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2.xml" ContentType="application/vnd.openxmlformats-officedocument.theme+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theme/theme3.xml" ContentType="application/vnd.openxmlformats-officedocument.theme+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712" r:id="rId2"/>
    <p:sldMasterId id="2147483757" r:id="rId3"/>
    <p:sldMasterId id="2147483801" r:id="rId4"/>
  </p:sldMasterIdLst>
  <p:notesMasterIdLst>
    <p:notesMasterId r:id="rId86"/>
  </p:notesMasterIdLst>
  <p:sldIdLst>
    <p:sldId id="260" r:id="rId5"/>
    <p:sldId id="261" r:id="rId6"/>
    <p:sldId id="2147483640" r:id="rId7"/>
    <p:sldId id="2147483639" r:id="rId8"/>
    <p:sldId id="2147483641" r:id="rId9"/>
    <p:sldId id="2147471839" r:id="rId10"/>
    <p:sldId id="2140753780" r:id="rId11"/>
    <p:sldId id="2140753781" r:id="rId12"/>
    <p:sldId id="257" r:id="rId13"/>
    <p:sldId id="258" r:id="rId14"/>
    <p:sldId id="2147483601" r:id="rId15"/>
    <p:sldId id="2147483622" r:id="rId16"/>
    <p:sldId id="2147483620" r:id="rId17"/>
    <p:sldId id="262" r:id="rId18"/>
    <p:sldId id="2147483606" r:id="rId19"/>
    <p:sldId id="2147483619" r:id="rId20"/>
    <p:sldId id="2147470435" r:id="rId21"/>
    <p:sldId id="2147483610" r:id="rId22"/>
    <p:sldId id="2147470407" r:id="rId23"/>
    <p:sldId id="2147483611" r:id="rId24"/>
    <p:sldId id="2147483612" r:id="rId25"/>
    <p:sldId id="2147483613" r:id="rId26"/>
    <p:sldId id="2147483614" r:id="rId27"/>
    <p:sldId id="2147483621" r:id="rId28"/>
    <p:sldId id="2147483616" r:id="rId29"/>
    <p:sldId id="2140753806" r:id="rId30"/>
    <p:sldId id="259" r:id="rId31"/>
    <p:sldId id="2147483645" r:id="rId32"/>
    <p:sldId id="268" r:id="rId33"/>
    <p:sldId id="438" r:id="rId34"/>
    <p:sldId id="2147483604" r:id="rId35"/>
    <p:sldId id="2140753889" r:id="rId36"/>
    <p:sldId id="2140753891" r:id="rId37"/>
    <p:sldId id="2140753892" r:id="rId38"/>
    <p:sldId id="2147483603" r:id="rId39"/>
    <p:sldId id="2140753897" r:id="rId40"/>
    <p:sldId id="2140753898" r:id="rId41"/>
    <p:sldId id="2140753902" r:id="rId42"/>
    <p:sldId id="2140753903" r:id="rId43"/>
    <p:sldId id="2140753904" r:id="rId44"/>
    <p:sldId id="2147472989" r:id="rId45"/>
    <p:sldId id="2140753907" r:id="rId46"/>
    <p:sldId id="2140753908" r:id="rId47"/>
    <p:sldId id="2147473042" r:id="rId48"/>
    <p:sldId id="2147470463" r:id="rId49"/>
    <p:sldId id="2147470434" r:id="rId50"/>
    <p:sldId id="2147470438" r:id="rId51"/>
    <p:sldId id="2147473048" r:id="rId52"/>
    <p:sldId id="2147470466" r:id="rId53"/>
    <p:sldId id="2147470423" r:id="rId54"/>
    <p:sldId id="399" r:id="rId55"/>
    <p:sldId id="400" r:id="rId56"/>
    <p:sldId id="2147475008" r:id="rId57"/>
    <p:sldId id="2147483590" r:id="rId58"/>
    <p:sldId id="410" r:id="rId59"/>
    <p:sldId id="412" r:id="rId60"/>
    <p:sldId id="415" r:id="rId61"/>
    <p:sldId id="2147483596" r:id="rId62"/>
    <p:sldId id="2147483595" r:id="rId63"/>
    <p:sldId id="2147483585" r:id="rId64"/>
    <p:sldId id="2147483597" r:id="rId65"/>
    <p:sldId id="2147483599" r:id="rId66"/>
    <p:sldId id="2147483646" r:id="rId67"/>
    <p:sldId id="2147483647" r:id="rId68"/>
    <p:sldId id="1573" r:id="rId69"/>
    <p:sldId id="341" r:id="rId70"/>
    <p:sldId id="1574" r:id="rId71"/>
    <p:sldId id="324" r:id="rId72"/>
    <p:sldId id="327" r:id="rId73"/>
    <p:sldId id="329" r:id="rId74"/>
    <p:sldId id="330" r:id="rId75"/>
    <p:sldId id="344" r:id="rId76"/>
    <p:sldId id="334" r:id="rId77"/>
    <p:sldId id="339" r:id="rId78"/>
    <p:sldId id="1575" r:id="rId79"/>
    <p:sldId id="1576" r:id="rId80"/>
    <p:sldId id="343" r:id="rId81"/>
    <p:sldId id="256" r:id="rId82"/>
    <p:sldId id="2147483643" r:id="rId83"/>
    <p:sldId id="2147483644" r:id="rId84"/>
    <p:sldId id="263" r:id="rId8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6D26FD2B-A46B-4C1F-B75F-9AE5B288F87C}">
          <p14:sldIdLst>
            <p14:sldId id="260"/>
            <p14:sldId id="261"/>
          </p14:sldIdLst>
        </p14:section>
        <p14:section name="Jai Cegla: Welcome and introduction" id="{B538B25A-471C-4069-BDD1-668C688B6BC3}">
          <p14:sldIdLst>
            <p14:sldId id="2147483640"/>
            <p14:sldId id="2147483639"/>
            <p14:sldId id="2147483641"/>
            <p14:sldId id="2147471839"/>
            <p14:sldId id="2140753780"/>
            <p14:sldId id="2140753781"/>
          </p14:sldIdLst>
        </p14:section>
        <p14:section name="Marina Cuchel: presentation 1" id="{76890A0E-2EE0-4793-8A35-24C4B3FE9751}">
          <p14:sldIdLst>
            <p14:sldId id="257"/>
            <p14:sldId id="258"/>
            <p14:sldId id="2147483601"/>
            <p14:sldId id="2147483622"/>
            <p14:sldId id="2147483620"/>
            <p14:sldId id="262"/>
            <p14:sldId id="2147483606"/>
            <p14:sldId id="2147483619"/>
            <p14:sldId id="2147470435"/>
            <p14:sldId id="2147483610"/>
            <p14:sldId id="2147470407"/>
            <p14:sldId id="2147483611"/>
            <p14:sldId id="2147483612"/>
            <p14:sldId id="2147483613"/>
            <p14:sldId id="2147483614"/>
            <p14:sldId id="2147483621"/>
            <p14:sldId id="2147483616"/>
            <p14:sldId id="2140753806"/>
            <p14:sldId id="259"/>
            <p14:sldId id="2147483645"/>
          </p14:sldIdLst>
        </p14:section>
        <p14:section name="Frederick Raal: presentation 2" id="{16D14E68-447B-492E-ADA8-24A14A17DB5A}">
          <p14:sldIdLst>
            <p14:sldId id="268"/>
            <p14:sldId id="438"/>
            <p14:sldId id="2147483604"/>
            <p14:sldId id="2140753889"/>
            <p14:sldId id="2140753891"/>
            <p14:sldId id="2140753892"/>
            <p14:sldId id="2147483603"/>
            <p14:sldId id="2140753897"/>
            <p14:sldId id="2140753898"/>
            <p14:sldId id="2140753902"/>
            <p14:sldId id="2140753903"/>
            <p14:sldId id="2140753904"/>
            <p14:sldId id="2147472989"/>
            <p14:sldId id="2140753907"/>
            <p14:sldId id="2140753908"/>
            <p14:sldId id="2147473042"/>
            <p14:sldId id="2147470463"/>
            <p14:sldId id="2147470434"/>
            <p14:sldId id="2147470438"/>
            <p14:sldId id="2147473048"/>
            <p14:sldId id="2147470466"/>
            <p14:sldId id="2147470423"/>
            <p14:sldId id="399"/>
            <p14:sldId id="400"/>
            <p14:sldId id="2147475008"/>
            <p14:sldId id="2147483590"/>
            <p14:sldId id="410"/>
            <p14:sldId id="412"/>
            <p14:sldId id="415"/>
            <p14:sldId id="2147483596"/>
            <p14:sldId id="2147483595"/>
            <p14:sldId id="2147483585"/>
            <p14:sldId id="2147483597"/>
            <p14:sldId id="2147483599"/>
            <p14:sldId id="2147483646"/>
          </p14:sldIdLst>
        </p14:section>
        <p14:section name="Michael Champion: presentation 3" id="{3A66562B-A2FA-402F-BCF6-CCE5ACCB9DCB}">
          <p14:sldIdLst>
            <p14:sldId id="2147483647"/>
            <p14:sldId id="1573"/>
            <p14:sldId id="341"/>
            <p14:sldId id="1574"/>
            <p14:sldId id="324"/>
            <p14:sldId id="327"/>
            <p14:sldId id="329"/>
            <p14:sldId id="330"/>
            <p14:sldId id="344"/>
            <p14:sldId id="334"/>
            <p14:sldId id="339"/>
            <p14:sldId id="1575"/>
            <p14:sldId id="1576"/>
            <p14:sldId id="343"/>
            <p14:sldId id="256"/>
          </p14:sldIdLst>
        </p14:section>
        <p14:section name="Q&amp;A and session close" id="{75AD0D9A-B7B7-4182-A785-15787165F67D}">
          <p14:sldIdLst>
            <p14:sldId id="2147483643"/>
            <p14:sldId id="2147483644"/>
            <p14:sldId id="263"/>
          </p14:sldIdLst>
        </p14:section>
      </p14:sectionLst>
    </p:ext>
    <p:ext uri="{EFAFB233-063F-42B5-8137-9DF3F51BA10A}">
      <p15:sldGuideLst xmlns:p15="http://schemas.microsoft.com/office/powerpoint/2012/main">
        <p15:guide id="1" orient="horz" pos="4065" userDrawn="1">
          <p15:clr>
            <a:srgbClr val="A4A3A4"/>
          </p15:clr>
        </p15:guide>
        <p15:guide id="2" pos="3817" userDrawn="1">
          <p15:clr>
            <a:srgbClr val="A4A3A4"/>
          </p15:clr>
        </p15:guide>
        <p15:guide id="3" orient="horz" pos="845"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B1C1EB11-C354-9CD7-39EE-52E5ABFBB63D}" name="Clara Tan" initials="CT" userId="S::clara.tan@amiculum.biz::d98cc5a8-5e45-4bb4-bd0a-ae4464c62606" providerId="AD"/>
  <p188:author id="{D00CB32A-2B54-FBBB-F6B3-B97097ECF849}" name="Meghan Reilly" initials="MR" userId="Meghan Reilly" providerId="None"/>
  <p188:author id="{75B11A45-02D3-3420-978D-E652452DB44F}" name="Richard Jones" initials="RJ" userId="S::rjones@ultragenyx.com::5b0e8dbb-007e-47e0-b6e6-dabc35b17561" providerId="AD"/>
  <p188:author id="{C1F320DB-3BC7-6E14-A86C-8C3FB6783A86}" name="Frederick Raal" initials="FR" userId="S::00824989@wits.ac.za::77449c97-b527-4094-8fae-c7c3becd709a" providerId="AD"/>
  <p188:author id="{2035A8E8-6EB4-14C4-6639-92DD10A05874}" name="AMICULUM" initials="AM" userId="AMICULUM" providerId="None"/>
  <p188:author id="{0FC210F2-854F-3A8D-3ED7-181FAC4FD4BA}" name="Carol Wareham" initials="CW" userId="S::Carol.Wareham@amiculum.biz::c51d3698-30ca-4d44-8426-dfb6a4545a4e"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9D9D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9822" autoAdjust="0"/>
    <p:restoredTop sz="89787" autoAdjust="0"/>
  </p:normalViewPr>
  <p:slideViewPr>
    <p:cSldViewPr snapToGrid="0" showGuides="1">
      <p:cViewPr varScale="1">
        <p:scale>
          <a:sx n="52" d="100"/>
          <a:sy n="52" d="100"/>
        </p:scale>
        <p:origin x="808" y="56"/>
      </p:cViewPr>
      <p:guideLst>
        <p:guide orient="horz" pos="4065"/>
        <p:guide pos="3817"/>
        <p:guide orient="horz" pos="845"/>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theme" Target="theme/theme1.xml"/><Relationship Id="rId16" Type="http://schemas.openxmlformats.org/officeDocument/2006/relationships/slide" Target="slides/slide12.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5" Type="http://schemas.openxmlformats.org/officeDocument/2006/relationships/slide" Target="slides/slide1.xml"/><Relationship Id="rId90" Type="http://schemas.openxmlformats.org/officeDocument/2006/relationships/tableStyles" Target="tableStyles.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77" Type="http://schemas.openxmlformats.org/officeDocument/2006/relationships/slide" Target="slides/slide73.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80" Type="http://schemas.openxmlformats.org/officeDocument/2006/relationships/slide" Target="slides/slide76.xml"/><Relationship Id="rId85" Type="http://schemas.openxmlformats.org/officeDocument/2006/relationships/slide" Target="slides/slide81.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viewProps" Target="viewProps.xml"/><Relationship Id="rId91" Type="http://schemas.microsoft.com/office/2018/10/relationships/authors" Target="authors.xml"/><Relationship Id="rId1" Type="http://schemas.openxmlformats.org/officeDocument/2006/relationships/slideMaster" Target="slideMasters/slideMaster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notesMaster" Target="notesMasters/notesMaster1.xml"/><Relationship Id="rId4" Type="http://schemas.openxmlformats.org/officeDocument/2006/relationships/slideMaster" Target="slideMasters/slideMaster4.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7" Type="http://schemas.openxmlformats.org/officeDocument/2006/relationships/slide" Target="slides/slide3.xml"/><Relationship Id="rId71" Type="http://schemas.openxmlformats.org/officeDocument/2006/relationships/slide" Target="slides/slide67.xml"/><Relationship Id="rId2" Type="http://schemas.openxmlformats.org/officeDocument/2006/relationships/slideMaster" Target="slideMasters/slideMaster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presProps" Target="presProps.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3063381205085112"/>
          <c:y val="5.1058283962641934E-2"/>
          <c:w val="0.84444407179210712"/>
          <c:h val="0.82463728739879372"/>
        </c:manualLayout>
      </c:layout>
      <c:barChart>
        <c:barDir val="col"/>
        <c:grouping val="clustered"/>
        <c:varyColors val="0"/>
        <c:ser>
          <c:idx val="0"/>
          <c:order val="0"/>
          <c:tx>
            <c:strRef>
              <c:f>Sheet1!$B$1</c:f>
              <c:strCache>
                <c:ptCount val="1"/>
                <c:pt idx="0">
                  <c:v>Column3</c:v>
                </c:pt>
              </c:strCache>
            </c:strRef>
          </c:tx>
          <c:spPr>
            <a:solidFill>
              <a:srgbClr val="8DC63F"/>
            </a:solidFill>
            <a:ln>
              <a:noFill/>
            </a:ln>
            <a:effectLst/>
          </c:spPr>
          <c:invertIfNegative val="0"/>
          <c:dPt>
            <c:idx val="0"/>
            <c:invertIfNegative val="0"/>
            <c:bubble3D val="0"/>
            <c:spPr>
              <a:solidFill>
                <a:srgbClr val="8DC63F"/>
              </a:solidFill>
              <a:ln>
                <a:noFill/>
              </a:ln>
              <a:effectLst/>
            </c:spPr>
            <c:extLst>
              <c:ext xmlns:c16="http://schemas.microsoft.com/office/drawing/2014/chart" uri="{C3380CC4-5D6E-409C-BE32-E72D297353CC}">
                <c16:uniqueId val="{00000001-D1EB-4F46-AC26-F6B1C4962B9C}"/>
              </c:ext>
            </c:extLst>
          </c:dPt>
          <c:dPt>
            <c:idx val="1"/>
            <c:invertIfNegative val="0"/>
            <c:bubble3D val="0"/>
            <c:spPr>
              <a:solidFill>
                <a:srgbClr val="8DC63F"/>
              </a:solidFill>
              <a:ln>
                <a:noFill/>
              </a:ln>
              <a:effectLst/>
            </c:spPr>
            <c:extLst>
              <c:ext xmlns:c16="http://schemas.microsoft.com/office/drawing/2014/chart" uri="{C3380CC4-5D6E-409C-BE32-E72D297353CC}">
                <c16:uniqueId val="{00000003-D1EB-4F46-AC26-F6B1C4962B9C}"/>
              </c:ext>
            </c:extLst>
          </c:dPt>
          <c:dPt>
            <c:idx val="2"/>
            <c:invertIfNegative val="0"/>
            <c:bubble3D val="0"/>
            <c:spPr>
              <a:solidFill>
                <a:srgbClr val="8DC63F"/>
              </a:solidFill>
              <a:ln>
                <a:noFill/>
              </a:ln>
              <a:effectLst/>
            </c:spPr>
            <c:extLst>
              <c:ext xmlns:c16="http://schemas.microsoft.com/office/drawing/2014/chart" uri="{C3380CC4-5D6E-409C-BE32-E72D297353CC}">
                <c16:uniqueId val="{00000005-D1EB-4F46-AC26-F6B1C4962B9C}"/>
              </c:ext>
            </c:extLst>
          </c:dPt>
          <c:dPt>
            <c:idx val="3"/>
            <c:invertIfNegative val="0"/>
            <c:bubble3D val="0"/>
            <c:spPr>
              <a:solidFill>
                <a:srgbClr val="8DC63F"/>
              </a:solidFill>
              <a:ln>
                <a:noFill/>
              </a:ln>
              <a:effectLst/>
            </c:spPr>
            <c:extLst>
              <c:ext xmlns:c16="http://schemas.microsoft.com/office/drawing/2014/chart" uri="{C3380CC4-5D6E-409C-BE32-E72D297353CC}">
                <c16:uniqueId val="{00000007-D1EB-4F46-AC26-F6B1C4962B9C}"/>
              </c:ext>
            </c:extLst>
          </c:dPt>
          <c:dPt>
            <c:idx val="4"/>
            <c:invertIfNegative val="0"/>
            <c:bubble3D val="0"/>
            <c:spPr>
              <a:solidFill>
                <a:srgbClr val="8DC63F"/>
              </a:solidFill>
              <a:ln>
                <a:noFill/>
              </a:ln>
              <a:effectLst/>
            </c:spPr>
            <c:extLst>
              <c:ext xmlns:c16="http://schemas.microsoft.com/office/drawing/2014/chart" uri="{C3380CC4-5D6E-409C-BE32-E72D297353CC}">
                <c16:uniqueId val="{00000009-D1EB-4F46-AC26-F6B1C4962B9C}"/>
              </c:ext>
            </c:extLst>
          </c:dPt>
          <c:dPt>
            <c:idx val="5"/>
            <c:invertIfNegative val="0"/>
            <c:bubble3D val="0"/>
            <c:spPr>
              <a:solidFill>
                <a:srgbClr val="8DC63F"/>
              </a:solidFill>
              <a:ln>
                <a:noFill/>
              </a:ln>
              <a:effectLst/>
            </c:spPr>
            <c:extLst>
              <c:ext xmlns:c16="http://schemas.microsoft.com/office/drawing/2014/chart" uri="{C3380CC4-5D6E-409C-BE32-E72D297353CC}">
                <c16:uniqueId val="{0000000B-D1EB-4F46-AC26-F6B1C4962B9C}"/>
              </c:ext>
            </c:extLst>
          </c:dPt>
          <c:dLbls>
            <c:dLbl>
              <c:idx val="0"/>
              <c:tx>
                <c:rich>
                  <a:bodyPr/>
                  <a:lstStyle/>
                  <a:p>
                    <a:r>
                      <a:rPr lang="en-US" dirty="0"/>
                      <a:t>−36.9</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D1EB-4F46-AC26-F6B1C4962B9C}"/>
                </c:ext>
              </c:extLst>
            </c:dLbl>
            <c:dLbl>
              <c:idx val="1"/>
              <c:tx>
                <c:rich>
                  <a:bodyPr/>
                  <a:lstStyle/>
                  <a:p>
                    <a:r>
                      <a:rPr lang="en-US" dirty="0"/>
                      <a:t>−51.7</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D1EB-4F46-AC26-F6B1C4962B9C}"/>
                </c:ext>
              </c:extLst>
            </c:dLbl>
            <c:dLbl>
              <c:idx val="2"/>
              <c:tx>
                <c:rich>
                  <a:bodyPr/>
                  <a:lstStyle/>
                  <a:p>
                    <a:r>
                      <a:rPr lang="en-US" dirty="0"/>
                      <a:t>−48.4</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D1EB-4F46-AC26-F6B1C4962B9C}"/>
                </c:ext>
              </c:extLst>
            </c:dLbl>
            <c:dLbl>
              <c:idx val="3"/>
              <c:tx>
                <c:rich>
                  <a:bodyPr/>
                  <a:lstStyle/>
                  <a:p>
                    <a:r>
                      <a:rPr lang="en-US" dirty="0"/>
                      <a:t>−50.4</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D1EB-4F46-AC26-F6B1C4962B9C}"/>
                </c:ext>
              </c:extLst>
            </c:dLbl>
            <c:dLbl>
              <c:idx val="4"/>
              <c:tx>
                <c:rich>
                  <a:bodyPr/>
                  <a:lstStyle/>
                  <a:p>
                    <a:r>
                      <a:rPr lang="en-US" dirty="0"/>
                      <a:t>−1.9</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D1EB-4F46-AC26-F6B1C4962B9C}"/>
                </c:ext>
              </c:extLst>
            </c:dLbl>
            <c:dLbl>
              <c:idx val="5"/>
              <c:tx>
                <c:rich>
                  <a:bodyPr/>
                  <a:lstStyle/>
                  <a:p>
                    <a:r>
                      <a:rPr lang="en-US" dirty="0"/>
                      <a:t>−29.6</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D1EB-4F46-AC26-F6B1C4962B9C}"/>
                </c:ext>
              </c:extLst>
            </c:dLbl>
            <c:spPr>
              <a:noFill/>
              <a:ln>
                <a:noFill/>
              </a:ln>
              <a:effectLst/>
            </c:spPr>
            <c:txPr>
              <a:bodyPr rot="0" spcFirstLastPara="1" vertOverflow="ellipsis" vert="horz" wrap="square" anchor="ctr" anchorCtr="1"/>
              <a:lstStyle/>
              <a:p>
                <a:pPr>
                  <a:defRPr sz="1197" b="0" i="0" u="none" strike="noStrike" kern="1200" baseline="0">
                    <a:solidFill>
                      <a:srgbClr val="000000"/>
                    </a:solidFill>
                    <a:latin typeface="+mn-lt"/>
                    <a:ea typeface="Calibri Light" panose="020F0302020204030204" pitchFamily="34" charset="0"/>
                    <a:cs typeface="Calibri Light" panose="020F03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ApoB</c:v>
                </c:pt>
                <c:pt idx="1">
                  <c:v>Non-HDL-C</c:v>
                </c:pt>
                <c:pt idx="2">
                  <c:v>Total cholesterol</c:v>
                </c:pt>
                <c:pt idx="3">
                  <c:v>TGs</c:v>
                </c:pt>
                <c:pt idx="4">
                  <c:v>Lp(a)</c:v>
                </c:pt>
                <c:pt idx="5">
                  <c:v>HDL-C</c:v>
                </c:pt>
              </c:strCache>
            </c:strRef>
          </c:cat>
          <c:val>
            <c:numRef>
              <c:f>Sheet1!$B$2:$B$7</c:f>
              <c:numCache>
                <c:formatCode>General</c:formatCode>
                <c:ptCount val="6"/>
                <c:pt idx="0">
                  <c:v>-36.9</c:v>
                </c:pt>
                <c:pt idx="1">
                  <c:v>-51.7</c:v>
                </c:pt>
                <c:pt idx="2">
                  <c:v>-48.4</c:v>
                </c:pt>
                <c:pt idx="3">
                  <c:v>-50.4</c:v>
                </c:pt>
                <c:pt idx="4">
                  <c:v>-1.9</c:v>
                </c:pt>
                <c:pt idx="5">
                  <c:v>-29.6</c:v>
                </c:pt>
              </c:numCache>
            </c:numRef>
          </c:val>
          <c:extLst>
            <c:ext xmlns:c16="http://schemas.microsoft.com/office/drawing/2014/chart" uri="{C3380CC4-5D6E-409C-BE32-E72D297353CC}">
              <c16:uniqueId val="{0000000C-D1EB-4F46-AC26-F6B1C4962B9C}"/>
            </c:ext>
          </c:extLst>
        </c:ser>
        <c:dLbls>
          <c:dLblPos val="outEnd"/>
          <c:showLegendKey val="0"/>
          <c:showVal val="1"/>
          <c:showCatName val="0"/>
          <c:showSerName val="0"/>
          <c:showPercent val="0"/>
          <c:showBubbleSize val="0"/>
        </c:dLbls>
        <c:gapWidth val="90"/>
        <c:overlap val="-27"/>
        <c:axId val="92573184"/>
        <c:axId val="32679040"/>
      </c:barChart>
      <c:catAx>
        <c:axId val="92573184"/>
        <c:scaling>
          <c:orientation val="minMax"/>
        </c:scaling>
        <c:delete val="0"/>
        <c:axPos val="b"/>
        <c:numFmt formatCode="General" sourceLinked="1"/>
        <c:majorTickMark val="none"/>
        <c:minorTickMark val="none"/>
        <c:tickLblPos val="none"/>
        <c:spPr>
          <a:noFill/>
          <a:ln w="6350" cap="flat" cmpd="sng" algn="ctr">
            <a:solidFill>
              <a:srgbClr val="FFFFFF">
                <a:lumMod val="85000"/>
              </a:srgbClr>
            </a:solidFill>
            <a:round/>
          </a:ln>
          <a:effectLst/>
        </c:spPr>
        <c:txPr>
          <a:bodyPr rot="-60000000" spcFirstLastPara="1" vertOverflow="ellipsis" vert="horz" wrap="square" anchor="ctr" anchorCtr="1"/>
          <a:lstStyle/>
          <a:p>
            <a:pPr>
              <a:defRPr sz="1197" b="0" i="0" u="none" strike="noStrike" kern="1200" baseline="0">
                <a:solidFill>
                  <a:srgbClr val="000000"/>
                </a:solidFill>
                <a:latin typeface="Century Gothic" panose="020B0502020202020204" pitchFamily="34" charset="0"/>
                <a:ea typeface="+mn-ea"/>
                <a:cs typeface="+mn-cs"/>
              </a:defRPr>
            </a:pPr>
            <a:endParaRPr lang="en-US"/>
          </a:p>
        </c:txPr>
        <c:crossAx val="32679040"/>
        <c:crossesAt val="0"/>
        <c:auto val="1"/>
        <c:lblAlgn val="ctr"/>
        <c:lblOffset val="100"/>
        <c:noMultiLvlLbl val="0"/>
      </c:catAx>
      <c:valAx>
        <c:axId val="32679040"/>
        <c:scaling>
          <c:orientation val="minMax"/>
          <c:min val="-60"/>
        </c:scaling>
        <c:delete val="0"/>
        <c:axPos val="l"/>
        <c:title>
          <c:tx>
            <c:rich>
              <a:bodyPr rot="-5400000" spcFirstLastPara="1" vertOverflow="ellipsis" vert="horz" wrap="square" anchor="ctr" anchorCtr="1"/>
              <a:lstStyle/>
              <a:p>
                <a:pPr>
                  <a:defRPr sz="1330" b="1" i="0" u="none" strike="noStrike" kern="1200" baseline="0">
                    <a:solidFill>
                      <a:srgbClr val="000000"/>
                    </a:solidFill>
                    <a:latin typeface="Century Gothic" panose="020B0502020202020204" pitchFamily="34" charset="0"/>
                    <a:ea typeface="+mn-ea"/>
                    <a:cs typeface="+mn-cs"/>
                  </a:defRPr>
                </a:pPr>
                <a:r>
                  <a:rPr lang="en-US" sz="1600" b="1" dirty="0">
                    <a:latin typeface="Calibri Light" panose="020F0302020204030204" pitchFamily="34" charset="0"/>
                    <a:ea typeface="Calibri Light" panose="020F0302020204030204" pitchFamily="34" charset="0"/>
                    <a:cs typeface="Calibri Light" panose="020F0302020204030204" pitchFamily="34" charset="0"/>
                  </a:rPr>
                  <a:t>LS mean difference vs placebo </a:t>
                </a:r>
                <a:br>
                  <a:rPr lang="en-US" sz="1600" b="1" dirty="0">
                    <a:latin typeface="Calibri Light" panose="020F0302020204030204" pitchFamily="34" charset="0"/>
                    <a:ea typeface="Calibri Light" panose="020F0302020204030204" pitchFamily="34" charset="0"/>
                    <a:cs typeface="Calibri Light" panose="020F0302020204030204" pitchFamily="34" charset="0"/>
                  </a:rPr>
                </a:br>
                <a:r>
                  <a:rPr lang="en-US" sz="1600" b="1" dirty="0">
                    <a:latin typeface="Calibri Light" panose="020F0302020204030204" pitchFamily="34" charset="0"/>
                    <a:ea typeface="Calibri Light" panose="020F0302020204030204" pitchFamily="34" charset="0"/>
                    <a:cs typeface="Calibri Light" panose="020F0302020204030204" pitchFamily="34" charset="0"/>
                  </a:rPr>
                  <a:t>from baseline to Week 24 (%)</a:t>
                </a:r>
              </a:p>
            </c:rich>
          </c:tx>
          <c:layout>
            <c:manualLayout>
              <c:xMode val="edge"/>
              <c:yMode val="edge"/>
              <c:x val="3.4308632686392955E-2"/>
              <c:y val="9.5404720503444201E-2"/>
            </c:manualLayout>
          </c:layout>
          <c:overlay val="0"/>
          <c:spPr>
            <a:noFill/>
            <a:ln>
              <a:noFill/>
            </a:ln>
            <a:effectLst/>
          </c:spPr>
          <c:txPr>
            <a:bodyPr rot="-5400000" spcFirstLastPara="1" vertOverflow="ellipsis" vert="horz" wrap="square" anchor="ctr" anchorCtr="1"/>
            <a:lstStyle/>
            <a:p>
              <a:pPr>
                <a:defRPr sz="1330" b="1" i="0" u="none" strike="noStrike" kern="1200" baseline="0">
                  <a:solidFill>
                    <a:srgbClr val="000000"/>
                  </a:solidFill>
                  <a:latin typeface="Century Gothic" panose="020B0502020202020204" pitchFamily="34" charset="0"/>
                  <a:ea typeface="+mn-ea"/>
                  <a:cs typeface="+mn-cs"/>
                </a:defRPr>
              </a:pPr>
              <a:endParaRPr lang="en-US"/>
            </a:p>
          </c:txPr>
        </c:title>
        <c:numFmt formatCode="General" sourceLinked="1"/>
        <c:majorTickMark val="out"/>
        <c:minorTickMark val="none"/>
        <c:tickLblPos val="nextTo"/>
        <c:spPr>
          <a:noFill/>
          <a:ln w="6350">
            <a:solidFill>
              <a:srgbClr val="FFFFFF">
                <a:lumMod val="85000"/>
              </a:srgbClr>
            </a:solidFill>
          </a:ln>
          <a:effectLst/>
        </c:spPr>
        <c:txPr>
          <a:bodyPr rot="-60000000" spcFirstLastPara="1" vertOverflow="ellipsis" vert="horz" wrap="square" anchor="ctr" anchorCtr="1"/>
          <a:lstStyle/>
          <a:p>
            <a:pPr>
              <a:defRPr sz="1197" b="0" i="0" u="none" strike="noStrike" kern="1200" baseline="0">
                <a:solidFill>
                  <a:srgbClr val="000000"/>
                </a:solidFill>
                <a:latin typeface="Century Gothic" panose="020B0502020202020204" pitchFamily="34" charset="0"/>
                <a:ea typeface="+mn-ea"/>
                <a:cs typeface="+mn-cs"/>
              </a:defRPr>
            </a:pPr>
            <a:endParaRPr lang="en-US"/>
          </a:p>
        </c:txPr>
        <c:crossAx val="92573184"/>
        <c:crosses val="autoZero"/>
        <c:crossBetween val="between"/>
      </c:valAx>
      <c:spPr>
        <a:noFill/>
        <a:ln w="254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baseline="0">
          <a:solidFill>
            <a:srgbClr val="000000"/>
          </a:solidFill>
          <a:latin typeface="Century Gothic" panose="020B0502020202020204" pitchFamily="34" charset="0"/>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72784257478328"/>
          <c:y val="4.8549340044221435E-2"/>
          <c:w val="0.81533978669499263"/>
          <c:h val="0.90290157881927724"/>
        </c:manualLayout>
      </c:layout>
      <c:barChart>
        <c:barDir val="col"/>
        <c:grouping val="clustered"/>
        <c:varyColors val="0"/>
        <c:ser>
          <c:idx val="0"/>
          <c:order val="0"/>
          <c:tx>
            <c:strRef>
              <c:f>Sheet1!$B$1</c:f>
              <c:strCache>
                <c:ptCount val="1"/>
                <c:pt idx="0">
                  <c:v>Series 1</c:v>
                </c:pt>
              </c:strCache>
            </c:strRef>
          </c:tx>
          <c:spPr>
            <a:solidFill>
              <a:srgbClr val="8DC63F"/>
            </a:solidFill>
            <a:ln>
              <a:solidFill>
                <a:schemeClr val="accent2"/>
              </a:solidFill>
            </a:ln>
            <a:effectLst/>
          </c:spPr>
          <c:invertIfNegative val="1"/>
          <c:dLbls>
            <c:delete val="1"/>
          </c:dLbls>
          <c:cat>
            <c:strRef>
              <c:f>Sheet1!$A$2:$A$3</c:f>
              <c:strCache>
                <c:ptCount val="2"/>
                <c:pt idx="0">
                  <c:v>Week 24</c:v>
                </c:pt>
                <c:pt idx="1">
                  <c:v>Week 48</c:v>
                </c:pt>
              </c:strCache>
            </c:strRef>
          </c:cat>
          <c:val>
            <c:numRef>
              <c:f>Sheet1!$B$2:$B$3</c:f>
              <c:numCache>
                <c:formatCode>General</c:formatCode>
                <c:ptCount val="2"/>
                <c:pt idx="0">
                  <c:v>-43.6</c:v>
                </c:pt>
                <c:pt idx="1">
                  <c:v>-43.9</c:v>
                </c:pt>
              </c:numCache>
            </c:numRef>
          </c:val>
          <c:extLst>
            <c:ext xmlns:c14="http://schemas.microsoft.com/office/drawing/2007/8/2/chart" uri="{6F2FDCE9-48DA-4B69-8628-5D25D57E5C99}">
              <c14:invertSolidFillFmt>
                <c14:spPr xmlns:c14="http://schemas.microsoft.com/office/drawing/2007/8/2/chart">
                  <a:solidFill>
                    <a:srgbClr val="8DC63F"/>
                  </a:solidFill>
                  <a:ln>
                    <a:solidFill>
                      <a:schemeClr val="accent2"/>
                    </a:solidFill>
                  </a:ln>
                  <a:effectLst/>
                </c14:spPr>
              </c14:invertSolidFillFmt>
            </c:ext>
            <c:ext xmlns:c16="http://schemas.microsoft.com/office/drawing/2014/chart" uri="{C3380CC4-5D6E-409C-BE32-E72D297353CC}">
              <c16:uniqueId val="{00000000-1DE0-4FDE-A9D3-1C3C926D9BC7}"/>
            </c:ext>
          </c:extLst>
        </c:ser>
        <c:dLbls>
          <c:dLblPos val="outEnd"/>
          <c:showLegendKey val="0"/>
          <c:showVal val="1"/>
          <c:showCatName val="0"/>
          <c:showSerName val="0"/>
          <c:showPercent val="0"/>
          <c:showBubbleSize val="0"/>
        </c:dLbls>
        <c:gapWidth val="219"/>
        <c:axId val="1314225583"/>
        <c:axId val="1279474463"/>
      </c:barChart>
      <c:catAx>
        <c:axId val="1314225583"/>
        <c:scaling>
          <c:orientation val="minMax"/>
        </c:scaling>
        <c:delete val="0"/>
        <c:axPos val="b"/>
        <c:numFmt formatCode="General" sourceLinked="1"/>
        <c:majorTickMark val="in"/>
        <c:minorTickMark val="none"/>
        <c:tickLblPos val="none"/>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279474463"/>
        <c:crossesAt val="0"/>
        <c:auto val="0"/>
        <c:lblAlgn val="ctr"/>
        <c:lblOffset val="100"/>
        <c:noMultiLvlLbl val="0"/>
      </c:catAx>
      <c:valAx>
        <c:axId val="1279474463"/>
        <c:scaling>
          <c:orientation val="minMax"/>
          <c:max val="0"/>
        </c:scaling>
        <c:delete val="0"/>
        <c:axPos val="l"/>
        <c:numFmt formatCode="#,##0_ ;\–#,##0\ " sourceLinked="0"/>
        <c:majorTickMark val="out"/>
        <c:minorTickMark val="none"/>
        <c:tickLblPos val="nextTo"/>
        <c:spPr>
          <a:noFill/>
          <a:ln>
            <a:solidFill>
              <a:srgbClr val="D9D9D9"/>
            </a:solidFill>
          </a:ln>
          <a:effectLst/>
        </c:spPr>
        <c:txPr>
          <a:bodyPr rot="-60000000" spcFirstLastPara="1" vertOverflow="ellipsis" vert="horz" wrap="square" anchor="ctr" anchorCtr="1"/>
          <a:lstStyle/>
          <a:p>
            <a:pPr>
              <a:defRPr sz="1600" b="0" i="0" u="none" strike="noStrike" kern="1200" baseline="0">
                <a:solidFill>
                  <a:schemeClr val="tx1"/>
                </a:solidFill>
                <a:latin typeface="Calibri Light" panose="020F0302020204030204" pitchFamily="34" charset="0"/>
                <a:ea typeface="+mn-ea"/>
                <a:cs typeface="Calibri Light" panose="020F0302020204030204" pitchFamily="34" charset="0"/>
              </a:defRPr>
            </a:pPr>
            <a:endParaRPr lang="en-US"/>
          </a:p>
        </c:txPr>
        <c:crossAx val="1314225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572985900024902"/>
          <c:y val="4.8549340044221435E-2"/>
          <c:w val="0.80933777026952702"/>
          <c:h val="0.90290157881927724"/>
        </c:manualLayout>
      </c:layout>
      <c:barChart>
        <c:barDir val="col"/>
        <c:grouping val="clustered"/>
        <c:varyColors val="0"/>
        <c:ser>
          <c:idx val="0"/>
          <c:order val="0"/>
          <c:tx>
            <c:strRef>
              <c:f>Sheet1!$B$1</c:f>
              <c:strCache>
                <c:ptCount val="1"/>
                <c:pt idx="0">
                  <c:v>Series 1</c:v>
                </c:pt>
              </c:strCache>
            </c:strRef>
          </c:tx>
          <c:spPr>
            <a:solidFill>
              <a:srgbClr val="8DC63F"/>
            </a:solidFill>
            <a:ln>
              <a:solidFill>
                <a:schemeClr val="accent2"/>
              </a:solidFill>
            </a:ln>
            <a:effectLst/>
          </c:spPr>
          <c:invertIfNegative val="1"/>
          <c:dLbls>
            <c:delete val="1"/>
          </c:dLbls>
          <c:cat>
            <c:strRef>
              <c:f>Sheet1!$A$2:$A$3</c:f>
              <c:strCache>
                <c:ptCount val="2"/>
                <c:pt idx="0">
                  <c:v>Week 24</c:v>
                </c:pt>
                <c:pt idx="1">
                  <c:v>Week 48</c:v>
                </c:pt>
              </c:strCache>
            </c:strRef>
          </c:cat>
          <c:val>
            <c:numRef>
              <c:f>Sheet1!$B$2:$B$3</c:f>
              <c:numCache>
                <c:formatCode>General</c:formatCode>
                <c:ptCount val="2"/>
                <c:pt idx="0">
                  <c:v>-3.4</c:v>
                </c:pt>
                <c:pt idx="1">
                  <c:v>-3.4</c:v>
                </c:pt>
              </c:numCache>
            </c:numRef>
          </c:val>
          <c:extLst>
            <c:ext xmlns:c14="http://schemas.microsoft.com/office/drawing/2007/8/2/chart" uri="{6F2FDCE9-48DA-4B69-8628-5D25D57E5C99}">
              <c14:invertSolidFillFmt>
                <c14:spPr xmlns:c14="http://schemas.microsoft.com/office/drawing/2007/8/2/chart">
                  <a:solidFill>
                    <a:srgbClr val="8DC63F"/>
                  </a:solidFill>
                  <a:ln>
                    <a:solidFill>
                      <a:schemeClr val="accent2"/>
                    </a:solidFill>
                  </a:ln>
                  <a:effectLst/>
                </c14:spPr>
              </c14:invertSolidFillFmt>
            </c:ext>
            <c:ext xmlns:c16="http://schemas.microsoft.com/office/drawing/2014/chart" uri="{C3380CC4-5D6E-409C-BE32-E72D297353CC}">
              <c16:uniqueId val="{00000000-1DE0-4FDE-A9D3-1C3C926D9BC7}"/>
            </c:ext>
          </c:extLst>
        </c:ser>
        <c:dLbls>
          <c:dLblPos val="outEnd"/>
          <c:showLegendKey val="0"/>
          <c:showVal val="1"/>
          <c:showCatName val="0"/>
          <c:showSerName val="0"/>
          <c:showPercent val="0"/>
          <c:showBubbleSize val="0"/>
        </c:dLbls>
        <c:gapWidth val="219"/>
        <c:axId val="1314225583"/>
        <c:axId val="1279474463"/>
      </c:barChart>
      <c:catAx>
        <c:axId val="1314225583"/>
        <c:scaling>
          <c:orientation val="minMax"/>
        </c:scaling>
        <c:delete val="0"/>
        <c:axPos val="b"/>
        <c:numFmt formatCode="General" sourceLinked="1"/>
        <c:majorTickMark val="in"/>
        <c:minorTickMark val="none"/>
        <c:tickLblPos val="none"/>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279474463"/>
        <c:crossesAt val="0"/>
        <c:auto val="0"/>
        <c:lblAlgn val="ctr"/>
        <c:lblOffset val="100"/>
        <c:noMultiLvlLbl val="0"/>
      </c:catAx>
      <c:valAx>
        <c:axId val="1279474463"/>
        <c:scaling>
          <c:orientation val="minMax"/>
          <c:max val="2"/>
          <c:min val="-8"/>
        </c:scaling>
        <c:delete val="0"/>
        <c:axPos val="l"/>
        <c:numFmt formatCode="#,##0_ ;\–#,##0\ " sourceLinked="0"/>
        <c:majorTickMark val="out"/>
        <c:minorTickMark val="none"/>
        <c:tickLblPos val="nextTo"/>
        <c:spPr>
          <a:noFill/>
          <a:ln>
            <a:solidFill>
              <a:srgbClr val="D9D9D9"/>
            </a:solidFill>
          </a:ln>
          <a:effectLst/>
        </c:spPr>
        <c:txPr>
          <a:bodyPr rot="-60000000" spcFirstLastPara="1" vertOverflow="ellipsis" vert="horz" wrap="square" anchor="ctr" anchorCtr="1"/>
          <a:lstStyle/>
          <a:p>
            <a:pPr>
              <a:defRPr sz="1600" b="0" i="0" u="none" strike="noStrike" kern="1200" baseline="0">
                <a:solidFill>
                  <a:schemeClr val="tx1"/>
                </a:solidFill>
                <a:latin typeface="Calibri Light" panose="020F0302020204030204" pitchFamily="34" charset="0"/>
                <a:ea typeface="+mn-ea"/>
                <a:cs typeface="Calibri Light" panose="020F0302020204030204" pitchFamily="34" charset="0"/>
              </a:defRPr>
            </a:pPr>
            <a:endParaRPr lang="en-US"/>
          </a:p>
        </c:txPr>
        <c:crossAx val="1314225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FAC0C8C1-F6FD-4D4E-BE33-A25A8A512838}"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GB"/>
        </a:p>
      </dgm:t>
    </dgm:pt>
    <dgm:pt modelId="{E4BB6B59-FDAC-4E8F-9D9A-04353E5449E2}">
      <dgm:prSet phldrT="[Text]"/>
      <dgm:spPr>
        <a:solidFill>
          <a:schemeClr val="accent3"/>
        </a:solidFill>
      </dgm:spPr>
      <dgm:t>
        <a:bodyPr/>
        <a:lstStyle/>
        <a:p>
          <a:r>
            <a:rPr lang="en-GB" dirty="0"/>
            <a:t>To submit questions, please complete the question card in the programme booklet and hand it to the meeting hosts</a:t>
          </a:r>
        </a:p>
      </dgm:t>
    </dgm:pt>
    <dgm:pt modelId="{7D869DB8-624D-402F-98EA-5A6E2EEE79D4}" type="parTrans" cxnId="{BA740AC3-7232-4120-A412-72DCD44C46D6}">
      <dgm:prSet/>
      <dgm:spPr/>
      <dgm:t>
        <a:bodyPr/>
        <a:lstStyle/>
        <a:p>
          <a:endParaRPr lang="en-GB"/>
        </a:p>
      </dgm:t>
    </dgm:pt>
    <dgm:pt modelId="{33E72D2E-0F37-4399-8678-EADB7472C7D2}" type="sibTrans" cxnId="{BA740AC3-7232-4120-A412-72DCD44C46D6}">
      <dgm:prSet/>
      <dgm:spPr/>
      <dgm:t>
        <a:bodyPr/>
        <a:lstStyle/>
        <a:p>
          <a:endParaRPr lang="en-GB"/>
        </a:p>
      </dgm:t>
    </dgm:pt>
    <dgm:pt modelId="{C0CA28CE-29F8-4493-85AE-C99D68AAC9AE}" type="pres">
      <dgm:prSet presAssocID="{FAC0C8C1-F6FD-4D4E-BE33-A25A8A512838}" presName="Name0" presStyleCnt="0">
        <dgm:presLayoutVars>
          <dgm:chMax val="7"/>
          <dgm:chPref val="7"/>
          <dgm:dir/>
        </dgm:presLayoutVars>
      </dgm:prSet>
      <dgm:spPr/>
    </dgm:pt>
    <dgm:pt modelId="{265F3361-7F6A-4442-9967-7232875B7937}" type="pres">
      <dgm:prSet presAssocID="{FAC0C8C1-F6FD-4D4E-BE33-A25A8A512838}" presName="Name1" presStyleCnt="0"/>
      <dgm:spPr/>
    </dgm:pt>
    <dgm:pt modelId="{47D259D9-1B71-4C68-8DE2-263E2FD1B7FA}" type="pres">
      <dgm:prSet presAssocID="{FAC0C8C1-F6FD-4D4E-BE33-A25A8A512838}" presName="cycle" presStyleCnt="0"/>
      <dgm:spPr/>
    </dgm:pt>
    <dgm:pt modelId="{B08616C9-7718-41EE-96FD-CE71641E38FA}" type="pres">
      <dgm:prSet presAssocID="{FAC0C8C1-F6FD-4D4E-BE33-A25A8A512838}" presName="srcNode" presStyleLbl="node1" presStyleIdx="0" presStyleCnt="1"/>
      <dgm:spPr/>
    </dgm:pt>
    <dgm:pt modelId="{36D9DCA8-B68F-4C75-AAE2-6FF3877B9E74}" type="pres">
      <dgm:prSet presAssocID="{FAC0C8C1-F6FD-4D4E-BE33-A25A8A512838}" presName="conn" presStyleLbl="parChTrans1D2" presStyleIdx="0" presStyleCnt="1"/>
      <dgm:spPr/>
    </dgm:pt>
    <dgm:pt modelId="{C74EA9F1-F9DF-4C47-8340-76524843AE5D}" type="pres">
      <dgm:prSet presAssocID="{FAC0C8C1-F6FD-4D4E-BE33-A25A8A512838}" presName="extraNode" presStyleLbl="node1" presStyleIdx="0" presStyleCnt="1"/>
      <dgm:spPr/>
    </dgm:pt>
    <dgm:pt modelId="{FE451FFB-4D97-49AE-B339-EAACD1B4894F}" type="pres">
      <dgm:prSet presAssocID="{FAC0C8C1-F6FD-4D4E-BE33-A25A8A512838}" presName="dstNode" presStyleLbl="node1" presStyleIdx="0" presStyleCnt="1"/>
      <dgm:spPr/>
    </dgm:pt>
    <dgm:pt modelId="{75EAB9B4-AD09-4123-8BC9-C195B9529DFD}" type="pres">
      <dgm:prSet presAssocID="{E4BB6B59-FDAC-4E8F-9D9A-04353E5449E2}" presName="text_1" presStyleLbl="node1" presStyleIdx="0" presStyleCnt="1">
        <dgm:presLayoutVars>
          <dgm:bulletEnabled val="1"/>
        </dgm:presLayoutVars>
      </dgm:prSet>
      <dgm:spPr/>
    </dgm:pt>
    <dgm:pt modelId="{708BF2FC-8FED-430D-A141-E5E45F854FD9}" type="pres">
      <dgm:prSet presAssocID="{E4BB6B59-FDAC-4E8F-9D9A-04353E5449E2}" presName="accent_1" presStyleCnt="0"/>
      <dgm:spPr/>
    </dgm:pt>
    <dgm:pt modelId="{AE06134A-D6EC-4E95-B9B4-61A616FAE6A0}" type="pres">
      <dgm:prSet presAssocID="{E4BB6B59-FDAC-4E8F-9D9A-04353E5449E2}" presName="accentRepeatNode" presStyleLbl="solidFgAcc1" presStyleIdx="0" presStyleCnt="1"/>
      <dgm:spPr>
        <a:ln>
          <a:solidFill>
            <a:schemeClr val="accent3"/>
          </a:solidFill>
        </a:ln>
      </dgm:spPr>
    </dgm:pt>
  </dgm:ptLst>
  <dgm:cxnLst>
    <dgm:cxn modelId="{859FDC1D-7550-4749-870D-0D62F2109C64}" type="presOf" srcId="{33E72D2E-0F37-4399-8678-EADB7472C7D2}" destId="{36D9DCA8-B68F-4C75-AAE2-6FF3877B9E74}" srcOrd="0" destOrd="0" presId="urn:microsoft.com/office/officeart/2008/layout/VerticalCurvedList"/>
    <dgm:cxn modelId="{0AFD5525-404D-4DAE-B8EB-26E448797139}" type="presOf" srcId="{FAC0C8C1-F6FD-4D4E-BE33-A25A8A512838}" destId="{C0CA28CE-29F8-4493-85AE-C99D68AAC9AE}" srcOrd="0" destOrd="0" presId="urn:microsoft.com/office/officeart/2008/layout/VerticalCurvedList"/>
    <dgm:cxn modelId="{8F5EA9C0-1161-4743-B665-FFA18B9C5B2B}" type="presOf" srcId="{E4BB6B59-FDAC-4E8F-9D9A-04353E5449E2}" destId="{75EAB9B4-AD09-4123-8BC9-C195B9529DFD}" srcOrd="0" destOrd="0" presId="urn:microsoft.com/office/officeart/2008/layout/VerticalCurvedList"/>
    <dgm:cxn modelId="{BA740AC3-7232-4120-A412-72DCD44C46D6}" srcId="{FAC0C8C1-F6FD-4D4E-BE33-A25A8A512838}" destId="{E4BB6B59-FDAC-4E8F-9D9A-04353E5449E2}" srcOrd="0" destOrd="0" parTransId="{7D869DB8-624D-402F-98EA-5A6E2EEE79D4}" sibTransId="{33E72D2E-0F37-4399-8678-EADB7472C7D2}"/>
    <dgm:cxn modelId="{2FFC8EC9-8E0A-4106-B862-F152E937BFF0}" type="presParOf" srcId="{C0CA28CE-29F8-4493-85AE-C99D68AAC9AE}" destId="{265F3361-7F6A-4442-9967-7232875B7937}" srcOrd="0" destOrd="0" presId="urn:microsoft.com/office/officeart/2008/layout/VerticalCurvedList"/>
    <dgm:cxn modelId="{FBA2287B-76D1-44EA-8819-93416AA5C98B}" type="presParOf" srcId="{265F3361-7F6A-4442-9967-7232875B7937}" destId="{47D259D9-1B71-4C68-8DE2-263E2FD1B7FA}" srcOrd="0" destOrd="0" presId="urn:microsoft.com/office/officeart/2008/layout/VerticalCurvedList"/>
    <dgm:cxn modelId="{A3B03C7B-001A-4925-A5D2-0907D3159BB4}" type="presParOf" srcId="{47D259D9-1B71-4C68-8DE2-263E2FD1B7FA}" destId="{B08616C9-7718-41EE-96FD-CE71641E38FA}" srcOrd="0" destOrd="0" presId="urn:microsoft.com/office/officeart/2008/layout/VerticalCurvedList"/>
    <dgm:cxn modelId="{DD78BF1E-8FE3-447B-9CFA-BFD46471D2A0}" type="presParOf" srcId="{47D259D9-1B71-4C68-8DE2-263E2FD1B7FA}" destId="{36D9DCA8-B68F-4C75-AAE2-6FF3877B9E74}" srcOrd="1" destOrd="0" presId="urn:microsoft.com/office/officeart/2008/layout/VerticalCurvedList"/>
    <dgm:cxn modelId="{E4329817-7FA1-4EE5-8F70-D73DDE69F4F2}" type="presParOf" srcId="{47D259D9-1B71-4C68-8DE2-263E2FD1B7FA}" destId="{C74EA9F1-F9DF-4C47-8340-76524843AE5D}" srcOrd="2" destOrd="0" presId="urn:microsoft.com/office/officeart/2008/layout/VerticalCurvedList"/>
    <dgm:cxn modelId="{26EA0267-0A08-44C7-86AB-8419C7A44FBF}" type="presParOf" srcId="{47D259D9-1B71-4C68-8DE2-263E2FD1B7FA}" destId="{FE451FFB-4D97-49AE-B339-EAACD1B4894F}" srcOrd="3" destOrd="0" presId="urn:microsoft.com/office/officeart/2008/layout/VerticalCurvedList"/>
    <dgm:cxn modelId="{52CAC2F4-6057-4449-97C6-6FAFED1F5331}" type="presParOf" srcId="{265F3361-7F6A-4442-9967-7232875B7937}" destId="{75EAB9B4-AD09-4123-8BC9-C195B9529DFD}" srcOrd="1" destOrd="0" presId="urn:microsoft.com/office/officeart/2008/layout/VerticalCurvedList"/>
    <dgm:cxn modelId="{492DA9BA-E6E7-4D11-93E4-4DDED34AE0A6}" type="presParOf" srcId="{265F3361-7F6A-4442-9967-7232875B7937}" destId="{708BF2FC-8FED-430D-A141-E5E45F854FD9}" srcOrd="2" destOrd="0" presId="urn:microsoft.com/office/officeart/2008/layout/VerticalCurvedList"/>
    <dgm:cxn modelId="{091A89F3-8A4C-4CD1-80DE-91A03437A93C}" type="presParOf" srcId="{708BF2FC-8FED-430D-A141-E5E45F854FD9}" destId="{AE06134A-D6EC-4E95-B9B4-61A616FAE6A0}"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FAC0C8C1-F6FD-4D4E-BE33-A25A8A512838}"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GB"/>
        </a:p>
      </dgm:t>
    </dgm:pt>
    <dgm:pt modelId="{E4BB6B59-FDAC-4E8F-9D9A-04353E5449E2}">
      <dgm:prSet phldrT="[Text]"/>
      <dgm:spPr>
        <a:solidFill>
          <a:schemeClr val="accent3"/>
        </a:solidFill>
      </dgm:spPr>
      <dgm:t>
        <a:bodyPr/>
        <a:lstStyle/>
        <a:p>
          <a:r>
            <a:rPr lang="en-GB" dirty="0"/>
            <a:t>To submit questions, please complete the question card in the programme booklet and hand it to the meeting hosts</a:t>
          </a:r>
        </a:p>
      </dgm:t>
    </dgm:pt>
    <dgm:pt modelId="{7D869DB8-624D-402F-98EA-5A6E2EEE79D4}" type="parTrans" cxnId="{BA740AC3-7232-4120-A412-72DCD44C46D6}">
      <dgm:prSet/>
      <dgm:spPr/>
      <dgm:t>
        <a:bodyPr/>
        <a:lstStyle/>
        <a:p>
          <a:endParaRPr lang="en-GB"/>
        </a:p>
      </dgm:t>
    </dgm:pt>
    <dgm:pt modelId="{33E72D2E-0F37-4399-8678-EADB7472C7D2}" type="sibTrans" cxnId="{BA740AC3-7232-4120-A412-72DCD44C46D6}">
      <dgm:prSet/>
      <dgm:spPr/>
      <dgm:t>
        <a:bodyPr/>
        <a:lstStyle/>
        <a:p>
          <a:endParaRPr lang="en-GB"/>
        </a:p>
      </dgm:t>
    </dgm:pt>
    <dgm:pt modelId="{C0CA28CE-29F8-4493-85AE-C99D68AAC9AE}" type="pres">
      <dgm:prSet presAssocID="{FAC0C8C1-F6FD-4D4E-BE33-A25A8A512838}" presName="Name0" presStyleCnt="0">
        <dgm:presLayoutVars>
          <dgm:chMax val="7"/>
          <dgm:chPref val="7"/>
          <dgm:dir/>
        </dgm:presLayoutVars>
      </dgm:prSet>
      <dgm:spPr/>
    </dgm:pt>
    <dgm:pt modelId="{265F3361-7F6A-4442-9967-7232875B7937}" type="pres">
      <dgm:prSet presAssocID="{FAC0C8C1-F6FD-4D4E-BE33-A25A8A512838}" presName="Name1" presStyleCnt="0"/>
      <dgm:spPr/>
    </dgm:pt>
    <dgm:pt modelId="{47D259D9-1B71-4C68-8DE2-263E2FD1B7FA}" type="pres">
      <dgm:prSet presAssocID="{FAC0C8C1-F6FD-4D4E-BE33-A25A8A512838}" presName="cycle" presStyleCnt="0"/>
      <dgm:spPr/>
    </dgm:pt>
    <dgm:pt modelId="{B08616C9-7718-41EE-96FD-CE71641E38FA}" type="pres">
      <dgm:prSet presAssocID="{FAC0C8C1-F6FD-4D4E-BE33-A25A8A512838}" presName="srcNode" presStyleLbl="node1" presStyleIdx="0" presStyleCnt="1"/>
      <dgm:spPr/>
    </dgm:pt>
    <dgm:pt modelId="{36D9DCA8-B68F-4C75-AAE2-6FF3877B9E74}" type="pres">
      <dgm:prSet presAssocID="{FAC0C8C1-F6FD-4D4E-BE33-A25A8A512838}" presName="conn" presStyleLbl="parChTrans1D2" presStyleIdx="0" presStyleCnt="1"/>
      <dgm:spPr/>
    </dgm:pt>
    <dgm:pt modelId="{C74EA9F1-F9DF-4C47-8340-76524843AE5D}" type="pres">
      <dgm:prSet presAssocID="{FAC0C8C1-F6FD-4D4E-BE33-A25A8A512838}" presName="extraNode" presStyleLbl="node1" presStyleIdx="0" presStyleCnt="1"/>
      <dgm:spPr/>
    </dgm:pt>
    <dgm:pt modelId="{FE451FFB-4D97-49AE-B339-EAACD1B4894F}" type="pres">
      <dgm:prSet presAssocID="{FAC0C8C1-F6FD-4D4E-BE33-A25A8A512838}" presName="dstNode" presStyleLbl="node1" presStyleIdx="0" presStyleCnt="1"/>
      <dgm:spPr/>
    </dgm:pt>
    <dgm:pt modelId="{75EAB9B4-AD09-4123-8BC9-C195B9529DFD}" type="pres">
      <dgm:prSet presAssocID="{E4BB6B59-FDAC-4E8F-9D9A-04353E5449E2}" presName="text_1" presStyleLbl="node1" presStyleIdx="0" presStyleCnt="1">
        <dgm:presLayoutVars>
          <dgm:bulletEnabled val="1"/>
        </dgm:presLayoutVars>
      </dgm:prSet>
      <dgm:spPr/>
    </dgm:pt>
    <dgm:pt modelId="{708BF2FC-8FED-430D-A141-E5E45F854FD9}" type="pres">
      <dgm:prSet presAssocID="{E4BB6B59-FDAC-4E8F-9D9A-04353E5449E2}" presName="accent_1" presStyleCnt="0"/>
      <dgm:spPr/>
    </dgm:pt>
    <dgm:pt modelId="{AE06134A-D6EC-4E95-B9B4-61A616FAE6A0}" type="pres">
      <dgm:prSet presAssocID="{E4BB6B59-FDAC-4E8F-9D9A-04353E5449E2}" presName="accentRepeatNode" presStyleLbl="solidFgAcc1" presStyleIdx="0" presStyleCnt="1"/>
      <dgm:spPr>
        <a:ln>
          <a:solidFill>
            <a:schemeClr val="accent3"/>
          </a:solidFill>
        </a:ln>
      </dgm:spPr>
    </dgm:pt>
  </dgm:ptLst>
  <dgm:cxnLst>
    <dgm:cxn modelId="{859FDC1D-7550-4749-870D-0D62F2109C64}" type="presOf" srcId="{33E72D2E-0F37-4399-8678-EADB7472C7D2}" destId="{36D9DCA8-B68F-4C75-AAE2-6FF3877B9E74}" srcOrd="0" destOrd="0" presId="urn:microsoft.com/office/officeart/2008/layout/VerticalCurvedList"/>
    <dgm:cxn modelId="{0AFD5525-404D-4DAE-B8EB-26E448797139}" type="presOf" srcId="{FAC0C8C1-F6FD-4D4E-BE33-A25A8A512838}" destId="{C0CA28CE-29F8-4493-85AE-C99D68AAC9AE}" srcOrd="0" destOrd="0" presId="urn:microsoft.com/office/officeart/2008/layout/VerticalCurvedList"/>
    <dgm:cxn modelId="{8F5EA9C0-1161-4743-B665-FFA18B9C5B2B}" type="presOf" srcId="{E4BB6B59-FDAC-4E8F-9D9A-04353E5449E2}" destId="{75EAB9B4-AD09-4123-8BC9-C195B9529DFD}" srcOrd="0" destOrd="0" presId="urn:microsoft.com/office/officeart/2008/layout/VerticalCurvedList"/>
    <dgm:cxn modelId="{BA740AC3-7232-4120-A412-72DCD44C46D6}" srcId="{FAC0C8C1-F6FD-4D4E-BE33-A25A8A512838}" destId="{E4BB6B59-FDAC-4E8F-9D9A-04353E5449E2}" srcOrd="0" destOrd="0" parTransId="{7D869DB8-624D-402F-98EA-5A6E2EEE79D4}" sibTransId="{33E72D2E-0F37-4399-8678-EADB7472C7D2}"/>
    <dgm:cxn modelId="{2FFC8EC9-8E0A-4106-B862-F152E937BFF0}" type="presParOf" srcId="{C0CA28CE-29F8-4493-85AE-C99D68AAC9AE}" destId="{265F3361-7F6A-4442-9967-7232875B7937}" srcOrd="0" destOrd="0" presId="urn:microsoft.com/office/officeart/2008/layout/VerticalCurvedList"/>
    <dgm:cxn modelId="{FBA2287B-76D1-44EA-8819-93416AA5C98B}" type="presParOf" srcId="{265F3361-7F6A-4442-9967-7232875B7937}" destId="{47D259D9-1B71-4C68-8DE2-263E2FD1B7FA}" srcOrd="0" destOrd="0" presId="urn:microsoft.com/office/officeart/2008/layout/VerticalCurvedList"/>
    <dgm:cxn modelId="{A3B03C7B-001A-4925-A5D2-0907D3159BB4}" type="presParOf" srcId="{47D259D9-1B71-4C68-8DE2-263E2FD1B7FA}" destId="{B08616C9-7718-41EE-96FD-CE71641E38FA}" srcOrd="0" destOrd="0" presId="urn:microsoft.com/office/officeart/2008/layout/VerticalCurvedList"/>
    <dgm:cxn modelId="{DD78BF1E-8FE3-447B-9CFA-BFD46471D2A0}" type="presParOf" srcId="{47D259D9-1B71-4C68-8DE2-263E2FD1B7FA}" destId="{36D9DCA8-B68F-4C75-AAE2-6FF3877B9E74}" srcOrd="1" destOrd="0" presId="urn:microsoft.com/office/officeart/2008/layout/VerticalCurvedList"/>
    <dgm:cxn modelId="{E4329817-7FA1-4EE5-8F70-D73DDE69F4F2}" type="presParOf" srcId="{47D259D9-1B71-4C68-8DE2-263E2FD1B7FA}" destId="{C74EA9F1-F9DF-4C47-8340-76524843AE5D}" srcOrd="2" destOrd="0" presId="urn:microsoft.com/office/officeart/2008/layout/VerticalCurvedList"/>
    <dgm:cxn modelId="{26EA0267-0A08-44C7-86AB-8419C7A44FBF}" type="presParOf" srcId="{47D259D9-1B71-4C68-8DE2-263E2FD1B7FA}" destId="{FE451FFB-4D97-49AE-B339-EAACD1B4894F}" srcOrd="3" destOrd="0" presId="urn:microsoft.com/office/officeart/2008/layout/VerticalCurvedList"/>
    <dgm:cxn modelId="{52CAC2F4-6057-4449-97C6-6FAFED1F5331}" type="presParOf" srcId="{265F3361-7F6A-4442-9967-7232875B7937}" destId="{75EAB9B4-AD09-4123-8BC9-C195B9529DFD}" srcOrd="1" destOrd="0" presId="urn:microsoft.com/office/officeart/2008/layout/VerticalCurvedList"/>
    <dgm:cxn modelId="{492DA9BA-E6E7-4D11-93E4-4DDED34AE0A6}" type="presParOf" srcId="{265F3361-7F6A-4442-9967-7232875B7937}" destId="{708BF2FC-8FED-430D-A141-E5E45F854FD9}" srcOrd="2" destOrd="0" presId="urn:microsoft.com/office/officeart/2008/layout/VerticalCurvedList"/>
    <dgm:cxn modelId="{091A89F3-8A4C-4CD1-80DE-91A03437A93C}" type="presParOf" srcId="{708BF2FC-8FED-430D-A141-E5E45F854FD9}" destId="{AE06134A-D6EC-4E95-B9B4-61A616FAE6A0}"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FAC0C8C1-F6FD-4D4E-BE33-A25A8A512838}"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GB"/>
        </a:p>
      </dgm:t>
    </dgm:pt>
    <dgm:pt modelId="{E4BB6B59-FDAC-4E8F-9D9A-04353E5449E2}">
      <dgm:prSet phldrT="[Text]"/>
      <dgm:spPr>
        <a:solidFill>
          <a:schemeClr val="accent3"/>
        </a:solidFill>
      </dgm:spPr>
      <dgm:t>
        <a:bodyPr/>
        <a:lstStyle/>
        <a:p>
          <a:r>
            <a:rPr lang="en-GB" dirty="0"/>
            <a:t>To submit questions, please complete the question card in the programme booklet and hand it to the meeting hosts</a:t>
          </a:r>
        </a:p>
      </dgm:t>
    </dgm:pt>
    <dgm:pt modelId="{7D869DB8-624D-402F-98EA-5A6E2EEE79D4}" type="parTrans" cxnId="{BA740AC3-7232-4120-A412-72DCD44C46D6}">
      <dgm:prSet/>
      <dgm:spPr/>
      <dgm:t>
        <a:bodyPr/>
        <a:lstStyle/>
        <a:p>
          <a:endParaRPr lang="en-GB"/>
        </a:p>
      </dgm:t>
    </dgm:pt>
    <dgm:pt modelId="{33E72D2E-0F37-4399-8678-EADB7472C7D2}" type="sibTrans" cxnId="{BA740AC3-7232-4120-A412-72DCD44C46D6}">
      <dgm:prSet/>
      <dgm:spPr/>
      <dgm:t>
        <a:bodyPr/>
        <a:lstStyle/>
        <a:p>
          <a:endParaRPr lang="en-GB"/>
        </a:p>
      </dgm:t>
    </dgm:pt>
    <dgm:pt modelId="{C0CA28CE-29F8-4493-85AE-C99D68AAC9AE}" type="pres">
      <dgm:prSet presAssocID="{FAC0C8C1-F6FD-4D4E-BE33-A25A8A512838}" presName="Name0" presStyleCnt="0">
        <dgm:presLayoutVars>
          <dgm:chMax val="7"/>
          <dgm:chPref val="7"/>
          <dgm:dir/>
        </dgm:presLayoutVars>
      </dgm:prSet>
      <dgm:spPr/>
    </dgm:pt>
    <dgm:pt modelId="{265F3361-7F6A-4442-9967-7232875B7937}" type="pres">
      <dgm:prSet presAssocID="{FAC0C8C1-F6FD-4D4E-BE33-A25A8A512838}" presName="Name1" presStyleCnt="0"/>
      <dgm:spPr/>
    </dgm:pt>
    <dgm:pt modelId="{47D259D9-1B71-4C68-8DE2-263E2FD1B7FA}" type="pres">
      <dgm:prSet presAssocID="{FAC0C8C1-F6FD-4D4E-BE33-A25A8A512838}" presName="cycle" presStyleCnt="0"/>
      <dgm:spPr/>
    </dgm:pt>
    <dgm:pt modelId="{B08616C9-7718-41EE-96FD-CE71641E38FA}" type="pres">
      <dgm:prSet presAssocID="{FAC0C8C1-F6FD-4D4E-BE33-A25A8A512838}" presName="srcNode" presStyleLbl="node1" presStyleIdx="0" presStyleCnt="1"/>
      <dgm:spPr/>
    </dgm:pt>
    <dgm:pt modelId="{36D9DCA8-B68F-4C75-AAE2-6FF3877B9E74}" type="pres">
      <dgm:prSet presAssocID="{FAC0C8C1-F6FD-4D4E-BE33-A25A8A512838}" presName="conn" presStyleLbl="parChTrans1D2" presStyleIdx="0" presStyleCnt="1"/>
      <dgm:spPr/>
    </dgm:pt>
    <dgm:pt modelId="{C74EA9F1-F9DF-4C47-8340-76524843AE5D}" type="pres">
      <dgm:prSet presAssocID="{FAC0C8C1-F6FD-4D4E-BE33-A25A8A512838}" presName="extraNode" presStyleLbl="node1" presStyleIdx="0" presStyleCnt="1"/>
      <dgm:spPr/>
    </dgm:pt>
    <dgm:pt modelId="{FE451FFB-4D97-49AE-B339-EAACD1B4894F}" type="pres">
      <dgm:prSet presAssocID="{FAC0C8C1-F6FD-4D4E-BE33-A25A8A512838}" presName="dstNode" presStyleLbl="node1" presStyleIdx="0" presStyleCnt="1"/>
      <dgm:spPr/>
    </dgm:pt>
    <dgm:pt modelId="{75EAB9B4-AD09-4123-8BC9-C195B9529DFD}" type="pres">
      <dgm:prSet presAssocID="{E4BB6B59-FDAC-4E8F-9D9A-04353E5449E2}" presName="text_1" presStyleLbl="node1" presStyleIdx="0" presStyleCnt="1">
        <dgm:presLayoutVars>
          <dgm:bulletEnabled val="1"/>
        </dgm:presLayoutVars>
      </dgm:prSet>
      <dgm:spPr/>
    </dgm:pt>
    <dgm:pt modelId="{708BF2FC-8FED-430D-A141-E5E45F854FD9}" type="pres">
      <dgm:prSet presAssocID="{E4BB6B59-FDAC-4E8F-9D9A-04353E5449E2}" presName="accent_1" presStyleCnt="0"/>
      <dgm:spPr/>
    </dgm:pt>
    <dgm:pt modelId="{AE06134A-D6EC-4E95-B9B4-61A616FAE6A0}" type="pres">
      <dgm:prSet presAssocID="{E4BB6B59-FDAC-4E8F-9D9A-04353E5449E2}" presName="accentRepeatNode" presStyleLbl="solidFgAcc1" presStyleIdx="0" presStyleCnt="1"/>
      <dgm:spPr>
        <a:ln>
          <a:solidFill>
            <a:schemeClr val="accent3"/>
          </a:solidFill>
        </a:ln>
      </dgm:spPr>
    </dgm:pt>
  </dgm:ptLst>
  <dgm:cxnLst>
    <dgm:cxn modelId="{859FDC1D-7550-4749-870D-0D62F2109C64}" type="presOf" srcId="{33E72D2E-0F37-4399-8678-EADB7472C7D2}" destId="{36D9DCA8-B68F-4C75-AAE2-6FF3877B9E74}" srcOrd="0" destOrd="0" presId="urn:microsoft.com/office/officeart/2008/layout/VerticalCurvedList"/>
    <dgm:cxn modelId="{0AFD5525-404D-4DAE-B8EB-26E448797139}" type="presOf" srcId="{FAC0C8C1-F6FD-4D4E-BE33-A25A8A512838}" destId="{C0CA28CE-29F8-4493-85AE-C99D68AAC9AE}" srcOrd="0" destOrd="0" presId="urn:microsoft.com/office/officeart/2008/layout/VerticalCurvedList"/>
    <dgm:cxn modelId="{8F5EA9C0-1161-4743-B665-FFA18B9C5B2B}" type="presOf" srcId="{E4BB6B59-FDAC-4E8F-9D9A-04353E5449E2}" destId="{75EAB9B4-AD09-4123-8BC9-C195B9529DFD}" srcOrd="0" destOrd="0" presId="urn:microsoft.com/office/officeart/2008/layout/VerticalCurvedList"/>
    <dgm:cxn modelId="{BA740AC3-7232-4120-A412-72DCD44C46D6}" srcId="{FAC0C8C1-F6FD-4D4E-BE33-A25A8A512838}" destId="{E4BB6B59-FDAC-4E8F-9D9A-04353E5449E2}" srcOrd="0" destOrd="0" parTransId="{7D869DB8-624D-402F-98EA-5A6E2EEE79D4}" sibTransId="{33E72D2E-0F37-4399-8678-EADB7472C7D2}"/>
    <dgm:cxn modelId="{2FFC8EC9-8E0A-4106-B862-F152E937BFF0}" type="presParOf" srcId="{C0CA28CE-29F8-4493-85AE-C99D68AAC9AE}" destId="{265F3361-7F6A-4442-9967-7232875B7937}" srcOrd="0" destOrd="0" presId="urn:microsoft.com/office/officeart/2008/layout/VerticalCurvedList"/>
    <dgm:cxn modelId="{FBA2287B-76D1-44EA-8819-93416AA5C98B}" type="presParOf" srcId="{265F3361-7F6A-4442-9967-7232875B7937}" destId="{47D259D9-1B71-4C68-8DE2-263E2FD1B7FA}" srcOrd="0" destOrd="0" presId="urn:microsoft.com/office/officeart/2008/layout/VerticalCurvedList"/>
    <dgm:cxn modelId="{A3B03C7B-001A-4925-A5D2-0907D3159BB4}" type="presParOf" srcId="{47D259D9-1B71-4C68-8DE2-263E2FD1B7FA}" destId="{B08616C9-7718-41EE-96FD-CE71641E38FA}" srcOrd="0" destOrd="0" presId="urn:microsoft.com/office/officeart/2008/layout/VerticalCurvedList"/>
    <dgm:cxn modelId="{DD78BF1E-8FE3-447B-9CFA-BFD46471D2A0}" type="presParOf" srcId="{47D259D9-1B71-4C68-8DE2-263E2FD1B7FA}" destId="{36D9DCA8-B68F-4C75-AAE2-6FF3877B9E74}" srcOrd="1" destOrd="0" presId="urn:microsoft.com/office/officeart/2008/layout/VerticalCurvedList"/>
    <dgm:cxn modelId="{E4329817-7FA1-4EE5-8F70-D73DDE69F4F2}" type="presParOf" srcId="{47D259D9-1B71-4C68-8DE2-263E2FD1B7FA}" destId="{C74EA9F1-F9DF-4C47-8340-76524843AE5D}" srcOrd="2" destOrd="0" presId="urn:microsoft.com/office/officeart/2008/layout/VerticalCurvedList"/>
    <dgm:cxn modelId="{26EA0267-0A08-44C7-86AB-8419C7A44FBF}" type="presParOf" srcId="{47D259D9-1B71-4C68-8DE2-263E2FD1B7FA}" destId="{FE451FFB-4D97-49AE-B339-EAACD1B4894F}" srcOrd="3" destOrd="0" presId="urn:microsoft.com/office/officeart/2008/layout/VerticalCurvedList"/>
    <dgm:cxn modelId="{52CAC2F4-6057-4449-97C6-6FAFED1F5331}" type="presParOf" srcId="{265F3361-7F6A-4442-9967-7232875B7937}" destId="{75EAB9B4-AD09-4123-8BC9-C195B9529DFD}" srcOrd="1" destOrd="0" presId="urn:microsoft.com/office/officeart/2008/layout/VerticalCurvedList"/>
    <dgm:cxn modelId="{492DA9BA-E6E7-4D11-93E4-4DDED34AE0A6}" type="presParOf" srcId="{265F3361-7F6A-4442-9967-7232875B7937}" destId="{708BF2FC-8FED-430D-A141-E5E45F854FD9}" srcOrd="2" destOrd="0" presId="urn:microsoft.com/office/officeart/2008/layout/VerticalCurvedList"/>
    <dgm:cxn modelId="{091A89F3-8A4C-4CD1-80DE-91A03437A93C}" type="presParOf" srcId="{708BF2FC-8FED-430D-A141-E5E45F854FD9}" destId="{AE06134A-D6EC-4E95-B9B4-61A616FAE6A0}"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FAC0C8C1-F6FD-4D4E-BE33-A25A8A512838}" type="doc">
      <dgm:prSet loTypeId="urn:microsoft.com/office/officeart/2008/layout/VerticalCurvedList" loCatId="list" qsTypeId="urn:microsoft.com/office/officeart/2005/8/quickstyle/simple1" qsCatId="simple" csTypeId="urn:microsoft.com/office/officeart/2005/8/colors/accent1_2" csCatId="accent1" phldr="1"/>
      <dgm:spPr/>
      <dgm:t>
        <a:bodyPr/>
        <a:lstStyle/>
        <a:p>
          <a:endParaRPr lang="en-GB"/>
        </a:p>
      </dgm:t>
    </dgm:pt>
    <dgm:pt modelId="{E4BB6B59-FDAC-4E8F-9D9A-04353E5449E2}">
      <dgm:prSet phldrT="[Text]"/>
      <dgm:spPr>
        <a:solidFill>
          <a:schemeClr val="accent3"/>
        </a:solidFill>
      </dgm:spPr>
      <dgm:t>
        <a:bodyPr/>
        <a:lstStyle/>
        <a:p>
          <a:r>
            <a:rPr lang="en-GB" dirty="0"/>
            <a:t>To submit questions, please complete the question card in the programme booklet and hand it to the meeting hosts</a:t>
          </a:r>
        </a:p>
      </dgm:t>
    </dgm:pt>
    <dgm:pt modelId="{7D869DB8-624D-402F-98EA-5A6E2EEE79D4}" type="parTrans" cxnId="{BA740AC3-7232-4120-A412-72DCD44C46D6}">
      <dgm:prSet/>
      <dgm:spPr/>
      <dgm:t>
        <a:bodyPr/>
        <a:lstStyle/>
        <a:p>
          <a:endParaRPr lang="en-GB"/>
        </a:p>
      </dgm:t>
    </dgm:pt>
    <dgm:pt modelId="{33E72D2E-0F37-4399-8678-EADB7472C7D2}" type="sibTrans" cxnId="{BA740AC3-7232-4120-A412-72DCD44C46D6}">
      <dgm:prSet/>
      <dgm:spPr/>
      <dgm:t>
        <a:bodyPr/>
        <a:lstStyle/>
        <a:p>
          <a:endParaRPr lang="en-GB"/>
        </a:p>
      </dgm:t>
    </dgm:pt>
    <dgm:pt modelId="{C0CA28CE-29F8-4493-85AE-C99D68AAC9AE}" type="pres">
      <dgm:prSet presAssocID="{FAC0C8C1-F6FD-4D4E-BE33-A25A8A512838}" presName="Name0" presStyleCnt="0">
        <dgm:presLayoutVars>
          <dgm:chMax val="7"/>
          <dgm:chPref val="7"/>
          <dgm:dir/>
        </dgm:presLayoutVars>
      </dgm:prSet>
      <dgm:spPr/>
    </dgm:pt>
    <dgm:pt modelId="{265F3361-7F6A-4442-9967-7232875B7937}" type="pres">
      <dgm:prSet presAssocID="{FAC0C8C1-F6FD-4D4E-BE33-A25A8A512838}" presName="Name1" presStyleCnt="0"/>
      <dgm:spPr/>
    </dgm:pt>
    <dgm:pt modelId="{47D259D9-1B71-4C68-8DE2-263E2FD1B7FA}" type="pres">
      <dgm:prSet presAssocID="{FAC0C8C1-F6FD-4D4E-BE33-A25A8A512838}" presName="cycle" presStyleCnt="0"/>
      <dgm:spPr/>
    </dgm:pt>
    <dgm:pt modelId="{B08616C9-7718-41EE-96FD-CE71641E38FA}" type="pres">
      <dgm:prSet presAssocID="{FAC0C8C1-F6FD-4D4E-BE33-A25A8A512838}" presName="srcNode" presStyleLbl="node1" presStyleIdx="0" presStyleCnt="1"/>
      <dgm:spPr/>
    </dgm:pt>
    <dgm:pt modelId="{36D9DCA8-B68F-4C75-AAE2-6FF3877B9E74}" type="pres">
      <dgm:prSet presAssocID="{FAC0C8C1-F6FD-4D4E-BE33-A25A8A512838}" presName="conn" presStyleLbl="parChTrans1D2" presStyleIdx="0" presStyleCnt="1"/>
      <dgm:spPr/>
    </dgm:pt>
    <dgm:pt modelId="{C74EA9F1-F9DF-4C47-8340-76524843AE5D}" type="pres">
      <dgm:prSet presAssocID="{FAC0C8C1-F6FD-4D4E-BE33-A25A8A512838}" presName="extraNode" presStyleLbl="node1" presStyleIdx="0" presStyleCnt="1"/>
      <dgm:spPr/>
    </dgm:pt>
    <dgm:pt modelId="{FE451FFB-4D97-49AE-B339-EAACD1B4894F}" type="pres">
      <dgm:prSet presAssocID="{FAC0C8C1-F6FD-4D4E-BE33-A25A8A512838}" presName="dstNode" presStyleLbl="node1" presStyleIdx="0" presStyleCnt="1"/>
      <dgm:spPr/>
    </dgm:pt>
    <dgm:pt modelId="{75EAB9B4-AD09-4123-8BC9-C195B9529DFD}" type="pres">
      <dgm:prSet presAssocID="{E4BB6B59-FDAC-4E8F-9D9A-04353E5449E2}" presName="text_1" presStyleLbl="node1" presStyleIdx="0" presStyleCnt="1">
        <dgm:presLayoutVars>
          <dgm:bulletEnabled val="1"/>
        </dgm:presLayoutVars>
      </dgm:prSet>
      <dgm:spPr/>
    </dgm:pt>
    <dgm:pt modelId="{708BF2FC-8FED-430D-A141-E5E45F854FD9}" type="pres">
      <dgm:prSet presAssocID="{E4BB6B59-FDAC-4E8F-9D9A-04353E5449E2}" presName="accent_1" presStyleCnt="0"/>
      <dgm:spPr/>
    </dgm:pt>
    <dgm:pt modelId="{AE06134A-D6EC-4E95-B9B4-61A616FAE6A0}" type="pres">
      <dgm:prSet presAssocID="{E4BB6B59-FDAC-4E8F-9D9A-04353E5449E2}" presName="accentRepeatNode" presStyleLbl="solidFgAcc1" presStyleIdx="0" presStyleCnt="1"/>
      <dgm:spPr>
        <a:ln>
          <a:solidFill>
            <a:schemeClr val="accent3"/>
          </a:solidFill>
        </a:ln>
      </dgm:spPr>
    </dgm:pt>
  </dgm:ptLst>
  <dgm:cxnLst>
    <dgm:cxn modelId="{859FDC1D-7550-4749-870D-0D62F2109C64}" type="presOf" srcId="{33E72D2E-0F37-4399-8678-EADB7472C7D2}" destId="{36D9DCA8-B68F-4C75-AAE2-6FF3877B9E74}" srcOrd="0" destOrd="0" presId="urn:microsoft.com/office/officeart/2008/layout/VerticalCurvedList"/>
    <dgm:cxn modelId="{0AFD5525-404D-4DAE-B8EB-26E448797139}" type="presOf" srcId="{FAC0C8C1-F6FD-4D4E-BE33-A25A8A512838}" destId="{C0CA28CE-29F8-4493-85AE-C99D68AAC9AE}" srcOrd="0" destOrd="0" presId="urn:microsoft.com/office/officeart/2008/layout/VerticalCurvedList"/>
    <dgm:cxn modelId="{8F5EA9C0-1161-4743-B665-FFA18B9C5B2B}" type="presOf" srcId="{E4BB6B59-FDAC-4E8F-9D9A-04353E5449E2}" destId="{75EAB9B4-AD09-4123-8BC9-C195B9529DFD}" srcOrd="0" destOrd="0" presId="urn:microsoft.com/office/officeart/2008/layout/VerticalCurvedList"/>
    <dgm:cxn modelId="{BA740AC3-7232-4120-A412-72DCD44C46D6}" srcId="{FAC0C8C1-F6FD-4D4E-BE33-A25A8A512838}" destId="{E4BB6B59-FDAC-4E8F-9D9A-04353E5449E2}" srcOrd="0" destOrd="0" parTransId="{7D869DB8-624D-402F-98EA-5A6E2EEE79D4}" sibTransId="{33E72D2E-0F37-4399-8678-EADB7472C7D2}"/>
    <dgm:cxn modelId="{2FFC8EC9-8E0A-4106-B862-F152E937BFF0}" type="presParOf" srcId="{C0CA28CE-29F8-4493-85AE-C99D68AAC9AE}" destId="{265F3361-7F6A-4442-9967-7232875B7937}" srcOrd="0" destOrd="0" presId="urn:microsoft.com/office/officeart/2008/layout/VerticalCurvedList"/>
    <dgm:cxn modelId="{FBA2287B-76D1-44EA-8819-93416AA5C98B}" type="presParOf" srcId="{265F3361-7F6A-4442-9967-7232875B7937}" destId="{47D259D9-1B71-4C68-8DE2-263E2FD1B7FA}" srcOrd="0" destOrd="0" presId="urn:microsoft.com/office/officeart/2008/layout/VerticalCurvedList"/>
    <dgm:cxn modelId="{A3B03C7B-001A-4925-A5D2-0907D3159BB4}" type="presParOf" srcId="{47D259D9-1B71-4C68-8DE2-263E2FD1B7FA}" destId="{B08616C9-7718-41EE-96FD-CE71641E38FA}" srcOrd="0" destOrd="0" presId="urn:microsoft.com/office/officeart/2008/layout/VerticalCurvedList"/>
    <dgm:cxn modelId="{DD78BF1E-8FE3-447B-9CFA-BFD46471D2A0}" type="presParOf" srcId="{47D259D9-1B71-4C68-8DE2-263E2FD1B7FA}" destId="{36D9DCA8-B68F-4C75-AAE2-6FF3877B9E74}" srcOrd="1" destOrd="0" presId="urn:microsoft.com/office/officeart/2008/layout/VerticalCurvedList"/>
    <dgm:cxn modelId="{E4329817-7FA1-4EE5-8F70-D73DDE69F4F2}" type="presParOf" srcId="{47D259D9-1B71-4C68-8DE2-263E2FD1B7FA}" destId="{C74EA9F1-F9DF-4C47-8340-76524843AE5D}" srcOrd="2" destOrd="0" presId="urn:microsoft.com/office/officeart/2008/layout/VerticalCurvedList"/>
    <dgm:cxn modelId="{26EA0267-0A08-44C7-86AB-8419C7A44FBF}" type="presParOf" srcId="{47D259D9-1B71-4C68-8DE2-263E2FD1B7FA}" destId="{FE451FFB-4D97-49AE-B339-EAACD1B4894F}" srcOrd="3" destOrd="0" presId="urn:microsoft.com/office/officeart/2008/layout/VerticalCurvedList"/>
    <dgm:cxn modelId="{52CAC2F4-6057-4449-97C6-6FAFED1F5331}" type="presParOf" srcId="{265F3361-7F6A-4442-9967-7232875B7937}" destId="{75EAB9B4-AD09-4123-8BC9-C195B9529DFD}" srcOrd="1" destOrd="0" presId="urn:microsoft.com/office/officeart/2008/layout/VerticalCurvedList"/>
    <dgm:cxn modelId="{492DA9BA-E6E7-4D11-93E4-4DDED34AE0A6}" type="presParOf" srcId="{265F3361-7F6A-4442-9967-7232875B7937}" destId="{708BF2FC-8FED-430D-A141-E5E45F854FD9}" srcOrd="2" destOrd="0" presId="urn:microsoft.com/office/officeart/2008/layout/VerticalCurvedList"/>
    <dgm:cxn modelId="{091A89F3-8A4C-4CD1-80DE-91A03437A93C}" type="presParOf" srcId="{708BF2FC-8FED-430D-A141-E5E45F854FD9}" destId="{AE06134A-D6EC-4E95-B9B4-61A616FAE6A0}"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6D9DCA8-B68F-4C75-AAE2-6FF3877B9E74}">
      <dsp:nvSpPr>
        <dsp:cNvPr id="0" name=""/>
        <dsp:cNvSpPr/>
      </dsp:nvSpPr>
      <dsp:spPr>
        <a:xfrm>
          <a:off x="-4787271" y="-799259"/>
          <a:ext cx="6213978" cy="6213978"/>
        </a:xfrm>
        <a:prstGeom prst="blockArc">
          <a:avLst>
            <a:gd name="adj1" fmla="val 18900000"/>
            <a:gd name="adj2" fmla="val 2700000"/>
            <a:gd name="adj3" fmla="val 348"/>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5EAB9B4-AD09-4123-8BC9-C195B9529DFD}">
      <dsp:nvSpPr>
        <dsp:cNvPr id="0" name=""/>
        <dsp:cNvSpPr/>
      </dsp:nvSpPr>
      <dsp:spPr>
        <a:xfrm>
          <a:off x="1391416" y="1194597"/>
          <a:ext cx="9607265" cy="2226265"/>
        </a:xfrm>
        <a:prstGeom prst="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31761" tIns="91440" rIns="91440" bIns="91440" numCol="1" spcCol="1270" anchor="ctr" anchorCtr="0">
          <a:noAutofit/>
        </a:bodyPr>
        <a:lstStyle/>
        <a:p>
          <a:pPr marL="0" lvl="0" indent="0" algn="l" defTabSz="1600200">
            <a:lnSpc>
              <a:spcPct val="90000"/>
            </a:lnSpc>
            <a:spcBef>
              <a:spcPct val="0"/>
            </a:spcBef>
            <a:spcAft>
              <a:spcPct val="35000"/>
            </a:spcAft>
            <a:buNone/>
          </a:pPr>
          <a:r>
            <a:rPr lang="en-GB" sz="3600" kern="1200" dirty="0"/>
            <a:t>To submit questions, please complete the question card in the programme booklet and hand it to the meeting hosts</a:t>
          </a:r>
        </a:p>
      </dsp:txBody>
      <dsp:txXfrm>
        <a:off x="1391416" y="1194597"/>
        <a:ext cx="9607265" cy="2226265"/>
      </dsp:txXfrm>
    </dsp:sp>
    <dsp:sp modelId="{AE06134A-D6EC-4E95-B9B4-61A616FAE6A0}">
      <dsp:nvSpPr>
        <dsp:cNvPr id="0" name=""/>
        <dsp:cNvSpPr/>
      </dsp:nvSpPr>
      <dsp:spPr>
        <a:xfrm>
          <a:off x="0" y="916313"/>
          <a:ext cx="2782832" cy="2782832"/>
        </a:xfrm>
        <a:prstGeom prst="ellipse">
          <a:avLst/>
        </a:prstGeom>
        <a:solidFill>
          <a:schemeClr val="lt1">
            <a:hueOff val="0"/>
            <a:satOff val="0"/>
            <a:lumOff val="0"/>
            <a:alphaOff val="0"/>
          </a:schemeClr>
        </a:solidFill>
        <a:ln w="12700" cap="flat" cmpd="sng" algn="ctr">
          <a:solidFill>
            <a:schemeClr val="accent3"/>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6D9DCA8-B68F-4C75-AAE2-6FF3877B9E74}">
      <dsp:nvSpPr>
        <dsp:cNvPr id="0" name=""/>
        <dsp:cNvSpPr/>
      </dsp:nvSpPr>
      <dsp:spPr>
        <a:xfrm>
          <a:off x="-4787296" y="-799259"/>
          <a:ext cx="6213978" cy="6213978"/>
        </a:xfrm>
        <a:prstGeom prst="blockArc">
          <a:avLst>
            <a:gd name="adj1" fmla="val 18900000"/>
            <a:gd name="adj2" fmla="val 2700000"/>
            <a:gd name="adj3" fmla="val 348"/>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5EAB9B4-AD09-4123-8BC9-C195B9529DFD}">
      <dsp:nvSpPr>
        <dsp:cNvPr id="0" name=""/>
        <dsp:cNvSpPr/>
      </dsp:nvSpPr>
      <dsp:spPr>
        <a:xfrm>
          <a:off x="1391379" y="1194626"/>
          <a:ext cx="9599210" cy="2226207"/>
        </a:xfrm>
        <a:prstGeom prst="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31761" tIns="91440" rIns="91440" bIns="91440" numCol="1" spcCol="1270" anchor="ctr" anchorCtr="0">
          <a:noAutofit/>
        </a:bodyPr>
        <a:lstStyle/>
        <a:p>
          <a:pPr marL="0" lvl="0" indent="0" algn="l" defTabSz="1600200">
            <a:lnSpc>
              <a:spcPct val="90000"/>
            </a:lnSpc>
            <a:spcBef>
              <a:spcPct val="0"/>
            </a:spcBef>
            <a:spcAft>
              <a:spcPct val="35000"/>
            </a:spcAft>
            <a:buNone/>
          </a:pPr>
          <a:r>
            <a:rPr lang="en-GB" sz="3600" kern="1200" dirty="0"/>
            <a:t>To submit questions, please complete the question card in the programme booklet and hand it to the meeting hosts</a:t>
          </a:r>
        </a:p>
      </dsp:txBody>
      <dsp:txXfrm>
        <a:off x="1391379" y="1194626"/>
        <a:ext cx="9599210" cy="2226207"/>
      </dsp:txXfrm>
    </dsp:sp>
    <dsp:sp modelId="{AE06134A-D6EC-4E95-B9B4-61A616FAE6A0}">
      <dsp:nvSpPr>
        <dsp:cNvPr id="0" name=""/>
        <dsp:cNvSpPr/>
      </dsp:nvSpPr>
      <dsp:spPr>
        <a:xfrm>
          <a:off x="0" y="916350"/>
          <a:ext cx="2782759" cy="2782759"/>
        </a:xfrm>
        <a:prstGeom prst="ellipse">
          <a:avLst/>
        </a:prstGeom>
        <a:solidFill>
          <a:schemeClr val="lt1">
            <a:hueOff val="0"/>
            <a:satOff val="0"/>
            <a:lumOff val="0"/>
            <a:alphaOff val="0"/>
          </a:schemeClr>
        </a:solidFill>
        <a:ln w="12700" cap="flat" cmpd="sng" algn="ctr">
          <a:solidFill>
            <a:schemeClr val="accent3"/>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6D9DCA8-B68F-4C75-AAE2-6FF3877B9E74}">
      <dsp:nvSpPr>
        <dsp:cNvPr id="0" name=""/>
        <dsp:cNvSpPr/>
      </dsp:nvSpPr>
      <dsp:spPr>
        <a:xfrm>
          <a:off x="-4787447" y="-799259"/>
          <a:ext cx="6213978" cy="6213978"/>
        </a:xfrm>
        <a:prstGeom prst="blockArc">
          <a:avLst>
            <a:gd name="adj1" fmla="val 18900000"/>
            <a:gd name="adj2" fmla="val 2700000"/>
            <a:gd name="adj3" fmla="val 348"/>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5EAB9B4-AD09-4123-8BC9-C195B9529DFD}">
      <dsp:nvSpPr>
        <dsp:cNvPr id="0" name=""/>
        <dsp:cNvSpPr/>
      </dsp:nvSpPr>
      <dsp:spPr>
        <a:xfrm>
          <a:off x="1391161" y="1194800"/>
          <a:ext cx="9550876" cy="2225858"/>
        </a:xfrm>
        <a:prstGeom prst="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31761" tIns="91440" rIns="91440" bIns="91440" numCol="1" spcCol="1270" anchor="ctr" anchorCtr="0">
          <a:noAutofit/>
        </a:bodyPr>
        <a:lstStyle/>
        <a:p>
          <a:pPr marL="0" lvl="0" indent="0" algn="l" defTabSz="1600200">
            <a:lnSpc>
              <a:spcPct val="90000"/>
            </a:lnSpc>
            <a:spcBef>
              <a:spcPct val="0"/>
            </a:spcBef>
            <a:spcAft>
              <a:spcPct val="35000"/>
            </a:spcAft>
            <a:buNone/>
          </a:pPr>
          <a:r>
            <a:rPr lang="en-GB" sz="3600" kern="1200" dirty="0"/>
            <a:t>To submit questions, please complete the question card in the programme booklet and hand it to the meeting hosts</a:t>
          </a:r>
        </a:p>
      </dsp:txBody>
      <dsp:txXfrm>
        <a:off x="1391161" y="1194800"/>
        <a:ext cx="9550876" cy="2225858"/>
      </dsp:txXfrm>
    </dsp:sp>
    <dsp:sp modelId="{AE06134A-D6EC-4E95-B9B4-61A616FAE6A0}">
      <dsp:nvSpPr>
        <dsp:cNvPr id="0" name=""/>
        <dsp:cNvSpPr/>
      </dsp:nvSpPr>
      <dsp:spPr>
        <a:xfrm>
          <a:off x="0" y="916568"/>
          <a:ext cx="2782323" cy="2782323"/>
        </a:xfrm>
        <a:prstGeom prst="ellipse">
          <a:avLst/>
        </a:prstGeom>
        <a:solidFill>
          <a:schemeClr val="lt1">
            <a:hueOff val="0"/>
            <a:satOff val="0"/>
            <a:lumOff val="0"/>
            <a:alphaOff val="0"/>
          </a:schemeClr>
        </a:solidFill>
        <a:ln w="12700" cap="flat" cmpd="sng" algn="ctr">
          <a:solidFill>
            <a:schemeClr val="accent3"/>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6D9DCA8-B68F-4C75-AAE2-6FF3877B9E74}">
      <dsp:nvSpPr>
        <dsp:cNvPr id="0" name=""/>
        <dsp:cNvSpPr/>
      </dsp:nvSpPr>
      <dsp:spPr>
        <a:xfrm>
          <a:off x="-4787372" y="-799259"/>
          <a:ext cx="6213978" cy="6213978"/>
        </a:xfrm>
        <a:prstGeom prst="blockArc">
          <a:avLst>
            <a:gd name="adj1" fmla="val 18900000"/>
            <a:gd name="adj2" fmla="val 2700000"/>
            <a:gd name="adj3" fmla="val 348"/>
          </a:avLst>
        </a:prstGeom>
        <a:noFill/>
        <a:ln w="12700" cap="flat" cmpd="sng" algn="ctr">
          <a:solidFill>
            <a:schemeClr val="accent1">
              <a:shade val="6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75EAB9B4-AD09-4123-8BC9-C195B9529DFD}">
      <dsp:nvSpPr>
        <dsp:cNvPr id="0" name=""/>
        <dsp:cNvSpPr/>
      </dsp:nvSpPr>
      <dsp:spPr>
        <a:xfrm>
          <a:off x="1391271" y="1194713"/>
          <a:ext cx="9575042" cy="2226033"/>
        </a:xfrm>
        <a:prstGeom prst="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831761" tIns="91440" rIns="91440" bIns="91440" numCol="1" spcCol="1270" anchor="ctr" anchorCtr="0">
          <a:noAutofit/>
        </a:bodyPr>
        <a:lstStyle/>
        <a:p>
          <a:pPr marL="0" lvl="0" indent="0" algn="l" defTabSz="1600200">
            <a:lnSpc>
              <a:spcPct val="90000"/>
            </a:lnSpc>
            <a:spcBef>
              <a:spcPct val="0"/>
            </a:spcBef>
            <a:spcAft>
              <a:spcPct val="35000"/>
            </a:spcAft>
            <a:buNone/>
          </a:pPr>
          <a:r>
            <a:rPr lang="en-GB" sz="3600" kern="1200" dirty="0"/>
            <a:t>To submit questions, please complete the question card in the programme booklet and hand it to the meeting hosts</a:t>
          </a:r>
        </a:p>
      </dsp:txBody>
      <dsp:txXfrm>
        <a:off x="1391271" y="1194713"/>
        <a:ext cx="9575042" cy="2226033"/>
      </dsp:txXfrm>
    </dsp:sp>
    <dsp:sp modelId="{AE06134A-D6EC-4E95-B9B4-61A616FAE6A0}">
      <dsp:nvSpPr>
        <dsp:cNvPr id="0" name=""/>
        <dsp:cNvSpPr/>
      </dsp:nvSpPr>
      <dsp:spPr>
        <a:xfrm>
          <a:off x="0" y="916458"/>
          <a:ext cx="2782542" cy="2782542"/>
        </a:xfrm>
        <a:prstGeom prst="ellipse">
          <a:avLst/>
        </a:prstGeom>
        <a:solidFill>
          <a:schemeClr val="lt1">
            <a:hueOff val="0"/>
            <a:satOff val="0"/>
            <a:lumOff val="0"/>
            <a:alphaOff val="0"/>
          </a:schemeClr>
        </a:solidFill>
        <a:ln w="12700" cap="flat" cmpd="sng" algn="ctr">
          <a:solidFill>
            <a:schemeClr val="accent3"/>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2.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3.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4.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F0FA15B-1100-45C0-8BE1-E43E3951D714}" type="datetimeFigureOut">
              <a:rPr lang="en-GB" smtClean="0"/>
              <a:t>05/12/2025</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548D8F4-6347-46DA-A028-2BFA8EAC8F93}" type="slidenum">
              <a:rPr lang="en-GB" smtClean="0"/>
              <a:t>‹#›</a:t>
            </a:fld>
            <a:endParaRPr lang="en-GB"/>
          </a:p>
        </p:txBody>
      </p:sp>
    </p:spTree>
    <p:extLst>
      <p:ext uri="{BB962C8B-B14F-4D97-AF65-F5344CB8AC3E}">
        <p14:creationId xmlns:p14="http://schemas.microsoft.com/office/powerpoint/2010/main" val="357754472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70D976-4336-429A-B067-919FBDEF5CC4}"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8384074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B3882AF-FDAD-444F-808D-DF6FC37D9AA2}"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881275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998168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461985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70D976-4336-429A-B067-919FBDEF5CC4}"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887561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1224869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B00BDA-0082-4D5D-9F2B-10E4DFB368BF}"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1734919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830156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B00BDA-0082-4D5D-9F2B-10E4DFB368BF}"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18148848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388390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998AB4-4C4B-823C-5FAB-90CB261CB0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26F1AFD-6FDF-765D-1023-D8673DB36C2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988B744-71B5-4954-E191-258943FF8777}"/>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4C1C03-FA7F-E680-F542-83EB0071EEC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039618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971189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3F4A46-E3D5-1BC7-B6D4-CDFA5EC73E9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9E787C3-C8A5-8270-4AB5-935C825B881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7F328E6-9833-EE72-6A19-6B0CD3EDFAA9}"/>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CD4F0933-9514-8AD0-DA54-910B7526134C}"/>
              </a:ext>
            </a:extLst>
          </p:cNvPr>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B3882AF-FDAD-444F-808D-DF6FC37D9AA2}"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28</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209925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70D976-4336-429A-B067-919FBDEF5CC4}"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887561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05340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E694B2-0382-0FE0-E4F5-63D702C4425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78828A-06B0-02AE-4AFF-6B9F6951A25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929544E-10A6-CC6B-02D9-F3B856478004}"/>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5418D43E-59D9-D22A-4FE8-44B3DB4EE37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789958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713359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4292709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630034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C5567E-DEE3-4F62-5DE6-25416131B1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DE615CD-E97E-60A2-0592-4E4E95420F0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6D48947-3278-F4F9-F8A7-E646AB23FE68}"/>
              </a:ext>
            </a:extLst>
          </p:cNvPr>
          <p:cNvSpPr>
            <a:spLocks noGrp="1"/>
          </p:cNvSpPr>
          <p:nvPr>
            <p:ph type="body" idx="1"/>
          </p:nvPr>
        </p:nvSpPr>
        <p:spPr/>
        <p:txBody>
          <a:bodyPr/>
          <a:lstStyle/>
          <a:p>
            <a:pPr marL="0" lvl="0" indent="0">
              <a:lnSpc>
                <a:spcPct val="107000"/>
              </a:lnSpc>
              <a:spcAft>
                <a:spcPts val="600"/>
              </a:spcAft>
              <a:buFont typeface="Symbol" panose="05050102010706020507" pitchFamily="18" charset="2"/>
              <a:buNone/>
            </a:pPr>
            <a:endParaRPr lang="en-US" sz="1200" b="0" i="0" u="none" strike="noStrike" kern="1200" baseline="0" dirty="0">
              <a:solidFill>
                <a:schemeClr val="tx1"/>
              </a:solidFill>
              <a:latin typeface="+mn-lt"/>
              <a:cs typeface="Arial" panose="020B0604020202020204" pitchFamily="34" charset="0"/>
            </a:endParaRPr>
          </a:p>
        </p:txBody>
      </p:sp>
      <p:sp>
        <p:nvSpPr>
          <p:cNvPr id="4" name="Slide Number Placeholder 3">
            <a:extLst>
              <a:ext uri="{FF2B5EF4-FFF2-40B4-BE49-F238E27FC236}">
                <a16:creationId xmlns:a16="http://schemas.microsoft.com/office/drawing/2014/main" id="{3B274F75-078D-41D9-2132-2ECCF37D84C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424901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nSpc>
                <a:spcPct val="107000"/>
              </a:lnSpc>
              <a:spcAft>
                <a:spcPts val="600"/>
              </a:spcAft>
              <a:buFont typeface="Symbol" panose="05050102010706020507" pitchFamily="18" charset="2"/>
              <a:buNone/>
            </a:pPr>
            <a:endParaRPr lang="en-US" dirty="0">
              <a:solidFill>
                <a:schemeClr val="tx1"/>
              </a:solidFill>
              <a:latin typeface="+mn-lt"/>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4736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nSpc>
                <a:spcPct val="107000"/>
              </a:lnSpc>
              <a:spcAft>
                <a:spcPts val="600"/>
              </a:spcAft>
              <a:buFont typeface="Symbol" panose="05050102010706020507" pitchFamily="18" charset="2"/>
              <a:buNone/>
            </a:pPr>
            <a:endParaRPr lang="en-US" sz="1200" dirty="0">
              <a:latin typeface="+mn-lt"/>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006924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669313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86600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9709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0822877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784456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536070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685359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600"/>
              </a:spcAft>
              <a:buClrTx/>
              <a:buSzTx/>
              <a:buFont typeface="Symbol" panose="05050102010706020507" pitchFamily="18" charset="2"/>
              <a:buNone/>
              <a:tabLst/>
              <a:defRPr/>
            </a:pPr>
            <a:endParaRPr kumimoji="0" lang="en-GB" b="0"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774196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a:xfrm>
            <a:off x="580103" y="4481532"/>
            <a:ext cx="6194323" cy="3666708"/>
          </a:xfrm>
        </p:spPr>
        <p:txBody>
          <a:bodyPr/>
          <a:lstStyle/>
          <a:p>
            <a:pPr marL="0" marR="0" lvl="0" indent="0" algn="l" defTabSz="914400" rtl="0" eaLnBrk="1" fontAlgn="auto" latinLnBrk="0" hangingPunct="1">
              <a:lnSpc>
                <a:spcPct val="107000"/>
              </a:lnSpc>
              <a:buClrTx/>
              <a:buSzTx/>
              <a:buFont typeface="Symbol" panose="05050102010706020507" pitchFamily="18" charset="2"/>
              <a:buNone/>
              <a:tabLst/>
              <a:defRPr/>
            </a:pPr>
            <a:endParaRPr lang="en-GB" sz="1050" dirty="0">
              <a:effectLst/>
              <a:ea typeface="Times New Roman" panose="02020603050405020304" pitchFamily="18"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50969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B3882AF-FDAD-444F-808D-DF6FC37D9AA2}"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47</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280456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R="0" lvl="0" algn="l" defTabSz="914400" rtl="0" eaLnBrk="1" fontAlgn="auto" latinLnBrk="0" hangingPunct="1">
              <a:lnSpc>
                <a:spcPct val="107000"/>
              </a:lnSpc>
              <a:spcBef>
                <a:spcPts val="0"/>
              </a:spcBef>
              <a:spcAft>
                <a:spcPts val="600"/>
              </a:spcAft>
              <a:buClrTx/>
              <a:buSzTx/>
              <a:tabLst/>
              <a:defRPr/>
            </a:pPr>
            <a:endParaRPr kumimoji="0" lang="en-GB" b="0"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5922144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R="0" lvl="0" algn="l" defTabSz="914400" rtl="0" eaLnBrk="1" fontAlgn="auto" latinLnBrk="0" hangingPunct="1">
              <a:lnSpc>
                <a:spcPct val="107000"/>
              </a:lnSpc>
              <a:spcBef>
                <a:spcPts val="0"/>
              </a:spcBef>
              <a:spcAft>
                <a:spcPts val="600"/>
              </a:spcAft>
              <a:buClrTx/>
              <a:buSzTx/>
              <a:tabLst/>
              <a:defRPr/>
            </a:pPr>
            <a:endParaRPr kumimoji="0" lang="en-GB" b="0"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3393568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874A1CE-54A9-4655-858D-14AC4748438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685359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600"/>
              </a:spcAft>
              <a:buClrTx/>
              <a:buSzTx/>
              <a:buFont typeface="Symbol" panose="05050102010706020507" pitchFamily="18" charset="2"/>
              <a:buNone/>
              <a:tabLst/>
              <a:defRPr/>
            </a:pPr>
            <a:endParaRPr kumimoji="0" lang="en-GB" b="0"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373563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lnSpc>
                <a:spcPct val="107000"/>
              </a:lnSpc>
              <a:spcAft>
                <a:spcPts val="600"/>
              </a:spcAft>
              <a:buFont typeface="Symbol" panose="05050102010706020507" pitchFamily="18" charset="2"/>
              <a:buNone/>
              <a:defRPr/>
            </a:pPr>
            <a:endParaRPr kumimoji="0" lang="en-GB" sz="1000" b="0" i="0" u="none" strike="noStrike" kern="100" cap="none" spc="0" normalizeH="0" baseline="0" noProof="0" dirty="0">
              <a:ln>
                <a:noFill/>
              </a:ln>
              <a:solidFill>
                <a:prstClr val="black"/>
              </a:solidFill>
              <a:effectLst/>
              <a:uLnTx/>
              <a:uFillTx/>
              <a:ea typeface="Calibri" panose="020F050202020403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21289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355DCF-3698-A41C-AE64-625EC83A9A8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6C76B34-AEF9-1092-3D7E-EAE4D64C5AA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30A74B2-9A20-347D-6895-E17AACFE201D}"/>
              </a:ext>
            </a:extLst>
          </p:cNvPr>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600"/>
              </a:spcAft>
              <a:buClrTx/>
              <a:buSzTx/>
              <a:buFont typeface="Symbol" panose="05050102010706020507" pitchFamily="18" charset="2"/>
              <a:buNone/>
              <a:tabLst/>
              <a:defRPr/>
            </a:pPr>
            <a:endParaRPr kumimoji="0" lang="en-GB" b="0"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4" name="Slide Number Placeholder 3">
            <a:extLst>
              <a:ext uri="{FF2B5EF4-FFF2-40B4-BE49-F238E27FC236}">
                <a16:creationId xmlns:a16="http://schemas.microsoft.com/office/drawing/2014/main" id="{81AE22A5-A24B-0F8F-B33E-B65BD821EC3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7948575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CF3E99-8C9E-96E8-6A39-42CD0FCB019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EFF99D5-AB47-9B56-4077-5069C98540B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778DFEA-58D0-4166-4D01-690CAA21B5AC}"/>
              </a:ext>
            </a:extLst>
          </p:cNvPr>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600"/>
              </a:spcAft>
              <a:buClrTx/>
              <a:buSzTx/>
              <a:buFont typeface="Symbol" panose="05050102010706020507" pitchFamily="18" charset="2"/>
              <a:buNone/>
              <a:tabLst/>
              <a:defRPr/>
            </a:pPr>
            <a:endParaRPr kumimoji="0" lang="en-GB" b="0"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4" name="Slide Number Placeholder 3">
            <a:extLst>
              <a:ext uri="{FF2B5EF4-FFF2-40B4-BE49-F238E27FC236}">
                <a16:creationId xmlns:a16="http://schemas.microsoft.com/office/drawing/2014/main" id="{9372518D-2C81-F3C1-B3BC-695CD0CE350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58107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R="0" lvl="0" algn="l" defTabSz="914400" rtl="0" eaLnBrk="1" fontAlgn="auto" latinLnBrk="0" hangingPunct="1">
              <a:lnSpc>
                <a:spcPct val="107000"/>
              </a:lnSpc>
              <a:spcBef>
                <a:spcPts val="0"/>
              </a:spcBef>
              <a:spcAft>
                <a:spcPts val="600"/>
              </a:spcAft>
              <a:buClrTx/>
              <a:buSzTx/>
              <a:tabLst/>
              <a:defRPr/>
            </a:pPr>
            <a:endParaRPr kumimoji="0" lang="en-US" b="0"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603188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600"/>
              </a:spcAft>
              <a:buClrTx/>
              <a:buSzTx/>
              <a:buFont typeface="Symbol" panose="05050102010706020507" pitchFamily="18" charset="2"/>
              <a:buNone/>
              <a:tabLst/>
              <a:defRPr/>
            </a:pPr>
            <a:endParaRPr lang="en-GB" kern="100" dirty="0">
              <a:solidFill>
                <a:prstClr val="black"/>
              </a:solidFill>
              <a:latin typeface="Calibri" panose="020F050202020403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8352435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600"/>
              </a:spcAft>
              <a:buClrTx/>
              <a:buSzTx/>
              <a:buFont typeface="Symbol" panose="05050102010706020507" pitchFamily="18" charset="2"/>
              <a:buNone/>
              <a:tabLst/>
              <a:defRPr/>
            </a:pPr>
            <a:endParaRPr kumimoji="0" lang="en-GB" b="0"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2454544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600"/>
              </a:spcAft>
              <a:buClrTx/>
              <a:buSzTx/>
              <a:buFont typeface="Symbol" panose="05050102010706020507" pitchFamily="18" charset="2"/>
              <a:buNone/>
              <a:tabLst/>
              <a:defRPr/>
            </a:pPr>
            <a:endParaRPr lang="en-US" dirty="0">
              <a:solidFill>
                <a:prstClr val="black"/>
              </a:solidFill>
              <a:latin typeface="Calibri" panose="020F050202020403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679082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5939D2-DD3C-EB19-7A47-CE9E4E9772B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5791C7A-298C-709E-15D1-1A4E5B73C17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40A5947-9E1A-0BD9-2588-D1E6904FEC1B}"/>
              </a:ext>
            </a:extLst>
          </p:cNvPr>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600"/>
              </a:spcAft>
              <a:buClrTx/>
              <a:buSzTx/>
              <a:buFont typeface="Symbol" panose="05050102010706020507" pitchFamily="18" charset="2"/>
              <a:buNone/>
              <a:tabLst/>
              <a:defRPr/>
            </a:pPr>
            <a:endParaRPr kumimoji="0" lang="en-GB" b="0" i="0" u="none" strike="noStrike" kern="1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4" name="Slide Number Placeholder 3">
            <a:extLst>
              <a:ext uri="{FF2B5EF4-FFF2-40B4-BE49-F238E27FC236}">
                <a16:creationId xmlns:a16="http://schemas.microsoft.com/office/drawing/2014/main" id="{6051624F-A301-9E68-4513-5D48EF54657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498517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0C83E1-1357-3E73-8D69-F306387897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3D9F4A4-D5B1-76FC-552F-A5BD72BF27B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F16A4FD-3D94-8D1A-80F1-69BF9919F617}"/>
              </a:ext>
            </a:extLst>
          </p:cNvPr>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600"/>
              </a:spcAft>
              <a:buClrTx/>
              <a:buSzTx/>
              <a:buFont typeface="Symbol" panose="05050102010706020507" pitchFamily="18" charset="2"/>
              <a:buNone/>
              <a:tabLst/>
              <a:defRPr/>
            </a:pPr>
            <a:endParaRPr lang="en-US" dirty="0">
              <a:solidFill>
                <a:prstClr val="black"/>
              </a:solidFill>
              <a:latin typeface="Calibri" panose="020F0502020204030204" pitchFamily="34" charset="0"/>
              <a:cs typeface="Arial" panose="020B0604020202020204" pitchFamily="34" charset="0"/>
            </a:endParaRPr>
          </a:p>
        </p:txBody>
      </p:sp>
      <p:sp>
        <p:nvSpPr>
          <p:cNvPr id="4" name="Slide Number Placeholder 3">
            <a:extLst>
              <a:ext uri="{FF2B5EF4-FFF2-40B4-BE49-F238E27FC236}">
                <a16:creationId xmlns:a16="http://schemas.microsoft.com/office/drawing/2014/main" id="{A3321A85-62C7-A5A3-8412-E8B64010217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076299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693934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6B3E42-D5DE-1BCD-769C-C056F78333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623BECF-A35B-F1F6-4216-53C7467004D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92511A-0EE7-7FC9-2931-9E2474DAB9DB}"/>
              </a:ext>
            </a:extLst>
          </p:cNvPr>
          <p:cNvSpPr>
            <a:spLocks noGrp="1"/>
          </p:cNvSpPr>
          <p:nvPr>
            <p:ph type="body" idx="1"/>
          </p:nvPr>
        </p:nvSpPr>
        <p:spPr/>
        <p:txBody>
          <a:bodyPr/>
          <a:lstStyle/>
          <a:p>
            <a:pPr marL="0" marR="0" lvl="0" indent="0" algn="l" defTabSz="914400" rtl="0" eaLnBrk="1" fontAlgn="auto" latinLnBrk="0" hangingPunct="1">
              <a:lnSpc>
                <a:spcPct val="107000"/>
              </a:lnSpc>
              <a:spcBef>
                <a:spcPts val="0"/>
              </a:spcBef>
              <a:spcAft>
                <a:spcPts val="600"/>
              </a:spcAft>
              <a:buClrTx/>
              <a:buSzTx/>
              <a:buFont typeface="Symbol" panose="05050102010706020507" pitchFamily="18" charset="2"/>
              <a:buNone/>
              <a:tabLst/>
              <a:defRPr/>
            </a:pPr>
            <a:endParaRPr lang="en-US" dirty="0">
              <a:solidFill>
                <a:prstClr val="black"/>
              </a:solidFill>
              <a:latin typeface="Calibri" panose="020F0502020204030204" pitchFamily="34" charset="0"/>
              <a:cs typeface="Arial" panose="020B0604020202020204" pitchFamily="34" charset="0"/>
            </a:endParaRPr>
          </a:p>
        </p:txBody>
      </p:sp>
      <p:sp>
        <p:nvSpPr>
          <p:cNvPr id="4" name="Slide Number Placeholder 3">
            <a:extLst>
              <a:ext uri="{FF2B5EF4-FFF2-40B4-BE49-F238E27FC236}">
                <a16:creationId xmlns:a16="http://schemas.microsoft.com/office/drawing/2014/main" id="{73D81437-ABF3-9545-7886-9B10D3CAB8E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6CEF5F3-DB19-4FDF-B427-09E62A64C2D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5512325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568595-63E8-EC7A-B681-9FECAA42660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2080186-F49F-5B39-5DA5-576707CB321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90DA485-3864-95CC-E329-610BFCB37861}"/>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6E1A8993-18FE-0966-6413-934940D74CAF}"/>
              </a:ext>
            </a:extLst>
          </p:cNvPr>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B3882AF-FDAD-444F-808D-DF6FC37D9AA2}"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63</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4706407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70D976-4336-429A-B067-919FBDEF5CC4}"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887561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BA928FC-FA65-4FCB-8B6A-B09CE8E2DD20}"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66333004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E85700-B118-F76C-2149-7FACC7712C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63E253F-9ED0-0865-1343-E0A0ABBA110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DA9BC81-8C40-50C7-5344-D417373231C0}"/>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78686F37-DC3A-1441-F7DB-09AF07D0890B}"/>
              </a:ext>
            </a:extLst>
          </p:cNvPr>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B3882AF-FDAD-444F-808D-DF6FC37D9AA2}"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113668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5.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jpe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7.jpe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jpeg"/><Relationship Id="rId1" Type="http://schemas.openxmlformats.org/officeDocument/2006/relationships/slideMaster" Target="../slideMasters/slideMaster1.xml"/><Relationship Id="rId4" Type="http://schemas.openxmlformats.org/officeDocument/2006/relationships/image" Target="../media/image9.png"/></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1.jpg"/><Relationship Id="rId1" Type="http://schemas.openxmlformats.org/officeDocument/2006/relationships/slideMaster" Target="../slideMasters/slideMaster1.xml"/><Relationship Id="rId4" Type="http://schemas.openxmlformats.org/officeDocument/2006/relationships/image" Target="../media/image9.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2.jpg"/><Relationship Id="rId1" Type="http://schemas.openxmlformats.org/officeDocument/2006/relationships/slideMaster" Target="../slideMasters/slideMaster1.xml"/><Relationship Id="rId4" Type="http://schemas.openxmlformats.org/officeDocument/2006/relationships/image" Target="../media/image9.pn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jpeg"/><Relationship Id="rId1" Type="http://schemas.openxmlformats.org/officeDocument/2006/relationships/slideMaster" Target="../slideMasters/slideMaster1.xml"/><Relationship Id="rId4" Type="http://schemas.openxmlformats.org/officeDocument/2006/relationships/image" Target="../media/image9.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4.jpg"/><Relationship Id="rId1" Type="http://schemas.openxmlformats.org/officeDocument/2006/relationships/slideMaster" Target="../slideMasters/slideMaster1.xml"/><Relationship Id="rId4" Type="http://schemas.openxmlformats.org/officeDocument/2006/relationships/image" Target="../media/image9.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6.jpeg"/><Relationship Id="rId1" Type="http://schemas.openxmlformats.org/officeDocument/2006/relationships/slideMaster" Target="../slideMasters/slideMaster1.xml"/><Relationship Id="rId4" Type="http://schemas.openxmlformats.org/officeDocument/2006/relationships/image" Target="../media/image15.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7.jpg"/><Relationship Id="rId1" Type="http://schemas.openxmlformats.org/officeDocument/2006/relationships/slideMaster" Target="../slideMasters/slideMaster1.xml"/><Relationship Id="rId4" Type="http://schemas.openxmlformats.org/officeDocument/2006/relationships/image" Target="../media/image15.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8.jpg"/><Relationship Id="rId1" Type="http://schemas.openxmlformats.org/officeDocument/2006/relationships/slideMaster" Target="../slideMasters/slideMaster1.xml"/><Relationship Id="rId4" Type="http://schemas.openxmlformats.org/officeDocument/2006/relationships/image" Target="../media/image15.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9.jpeg"/><Relationship Id="rId1" Type="http://schemas.openxmlformats.org/officeDocument/2006/relationships/slideMaster" Target="../slideMasters/slideMaster1.xml"/><Relationship Id="rId4" Type="http://schemas.openxmlformats.org/officeDocument/2006/relationships/image" Target="../media/image15.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20.jpg"/><Relationship Id="rId1" Type="http://schemas.openxmlformats.org/officeDocument/2006/relationships/slideMaster" Target="../slideMasters/slideMaster1.xml"/><Relationship Id="rId4" Type="http://schemas.openxmlformats.org/officeDocument/2006/relationships/image" Target="../media/image15.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 Id="rId5" Type="http://schemas.openxmlformats.org/officeDocument/2006/relationships/image" Target="../media/image24.svg"/><Relationship Id="rId4" Type="http://schemas.openxmlformats.org/officeDocument/2006/relationships/image" Target="../media/image23.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21.jpeg"/><Relationship Id="rId1" Type="http://schemas.openxmlformats.org/officeDocument/2006/relationships/slideMaster" Target="../slideMasters/slideMaster1.xml"/><Relationship Id="rId4" Type="http://schemas.openxmlformats.org/officeDocument/2006/relationships/image" Target="../media/image22.png"/></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jpe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5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5.jp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jpe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7.jpe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jpeg"/><Relationship Id="rId1" Type="http://schemas.openxmlformats.org/officeDocument/2006/relationships/slideMaster" Target="../slideMasters/slideMaster2.xml"/><Relationship Id="rId4" Type="http://schemas.openxmlformats.org/officeDocument/2006/relationships/image" Target="../media/image28.png"/></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1.jpg"/><Relationship Id="rId1" Type="http://schemas.openxmlformats.org/officeDocument/2006/relationships/slideMaster" Target="../slideMasters/slideMaster2.xml"/><Relationship Id="rId4" Type="http://schemas.openxmlformats.org/officeDocument/2006/relationships/image" Target="../media/image28.png"/></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2.jpg"/><Relationship Id="rId1" Type="http://schemas.openxmlformats.org/officeDocument/2006/relationships/slideMaster" Target="../slideMasters/slideMaster2.xml"/><Relationship Id="rId4" Type="http://schemas.openxmlformats.org/officeDocument/2006/relationships/image" Target="../media/image28.png"/></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jpeg"/><Relationship Id="rId1" Type="http://schemas.openxmlformats.org/officeDocument/2006/relationships/slideMaster" Target="../slideMasters/slideMaster2.xml"/><Relationship Id="rId4" Type="http://schemas.openxmlformats.org/officeDocument/2006/relationships/image" Target="../media/image28.png"/></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4.jpg"/><Relationship Id="rId1" Type="http://schemas.openxmlformats.org/officeDocument/2006/relationships/slideMaster" Target="../slideMasters/slideMaster2.xml"/><Relationship Id="rId4" Type="http://schemas.openxmlformats.org/officeDocument/2006/relationships/image" Target="../media/image28.png"/></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6.jpeg"/><Relationship Id="rId1" Type="http://schemas.openxmlformats.org/officeDocument/2006/relationships/slideMaster" Target="../slideMasters/slideMaster2.xml"/><Relationship Id="rId4" Type="http://schemas.openxmlformats.org/officeDocument/2006/relationships/image" Target="../media/image29.png"/></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7.jpg"/><Relationship Id="rId1" Type="http://schemas.openxmlformats.org/officeDocument/2006/relationships/slideMaster" Target="../slideMasters/slideMaster2.xml"/><Relationship Id="rId4" Type="http://schemas.openxmlformats.org/officeDocument/2006/relationships/image" Target="../media/image29.png"/></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8.jpg"/><Relationship Id="rId1" Type="http://schemas.openxmlformats.org/officeDocument/2006/relationships/slideMaster" Target="../slideMasters/slideMaster2.xml"/><Relationship Id="rId4" Type="http://schemas.openxmlformats.org/officeDocument/2006/relationships/image" Target="../media/image29.png"/></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9.jpeg"/><Relationship Id="rId1" Type="http://schemas.openxmlformats.org/officeDocument/2006/relationships/slideMaster" Target="../slideMasters/slideMaster2.xml"/><Relationship Id="rId4" Type="http://schemas.openxmlformats.org/officeDocument/2006/relationships/image" Target="../media/image29.png"/></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0.jpg"/><Relationship Id="rId1" Type="http://schemas.openxmlformats.org/officeDocument/2006/relationships/slideMaster" Target="../slideMasters/slideMaster2.xml"/><Relationship Id="rId4" Type="http://schemas.openxmlformats.org/officeDocument/2006/relationships/image" Target="../media/image29.png"/></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 Id="rId5" Type="http://schemas.openxmlformats.org/officeDocument/2006/relationships/image" Target="../media/image24.svg"/><Relationship Id="rId4" Type="http://schemas.openxmlformats.org/officeDocument/2006/relationships/image" Target="../media/image23.png"/></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21.jpeg"/><Relationship Id="rId1" Type="http://schemas.openxmlformats.org/officeDocument/2006/relationships/slideMaster" Target="../slideMasters/slideMaster2.xml"/><Relationship Id="rId4" Type="http://schemas.openxmlformats.org/officeDocument/2006/relationships/image" Target="../media/image22.png"/></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26.jpeg"/><Relationship Id="rId1" Type="http://schemas.openxmlformats.org/officeDocument/2006/relationships/slideMaster" Target="../slideMasters/slideMaster2.xml"/><Relationship Id="rId4" Type="http://schemas.openxmlformats.org/officeDocument/2006/relationships/image" Target="../media/image31.png"/></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Master" Target="../slideMasters/slideMaster3.xml"/><Relationship Id="rId4" Type="http://schemas.openxmlformats.org/officeDocument/2006/relationships/image" Target="../media/image2.png"/></Relationships>
</file>

<file path=ppt/slideLayouts/_rels/slideLayout9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5.jpg"/><Relationship Id="rId1" Type="http://schemas.openxmlformats.org/officeDocument/2006/relationships/slideMaster" Target="../slideMasters/slideMaster3.xml"/><Relationship Id="rId4" Type="http://schemas.openxmlformats.org/officeDocument/2006/relationships/image" Target="../media/image2.png"/></Relationships>
</file>

<file path=ppt/slideLayouts/_rels/slideLayout9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jpeg"/><Relationship Id="rId1" Type="http://schemas.openxmlformats.org/officeDocument/2006/relationships/slideMaster" Target="../slideMasters/slideMaster3.xml"/><Relationship Id="rId4" Type="http://schemas.openxmlformats.org/officeDocument/2006/relationships/image" Target="../media/image2.png"/></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7.jpeg"/><Relationship Id="rId1" Type="http://schemas.openxmlformats.org/officeDocument/2006/relationships/slideMaster" Target="../slideMasters/slideMaster3.xml"/><Relationship Id="rId4" Type="http://schemas.openxmlformats.org/officeDocument/2006/relationships/image" Target="../media/image2.png"/></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jpeg"/><Relationship Id="rId1" Type="http://schemas.openxmlformats.org/officeDocument/2006/relationships/slideMaster" Target="../slideMasters/slideMaster3.xml"/><Relationship Id="rId4" Type="http://schemas.openxmlformats.org/officeDocument/2006/relationships/image" Target="../media/image28.png"/></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1.jpg"/><Relationship Id="rId1" Type="http://schemas.openxmlformats.org/officeDocument/2006/relationships/slideMaster" Target="../slideMasters/slideMaster3.xml"/><Relationship Id="rId4" Type="http://schemas.openxmlformats.org/officeDocument/2006/relationships/image" Target="../media/image28.png"/></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2.jpg"/><Relationship Id="rId1" Type="http://schemas.openxmlformats.org/officeDocument/2006/relationships/slideMaster" Target="../slideMasters/slideMaster3.xml"/><Relationship Id="rId4" Type="http://schemas.openxmlformats.org/officeDocument/2006/relationships/image" Target="../media/image28.png"/></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jpeg"/><Relationship Id="rId1" Type="http://schemas.openxmlformats.org/officeDocument/2006/relationships/slideMaster" Target="../slideMasters/slideMaster3.xml"/><Relationship Id="rId4" Type="http://schemas.openxmlformats.org/officeDocument/2006/relationships/image" Target="../media/image28.png"/></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4.jpg"/><Relationship Id="rId1" Type="http://schemas.openxmlformats.org/officeDocument/2006/relationships/slideMaster" Target="../slideMasters/slideMaster3.xml"/><Relationship Id="rId4" Type="http://schemas.openxmlformats.org/officeDocument/2006/relationships/image" Target="../media/image28.png"/></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6.jpeg"/><Relationship Id="rId1" Type="http://schemas.openxmlformats.org/officeDocument/2006/relationships/slideMaster" Target="../slideMasters/slideMaster3.xml"/><Relationship Id="rId4" Type="http://schemas.openxmlformats.org/officeDocument/2006/relationships/image" Target="../media/image29.png"/></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7.jpg"/><Relationship Id="rId1" Type="http://schemas.openxmlformats.org/officeDocument/2006/relationships/slideMaster" Target="../slideMasters/slideMaster3.xml"/><Relationship Id="rId4" Type="http://schemas.openxmlformats.org/officeDocument/2006/relationships/image" Target="../media/image29.png"/></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8.jpg"/><Relationship Id="rId1" Type="http://schemas.openxmlformats.org/officeDocument/2006/relationships/slideMaster" Target="../slideMasters/slideMaster3.xml"/><Relationship Id="rId4" Type="http://schemas.openxmlformats.org/officeDocument/2006/relationships/image" Target="../media/image29.png"/></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9.jpeg"/><Relationship Id="rId1" Type="http://schemas.openxmlformats.org/officeDocument/2006/relationships/slideMaster" Target="../slideMasters/slideMaster3.xml"/><Relationship Id="rId4" Type="http://schemas.openxmlformats.org/officeDocument/2006/relationships/image" Target="../media/image29.png"/></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0.jpg"/><Relationship Id="rId1" Type="http://schemas.openxmlformats.org/officeDocument/2006/relationships/slideMaster" Target="../slideMasters/slideMaster3.xml"/><Relationship Id="rId4" Type="http://schemas.openxmlformats.org/officeDocument/2006/relationships/image" Target="../media/image29.png"/></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 Id="rId5" Type="http://schemas.openxmlformats.org/officeDocument/2006/relationships/image" Target="../media/image24.svg"/><Relationship Id="rId4" Type="http://schemas.openxmlformats.org/officeDocument/2006/relationships/image" Target="../media/image23.png"/></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21.jpeg"/><Relationship Id="rId1" Type="http://schemas.openxmlformats.org/officeDocument/2006/relationships/slideMaster" Target="../slideMasters/slideMaster3.xml"/><Relationship Id="rId4" Type="http://schemas.openxmlformats.org/officeDocument/2006/relationships/image" Target="../media/image22.png"/></Relationships>
</file>

<file path=ppt/slideLayouts/_rels/slideLayout137.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26.jpeg"/><Relationship Id="rId1" Type="http://schemas.openxmlformats.org/officeDocument/2006/relationships/slideMaster" Target="../slideMasters/slideMaster3.xml"/><Relationship Id="rId4" Type="http://schemas.openxmlformats.org/officeDocument/2006/relationships/image" Target="../media/image31.png"/></Relationships>
</file>

<file path=ppt/slideLayouts/_rels/slideLayout13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13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5.jpg"/><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jpeg"/><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14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7.jpeg"/><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0.jpeg"/><Relationship Id="rId1" Type="http://schemas.openxmlformats.org/officeDocument/2006/relationships/slideMaster" Target="../slideMasters/slideMaster4.xml"/><Relationship Id="rId4" Type="http://schemas.openxmlformats.org/officeDocument/2006/relationships/image" Target="../media/image28.png"/></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1.jpg"/><Relationship Id="rId1" Type="http://schemas.openxmlformats.org/officeDocument/2006/relationships/slideMaster" Target="../slideMasters/slideMaster4.xml"/><Relationship Id="rId4" Type="http://schemas.openxmlformats.org/officeDocument/2006/relationships/image" Target="../media/image28.png"/></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2.jpg"/><Relationship Id="rId1" Type="http://schemas.openxmlformats.org/officeDocument/2006/relationships/slideMaster" Target="../slideMasters/slideMaster4.xml"/><Relationship Id="rId4" Type="http://schemas.openxmlformats.org/officeDocument/2006/relationships/image" Target="../media/image28.png"/></Relationships>
</file>

<file path=ppt/slideLayouts/_rels/slideLayout14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jpeg"/><Relationship Id="rId1" Type="http://schemas.openxmlformats.org/officeDocument/2006/relationships/slideMaster" Target="../slideMasters/slideMaster4.xml"/><Relationship Id="rId4" Type="http://schemas.openxmlformats.org/officeDocument/2006/relationships/image" Target="../media/image28.png"/></Relationships>
</file>

<file path=ppt/slideLayouts/_rels/slideLayout14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4.jpg"/><Relationship Id="rId1" Type="http://schemas.openxmlformats.org/officeDocument/2006/relationships/slideMaster" Target="../slideMasters/slideMaster4.xml"/><Relationship Id="rId4" Type="http://schemas.openxmlformats.org/officeDocument/2006/relationships/image" Target="../media/image28.png"/></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6.jpeg"/><Relationship Id="rId1" Type="http://schemas.openxmlformats.org/officeDocument/2006/relationships/slideMaster" Target="../slideMasters/slideMaster4.xml"/><Relationship Id="rId4" Type="http://schemas.openxmlformats.org/officeDocument/2006/relationships/image" Target="../media/image29.png"/></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7.jpg"/><Relationship Id="rId1" Type="http://schemas.openxmlformats.org/officeDocument/2006/relationships/slideMaster" Target="../slideMasters/slideMaster4.xml"/><Relationship Id="rId4" Type="http://schemas.openxmlformats.org/officeDocument/2006/relationships/image" Target="../media/image29.png"/></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8.jpg"/><Relationship Id="rId1" Type="http://schemas.openxmlformats.org/officeDocument/2006/relationships/slideMaster" Target="../slideMasters/slideMaster4.xml"/><Relationship Id="rId4" Type="http://schemas.openxmlformats.org/officeDocument/2006/relationships/image" Target="../media/image29.png"/></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19.jpeg"/><Relationship Id="rId1" Type="http://schemas.openxmlformats.org/officeDocument/2006/relationships/slideMaster" Target="../slideMasters/slideMaster4.xml"/><Relationship Id="rId4" Type="http://schemas.openxmlformats.org/officeDocument/2006/relationships/image" Target="../media/image29.png"/></Relationships>
</file>

<file path=ppt/slideLayouts/_rels/slideLayout15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0.jpg"/><Relationship Id="rId1" Type="http://schemas.openxmlformats.org/officeDocument/2006/relationships/slideMaster" Target="../slideMasters/slideMaster4.xml"/><Relationship Id="rId4" Type="http://schemas.openxmlformats.org/officeDocument/2006/relationships/image" Target="../media/image29.png"/></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 Id="rId5" Type="http://schemas.openxmlformats.org/officeDocument/2006/relationships/image" Target="../media/image24.svg"/><Relationship Id="rId4" Type="http://schemas.openxmlformats.org/officeDocument/2006/relationships/image" Target="../media/image23.png"/></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6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7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7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7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7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_rels/slideLayout17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21.jpeg"/><Relationship Id="rId1" Type="http://schemas.openxmlformats.org/officeDocument/2006/relationships/slideMaster" Target="../slideMasters/slideMaster4.xml"/><Relationship Id="rId4" Type="http://schemas.openxmlformats.org/officeDocument/2006/relationships/image" Target="../media/image22.png"/></Relationships>
</file>

<file path=ppt/slideLayouts/_rels/slideLayout179.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26.jpeg"/><Relationship Id="rId1" Type="http://schemas.openxmlformats.org/officeDocument/2006/relationships/slideMaster" Target="../slideMasters/slideMaster4.xml"/><Relationship Id="rId4" Type="http://schemas.openxmlformats.org/officeDocument/2006/relationships/image" Target="../media/image31.png"/></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userDrawn="1">
  <p:cSld name="Cover Slide - No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BAAB52F-A7FA-0248-A4CD-A58A1BA35A05}"/>
              </a:ext>
            </a:extLst>
          </p:cNvPr>
          <p:cNvSpPr/>
          <p:nvPr userDrawn="1"/>
        </p:nvSpPr>
        <p:spPr>
          <a:xfrm>
            <a:off x="269876" y="375539"/>
            <a:ext cx="2479675" cy="10055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1026" name="Picture 2" descr="Ultragenyx Treatment of Rare and Ultra-rare Genetic Diseases">
            <a:extLst>
              <a:ext uri="{FF2B5EF4-FFF2-40B4-BE49-F238E27FC236}">
                <a16:creationId xmlns:a16="http://schemas.microsoft.com/office/drawing/2014/main" id="{43FED289-AD9E-404C-A507-7AE3FCFF03C5}"/>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7" name="Title 1">
            <a:extLst>
              <a:ext uri="{FF2B5EF4-FFF2-40B4-BE49-F238E27FC236}">
                <a16:creationId xmlns:a16="http://schemas.microsoft.com/office/drawing/2014/main" id="{20DD149B-01FF-2DC4-031F-BBF0CB8D9B1E}"/>
              </a:ext>
            </a:extLst>
          </p:cNvPr>
          <p:cNvSpPr>
            <a:spLocks noGrp="1"/>
          </p:cNvSpPr>
          <p:nvPr>
            <p:ph type="ctrTitle" hasCustomPrompt="1"/>
          </p:nvPr>
        </p:nvSpPr>
        <p:spPr>
          <a:xfrm>
            <a:off x="457202" y="1484800"/>
            <a:ext cx="9251575" cy="1935056"/>
          </a:xfrm>
        </p:spPr>
        <p:txBody>
          <a:bodyPr lIns="0" tIns="0" rIns="0" bIns="0" anchor="b">
            <a:noAutofit/>
          </a:bodyPr>
          <a:lstStyle>
            <a:lvl1pPr algn="l">
              <a:defRPr sz="5861"/>
            </a:lvl1pPr>
          </a:lstStyle>
          <a:p>
            <a:r>
              <a:rPr lang="en-US" dirty="0"/>
              <a:t>Click to edit simple cover title</a:t>
            </a:r>
          </a:p>
        </p:txBody>
      </p:sp>
      <p:sp>
        <p:nvSpPr>
          <p:cNvPr id="8" name="Subtitle 2">
            <a:extLst>
              <a:ext uri="{FF2B5EF4-FFF2-40B4-BE49-F238E27FC236}">
                <a16:creationId xmlns:a16="http://schemas.microsoft.com/office/drawing/2014/main" id="{69EF4711-3AE9-1943-B87E-05783A0865F3}"/>
              </a:ext>
            </a:extLst>
          </p:cNvPr>
          <p:cNvSpPr>
            <a:spLocks noGrp="1"/>
          </p:cNvSpPr>
          <p:nvPr>
            <p:ph type="subTitle" idx="1" hasCustomPrompt="1"/>
          </p:nvPr>
        </p:nvSpPr>
        <p:spPr>
          <a:xfrm>
            <a:off x="457202" y="3630169"/>
            <a:ext cx="9251575"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1" name="Footer Placeholder 4">
            <a:extLst>
              <a:ext uri="{FF2B5EF4-FFF2-40B4-BE49-F238E27FC236}">
                <a16:creationId xmlns:a16="http://schemas.microsoft.com/office/drawing/2014/main" id="{FC7CF20B-F6B7-A842-8435-8063BAE1AB79}"/>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4" name="Slide Number Placeholder 5">
            <a:extLst>
              <a:ext uri="{FF2B5EF4-FFF2-40B4-BE49-F238E27FC236}">
                <a16:creationId xmlns:a16="http://schemas.microsoft.com/office/drawing/2014/main" id="{B2920553-FE16-2849-A8B9-426180C7B76E}"/>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77065462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1_Divider + Imag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7A24CE57-07ED-3246-84C6-A1046DC8507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8269" t="17721" r="11935" b="1847"/>
          <a:stretch/>
        </p:blipFill>
        <p:spPr>
          <a:xfrm>
            <a:off x="0" y="-1"/>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677298-2FEE-344D-A5A3-E8DA0D1EC0D2}"/>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3" name="Rectangle 2">
            <a:extLst>
              <a:ext uri="{FF2B5EF4-FFF2-40B4-BE49-F238E27FC236}">
                <a16:creationId xmlns:a16="http://schemas.microsoft.com/office/drawing/2014/main" id="{6789399F-D91C-5643-BEA3-C480F87B897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5" name="Picture 4" descr="A picture containing shape&#10;&#10;Description automatically generated">
            <a:extLst>
              <a:ext uri="{FF2B5EF4-FFF2-40B4-BE49-F238E27FC236}">
                <a16:creationId xmlns:a16="http://schemas.microsoft.com/office/drawing/2014/main" id="{848C8F6C-80F2-5E12-0F20-EEFCA83F82E8}"/>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8" name="Footer Placeholder 4">
            <a:extLst>
              <a:ext uri="{FF2B5EF4-FFF2-40B4-BE49-F238E27FC236}">
                <a16:creationId xmlns:a16="http://schemas.microsoft.com/office/drawing/2014/main" id="{4BAD863C-E6C2-6A4E-ACB1-223B57A32AA2}"/>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9" name="Slide Number Placeholder 5">
            <a:extLst>
              <a:ext uri="{FF2B5EF4-FFF2-40B4-BE49-F238E27FC236}">
                <a16:creationId xmlns:a16="http://schemas.microsoft.com/office/drawing/2014/main" id="{9BF7D571-E240-FB46-A89D-A2D36BE92433}"/>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93059916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2_Divider + Image">
    <p:spTree>
      <p:nvGrpSpPr>
        <p:cNvPr id="1" name=""/>
        <p:cNvGrpSpPr/>
        <p:nvPr/>
      </p:nvGrpSpPr>
      <p:grpSpPr>
        <a:xfrm>
          <a:off x="0" y="0"/>
          <a:ext cx="0" cy="0"/>
          <a:chOff x="0" y="0"/>
          <a:chExt cx="0" cy="0"/>
        </a:xfrm>
      </p:grpSpPr>
      <p:pic>
        <p:nvPicPr>
          <p:cNvPr id="17" name="Picture 16">
            <a:extLst>
              <a:ext uri="{FF2B5EF4-FFF2-40B4-BE49-F238E27FC236}">
                <a16:creationId xmlns:a16="http://schemas.microsoft.com/office/drawing/2014/main" id="{E6A319BE-FF3C-5C6B-E677-EDFD8BE2FE5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3018" r="2682" b="9184"/>
          <a:stretch/>
        </p:blipFill>
        <p:spPr>
          <a:xfrm>
            <a:off x="0" y="-1"/>
            <a:ext cx="12192000" cy="6858001"/>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677298-2FEE-344D-A5A3-E8DA0D1EC0D2}"/>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3" name="Rectangle 2">
            <a:extLst>
              <a:ext uri="{FF2B5EF4-FFF2-40B4-BE49-F238E27FC236}">
                <a16:creationId xmlns:a16="http://schemas.microsoft.com/office/drawing/2014/main" id="{6789399F-D91C-5643-BEA3-C480F87B897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5" name="Picture 4" descr="A picture containing shape&#10;&#10;Description automatically generated">
            <a:extLst>
              <a:ext uri="{FF2B5EF4-FFF2-40B4-BE49-F238E27FC236}">
                <a16:creationId xmlns:a16="http://schemas.microsoft.com/office/drawing/2014/main" id="{848C8F6C-80F2-5E12-0F20-EEFCA83F82E8}"/>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5" name="Footer Placeholder 4">
            <a:extLst>
              <a:ext uri="{FF2B5EF4-FFF2-40B4-BE49-F238E27FC236}">
                <a16:creationId xmlns:a16="http://schemas.microsoft.com/office/drawing/2014/main" id="{CD33C186-41C6-5644-BE2E-FCA9F86688B4}"/>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6" name="Slide Number Placeholder 5">
            <a:extLst>
              <a:ext uri="{FF2B5EF4-FFF2-40B4-BE49-F238E27FC236}">
                <a16:creationId xmlns:a16="http://schemas.microsoft.com/office/drawing/2014/main" id="{EB462ADC-C9CC-1140-9DAF-476EC0B3D33E}"/>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29110109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3_Divider + Imag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92074E3-291C-1296-9A70-368664317E6B}"/>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3124" r="8606" b="49267"/>
          <a:stretch/>
        </p:blipFill>
        <p:spPr>
          <a:xfrm>
            <a:off x="448963" y="1"/>
            <a:ext cx="11743037"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4E643D-4BB4-234D-AE74-99D55395C76A}"/>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3" name="Rectangle 12">
            <a:extLst>
              <a:ext uri="{FF2B5EF4-FFF2-40B4-BE49-F238E27FC236}">
                <a16:creationId xmlns:a16="http://schemas.microsoft.com/office/drawing/2014/main" id="{8AC7F802-2C38-5E4A-BC5A-8F06FB24E5DB}"/>
              </a:ext>
            </a:extLst>
          </p:cNvPr>
          <p:cNvSpPr/>
          <p:nvPr userDrawn="1"/>
        </p:nvSpPr>
        <p:spPr>
          <a:xfrm>
            <a:off x="1" y="-2"/>
            <a:ext cx="6855124"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398"/>
          </a:p>
        </p:txBody>
      </p:sp>
      <p:pic>
        <p:nvPicPr>
          <p:cNvPr id="14" name="Picture 13" descr="A picture containing shape&#10;&#10;Description automatically generated">
            <a:extLst>
              <a:ext uri="{FF2B5EF4-FFF2-40B4-BE49-F238E27FC236}">
                <a16:creationId xmlns:a16="http://schemas.microsoft.com/office/drawing/2014/main" id="{0311E13B-EE07-C04C-8DE0-F5247110B967}"/>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7" name="Footer Placeholder 4">
            <a:extLst>
              <a:ext uri="{FF2B5EF4-FFF2-40B4-BE49-F238E27FC236}">
                <a16:creationId xmlns:a16="http://schemas.microsoft.com/office/drawing/2014/main" id="{53B3749F-E963-BA45-BA9C-2BD95E308611}"/>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8" name="Slide Number Placeholder 5">
            <a:extLst>
              <a:ext uri="{FF2B5EF4-FFF2-40B4-BE49-F238E27FC236}">
                <a16:creationId xmlns:a16="http://schemas.microsoft.com/office/drawing/2014/main" id="{985841B9-D3A8-D843-8529-BD8AB516C07F}"/>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38970067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Divider + Image">
    <p:spTree>
      <p:nvGrpSpPr>
        <p:cNvPr id="1" name=""/>
        <p:cNvGrpSpPr/>
        <p:nvPr/>
      </p:nvGrpSpPr>
      <p:grpSpPr>
        <a:xfrm>
          <a:off x="0" y="0"/>
          <a:ext cx="0" cy="0"/>
          <a:chOff x="0" y="0"/>
          <a:chExt cx="0" cy="0"/>
        </a:xfrm>
      </p:grpSpPr>
      <p:pic>
        <p:nvPicPr>
          <p:cNvPr id="23" name="Picture 22">
            <a:extLst>
              <a:ext uri="{FF2B5EF4-FFF2-40B4-BE49-F238E27FC236}">
                <a16:creationId xmlns:a16="http://schemas.microsoft.com/office/drawing/2014/main" id="{B2B89AAB-FF76-E722-FC68-099A914700D1}"/>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581" b="15053"/>
          <a:stretch/>
        </p:blipFill>
        <p:spPr>
          <a:xfrm>
            <a:off x="1" y="1"/>
            <a:ext cx="12191999" cy="6858000"/>
          </a:xfrm>
          <a:prstGeom prst="rect">
            <a:avLst/>
          </a:prstGeom>
        </p:spPr>
      </p:pic>
      <p:pic>
        <p:nvPicPr>
          <p:cNvPr id="9" name="Picture 8" descr="A picture containing shape&#10;&#10;Description automatically generated">
            <a:extLst>
              <a:ext uri="{FF2B5EF4-FFF2-40B4-BE49-F238E27FC236}">
                <a16:creationId xmlns:a16="http://schemas.microsoft.com/office/drawing/2014/main" id="{5A428C8C-5F59-E24E-8358-4B49C663FD2A}"/>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pic>
        <p:nvPicPr>
          <p:cNvPr id="13" name="Picture 12" descr="A picture containing shape&#10;&#10;Description automatically generated">
            <a:extLst>
              <a:ext uri="{FF2B5EF4-FFF2-40B4-BE49-F238E27FC236}">
                <a16:creationId xmlns:a16="http://schemas.microsoft.com/office/drawing/2014/main" id="{82078EC6-5A73-0A47-B16D-F64E68F8CEA7}"/>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24" name="Title 1">
            <a:extLst>
              <a:ext uri="{FF2B5EF4-FFF2-40B4-BE49-F238E27FC236}">
                <a16:creationId xmlns:a16="http://schemas.microsoft.com/office/drawing/2014/main" id="{AC8B65DD-CAF6-D3A2-3D8A-3D5D91BED628}"/>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25" name="Subtitle 2">
            <a:extLst>
              <a:ext uri="{FF2B5EF4-FFF2-40B4-BE49-F238E27FC236}">
                <a16:creationId xmlns:a16="http://schemas.microsoft.com/office/drawing/2014/main" id="{D87E5892-916A-336D-7BE4-6BD137CC25FD}"/>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6" name="Footer Placeholder 4">
            <a:extLst>
              <a:ext uri="{FF2B5EF4-FFF2-40B4-BE49-F238E27FC236}">
                <a16:creationId xmlns:a16="http://schemas.microsoft.com/office/drawing/2014/main" id="{5131FC29-70E7-B04A-B4BD-1D19B16613F4}"/>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7" name="Slide Number Placeholder 5">
            <a:extLst>
              <a:ext uri="{FF2B5EF4-FFF2-40B4-BE49-F238E27FC236}">
                <a16:creationId xmlns:a16="http://schemas.microsoft.com/office/drawing/2014/main" id="{603AE3B9-A010-2548-99F3-8C81AE30BF1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18115063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Divider - No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7246AB99-3DD8-D07A-79B0-7941FEF31196}"/>
              </a:ext>
            </a:extLst>
          </p:cNvPr>
          <p:cNvSpPr>
            <a:spLocks noGrp="1"/>
          </p:cNvSpPr>
          <p:nvPr>
            <p:ph type="ctrTitle" hasCustomPrompt="1"/>
          </p:nvPr>
        </p:nvSpPr>
        <p:spPr>
          <a:xfrm>
            <a:off x="457202" y="1367481"/>
            <a:ext cx="10058401" cy="2052375"/>
          </a:xfrm>
        </p:spPr>
        <p:txBody>
          <a:bodyPr vert="horz" lIns="0" tIns="0" rIns="0" bIns="0" rtlCol="0" anchor="b">
            <a:noAutofit/>
          </a:bodyPr>
          <a:lstStyle>
            <a:lvl1pPr>
              <a:defRPr lang="en-US" sz="5861"/>
            </a:lvl1pPr>
          </a:lstStyle>
          <a:p>
            <a:pPr lvl="0"/>
            <a:r>
              <a:rPr lang="en-US" dirty="0"/>
              <a:t>Click to edit simple divider title</a:t>
            </a:r>
          </a:p>
        </p:txBody>
      </p:sp>
      <p:sp>
        <p:nvSpPr>
          <p:cNvPr id="14" name="Subtitle 2">
            <a:extLst>
              <a:ext uri="{FF2B5EF4-FFF2-40B4-BE49-F238E27FC236}">
                <a16:creationId xmlns:a16="http://schemas.microsoft.com/office/drawing/2014/main" id="{77BDBF22-1DD3-86A2-2F3E-6E736796E6AD}"/>
              </a:ext>
            </a:extLst>
          </p:cNvPr>
          <p:cNvSpPr>
            <a:spLocks noGrp="1"/>
          </p:cNvSpPr>
          <p:nvPr>
            <p:ph type="subTitle" idx="1" hasCustomPrompt="1"/>
          </p:nvPr>
        </p:nvSpPr>
        <p:spPr>
          <a:xfrm>
            <a:off x="457202" y="3630169"/>
            <a:ext cx="10058401" cy="1655761"/>
          </a:xfrm>
        </p:spPr>
        <p:txBody>
          <a:bodyPr vert="horz" lIns="0" tIns="0" rIns="0" bIns="0" rtlCol="0">
            <a:normAutofit/>
          </a:bodyPr>
          <a:lstStyle>
            <a:lvl1pPr marL="0" indent="0">
              <a:buNone/>
              <a:defRPr lang="en-US" sz="2398" dirty="0"/>
            </a:lvl1pPr>
          </a:lstStyle>
          <a:p>
            <a:pPr marL="182711" lvl="0" indent="-182711"/>
            <a:r>
              <a:rPr lang="en-US" dirty="0"/>
              <a:t>Click to edit subtitle</a:t>
            </a:r>
          </a:p>
        </p:txBody>
      </p:sp>
      <p:pic>
        <p:nvPicPr>
          <p:cNvPr id="5" name="Picture 4" descr="Logo, company name&#10;&#10;Description automatically generated">
            <a:extLst>
              <a:ext uri="{FF2B5EF4-FFF2-40B4-BE49-F238E27FC236}">
                <a16:creationId xmlns:a16="http://schemas.microsoft.com/office/drawing/2014/main" id="{D6738E12-F444-90F4-86AF-A6AE4BC9E57B}"/>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9" name="Footer Placeholder 4">
            <a:extLst>
              <a:ext uri="{FF2B5EF4-FFF2-40B4-BE49-F238E27FC236}">
                <a16:creationId xmlns:a16="http://schemas.microsoft.com/office/drawing/2014/main" id="{E31D83A3-8ADA-EF44-9436-1F5DA18C91E9}"/>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0" name="Slide Number Placeholder 5">
            <a:extLst>
              <a:ext uri="{FF2B5EF4-FFF2-40B4-BE49-F238E27FC236}">
                <a16:creationId xmlns:a16="http://schemas.microsoft.com/office/drawing/2014/main" id="{9D0F447E-1940-714B-BE86-6A9ADC2E5A4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6929546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5_Divider + Image">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A0941FB-81E5-2924-FE56-B3231674DC9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796" b="14750"/>
          <a:stretch/>
        </p:blipFill>
        <p:spPr>
          <a:xfrm>
            <a:off x="0" y="1"/>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8DA96A10-92DE-E34C-8703-BFE0D1CDC9EC}"/>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5" name="Rectangle 14">
            <a:extLst>
              <a:ext uri="{FF2B5EF4-FFF2-40B4-BE49-F238E27FC236}">
                <a16:creationId xmlns:a16="http://schemas.microsoft.com/office/drawing/2014/main" id="{CDEE377A-48F2-1442-A9DC-4F0F7C1391EC}"/>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16" name="Picture 15" descr="A picture containing shape&#10;&#10;Description automatically generated">
            <a:extLst>
              <a:ext uri="{FF2B5EF4-FFF2-40B4-BE49-F238E27FC236}">
                <a16:creationId xmlns:a16="http://schemas.microsoft.com/office/drawing/2014/main" id="{BAFC789B-7FAB-BF45-B5D2-A090B26C2053}"/>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9" name="Footer Placeholder 4">
            <a:extLst>
              <a:ext uri="{FF2B5EF4-FFF2-40B4-BE49-F238E27FC236}">
                <a16:creationId xmlns:a16="http://schemas.microsoft.com/office/drawing/2014/main" id="{79F6D1E3-F08D-0C4B-A41F-95C3EBC840CF}"/>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0" name="Slide Number Placeholder 5">
            <a:extLst>
              <a:ext uri="{FF2B5EF4-FFF2-40B4-BE49-F238E27FC236}">
                <a16:creationId xmlns:a16="http://schemas.microsoft.com/office/drawing/2014/main" id="{061997B4-7136-294F-90AC-DAE866B6DA92}"/>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78366191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6_Divider + Image">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F1A4BB1-3656-B770-020F-DE9978F080D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23066" t="38436" r="14948" b="9267"/>
          <a:stretch/>
        </p:blipFill>
        <p:spPr>
          <a:xfrm>
            <a:off x="0" y="1"/>
            <a:ext cx="12192000" cy="6858000"/>
          </a:xfrm>
          <a:prstGeom prst="rect">
            <a:avLst/>
          </a:prstGeom>
        </p:spPr>
      </p:pic>
      <p:pic>
        <p:nvPicPr>
          <p:cNvPr id="17" name="Picture 16" descr="A picture containing shape&#10;&#10;Description automatically generated">
            <a:extLst>
              <a:ext uri="{FF2B5EF4-FFF2-40B4-BE49-F238E27FC236}">
                <a16:creationId xmlns:a16="http://schemas.microsoft.com/office/drawing/2014/main" id="{B0575F1F-6E3B-4E43-A73F-A63507334ECD}"/>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8" name="Rectangle 17">
            <a:extLst>
              <a:ext uri="{FF2B5EF4-FFF2-40B4-BE49-F238E27FC236}">
                <a16:creationId xmlns:a16="http://schemas.microsoft.com/office/drawing/2014/main" id="{5AFA2D1C-ED0D-114D-B822-6AF1FB55E6A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19" name="Picture 18" descr="A picture containing shape&#10;&#10;Description automatically generated">
            <a:extLst>
              <a:ext uri="{FF2B5EF4-FFF2-40B4-BE49-F238E27FC236}">
                <a16:creationId xmlns:a16="http://schemas.microsoft.com/office/drawing/2014/main" id="{CA335A5D-120C-824E-849F-87E25DE47DED}"/>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22" name="Footer Placeholder 4">
            <a:extLst>
              <a:ext uri="{FF2B5EF4-FFF2-40B4-BE49-F238E27FC236}">
                <a16:creationId xmlns:a16="http://schemas.microsoft.com/office/drawing/2014/main" id="{7A40A6A8-8459-7F4F-B290-0D1395B8437C}"/>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3" name="Slide Number Placeholder 5">
            <a:extLst>
              <a:ext uri="{FF2B5EF4-FFF2-40B4-BE49-F238E27FC236}">
                <a16:creationId xmlns:a16="http://schemas.microsoft.com/office/drawing/2014/main" id="{E68917F0-723A-2343-BCD4-FFD44C772F79}"/>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51652011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8_Divider + Image">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87C12638-E605-EE55-82FA-DAFF874975C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20768" r="8186"/>
          <a:stretch/>
        </p:blipFill>
        <p:spPr>
          <a:xfrm>
            <a:off x="0" y="1"/>
            <a:ext cx="12192000" cy="6858000"/>
          </a:xfrm>
          <a:prstGeom prst="rect">
            <a:avLst/>
          </a:prstGeom>
        </p:spPr>
      </p:pic>
      <p:pic>
        <p:nvPicPr>
          <p:cNvPr id="18" name="Picture 17" descr="A picture containing shape&#10;&#10;Description automatically generated">
            <a:extLst>
              <a:ext uri="{FF2B5EF4-FFF2-40B4-BE49-F238E27FC236}">
                <a16:creationId xmlns:a16="http://schemas.microsoft.com/office/drawing/2014/main" id="{AC51BAA1-A266-AB44-AB82-DF069AF2D80D}"/>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9" name="Rectangle 18">
            <a:extLst>
              <a:ext uri="{FF2B5EF4-FFF2-40B4-BE49-F238E27FC236}">
                <a16:creationId xmlns:a16="http://schemas.microsoft.com/office/drawing/2014/main" id="{4C0B93AA-5DB8-FB42-9C46-71E49A8AC62B}"/>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20" name="Picture 19" descr="A picture containing shape&#10;&#10;Description automatically generated">
            <a:extLst>
              <a:ext uri="{FF2B5EF4-FFF2-40B4-BE49-F238E27FC236}">
                <a16:creationId xmlns:a16="http://schemas.microsoft.com/office/drawing/2014/main" id="{8C128D20-768F-144C-BAAF-FB3E128D6F91}"/>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sp>
        <p:nvSpPr>
          <p:cNvPr id="23" name="Footer Placeholder 4">
            <a:extLst>
              <a:ext uri="{FF2B5EF4-FFF2-40B4-BE49-F238E27FC236}">
                <a16:creationId xmlns:a16="http://schemas.microsoft.com/office/drawing/2014/main" id="{B3E15129-A774-6346-B17F-417E2849096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4" name="Slide Number Placeholder 5">
            <a:extLst>
              <a:ext uri="{FF2B5EF4-FFF2-40B4-BE49-F238E27FC236}">
                <a16:creationId xmlns:a16="http://schemas.microsoft.com/office/drawing/2014/main" id="{11D48D81-9941-144B-8C7C-DBDAC43B70A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92751310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4_Divider + Imag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AB8364C5-90AF-6E38-950C-CBBAFE06F44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4038" t="5035" r="9786" b="13147"/>
          <a:stretch/>
        </p:blipFill>
        <p:spPr>
          <a:xfrm>
            <a:off x="0" y="1"/>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39652761-28CE-FF45-A9D3-9AE5506F2447}"/>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5" name="Rectangle 14">
            <a:extLst>
              <a:ext uri="{FF2B5EF4-FFF2-40B4-BE49-F238E27FC236}">
                <a16:creationId xmlns:a16="http://schemas.microsoft.com/office/drawing/2014/main" id="{4F560B87-14DA-0B4D-A8B9-492064096236}"/>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16" name="Picture 15" descr="A picture containing shape&#10;&#10;Description automatically generated">
            <a:extLst>
              <a:ext uri="{FF2B5EF4-FFF2-40B4-BE49-F238E27FC236}">
                <a16:creationId xmlns:a16="http://schemas.microsoft.com/office/drawing/2014/main" id="{44686451-56EE-BB43-B0B6-F87ABB49CCBD}"/>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r="77426"/>
          <a:stretch/>
        </p:blipFill>
        <p:spPr>
          <a:xfrm>
            <a:off x="0" y="1"/>
            <a:ext cx="2752165" cy="6858000"/>
          </a:xfrm>
          <a:prstGeom prst="rect">
            <a:avLst/>
          </a:prstGeom>
        </p:spPr>
      </p:pic>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9" name="Footer Placeholder 4">
            <a:extLst>
              <a:ext uri="{FF2B5EF4-FFF2-40B4-BE49-F238E27FC236}">
                <a16:creationId xmlns:a16="http://schemas.microsoft.com/office/drawing/2014/main" id="{3AD87372-F9F4-4542-92F7-7F0B1BB24DC5}"/>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0" name="Slide Number Placeholder 5">
            <a:extLst>
              <a:ext uri="{FF2B5EF4-FFF2-40B4-BE49-F238E27FC236}">
                <a16:creationId xmlns:a16="http://schemas.microsoft.com/office/drawing/2014/main" id="{D1EE8C3B-4F3C-3545-9E7A-2D2587FC18E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50124286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7_Divider + Image">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7F4F1E74-663E-387C-5698-B9EB54D78EA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30083" t="24446" r="14636"/>
          <a:stretch/>
        </p:blipFill>
        <p:spPr>
          <a:xfrm>
            <a:off x="1" y="1"/>
            <a:ext cx="12191999"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F80C92D4-7302-BD44-81F7-9D4C66C92E1E}"/>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5" name="Rectangle 14">
            <a:extLst>
              <a:ext uri="{FF2B5EF4-FFF2-40B4-BE49-F238E27FC236}">
                <a16:creationId xmlns:a16="http://schemas.microsoft.com/office/drawing/2014/main" id="{C7BD69BD-6E93-A542-9071-CF51EF60C7ED}"/>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16" name="Picture 15" descr="A picture containing shape&#10;&#10;Description automatically generated">
            <a:extLst>
              <a:ext uri="{FF2B5EF4-FFF2-40B4-BE49-F238E27FC236}">
                <a16:creationId xmlns:a16="http://schemas.microsoft.com/office/drawing/2014/main" id="{F3D394A5-DAA9-454C-8123-1160C1E3E3B2}"/>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20" name="Footer Placeholder 4">
            <a:extLst>
              <a:ext uri="{FF2B5EF4-FFF2-40B4-BE49-F238E27FC236}">
                <a16:creationId xmlns:a16="http://schemas.microsoft.com/office/drawing/2014/main" id="{AE58048A-0DB9-1D4C-BC2E-136D975A4319}"/>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1" name="Slide Number Placeholder 5">
            <a:extLst>
              <a:ext uri="{FF2B5EF4-FFF2-40B4-BE49-F238E27FC236}">
                <a16:creationId xmlns:a16="http://schemas.microsoft.com/office/drawing/2014/main" id="{055D8EDB-7A65-B441-843A-3320B73DD3AF}"/>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8227254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6_Title Only">
    <p:bg>
      <p:bgPr>
        <a:solidFill>
          <a:schemeClr val="bg1">
            <a:alpha val="0"/>
          </a:schemeClr>
        </a:solidFill>
        <a:effectLst/>
      </p:bgPr>
    </p:bg>
    <p:spTree>
      <p:nvGrpSpPr>
        <p:cNvPr id="1" name=""/>
        <p:cNvGrpSpPr/>
        <p:nvPr/>
      </p:nvGrpSpPr>
      <p:grpSpPr>
        <a:xfrm>
          <a:off x="0" y="0"/>
          <a:ext cx="0" cy="0"/>
          <a:chOff x="0" y="0"/>
          <a:chExt cx="0" cy="0"/>
        </a:xfrm>
      </p:grpSpPr>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4" name="Footer Placeholder 4">
            <a:extLst>
              <a:ext uri="{FF2B5EF4-FFF2-40B4-BE49-F238E27FC236}">
                <a16:creationId xmlns:a16="http://schemas.microsoft.com/office/drawing/2014/main" id="{A21928E5-77E6-494B-AC96-F9A00639C73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6" name="Slide Number Placeholder 5">
            <a:extLst>
              <a:ext uri="{FF2B5EF4-FFF2-40B4-BE49-F238E27FC236}">
                <a16:creationId xmlns:a16="http://schemas.microsoft.com/office/drawing/2014/main" id="{04E85132-D5DB-B840-85BD-D20B972968E1}"/>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8" name="Picture Placeholder 27">
            <a:extLst>
              <a:ext uri="{FF2B5EF4-FFF2-40B4-BE49-F238E27FC236}">
                <a16:creationId xmlns:a16="http://schemas.microsoft.com/office/drawing/2014/main" id="{F4852445-7326-5F4C-8844-2E91E269F159}"/>
              </a:ext>
            </a:extLst>
          </p:cNvPr>
          <p:cNvSpPr>
            <a:spLocks noGrp="1"/>
          </p:cNvSpPr>
          <p:nvPr>
            <p:ph type="pic" sz="quarter" idx="10"/>
          </p:nvPr>
        </p:nvSpPr>
        <p:spPr>
          <a:xfrm>
            <a:off x="0" y="1"/>
            <a:ext cx="12192000" cy="6858000"/>
          </a:xfrm>
          <a:custGeom>
            <a:avLst/>
            <a:gdLst>
              <a:gd name="connsiteX0" fmla="*/ 0 w 9144000"/>
              <a:gd name="connsiteY0" fmla="*/ 0 h 5148263"/>
              <a:gd name="connsiteX1" fmla="*/ 9144000 w 9144000"/>
              <a:gd name="connsiteY1" fmla="*/ 0 h 5148263"/>
              <a:gd name="connsiteX2" fmla="*/ 9144000 w 9144000"/>
              <a:gd name="connsiteY2" fmla="*/ 5148263 h 5148263"/>
              <a:gd name="connsiteX3" fmla="*/ 0 w 9144000"/>
              <a:gd name="connsiteY3" fmla="*/ 5148263 h 5148263"/>
              <a:gd name="connsiteX4" fmla="*/ 0 w 9144000"/>
              <a:gd name="connsiteY4" fmla="*/ 4025717 h 5148263"/>
              <a:gd name="connsiteX5" fmla="*/ 5156424 w 9144000"/>
              <a:gd name="connsiteY5" fmla="*/ 4025717 h 5148263"/>
              <a:gd name="connsiteX6" fmla="*/ 5156424 w 9144000"/>
              <a:gd name="connsiteY6" fmla="*/ 1122544 h 5148263"/>
              <a:gd name="connsiteX7" fmla="*/ 0 w 9144000"/>
              <a:gd name="connsiteY7" fmla="*/ 1122544 h 514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0" h="5148263">
                <a:moveTo>
                  <a:pt x="0" y="0"/>
                </a:moveTo>
                <a:lnTo>
                  <a:pt x="9144000" y="0"/>
                </a:lnTo>
                <a:lnTo>
                  <a:pt x="9144000" y="5148263"/>
                </a:lnTo>
                <a:lnTo>
                  <a:pt x="0" y="5148263"/>
                </a:lnTo>
                <a:lnTo>
                  <a:pt x="0" y="4025717"/>
                </a:lnTo>
                <a:lnTo>
                  <a:pt x="5156424" y="4025717"/>
                </a:lnTo>
                <a:lnTo>
                  <a:pt x="5156424" y="1122544"/>
                </a:lnTo>
                <a:lnTo>
                  <a:pt x="0" y="1122544"/>
                </a:lnTo>
                <a:close/>
              </a:path>
            </a:pathLst>
          </a:custGeom>
        </p:spPr>
        <p:txBody>
          <a:bodyPr wrap="square">
            <a:noAutofit/>
          </a:bodyPr>
          <a:lstStyle/>
          <a:p>
            <a:endParaRPr lang="en-US"/>
          </a:p>
        </p:txBody>
      </p:sp>
      <p:pic>
        <p:nvPicPr>
          <p:cNvPr id="31" name="Picture 30" descr="A picture containing light&#10;&#10;Description automatically generated">
            <a:extLst>
              <a:ext uri="{FF2B5EF4-FFF2-40B4-BE49-F238E27FC236}">
                <a16:creationId xmlns:a16="http://schemas.microsoft.com/office/drawing/2014/main" id="{CAF38437-B153-FE4C-AACF-9E7A3EB739C4}"/>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Tree>
    <p:extLst>
      <p:ext uri="{BB962C8B-B14F-4D97-AF65-F5344CB8AC3E}">
        <p14:creationId xmlns:p14="http://schemas.microsoft.com/office/powerpoint/2010/main" val="1565761468"/>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9_Title Only">
    <p:bg>
      <p:bgPr>
        <a:solidFill>
          <a:schemeClr val="bg1">
            <a:alpha val="0"/>
          </a:schemeClr>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80FC2A5-5669-524B-B2E9-F4F8E48F7C9B}"/>
              </a:ext>
            </a:extLst>
          </p:cNvPr>
          <p:cNvPicPr>
            <a:picLocks noChangeAspect="1"/>
          </p:cNvPicPr>
          <p:nvPr userDrawn="1"/>
        </p:nvPicPr>
        <p:blipFill>
          <a:blip r:embed="rId2" cstate="email">
            <a:extLst>
              <a:ext uri="{28A0092B-C50C-407E-A947-70E740481C1C}">
                <a14:useLocalDpi xmlns:a14="http://schemas.microsoft.com/office/drawing/2010/main"/>
              </a:ext>
            </a:extLst>
          </a:blip>
          <a:srcRect t="7791" b="7791"/>
          <a:stretch/>
        </p:blipFill>
        <p:spPr>
          <a:xfrm>
            <a:off x="0" y="1"/>
            <a:ext cx="12203291"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4" name="Footer Placeholder 4">
            <a:extLst>
              <a:ext uri="{FF2B5EF4-FFF2-40B4-BE49-F238E27FC236}">
                <a16:creationId xmlns:a16="http://schemas.microsoft.com/office/drawing/2014/main" id="{A21928E5-77E6-494B-AC96-F9A00639C73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6" name="Slide Number Placeholder 5">
            <a:extLst>
              <a:ext uri="{FF2B5EF4-FFF2-40B4-BE49-F238E27FC236}">
                <a16:creationId xmlns:a16="http://schemas.microsoft.com/office/drawing/2014/main" id="{04E85132-D5DB-B840-85BD-D20B972968E1}"/>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24508165"/>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8_Title Only">
    <p:bg>
      <p:bgPr>
        <a:solidFill>
          <a:schemeClr val="bg1">
            <a:alpha val="0"/>
          </a:schemeClr>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9684100-B1C8-24BB-FC26-786BF1BD51A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943" r="15260"/>
          <a:stretch/>
        </p:blipFill>
        <p:spPr>
          <a:xfrm>
            <a:off x="0" y="1"/>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0" name="Footer Placeholder 4">
            <a:extLst>
              <a:ext uri="{FF2B5EF4-FFF2-40B4-BE49-F238E27FC236}">
                <a16:creationId xmlns:a16="http://schemas.microsoft.com/office/drawing/2014/main" id="{21C5EAE8-52C9-894F-BB7B-9E6A5E48AB11}"/>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1" name="Slide Number Placeholder 5">
            <a:extLst>
              <a:ext uri="{FF2B5EF4-FFF2-40B4-BE49-F238E27FC236}">
                <a16:creationId xmlns:a16="http://schemas.microsoft.com/office/drawing/2014/main" id="{4EA81E0C-5DF8-834E-9634-FD1C6F35A3FB}"/>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396254819"/>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7_Title Only">
    <p:bg>
      <p:bgPr>
        <a:solidFill>
          <a:schemeClr val="bg1">
            <a:alpha val="0"/>
          </a:schemeClr>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466D71EB-8518-5C58-3000-C66014902B7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8429" t="41794" r="18429" b="4936"/>
          <a:stretch/>
        </p:blipFill>
        <p:spPr>
          <a:xfrm>
            <a:off x="0" y="1"/>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0" name="Footer Placeholder 4">
            <a:extLst>
              <a:ext uri="{FF2B5EF4-FFF2-40B4-BE49-F238E27FC236}">
                <a16:creationId xmlns:a16="http://schemas.microsoft.com/office/drawing/2014/main" id="{6C63B533-E519-AC4A-8D14-4E376E3F34DC}"/>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1" name="Slide Number Placeholder 5">
            <a:extLst>
              <a:ext uri="{FF2B5EF4-FFF2-40B4-BE49-F238E27FC236}">
                <a16:creationId xmlns:a16="http://schemas.microsoft.com/office/drawing/2014/main" id="{DD8BF7C4-B029-8645-A161-DC2E69F7B897}"/>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505516172"/>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2_Title Only">
    <p:bg>
      <p:bgPr>
        <a:solidFill>
          <a:schemeClr val="bg1">
            <a:alpha val="0"/>
          </a:schemeClr>
        </a:solidFill>
        <a:effectLst/>
      </p:bgPr>
    </p:bg>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EE7C328D-C996-CB4D-B6A5-C8870A24ED3E}"/>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6058" r="10995" b="10993"/>
          <a:stretch/>
        </p:blipFill>
        <p:spPr>
          <a:xfrm>
            <a:off x="0" y="1"/>
            <a:ext cx="12203093"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a:t>Click to edit subtitle</a:t>
            </a:r>
          </a:p>
        </p:txBody>
      </p:sp>
      <p:sp>
        <p:nvSpPr>
          <p:cNvPr id="10" name="Footer Placeholder 4">
            <a:extLst>
              <a:ext uri="{FF2B5EF4-FFF2-40B4-BE49-F238E27FC236}">
                <a16:creationId xmlns:a16="http://schemas.microsoft.com/office/drawing/2014/main" id="{C4B37EE6-493B-E34E-B788-396F7FFC41B6}"/>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1" name="Slide Number Placeholder 5">
            <a:extLst>
              <a:ext uri="{FF2B5EF4-FFF2-40B4-BE49-F238E27FC236}">
                <a16:creationId xmlns:a16="http://schemas.microsoft.com/office/drawing/2014/main" id="{113A39AB-4BD7-B94F-A2C6-474163C97731}"/>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63591844"/>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4_Title Only">
    <p:bg>
      <p:bgPr>
        <a:solidFill>
          <a:schemeClr val="bg1">
            <a:alpha val="0"/>
          </a:schemeClr>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F96BC91-69C7-6F27-72E6-3B87DE076070}"/>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7028" t="39027" r="30015" b="1985"/>
          <a:stretch/>
        </p:blipFill>
        <p:spPr>
          <a:xfrm>
            <a:off x="0" y="1"/>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1D5812EF-7371-B1CF-2F8A-FC57F8FFAE8C}"/>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EF6E6857-B274-E1D0-F99B-35BA0F125892}"/>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a:t>Click to edit subtitle</a:t>
            </a:r>
          </a:p>
        </p:txBody>
      </p:sp>
      <p:sp>
        <p:nvSpPr>
          <p:cNvPr id="10" name="Footer Placeholder 4">
            <a:extLst>
              <a:ext uri="{FF2B5EF4-FFF2-40B4-BE49-F238E27FC236}">
                <a16:creationId xmlns:a16="http://schemas.microsoft.com/office/drawing/2014/main" id="{CFA0038A-76CC-1245-A2A2-680C4C1DFFF8}"/>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1" name="Slide Number Placeholder 5">
            <a:extLst>
              <a:ext uri="{FF2B5EF4-FFF2-40B4-BE49-F238E27FC236}">
                <a16:creationId xmlns:a16="http://schemas.microsoft.com/office/drawing/2014/main" id="{2AE8B70D-CABC-604A-BE25-7BEBC724AEA8}"/>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4168868516"/>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_Title Only">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0" name="Slide Number Placeholder 5">
            <a:extLst>
              <a:ext uri="{FF2B5EF4-FFF2-40B4-BE49-F238E27FC236}">
                <a16:creationId xmlns:a16="http://schemas.microsoft.com/office/drawing/2014/main" id="{6AD118B9-2D1F-FB44-AAF3-F470EC201A9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909269308"/>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Graphic Sampl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4" name="Picture Placeholder 5">
            <a:extLst>
              <a:ext uri="{FF2B5EF4-FFF2-40B4-BE49-F238E27FC236}">
                <a16:creationId xmlns:a16="http://schemas.microsoft.com/office/drawing/2014/main" id="{30A5CEC2-AAA7-6143-91B7-F72DB2BCDC80}"/>
              </a:ext>
            </a:extLst>
          </p:cNvPr>
          <p:cNvSpPr>
            <a:spLocks noGrp="1"/>
          </p:cNvSpPr>
          <p:nvPr>
            <p:ph type="pic" sz="quarter" idx="16"/>
          </p:nvPr>
        </p:nvSpPr>
        <p:spPr>
          <a:xfrm>
            <a:off x="6477513" y="2089675"/>
            <a:ext cx="5210971" cy="3765581"/>
          </a:xfrm>
        </p:spPr>
        <p:txBody>
          <a:bodyPr/>
          <a:lstStyle/>
          <a:p>
            <a:endParaRPr lang="en-US" dirty="0"/>
          </a:p>
        </p:txBody>
      </p:sp>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0" name="Slide Number Placeholder 5">
            <a:extLst>
              <a:ext uri="{FF2B5EF4-FFF2-40B4-BE49-F238E27FC236}">
                <a16:creationId xmlns:a16="http://schemas.microsoft.com/office/drawing/2014/main" id="{6AD118B9-2D1F-FB44-AAF3-F470EC201A9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3" name="Rectangle 12">
            <a:extLst>
              <a:ext uri="{FF2B5EF4-FFF2-40B4-BE49-F238E27FC236}">
                <a16:creationId xmlns:a16="http://schemas.microsoft.com/office/drawing/2014/main" id="{CD849D1A-C201-614B-8867-745257B1299A}"/>
              </a:ext>
            </a:extLst>
          </p:cNvPr>
          <p:cNvSpPr/>
          <p:nvPr userDrawn="1"/>
        </p:nvSpPr>
        <p:spPr>
          <a:xfrm>
            <a:off x="498546" y="1453068"/>
            <a:ext cx="5404713" cy="4402189"/>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14" name="Rectangle 13">
            <a:extLst>
              <a:ext uri="{FF2B5EF4-FFF2-40B4-BE49-F238E27FC236}">
                <a16:creationId xmlns:a16="http://schemas.microsoft.com/office/drawing/2014/main" id="{8A330FE1-C5B0-4C43-A3BF-55A38C8A0C69}"/>
              </a:ext>
            </a:extLst>
          </p:cNvPr>
          <p:cNvSpPr/>
          <p:nvPr userDrawn="1"/>
        </p:nvSpPr>
        <p:spPr>
          <a:xfrm>
            <a:off x="498545" y="1453068"/>
            <a:ext cx="5404713" cy="636616"/>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15" name="Rectangle 14">
            <a:extLst>
              <a:ext uri="{FF2B5EF4-FFF2-40B4-BE49-F238E27FC236}">
                <a16:creationId xmlns:a16="http://schemas.microsoft.com/office/drawing/2014/main" id="{F01AC523-71AC-FB43-83D1-FE10A2861150}"/>
              </a:ext>
            </a:extLst>
          </p:cNvPr>
          <p:cNvSpPr/>
          <p:nvPr userDrawn="1"/>
        </p:nvSpPr>
        <p:spPr>
          <a:xfrm>
            <a:off x="6477516" y="1453068"/>
            <a:ext cx="5210968" cy="4402189"/>
          </a:xfrm>
          <a:prstGeom prst="rect">
            <a:avLst/>
          </a:prstGeom>
          <a:no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16" name="Rectangle 15">
            <a:extLst>
              <a:ext uri="{FF2B5EF4-FFF2-40B4-BE49-F238E27FC236}">
                <a16:creationId xmlns:a16="http://schemas.microsoft.com/office/drawing/2014/main" id="{F18E321C-C046-1540-873A-E95293042612}"/>
              </a:ext>
            </a:extLst>
          </p:cNvPr>
          <p:cNvSpPr/>
          <p:nvPr userDrawn="1"/>
        </p:nvSpPr>
        <p:spPr>
          <a:xfrm>
            <a:off x="6477515" y="1453068"/>
            <a:ext cx="5210968" cy="636616"/>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21" name="Text Placeholder 8">
            <a:extLst>
              <a:ext uri="{FF2B5EF4-FFF2-40B4-BE49-F238E27FC236}">
                <a16:creationId xmlns:a16="http://schemas.microsoft.com/office/drawing/2014/main" id="{AE1190F5-ACD2-6146-9699-021772422B30}"/>
              </a:ext>
            </a:extLst>
          </p:cNvPr>
          <p:cNvSpPr>
            <a:spLocks noGrp="1"/>
          </p:cNvSpPr>
          <p:nvPr>
            <p:ph type="body" sz="quarter" idx="14" hasCustomPrompt="1"/>
          </p:nvPr>
        </p:nvSpPr>
        <p:spPr>
          <a:xfrm>
            <a:off x="498545" y="1453068"/>
            <a:ext cx="5404713"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22" name="Text Placeholder 8">
            <a:extLst>
              <a:ext uri="{FF2B5EF4-FFF2-40B4-BE49-F238E27FC236}">
                <a16:creationId xmlns:a16="http://schemas.microsoft.com/office/drawing/2014/main" id="{E7EDBBE2-ED6C-6E43-A34F-B151FDC757B8}"/>
              </a:ext>
            </a:extLst>
          </p:cNvPr>
          <p:cNvSpPr>
            <a:spLocks noGrp="1"/>
          </p:cNvSpPr>
          <p:nvPr>
            <p:ph type="body" sz="quarter" idx="15" hasCustomPrompt="1"/>
          </p:nvPr>
        </p:nvSpPr>
        <p:spPr>
          <a:xfrm>
            <a:off x="6477515" y="1453068"/>
            <a:ext cx="5210968"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23" name="Text Placeholder 8">
            <a:extLst>
              <a:ext uri="{FF2B5EF4-FFF2-40B4-BE49-F238E27FC236}">
                <a16:creationId xmlns:a16="http://schemas.microsoft.com/office/drawing/2014/main" id="{DB63BFD3-61E7-0E44-AA95-C2B1E899CF33}"/>
              </a:ext>
            </a:extLst>
          </p:cNvPr>
          <p:cNvSpPr>
            <a:spLocks noGrp="1"/>
          </p:cNvSpPr>
          <p:nvPr>
            <p:ph type="body" sz="quarter" idx="13"/>
          </p:nvPr>
        </p:nvSpPr>
        <p:spPr>
          <a:xfrm>
            <a:off x="510663" y="2089675"/>
            <a:ext cx="5392595" cy="3765580"/>
          </a:xfrm>
        </p:spPr>
        <p:txBody>
          <a:bodyPr vert="horz" lIns="182880" tIns="18288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560872331"/>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Graphic Sampl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0" name="Slide Number Placeholder 5">
            <a:extLst>
              <a:ext uri="{FF2B5EF4-FFF2-40B4-BE49-F238E27FC236}">
                <a16:creationId xmlns:a16="http://schemas.microsoft.com/office/drawing/2014/main" id="{6AD118B9-2D1F-FB44-AAF3-F470EC201A9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9" name="Pentagon 18">
            <a:extLst>
              <a:ext uri="{FF2B5EF4-FFF2-40B4-BE49-F238E27FC236}">
                <a16:creationId xmlns:a16="http://schemas.microsoft.com/office/drawing/2014/main" id="{68D63518-701D-9342-A97D-0F1432587F8D}"/>
              </a:ext>
            </a:extLst>
          </p:cNvPr>
          <p:cNvSpPr/>
          <p:nvPr userDrawn="1"/>
        </p:nvSpPr>
        <p:spPr bwMode="auto">
          <a:xfrm>
            <a:off x="457202" y="1231507"/>
            <a:ext cx="3789311" cy="924323"/>
          </a:xfrm>
          <a:prstGeom prst="homePlate">
            <a:avLst>
              <a:gd name="adj" fmla="val 28586"/>
            </a:avLst>
          </a:prstGeom>
          <a:solidFill>
            <a:schemeClr val="tx1">
              <a:lumMod val="65000"/>
              <a:lumOff val="35000"/>
              <a:alpha val="50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panose="020F0502020204030204" pitchFamily="34" charset="0"/>
              <a:cs typeface="Calibri" panose="020F0502020204030204" pitchFamily="34" charset="0"/>
            </a:endParaRPr>
          </a:p>
        </p:txBody>
      </p:sp>
      <p:sp>
        <p:nvSpPr>
          <p:cNvPr id="20" name="Chevron 19">
            <a:extLst>
              <a:ext uri="{FF2B5EF4-FFF2-40B4-BE49-F238E27FC236}">
                <a16:creationId xmlns:a16="http://schemas.microsoft.com/office/drawing/2014/main" id="{F89A7393-7D94-6E40-9924-95A14E5A0694}"/>
              </a:ext>
            </a:extLst>
          </p:cNvPr>
          <p:cNvSpPr/>
          <p:nvPr userDrawn="1"/>
        </p:nvSpPr>
        <p:spPr bwMode="auto">
          <a:xfrm>
            <a:off x="4199822" y="1231507"/>
            <a:ext cx="3789311" cy="924323"/>
          </a:xfrm>
          <a:prstGeom prst="chevron">
            <a:avLst>
              <a:gd name="adj" fmla="val 25291"/>
            </a:avLst>
          </a:prstGeom>
          <a:solidFill>
            <a:schemeClr val="tx1">
              <a:lumMod val="65000"/>
              <a:lumOff val="35000"/>
              <a:alpha val="75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panose="020F0502020204030204" pitchFamily="34" charset="0"/>
              <a:cs typeface="Calibri" panose="020F0502020204030204" pitchFamily="34" charset="0"/>
            </a:endParaRPr>
          </a:p>
        </p:txBody>
      </p:sp>
      <p:sp>
        <p:nvSpPr>
          <p:cNvPr id="25" name="Chevron 24">
            <a:extLst>
              <a:ext uri="{FF2B5EF4-FFF2-40B4-BE49-F238E27FC236}">
                <a16:creationId xmlns:a16="http://schemas.microsoft.com/office/drawing/2014/main" id="{7F58418E-FBE7-BE4A-BB1D-BC7C5B3EA3F6}"/>
              </a:ext>
            </a:extLst>
          </p:cNvPr>
          <p:cNvSpPr/>
          <p:nvPr userDrawn="1"/>
        </p:nvSpPr>
        <p:spPr bwMode="auto">
          <a:xfrm>
            <a:off x="7942442" y="1231507"/>
            <a:ext cx="3789311" cy="924323"/>
          </a:xfrm>
          <a:prstGeom prst="chevron">
            <a:avLst>
              <a:gd name="adj" fmla="val 25291"/>
            </a:avLst>
          </a:prstGeom>
          <a:solidFill>
            <a:schemeClr val="tx1">
              <a:lumMod val="65000"/>
              <a:lumOff val="35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a:cs typeface="Calibri"/>
            </a:endParaRPr>
          </a:p>
        </p:txBody>
      </p:sp>
      <p:pic>
        <p:nvPicPr>
          <p:cNvPr id="26" name="Graphic 25">
            <a:extLst>
              <a:ext uri="{FF2B5EF4-FFF2-40B4-BE49-F238E27FC236}">
                <a16:creationId xmlns:a16="http://schemas.microsoft.com/office/drawing/2014/main" id="{9C9099AF-C451-E64B-A159-C03B36A974B6}"/>
              </a:ext>
            </a:extLst>
          </p:cNvPr>
          <p:cNvPicPr>
            <a:picLocks noChangeAspect="1"/>
          </p:cNvPicPr>
          <p:nvPr userDrawn="1"/>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b="20674"/>
          <a:stretch/>
        </p:blipFill>
        <p:spPr>
          <a:xfrm>
            <a:off x="720609" y="2475541"/>
            <a:ext cx="1426345" cy="460390"/>
          </a:xfrm>
          <a:prstGeom prst="rect">
            <a:avLst/>
          </a:prstGeom>
        </p:spPr>
      </p:pic>
      <p:sp>
        <p:nvSpPr>
          <p:cNvPr id="31" name="Text Placeholder 8">
            <a:extLst>
              <a:ext uri="{FF2B5EF4-FFF2-40B4-BE49-F238E27FC236}">
                <a16:creationId xmlns:a16="http://schemas.microsoft.com/office/drawing/2014/main" id="{8DB587B9-517B-654D-92FE-2DE0E8933307}"/>
              </a:ext>
            </a:extLst>
          </p:cNvPr>
          <p:cNvSpPr>
            <a:spLocks noGrp="1"/>
          </p:cNvSpPr>
          <p:nvPr>
            <p:ph type="body" sz="quarter" idx="14" hasCustomPrompt="1"/>
          </p:nvPr>
        </p:nvSpPr>
        <p:spPr>
          <a:xfrm>
            <a:off x="498546"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2" name="Text Placeholder 8">
            <a:extLst>
              <a:ext uri="{FF2B5EF4-FFF2-40B4-BE49-F238E27FC236}">
                <a16:creationId xmlns:a16="http://schemas.microsoft.com/office/drawing/2014/main" id="{A7A87C73-F886-344F-81F1-F0420C58D3BF}"/>
              </a:ext>
            </a:extLst>
          </p:cNvPr>
          <p:cNvSpPr>
            <a:spLocks noGrp="1"/>
          </p:cNvSpPr>
          <p:nvPr>
            <p:ph type="body" sz="quarter" idx="15" hasCustomPrompt="1"/>
          </p:nvPr>
        </p:nvSpPr>
        <p:spPr>
          <a:xfrm>
            <a:off x="4308546"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3" name="Text Placeholder 8">
            <a:extLst>
              <a:ext uri="{FF2B5EF4-FFF2-40B4-BE49-F238E27FC236}">
                <a16:creationId xmlns:a16="http://schemas.microsoft.com/office/drawing/2014/main" id="{586B6BF1-2F3B-404A-8851-8032075F75A5}"/>
              </a:ext>
            </a:extLst>
          </p:cNvPr>
          <p:cNvSpPr>
            <a:spLocks noGrp="1"/>
          </p:cNvSpPr>
          <p:nvPr>
            <p:ph type="body" sz="quarter" idx="16" hasCustomPrompt="1"/>
          </p:nvPr>
        </p:nvSpPr>
        <p:spPr>
          <a:xfrm>
            <a:off x="8061395"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5" name="Text Placeholder 8">
            <a:extLst>
              <a:ext uri="{FF2B5EF4-FFF2-40B4-BE49-F238E27FC236}">
                <a16:creationId xmlns:a16="http://schemas.microsoft.com/office/drawing/2014/main" id="{3F6445B2-4EA8-2245-8AE2-748D5600DD51}"/>
              </a:ext>
            </a:extLst>
          </p:cNvPr>
          <p:cNvSpPr>
            <a:spLocks noGrp="1"/>
          </p:cNvSpPr>
          <p:nvPr>
            <p:ph type="body" sz="quarter" idx="17" hasCustomPrompt="1"/>
          </p:nvPr>
        </p:nvSpPr>
        <p:spPr>
          <a:xfrm>
            <a:off x="2165420" y="2575630"/>
            <a:ext cx="3498163" cy="324750"/>
          </a:xfrm>
        </p:spPr>
        <p:txBody>
          <a:bodyPr vert="horz" lIns="0" tIns="45720" rIns="91440" bIns="45720" rtlCol="0" anchor="ctr">
            <a:noAutofit/>
          </a:bodyPr>
          <a:lstStyle>
            <a:lvl1pPr marL="0" indent="0" algn="l">
              <a:buNone/>
              <a:defRPr lang="en-US" sz="1865" b="0" i="0" dirty="0">
                <a:solidFill>
                  <a:schemeClr val="tx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7" name="Text Placeholder 8">
            <a:extLst>
              <a:ext uri="{FF2B5EF4-FFF2-40B4-BE49-F238E27FC236}">
                <a16:creationId xmlns:a16="http://schemas.microsoft.com/office/drawing/2014/main" id="{F16FCC3B-9498-204B-8EC9-DFAD4D9B8F4F}"/>
              </a:ext>
            </a:extLst>
          </p:cNvPr>
          <p:cNvSpPr>
            <a:spLocks noGrp="1"/>
          </p:cNvSpPr>
          <p:nvPr>
            <p:ph type="body" sz="quarter" idx="18" hasCustomPrompt="1"/>
          </p:nvPr>
        </p:nvSpPr>
        <p:spPr>
          <a:xfrm>
            <a:off x="6517765" y="2575630"/>
            <a:ext cx="3498163" cy="324750"/>
          </a:xfrm>
        </p:spPr>
        <p:txBody>
          <a:bodyPr vert="horz" lIns="0" tIns="45720" rIns="91440" bIns="45720" rtlCol="0" anchor="ctr">
            <a:noAutofit/>
          </a:bodyPr>
          <a:lstStyle>
            <a:lvl1pPr marL="0" indent="0" algn="l">
              <a:buNone/>
              <a:defRPr lang="en-US" sz="1865" b="0" i="0" dirty="0">
                <a:solidFill>
                  <a:schemeClr val="tx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9" name="Text Placeholder 8">
            <a:extLst>
              <a:ext uri="{FF2B5EF4-FFF2-40B4-BE49-F238E27FC236}">
                <a16:creationId xmlns:a16="http://schemas.microsoft.com/office/drawing/2014/main" id="{F70E1F49-DF8F-5B43-925E-D1AFF9A4DD76}"/>
              </a:ext>
            </a:extLst>
          </p:cNvPr>
          <p:cNvSpPr>
            <a:spLocks noGrp="1"/>
          </p:cNvSpPr>
          <p:nvPr>
            <p:ph type="body" sz="quarter" idx="19" hasCustomPrompt="1"/>
          </p:nvPr>
        </p:nvSpPr>
        <p:spPr>
          <a:xfrm>
            <a:off x="756303" y="5953876"/>
            <a:ext cx="4907280" cy="324750"/>
          </a:xfrm>
        </p:spPr>
        <p:txBody>
          <a:bodyPr vert="horz" lIns="0" tIns="45720" rIns="91440" bIns="45720" rtlCol="0" anchor="ctr">
            <a:noAutofit/>
          </a:bodyPr>
          <a:lstStyle>
            <a:lvl1pPr marL="0" indent="0" algn="ctr">
              <a:buNone/>
              <a:defRPr lang="en-US" sz="1599" b="0" i="0" dirty="0">
                <a:solidFill>
                  <a:schemeClr val="tx1"/>
                </a:solidFill>
                <a:latin typeface="Calibri Light" panose="020F0502020204030204" pitchFamily="34" charset="0"/>
                <a:cs typeface="Calibri Light"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40" name="Text Placeholder 8">
            <a:extLst>
              <a:ext uri="{FF2B5EF4-FFF2-40B4-BE49-F238E27FC236}">
                <a16:creationId xmlns:a16="http://schemas.microsoft.com/office/drawing/2014/main" id="{5270DE06-FB4B-1A4D-A5C0-B458A4472EE7}"/>
              </a:ext>
            </a:extLst>
          </p:cNvPr>
          <p:cNvSpPr>
            <a:spLocks noGrp="1"/>
          </p:cNvSpPr>
          <p:nvPr>
            <p:ph type="body" sz="quarter" idx="20" hasCustomPrompt="1"/>
          </p:nvPr>
        </p:nvSpPr>
        <p:spPr>
          <a:xfrm>
            <a:off x="6517765" y="5953876"/>
            <a:ext cx="4907280" cy="324750"/>
          </a:xfrm>
        </p:spPr>
        <p:txBody>
          <a:bodyPr vert="horz" lIns="0" tIns="45720" rIns="91440" bIns="45720" rtlCol="0" anchor="ctr">
            <a:noAutofit/>
          </a:bodyPr>
          <a:lstStyle>
            <a:lvl1pPr marL="0" indent="0" algn="ctr">
              <a:buNone/>
              <a:defRPr lang="en-US" sz="1599" b="0" i="0" dirty="0">
                <a:solidFill>
                  <a:schemeClr val="tx1"/>
                </a:solidFill>
                <a:latin typeface="Calibri Light" panose="020F0502020204030204" pitchFamily="34" charset="0"/>
                <a:cs typeface="Calibri Light"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42" name="Picture Placeholder 5">
            <a:extLst>
              <a:ext uri="{FF2B5EF4-FFF2-40B4-BE49-F238E27FC236}">
                <a16:creationId xmlns:a16="http://schemas.microsoft.com/office/drawing/2014/main" id="{E24CE867-3684-6B4D-96EF-28570A5C8509}"/>
              </a:ext>
            </a:extLst>
          </p:cNvPr>
          <p:cNvSpPr>
            <a:spLocks noGrp="1"/>
          </p:cNvSpPr>
          <p:nvPr>
            <p:ph type="pic" sz="quarter" idx="21"/>
          </p:nvPr>
        </p:nvSpPr>
        <p:spPr>
          <a:xfrm>
            <a:off x="756303" y="3016636"/>
            <a:ext cx="4907280" cy="2911176"/>
          </a:xfrm>
        </p:spPr>
        <p:txBody>
          <a:bodyPr/>
          <a:lstStyle/>
          <a:p>
            <a:endParaRPr lang="en-US" dirty="0"/>
          </a:p>
        </p:txBody>
      </p:sp>
      <p:sp>
        <p:nvSpPr>
          <p:cNvPr id="43" name="Picture Placeholder 5">
            <a:extLst>
              <a:ext uri="{FF2B5EF4-FFF2-40B4-BE49-F238E27FC236}">
                <a16:creationId xmlns:a16="http://schemas.microsoft.com/office/drawing/2014/main" id="{60F0ABAE-76B0-3F4D-AC0D-3B48F6325DB8}"/>
              </a:ext>
            </a:extLst>
          </p:cNvPr>
          <p:cNvSpPr>
            <a:spLocks noGrp="1"/>
          </p:cNvSpPr>
          <p:nvPr>
            <p:ph type="pic" sz="quarter" idx="22"/>
          </p:nvPr>
        </p:nvSpPr>
        <p:spPr>
          <a:xfrm>
            <a:off x="6517765" y="3016636"/>
            <a:ext cx="4907280" cy="2911176"/>
          </a:xfrm>
        </p:spPr>
        <p:txBody>
          <a:bodyPr/>
          <a:lstStyle/>
          <a:p>
            <a:endParaRPr lang="en-US" dirty="0"/>
          </a:p>
        </p:txBody>
      </p:sp>
    </p:spTree>
    <p:extLst>
      <p:ext uri="{BB962C8B-B14F-4D97-AF65-F5344CB8AC3E}">
        <p14:creationId xmlns:p14="http://schemas.microsoft.com/office/powerpoint/2010/main" val="3844960090"/>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433232"/>
            <a:ext cx="11341100" cy="482144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810216104"/>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Thre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433233"/>
            <a:ext cx="3579636"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C2AFD6C3-E7F0-BF4C-AF3B-308517D6BC0F}"/>
              </a:ext>
            </a:extLst>
          </p:cNvPr>
          <p:cNvSpPr>
            <a:spLocks noGrp="1"/>
          </p:cNvSpPr>
          <p:nvPr>
            <p:ph type="body" sz="quarter" idx="14"/>
          </p:nvPr>
        </p:nvSpPr>
        <p:spPr>
          <a:xfrm>
            <a:off x="4310415" y="1433233"/>
            <a:ext cx="3579636"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ext Placeholder 8">
            <a:extLst>
              <a:ext uri="{FF2B5EF4-FFF2-40B4-BE49-F238E27FC236}">
                <a16:creationId xmlns:a16="http://schemas.microsoft.com/office/drawing/2014/main" id="{E408F1FE-A129-814C-9BA4-08C22BD94E1A}"/>
              </a:ext>
            </a:extLst>
          </p:cNvPr>
          <p:cNvSpPr>
            <a:spLocks noGrp="1"/>
          </p:cNvSpPr>
          <p:nvPr>
            <p:ph type="body" sz="quarter" idx="15"/>
          </p:nvPr>
        </p:nvSpPr>
        <p:spPr>
          <a:xfrm>
            <a:off x="8191149" y="1433233"/>
            <a:ext cx="3579636"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957194761"/>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Four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433233"/>
            <a:ext cx="2712156"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6" name="Text Placeholder 8">
            <a:extLst>
              <a:ext uri="{FF2B5EF4-FFF2-40B4-BE49-F238E27FC236}">
                <a16:creationId xmlns:a16="http://schemas.microsoft.com/office/drawing/2014/main" id="{1ACF2B97-EF37-F944-B335-3D477B112D10}"/>
              </a:ext>
            </a:extLst>
          </p:cNvPr>
          <p:cNvSpPr>
            <a:spLocks noGrp="1"/>
          </p:cNvSpPr>
          <p:nvPr>
            <p:ph type="body" sz="quarter" idx="16"/>
          </p:nvPr>
        </p:nvSpPr>
        <p:spPr>
          <a:xfrm>
            <a:off x="3305998" y="1433233"/>
            <a:ext cx="2712156"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07E7056B-D326-B44B-94F9-4EDCDBF92639}"/>
              </a:ext>
            </a:extLst>
          </p:cNvPr>
          <p:cNvSpPr>
            <a:spLocks noGrp="1"/>
          </p:cNvSpPr>
          <p:nvPr>
            <p:ph type="body" sz="quarter" idx="17"/>
          </p:nvPr>
        </p:nvSpPr>
        <p:spPr>
          <a:xfrm>
            <a:off x="6182313" y="1433233"/>
            <a:ext cx="2712156"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Text Placeholder 8">
            <a:extLst>
              <a:ext uri="{FF2B5EF4-FFF2-40B4-BE49-F238E27FC236}">
                <a16:creationId xmlns:a16="http://schemas.microsoft.com/office/drawing/2014/main" id="{D4B27EFE-2148-1E40-B56E-EC1D202B532C}"/>
              </a:ext>
            </a:extLst>
          </p:cNvPr>
          <p:cNvSpPr>
            <a:spLocks noGrp="1"/>
          </p:cNvSpPr>
          <p:nvPr>
            <p:ph type="body" sz="quarter" idx="18"/>
          </p:nvPr>
        </p:nvSpPr>
        <p:spPr>
          <a:xfrm>
            <a:off x="9058629" y="1433233"/>
            <a:ext cx="2712156"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013492350"/>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Content One Columns +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827109"/>
            <a:ext cx="11341100" cy="450490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1395883908"/>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Content Two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25877"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6" name="Text Placeholder 8">
            <a:extLst>
              <a:ext uri="{FF2B5EF4-FFF2-40B4-BE49-F238E27FC236}">
                <a16:creationId xmlns:a16="http://schemas.microsoft.com/office/drawing/2014/main" id="{4AD976F6-7EE2-8E47-B7C6-FBD5736BE631}"/>
              </a:ext>
            </a:extLst>
          </p:cNvPr>
          <p:cNvSpPr>
            <a:spLocks noGrp="1"/>
          </p:cNvSpPr>
          <p:nvPr>
            <p:ph type="body" sz="quarter" idx="15"/>
          </p:nvPr>
        </p:nvSpPr>
        <p:spPr>
          <a:xfrm>
            <a:off x="429684"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70EE1E70-BCD7-394B-8432-6827BDB5472E}"/>
              </a:ext>
            </a:extLst>
          </p:cNvPr>
          <p:cNvSpPr>
            <a:spLocks noGrp="1"/>
          </p:cNvSpPr>
          <p:nvPr>
            <p:ph type="body" sz="quarter" idx="16"/>
          </p:nvPr>
        </p:nvSpPr>
        <p:spPr>
          <a:xfrm>
            <a:off x="6285091"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75045793"/>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Content Two Columns + Two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5485695"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6" name="Text Placeholder 8">
            <a:extLst>
              <a:ext uri="{FF2B5EF4-FFF2-40B4-BE49-F238E27FC236}">
                <a16:creationId xmlns:a16="http://schemas.microsoft.com/office/drawing/2014/main" id="{4AD976F6-7EE2-8E47-B7C6-FBD5736BE631}"/>
              </a:ext>
            </a:extLst>
          </p:cNvPr>
          <p:cNvSpPr>
            <a:spLocks noGrp="1"/>
          </p:cNvSpPr>
          <p:nvPr>
            <p:ph type="body" sz="quarter" idx="15"/>
          </p:nvPr>
        </p:nvSpPr>
        <p:spPr>
          <a:xfrm>
            <a:off x="429684"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70EE1E70-BCD7-394B-8432-6827BDB5472E}"/>
              </a:ext>
            </a:extLst>
          </p:cNvPr>
          <p:cNvSpPr>
            <a:spLocks noGrp="1"/>
          </p:cNvSpPr>
          <p:nvPr>
            <p:ph type="body" sz="quarter" idx="16"/>
          </p:nvPr>
        </p:nvSpPr>
        <p:spPr>
          <a:xfrm>
            <a:off x="6285091"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F4340D80-F7C1-8632-B85E-6C9F00803A03}"/>
              </a:ext>
            </a:extLst>
          </p:cNvPr>
          <p:cNvSpPr>
            <a:spLocks noGrp="1"/>
          </p:cNvSpPr>
          <p:nvPr>
            <p:ph type="body" sz="quarter" idx="17" hasCustomPrompt="1"/>
          </p:nvPr>
        </p:nvSpPr>
        <p:spPr>
          <a:xfrm>
            <a:off x="6276626" y="1278053"/>
            <a:ext cx="5485695"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2553489008"/>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Content Three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23" name="Text Placeholder 8">
            <a:extLst>
              <a:ext uri="{FF2B5EF4-FFF2-40B4-BE49-F238E27FC236}">
                <a16:creationId xmlns:a16="http://schemas.microsoft.com/office/drawing/2014/main" id="{53602F26-3696-CF4C-9AA5-CEAD17223E3C}"/>
              </a:ext>
            </a:extLst>
          </p:cNvPr>
          <p:cNvSpPr>
            <a:spLocks noGrp="1"/>
          </p:cNvSpPr>
          <p:nvPr>
            <p:ph type="body" sz="quarter" idx="13"/>
          </p:nvPr>
        </p:nvSpPr>
        <p:spPr>
          <a:xfrm>
            <a:off x="429683"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Text Placeholder 8">
            <a:extLst>
              <a:ext uri="{FF2B5EF4-FFF2-40B4-BE49-F238E27FC236}">
                <a16:creationId xmlns:a16="http://schemas.microsoft.com/office/drawing/2014/main" id="{D46D84E6-67B6-8742-BF26-A9159EF29E3F}"/>
              </a:ext>
            </a:extLst>
          </p:cNvPr>
          <p:cNvSpPr>
            <a:spLocks noGrp="1"/>
          </p:cNvSpPr>
          <p:nvPr>
            <p:ph type="body" sz="quarter" idx="17"/>
          </p:nvPr>
        </p:nvSpPr>
        <p:spPr>
          <a:xfrm>
            <a:off x="4310415"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8">
            <a:extLst>
              <a:ext uri="{FF2B5EF4-FFF2-40B4-BE49-F238E27FC236}">
                <a16:creationId xmlns:a16="http://schemas.microsoft.com/office/drawing/2014/main" id="{822ACF5D-9C3D-634D-9A8B-096D99CFB14B}"/>
              </a:ext>
            </a:extLst>
          </p:cNvPr>
          <p:cNvSpPr>
            <a:spLocks noGrp="1"/>
          </p:cNvSpPr>
          <p:nvPr>
            <p:ph type="body" sz="quarter" idx="18"/>
          </p:nvPr>
        </p:nvSpPr>
        <p:spPr>
          <a:xfrm>
            <a:off x="8191149"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354299504"/>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Content Three Columns + Thre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23" name="Text Placeholder 8">
            <a:extLst>
              <a:ext uri="{FF2B5EF4-FFF2-40B4-BE49-F238E27FC236}">
                <a16:creationId xmlns:a16="http://schemas.microsoft.com/office/drawing/2014/main" id="{53602F26-3696-CF4C-9AA5-CEAD17223E3C}"/>
              </a:ext>
            </a:extLst>
          </p:cNvPr>
          <p:cNvSpPr>
            <a:spLocks noGrp="1"/>
          </p:cNvSpPr>
          <p:nvPr>
            <p:ph type="body" sz="quarter" idx="13"/>
          </p:nvPr>
        </p:nvSpPr>
        <p:spPr>
          <a:xfrm>
            <a:off x="429683"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Text Placeholder 8">
            <a:extLst>
              <a:ext uri="{FF2B5EF4-FFF2-40B4-BE49-F238E27FC236}">
                <a16:creationId xmlns:a16="http://schemas.microsoft.com/office/drawing/2014/main" id="{D46D84E6-67B6-8742-BF26-A9159EF29E3F}"/>
              </a:ext>
            </a:extLst>
          </p:cNvPr>
          <p:cNvSpPr>
            <a:spLocks noGrp="1"/>
          </p:cNvSpPr>
          <p:nvPr>
            <p:ph type="body" sz="quarter" idx="17"/>
          </p:nvPr>
        </p:nvSpPr>
        <p:spPr>
          <a:xfrm>
            <a:off x="4310415"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8">
            <a:extLst>
              <a:ext uri="{FF2B5EF4-FFF2-40B4-BE49-F238E27FC236}">
                <a16:creationId xmlns:a16="http://schemas.microsoft.com/office/drawing/2014/main" id="{822ACF5D-9C3D-634D-9A8B-096D99CFB14B}"/>
              </a:ext>
            </a:extLst>
          </p:cNvPr>
          <p:cNvSpPr>
            <a:spLocks noGrp="1"/>
          </p:cNvSpPr>
          <p:nvPr>
            <p:ph type="body" sz="quarter" idx="18"/>
          </p:nvPr>
        </p:nvSpPr>
        <p:spPr>
          <a:xfrm>
            <a:off x="8191149"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0002A4B3-B4EC-CE48-776F-EC802FC6D847}"/>
              </a:ext>
            </a:extLst>
          </p:cNvPr>
          <p:cNvSpPr>
            <a:spLocks noGrp="1"/>
          </p:cNvSpPr>
          <p:nvPr>
            <p:ph type="body" sz="quarter" idx="19" hasCustomPrompt="1"/>
          </p:nvPr>
        </p:nvSpPr>
        <p:spPr>
          <a:xfrm>
            <a:off x="4306182" y="1278053"/>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6" name="Text Placeholder 8">
            <a:extLst>
              <a:ext uri="{FF2B5EF4-FFF2-40B4-BE49-F238E27FC236}">
                <a16:creationId xmlns:a16="http://schemas.microsoft.com/office/drawing/2014/main" id="{8E5DAD69-0305-AEEF-0796-FE498D3731D8}"/>
              </a:ext>
            </a:extLst>
          </p:cNvPr>
          <p:cNvSpPr>
            <a:spLocks noGrp="1"/>
          </p:cNvSpPr>
          <p:nvPr>
            <p:ph type="body" sz="quarter" idx="20" hasCustomPrompt="1"/>
          </p:nvPr>
        </p:nvSpPr>
        <p:spPr>
          <a:xfrm>
            <a:off x="8191149" y="1278052"/>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856060488"/>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Content Four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9" name="Text Placeholder 8">
            <a:extLst>
              <a:ext uri="{FF2B5EF4-FFF2-40B4-BE49-F238E27FC236}">
                <a16:creationId xmlns:a16="http://schemas.microsoft.com/office/drawing/2014/main" id="{05C8D730-171C-AF44-B287-53D78926DE57}"/>
              </a:ext>
            </a:extLst>
          </p:cNvPr>
          <p:cNvSpPr>
            <a:spLocks noGrp="1"/>
          </p:cNvSpPr>
          <p:nvPr>
            <p:ph type="body" sz="quarter" idx="19"/>
          </p:nvPr>
        </p:nvSpPr>
        <p:spPr>
          <a:xfrm>
            <a:off x="42968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285121E8-612C-A444-83C4-6B40D0BC5DE1}"/>
              </a:ext>
            </a:extLst>
          </p:cNvPr>
          <p:cNvSpPr>
            <a:spLocks noGrp="1"/>
          </p:cNvSpPr>
          <p:nvPr>
            <p:ph type="body" sz="quarter" idx="16"/>
          </p:nvPr>
        </p:nvSpPr>
        <p:spPr>
          <a:xfrm>
            <a:off x="3305998"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4C0A92D5-6F45-AB44-81E3-EDD8E73708D0}"/>
              </a:ext>
            </a:extLst>
          </p:cNvPr>
          <p:cNvSpPr>
            <a:spLocks noGrp="1"/>
          </p:cNvSpPr>
          <p:nvPr>
            <p:ph type="body" sz="quarter" idx="20"/>
          </p:nvPr>
        </p:nvSpPr>
        <p:spPr>
          <a:xfrm>
            <a:off x="618231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Text Placeholder 8">
            <a:extLst>
              <a:ext uri="{FF2B5EF4-FFF2-40B4-BE49-F238E27FC236}">
                <a16:creationId xmlns:a16="http://schemas.microsoft.com/office/drawing/2014/main" id="{3E1B510D-0ABA-F947-9D91-8A9C93CE1375}"/>
              </a:ext>
            </a:extLst>
          </p:cNvPr>
          <p:cNvSpPr>
            <a:spLocks noGrp="1"/>
          </p:cNvSpPr>
          <p:nvPr>
            <p:ph type="body" sz="quarter" idx="21"/>
          </p:nvPr>
        </p:nvSpPr>
        <p:spPr>
          <a:xfrm>
            <a:off x="9058629"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465280178"/>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Content Four Columns + Four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9" name="Text Placeholder 8">
            <a:extLst>
              <a:ext uri="{FF2B5EF4-FFF2-40B4-BE49-F238E27FC236}">
                <a16:creationId xmlns:a16="http://schemas.microsoft.com/office/drawing/2014/main" id="{05C8D730-171C-AF44-B287-53D78926DE57}"/>
              </a:ext>
            </a:extLst>
          </p:cNvPr>
          <p:cNvSpPr>
            <a:spLocks noGrp="1"/>
          </p:cNvSpPr>
          <p:nvPr>
            <p:ph type="body" sz="quarter" idx="19"/>
          </p:nvPr>
        </p:nvSpPr>
        <p:spPr>
          <a:xfrm>
            <a:off x="42968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285121E8-612C-A444-83C4-6B40D0BC5DE1}"/>
              </a:ext>
            </a:extLst>
          </p:cNvPr>
          <p:cNvSpPr>
            <a:spLocks noGrp="1"/>
          </p:cNvSpPr>
          <p:nvPr>
            <p:ph type="body" sz="quarter" idx="16"/>
          </p:nvPr>
        </p:nvSpPr>
        <p:spPr>
          <a:xfrm>
            <a:off x="3305998"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4C0A92D5-6F45-AB44-81E3-EDD8E73708D0}"/>
              </a:ext>
            </a:extLst>
          </p:cNvPr>
          <p:cNvSpPr>
            <a:spLocks noGrp="1"/>
          </p:cNvSpPr>
          <p:nvPr>
            <p:ph type="body" sz="quarter" idx="20"/>
          </p:nvPr>
        </p:nvSpPr>
        <p:spPr>
          <a:xfrm>
            <a:off x="618231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Text Placeholder 8">
            <a:extLst>
              <a:ext uri="{FF2B5EF4-FFF2-40B4-BE49-F238E27FC236}">
                <a16:creationId xmlns:a16="http://schemas.microsoft.com/office/drawing/2014/main" id="{3E1B510D-0ABA-F947-9D91-8A9C93CE1375}"/>
              </a:ext>
            </a:extLst>
          </p:cNvPr>
          <p:cNvSpPr>
            <a:spLocks noGrp="1"/>
          </p:cNvSpPr>
          <p:nvPr>
            <p:ph type="body" sz="quarter" idx="21"/>
          </p:nvPr>
        </p:nvSpPr>
        <p:spPr>
          <a:xfrm>
            <a:off x="9058629"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449C010D-FCC5-A98C-E224-E715340C25D7}"/>
              </a:ext>
            </a:extLst>
          </p:cNvPr>
          <p:cNvSpPr>
            <a:spLocks noGrp="1"/>
          </p:cNvSpPr>
          <p:nvPr>
            <p:ph type="body" sz="quarter" idx="22" hasCustomPrompt="1"/>
          </p:nvPr>
        </p:nvSpPr>
        <p:spPr>
          <a:xfrm>
            <a:off x="3305998" y="1278053"/>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6" name="Text Placeholder 8">
            <a:extLst>
              <a:ext uri="{FF2B5EF4-FFF2-40B4-BE49-F238E27FC236}">
                <a16:creationId xmlns:a16="http://schemas.microsoft.com/office/drawing/2014/main" id="{9CBC645F-FE84-DBD9-A8C7-F4F802C60433}"/>
              </a:ext>
            </a:extLst>
          </p:cNvPr>
          <p:cNvSpPr>
            <a:spLocks noGrp="1"/>
          </p:cNvSpPr>
          <p:nvPr>
            <p:ph type="body" sz="quarter" idx="23" hasCustomPrompt="1"/>
          </p:nvPr>
        </p:nvSpPr>
        <p:spPr>
          <a:xfrm>
            <a:off x="6182313" y="1278052"/>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7" name="Text Placeholder 8">
            <a:extLst>
              <a:ext uri="{FF2B5EF4-FFF2-40B4-BE49-F238E27FC236}">
                <a16:creationId xmlns:a16="http://schemas.microsoft.com/office/drawing/2014/main" id="{DC81E0C4-9837-6987-C35D-7507A76233E3}"/>
              </a:ext>
            </a:extLst>
          </p:cNvPr>
          <p:cNvSpPr>
            <a:spLocks noGrp="1"/>
          </p:cNvSpPr>
          <p:nvPr>
            <p:ph type="body" sz="quarter" idx="24" hasCustomPrompt="1"/>
          </p:nvPr>
        </p:nvSpPr>
        <p:spPr>
          <a:xfrm>
            <a:off x="9058627" y="1278050"/>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1971549922"/>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 Content Image Top , On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0" name="Text Placeholder 8">
            <a:extLst>
              <a:ext uri="{FF2B5EF4-FFF2-40B4-BE49-F238E27FC236}">
                <a16:creationId xmlns:a16="http://schemas.microsoft.com/office/drawing/2014/main" id="{BBFC768A-002D-9444-BEE3-9B036B35160B}"/>
              </a:ext>
            </a:extLst>
          </p:cNvPr>
          <p:cNvSpPr>
            <a:spLocks noGrp="1"/>
          </p:cNvSpPr>
          <p:nvPr>
            <p:ph type="body" sz="quarter" idx="13"/>
          </p:nvPr>
        </p:nvSpPr>
        <p:spPr>
          <a:xfrm>
            <a:off x="429683" y="3836927"/>
            <a:ext cx="11341100"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a:p>
        </p:txBody>
      </p:sp>
    </p:spTree>
    <p:extLst>
      <p:ext uri="{BB962C8B-B14F-4D97-AF65-F5344CB8AC3E}">
        <p14:creationId xmlns:p14="http://schemas.microsoft.com/office/powerpoint/2010/main" val="629586111"/>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 Content Image Top , Two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a:p>
        </p:txBody>
      </p:sp>
      <p:sp>
        <p:nvSpPr>
          <p:cNvPr id="17" name="Text Placeholder 8">
            <a:extLst>
              <a:ext uri="{FF2B5EF4-FFF2-40B4-BE49-F238E27FC236}">
                <a16:creationId xmlns:a16="http://schemas.microsoft.com/office/drawing/2014/main" id="{D2213521-2C1A-A045-899D-612E84DC9A14}"/>
              </a:ext>
            </a:extLst>
          </p:cNvPr>
          <p:cNvSpPr>
            <a:spLocks noGrp="1"/>
          </p:cNvSpPr>
          <p:nvPr>
            <p:ph type="body" sz="quarter" idx="17"/>
          </p:nvPr>
        </p:nvSpPr>
        <p:spPr>
          <a:xfrm>
            <a:off x="429684"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Text Placeholder 8">
            <a:extLst>
              <a:ext uri="{FF2B5EF4-FFF2-40B4-BE49-F238E27FC236}">
                <a16:creationId xmlns:a16="http://schemas.microsoft.com/office/drawing/2014/main" id="{A8E80666-C335-814D-B19A-8034E56D7393}"/>
              </a:ext>
            </a:extLst>
          </p:cNvPr>
          <p:cNvSpPr>
            <a:spLocks noGrp="1"/>
          </p:cNvSpPr>
          <p:nvPr>
            <p:ph type="body" sz="quarter" idx="14"/>
          </p:nvPr>
        </p:nvSpPr>
        <p:spPr>
          <a:xfrm>
            <a:off x="6285091"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756878390"/>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 Content 2 Images Top , Two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5485693" cy="2314337"/>
          </a:xfrm>
        </p:spPr>
        <p:txBody>
          <a:bodyPr/>
          <a:lstStyle/>
          <a:p>
            <a:endParaRPr lang="en-US"/>
          </a:p>
        </p:txBody>
      </p:sp>
      <p:sp>
        <p:nvSpPr>
          <p:cNvPr id="17" name="Text Placeholder 8">
            <a:extLst>
              <a:ext uri="{FF2B5EF4-FFF2-40B4-BE49-F238E27FC236}">
                <a16:creationId xmlns:a16="http://schemas.microsoft.com/office/drawing/2014/main" id="{D2213521-2C1A-A045-899D-612E84DC9A14}"/>
              </a:ext>
            </a:extLst>
          </p:cNvPr>
          <p:cNvSpPr>
            <a:spLocks noGrp="1"/>
          </p:cNvSpPr>
          <p:nvPr>
            <p:ph type="body" sz="quarter" idx="17"/>
          </p:nvPr>
        </p:nvSpPr>
        <p:spPr>
          <a:xfrm>
            <a:off x="429684"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Text Placeholder 8">
            <a:extLst>
              <a:ext uri="{FF2B5EF4-FFF2-40B4-BE49-F238E27FC236}">
                <a16:creationId xmlns:a16="http://schemas.microsoft.com/office/drawing/2014/main" id="{A8E80666-C335-814D-B19A-8034E56D7393}"/>
              </a:ext>
            </a:extLst>
          </p:cNvPr>
          <p:cNvSpPr>
            <a:spLocks noGrp="1"/>
          </p:cNvSpPr>
          <p:nvPr>
            <p:ph type="body" sz="quarter" idx="14"/>
          </p:nvPr>
        </p:nvSpPr>
        <p:spPr>
          <a:xfrm>
            <a:off x="6285091"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B2356EA1-1C12-8DC0-4776-ABD2EA6E53F7}"/>
              </a:ext>
            </a:extLst>
          </p:cNvPr>
          <p:cNvSpPr>
            <a:spLocks noGrp="1"/>
          </p:cNvSpPr>
          <p:nvPr>
            <p:ph type="pic" sz="quarter" idx="18"/>
          </p:nvPr>
        </p:nvSpPr>
        <p:spPr>
          <a:xfrm>
            <a:off x="6285091" y="1339879"/>
            <a:ext cx="5485693" cy="2314337"/>
          </a:xfrm>
        </p:spPr>
        <p:txBody>
          <a:bodyPr/>
          <a:lstStyle/>
          <a:p>
            <a:endParaRPr lang="en-US"/>
          </a:p>
        </p:txBody>
      </p:sp>
    </p:spTree>
    <p:extLst>
      <p:ext uri="{BB962C8B-B14F-4D97-AF65-F5344CB8AC3E}">
        <p14:creationId xmlns:p14="http://schemas.microsoft.com/office/powerpoint/2010/main" val="2586655386"/>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 Content Image Top , Thre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a:p>
        </p:txBody>
      </p:sp>
      <p:sp>
        <p:nvSpPr>
          <p:cNvPr id="18" name="Text Placeholder 8">
            <a:extLst>
              <a:ext uri="{FF2B5EF4-FFF2-40B4-BE49-F238E27FC236}">
                <a16:creationId xmlns:a16="http://schemas.microsoft.com/office/drawing/2014/main" id="{80AC8C5E-5F41-1F4F-889D-C142FBDFB087}"/>
              </a:ext>
            </a:extLst>
          </p:cNvPr>
          <p:cNvSpPr>
            <a:spLocks noGrp="1"/>
          </p:cNvSpPr>
          <p:nvPr>
            <p:ph type="body" sz="quarter" idx="17"/>
          </p:nvPr>
        </p:nvSpPr>
        <p:spPr>
          <a:xfrm>
            <a:off x="429683"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Text Placeholder 8">
            <a:extLst>
              <a:ext uri="{FF2B5EF4-FFF2-40B4-BE49-F238E27FC236}">
                <a16:creationId xmlns:a16="http://schemas.microsoft.com/office/drawing/2014/main" id="{3930B616-D1B4-2C47-A6A5-F32C02BF49A4}"/>
              </a:ext>
            </a:extLst>
          </p:cNvPr>
          <p:cNvSpPr>
            <a:spLocks noGrp="1"/>
          </p:cNvSpPr>
          <p:nvPr>
            <p:ph type="body" sz="quarter" idx="14"/>
          </p:nvPr>
        </p:nvSpPr>
        <p:spPr>
          <a:xfrm>
            <a:off x="4310415"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9CCFC6BB-E65B-8949-9F4E-4D96EB61846E}"/>
              </a:ext>
            </a:extLst>
          </p:cNvPr>
          <p:cNvSpPr>
            <a:spLocks noGrp="1"/>
          </p:cNvSpPr>
          <p:nvPr>
            <p:ph type="body" sz="quarter" idx="15"/>
          </p:nvPr>
        </p:nvSpPr>
        <p:spPr>
          <a:xfrm>
            <a:off x="8191149" y="3836927"/>
            <a:ext cx="358810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034671617"/>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 Content 3 Images Top , Thre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3579635" cy="2314337"/>
          </a:xfrm>
        </p:spPr>
        <p:txBody>
          <a:bodyPr/>
          <a:lstStyle/>
          <a:p>
            <a:endParaRPr lang="en-US"/>
          </a:p>
        </p:txBody>
      </p:sp>
      <p:sp>
        <p:nvSpPr>
          <p:cNvPr id="18" name="Text Placeholder 8">
            <a:extLst>
              <a:ext uri="{FF2B5EF4-FFF2-40B4-BE49-F238E27FC236}">
                <a16:creationId xmlns:a16="http://schemas.microsoft.com/office/drawing/2014/main" id="{80AC8C5E-5F41-1F4F-889D-C142FBDFB087}"/>
              </a:ext>
            </a:extLst>
          </p:cNvPr>
          <p:cNvSpPr>
            <a:spLocks noGrp="1"/>
          </p:cNvSpPr>
          <p:nvPr>
            <p:ph type="body" sz="quarter" idx="17"/>
          </p:nvPr>
        </p:nvSpPr>
        <p:spPr>
          <a:xfrm>
            <a:off x="429683"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Text Placeholder 8">
            <a:extLst>
              <a:ext uri="{FF2B5EF4-FFF2-40B4-BE49-F238E27FC236}">
                <a16:creationId xmlns:a16="http://schemas.microsoft.com/office/drawing/2014/main" id="{3930B616-D1B4-2C47-A6A5-F32C02BF49A4}"/>
              </a:ext>
            </a:extLst>
          </p:cNvPr>
          <p:cNvSpPr>
            <a:spLocks noGrp="1"/>
          </p:cNvSpPr>
          <p:nvPr>
            <p:ph type="body" sz="quarter" idx="14"/>
          </p:nvPr>
        </p:nvSpPr>
        <p:spPr>
          <a:xfrm>
            <a:off x="4310415"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9CCFC6BB-E65B-8949-9F4E-4D96EB61846E}"/>
              </a:ext>
            </a:extLst>
          </p:cNvPr>
          <p:cNvSpPr>
            <a:spLocks noGrp="1"/>
          </p:cNvSpPr>
          <p:nvPr>
            <p:ph type="body" sz="quarter" idx="15"/>
          </p:nvPr>
        </p:nvSpPr>
        <p:spPr>
          <a:xfrm>
            <a:off x="8191149" y="3836927"/>
            <a:ext cx="358810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0DF1E4EE-52BC-0F06-94E6-59037D752CBC}"/>
              </a:ext>
            </a:extLst>
          </p:cNvPr>
          <p:cNvSpPr>
            <a:spLocks noGrp="1"/>
          </p:cNvSpPr>
          <p:nvPr>
            <p:ph type="pic" sz="quarter" idx="18"/>
          </p:nvPr>
        </p:nvSpPr>
        <p:spPr>
          <a:xfrm>
            <a:off x="4310416" y="1339879"/>
            <a:ext cx="3579635" cy="2314337"/>
          </a:xfrm>
        </p:spPr>
        <p:txBody>
          <a:bodyPr/>
          <a:lstStyle/>
          <a:p>
            <a:endParaRPr lang="en-US"/>
          </a:p>
        </p:txBody>
      </p:sp>
      <p:sp>
        <p:nvSpPr>
          <p:cNvPr id="6" name="Picture Placeholder 5">
            <a:extLst>
              <a:ext uri="{FF2B5EF4-FFF2-40B4-BE49-F238E27FC236}">
                <a16:creationId xmlns:a16="http://schemas.microsoft.com/office/drawing/2014/main" id="{0E9F9E02-35BB-AA85-E5CE-FC5BDE8E8D37}"/>
              </a:ext>
            </a:extLst>
          </p:cNvPr>
          <p:cNvSpPr>
            <a:spLocks noGrp="1"/>
          </p:cNvSpPr>
          <p:nvPr>
            <p:ph type="pic" sz="quarter" idx="19"/>
          </p:nvPr>
        </p:nvSpPr>
        <p:spPr>
          <a:xfrm>
            <a:off x="8191147" y="1339879"/>
            <a:ext cx="3579635" cy="2314337"/>
          </a:xfrm>
        </p:spPr>
        <p:txBody>
          <a:bodyPr/>
          <a:lstStyle/>
          <a:p>
            <a:endParaRPr lang="en-US"/>
          </a:p>
        </p:txBody>
      </p:sp>
    </p:spTree>
    <p:extLst>
      <p:ext uri="{BB962C8B-B14F-4D97-AF65-F5344CB8AC3E}">
        <p14:creationId xmlns:p14="http://schemas.microsoft.com/office/powerpoint/2010/main" val="2861397689"/>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 Content Image Top , Four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a:p>
        </p:txBody>
      </p:sp>
      <p:sp>
        <p:nvSpPr>
          <p:cNvPr id="15" name="Text Placeholder 8">
            <a:extLst>
              <a:ext uri="{FF2B5EF4-FFF2-40B4-BE49-F238E27FC236}">
                <a16:creationId xmlns:a16="http://schemas.microsoft.com/office/drawing/2014/main" id="{5BD10C9D-E77F-564D-8BE5-7F515C644A68}"/>
              </a:ext>
            </a:extLst>
          </p:cNvPr>
          <p:cNvSpPr>
            <a:spLocks noGrp="1"/>
          </p:cNvSpPr>
          <p:nvPr>
            <p:ph type="body" sz="quarter" idx="13"/>
          </p:nvPr>
        </p:nvSpPr>
        <p:spPr>
          <a:xfrm>
            <a:off x="42968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Text Placeholder 8">
            <a:extLst>
              <a:ext uri="{FF2B5EF4-FFF2-40B4-BE49-F238E27FC236}">
                <a16:creationId xmlns:a16="http://schemas.microsoft.com/office/drawing/2014/main" id="{306C8A6B-4EB0-2142-9DE6-C610CEC8B88C}"/>
              </a:ext>
            </a:extLst>
          </p:cNvPr>
          <p:cNvSpPr>
            <a:spLocks noGrp="1"/>
          </p:cNvSpPr>
          <p:nvPr>
            <p:ph type="body" sz="quarter" idx="18"/>
          </p:nvPr>
        </p:nvSpPr>
        <p:spPr>
          <a:xfrm>
            <a:off x="3305998"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0C242F31-F1DC-3A49-B7C8-D9CB7CBDA338}"/>
              </a:ext>
            </a:extLst>
          </p:cNvPr>
          <p:cNvSpPr>
            <a:spLocks noGrp="1"/>
          </p:cNvSpPr>
          <p:nvPr>
            <p:ph type="body" sz="quarter" idx="19"/>
          </p:nvPr>
        </p:nvSpPr>
        <p:spPr>
          <a:xfrm>
            <a:off x="618231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30F7C726-E31A-1448-A0C3-BDA7A083D9EE}"/>
              </a:ext>
            </a:extLst>
          </p:cNvPr>
          <p:cNvSpPr>
            <a:spLocks noGrp="1"/>
          </p:cNvSpPr>
          <p:nvPr>
            <p:ph type="body" sz="quarter" idx="20"/>
          </p:nvPr>
        </p:nvSpPr>
        <p:spPr>
          <a:xfrm>
            <a:off x="9058629"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01463615"/>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itle + Content 4 Images Top , Four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2712155" cy="2314337"/>
          </a:xfrm>
        </p:spPr>
        <p:txBody>
          <a:bodyPr/>
          <a:lstStyle/>
          <a:p>
            <a:endParaRPr lang="en-US"/>
          </a:p>
        </p:txBody>
      </p:sp>
      <p:sp>
        <p:nvSpPr>
          <p:cNvPr id="15" name="Text Placeholder 8">
            <a:extLst>
              <a:ext uri="{FF2B5EF4-FFF2-40B4-BE49-F238E27FC236}">
                <a16:creationId xmlns:a16="http://schemas.microsoft.com/office/drawing/2014/main" id="{5BD10C9D-E77F-564D-8BE5-7F515C644A68}"/>
              </a:ext>
            </a:extLst>
          </p:cNvPr>
          <p:cNvSpPr>
            <a:spLocks noGrp="1"/>
          </p:cNvSpPr>
          <p:nvPr>
            <p:ph type="body" sz="quarter" idx="13"/>
          </p:nvPr>
        </p:nvSpPr>
        <p:spPr>
          <a:xfrm>
            <a:off x="42968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Text Placeholder 8">
            <a:extLst>
              <a:ext uri="{FF2B5EF4-FFF2-40B4-BE49-F238E27FC236}">
                <a16:creationId xmlns:a16="http://schemas.microsoft.com/office/drawing/2014/main" id="{306C8A6B-4EB0-2142-9DE6-C610CEC8B88C}"/>
              </a:ext>
            </a:extLst>
          </p:cNvPr>
          <p:cNvSpPr>
            <a:spLocks noGrp="1"/>
          </p:cNvSpPr>
          <p:nvPr>
            <p:ph type="body" sz="quarter" idx="18"/>
          </p:nvPr>
        </p:nvSpPr>
        <p:spPr>
          <a:xfrm>
            <a:off x="3305998"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0C242F31-F1DC-3A49-B7C8-D9CB7CBDA338}"/>
              </a:ext>
            </a:extLst>
          </p:cNvPr>
          <p:cNvSpPr>
            <a:spLocks noGrp="1"/>
          </p:cNvSpPr>
          <p:nvPr>
            <p:ph type="body" sz="quarter" idx="19"/>
          </p:nvPr>
        </p:nvSpPr>
        <p:spPr>
          <a:xfrm>
            <a:off x="618231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30F7C726-E31A-1448-A0C3-BDA7A083D9EE}"/>
              </a:ext>
            </a:extLst>
          </p:cNvPr>
          <p:cNvSpPr>
            <a:spLocks noGrp="1"/>
          </p:cNvSpPr>
          <p:nvPr>
            <p:ph type="body" sz="quarter" idx="20"/>
          </p:nvPr>
        </p:nvSpPr>
        <p:spPr>
          <a:xfrm>
            <a:off x="9058629"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8EB8BD93-D351-8E27-729B-8F8467054AF7}"/>
              </a:ext>
            </a:extLst>
          </p:cNvPr>
          <p:cNvSpPr>
            <a:spLocks noGrp="1"/>
          </p:cNvSpPr>
          <p:nvPr>
            <p:ph type="pic" sz="quarter" idx="21"/>
          </p:nvPr>
        </p:nvSpPr>
        <p:spPr>
          <a:xfrm>
            <a:off x="3305997" y="1339879"/>
            <a:ext cx="2712155" cy="2314337"/>
          </a:xfrm>
        </p:spPr>
        <p:txBody>
          <a:bodyPr/>
          <a:lstStyle/>
          <a:p>
            <a:endParaRPr lang="en-US"/>
          </a:p>
        </p:txBody>
      </p:sp>
      <p:sp>
        <p:nvSpPr>
          <p:cNvPr id="6" name="Picture Placeholder 5">
            <a:extLst>
              <a:ext uri="{FF2B5EF4-FFF2-40B4-BE49-F238E27FC236}">
                <a16:creationId xmlns:a16="http://schemas.microsoft.com/office/drawing/2014/main" id="{83047E47-FE51-D2BF-E850-82E2F0D0AA70}"/>
              </a:ext>
            </a:extLst>
          </p:cNvPr>
          <p:cNvSpPr>
            <a:spLocks noGrp="1"/>
          </p:cNvSpPr>
          <p:nvPr>
            <p:ph type="pic" sz="quarter" idx="22"/>
          </p:nvPr>
        </p:nvSpPr>
        <p:spPr>
          <a:xfrm>
            <a:off x="6182313" y="1339879"/>
            <a:ext cx="2712155" cy="2314337"/>
          </a:xfrm>
        </p:spPr>
        <p:txBody>
          <a:bodyPr/>
          <a:lstStyle/>
          <a:p>
            <a:endParaRPr lang="en-US"/>
          </a:p>
        </p:txBody>
      </p:sp>
      <p:sp>
        <p:nvSpPr>
          <p:cNvPr id="7" name="Picture Placeholder 5">
            <a:extLst>
              <a:ext uri="{FF2B5EF4-FFF2-40B4-BE49-F238E27FC236}">
                <a16:creationId xmlns:a16="http://schemas.microsoft.com/office/drawing/2014/main" id="{F13ABE54-CF1F-75EA-E0AC-5EC8EDD500B4}"/>
              </a:ext>
            </a:extLst>
          </p:cNvPr>
          <p:cNvSpPr>
            <a:spLocks noGrp="1"/>
          </p:cNvSpPr>
          <p:nvPr>
            <p:ph type="pic" sz="quarter" idx="23"/>
          </p:nvPr>
        </p:nvSpPr>
        <p:spPr>
          <a:xfrm>
            <a:off x="9058629" y="1339879"/>
            <a:ext cx="2712155" cy="2314337"/>
          </a:xfrm>
        </p:spPr>
        <p:txBody>
          <a:bodyPr/>
          <a:lstStyle/>
          <a:p>
            <a:endParaRPr lang="en-US"/>
          </a:p>
        </p:txBody>
      </p:sp>
    </p:spTree>
    <p:extLst>
      <p:ext uri="{BB962C8B-B14F-4D97-AF65-F5344CB8AC3E}">
        <p14:creationId xmlns:p14="http://schemas.microsoft.com/office/powerpoint/2010/main" val="4068314630"/>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Left Content + Graphic, Table and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4" y="1433233"/>
            <a:ext cx="5485693"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5" name="Content Placeholder 5">
            <a:extLst>
              <a:ext uri="{FF2B5EF4-FFF2-40B4-BE49-F238E27FC236}">
                <a16:creationId xmlns:a16="http://schemas.microsoft.com/office/drawing/2014/main" id="{E1E4701A-86C4-C84E-A52F-17D9881A4102}"/>
              </a:ext>
            </a:extLst>
          </p:cNvPr>
          <p:cNvSpPr>
            <a:spLocks noGrp="1"/>
          </p:cNvSpPr>
          <p:nvPr>
            <p:ph sz="quarter" idx="15"/>
          </p:nvPr>
        </p:nvSpPr>
        <p:spPr>
          <a:xfrm>
            <a:off x="6285092" y="1433233"/>
            <a:ext cx="5485693"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608544995"/>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Left Content +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4" y="1433233"/>
            <a:ext cx="5485693"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125ACE8D-DF12-C540-B431-BBD972824D9A}"/>
              </a:ext>
            </a:extLst>
          </p:cNvPr>
          <p:cNvSpPr>
            <a:spLocks noGrp="1"/>
          </p:cNvSpPr>
          <p:nvPr>
            <p:ph type="pic" sz="quarter" idx="16"/>
          </p:nvPr>
        </p:nvSpPr>
        <p:spPr>
          <a:xfrm>
            <a:off x="6275917" y="1433772"/>
            <a:ext cx="5494867" cy="4204040"/>
          </a:xfrm>
        </p:spPr>
        <p:txBody>
          <a:bodyPr/>
          <a:lstStyle/>
          <a:p>
            <a:endParaRPr lang="en-US"/>
          </a:p>
        </p:txBody>
      </p:sp>
    </p:spTree>
    <p:extLst>
      <p:ext uri="{BB962C8B-B14F-4D97-AF65-F5344CB8AC3E}">
        <p14:creationId xmlns:p14="http://schemas.microsoft.com/office/powerpoint/2010/main" val="1126439080"/>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Right Content + Graphic, Table and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6285091" y="1433233"/>
            <a:ext cx="5485693"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5" name="Content Placeholder 5">
            <a:extLst>
              <a:ext uri="{FF2B5EF4-FFF2-40B4-BE49-F238E27FC236}">
                <a16:creationId xmlns:a16="http://schemas.microsoft.com/office/drawing/2014/main" id="{E1E4701A-86C4-C84E-A52F-17D9881A4102}"/>
              </a:ext>
            </a:extLst>
          </p:cNvPr>
          <p:cNvSpPr>
            <a:spLocks noGrp="1"/>
          </p:cNvSpPr>
          <p:nvPr>
            <p:ph sz="quarter" idx="15"/>
          </p:nvPr>
        </p:nvSpPr>
        <p:spPr>
          <a:xfrm>
            <a:off x="429684" y="1433233"/>
            <a:ext cx="5485693"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683373055"/>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Right Content +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Content Placeholder 5">
            <a:extLst>
              <a:ext uri="{FF2B5EF4-FFF2-40B4-BE49-F238E27FC236}">
                <a16:creationId xmlns:a16="http://schemas.microsoft.com/office/drawing/2014/main" id="{62FD72B9-1E2D-E647-A0C5-1438EF4FF984}"/>
              </a:ext>
            </a:extLst>
          </p:cNvPr>
          <p:cNvSpPr>
            <a:spLocks noGrp="1"/>
          </p:cNvSpPr>
          <p:nvPr>
            <p:ph sz="quarter" idx="16"/>
          </p:nvPr>
        </p:nvSpPr>
        <p:spPr>
          <a:xfrm>
            <a:off x="6285091" y="1433233"/>
            <a:ext cx="5485693"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Picture Placeholder 5">
            <a:extLst>
              <a:ext uri="{FF2B5EF4-FFF2-40B4-BE49-F238E27FC236}">
                <a16:creationId xmlns:a16="http://schemas.microsoft.com/office/drawing/2014/main" id="{58372526-BA46-DD42-931D-5318713A1E84}"/>
              </a:ext>
            </a:extLst>
          </p:cNvPr>
          <p:cNvSpPr>
            <a:spLocks noGrp="1"/>
          </p:cNvSpPr>
          <p:nvPr>
            <p:ph type="pic" sz="quarter" idx="17"/>
          </p:nvPr>
        </p:nvSpPr>
        <p:spPr>
          <a:xfrm>
            <a:off x="429684" y="1433233"/>
            <a:ext cx="5494867" cy="4204040"/>
          </a:xfrm>
        </p:spPr>
        <p:txBody>
          <a:bodyPr/>
          <a:lstStyle/>
          <a:p>
            <a:endParaRPr lang="en-US"/>
          </a:p>
        </p:txBody>
      </p:sp>
    </p:spTree>
    <p:extLst>
      <p:ext uri="{BB962C8B-B14F-4D97-AF65-F5344CB8AC3E}">
        <p14:creationId xmlns:p14="http://schemas.microsoft.com/office/powerpoint/2010/main" val="4089529531"/>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Two Graphic, Table and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5" name="Content Placeholder 5">
            <a:extLst>
              <a:ext uri="{FF2B5EF4-FFF2-40B4-BE49-F238E27FC236}">
                <a16:creationId xmlns:a16="http://schemas.microsoft.com/office/drawing/2014/main" id="{E1E4701A-86C4-C84E-A52F-17D9881A4102}"/>
              </a:ext>
            </a:extLst>
          </p:cNvPr>
          <p:cNvSpPr>
            <a:spLocks noGrp="1"/>
          </p:cNvSpPr>
          <p:nvPr>
            <p:ph sz="quarter" idx="15"/>
          </p:nvPr>
        </p:nvSpPr>
        <p:spPr>
          <a:xfrm>
            <a:off x="429684" y="1433233"/>
            <a:ext cx="5485693"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Content Placeholder 5">
            <a:extLst>
              <a:ext uri="{FF2B5EF4-FFF2-40B4-BE49-F238E27FC236}">
                <a16:creationId xmlns:a16="http://schemas.microsoft.com/office/drawing/2014/main" id="{62FD72B9-1E2D-E647-A0C5-1438EF4FF984}"/>
              </a:ext>
            </a:extLst>
          </p:cNvPr>
          <p:cNvSpPr>
            <a:spLocks noGrp="1"/>
          </p:cNvSpPr>
          <p:nvPr>
            <p:ph sz="quarter" idx="16"/>
          </p:nvPr>
        </p:nvSpPr>
        <p:spPr>
          <a:xfrm>
            <a:off x="6285091" y="1433233"/>
            <a:ext cx="5485693"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674955215"/>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2_Title +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Content Placeholder 5">
            <a:extLst>
              <a:ext uri="{FF2B5EF4-FFF2-40B4-BE49-F238E27FC236}">
                <a16:creationId xmlns:a16="http://schemas.microsoft.com/office/drawing/2014/main" id="{9DC3FA1F-9DF9-7649-94F5-C7A3505DBC90}"/>
              </a:ext>
            </a:extLst>
          </p:cNvPr>
          <p:cNvSpPr>
            <a:spLocks noGrp="1"/>
          </p:cNvSpPr>
          <p:nvPr>
            <p:ph sz="quarter" idx="15"/>
          </p:nvPr>
        </p:nvSpPr>
        <p:spPr>
          <a:xfrm>
            <a:off x="429683" y="1433233"/>
            <a:ext cx="11349568"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1040275"/>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itle + Content + Emphasi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433233"/>
            <a:ext cx="5486400"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2">
            <a:extLst>
              <a:ext uri="{FF2B5EF4-FFF2-40B4-BE49-F238E27FC236}">
                <a16:creationId xmlns:a16="http://schemas.microsoft.com/office/drawing/2014/main" id="{73DFDE3E-44BB-3196-6B33-A34306C034E3}"/>
              </a:ext>
            </a:extLst>
          </p:cNvPr>
          <p:cNvSpPr/>
          <p:nvPr userDrawn="1"/>
        </p:nvSpPr>
        <p:spPr>
          <a:xfrm>
            <a:off x="6245352" y="1451239"/>
            <a:ext cx="54864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7" name="Rectangle 6">
            <a:extLst>
              <a:ext uri="{FF2B5EF4-FFF2-40B4-BE49-F238E27FC236}">
                <a16:creationId xmlns:a16="http://schemas.microsoft.com/office/drawing/2014/main" id="{FC23FE60-59B5-7FD1-9897-954EDE34D0C4}"/>
              </a:ext>
            </a:extLst>
          </p:cNvPr>
          <p:cNvSpPr/>
          <p:nvPr userDrawn="1"/>
        </p:nvSpPr>
        <p:spPr>
          <a:xfrm>
            <a:off x="6245351" y="1451239"/>
            <a:ext cx="54864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8" name="Text Placeholder 20">
            <a:extLst>
              <a:ext uri="{FF2B5EF4-FFF2-40B4-BE49-F238E27FC236}">
                <a16:creationId xmlns:a16="http://schemas.microsoft.com/office/drawing/2014/main" id="{02272501-70CA-4ABC-EEB8-151011652E33}"/>
              </a:ext>
            </a:extLst>
          </p:cNvPr>
          <p:cNvSpPr>
            <a:spLocks noGrp="1"/>
          </p:cNvSpPr>
          <p:nvPr>
            <p:ph type="body" sz="quarter" idx="20"/>
          </p:nvPr>
        </p:nvSpPr>
        <p:spPr>
          <a:xfrm>
            <a:off x="6352690" y="1451239"/>
            <a:ext cx="5271724" cy="637205"/>
          </a:xfrm>
        </p:spPr>
        <p:txBody>
          <a:bodyPr anchor="ctr" anchorCtr="0"/>
          <a:lstStyle>
            <a:lvl1pPr marL="0" indent="0" algn="ctr">
              <a:buNone/>
              <a:defRPr sz="2398"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1" name="Text Placeholder 20">
            <a:extLst>
              <a:ext uri="{FF2B5EF4-FFF2-40B4-BE49-F238E27FC236}">
                <a16:creationId xmlns:a16="http://schemas.microsoft.com/office/drawing/2014/main" id="{1594A332-8A91-4009-01DA-67443DFFD64B}"/>
              </a:ext>
            </a:extLst>
          </p:cNvPr>
          <p:cNvSpPr>
            <a:spLocks noGrp="1"/>
          </p:cNvSpPr>
          <p:nvPr>
            <p:ph type="body" sz="quarter" idx="16"/>
          </p:nvPr>
        </p:nvSpPr>
        <p:spPr>
          <a:xfrm>
            <a:off x="6352691" y="2190046"/>
            <a:ext cx="5271724" cy="474133"/>
          </a:xfrm>
        </p:spPr>
        <p:txBody>
          <a:bodyPr anchor="t" anchorCtr="0"/>
          <a:lstStyle>
            <a:lvl1pPr marL="0" indent="0" algn="ctr">
              <a:buNone/>
              <a:defRPr sz="1798" b="1"/>
            </a:lvl1pPr>
            <a:lvl2pPr>
              <a:defRPr sz="1599"/>
            </a:lvl2pPr>
            <a:lvl3pPr>
              <a:defRPr sz="1599"/>
            </a:lvl3pPr>
            <a:lvl4pPr>
              <a:defRPr sz="1599"/>
            </a:lvl4pPr>
            <a:lvl5pPr>
              <a:defRPr sz="1599"/>
            </a:lvl5pPr>
          </a:lstStyle>
          <a:p>
            <a:pPr lvl="0"/>
            <a:r>
              <a:rPr lang="en-US"/>
              <a:t>Click to edit Master text styles</a:t>
            </a:r>
          </a:p>
        </p:txBody>
      </p:sp>
      <p:sp>
        <p:nvSpPr>
          <p:cNvPr id="12" name="Text Placeholder 20">
            <a:extLst>
              <a:ext uri="{FF2B5EF4-FFF2-40B4-BE49-F238E27FC236}">
                <a16:creationId xmlns:a16="http://schemas.microsoft.com/office/drawing/2014/main" id="{C04026C7-068B-C5E9-C06A-47E11380D207}"/>
              </a:ext>
            </a:extLst>
          </p:cNvPr>
          <p:cNvSpPr>
            <a:spLocks noGrp="1"/>
          </p:cNvSpPr>
          <p:nvPr>
            <p:ph type="body" sz="quarter" idx="25"/>
          </p:nvPr>
        </p:nvSpPr>
        <p:spPr>
          <a:xfrm>
            <a:off x="6352691" y="3668891"/>
            <a:ext cx="5271724" cy="474133"/>
          </a:xfrm>
        </p:spPr>
        <p:txBody>
          <a:bodyPr anchor="t" anchorCtr="0"/>
          <a:lstStyle>
            <a:lvl1pPr marL="0" indent="0" algn="ctr">
              <a:buNone/>
              <a:defRPr sz="1798" b="0"/>
            </a:lvl1pPr>
            <a:lvl2pPr>
              <a:defRPr sz="1599"/>
            </a:lvl2pPr>
            <a:lvl3pPr>
              <a:defRPr sz="1599"/>
            </a:lvl3pPr>
            <a:lvl4pPr>
              <a:defRPr sz="1599"/>
            </a:lvl4pPr>
            <a:lvl5pPr>
              <a:defRPr sz="1599"/>
            </a:lvl5pPr>
          </a:lstStyle>
          <a:p>
            <a:pPr lvl="0"/>
            <a:r>
              <a:rPr lang="en-US"/>
              <a:t>Click to edit Master text styles</a:t>
            </a:r>
          </a:p>
        </p:txBody>
      </p:sp>
      <p:cxnSp>
        <p:nvCxnSpPr>
          <p:cNvPr id="10" name="Straight Connector 9">
            <a:extLst>
              <a:ext uri="{FF2B5EF4-FFF2-40B4-BE49-F238E27FC236}">
                <a16:creationId xmlns:a16="http://schemas.microsoft.com/office/drawing/2014/main" id="{1A0F7C76-CAC3-517F-4AED-F1D9DADFB103}"/>
              </a:ext>
            </a:extLst>
          </p:cNvPr>
          <p:cNvCxnSpPr/>
          <p:nvPr userDrawn="1"/>
        </p:nvCxnSpPr>
        <p:spPr>
          <a:xfrm>
            <a:off x="457200" y="1073429"/>
            <a:ext cx="4114800" cy="0"/>
          </a:xfrm>
          <a:prstGeom prst="line">
            <a:avLst/>
          </a:prstGeom>
          <a:ln w="25400" cap="rnd">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695A0D7A-2396-EF4C-9A9F-435E21B74F2C}"/>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4" name="Picture 2" descr="Ultragenyx Treatment of Rare and Ultra-rare Genetic Diseases">
            <a:extLst>
              <a:ext uri="{FF2B5EF4-FFF2-40B4-BE49-F238E27FC236}">
                <a16:creationId xmlns:a16="http://schemas.microsoft.com/office/drawing/2014/main" id="{645DDD3B-1ACE-5971-20FF-AAFE8650B23D}"/>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7" name="Footer Placeholder 4">
            <a:extLst>
              <a:ext uri="{FF2B5EF4-FFF2-40B4-BE49-F238E27FC236}">
                <a16:creationId xmlns:a16="http://schemas.microsoft.com/office/drawing/2014/main" id="{745074AA-C2F4-9547-9F96-77A3B76744C2}"/>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8" name="Slide Number Placeholder 5">
            <a:extLst>
              <a:ext uri="{FF2B5EF4-FFF2-40B4-BE49-F238E27FC236}">
                <a16:creationId xmlns:a16="http://schemas.microsoft.com/office/drawing/2014/main" id="{90542381-74CA-AE4D-BF8E-69A7844D9143}"/>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06146361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Picture +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425360A9-E5A8-E793-B2C7-BB0D7220F69F}"/>
              </a:ext>
            </a:extLst>
          </p:cNvPr>
          <p:cNvSpPr/>
          <p:nvPr userDrawn="1"/>
        </p:nvSpPr>
        <p:spPr>
          <a:xfrm>
            <a:off x="429683" y="1451239"/>
            <a:ext cx="4989691"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1" name="Rectangle 10">
            <a:extLst>
              <a:ext uri="{FF2B5EF4-FFF2-40B4-BE49-F238E27FC236}">
                <a16:creationId xmlns:a16="http://schemas.microsoft.com/office/drawing/2014/main" id="{A7C6EBBC-BCAD-DBC9-636C-27A5392D6ADD}"/>
              </a:ext>
            </a:extLst>
          </p:cNvPr>
          <p:cNvSpPr/>
          <p:nvPr userDrawn="1"/>
        </p:nvSpPr>
        <p:spPr>
          <a:xfrm>
            <a:off x="5715001" y="1451239"/>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3" name="Picture Placeholder 12">
            <a:extLst>
              <a:ext uri="{FF2B5EF4-FFF2-40B4-BE49-F238E27FC236}">
                <a16:creationId xmlns:a16="http://schemas.microsoft.com/office/drawing/2014/main" id="{A4C0C553-8F76-09F8-90F7-2E74EF1E36B7}"/>
              </a:ext>
            </a:extLst>
          </p:cNvPr>
          <p:cNvSpPr>
            <a:spLocks noGrp="1"/>
          </p:cNvSpPr>
          <p:nvPr>
            <p:ph type="pic" sz="quarter" idx="13"/>
          </p:nvPr>
        </p:nvSpPr>
        <p:spPr>
          <a:xfrm>
            <a:off x="429683" y="2088442"/>
            <a:ext cx="4972756" cy="3567289"/>
          </a:xfrm>
        </p:spPr>
        <p:txBody>
          <a:bodyPr/>
          <a:lstStyle/>
          <a:p>
            <a:endParaRPr lang="en-US" dirty="0"/>
          </a:p>
        </p:txBody>
      </p:sp>
      <p:sp>
        <p:nvSpPr>
          <p:cNvPr id="14" name="Rectangle 13">
            <a:extLst>
              <a:ext uri="{FF2B5EF4-FFF2-40B4-BE49-F238E27FC236}">
                <a16:creationId xmlns:a16="http://schemas.microsoft.com/office/drawing/2014/main" id="{46888E12-A345-E453-D3C5-068B4E867DDD}"/>
              </a:ext>
            </a:extLst>
          </p:cNvPr>
          <p:cNvSpPr/>
          <p:nvPr userDrawn="1"/>
        </p:nvSpPr>
        <p:spPr>
          <a:xfrm>
            <a:off x="5715001" y="4418981"/>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5" name="Rectangle 14">
            <a:extLst>
              <a:ext uri="{FF2B5EF4-FFF2-40B4-BE49-F238E27FC236}">
                <a16:creationId xmlns:a16="http://schemas.microsoft.com/office/drawing/2014/main" id="{1E9D1492-FD0C-85D1-3106-430A118F759B}"/>
              </a:ext>
            </a:extLst>
          </p:cNvPr>
          <p:cNvSpPr/>
          <p:nvPr userDrawn="1"/>
        </p:nvSpPr>
        <p:spPr>
          <a:xfrm>
            <a:off x="5715001" y="2935110"/>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6" name="Rectangle 15">
            <a:extLst>
              <a:ext uri="{FF2B5EF4-FFF2-40B4-BE49-F238E27FC236}">
                <a16:creationId xmlns:a16="http://schemas.microsoft.com/office/drawing/2014/main" id="{79CC595B-A0A8-34D4-A328-E165307E1225}"/>
              </a:ext>
            </a:extLst>
          </p:cNvPr>
          <p:cNvSpPr/>
          <p:nvPr userDrawn="1"/>
        </p:nvSpPr>
        <p:spPr>
          <a:xfrm>
            <a:off x="5715001" y="1451239"/>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7" name="Rectangle 16">
            <a:extLst>
              <a:ext uri="{FF2B5EF4-FFF2-40B4-BE49-F238E27FC236}">
                <a16:creationId xmlns:a16="http://schemas.microsoft.com/office/drawing/2014/main" id="{99624B7B-64FF-A605-606A-67492625EC79}"/>
              </a:ext>
            </a:extLst>
          </p:cNvPr>
          <p:cNvSpPr/>
          <p:nvPr userDrawn="1"/>
        </p:nvSpPr>
        <p:spPr>
          <a:xfrm>
            <a:off x="5715001" y="4418981"/>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8" name="Rectangle 17">
            <a:extLst>
              <a:ext uri="{FF2B5EF4-FFF2-40B4-BE49-F238E27FC236}">
                <a16:creationId xmlns:a16="http://schemas.microsoft.com/office/drawing/2014/main" id="{7CEB77BD-2482-443A-2AC4-9B15957CE1A2}"/>
              </a:ext>
            </a:extLst>
          </p:cNvPr>
          <p:cNvSpPr/>
          <p:nvPr userDrawn="1"/>
        </p:nvSpPr>
        <p:spPr>
          <a:xfrm>
            <a:off x="5715001" y="2935110"/>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21" name="Text Placeholder 20">
            <a:extLst>
              <a:ext uri="{FF2B5EF4-FFF2-40B4-BE49-F238E27FC236}">
                <a16:creationId xmlns:a16="http://schemas.microsoft.com/office/drawing/2014/main" id="{22EFF170-9B55-A327-5A6D-E70C1C96F298}"/>
              </a:ext>
            </a:extLst>
          </p:cNvPr>
          <p:cNvSpPr>
            <a:spLocks noGrp="1"/>
          </p:cNvSpPr>
          <p:nvPr>
            <p:ph type="body" sz="quarter" idx="14"/>
          </p:nvPr>
        </p:nvSpPr>
        <p:spPr>
          <a:xfrm>
            <a:off x="7850141" y="1451239"/>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2" name="Text Placeholder 20">
            <a:extLst>
              <a:ext uri="{FF2B5EF4-FFF2-40B4-BE49-F238E27FC236}">
                <a16:creationId xmlns:a16="http://schemas.microsoft.com/office/drawing/2014/main" id="{4DED0AC4-9AF5-645B-335B-A3E5EE94DB58}"/>
              </a:ext>
            </a:extLst>
          </p:cNvPr>
          <p:cNvSpPr>
            <a:spLocks noGrp="1"/>
          </p:cNvSpPr>
          <p:nvPr>
            <p:ph type="body" sz="quarter" idx="15"/>
          </p:nvPr>
        </p:nvSpPr>
        <p:spPr>
          <a:xfrm>
            <a:off x="7850141" y="2935110"/>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3" name="Text Placeholder 20">
            <a:extLst>
              <a:ext uri="{FF2B5EF4-FFF2-40B4-BE49-F238E27FC236}">
                <a16:creationId xmlns:a16="http://schemas.microsoft.com/office/drawing/2014/main" id="{8B35187B-3D82-2A8D-ADA8-8C8654E89977}"/>
              </a:ext>
            </a:extLst>
          </p:cNvPr>
          <p:cNvSpPr>
            <a:spLocks noGrp="1"/>
          </p:cNvSpPr>
          <p:nvPr>
            <p:ph type="body" sz="quarter" idx="16"/>
          </p:nvPr>
        </p:nvSpPr>
        <p:spPr>
          <a:xfrm>
            <a:off x="7850141" y="4418981"/>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5" name="Text Placeholder 20">
            <a:extLst>
              <a:ext uri="{FF2B5EF4-FFF2-40B4-BE49-F238E27FC236}">
                <a16:creationId xmlns:a16="http://schemas.microsoft.com/office/drawing/2014/main" id="{507CA5A9-3864-0F63-2467-7AF282E98AF6}"/>
              </a:ext>
            </a:extLst>
          </p:cNvPr>
          <p:cNvSpPr>
            <a:spLocks noGrp="1"/>
          </p:cNvSpPr>
          <p:nvPr>
            <p:ph type="body" sz="quarter" idx="17"/>
          </p:nvPr>
        </p:nvSpPr>
        <p:spPr>
          <a:xfrm>
            <a:off x="5786969" y="1451239"/>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26" name="Text Placeholder 20">
            <a:extLst>
              <a:ext uri="{FF2B5EF4-FFF2-40B4-BE49-F238E27FC236}">
                <a16:creationId xmlns:a16="http://schemas.microsoft.com/office/drawing/2014/main" id="{5406FD8B-1C87-4974-BAD3-36C7EB6D1320}"/>
              </a:ext>
            </a:extLst>
          </p:cNvPr>
          <p:cNvSpPr>
            <a:spLocks noGrp="1"/>
          </p:cNvSpPr>
          <p:nvPr>
            <p:ph type="body" sz="quarter" idx="18"/>
          </p:nvPr>
        </p:nvSpPr>
        <p:spPr>
          <a:xfrm>
            <a:off x="5786969" y="2935110"/>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27" name="Text Placeholder 20">
            <a:extLst>
              <a:ext uri="{FF2B5EF4-FFF2-40B4-BE49-F238E27FC236}">
                <a16:creationId xmlns:a16="http://schemas.microsoft.com/office/drawing/2014/main" id="{572C192E-C305-A9FA-AED7-F7DC85DFCAD5}"/>
              </a:ext>
            </a:extLst>
          </p:cNvPr>
          <p:cNvSpPr>
            <a:spLocks noGrp="1"/>
          </p:cNvSpPr>
          <p:nvPr>
            <p:ph type="body" sz="quarter" idx="19"/>
          </p:nvPr>
        </p:nvSpPr>
        <p:spPr>
          <a:xfrm>
            <a:off x="5786969" y="4418981"/>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28" name="Text Placeholder 20">
            <a:extLst>
              <a:ext uri="{FF2B5EF4-FFF2-40B4-BE49-F238E27FC236}">
                <a16:creationId xmlns:a16="http://schemas.microsoft.com/office/drawing/2014/main" id="{D8A0AC55-831C-BACE-90A0-24881007ADF8}"/>
              </a:ext>
            </a:extLst>
          </p:cNvPr>
          <p:cNvSpPr>
            <a:spLocks noGrp="1"/>
          </p:cNvSpPr>
          <p:nvPr>
            <p:ph type="body" sz="quarter" idx="20"/>
          </p:nvPr>
        </p:nvSpPr>
        <p:spPr>
          <a:xfrm>
            <a:off x="542573" y="1451239"/>
            <a:ext cx="4802011" cy="637205"/>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cxnSp>
        <p:nvCxnSpPr>
          <p:cNvPr id="4" name="Straight Connector 3">
            <a:extLst>
              <a:ext uri="{FF2B5EF4-FFF2-40B4-BE49-F238E27FC236}">
                <a16:creationId xmlns:a16="http://schemas.microsoft.com/office/drawing/2014/main" id="{983B6E91-9F98-8413-FEF9-645CDE78E7ED}"/>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67381DEF-518A-8243-A54E-CFB3EE27C99E}"/>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D8056976-9305-71A2-853D-7EC5C8975908}"/>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31" name="Title 1">
            <a:extLst>
              <a:ext uri="{FF2B5EF4-FFF2-40B4-BE49-F238E27FC236}">
                <a16:creationId xmlns:a16="http://schemas.microsoft.com/office/drawing/2014/main" id="{B407833D-3111-684F-AD9B-2A6946FB6750}"/>
              </a:ext>
            </a:extLst>
          </p:cNvPr>
          <p:cNvSpPr>
            <a:spLocks noGrp="1"/>
          </p:cNvSpPr>
          <p:nvPr>
            <p:ph type="title"/>
          </p:nvPr>
        </p:nvSpPr>
        <p:spPr>
          <a:xfrm>
            <a:off x="429685" y="365127"/>
            <a:ext cx="11341100" cy="708301"/>
          </a:xfrm>
        </p:spPr>
        <p:txBody>
          <a:bodyPr/>
          <a:lstStyle/>
          <a:p>
            <a:r>
              <a:rPr lang="en-US"/>
              <a:t>Click to edit Master title style</a:t>
            </a:r>
          </a:p>
        </p:txBody>
      </p:sp>
      <p:sp>
        <p:nvSpPr>
          <p:cNvPr id="33" name="Footer Placeholder 4">
            <a:extLst>
              <a:ext uri="{FF2B5EF4-FFF2-40B4-BE49-F238E27FC236}">
                <a16:creationId xmlns:a16="http://schemas.microsoft.com/office/drawing/2014/main" id="{34B047CB-5653-F445-9C7D-AC07EB66088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34" name="Slide Number Placeholder 5">
            <a:extLst>
              <a:ext uri="{FF2B5EF4-FFF2-40B4-BE49-F238E27FC236}">
                <a16:creationId xmlns:a16="http://schemas.microsoft.com/office/drawing/2014/main" id="{3487D33F-FCE7-E54D-9D5E-28A296D8D94D}"/>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2887503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3 Colum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46888E12-A345-E453-D3C5-068B4E867DDD}"/>
              </a:ext>
            </a:extLst>
          </p:cNvPr>
          <p:cNvSpPr/>
          <p:nvPr userDrawn="1"/>
        </p:nvSpPr>
        <p:spPr>
          <a:xfrm>
            <a:off x="8074152" y="1451239"/>
            <a:ext cx="36576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2" name="Rectangle 1">
            <a:extLst>
              <a:ext uri="{FF2B5EF4-FFF2-40B4-BE49-F238E27FC236}">
                <a16:creationId xmlns:a16="http://schemas.microsoft.com/office/drawing/2014/main" id="{58C0025D-592A-E95A-55D4-72F7BDD5FE26}"/>
              </a:ext>
            </a:extLst>
          </p:cNvPr>
          <p:cNvSpPr/>
          <p:nvPr userDrawn="1"/>
        </p:nvSpPr>
        <p:spPr>
          <a:xfrm>
            <a:off x="8074151" y="1451239"/>
            <a:ext cx="36576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38" name="Rectangle 37">
            <a:extLst>
              <a:ext uri="{FF2B5EF4-FFF2-40B4-BE49-F238E27FC236}">
                <a16:creationId xmlns:a16="http://schemas.microsoft.com/office/drawing/2014/main" id="{BDEE34BD-A6E2-30EA-19F2-266687065A35}"/>
              </a:ext>
            </a:extLst>
          </p:cNvPr>
          <p:cNvSpPr/>
          <p:nvPr userDrawn="1"/>
        </p:nvSpPr>
        <p:spPr>
          <a:xfrm>
            <a:off x="440268" y="1451239"/>
            <a:ext cx="3657600" cy="4204493"/>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640080" y="1622941"/>
            <a:ext cx="3291840" cy="637205"/>
          </a:xfrm>
        </p:spPr>
        <p:txBody>
          <a:bodyPr anchor="ctr" anchorCtr="0"/>
          <a:lstStyle>
            <a:lvl1pPr marL="0" indent="0" algn="ctr">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2" name="Rectangle 41">
            <a:extLst>
              <a:ext uri="{FF2B5EF4-FFF2-40B4-BE49-F238E27FC236}">
                <a16:creationId xmlns:a16="http://schemas.microsoft.com/office/drawing/2014/main" id="{BDA3EF1F-940B-7768-4D98-C2CFDAF42FE0}"/>
              </a:ext>
            </a:extLst>
          </p:cNvPr>
          <p:cNvSpPr/>
          <p:nvPr userDrawn="1"/>
        </p:nvSpPr>
        <p:spPr>
          <a:xfrm>
            <a:off x="4257209" y="1451239"/>
            <a:ext cx="36576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4" name="Rectangle 43">
            <a:extLst>
              <a:ext uri="{FF2B5EF4-FFF2-40B4-BE49-F238E27FC236}">
                <a16:creationId xmlns:a16="http://schemas.microsoft.com/office/drawing/2014/main" id="{5D776DC0-D95A-0858-725C-416C966B66D9}"/>
              </a:ext>
            </a:extLst>
          </p:cNvPr>
          <p:cNvSpPr/>
          <p:nvPr userDrawn="1"/>
        </p:nvSpPr>
        <p:spPr>
          <a:xfrm>
            <a:off x="4257208" y="1451239"/>
            <a:ext cx="36576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5" name="Text Placeholder 20">
            <a:extLst>
              <a:ext uri="{FF2B5EF4-FFF2-40B4-BE49-F238E27FC236}">
                <a16:creationId xmlns:a16="http://schemas.microsoft.com/office/drawing/2014/main" id="{6E9861E3-25CE-214D-0C9F-546471C46CAB}"/>
              </a:ext>
            </a:extLst>
          </p:cNvPr>
          <p:cNvSpPr>
            <a:spLocks noGrp="1"/>
          </p:cNvSpPr>
          <p:nvPr>
            <p:ph type="body" sz="quarter" idx="24"/>
          </p:nvPr>
        </p:nvSpPr>
        <p:spPr>
          <a:xfrm>
            <a:off x="4453129" y="1555783"/>
            <a:ext cx="3255265" cy="437608"/>
          </a:xfrm>
        </p:spPr>
        <p:txBody>
          <a:bodyPr anchor="ctr" anchorCtr="0"/>
          <a:lstStyle>
            <a:lvl1pPr marL="0" indent="0" algn="ctr">
              <a:buNone/>
              <a:defRPr sz="1865"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7" name="Text Placeholder 20">
            <a:extLst>
              <a:ext uri="{FF2B5EF4-FFF2-40B4-BE49-F238E27FC236}">
                <a16:creationId xmlns:a16="http://schemas.microsoft.com/office/drawing/2014/main" id="{6950F76F-9C74-18BB-38A1-4AB695151F5B}"/>
              </a:ext>
            </a:extLst>
          </p:cNvPr>
          <p:cNvSpPr>
            <a:spLocks noGrp="1"/>
          </p:cNvSpPr>
          <p:nvPr>
            <p:ph type="body" sz="quarter" idx="26"/>
          </p:nvPr>
        </p:nvSpPr>
        <p:spPr>
          <a:xfrm>
            <a:off x="640080" y="2722706"/>
            <a:ext cx="3291840"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sp>
        <p:nvSpPr>
          <p:cNvPr id="48" name="Text Placeholder 20">
            <a:extLst>
              <a:ext uri="{FF2B5EF4-FFF2-40B4-BE49-F238E27FC236}">
                <a16:creationId xmlns:a16="http://schemas.microsoft.com/office/drawing/2014/main" id="{0CFCC871-FDB7-BBAD-DFE3-04DC250CCBB6}"/>
              </a:ext>
            </a:extLst>
          </p:cNvPr>
          <p:cNvSpPr>
            <a:spLocks noGrp="1"/>
          </p:cNvSpPr>
          <p:nvPr>
            <p:ph type="body" sz="quarter" idx="27"/>
          </p:nvPr>
        </p:nvSpPr>
        <p:spPr>
          <a:xfrm>
            <a:off x="4453128" y="2722706"/>
            <a:ext cx="3255264"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cxnSp>
        <p:nvCxnSpPr>
          <p:cNvPr id="7" name="Straight Connector 6">
            <a:extLst>
              <a:ext uri="{FF2B5EF4-FFF2-40B4-BE49-F238E27FC236}">
                <a16:creationId xmlns:a16="http://schemas.microsoft.com/office/drawing/2014/main" id="{47CF1FCE-6369-0817-20E5-452DBA3DB4C6}"/>
              </a:ext>
            </a:extLst>
          </p:cNvPr>
          <p:cNvCxnSpPr/>
          <p:nvPr userDrawn="1"/>
        </p:nvCxnSpPr>
        <p:spPr>
          <a:xfrm>
            <a:off x="457200"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74724B58-7BB8-3746-BE5F-CFEA338BEBF1}"/>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5" name="Picture 2" descr="Ultragenyx Treatment of Rare and Ultra-rare Genetic Diseases">
            <a:extLst>
              <a:ext uri="{FF2B5EF4-FFF2-40B4-BE49-F238E27FC236}">
                <a16:creationId xmlns:a16="http://schemas.microsoft.com/office/drawing/2014/main" id="{6956E80C-EC0E-5D80-A5E1-0D10C011A02E}"/>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Straight Connector 10">
            <a:extLst>
              <a:ext uri="{FF2B5EF4-FFF2-40B4-BE49-F238E27FC236}">
                <a16:creationId xmlns:a16="http://schemas.microsoft.com/office/drawing/2014/main" id="{A65ABC62-E444-FF21-C7B9-655E6300677E}"/>
              </a:ext>
            </a:extLst>
          </p:cNvPr>
          <p:cNvCxnSpPr>
            <a:cxnSpLocks/>
          </p:cNvCxnSpPr>
          <p:nvPr userDrawn="1"/>
        </p:nvCxnSpPr>
        <p:spPr>
          <a:xfrm>
            <a:off x="640080" y="2457546"/>
            <a:ext cx="3291840"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 Placeholder 20">
            <a:extLst>
              <a:ext uri="{FF2B5EF4-FFF2-40B4-BE49-F238E27FC236}">
                <a16:creationId xmlns:a16="http://schemas.microsoft.com/office/drawing/2014/main" id="{2259908B-91A5-2EF9-7D27-5A5391ABBBBB}"/>
              </a:ext>
            </a:extLst>
          </p:cNvPr>
          <p:cNvSpPr>
            <a:spLocks noGrp="1"/>
          </p:cNvSpPr>
          <p:nvPr>
            <p:ph type="body" sz="quarter" idx="28"/>
          </p:nvPr>
        </p:nvSpPr>
        <p:spPr>
          <a:xfrm>
            <a:off x="8275321" y="1555783"/>
            <a:ext cx="3255265" cy="437608"/>
          </a:xfrm>
        </p:spPr>
        <p:txBody>
          <a:bodyPr anchor="ctr" anchorCtr="0"/>
          <a:lstStyle>
            <a:lvl1pPr marL="0" indent="0" algn="ctr">
              <a:buNone/>
              <a:defRPr sz="1865"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5" name="Text Placeholder 20">
            <a:extLst>
              <a:ext uri="{FF2B5EF4-FFF2-40B4-BE49-F238E27FC236}">
                <a16:creationId xmlns:a16="http://schemas.microsoft.com/office/drawing/2014/main" id="{C82AF50F-B76A-869A-E7FF-AF8A9A8789B8}"/>
              </a:ext>
            </a:extLst>
          </p:cNvPr>
          <p:cNvSpPr>
            <a:spLocks noGrp="1"/>
          </p:cNvSpPr>
          <p:nvPr>
            <p:ph type="body" sz="quarter" idx="29"/>
          </p:nvPr>
        </p:nvSpPr>
        <p:spPr>
          <a:xfrm>
            <a:off x="8275320" y="2722706"/>
            <a:ext cx="3255264"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22" name="Footer Placeholder 4">
            <a:extLst>
              <a:ext uri="{FF2B5EF4-FFF2-40B4-BE49-F238E27FC236}">
                <a16:creationId xmlns:a16="http://schemas.microsoft.com/office/drawing/2014/main" id="{8BA5314F-0F8B-ED4D-A25F-7C36831118B3}"/>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3" name="Slide Number Placeholder 5">
            <a:extLst>
              <a:ext uri="{FF2B5EF4-FFF2-40B4-BE49-F238E27FC236}">
                <a16:creationId xmlns:a16="http://schemas.microsoft.com/office/drawing/2014/main" id="{54EB2AA7-A8D4-DA4F-AE28-65BBFB94BDDB}"/>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4" name="Title 1">
            <a:extLst>
              <a:ext uri="{FF2B5EF4-FFF2-40B4-BE49-F238E27FC236}">
                <a16:creationId xmlns:a16="http://schemas.microsoft.com/office/drawing/2014/main" id="{DB5F3B12-B663-D84D-A527-939DAE2DB2DF}"/>
              </a:ext>
            </a:extLst>
          </p:cNvPr>
          <p:cNvSpPr>
            <a:spLocks noGrp="1"/>
          </p:cNvSpPr>
          <p:nvPr>
            <p:ph type="title"/>
          </p:nvPr>
        </p:nvSpPr>
        <p:spPr>
          <a:xfrm>
            <a:off x="429685" y="365127"/>
            <a:ext cx="11341100" cy="708301"/>
          </a:xfrm>
        </p:spPr>
        <p:txBody>
          <a:bodyPr/>
          <a:lstStyle/>
          <a:p>
            <a:r>
              <a:rPr lang="en-US"/>
              <a:t>Click to edit Master title style</a:t>
            </a:r>
          </a:p>
        </p:txBody>
      </p:sp>
    </p:spTree>
    <p:extLst>
      <p:ext uri="{BB962C8B-B14F-4D97-AF65-F5344CB8AC3E}">
        <p14:creationId xmlns:p14="http://schemas.microsoft.com/office/powerpoint/2010/main" val="409214869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2 Colum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8" name="Rectangle 37">
            <a:extLst>
              <a:ext uri="{FF2B5EF4-FFF2-40B4-BE49-F238E27FC236}">
                <a16:creationId xmlns:a16="http://schemas.microsoft.com/office/drawing/2014/main" id="{BDEE34BD-A6E2-30EA-19F2-266687065A35}"/>
              </a:ext>
            </a:extLst>
          </p:cNvPr>
          <p:cNvSpPr/>
          <p:nvPr userDrawn="1"/>
        </p:nvSpPr>
        <p:spPr>
          <a:xfrm>
            <a:off x="440268" y="1451239"/>
            <a:ext cx="3657600" cy="4204493"/>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640080" y="1622941"/>
            <a:ext cx="3291840" cy="637205"/>
          </a:xfrm>
        </p:spPr>
        <p:txBody>
          <a:bodyPr anchor="ctr" anchorCtr="0"/>
          <a:lstStyle>
            <a:lvl1pPr marL="0" indent="0" algn="ctr">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2" name="Rectangle 41">
            <a:extLst>
              <a:ext uri="{FF2B5EF4-FFF2-40B4-BE49-F238E27FC236}">
                <a16:creationId xmlns:a16="http://schemas.microsoft.com/office/drawing/2014/main" id="{BDA3EF1F-940B-7768-4D98-C2CFDAF42FE0}"/>
              </a:ext>
            </a:extLst>
          </p:cNvPr>
          <p:cNvSpPr/>
          <p:nvPr userDrawn="1"/>
        </p:nvSpPr>
        <p:spPr>
          <a:xfrm>
            <a:off x="4257210" y="1451239"/>
            <a:ext cx="7474543"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7" name="Text Placeholder 20">
            <a:extLst>
              <a:ext uri="{FF2B5EF4-FFF2-40B4-BE49-F238E27FC236}">
                <a16:creationId xmlns:a16="http://schemas.microsoft.com/office/drawing/2014/main" id="{6950F76F-9C74-18BB-38A1-4AB695151F5B}"/>
              </a:ext>
            </a:extLst>
          </p:cNvPr>
          <p:cNvSpPr>
            <a:spLocks noGrp="1"/>
          </p:cNvSpPr>
          <p:nvPr>
            <p:ph type="body" sz="quarter" idx="26"/>
          </p:nvPr>
        </p:nvSpPr>
        <p:spPr>
          <a:xfrm>
            <a:off x="640080" y="2722706"/>
            <a:ext cx="3291840"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sp>
        <p:nvSpPr>
          <p:cNvPr id="48" name="Text Placeholder 20">
            <a:extLst>
              <a:ext uri="{FF2B5EF4-FFF2-40B4-BE49-F238E27FC236}">
                <a16:creationId xmlns:a16="http://schemas.microsoft.com/office/drawing/2014/main" id="{0CFCC871-FDB7-BBAD-DFE3-04DC250CCBB6}"/>
              </a:ext>
            </a:extLst>
          </p:cNvPr>
          <p:cNvSpPr>
            <a:spLocks noGrp="1"/>
          </p:cNvSpPr>
          <p:nvPr>
            <p:ph type="body" sz="quarter" idx="27"/>
          </p:nvPr>
        </p:nvSpPr>
        <p:spPr>
          <a:xfrm>
            <a:off x="4453128" y="2722706"/>
            <a:ext cx="7098792"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cxnSp>
        <p:nvCxnSpPr>
          <p:cNvPr id="7" name="Straight Connector 6">
            <a:extLst>
              <a:ext uri="{FF2B5EF4-FFF2-40B4-BE49-F238E27FC236}">
                <a16:creationId xmlns:a16="http://schemas.microsoft.com/office/drawing/2014/main" id="{47CF1FCE-6369-0817-20E5-452DBA3DB4C6}"/>
              </a:ext>
            </a:extLst>
          </p:cNvPr>
          <p:cNvCxnSpPr/>
          <p:nvPr userDrawn="1"/>
        </p:nvCxnSpPr>
        <p:spPr>
          <a:xfrm>
            <a:off x="457200"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74724B58-7BB8-3746-BE5F-CFEA338BEBF1}"/>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5" name="Picture 2" descr="Ultragenyx Treatment of Rare and Ultra-rare Genetic Diseases">
            <a:extLst>
              <a:ext uri="{FF2B5EF4-FFF2-40B4-BE49-F238E27FC236}">
                <a16:creationId xmlns:a16="http://schemas.microsoft.com/office/drawing/2014/main" id="{6956E80C-EC0E-5D80-A5E1-0D10C011A02E}"/>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Straight Connector 10">
            <a:extLst>
              <a:ext uri="{FF2B5EF4-FFF2-40B4-BE49-F238E27FC236}">
                <a16:creationId xmlns:a16="http://schemas.microsoft.com/office/drawing/2014/main" id="{A65ABC62-E444-FF21-C7B9-655E6300677E}"/>
              </a:ext>
            </a:extLst>
          </p:cNvPr>
          <p:cNvCxnSpPr>
            <a:cxnSpLocks/>
          </p:cNvCxnSpPr>
          <p:nvPr userDrawn="1"/>
        </p:nvCxnSpPr>
        <p:spPr>
          <a:xfrm>
            <a:off x="640080" y="2457546"/>
            <a:ext cx="329184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410FB836-A2B4-9122-C730-ED9858F4D4DB}"/>
              </a:ext>
            </a:extLst>
          </p:cNvPr>
          <p:cNvCxnSpPr>
            <a:cxnSpLocks/>
          </p:cNvCxnSpPr>
          <p:nvPr userDrawn="1"/>
        </p:nvCxnSpPr>
        <p:spPr>
          <a:xfrm>
            <a:off x="4458101" y="2457546"/>
            <a:ext cx="7093819"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8" name="Text Placeholder 20">
            <a:extLst>
              <a:ext uri="{FF2B5EF4-FFF2-40B4-BE49-F238E27FC236}">
                <a16:creationId xmlns:a16="http://schemas.microsoft.com/office/drawing/2014/main" id="{D111770B-D0C1-D0C5-F1D9-63DA62AF3278}"/>
              </a:ext>
            </a:extLst>
          </p:cNvPr>
          <p:cNvSpPr>
            <a:spLocks noGrp="1"/>
          </p:cNvSpPr>
          <p:nvPr>
            <p:ph type="body" sz="quarter" idx="29"/>
          </p:nvPr>
        </p:nvSpPr>
        <p:spPr>
          <a:xfrm>
            <a:off x="4405256" y="1622941"/>
            <a:ext cx="7146664" cy="637205"/>
          </a:xfrm>
        </p:spPr>
        <p:txBody>
          <a:bodyPr anchor="ctr" anchorCtr="0"/>
          <a:lstStyle>
            <a:lvl1pPr marL="0" indent="0" algn="l">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8" name="Footer Placeholder 4">
            <a:extLst>
              <a:ext uri="{FF2B5EF4-FFF2-40B4-BE49-F238E27FC236}">
                <a16:creationId xmlns:a16="http://schemas.microsoft.com/office/drawing/2014/main" id="{93E80F2A-98D9-3C42-A1E4-8780B39DBEC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9" name="Slide Number Placeholder 5">
            <a:extLst>
              <a:ext uri="{FF2B5EF4-FFF2-40B4-BE49-F238E27FC236}">
                <a16:creationId xmlns:a16="http://schemas.microsoft.com/office/drawing/2014/main" id="{4A17143E-4540-4941-B45D-1D5008D0D03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0" name="Title 1">
            <a:extLst>
              <a:ext uri="{FF2B5EF4-FFF2-40B4-BE49-F238E27FC236}">
                <a16:creationId xmlns:a16="http://schemas.microsoft.com/office/drawing/2014/main" id="{34BEE26A-5083-4046-8ADA-C13853098134}"/>
              </a:ext>
            </a:extLst>
          </p:cNvPr>
          <p:cNvSpPr>
            <a:spLocks noGrp="1"/>
          </p:cNvSpPr>
          <p:nvPr>
            <p:ph type="title"/>
          </p:nvPr>
        </p:nvSpPr>
        <p:spPr>
          <a:xfrm>
            <a:off x="429685" y="365127"/>
            <a:ext cx="11341100" cy="708301"/>
          </a:xfrm>
        </p:spPr>
        <p:txBody>
          <a:bodyPr/>
          <a:lstStyle/>
          <a:p>
            <a:r>
              <a:rPr lang="en-US"/>
              <a:t>Click to edit Master title style</a:t>
            </a:r>
          </a:p>
        </p:txBody>
      </p:sp>
    </p:spTree>
    <p:extLst>
      <p:ext uri="{BB962C8B-B14F-4D97-AF65-F5344CB8AC3E}">
        <p14:creationId xmlns:p14="http://schemas.microsoft.com/office/powerpoint/2010/main" val="192228500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3 Step">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22D27B6A-C648-993A-33AD-005C67914ACD}"/>
              </a:ext>
            </a:extLst>
          </p:cNvPr>
          <p:cNvSpPr/>
          <p:nvPr userDrawn="1"/>
        </p:nvSpPr>
        <p:spPr>
          <a:xfrm>
            <a:off x="2384781" y="2913405"/>
            <a:ext cx="8631092"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22" name="Rectangle 21">
            <a:extLst>
              <a:ext uri="{FF2B5EF4-FFF2-40B4-BE49-F238E27FC236}">
                <a16:creationId xmlns:a16="http://schemas.microsoft.com/office/drawing/2014/main" id="{DB42F7B4-007D-E610-337F-FDA3EB31A280}"/>
              </a:ext>
            </a:extLst>
          </p:cNvPr>
          <p:cNvSpPr/>
          <p:nvPr userDrawn="1"/>
        </p:nvSpPr>
        <p:spPr>
          <a:xfrm>
            <a:off x="10730207" y="2847878"/>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21" name="Picture 20">
            <a:extLst>
              <a:ext uri="{FF2B5EF4-FFF2-40B4-BE49-F238E27FC236}">
                <a16:creationId xmlns:a16="http://schemas.microsoft.com/office/drawing/2014/main" id="{E7733AA4-EBDC-A873-601C-C3B8AF2D484D}"/>
              </a:ext>
            </a:extLst>
          </p:cNvPr>
          <p:cNvPicPr>
            <a:picLocks noChangeAspect="1"/>
          </p:cNvPicPr>
          <p:nvPr userDrawn="1"/>
        </p:nvPicPr>
        <p:blipFill>
          <a:blip r:embed="rId3"/>
          <a:srcRect/>
          <a:stretch/>
        </p:blipFill>
        <p:spPr>
          <a:xfrm>
            <a:off x="10730207" y="2913405"/>
            <a:ext cx="447040" cy="1280160"/>
          </a:xfrm>
          <a:prstGeom prst="rect">
            <a:avLst/>
          </a:prstGeom>
        </p:spPr>
      </p:pic>
      <p:sp>
        <p:nvSpPr>
          <p:cNvPr id="12" name="Text Placeholder 20">
            <a:extLst>
              <a:ext uri="{FF2B5EF4-FFF2-40B4-BE49-F238E27FC236}">
                <a16:creationId xmlns:a16="http://schemas.microsoft.com/office/drawing/2014/main" id="{5A4258EF-A260-DBAD-85A4-FEE076BF22AC}"/>
              </a:ext>
            </a:extLst>
          </p:cNvPr>
          <p:cNvSpPr>
            <a:spLocks noGrp="1"/>
          </p:cNvSpPr>
          <p:nvPr>
            <p:ph type="body" sz="quarter" idx="25"/>
          </p:nvPr>
        </p:nvSpPr>
        <p:spPr>
          <a:xfrm>
            <a:off x="4228718" y="2967482"/>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a:t>Click to edit Master text styles</a:t>
            </a:r>
          </a:p>
        </p:txBody>
      </p:sp>
      <p:sp>
        <p:nvSpPr>
          <p:cNvPr id="13" name="Rectangle 12">
            <a:extLst>
              <a:ext uri="{FF2B5EF4-FFF2-40B4-BE49-F238E27FC236}">
                <a16:creationId xmlns:a16="http://schemas.microsoft.com/office/drawing/2014/main" id="{A046872C-E49E-5B70-9F9E-90D8707F04DD}"/>
              </a:ext>
            </a:extLst>
          </p:cNvPr>
          <p:cNvSpPr/>
          <p:nvPr userDrawn="1"/>
        </p:nvSpPr>
        <p:spPr>
          <a:xfrm>
            <a:off x="1737361" y="2913404"/>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5" name="Text Placeholder 20">
            <a:extLst>
              <a:ext uri="{FF2B5EF4-FFF2-40B4-BE49-F238E27FC236}">
                <a16:creationId xmlns:a16="http://schemas.microsoft.com/office/drawing/2014/main" id="{2ED9E1AB-5FE1-37E6-CA13-64276799B72B}"/>
              </a:ext>
            </a:extLst>
          </p:cNvPr>
          <p:cNvSpPr>
            <a:spLocks noGrp="1"/>
          </p:cNvSpPr>
          <p:nvPr>
            <p:ph type="body" sz="quarter" idx="26"/>
          </p:nvPr>
        </p:nvSpPr>
        <p:spPr>
          <a:xfrm>
            <a:off x="1835576" y="2952660"/>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38" name="Rectangle 37">
            <a:extLst>
              <a:ext uri="{FF2B5EF4-FFF2-40B4-BE49-F238E27FC236}">
                <a16:creationId xmlns:a16="http://schemas.microsoft.com/office/drawing/2014/main" id="{BDEE34BD-A6E2-30EA-19F2-266687065A35}"/>
              </a:ext>
            </a:extLst>
          </p:cNvPr>
          <p:cNvSpPr/>
          <p:nvPr userDrawn="1"/>
        </p:nvSpPr>
        <p:spPr>
          <a:xfrm>
            <a:off x="2384780" y="1451239"/>
            <a:ext cx="8092741"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23" name="Text Placeholder 20">
            <a:extLst>
              <a:ext uri="{FF2B5EF4-FFF2-40B4-BE49-F238E27FC236}">
                <a16:creationId xmlns:a16="http://schemas.microsoft.com/office/drawing/2014/main" id="{8B35187B-3D82-2A8D-ADA8-8C8654E89977}"/>
              </a:ext>
            </a:extLst>
          </p:cNvPr>
          <p:cNvSpPr>
            <a:spLocks noGrp="1"/>
          </p:cNvSpPr>
          <p:nvPr>
            <p:ph type="body" sz="quarter" idx="16"/>
          </p:nvPr>
        </p:nvSpPr>
        <p:spPr>
          <a:xfrm>
            <a:off x="4228718" y="1505316"/>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dirty="0"/>
              <a:t>Click to edit Master text styles</a:t>
            </a:r>
          </a:p>
        </p:txBody>
      </p:sp>
      <p:sp>
        <p:nvSpPr>
          <p:cNvPr id="40" name="Rectangle 39">
            <a:extLst>
              <a:ext uri="{FF2B5EF4-FFF2-40B4-BE49-F238E27FC236}">
                <a16:creationId xmlns:a16="http://schemas.microsoft.com/office/drawing/2014/main" id="{B6186533-DBF9-4DB8-FCDC-E6E88D04EA34}"/>
              </a:ext>
            </a:extLst>
          </p:cNvPr>
          <p:cNvSpPr/>
          <p:nvPr userDrawn="1"/>
        </p:nvSpPr>
        <p:spPr>
          <a:xfrm>
            <a:off x="1737361" y="1451238"/>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1835576" y="1490494"/>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16" name="Rectangle 15">
            <a:extLst>
              <a:ext uri="{FF2B5EF4-FFF2-40B4-BE49-F238E27FC236}">
                <a16:creationId xmlns:a16="http://schemas.microsoft.com/office/drawing/2014/main" id="{CAD19E49-9B88-DDCF-1AEB-049F38ACDF1B}"/>
              </a:ext>
            </a:extLst>
          </p:cNvPr>
          <p:cNvSpPr/>
          <p:nvPr userDrawn="1"/>
        </p:nvSpPr>
        <p:spPr>
          <a:xfrm>
            <a:off x="2159001" y="4375571"/>
            <a:ext cx="9406471"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7" name="Text Placeholder 20">
            <a:extLst>
              <a:ext uri="{FF2B5EF4-FFF2-40B4-BE49-F238E27FC236}">
                <a16:creationId xmlns:a16="http://schemas.microsoft.com/office/drawing/2014/main" id="{4CD5C053-EBF6-BB77-3699-532F60F5F2CB}"/>
              </a:ext>
            </a:extLst>
          </p:cNvPr>
          <p:cNvSpPr>
            <a:spLocks noGrp="1"/>
          </p:cNvSpPr>
          <p:nvPr>
            <p:ph type="body" sz="quarter" idx="27"/>
          </p:nvPr>
        </p:nvSpPr>
        <p:spPr>
          <a:xfrm>
            <a:off x="4228718" y="4429648"/>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a:t>Click to edit Master text styles</a:t>
            </a:r>
          </a:p>
        </p:txBody>
      </p:sp>
      <p:sp>
        <p:nvSpPr>
          <p:cNvPr id="18" name="Rectangle 17">
            <a:extLst>
              <a:ext uri="{FF2B5EF4-FFF2-40B4-BE49-F238E27FC236}">
                <a16:creationId xmlns:a16="http://schemas.microsoft.com/office/drawing/2014/main" id="{43A76AE6-B050-98E5-1478-59A3B9D4D343}"/>
              </a:ext>
            </a:extLst>
          </p:cNvPr>
          <p:cNvSpPr/>
          <p:nvPr userDrawn="1"/>
        </p:nvSpPr>
        <p:spPr>
          <a:xfrm>
            <a:off x="1737361" y="4375570"/>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9" name="Text Placeholder 20">
            <a:extLst>
              <a:ext uri="{FF2B5EF4-FFF2-40B4-BE49-F238E27FC236}">
                <a16:creationId xmlns:a16="http://schemas.microsoft.com/office/drawing/2014/main" id="{2274A2E1-6D02-8483-5A72-83FA146F3E83}"/>
              </a:ext>
            </a:extLst>
          </p:cNvPr>
          <p:cNvSpPr>
            <a:spLocks noGrp="1"/>
          </p:cNvSpPr>
          <p:nvPr>
            <p:ph type="body" sz="quarter" idx="28"/>
          </p:nvPr>
        </p:nvSpPr>
        <p:spPr>
          <a:xfrm>
            <a:off x="1835576" y="4414826"/>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0" name="Picture Placeholder 12">
            <a:extLst>
              <a:ext uri="{FF2B5EF4-FFF2-40B4-BE49-F238E27FC236}">
                <a16:creationId xmlns:a16="http://schemas.microsoft.com/office/drawing/2014/main" id="{5A88DCE3-B355-EC52-32D0-E38167439B0A}"/>
              </a:ext>
            </a:extLst>
          </p:cNvPr>
          <p:cNvSpPr>
            <a:spLocks noGrp="1"/>
          </p:cNvSpPr>
          <p:nvPr>
            <p:ph type="pic" sz="quarter" idx="24"/>
          </p:nvPr>
        </p:nvSpPr>
        <p:spPr>
          <a:xfrm>
            <a:off x="457201" y="2913405"/>
            <a:ext cx="1280160" cy="1280160"/>
          </a:xfrm>
        </p:spPr>
        <p:txBody>
          <a:bodyPr/>
          <a:lstStyle/>
          <a:p>
            <a:endParaRPr lang="en-US"/>
          </a:p>
        </p:txBody>
      </p:sp>
      <p:sp>
        <p:nvSpPr>
          <p:cNvPr id="4" name="Picture Placeholder 12">
            <a:extLst>
              <a:ext uri="{FF2B5EF4-FFF2-40B4-BE49-F238E27FC236}">
                <a16:creationId xmlns:a16="http://schemas.microsoft.com/office/drawing/2014/main" id="{1D4F2B8B-1344-3415-CA61-656964A79195}"/>
              </a:ext>
            </a:extLst>
          </p:cNvPr>
          <p:cNvSpPr>
            <a:spLocks noGrp="1"/>
          </p:cNvSpPr>
          <p:nvPr>
            <p:ph type="pic" sz="quarter" idx="13"/>
          </p:nvPr>
        </p:nvSpPr>
        <p:spPr>
          <a:xfrm>
            <a:off x="457201" y="1451239"/>
            <a:ext cx="1280160" cy="1280160"/>
          </a:xfrm>
        </p:spPr>
        <p:txBody>
          <a:bodyPr/>
          <a:lstStyle/>
          <a:p>
            <a:endParaRPr lang="en-US" dirty="0"/>
          </a:p>
        </p:txBody>
      </p:sp>
      <p:sp>
        <p:nvSpPr>
          <p:cNvPr id="5" name="Picture Placeholder 12">
            <a:extLst>
              <a:ext uri="{FF2B5EF4-FFF2-40B4-BE49-F238E27FC236}">
                <a16:creationId xmlns:a16="http://schemas.microsoft.com/office/drawing/2014/main" id="{CE0225C2-ABA6-CDCE-C64A-3AF694C7F4B5}"/>
              </a:ext>
            </a:extLst>
          </p:cNvPr>
          <p:cNvSpPr>
            <a:spLocks noGrp="1"/>
          </p:cNvSpPr>
          <p:nvPr>
            <p:ph type="pic" sz="quarter" idx="23"/>
          </p:nvPr>
        </p:nvSpPr>
        <p:spPr>
          <a:xfrm>
            <a:off x="457201" y="4375571"/>
            <a:ext cx="1280160" cy="1280160"/>
          </a:xfrm>
        </p:spPr>
        <p:txBody>
          <a:bodyPr/>
          <a:lstStyle/>
          <a:p>
            <a:endParaRPr lang="en-US"/>
          </a:p>
        </p:txBody>
      </p:sp>
      <p:sp>
        <p:nvSpPr>
          <p:cNvPr id="24" name="Rectangle 23">
            <a:extLst>
              <a:ext uri="{FF2B5EF4-FFF2-40B4-BE49-F238E27FC236}">
                <a16:creationId xmlns:a16="http://schemas.microsoft.com/office/drawing/2014/main" id="{F6353C1F-9D55-82F3-DA3C-911411A3EEE4}"/>
              </a:ext>
            </a:extLst>
          </p:cNvPr>
          <p:cNvSpPr/>
          <p:nvPr userDrawn="1"/>
        </p:nvSpPr>
        <p:spPr>
          <a:xfrm>
            <a:off x="10191855" y="1391611"/>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25" name="Picture 24">
            <a:extLst>
              <a:ext uri="{FF2B5EF4-FFF2-40B4-BE49-F238E27FC236}">
                <a16:creationId xmlns:a16="http://schemas.microsoft.com/office/drawing/2014/main" id="{04AC6E70-0CA2-D8A8-256F-A363A16C0D09}"/>
              </a:ext>
            </a:extLst>
          </p:cNvPr>
          <p:cNvPicPr>
            <a:picLocks noChangeAspect="1"/>
          </p:cNvPicPr>
          <p:nvPr userDrawn="1"/>
        </p:nvPicPr>
        <p:blipFill>
          <a:blip r:embed="rId3"/>
          <a:srcRect/>
          <a:stretch/>
        </p:blipFill>
        <p:spPr>
          <a:xfrm>
            <a:off x="10191855" y="1451239"/>
            <a:ext cx="447040" cy="1280160"/>
          </a:xfrm>
          <a:prstGeom prst="rect">
            <a:avLst/>
          </a:prstGeom>
        </p:spPr>
      </p:pic>
      <p:sp>
        <p:nvSpPr>
          <p:cNvPr id="26" name="Rectangle 25">
            <a:extLst>
              <a:ext uri="{FF2B5EF4-FFF2-40B4-BE49-F238E27FC236}">
                <a16:creationId xmlns:a16="http://schemas.microsoft.com/office/drawing/2014/main" id="{10671A08-82BD-67DB-AA60-8D73AA3FD0B4}"/>
              </a:ext>
            </a:extLst>
          </p:cNvPr>
          <p:cNvSpPr/>
          <p:nvPr userDrawn="1"/>
        </p:nvSpPr>
        <p:spPr>
          <a:xfrm>
            <a:off x="11279805" y="4315434"/>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27" name="Picture 26">
            <a:extLst>
              <a:ext uri="{FF2B5EF4-FFF2-40B4-BE49-F238E27FC236}">
                <a16:creationId xmlns:a16="http://schemas.microsoft.com/office/drawing/2014/main" id="{4CE9F462-F101-5842-AB07-617AD38BBD2A}"/>
              </a:ext>
            </a:extLst>
          </p:cNvPr>
          <p:cNvPicPr>
            <a:picLocks noChangeAspect="1"/>
          </p:cNvPicPr>
          <p:nvPr userDrawn="1"/>
        </p:nvPicPr>
        <p:blipFill>
          <a:blip r:embed="rId3"/>
          <a:srcRect/>
          <a:stretch/>
        </p:blipFill>
        <p:spPr>
          <a:xfrm>
            <a:off x="11279804" y="4375571"/>
            <a:ext cx="447040" cy="1280160"/>
          </a:xfrm>
          <a:prstGeom prst="rect">
            <a:avLst/>
          </a:prstGeom>
        </p:spPr>
      </p:pic>
      <p:sp>
        <p:nvSpPr>
          <p:cNvPr id="32" name="Text Placeholder 20">
            <a:extLst>
              <a:ext uri="{FF2B5EF4-FFF2-40B4-BE49-F238E27FC236}">
                <a16:creationId xmlns:a16="http://schemas.microsoft.com/office/drawing/2014/main" id="{90FE0F36-4F65-EB3E-966A-2F76C587C702}"/>
              </a:ext>
            </a:extLst>
          </p:cNvPr>
          <p:cNvSpPr>
            <a:spLocks noGrp="1"/>
          </p:cNvSpPr>
          <p:nvPr>
            <p:ph type="body" sz="quarter" idx="29"/>
          </p:nvPr>
        </p:nvSpPr>
        <p:spPr>
          <a:xfrm>
            <a:off x="6294586" y="2967482"/>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3" name="Text Placeholder 20">
            <a:extLst>
              <a:ext uri="{FF2B5EF4-FFF2-40B4-BE49-F238E27FC236}">
                <a16:creationId xmlns:a16="http://schemas.microsoft.com/office/drawing/2014/main" id="{C0D6F8FE-C2C0-8E94-9FC5-ECF4D5C9760E}"/>
              </a:ext>
            </a:extLst>
          </p:cNvPr>
          <p:cNvSpPr>
            <a:spLocks noGrp="1"/>
          </p:cNvSpPr>
          <p:nvPr>
            <p:ph type="body" sz="quarter" idx="30"/>
          </p:nvPr>
        </p:nvSpPr>
        <p:spPr>
          <a:xfrm>
            <a:off x="6294586" y="1505316"/>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4" name="Text Placeholder 20">
            <a:extLst>
              <a:ext uri="{FF2B5EF4-FFF2-40B4-BE49-F238E27FC236}">
                <a16:creationId xmlns:a16="http://schemas.microsoft.com/office/drawing/2014/main" id="{A8E89BF2-2636-F0B0-B80B-CB8DD01FA790}"/>
              </a:ext>
            </a:extLst>
          </p:cNvPr>
          <p:cNvSpPr>
            <a:spLocks noGrp="1"/>
          </p:cNvSpPr>
          <p:nvPr>
            <p:ph type="body" sz="quarter" idx="31"/>
          </p:nvPr>
        </p:nvSpPr>
        <p:spPr>
          <a:xfrm>
            <a:off x="6294586" y="4429648"/>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5" name="Text Placeholder 20">
            <a:extLst>
              <a:ext uri="{FF2B5EF4-FFF2-40B4-BE49-F238E27FC236}">
                <a16:creationId xmlns:a16="http://schemas.microsoft.com/office/drawing/2014/main" id="{A94FA7D8-73BD-A902-D108-AF359D787224}"/>
              </a:ext>
            </a:extLst>
          </p:cNvPr>
          <p:cNvSpPr>
            <a:spLocks noGrp="1"/>
          </p:cNvSpPr>
          <p:nvPr>
            <p:ph type="body" sz="quarter" idx="32"/>
          </p:nvPr>
        </p:nvSpPr>
        <p:spPr>
          <a:xfrm>
            <a:off x="8360452" y="2967482"/>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6" name="Text Placeholder 20">
            <a:extLst>
              <a:ext uri="{FF2B5EF4-FFF2-40B4-BE49-F238E27FC236}">
                <a16:creationId xmlns:a16="http://schemas.microsoft.com/office/drawing/2014/main" id="{17A05B1A-96D7-EB10-6165-A924D073B2A4}"/>
              </a:ext>
            </a:extLst>
          </p:cNvPr>
          <p:cNvSpPr>
            <a:spLocks noGrp="1"/>
          </p:cNvSpPr>
          <p:nvPr>
            <p:ph type="body" sz="quarter" idx="33"/>
          </p:nvPr>
        </p:nvSpPr>
        <p:spPr>
          <a:xfrm>
            <a:off x="8360452" y="1505316"/>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7" name="Text Placeholder 20">
            <a:extLst>
              <a:ext uri="{FF2B5EF4-FFF2-40B4-BE49-F238E27FC236}">
                <a16:creationId xmlns:a16="http://schemas.microsoft.com/office/drawing/2014/main" id="{BB8EF5BB-2E77-1FB0-1354-0F9605E6F08F}"/>
              </a:ext>
            </a:extLst>
          </p:cNvPr>
          <p:cNvSpPr>
            <a:spLocks noGrp="1"/>
          </p:cNvSpPr>
          <p:nvPr>
            <p:ph type="body" sz="quarter" idx="34"/>
          </p:nvPr>
        </p:nvSpPr>
        <p:spPr>
          <a:xfrm>
            <a:off x="8360452" y="4429648"/>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cxnSp>
        <p:nvCxnSpPr>
          <p:cNvPr id="7" name="Straight Connector 6">
            <a:extLst>
              <a:ext uri="{FF2B5EF4-FFF2-40B4-BE49-F238E27FC236}">
                <a16:creationId xmlns:a16="http://schemas.microsoft.com/office/drawing/2014/main" id="{53525F0C-0D7C-8C4B-6C52-33639CEBF672}"/>
              </a:ext>
            </a:extLst>
          </p:cNvPr>
          <p:cNvCxnSpPr/>
          <p:nvPr userDrawn="1"/>
        </p:nvCxnSpPr>
        <p:spPr>
          <a:xfrm>
            <a:off x="457200"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83460F45-DA78-1349-AE9E-19346FBCF3AB}"/>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45" name="Picture 2" descr="Ultragenyx Treatment of Rare and Ultra-rare Genetic Diseases">
            <a:extLst>
              <a:ext uri="{FF2B5EF4-FFF2-40B4-BE49-F238E27FC236}">
                <a16:creationId xmlns:a16="http://schemas.microsoft.com/office/drawing/2014/main" id="{44BBF31F-8AE8-434D-9B8D-DBC98861BD8C}"/>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43" name="Footer Placeholder 4">
            <a:extLst>
              <a:ext uri="{FF2B5EF4-FFF2-40B4-BE49-F238E27FC236}">
                <a16:creationId xmlns:a16="http://schemas.microsoft.com/office/drawing/2014/main" id="{88F70FB3-9394-9849-AA6D-9736024A2669}"/>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46" name="Slide Number Placeholder 5">
            <a:extLst>
              <a:ext uri="{FF2B5EF4-FFF2-40B4-BE49-F238E27FC236}">
                <a16:creationId xmlns:a16="http://schemas.microsoft.com/office/drawing/2014/main" id="{DE6DF7B7-CBDB-6B45-91B5-6D510B7EE4B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47" name="Title 1">
            <a:extLst>
              <a:ext uri="{FF2B5EF4-FFF2-40B4-BE49-F238E27FC236}">
                <a16:creationId xmlns:a16="http://schemas.microsoft.com/office/drawing/2014/main" id="{19F62349-9D9A-AC41-8175-DE1F06A00093}"/>
              </a:ext>
            </a:extLst>
          </p:cNvPr>
          <p:cNvSpPr>
            <a:spLocks noGrp="1"/>
          </p:cNvSpPr>
          <p:nvPr>
            <p:ph type="title"/>
          </p:nvPr>
        </p:nvSpPr>
        <p:spPr>
          <a:xfrm>
            <a:off x="429685" y="365127"/>
            <a:ext cx="11341100" cy="708301"/>
          </a:xfrm>
        </p:spPr>
        <p:txBody>
          <a:bodyPr/>
          <a:lstStyle/>
          <a:p>
            <a:r>
              <a:rPr lang="en-US"/>
              <a:t>Click to edit Master title style</a:t>
            </a:r>
          </a:p>
        </p:txBody>
      </p:sp>
    </p:spTree>
    <p:extLst>
      <p:ext uri="{BB962C8B-B14F-4D97-AF65-F5344CB8AC3E}">
        <p14:creationId xmlns:p14="http://schemas.microsoft.com/office/powerpoint/2010/main" val="279996396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userDrawn="1">
  <p:cSld name="Thank You">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13" name="Picture 12" descr="Background pattern&#10;&#10;Description automatically generated with low confidence">
            <a:extLst>
              <a:ext uri="{FF2B5EF4-FFF2-40B4-BE49-F238E27FC236}">
                <a16:creationId xmlns:a16="http://schemas.microsoft.com/office/drawing/2014/main" id="{A36DBD4D-C2B8-2B48-BE16-C0CE0B53AF4F}"/>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4095" t="67471"/>
          <a:stretch/>
        </p:blipFill>
        <p:spPr>
          <a:xfrm>
            <a:off x="9033642" y="4627180"/>
            <a:ext cx="3158359" cy="2230821"/>
          </a:xfrm>
          <a:prstGeom prst="rect">
            <a:avLst/>
          </a:prstGeom>
        </p:spPr>
      </p:pic>
      <p:pic>
        <p:nvPicPr>
          <p:cNvPr id="16" name="Picture 2" descr="Ultragenyx Treatment of Rare and Ultra-rare Genetic Diseases">
            <a:extLst>
              <a:ext uri="{FF2B5EF4-FFF2-40B4-BE49-F238E27FC236}">
                <a16:creationId xmlns:a16="http://schemas.microsoft.com/office/drawing/2014/main" id="{D5118DA1-B396-7249-B3F6-D5D15B711DDC}"/>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9956801" y="6008016"/>
            <a:ext cx="1773380" cy="731750"/>
          </a:xfrm>
          <a:prstGeom prst="rect">
            <a:avLst/>
          </a:prstGeom>
          <a:noFill/>
          <a:extLst>
            <a:ext uri="{909E8E84-426E-40DD-AFC4-6F175D3DCCD1}">
              <a14:hiddenFill xmlns:a14="http://schemas.microsoft.com/office/drawing/2010/main">
                <a:solidFill>
                  <a:srgbClr val="FFFFFF"/>
                </a:solidFill>
              </a14:hiddenFill>
            </a:ext>
          </a:extLst>
        </p:spPr>
      </p:pic>
      <p:sp>
        <p:nvSpPr>
          <p:cNvPr id="4" name="Title 1">
            <a:extLst>
              <a:ext uri="{FF2B5EF4-FFF2-40B4-BE49-F238E27FC236}">
                <a16:creationId xmlns:a16="http://schemas.microsoft.com/office/drawing/2014/main" id="{5E8F4B83-0B8B-75D6-4B2C-794A041538E1}"/>
              </a:ext>
            </a:extLst>
          </p:cNvPr>
          <p:cNvSpPr>
            <a:spLocks noGrp="1"/>
          </p:cNvSpPr>
          <p:nvPr>
            <p:ph type="ctrTitle" hasCustomPrompt="1"/>
          </p:nvPr>
        </p:nvSpPr>
        <p:spPr>
          <a:xfrm>
            <a:off x="1066801" y="2235708"/>
            <a:ext cx="10058401" cy="2386585"/>
          </a:xfrm>
        </p:spPr>
        <p:txBody>
          <a:bodyPr lIns="0" tIns="0" rIns="0" bIns="0" anchor="ctr">
            <a:noAutofit/>
          </a:bodyPr>
          <a:lstStyle>
            <a:lvl1pPr algn="ctr">
              <a:defRPr sz="5861"/>
            </a:lvl1pPr>
          </a:lstStyle>
          <a:p>
            <a:r>
              <a:rPr lang="en-US" dirty="0"/>
              <a:t>Thank You</a:t>
            </a:r>
          </a:p>
        </p:txBody>
      </p:sp>
      <p:sp>
        <p:nvSpPr>
          <p:cNvPr id="9" name="Footer Placeholder 4">
            <a:extLst>
              <a:ext uri="{FF2B5EF4-FFF2-40B4-BE49-F238E27FC236}">
                <a16:creationId xmlns:a16="http://schemas.microsoft.com/office/drawing/2014/main" id="{D91AF359-B503-6446-93F5-DBB4EEE3D92B}"/>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0" name="Slide Number Placeholder 5">
            <a:extLst>
              <a:ext uri="{FF2B5EF4-FFF2-40B4-BE49-F238E27FC236}">
                <a16:creationId xmlns:a16="http://schemas.microsoft.com/office/drawing/2014/main" id="{1A21C157-BB75-F843-A7D2-11757BF7B342}"/>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25960784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5F64E9BC-DBE4-0BCF-08A8-B2B6DA44CB1E}"/>
              </a:ext>
            </a:extLst>
          </p:cNvPr>
          <p:cNvSpPr>
            <a:spLocks noGrp="1"/>
          </p:cNvSpPr>
          <p:nvPr>
            <p:ph type="ftr" sz="quarter" idx="10"/>
          </p:nvPr>
        </p:nvSpPr>
        <p:spPr/>
        <p:txBody>
          <a:bodyPr/>
          <a:lstStyle/>
          <a:p>
            <a:pPr defTabSz="1218072"/>
            <a:r>
              <a:rPr lang="en-GB"/>
              <a:t>© 2023 Ultragenyx Pharmaceutical Inc.   |    Confidential and Proprietary</a:t>
            </a:r>
            <a:endParaRPr lang="en-GB" dirty="0"/>
          </a:p>
        </p:txBody>
      </p:sp>
      <p:sp>
        <p:nvSpPr>
          <p:cNvPr id="3" name="Slide Number Placeholder 2">
            <a:extLst>
              <a:ext uri="{FF2B5EF4-FFF2-40B4-BE49-F238E27FC236}">
                <a16:creationId xmlns:a16="http://schemas.microsoft.com/office/drawing/2014/main" id="{F32446C6-DD57-7C12-A8AD-02AD26C8CBDE}"/>
              </a:ext>
            </a:extLst>
          </p:cNvPr>
          <p:cNvSpPr>
            <a:spLocks noGrp="1"/>
          </p:cNvSpPr>
          <p:nvPr>
            <p:ph type="sldNum" sz="quarter" idx="11"/>
          </p:nvPr>
        </p:nvSpPr>
        <p:spPr/>
        <p:txBody>
          <a:body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88696725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userDrawn="1">
  <p:cSld name="Cover Slide - No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BAAB52F-A7FA-0248-A4CD-A58A1BA35A05}"/>
              </a:ext>
            </a:extLst>
          </p:cNvPr>
          <p:cNvSpPr/>
          <p:nvPr userDrawn="1"/>
        </p:nvSpPr>
        <p:spPr>
          <a:xfrm>
            <a:off x="269876" y="375539"/>
            <a:ext cx="2479675" cy="10055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1026" name="Picture 2" descr="Ultragenyx Treatment of Rare and Ultra-rare Genetic Diseases">
            <a:extLst>
              <a:ext uri="{FF2B5EF4-FFF2-40B4-BE49-F238E27FC236}">
                <a16:creationId xmlns:a16="http://schemas.microsoft.com/office/drawing/2014/main" id="{43FED289-AD9E-404C-A507-7AE3FCFF03C5}"/>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7" name="Title 1">
            <a:extLst>
              <a:ext uri="{FF2B5EF4-FFF2-40B4-BE49-F238E27FC236}">
                <a16:creationId xmlns:a16="http://schemas.microsoft.com/office/drawing/2014/main" id="{20DD149B-01FF-2DC4-031F-BBF0CB8D9B1E}"/>
              </a:ext>
            </a:extLst>
          </p:cNvPr>
          <p:cNvSpPr>
            <a:spLocks noGrp="1"/>
          </p:cNvSpPr>
          <p:nvPr>
            <p:ph type="ctrTitle" hasCustomPrompt="1"/>
          </p:nvPr>
        </p:nvSpPr>
        <p:spPr>
          <a:xfrm>
            <a:off x="457202" y="1484800"/>
            <a:ext cx="9251575" cy="1935056"/>
          </a:xfrm>
        </p:spPr>
        <p:txBody>
          <a:bodyPr lIns="0" tIns="0" rIns="0" bIns="0" anchor="b">
            <a:noAutofit/>
          </a:bodyPr>
          <a:lstStyle>
            <a:lvl1pPr algn="l">
              <a:defRPr sz="5861"/>
            </a:lvl1pPr>
          </a:lstStyle>
          <a:p>
            <a:r>
              <a:rPr lang="en-US" dirty="0"/>
              <a:t>Click to edit simple cover title</a:t>
            </a:r>
          </a:p>
        </p:txBody>
      </p:sp>
      <p:sp>
        <p:nvSpPr>
          <p:cNvPr id="8" name="Subtitle 2">
            <a:extLst>
              <a:ext uri="{FF2B5EF4-FFF2-40B4-BE49-F238E27FC236}">
                <a16:creationId xmlns:a16="http://schemas.microsoft.com/office/drawing/2014/main" id="{69EF4711-3AE9-1943-B87E-05783A0865F3}"/>
              </a:ext>
            </a:extLst>
          </p:cNvPr>
          <p:cNvSpPr>
            <a:spLocks noGrp="1"/>
          </p:cNvSpPr>
          <p:nvPr>
            <p:ph type="subTitle" idx="1" hasCustomPrompt="1"/>
          </p:nvPr>
        </p:nvSpPr>
        <p:spPr>
          <a:xfrm>
            <a:off x="457202" y="3630169"/>
            <a:ext cx="9251575"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1" name="Footer Placeholder 4">
            <a:extLst>
              <a:ext uri="{FF2B5EF4-FFF2-40B4-BE49-F238E27FC236}">
                <a16:creationId xmlns:a16="http://schemas.microsoft.com/office/drawing/2014/main" id="{FC7CF20B-F6B7-A842-8435-8063BAE1AB79}"/>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4" name="Slide Number Placeholder 5">
            <a:extLst>
              <a:ext uri="{FF2B5EF4-FFF2-40B4-BE49-F238E27FC236}">
                <a16:creationId xmlns:a16="http://schemas.microsoft.com/office/drawing/2014/main" id="{B2920553-FE16-2849-A8B9-426180C7B76E}"/>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49019659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1_Divider + Imag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7A24CE57-07ED-3246-84C6-A1046DC8507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8269" t="17721" r="11935" b="1847"/>
          <a:stretch/>
        </p:blipFill>
        <p:spPr>
          <a:xfrm>
            <a:off x="0" y="-1"/>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677298-2FEE-344D-A5A3-E8DA0D1EC0D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3" name="Rectangle 2">
            <a:extLst>
              <a:ext uri="{FF2B5EF4-FFF2-40B4-BE49-F238E27FC236}">
                <a16:creationId xmlns:a16="http://schemas.microsoft.com/office/drawing/2014/main" id="{6789399F-D91C-5643-BEA3-C480F87B897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5" name="Picture 4" descr="A picture containing shape&#10;&#10;Description automatically generated">
            <a:extLst>
              <a:ext uri="{FF2B5EF4-FFF2-40B4-BE49-F238E27FC236}">
                <a16:creationId xmlns:a16="http://schemas.microsoft.com/office/drawing/2014/main" id="{848C8F6C-80F2-5E12-0F20-EEFCA83F82E8}"/>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8" name="Footer Placeholder 4">
            <a:extLst>
              <a:ext uri="{FF2B5EF4-FFF2-40B4-BE49-F238E27FC236}">
                <a16:creationId xmlns:a16="http://schemas.microsoft.com/office/drawing/2014/main" id="{4BAD863C-E6C2-6A4E-ACB1-223B57A32AA2}"/>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9" name="Slide Number Placeholder 5">
            <a:extLst>
              <a:ext uri="{FF2B5EF4-FFF2-40B4-BE49-F238E27FC236}">
                <a16:creationId xmlns:a16="http://schemas.microsoft.com/office/drawing/2014/main" id="{9BF7D571-E240-FB46-A89D-A2D36BE92433}"/>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33256927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2_Divider + Image">
    <p:spTree>
      <p:nvGrpSpPr>
        <p:cNvPr id="1" name=""/>
        <p:cNvGrpSpPr/>
        <p:nvPr/>
      </p:nvGrpSpPr>
      <p:grpSpPr>
        <a:xfrm>
          <a:off x="0" y="0"/>
          <a:ext cx="0" cy="0"/>
          <a:chOff x="0" y="0"/>
          <a:chExt cx="0" cy="0"/>
        </a:xfrm>
      </p:grpSpPr>
      <p:pic>
        <p:nvPicPr>
          <p:cNvPr id="17" name="Picture 16">
            <a:extLst>
              <a:ext uri="{FF2B5EF4-FFF2-40B4-BE49-F238E27FC236}">
                <a16:creationId xmlns:a16="http://schemas.microsoft.com/office/drawing/2014/main" id="{E6A319BE-FF3C-5C6B-E677-EDFD8BE2FE5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3018" r="2682" b="9184"/>
          <a:stretch/>
        </p:blipFill>
        <p:spPr>
          <a:xfrm>
            <a:off x="0" y="-1"/>
            <a:ext cx="12192000" cy="6858001"/>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677298-2FEE-344D-A5A3-E8DA0D1EC0D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3" name="Rectangle 2">
            <a:extLst>
              <a:ext uri="{FF2B5EF4-FFF2-40B4-BE49-F238E27FC236}">
                <a16:creationId xmlns:a16="http://schemas.microsoft.com/office/drawing/2014/main" id="{6789399F-D91C-5643-BEA3-C480F87B897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5" name="Picture 4" descr="A picture containing shape&#10;&#10;Description automatically generated">
            <a:extLst>
              <a:ext uri="{FF2B5EF4-FFF2-40B4-BE49-F238E27FC236}">
                <a16:creationId xmlns:a16="http://schemas.microsoft.com/office/drawing/2014/main" id="{848C8F6C-80F2-5E12-0F20-EEFCA83F82E8}"/>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5" name="Footer Placeholder 4">
            <a:extLst>
              <a:ext uri="{FF2B5EF4-FFF2-40B4-BE49-F238E27FC236}">
                <a16:creationId xmlns:a16="http://schemas.microsoft.com/office/drawing/2014/main" id="{CD33C186-41C6-5644-BE2E-FCA9F86688B4}"/>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6" name="Slide Number Placeholder 5">
            <a:extLst>
              <a:ext uri="{FF2B5EF4-FFF2-40B4-BE49-F238E27FC236}">
                <a16:creationId xmlns:a16="http://schemas.microsoft.com/office/drawing/2014/main" id="{EB462ADC-C9CC-1140-9DAF-476EC0B3D33E}"/>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13459991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3_Divider + Imag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92074E3-291C-1296-9A70-368664317E6B}"/>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3124" r="8606" b="49267"/>
          <a:stretch/>
        </p:blipFill>
        <p:spPr>
          <a:xfrm>
            <a:off x="448963" y="1"/>
            <a:ext cx="11743037"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4E643D-4BB4-234D-AE74-99D55395C76A}"/>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3" name="Rectangle 12">
            <a:extLst>
              <a:ext uri="{FF2B5EF4-FFF2-40B4-BE49-F238E27FC236}">
                <a16:creationId xmlns:a16="http://schemas.microsoft.com/office/drawing/2014/main" id="{8AC7F802-2C38-5E4A-BC5A-8F06FB24E5DB}"/>
              </a:ext>
            </a:extLst>
          </p:cNvPr>
          <p:cNvSpPr/>
          <p:nvPr userDrawn="1"/>
        </p:nvSpPr>
        <p:spPr>
          <a:xfrm>
            <a:off x="1" y="-2"/>
            <a:ext cx="6855124"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398" dirty="0"/>
          </a:p>
        </p:txBody>
      </p:sp>
      <p:pic>
        <p:nvPicPr>
          <p:cNvPr id="14" name="Picture 13" descr="A picture containing shape&#10;&#10;Description automatically generated">
            <a:extLst>
              <a:ext uri="{FF2B5EF4-FFF2-40B4-BE49-F238E27FC236}">
                <a16:creationId xmlns:a16="http://schemas.microsoft.com/office/drawing/2014/main" id="{0311E13B-EE07-C04C-8DE0-F5247110B967}"/>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7" name="Footer Placeholder 4">
            <a:extLst>
              <a:ext uri="{FF2B5EF4-FFF2-40B4-BE49-F238E27FC236}">
                <a16:creationId xmlns:a16="http://schemas.microsoft.com/office/drawing/2014/main" id="{53B3749F-E963-BA45-BA9C-2BD95E308611}"/>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8" name="Slide Number Placeholder 5">
            <a:extLst>
              <a:ext uri="{FF2B5EF4-FFF2-40B4-BE49-F238E27FC236}">
                <a16:creationId xmlns:a16="http://schemas.microsoft.com/office/drawing/2014/main" id="{985841B9-D3A8-D843-8529-BD8AB516C07F}"/>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94676687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userDrawn="1">
  <p:cSld name="Divider + Image">
    <p:spTree>
      <p:nvGrpSpPr>
        <p:cNvPr id="1" name=""/>
        <p:cNvGrpSpPr/>
        <p:nvPr/>
      </p:nvGrpSpPr>
      <p:grpSpPr>
        <a:xfrm>
          <a:off x="0" y="0"/>
          <a:ext cx="0" cy="0"/>
          <a:chOff x="0" y="0"/>
          <a:chExt cx="0" cy="0"/>
        </a:xfrm>
      </p:grpSpPr>
      <p:pic>
        <p:nvPicPr>
          <p:cNvPr id="23" name="Picture 22">
            <a:extLst>
              <a:ext uri="{FF2B5EF4-FFF2-40B4-BE49-F238E27FC236}">
                <a16:creationId xmlns:a16="http://schemas.microsoft.com/office/drawing/2014/main" id="{B2B89AAB-FF76-E722-FC68-099A914700D1}"/>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581" b="15053"/>
          <a:stretch/>
        </p:blipFill>
        <p:spPr>
          <a:xfrm>
            <a:off x="1" y="1"/>
            <a:ext cx="12191999" cy="6858000"/>
          </a:xfrm>
          <a:prstGeom prst="rect">
            <a:avLst/>
          </a:prstGeom>
        </p:spPr>
      </p:pic>
      <p:pic>
        <p:nvPicPr>
          <p:cNvPr id="9" name="Picture 8" descr="A picture containing shape&#10;&#10;Description automatically generated">
            <a:extLst>
              <a:ext uri="{FF2B5EF4-FFF2-40B4-BE49-F238E27FC236}">
                <a16:creationId xmlns:a16="http://schemas.microsoft.com/office/drawing/2014/main" id="{5A428C8C-5F59-E24E-8358-4B49C663FD2A}"/>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pic>
        <p:nvPicPr>
          <p:cNvPr id="13" name="Picture 12" descr="A picture containing shape&#10;&#10;Description automatically generated">
            <a:extLst>
              <a:ext uri="{FF2B5EF4-FFF2-40B4-BE49-F238E27FC236}">
                <a16:creationId xmlns:a16="http://schemas.microsoft.com/office/drawing/2014/main" id="{82078EC6-5A73-0A47-B16D-F64E68F8CEA7}"/>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24" name="Title 1">
            <a:extLst>
              <a:ext uri="{FF2B5EF4-FFF2-40B4-BE49-F238E27FC236}">
                <a16:creationId xmlns:a16="http://schemas.microsoft.com/office/drawing/2014/main" id="{AC8B65DD-CAF6-D3A2-3D8A-3D5D91BED628}"/>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25" name="Subtitle 2">
            <a:extLst>
              <a:ext uri="{FF2B5EF4-FFF2-40B4-BE49-F238E27FC236}">
                <a16:creationId xmlns:a16="http://schemas.microsoft.com/office/drawing/2014/main" id="{D87E5892-916A-336D-7BE4-6BD137CC25FD}"/>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6" name="Footer Placeholder 4">
            <a:extLst>
              <a:ext uri="{FF2B5EF4-FFF2-40B4-BE49-F238E27FC236}">
                <a16:creationId xmlns:a16="http://schemas.microsoft.com/office/drawing/2014/main" id="{5131FC29-70E7-B04A-B4BD-1D19B16613F4}"/>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7" name="Slide Number Placeholder 5">
            <a:extLst>
              <a:ext uri="{FF2B5EF4-FFF2-40B4-BE49-F238E27FC236}">
                <a16:creationId xmlns:a16="http://schemas.microsoft.com/office/drawing/2014/main" id="{603AE3B9-A010-2548-99F3-8C81AE30BF1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94976408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userDrawn="1">
  <p:cSld name="Divider - No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7246AB99-3DD8-D07A-79B0-7941FEF31196}"/>
              </a:ext>
            </a:extLst>
          </p:cNvPr>
          <p:cNvSpPr>
            <a:spLocks noGrp="1"/>
          </p:cNvSpPr>
          <p:nvPr>
            <p:ph type="ctrTitle" hasCustomPrompt="1"/>
          </p:nvPr>
        </p:nvSpPr>
        <p:spPr>
          <a:xfrm>
            <a:off x="457202" y="1367481"/>
            <a:ext cx="10058401" cy="2052375"/>
          </a:xfrm>
        </p:spPr>
        <p:txBody>
          <a:bodyPr vert="horz" lIns="0" tIns="0" rIns="0" bIns="0" rtlCol="0" anchor="b">
            <a:noAutofit/>
          </a:bodyPr>
          <a:lstStyle>
            <a:lvl1pPr>
              <a:defRPr lang="en-US" sz="5861"/>
            </a:lvl1pPr>
          </a:lstStyle>
          <a:p>
            <a:pPr lvl="0"/>
            <a:r>
              <a:rPr lang="en-US" dirty="0"/>
              <a:t>Click to edit simple divider title</a:t>
            </a:r>
          </a:p>
        </p:txBody>
      </p:sp>
      <p:sp>
        <p:nvSpPr>
          <p:cNvPr id="14" name="Subtitle 2">
            <a:extLst>
              <a:ext uri="{FF2B5EF4-FFF2-40B4-BE49-F238E27FC236}">
                <a16:creationId xmlns:a16="http://schemas.microsoft.com/office/drawing/2014/main" id="{77BDBF22-1DD3-86A2-2F3E-6E736796E6AD}"/>
              </a:ext>
            </a:extLst>
          </p:cNvPr>
          <p:cNvSpPr>
            <a:spLocks noGrp="1"/>
          </p:cNvSpPr>
          <p:nvPr>
            <p:ph type="subTitle" idx="1" hasCustomPrompt="1"/>
          </p:nvPr>
        </p:nvSpPr>
        <p:spPr>
          <a:xfrm>
            <a:off x="457202" y="3630169"/>
            <a:ext cx="10058401" cy="1655761"/>
          </a:xfrm>
        </p:spPr>
        <p:txBody>
          <a:bodyPr vert="horz" lIns="0" tIns="0" rIns="0" bIns="0" rtlCol="0">
            <a:normAutofit/>
          </a:bodyPr>
          <a:lstStyle>
            <a:lvl1pPr marL="0" indent="0">
              <a:buNone/>
              <a:defRPr lang="en-US" sz="2398" dirty="0"/>
            </a:lvl1pPr>
          </a:lstStyle>
          <a:p>
            <a:pPr marL="182711" lvl="0" indent="-182711"/>
            <a:r>
              <a:rPr lang="en-US" dirty="0"/>
              <a:t>Click to edit subtitle</a:t>
            </a:r>
          </a:p>
        </p:txBody>
      </p:sp>
      <p:pic>
        <p:nvPicPr>
          <p:cNvPr id="5" name="Picture 4" descr="Logo, company name&#10;&#10;Description automatically generated">
            <a:extLst>
              <a:ext uri="{FF2B5EF4-FFF2-40B4-BE49-F238E27FC236}">
                <a16:creationId xmlns:a16="http://schemas.microsoft.com/office/drawing/2014/main" id="{D6738E12-F444-90F4-86AF-A6AE4BC9E57B}"/>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9" name="Footer Placeholder 4">
            <a:extLst>
              <a:ext uri="{FF2B5EF4-FFF2-40B4-BE49-F238E27FC236}">
                <a16:creationId xmlns:a16="http://schemas.microsoft.com/office/drawing/2014/main" id="{E31D83A3-8ADA-EF44-9436-1F5DA18C91E9}"/>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0" name="Slide Number Placeholder 5">
            <a:extLst>
              <a:ext uri="{FF2B5EF4-FFF2-40B4-BE49-F238E27FC236}">
                <a16:creationId xmlns:a16="http://schemas.microsoft.com/office/drawing/2014/main" id="{9D0F447E-1940-714B-BE86-6A9ADC2E5A4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90061654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userDrawn="1">
  <p:cSld name="5_Divider + Image">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A0941FB-81E5-2924-FE56-B3231674DC9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796" b="14750"/>
          <a:stretch/>
        </p:blipFill>
        <p:spPr>
          <a:xfrm>
            <a:off x="0" y="1"/>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8DA96A10-92DE-E34C-8703-BFE0D1CDC9EC}"/>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5" name="Rectangle 14">
            <a:extLst>
              <a:ext uri="{FF2B5EF4-FFF2-40B4-BE49-F238E27FC236}">
                <a16:creationId xmlns:a16="http://schemas.microsoft.com/office/drawing/2014/main" id="{CDEE377A-48F2-1442-A9DC-4F0F7C1391EC}"/>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16" name="Picture 15" descr="A picture containing shape&#10;&#10;Description automatically generated">
            <a:extLst>
              <a:ext uri="{FF2B5EF4-FFF2-40B4-BE49-F238E27FC236}">
                <a16:creationId xmlns:a16="http://schemas.microsoft.com/office/drawing/2014/main" id="{BAFC789B-7FAB-BF45-B5D2-A090B26C2053}"/>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9" name="Footer Placeholder 4">
            <a:extLst>
              <a:ext uri="{FF2B5EF4-FFF2-40B4-BE49-F238E27FC236}">
                <a16:creationId xmlns:a16="http://schemas.microsoft.com/office/drawing/2014/main" id="{79F6D1E3-F08D-0C4B-A41F-95C3EBC840CF}"/>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20" name="Slide Number Placeholder 5">
            <a:extLst>
              <a:ext uri="{FF2B5EF4-FFF2-40B4-BE49-F238E27FC236}">
                <a16:creationId xmlns:a16="http://schemas.microsoft.com/office/drawing/2014/main" id="{061997B4-7136-294F-90AC-DAE866B6DA92}"/>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04356827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6_Divider + Image">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F1A4BB1-3656-B770-020F-DE9978F080D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23066" t="38436" r="14948" b="9267"/>
          <a:stretch/>
        </p:blipFill>
        <p:spPr>
          <a:xfrm>
            <a:off x="0" y="1"/>
            <a:ext cx="12192000" cy="6858000"/>
          </a:xfrm>
          <a:prstGeom prst="rect">
            <a:avLst/>
          </a:prstGeom>
        </p:spPr>
      </p:pic>
      <p:pic>
        <p:nvPicPr>
          <p:cNvPr id="17" name="Picture 16" descr="A picture containing shape&#10;&#10;Description automatically generated">
            <a:extLst>
              <a:ext uri="{FF2B5EF4-FFF2-40B4-BE49-F238E27FC236}">
                <a16:creationId xmlns:a16="http://schemas.microsoft.com/office/drawing/2014/main" id="{B0575F1F-6E3B-4E43-A73F-A63507334EC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8" name="Rectangle 17">
            <a:extLst>
              <a:ext uri="{FF2B5EF4-FFF2-40B4-BE49-F238E27FC236}">
                <a16:creationId xmlns:a16="http://schemas.microsoft.com/office/drawing/2014/main" id="{5AFA2D1C-ED0D-114D-B822-6AF1FB55E6A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19" name="Picture 18" descr="A picture containing shape&#10;&#10;Description automatically generated">
            <a:extLst>
              <a:ext uri="{FF2B5EF4-FFF2-40B4-BE49-F238E27FC236}">
                <a16:creationId xmlns:a16="http://schemas.microsoft.com/office/drawing/2014/main" id="{CA335A5D-120C-824E-849F-87E25DE47DE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22" name="Footer Placeholder 4">
            <a:extLst>
              <a:ext uri="{FF2B5EF4-FFF2-40B4-BE49-F238E27FC236}">
                <a16:creationId xmlns:a16="http://schemas.microsoft.com/office/drawing/2014/main" id="{7A40A6A8-8459-7F4F-B290-0D1395B8437C}"/>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23" name="Slide Number Placeholder 5">
            <a:extLst>
              <a:ext uri="{FF2B5EF4-FFF2-40B4-BE49-F238E27FC236}">
                <a16:creationId xmlns:a16="http://schemas.microsoft.com/office/drawing/2014/main" id="{E68917F0-723A-2343-BCD4-FFD44C772F79}"/>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77294519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userDrawn="1">
  <p:cSld name="8_Divider + Image">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87C12638-E605-EE55-82FA-DAFF874975C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20768" r="8186"/>
          <a:stretch/>
        </p:blipFill>
        <p:spPr>
          <a:xfrm>
            <a:off x="0" y="1"/>
            <a:ext cx="12192000" cy="6858000"/>
          </a:xfrm>
          <a:prstGeom prst="rect">
            <a:avLst/>
          </a:prstGeom>
        </p:spPr>
      </p:pic>
      <p:pic>
        <p:nvPicPr>
          <p:cNvPr id="18" name="Picture 17" descr="A picture containing shape&#10;&#10;Description automatically generated">
            <a:extLst>
              <a:ext uri="{FF2B5EF4-FFF2-40B4-BE49-F238E27FC236}">
                <a16:creationId xmlns:a16="http://schemas.microsoft.com/office/drawing/2014/main" id="{AC51BAA1-A266-AB44-AB82-DF069AF2D80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9" name="Rectangle 18">
            <a:extLst>
              <a:ext uri="{FF2B5EF4-FFF2-40B4-BE49-F238E27FC236}">
                <a16:creationId xmlns:a16="http://schemas.microsoft.com/office/drawing/2014/main" id="{4C0B93AA-5DB8-FB42-9C46-71E49A8AC62B}"/>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20" name="Picture 19" descr="A picture containing shape&#10;&#10;Description automatically generated">
            <a:extLst>
              <a:ext uri="{FF2B5EF4-FFF2-40B4-BE49-F238E27FC236}">
                <a16:creationId xmlns:a16="http://schemas.microsoft.com/office/drawing/2014/main" id="{8C128D20-768F-144C-BAAF-FB3E128D6F91}"/>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sp>
        <p:nvSpPr>
          <p:cNvPr id="23" name="Footer Placeholder 4">
            <a:extLst>
              <a:ext uri="{FF2B5EF4-FFF2-40B4-BE49-F238E27FC236}">
                <a16:creationId xmlns:a16="http://schemas.microsoft.com/office/drawing/2014/main" id="{B3E15129-A774-6346-B17F-417E2849096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24" name="Slide Number Placeholder 5">
            <a:extLst>
              <a:ext uri="{FF2B5EF4-FFF2-40B4-BE49-F238E27FC236}">
                <a16:creationId xmlns:a16="http://schemas.microsoft.com/office/drawing/2014/main" id="{11D48D81-9941-144B-8C7C-DBDAC43B70A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34923724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4_Divider + Imag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AB8364C5-90AF-6E38-950C-CBBAFE06F44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4038" t="5035" r="9786" b="13147"/>
          <a:stretch/>
        </p:blipFill>
        <p:spPr>
          <a:xfrm>
            <a:off x="0" y="1"/>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39652761-28CE-FF45-A9D3-9AE5506F2447}"/>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5" name="Rectangle 14">
            <a:extLst>
              <a:ext uri="{FF2B5EF4-FFF2-40B4-BE49-F238E27FC236}">
                <a16:creationId xmlns:a16="http://schemas.microsoft.com/office/drawing/2014/main" id="{4F560B87-14DA-0B4D-A8B9-492064096236}"/>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16" name="Picture 15" descr="A picture containing shape&#10;&#10;Description automatically generated">
            <a:extLst>
              <a:ext uri="{FF2B5EF4-FFF2-40B4-BE49-F238E27FC236}">
                <a16:creationId xmlns:a16="http://schemas.microsoft.com/office/drawing/2014/main" id="{44686451-56EE-BB43-B0B6-F87ABB49CCB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9" name="Footer Placeholder 4">
            <a:extLst>
              <a:ext uri="{FF2B5EF4-FFF2-40B4-BE49-F238E27FC236}">
                <a16:creationId xmlns:a16="http://schemas.microsoft.com/office/drawing/2014/main" id="{3AD87372-F9F4-4542-92F7-7F0B1BB24DC5}"/>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20" name="Slide Number Placeholder 5">
            <a:extLst>
              <a:ext uri="{FF2B5EF4-FFF2-40B4-BE49-F238E27FC236}">
                <a16:creationId xmlns:a16="http://schemas.microsoft.com/office/drawing/2014/main" id="{D1EE8C3B-4F3C-3545-9E7A-2D2587FC18E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60653841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userDrawn="1">
  <p:cSld name="7_Divider + Image">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7F4F1E74-663E-387C-5698-B9EB54D78EA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30083" t="24446" r="14636"/>
          <a:stretch/>
        </p:blipFill>
        <p:spPr>
          <a:xfrm>
            <a:off x="1" y="1"/>
            <a:ext cx="12191999"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F80C92D4-7302-BD44-81F7-9D4C66C92E1E}"/>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5" name="Rectangle 14">
            <a:extLst>
              <a:ext uri="{FF2B5EF4-FFF2-40B4-BE49-F238E27FC236}">
                <a16:creationId xmlns:a16="http://schemas.microsoft.com/office/drawing/2014/main" id="{C7BD69BD-6E93-A542-9071-CF51EF60C7ED}"/>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16" name="Picture 15" descr="A picture containing shape&#10;&#10;Description automatically generated">
            <a:extLst>
              <a:ext uri="{FF2B5EF4-FFF2-40B4-BE49-F238E27FC236}">
                <a16:creationId xmlns:a16="http://schemas.microsoft.com/office/drawing/2014/main" id="{F3D394A5-DAA9-454C-8123-1160C1E3E3B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20" name="Footer Placeholder 4">
            <a:extLst>
              <a:ext uri="{FF2B5EF4-FFF2-40B4-BE49-F238E27FC236}">
                <a16:creationId xmlns:a16="http://schemas.microsoft.com/office/drawing/2014/main" id="{AE58048A-0DB9-1D4C-BC2E-136D975A4319}"/>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21" name="Slide Number Placeholder 5">
            <a:extLst>
              <a:ext uri="{FF2B5EF4-FFF2-40B4-BE49-F238E27FC236}">
                <a16:creationId xmlns:a16="http://schemas.microsoft.com/office/drawing/2014/main" id="{055D8EDB-7A65-B441-843A-3320B73DD3AF}"/>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50337676"/>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6_Title Only">
    <p:bg>
      <p:bgPr>
        <a:solidFill>
          <a:schemeClr val="bg1">
            <a:alpha val="0"/>
          </a:schemeClr>
        </a:solidFill>
        <a:effectLst/>
      </p:bgPr>
    </p:bg>
    <p:spTree>
      <p:nvGrpSpPr>
        <p:cNvPr id="1" name=""/>
        <p:cNvGrpSpPr/>
        <p:nvPr/>
      </p:nvGrpSpPr>
      <p:grpSpPr>
        <a:xfrm>
          <a:off x="0" y="0"/>
          <a:ext cx="0" cy="0"/>
          <a:chOff x="0" y="0"/>
          <a:chExt cx="0" cy="0"/>
        </a:xfrm>
      </p:grpSpPr>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4" name="Footer Placeholder 4">
            <a:extLst>
              <a:ext uri="{FF2B5EF4-FFF2-40B4-BE49-F238E27FC236}">
                <a16:creationId xmlns:a16="http://schemas.microsoft.com/office/drawing/2014/main" id="{A21928E5-77E6-494B-AC96-F9A00639C73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6" name="Slide Number Placeholder 5">
            <a:extLst>
              <a:ext uri="{FF2B5EF4-FFF2-40B4-BE49-F238E27FC236}">
                <a16:creationId xmlns:a16="http://schemas.microsoft.com/office/drawing/2014/main" id="{04E85132-D5DB-B840-85BD-D20B972968E1}"/>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8" name="Picture Placeholder 27">
            <a:extLst>
              <a:ext uri="{FF2B5EF4-FFF2-40B4-BE49-F238E27FC236}">
                <a16:creationId xmlns:a16="http://schemas.microsoft.com/office/drawing/2014/main" id="{F4852445-7326-5F4C-8844-2E91E269F159}"/>
              </a:ext>
            </a:extLst>
          </p:cNvPr>
          <p:cNvSpPr>
            <a:spLocks noGrp="1"/>
          </p:cNvSpPr>
          <p:nvPr>
            <p:ph type="pic" sz="quarter" idx="10"/>
          </p:nvPr>
        </p:nvSpPr>
        <p:spPr>
          <a:xfrm>
            <a:off x="0" y="1"/>
            <a:ext cx="12192000" cy="6858000"/>
          </a:xfrm>
          <a:custGeom>
            <a:avLst/>
            <a:gdLst>
              <a:gd name="connsiteX0" fmla="*/ 0 w 9144000"/>
              <a:gd name="connsiteY0" fmla="*/ 0 h 5148263"/>
              <a:gd name="connsiteX1" fmla="*/ 9144000 w 9144000"/>
              <a:gd name="connsiteY1" fmla="*/ 0 h 5148263"/>
              <a:gd name="connsiteX2" fmla="*/ 9144000 w 9144000"/>
              <a:gd name="connsiteY2" fmla="*/ 5148263 h 5148263"/>
              <a:gd name="connsiteX3" fmla="*/ 0 w 9144000"/>
              <a:gd name="connsiteY3" fmla="*/ 5148263 h 5148263"/>
              <a:gd name="connsiteX4" fmla="*/ 0 w 9144000"/>
              <a:gd name="connsiteY4" fmla="*/ 4025717 h 5148263"/>
              <a:gd name="connsiteX5" fmla="*/ 5156424 w 9144000"/>
              <a:gd name="connsiteY5" fmla="*/ 4025717 h 5148263"/>
              <a:gd name="connsiteX6" fmla="*/ 5156424 w 9144000"/>
              <a:gd name="connsiteY6" fmla="*/ 1122544 h 5148263"/>
              <a:gd name="connsiteX7" fmla="*/ 0 w 9144000"/>
              <a:gd name="connsiteY7" fmla="*/ 1122544 h 514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0" h="5148263">
                <a:moveTo>
                  <a:pt x="0" y="0"/>
                </a:moveTo>
                <a:lnTo>
                  <a:pt x="9144000" y="0"/>
                </a:lnTo>
                <a:lnTo>
                  <a:pt x="9144000" y="5148263"/>
                </a:lnTo>
                <a:lnTo>
                  <a:pt x="0" y="5148263"/>
                </a:lnTo>
                <a:lnTo>
                  <a:pt x="0" y="4025717"/>
                </a:lnTo>
                <a:lnTo>
                  <a:pt x="5156424" y="4025717"/>
                </a:lnTo>
                <a:lnTo>
                  <a:pt x="5156424" y="1122544"/>
                </a:lnTo>
                <a:lnTo>
                  <a:pt x="0" y="1122544"/>
                </a:lnTo>
                <a:close/>
              </a:path>
            </a:pathLst>
          </a:custGeom>
        </p:spPr>
        <p:txBody>
          <a:bodyPr wrap="square">
            <a:noAutofit/>
          </a:bodyPr>
          <a:lstStyle/>
          <a:p>
            <a:endParaRPr lang="en-US" dirty="0"/>
          </a:p>
        </p:txBody>
      </p:sp>
      <p:pic>
        <p:nvPicPr>
          <p:cNvPr id="31" name="Picture 30" descr="A picture containing light&#10;&#10;Description automatically generated">
            <a:extLst>
              <a:ext uri="{FF2B5EF4-FFF2-40B4-BE49-F238E27FC236}">
                <a16:creationId xmlns:a16="http://schemas.microsoft.com/office/drawing/2014/main" id="{CAF38437-B153-FE4C-AACF-9E7A3EB739C4}"/>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Tree>
    <p:extLst>
      <p:ext uri="{BB962C8B-B14F-4D97-AF65-F5344CB8AC3E}">
        <p14:creationId xmlns:p14="http://schemas.microsoft.com/office/powerpoint/2010/main" val="2144682453"/>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9_Title Only">
    <p:bg>
      <p:bgPr>
        <a:solidFill>
          <a:schemeClr val="bg1">
            <a:alpha val="0"/>
          </a:schemeClr>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80FC2A5-5669-524B-B2E9-F4F8E48F7C9B}"/>
              </a:ext>
            </a:extLst>
          </p:cNvPr>
          <p:cNvPicPr>
            <a:picLocks noChangeAspect="1"/>
          </p:cNvPicPr>
          <p:nvPr userDrawn="1"/>
        </p:nvPicPr>
        <p:blipFill>
          <a:blip r:embed="rId2" cstate="email">
            <a:extLst>
              <a:ext uri="{28A0092B-C50C-407E-A947-70E740481C1C}">
                <a14:useLocalDpi xmlns:a14="http://schemas.microsoft.com/office/drawing/2010/main"/>
              </a:ext>
            </a:extLst>
          </a:blip>
          <a:srcRect t="7791" b="7791"/>
          <a:stretch/>
        </p:blipFill>
        <p:spPr>
          <a:xfrm>
            <a:off x="0" y="1"/>
            <a:ext cx="12203291"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4" name="Footer Placeholder 4">
            <a:extLst>
              <a:ext uri="{FF2B5EF4-FFF2-40B4-BE49-F238E27FC236}">
                <a16:creationId xmlns:a16="http://schemas.microsoft.com/office/drawing/2014/main" id="{A21928E5-77E6-494B-AC96-F9A00639C73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6" name="Slide Number Placeholder 5">
            <a:extLst>
              <a:ext uri="{FF2B5EF4-FFF2-40B4-BE49-F238E27FC236}">
                <a16:creationId xmlns:a16="http://schemas.microsoft.com/office/drawing/2014/main" id="{04E85132-D5DB-B840-85BD-D20B972968E1}"/>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086127102"/>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8_Title Only">
    <p:bg>
      <p:bgPr>
        <a:solidFill>
          <a:schemeClr val="bg1">
            <a:alpha val="0"/>
          </a:schemeClr>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9684100-B1C8-24BB-FC26-786BF1BD51A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943" r="15260"/>
          <a:stretch/>
        </p:blipFill>
        <p:spPr>
          <a:xfrm>
            <a:off x="0" y="1"/>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0" name="Footer Placeholder 4">
            <a:extLst>
              <a:ext uri="{FF2B5EF4-FFF2-40B4-BE49-F238E27FC236}">
                <a16:creationId xmlns:a16="http://schemas.microsoft.com/office/drawing/2014/main" id="{21C5EAE8-52C9-894F-BB7B-9E6A5E48AB11}"/>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1" name="Slide Number Placeholder 5">
            <a:extLst>
              <a:ext uri="{FF2B5EF4-FFF2-40B4-BE49-F238E27FC236}">
                <a16:creationId xmlns:a16="http://schemas.microsoft.com/office/drawing/2014/main" id="{4EA81E0C-5DF8-834E-9634-FD1C6F35A3FB}"/>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482233340"/>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7_Title Only">
    <p:bg>
      <p:bgPr>
        <a:solidFill>
          <a:schemeClr val="bg1">
            <a:alpha val="0"/>
          </a:schemeClr>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466D71EB-8518-5C58-3000-C66014902B7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8429" t="41794" r="18429" b="4936"/>
          <a:stretch/>
        </p:blipFill>
        <p:spPr>
          <a:xfrm>
            <a:off x="0" y="1"/>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0" name="Footer Placeholder 4">
            <a:extLst>
              <a:ext uri="{FF2B5EF4-FFF2-40B4-BE49-F238E27FC236}">
                <a16:creationId xmlns:a16="http://schemas.microsoft.com/office/drawing/2014/main" id="{6C63B533-E519-AC4A-8D14-4E376E3F34DC}"/>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1" name="Slide Number Placeholder 5">
            <a:extLst>
              <a:ext uri="{FF2B5EF4-FFF2-40B4-BE49-F238E27FC236}">
                <a16:creationId xmlns:a16="http://schemas.microsoft.com/office/drawing/2014/main" id="{DD8BF7C4-B029-8645-A161-DC2E69F7B897}"/>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675375153"/>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2_Title Only">
    <p:bg>
      <p:bgPr>
        <a:solidFill>
          <a:schemeClr val="bg1">
            <a:alpha val="0"/>
          </a:schemeClr>
        </a:solidFill>
        <a:effectLst/>
      </p:bgPr>
    </p:bg>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EE7C328D-C996-CB4D-B6A5-C8870A24ED3E}"/>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6058" r="10995" b="10993"/>
          <a:stretch/>
        </p:blipFill>
        <p:spPr>
          <a:xfrm>
            <a:off x="0" y="1"/>
            <a:ext cx="12203093"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a:t>Click to edit subtitle</a:t>
            </a:r>
          </a:p>
        </p:txBody>
      </p:sp>
      <p:sp>
        <p:nvSpPr>
          <p:cNvPr id="10" name="Footer Placeholder 4">
            <a:extLst>
              <a:ext uri="{FF2B5EF4-FFF2-40B4-BE49-F238E27FC236}">
                <a16:creationId xmlns:a16="http://schemas.microsoft.com/office/drawing/2014/main" id="{C4B37EE6-493B-E34E-B788-396F7FFC41B6}"/>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1" name="Slide Number Placeholder 5">
            <a:extLst>
              <a:ext uri="{FF2B5EF4-FFF2-40B4-BE49-F238E27FC236}">
                <a16:creationId xmlns:a16="http://schemas.microsoft.com/office/drawing/2014/main" id="{113A39AB-4BD7-B94F-A2C6-474163C97731}"/>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855067378"/>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4_Title Only">
    <p:bg>
      <p:bgPr>
        <a:solidFill>
          <a:schemeClr val="bg1">
            <a:alpha val="0"/>
          </a:schemeClr>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F96BC91-69C7-6F27-72E6-3B87DE076070}"/>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7028" t="39027" r="30015" b="1985"/>
          <a:stretch/>
        </p:blipFill>
        <p:spPr>
          <a:xfrm>
            <a:off x="0" y="1"/>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1D5812EF-7371-B1CF-2F8A-FC57F8FFAE8C}"/>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EF6E6857-B274-E1D0-F99B-35BA0F125892}"/>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a:t>Click to edit subtitle</a:t>
            </a:r>
          </a:p>
        </p:txBody>
      </p:sp>
      <p:sp>
        <p:nvSpPr>
          <p:cNvPr id="10" name="Footer Placeholder 4">
            <a:extLst>
              <a:ext uri="{FF2B5EF4-FFF2-40B4-BE49-F238E27FC236}">
                <a16:creationId xmlns:a16="http://schemas.microsoft.com/office/drawing/2014/main" id="{CFA0038A-76CC-1245-A2A2-680C4C1DFFF8}"/>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1" name="Slide Number Placeholder 5">
            <a:extLst>
              <a:ext uri="{FF2B5EF4-FFF2-40B4-BE49-F238E27FC236}">
                <a16:creationId xmlns:a16="http://schemas.microsoft.com/office/drawing/2014/main" id="{2AE8B70D-CABC-604A-BE25-7BEBC724AEA8}"/>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522441910"/>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_Title Only">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Tree>
    <p:extLst>
      <p:ext uri="{BB962C8B-B14F-4D97-AF65-F5344CB8AC3E}">
        <p14:creationId xmlns:p14="http://schemas.microsoft.com/office/powerpoint/2010/main" val="314703283"/>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Graphic Sampl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4" name="Picture Placeholder 5">
            <a:extLst>
              <a:ext uri="{FF2B5EF4-FFF2-40B4-BE49-F238E27FC236}">
                <a16:creationId xmlns:a16="http://schemas.microsoft.com/office/drawing/2014/main" id="{30A5CEC2-AAA7-6143-91B7-F72DB2BCDC80}"/>
              </a:ext>
            </a:extLst>
          </p:cNvPr>
          <p:cNvSpPr>
            <a:spLocks noGrp="1"/>
          </p:cNvSpPr>
          <p:nvPr>
            <p:ph type="pic" sz="quarter" idx="16"/>
          </p:nvPr>
        </p:nvSpPr>
        <p:spPr>
          <a:xfrm>
            <a:off x="6477513" y="2089675"/>
            <a:ext cx="5210971" cy="3765581"/>
          </a:xfrm>
        </p:spPr>
        <p:txBody>
          <a:bodyPr/>
          <a:lstStyle/>
          <a:p>
            <a:endParaRPr lang="en-US" dirty="0"/>
          </a:p>
        </p:txBody>
      </p:sp>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0" name="Slide Number Placeholder 5">
            <a:extLst>
              <a:ext uri="{FF2B5EF4-FFF2-40B4-BE49-F238E27FC236}">
                <a16:creationId xmlns:a16="http://schemas.microsoft.com/office/drawing/2014/main" id="{6AD118B9-2D1F-FB44-AAF3-F470EC201A9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3" name="Rectangle 12">
            <a:extLst>
              <a:ext uri="{FF2B5EF4-FFF2-40B4-BE49-F238E27FC236}">
                <a16:creationId xmlns:a16="http://schemas.microsoft.com/office/drawing/2014/main" id="{CD849D1A-C201-614B-8867-745257B1299A}"/>
              </a:ext>
            </a:extLst>
          </p:cNvPr>
          <p:cNvSpPr/>
          <p:nvPr userDrawn="1"/>
        </p:nvSpPr>
        <p:spPr>
          <a:xfrm>
            <a:off x="498546" y="1453068"/>
            <a:ext cx="5404713" cy="4402189"/>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dirty="0"/>
          </a:p>
        </p:txBody>
      </p:sp>
      <p:sp>
        <p:nvSpPr>
          <p:cNvPr id="14" name="Rectangle 13">
            <a:extLst>
              <a:ext uri="{FF2B5EF4-FFF2-40B4-BE49-F238E27FC236}">
                <a16:creationId xmlns:a16="http://schemas.microsoft.com/office/drawing/2014/main" id="{8A330FE1-C5B0-4C43-A3BF-55A38C8A0C69}"/>
              </a:ext>
            </a:extLst>
          </p:cNvPr>
          <p:cNvSpPr/>
          <p:nvPr userDrawn="1"/>
        </p:nvSpPr>
        <p:spPr>
          <a:xfrm>
            <a:off x="498545" y="1453068"/>
            <a:ext cx="5404713" cy="636616"/>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dirty="0"/>
          </a:p>
        </p:txBody>
      </p:sp>
      <p:sp>
        <p:nvSpPr>
          <p:cNvPr id="15" name="Rectangle 14">
            <a:extLst>
              <a:ext uri="{FF2B5EF4-FFF2-40B4-BE49-F238E27FC236}">
                <a16:creationId xmlns:a16="http://schemas.microsoft.com/office/drawing/2014/main" id="{F01AC523-71AC-FB43-83D1-FE10A2861150}"/>
              </a:ext>
            </a:extLst>
          </p:cNvPr>
          <p:cNvSpPr/>
          <p:nvPr userDrawn="1"/>
        </p:nvSpPr>
        <p:spPr>
          <a:xfrm>
            <a:off x="6477516" y="1453068"/>
            <a:ext cx="5210968" cy="4402189"/>
          </a:xfrm>
          <a:prstGeom prst="rect">
            <a:avLst/>
          </a:prstGeom>
          <a:no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dirty="0"/>
          </a:p>
        </p:txBody>
      </p:sp>
      <p:sp>
        <p:nvSpPr>
          <p:cNvPr id="16" name="Rectangle 15">
            <a:extLst>
              <a:ext uri="{FF2B5EF4-FFF2-40B4-BE49-F238E27FC236}">
                <a16:creationId xmlns:a16="http://schemas.microsoft.com/office/drawing/2014/main" id="{F18E321C-C046-1540-873A-E95293042612}"/>
              </a:ext>
            </a:extLst>
          </p:cNvPr>
          <p:cNvSpPr/>
          <p:nvPr userDrawn="1"/>
        </p:nvSpPr>
        <p:spPr>
          <a:xfrm>
            <a:off x="6477515" y="1453068"/>
            <a:ext cx="5210968" cy="636616"/>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dirty="0"/>
          </a:p>
        </p:txBody>
      </p:sp>
      <p:sp>
        <p:nvSpPr>
          <p:cNvPr id="21" name="Text Placeholder 8">
            <a:extLst>
              <a:ext uri="{FF2B5EF4-FFF2-40B4-BE49-F238E27FC236}">
                <a16:creationId xmlns:a16="http://schemas.microsoft.com/office/drawing/2014/main" id="{AE1190F5-ACD2-6146-9699-021772422B30}"/>
              </a:ext>
            </a:extLst>
          </p:cNvPr>
          <p:cNvSpPr>
            <a:spLocks noGrp="1"/>
          </p:cNvSpPr>
          <p:nvPr>
            <p:ph type="body" sz="quarter" idx="14" hasCustomPrompt="1"/>
          </p:nvPr>
        </p:nvSpPr>
        <p:spPr>
          <a:xfrm>
            <a:off x="498545" y="1453068"/>
            <a:ext cx="5404713"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22" name="Text Placeholder 8">
            <a:extLst>
              <a:ext uri="{FF2B5EF4-FFF2-40B4-BE49-F238E27FC236}">
                <a16:creationId xmlns:a16="http://schemas.microsoft.com/office/drawing/2014/main" id="{E7EDBBE2-ED6C-6E43-A34F-B151FDC757B8}"/>
              </a:ext>
            </a:extLst>
          </p:cNvPr>
          <p:cNvSpPr>
            <a:spLocks noGrp="1"/>
          </p:cNvSpPr>
          <p:nvPr>
            <p:ph type="body" sz="quarter" idx="15" hasCustomPrompt="1"/>
          </p:nvPr>
        </p:nvSpPr>
        <p:spPr>
          <a:xfrm>
            <a:off x="6477515" y="1453068"/>
            <a:ext cx="5210968"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23" name="Text Placeholder 8">
            <a:extLst>
              <a:ext uri="{FF2B5EF4-FFF2-40B4-BE49-F238E27FC236}">
                <a16:creationId xmlns:a16="http://schemas.microsoft.com/office/drawing/2014/main" id="{DB63BFD3-61E7-0E44-AA95-C2B1E899CF33}"/>
              </a:ext>
            </a:extLst>
          </p:cNvPr>
          <p:cNvSpPr>
            <a:spLocks noGrp="1"/>
          </p:cNvSpPr>
          <p:nvPr>
            <p:ph type="body" sz="quarter" idx="13"/>
          </p:nvPr>
        </p:nvSpPr>
        <p:spPr>
          <a:xfrm>
            <a:off x="510663" y="2089675"/>
            <a:ext cx="5392595" cy="3765580"/>
          </a:xfrm>
        </p:spPr>
        <p:txBody>
          <a:bodyPr vert="horz" lIns="182880" tIns="18288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03726426"/>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1_Graphic Sampl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0" name="Slide Number Placeholder 5">
            <a:extLst>
              <a:ext uri="{FF2B5EF4-FFF2-40B4-BE49-F238E27FC236}">
                <a16:creationId xmlns:a16="http://schemas.microsoft.com/office/drawing/2014/main" id="{6AD118B9-2D1F-FB44-AAF3-F470EC201A9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9" name="Pentagon 18">
            <a:extLst>
              <a:ext uri="{FF2B5EF4-FFF2-40B4-BE49-F238E27FC236}">
                <a16:creationId xmlns:a16="http://schemas.microsoft.com/office/drawing/2014/main" id="{68D63518-701D-9342-A97D-0F1432587F8D}"/>
              </a:ext>
            </a:extLst>
          </p:cNvPr>
          <p:cNvSpPr/>
          <p:nvPr userDrawn="1"/>
        </p:nvSpPr>
        <p:spPr bwMode="auto">
          <a:xfrm>
            <a:off x="457202" y="1231507"/>
            <a:ext cx="3789311" cy="924323"/>
          </a:xfrm>
          <a:prstGeom prst="homePlate">
            <a:avLst>
              <a:gd name="adj" fmla="val 28586"/>
            </a:avLst>
          </a:prstGeom>
          <a:solidFill>
            <a:schemeClr val="tx1">
              <a:lumMod val="65000"/>
              <a:lumOff val="35000"/>
              <a:alpha val="50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panose="020F0502020204030204" pitchFamily="34" charset="0"/>
              <a:cs typeface="Calibri" panose="020F0502020204030204" pitchFamily="34" charset="0"/>
            </a:endParaRPr>
          </a:p>
        </p:txBody>
      </p:sp>
      <p:sp>
        <p:nvSpPr>
          <p:cNvPr id="20" name="Chevron 19">
            <a:extLst>
              <a:ext uri="{FF2B5EF4-FFF2-40B4-BE49-F238E27FC236}">
                <a16:creationId xmlns:a16="http://schemas.microsoft.com/office/drawing/2014/main" id="{F89A7393-7D94-6E40-9924-95A14E5A0694}"/>
              </a:ext>
            </a:extLst>
          </p:cNvPr>
          <p:cNvSpPr/>
          <p:nvPr userDrawn="1"/>
        </p:nvSpPr>
        <p:spPr bwMode="auto">
          <a:xfrm>
            <a:off x="4199822" y="1231507"/>
            <a:ext cx="3789311" cy="924323"/>
          </a:xfrm>
          <a:prstGeom prst="chevron">
            <a:avLst>
              <a:gd name="adj" fmla="val 25291"/>
            </a:avLst>
          </a:prstGeom>
          <a:solidFill>
            <a:schemeClr val="tx1">
              <a:lumMod val="65000"/>
              <a:lumOff val="35000"/>
              <a:alpha val="75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panose="020F0502020204030204" pitchFamily="34" charset="0"/>
              <a:cs typeface="Calibri" panose="020F0502020204030204" pitchFamily="34" charset="0"/>
            </a:endParaRPr>
          </a:p>
        </p:txBody>
      </p:sp>
      <p:sp>
        <p:nvSpPr>
          <p:cNvPr id="25" name="Chevron 24">
            <a:extLst>
              <a:ext uri="{FF2B5EF4-FFF2-40B4-BE49-F238E27FC236}">
                <a16:creationId xmlns:a16="http://schemas.microsoft.com/office/drawing/2014/main" id="{7F58418E-FBE7-BE4A-BB1D-BC7C5B3EA3F6}"/>
              </a:ext>
            </a:extLst>
          </p:cNvPr>
          <p:cNvSpPr/>
          <p:nvPr userDrawn="1"/>
        </p:nvSpPr>
        <p:spPr bwMode="auto">
          <a:xfrm>
            <a:off x="7942442" y="1231507"/>
            <a:ext cx="3789311" cy="924323"/>
          </a:xfrm>
          <a:prstGeom prst="chevron">
            <a:avLst>
              <a:gd name="adj" fmla="val 25291"/>
            </a:avLst>
          </a:prstGeom>
          <a:solidFill>
            <a:schemeClr val="tx1">
              <a:lumMod val="65000"/>
              <a:lumOff val="35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a:cs typeface="Calibri"/>
            </a:endParaRPr>
          </a:p>
        </p:txBody>
      </p:sp>
      <p:pic>
        <p:nvPicPr>
          <p:cNvPr id="26" name="Graphic 25">
            <a:extLst>
              <a:ext uri="{FF2B5EF4-FFF2-40B4-BE49-F238E27FC236}">
                <a16:creationId xmlns:a16="http://schemas.microsoft.com/office/drawing/2014/main" id="{9C9099AF-C451-E64B-A159-C03B36A974B6}"/>
              </a:ext>
            </a:extLst>
          </p:cNvPr>
          <p:cNvPicPr>
            <a:picLocks noChangeAspect="1"/>
          </p:cNvPicPr>
          <p:nvPr userDrawn="1"/>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b="20674"/>
          <a:stretch/>
        </p:blipFill>
        <p:spPr>
          <a:xfrm>
            <a:off x="720609" y="2475541"/>
            <a:ext cx="1426345" cy="460390"/>
          </a:xfrm>
          <a:prstGeom prst="rect">
            <a:avLst/>
          </a:prstGeom>
        </p:spPr>
      </p:pic>
      <p:sp>
        <p:nvSpPr>
          <p:cNvPr id="31" name="Text Placeholder 8">
            <a:extLst>
              <a:ext uri="{FF2B5EF4-FFF2-40B4-BE49-F238E27FC236}">
                <a16:creationId xmlns:a16="http://schemas.microsoft.com/office/drawing/2014/main" id="{8DB587B9-517B-654D-92FE-2DE0E8933307}"/>
              </a:ext>
            </a:extLst>
          </p:cNvPr>
          <p:cNvSpPr>
            <a:spLocks noGrp="1"/>
          </p:cNvSpPr>
          <p:nvPr>
            <p:ph type="body" sz="quarter" idx="14" hasCustomPrompt="1"/>
          </p:nvPr>
        </p:nvSpPr>
        <p:spPr>
          <a:xfrm>
            <a:off x="498546"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2" name="Text Placeholder 8">
            <a:extLst>
              <a:ext uri="{FF2B5EF4-FFF2-40B4-BE49-F238E27FC236}">
                <a16:creationId xmlns:a16="http://schemas.microsoft.com/office/drawing/2014/main" id="{A7A87C73-F886-344F-81F1-F0420C58D3BF}"/>
              </a:ext>
            </a:extLst>
          </p:cNvPr>
          <p:cNvSpPr>
            <a:spLocks noGrp="1"/>
          </p:cNvSpPr>
          <p:nvPr>
            <p:ph type="body" sz="quarter" idx="15" hasCustomPrompt="1"/>
          </p:nvPr>
        </p:nvSpPr>
        <p:spPr>
          <a:xfrm>
            <a:off x="4308546"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3" name="Text Placeholder 8">
            <a:extLst>
              <a:ext uri="{FF2B5EF4-FFF2-40B4-BE49-F238E27FC236}">
                <a16:creationId xmlns:a16="http://schemas.microsoft.com/office/drawing/2014/main" id="{586B6BF1-2F3B-404A-8851-8032075F75A5}"/>
              </a:ext>
            </a:extLst>
          </p:cNvPr>
          <p:cNvSpPr>
            <a:spLocks noGrp="1"/>
          </p:cNvSpPr>
          <p:nvPr>
            <p:ph type="body" sz="quarter" idx="16" hasCustomPrompt="1"/>
          </p:nvPr>
        </p:nvSpPr>
        <p:spPr>
          <a:xfrm>
            <a:off x="8061395"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5" name="Text Placeholder 8">
            <a:extLst>
              <a:ext uri="{FF2B5EF4-FFF2-40B4-BE49-F238E27FC236}">
                <a16:creationId xmlns:a16="http://schemas.microsoft.com/office/drawing/2014/main" id="{3F6445B2-4EA8-2245-8AE2-748D5600DD51}"/>
              </a:ext>
            </a:extLst>
          </p:cNvPr>
          <p:cNvSpPr>
            <a:spLocks noGrp="1"/>
          </p:cNvSpPr>
          <p:nvPr>
            <p:ph type="body" sz="quarter" idx="17" hasCustomPrompt="1"/>
          </p:nvPr>
        </p:nvSpPr>
        <p:spPr>
          <a:xfrm>
            <a:off x="2165420" y="2575630"/>
            <a:ext cx="3498163" cy="324750"/>
          </a:xfrm>
        </p:spPr>
        <p:txBody>
          <a:bodyPr vert="horz" lIns="0" tIns="45720" rIns="91440" bIns="45720" rtlCol="0" anchor="ctr">
            <a:noAutofit/>
          </a:bodyPr>
          <a:lstStyle>
            <a:lvl1pPr marL="0" indent="0" algn="l">
              <a:buNone/>
              <a:defRPr lang="en-US" sz="1865" b="0" i="0" dirty="0">
                <a:solidFill>
                  <a:schemeClr val="tx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7" name="Text Placeholder 8">
            <a:extLst>
              <a:ext uri="{FF2B5EF4-FFF2-40B4-BE49-F238E27FC236}">
                <a16:creationId xmlns:a16="http://schemas.microsoft.com/office/drawing/2014/main" id="{F16FCC3B-9498-204B-8EC9-DFAD4D9B8F4F}"/>
              </a:ext>
            </a:extLst>
          </p:cNvPr>
          <p:cNvSpPr>
            <a:spLocks noGrp="1"/>
          </p:cNvSpPr>
          <p:nvPr>
            <p:ph type="body" sz="quarter" idx="18" hasCustomPrompt="1"/>
          </p:nvPr>
        </p:nvSpPr>
        <p:spPr>
          <a:xfrm>
            <a:off x="6517765" y="2575630"/>
            <a:ext cx="3498163" cy="324750"/>
          </a:xfrm>
        </p:spPr>
        <p:txBody>
          <a:bodyPr vert="horz" lIns="0" tIns="45720" rIns="91440" bIns="45720" rtlCol="0" anchor="ctr">
            <a:noAutofit/>
          </a:bodyPr>
          <a:lstStyle>
            <a:lvl1pPr marL="0" indent="0" algn="l">
              <a:buNone/>
              <a:defRPr lang="en-US" sz="1865" b="0" i="0" dirty="0">
                <a:solidFill>
                  <a:schemeClr val="tx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9" name="Text Placeholder 8">
            <a:extLst>
              <a:ext uri="{FF2B5EF4-FFF2-40B4-BE49-F238E27FC236}">
                <a16:creationId xmlns:a16="http://schemas.microsoft.com/office/drawing/2014/main" id="{F70E1F49-DF8F-5B43-925E-D1AFF9A4DD76}"/>
              </a:ext>
            </a:extLst>
          </p:cNvPr>
          <p:cNvSpPr>
            <a:spLocks noGrp="1"/>
          </p:cNvSpPr>
          <p:nvPr>
            <p:ph type="body" sz="quarter" idx="19" hasCustomPrompt="1"/>
          </p:nvPr>
        </p:nvSpPr>
        <p:spPr>
          <a:xfrm>
            <a:off x="756303" y="5953876"/>
            <a:ext cx="4907280" cy="324750"/>
          </a:xfrm>
        </p:spPr>
        <p:txBody>
          <a:bodyPr vert="horz" lIns="0" tIns="45720" rIns="91440" bIns="45720" rtlCol="0" anchor="ctr">
            <a:noAutofit/>
          </a:bodyPr>
          <a:lstStyle>
            <a:lvl1pPr marL="0" indent="0" algn="ctr">
              <a:buNone/>
              <a:defRPr lang="en-US" sz="1599" b="0" i="0" dirty="0">
                <a:solidFill>
                  <a:schemeClr val="tx1"/>
                </a:solidFill>
                <a:latin typeface="Calibri Light" panose="020F0502020204030204" pitchFamily="34" charset="0"/>
                <a:cs typeface="Calibri Light"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40" name="Text Placeholder 8">
            <a:extLst>
              <a:ext uri="{FF2B5EF4-FFF2-40B4-BE49-F238E27FC236}">
                <a16:creationId xmlns:a16="http://schemas.microsoft.com/office/drawing/2014/main" id="{5270DE06-FB4B-1A4D-A5C0-B458A4472EE7}"/>
              </a:ext>
            </a:extLst>
          </p:cNvPr>
          <p:cNvSpPr>
            <a:spLocks noGrp="1"/>
          </p:cNvSpPr>
          <p:nvPr>
            <p:ph type="body" sz="quarter" idx="20" hasCustomPrompt="1"/>
          </p:nvPr>
        </p:nvSpPr>
        <p:spPr>
          <a:xfrm>
            <a:off x="6517765" y="5953876"/>
            <a:ext cx="4907280" cy="324750"/>
          </a:xfrm>
        </p:spPr>
        <p:txBody>
          <a:bodyPr vert="horz" lIns="0" tIns="45720" rIns="91440" bIns="45720" rtlCol="0" anchor="ctr">
            <a:noAutofit/>
          </a:bodyPr>
          <a:lstStyle>
            <a:lvl1pPr marL="0" indent="0" algn="ctr">
              <a:buNone/>
              <a:defRPr lang="en-US" sz="1599" b="0" i="0" dirty="0">
                <a:solidFill>
                  <a:schemeClr val="tx1"/>
                </a:solidFill>
                <a:latin typeface="Calibri Light" panose="020F0502020204030204" pitchFamily="34" charset="0"/>
                <a:cs typeface="Calibri Light"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42" name="Picture Placeholder 5">
            <a:extLst>
              <a:ext uri="{FF2B5EF4-FFF2-40B4-BE49-F238E27FC236}">
                <a16:creationId xmlns:a16="http://schemas.microsoft.com/office/drawing/2014/main" id="{E24CE867-3684-6B4D-96EF-28570A5C8509}"/>
              </a:ext>
            </a:extLst>
          </p:cNvPr>
          <p:cNvSpPr>
            <a:spLocks noGrp="1"/>
          </p:cNvSpPr>
          <p:nvPr>
            <p:ph type="pic" sz="quarter" idx="21"/>
          </p:nvPr>
        </p:nvSpPr>
        <p:spPr>
          <a:xfrm>
            <a:off x="756303" y="3016636"/>
            <a:ext cx="4907280" cy="2911176"/>
          </a:xfrm>
        </p:spPr>
        <p:txBody>
          <a:bodyPr/>
          <a:lstStyle/>
          <a:p>
            <a:endParaRPr lang="en-US" dirty="0"/>
          </a:p>
        </p:txBody>
      </p:sp>
      <p:sp>
        <p:nvSpPr>
          <p:cNvPr id="43" name="Picture Placeholder 5">
            <a:extLst>
              <a:ext uri="{FF2B5EF4-FFF2-40B4-BE49-F238E27FC236}">
                <a16:creationId xmlns:a16="http://schemas.microsoft.com/office/drawing/2014/main" id="{60F0ABAE-76B0-3F4D-AC0D-3B48F6325DB8}"/>
              </a:ext>
            </a:extLst>
          </p:cNvPr>
          <p:cNvSpPr>
            <a:spLocks noGrp="1"/>
          </p:cNvSpPr>
          <p:nvPr>
            <p:ph type="pic" sz="quarter" idx="22"/>
          </p:nvPr>
        </p:nvSpPr>
        <p:spPr>
          <a:xfrm>
            <a:off x="6517765" y="3016636"/>
            <a:ext cx="4907280" cy="2911176"/>
          </a:xfrm>
        </p:spPr>
        <p:txBody>
          <a:bodyPr/>
          <a:lstStyle/>
          <a:p>
            <a:endParaRPr lang="en-US" dirty="0"/>
          </a:p>
        </p:txBody>
      </p:sp>
    </p:spTree>
    <p:extLst>
      <p:ext uri="{BB962C8B-B14F-4D97-AF65-F5344CB8AC3E}">
        <p14:creationId xmlns:p14="http://schemas.microsoft.com/office/powerpoint/2010/main" val="2976818559"/>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itle +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433232"/>
            <a:ext cx="11341100" cy="482144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4236078415"/>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itle Content One Columns +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827109"/>
            <a:ext cx="11341100" cy="450490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2316827567"/>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Title Content Two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25877"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6" name="Text Placeholder 8">
            <a:extLst>
              <a:ext uri="{FF2B5EF4-FFF2-40B4-BE49-F238E27FC236}">
                <a16:creationId xmlns:a16="http://schemas.microsoft.com/office/drawing/2014/main" id="{4AD976F6-7EE2-8E47-B7C6-FBD5736BE631}"/>
              </a:ext>
            </a:extLst>
          </p:cNvPr>
          <p:cNvSpPr>
            <a:spLocks noGrp="1"/>
          </p:cNvSpPr>
          <p:nvPr>
            <p:ph type="body" sz="quarter" idx="15"/>
          </p:nvPr>
        </p:nvSpPr>
        <p:spPr>
          <a:xfrm>
            <a:off x="429684"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70EE1E70-BCD7-394B-8432-6827BDB5472E}"/>
              </a:ext>
            </a:extLst>
          </p:cNvPr>
          <p:cNvSpPr>
            <a:spLocks noGrp="1"/>
          </p:cNvSpPr>
          <p:nvPr>
            <p:ph type="body" sz="quarter" idx="16"/>
          </p:nvPr>
        </p:nvSpPr>
        <p:spPr>
          <a:xfrm>
            <a:off x="6285091"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617422411"/>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Title Content Two Columns + Two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5485695"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6" name="Text Placeholder 8">
            <a:extLst>
              <a:ext uri="{FF2B5EF4-FFF2-40B4-BE49-F238E27FC236}">
                <a16:creationId xmlns:a16="http://schemas.microsoft.com/office/drawing/2014/main" id="{4AD976F6-7EE2-8E47-B7C6-FBD5736BE631}"/>
              </a:ext>
            </a:extLst>
          </p:cNvPr>
          <p:cNvSpPr>
            <a:spLocks noGrp="1"/>
          </p:cNvSpPr>
          <p:nvPr>
            <p:ph type="body" sz="quarter" idx="15"/>
          </p:nvPr>
        </p:nvSpPr>
        <p:spPr>
          <a:xfrm>
            <a:off x="429684"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70EE1E70-BCD7-394B-8432-6827BDB5472E}"/>
              </a:ext>
            </a:extLst>
          </p:cNvPr>
          <p:cNvSpPr>
            <a:spLocks noGrp="1"/>
          </p:cNvSpPr>
          <p:nvPr>
            <p:ph type="body" sz="quarter" idx="16"/>
          </p:nvPr>
        </p:nvSpPr>
        <p:spPr>
          <a:xfrm>
            <a:off x="6285091"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F4340D80-F7C1-8632-B85E-6C9F00803A03}"/>
              </a:ext>
            </a:extLst>
          </p:cNvPr>
          <p:cNvSpPr>
            <a:spLocks noGrp="1"/>
          </p:cNvSpPr>
          <p:nvPr>
            <p:ph type="body" sz="quarter" idx="17" hasCustomPrompt="1"/>
          </p:nvPr>
        </p:nvSpPr>
        <p:spPr>
          <a:xfrm>
            <a:off x="6276626" y="1278053"/>
            <a:ext cx="5485695"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3926393477"/>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Title Content Three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23" name="Text Placeholder 8">
            <a:extLst>
              <a:ext uri="{FF2B5EF4-FFF2-40B4-BE49-F238E27FC236}">
                <a16:creationId xmlns:a16="http://schemas.microsoft.com/office/drawing/2014/main" id="{53602F26-3696-CF4C-9AA5-CEAD17223E3C}"/>
              </a:ext>
            </a:extLst>
          </p:cNvPr>
          <p:cNvSpPr>
            <a:spLocks noGrp="1"/>
          </p:cNvSpPr>
          <p:nvPr>
            <p:ph type="body" sz="quarter" idx="13"/>
          </p:nvPr>
        </p:nvSpPr>
        <p:spPr>
          <a:xfrm>
            <a:off x="429683"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Text Placeholder 8">
            <a:extLst>
              <a:ext uri="{FF2B5EF4-FFF2-40B4-BE49-F238E27FC236}">
                <a16:creationId xmlns:a16="http://schemas.microsoft.com/office/drawing/2014/main" id="{D46D84E6-67B6-8742-BF26-A9159EF29E3F}"/>
              </a:ext>
            </a:extLst>
          </p:cNvPr>
          <p:cNvSpPr>
            <a:spLocks noGrp="1"/>
          </p:cNvSpPr>
          <p:nvPr>
            <p:ph type="body" sz="quarter" idx="17"/>
          </p:nvPr>
        </p:nvSpPr>
        <p:spPr>
          <a:xfrm>
            <a:off x="4310415"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8">
            <a:extLst>
              <a:ext uri="{FF2B5EF4-FFF2-40B4-BE49-F238E27FC236}">
                <a16:creationId xmlns:a16="http://schemas.microsoft.com/office/drawing/2014/main" id="{822ACF5D-9C3D-634D-9A8B-096D99CFB14B}"/>
              </a:ext>
            </a:extLst>
          </p:cNvPr>
          <p:cNvSpPr>
            <a:spLocks noGrp="1"/>
          </p:cNvSpPr>
          <p:nvPr>
            <p:ph type="body" sz="quarter" idx="18"/>
          </p:nvPr>
        </p:nvSpPr>
        <p:spPr>
          <a:xfrm>
            <a:off x="8191149"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75587036"/>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Title Content Three Columns + Thre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23" name="Text Placeholder 8">
            <a:extLst>
              <a:ext uri="{FF2B5EF4-FFF2-40B4-BE49-F238E27FC236}">
                <a16:creationId xmlns:a16="http://schemas.microsoft.com/office/drawing/2014/main" id="{53602F26-3696-CF4C-9AA5-CEAD17223E3C}"/>
              </a:ext>
            </a:extLst>
          </p:cNvPr>
          <p:cNvSpPr>
            <a:spLocks noGrp="1"/>
          </p:cNvSpPr>
          <p:nvPr>
            <p:ph type="body" sz="quarter" idx="13"/>
          </p:nvPr>
        </p:nvSpPr>
        <p:spPr>
          <a:xfrm>
            <a:off x="429683"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Text Placeholder 8">
            <a:extLst>
              <a:ext uri="{FF2B5EF4-FFF2-40B4-BE49-F238E27FC236}">
                <a16:creationId xmlns:a16="http://schemas.microsoft.com/office/drawing/2014/main" id="{D46D84E6-67B6-8742-BF26-A9159EF29E3F}"/>
              </a:ext>
            </a:extLst>
          </p:cNvPr>
          <p:cNvSpPr>
            <a:spLocks noGrp="1"/>
          </p:cNvSpPr>
          <p:nvPr>
            <p:ph type="body" sz="quarter" idx="17"/>
          </p:nvPr>
        </p:nvSpPr>
        <p:spPr>
          <a:xfrm>
            <a:off x="4310415"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8">
            <a:extLst>
              <a:ext uri="{FF2B5EF4-FFF2-40B4-BE49-F238E27FC236}">
                <a16:creationId xmlns:a16="http://schemas.microsoft.com/office/drawing/2014/main" id="{822ACF5D-9C3D-634D-9A8B-096D99CFB14B}"/>
              </a:ext>
            </a:extLst>
          </p:cNvPr>
          <p:cNvSpPr>
            <a:spLocks noGrp="1"/>
          </p:cNvSpPr>
          <p:nvPr>
            <p:ph type="body" sz="quarter" idx="18"/>
          </p:nvPr>
        </p:nvSpPr>
        <p:spPr>
          <a:xfrm>
            <a:off x="8191149"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0002A4B3-B4EC-CE48-776F-EC802FC6D847}"/>
              </a:ext>
            </a:extLst>
          </p:cNvPr>
          <p:cNvSpPr>
            <a:spLocks noGrp="1"/>
          </p:cNvSpPr>
          <p:nvPr>
            <p:ph type="body" sz="quarter" idx="19" hasCustomPrompt="1"/>
          </p:nvPr>
        </p:nvSpPr>
        <p:spPr>
          <a:xfrm>
            <a:off x="4306182" y="1278053"/>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6" name="Text Placeholder 8">
            <a:extLst>
              <a:ext uri="{FF2B5EF4-FFF2-40B4-BE49-F238E27FC236}">
                <a16:creationId xmlns:a16="http://schemas.microsoft.com/office/drawing/2014/main" id="{8E5DAD69-0305-AEEF-0796-FE498D3731D8}"/>
              </a:ext>
            </a:extLst>
          </p:cNvPr>
          <p:cNvSpPr>
            <a:spLocks noGrp="1"/>
          </p:cNvSpPr>
          <p:nvPr>
            <p:ph type="body" sz="quarter" idx="20" hasCustomPrompt="1"/>
          </p:nvPr>
        </p:nvSpPr>
        <p:spPr>
          <a:xfrm>
            <a:off x="8191149" y="1278052"/>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1775990182"/>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Title Content Four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9" name="Text Placeholder 8">
            <a:extLst>
              <a:ext uri="{FF2B5EF4-FFF2-40B4-BE49-F238E27FC236}">
                <a16:creationId xmlns:a16="http://schemas.microsoft.com/office/drawing/2014/main" id="{05C8D730-171C-AF44-B287-53D78926DE57}"/>
              </a:ext>
            </a:extLst>
          </p:cNvPr>
          <p:cNvSpPr>
            <a:spLocks noGrp="1"/>
          </p:cNvSpPr>
          <p:nvPr>
            <p:ph type="body" sz="quarter" idx="19"/>
          </p:nvPr>
        </p:nvSpPr>
        <p:spPr>
          <a:xfrm>
            <a:off x="42968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285121E8-612C-A444-83C4-6B40D0BC5DE1}"/>
              </a:ext>
            </a:extLst>
          </p:cNvPr>
          <p:cNvSpPr>
            <a:spLocks noGrp="1"/>
          </p:cNvSpPr>
          <p:nvPr>
            <p:ph type="body" sz="quarter" idx="16"/>
          </p:nvPr>
        </p:nvSpPr>
        <p:spPr>
          <a:xfrm>
            <a:off x="3305998"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4C0A92D5-6F45-AB44-81E3-EDD8E73708D0}"/>
              </a:ext>
            </a:extLst>
          </p:cNvPr>
          <p:cNvSpPr>
            <a:spLocks noGrp="1"/>
          </p:cNvSpPr>
          <p:nvPr>
            <p:ph type="body" sz="quarter" idx="20"/>
          </p:nvPr>
        </p:nvSpPr>
        <p:spPr>
          <a:xfrm>
            <a:off x="618231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Text Placeholder 8">
            <a:extLst>
              <a:ext uri="{FF2B5EF4-FFF2-40B4-BE49-F238E27FC236}">
                <a16:creationId xmlns:a16="http://schemas.microsoft.com/office/drawing/2014/main" id="{3E1B510D-0ABA-F947-9D91-8A9C93CE1375}"/>
              </a:ext>
            </a:extLst>
          </p:cNvPr>
          <p:cNvSpPr>
            <a:spLocks noGrp="1"/>
          </p:cNvSpPr>
          <p:nvPr>
            <p:ph type="body" sz="quarter" idx="21"/>
          </p:nvPr>
        </p:nvSpPr>
        <p:spPr>
          <a:xfrm>
            <a:off x="9058629"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172409588"/>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Title Content Four Columns + Four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9" name="Text Placeholder 8">
            <a:extLst>
              <a:ext uri="{FF2B5EF4-FFF2-40B4-BE49-F238E27FC236}">
                <a16:creationId xmlns:a16="http://schemas.microsoft.com/office/drawing/2014/main" id="{05C8D730-171C-AF44-B287-53D78926DE57}"/>
              </a:ext>
            </a:extLst>
          </p:cNvPr>
          <p:cNvSpPr>
            <a:spLocks noGrp="1"/>
          </p:cNvSpPr>
          <p:nvPr>
            <p:ph type="body" sz="quarter" idx="19"/>
          </p:nvPr>
        </p:nvSpPr>
        <p:spPr>
          <a:xfrm>
            <a:off x="42968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285121E8-612C-A444-83C4-6B40D0BC5DE1}"/>
              </a:ext>
            </a:extLst>
          </p:cNvPr>
          <p:cNvSpPr>
            <a:spLocks noGrp="1"/>
          </p:cNvSpPr>
          <p:nvPr>
            <p:ph type="body" sz="quarter" idx="16"/>
          </p:nvPr>
        </p:nvSpPr>
        <p:spPr>
          <a:xfrm>
            <a:off x="3305998"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4C0A92D5-6F45-AB44-81E3-EDD8E73708D0}"/>
              </a:ext>
            </a:extLst>
          </p:cNvPr>
          <p:cNvSpPr>
            <a:spLocks noGrp="1"/>
          </p:cNvSpPr>
          <p:nvPr>
            <p:ph type="body" sz="quarter" idx="20"/>
          </p:nvPr>
        </p:nvSpPr>
        <p:spPr>
          <a:xfrm>
            <a:off x="618231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Text Placeholder 8">
            <a:extLst>
              <a:ext uri="{FF2B5EF4-FFF2-40B4-BE49-F238E27FC236}">
                <a16:creationId xmlns:a16="http://schemas.microsoft.com/office/drawing/2014/main" id="{3E1B510D-0ABA-F947-9D91-8A9C93CE1375}"/>
              </a:ext>
            </a:extLst>
          </p:cNvPr>
          <p:cNvSpPr>
            <a:spLocks noGrp="1"/>
          </p:cNvSpPr>
          <p:nvPr>
            <p:ph type="body" sz="quarter" idx="21"/>
          </p:nvPr>
        </p:nvSpPr>
        <p:spPr>
          <a:xfrm>
            <a:off x="9058629"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449C010D-FCC5-A98C-E224-E715340C25D7}"/>
              </a:ext>
            </a:extLst>
          </p:cNvPr>
          <p:cNvSpPr>
            <a:spLocks noGrp="1"/>
          </p:cNvSpPr>
          <p:nvPr>
            <p:ph type="body" sz="quarter" idx="22" hasCustomPrompt="1"/>
          </p:nvPr>
        </p:nvSpPr>
        <p:spPr>
          <a:xfrm>
            <a:off x="3305998" y="1278053"/>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6" name="Text Placeholder 8">
            <a:extLst>
              <a:ext uri="{FF2B5EF4-FFF2-40B4-BE49-F238E27FC236}">
                <a16:creationId xmlns:a16="http://schemas.microsoft.com/office/drawing/2014/main" id="{9CBC645F-FE84-DBD9-A8C7-F4F802C60433}"/>
              </a:ext>
            </a:extLst>
          </p:cNvPr>
          <p:cNvSpPr>
            <a:spLocks noGrp="1"/>
          </p:cNvSpPr>
          <p:nvPr>
            <p:ph type="body" sz="quarter" idx="23" hasCustomPrompt="1"/>
          </p:nvPr>
        </p:nvSpPr>
        <p:spPr>
          <a:xfrm>
            <a:off x="6182313" y="1278052"/>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7" name="Text Placeholder 8">
            <a:extLst>
              <a:ext uri="{FF2B5EF4-FFF2-40B4-BE49-F238E27FC236}">
                <a16:creationId xmlns:a16="http://schemas.microsoft.com/office/drawing/2014/main" id="{DC81E0C4-9837-6987-C35D-7507A76233E3}"/>
              </a:ext>
            </a:extLst>
          </p:cNvPr>
          <p:cNvSpPr>
            <a:spLocks noGrp="1"/>
          </p:cNvSpPr>
          <p:nvPr>
            <p:ph type="body" sz="quarter" idx="24" hasCustomPrompt="1"/>
          </p:nvPr>
        </p:nvSpPr>
        <p:spPr>
          <a:xfrm>
            <a:off x="9058627" y="1278050"/>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4060570250"/>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Title + Content Image Top , On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0" name="Text Placeholder 8">
            <a:extLst>
              <a:ext uri="{FF2B5EF4-FFF2-40B4-BE49-F238E27FC236}">
                <a16:creationId xmlns:a16="http://schemas.microsoft.com/office/drawing/2014/main" id="{BBFC768A-002D-9444-BEE3-9B036B35160B}"/>
              </a:ext>
            </a:extLst>
          </p:cNvPr>
          <p:cNvSpPr>
            <a:spLocks noGrp="1"/>
          </p:cNvSpPr>
          <p:nvPr>
            <p:ph type="body" sz="quarter" idx="13"/>
          </p:nvPr>
        </p:nvSpPr>
        <p:spPr>
          <a:xfrm>
            <a:off x="429683" y="3836927"/>
            <a:ext cx="11341100"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dirty="0"/>
          </a:p>
        </p:txBody>
      </p:sp>
    </p:spTree>
    <p:extLst>
      <p:ext uri="{BB962C8B-B14F-4D97-AF65-F5344CB8AC3E}">
        <p14:creationId xmlns:p14="http://schemas.microsoft.com/office/powerpoint/2010/main" val="2377936344"/>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Title + Content Image Top , Two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dirty="0"/>
          </a:p>
        </p:txBody>
      </p:sp>
      <p:sp>
        <p:nvSpPr>
          <p:cNvPr id="17" name="Text Placeholder 8">
            <a:extLst>
              <a:ext uri="{FF2B5EF4-FFF2-40B4-BE49-F238E27FC236}">
                <a16:creationId xmlns:a16="http://schemas.microsoft.com/office/drawing/2014/main" id="{D2213521-2C1A-A045-899D-612E84DC9A14}"/>
              </a:ext>
            </a:extLst>
          </p:cNvPr>
          <p:cNvSpPr>
            <a:spLocks noGrp="1"/>
          </p:cNvSpPr>
          <p:nvPr>
            <p:ph type="body" sz="quarter" idx="17"/>
          </p:nvPr>
        </p:nvSpPr>
        <p:spPr>
          <a:xfrm>
            <a:off x="429684"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Text Placeholder 8">
            <a:extLst>
              <a:ext uri="{FF2B5EF4-FFF2-40B4-BE49-F238E27FC236}">
                <a16:creationId xmlns:a16="http://schemas.microsoft.com/office/drawing/2014/main" id="{A8E80666-C335-814D-B19A-8034E56D7393}"/>
              </a:ext>
            </a:extLst>
          </p:cNvPr>
          <p:cNvSpPr>
            <a:spLocks noGrp="1"/>
          </p:cNvSpPr>
          <p:nvPr>
            <p:ph type="body" sz="quarter" idx="14"/>
          </p:nvPr>
        </p:nvSpPr>
        <p:spPr>
          <a:xfrm>
            <a:off x="6285091"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901676350"/>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Title + Content 2 Images Top , Two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5485693" cy="2314337"/>
          </a:xfrm>
        </p:spPr>
        <p:txBody>
          <a:bodyPr/>
          <a:lstStyle/>
          <a:p>
            <a:endParaRPr lang="en-US" dirty="0"/>
          </a:p>
        </p:txBody>
      </p:sp>
      <p:sp>
        <p:nvSpPr>
          <p:cNvPr id="17" name="Text Placeholder 8">
            <a:extLst>
              <a:ext uri="{FF2B5EF4-FFF2-40B4-BE49-F238E27FC236}">
                <a16:creationId xmlns:a16="http://schemas.microsoft.com/office/drawing/2014/main" id="{D2213521-2C1A-A045-899D-612E84DC9A14}"/>
              </a:ext>
            </a:extLst>
          </p:cNvPr>
          <p:cNvSpPr>
            <a:spLocks noGrp="1"/>
          </p:cNvSpPr>
          <p:nvPr>
            <p:ph type="body" sz="quarter" idx="17"/>
          </p:nvPr>
        </p:nvSpPr>
        <p:spPr>
          <a:xfrm>
            <a:off x="429684"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Text Placeholder 8">
            <a:extLst>
              <a:ext uri="{FF2B5EF4-FFF2-40B4-BE49-F238E27FC236}">
                <a16:creationId xmlns:a16="http://schemas.microsoft.com/office/drawing/2014/main" id="{A8E80666-C335-814D-B19A-8034E56D7393}"/>
              </a:ext>
            </a:extLst>
          </p:cNvPr>
          <p:cNvSpPr>
            <a:spLocks noGrp="1"/>
          </p:cNvSpPr>
          <p:nvPr>
            <p:ph type="body" sz="quarter" idx="14"/>
          </p:nvPr>
        </p:nvSpPr>
        <p:spPr>
          <a:xfrm>
            <a:off x="6285091"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B2356EA1-1C12-8DC0-4776-ABD2EA6E53F7}"/>
              </a:ext>
            </a:extLst>
          </p:cNvPr>
          <p:cNvSpPr>
            <a:spLocks noGrp="1"/>
          </p:cNvSpPr>
          <p:nvPr>
            <p:ph type="pic" sz="quarter" idx="18"/>
          </p:nvPr>
        </p:nvSpPr>
        <p:spPr>
          <a:xfrm>
            <a:off x="6285091" y="1339879"/>
            <a:ext cx="5485693" cy="2314337"/>
          </a:xfrm>
        </p:spPr>
        <p:txBody>
          <a:bodyPr/>
          <a:lstStyle/>
          <a:p>
            <a:endParaRPr lang="en-US" dirty="0"/>
          </a:p>
        </p:txBody>
      </p:sp>
    </p:spTree>
    <p:extLst>
      <p:ext uri="{BB962C8B-B14F-4D97-AF65-F5344CB8AC3E}">
        <p14:creationId xmlns:p14="http://schemas.microsoft.com/office/powerpoint/2010/main" val="1066088296"/>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Title + Content Image Top , Thre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dirty="0"/>
          </a:p>
        </p:txBody>
      </p:sp>
      <p:sp>
        <p:nvSpPr>
          <p:cNvPr id="18" name="Text Placeholder 8">
            <a:extLst>
              <a:ext uri="{FF2B5EF4-FFF2-40B4-BE49-F238E27FC236}">
                <a16:creationId xmlns:a16="http://schemas.microsoft.com/office/drawing/2014/main" id="{80AC8C5E-5F41-1F4F-889D-C142FBDFB087}"/>
              </a:ext>
            </a:extLst>
          </p:cNvPr>
          <p:cNvSpPr>
            <a:spLocks noGrp="1"/>
          </p:cNvSpPr>
          <p:nvPr>
            <p:ph type="body" sz="quarter" idx="17"/>
          </p:nvPr>
        </p:nvSpPr>
        <p:spPr>
          <a:xfrm>
            <a:off x="429683"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Text Placeholder 8">
            <a:extLst>
              <a:ext uri="{FF2B5EF4-FFF2-40B4-BE49-F238E27FC236}">
                <a16:creationId xmlns:a16="http://schemas.microsoft.com/office/drawing/2014/main" id="{3930B616-D1B4-2C47-A6A5-F32C02BF49A4}"/>
              </a:ext>
            </a:extLst>
          </p:cNvPr>
          <p:cNvSpPr>
            <a:spLocks noGrp="1"/>
          </p:cNvSpPr>
          <p:nvPr>
            <p:ph type="body" sz="quarter" idx="14"/>
          </p:nvPr>
        </p:nvSpPr>
        <p:spPr>
          <a:xfrm>
            <a:off x="4310415"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9CCFC6BB-E65B-8949-9F4E-4D96EB61846E}"/>
              </a:ext>
            </a:extLst>
          </p:cNvPr>
          <p:cNvSpPr>
            <a:spLocks noGrp="1"/>
          </p:cNvSpPr>
          <p:nvPr>
            <p:ph type="body" sz="quarter" idx="15"/>
          </p:nvPr>
        </p:nvSpPr>
        <p:spPr>
          <a:xfrm>
            <a:off x="8191149" y="3836927"/>
            <a:ext cx="358810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193183744"/>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Title + Content 3 Images Top , Thre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3579635" cy="2314337"/>
          </a:xfrm>
        </p:spPr>
        <p:txBody>
          <a:bodyPr/>
          <a:lstStyle/>
          <a:p>
            <a:endParaRPr lang="en-US" dirty="0"/>
          </a:p>
        </p:txBody>
      </p:sp>
      <p:sp>
        <p:nvSpPr>
          <p:cNvPr id="18" name="Text Placeholder 8">
            <a:extLst>
              <a:ext uri="{FF2B5EF4-FFF2-40B4-BE49-F238E27FC236}">
                <a16:creationId xmlns:a16="http://schemas.microsoft.com/office/drawing/2014/main" id="{80AC8C5E-5F41-1F4F-889D-C142FBDFB087}"/>
              </a:ext>
            </a:extLst>
          </p:cNvPr>
          <p:cNvSpPr>
            <a:spLocks noGrp="1"/>
          </p:cNvSpPr>
          <p:nvPr>
            <p:ph type="body" sz="quarter" idx="17"/>
          </p:nvPr>
        </p:nvSpPr>
        <p:spPr>
          <a:xfrm>
            <a:off x="429683"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Text Placeholder 8">
            <a:extLst>
              <a:ext uri="{FF2B5EF4-FFF2-40B4-BE49-F238E27FC236}">
                <a16:creationId xmlns:a16="http://schemas.microsoft.com/office/drawing/2014/main" id="{3930B616-D1B4-2C47-A6A5-F32C02BF49A4}"/>
              </a:ext>
            </a:extLst>
          </p:cNvPr>
          <p:cNvSpPr>
            <a:spLocks noGrp="1"/>
          </p:cNvSpPr>
          <p:nvPr>
            <p:ph type="body" sz="quarter" idx="14"/>
          </p:nvPr>
        </p:nvSpPr>
        <p:spPr>
          <a:xfrm>
            <a:off x="4310415"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9CCFC6BB-E65B-8949-9F4E-4D96EB61846E}"/>
              </a:ext>
            </a:extLst>
          </p:cNvPr>
          <p:cNvSpPr>
            <a:spLocks noGrp="1"/>
          </p:cNvSpPr>
          <p:nvPr>
            <p:ph type="body" sz="quarter" idx="15"/>
          </p:nvPr>
        </p:nvSpPr>
        <p:spPr>
          <a:xfrm>
            <a:off x="8191149" y="3836927"/>
            <a:ext cx="358810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0DF1E4EE-52BC-0F06-94E6-59037D752CBC}"/>
              </a:ext>
            </a:extLst>
          </p:cNvPr>
          <p:cNvSpPr>
            <a:spLocks noGrp="1"/>
          </p:cNvSpPr>
          <p:nvPr>
            <p:ph type="pic" sz="quarter" idx="18"/>
          </p:nvPr>
        </p:nvSpPr>
        <p:spPr>
          <a:xfrm>
            <a:off x="4310416" y="1339879"/>
            <a:ext cx="3579635" cy="2314337"/>
          </a:xfrm>
        </p:spPr>
        <p:txBody>
          <a:bodyPr/>
          <a:lstStyle/>
          <a:p>
            <a:endParaRPr lang="en-US" dirty="0"/>
          </a:p>
        </p:txBody>
      </p:sp>
      <p:sp>
        <p:nvSpPr>
          <p:cNvPr id="6" name="Picture Placeholder 5">
            <a:extLst>
              <a:ext uri="{FF2B5EF4-FFF2-40B4-BE49-F238E27FC236}">
                <a16:creationId xmlns:a16="http://schemas.microsoft.com/office/drawing/2014/main" id="{0E9F9E02-35BB-AA85-E5CE-FC5BDE8E8D37}"/>
              </a:ext>
            </a:extLst>
          </p:cNvPr>
          <p:cNvSpPr>
            <a:spLocks noGrp="1"/>
          </p:cNvSpPr>
          <p:nvPr>
            <p:ph type="pic" sz="quarter" idx="19"/>
          </p:nvPr>
        </p:nvSpPr>
        <p:spPr>
          <a:xfrm>
            <a:off x="8191147" y="1339879"/>
            <a:ext cx="3579635" cy="2314337"/>
          </a:xfrm>
        </p:spPr>
        <p:txBody>
          <a:bodyPr/>
          <a:lstStyle/>
          <a:p>
            <a:endParaRPr lang="en-US" dirty="0"/>
          </a:p>
        </p:txBody>
      </p:sp>
    </p:spTree>
    <p:extLst>
      <p:ext uri="{BB962C8B-B14F-4D97-AF65-F5344CB8AC3E}">
        <p14:creationId xmlns:p14="http://schemas.microsoft.com/office/powerpoint/2010/main" val="552873300"/>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Title + Content Image Top , Four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dirty="0"/>
          </a:p>
        </p:txBody>
      </p:sp>
      <p:sp>
        <p:nvSpPr>
          <p:cNvPr id="15" name="Text Placeholder 8">
            <a:extLst>
              <a:ext uri="{FF2B5EF4-FFF2-40B4-BE49-F238E27FC236}">
                <a16:creationId xmlns:a16="http://schemas.microsoft.com/office/drawing/2014/main" id="{5BD10C9D-E77F-564D-8BE5-7F515C644A68}"/>
              </a:ext>
            </a:extLst>
          </p:cNvPr>
          <p:cNvSpPr>
            <a:spLocks noGrp="1"/>
          </p:cNvSpPr>
          <p:nvPr>
            <p:ph type="body" sz="quarter" idx="13"/>
          </p:nvPr>
        </p:nvSpPr>
        <p:spPr>
          <a:xfrm>
            <a:off x="42968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Text Placeholder 8">
            <a:extLst>
              <a:ext uri="{FF2B5EF4-FFF2-40B4-BE49-F238E27FC236}">
                <a16:creationId xmlns:a16="http://schemas.microsoft.com/office/drawing/2014/main" id="{306C8A6B-4EB0-2142-9DE6-C610CEC8B88C}"/>
              </a:ext>
            </a:extLst>
          </p:cNvPr>
          <p:cNvSpPr>
            <a:spLocks noGrp="1"/>
          </p:cNvSpPr>
          <p:nvPr>
            <p:ph type="body" sz="quarter" idx="18"/>
          </p:nvPr>
        </p:nvSpPr>
        <p:spPr>
          <a:xfrm>
            <a:off x="3305998"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0C242F31-F1DC-3A49-B7C8-D9CB7CBDA338}"/>
              </a:ext>
            </a:extLst>
          </p:cNvPr>
          <p:cNvSpPr>
            <a:spLocks noGrp="1"/>
          </p:cNvSpPr>
          <p:nvPr>
            <p:ph type="body" sz="quarter" idx="19"/>
          </p:nvPr>
        </p:nvSpPr>
        <p:spPr>
          <a:xfrm>
            <a:off x="618231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30F7C726-E31A-1448-A0C3-BDA7A083D9EE}"/>
              </a:ext>
            </a:extLst>
          </p:cNvPr>
          <p:cNvSpPr>
            <a:spLocks noGrp="1"/>
          </p:cNvSpPr>
          <p:nvPr>
            <p:ph type="body" sz="quarter" idx="20"/>
          </p:nvPr>
        </p:nvSpPr>
        <p:spPr>
          <a:xfrm>
            <a:off x="9058629"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168941059"/>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Title + Content 4 Images Top , Four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2712155" cy="2314337"/>
          </a:xfrm>
        </p:spPr>
        <p:txBody>
          <a:bodyPr/>
          <a:lstStyle/>
          <a:p>
            <a:endParaRPr lang="en-US" dirty="0"/>
          </a:p>
        </p:txBody>
      </p:sp>
      <p:sp>
        <p:nvSpPr>
          <p:cNvPr id="15" name="Text Placeholder 8">
            <a:extLst>
              <a:ext uri="{FF2B5EF4-FFF2-40B4-BE49-F238E27FC236}">
                <a16:creationId xmlns:a16="http://schemas.microsoft.com/office/drawing/2014/main" id="{5BD10C9D-E77F-564D-8BE5-7F515C644A68}"/>
              </a:ext>
            </a:extLst>
          </p:cNvPr>
          <p:cNvSpPr>
            <a:spLocks noGrp="1"/>
          </p:cNvSpPr>
          <p:nvPr>
            <p:ph type="body" sz="quarter" idx="13"/>
          </p:nvPr>
        </p:nvSpPr>
        <p:spPr>
          <a:xfrm>
            <a:off x="42968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Text Placeholder 8">
            <a:extLst>
              <a:ext uri="{FF2B5EF4-FFF2-40B4-BE49-F238E27FC236}">
                <a16:creationId xmlns:a16="http://schemas.microsoft.com/office/drawing/2014/main" id="{306C8A6B-4EB0-2142-9DE6-C610CEC8B88C}"/>
              </a:ext>
            </a:extLst>
          </p:cNvPr>
          <p:cNvSpPr>
            <a:spLocks noGrp="1"/>
          </p:cNvSpPr>
          <p:nvPr>
            <p:ph type="body" sz="quarter" idx="18"/>
          </p:nvPr>
        </p:nvSpPr>
        <p:spPr>
          <a:xfrm>
            <a:off x="3305998"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0C242F31-F1DC-3A49-B7C8-D9CB7CBDA338}"/>
              </a:ext>
            </a:extLst>
          </p:cNvPr>
          <p:cNvSpPr>
            <a:spLocks noGrp="1"/>
          </p:cNvSpPr>
          <p:nvPr>
            <p:ph type="body" sz="quarter" idx="19"/>
          </p:nvPr>
        </p:nvSpPr>
        <p:spPr>
          <a:xfrm>
            <a:off x="618231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30F7C726-E31A-1448-A0C3-BDA7A083D9EE}"/>
              </a:ext>
            </a:extLst>
          </p:cNvPr>
          <p:cNvSpPr>
            <a:spLocks noGrp="1"/>
          </p:cNvSpPr>
          <p:nvPr>
            <p:ph type="body" sz="quarter" idx="20"/>
          </p:nvPr>
        </p:nvSpPr>
        <p:spPr>
          <a:xfrm>
            <a:off x="9058629"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8EB8BD93-D351-8E27-729B-8F8467054AF7}"/>
              </a:ext>
            </a:extLst>
          </p:cNvPr>
          <p:cNvSpPr>
            <a:spLocks noGrp="1"/>
          </p:cNvSpPr>
          <p:nvPr>
            <p:ph type="pic" sz="quarter" idx="21"/>
          </p:nvPr>
        </p:nvSpPr>
        <p:spPr>
          <a:xfrm>
            <a:off x="3305997" y="1339879"/>
            <a:ext cx="2712155" cy="2314337"/>
          </a:xfrm>
        </p:spPr>
        <p:txBody>
          <a:bodyPr/>
          <a:lstStyle/>
          <a:p>
            <a:endParaRPr lang="en-US" dirty="0"/>
          </a:p>
        </p:txBody>
      </p:sp>
      <p:sp>
        <p:nvSpPr>
          <p:cNvPr id="6" name="Picture Placeholder 5">
            <a:extLst>
              <a:ext uri="{FF2B5EF4-FFF2-40B4-BE49-F238E27FC236}">
                <a16:creationId xmlns:a16="http://schemas.microsoft.com/office/drawing/2014/main" id="{83047E47-FE51-D2BF-E850-82E2F0D0AA70}"/>
              </a:ext>
            </a:extLst>
          </p:cNvPr>
          <p:cNvSpPr>
            <a:spLocks noGrp="1"/>
          </p:cNvSpPr>
          <p:nvPr>
            <p:ph type="pic" sz="quarter" idx="22"/>
          </p:nvPr>
        </p:nvSpPr>
        <p:spPr>
          <a:xfrm>
            <a:off x="6182313" y="1339879"/>
            <a:ext cx="2712155" cy="2314337"/>
          </a:xfrm>
        </p:spPr>
        <p:txBody>
          <a:bodyPr/>
          <a:lstStyle/>
          <a:p>
            <a:endParaRPr lang="en-US" dirty="0"/>
          </a:p>
        </p:txBody>
      </p:sp>
      <p:sp>
        <p:nvSpPr>
          <p:cNvPr id="7" name="Picture Placeholder 5">
            <a:extLst>
              <a:ext uri="{FF2B5EF4-FFF2-40B4-BE49-F238E27FC236}">
                <a16:creationId xmlns:a16="http://schemas.microsoft.com/office/drawing/2014/main" id="{F13ABE54-CF1F-75EA-E0AC-5EC8EDD500B4}"/>
              </a:ext>
            </a:extLst>
          </p:cNvPr>
          <p:cNvSpPr>
            <a:spLocks noGrp="1"/>
          </p:cNvSpPr>
          <p:nvPr>
            <p:ph type="pic" sz="quarter" idx="23"/>
          </p:nvPr>
        </p:nvSpPr>
        <p:spPr>
          <a:xfrm>
            <a:off x="9058629" y="1339879"/>
            <a:ext cx="2712155" cy="2314337"/>
          </a:xfrm>
        </p:spPr>
        <p:txBody>
          <a:bodyPr/>
          <a:lstStyle/>
          <a:p>
            <a:endParaRPr lang="en-US" dirty="0"/>
          </a:p>
        </p:txBody>
      </p:sp>
    </p:spTree>
    <p:extLst>
      <p:ext uri="{BB962C8B-B14F-4D97-AF65-F5344CB8AC3E}">
        <p14:creationId xmlns:p14="http://schemas.microsoft.com/office/powerpoint/2010/main" val="2009849851"/>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Left Content +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4" y="1433233"/>
            <a:ext cx="5485693"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125ACE8D-DF12-C540-B431-BBD972824D9A}"/>
              </a:ext>
            </a:extLst>
          </p:cNvPr>
          <p:cNvSpPr>
            <a:spLocks noGrp="1"/>
          </p:cNvSpPr>
          <p:nvPr>
            <p:ph type="pic" sz="quarter" idx="16"/>
          </p:nvPr>
        </p:nvSpPr>
        <p:spPr>
          <a:xfrm>
            <a:off x="6275917" y="1433772"/>
            <a:ext cx="5494867" cy="4204040"/>
          </a:xfrm>
        </p:spPr>
        <p:txBody>
          <a:bodyPr/>
          <a:lstStyle/>
          <a:p>
            <a:endParaRPr lang="en-US" dirty="0"/>
          </a:p>
        </p:txBody>
      </p:sp>
    </p:spTree>
    <p:extLst>
      <p:ext uri="{BB962C8B-B14F-4D97-AF65-F5344CB8AC3E}">
        <p14:creationId xmlns:p14="http://schemas.microsoft.com/office/powerpoint/2010/main" val="1761285999"/>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Two Graphic, Table and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5" name="Content Placeholder 5">
            <a:extLst>
              <a:ext uri="{FF2B5EF4-FFF2-40B4-BE49-F238E27FC236}">
                <a16:creationId xmlns:a16="http://schemas.microsoft.com/office/drawing/2014/main" id="{E1E4701A-86C4-C84E-A52F-17D9881A4102}"/>
              </a:ext>
            </a:extLst>
          </p:cNvPr>
          <p:cNvSpPr>
            <a:spLocks noGrp="1"/>
          </p:cNvSpPr>
          <p:nvPr>
            <p:ph sz="quarter" idx="15"/>
          </p:nvPr>
        </p:nvSpPr>
        <p:spPr>
          <a:xfrm>
            <a:off x="429684" y="1433233"/>
            <a:ext cx="5485693"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Content Placeholder 5">
            <a:extLst>
              <a:ext uri="{FF2B5EF4-FFF2-40B4-BE49-F238E27FC236}">
                <a16:creationId xmlns:a16="http://schemas.microsoft.com/office/drawing/2014/main" id="{62FD72B9-1E2D-E647-A0C5-1438EF4FF984}"/>
              </a:ext>
            </a:extLst>
          </p:cNvPr>
          <p:cNvSpPr>
            <a:spLocks noGrp="1"/>
          </p:cNvSpPr>
          <p:nvPr>
            <p:ph sz="quarter" idx="16"/>
          </p:nvPr>
        </p:nvSpPr>
        <p:spPr>
          <a:xfrm>
            <a:off x="6285091" y="1433233"/>
            <a:ext cx="5485693"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195058022"/>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Title + Content + Emphasi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433233"/>
            <a:ext cx="5486400"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2">
            <a:extLst>
              <a:ext uri="{FF2B5EF4-FFF2-40B4-BE49-F238E27FC236}">
                <a16:creationId xmlns:a16="http://schemas.microsoft.com/office/drawing/2014/main" id="{73DFDE3E-44BB-3196-6B33-A34306C034E3}"/>
              </a:ext>
            </a:extLst>
          </p:cNvPr>
          <p:cNvSpPr/>
          <p:nvPr userDrawn="1"/>
        </p:nvSpPr>
        <p:spPr>
          <a:xfrm>
            <a:off x="6245352" y="1451239"/>
            <a:ext cx="54864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7" name="Rectangle 6">
            <a:extLst>
              <a:ext uri="{FF2B5EF4-FFF2-40B4-BE49-F238E27FC236}">
                <a16:creationId xmlns:a16="http://schemas.microsoft.com/office/drawing/2014/main" id="{FC23FE60-59B5-7FD1-9897-954EDE34D0C4}"/>
              </a:ext>
            </a:extLst>
          </p:cNvPr>
          <p:cNvSpPr/>
          <p:nvPr userDrawn="1"/>
        </p:nvSpPr>
        <p:spPr>
          <a:xfrm>
            <a:off x="6245351" y="1451239"/>
            <a:ext cx="54864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8" name="Text Placeholder 20">
            <a:extLst>
              <a:ext uri="{FF2B5EF4-FFF2-40B4-BE49-F238E27FC236}">
                <a16:creationId xmlns:a16="http://schemas.microsoft.com/office/drawing/2014/main" id="{02272501-70CA-4ABC-EEB8-151011652E33}"/>
              </a:ext>
            </a:extLst>
          </p:cNvPr>
          <p:cNvSpPr>
            <a:spLocks noGrp="1"/>
          </p:cNvSpPr>
          <p:nvPr>
            <p:ph type="body" sz="quarter" idx="20"/>
          </p:nvPr>
        </p:nvSpPr>
        <p:spPr>
          <a:xfrm>
            <a:off x="6352690" y="1451239"/>
            <a:ext cx="5271724" cy="637205"/>
          </a:xfrm>
        </p:spPr>
        <p:txBody>
          <a:bodyPr anchor="ctr" anchorCtr="0"/>
          <a:lstStyle>
            <a:lvl1pPr marL="0" indent="0" algn="ctr">
              <a:buNone/>
              <a:defRPr sz="2398"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1" name="Text Placeholder 20">
            <a:extLst>
              <a:ext uri="{FF2B5EF4-FFF2-40B4-BE49-F238E27FC236}">
                <a16:creationId xmlns:a16="http://schemas.microsoft.com/office/drawing/2014/main" id="{1594A332-8A91-4009-01DA-67443DFFD64B}"/>
              </a:ext>
            </a:extLst>
          </p:cNvPr>
          <p:cNvSpPr>
            <a:spLocks noGrp="1"/>
          </p:cNvSpPr>
          <p:nvPr>
            <p:ph type="body" sz="quarter" idx="16"/>
          </p:nvPr>
        </p:nvSpPr>
        <p:spPr>
          <a:xfrm>
            <a:off x="6352691" y="2190046"/>
            <a:ext cx="5271724" cy="474133"/>
          </a:xfrm>
        </p:spPr>
        <p:txBody>
          <a:bodyPr anchor="t" anchorCtr="0"/>
          <a:lstStyle>
            <a:lvl1pPr marL="0" indent="0" algn="ctr">
              <a:buNone/>
              <a:defRPr sz="1798" b="1"/>
            </a:lvl1pPr>
            <a:lvl2pPr>
              <a:defRPr sz="1599"/>
            </a:lvl2pPr>
            <a:lvl3pPr>
              <a:defRPr sz="1599"/>
            </a:lvl3pPr>
            <a:lvl4pPr>
              <a:defRPr sz="1599"/>
            </a:lvl4pPr>
            <a:lvl5pPr>
              <a:defRPr sz="1599"/>
            </a:lvl5pPr>
          </a:lstStyle>
          <a:p>
            <a:pPr lvl="0"/>
            <a:r>
              <a:rPr lang="en-US"/>
              <a:t>Click to edit Master text styles</a:t>
            </a:r>
          </a:p>
        </p:txBody>
      </p:sp>
      <p:sp>
        <p:nvSpPr>
          <p:cNvPr id="12" name="Text Placeholder 20">
            <a:extLst>
              <a:ext uri="{FF2B5EF4-FFF2-40B4-BE49-F238E27FC236}">
                <a16:creationId xmlns:a16="http://schemas.microsoft.com/office/drawing/2014/main" id="{C04026C7-068B-C5E9-C06A-47E11380D207}"/>
              </a:ext>
            </a:extLst>
          </p:cNvPr>
          <p:cNvSpPr>
            <a:spLocks noGrp="1"/>
          </p:cNvSpPr>
          <p:nvPr>
            <p:ph type="body" sz="quarter" idx="25"/>
          </p:nvPr>
        </p:nvSpPr>
        <p:spPr>
          <a:xfrm>
            <a:off x="6352691" y="3668891"/>
            <a:ext cx="5271724" cy="474133"/>
          </a:xfrm>
        </p:spPr>
        <p:txBody>
          <a:bodyPr anchor="t" anchorCtr="0"/>
          <a:lstStyle>
            <a:lvl1pPr marL="0" indent="0" algn="ctr">
              <a:buNone/>
              <a:defRPr sz="1798" b="0"/>
            </a:lvl1pPr>
            <a:lvl2pPr>
              <a:defRPr sz="1599"/>
            </a:lvl2pPr>
            <a:lvl3pPr>
              <a:defRPr sz="1599"/>
            </a:lvl3pPr>
            <a:lvl4pPr>
              <a:defRPr sz="1599"/>
            </a:lvl4pPr>
            <a:lvl5pPr>
              <a:defRPr sz="1599"/>
            </a:lvl5pPr>
          </a:lstStyle>
          <a:p>
            <a:pPr lvl="0"/>
            <a:r>
              <a:rPr lang="en-US"/>
              <a:t>Click to edit Master text styles</a:t>
            </a:r>
          </a:p>
        </p:txBody>
      </p:sp>
      <p:cxnSp>
        <p:nvCxnSpPr>
          <p:cNvPr id="10" name="Straight Connector 9">
            <a:extLst>
              <a:ext uri="{FF2B5EF4-FFF2-40B4-BE49-F238E27FC236}">
                <a16:creationId xmlns:a16="http://schemas.microsoft.com/office/drawing/2014/main" id="{1A0F7C76-CAC3-517F-4AED-F1D9DADFB103}"/>
              </a:ext>
            </a:extLst>
          </p:cNvPr>
          <p:cNvCxnSpPr/>
          <p:nvPr userDrawn="1"/>
        </p:nvCxnSpPr>
        <p:spPr>
          <a:xfrm>
            <a:off x="457200" y="1073429"/>
            <a:ext cx="4114800" cy="0"/>
          </a:xfrm>
          <a:prstGeom prst="line">
            <a:avLst/>
          </a:prstGeom>
          <a:ln w="25400" cap="rnd">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695A0D7A-2396-EF4C-9A9F-435E21B74F2C}"/>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4" name="Picture 2" descr="Ultragenyx Treatment of Rare and Ultra-rare Genetic Diseases">
            <a:extLst>
              <a:ext uri="{FF2B5EF4-FFF2-40B4-BE49-F238E27FC236}">
                <a16:creationId xmlns:a16="http://schemas.microsoft.com/office/drawing/2014/main" id="{645DDD3B-1ACE-5971-20FF-AAFE8650B23D}"/>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7" name="Footer Placeholder 4">
            <a:extLst>
              <a:ext uri="{FF2B5EF4-FFF2-40B4-BE49-F238E27FC236}">
                <a16:creationId xmlns:a16="http://schemas.microsoft.com/office/drawing/2014/main" id="{745074AA-C2F4-9547-9F96-77A3B76744C2}"/>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8" name="Slide Number Placeholder 5">
            <a:extLst>
              <a:ext uri="{FF2B5EF4-FFF2-40B4-BE49-F238E27FC236}">
                <a16:creationId xmlns:a16="http://schemas.microsoft.com/office/drawing/2014/main" id="{90542381-74CA-AE4D-BF8E-69A7844D9143}"/>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07109889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Picture +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425360A9-E5A8-E793-B2C7-BB0D7220F69F}"/>
              </a:ext>
            </a:extLst>
          </p:cNvPr>
          <p:cNvSpPr/>
          <p:nvPr userDrawn="1"/>
        </p:nvSpPr>
        <p:spPr>
          <a:xfrm>
            <a:off x="429683" y="1451239"/>
            <a:ext cx="4989691"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1" name="Rectangle 10">
            <a:extLst>
              <a:ext uri="{FF2B5EF4-FFF2-40B4-BE49-F238E27FC236}">
                <a16:creationId xmlns:a16="http://schemas.microsoft.com/office/drawing/2014/main" id="{A7C6EBBC-BCAD-DBC9-636C-27A5392D6ADD}"/>
              </a:ext>
            </a:extLst>
          </p:cNvPr>
          <p:cNvSpPr/>
          <p:nvPr userDrawn="1"/>
        </p:nvSpPr>
        <p:spPr>
          <a:xfrm>
            <a:off x="5715001" y="1451239"/>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3" name="Picture Placeholder 12">
            <a:extLst>
              <a:ext uri="{FF2B5EF4-FFF2-40B4-BE49-F238E27FC236}">
                <a16:creationId xmlns:a16="http://schemas.microsoft.com/office/drawing/2014/main" id="{A4C0C553-8F76-09F8-90F7-2E74EF1E36B7}"/>
              </a:ext>
            </a:extLst>
          </p:cNvPr>
          <p:cNvSpPr>
            <a:spLocks noGrp="1"/>
          </p:cNvSpPr>
          <p:nvPr>
            <p:ph type="pic" sz="quarter" idx="13"/>
          </p:nvPr>
        </p:nvSpPr>
        <p:spPr>
          <a:xfrm>
            <a:off x="429683" y="2088442"/>
            <a:ext cx="4972756" cy="3567289"/>
          </a:xfrm>
        </p:spPr>
        <p:txBody>
          <a:bodyPr/>
          <a:lstStyle/>
          <a:p>
            <a:endParaRPr lang="en-US" dirty="0"/>
          </a:p>
        </p:txBody>
      </p:sp>
      <p:sp>
        <p:nvSpPr>
          <p:cNvPr id="14" name="Rectangle 13">
            <a:extLst>
              <a:ext uri="{FF2B5EF4-FFF2-40B4-BE49-F238E27FC236}">
                <a16:creationId xmlns:a16="http://schemas.microsoft.com/office/drawing/2014/main" id="{46888E12-A345-E453-D3C5-068B4E867DDD}"/>
              </a:ext>
            </a:extLst>
          </p:cNvPr>
          <p:cNvSpPr/>
          <p:nvPr userDrawn="1"/>
        </p:nvSpPr>
        <p:spPr>
          <a:xfrm>
            <a:off x="5715001" y="4418981"/>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5" name="Rectangle 14">
            <a:extLst>
              <a:ext uri="{FF2B5EF4-FFF2-40B4-BE49-F238E27FC236}">
                <a16:creationId xmlns:a16="http://schemas.microsoft.com/office/drawing/2014/main" id="{1E9D1492-FD0C-85D1-3106-430A118F759B}"/>
              </a:ext>
            </a:extLst>
          </p:cNvPr>
          <p:cNvSpPr/>
          <p:nvPr userDrawn="1"/>
        </p:nvSpPr>
        <p:spPr>
          <a:xfrm>
            <a:off x="5715001" y="2935110"/>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6" name="Rectangle 15">
            <a:extLst>
              <a:ext uri="{FF2B5EF4-FFF2-40B4-BE49-F238E27FC236}">
                <a16:creationId xmlns:a16="http://schemas.microsoft.com/office/drawing/2014/main" id="{79CC595B-A0A8-34D4-A328-E165307E1225}"/>
              </a:ext>
            </a:extLst>
          </p:cNvPr>
          <p:cNvSpPr/>
          <p:nvPr userDrawn="1"/>
        </p:nvSpPr>
        <p:spPr>
          <a:xfrm>
            <a:off x="5715001" y="1451239"/>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7" name="Rectangle 16">
            <a:extLst>
              <a:ext uri="{FF2B5EF4-FFF2-40B4-BE49-F238E27FC236}">
                <a16:creationId xmlns:a16="http://schemas.microsoft.com/office/drawing/2014/main" id="{99624B7B-64FF-A605-606A-67492625EC79}"/>
              </a:ext>
            </a:extLst>
          </p:cNvPr>
          <p:cNvSpPr/>
          <p:nvPr userDrawn="1"/>
        </p:nvSpPr>
        <p:spPr>
          <a:xfrm>
            <a:off x="5715001" y="4418981"/>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8" name="Rectangle 17">
            <a:extLst>
              <a:ext uri="{FF2B5EF4-FFF2-40B4-BE49-F238E27FC236}">
                <a16:creationId xmlns:a16="http://schemas.microsoft.com/office/drawing/2014/main" id="{7CEB77BD-2482-443A-2AC4-9B15957CE1A2}"/>
              </a:ext>
            </a:extLst>
          </p:cNvPr>
          <p:cNvSpPr/>
          <p:nvPr userDrawn="1"/>
        </p:nvSpPr>
        <p:spPr>
          <a:xfrm>
            <a:off x="5715001" y="2935110"/>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21" name="Text Placeholder 20">
            <a:extLst>
              <a:ext uri="{FF2B5EF4-FFF2-40B4-BE49-F238E27FC236}">
                <a16:creationId xmlns:a16="http://schemas.microsoft.com/office/drawing/2014/main" id="{22EFF170-9B55-A327-5A6D-E70C1C96F298}"/>
              </a:ext>
            </a:extLst>
          </p:cNvPr>
          <p:cNvSpPr>
            <a:spLocks noGrp="1"/>
          </p:cNvSpPr>
          <p:nvPr>
            <p:ph type="body" sz="quarter" idx="14"/>
          </p:nvPr>
        </p:nvSpPr>
        <p:spPr>
          <a:xfrm>
            <a:off x="7850141" y="1451239"/>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2" name="Text Placeholder 20">
            <a:extLst>
              <a:ext uri="{FF2B5EF4-FFF2-40B4-BE49-F238E27FC236}">
                <a16:creationId xmlns:a16="http://schemas.microsoft.com/office/drawing/2014/main" id="{4DED0AC4-9AF5-645B-335B-A3E5EE94DB58}"/>
              </a:ext>
            </a:extLst>
          </p:cNvPr>
          <p:cNvSpPr>
            <a:spLocks noGrp="1"/>
          </p:cNvSpPr>
          <p:nvPr>
            <p:ph type="body" sz="quarter" idx="15"/>
          </p:nvPr>
        </p:nvSpPr>
        <p:spPr>
          <a:xfrm>
            <a:off x="7850141" y="2935110"/>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3" name="Text Placeholder 20">
            <a:extLst>
              <a:ext uri="{FF2B5EF4-FFF2-40B4-BE49-F238E27FC236}">
                <a16:creationId xmlns:a16="http://schemas.microsoft.com/office/drawing/2014/main" id="{8B35187B-3D82-2A8D-ADA8-8C8654E89977}"/>
              </a:ext>
            </a:extLst>
          </p:cNvPr>
          <p:cNvSpPr>
            <a:spLocks noGrp="1"/>
          </p:cNvSpPr>
          <p:nvPr>
            <p:ph type="body" sz="quarter" idx="16"/>
          </p:nvPr>
        </p:nvSpPr>
        <p:spPr>
          <a:xfrm>
            <a:off x="7850141" y="4418981"/>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5" name="Text Placeholder 20">
            <a:extLst>
              <a:ext uri="{FF2B5EF4-FFF2-40B4-BE49-F238E27FC236}">
                <a16:creationId xmlns:a16="http://schemas.microsoft.com/office/drawing/2014/main" id="{507CA5A9-3864-0F63-2467-7AF282E98AF6}"/>
              </a:ext>
            </a:extLst>
          </p:cNvPr>
          <p:cNvSpPr>
            <a:spLocks noGrp="1"/>
          </p:cNvSpPr>
          <p:nvPr>
            <p:ph type="body" sz="quarter" idx="17"/>
          </p:nvPr>
        </p:nvSpPr>
        <p:spPr>
          <a:xfrm>
            <a:off x="5786969" y="1451239"/>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26" name="Text Placeholder 20">
            <a:extLst>
              <a:ext uri="{FF2B5EF4-FFF2-40B4-BE49-F238E27FC236}">
                <a16:creationId xmlns:a16="http://schemas.microsoft.com/office/drawing/2014/main" id="{5406FD8B-1C87-4974-BAD3-36C7EB6D1320}"/>
              </a:ext>
            </a:extLst>
          </p:cNvPr>
          <p:cNvSpPr>
            <a:spLocks noGrp="1"/>
          </p:cNvSpPr>
          <p:nvPr>
            <p:ph type="body" sz="quarter" idx="18"/>
          </p:nvPr>
        </p:nvSpPr>
        <p:spPr>
          <a:xfrm>
            <a:off x="5786969" y="2935110"/>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27" name="Text Placeholder 20">
            <a:extLst>
              <a:ext uri="{FF2B5EF4-FFF2-40B4-BE49-F238E27FC236}">
                <a16:creationId xmlns:a16="http://schemas.microsoft.com/office/drawing/2014/main" id="{572C192E-C305-A9FA-AED7-F7DC85DFCAD5}"/>
              </a:ext>
            </a:extLst>
          </p:cNvPr>
          <p:cNvSpPr>
            <a:spLocks noGrp="1"/>
          </p:cNvSpPr>
          <p:nvPr>
            <p:ph type="body" sz="quarter" idx="19"/>
          </p:nvPr>
        </p:nvSpPr>
        <p:spPr>
          <a:xfrm>
            <a:off x="5786969" y="4418981"/>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28" name="Text Placeholder 20">
            <a:extLst>
              <a:ext uri="{FF2B5EF4-FFF2-40B4-BE49-F238E27FC236}">
                <a16:creationId xmlns:a16="http://schemas.microsoft.com/office/drawing/2014/main" id="{D8A0AC55-831C-BACE-90A0-24881007ADF8}"/>
              </a:ext>
            </a:extLst>
          </p:cNvPr>
          <p:cNvSpPr>
            <a:spLocks noGrp="1"/>
          </p:cNvSpPr>
          <p:nvPr>
            <p:ph type="body" sz="quarter" idx="20"/>
          </p:nvPr>
        </p:nvSpPr>
        <p:spPr>
          <a:xfrm>
            <a:off x="542573" y="1451239"/>
            <a:ext cx="4802011" cy="637205"/>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cxnSp>
        <p:nvCxnSpPr>
          <p:cNvPr id="4" name="Straight Connector 3">
            <a:extLst>
              <a:ext uri="{FF2B5EF4-FFF2-40B4-BE49-F238E27FC236}">
                <a16:creationId xmlns:a16="http://schemas.microsoft.com/office/drawing/2014/main" id="{983B6E91-9F98-8413-FEF9-645CDE78E7ED}"/>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67381DEF-518A-8243-A54E-CFB3EE27C99E}"/>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D8056976-9305-71A2-853D-7EC5C8975908}"/>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31" name="Title 1">
            <a:extLst>
              <a:ext uri="{FF2B5EF4-FFF2-40B4-BE49-F238E27FC236}">
                <a16:creationId xmlns:a16="http://schemas.microsoft.com/office/drawing/2014/main" id="{B407833D-3111-684F-AD9B-2A6946FB6750}"/>
              </a:ext>
            </a:extLst>
          </p:cNvPr>
          <p:cNvSpPr>
            <a:spLocks noGrp="1"/>
          </p:cNvSpPr>
          <p:nvPr>
            <p:ph type="title"/>
          </p:nvPr>
        </p:nvSpPr>
        <p:spPr>
          <a:xfrm>
            <a:off x="429685" y="365127"/>
            <a:ext cx="11341100" cy="708301"/>
          </a:xfrm>
        </p:spPr>
        <p:txBody>
          <a:bodyPr/>
          <a:lstStyle/>
          <a:p>
            <a:r>
              <a:rPr lang="en-US"/>
              <a:t>Click to edit Master title style</a:t>
            </a:r>
          </a:p>
        </p:txBody>
      </p:sp>
      <p:sp>
        <p:nvSpPr>
          <p:cNvPr id="33" name="Footer Placeholder 4">
            <a:extLst>
              <a:ext uri="{FF2B5EF4-FFF2-40B4-BE49-F238E27FC236}">
                <a16:creationId xmlns:a16="http://schemas.microsoft.com/office/drawing/2014/main" id="{34B047CB-5653-F445-9C7D-AC07EB66088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34" name="Slide Number Placeholder 5">
            <a:extLst>
              <a:ext uri="{FF2B5EF4-FFF2-40B4-BE49-F238E27FC236}">
                <a16:creationId xmlns:a16="http://schemas.microsoft.com/office/drawing/2014/main" id="{3487D33F-FCE7-E54D-9D5E-28A296D8D94D}"/>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685582987"/>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3 Colum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46888E12-A345-E453-D3C5-068B4E867DDD}"/>
              </a:ext>
            </a:extLst>
          </p:cNvPr>
          <p:cNvSpPr/>
          <p:nvPr userDrawn="1"/>
        </p:nvSpPr>
        <p:spPr>
          <a:xfrm>
            <a:off x="8074152" y="1451239"/>
            <a:ext cx="36576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2" name="Rectangle 1">
            <a:extLst>
              <a:ext uri="{FF2B5EF4-FFF2-40B4-BE49-F238E27FC236}">
                <a16:creationId xmlns:a16="http://schemas.microsoft.com/office/drawing/2014/main" id="{58C0025D-592A-E95A-55D4-72F7BDD5FE26}"/>
              </a:ext>
            </a:extLst>
          </p:cNvPr>
          <p:cNvSpPr/>
          <p:nvPr userDrawn="1"/>
        </p:nvSpPr>
        <p:spPr>
          <a:xfrm>
            <a:off x="8074151" y="1451239"/>
            <a:ext cx="36576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38" name="Rectangle 37">
            <a:extLst>
              <a:ext uri="{FF2B5EF4-FFF2-40B4-BE49-F238E27FC236}">
                <a16:creationId xmlns:a16="http://schemas.microsoft.com/office/drawing/2014/main" id="{BDEE34BD-A6E2-30EA-19F2-266687065A35}"/>
              </a:ext>
            </a:extLst>
          </p:cNvPr>
          <p:cNvSpPr/>
          <p:nvPr userDrawn="1"/>
        </p:nvSpPr>
        <p:spPr>
          <a:xfrm>
            <a:off x="440268" y="1451239"/>
            <a:ext cx="3657600" cy="4204493"/>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640080" y="1622941"/>
            <a:ext cx="3291840" cy="637205"/>
          </a:xfrm>
        </p:spPr>
        <p:txBody>
          <a:bodyPr anchor="ctr" anchorCtr="0"/>
          <a:lstStyle>
            <a:lvl1pPr marL="0" indent="0" algn="ctr">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2" name="Rectangle 41">
            <a:extLst>
              <a:ext uri="{FF2B5EF4-FFF2-40B4-BE49-F238E27FC236}">
                <a16:creationId xmlns:a16="http://schemas.microsoft.com/office/drawing/2014/main" id="{BDA3EF1F-940B-7768-4D98-C2CFDAF42FE0}"/>
              </a:ext>
            </a:extLst>
          </p:cNvPr>
          <p:cNvSpPr/>
          <p:nvPr userDrawn="1"/>
        </p:nvSpPr>
        <p:spPr>
          <a:xfrm>
            <a:off x="4257209" y="1451239"/>
            <a:ext cx="36576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4" name="Rectangle 43">
            <a:extLst>
              <a:ext uri="{FF2B5EF4-FFF2-40B4-BE49-F238E27FC236}">
                <a16:creationId xmlns:a16="http://schemas.microsoft.com/office/drawing/2014/main" id="{5D776DC0-D95A-0858-725C-416C966B66D9}"/>
              </a:ext>
            </a:extLst>
          </p:cNvPr>
          <p:cNvSpPr/>
          <p:nvPr userDrawn="1"/>
        </p:nvSpPr>
        <p:spPr>
          <a:xfrm>
            <a:off x="4257208" y="1451239"/>
            <a:ext cx="36576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5" name="Text Placeholder 20">
            <a:extLst>
              <a:ext uri="{FF2B5EF4-FFF2-40B4-BE49-F238E27FC236}">
                <a16:creationId xmlns:a16="http://schemas.microsoft.com/office/drawing/2014/main" id="{6E9861E3-25CE-214D-0C9F-546471C46CAB}"/>
              </a:ext>
            </a:extLst>
          </p:cNvPr>
          <p:cNvSpPr>
            <a:spLocks noGrp="1"/>
          </p:cNvSpPr>
          <p:nvPr>
            <p:ph type="body" sz="quarter" idx="24"/>
          </p:nvPr>
        </p:nvSpPr>
        <p:spPr>
          <a:xfrm>
            <a:off x="4453129" y="1555783"/>
            <a:ext cx="3255265" cy="437608"/>
          </a:xfrm>
        </p:spPr>
        <p:txBody>
          <a:bodyPr anchor="ctr" anchorCtr="0"/>
          <a:lstStyle>
            <a:lvl1pPr marL="0" indent="0" algn="ctr">
              <a:buNone/>
              <a:defRPr sz="1865"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7" name="Text Placeholder 20">
            <a:extLst>
              <a:ext uri="{FF2B5EF4-FFF2-40B4-BE49-F238E27FC236}">
                <a16:creationId xmlns:a16="http://schemas.microsoft.com/office/drawing/2014/main" id="{6950F76F-9C74-18BB-38A1-4AB695151F5B}"/>
              </a:ext>
            </a:extLst>
          </p:cNvPr>
          <p:cNvSpPr>
            <a:spLocks noGrp="1"/>
          </p:cNvSpPr>
          <p:nvPr>
            <p:ph type="body" sz="quarter" idx="26"/>
          </p:nvPr>
        </p:nvSpPr>
        <p:spPr>
          <a:xfrm>
            <a:off x="640080" y="2722706"/>
            <a:ext cx="3291840"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sp>
        <p:nvSpPr>
          <p:cNvPr id="48" name="Text Placeholder 20">
            <a:extLst>
              <a:ext uri="{FF2B5EF4-FFF2-40B4-BE49-F238E27FC236}">
                <a16:creationId xmlns:a16="http://schemas.microsoft.com/office/drawing/2014/main" id="{0CFCC871-FDB7-BBAD-DFE3-04DC250CCBB6}"/>
              </a:ext>
            </a:extLst>
          </p:cNvPr>
          <p:cNvSpPr>
            <a:spLocks noGrp="1"/>
          </p:cNvSpPr>
          <p:nvPr>
            <p:ph type="body" sz="quarter" idx="27"/>
          </p:nvPr>
        </p:nvSpPr>
        <p:spPr>
          <a:xfrm>
            <a:off x="4453128" y="2722706"/>
            <a:ext cx="3255264"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cxnSp>
        <p:nvCxnSpPr>
          <p:cNvPr id="7" name="Straight Connector 6">
            <a:extLst>
              <a:ext uri="{FF2B5EF4-FFF2-40B4-BE49-F238E27FC236}">
                <a16:creationId xmlns:a16="http://schemas.microsoft.com/office/drawing/2014/main" id="{47CF1FCE-6369-0817-20E5-452DBA3DB4C6}"/>
              </a:ext>
            </a:extLst>
          </p:cNvPr>
          <p:cNvCxnSpPr/>
          <p:nvPr userDrawn="1"/>
        </p:nvCxnSpPr>
        <p:spPr>
          <a:xfrm>
            <a:off x="457200"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74724B58-7BB8-3746-BE5F-CFEA338BEBF1}"/>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5" name="Picture 2" descr="Ultragenyx Treatment of Rare and Ultra-rare Genetic Diseases">
            <a:extLst>
              <a:ext uri="{FF2B5EF4-FFF2-40B4-BE49-F238E27FC236}">
                <a16:creationId xmlns:a16="http://schemas.microsoft.com/office/drawing/2014/main" id="{6956E80C-EC0E-5D80-A5E1-0D10C011A02E}"/>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Straight Connector 10">
            <a:extLst>
              <a:ext uri="{FF2B5EF4-FFF2-40B4-BE49-F238E27FC236}">
                <a16:creationId xmlns:a16="http://schemas.microsoft.com/office/drawing/2014/main" id="{A65ABC62-E444-FF21-C7B9-655E6300677E}"/>
              </a:ext>
            </a:extLst>
          </p:cNvPr>
          <p:cNvCxnSpPr>
            <a:cxnSpLocks/>
          </p:cNvCxnSpPr>
          <p:nvPr userDrawn="1"/>
        </p:nvCxnSpPr>
        <p:spPr>
          <a:xfrm>
            <a:off x="640080" y="2457546"/>
            <a:ext cx="3291840"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 Placeholder 20">
            <a:extLst>
              <a:ext uri="{FF2B5EF4-FFF2-40B4-BE49-F238E27FC236}">
                <a16:creationId xmlns:a16="http://schemas.microsoft.com/office/drawing/2014/main" id="{2259908B-91A5-2EF9-7D27-5A5391ABBBBB}"/>
              </a:ext>
            </a:extLst>
          </p:cNvPr>
          <p:cNvSpPr>
            <a:spLocks noGrp="1"/>
          </p:cNvSpPr>
          <p:nvPr>
            <p:ph type="body" sz="quarter" idx="28"/>
          </p:nvPr>
        </p:nvSpPr>
        <p:spPr>
          <a:xfrm>
            <a:off x="8275321" y="1555783"/>
            <a:ext cx="3255265" cy="437608"/>
          </a:xfrm>
        </p:spPr>
        <p:txBody>
          <a:bodyPr anchor="ctr" anchorCtr="0"/>
          <a:lstStyle>
            <a:lvl1pPr marL="0" indent="0" algn="ctr">
              <a:buNone/>
              <a:defRPr sz="1865"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5" name="Text Placeholder 20">
            <a:extLst>
              <a:ext uri="{FF2B5EF4-FFF2-40B4-BE49-F238E27FC236}">
                <a16:creationId xmlns:a16="http://schemas.microsoft.com/office/drawing/2014/main" id="{C82AF50F-B76A-869A-E7FF-AF8A9A8789B8}"/>
              </a:ext>
            </a:extLst>
          </p:cNvPr>
          <p:cNvSpPr>
            <a:spLocks noGrp="1"/>
          </p:cNvSpPr>
          <p:nvPr>
            <p:ph type="body" sz="quarter" idx="29"/>
          </p:nvPr>
        </p:nvSpPr>
        <p:spPr>
          <a:xfrm>
            <a:off x="8275320" y="2722706"/>
            <a:ext cx="3255264"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22" name="Footer Placeholder 4">
            <a:extLst>
              <a:ext uri="{FF2B5EF4-FFF2-40B4-BE49-F238E27FC236}">
                <a16:creationId xmlns:a16="http://schemas.microsoft.com/office/drawing/2014/main" id="{8BA5314F-0F8B-ED4D-A25F-7C36831118B3}"/>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23" name="Slide Number Placeholder 5">
            <a:extLst>
              <a:ext uri="{FF2B5EF4-FFF2-40B4-BE49-F238E27FC236}">
                <a16:creationId xmlns:a16="http://schemas.microsoft.com/office/drawing/2014/main" id="{54EB2AA7-A8D4-DA4F-AE28-65BBFB94BDDB}"/>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4" name="Title 1">
            <a:extLst>
              <a:ext uri="{FF2B5EF4-FFF2-40B4-BE49-F238E27FC236}">
                <a16:creationId xmlns:a16="http://schemas.microsoft.com/office/drawing/2014/main" id="{DB5F3B12-B663-D84D-A527-939DAE2DB2DF}"/>
              </a:ext>
            </a:extLst>
          </p:cNvPr>
          <p:cNvSpPr>
            <a:spLocks noGrp="1"/>
          </p:cNvSpPr>
          <p:nvPr>
            <p:ph type="title"/>
          </p:nvPr>
        </p:nvSpPr>
        <p:spPr>
          <a:xfrm>
            <a:off x="429685" y="365127"/>
            <a:ext cx="11341100" cy="708301"/>
          </a:xfrm>
        </p:spPr>
        <p:txBody>
          <a:bodyPr/>
          <a:lstStyle/>
          <a:p>
            <a:r>
              <a:rPr lang="en-US"/>
              <a:t>Click to edit Master title style</a:t>
            </a:r>
          </a:p>
        </p:txBody>
      </p:sp>
    </p:spTree>
    <p:extLst>
      <p:ext uri="{BB962C8B-B14F-4D97-AF65-F5344CB8AC3E}">
        <p14:creationId xmlns:p14="http://schemas.microsoft.com/office/powerpoint/2010/main" val="190516652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2 Colum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8" name="Rectangle 37">
            <a:extLst>
              <a:ext uri="{FF2B5EF4-FFF2-40B4-BE49-F238E27FC236}">
                <a16:creationId xmlns:a16="http://schemas.microsoft.com/office/drawing/2014/main" id="{BDEE34BD-A6E2-30EA-19F2-266687065A35}"/>
              </a:ext>
            </a:extLst>
          </p:cNvPr>
          <p:cNvSpPr/>
          <p:nvPr userDrawn="1"/>
        </p:nvSpPr>
        <p:spPr>
          <a:xfrm>
            <a:off x="440268" y="1451239"/>
            <a:ext cx="3657600" cy="4204493"/>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640080" y="1622941"/>
            <a:ext cx="3291840" cy="637205"/>
          </a:xfrm>
        </p:spPr>
        <p:txBody>
          <a:bodyPr anchor="ctr" anchorCtr="0"/>
          <a:lstStyle>
            <a:lvl1pPr marL="0" indent="0" algn="ctr">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2" name="Rectangle 41">
            <a:extLst>
              <a:ext uri="{FF2B5EF4-FFF2-40B4-BE49-F238E27FC236}">
                <a16:creationId xmlns:a16="http://schemas.microsoft.com/office/drawing/2014/main" id="{BDA3EF1F-940B-7768-4D98-C2CFDAF42FE0}"/>
              </a:ext>
            </a:extLst>
          </p:cNvPr>
          <p:cNvSpPr/>
          <p:nvPr userDrawn="1"/>
        </p:nvSpPr>
        <p:spPr>
          <a:xfrm>
            <a:off x="4257210" y="1451239"/>
            <a:ext cx="7474543"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7" name="Text Placeholder 20">
            <a:extLst>
              <a:ext uri="{FF2B5EF4-FFF2-40B4-BE49-F238E27FC236}">
                <a16:creationId xmlns:a16="http://schemas.microsoft.com/office/drawing/2014/main" id="{6950F76F-9C74-18BB-38A1-4AB695151F5B}"/>
              </a:ext>
            </a:extLst>
          </p:cNvPr>
          <p:cNvSpPr>
            <a:spLocks noGrp="1"/>
          </p:cNvSpPr>
          <p:nvPr>
            <p:ph type="body" sz="quarter" idx="26"/>
          </p:nvPr>
        </p:nvSpPr>
        <p:spPr>
          <a:xfrm>
            <a:off x="640080" y="2722706"/>
            <a:ext cx="3291840"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sp>
        <p:nvSpPr>
          <p:cNvPr id="48" name="Text Placeholder 20">
            <a:extLst>
              <a:ext uri="{FF2B5EF4-FFF2-40B4-BE49-F238E27FC236}">
                <a16:creationId xmlns:a16="http://schemas.microsoft.com/office/drawing/2014/main" id="{0CFCC871-FDB7-BBAD-DFE3-04DC250CCBB6}"/>
              </a:ext>
            </a:extLst>
          </p:cNvPr>
          <p:cNvSpPr>
            <a:spLocks noGrp="1"/>
          </p:cNvSpPr>
          <p:nvPr>
            <p:ph type="body" sz="quarter" idx="27"/>
          </p:nvPr>
        </p:nvSpPr>
        <p:spPr>
          <a:xfrm>
            <a:off x="4453128" y="2722706"/>
            <a:ext cx="7098792"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cxnSp>
        <p:nvCxnSpPr>
          <p:cNvPr id="7" name="Straight Connector 6">
            <a:extLst>
              <a:ext uri="{FF2B5EF4-FFF2-40B4-BE49-F238E27FC236}">
                <a16:creationId xmlns:a16="http://schemas.microsoft.com/office/drawing/2014/main" id="{47CF1FCE-6369-0817-20E5-452DBA3DB4C6}"/>
              </a:ext>
            </a:extLst>
          </p:cNvPr>
          <p:cNvCxnSpPr/>
          <p:nvPr userDrawn="1"/>
        </p:nvCxnSpPr>
        <p:spPr>
          <a:xfrm>
            <a:off x="457200"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74724B58-7BB8-3746-BE5F-CFEA338BEBF1}"/>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5" name="Picture 2" descr="Ultragenyx Treatment of Rare and Ultra-rare Genetic Diseases">
            <a:extLst>
              <a:ext uri="{FF2B5EF4-FFF2-40B4-BE49-F238E27FC236}">
                <a16:creationId xmlns:a16="http://schemas.microsoft.com/office/drawing/2014/main" id="{6956E80C-EC0E-5D80-A5E1-0D10C011A02E}"/>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Straight Connector 10">
            <a:extLst>
              <a:ext uri="{FF2B5EF4-FFF2-40B4-BE49-F238E27FC236}">
                <a16:creationId xmlns:a16="http://schemas.microsoft.com/office/drawing/2014/main" id="{A65ABC62-E444-FF21-C7B9-655E6300677E}"/>
              </a:ext>
            </a:extLst>
          </p:cNvPr>
          <p:cNvCxnSpPr>
            <a:cxnSpLocks/>
          </p:cNvCxnSpPr>
          <p:nvPr userDrawn="1"/>
        </p:nvCxnSpPr>
        <p:spPr>
          <a:xfrm>
            <a:off x="640080" y="2457546"/>
            <a:ext cx="329184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410FB836-A2B4-9122-C730-ED9858F4D4DB}"/>
              </a:ext>
            </a:extLst>
          </p:cNvPr>
          <p:cNvCxnSpPr>
            <a:cxnSpLocks/>
          </p:cNvCxnSpPr>
          <p:nvPr userDrawn="1"/>
        </p:nvCxnSpPr>
        <p:spPr>
          <a:xfrm>
            <a:off x="4458101" y="2457546"/>
            <a:ext cx="7093819"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8" name="Text Placeholder 20">
            <a:extLst>
              <a:ext uri="{FF2B5EF4-FFF2-40B4-BE49-F238E27FC236}">
                <a16:creationId xmlns:a16="http://schemas.microsoft.com/office/drawing/2014/main" id="{D111770B-D0C1-D0C5-F1D9-63DA62AF3278}"/>
              </a:ext>
            </a:extLst>
          </p:cNvPr>
          <p:cNvSpPr>
            <a:spLocks noGrp="1"/>
          </p:cNvSpPr>
          <p:nvPr>
            <p:ph type="body" sz="quarter" idx="29"/>
          </p:nvPr>
        </p:nvSpPr>
        <p:spPr>
          <a:xfrm>
            <a:off x="4405256" y="1622941"/>
            <a:ext cx="7146664" cy="637205"/>
          </a:xfrm>
        </p:spPr>
        <p:txBody>
          <a:bodyPr anchor="ctr" anchorCtr="0"/>
          <a:lstStyle>
            <a:lvl1pPr marL="0" indent="0" algn="l">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8" name="Footer Placeholder 4">
            <a:extLst>
              <a:ext uri="{FF2B5EF4-FFF2-40B4-BE49-F238E27FC236}">
                <a16:creationId xmlns:a16="http://schemas.microsoft.com/office/drawing/2014/main" id="{93E80F2A-98D9-3C42-A1E4-8780B39DBEC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9" name="Slide Number Placeholder 5">
            <a:extLst>
              <a:ext uri="{FF2B5EF4-FFF2-40B4-BE49-F238E27FC236}">
                <a16:creationId xmlns:a16="http://schemas.microsoft.com/office/drawing/2014/main" id="{4A17143E-4540-4941-B45D-1D5008D0D03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0" name="Title 1">
            <a:extLst>
              <a:ext uri="{FF2B5EF4-FFF2-40B4-BE49-F238E27FC236}">
                <a16:creationId xmlns:a16="http://schemas.microsoft.com/office/drawing/2014/main" id="{34BEE26A-5083-4046-8ADA-C13853098134}"/>
              </a:ext>
            </a:extLst>
          </p:cNvPr>
          <p:cNvSpPr>
            <a:spLocks noGrp="1"/>
          </p:cNvSpPr>
          <p:nvPr>
            <p:ph type="title"/>
          </p:nvPr>
        </p:nvSpPr>
        <p:spPr>
          <a:xfrm>
            <a:off x="429685" y="365127"/>
            <a:ext cx="11341100" cy="708301"/>
          </a:xfrm>
        </p:spPr>
        <p:txBody>
          <a:bodyPr/>
          <a:lstStyle/>
          <a:p>
            <a:r>
              <a:rPr lang="en-US"/>
              <a:t>Click to edit Master title style</a:t>
            </a:r>
          </a:p>
        </p:txBody>
      </p:sp>
    </p:spTree>
    <p:extLst>
      <p:ext uri="{BB962C8B-B14F-4D97-AF65-F5344CB8AC3E}">
        <p14:creationId xmlns:p14="http://schemas.microsoft.com/office/powerpoint/2010/main" val="424239088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3 Step">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22D27B6A-C648-993A-33AD-005C67914ACD}"/>
              </a:ext>
            </a:extLst>
          </p:cNvPr>
          <p:cNvSpPr/>
          <p:nvPr userDrawn="1"/>
        </p:nvSpPr>
        <p:spPr>
          <a:xfrm>
            <a:off x="2384781" y="2913405"/>
            <a:ext cx="8631092"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22" name="Rectangle 21">
            <a:extLst>
              <a:ext uri="{FF2B5EF4-FFF2-40B4-BE49-F238E27FC236}">
                <a16:creationId xmlns:a16="http://schemas.microsoft.com/office/drawing/2014/main" id="{DB42F7B4-007D-E610-337F-FDA3EB31A280}"/>
              </a:ext>
            </a:extLst>
          </p:cNvPr>
          <p:cNvSpPr/>
          <p:nvPr userDrawn="1"/>
        </p:nvSpPr>
        <p:spPr>
          <a:xfrm>
            <a:off x="10730207" y="2847878"/>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21" name="Picture 20">
            <a:extLst>
              <a:ext uri="{FF2B5EF4-FFF2-40B4-BE49-F238E27FC236}">
                <a16:creationId xmlns:a16="http://schemas.microsoft.com/office/drawing/2014/main" id="{E7733AA4-EBDC-A873-601C-C3B8AF2D484D}"/>
              </a:ext>
            </a:extLst>
          </p:cNvPr>
          <p:cNvPicPr>
            <a:picLocks noChangeAspect="1"/>
          </p:cNvPicPr>
          <p:nvPr userDrawn="1"/>
        </p:nvPicPr>
        <p:blipFill>
          <a:blip r:embed="rId3"/>
          <a:srcRect/>
          <a:stretch/>
        </p:blipFill>
        <p:spPr>
          <a:xfrm>
            <a:off x="10730207" y="2913405"/>
            <a:ext cx="447040" cy="1280160"/>
          </a:xfrm>
          <a:prstGeom prst="rect">
            <a:avLst/>
          </a:prstGeom>
        </p:spPr>
      </p:pic>
      <p:sp>
        <p:nvSpPr>
          <p:cNvPr id="12" name="Text Placeholder 20">
            <a:extLst>
              <a:ext uri="{FF2B5EF4-FFF2-40B4-BE49-F238E27FC236}">
                <a16:creationId xmlns:a16="http://schemas.microsoft.com/office/drawing/2014/main" id="{5A4258EF-A260-DBAD-85A4-FEE076BF22AC}"/>
              </a:ext>
            </a:extLst>
          </p:cNvPr>
          <p:cNvSpPr>
            <a:spLocks noGrp="1"/>
          </p:cNvSpPr>
          <p:nvPr>
            <p:ph type="body" sz="quarter" idx="25"/>
          </p:nvPr>
        </p:nvSpPr>
        <p:spPr>
          <a:xfrm>
            <a:off x="4228718" y="2967482"/>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a:t>Click to edit Master text styles</a:t>
            </a:r>
          </a:p>
        </p:txBody>
      </p:sp>
      <p:sp>
        <p:nvSpPr>
          <p:cNvPr id="13" name="Rectangle 12">
            <a:extLst>
              <a:ext uri="{FF2B5EF4-FFF2-40B4-BE49-F238E27FC236}">
                <a16:creationId xmlns:a16="http://schemas.microsoft.com/office/drawing/2014/main" id="{A046872C-E49E-5B70-9F9E-90D8707F04DD}"/>
              </a:ext>
            </a:extLst>
          </p:cNvPr>
          <p:cNvSpPr/>
          <p:nvPr userDrawn="1"/>
        </p:nvSpPr>
        <p:spPr>
          <a:xfrm>
            <a:off x="1737361" y="2913404"/>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5" name="Text Placeholder 20">
            <a:extLst>
              <a:ext uri="{FF2B5EF4-FFF2-40B4-BE49-F238E27FC236}">
                <a16:creationId xmlns:a16="http://schemas.microsoft.com/office/drawing/2014/main" id="{2ED9E1AB-5FE1-37E6-CA13-64276799B72B}"/>
              </a:ext>
            </a:extLst>
          </p:cNvPr>
          <p:cNvSpPr>
            <a:spLocks noGrp="1"/>
          </p:cNvSpPr>
          <p:nvPr>
            <p:ph type="body" sz="quarter" idx="26"/>
          </p:nvPr>
        </p:nvSpPr>
        <p:spPr>
          <a:xfrm>
            <a:off x="1835576" y="2952660"/>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38" name="Rectangle 37">
            <a:extLst>
              <a:ext uri="{FF2B5EF4-FFF2-40B4-BE49-F238E27FC236}">
                <a16:creationId xmlns:a16="http://schemas.microsoft.com/office/drawing/2014/main" id="{BDEE34BD-A6E2-30EA-19F2-266687065A35}"/>
              </a:ext>
            </a:extLst>
          </p:cNvPr>
          <p:cNvSpPr/>
          <p:nvPr userDrawn="1"/>
        </p:nvSpPr>
        <p:spPr>
          <a:xfrm>
            <a:off x="2384780" y="1451239"/>
            <a:ext cx="8092741"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23" name="Text Placeholder 20">
            <a:extLst>
              <a:ext uri="{FF2B5EF4-FFF2-40B4-BE49-F238E27FC236}">
                <a16:creationId xmlns:a16="http://schemas.microsoft.com/office/drawing/2014/main" id="{8B35187B-3D82-2A8D-ADA8-8C8654E89977}"/>
              </a:ext>
            </a:extLst>
          </p:cNvPr>
          <p:cNvSpPr>
            <a:spLocks noGrp="1"/>
          </p:cNvSpPr>
          <p:nvPr>
            <p:ph type="body" sz="quarter" idx="16"/>
          </p:nvPr>
        </p:nvSpPr>
        <p:spPr>
          <a:xfrm>
            <a:off x="4228718" y="1505316"/>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dirty="0"/>
              <a:t>Click to edit Master text styles</a:t>
            </a:r>
          </a:p>
        </p:txBody>
      </p:sp>
      <p:sp>
        <p:nvSpPr>
          <p:cNvPr id="40" name="Rectangle 39">
            <a:extLst>
              <a:ext uri="{FF2B5EF4-FFF2-40B4-BE49-F238E27FC236}">
                <a16:creationId xmlns:a16="http://schemas.microsoft.com/office/drawing/2014/main" id="{B6186533-DBF9-4DB8-FCDC-E6E88D04EA34}"/>
              </a:ext>
            </a:extLst>
          </p:cNvPr>
          <p:cNvSpPr/>
          <p:nvPr userDrawn="1"/>
        </p:nvSpPr>
        <p:spPr>
          <a:xfrm>
            <a:off x="1737361" y="1451238"/>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1835576" y="1490494"/>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16" name="Rectangle 15">
            <a:extLst>
              <a:ext uri="{FF2B5EF4-FFF2-40B4-BE49-F238E27FC236}">
                <a16:creationId xmlns:a16="http://schemas.microsoft.com/office/drawing/2014/main" id="{CAD19E49-9B88-DDCF-1AEB-049F38ACDF1B}"/>
              </a:ext>
            </a:extLst>
          </p:cNvPr>
          <p:cNvSpPr/>
          <p:nvPr userDrawn="1"/>
        </p:nvSpPr>
        <p:spPr>
          <a:xfrm>
            <a:off x="2159001" y="4375571"/>
            <a:ext cx="9406471"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7" name="Text Placeholder 20">
            <a:extLst>
              <a:ext uri="{FF2B5EF4-FFF2-40B4-BE49-F238E27FC236}">
                <a16:creationId xmlns:a16="http://schemas.microsoft.com/office/drawing/2014/main" id="{4CD5C053-EBF6-BB77-3699-532F60F5F2CB}"/>
              </a:ext>
            </a:extLst>
          </p:cNvPr>
          <p:cNvSpPr>
            <a:spLocks noGrp="1"/>
          </p:cNvSpPr>
          <p:nvPr>
            <p:ph type="body" sz="quarter" idx="27"/>
          </p:nvPr>
        </p:nvSpPr>
        <p:spPr>
          <a:xfrm>
            <a:off x="4228718" y="4429648"/>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a:t>Click to edit Master text styles</a:t>
            </a:r>
          </a:p>
        </p:txBody>
      </p:sp>
      <p:sp>
        <p:nvSpPr>
          <p:cNvPr id="18" name="Rectangle 17">
            <a:extLst>
              <a:ext uri="{FF2B5EF4-FFF2-40B4-BE49-F238E27FC236}">
                <a16:creationId xmlns:a16="http://schemas.microsoft.com/office/drawing/2014/main" id="{43A76AE6-B050-98E5-1478-59A3B9D4D343}"/>
              </a:ext>
            </a:extLst>
          </p:cNvPr>
          <p:cNvSpPr/>
          <p:nvPr userDrawn="1"/>
        </p:nvSpPr>
        <p:spPr>
          <a:xfrm>
            <a:off x="1737361" y="4375570"/>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9" name="Text Placeholder 20">
            <a:extLst>
              <a:ext uri="{FF2B5EF4-FFF2-40B4-BE49-F238E27FC236}">
                <a16:creationId xmlns:a16="http://schemas.microsoft.com/office/drawing/2014/main" id="{2274A2E1-6D02-8483-5A72-83FA146F3E83}"/>
              </a:ext>
            </a:extLst>
          </p:cNvPr>
          <p:cNvSpPr>
            <a:spLocks noGrp="1"/>
          </p:cNvSpPr>
          <p:nvPr>
            <p:ph type="body" sz="quarter" idx="28"/>
          </p:nvPr>
        </p:nvSpPr>
        <p:spPr>
          <a:xfrm>
            <a:off x="1835576" y="4414826"/>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0" name="Picture Placeholder 12">
            <a:extLst>
              <a:ext uri="{FF2B5EF4-FFF2-40B4-BE49-F238E27FC236}">
                <a16:creationId xmlns:a16="http://schemas.microsoft.com/office/drawing/2014/main" id="{5A88DCE3-B355-EC52-32D0-E38167439B0A}"/>
              </a:ext>
            </a:extLst>
          </p:cNvPr>
          <p:cNvSpPr>
            <a:spLocks noGrp="1"/>
          </p:cNvSpPr>
          <p:nvPr>
            <p:ph type="pic" sz="quarter" idx="24"/>
          </p:nvPr>
        </p:nvSpPr>
        <p:spPr>
          <a:xfrm>
            <a:off x="457201" y="2913405"/>
            <a:ext cx="1280160" cy="1280160"/>
          </a:xfrm>
        </p:spPr>
        <p:txBody>
          <a:bodyPr/>
          <a:lstStyle/>
          <a:p>
            <a:endParaRPr lang="en-US" dirty="0"/>
          </a:p>
        </p:txBody>
      </p:sp>
      <p:sp>
        <p:nvSpPr>
          <p:cNvPr id="4" name="Picture Placeholder 12">
            <a:extLst>
              <a:ext uri="{FF2B5EF4-FFF2-40B4-BE49-F238E27FC236}">
                <a16:creationId xmlns:a16="http://schemas.microsoft.com/office/drawing/2014/main" id="{1D4F2B8B-1344-3415-CA61-656964A79195}"/>
              </a:ext>
            </a:extLst>
          </p:cNvPr>
          <p:cNvSpPr>
            <a:spLocks noGrp="1"/>
          </p:cNvSpPr>
          <p:nvPr>
            <p:ph type="pic" sz="quarter" idx="13"/>
          </p:nvPr>
        </p:nvSpPr>
        <p:spPr>
          <a:xfrm>
            <a:off x="457201" y="1451239"/>
            <a:ext cx="1280160" cy="1280160"/>
          </a:xfrm>
        </p:spPr>
        <p:txBody>
          <a:bodyPr/>
          <a:lstStyle/>
          <a:p>
            <a:endParaRPr lang="en-US" dirty="0"/>
          </a:p>
        </p:txBody>
      </p:sp>
      <p:sp>
        <p:nvSpPr>
          <p:cNvPr id="5" name="Picture Placeholder 12">
            <a:extLst>
              <a:ext uri="{FF2B5EF4-FFF2-40B4-BE49-F238E27FC236}">
                <a16:creationId xmlns:a16="http://schemas.microsoft.com/office/drawing/2014/main" id="{CE0225C2-ABA6-CDCE-C64A-3AF694C7F4B5}"/>
              </a:ext>
            </a:extLst>
          </p:cNvPr>
          <p:cNvSpPr>
            <a:spLocks noGrp="1"/>
          </p:cNvSpPr>
          <p:nvPr>
            <p:ph type="pic" sz="quarter" idx="23"/>
          </p:nvPr>
        </p:nvSpPr>
        <p:spPr>
          <a:xfrm>
            <a:off x="457201" y="4375571"/>
            <a:ext cx="1280160" cy="1280160"/>
          </a:xfrm>
        </p:spPr>
        <p:txBody>
          <a:bodyPr/>
          <a:lstStyle/>
          <a:p>
            <a:endParaRPr lang="en-US" dirty="0"/>
          </a:p>
        </p:txBody>
      </p:sp>
      <p:sp>
        <p:nvSpPr>
          <p:cNvPr id="24" name="Rectangle 23">
            <a:extLst>
              <a:ext uri="{FF2B5EF4-FFF2-40B4-BE49-F238E27FC236}">
                <a16:creationId xmlns:a16="http://schemas.microsoft.com/office/drawing/2014/main" id="{F6353C1F-9D55-82F3-DA3C-911411A3EEE4}"/>
              </a:ext>
            </a:extLst>
          </p:cNvPr>
          <p:cNvSpPr/>
          <p:nvPr userDrawn="1"/>
        </p:nvSpPr>
        <p:spPr>
          <a:xfrm>
            <a:off x="10191855" y="1391611"/>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25" name="Picture 24">
            <a:extLst>
              <a:ext uri="{FF2B5EF4-FFF2-40B4-BE49-F238E27FC236}">
                <a16:creationId xmlns:a16="http://schemas.microsoft.com/office/drawing/2014/main" id="{04AC6E70-0CA2-D8A8-256F-A363A16C0D09}"/>
              </a:ext>
            </a:extLst>
          </p:cNvPr>
          <p:cNvPicPr>
            <a:picLocks noChangeAspect="1"/>
          </p:cNvPicPr>
          <p:nvPr userDrawn="1"/>
        </p:nvPicPr>
        <p:blipFill>
          <a:blip r:embed="rId3"/>
          <a:srcRect/>
          <a:stretch/>
        </p:blipFill>
        <p:spPr>
          <a:xfrm>
            <a:off x="10191855" y="1451239"/>
            <a:ext cx="447040" cy="1280160"/>
          </a:xfrm>
          <a:prstGeom prst="rect">
            <a:avLst/>
          </a:prstGeom>
        </p:spPr>
      </p:pic>
      <p:sp>
        <p:nvSpPr>
          <p:cNvPr id="26" name="Rectangle 25">
            <a:extLst>
              <a:ext uri="{FF2B5EF4-FFF2-40B4-BE49-F238E27FC236}">
                <a16:creationId xmlns:a16="http://schemas.microsoft.com/office/drawing/2014/main" id="{10671A08-82BD-67DB-AA60-8D73AA3FD0B4}"/>
              </a:ext>
            </a:extLst>
          </p:cNvPr>
          <p:cNvSpPr/>
          <p:nvPr userDrawn="1"/>
        </p:nvSpPr>
        <p:spPr>
          <a:xfrm>
            <a:off x="11279805" y="4315434"/>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27" name="Picture 26">
            <a:extLst>
              <a:ext uri="{FF2B5EF4-FFF2-40B4-BE49-F238E27FC236}">
                <a16:creationId xmlns:a16="http://schemas.microsoft.com/office/drawing/2014/main" id="{4CE9F462-F101-5842-AB07-617AD38BBD2A}"/>
              </a:ext>
            </a:extLst>
          </p:cNvPr>
          <p:cNvPicPr>
            <a:picLocks noChangeAspect="1"/>
          </p:cNvPicPr>
          <p:nvPr userDrawn="1"/>
        </p:nvPicPr>
        <p:blipFill>
          <a:blip r:embed="rId3"/>
          <a:srcRect/>
          <a:stretch/>
        </p:blipFill>
        <p:spPr>
          <a:xfrm>
            <a:off x="11279804" y="4375571"/>
            <a:ext cx="447040" cy="1280160"/>
          </a:xfrm>
          <a:prstGeom prst="rect">
            <a:avLst/>
          </a:prstGeom>
        </p:spPr>
      </p:pic>
      <p:sp>
        <p:nvSpPr>
          <p:cNvPr id="32" name="Text Placeholder 20">
            <a:extLst>
              <a:ext uri="{FF2B5EF4-FFF2-40B4-BE49-F238E27FC236}">
                <a16:creationId xmlns:a16="http://schemas.microsoft.com/office/drawing/2014/main" id="{90FE0F36-4F65-EB3E-966A-2F76C587C702}"/>
              </a:ext>
            </a:extLst>
          </p:cNvPr>
          <p:cNvSpPr>
            <a:spLocks noGrp="1"/>
          </p:cNvSpPr>
          <p:nvPr>
            <p:ph type="body" sz="quarter" idx="29"/>
          </p:nvPr>
        </p:nvSpPr>
        <p:spPr>
          <a:xfrm>
            <a:off x="6294586" y="2967482"/>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3" name="Text Placeholder 20">
            <a:extLst>
              <a:ext uri="{FF2B5EF4-FFF2-40B4-BE49-F238E27FC236}">
                <a16:creationId xmlns:a16="http://schemas.microsoft.com/office/drawing/2014/main" id="{C0D6F8FE-C2C0-8E94-9FC5-ECF4D5C9760E}"/>
              </a:ext>
            </a:extLst>
          </p:cNvPr>
          <p:cNvSpPr>
            <a:spLocks noGrp="1"/>
          </p:cNvSpPr>
          <p:nvPr>
            <p:ph type="body" sz="quarter" idx="30"/>
          </p:nvPr>
        </p:nvSpPr>
        <p:spPr>
          <a:xfrm>
            <a:off x="6294586" y="1505316"/>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4" name="Text Placeholder 20">
            <a:extLst>
              <a:ext uri="{FF2B5EF4-FFF2-40B4-BE49-F238E27FC236}">
                <a16:creationId xmlns:a16="http://schemas.microsoft.com/office/drawing/2014/main" id="{A8E89BF2-2636-F0B0-B80B-CB8DD01FA790}"/>
              </a:ext>
            </a:extLst>
          </p:cNvPr>
          <p:cNvSpPr>
            <a:spLocks noGrp="1"/>
          </p:cNvSpPr>
          <p:nvPr>
            <p:ph type="body" sz="quarter" idx="31"/>
          </p:nvPr>
        </p:nvSpPr>
        <p:spPr>
          <a:xfrm>
            <a:off x="6294586" y="4429648"/>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5" name="Text Placeholder 20">
            <a:extLst>
              <a:ext uri="{FF2B5EF4-FFF2-40B4-BE49-F238E27FC236}">
                <a16:creationId xmlns:a16="http://schemas.microsoft.com/office/drawing/2014/main" id="{A94FA7D8-73BD-A902-D108-AF359D787224}"/>
              </a:ext>
            </a:extLst>
          </p:cNvPr>
          <p:cNvSpPr>
            <a:spLocks noGrp="1"/>
          </p:cNvSpPr>
          <p:nvPr>
            <p:ph type="body" sz="quarter" idx="32"/>
          </p:nvPr>
        </p:nvSpPr>
        <p:spPr>
          <a:xfrm>
            <a:off x="8360452" y="2967482"/>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6" name="Text Placeholder 20">
            <a:extLst>
              <a:ext uri="{FF2B5EF4-FFF2-40B4-BE49-F238E27FC236}">
                <a16:creationId xmlns:a16="http://schemas.microsoft.com/office/drawing/2014/main" id="{17A05B1A-96D7-EB10-6165-A924D073B2A4}"/>
              </a:ext>
            </a:extLst>
          </p:cNvPr>
          <p:cNvSpPr>
            <a:spLocks noGrp="1"/>
          </p:cNvSpPr>
          <p:nvPr>
            <p:ph type="body" sz="quarter" idx="33"/>
          </p:nvPr>
        </p:nvSpPr>
        <p:spPr>
          <a:xfrm>
            <a:off x="8360452" y="1505316"/>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7" name="Text Placeholder 20">
            <a:extLst>
              <a:ext uri="{FF2B5EF4-FFF2-40B4-BE49-F238E27FC236}">
                <a16:creationId xmlns:a16="http://schemas.microsoft.com/office/drawing/2014/main" id="{BB8EF5BB-2E77-1FB0-1354-0F9605E6F08F}"/>
              </a:ext>
            </a:extLst>
          </p:cNvPr>
          <p:cNvSpPr>
            <a:spLocks noGrp="1"/>
          </p:cNvSpPr>
          <p:nvPr>
            <p:ph type="body" sz="quarter" idx="34"/>
          </p:nvPr>
        </p:nvSpPr>
        <p:spPr>
          <a:xfrm>
            <a:off x="8360452" y="4429648"/>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cxnSp>
        <p:nvCxnSpPr>
          <p:cNvPr id="7" name="Straight Connector 6">
            <a:extLst>
              <a:ext uri="{FF2B5EF4-FFF2-40B4-BE49-F238E27FC236}">
                <a16:creationId xmlns:a16="http://schemas.microsoft.com/office/drawing/2014/main" id="{53525F0C-0D7C-8C4B-6C52-33639CEBF672}"/>
              </a:ext>
            </a:extLst>
          </p:cNvPr>
          <p:cNvCxnSpPr/>
          <p:nvPr userDrawn="1"/>
        </p:nvCxnSpPr>
        <p:spPr>
          <a:xfrm>
            <a:off x="457200"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83460F45-DA78-1349-AE9E-19346FBCF3AB}"/>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45" name="Picture 2" descr="Ultragenyx Treatment of Rare and Ultra-rare Genetic Diseases">
            <a:extLst>
              <a:ext uri="{FF2B5EF4-FFF2-40B4-BE49-F238E27FC236}">
                <a16:creationId xmlns:a16="http://schemas.microsoft.com/office/drawing/2014/main" id="{44BBF31F-8AE8-434D-9B8D-DBC98861BD8C}"/>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43" name="Footer Placeholder 4">
            <a:extLst>
              <a:ext uri="{FF2B5EF4-FFF2-40B4-BE49-F238E27FC236}">
                <a16:creationId xmlns:a16="http://schemas.microsoft.com/office/drawing/2014/main" id="{88F70FB3-9394-9849-AA6D-9736024A2669}"/>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46" name="Slide Number Placeholder 5">
            <a:extLst>
              <a:ext uri="{FF2B5EF4-FFF2-40B4-BE49-F238E27FC236}">
                <a16:creationId xmlns:a16="http://schemas.microsoft.com/office/drawing/2014/main" id="{DE6DF7B7-CBDB-6B45-91B5-6D510B7EE4B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47" name="Title 1">
            <a:extLst>
              <a:ext uri="{FF2B5EF4-FFF2-40B4-BE49-F238E27FC236}">
                <a16:creationId xmlns:a16="http://schemas.microsoft.com/office/drawing/2014/main" id="{19F62349-9D9A-AC41-8175-DE1F06A00093}"/>
              </a:ext>
            </a:extLst>
          </p:cNvPr>
          <p:cNvSpPr>
            <a:spLocks noGrp="1"/>
          </p:cNvSpPr>
          <p:nvPr>
            <p:ph type="title"/>
          </p:nvPr>
        </p:nvSpPr>
        <p:spPr>
          <a:xfrm>
            <a:off x="429685" y="365127"/>
            <a:ext cx="11341100" cy="708301"/>
          </a:xfrm>
        </p:spPr>
        <p:txBody>
          <a:bodyPr/>
          <a:lstStyle/>
          <a:p>
            <a:r>
              <a:rPr lang="en-US"/>
              <a:t>Click to edit Master title style</a:t>
            </a:r>
          </a:p>
        </p:txBody>
      </p:sp>
    </p:spTree>
    <p:extLst>
      <p:ext uri="{BB962C8B-B14F-4D97-AF65-F5344CB8AC3E}">
        <p14:creationId xmlns:p14="http://schemas.microsoft.com/office/powerpoint/2010/main" val="1005875663"/>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preserve="1" userDrawn="1">
  <p:cSld name="Thank You">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13" name="Picture 12" descr="Background pattern&#10;&#10;Description automatically generated with low confidence">
            <a:extLst>
              <a:ext uri="{FF2B5EF4-FFF2-40B4-BE49-F238E27FC236}">
                <a16:creationId xmlns:a16="http://schemas.microsoft.com/office/drawing/2014/main" id="{A36DBD4D-C2B8-2B48-BE16-C0CE0B53AF4F}"/>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4095" t="67471"/>
          <a:stretch/>
        </p:blipFill>
        <p:spPr>
          <a:xfrm>
            <a:off x="9033642" y="4627180"/>
            <a:ext cx="3158359" cy="2230821"/>
          </a:xfrm>
          <a:prstGeom prst="rect">
            <a:avLst/>
          </a:prstGeom>
        </p:spPr>
      </p:pic>
      <p:pic>
        <p:nvPicPr>
          <p:cNvPr id="16" name="Picture 2" descr="Ultragenyx Treatment of Rare and Ultra-rare Genetic Diseases">
            <a:extLst>
              <a:ext uri="{FF2B5EF4-FFF2-40B4-BE49-F238E27FC236}">
                <a16:creationId xmlns:a16="http://schemas.microsoft.com/office/drawing/2014/main" id="{D5118DA1-B396-7249-B3F6-D5D15B711DDC}"/>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9956801" y="6008016"/>
            <a:ext cx="1773380" cy="731750"/>
          </a:xfrm>
          <a:prstGeom prst="rect">
            <a:avLst/>
          </a:prstGeom>
          <a:noFill/>
          <a:extLst>
            <a:ext uri="{909E8E84-426E-40DD-AFC4-6F175D3DCCD1}">
              <a14:hiddenFill xmlns:a14="http://schemas.microsoft.com/office/drawing/2010/main">
                <a:solidFill>
                  <a:srgbClr val="FFFFFF"/>
                </a:solidFill>
              </a14:hiddenFill>
            </a:ext>
          </a:extLst>
        </p:spPr>
      </p:pic>
      <p:sp>
        <p:nvSpPr>
          <p:cNvPr id="4" name="Title 1">
            <a:extLst>
              <a:ext uri="{FF2B5EF4-FFF2-40B4-BE49-F238E27FC236}">
                <a16:creationId xmlns:a16="http://schemas.microsoft.com/office/drawing/2014/main" id="{5E8F4B83-0B8B-75D6-4B2C-794A041538E1}"/>
              </a:ext>
            </a:extLst>
          </p:cNvPr>
          <p:cNvSpPr>
            <a:spLocks noGrp="1"/>
          </p:cNvSpPr>
          <p:nvPr>
            <p:ph type="ctrTitle" hasCustomPrompt="1"/>
          </p:nvPr>
        </p:nvSpPr>
        <p:spPr>
          <a:xfrm>
            <a:off x="1066801" y="2235708"/>
            <a:ext cx="10058401" cy="2386585"/>
          </a:xfrm>
        </p:spPr>
        <p:txBody>
          <a:bodyPr lIns="0" tIns="0" rIns="0" bIns="0" anchor="ctr">
            <a:noAutofit/>
          </a:bodyPr>
          <a:lstStyle>
            <a:lvl1pPr algn="ctr">
              <a:defRPr sz="5861"/>
            </a:lvl1pPr>
          </a:lstStyle>
          <a:p>
            <a:r>
              <a:rPr lang="en-US" dirty="0"/>
              <a:t>Thank You</a:t>
            </a:r>
          </a:p>
        </p:txBody>
      </p:sp>
      <p:sp>
        <p:nvSpPr>
          <p:cNvPr id="9" name="Footer Placeholder 4">
            <a:extLst>
              <a:ext uri="{FF2B5EF4-FFF2-40B4-BE49-F238E27FC236}">
                <a16:creationId xmlns:a16="http://schemas.microsoft.com/office/drawing/2014/main" id="{D91AF359-B503-6446-93F5-DBB4EEE3D92B}"/>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10" name="Slide Number Placeholder 5">
            <a:extLst>
              <a:ext uri="{FF2B5EF4-FFF2-40B4-BE49-F238E27FC236}">
                <a16:creationId xmlns:a16="http://schemas.microsoft.com/office/drawing/2014/main" id="{1A21C157-BB75-F843-A7D2-11757BF7B342}"/>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973717835"/>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Two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6"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4" y="1433233"/>
            <a:ext cx="5485693" cy="4204493"/>
          </a:xfrm>
        </p:spPr>
        <p:txBody>
          <a:bodyPr vert="horz" lIns="0" tIns="45720" rIns="91440" bIns="45720" rtlCol="0">
            <a:noAutofit/>
          </a:bodyPr>
          <a:lstStyle>
            <a:lvl1pPr>
              <a:defRPr lang="en-US" sz="1864" dirty="0"/>
            </a:lvl1pPr>
            <a:lvl2pPr>
              <a:defRPr lang="en-US" sz="1864" dirty="0"/>
            </a:lvl2pPr>
            <a:lvl3pPr>
              <a:defRPr lang="en-US" sz="1864" dirty="0"/>
            </a:lvl3pPr>
            <a:lvl4pPr>
              <a:defRPr lang="en-US" sz="1864" dirty="0"/>
            </a:lvl4pPr>
            <a:lvl5pPr>
              <a:defRPr lang="en-US" sz="1864"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2" y="6116323"/>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8"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2"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3"/>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6945"/>
            <a:r>
              <a:rPr lang="en-GB"/>
              <a:t>© 2024 Ultragenyx Pharmaceutical Inc.   |    All Rights Reserved</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6" y="6492873"/>
            <a:ext cx="290020" cy="183264"/>
          </a:xfrm>
          <a:prstGeom prst="rect">
            <a:avLst/>
          </a:prstGeom>
        </p:spPr>
        <p:txBody>
          <a:bodyPr vert="horz" lIns="0" tIns="0" rIns="0" bIns="0" rtlCol="0" anchor="b"/>
          <a:lstStyle>
            <a:lvl1pPr>
              <a:defRPr lang="en-US" sz="1198" b="0" i="0" smtClean="0">
                <a:latin typeface="Calibri Light" panose="020F0302020204030204" pitchFamily="34" charset="0"/>
                <a:cs typeface="Calibri Light" panose="020F0302020204030204" pitchFamily="34" charset="0"/>
              </a:defRPr>
            </a:lvl1pPr>
          </a:lstStyle>
          <a:p>
            <a:pPr defTabSz="1216945"/>
            <a:fld id="{A08AF143-45D7-9A4A-B150-A93742DEB287}" type="slidenum">
              <a:rPr lang="en-GB" smtClean="0"/>
              <a:pPr defTabSz="1216945"/>
              <a:t>‹#›</a:t>
            </a:fld>
            <a:endParaRPr lang="en-GB" dirty="0"/>
          </a:p>
        </p:txBody>
      </p:sp>
      <p:sp>
        <p:nvSpPr>
          <p:cNvPr id="10" name="Text Placeholder 8">
            <a:extLst>
              <a:ext uri="{FF2B5EF4-FFF2-40B4-BE49-F238E27FC236}">
                <a16:creationId xmlns:a16="http://schemas.microsoft.com/office/drawing/2014/main" id="{8A5958A7-9280-3D4D-A33B-C4CFCCA0B97C}"/>
              </a:ext>
            </a:extLst>
          </p:cNvPr>
          <p:cNvSpPr>
            <a:spLocks noGrp="1"/>
          </p:cNvSpPr>
          <p:nvPr>
            <p:ph type="body" sz="quarter" idx="14"/>
          </p:nvPr>
        </p:nvSpPr>
        <p:spPr>
          <a:xfrm>
            <a:off x="6285092" y="1433233"/>
            <a:ext cx="5485693" cy="4204493"/>
          </a:xfrm>
        </p:spPr>
        <p:txBody>
          <a:bodyPr vert="horz" lIns="0" tIns="45720" rIns="91440" bIns="45720" rtlCol="0">
            <a:noAutofit/>
          </a:bodyPr>
          <a:lstStyle>
            <a:lvl1pPr>
              <a:defRPr lang="en-US" sz="1864" dirty="0"/>
            </a:lvl1pPr>
            <a:lvl2pPr>
              <a:defRPr lang="en-US" sz="1864" dirty="0"/>
            </a:lvl2pPr>
            <a:lvl3pPr>
              <a:defRPr lang="en-US" sz="1864" dirty="0"/>
            </a:lvl3pPr>
            <a:lvl4pPr>
              <a:defRPr lang="en-US" sz="1864" dirty="0"/>
            </a:lvl4pPr>
            <a:lvl5pPr>
              <a:defRPr lang="en-US" sz="1864"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848604244"/>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userDrawn="1">
  <p:cSld name="Cover Slide - No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BAAB52F-A7FA-0248-A4CD-A58A1BA35A05}"/>
              </a:ext>
            </a:extLst>
          </p:cNvPr>
          <p:cNvSpPr/>
          <p:nvPr userDrawn="1"/>
        </p:nvSpPr>
        <p:spPr>
          <a:xfrm>
            <a:off x="269876" y="375539"/>
            <a:ext cx="2479675" cy="10055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1026" name="Picture 2" descr="Ultragenyx Treatment of Rare and Ultra-rare Genetic Diseases">
            <a:extLst>
              <a:ext uri="{FF2B5EF4-FFF2-40B4-BE49-F238E27FC236}">
                <a16:creationId xmlns:a16="http://schemas.microsoft.com/office/drawing/2014/main" id="{43FED289-AD9E-404C-A507-7AE3FCFF03C5}"/>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448966"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7" name="Title 1">
            <a:extLst>
              <a:ext uri="{FF2B5EF4-FFF2-40B4-BE49-F238E27FC236}">
                <a16:creationId xmlns:a16="http://schemas.microsoft.com/office/drawing/2014/main" id="{20DD149B-01FF-2DC4-031F-BBF0CB8D9B1E}"/>
              </a:ext>
            </a:extLst>
          </p:cNvPr>
          <p:cNvSpPr>
            <a:spLocks noGrp="1"/>
          </p:cNvSpPr>
          <p:nvPr>
            <p:ph type="ctrTitle" hasCustomPrompt="1"/>
          </p:nvPr>
        </p:nvSpPr>
        <p:spPr>
          <a:xfrm>
            <a:off x="457205" y="1484800"/>
            <a:ext cx="9251575" cy="1935056"/>
          </a:xfrm>
        </p:spPr>
        <p:txBody>
          <a:bodyPr lIns="0" tIns="0" rIns="0" bIns="0" anchor="b">
            <a:noAutofit/>
          </a:bodyPr>
          <a:lstStyle>
            <a:lvl1pPr algn="l">
              <a:defRPr sz="5861"/>
            </a:lvl1pPr>
          </a:lstStyle>
          <a:p>
            <a:r>
              <a:rPr lang="en-US" dirty="0"/>
              <a:t>Click to edit simple cover title</a:t>
            </a:r>
          </a:p>
        </p:txBody>
      </p:sp>
      <p:sp>
        <p:nvSpPr>
          <p:cNvPr id="8" name="Subtitle 2">
            <a:extLst>
              <a:ext uri="{FF2B5EF4-FFF2-40B4-BE49-F238E27FC236}">
                <a16:creationId xmlns:a16="http://schemas.microsoft.com/office/drawing/2014/main" id="{69EF4711-3AE9-1943-B87E-05783A0865F3}"/>
              </a:ext>
            </a:extLst>
          </p:cNvPr>
          <p:cNvSpPr>
            <a:spLocks noGrp="1"/>
          </p:cNvSpPr>
          <p:nvPr>
            <p:ph type="subTitle" idx="1" hasCustomPrompt="1"/>
          </p:nvPr>
        </p:nvSpPr>
        <p:spPr>
          <a:xfrm>
            <a:off x="457205" y="3630171"/>
            <a:ext cx="9251575"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1" name="Footer Placeholder 4">
            <a:extLst>
              <a:ext uri="{FF2B5EF4-FFF2-40B4-BE49-F238E27FC236}">
                <a16:creationId xmlns:a16="http://schemas.microsoft.com/office/drawing/2014/main" id="{FC7CF20B-F6B7-A842-8435-8063BAE1AB79}"/>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4" name="Slide Number Placeholder 5">
            <a:extLst>
              <a:ext uri="{FF2B5EF4-FFF2-40B4-BE49-F238E27FC236}">
                <a16:creationId xmlns:a16="http://schemas.microsoft.com/office/drawing/2014/main" id="{B2920553-FE16-2849-A8B9-426180C7B76E}"/>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145148167"/>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1_Divider + Imag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7A24CE57-07ED-3246-84C6-A1046DC8507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8269" t="17721" r="11935" b="1847"/>
          <a:stretch/>
        </p:blipFill>
        <p:spPr>
          <a:xfrm>
            <a:off x="0" y="-1"/>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677298-2FEE-344D-A5A3-E8DA0D1EC0D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20" y="6"/>
            <a:ext cx="2671483" cy="6858000"/>
          </a:xfrm>
          <a:prstGeom prst="rect">
            <a:avLst/>
          </a:prstGeom>
        </p:spPr>
      </p:pic>
      <p:sp>
        <p:nvSpPr>
          <p:cNvPr id="3" name="Rectangle 2">
            <a:extLst>
              <a:ext uri="{FF2B5EF4-FFF2-40B4-BE49-F238E27FC236}">
                <a16:creationId xmlns:a16="http://schemas.microsoft.com/office/drawing/2014/main" id="{6789399F-D91C-5643-BEA3-C480F87B897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5" name="Picture 4" descr="A picture containing shape&#10;&#10;Description automatically generated">
            <a:extLst>
              <a:ext uri="{FF2B5EF4-FFF2-40B4-BE49-F238E27FC236}">
                <a16:creationId xmlns:a16="http://schemas.microsoft.com/office/drawing/2014/main" id="{848C8F6C-80F2-5E12-0F20-EEFCA83F82E8}"/>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6"/>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6"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8"/>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8" name="Footer Placeholder 4">
            <a:extLst>
              <a:ext uri="{FF2B5EF4-FFF2-40B4-BE49-F238E27FC236}">
                <a16:creationId xmlns:a16="http://schemas.microsoft.com/office/drawing/2014/main" id="{4BAD863C-E6C2-6A4E-ACB1-223B57A32AA2}"/>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9" name="Slide Number Placeholder 5">
            <a:extLst>
              <a:ext uri="{FF2B5EF4-FFF2-40B4-BE49-F238E27FC236}">
                <a16:creationId xmlns:a16="http://schemas.microsoft.com/office/drawing/2014/main" id="{9BF7D571-E240-FB46-A89D-A2D36BE92433}"/>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835210095"/>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userDrawn="1">
  <p:cSld name="2_Divider + Image">
    <p:spTree>
      <p:nvGrpSpPr>
        <p:cNvPr id="1" name=""/>
        <p:cNvGrpSpPr/>
        <p:nvPr/>
      </p:nvGrpSpPr>
      <p:grpSpPr>
        <a:xfrm>
          <a:off x="0" y="0"/>
          <a:ext cx="0" cy="0"/>
          <a:chOff x="0" y="0"/>
          <a:chExt cx="0" cy="0"/>
        </a:xfrm>
      </p:grpSpPr>
      <p:pic>
        <p:nvPicPr>
          <p:cNvPr id="17" name="Picture 16">
            <a:extLst>
              <a:ext uri="{FF2B5EF4-FFF2-40B4-BE49-F238E27FC236}">
                <a16:creationId xmlns:a16="http://schemas.microsoft.com/office/drawing/2014/main" id="{E6A319BE-FF3C-5C6B-E677-EDFD8BE2FE5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3018" r="2682" b="9184"/>
          <a:stretch/>
        </p:blipFill>
        <p:spPr>
          <a:xfrm>
            <a:off x="0" y="-1"/>
            <a:ext cx="12192000" cy="6858001"/>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677298-2FEE-344D-A5A3-E8DA0D1EC0D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20" y="6"/>
            <a:ext cx="2671483" cy="6858000"/>
          </a:xfrm>
          <a:prstGeom prst="rect">
            <a:avLst/>
          </a:prstGeom>
        </p:spPr>
      </p:pic>
      <p:sp>
        <p:nvSpPr>
          <p:cNvPr id="3" name="Rectangle 2">
            <a:extLst>
              <a:ext uri="{FF2B5EF4-FFF2-40B4-BE49-F238E27FC236}">
                <a16:creationId xmlns:a16="http://schemas.microsoft.com/office/drawing/2014/main" id="{6789399F-D91C-5643-BEA3-C480F87B897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5" name="Picture 4" descr="A picture containing shape&#10;&#10;Description automatically generated">
            <a:extLst>
              <a:ext uri="{FF2B5EF4-FFF2-40B4-BE49-F238E27FC236}">
                <a16:creationId xmlns:a16="http://schemas.microsoft.com/office/drawing/2014/main" id="{848C8F6C-80F2-5E12-0F20-EEFCA83F82E8}"/>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6"/>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6"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8"/>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5" name="Footer Placeholder 4">
            <a:extLst>
              <a:ext uri="{FF2B5EF4-FFF2-40B4-BE49-F238E27FC236}">
                <a16:creationId xmlns:a16="http://schemas.microsoft.com/office/drawing/2014/main" id="{CD33C186-41C6-5644-BE2E-FCA9F86688B4}"/>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6" name="Slide Number Placeholder 5">
            <a:extLst>
              <a:ext uri="{FF2B5EF4-FFF2-40B4-BE49-F238E27FC236}">
                <a16:creationId xmlns:a16="http://schemas.microsoft.com/office/drawing/2014/main" id="{EB462ADC-C9CC-1140-9DAF-476EC0B3D33E}"/>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18836711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userDrawn="1">
  <p:cSld name="3_Divider + Imag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92074E3-291C-1296-9A70-368664317E6B}"/>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3124" r="8606" b="49267"/>
          <a:stretch/>
        </p:blipFill>
        <p:spPr>
          <a:xfrm>
            <a:off x="448963" y="6"/>
            <a:ext cx="11743037"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4E643D-4BB4-234D-AE74-99D55395C76A}"/>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20" y="6"/>
            <a:ext cx="2671483" cy="6858000"/>
          </a:xfrm>
          <a:prstGeom prst="rect">
            <a:avLst/>
          </a:prstGeom>
        </p:spPr>
      </p:pic>
      <p:sp>
        <p:nvSpPr>
          <p:cNvPr id="13" name="Rectangle 12">
            <a:extLst>
              <a:ext uri="{FF2B5EF4-FFF2-40B4-BE49-F238E27FC236}">
                <a16:creationId xmlns:a16="http://schemas.microsoft.com/office/drawing/2014/main" id="{8AC7F802-2C38-5E4A-BC5A-8F06FB24E5DB}"/>
              </a:ext>
            </a:extLst>
          </p:cNvPr>
          <p:cNvSpPr/>
          <p:nvPr userDrawn="1"/>
        </p:nvSpPr>
        <p:spPr>
          <a:xfrm>
            <a:off x="3" y="-2"/>
            <a:ext cx="6855124"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398" dirty="0"/>
          </a:p>
        </p:txBody>
      </p:sp>
      <p:pic>
        <p:nvPicPr>
          <p:cNvPr id="14" name="Picture 13" descr="A picture containing shape&#10;&#10;Description automatically generated">
            <a:extLst>
              <a:ext uri="{FF2B5EF4-FFF2-40B4-BE49-F238E27FC236}">
                <a16:creationId xmlns:a16="http://schemas.microsoft.com/office/drawing/2014/main" id="{0311E13B-EE07-C04C-8DE0-F5247110B967}"/>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6"/>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6"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8"/>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7" name="Footer Placeholder 4">
            <a:extLst>
              <a:ext uri="{FF2B5EF4-FFF2-40B4-BE49-F238E27FC236}">
                <a16:creationId xmlns:a16="http://schemas.microsoft.com/office/drawing/2014/main" id="{53B3749F-E963-BA45-BA9C-2BD95E308611}"/>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8" name="Slide Number Placeholder 5">
            <a:extLst>
              <a:ext uri="{FF2B5EF4-FFF2-40B4-BE49-F238E27FC236}">
                <a16:creationId xmlns:a16="http://schemas.microsoft.com/office/drawing/2014/main" id="{985841B9-D3A8-D843-8529-BD8AB516C07F}"/>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522191829"/>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Divider + Image">
    <p:spTree>
      <p:nvGrpSpPr>
        <p:cNvPr id="1" name=""/>
        <p:cNvGrpSpPr/>
        <p:nvPr/>
      </p:nvGrpSpPr>
      <p:grpSpPr>
        <a:xfrm>
          <a:off x="0" y="0"/>
          <a:ext cx="0" cy="0"/>
          <a:chOff x="0" y="0"/>
          <a:chExt cx="0" cy="0"/>
        </a:xfrm>
      </p:grpSpPr>
      <p:pic>
        <p:nvPicPr>
          <p:cNvPr id="23" name="Picture 22">
            <a:extLst>
              <a:ext uri="{FF2B5EF4-FFF2-40B4-BE49-F238E27FC236}">
                <a16:creationId xmlns:a16="http://schemas.microsoft.com/office/drawing/2014/main" id="{B2B89AAB-FF76-E722-FC68-099A914700D1}"/>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581" b="15053"/>
          <a:stretch/>
        </p:blipFill>
        <p:spPr>
          <a:xfrm>
            <a:off x="3" y="6"/>
            <a:ext cx="12191999" cy="6858000"/>
          </a:xfrm>
          <a:prstGeom prst="rect">
            <a:avLst/>
          </a:prstGeom>
        </p:spPr>
      </p:pic>
      <p:pic>
        <p:nvPicPr>
          <p:cNvPr id="9" name="Picture 8" descr="A picture containing shape&#10;&#10;Description automatically generated">
            <a:extLst>
              <a:ext uri="{FF2B5EF4-FFF2-40B4-BE49-F238E27FC236}">
                <a16:creationId xmlns:a16="http://schemas.microsoft.com/office/drawing/2014/main" id="{5A428C8C-5F59-E24E-8358-4B49C663FD2A}"/>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20" y="6"/>
            <a:ext cx="2671483" cy="6858000"/>
          </a:xfrm>
          <a:prstGeom prst="rect">
            <a:avLst/>
          </a:prstGeom>
        </p:spPr>
      </p:pic>
      <p:pic>
        <p:nvPicPr>
          <p:cNvPr id="13" name="Picture 12" descr="A picture containing shape&#10;&#10;Description automatically generated">
            <a:extLst>
              <a:ext uri="{FF2B5EF4-FFF2-40B4-BE49-F238E27FC236}">
                <a16:creationId xmlns:a16="http://schemas.microsoft.com/office/drawing/2014/main" id="{82078EC6-5A73-0A47-B16D-F64E68F8CEA7}"/>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6"/>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6"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24" name="Title 1">
            <a:extLst>
              <a:ext uri="{FF2B5EF4-FFF2-40B4-BE49-F238E27FC236}">
                <a16:creationId xmlns:a16="http://schemas.microsoft.com/office/drawing/2014/main" id="{AC8B65DD-CAF6-D3A2-3D8A-3D5D91BED628}"/>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25" name="Subtitle 2">
            <a:extLst>
              <a:ext uri="{FF2B5EF4-FFF2-40B4-BE49-F238E27FC236}">
                <a16:creationId xmlns:a16="http://schemas.microsoft.com/office/drawing/2014/main" id="{D87E5892-916A-336D-7BE4-6BD137CC25FD}"/>
              </a:ext>
            </a:extLst>
          </p:cNvPr>
          <p:cNvSpPr>
            <a:spLocks noGrp="1"/>
          </p:cNvSpPr>
          <p:nvPr>
            <p:ph type="subTitle" idx="1" hasCustomPrompt="1"/>
          </p:nvPr>
        </p:nvSpPr>
        <p:spPr>
          <a:xfrm>
            <a:off x="457203" y="4114268"/>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6" name="Footer Placeholder 4">
            <a:extLst>
              <a:ext uri="{FF2B5EF4-FFF2-40B4-BE49-F238E27FC236}">
                <a16:creationId xmlns:a16="http://schemas.microsoft.com/office/drawing/2014/main" id="{5131FC29-70E7-B04A-B4BD-1D19B16613F4}"/>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7" name="Slide Number Placeholder 5">
            <a:extLst>
              <a:ext uri="{FF2B5EF4-FFF2-40B4-BE49-F238E27FC236}">
                <a16:creationId xmlns:a16="http://schemas.microsoft.com/office/drawing/2014/main" id="{603AE3B9-A010-2548-99F3-8C81AE30BF1A}"/>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46491460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userDrawn="1">
  <p:cSld name="Divider - No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7246AB99-3DD8-D07A-79B0-7941FEF31196}"/>
              </a:ext>
            </a:extLst>
          </p:cNvPr>
          <p:cNvSpPr>
            <a:spLocks noGrp="1"/>
          </p:cNvSpPr>
          <p:nvPr>
            <p:ph type="ctrTitle" hasCustomPrompt="1"/>
          </p:nvPr>
        </p:nvSpPr>
        <p:spPr>
          <a:xfrm>
            <a:off x="457202" y="1367487"/>
            <a:ext cx="10058401" cy="2052375"/>
          </a:xfrm>
        </p:spPr>
        <p:txBody>
          <a:bodyPr vert="horz" lIns="0" tIns="0" rIns="0" bIns="0" rtlCol="0" anchor="b">
            <a:noAutofit/>
          </a:bodyPr>
          <a:lstStyle>
            <a:lvl1pPr>
              <a:defRPr lang="en-US" sz="5861"/>
            </a:lvl1pPr>
          </a:lstStyle>
          <a:p>
            <a:pPr lvl="0"/>
            <a:r>
              <a:rPr lang="en-US" dirty="0"/>
              <a:t>Click to edit simple divider title</a:t>
            </a:r>
          </a:p>
        </p:txBody>
      </p:sp>
      <p:sp>
        <p:nvSpPr>
          <p:cNvPr id="14" name="Subtitle 2">
            <a:extLst>
              <a:ext uri="{FF2B5EF4-FFF2-40B4-BE49-F238E27FC236}">
                <a16:creationId xmlns:a16="http://schemas.microsoft.com/office/drawing/2014/main" id="{77BDBF22-1DD3-86A2-2F3E-6E736796E6AD}"/>
              </a:ext>
            </a:extLst>
          </p:cNvPr>
          <p:cNvSpPr>
            <a:spLocks noGrp="1"/>
          </p:cNvSpPr>
          <p:nvPr>
            <p:ph type="subTitle" idx="1" hasCustomPrompt="1"/>
          </p:nvPr>
        </p:nvSpPr>
        <p:spPr>
          <a:xfrm>
            <a:off x="457202" y="3630171"/>
            <a:ext cx="10058401" cy="1655761"/>
          </a:xfrm>
        </p:spPr>
        <p:txBody>
          <a:bodyPr vert="horz" lIns="0" tIns="0" rIns="0" bIns="0" rtlCol="0">
            <a:normAutofit/>
          </a:bodyPr>
          <a:lstStyle>
            <a:lvl1pPr marL="0" indent="0">
              <a:buNone/>
              <a:defRPr lang="en-US" sz="2398" dirty="0"/>
            </a:lvl1pPr>
          </a:lstStyle>
          <a:p>
            <a:pPr marL="182711" lvl="0" indent="-182711"/>
            <a:r>
              <a:rPr lang="en-US" dirty="0"/>
              <a:t>Click to edit subtitle</a:t>
            </a:r>
          </a:p>
        </p:txBody>
      </p:sp>
      <p:pic>
        <p:nvPicPr>
          <p:cNvPr id="5" name="Picture 4" descr="Logo, company name&#10;&#10;Description automatically generated">
            <a:extLst>
              <a:ext uri="{FF2B5EF4-FFF2-40B4-BE49-F238E27FC236}">
                <a16:creationId xmlns:a16="http://schemas.microsoft.com/office/drawing/2014/main" id="{D6738E12-F444-90F4-86AF-A6AE4BC9E57B}"/>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9" name="Footer Placeholder 4">
            <a:extLst>
              <a:ext uri="{FF2B5EF4-FFF2-40B4-BE49-F238E27FC236}">
                <a16:creationId xmlns:a16="http://schemas.microsoft.com/office/drawing/2014/main" id="{E31D83A3-8ADA-EF44-9436-1F5DA18C91E9}"/>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0" name="Slide Number Placeholder 5">
            <a:extLst>
              <a:ext uri="{FF2B5EF4-FFF2-40B4-BE49-F238E27FC236}">
                <a16:creationId xmlns:a16="http://schemas.microsoft.com/office/drawing/2014/main" id="{9D0F447E-1940-714B-BE86-6A9ADC2E5A4C}"/>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75585651"/>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5_Divider + Image">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A0941FB-81E5-2924-FE56-B3231674DC9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796" b="14750"/>
          <a:stretch/>
        </p:blipFill>
        <p:spPr>
          <a:xfrm>
            <a:off x="0" y="6"/>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8DA96A10-92DE-E34C-8703-BFE0D1CDC9EC}"/>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20" y="6"/>
            <a:ext cx="2671483" cy="6858000"/>
          </a:xfrm>
          <a:prstGeom prst="rect">
            <a:avLst/>
          </a:prstGeom>
        </p:spPr>
      </p:pic>
      <p:sp>
        <p:nvSpPr>
          <p:cNvPr id="15" name="Rectangle 14">
            <a:extLst>
              <a:ext uri="{FF2B5EF4-FFF2-40B4-BE49-F238E27FC236}">
                <a16:creationId xmlns:a16="http://schemas.microsoft.com/office/drawing/2014/main" id="{CDEE377A-48F2-1442-A9DC-4F0F7C1391EC}"/>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16" name="Picture 15" descr="A picture containing shape&#10;&#10;Description automatically generated">
            <a:extLst>
              <a:ext uri="{FF2B5EF4-FFF2-40B4-BE49-F238E27FC236}">
                <a16:creationId xmlns:a16="http://schemas.microsoft.com/office/drawing/2014/main" id="{BAFC789B-7FAB-BF45-B5D2-A090B26C2053}"/>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6"/>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8"/>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9" name="Footer Placeholder 4">
            <a:extLst>
              <a:ext uri="{FF2B5EF4-FFF2-40B4-BE49-F238E27FC236}">
                <a16:creationId xmlns:a16="http://schemas.microsoft.com/office/drawing/2014/main" id="{79F6D1E3-F08D-0C4B-A41F-95C3EBC840CF}"/>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0" name="Slide Number Placeholder 5">
            <a:extLst>
              <a:ext uri="{FF2B5EF4-FFF2-40B4-BE49-F238E27FC236}">
                <a16:creationId xmlns:a16="http://schemas.microsoft.com/office/drawing/2014/main" id="{061997B4-7136-294F-90AC-DAE866B6DA92}"/>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30597198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preserve="1" userDrawn="1">
  <p:cSld name="6_Divider + Image">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F1A4BB1-3656-B770-020F-DE9978F080D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23066" t="38436" r="14948" b="9267"/>
          <a:stretch/>
        </p:blipFill>
        <p:spPr>
          <a:xfrm>
            <a:off x="0" y="6"/>
            <a:ext cx="12192000" cy="6858000"/>
          </a:xfrm>
          <a:prstGeom prst="rect">
            <a:avLst/>
          </a:prstGeom>
        </p:spPr>
      </p:pic>
      <p:pic>
        <p:nvPicPr>
          <p:cNvPr id="17" name="Picture 16" descr="A picture containing shape&#10;&#10;Description automatically generated">
            <a:extLst>
              <a:ext uri="{FF2B5EF4-FFF2-40B4-BE49-F238E27FC236}">
                <a16:creationId xmlns:a16="http://schemas.microsoft.com/office/drawing/2014/main" id="{B0575F1F-6E3B-4E43-A73F-A63507334EC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20" y="6"/>
            <a:ext cx="2671483" cy="6858000"/>
          </a:xfrm>
          <a:prstGeom prst="rect">
            <a:avLst/>
          </a:prstGeom>
        </p:spPr>
      </p:pic>
      <p:sp>
        <p:nvSpPr>
          <p:cNvPr id="18" name="Rectangle 17">
            <a:extLst>
              <a:ext uri="{FF2B5EF4-FFF2-40B4-BE49-F238E27FC236}">
                <a16:creationId xmlns:a16="http://schemas.microsoft.com/office/drawing/2014/main" id="{5AFA2D1C-ED0D-114D-B822-6AF1FB55E6A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19" name="Picture 18" descr="A picture containing shape&#10;&#10;Description automatically generated">
            <a:extLst>
              <a:ext uri="{FF2B5EF4-FFF2-40B4-BE49-F238E27FC236}">
                <a16:creationId xmlns:a16="http://schemas.microsoft.com/office/drawing/2014/main" id="{CA335A5D-120C-824E-849F-87E25DE47DE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6"/>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8"/>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22" name="Footer Placeholder 4">
            <a:extLst>
              <a:ext uri="{FF2B5EF4-FFF2-40B4-BE49-F238E27FC236}">
                <a16:creationId xmlns:a16="http://schemas.microsoft.com/office/drawing/2014/main" id="{7A40A6A8-8459-7F4F-B290-0D1395B8437C}"/>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3" name="Slide Number Placeholder 5">
            <a:extLst>
              <a:ext uri="{FF2B5EF4-FFF2-40B4-BE49-F238E27FC236}">
                <a16:creationId xmlns:a16="http://schemas.microsoft.com/office/drawing/2014/main" id="{E68917F0-723A-2343-BCD4-FFD44C772F79}"/>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38817181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preserve="1" userDrawn="1">
  <p:cSld name="8_Divider + Image">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87C12638-E605-EE55-82FA-DAFF874975C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20768" r="8186"/>
          <a:stretch/>
        </p:blipFill>
        <p:spPr>
          <a:xfrm>
            <a:off x="0" y="6"/>
            <a:ext cx="12192000" cy="6858000"/>
          </a:xfrm>
          <a:prstGeom prst="rect">
            <a:avLst/>
          </a:prstGeom>
        </p:spPr>
      </p:pic>
      <p:pic>
        <p:nvPicPr>
          <p:cNvPr id="18" name="Picture 17" descr="A picture containing shape&#10;&#10;Description automatically generated">
            <a:extLst>
              <a:ext uri="{FF2B5EF4-FFF2-40B4-BE49-F238E27FC236}">
                <a16:creationId xmlns:a16="http://schemas.microsoft.com/office/drawing/2014/main" id="{AC51BAA1-A266-AB44-AB82-DF069AF2D80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20" y="6"/>
            <a:ext cx="2671483" cy="6858000"/>
          </a:xfrm>
          <a:prstGeom prst="rect">
            <a:avLst/>
          </a:prstGeom>
        </p:spPr>
      </p:pic>
      <p:sp>
        <p:nvSpPr>
          <p:cNvPr id="19" name="Rectangle 18">
            <a:extLst>
              <a:ext uri="{FF2B5EF4-FFF2-40B4-BE49-F238E27FC236}">
                <a16:creationId xmlns:a16="http://schemas.microsoft.com/office/drawing/2014/main" id="{4C0B93AA-5DB8-FB42-9C46-71E49A8AC62B}"/>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20" name="Picture 19" descr="A picture containing shape&#10;&#10;Description automatically generated">
            <a:extLst>
              <a:ext uri="{FF2B5EF4-FFF2-40B4-BE49-F238E27FC236}">
                <a16:creationId xmlns:a16="http://schemas.microsoft.com/office/drawing/2014/main" id="{8C128D20-768F-144C-BAAF-FB3E128D6F91}"/>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6"/>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8"/>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sp>
        <p:nvSpPr>
          <p:cNvPr id="23" name="Footer Placeholder 4">
            <a:extLst>
              <a:ext uri="{FF2B5EF4-FFF2-40B4-BE49-F238E27FC236}">
                <a16:creationId xmlns:a16="http://schemas.microsoft.com/office/drawing/2014/main" id="{B3E15129-A774-6346-B17F-417E2849096A}"/>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4" name="Slide Number Placeholder 5">
            <a:extLst>
              <a:ext uri="{FF2B5EF4-FFF2-40B4-BE49-F238E27FC236}">
                <a16:creationId xmlns:a16="http://schemas.microsoft.com/office/drawing/2014/main" id="{11D48D81-9941-144B-8C7C-DBDAC43B70AC}"/>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706780113"/>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preserve="1" userDrawn="1">
  <p:cSld name="4_Divider + Imag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AB8364C5-90AF-6E38-950C-CBBAFE06F44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4038" t="5035" r="9786" b="13147"/>
          <a:stretch/>
        </p:blipFill>
        <p:spPr>
          <a:xfrm>
            <a:off x="0" y="6"/>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39652761-28CE-FF45-A9D3-9AE5506F2447}"/>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20" y="6"/>
            <a:ext cx="2671483" cy="6858000"/>
          </a:xfrm>
          <a:prstGeom prst="rect">
            <a:avLst/>
          </a:prstGeom>
        </p:spPr>
      </p:pic>
      <p:sp>
        <p:nvSpPr>
          <p:cNvPr id="15" name="Rectangle 14">
            <a:extLst>
              <a:ext uri="{FF2B5EF4-FFF2-40B4-BE49-F238E27FC236}">
                <a16:creationId xmlns:a16="http://schemas.microsoft.com/office/drawing/2014/main" id="{4F560B87-14DA-0B4D-A8B9-492064096236}"/>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16" name="Picture 15" descr="A picture containing shape&#10;&#10;Description automatically generated">
            <a:extLst>
              <a:ext uri="{FF2B5EF4-FFF2-40B4-BE49-F238E27FC236}">
                <a16:creationId xmlns:a16="http://schemas.microsoft.com/office/drawing/2014/main" id="{44686451-56EE-BB43-B0B6-F87ABB49CCB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6"/>
            <a:ext cx="2752165" cy="6858000"/>
          </a:xfrm>
          <a:prstGeom prst="rect">
            <a:avLst/>
          </a:prstGeom>
        </p:spPr>
      </p:pic>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8"/>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9" name="Footer Placeholder 4">
            <a:extLst>
              <a:ext uri="{FF2B5EF4-FFF2-40B4-BE49-F238E27FC236}">
                <a16:creationId xmlns:a16="http://schemas.microsoft.com/office/drawing/2014/main" id="{3AD87372-F9F4-4542-92F7-7F0B1BB24DC5}"/>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0" name="Slide Number Placeholder 5">
            <a:extLst>
              <a:ext uri="{FF2B5EF4-FFF2-40B4-BE49-F238E27FC236}">
                <a16:creationId xmlns:a16="http://schemas.microsoft.com/office/drawing/2014/main" id="{D1EE8C3B-4F3C-3545-9E7A-2D2587FC18EA}"/>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475307903"/>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preserve="1" userDrawn="1">
  <p:cSld name="7_Divider + Image">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7F4F1E74-663E-387C-5698-B9EB54D78EA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30083" t="24446" r="14636"/>
          <a:stretch/>
        </p:blipFill>
        <p:spPr>
          <a:xfrm>
            <a:off x="3" y="6"/>
            <a:ext cx="12191999"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F80C92D4-7302-BD44-81F7-9D4C66C92E1E}"/>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20" y="6"/>
            <a:ext cx="2671483" cy="6858000"/>
          </a:xfrm>
          <a:prstGeom prst="rect">
            <a:avLst/>
          </a:prstGeom>
        </p:spPr>
      </p:pic>
      <p:sp>
        <p:nvSpPr>
          <p:cNvPr id="15" name="Rectangle 14">
            <a:extLst>
              <a:ext uri="{FF2B5EF4-FFF2-40B4-BE49-F238E27FC236}">
                <a16:creationId xmlns:a16="http://schemas.microsoft.com/office/drawing/2014/main" id="{C7BD69BD-6E93-A542-9071-CF51EF60C7ED}"/>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dirty="0"/>
          </a:p>
        </p:txBody>
      </p:sp>
      <p:pic>
        <p:nvPicPr>
          <p:cNvPr id="16" name="Picture 15" descr="A picture containing shape&#10;&#10;Description automatically generated">
            <a:extLst>
              <a:ext uri="{FF2B5EF4-FFF2-40B4-BE49-F238E27FC236}">
                <a16:creationId xmlns:a16="http://schemas.microsoft.com/office/drawing/2014/main" id="{F3D394A5-DAA9-454C-8123-1160C1E3E3B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6"/>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8"/>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20" name="Footer Placeholder 4">
            <a:extLst>
              <a:ext uri="{FF2B5EF4-FFF2-40B4-BE49-F238E27FC236}">
                <a16:creationId xmlns:a16="http://schemas.microsoft.com/office/drawing/2014/main" id="{AE58048A-0DB9-1D4C-BC2E-136D975A4319}"/>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1" name="Slide Number Placeholder 5">
            <a:extLst>
              <a:ext uri="{FF2B5EF4-FFF2-40B4-BE49-F238E27FC236}">
                <a16:creationId xmlns:a16="http://schemas.microsoft.com/office/drawing/2014/main" id="{055D8EDB-7A65-B441-843A-3320B73DD3AF}"/>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465242158"/>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userDrawn="1">
  <p:cSld name="6_Title Only">
    <p:bg>
      <p:bgPr>
        <a:solidFill>
          <a:schemeClr val="bg1">
            <a:alpha val="0"/>
          </a:schemeClr>
        </a:solidFill>
        <a:effectLst/>
      </p:bgPr>
    </p:bg>
    <p:spTree>
      <p:nvGrpSpPr>
        <p:cNvPr id="1" name=""/>
        <p:cNvGrpSpPr/>
        <p:nvPr/>
      </p:nvGrpSpPr>
      <p:grpSpPr>
        <a:xfrm>
          <a:off x="0" y="0"/>
          <a:ext cx="0" cy="0"/>
          <a:chOff x="0" y="0"/>
          <a:chExt cx="0" cy="0"/>
        </a:xfrm>
      </p:grpSpPr>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14" name="Footer Placeholder 4">
            <a:extLst>
              <a:ext uri="{FF2B5EF4-FFF2-40B4-BE49-F238E27FC236}">
                <a16:creationId xmlns:a16="http://schemas.microsoft.com/office/drawing/2014/main" id="{A21928E5-77E6-494B-AC96-F9A00639C737}"/>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6" name="Slide Number Placeholder 5">
            <a:extLst>
              <a:ext uri="{FF2B5EF4-FFF2-40B4-BE49-F238E27FC236}">
                <a16:creationId xmlns:a16="http://schemas.microsoft.com/office/drawing/2014/main" id="{04E85132-D5DB-B840-85BD-D20B972968E1}"/>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8" name="Picture Placeholder 27">
            <a:extLst>
              <a:ext uri="{FF2B5EF4-FFF2-40B4-BE49-F238E27FC236}">
                <a16:creationId xmlns:a16="http://schemas.microsoft.com/office/drawing/2014/main" id="{F4852445-7326-5F4C-8844-2E91E269F159}"/>
              </a:ext>
            </a:extLst>
          </p:cNvPr>
          <p:cNvSpPr>
            <a:spLocks noGrp="1"/>
          </p:cNvSpPr>
          <p:nvPr>
            <p:ph type="pic" sz="quarter" idx="10"/>
          </p:nvPr>
        </p:nvSpPr>
        <p:spPr>
          <a:xfrm>
            <a:off x="0" y="6"/>
            <a:ext cx="12192000" cy="6858000"/>
          </a:xfrm>
          <a:custGeom>
            <a:avLst/>
            <a:gdLst>
              <a:gd name="connsiteX0" fmla="*/ 0 w 9144000"/>
              <a:gd name="connsiteY0" fmla="*/ 0 h 5148263"/>
              <a:gd name="connsiteX1" fmla="*/ 9144000 w 9144000"/>
              <a:gd name="connsiteY1" fmla="*/ 0 h 5148263"/>
              <a:gd name="connsiteX2" fmla="*/ 9144000 w 9144000"/>
              <a:gd name="connsiteY2" fmla="*/ 5148263 h 5148263"/>
              <a:gd name="connsiteX3" fmla="*/ 0 w 9144000"/>
              <a:gd name="connsiteY3" fmla="*/ 5148263 h 5148263"/>
              <a:gd name="connsiteX4" fmla="*/ 0 w 9144000"/>
              <a:gd name="connsiteY4" fmla="*/ 4025717 h 5148263"/>
              <a:gd name="connsiteX5" fmla="*/ 5156424 w 9144000"/>
              <a:gd name="connsiteY5" fmla="*/ 4025717 h 5148263"/>
              <a:gd name="connsiteX6" fmla="*/ 5156424 w 9144000"/>
              <a:gd name="connsiteY6" fmla="*/ 1122544 h 5148263"/>
              <a:gd name="connsiteX7" fmla="*/ 0 w 9144000"/>
              <a:gd name="connsiteY7" fmla="*/ 1122544 h 514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0" h="5148263">
                <a:moveTo>
                  <a:pt x="0" y="0"/>
                </a:moveTo>
                <a:lnTo>
                  <a:pt x="9144000" y="0"/>
                </a:lnTo>
                <a:lnTo>
                  <a:pt x="9144000" y="5148263"/>
                </a:lnTo>
                <a:lnTo>
                  <a:pt x="0" y="5148263"/>
                </a:lnTo>
                <a:lnTo>
                  <a:pt x="0" y="4025717"/>
                </a:lnTo>
                <a:lnTo>
                  <a:pt x="5156424" y="4025717"/>
                </a:lnTo>
                <a:lnTo>
                  <a:pt x="5156424" y="1122544"/>
                </a:lnTo>
                <a:lnTo>
                  <a:pt x="0" y="1122544"/>
                </a:lnTo>
                <a:close/>
              </a:path>
            </a:pathLst>
          </a:custGeom>
        </p:spPr>
        <p:txBody>
          <a:bodyPr wrap="square">
            <a:noAutofit/>
          </a:bodyPr>
          <a:lstStyle/>
          <a:p>
            <a:endParaRPr lang="en-US" dirty="0"/>
          </a:p>
        </p:txBody>
      </p:sp>
      <p:pic>
        <p:nvPicPr>
          <p:cNvPr id="31" name="Picture 30" descr="A picture containing light&#10;&#10;Description automatically generated">
            <a:extLst>
              <a:ext uri="{FF2B5EF4-FFF2-40B4-BE49-F238E27FC236}">
                <a16:creationId xmlns:a16="http://schemas.microsoft.com/office/drawing/2014/main" id="{CAF38437-B153-FE4C-AACF-9E7A3EB739C4}"/>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Tree>
    <p:extLst>
      <p:ext uri="{BB962C8B-B14F-4D97-AF65-F5344CB8AC3E}">
        <p14:creationId xmlns:p14="http://schemas.microsoft.com/office/powerpoint/2010/main" val="1048252229"/>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preserve="1" userDrawn="1">
  <p:cSld name="9_Title Only">
    <p:bg>
      <p:bgPr>
        <a:solidFill>
          <a:schemeClr val="bg1">
            <a:alpha val="0"/>
          </a:schemeClr>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80FC2A5-5669-524B-B2E9-F4F8E48F7C9B}"/>
              </a:ext>
            </a:extLst>
          </p:cNvPr>
          <p:cNvPicPr>
            <a:picLocks noChangeAspect="1"/>
          </p:cNvPicPr>
          <p:nvPr userDrawn="1"/>
        </p:nvPicPr>
        <p:blipFill>
          <a:blip r:embed="rId2" cstate="email">
            <a:extLst>
              <a:ext uri="{28A0092B-C50C-407E-A947-70E740481C1C}">
                <a14:useLocalDpi xmlns:a14="http://schemas.microsoft.com/office/drawing/2010/main"/>
              </a:ext>
            </a:extLst>
          </a:blip>
          <a:srcRect t="7791" b="7791"/>
          <a:stretch/>
        </p:blipFill>
        <p:spPr>
          <a:xfrm>
            <a:off x="0" y="6"/>
            <a:ext cx="12203291"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3" y="1500835"/>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3"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4" name="Footer Placeholder 4">
            <a:extLst>
              <a:ext uri="{FF2B5EF4-FFF2-40B4-BE49-F238E27FC236}">
                <a16:creationId xmlns:a16="http://schemas.microsoft.com/office/drawing/2014/main" id="{A21928E5-77E6-494B-AC96-F9A00639C737}"/>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6" name="Slide Number Placeholder 5">
            <a:extLst>
              <a:ext uri="{FF2B5EF4-FFF2-40B4-BE49-F238E27FC236}">
                <a16:creationId xmlns:a16="http://schemas.microsoft.com/office/drawing/2014/main" id="{04E85132-D5DB-B840-85BD-D20B972968E1}"/>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572352264"/>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userDrawn="1">
  <p:cSld name="8_Title Only">
    <p:bg>
      <p:bgPr>
        <a:solidFill>
          <a:schemeClr val="bg1">
            <a:alpha val="0"/>
          </a:schemeClr>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9684100-B1C8-24BB-FC26-786BF1BD51A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943" r="15260"/>
          <a:stretch/>
        </p:blipFill>
        <p:spPr>
          <a:xfrm>
            <a:off x="0" y="6"/>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3" y="1500835"/>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3"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0" name="Footer Placeholder 4">
            <a:extLst>
              <a:ext uri="{FF2B5EF4-FFF2-40B4-BE49-F238E27FC236}">
                <a16:creationId xmlns:a16="http://schemas.microsoft.com/office/drawing/2014/main" id="{21C5EAE8-52C9-894F-BB7B-9E6A5E48AB11}"/>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1" name="Slide Number Placeholder 5">
            <a:extLst>
              <a:ext uri="{FF2B5EF4-FFF2-40B4-BE49-F238E27FC236}">
                <a16:creationId xmlns:a16="http://schemas.microsoft.com/office/drawing/2014/main" id="{4EA81E0C-5DF8-834E-9634-FD1C6F35A3FB}"/>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541361662"/>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userDrawn="1">
  <p:cSld name="7_Title Only">
    <p:bg>
      <p:bgPr>
        <a:solidFill>
          <a:schemeClr val="bg1">
            <a:alpha val="0"/>
          </a:schemeClr>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466D71EB-8518-5C58-3000-C66014902B7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8429" t="41794" r="18429" b="4936"/>
          <a:stretch/>
        </p:blipFill>
        <p:spPr>
          <a:xfrm>
            <a:off x="0" y="6"/>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3" y="1500835"/>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3"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0" name="Footer Placeholder 4">
            <a:extLst>
              <a:ext uri="{FF2B5EF4-FFF2-40B4-BE49-F238E27FC236}">
                <a16:creationId xmlns:a16="http://schemas.microsoft.com/office/drawing/2014/main" id="{6C63B533-E519-AC4A-8D14-4E376E3F34DC}"/>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1" name="Slide Number Placeholder 5">
            <a:extLst>
              <a:ext uri="{FF2B5EF4-FFF2-40B4-BE49-F238E27FC236}">
                <a16:creationId xmlns:a16="http://schemas.microsoft.com/office/drawing/2014/main" id="{DD8BF7C4-B029-8645-A161-DC2E69F7B897}"/>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4185736363"/>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preserve="1" userDrawn="1">
  <p:cSld name="2_Title Only">
    <p:bg>
      <p:bgPr>
        <a:solidFill>
          <a:schemeClr val="bg1">
            <a:alpha val="0"/>
          </a:schemeClr>
        </a:solidFill>
        <a:effectLst/>
      </p:bgPr>
    </p:bg>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EE7C328D-C996-CB4D-B6A5-C8870A24ED3E}"/>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6058" r="10995" b="10993"/>
          <a:stretch/>
        </p:blipFill>
        <p:spPr>
          <a:xfrm>
            <a:off x="0" y="6"/>
            <a:ext cx="12203093"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3" y="1500835"/>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3"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a:t>Click to edit subtitle</a:t>
            </a:r>
          </a:p>
        </p:txBody>
      </p:sp>
      <p:sp>
        <p:nvSpPr>
          <p:cNvPr id="10" name="Footer Placeholder 4">
            <a:extLst>
              <a:ext uri="{FF2B5EF4-FFF2-40B4-BE49-F238E27FC236}">
                <a16:creationId xmlns:a16="http://schemas.microsoft.com/office/drawing/2014/main" id="{C4B37EE6-493B-E34E-B788-396F7FFC41B6}"/>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1" name="Slide Number Placeholder 5">
            <a:extLst>
              <a:ext uri="{FF2B5EF4-FFF2-40B4-BE49-F238E27FC236}">
                <a16:creationId xmlns:a16="http://schemas.microsoft.com/office/drawing/2014/main" id="{113A39AB-4BD7-B94F-A2C6-474163C97731}"/>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346525638"/>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preserve="1" userDrawn="1">
  <p:cSld name="4_Title Only">
    <p:bg>
      <p:bgPr>
        <a:solidFill>
          <a:schemeClr val="bg1">
            <a:alpha val="0"/>
          </a:schemeClr>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F96BC91-69C7-6F27-72E6-3B87DE076070}"/>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7028" t="39027" r="30015" b="1985"/>
          <a:stretch/>
        </p:blipFill>
        <p:spPr>
          <a:xfrm>
            <a:off x="0" y="6"/>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702"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3" y="1500835"/>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3" y="1495342"/>
            <a:ext cx="6875231" cy="3867317"/>
          </a:xfrm>
          <a:prstGeom prst="rect">
            <a:avLst/>
          </a:prstGeom>
        </p:spPr>
      </p:pic>
      <p:sp>
        <p:nvSpPr>
          <p:cNvPr id="4" name="Title 1">
            <a:extLst>
              <a:ext uri="{FF2B5EF4-FFF2-40B4-BE49-F238E27FC236}">
                <a16:creationId xmlns:a16="http://schemas.microsoft.com/office/drawing/2014/main" id="{1D5812EF-7371-B1CF-2F8A-FC57F8FFAE8C}"/>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EF6E6857-B274-E1D0-F99B-35BA0F125892}"/>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a:t>Click to edit subtitle</a:t>
            </a:r>
          </a:p>
        </p:txBody>
      </p:sp>
      <p:sp>
        <p:nvSpPr>
          <p:cNvPr id="10" name="Footer Placeholder 4">
            <a:extLst>
              <a:ext uri="{FF2B5EF4-FFF2-40B4-BE49-F238E27FC236}">
                <a16:creationId xmlns:a16="http://schemas.microsoft.com/office/drawing/2014/main" id="{CFA0038A-76CC-1245-A2A2-680C4C1DFFF8}"/>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1" name="Slide Number Placeholder 5">
            <a:extLst>
              <a:ext uri="{FF2B5EF4-FFF2-40B4-BE49-F238E27FC236}">
                <a16:creationId xmlns:a16="http://schemas.microsoft.com/office/drawing/2014/main" id="{2AE8B70D-CABC-604A-BE25-7BEBC724AEA8}"/>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86331672"/>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1_Title Only">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0" name="Slide Number Placeholder 5">
            <a:extLst>
              <a:ext uri="{FF2B5EF4-FFF2-40B4-BE49-F238E27FC236}">
                <a16:creationId xmlns:a16="http://schemas.microsoft.com/office/drawing/2014/main" id="{6AD118B9-2D1F-FB44-AAF3-F470EC201A9C}"/>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172494614"/>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Graphic Sampl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4" name="Picture Placeholder 5">
            <a:extLst>
              <a:ext uri="{FF2B5EF4-FFF2-40B4-BE49-F238E27FC236}">
                <a16:creationId xmlns:a16="http://schemas.microsoft.com/office/drawing/2014/main" id="{30A5CEC2-AAA7-6143-91B7-F72DB2BCDC80}"/>
              </a:ext>
            </a:extLst>
          </p:cNvPr>
          <p:cNvSpPr>
            <a:spLocks noGrp="1"/>
          </p:cNvSpPr>
          <p:nvPr>
            <p:ph type="pic" sz="quarter" idx="16"/>
          </p:nvPr>
        </p:nvSpPr>
        <p:spPr>
          <a:xfrm>
            <a:off x="6477513" y="2089680"/>
            <a:ext cx="5210971" cy="3765581"/>
          </a:xfrm>
        </p:spPr>
        <p:txBody>
          <a:bodyPr/>
          <a:lstStyle/>
          <a:p>
            <a:endParaRPr lang="en-US" dirty="0"/>
          </a:p>
        </p:txBody>
      </p:sp>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0" name="Slide Number Placeholder 5">
            <a:extLst>
              <a:ext uri="{FF2B5EF4-FFF2-40B4-BE49-F238E27FC236}">
                <a16:creationId xmlns:a16="http://schemas.microsoft.com/office/drawing/2014/main" id="{6AD118B9-2D1F-FB44-AAF3-F470EC201A9C}"/>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3" name="Rectangle 12">
            <a:extLst>
              <a:ext uri="{FF2B5EF4-FFF2-40B4-BE49-F238E27FC236}">
                <a16:creationId xmlns:a16="http://schemas.microsoft.com/office/drawing/2014/main" id="{CD849D1A-C201-614B-8867-745257B1299A}"/>
              </a:ext>
            </a:extLst>
          </p:cNvPr>
          <p:cNvSpPr/>
          <p:nvPr userDrawn="1"/>
        </p:nvSpPr>
        <p:spPr>
          <a:xfrm>
            <a:off x="498546" y="1453074"/>
            <a:ext cx="5404713" cy="4402189"/>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dirty="0"/>
          </a:p>
        </p:txBody>
      </p:sp>
      <p:sp>
        <p:nvSpPr>
          <p:cNvPr id="14" name="Rectangle 13">
            <a:extLst>
              <a:ext uri="{FF2B5EF4-FFF2-40B4-BE49-F238E27FC236}">
                <a16:creationId xmlns:a16="http://schemas.microsoft.com/office/drawing/2014/main" id="{8A330FE1-C5B0-4C43-A3BF-55A38C8A0C69}"/>
              </a:ext>
            </a:extLst>
          </p:cNvPr>
          <p:cNvSpPr/>
          <p:nvPr userDrawn="1"/>
        </p:nvSpPr>
        <p:spPr>
          <a:xfrm>
            <a:off x="498545" y="1453068"/>
            <a:ext cx="5404713" cy="636616"/>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dirty="0"/>
          </a:p>
        </p:txBody>
      </p:sp>
      <p:sp>
        <p:nvSpPr>
          <p:cNvPr id="15" name="Rectangle 14">
            <a:extLst>
              <a:ext uri="{FF2B5EF4-FFF2-40B4-BE49-F238E27FC236}">
                <a16:creationId xmlns:a16="http://schemas.microsoft.com/office/drawing/2014/main" id="{F01AC523-71AC-FB43-83D1-FE10A2861150}"/>
              </a:ext>
            </a:extLst>
          </p:cNvPr>
          <p:cNvSpPr/>
          <p:nvPr userDrawn="1"/>
        </p:nvSpPr>
        <p:spPr>
          <a:xfrm>
            <a:off x="6477516" y="1453074"/>
            <a:ext cx="5210968" cy="4402189"/>
          </a:xfrm>
          <a:prstGeom prst="rect">
            <a:avLst/>
          </a:prstGeom>
          <a:no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dirty="0"/>
          </a:p>
        </p:txBody>
      </p:sp>
      <p:sp>
        <p:nvSpPr>
          <p:cNvPr id="16" name="Rectangle 15">
            <a:extLst>
              <a:ext uri="{FF2B5EF4-FFF2-40B4-BE49-F238E27FC236}">
                <a16:creationId xmlns:a16="http://schemas.microsoft.com/office/drawing/2014/main" id="{F18E321C-C046-1540-873A-E95293042612}"/>
              </a:ext>
            </a:extLst>
          </p:cNvPr>
          <p:cNvSpPr/>
          <p:nvPr userDrawn="1"/>
        </p:nvSpPr>
        <p:spPr>
          <a:xfrm>
            <a:off x="6477515" y="1453068"/>
            <a:ext cx="5210968" cy="636616"/>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dirty="0"/>
          </a:p>
        </p:txBody>
      </p:sp>
      <p:sp>
        <p:nvSpPr>
          <p:cNvPr id="21" name="Text Placeholder 8">
            <a:extLst>
              <a:ext uri="{FF2B5EF4-FFF2-40B4-BE49-F238E27FC236}">
                <a16:creationId xmlns:a16="http://schemas.microsoft.com/office/drawing/2014/main" id="{AE1190F5-ACD2-6146-9699-021772422B30}"/>
              </a:ext>
            </a:extLst>
          </p:cNvPr>
          <p:cNvSpPr>
            <a:spLocks noGrp="1"/>
          </p:cNvSpPr>
          <p:nvPr>
            <p:ph type="body" sz="quarter" idx="14" hasCustomPrompt="1"/>
          </p:nvPr>
        </p:nvSpPr>
        <p:spPr>
          <a:xfrm>
            <a:off x="498545" y="1453068"/>
            <a:ext cx="5404713"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22" name="Text Placeholder 8">
            <a:extLst>
              <a:ext uri="{FF2B5EF4-FFF2-40B4-BE49-F238E27FC236}">
                <a16:creationId xmlns:a16="http://schemas.microsoft.com/office/drawing/2014/main" id="{E7EDBBE2-ED6C-6E43-A34F-B151FDC757B8}"/>
              </a:ext>
            </a:extLst>
          </p:cNvPr>
          <p:cNvSpPr>
            <a:spLocks noGrp="1"/>
          </p:cNvSpPr>
          <p:nvPr>
            <p:ph type="body" sz="quarter" idx="15" hasCustomPrompt="1"/>
          </p:nvPr>
        </p:nvSpPr>
        <p:spPr>
          <a:xfrm>
            <a:off x="6477515" y="1453068"/>
            <a:ext cx="5210968"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23" name="Text Placeholder 8">
            <a:extLst>
              <a:ext uri="{FF2B5EF4-FFF2-40B4-BE49-F238E27FC236}">
                <a16:creationId xmlns:a16="http://schemas.microsoft.com/office/drawing/2014/main" id="{DB63BFD3-61E7-0E44-AA95-C2B1E899CF33}"/>
              </a:ext>
            </a:extLst>
          </p:cNvPr>
          <p:cNvSpPr>
            <a:spLocks noGrp="1"/>
          </p:cNvSpPr>
          <p:nvPr>
            <p:ph type="body" sz="quarter" idx="13"/>
          </p:nvPr>
        </p:nvSpPr>
        <p:spPr>
          <a:xfrm>
            <a:off x="510663" y="2089675"/>
            <a:ext cx="5392595" cy="3765580"/>
          </a:xfrm>
        </p:spPr>
        <p:txBody>
          <a:bodyPr vert="horz" lIns="182880" tIns="18288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737957685"/>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1_Graphic Sampl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0" name="Slide Number Placeholder 5">
            <a:extLst>
              <a:ext uri="{FF2B5EF4-FFF2-40B4-BE49-F238E27FC236}">
                <a16:creationId xmlns:a16="http://schemas.microsoft.com/office/drawing/2014/main" id="{6AD118B9-2D1F-FB44-AAF3-F470EC201A9C}"/>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9" name="Pentagon 18">
            <a:extLst>
              <a:ext uri="{FF2B5EF4-FFF2-40B4-BE49-F238E27FC236}">
                <a16:creationId xmlns:a16="http://schemas.microsoft.com/office/drawing/2014/main" id="{68D63518-701D-9342-A97D-0F1432587F8D}"/>
              </a:ext>
            </a:extLst>
          </p:cNvPr>
          <p:cNvSpPr/>
          <p:nvPr userDrawn="1"/>
        </p:nvSpPr>
        <p:spPr bwMode="auto">
          <a:xfrm>
            <a:off x="457202" y="1231507"/>
            <a:ext cx="3789311" cy="924323"/>
          </a:xfrm>
          <a:prstGeom prst="homePlate">
            <a:avLst>
              <a:gd name="adj" fmla="val 28586"/>
            </a:avLst>
          </a:prstGeom>
          <a:solidFill>
            <a:schemeClr val="tx1">
              <a:lumMod val="65000"/>
              <a:lumOff val="35000"/>
              <a:alpha val="50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panose="020F0502020204030204" pitchFamily="34" charset="0"/>
              <a:cs typeface="Calibri" panose="020F0502020204030204" pitchFamily="34" charset="0"/>
            </a:endParaRPr>
          </a:p>
        </p:txBody>
      </p:sp>
      <p:sp>
        <p:nvSpPr>
          <p:cNvPr id="20" name="Chevron 19">
            <a:extLst>
              <a:ext uri="{FF2B5EF4-FFF2-40B4-BE49-F238E27FC236}">
                <a16:creationId xmlns:a16="http://schemas.microsoft.com/office/drawing/2014/main" id="{F89A7393-7D94-6E40-9924-95A14E5A0694}"/>
              </a:ext>
            </a:extLst>
          </p:cNvPr>
          <p:cNvSpPr/>
          <p:nvPr userDrawn="1"/>
        </p:nvSpPr>
        <p:spPr bwMode="auto">
          <a:xfrm>
            <a:off x="4199822" y="1231507"/>
            <a:ext cx="3789311" cy="924323"/>
          </a:xfrm>
          <a:prstGeom prst="chevron">
            <a:avLst>
              <a:gd name="adj" fmla="val 25291"/>
            </a:avLst>
          </a:prstGeom>
          <a:solidFill>
            <a:schemeClr val="tx1">
              <a:lumMod val="65000"/>
              <a:lumOff val="35000"/>
              <a:alpha val="75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panose="020F0502020204030204" pitchFamily="34" charset="0"/>
              <a:cs typeface="Calibri" panose="020F0502020204030204" pitchFamily="34" charset="0"/>
            </a:endParaRPr>
          </a:p>
        </p:txBody>
      </p:sp>
      <p:sp>
        <p:nvSpPr>
          <p:cNvPr id="25" name="Chevron 24">
            <a:extLst>
              <a:ext uri="{FF2B5EF4-FFF2-40B4-BE49-F238E27FC236}">
                <a16:creationId xmlns:a16="http://schemas.microsoft.com/office/drawing/2014/main" id="{7F58418E-FBE7-BE4A-BB1D-BC7C5B3EA3F6}"/>
              </a:ext>
            </a:extLst>
          </p:cNvPr>
          <p:cNvSpPr/>
          <p:nvPr userDrawn="1"/>
        </p:nvSpPr>
        <p:spPr bwMode="auto">
          <a:xfrm>
            <a:off x="7942445" y="1231507"/>
            <a:ext cx="3789311" cy="924323"/>
          </a:xfrm>
          <a:prstGeom prst="chevron">
            <a:avLst>
              <a:gd name="adj" fmla="val 25291"/>
            </a:avLst>
          </a:prstGeom>
          <a:solidFill>
            <a:schemeClr val="tx1">
              <a:lumMod val="65000"/>
              <a:lumOff val="35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a:cs typeface="Calibri"/>
            </a:endParaRPr>
          </a:p>
        </p:txBody>
      </p:sp>
      <p:pic>
        <p:nvPicPr>
          <p:cNvPr id="26" name="Graphic 25">
            <a:extLst>
              <a:ext uri="{FF2B5EF4-FFF2-40B4-BE49-F238E27FC236}">
                <a16:creationId xmlns:a16="http://schemas.microsoft.com/office/drawing/2014/main" id="{9C9099AF-C451-E64B-A159-C03B36A974B6}"/>
              </a:ext>
            </a:extLst>
          </p:cNvPr>
          <p:cNvPicPr>
            <a:picLocks noChangeAspect="1"/>
          </p:cNvPicPr>
          <p:nvPr userDrawn="1"/>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b="20674"/>
          <a:stretch/>
        </p:blipFill>
        <p:spPr>
          <a:xfrm>
            <a:off x="720612" y="2475541"/>
            <a:ext cx="1426345" cy="460390"/>
          </a:xfrm>
          <a:prstGeom prst="rect">
            <a:avLst/>
          </a:prstGeom>
        </p:spPr>
      </p:pic>
      <p:sp>
        <p:nvSpPr>
          <p:cNvPr id="31" name="Text Placeholder 8">
            <a:extLst>
              <a:ext uri="{FF2B5EF4-FFF2-40B4-BE49-F238E27FC236}">
                <a16:creationId xmlns:a16="http://schemas.microsoft.com/office/drawing/2014/main" id="{8DB587B9-517B-654D-92FE-2DE0E8933307}"/>
              </a:ext>
            </a:extLst>
          </p:cNvPr>
          <p:cNvSpPr>
            <a:spLocks noGrp="1"/>
          </p:cNvSpPr>
          <p:nvPr>
            <p:ph type="body" sz="quarter" idx="14" hasCustomPrompt="1"/>
          </p:nvPr>
        </p:nvSpPr>
        <p:spPr>
          <a:xfrm>
            <a:off x="498546"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2" name="Text Placeholder 8">
            <a:extLst>
              <a:ext uri="{FF2B5EF4-FFF2-40B4-BE49-F238E27FC236}">
                <a16:creationId xmlns:a16="http://schemas.microsoft.com/office/drawing/2014/main" id="{A7A87C73-F886-344F-81F1-F0420C58D3BF}"/>
              </a:ext>
            </a:extLst>
          </p:cNvPr>
          <p:cNvSpPr>
            <a:spLocks noGrp="1"/>
          </p:cNvSpPr>
          <p:nvPr>
            <p:ph type="body" sz="quarter" idx="15" hasCustomPrompt="1"/>
          </p:nvPr>
        </p:nvSpPr>
        <p:spPr>
          <a:xfrm>
            <a:off x="4308546"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3" name="Text Placeholder 8">
            <a:extLst>
              <a:ext uri="{FF2B5EF4-FFF2-40B4-BE49-F238E27FC236}">
                <a16:creationId xmlns:a16="http://schemas.microsoft.com/office/drawing/2014/main" id="{586B6BF1-2F3B-404A-8851-8032075F75A5}"/>
              </a:ext>
            </a:extLst>
          </p:cNvPr>
          <p:cNvSpPr>
            <a:spLocks noGrp="1"/>
          </p:cNvSpPr>
          <p:nvPr>
            <p:ph type="body" sz="quarter" idx="16" hasCustomPrompt="1"/>
          </p:nvPr>
        </p:nvSpPr>
        <p:spPr>
          <a:xfrm>
            <a:off x="8061395"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5" name="Text Placeholder 8">
            <a:extLst>
              <a:ext uri="{FF2B5EF4-FFF2-40B4-BE49-F238E27FC236}">
                <a16:creationId xmlns:a16="http://schemas.microsoft.com/office/drawing/2014/main" id="{3F6445B2-4EA8-2245-8AE2-748D5600DD51}"/>
              </a:ext>
            </a:extLst>
          </p:cNvPr>
          <p:cNvSpPr>
            <a:spLocks noGrp="1"/>
          </p:cNvSpPr>
          <p:nvPr>
            <p:ph type="body" sz="quarter" idx="17" hasCustomPrompt="1"/>
          </p:nvPr>
        </p:nvSpPr>
        <p:spPr>
          <a:xfrm>
            <a:off x="2165420" y="2575630"/>
            <a:ext cx="3498163" cy="324750"/>
          </a:xfrm>
        </p:spPr>
        <p:txBody>
          <a:bodyPr vert="horz" lIns="0" tIns="45720" rIns="91440" bIns="45720" rtlCol="0" anchor="ctr">
            <a:noAutofit/>
          </a:bodyPr>
          <a:lstStyle>
            <a:lvl1pPr marL="0" indent="0" algn="l">
              <a:buNone/>
              <a:defRPr lang="en-US" sz="1865" b="0" i="0" dirty="0">
                <a:solidFill>
                  <a:schemeClr val="tx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7" name="Text Placeholder 8">
            <a:extLst>
              <a:ext uri="{FF2B5EF4-FFF2-40B4-BE49-F238E27FC236}">
                <a16:creationId xmlns:a16="http://schemas.microsoft.com/office/drawing/2014/main" id="{F16FCC3B-9498-204B-8EC9-DFAD4D9B8F4F}"/>
              </a:ext>
            </a:extLst>
          </p:cNvPr>
          <p:cNvSpPr>
            <a:spLocks noGrp="1"/>
          </p:cNvSpPr>
          <p:nvPr>
            <p:ph type="body" sz="quarter" idx="18" hasCustomPrompt="1"/>
          </p:nvPr>
        </p:nvSpPr>
        <p:spPr>
          <a:xfrm>
            <a:off x="6517765" y="2575630"/>
            <a:ext cx="3498163" cy="324750"/>
          </a:xfrm>
        </p:spPr>
        <p:txBody>
          <a:bodyPr vert="horz" lIns="0" tIns="45720" rIns="91440" bIns="45720" rtlCol="0" anchor="ctr">
            <a:noAutofit/>
          </a:bodyPr>
          <a:lstStyle>
            <a:lvl1pPr marL="0" indent="0" algn="l">
              <a:buNone/>
              <a:defRPr lang="en-US" sz="1865" b="0" i="0" dirty="0">
                <a:solidFill>
                  <a:schemeClr val="tx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9" name="Text Placeholder 8">
            <a:extLst>
              <a:ext uri="{FF2B5EF4-FFF2-40B4-BE49-F238E27FC236}">
                <a16:creationId xmlns:a16="http://schemas.microsoft.com/office/drawing/2014/main" id="{F70E1F49-DF8F-5B43-925E-D1AFF9A4DD76}"/>
              </a:ext>
            </a:extLst>
          </p:cNvPr>
          <p:cNvSpPr>
            <a:spLocks noGrp="1"/>
          </p:cNvSpPr>
          <p:nvPr>
            <p:ph type="body" sz="quarter" idx="19" hasCustomPrompt="1"/>
          </p:nvPr>
        </p:nvSpPr>
        <p:spPr>
          <a:xfrm>
            <a:off x="756303" y="5953876"/>
            <a:ext cx="4907280" cy="324750"/>
          </a:xfrm>
        </p:spPr>
        <p:txBody>
          <a:bodyPr vert="horz" lIns="0" tIns="45720" rIns="91440" bIns="45720" rtlCol="0" anchor="ctr">
            <a:noAutofit/>
          </a:bodyPr>
          <a:lstStyle>
            <a:lvl1pPr marL="0" indent="0" algn="ctr">
              <a:buNone/>
              <a:defRPr lang="en-US" sz="1599" b="0" i="0" dirty="0">
                <a:solidFill>
                  <a:schemeClr val="tx1"/>
                </a:solidFill>
                <a:latin typeface="Calibri Light" panose="020F0502020204030204" pitchFamily="34" charset="0"/>
                <a:cs typeface="Calibri Light"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40" name="Text Placeholder 8">
            <a:extLst>
              <a:ext uri="{FF2B5EF4-FFF2-40B4-BE49-F238E27FC236}">
                <a16:creationId xmlns:a16="http://schemas.microsoft.com/office/drawing/2014/main" id="{5270DE06-FB4B-1A4D-A5C0-B458A4472EE7}"/>
              </a:ext>
            </a:extLst>
          </p:cNvPr>
          <p:cNvSpPr>
            <a:spLocks noGrp="1"/>
          </p:cNvSpPr>
          <p:nvPr>
            <p:ph type="body" sz="quarter" idx="20" hasCustomPrompt="1"/>
          </p:nvPr>
        </p:nvSpPr>
        <p:spPr>
          <a:xfrm>
            <a:off x="6517768" y="5953876"/>
            <a:ext cx="4907280" cy="324750"/>
          </a:xfrm>
        </p:spPr>
        <p:txBody>
          <a:bodyPr vert="horz" lIns="0" tIns="45720" rIns="91440" bIns="45720" rtlCol="0" anchor="ctr">
            <a:noAutofit/>
          </a:bodyPr>
          <a:lstStyle>
            <a:lvl1pPr marL="0" indent="0" algn="ctr">
              <a:buNone/>
              <a:defRPr lang="en-US" sz="1599" b="0" i="0" dirty="0">
                <a:solidFill>
                  <a:schemeClr val="tx1"/>
                </a:solidFill>
                <a:latin typeface="Calibri Light" panose="020F0502020204030204" pitchFamily="34" charset="0"/>
                <a:cs typeface="Calibri Light"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42" name="Picture Placeholder 5">
            <a:extLst>
              <a:ext uri="{FF2B5EF4-FFF2-40B4-BE49-F238E27FC236}">
                <a16:creationId xmlns:a16="http://schemas.microsoft.com/office/drawing/2014/main" id="{E24CE867-3684-6B4D-96EF-28570A5C8509}"/>
              </a:ext>
            </a:extLst>
          </p:cNvPr>
          <p:cNvSpPr>
            <a:spLocks noGrp="1"/>
          </p:cNvSpPr>
          <p:nvPr>
            <p:ph type="pic" sz="quarter" idx="21"/>
          </p:nvPr>
        </p:nvSpPr>
        <p:spPr>
          <a:xfrm>
            <a:off x="756303" y="3016636"/>
            <a:ext cx="4907280" cy="2911176"/>
          </a:xfrm>
        </p:spPr>
        <p:txBody>
          <a:bodyPr/>
          <a:lstStyle/>
          <a:p>
            <a:endParaRPr lang="en-US" dirty="0"/>
          </a:p>
        </p:txBody>
      </p:sp>
      <p:sp>
        <p:nvSpPr>
          <p:cNvPr id="43" name="Picture Placeholder 5">
            <a:extLst>
              <a:ext uri="{FF2B5EF4-FFF2-40B4-BE49-F238E27FC236}">
                <a16:creationId xmlns:a16="http://schemas.microsoft.com/office/drawing/2014/main" id="{60F0ABAE-76B0-3F4D-AC0D-3B48F6325DB8}"/>
              </a:ext>
            </a:extLst>
          </p:cNvPr>
          <p:cNvSpPr>
            <a:spLocks noGrp="1"/>
          </p:cNvSpPr>
          <p:nvPr>
            <p:ph type="pic" sz="quarter" idx="22"/>
          </p:nvPr>
        </p:nvSpPr>
        <p:spPr>
          <a:xfrm>
            <a:off x="6517768" y="3016636"/>
            <a:ext cx="4907280" cy="2911176"/>
          </a:xfrm>
        </p:spPr>
        <p:txBody>
          <a:bodyPr/>
          <a:lstStyle/>
          <a:p>
            <a:endParaRPr lang="en-US" dirty="0"/>
          </a:p>
        </p:txBody>
      </p:sp>
    </p:spTree>
    <p:extLst>
      <p:ext uri="{BB962C8B-B14F-4D97-AF65-F5344CB8AC3E}">
        <p14:creationId xmlns:p14="http://schemas.microsoft.com/office/powerpoint/2010/main" val="1423948625"/>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Title +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6" y="1433234"/>
            <a:ext cx="11341100" cy="482144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680472304"/>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Title Content One Columns +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6" y="1827114"/>
            <a:ext cx="11341100" cy="450490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6" y="1278060"/>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3379229187"/>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Title Content Two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60"/>
            <a:ext cx="11325877"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6" name="Text Placeholder 8">
            <a:extLst>
              <a:ext uri="{FF2B5EF4-FFF2-40B4-BE49-F238E27FC236}">
                <a16:creationId xmlns:a16="http://schemas.microsoft.com/office/drawing/2014/main" id="{4AD976F6-7EE2-8E47-B7C6-FBD5736BE631}"/>
              </a:ext>
            </a:extLst>
          </p:cNvPr>
          <p:cNvSpPr>
            <a:spLocks noGrp="1"/>
          </p:cNvSpPr>
          <p:nvPr>
            <p:ph type="body" sz="quarter" idx="15"/>
          </p:nvPr>
        </p:nvSpPr>
        <p:spPr>
          <a:xfrm>
            <a:off x="429684"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70EE1E70-BCD7-394B-8432-6827BDB5472E}"/>
              </a:ext>
            </a:extLst>
          </p:cNvPr>
          <p:cNvSpPr>
            <a:spLocks noGrp="1"/>
          </p:cNvSpPr>
          <p:nvPr>
            <p:ph type="body" sz="quarter" idx="16"/>
          </p:nvPr>
        </p:nvSpPr>
        <p:spPr>
          <a:xfrm>
            <a:off x="6285091"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660148038"/>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itle Content Two Columns + Two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6" y="1278060"/>
            <a:ext cx="5485695"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6" name="Text Placeholder 8">
            <a:extLst>
              <a:ext uri="{FF2B5EF4-FFF2-40B4-BE49-F238E27FC236}">
                <a16:creationId xmlns:a16="http://schemas.microsoft.com/office/drawing/2014/main" id="{4AD976F6-7EE2-8E47-B7C6-FBD5736BE631}"/>
              </a:ext>
            </a:extLst>
          </p:cNvPr>
          <p:cNvSpPr>
            <a:spLocks noGrp="1"/>
          </p:cNvSpPr>
          <p:nvPr>
            <p:ph type="body" sz="quarter" idx="15"/>
          </p:nvPr>
        </p:nvSpPr>
        <p:spPr>
          <a:xfrm>
            <a:off x="429684"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70EE1E70-BCD7-394B-8432-6827BDB5472E}"/>
              </a:ext>
            </a:extLst>
          </p:cNvPr>
          <p:cNvSpPr>
            <a:spLocks noGrp="1"/>
          </p:cNvSpPr>
          <p:nvPr>
            <p:ph type="body" sz="quarter" idx="16"/>
          </p:nvPr>
        </p:nvSpPr>
        <p:spPr>
          <a:xfrm>
            <a:off x="6285091"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F4340D80-F7C1-8632-B85E-6C9F00803A03}"/>
              </a:ext>
            </a:extLst>
          </p:cNvPr>
          <p:cNvSpPr>
            <a:spLocks noGrp="1"/>
          </p:cNvSpPr>
          <p:nvPr>
            <p:ph type="body" sz="quarter" idx="17" hasCustomPrompt="1"/>
          </p:nvPr>
        </p:nvSpPr>
        <p:spPr>
          <a:xfrm>
            <a:off x="6276629" y="1278058"/>
            <a:ext cx="5485695"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4184073818"/>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Title Content Three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6" y="1278060"/>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23" name="Text Placeholder 8">
            <a:extLst>
              <a:ext uri="{FF2B5EF4-FFF2-40B4-BE49-F238E27FC236}">
                <a16:creationId xmlns:a16="http://schemas.microsoft.com/office/drawing/2014/main" id="{53602F26-3696-CF4C-9AA5-CEAD17223E3C}"/>
              </a:ext>
            </a:extLst>
          </p:cNvPr>
          <p:cNvSpPr>
            <a:spLocks noGrp="1"/>
          </p:cNvSpPr>
          <p:nvPr>
            <p:ph type="body" sz="quarter" idx="13"/>
          </p:nvPr>
        </p:nvSpPr>
        <p:spPr>
          <a:xfrm>
            <a:off x="429683"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Text Placeholder 8">
            <a:extLst>
              <a:ext uri="{FF2B5EF4-FFF2-40B4-BE49-F238E27FC236}">
                <a16:creationId xmlns:a16="http://schemas.microsoft.com/office/drawing/2014/main" id="{D46D84E6-67B6-8742-BF26-A9159EF29E3F}"/>
              </a:ext>
            </a:extLst>
          </p:cNvPr>
          <p:cNvSpPr>
            <a:spLocks noGrp="1"/>
          </p:cNvSpPr>
          <p:nvPr>
            <p:ph type="body" sz="quarter" idx="17"/>
          </p:nvPr>
        </p:nvSpPr>
        <p:spPr>
          <a:xfrm>
            <a:off x="4310418"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8">
            <a:extLst>
              <a:ext uri="{FF2B5EF4-FFF2-40B4-BE49-F238E27FC236}">
                <a16:creationId xmlns:a16="http://schemas.microsoft.com/office/drawing/2014/main" id="{822ACF5D-9C3D-634D-9A8B-096D99CFB14B}"/>
              </a:ext>
            </a:extLst>
          </p:cNvPr>
          <p:cNvSpPr>
            <a:spLocks noGrp="1"/>
          </p:cNvSpPr>
          <p:nvPr>
            <p:ph type="body" sz="quarter" idx="18"/>
          </p:nvPr>
        </p:nvSpPr>
        <p:spPr>
          <a:xfrm>
            <a:off x="8191149"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818770632"/>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Title Content Three Columns + Thre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60"/>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23" name="Text Placeholder 8">
            <a:extLst>
              <a:ext uri="{FF2B5EF4-FFF2-40B4-BE49-F238E27FC236}">
                <a16:creationId xmlns:a16="http://schemas.microsoft.com/office/drawing/2014/main" id="{53602F26-3696-CF4C-9AA5-CEAD17223E3C}"/>
              </a:ext>
            </a:extLst>
          </p:cNvPr>
          <p:cNvSpPr>
            <a:spLocks noGrp="1"/>
          </p:cNvSpPr>
          <p:nvPr>
            <p:ph type="body" sz="quarter" idx="13"/>
          </p:nvPr>
        </p:nvSpPr>
        <p:spPr>
          <a:xfrm>
            <a:off x="429683"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Text Placeholder 8">
            <a:extLst>
              <a:ext uri="{FF2B5EF4-FFF2-40B4-BE49-F238E27FC236}">
                <a16:creationId xmlns:a16="http://schemas.microsoft.com/office/drawing/2014/main" id="{D46D84E6-67B6-8742-BF26-A9159EF29E3F}"/>
              </a:ext>
            </a:extLst>
          </p:cNvPr>
          <p:cNvSpPr>
            <a:spLocks noGrp="1"/>
          </p:cNvSpPr>
          <p:nvPr>
            <p:ph type="body" sz="quarter" idx="17"/>
          </p:nvPr>
        </p:nvSpPr>
        <p:spPr>
          <a:xfrm>
            <a:off x="4310418"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8">
            <a:extLst>
              <a:ext uri="{FF2B5EF4-FFF2-40B4-BE49-F238E27FC236}">
                <a16:creationId xmlns:a16="http://schemas.microsoft.com/office/drawing/2014/main" id="{822ACF5D-9C3D-634D-9A8B-096D99CFB14B}"/>
              </a:ext>
            </a:extLst>
          </p:cNvPr>
          <p:cNvSpPr>
            <a:spLocks noGrp="1"/>
          </p:cNvSpPr>
          <p:nvPr>
            <p:ph type="body" sz="quarter" idx="18"/>
          </p:nvPr>
        </p:nvSpPr>
        <p:spPr>
          <a:xfrm>
            <a:off x="8191149"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0002A4B3-B4EC-CE48-776F-EC802FC6D847}"/>
              </a:ext>
            </a:extLst>
          </p:cNvPr>
          <p:cNvSpPr>
            <a:spLocks noGrp="1"/>
          </p:cNvSpPr>
          <p:nvPr>
            <p:ph type="body" sz="quarter" idx="19" hasCustomPrompt="1"/>
          </p:nvPr>
        </p:nvSpPr>
        <p:spPr>
          <a:xfrm>
            <a:off x="4306183" y="1278058"/>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6" name="Text Placeholder 8">
            <a:extLst>
              <a:ext uri="{FF2B5EF4-FFF2-40B4-BE49-F238E27FC236}">
                <a16:creationId xmlns:a16="http://schemas.microsoft.com/office/drawing/2014/main" id="{8E5DAD69-0305-AEEF-0796-FE498D3731D8}"/>
              </a:ext>
            </a:extLst>
          </p:cNvPr>
          <p:cNvSpPr>
            <a:spLocks noGrp="1"/>
          </p:cNvSpPr>
          <p:nvPr>
            <p:ph type="body" sz="quarter" idx="20" hasCustomPrompt="1"/>
          </p:nvPr>
        </p:nvSpPr>
        <p:spPr>
          <a:xfrm>
            <a:off x="8191149" y="1278057"/>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2343341297"/>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Title Content Four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6" y="1278060"/>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9" name="Text Placeholder 8">
            <a:extLst>
              <a:ext uri="{FF2B5EF4-FFF2-40B4-BE49-F238E27FC236}">
                <a16:creationId xmlns:a16="http://schemas.microsoft.com/office/drawing/2014/main" id="{05C8D730-171C-AF44-B287-53D78926DE57}"/>
              </a:ext>
            </a:extLst>
          </p:cNvPr>
          <p:cNvSpPr>
            <a:spLocks noGrp="1"/>
          </p:cNvSpPr>
          <p:nvPr>
            <p:ph type="body" sz="quarter" idx="19"/>
          </p:nvPr>
        </p:nvSpPr>
        <p:spPr>
          <a:xfrm>
            <a:off x="429686" y="1827114"/>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285121E8-612C-A444-83C4-6B40D0BC5DE1}"/>
              </a:ext>
            </a:extLst>
          </p:cNvPr>
          <p:cNvSpPr>
            <a:spLocks noGrp="1"/>
          </p:cNvSpPr>
          <p:nvPr>
            <p:ph type="body" sz="quarter" idx="16"/>
          </p:nvPr>
        </p:nvSpPr>
        <p:spPr>
          <a:xfrm>
            <a:off x="3306001" y="1827114"/>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4C0A92D5-6F45-AB44-81E3-EDD8E73708D0}"/>
              </a:ext>
            </a:extLst>
          </p:cNvPr>
          <p:cNvSpPr>
            <a:spLocks noGrp="1"/>
          </p:cNvSpPr>
          <p:nvPr>
            <p:ph type="body" sz="quarter" idx="20"/>
          </p:nvPr>
        </p:nvSpPr>
        <p:spPr>
          <a:xfrm>
            <a:off x="6182315" y="1827114"/>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Text Placeholder 8">
            <a:extLst>
              <a:ext uri="{FF2B5EF4-FFF2-40B4-BE49-F238E27FC236}">
                <a16:creationId xmlns:a16="http://schemas.microsoft.com/office/drawing/2014/main" id="{3E1B510D-0ABA-F947-9D91-8A9C93CE1375}"/>
              </a:ext>
            </a:extLst>
          </p:cNvPr>
          <p:cNvSpPr>
            <a:spLocks noGrp="1"/>
          </p:cNvSpPr>
          <p:nvPr>
            <p:ph type="body" sz="quarter" idx="21"/>
          </p:nvPr>
        </p:nvSpPr>
        <p:spPr>
          <a:xfrm>
            <a:off x="9058631" y="1827114"/>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88243996"/>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Title Content Four Columns + Four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6" y="1278060"/>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9" name="Text Placeholder 8">
            <a:extLst>
              <a:ext uri="{FF2B5EF4-FFF2-40B4-BE49-F238E27FC236}">
                <a16:creationId xmlns:a16="http://schemas.microsoft.com/office/drawing/2014/main" id="{05C8D730-171C-AF44-B287-53D78926DE57}"/>
              </a:ext>
            </a:extLst>
          </p:cNvPr>
          <p:cNvSpPr>
            <a:spLocks noGrp="1"/>
          </p:cNvSpPr>
          <p:nvPr>
            <p:ph type="body" sz="quarter" idx="19"/>
          </p:nvPr>
        </p:nvSpPr>
        <p:spPr>
          <a:xfrm>
            <a:off x="429686" y="1827114"/>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285121E8-612C-A444-83C4-6B40D0BC5DE1}"/>
              </a:ext>
            </a:extLst>
          </p:cNvPr>
          <p:cNvSpPr>
            <a:spLocks noGrp="1"/>
          </p:cNvSpPr>
          <p:nvPr>
            <p:ph type="body" sz="quarter" idx="16"/>
          </p:nvPr>
        </p:nvSpPr>
        <p:spPr>
          <a:xfrm>
            <a:off x="3306001" y="1827114"/>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4C0A92D5-6F45-AB44-81E3-EDD8E73708D0}"/>
              </a:ext>
            </a:extLst>
          </p:cNvPr>
          <p:cNvSpPr>
            <a:spLocks noGrp="1"/>
          </p:cNvSpPr>
          <p:nvPr>
            <p:ph type="body" sz="quarter" idx="20"/>
          </p:nvPr>
        </p:nvSpPr>
        <p:spPr>
          <a:xfrm>
            <a:off x="6182315" y="1827114"/>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Text Placeholder 8">
            <a:extLst>
              <a:ext uri="{FF2B5EF4-FFF2-40B4-BE49-F238E27FC236}">
                <a16:creationId xmlns:a16="http://schemas.microsoft.com/office/drawing/2014/main" id="{3E1B510D-0ABA-F947-9D91-8A9C93CE1375}"/>
              </a:ext>
            </a:extLst>
          </p:cNvPr>
          <p:cNvSpPr>
            <a:spLocks noGrp="1"/>
          </p:cNvSpPr>
          <p:nvPr>
            <p:ph type="body" sz="quarter" idx="21"/>
          </p:nvPr>
        </p:nvSpPr>
        <p:spPr>
          <a:xfrm>
            <a:off x="9058631" y="1827114"/>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449C010D-FCC5-A98C-E224-E715340C25D7}"/>
              </a:ext>
            </a:extLst>
          </p:cNvPr>
          <p:cNvSpPr>
            <a:spLocks noGrp="1"/>
          </p:cNvSpPr>
          <p:nvPr>
            <p:ph type="body" sz="quarter" idx="22" hasCustomPrompt="1"/>
          </p:nvPr>
        </p:nvSpPr>
        <p:spPr>
          <a:xfrm>
            <a:off x="3306001" y="1278058"/>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6" name="Text Placeholder 8">
            <a:extLst>
              <a:ext uri="{FF2B5EF4-FFF2-40B4-BE49-F238E27FC236}">
                <a16:creationId xmlns:a16="http://schemas.microsoft.com/office/drawing/2014/main" id="{9CBC645F-FE84-DBD9-A8C7-F4F802C60433}"/>
              </a:ext>
            </a:extLst>
          </p:cNvPr>
          <p:cNvSpPr>
            <a:spLocks noGrp="1"/>
          </p:cNvSpPr>
          <p:nvPr>
            <p:ph type="body" sz="quarter" idx="23" hasCustomPrompt="1"/>
          </p:nvPr>
        </p:nvSpPr>
        <p:spPr>
          <a:xfrm>
            <a:off x="6182315" y="1278057"/>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7" name="Text Placeholder 8">
            <a:extLst>
              <a:ext uri="{FF2B5EF4-FFF2-40B4-BE49-F238E27FC236}">
                <a16:creationId xmlns:a16="http://schemas.microsoft.com/office/drawing/2014/main" id="{DC81E0C4-9837-6987-C35D-7507A76233E3}"/>
              </a:ext>
            </a:extLst>
          </p:cNvPr>
          <p:cNvSpPr>
            <a:spLocks noGrp="1"/>
          </p:cNvSpPr>
          <p:nvPr>
            <p:ph type="body" sz="quarter" idx="24" hasCustomPrompt="1"/>
          </p:nvPr>
        </p:nvSpPr>
        <p:spPr>
          <a:xfrm>
            <a:off x="9058630" y="1278056"/>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2819088636"/>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Title + Content Image Top , On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0" name="Text Placeholder 8">
            <a:extLst>
              <a:ext uri="{FF2B5EF4-FFF2-40B4-BE49-F238E27FC236}">
                <a16:creationId xmlns:a16="http://schemas.microsoft.com/office/drawing/2014/main" id="{BBFC768A-002D-9444-BEE3-9B036B35160B}"/>
              </a:ext>
            </a:extLst>
          </p:cNvPr>
          <p:cNvSpPr>
            <a:spLocks noGrp="1"/>
          </p:cNvSpPr>
          <p:nvPr>
            <p:ph type="body" sz="quarter" idx="13"/>
          </p:nvPr>
        </p:nvSpPr>
        <p:spPr>
          <a:xfrm>
            <a:off x="429686" y="3836927"/>
            <a:ext cx="11341100"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7" y="1339879"/>
            <a:ext cx="11349567" cy="2314337"/>
          </a:xfrm>
        </p:spPr>
        <p:txBody>
          <a:bodyPr/>
          <a:lstStyle/>
          <a:p>
            <a:endParaRPr lang="en-US" dirty="0"/>
          </a:p>
        </p:txBody>
      </p:sp>
    </p:spTree>
    <p:extLst>
      <p:ext uri="{BB962C8B-B14F-4D97-AF65-F5344CB8AC3E}">
        <p14:creationId xmlns:p14="http://schemas.microsoft.com/office/powerpoint/2010/main" val="1321450435"/>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Title + Content Image Top , Two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7" y="1339879"/>
            <a:ext cx="11349567" cy="2314337"/>
          </a:xfrm>
        </p:spPr>
        <p:txBody>
          <a:bodyPr/>
          <a:lstStyle/>
          <a:p>
            <a:endParaRPr lang="en-US" dirty="0"/>
          </a:p>
        </p:txBody>
      </p:sp>
      <p:sp>
        <p:nvSpPr>
          <p:cNvPr id="17" name="Text Placeholder 8">
            <a:extLst>
              <a:ext uri="{FF2B5EF4-FFF2-40B4-BE49-F238E27FC236}">
                <a16:creationId xmlns:a16="http://schemas.microsoft.com/office/drawing/2014/main" id="{D2213521-2C1A-A045-899D-612E84DC9A14}"/>
              </a:ext>
            </a:extLst>
          </p:cNvPr>
          <p:cNvSpPr>
            <a:spLocks noGrp="1"/>
          </p:cNvSpPr>
          <p:nvPr>
            <p:ph type="body" sz="quarter" idx="17"/>
          </p:nvPr>
        </p:nvSpPr>
        <p:spPr>
          <a:xfrm>
            <a:off x="429684"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Text Placeholder 8">
            <a:extLst>
              <a:ext uri="{FF2B5EF4-FFF2-40B4-BE49-F238E27FC236}">
                <a16:creationId xmlns:a16="http://schemas.microsoft.com/office/drawing/2014/main" id="{A8E80666-C335-814D-B19A-8034E56D7393}"/>
              </a:ext>
            </a:extLst>
          </p:cNvPr>
          <p:cNvSpPr>
            <a:spLocks noGrp="1"/>
          </p:cNvSpPr>
          <p:nvPr>
            <p:ph type="body" sz="quarter" idx="14"/>
          </p:nvPr>
        </p:nvSpPr>
        <p:spPr>
          <a:xfrm>
            <a:off x="6285091"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146406231"/>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Title + Content 2 Images Top , Two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5485693" cy="2314337"/>
          </a:xfrm>
        </p:spPr>
        <p:txBody>
          <a:bodyPr/>
          <a:lstStyle/>
          <a:p>
            <a:endParaRPr lang="en-US" dirty="0"/>
          </a:p>
        </p:txBody>
      </p:sp>
      <p:sp>
        <p:nvSpPr>
          <p:cNvPr id="17" name="Text Placeholder 8">
            <a:extLst>
              <a:ext uri="{FF2B5EF4-FFF2-40B4-BE49-F238E27FC236}">
                <a16:creationId xmlns:a16="http://schemas.microsoft.com/office/drawing/2014/main" id="{D2213521-2C1A-A045-899D-612E84DC9A14}"/>
              </a:ext>
            </a:extLst>
          </p:cNvPr>
          <p:cNvSpPr>
            <a:spLocks noGrp="1"/>
          </p:cNvSpPr>
          <p:nvPr>
            <p:ph type="body" sz="quarter" idx="17"/>
          </p:nvPr>
        </p:nvSpPr>
        <p:spPr>
          <a:xfrm>
            <a:off x="429684"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Text Placeholder 8">
            <a:extLst>
              <a:ext uri="{FF2B5EF4-FFF2-40B4-BE49-F238E27FC236}">
                <a16:creationId xmlns:a16="http://schemas.microsoft.com/office/drawing/2014/main" id="{A8E80666-C335-814D-B19A-8034E56D7393}"/>
              </a:ext>
            </a:extLst>
          </p:cNvPr>
          <p:cNvSpPr>
            <a:spLocks noGrp="1"/>
          </p:cNvSpPr>
          <p:nvPr>
            <p:ph type="body" sz="quarter" idx="14"/>
          </p:nvPr>
        </p:nvSpPr>
        <p:spPr>
          <a:xfrm>
            <a:off x="6285091"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B2356EA1-1C12-8DC0-4776-ABD2EA6E53F7}"/>
              </a:ext>
            </a:extLst>
          </p:cNvPr>
          <p:cNvSpPr>
            <a:spLocks noGrp="1"/>
          </p:cNvSpPr>
          <p:nvPr>
            <p:ph type="pic" sz="quarter" idx="18"/>
          </p:nvPr>
        </p:nvSpPr>
        <p:spPr>
          <a:xfrm>
            <a:off x="6285091" y="1339879"/>
            <a:ext cx="5485693" cy="2314337"/>
          </a:xfrm>
        </p:spPr>
        <p:txBody>
          <a:bodyPr/>
          <a:lstStyle/>
          <a:p>
            <a:endParaRPr lang="en-US" dirty="0"/>
          </a:p>
        </p:txBody>
      </p:sp>
    </p:spTree>
    <p:extLst>
      <p:ext uri="{BB962C8B-B14F-4D97-AF65-F5344CB8AC3E}">
        <p14:creationId xmlns:p14="http://schemas.microsoft.com/office/powerpoint/2010/main" val="3805102758"/>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Title + Content Image Top , Thre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7" y="1339879"/>
            <a:ext cx="11349567" cy="2314337"/>
          </a:xfrm>
        </p:spPr>
        <p:txBody>
          <a:bodyPr/>
          <a:lstStyle/>
          <a:p>
            <a:endParaRPr lang="en-US" dirty="0"/>
          </a:p>
        </p:txBody>
      </p:sp>
      <p:sp>
        <p:nvSpPr>
          <p:cNvPr id="18" name="Text Placeholder 8">
            <a:extLst>
              <a:ext uri="{FF2B5EF4-FFF2-40B4-BE49-F238E27FC236}">
                <a16:creationId xmlns:a16="http://schemas.microsoft.com/office/drawing/2014/main" id="{80AC8C5E-5F41-1F4F-889D-C142FBDFB087}"/>
              </a:ext>
            </a:extLst>
          </p:cNvPr>
          <p:cNvSpPr>
            <a:spLocks noGrp="1"/>
          </p:cNvSpPr>
          <p:nvPr>
            <p:ph type="body" sz="quarter" idx="17"/>
          </p:nvPr>
        </p:nvSpPr>
        <p:spPr>
          <a:xfrm>
            <a:off x="429683"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Text Placeholder 8">
            <a:extLst>
              <a:ext uri="{FF2B5EF4-FFF2-40B4-BE49-F238E27FC236}">
                <a16:creationId xmlns:a16="http://schemas.microsoft.com/office/drawing/2014/main" id="{3930B616-D1B4-2C47-A6A5-F32C02BF49A4}"/>
              </a:ext>
            </a:extLst>
          </p:cNvPr>
          <p:cNvSpPr>
            <a:spLocks noGrp="1"/>
          </p:cNvSpPr>
          <p:nvPr>
            <p:ph type="body" sz="quarter" idx="14"/>
          </p:nvPr>
        </p:nvSpPr>
        <p:spPr>
          <a:xfrm>
            <a:off x="4310418"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9CCFC6BB-E65B-8949-9F4E-4D96EB61846E}"/>
              </a:ext>
            </a:extLst>
          </p:cNvPr>
          <p:cNvSpPr>
            <a:spLocks noGrp="1"/>
          </p:cNvSpPr>
          <p:nvPr>
            <p:ph type="body" sz="quarter" idx="15"/>
          </p:nvPr>
        </p:nvSpPr>
        <p:spPr>
          <a:xfrm>
            <a:off x="8191151" y="3836927"/>
            <a:ext cx="358810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020141391"/>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Title + Content 3 Images Top , Thre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8" y="1339879"/>
            <a:ext cx="3579635" cy="2314337"/>
          </a:xfrm>
        </p:spPr>
        <p:txBody>
          <a:bodyPr/>
          <a:lstStyle/>
          <a:p>
            <a:endParaRPr lang="en-US" dirty="0"/>
          </a:p>
        </p:txBody>
      </p:sp>
      <p:sp>
        <p:nvSpPr>
          <p:cNvPr id="18" name="Text Placeholder 8">
            <a:extLst>
              <a:ext uri="{FF2B5EF4-FFF2-40B4-BE49-F238E27FC236}">
                <a16:creationId xmlns:a16="http://schemas.microsoft.com/office/drawing/2014/main" id="{80AC8C5E-5F41-1F4F-889D-C142FBDFB087}"/>
              </a:ext>
            </a:extLst>
          </p:cNvPr>
          <p:cNvSpPr>
            <a:spLocks noGrp="1"/>
          </p:cNvSpPr>
          <p:nvPr>
            <p:ph type="body" sz="quarter" idx="17"/>
          </p:nvPr>
        </p:nvSpPr>
        <p:spPr>
          <a:xfrm>
            <a:off x="429683"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Text Placeholder 8">
            <a:extLst>
              <a:ext uri="{FF2B5EF4-FFF2-40B4-BE49-F238E27FC236}">
                <a16:creationId xmlns:a16="http://schemas.microsoft.com/office/drawing/2014/main" id="{3930B616-D1B4-2C47-A6A5-F32C02BF49A4}"/>
              </a:ext>
            </a:extLst>
          </p:cNvPr>
          <p:cNvSpPr>
            <a:spLocks noGrp="1"/>
          </p:cNvSpPr>
          <p:nvPr>
            <p:ph type="body" sz="quarter" idx="14"/>
          </p:nvPr>
        </p:nvSpPr>
        <p:spPr>
          <a:xfrm>
            <a:off x="4310418"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9CCFC6BB-E65B-8949-9F4E-4D96EB61846E}"/>
              </a:ext>
            </a:extLst>
          </p:cNvPr>
          <p:cNvSpPr>
            <a:spLocks noGrp="1"/>
          </p:cNvSpPr>
          <p:nvPr>
            <p:ph type="body" sz="quarter" idx="15"/>
          </p:nvPr>
        </p:nvSpPr>
        <p:spPr>
          <a:xfrm>
            <a:off x="8191151" y="3836927"/>
            <a:ext cx="358810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0DF1E4EE-52BC-0F06-94E6-59037D752CBC}"/>
              </a:ext>
            </a:extLst>
          </p:cNvPr>
          <p:cNvSpPr>
            <a:spLocks noGrp="1"/>
          </p:cNvSpPr>
          <p:nvPr>
            <p:ph type="pic" sz="quarter" idx="18"/>
          </p:nvPr>
        </p:nvSpPr>
        <p:spPr>
          <a:xfrm>
            <a:off x="4310416" y="1339879"/>
            <a:ext cx="3579635" cy="2314337"/>
          </a:xfrm>
        </p:spPr>
        <p:txBody>
          <a:bodyPr/>
          <a:lstStyle/>
          <a:p>
            <a:endParaRPr lang="en-US" dirty="0"/>
          </a:p>
        </p:txBody>
      </p:sp>
      <p:sp>
        <p:nvSpPr>
          <p:cNvPr id="6" name="Picture Placeholder 5">
            <a:extLst>
              <a:ext uri="{FF2B5EF4-FFF2-40B4-BE49-F238E27FC236}">
                <a16:creationId xmlns:a16="http://schemas.microsoft.com/office/drawing/2014/main" id="{0E9F9E02-35BB-AA85-E5CE-FC5BDE8E8D37}"/>
              </a:ext>
            </a:extLst>
          </p:cNvPr>
          <p:cNvSpPr>
            <a:spLocks noGrp="1"/>
          </p:cNvSpPr>
          <p:nvPr>
            <p:ph type="pic" sz="quarter" idx="19"/>
          </p:nvPr>
        </p:nvSpPr>
        <p:spPr>
          <a:xfrm>
            <a:off x="8191149" y="1339879"/>
            <a:ext cx="3579635" cy="2314337"/>
          </a:xfrm>
        </p:spPr>
        <p:txBody>
          <a:bodyPr/>
          <a:lstStyle/>
          <a:p>
            <a:endParaRPr lang="en-US" dirty="0"/>
          </a:p>
        </p:txBody>
      </p:sp>
    </p:spTree>
    <p:extLst>
      <p:ext uri="{BB962C8B-B14F-4D97-AF65-F5344CB8AC3E}">
        <p14:creationId xmlns:p14="http://schemas.microsoft.com/office/powerpoint/2010/main" val="1088322448"/>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Title + Content Image Top , Four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7" y="1339879"/>
            <a:ext cx="11349567" cy="2314337"/>
          </a:xfrm>
        </p:spPr>
        <p:txBody>
          <a:bodyPr/>
          <a:lstStyle/>
          <a:p>
            <a:endParaRPr lang="en-US" dirty="0"/>
          </a:p>
        </p:txBody>
      </p:sp>
      <p:sp>
        <p:nvSpPr>
          <p:cNvPr id="15" name="Text Placeholder 8">
            <a:extLst>
              <a:ext uri="{FF2B5EF4-FFF2-40B4-BE49-F238E27FC236}">
                <a16:creationId xmlns:a16="http://schemas.microsoft.com/office/drawing/2014/main" id="{5BD10C9D-E77F-564D-8BE5-7F515C644A68}"/>
              </a:ext>
            </a:extLst>
          </p:cNvPr>
          <p:cNvSpPr>
            <a:spLocks noGrp="1"/>
          </p:cNvSpPr>
          <p:nvPr>
            <p:ph type="body" sz="quarter" idx="13"/>
          </p:nvPr>
        </p:nvSpPr>
        <p:spPr>
          <a:xfrm>
            <a:off x="429686"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Text Placeholder 8">
            <a:extLst>
              <a:ext uri="{FF2B5EF4-FFF2-40B4-BE49-F238E27FC236}">
                <a16:creationId xmlns:a16="http://schemas.microsoft.com/office/drawing/2014/main" id="{306C8A6B-4EB0-2142-9DE6-C610CEC8B88C}"/>
              </a:ext>
            </a:extLst>
          </p:cNvPr>
          <p:cNvSpPr>
            <a:spLocks noGrp="1"/>
          </p:cNvSpPr>
          <p:nvPr>
            <p:ph type="body" sz="quarter" idx="18"/>
          </p:nvPr>
        </p:nvSpPr>
        <p:spPr>
          <a:xfrm>
            <a:off x="3306001"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0C242F31-F1DC-3A49-B7C8-D9CB7CBDA338}"/>
              </a:ext>
            </a:extLst>
          </p:cNvPr>
          <p:cNvSpPr>
            <a:spLocks noGrp="1"/>
          </p:cNvSpPr>
          <p:nvPr>
            <p:ph type="body" sz="quarter" idx="19"/>
          </p:nvPr>
        </p:nvSpPr>
        <p:spPr>
          <a:xfrm>
            <a:off x="6182315"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30F7C726-E31A-1448-A0C3-BDA7A083D9EE}"/>
              </a:ext>
            </a:extLst>
          </p:cNvPr>
          <p:cNvSpPr>
            <a:spLocks noGrp="1"/>
          </p:cNvSpPr>
          <p:nvPr>
            <p:ph type="body" sz="quarter" idx="20"/>
          </p:nvPr>
        </p:nvSpPr>
        <p:spPr>
          <a:xfrm>
            <a:off x="9058631"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559911837"/>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Title + Content 4 Images Top , Four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2712155" cy="2314337"/>
          </a:xfrm>
        </p:spPr>
        <p:txBody>
          <a:bodyPr/>
          <a:lstStyle/>
          <a:p>
            <a:endParaRPr lang="en-US" dirty="0"/>
          </a:p>
        </p:txBody>
      </p:sp>
      <p:sp>
        <p:nvSpPr>
          <p:cNvPr id="15" name="Text Placeholder 8">
            <a:extLst>
              <a:ext uri="{FF2B5EF4-FFF2-40B4-BE49-F238E27FC236}">
                <a16:creationId xmlns:a16="http://schemas.microsoft.com/office/drawing/2014/main" id="{5BD10C9D-E77F-564D-8BE5-7F515C644A68}"/>
              </a:ext>
            </a:extLst>
          </p:cNvPr>
          <p:cNvSpPr>
            <a:spLocks noGrp="1"/>
          </p:cNvSpPr>
          <p:nvPr>
            <p:ph type="body" sz="quarter" idx="13"/>
          </p:nvPr>
        </p:nvSpPr>
        <p:spPr>
          <a:xfrm>
            <a:off x="429686"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Text Placeholder 8">
            <a:extLst>
              <a:ext uri="{FF2B5EF4-FFF2-40B4-BE49-F238E27FC236}">
                <a16:creationId xmlns:a16="http://schemas.microsoft.com/office/drawing/2014/main" id="{306C8A6B-4EB0-2142-9DE6-C610CEC8B88C}"/>
              </a:ext>
            </a:extLst>
          </p:cNvPr>
          <p:cNvSpPr>
            <a:spLocks noGrp="1"/>
          </p:cNvSpPr>
          <p:nvPr>
            <p:ph type="body" sz="quarter" idx="18"/>
          </p:nvPr>
        </p:nvSpPr>
        <p:spPr>
          <a:xfrm>
            <a:off x="3306001"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0C242F31-F1DC-3A49-B7C8-D9CB7CBDA338}"/>
              </a:ext>
            </a:extLst>
          </p:cNvPr>
          <p:cNvSpPr>
            <a:spLocks noGrp="1"/>
          </p:cNvSpPr>
          <p:nvPr>
            <p:ph type="body" sz="quarter" idx="19"/>
          </p:nvPr>
        </p:nvSpPr>
        <p:spPr>
          <a:xfrm>
            <a:off x="6182315"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30F7C726-E31A-1448-A0C3-BDA7A083D9EE}"/>
              </a:ext>
            </a:extLst>
          </p:cNvPr>
          <p:cNvSpPr>
            <a:spLocks noGrp="1"/>
          </p:cNvSpPr>
          <p:nvPr>
            <p:ph type="body" sz="quarter" idx="20"/>
          </p:nvPr>
        </p:nvSpPr>
        <p:spPr>
          <a:xfrm>
            <a:off x="9058631"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8EB8BD93-D351-8E27-729B-8F8467054AF7}"/>
              </a:ext>
            </a:extLst>
          </p:cNvPr>
          <p:cNvSpPr>
            <a:spLocks noGrp="1"/>
          </p:cNvSpPr>
          <p:nvPr>
            <p:ph type="pic" sz="quarter" idx="21"/>
          </p:nvPr>
        </p:nvSpPr>
        <p:spPr>
          <a:xfrm>
            <a:off x="3305997" y="1339879"/>
            <a:ext cx="2712155" cy="2314337"/>
          </a:xfrm>
        </p:spPr>
        <p:txBody>
          <a:bodyPr/>
          <a:lstStyle/>
          <a:p>
            <a:endParaRPr lang="en-US" dirty="0"/>
          </a:p>
        </p:txBody>
      </p:sp>
      <p:sp>
        <p:nvSpPr>
          <p:cNvPr id="6" name="Picture Placeholder 5">
            <a:extLst>
              <a:ext uri="{FF2B5EF4-FFF2-40B4-BE49-F238E27FC236}">
                <a16:creationId xmlns:a16="http://schemas.microsoft.com/office/drawing/2014/main" id="{83047E47-FE51-D2BF-E850-82E2F0D0AA70}"/>
              </a:ext>
            </a:extLst>
          </p:cNvPr>
          <p:cNvSpPr>
            <a:spLocks noGrp="1"/>
          </p:cNvSpPr>
          <p:nvPr>
            <p:ph type="pic" sz="quarter" idx="22"/>
          </p:nvPr>
        </p:nvSpPr>
        <p:spPr>
          <a:xfrm>
            <a:off x="6182313" y="1339879"/>
            <a:ext cx="2712155" cy="2314337"/>
          </a:xfrm>
        </p:spPr>
        <p:txBody>
          <a:bodyPr/>
          <a:lstStyle/>
          <a:p>
            <a:endParaRPr lang="en-US" dirty="0"/>
          </a:p>
        </p:txBody>
      </p:sp>
      <p:sp>
        <p:nvSpPr>
          <p:cNvPr id="7" name="Picture Placeholder 5">
            <a:extLst>
              <a:ext uri="{FF2B5EF4-FFF2-40B4-BE49-F238E27FC236}">
                <a16:creationId xmlns:a16="http://schemas.microsoft.com/office/drawing/2014/main" id="{F13ABE54-CF1F-75EA-E0AC-5EC8EDD500B4}"/>
              </a:ext>
            </a:extLst>
          </p:cNvPr>
          <p:cNvSpPr>
            <a:spLocks noGrp="1"/>
          </p:cNvSpPr>
          <p:nvPr>
            <p:ph type="pic" sz="quarter" idx="23"/>
          </p:nvPr>
        </p:nvSpPr>
        <p:spPr>
          <a:xfrm>
            <a:off x="9058629" y="1339879"/>
            <a:ext cx="2712155" cy="2314337"/>
          </a:xfrm>
        </p:spPr>
        <p:txBody>
          <a:bodyPr/>
          <a:lstStyle/>
          <a:p>
            <a:endParaRPr lang="en-US" dirty="0"/>
          </a:p>
        </p:txBody>
      </p:sp>
    </p:spTree>
    <p:extLst>
      <p:ext uri="{BB962C8B-B14F-4D97-AF65-F5344CB8AC3E}">
        <p14:creationId xmlns:p14="http://schemas.microsoft.com/office/powerpoint/2010/main" val="3320108394"/>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Left Content +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4" y="1433233"/>
            <a:ext cx="5485693"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125ACE8D-DF12-C540-B431-BBD972824D9A}"/>
              </a:ext>
            </a:extLst>
          </p:cNvPr>
          <p:cNvSpPr>
            <a:spLocks noGrp="1"/>
          </p:cNvSpPr>
          <p:nvPr>
            <p:ph type="pic" sz="quarter" idx="16"/>
          </p:nvPr>
        </p:nvSpPr>
        <p:spPr>
          <a:xfrm>
            <a:off x="6275917" y="1433772"/>
            <a:ext cx="5494867" cy="4204040"/>
          </a:xfrm>
        </p:spPr>
        <p:txBody>
          <a:bodyPr/>
          <a:lstStyle/>
          <a:p>
            <a:endParaRPr lang="en-US" dirty="0"/>
          </a:p>
        </p:txBody>
      </p:sp>
    </p:spTree>
    <p:extLst>
      <p:ext uri="{BB962C8B-B14F-4D97-AF65-F5344CB8AC3E}">
        <p14:creationId xmlns:p14="http://schemas.microsoft.com/office/powerpoint/2010/main" val="733698621"/>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1_Two Graphic, Table and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5" name="Content Placeholder 5">
            <a:extLst>
              <a:ext uri="{FF2B5EF4-FFF2-40B4-BE49-F238E27FC236}">
                <a16:creationId xmlns:a16="http://schemas.microsoft.com/office/drawing/2014/main" id="{E1E4701A-86C4-C84E-A52F-17D9881A4102}"/>
              </a:ext>
            </a:extLst>
          </p:cNvPr>
          <p:cNvSpPr>
            <a:spLocks noGrp="1"/>
          </p:cNvSpPr>
          <p:nvPr>
            <p:ph sz="quarter" idx="15"/>
          </p:nvPr>
        </p:nvSpPr>
        <p:spPr>
          <a:xfrm>
            <a:off x="429684" y="1433233"/>
            <a:ext cx="5485693"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Content Placeholder 5">
            <a:extLst>
              <a:ext uri="{FF2B5EF4-FFF2-40B4-BE49-F238E27FC236}">
                <a16:creationId xmlns:a16="http://schemas.microsoft.com/office/drawing/2014/main" id="{62FD72B9-1E2D-E647-A0C5-1438EF4FF984}"/>
              </a:ext>
            </a:extLst>
          </p:cNvPr>
          <p:cNvSpPr>
            <a:spLocks noGrp="1"/>
          </p:cNvSpPr>
          <p:nvPr>
            <p:ph sz="quarter" idx="16"/>
          </p:nvPr>
        </p:nvSpPr>
        <p:spPr>
          <a:xfrm>
            <a:off x="6285091" y="1433233"/>
            <a:ext cx="5485693"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523261439"/>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Title + Content + Emphasi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433233"/>
            <a:ext cx="5486400"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2">
            <a:extLst>
              <a:ext uri="{FF2B5EF4-FFF2-40B4-BE49-F238E27FC236}">
                <a16:creationId xmlns:a16="http://schemas.microsoft.com/office/drawing/2014/main" id="{73DFDE3E-44BB-3196-6B33-A34306C034E3}"/>
              </a:ext>
            </a:extLst>
          </p:cNvPr>
          <p:cNvSpPr/>
          <p:nvPr userDrawn="1"/>
        </p:nvSpPr>
        <p:spPr>
          <a:xfrm>
            <a:off x="6245352" y="1451239"/>
            <a:ext cx="54864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7" name="Rectangle 6">
            <a:extLst>
              <a:ext uri="{FF2B5EF4-FFF2-40B4-BE49-F238E27FC236}">
                <a16:creationId xmlns:a16="http://schemas.microsoft.com/office/drawing/2014/main" id="{FC23FE60-59B5-7FD1-9897-954EDE34D0C4}"/>
              </a:ext>
            </a:extLst>
          </p:cNvPr>
          <p:cNvSpPr/>
          <p:nvPr userDrawn="1"/>
        </p:nvSpPr>
        <p:spPr>
          <a:xfrm>
            <a:off x="6245351" y="1451239"/>
            <a:ext cx="54864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8" name="Text Placeholder 20">
            <a:extLst>
              <a:ext uri="{FF2B5EF4-FFF2-40B4-BE49-F238E27FC236}">
                <a16:creationId xmlns:a16="http://schemas.microsoft.com/office/drawing/2014/main" id="{02272501-70CA-4ABC-EEB8-151011652E33}"/>
              </a:ext>
            </a:extLst>
          </p:cNvPr>
          <p:cNvSpPr>
            <a:spLocks noGrp="1"/>
          </p:cNvSpPr>
          <p:nvPr>
            <p:ph type="body" sz="quarter" idx="20"/>
          </p:nvPr>
        </p:nvSpPr>
        <p:spPr>
          <a:xfrm>
            <a:off x="6352693" y="1451239"/>
            <a:ext cx="5271724" cy="637205"/>
          </a:xfrm>
        </p:spPr>
        <p:txBody>
          <a:bodyPr anchor="ctr" anchorCtr="0"/>
          <a:lstStyle>
            <a:lvl1pPr marL="0" indent="0" algn="ctr">
              <a:buNone/>
              <a:defRPr sz="2398"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1" name="Text Placeholder 20">
            <a:extLst>
              <a:ext uri="{FF2B5EF4-FFF2-40B4-BE49-F238E27FC236}">
                <a16:creationId xmlns:a16="http://schemas.microsoft.com/office/drawing/2014/main" id="{1594A332-8A91-4009-01DA-67443DFFD64B}"/>
              </a:ext>
            </a:extLst>
          </p:cNvPr>
          <p:cNvSpPr>
            <a:spLocks noGrp="1"/>
          </p:cNvSpPr>
          <p:nvPr>
            <p:ph type="body" sz="quarter" idx="16"/>
          </p:nvPr>
        </p:nvSpPr>
        <p:spPr>
          <a:xfrm>
            <a:off x="6352694" y="2190049"/>
            <a:ext cx="5271724" cy="474133"/>
          </a:xfrm>
        </p:spPr>
        <p:txBody>
          <a:bodyPr anchor="t" anchorCtr="0"/>
          <a:lstStyle>
            <a:lvl1pPr marL="0" indent="0" algn="ctr">
              <a:buNone/>
              <a:defRPr sz="1798" b="1"/>
            </a:lvl1pPr>
            <a:lvl2pPr>
              <a:defRPr sz="1599"/>
            </a:lvl2pPr>
            <a:lvl3pPr>
              <a:defRPr sz="1599"/>
            </a:lvl3pPr>
            <a:lvl4pPr>
              <a:defRPr sz="1599"/>
            </a:lvl4pPr>
            <a:lvl5pPr>
              <a:defRPr sz="1599"/>
            </a:lvl5pPr>
          </a:lstStyle>
          <a:p>
            <a:pPr lvl="0"/>
            <a:r>
              <a:rPr lang="en-US"/>
              <a:t>Click to edit Master text styles</a:t>
            </a:r>
          </a:p>
        </p:txBody>
      </p:sp>
      <p:sp>
        <p:nvSpPr>
          <p:cNvPr id="12" name="Text Placeholder 20">
            <a:extLst>
              <a:ext uri="{FF2B5EF4-FFF2-40B4-BE49-F238E27FC236}">
                <a16:creationId xmlns:a16="http://schemas.microsoft.com/office/drawing/2014/main" id="{C04026C7-068B-C5E9-C06A-47E11380D207}"/>
              </a:ext>
            </a:extLst>
          </p:cNvPr>
          <p:cNvSpPr>
            <a:spLocks noGrp="1"/>
          </p:cNvSpPr>
          <p:nvPr>
            <p:ph type="body" sz="quarter" idx="25"/>
          </p:nvPr>
        </p:nvSpPr>
        <p:spPr>
          <a:xfrm>
            <a:off x="6352694" y="3668894"/>
            <a:ext cx="5271724" cy="474133"/>
          </a:xfrm>
        </p:spPr>
        <p:txBody>
          <a:bodyPr anchor="t" anchorCtr="0"/>
          <a:lstStyle>
            <a:lvl1pPr marL="0" indent="0" algn="ctr">
              <a:buNone/>
              <a:defRPr sz="1798" b="0"/>
            </a:lvl1pPr>
            <a:lvl2pPr>
              <a:defRPr sz="1599"/>
            </a:lvl2pPr>
            <a:lvl3pPr>
              <a:defRPr sz="1599"/>
            </a:lvl3pPr>
            <a:lvl4pPr>
              <a:defRPr sz="1599"/>
            </a:lvl4pPr>
            <a:lvl5pPr>
              <a:defRPr sz="1599"/>
            </a:lvl5pPr>
          </a:lstStyle>
          <a:p>
            <a:pPr lvl="0"/>
            <a:r>
              <a:rPr lang="en-US"/>
              <a:t>Click to edit Master text styles</a:t>
            </a:r>
          </a:p>
        </p:txBody>
      </p:sp>
      <p:cxnSp>
        <p:nvCxnSpPr>
          <p:cNvPr id="10" name="Straight Connector 9">
            <a:extLst>
              <a:ext uri="{FF2B5EF4-FFF2-40B4-BE49-F238E27FC236}">
                <a16:creationId xmlns:a16="http://schemas.microsoft.com/office/drawing/2014/main" id="{1A0F7C76-CAC3-517F-4AED-F1D9DADFB103}"/>
              </a:ext>
            </a:extLst>
          </p:cNvPr>
          <p:cNvCxnSpPr/>
          <p:nvPr userDrawn="1"/>
        </p:nvCxnSpPr>
        <p:spPr>
          <a:xfrm>
            <a:off x="457203" y="1073429"/>
            <a:ext cx="4114800" cy="0"/>
          </a:xfrm>
          <a:prstGeom prst="line">
            <a:avLst/>
          </a:prstGeom>
          <a:ln w="25400" cap="rnd">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695A0D7A-2396-EF4C-9A9F-435E21B74F2C}"/>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4" name="Picture 2" descr="Ultragenyx Treatment of Rare and Ultra-rare Genetic Diseases">
            <a:extLst>
              <a:ext uri="{FF2B5EF4-FFF2-40B4-BE49-F238E27FC236}">
                <a16:creationId xmlns:a16="http://schemas.microsoft.com/office/drawing/2014/main" id="{645DDD3B-1ACE-5971-20FF-AAFE8650B23D}"/>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7" name="Footer Placeholder 4">
            <a:extLst>
              <a:ext uri="{FF2B5EF4-FFF2-40B4-BE49-F238E27FC236}">
                <a16:creationId xmlns:a16="http://schemas.microsoft.com/office/drawing/2014/main" id="{745074AA-C2F4-9547-9F96-77A3B76744C2}"/>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8" name="Slide Number Placeholder 5">
            <a:extLst>
              <a:ext uri="{FF2B5EF4-FFF2-40B4-BE49-F238E27FC236}">
                <a16:creationId xmlns:a16="http://schemas.microsoft.com/office/drawing/2014/main" id="{90542381-74CA-AE4D-BF8E-69A7844D9143}"/>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553833574"/>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Picture +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425360A9-E5A8-E793-B2C7-BB0D7220F69F}"/>
              </a:ext>
            </a:extLst>
          </p:cNvPr>
          <p:cNvSpPr/>
          <p:nvPr userDrawn="1"/>
        </p:nvSpPr>
        <p:spPr>
          <a:xfrm>
            <a:off x="429685" y="1451239"/>
            <a:ext cx="4989691"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1" name="Rectangle 10">
            <a:extLst>
              <a:ext uri="{FF2B5EF4-FFF2-40B4-BE49-F238E27FC236}">
                <a16:creationId xmlns:a16="http://schemas.microsoft.com/office/drawing/2014/main" id="{A7C6EBBC-BCAD-DBC9-636C-27A5392D6ADD}"/>
              </a:ext>
            </a:extLst>
          </p:cNvPr>
          <p:cNvSpPr/>
          <p:nvPr userDrawn="1"/>
        </p:nvSpPr>
        <p:spPr>
          <a:xfrm>
            <a:off x="5715001" y="1451239"/>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3" name="Picture Placeholder 12">
            <a:extLst>
              <a:ext uri="{FF2B5EF4-FFF2-40B4-BE49-F238E27FC236}">
                <a16:creationId xmlns:a16="http://schemas.microsoft.com/office/drawing/2014/main" id="{A4C0C553-8F76-09F8-90F7-2E74EF1E36B7}"/>
              </a:ext>
            </a:extLst>
          </p:cNvPr>
          <p:cNvSpPr>
            <a:spLocks noGrp="1"/>
          </p:cNvSpPr>
          <p:nvPr>
            <p:ph type="pic" sz="quarter" idx="13"/>
          </p:nvPr>
        </p:nvSpPr>
        <p:spPr>
          <a:xfrm>
            <a:off x="429686" y="2088442"/>
            <a:ext cx="4972756" cy="3567289"/>
          </a:xfrm>
        </p:spPr>
        <p:txBody>
          <a:bodyPr/>
          <a:lstStyle/>
          <a:p>
            <a:endParaRPr lang="en-US" dirty="0"/>
          </a:p>
        </p:txBody>
      </p:sp>
      <p:sp>
        <p:nvSpPr>
          <p:cNvPr id="14" name="Rectangle 13">
            <a:extLst>
              <a:ext uri="{FF2B5EF4-FFF2-40B4-BE49-F238E27FC236}">
                <a16:creationId xmlns:a16="http://schemas.microsoft.com/office/drawing/2014/main" id="{46888E12-A345-E453-D3C5-068B4E867DDD}"/>
              </a:ext>
            </a:extLst>
          </p:cNvPr>
          <p:cNvSpPr/>
          <p:nvPr userDrawn="1"/>
        </p:nvSpPr>
        <p:spPr>
          <a:xfrm>
            <a:off x="5715001" y="4418981"/>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5" name="Rectangle 14">
            <a:extLst>
              <a:ext uri="{FF2B5EF4-FFF2-40B4-BE49-F238E27FC236}">
                <a16:creationId xmlns:a16="http://schemas.microsoft.com/office/drawing/2014/main" id="{1E9D1492-FD0C-85D1-3106-430A118F759B}"/>
              </a:ext>
            </a:extLst>
          </p:cNvPr>
          <p:cNvSpPr/>
          <p:nvPr userDrawn="1"/>
        </p:nvSpPr>
        <p:spPr>
          <a:xfrm>
            <a:off x="5715001" y="2935110"/>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6" name="Rectangle 15">
            <a:extLst>
              <a:ext uri="{FF2B5EF4-FFF2-40B4-BE49-F238E27FC236}">
                <a16:creationId xmlns:a16="http://schemas.microsoft.com/office/drawing/2014/main" id="{79CC595B-A0A8-34D4-A328-E165307E1225}"/>
              </a:ext>
            </a:extLst>
          </p:cNvPr>
          <p:cNvSpPr/>
          <p:nvPr userDrawn="1"/>
        </p:nvSpPr>
        <p:spPr>
          <a:xfrm>
            <a:off x="5715004" y="1451239"/>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7" name="Rectangle 16">
            <a:extLst>
              <a:ext uri="{FF2B5EF4-FFF2-40B4-BE49-F238E27FC236}">
                <a16:creationId xmlns:a16="http://schemas.microsoft.com/office/drawing/2014/main" id="{99624B7B-64FF-A605-606A-67492625EC79}"/>
              </a:ext>
            </a:extLst>
          </p:cNvPr>
          <p:cNvSpPr/>
          <p:nvPr userDrawn="1"/>
        </p:nvSpPr>
        <p:spPr>
          <a:xfrm>
            <a:off x="5715004" y="4418981"/>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8" name="Rectangle 17">
            <a:extLst>
              <a:ext uri="{FF2B5EF4-FFF2-40B4-BE49-F238E27FC236}">
                <a16:creationId xmlns:a16="http://schemas.microsoft.com/office/drawing/2014/main" id="{7CEB77BD-2482-443A-2AC4-9B15957CE1A2}"/>
              </a:ext>
            </a:extLst>
          </p:cNvPr>
          <p:cNvSpPr/>
          <p:nvPr userDrawn="1"/>
        </p:nvSpPr>
        <p:spPr>
          <a:xfrm>
            <a:off x="5715004" y="2935110"/>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21" name="Text Placeholder 20">
            <a:extLst>
              <a:ext uri="{FF2B5EF4-FFF2-40B4-BE49-F238E27FC236}">
                <a16:creationId xmlns:a16="http://schemas.microsoft.com/office/drawing/2014/main" id="{22EFF170-9B55-A327-5A6D-E70C1C96F298}"/>
              </a:ext>
            </a:extLst>
          </p:cNvPr>
          <p:cNvSpPr>
            <a:spLocks noGrp="1"/>
          </p:cNvSpPr>
          <p:nvPr>
            <p:ph type="body" sz="quarter" idx="14"/>
          </p:nvPr>
        </p:nvSpPr>
        <p:spPr>
          <a:xfrm>
            <a:off x="7850144" y="1451239"/>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2" name="Text Placeholder 20">
            <a:extLst>
              <a:ext uri="{FF2B5EF4-FFF2-40B4-BE49-F238E27FC236}">
                <a16:creationId xmlns:a16="http://schemas.microsoft.com/office/drawing/2014/main" id="{4DED0AC4-9AF5-645B-335B-A3E5EE94DB58}"/>
              </a:ext>
            </a:extLst>
          </p:cNvPr>
          <p:cNvSpPr>
            <a:spLocks noGrp="1"/>
          </p:cNvSpPr>
          <p:nvPr>
            <p:ph type="body" sz="quarter" idx="15"/>
          </p:nvPr>
        </p:nvSpPr>
        <p:spPr>
          <a:xfrm>
            <a:off x="7850144" y="2935110"/>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3" name="Text Placeholder 20">
            <a:extLst>
              <a:ext uri="{FF2B5EF4-FFF2-40B4-BE49-F238E27FC236}">
                <a16:creationId xmlns:a16="http://schemas.microsoft.com/office/drawing/2014/main" id="{8B35187B-3D82-2A8D-ADA8-8C8654E89977}"/>
              </a:ext>
            </a:extLst>
          </p:cNvPr>
          <p:cNvSpPr>
            <a:spLocks noGrp="1"/>
          </p:cNvSpPr>
          <p:nvPr>
            <p:ph type="body" sz="quarter" idx="16"/>
          </p:nvPr>
        </p:nvSpPr>
        <p:spPr>
          <a:xfrm>
            <a:off x="7850144" y="4418981"/>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5" name="Text Placeholder 20">
            <a:extLst>
              <a:ext uri="{FF2B5EF4-FFF2-40B4-BE49-F238E27FC236}">
                <a16:creationId xmlns:a16="http://schemas.microsoft.com/office/drawing/2014/main" id="{507CA5A9-3864-0F63-2467-7AF282E98AF6}"/>
              </a:ext>
            </a:extLst>
          </p:cNvPr>
          <p:cNvSpPr>
            <a:spLocks noGrp="1"/>
          </p:cNvSpPr>
          <p:nvPr>
            <p:ph type="body" sz="quarter" idx="17"/>
          </p:nvPr>
        </p:nvSpPr>
        <p:spPr>
          <a:xfrm>
            <a:off x="5786969" y="1451239"/>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26" name="Text Placeholder 20">
            <a:extLst>
              <a:ext uri="{FF2B5EF4-FFF2-40B4-BE49-F238E27FC236}">
                <a16:creationId xmlns:a16="http://schemas.microsoft.com/office/drawing/2014/main" id="{5406FD8B-1C87-4974-BAD3-36C7EB6D1320}"/>
              </a:ext>
            </a:extLst>
          </p:cNvPr>
          <p:cNvSpPr>
            <a:spLocks noGrp="1"/>
          </p:cNvSpPr>
          <p:nvPr>
            <p:ph type="body" sz="quarter" idx="18"/>
          </p:nvPr>
        </p:nvSpPr>
        <p:spPr>
          <a:xfrm>
            <a:off x="5786969" y="2935110"/>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27" name="Text Placeholder 20">
            <a:extLst>
              <a:ext uri="{FF2B5EF4-FFF2-40B4-BE49-F238E27FC236}">
                <a16:creationId xmlns:a16="http://schemas.microsoft.com/office/drawing/2014/main" id="{572C192E-C305-A9FA-AED7-F7DC85DFCAD5}"/>
              </a:ext>
            </a:extLst>
          </p:cNvPr>
          <p:cNvSpPr>
            <a:spLocks noGrp="1"/>
          </p:cNvSpPr>
          <p:nvPr>
            <p:ph type="body" sz="quarter" idx="19"/>
          </p:nvPr>
        </p:nvSpPr>
        <p:spPr>
          <a:xfrm>
            <a:off x="5786969" y="4418981"/>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28" name="Text Placeholder 20">
            <a:extLst>
              <a:ext uri="{FF2B5EF4-FFF2-40B4-BE49-F238E27FC236}">
                <a16:creationId xmlns:a16="http://schemas.microsoft.com/office/drawing/2014/main" id="{D8A0AC55-831C-BACE-90A0-24881007ADF8}"/>
              </a:ext>
            </a:extLst>
          </p:cNvPr>
          <p:cNvSpPr>
            <a:spLocks noGrp="1"/>
          </p:cNvSpPr>
          <p:nvPr>
            <p:ph type="body" sz="quarter" idx="20"/>
          </p:nvPr>
        </p:nvSpPr>
        <p:spPr>
          <a:xfrm>
            <a:off x="542573" y="1451239"/>
            <a:ext cx="4802011" cy="637205"/>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cxnSp>
        <p:nvCxnSpPr>
          <p:cNvPr id="4" name="Straight Connector 3">
            <a:extLst>
              <a:ext uri="{FF2B5EF4-FFF2-40B4-BE49-F238E27FC236}">
                <a16:creationId xmlns:a16="http://schemas.microsoft.com/office/drawing/2014/main" id="{983B6E91-9F98-8413-FEF9-645CDE78E7ED}"/>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67381DEF-518A-8243-A54E-CFB3EE27C99E}"/>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3" name="Picture 2" descr="Ultragenyx Treatment of Rare and Ultra-rare Genetic Diseases">
            <a:extLst>
              <a:ext uri="{FF2B5EF4-FFF2-40B4-BE49-F238E27FC236}">
                <a16:creationId xmlns:a16="http://schemas.microsoft.com/office/drawing/2014/main" id="{D8056976-9305-71A2-853D-7EC5C8975908}"/>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31" name="Title 1">
            <a:extLst>
              <a:ext uri="{FF2B5EF4-FFF2-40B4-BE49-F238E27FC236}">
                <a16:creationId xmlns:a16="http://schemas.microsoft.com/office/drawing/2014/main" id="{B407833D-3111-684F-AD9B-2A6946FB6750}"/>
              </a:ext>
            </a:extLst>
          </p:cNvPr>
          <p:cNvSpPr>
            <a:spLocks noGrp="1"/>
          </p:cNvSpPr>
          <p:nvPr>
            <p:ph type="title"/>
          </p:nvPr>
        </p:nvSpPr>
        <p:spPr>
          <a:xfrm>
            <a:off x="429687" y="365127"/>
            <a:ext cx="11341100" cy="708301"/>
          </a:xfrm>
        </p:spPr>
        <p:txBody>
          <a:bodyPr/>
          <a:lstStyle/>
          <a:p>
            <a:r>
              <a:rPr lang="en-US"/>
              <a:t>Click to edit Master title style</a:t>
            </a:r>
          </a:p>
        </p:txBody>
      </p:sp>
      <p:sp>
        <p:nvSpPr>
          <p:cNvPr id="33" name="Footer Placeholder 4">
            <a:extLst>
              <a:ext uri="{FF2B5EF4-FFF2-40B4-BE49-F238E27FC236}">
                <a16:creationId xmlns:a16="http://schemas.microsoft.com/office/drawing/2014/main" id="{34B047CB-5653-F445-9C7D-AC07EB660887}"/>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34" name="Slide Number Placeholder 5">
            <a:extLst>
              <a:ext uri="{FF2B5EF4-FFF2-40B4-BE49-F238E27FC236}">
                <a16:creationId xmlns:a16="http://schemas.microsoft.com/office/drawing/2014/main" id="{3487D33F-FCE7-E54D-9D5E-28A296D8D94D}"/>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4849886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3 Colum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46888E12-A345-E453-D3C5-068B4E867DDD}"/>
              </a:ext>
            </a:extLst>
          </p:cNvPr>
          <p:cNvSpPr/>
          <p:nvPr userDrawn="1"/>
        </p:nvSpPr>
        <p:spPr>
          <a:xfrm>
            <a:off x="8074152" y="1451239"/>
            <a:ext cx="36576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2" name="Rectangle 1">
            <a:extLst>
              <a:ext uri="{FF2B5EF4-FFF2-40B4-BE49-F238E27FC236}">
                <a16:creationId xmlns:a16="http://schemas.microsoft.com/office/drawing/2014/main" id="{58C0025D-592A-E95A-55D4-72F7BDD5FE26}"/>
              </a:ext>
            </a:extLst>
          </p:cNvPr>
          <p:cNvSpPr/>
          <p:nvPr userDrawn="1"/>
        </p:nvSpPr>
        <p:spPr>
          <a:xfrm>
            <a:off x="8074151" y="1451239"/>
            <a:ext cx="36576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38" name="Rectangle 37">
            <a:extLst>
              <a:ext uri="{FF2B5EF4-FFF2-40B4-BE49-F238E27FC236}">
                <a16:creationId xmlns:a16="http://schemas.microsoft.com/office/drawing/2014/main" id="{BDEE34BD-A6E2-30EA-19F2-266687065A35}"/>
              </a:ext>
            </a:extLst>
          </p:cNvPr>
          <p:cNvSpPr/>
          <p:nvPr userDrawn="1"/>
        </p:nvSpPr>
        <p:spPr>
          <a:xfrm>
            <a:off x="440271" y="1451239"/>
            <a:ext cx="3657600" cy="4204493"/>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640083" y="1622941"/>
            <a:ext cx="3291840" cy="637205"/>
          </a:xfrm>
        </p:spPr>
        <p:txBody>
          <a:bodyPr anchor="ctr" anchorCtr="0"/>
          <a:lstStyle>
            <a:lvl1pPr marL="0" indent="0" algn="ctr">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2" name="Rectangle 41">
            <a:extLst>
              <a:ext uri="{FF2B5EF4-FFF2-40B4-BE49-F238E27FC236}">
                <a16:creationId xmlns:a16="http://schemas.microsoft.com/office/drawing/2014/main" id="{BDA3EF1F-940B-7768-4D98-C2CFDAF42FE0}"/>
              </a:ext>
            </a:extLst>
          </p:cNvPr>
          <p:cNvSpPr/>
          <p:nvPr userDrawn="1"/>
        </p:nvSpPr>
        <p:spPr>
          <a:xfrm>
            <a:off x="4257212" y="1451239"/>
            <a:ext cx="36576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4" name="Rectangle 43">
            <a:extLst>
              <a:ext uri="{FF2B5EF4-FFF2-40B4-BE49-F238E27FC236}">
                <a16:creationId xmlns:a16="http://schemas.microsoft.com/office/drawing/2014/main" id="{5D776DC0-D95A-0858-725C-416C966B66D9}"/>
              </a:ext>
            </a:extLst>
          </p:cNvPr>
          <p:cNvSpPr/>
          <p:nvPr userDrawn="1"/>
        </p:nvSpPr>
        <p:spPr>
          <a:xfrm>
            <a:off x="4257211" y="1451239"/>
            <a:ext cx="36576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5" name="Text Placeholder 20">
            <a:extLst>
              <a:ext uri="{FF2B5EF4-FFF2-40B4-BE49-F238E27FC236}">
                <a16:creationId xmlns:a16="http://schemas.microsoft.com/office/drawing/2014/main" id="{6E9861E3-25CE-214D-0C9F-546471C46CAB}"/>
              </a:ext>
            </a:extLst>
          </p:cNvPr>
          <p:cNvSpPr>
            <a:spLocks noGrp="1"/>
          </p:cNvSpPr>
          <p:nvPr>
            <p:ph type="body" sz="quarter" idx="24"/>
          </p:nvPr>
        </p:nvSpPr>
        <p:spPr>
          <a:xfrm>
            <a:off x="4453129" y="1555783"/>
            <a:ext cx="3255265" cy="437608"/>
          </a:xfrm>
        </p:spPr>
        <p:txBody>
          <a:bodyPr anchor="ctr" anchorCtr="0"/>
          <a:lstStyle>
            <a:lvl1pPr marL="0" indent="0" algn="ctr">
              <a:buNone/>
              <a:defRPr sz="1865"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7" name="Text Placeholder 20">
            <a:extLst>
              <a:ext uri="{FF2B5EF4-FFF2-40B4-BE49-F238E27FC236}">
                <a16:creationId xmlns:a16="http://schemas.microsoft.com/office/drawing/2014/main" id="{6950F76F-9C74-18BB-38A1-4AB695151F5B}"/>
              </a:ext>
            </a:extLst>
          </p:cNvPr>
          <p:cNvSpPr>
            <a:spLocks noGrp="1"/>
          </p:cNvSpPr>
          <p:nvPr>
            <p:ph type="body" sz="quarter" idx="26"/>
          </p:nvPr>
        </p:nvSpPr>
        <p:spPr>
          <a:xfrm>
            <a:off x="640083" y="2722711"/>
            <a:ext cx="3291840"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sp>
        <p:nvSpPr>
          <p:cNvPr id="48" name="Text Placeholder 20">
            <a:extLst>
              <a:ext uri="{FF2B5EF4-FFF2-40B4-BE49-F238E27FC236}">
                <a16:creationId xmlns:a16="http://schemas.microsoft.com/office/drawing/2014/main" id="{0CFCC871-FDB7-BBAD-DFE3-04DC250CCBB6}"/>
              </a:ext>
            </a:extLst>
          </p:cNvPr>
          <p:cNvSpPr>
            <a:spLocks noGrp="1"/>
          </p:cNvSpPr>
          <p:nvPr>
            <p:ph type="body" sz="quarter" idx="27"/>
          </p:nvPr>
        </p:nvSpPr>
        <p:spPr>
          <a:xfrm>
            <a:off x="4453131" y="2722711"/>
            <a:ext cx="3255264"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cxnSp>
        <p:nvCxnSpPr>
          <p:cNvPr id="7" name="Straight Connector 6">
            <a:extLst>
              <a:ext uri="{FF2B5EF4-FFF2-40B4-BE49-F238E27FC236}">
                <a16:creationId xmlns:a16="http://schemas.microsoft.com/office/drawing/2014/main" id="{47CF1FCE-6369-0817-20E5-452DBA3DB4C6}"/>
              </a:ext>
            </a:extLst>
          </p:cNvPr>
          <p:cNvCxnSpPr/>
          <p:nvPr userDrawn="1"/>
        </p:nvCxnSpPr>
        <p:spPr>
          <a:xfrm>
            <a:off x="457203"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74724B58-7BB8-3746-BE5F-CFEA338BEBF1}"/>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5" name="Picture 2" descr="Ultragenyx Treatment of Rare and Ultra-rare Genetic Diseases">
            <a:extLst>
              <a:ext uri="{FF2B5EF4-FFF2-40B4-BE49-F238E27FC236}">
                <a16:creationId xmlns:a16="http://schemas.microsoft.com/office/drawing/2014/main" id="{6956E80C-EC0E-5D80-A5E1-0D10C011A02E}"/>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Straight Connector 10">
            <a:extLst>
              <a:ext uri="{FF2B5EF4-FFF2-40B4-BE49-F238E27FC236}">
                <a16:creationId xmlns:a16="http://schemas.microsoft.com/office/drawing/2014/main" id="{A65ABC62-E444-FF21-C7B9-655E6300677E}"/>
              </a:ext>
            </a:extLst>
          </p:cNvPr>
          <p:cNvCxnSpPr>
            <a:cxnSpLocks/>
          </p:cNvCxnSpPr>
          <p:nvPr userDrawn="1"/>
        </p:nvCxnSpPr>
        <p:spPr>
          <a:xfrm>
            <a:off x="640083" y="2457546"/>
            <a:ext cx="3291840"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 Placeholder 20">
            <a:extLst>
              <a:ext uri="{FF2B5EF4-FFF2-40B4-BE49-F238E27FC236}">
                <a16:creationId xmlns:a16="http://schemas.microsoft.com/office/drawing/2014/main" id="{2259908B-91A5-2EF9-7D27-5A5391ABBBBB}"/>
              </a:ext>
            </a:extLst>
          </p:cNvPr>
          <p:cNvSpPr>
            <a:spLocks noGrp="1"/>
          </p:cNvSpPr>
          <p:nvPr>
            <p:ph type="body" sz="quarter" idx="28"/>
          </p:nvPr>
        </p:nvSpPr>
        <p:spPr>
          <a:xfrm>
            <a:off x="8275324" y="1555783"/>
            <a:ext cx="3255265" cy="437608"/>
          </a:xfrm>
        </p:spPr>
        <p:txBody>
          <a:bodyPr anchor="ctr" anchorCtr="0"/>
          <a:lstStyle>
            <a:lvl1pPr marL="0" indent="0" algn="ctr">
              <a:buNone/>
              <a:defRPr sz="1865"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5" name="Text Placeholder 20">
            <a:extLst>
              <a:ext uri="{FF2B5EF4-FFF2-40B4-BE49-F238E27FC236}">
                <a16:creationId xmlns:a16="http://schemas.microsoft.com/office/drawing/2014/main" id="{C82AF50F-B76A-869A-E7FF-AF8A9A8789B8}"/>
              </a:ext>
            </a:extLst>
          </p:cNvPr>
          <p:cNvSpPr>
            <a:spLocks noGrp="1"/>
          </p:cNvSpPr>
          <p:nvPr>
            <p:ph type="body" sz="quarter" idx="29"/>
          </p:nvPr>
        </p:nvSpPr>
        <p:spPr>
          <a:xfrm>
            <a:off x="8275320" y="2722711"/>
            <a:ext cx="3255264"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22" name="Footer Placeholder 4">
            <a:extLst>
              <a:ext uri="{FF2B5EF4-FFF2-40B4-BE49-F238E27FC236}">
                <a16:creationId xmlns:a16="http://schemas.microsoft.com/office/drawing/2014/main" id="{8BA5314F-0F8B-ED4D-A25F-7C36831118B3}"/>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23" name="Slide Number Placeholder 5">
            <a:extLst>
              <a:ext uri="{FF2B5EF4-FFF2-40B4-BE49-F238E27FC236}">
                <a16:creationId xmlns:a16="http://schemas.microsoft.com/office/drawing/2014/main" id="{54EB2AA7-A8D4-DA4F-AE28-65BBFB94BDDB}"/>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4" name="Title 1">
            <a:extLst>
              <a:ext uri="{FF2B5EF4-FFF2-40B4-BE49-F238E27FC236}">
                <a16:creationId xmlns:a16="http://schemas.microsoft.com/office/drawing/2014/main" id="{DB5F3B12-B663-D84D-A527-939DAE2DB2DF}"/>
              </a:ext>
            </a:extLst>
          </p:cNvPr>
          <p:cNvSpPr>
            <a:spLocks noGrp="1"/>
          </p:cNvSpPr>
          <p:nvPr>
            <p:ph type="title"/>
          </p:nvPr>
        </p:nvSpPr>
        <p:spPr>
          <a:xfrm>
            <a:off x="429687" y="365127"/>
            <a:ext cx="11341100" cy="708301"/>
          </a:xfrm>
        </p:spPr>
        <p:txBody>
          <a:bodyPr/>
          <a:lstStyle/>
          <a:p>
            <a:r>
              <a:rPr lang="en-US"/>
              <a:t>Click to edit Master title style</a:t>
            </a:r>
          </a:p>
        </p:txBody>
      </p:sp>
    </p:spTree>
    <p:extLst>
      <p:ext uri="{BB962C8B-B14F-4D97-AF65-F5344CB8AC3E}">
        <p14:creationId xmlns:p14="http://schemas.microsoft.com/office/powerpoint/2010/main" val="756315446"/>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2 Colum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8" name="Rectangle 37">
            <a:extLst>
              <a:ext uri="{FF2B5EF4-FFF2-40B4-BE49-F238E27FC236}">
                <a16:creationId xmlns:a16="http://schemas.microsoft.com/office/drawing/2014/main" id="{BDEE34BD-A6E2-30EA-19F2-266687065A35}"/>
              </a:ext>
            </a:extLst>
          </p:cNvPr>
          <p:cNvSpPr/>
          <p:nvPr userDrawn="1"/>
        </p:nvSpPr>
        <p:spPr>
          <a:xfrm>
            <a:off x="440271" y="1451239"/>
            <a:ext cx="3657600" cy="4204493"/>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640083" y="1622941"/>
            <a:ext cx="3291840" cy="637205"/>
          </a:xfrm>
        </p:spPr>
        <p:txBody>
          <a:bodyPr anchor="ctr" anchorCtr="0"/>
          <a:lstStyle>
            <a:lvl1pPr marL="0" indent="0" algn="ctr">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2" name="Rectangle 41">
            <a:extLst>
              <a:ext uri="{FF2B5EF4-FFF2-40B4-BE49-F238E27FC236}">
                <a16:creationId xmlns:a16="http://schemas.microsoft.com/office/drawing/2014/main" id="{BDA3EF1F-940B-7768-4D98-C2CFDAF42FE0}"/>
              </a:ext>
            </a:extLst>
          </p:cNvPr>
          <p:cNvSpPr/>
          <p:nvPr userDrawn="1"/>
        </p:nvSpPr>
        <p:spPr>
          <a:xfrm>
            <a:off x="4257210" y="1451239"/>
            <a:ext cx="7474543"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7" name="Text Placeholder 20">
            <a:extLst>
              <a:ext uri="{FF2B5EF4-FFF2-40B4-BE49-F238E27FC236}">
                <a16:creationId xmlns:a16="http://schemas.microsoft.com/office/drawing/2014/main" id="{6950F76F-9C74-18BB-38A1-4AB695151F5B}"/>
              </a:ext>
            </a:extLst>
          </p:cNvPr>
          <p:cNvSpPr>
            <a:spLocks noGrp="1"/>
          </p:cNvSpPr>
          <p:nvPr>
            <p:ph type="body" sz="quarter" idx="26"/>
          </p:nvPr>
        </p:nvSpPr>
        <p:spPr>
          <a:xfrm>
            <a:off x="640083" y="2722711"/>
            <a:ext cx="3291840"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sp>
        <p:nvSpPr>
          <p:cNvPr id="48" name="Text Placeholder 20">
            <a:extLst>
              <a:ext uri="{FF2B5EF4-FFF2-40B4-BE49-F238E27FC236}">
                <a16:creationId xmlns:a16="http://schemas.microsoft.com/office/drawing/2014/main" id="{0CFCC871-FDB7-BBAD-DFE3-04DC250CCBB6}"/>
              </a:ext>
            </a:extLst>
          </p:cNvPr>
          <p:cNvSpPr>
            <a:spLocks noGrp="1"/>
          </p:cNvSpPr>
          <p:nvPr>
            <p:ph type="body" sz="quarter" idx="27"/>
          </p:nvPr>
        </p:nvSpPr>
        <p:spPr>
          <a:xfrm>
            <a:off x="4453128" y="2722711"/>
            <a:ext cx="7098792"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cxnSp>
        <p:nvCxnSpPr>
          <p:cNvPr id="7" name="Straight Connector 6">
            <a:extLst>
              <a:ext uri="{FF2B5EF4-FFF2-40B4-BE49-F238E27FC236}">
                <a16:creationId xmlns:a16="http://schemas.microsoft.com/office/drawing/2014/main" id="{47CF1FCE-6369-0817-20E5-452DBA3DB4C6}"/>
              </a:ext>
            </a:extLst>
          </p:cNvPr>
          <p:cNvCxnSpPr/>
          <p:nvPr userDrawn="1"/>
        </p:nvCxnSpPr>
        <p:spPr>
          <a:xfrm>
            <a:off x="457203"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74724B58-7BB8-3746-BE5F-CFEA338BEBF1}"/>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5" name="Picture 2" descr="Ultragenyx Treatment of Rare and Ultra-rare Genetic Diseases">
            <a:extLst>
              <a:ext uri="{FF2B5EF4-FFF2-40B4-BE49-F238E27FC236}">
                <a16:creationId xmlns:a16="http://schemas.microsoft.com/office/drawing/2014/main" id="{6956E80C-EC0E-5D80-A5E1-0D10C011A02E}"/>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Straight Connector 10">
            <a:extLst>
              <a:ext uri="{FF2B5EF4-FFF2-40B4-BE49-F238E27FC236}">
                <a16:creationId xmlns:a16="http://schemas.microsoft.com/office/drawing/2014/main" id="{A65ABC62-E444-FF21-C7B9-655E6300677E}"/>
              </a:ext>
            </a:extLst>
          </p:cNvPr>
          <p:cNvCxnSpPr>
            <a:cxnSpLocks/>
          </p:cNvCxnSpPr>
          <p:nvPr userDrawn="1"/>
        </p:nvCxnSpPr>
        <p:spPr>
          <a:xfrm>
            <a:off x="640083" y="2457546"/>
            <a:ext cx="329184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410FB836-A2B4-9122-C730-ED9858F4D4DB}"/>
              </a:ext>
            </a:extLst>
          </p:cNvPr>
          <p:cNvCxnSpPr>
            <a:cxnSpLocks/>
          </p:cNvCxnSpPr>
          <p:nvPr userDrawn="1"/>
        </p:nvCxnSpPr>
        <p:spPr>
          <a:xfrm>
            <a:off x="4458101" y="2457546"/>
            <a:ext cx="7093819"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8" name="Text Placeholder 20">
            <a:extLst>
              <a:ext uri="{FF2B5EF4-FFF2-40B4-BE49-F238E27FC236}">
                <a16:creationId xmlns:a16="http://schemas.microsoft.com/office/drawing/2014/main" id="{D111770B-D0C1-D0C5-F1D9-63DA62AF3278}"/>
              </a:ext>
            </a:extLst>
          </p:cNvPr>
          <p:cNvSpPr>
            <a:spLocks noGrp="1"/>
          </p:cNvSpPr>
          <p:nvPr>
            <p:ph type="body" sz="quarter" idx="29"/>
          </p:nvPr>
        </p:nvSpPr>
        <p:spPr>
          <a:xfrm>
            <a:off x="4405256" y="1622941"/>
            <a:ext cx="7146664" cy="637205"/>
          </a:xfrm>
        </p:spPr>
        <p:txBody>
          <a:bodyPr anchor="ctr" anchorCtr="0"/>
          <a:lstStyle>
            <a:lvl1pPr marL="0" indent="0" algn="l">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8" name="Footer Placeholder 4">
            <a:extLst>
              <a:ext uri="{FF2B5EF4-FFF2-40B4-BE49-F238E27FC236}">
                <a16:creationId xmlns:a16="http://schemas.microsoft.com/office/drawing/2014/main" id="{93E80F2A-98D9-3C42-A1E4-8780B39DBEC7}"/>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9" name="Slide Number Placeholder 5">
            <a:extLst>
              <a:ext uri="{FF2B5EF4-FFF2-40B4-BE49-F238E27FC236}">
                <a16:creationId xmlns:a16="http://schemas.microsoft.com/office/drawing/2014/main" id="{4A17143E-4540-4941-B45D-1D5008D0D03A}"/>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0" name="Title 1">
            <a:extLst>
              <a:ext uri="{FF2B5EF4-FFF2-40B4-BE49-F238E27FC236}">
                <a16:creationId xmlns:a16="http://schemas.microsoft.com/office/drawing/2014/main" id="{34BEE26A-5083-4046-8ADA-C13853098134}"/>
              </a:ext>
            </a:extLst>
          </p:cNvPr>
          <p:cNvSpPr>
            <a:spLocks noGrp="1"/>
          </p:cNvSpPr>
          <p:nvPr>
            <p:ph type="title"/>
          </p:nvPr>
        </p:nvSpPr>
        <p:spPr>
          <a:xfrm>
            <a:off x="429687" y="365127"/>
            <a:ext cx="11341100" cy="708301"/>
          </a:xfrm>
        </p:spPr>
        <p:txBody>
          <a:bodyPr/>
          <a:lstStyle/>
          <a:p>
            <a:r>
              <a:rPr lang="en-US"/>
              <a:t>Click to edit Master title style</a:t>
            </a:r>
          </a:p>
        </p:txBody>
      </p:sp>
    </p:spTree>
    <p:extLst>
      <p:ext uri="{BB962C8B-B14F-4D97-AF65-F5344CB8AC3E}">
        <p14:creationId xmlns:p14="http://schemas.microsoft.com/office/powerpoint/2010/main" val="90442939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3 Step">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22D27B6A-C648-993A-33AD-005C67914ACD}"/>
              </a:ext>
            </a:extLst>
          </p:cNvPr>
          <p:cNvSpPr/>
          <p:nvPr userDrawn="1"/>
        </p:nvSpPr>
        <p:spPr>
          <a:xfrm>
            <a:off x="2384783" y="2913411"/>
            <a:ext cx="8631092"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22" name="Rectangle 21">
            <a:extLst>
              <a:ext uri="{FF2B5EF4-FFF2-40B4-BE49-F238E27FC236}">
                <a16:creationId xmlns:a16="http://schemas.microsoft.com/office/drawing/2014/main" id="{DB42F7B4-007D-E610-337F-FDA3EB31A280}"/>
              </a:ext>
            </a:extLst>
          </p:cNvPr>
          <p:cNvSpPr/>
          <p:nvPr userDrawn="1"/>
        </p:nvSpPr>
        <p:spPr>
          <a:xfrm>
            <a:off x="10730210" y="2847880"/>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21" name="Picture 20">
            <a:extLst>
              <a:ext uri="{FF2B5EF4-FFF2-40B4-BE49-F238E27FC236}">
                <a16:creationId xmlns:a16="http://schemas.microsoft.com/office/drawing/2014/main" id="{E7733AA4-EBDC-A873-601C-C3B8AF2D484D}"/>
              </a:ext>
            </a:extLst>
          </p:cNvPr>
          <p:cNvPicPr>
            <a:picLocks noChangeAspect="1"/>
          </p:cNvPicPr>
          <p:nvPr userDrawn="1"/>
        </p:nvPicPr>
        <p:blipFill>
          <a:blip r:embed="rId3"/>
          <a:srcRect/>
          <a:stretch/>
        </p:blipFill>
        <p:spPr>
          <a:xfrm>
            <a:off x="10730207" y="2913411"/>
            <a:ext cx="447040" cy="1280160"/>
          </a:xfrm>
          <a:prstGeom prst="rect">
            <a:avLst/>
          </a:prstGeom>
        </p:spPr>
      </p:pic>
      <p:sp>
        <p:nvSpPr>
          <p:cNvPr id="12" name="Text Placeholder 20">
            <a:extLst>
              <a:ext uri="{FF2B5EF4-FFF2-40B4-BE49-F238E27FC236}">
                <a16:creationId xmlns:a16="http://schemas.microsoft.com/office/drawing/2014/main" id="{5A4258EF-A260-DBAD-85A4-FEE076BF22AC}"/>
              </a:ext>
            </a:extLst>
          </p:cNvPr>
          <p:cNvSpPr>
            <a:spLocks noGrp="1"/>
          </p:cNvSpPr>
          <p:nvPr>
            <p:ph type="body" sz="quarter" idx="25"/>
          </p:nvPr>
        </p:nvSpPr>
        <p:spPr>
          <a:xfrm>
            <a:off x="4228718" y="2967485"/>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a:t>Click to edit Master text styles</a:t>
            </a:r>
          </a:p>
        </p:txBody>
      </p:sp>
      <p:sp>
        <p:nvSpPr>
          <p:cNvPr id="13" name="Rectangle 12">
            <a:extLst>
              <a:ext uri="{FF2B5EF4-FFF2-40B4-BE49-F238E27FC236}">
                <a16:creationId xmlns:a16="http://schemas.microsoft.com/office/drawing/2014/main" id="{A046872C-E49E-5B70-9F9E-90D8707F04DD}"/>
              </a:ext>
            </a:extLst>
          </p:cNvPr>
          <p:cNvSpPr/>
          <p:nvPr userDrawn="1"/>
        </p:nvSpPr>
        <p:spPr>
          <a:xfrm>
            <a:off x="1737361" y="2913409"/>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5" name="Text Placeholder 20">
            <a:extLst>
              <a:ext uri="{FF2B5EF4-FFF2-40B4-BE49-F238E27FC236}">
                <a16:creationId xmlns:a16="http://schemas.microsoft.com/office/drawing/2014/main" id="{2ED9E1AB-5FE1-37E6-CA13-64276799B72B}"/>
              </a:ext>
            </a:extLst>
          </p:cNvPr>
          <p:cNvSpPr>
            <a:spLocks noGrp="1"/>
          </p:cNvSpPr>
          <p:nvPr>
            <p:ph type="body" sz="quarter" idx="26"/>
          </p:nvPr>
        </p:nvSpPr>
        <p:spPr>
          <a:xfrm>
            <a:off x="1835576" y="2952665"/>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38" name="Rectangle 37">
            <a:extLst>
              <a:ext uri="{FF2B5EF4-FFF2-40B4-BE49-F238E27FC236}">
                <a16:creationId xmlns:a16="http://schemas.microsoft.com/office/drawing/2014/main" id="{BDEE34BD-A6E2-30EA-19F2-266687065A35}"/>
              </a:ext>
            </a:extLst>
          </p:cNvPr>
          <p:cNvSpPr/>
          <p:nvPr userDrawn="1"/>
        </p:nvSpPr>
        <p:spPr>
          <a:xfrm>
            <a:off x="2384783" y="1451245"/>
            <a:ext cx="8092741"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23" name="Text Placeholder 20">
            <a:extLst>
              <a:ext uri="{FF2B5EF4-FFF2-40B4-BE49-F238E27FC236}">
                <a16:creationId xmlns:a16="http://schemas.microsoft.com/office/drawing/2014/main" id="{8B35187B-3D82-2A8D-ADA8-8C8654E89977}"/>
              </a:ext>
            </a:extLst>
          </p:cNvPr>
          <p:cNvSpPr>
            <a:spLocks noGrp="1"/>
          </p:cNvSpPr>
          <p:nvPr>
            <p:ph type="body" sz="quarter" idx="16"/>
          </p:nvPr>
        </p:nvSpPr>
        <p:spPr>
          <a:xfrm>
            <a:off x="4228718" y="1505321"/>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dirty="0"/>
              <a:t>Click to edit Master text styles</a:t>
            </a:r>
          </a:p>
        </p:txBody>
      </p:sp>
      <p:sp>
        <p:nvSpPr>
          <p:cNvPr id="40" name="Rectangle 39">
            <a:extLst>
              <a:ext uri="{FF2B5EF4-FFF2-40B4-BE49-F238E27FC236}">
                <a16:creationId xmlns:a16="http://schemas.microsoft.com/office/drawing/2014/main" id="{B6186533-DBF9-4DB8-FCDC-E6E88D04EA34}"/>
              </a:ext>
            </a:extLst>
          </p:cNvPr>
          <p:cNvSpPr/>
          <p:nvPr userDrawn="1"/>
        </p:nvSpPr>
        <p:spPr>
          <a:xfrm>
            <a:off x="1737361" y="1451243"/>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1835576" y="1490499"/>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16" name="Rectangle 15">
            <a:extLst>
              <a:ext uri="{FF2B5EF4-FFF2-40B4-BE49-F238E27FC236}">
                <a16:creationId xmlns:a16="http://schemas.microsoft.com/office/drawing/2014/main" id="{CAD19E49-9B88-DDCF-1AEB-049F38ACDF1B}"/>
              </a:ext>
            </a:extLst>
          </p:cNvPr>
          <p:cNvSpPr/>
          <p:nvPr userDrawn="1"/>
        </p:nvSpPr>
        <p:spPr>
          <a:xfrm>
            <a:off x="2159003" y="4375573"/>
            <a:ext cx="9406471"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7" name="Text Placeholder 20">
            <a:extLst>
              <a:ext uri="{FF2B5EF4-FFF2-40B4-BE49-F238E27FC236}">
                <a16:creationId xmlns:a16="http://schemas.microsoft.com/office/drawing/2014/main" id="{4CD5C053-EBF6-BB77-3699-532F60F5F2CB}"/>
              </a:ext>
            </a:extLst>
          </p:cNvPr>
          <p:cNvSpPr>
            <a:spLocks noGrp="1"/>
          </p:cNvSpPr>
          <p:nvPr>
            <p:ph type="body" sz="quarter" idx="27"/>
          </p:nvPr>
        </p:nvSpPr>
        <p:spPr>
          <a:xfrm>
            <a:off x="4228718" y="4429653"/>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a:t>Click to edit Master text styles</a:t>
            </a:r>
          </a:p>
        </p:txBody>
      </p:sp>
      <p:sp>
        <p:nvSpPr>
          <p:cNvPr id="18" name="Rectangle 17">
            <a:extLst>
              <a:ext uri="{FF2B5EF4-FFF2-40B4-BE49-F238E27FC236}">
                <a16:creationId xmlns:a16="http://schemas.microsoft.com/office/drawing/2014/main" id="{43A76AE6-B050-98E5-1478-59A3B9D4D343}"/>
              </a:ext>
            </a:extLst>
          </p:cNvPr>
          <p:cNvSpPr/>
          <p:nvPr userDrawn="1"/>
        </p:nvSpPr>
        <p:spPr>
          <a:xfrm>
            <a:off x="1737361" y="4375573"/>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9" name="Text Placeholder 20">
            <a:extLst>
              <a:ext uri="{FF2B5EF4-FFF2-40B4-BE49-F238E27FC236}">
                <a16:creationId xmlns:a16="http://schemas.microsoft.com/office/drawing/2014/main" id="{2274A2E1-6D02-8483-5A72-83FA146F3E83}"/>
              </a:ext>
            </a:extLst>
          </p:cNvPr>
          <p:cNvSpPr>
            <a:spLocks noGrp="1"/>
          </p:cNvSpPr>
          <p:nvPr>
            <p:ph type="body" sz="quarter" idx="28"/>
          </p:nvPr>
        </p:nvSpPr>
        <p:spPr>
          <a:xfrm>
            <a:off x="1835576" y="4414827"/>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0" name="Picture Placeholder 12">
            <a:extLst>
              <a:ext uri="{FF2B5EF4-FFF2-40B4-BE49-F238E27FC236}">
                <a16:creationId xmlns:a16="http://schemas.microsoft.com/office/drawing/2014/main" id="{5A88DCE3-B355-EC52-32D0-E38167439B0A}"/>
              </a:ext>
            </a:extLst>
          </p:cNvPr>
          <p:cNvSpPr>
            <a:spLocks noGrp="1"/>
          </p:cNvSpPr>
          <p:nvPr>
            <p:ph type="pic" sz="quarter" idx="24"/>
          </p:nvPr>
        </p:nvSpPr>
        <p:spPr>
          <a:xfrm>
            <a:off x="457204" y="2913411"/>
            <a:ext cx="1280160" cy="1280160"/>
          </a:xfrm>
        </p:spPr>
        <p:txBody>
          <a:bodyPr/>
          <a:lstStyle/>
          <a:p>
            <a:endParaRPr lang="en-US" dirty="0"/>
          </a:p>
        </p:txBody>
      </p:sp>
      <p:sp>
        <p:nvSpPr>
          <p:cNvPr id="4" name="Picture Placeholder 12">
            <a:extLst>
              <a:ext uri="{FF2B5EF4-FFF2-40B4-BE49-F238E27FC236}">
                <a16:creationId xmlns:a16="http://schemas.microsoft.com/office/drawing/2014/main" id="{1D4F2B8B-1344-3415-CA61-656964A79195}"/>
              </a:ext>
            </a:extLst>
          </p:cNvPr>
          <p:cNvSpPr>
            <a:spLocks noGrp="1"/>
          </p:cNvSpPr>
          <p:nvPr>
            <p:ph type="pic" sz="quarter" idx="13"/>
          </p:nvPr>
        </p:nvSpPr>
        <p:spPr>
          <a:xfrm>
            <a:off x="457204" y="1451245"/>
            <a:ext cx="1280160" cy="1280160"/>
          </a:xfrm>
        </p:spPr>
        <p:txBody>
          <a:bodyPr/>
          <a:lstStyle/>
          <a:p>
            <a:endParaRPr lang="en-US" dirty="0"/>
          </a:p>
        </p:txBody>
      </p:sp>
      <p:sp>
        <p:nvSpPr>
          <p:cNvPr id="5" name="Picture Placeholder 12">
            <a:extLst>
              <a:ext uri="{FF2B5EF4-FFF2-40B4-BE49-F238E27FC236}">
                <a16:creationId xmlns:a16="http://schemas.microsoft.com/office/drawing/2014/main" id="{CE0225C2-ABA6-CDCE-C64A-3AF694C7F4B5}"/>
              </a:ext>
            </a:extLst>
          </p:cNvPr>
          <p:cNvSpPr>
            <a:spLocks noGrp="1"/>
          </p:cNvSpPr>
          <p:nvPr>
            <p:ph type="pic" sz="quarter" idx="23"/>
          </p:nvPr>
        </p:nvSpPr>
        <p:spPr>
          <a:xfrm>
            <a:off x="457204" y="4375573"/>
            <a:ext cx="1280160" cy="1280160"/>
          </a:xfrm>
        </p:spPr>
        <p:txBody>
          <a:bodyPr/>
          <a:lstStyle/>
          <a:p>
            <a:endParaRPr lang="en-US" dirty="0"/>
          </a:p>
        </p:txBody>
      </p:sp>
      <p:sp>
        <p:nvSpPr>
          <p:cNvPr id="24" name="Rectangle 23">
            <a:extLst>
              <a:ext uri="{FF2B5EF4-FFF2-40B4-BE49-F238E27FC236}">
                <a16:creationId xmlns:a16="http://schemas.microsoft.com/office/drawing/2014/main" id="{F6353C1F-9D55-82F3-DA3C-911411A3EEE4}"/>
              </a:ext>
            </a:extLst>
          </p:cNvPr>
          <p:cNvSpPr/>
          <p:nvPr userDrawn="1"/>
        </p:nvSpPr>
        <p:spPr>
          <a:xfrm>
            <a:off x="10191858" y="1391616"/>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25" name="Picture 24">
            <a:extLst>
              <a:ext uri="{FF2B5EF4-FFF2-40B4-BE49-F238E27FC236}">
                <a16:creationId xmlns:a16="http://schemas.microsoft.com/office/drawing/2014/main" id="{04AC6E70-0CA2-D8A8-256F-A363A16C0D09}"/>
              </a:ext>
            </a:extLst>
          </p:cNvPr>
          <p:cNvPicPr>
            <a:picLocks noChangeAspect="1"/>
          </p:cNvPicPr>
          <p:nvPr userDrawn="1"/>
        </p:nvPicPr>
        <p:blipFill>
          <a:blip r:embed="rId3"/>
          <a:srcRect/>
          <a:stretch/>
        </p:blipFill>
        <p:spPr>
          <a:xfrm>
            <a:off x="10191857" y="1451245"/>
            <a:ext cx="447040" cy="1280160"/>
          </a:xfrm>
          <a:prstGeom prst="rect">
            <a:avLst/>
          </a:prstGeom>
        </p:spPr>
      </p:pic>
      <p:sp>
        <p:nvSpPr>
          <p:cNvPr id="26" name="Rectangle 25">
            <a:extLst>
              <a:ext uri="{FF2B5EF4-FFF2-40B4-BE49-F238E27FC236}">
                <a16:creationId xmlns:a16="http://schemas.microsoft.com/office/drawing/2014/main" id="{10671A08-82BD-67DB-AA60-8D73AA3FD0B4}"/>
              </a:ext>
            </a:extLst>
          </p:cNvPr>
          <p:cNvSpPr/>
          <p:nvPr userDrawn="1"/>
        </p:nvSpPr>
        <p:spPr>
          <a:xfrm>
            <a:off x="11279807" y="4315439"/>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27" name="Picture 26">
            <a:extLst>
              <a:ext uri="{FF2B5EF4-FFF2-40B4-BE49-F238E27FC236}">
                <a16:creationId xmlns:a16="http://schemas.microsoft.com/office/drawing/2014/main" id="{4CE9F462-F101-5842-AB07-617AD38BBD2A}"/>
              </a:ext>
            </a:extLst>
          </p:cNvPr>
          <p:cNvPicPr>
            <a:picLocks noChangeAspect="1"/>
          </p:cNvPicPr>
          <p:nvPr userDrawn="1"/>
        </p:nvPicPr>
        <p:blipFill>
          <a:blip r:embed="rId3"/>
          <a:srcRect/>
          <a:stretch/>
        </p:blipFill>
        <p:spPr>
          <a:xfrm>
            <a:off x="11279804" y="4375573"/>
            <a:ext cx="447040" cy="1280160"/>
          </a:xfrm>
          <a:prstGeom prst="rect">
            <a:avLst/>
          </a:prstGeom>
        </p:spPr>
      </p:pic>
      <p:sp>
        <p:nvSpPr>
          <p:cNvPr id="32" name="Text Placeholder 20">
            <a:extLst>
              <a:ext uri="{FF2B5EF4-FFF2-40B4-BE49-F238E27FC236}">
                <a16:creationId xmlns:a16="http://schemas.microsoft.com/office/drawing/2014/main" id="{90FE0F36-4F65-EB3E-966A-2F76C587C702}"/>
              </a:ext>
            </a:extLst>
          </p:cNvPr>
          <p:cNvSpPr>
            <a:spLocks noGrp="1"/>
          </p:cNvSpPr>
          <p:nvPr>
            <p:ph type="body" sz="quarter" idx="29"/>
          </p:nvPr>
        </p:nvSpPr>
        <p:spPr>
          <a:xfrm>
            <a:off x="6294586" y="2967485"/>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3" name="Text Placeholder 20">
            <a:extLst>
              <a:ext uri="{FF2B5EF4-FFF2-40B4-BE49-F238E27FC236}">
                <a16:creationId xmlns:a16="http://schemas.microsoft.com/office/drawing/2014/main" id="{C0D6F8FE-C2C0-8E94-9FC5-ECF4D5C9760E}"/>
              </a:ext>
            </a:extLst>
          </p:cNvPr>
          <p:cNvSpPr>
            <a:spLocks noGrp="1"/>
          </p:cNvSpPr>
          <p:nvPr>
            <p:ph type="body" sz="quarter" idx="30"/>
          </p:nvPr>
        </p:nvSpPr>
        <p:spPr>
          <a:xfrm>
            <a:off x="6294586" y="1505321"/>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4" name="Text Placeholder 20">
            <a:extLst>
              <a:ext uri="{FF2B5EF4-FFF2-40B4-BE49-F238E27FC236}">
                <a16:creationId xmlns:a16="http://schemas.microsoft.com/office/drawing/2014/main" id="{A8E89BF2-2636-F0B0-B80B-CB8DD01FA790}"/>
              </a:ext>
            </a:extLst>
          </p:cNvPr>
          <p:cNvSpPr>
            <a:spLocks noGrp="1"/>
          </p:cNvSpPr>
          <p:nvPr>
            <p:ph type="body" sz="quarter" idx="31"/>
          </p:nvPr>
        </p:nvSpPr>
        <p:spPr>
          <a:xfrm>
            <a:off x="6294586" y="4429653"/>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5" name="Text Placeholder 20">
            <a:extLst>
              <a:ext uri="{FF2B5EF4-FFF2-40B4-BE49-F238E27FC236}">
                <a16:creationId xmlns:a16="http://schemas.microsoft.com/office/drawing/2014/main" id="{A94FA7D8-73BD-A902-D108-AF359D787224}"/>
              </a:ext>
            </a:extLst>
          </p:cNvPr>
          <p:cNvSpPr>
            <a:spLocks noGrp="1"/>
          </p:cNvSpPr>
          <p:nvPr>
            <p:ph type="body" sz="quarter" idx="32"/>
          </p:nvPr>
        </p:nvSpPr>
        <p:spPr>
          <a:xfrm>
            <a:off x="8360452" y="2967485"/>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6" name="Text Placeholder 20">
            <a:extLst>
              <a:ext uri="{FF2B5EF4-FFF2-40B4-BE49-F238E27FC236}">
                <a16:creationId xmlns:a16="http://schemas.microsoft.com/office/drawing/2014/main" id="{17A05B1A-96D7-EB10-6165-A924D073B2A4}"/>
              </a:ext>
            </a:extLst>
          </p:cNvPr>
          <p:cNvSpPr>
            <a:spLocks noGrp="1"/>
          </p:cNvSpPr>
          <p:nvPr>
            <p:ph type="body" sz="quarter" idx="33"/>
          </p:nvPr>
        </p:nvSpPr>
        <p:spPr>
          <a:xfrm>
            <a:off x="8360452" y="1505321"/>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7" name="Text Placeholder 20">
            <a:extLst>
              <a:ext uri="{FF2B5EF4-FFF2-40B4-BE49-F238E27FC236}">
                <a16:creationId xmlns:a16="http://schemas.microsoft.com/office/drawing/2014/main" id="{BB8EF5BB-2E77-1FB0-1354-0F9605E6F08F}"/>
              </a:ext>
            </a:extLst>
          </p:cNvPr>
          <p:cNvSpPr>
            <a:spLocks noGrp="1"/>
          </p:cNvSpPr>
          <p:nvPr>
            <p:ph type="body" sz="quarter" idx="34"/>
          </p:nvPr>
        </p:nvSpPr>
        <p:spPr>
          <a:xfrm>
            <a:off x="8360452" y="4429653"/>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cxnSp>
        <p:nvCxnSpPr>
          <p:cNvPr id="7" name="Straight Connector 6">
            <a:extLst>
              <a:ext uri="{FF2B5EF4-FFF2-40B4-BE49-F238E27FC236}">
                <a16:creationId xmlns:a16="http://schemas.microsoft.com/office/drawing/2014/main" id="{53525F0C-0D7C-8C4B-6C52-33639CEBF672}"/>
              </a:ext>
            </a:extLst>
          </p:cNvPr>
          <p:cNvCxnSpPr/>
          <p:nvPr userDrawn="1"/>
        </p:nvCxnSpPr>
        <p:spPr>
          <a:xfrm>
            <a:off x="457203"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83460F45-DA78-1349-AE9E-19346FBCF3AB}"/>
              </a:ext>
            </a:extLst>
          </p:cNvPr>
          <p:cNvSpPr/>
          <p:nvPr userDrawn="1"/>
        </p:nvSpPr>
        <p:spPr>
          <a:xfrm>
            <a:off x="10477503"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pic>
        <p:nvPicPr>
          <p:cNvPr id="45" name="Picture 2" descr="Ultragenyx Treatment of Rare and Ultra-rare Genetic Diseases">
            <a:extLst>
              <a:ext uri="{FF2B5EF4-FFF2-40B4-BE49-F238E27FC236}">
                <a16:creationId xmlns:a16="http://schemas.microsoft.com/office/drawing/2014/main" id="{44BBF31F-8AE8-434D-9B8D-DBC98861BD8C}"/>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10774221" y="6390646"/>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43" name="Footer Placeholder 4">
            <a:extLst>
              <a:ext uri="{FF2B5EF4-FFF2-40B4-BE49-F238E27FC236}">
                <a16:creationId xmlns:a16="http://schemas.microsoft.com/office/drawing/2014/main" id="{88F70FB3-9394-9849-AA6D-9736024A2669}"/>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46" name="Slide Number Placeholder 5">
            <a:extLst>
              <a:ext uri="{FF2B5EF4-FFF2-40B4-BE49-F238E27FC236}">
                <a16:creationId xmlns:a16="http://schemas.microsoft.com/office/drawing/2014/main" id="{DE6DF7B7-CBDB-6B45-91B5-6D510B7EE4BA}"/>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47" name="Title 1">
            <a:extLst>
              <a:ext uri="{FF2B5EF4-FFF2-40B4-BE49-F238E27FC236}">
                <a16:creationId xmlns:a16="http://schemas.microsoft.com/office/drawing/2014/main" id="{19F62349-9D9A-AC41-8175-DE1F06A00093}"/>
              </a:ext>
            </a:extLst>
          </p:cNvPr>
          <p:cNvSpPr>
            <a:spLocks noGrp="1"/>
          </p:cNvSpPr>
          <p:nvPr>
            <p:ph type="title"/>
          </p:nvPr>
        </p:nvSpPr>
        <p:spPr>
          <a:xfrm>
            <a:off x="429687" y="365127"/>
            <a:ext cx="11341100" cy="708301"/>
          </a:xfrm>
        </p:spPr>
        <p:txBody>
          <a:bodyPr/>
          <a:lstStyle/>
          <a:p>
            <a:r>
              <a:rPr lang="en-US"/>
              <a:t>Click to edit Master title style</a:t>
            </a:r>
          </a:p>
        </p:txBody>
      </p:sp>
    </p:spTree>
    <p:extLst>
      <p:ext uri="{BB962C8B-B14F-4D97-AF65-F5344CB8AC3E}">
        <p14:creationId xmlns:p14="http://schemas.microsoft.com/office/powerpoint/2010/main" val="863365063"/>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preserve="1" userDrawn="1">
  <p:cSld name="Thank You">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13" name="Picture 12" descr="Background pattern&#10;&#10;Description automatically generated with low confidence">
            <a:extLst>
              <a:ext uri="{FF2B5EF4-FFF2-40B4-BE49-F238E27FC236}">
                <a16:creationId xmlns:a16="http://schemas.microsoft.com/office/drawing/2014/main" id="{A36DBD4D-C2B8-2B48-BE16-C0CE0B53AF4F}"/>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4095" t="67471"/>
          <a:stretch/>
        </p:blipFill>
        <p:spPr>
          <a:xfrm>
            <a:off x="9033645" y="4627185"/>
            <a:ext cx="3158359" cy="2230821"/>
          </a:xfrm>
          <a:prstGeom prst="rect">
            <a:avLst/>
          </a:prstGeom>
        </p:spPr>
      </p:pic>
      <p:pic>
        <p:nvPicPr>
          <p:cNvPr id="16" name="Picture 2" descr="Ultragenyx Treatment of Rare and Ultra-rare Genetic Diseases">
            <a:extLst>
              <a:ext uri="{FF2B5EF4-FFF2-40B4-BE49-F238E27FC236}">
                <a16:creationId xmlns:a16="http://schemas.microsoft.com/office/drawing/2014/main" id="{D5118DA1-B396-7249-B3F6-D5D15B711DDC}"/>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9956801" y="6008021"/>
            <a:ext cx="1773380" cy="731750"/>
          </a:xfrm>
          <a:prstGeom prst="rect">
            <a:avLst/>
          </a:prstGeom>
          <a:noFill/>
          <a:extLst>
            <a:ext uri="{909E8E84-426E-40DD-AFC4-6F175D3DCCD1}">
              <a14:hiddenFill xmlns:a14="http://schemas.microsoft.com/office/drawing/2010/main">
                <a:solidFill>
                  <a:srgbClr val="FFFFFF"/>
                </a:solidFill>
              </a14:hiddenFill>
            </a:ext>
          </a:extLst>
        </p:spPr>
      </p:pic>
      <p:sp>
        <p:nvSpPr>
          <p:cNvPr id="4" name="Title 1">
            <a:extLst>
              <a:ext uri="{FF2B5EF4-FFF2-40B4-BE49-F238E27FC236}">
                <a16:creationId xmlns:a16="http://schemas.microsoft.com/office/drawing/2014/main" id="{5E8F4B83-0B8B-75D6-4B2C-794A041538E1}"/>
              </a:ext>
            </a:extLst>
          </p:cNvPr>
          <p:cNvSpPr>
            <a:spLocks noGrp="1"/>
          </p:cNvSpPr>
          <p:nvPr>
            <p:ph type="ctrTitle" hasCustomPrompt="1"/>
          </p:nvPr>
        </p:nvSpPr>
        <p:spPr>
          <a:xfrm>
            <a:off x="1066801" y="2235708"/>
            <a:ext cx="10058401" cy="2386585"/>
          </a:xfrm>
        </p:spPr>
        <p:txBody>
          <a:bodyPr lIns="0" tIns="0" rIns="0" bIns="0" anchor="ctr">
            <a:noAutofit/>
          </a:bodyPr>
          <a:lstStyle>
            <a:lvl1pPr algn="ctr">
              <a:defRPr sz="5861"/>
            </a:lvl1pPr>
          </a:lstStyle>
          <a:p>
            <a:r>
              <a:rPr lang="en-US" dirty="0"/>
              <a:t>Thank You</a:t>
            </a:r>
          </a:p>
        </p:txBody>
      </p:sp>
      <p:sp>
        <p:nvSpPr>
          <p:cNvPr id="9" name="Footer Placeholder 4">
            <a:extLst>
              <a:ext uri="{FF2B5EF4-FFF2-40B4-BE49-F238E27FC236}">
                <a16:creationId xmlns:a16="http://schemas.microsoft.com/office/drawing/2014/main" id="{D91AF359-B503-6446-93F5-DBB4EEE3D92B}"/>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0" name="Slide Number Placeholder 5">
            <a:extLst>
              <a:ext uri="{FF2B5EF4-FFF2-40B4-BE49-F238E27FC236}">
                <a16:creationId xmlns:a16="http://schemas.microsoft.com/office/drawing/2014/main" id="{1A21C157-BB75-F843-A7D2-11757BF7B342}"/>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574803601"/>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preserve="1" userDrawn="1">
  <p:cSld name="1_Divider + Imag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7A24CE57-07ED-3246-84C6-A1046DC8507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8269" t="17721" r="11935" b="1847"/>
          <a:stretch/>
        </p:blipFill>
        <p:spPr>
          <a:xfrm>
            <a:off x="0" y="-1"/>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677298-2FEE-344D-A5A3-E8DA0D1EC0D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3" name="Rectangle 2">
            <a:extLst>
              <a:ext uri="{FF2B5EF4-FFF2-40B4-BE49-F238E27FC236}">
                <a16:creationId xmlns:a16="http://schemas.microsoft.com/office/drawing/2014/main" id="{6789399F-D91C-5643-BEA3-C480F87B897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5" name="Picture 4" descr="A picture containing shape&#10;&#10;Description automatically generated">
            <a:extLst>
              <a:ext uri="{FF2B5EF4-FFF2-40B4-BE49-F238E27FC236}">
                <a16:creationId xmlns:a16="http://schemas.microsoft.com/office/drawing/2014/main" id="{848C8F6C-80F2-5E12-0F20-EEFCA83F82E8}"/>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8" name="Footer Placeholder 4">
            <a:extLst>
              <a:ext uri="{FF2B5EF4-FFF2-40B4-BE49-F238E27FC236}">
                <a16:creationId xmlns:a16="http://schemas.microsoft.com/office/drawing/2014/main" id="{4BAD863C-E6C2-6A4E-ACB1-223B57A32AA2}"/>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9" name="Slide Number Placeholder 5">
            <a:extLst>
              <a:ext uri="{FF2B5EF4-FFF2-40B4-BE49-F238E27FC236}">
                <a16:creationId xmlns:a16="http://schemas.microsoft.com/office/drawing/2014/main" id="{9BF7D571-E240-FB46-A89D-A2D36BE92433}"/>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204551983"/>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preserve="1" userDrawn="1">
  <p:cSld name="2_Divider + Image">
    <p:spTree>
      <p:nvGrpSpPr>
        <p:cNvPr id="1" name=""/>
        <p:cNvGrpSpPr/>
        <p:nvPr/>
      </p:nvGrpSpPr>
      <p:grpSpPr>
        <a:xfrm>
          <a:off x="0" y="0"/>
          <a:ext cx="0" cy="0"/>
          <a:chOff x="0" y="0"/>
          <a:chExt cx="0" cy="0"/>
        </a:xfrm>
      </p:grpSpPr>
      <p:pic>
        <p:nvPicPr>
          <p:cNvPr id="17" name="Picture 16">
            <a:extLst>
              <a:ext uri="{FF2B5EF4-FFF2-40B4-BE49-F238E27FC236}">
                <a16:creationId xmlns:a16="http://schemas.microsoft.com/office/drawing/2014/main" id="{E6A319BE-FF3C-5C6B-E677-EDFD8BE2FE51}"/>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13018" r="2682" b="9184"/>
          <a:stretch/>
        </p:blipFill>
        <p:spPr>
          <a:xfrm>
            <a:off x="0" y="-1"/>
            <a:ext cx="12192000" cy="6858001"/>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677298-2FEE-344D-A5A3-E8DA0D1EC0D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3" name="Rectangle 2">
            <a:extLst>
              <a:ext uri="{FF2B5EF4-FFF2-40B4-BE49-F238E27FC236}">
                <a16:creationId xmlns:a16="http://schemas.microsoft.com/office/drawing/2014/main" id="{6789399F-D91C-5643-BEA3-C480F87B897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5" name="Picture 4" descr="A picture containing shape&#10;&#10;Description automatically generated">
            <a:extLst>
              <a:ext uri="{FF2B5EF4-FFF2-40B4-BE49-F238E27FC236}">
                <a16:creationId xmlns:a16="http://schemas.microsoft.com/office/drawing/2014/main" id="{848C8F6C-80F2-5E12-0F20-EEFCA83F82E8}"/>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5" name="Footer Placeholder 4">
            <a:extLst>
              <a:ext uri="{FF2B5EF4-FFF2-40B4-BE49-F238E27FC236}">
                <a16:creationId xmlns:a16="http://schemas.microsoft.com/office/drawing/2014/main" id="{CD33C186-41C6-5644-BE2E-FCA9F86688B4}"/>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6" name="Slide Number Placeholder 5">
            <a:extLst>
              <a:ext uri="{FF2B5EF4-FFF2-40B4-BE49-F238E27FC236}">
                <a16:creationId xmlns:a16="http://schemas.microsoft.com/office/drawing/2014/main" id="{EB462ADC-C9CC-1140-9DAF-476EC0B3D33E}"/>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617017658"/>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preserve="1" userDrawn="1">
  <p:cSld name="3_Divider + Imag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92074E3-291C-1296-9A70-368664317E6B}"/>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3124" r="8606" b="49267"/>
          <a:stretch/>
        </p:blipFill>
        <p:spPr>
          <a:xfrm>
            <a:off x="448963" y="1"/>
            <a:ext cx="11743037"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604E643D-4BB4-234D-AE74-99D55395C76A}"/>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3" name="Rectangle 12">
            <a:extLst>
              <a:ext uri="{FF2B5EF4-FFF2-40B4-BE49-F238E27FC236}">
                <a16:creationId xmlns:a16="http://schemas.microsoft.com/office/drawing/2014/main" id="{8AC7F802-2C38-5E4A-BC5A-8F06FB24E5DB}"/>
              </a:ext>
            </a:extLst>
          </p:cNvPr>
          <p:cNvSpPr/>
          <p:nvPr userDrawn="1"/>
        </p:nvSpPr>
        <p:spPr>
          <a:xfrm>
            <a:off x="1" y="-2"/>
            <a:ext cx="6855124"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398"/>
          </a:p>
        </p:txBody>
      </p:sp>
      <p:pic>
        <p:nvPicPr>
          <p:cNvPr id="14" name="Picture 13" descr="A picture containing shape&#10;&#10;Description automatically generated">
            <a:extLst>
              <a:ext uri="{FF2B5EF4-FFF2-40B4-BE49-F238E27FC236}">
                <a16:creationId xmlns:a16="http://schemas.microsoft.com/office/drawing/2014/main" id="{0311E13B-EE07-C04C-8DE0-F5247110B967}"/>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8" name="Title 1">
            <a:extLst>
              <a:ext uri="{FF2B5EF4-FFF2-40B4-BE49-F238E27FC236}">
                <a16:creationId xmlns:a16="http://schemas.microsoft.com/office/drawing/2014/main" id="{85D1393D-9B79-CA0A-936F-FF6214237369}"/>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9" name="Subtitle 2">
            <a:extLst>
              <a:ext uri="{FF2B5EF4-FFF2-40B4-BE49-F238E27FC236}">
                <a16:creationId xmlns:a16="http://schemas.microsoft.com/office/drawing/2014/main" id="{7A9BB418-5E9D-3ABC-7FC5-C32538866595}"/>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7" name="Footer Placeholder 4">
            <a:extLst>
              <a:ext uri="{FF2B5EF4-FFF2-40B4-BE49-F238E27FC236}">
                <a16:creationId xmlns:a16="http://schemas.microsoft.com/office/drawing/2014/main" id="{53B3749F-E963-BA45-BA9C-2BD95E308611}"/>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8" name="Slide Number Placeholder 5">
            <a:extLst>
              <a:ext uri="{FF2B5EF4-FFF2-40B4-BE49-F238E27FC236}">
                <a16:creationId xmlns:a16="http://schemas.microsoft.com/office/drawing/2014/main" id="{985841B9-D3A8-D843-8529-BD8AB516C07F}"/>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018158388"/>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preserve="1" userDrawn="1">
  <p:cSld name="Divider + Image">
    <p:spTree>
      <p:nvGrpSpPr>
        <p:cNvPr id="1" name=""/>
        <p:cNvGrpSpPr/>
        <p:nvPr/>
      </p:nvGrpSpPr>
      <p:grpSpPr>
        <a:xfrm>
          <a:off x="0" y="0"/>
          <a:ext cx="0" cy="0"/>
          <a:chOff x="0" y="0"/>
          <a:chExt cx="0" cy="0"/>
        </a:xfrm>
      </p:grpSpPr>
      <p:pic>
        <p:nvPicPr>
          <p:cNvPr id="23" name="Picture 22">
            <a:extLst>
              <a:ext uri="{FF2B5EF4-FFF2-40B4-BE49-F238E27FC236}">
                <a16:creationId xmlns:a16="http://schemas.microsoft.com/office/drawing/2014/main" id="{B2B89AAB-FF76-E722-FC68-099A914700D1}"/>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581" b="15053"/>
          <a:stretch/>
        </p:blipFill>
        <p:spPr>
          <a:xfrm>
            <a:off x="1" y="1"/>
            <a:ext cx="12191999" cy="6858000"/>
          </a:xfrm>
          <a:prstGeom prst="rect">
            <a:avLst/>
          </a:prstGeom>
        </p:spPr>
      </p:pic>
      <p:pic>
        <p:nvPicPr>
          <p:cNvPr id="9" name="Picture 8" descr="A picture containing shape&#10;&#10;Description automatically generated">
            <a:extLst>
              <a:ext uri="{FF2B5EF4-FFF2-40B4-BE49-F238E27FC236}">
                <a16:creationId xmlns:a16="http://schemas.microsoft.com/office/drawing/2014/main" id="{5A428C8C-5F59-E24E-8358-4B49C663FD2A}"/>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pic>
        <p:nvPicPr>
          <p:cNvPr id="13" name="Picture 12" descr="A picture containing shape&#10;&#10;Description automatically generated">
            <a:extLst>
              <a:ext uri="{FF2B5EF4-FFF2-40B4-BE49-F238E27FC236}">
                <a16:creationId xmlns:a16="http://schemas.microsoft.com/office/drawing/2014/main" id="{82078EC6-5A73-0A47-B16D-F64E68F8CEA7}"/>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7" name="Picture 2" descr="Ultragenyx Treatment of Rare and Ultra-rare Genetic Diseases">
            <a:extLst>
              <a:ext uri="{FF2B5EF4-FFF2-40B4-BE49-F238E27FC236}">
                <a16:creationId xmlns:a16="http://schemas.microsoft.com/office/drawing/2014/main" id="{D8E3206F-E752-9C30-9C3F-91F5D71014C0}"/>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448963"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24" name="Title 1">
            <a:extLst>
              <a:ext uri="{FF2B5EF4-FFF2-40B4-BE49-F238E27FC236}">
                <a16:creationId xmlns:a16="http://schemas.microsoft.com/office/drawing/2014/main" id="{AC8B65DD-CAF6-D3A2-3D8A-3D5D91BED628}"/>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cover title</a:t>
            </a:r>
          </a:p>
        </p:txBody>
      </p:sp>
      <p:sp>
        <p:nvSpPr>
          <p:cNvPr id="25" name="Subtitle 2">
            <a:extLst>
              <a:ext uri="{FF2B5EF4-FFF2-40B4-BE49-F238E27FC236}">
                <a16:creationId xmlns:a16="http://schemas.microsoft.com/office/drawing/2014/main" id="{D87E5892-916A-336D-7BE4-6BD137CC25FD}"/>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6" name="Footer Placeholder 4">
            <a:extLst>
              <a:ext uri="{FF2B5EF4-FFF2-40B4-BE49-F238E27FC236}">
                <a16:creationId xmlns:a16="http://schemas.microsoft.com/office/drawing/2014/main" id="{5131FC29-70E7-B04A-B4BD-1D19B16613F4}"/>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7" name="Slide Number Placeholder 5">
            <a:extLst>
              <a:ext uri="{FF2B5EF4-FFF2-40B4-BE49-F238E27FC236}">
                <a16:creationId xmlns:a16="http://schemas.microsoft.com/office/drawing/2014/main" id="{603AE3B9-A010-2548-99F3-8C81AE30BF1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4025851052"/>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preserve="1" userDrawn="1">
  <p:cSld name="Divider - No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7246AB99-3DD8-D07A-79B0-7941FEF31196}"/>
              </a:ext>
            </a:extLst>
          </p:cNvPr>
          <p:cNvSpPr>
            <a:spLocks noGrp="1"/>
          </p:cNvSpPr>
          <p:nvPr>
            <p:ph type="ctrTitle" hasCustomPrompt="1"/>
          </p:nvPr>
        </p:nvSpPr>
        <p:spPr>
          <a:xfrm>
            <a:off x="457202" y="1367481"/>
            <a:ext cx="10058401" cy="2052375"/>
          </a:xfrm>
        </p:spPr>
        <p:txBody>
          <a:bodyPr vert="horz" lIns="0" tIns="0" rIns="0" bIns="0" rtlCol="0" anchor="b">
            <a:noAutofit/>
          </a:bodyPr>
          <a:lstStyle>
            <a:lvl1pPr>
              <a:defRPr lang="en-US" sz="5861"/>
            </a:lvl1pPr>
          </a:lstStyle>
          <a:p>
            <a:pPr lvl="0"/>
            <a:r>
              <a:rPr lang="en-US" dirty="0"/>
              <a:t>Click to edit simple divider title</a:t>
            </a:r>
          </a:p>
        </p:txBody>
      </p:sp>
      <p:sp>
        <p:nvSpPr>
          <p:cNvPr id="14" name="Subtitle 2">
            <a:extLst>
              <a:ext uri="{FF2B5EF4-FFF2-40B4-BE49-F238E27FC236}">
                <a16:creationId xmlns:a16="http://schemas.microsoft.com/office/drawing/2014/main" id="{77BDBF22-1DD3-86A2-2F3E-6E736796E6AD}"/>
              </a:ext>
            </a:extLst>
          </p:cNvPr>
          <p:cNvSpPr>
            <a:spLocks noGrp="1"/>
          </p:cNvSpPr>
          <p:nvPr>
            <p:ph type="subTitle" idx="1" hasCustomPrompt="1"/>
          </p:nvPr>
        </p:nvSpPr>
        <p:spPr>
          <a:xfrm>
            <a:off x="457202" y="3630169"/>
            <a:ext cx="10058401" cy="1655761"/>
          </a:xfrm>
        </p:spPr>
        <p:txBody>
          <a:bodyPr vert="horz" lIns="0" tIns="0" rIns="0" bIns="0" rtlCol="0">
            <a:normAutofit/>
          </a:bodyPr>
          <a:lstStyle>
            <a:lvl1pPr marL="0" indent="0">
              <a:buNone/>
              <a:defRPr lang="en-US" sz="2398" dirty="0"/>
            </a:lvl1pPr>
          </a:lstStyle>
          <a:p>
            <a:pPr marL="182711" lvl="0" indent="-182711"/>
            <a:r>
              <a:rPr lang="en-US" dirty="0"/>
              <a:t>Click to edit subtitle</a:t>
            </a:r>
          </a:p>
        </p:txBody>
      </p:sp>
      <p:pic>
        <p:nvPicPr>
          <p:cNvPr id="5" name="Picture 4" descr="Logo, company name&#10;&#10;Description automatically generated">
            <a:extLst>
              <a:ext uri="{FF2B5EF4-FFF2-40B4-BE49-F238E27FC236}">
                <a16:creationId xmlns:a16="http://schemas.microsoft.com/office/drawing/2014/main" id="{D6738E12-F444-90F4-86AF-A6AE4BC9E57B}"/>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9" name="Footer Placeholder 4">
            <a:extLst>
              <a:ext uri="{FF2B5EF4-FFF2-40B4-BE49-F238E27FC236}">
                <a16:creationId xmlns:a16="http://schemas.microsoft.com/office/drawing/2014/main" id="{E31D83A3-8ADA-EF44-9436-1F5DA18C91E9}"/>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0" name="Slide Number Placeholder 5">
            <a:extLst>
              <a:ext uri="{FF2B5EF4-FFF2-40B4-BE49-F238E27FC236}">
                <a16:creationId xmlns:a16="http://schemas.microsoft.com/office/drawing/2014/main" id="{9D0F447E-1940-714B-BE86-6A9ADC2E5A4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75418507"/>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preserve="1" userDrawn="1">
  <p:cSld name="5_Divider + Image">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A0941FB-81E5-2924-FE56-B3231674DC9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796" b="14750"/>
          <a:stretch/>
        </p:blipFill>
        <p:spPr>
          <a:xfrm>
            <a:off x="0" y="1"/>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8DA96A10-92DE-E34C-8703-BFE0D1CDC9EC}"/>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5" name="Rectangle 14">
            <a:extLst>
              <a:ext uri="{FF2B5EF4-FFF2-40B4-BE49-F238E27FC236}">
                <a16:creationId xmlns:a16="http://schemas.microsoft.com/office/drawing/2014/main" id="{CDEE377A-48F2-1442-A9DC-4F0F7C1391EC}"/>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16" name="Picture 15" descr="A picture containing shape&#10;&#10;Description automatically generated">
            <a:extLst>
              <a:ext uri="{FF2B5EF4-FFF2-40B4-BE49-F238E27FC236}">
                <a16:creationId xmlns:a16="http://schemas.microsoft.com/office/drawing/2014/main" id="{BAFC789B-7FAB-BF45-B5D2-A090B26C2053}"/>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9" name="Footer Placeholder 4">
            <a:extLst>
              <a:ext uri="{FF2B5EF4-FFF2-40B4-BE49-F238E27FC236}">
                <a16:creationId xmlns:a16="http://schemas.microsoft.com/office/drawing/2014/main" id="{79F6D1E3-F08D-0C4B-A41F-95C3EBC840CF}"/>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20" name="Slide Number Placeholder 5">
            <a:extLst>
              <a:ext uri="{FF2B5EF4-FFF2-40B4-BE49-F238E27FC236}">
                <a16:creationId xmlns:a16="http://schemas.microsoft.com/office/drawing/2014/main" id="{061997B4-7136-294F-90AC-DAE866B6DA92}"/>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041899079"/>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preserve="1" userDrawn="1">
  <p:cSld name="6_Divider + Image">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F1A4BB1-3656-B770-020F-DE9978F080D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23066" t="38436" r="14948" b="9267"/>
          <a:stretch/>
        </p:blipFill>
        <p:spPr>
          <a:xfrm>
            <a:off x="0" y="1"/>
            <a:ext cx="12192000" cy="6858000"/>
          </a:xfrm>
          <a:prstGeom prst="rect">
            <a:avLst/>
          </a:prstGeom>
        </p:spPr>
      </p:pic>
      <p:pic>
        <p:nvPicPr>
          <p:cNvPr id="17" name="Picture 16" descr="A picture containing shape&#10;&#10;Description automatically generated">
            <a:extLst>
              <a:ext uri="{FF2B5EF4-FFF2-40B4-BE49-F238E27FC236}">
                <a16:creationId xmlns:a16="http://schemas.microsoft.com/office/drawing/2014/main" id="{B0575F1F-6E3B-4E43-A73F-A63507334EC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8" name="Rectangle 17">
            <a:extLst>
              <a:ext uri="{FF2B5EF4-FFF2-40B4-BE49-F238E27FC236}">
                <a16:creationId xmlns:a16="http://schemas.microsoft.com/office/drawing/2014/main" id="{5AFA2D1C-ED0D-114D-B822-6AF1FB55E6AA}"/>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19" name="Picture 18" descr="A picture containing shape&#10;&#10;Description automatically generated">
            <a:extLst>
              <a:ext uri="{FF2B5EF4-FFF2-40B4-BE49-F238E27FC236}">
                <a16:creationId xmlns:a16="http://schemas.microsoft.com/office/drawing/2014/main" id="{CA335A5D-120C-824E-849F-87E25DE47DE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22" name="Footer Placeholder 4">
            <a:extLst>
              <a:ext uri="{FF2B5EF4-FFF2-40B4-BE49-F238E27FC236}">
                <a16:creationId xmlns:a16="http://schemas.microsoft.com/office/drawing/2014/main" id="{7A40A6A8-8459-7F4F-B290-0D1395B8437C}"/>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23" name="Slide Number Placeholder 5">
            <a:extLst>
              <a:ext uri="{FF2B5EF4-FFF2-40B4-BE49-F238E27FC236}">
                <a16:creationId xmlns:a16="http://schemas.microsoft.com/office/drawing/2014/main" id="{E68917F0-723A-2343-BCD4-FFD44C772F79}"/>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260097489"/>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preserve="1" userDrawn="1">
  <p:cSld name="8_Divider + Image">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87C12638-E605-EE55-82FA-DAFF874975C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20768" r="8186"/>
          <a:stretch/>
        </p:blipFill>
        <p:spPr>
          <a:xfrm>
            <a:off x="0" y="1"/>
            <a:ext cx="12192000" cy="6858000"/>
          </a:xfrm>
          <a:prstGeom prst="rect">
            <a:avLst/>
          </a:prstGeom>
        </p:spPr>
      </p:pic>
      <p:pic>
        <p:nvPicPr>
          <p:cNvPr id="18" name="Picture 17" descr="A picture containing shape&#10;&#10;Description automatically generated">
            <a:extLst>
              <a:ext uri="{FF2B5EF4-FFF2-40B4-BE49-F238E27FC236}">
                <a16:creationId xmlns:a16="http://schemas.microsoft.com/office/drawing/2014/main" id="{AC51BAA1-A266-AB44-AB82-DF069AF2D80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9" name="Rectangle 18">
            <a:extLst>
              <a:ext uri="{FF2B5EF4-FFF2-40B4-BE49-F238E27FC236}">
                <a16:creationId xmlns:a16="http://schemas.microsoft.com/office/drawing/2014/main" id="{4C0B93AA-5DB8-FB42-9C46-71E49A8AC62B}"/>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20" name="Picture 19" descr="A picture containing shape&#10;&#10;Description automatically generated">
            <a:extLst>
              <a:ext uri="{FF2B5EF4-FFF2-40B4-BE49-F238E27FC236}">
                <a16:creationId xmlns:a16="http://schemas.microsoft.com/office/drawing/2014/main" id="{8C128D20-768F-144C-BAAF-FB3E128D6F91}"/>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sp>
        <p:nvSpPr>
          <p:cNvPr id="23" name="Footer Placeholder 4">
            <a:extLst>
              <a:ext uri="{FF2B5EF4-FFF2-40B4-BE49-F238E27FC236}">
                <a16:creationId xmlns:a16="http://schemas.microsoft.com/office/drawing/2014/main" id="{B3E15129-A774-6346-B17F-417E2849096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24" name="Slide Number Placeholder 5">
            <a:extLst>
              <a:ext uri="{FF2B5EF4-FFF2-40B4-BE49-F238E27FC236}">
                <a16:creationId xmlns:a16="http://schemas.microsoft.com/office/drawing/2014/main" id="{11D48D81-9941-144B-8C7C-DBDAC43B70A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853383638"/>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userDrawn="1">
  <p:cSld name="4_Divider + Imag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AB8364C5-90AF-6E38-950C-CBBAFE06F44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4038" t="5035" r="9786" b="13147"/>
          <a:stretch/>
        </p:blipFill>
        <p:spPr>
          <a:xfrm>
            <a:off x="0" y="1"/>
            <a:ext cx="12192000"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39652761-28CE-FF45-A9D3-9AE5506F2447}"/>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5" name="Rectangle 14">
            <a:extLst>
              <a:ext uri="{FF2B5EF4-FFF2-40B4-BE49-F238E27FC236}">
                <a16:creationId xmlns:a16="http://schemas.microsoft.com/office/drawing/2014/main" id="{4F560B87-14DA-0B4D-A8B9-492064096236}"/>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16" name="Picture 15" descr="A picture containing shape&#10;&#10;Description automatically generated">
            <a:extLst>
              <a:ext uri="{FF2B5EF4-FFF2-40B4-BE49-F238E27FC236}">
                <a16:creationId xmlns:a16="http://schemas.microsoft.com/office/drawing/2014/main" id="{44686451-56EE-BB43-B0B6-F87ABB49CCBD}"/>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19" name="Footer Placeholder 4">
            <a:extLst>
              <a:ext uri="{FF2B5EF4-FFF2-40B4-BE49-F238E27FC236}">
                <a16:creationId xmlns:a16="http://schemas.microsoft.com/office/drawing/2014/main" id="{3AD87372-F9F4-4542-92F7-7F0B1BB24DC5}"/>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20" name="Slide Number Placeholder 5">
            <a:extLst>
              <a:ext uri="{FF2B5EF4-FFF2-40B4-BE49-F238E27FC236}">
                <a16:creationId xmlns:a16="http://schemas.microsoft.com/office/drawing/2014/main" id="{D1EE8C3B-4F3C-3545-9E7A-2D2587FC18E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841629564"/>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preserve="1" userDrawn="1">
  <p:cSld name="7_Divider + Image">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7F4F1E74-663E-387C-5698-B9EB54D78EA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30083" t="24446" r="14636"/>
          <a:stretch/>
        </p:blipFill>
        <p:spPr>
          <a:xfrm>
            <a:off x="1" y="1"/>
            <a:ext cx="12191999" cy="6858000"/>
          </a:xfrm>
          <a:prstGeom prst="rect">
            <a:avLst/>
          </a:prstGeom>
        </p:spPr>
      </p:pic>
      <p:pic>
        <p:nvPicPr>
          <p:cNvPr id="12" name="Picture 11" descr="A picture containing shape&#10;&#10;Description automatically generated">
            <a:extLst>
              <a:ext uri="{FF2B5EF4-FFF2-40B4-BE49-F238E27FC236}">
                <a16:creationId xmlns:a16="http://schemas.microsoft.com/office/drawing/2014/main" id="{F80C92D4-7302-BD44-81F7-9D4C66C92E1E}"/>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8088"/>
          <a:stretch/>
        </p:blipFill>
        <p:spPr>
          <a:xfrm>
            <a:off x="9520517" y="1"/>
            <a:ext cx="2671483" cy="6858000"/>
          </a:xfrm>
          <a:prstGeom prst="rect">
            <a:avLst/>
          </a:prstGeom>
        </p:spPr>
      </p:pic>
      <p:sp>
        <p:nvSpPr>
          <p:cNvPr id="15" name="Rectangle 14">
            <a:extLst>
              <a:ext uri="{FF2B5EF4-FFF2-40B4-BE49-F238E27FC236}">
                <a16:creationId xmlns:a16="http://schemas.microsoft.com/office/drawing/2014/main" id="{C7BD69BD-6E93-A542-9071-CF51EF60C7ED}"/>
              </a:ext>
            </a:extLst>
          </p:cNvPr>
          <p:cNvSpPr/>
          <p:nvPr userDrawn="1"/>
        </p:nvSpPr>
        <p:spPr>
          <a:xfrm>
            <a:off x="0" y="-2"/>
            <a:ext cx="6980787" cy="6858003"/>
          </a:xfrm>
          <a:prstGeom prst="rect">
            <a:avLst/>
          </a:prstGeom>
          <a:gradFill>
            <a:gsLst>
              <a:gs pos="54000">
                <a:srgbClr val="FFFFFF">
                  <a:alpha val="80121"/>
                </a:srgbClr>
              </a:gs>
              <a:gs pos="1500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2398"/>
          </a:p>
        </p:txBody>
      </p:sp>
      <p:pic>
        <p:nvPicPr>
          <p:cNvPr id="16" name="Picture 15" descr="A picture containing shape&#10;&#10;Description automatically generated">
            <a:extLst>
              <a:ext uri="{FF2B5EF4-FFF2-40B4-BE49-F238E27FC236}">
                <a16:creationId xmlns:a16="http://schemas.microsoft.com/office/drawing/2014/main" id="{F3D394A5-DAA9-454C-8123-1160C1E3E3B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r="77426"/>
          <a:stretch/>
        </p:blipFill>
        <p:spPr>
          <a:xfrm>
            <a:off x="0" y="1"/>
            <a:ext cx="2752165" cy="6858000"/>
          </a:xfrm>
          <a:prstGeom prst="rect">
            <a:avLst/>
          </a:prstGeom>
        </p:spPr>
      </p:pic>
      <p:pic>
        <p:nvPicPr>
          <p:cNvPr id="4" name="Picture 3" descr="Logo, company name&#10;&#10;Description automatically generated">
            <a:extLst>
              <a:ext uri="{FF2B5EF4-FFF2-40B4-BE49-F238E27FC236}">
                <a16:creationId xmlns:a16="http://schemas.microsoft.com/office/drawing/2014/main" id="{F382AB2D-50CC-0C7B-4ABB-3999D27CD4EF}"/>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4" name="Subtitle 2">
            <a:extLst>
              <a:ext uri="{FF2B5EF4-FFF2-40B4-BE49-F238E27FC236}">
                <a16:creationId xmlns:a16="http://schemas.microsoft.com/office/drawing/2014/main" id="{DD806763-F499-4BDE-7610-CA06FC55A238}"/>
              </a:ext>
            </a:extLst>
          </p:cNvPr>
          <p:cNvSpPr>
            <a:spLocks noGrp="1"/>
          </p:cNvSpPr>
          <p:nvPr>
            <p:ph type="subTitle" idx="1" hasCustomPrompt="1"/>
          </p:nvPr>
        </p:nvSpPr>
        <p:spPr>
          <a:xfrm>
            <a:off x="457203" y="4114263"/>
            <a:ext cx="5809128"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cover subtitle style</a:t>
            </a:r>
          </a:p>
        </p:txBody>
      </p:sp>
      <p:sp>
        <p:nvSpPr>
          <p:cNvPr id="13" name="Title 1">
            <a:extLst>
              <a:ext uri="{FF2B5EF4-FFF2-40B4-BE49-F238E27FC236}">
                <a16:creationId xmlns:a16="http://schemas.microsoft.com/office/drawing/2014/main" id="{1772F1AA-C7A0-FD8D-20CD-5575B85FE671}"/>
              </a:ext>
            </a:extLst>
          </p:cNvPr>
          <p:cNvSpPr>
            <a:spLocks noGrp="1"/>
          </p:cNvSpPr>
          <p:nvPr>
            <p:ph type="ctrTitle" hasCustomPrompt="1"/>
          </p:nvPr>
        </p:nvSpPr>
        <p:spPr>
          <a:xfrm>
            <a:off x="457203" y="1968894"/>
            <a:ext cx="5809128" cy="1935056"/>
          </a:xfrm>
        </p:spPr>
        <p:txBody>
          <a:bodyPr lIns="0" tIns="0" rIns="0" bIns="0" anchor="b">
            <a:noAutofit/>
          </a:bodyPr>
          <a:lstStyle>
            <a:lvl1pPr algn="l">
              <a:defRPr sz="5861"/>
            </a:lvl1pPr>
          </a:lstStyle>
          <a:p>
            <a:r>
              <a:rPr lang="en-US" dirty="0"/>
              <a:t>Click to edit B&amp;W divider title</a:t>
            </a:r>
          </a:p>
        </p:txBody>
      </p:sp>
      <p:sp>
        <p:nvSpPr>
          <p:cNvPr id="20" name="Footer Placeholder 4">
            <a:extLst>
              <a:ext uri="{FF2B5EF4-FFF2-40B4-BE49-F238E27FC236}">
                <a16:creationId xmlns:a16="http://schemas.microsoft.com/office/drawing/2014/main" id="{AE58048A-0DB9-1D4C-BC2E-136D975A4319}"/>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21" name="Slide Number Placeholder 5">
            <a:extLst>
              <a:ext uri="{FF2B5EF4-FFF2-40B4-BE49-F238E27FC236}">
                <a16:creationId xmlns:a16="http://schemas.microsoft.com/office/drawing/2014/main" id="{055D8EDB-7A65-B441-843A-3320B73DD3AF}"/>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603276492"/>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6_Title Only">
    <p:bg>
      <p:bgPr>
        <a:solidFill>
          <a:schemeClr val="bg1">
            <a:alpha val="0"/>
          </a:schemeClr>
        </a:solidFill>
        <a:effectLst/>
      </p:bgPr>
    </p:bg>
    <p:spTree>
      <p:nvGrpSpPr>
        <p:cNvPr id="1" name=""/>
        <p:cNvGrpSpPr/>
        <p:nvPr/>
      </p:nvGrpSpPr>
      <p:grpSpPr>
        <a:xfrm>
          <a:off x="0" y="0"/>
          <a:ext cx="0" cy="0"/>
          <a:chOff x="0" y="0"/>
          <a:chExt cx="0" cy="0"/>
        </a:xfrm>
      </p:grpSpPr>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14" name="Footer Placeholder 4">
            <a:extLst>
              <a:ext uri="{FF2B5EF4-FFF2-40B4-BE49-F238E27FC236}">
                <a16:creationId xmlns:a16="http://schemas.microsoft.com/office/drawing/2014/main" id="{A21928E5-77E6-494B-AC96-F9A00639C73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6" name="Slide Number Placeholder 5">
            <a:extLst>
              <a:ext uri="{FF2B5EF4-FFF2-40B4-BE49-F238E27FC236}">
                <a16:creationId xmlns:a16="http://schemas.microsoft.com/office/drawing/2014/main" id="{04E85132-D5DB-B840-85BD-D20B972968E1}"/>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8" name="Picture Placeholder 27">
            <a:extLst>
              <a:ext uri="{FF2B5EF4-FFF2-40B4-BE49-F238E27FC236}">
                <a16:creationId xmlns:a16="http://schemas.microsoft.com/office/drawing/2014/main" id="{F4852445-7326-5F4C-8844-2E91E269F159}"/>
              </a:ext>
            </a:extLst>
          </p:cNvPr>
          <p:cNvSpPr>
            <a:spLocks noGrp="1"/>
          </p:cNvSpPr>
          <p:nvPr>
            <p:ph type="pic" sz="quarter" idx="10"/>
          </p:nvPr>
        </p:nvSpPr>
        <p:spPr>
          <a:xfrm>
            <a:off x="0" y="1"/>
            <a:ext cx="12192000" cy="6858000"/>
          </a:xfrm>
          <a:custGeom>
            <a:avLst/>
            <a:gdLst>
              <a:gd name="connsiteX0" fmla="*/ 0 w 9144000"/>
              <a:gd name="connsiteY0" fmla="*/ 0 h 5148263"/>
              <a:gd name="connsiteX1" fmla="*/ 9144000 w 9144000"/>
              <a:gd name="connsiteY1" fmla="*/ 0 h 5148263"/>
              <a:gd name="connsiteX2" fmla="*/ 9144000 w 9144000"/>
              <a:gd name="connsiteY2" fmla="*/ 5148263 h 5148263"/>
              <a:gd name="connsiteX3" fmla="*/ 0 w 9144000"/>
              <a:gd name="connsiteY3" fmla="*/ 5148263 h 5148263"/>
              <a:gd name="connsiteX4" fmla="*/ 0 w 9144000"/>
              <a:gd name="connsiteY4" fmla="*/ 4025717 h 5148263"/>
              <a:gd name="connsiteX5" fmla="*/ 5156424 w 9144000"/>
              <a:gd name="connsiteY5" fmla="*/ 4025717 h 5148263"/>
              <a:gd name="connsiteX6" fmla="*/ 5156424 w 9144000"/>
              <a:gd name="connsiteY6" fmla="*/ 1122544 h 5148263"/>
              <a:gd name="connsiteX7" fmla="*/ 0 w 9144000"/>
              <a:gd name="connsiteY7" fmla="*/ 1122544 h 514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4000" h="5148263">
                <a:moveTo>
                  <a:pt x="0" y="0"/>
                </a:moveTo>
                <a:lnTo>
                  <a:pt x="9144000" y="0"/>
                </a:lnTo>
                <a:lnTo>
                  <a:pt x="9144000" y="5148263"/>
                </a:lnTo>
                <a:lnTo>
                  <a:pt x="0" y="5148263"/>
                </a:lnTo>
                <a:lnTo>
                  <a:pt x="0" y="4025717"/>
                </a:lnTo>
                <a:lnTo>
                  <a:pt x="5156424" y="4025717"/>
                </a:lnTo>
                <a:lnTo>
                  <a:pt x="5156424" y="1122544"/>
                </a:lnTo>
                <a:lnTo>
                  <a:pt x="0" y="1122544"/>
                </a:lnTo>
                <a:close/>
              </a:path>
            </a:pathLst>
          </a:custGeom>
        </p:spPr>
        <p:txBody>
          <a:bodyPr wrap="square">
            <a:noAutofit/>
          </a:bodyPr>
          <a:lstStyle/>
          <a:p>
            <a:endParaRPr lang="en-US"/>
          </a:p>
        </p:txBody>
      </p:sp>
      <p:pic>
        <p:nvPicPr>
          <p:cNvPr id="31" name="Picture 30" descr="A picture containing light&#10;&#10;Description automatically generated">
            <a:extLst>
              <a:ext uri="{FF2B5EF4-FFF2-40B4-BE49-F238E27FC236}">
                <a16:creationId xmlns:a16="http://schemas.microsoft.com/office/drawing/2014/main" id="{CAF38437-B153-FE4C-AACF-9E7A3EB739C4}"/>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Tree>
    <p:extLst>
      <p:ext uri="{BB962C8B-B14F-4D97-AF65-F5344CB8AC3E}">
        <p14:creationId xmlns:p14="http://schemas.microsoft.com/office/powerpoint/2010/main" val="3468618287"/>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preserve="1" userDrawn="1">
  <p:cSld name="9_Title Only">
    <p:bg>
      <p:bgPr>
        <a:solidFill>
          <a:schemeClr val="bg1">
            <a:alpha val="0"/>
          </a:schemeClr>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80FC2A5-5669-524B-B2E9-F4F8E48F7C9B}"/>
              </a:ext>
            </a:extLst>
          </p:cNvPr>
          <p:cNvPicPr>
            <a:picLocks noChangeAspect="1"/>
          </p:cNvPicPr>
          <p:nvPr userDrawn="1"/>
        </p:nvPicPr>
        <p:blipFill>
          <a:blip r:embed="rId2" cstate="email">
            <a:extLst>
              <a:ext uri="{28A0092B-C50C-407E-A947-70E740481C1C}">
                <a14:useLocalDpi xmlns:a14="http://schemas.microsoft.com/office/drawing/2010/main"/>
              </a:ext>
            </a:extLst>
          </a:blip>
          <a:srcRect t="7791" b="7791"/>
          <a:stretch/>
        </p:blipFill>
        <p:spPr>
          <a:xfrm>
            <a:off x="0" y="1"/>
            <a:ext cx="12203291"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4" name="Footer Placeholder 4">
            <a:extLst>
              <a:ext uri="{FF2B5EF4-FFF2-40B4-BE49-F238E27FC236}">
                <a16:creationId xmlns:a16="http://schemas.microsoft.com/office/drawing/2014/main" id="{A21928E5-77E6-494B-AC96-F9A00639C73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6" name="Slide Number Placeholder 5">
            <a:extLst>
              <a:ext uri="{FF2B5EF4-FFF2-40B4-BE49-F238E27FC236}">
                <a16:creationId xmlns:a16="http://schemas.microsoft.com/office/drawing/2014/main" id="{04E85132-D5DB-B840-85BD-D20B972968E1}"/>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591734029"/>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preserve="1" userDrawn="1">
  <p:cSld name="8_Title Only">
    <p:bg>
      <p:bgPr>
        <a:solidFill>
          <a:schemeClr val="bg1">
            <a:alpha val="0"/>
          </a:schemeClr>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9684100-B1C8-24BB-FC26-786BF1BD51A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943" r="15260"/>
          <a:stretch/>
        </p:blipFill>
        <p:spPr>
          <a:xfrm>
            <a:off x="0" y="1"/>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0" name="Footer Placeholder 4">
            <a:extLst>
              <a:ext uri="{FF2B5EF4-FFF2-40B4-BE49-F238E27FC236}">
                <a16:creationId xmlns:a16="http://schemas.microsoft.com/office/drawing/2014/main" id="{21C5EAE8-52C9-894F-BB7B-9E6A5E48AB11}"/>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1" name="Slide Number Placeholder 5">
            <a:extLst>
              <a:ext uri="{FF2B5EF4-FFF2-40B4-BE49-F238E27FC236}">
                <a16:creationId xmlns:a16="http://schemas.microsoft.com/office/drawing/2014/main" id="{4EA81E0C-5DF8-834E-9634-FD1C6F35A3FB}"/>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928111642"/>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preserve="1" userDrawn="1">
  <p:cSld name="7_Title Only">
    <p:bg>
      <p:bgPr>
        <a:solidFill>
          <a:schemeClr val="bg1">
            <a:alpha val="0"/>
          </a:schemeClr>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466D71EB-8518-5C58-3000-C66014902B7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18429" t="41794" r="18429" b="4936"/>
          <a:stretch/>
        </p:blipFill>
        <p:spPr>
          <a:xfrm>
            <a:off x="0" y="1"/>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0" name="Footer Placeholder 4">
            <a:extLst>
              <a:ext uri="{FF2B5EF4-FFF2-40B4-BE49-F238E27FC236}">
                <a16:creationId xmlns:a16="http://schemas.microsoft.com/office/drawing/2014/main" id="{6C63B533-E519-AC4A-8D14-4E376E3F34DC}"/>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1" name="Slide Number Placeholder 5">
            <a:extLst>
              <a:ext uri="{FF2B5EF4-FFF2-40B4-BE49-F238E27FC236}">
                <a16:creationId xmlns:a16="http://schemas.microsoft.com/office/drawing/2014/main" id="{DD8BF7C4-B029-8645-A161-DC2E69F7B897}"/>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4001995762"/>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preserve="1" userDrawn="1">
  <p:cSld name="2_Title Only">
    <p:bg>
      <p:bgPr>
        <a:solidFill>
          <a:schemeClr val="bg1">
            <a:alpha val="0"/>
          </a:schemeClr>
        </a:solidFill>
        <a:effectLst/>
      </p:bgPr>
    </p:bg>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EE7C328D-C996-CB4D-B6A5-C8870A24ED3E}"/>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6058" r="10995" b="10993"/>
          <a:stretch/>
        </p:blipFill>
        <p:spPr>
          <a:xfrm>
            <a:off x="0" y="1"/>
            <a:ext cx="12203093"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4230F5B9-234A-6619-48FF-44343C6F11D7}"/>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BBAFD4BC-2935-9B03-046E-6BBC6DB783DB}"/>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a:t>Click to edit subtitle</a:t>
            </a:r>
          </a:p>
        </p:txBody>
      </p:sp>
      <p:sp>
        <p:nvSpPr>
          <p:cNvPr id="10" name="Footer Placeholder 4">
            <a:extLst>
              <a:ext uri="{FF2B5EF4-FFF2-40B4-BE49-F238E27FC236}">
                <a16:creationId xmlns:a16="http://schemas.microsoft.com/office/drawing/2014/main" id="{C4B37EE6-493B-E34E-B788-396F7FFC41B6}"/>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1" name="Slide Number Placeholder 5">
            <a:extLst>
              <a:ext uri="{FF2B5EF4-FFF2-40B4-BE49-F238E27FC236}">
                <a16:creationId xmlns:a16="http://schemas.microsoft.com/office/drawing/2014/main" id="{113A39AB-4BD7-B94F-A2C6-474163C97731}"/>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551374696"/>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preserve="1" userDrawn="1">
  <p:cSld name="4_Title Only">
    <p:bg>
      <p:bgPr>
        <a:solidFill>
          <a:schemeClr val="bg1">
            <a:alpha val="0"/>
          </a:schemeClr>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F96BC91-69C7-6F27-72E6-3B87DE076070}"/>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l="7028" t="39027" r="30015" b="1985"/>
          <a:stretch/>
        </p:blipFill>
        <p:spPr>
          <a:xfrm>
            <a:off x="0" y="1"/>
            <a:ext cx="12192000" cy="6858000"/>
          </a:xfrm>
          <a:prstGeom prst="rect">
            <a:avLst/>
          </a:prstGeom>
        </p:spPr>
      </p:pic>
      <p:pic>
        <p:nvPicPr>
          <p:cNvPr id="15" name="Picture 14" descr="Logo, company name&#10;&#10;Description automatically generated">
            <a:extLst>
              <a:ext uri="{FF2B5EF4-FFF2-40B4-BE49-F238E27FC236}">
                <a16:creationId xmlns:a16="http://schemas.microsoft.com/office/drawing/2014/main" id="{8F4FB86D-F89D-8A85-CD86-EEB47972E3D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687699" y="5715519"/>
            <a:ext cx="2410831" cy="959919"/>
          </a:xfrm>
          <a:prstGeom prst="rect">
            <a:avLst/>
          </a:prstGeom>
        </p:spPr>
      </p:pic>
      <p:sp>
        <p:nvSpPr>
          <p:cNvPr id="29" name="Rectangle 28">
            <a:extLst>
              <a:ext uri="{FF2B5EF4-FFF2-40B4-BE49-F238E27FC236}">
                <a16:creationId xmlns:a16="http://schemas.microsoft.com/office/drawing/2014/main" id="{8C47AB7B-DB3D-8583-307D-DBB3CCC7E68C}"/>
              </a:ext>
            </a:extLst>
          </p:cNvPr>
          <p:cNvSpPr/>
          <p:nvPr userDrawn="1"/>
        </p:nvSpPr>
        <p:spPr>
          <a:xfrm>
            <a:off x="1" y="1500829"/>
            <a:ext cx="6875231" cy="3856340"/>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0" name="Picture 29" descr="A picture containing light&#10;&#10;Description automatically generated">
            <a:extLst>
              <a:ext uri="{FF2B5EF4-FFF2-40B4-BE49-F238E27FC236}">
                <a16:creationId xmlns:a16="http://schemas.microsoft.com/office/drawing/2014/main" id="{0272DAAC-44DC-2563-9EEA-C814B55F574D}"/>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 y="1495342"/>
            <a:ext cx="6875231" cy="3867317"/>
          </a:xfrm>
          <a:prstGeom prst="rect">
            <a:avLst/>
          </a:prstGeom>
        </p:spPr>
      </p:pic>
      <p:sp>
        <p:nvSpPr>
          <p:cNvPr id="4" name="Title 1">
            <a:extLst>
              <a:ext uri="{FF2B5EF4-FFF2-40B4-BE49-F238E27FC236}">
                <a16:creationId xmlns:a16="http://schemas.microsoft.com/office/drawing/2014/main" id="{1D5812EF-7371-B1CF-2F8A-FC57F8FFAE8C}"/>
              </a:ext>
            </a:extLst>
          </p:cNvPr>
          <p:cNvSpPr>
            <a:spLocks noGrp="1"/>
          </p:cNvSpPr>
          <p:nvPr>
            <p:ph type="ctrTitle" hasCustomPrompt="1"/>
          </p:nvPr>
        </p:nvSpPr>
        <p:spPr>
          <a:xfrm>
            <a:off x="457203" y="1968894"/>
            <a:ext cx="5809128" cy="1935056"/>
          </a:xfrm>
        </p:spPr>
        <p:txBody>
          <a:bodyPr lIns="0" tIns="0" rIns="0" bIns="0" anchor="b">
            <a:noAutofit/>
          </a:bodyPr>
          <a:lstStyle>
            <a:lvl1pPr algn="l">
              <a:lnSpc>
                <a:spcPct val="80000"/>
              </a:lnSpc>
              <a:defRPr sz="5861"/>
            </a:lvl1pPr>
          </a:lstStyle>
          <a:p>
            <a:r>
              <a:rPr lang="en-US" dirty="0"/>
              <a:t>Click to edit color impact title</a:t>
            </a:r>
          </a:p>
        </p:txBody>
      </p:sp>
      <p:sp>
        <p:nvSpPr>
          <p:cNvPr id="5" name="Subtitle 2">
            <a:extLst>
              <a:ext uri="{FF2B5EF4-FFF2-40B4-BE49-F238E27FC236}">
                <a16:creationId xmlns:a16="http://schemas.microsoft.com/office/drawing/2014/main" id="{EF6E6857-B274-E1D0-F99B-35BA0F125892}"/>
              </a:ext>
            </a:extLst>
          </p:cNvPr>
          <p:cNvSpPr>
            <a:spLocks noGrp="1"/>
          </p:cNvSpPr>
          <p:nvPr>
            <p:ph type="subTitle" idx="1" hasCustomPrompt="1"/>
          </p:nvPr>
        </p:nvSpPr>
        <p:spPr>
          <a:xfrm>
            <a:off x="457203" y="4114262"/>
            <a:ext cx="5809128" cy="896365"/>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a:t>Click to edit subtitle</a:t>
            </a:r>
          </a:p>
        </p:txBody>
      </p:sp>
      <p:sp>
        <p:nvSpPr>
          <p:cNvPr id="10" name="Footer Placeholder 4">
            <a:extLst>
              <a:ext uri="{FF2B5EF4-FFF2-40B4-BE49-F238E27FC236}">
                <a16:creationId xmlns:a16="http://schemas.microsoft.com/office/drawing/2014/main" id="{CFA0038A-76CC-1245-A2A2-680C4C1DFFF8}"/>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solidFill>
                  <a:schemeClr val="bg1"/>
                </a:solidFill>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1" name="Slide Number Placeholder 5">
            <a:extLst>
              <a:ext uri="{FF2B5EF4-FFF2-40B4-BE49-F238E27FC236}">
                <a16:creationId xmlns:a16="http://schemas.microsoft.com/office/drawing/2014/main" id="{2AE8B70D-CABC-604A-BE25-7BEBC724AEA8}"/>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solidFill>
                  <a:schemeClr val="bg1"/>
                </a:solidFill>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4157847541"/>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_Title Only">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0" name="Slide Number Placeholder 5">
            <a:extLst>
              <a:ext uri="{FF2B5EF4-FFF2-40B4-BE49-F238E27FC236}">
                <a16:creationId xmlns:a16="http://schemas.microsoft.com/office/drawing/2014/main" id="{6AD118B9-2D1F-FB44-AAF3-F470EC201A9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607873250"/>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Graphic Sampl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4" name="Picture Placeholder 5">
            <a:extLst>
              <a:ext uri="{FF2B5EF4-FFF2-40B4-BE49-F238E27FC236}">
                <a16:creationId xmlns:a16="http://schemas.microsoft.com/office/drawing/2014/main" id="{30A5CEC2-AAA7-6143-91B7-F72DB2BCDC80}"/>
              </a:ext>
            </a:extLst>
          </p:cNvPr>
          <p:cNvSpPr>
            <a:spLocks noGrp="1"/>
          </p:cNvSpPr>
          <p:nvPr>
            <p:ph type="pic" sz="quarter" idx="16"/>
          </p:nvPr>
        </p:nvSpPr>
        <p:spPr>
          <a:xfrm>
            <a:off x="6477513" y="2089675"/>
            <a:ext cx="5210971" cy="3765581"/>
          </a:xfrm>
        </p:spPr>
        <p:txBody>
          <a:bodyPr/>
          <a:lstStyle/>
          <a:p>
            <a:endParaRPr lang="en-US" dirty="0"/>
          </a:p>
        </p:txBody>
      </p:sp>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0" name="Slide Number Placeholder 5">
            <a:extLst>
              <a:ext uri="{FF2B5EF4-FFF2-40B4-BE49-F238E27FC236}">
                <a16:creationId xmlns:a16="http://schemas.microsoft.com/office/drawing/2014/main" id="{6AD118B9-2D1F-FB44-AAF3-F470EC201A9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3" name="Rectangle 12">
            <a:extLst>
              <a:ext uri="{FF2B5EF4-FFF2-40B4-BE49-F238E27FC236}">
                <a16:creationId xmlns:a16="http://schemas.microsoft.com/office/drawing/2014/main" id="{CD849D1A-C201-614B-8867-745257B1299A}"/>
              </a:ext>
            </a:extLst>
          </p:cNvPr>
          <p:cNvSpPr/>
          <p:nvPr userDrawn="1"/>
        </p:nvSpPr>
        <p:spPr>
          <a:xfrm>
            <a:off x="498546" y="1453068"/>
            <a:ext cx="5404713" cy="4402189"/>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14" name="Rectangle 13">
            <a:extLst>
              <a:ext uri="{FF2B5EF4-FFF2-40B4-BE49-F238E27FC236}">
                <a16:creationId xmlns:a16="http://schemas.microsoft.com/office/drawing/2014/main" id="{8A330FE1-C5B0-4C43-A3BF-55A38C8A0C69}"/>
              </a:ext>
            </a:extLst>
          </p:cNvPr>
          <p:cNvSpPr/>
          <p:nvPr userDrawn="1"/>
        </p:nvSpPr>
        <p:spPr>
          <a:xfrm>
            <a:off x="498545" y="1453068"/>
            <a:ext cx="5404713" cy="636616"/>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15" name="Rectangle 14">
            <a:extLst>
              <a:ext uri="{FF2B5EF4-FFF2-40B4-BE49-F238E27FC236}">
                <a16:creationId xmlns:a16="http://schemas.microsoft.com/office/drawing/2014/main" id="{F01AC523-71AC-FB43-83D1-FE10A2861150}"/>
              </a:ext>
            </a:extLst>
          </p:cNvPr>
          <p:cNvSpPr/>
          <p:nvPr userDrawn="1"/>
        </p:nvSpPr>
        <p:spPr>
          <a:xfrm>
            <a:off x="6477516" y="1453068"/>
            <a:ext cx="5210968" cy="4402189"/>
          </a:xfrm>
          <a:prstGeom prst="rect">
            <a:avLst/>
          </a:prstGeom>
          <a:no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16" name="Rectangle 15">
            <a:extLst>
              <a:ext uri="{FF2B5EF4-FFF2-40B4-BE49-F238E27FC236}">
                <a16:creationId xmlns:a16="http://schemas.microsoft.com/office/drawing/2014/main" id="{F18E321C-C046-1540-873A-E95293042612}"/>
              </a:ext>
            </a:extLst>
          </p:cNvPr>
          <p:cNvSpPr/>
          <p:nvPr userDrawn="1"/>
        </p:nvSpPr>
        <p:spPr>
          <a:xfrm>
            <a:off x="6477515" y="1453068"/>
            <a:ext cx="5210968" cy="636616"/>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98"/>
          </a:p>
        </p:txBody>
      </p:sp>
      <p:sp>
        <p:nvSpPr>
          <p:cNvPr id="21" name="Text Placeholder 8">
            <a:extLst>
              <a:ext uri="{FF2B5EF4-FFF2-40B4-BE49-F238E27FC236}">
                <a16:creationId xmlns:a16="http://schemas.microsoft.com/office/drawing/2014/main" id="{AE1190F5-ACD2-6146-9699-021772422B30}"/>
              </a:ext>
            </a:extLst>
          </p:cNvPr>
          <p:cNvSpPr>
            <a:spLocks noGrp="1"/>
          </p:cNvSpPr>
          <p:nvPr>
            <p:ph type="body" sz="quarter" idx="14" hasCustomPrompt="1"/>
          </p:nvPr>
        </p:nvSpPr>
        <p:spPr>
          <a:xfrm>
            <a:off x="498545" y="1453068"/>
            <a:ext cx="5404713"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22" name="Text Placeholder 8">
            <a:extLst>
              <a:ext uri="{FF2B5EF4-FFF2-40B4-BE49-F238E27FC236}">
                <a16:creationId xmlns:a16="http://schemas.microsoft.com/office/drawing/2014/main" id="{E7EDBBE2-ED6C-6E43-A34F-B151FDC757B8}"/>
              </a:ext>
            </a:extLst>
          </p:cNvPr>
          <p:cNvSpPr>
            <a:spLocks noGrp="1"/>
          </p:cNvSpPr>
          <p:nvPr>
            <p:ph type="body" sz="quarter" idx="15" hasCustomPrompt="1"/>
          </p:nvPr>
        </p:nvSpPr>
        <p:spPr>
          <a:xfrm>
            <a:off x="6477515" y="1453068"/>
            <a:ext cx="5210968"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23" name="Text Placeholder 8">
            <a:extLst>
              <a:ext uri="{FF2B5EF4-FFF2-40B4-BE49-F238E27FC236}">
                <a16:creationId xmlns:a16="http://schemas.microsoft.com/office/drawing/2014/main" id="{DB63BFD3-61E7-0E44-AA95-C2B1E899CF33}"/>
              </a:ext>
            </a:extLst>
          </p:cNvPr>
          <p:cNvSpPr>
            <a:spLocks noGrp="1"/>
          </p:cNvSpPr>
          <p:nvPr>
            <p:ph type="body" sz="quarter" idx="13"/>
          </p:nvPr>
        </p:nvSpPr>
        <p:spPr>
          <a:xfrm>
            <a:off x="510663" y="2089675"/>
            <a:ext cx="5392595" cy="3765580"/>
          </a:xfrm>
        </p:spPr>
        <p:txBody>
          <a:bodyPr vert="horz" lIns="182880" tIns="18288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037802612"/>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1_Graphic Sampl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dirty="0"/>
              <a:t>Click to edit Master title style</a:t>
            </a:r>
          </a:p>
        </p:txBody>
      </p:sp>
      <p:cxnSp>
        <p:nvCxnSpPr>
          <p:cNvPr id="3" name="Straight Connector 2">
            <a:extLst>
              <a:ext uri="{FF2B5EF4-FFF2-40B4-BE49-F238E27FC236}">
                <a16:creationId xmlns:a16="http://schemas.microsoft.com/office/drawing/2014/main" id="{457850EE-7246-71FC-9478-1372A00BB023}"/>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EF5AB196-E7B7-B447-A6CF-BA08F539A59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4" name="Picture 2" descr="Ultragenyx Treatment of Rare and Ultra-rare Genetic Diseases">
            <a:extLst>
              <a:ext uri="{FF2B5EF4-FFF2-40B4-BE49-F238E27FC236}">
                <a16:creationId xmlns:a16="http://schemas.microsoft.com/office/drawing/2014/main" id="{8F6507A4-974B-9255-0FE6-518B18B68F22}"/>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8" name="Footer Placeholder 4">
            <a:extLst>
              <a:ext uri="{FF2B5EF4-FFF2-40B4-BE49-F238E27FC236}">
                <a16:creationId xmlns:a16="http://schemas.microsoft.com/office/drawing/2014/main" id="{8A88DF1D-1C9B-D646-9D04-85915D05A07A}"/>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0" name="Slide Number Placeholder 5">
            <a:extLst>
              <a:ext uri="{FF2B5EF4-FFF2-40B4-BE49-F238E27FC236}">
                <a16:creationId xmlns:a16="http://schemas.microsoft.com/office/drawing/2014/main" id="{6AD118B9-2D1F-FB44-AAF3-F470EC201A9C}"/>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9" name="Pentagon 18">
            <a:extLst>
              <a:ext uri="{FF2B5EF4-FFF2-40B4-BE49-F238E27FC236}">
                <a16:creationId xmlns:a16="http://schemas.microsoft.com/office/drawing/2014/main" id="{68D63518-701D-9342-A97D-0F1432587F8D}"/>
              </a:ext>
            </a:extLst>
          </p:cNvPr>
          <p:cNvSpPr/>
          <p:nvPr userDrawn="1"/>
        </p:nvSpPr>
        <p:spPr bwMode="auto">
          <a:xfrm>
            <a:off x="457202" y="1231507"/>
            <a:ext cx="3789311" cy="924323"/>
          </a:xfrm>
          <a:prstGeom prst="homePlate">
            <a:avLst>
              <a:gd name="adj" fmla="val 28586"/>
            </a:avLst>
          </a:prstGeom>
          <a:solidFill>
            <a:schemeClr val="tx1">
              <a:lumMod val="65000"/>
              <a:lumOff val="35000"/>
              <a:alpha val="50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panose="020F0502020204030204" pitchFamily="34" charset="0"/>
              <a:cs typeface="Calibri" panose="020F0502020204030204" pitchFamily="34" charset="0"/>
            </a:endParaRPr>
          </a:p>
        </p:txBody>
      </p:sp>
      <p:sp>
        <p:nvSpPr>
          <p:cNvPr id="20" name="Chevron 19">
            <a:extLst>
              <a:ext uri="{FF2B5EF4-FFF2-40B4-BE49-F238E27FC236}">
                <a16:creationId xmlns:a16="http://schemas.microsoft.com/office/drawing/2014/main" id="{F89A7393-7D94-6E40-9924-95A14E5A0694}"/>
              </a:ext>
            </a:extLst>
          </p:cNvPr>
          <p:cNvSpPr/>
          <p:nvPr userDrawn="1"/>
        </p:nvSpPr>
        <p:spPr bwMode="auto">
          <a:xfrm>
            <a:off x="4199822" y="1231507"/>
            <a:ext cx="3789311" cy="924323"/>
          </a:xfrm>
          <a:prstGeom prst="chevron">
            <a:avLst>
              <a:gd name="adj" fmla="val 25291"/>
            </a:avLst>
          </a:prstGeom>
          <a:solidFill>
            <a:schemeClr val="tx1">
              <a:lumMod val="65000"/>
              <a:lumOff val="35000"/>
              <a:alpha val="75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panose="020F0502020204030204" pitchFamily="34" charset="0"/>
              <a:cs typeface="Calibri" panose="020F0502020204030204" pitchFamily="34" charset="0"/>
            </a:endParaRPr>
          </a:p>
        </p:txBody>
      </p:sp>
      <p:sp>
        <p:nvSpPr>
          <p:cNvPr id="25" name="Chevron 24">
            <a:extLst>
              <a:ext uri="{FF2B5EF4-FFF2-40B4-BE49-F238E27FC236}">
                <a16:creationId xmlns:a16="http://schemas.microsoft.com/office/drawing/2014/main" id="{7F58418E-FBE7-BE4A-BB1D-BC7C5B3EA3F6}"/>
              </a:ext>
            </a:extLst>
          </p:cNvPr>
          <p:cNvSpPr/>
          <p:nvPr userDrawn="1"/>
        </p:nvSpPr>
        <p:spPr bwMode="auto">
          <a:xfrm>
            <a:off x="7942442" y="1231507"/>
            <a:ext cx="3789311" cy="924323"/>
          </a:xfrm>
          <a:prstGeom prst="chevron">
            <a:avLst>
              <a:gd name="adj" fmla="val 25291"/>
            </a:avLst>
          </a:prstGeom>
          <a:solidFill>
            <a:schemeClr val="tx1">
              <a:lumMod val="65000"/>
              <a:lumOff val="35000"/>
            </a:schemeClr>
          </a:solidFill>
          <a:ln w="9525" cap="flat" cmpd="sng" algn="ctr">
            <a:noFill/>
            <a:prstDash val="solid"/>
            <a:miter lim="800000"/>
            <a:headEnd type="none" w="med" len="med"/>
            <a:tailEnd type="none" w="med" len="med"/>
          </a:ln>
          <a:effectLst/>
        </p:spPr>
        <p:txBody>
          <a:bodyPr lIns="36542" tIns="36542" rIns="36542" bIns="36542"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ct val="90000"/>
              </a:lnSpc>
            </a:pPr>
            <a:endParaRPr lang="en-US" sz="2198" dirty="0">
              <a:solidFill>
                <a:schemeClr val="bg1"/>
              </a:solidFill>
              <a:latin typeface="Calibri"/>
              <a:cs typeface="Calibri"/>
            </a:endParaRPr>
          </a:p>
        </p:txBody>
      </p:sp>
      <p:pic>
        <p:nvPicPr>
          <p:cNvPr id="26" name="Graphic 25">
            <a:extLst>
              <a:ext uri="{FF2B5EF4-FFF2-40B4-BE49-F238E27FC236}">
                <a16:creationId xmlns:a16="http://schemas.microsoft.com/office/drawing/2014/main" id="{9C9099AF-C451-E64B-A159-C03B36A974B6}"/>
              </a:ext>
            </a:extLst>
          </p:cNvPr>
          <p:cNvPicPr>
            <a:picLocks noChangeAspect="1"/>
          </p:cNvPicPr>
          <p:nvPr userDrawn="1"/>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b="20674"/>
          <a:stretch/>
        </p:blipFill>
        <p:spPr>
          <a:xfrm>
            <a:off x="720609" y="2475541"/>
            <a:ext cx="1426345" cy="460390"/>
          </a:xfrm>
          <a:prstGeom prst="rect">
            <a:avLst/>
          </a:prstGeom>
        </p:spPr>
      </p:pic>
      <p:sp>
        <p:nvSpPr>
          <p:cNvPr id="31" name="Text Placeholder 8">
            <a:extLst>
              <a:ext uri="{FF2B5EF4-FFF2-40B4-BE49-F238E27FC236}">
                <a16:creationId xmlns:a16="http://schemas.microsoft.com/office/drawing/2014/main" id="{8DB587B9-517B-654D-92FE-2DE0E8933307}"/>
              </a:ext>
            </a:extLst>
          </p:cNvPr>
          <p:cNvSpPr>
            <a:spLocks noGrp="1"/>
          </p:cNvSpPr>
          <p:nvPr>
            <p:ph type="body" sz="quarter" idx="14" hasCustomPrompt="1"/>
          </p:nvPr>
        </p:nvSpPr>
        <p:spPr>
          <a:xfrm>
            <a:off x="498546"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2" name="Text Placeholder 8">
            <a:extLst>
              <a:ext uri="{FF2B5EF4-FFF2-40B4-BE49-F238E27FC236}">
                <a16:creationId xmlns:a16="http://schemas.microsoft.com/office/drawing/2014/main" id="{A7A87C73-F886-344F-81F1-F0420C58D3BF}"/>
              </a:ext>
            </a:extLst>
          </p:cNvPr>
          <p:cNvSpPr>
            <a:spLocks noGrp="1"/>
          </p:cNvSpPr>
          <p:nvPr>
            <p:ph type="body" sz="quarter" idx="15" hasCustomPrompt="1"/>
          </p:nvPr>
        </p:nvSpPr>
        <p:spPr>
          <a:xfrm>
            <a:off x="4308546"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3" name="Text Placeholder 8">
            <a:extLst>
              <a:ext uri="{FF2B5EF4-FFF2-40B4-BE49-F238E27FC236}">
                <a16:creationId xmlns:a16="http://schemas.microsoft.com/office/drawing/2014/main" id="{586B6BF1-2F3B-404A-8851-8032075F75A5}"/>
              </a:ext>
            </a:extLst>
          </p:cNvPr>
          <p:cNvSpPr>
            <a:spLocks noGrp="1"/>
          </p:cNvSpPr>
          <p:nvPr>
            <p:ph type="body" sz="quarter" idx="16" hasCustomPrompt="1"/>
          </p:nvPr>
        </p:nvSpPr>
        <p:spPr>
          <a:xfrm>
            <a:off x="8061395" y="1375365"/>
            <a:ext cx="3701277" cy="636608"/>
          </a:xfrm>
        </p:spPr>
        <p:txBody>
          <a:bodyPr vert="horz" lIns="0" tIns="45720" rIns="91440" bIns="45720" rtlCol="0" anchor="ctr">
            <a:noAutofit/>
          </a:bodyPr>
          <a:lstStyle>
            <a:lvl1pPr marL="0" indent="0" algn="ctr">
              <a:buNone/>
              <a:defRPr lang="en-US" sz="2664" b="0" i="0" dirty="0">
                <a:solidFill>
                  <a:schemeClr val="bg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5" name="Text Placeholder 8">
            <a:extLst>
              <a:ext uri="{FF2B5EF4-FFF2-40B4-BE49-F238E27FC236}">
                <a16:creationId xmlns:a16="http://schemas.microsoft.com/office/drawing/2014/main" id="{3F6445B2-4EA8-2245-8AE2-748D5600DD51}"/>
              </a:ext>
            </a:extLst>
          </p:cNvPr>
          <p:cNvSpPr>
            <a:spLocks noGrp="1"/>
          </p:cNvSpPr>
          <p:nvPr>
            <p:ph type="body" sz="quarter" idx="17" hasCustomPrompt="1"/>
          </p:nvPr>
        </p:nvSpPr>
        <p:spPr>
          <a:xfrm>
            <a:off x="2165420" y="2575630"/>
            <a:ext cx="3498163" cy="324750"/>
          </a:xfrm>
        </p:spPr>
        <p:txBody>
          <a:bodyPr vert="horz" lIns="0" tIns="45720" rIns="91440" bIns="45720" rtlCol="0" anchor="ctr">
            <a:noAutofit/>
          </a:bodyPr>
          <a:lstStyle>
            <a:lvl1pPr marL="0" indent="0" algn="l">
              <a:buNone/>
              <a:defRPr lang="en-US" sz="1865" b="0" i="0" dirty="0">
                <a:solidFill>
                  <a:schemeClr val="tx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7" name="Text Placeholder 8">
            <a:extLst>
              <a:ext uri="{FF2B5EF4-FFF2-40B4-BE49-F238E27FC236}">
                <a16:creationId xmlns:a16="http://schemas.microsoft.com/office/drawing/2014/main" id="{F16FCC3B-9498-204B-8EC9-DFAD4D9B8F4F}"/>
              </a:ext>
            </a:extLst>
          </p:cNvPr>
          <p:cNvSpPr>
            <a:spLocks noGrp="1"/>
          </p:cNvSpPr>
          <p:nvPr>
            <p:ph type="body" sz="quarter" idx="18" hasCustomPrompt="1"/>
          </p:nvPr>
        </p:nvSpPr>
        <p:spPr>
          <a:xfrm>
            <a:off x="6517765" y="2575630"/>
            <a:ext cx="3498163" cy="324750"/>
          </a:xfrm>
        </p:spPr>
        <p:txBody>
          <a:bodyPr vert="horz" lIns="0" tIns="45720" rIns="91440" bIns="45720" rtlCol="0" anchor="ctr">
            <a:noAutofit/>
          </a:bodyPr>
          <a:lstStyle>
            <a:lvl1pPr marL="0" indent="0" algn="l">
              <a:buNone/>
              <a:defRPr lang="en-US" sz="1865" b="0" i="0" dirty="0">
                <a:solidFill>
                  <a:schemeClr val="tx1"/>
                </a:solidFill>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39" name="Text Placeholder 8">
            <a:extLst>
              <a:ext uri="{FF2B5EF4-FFF2-40B4-BE49-F238E27FC236}">
                <a16:creationId xmlns:a16="http://schemas.microsoft.com/office/drawing/2014/main" id="{F70E1F49-DF8F-5B43-925E-D1AFF9A4DD76}"/>
              </a:ext>
            </a:extLst>
          </p:cNvPr>
          <p:cNvSpPr>
            <a:spLocks noGrp="1"/>
          </p:cNvSpPr>
          <p:nvPr>
            <p:ph type="body" sz="quarter" idx="19" hasCustomPrompt="1"/>
          </p:nvPr>
        </p:nvSpPr>
        <p:spPr>
          <a:xfrm>
            <a:off x="756303" y="5953876"/>
            <a:ext cx="4907280" cy="324750"/>
          </a:xfrm>
        </p:spPr>
        <p:txBody>
          <a:bodyPr vert="horz" lIns="0" tIns="45720" rIns="91440" bIns="45720" rtlCol="0" anchor="ctr">
            <a:noAutofit/>
          </a:bodyPr>
          <a:lstStyle>
            <a:lvl1pPr marL="0" indent="0" algn="ctr">
              <a:buNone/>
              <a:defRPr lang="en-US" sz="1599" b="0" i="0" dirty="0">
                <a:solidFill>
                  <a:schemeClr val="tx1"/>
                </a:solidFill>
                <a:latin typeface="Calibri Light" panose="020F0502020204030204" pitchFamily="34" charset="0"/>
                <a:cs typeface="Calibri Light"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40" name="Text Placeholder 8">
            <a:extLst>
              <a:ext uri="{FF2B5EF4-FFF2-40B4-BE49-F238E27FC236}">
                <a16:creationId xmlns:a16="http://schemas.microsoft.com/office/drawing/2014/main" id="{5270DE06-FB4B-1A4D-A5C0-B458A4472EE7}"/>
              </a:ext>
            </a:extLst>
          </p:cNvPr>
          <p:cNvSpPr>
            <a:spLocks noGrp="1"/>
          </p:cNvSpPr>
          <p:nvPr>
            <p:ph type="body" sz="quarter" idx="20" hasCustomPrompt="1"/>
          </p:nvPr>
        </p:nvSpPr>
        <p:spPr>
          <a:xfrm>
            <a:off x="6517765" y="5953876"/>
            <a:ext cx="4907280" cy="324750"/>
          </a:xfrm>
        </p:spPr>
        <p:txBody>
          <a:bodyPr vert="horz" lIns="0" tIns="45720" rIns="91440" bIns="45720" rtlCol="0" anchor="ctr">
            <a:noAutofit/>
          </a:bodyPr>
          <a:lstStyle>
            <a:lvl1pPr marL="0" indent="0" algn="ctr">
              <a:buNone/>
              <a:defRPr lang="en-US" sz="1599" b="0" i="0" dirty="0">
                <a:solidFill>
                  <a:schemeClr val="tx1"/>
                </a:solidFill>
                <a:latin typeface="Calibri Light" panose="020F0502020204030204" pitchFamily="34" charset="0"/>
                <a:cs typeface="Calibri Light"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Text Here</a:t>
            </a:r>
          </a:p>
        </p:txBody>
      </p:sp>
      <p:sp>
        <p:nvSpPr>
          <p:cNvPr id="42" name="Picture Placeholder 5">
            <a:extLst>
              <a:ext uri="{FF2B5EF4-FFF2-40B4-BE49-F238E27FC236}">
                <a16:creationId xmlns:a16="http://schemas.microsoft.com/office/drawing/2014/main" id="{E24CE867-3684-6B4D-96EF-28570A5C8509}"/>
              </a:ext>
            </a:extLst>
          </p:cNvPr>
          <p:cNvSpPr>
            <a:spLocks noGrp="1"/>
          </p:cNvSpPr>
          <p:nvPr>
            <p:ph type="pic" sz="quarter" idx="21"/>
          </p:nvPr>
        </p:nvSpPr>
        <p:spPr>
          <a:xfrm>
            <a:off x="756303" y="3016636"/>
            <a:ext cx="4907280" cy="2911176"/>
          </a:xfrm>
        </p:spPr>
        <p:txBody>
          <a:bodyPr/>
          <a:lstStyle/>
          <a:p>
            <a:endParaRPr lang="en-US" dirty="0"/>
          </a:p>
        </p:txBody>
      </p:sp>
      <p:sp>
        <p:nvSpPr>
          <p:cNvPr id="43" name="Picture Placeholder 5">
            <a:extLst>
              <a:ext uri="{FF2B5EF4-FFF2-40B4-BE49-F238E27FC236}">
                <a16:creationId xmlns:a16="http://schemas.microsoft.com/office/drawing/2014/main" id="{60F0ABAE-76B0-3F4D-AC0D-3B48F6325DB8}"/>
              </a:ext>
            </a:extLst>
          </p:cNvPr>
          <p:cNvSpPr>
            <a:spLocks noGrp="1"/>
          </p:cNvSpPr>
          <p:nvPr>
            <p:ph type="pic" sz="quarter" idx="22"/>
          </p:nvPr>
        </p:nvSpPr>
        <p:spPr>
          <a:xfrm>
            <a:off x="6517765" y="3016636"/>
            <a:ext cx="4907280" cy="2911176"/>
          </a:xfrm>
        </p:spPr>
        <p:txBody>
          <a:bodyPr/>
          <a:lstStyle/>
          <a:p>
            <a:endParaRPr lang="en-US" dirty="0"/>
          </a:p>
        </p:txBody>
      </p:sp>
    </p:spTree>
    <p:extLst>
      <p:ext uri="{BB962C8B-B14F-4D97-AF65-F5344CB8AC3E}">
        <p14:creationId xmlns:p14="http://schemas.microsoft.com/office/powerpoint/2010/main" val="2799007433"/>
      </p:ext>
    </p:extLst>
  </p:cSld>
  <p:clrMapOvr>
    <a:masterClrMapping/>
  </p:clrMapOvr>
  <p:extLst>
    <p:ext uri="{DCECCB84-F9BA-43D5-87BE-67443E8EF086}">
      <p15:sldGuideLst xmlns:p15="http://schemas.microsoft.com/office/powerpoint/2012/main">
        <p15:guide id="1" orient="horz" pos="1622">
          <p15:clr>
            <a:srgbClr val="FBAE40"/>
          </p15:clr>
        </p15:guide>
        <p15:guide id="2" pos="2880">
          <p15:clr>
            <a:srgbClr val="FBAE40"/>
          </p15:clr>
        </p15:guide>
      </p15:sldGuideLst>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Title +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433232"/>
            <a:ext cx="11341100" cy="482144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1490686241"/>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Title Content One Columns +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827109"/>
            <a:ext cx="11341100" cy="450490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2726678286"/>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Title Content Two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25877"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6" name="Text Placeholder 8">
            <a:extLst>
              <a:ext uri="{FF2B5EF4-FFF2-40B4-BE49-F238E27FC236}">
                <a16:creationId xmlns:a16="http://schemas.microsoft.com/office/drawing/2014/main" id="{4AD976F6-7EE2-8E47-B7C6-FBD5736BE631}"/>
              </a:ext>
            </a:extLst>
          </p:cNvPr>
          <p:cNvSpPr>
            <a:spLocks noGrp="1"/>
          </p:cNvSpPr>
          <p:nvPr>
            <p:ph type="body" sz="quarter" idx="15"/>
          </p:nvPr>
        </p:nvSpPr>
        <p:spPr>
          <a:xfrm>
            <a:off x="429684"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70EE1E70-BCD7-394B-8432-6827BDB5472E}"/>
              </a:ext>
            </a:extLst>
          </p:cNvPr>
          <p:cNvSpPr>
            <a:spLocks noGrp="1"/>
          </p:cNvSpPr>
          <p:nvPr>
            <p:ph type="body" sz="quarter" idx="16"/>
          </p:nvPr>
        </p:nvSpPr>
        <p:spPr>
          <a:xfrm>
            <a:off x="6285091"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6564968"/>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Title Content Two Columns + Two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5485695"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6" name="Text Placeholder 8">
            <a:extLst>
              <a:ext uri="{FF2B5EF4-FFF2-40B4-BE49-F238E27FC236}">
                <a16:creationId xmlns:a16="http://schemas.microsoft.com/office/drawing/2014/main" id="{4AD976F6-7EE2-8E47-B7C6-FBD5736BE631}"/>
              </a:ext>
            </a:extLst>
          </p:cNvPr>
          <p:cNvSpPr>
            <a:spLocks noGrp="1"/>
          </p:cNvSpPr>
          <p:nvPr>
            <p:ph type="body" sz="quarter" idx="15"/>
          </p:nvPr>
        </p:nvSpPr>
        <p:spPr>
          <a:xfrm>
            <a:off x="429684"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70EE1E70-BCD7-394B-8432-6827BDB5472E}"/>
              </a:ext>
            </a:extLst>
          </p:cNvPr>
          <p:cNvSpPr>
            <a:spLocks noGrp="1"/>
          </p:cNvSpPr>
          <p:nvPr>
            <p:ph type="body" sz="quarter" idx="16"/>
          </p:nvPr>
        </p:nvSpPr>
        <p:spPr>
          <a:xfrm>
            <a:off x="6285091" y="1827108"/>
            <a:ext cx="5485693"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F4340D80-F7C1-8632-B85E-6C9F00803A03}"/>
              </a:ext>
            </a:extLst>
          </p:cNvPr>
          <p:cNvSpPr>
            <a:spLocks noGrp="1"/>
          </p:cNvSpPr>
          <p:nvPr>
            <p:ph type="body" sz="quarter" idx="17" hasCustomPrompt="1"/>
          </p:nvPr>
        </p:nvSpPr>
        <p:spPr>
          <a:xfrm>
            <a:off x="6276626" y="1278053"/>
            <a:ext cx="5485695"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1906106521"/>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Title Content Three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23" name="Text Placeholder 8">
            <a:extLst>
              <a:ext uri="{FF2B5EF4-FFF2-40B4-BE49-F238E27FC236}">
                <a16:creationId xmlns:a16="http://schemas.microsoft.com/office/drawing/2014/main" id="{53602F26-3696-CF4C-9AA5-CEAD17223E3C}"/>
              </a:ext>
            </a:extLst>
          </p:cNvPr>
          <p:cNvSpPr>
            <a:spLocks noGrp="1"/>
          </p:cNvSpPr>
          <p:nvPr>
            <p:ph type="body" sz="quarter" idx="13"/>
          </p:nvPr>
        </p:nvSpPr>
        <p:spPr>
          <a:xfrm>
            <a:off x="429683"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Text Placeholder 8">
            <a:extLst>
              <a:ext uri="{FF2B5EF4-FFF2-40B4-BE49-F238E27FC236}">
                <a16:creationId xmlns:a16="http://schemas.microsoft.com/office/drawing/2014/main" id="{D46D84E6-67B6-8742-BF26-A9159EF29E3F}"/>
              </a:ext>
            </a:extLst>
          </p:cNvPr>
          <p:cNvSpPr>
            <a:spLocks noGrp="1"/>
          </p:cNvSpPr>
          <p:nvPr>
            <p:ph type="body" sz="quarter" idx="17"/>
          </p:nvPr>
        </p:nvSpPr>
        <p:spPr>
          <a:xfrm>
            <a:off x="4310415"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8">
            <a:extLst>
              <a:ext uri="{FF2B5EF4-FFF2-40B4-BE49-F238E27FC236}">
                <a16:creationId xmlns:a16="http://schemas.microsoft.com/office/drawing/2014/main" id="{822ACF5D-9C3D-634D-9A8B-096D99CFB14B}"/>
              </a:ext>
            </a:extLst>
          </p:cNvPr>
          <p:cNvSpPr>
            <a:spLocks noGrp="1"/>
          </p:cNvSpPr>
          <p:nvPr>
            <p:ph type="body" sz="quarter" idx="18"/>
          </p:nvPr>
        </p:nvSpPr>
        <p:spPr>
          <a:xfrm>
            <a:off x="8191149"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797955250"/>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Title Content Three Columns + Thre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23" name="Text Placeholder 8">
            <a:extLst>
              <a:ext uri="{FF2B5EF4-FFF2-40B4-BE49-F238E27FC236}">
                <a16:creationId xmlns:a16="http://schemas.microsoft.com/office/drawing/2014/main" id="{53602F26-3696-CF4C-9AA5-CEAD17223E3C}"/>
              </a:ext>
            </a:extLst>
          </p:cNvPr>
          <p:cNvSpPr>
            <a:spLocks noGrp="1"/>
          </p:cNvSpPr>
          <p:nvPr>
            <p:ph type="body" sz="quarter" idx="13"/>
          </p:nvPr>
        </p:nvSpPr>
        <p:spPr>
          <a:xfrm>
            <a:off x="429683"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Text Placeholder 8">
            <a:extLst>
              <a:ext uri="{FF2B5EF4-FFF2-40B4-BE49-F238E27FC236}">
                <a16:creationId xmlns:a16="http://schemas.microsoft.com/office/drawing/2014/main" id="{D46D84E6-67B6-8742-BF26-A9159EF29E3F}"/>
              </a:ext>
            </a:extLst>
          </p:cNvPr>
          <p:cNvSpPr>
            <a:spLocks noGrp="1"/>
          </p:cNvSpPr>
          <p:nvPr>
            <p:ph type="body" sz="quarter" idx="17"/>
          </p:nvPr>
        </p:nvSpPr>
        <p:spPr>
          <a:xfrm>
            <a:off x="4310415"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8">
            <a:extLst>
              <a:ext uri="{FF2B5EF4-FFF2-40B4-BE49-F238E27FC236}">
                <a16:creationId xmlns:a16="http://schemas.microsoft.com/office/drawing/2014/main" id="{822ACF5D-9C3D-634D-9A8B-096D99CFB14B}"/>
              </a:ext>
            </a:extLst>
          </p:cNvPr>
          <p:cNvSpPr>
            <a:spLocks noGrp="1"/>
          </p:cNvSpPr>
          <p:nvPr>
            <p:ph type="body" sz="quarter" idx="18"/>
          </p:nvPr>
        </p:nvSpPr>
        <p:spPr>
          <a:xfrm>
            <a:off x="8191149" y="1827108"/>
            <a:ext cx="3579636" cy="4504906"/>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0002A4B3-B4EC-CE48-776F-EC802FC6D847}"/>
              </a:ext>
            </a:extLst>
          </p:cNvPr>
          <p:cNvSpPr>
            <a:spLocks noGrp="1"/>
          </p:cNvSpPr>
          <p:nvPr>
            <p:ph type="body" sz="quarter" idx="19" hasCustomPrompt="1"/>
          </p:nvPr>
        </p:nvSpPr>
        <p:spPr>
          <a:xfrm>
            <a:off x="4306182" y="1278053"/>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6" name="Text Placeholder 8">
            <a:extLst>
              <a:ext uri="{FF2B5EF4-FFF2-40B4-BE49-F238E27FC236}">
                <a16:creationId xmlns:a16="http://schemas.microsoft.com/office/drawing/2014/main" id="{8E5DAD69-0305-AEEF-0796-FE498D3731D8}"/>
              </a:ext>
            </a:extLst>
          </p:cNvPr>
          <p:cNvSpPr>
            <a:spLocks noGrp="1"/>
          </p:cNvSpPr>
          <p:nvPr>
            <p:ph type="body" sz="quarter" idx="20" hasCustomPrompt="1"/>
          </p:nvPr>
        </p:nvSpPr>
        <p:spPr>
          <a:xfrm>
            <a:off x="8191149" y="1278052"/>
            <a:ext cx="357963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2699434058"/>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Title Content Four Columns + One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11341100"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9" name="Text Placeholder 8">
            <a:extLst>
              <a:ext uri="{FF2B5EF4-FFF2-40B4-BE49-F238E27FC236}">
                <a16:creationId xmlns:a16="http://schemas.microsoft.com/office/drawing/2014/main" id="{05C8D730-171C-AF44-B287-53D78926DE57}"/>
              </a:ext>
            </a:extLst>
          </p:cNvPr>
          <p:cNvSpPr>
            <a:spLocks noGrp="1"/>
          </p:cNvSpPr>
          <p:nvPr>
            <p:ph type="body" sz="quarter" idx="19"/>
          </p:nvPr>
        </p:nvSpPr>
        <p:spPr>
          <a:xfrm>
            <a:off x="42968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285121E8-612C-A444-83C4-6B40D0BC5DE1}"/>
              </a:ext>
            </a:extLst>
          </p:cNvPr>
          <p:cNvSpPr>
            <a:spLocks noGrp="1"/>
          </p:cNvSpPr>
          <p:nvPr>
            <p:ph type="body" sz="quarter" idx="16"/>
          </p:nvPr>
        </p:nvSpPr>
        <p:spPr>
          <a:xfrm>
            <a:off x="3305998"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4C0A92D5-6F45-AB44-81E3-EDD8E73708D0}"/>
              </a:ext>
            </a:extLst>
          </p:cNvPr>
          <p:cNvSpPr>
            <a:spLocks noGrp="1"/>
          </p:cNvSpPr>
          <p:nvPr>
            <p:ph type="body" sz="quarter" idx="20"/>
          </p:nvPr>
        </p:nvSpPr>
        <p:spPr>
          <a:xfrm>
            <a:off x="618231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Text Placeholder 8">
            <a:extLst>
              <a:ext uri="{FF2B5EF4-FFF2-40B4-BE49-F238E27FC236}">
                <a16:creationId xmlns:a16="http://schemas.microsoft.com/office/drawing/2014/main" id="{3E1B510D-0ABA-F947-9D91-8A9C93CE1375}"/>
              </a:ext>
            </a:extLst>
          </p:cNvPr>
          <p:cNvSpPr>
            <a:spLocks noGrp="1"/>
          </p:cNvSpPr>
          <p:nvPr>
            <p:ph type="body" sz="quarter" idx="21"/>
          </p:nvPr>
        </p:nvSpPr>
        <p:spPr>
          <a:xfrm>
            <a:off x="9058629"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95004051"/>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Title Content Four Columns + Four Sub Heading">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Text Placeholder 8">
            <a:extLst>
              <a:ext uri="{FF2B5EF4-FFF2-40B4-BE49-F238E27FC236}">
                <a16:creationId xmlns:a16="http://schemas.microsoft.com/office/drawing/2014/main" id="{4967DE7E-561E-E947-8A54-994C106B48F1}"/>
              </a:ext>
            </a:extLst>
          </p:cNvPr>
          <p:cNvSpPr>
            <a:spLocks noGrp="1"/>
          </p:cNvSpPr>
          <p:nvPr>
            <p:ph type="body" sz="quarter" idx="14" hasCustomPrompt="1"/>
          </p:nvPr>
        </p:nvSpPr>
        <p:spPr>
          <a:xfrm>
            <a:off x="429683" y="1278054"/>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19" name="Text Placeholder 8">
            <a:extLst>
              <a:ext uri="{FF2B5EF4-FFF2-40B4-BE49-F238E27FC236}">
                <a16:creationId xmlns:a16="http://schemas.microsoft.com/office/drawing/2014/main" id="{05C8D730-171C-AF44-B287-53D78926DE57}"/>
              </a:ext>
            </a:extLst>
          </p:cNvPr>
          <p:cNvSpPr>
            <a:spLocks noGrp="1"/>
          </p:cNvSpPr>
          <p:nvPr>
            <p:ph type="body" sz="quarter" idx="19"/>
          </p:nvPr>
        </p:nvSpPr>
        <p:spPr>
          <a:xfrm>
            <a:off x="42968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285121E8-612C-A444-83C4-6B40D0BC5DE1}"/>
              </a:ext>
            </a:extLst>
          </p:cNvPr>
          <p:cNvSpPr>
            <a:spLocks noGrp="1"/>
          </p:cNvSpPr>
          <p:nvPr>
            <p:ph type="body" sz="quarter" idx="16"/>
          </p:nvPr>
        </p:nvSpPr>
        <p:spPr>
          <a:xfrm>
            <a:off x="3305998"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4C0A92D5-6F45-AB44-81E3-EDD8E73708D0}"/>
              </a:ext>
            </a:extLst>
          </p:cNvPr>
          <p:cNvSpPr>
            <a:spLocks noGrp="1"/>
          </p:cNvSpPr>
          <p:nvPr>
            <p:ph type="body" sz="quarter" idx="20"/>
          </p:nvPr>
        </p:nvSpPr>
        <p:spPr>
          <a:xfrm>
            <a:off x="6182313"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 name="Text Placeholder 8">
            <a:extLst>
              <a:ext uri="{FF2B5EF4-FFF2-40B4-BE49-F238E27FC236}">
                <a16:creationId xmlns:a16="http://schemas.microsoft.com/office/drawing/2014/main" id="{3E1B510D-0ABA-F947-9D91-8A9C93CE1375}"/>
              </a:ext>
            </a:extLst>
          </p:cNvPr>
          <p:cNvSpPr>
            <a:spLocks noGrp="1"/>
          </p:cNvSpPr>
          <p:nvPr>
            <p:ph type="body" sz="quarter" idx="21"/>
          </p:nvPr>
        </p:nvSpPr>
        <p:spPr>
          <a:xfrm>
            <a:off x="9058629" y="1827109"/>
            <a:ext cx="2712156" cy="4504907"/>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8">
            <a:extLst>
              <a:ext uri="{FF2B5EF4-FFF2-40B4-BE49-F238E27FC236}">
                <a16:creationId xmlns:a16="http://schemas.microsoft.com/office/drawing/2014/main" id="{449C010D-FCC5-A98C-E224-E715340C25D7}"/>
              </a:ext>
            </a:extLst>
          </p:cNvPr>
          <p:cNvSpPr>
            <a:spLocks noGrp="1"/>
          </p:cNvSpPr>
          <p:nvPr>
            <p:ph type="body" sz="quarter" idx="22" hasCustomPrompt="1"/>
          </p:nvPr>
        </p:nvSpPr>
        <p:spPr>
          <a:xfrm>
            <a:off x="3305998" y="1278053"/>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6" name="Text Placeholder 8">
            <a:extLst>
              <a:ext uri="{FF2B5EF4-FFF2-40B4-BE49-F238E27FC236}">
                <a16:creationId xmlns:a16="http://schemas.microsoft.com/office/drawing/2014/main" id="{9CBC645F-FE84-DBD9-A8C7-F4F802C60433}"/>
              </a:ext>
            </a:extLst>
          </p:cNvPr>
          <p:cNvSpPr>
            <a:spLocks noGrp="1"/>
          </p:cNvSpPr>
          <p:nvPr>
            <p:ph type="body" sz="quarter" idx="23" hasCustomPrompt="1"/>
          </p:nvPr>
        </p:nvSpPr>
        <p:spPr>
          <a:xfrm>
            <a:off x="6182313" y="1278052"/>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
        <p:nvSpPr>
          <p:cNvPr id="7" name="Text Placeholder 8">
            <a:extLst>
              <a:ext uri="{FF2B5EF4-FFF2-40B4-BE49-F238E27FC236}">
                <a16:creationId xmlns:a16="http://schemas.microsoft.com/office/drawing/2014/main" id="{DC81E0C4-9837-6987-C35D-7507A76233E3}"/>
              </a:ext>
            </a:extLst>
          </p:cNvPr>
          <p:cNvSpPr>
            <a:spLocks noGrp="1"/>
          </p:cNvSpPr>
          <p:nvPr>
            <p:ph type="body" sz="quarter" idx="24" hasCustomPrompt="1"/>
          </p:nvPr>
        </p:nvSpPr>
        <p:spPr>
          <a:xfrm>
            <a:off x="9058627" y="1278050"/>
            <a:ext cx="2712156" cy="423380"/>
          </a:xfrm>
        </p:spPr>
        <p:txBody>
          <a:bodyPr vert="horz" lIns="0" tIns="45720" rIns="91440" bIns="45720" rtlCol="0">
            <a:noAutofit/>
          </a:bodyPr>
          <a:lstStyle>
            <a:lvl1pPr marL="0" indent="0">
              <a:buNone/>
              <a:defRPr lang="en-US" sz="2398" b="0" i="0" dirty="0">
                <a:latin typeface="Calibri" panose="020F0502020204030204" pitchFamily="34" charset="0"/>
                <a:cs typeface="Calibri" panose="020F0502020204030204" pitchFamily="34" charset="0"/>
              </a:defRPr>
            </a:lvl1pPr>
            <a:lvl2pPr marL="365422" indent="0">
              <a:buNone/>
              <a:defRPr lang="en-US" sz="1865" dirty="0"/>
            </a:lvl2pPr>
            <a:lvl3pPr>
              <a:defRPr lang="en-US" sz="1865" dirty="0"/>
            </a:lvl3pPr>
            <a:lvl4pPr>
              <a:defRPr lang="en-US" sz="1865" dirty="0"/>
            </a:lvl4pPr>
            <a:lvl5pPr>
              <a:defRPr lang="en-US" sz="1865" dirty="0"/>
            </a:lvl5pPr>
          </a:lstStyle>
          <a:p>
            <a:pPr lvl="0"/>
            <a:r>
              <a:rPr lang="en-US" dirty="0"/>
              <a:t>Sub Heading</a:t>
            </a:r>
          </a:p>
        </p:txBody>
      </p:sp>
    </p:spTree>
    <p:extLst>
      <p:ext uri="{BB962C8B-B14F-4D97-AF65-F5344CB8AC3E}">
        <p14:creationId xmlns:p14="http://schemas.microsoft.com/office/powerpoint/2010/main" val="3403718341"/>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Title + Content Image Top , On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0" name="Text Placeholder 8">
            <a:extLst>
              <a:ext uri="{FF2B5EF4-FFF2-40B4-BE49-F238E27FC236}">
                <a16:creationId xmlns:a16="http://schemas.microsoft.com/office/drawing/2014/main" id="{BBFC768A-002D-9444-BEE3-9B036B35160B}"/>
              </a:ext>
            </a:extLst>
          </p:cNvPr>
          <p:cNvSpPr>
            <a:spLocks noGrp="1"/>
          </p:cNvSpPr>
          <p:nvPr>
            <p:ph type="body" sz="quarter" idx="13"/>
          </p:nvPr>
        </p:nvSpPr>
        <p:spPr>
          <a:xfrm>
            <a:off x="429683" y="3836927"/>
            <a:ext cx="11341100"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a:p>
        </p:txBody>
      </p:sp>
    </p:spTree>
    <p:extLst>
      <p:ext uri="{BB962C8B-B14F-4D97-AF65-F5344CB8AC3E}">
        <p14:creationId xmlns:p14="http://schemas.microsoft.com/office/powerpoint/2010/main" val="2260871655"/>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Title + Content Image Top , Two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a:p>
        </p:txBody>
      </p:sp>
      <p:sp>
        <p:nvSpPr>
          <p:cNvPr id="17" name="Text Placeholder 8">
            <a:extLst>
              <a:ext uri="{FF2B5EF4-FFF2-40B4-BE49-F238E27FC236}">
                <a16:creationId xmlns:a16="http://schemas.microsoft.com/office/drawing/2014/main" id="{D2213521-2C1A-A045-899D-612E84DC9A14}"/>
              </a:ext>
            </a:extLst>
          </p:cNvPr>
          <p:cNvSpPr>
            <a:spLocks noGrp="1"/>
          </p:cNvSpPr>
          <p:nvPr>
            <p:ph type="body" sz="quarter" idx="17"/>
          </p:nvPr>
        </p:nvSpPr>
        <p:spPr>
          <a:xfrm>
            <a:off x="429684"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Text Placeholder 8">
            <a:extLst>
              <a:ext uri="{FF2B5EF4-FFF2-40B4-BE49-F238E27FC236}">
                <a16:creationId xmlns:a16="http://schemas.microsoft.com/office/drawing/2014/main" id="{A8E80666-C335-814D-B19A-8034E56D7393}"/>
              </a:ext>
            </a:extLst>
          </p:cNvPr>
          <p:cNvSpPr>
            <a:spLocks noGrp="1"/>
          </p:cNvSpPr>
          <p:nvPr>
            <p:ph type="body" sz="quarter" idx="14"/>
          </p:nvPr>
        </p:nvSpPr>
        <p:spPr>
          <a:xfrm>
            <a:off x="6285091"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53379155"/>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Title + Content 2 Images Top , Two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5485693" cy="2314337"/>
          </a:xfrm>
        </p:spPr>
        <p:txBody>
          <a:bodyPr/>
          <a:lstStyle/>
          <a:p>
            <a:endParaRPr lang="en-US"/>
          </a:p>
        </p:txBody>
      </p:sp>
      <p:sp>
        <p:nvSpPr>
          <p:cNvPr id="17" name="Text Placeholder 8">
            <a:extLst>
              <a:ext uri="{FF2B5EF4-FFF2-40B4-BE49-F238E27FC236}">
                <a16:creationId xmlns:a16="http://schemas.microsoft.com/office/drawing/2014/main" id="{D2213521-2C1A-A045-899D-612E84DC9A14}"/>
              </a:ext>
            </a:extLst>
          </p:cNvPr>
          <p:cNvSpPr>
            <a:spLocks noGrp="1"/>
          </p:cNvSpPr>
          <p:nvPr>
            <p:ph type="body" sz="quarter" idx="17"/>
          </p:nvPr>
        </p:nvSpPr>
        <p:spPr>
          <a:xfrm>
            <a:off x="429684"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Text Placeholder 8">
            <a:extLst>
              <a:ext uri="{FF2B5EF4-FFF2-40B4-BE49-F238E27FC236}">
                <a16:creationId xmlns:a16="http://schemas.microsoft.com/office/drawing/2014/main" id="{A8E80666-C335-814D-B19A-8034E56D7393}"/>
              </a:ext>
            </a:extLst>
          </p:cNvPr>
          <p:cNvSpPr>
            <a:spLocks noGrp="1"/>
          </p:cNvSpPr>
          <p:nvPr>
            <p:ph type="body" sz="quarter" idx="14"/>
          </p:nvPr>
        </p:nvSpPr>
        <p:spPr>
          <a:xfrm>
            <a:off x="6285091" y="3836927"/>
            <a:ext cx="548569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B2356EA1-1C12-8DC0-4776-ABD2EA6E53F7}"/>
              </a:ext>
            </a:extLst>
          </p:cNvPr>
          <p:cNvSpPr>
            <a:spLocks noGrp="1"/>
          </p:cNvSpPr>
          <p:nvPr>
            <p:ph type="pic" sz="quarter" idx="18"/>
          </p:nvPr>
        </p:nvSpPr>
        <p:spPr>
          <a:xfrm>
            <a:off x="6285091" y="1339879"/>
            <a:ext cx="5485693" cy="2314337"/>
          </a:xfrm>
        </p:spPr>
        <p:txBody>
          <a:bodyPr/>
          <a:lstStyle/>
          <a:p>
            <a:endParaRPr lang="en-US"/>
          </a:p>
        </p:txBody>
      </p:sp>
    </p:spTree>
    <p:extLst>
      <p:ext uri="{BB962C8B-B14F-4D97-AF65-F5344CB8AC3E}">
        <p14:creationId xmlns:p14="http://schemas.microsoft.com/office/powerpoint/2010/main" val="1989223773"/>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Title + Content Image Top , Thre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a:p>
        </p:txBody>
      </p:sp>
      <p:sp>
        <p:nvSpPr>
          <p:cNvPr id="18" name="Text Placeholder 8">
            <a:extLst>
              <a:ext uri="{FF2B5EF4-FFF2-40B4-BE49-F238E27FC236}">
                <a16:creationId xmlns:a16="http://schemas.microsoft.com/office/drawing/2014/main" id="{80AC8C5E-5F41-1F4F-889D-C142FBDFB087}"/>
              </a:ext>
            </a:extLst>
          </p:cNvPr>
          <p:cNvSpPr>
            <a:spLocks noGrp="1"/>
          </p:cNvSpPr>
          <p:nvPr>
            <p:ph type="body" sz="quarter" idx="17"/>
          </p:nvPr>
        </p:nvSpPr>
        <p:spPr>
          <a:xfrm>
            <a:off x="429683"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Text Placeholder 8">
            <a:extLst>
              <a:ext uri="{FF2B5EF4-FFF2-40B4-BE49-F238E27FC236}">
                <a16:creationId xmlns:a16="http://schemas.microsoft.com/office/drawing/2014/main" id="{3930B616-D1B4-2C47-A6A5-F32C02BF49A4}"/>
              </a:ext>
            </a:extLst>
          </p:cNvPr>
          <p:cNvSpPr>
            <a:spLocks noGrp="1"/>
          </p:cNvSpPr>
          <p:nvPr>
            <p:ph type="body" sz="quarter" idx="14"/>
          </p:nvPr>
        </p:nvSpPr>
        <p:spPr>
          <a:xfrm>
            <a:off x="4310415"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9CCFC6BB-E65B-8949-9F4E-4D96EB61846E}"/>
              </a:ext>
            </a:extLst>
          </p:cNvPr>
          <p:cNvSpPr>
            <a:spLocks noGrp="1"/>
          </p:cNvSpPr>
          <p:nvPr>
            <p:ph type="body" sz="quarter" idx="15"/>
          </p:nvPr>
        </p:nvSpPr>
        <p:spPr>
          <a:xfrm>
            <a:off x="8191149" y="3836927"/>
            <a:ext cx="358810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847216967"/>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Title + Content 3 Images Top , Three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3579635" cy="2314337"/>
          </a:xfrm>
        </p:spPr>
        <p:txBody>
          <a:bodyPr/>
          <a:lstStyle/>
          <a:p>
            <a:endParaRPr lang="en-US"/>
          </a:p>
        </p:txBody>
      </p:sp>
      <p:sp>
        <p:nvSpPr>
          <p:cNvPr id="18" name="Text Placeholder 8">
            <a:extLst>
              <a:ext uri="{FF2B5EF4-FFF2-40B4-BE49-F238E27FC236}">
                <a16:creationId xmlns:a16="http://schemas.microsoft.com/office/drawing/2014/main" id="{80AC8C5E-5F41-1F4F-889D-C142FBDFB087}"/>
              </a:ext>
            </a:extLst>
          </p:cNvPr>
          <p:cNvSpPr>
            <a:spLocks noGrp="1"/>
          </p:cNvSpPr>
          <p:nvPr>
            <p:ph type="body" sz="quarter" idx="17"/>
          </p:nvPr>
        </p:nvSpPr>
        <p:spPr>
          <a:xfrm>
            <a:off x="429683"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Text Placeholder 8">
            <a:extLst>
              <a:ext uri="{FF2B5EF4-FFF2-40B4-BE49-F238E27FC236}">
                <a16:creationId xmlns:a16="http://schemas.microsoft.com/office/drawing/2014/main" id="{3930B616-D1B4-2C47-A6A5-F32C02BF49A4}"/>
              </a:ext>
            </a:extLst>
          </p:cNvPr>
          <p:cNvSpPr>
            <a:spLocks noGrp="1"/>
          </p:cNvSpPr>
          <p:nvPr>
            <p:ph type="body" sz="quarter" idx="14"/>
          </p:nvPr>
        </p:nvSpPr>
        <p:spPr>
          <a:xfrm>
            <a:off x="4310415" y="3836927"/>
            <a:ext cx="357963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ext Placeholder 8">
            <a:extLst>
              <a:ext uri="{FF2B5EF4-FFF2-40B4-BE49-F238E27FC236}">
                <a16:creationId xmlns:a16="http://schemas.microsoft.com/office/drawing/2014/main" id="{9CCFC6BB-E65B-8949-9F4E-4D96EB61846E}"/>
              </a:ext>
            </a:extLst>
          </p:cNvPr>
          <p:cNvSpPr>
            <a:spLocks noGrp="1"/>
          </p:cNvSpPr>
          <p:nvPr>
            <p:ph type="body" sz="quarter" idx="15"/>
          </p:nvPr>
        </p:nvSpPr>
        <p:spPr>
          <a:xfrm>
            <a:off x="8191149" y="3836927"/>
            <a:ext cx="3588103"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0DF1E4EE-52BC-0F06-94E6-59037D752CBC}"/>
              </a:ext>
            </a:extLst>
          </p:cNvPr>
          <p:cNvSpPr>
            <a:spLocks noGrp="1"/>
          </p:cNvSpPr>
          <p:nvPr>
            <p:ph type="pic" sz="quarter" idx="18"/>
          </p:nvPr>
        </p:nvSpPr>
        <p:spPr>
          <a:xfrm>
            <a:off x="4310416" y="1339879"/>
            <a:ext cx="3579635" cy="2314337"/>
          </a:xfrm>
        </p:spPr>
        <p:txBody>
          <a:bodyPr/>
          <a:lstStyle/>
          <a:p>
            <a:endParaRPr lang="en-US"/>
          </a:p>
        </p:txBody>
      </p:sp>
      <p:sp>
        <p:nvSpPr>
          <p:cNvPr id="6" name="Picture Placeholder 5">
            <a:extLst>
              <a:ext uri="{FF2B5EF4-FFF2-40B4-BE49-F238E27FC236}">
                <a16:creationId xmlns:a16="http://schemas.microsoft.com/office/drawing/2014/main" id="{0E9F9E02-35BB-AA85-E5CE-FC5BDE8E8D37}"/>
              </a:ext>
            </a:extLst>
          </p:cNvPr>
          <p:cNvSpPr>
            <a:spLocks noGrp="1"/>
          </p:cNvSpPr>
          <p:nvPr>
            <p:ph type="pic" sz="quarter" idx="19"/>
          </p:nvPr>
        </p:nvSpPr>
        <p:spPr>
          <a:xfrm>
            <a:off x="8191147" y="1339879"/>
            <a:ext cx="3579635" cy="2314337"/>
          </a:xfrm>
        </p:spPr>
        <p:txBody>
          <a:bodyPr/>
          <a:lstStyle/>
          <a:p>
            <a:endParaRPr lang="en-US"/>
          </a:p>
        </p:txBody>
      </p:sp>
    </p:spTree>
    <p:extLst>
      <p:ext uri="{BB962C8B-B14F-4D97-AF65-F5344CB8AC3E}">
        <p14:creationId xmlns:p14="http://schemas.microsoft.com/office/powerpoint/2010/main" val="315896376"/>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Title + Content Image Top , Four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11349567" cy="2314337"/>
          </a:xfrm>
        </p:spPr>
        <p:txBody>
          <a:bodyPr/>
          <a:lstStyle/>
          <a:p>
            <a:endParaRPr lang="en-US"/>
          </a:p>
        </p:txBody>
      </p:sp>
      <p:sp>
        <p:nvSpPr>
          <p:cNvPr id="15" name="Text Placeholder 8">
            <a:extLst>
              <a:ext uri="{FF2B5EF4-FFF2-40B4-BE49-F238E27FC236}">
                <a16:creationId xmlns:a16="http://schemas.microsoft.com/office/drawing/2014/main" id="{5BD10C9D-E77F-564D-8BE5-7F515C644A68}"/>
              </a:ext>
            </a:extLst>
          </p:cNvPr>
          <p:cNvSpPr>
            <a:spLocks noGrp="1"/>
          </p:cNvSpPr>
          <p:nvPr>
            <p:ph type="body" sz="quarter" idx="13"/>
          </p:nvPr>
        </p:nvSpPr>
        <p:spPr>
          <a:xfrm>
            <a:off x="42968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Text Placeholder 8">
            <a:extLst>
              <a:ext uri="{FF2B5EF4-FFF2-40B4-BE49-F238E27FC236}">
                <a16:creationId xmlns:a16="http://schemas.microsoft.com/office/drawing/2014/main" id="{306C8A6B-4EB0-2142-9DE6-C610CEC8B88C}"/>
              </a:ext>
            </a:extLst>
          </p:cNvPr>
          <p:cNvSpPr>
            <a:spLocks noGrp="1"/>
          </p:cNvSpPr>
          <p:nvPr>
            <p:ph type="body" sz="quarter" idx="18"/>
          </p:nvPr>
        </p:nvSpPr>
        <p:spPr>
          <a:xfrm>
            <a:off x="3305998"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0C242F31-F1DC-3A49-B7C8-D9CB7CBDA338}"/>
              </a:ext>
            </a:extLst>
          </p:cNvPr>
          <p:cNvSpPr>
            <a:spLocks noGrp="1"/>
          </p:cNvSpPr>
          <p:nvPr>
            <p:ph type="body" sz="quarter" idx="19"/>
          </p:nvPr>
        </p:nvSpPr>
        <p:spPr>
          <a:xfrm>
            <a:off x="618231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30F7C726-E31A-1448-A0C3-BDA7A083D9EE}"/>
              </a:ext>
            </a:extLst>
          </p:cNvPr>
          <p:cNvSpPr>
            <a:spLocks noGrp="1"/>
          </p:cNvSpPr>
          <p:nvPr>
            <p:ph type="body" sz="quarter" idx="20"/>
          </p:nvPr>
        </p:nvSpPr>
        <p:spPr>
          <a:xfrm>
            <a:off x="9058629"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19403187"/>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Title + Content 4 Images Top , Four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7B9C4303-DC04-5446-85B9-6F08BA7E7799}"/>
              </a:ext>
            </a:extLst>
          </p:cNvPr>
          <p:cNvSpPr>
            <a:spLocks noGrp="1"/>
          </p:cNvSpPr>
          <p:nvPr>
            <p:ph type="pic" sz="quarter" idx="16"/>
          </p:nvPr>
        </p:nvSpPr>
        <p:spPr>
          <a:xfrm>
            <a:off x="429685" y="1339879"/>
            <a:ext cx="2712155" cy="2314337"/>
          </a:xfrm>
        </p:spPr>
        <p:txBody>
          <a:bodyPr/>
          <a:lstStyle/>
          <a:p>
            <a:endParaRPr lang="en-US"/>
          </a:p>
        </p:txBody>
      </p:sp>
      <p:sp>
        <p:nvSpPr>
          <p:cNvPr id="15" name="Text Placeholder 8">
            <a:extLst>
              <a:ext uri="{FF2B5EF4-FFF2-40B4-BE49-F238E27FC236}">
                <a16:creationId xmlns:a16="http://schemas.microsoft.com/office/drawing/2014/main" id="{5BD10C9D-E77F-564D-8BE5-7F515C644A68}"/>
              </a:ext>
            </a:extLst>
          </p:cNvPr>
          <p:cNvSpPr>
            <a:spLocks noGrp="1"/>
          </p:cNvSpPr>
          <p:nvPr>
            <p:ph type="body" sz="quarter" idx="13"/>
          </p:nvPr>
        </p:nvSpPr>
        <p:spPr>
          <a:xfrm>
            <a:off x="42968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Text Placeholder 8">
            <a:extLst>
              <a:ext uri="{FF2B5EF4-FFF2-40B4-BE49-F238E27FC236}">
                <a16:creationId xmlns:a16="http://schemas.microsoft.com/office/drawing/2014/main" id="{306C8A6B-4EB0-2142-9DE6-C610CEC8B88C}"/>
              </a:ext>
            </a:extLst>
          </p:cNvPr>
          <p:cNvSpPr>
            <a:spLocks noGrp="1"/>
          </p:cNvSpPr>
          <p:nvPr>
            <p:ph type="body" sz="quarter" idx="18"/>
          </p:nvPr>
        </p:nvSpPr>
        <p:spPr>
          <a:xfrm>
            <a:off x="3305998"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8">
            <a:extLst>
              <a:ext uri="{FF2B5EF4-FFF2-40B4-BE49-F238E27FC236}">
                <a16:creationId xmlns:a16="http://schemas.microsoft.com/office/drawing/2014/main" id="{0C242F31-F1DC-3A49-B7C8-D9CB7CBDA338}"/>
              </a:ext>
            </a:extLst>
          </p:cNvPr>
          <p:cNvSpPr>
            <a:spLocks noGrp="1"/>
          </p:cNvSpPr>
          <p:nvPr>
            <p:ph type="body" sz="quarter" idx="19"/>
          </p:nvPr>
        </p:nvSpPr>
        <p:spPr>
          <a:xfrm>
            <a:off x="6182313"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Text Placeholder 8">
            <a:extLst>
              <a:ext uri="{FF2B5EF4-FFF2-40B4-BE49-F238E27FC236}">
                <a16:creationId xmlns:a16="http://schemas.microsoft.com/office/drawing/2014/main" id="{30F7C726-E31A-1448-A0C3-BDA7A083D9EE}"/>
              </a:ext>
            </a:extLst>
          </p:cNvPr>
          <p:cNvSpPr>
            <a:spLocks noGrp="1"/>
          </p:cNvSpPr>
          <p:nvPr>
            <p:ph type="body" sz="quarter" idx="20"/>
          </p:nvPr>
        </p:nvSpPr>
        <p:spPr>
          <a:xfrm>
            <a:off x="9058629" y="3836927"/>
            <a:ext cx="2712156" cy="2436144"/>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icture Placeholder 5">
            <a:extLst>
              <a:ext uri="{FF2B5EF4-FFF2-40B4-BE49-F238E27FC236}">
                <a16:creationId xmlns:a16="http://schemas.microsoft.com/office/drawing/2014/main" id="{8EB8BD93-D351-8E27-729B-8F8467054AF7}"/>
              </a:ext>
            </a:extLst>
          </p:cNvPr>
          <p:cNvSpPr>
            <a:spLocks noGrp="1"/>
          </p:cNvSpPr>
          <p:nvPr>
            <p:ph type="pic" sz="quarter" idx="21"/>
          </p:nvPr>
        </p:nvSpPr>
        <p:spPr>
          <a:xfrm>
            <a:off x="3305997" y="1339879"/>
            <a:ext cx="2712155" cy="2314337"/>
          </a:xfrm>
        </p:spPr>
        <p:txBody>
          <a:bodyPr/>
          <a:lstStyle/>
          <a:p>
            <a:endParaRPr lang="en-US"/>
          </a:p>
        </p:txBody>
      </p:sp>
      <p:sp>
        <p:nvSpPr>
          <p:cNvPr id="6" name="Picture Placeholder 5">
            <a:extLst>
              <a:ext uri="{FF2B5EF4-FFF2-40B4-BE49-F238E27FC236}">
                <a16:creationId xmlns:a16="http://schemas.microsoft.com/office/drawing/2014/main" id="{83047E47-FE51-D2BF-E850-82E2F0D0AA70}"/>
              </a:ext>
            </a:extLst>
          </p:cNvPr>
          <p:cNvSpPr>
            <a:spLocks noGrp="1"/>
          </p:cNvSpPr>
          <p:nvPr>
            <p:ph type="pic" sz="quarter" idx="22"/>
          </p:nvPr>
        </p:nvSpPr>
        <p:spPr>
          <a:xfrm>
            <a:off x="6182313" y="1339879"/>
            <a:ext cx="2712155" cy="2314337"/>
          </a:xfrm>
        </p:spPr>
        <p:txBody>
          <a:bodyPr/>
          <a:lstStyle/>
          <a:p>
            <a:endParaRPr lang="en-US"/>
          </a:p>
        </p:txBody>
      </p:sp>
      <p:sp>
        <p:nvSpPr>
          <p:cNvPr id="7" name="Picture Placeholder 5">
            <a:extLst>
              <a:ext uri="{FF2B5EF4-FFF2-40B4-BE49-F238E27FC236}">
                <a16:creationId xmlns:a16="http://schemas.microsoft.com/office/drawing/2014/main" id="{F13ABE54-CF1F-75EA-E0AC-5EC8EDD500B4}"/>
              </a:ext>
            </a:extLst>
          </p:cNvPr>
          <p:cNvSpPr>
            <a:spLocks noGrp="1"/>
          </p:cNvSpPr>
          <p:nvPr>
            <p:ph type="pic" sz="quarter" idx="23"/>
          </p:nvPr>
        </p:nvSpPr>
        <p:spPr>
          <a:xfrm>
            <a:off x="9058629" y="1339879"/>
            <a:ext cx="2712155" cy="2314337"/>
          </a:xfrm>
        </p:spPr>
        <p:txBody>
          <a:bodyPr/>
          <a:lstStyle/>
          <a:p>
            <a:endParaRPr lang="en-US"/>
          </a:p>
        </p:txBody>
      </p:sp>
    </p:spTree>
    <p:extLst>
      <p:ext uri="{BB962C8B-B14F-4D97-AF65-F5344CB8AC3E}">
        <p14:creationId xmlns:p14="http://schemas.microsoft.com/office/powerpoint/2010/main" val="3676285550"/>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Left Content +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4" y="1433233"/>
            <a:ext cx="5485693"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4" name="Picture Placeholder 5">
            <a:extLst>
              <a:ext uri="{FF2B5EF4-FFF2-40B4-BE49-F238E27FC236}">
                <a16:creationId xmlns:a16="http://schemas.microsoft.com/office/drawing/2014/main" id="{125ACE8D-DF12-C540-B431-BBD972824D9A}"/>
              </a:ext>
            </a:extLst>
          </p:cNvPr>
          <p:cNvSpPr>
            <a:spLocks noGrp="1"/>
          </p:cNvSpPr>
          <p:nvPr>
            <p:ph type="pic" sz="quarter" idx="16"/>
          </p:nvPr>
        </p:nvSpPr>
        <p:spPr>
          <a:xfrm>
            <a:off x="6275917" y="1433772"/>
            <a:ext cx="5494867" cy="4204040"/>
          </a:xfrm>
        </p:spPr>
        <p:txBody>
          <a:bodyPr/>
          <a:lstStyle/>
          <a:p>
            <a:endParaRPr lang="en-US"/>
          </a:p>
        </p:txBody>
      </p:sp>
    </p:spTree>
    <p:extLst>
      <p:ext uri="{BB962C8B-B14F-4D97-AF65-F5344CB8AC3E}">
        <p14:creationId xmlns:p14="http://schemas.microsoft.com/office/powerpoint/2010/main" val="4263425319"/>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1_Two Graphic, Table and Imag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5" y="365127"/>
            <a:ext cx="11341100" cy="708301"/>
          </a:xfrm>
        </p:spPr>
        <p:txBody>
          <a:bodyPr/>
          <a:lstStyle/>
          <a:p>
            <a:r>
              <a:rPr lang="en-US" dirty="0"/>
              <a:t>Click to edit Master title style</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15" name="Content Placeholder 5">
            <a:extLst>
              <a:ext uri="{FF2B5EF4-FFF2-40B4-BE49-F238E27FC236}">
                <a16:creationId xmlns:a16="http://schemas.microsoft.com/office/drawing/2014/main" id="{E1E4701A-86C4-C84E-A52F-17D9881A4102}"/>
              </a:ext>
            </a:extLst>
          </p:cNvPr>
          <p:cNvSpPr>
            <a:spLocks noGrp="1"/>
          </p:cNvSpPr>
          <p:nvPr>
            <p:ph sz="quarter" idx="15"/>
          </p:nvPr>
        </p:nvSpPr>
        <p:spPr>
          <a:xfrm>
            <a:off x="429684" y="1433233"/>
            <a:ext cx="5485693"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Content Placeholder 5">
            <a:extLst>
              <a:ext uri="{FF2B5EF4-FFF2-40B4-BE49-F238E27FC236}">
                <a16:creationId xmlns:a16="http://schemas.microsoft.com/office/drawing/2014/main" id="{62FD72B9-1E2D-E647-A0C5-1438EF4FF984}"/>
              </a:ext>
            </a:extLst>
          </p:cNvPr>
          <p:cNvSpPr>
            <a:spLocks noGrp="1"/>
          </p:cNvSpPr>
          <p:nvPr>
            <p:ph sz="quarter" idx="16"/>
          </p:nvPr>
        </p:nvSpPr>
        <p:spPr>
          <a:xfrm>
            <a:off x="6285091" y="1433233"/>
            <a:ext cx="5485693" cy="4204493"/>
          </a:xfrm>
        </p:spPr>
        <p:txBody>
          <a:bodyPr vert="horz" lIns="0" tIns="4572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560829706"/>
      </p:ext>
    </p:extLst>
  </p:cSld>
  <p:clrMapOvr>
    <a:masterClrMapping/>
  </p:clrMapOvr>
  <p:extLst>
    <p:ext uri="{DCECCB84-F9BA-43D5-87BE-67443E8EF086}">
      <p15:sldGuideLst xmlns:p15="http://schemas.microsoft.com/office/powerpoint/2012/main">
        <p15:guide id="1" pos="200">
          <p15:clr>
            <a:srgbClr val="FBAE40"/>
          </p15:clr>
        </p15:guide>
        <p15:guide id="2" pos="2880">
          <p15:clr>
            <a:srgbClr val="FBAE40"/>
          </p15:clr>
        </p15:guide>
      </p15:sldGuideLst>
    </p:ext>
  </p:extLst>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Title + Content + Emphasi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p:txBody>
          <a:bodyPr/>
          <a:lstStyle/>
          <a:p>
            <a:r>
              <a:rPr lang="en-US"/>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3" y="1433233"/>
            <a:ext cx="5486400" cy="4204493"/>
          </a:xfrm>
        </p:spPr>
        <p:txBody>
          <a:bodyPr vert="horz" lIns="0" tIns="45720" rIns="91440" bIns="45720" rtlCol="0">
            <a:noAutofit/>
          </a:bodyPr>
          <a:lstStyle>
            <a:lvl1pPr>
              <a:defRPr lang="en-US" sz="1865" dirty="0"/>
            </a:lvl1pPr>
            <a:lvl2pPr>
              <a:defRPr lang="en-US" sz="1865" dirty="0"/>
            </a:lvl2pPr>
            <a:lvl3pPr>
              <a:defRPr lang="en-US" sz="1865" dirty="0"/>
            </a:lvl3pPr>
            <a:lvl4pPr>
              <a:defRPr lang="en-US" sz="1865" dirty="0"/>
            </a:lvl4pPr>
            <a:lvl5pPr>
              <a:defRPr lang="en-US" sz="1865"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2">
            <a:extLst>
              <a:ext uri="{FF2B5EF4-FFF2-40B4-BE49-F238E27FC236}">
                <a16:creationId xmlns:a16="http://schemas.microsoft.com/office/drawing/2014/main" id="{73DFDE3E-44BB-3196-6B33-A34306C034E3}"/>
              </a:ext>
            </a:extLst>
          </p:cNvPr>
          <p:cNvSpPr/>
          <p:nvPr userDrawn="1"/>
        </p:nvSpPr>
        <p:spPr>
          <a:xfrm>
            <a:off x="6245352" y="1451239"/>
            <a:ext cx="54864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7" name="Rectangle 6">
            <a:extLst>
              <a:ext uri="{FF2B5EF4-FFF2-40B4-BE49-F238E27FC236}">
                <a16:creationId xmlns:a16="http://schemas.microsoft.com/office/drawing/2014/main" id="{FC23FE60-59B5-7FD1-9897-954EDE34D0C4}"/>
              </a:ext>
            </a:extLst>
          </p:cNvPr>
          <p:cNvSpPr/>
          <p:nvPr userDrawn="1"/>
        </p:nvSpPr>
        <p:spPr>
          <a:xfrm>
            <a:off x="6245351" y="1451239"/>
            <a:ext cx="54864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8" name="Text Placeholder 20">
            <a:extLst>
              <a:ext uri="{FF2B5EF4-FFF2-40B4-BE49-F238E27FC236}">
                <a16:creationId xmlns:a16="http://schemas.microsoft.com/office/drawing/2014/main" id="{02272501-70CA-4ABC-EEB8-151011652E33}"/>
              </a:ext>
            </a:extLst>
          </p:cNvPr>
          <p:cNvSpPr>
            <a:spLocks noGrp="1"/>
          </p:cNvSpPr>
          <p:nvPr>
            <p:ph type="body" sz="quarter" idx="20"/>
          </p:nvPr>
        </p:nvSpPr>
        <p:spPr>
          <a:xfrm>
            <a:off x="6352690" y="1451239"/>
            <a:ext cx="5271724" cy="637205"/>
          </a:xfrm>
        </p:spPr>
        <p:txBody>
          <a:bodyPr anchor="ctr" anchorCtr="0"/>
          <a:lstStyle>
            <a:lvl1pPr marL="0" indent="0" algn="ctr">
              <a:buNone/>
              <a:defRPr sz="2398"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1" name="Text Placeholder 20">
            <a:extLst>
              <a:ext uri="{FF2B5EF4-FFF2-40B4-BE49-F238E27FC236}">
                <a16:creationId xmlns:a16="http://schemas.microsoft.com/office/drawing/2014/main" id="{1594A332-8A91-4009-01DA-67443DFFD64B}"/>
              </a:ext>
            </a:extLst>
          </p:cNvPr>
          <p:cNvSpPr>
            <a:spLocks noGrp="1"/>
          </p:cNvSpPr>
          <p:nvPr>
            <p:ph type="body" sz="quarter" idx="16"/>
          </p:nvPr>
        </p:nvSpPr>
        <p:spPr>
          <a:xfrm>
            <a:off x="6352691" y="2190046"/>
            <a:ext cx="5271724" cy="474133"/>
          </a:xfrm>
        </p:spPr>
        <p:txBody>
          <a:bodyPr anchor="t" anchorCtr="0"/>
          <a:lstStyle>
            <a:lvl1pPr marL="0" indent="0" algn="ctr">
              <a:buNone/>
              <a:defRPr sz="1798" b="1"/>
            </a:lvl1pPr>
            <a:lvl2pPr>
              <a:defRPr sz="1599"/>
            </a:lvl2pPr>
            <a:lvl3pPr>
              <a:defRPr sz="1599"/>
            </a:lvl3pPr>
            <a:lvl4pPr>
              <a:defRPr sz="1599"/>
            </a:lvl4pPr>
            <a:lvl5pPr>
              <a:defRPr sz="1599"/>
            </a:lvl5pPr>
          </a:lstStyle>
          <a:p>
            <a:pPr lvl="0"/>
            <a:r>
              <a:rPr lang="en-US"/>
              <a:t>Click to edit Master text styles</a:t>
            </a:r>
          </a:p>
        </p:txBody>
      </p:sp>
      <p:sp>
        <p:nvSpPr>
          <p:cNvPr id="12" name="Text Placeholder 20">
            <a:extLst>
              <a:ext uri="{FF2B5EF4-FFF2-40B4-BE49-F238E27FC236}">
                <a16:creationId xmlns:a16="http://schemas.microsoft.com/office/drawing/2014/main" id="{C04026C7-068B-C5E9-C06A-47E11380D207}"/>
              </a:ext>
            </a:extLst>
          </p:cNvPr>
          <p:cNvSpPr>
            <a:spLocks noGrp="1"/>
          </p:cNvSpPr>
          <p:nvPr>
            <p:ph type="body" sz="quarter" idx="25"/>
          </p:nvPr>
        </p:nvSpPr>
        <p:spPr>
          <a:xfrm>
            <a:off x="6352691" y="3668891"/>
            <a:ext cx="5271724" cy="474133"/>
          </a:xfrm>
        </p:spPr>
        <p:txBody>
          <a:bodyPr anchor="t" anchorCtr="0"/>
          <a:lstStyle>
            <a:lvl1pPr marL="0" indent="0" algn="ctr">
              <a:buNone/>
              <a:defRPr sz="1798" b="0"/>
            </a:lvl1pPr>
            <a:lvl2pPr>
              <a:defRPr sz="1599"/>
            </a:lvl2pPr>
            <a:lvl3pPr>
              <a:defRPr sz="1599"/>
            </a:lvl3pPr>
            <a:lvl4pPr>
              <a:defRPr sz="1599"/>
            </a:lvl4pPr>
            <a:lvl5pPr>
              <a:defRPr sz="1599"/>
            </a:lvl5pPr>
          </a:lstStyle>
          <a:p>
            <a:pPr lvl="0"/>
            <a:r>
              <a:rPr lang="en-US"/>
              <a:t>Click to edit Master text styles</a:t>
            </a:r>
          </a:p>
        </p:txBody>
      </p:sp>
      <p:cxnSp>
        <p:nvCxnSpPr>
          <p:cNvPr id="10" name="Straight Connector 9">
            <a:extLst>
              <a:ext uri="{FF2B5EF4-FFF2-40B4-BE49-F238E27FC236}">
                <a16:creationId xmlns:a16="http://schemas.microsoft.com/office/drawing/2014/main" id="{1A0F7C76-CAC3-517F-4AED-F1D9DADFB103}"/>
              </a:ext>
            </a:extLst>
          </p:cNvPr>
          <p:cNvCxnSpPr/>
          <p:nvPr userDrawn="1"/>
        </p:nvCxnSpPr>
        <p:spPr>
          <a:xfrm>
            <a:off x="457200" y="1073429"/>
            <a:ext cx="4114800" cy="0"/>
          </a:xfrm>
          <a:prstGeom prst="line">
            <a:avLst/>
          </a:prstGeom>
          <a:ln w="25400" cap="rnd">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695A0D7A-2396-EF4C-9A9F-435E21B74F2C}"/>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4" name="Picture 2" descr="Ultragenyx Treatment of Rare and Ultra-rare Genetic Diseases">
            <a:extLst>
              <a:ext uri="{FF2B5EF4-FFF2-40B4-BE49-F238E27FC236}">
                <a16:creationId xmlns:a16="http://schemas.microsoft.com/office/drawing/2014/main" id="{645DDD3B-1ACE-5971-20FF-AAFE8650B23D}"/>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7" name="Footer Placeholder 4">
            <a:extLst>
              <a:ext uri="{FF2B5EF4-FFF2-40B4-BE49-F238E27FC236}">
                <a16:creationId xmlns:a16="http://schemas.microsoft.com/office/drawing/2014/main" id="{745074AA-C2F4-9547-9F96-77A3B76744C2}"/>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8" name="Slide Number Placeholder 5">
            <a:extLst>
              <a:ext uri="{FF2B5EF4-FFF2-40B4-BE49-F238E27FC236}">
                <a16:creationId xmlns:a16="http://schemas.microsoft.com/office/drawing/2014/main" id="{90542381-74CA-AE4D-BF8E-69A7844D9143}"/>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4168504210"/>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Picture +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425360A9-E5A8-E793-B2C7-BB0D7220F69F}"/>
              </a:ext>
            </a:extLst>
          </p:cNvPr>
          <p:cNvSpPr/>
          <p:nvPr userDrawn="1"/>
        </p:nvSpPr>
        <p:spPr>
          <a:xfrm>
            <a:off x="429683" y="1451239"/>
            <a:ext cx="4989691"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1" name="Rectangle 10">
            <a:extLst>
              <a:ext uri="{FF2B5EF4-FFF2-40B4-BE49-F238E27FC236}">
                <a16:creationId xmlns:a16="http://schemas.microsoft.com/office/drawing/2014/main" id="{A7C6EBBC-BCAD-DBC9-636C-27A5392D6ADD}"/>
              </a:ext>
            </a:extLst>
          </p:cNvPr>
          <p:cNvSpPr/>
          <p:nvPr userDrawn="1"/>
        </p:nvSpPr>
        <p:spPr>
          <a:xfrm>
            <a:off x="5715001" y="1451239"/>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3" name="Picture Placeholder 12">
            <a:extLst>
              <a:ext uri="{FF2B5EF4-FFF2-40B4-BE49-F238E27FC236}">
                <a16:creationId xmlns:a16="http://schemas.microsoft.com/office/drawing/2014/main" id="{A4C0C553-8F76-09F8-90F7-2E74EF1E36B7}"/>
              </a:ext>
            </a:extLst>
          </p:cNvPr>
          <p:cNvSpPr>
            <a:spLocks noGrp="1"/>
          </p:cNvSpPr>
          <p:nvPr>
            <p:ph type="pic" sz="quarter" idx="13"/>
          </p:nvPr>
        </p:nvSpPr>
        <p:spPr>
          <a:xfrm>
            <a:off x="429683" y="2088442"/>
            <a:ext cx="4972756" cy="3567289"/>
          </a:xfrm>
        </p:spPr>
        <p:txBody>
          <a:bodyPr/>
          <a:lstStyle/>
          <a:p>
            <a:endParaRPr lang="en-US" dirty="0"/>
          </a:p>
        </p:txBody>
      </p:sp>
      <p:sp>
        <p:nvSpPr>
          <p:cNvPr id="14" name="Rectangle 13">
            <a:extLst>
              <a:ext uri="{FF2B5EF4-FFF2-40B4-BE49-F238E27FC236}">
                <a16:creationId xmlns:a16="http://schemas.microsoft.com/office/drawing/2014/main" id="{46888E12-A345-E453-D3C5-068B4E867DDD}"/>
              </a:ext>
            </a:extLst>
          </p:cNvPr>
          <p:cNvSpPr/>
          <p:nvPr userDrawn="1"/>
        </p:nvSpPr>
        <p:spPr>
          <a:xfrm>
            <a:off x="5715001" y="4418981"/>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5" name="Rectangle 14">
            <a:extLst>
              <a:ext uri="{FF2B5EF4-FFF2-40B4-BE49-F238E27FC236}">
                <a16:creationId xmlns:a16="http://schemas.microsoft.com/office/drawing/2014/main" id="{1E9D1492-FD0C-85D1-3106-430A118F759B}"/>
              </a:ext>
            </a:extLst>
          </p:cNvPr>
          <p:cNvSpPr/>
          <p:nvPr userDrawn="1"/>
        </p:nvSpPr>
        <p:spPr>
          <a:xfrm>
            <a:off x="5715001" y="2935110"/>
            <a:ext cx="6016752" cy="1236751"/>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6" name="Rectangle 15">
            <a:extLst>
              <a:ext uri="{FF2B5EF4-FFF2-40B4-BE49-F238E27FC236}">
                <a16:creationId xmlns:a16="http://schemas.microsoft.com/office/drawing/2014/main" id="{79CC595B-A0A8-34D4-A328-E165307E1225}"/>
              </a:ext>
            </a:extLst>
          </p:cNvPr>
          <p:cNvSpPr/>
          <p:nvPr userDrawn="1"/>
        </p:nvSpPr>
        <p:spPr>
          <a:xfrm>
            <a:off x="5715001" y="1451239"/>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7" name="Rectangle 16">
            <a:extLst>
              <a:ext uri="{FF2B5EF4-FFF2-40B4-BE49-F238E27FC236}">
                <a16:creationId xmlns:a16="http://schemas.microsoft.com/office/drawing/2014/main" id="{99624B7B-64FF-A605-606A-67492625EC79}"/>
              </a:ext>
            </a:extLst>
          </p:cNvPr>
          <p:cNvSpPr/>
          <p:nvPr userDrawn="1"/>
        </p:nvSpPr>
        <p:spPr>
          <a:xfrm>
            <a:off x="5715001" y="4418981"/>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8" name="Rectangle 17">
            <a:extLst>
              <a:ext uri="{FF2B5EF4-FFF2-40B4-BE49-F238E27FC236}">
                <a16:creationId xmlns:a16="http://schemas.microsoft.com/office/drawing/2014/main" id="{7CEB77BD-2482-443A-2AC4-9B15957CE1A2}"/>
              </a:ext>
            </a:extLst>
          </p:cNvPr>
          <p:cNvSpPr/>
          <p:nvPr userDrawn="1"/>
        </p:nvSpPr>
        <p:spPr>
          <a:xfrm>
            <a:off x="5715001" y="2935110"/>
            <a:ext cx="1825979" cy="1236751"/>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21" name="Text Placeholder 20">
            <a:extLst>
              <a:ext uri="{FF2B5EF4-FFF2-40B4-BE49-F238E27FC236}">
                <a16:creationId xmlns:a16="http://schemas.microsoft.com/office/drawing/2014/main" id="{22EFF170-9B55-A327-5A6D-E70C1C96F298}"/>
              </a:ext>
            </a:extLst>
          </p:cNvPr>
          <p:cNvSpPr>
            <a:spLocks noGrp="1"/>
          </p:cNvSpPr>
          <p:nvPr>
            <p:ph type="body" sz="quarter" idx="14"/>
          </p:nvPr>
        </p:nvSpPr>
        <p:spPr>
          <a:xfrm>
            <a:off x="7850141" y="1451239"/>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2" name="Text Placeholder 20">
            <a:extLst>
              <a:ext uri="{FF2B5EF4-FFF2-40B4-BE49-F238E27FC236}">
                <a16:creationId xmlns:a16="http://schemas.microsoft.com/office/drawing/2014/main" id="{4DED0AC4-9AF5-645B-335B-A3E5EE94DB58}"/>
              </a:ext>
            </a:extLst>
          </p:cNvPr>
          <p:cNvSpPr>
            <a:spLocks noGrp="1"/>
          </p:cNvSpPr>
          <p:nvPr>
            <p:ph type="body" sz="quarter" idx="15"/>
          </p:nvPr>
        </p:nvSpPr>
        <p:spPr>
          <a:xfrm>
            <a:off x="7850141" y="2935110"/>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3" name="Text Placeholder 20">
            <a:extLst>
              <a:ext uri="{FF2B5EF4-FFF2-40B4-BE49-F238E27FC236}">
                <a16:creationId xmlns:a16="http://schemas.microsoft.com/office/drawing/2014/main" id="{8B35187B-3D82-2A8D-ADA8-8C8654E89977}"/>
              </a:ext>
            </a:extLst>
          </p:cNvPr>
          <p:cNvSpPr>
            <a:spLocks noGrp="1"/>
          </p:cNvSpPr>
          <p:nvPr>
            <p:ph type="body" sz="quarter" idx="16"/>
          </p:nvPr>
        </p:nvSpPr>
        <p:spPr>
          <a:xfrm>
            <a:off x="7850141" y="4418981"/>
            <a:ext cx="3699675" cy="1236751"/>
          </a:xfrm>
        </p:spPr>
        <p:txBody>
          <a:bodyPr anchor="ctr" anchorCtr="0"/>
          <a:lstStyle>
            <a:lvl1pPr>
              <a:defRPr sz="1798"/>
            </a:lvl1pPr>
            <a:lvl2pPr>
              <a:defRPr sz="1599"/>
            </a:lvl2pPr>
            <a:lvl3pPr>
              <a:defRPr sz="1599"/>
            </a:lvl3pPr>
            <a:lvl4pPr>
              <a:defRPr sz="1599"/>
            </a:lvl4pPr>
            <a:lvl5pPr>
              <a:defRPr sz="1599"/>
            </a:lvl5pPr>
          </a:lstStyle>
          <a:p>
            <a:pPr lvl="0"/>
            <a:r>
              <a:rPr lang="en-US"/>
              <a:t>Click to edit Master text styles</a:t>
            </a:r>
          </a:p>
        </p:txBody>
      </p:sp>
      <p:sp>
        <p:nvSpPr>
          <p:cNvPr id="25" name="Text Placeholder 20">
            <a:extLst>
              <a:ext uri="{FF2B5EF4-FFF2-40B4-BE49-F238E27FC236}">
                <a16:creationId xmlns:a16="http://schemas.microsoft.com/office/drawing/2014/main" id="{507CA5A9-3864-0F63-2467-7AF282E98AF6}"/>
              </a:ext>
            </a:extLst>
          </p:cNvPr>
          <p:cNvSpPr>
            <a:spLocks noGrp="1"/>
          </p:cNvSpPr>
          <p:nvPr>
            <p:ph type="body" sz="quarter" idx="17"/>
          </p:nvPr>
        </p:nvSpPr>
        <p:spPr>
          <a:xfrm>
            <a:off x="5786969" y="1451239"/>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26" name="Text Placeholder 20">
            <a:extLst>
              <a:ext uri="{FF2B5EF4-FFF2-40B4-BE49-F238E27FC236}">
                <a16:creationId xmlns:a16="http://schemas.microsoft.com/office/drawing/2014/main" id="{5406FD8B-1C87-4974-BAD3-36C7EB6D1320}"/>
              </a:ext>
            </a:extLst>
          </p:cNvPr>
          <p:cNvSpPr>
            <a:spLocks noGrp="1"/>
          </p:cNvSpPr>
          <p:nvPr>
            <p:ph type="body" sz="quarter" idx="18"/>
          </p:nvPr>
        </p:nvSpPr>
        <p:spPr>
          <a:xfrm>
            <a:off x="5786969" y="2935110"/>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27" name="Text Placeholder 20">
            <a:extLst>
              <a:ext uri="{FF2B5EF4-FFF2-40B4-BE49-F238E27FC236}">
                <a16:creationId xmlns:a16="http://schemas.microsoft.com/office/drawing/2014/main" id="{572C192E-C305-A9FA-AED7-F7DC85DFCAD5}"/>
              </a:ext>
            </a:extLst>
          </p:cNvPr>
          <p:cNvSpPr>
            <a:spLocks noGrp="1"/>
          </p:cNvSpPr>
          <p:nvPr>
            <p:ph type="body" sz="quarter" idx="19"/>
          </p:nvPr>
        </p:nvSpPr>
        <p:spPr>
          <a:xfrm>
            <a:off x="5786969" y="4418981"/>
            <a:ext cx="1682044" cy="12367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28" name="Text Placeholder 20">
            <a:extLst>
              <a:ext uri="{FF2B5EF4-FFF2-40B4-BE49-F238E27FC236}">
                <a16:creationId xmlns:a16="http://schemas.microsoft.com/office/drawing/2014/main" id="{D8A0AC55-831C-BACE-90A0-24881007ADF8}"/>
              </a:ext>
            </a:extLst>
          </p:cNvPr>
          <p:cNvSpPr>
            <a:spLocks noGrp="1"/>
          </p:cNvSpPr>
          <p:nvPr>
            <p:ph type="body" sz="quarter" idx="20"/>
          </p:nvPr>
        </p:nvSpPr>
        <p:spPr>
          <a:xfrm>
            <a:off x="542573" y="1451239"/>
            <a:ext cx="4802011" cy="637205"/>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cxnSp>
        <p:nvCxnSpPr>
          <p:cNvPr id="4" name="Straight Connector 3">
            <a:extLst>
              <a:ext uri="{FF2B5EF4-FFF2-40B4-BE49-F238E27FC236}">
                <a16:creationId xmlns:a16="http://schemas.microsoft.com/office/drawing/2014/main" id="{983B6E91-9F98-8413-FEF9-645CDE78E7ED}"/>
              </a:ext>
            </a:extLst>
          </p:cNvPr>
          <p:cNvCxnSpPr/>
          <p:nvPr userDrawn="1"/>
        </p:nvCxnSpPr>
        <p:spPr>
          <a:xfrm>
            <a:off x="457200"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67381DEF-518A-8243-A54E-CFB3EE27C99E}"/>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3" name="Picture 2" descr="Ultragenyx Treatment of Rare and Ultra-rare Genetic Diseases">
            <a:extLst>
              <a:ext uri="{FF2B5EF4-FFF2-40B4-BE49-F238E27FC236}">
                <a16:creationId xmlns:a16="http://schemas.microsoft.com/office/drawing/2014/main" id="{D8056976-9305-71A2-853D-7EC5C8975908}"/>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31" name="Title 1">
            <a:extLst>
              <a:ext uri="{FF2B5EF4-FFF2-40B4-BE49-F238E27FC236}">
                <a16:creationId xmlns:a16="http://schemas.microsoft.com/office/drawing/2014/main" id="{B407833D-3111-684F-AD9B-2A6946FB6750}"/>
              </a:ext>
            </a:extLst>
          </p:cNvPr>
          <p:cNvSpPr>
            <a:spLocks noGrp="1"/>
          </p:cNvSpPr>
          <p:nvPr>
            <p:ph type="title"/>
          </p:nvPr>
        </p:nvSpPr>
        <p:spPr>
          <a:xfrm>
            <a:off x="429685" y="365127"/>
            <a:ext cx="11341100" cy="708301"/>
          </a:xfrm>
        </p:spPr>
        <p:txBody>
          <a:bodyPr/>
          <a:lstStyle/>
          <a:p>
            <a:r>
              <a:rPr lang="en-US"/>
              <a:t>Click to edit Master title style</a:t>
            </a:r>
          </a:p>
        </p:txBody>
      </p:sp>
      <p:sp>
        <p:nvSpPr>
          <p:cNvPr id="33" name="Footer Placeholder 4">
            <a:extLst>
              <a:ext uri="{FF2B5EF4-FFF2-40B4-BE49-F238E27FC236}">
                <a16:creationId xmlns:a16="http://schemas.microsoft.com/office/drawing/2014/main" id="{34B047CB-5653-F445-9C7D-AC07EB66088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34" name="Slide Number Placeholder 5">
            <a:extLst>
              <a:ext uri="{FF2B5EF4-FFF2-40B4-BE49-F238E27FC236}">
                <a16:creationId xmlns:a16="http://schemas.microsoft.com/office/drawing/2014/main" id="{3487D33F-FCE7-E54D-9D5E-28A296D8D94D}"/>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314215891"/>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3 Colum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46888E12-A345-E453-D3C5-068B4E867DDD}"/>
              </a:ext>
            </a:extLst>
          </p:cNvPr>
          <p:cNvSpPr/>
          <p:nvPr userDrawn="1"/>
        </p:nvSpPr>
        <p:spPr>
          <a:xfrm>
            <a:off x="8074152" y="1451239"/>
            <a:ext cx="36576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2" name="Rectangle 1">
            <a:extLst>
              <a:ext uri="{FF2B5EF4-FFF2-40B4-BE49-F238E27FC236}">
                <a16:creationId xmlns:a16="http://schemas.microsoft.com/office/drawing/2014/main" id="{58C0025D-592A-E95A-55D4-72F7BDD5FE26}"/>
              </a:ext>
            </a:extLst>
          </p:cNvPr>
          <p:cNvSpPr/>
          <p:nvPr userDrawn="1"/>
        </p:nvSpPr>
        <p:spPr>
          <a:xfrm>
            <a:off x="8074151" y="1451239"/>
            <a:ext cx="36576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38" name="Rectangle 37">
            <a:extLst>
              <a:ext uri="{FF2B5EF4-FFF2-40B4-BE49-F238E27FC236}">
                <a16:creationId xmlns:a16="http://schemas.microsoft.com/office/drawing/2014/main" id="{BDEE34BD-A6E2-30EA-19F2-266687065A35}"/>
              </a:ext>
            </a:extLst>
          </p:cNvPr>
          <p:cNvSpPr/>
          <p:nvPr userDrawn="1"/>
        </p:nvSpPr>
        <p:spPr>
          <a:xfrm>
            <a:off x="440268" y="1451239"/>
            <a:ext cx="3657600" cy="4204493"/>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640080" y="1622941"/>
            <a:ext cx="3291840" cy="637205"/>
          </a:xfrm>
        </p:spPr>
        <p:txBody>
          <a:bodyPr anchor="ctr" anchorCtr="0"/>
          <a:lstStyle>
            <a:lvl1pPr marL="0" indent="0" algn="ctr">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2" name="Rectangle 41">
            <a:extLst>
              <a:ext uri="{FF2B5EF4-FFF2-40B4-BE49-F238E27FC236}">
                <a16:creationId xmlns:a16="http://schemas.microsoft.com/office/drawing/2014/main" id="{BDA3EF1F-940B-7768-4D98-C2CFDAF42FE0}"/>
              </a:ext>
            </a:extLst>
          </p:cNvPr>
          <p:cNvSpPr/>
          <p:nvPr userDrawn="1"/>
        </p:nvSpPr>
        <p:spPr>
          <a:xfrm>
            <a:off x="4257209" y="1451239"/>
            <a:ext cx="3657600"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4" name="Rectangle 43">
            <a:extLst>
              <a:ext uri="{FF2B5EF4-FFF2-40B4-BE49-F238E27FC236}">
                <a16:creationId xmlns:a16="http://schemas.microsoft.com/office/drawing/2014/main" id="{5D776DC0-D95A-0858-725C-416C966B66D9}"/>
              </a:ext>
            </a:extLst>
          </p:cNvPr>
          <p:cNvSpPr/>
          <p:nvPr userDrawn="1"/>
        </p:nvSpPr>
        <p:spPr>
          <a:xfrm>
            <a:off x="4257208" y="1451239"/>
            <a:ext cx="3657600" cy="637205"/>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5" name="Text Placeholder 20">
            <a:extLst>
              <a:ext uri="{FF2B5EF4-FFF2-40B4-BE49-F238E27FC236}">
                <a16:creationId xmlns:a16="http://schemas.microsoft.com/office/drawing/2014/main" id="{6E9861E3-25CE-214D-0C9F-546471C46CAB}"/>
              </a:ext>
            </a:extLst>
          </p:cNvPr>
          <p:cNvSpPr>
            <a:spLocks noGrp="1"/>
          </p:cNvSpPr>
          <p:nvPr>
            <p:ph type="body" sz="quarter" idx="24"/>
          </p:nvPr>
        </p:nvSpPr>
        <p:spPr>
          <a:xfrm>
            <a:off x="4453129" y="1555783"/>
            <a:ext cx="3255265" cy="437608"/>
          </a:xfrm>
        </p:spPr>
        <p:txBody>
          <a:bodyPr anchor="ctr" anchorCtr="0"/>
          <a:lstStyle>
            <a:lvl1pPr marL="0" indent="0" algn="ctr">
              <a:buNone/>
              <a:defRPr sz="1865"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7" name="Text Placeholder 20">
            <a:extLst>
              <a:ext uri="{FF2B5EF4-FFF2-40B4-BE49-F238E27FC236}">
                <a16:creationId xmlns:a16="http://schemas.microsoft.com/office/drawing/2014/main" id="{6950F76F-9C74-18BB-38A1-4AB695151F5B}"/>
              </a:ext>
            </a:extLst>
          </p:cNvPr>
          <p:cNvSpPr>
            <a:spLocks noGrp="1"/>
          </p:cNvSpPr>
          <p:nvPr>
            <p:ph type="body" sz="quarter" idx="26"/>
          </p:nvPr>
        </p:nvSpPr>
        <p:spPr>
          <a:xfrm>
            <a:off x="640080" y="2722706"/>
            <a:ext cx="3291840"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sp>
        <p:nvSpPr>
          <p:cNvPr id="48" name="Text Placeholder 20">
            <a:extLst>
              <a:ext uri="{FF2B5EF4-FFF2-40B4-BE49-F238E27FC236}">
                <a16:creationId xmlns:a16="http://schemas.microsoft.com/office/drawing/2014/main" id="{0CFCC871-FDB7-BBAD-DFE3-04DC250CCBB6}"/>
              </a:ext>
            </a:extLst>
          </p:cNvPr>
          <p:cNvSpPr>
            <a:spLocks noGrp="1"/>
          </p:cNvSpPr>
          <p:nvPr>
            <p:ph type="body" sz="quarter" idx="27"/>
          </p:nvPr>
        </p:nvSpPr>
        <p:spPr>
          <a:xfrm>
            <a:off x="4453128" y="2722706"/>
            <a:ext cx="3255264"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cxnSp>
        <p:nvCxnSpPr>
          <p:cNvPr id="7" name="Straight Connector 6">
            <a:extLst>
              <a:ext uri="{FF2B5EF4-FFF2-40B4-BE49-F238E27FC236}">
                <a16:creationId xmlns:a16="http://schemas.microsoft.com/office/drawing/2014/main" id="{47CF1FCE-6369-0817-20E5-452DBA3DB4C6}"/>
              </a:ext>
            </a:extLst>
          </p:cNvPr>
          <p:cNvCxnSpPr/>
          <p:nvPr userDrawn="1"/>
        </p:nvCxnSpPr>
        <p:spPr>
          <a:xfrm>
            <a:off x="457200"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74724B58-7BB8-3746-BE5F-CFEA338BEBF1}"/>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5" name="Picture 2" descr="Ultragenyx Treatment of Rare and Ultra-rare Genetic Diseases">
            <a:extLst>
              <a:ext uri="{FF2B5EF4-FFF2-40B4-BE49-F238E27FC236}">
                <a16:creationId xmlns:a16="http://schemas.microsoft.com/office/drawing/2014/main" id="{6956E80C-EC0E-5D80-A5E1-0D10C011A02E}"/>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Straight Connector 10">
            <a:extLst>
              <a:ext uri="{FF2B5EF4-FFF2-40B4-BE49-F238E27FC236}">
                <a16:creationId xmlns:a16="http://schemas.microsoft.com/office/drawing/2014/main" id="{A65ABC62-E444-FF21-C7B9-655E6300677E}"/>
              </a:ext>
            </a:extLst>
          </p:cNvPr>
          <p:cNvCxnSpPr>
            <a:cxnSpLocks/>
          </p:cNvCxnSpPr>
          <p:nvPr userDrawn="1"/>
        </p:nvCxnSpPr>
        <p:spPr>
          <a:xfrm>
            <a:off x="640080" y="2457546"/>
            <a:ext cx="3291840"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 Placeholder 20">
            <a:extLst>
              <a:ext uri="{FF2B5EF4-FFF2-40B4-BE49-F238E27FC236}">
                <a16:creationId xmlns:a16="http://schemas.microsoft.com/office/drawing/2014/main" id="{2259908B-91A5-2EF9-7D27-5A5391ABBBBB}"/>
              </a:ext>
            </a:extLst>
          </p:cNvPr>
          <p:cNvSpPr>
            <a:spLocks noGrp="1"/>
          </p:cNvSpPr>
          <p:nvPr>
            <p:ph type="body" sz="quarter" idx="28"/>
          </p:nvPr>
        </p:nvSpPr>
        <p:spPr>
          <a:xfrm>
            <a:off x="8275321" y="1555783"/>
            <a:ext cx="3255265" cy="437608"/>
          </a:xfrm>
        </p:spPr>
        <p:txBody>
          <a:bodyPr anchor="ctr" anchorCtr="0"/>
          <a:lstStyle>
            <a:lvl1pPr marL="0" indent="0" algn="ctr">
              <a:buNone/>
              <a:defRPr sz="1865"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5" name="Text Placeholder 20">
            <a:extLst>
              <a:ext uri="{FF2B5EF4-FFF2-40B4-BE49-F238E27FC236}">
                <a16:creationId xmlns:a16="http://schemas.microsoft.com/office/drawing/2014/main" id="{C82AF50F-B76A-869A-E7FF-AF8A9A8789B8}"/>
              </a:ext>
            </a:extLst>
          </p:cNvPr>
          <p:cNvSpPr>
            <a:spLocks noGrp="1"/>
          </p:cNvSpPr>
          <p:nvPr>
            <p:ph type="body" sz="quarter" idx="29"/>
          </p:nvPr>
        </p:nvSpPr>
        <p:spPr>
          <a:xfrm>
            <a:off x="8275320" y="2722706"/>
            <a:ext cx="3255264"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22" name="Footer Placeholder 4">
            <a:extLst>
              <a:ext uri="{FF2B5EF4-FFF2-40B4-BE49-F238E27FC236}">
                <a16:creationId xmlns:a16="http://schemas.microsoft.com/office/drawing/2014/main" id="{8BA5314F-0F8B-ED4D-A25F-7C36831118B3}"/>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23" name="Slide Number Placeholder 5">
            <a:extLst>
              <a:ext uri="{FF2B5EF4-FFF2-40B4-BE49-F238E27FC236}">
                <a16:creationId xmlns:a16="http://schemas.microsoft.com/office/drawing/2014/main" id="{54EB2AA7-A8D4-DA4F-AE28-65BBFB94BDDB}"/>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4" name="Title 1">
            <a:extLst>
              <a:ext uri="{FF2B5EF4-FFF2-40B4-BE49-F238E27FC236}">
                <a16:creationId xmlns:a16="http://schemas.microsoft.com/office/drawing/2014/main" id="{DB5F3B12-B663-D84D-A527-939DAE2DB2DF}"/>
              </a:ext>
            </a:extLst>
          </p:cNvPr>
          <p:cNvSpPr>
            <a:spLocks noGrp="1"/>
          </p:cNvSpPr>
          <p:nvPr>
            <p:ph type="title"/>
          </p:nvPr>
        </p:nvSpPr>
        <p:spPr>
          <a:xfrm>
            <a:off x="429685" y="365127"/>
            <a:ext cx="11341100" cy="708301"/>
          </a:xfrm>
        </p:spPr>
        <p:txBody>
          <a:bodyPr/>
          <a:lstStyle/>
          <a:p>
            <a:r>
              <a:rPr lang="en-US"/>
              <a:t>Click to edit Master title style</a:t>
            </a:r>
          </a:p>
        </p:txBody>
      </p:sp>
    </p:spTree>
    <p:extLst>
      <p:ext uri="{BB962C8B-B14F-4D97-AF65-F5344CB8AC3E}">
        <p14:creationId xmlns:p14="http://schemas.microsoft.com/office/powerpoint/2010/main" val="4007143889"/>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2 Colum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8" name="Rectangle 37">
            <a:extLst>
              <a:ext uri="{FF2B5EF4-FFF2-40B4-BE49-F238E27FC236}">
                <a16:creationId xmlns:a16="http://schemas.microsoft.com/office/drawing/2014/main" id="{BDEE34BD-A6E2-30EA-19F2-266687065A35}"/>
              </a:ext>
            </a:extLst>
          </p:cNvPr>
          <p:cNvSpPr/>
          <p:nvPr userDrawn="1"/>
        </p:nvSpPr>
        <p:spPr>
          <a:xfrm>
            <a:off x="440268" y="1451239"/>
            <a:ext cx="3657600" cy="4204493"/>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640080" y="1622941"/>
            <a:ext cx="3291840" cy="637205"/>
          </a:xfrm>
        </p:spPr>
        <p:txBody>
          <a:bodyPr anchor="ctr" anchorCtr="0"/>
          <a:lstStyle>
            <a:lvl1pPr marL="0" indent="0" algn="ctr">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42" name="Rectangle 41">
            <a:extLst>
              <a:ext uri="{FF2B5EF4-FFF2-40B4-BE49-F238E27FC236}">
                <a16:creationId xmlns:a16="http://schemas.microsoft.com/office/drawing/2014/main" id="{BDA3EF1F-940B-7768-4D98-C2CFDAF42FE0}"/>
              </a:ext>
            </a:extLst>
          </p:cNvPr>
          <p:cNvSpPr/>
          <p:nvPr userDrawn="1"/>
        </p:nvSpPr>
        <p:spPr>
          <a:xfrm>
            <a:off x="4257210" y="1451239"/>
            <a:ext cx="7474543" cy="4204493"/>
          </a:xfrm>
          <a:prstGeom prst="rect">
            <a:avLst/>
          </a:prstGeom>
          <a:solidFill>
            <a:schemeClr val="bg1"/>
          </a:solidFill>
          <a:ln w="25400">
            <a:solidFill>
              <a:srgbClr val="BEBE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7" name="Text Placeholder 20">
            <a:extLst>
              <a:ext uri="{FF2B5EF4-FFF2-40B4-BE49-F238E27FC236}">
                <a16:creationId xmlns:a16="http://schemas.microsoft.com/office/drawing/2014/main" id="{6950F76F-9C74-18BB-38A1-4AB695151F5B}"/>
              </a:ext>
            </a:extLst>
          </p:cNvPr>
          <p:cNvSpPr>
            <a:spLocks noGrp="1"/>
          </p:cNvSpPr>
          <p:nvPr>
            <p:ph type="body" sz="quarter" idx="26"/>
          </p:nvPr>
        </p:nvSpPr>
        <p:spPr>
          <a:xfrm>
            <a:off x="640080" y="2722706"/>
            <a:ext cx="3291840"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sp>
        <p:nvSpPr>
          <p:cNvPr id="48" name="Text Placeholder 20">
            <a:extLst>
              <a:ext uri="{FF2B5EF4-FFF2-40B4-BE49-F238E27FC236}">
                <a16:creationId xmlns:a16="http://schemas.microsoft.com/office/drawing/2014/main" id="{0CFCC871-FDB7-BBAD-DFE3-04DC250CCBB6}"/>
              </a:ext>
            </a:extLst>
          </p:cNvPr>
          <p:cNvSpPr>
            <a:spLocks noGrp="1"/>
          </p:cNvSpPr>
          <p:nvPr>
            <p:ph type="body" sz="quarter" idx="27"/>
          </p:nvPr>
        </p:nvSpPr>
        <p:spPr>
          <a:xfrm>
            <a:off x="4453128" y="2722706"/>
            <a:ext cx="7098792" cy="474133"/>
          </a:xfrm>
        </p:spPr>
        <p:txBody>
          <a:bodyPr anchor="t" anchorCtr="0"/>
          <a:lstStyle>
            <a:lvl1pPr marL="0" indent="0" algn="ctr">
              <a:buNone/>
              <a:defRPr sz="1599" b="0"/>
            </a:lvl1pPr>
            <a:lvl2pPr>
              <a:defRPr sz="1599"/>
            </a:lvl2pPr>
            <a:lvl3pPr>
              <a:defRPr sz="1599"/>
            </a:lvl3pPr>
            <a:lvl4pPr>
              <a:defRPr sz="1599"/>
            </a:lvl4pPr>
            <a:lvl5pPr>
              <a:defRPr sz="1599"/>
            </a:lvl5pPr>
          </a:lstStyle>
          <a:p>
            <a:pPr lvl="0"/>
            <a:r>
              <a:rPr lang="en-US" dirty="0"/>
              <a:t>Click to edit Master text styles</a:t>
            </a:r>
          </a:p>
        </p:txBody>
      </p:sp>
      <p:cxnSp>
        <p:nvCxnSpPr>
          <p:cNvPr id="7" name="Straight Connector 6">
            <a:extLst>
              <a:ext uri="{FF2B5EF4-FFF2-40B4-BE49-F238E27FC236}">
                <a16:creationId xmlns:a16="http://schemas.microsoft.com/office/drawing/2014/main" id="{47CF1FCE-6369-0817-20E5-452DBA3DB4C6}"/>
              </a:ext>
            </a:extLst>
          </p:cNvPr>
          <p:cNvCxnSpPr/>
          <p:nvPr userDrawn="1"/>
        </p:nvCxnSpPr>
        <p:spPr>
          <a:xfrm>
            <a:off x="457200"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74724B58-7BB8-3746-BE5F-CFEA338BEBF1}"/>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5" name="Picture 2" descr="Ultragenyx Treatment of Rare and Ultra-rare Genetic Diseases">
            <a:extLst>
              <a:ext uri="{FF2B5EF4-FFF2-40B4-BE49-F238E27FC236}">
                <a16:creationId xmlns:a16="http://schemas.microsoft.com/office/drawing/2014/main" id="{6956E80C-EC0E-5D80-A5E1-0D10C011A02E}"/>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Straight Connector 10">
            <a:extLst>
              <a:ext uri="{FF2B5EF4-FFF2-40B4-BE49-F238E27FC236}">
                <a16:creationId xmlns:a16="http://schemas.microsoft.com/office/drawing/2014/main" id="{A65ABC62-E444-FF21-C7B9-655E6300677E}"/>
              </a:ext>
            </a:extLst>
          </p:cNvPr>
          <p:cNvCxnSpPr>
            <a:cxnSpLocks/>
          </p:cNvCxnSpPr>
          <p:nvPr userDrawn="1"/>
        </p:nvCxnSpPr>
        <p:spPr>
          <a:xfrm>
            <a:off x="640080" y="2457546"/>
            <a:ext cx="329184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410FB836-A2B4-9122-C730-ED9858F4D4DB}"/>
              </a:ext>
            </a:extLst>
          </p:cNvPr>
          <p:cNvCxnSpPr>
            <a:cxnSpLocks/>
          </p:cNvCxnSpPr>
          <p:nvPr userDrawn="1"/>
        </p:nvCxnSpPr>
        <p:spPr>
          <a:xfrm>
            <a:off x="4458101" y="2457546"/>
            <a:ext cx="7093819"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8" name="Text Placeholder 20">
            <a:extLst>
              <a:ext uri="{FF2B5EF4-FFF2-40B4-BE49-F238E27FC236}">
                <a16:creationId xmlns:a16="http://schemas.microsoft.com/office/drawing/2014/main" id="{D111770B-D0C1-D0C5-F1D9-63DA62AF3278}"/>
              </a:ext>
            </a:extLst>
          </p:cNvPr>
          <p:cNvSpPr>
            <a:spLocks noGrp="1"/>
          </p:cNvSpPr>
          <p:nvPr>
            <p:ph type="body" sz="quarter" idx="29"/>
          </p:nvPr>
        </p:nvSpPr>
        <p:spPr>
          <a:xfrm>
            <a:off x="4405256" y="1622941"/>
            <a:ext cx="7146664" cy="637205"/>
          </a:xfrm>
        </p:spPr>
        <p:txBody>
          <a:bodyPr anchor="ctr" anchorCtr="0"/>
          <a:lstStyle>
            <a:lvl1pPr marL="0" indent="0" algn="l">
              <a:buNone/>
              <a:defRPr sz="2664" b="1" i="0">
                <a:solidFill>
                  <a:schemeClr val="tx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8" name="Footer Placeholder 4">
            <a:extLst>
              <a:ext uri="{FF2B5EF4-FFF2-40B4-BE49-F238E27FC236}">
                <a16:creationId xmlns:a16="http://schemas.microsoft.com/office/drawing/2014/main" id="{93E80F2A-98D9-3C42-A1E4-8780B39DBEC7}"/>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9" name="Slide Number Placeholder 5">
            <a:extLst>
              <a:ext uri="{FF2B5EF4-FFF2-40B4-BE49-F238E27FC236}">
                <a16:creationId xmlns:a16="http://schemas.microsoft.com/office/drawing/2014/main" id="{4A17143E-4540-4941-B45D-1D5008D0D03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20" name="Title 1">
            <a:extLst>
              <a:ext uri="{FF2B5EF4-FFF2-40B4-BE49-F238E27FC236}">
                <a16:creationId xmlns:a16="http://schemas.microsoft.com/office/drawing/2014/main" id="{34BEE26A-5083-4046-8ADA-C13853098134}"/>
              </a:ext>
            </a:extLst>
          </p:cNvPr>
          <p:cNvSpPr>
            <a:spLocks noGrp="1"/>
          </p:cNvSpPr>
          <p:nvPr>
            <p:ph type="title"/>
          </p:nvPr>
        </p:nvSpPr>
        <p:spPr>
          <a:xfrm>
            <a:off x="429685" y="365127"/>
            <a:ext cx="11341100" cy="708301"/>
          </a:xfrm>
        </p:spPr>
        <p:txBody>
          <a:bodyPr/>
          <a:lstStyle/>
          <a:p>
            <a:r>
              <a:rPr lang="en-US"/>
              <a:t>Click to edit Master title style</a:t>
            </a:r>
          </a:p>
        </p:txBody>
      </p:sp>
    </p:spTree>
    <p:extLst>
      <p:ext uri="{BB962C8B-B14F-4D97-AF65-F5344CB8AC3E}">
        <p14:creationId xmlns:p14="http://schemas.microsoft.com/office/powerpoint/2010/main" val="241763852"/>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3 Step">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22D27B6A-C648-993A-33AD-005C67914ACD}"/>
              </a:ext>
            </a:extLst>
          </p:cNvPr>
          <p:cNvSpPr/>
          <p:nvPr userDrawn="1"/>
        </p:nvSpPr>
        <p:spPr>
          <a:xfrm>
            <a:off x="2384781" y="2913405"/>
            <a:ext cx="8631092"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22" name="Rectangle 21">
            <a:extLst>
              <a:ext uri="{FF2B5EF4-FFF2-40B4-BE49-F238E27FC236}">
                <a16:creationId xmlns:a16="http://schemas.microsoft.com/office/drawing/2014/main" id="{DB42F7B4-007D-E610-337F-FDA3EB31A280}"/>
              </a:ext>
            </a:extLst>
          </p:cNvPr>
          <p:cNvSpPr/>
          <p:nvPr userDrawn="1"/>
        </p:nvSpPr>
        <p:spPr>
          <a:xfrm>
            <a:off x="10730207" y="2847878"/>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21" name="Picture 20">
            <a:extLst>
              <a:ext uri="{FF2B5EF4-FFF2-40B4-BE49-F238E27FC236}">
                <a16:creationId xmlns:a16="http://schemas.microsoft.com/office/drawing/2014/main" id="{E7733AA4-EBDC-A873-601C-C3B8AF2D484D}"/>
              </a:ext>
            </a:extLst>
          </p:cNvPr>
          <p:cNvPicPr>
            <a:picLocks noChangeAspect="1"/>
          </p:cNvPicPr>
          <p:nvPr userDrawn="1"/>
        </p:nvPicPr>
        <p:blipFill>
          <a:blip r:embed="rId3"/>
          <a:srcRect/>
          <a:stretch/>
        </p:blipFill>
        <p:spPr>
          <a:xfrm>
            <a:off x="10730207" y="2913405"/>
            <a:ext cx="447040" cy="1280160"/>
          </a:xfrm>
          <a:prstGeom prst="rect">
            <a:avLst/>
          </a:prstGeom>
        </p:spPr>
      </p:pic>
      <p:sp>
        <p:nvSpPr>
          <p:cNvPr id="12" name="Text Placeholder 20">
            <a:extLst>
              <a:ext uri="{FF2B5EF4-FFF2-40B4-BE49-F238E27FC236}">
                <a16:creationId xmlns:a16="http://schemas.microsoft.com/office/drawing/2014/main" id="{5A4258EF-A260-DBAD-85A4-FEE076BF22AC}"/>
              </a:ext>
            </a:extLst>
          </p:cNvPr>
          <p:cNvSpPr>
            <a:spLocks noGrp="1"/>
          </p:cNvSpPr>
          <p:nvPr>
            <p:ph type="body" sz="quarter" idx="25"/>
          </p:nvPr>
        </p:nvSpPr>
        <p:spPr>
          <a:xfrm>
            <a:off x="4228718" y="2967482"/>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a:t>Click to edit Master text styles</a:t>
            </a:r>
          </a:p>
        </p:txBody>
      </p:sp>
      <p:sp>
        <p:nvSpPr>
          <p:cNvPr id="13" name="Rectangle 12">
            <a:extLst>
              <a:ext uri="{FF2B5EF4-FFF2-40B4-BE49-F238E27FC236}">
                <a16:creationId xmlns:a16="http://schemas.microsoft.com/office/drawing/2014/main" id="{A046872C-E49E-5B70-9F9E-90D8707F04DD}"/>
              </a:ext>
            </a:extLst>
          </p:cNvPr>
          <p:cNvSpPr/>
          <p:nvPr userDrawn="1"/>
        </p:nvSpPr>
        <p:spPr>
          <a:xfrm>
            <a:off x="1737361" y="2913404"/>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5" name="Text Placeholder 20">
            <a:extLst>
              <a:ext uri="{FF2B5EF4-FFF2-40B4-BE49-F238E27FC236}">
                <a16:creationId xmlns:a16="http://schemas.microsoft.com/office/drawing/2014/main" id="{2ED9E1AB-5FE1-37E6-CA13-64276799B72B}"/>
              </a:ext>
            </a:extLst>
          </p:cNvPr>
          <p:cNvSpPr>
            <a:spLocks noGrp="1"/>
          </p:cNvSpPr>
          <p:nvPr>
            <p:ph type="body" sz="quarter" idx="26"/>
          </p:nvPr>
        </p:nvSpPr>
        <p:spPr>
          <a:xfrm>
            <a:off x="1835576" y="2952660"/>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38" name="Rectangle 37">
            <a:extLst>
              <a:ext uri="{FF2B5EF4-FFF2-40B4-BE49-F238E27FC236}">
                <a16:creationId xmlns:a16="http://schemas.microsoft.com/office/drawing/2014/main" id="{BDEE34BD-A6E2-30EA-19F2-266687065A35}"/>
              </a:ext>
            </a:extLst>
          </p:cNvPr>
          <p:cNvSpPr/>
          <p:nvPr userDrawn="1"/>
        </p:nvSpPr>
        <p:spPr>
          <a:xfrm>
            <a:off x="2384780" y="1451239"/>
            <a:ext cx="8092741"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23" name="Text Placeholder 20">
            <a:extLst>
              <a:ext uri="{FF2B5EF4-FFF2-40B4-BE49-F238E27FC236}">
                <a16:creationId xmlns:a16="http://schemas.microsoft.com/office/drawing/2014/main" id="{8B35187B-3D82-2A8D-ADA8-8C8654E89977}"/>
              </a:ext>
            </a:extLst>
          </p:cNvPr>
          <p:cNvSpPr>
            <a:spLocks noGrp="1"/>
          </p:cNvSpPr>
          <p:nvPr>
            <p:ph type="body" sz="quarter" idx="16"/>
          </p:nvPr>
        </p:nvSpPr>
        <p:spPr>
          <a:xfrm>
            <a:off x="4228718" y="1505316"/>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dirty="0"/>
              <a:t>Click to edit Master text styles</a:t>
            </a:r>
          </a:p>
        </p:txBody>
      </p:sp>
      <p:sp>
        <p:nvSpPr>
          <p:cNvPr id="40" name="Rectangle 39">
            <a:extLst>
              <a:ext uri="{FF2B5EF4-FFF2-40B4-BE49-F238E27FC236}">
                <a16:creationId xmlns:a16="http://schemas.microsoft.com/office/drawing/2014/main" id="{B6186533-DBF9-4DB8-FCDC-E6E88D04EA34}"/>
              </a:ext>
            </a:extLst>
          </p:cNvPr>
          <p:cNvSpPr/>
          <p:nvPr userDrawn="1"/>
        </p:nvSpPr>
        <p:spPr>
          <a:xfrm>
            <a:off x="1737361" y="1451238"/>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41" name="Text Placeholder 20">
            <a:extLst>
              <a:ext uri="{FF2B5EF4-FFF2-40B4-BE49-F238E27FC236}">
                <a16:creationId xmlns:a16="http://schemas.microsoft.com/office/drawing/2014/main" id="{22E5874B-9C43-52C0-427C-61D6A1BCB25D}"/>
              </a:ext>
            </a:extLst>
          </p:cNvPr>
          <p:cNvSpPr>
            <a:spLocks noGrp="1"/>
          </p:cNvSpPr>
          <p:nvPr>
            <p:ph type="body" sz="quarter" idx="22"/>
          </p:nvPr>
        </p:nvSpPr>
        <p:spPr>
          <a:xfrm>
            <a:off x="1835576" y="1490494"/>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dirty="0"/>
              <a:t>Click to edit Master text styles</a:t>
            </a:r>
          </a:p>
        </p:txBody>
      </p:sp>
      <p:sp>
        <p:nvSpPr>
          <p:cNvPr id="16" name="Rectangle 15">
            <a:extLst>
              <a:ext uri="{FF2B5EF4-FFF2-40B4-BE49-F238E27FC236}">
                <a16:creationId xmlns:a16="http://schemas.microsoft.com/office/drawing/2014/main" id="{CAD19E49-9B88-DDCF-1AEB-049F38ACDF1B}"/>
              </a:ext>
            </a:extLst>
          </p:cNvPr>
          <p:cNvSpPr/>
          <p:nvPr userDrawn="1"/>
        </p:nvSpPr>
        <p:spPr>
          <a:xfrm>
            <a:off x="2159001" y="4375571"/>
            <a:ext cx="9406471" cy="1280160"/>
          </a:xfrm>
          <a:prstGeom prst="rect">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7" name="Text Placeholder 20">
            <a:extLst>
              <a:ext uri="{FF2B5EF4-FFF2-40B4-BE49-F238E27FC236}">
                <a16:creationId xmlns:a16="http://schemas.microsoft.com/office/drawing/2014/main" id="{4CD5C053-EBF6-BB77-3699-532F60F5F2CB}"/>
              </a:ext>
            </a:extLst>
          </p:cNvPr>
          <p:cNvSpPr>
            <a:spLocks noGrp="1"/>
          </p:cNvSpPr>
          <p:nvPr>
            <p:ph type="body" sz="quarter" idx="27"/>
          </p:nvPr>
        </p:nvSpPr>
        <p:spPr>
          <a:xfrm>
            <a:off x="4228718" y="4429648"/>
            <a:ext cx="1585061" cy="1181441"/>
          </a:xfrm>
        </p:spPr>
        <p:txBody>
          <a:bodyPr anchor="ctr" anchorCtr="0"/>
          <a:lstStyle>
            <a:lvl1pPr marL="0" indent="0" algn="l">
              <a:buNone/>
              <a:defRPr sz="1599" b="1"/>
            </a:lvl1pPr>
            <a:lvl2pPr>
              <a:defRPr sz="1599"/>
            </a:lvl2pPr>
            <a:lvl3pPr>
              <a:defRPr sz="1599"/>
            </a:lvl3pPr>
            <a:lvl4pPr>
              <a:defRPr sz="1599"/>
            </a:lvl4pPr>
            <a:lvl5pPr>
              <a:defRPr sz="1599"/>
            </a:lvl5pPr>
          </a:lstStyle>
          <a:p>
            <a:pPr lvl="0"/>
            <a:r>
              <a:rPr lang="en-US"/>
              <a:t>Click to edit Master text styles</a:t>
            </a:r>
          </a:p>
        </p:txBody>
      </p:sp>
      <p:sp>
        <p:nvSpPr>
          <p:cNvPr id="18" name="Rectangle 17">
            <a:extLst>
              <a:ext uri="{FF2B5EF4-FFF2-40B4-BE49-F238E27FC236}">
                <a16:creationId xmlns:a16="http://schemas.microsoft.com/office/drawing/2014/main" id="{43A76AE6-B050-98E5-1478-59A3B9D4D343}"/>
              </a:ext>
            </a:extLst>
          </p:cNvPr>
          <p:cNvSpPr/>
          <p:nvPr userDrawn="1"/>
        </p:nvSpPr>
        <p:spPr>
          <a:xfrm>
            <a:off x="1737361" y="4375570"/>
            <a:ext cx="2194560" cy="1280160"/>
          </a:xfrm>
          <a:prstGeom prst="rect">
            <a:avLst/>
          </a:prstGeom>
          <a:solidFill>
            <a:schemeClr val="tx2"/>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sp>
        <p:nvSpPr>
          <p:cNvPr id="19" name="Text Placeholder 20">
            <a:extLst>
              <a:ext uri="{FF2B5EF4-FFF2-40B4-BE49-F238E27FC236}">
                <a16:creationId xmlns:a16="http://schemas.microsoft.com/office/drawing/2014/main" id="{2274A2E1-6D02-8483-5A72-83FA146F3E83}"/>
              </a:ext>
            </a:extLst>
          </p:cNvPr>
          <p:cNvSpPr>
            <a:spLocks noGrp="1"/>
          </p:cNvSpPr>
          <p:nvPr>
            <p:ph type="body" sz="quarter" idx="28"/>
          </p:nvPr>
        </p:nvSpPr>
        <p:spPr>
          <a:xfrm>
            <a:off x="1835576" y="4414826"/>
            <a:ext cx="1998133" cy="1201651"/>
          </a:xfrm>
        </p:spPr>
        <p:txBody>
          <a:bodyPr anchor="ctr" anchorCtr="0"/>
          <a:lstStyle>
            <a:lvl1pPr marL="0" indent="0" algn="ctr">
              <a:buNone/>
              <a:defRPr sz="2131" b="1" i="0">
                <a:solidFill>
                  <a:schemeClr val="bg1"/>
                </a:solidFill>
                <a:latin typeface="Calibri" panose="020F0502020204030204" pitchFamily="34" charset="0"/>
                <a:cs typeface="Calibri" panose="020F0502020204030204" pitchFamily="34" charset="0"/>
              </a:defRPr>
            </a:lvl1pPr>
            <a:lvl2pPr>
              <a:defRPr sz="1599"/>
            </a:lvl2pPr>
            <a:lvl3pPr>
              <a:defRPr sz="1599"/>
            </a:lvl3pPr>
            <a:lvl4pPr>
              <a:defRPr sz="1599"/>
            </a:lvl4pPr>
            <a:lvl5pPr>
              <a:defRPr sz="1599"/>
            </a:lvl5pPr>
          </a:lstStyle>
          <a:p>
            <a:pPr lvl="0"/>
            <a:r>
              <a:rPr lang="en-US"/>
              <a:t>Click to edit Master text styles</a:t>
            </a:r>
          </a:p>
        </p:txBody>
      </p:sp>
      <p:sp>
        <p:nvSpPr>
          <p:cNvPr id="10" name="Picture Placeholder 12">
            <a:extLst>
              <a:ext uri="{FF2B5EF4-FFF2-40B4-BE49-F238E27FC236}">
                <a16:creationId xmlns:a16="http://schemas.microsoft.com/office/drawing/2014/main" id="{5A88DCE3-B355-EC52-32D0-E38167439B0A}"/>
              </a:ext>
            </a:extLst>
          </p:cNvPr>
          <p:cNvSpPr>
            <a:spLocks noGrp="1"/>
          </p:cNvSpPr>
          <p:nvPr>
            <p:ph type="pic" sz="quarter" idx="24"/>
          </p:nvPr>
        </p:nvSpPr>
        <p:spPr>
          <a:xfrm>
            <a:off x="457201" y="2913405"/>
            <a:ext cx="1280160" cy="1280160"/>
          </a:xfrm>
        </p:spPr>
        <p:txBody>
          <a:bodyPr/>
          <a:lstStyle/>
          <a:p>
            <a:endParaRPr lang="en-US"/>
          </a:p>
        </p:txBody>
      </p:sp>
      <p:sp>
        <p:nvSpPr>
          <p:cNvPr id="4" name="Picture Placeholder 12">
            <a:extLst>
              <a:ext uri="{FF2B5EF4-FFF2-40B4-BE49-F238E27FC236}">
                <a16:creationId xmlns:a16="http://schemas.microsoft.com/office/drawing/2014/main" id="{1D4F2B8B-1344-3415-CA61-656964A79195}"/>
              </a:ext>
            </a:extLst>
          </p:cNvPr>
          <p:cNvSpPr>
            <a:spLocks noGrp="1"/>
          </p:cNvSpPr>
          <p:nvPr>
            <p:ph type="pic" sz="quarter" idx="13"/>
          </p:nvPr>
        </p:nvSpPr>
        <p:spPr>
          <a:xfrm>
            <a:off x="457201" y="1451239"/>
            <a:ext cx="1280160" cy="1280160"/>
          </a:xfrm>
        </p:spPr>
        <p:txBody>
          <a:bodyPr/>
          <a:lstStyle/>
          <a:p>
            <a:endParaRPr lang="en-US" dirty="0"/>
          </a:p>
        </p:txBody>
      </p:sp>
      <p:sp>
        <p:nvSpPr>
          <p:cNvPr id="5" name="Picture Placeholder 12">
            <a:extLst>
              <a:ext uri="{FF2B5EF4-FFF2-40B4-BE49-F238E27FC236}">
                <a16:creationId xmlns:a16="http://schemas.microsoft.com/office/drawing/2014/main" id="{CE0225C2-ABA6-CDCE-C64A-3AF694C7F4B5}"/>
              </a:ext>
            </a:extLst>
          </p:cNvPr>
          <p:cNvSpPr>
            <a:spLocks noGrp="1"/>
          </p:cNvSpPr>
          <p:nvPr>
            <p:ph type="pic" sz="quarter" idx="23"/>
          </p:nvPr>
        </p:nvSpPr>
        <p:spPr>
          <a:xfrm>
            <a:off x="457201" y="4375571"/>
            <a:ext cx="1280160" cy="1280160"/>
          </a:xfrm>
        </p:spPr>
        <p:txBody>
          <a:bodyPr/>
          <a:lstStyle/>
          <a:p>
            <a:endParaRPr lang="en-US"/>
          </a:p>
        </p:txBody>
      </p:sp>
      <p:sp>
        <p:nvSpPr>
          <p:cNvPr id="24" name="Rectangle 23">
            <a:extLst>
              <a:ext uri="{FF2B5EF4-FFF2-40B4-BE49-F238E27FC236}">
                <a16:creationId xmlns:a16="http://schemas.microsoft.com/office/drawing/2014/main" id="{F6353C1F-9D55-82F3-DA3C-911411A3EEE4}"/>
              </a:ext>
            </a:extLst>
          </p:cNvPr>
          <p:cNvSpPr/>
          <p:nvPr userDrawn="1"/>
        </p:nvSpPr>
        <p:spPr>
          <a:xfrm>
            <a:off x="10191855" y="1391611"/>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25" name="Picture 24">
            <a:extLst>
              <a:ext uri="{FF2B5EF4-FFF2-40B4-BE49-F238E27FC236}">
                <a16:creationId xmlns:a16="http://schemas.microsoft.com/office/drawing/2014/main" id="{04AC6E70-0CA2-D8A8-256F-A363A16C0D09}"/>
              </a:ext>
            </a:extLst>
          </p:cNvPr>
          <p:cNvPicPr>
            <a:picLocks noChangeAspect="1"/>
          </p:cNvPicPr>
          <p:nvPr userDrawn="1"/>
        </p:nvPicPr>
        <p:blipFill>
          <a:blip r:embed="rId3"/>
          <a:srcRect/>
          <a:stretch/>
        </p:blipFill>
        <p:spPr>
          <a:xfrm>
            <a:off x="10191855" y="1451239"/>
            <a:ext cx="447040" cy="1280160"/>
          </a:xfrm>
          <a:prstGeom prst="rect">
            <a:avLst/>
          </a:prstGeom>
        </p:spPr>
      </p:pic>
      <p:sp>
        <p:nvSpPr>
          <p:cNvPr id="26" name="Rectangle 25">
            <a:extLst>
              <a:ext uri="{FF2B5EF4-FFF2-40B4-BE49-F238E27FC236}">
                <a16:creationId xmlns:a16="http://schemas.microsoft.com/office/drawing/2014/main" id="{10671A08-82BD-67DB-AA60-8D73AA3FD0B4}"/>
              </a:ext>
            </a:extLst>
          </p:cNvPr>
          <p:cNvSpPr/>
          <p:nvPr userDrawn="1"/>
        </p:nvSpPr>
        <p:spPr>
          <a:xfrm>
            <a:off x="11279805" y="4315434"/>
            <a:ext cx="553548" cy="14080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27" name="Picture 26">
            <a:extLst>
              <a:ext uri="{FF2B5EF4-FFF2-40B4-BE49-F238E27FC236}">
                <a16:creationId xmlns:a16="http://schemas.microsoft.com/office/drawing/2014/main" id="{4CE9F462-F101-5842-AB07-617AD38BBD2A}"/>
              </a:ext>
            </a:extLst>
          </p:cNvPr>
          <p:cNvPicPr>
            <a:picLocks noChangeAspect="1"/>
          </p:cNvPicPr>
          <p:nvPr userDrawn="1"/>
        </p:nvPicPr>
        <p:blipFill>
          <a:blip r:embed="rId3"/>
          <a:srcRect/>
          <a:stretch/>
        </p:blipFill>
        <p:spPr>
          <a:xfrm>
            <a:off x="11279804" y="4375571"/>
            <a:ext cx="447040" cy="1280160"/>
          </a:xfrm>
          <a:prstGeom prst="rect">
            <a:avLst/>
          </a:prstGeom>
        </p:spPr>
      </p:pic>
      <p:sp>
        <p:nvSpPr>
          <p:cNvPr id="32" name="Text Placeholder 20">
            <a:extLst>
              <a:ext uri="{FF2B5EF4-FFF2-40B4-BE49-F238E27FC236}">
                <a16:creationId xmlns:a16="http://schemas.microsoft.com/office/drawing/2014/main" id="{90FE0F36-4F65-EB3E-966A-2F76C587C702}"/>
              </a:ext>
            </a:extLst>
          </p:cNvPr>
          <p:cNvSpPr>
            <a:spLocks noGrp="1"/>
          </p:cNvSpPr>
          <p:nvPr>
            <p:ph type="body" sz="quarter" idx="29"/>
          </p:nvPr>
        </p:nvSpPr>
        <p:spPr>
          <a:xfrm>
            <a:off x="6294586" y="2967482"/>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3" name="Text Placeholder 20">
            <a:extLst>
              <a:ext uri="{FF2B5EF4-FFF2-40B4-BE49-F238E27FC236}">
                <a16:creationId xmlns:a16="http://schemas.microsoft.com/office/drawing/2014/main" id="{C0D6F8FE-C2C0-8E94-9FC5-ECF4D5C9760E}"/>
              </a:ext>
            </a:extLst>
          </p:cNvPr>
          <p:cNvSpPr>
            <a:spLocks noGrp="1"/>
          </p:cNvSpPr>
          <p:nvPr>
            <p:ph type="body" sz="quarter" idx="30"/>
          </p:nvPr>
        </p:nvSpPr>
        <p:spPr>
          <a:xfrm>
            <a:off x="6294586" y="1505316"/>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4" name="Text Placeholder 20">
            <a:extLst>
              <a:ext uri="{FF2B5EF4-FFF2-40B4-BE49-F238E27FC236}">
                <a16:creationId xmlns:a16="http://schemas.microsoft.com/office/drawing/2014/main" id="{A8E89BF2-2636-F0B0-B80B-CB8DD01FA790}"/>
              </a:ext>
            </a:extLst>
          </p:cNvPr>
          <p:cNvSpPr>
            <a:spLocks noGrp="1"/>
          </p:cNvSpPr>
          <p:nvPr>
            <p:ph type="body" sz="quarter" idx="31"/>
          </p:nvPr>
        </p:nvSpPr>
        <p:spPr>
          <a:xfrm>
            <a:off x="6294586" y="4429648"/>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5" name="Text Placeholder 20">
            <a:extLst>
              <a:ext uri="{FF2B5EF4-FFF2-40B4-BE49-F238E27FC236}">
                <a16:creationId xmlns:a16="http://schemas.microsoft.com/office/drawing/2014/main" id="{A94FA7D8-73BD-A902-D108-AF359D787224}"/>
              </a:ext>
            </a:extLst>
          </p:cNvPr>
          <p:cNvSpPr>
            <a:spLocks noGrp="1"/>
          </p:cNvSpPr>
          <p:nvPr>
            <p:ph type="body" sz="quarter" idx="32"/>
          </p:nvPr>
        </p:nvSpPr>
        <p:spPr>
          <a:xfrm>
            <a:off x="8360452" y="2967482"/>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6" name="Text Placeholder 20">
            <a:extLst>
              <a:ext uri="{FF2B5EF4-FFF2-40B4-BE49-F238E27FC236}">
                <a16:creationId xmlns:a16="http://schemas.microsoft.com/office/drawing/2014/main" id="{17A05B1A-96D7-EB10-6165-A924D073B2A4}"/>
              </a:ext>
            </a:extLst>
          </p:cNvPr>
          <p:cNvSpPr>
            <a:spLocks noGrp="1"/>
          </p:cNvSpPr>
          <p:nvPr>
            <p:ph type="body" sz="quarter" idx="33"/>
          </p:nvPr>
        </p:nvSpPr>
        <p:spPr>
          <a:xfrm>
            <a:off x="8360452" y="1505316"/>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sp>
        <p:nvSpPr>
          <p:cNvPr id="37" name="Text Placeholder 20">
            <a:extLst>
              <a:ext uri="{FF2B5EF4-FFF2-40B4-BE49-F238E27FC236}">
                <a16:creationId xmlns:a16="http://schemas.microsoft.com/office/drawing/2014/main" id="{BB8EF5BB-2E77-1FB0-1354-0F9605E6F08F}"/>
              </a:ext>
            </a:extLst>
          </p:cNvPr>
          <p:cNvSpPr>
            <a:spLocks noGrp="1"/>
          </p:cNvSpPr>
          <p:nvPr>
            <p:ph type="body" sz="quarter" idx="34"/>
          </p:nvPr>
        </p:nvSpPr>
        <p:spPr>
          <a:xfrm>
            <a:off x="8360452" y="4429648"/>
            <a:ext cx="1585061" cy="1181441"/>
          </a:xfrm>
        </p:spPr>
        <p:txBody>
          <a:bodyPr anchor="ctr" anchorCtr="0"/>
          <a:lstStyle>
            <a:lvl1pPr marL="0" indent="0" algn="l">
              <a:buNone/>
              <a:defRPr sz="1599" b="0"/>
            </a:lvl1pPr>
            <a:lvl2pPr>
              <a:defRPr sz="1599"/>
            </a:lvl2pPr>
            <a:lvl3pPr>
              <a:defRPr sz="1599"/>
            </a:lvl3pPr>
            <a:lvl4pPr>
              <a:defRPr sz="1599"/>
            </a:lvl4pPr>
            <a:lvl5pPr>
              <a:defRPr sz="1599"/>
            </a:lvl5pPr>
          </a:lstStyle>
          <a:p>
            <a:pPr lvl="0"/>
            <a:r>
              <a:rPr lang="en-US"/>
              <a:t>Click to edit Master text styles</a:t>
            </a:r>
          </a:p>
        </p:txBody>
      </p:sp>
      <p:cxnSp>
        <p:nvCxnSpPr>
          <p:cNvPr id="7" name="Straight Connector 6">
            <a:extLst>
              <a:ext uri="{FF2B5EF4-FFF2-40B4-BE49-F238E27FC236}">
                <a16:creationId xmlns:a16="http://schemas.microsoft.com/office/drawing/2014/main" id="{53525F0C-0D7C-8C4B-6C52-33639CEBF672}"/>
              </a:ext>
            </a:extLst>
          </p:cNvPr>
          <p:cNvCxnSpPr/>
          <p:nvPr userDrawn="1"/>
        </p:nvCxnSpPr>
        <p:spPr>
          <a:xfrm>
            <a:off x="457200" y="1073429"/>
            <a:ext cx="4114800" cy="0"/>
          </a:xfrm>
          <a:prstGeom prst="line">
            <a:avLst/>
          </a:prstGeom>
          <a:ln w="25400" cap="rnd">
            <a:solidFill>
              <a:schemeClr val="bg1">
                <a:lumMod val="85000"/>
              </a:schemeClr>
            </a:solidFill>
            <a:round/>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83460F45-DA78-1349-AE9E-19346FBCF3AB}"/>
              </a:ext>
            </a:extLst>
          </p:cNvPr>
          <p:cNvSpPr/>
          <p:nvPr userDrawn="1"/>
        </p:nvSpPr>
        <p:spPr>
          <a:xfrm>
            <a:off x="10477501" y="6116322"/>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45" name="Picture 2" descr="Ultragenyx Treatment of Rare and Ultra-rare Genetic Diseases">
            <a:extLst>
              <a:ext uri="{FF2B5EF4-FFF2-40B4-BE49-F238E27FC236}">
                <a16:creationId xmlns:a16="http://schemas.microsoft.com/office/drawing/2014/main" id="{44BBF31F-8AE8-434D-9B8D-DBC98861BD8C}"/>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10774221" y="6390640"/>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43" name="Footer Placeholder 4">
            <a:extLst>
              <a:ext uri="{FF2B5EF4-FFF2-40B4-BE49-F238E27FC236}">
                <a16:creationId xmlns:a16="http://schemas.microsoft.com/office/drawing/2014/main" id="{88F70FB3-9394-9849-AA6D-9736024A2669}"/>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46" name="Slide Number Placeholder 5">
            <a:extLst>
              <a:ext uri="{FF2B5EF4-FFF2-40B4-BE49-F238E27FC236}">
                <a16:creationId xmlns:a16="http://schemas.microsoft.com/office/drawing/2014/main" id="{DE6DF7B7-CBDB-6B45-91B5-6D510B7EE4BA}"/>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
        <p:nvSpPr>
          <p:cNvPr id="47" name="Title 1">
            <a:extLst>
              <a:ext uri="{FF2B5EF4-FFF2-40B4-BE49-F238E27FC236}">
                <a16:creationId xmlns:a16="http://schemas.microsoft.com/office/drawing/2014/main" id="{19F62349-9D9A-AC41-8175-DE1F06A00093}"/>
              </a:ext>
            </a:extLst>
          </p:cNvPr>
          <p:cNvSpPr>
            <a:spLocks noGrp="1"/>
          </p:cNvSpPr>
          <p:nvPr>
            <p:ph type="title"/>
          </p:nvPr>
        </p:nvSpPr>
        <p:spPr>
          <a:xfrm>
            <a:off x="429685" y="365127"/>
            <a:ext cx="11341100" cy="708301"/>
          </a:xfrm>
        </p:spPr>
        <p:txBody>
          <a:bodyPr/>
          <a:lstStyle/>
          <a:p>
            <a:r>
              <a:rPr lang="en-US"/>
              <a:t>Click to edit Master title style</a:t>
            </a:r>
          </a:p>
        </p:txBody>
      </p:sp>
    </p:spTree>
    <p:extLst>
      <p:ext uri="{BB962C8B-B14F-4D97-AF65-F5344CB8AC3E}">
        <p14:creationId xmlns:p14="http://schemas.microsoft.com/office/powerpoint/2010/main" val="1117999145"/>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preserve="1" userDrawn="1">
  <p:cSld name="Thank You">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13" name="Picture 12" descr="Background pattern&#10;&#10;Description automatically generated with low confidence">
            <a:extLst>
              <a:ext uri="{FF2B5EF4-FFF2-40B4-BE49-F238E27FC236}">
                <a16:creationId xmlns:a16="http://schemas.microsoft.com/office/drawing/2014/main" id="{A36DBD4D-C2B8-2B48-BE16-C0CE0B53AF4F}"/>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74095" t="67471"/>
          <a:stretch/>
        </p:blipFill>
        <p:spPr>
          <a:xfrm>
            <a:off x="9033642" y="4627180"/>
            <a:ext cx="3158359" cy="2230821"/>
          </a:xfrm>
          <a:prstGeom prst="rect">
            <a:avLst/>
          </a:prstGeom>
        </p:spPr>
      </p:pic>
      <p:pic>
        <p:nvPicPr>
          <p:cNvPr id="16" name="Picture 2" descr="Ultragenyx Treatment of Rare and Ultra-rare Genetic Diseases">
            <a:extLst>
              <a:ext uri="{FF2B5EF4-FFF2-40B4-BE49-F238E27FC236}">
                <a16:creationId xmlns:a16="http://schemas.microsoft.com/office/drawing/2014/main" id="{D5118DA1-B396-7249-B3F6-D5D15B711DDC}"/>
              </a:ext>
            </a:extLst>
          </p:cNvPr>
          <p:cNvPicPr>
            <a:picLocks noChangeAspect="1"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9956801" y="6008016"/>
            <a:ext cx="1773380" cy="731750"/>
          </a:xfrm>
          <a:prstGeom prst="rect">
            <a:avLst/>
          </a:prstGeom>
          <a:noFill/>
          <a:extLst>
            <a:ext uri="{909E8E84-426E-40DD-AFC4-6F175D3DCCD1}">
              <a14:hiddenFill xmlns:a14="http://schemas.microsoft.com/office/drawing/2010/main">
                <a:solidFill>
                  <a:srgbClr val="FFFFFF"/>
                </a:solidFill>
              </a14:hiddenFill>
            </a:ext>
          </a:extLst>
        </p:spPr>
      </p:pic>
      <p:sp>
        <p:nvSpPr>
          <p:cNvPr id="4" name="Title 1">
            <a:extLst>
              <a:ext uri="{FF2B5EF4-FFF2-40B4-BE49-F238E27FC236}">
                <a16:creationId xmlns:a16="http://schemas.microsoft.com/office/drawing/2014/main" id="{5E8F4B83-0B8B-75D6-4B2C-794A041538E1}"/>
              </a:ext>
            </a:extLst>
          </p:cNvPr>
          <p:cNvSpPr>
            <a:spLocks noGrp="1"/>
          </p:cNvSpPr>
          <p:nvPr>
            <p:ph type="ctrTitle" hasCustomPrompt="1"/>
          </p:nvPr>
        </p:nvSpPr>
        <p:spPr>
          <a:xfrm>
            <a:off x="1066801" y="2235708"/>
            <a:ext cx="10058401" cy="2386585"/>
          </a:xfrm>
        </p:spPr>
        <p:txBody>
          <a:bodyPr lIns="0" tIns="0" rIns="0" bIns="0" anchor="ctr">
            <a:noAutofit/>
          </a:bodyPr>
          <a:lstStyle>
            <a:lvl1pPr algn="ctr">
              <a:defRPr sz="5861"/>
            </a:lvl1pPr>
          </a:lstStyle>
          <a:p>
            <a:r>
              <a:rPr lang="en-US" dirty="0"/>
              <a:t>Thank You</a:t>
            </a:r>
          </a:p>
        </p:txBody>
      </p:sp>
      <p:sp>
        <p:nvSpPr>
          <p:cNvPr id="9" name="Footer Placeholder 4">
            <a:extLst>
              <a:ext uri="{FF2B5EF4-FFF2-40B4-BE49-F238E27FC236}">
                <a16:creationId xmlns:a16="http://schemas.microsoft.com/office/drawing/2014/main" id="{D91AF359-B503-6446-93F5-DBB4EEE3D92B}"/>
              </a:ext>
            </a:extLst>
          </p:cNvPr>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a:t>
            </a:r>
            <a:endParaRPr lang="en-GB" dirty="0"/>
          </a:p>
        </p:txBody>
      </p:sp>
      <p:sp>
        <p:nvSpPr>
          <p:cNvPr id="10" name="Slide Number Placeholder 5">
            <a:extLst>
              <a:ext uri="{FF2B5EF4-FFF2-40B4-BE49-F238E27FC236}">
                <a16:creationId xmlns:a16="http://schemas.microsoft.com/office/drawing/2014/main" id="{1A21C157-BB75-F843-A7D2-11757BF7B342}"/>
              </a:ext>
            </a:extLst>
          </p:cNvPr>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2422701776"/>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userDrawn="1">
  <p:cSld name="Cover Slide - No Image">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BAAB52F-A7FA-0248-A4CD-A58A1BA35A05}"/>
              </a:ext>
            </a:extLst>
          </p:cNvPr>
          <p:cNvSpPr/>
          <p:nvPr userDrawn="1"/>
        </p:nvSpPr>
        <p:spPr>
          <a:xfrm>
            <a:off x="269876" y="375539"/>
            <a:ext cx="2479675" cy="10055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a:p>
        </p:txBody>
      </p:sp>
      <p:pic>
        <p:nvPicPr>
          <p:cNvPr id="1026" name="Picture 2" descr="Ultragenyx Treatment of Rare and Ultra-rare Genetic Diseases">
            <a:extLst>
              <a:ext uri="{FF2B5EF4-FFF2-40B4-BE49-F238E27FC236}">
                <a16:creationId xmlns:a16="http://schemas.microsoft.com/office/drawing/2014/main" id="{43FED289-AD9E-404C-A507-7AE3FCFF03C5}"/>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448966" y="479213"/>
            <a:ext cx="2059919" cy="849984"/>
          </a:xfrm>
          <a:prstGeom prst="rect">
            <a:avLst/>
          </a:prstGeom>
          <a:noFill/>
          <a:extLst>
            <a:ext uri="{909E8E84-426E-40DD-AFC4-6F175D3DCCD1}">
              <a14:hiddenFill xmlns:a14="http://schemas.microsoft.com/office/drawing/2010/main">
                <a:solidFill>
                  <a:srgbClr val="FFFFFF"/>
                </a:solidFill>
              </a14:hiddenFill>
            </a:ext>
          </a:extLst>
        </p:spPr>
      </p:pic>
      <p:sp>
        <p:nvSpPr>
          <p:cNvPr id="7" name="Title 1">
            <a:extLst>
              <a:ext uri="{FF2B5EF4-FFF2-40B4-BE49-F238E27FC236}">
                <a16:creationId xmlns:a16="http://schemas.microsoft.com/office/drawing/2014/main" id="{20DD149B-01FF-2DC4-031F-BBF0CB8D9B1E}"/>
              </a:ext>
            </a:extLst>
          </p:cNvPr>
          <p:cNvSpPr>
            <a:spLocks noGrp="1"/>
          </p:cNvSpPr>
          <p:nvPr>
            <p:ph type="ctrTitle" hasCustomPrompt="1"/>
          </p:nvPr>
        </p:nvSpPr>
        <p:spPr>
          <a:xfrm>
            <a:off x="457205" y="1484800"/>
            <a:ext cx="9251575" cy="1935056"/>
          </a:xfrm>
        </p:spPr>
        <p:txBody>
          <a:bodyPr lIns="0" tIns="0" rIns="0" bIns="0" anchor="b">
            <a:noAutofit/>
          </a:bodyPr>
          <a:lstStyle>
            <a:lvl1pPr algn="l">
              <a:defRPr sz="5861"/>
            </a:lvl1pPr>
          </a:lstStyle>
          <a:p>
            <a:r>
              <a:rPr lang="en-US" dirty="0"/>
              <a:t>Click to edit simple cover title</a:t>
            </a:r>
          </a:p>
        </p:txBody>
      </p:sp>
      <p:sp>
        <p:nvSpPr>
          <p:cNvPr id="8" name="Subtitle 2">
            <a:extLst>
              <a:ext uri="{FF2B5EF4-FFF2-40B4-BE49-F238E27FC236}">
                <a16:creationId xmlns:a16="http://schemas.microsoft.com/office/drawing/2014/main" id="{69EF4711-3AE9-1943-B87E-05783A0865F3}"/>
              </a:ext>
            </a:extLst>
          </p:cNvPr>
          <p:cNvSpPr>
            <a:spLocks noGrp="1"/>
          </p:cNvSpPr>
          <p:nvPr>
            <p:ph type="subTitle" idx="1" hasCustomPrompt="1"/>
          </p:nvPr>
        </p:nvSpPr>
        <p:spPr>
          <a:xfrm>
            <a:off x="457205" y="3630171"/>
            <a:ext cx="9251575" cy="1655761"/>
          </a:xfrm>
        </p:spPr>
        <p:txBody>
          <a:bodyPr lIns="0" tIns="0" rIns="0" bIns="0">
            <a:normAutofit/>
          </a:bodyPr>
          <a:lstStyle>
            <a:lvl1pPr marL="0" indent="0" algn="l">
              <a:buNone/>
              <a:defRPr sz="2398" b="0" i="0">
                <a:latin typeface="Calibri Light" panose="020F0302020204030204" pitchFamily="34" charset="0"/>
                <a:cs typeface="Calibri Light" panose="020F0302020204030204" pitchFamily="34" charset="0"/>
              </a:defRPr>
            </a:lvl1pPr>
            <a:lvl2pPr marL="456777" indent="0" algn="ctr">
              <a:buNone/>
              <a:defRPr sz="1998"/>
            </a:lvl2pPr>
            <a:lvl3pPr marL="913554" indent="0" algn="ctr">
              <a:buNone/>
              <a:defRPr sz="1798"/>
            </a:lvl3pPr>
            <a:lvl4pPr marL="1370331" indent="0" algn="ctr">
              <a:buNone/>
              <a:defRPr sz="1599"/>
            </a:lvl4pPr>
            <a:lvl5pPr marL="1827108" indent="0" algn="ctr">
              <a:buNone/>
              <a:defRPr sz="1599"/>
            </a:lvl5pPr>
            <a:lvl6pPr marL="2283885" indent="0" algn="ctr">
              <a:buNone/>
              <a:defRPr sz="1599"/>
            </a:lvl6pPr>
            <a:lvl7pPr marL="2740663" indent="0" algn="ctr">
              <a:buNone/>
              <a:defRPr sz="1599"/>
            </a:lvl7pPr>
            <a:lvl8pPr marL="3197440" indent="0" algn="ctr">
              <a:buNone/>
              <a:defRPr sz="1599"/>
            </a:lvl8pPr>
            <a:lvl9pPr marL="3654217" indent="0" algn="ctr">
              <a:buNone/>
              <a:defRPr sz="1599"/>
            </a:lvl9pPr>
          </a:lstStyle>
          <a:p>
            <a:r>
              <a:rPr lang="en-US" dirty="0"/>
              <a:t>Click to edit subtitle</a:t>
            </a:r>
          </a:p>
        </p:txBody>
      </p:sp>
      <p:sp>
        <p:nvSpPr>
          <p:cNvPr id="11" name="Footer Placeholder 4">
            <a:extLst>
              <a:ext uri="{FF2B5EF4-FFF2-40B4-BE49-F238E27FC236}">
                <a16:creationId xmlns:a16="http://schemas.microsoft.com/office/drawing/2014/main" id="{FC7CF20B-F6B7-A842-8435-8063BAE1AB79}"/>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14" name="Slide Number Placeholder 5">
            <a:extLst>
              <a:ext uri="{FF2B5EF4-FFF2-40B4-BE49-F238E27FC236}">
                <a16:creationId xmlns:a16="http://schemas.microsoft.com/office/drawing/2014/main" id="{B2920553-FE16-2849-A8B9-426180C7B76E}"/>
              </a:ext>
            </a:extLst>
          </p:cNvPr>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spTree>
    <p:extLst>
      <p:ext uri="{BB962C8B-B14F-4D97-AF65-F5344CB8AC3E}">
        <p14:creationId xmlns:p14="http://schemas.microsoft.com/office/powerpoint/2010/main" val="3855572701"/>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userDrawn="1">
  <p:cSld name="11_Title +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AD3FE-C8DA-A8D5-B25F-0F05EBDBFC7D}"/>
              </a:ext>
            </a:extLst>
          </p:cNvPr>
          <p:cNvSpPr>
            <a:spLocks noGrp="1"/>
          </p:cNvSpPr>
          <p:nvPr>
            <p:ph type="title"/>
          </p:nvPr>
        </p:nvSpPr>
        <p:spPr>
          <a:xfrm>
            <a:off x="429687" y="365127"/>
            <a:ext cx="11341100" cy="708301"/>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B1357F9D-E634-DAB0-5052-8815FF85BC7F}"/>
              </a:ext>
            </a:extLst>
          </p:cNvPr>
          <p:cNvSpPr>
            <a:spLocks noGrp="1"/>
          </p:cNvSpPr>
          <p:nvPr>
            <p:ph type="body" sz="quarter" idx="13"/>
          </p:nvPr>
        </p:nvSpPr>
        <p:spPr>
          <a:xfrm>
            <a:off x="429687" y="1433235"/>
            <a:ext cx="11341100" cy="4821443"/>
          </a:xfrm>
        </p:spPr>
        <p:txBody>
          <a:bodyPr vert="horz" lIns="0" tIns="45720" rIns="91440" bIns="45720" rtlCol="0">
            <a:noAutofit/>
          </a:bodyPr>
          <a:lstStyle>
            <a:lvl1pPr>
              <a:defRPr lang="en-US" sz="1864" dirty="0"/>
            </a:lvl1pPr>
            <a:lvl2pPr>
              <a:defRPr lang="en-US" sz="1864" dirty="0"/>
            </a:lvl2pPr>
            <a:lvl3pPr>
              <a:defRPr lang="en-US" sz="1864" dirty="0"/>
            </a:lvl3pPr>
            <a:lvl4pPr>
              <a:defRPr lang="en-US" sz="1864" dirty="0"/>
            </a:lvl4pPr>
            <a:lvl5pPr>
              <a:defRPr lang="en-US" sz="1864" dirty="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4" name="Straight Connector 3">
            <a:extLst>
              <a:ext uri="{FF2B5EF4-FFF2-40B4-BE49-F238E27FC236}">
                <a16:creationId xmlns:a16="http://schemas.microsoft.com/office/drawing/2014/main" id="{A8952C50-68C2-BC9E-63A3-DEC6EED49EF6}"/>
              </a:ext>
            </a:extLst>
          </p:cNvPr>
          <p:cNvCxnSpPr/>
          <p:nvPr userDrawn="1"/>
        </p:nvCxnSpPr>
        <p:spPr>
          <a:xfrm>
            <a:off x="457203"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633A14A9-7CE3-1C4C-B7D6-1FC2157A1085}"/>
              </a:ext>
            </a:extLst>
          </p:cNvPr>
          <p:cNvSpPr/>
          <p:nvPr userDrawn="1"/>
        </p:nvSpPr>
        <p:spPr>
          <a:xfrm>
            <a:off x="10477505" y="6116327"/>
            <a:ext cx="1123951" cy="67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8" dirty="0"/>
          </a:p>
        </p:txBody>
      </p:sp>
      <p:pic>
        <p:nvPicPr>
          <p:cNvPr id="3" name="Picture 2" descr="Ultragenyx Treatment of Rare and Ultra-rare Genetic Diseases">
            <a:extLst>
              <a:ext uri="{FF2B5EF4-FFF2-40B4-BE49-F238E27FC236}">
                <a16:creationId xmlns:a16="http://schemas.microsoft.com/office/drawing/2014/main" id="{C8E096CB-32F7-8641-5B88-CEA1BEBC03FA}"/>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0774222" y="6390647"/>
            <a:ext cx="981340" cy="404930"/>
          </a:xfrm>
          <a:prstGeom prst="rect">
            <a:avLst/>
          </a:prstGeom>
          <a:noFill/>
          <a:extLst>
            <a:ext uri="{909E8E84-426E-40DD-AFC4-6F175D3DCCD1}">
              <a14:hiddenFill xmlns:a14="http://schemas.microsoft.com/office/drawing/2010/main">
                <a:solidFill>
                  <a:srgbClr val="FFFFFF"/>
                </a:solidFill>
              </a14:hiddenFill>
            </a:ext>
          </a:extLst>
        </p:spPr>
      </p:pic>
      <p:sp>
        <p:nvSpPr>
          <p:cNvPr id="12" name="Footer Placeholder 4">
            <a:extLst>
              <a:ext uri="{FF2B5EF4-FFF2-40B4-BE49-F238E27FC236}">
                <a16:creationId xmlns:a16="http://schemas.microsoft.com/office/drawing/2014/main" id="{5F38E13C-38D3-634D-B3CD-48B2C7CA95C0}"/>
              </a:ext>
            </a:extLst>
          </p:cNvPr>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6945"/>
            <a:r>
              <a:rPr lang="en-GB"/>
              <a:t>© 2023 Ultragenyx Pharmaceutical Inc.   |    Confidential and Proprietary</a:t>
            </a:r>
            <a:endParaRPr lang="en-GB" dirty="0"/>
          </a:p>
        </p:txBody>
      </p:sp>
      <p:sp>
        <p:nvSpPr>
          <p:cNvPr id="13" name="Slide Number Placeholder 5">
            <a:extLst>
              <a:ext uri="{FF2B5EF4-FFF2-40B4-BE49-F238E27FC236}">
                <a16:creationId xmlns:a16="http://schemas.microsoft.com/office/drawing/2014/main" id="{A1ED03F3-CB9D-6240-8748-B93B939227E6}"/>
              </a:ext>
            </a:extLst>
          </p:cNvPr>
          <p:cNvSpPr>
            <a:spLocks noGrp="1"/>
          </p:cNvSpPr>
          <p:nvPr>
            <p:ph type="sldNum" sz="quarter" idx="4"/>
          </p:nvPr>
        </p:nvSpPr>
        <p:spPr>
          <a:xfrm>
            <a:off x="429686" y="6492877"/>
            <a:ext cx="290020" cy="183264"/>
          </a:xfrm>
          <a:prstGeom prst="rect">
            <a:avLst/>
          </a:prstGeom>
        </p:spPr>
        <p:txBody>
          <a:bodyPr vert="horz" lIns="0" tIns="0" rIns="0" bIns="0" rtlCol="0" anchor="b"/>
          <a:lstStyle>
            <a:lvl1pPr>
              <a:defRPr lang="en-US" sz="1198" b="0" i="0" smtClean="0">
                <a:latin typeface="Calibri Light" panose="020F0302020204030204" pitchFamily="34" charset="0"/>
                <a:cs typeface="Calibri Light" panose="020F0302020204030204" pitchFamily="34" charset="0"/>
              </a:defRPr>
            </a:lvl1pPr>
          </a:lstStyle>
          <a:p>
            <a:pPr defTabSz="1216945"/>
            <a:fld id="{A08AF143-45D7-9A4A-B150-A93742DEB287}" type="slidenum">
              <a:rPr lang="en-GB" smtClean="0"/>
              <a:pPr defTabSz="1216945"/>
              <a:t>‹#›</a:t>
            </a:fld>
            <a:endParaRPr lang="en-GB" dirty="0"/>
          </a:p>
        </p:txBody>
      </p:sp>
    </p:spTree>
    <p:extLst>
      <p:ext uri="{BB962C8B-B14F-4D97-AF65-F5344CB8AC3E}">
        <p14:creationId xmlns:p14="http://schemas.microsoft.com/office/powerpoint/2010/main" val="4135375633"/>
      </p:ext>
    </p:extLst>
  </p:cSld>
  <p:clrMapOvr>
    <a:masterClrMapping/>
  </p:clrMapOvr>
  <p:extLst>
    <p:ext uri="{DCECCB84-F9BA-43D5-87BE-67443E8EF086}">
      <p15:sldGuideLst xmlns:p15="http://schemas.microsoft.com/office/powerpoint/2012/main">
        <p15:guide id="1" pos="200">
          <p15:clr>
            <a:srgbClr val="FBAE40"/>
          </p15:clr>
        </p15:guide>
      </p15:sldGuideLst>
    </p:ext>
  </p:extLs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theme" Target="../theme/theme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63.xml"/><Relationship Id="rId18" Type="http://schemas.openxmlformats.org/officeDocument/2006/relationships/slideLayout" Target="../slideLayouts/slideLayout68.xml"/><Relationship Id="rId26" Type="http://schemas.openxmlformats.org/officeDocument/2006/relationships/slideLayout" Target="../slideLayouts/slideLayout76.xml"/><Relationship Id="rId39" Type="http://schemas.openxmlformats.org/officeDocument/2006/relationships/slideLayout" Target="../slideLayouts/slideLayout89.xml"/><Relationship Id="rId21" Type="http://schemas.openxmlformats.org/officeDocument/2006/relationships/slideLayout" Target="../slideLayouts/slideLayout71.xml"/><Relationship Id="rId34" Type="http://schemas.openxmlformats.org/officeDocument/2006/relationships/slideLayout" Target="../slideLayouts/slideLayout84.xml"/><Relationship Id="rId42" Type="http://schemas.openxmlformats.org/officeDocument/2006/relationships/slideLayout" Target="../slideLayouts/slideLayout92.xml"/><Relationship Id="rId7" Type="http://schemas.openxmlformats.org/officeDocument/2006/relationships/slideLayout" Target="../slideLayouts/slideLayout57.xml"/><Relationship Id="rId2" Type="http://schemas.openxmlformats.org/officeDocument/2006/relationships/slideLayout" Target="../slideLayouts/slideLayout52.xml"/><Relationship Id="rId16" Type="http://schemas.openxmlformats.org/officeDocument/2006/relationships/slideLayout" Target="../slideLayouts/slideLayout66.xml"/><Relationship Id="rId29" Type="http://schemas.openxmlformats.org/officeDocument/2006/relationships/slideLayout" Target="../slideLayouts/slideLayout79.xml"/><Relationship Id="rId1" Type="http://schemas.openxmlformats.org/officeDocument/2006/relationships/slideLayout" Target="../slideLayouts/slideLayout51.xml"/><Relationship Id="rId6" Type="http://schemas.openxmlformats.org/officeDocument/2006/relationships/slideLayout" Target="../slideLayouts/slideLayout56.xml"/><Relationship Id="rId11" Type="http://schemas.openxmlformats.org/officeDocument/2006/relationships/slideLayout" Target="../slideLayouts/slideLayout61.xml"/><Relationship Id="rId24" Type="http://schemas.openxmlformats.org/officeDocument/2006/relationships/slideLayout" Target="../slideLayouts/slideLayout74.xml"/><Relationship Id="rId32" Type="http://schemas.openxmlformats.org/officeDocument/2006/relationships/slideLayout" Target="../slideLayouts/slideLayout82.xml"/><Relationship Id="rId37" Type="http://schemas.openxmlformats.org/officeDocument/2006/relationships/slideLayout" Target="../slideLayouts/slideLayout87.xml"/><Relationship Id="rId40" Type="http://schemas.openxmlformats.org/officeDocument/2006/relationships/slideLayout" Target="../slideLayouts/slideLayout90.xml"/><Relationship Id="rId45" Type="http://schemas.openxmlformats.org/officeDocument/2006/relationships/theme" Target="../theme/theme2.xml"/><Relationship Id="rId5" Type="http://schemas.openxmlformats.org/officeDocument/2006/relationships/slideLayout" Target="../slideLayouts/slideLayout55.xml"/><Relationship Id="rId15" Type="http://schemas.openxmlformats.org/officeDocument/2006/relationships/slideLayout" Target="../slideLayouts/slideLayout65.xml"/><Relationship Id="rId23" Type="http://schemas.openxmlformats.org/officeDocument/2006/relationships/slideLayout" Target="../slideLayouts/slideLayout73.xml"/><Relationship Id="rId28" Type="http://schemas.openxmlformats.org/officeDocument/2006/relationships/slideLayout" Target="../slideLayouts/slideLayout78.xml"/><Relationship Id="rId36" Type="http://schemas.openxmlformats.org/officeDocument/2006/relationships/slideLayout" Target="../slideLayouts/slideLayout86.xml"/><Relationship Id="rId10" Type="http://schemas.openxmlformats.org/officeDocument/2006/relationships/slideLayout" Target="../slideLayouts/slideLayout60.xml"/><Relationship Id="rId19" Type="http://schemas.openxmlformats.org/officeDocument/2006/relationships/slideLayout" Target="../slideLayouts/slideLayout69.xml"/><Relationship Id="rId31" Type="http://schemas.openxmlformats.org/officeDocument/2006/relationships/slideLayout" Target="../slideLayouts/slideLayout81.xml"/><Relationship Id="rId44" Type="http://schemas.openxmlformats.org/officeDocument/2006/relationships/slideLayout" Target="../slideLayouts/slideLayout94.xml"/><Relationship Id="rId4" Type="http://schemas.openxmlformats.org/officeDocument/2006/relationships/slideLayout" Target="../slideLayouts/slideLayout54.xml"/><Relationship Id="rId9" Type="http://schemas.openxmlformats.org/officeDocument/2006/relationships/slideLayout" Target="../slideLayouts/slideLayout59.xml"/><Relationship Id="rId14" Type="http://schemas.openxmlformats.org/officeDocument/2006/relationships/slideLayout" Target="../slideLayouts/slideLayout64.xml"/><Relationship Id="rId22" Type="http://schemas.openxmlformats.org/officeDocument/2006/relationships/slideLayout" Target="../slideLayouts/slideLayout72.xml"/><Relationship Id="rId27" Type="http://schemas.openxmlformats.org/officeDocument/2006/relationships/slideLayout" Target="../slideLayouts/slideLayout77.xml"/><Relationship Id="rId30" Type="http://schemas.openxmlformats.org/officeDocument/2006/relationships/slideLayout" Target="../slideLayouts/slideLayout80.xml"/><Relationship Id="rId35" Type="http://schemas.openxmlformats.org/officeDocument/2006/relationships/slideLayout" Target="../slideLayouts/slideLayout85.xml"/><Relationship Id="rId43" Type="http://schemas.openxmlformats.org/officeDocument/2006/relationships/slideLayout" Target="../slideLayouts/slideLayout93.xml"/><Relationship Id="rId8" Type="http://schemas.openxmlformats.org/officeDocument/2006/relationships/slideLayout" Target="../slideLayouts/slideLayout58.xml"/><Relationship Id="rId3" Type="http://schemas.openxmlformats.org/officeDocument/2006/relationships/slideLayout" Target="../slideLayouts/slideLayout53.xml"/><Relationship Id="rId12" Type="http://schemas.openxmlformats.org/officeDocument/2006/relationships/slideLayout" Target="../slideLayouts/slideLayout62.xml"/><Relationship Id="rId17" Type="http://schemas.openxmlformats.org/officeDocument/2006/relationships/slideLayout" Target="../slideLayouts/slideLayout67.xml"/><Relationship Id="rId25" Type="http://schemas.openxmlformats.org/officeDocument/2006/relationships/slideLayout" Target="../slideLayouts/slideLayout75.xml"/><Relationship Id="rId33" Type="http://schemas.openxmlformats.org/officeDocument/2006/relationships/slideLayout" Target="../slideLayouts/slideLayout83.xml"/><Relationship Id="rId38" Type="http://schemas.openxmlformats.org/officeDocument/2006/relationships/slideLayout" Target="../slideLayouts/slideLayout88.xml"/><Relationship Id="rId20" Type="http://schemas.openxmlformats.org/officeDocument/2006/relationships/slideLayout" Target="../slideLayouts/slideLayout70.xml"/><Relationship Id="rId41" Type="http://schemas.openxmlformats.org/officeDocument/2006/relationships/slideLayout" Target="../slideLayouts/slideLayout91.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107.xml"/><Relationship Id="rId18" Type="http://schemas.openxmlformats.org/officeDocument/2006/relationships/slideLayout" Target="../slideLayouts/slideLayout112.xml"/><Relationship Id="rId26" Type="http://schemas.openxmlformats.org/officeDocument/2006/relationships/slideLayout" Target="../slideLayouts/slideLayout120.xml"/><Relationship Id="rId39" Type="http://schemas.openxmlformats.org/officeDocument/2006/relationships/slideLayout" Target="../slideLayouts/slideLayout133.xml"/><Relationship Id="rId21" Type="http://schemas.openxmlformats.org/officeDocument/2006/relationships/slideLayout" Target="../slideLayouts/slideLayout115.xml"/><Relationship Id="rId34" Type="http://schemas.openxmlformats.org/officeDocument/2006/relationships/slideLayout" Target="../slideLayouts/slideLayout128.xml"/><Relationship Id="rId42" Type="http://schemas.openxmlformats.org/officeDocument/2006/relationships/slideLayout" Target="../slideLayouts/slideLayout136.xml"/><Relationship Id="rId7" Type="http://schemas.openxmlformats.org/officeDocument/2006/relationships/slideLayout" Target="../slideLayouts/slideLayout101.xml"/><Relationship Id="rId2" Type="http://schemas.openxmlformats.org/officeDocument/2006/relationships/slideLayout" Target="../slideLayouts/slideLayout96.xml"/><Relationship Id="rId16" Type="http://schemas.openxmlformats.org/officeDocument/2006/relationships/slideLayout" Target="../slideLayouts/slideLayout110.xml"/><Relationship Id="rId20" Type="http://schemas.openxmlformats.org/officeDocument/2006/relationships/slideLayout" Target="../slideLayouts/slideLayout114.xml"/><Relationship Id="rId29" Type="http://schemas.openxmlformats.org/officeDocument/2006/relationships/slideLayout" Target="../slideLayouts/slideLayout123.xml"/><Relationship Id="rId41" Type="http://schemas.openxmlformats.org/officeDocument/2006/relationships/slideLayout" Target="../slideLayouts/slideLayout135.xml"/><Relationship Id="rId1" Type="http://schemas.openxmlformats.org/officeDocument/2006/relationships/slideLayout" Target="../slideLayouts/slideLayout95.xml"/><Relationship Id="rId6" Type="http://schemas.openxmlformats.org/officeDocument/2006/relationships/slideLayout" Target="../slideLayouts/slideLayout100.xml"/><Relationship Id="rId11" Type="http://schemas.openxmlformats.org/officeDocument/2006/relationships/slideLayout" Target="../slideLayouts/slideLayout105.xml"/><Relationship Id="rId24" Type="http://schemas.openxmlformats.org/officeDocument/2006/relationships/slideLayout" Target="../slideLayouts/slideLayout118.xml"/><Relationship Id="rId32" Type="http://schemas.openxmlformats.org/officeDocument/2006/relationships/slideLayout" Target="../slideLayouts/slideLayout126.xml"/><Relationship Id="rId37" Type="http://schemas.openxmlformats.org/officeDocument/2006/relationships/slideLayout" Target="../slideLayouts/slideLayout131.xml"/><Relationship Id="rId40" Type="http://schemas.openxmlformats.org/officeDocument/2006/relationships/slideLayout" Target="../slideLayouts/slideLayout134.xml"/><Relationship Id="rId5" Type="http://schemas.openxmlformats.org/officeDocument/2006/relationships/slideLayout" Target="../slideLayouts/slideLayout99.xml"/><Relationship Id="rId15" Type="http://schemas.openxmlformats.org/officeDocument/2006/relationships/slideLayout" Target="../slideLayouts/slideLayout109.xml"/><Relationship Id="rId23" Type="http://schemas.openxmlformats.org/officeDocument/2006/relationships/slideLayout" Target="../slideLayouts/slideLayout117.xml"/><Relationship Id="rId28" Type="http://schemas.openxmlformats.org/officeDocument/2006/relationships/slideLayout" Target="../slideLayouts/slideLayout122.xml"/><Relationship Id="rId36" Type="http://schemas.openxmlformats.org/officeDocument/2006/relationships/slideLayout" Target="../slideLayouts/slideLayout130.xml"/><Relationship Id="rId10" Type="http://schemas.openxmlformats.org/officeDocument/2006/relationships/slideLayout" Target="../slideLayouts/slideLayout104.xml"/><Relationship Id="rId19" Type="http://schemas.openxmlformats.org/officeDocument/2006/relationships/slideLayout" Target="../slideLayouts/slideLayout113.xml"/><Relationship Id="rId31" Type="http://schemas.openxmlformats.org/officeDocument/2006/relationships/slideLayout" Target="../slideLayouts/slideLayout125.xml"/><Relationship Id="rId44" Type="http://schemas.openxmlformats.org/officeDocument/2006/relationships/theme" Target="../theme/theme3.xml"/><Relationship Id="rId4" Type="http://schemas.openxmlformats.org/officeDocument/2006/relationships/slideLayout" Target="../slideLayouts/slideLayout98.xml"/><Relationship Id="rId9" Type="http://schemas.openxmlformats.org/officeDocument/2006/relationships/slideLayout" Target="../slideLayouts/slideLayout103.xml"/><Relationship Id="rId14" Type="http://schemas.openxmlformats.org/officeDocument/2006/relationships/slideLayout" Target="../slideLayouts/slideLayout108.xml"/><Relationship Id="rId22" Type="http://schemas.openxmlformats.org/officeDocument/2006/relationships/slideLayout" Target="../slideLayouts/slideLayout116.xml"/><Relationship Id="rId27" Type="http://schemas.openxmlformats.org/officeDocument/2006/relationships/slideLayout" Target="../slideLayouts/slideLayout121.xml"/><Relationship Id="rId30" Type="http://schemas.openxmlformats.org/officeDocument/2006/relationships/slideLayout" Target="../slideLayouts/slideLayout124.xml"/><Relationship Id="rId35" Type="http://schemas.openxmlformats.org/officeDocument/2006/relationships/slideLayout" Target="../slideLayouts/slideLayout129.xml"/><Relationship Id="rId43" Type="http://schemas.openxmlformats.org/officeDocument/2006/relationships/slideLayout" Target="../slideLayouts/slideLayout137.xml"/><Relationship Id="rId8" Type="http://schemas.openxmlformats.org/officeDocument/2006/relationships/slideLayout" Target="../slideLayouts/slideLayout102.xml"/><Relationship Id="rId3" Type="http://schemas.openxmlformats.org/officeDocument/2006/relationships/slideLayout" Target="../slideLayouts/slideLayout97.xml"/><Relationship Id="rId12" Type="http://schemas.openxmlformats.org/officeDocument/2006/relationships/slideLayout" Target="../slideLayouts/slideLayout106.xml"/><Relationship Id="rId17" Type="http://schemas.openxmlformats.org/officeDocument/2006/relationships/slideLayout" Target="../slideLayouts/slideLayout111.xml"/><Relationship Id="rId25" Type="http://schemas.openxmlformats.org/officeDocument/2006/relationships/slideLayout" Target="../slideLayouts/slideLayout119.xml"/><Relationship Id="rId33" Type="http://schemas.openxmlformats.org/officeDocument/2006/relationships/slideLayout" Target="../slideLayouts/slideLayout127.xml"/><Relationship Id="rId38" Type="http://schemas.openxmlformats.org/officeDocument/2006/relationships/slideLayout" Target="../slideLayouts/slideLayout132.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50.xml"/><Relationship Id="rId18" Type="http://schemas.openxmlformats.org/officeDocument/2006/relationships/slideLayout" Target="../slideLayouts/slideLayout155.xml"/><Relationship Id="rId26" Type="http://schemas.openxmlformats.org/officeDocument/2006/relationships/slideLayout" Target="../slideLayouts/slideLayout163.xml"/><Relationship Id="rId39" Type="http://schemas.openxmlformats.org/officeDocument/2006/relationships/slideLayout" Target="../slideLayouts/slideLayout176.xml"/><Relationship Id="rId21" Type="http://schemas.openxmlformats.org/officeDocument/2006/relationships/slideLayout" Target="../slideLayouts/slideLayout158.xml"/><Relationship Id="rId34" Type="http://schemas.openxmlformats.org/officeDocument/2006/relationships/slideLayout" Target="../slideLayouts/slideLayout171.xml"/><Relationship Id="rId42" Type="http://schemas.openxmlformats.org/officeDocument/2006/relationships/slideLayout" Target="../slideLayouts/slideLayout179.xml"/><Relationship Id="rId7" Type="http://schemas.openxmlformats.org/officeDocument/2006/relationships/slideLayout" Target="../slideLayouts/slideLayout144.xml"/><Relationship Id="rId2" Type="http://schemas.openxmlformats.org/officeDocument/2006/relationships/slideLayout" Target="../slideLayouts/slideLayout139.xml"/><Relationship Id="rId16" Type="http://schemas.openxmlformats.org/officeDocument/2006/relationships/slideLayout" Target="../slideLayouts/slideLayout153.xml"/><Relationship Id="rId29" Type="http://schemas.openxmlformats.org/officeDocument/2006/relationships/slideLayout" Target="../slideLayouts/slideLayout166.xml"/><Relationship Id="rId1" Type="http://schemas.openxmlformats.org/officeDocument/2006/relationships/slideLayout" Target="../slideLayouts/slideLayout138.xml"/><Relationship Id="rId6" Type="http://schemas.openxmlformats.org/officeDocument/2006/relationships/slideLayout" Target="../slideLayouts/slideLayout143.xml"/><Relationship Id="rId11" Type="http://schemas.openxmlformats.org/officeDocument/2006/relationships/slideLayout" Target="../slideLayouts/slideLayout148.xml"/><Relationship Id="rId24" Type="http://schemas.openxmlformats.org/officeDocument/2006/relationships/slideLayout" Target="../slideLayouts/slideLayout161.xml"/><Relationship Id="rId32" Type="http://schemas.openxmlformats.org/officeDocument/2006/relationships/slideLayout" Target="../slideLayouts/slideLayout169.xml"/><Relationship Id="rId37" Type="http://schemas.openxmlformats.org/officeDocument/2006/relationships/slideLayout" Target="../slideLayouts/slideLayout174.xml"/><Relationship Id="rId40" Type="http://schemas.openxmlformats.org/officeDocument/2006/relationships/slideLayout" Target="../slideLayouts/slideLayout177.xml"/><Relationship Id="rId45" Type="http://schemas.openxmlformats.org/officeDocument/2006/relationships/theme" Target="../theme/theme4.xml"/><Relationship Id="rId5" Type="http://schemas.openxmlformats.org/officeDocument/2006/relationships/slideLayout" Target="../slideLayouts/slideLayout142.xml"/><Relationship Id="rId15" Type="http://schemas.openxmlformats.org/officeDocument/2006/relationships/slideLayout" Target="../slideLayouts/slideLayout152.xml"/><Relationship Id="rId23" Type="http://schemas.openxmlformats.org/officeDocument/2006/relationships/slideLayout" Target="../slideLayouts/slideLayout160.xml"/><Relationship Id="rId28" Type="http://schemas.openxmlformats.org/officeDocument/2006/relationships/slideLayout" Target="../slideLayouts/slideLayout165.xml"/><Relationship Id="rId36" Type="http://schemas.openxmlformats.org/officeDocument/2006/relationships/slideLayout" Target="../slideLayouts/slideLayout173.xml"/><Relationship Id="rId10" Type="http://schemas.openxmlformats.org/officeDocument/2006/relationships/slideLayout" Target="../slideLayouts/slideLayout147.xml"/><Relationship Id="rId19" Type="http://schemas.openxmlformats.org/officeDocument/2006/relationships/slideLayout" Target="../slideLayouts/slideLayout156.xml"/><Relationship Id="rId31" Type="http://schemas.openxmlformats.org/officeDocument/2006/relationships/slideLayout" Target="../slideLayouts/slideLayout168.xml"/><Relationship Id="rId44" Type="http://schemas.openxmlformats.org/officeDocument/2006/relationships/slideLayout" Target="../slideLayouts/slideLayout181.xml"/><Relationship Id="rId4" Type="http://schemas.openxmlformats.org/officeDocument/2006/relationships/slideLayout" Target="../slideLayouts/slideLayout141.xml"/><Relationship Id="rId9" Type="http://schemas.openxmlformats.org/officeDocument/2006/relationships/slideLayout" Target="../slideLayouts/slideLayout146.xml"/><Relationship Id="rId14" Type="http://schemas.openxmlformats.org/officeDocument/2006/relationships/slideLayout" Target="../slideLayouts/slideLayout151.xml"/><Relationship Id="rId22" Type="http://schemas.openxmlformats.org/officeDocument/2006/relationships/slideLayout" Target="../slideLayouts/slideLayout159.xml"/><Relationship Id="rId27" Type="http://schemas.openxmlformats.org/officeDocument/2006/relationships/slideLayout" Target="../slideLayouts/slideLayout164.xml"/><Relationship Id="rId30" Type="http://schemas.openxmlformats.org/officeDocument/2006/relationships/slideLayout" Target="../slideLayouts/slideLayout167.xml"/><Relationship Id="rId35" Type="http://schemas.openxmlformats.org/officeDocument/2006/relationships/slideLayout" Target="../slideLayouts/slideLayout172.xml"/><Relationship Id="rId43" Type="http://schemas.openxmlformats.org/officeDocument/2006/relationships/slideLayout" Target="../slideLayouts/slideLayout180.xml"/><Relationship Id="rId8" Type="http://schemas.openxmlformats.org/officeDocument/2006/relationships/slideLayout" Target="../slideLayouts/slideLayout145.xml"/><Relationship Id="rId3" Type="http://schemas.openxmlformats.org/officeDocument/2006/relationships/slideLayout" Target="../slideLayouts/slideLayout140.xml"/><Relationship Id="rId12" Type="http://schemas.openxmlformats.org/officeDocument/2006/relationships/slideLayout" Target="../slideLayouts/slideLayout149.xml"/><Relationship Id="rId17" Type="http://schemas.openxmlformats.org/officeDocument/2006/relationships/slideLayout" Target="../slideLayouts/slideLayout154.xml"/><Relationship Id="rId25" Type="http://schemas.openxmlformats.org/officeDocument/2006/relationships/slideLayout" Target="../slideLayouts/slideLayout162.xml"/><Relationship Id="rId33" Type="http://schemas.openxmlformats.org/officeDocument/2006/relationships/slideLayout" Target="../slideLayouts/slideLayout170.xml"/><Relationship Id="rId38" Type="http://schemas.openxmlformats.org/officeDocument/2006/relationships/slideLayout" Target="../slideLayouts/slideLayout175.xml"/><Relationship Id="rId20" Type="http://schemas.openxmlformats.org/officeDocument/2006/relationships/slideLayout" Target="../slideLayouts/slideLayout157.xml"/><Relationship Id="rId41" Type="http://schemas.openxmlformats.org/officeDocument/2006/relationships/slideLayout" Target="../slideLayouts/slideLayout17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29685" y="365127"/>
            <a:ext cx="11341100" cy="708301"/>
          </a:xfrm>
          <a:prstGeom prst="rect">
            <a:avLst/>
          </a:prstGeom>
        </p:spPr>
        <p:txBody>
          <a:bodyPr vert="horz" lIns="0" tIns="45720" rIns="91440" bIns="45720" rtlCol="0" anchor="b">
            <a:noAutofit/>
          </a:bodyPr>
          <a:lstStyle/>
          <a:p>
            <a:r>
              <a:rPr lang="en-US" dirty="0"/>
              <a:t>Click to edit Master title style</a:t>
            </a:r>
          </a:p>
        </p:txBody>
      </p:sp>
      <p:sp>
        <p:nvSpPr>
          <p:cNvPr id="3" name="Text Placeholder 2"/>
          <p:cNvSpPr>
            <a:spLocks noGrp="1"/>
          </p:cNvSpPr>
          <p:nvPr>
            <p:ph type="body" idx="1"/>
          </p:nvPr>
        </p:nvSpPr>
        <p:spPr>
          <a:xfrm>
            <a:off x="429685" y="1433233"/>
            <a:ext cx="11341100" cy="4351339"/>
          </a:xfrm>
          <a:prstGeom prst="rect">
            <a:avLst/>
          </a:prstGeom>
        </p:spPr>
        <p:txBody>
          <a:bodyPr vert="horz" lIns="0" tIns="45720" rIns="91440" bIns="4572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dirty="0"/>
              <a:t>© 2023 Ultragenyx Pharmaceutical Inc.   |    Confidential and Proprietary</a:t>
            </a:r>
          </a:p>
        </p:txBody>
      </p:sp>
      <p:sp>
        <p:nvSpPr>
          <p:cNvPr id="6" name="Slide Number Placeholder 5"/>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cxnSp>
        <p:nvCxnSpPr>
          <p:cNvPr id="7" name="Straight Connector 6">
            <a:extLst>
              <a:ext uri="{FF2B5EF4-FFF2-40B4-BE49-F238E27FC236}">
                <a16:creationId xmlns:a16="http://schemas.microsoft.com/office/drawing/2014/main" id="{23618446-4849-2D44-99EC-4C7A1F758B5B}"/>
              </a:ext>
            </a:extLst>
          </p:cNvPr>
          <p:cNvCxnSpPr/>
          <p:nvPr userDrawn="1"/>
        </p:nvCxnSpPr>
        <p:spPr>
          <a:xfrm>
            <a:off x="438148"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2327705"/>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3" r:id="rId22"/>
    <p:sldLayoutId id="2147483684" r:id="rId23"/>
    <p:sldLayoutId id="2147483685" r:id="rId24"/>
    <p:sldLayoutId id="2147483686" r:id="rId25"/>
    <p:sldLayoutId id="2147483687" r:id="rId26"/>
    <p:sldLayoutId id="2147483688" r:id="rId27"/>
    <p:sldLayoutId id="2147483689" r:id="rId28"/>
    <p:sldLayoutId id="2147483690" r:id="rId29"/>
    <p:sldLayoutId id="2147483691" r:id="rId30"/>
    <p:sldLayoutId id="2147483692" r:id="rId31"/>
    <p:sldLayoutId id="2147483693" r:id="rId32"/>
    <p:sldLayoutId id="2147483694" r:id="rId33"/>
    <p:sldLayoutId id="2147483695" r:id="rId34"/>
    <p:sldLayoutId id="2147483696" r:id="rId35"/>
    <p:sldLayoutId id="2147483697" r:id="rId36"/>
    <p:sldLayoutId id="2147483698" r:id="rId37"/>
    <p:sldLayoutId id="2147483699" r:id="rId38"/>
    <p:sldLayoutId id="2147483700" r:id="rId39"/>
    <p:sldLayoutId id="2147483701" r:id="rId40"/>
    <p:sldLayoutId id="2147483702" r:id="rId41"/>
    <p:sldLayoutId id="2147483703" r:id="rId42"/>
    <p:sldLayoutId id="2147483704" r:id="rId43"/>
    <p:sldLayoutId id="2147483705" r:id="rId44"/>
    <p:sldLayoutId id="2147483706" r:id="rId45"/>
    <p:sldLayoutId id="2147483707" r:id="rId46"/>
    <p:sldLayoutId id="2147483708" r:id="rId47"/>
    <p:sldLayoutId id="2147483709" r:id="rId48"/>
    <p:sldLayoutId id="2147483710" r:id="rId49"/>
    <p:sldLayoutId id="2147483711" r:id="rId50"/>
  </p:sldLayoutIdLst>
  <p:hf hdr="0" dt="0"/>
  <p:txStyles>
    <p:titleStyle>
      <a:lvl1pPr algn="l" defTabSz="913554" rtl="0" eaLnBrk="1" latinLnBrk="0" hangingPunct="1">
        <a:lnSpc>
          <a:spcPct val="80000"/>
        </a:lnSpc>
        <a:spcBef>
          <a:spcPct val="0"/>
        </a:spcBef>
        <a:buNone/>
        <a:defRPr sz="3197" kern="1200">
          <a:solidFill>
            <a:schemeClr val="tx1"/>
          </a:solidFill>
          <a:latin typeface="+mj-lt"/>
          <a:ea typeface="+mj-ea"/>
          <a:cs typeface="+mj-cs"/>
        </a:defRPr>
      </a:lvl1pPr>
    </p:titleStyle>
    <p:bodyStyle>
      <a:lvl1pPr marL="182711" indent="-182711" algn="l" defTabSz="913554" rtl="0" eaLnBrk="1" latinLnBrk="0" hangingPunct="1">
        <a:lnSpc>
          <a:spcPct val="90000"/>
        </a:lnSpc>
        <a:spcBef>
          <a:spcPts val="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1pPr>
      <a:lvl2pPr marL="548133"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2pPr>
      <a:lvl3pPr marL="913554"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3pPr>
      <a:lvl4pPr marL="1278976"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4pPr>
      <a:lvl5pPr marL="1644398"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5pPr>
      <a:lvl6pPr marL="2512274"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6pPr>
      <a:lvl7pPr marL="2969051"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7pPr>
      <a:lvl8pPr marL="3425828"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8pPr>
      <a:lvl9pPr marL="3882605"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9pPr>
    </p:bodyStyle>
    <p:otherStyle>
      <a:defPPr>
        <a:defRPr lang="en-US"/>
      </a:defPPr>
      <a:lvl1pPr marL="0" algn="l" defTabSz="913554" rtl="0" eaLnBrk="1" latinLnBrk="0" hangingPunct="1">
        <a:defRPr sz="1798" kern="1200">
          <a:solidFill>
            <a:schemeClr val="tx1"/>
          </a:solidFill>
          <a:latin typeface="+mn-lt"/>
          <a:ea typeface="+mn-ea"/>
          <a:cs typeface="+mn-cs"/>
        </a:defRPr>
      </a:lvl1pPr>
      <a:lvl2pPr marL="456777" algn="l" defTabSz="913554" rtl="0" eaLnBrk="1" latinLnBrk="0" hangingPunct="1">
        <a:defRPr sz="1798" kern="1200">
          <a:solidFill>
            <a:schemeClr val="tx1"/>
          </a:solidFill>
          <a:latin typeface="+mn-lt"/>
          <a:ea typeface="+mn-ea"/>
          <a:cs typeface="+mn-cs"/>
        </a:defRPr>
      </a:lvl2pPr>
      <a:lvl3pPr marL="913554" algn="l" defTabSz="913554" rtl="0" eaLnBrk="1" latinLnBrk="0" hangingPunct="1">
        <a:defRPr sz="1798" kern="1200">
          <a:solidFill>
            <a:schemeClr val="tx1"/>
          </a:solidFill>
          <a:latin typeface="+mn-lt"/>
          <a:ea typeface="+mn-ea"/>
          <a:cs typeface="+mn-cs"/>
        </a:defRPr>
      </a:lvl3pPr>
      <a:lvl4pPr marL="1370331" algn="l" defTabSz="913554" rtl="0" eaLnBrk="1" latinLnBrk="0" hangingPunct="1">
        <a:defRPr sz="1798" kern="1200">
          <a:solidFill>
            <a:schemeClr val="tx1"/>
          </a:solidFill>
          <a:latin typeface="+mn-lt"/>
          <a:ea typeface="+mn-ea"/>
          <a:cs typeface="+mn-cs"/>
        </a:defRPr>
      </a:lvl4pPr>
      <a:lvl5pPr marL="1827108" algn="l" defTabSz="913554" rtl="0" eaLnBrk="1" latinLnBrk="0" hangingPunct="1">
        <a:defRPr sz="1798" kern="1200">
          <a:solidFill>
            <a:schemeClr val="tx1"/>
          </a:solidFill>
          <a:latin typeface="+mn-lt"/>
          <a:ea typeface="+mn-ea"/>
          <a:cs typeface="+mn-cs"/>
        </a:defRPr>
      </a:lvl5pPr>
      <a:lvl6pPr marL="2283885" algn="l" defTabSz="913554" rtl="0" eaLnBrk="1" latinLnBrk="0" hangingPunct="1">
        <a:defRPr sz="1798" kern="1200">
          <a:solidFill>
            <a:schemeClr val="tx1"/>
          </a:solidFill>
          <a:latin typeface="+mn-lt"/>
          <a:ea typeface="+mn-ea"/>
          <a:cs typeface="+mn-cs"/>
        </a:defRPr>
      </a:lvl6pPr>
      <a:lvl7pPr marL="2740663" algn="l" defTabSz="913554" rtl="0" eaLnBrk="1" latinLnBrk="0" hangingPunct="1">
        <a:defRPr sz="1798" kern="1200">
          <a:solidFill>
            <a:schemeClr val="tx1"/>
          </a:solidFill>
          <a:latin typeface="+mn-lt"/>
          <a:ea typeface="+mn-ea"/>
          <a:cs typeface="+mn-cs"/>
        </a:defRPr>
      </a:lvl7pPr>
      <a:lvl8pPr marL="3197440" algn="l" defTabSz="913554" rtl="0" eaLnBrk="1" latinLnBrk="0" hangingPunct="1">
        <a:defRPr sz="1798" kern="1200">
          <a:solidFill>
            <a:schemeClr val="tx1"/>
          </a:solidFill>
          <a:latin typeface="+mn-lt"/>
          <a:ea typeface="+mn-ea"/>
          <a:cs typeface="+mn-cs"/>
        </a:defRPr>
      </a:lvl8pPr>
      <a:lvl9pPr marL="3654217" algn="l" defTabSz="913554" rtl="0" eaLnBrk="1" latinLnBrk="0" hangingPunct="1">
        <a:defRPr sz="1798"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622">
          <p15:clr>
            <a:srgbClr val="F26B43"/>
          </p15:clr>
        </p15:guide>
        <p15:guide id="2" pos="5561">
          <p15:clr>
            <a:srgbClr val="F26B43"/>
          </p15:clr>
        </p15:guide>
        <p15:guide id="3" orient="horz" pos="3157">
          <p15:clr>
            <a:srgbClr val="F26B43"/>
          </p15:clr>
        </p15:guide>
        <p15:guide id="4" pos="203">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29685" y="365127"/>
            <a:ext cx="11341100" cy="708301"/>
          </a:xfrm>
          <a:prstGeom prst="rect">
            <a:avLst/>
          </a:prstGeom>
        </p:spPr>
        <p:txBody>
          <a:bodyPr vert="horz" lIns="0" tIns="45720" rIns="91440" bIns="45720" rtlCol="0" anchor="b">
            <a:noAutofit/>
          </a:bodyPr>
          <a:lstStyle/>
          <a:p>
            <a:r>
              <a:rPr lang="en-US" dirty="0"/>
              <a:t>Click to edit Master title style</a:t>
            </a:r>
          </a:p>
        </p:txBody>
      </p:sp>
      <p:sp>
        <p:nvSpPr>
          <p:cNvPr id="3" name="Text Placeholder 2"/>
          <p:cNvSpPr>
            <a:spLocks noGrp="1"/>
          </p:cNvSpPr>
          <p:nvPr>
            <p:ph type="body" idx="1"/>
          </p:nvPr>
        </p:nvSpPr>
        <p:spPr>
          <a:xfrm>
            <a:off x="429685" y="1433233"/>
            <a:ext cx="11341100" cy="4351339"/>
          </a:xfrm>
          <a:prstGeom prst="rect">
            <a:avLst/>
          </a:prstGeom>
        </p:spPr>
        <p:txBody>
          <a:bodyPr vert="horz" lIns="0" tIns="45720" rIns="91440" bIns="4572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2024 Ultragenyx Pharmaceutical Inc.   |    All Rights Reserved</a:t>
            </a:r>
            <a:endParaRPr lang="en-GB" dirty="0"/>
          </a:p>
        </p:txBody>
      </p:sp>
      <p:sp>
        <p:nvSpPr>
          <p:cNvPr id="6" name="Slide Number Placeholder 5"/>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cxnSp>
        <p:nvCxnSpPr>
          <p:cNvPr id="7" name="Straight Connector 6">
            <a:extLst>
              <a:ext uri="{FF2B5EF4-FFF2-40B4-BE49-F238E27FC236}">
                <a16:creationId xmlns:a16="http://schemas.microsoft.com/office/drawing/2014/main" id="{23618446-4849-2D44-99EC-4C7A1F758B5B}"/>
              </a:ext>
            </a:extLst>
          </p:cNvPr>
          <p:cNvCxnSpPr/>
          <p:nvPr userDrawn="1"/>
        </p:nvCxnSpPr>
        <p:spPr>
          <a:xfrm>
            <a:off x="438148"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7209966"/>
      </p:ext>
    </p:extLst>
  </p:cSld>
  <p:clrMap bg1="lt1" tx1="dk1" bg2="lt2" tx2="dk2" accent1="accent1" accent2="accent2" accent3="accent3" accent4="accent4" accent5="accent5" accent6="accent6" hlink="hlink" folHlink="folHlink"/>
  <p:sldLayoutIdLst>
    <p:sldLayoutId id="2147483713" r:id="rId1"/>
    <p:sldLayoutId id="2147483714" r:id="rId2"/>
    <p:sldLayoutId id="2147483715" r:id="rId3"/>
    <p:sldLayoutId id="2147483716" r:id="rId4"/>
    <p:sldLayoutId id="2147483717" r:id="rId5"/>
    <p:sldLayoutId id="2147483718" r:id="rId6"/>
    <p:sldLayoutId id="2147483719" r:id="rId7"/>
    <p:sldLayoutId id="2147483720" r:id="rId8"/>
    <p:sldLayoutId id="2147483721" r:id="rId9"/>
    <p:sldLayoutId id="2147483722" r:id="rId10"/>
    <p:sldLayoutId id="2147483723" r:id="rId11"/>
    <p:sldLayoutId id="2147483724" r:id="rId12"/>
    <p:sldLayoutId id="2147483725" r:id="rId13"/>
    <p:sldLayoutId id="2147483726" r:id="rId14"/>
    <p:sldLayoutId id="2147483727" r:id="rId15"/>
    <p:sldLayoutId id="2147483728" r:id="rId16"/>
    <p:sldLayoutId id="2147483729" r:id="rId17"/>
    <p:sldLayoutId id="2147483730" r:id="rId18"/>
    <p:sldLayoutId id="2147483731" r:id="rId19"/>
    <p:sldLayoutId id="2147483732" r:id="rId20"/>
    <p:sldLayoutId id="2147483733" r:id="rId21"/>
    <p:sldLayoutId id="2147483734" r:id="rId22"/>
    <p:sldLayoutId id="2147483735" r:id="rId23"/>
    <p:sldLayoutId id="2147483736" r:id="rId24"/>
    <p:sldLayoutId id="2147483737" r:id="rId25"/>
    <p:sldLayoutId id="2147483738" r:id="rId26"/>
    <p:sldLayoutId id="2147483739" r:id="rId27"/>
    <p:sldLayoutId id="2147483740" r:id="rId28"/>
    <p:sldLayoutId id="2147483741" r:id="rId29"/>
    <p:sldLayoutId id="2147483742" r:id="rId30"/>
    <p:sldLayoutId id="2147483743" r:id="rId31"/>
    <p:sldLayoutId id="2147483744" r:id="rId32"/>
    <p:sldLayoutId id="2147483745" r:id="rId33"/>
    <p:sldLayoutId id="2147483746" r:id="rId34"/>
    <p:sldLayoutId id="2147483747" r:id="rId35"/>
    <p:sldLayoutId id="2147483748" r:id="rId36"/>
    <p:sldLayoutId id="2147483749" r:id="rId37"/>
    <p:sldLayoutId id="2147483750" r:id="rId38"/>
    <p:sldLayoutId id="2147483751" r:id="rId39"/>
    <p:sldLayoutId id="2147483752" r:id="rId40"/>
    <p:sldLayoutId id="2147483753" r:id="rId41"/>
    <p:sldLayoutId id="2147483754" r:id="rId42"/>
    <p:sldLayoutId id="2147483755" r:id="rId43"/>
    <p:sldLayoutId id="2147483756" r:id="rId44"/>
  </p:sldLayoutIdLst>
  <p:hf sldNum="0" hdr="0" dt="0"/>
  <p:txStyles>
    <p:titleStyle>
      <a:lvl1pPr algn="l" defTabSz="913554" rtl="0" eaLnBrk="1" latinLnBrk="0" hangingPunct="1">
        <a:lnSpc>
          <a:spcPct val="80000"/>
        </a:lnSpc>
        <a:spcBef>
          <a:spcPct val="0"/>
        </a:spcBef>
        <a:buNone/>
        <a:defRPr sz="3197" kern="1200">
          <a:solidFill>
            <a:schemeClr val="tx1"/>
          </a:solidFill>
          <a:latin typeface="+mj-lt"/>
          <a:ea typeface="+mj-ea"/>
          <a:cs typeface="+mj-cs"/>
        </a:defRPr>
      </a:lvl1pPr>
    </p:titleStyle>
    <p:bodyStyle>
      <a:lvl1pPr marL="182711" indent="-182711" algn="l" defTabSz="913554" rtl="0" eaLnBrk="1" latinLnBrk="0" hangingPunct="1">
        <a:lnSpc>
          <a:spcPct val="90000"/>
        </a:lnSpc>
        <a:spcBef>
          <a:spcPts val="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1pPr>
      <a:lvl2pPr marL="548133"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2pPr>
      <a:lvl3pPr marL="913554"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3pPr>
      <a:lvl4pPr marL="1278976"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4pPr>
      <a:lvl5pPr marL="1644398"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5pPr>
      <a:lvl6pPr marL="2512274"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6pPr>
      <a:lvl7pPr marL="2969051"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7pPr>
      <a:lvl8pPr marL="3425828"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8pPr>
      <a:lvl9pPr marL="3882605"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9pPr>
    </p:bodyStyle>
    <p:otherStyle>
      <a:defPPr>
        <a:defRPr lang="en-US"/>
      </a:defPPr>
      <a:lvl1pPr marL="0" algn="l" defTabSz="913554" rtl="0" eaLnBrk="1" latinLnBrk="0" hangingPunct="1">
        <a:defRPr sz="1798" kern="1200">
          <a:solidFill>
            <a:schemeClr val="tx1"/>
          </a:solidFill>
          <a:latin typeface="+mn-lt"/>
          <a:ea typeface="+mn-ea"/>
          <a:cs typeface="+mn-cs"/>
        </a:defRPr>
      </a:lvl1pPr>
      <a:lvl2pPr marL="456777" algn="l" defTabSz="913554" rtl="0" eaLnBrk="1" latinLnBrk="0" hangingPunct="1">
        <a:defRPr sz="1798" kern="1200">
          <a:solidFill>
            <a:schemeClr val="tx1"/>
          </a:solidFill>
          <a:latin typeface="+mn-lt"/>
          <a:ea typeface="+mn-ea"/>
          <a:cs typeface="+mn-cs"/>
        </a:defRPr>
      </a:lvl2pPr>
      <a:lvl3pPr marL="913554" algn="l" defTabSz="913554" rtl="0" eaLnBrk="1" latinLnBrk="0" hangingPunct="1">
        <a:defRPr sz="1798" kern="1200">
          <a:solidFill>
            <a:schemeClr val="tx1"/>
          </a:solidFill>
          <a:latin typeface="+mn-lt"/>
          <a:ea typeface="+mn-ea"/>
          <a:cs typeface="+mn-cs"/>
        </a:defRPr>
      </a:lvl3pPr>
      <a:lvl4pPr marL="1370331" algn="l" defTabSz="913554" rtl="0" eaLnBrk="1" latinLnBrk="0" hangingPunct="1">
        <a:defRPr sz="1798" kern="1200">
          <a:solidFill>
            <a:schemeClr val="tx1"/>
          </a:solidFill>
          <a:latin typeface="+mn-lt"/>
          <a:ea typeface="+mn-ea"/>
          <a:cs typeface="+mn-cs"/>
        </a:defRPr>
      </a:lvl4pPr>
      <a:lvl5pPr marL="1827108" algn="l" defTabSz="913554" rtl="0" eaLnBrk="1" latinLnBrk="0" hangingPunct="1">
        <a:defRPr sz="1798" kern="1200">
          <a:solidFill>
            <a:schemeClr val="tx1"/>
          </a:solidFill>
          <a:latin typeface="+mn-lt"/>
          <a:ea typeface="+mn-ea"/>
          <a:cs typeface="+mn-cs"/>
        </a:defRPr>
      </a:lvl5pPr>
      <a:lvl6pPr marL="2283885" algn="l" defTabSz="913554" rtl="0" eaLnBrk="1" latinLnBrk="0" hangingPunct="1">
        <a:defRPr sz="1798" kern="1200">
          <a:solidFill>
            <a:schemeClr val="tx1"/>
          </a:solidFill>
          <a:latin typeface="+mn-lt"/>
          <a:ea typeface="+mn-ea"/>
          <a:cs typeface="+mn-cs"/>
        </a:defRPr>
      </a:lvl6pPr>
      <a:lvl7pPr marL="2740663" algn="l" defTabSz="913554" rtl="0" eaLnBrk="1" latinLnBrk="0" hangingPunct="1">
        <a:defRPr sz="1798" kern="1200">
          <a:solidFill>
            <a:schemeClr val="tx1"/>
          </a:solidFill>
          <a:latin typeface="+mn-lt"/>
          <a:ea typeface="+mn-ea"/>
          <a:cs typeface="+mn-cs"/>
        </a:defRPr>
      </a:lvl7pPr>
      <a:lvl8pPr marL="3197440" algn="l" defTabSz="913554" rtl="0" eaLnBrk="1" latinLnBrk="0" hangingPunct="1">
        <a:defRPr sz="1798" kern="1200">
          <a:solidFill>
            <a:schemeClr val="tx1"/>
          </a:solidFill>
          <a:latin typeface="+mn-lt"/>
          <a:ea typeface="+mn-ea"/>
          <a:cs typeface="+mn-cs"/>
        </a:defRPr>
      </a:lvl8pPr>
      <a:lvl9pPr marL="3654217" algn="l" defTabSz="913554" rtl="0" eaLnBrk="1" latinLnBrk="0" hangingPunct="1">
        <a:defRPr sz="1798"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622">
          <p15:clr>
            <a:srgbClr val="F26B43"/>
          </p15:clr>
        </p15:guide>
        <p15:guide id="2" pos="5561">
          <p15:clr>
            <a:srgbClr val="F26B43"/>
          </p15:clr>
        </p15:guide>
        <p15:guide id="3" orient="horz" pos="3157">
          <p15:clr>
            <a:srgbClr val="F26B43"/>
          </p15:clr>
        </p15:guide>
        <p15:guide id="4" pos="203">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29687" y="365127"/>
            <a:ext cx="11341100" cy="708301"/>
          </a:xfrm>
          <a:prstGeom prst="rect">
            <a:avLst/>
          </a:prstGeom>
        </p:spPr>
        <p:txBody>
          <a:bodyPr vert="horz" lIns="0" tIns="45720" rIns="91440" bIns="45720" rtlCol="0" anchor="b">
            <a:noAutofit/>
          </a:bodyPr>
          <a:lstStyle/>
          <a:p>
            <a:r>
              <a:rPr lang="en-US" dirty="0"/>
              <a:t>Click to edit Master title style</a:t>
            </a:r>
          </a:p>
        </p:txBody>
      </p:sp>
      <p:sp>
        <p:nvSpPr>
          <p:cNvPr id="3" name="Text Placeholder 2"/>
          <p:cNvSpPr>
            <a:spLocks noGrp="1"/>
          </p:cNvSpPr>
          <p:nvPr>
            <p:ph type="body" idx="1"/>
          </p:nvPr>
        </p:nvSpPr>
        <p:spPr>
          <a:xfrm>
            <a:off x="429687" y="1433233"/>
            <a:ext cx="11341100" cy="4351339"/>
          </a:xfrm>
          <a:prstGeom prst="rect">
            <a:avLst/>
          </a:prstGeom>
        </p:spPr>
        <p:txBody>
          <a:bodyPr vert="horz" lIns="0" tIns="45720" rIns="91440" bIns="4572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p:cNvSpPr>
            <a:spLocks noGrp="1"/>
          </p:cNvSpPr>
          <p:nvPr>
            <p:ph type="ftr" sz="quarter" idx="3"/>
          </p:nvPr>
        </p:nvSpPr>
        <p:spPr>
          <a:xfrm>
            <a:off x="719704" y="6492877"/>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6" name="Slide Number Placeholder 5"/>
          <p:cNvSpPr>
            <a:spLocks noGrp="1"/>
          </p:cNvSpPr>
          <p:nvPr>
            <p:ph type="sldNum" sz="quarter" idx="4"/>
          </p:nvPr>
        </p:nvSpPr>
        <p:spPr>
          <a:xfrm>
            <a:off x="429685" y="6492877"/>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cxnSp>
        <p:nvCxnSpPr>
          <p:cNvPr id="7" name="Straight Connector 6">
            <a:extLst>
              <a:ext uri="{FF2B5EF4-FFF2-40B4-BE49-F238E27FC236}">
                <a16:creationId xmlns:a16="http://schemas.microsoft.com/office/drawing/2014/main" id="{23618446-4849-2D44-99EC-4C7A1F758B5B}"/>
              </a:ext>
            </a:extLst>
          </p:cNvPr>
          <p:cNvCxnSpPr/>
          <p:nvPr userDrawn="1"/>
        </p:nvCxnSpPr>
        <p:spPr>
          <a:xfrm>
            <a:off x="438148"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9886845"/>
      </p:ext>
    </p:extLst>
  </p:cSld>
  <p:clrMap bg1="lt1" tx1="dk1" bg2="lt2" tx2="dk2" accent1="accent1" accent2="accent2" accent3="accent3" accent4="accent4" accent5="accent5" accent6="accent6" hlink="hlink" folHlink="folHlink"/>
  <p:sldLayoutIdLst>
    <p:sldLayoutId id="2147483758" r:id="rId1"/>
    <p:sldLayoutId id="2147483759" r:id="rId2"/>
    <p:sldLayoutId id="2147483760" r:id="rId3"/>
    <p:sldLayoutId id="2147483761" r:id="rId4"/>
    <p:sldLayoutId id="2147483762" r:id="rId5"/>
    <p:sldLayoutId id="2147483763" r:id="rId6"/>
    <p:sldLayoutId id="2147483764" r:id="rId7"/>
    <p:sldLayoutId id="2147483765" r:id="rId8"/>
    <p:sldLayoutId id="2147483766" r:id="rId9"/>
    <p:sldLayoutId id="2147483767" r:id="rId10"/>
    <p:sldLayoutId id="2147483768" r:id="rId11"/>
    <p:sldLayoutId id="2147483769" r:id="rId12"/>
    <p:sldLayoutId id="2147483770" r:id="rId13"/>
    <p:sldLayoutId id="2147483771" r:id="rId14"/>
    <p:sldLayoutId id="2147483772" r:id="rId15"/>
    <p:sldLayoutId id="2147483773" r:id="rId16"/>
    <p:sldLayoutId id="2147483774" r:id="rId17"/>
    <p:sldLayoutId id="2147483775" r:id="rId18"/>
    <p:sldLayoutId id="2147483776" r:id="rId19"/>
    <p:sldLayoutId id="2147483777" r:id="rId20"/>
    <p:sldLayoutId id="2147483778" r:id="rId21"/>
    <p:sldLayoutId id="2147483779" r:id="rId22"/>
    <p:sldLayoutId id="2147483780" r:id="rId23"/>
    <p:sldLayoutId id="2147483781" r:id="rId24"/>
    <p:sldLayoutId id="2147483782" r:id="rId25"/>
    <p:sldLayoutId id="2147483783" r:id="rId26"/>
    <p:sldLayoutId id="2147483784" r:id="rId27"/>
    <p:sldLayoutId id="2147483785" r:id="rId28"/>
    <p:sldLayoutId id="2147483786" r:id="rId29"/>
    <p:sldLayoutId id="2147483787" r:id="rId30"/>
    <p:sldLayoutId id="2147483788" r:id="rId31"/>
    <p:sldLayoutId id="2147483789" r:id="rId32"/>
    <p:sldLayoutId id="2147483790" r:id="rId33"/>
    <p:sldLayoutId id="2147483791" r:id="rId34"/>
    <p:sldLayoutId id="2147483792" r:id="rId35"/>
    <p:sldLayoutId id="2147483793" r:id="rId36"/>
    <p:sldLayoutId id="2147483794" r:id="rId37"/>
    <p:sldLayoutId id="2147483795" r:id="rId38"/>
    <p:sldLayoutId id="2147483796" r:id="rId39"/>
    <p:sldLayoutId id="2147483797" r:id="rId40"/>
    <p:sldLayoutId id="2147483798" r:id="rId41"/>
    <p:sldLayoutId id="2147483799" r:id="rId42"/>
    <p:sldLayoutId id="2147483800" r:id="rId43"/>
  </p:sldLayoutIdLst>
  <p:hf hdr="0" dt="0"/>
  <p:txStyles>
    <p:titleStyle>
      <a:lvl1pPr algn="l" defTabSz="913554" rtl="0" eaLnBrk="1" latinLnBrk="0" hangingPunct="1">
        <a:lnSpc>
          <a:spcPct val="80000"/>
        </a:lnSpc>
        <a:spcBef>
          <a:spcPct val="0"/>
        </a:spcBef>
        <a:buNone/>
        <a:defRPr sz="3197" kern="1200">
          <a:solidFill>
            <a:schemeClr val="tx1"/>
          </a:solidFill>
          <a:latin typeface="+mj-lt"/>
          <a:ea typeface="+mj-ea"/>
          <a:cs typeface="+mj-cs"/>
        </a:defRPr>
      </a:lvl1pPr>
    </p:titleStyle>
    <p:bodyStyle>
      <a:lvl1pPr marL="182711" indent="-182711" algn="l" defTabSz="913554" rtl="0" eaLnBrk="1" latinLnBrk="0" hangingPunct="1">
        <a:lnSpc>
          <a:spcPct val="90000"/>
        </a:lnSpc>
        <a:spcBef>
          <a:spcPts val="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1pPr>
      <a:lvl2pPr marL="548133"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2pPr>
      <a:lvl3pPr marL="913554"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3pPr>
      <a:lvl4pPr marL="1278976"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4pPr>
      <a:lvl5pPr marL="1644398"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5pPr>
      <a:lvl6pPr marL="2512274"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6pPr>
      <a:lvl7pPr marL="2969051"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7pPr>
      <a:lvl8pPr marL="3425828"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8pPr>
      <a:lvl9pPr marL="3882605"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9pPr>
    </p:bodyStyle>
    <p:otherStyle>
      <a:defPPr>
        <a:defRPr lang="en-US"/>
      </a:defPPr>
      <a:lvl1pPr marL="0" algn="l" defTabSz="913554" rtl="0" eaLnBrk="1" latinLnBrk="0" hangingPunct="1">
        <a:defRPr sz="1798" kern="1200">
          <a:solidFill>
            <a:schemeClr val="tx1"/>
          </a:solidFill>
          <a:latin typeface="+mn-lt"/>
          <a:ea typeface="+mn-ea"/>
          <a:cs typeface="+mn-cs"/>
        </a:defRPr>
      </a:lvl1pPr>
      <a:lvl2pPr marL="456777" algn="l" defTabSz="913554" rtl="0" eaLnBrk="1" latinLnBrk="0" hangingPunct="1">
        <a:defRPr sz="1798" kern="1200">
          <a:solidFill>
            <a:schemeClr val="tx1"/>
          </a:solidFill>
          <a:latin typeface="+mn-lt"/>
          <a:ea typeface="+mn-ea"/>
          <a:cs typeface="+mn-cs"/>
        </a:defRPr>
      </a:lvl2pPr>
      <a:lvl3pPr marL="913554" algn="l" defTabSz="913554" rtl="0" eaLnBrk="1" latinLnBrk="0" hangingPunct="1">
        <a:defRPr sz="1798" kern="1200">
          <a:solidFill>
            <a:schemeClr val="tx1"/>
          </a:solidFill>
          <a:latin typeface="+mn-lt"/>
          <a:ea typeface="+mn-ea"/>
          <a:cs typeface="+mn-cs"/>
        </a:defRPr>
      </a:lvl3pPr>
      <a:lvl4pPr marL="1370331" algn="l" defTabSz="913554" rtl="0" eaLnBrk="1" latinLnBrk="0" hangingPunct="1">
        <a:defRPr sz="1798" kern="1200">
          <a:solidFill>
            <a:schemeClr val="tx1"/>
          </a:solidFill>
          <a:latin typeface="+mn-lt"/>
          <a:ea typeface="+mn-ea"/>
          <a:cs typeface="+mn-cs"/>
        </a:defRPr>
      </a:lvl4pPr>
      <a:lvl5pPr marL="1827108" algn="l" defTabSz="913554" rtl="0" eaLnBrk="1" latinLnBrk="0" hangingPunct="1">
        <a:defRPr sz="1798" kern="1200">
          <a:solidFill>
            <a:schemeClr val="tx1"/>
          </a:solidFill>
          <a:latin typeface="+mn-lt"/>
          <a:ea typeface="+mn-ea"/>
          <a:cs typeface="+mn-cs"/>
        </a:defRPr>
      </a:lvl5pPr>
      <a:lvl6pPr marL="2283885" algn="l" defTabSz="913554" rtl="0" eaLnBrk="1" latinLnBrk="0" hangingPunct="1">
        <a:defRPr sz="1798" kern="1200">
          <a:solidFill>
            <a:schemeClr val="tx1"/>
          </a:solidFill>
          <a:latin typeface="+mn-lt"/>
          <a:ea typeface="+mn-ea"/>
          <a:cs typeface="+mn-cs"/>
        </a:defRPr>
      </a:lvl6pPr>
      <a:lvl7pPr marL="2740663" algn="l" defTabSz="913554" rtl="0" eaLnBrk="1" latinLnBrk="0" hangingPunct="1">
        <a:defRPr sz="1798" kern="1200">
          <a:solidFill>
            <a:schemeClr val="tx1"/>
          </a:solidFill>
          <a:latin typeface="+mn-lt"/>
          <a:ea typeface="+mn-ea"/>
          <a:cs typeface="+mn-cs"/>
        </a:defRPr>
      </a:lvl7pPr>
      <a:lvl8pPr marL="3197440" algn="l" defTabSz="913554" rtl="0" eaLnBrk="1" latinLnBrk="0" hangingPunct="1">
        <a:defRPr sz="1798" kern="1200">
          <a:solidFill>
            <a:schemeClr val="tx1"/>
          </a:solidFill>
          <a:latin typeface="+mn-lt"/>
          <a:ea typeface="+mn-ea"/>
          <a:cs typeface="+mn-cs"/>
        </a:defRPr>
      </a:lvl8pPr>
      <a:lvl9pPr marL="3654217" algn="l" defTabSz="913554" rtl="0" eaLnBrk="1" latinLnBrk="0" hangingPunct="1">
        <a:defRPr sz="1798"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622">
          <p15:clr>
            <a:srgbClr val="F26B43"/>
          </p15:clr>
        </p15:guide>
        <p15:guide id="2" pos="5561">
          <p15:clr>
            <a:srgbClr val="F26B43"/>
          </p15:clr>
        </p15:guide>
        <p15:guide id="3" orient="horz" pos="3157">
          <p15:clr>
            <a:srgbClr val="F26B43"/>
          </p15:clr>
        </p15:guide>
        <p15:guide id="4" pos="203">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29685" y="365127"/>
            <a:ext cx="11341100" cy="708301"/>
          </a:xfrm>
          <a:prstGeom prst="rect">
            <a:avLst/>
          </a:prstGeom>
        </p:spPr>
        <p:txBody>
          <a:bodyPr vert="horz" lIns="0" tIns="45720" rIns="91440" bIns="45720" rtlCol="0" anchor="b">
            <a:noAutofit/>
          </a:bodyPr>
          <a:lstStyle/>
          <a:p>
            <a:r>
              <a:rPr lang="en-US" dirty="0"/>
              <a:t>Click to edit Master title style</a:t>
            </a:r>
          </a:p>
        </p:txBody>
      </p:sp>
      <p:sp>
        <p:nvSpPr>
          <p:cNvPr id="3" name="Text Placeholder 2"/>
          <p:cNvSpPr>
            <a:spLocks noGrp="1"/>
          </p:cNvSpPr>
          <p:nvPr>
            <p:ph type="body" idx="1"/>
          </p:nvPr>
        </p:nvSpPr>
        <p:spPr>
          <a:xfrm>
            <a:off x="429685" y="1433233"/>
            <a:ext cx="11341100" cy="4351339"/>
          </a:xfrm>
          <a:prstGeom prst="rect">
            <a:avLst/>
          </a:prstGeom>
        </p:spPr>
        <p:txBody>
          <a:bodyPr vert="horz" lIns="0" tIns="45720" rIns="91440" bIns="4572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Footer Placeholder 4"/>
          <p:cNvSpPr>
            <a:spLocks noGrp="1"/>
          </p:cNvSpPr>
          <p:nvPr>
            <p:ph type="ftr" sz="quarter" idx="3"/>
          </p:nvPr>
        </p:nvSpPr>
        <p:spPr>
          <a:xfrm>
            <a:off x="719704" y="6492872"/>
            <a:ext cx="4100869" cy="183264"/>
          </a:xfrm>
          <a:prstGeom prst="rect">
            <a:avLst/>
          </a:prstGeom>
        </p:spPr>
        <p:txBody>
          <a:bodyPr vert="horz" lIns="0" tIns="0" rIns="0" bIns="0" rtlCol="0" anchor="b"/>
          <a:lstStyle>
            <a:lvl1pPr>
              <a:defRPr lang="en-US" sz="1066" b="0" i="0" smtClean="0">
                <a:latin typeface="Calibri Light" panose="020F0302020204030204" pitchFamily="34" charset="0"/>
                <a:cs typeface="Calibri Light" panose="020F0302020204030204" pitchFamily="34" charset="0"/>
              </a:defRPr>
            </a:lvl1pPr>
          </a:lstStyle>
          <a:p>
            <a:pPr defTabSz="1218072"/>
            <a:r>
              <a:rPr lang="en-GB"/>
              <a:t>© 2023 Ultragenyx Pharmaceutical Inc.   |    Confidential and Proprietary</a:t>
            </a:r>
            <a:endParaRPr lang="en-GB" dirty="0"/>
          </a:p>
        </p:txBody>
      </p:sp>
      <p:sp>
        <p:nvSpPr>
          <p:cNvPr id="6" name="Slide Number Placeholder 5"/>
          <p:cNvSpPr>
            <a:spLocks noGrp="1"/>
          </p:cNvSpPr>
          <p:nvPr>
            <p:ph type="sldNum" sz="quarter" idx="4"/>
          </p:nvPr>
        </p:nvSpPr>
        <p:spPr>
          <a:xfrm>
            <a:off x="429685" y="6492872"/>
            <a:ext cx="290020" cy="183264"/>
          </a:xfrm>
          <a:prstGeom prst="rect">
            <a:avLst/>
          </a:prstGeom>
        </p:spPr>
        <p:txBody>
          <a:bodyPr vert="horz" lIns="0" tIns="0" rIns="0" bIns="0" rtlCol="0" anchor="b"/>
          <a:lstStyle>
            <a:lvl1pPr>
              <a:defRPr lang="en-US" sz="1199" b="0" i="0" smtClean="0">
                <a:latin typeface="Calibri Light" panose="020F0302020204030204" pitchFamily="34" charset="0"/>
                <a:cs typeface="Calibri Light" panose="020F0302020204030204" pitchFamily="34" charset="0"/>
              </a:defRPr>
            </a:lvl1pPr>
          </a:lstStyle>
          <a:p>
            <a:pPr defTabSz="1218072"/>
            <a:fld id="{A08AF143-45D7-9A4A-B150-A93742DEB287}" type="slidenum">
              <a:rPr lang="en-GB" smtClean="0"/>
              <a:pPr defTabSz="1218072"/>
              <a:t>‹#›</a:t>
            </a:fld>
            <a:endParaRPr lang="en-GB" dirty="0"/>
          </a:p>
        </p:txBody>
      </p:sp>
      <p:cxnSp>
        <p:nvCxnSpPr>
          <p:cNvPr id="7" name="Straight Connector 6">
            <a:extLst>
              <a:ext uri="{FF2B5EF4-FFF2-40B4-BE49-F238E27FC236}">
                <a16:creationId xmlns:a16="http://schemas.microsoft.com/office/drawing/2014/main" id="{23618446-4849-2D44-99EC-4C7A1F758B5B}"/>
              </a:ext>
            </a:extLst>
          </p:cNvPr>
          <p:cNvCxnSpPr/>
          <p:nvPr userDrawn="1"/>
        </p:nvCxnSpPr>
        <p:spPr>
          <a:xfrm>
            <a:off x="438148" y="1073429"/>
            <a:ext cx="4114800" cy="0"/>
          </a:xfrm>
          <a:prstGeom prst="line">
            <a:avLst/>
          </a:prstGeom>
          <a:ln w="25400" cap="flat">
            <a:solidFill>
              <a:schemeClr val="bg1">
                <a:lumMod val="85000"/>
              </a:schemeClr>
            </a:solidFill>
            <a:miter lim="800000"/>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2930814"/>
      </p:ext>
    </p:extLst>
  </p:cSld>
  <p:clrMap bg1="lt1" tx1="dk1" bg2="lt2" tx2="dk2" accent1="accent1" accent2="accent2" accent3="accent3" accent4="accent4" accent5="accent5" accent6="accent6" hlink="hlink" folHlink="folHlink"/>
  <p:sldLayoutIdLst>
    <p:sldLayoutId id="2147483802" r:id="rId1"/>
    <p:sldLayoutId id="2147483803" r:id="rId2"/>
    <p:sldLayoutId id="2147483804" r:id="rId3"/>
    <p:sldLayoutId id="2147483805" r:id="rId4"/>
    <p:sldLayoutId id="2147483806" r:id="rId5"/>
    <p:sldLayoutId id="2147483807" r:id="rId6"/>
    <p:sldLayoutId id="2147483808" r:id="rId7"/>
    <p:sldLayoutId id="2147483809" r:id="rId8"/>
    <p:sldLayoutId id="2147483810" r:id="rId9"/>
    <p:sldLayoutId id="2147483811" r:id="rId10"/>
    <p:sldLayoutId id="2147483812" r:id="rId11"/>
    <p:sldLayoutId id="2147483813" r:id="rId12"/>
    <p:sldLayoutId id="2147483814" r:id="rId13"/>
    <p:sldLayoutId id="2147483815" r:id="rId14"/>
    <p:sldLayoutId id="2147483816" r:id="rId15"/>
    <p:sldLayoutId id="2147483817" r:id="rId16"/>
    <p:sldLayoutId id="2147483818" r:id="rId17"/>
    <p:sldLayoutId id="2147483819" r:id="rId18"/>
    <p:sldLayoutId id="2147483820" r:id="rId19"/>
    <p:sldLayoutId id="2147483821" r:id="rId20"/>
    <p:sldLayoutId id="2147483822" r:id="rId21"/>
    <p:sldLayoutId id="2147483823" r:id="rId22"/>
    <p:sldLayoutId id="2147483824" r:id="rId23"/>
    <p:sldLayoutId id="2147483825" r:id="rId24"/>
    <p:sldLayoutId id="2147483826" r:id="rId25"/>
    <p:sldLayoutId id="2147483827" r:id="rId26"/>
    <p:sldLayoutId id="2147483828" r:id="rId27"/>
    <p:sldLayoutId id="2147483829" r:id="rId28"/>
    <p:sldLayoutId id="2147483830" r:id="rId29"/>
    <p:sldLayoutId id="2147483831" r:id="rId30"/>
    <p:sldLayoutId id="2147483832" r:id="rId31"/>
    <p:sldLayoutId id="2147483833" r:id="rId32"/>
    <p:sldLayoutId id="2147483834" r:id="rId33"/>
    <p:sldLayoutId id="2147483835" r:id="rId34"/>
    <p:sldLayoutId id="2147483836" r:id="rId35"/>
    <p:sldLayoutId id="2147483837" r:id="rId36"/>
    <p:sldLayoutId id="2147483838" r:id="rId37"/>
    <p:sldLayoutId id="2147483839" r:id="rId38"/>
    <p:sldLayoutId id="2147483840" r:id="rId39"/>
    <p:sldLayoutId id="2147483841" r:id="rId40"/>
    <p:sldLayoutId id="2147483842" r:id="rId41"/>
    <p:sldLayoutId id="2147483843" r:id="rId42"/>
    <p:sldLayoutId id="2147483844" r:id="rId43"/>
    <p:sldLayoutId id="2147483845" r:id="rId44"/>
  </p:sldLayoutIdLst>
  <p:hf hdr="0" dt="0"/>
  <p:txStyles>
    <p:titleStyle>
      <a:lvl1pPr algn="l" defTabSz="913554" rtl="0" eaLnBrk="1" latinLnBrk="0" hangingPunct="1">
        <a:lnSpc>
          <a:spcPct val="80000"/>
        </a:lnSpc>
        <a:spcBef>
          <a:spcPct val="0"/>
        </a:spcBef>
        <a:buNone/>
        <a:defRPr sz="3197" kern="1200">
          <a:solidFill>
            <a:schemeClr val="tx1"/>
          </a:solidFill>
          <a:latin typeface="+mj-lt"/>
          <a:ea typeface="+mj-ea"/>
          <a:cs typeface="+mj-cs"/>
        </a:defRPr>
      </a:lvl1pPr>
    </p:titleStyle>
    <p:bodyStyle>
      <a:lvl1pPr marL="182711" indent="-182711" algn="l" defTabSz="913554" rtl="0" eaLnBrk="1" latinLnBrk="0" hangingPunct="1">
        <a:lnSpc>
          <a:spcPct val="90000"/>
        </a:lnSpc>
        <a:spcBef>
          <a:spcPts val="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1pPr>
      <a:lvl2pPr marL="548133"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2pPr>
      <a:lvl3pPr marL="913554"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3pPr>
      <a:lvl4pPr marL="1278976"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4pPr>
      <a:lvl5pPr marL="1644398"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5pPr>
      <a:lvl6pPr marL="2512274"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6pPr>
      <a:lvl7pPr marL="2969051"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7pPr>
      <a:lvl8pPr marL="3425828"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8pPr>
      <a:lvl9pPr marL="3882605"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9pPr>
    </p:bodyStyle>
    <p:otherStyle>
      <a:defPPr>
        <a:defRPr lang="en-US"/>
      </a:defPPr>
      <a:lvl1pPr marL="0" algn="l" defTabSz="913554" rtl="0" eaLnBrk="1" latinLnBrk="0" hangingPunct="1">
        <a:defRPr sz="1798" kern="1200">
          <a:solidFill>
            <a:schemeClr val="tx1"/>
          </a:solidFill>
          <a:latin typeface="+mn-lt"/>
          <a:ea typeface="+mn-ea"/>
          <a:cs typeface="+mn-cs"/>
        </a:defRPr>
      </a:lvl1pPr>
      <a:lvl2pPr marL="456777" algn="l" defTabSz="913554" rtl="0" eaLnBrk="1" latinLnBrk="0" hangingPunct="1">
        <a:defRPr sz="1798" kern="1200">
          <a:solidFill>
            <a:schemeClr val="tx1"/>
          </a:solidFill>
          <a:latin typeface="+mn-lt"/>
          <a:ea typeface="+mn-ea"/>
          <a:cs typeface="+mn-cs"/>
        </a:defRPr>
      </a:lvl2pPr>
      <a:lvl3pPr marL="913554" algn="l" defTabSz="913554" rtl="0" eaLnBrk="1" latinLnBrk="0" hangingPunct="1">
        <a:defRPr sz="1798" kern="1200">
          <a:solidFill>
            <a:schemeClr val="tx1"/>
          </a:solidFill>
          <a:latin typeface="+mn-lt"/>
          <a:ea typeface="+mn-ea"/>
          <a:cs typeface="+mn-cs"/>
        </a:defRPr>
      </a:lvl3pPr>
      <a:lvl4pPr marL="1370331" algn="l" defTabSz="913554" rtl="0" eaLnBrk="1" latinLnBrk="0" hangingPunct="1">
        <a:defRPr sz="1798" kern="1200">
          <a:solidFill>
            <a:schemeClr val="tx1"/>
          </a:solidFill>
          <a:latin typeface="+mn-lt"/>
          <a:ea typeface="+mn-ea"/>
          <a:cs typeface="+mn-cs"/>
        </a:defRPr>
      </a:lvl4pPr>
      <a:lvl5pPr marL="1827108" algn="l" defTabSz="913554" rtl="0" eaLnBrk="1" latinLnBrk="0" hangingPunct="1">
        <a:defRPr sz="1798" kern="1200">
          <a:solidFill>
            <a:schemeClr val="tx1"/>
          </a:solidFill>
          <a:latin typeface="+mn-lt"/>
          <a:ea typeface="+mn-ea"/>
          <a:cs typeface="+mn-cs"/>
        </a:defRPr>
      </a:lvl5pPr>
      <a:lvl6pPr marL="2283885" algn="l" defTabSz="913554" rtl="0" eaLnBrk="1" latinLnBrk="0" hangingPunct="1">
        <a:defRPr sz="1798" kern="1200">
          <a:solidFill>
            <a:schemeClr val="tx1"/>
          </a:solidFill>
          <a:latin typeface="+mn-lt"/>
          <a:ea typeface="+mn-ea"/>
          <a:cs typeface="+mn-cs"/>
        </a:defRPr>
      </a:lvl6pPr>
      <a:lvl7pPr marL="2740663" algn="l" defTabSz="913554" rtl="0" eaLnBrk="1" latinLnBrk="0" hangingPunct="1">
        <a:defRPr sz="1798" kern="1200">
          <a:solidFill>
            <a:schemeClr val="tx1"/>
          </a:solidFill>
          <a:latin typeface="+mn-lt"/>
          <a:ea typeface="+mn-ea"/>
          <a:cs typeface="+mn-cs"/>
        </a:defRPr>
      </a:lvl7pPr>
      <a:lvl8pPr marL="3197440" algn="l" defTabSz="913554" rtl="0" eaLnBrk="1" latinLnBrk="0" hangingPunct="1">
        <a:defRPr sz="1798" kern="1200">
          <a:solidFill>
            <a:schemeClr val="tx1"/>
          </a:solidFill>
          <a:latin typeface="+mn-lt"/>
          <a:ea typeface="+mn-ea"/>
          <a:cs typeface="+mn-cs"/>
        </a:defRPr>
      </a:lvl8pPr>
      <a:lvl9pPr marL="3654217" algn="l" defTabSz="913554" rtl="0" eaLnBrk="1" latinLnBrk="0" hangingPunct="1">
        <a:defRPr sz="1798"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622">
          <p15:clr>
            <a:srgbClr val="F26B43"/>
          </p15:clr>
        </p15:guide>
        <p15:guide id="2" pos="5561">
          <p15:clr>
            <a:srgbClr val="F26B43"/>
          </p15:clr>
        </p15:guide>
        <p15:guide id="3" orient="horz" pos="3157">
          <p15:clr>
            <a:srgbClr val="F26B43"/>
          </p15:clr>
        </p15:guide>
        <p15:guide id="4" pos="203">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6.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2.xml"/><Relationship Id="rId1" Type="http://schemas.openxmlformats.org/officeDocument/2006/relationships/slideLayout" Target="../slideLayouts/slideLayout18.xml"/><Relationship Id="rId6" Type="http://schemas.openxmlformats.org/officeDocument/2006/relationships/diagramColors" Target="../diagrams/colors1.xml"/><Relationship Id="rId5" Type="http://schemas.openxmlformats.org/officeDocument/2006/relationships/diagramQuickStyle" Target="../diagrams/quickStyle1.xml"/><Relationship Id="rId10" Type="http://schemas.openxmlformats.org/officeDocument/2006/relationships/hyperlink" Target="https://commons.wikimedia.org/wiki/File:Lol_question_mark.png" TargetMode="External"/><Relationship Id="rId4" Type="http://schemas.openxmlformats.org/officeDocument/2006/relationships/diagramLayout" Target="../diagrams/layout1.xml"/><Relationship Id="rId9" Type="http://schemas.microsoft.com/office/2007/relationships/hdphoto" Target="../media/hdphoto1.wdp"/></Relationships>
</file>

<file path=ppt/slides/_rels/slide7.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xml"/><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xml"/><Relationship Id="rId1" Type="http://schemas.openxmlformats.org/officeDocument/2006/relationships/slideLayout" Target="../slideLayouts/slideLayout18.xml"/><Relationship Id="rId5" Type="http://schemas.openxmlformats.org/officeDocument/2006/relationships/image" Target="../media/image36.png"/><Relationship Id="rId4" Type="http://schemas.openxmlformats.org/officeDocument/2006/relationships/image" Target="../media/image35.png"/></Relationships>
</file>

<file path=ppt/slides/_rels/slide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7.xml"/><Relationship Id="rId1" Type="http://schemas.openxmlformats.org/officeDocument/2006/relationships/slideLayout" Target="../slideLayouts/slideLayout2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5.xml"/></Relationships>
</file>

<file path=ppt/slides/_rels/slide1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18.xml"/><Relationship Id="rId4" Type="http://schemas.openxmlformats.org/officeDocument/2006/relationships/image" Target="../media/image41.png"/></Relationships>
</file>

<file path=ppt/slides/_rels/slide16.xml.rels><?xml version="1.0" encoding="UTF-8" standalone="yes"?>
<Relationships xmlns="http://schemas.openxmlformats.org/package/2006/relationships"><Relationship Id="rId8" Type="http://schemas.openxmlformats.org/officeDocument/2006/relationships/image" Target="../media/image48.png"/><Relationship Id="rId13" Type="http://schemas.openxmlformats.org/officeDocument/2006/relationships/image" Target="../media/image53.svg"/><Relationship Id="rId3" Type="http://schemas.openxmlformats.org/officeDocument/2006/relationships/image" Target="../media/image43.svg"/><Relationship Id="rId7" Type="http://schemas.openxmlformats.org/officeDocument/2006/relationships/image" Target="../media/image47.svg"/><Relationship Id="rId12" Type="http://schemas.openxmlformats.org/officeDocument/2006/relationships/image" Target="../media/image52.png"/><Relationship Id="rId17" Type="http://schemas.openxmlformats.org/officeDocument/2006/relationships/image" Target="../media/image57.svg"/><Relationship Id="rId2" Type="http://schemas.openxmlformats.org/officeDocument/2006/relationships/image" Target="../media/image42.png"/><Relationship Id="rId16" Type="http://schemas.openxmlformats.org/officeDocument/2006/relationships/image" Target="../media/image56.png"/><Relationship Id="rId1" Type="http://schemas.openxmlformats.org/officeDocument/2006/relationships/slideLayout" Target="../slideLayouts/slideLayout18.xml"/><Relationship Id="rId6" Type="http://schemas.openxmlformats.org/officeDocument/2006/relationships/image" Target="../media/image46.png"/><Relationship Id="rId11" Type="http://schemas.openxmlformats.org/officeDocument/2006/relationships/image" Target="../media/image51.svg"/><Relationship Id="rId5" Type="http://schemas.openxmlformats.org/officeDocument/2006/relationships/image" Target="../media/image45.svg"/><Relationship Id="rId15" Type="http://schemas.openxmlformats.org/officeDocument/2006/relationships/image" Target="../media/image55.svg"/><Relationship Id="rId10" Type="http://schemas.openxmlformats.org/officeDocument/2006/relationships/image" Target="../media/image50.png"/><Relationship Id="rId4" Type="http://schemas.openxmlformats.org/officeDocument/2006/relationships/image" Target="../media/image44.png"/><Relationship Id="rId9" Type="http://schemas.openxmlformats.org/officeDocument/2006/relationships/image" Target="../media/image49.svg"/><Relationship Id="rId14" Type="http://schemas.openxmlformats.org/officeDocument/2006/relationships/image" Target="../media/image54.png"/></Relationships>
</file>

<file path=ppt/slides/_rels/slide17.xml.rels><?xml version="1.0" encoding="UTF-8" standalone="yes"?>
<Relationships xmlns="http://schemas.openxmlformats.org/package/2006/relationships"><Relationship Id="rId8" Type="http://schemas.openxmlformats.org/officeDocument/2006/relationships/image" Target="../media/image63.svg"/><Relationship Id="rId13" Type="http://schemas.openxmlformats.org/officeDocument/2006/relationships/image" Target="../media/image68.png"/><Relationship Id="rId3" Type="http://schemas.openxmlformats.org/officeDocument/2006/relationships/image" Target="../media/image58.png"/><Relationship Id="rId7" Type="http://schemas.openxmlformats.org/officeDocument/2006/relationships/image" Target="../media/image62.png"/><Relationship Id="rId12" Type="http://schemas.openxmlformats.org/officeDocument/2006/relationships/image" Target="../media/image67.svg"/><Relationship Id="rId2" Type="http://schemas.openxmlformats.org/officeDocument/2006/relationships/notesSlide" Target="../notesSlides/notesSlide8.xml"/><Relationship Id="rId1" Type="http://schemas.openxmlformats.org/officeDocument/2006/relationships/slideLayout" Target="../slideLayouts/slideLayout18.xml"/><Relationship Id="rId6" Type="http://schemas.openxmlformats.org/officeDocument/2006/relationships/image" Target="../media/image61.svg"/><Relationship Id="rId11" Type="http://schemas.openxmlformats.org/officeDocument/2006/relationships/image" Target="../media/image66.png"/><Relationship Id="rId5" Type="http://schemas.openxmlformats.org/officeDocument/2006/relationships/image" Target="../media/image60.png"/><Relationship Id="rId10" Type="http://schemas.openxmlformats.org/officeDocument/2006/relationships/image" Target="../media/image65.svg"/><Relationship Id="rId4" Type="http://schemas.openxmlformats.org/officeDocument/2006/relationships/image" Target="../media/image59.svg"/><Relationship Id="rId9" Type="http://schemas.openxmlformats.org/officeDocument/2006/relationships/image" Target="../media/image64.png"/><Relationship Id="rId14" Type="http://schemas.openxmlformats.org/officeDocument/2006/relationships/image" Target="../media/image69.svg"/></Relationships>
</file>

<file path=ppt/slides/_rels/slide18.xml.rels><?xml version="1.0" encoding="UTF-8" standalone="yes"?>
<Relationships xmlns="http://schemas.openxmlformats.org/package/2006/relationships"><Relationship Id="rId8" Type="http://schemas.openxmlformats.org/officeDocument/2006/relationships/image" Target="../media/image75.svg"/><Relationship Id="rId3" Type="http://schemas.openxmlformats.org/officeDocument/2006/relationships/image" Target="../media/image70.png"/><Relationship Id="rId7" Type="http://schemas.openxmlformats.org/officeDocument/2006/relationships/image" Target="../media/image74.png"/><Relationship Id="rId2" Type="http://schemas.openxmlformats.org/officeDocument/2006/relationships/notesSlide" Target="../notesSlides/notesSlide9.xml"/><Relationship Id="rId1" Type="http://schemas.openxmlformats.org/officeDocument/2006/relationships/slideLayout" Target="../slideLayouts/slideLayout18.xml"/><Relationship Id="rId6" Type="http://schemas.openxmlformats.org/officeDocument/2006/relationships/image" Target="../media/image73.svg"/><Relationship Id="rId5" Type="http://schemas.openxmlformats.org/officeDocument/2006/relationships/image" Target="../media/image72.png"/><Relationship Id="rId4" Type="http://schemas.openxmlformats.org/officeDocument/2006/relationships/image" Target="../media/image71.svg"/></Relationships>
</file>

<file path=ppt/slides/_rels/slide19.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10.xml"/><Relationship Id="rId1" Type="http://schemas.openxmlformats.org/officeDocument/2006/relationships/slideLayout" Target="../slideLayouts/slideLayout18.xml"/><Relationship Id="rId4" Type="http://schemas.openxmlformats.org/officeDocument/2006/relationships/image" Target="../media/image77.svg"/></Relationships>
</file>

<file path=ppt/slides/_rels/slide20.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11.xml"/><Relationship Id="rId1" Type="http://schemas.openxmlformats.org/officeDocument/2006/relationships/slideLayout" Target="../slideLayouts/slideLayout18.xml"/><Relationship Id="rId4" Type="http://schemas.openxmlformats.org/officeDocument/2006/relationships/image" Target="../media/image77.svg"/></Relationships>
</file>

<file path=ppt/slides/_rels/slide21.xml.rels><?xml version="1.0" encoding="UTF-8" standalone="yes"?>
<Relationships xmlns="http://schemas.openxmlformats.org/package/2006/relationships"><Relationship Id="rId3" Type="http://schemas.openxmlformats.org/officeDocument/2006/relationships/image" Target="../media/image79.svg"/><Relationship Id="rId2" Type="http://schemas.openxmlformats.org/officeDocument/2006/relationships/image" Target="../media/image78.png"/><Relationship Id="rId1" Type="http://schemas.openxmlformats.org/officeDocument/2006/relationships/slideLayout" Target="../slideLayouts/slideLayout18.xml"/><Relationship Id="rId5" Type="http://schemas.openxmlformats.org/officeDocument/2006/relationships/image" Target="../media/image81.svg"/><Relationship Id="rId4" Type="http://schemas.openxmlformats.org/officeDocument/2006/relationships/image" Target="../media/image80.png"/></Relationships>
</file>

<file path=ppt/slides/_rels/slide22.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82.png"/><Relationship Id="rId1" Type="http://schemas.openxmlformats.org/officeDocument/2006/relationships/slideLayout" Target="../slideLayouts/slideLayout21.xml"/><Relationship Id="rId6" Type="http://schemas.openxmlformats.org/officeDocument/2006/relationships/image" Target="../media/image71.svg"/><Relationship Id="rId5" Type="http://schemas.openxmlformats.org/officeDocument/2006/relationships/image" Target="../media/image70.png"/><Relationship Id="rId4" Type="http://schemas.openxmlformats.org/officeDocument/2006/relationships/image" Target="../media/image79.svg"/></Relationships>
</file>

<file path=ppt/slides/_rels/slide23.xml.rels><?xml version="1.0" encoding="UTF-8" standalone="yes"?>
<Relationships xmlns="http://schemas.openxmlformats.org/package/2006/relationships"><Relationship Id="rId3" Type="http://schemas.openxmlformats.org/officeDocument/2006/relationships/image" Target="../media/image84.svg"/><Relationship Id="rId2" Type="http://schemas.openxmlformats.org/officeDocument/2006/relationships/image" Target="../media/image83.png"/><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5.xml.rels><?xml version="1.0" encoding="UTF-8" standalone="yes"?>
<Relationships xmlns="http://schemas.openxmlformats.org/package/2006/relationships"><Relationship Id="rId8" Type="http://schemas.openxmlformats.org/officeDocument/2006/relationships/image" Target="../media/image91.png"/><Relationship Id="rId3" Type="http://schemas.openxmlformats.org/officeDocument/2006/relationships/image" Target="../media/image86.svg"/><Relationship Id="rId7" Type="http://schemas.openxmlformats.org/officeDocument/2006/relationships/image" Target="../media/image90.svg"/><Relationship Id="rId2" Type="http://schemas.openxmlformats.org/officeDocument/2006/relationships/image" Target="../media/image85.png"/><Relationship Id="rId1" Type="http://schemas.openxmlformats.org/officeDocument/2006/relationships/slideLayout" Target="../slideLayouts/slideLayout18.xml"/><Relationship Id="rId6" Type="http://schemas.openxmlformats.org/officeDocument/2006/relationships/image" Target="../media/image89.png"/><Relationship Id="rId5" Type="http://schemas.openxmlformats.org/officeDocument/2006/relationships/image" Target="../media/image88.svg"/><Relationship Id="rId4" Type="http://schemas.openxmlformats.org/officeDocument/2006/relationships/image" Target="../media/image87.png"/><Relationship Id="rId9" Type="http://schemas.openxmlformats.org/officeDocument/2006/relationships/image" Target="../media/image92.sv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8.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8.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13.xml"/><Relationship Id="rId1" Type="http://schemas.openxmlformats.org/officeDocument/2006/relationships/slideLayout" Target="../slideLayouts/slideLayout18.xml"/><Relationship Id="rId6" Type="http://schemas.openxmlformats.org/officeDocument/2006/relationships/diagramColors" Target="../diagrams/colors2.xml"/><Relationship Id="rId5" Type="http://schemas.openxmlformats.org/officeDocument/2006/relationships/diagramQuickStyle" Target="../diagrams/quickStyle2.xml"/><Relationship Id="rId10" Type="http://schemas.openxmlformats.org/officeDocument/2006/relationships/hyperlink" Target="https://commons.wikimedia.org/wiki/File:Lol_question_mark.png" TargetMode="External"/><Relationship Id="rId4" Type="http://schemas.openxmlformats.org/officeDocument/2006/relationships/diagramLayout" Target="../diagrams/layout2.xml"/><Relationship Id="rId9" Type="http://schemas.microsoft.com/office/2007/relationships/hdphoto" Target="../media/hdphoto1.wdp"/></Relationships>
</file>

<file path=ppt/slides/_rels/slide29.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8.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8.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8.xml"/></Relationships>
</file>

<file path=ppt/slides/_rels/slide40.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5.xml"/><Relationship Id="rId1" Type="http://schemas.openxmlformats.org/officeDocument/2006/relationships/slideLayout" Target="../slideLayouts/slideLayout18.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1.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1.xml"/></Relationships>
</file>

<file path=ppt/slides/_rels/slide48.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3.xml"/><Relationship Id="rId1" Type="http://schemas.openxmlformats.org/officeDocument/2006/relationships/slideLayout" Target="../slideLayouts/slideLayout18.xml"/><Relationship Id="rId4" Type="http://schemas.openxmlformats.org/officeDocument/2006/relationships/chart" Target="../charts/char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8.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1.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1.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8.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8.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1.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1.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1.xml"/></Relationships>
</file>

<file path=ppt/slides/_rels/slide63.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48.xml"/><Relationship Id="rId1" Type="http://schemas.openxmlformats.org/officeDocument/2006/relationships/slideLayout" Target="../slideLayouts/slideLayout18.xml"/><Relationship Id="rId6" Type="http://schemas.openxmlformats.org/officeDocument/2006/relationships/diagramColors" Target="../diagrams/colors3.xml"/><Relationship Id="rId5" Type="http://schemas.openxmlformats.org/officeDocument/2006/relationships/diagramQuickStyle" Target="../diagrams/quickStyle3.xml"/><Relationship Id="rId10" Type="http://schemas.openxmlformats.org/officeDocument/2006/relationships/hyperlink" Target="https://commons.wikimedia.org/wiki/File:Lol_question_mark.png" TargetMode="External"/><Relationship Id="rId4" Type="http://schemas.openxmlformats.org/officeDocument/2006/relationships/diagramLayout" Target="../diagrams/layout3.xml"/><Relationship Id="rId9" Type="http://schemas.microsoft.com/office/2007/relationships/hdphoto" Target="../media/hdphoto1.wdp"/></Relationships>
</file>

<file path=ppt/slides/_rels/slide64.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71.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image" Target="../media/image95.png"/><Relationship Id="rId1" Type="http://schemas.openxmlformats.org/officeDocument/2006/relationships/slideLayout" Target="../slideLayouts/slideLayout21.xml"/></Relationships>
</file>

<file path=ppt/slides/_rels/slide72.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97.png"/><Relationship Id="rId1" Type="http://schemas.openxmlformats.org/officeDocument/2006/relationships/slideLayout" Target="../slideLayouts/slideLayout2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74.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99.png"/><Relationship Id="rId1" Type="http://schemas.openxmlformats.org/officeDocument/2006/relationships/slideLayout" Target="../slideLayouts/slideLayout21.xml"/><Relationship Id="rId4" Type="http://schemas.openxmlformats.org/officeDocument/2006/relationships/image" Target="../media/image101.png"/></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78.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51.xml"/><Relationship Id="rId1" Type="http://schemas.openxmlformats.org/officeDocument/2006/relationships/slideLayout" Target="../slideLayouts/slideLayout18.xml"/><Relationship Id="rId6" Type="http://schemas.openxmlformats.org/officeDocument/2006/relationships/diagramColors" Target="../diagrams/colors4.xml"/><Relationship Id="rId5" Type="http://schemas.openxmlformats.org/officeDocument/2006/relationships/diagramQuickStyle" Target="../diagrams/quickStyle4.xml"/><Relationship Id="rId10" Type="http://schemas.openxmlformats.org/officeDocument/2006/relationships/hyperlink" Target="https://commons.wikimedia.org/wiki/File:Lol_question_mark.png" TargetMode="External"/><Relationship Id="rId4" Type="http://schemas.openxmlformats.org/officeDocument/2006/relationships/diagramLayout" Target="../diagrams/layout4.xml"/><Relationship Id="rId9" Type="http://schemas.microsoft.com/office/2007/relationships/hdphoto" Target="../media/hdphoto1.wdp"/></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ABE577-44FF-8E83-0844-C58F5DD69B79}"/>
              </a:ext>
            </a:extLst>
          </p:cNvPr>
          <p:cNvSpPr>
            <a:spLocks noGrp="1"/>
          </p:cNvSpPr>
          <p:nvPr>
            <p:ph type="ctrTitle"/>
          </p:nvPr>
        </p:nvSpPr>
        <p:spPr>
          <a:xfrm>
            <a:off x="342672" y="1427166"/>
            <a:ext cx="9243016" cy="1935056"/>
          </a:xfrm>
        </p:spPr>
        <p:txBody>
          <a:bodyPr/>
          <a:lstStyle/>
          <a:p>
            <a:r>
              <a:rPr lang="en-US" sz="4400" dirty="0"/>
              <a:t>Optimizing the Diagnosis and Treatment of Homozygous Familial Hypercholesterolaemia (HoFH)</a:t>
            </a:r>
          </a:p>
        </p:txBody>
      </p:sp>
      <p:sp>
        <p:nvSpPr>
          <p:cNvPr id="3" name="Subtitle 2">
            <a:extLst>
              <a:ext uri="{FF2B5EF4-FFF2-40B4-BE49-F238E27FC236}">
                <a16:creationId xmlns:a16="http://schemas.microsoft.com/office/drawing/2014/main" id="{6D5AD092-C3FE-76D2-F83D-6117CCEF73E7}"/>
              </a:ext>
            </a:extLst>
          </p:cNvPr>
          <p:cNvSpPr>
            <a:spLocks noGrp="1"/>
          </p:cNvSpPr>
          <p:nvPr>
            <p:ph type="subTitle" idx="1"/>
          </p:nvPr>
        </p:nvSpPr>
        <p:spPr>
          <a:xfrm>
            <a:off x="342672" y="3609669"/>
            <a:ext cx="10978468" cy="781324"/>
          </a:xfrm>
        </p:spPr>
        <p:txBody>
          <a:bodyPr>
            <a:noAutofit/>
          </a:bodyPr>
          <a:lstStyle/>
          <a:p>
            <a:r>
              <a:rPr lang="en-US" sz="2600" dirty="0"/>
              <a:t>Industry-sponsored satellite symposium | Scottish Event Campus, James Black Hall </a:t>
            </a:r>
          </a:p>
          <a:p>
            <a:r>
              <a:rPr lang="en-US" sz="2600" dirty="0"/>
              <a:t>Monday 5 May 2025 | 13:30–14:45</a:t>
            </a:r>
          </a:p>
        </p:txBody>
      </p:sp>
      <p:sp>
        <p:nvSpPr>
          <p:cNvPr id="4" name="Footer Placeholder 3">
            <a:extLst>
              <a:ext uri="{FF2B5EF4-FFF2-40B4-BE49-F238E27FC236}">
                <a16:creationId xmlns:a16="http://schemas.microsoft.com/office/drawing/2014/main" id="{6F7CCEA7-BEA1-B546-8D50-FFE2E9D508E4}"/>
              </a:ext>
            </a:extLst>
          </p:cNvPr>
          <p:cNvSpPr>
            <a:spLocks noGrp="1"/>
          </p:cNvSpPr>
          <p:nvPr>
            <p:ph type="ftr" sz="quarter" idx="3"/>
          </p:nvPr>
        </p:nvSpPr>
        <p:spPr>
          <a:xfrm>
            <a:off x="724677" y="6492873"/>
            <a:ext cx="4097076" cy="183264"/>
          </a:xfrm>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ǀ	All Rights Reserved</a:t>
            </a:r>
          </a:p>
        </p:txBody>
      </p:sp>
      <p:sp>
        <p:nvSpPr>
          <p:cNvPr id="5" name="TextBox 4">
            <a:extLst>
              <a:ext uri="{FF2B5EF4-FFF2-40B4-BE49-F238E27FC236}">
                <a16:creationId xmlns:a16="http://schemas.microsoft.com/office/drawing/2014/main" id="{FABCB073-9BE6-9BB2-8A5C-C08947145F08}"/>
              </a:ext>
            </a:extLst>
          </p:cNvPr>
          <p:cNvSpPr txBox="1"/>
          <p:nvPr/>
        </p:nvSpPr>
        <p:spPr>
          <a:xfrm>
            <a:off x="8614827" y="6515100"/>
            <a:ext cx="2972387" cy="27699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UK-MRCP-UX858-00810 │ December 2025</a:t>
            </a:r>
          </a:p>
        </p:txBody>
      </p:sp>
      <p:sp>
        <p:nvSpPr>
          <p:cNvPr id="6" name="TextBox 5">
            <a:extLst>
              <a:ext uri="{FF2B5EF4-FFF2-40B4-BE49-F238E27FC236}">
                <a16:creationId xmlns:a16="http://schemas.microsoft.com/office/drawing/2014/main" id="{E05C7F27-2A37-8D6D-50AD-041ABC17CCB0}"/>
              </a:ext>
            </a:extLst>
          </p:cNvPr>
          <p:cNvSpPr txBox="1"/>
          <p:nvPr/>
        </p:nvSpPr>
        <p:spPr>
          <a:xfrm>
            <a:off x="1774143" y="5623737"/>
            <a:ext cx="7032171" cy="830997"/>
          </a:xfrm>
          <a:prstGeom prst="rect">
            <a:avLst/>
          </a:prstGeom>
          <a:noFill/>
          <a:ln w="19050">
            <a:solidFill>
              <a:schemeClr val="tx1"/>
            </a:solidFill>
          </a:ln>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000000"/>
                </a:solidFill>
                <a:effectLst/>
                <a:uLnTx/>
                <a:uFillTx/>
                <a:latin typeface="Calibri" panose="020F0502020204030204"/>
                <a:ea typeface="+mn-ea"/>
                <a:cs typeface="+mn-cs"/>
                <a:sym typeface="Wingdings 3" panose="05040102010807070707" pitchFamily="18" charset="2"/>
              </a:rPr>
              <a:t></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This medicinal product is subject to additional monitoring. This will allow quick identification of new safety information. Adverse events should be reported. Reporting forms and information can be found at: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https://yellowcard.mhra.gov.uk or search for MHRA Yellow Card in the Google Play or Apple App Store. Adverse events should also be reported to ultragenyx@primevigilance.com or +44 (0)203 1399039</a:t>
            </a:r>
          </a:p>
        </p:txBody>
      </p:sp>
      <p:sp>
        <p:nvSpPr>
          <p:cNvPr id="9" name="TextBox 8">
            <a:extLst>
              <a:ext uri="{FF2B5EF4-FFF2-40B4-BE49-F238E27FC236}">
                <a16:creationId xmlns:a16="http://schemas.microsoft.com/office/drawing/2014/main" id="{A09093E7-56D9-0462-1EFB-157CD9942CE7}"/>
              </a:ext>
            </a:extLst>
          </p:cNvPr>
          <p:cNvSpPr txBox="1"/>
          <p:nvPr/>
        </p:nvSpPr>
        <p:spPr>
          <a:xfrm>
            <a:off x="326342" y="4882156"/>
            <a:ext cx="9927771" cy="646331"/>
          </a:xfrm>
          <a:prstGeom prst="rect">
            <a:avLst/>
          </a:prstGeom>
          <a:noFill/>
        </p:spPr>
        <p:txBody>
          <a:bodyPr wrap="square">
            <a:spAutoFit/>
          </a:bodyPr>
          <a:lstStyle/>
          <a:p>
            <a:pPr marL="0" marR="0" lvl="0" indent="0" algn="ctr" defTabSz="914400" rtl="0" eaLnBrk="1" fontAlgn="base" latinLnBrk="0" hangingPunct="1">
              <a:lnSpc>
                <a:spcPct val="100000"/>
              </a:lnSpc>
              <a:spcBef>
                <a:spcPts val="1400"/>
              </a:spcBef>
              <a:spcAft>
                <a:spcPts val="0"/>
              </a:spcAft>
              <a:buClr>
                <a:srgbClr val="53075B"/>
              </a:buClr>
              <a:buSzTx/>
              <a:buFontTx/>
              <a:buNone/>
              <a:tabLst/>
              <a:defRPr/>
            </a:pPr>
            <a:r>
              <a:rPr kumimoji="0" lang="en-GB" b="1" i="0" u="none" strike="noStrike" kern="0" cap="none" spc="0" normalizeH="0" baseline="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rPr>
              <a:t>This meeting has been initiated and funded by Ultragenyx: </a:t>
            </a:r>
          </a:p>
          <a:p>
            <a:pPr marL="0" marR="0" lvl="0" indent="0" algn="ctr" defTabSz="914400" rtl="0" eaLnBrk="1" fontAlgn="base" latinLnBrk="0" hangingPunct="1">
              <a:lnSpc>
                <a:spcPct val="100000"/>
              </a:lnSpc>
              <a:spcAft>
                <a:spcPts val="0"/>
              </a:spcAft>
              <a:buClr>
                <a:srgbClr val="53075B"/>
              </a:buClr>
              <a:buSzTx/>
              <a:buFontTx/>
              <a:buNone/>
              <a:tabLst/>
              <a:defRPr/>
            </a:pPr>
            <a:r>
              <a:rPr kumimoji="0" lang="en-US" b="1" i="0" u="none" strike="noStrike" kern="0" cap="none" spc="0" normalizeH="0" baseline="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rPr>
              <a:t>Ultragenyx products (</a:t>
            </a:r>
            <a:r>
              <a:rPr kumimoji="0" lang="en-US" b="1" i="0" u="none" strike="noStrike" kern="0" cap="none" spc="0" normalizeH="0" baseline="0" noProof="0" dirty="0" err="1">
                <a:ln>
                  <a:noFill/>
                </a:ln>
                <a:solidFill>
                  <a:srgbClr val="000000"/>
                </a:solidFill>
                <a:effectLst/>
                <a:uLnTx/>
                <a:uFillTx/>
                <a:latin typeface="Calibri" panose="020F0502020204030204"/>
                <a:ea typeface="Calibri" panose="020F0502020204030204" pitchFamily="34" charset="0"/>
                <a:cs typeface="Calibri" panose="020F0502020204030204" pitchFamily="34" charset="0"/>
              </a:rPr>
              <a:t>Evkeeza</a:t>
            </a:r>
            <a:r>
              <a:rPr kumimoji="0" lang="en-US" b="1" i="0" u="none" strike="noStrike" kern="0" cap="none" spc="0" normalizeH="0" baseline="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rPr>
              <a:t>®</a:t>
            </a:r>
            <a:r>
              <a:rPr kumimoji="0" lang="en-US" b="1" i="0" u="none" strike="noStrike" kern="0" cap="none" spc="0" normalizeH="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sym typeface="Wingdings 3" panose="05040102010807070707" pitchFamily="18" charset="2"/>
              </a:rPr>
              <a:t></a:t>
            </a:r>
            <a:r>
              <a:rPr kumimoji="0" lang="en-US" b="1" i="0" u="none" strike="noStrike" kern="0" cap="none" spc="0" normalizeH="0" baseline="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sym typeface="Wingdings 3" panose="05040102010807070707" pitchFamily="18" charset="2"/>
              </a:rPr>
              <a:t> [evinacumab])</a:t>
            </a:r>
            <a:r>
              <a:rPr kumimoji="0" lang="en-US" b="1" i="0" u="none" strike="noStrike" kern="0" cap="none" spc="0" normalizeH="0" baseline="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rPr>
              <a:t> will be discussed</a:t>
            </a:r>
          </a:p>
        </p:txBody>
      </p:sp>
      <p:sp>
        <p:nvSpPr>
          <p:cNvPr id="8" name="TextBox 7">
            <a:extLst>
              <a:ext uri="{FF2B5EF4-FFF2-40B4-BE49-F238E27FC236}">
                <a16:creationId xmlns:a16="http://schemas.microsoft.com/office/drawing/2014/main" id="{9BA4E0F2-F4E3-5F8E-8575-DA53504ED332}"/>
              </a:ext>
            </a:extLst>
          </p:cNvPr>
          <p:cNvSpPr txBox="1"/>
          <p:nvPr/>
        </p:nvSpPr>
        <p:spPr>
          <a:xfrm>
            <a:off x="8860102" y="5623736"/>
            <a:ext cx="2972387" cy="830997"/>
          </a:xfrm>
          <a:prstGeom prst="rect">
            <a:avLst/>
          </a:prstGeom>
          <a:noFill/>
        </p:spPr>
        <p:txBody>
          <a:bodyPr wrap="square">
            <a:spAutoFit/>
          </a:bodyPr>
          <a:lstStyle/>
          <a:p>
            <a:r>
              <a:rPr lang="en-GB" sz="1600" dirty="0">
                <a:effectLst/>
                <a:latin typeface="Aptos" panose="020B0004020202020204" pitchFamily="34" charset="0"/>
                <a:ea typeface="PMingLiU" panose="02020500000000000000" pitchFamily="18" charset="-120"/>
                <a:cs typeface="Aptos" panose="020B0004020202020204" pitchFamily="34" charset="0"/>
              </a:rPr>
              <a:t>UK Prescribing Information is available at the end of this presentation</a:t>
            </a:r>
            <a:endParaRPr lang="en-US" sz="1600" dirty="0"/>
          </a:p>
        </p:txBody>
      </p:sp>
    </p:spTree>
    <p:extLst>
      <p:ext uri="{BB962C8B-B14F-4D97-AF65-F5344CB8AC3E}">
        <p14:creationId xmlns:p14="http://schemas.microsoft.com/office/powerpoint/2010/main" val="284722773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4D3717-B37D-5B7D-6560-489A4069EAE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9594F44-DBA4-69E8-F17C-54EAEF81ED99}"/>
              </a:ext>
            </a:extLst>
          </p:cNvPr>
          <p:cNvSpPr>
            <a:spLocks noGrp="1"/>
          </p:cNvSpPr>
          <p:nvPr>
            <p:ph type="title"/>
          </p:nvPr>
        </p:nvSpPr>
        <p:spPr/>
        <p:txBody>
          <a:bodyPr/>
          <a:lstStyle/>
          <a:p>
            <a:r>
              <a:rPr lang="en-GB" dirty="0" err="1"/>
              <a:t>Evkeeza</a:t>
            </a:r>
            <a:r>
              <a:rPr lang="en-GB" dirty="0"/>
              <a:t>®</a:t>
            </a:r>
            <a:r>
              <a:rPr lang="en-GB" sz="3200" dirty="0">
                <a:latin typeface="Wingdings 3" panose="05040102010807070707" pitchFamily="18" charset="2"/>
                <a:sym typeface="Wingdings 3" panose="05040102010807070707" pitchFamily="18" charset="2"/>
              </a:rPr>
              <a:t></a:t>
            </a:r>
            <a:r>
              <a:rPr lang="en-GB" dirty="0"/>
              <a:t>(evinacumab) EU and UK therapeutic indication</a:t>
            </a:r>
            <a:endParaRPr lang="en-GB" dirty="0">
              <a:latin typeface="Wingdings 3" panose="05040102010807070707" pitchFamily="18" charset="2"/>
            </a:endParaRPr>
          </a:p>
        </p:txBody>
      </p:sp>
      <p:sp>
        <p:nvSpPr>
          <p:cNvPr id="3" name="Text Placeholder 2">
            <a:extLst>
              <a:ext uri="{FF2B5EF4-FFF2-40B4-BE49-F238E27FC236}">
                <a16:creationId xmlns:a16="http://schemas.microsoft.com/office/drawing/2014/main" id="{B04692C8-413E-15F9-1A25-95B179CFDD63}"/>
              </a:ext>
            </a:extLst>
          </p:cNvPr>
          <p:cNvSpPr>
            <a:spLocks noGrp="1"/>
          </p:cNvSpPr>
          <p:nvPr>
            <p:ph type="body" sz="quarter" idx="13"/>
          </p:nvPr>
        </p:nvSpPr>
        <p:spPr/>
        <p:txBody>
          <a:bodyPr/>
          <a:lstStyle/>
          <a:p>
            <a:r>
              <a:rPr lang="en-GB" sz="2800" dirty="0" err="1"/>
              <a:t>Evkeeza</a:t>
            </a:r>
            <a:r>
              <a:rPr lang="en-GB" sz="2800" dirty="0"/>
              <a:t> is indicated as an adjunct to diet and other low-density lipoprotein-cholesterol (LDL-C) lowering therapies for the treatment of adult and paediatric patients aged 6 months and older with homozygous familial hypercholesterolaemia (HoFH)</a:t>
            </a:r>
          </a:p>
          <a:p>
            <a:endParaRPr lang="en-GB" sz="3200" dirty="0"/>
          </a:p>
          <a:p>
            <a:pPr>
              <a:spcAft>
                <a:spcPts val="600"/>
              </a:spcAft>
            </a:pPr>
            <a:r>
              <a:rPr lang="en-GB" sz="2400" dirty="0" err="1"/>
              <a:t>Evkeeza</a:t>
            </a:r>
            <a:r>
              <a:rPr lang="en-GB" sz="2400" dirty="0"/>
              <a:t> has been authorized under “exceptional circumstances”</a:t>
            </a:r>
          </a:p>
          <a:p>
            <a:pPr>
              <a:spcAft>
                <a:spcPts val="600"/>
              </a:spcAft>
            </a:pPr>
            <a:r>
              <a:rPr lang="en-GB" sz="2400" dirty="0"/>
              <a:t>Due to the rarity of HoFH, it has not been possible to obtain the complete information on </a:t>
            </a:r>
            <a:r>
              <a:rPr lang="en-GB" sz="2400" dirty="0" err="1"/>
              <a:t>Evkeeza</a:t>
            </a:r>
            <a:r>
              <a:rPr lang="en-GB" sz="2400" dirty="0"/>
              <a:t>. Any new information that may become available will be reviewed every year</a:t>
            </a:r>
          </a:p>
          <a:p>
            <a:endParaRPr lang="en-GB" dirty="0"/>
          </a:p>
        </p:txBody>
      </p:sp>
      <p:sp>
        <p:nvSpPr>
          <p:cNvPr id="4" name="Rectangle 3">
            <a:extLst>
              <a:ext uri="{FF2B5EF4-FFF2-40B4-BE49-F238E27FC236}">
                <a16:creationId xmlns:a16="http://schemas.microsoft.com/office/drawing/2014/main" id="{F45E7B12-B156-05B7-ABBA-67BC941A2563}"/>
              </a:ext>
            </a:extLst>
          </p:cNvPr>
          <p:cNvSpPr/>
          <p:nvPr/>
        </p:nvSpPr>
        <p:spPr>
          <a:xfrm>
            <a:off x="331828" y="5990685"/>
            <a:ext cx="11608925" cy="461665"/>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HoFH, homozygous familial </a:t>
            </a:r>
            <a:r>
              <a:rPr kumimoji="0" lang="en-GB" alt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hypercholesteroaemia</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Ultragenyx Germany GmbH. </a:t>
            </a:r>
            <a:r>
              <a:rPr kumimoji="0" lang="en-GB" alt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Evkeeza</a:t>
            </a:r>
            <a:r>
              <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 (evinacumab) summary of product characteristics. 2025</a:t>
            </a:r>
          </a:p>
        </p:txBody>
      </p:sp>
      <p:sp>
        <p:nvSpPr>
          <p:cNvPr id="5" name="Footer Placeholder 3">
            <a:extLst>
              <a:ext uri="{FF2B5EF4-FFF2-40B4-BE49-F238E27FC236}">
                <a16:creationId xmlns:a16="http://schemas.microsoft.com/office/drawing/2014/main" id="{48232878-888D-381C-58BF-3059159F1180}"/>
              </a:ext>
            </a:extLst>
          </p:cNvPr>
          <p:cNvSpPr>
            <a:spLocks noGrp="1"/>
          </p:cNvSpPr>
          <p:nvPr>
            <p:ph type="ftr" sz="quarter" idx="3"/>
          </p:nvPr>
        </p:nvSpPr>
        <p:spPr>
          <a:xfrm>
            <a:off x="719704" y="6492872"/>
            <a:ext cx="4100869"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Tree>
    <p:extLst>
      <p:ext uri="{BB962C8B-B14F-4D97-AF65-F5344CB8AC3E}">
        <p14:creationId xmlns:p14="http://schemas.microsoft.com/office/powerpoint/2010/main" val="49873362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C5A462-BA24-F937-A9DB-9CA7D07826AB}"/>
              </a:ext>
            </a:extLst>
          </p:cNvPr>
          <p:cNvSpPr>
            <a:spLocks noGrp="1"/>
          </p:cNvSpPr>
          <p:nvPr>
            <p:ph type="ctrTitle"/>
          </p:nvPr>
        </p:nvSpPr>
        <p:spPr/>
        <p:txBody>
          <a:bodyPr/>
          <a:lstStyle/>
          <a:p>
            <a:r>
              <a:rPr lang="en-GB" dirty="0"/>
              <a:t>Welcome and introduction</a:t>
            </a:r>
          </a:p>
        </p:txBody>
      </p:sp>
      <p:sp>
        <p:nvSpPr>
          <p:cNvPr id="3" name="Subtitle 2">
            <a:extLst>
              <a:ext uri="{FF2B5EF4-FFF2-40B4-BE49-F238E27FC236}">
                <a16:creationId xmlns:a16="http://schemas.microsoft.com/office/drawing/2014/main" id="{E26B4521-1D21-18D6-57AD-51258512FF4F}"/>
              </a:ext>
            </a:extLst>
          </p:cNvPr>
          <p:cNvSpPr>
            <a:spLocks noGrp="1"/>
          </p:cNvSpPr>
          <p:nvPr>
            <p:ph type="subTitle" idx="1"/>
          </p:nvPr>
        </p:nvSpPr>
        <p:spPr/>
        <p:txBody>
          <a:bodyPr/>
          <a:lstStyle/>
          <a:p>
            <a:r>
              <a:rPr lang="en-GB" sz="2800" dirty="0"/>
              <a:t>Dr Jaimini Cegla, MRCP, </a:t>
            </a:r>
            <a:r>
              <a:rPr lang="en-GB" sz="2800" dirty="0" err="1"/>
              <a:t>FRCPath</a:t>
            </a:r>
            <a:r>
              <a:rPr lang="en-GB" sz="2800" dirty="0"/>
              <a:t>, PhD</a:t>
            </a:r>
          </a:p>
          <a:p>
            <a:endParaRPr lang="en-GB" sz="2000" dirty="0"/>
          </a:p>
          <a:p>
            <a:r>
              <a:rPr lang="en-GB" sz="2000" dirty="0"/>
              <a:t>Consultant, Chemical Pathology and Metabolic Medicine, Hammersmith Hospital, London, UK</a:t>
            </a:r>
          </a:p>
        </p:txBody>
      </p:sp>
      <p:sp>
        <p:nvSpPr>
          <p:cNvPr id="4" name="Footer Placeholder 3">
            <a:extLst>
              <a:ext uri="{FF2B5EF4-FFF2-40B4-BE49-F238E27FC236}">
                <a16:creationId xmlns:a16="http://schemas.microsoft.com/office/drawing/2014/main" id="{2945FD3C-1689-CC9B-0E3A-5CB6960FD6BF}"/>
              </a:ext>
            </a:extLst>
          </p:cNvPr>
          <p:cNvSpPr>
            <a:spLocks noGrp="1"/>
          </p:cNvSpPr>
          <p:nvPr>
            <p:ph type="ftr" sz="quarter" idx="3"/>
          </p:nvPr>
        </p:nvSpPr>
        <p:spPr/>
        <p:txBody>
          <a:bodyPr/>
          <a:lstStyle/>
          <a:p>
            <a:pPr defTabSz="1218072"/>
            <a:r>
              <a:rPr lang="en-GB" dirty="0"/>
              <a:t>© 2025 Ultragenyx Pharmaceutical Inc.   |    All Rights Reserved</a:t>
            </a:r>
          </a:p>
        </p:txBody>
      </p:sp>
      <p:sp>
        <p:nvSpPr>
          <p:cNvPr id="6" name="Slide Number Placeholder 3">
            <a:extLst>
              <a:ext uri="{FF2B5EF4-FFF2-40B4-BE49-F238E27FC236}">
                <a16:creationId xmlns:a16="http://schemas.microsoft.com/office/drawing/2014/main" id="{C239BA79-1715-8BA3-5F7F-20AC0F59103D}"/>
              </a:ext>
            </a:extLst>
          </p:cNvPr>
          <p:cNvSpPr txBox="1">
            <a:spLocks/>
          </p:cNvSpPr>
          <p:nvPr/>
        </p:nvSpPr>
        <p:spPr>
          <a:xfrm>
            <a:off x="432487" y="6469334"/>
            <a:ext cx="364602" cy="206104"/>
          </a:xfrm>
          <a:prstGeom prst="rect">
            <a:avLst/>
          </a:prstGeom>
        </p:spPr>
        <p:txBody>
          <a:bodyPr vert="horz" lIns="0" tIns="0" rIns="0" bIns="0" rtlCol="0" anchor="b"/>
          <a:lstStyle>
            <a:defPPr>
              <a:defRPr lang="en-US"/>
            </a:defPPr>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A08AF143-45D7-9A4A-B150-A93742DEB287}" type="slidenum">
              <a:rPr kumimoji="0" lang="en-US" sz="1200" b="0" i="0" u="none" strike="noStrike" kern="1200" cap="none" spc="0" normalizeH="0" baseline="0" noProof="0" smtClean="0">
                <a:ln>
                  <a:noFill/>
                </a:ln>
                <a:solidFill>
                  <a:srgbClr val="000000"/>
                </a:solidFill>
                <a:effectLst/>
                <a:uLnTx/>
                <a:uFillTx/>
                <a:latin typeface="+mj-l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srgbClr val="000000"/>
              </a:solidFill>
              <a:effectLst/>
              <a:uLnTx/>
              <a:uFillTx/>
              <a:latin typeface="+mj-lt"/>
              <a:ea typeface="+mn-ea"/>
              <a:cs typeface="+mn-cs"/>
            </a:endParaRPr>
          </a:p>
        </p:txBody>
      </p:sp>
    </p:spTree>
    <p:extLst>
      <p:ext uri="{BB962C8B-B14F-4D97-AF65-F5344CB8AC3E}">
        <p14:creationId xmlns:p14="http://schemas.microsoft.com/office/powerpoint/2010/main" val="348401230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C58141-5E40-2A8D-DE4A-7DF6703CB57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340225A-496C-86F4-4C5B-9B8C91BB9EC6}"/>
              </a:ext>
            </a:extLst>
          </p:cNvPr>
          <p:cNvSpPr>
            <a:spLocks noGrp="1"/>
          </p:cNvSpPr>
          <p:nvPr>
            <p:ph type="title"/>
          </p:nvPr>
        </p:nvSpPr>
        <p:spPr/>
        <p:txBody>
          <a:bodyPr>
            <a:normAutofit/>
          </a:bodyPr>
          <a:lstStyle/>
          <a:p>
            <a:r>
              <a:rPr lang="en-GB" sz="3200" dirty="0"/>
              <a:t>Disclosures</a:t>
            </a:r>
          </a:p>
        </p:txBody>
      </p:sp>
      <p:sp>
        <p:nvSpPr>
          <p:cNvPr id="3" name="Content Placeholder 2">
            <a:extLst>
              <a:ext uri="{FF2B5EF4-FFF2-40B4-BE49-F238E27FC236}">
                <a16:creationId xmlns:a16="http://schemas.microsoft.com/office/drawing/2014/main" id="{7AC244D8-F2C9-6393-05E8-49AB7A4023ED}"/>
              </a:ext>
            </a:extLst>
          </p:cNvPr>
          <p:cNvSpPr>
            <a:spLocks noGrp="1"/>
          </p:cNvSpPr>
          <p:nvPr>
            <p:ph type="body" sz="quarter" idx="13"/>
          </p:nvPr>
        </p:nvSpPr>
        <p:spPr/>
        <p:txBody>
          <a:bodyPr/>
          <a:lstStyle/>
          <a:p>
            <a:pPr>
              <a:spcAft>
                <a:spcPts val="1200"/>
              </a:spcAft>
            </a:pPr>
            <a:r>
              <a:rPr lang="en-GB" sz="2400" dirty="0">
                <a:ea typeface="Calibri Light" panose="020F0302020204030204" pitchFamily="34" charset="0"/>
              </a:rPr>
              <a:t>Dr Cegla</a:t>
            </a:r>
            <a:r>
              <a:rPr lang="en-GB" sz="2400" dirty="0">
                <a:effectLst/>
                <a:ea typeface="Calibri Light" panose="020F0302020204030204" pitchFamily="34" charset="0"/>
              </a:rPr>
              <a:t> has received speaker/consultancy fees or research grants from Amgen, Sanofi, </a:t>
            </a:r>
            <a:r>
              <a:rPr lang="en-GB" sz="2400" dirty="0" err="1">
                <a:effectLst/>
                <a:ea typeface="Calibri Light" panose="020F0302020204030204" pitchFamily="34" charset="0"/>
              </a:rPr>
              <a:t>Amryt</a:t>
            </a:r>
            <a:r>
              <a:rPr lang="en-GB" sz="2400" dirty="0">
                <a:effectLst/>
                <a:ea typeface="Calibri Light" panose="020F0302020204030204" pitchFamily="34" charset="0"/>
              </a:rPr>
              <a:t>, Pfizer, Daiichi Sankyo, Novartis, </a:t>
            </a:r>
            <a:r>
              <a:rPr lang="en-GB" sz="2400" dirty="0" err="1">
                <a:effectLst/>
                <a:ea typeface="Calibri Light" panose="020F0302020204030204" pitchFamily="34" charset="0"/>
              </a:rPr>
              <a:t>Akcea</a:t>
            </a:r>
            <a:r>
              <a:rPr lang="en-GB" sz="2400" dirty="0">
                <a:effectLst/>
                <a:ea typeface="Calibri Light" panose="020F0302020204030204" pitchFamily="34" charset="0"/>
              </a:rPr>
              <a:t>, Sobi, Ultragenyx, Verve Therapeutics and Silence Therapeutics</a:t>
            </a:r>
          </a:p>
          <a:p>
            <a:pPr>
              <a:spcAft>
                <a:spcPts val="1200"/>
              </a:spcAft>
            </a:pPr>
            <a:r>
              <a:rPr lang="en-GB" sz="2400" dirty="0">
                <a:ea typeface="Calibri Light" panose="020F0302020204030204" pitchFamily="34" charset="0"/>
              </a:rPr>
              <a:t>Dr Cegla</a:t>
            </a:r>
            <a:r>
              <a:rPr lang="en-GB" sz="2400" dirty="0">
                <a:effectLst/>
                <a:ea typeface="Calibri Light" panose="020F0302020204030204" pitchFamily="34" charset="0"/>
              </a:rPr>
              <a:t> is a member of the Medical, Scientific and Research Committee of HEART UK, </a:t>
            </a:r>
            <a:br>
              <a:rPr lang="en-GB" sz="2400" dirty="0">
                <a:effectLst/>
                <a:ea typeface="Calibri Light" panose="020F0302020204030204" pitchFamily="34" charset="0"/>
              </a:rPr>
            </a:br>
            <a:r>
              <a:rPr lang="en-GB" sz="2400" dirty="0">
                <a:effectLst/>
                <a:ea typeface="Calibri Light" panose="020F0302020204030204" pitchFamily="34" charset="0"/>
              </a:rPr>
              <a:t>the Cholesterol Charity</a:t>
            </a:r>
          </a:p>
          <a:p>
            <a:pPr>
              <a:spcAft>
                <a:spcPts val="1200"/>
              </a:spcAft>
            </a:pPr>
            <a:r>
              <a:rPr lang="en-GB" sz="2400" dirty="0">
                <a:ea typeface="Calibri Light" panose="020F0302020204030204" pitchFamily="34" charset="0"/>
              </a:rPr>
              <a:t>Dr Cegla has received honorarium from Ultragenyx to participate in this event</a:t>
            </a:r>
          </a:p>
        </p:txBody>
      </p:sp>
      <p:sp>
        <p:nvSpPr>
          <p:cNvPr id="5" name="Footer Placeholder 3">
            <a:extLst>
              <a:ext uri="{FF2B5EF4-FFF2-40B4-BE49-F238E27FC236}">
                <a16:creationId xmlns:a16="http://schemas.microsoft.com/office/drawing/2014/main" id="{A386519E-FE5D-840A-3E09-A321A41212E3}"/>
              </a:ext>
            </a:extLst>
          </p:cNvPr>
          <p:cNvSpPr>
            <a:spLocks noGrp="1"/>
          </p:cNvSpPr>
          <p:nvPr>
            <p:ph type="ftr" sz="quarter" idx="3"/>
          </p:nvPr>
        </p:nvSpPr>
        <p:spPr>
          <a:xfrm>
            <a:off x="719704" y="6492872"/>
            <a:ext cx="4100869"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6" name="Slide Number Placeholder 3">
            <a:extLst>
              <a:ext uri="{FF2B5EF4-FFF2-40B4-BE49-F238E27FC236}">
                <a16:creationId xmlns:a16="http://schemas.microsoft.com/office/drawing/2014/main" id="{F143314F-231E-22C5-F072-DEDF5ECACA62}"/>
              </a:ext>
            </a:extLst>
          </p:cNvPr>
          <p:cNvSpPr txBox="1">
            <a:spLocks/>
          </p:cNvSpPr>
          <p:nvPr/>
        </p:nvSpPr>
        <p:spPr>
          <a:xfrm>
            <a:off x="432487" y="6469334"/>
            <a:ext cx="364602" cy="206104"/>
          </a:xfrm>
          <a:prstGeom prst="rect">
            <a:avLst/>
          </a:prstGeom>
        </p:spPr>
        <p:txBody>
          <a:bodyPr vert="horz" lIns="0" tIns="0" rIns="0" bIns="0" rtlCol="0" anchor="b"/>
          <a:lstStyle>
            <a:defPPr>
              <a:defRPr lang="en-US"/>
            </a:defPPr>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A08AF143-45D7-9A4A-B150-A93742DEB287}" type="slidenum">
              <a:rPr kumimoji="0" lang="en-US" sz="1200" b="0" i="0" u="none" strike="noStrike" kern="1200" cap="none" spc="0" normalizeH="0" baseline="0" noProof="0" smtClean="0">
                <a:ln>
                  <a:noFill/>
                </a:ln>
                <a:solidFill>
                  <a:srgbClr val="000000"/>
                </a:solidFill>
                <a:effectLst/>
                <a:uLnTx/>
                <a:uFillTx/>
                <a:latin typeface="+mj-l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srgbClr val="000000"/>
              </a:solidFill>
              <a:effectLst/>
              <a:uLnTx/>
              <a:uFillTx/>
              <a:latin typeface="+mj-lt"/>
              <a:ea typeface="+mn-ea"/>
              <a:cs typeface="+mn-cs"/>
            </a:endParaRPr>
          </a:p>
        </p:txBody>
      </p:sp>
    </p:spTree>
    <p:extLst>
      <p:ext uri="{BB962C8B-B14F-4D97-AF65-F5344CB8AC3E}">
        <p14:creationId xmlns:p14="http://schemas.microsoft.com/office/powerpoint/2010/main" val="344719160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563EEB-BD04-65CA-A0DA-64F59FB97A4B}"/>
              </a:ext>
            </a:extLst>
          </p:cNvPr>
          <p:cNvSpPr>
            <a:spLocks noGrp="1"/>
          </p:cNvSpPr>
          <p:nvPr>
            <p:ph type="title"/>
          </p:nvPr>
        </p:nvSpPr>
        <p:spPr/>
        <p:txBody>
          <a:bodyPr/>
          <a:lstStyle/>
          <a:p>
            <a:r>
              <a:rPr lang="en-GB" dirty="0"/>
              <a:t>Agenda</a:t>
            </a:r>
          </a:p>
        </p:txBody>
      </p:sp>
      <p:sp>
        <p:nvSpPr>
          <p:cNvPr id="4" name="Footer Placeholder 3">
            <a:extLst>
              <a:ext uri="{FF2B5EF4-FFF2-40B4-BE49-F238E27FC236}">
                <a16:creationId xmlns:a16="http://schemas.microsoft.com/office/drawing/2014/main" id="{0FF038AC-BB7F-194D-71CA-BAA5DCB78ECA}"/>
              </a:ext>
            </a:extLst>
          </p:cNvPr>
          <p:cNvSpPr>
            <a:spLocks noGrp="1"/>
          </p:cNvSpPr>
          <p:nvPr>
            <p:ph type="ftr" sz="quarter" idx="3"/>
          </p:nvPr>
        </p:nvSpPr>
        <p:spPr/>
        <p:txBody>
          <a:bodyPr/>
          <a:lstStyle/>
          <a:p>
            <a:pPr defTabSz="1218072"/>
            <a:r>
              <a:rPr lang="en-GB" dirty="0"/>
              <a:t>© 2025 Ultragenyx Pharmaceutical Inc.   |    All Rights Reserved</a:t>
            </a:r>
          </a:p>
        </p:txBody>
      </p:sp>
      <p:graphicFrame>
        <p:nvGraphicFramePr>
          <p:cNvPr id="6" name="Table 7">
            <a:extLst>
              <a:ext uri="{FF2B5EF4-FFF2-40B4-BE49-F238E27FC236}">
                <a16:creationId xmlns:a16="http://schemas.microsoft.com/office/drawing/2014/main" id="{2F4D941E-5DE8-7226-0BFC-00414EAD8CE1}"/>
              </a:ext>
            </a:extLst>
          </p:cNvPr>
          <p:cNvGraphicFramePr>
            <a:graphicFrameLocks noGrp="1"/>
          </p:cNvGraphicFramePr>
          <p:nvPr>
            <p:extLst>
              <p:ext uri="{D42A27DB-BD31-4B8C-83A1-F6EECF244321}">
                <p14:modId xmlns:p14="http://schemas.microsoft.com/office/powerpoint/2010/main" val="3253096256"/>
              </p:ext>
            </p:extLst>
          </p:nvPr>
        </p:nvGraphicFramePr>
        <p:xfrm>
          <a:off x="574694" y="1420138"/>
          <a:ext cx="10743545" cy="4511040"/>
        </p:xfrm>
        <a:graphic>
          <a:graphicData uri="http://schemas.openxmlformats.org/drawingml/2006/table">
            <a:tbl>
              <a:tblPr firstRow="1" bandRow="1">
                <a:tableStyleId>{21E4AEA4-8DFA-4A89-87EB-49C32662AFE0}</a:tableStyleId>
              </a:tblPr>
              <a:tblGrid>
                <a:gridCol w="1834264">
                  <a:extLst>
                    <a:ext uri="{9D8B030D-6E8A-4147-A177-3AD203B41FA5}">
                      <a16:colId xmlns:a16="http://schemas.microsoft.com/office/drawing/2014/main" val="3528786064"/>
                    </a:ext>
                  </a:extLst>
                </a:gridCol>
                <a:gridCol w="8909281">
                  <a:extLst>
                    <a:ext uri="{9D8B030D-6E8A-4147-A177-3AD203B41FA5}">
                      <a16:colId xmlns:a16="http://schemas.microsoft.com/office/drawing/2014/main" val="603848906"/>
                    </a:ext>
                  </a:extLst>
                </a:gridCol>
              </a:tblGrid>
              <a:tr h="370840">
                <a:tc>
                  <a:txBody>
                    <a:bodyPr/>
                    <a:lstStyle/>
                    <a:p>
                      <a:r>
                        <a:rPr lang="en-GB" sz="2000">
                          <a:solidFill>
                            <a:schemeClr val="tx1"/>
                          </a:solidFill>
                        </a:rPr>
                        <a:t>Time (BST</a:t>
                      </a:r>
                      <a:r>
                        <a:rPr lang="en-GB" sz="2000" dirty="0">
                          <a:solidFill>
                            <a:schemeClr val="tx1"/>
                          </a:solidFill>
                        </a:rPr>
                        <a:t>)</a:t>
                      </a:r>
                    </a:p>
                  </a:txBody>
                  <a:tcP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solidFill>
                      <a:schemeClr val="bg1"/>
                    </a:solidFill>
                  </a:tcPr>
                </a:tc>
                <a:tc>
                  <a:txBody>
                    <a:bodyPr/>
                    <a:lstStyle/>
                    <a:p>
                      <a:r>
                        <a:rPr lang="en-GB" sz="2000" dirty="0">
                          <a:solidFill>
                            <a:schemeClr val="tx1"/>
                          </a:solidFill>
                        </a:rPr>
                        <a:t>Session title</a:t>
                      </a:r>
                    </a:p>
                  </a:txBody>
                  <a:tcP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val="1270710865"/>
                  </a:ext>
                </a:extLst>
              </a:tr>
              <a:tr h="370840">
                <a:tc>
                  <a:txBody>
                    <a:bodyPr/>
                    <a:lstStyle/>
                    <a:p>
                      <a:r>
                        <a:rPr lang="en-GB" sz="2000" dirty="0">
                          <a:solidFill>
                            <a:schemeClr val="tx1"/>
                          </a:solidFill>
                        </a:rPr>
                        <a:t>13:30–13:35</a:t>
                      </a:r>
                    </a:p>
                  </a:txBody>
                  <a:tcPr>
                    <a:lnT w="28575" cap="flat" cmpd="sng" algn="ctr">
                      <a:solidFill>
                        <a:schemeClr val="accent1"/>
                      </a:solidFill>
                      <a:prstDash val="solid"/>
                      <a:round/>
                      <a:headEnd type="none" w="med" len="med"/>
                      <a:tailEnd type="none" w="med" len="med"/>
                    </a:lnT>
                    <a:solidFill>
                      <a:schemeClr val="bg1"/>
                    </a:solidFill>
                  </a:tcPr>
                </a:tc>
                <a:tc>
                  <a:txBody>
                    <a:bodyPr/>
                    <a:lstStyle/>
                    <a:p>
                      <a:r>
                        <a:rPr lang="en-GB" sz="2000" dirty="0">
                          <a:solidFill>
                            <a:schemeClr val="tx1"/>
                          </a:solidFill>
                        </a:rPr>
                        <a:t>Welcome and introduction</a:t>
                      </a:r>
                    </a:p>
                    <a:p>
                      <a:r>
                        <a:rPr lang="en-GB" sz="2000" i="1" dirty="0">
                          <a:solidFill>
                            <a:schemeClr val="tx1"/>
                          </a:solidFill>
                        </a:rPr>
                        <a:t>Dr Jaimini Cegla, Hammersmith Hospital, UK</a:t>
                      </a:r>
                    </a:p>
                  </a:txBody>
                  <a:tcPr>
                    <a:lnT w="28575" cap="flat" cmpd="sng" algn="ctr">
                      <a:solidFill>
                        <a:schemeClr val="accent1"/>
                      </a:solidFill>
                      <a:prstDash val="solid"/>
                      <a:round/>
                      <a:headEnd type="none" w="med" len="med"/>
                      <a:tailEnd type="none" w="med" len="med"/>
                    </a:lnT>
                    <a:solidFill>
                      <a:schemeClr val="bg1"/>
                    </a:solidFill>
                  </a:tcPr>
                </a:tc>
                <a:extLst>
                  <a:ext uri="{0D108BD9-81ED-4DB2-BD59-A6C34878D82A}">
                    <a16:rowId xmlns:a16="http://schemas.microsoft.com/office/drawing/2014/main" val="3618775543"/>
                  </a:ext>
                </a:extLst>
              </a:tr>
              <a:tr h="370840">
                <a:tc>
                  <a:txBody>
                    <a:bodyPr/>
                    <a:lstStyle/>
                    <a:p>
                      <a:r>
                        <a:rPr lang="en-GB" sz="2000" dirty="0">
                          <a:solidFill>
                            <a:schemeClr val="tx1"/>
                          </a:solidFill>
                        </a:rPr>
                        <a:t>13:35–13:55</a:t>
                      </a:r>
                    </a:p>
                  </a:txBody>
                  <a:tcPr>
                    <a:solidFill>
                      <a:schemeClr val="bg1"/>
                    </a:solidFill>
                  </a:tcPr>
                </a:tc>
                <a:tc>
                  <a:txBody>
                    <a:bodyPr/>
                    <a:lstStyle/>
                    <a:p>
                      <a:r>
                        <a:rPr lang="en-US" sz="2000" dirty="0"/>
                        <a:t>Homozygous familial hypercholesterolemia (HoFH): </a:t>
                      </a:r>
                      <a:r>
                        <a:rPr lang="en-US" sz="2000" dirty="0" err="1"/>
                        <a:t>aetiology</a:t>
                      </a:r>
                      <a:r>
                        <a:rPr lang="en-US" sz="2000" dirty="0"/>
                        <a:t>, presentation and diagnosis through the lens of the HICC registry – where are the ‘missing’ patients?</a:t>
                      </a:r>
                      <a:endParaRPr lang="en-US" sz="2000" dirty="0">
                        <a:solidFill>
                          <a:schemeClr val="tx1"/>
                        </a:solidFill>
                      </a:endParaRPr>
                    </a:p>
                    <a:p>
                      <a:r>
                        <a:rPr lang="en-GB" sz="2000" i="1" dirty="0">
                          <a:solidFill>
                            <a:schemeClr val="tx1"/>
                          </a:solidFill>
                        </a:rPr>
                        <a:t>Professor Marina Cuchel, University of Pennsylvania, USA</a:t>
                      </a:r>
                    </a:p>
                  </a:txBody>
                  <a:tcPr>
                    <a:solidFill>
                      <a:schemeClr val="bg1"/>
                    </a:solidFill>
                  </a:tcPr>
                </a:tc>
                <a:extLst>
                  <a:ext uri="{0D108BD9-81ED-4DB2-BD59-A6C34878D82A}">
                    <a16:rowId xmlns:a16="http://schemas.microsoft.com/office/drawing/2014/main" val="1613078867"/>
                  </a:ext>
                </a:extLst>
              </a:tr>
              <a:tr h="370840">
                <a:tc>
                  <a:txBody>
                    <a:bodyPr/>
                    <a:lstStyle/>
                    <a:p>
                      <a:r>
                        <a:rPr lang="en-GB" sz="2000" dirty="0">
                          <a:solidFill>
                            <a:schemeClr val="tx1"/>
                          </a:solidFill>
                        </a:rPr>
                        <a:t>13:55–14:15</a:t>
                      </a:r>
                    </a:p>
                  </a:txBody>
                  <a:tcPr>
                    <a:solidFill>
                      <a:schemeClr val="bg1"/>
                    </a:solidFill>
                  </a:tcPr>
                </a:tc>
                <a:tc>
                  <a:txBody>
                    <a:bodyPr/>
                    <a:lstStyle/>
                    <a:p>
                      <a:r>
                        <a:rPr lang="en-US" sz="2000" dirty="0"/>
                        <a:t>Efficacy and safety of evinacumab in patients with HoFH: a review of the clinical data in adult, adolescent and paediatric patients</a:t>
                      </a:r>
                      <a:r>
                        <a:rPr lang="en-US" sz="2000" dirty="0">
                          <a:solidFill>
                            <a:schemeClr val="tx1"/>
                          </a:solidFill>
                        </a:rPr>
                        <a:t>	</a:t>
                      </a:r>
                    </a:p>
                    <a:p>
                      <a:r>
                        <a:rPr lang="en-US" sz="2000" i="1" dirty="0">
                          <a:solidFill>
                            <a:schemeClr val="tx1"/>
                          </a:solidFill>
                        </a:rPr>
                        <a:t>Professor Frederick Raal, University of the Witwatersrand, South Africa </a:t>
                      </a:r>
                      <a:endParaRPr lang="en-GB" sz="2000" i="1" dirty="0">
                        <a:solidFill>
                          <a:schemeClr val="tx1"/>
                        </a:solidFill>
                      </a:endParaRPr>
                    </a:p>
                  </a:txBody>
                  <a:tcPr>
                    <a:solidFill>
                      <a:schemeClr val="bg1"/>
                    </a:solidFill>
                  </a:tcPr>
                </a:tc>
                <a:extLst>
                  <a:ext uri="{0D108BD9-81ED-4DB2-BD59-A6C34878D82A}">
                    <a16:rowId xmlns:a16="http://schemas.microsoft.com/office/drawing/2014/main" val="2126771906"/>
                  </a:ext>
                </a:extLst>
              </a:tr>
              <a:tr h="370840">
                <a:tc>
                  <a:txBody>
                    <a:bodyPr/>
                    <a:lstStyle/>
                    <a:p>
                      <a:r>
                        <a:rPr lang="en-GB" sz="2000" dirty="0">
                          <a:solidFill>
                            <a:schemeClr val="tx1"/>
                          </a:solidFill>
                        </a:rPr>
                        <a:t>14:15–14:30</a:t>
                      </a:r>
                    </a:p>
                  </a:txBody>
                  <a:tcPr>
                    <a:solidFill>
                      <a:schemeClr val="bg1"/>
                    </a:solidFill>
                  </a:tcPr>
                </a:tc>
                <a:tc>
                  <a:txBody>
                    <a:bodyPr/>
                    <a:lstStyle/>
                    <a:p>
                      <a:r>
                        <a:rPr lang="en-GB" sz="2000" i="0" kern="1200" dirty="0">
                          <a:solidFill>
                            <a:schemeClr val="dk1"/>
                          </a:solidFill>
                          <a:effectLst/>
                          <a:latin typeface="+mn-lt"/>
                          <a:ea typeface="+mn-ea"/>
                          <a:cs typeface="+mn-cs"/>
                        </a:rPr>
                        <a:t>Clinical experience with evinacumab at Evelina London Children’s Hospital</a:t>
                      </a:r>
                      <a:r>
                        <a:rPr lang="en-US" sz="2000" dirty="0">
                          <a:solidFill>
                            <a:schemeClr val="tx1"/>
                          </a:solidFill>
                        </a:rPr>
                        <a:t>	</a:t>
                      </a:r>
                    </a:p>
                    <a:p>
                      <a:r>
                        <a:rPr lang="en-US" sz="2000" i="1" dirty="0">
                          <a:solidFill>
                            <a:schemeClr val="tx1"/>
                          </a:solidFill>
                        </a:rPr>
                        <a:t>Dr Michael Champion, Evelina London Children’s Hospital, UK </a:t>
                      </a:r>
                      <a:endParaRPr lang="en-GB" sz="2000" i="1" dirty="0">
                        <a:solidFill>
                          <a:schemeClr val="tx1"/>
                        </a:solidFill>
                      </a:endParaRPr>
                    </a:p>
                  </a:txBody>
                  <a:tcPr>
                    <a:solidFill>
                      <a:schemeClr val="bg1"/>
                    </a:solidFill>
                  </a:tcPr>
                </a:tc>
                <a:extLst>
                  <a:ext uri="{0D108BD9-81ED-4DB2-BD59-A6C34878D82A}">
                    <a16:rowId xmlns:a16="http://schemas.microsoft.com/office/drawing/2014/main" val="2842497086"/>
                  </a:ext>
                </a:extLst>
              </a:tr>
              <a:tr h="370840">
                <a:tc>
                  <a:txBody>
                    <a:bodyPr/>
                    <a:lstStyle/>
                    <a:p>
                      <a:r>
                        <a:rPr lang="en-GB" sz="2000" dirty="0">
                          <a:solidFill>
                            <a:schemeClr val="tx1"/>
                          </a:solidFill>
                        </a:rPr>
                        <a:t>14:30–14:45</a:t>
                      </a:r>
                    </a:p>
                  </a:txBody>
                  <a:tcPr>
                    <a:lnB w="28575" cap="flat" cmpd="sng" algn="ctr">
                      <a:solidFill>
                        <a:schemeClr val="accent1"/>
                      </a:solidFill>
                      <a:prstDash val="solid"/>
                      <a:round/>
                      <a:headEnd type="none" w="med" len="med"/>
                      <a:tailEnd type="none" w="med" len="med"/>
                    </a:lnB>
                    <a:solidFill>
                      <a:schemeClr val="bg1"/>
                    </a:solidFill>
                  </a:tcPr>
                </a:tc>
                <a:tc>
                  <a:txBody>
                    <a:bodyPr/>
                    <a:lstStyle/>
                    <a:p>
                      <a:r>
                        <a:rPr lang="en-GB" sz="2000" dirty="0">
                          <a:solidFill>
                            <a:schemeClr val="tx1"/>
                          </a:solidFill>
                        </a:rPr>
                        <a:t>Q&amp;A</a:t>
                      </a:r>
                    </a:p>
                    <a:p>
                      <a:r>
                        <a:rPr lang="en-GB" sz="2000" i="1" dirty="0">
                          <a:solidFill>
                            <a:schemeClr val="tx1"/>
                          </a:solidFill>
                        </a:rPr>
                        <a:t>Facilitated by Dr Jaimini Cegla, Hammersmith Hospital, UK</a:t>
                      </a:r>
                    </a:p>
                  </a:txBody>
                  <a:tcPr>
                    <a:lnB w="2857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val="3649226015"/>
                  </a:ext>
                </a:extLst>
              </a:tr>
            </a:tbl>
          </a:graphicData>
        </a:graphic>
      </p:graphicFrame>
      <p:sp>
        <p:nvSpPr>
          <p:cNvPr id="3" name="TextBox 2">
            <a:extLst>
              <a:ext uri="{FF2B5EF4-FFF2-40B4-BE49-F238E27FC236}">
                <a16:creationId xmlns:a16="http://schemas.microsoft.com/office/drawing/2014/main" id="{C6724BA4-64DD-4EAF-2F20-FA49F6A485E5}"/>
              </a:ext>
            </a:extLst>
          </p:cNvPr>
          <p:cNvSpPr txBox="1"/>
          <p:nvPr/>
        </p:nvSpPr>
        <p:spPr>
          <a:xfrm flipH="1">
            <a:off x="338788" y="6181319"/>
            <a:ext cx="10960184" cy="279180"/>
          </a:xfrm>
          <a:prstGeom prst="rect">
            <a:avLst/>
          </a:prstGeom>
          <a:noFill/>
        </p:spPr>
        <p:txBody>
          <a:bodyPr wrap="square" lIns="90000" tIns="46800" rIns="90000" bIns="4680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HICC, </a:t>
            </a:r>
            <a:r>
              <a:rPr kumimoji="0" lang="en-GB"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HoFH</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International Clinical Collaboration</a:t>
            </a:r>
            <a:endPar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7" name="Slide Number Placeholder 3">
            <a:extLst>
              <a:ext uri="{FF2B5EF4-FFF2-40B4-BE49-F238E27FC236}">
                <a16:creationId xmlns:a16="http://schemas.microsoft.com/office/drawing/2014/main" id="{D0296D5C-75A0-DEE0-41BE-93663DAEFE57}"/>
              </a:ext>
            </a:extLst>
          </p:cNvPr>
          <p:cNvSpPr txBox="1">
            <a:spLocks/>
          </p:cNvSpPr>
          <p:nvPr/>
        </p:nvSpPr>
        <p:spPr>
          <a:xfrm>
            <a:off x="432487" y="6469334"/>
            <a:ext cx="364602" cy="206104"/>
          </a:xfrm>
          <a:prstGeom prst="rect">
            <a:avLst/>
          </a:prstGeom>
        </p:spPr>
        <p:txBody>
          <a:bodyPr vert="horz" lIns="0" tIns="0" rIns="0" bIns="0" rtlCol="0" anchor="b"/>
          <a:lstStyle>
            <a:defPPr>
              <a:defRPr lang="en-US"/>
            </a:defPPr>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A08AF143-45D7-9A4A-B150-A93742DEB287}" type="slidenum">
              <a:rPr kumimoji="0" lang="en-US" sz="1200" b="0" i="0" u="none" strike="noStrike" kern="1200" cap="none" spc="0" normalizeH="0" baseline="0" noProof="0" smtClean="0">
                <a:ln>
                  <a:noFill/>
                </a:ln>
                <a:solidFill>
                  <a:srgbClr val="000000"/>
                </a:solidFill>
                <a:effectLst/>
                <a:uLnTx/>
                <a:uFillTx/>
                <a:latin typeface="+mj-l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srgbClr val="000000"/>
              </a:solidFill>
              <a:effectLst/>
              <a:uLnTx/>
              <a:uFillTx/>
              <a:latin typeface="+mj-lt"/>
              <a:ea typeface="+mn-ea"/>
              <a:cs typeface="+mn-cs"/>
            </a:endParaRPr>
          </a:p>
        </p:txBody>
      </p:sp>
    </p:spTree>
    <p:extLst>
      <p:ext uri="{BB962C8B-B14F-4D97-AF65-F5344CB8AC3E}">
        <p14:creationId xmlns:p14="http://schemas.microsoft.com/office/powerpoint/2010/main" val="15837476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0C9BA4-1DF4-AA0F-9499-4E96101666F8}"/>
              </a:ext>
            </a:extLst>
          </p:cNvPr>
          <p:cNvSpPr>
            <a:spLocks noGrp="1"/>
          </p:cNvSpPr>
          <p:nvPr>
            <p:ph type="title"/>
          </p:nvPr>
        </p:nvSpPr>
        <p:spPr/>
        <p:txBody>
          <a:bodyPr/>
          <a:lstStyle/>
          <a:p>
            <a:r>
              <a:rPr lang="en-GB" dirty="0"/>
              <a:t>Instructions for submitting questions</a:t>
            </a:r>
          </a:p>
        </p:txBody>
      </p:sp>
      <p:sp>
        <p:nvSpPr>
          <p:cNvPr id="9" name="Footer Placeholder 3">
            <a:extLst>
              <a:ext uri="{FF2B5EF4-FFF2-40B4-BE49-F238E27FC236}">
                <a16:creationId xmlns:a16="http://schemas.microsoft.com/office/drawing/2014/main" id="{587035BF-EDE2-BFE6-4B83-EE244518D377}"/>
              </a:ext>
            </a:extLst>
          </p:cNvPr>
          <p:cNvSpPr>
            <a:spLocks noGrp="1"/>
          </p:cNvSpPr>
          <p:nvPr>
            <p:ph type="ftr" sz="quarter" idx="3"/>
          </p:nvPr>
        </p:nvSpPr>
        <p:spPr/>
        <p:txBody>
          <a:bodyPr/>
          <a:lstStyle/>
          <a:p>
            <a:pPr defTabSz="608473">
              <a:defRPr/>
            </a:pPr>
            <a:r>
              <a:rPr lang="en-US" dirty="0">
                <a:solidFill>
                  <a:srgbClr val="000000"/>
                </a:solidFill>
              </a:rPr>
              <a:t>© 2025 Ultragenyx Pharmaceutical Inc.   |    All Rights Reserved</a:t>
            </a:r>
          </a:p>
        </p:txBody>
      </p:sp>
      <p:graphicFrame>
        <p:nvGraphicFramePr>
          <p:cNvPr id="7" name="Diagram 6">
            <a:extLst>
              <a:ext uri="{FF2B5EF4-FFF2-40B4-BE49-F238E27FC236}">
                <a16:creationId xmlns:a16="http://schemas.microsoft.com/office/drawing/2014/main" id="{AFE3092F-BC4B-1EB3-AE28-26F9FD3897C6}"/>
              </a:ext>
            </a:extLst>
          </p:cNvPr>
          <p:cNvGraphicFramePr/>
          <p:nvPr>
            <p:extLst>
              <p:ext uri="{D42A27DB-BD31-4B8C-83A1-F6EECF244321}">
                <p14:modId xmlns:p14="http://schemas.microsoft.com/office/powerpoint/2010/main" val="2209951195"/>
              </p:ext>
            </p:extLst>
          </p:nvPr>
        </p:nvGraphicFramePr>
        <p:xfrm>
          <a:off x="435365" y="1520367"/>
          <a:ext cx="10998682" cy="461546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3" name="Picture 2" descr="A white question mark in a yellow circle&#10;&#10;Description automatically generated">
            <a:extLst>
              <a:ext uri="{FF2B5EF4-FFF2-40B4-BE49-F238E27FC236}">
                <a16:creationId xmlns:a16="http://schemas.microsoft.com/office/drawing/2014/main" id="{AEB7005A-73D0-DDD6-9640-91A299E79EA3}"/>
              </a:ext>
            </a:extLst>
          </p:cNvPr>
          <p:cNvPicPr>
            <a:picLocks noChangeAspect="1"/>
          </p:cNvPicPr>
          <p:nvPr/>
        </p:nvPicPr>
        <p:blipFill>
          <a:blip r:embed="rId8" cstate="print">
            <a:duotone>
              <a:schemeClr val="accent3">
                <a:shade val="45000"/>
                <a:satMod val="135000"/>
              </a:schemeClr>
              <a:prstClr val="white"/>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 uri="{837473B0-CC2E-450A-ABE3-18F120FF3D39}">
                <a1611:picAttrSrcUrl xmlns:a1611="http://schemas.microsoft.com/office/drawing/2016/11/main" r:id="rId10"/>
              </a:ext>
            </a:extLst>
          </a:blip>
          <a:stretch>
            <a:fillRect/>
          </a:stretch>
        </p:blipFill>
        <p:spPr>
          <a:xfrm>
            <a:off x="884714" y="2938029"/>
            <a:ext cx="1793240" cy="1779166"/>
          </a:xfrm>
          <a:prstGeom prst="rect">
            <a:avLst/>
          </a:prstGeom>
        </p:spPr>
      </p:pic>
      <p:sp>
        <p:nvSpPr>
          <p:cNvPr id="6" name="Slide Number Placeholder 3">
            <a:extLst>
              <a:ext uri="{FF2B5EF4-FFF2-40B4-BE49-F238E27FC236}">
                <a16:creationId xmlns:a16="http://schemas.microsoft.com/office/drawing/2014/main" id="{57018BD8-D250-0F6A-F0B0-B47550AF2805}"/>
              </a:ext>
            </a:extLst>
          </p:cNvPr>
          <p:cNvSpPr txBox="1">
            <a:spLocks/>
          </p:cNvSpPr>
          <p:nvPr/>
        </p:nvSpPr>
        <p:spPr>
          <a:xfrm>
            <a:off x="432487" y="6469334"/>
            <a:ext cx="364602" cy="206104"/>
          </a:xfrm>
          <a:prstGeom prst="rect">
            <a:avLst/>
          </a:prstGeom>
        </p:spPr>
        <p:txBody>
          <a:bodyPr vert="horz" lIns="0" tIns="0" rIns="0" bIns="0" rtlCol="0" anchor="b"/>
          <a:lstStyle>
            <a:defPPr>
              <a:defRPr lang="en-US"/>
            </a:defPPr>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A08AF143-45D7-9A4A-B150-A93742DEB287}" type="slidenum">
              <a:rPr kumimoji="0" lang="en-US" sz="1200" b="0" i="0" u="none" strike="noStrike" kern="1200" cap="none" spc="0" normalizeH="0" baseline="0" noProof="0" smtClean="0">
                <a:ln>
                  <a:noFill/>
                </a:ln>
                <a:solidFill>
                  <a:srgbClr val="000000"/>
                </a:solidFill>
                <a:effectLst/>
                <a:uLnTx/>
                <a:uFillTx/>
                <a:latin typeface="+mj-l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srgbClr val="000000"/>
              </a:solidFill>
              <a:effectLst/>
              <a:uLnTx/>
              <a:uFillTx/>
              <a:latin typeface="+mj-lt"/>
              <a:ea typeface="+mn-ea"/>
              <a:cs typeface="+mn-cs"/>
            </a:endParaRPr>
          </a:p>
        </p:txBody>
      </p:sp>
    </p:spTree>
    <p:extLst>
      <p:ext uri="{BB962C8B-B14F-4D97-AF65-F5344CB8AC3E}">
        <p14:creationId xmlns:p14="http://schemas.microsoft.com/office/powerpoint/2010/main" val="113894975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6DA06D-57CF-4816-C0C3-188A68B03EA2}"/>
              </a:ext>
            </a:extLst>
          </p:cNvPr>
          <p:cNvSpPr>
            <a:spLocks noGrp="1"/>
          </p:cNvSpPr>
          <p:nvPr>
            <p:ph type="title"/>
          </p:nvPr>
        </p:nvSpPr>
        <p:spPr/>
        <p:txBody>
          <a:bodyPr/>
          <a:lstStyle/>
          <a:p>
            <a:r>
              <a:rPr lang="en-GB" dirty="0"/>
              <a:t>HoFH often presents at an early age with significant CAD: </a:t>
            </a:r>
            <a:br>
              <a:rPr lang="en-GB" dirty="0"/>
            </a:br>
            <a:r>
              <a:rPr lang="en-GB" dirty="0"/>
              <a:t>Case example 1</a:t>
            </a:r>
          </a:p>
        </p:txBody>
      </p:sp>
      <p:sp>
        <p:nvSpPr>
          <p:cNvPr id="5" name="Content Placeholder 2">
            <a:extLst>
              <a:ext uri="{FF2B5EF4-FFF2-40B4-BE49-F238E27FC236}">
                <a16:creationId xmlns:a16="http://schemas.microsoft.com/office/drawing/2014/main" id="{7085BDB1-0E45-66B7-500B-97516556543A}"/>
              </a:ext>
            </a:extLst>
          </p:cNvPr>
          <p:cNvSpPr txBox="1">
            <a:spLocks/>
          </p:cNvSpPr>
          <p:nvPr/>
        </p:nvSpPr>
        <p:spPr>
          <a:xfrm>
            <a:off x="717553" y="1568451"/>
            <a:ext cx="5622185" cy="4446456"/>
          </a:xfrm>
          <a:prstGeom prst="rect">
            <a:avLst/>
          </a:prstGeom>
        </p:spPr>
        <p:txBody>
          <a:bodyPr/>
          <a:lstStyle>
            <a:lvl1pPr marL="182711" indent="-182711" algn="l" defTabSz="913554" rtl="0" eaLnBrk="1" latinLnBrk="0" hangingPunct="1">
              <a:lnSpc>
                <a:spcPct val="90000"/>
              </a:lnSpc>
              <a:spcBef>
                <a:spcPts val="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1pPr>
            <a:lvl2pPr marL="548133"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2pPr>
            <a:lvl3pPr marL="913554"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3pPr>
            <a:lvl4pPr marL="1278976"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4pPr>
            <a:lvl5pPr marL="1644398"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5pPr>
            <a:lvl6pPr marL="2512274"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6pPr>
            <a:lvl7pPr marL="2969051"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7pPr>
            <a:lvl8pPr marL="3425828"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8pPr>
            <a:lvl9pPr marL="3882605"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9pPr>
          </a:lstStyle>
          <a:p>
            <a:pPr marL="182711" marR="0" lvl="0" indent="-182711" algn="l" defTabSz="913554" rtl="0" eaLnBrk="1" fontAlgn="auto" latinLnBrk="0" hangingPunct="1">
              <a:spcBef>
                <a:spcPts val="0"/>
              </a:spcBef>
              <a:spcAft>
                <a:spcPts val="120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4-year-old boy with HoFH </a:t>
            </a:r>
            <a:b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br>
            <a: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(aggressive </a:t>
            </a:r>
            <a:r>
              <a:rPr kumimoji="0" lang="en-GB" sz="2000" b="0" i="1"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LDLR</a:t>
            </a:r>
            <a: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 variant: W556R; nt1729 T&gt;C) </a:t>
            </a:r>
          </a:p>
          <a:p>
            <a:pPr marL="182711" marR="0" lvl="0" indent="-182711" algn="l" defTabSz="913554" rtl="0" eaLnBrk="1" fontAlgn="auto" latinLnBrk="0" hangingPunct="1">
              <a:spcBef>
                <a:spcPts val="0"/>
              </a:spcBef>
              <a:spcAft>
                <a:spcPts val="120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Preliminary diagnosis made (aged 2 years) </a:t>
            </a:r>
            <a:b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br>
            <a: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when xanthomas were observed on the knees; </a:t>
            </a:r>
            <a:b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br>
            <a: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serum LDL-C level at the time was 20.7 mmol/L </a:t>
            </a:r>
            <a:b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br>
            <a: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(800 mg/dL)</a:t>
            </a:r>
          </a:p>
          <a:p>
            <a:pPr marL="182711" marR="0" lvl="0" indent="-182711" algn="l" defTabSz="913554" rtl="0" eaLnBrk="1" fontAlgn="auto" latinLnBrk="0" hangingPunct="1">
              <a:spcBef>
                <a:spcPts val="0"/>
              </a:spcBef>
              <a:spcAft>
                <a:spcPts val="120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Treatment with atorvastatin and ezetimibe (initiated aged 3 years) had no substantial effect</a:t>
            </a:r>
          </a:p>
          <a:p>
            <a:pPr marL="182711" marR="0" lvl="0" indent="-182711" algn="l" defTabSz="913554" rtl="0" eaLnBrk="1" fontAlgn="auto" latinLnBrk="0" hangingPunct="1">
              <a:spcBef>
                <a:spcPts val="0"/>
              </a:spcBef>
              <a:spcAft>
                <a:spcPts val="120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Died suddenly aged 4 years </a:t>
            </a:r>
            <a:r>
              <a:rPr lang="en-GB" sz="2000" dirty="0">
                <a:solidFill>
                  <a:srgbClr val="000000"/>
                </a:solidFill>
                <a:latin typeface="Calibri Light" panose="020F0302020204030204"/>
                <a:ea typeface="Calibri" panose="020F0502020204030204" pitchFamily="34" charset="0"/>
                <a:cs typeface="Calibri" panose="020F0502020204030204" pitchFamily="34" charset="0"/>
              </a:rPr>
              <a:t>from</a:t>
            </a:r>
            <a: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 98% occlusion </a:t>
            </a:r>
            <a:b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br>
            <a:r>
              <a:rPr kumimoji="0" lang="en-GB" sz="2000" b="0" i="0" u="none" strike="noStrike" kern="1200" cap="none" spc="0" normalizeH="0" baseline="0" noProof="0" dirty="0">
                <a:ln>
                  <a:noFill/>
                </a:ln>
                <a:solidFill>
                  <a:srgbClr val="000000"/>
                </a:solidFill>
                <a:effectLst/>
                <a:uLnTx/>
                <a:uFillTx/>
                <a:latin typeface="Calibri Light" panose="020F0302020204030204"/>
                <a:ea typeface="Calibri" panose="020F0502020204030204" pitchFamily="34" charset="0"/>
                <a:cs typeface="Calibri" panose="020F0502020204030204" pitchFamily="34" charset="0"/>
              </a:rPr>
              <a:t>of LCA</a:t>
            </a:r>
          </a:p>
          <a:p>
            <a:pPr marL="182711" marR="0" lvl="0" indent="-182711" algn="l" defTabSz="913554" rtl="0" eaLnBrk="1" fontAlgn="auto" latinLnBrk="0" hangingPunct="1">
              <a:spcBef>
                <a:spcPts val="0"/>
              </a:spcBef>
              <a:spcAft>
                <a:spcPts val="1200"/>
              </a:spcAft>
              <a:buClrTx/>
              <a:buSzTx/>
              <a:buFont typeface="Arial" panose="020B0604020202020204" pitchFamily="34" charset="0"/>
              <a:buChar char="•"/>
              <a:tabLst/>
              <a:defRPr/>
            </a:pPr>
            <a:endParaRPr kumimoji="0" lang="en-GB"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6" name="TextBox 5">
            <a:extLst>
              <a:ext uri="{FF2B5EF4-FFF2-40B4-BE49-F238E27FC236}">
                <a16:creationId xmlns:a16="http://schemas.microsoft.com/office/drawing/2014/main" id="{D7839C55-A155-AB26-3458-DC012DFAED66}"/>
              </a:ext>
            </a:extLst>
          </p:cNvPr>
          <p:cNvSpPr txBox="1"/>
          <p:nvPr/>
        </p:nvSpPr>
        <p:spPr>
          <a:xfrm flipH="1">
            <a:off x="338787" y="5810553"/>
            <a:ext cx="9425698" cy="648512"/>
          </a:xfrm>
          <a:prstGeom prst="rect">
            <a:avLst/>
          </a:prstGeom>
          <a:noFill/>
        </p:spPr>
        <p:txBody>
          <a:bodyPr wrap="square" lIns="90000" tIns="46800" rIns="90000" bIns="4680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CAD, coronary artery disease; HoFH, homozygous familial hypercholesterolaemia; LCA, left coronary artery; LDL-C, low-density lipoprotein cholesterol; </a:t>
            </a:r>
            <a:r>
              <a:rPr kumimoji="0" lang="en-GB"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LDLR</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gene encoding low-density lipoprotein receptor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Widhalm K </a:t>
            </a:r>
            <a:r>
              <a:rPr kumimoji="0" lang="en-GB"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J Pediatr </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2011;158:167</a:t>
            </a:r>
            <a:endPar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grpSp>
        <p:nvGrpSpPr>
          <p:cNvPr id="7" name="Group 6">
            <a:extLst>
              <a:ext uri="{FF2B5EF4-FFF2-40B4-BE49-F238E27FC236}">
                <a16:creationId xmlns:a16="http://schemas.microsoft.com/office/drawing/2014/main" id="{FFF964AB-7992-C540-0BDB-C450B80B719B}"/>
              </a:ext>
            </a:extLst>
          </p:cNvPr>
          <p:cNvGrpSpPr/>
          <p:nvPr/>
        </p:nvGrpSpPr>
        <p:grpSpPr>
          <a:xfrm>
            <a:off x="6447717" y="2461823"/>
            <a:ext cx="5439483" cy="3142861"/>
            <a:chOff x="4892722" y="1705972"/>
            <a:chExt cx="4083390" cy="2359328"/>
          </a:xfrm>
        </p:grpSpPr>
        <p:sp>
          <p:nvSpPr>
            <p:cNvPr id="8" name="Rectangle 7">
              <a:extLst>
                <a:ext uri="{FF2B5EF4-FFF2-40B4-BE49-F238E27FC236}">
                  <a16:creationId xmlns:a16="http://schemas.microsoft.com/office/drawing/2014/main" id="{503D5E92-9E61-FFDA-8D2A-803D0401E63C}"/>
                </a:ext>
              </a:extLst>
            </p:cNvPr>
            <p:cNvSpPr/>
            <p:nvPr/>
          </p:nvSpPr>
          <p:spPr>
            <a:xfrm>
              <a:off x="8048064" y="3127925"/>
              <a:ext cx="928048" cy="9373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71212BBA-CDC0-CD72-9D9D-4216A698A904}"/>
                </a:ext>
              </a:extLst>
            </p:cNvPr>
            <p:cNvSpPr/>
            <p:nvPr/>
          </p:nvSpPr>
          <p:spPr>
            <a:xfrm>
              <a:off x="4892722" y="1705972"/>
              <a:ext cx="928048" cy="9373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pic>
          <p:nvPicPr>
            <p:cNvPr id="10" name="Picture 9">
              <a:extLst>
                <a:ext uri="{FF2B5EF4-FFF2-40B4-BE49-F238E27FC236}">
                  <a16:creationId xmlns:a16="http://schemas.microsoft.com/office/drawing/2014/main" id="{24CB6CF7-C246-D885-FE1E-C8F2FCAD4B3B}"/>
                </a:ext>
              </a:extLst>
            </p:cNvPr>
            <p:cNvPicPr>
              <a:picLocks noChangeAspect="1"/>
            </p:cNvPicPr>
            <p:nvPr/>
          </p:nvPicPr>
          <p:blipFill>
            <a:blip r:embed="rId3"/>
            <a:stretch>
              <a:fillRect/>
            </a:stretch>
          </p:blipFill>
          <p:spPr>
            <a:xfrm>
              <a:off x="4973781" y="1794705"/>
              <a:ext cx="3921272" cy="2181858"/>
            </a:xfrm>
            <a:prstGeom prst="rect">
              <a:avLst/>
            </a:prstGeom>
          </p:spPr>
        </p:pic>
      </p:grpSp>
      <p:sp>
        <p:nvSpPr>
          <p:cNvPr id="11" name="Oval 10">
            <a:extLst>
              <a:ext uri="{FF2B5EF4-FFF2-40B4-BE49-F238E27FC236}">
                <a16:creationId xmlns:a16="http://schemas.microsoft.com/office/drawing/2014/main" id="{EFDD1C10-52D2-199E-3053-323542FC93BB}"/>
              </a:ext>
            </a:extLst>
          </p:cNvPr>
          <p:cNvSpPr>
            <a:spLocks noChangeArrowheads="1"/>
          </p:cNvSpPr>
          <p:nvPr/>
        </p:nvSpPr>
        <p:spPr bwMode="auto">
          <a:xfrm>
            <a:off x="9167458" y="3766967"/>
            <a:ext cx="671453" cy="671453"/>
          </a:xfrm>
          <a:prstGeom prst="ellipse">
            <a:avLst/>
          </a:prstGeom>
          <a:solidFill>
            <a:schemeClr val="accent1">
              <a:alpha val="0"/>
            </a:schemeClr>
          </a:solidFill>
          <a:ln w="50800">
            <a:solidFill>
              <a:srgbClr val="FF0000"/>
            </a:solidFill>
            <a:round/>
            <a:headEnd/>
            <a:tailEnd/>
          </a:ln>
          <a:effectLst/>
        </p:spPr>
        <p:txBody>
          <a:bodyPr wrap="none" anchor="ctr"/>
          <a:lstStyle/>
          <a:p>
            <a:pPr marL="0" marR="0" lvl="0" indent="0" algn="l" defTabSz="1218104" rtl="0" eaLnBrk="1" fontAlgn="auto" latinLnBrk="0" hangingPunct="1">
              <a:lnSpc>
                <a:spcPct val="100000"/>
              </a:lnSpc>
              <a:spcBef>
                <a:spcPts val="0"/>
              </a:spcBef>
              <a:spcAft>
                <a:spcPts val="0"/>
              </a:spcAft>
              <a:buClrTx/>
              <a:buSzTx/>
              <a:buFontTx/>
              <a:buNone/>
              <a:tabLst/>
              <a:defRPr/>
            </a:pPr>
            <a:endParaRPr kumimoji="0" lang="sv-SE" sz="2398" b="0"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libri"/>
              <a:ea typeface="+mn-ea"/>
              <a:cs typeface="+mn-cs"/>
            </a:endParaRPr>
          </a:p>
        </p:txBody>
      </p:sp>
      <p:sp>
        <p:nvSpPr>
          <p:cNvPr id="12" name="Tekstvak 1">
            <a:extLst>
              <a:ext uri="{FF2B5EF4-FFF2-40B4-BE49-F238E27FC236}">
                <a16:creationId xmlns:a16="http://schemas.microsoft.com/office/drawing/2014/main" id="{7D4F59B4-73A7-50E4-D22C-2C2DF9FE7799}"/>
              </a:ext>
            </a:extLst>
          </p:cNvPr>
          <p:cNvSpPr txBox="1"/>
          <p:nvPr/>
        </p:nvSpPr>
        <p:spPr>
          <a:xfrm>
            <a:off x="7373013" y="1698776"/>
            <a:ext cx="4277385" cy="608885"/>
          </a:xfrm>
          <a:prstGeom prst="rect">
            <a:avLst/>
          </a:prstGeom>
          <a:noFill/>
        </p:spPr>
        <p:txBody>
          <a:bodyPr wrap="square" rtlCol="0">
            <a:spAutoFit/>
          </a:bodyPr>
          <a:lstStyle/>
          <a:p>
            <a:pPr marL="0" marR="0" lvl="0" indent="0" algn="ctr" defTabSz="1218104" rtl="0" eaLnBrk="1" fontAlgn="auto" latinLnBrk="0" hangingPunct="1">
              <a:lnSpc>
                <a:spcPct val="90000"/>
              </a:lnSpc>
              <a:spcBef>
                <a:spcPts val="0"/>
              </a:spcBef>
              <a:spcAft>
                <a:spcPts val="1200"/>
              </a:spcAft>
              <a:buClrTx/>
              <a:buSzTx/>
              <a:buFontTx/>
              <a:buNone/>
              <a:tabLst/>
              <a:defRPr/>
            </a:pPr>
            <a:r>
              <a:rPr kumimoji="0" lang="nl-NL" sz="1865" b="0" i="0" u="none" strike="noStrike" kern="0" cap="none" spc="0" normalizeH="0" baseline="0" noProof="0" dirty="0">
                <a:ln>
                  <a:noFill/>
                </a:ln>
                <a:solidFill>
                  <a:srgbClr val="000000"/>
                </a:solidFill>
                <a:effectLst/>
                <a:uLnTx/>
                <a:uFillTx/>
                <a:latin typeface="Calibri Light" panose="020F0302020204030204"/>
                <a:ea typeface="+mn-ea"/>
                <a:cs typeface="+mn-cs"/>
              </a:rPr>
              <a:t>Only 2% available for non-obstructed blood flow</a:t>
            </a:r>
          </a:p>
        </p:txBody>
      </p:sp>
      <p:cxnSp>
        <p:nvCxnSpPr>
          <p:cNvPr id="13" name="Rechte verbindingslijn met pijl 5">
            <a:extLst>
              <a:ext uri="{FF2B5EF4-FFF2-40B4-BE49-F238E27FC236}">
                <a16:creationId xmlns:a16="http://schemas.microsoft.com/office/drawing/2014/main" id="{F40B13F9-2355-388B-EBA4-6F8867A2A0DE}"/>
              </a:ext>
            </a:extLst>
          </p:cNvPr>
          <p:cNvCxnSpPr>
            <a:cxnSpLocks/>
          </p:cNvCxnSpPr>
          <p:nvPr/>
        </p:nvCxnSpPr>
        <p:spPr>
          <a:xfrm>
            <a:off x="9511572" y="2348927"/>
            <a:ext cx="0" cy="1361573"/>
          </a:xfrm>
          <a:prstGeom prst="straightConnector1">
            <a:avLst/>
          </a:prstGeom>
          <a:ln w="63500">
            <a:solidFill>
              <a:srgbClr val="FF0000"/>
            </a:solidFill>
            <a:tailEnd type="triangle"/>
          </a:ln>
        </p:spPr>
        <p:style>
          <a:lnRef idx="3">
            <a:schemeClr val="accent2"/>
          </a:lnRef>
          <a:fillRef idx="0">
            <a:schemeClr val="accent2"/>
          </a:fillRef>
          <a:effectRef idx="2">
            <a:schemeClr val="accent2"/>
          </a:effectRef>
          <a:fontRef idx="minor">
            <a:schemeClr val="tx1"/>
          </a:fontRef>
        </p:style>
      </p:cxnSp>
      <p:sp>
        <p:nvSpPr>
          <p:cNvPr id="3" name="Footer Placeholder 3">
            <a:extLst>
              <a:ext uri="{FF2B5EF4-FFF2-40B4-BE49-F238E27FC236}">
                <a16:creationId xmlns:a16="http://schemas.microsoft.com/office/drawing/2014/main" id="{AEDF4B51-07CD-C621-0133-DDA9D3D653D2}"/>
              </a:ext>
            </a:extLst>
          </p:cNvPr>
          <p:cNvSpPr>
            <a:spLocks noGrp="1"/>
          </p:cNvSpPr>
          <p:nvPr>
            <p:ph type="ftr" sz="quarter" idx="3"/>
          </p:nvPr>
        </p:nvSpPr>
        <p:spPr>
          <a:xfrm>
            <a:off x="724677" y="6492873"/>
            <a:ext cx="4097076" cy="183264"/>
          </a:xfrm>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15" name="Slide Number Placeholder 3">
            <a:extLst>
              <a:ext uri="{FF2B5EF4-FFF2-40B4-BE49-F238E27FC236}">
                <a16:creationId xmlns:a16="http://schemas.microsoft.com/office/drawing/2014/main" id="{5CF078CF-C9BB-616C-6BEF-2F55822CADD7}"/>
              </a:ext>
            </a:extLst>
          </p:cNvPr>
          <p:cNvSpPr txBox="1">
            <a:spLocks/>
          </p:cNvSpPr>
          <p:nvPr/>
        </p:nvSpPr>
        <p:spPr>
          <a:xfrm>
            <a:off x="432487" y="6469334"/>
            <a:ext cx="364602" cy="206104"/>
          </a:xfrm>
          <a:prstGeom prst="rect">
            <a:avLst/>
          </a:prstGeom>
        </p:spPr>
        <p:txBody>
          <a:bodyPr vert="horz" lIns="0" tIns="0" rIns="0" bIns="0" rtlCol="0" anchor="b"/>
          <a:lstStyle>
            <a:defPPr>
              <a:defRPr lang="en-US"/>
            </a:defPPr>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A08AF143-45D7-9A4A-B150-A93742DEB287}" type="slidenum">
              <a:rPr kumimoji="0" lang="en-US" sz="1200" b="0" i="0" u="none" strike="noStrike" kern="1200" cap="none" spc="0" normalizeH="0" baseline="0" noProof="0" smtClean="0">
                <a:ln>
                  <a:noFill/>
                </a:ln>
                <a:solidFill>
                  <a:srgbClr val="000000"/>
                </a:solidFill>
                <a:effectLst/>
                <a:uLnTx/>
                <a:uFillTx/>
                <a:latin typeface="+mj-l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srgbClr val="000000"/>
              </a:solidFill>
              <a:effectLst/>
              <a:uLnTx/>
              <a:uFillTx/>
              <a:latin typeface="+mj-lt"/>
              <a:ea typeface="+mn-ea"/>
              <a:cs typeface="+mn-cs"/>
            </a:endParaRPr>
          </a:p>
        </p:txBody>
      </p:sp>
    </p:spTree>
    <p:extLst>
      <p:ext uri="{BB962C8B-B14F-4D97-AF65-F5344CB8AC3E}">
        <p14:creationId xmlns:p14="http://schemas.microsoft.com/office/powerpoint/2010/main" val="141268636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AE7793-10AC-F4AD-DF86-FC8CDEF32D2C}"/>
              </a:ext>
            </a:extLst>
          </p:cNvPr>
          <p:cNvSpPr>
            <a:spLocks noGrp="1"/>
          </p:cNvSpPr>
          <p:nvPr>
            <p:ph type="title"/>
          </p:nvPr>
        </p:nvSpPr>
        <p:spPr/>
        <p:txBody>
          <a:bodyPr/>
          <a:lstStyle/>
          <a:p>
            <a:r>
              <a:rPr lang="en-GB" dirty="0"/>
              <a:t>HoFH often presents at an early age with significant CAD: </a:t>
            </a:r>
            <a:br>
              <a:rPr lang="en-GB" dirty="0"/>
            </a:br>
            <a:r>
              <a:rPr lang="en-GB" dirty="0"/>
              <a:t>Case example 2</a:t>
            </a:r>
          </a:p>
        </p:txBody>
      </p:sp>
      <p:sp>
        <p:nvSpPr>
          <p:cNvPr id="5" name="Content Placeholder 2">
            <a:extLst>
              <a:ext uri="{FF2B5EF4-FFF2-40B4-BE49-F238E27FC236}">
                <a16:creationId xmlns:a16="http://schemas.microsoft.com/office/drawing/2014/main" id="{B46453FA-F6CE-5ABC-C50E-C3DD4F6F0932}"/>
              </a:ext>
            </a:extLst>
          </p:cNvPr>
          <p:cNvSpPr txBox="1">
            <a:spLocks/>
          </p:cNvSpPr>
          <p:nvPr/>
        </p:nvSpPr>
        <p:spPr>
          <a:xfrm>
            <a:off x="717552" y="1265007"/>
            <a:ext cx="5378447" cy="1508460"/>
          </a:xfrm>
          <a:prstGeom prst="rect">
            <a:avLst/>
          </a:prstGeom>
        </p:spPr>
        <p:txBody>
          <a:bodyPr/>
          <a:lstStyle>
            <a:lvl1pPr marL="182711" indent="-182711" algn="l" defTabSz="913554" rtl="0" eaLnBrk="1" latinLnBrk="0" hangingPunct="1">
              <a:lnSpc>
                <a:spcPct val="90000"/>
              </a:lnSpc>
              <a:spcBef>
                <a:spcPts val="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1pPr>
            <a:lvl2pPr marL="548133"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2pPr>
            <a:lvl3pPr marL="913554"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3pPr>
            <a:lvl4pPr marL="1278976"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4pPr>
            <a:lvl5pPr marL="1644398"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5pPr>
            <a:lvl6pPr marL="2512274"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6pPr>
            <a:lvl7pPr marL="2969051"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7pPr>
            <a:lvl8pPr marL="3425828"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8pPr>
            <a:lvl9pPr marL="3882605"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9pPr>
          </a:lstStyle>
          <a:p>
            <a:pPr marL="182711" marR="0" lvl="0" indent="-182711" algn="l" defTabSz="913554" rtl="0" eaLnBrk="1" fontAlgn="auto" latinLnBrk="0" hangingPunct="1">
              <a:lnSpc>
                <a:spcPct val="90000"/>
              </a:lnSpc>
              <a:spcAft>
                <a:spcPts val="60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5-year-old boy with HoFH and LDL-C level </a:t>
            </a:r>
            <a:br>
              <a:rPr kumimoji="0" lang="en-GB"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br>
            <a:r>
              <a:rPr kumimoji="0" lang="en-GB"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26 mmol/L (~1000 mg/dL) at presentation</a:t>
            </a:r>
          </a:p>
          <a:p>
            <a:pPr marL="182711" marR="0" lvl="0" indent="-182711" algn="l" defTabSz="913554" rtl="0" eaLnBrk="1" fontAlgn="auto" latinLnBrk="0" hangingPunct="1">
              <a:lnSpc>
                <a:spcPct val="90000"/>
              </a:lnSpc>
              <a:spcAft>
                <a:spcPts val="60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Treated with </a:t>
            </a:r>
            <a:r>
              <a:rPr kumimoji="0" lang="en-GB" sz="2000" b="0" i="0" u="none" strike="noStrike" kern="1200" cap="none" spc="0" normalizeH="0" baseline="0" noProof="0" dirty="0" err="1">
                <a:ln>
                  <a:noFill/>
                </a:ln>
                <a:solidFill>
                  <a:srgbClr val="000000"/>
                </a:solidFill>
                <a:effectLst/>
                <a:uLnTx/>
                <a:uFillTx/>
                <a:latin typeface="Calibri Light" panose="020F0302020204030204" pitchFamily="34" charset="0"/>
                <a:ea typeface="+mn-ea"/>
                <a:cs typeface="Calibri Light" panose="020F0302020204030204" pitchFamily="34" charset="0"/>
              </a:rPr>
              <a:t>colestyramine</a:t>
            </a:r>
            <a:r>
              <a:rPr kumimoji="0" lang="en-GB" sz="2000" b="0" i="0" u="none" strike="noStrike" kern="1200" cap="none" spc="0" normalizeH="0" baseline="3000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t>
            </a:r>
          </a:p>
          <a:p>
            <a:pPr marL="182711" marR="0" lvl="0" indent="-182711" algn="l" defTabSz="913554" rtl="0" eaLnBrk="1" fontAlgn="auto" latinLnBrk="0" hangingPunct="1">
              <a:lnSpc>
                <a:spcPct val="90000"/>
              </a:lnSpc>
              <a:spcAft>
                <a:spcPts val="600"/>
              </a:spcAft>
              <a:buClrTx/>
              <a:buSzTx/>
              <a:buFont typeface="Arial" panose="020B0604020202020204" pitchFamily="34" charset="0"/>
              <a:buChar char="•"/>
              <a:tabLst/>
              <a:defRPr/>
            </a:pPr>
            <a:r>
              <a:rPr kumimoji="0" lang="en-GB" sz="2000" b="0" i="0" u="none" strike="noStrike" kern="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Acute ischaemic cardiac event due to complete obstruction of LCA and partial obstruction of RCA</a:t>
            </a:r>
          </a:p>
          <a:p>
            <a:pPr marL="182711" marR="0" lvl="0" indent="-182711" algn="l" defTabSz="913554" rtl="0" eaLnBrk="1" fontAlgn="auto" latinLnBrk="0" hangingPunct="1">
              <a:lnSpc>
                <a:spcPct val="90000"/>
              </a:lnSpc>
              <a:spcAft>
                <a:spcPts val="600"/>
              </a:spcAft>
              <a:buClrTx/>
              <a:buSzTx/>
              <a:buFont typeface="Arial" panose="020B0604020202020204" pitchFamily="34" charset="0"/>
              <a:buChar char="•"/>
              <a:tabLst/>
              <a:defRPr/>
            </a:pPr>
            <a:endParaRPr kumimoji="0" lang="en-GB"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6" name="TextBox 5">
            <a:extLst>
              <a:ext uri="{FF2B5EF4-FFF2-40B4-BE49-F238E27FC236}">
                <a16:creationId xmlns:a16="http://schemas.microsoft.com/office/drawing/2014/main" id="{CCBF8FF7-8E51-0AD4-C807-B7905CAD6D1B}"/>
              </a:ext>
            </a:extLst>
          </p:cNvPr>
          <p:cNvSpPr txBox="1"/>
          <p:nvPr/>
        </p:nvSpPr>
        <p:spPr>
          <a:xfrm flipH="1">
            <a:off x="338788" y="5996653"/>
            <a:ext cx="10960184" cy="463846"/>
          </a:xfrm>
          <a:prstGeom prst="rect">
            <a:avLst/>
          </a:prstGeom>
          <a:noFill/>
        </p:spPr>
        <p:txBody>
          <a:bodyPr wrap="square" lIns="90000" tIns="46800" rIns="90000" bIns="4680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Not licensed for the treatment of HoFH in the UK. CAD, coronary artery disease; </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HoFH, homozygous familial </a:t>
            </a:r>
            <a:r>
              <a:rPr kumimoji="0" lang="en-US"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hypercholesterolaemia</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LCA, left coronary artery;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LDL-C, low-density lipoprotein cholesterol; MI, myocardial infarction; RCA, right coronary artery. Macchiaiolo M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Lancet</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2012;379:1330</a:t>
            </a:r>
          </a:p>
        </p:txBody>
      </p:sp>
      <p:pic>
        <p:nvPicPr>
          <p:cNvPr id="7" name="Picture 6">
            <a:extLst>
              <a:ext uri="{FF2B5EF4-FFF2-40B4-BE49-F238E27FC236}">
                <a16:creationId xmlns:a16="http://schemas.microsoft.com/office/drawing/2014/main" id="{A91AB70E-D3FE-0805-AF19-7C288C25DFD1}"/>
              </a:ext>
            </a:extLst>
          </p:cNvPr>
          <p:cNvPicPr>
            <a:picLocks noChangeAspect="1"/>
          </p:cNvPicPr>
          <p:nvPr/>
        </p:nvPicPr>
        <p:blipFill rotWithShape="1">
          <a:blip r:embed="rId3"/>
          <a:srcRect r="51998"/>
          <a:stretch/>
        </p:blipFill>
        <p:spPr>
          <a:xfrm>
            <a:off x="963620" y="2996119"/>
            <a:ext cx="2157508" cy="2858211"/>
          </a:xfrm>
          <a:prstGeom prst="rect">
            <a:avLst/>
          </a:prstGeom>
          <a:ln w="28575">
            <a:solidFill>
              <a:schemeClr val="accent2"/>
            </a:solidFill>
          </a:ln>
        </p:spPr>
      </p:pic>
      <p:pic>
        <p:nvPicPr>
          <p:cNvPr id="8" name="Picture 7">
            <a:extLst>
              <a:ext uri="{FF2B5EF4-FFF2-40B4-BE49-F238E27FC236}">
                <a16:creationId xmlns:a16="http://schemas.microsoft.com/office/drawing/2014/main" id="{0209BF7E-C2C3-5B46-6D78-88B881055E0D}"/>
              </a:ext>
            </a:extLst>
          </p:cNvPr>
          <p:cNvPicPr>
            <a:picLocks noChangeAspect="1"/>
          </p:cNvPicPr>
          <p:nvPr/>
        </p:nvPicPr>
        <p:blipFill rotWithShape="1">
          <a:blip r:embed="rId4"/>
          <a:srcRect l="48036" b="63870"/>
          <a:stretch/>
        </p:blipFill>
        <p:spPr>
          <a:xfrm>
            <a:off x="3226961" y="3006885"/>
            <a:ext cx="2308918" cy="1021860"/>
          </a:xfrm>
          <a:prstGeom prst="rect">
            <a:avLst/>
          </a:prstGeom>
          <a:ln w="28575">
            <a:solidFill>
              <a:schemeClr val="accent2"/>
            </a:solidFill>
          </a:ln>
        </p:spPr>
      </p:pic>
      <p:pic>
        <p:nvPicPr>
          <p:cNvPr id="9" name="Picture 8">
            <a:extLst>
              <a:ext uri="{FF2B5EF4-FFF2-40B4-BE49-F238E27FC236}">
                <a16:creationId xmlns:a16="http://schemas.microsoft.com/office/drawing/2014/main" id="{B44BDDAA-F464-1361-EA35-257E5F179873}"/>
              </a:ext>
            </a:extLst>
          </p:cNvPr>
          <p:cNvPicPr>
            <a:picLocks noChangeAspect="1"/>
          </p:cNvPicPr>
          <p:nvPr/>
        </p:nvPicPr>
        <p:blipFill rotWithShape="1">
          <a:blip r:embed="rId4"/>
          <a:srcRect l="48551" t="36399"/>
          <a:stretch/>
        </p:blipFill>
        <p:spPr>
          <a:xfrm>
            <a:off x="3231879" y="4058655"/>
            <a:ext cx="2304000" cy="1790568"/>
          </a:xfrm>
          <a:prstGeom prst="rect">
            <a:avLst/>
          </a:prstGeom>
          <a:ln w="28575">
            <a:solidFill>
              <a:schemeClr val="accent2"/>
            </a:solidFill>
          </a:ln>
        </p:spPr>
      </p:pic>
      <p:pic>
        <p:nvPicPr>
          <p:cNvPr id="10" name="Picture 9">
            <a:extLst>
              <a:ext uri="{FF2B5EF4-FFF2-40B4-BE49-F238E27FC236}">
                <a16:creationId xmlns:a16="http://schemas.microsoft.com/office/drawing/2014/main" id="{E006FCE1-C062-4FA9-4C41-0AACBFB73973}"/>
              </a:ext>
            </a:extLst>
          </p:cNvPr>
          <p:cNvPicPr>
            <a:picLocks noChangeAspect="1"/>
          </p:cNvPicPr>
          <p:nvPr/>
        </p:nvPicPr>
        <p:blipFill>
          <a:blip r:embed="rId5"/>
          <a:stretch>
            <a:fillRect/>
          </a:stretch>
        </p:blipFill>
        <p:spPr>
          <a:xfrm>
            <a:off x="5641712" y="3015382"/>
            <a:ext cx="2868119" cy="2851681"/>
          </a:xfrm>
          <a:prstGeom prst="rect">
            <a:avLst/>
          </a:prstGeom>
          <a:ln w="28575">
            <a:solidFill>
              <a:schemeClr val="accent2"/>
            </a:solidFill>
          </a:ln>
        </p:spPr>
      </p:pic>
      <p:sp>
        <p:nvSpPr>
          <p:cNvPr id="11" name="Rectangle 10">
            <a:extLst>
              <a:ext uri="{FF2B5EF4-FFF2-40B4-BE49-F238E27FC236}">
                <a16:creationId xmlns:a16="http://schemas.microsoft.com/office/drawing/2014/main" id="{B3FA311B-5239-085E-7A7D-7F96A62520DF}"/>
              </a:ext>
            </a:extLst>
          </p:cNvPr>
          <p:cNvSpPr/>
          <p:nvPr/>
        </p:nvSpPr>
        <p:spPr>
          <a:xfrm>
            <a:off x="6466403" y="2820121"/>
            <a:ext cx="2868117" cy="2851681"/>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12" name="Rechte verbindingslijn met pijl 7">
            <a:extLst>
              <a:ext uri="{FF2B5EF4-FFF2-40B4-BE49-F238E27FC236}">
                <a16:creationId xmlns:a16="http://schemas.microsoft.com/office/drawing/2014/main" id="{B8C0DAAC-8D19-83F2-0CDD-6A8545465569}"/>
              </a:ext>
            </a:extLst>
          </p:cNvPr>
          <p:cNvCxnSpPr>
            <a:cxnSpLocks/>
          </p:cNvCxnSpPr>
          <p:nvPr/>
        </p:nvCxnSpPr>
        <p:spPr>
          <a:xfrm flipH="1">
            <a:off x="7247221" y="3515353"/>
            <a:ext cx="1851953" cy="0"/>
          </a:xfrm>
          <a:prstGeom prst="straightConnector1">
            <a:avLst/>
          </a:prstGeom>
          <a:ln w="63500">
            <a:solidFill>
              <a:schemeClr val="accent1"/>
            </a:solidFill>
            <a:tailEnd type="triangle"/>
          </a:ln>
        </p:spPr>
        <p:style>
          <a:lnRef idx="3">
            <a:schemeClr val="accent2"/>
          </a:lnRef>
          <a:fillRef idx="0">
            <a:schemeClr val="accent2"/>
          </a:fillRef>
          <a:effectRef idx="2">
            <a:schemeClr val="accent2"/>
          </a:effectRef>
          <a:fontRef idx="minor">
            <a:schemeClr val="tx1"/>
          </a:fontRef>
        </p:style>
      </p:cxnSp>
      <p:sp>
        <p:nvSpPr>
          <p:cNvPr id="13" name="Content Placeholder 2">
            <a:extLst>
              <a:ext uri="{FF2B5EF4-FFF2-40B4-BE49-F238E27FC236}">
                <a16:creationId xmlns:a16="http://schemas.microsoft.com/office/drawing/2014/main" id="{F6732CEA-D7BF-F52A-451B-673592D3D354}"/>
              </a:ext>
            </a:extLst>
          </p:cNvPr>
          <p:cNvSpPr txBox="1">
            <a:spLocks/>
          </p:cNvSpPr>
          <p:nvPr/>
        </p:nvSpPr>
        <p:spPr>
          <a:xfrm>
            <a:off x="6198811" y="1265007"/>
            <a:ext cx="5800725" cy="1508460"/>
          </a:xfrm>
          <a:prstGeom prst="rect">
            <a:avLst/>
          </a:prstGeom>
        </p:spPr>
        <p:txBody>
          <a:bodyPr/>
          <a:lstStyle>
            <a:lvl1pPr marL="253994" indent="-253994" algn="l" rtl="0" eaLnBrk="1" fontAlgn="base" hangingPunct="1">
              <a:lnSpc>
                <a:spcPct val="100000"/>
              </a:lnSpc>
              <a:spcBef>
                <a:spcPts val="1400"/>
              </a:spcBef>
              <a:spcAft>
                <a:spcPts val="0"/>
              </a:spcAft>
              <a:buClr>
                <a:srgbClr val="53075B"/>
              </a:buClr>
              <a:buFont typeface="Arial" pitchFamily="34" charset="0"/>
              <a:buChar char="•"/>
              <a:defRPr sz="2400">
                <a:solidFill>
                  <a:srgbClr val="000000"/>
                </a:solidFill>
                <a:latin typeface="Century Gothic" panose="020B0502020202020204" pitchFamily="34" charset="0"/>
                <a:ea typeface="ＭＳ Ｐゴシック" pitchFamily="-106" charset="-128"/>
                <a:cs typeface="ＭＳ Ｐゴシック" pitchFamily="-106" charset="-128"/>
              </a:defRPr>
            </a:lvl1pPr>
            <a:lvl2pPr marL="685783" indent="-380990" algn="l" rtl="0" eaLnBrk="1" fontAlgn="base" hangingPunct="1">
              <a:lnSpc>
                <a:spcPct val="100000"/>
              </a:lnSpc>
              <a:spcBef>
                <a:spcPts val="400"/>
              </a:spcBef>
              <a:spcAft>
                <a:spcPct val="0"/>
              </a:spcAft>
              <a:buClr>
                <a:srgbClr val="53075B"/>
              </a:buClr>
              <a:buSzPct val="110000"/>
              <a:buFont typeface="Arial" pitchFamily="34" charset="0"/>
              <a:buChar char="–"/>
              <a:defRPr sz="2000">
                <a:solidFill>
                  <a:srgbClr val="000000"/>
                </a:solidFill>
                <a:latin typeface="Century Gothic" panose="020B0502020202020204" pitchFamily="34" charset="0"/>
                <a:ea typeface="ＭＳ Ｐゴシック" pitchFamily="-110" charset="-128"/>
              </a:defRPr>
            </a:lvl2pPr>
            <a:lvl3pPr marL="1018092" indent="-273044" algn="l" rtl="0" eaLnBrk="1" fontAlgn="base" hangingPunct="1">
              <a:lnSpc>
                <a:spcPct val="100000"/>
              </a:lnSpc>
              <a:spcBef>
                <a:spcPts val="400"/>
              </a:spcBef>
              <a:spcAft>
                <a:spcPct val="0"/>
              </a:spcAft>
              <a:buClr>
                <a:srgbClr val="53075B"/>
              </a:buClr>
              <a:buSzPct val="120000"/>
              <a:buFont typeface="Wingdings" pitchFamily="2" charset="2"/>
              <a:buChar char="§"/>
              <a:defRPr sz="2000">
                <a:solidFill>
                  <a:srgbClr val="000000"/>
                </a:solidFill>
                <a:latin typeface="Century Gothic" panose="020B0502020202020204" pitchFamily="34" charset="0"/>
                <a:ea typeface="ＭＳ Ｐゴシック" pitchFamily="-110" charset="-128"/>
              </a:defRPr>
            </a:lvl3pPr>
            <a:lvl4pPr marL="1295368" indent="-215895" algn="l" rtl="0" eaLnBrk="1" fontAlgn="base" hangingPunct="1">
              <a:lnSpc>
                <a:spcPct val="100000"/>
              </a:lnSpc>
              <a:spcBef>
                <a:spcPts val="400"/>
              </a:spcBef>
              <a:spcAft>
                <a:spcPct val="0"/>
              </a:spcAft>
              <a:buClr>
                <a:srgbClr val="53075B"/>
              </a:buClr>
              <a:buSzPct val="115000"/>
              <a:buFont typeface="Arial" pitchFamily="34" charset="0"/>
              <a:buChar char="•"/>
              <a:defRPr sz="1800">
                <a:solidFill>
                  <a:srgbClr val="000000"/>
                </a:solidFill>
                <a:latin typeface="Century Gothic" panose="020B0502020202020204" pitchFamily="34" charset="0"/>
                <a:ea typeface="ＭＳ Ｐゴシック" pitchFamily="-110" charset="-128"/>
              </a:defRPr>
            </a:lvl4pPr>
            <a:lvl5pPr marL="1598044" indent="-266693" algn="l" rtl="0" eaLnBrk="1" fontAlgn="base" hangingPunct="1">
              <a:spcBef>
                <a:spcPts val="400"/>
              </a:spcBef>
              <a:spcAft>
                <a:spcPct val="0"/>
              </a:spcAft>
              <a:buClr>
                <a:srgbClr val="53075B"/>
              </a:buClr>
              <a:buFont typeface="Wingdings" pitchFamily="2" charset="2"/>
              <a:buChar char="Ø"/>
              <a:defRPr sz="1800">
                <a:solidFill>
                  <a:srgbClr val="000000"/>
                </a:solidFill>
                <a:latin typeface="Century Gothic" panose="020B0502020202020204" pitchFamily="34" charset="0"/>
                <a:ea typeface="ＭＳ Ｐゴシック" pitchFamily="-110" charset="-128"/>
              </a:defRPr>
            </a:lvl5pPr>
            <a:lvl6pPr marL="2227207" indent="-300031" algn="l" rtl="0" eaLnBrk="1" fontAlgn="base" hangingPunct="1">
              <a:spcBef>
                <a:spcPct val="20000"/>
              </a:spcBef>
              <a:spcAft>
                <a:spcPct val="0"/>
              </a:spcAft>
              <a:buClr>
                <a:srgbClr val="B0B0B0"/>
              </a:buClr>
              <a:buFont typeface="Arial" pitchFamily="-110" charset="0"/>
              <a:buChar char="–"/>
              <a:defRPr sz="1400">
                <a:solidFill>
                  <a:schemeClr val="tx1"/>
                </a:solidFill>
                <a:latin typeface="+mn-lt"/>
                <a:ea typeface="ＭＳ Ｐゴシック" pitchFamily="-110" charset="-128"/>
              </a:defRPr>
            </a:lvl6pPr>
            <a:lvl7pPr marL="2684396" indent="-300031" algn="l" rtl="0" eaLnBrk="1" fontAlgn="base" hangingPunct="1">
              <a:spcBef>
                <a:spcPct val="20000"/>
              </a:spcBef>
              <a:spcAft>
                <a:spcPct val="0"/>
              </a:spcAft>
              <a:buClr>
                <a:srgbClr val="B0B0B0"/>
              </a:buClr>
              <a:buFont typeface="Arial" pitchFamily="-110" charset="0"/>
              <a:buChar char="–"/>
              <a:defRPr sz="1400">
                <a:solidFill>
                  <a:schemeClr val="tx1"/>
                </a:solidFill>
                <a:latin typeface="+mn-lt"/>
                <a:ea typeface="ＭＳ Ｐゴシック" pitchFamily="-110" charset="-128"/>
              </a:defRPr>
            </a:lvl7pPr>
            <a:lvl8pPr marL="3141584" indent="-300031" algn="l" rtl="0" eaLnBrk="1" fontAlgn="base" hangingPunct="1">
              <a:spcBef>
                <a:spcPct val="20000"/>
              </a:spcBef>
              <a:spcAft>
                <a:spcPct val="0"/>
              </a:spcAft>
              <a:buClr>
                <a:srgbClr val="B0B0B0"/>
              </a:buClr>
              <a:buFont typeface="Arial" pitchFamily="-110" charset="0"/>
              <a:buChar char="–"/>
              <a:defRPr sz="1400">
                <a:solidFill>
                  <a:schemeClr val="tx1"/>
                </a:solidFill>
                <a:latin typeface="+mn-lt"/>
                <a:ea typeface="ＭＳ Ｐゴシック" pitchFamily="-110" charset="-128"/>
              </a:defRPr>
            </a:lvl8pPr>
            <a:lvl9pPr marL="3598773" indent="-300031" algn="l" rtl="0" eaLnBrk="1" fontAlgn="base" hangingPunct="1">
              <a:spcBef>
                <a:spcPct val="20000"/>
              </a:spcBef>
              <a:spcAft>
                <a:spcPct val="0"/>
              </a:spcAft>
              <a:buClr>
                <a:srgbClr val="B0B0B0"/>
              </a:buClr>
              <a:buFont typeface="Arial" pitchFamily="-110" charset="0"/>
              <a:buChar char="–"/>
              <a:defRPr sz="1400">
                <a:solidFill>
                  <a:schemeClr val="tx1"/>
                </a:solidFill>
                <a:latin typeface="+mn-lt"/>
                <a:ea typeface="ＭＳ Ｐゴシック" pitchFamily="-110" charset="-128"/>
              </a:defRPr>
            </a:lvl9pPr>
          </a:lstStyle>
          <a:p>
            <a:pPr marL="182711" marR="0" lvl="0" indent="-182711" algn="l" defTabSz="913554" rtl="0" eaLnBrk="1" fontAlgn="base" latinLnBrk="0" hangingPunct="1">
              <a:lnSpc>
                <a:spcPct val="90000"/>
              </a:lnSpc>
              <a:spcBef>
                <a:spcPts val="0"/>
              </a:spcBef>
              <a:spcAft>
                <a:spcPts val="600"/>
              </a:spcAft>
              <a:buClrTx/>
              <a:buSzTx/>
              <a:buFont typeface="Arial" pitchFamily="34" charset="0"/>
              <a:buChar char="•"/>
              <a:tabLst/>
              <a:defRPr/>
            </a:pPr>
            <a:r>
              <a:rPr kumimoji="0" lang="en-GB" sz="2000" b="0" i="0" u="none" strike="noStrike" kern="0" cap="none" spc="0" normalizeH="0" baseline="0" noProof="0" dirty="0">
                <a:ln>
                  <a:noFill/>
                </a:ln>
                <a:solidFill>
                  <a:srgbClr val="000000"/>
                </a:solidFill>
                <a:effectLst/>
                <a:uLnTx/>
                <a:uFillTx/>
                <a:latin typeface="Calibri Light" panose="020F0302020204030204" pitchFamily="34" charset="0"/>
                <a:ea typeface="ＭＳ Ｐゴシック" pitchFamily="-106" charset="-128"/>
                <a:cs typeface="Calibri Light" panose="020F0302020204030204" pitchFamily="34" charset="0"/>
              </a:rPr>
              <a:t>Following stent replacement, lipoprotein apheresis initiated every 7 days</a:t>
            </a:r>
          </a:p>
          <a:p>
            <a:pPr marL="182711" marR="0" lvl="0" indent="-182711" algn="l" defTabSz="913554" rtl="0" eaLnBrk="1" fontAlgn="base" latinLnBrk="0" hangingPunct="1">
              <a:lnSpc>
                <a:spcPct val="90000"/>
              </a:lnSpc>
              <a:spcBef>
                <a:spcPts val="0"/>
              </a:spcBef>
              <a:spcAft>
                <a:spcPts val="600"/>
              </a:spcAft>
              <a:buClrTx/>
              <a:buSzTx/>
              <a:buFont typeface="Arial" pitchFamily="34" charset="0"/>
              <a:buChar char="•"/>
              <a:tabLst/>
              <a:defRPr/>
            </a:pPr>
            <a:r>
              <a:rPr kumimoji="0" lang="en-GB" sz="2000" b="0" i="0" u="none" strike="noStrike" kern="0" cap="none" spc="0" normalizeH="0" baseline="0" noProof="0" dirty="0">
                <a:ln>
                  <a:noFill/>
                </a:ln>
                <a:solidFill>
                  <a:srgbClr val="000000"/>
                </a:solidFill>
                <a:effectLst/>
                <a:uLnTx/>
                <a:uFillTx/>
                <a:latin typeface="Calibri Light" panose="020F0302020204030204" pitchFamily="34" charset="0"/>
                <a:ea typeface="ＭＳ Ｐゴシック" pitchFamily="-106" charset="-128"/>
                <a:cs typeface="Calibri Light" panose="020F0302020204030204" pitchFamily="34" charset="0"/>
              </a:rPr>
              <a:t>Died from acute ischaemic MI 3 months after initiating treatment</a:t>
            </a:r>
          </a:p>
          <a:p>
            <a:pPr marL="253994" marR="0" lvl="0" indent="-253994" algn="l" defTabSz="914400" rtl="0" eaLnBrk="1" fontAlgn="base" latinLnBrk="0" hangingPunct="1">
              <a:lnSpc>
                <a:spcPct val="100000"/>
              </a:lnSpc>
              <a:spcBef>
                <a:spcPts val="0"/>
              </a:spcBef>
              <a:spcAft>
                <a:spcPts val="600"/>
              </a:spcAft>
              <a:buClr>
                <a:srgbClr val="53075B"/>
              </a:buClr>
              <a:buSzTx/>
              <a:buFont typeface="Arial" pitchFamily="34" charset="0"/>
              <a:buChar char="•"/>
              <a:tabLst/>
              <a:defRPr/>
            </a:pPr>
            <a:endParaRPr kumimoji="0" lang="en-GB" sz="1800" b="0" i="0" u="none" strike="noStrike" kern="0" cap="none" spc="0" normalizeH="0" baseline="0" noProof="0" dirty="0">
              <a:ln>
                <a:noFill/>
              </a:ln>
              <a:solidFill>
                <a:srgbClr val="000000"/>
              </a:solidFill>
              <a:effectLst/>
              <a:uLnTx/>
              <a:uFillTx/>
              <a:latin typeface="Century Gothic" panose="020B0502020202020204" pitchFamily="34" charset="0"/>
              <a:ea typeface="ＭＳ Ｐゴシック" pitchFamily="-106" charset="-128"/>
            </a:endParaRPr>
          </a:p>
        </p:txBody>
      </p:sp>
      <p:sp>
        <p:nvSpPr>
          <p:cNvPr id="14" name="TextBox 13">
            <a:extLst>
              <a:ext uri="{FF2B5EF4-FFF2-40B4-BE49-F238E27FC236}">
                <a16:creationId xmlns:a16="http://schemas.microsoft.com/office/drawing/2014/main" id="{0EB400F7-3EB8-67E8-CC68-6B058EC01118}"/>
              </a:ext>
            </a:extLst>
          </p:cNvPr>
          <p:cNvSpPr txBox="1"/>
          <p:nvPr/>
        </p:nvSpPr>
        <p:spPr>
          <a:xfrm>
            <a:off x="9269249" y="2913727"/>
            <a:ext cx="2520586" cy="13388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323232"/>
                </a:solidFill>
                <a:effectLst/>
                <a:uLnTx/>
                <a:uFillTx/>
                <a:latin typeface="Calibri Light" panose="020F0302020204030204"/>
                <a:ea typeface="+mn-ea"/>
                <a:cs typeface="+mn-cs"/>
              </a:rPr>
              <a:t>Coronary angiogram showing occlusion of LCA; radiocontrast fills only the RCA and its branches</a:t>
            </a:r>
          </a:p>
        </p:txBody>
      </p:sp>
      <p:sp>
        <p:nvSpPr>
          <p:cNvPr id="3" name="Footer Placeholder 3">
            <a:extLst>
              <a:ext uri="{FF2B5EF4-FFF2-40B4-BE49-F238E27FC236}">
                <a16:creationId xmlns:a16="http://schemas.microsoft.com/office/drawing/2014/main" id="{9BF80993-24EA-B525-462E-C9148546C08E}"/>
              </a:ext>
            </a:extLst>
          </p:cNvPr>
          <p:cNvSpPr>
            <a:spLocks noGrp="1"/>
          </p:cNvSpPr>
          <p:nvPr>
            <p:ph type="ftr" sz="quarter" idx="3"/>
          </p:nvPr>
        </p:nvSpPr>
        <p:spPr>
          <a:xfrm>
            <a:off x="724677" y="6492873"/>
            <a:ext cx="4097076" cy="183264"/>
          </a:xfrm>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16" name="Slide Number Placeholder 3">
            <a:extLst>
              <a:ext uri="{FF2B5EF4-FFF2-40B4-BE49-F238E27FC236}">
                <a16:creationId xmlns:a16="http://schemas.microsoft.com/office/drawing/2014/main" id="{5BD0043E-C91B-058E-AE17-8E7F45C821DA}"/>
              </a:ext>
            </a:extLst>
          </p:cNvPr>
          <p:cNvSpPr txBox="1">
            <a:spLocks/>
          </p:cNvSpPr>
          <p:nvPr/>
        </p:nvSpPr>
        <p:spPr>
          <a:xfrm>
            <a:off x="432487" y="6469334"/>
            <a:ext cx="364602" cy="206104"/>
          </a:xfrm>
          <a:prstGeom prst="rect">
            <a:avLst/>
          </a:prstGeom>
        </p:spPr>
        <p:txBody>
          <a:bodyPr vert="horz" lIns="0" tIns="0" rIns="0" bIns="0" rtlCol="0" anchor="b"/>
          <a:lstStyle>
            <a:defPPr>
              <a:defRPr lang="en-US"/>
            </a:defPPr>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A08AF143-45D7-9A4A-B150-A93742DEB287}" type="slidenum">
              <a:rPr kumimoji="0" lang="en-US" sz="1200" b="0" i="0" u="none" strike="noStrike" kern="1200" cap="none" spc="0" normalizeH="0" baseline="0" noProof="0" smtClean="0">
                <a:ln>
                  <a:noFill/>
                </a:ln>
                <a:solidFill>
                  <a:srgbClr val="000000"/>
                </a:solidFill>
                <a:effectLst/>
                <a:uLnTx/>
                <a:uFillTx/>
                <a:latin typeface="+mj-l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srgbClr val="000000"/>
              </a:solidFill>
              <a:effectLst/>
              <a:uLnTx/>
              <a:uFillTx/>
              <a:latin typeface="+mj-lt"/>
              <a:ea typeface="+mn-ea"/>
              <a:cs typeface="+mn-cs"/>
            </a:endParaRPr>
          </a:p>
        </p:txBody>
      </p:sp>
    </p:spTree>
    <p:extLst>
      <p:ext uri="{BB962C8B-B14F-4D97-AF65-F5344CB8AC3E}">
        <p14:creationId xmlns:p14="http://schemas.microsoft.com/office/powerpoint/2010/main" val="16719798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ABE577-44FF-8E83-0844-C58F5DD69B79}"/>
              </a:ext>
            </a:extLst>
          </p:cNvPr>
          <p:cNvSpPr>
            <a:spLocks noGrp="1"/>
          </p:cNvSpPr>
          <p:nvPr>
            <p:ph type="ctrTitle"/>
          </p:nvPr>
        </p:nvSpPr>
        <p:spPr/>
        <p:txBody>
          <a:bodyPr/>
          <a:lstStyle/>
          <a:p>
            <a:r>
              <a:rPr lang="en-US" sz="4000" dirty="0"/>
              <a:t>Homozygous familial </a:t>
            </a:r>
            <a:r>
              <a:rPr lang="en-US" sz="4000" dirty="0" err="1"/>
              <a:t>hypercholesterolaemia</a:t>
            </a:r>
            <a:r>
              <a:rPr lang="en-US" sz="4000" dirty="0"/>
              <a:t> (HoFH): </a:t>
            </a:r>
            <a:r>
              <a:rPr lang="en-US" sz="4000" dirty="0" err="1"/>
              <a:t>aetiology</a:t>
            </a:r>
            <a:r>
              <a:rPr lang="en-US" sz="4000" dirty="0"/>
              <a:t>, presentation and diagnosis through the lens of the HICC registry – where are the ‘missing’ patients?</a:t>
            </a:r>
          </a:p>
        </p:txBody>
      </p:sp>
      <p:sp>
        <p:nvSpPr>
          <p:cNvPr id="3" name="Subtitle 2">
            <a:extLst>
              <a:ext uri="{FF2B5EF4-FFF2-40B4-BE49-F238E27FC236}">
                <a16:creationId xmlns:a16="http://schemas.microsoft.com/office/drawing/2014/main" id="{6D5AD092-C3FE-76D2-F83D-6117CCEF73E7}"/>
              </a:ext>
            </a:extLst>
          </p:cNvPr>
          <p:cNvSpPr>
            <a:spLocks noGrp="1"/>
          </p:cNvSpPr>
          <p:nvPr>
            <p:ph type="subTitle" idx="1"/>
          </p:nvPr>
        </p:nvSpPr>
        <p:spPr/>
        <p:txBody>
          <a:bodyPr>
            <a:normAutofit/>
          </a:bodyPr>
          <a:lstStyle/>
          <a:p>
            <a:r>
              <a:rPr lang="en-US" sz="2800" dirty="0"/>
              <a:t>Professor Marina Cuchel, MD, PhD</a:t>
            </a:r>
          </a:p>
          <a:p>
            <a:endParaRPr lang="en-US" sz="2000" dirty="0"/>
          </a:p>
          <a:p>
            <a:r>
              <a:rPr lang="en-GB" sz="2000" dirty="0"/>
              <a:t>Research Associate Professor of Medicine (Translational Medicine and Human Genetics), University of Pennsylvania, Philadelphia, PA, USA</a:t>
            </a:r>
          </a:p>
        </p:txBody>
      </p:sp>
      <p:sp>
        <p:nvSpPr>
          <p:cNvPr id="6" name="Footer Placeholder 3">
            <a:extLst>
              <a:ext uri="{FF2B5EF4-FFF2-40B4-BE49-F238E27FC236}">
                <a16:creationId xmlns:a16="http://schemas.microsoft.com/office/drawing/2014/main" id="{66360A37-8DF9-429E-8BEB-09AD3CBD0F9A}"/>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7" name="Slide Number Placeholder 3">
            <a:extLst>
              <a:ext uri="{FF2B5EF4-FFF2-40B4-BE49-F238E27FC236}">
                <a16:creationId xmlns:a16="http://schemas.microsoft.com/office/drawing/2014/main" id="{A2749B8E-12A7-B098-CED2-0805F10FDFB9}"/>
              </a:ext>
            </a:extLst>
          </p:cNvPr>
          <p:cNvSpPr txBox="1">
            <a:spLocks/>
          </p:cNvSpPr>
          <p:nvPr/>
        </p:nvSpPr>
        <p:spPr>
          <a:xfrm>
            <a:off x="432487" y="6469334"/>
            <a:ext cx="364602" cy="206104"/>
          </a:xfrm>
          <a:prstGeom prst="rect">
            <a:avLst/>
          </a:prstGeom>
        </p:spPr>
        <p:txBody>
          <a:bodyPr vert="horz" lIns="0" tIns="0" rIns="0" bIns="0" rtlCol="0" anchor="b"/>
          <a:lstStyle>
            <a:defPPr>
              <a:defRPr lang="en-US"/>
            </a:defPPr>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A08AF143-45D7-9A4A-B150-A93742DEB287}" type="slidenum">
              <a:rPr kumimoji="0" lang="en-US" sz="1200" b="0" i="0" u="none" strike="noStrike" kern="1200" cap="none" spc="0" normalizeH="0" baseline="0" noProof="0" smtClean="0">
                <a:ln>
                  <a:noFill/>
                </a:ln>
                <a:solidFill>
                  <a:srgbClr val="000000"/>
                </a:solidFill>
                <a:effectLst/>
                <a:uLnTx/>
                <a:uFillTx/>
                <a:latin typeface="+mj-l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srgbClr val="000000"/>
              </a:solidFill>
              <a:effectLst/>
              <a:uLnTx/>
              <a:uFillTx/>
              <a:latin typeface="+mj-lt"/>
              <a:ea typeface="+mn-ea"/>
              <a:cs typeface="+mn-cs"/>
            </a:endParaRPr>
          </a:p>
        </p:txBody>
      </p:sp>
      <p:pic>
        <p:nvPicPr>
          <p:cNvPr id="4" name="Picture 221">
            <a:extLst>
              <a:ext uri="{FF2B5EF4-FFF2-40B4-BE49-F238E27FC236}">
                <a16:creationId xmlns:a16="http://schemas.microsoft.com/office/drawing/2014/main" id="{C3BDB9CB-30C0-0C0A-9615-2275D4FAAD0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708777" y="4237866"/>
            <a:ext cx="933312" cy="10480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0341248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3BC007-9A16-B4AC-9CA3-7BFDFBF97860}"/>
              </a:ext>
            </a:extLst>
          </p:cNvPr>
          <p:cNvSpPr>
            <a:spLocks noGrp="1"/>
          </p:cNvSpPr>
          <p:nvPr>
            <p:ph type="title"/>
          </p:nvPr>
        </p:nvSpPr>
        <p:spPr/>
        <p:txBody>
          <a:bodyPr/>
          <a:lstStyle/>
          <a:p>
            <a:r>
              <a:rPr lang="en-GB" dirty="0"/>
              <a:t>Disclosures</a:t>
            </a:r>
          </a:p>
        </p:txBody>
      </p:sp>
      <p:sp>
        <p:nvSpPr>
          <p:cNvPr id="3" name="Text Placeholder 2">
            <a:extLst>
              <a:ext uri="{FF2B5EF4-FFF2-40B4-BE49-F238E27FC236}">
                <a16:creationId xmlns:a16="http://schemas.microsoft.com/office/drawing/2014/main" id="{2C2B3425-2F72-F8BB-0987-8D6B7F81B669}"/>
              </a:ext>
            </a:extLst>
          </p:cNvPr>
          <p:cNvSpPr>
            <a:spLocks noGrp="1"/>
          </p:cNvSpPr>
          <p:nvPr>
            <p:ph type="body" sz="quarter" idx="13"/>
          </p:nvPr>
        </p:nvSpPr>
        <p:spPr/>
        <p:txBody>
          <a:bodyPr/>
          <a:lstStyle/>
          <a:p>
            <a:pPr>
              <a:spcAft>
                <a:spcPts val="1200"/>
              </a:spcAft>
            </a:pPr>
            <a:r>
              <a:rPr lang="en-GB" sz="2400" dirty="0"/>
              <a:t>Professor Cuchel has received honorarium from Ultragenyx to participate in this event</a:t>
            </a:r>
          </a:p>
          <a:p>
            <a:pPr>
              <a:spcAft>
                <a:spcPts val="1200"/>
              </a:spcAft>
            </a:pPr>
            <a:endParaRPr lang="en-GB" sz="2400" dirty="0"/>
          </a:p>
          <a:p>
            <a:pPr>
              <a:spcAft>
                <a:spcPts val="1200"/>
              </a:spcAft>
            </a:pPr>
            <a:endParaRPr lang="en-GB" sz="1800" dirty="0"/>
          </a:p>
        </p:txBody>
      </p:sp>
      <p:sp>
        <p:nvSpPr>
          <p:cNvPr id="6" name="Footer Placeholder 3">
            <a:extLst>
              <a:ext uri="{FF2B5EF4-FFF2-40B4-BE49-F238E27FC236}">
                <a16:creationId xmlns:a16="http://schemas.microsoft.com/office/drawing/2014/main" id="{CB5C9D21-B65F-4081-655C-E179AA63AC6E}"/>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5236A2B8-8BDB-04B2-2AB5-BC207C203FE9}"/>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US" sz="1199" b="0" i="0" u="none" strike="noStrike" kern="1200" cap="none" spc="0" normalizeH="0" baseline="0" noProof="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10</a:t>
            </a:fld>
            <a:endParaRPr kumimoji="0" lang="en-US"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graphicFrame>
        <p:nvGraphicFramePr>
          <p:cNvPr id="7" name="Content Placeholder 10">
            <a:extLst>
              <a:ext uri="{FF2B5EF4-FFF2-40B4-BE49-F238E27FC236}">
                <a16:creationId xmlns:a16="http://schemas.microsoft.com/office/drawing/2014/main" id="{ADF16A52-3DDE-C680-491C-E09AF94B5E80}"/>
              </a:ext>
            </a:extLst>
          </p:cNvPr>
          <p:cNvGraphicFramePr>
            <a:graphicFrameLocks/>
          </p:cNvGraphicFramePr>
          <p:nvPr>
            <p:extLst>
              <p:ext uri="{D42A27DB-BD31-4B8C-83A1-F6EECF244321}">
                <p14:modId xmlns:p14="http://schemas.microsoft.com/office/powerpoint/2010/main" val="2022973796"/>
              </p:ext>
            </p:extLst>
          </p:nvPr>
        </p:nvGraphicFramePr>
        <p:xfrm>
          <a:off x="1068018" y="2586601"/>
          <a:ext cx="10055964" cy="2109126"/>
        </p:xfrm>
        <a:graphic>
          <a:graphicData uri="http://schemas.openxmlformats.org/drawingml/2006/table">
            <a:tbl>
              <a:tblPr/>
              <a:tblGrid>
                <a:gridCol w="2448595">
                  <a:extLst>
                    <a:ext uri="{9D8B030D-6E8A-4147-A177-3AD203B41FA5}">
                      <a16:colId xmlns:a16="http://schemas.microsoft.com/office/drawing/2014/main" val="20000"/>
                    </a:ext>
                  </a:extLst>
                </a:gridCol>
                <a:gridCol w="874498">
                  <a:extLst>
                    <a:ext uri="{9D8B030D-6E8A-4147-A177-3AD203B41FA5}">
                      <a16:colId xmlns:a16="http://schemas.microsoft.com/office/drawing/2014/main" val="20001"/>
                    </a:ext>
                  </a:extLst>
                </a:gridCol>
                <a:gridCol w="1049398">
                  <a:extLst>
                    <a:ext uri="{9D8B030D-6E8A-4147-A177-3AD203B41FA5}">
                      <a16:colId xmlns:a16="http://schemas.microsoft.com/office/drawing/2014/main" val="20002"/>
                    </a:ext>
                  </a:extLst>
                </a:gridCol>
                <a:gridCol w="787048">
                  <a:extLst>
                    <a:ext uri="{9D8B030D-6E8A-4147-A177-3AD203B41FA5}">
                      <a16:colId xmlns:a16="http://schemas.microsoft.com/office/drawing/2014/main" val="20003"/>
                    </a:ext>
                  </a:extLst>
                </a:gridCol>
                <a:gridCol w="871512">
                  <a:extLst>
                    <a:ext uri="{9D8B030D-6E8A-4147-A177-3AD203B41FA5}">
                      <a16:colId xmlns:a16="http://schemas.microsoft.com/office/drawing/2014/main" val="20004"/>
                    </a:ext>
                  </a:extLst>
                </a:gridCol>
                <a:gridCol w="831273">
                  <a:extLst>
                    <a:ext uri="{9D8B030D-6E8A-4147-A177-3AD203B41FA5}">
                      <a16:colId xmlns:a16="http://schemas.microsoft.com/office/drawing/2014/main" val="20005"/>
                    </a:ext>
                  </a:extLst>
                </a:gridCol>
                <a:gridCol w="1047403">
                  <a:extLst>
                    <a:ext uri="{9D8B030D-6E8A-4147-A177-3AD203B41FA5}">
                      <a16:colId xmlns:a16="http://schemas.microsoft.com/office/drawing/2014/main" val="20006"/>
                    </a:ext>
                  </a:extLst>
                </a:gridCol>
                <a:gridCol w="914400">
                  <a:extLst>
                    <a:ext uri="{9D8B030D-6E8A-4147-A177-3AD203B41FA5}">
                      <a16:colId xmlns:a16="http://schemas.microsoft.com/office/drawing/2014/main" val="20007"/>
                    </a:ext>
                  </a:extLst>
                </a:gridCol>
                <a:gridCol w="1231837">
                  <a:extLst>
                    <a:ext uri="{9D8B030D-6E8A-4147-A177-3AD203B41FA5}">
                      <a16:colId xmlns:a16="http://schemas.microsoft.com/office/drawing/2014/main" val="20008"/>
                    </a:ext>
                  </a:extLst>
                </a:gridCol>
              </a:tblGrid>
              <a:tr h="586890">
                <a:tc>
                  <a:txBody>
                    <a:bodyPr/>
                    <a:lstStyle/>
                    <a:p>
                      <a:pPr marL="0" marR="0" algn="ctr">
                        <a:spcBef>
                          <a:spcPts val="0"/>
                        </a:spcBef>
                        <a:spcAft>
                          <a:spcPts val="0"/>
                        </a:spcAft>
                      </a:pPr>
                      <a:r>
                        <a:rPr lang="en-GB" sz="1200" b="1" i="1" dirty="0">
                          <a:solidFill>
                            <a:schemeClr val="tx1"/>
                          </a:solidFill>
                          <a:latin typeface="+mn-lt"/>
                          <a:ea typeface="Calibri"/>
                          <a:cs typeface="Arial"/>
                        </a:rPr>
                        <a:t>Company name</a:t>
                      </a:r>
                      <a:endParaRPr lang="en-US" sz="1200" b="1" i="1"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noFill/>
                  </a:tcPr>
                </a:tc>
                <a:tc>
                  <a:txBody>
                    <a:bodyPr/>
                    <a:lstStyle/>
                    <a:p>
                      <a:pPr marL="0" marR="0" algn="ctr">
                        <a:spcBef>
                          <a:spcPts val="0"/>
                        </a:spcBef>
                        <a:spcAft>
                          <a:spcPts val="0"/>
                        </a:spcAft>
                      </a:pPr>
                      <a:r>
                        <a:rPr lang="en-GB" sz="1200" b="1" i="1" dirty="0">
                          <a:solidFill>
                            <a:schemeClr val="tx1"/>
                          </a:solidFill>
                          <a:latin typeface="+mn-lt"/>
                          <a:ea typeface="Calibri"/>
                          <a:cs typeface="Arial"/>
                        </a:rPr>
                        <a:t>Honoraria/</a:t>
                      </a:r>
                      <a:endParaRPr lang="en-US" sz="1200" b="1" i="1" dirty="0">
                        <a:solidFill>
                          <a:schemeClr val="tx1"/>
                        </a:solidFill>
                        <a:latin typeface="+mn-lt"/>
                        <a:ea typeface="Calibri"/>
                        <a:cs typeface="Times New Roman"/>
                      </a:endParaRPr>
                    </a:p>
                    <a:p>
                      <a:pPr marL="0" marR="0" algn="ctr">
                        <a:spcBef>
                          <a:spcPts val="0"/>
                        </a:spcBef>
                        <a:spcAft>
                          <a:spcPts val="0"/>
                        </a:spcAft>
                      </a:pPr>
                      <a:r>
                        <a:rPr lang="en-GB" sz="1200" b="1" i="1" dirty="0">
                          <a:solidFill>
                            <a:schemeClr val="tx1"/>
                          </a:solidFill>
                          <a:latin typeface="+mn-lt"/>
                          <a:ea typeface="Calibri"/>
                          <a:cs typeface="Arial"/>
                        </a:rPr>
                        <a:t>expenses </a:t>
                      </a:r>
                      <a:endParaRPr lang="en-US" sz="1200" b="1" i="1"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tcPr>
                </a:tc>
                <a:tc>
                  <a:txBody>
                    <a:bodyPr/>
                    <a:lstStyle/>
                    <a:p>
                      <a:pPr marL="0" marR="0" algn="ctr">
                        <a:spcBef>
                          <a:spcPts val="0"/>
                        </a:spcBef>
                        <a:spcAft>
                          <a:spcPts val="0"/>
                        </a:spcAft>
                      </a:pPr>
                      <a:r>
                        <a:rPr lang="en-GB" sz="1200" b="1" i="1" dirty="0">
                          <a:solidFill>
                            <a:schemeClr val="tx1"/>
                          </a:solidFill>
                          <a:latin typeface="+mn-lt"/>
                          <a:ea typeface="Calibri"/>
                          <a:cs typeface="Arial"/>
                        </a:rPr>
                        <a:t>Consulting/ advisory board</a:t>
                      </a:r>
                      <a:endParaRPr lang="en-US" sz="1200" b="1" i="1"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tcPr>
                </a:tc>
                <a:tc>
                  <a:txBody>
                    <a:bodyPr/>
                    <a:lstStyle/>
                    <a:p>
                      <a:pPr marL="0" marR="0" algn="ctr">
                        <a:spcBef>
                          <a:spcPts val="0"/>
                        </a:spcBef>
                        <a:spcAft>
                          <a:spcPts val="0"/>
                        </a:spcAft>
                      </a:pPr>
                      <a:r>
                        <a:rPr lang="en-GB" sz="1200" b="1" i="1" dirty="0">
                          <a:solidFill>
                            <a:schemeClr val="tx1"/>
                          </a:solidFill>
                          <a:latin typeface="+mn-lt"/>
                          <a:ea typeface="Calibri"/>
                          <a:cs typeface="Arial"/>
                        </a:rPr>
                        <a:t>Funded research </a:t>
                      </a:r>
                      <a:endParaRPr lang="en-US" sz="1200" b="1" i="1"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tcPr>
                </a:tc>
                <a:tc>
                  <a:txBody>
                    <a:bodyPr/>
                    <a:lstStyle/>
                    <a:p>
                      <a:pPr marL="0" marR="0" algn="ctr">
                        <a:spcBef>
                          <a:spcPts val="0"/>
                        </a:spcBef>
                        <a:spcAft>
                          <a:spcPts val="0"/>
                        </a:spcAft>
                      </a:pPr>
                      <a:r>
                        <a:rPr lang="en-GB" sz="1200" b="1" i="1" dirty="0">
                          <a:solidFill>
                            <a:schemeClr val="tx1"/>
                          </a:solidFill>
                          <a:latin typeface="+mn-lt"/>
                          <a:ea typeface="Calibri"/>
                          <a:cs typeface="Arial"/>
                        </a:rPr>
                        <a:t>Royalties/ patents</a:t>
                      </a:r>
                      <a:endParaRPr lang="en-US" sz="1200" b="1" i="1"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tcPr>
                </a:tc>
                <a:tc>
                  <a:txBody>
                    <a:bodyPr/>
                    <a:lstStyle/>
                    <a:p>
                      <a:pPr marL="0" marR="0" algn="ctr">
                        <a:spcBef>
                          <a:spcPts val="0"/>
                        </a:spcBef>
                        <a:spcAft>
                          <a:spcPts val="0"/>
                        </a:spcAft>
                      </a:pPr>
                      <a:r>
                        <a:rPr lang="en-GB" sz="1200" b="1" i="1" dirty="0">
                          <a:solidFill>
                            <a:schemeClr val="tx1"/>
                          </a:solidFill>
                          <a:latin typeface="+mn-lt"/>
                          <a:ea typeface="Calibri"/>
                          <a:cs typeface="Arial"/>
                        </a:rPr>
                        <a:t>Stock options</a:t>
                      </a:r>
                      <a:endParaRPr lang="en-US" sz="1200" b="1" i="1"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tcPr>
                </a:tc>
                <a:tc>
                  <a:txBody>
                    <a:bodyPr/>
                    <a:lstStyle/>
                    <a:p>
                      <a:pPr marL="0" marR="0" algn="ctr">
                        <a:spcBef>
                          <a:spcPts val="0"/>
                        </a:spcBef>
                        <a:spcAft>
                          <a:spcPts val="0"/>
                        </a:spcAft>
                      </a:pPr>
                      <a:r>
                        <a:rPr lang="en-GB" sz="1200" b="1" i="1" dirty="0">
                          <a:solidFill>
                            <a:schemeClr val="tx1"/>
                          </a:solidFill>
                          <a:latin typeface="+mn-lt"/>
                          <a:ea typeface="Calibri"/>
                          <a:cs typeface="Arial"/>
                        </a:rPr>
                        <a:t>Ownership/ equity position</a:t>
                      </a:r>
                      <a:endParaRPr lang="en-US" sz="1200" b="1" i="1"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tcPr>
                </a:tc>
                <a:tc>
                  <a:txBody>
                    <a:bodyPr/>
                    <a:lstStyle/>
                    <a:p>
                      <a:pPr marL="0" marR="0" algn="ctr">
                        <a:spcBef>
                          <a:spcPts val="0"/>
                        </a:spcBef>
                        <a:spcAft>
                          <a:spcPts val="0"/>
                        </a:spcAft>
                      </a:pPr>
                      <a:r>
                        <a:rPr lang="en-GB" sz="1200" b="1" i="1" dirty="0">
                          <a:solidFill>
                            <a:schemeClr val="tx1"/>
                          </a:solidFill>
                          <a:latin typeface="+mn-lt"/>
                          <a:ea typeface="Calibri"/>
                          <a:cs typeface="Arial"/>
                        </a:rPr>
                        <a:t>Employee</a:t>
                      </a:r>
                      <a:endParaRPr lang="en-US" sz="1200" b="1" i="1"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tcPr>
                </a:tc>
                <a:tc>
                  <a:txBody>
                    <a:bodyPr/>
                    <a:lstStyle/>
                    <a:p>
                      <a:pPr marL="0" marR="0" algn="ctr">
                        <a:spcBef>
                          <a:spcPts val="0"/>
                        </a:spcBef>
                        <a:spcAft>
                          <a:spcPts val="0"/>
                        </a:spcAft>
                      </a:pPr>
                      <a:r>
                        <a:rPr lang="en-GB" sz="1200" b="1" i="1" dirty="0">
                          <a:solidFill>
                            <a:schemeClr val="tx1"/>
                          </a:solidFill>
                          <a:latin typeface="+mn-lt"/>
                          <a:ea typeface="Calibri"/>
                          <a:cs typeface="Arial"/>
                        </a:rPr>
                        <a:t>Other </a:t>
                      </a:r>
                      <a:endParaRPr lang="en-US" sz="1200" b="1" i="1" dirty="0">
                        <a:solidFill>
                          <a:schemeClr val="tx1"/>
                        </a:solidFill>
                        <a:latin typeface="+mn-lt"/>
                        <a:ea typeface="Calibri"/>
                        <a:cs typeface="Times New Roman"/>
                      </a:endParaRPr>
                    </a:p>
                    <a:p>
                      <a:pPr marL="0" marR="0" algn="ctr">
                        <a:spcBef>
                          <a:spcPts val="0"/>
                        </a:spcBef>
                        <a:spcAft>
                          <a:spcPts val="0"/>
                        </a:spcAft>
                      </a:pPr>
                      <a:r>
                        <a:rPr lang="en-GB" sz="1200" b="1" i="1" dirty="0">
                          <a:solidFill>
                            <a:schemeClr val="tx1"/>
                          </a:solidFill>
                          <a:latin typeface="+mn-lt"/>
                          <a:ea typeface="Calibri"/>
                          <a:cs typeface="Arial"/>
                        </a:rPr>
                        <a:t>(please specify)</a:t>
                      </a:r>
                      <a:endParaRPr lang="en-US" sz="1200" b="1" i="1"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tcPr>
                </a:tc>
                <a:extLst>
                  <a:ext uri="{0D108BD9-81ED-4DB2-BD59-A6C34878D82A}">
                    <a16:rowId xmlns:a16="http://schemas.microsoft.com/office/drawing/2014/main" val="10000"/>
                  </a:ext>
                </a:extLst>
              </a:tr>
              <a:tr h="38055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dirty="0">
                          <a:solidFill>
                            <a:schemeClr val="tx1"/>
                          </a:solidFill>
                          <a:latin typeface="+mn-lt"/>
                        </a:rPr>
                        <a:t>Regeneron Pharmaceuticals</a:t>
                      </a:r>
                      <a:endParaRPr lang="en-US" sz="1600"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r>
                        <a:rPr lang="en-GB" sz="1600" dirty="0">
                          <a:solidFill>
                            <a:schemeClr val="tx1"/>
                          </a:solidFill>
                          <a:latin typeface="+mn-lt"/>
                          <a:ea typeface="Calibri"/>
                          <a:cs typeface="Arial"/>
                        </a:rPr>
                        <a:t>x</a:t>
                      </a: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r>
                        <a:rPr lang="en-GB" sz="1600" spc="-15" dirty="0">
                          <a:solidFill>
                            <a:schemeClr val="tx1"/>
                          </a:solidFill>
                          <a:latin typeface="+mn-lt"/>
                          <a:ea typeface="Calibri"/>
                          <a:cs typeface="Arial"/>
                        </a:rPr>
                        <a:t>     </a:t>
                      </a:r>
                      <a:endParaRPr lang="en-US" sz="1600"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380559">
                <a:tc>
                  <a:txBody>
                    <a:bodyPr/>
                    <a:lstStyle/>
                    <a:p>
                      <a:pPr marL="0" marR="0" algn="l">
                        <a:spcBef>
                          <a:spcPts val="0"/>
                        </a:spcBef>
                        <a:spcAft>
                          <a:spcPts val="0"/>
                        </a:spcAft>
                      </a:pPr>
                      <a:r>
                        <a:rPr lang="en-US" sz="1600" dirty="0">
                          <a:solidFill>
                            <a:schemeClr val="tx1"/>
                          </a:solidFill>
                          <a:latin typeface="+mn-lt"/>
                        </a:rPr>
                        <a:t>REGENXBIO</a:t>
                      </a:r>
                      <a:endParaRPr lang="en-US" sz="1600"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r>
                        <a:rPr lang="en-GB" sz="1600" dirty="0">
                          <a:solidFill>
                            <a:schemeClr val="tx1"/>
                          </a:solidFill>
                          <a:latin typeface="+mn-lt"/>
                          <a:ea typeface="Calibri"/>
                          <a:cs typeface="Arial"/>
                        </a:rPr>
                        <a:t>x</a:t>
                      </a: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r>
                        <a:rPr lang="en-GB" sz="1600" spc="-15" dirty="0">
                          <a:solidFill>
                            <a:schemeClr val="tx1"/>
                          </a:solidFill>
                          <a:latin typeface="+mn-lt"/>
                          <a:ea typeface="Calibri"/>
                          <a:cs typeface="Arial"/>
                        </a:rPr>
                        <a:t>     </a:t>
                      </a:r>
                      <a:endParaRPr lang="en-US" sz="1600"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380559">
                <a:tc>
                  <a:txBody>
                    <a:bodyPr/>
                    <a:lstStyle/>
                    <a:p>
                      <a:pPr marL="0" marR="0" algn="l">
                        <a:spcBef>
                          <a:spcPts val="0"/>
                        </a:spcBef>
                        <a:spcAft>
                          <a:spcPts val="0"/>
                        </a:spcAft>
                      </a:pPr>
                      <a:r>
                        <a:rPr lang="en-US" sz="1600" dirty="0">
                          <a:solidFill>
                            <a:schemeClr val="tx1"/>
                          </a:solidFill>
                          <a:latin typeface="+mn-lt"/>
                          <a:ea typeface="Calibri"/>
                          <a:cs typeface="Times New Roman"/>
                        </a:rPr>
                        <a:t>Ultragenyx </a:t>
                      </a: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r>
                        <a:rPr lang="en-GB" sz="1600" dirty="0">
                          <a:solidFill>
                            <a:schemeClr val="tx1"/>
                          </a:solidFill>
                          <a:latin typeface="+mn-lt"/>
                          <a:ea typeface="Calibri"/>
                          <a:cs typeface="Arial"/>
                        </a:rPr>
                        <a:t>x</a:t>
                      </a: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r>
                        <a:rPr lang="en-GB" sz="1600" spc="-15" dirty="0">
                          <a:solidFill>
                            <a:schemeClr val="tx1"/>
                          </a:solidFill>
                          <a:latin typeface="+mn-lt"/>
                          <a:ea typeface="Calibri"/>
                          <a:cs typeface="Arial"/>
                        </a:rPr>
                        <a:t>     </a:t>
                      </a:r>
                      <a:endParaRPr lang="en-US" sz="1600"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r h="380559">
                <a:tc>
                  <a:txBody>
                    <a:bodyPr/>
                    <a:lstStyle/>
                    <a:p>
                      <a:pPr marL="0" marR="0" algn="l">
                        <a:spcBef>
                          <a:spcPts val="0"/>
                        </a:spcBef>
                        <a:spcAft>
                          <a:spcPts val="0"/>
                        </a:spcAft>
                      </a:pPr>
                      <a:r>
                        <a:rPr lang="en-US" sz="1600" dirty="0">
                          <a:solidFill>
                            <a:schemeClr val="tx1"/>
                          </a:solidFill>
                          <a:latin typeface="+mn-lt"/>
                          <a:ea typeface="Calibri"/>
                          <a:cs typeface="Times New Roman"/>
                        </a:rPr>
                        <a:t>Chiesi</a:t>
                      </a: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r>
                        <a:rPr lang="en-GB" sz="1600" dirty="0">
                          <a:solidFill>
                            <a:schemeClr val="tx1"/>
                          </a:solidFill>
                          <a:latin typeface="+mn-lt"/>
                          <a:ea typeface="Calibri"/>
                          <a:cs typeface="Arial"/>
                        </a:rPr>
                        <a:t>x</a:t>
                      </a: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r>
                        <a:rPr lang="en-GB" sz="1600" dirty="0">
                          <a:solidFill>
                            <a:schemeClr val="tx1"/>
                          </a:solidFill>
                          <a:latin typeface="+mn-lt"/>
                          <a:ea typeface="Calibri"/>
                          <a:cs typeface="Arial"/>
                        </a:rPr>
                        <a:t>x</a:t>
                      </a: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GB" sz="1600" dirty="0">
                        <a:solidFill>
                          <a:schemeClr val="tx1"/>
                        </a:solidFill>
                        <a:latin typeface="+mn-lt"/>
                        <a:ea typeface="Calibri"/>
                        <a:cs typeface="Arial"/>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tc>
                  <a:txBody>
                    <a:bodyPr/>
                    <a:lstStyle/>
                    <a:p>
                      <a:pPr marL="0" marR="0" algn="ctr">
                        <a:spcBef>
                          <a:spcPts val="0"/>
                        </a:spcBef>
                        <a:spcAft>
                          <a:spcPts val="0"/>
                        </a:spcAft>
                      </a:pPr>
                      <a:endParaRPr lang="en-US" sz="1600" dirty="0">
                        <a:solidFill>
                          <a:schemeClr val="tx1"/>
                        </a:solidFill>
                        <a:latin typeface="+mn-lt"/>
                        <a:ea typeface="Calibri"/>
                        <a:cs typeface="Times New Roman"/>
                      </a:endParaRPr>
                    </a:p>
                  </a:txBody>
                  <a:tcPr marL="40052" marR="40052" marT="0" marB="0" anchor="ctr">
                    <a:lnL w="12700" cap="flat" cmpd="sng" algn="ctr">
                      <a:solidFill>
                        <a:srgbClr val="808080"/>
                      </a:solidFill>
                      <a:prstDash val="solid"/>
                      <a:round/>
                      <a:headEnd type="none" w="med" len="med"/>
                      <a:tailEnd type="none" w="med" len="med"/>
                    </a:lnL>
                    <a:lnR w="12700" cap="flat" cmpd="sng" algn="ctr">
                      <a:solidFill>
                        <a:srgbClr val="808080"/>
                      </a:solidFill>
                      <a:prstDash val="solid"/>
                      <a:round/>
                      <a:headEnd type="none" w="med" len="med"/>
                      <a:tailEnd type="none" w="med" len="med"/>
                    </a:lnR>
                    <a:lnT w="12700" cap="flat" cmpd="sng" algn="ctr">
                      <a:solidFill>
                        <a:srgbClr val="808080"/>
                      </a:solidFill>
                      <a:prstDash val="solid"/>
                      <a:round/>
                      <a:headEnd type="none" w="med" len="med"/>
                      <a:tailEnd type="none" w="med" len="med"/>
                    </a:lnT>
                    <a:lnB w="12700" cap="flat" cmpd="sng" algn="ctr">
                      <a:solidFill>
                        <a:srgbClr val="80808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709711144"/>
                  </a:ext>
                </a:extLst>
              </a:tr>
            </a:tbl>
          </a:graphicData>
        </a:graphic>
      </p:graphicFrame>
    </p:spTree>
    <p:extLst>
      <p:ext uri="{BB962C8B-B14F-4D97-AF65-F5344CB8AC3E}">
        <p14:creationId xmlns:p14="http://schemas.microsoft.com/office/powerpoint/2010/main" val="8807607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8C04EB-69E3-E5DF-F7D4-D2744223C646}"/>
              </a:ext>
            </a:extLst>
          </p:cNvPr>
          <p:cNvSpPr>
            <a:spLocks noGrp="1"/>
          </p:cNvSpPr>
          <p:nvPr>
            <p:ph type="title"/>
          </p:nvPr>
        </p:nvSpPr>
        <p:spPr/>
        <p:txBody>
          <a:bodyPr/>
          <a:lstStyle/>
          <a:p>
            <a:r>
              <a:rPr lang="en-GB" dirty="0"/>
              <a:t>HoFH</a:t>
            </a:r>
          </a:p>
        </p:txBody>
      </p:sp>
      <p:sp>
        <p:nvSpPr>
          <p:cNvPr id="3" name="Text Placeholder 2">
            <a:extLst>
              <a:ext uri="{FF2B5EF4-FFF2-40B4-BE49-F238E27FC236}">
                <a16:creationId xmlns:a16="http://schemas.microsoft.com/office/drawing/2014/main" id="{D9F23946-C2A1-B51C-FD84-AED5F20EC436}"/>
              </a:ext>
            </a:extLst>
          </p:cNvPr>
          <p:cNvSpPr>
            <a:spLocks noGrp="1"/>
          </p:cNvSpPr>
          <p:nvPr>
            <p:ph type="body" sz="quarter" idx="13"/>
          </p:nvPr>
        </p:nvSpPr>
        <p:spPr/>
        <p:txBody>
          <a:bodyPr/>
          <a:lstStyle/>
          <a:p>
            <a:pPr>
              <a:spcAft>
                <a:spcPts val="1200"/>
              </a:spcAft>
            </a:pPr>
            <a:r>
              <a:rPr lang="en-GB" sz="2400" dirty="0"/>
              <a:t>Inherited disorder </a:t>
            </a:r>
          </a:p>
          <a:p>
            <a:pPr lvl="1">
              <a:spcBef>
                <a:spcPts val="0"/>
              </a:spcBef>
              <a:spcAft>
                <a:spcPts val="1200"/>
              </a:spcAft>
            </a:pPr>
            <a:r>
              <a:rPr lang="en-GB" sz="2000" dirty="0" err="1"/>
              <a:t>HeFH</a:t>
            </a:r>
            <a:r>
              <a:rPr lang="en-GB" sz="2000" dirty="0"/>
              <a:t> 1/250 or 1/300; </a:t>
            </a:r>
            <a:r>
              <a:rPr lang="en-GB" sz="2000" b="1" dirty="0" err="1"/>
              <a:t>HoFH</a:t>
            </a:r>
            <a:r>
              <a:rPr lang="en-GB" sz="2000" b="1" dirty="0"/>
              <a:t> 1/250,000 or 1/360,000</a:t>
            </a:r>
          </a:p>
          <a:p>
            <a:pPr lvl="1">
              <a:spcBef>
                <a:spcPts val="0"/>
              </a:spcBef>
              <a:spcAft>
                <a:spcPts val="1200"/>
              </a:spcAft>
            </a:pPr>
            <a:r>
              <a:rPr lang="en-GB" sz="2000" dirty="0"/>
              <a:t>Estimated </a:t>
            </a:r>
            <a:r>
              <a:rPr lang="en-GB" sz="2000" b="1" dirty="0"/>
              <a:t>~30,000 individuals with </a:t>
            </a:r>
            <a:r>
              <a:rPr lang="en-GB" sz="2000" b="1" dirty="0" err="1"/>
              <a:t>HoFH</a:t>
            </a:r>
            <a:r>
              <a:rPr lang="en-GB" sz="2000" b="1" dirty="0"/>
              <a:t> </a:t>
            </a:r>
            <a:r>
              <a:rPr lang="en-GB" sz="2000" dirty="0"/>
              <a:t>worldwide</a:t>
            </a:r>
          </a:p>
          <a:p>
            <a:pPr>
              <a:spcAft>
                <a:spcPts val="1200"/>
              </a:spcAft>
            </a:pPr>
            <a:r>
              <a:rPr lang="en-GB" sz="2400" dirty="0"/>
              <a:t>Severe hypercholesterolaemia with lifelong accumulation of plasma LDL-C</a:t>
            </a:r>
          </a:p>
          <a:p>
            <a:pPr>
              <a:spcAft>
                <a:spcPts val="1200"/>
              </a:spcAft>
            </a:pPr>
            <a:r>
              <a:rPr lang="en-GB" sz="2400" dirty="0"/>
              <a:t>Premature ASCVD morbidity and mortality</a:t>
            </a:r>
          </a:p>
          <a:p>
            <a:pPr>
              <a:spcAft>
                <a:spcPts val="1200"/>
              </a:spcAft>
            </a:pPr>
            <a:endParaRPr lang="en-GB" sz="2400" dirty="0"/>
          </a:p>
        </p:txBody>
      </p:sp>
      <p:sp>
        <p:nvSpPr>
          <p:cNvPr id="6" name="Footer Placeholder 3">
            <a:extLst>
              <a:ext uri="{FF2B5EF4-FFF2-40B4-BE49-F238E27FC236}">
                <a16:creationId xmlns:a16="http://schemas.microsoft.com/office/drawing/2014/main" id="{C9D57434-770A-30D6-32BC-065D27CDA915}"/>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6CE625B6-8FCC-0832-8524-D9904AE2503B}"/>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11</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7" name="TextBox 6">
            <a:extLst>
              <a:ext uri="{FF2B5EF4-FFF2-40B4-BE49-F238E27FC236}">
                <a16:creationId xmlns:a16="http://schemas.microsoft.com/office/drawing/2014/main" id="{C46C18E0-DAFA-8937-1591-C193BBBC2DA3}"/>
              </a:ext>
            </a:extLst>
          </p:cNvPr>
          <p:cNvSpPr txBox="1"/>
          <p:nvPr/>
        </p:nvSpPr>
        <p:spPr>
          <a:xfrm>
            <a:off x="495318" y="4671554"/>
            <a:ext cx="11201363" cy="822937"/>
          </a:xfrm>
          <a:prstGeom prst="rect">
            <a:avLst/>
          </a:prstGeom>
          <a:noFill/>
          <a:ln w="57150">
            <a:solidFill>
              <a:schemeClr val="accent2">
                <a:lumMod val="75000"/>
              </a:schemeClr>
            </a:solidFill>
          </a:ln>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BB16A3"/>
                </a:solidFill>
                <a:effectLst/>
                <a:uLnTx/>
                <a:uFillTx/>
                <a:latin typeface="Calibri" panose="020F0502020204030204"/>
                <a:ea typeface="+mn-ea"/>
                <a:cs typeface="+mn-cs"/>
              </a:rPr>
              <a:t>Early</a:t>
            </a:r>
            <a:r>
              <a:rPr kumimoji="0" lang="en-US" sz="2800" b="0" i="0" u="none" strike="noStrike" kern="1200" cap="none" spc="0" normalizeH="0" baseline="0" noProof="0" dirty="0">
                <a:ln>
                  <a:noFill/>
                </a:ln>
                <a:solidFill>
                  <a:srgbClr val="BB16A3"/>
                </a:solidFill>
                <a:effectLst/>
                <a:uLnTx/>
                <a:uFillTx/>
                <a:latin typeface="Calibri" panose="020F0502020204030204"/>
                <a:ea typeface="+mn-ea"/>
                <a:cs typeface="+mn-cs"/>
              </a:rPr>
              <a:t> diagnosis and initiation of adequate treatment </a:t>
            </a:r>
            <a:r>
              <a:rPr kumimoji="0" lang="en-US" sz="2800" b="1" i="1" u="none" strike="noStrike" kern="1200" cap="none" spc="0" normalizeH="0" baseline="0" noProof="0" dirty="0">
                <a:ln>
                  <a:noFill/>
                </a:ln>
                <a:solidFill>
                  <a:srgbClr val="BB16A3"/>
                </a:solidFill>
                <a:effectLst/>
                <a:uLnTx/>
                <a:uFillTx/>
                <a:latin typeface="Calibri" panose="020F0502020204030204"/>
                <a:ea typeface="+mn-ea"/>
                <a:cs typeface="+mn-cs"/>
              </a:rPr>
              <a:t>is imperative</a:t>
            </a:r>
          </a:p>
        </p:txBody>
      </p:sp>
      <p:sp>
        <p:nvSpPr>
          <p:cNvPr id="8" name="TextBox 7">
            <a:extLst>
              <a:ext uri="{FF2B5EF4-FFF2-40B4-BE49-F238E27FC236}">
                <a16:creationId xmlns:a16="http://schemas.microsoft.com/office/drawing/2014/main" id="{531A5B09-EB3F-6AF0-FB78-E002EEEC266F}"/>
              </a:ext>
            </a:extLst>
          </p:cNvPr>
          <p:cNvSpPr txBox="1"/>
          <p:nvPr/>
        </p:nvSpPr>
        <p:spPr>
          <a:xfrm>
            <a:off x="338400" y="5811511"/>
            <a:ext cx="10927290" cy="64633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ASCVD, atherosclerotic cardiovascular disease; </a:t>
            </a:r>
            <a:r>
              <a:rPr kumimoji="0" lang="en-GB" sz="1200" b="0" i="0" u="none" strike="noStrike" kern="1200" cap="none" spc="0" normalizeH="0" baseline="0" noProof="0" dirty="0" err="1">
                <a:ln>
                  <a:noFill/>
                </a:ln>
                <a:solidFill>
                  <a:srgbClr val="000000"/>
                </a:solidFill>
                <a:effectLst/>
                <a:uLnTx/>
                <a:uFillTx/>
                <a:latin typeface="Calibri" panose="020F0502020204030204"/>
                <a:ea typeface="+mn-ea"/>
                <a:cs typeface="+mn-cs"/>
              </a:rPr>
              <a:t>HeFH</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heterozygous familial hypercholesterolaemia; HoFH, homozygous familial hypercholesterolemia; LDL-C, low-density lipoprotein cholesterol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Cuchel M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en-GB" sz="12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 Heart J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2023;44:2277–91</a:t>
            </a:r>
          </a:p>
        </p:txBody>
      </p:sp>
    </p:spTree>
    <p:extLst>
      <p:ext uri="{BB962C8B-B14F-4D97-AF65-F5344CB8AC3E}">
        <p14:creationId xmlns:p14="http://schemas.microsoft.com/office/powerpoint/2010/main" val="3983864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E1A8F4-0C88-69E4-C5F9-9793B434E1B3}"/>
              </a:ext>
            </a:extLst>
          </p:cNvPr>
          <p:cNvSpPr>
            <a:spLocks noGrp="1"/>
          </p:cNvSpPr>
          <p:nvPr>
            <p:ph type="title"/>
          </p:nvPr>
        </p:nvSpPr>
        <p:spPr/>
        <p:txBody>
          <a:bodyPr/>
          <a:lstStyle/>
          <a:p>
            <a:r>
              <a:rPr lang="en-US" dirty="0"/>
              <a:t>HoFH is present in every region but remains grossly underdiagnosed</a:t>
            </a:r>
          </a:p>
        </p:txBody>
      </p:sp>
      <p:sp>
        <p:nvSpPr>
          <p:cNvPr id="3" name="Footer Placeholder 3">
            <a:extLst>
              <a:ext uri="{FF2B5EF4-FFF2-40B4-BE49-F238E27FC236}">
                <a16:creationId xmlns:a16="http://schemas.microsoft.com/office/drawing/2014/main" id="{B8C140F8-DDE0-4978-22E3-93426624B9AF}"/>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4" name="Slide Number Placeholder 3">
            <a:extLst>
              <a:ext uri="{FF2B5EF4-FFF2-40B4-BE49-F238E27FC236}">
                <a16:creationId xmlns:a16="http://schemas.microsoft.com/office/drawing/2014/main" id="{5D7C3160-C97B-630F-A18C-43B29EE09D8C}"/>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12</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232" name="TextBox 231">
            <a:extLst>
              <a:ext uri="{FF2B5EF4-FFF2-40B4-BE49-F238E27FC236}">
                <a16:creationId xmlns:a16="http://schemas.microsoft.com/office/drawing/2014/main" id="{41A6C842-5084-D192-AAC4-9593BECD3F3A}"/>
              </a:ext>
            </a:extLst>
          </p:cNvPr>
          <p:cNvSpPr txBox="1"/>
          <p:nvPr/>
        </p:nvSpPr>
        <p:spPr>
          <a:xfrm>
            <a:off x="452682" y="2005441"/>
            <a:ext cx="3633795" cy="1908215"/>
          </a:xfrm>
          <a:prstGeom prst="rect">
            <a:avLst/>
          </a:prstGeom>
          <a:noFill/>
        </p:spPr>
        <p:txBody>
          <a:bodyPr wrap="square" lIns="0">
            <a:spAutoFit/>
          </a:bodyPr>
          <a:lstStyle/>
          <a:p>
            <a:pPr marL="285750" marR="0" lvl="0" indent="-28575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Estimated global burden of HoFH (2020 data)*</a:t>
            </a:r>
          </a:p>
          <a:p>
            <a:pPr marL="285750" marR="0" lvl="0" indent="-28575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GB" sz="2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Data give a range based on a frequency of 1 in 250,000 and 1 in 360,000</a:t>
            </a:r>
          </a:p>
        </p:txBody>
      </p:sp>
      <p:sp>
        <p:nvSpPr>
          <p:cNvPr id="234" name="TextBox 233">
            <a:extLst>
              <a:ext uri="{FF2B5EF4-FFF2-40B4-BE49-F238E27FC236}">
                <a16:creationId xmlns:a16="http://schemas.microsoft.com/office/drawing/2014/main" id="{FBA230E5-C900-45FC-27B2-74ECBE7C9E52}"/>
              </a:ext>
            </a:extLst>
          </p:cNvPr>
          <p:cNvSpPr txBox="1"/>
          <p:nvPr/>
        </p:nvSpPr>
        <p:spPr>
          <a:xfrm>
            <a:off x="333342" y="5811511"/>
            <a:ext cx="10927290" cy="64633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noProof="0" dirty="0">
                <a:ln>
                  <a:noFill/>
                </a:ln>
                <a:solidFill>
                  <a:srgbClr val="000000"/>
                </a:solidFill>
                <a:effectLst/>
                <a:uLnTx/>
                <a:uFillTx/>
                <a:latin typeface="Calibri" panose="020F0502020204030204"/>
                <a:ea typeface="+mn-ea"/>
                <a:cs typeface="+mn-cs"/>
              </a:rPr>
              <a:t>*</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Based on UN 2020 data</a:t>
            </a:r>
            <a:r>
              <a:rPr lang="en-GB" sz="1200" dirty="0">
                <a:solidFill>
                  <a:srgbClr val="000000"/>
                </a:solidFill>
                <a:latin typeface="Calibri" panose="020F0502020204030204"/>
              </a:rPr>
              <a:t>;</a:t>
            </a:r>
            <a:r>
              <a:rPr lang="en-GB" sz="1200" baseline="30000" dirty="0">
                <a:solidFill>
                  <a:srgbClr val="000000"/>
                </a:solidFill>
                <a:latin typeface="Calibri" panose="020F0502020204030204"/>
              </a:rPr>
              <a:t>1</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GB" sz="1200" b="0" i="0" u="none" strike="noStrike" kern="1200" cap="none" spc="0" normalizeH="0" baseline="30000" noProof="0" dirty="0">
                <a:ln>
                  <a:noFill/>
                </a:ln>
                <a:solidFill>
                  <a:srgbClr val="000000"/>
                </a:solidFill>
                <a:effectLst/>
                <a:uLnTx/>
                <a:uFillTx/>
                <a:latin typeface="Calibri" panose="020F0502020204030204"/>
                <a:ea typeface="+mn-ea"/>
                <a:cs typeface="+mn-cs"/>
              </a:rPr>
              <a:t>†</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2019 estimate</a:t>
            </a:r>
            <a:b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br>
            <a:r>
              <a:rPr kumimoji="0" lang="en-GB" sz="1200" b="0" i="0" u="none" strike="noStrike" kern="1200" cap="none" spc="0" normalizeH="0" baseline="0" noProof="0" dirty="0" err="1">
                <a:ln>
                  <a:noFill/>
                </a:ln>
                <a:solidFill>
                  <a:srgbClr val="000000"/>
                </a:solidFill>
                <a:effectLst/>
                <a:uLnTx/>
                <a:uFillTx/>
                <a:latin typeface="Calibri" panose="020F0502020204030204"/>
                <a:ea typeface="+mn-ea"/>
                <a:cs typeface="+mn-cs"/>
              </a:rPr>
              <a:t>HoFH</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homozygous familial hypercholesterolaemia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Figure adapted from Cuchel M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en-GB" sz="12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 Heart J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2023;44:2277–91</a:t>
            </a:r>
          </a:p>
        </p:txBody>
      </p:sp>
      <p:grpSp>
        <p:nvGrpSpPr>
          <p:cNvPr id="2409" name="Group 2408">
            <a:extLst>
              <a:ext uri="{FF2B5EF4-FFF2-40B4-BE49-F238E27FC236}">
                <a16:creationId xmlns:a16="http://schemas.microsoft.com/office/drawing/2014/main" id="{0BFE51A9-82AB-D758-4BFD-C50388AB9849}"/>
              </a:ext>
            </a:extLst>
          </p:cNvPr>
          <p:cNvGrpSpPr/>
          <p:nvPr/>
        </p:nvGrpSpPr>
        <p:grpSpPr>
          <a:xfrm>
            <a:off x="4319090" y="1231168"/>
            <a:ext cx="7161385" cy="4620218"/>
            <a:chOff x="3980227" y="1383076"/>
            <a:chExt cx="6856260" cy="4423364"/>
          </a:xfrm>
        </p:grpSpPr>
        <p:sp>
          <p:nvSpPr>
            <p:cNvPr id="9" name="Freeform: Shape 8">
              <a:extLst>
                <a:ext uri="{FF2B5EF4-FFF2-40B4-BE49-F238E27FC236}">
                  <a16:creationId xmlns:a16="http://schemas.microsoft.com/office/drawing/2014/main" id="{21C6D0C4-F2DA-9616-2445-381C35BCA3FD}"/>
                </a:ext>
              </a:extLst>
            </p:cNvPr>
            <p:cNvSpPr/>
            <p:nvPr/>
          </p:nvSpPr>
          <p:spPr>
            <a:xfrm>
              <a:off x="4516638" y="3611108"/>
              <a:ext cx="4688" cy="5759"/>
            </a:xfrm>
            <a:custGeom>
              <a:avLst/>
              <a:gdLst>
                <a:gd name="connsiteX0" fmla="*/ 3721 w 5082"/>
                <a:gd name="connsiteY0" fmla="*/ 6243 h 6243"/>
                <a:gd name="connsiteX1" fmla="*/ 5083 w 5082"/>
                <a:gd name="connsiteY1" fmla="*/ 4313 h 6243"/>
                <a:gd name="connsiteX2" fmla="*/ 5083 w 5082"/>
                <a:gd name="connsiteY2" fmla="*/ 2270 h 6243"/>
                <a:gd name="connsiteX3" fmla="*/ 3267 w 5082"/>
                <a:gd name="connsiteY3" fmla="*/ 2270 h 6243"/>
                <a:gd name="connsiteX4" fmla="*/ 1564 w 5082"/>
                <a:gd name="connsiteY4" fmla="*/ 908 h 6243"/>
                <a:gd name="connsiteX5" fmla="*/ 202 w 5082"/>
                <a:gd name="connsiteY5" fmla="*/ 0 h 6243"/>
                <a:gd name="connsiteX6" fmla="*/ 202 w 5082"/>
                <a:gd name="connsiteY6" fmla="*/ 2157 h 6243"/>
                <a:gd name="connsiteX7" fmla="*/ 202 w 5082"/>
                <a:gd name="connsiteY7" fmla="*/ 3859 h 6243"/>
                <a:gd name="connsiteX8" fmla="*/ 1904 w 5082"/>
                <a:gd name="connsiteY8" fmla="*/ 4086 h 6243"/>
                <a:gd name="connsiteX9" fmla="*/ 2537 w 5082"/>
                <a:gd name="connsiteY9" fmla="*/ 4086 h 6243"/>
                <a:gd name="connsiteX10" fmla="*/ 3721 w 5082"/>
                <a:gd name="connsiteY10" fmla="*/ 6243 h 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2" h="6243">
                  <a:moveTo>
                    <a:pt x="3721" y="6243"/>
                  </a:moveTo>
                  <a:lnTo>
                    <a:pt x="5083" y="4313"/>
                  </a:lnTo>
                  <a:lnTo>
                    <a:pt x="5083" y="2270"/>
                  </a:lnTo>
                  <a:lnTo>
                    <a:pt x="3267" y="2270"/>
                  </a:lnTo>
                  <a:lnTo>
                    <a:pt x="1564" y="908"/>
                  </a:lnTo>
                  <a:lnTo>
                    <a:pt x="202" y="0"/>
                  </a:lnTo>
                  <a:cubicBezTo>
                    <a:pt x="202" y="0"/>
                    <a:pt x="656" y="1816"/>
                    <a:pt x="202" y="2157"/>
                  </a:cubicBezTo>
                  <a:cubicBezTo>
                    <a:pt x="-252" y="2497"/>
                    <a:pt x="202" y="3859"/>
                    <a:pt x="202" y="3859"/>
                  </a:cubicBezTo>
                  <a:lnTo>
                    <a:pt x="1904" y="4086"/>
                  </a:lnTo>
                  <a:lnTo>
                    <a:pt x="2537" y="4086"/>
                  </a:lnTo>
                  <a:lnTo>
                    <a:pt x="3721" y="6243"/>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 name="Freeform: Shape 9">
              <a:extLst>
                <a:ext uri="{FF2B5EF4-FFF2-40B4-BE49-F238E27FC236}">
                  <a16:creationId xmlns:a16="http://schemas.microsoft.com/office/drawing/2014/main" id="{75C65657-1ECE-2749-4B27-D38BAE48F65F}"/>
                </a:ext>
              </a:extLst>
            </p:cNvPr>
            <p:cNvSpPr/>
            <p:nvPr/>
          </p:nvSpPr>
          <p:spPr>
            <a:xfrm>
              <a:off x="4513578" y="3607428"/>
              <a:ext cx="2198" cy="1361"/>
            </a:xfrm>
            <a:custGeom>
              <a:avLst/>
              <a:gdLst>
                <a:gd name="connsiteX0" fmla="*/ 0 w 2383"/>
                <a:gd name="connsiteY0" fmla="*/ 0 h 1475"/>
                <a:gd name="connsiteX1" fmla="*/ 568 w 2383"/>
                <a:gd name="connsiteY1" fmla="*/ 1476 h 1475"/>
                <a:gd name="connsiteX2" fmla="*/ 2384 w 2383"/>
                <a:gd name="connsiteY2" fmla="*/ 730 h 1475"/>
                <a:gd name="connsiteX3" fmla="*/ 2384 w 2383"/>
                <a:gd name="connsiteY3" fmla="*/ 0 h 1475"/>
                <a:gd name="connsiteX4" fmla="*/ 0 w 2383"/>
                <a:gd name="connsiteY4" fmla="*/ 0 h 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3" h="1475">
                  <a:moveTo>
                    <a:pt x="0" y="0"/>
                  </a:moveTo>
                  <a:lnTo>
                    <a:pt x="568" y="1476"/>
                  </a:lnTo>
                  <a:lnTo>
                    <a:pt x="2384" y="730"/>
                  </a:lnTo>
                  <a:lnTo>
                    <a:pt x="2384" y="0"/>
                  </a:lnTo>
                  <a:lnTo>
                    <a:pt x="0" y="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45" name="Freeform: Shape 844">
              <a:extLst>
                <a:ext uri="{FF2B5EF4-FFF2-40B4-BE49-F238E27FC236}">
                  <a16:creationId xmlns:a16="http://schemas.microsoft.com/office/drawing/2014/main" id="{FBBECCFA-6CB8-3507-A820-BAF5489391C5}"/>
                </a:ext>
              </a:extLst>
            </p:cNvPr>
            <p:cNvSpPr/>
            <p:nvPr/>
          </p:nvSpPr>
          <p:spPr>
            <a:xfrm>
              <a:off x="7700530" y="3651303"/>
              <a:ext cx="57951" cy="50023"/>
            </a:xfrm>
            <a:custGeom>
              <a:avLst/>
              <a:gdLst>
                <a:gd name="connsiteX0" fmla="*/ 56868 w 62819"/>
                <a:gd name="connsiteY0" fmla="*/ 22361 h 54225"/>
                <a:gd name="connsiteX1" fmla="*/ 55279 w 62819"/>
                <a:gd name="connsiteY1" fmla="*/ 21680 h 54225"/>
                <a:gd name="connsiteX2" fmla="*/ 53804 w 62819"/>
                <a:gd name="connsiteY2" fmla="*/ 21113 h 54225"/>
                <a:gd name="connsiteX3" fmla="*/ 53804 w 62819"/>
                <a:gd name="connsiteY3" fmla="*/ 23156 h 54225"/>
                <a:gd name="connsiteX4" fmla="*/ 52442 w 62819"/>
                <a:gd name="connsiteY4" fmla="*/ 23156 h 54225"/>
                <a:gd name="connsiteX5" fmla="*/ 51080 w 62819"/>
                <a:gd name="connsiteY5" fmla="*/ 22134 h 54225"/>
                <a:gd name="connsiteX6" fmla="*/ 51080 w 62819"/>
                <a:gd name="connsiteY6" fmla="*/ 21113 h 54225"/>
                <a:gd name="connsiteX7" fmla="*/ 52215 w 62819"/>
                <a:gd name="connsiteY7" fmla="*/ 21113 h 54225"/>
                <a:gd name="connsiteX8" fmla="*/ 51647 w 62819"/>
                <a:gd name="connsiteY8" fmla="*/ 19978 h 54225"/>
                <a:gd name="connsiteX9" fmla="*/ 49944 w 62819"/>
                <a:gd name="connsiteY9" fmla="*/ 19978 h 54225"/>
                <a:gd name="connsiteX10" fmla="*/ 48469 w 62819"/>
                <a:gd name="connsiteY10" fmla="*/ 18616 h 54225"/>
                <a:gd name="connsiteX11" fmla="*/ 46312 w 62819"/>
                <a:gd name="connsiteY11" fmla="*/ 16913 h 54225"/>
                <a:gd name="connsiteX12" fmla="*/ 43701 w 62819"/>
                <a:gd name="connsiteY12" fmla="*/ 15891 h 54225"/>
                <a:gd name="connsiteX13" fmla="*/ 41999 w 62819"/>
                <a:gd name="connsiteY13" fmla="*/ 13962 h 54225"/>
                <a:gd name="connsiteX14" fmla="*/ 41999 w 62819"/>
                <a:gd name="connsiteY14" fmla="*/ 12713 h 54225"/>
                <a:gd name="connsiteX15" fmla="*/ 41204 w 62819"/>
                <a:gd name="connsiteY15" fmla="*/ 11124 h 54225"/>
                <a:gd name="connsiteX16" fmla="*/ 40182 w 62819"/>
                <a:gd name="connsiteY16" fmla="*/ 9762 h 54225"/>
                <a:gd name="connsiteX17" fmla="*/ 39388 w 62819"/>
                <a:gd name="connsiteY17" fmla="*/ 7832 h 54225"/>
                <a:gd name="connsiteX18" fmla="*/ 39388 w 62819"/>
                <a:gd name="connsiteY18" fmla="*/ 6356 h 54225"/>
                <a:gd name="connsiteX19" fmla="*/ 40296 w 62819"/>
                <a:gd name="connsiteY19" fmla="*/ 5562 h 54225"/>
                <a:gd name="connsiteX20" fmla="*/ 40410 w 62819"/>
                <a:gd name="connsiteY20" fmla="*/ 4200 h 54225"/>
                <a:gd name="connsiteX21" fmla="*/ 40182 w 62819"/>
                <a:gd name="connsiteY21" fmla="*/ 3519 h 54225"/>
                <a:gd name="connsiteX22" fmla="*/ 37912 w 62819"/>
                <a:gd name="connsiteY22" fmla="*/ 3519 h 54225"/>
                <a:gd name="connsiteX23" fmla="*/ 36777 w 62819"/>
                <a:gd name="connsiteY23" fmla="*/ 4540 h 54225"/>
                <a:gd name="connsiteX24" fmla="*/ 35302 w 62819"/>
                <a:gd name="connsiteY24" fmla="*/ 4994 h 54225"/>
                <a:gd name="connsiteX25" fmla="*/ 33826 w 62819"/>
                <a:gd name="connsiteY25" fmla="*/ 3519 h 54225"/>
                <a:gd name="connsiteX26" fmla="*/ 31783 w 62819"/>
                <a:gd name="connsiteY26" fmla="*/ 4427 h 54225"/>
                <a:gd name="connsiteX27" fmla="*/ 30421 w 62819"/>
                <a:gd name="connsiteY27" fmla="*/ 5335 h 54225"/>
                <a:gd name="connsiteX28" fmla="*/ 28945 w 62819"/>
                <a:gd name="connsiteY28" fmla="*/ 4086 h 54225"/>
                <a:gd name="connsiteX29" fmla="*/ 28264 w 62819"/>
                <a:gd name="connsiteY29" fmla="*/ 2270 h 54225"/>
                <a:gd name="connsiteX30" fmla="*/ 27015 w 62819"/>
                <a:gd name="connsiteY30" fmla="*/ 908 h 54225"/>
                <a:gd name="connsiteX31" fmla="*/ 24972 w 62819"/>
                <a:gd name="connsiteY31" fmla="*/ 0 h 54225"/>
                <a:gd name="connsiteX32" fmla="*/ 23837 w 62819"/>
                <a:gd name="connsiteY32" fmla="*/ 0 h 54225"/>
                <a:gd name="connsiteX33" fmla="*/ 23837 w 62819"/>
                <a:gd name="connsiteY33" fmla="*/ 908 h 54225"/>
                <a:gd name="connsiteX34" fmla="*/ 22134 w 62819"/>
                <a:gd name="connsiteY34" fmla="*/ 795 h 54225"/>
                <a:gd name="connsiteX35" fmla="*/ 20886 w 62819"/>
                <a:gd name="connsiteY35" fmla="*/ 0 h 54225"/>
                <a:gd name="connsiteX36" fmla="*/ 19410 w 62819"/>
                <a:gd name="connsiteY36" fmla="*/ 1362 h 54225"/>
                <a:gd name="connsiteX37" fmla="*/ 19410 w 62819"/>
                <a:gd name="connsiteY37" fmla="*/ 2611 h 54225"/>
                <a:gd name="connsiteX38" fmla="*/ 17934 w 62819"/>
                <a:gd name="connsiteY38" fmla="*/ 3405 h 54225"/>
                <a:gd name="connsiteX39" fmla="*/ 13962 w 62819"/>
                <a:gd name="connsiteY39" fmla="*/ 3632 h 54225"/>
                <a:gd name="connsiteX40" fmla="*/ 12827 w 62819"/>
                <a:gd name="connsiteY40" fmla="*/ 3632 h 54225"/>
                <a:gd name="connsiteX41" fmla="*/ 11805 w 62819"/>
                <a:gd name="connsiteY41" fmla="*/ 4654 h 54225"/>
                <a:gd name="connsiteX42" fmla="*/ 11805 w 62819"/>
                <a:gd name="connsiteY42" fmla="*/ 5562 h 54225"/>
                <a:gd name="connsiteX43" fmla="*/ 10783 w 62819"/>
                <a:gd name="connsiteY43" fmla="*/ 6811 h 54225"/>
                <a:gd name="connsiteX44" fmla="*/ 9535 w 62819"/>
                <a:gd name="connsiteY44" fmla="*/ 7378 h 54225"/>
                <a:gd name="connsiteX45" fmla="*/ 7719 w 62819"/>
                <a:gd name="connsiteY45" fmla="*/ 7378 h 54225"/>
                <a:gd name="connsiteX46" fmla="*/ 5902 w 62819"/>
                <a:gd name="connsiteY46" fmla="*/ 8173 h 54225"/>
                <a:gd name="connsiteX47" fmla="*/ 5902 w 62819"/>
                <a:gd name="connsiteY47" fmla="*/ 10556 h 54225"/>
                <a:gd name="connsiteX48" fmla="*/ 8172 w 62819"/>
                <a:gd name="connsiteY48" fmla="*/ 11010 h 54225"/>
                <a:gd name="connsiteX49" fmla="*/ 9762 w 62819"/>
                <a:gd name="connsiteY49" fmla="*/ 11578 h 54225"/>
                <a:gd name="connsiteX50" fmla="*/ 10670 w 62819"/>
                <a:gd name="connsiteY50" fmla="*/ 12146 h 54225"/>
                <a:gd name="connsiteX51" fmla="*/ 11010 w 62819"/>
                <a:gd name="connsiteY51" fmla="*/ 14075 h 54225"/>
                <a:gd name="connsiteX52" fmla="*/ 11010 w 62819"/>
                <a:gd name="connsiteY52" fmla="*/ 17480 h 54225"/>
                <a:gd name="connsiteX53" fmla="*/ 11805 w 62819"/>
                <a:gd name="connsiteY53" fmla="*/ 19637 h 54225"/>
                <a:gd name="connsiteX54" fmla="*/ 11578 w 62819"/>
                <a:gd name="connsiteY54" fmla="*/ 20545 h 54225"/>
                <a:gd name="connsiteX55" fmla="*/ 10556 w 62819"/>
                <a:gd name="connsiteY55" fmla="*/ 21453 h 54225"/>
                <a:gd name="connsiteX56" fmla="*/ 8513 w 62819"/>
                <a:gd name="connsiteY56" fmla="*/ 21908 h 54225"/>
                <a:gd name="connsiteX57" fmla="*/ 7378 w 62819"/>
                <a:gd name="connsiteY57" fmla="*/ 23837 h 54225"/>
                <a:gd name="connsiteX58" fmla="*/ 5902 w 62819"/>
                <a:gd name="connsiteY58" fmla="*/ 25994 h 54225"/>
                <a:gd name="connsiteX59" fmla="*/ 5902 w 62819"/>
                <a:gd name="connsiteY59" fmla="*/ 28151 h 54225"/>
                <a:gd name="connsiteX60" fmla="*/ 5335 w 62819"/>
                <a:gd name="connsiteY60" fmla="*/ 30194 h 54225"/>
                <a:gd name="connsiteX61" fmla="*/ 4427 w 62819"/>
                <a:gd name="connsiteY61" fmla="*/ 32350 h 54225"/>
                <a:gd name="connsiteX62" fmla="*/ 3405 w 62819"/>
                <a:gd name="connsiteY62" fmla="*/ 33939 h 54225"/>
                <a:gd name="connsiteX63" fmla="*/ 2270 w 62819"/>
                <a:gd name="connsiteY63" fmla="*/ 35642 h 54225"/>
                <a:gd name="connsiteX64" fmla="*/ 1135 w 62819"/>
                <a:gd name="connsiteY64" fmla="*/ 36550 h 54225"/>
                <a:gd name="connsiteX65" fmla="*/ 0 w 62819"/>
                <a:gd name="connsiteY65" fmla="*/ 38140 h 54225"/>
                <a:gd name="connsiteX66" fmla="*/ 0 w 62819"/>
                <a:gd name="connsiteY66" fmla="*/ 40069 h 54225"/>
                <a:gd name="connsiteX67" fmla="*/ 1249 w 62819"/>
                <a:gd name="connsiteY67" fmla="*/ 41885 h 54225"/>
                <a:gd name="connsiteX68" fmla="*/ 9437 w 62819"/>
                <a:gd name="connsiteY68" fmla="*/ 41885 h 54225"/>
                <a:gd name="connsiteX69" fmla="*/ 10686 w 62819"/>
                <a:gd name="connsiteY69" fmla="*/ 40977 h 54225"/>
                <a:gd name="connsiteX70" fmla="*/ 12729 w 62819"/>
                <a:gd name="connsiteY70" fmla="*/ 39956 h 54225"/>
                <a:gd name="connsiteX71" fmla="*/ 15907 w 62819"/>
                <a:gd name="connsiteY71" fmla="*/ 40750 h 54225"/>
                <a:gd name="connsiteX72" fmla="*/ 15340 w 62819"/>
                <a:gd name="connsiteY72" fmla="*/ 41885 h 54225"/>
                <a:gd name="connsiteX73" fmla="*/ 14432 w 62819"/>
                <a:gd name="connsiteY73" fmla="*/ 42907 h 54225"/>
                <a:gd name="connsiteX74" fmla="*/ 12162 w 62819"/>
                <a:gd name="connsiteY74" fmla="*/ 44610 h 54225"/>
                <a:gd name="connsiteX75" fmla="*/ 10686 w 62819"/>
                <a:gd name="connsiteY75" fmla="*/ 44610 h 54225"/>
                <a:gd name="connsiteX76" fmla="*/ 8075 w 62819"/>
                <a:gd name="connsiteY76" fmla="*/ 46539 h 54225"/>
                <a:gd name="connsiteX77" fmla="*/ 5692 w 62819"/>
                <a:gd name="connsiteY77" fmla="*/ 48128 h 54225"/>
                <a:gd name="connsiteX78" fmla="*/ 4216 w 62819"/>
                <a:gd name="connsiteY78" fmla="*/ 48923 h 54225"/>
                <a:gd name="connsiteX79" fmla="*/ 5010 w 62819"/>
                <a:gd name="connsiteY79" fmla="*/ 50399 h 54225"/>
                <a:gd name="connsiteX80" fmla="*/ 5124 w 62819"/>
                <a:gd name="connsiteY80" fmla="*/ 51728 h 54225"/>
                <a:gd name="connsiteX81" fmla="*/ 4589 w 62819"/>
                <a:gd name="connsiteY81" fmla="*/ 53171 h 54225"/>
                <a:gd name="connsiteX82" fmla="*/ 4362 w 62819"/>
                <a:gd name="connsiteY82" fmla="*/ 54225 h 54225"/>
                <a:gd name="connsiteX83" fmla="*/ 5578 w 62819"/>
                <a:gd name="connsiteY83" fmla="*/ 54225 h 54225"/>
                <a:gd name="connsiteX84" fmla="*/ 6340 w 62819"/>
                <a:gd name="connsiteY84" fmla="*/ 53463 h 54225"/>
                <a:gd name="connsiteX85" fmla="*/ 6421 w 62819"/>
                <a:gd name="connsiteY85" fmla="*/ 52182 h 54225"/>
                <a:gd name="connsiteX86" fmla="*/ 8010 w 62819"/>
                <a:gd name="connsiteY86" fmla="*/ 51193 h 54225"/>
                <a:gd name="connsiteX87" fmla="*/ 10216 w 62819"/>
                <a:gd name="connsiteY87" fmla="*/ 49069 h 54225"/>
                <a:gd name="connsiteX88" fmla="*/ 11659 w 62819"/>
                <a:gd name="connsiteY88" fmla="*/ 48015 h 54225"/>
                <a:gd name="connsiteX89" fmla="*/ 12648 w 62819"/>
                <a:gd name="connsiteY89" fmla="*/ 47253 h 54225"/>
                <a:gd name="connsiteX90" fmla="*/ 13248 w 62819"/>
                <a:gd name="connsiteY90" fmla="*/ 45582 h 54225"/>
                <a:gd name="connsiteX91" fmla="*/ 13783 w 62819"/>
                <a:gd name="connsiteY91" fmla="*/ 44674 h 54225"/>
                <a:gd name="connsiteX92" fmla="*/ 14918 w 62819"/>
                <a:gd name="connsiteY92" fmla="*/ 44301 h 54225"/>
                <a:gd name="connsiteX93" fmla="*/ 17724 w 62819"/>
                <a:gd name="connsiteY93" fmla="*/ 43312 h 54225"/>
                <a:gd name="connsiteX94" fmla="*/ 19232 w 62819"/>
                <a:gd name="connsiteY94" fmla="*/ 42777 h 54225"/>
                <a:gd name="connsiteX95" fmla="*/ 20675 w 62819"/>
                <a:gd name="connsiteY95" fmla="*/ 42015 h 54225"/>
                <a:gd name="connsiteX96" fmla="*/ 24307 w 62819"/>
                <a:gd name="connsiteY96" fmla="*/ 40572 h 54225"/>
                <a:gd name="connsiteX97" fmla="*/ 26286 w 62819"/>
                <a:gd name="connsiteY97" fmla="*/ 38902 h 54225"/>
                <a:gd name="connsiteX98" fmla="*/ 28507 w 62819"/>
                <a:gd name="connsiteY98" fmla="*/ 38756 h 54225"/>
                <a:gd name="connsiteX99" fmla="*/ 29480 w 62819"/>
                <a:gd name="connsiteY99" fmla="*/ 36096 h 54225"/>
                <a:gd name="connsiteX100" fmla="*/ 28945 w 62819"/>
                <a:gd name="connsiteY100" fmla="*/ 34588 h 54225"/>
                <a:gd name="connsiteX101" fmla="*/ 29318 w 62819"/>
                <a:gd name="connsiteY101" fmla="*/ 32691 h 54225"/>
                <a:gd name="connsiteX102" fmla="*/ 31215 w 62819"/>
                <a:gd name="connsiteY102" fmla="*/ 31183 h 54225"/>
                <a:gd name="connsiteX103" fmla="*/ 33567 w 62819"/>
                <a:gd name="connsiteY103" fmla="*/ 30956 h 54225"/>
                <a:gd name="connsiteX104" fmla="*/ 35010 w 62819"/>
                <a:gd name="connsiteY104" fmla="*/ 30810 h 54225"/>
                <a:gd name="connsiteX105" fmla="*/ 36907 w 62819"/>
                <a:gd name="connsiteY105" fmla="*/ 31799 h 54225"/>
                <a:gd name="connsiteX106" fmla="*/ 38723 w 62819"/>
                <a:gd name="connsiteY106" fmla="*/ 32026 h 54225"/>
                <a:gd name="connsiteX107" fmla="*/ 40004 w 62819"/>
                <a:gd name="connsiteY107" fmla="*/ 31037 h 54225"/>
                <a:gd name="connsiteX108" fmla="*/ 40458 w 62819"/>
                <a:gd name="connsiteY108" fmla="*/ 30210 h 54225"/>
                <a:gd name="connsiteX109" fmla="*/ 42501 w 62819"/>
                <a:gd name="connsiteY109" fmla="*/ 29610 h 54225"/>
                <a:gd name="connsiteX110" fmla="*/ 44317 w 62819"/>
                <a:gd name="connsiteY110" fmla="*/ 29237 h 54225"/>
                <a:gd name="connsiteX111" fmla="*/ 48339 w 62819"/>
                <a:gd name="connsiteY111" fmla="*/ 29610 h 54225"/>
                <a:gd name="connsiteX112" fmla="*/ 50836 w 62819"/>
                <a:gd name="connsiteY112" fmla="*/ 30826 h 54225"/>
                <a:gd name="connsiteX113" fmla="*/ 51744 w 62819"/>
                <a:gd name="connsiteY113" fmla="*/ 30745 h 54225"/>
                <a:gd name="connsiteX114" fmla="*/ 52052 w 62819"/>
                <a:gd name="connsiteY114" fmla="*/ 31572 h 54225"/>
                <a:gd name="connsiteX115" fmla="*/ 52653 w 62819"/>
                <a:gd name="connsiteY115" fmla="*/ 31718 h 54225"/>
                <a:gd name="connsiteX116" fmla="*/ 54242 w 62819"/>
                <a:gd name="connsiteY116" fmla="*/ 31718 h 54225"/>
                <a:gd name="connsiteX117" fmla="*/ 55231 w 62819"/>
                <a:gd name="connsiteY117" fmla="*/ 31410 h 54225"/>
                <a:gd name="connsiteX118" fmla="*/ 56447 w 62819"/>
                <a:gd name="connsiteY118" fmla="*/ 31637 h 54225"/>
                <a:gd name="connsiteX119" fmla="*/ 57809 w 62819"/>
                <a:gd name="connsiteY119" fmla="*/ 31783 h 54225"/>
                <a:gd name="connsiteX120" fmla="*/ 59706 w 62819"/>
                <a:gd name="connsiteY120" fmla="*/ 31929 h 54225"/>
                <a:gd name="connsiteX121" fmla="*/ 61830 w 62819"/>
                <a:gd name="connsiteY121" fmla="*/ 31929 h 54225"/>
                <a:gd name="connsiteX122" fmla="*/ 61830 w 62819"/>
                <a:gd name="connsiteY122" fmla="*/ 28361 h 54225"/>
                <a:gd name="connsiteX123" fmla="*/ 61522 w 62819"/>
                <a:gd name="connsiteY123" fmla="*/ 27048 h 54225"/>
                <a:gd name="connsiteX124" fmla="*/ 61830 w 62819"/>
                <a:gd name="connsiteY124" fmla="*/ 26010 h 54225"/>
                <a:gd name="connsiteX125" fmla="*/ 62285 w 62819"/>
                <a:gd name="connsiteY125" fmla="*/ 25248 h 54225"/>
                <a:gd name="connsiteX126" fmla="*/ 62820 w 62819"/>
                <a:gd name="connsiteY126" fmla="*/ 24875 h 54225"/>
                <a:gd name="connsiteX127" fmla="*/ 62820 w 62819"/>
                <a:gd name="connsiteY127" fmla="*/ 23821 h 54225"/>
                <a:gd name="connsiteX128" fmla="*/ 61604 w 62819"/>
                <a:gd name="connsiteY128" fmla="*/ 23594 h 54225"/>
                <a:gd name="connsiteX129" fmla="*/ 59625 w 62819"/>
                <a:gd name="connsiteY129" fmla="*/ 23286 h 54225"/>
                <a:gd name="connsiteX130" fmla="*/ 58182 w 62819"/>
                <a:gd name="connsiteY130" fmla="*/ 23205 h 54225"/>
                <a:gd name="connsiteX131" fmla="*/ 56966 w 62819"/>
                <a:gd name="connsiteY131" fmla="*/ 22297 h 54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2819" h="54225">
                  <a:moveTo>
                    <a:pt x="56868" y="22361"/>
                  </a:moveTo>
                  <a:lnTo>
                    <a:pt x="55279" y="21680"/>
                  </a:lnTo>
                  <a:lnTo>
                    <a:pt x="53804" y="21113"/>
                  </a:lnTo>
                  <a:lnTo>
                    <a:pt x="53804" y="23156"/>
                  </a:lnTo>
                  <a:lnTo>
                    <a:pt x="52442" y="23156"/>
                  </a:lnTo>
                  <a:lnTo>
                    <a:pt x="51080" y="22134"/>
                  </a:lnTo>
                  <a:lnTo>
                    <a:pt x="51080" y="21113"/>
                  </a:lnTo>
                  <a:lnTo>
                    <a:pt x="52215" y="21113"/>
                  </a:lnTo>
                  <a:lnTo>
                    <a:pt x="51647" y="19978"/>
                  </a:lnTo>
                  <a:lnTo>
                    <a:pt x="49944" y="19978"/>
                  </a:lnTo>
                  <a:lnTo>
                    <a:pt x="48469" y="18616"/>
                  </a:lnTo>
                  <a:lnTo>
                    <a:pt x="46312" y="16913"/>
                  </a:lnTo>
                  <a:lnTo>
                    <a:pt x="43701" y="15891"/>
                  </a:lnTo>
                  <a:lnTo>
                    <a:pt x="41999" y="13962"/>
                  </a:lnTo>
                  <a:lnTo>
                    <a:pt x="41999" y="12713"/>
                  </a:lnTo>
                  <a:lnTo>
                    <a:pt x="41204" y="11124"/>
                  </a:lnTo>
                  <a:lnTo>
                    <a:pt x="40182" y="9762"/>
                  </a:lnTo>
                  <a:lnTo>
                    <a:pt x="39388" y="7832"/>
                  </a:lnTo>
                  <a:lnTo>
                    <a:pt x="39388" y="6356"/>
                  </a:lnTo>
                  <a:lnTo>
                    <a:pt x="40296" y="5562"/>
                  </a:lnTo>
                  <a:lnTo>
                    <a:pt x="40410" y="4200"/>
                  </a:lnTo>
                  <a:lnTo>
                    <a:pt x="40182" y="3519"/>
                  </a:lnTo>
                  <a:lnTo>
                    <a:pt x="37912" y="3519"/>
                  </a:lnTo>
                  <a:lnTo>
                    <a:pt x="36777" y="4540"/>
                  </a:lnTo>
                  <a:lnTo>
                    <a:pt x="35302" y="4994"/>
                  </a:lnTo>
                  <a:lnTo>
                    <a:pt x="33826" y="3519"/>
                  </a:lnTo>
                  <a:lnTo>
                    <a:pt x="31783" y="4427"/>
                  </a:lnTo>
                  <a:lnTo>
                    <a:pt x="30421" y="5335"/>
                  </a:lnTo>
                  <a:lnTo>
                    <a:pt x="28945" y="4086"/>
                  </a:lnTo>
                  <a:lnTo>
                    <a:pt x="28264" y="2270"/>
                  </a:lnTo>
                  <a:lnTo>
                    <a:pt x="27015" y="908"/>
                  </a:lnTo>
                  <a:lnTo>
                    <a:pt x="24972" y="0"/>
                  </a:lnTo>
                  <a:lnTo>
                    <a:pt x="23837" y="0"/>
                  </a:lnTo>
                  <a:lnTo>
                    <a:pt x="23837" y="908"/>
                  </a:lnTo>
                  <a:lnTo>
                    <a:pt x="22134" y="795"/>
                  </a:lnTo>
                  <a:lnTo>
                    <a:pt x="20886" y="0"/>
                  </a:lnTo>
                  <a:lnTo>
                    <a:pt x="19410" y="1362"/>
                  </a:lnTo>
                  <a:lnTo>
                    <a:pt x="19410" y="2611"/>
                  </a:lnTo>
                  <a:lnTo>
                    <a:pt x="17934" y="3405"/>
                  </a:lnTo>
                  <a:lnTo>
                    <a:pt x="13962" y="3632"/>
                  </a:lnTo>
                  <a:lnTo>
                    <a:pt x="12827" y="3632"/>
                  </a:lnTo>
                  <a:lnTo>
                    <a:pt x="11805" y="4654"/>
                  </a:lnTo>
                  <a:lnTo>
                    <a:pt x="11805" y="5562"/>
                  </a:lnTo>
                  <a:lnTo>
                    <a:pt x="10783" y="6811"/>
                  </a:lnTo>
                  <a:lnTo>
                    <a:pt x="9535" y="7378"/>
                  </a:lnTo>
                  <a:lnTo>
                    <a:pt x="7719" y="7378"/>
                  </a:lnTo>
                  <a:cubicBezTo>
                    <a:pt x="7265" y="7378"/>
                    <a:pt x="5902" y="8173"/>
                    <a:pt x="5902" y="8173"/>
                  </a:cubicBezTo>
                  <a:lnTo>
                    <a:pt x="5902" y="10556"/>
                  </a:lnTo>
                  <a:lnTo>
                    <a:pt x="8172" y="11010"/>
                  </a:lnTo>
                  <a:lnTo>
                    <a:pt x="9762" y="11578"/>
                  </a:lnTo>
                  <a:lnTo>
                    <a:pt x="10670" y="12146"/>
                  </a:lnTo>
                  <a:lnTo>
                    <a:pt x="11010" y="14075"/>
                  </a:lnTo>
                  <a:lnTo>
                    <a:pt x="11010" y="17480"/>
                  </a:lnTo>
                  <a:lnTo>
                    <a:pt x="11805" y="19637"/>
                  </a:lnTo>
                  <a:lnTo>
                    <a:pt x="11578" y="20545"/>
                  </a:lnTo>
                  <a:cubicBezTo>
                    <a:pt x="11578" y="20545"/>
                    <a:pt x="10897" y="21340"/>
                    <a:pt x="10556" y="21453"/>
                  </a:cubicBezTo>
                  <a:cubicBezTo>
                    <a:pt x="10216" y="21567"/>
                    <a:pt x="8513" y="21908"/>
                    <a:pt x="8513" y="21908"/>
                  </a:cubicBezTo>
                  <a:lnTo>
                    <a:pt x="7378" y="23837"/>
                  </a:lnTo>
                  <a:lnTo>
                    <a:pt x="5902" y="25994"/>
                  </a:lnTo>
                  <a:lnTo>
                    <a:pt x="5902" y="28151"/>
                  </a:lnTo>
                  <a:lnTo>
                    <a:pt x="5335" y="30194"/>
                  </a:lnTo>
                  <a:lnTo>
                    <a:pt x="4427" y="32350"/>
                  </a:lnTo>
                  <a:lnTo>
                    <a:pt x="3405" y="33939"/>
                  </a:lnTo>
                  <a:lnTo>
                    <a:pt x="2270" y="35642"/>
                  </a:lnTo>
                  <a:lnTo>
                    <a:pt x="1135" y="36550"/>
                  </a:lnTo>
                  <a:lnTo>
                    <a:pt x="0" y="38140"/>
                  </a:lnTo>
                  <a:lnTo>
                    <a:pt x="0" y="40069"/>
                  </a:lnTo>
                  <a:lnTo>
                    <a:pt x="1249" y="41885"/>
                  </a:lnTo>
                  <a:lnTo>
                    <a:pt x="9437" y="41885"/>
                  </a:lnTo>
                  <a:lnTo>
                    <a:pt x="10686" y="40977"/>
                  </a:lnTo>
                  <a:lnTo>
                    <a:pt x="12729" y="39956"/>
                  </a:lnTo>
                  <a:lnTo>
                    <a:pt x="15907" y="40750"/>
                  </a:lnTo>
                  <a:lnTo>
                    <a:pt x="15340" y="41885"/>
                  </a:lnTo>
                  <a:lnTo>
                    <a:pt x="14432" y="42907"/>
                  </a:lnTo>
                  <a:lnTo>
                    <a:pt x="12162" y="44610"/>
                  </a:lnTo>
                  <a:lnTo>
                    <a:pt x="10686" y="44610"/>
                  </a:lnTo>
                  <a:lnTo>
                    <a:pt x="8075" y="46539"/>
                  </a:lnTo>
                  <a:lnTo>
                    <a:pt x="5692" y="48128"/>
                  </a:lnTo>
                  <a:lnTo>
                    <a:pt x="4216" y="48923"/>
                  </a:lnTo>
                  <a:lnTo>
                    <a:pt x="5010" y="50399"/>
                  </a:lnTo>
                  <a:lnTo>
                    <a:pt x="5124" y="51728"/>
                  </a:lnTo>
                  <a:lnTo>
                    <a:pt x="4589" y="53171"/>
                  </a:lnTo>
                  <a:lnTo>
                    <a:pt x="4362" y="54225"/>
                  </a:lnTo>
                  <a:lnTo>
                    <a:pt x="5578" y="54225"/>
                  </a:lnTo>
                  <a:lnTo>
                    <a:pt x="6340" y="53463"/>
                  </a:lnTo>
                  <a:lnTo>
                    <a:pt x="6421" y="52182"/>
                  </a:lnTo>
                  <a:lnTo>
                    <a:pt x="8010" y="51193"/>
                  </a:lnTo>
                  <a:lnTo>
                    <a:pt x="10216" y="49069"/>
                  </a:lnTo>
                  <a:lnTo>
                    <a:pt x="11659" y="48015"/>
                  </a:lnTo>
                  <a:lnTo>
                    <a:pt x="12648" y="47253"/>
                  </a:lnTo>
                  <a:lnTo>
                    <a:pt x="13248" y="45582"/>
                  </a:lnTo>
                  <a:lnTo>
                    <a:pt x="13783" y="44674"/>
                  </a:lnTo>
                  <a:lnTo>
                    <a:pt x="14918" y="44301"/>
                  </a:lnTo>
                  <a:lnTo>
                    <a:pt x="17724" y="43312"/>
                  </a:lnTo>
                  <a:lnTo>
                    <a:pt x="19232" y="42777"/>
                  </a:lnTo>
                  <a:cubicBezTo>
                    <a:pt x="19232" y="42777"/>
                    <a:pt x="20448" y="42096"/>
                    <a:pt x="20675" y="42015"/>
                  </a:cubicBezTo>
                  <a:cubicBezTo>
                    <a:pt x="20902" y="41934"/>
                    <a:pt x="24307" y="40572"/>
                    <a:pt x="24307" y="40572"/>
                  </a:cubicBezTo>
                  <a:lnTo>
                    <a:pt x="26286" y="38902"/>
                  </a:lnTo>
                  <a:lnTo>
                    <a:pt x="28507" y="38756"/>
                  </a:lnTo>
                  <a:lnTo>
                    <a:pt x="29480" y="36096"/>
                  </a:lnTo>
                  <a:lnTo>
                    <a:pt x="28945" y="34588"/>
                  </a:lnTo>
                  <a:lnTo>
                    <a:pt x="29318" y="32691"/>
                  </a:lnTo>
                  <a:lnTo>
                    <a:pt x="31215" y="31183"/>
                  </a:lnTo>
                  <a:lnTo>
                    <a:pt x="33567" y="30956"/>
                  </a:lnTo>
                  <a:lnTo>
                    <a:pt x="35010" y="30810"/>
                  </a:lnTo>
                  <a:lnTo>
                    <a:pt x="36907" y="31799"/>
                  </a:lnTo>
                  <a:lnTo>
                    <a:pt x="38723" y="32026"/>
                  </a:lnTo>
                  <a:lnTo>
                    <a:pt x="40004" y="31037"/>
                  </a:lnTo>
                  <a:lnTo>
                    <a:pt x="40458" y="30210"/>
                  </a:lnTo>
                  <a:lnTo>
                    <a:pt x="42501" y="29610"/>
                  </a:lnTo>
                  <a:lnTo>
                    <a:pt x="44317" y="29237"/>
                  </a:lnTo>
                  <a:lnTo>
                    <a:pt x="48339" y="29610"/>
                  </a:lnTo>
                  <a:lnTo>
                    <a:pt x="50836" y="30826"/>
                  </a:lnTo>
                  <a:lnTo>
                    <a:pt x="51744" y="30745"/>
                  </a:lnTo>
                  <a:cubicBezTo>
                    <a:pt x="51744" y="30745"/>
                    <a:pt x="51825" y="31426"/>
                    <a:pt x="52052" y="31572"/>
                  </a:cubicBezTo>
                  <a:cubicBezTo>
                    <a:pt x="52280" y="31718"/>
                    <a:pt x="52653" y="31718"/>
                    <a:pt x="52653" y="31718"/>
                  </a:cubicBezTo>
                  <a:lnTo>
                    <a:pt x="54242" y="31718"/>
                  </a:lnTo>
                  <a:lnTo>
                    <a:pt x="55231" y="31410"/>
                  </a:lnTo>
                  <a:lnTo>
                    <a:pt x="56447" y="31637"/>
                  </a:lnTo>
                  <a:lnTo>
                    <a:pt x="57809" y="31783"/>
                  </a:lnTo>
                  <a:lnTo>
                    <a:pt x="59706" y="31929"/>
                  </a:lnTo>
                  <a:lnTo>
                    <a:pt x="61830" y="31929"/>
                  </a:lnTo>
                  <a:lnTo>
                    <a:pt x="61830" y="28361"/>
                  </a:lnTo>
                  <a:lnTo>
                    <a:pt x="61522" y="27048"/>
                  </a:lnTo>
                  <a:lnTo>
                    <a:pt x="61830" y="26010"/>
                  </a:lnTo>
                  <a:lnTo>
                    <a:pt x="62285" y="25248"/>
                  </a:lnTo>
                  <a:lnTo>
                    <a:pt x="62820" y="24875"/>
                  </a:lnTo>
                  <a:lnTo>
                    <a:pt x="62820" y="23821"/>
                  </a:lnTo>
                  <a:cubicBezTo>
                    <a:pt x="62820" y="23821"/>
                    <a:pt x="61830" y="23594"/>
                    <a:pt x="61604" y="23594"/>
                  </a:cubicBezTo>
                  <a:cubicBezTo>
                    <a:pt x="61376" y="23594"/>
                    <a:pt x="59625" y="23286"/>
                    <a:pt x="59625" y="23286"/>
                  </a:cubicBezTo>
                  <a:lnTo>
                    <a:pt x="58182" y="23205"/>
                  </a:lnTo>
                  <a:lnTo>
                    <a:pt x="56966" y="22297"/>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46" name="Freeform: Shape 845">
              <a:extLst>
                <a:ext uri="{FF2B5EF4-FFF2-40B4-BE49-F238E27FC236}">
                  <a16:creationId xmlns:a16="http://schemas.microsoft.com/office/drawing/2014/main" id="{7F03450D-498E-F131-8CFF-DCA02A6F9F2F}"/>
                </a:ext>
              </a:extLst>
            </p:cNvPr>
            <p:cNvSpPr/>
            <p:nvPr/>
          </p:nvSpPr>
          <p:spPr>
            <a:xfrm>
              <a:off x="7693021" y="3698960"/>
              <a:ext cx="6506" cy="3444"/>
            </a:xfrm>
            <a:custGeom>
              <a:avLst/>
              <a:gdLst>
                <a:gd name="connsiteX0" fmla="*/ 2335 w 7053"/>
                <a:gd name="connsiteY0" fmla="*/ 3733 h 3733"/>
                <a:gd name="connsiteX1" fmla="*/ 1054 w 7053"/>
                <a:gd name="connsiteY1" fmla="*/ 3198 h 3733"/>
                <a:gd name="connsiteX2" fmla="*/ 0 w 7053"/>
                <a:gd name="connsiteY2" fmla="*/ 2598 h 3733"/>
                <a:gd name="connsiteX3" fmla="*/ 681 w 7053"/>
                <a:gd name="connsiteY3" fmla="*/ 1463 h 3733"/>
                <a:gd name="connsiteX4" fmla="*/ 1816 w 7053"/>
                <a:gd name="connsiteY4" fmla="*/ 555 h 3733"/>
                <a:gd name="connsiteX5" fmla="*/ 3567 w 7053"/>
                <a:gd name="connsiteY5" fmla="*/ 101 h 3733"/>
                <a:gd name="connsiteX6" fmla="*/ 4556 w 7053"/>
                <a:gd name="connsiteY6" fmla="*/ 101 h 3733"/>
                <a:gd name="connsiteX7" fmla="*/ 6000 w 7053"/>
                <a:gd name="connsiteY7" fmla="*/ 101 h 3733"/>
                <a:gd name="connsiteX8" fmla="*/ 6600 w 7053"/>
                <a:gd name="connsiteY8" fmla="*/ 1155 h 3733"/>
                <a:gd name="connsiteX9" fmla="*/ 7054 w 7053"/>
                <a:gd name="connsiteY9" fmla="*/ 1869 h 3733"/>
                <a:gd name="connsiteX10" fmla="*/ 6373 w 7053"/>
                <a:gd name="connsiteY10" fmla="*/ 2598 h 3733"/>
                <a:gd name="connsiteX11" fmla="*/ 5383 w 7053"/>
                <a:gd name="connsiteY11" fmla="*/ 3133 h 3733"/>
                <a:gd name="connsiteX12" fmla="*/ 4248 w 7053"/>
                <a:gd name="connsiteY12" fmla="*/ 3360 h 3733"/>
                <a:gd name="connsiteX13" fmla="*/ 2886 w 7053"/>
                <a:gd name="connsiteY13" fmla="*/ 3733 h 3733"/>
                <a:gd name="connsiteX14" fmla="*/ 2351 w 7053"/>
                <a:gd name="connsiteY14" fmla="*/ 3733 h 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53" h="3733">
                  <a:moveTo>
                    <a:pt x="2335" y="3733"/>
                  </a:moveTo>
                  <a:lnTo>
                    <a:pt x="1054" y="3198"/>
                  </a:lnTo>
                  <a:lnTo>
                    <a:pt x="0" y="2598"/>
                  </a:lnTo>
                  <a:lnTo>
                    <a:pt x="681" y="1463"/>
                  </a:lnTo>
                  <a:cubicBezTo>
                    <a:pt x="681" y="1463"/>
                    <a:pt x="1508" y="636"/>
                    <a:pt x="1816" y="555"/>
                  </a:cubicBezTo>
                  <a:cubicBezTo>
                    <a:pt x="2124" y="474"/>
                    <a:pt x="3567" y="101"/>
                    <a:pt x="3567" y="101"/>
                  </a:cubicBezTo>
                  <a:cubicBezTo>
                    <a:pt x="3567" y="101"/>
                    <a:pt x="4329" y="328"/>
                    <a:pt x="4556" y="101"/>
                  </a:cubicBezTo>
                  <a:cubicBezTo>
                    <a:pt x="4784" y="-126"/>
                    <a:pt x="6000" y="101"/>
                    <a:pt x="6000" y="101"/>
                  </a:cubicBezTo>
                  <a:lnTo>
                    <a:pt x="6600" y="1155"/>
                  </a:lnTo>
                  <a:lnTo>
                    <a:pt x="7054" y="1869"/>
                  </a:lnTo>
                  <a:lnTo>
                    <a:pt x="6373" y="2598"/>
                  </a:lnTo>
                  <a:cubicBezTo>
                    <a:pt x="6373" y="2598"/>
                    <a:pt x="5773" y="2971"/>
                    <a:pt x="5383" y="3133"/>
                  </a:cubicBezTo>
                  <a:cubicBezTo>
                    <a:pt x="5010" y="3279"/>
                    <a:pt x="4476" y="3214"/>
                    <a:pt x="4248" y="3360"/>
                  </a:cubicBezTo>
                  <a:cubicBezTo>
                    <a:pt x="4021" y="3506"/>
                    <a:pt x="2886" y="3733"/>
                    <a:pt x="2886" y="3733"/>
                  </a:cubicBezTo>
                  <a:lnTo>
                    <a:pt x="2351" y="3733"/>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47" name="Freeform: Shape 846">
              <a:extLst>
                <a:ext uri="{FF2B5EF4-FFF2-40B4-BE49-F238E27FC236}">
                  <a16:creationId xmlns:a16="http://schemas.microsoft.com/office/drawing/2014/main" id="{9F654328-E57B-5714-702D-FD4340C96E68}"/>
                </a:ext>
              </a:extLst>
            </p:cNvPr>
            <p:cNvSpPr/>
            <p:nvPr/>
          </p:nvSpPr>
          <p:spPr>
            <a:xfrm>
              <a:off x="7700904" y="3651737"/>
              <a:ext cx="356525" cy="152656"/>
            </a:xfrm>
            <a:custGeom>
              <a:avLst/>
              <a:gdLst>
                <a:gd name="connsiteX0" fmla="*/ 48047 w 386476"/>
                <a:gd name="connsiteY0" fmla="*/ 46977 h 165481"/>
                <a:gd name="connsiteX1" fmla="*/ 41301 w 386476"/>
                <a:gd name="connsiteY1" fmla="*/ 46977 h 165481"/>
                <a:gd name="connsiteX2" fmla="*/ 40085 w 386476"/>
                <a:gd name="connsiteY2" fmla="*/ 47512 h 165481"/>
                <a:gd name="connsiteX3" fmla="*/ 38496 w 386476"/>
                <a:gd name="connsiteY3" fmla="*/ 47253 h 165481"/>
                <a:gd name="connsiteX4" fmla="*/ 40231 w 386476"/>
                <a:gd name="connsiteY4" fmla="*/ 46231 h 165481"/>
                <a:gd name="connsiteX5" fmla="*/ 40312 w 386476"/>
                <a:gd name="connsiteY5" fmla="*/ 44561 h 165481"/>
                <a:gd name="connsiteX6" fmla="*/ 38496 w 386476"/>
                <a:gd name="connsiteY6" fmla="*/ 43799 h 165481"/>
                <a:gd name="connsiteX7" fmla="*/ 34329 w 386476"/>
                <a:gd name="connsiteY7" fmla="*/ 43799 h 165481"/>
                <a:gd name="connsiteX8" fmla="*/ 33793 w 386476"/>
                <a:gd name="connsiteY8" fmla="*/ 44626 h 165481"/>
                <a:gd name="connsiteX9" fmla="*/ 34702 w 386476"/>
                <a:gd name="connsiteY9" fmla="*/ 45647 h 165481"/>
                <a:gd name="connsiteX10" fmla="*/ 35837 w 386476"/>
                <a:gd name="connsiteY10" fmla="*/ 46523 h 165481"/>
                <a:gd name="connsiteX11" fmla="*/ 36599 w 386476"/>
                <a:gd name="connsiteY11" fmla="*/ 46831 h 165481"/>
                <a:gd name="connsiteX12" fmla="*/ 36680 w 386476"/>
                <a:gd name="connsiteY12" fmla="*/ 47204 h 165481"/>
                <a:gd name="connsiteX13" fmla="*/ 35853 w 386476"/>
                <a:gd name="connsiteY13" fmla="*/ 48112 h 165481"/>
                <a:gd name="connsiteX14" fmla="*/ 35091 w 386476"/>
                <a:gd name="connsiteY14" fmla="*/ 48874 h 165481"/>
                <a:gd name="connsiteX15" fmla="*/ 32512 w 386476"/>
                <a:gd name="connsiteY15" fmla="*/ 48874 h 165481"/>
                <a:gd name="connsiteX16" fmla="*/ 30388 w 386476"/>
                <a:gd name="connsiteY16" fmla="*/ 49328 h 165481"/>
                <a:gd name="connsiteX17" fmla="*/ 28637 w 386476"/>
                <a:gd name="connsiteY17" fmla="*/ 48955 h 165481"/>
                <a:gd name="connsiteX18" fmla="*/ 25686 w 386476"/>
                <a:gd name="connsiteY18" fmla="*/ 47674 h 165481"/>
                <a:gd name="connsiteX19" fmla="*/ 25686 w 386476"/>
                <a:gd name="connsiteY19" fmla="*/ 45323 h 165481"/>
                <a:gd name="connsiteX20" fmla="*/ 23561 w 386476"/>
                <a:gd name="connsiteY20" fmla="*/ 45242 h 165481"/>
                <a:gd name="connsiteX21" fmla="*/ 23026 w 386476"/>
                <a:gd name="connsiteY21" fmla="*/ 46004 h 165481"/>
                <a:gd name="connsiteX22" fmla="*/ 21891 w 386476"/>
                <a:gd name="connsiteY22" fmla="*/ 45469 h 165481"/>
                <a:gd name="connsiteX23" fmla="*/ 20837 w 386476"/>
                <a:gd name="connsiteY23" fmla="*/ 46231 h 165481"/>
                <a:gd name="connsiteX24" fmla="*/ 19167 w 386476"/>
                <a:gd name="connsiteY24" fmla="*/ 46572 h 165481"/>
                <a:gd name="connsiteX25" fmla="*/ 17270 w 386476"/>
                <a:gd name="connsiteY25" fmla="*/ 46231 h 165481"/>
                <a:gd name="connsiteX26" fmla="*/ 15453 w 386476"/>
                <a:gd name="connsiteY26" fmla="*/ 46572 h 165481"/>
                <a:gd name="connsiteX27" fmla="*/ 12421 w 386476"/>
                <a:gd name="connsiteY27" fmla="*/ 47220 h 165481"/>
                <a:gd name="connsiteX28" fmla="*/ 10524 w 386476"/>
                <a:gd name="connsiteY28" fmla="*/ 49799 h 165481"/>
                <a:gd name="connsiteX29" fmla="*/ 9162 w 386476"/>
                <a:gd name="connsiteY29" fmla="*/ 51209 h 165481"/>
                <a:gd name="connsiteX30" fmla="*/ 7881 w 386476"/>
                <a:gd name="connsiteY30" fmla="*/ 51761 h 165481"/>
                <a:gd name="connsiteX31" fmla="*/ 7119 w 386476"/>
                <a:gd name="connsiteY31" fmla="*/ 52134 h 165481"/>
                <a:gd name="connsiteX32" fmla="*/ 6811 w 386476"/>
                <a:gd name="connsiteY32" fmla="*/ 53804 h 165481"/>
                <a:gd name="connsiteX33" fmla="*/ 5902 w 386476"/>
                <a:gd name="connsiteY33" fmla="*/ 54939 h 165481"/>
                <a:gd name="connsiteX34" fmla="*/ 4232 w 386476"/>
                <a:gd name="connsiteY34" fmla="*/ 56155 h 165481"/>
                <a:gd name="connsiteX35" fmla="*/ 2724 w 386476"/>
                <a:gd name="connsiteY35" fmla="*/ 57063 h 165481"/>
                <a:gd name="connsiteX36" fmla="*/ 1897 w 386476"/>
                <a:gd name="connsiteY36" fmla="*/ 58198 h 165481"/>
                <a:gd name="connsiteX37" fmla="*/ 1897 w 386476"/>
                <a:gd name="connsiteY37" fmla="*/ 66614 h 165481"/>
                <a:gd name="connsiteX38" fmla="*/ 762 w 386476"/>
                <a:gd name="connsiteY38" fmla="*/ 68431 h 165481"/>
                <a:gd name="connsiteX39" fmla="*/ 0 w 386476"/>
                <a:gd name="connsiteY39" fmla="*/ 69939 h 165481"/>
                <a:gd name="connsiteX40" fmla="*/ 989 w 386476"/>
                <a:gd name="connsiteY40" fmla="*/ 70928 h 165481"/>
                <a:gd name="connsiteX41" fmla="*/ 3194 w 386476"/>
                <a:gd name="connsiteY41" fmla="*/ 71301 h 165481"/>
                <a:gd name="connsiteX42" fmla="*/ 6454 w 386476"/>
                <a:gd name="connsiteY42" fmla="*/ 71301 h 165481"/>
                <a:gd name="connsiteX43" fmla="*/ 8124 w 386476"/>
                <a:gd name="connsiteY43" fmla="*/ 70166 h 165481"/>
                <a:gd name="connsiteX44" fmla="*/ 9340 w 386476"/>
                <a:gd name="connsiteY44" fmla="*/ 69566 h 165481"/>
                <a:gd name="connsiteX45" fmla="*/ 12226 w 386476"/>
                <a:gd name="connsiteY45" fmla="*/ 68804 h 165481"/>
                <a:gd name="connsiteX46" fmla="*/ 14886 w 386476"/>
                <a:gd name="connsiteY46" fmla="*/ 68431 h 165481"/>
                <a:gd name="connsiteX47" fmla="*/ 16394 w 386476"/>
                <a:gd name="connsiteY47" fmla="*/ 68577 h 165481"/>
                <a:gd name="connsiteX48" fmla="*/ 17756 w 386476"/>
                <a:gd name="connsiteY48" fmla="*/ 68949 h 165481"/>
                <a:gd name="connsiteX49" fmla="*/ 17983 w 386476"/>
                <a:gd name="connsiteY49" fmla="*/ 70085 h 165481"/>
                <a:gd name="connsiteX50" fmla="*/ 16394 w 386476"/>
                <a:gd name="connsiteY50" fmla="*/ 71901 h 165481"/>
                <a:gd name="connsiteX51" fmla="*/ 14724 w 386476"/>
                <a:gd name="connsiteY51" fmla="*/ 73879 h 165481"/>
                <a:gd name="connsiteX52" fmla="*/ 13443 w 386476"/>
                <a:gd name="connsiteY52" fmla="*/ 75241 h 165481"/>
                <a:gd name="connsiteX53" fmla="*/ 13297 w 386476"/>
                <a:gd name="connsiteY53" fmla="*/ 75922 h 165481"/>
                <a:gd name="connsiteX54" fmla="*/ 13978 w 386476"/>
                <a:gd name="connsiteY54" fmla="*/ 77966 h 165481"/>
                <a:gd name="connsiteX55" fmla="*/ 14432 w 386476"/>
                <a:gd name="connsiteY55" fmla="*/ 78873 h 165481"/>
                <a:gd name="connsiteX56" fmla="*/ 15648 w 386476"/>
                <a:gd name="connsiteY56" fmla="*/ 80155 h 165481"/>
                <a:gd name="connsiteX57" fmla="*/ 16410 w 386476"/>
                <a:gd name="connsiteY57" fmla="*/ 80690 h 165481"/>
                <a:gd name="connsiteX58" fmla="*/ 16864 w 386476"/>
                <a:gd name="connsiteY58" fmla="*/ 81825 h 165481"/>
                <a:gd name="connsiteX59" fmla="*/ 16410 w 386476"/>
                <a:gd name="connsiteY59" fmla="*/ 82814 h 165481"/>
                <a:gd name="connsiteX60" fmla="*/ 15194 w 386476"/>
                <a:gd name="connsiteY60" fmla="*/ 83576 h 165481"/>
                <a:gd name="connsiteX61" fmla="*/ 14821 w 386476"/>
                <a:gd name="connsiteY61" fmla="*/ 84565 h 165481"/>
                <a:gd name="connsiteX62" fmla="*/ 15356 w 386476"/>
                <a:gd name="connsiteY62" fmla="*/ 85619 h 165481"/>
                <a:gd name="connsiteX63" fmla="*/ 17561 w 386476"/>
                <a:gd name="connsiteY63" fmla="*/ 85927 h 165481"/>
                <a:gd name="connsiteX64" fmla="*/ 19686 w 386476"/>
                <a:gd name="connsiteY64" fmla="*/ 85927 h 165481"/>
                <a:gd name="connsiteX65" fmla="*/ 20367 w 386476"/>
                <a:gd name="connsiteY65" fmla="*/ 86754 h 165481"/>
                <a:gd name="connsiteX66" fmla="*/ 20140 w 386476"/>
                <a:gd name="connsiteY66" fmla="*/ 87517 h 165481"/>
                <a:gd name="connsiteX67" fmla="*/ 19005 w 386476"/>
                <a:gd name="connsiteY67" fmla="*/ 87517 h 165481"/>
                <a:gd name="connsiteX68" fmla="*/ 18778 w 386476"/>
                <a:gd name="connsiteY68" fmla="*/ 89333 h 165481"/>
                <a:gd name="connsiteX69" fmla="*/ 17870 w 386476"/>
                <a:gd name="connsiteY69" fmla="*/ 88733 h 165481"/>
                <a:gd name="connsiteX70" fmla="*/ 17107 w 386476"/>
                <a:gd name="connsiteY70" fmla="*/ 88652 h 165481"/>
                <a:gd name="connsiteX71" fmla="*/ 17188 w 386476"/>
                <a:gd name="connsiteY71" fmla="*/ 90468 h 165481"/>
                <a:gd name="connsiteX72" fmla="*/ 13702 w 386476"/>
                <a:gd name="connsiteY72" fmla="*/ 90922 h 165481"/>
                <a:gd name="connsiteX73" fmla="*/ 13394 w 386476"/>
                <a:gd name="connsiteY73" fmla="*/ 93646 h 165481"/>
                <a:gd name="connsiteX74" fmla="*/ 14221 w 386476"/>
                <a:gd name="connsiteY74" fmla="*/ 94473 h 165481"/>
                <a:gd name="connsiteX75" fmla="*/ 15275 w 386476"/>
                <a:gd name="connsiteY75" fmla="*/ 93873 h 165481"/>
                <a:gd name="connsiteX76" fmla="*/ 15875 w 386476"/>
                <a:gd name="connsiteY76" fmla="*/ 94473 h 165481"/>
                <a:gd name="connsiteX77" fmla="*/ 15956 w 386476"/>
                <a:gd name="connsiteY77" fmla="*/ 95916 h 165481"/>
                <a:gd name="connsiteX78" fmla="*/ 16945 w 386476"/>
                <a:gd name="connsiteY78" fmla="*/ 96678 h 165481"/>
                <a:gd name="connsiteX79" fmla="*/ 17253 w 386476"/>
                <a:gd name="connsiteY79" fmla="*/ 97814 h 165481"/>
                <a:gd name="connsiteX80" fmla="*/ 19978 w 386476"/>
                <a:gd name="connsiteY80" fmla="*/ 97814 h 165481"/>
                <a:gd name="connsiteX81" fmla="*/ 21794 w 386476"/>
                <a:gd name="connsiteY81" fmla="*/ 98349 h 165481"/>
                <a:gd name="connsiteX82" fmla="*/ 21940 w 386476"/>
                <a:gd name="connsiteY82" fmla="*/ 99257 h 165481"/>
                <a:gd name="connsiteX83" fmla="*/ 21567 w 386476"/>
                <a:gd name="connsiteY83" fmla="*/ 100084 h 165481"/>
                <a:gd name="connsiteX84" fmla="*/ 18989 w 386476"/>
                <a:gd name="connsiteY84" fmla="*/ 100084 h 165481"/>
                <a:gd name="connsiteX85" fmla="*/ 17091 w 386476"/>
                <a:gd name="connsiteY85" fmla="*/ 100846 h 165481"/>
                <a:gd name="connsiteX86" fmla="*/ 14367 w 386476"/>
                <a:gd name="connsiteY86" fmla="*/ 99857 h 165481"/>
                <a:gd name="connsiteX87" fmla="*/ 13540 w 386476"/>
                <a:gd name="connsiteY87" fmla="*/ 98868 h 165481"/>
                <a:gd name="connsiteX88" fmla="*/ 14075 w 386476"/>
                <a:gd name="connsiteY88" fmla="*/ 97651 h 165481"/>
                <a:gd name="connsiteX89" fmla="*/ 13167 w 386476"/>
                <a:gd name="connsiteY89" fmla="*/ 96062 h 165481"/>
                <a:gd name="connsiteX90" fmla="*/ 12859 w 386476"/>
                <a:gd name="connsiteY90" fmla="*/ 98268 h 165481"/>
                <a:gd name="connsiteX91" fmla="*/ 11870 w 386476"/>
                <a:gd name="connsiteY91" fmla="*/ 97505 h 165481"/>
                <a:gd name="connsiteX92" fmla="*/ 10589 w 386476"/>
                <a:gd name="connsiteY92" fmla="*/ 95689 h 165481"/>
                <a:gd name="connsiteX93" fmla="*/ 9762 w 386476"/>
                <a:gd name="connsiteY93" fmla="*/ 94554 h 165481"/>
                <a:gd name="connsiteX94" fmla="*/ 8626 w 386476"/>
                <a:gd name="connsiteY94" fmla="*/ 93046 h 165481"/>
                <a:gd name="connsiteX95" fmla="*/ 6811 w 386476"/>
                <a:gd name="connsiteY95" fmla="*/ 92900 h 165481"/>
                <a:gd name="connsiteX96" fmla="*/ 5902 w 386476"/>
                <a:gd name="connsiteY96" fmla="*/ 93435 h 165481"/>
                <a:gd name="connsiteX97" fmla="*/ 5676 w 386476"/>
                <a:gd name="connsiteY97" fmla="*/ 94878 h 165481"/>
                <a:gd name="connsiteX98" fmla="*/ 5984 w 386476"/>
                <a:gd name="connsiteY98" fmla="*/ 96387 h 165481"/>
                <a:gd name="connsiteX99" fmla="*/ 6664 w 386476"/>
                <a:gd name="connsiteY99" fmla="*/ 97668 h 165481"/>
                <a:gd name="connsiteX100" fmla="*/ 7799 w 386476"/>
                <a:gd name="connsiteY100" fmla="*/ 98349 h 165481"/>
                <a:gd name="connsiteX101" fmla="*/ 8481 w 386476"/>
                <a:gd name="connsiteY101" fmla="*/ 99630 h 165481"/>
                <a:gd name="connsiteX102" fmla="*/ 8400 w 386476"/>
                <a:gd name="connsiteY102" fmla="*/ 100392 h 165481"/>
                <a:gd name="connsiteX103" fmla="*/ 7345 w 386476"/>
                <a:gd name="connsiteY103" fmla="*/ 101446 h 165481"/>
                <a:gd name="connsiteX104" fmla="*/ 4686 w 386476"/>
                <a:gd name="connsiteY104" fmla="*/ 101446 h 165481"/>
                <a:gd name="connsiteX105" fmla="*/ 4378 w 386476"/>
                <a:gd name="connsiteY105" fmla="*/ 102500 h 165481"/>
                <a:gd name="connsiteX106" fmla="*/ 3470 w 386476"/>
                <a:gd name="connsiteY106" fmla="*/ 102873 h 165481"/>
                <a:gd name="connsiteX107" fmla="*/ 4151 w 386476"/>
                <a:gd name="connsiteY107" fmla="*/ 103635 h 165481"/>
                <a:gd name="connsiteX108" fmla="*/ 5659 w 386476"/>
                <a:gd name="connsiteY108" fmla="*/ 103635 h 165481"/>
                <a:gd name="connsiteX109" fmla="*/ 6648 w 386476"/>
                <a:gd name="connsiteY109" fmla="*/ 104462 h 165481"/>
                <a:gd name="connsiteX110" fmla="*/ 8400 w 386476"/>
                <a:gd name="connsiteY110" fmla="*/ 105224 h 165481"/>
                <a:gd name="connsiteX111" fmla="*/ 9227 w 386476"/>
                <a:gd name="connsiteY111" fmla="*/ 106051 h 165481"/>
                <a:gd name="connsiteX112" fmla="*/ 9535 w 386476"/>
                <a:gd name="connsiteY112" fmla="*/ 107040 h 165481"/>
                <a:gd name="connsiteX113" fmla="*/ 10297 w 386476"/>
                <a:gd name="connsiteY113" fmla="*/ 107721 h 165481"/>
                <a:gd name="connsiteX114" fmla="*/ 11513 w 386476"/>
                <a:gd name="connsiteY114" fmla="*/ 106586 h 165481"/>
                <a:gd name="connsiteX115" fmla="*/ 11432 w 386476"/>
                <a:gd name="connsiteY115" fmla="*/ 105305 h 165481"/>
                <a:gd name="connsiteX116" fmla="*/ 12194 w 386476"/>
                <a:gd name="connsiteY116" fmla="*/ 104770 h 165481"/>
                <a:gd name="connsiteX117" fmla="*/ 13556 w 386476"/>
                <a:gd name="connsiteY117" fmla="*/ 104770 h 165481"/>
                <a:gd name="connsiteX118" fmla="*/ 14837 w 386476"/>
                <a:gd name="connsiteY118" fmla="*/ 105224 h 165481"/>
                <a:gd name="connsiteX119" fmla="*/ 16280 w 386476"/>
                <a:gd name="connsiteY119" fmla="*/ 107429 h 165481"/>
                <a:gd name="connsiteX120" fmla="*/ 16280 w 386476"/>
                <a:gd name="connsiteY120" fmla="*/ 108938 h 165481"/>
                <a:gd name="connsiteX121" fmla="*/ 17416 w 386476"/>
                <a:gd name="connsiteY121" fmla="*/ 108338 h 165481"/>
                <a:gd name="connsiteX122" fmla="*/ 19540 w 386476"/>
                <a:gd name="connsiteY122" fmla="*/ 108938 h 165481"/>
                <a:gd name="connsiteX123" fmla="*/ 21129 w 386476"/>
                <a:gd name="connsiteY123" fmla="*/ 109927 h 165481"/>
                <a:gd name="connsiteX124" fmla="*/ 23107 w 386476"/>
                <a:gd name="connsiteY124" fmla="*/ 110754 h 165481"/>
                <a:gd name="connsiteX125" fmla="*/ 24096 w 386476"/>
                <a:gd name="connsiteY125" fmla="*/ 110754 h 165481"/>
                <a:gd name="connsiteX126" fmla="*/ 24697 w 386476"/>
                <a:gd name="connsiteY126" fmla="*/ 114548 h 165481"/>
                <a:gd name="connsiteX127" fmla="*/ 24697 w 386476"/>
                <a:gd name="connsiteY127" fmla="*/ 116364 h 165481"/>
                <a:gd name="connsiteX128" fmla="*/ 24096 w 386476"/>
                <a:gd name="connsiteY128" fmla="*/ 117808 h 165481"/>
                <a:gd name="connsiteX129" fmla="*/ 22653 w 386476"/>
                <a:gd name="connsiteY129" fmla="*/ 118635 h 165481"/>
                <a:gd name="connsiteX130" fmla="*/ 19767 w 386476"/>
                <a:gd name="connsiteY130" fmla="*/ 118635 h 165481"/>
                <a:gd name="connsiteX131" fmla="*/ 20983 w 386476"/>
                <a:gd name="connsiteY131" fmla="*/ 119689 h 165481"/>
                <a:gd name="connsiteX132" fmla="*/ 22653 w 386476"/>
                <a:gd name="connsiteY132" fmla="*/ 119997 h 165481"/>
                <a:gd name="connsiteX133" fmla="*/ 23561 w 386476"/>
                <a:gd name="connsiteY133" fmla="*/ 120759 h 165481"/>
                <a:gd name="connsiteX134" fmla="*/ 23707 w 386476"/>
                <a:gd name="connsiteY134" fmla="*/ 121667 h 165481"/>
                <a:gd name="connsiteX135" fmla="*/ 23026 w 386476"/>
                <a:gd name="connsiteY135" fmla="*/ 122202 h 165481"/>
                <a:gd name="connsiteX136" fmla="*/ 22880 w 386476"/>
                <a:gd name="connsiteY136" fmla="*/ 123564 h 165481"/>
                <a:gd name="connsiteX137" fmla="*/ 23480 w 386476"/>
                <a:gd name="connsiteY137" fmla="*/ 124245 h 165481"/>
                <a:gd name="connsiteX138" fmla="*/ 23707 w 386476"/>
                <a:gd name="connsiteY138" fmla="*/ 125526 h 165481"/>
                <a:gd name="connsiteX139" fmla="*/ 23561 w 386476"/>
                <a:gd name="connsiteY139" fmla="*/ 126661 h 165481"/>
                <a:gd name="connsiteX140" fmla="*/ 25540 w 386476"/>
                <a:gd name="connsiteY140" fmla="*/ 126661 h 165481"/>
                <a:gd name="connsiteX141" fmla="*/ 26902 w 386476"/>
                <a:gd name="connsiteY141" fmla="*/ 125672 h 165481"/>
                <a:gd name="connsiteX142" fmla="*/ 27583 w 386476"/>
                <a:gd name="connsiteY142" fmla="*/ 125364 h 165481"/>
                <a:gd name="connsiteX143" fmla="*/ 28264 w 386476"/>
                <a:gd name="connsiteY143" fmla="*/ 126191 h 165481"/>
                <a:gd name="connsiteX144" fmla="*/ 27810 w 386476"/>
                <a:gd name="connsiteY144" fmla="*/ 126645 h 165481"/>
                <a:gd name="connsiteX145" fmla="*/ 27275 w 386476"/>
                <a:gd name="connsiteY145" fmla="*/ 127699 h 165481"/>
                <a:gd name="connsiteX146" fmla="*/ 27502 w 386476"/>
                <a:gd name="connsiteY146" fmla="*/ 128153 h 165481"/>
                <a:gd name="connsiteX147" fmla="*/ 28264 w 386476"/>
                <a:gd name="connsiteY147" fmla="*/ 127326 h 165481"/>
                <a:gd name="connsiteX148" fmla="*/ 28864 w 386476"/>
                <a:gd name="connsiteY148" fmla="*/ 127553 h 165481"/>
                <a:gd name="connsiteX149" fmla="*/ 28864 w 386476"/>
                <a:gd name="connsiteY149" fmla="*/ 129223 h 165481"/>
                <a:gd name="connsiteX150" fmla="*/ 30453 w 386476"/>
                <a:gd name="connsiteY150" fmla="*/ 129532 h 165481"/>
                <a:gd name="connsiteX151" fmla="*/ 31280 w 386476"/>
                <a:gd name="connsiteY151" fmla="*/ 130294 h 165481"/>
                <a:gd name="connsiteX152" fmla="*/ 31199 w 386476"/>
                <a:gd name="connsiteY152" fmla="*/ 131121 h 165481"/>
                <a:gd name="connsiteX153" fmla="*/ 30599 w 386476"/>
                <a:gd name="connsiteY153" fmla="*/ 132256 h 165481"/>
                <a:gd name="connsiteX154" fmla="*/ 30599 w 386476"/>
                <a:gd name="connsiteY154" fmla="*/ 133018 h 165481"/>
                <a:gd name="connsiteX155" fmla="*/ 29010 w 386476"/>
                <a:gd name="connsiteY155" fmla="*/ 133780 h 165481"/>
                <a:gd name="connsiteX156" fmla="*/ 27567 w 386476"/>
                <a:gd name="connsiteY156" fmla="*/ 133180 h 165481"/>
                <a:gd name="connsiteX157" fmla="*/ 25669 w 386476"/>
                <a:gd name="connsiteY157" fmla="*/ 133099 h 165481"/>
                <a:gd name="connsiteX158" fmla="*/ 24534 w 386476"/>
                <a:gd name="connsiteY158" fmla="*/ 133780 h 165481"/>
                <a:gd name="connsiteX159" fmla="*/ 24080 w 386476"/>
                <a:gd name="connsiteY159" fmla="*/ 134996 h 165481"/>
                <a:gd name="connsiteX160" fmla="*/ 24680 w 386476"/>
                <a:gd name="connsiteY160" fmla="*/ 137121 h 165481"/>
                <a:gd name="connsiteX161" fmla="*/ 25734 w 386476"/>
                <a:gd name="connsiteY161" fmla="*/ 137494 h 165481"/>
                <a:gd name="connsiteX162" fmla="*/ 25880 w 386476"/>
                <a:gd name="connsiteY162" fmla="*/ 137039 h 165481"/>
                <a:gd name="connsiteX163" fmla="*/ 26253 w 386476"/>
                <a:gd name="connsiteY163" fmla="*/ 136050 h 165481"/>
                <a:gd name="connsiteX164" fmla="*/ 27015 w 386476"/>
                <a:gd name="connsiteY164" fmla="*/ 135742 h 165481"/>
                <a:gd name="connsiteX165" fmla="*/ 28994 w 386476"/>
                <a:gd name="connsiteY165" fmla="*/ 135742 h 165481"/>
                <a:gd name="connsiteX166" fmla="*/ 29675 w 386476"/>
                <a:gd name="connsiteY166" fmla="*/ 136504 h 165481"/>
                <a:gd name="connsiteX167" fmla="*/ 30810 w 386476"/>
                <a:gd name="connsiteY167" fmla="*/ 136731 h 165481"/>
                <a:gd name="connsiteX168" fmla="*/ 35577 w 386476"/>
                <a:gd name="connsiteY168" fmla="*/ 136358 h 165481"/>
                <a:gd name="connsiteX169" fmla="*/ 37474 w 386476"/>
                <a:gd name="connsiteY169" fmla="*/ 135677 h 165481"/>
                <a:gd name="connsiteX170" fmla="*/ 39599 w 386476"/>
                <a:gd name="connsiteY170" fmla="*/ 135596 h 165481"/>
                <a:gd name="connsiteX171" fmla="*/ 41269 w 386476"/>
                <a:gd name="connsiteY171" fmla="*/ 135969 h 165481"/>
                <a:gd name="connsiteX172" fmla="*/ 42712 w 386476"/>
                <a:gd name="connsiteY172" fmla="*/ 135661 h 165481"/>
                <a:gd name="connsiteX173" fmla="*/ 43393 w 386476"/>
                <a:gd name="connsiteY173" fmla="*/ 135207 h 165481"/>
                <a:gd name="connsiteX174" fmla="*/ 46279 w 386476"/>
                <a:gd name="connsiteY174" fmla="*/ 135353 h 165481"/>
                <a:gd name="connsiteX175" fmla="*/ 47042 w 386476"/>
                <a:gd name="connsiteY175" fmla="*/ 135726 h 165481"/>
                <a:gd name="connsiteX176" fmla="*/ 45680 w 386476"/>
                <a:gd name="connsiteY176" fmla="*/ 136488 h 165481"/>
                <a:gd name="connsiteX177" fmla="*/ 44172 w 386476"/>
                <a:gd name="connsiteY177" fmla="*/ 137023 h 165481"/>
                <a:gd name="connsiteX178" fmla="*/ 43863 w 386476"/>
                <a:gd name="connsiteY178" fmla="*/ 138077 h 165481"/>
                <a:gd name="connsiteX179" fmla="*/ 43182 w 386476"/>
                <a:gd name="connsiteY179" fmla="*/ 138839 h 165481"/>
                <a:gd name="connsiteX180" fmla="*/ 42129 w 386476"/>
                <a:gd name="connsiteY180" fmla="*/ 138012 h 165481"/>
                <a:gd name="connsiteX181" fmla="*/ 40847 w 386476"/>
                <a:gd name="connsiteY181" fmla="*/ 138385 h 165481"/>
                <a:gd name="connsiteX182" fmla="*/ 40312 w 386476"/>
                <a:gd name="connsiteY182" fmla="*/ 139602 h 165481"/>
                <a:gd name="connsiteX183" fmla="*/ 40393 w 386476"/>
                <a:gd name="connsiteY183" fmla="*/ 140964 h 165481"/>
                <a:gd name="connsiteX184" fmla="*/ 41220 w 386476"/>
                <a:gd name="connsiteY184" fmla="*/ 141418 h 165481"/>
                <a:gd name="connsiteX185" fmla="*/ 41593 w 386476"/>
                <a:gd name="connsiteY185" fmla="*/ 141872 h 165481"/>
                <a:gd name="connsiteX186" fmla="*/ 41593 w 386476"/>
                <a:gd name="connsiteY186" fmla="*/ 143234 h 165481"/>
                <a:gd name="connsiteX187" fmla="*/ 39323 w 386476"/>
                <a:gd name="connsiteY187" fmla="*/ 143834 h 165481"/>
                <a:gd name="connsiteX188" fmla="*/ 39323 w 386476"/>
                <a:gd name="connsiteY188" fmla="*/ 144515 h 165481"/>
                <a:gd name="connsiteX189" fmla="*/ 40912 w 386476"/>
                <a:gd name="connsiteY189" fmla="*/ 144888 h 165481"/>
                <a:gd name="connsiteX190" fmla="*/ 41285 w 386476"/>
                <a:gd name="connsiteY190" fmla="*/ 145715 h 165481"/>
                <a:gd name="connsiteX191" fmla="*/ 38561 w 386476"/>
                <a:gd name="connsiteY191" fmla="*/ 146315 h 165481"/>
                <a:gd name="connsiteX192" fmla="*/ 39096 w 386476"/>
                <a:gd name="connsiteY192" fmla="*/ 147531 h 165481"/>
                <a:gd name="connsiteX193" fmla="*/ 40912 w 386476"/>
                <a:gd name="connsiteY193" fmla="*/ 147531 h 165481"/>
                <a:gd name="connsiteX194" fmla="*/ 42129 w 386476"/>
                <a:gd name="connsiteY194" fmla="*/ 146769 h 165481"/>
                <a:gd name="connsiteX195" fmla="*/ 42663 w 386476"/>
                <a:gd name="connsiteY195" fmla="*/ 145099 h 165481"/>
                <a:gd name="connsiteX196" fmla="*/ 42972 w 386476"/>
                <a:gd name="connsiteY196" fmla="*/ 144191 h 165481"/>
                <a:gd name="connsiteX197" fmla="*/ 44252 w 386476"/>
                <a:gd name="connsiteY197" fmla="*/ 143964 h 165481"/>
                <a:gd name="connsiteX198" fmla="*/ 44788 w 386476"/>
                <a:gd name="connsiteY198" fmla="*/ 143364 h 165481"/>
                <a:gd name="connsiteX199" fmla="*/ 46069 w 386476"/>
                <a:gd name="connsiteY199" fmla="*/ 143364 h 165481"/>
                <a:gd name="connsiteX200" fmla="*/ 45615 w 386476"/>
                <a:gd name="connsiteY200" fmla="*/ 142229 h 165481"/>
                <a:gd name="connsiteX201" fmla="*/ 44788 w 386476"/>
                <a:gd name="connsiteY201" fmla="*/ 141774 h 165481"/>
                <a:gd name="connsiteX202" fmla="*/ 45096 w 386476"/>
                <a:gd name="connsiteY202" fmla="*/ 140412 h 165481"/>
                <a:gd name="connsiteX203" fmla="*/ 46150 w 386476"/>
                <a:gd name="connsiteY203" fmla="*/ 141629 h 165481"/>
                <a:gd name="connsiteX204" fmla="*/ 47658 w 386476"/>
                <a:gd name="connsiteY204" fmla="*/ 141547 h 165481"/>
                <a:gd name="connsiteX205" fmla="*/ 48112 w 386476"/>
                <a:gd name="connsiteY205" fmla="*/ 139504 h 165481"/>
                <a:gd name="connsiteX206" fmla="*/ 49247 w 386476"/>
                <a:gd name="connsiteY206" fmla="*/ 139731 h 165481"/>
                <a:gd name="connsiteX207" fmla="*/ 49620 w 386476"/>
                <a:gd name="connsiteY207" fmla="*/ 140785 h 165481"/>
                <a:gd name="connsiteX208" fmla="*/ 50674 w 386476"/>
                <a:gd name="connsiteY208" fmla="*/ 141239 h 165481"/>
                <a:gd name="connsiteX209" fmla="*/ 51128 w 386476"/>
                <a:gd name="connsiteY209" fmla="*/ 141093 h 165481"/>
                <a:gd name="connsiteX210" fmla="*/ 52798 w 386476"/>
                <a:gd name="connsiteY210" fmla="*/ 141402 h 165481"/>
                <a:gd name="connsiteX211" fmla="*/ 52798 w 386476"/>
                <a:gd name="connsiteY211" fmla="*/ 142391 h 165481"/>
                <a:gd name="connsiteX212" fmla="*/ 52263 w 386476"/>
                <a:gd name="connsiteY212" fmla="*/ 142926 h 165481"/>
                <a:gd name="connsiteX213" fmla="*/ 52798 w 386476"/>
                <a:gd name="connsiteY213" fmla="*/ 144061 h 165481"/>
                <a:gd name="connsiteX214" fmla="*/ 54160 w 386476"/>
                <a:gd name="connsiteY214" fmla="*/ 144142 h 165481"/>
                <a:gd name="connsiteX215" fmla="*/ 54923 w 386476"/>
                <a:gd name="connsiteY215" fmla="*/ 143542 h 165481"/>
                <a:gd name="connsiteX216" fmla="*/ 55750 w 386476"/>
                <a:gd name="connsiteY216" fmla="*/ 144596 h 165481"/>
                <a:gd name="connsiteX217" fmla="*/ 56577 w 386476"/>
                <a:gd name="connsiteY217" fmla="*/ 145277 h 165481"/>
                <a:gd name="connsiteX218" fmla="*/ 57485 w 386476"/>
                <a:gd name="connsiteY218" fmla="*/ 144742 h 165481"/>
                <a:gd name="connsiteX219" fmla="*/ 58020 w 386476"/>
                <a:gd name="connsiteY219" fmla="*/ 143688 h 165481"/>
                <a:gd name="connsiteX220" fmla="*/ 58020 w 386476"/>
                <a:gd name="connsiteY220" fmla="*/ 143153 h 165481"/>
                <a:gd name="connsiteX221" fmla="*/ 58928 w 386476"/>
                <a:gd name="connsiteY221" fmla="*/ 143007 h 165481"/>
                <a:gd name="connsiteX222" fmla="*/ 59836 w 386476"/>
                <a:gd name="connsiteY222" fmla="*/ 143688 h 165481"/>
                <a:gd name="connsiteX223" fmla="*/ 61587 w 386476"/>
                <a:gd name="connsiteY223" fmla="*/ 144288 h 165481"/>
                <a:gd name="connsiteX224" fmla="*/ 62576 w 386476"/>
                <a:gd name="connsiteY224" fmla="*/ 144742 h 165481"/>
                <a:gd name="connsiteX225" fmla="*/ 62576 w 386476"/>
                <a:gd name="connsiteY225" fmla="*/ 145731 h 165481"/>
                <a:gd name="connsiteX226" fmla="*/ 61814 w 386476"/>
                <a:gd name="connsiteY226" fmla="*/ 146185 h 165481"/>
                <a:gd name="connsiteX227" fmla="*/ 60906 w 386476"/>
                <a:gd name="connsiteY227" fmla="*/ 146785 h 165481"/>
                <a:gd name="connsiteX228" fmla="*/ 61506 w 386476"/>
                <a:gd name="connsiteY228" fmla="*/ 147547 h 165481"/>
                <a:gd name="connsiteX229" fmla="*/ 63095 w 386476"/>
                <a:gd name="connsiteY229" fmla="*/ 148082 h 165481"/>
                <a:gd name="connsiteX230" fmla="*/ 63095 w 386476"/>
                <a:gd name="connsiteY230" fmla="*/ 149817 h 165481"/>
                <a:gd name="connsiteX231" fmla="*/ 62722 w 386476"/>
                <a:gd name="connsiteY231" fmla="*/ 151488 h 165481"/>
                <a:gd name="connsiteX232" fmla="*/ 62122 w 386476"/>
                <a:gd name="connsiteY232" fmla="*/ 151942 h 165481"/>
                <a:gd name="connsiteX233" fmla="*/ 63112 w 386476"/>
                <a:gd name="connsiteY233" fmla="*/ 152542 h 165481"/>
                <a:gd name="connsiteX234" fmla="*/ 64101 w 386476"/>
                <a:gd name="connsiteY234" fmla="*/ 153450 h 165481"/>
                <a:gd name="connsiteX235" fmla="*/ 64863 w 386476"/>
                <a:gd name="connsiteY235" fmla="*/ 154277 h 165481"/>
                <a:gd name="connsiteX236" fmla="*/ 65917 w 386476"/>
                <a:gd name="connsiteY236" fmla="*/ 155039 h 165481"/>
                <a:gd name="connsiteX237" fmla="*/ 67198 w 386476"/>
                <a:gd name="connsiteY237" fmla="*/ 155947 h 165481"/>
                <a:gd name="connsiteX238" fmla="*/ 68106 w 386476"/>
                <a:gd name="connsiteY238" fmla="*/ 155947 h 165481"/>
                <a:gd name="connsiteX239" fmla="*/ 68479 w 386476"/>
                <a:gd name="connsiteY239" fmla="*/ 155412 h 165481"/>
                <a:gd name="connsiteX240" fmla="*/ 69079 w 386476"/>
                <a:gd name="connsiteY240" fmla="*/ 155947 h 165481"/>
                <a:gd name="connsiteX241" fmla="*/ 70976 w 386476"/>
                <a:gd name="connsiteY241" fmla="*/ 156482 h 165481"/>
                <a:gd name="connsiteX242" fmla="*/ 73182 w 386476"/>
                <a:gd name="connsiteY242" fmla="*/ 156482 h 165481"/>
                <a:gd name="connsiteX243" fmla="*/ 73554 w 386476"/>
                <a:gd name="connsiteY243" fmla="*/ 157471 h 165481"/>
                <a:gd name="connsiteX244" fmla="*/ 74235 w 386476"/>
                <a:gd name="connsiteY244" fmla="*/ 158152 h 165481"/>
                <a:gd name="connsiteX245" fmla="*/ 76960 w 386476"/>
                <a:gd name="connsiteY245" fmla="*/ 158152 h 165481"/>
                <a:gd name="connsiteX246" fmla="*/ 77949 w 386476"/>
                <a:gd name="connsiteY246" fmla="*/ 157098 h 165481"/>
                <a:gd name="connsiteX247" fmla="*/ 79003 w 386476"/>
                <a:gd name="connsiteY247" fmla="*/ 156871 h 165481"/>
                <a:gd name="connsiteX248" fmla="*/ 80673 w 386476"/>
                <a:gd name="connsiteY248" fmla="*/ 156498 h 165481"/>
                <a:gd name="connsiteX249" fmla="*/ 81581 w 386476"/>
                <a:gd name="connsiteY249" fmla="*/ 155898 h 165481"/>
                <a:gd name="connsiteX250" fmla="*/ 82862 w 386476"/>
                <a:gd name="connsiteY250" fmla="*/ 155752 h 165481"/>
                <a:gd name="connsiteX251" fmla="*/ 83997 w 386476"/>
                <a:gd name="connsiteY251" fmla="*/ 154536 h 165481"/>
                <a:gd name="connsiteX252" fmla="*/ 83997 w 386476"/>
                <a:gd name="connsiteY252" fmla="*/ 153855 h 165481"/>
                <a:gd name="connsiteX253" fmla="*/ 85814 w 386476"/>
                <a:gd name="connsiteY253" fmla="*/ 154001 h 165481"/>
                <a:gd name="connsiteX254" fmla="*/ 88165 w 386476"/>
                <a:gd name="connsiteY254" fmla="*/ 154455 h 165481"/>
                <a:gd name="connsiteX255" fmla="*/ 88927 w 386476"/>
                <a:gd name="connsiteY255" fmla="*/ 155055 h 165481"/>
                <a:gd name="connsiteX256" fmla="*/ 89527 w 386476"/>
                <a:gd name="connsiteY256" fmla="*/ 156190 h 165481"/>
                <a:gd name="connsiteX257" fmla="*/ 90435 w 386476"/>
                <a:gd name="connsiteY257" fmla="*/ 155055 h 165481"/>
                <a:gd name="connsiteX258" fmla="*/ 91035 w 386476"/>
                <a:gd name="connsiteY258" fmla="*/ 153774 h 165481"/>
                <a:gd name="connsiteX259" fmla="*/ 91489 w 386476"/>
                <a:gd name="connsiteY259" fmla="*/ 153320 h 165481"/>
                <a:gd name="connsiteX260" fmla="*/ 91489 w 386476"/>
                <a:gd name="connsiteY260" fmla="*/ 151050 h 165481"/>
                <a:gd name="connsiteX261" fmla="*/ 92397 w 386476"/>
                <a:gd name="connsiteY261" fmla="*/ 148699 h 165481"/>
                <a:gd name="connsiteX262" fmla="*/ 92397 w 386476"/>
                <a:gd name="connsiteY262" fmla="*/ 144612 h 165481"/>
                <a:gd name="connsiteX263" fmla="*/ 93159 w 386476"/>
                <a:gd name="connsiteY263" fmla="*/ 142634 h 165481"/>
                <a:gd name="connsiteX264" fmla="*/ 93159 w 386476"/>
                <a:gd name="connsiteY264" fmla="*/ 140964 h 165481"/>
                <a:gd name="connsiteX265" fmla="*/ 94749 w 386476"/>
                <a:gd name="connsiteY265" fmla="*/ 140364 h 165481"/>
                <a:gd name="connsiteX266" fmla="*/ 97327 w 386476"/>
                <a:gd name="connsiteY266" fmla="*/ 139683 h 165481"/>
                <a:gd name="connsiteX267" fmla="*/ 98316 w 386476"/>
                <a:gd name="connsiteY267" fmla="*/ 139683 h 165481"/>
                <a:gd name="connsiteX268" fmla="*/ 100051 w 386476"/>
                <a:gd name="connsiteY268" fmla="*/ 139764 h 165481"/>
                <a:gd name="connsiteX269" fmla="*/ 101802 w 386476"/>
                <a:gd name="connsiteY269" fmla="*/ 139537 h 165481"/>
                <a:gd name="connsiteX270" fmla="*/ 104381 w 386476"/>
                <a:gd name="connsiteY270" fmla="*/ 139845 h 165481"/>
                <a:gd name="connsiteX271" fmla="*/ 107186 w 386476"/>
                <a:gd name="connsiteY271" fmla="*/ 140899 h 165481"/>
                <a:gd name="connsiteX272" fmla="*/ 109083 w 386476"/>
                <a:gd name="connsiteY272" fmla="*/ 141807 h 165481"/>
                <a:gd name="connsiteX273" fmla="*/ 114013 w 386476"/>
                <a:gd name="connsiteY273" fmla="*/ 143704 h 165481"/>
                <a:gd name="connsiteX274" fmla="*/ 116672 w 386476"/>
                <a:gd name="connsiteY274" fmla="*/ 146055 h 165481"/>
                <a:gd name="connsiteX275" fmla="*/ 118261 w 386476"/>
                <a:gd name="connsiteY275" fmla="*/ 147190 h 165481"/>
                <a:gd name="connsiteX276" fmla="*/ 120077 w 386476"/>
                <a:gd name="connsiteY276" fmla="*/ 147726 h 165481"/>
                <a:gd name="connsiteX277" fmla="*/ 120986 w 386476"/>
                <a:gd name="connsiteY277" fmla="*/ 147645 h 165481"/>
                <a:gd name="connsiteX278" fmla="*/ 123872 w 386476"/>
                <a:gd name="connsiteY278" fmla="*/ 148926 h 165481"/>
                <a:gd name="connsiteX279" fmla="*/ 125542 w 386476"/>
                <a:gd name="connsiteY279" fmla="*/ 152104 h 165481"/>
                <a:gd name="connsiteX280" fmla="*/ 128348 w 386476"/>
                <a:gd name="connsiteY280" fmla="*/ 155736 h 165481"/>
                <a:gd name="connsiteX281" fmla="*/ 131753 w 386476"/>
                <a:gd name="connsiteY281" fmla="*/ 158769 h 165481"/>
                <a:gd name="connsiteX282" fmla="*/ 136147 w 386476"/>
                <a:gd name="connsiteY282" fmla="*/ 160974 h 165481"/>
                <a:gd name="connsiteX283" fmla="*/ 138499 w 386476"/>
                <a:gd name="connsiteY283" fmla="*/ 161736 h 165481"/>
                <a:gd name="connsiteX284" fmla="*/ 139634 w 386476"/>
                <a:gd name="connsiteY284" fmla="*/ 161736 h 165481"/>
                <a:gd name="connsiteX285" fmla="*/ 140850 w 386476"/>
                <a:gd name="connsiteY285" fmla="*/ 160293 h 165481"/>
                <a:gd name="connsiteX286" fmla="*/ 141904 w 386476"/>
                <a:gd name="connsiteY286" fmla="*/ 159758 h 165481"/>
                <a:gd name="connsiteX287" fmla="*/ 144028 w 386476"/>
                <a:gd name="connsiteY287" fmla="*/ 159612 h 165481"/>
                <a:gd name="connsiteX288" fmla="*/ 145244 w 386476"/>
                <a:gd name="connsiteY288" fmla="*/ 160666 h 165481"/>
                <a:gd name="connsiteX289" fmla="*/ 145844 w 386476"/>
                <a:gd name="connsiteY289" fmla="*/ 159612 h 165481"/>
                <a:gd name="connsiteX290" fmla="*/ 147287 w 386476"/>
                <a:gd name="connsiteY290" fmla="*/ 158785 h 165481"/>
                <a:gd name="connsiteX291" fmla="*/ 149104 w 386476"/>
                <a:gd name="connsiteY291" fmla="*/ 158704 h 165481"/>
                <a:gd name="connsiteX292" fmla="*/ 151309 w 386476"/>
                <a:gd name="connsiteY292" fmla="*/ 158931 h 165481"/>
                <a:gd name="connsiteX293" fmla="*/ 152898 w 386476"/>
                <a:gd name="connsiteY293" fmla="*/ 158477 h 165481"/>
                <a:gd name="connsiteX294" fmla="*/ 153952 w 386476"/>
                <a:gd name="connsiteY294" fmla="*/ 158558 h 165481"/>
                <a:gd name="connsiteX295" fmla="*/ 155168 w 386476"/>
                <a:gd name="connsiteY295" fmla="*/ 159774 h 165481"/>
                <a:gd name="connsiteX296" fmla="*/ 155476 w 386476"/>
                <a:gd name="connsiteY296" fmla="*/ 158412 h 165481"/>
                <a:gd name="connsiteX297" fmla="*/ 156385 w 386476"/>
                <a:gd name="connsiteY297" fmla="*/ 157877 h 165481"/>
                <a:gd name="connsiteX298" fmla="*/ 157147 w 386476"/>
                <a:gd name="connsiteY298" fmla="*/ 157796 h 165481"/>
                <a:gd name="connsiteX299" fmla="*/ 157147 w 386476"/>
                <a:gd name="connsiteY299" fmla="*/ 159012 h 165481"/>
                <a:gd name="connsiteX300" fmla="*/ 158055 w 386476"/>
                <a:gd name="connsiteY300" fmla="*/ 158931 h 165481"/>
                <a:gd name="connsiteX301" fmla="*/ 158055 w 386476"/>
                <a:gd name="connsiteY301" fmla="*/ 157487 h 165481"/>
                <a:gd name="connsiteX302" fmla="*/ 159498 w 386476"/>
                <a:gd name="connsiteY302" fmla="*/ 156271 h 165481"/>
                <a:gd name="connsiteX303" fmla="*/ 160098 w 386476"/>
                <a:gd name="connsiteY303" fmla="*/ 154909 h 165481"/>
                <a:gd name="connsiteX304" fmla="*/ 161314 w 386476"/>
                <a:gd name="connsiteY304" fmla="*/ 154309 h 165481"/>
                <a:gd name="connsiteX305" fmla="*/ 162449 w 386476"/>
                <a:gd name="connsiteY305" fmla="*/ 154228 h 165481"/>
                <a:gd name="connsiteX306" fmla="*/ 162822 w 386476"/>
                <a:gd name="connsiteY306" fmla="*/ 155590 h 165481"/>
                <a:gd name="connsiteX307" fmla="*/ 163649 w 386476"/>
                <a:gd name="connsiteY307" fmla="*/ 156044 h 165481"/>
                <a:gd name="connsiteX308" fmla="*/ 165157 w 386476"/>
                <a:gd name="connsiteY308" fmla="*/ 154763 h 165481"/>
                <a:gd name="connsiteX309" fmla="*/ 166065 w 386476"/>
                <a:gd name="connsiteY309" fmla="*/ 152866 h 165481"/>
                <a:gd name="connsiteX310" fmla="*/ 166065 w 386476"/>
                <a:gd name="connsiteY310" fmla="*/ 151277 h 165481"/>
                <a:gd name="connsiteX311" fmla="*/ 166746 w 386476"/>
                <a:gd name="connsiteY311" fmla="*/ 150061 h 165481"/>
                <a:gd name="connsiteX312" fmla="*/ 167801 w 386476"/>
                <a:gd name="connsiteY312" fmla="*/ 149153 h 165481"/>
                <a:gd name="connsiteX313" fmla="*/ 168628 w 386476"/>
                <a:gd name="connsiteY313" fmla="*/ 148018 h 165481"/>
                <a:gd name="connsiteX314" fmla="*/ 170298 w 386476"/>
                <a:gd name="connsiteY314" fmla="*/ 146801 h 165481"/>
                <a:gd name="connsiteX315" fmla="*/ 171741 w 386476"/>
                <a:gd name="connsiteY315" fmla="*/ 145974 h 165481"/>
                <a:gd name="connsiteX316" fmla="*/ 173184 w 386476"/>
                <a:gd name="connsiteY316" fmla="*/ 144531 h 165481"/>
                <a:gd name="connsiteX317" fmla="*/ 176217 w 386476"/>
                <a:gd name="connsiteY317" fmla="*/ 142715 h 165481"/>
                <a:gd name="connsiteX318" fmla="*/ 177352 w 386476"/>
                <a:gd name="connsiteY318" fmla="*/ 141888 h 165481"/>
                <a:gd name="connsiteX319" fmla="*/ 178941 w 386476"/>
                <a:gd name="connsiteY319" fmla="*/ 141661 h 165481"/>
                <a:gd name="connsiteX320" fmla="*/ 182800 w 386476"/>
                <a:gd name="connsiteY320" fmla="*/ 142715 h 165481"/>
                <a:gd name="connsiteX321" fmla="*/ 184616 w 386476"/>
                <a:gd name="connsiteY321" fmla="*/ 144077 h 165481"/>
                <a:gd name="connsiteX322" fmla="*/ 186205 w 386476"/>
                <a:gd name="connsiteY322" fmla="*/ 144985 h 165481"/>
                <a:gd name="connsiteX323" fmla="*/ 188184 w 386476"/>
                <a:gd name="connsiteY323" fmla="*/ 146801 h 165481"/>
                <a:gd name="connsiteX324" fmla="*/ 187730 w 386476"/>
                <a:gd name="connsiteY324" fmla="*/ 144677 h 165481"/>
                <a:gd name="connsiteX325" fmla="*/ 189319 w 386476"/>
                <a:gd name="connsiteY325" fmla="*/ 145893 h 165481"/>
                <a:gd name="connsiteX326" fmla="*/ 190146 w 386476"/>
                <a:gd name="connsiteY326" fmla="*/ 146120 h 165481"/>
                <a:gd name="connsiteX327" fmla="*/ 190681 w 386476"/>
                <a:gd name="connsiteY327" fmla="*/ 147628 h 165481"/>
                <a:gd name="connsiteX328" fmla="*/ 191443 w 386476"/>
                <a:gd name="connsiteY328" fmla="*/ 148163 h 165481"/>
                <a:gd name="connsiteX329" fmla="*/ 192805 w 386476"/>
                <a:gd name="connsiteY329" fmla="*/ 147628 h 165481"/>
                <a:gd name="connsiteX330" fmla="*/ 194021 w 386476"/>
                <a:gd name="connsiteY330" fmla="*/ 146639 h 165481"/>
                <a:gd name="connsiteX331" fmla="*/ 195692 w 386476"/>
                <a:gd name="connsiteY331" fmla="*/ 147093 h 165481"/>
                <a:gd name="connsiteX332" fmla="*/ 197200 w 386476"/>
                <a:gd name="connsiteY332" fmla="*/ 147174 h 165481"/>
                <a:gd name="connsiteX333" fmla="*/ 198027 w 386476"/>
                <a:gd name="connsiteY333" fmla="*/ 145504 h 165481"/>
                <a:gd name="connsiteX334" fmla="*/ 199162 w 386476"/>
                <a:gd name="connsiteY334" fmla="*/ 144288 h 165481"/>
                <a:gd name="connsiteX335" fmla="*/ 199162 w 386476"/>
                <a:gd name="connsiteY335" fmla="*/ 143753 h 165481"/>
                <a:gd name="connsiteX336" fmla="*/ 197654 w 386476"/>
                <a:gd name="connsiteY336" fmla="*/ 144126 h 165481"/>
                <a:gd name="connsiteX337" fmla="*/ 196438 w 386476"/>
                <a:gd name="connsiteY337" fmla="*/ 145115 h 165481"/>
                <a:gd name="connsiteX338" fmla="*/ 195757 w 386476"/>
                <a:gd name="connsiteY338" fmla="*/ 145196 h 165481"/>
                <a:gd name="connsiteX339" fmla="*/ 196892 w 386476"/>
                <a:gd name="connsiteY339" fmla="*/ 143380 h 165481"/>
                <a:gd name="connsiteX340" fmla="*/ 197800 w 386476"/>
                <a:gd name="connsiteY340" fmla="*/ 142845 h 165481"/>
                <a:gd name="connsiteX341" fmla="*/ 200005 w 386476"/>
                <a:gd name="connsiteY341" fmla="*/ 142618 h 165481"/>
                <a:gd name="connsiteX342" fmla="*/ 201902 w 386476"/>
                <a:gd name="connsiteY342" fmla="*/ 141710 h 165481"/>
                <a:gd name="connsiteX343" fmla="*/ 203718 w 386476"/>
                <a:gd name="connsiteY343" fmla="*/ 139585 h 165481"/>
                <a:gd name="connsiteX344" fmla="*/ 204853 w 386476"/>
                <a:gd name="connsiteY344" fmla="*/ 138223 h 165481"/>
                <a:gd name="connsiteX345" fmla="*/ 205762 w 386476"/>
                <a:gd name="connsiteY345" fmla="*/ 137688 h 165481"/>
                <a:gd name="connsiteX346" fmla="*/ 207432 w 386476"/>
                <a:gd name="connsiteY346" fmla="*/ 139277 h 165481"/>
                <a:gd name="connsiteX347" fmla="*/ 208940 w 386476"/>
                <a:gd name="connsiteY347" fmla="*/ 140558 h 165481"/>
                <a:gd name="connsiteX348" fmla="*/ 209394 w 386476"/>
                <a:gd name="connsiteY348" fmla="*/ 142293 h 165481"/>
                <a:gd name="connsiteX349" fmla="*/ 209394 w 386476"/>
                <a:gd name="connsiteY349" fmla="*/ 147369 h 165481"/>
                <a:gd name="connsiteX350" fmla="*/ 207724 w 386476"/>
                <a:gd name="connsiteY350" fmla="*/ 148358 h 165481"/>
                <a:gd name="connsiteX351" fmla="*/ 205973 w 386476"/>
                <a:gd name="connsiteY351" fmla="*/ 148731 h 165481"/>
                <a:gd name="connsiteX352" fmla="*/ 204383 w 386476"/>
                <a:gd name="connsiteY352" fmla="*/ 150466 h 165481"/>
                <a:gd name="connsiteX353" fmla="*/ 202632 w 386476"/>
                <a:gd name="connsiteY353" fmla="*/ 152444 h 165481"/>
                <a:gd name="connsiteX354" fmla="*/ 201351 w 386476"/>
                <a:gd name="connsiteY354" fmla="*/ 154033 h 165481"/>
                <a:gd name="connsiteX355" fmla="*/ 201351 w 386476"/>
                <a:gd name="connsiteY355" fmla="*/ 155396 h 165481"/>
                <a:gd name="connsiteX356" fmla="*/ 202486 w 386476"/>
                <a:gd name="connsiteY356" fmla="*/ 157293 h 165481"/>
                <a:gd name="connsiteX357" fmla="*/ 203621 w 386476"/>
                <a:gd name="connsiteY357" fmla="*/ 158882 h 165481"/>
                <a:gd name="connsiteX358" fmla="*/ 204902 w 386476"/>
                <a:gd name="connsiteY358" fmla="*/ 160017 h 165481"/>
                <a:gd name="connsiteX359" fmla="*/ 204675 w 386476"/>
                <a:gd name="connsiteY359" fmla="*/ 161687 h 165481"/>
                <a:gd name="connsiteX360" fmla="*/ 203232 w 386476"/>
                <a:gd name="connsiteY360" fmla="*/ 163358 h 165481"/>
                <a:gd name="connsiteX361" fmla="*/ 205275 w 386476"/>
                <a:gd name="connsiteY361" fmla="*/ 164039 h 165481"/>
                <a:gd name="connsiteX362" fmla="*/ 207173 w 386476"/>
                <a:gd name="connsiteY362" fmla="*/ 165482 h 165481"/>
                <a:gd name="connsiteX363" fmla="*/ 208308 w 386476"/>
                <a:gd name="connsiteY363" fmla="*/ 165482 h 165481"/>
                <a:gd name="connsiteX364" fmla="*/ 209751 w 386476"/>
                <a:gd name="connsiteY364" fmla="*/ 163812 h 165481"/>
                <a:gd name="connsiteX365" fmla="*/ 211567 w 386476"/>
                <a:gd name="connsiteY365" fmla="*/ 162368 h 165481"/>
                <a:gd name="connsiteX366" fmla="*/ 212329 w 386476"/>
                <a:gd name="connsiteY366" fmla="*/ 159482 h 165481"/>
                <a:gd name="connsiteX367" fmla="*/ 212864 w 386476"/>
                <a:gd name="connsiteY367" fmla="*/ 158039 h 165481"/>
                <a:gd name="connsiteX368" fmla="*/ 213626 w 386476"/>
                <a:gd name="connsiteY368" fmla="*/ 156823 h 165481"/>
                <a:gd name="connsiteX369" fmla="*/ 216204 w 386476"/>
                <a:gd name="connsiteY369" fmla="*/ 156515 h 165481"/>
                <a:gd name="connsiteX370" fmla="*/ 218702 w 386476"/>
                <a:gd name="connsiteY370" fmla="*/ 156596 h 165481"/>
                <a:gd name="connsiteX371" fmla="*/ 220064 w 386476"/>
                <a:gd name="connsiteY371" fmla="*/ 154861 h 165481"/>
                <a:gd name="connsiteX372" fmla="*/ 218848 w 386476"/>
                <a:gd name="connsiteY372" fmla="*/ 153353 h 165481"/>
                <a:gd name="connsiteX373" fmla="*/ 216950 w 386476"/>
                <a:gd name="connsiteY373" fmla="*/ 151001 h 165481"/>
                <a:gd name="connsiteX374" fmla="*/ 217858 w 386476"/>
                <a:gd name="connsiteY374" fmla="*/ 148569 h 165481"/>
                <a:gd name="connsiteX375" fmla="*/ 218313 w 386476"/>
                <a:gd name="connsiteY375" fmla="*/ 145164 h 165481"/>
                <a:gd name="connsiteX376" fmla="*/ 218231 w 386476"/>
                <a:gd name="connsiteY376" fmla="*/ 142812 h 165481"/>
                <a:gd name="connsiteX377" fmla="*/ 218540 w 386476"/>
                <a:gd name="connsiteY377" fmla="*/ 141450 h 165481"/>
                <a:gd name="connsiteX378" fmla="*/ 220048 w 386476"/>
                <a:gd name="connsiteY378" fmla="*/ 140996 h 165481"/>
                <a:gd name="connsiteX379" fmla="*/ 222253 w 386476"/>
                <a:gd name="connsiteY379" fmla="*/ 141304 h 165481"/>
                <a:gd name="connsiteX380" fmla="*/ 224296 w 386476"/>
                <a:gd name="connsiteY380" fmla="*/ 142585 h 165481"/>
                <a:gd name="connsiteX381" fmla="*/ 226502 w 386476"/>
                <a:gd name="connsiteY381" fmla="*/ 143639 h 165481"/>
                <a:gd name="connsiteX382" fmla="*/ 227718 w 386476"/>
                <a:gd name="connsiteY382" fmla="*/ 145147 h 165481"/>
                <a:gd name="connsiteX383" fmla="*/ 229988 w 386476"/>
                <a:gd name="connsiteY383" fmla="*/ 144693 h 165481"/>
                <a:gd name="connsiteX384" fmla="*/ 232258 w 386476"/>
                <a:gd name="connsiteY384" fmla="*/ 144693 h 165481"/>
                <a:gd name="connsiteX385" fmla="*/ 233929 w 386476"/>
                <a:gd name="connsiteY385" fmla="*/ 145066 h 165481"/>
                <a:gd name="connsiteX386" fmla="*/ 237561 w 386476"/>
                <a:gd name="connsiteY386" fmla="*/ 143623 h 165481"/>
                <a:gd name="connsiteX387" fmla="*/ 239377 w 386476"/>
                <a:gd name="connsiteY387" fmla="*/ 142634 h 165481"/>
                <a:gd name="connsiteX388" fmla="*/ 242636 w 386476"/>
                <a:gd name="connsiteY388" fmla="*/ 142180 h 165481"/>
                <a:gd name="connsiteX389" fmla="*/ 246122 w 386476"/>
                <a:gd name="connsiteY389" fmla="*/ 140283 h 165481"/>
                <a:gd name="connsiteX390" fmla="*/ 248474 w 386476"/>
                <a:gd name="connsiteY390" fmla="*/ 138920 h 165481"/>
                <a:gd name="connsiteX391" fmla="*/ 250371 w 386476"/>
                <a:gd name="connsiteY391" fmla="*/ 138385 h 165481"/>
                <a:gd name="connsiteX392" fmla="*/ 253549 w 386476"/>
                <a:gd name="connsiteY392" fmla="*/ 138693 h 165481"/>
                <a:gd name="connsiteX393" fmla="*/ 256501 w 386476"/>
                <a:gd name="connsiteY393" fmla="*/ 139602 h 165481"/>
                <a:gd name="connsiteX394" fmla="*/ 258706 w 386476"/>
                <a:gd name="connsiteY394" fmla="*/ 140510 h 165481"/>
                <a:gd name="connsiteX395" fmla="*/ 259841 w 386476"/>
                <a:gd name="connsiteY395" fmla="*/ 142099 h 165481"/>
                <a:gd name="connsiteX396" fmla="*/ 261738 w 386476"/>
                <a:gd name="connsiteY396" fmla="*/ 143688 h 165481"/>
                <a:gd name="connsiteX397" fmla="*/ 264625 w 386476"/>
                <a:gd name="connsiteY397" fmla="*/ 143834 h 165481"/>
                <a:gd name="connsiteX398" fmla="*/ 268419 w 386476"/>
                <a:gd name="connsiteY398" fmla="*/ 143753 h 165481"/>
                <a:gd name="connsiteX399" fmla="*/ 272505 w 386476"/>
                <a:gd name="connsiteY399" fmla="*/ 143980 h 165481"/>
                <a:gd name="connsiteX400" fmla="*/ 275684 w 386476"/>
                <a:gd name="connsiteY400" fmla="*/ 144061 h 165481"/>
                <a:gd name="connsiteX401" fmla="*/ 279252 w 386476"/>
                <a:gd name="connsiteY401" fmla="*/ 143380 h 165481"/>
                <a:gd name="connsiteX402" fmla="*/ 283727 w 386476"/>
                <a:gd name="connsiteY402" fmla="*/ 142099 h 165481"/>
                <a:gd name="connsiteX403" fmla="*/ 287813 w 386476"/>
                <a:gd name="connsiteY403" fmla="*/ 140818 h 165481"/>
                <a:gd name="connsiteX404" fmla="*/ 291446 w 386476"/>
                <a:gd name="connsiteY404" fmla="*/ 139002 h 165481"/>
                <a:gd name="connsiteX405" fmla="*/ 294559 w 386476"/>
                <a:gd name="connsiteY405" fmla="*/ 136958 h 165481"/>
                <a:gd name="connsiteX406" fmla="*/ 296067 w 386476"/>
                <a:gd name="connsiteY406" fmla="*/ 135677 h 165481"/>
                <a:gd name="connsiteX407" fmla="*/ 300153 w 386476"/>
                <a:gd name="connsiteY407" fmla="*/ 134769 h 165481"/>
                <a:gd name="connsiteX408" fmla="*/ 302651 w 386476"/>
                <a:gd name="connsiteY408" fmla="*/ 133326 h 165481"/>
                <a:gd name="connsiteX409" fmla="*/ 304694 w 386476"/>
                <a:gd name="connsiteY409" fmla="*/ 132726 h 165481"/>
                <a:gd name="connsiteX410" fmla="*/ 306899 w 386476"/>
                <a:gd name="connsiteY410" fmla="*/ 132726 h 165481"/>
                <a:gd name="connsiteX411" fmla="*/ 309850 w 386476"/>
                <a:gd name="connsiteY411" fmla="*/ 133034 h 165481"/>
                <a:gd name="connsiteX412" fmla="*/ 311829 w 386476"/>
                <a:gd name="connsiteY412" fmla="*/ 133796 h 165481"/>
                <a:gd name="connsiteX413" fmla="*/ 314261 w 386476"/>
                <a:gd name="connsiteY413" fmla="*/ 134250 h 165481"/>
                <a:gd name="connsiteX414" fmla="*/ 317212 w 386476"/>
                <a:gd name="connsiteY414" fmla="*/ 133942 h 165481"/>
                <a:gd name="connsiteX415" fmla="*/ 320326 w 386476"/>
                <a:gd name="connsiteY415" fmla="*/ 133634 h 165481"/>
                <a:gd name="connsiteX416" fmla="*/ 324493 w 386476"/>
                <a:gd name="connsiteY416" fmla="*/ 133261 h 165481"/>
                <a:gd name="connsiteX417" fmla="*/ 327217 w 386476"/>
                <a:gd name="connsiteY417" fmla="*/ 132126 h 165481"/>
                <a:gd name="connsiteX418" fmla="*/ 329342 w 386476"/>
                <a:gd name="connsiteY418" fmla="*/ 131445 h 165481"/>
                <a:gd name="connsiteX419" fmla="*/ 332066 w 386476"/>
                <a:gd name="connsiteY419" fmla="*/ 129694 h 165481"/>
                <a:gd name="connsiteX420" fmla="*/ 333428 w 386476"/>
                <a:gd name="connsiteY420" fmla="*/ 127942 h 165481"/>
                <a:gd name="connsiteX421" fmla="*/ 335699 w 386476"/>
                <a:gd name="connsiteY421" fmla="*/ 129304 h 165481"/>
                <a:gd name="connsiteX422" fmla="*/ 336234 w 386476"/>
                <a:gd name="connsiteY422" fmla="*/ 130440 h 165481"/>
                <a:gd name="connsiteX423" fmla="*/ 336234 w 386476"/>
                <a:gd name="connsiteY423" fmla="*/ 132937 h 165481"/>
                <a:gd name="connsiteX424" fmla="*/ 339120 w 386476"/>
                <a:gd name="connsiteY424" fmla="*/ 132337 h 165481"/>
                <a:gd name="connsiteX425" fmla="*/ 341017 w 386476"/>
                <a:gd name="connsiteY425" fmla="*/ 131802 h 165481"/>
                <a:gd name="connsiteX426" fmla="*/ 342233 w 386476"/>
                <a:gd name="connsiteY426" fmla="*/ 129986 h 165481"/>
                <a:gd name="connsiteX427" fmla="*/ 344212 w 386476"/>
                <a:gd name="connsiteY427" fmla="*/ 127780 h 165481"/>
                <a:gd name="connsiteX428" fmla="*/ 345347 w 386476"/>
                <a:gd name="connsiteY428" fmla="*/ 126029 h 165481"/>
                <a:gd name="connsiteX429" fmla="*/ 346855 w 386476"/>
                <a:gd name="connsiteY429" fmla="*/ 126337 h 165481"/>
                <a:gd name="connsiteX430" fmla="*/ 348363 w 386476"/>
                <a:gd name="connsiteY430" fmla="*/ 127164 h 165481"/>
                <a:gd name="connsiteX431" fmla="*/ 351249 w 386476"/>
                <a:gd name="connsiteY431" fmla="*/ 126710 h 165481"/>
                <a:gd name="connsiteX432" fmla="*/ 352693 w 386476"/>
                <a:gd name="connsiteY432" fmla="*/ 126710 h 165481"/>
                <a:gd name="connsiteX433" fmla="*/ 354282 w 386476"/>
                <a:gd name="connsiteY433" fmla="*/ 126791 h 165481"/>
                <a:gd name="connsiteX434" fmla="*/ 356033 w 386476"/>
                <a:gd name="connsiteY434" fmla="*/ 127553 h 165481"/>
                <a:gd name="connsiteX435" fmla="*/ 357314 w 386476"/>
                <a:gd name="connsiteY435" fmla="*/ 127926 h 165481"/>
                <a:gd name="connsiteX436" fmla="*/ 359438 w 386476"/>
                <a:gd name="connsiteY436" fmla="*/ 128607 h 165481"/>
                <a:gd name="connsiteX437" fmla="*/ 362390 w 386476"/>
                <a:gd name="connsiteY437" fmla="*/ 129515 h 165481"/>
                <a:gd name="connsiteX438" fmla="*/ 364060 w 386476"/>
                <a:gd name="connsiteY438" fmla="*/ 130051 h 165481"/>
                <a:gd name="connsiteX439" fmla="*/ 367692 w 386476"/>
                <a:gd name="connsiteY439" fmla="*/ 130423 h 165481"/>
                <a:gd name="connsiteX440" fmla="*/ 369135 w 386476"/>
                <a:gd name="connsiteY440" fmla="*/ 129888 h 165481"/>
                <a:gd name="connsiteX441" fmla="*/ 370352 w 386476"/>
                <a:gd name="connsiteY441" fmla="*/ 128834 h 165481"/>
                <a:gd name="connsiteX442" fmla="*/ 371859 w 386476"/>
                <a:gd name="connsiteY442" fmla="*/ 128234 h 165481"/>
                <a:gd name="connsiteX443" fmla="*/ 374357 w 386476"/>
                <a:gd name="connsiteY443" fmla="*/ 128153 h 165481"/>
                <a:gd name="connsiteX444" fmla="*/ 376400 w 386476"/>
                <a:gd name="connsiteY444" fmla="*/ 129434 h 165481"/>
                <a:gd name="connsiteX445" fmla="*/ 376400 w 386476"/>
                <a:gd name="connsiteY445" fmla="*/ 131105 h 165481"/>
                <a:gd name="connsiteX446" fmla="*/ 376400 w 386476"/>
                <a:gd name="connsiteY446" fmla="*/ 133002 h 165481"/>
                <a:gd name="connsiteX447" fmla="*/ 375557 w 386476"/>
                <a:gd name="connsiteY447" fmla="*/ 134510 h 165481"/>
                <a:gd name="connsiteX448" fmla="*/ 376157 w 386476"/>
                <a:gd name="connsiteY448" fmla="*/ 135953 h 165481"/>
                <a:gd name="connsiteX449" fmla="*/ 377665 w 386476"/>
                <a:gd name="connsiteY449" fmla="*/ 135726 h 165481"/>
                <a:gd name="connsiteX450" fmla="*/ 379481 w 386476"/>
                <a:gd name="connsiteY450" fmla="*/ 134445 h 165481"/>
                <a:gd name="connsiteX451" fmla="*/ 381459 w 386476"/>
                <a:gd name="connsiteY451" fmla="*/ 133310 h 165481"/>
                <a:gd name="connsiteX452" fmla="*/ 382967 w 386476"/>
                <a:gd name="connsiteY452" fmla="*/ 131867 h 165481"/>
                <a:gd name="connsiteX453" fmla="*/ 384410 w 386476"/>
                <a:gd name="connsiteY453" fmla="*/ 131267 h 165481"/>
                <a:gd name="connsiteX454" fmla="*/ 386000 w 386476"/>
                <a:gd name="connsiteY454" fmla="*/ 130667 h 165481"/>
                <a:gd name="connsiteX455" fmla="*/ 386454 w 386476"/>
                <a:gd name="connsiteY455" fmla="*/ 129159 h 165481"/>
                <a:gd name="connsiteX456" fmla="*/ 385092 w 386476"/>
                <a:gd name="connsiteY456" fmla="*/ 127407 h 165481"/>
                <a:gd name="connsiteX457" fmla="*/ 383730 w 386476"/>
                <a:gd name="connsiteY457" fmla="*/ 125283 h 165481"/>
                <a:gd name="connsiteX458" fmla="*/ 383194 w 386476"/>
                <a:gd name="connsiteY458" fmla="*/ 123775 h 165481"/>
                <a:gd name="connsiteX459" fmla="*/ 383876 w 386476"/>
                <a:gd name="connsiteY459" fmla="*/ 121343 h 165481"/>
                <a:gd name="connsiteX460" fmla="*/ 382594 w 386476"/>
                <a:gd name="connsiteY460" fmla="*/ 119137 h 165481"/>
                <a:gd name="connsiteX461" fmla="*/ 381914 w 386476"/>
                <a:gd name="connsiteY461" fmla="*/ 117856 h 165481"/>
                <a:gd name="connsiteX462" fmla="*/ 382059 w 386476"/>
                <a:gd name="connsiteY462" fmla="*/ 115878 h 165481"/>
                <a:gd name="connsiteX463" fmla="*/ 379789 w 386476"/>
                <a:gd name="connsiteY463" fmla="*/ 114370 h 165481"/>
                <a:gd name="connsiteX464" fmla="*/ 377665 w 386476"/>
                <a:gd name="connsiteY464" fmla="*/ 113543 h 165481"/>
                <a:gd name="connsiteX465" fmla="*/ 376303 w 386476"/>
                <a:gd name="connsiteY465" fmla="*/ 112408 h 165481"/>
                <a:gd name="connsiteX466" fmla="*/ 376076 w 386476"/>
                <a:gd name="connsiteY466" fmla="*/ 110965 h 165481"/>
                <a:gd name="connsiteX467" fmla="*/ 377438 w 386476"/>
                <a:gd name="connsiteY467" fmla="*/ 107251 h 165481"/>
                <a:gd name="connsiteX468" fmla="*/ 378719 w 386476"/>
                <a:gd name="connsiteY468" fmla="*/ 105516 h 165481"/>
                <a:gd name="connsiteX469" fmla="*/ 379254 w 386476"/>
                <a:gd name="connsiteY469" fmla="*/ 103538 h 165481"/>
                <a:gd name="connsiteX470" fmla="*/ 381151 w 386476"/>
                <a:gd name="connsiteY470" fmla="*/ 101332 h 165481"/>
                <a:gd name="connsiteX471" fmla="*/ 380324 w 386476"/>
                <a:gd name="connsiteY471" fmla="*/ 100197 h 165481"/>
                <a:gd name="connsiteX472" fmla="*/ 378281 w 386476"/>
                <a:gd name="connsiteY472" fmla="*/ 100197 h 165481"/>
                <a:gd name="connsiteX473" fmla="*/ 377227 w 386476"/>
                <a:gd name="connsiteY473" fmla="*/ 99597 h 165481"/>
                <a:gd name="connsiteX474" fmla="*/ 376692 w 386476"/>
                <a:gd name="connsiteY474" fmla="*/ 94668 h 165481"/>
                <a:gd name="connsiteX475" fmla="*/ 376092 w 386476"/>
                <a:gd name="connsiteY475" fmla="*/ 92851 h 165481"/>
                <a:gd name="connsiteX476" fmla="*/ 376627 w 386476"/>
                <a:gd name="connsiteY476" fmla="*/ 90273 h 165481"/>
                <a:gd name="connsiteX477" fmla="*/ 376854 w 386476"/>
                <a:gd name="connsiteY477" fmla="*/ 88295 h 165481"/>
                <a:gd name="connsiteX478" fmla="*/ 375719 w 386476"/>
                <a:gd name="connsiteY478" fmla="*/ 86787 h 165481"/>
                <a:gd name="connsiteX479" fmla="*/ 374357 w 386476"/>
                <a:gd name="connsiteY479" fmla="*/ 85052 h 165481"/>
                <a:gd name="connsiteX480" fmla="*/ 374357 w 386476"/>
                <a:gd name="connsiteY480" fmla="*/ 83300 h 165481"/>
                <a:gd name="connsiteX481" fmla="*/ 375346 w 386476"/>
                <a:gd name="connsiteY481" fmla="*/ 81484 h 165481"/>
                <a:gd name="connsiteX482" fmla="*/ 374665 w 386476"/>
                <a:gd name="connsiteY482" fmla="*/ 79441 h 165481"/>
                <a:gd name="connsiteX483" fmla="*/ 372686 w 386476"/>
                <a:gd name="connsiteY483" fmla="*/ 77544 h 165481"/>
                <a:gd name="connsiteX484" fmla="*/ 372087 w 386476"/>
                <a:gd name="connsiteY484" fmla="*/ 75955 h 165481"/>
                <a:gd name="connsiteX485" fmla="*/ 371779 w 386476"/>
                <a:gd name="connsiteY485" fmla="*/ 74820 h 165481"/>
                <a:gd name="connsiteX486" fmla="*/ 372768 w 386476"/>
                <a:gd name="connsiteY486" fmla="*/ 73312 h 165481"/>
                <a:gd name="connsiteX487" fmla="*/ 374665 w 386476"/>
                <a:gd name="connsiteY487" fmla="*/ 72630 h 165481"/>
                <a:gd name="connsiteX488" fmla="*/ 376254 w 386476"/>
                <a:gd name="connsiteY488" fmla="*/ 73166 h 165481"/>
                <a:gd name="connsiteX489" fmla="*/ 377616 w 386476"/>
                <a:gd name="connsiteY489" fmla="*/ 73474 h 165481"/>
                <a:gd name="connsiteX490" fmla="*/ 378897 w 386476"/>
                <a:gd name="connsiteY490" fmla="*/ 73393 h 165481"/>
                <a:gd name="connsiteX491" fmla="*/ 379497 w 386476"/>
                <a:gd name="connsiteY491" fmla="*/ 69371 h 165481"/>
                <a:gd name="connsiteX492" fmla="*/ 380260 w 386476"/>
                <a:gd name="connsiteY492" fmla="*/ 67782 h 165481"/>
                <a:gd name="connsiteX493" fmla="*/ 380340 w 386476"/>
                <a:gd name="connsiteY493" fmla="*/ 66112 h 165481"/>
                <a:gd name="connsiteX494" fmla="*/ 381849 w 386476"/>
                <a:gd name="connsiteY494" fmla="*/ 64604 h 165481"/>
                <a:gd name="connsiteX495" fmla="*/ 383130 w 386476"/>
                <a:gd name="connsiteY495" fmla="*/ 63161 h 165481"/>
                <a:gd name="connsiteX496" fmla="*/ 382984 w 386476"/>
                <a:gd name="connsiteY496" fmla="*/ 61652 h 165481"/>
                <a:gd name="connsiteX497" fmla="*/ 381929 w 386476"/>
                <a:gd name="connsiteY497" fmla="*/ 60063 h 165481"/>
                <a:gd name="connsiteX498" fmla="*/ 380486 w 386476"/>
                <a:gd name="connsiteY498" fmla="*/ 58701 h 165481"/>
                <a:gd name="connsiteX499" fmla="*/ 378751 w 386476"/>
                <a:gd name="connsiteY499" fmla="*/ 57193 h 165481"/>
                <a:gd name="connsiteX500" fmla="*/ 377243 w 386476"/>
                <a:gd name="connsiteY500" fmla="*/ 56204 h 165481"/>
                <a:gd name="connsiteX501" fmla="*/ 374973 w 386476"/>
                <a:gd name="connsiteY501" fmla="*/ 56058 h 165481"/>
                <a:gd name="connsiteX502" fmla="*/ 372849 w 386476"/>
                <a:gd name="connsiteY502" fmla="*/ 56058 h 165481"/>
                <a:gd name="connsiteX503" fmla="*/ 371114 w 386476"/>
                <a:gd name="connsiteY503" fmla="*/ 55912 h 165481"/>
                <a:gd name="connsiteX504" fmla="*/ 369752 w 386476"/>
                <a:gd name="connsiteY504" fmla="*/ 56512 h 165481"/>
                <a:gd name="connsiteX505" fmla="*/ 367854 w 386476"/>
                <a:gd name="connsiteY505" fmla="*/ 56058 h 165481"/>
                <a:gd name="connsiteX506" fmla="*/ 366638 w 386476"/>
                <a:gd name="connsiteY506" fmla="*/ 54777 h 165481"/>
                <a:gd name="connsiteX507" fmla="*/ 364887 w 386476"/>
                <a:gd name="connsiteY507" fmla="*/ 54550 h 165481"/>
                <a:gd name="connsiteX508" fmla="*/ 363444 w 386476"/>
                <a:gd name="connsiteY508" fmla="*/ 53950 h 165481"/>
                <a:gd name="connsiteX509" fmla="*/ 363671 w 386476"/>
                <a:gd name="connsiteY509" fmla="*/ 52442 h 165481"/>
                <a:gd name="connsiteX510" fmla="*/ 364433 w 386476"/>
                <a:gd name="connsiteY510" fmla="*/ 50999 h 165481"/>
                <a:gd name="connsiteX511" fmla="*/ 362535 w 386476"/>
                <a:gd name="connsiteY511" fmla="*/ 48501 h 165481"/>
                <a:gd name="connsiteX512" fmla="*/ 362844 w 386476"/>
                <a:gd name="connsiteY512" fmla="*/ 46831 h 165481"/>
                <a:gd name="connsiteX513" fmla="*/ 362698 w 386476"/>
                <a:gd name="connsiteY513" fmla="*/ 45550 h 165481"/>
                <a:gd name="connsiteX514" fmla="*/ 361563 w 386476"/>
                <a:gd name="connsiteY514" fmla="*/ 44496 h 165481"/>
                <a:gd name="connsiteX515" fmla="*/ 362244 w 386476"/>
                <a:gd name="connsiteY515" fmla="*/ 43361 h 165481"/>
                <a:gd name="connsiteX516" fmla="*/ 363606 w 386476"/>
                <a:gd name="connsiteY516" fmla="*/ 42080 h 165481"/>
                <a:gd name="connsiteX517" fmla="*/ 364433 w 386476"/>
                <a:gd name="connsiteY517" fmla="*/ 40264 h 165481"/>
                <a:gd name="connsiteX518" fmla="*/ 365195 w 386476"/>
                <a:gd name="connsiteY518" fmla="*/ 39129 h 165481"/>
                <a:gd name="connsiteX519" fmla="*/ 365114 w 386476"/>
                <a:gd name="connsiteY519" fmla="*/ 36696 h 165481"/>
                <a:gd name="connsiteX520" fmla="*/ 364968 w 386476"/>
                <a:gd name="connsiteY520" fmla="*/ 34653 h 165481"/>
                <a:gd name="connsiteX521" fmla="*/ 364368 w 386476"/>
                <a:gd name="connsiteY521" fmla="*/ 32448 h 165481"/>
                <a:gd name="connsiteX522" fmla="*/ 362698 w 386476"/>
                <a:gd name="connsiteY522" fmla="*/ 31167 h 165481"/>
                <a:gd name="connsiteX523" fmla="*/ 361190 w 386476"/>
                <a:gd name="connsiteY523" fmla="*/ 29886 h 165481"/>
                <a:gd name="connsiteX524" fmla="*/ 360282 w 386476"/>
                <a:gd name="connsiteY524" fmla="*/ 28832 h 165481"/>
                <a:gd name="connsiteX525" fmla="*/ 359601 w 386476"/>
                <a:gd name="connsiteY525" fmla="*/ 26853 h 165481"/>
                <a:gd name="connsiteX526" fmla="*/ 358546 w 386476"/>
                <a:gd name="connsiteY526" fmla="*/ 25864 h 165481"/>
                <a:gd name="connsiteX527" fmla="*/ 357638 w 386476"/>
                <a:gd name="connsiteY527" fmla="*/ 24956 h 165481"/>
                <a:gd name="connsiteX528" fmla="*/ 354606 w 386476"/>
                <a:gd name="connsiteY528" fmla="*/ 24956 h 165481"/>
                <a:gd name="connsiteX529" fmla="*/ 353925 w 386476"/>
                <a:gd name="connsiteY529" fmla="*/ 23594 h 165481"/>
                <a:gd name="connsiteX530" fmla="*/ 353844 w 386476"/>
                <a:gd name="connsiteY530" fmla="*/ 22151 h 165481"/>
                <a:gd name="connsiteX531" fmla="*/ 348914 w 386476"/>
                <a:gd name="connsiteY531" fmla="*/ 17983 h 165481"/>
                <a:gd name="connsiteX532" fmla="*/ 347179 w 386476"/>
                <a:gd name="connsiteY532" fmla="*/ 15859 h 165481"/>
                <a:gd name="connsiteX533" fmla="*/ 345898 w 386476"/>
                <a:gd name="connsiteY533" fmla="*/ 14578 h 165481"/>
                <a:gd name="connsiteX534" fmla="*/ 343920 w 386476"/>
                <a:gd name="connsiteY534" fmla="*/ 14124 h 165481"/>
                <a:gd name="connsiteX535" fmla="*/ 341877 w 386476"/>
                <a:gd name="connsiteY535" fmla="*/ 14124 h 165481"/>
                <a:gd name="connsiteX536" fmla="*/ 340595 w 386476"/>
                <a:gd name="connsiteY536" fmla="*/ 16475 h 165481"/>
                <a:gd name="connsiteX537" fmla="*/ 339315 w 386476"/>
                <a:gd name="connsiteY537" fmla="*/ 17837 h 165481"/>
                <a:gd name="connsiteX538" fmla="*/ 336817 w 386476"/>
                <a:gd name="connsiteY538" fmla="*/ 18064 h 165481"/>
                <a:gd name="connsiteX539" fmla="*/ 335309 w 386476"/>
                <a:gd name="connsiteY539" fmla="*/ 16702 h 165481"/>
                <a:gd name="connsiteX540" fmla="*/ 334547 w 386476"/>
                <a:gd name="connsiteY540" fmla="*/ 16329 h 165481"/>
                <a:gd name="connsiteX541" fmla="*/ 332569 w 386476"/>
                <a:gd name="connsiteY541" fmla="*/ 16329 h 165481"/>
                <a:gd name="connsiteX542" fmla="*/ 330980 w 386476"/>
                <a:gd name="connsiteY542" fmla="*/ 16783 h 165481"/>
                <a:gd name="connsiteX543" fmla="*/ 328628 w 386476"/>
                <a:gd name="connsiteY543" fmla="*/ 17010 h 165481"/>
                <a:gd name="connsiteX544" fmla="*/ 327120 w 386476"/>
                <a:gd name="connsiteY544" fmla="*/ 17610 h 165481"/>
                <a:gd name="connsiteX545" fmla="*/ 325450 w 386476"/>
                <a:gd name="connsiteY545" fmla="*/ 17610 h 165481"/>
                <a:gd name="connsiteX546" fmla="*/ 323942 w 386476"/>
                <a:gd name="connsiteY546" fmla="*/ 17156 h 165481"/>
                <a:gd name="connsiteX547" fmla="*/ 321137 w 386476"/>
                <a:gd name="connsiteY547" fmla="*/ 16167 h 165481"/>
                <a:gd name="connsiteX548" fmla="*/ 319467 w 386476"/>
                <a:gd name="connsiteY548" fmla="*/ 15859 h 165481"/>
                <a:gd name="connsiteX549" fmla="*/ 316353 w 386476"/>
                <a:gd name="connsiteY549" fmla="*/ 19718 h 165481"/>
                <a:gd name="connsiteX550" fmla="*/ 314602 w 386476"/>
                <a:gd name="connsiteY550" fmla="*/ 19637 h 165481"/>
                <a:gd name="connsiteX551" fmla="*/ 311261 w 386476"/>
                <a:gd name="connsiteY551" fmla="*/ 22670 h 165481"/>
                <a:gd name="connsiteX552" fmla="*/ 309283 w 386476"/>
                <a:gd name="connsiteY552" fmla="*/ 23886 h 165481"/>
                <a:gd name="connsiteX553" fmla="*/ 307305 w 386476"/>
                <a:gd name="connsiteY553" fmla="*/ 24794 h 165481"/>
                <a:gd name="connsiteX554" fmla="*/ 305326 w 386476"/>
                <a:gd name="connsiteY554" fmla="*/ 24940 h 165481"/>
                <a:gd name="connsiteX555" fmla="*/ 303283 w 386476"/>
                <a:gd name="connsiteY555" fmla="*/ 27291 h 165481"/>
                <a:gd name="connsiteX556" fmla="*/ 301467 w 386476"/>
                <a:gd name="connsiteY556" fmla="*/ 28734 h 165481"/>
                <a:gd name="connsiteX557" fmla="*/ 300559 w 386476"/>
                <a:gd name="connsiteY557" fmla="*/ 29270 h 165481"/>
                <a:gd name="connsiteX558" fmla="*/ 297073 w 386476"/>
                <a:gd name="connsiteY558" fmla="*/ 30632 h 165481"/>
                <a:gd name="connsiteX559" fmla="*/ 294721 w 386476"/>
                <a:gd name="connsiteY559" fmla="*/ 31232 h 165481"/>
                <a:gd name="connsiteX560" fmla="*/ 292224 w 386476"/>
                <a:gd name="connsiteY560" fmla="*/ 30778 h 165481"/>
                <a:gd name="connsiteX561" fmla="*/ 287602 w 386476"/>
                <a:gd name="connsiteY561" fmla="*/ 31232 h 165481"/>
                <a:gd name="connsiteX562" fmla="*/ 285024 w 386476"/>
                <a:gd name="connsiteY562" fmla="*/ 31151 h 165481"/>
                <a:gd name="connsiteX563" fmla="*/ 281084 w 386476"/>
                <a:gd name="connsiteY563" fmla="*/ 30615 h 165481"/>
                <a:gd name="connsiteX564" fmla="*/ 278959 w 386476"/>
                <a:gd name="connsiteY564" fmla="*/ 29934 h 165481"/>
                <a:gd name="connsiteX565" fmla="*/ 277597 w 386476"/>
                <a:gd name="connsiteY565" fmla="*/ 28491 h 165481"/>
                <a:gd name="connsiteX566" fmla="*/ 275392 w 386476"/>
                <a:gd name="connsiteY566" fmla="*/ 28183 h 165481"/>
                <a:gd name="connsiteX567" fmla="*/ 273884 w 386476"/>
                <a:gd name="connsiteY567" fmla="*/ 28491 h 165481"/>
                <a:gd name="connsiteX568" fmla="*/ 273057 w 386476"/>
                <a:gd name="connsiteY568" fmla="*/ 29091 h 165481"/>
                <a:gd name="connsiteX569" fmla="*/ 271614 w 386476"/>
                <a:gd name="connsiteY569" fmla="*/ 29237 h 165481"/>
                <a:gd name="connsiteX570" fmla="*/ 269262 w 386476"/>
                <a:gd name="connsiteY570" fmla="*/ 28929 h 165481"/>
                <a:gd name="connsiteX571" fmla="*/ 266149 w 386476"/>
                <a:gd name="connsiteY571" fmla="*/ 29610 h 165481"/>
                <a:gd name="connsiteX572" fmla="*/ 264560 w 386476"/>
                <a:gd name="connsiteY572" fmla="*/ 30372 h 165481"/>
                <a:gd name="connsiteX573" fmla="*/ 263425 w 386476"/>
                <a:gd name="connsiteY573" fmla="*/ 31199 h 165481"/>
                <a:gd name="connsiteX574" fmla="*/ 261981 w 386476"/>
                <a:gd name="connsiteY574" fmla="*/ 31880 h 165481"/>
                <a:gd name="connsiteX575" fmla="*/ 260311 w 386476"/>
                <a:gd name="connsiteY575" fmla="*/ 31961 h 165481"/>
                <a:gd name="connsiteX576" fmla="*/ 258560 w 386476"/>
                <a:gd name="connsiteY576" fmla="*/ 31507 h 165481"/>
                <a:gd name="connsiteX577" fmla="*/ 256890 w 386476"/>
                <a:gd name="connsiteY577" fmla="*/ 32042 h 165481"/>
                <a:gd name="connsiteX578" fmla="*/ 254766 w 386476"/>
                <a:gd name="connsiteY578" fmla="*/ 32415 h 165481"/>
                <a:gd name="connsiteX579" fmla="*/ 251506 w 386476"/>
                <a:gd name="connsiteY579" fmla="*/ 31961 h 165481"/>
                <a:gd name="connsiteX580" fmla="*/ 244614 w 386476"/>
                <a:gd name="connsiteY580" fmla="*/ 30680 h 165481"/>
                <a:gd name="connsiteX581" fmla="*/ 241047 w 386476"/>
                <a:gd name="connsiteY581" fmla="*/ 29172 h 165481"/>
                <a:gd name="connsiteX582" fmla="*/ 239912 w 386476"/>
                <a:gd name="connsiteY582" fmla="*/ 27194 h 165481"/>
                <a:gd name="connsiteX583" fmla="*/ 238696 w 386476"/>
                <a:gd name="connsiteY583" fmla="*/ 27194 h 165481"/>
                <a:gd name="connsiteX584" fmla="*/ 237869 w 386476"/>
                <a:gd name="connsiteY584" fmla="*/ 28556 h 165481"/>
                <a:gd name="connsiteX585" fmla="*/ 236653 w 386476"/>
                <a:gd name="connsiteY585" fmla="*/ 29318 h 165481"/>
                <a:gd name="connsiteX586" fmla="*/ 234674 w 386476"/>
                <a:gd name="connsiteY586" fmla="*/ 28491 h 165481"/>
                <a:gd name="connsiteX587" fmla="*/ 232469 w 386476"/>
                <a:gd name="connsiteY587" fmla="*/ 27210 h 165481"/>
                <a:gd name="connsiteX588" fmla="*/ 230799 w 386476"/>
                <a:gd name="connsiteY588" fmla="*/ 26448 h 165481"/>
                <a:gd name="connsiteX589" fmla="*/ 227685 w 386476"/>
                <a:gd name="connsiteY589" fmla="*/ 26075 h 165481"/>
                <a:gd name="connsiteX590" fmla="*/ 225934 w 386476"/>
                <a:gd name="connsiteY590" fmla="*/ 24486 h 165481"/>
                <a:gd name="connsiteX591" fmla="*/ 224572 w 386476"/>
                <a:gd name="connsiteY591" fmla="*/ 22443 h 165481"/>
                <a:gd name="connsiteX592" fmla="*/ 222366 w 386476"/>
                <a:gd name="connsiteY592" fmla="*/ 20935 h 165481"/>
                <a:gd name="connsiteX593" fmla="*/ 220551 w 386476"/>
                <a:gd name="connsiteY593" fmla="*/ 20108 h 165481"/>
                <a:gd name="connsiteX594" fmla="*/ 218653 w 386476"/>
                <a:gd name="connsiteY594" fmla="*/ 20189 h 165481"/>
                <a:gd name="connsiteX595" fmla="*/ 216675 w 386476"/>
                <a:gd name="connsiteY595" fmla="*/ 21243 h 165481"/>
                <a:gd name="connsiteX596" fmla="*/ 215540 w 386476"/>
                <a:gd name="connsiteY596" fmla="*/ 23221 h 165481"/>
                <a:gd name="connsiteX597" fmla="*/ 213951 w 386476"/>
                <a:gd name="connsiteY597" fmla="*/ 23302 h 165481"/>
                <a:gd name="connsiteX598" fmla="*/ 211145 w 386476"/>
                <a:gd name="connsiteY598" fmla="*/ 22167 h 165481"/>
                <a:gd name="connsiteX599" fmla="*/ 209637 w 386476"/>
                <a:gd name="connsiteY599" fmla="*/ 20351 h 165481"/>
                <a:gd name="connsiteX600" fmla="*/ 208048 w 386476"/>
                <a:gd name="connsiteY600" fmla="*/ 17464 h 165481"/>
                <a:gd name="connsiteX601" fmla="*/ 207286 w 386476"/>
                <a:gd name="connsiteY601" fmla="*/ 15259 h 165481"/>
                <a:gd name="connsiteX602" fmla="*/ 207205 w 386476"/>
                <a:gd name="connsiteY602" fmla="*/ 13670 h 165481"/>
                <a:gd name="connsiteX603" fmla="*/ 205988 w 386476"/>
                <a:gd name="connsiteY603" fmla="*/ 12000 h 165481"/>
                <a:gd name="connsiteX604" fmla="*/ 204399 w 386476"/>
                <a:gd name="connsiteY604" fmla="*/ 10103 h 165481"/>
                <a:gd name="connsiteX605" fmla="*/ 202275 w 386476"/>
                <a:gd name="connsiteY605" fmla="*/ 10476 h 165481"/>
                <a:gd name="connsiteX606" fmla="*/ 199616 w 386476"/>
                <a:gd name="connsiteY606" fmla="*/ 11611 h 165481"/>
                <a:gd name="connsiteX607" fmla="*/ 197346 w 386476"/>
                <a:gd name="connsiteY607" fmla="*/ 12292 h 165481"/>
                <a:gd name="connsiteX608" fmla="*/ 196130 w 386476"/>
                <a:gd name="connsiteY608" fmla="*/ 12519 h 165481"/>
                <a:gd name="connsiteX609" fmla="*/ 194313 w 386476"/>
                <a:gd name="connsiteY609" fmla="*/ 11983 h 165481"/>
                <a:gd name="connsiteX610" fmla="*/ 191816 w 386476"/>
                <a:gd name="connsiteY610" fmla="*/ 11221 h 165481"/>
                <a:gd name="connsiteX611" fmla="*/ 190081 w 386476"/>
                <a:gd name="connsiteY611" fmla="*/ 10686 h 165481"/>
                <a:gd name="connsiteX612" fmla="*/ 188265 w 386476"/>
                <a:gd name="connsiteY612" fmla="*/ 8951 h 165481"/>
                <a:gd name="connsiteX613" fmla="*/ 186594 w 386476"/>
                <a:gd name="connsiteY613" fmla="*/ 6227 h 165481"/>
                <a:gd name="connsiteX614" fmla="*/ 186140 w 386476"/>
                <a:gd name="connsiteY614" fmla="*/ 4103 h 165481"/>
                <a:gd name="connsiteX615" fmla="*/ 186368 w 386476"/>
                <a:gd name="connsiteY615" fmla="*/ 3113 h 165481"/>
                <a:gd name="connsiteX616" fmla="*/ 187276 w 386476"/>
                <a:gd name="connsiteY616" fmla="*/ 2659 h 165481"/>
                <a:gd name="connsiteX617" fmla="*/ 187876 w 386476"/>
                <a:gd name="connsiteY617" fmla="*/ 1897 h 165481"/>
                <a:gd name="connsiteX618" fmla="*/ 187049 w 386476"/>
                <a:gd name="connsiteY618" fmla="*/ 1897 h 165481"/>
                <a:gd name="connsiteX619" fmla="*/ 185687 w 386476"/>
                <a:gd name="connsiteY619" fmla="*/ 1443 h 165481"/>
                <a:gd name="connsiteX620" fmla="*/ 184860 w 386476"/>
                <a:gd name="connsiteY620" fmla="*/ 908 h 165481"/>
                <a:gd name="connsiteX621" fmla="*/ 184551 w 386476"/>
                <a:gd name="connsiteY621" fmla="*/ 0 h 165481"/>
                <a:gd name="connsiteX622" fmla="*/ 183416 w 386476"/>
                <a:gd name="connsiteY622" fmla="*/ 0 h 165481"/>
                <a:gd name="connsiteX623" fmla="*/ 182427 w 386476"/>
                <a:gd name="connsiteY623" fmla="*/ 827 h 165481"/>
                <a:gd name="connsiteX624" fmla="*/ 181827 w 386476"/>
                <a:gd name="connsiteY624" fmla="*/ 2108 h 165481"/>
                <a:gd name="connsiteX625" fmla="*/ 180838 w 386476"/>
                <a:gd name="connsiteY625" fmla="*/ 3324 h 165481"/>
                <a:gd name="connsiteX626" fmla="*/ 178114 w 386476"/>
                <a:gd name="connsiteY626" fmla="*/ 3778 h 165481"/>
                <a:gd name="connsiteX627" fmla="*/ 176217 w 386476"/>
                <a:gd name="connsiteY627" fmla="*/ 3859 h 165481"/>
                <a:gd name="connsiteX628" fmla="*/ 174546 w 386476"/>
                <a:gd name="connsiteY628" fmla="*/ 3259 h 165481"/>
                <a:gd name="connsiteX629" fmla="*/ 173557 w 386476"/>
                <a:gd name="connsiteY629" fmla="*/ 2724 h 165481"/>
                <a:gd name="connsiteX630" fmla="*/ 172114 w 386476"/>
                <a:gd name="connsiteY630" fmla="*/ 3778 h 165481"/>
                <a:gd name="connsiteX631" fmla="*/ 169682 w 386476"/>
                <a:gd name="connsiteY631" fmla="*/ 4232 h 165481"/>
                <a:gd name="connsiteX632" fmla="*/ 167022 w 386476"/>
                <a:gd name="connsiteY632" fmla="*/ 4005 h 165481"/>
                <a:gd name="connsiteX633" fmla="*/ 163909 w 386476"/>
                <a:gd name="connsiteY633" fmla="*/ 3178 h 165481"/>
                <a:gd name="connsiteX634" fmla="*/ 160195 w 386476"/>
                <a:gd name="connsiteY634" fmla="*/ 2578 h 165481"/>
                <a:gd name="connsiteX635" fmla="*/ 154212 w 386476"/>
                <a:gd name="connsiteY635" fmla="*/ 2578 h 165481"/>
                <a:gd name="connsiteX636" fmla="*/ 151714 w 386476"/>
                <a:gd name="connsiteY636" fmla="*/ 2432 h 165481"/>
                <a:gd name="connsiteX637" fmla="*/ 149282 w 386476"/>
                <a:gd name="connsiteY637" fmla="*/ 1751 h 165481"/>
                <a:gd name="connsiteX638" fmla="*/ 147693 w 386476"/>
                <a:gd name="connsiteY638" fmla="*/ 2432 h 165481"/>
                <a:gd name="connsiteX639" fmla="*/ 145342 w 386476"/>
                <a:gd name="connsiteY639" fmla="*/ 3649 h 165481"/>
                <a:gd name="connsiteX640" fmla="*/ 143137 w 386476"/>
                <a:gd name="connsiteY640" fmla="*/ 4638 h 165481"/>
                <a:gd name="connsiteX641" fmla="*/ 139342 w 386476"/>
                <a:gd name="connsiteY641" fmla="*/ 5773 h 165481"/>
                <a:gd name="connsiteX642" fmla="*/ 133958 w 386476"/>
                <a:gd name="connsiteY642" fmla="*/ 7135 h 165481"/>
                <a:gd name="connsiteX643" fmla="*/ 128883 w 386476"/>
                <a:gd name="connsiteY643" fmla="*/ 8951 h 165481"/>
                <a:gd name="connsiteX644" fmla="*/ 126905 w 386476"/>
                <a:gd name="connsiteY644" fmla="*/ 10848 h 165481"/>
                <a:gd name="connsiteX645" fmla="*/ 125153 w 386476"/>
                <a:gd name="connsiteY645" fmla="*/ 13054 h 165481"/>
                <a:gd name="connsiteX646" fmla="*/ 122348 w 386476"/>
                <a:gd name="connsiteY646" fmla="*/ 14108 h 165481"/>
                <a:gd name="connsiteX647" fmla="*/ 120142 w 386476"/>
                <a:gd name="connsiteY647" fmla="*/ 15389 h 165481"/>
                <a:gd name="connsiteX648" fmla="*/ 117418 w 386476"/>
                <a:gd name="connsiteY648" fmla="*/ 17124 h 165481"/>
                <a:gd name="connsiteX649" fmla="*/ 115294 w 386476"/>
                <a:gd name="connsiteY649" fmla="*/ 18875 h 165481"/>
                <a:gd name="connsiteX650" fmla="*/ 114240 w 386476"/>
                <a:gd name="connsiteY650" fmla="*/ 19864 h 165481"/>
                <a:gd name="connsiteX651" fmla="*/ 111743 w 386476"/>
                <a:gd name="connsiteY651" fmla="*/ 20173 h 165481"/>
                <a:gd name="connsiteX652" fmla="*/ 110154 w 386476"/>
                <a:gd name="connsiteY652" fmla="*/ 21000 h 165481"/>
                <a:gd name="connsiteX653" fmla="*/ 110072 w 386476"/>
                <a:gd name="connsiteY653" fmla="*/ 22589 h 165481"/>
                <a:gd name="connsiteX654" fmla="*/ 109846 w 386476"/>
                <a:gd name="connsiteY654" fmla="*/ 24940 h 165481"/>
                <a:gd name="connsiteX655" fmla="*/ 108564 w 386476"/>
                <a:gd name="connsiteY655" fmla="*/ 26594 h 165481"/>
                <a:gd name="connsiteX656" fmla="*/ 106359 w 386476"/>
                <a:gd name="connsiteY656" fmla="*/ 27599 h 165481"/>
                <a:gd name="connsiteX657" fmla="*/ 103327 w 386476"/>
                <a:gd name="connsiteY657" fmla="*/ 28053 h 165481"/>
                <a:gd name="connsiteX658" fmla="*/ 99759 w 386476"/>
                <a:gd name="connsiteY658" fmla="*/ 27972 h 165481"/>
                <a:gd name="connsiteX659" fmla="*/ 95511 w 386476"/>
                <a:gd name="connsiteY659" fmla="*/ 27210 h 165481"/>
                <a:gd name="connsiteX660" fmla="*/ 91716 w 386476"/>
                <a:gd name="connsiteY660" fmla="*/ 26578 h 165481"/>
                <a:gd name="connsiteX661" fmla="*/ 89738 w 386476"/>
                <a:gd name="connsiteY661" fmla="*/ 26059 h 165481"/>
                <a:gd name="connsiteX662" fmla="*/ 87533 w 386476"/>
                <a:gd name="connsiteY662" fmla="*/ 23854 h 165481"/>
                <a:gd name="connsiteX663" fmla="*/ 85716 w 386476"/>
                <a:gd name="connsiteY663" fmla="*/ 25216 h 165481"/>
                <a:gd name="connsiteX664" fmla="*/ 84354 w 386476"/>
                <a:gd name="connsiteY664" fmla="*/ 26561 h 165481"/>
                <a:gd name="connsiteX665" fmla="*/ 75630 w 386476"/>
                <a:gd name="connsiteY665" fmla="*/ 26561 h 165481"/>
                <a:gd name="connsiteX666" fmla="*/ 73814 w 386476"/>
                <a:gd name="connsiteY666" fmla="*/ 25524 h 165481"/>
                <a:gd name="connsiteX667" fmla="*/ 71835 w 386476"/>
                <a:gd name="connsiteY667" fmla="*/ 24924 h 165481"/>
                <a:gd name="connsiteX668" fmla="*/ 69565 w 386476"/>
                <a:gd name="connsiteY668" fmla="*/ 24924 h 165481"/>
                <a:gd name="connsiteX669" fmla="*/ 67133 w 386476"/>
                <a:gd name="connsiteY669" fmla="*/ 23934 h 165481"/>
                <a:gd name="connsiteX670" fmla="*/ 63874 w 386476"/>
                <a:gd name="connsiteY670" fmla="*/ 23854 h 165481"/>
                <a:gd name="connsiteX671" fmla="*/ 62511 w 386476"/>
                <a:gd name="connsiteY671" fmla="*/ 24761 h 165481"/>
                <a:gd name="connsiteX672" fmla="*/ 62138 w 386476"/>
                <a:gd name="connsiteY672" fmla="*/ 26561 h 165481"/>
                <a:gd name="connsiteX673" fmla="*/ 62138 w 386476"/>
                <a:gd name="connsiteY673" fmla="*/ 27875 h 165481"/>
                <a:gd name="connsiteX674" fmla="*/ 62511 w 386476"/>
                <a:gd name="connsiteY674" fmla="*/ 29383 h 165481"/>
                <a:gd name="connsiteX675" fmla="*/ 62138 w 386476"/>
                <a:gd name="connsiteY675" fmla="*/ 30745 h 165481"/>
                <a:gd name="connsiteX676" fmla="*/ 62138 w 386476"/>
                <a:gd name="connsiteY676" fmla="*/ 32253 h 165481"/>
                <a:gd name="connsiteX677" fmla="*/ 63955 w 386476"/>
                <a:gd name="connsiteY677" fmla="*/ 33242 h 165481"/>
                <a:gd name="connsiteX678" fmla="*/ 65009 w 386476"/>
                <a:gd name="connsiteY678" fmla="*/ 33696 h 165481"/>
                <a:gd name="connsiteX679" fmla="*/ 65836 w 386476"/>
                <a:gd name="connsiteY679" fmla="*/ 33778 h 165481"/>
                <a:gd name="connsiteX680" fmla="*/ 66063 w 386476"/>
                <a:gd name="connsiteY680" fmla="*/ 35286 h 165481"/>
                <a:gd name="connsiteX681" fmla="*/ 67052 w 386476"/>
                <a:gd name="connsiteY681" fmla="*/ 35821 h 165481"/>
                <a:gd name="connsiteX682" fmla="*/ 67814 w 386476"/>
                <a:gd name="connsiteY682" fmla="*/ 36648 h 165481"/>
                <a:gd name="connsiteX683" fmla="*/ 74868 w 386476"/>
                <a:gd name="connsiteY683" fmla="*/ 36648 h 165481"/>
                <a:gd name="connsiteX684" fmla="*/ 77219 w 386476"/>
                <a:gd name="connsiteY684" fmla="*/ 37410 h 165481"/>
                <a:gd name="connsiteX685" fmla="*/ 77900 w 386476"/>
                <a:gd name="connsiteY685" fmla="*/ 37783 h 165481"/>
                <a:gd name="connsiteX686" fmla="*/ 77819 w 386476"/>
                <a:gd name="connsiteY686" fmla="*/ 38237 h 165481"/>
                <a:gd name="connsiteX687" fmla="*/ 75160 w 386476"/>
                <a:gd name="connsiteY687" fmla="*/ 38464 h 165481"/>
                <a:gd name="connsiteX688" fmla="*/ 73490 w 386476"/>
                <a:gd name="connsiteY688" fmla="*/ 38464 h 165481"/>
                <a:gd name="connsiteX689" fmla="*/ 71738 w 386476"/>
                <a:gd name="connsiteY689" fmla="*/ 38610 h 165481"/>
                <a:gd name="connsiteX690" fmla="*/ 70522 w 386476"/>
                <a:gd name="connsiteY690" fmla="*/ 38075 h 165481"/>
                <a:gd name="connsiteX691" fmla="*/ 69241 w 386476"/>
                <a:gd name="connsiteY691" fmla="*/ 38448 h 165481"/>
                <a:gd name="connsiteX692" fmla="*/ 67960 w 386476"/>
                <a:gd name="connsiteY692" fmla="*/ 38821 h 165481"/>
                <a:gd name="connsiteX693" fmla="*/ 66290 w 386476"/>
                <a:gd name="connsiteY693" fmla="*/ 39194 h 165481"/>
                <a:gd name="connsiteX694" fmla="*/ 65463 w 386476"/>
                <a:gd name="connsiteY694" fmla="*/ 39875 h 165481"/>
                <a:gd name="connsiteX695" fmla="*/ 63566 w 386476"/>
                <a:gd name="connsiteY695" fmla="*/ 39875 h 165481"/>
                <a:gd name="connsiteX696" fmla="*/ 59252 w 386476"/>
                <a:gd name="connsiteY696" fmla="*/ 39956 h 165481"/>
                <a:gd name="connsiteX697" fmla="*/ 57890 w 386476"/>
                <a:gd name="connsiteY697" fmla="*/ 41853 h 165481"/>
                <a:gd name="connsiteX698" fmla="*/ 56528 w 386476"/>
                <a:gd name="connsiteY698" fmla="*/ 42161 h 165481"/>
                <a:gd name="connsiteX699" fmla="*/ 55928 w 386476"/>
                <a:gd name="connsiteY699" fmla="*/ 42534 h 165481"/>
                <a:gd name="connsiteX700" fmla="*/ 56382 w 386476"/>
                <a:gd name="connsiteY700" fmla="*/ 43442 h 165481"/>
                <a:gd name="connsiteX701" fmla="*/ 58506 w 386476"/>
                <a:gd name="connsiteY701" fmla="*/ 44350 h 165481"/>
                <a:gd name="connsiteX702" fmla="*/ 60712 w 386476"/>
                <a:gd name="connsiteY702" fmla="*/ 44496 h 165481"/>
                <a:gd name="connsiteX703" fmla="*/ 62609 w 386476"/>
                <a:gd name="connsiteY703" fmla="*/ 44642 h 165481"/>
                <a:gd name="connsiteX704" fmla="*/ 62755 w 386476"/>
                <a:gd name="connsiteY704" fmla="*/ 46004 h 165481"/>
                <a:gd name="connsiteX705" fmla="*/ 61474 w 386476"/>
                <a:gd name="connsiteY705" fmla="*/ 47058 h 165481"/>
                <a:gd name="connsiteX706" fmla="*/ 59204 w 386476"/>
                <a:gd name="connsiteY706" fmla="*/ 47966 h 165481"/>
                <a:gd name="connsiteX707" fmla="*/ 57614 w 386476"/>
                <a:gd name="connsiteY707" fmla="*/ 46912 h 165481"/>
                <a:gd name="connsiteX708" fmla="*/ 56252 w 386476"/>
                <a:gd name="connsiteY708" fmla="*/ 46458 h 165481"/>
                <a:gd name="connsiteX709" fmla="*/ 54209 w 386476"/>
                <a:gd name="connsiteY709" fmla="*/ 47139 h 165481"/>
                <a:gd name="connsiteX710" fmla="*/ 53220 w 386476"/>
                <a:gd name="connsiteY710" fmla="*/ 47674 h 165481"/>
                <a:gd name="connsiteX711" fmla="*/ 50787 w 386476"/>
                <a:gd name="connsiteY711" fmla="*/ 47447 h 165481"/>
                <a:gd name="connsiteX712" fmla="*/ 49799 w 386476"/>
                <a:gd name="connsiteY712" fmla="*/ 46847 h 165481"/>
                <a:gd name="connsiteX713" fmla="*/ 47901 w 386476"/>
                <a:gd name="connsiteY713" fmla="*/ 46847 h 165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Lst>
              <a:rect l="l" t="t" r="r" b="b"/>
              <a:pathLst>
                <a:path w="386476" h="165481">
                  <a:moveTo>
                    <a:pt x="48047" y="46977"/>
                  </a:moveTo>
                  <a:lnTo>
                    <a:pt x="41301" y="46977"/>
                  </a:lnTo>
                  <a:lnTo>
                    <a:pt x="40085" y="47512"/>
                  </a:lnTo>
                  <a:lnTo>
                    <a:pt x="38496" y="47253"/>
                  </a:lnTo>
                  <a:lnTo>
                    <a:pt x="40231" y="46231"/>
                  </a:lnTo>
                  <a:cubicBezTo>
                    <a:pt x="40231" y="46231"/>
                    <a:pt x="40377" y="44788"/>
                    <a:pt x="40312" y="44561"/>
                  </a:cubicBezTo>
                  <a:cubicBezTo>
                    <a:pt x="40231" y="44334"/>
                    <a:pt x="38723" y="43799"/>
                    <a:pt x="38496" y="43799"/>
                  </a:cubicBezTo>
                  <a:lnTo>
                    <a:pt x="34329" y="43799"/>
                  </a:lnTo>
                  <a:cubicBezTo>
                    <a:pt x="34329" y="43799"/>
                    <a:pt x="33793" y="44334"/>
                    <a:pt x="33793" y="44626"/>
                  </a:cubicBezTo>
                  <a:cubicBezTo>
                    <a:pt x="33793" y="44918"/>
                    <a:pt x="34702" y="45647"/>
                    <a:pt x="34702" y="45647"/>
                  </a:cubicBezTo>
                  <a:lnTo>
                    <a:pt x="35837" y="46523"/>
                  </a:lnTo>
                  <a:lnTo>
                    <a:pt x="36599" y="46831"/>
                  </a:lnTo>
                  <a:lnTo>
                    <a:pt x="36680" y="47204"/>
                  </a:lnTo>
                  <a:lnTo>
                    <a:pt x="35853" y="48112"/>
                  </a:lnTo>
                  <a:lnTo>
                    <a:pt x="35091" y="48874"/>
                  </a:lnTo>
                  <a:lnTo>
                    <a:pt x="32512" y="48874"/>
                  </a:lnTo>
                  <a:lnTo>
                    <a:pt x="30388" y="49328"/>
                  </a:lnTo>
                  <a:lnTo>
                    <a:pt x="28637" y="48955"/>
                  </a:lnTo>
                  <a:lnTo>
                    <a:pt x="25686" y="47674"/>
                  </a:lnTo>
                  <a:lnTo>
                    <a:pt x="25686" y="45323"/>
                  </a:lnTo>
                  <a:lnTo>
                    <a:pt x="23561" y="45242"/>
                  </a:lnTo>
                  <a:lnTo>
                    <a:pt x="23026" y="46004"/>
                  </a:lnTo>
                  <a:lnTo>
                    <a:pt x="21891" y="45469"/>
                  </a:lnTo>
                  <a:lnTo>
                    <a:pt x="20837" y="46231"/>
                  </a:lnTo>
                  <a:lnTo>
                    <a:pt x="19167" y="46572"/>
                  </a:lnTo>
                  <a:lnTo>
                    <a:pt x="17270" y="46231"/>
                  </a:lnTo>
                  <a:cubicBezTo>
                    <a:pt x="17270" y="46231"/>
                    <a:pt x="15681" y="46831"/>
                    <a:pt x="15453" y="46572"/>
                  </a:cubicBezTo>
                  <a:cubicBezTo>
                    <a:pt x="15226" y="46312"/>
                    <a:pt x="12421" y="47220"/>
                    <a:pt x="12421" y="47220"/>
                  </a:cubicBezTo>
                  <a:lnTo>
                    <a:pt x="10524" y="49799"/>
                  </a:lnTo>
                  <a:lnTo>
                    <a:pt x="9162" y="51209"/>
                  </a:lnTo>
                  <a:lnTo>
                    <a:pt x="7881" y="51761"/>
                  </a:lnTo>
                  <a:lnTo>
                    <a:pt x="7119" y="52134"/>
                  </a:lnTo>
                  <a:lnTo>
                    <a:pt x="6811" y="53804"/>
                  </a:lnTo>
                  <a:lnTo>
                    <a:pt x="5902" y="54939"/>
                  </a:lnTo>
                  <a:lnTo>
                    <a:pt x="4232" y="56155"/>
                  </a:lnTo>
                  <a:lnTo>
                    <a:pt x="2724" y="57063"/>
                  </a:lnTo>
                  <a:lnTo>
                    <a:pt x="1897" y="58198"/>
                  </a:lnTo>
                  <a:lnTo>
                    <a:pt x="1897" y="66614"/>
                  </a:lnTo>
                  <a:lnTo>
                    <a:pt x="762" y="68431"/>
                  </a:lnTo>
                  <a:lnTo>
                    <a:pt x="0" y="69939"/>
                  </a:lnTo>
                  <a:lnTo>
                    <a:pt x="989" y="70928"/>
                  </a:lnTo>
                  <a:lnTo>
                    <a:pt x="3194" y="71301"/>
                  </a:lnTo>
                  <a:lnTo>
                    <a:pt x="6454" y="71301"/>
                  </a:lnTo>
                  <a:lnTo>
                    <a:pt x="8124" y="70166"/>
                  </a:lnTo>
                  <a:lnTo>
                    <a:pt x="9340" y="69566"/>
                  </a:lnTo>
                  <a:lnTo>
                    <a:pt x="12226" y="68804"/>
                  </a:lnTo>
                  <a:lnTo>
                    <a:pt x="14886" y="68431"/>
                  </a:lnTo>
                  <a:lnTo>
                    <a:pt x="16394" y="68577"/>
                  </a:lnTo>
                  <a:lnTo>
                    <a:pt x="17756" y="68949"/>
                  </a:lnTo>
                  <a:cubicBezTo>
                    <a:pt x="17756" y="68949"/>
                    <a:pt x="18129" y="69858"/>
                    <a:pt x="17983" y="70085"/>
                  </a:cubicBezTo>
                  <a:cubicBezTo>
                    <a:pt x="17837" y="70312"/>
                    <a:pt x="16394" y="71901"/>
                    <a:pt x="16394" y="71901"/>
                  </a:cubicBezTo>
                  <a:lnTo>
                    <a:pt x="14724" y="73879"/>
                  </a:lnTo>
                  <a:lnTo>
                    <a:pt x="13443" y="75241"/>
                  </a:lnTo>
                  <a:lnTo>
                    <a:pt x="13297" y="75922"/>
                  </a:lnTo>
                  <a:lnTo>
                    <a:pt x="13978" y="77966"/>
                  </a:lnTo>
                  <a:lnTo>
                    <a:pt x="14432" y="78873"/>
                  </a:lnTo>
                  <a:lnTo>
                    <a:pt x="15648" y="80155"/>
                  </a:lnTo>
                  <a:lnTo>
                    <a:pt x="16410" y="80690"/>
                  </a:lnTo>
                  <a:lnTo>
                    <a:pt x="16864" y="81825"/>
                  </a:lnTo>
                  <a:lnTo>
                    <a:pt x="16410" y="82814"/>
                  </a:lnTo>
                  <a:lnTo>
                    <a:pt x="15194" y="83576"/>
                  </a:lnTo>
                  <a:lnTo>
                    <a:pt x="14821" y="84565"/>
                  </a:lnTo>
                  <a:lnTo>
                    <a:pt x="15356" y="85619"/>
                  </a:lnTo>
                  <a:lnTo>
                    <a:pt x="17561" y="85927"/>
                  </a:lnTo>
                  <a:lnTo>
                    <a:pt x="19686" y="85927"/>
                  </a:lnTo>
                  <a:lnTo>
                    <a:pt x="20367" y="86754"/>
                  </a:lnTo>
                  <a:lnTo>
                    <a:pt x="20140" y="87517"/>
                  </a:lnTo>
                  <a:lnTo>
                    <a:pt x="19005" y="87517"/>
                  </a:lnTo>
                  <a:lnTo>
                    <a:pt x="18778" y="89333"/>
                  </a:lnTo>
                  <a:lnTo>
                    <a:pt x="17870" y="88733"/>
                  </a:lnTo>
                  <a:lnTo>
                    <a:pt x="17107" y="88652"/>
                  </a:lnTo>
                  <a:lnTo>
                    <a:pt x="17188" y="90468"/>
                  </a:lnTo>
                  <a:lnTo>
                    <a:pt x="13702" y="90922"/>
                  </a:lnTo>
                  <a:lnTo>
                    <a:pt x="13394" y="93646"/>
                  </a:lnTo>
                  <a:lnTo>
                    <a:pt x="14221" y="94473"/>
                  </a:lnTo>
                  <a:lnTo>
                    <a:pt x="15275" y="93873"/>
                  </a:lnTo>
                  <a:lnTo>
                    <a:pt x="15875" y="94473"/>
                  </a:lnTo>
                  <a:lnTo>
                    <a:pt x="15956" y="95916"/>
                  </a:lnTo>
                  <a:lnTo>
                    <a:pt x="16945" y="96678"/>
                  </a:lnTo>
                  <a:lnTo>
                    <a:pt x="17253" y="97814"/>
                  </a:lnTo>
                  <a:lnTo>
                    <a:pt x="19978" y="97814"/>
                  </a:lnTo>
                  <a:lnTo>
                    <a:pt x="21794" y="98349"/>
                  </a:lnTo>
                  <a:lnTo>
                    <a:pt x="21940" y="99257"/>
                  </a:lnTo>
                  <a:cubicBezTo>
                    <a:pt x="21940" y="99257"/>
                    <a:pt x="21794" y="99938"/>
                    <a:pt x="21567" y="100084"/>
                  </a:cubicBezTo>
                  <a:cubicBezTo>
                    <a:pt x="21340" y="100230"/>
                    <a:pt x="18989" y="100084"/>
                    <a:pt x="18989" y="100084"/>
                  </a:cubicBezTo>
                  <a:lnTo>
                    <a:pt x="17091" y="100846"/>
                  </a:lnTo>
                  <a:lnTo>
                    <a:pt x="14367" y="99857"/>
                  </a:lnTo>
                  <a:lnTo>
                    <a:pt x="13540" y="98868"/>
                  </a:lnTo>
                  <a:lnTo>
                    <a:pt x="14075" y="97651"/>
                  </a:lnTo>
                  <a:lnTo>
                    <a:pt x="13167" y="96062"/>
                  </a:lnTo>
                  <a:lnTo>
                    <a:pt x="12859" y="98268"/>
                  </a:lnTo>
                  <a:lnTo>
                    <a:pt x="11870" y="97505"/>
                  </a:lnTo>
                  <a:lnTo>
                    <a:pt x="10589" y="95689"/>
                  </a:lnTo>
                  <a:lnTo>
                    <a:pt x="9762" y="94554"/>
                  </a:lnTo>
                  <a:lnTo>
                    <a:pt x="8626" y="93046"/>
                  </a:lnTo>
                  <a:lnTo>
                    <a:pt x="6811" y="92900"/>
                  </a:lnTo>
                  <a:cubicBezTo>
                    <a:pt x="6811" y="92900"/>
                    <a:pt x="5902" y="93208"/>
                    <a:pt x="5902" y="93435"/>
                  </a:cubicBezTo>
                  <a:cubicBezTo>
                    <a:pt x="5902" y="93662"/>
                    <a:pt x="5676" y="94878"/>
                    <a:pt x="5676" y="94878"/>
                  </a:cubicBezTo>
                  <a:lnTo>
                    <a:pt x="5984" y="96387"/>
                  </a:lnTo>
                  <a:lnTo>
                    <a:pt x="6664" y="97668"/>
                  </a:lnTo>
                  <a:lnTo>
                    <a:pt x="7799" y="98349"/>
                  </a:lnTo>
                  <a:lnTo>
                    <a:pt x="8481" y="99630"/>
                  </a:lnTo>
                  <a:lnTo>
                    <a:pt x="8400" y="100392"/>
                  </a:lnTo>
                  <a:lnTo>
                    <a:pt x="7345" y="101446"/>
                  </a:lnTo>
                  <a:lnTo>
                    <a:pt x="4686" y="101446"/>
                  </a:lnTo>
                  <a:lnTo>
                    <a:pt x="4378" y="102500"/>
                  </a:lnTo>
                  <a:lnTo>
                    <a:pt x="3470" y="102873"/>
                  </a:lnTo>
                  <a:lnTo>
                    <a:pt x="4151" y="103635"/>
                  </a:lnTo>
                  <a:lnTo>
                    <a:pt x="5659" y="103635"/>
                  </a:lnTo>
                  <a:lnTo>
                    <a:pt x="6648" y="104462"/>
                  </a:lnTo>
                  <a:lnTo>
                    <a:pt x="8400" y="105224"/>
                  </a:lnTo>
                  <a:lnTo>
                    <a:pt x="9227" y="106051"/>
                  </a:lnTo>
                  <a:lnTo>
                    <a:pt x="9535" y="107040"/>
                  </a:lnTo>
                  <a:lnTo>
                    <a:pt x="10297" y="107721"/>
                  </a:lnTo>
                  <a:lnTo>
                    <a:pt x="11513" y="106586"/>
                  </a:lnTo>
                  <a:lnTo>
                    <a:pt x="11432" y="105305"/>
                  </a:lnTo>
                  <a:lnTo>
                    <a:pt x="12194" y="104770"/>
                  </a:lnTo>
                  <a:lnTo>
                    <a:pt x="13556" y="104770"/>
                  </a:lnTo>
                  <a:lnTo>
                    <a:pt x="14837" y="105224"/>
                  </a:lnTo>
                  <a:lnTo>
                    <a:pt x="16280" y="107429"/>
                  </a:lnTo>
                  <a:lnTo>
                    <a:pt x="16280" y="108938"/>
                  </a:lnTo>
                  <a:lnTo>
                    <a:pt x="17416" y="108338"/>
                  </a:lnTo>
                  <a:lnTo>
                    <a:pt x="19540" y="108938"/>
                  </a:lnTo>
                  <a:lnTo>
                    <a:pt x="21129" y="109927"/>
                  </a:lnTo>
                  <a:lnTo>
                    <a:pt x="23107" y="110754"/>
                  </a:lnTo>
                  <a:lnTo>
                    <a:pt x="24096" y="110754"/>
                  </a:lnTo>
                  <a:lnTo>
                    <a:pt x="24697" y="114548"/>
                  </a:lnTo>
                  <a:lnTo>
                    <a:pt x="24697" y="116364"/>
                  </a:lnTo>
                  <a:lnTo>
                    <a:pt x="24096" y="117808"/>
                  </a:lnTo>
                  <a:lnTo>
                    <a:pt x="22653" y="118635"/>
                  </a:lnTo>
                  <a:lnTo>
                    <a:pt x="19767" y="118635"/>
                  </a:lnTo>
                  <a:lnTo>
                    <a:pt x="20983" y="119689"/>
                  </a:lnTo>
                  <a:lnTo>
                    <a:pt x="22653" y="119997"/>
                  </a:lnTo>
                  <a:lnTo>
                    <a:pt x="23561" y="120759"/>
                  </a:lnTo>
                  <a:lnTo>
                    <a:pt x="23707" y="121667"/>
                  </a:lnTo>
                  <a:lnTo>
                    <a:pt x="23026" y="122202"/>
                  </a:lnTo>
                  <a:lnTo>
                    <a:pt x="22880" y="123564"/>
                  </a:lnTo>
                  <a:lnTo>
                    <a:pt x="23480" y="124245"/>
                  </a:lnTo>
                  <a:lnTo>
                    <a:pt x="23707" y="125526"/>
                  </a:lnTo>
                  <a:lnTo>
                    <a:pt x="23561" y="126661"/>
                  </a:lnTo>
                  <a:lnTo>
                    <a:pt x="25540" y="126661"/>
                  </a:lnTo>
                  <a:lnTo>
                    <a:pt x="26902" y="125672"/>
                  </a:lnTo>
                  <a:lnTo>
                    <a:pt x="27583" y="125364"/>
                  </a:lnTo>
                  <a:lnTo>
                    <a:pt x="28264" y="126191"/>
                  </a:lnTo>
                  <a:lnTo>
                    <a:pt x="27810" y="126645"/>
                  </a:lnTo>
                  <a:lnTo>
                    <a:pt x="27275" y="127699"/>
                  </a:lnTo>
                  <a:lnTo>
                    <a:pt x="27502" y="128153"/>
                  </a:lnTo>
                  <a:lnTo>
                    <a:pt x="28264" y="127326"/>
                  </a:lnTo>
                  <a:cubicBezTo>
                    <a:pt x="28264" y="127326"/>
                    <a:pt x="28864" y="127326"/>
                    <a:pt x="28864" y="127553"/>
                  </a:cubicBezTo>
                  <a:lnTo>
                    <a:pt x="28864" y="129223"/>
                  </a:lnTo>
                  <a:lnTo>
                    <a:pt x="30453" y="129532"/>
                  </a:lnTo>
                  <a:lnTo>
                    <a:pt x="31280" y="130294"/>
                  </a:lnTo>
                  <a:lnTo>
                    <a:pt x="31199" y="131121"/>
                  </a:lnTo>
                  <a:lnTo>
                    <a:pt x="30599" y="132256"/>
                  </a:lnTo>
                  <a:cubicBezTo>
                    <a:pt x="30599" y="132256"/>
                    <a:pt x="30907" y="132856"/>
                    <a:pt x="30599" y="133018"/>
                  </a:cubicBezTo>
                  <a:cubicBezTo>
                    <a:pt x="30291" y="133164"/>
                    <a:pt x="29010" y="133780"/>
                    <a:pt x="29010" y="133780"/>
                  </a:cubicBezTo>
                  <a:cubicBezTo>
                    <a:pt x="29010" y="133780"/>
                    <a:pt x="27794" y="133326"/>
                    <a:pt x="27567" y="133180"/>
                  </a:cubicBezTo>
                  <a:cubicBezTo>
                    <a:pt x="27340" y="133034"/>
                    <a:pt x="25669" y="133099"/>
                    <a:pt x="25669" y="133099"/>
                  </a:cubicBezTo>
                  <a:lnTo>
                    <a:pt x="24534" y="133780"/>
                  </a:lnTo>
                  <a:cubicBezTo>
                    <a:pt x="24534" y="133780"/>
                    <a:pt x="24307" y="134688"/>
                    <a:pt x="24080" y="134996"/>
                  </a:cubicBezTo>
                  <a:cubicBezTo>
                    <a:pt x="23853" y="135304"/>
                    <a:pt x="24680" y="137121"/>
                    <a:pt x="24680" y="137121"/>
                  </a:cubicBezTo>
                  <a:lnTo>
                    <a:pt x="25734" y="137494"/>
                  </a:lnTo>
                  <a:lnTo>
                    <a:pt x="25880" y="137039"/>
                  </a:lnTo>
                  <a:lnTo>
                    <a:pt x="26253" y="136050"/>
                  </a:lnTo>
                  <a:lnTo>
                    <a:pt x="27015" y="135742"/>
                  </a:lnTo>
                  <a:cubicBezTo>
                    <a:pt x="27015" y="135742"/>
                    <a:pt x="28767" y="135596"/>
                    <a:pt x="28994" y="135742"/>
                  </a:cubicBezTo>
                  <a:cubicBezTo>
                    <a:pt x="29221" y="135888"/>
                    <a:pt x="29448" y="136342"/>
                    <a:pt x="29675" y="136504"/>
                  </a:cubicBezTo>
                  <a:cubicBezTo>
                    <a:pt x="29902" y="136666"/>
                    <a:pt x="30810" y="136731"/>
                    <a:pt x="30810" y="136731"/>
                  </a:cubicBezTo>
                  <a:lnTo>
                    <a:pt x="35577" y="136358"/>
                  </a:lnTo>
                  <a:lnTo>
                    <a:pt x="37474" y="135677"/>
                  </a:lnTo>
                  <a:cubicBezTo>
                    <a:pt x="37474" y="135677"/>
                    <a:pt x="39372" y="135596"/>
                    <a:pt x="39599" y="135596"/>
                  </a:cubicBezTo>
                  <a:cubicBezTo>
                    <a:pt x="39826" y="135596"/>
                    <a:pt x="41269" y="135969"/>
                    <a:pt x="41269" y="135969"/>
                  </a:cubicBezTo>
                  <a:lnTo>
                    <a:pt x="42712" y="135661"/>
                  </a:lnTo>
                  <a:lnTo>
                    <a:pt x="43393" y="135207"/>
                  </a:lnTo>
                  <a:lnTo>
                    <a:pt x="46279" y="135353"/>
                  </a:lnTo>
                  <a:lnTo>
                    <a:pt x="47042" y="135726"/>
                  </a:lnTo>
                  <a:lnTo>
                    <a:pt x="45680" y="136488"/>
                  </a:lnTo>
                  <a:lnTo>
                    <a:pt x="44172" y="137023"/>
                  </a:lnTo>
                  <a:lnTo>
                    <a:pt x="43863" y="138077"/>
                  </a:lnTo>
                  <a:lnTo>
                    <a:pt x="43182" y="138839"/>
                  </a:lnTo>
                  <a:lnTo>
                    <a:pt x="42129" y="138012"/>
                  </a:lnTo>
                  <a:lnTo>
                    <a:pt x="40847" y="138385"/>
                  </a:lnTo>
                  <a:lnTo>
                    <a:pt x="40312" y="139602"/>
                  </a:lnTo>
                  <a:lnTo>
                    <a:pt x="40393" y="140964"/>
                  </a:lnTo>
                  <a:lnTo>
                    <a:pt x="41220" y="141418"/>
                  </a:lnTo>
                  <a:lnTo>
                    <a:pt x="41593" y="141872"/>
                  </a:lnTo>
                  <a:lnTo>
                    <a:pt x="41593" y="143234"/>
                  </a:lnTo>
                  <a:lnTo>
                    <a:pt x="39323" y="143834"/>
                  </a:lnTo>
                  <a:lnTo>
                    <a:pt x="39323" y="144515"/>
                  </a:lnTo>
                  <a:lnTo>
                    <a:pt x="40912" y="144888"/>
                  </a:lnTo>
                  <a:lnTo>
                    <a:pt x="41285" y="145715"/>
                  </a:lnTo>
                  <a:lnTo>
                    <a:pt x="38561" y="146315"/>
                  </a:lnTo>
                  <a:lnTo>
                    <a:pt x="39096" y="147531"/>
                  </a:lnTo>
                  <a:lnTo>
                    <a:pt x="40912" y="147531"/>
                  </a:lnTo>
                  <a:lnTo>
                    <a:pt x="42129" y="146769"/>
                  </a:lnTo>
                  <a:lnTo>
                    <a:pt x="42663" y="145099"/>
                  </a:lnTo>
                  <a:lnTo>
                    <a:pt x="42972" y="144191"/>
                  </a:lnTo>
                  <a:lnTo>
                    <a:pt x="44252" y="143964"/>
                  </a:lnTo>
                  <a:lnTo>
                    <a:pt x="44788" y="143364"/>
                  </a:lnTo>
                  <a:lnTo>
                    <a:pt x="46069" y="143364"/>
                  </a:lnTo>
                  <a:lnTo>
                    <a:pt x="45615" y="142229"/>
                  </a:lnTo>
                  <a:cubicBezTo>
                    <a:pt x="45615" y="142229"/>
                    <a:pt x="44788" y="142002"/>
                    <a:pt x="44788" y="141774"/>
                  </a:cubicBezTo>
                  <a:cubicBezTo>
                    <a:pt x="44788" y="141547"/>
                    <a:pt x="45096" y="140412"/>
                    <a:pt x="45096" y="140412"/>
                  </a:cubicBezTo>
                  <a:lnTo>
                    <a:pt x="46150" y="141629"/>
                  </a:lnTo>
                  <a:lnTo>
                    <a:pt x="47658" y="141547"/>
                  </a:lnTo>
                  <a:lnTo>
                    <a:pt x="48112" y="139504"/>
                  </a:lnTo>
                  <a:lnTo>
                    <a:pt x="49247" y="139731"/>
                  </a:lnTo>
                  <a:lnTo>
                    <a:pt x="49620" y="140785"/>
                  </a:lnTo>
                  <a:lnTo>
                    <a:pt x="50674" y="141239"/>
                  </a:lnTo>
                  <a:lnTo>
                    <a:pt x="51128" y="141093"/>
                  </a:lnTo>
                  <a:lnTo>
                    <a:pt x="52798" y="141402"/>
                  </a:lnTo>
                  <a:lnTo>
                    <a:pt x="52798" y="142391"/>
                  </a:lnTo>
                  <a:cubicBezTo>
                    <a:pt x="52798" y="142391"/>
                    <a:pt x="52263" y="142699"/>
                    <a:pt x="52263" y="142926"/>
                  </a:cubicBezTo>
                  <a:cubicBezTo>
                    <a:pt x="52263" y="143153"/>
                    <a:pt x="52798" y="144061"/>
                    <a:pt x="52798" y="144061"/>
                  </a:cubicBezTo>
                  <a:lnTo>
                    <a:pt x="54160" y="144142"/>
                  </a:lnTo>
                  <a:lnTo>
                    <a:pt x="54923" y="143542"/>
                  </a:lnTo>
                  <a:lnTo>
                    <a:pt x="55750" y="144596"/>
                  </a:lnTo>
                  <a:lnTo>
                    <a:pt x="56577" y="145277"/>
                  </a:lnTo>
                  <a:lnTo>
                    <a:pt x="57485" y="144742"/>
                  </a:lnTo>
                  <a:lnTo>
                    <a:pt x="58020" y="143688"/>
                  </a:lnTo>
                  <a:lnTo>
                    <a:pt x="58020" y="143153"/>
                  </a:lnTo>
                  <a:lnTo>
                    <a:pt x="58928" y="143007"/>
                  </a:lnTo>
                  <a:lnTo>
                    <a:pt x="59836" y="143688"/>
                  </a:lnTo>
                  <a:lnTo>
                    <a:pt x="61587" y="144288"/>
                  </a:lnTo>
                  <a:lnTo>
                    <a:pt x="62576" y="144742"/>
                  </a:lnTo>
                  <a:lnTo>
                    <a:pt x="62576" y="145731"/>
                  </a:lnTo>
                  <a:lnTo>
                    <a:pt x="61814" y="146185"/>
                  </a:lnTo>
                  <a:lnTo>
                    <a:pt x="60906" y="146785"/>
                  </a:lnTo>
                  <a:lnTo>
                    <a:pt x="61506" y="147547"/>
                  </a:lnTo>
                  <a:lnTo>
                    <a:pt x="63095" y="148082"/>
                  </a:lnTo>
                  <a:lnTo>
                    <a:pt x="63095" y="149817"/>
                  </a:lnTo>
                  <a:lnTo>
                    <a:pt x="62722" y="151488"/>
                  </a:lnTo>
                  <a:lnTo>
                    <a:pt x="62122" y="151942"/>
                  </a:lnTo>
                  <a:lnTo>
                    <a:pt x="63112" y="152542"/>
                  </a:lnTo>
                  <a:lnTo>
                    <a:pt x="64101" y="153450"/>
                  </a:lnTo>
                  <a:lnTo>
                    <a:pt x="64863" y="154277"/>
                  </a:lnTo>
                  <a:lnTo>
                    <a:pt x="65917" y="155039"/>
                  </a:lnTo>
                  <a:lnTo>
                    <a:pt x="67198" y="155947"/>
                  </a:lnTo>
                  <a:lnTo>
                    <a:pt x="68106" y="155947"/>
                  </a:lnTo>
                  <a:lnTo>
                    <a:pt x="68479" y="155412"/>
                  </a:lnTo>
                  <a:lnTo>
                    <a:pt x="69079" y="155947"/>
                  </a:lnTo>
                  <a:lnTo>
                    <a:pt x="70976" y="156482"/>
                  </a:lnTo>
                  <a:lnTo>
                    <a:pt x="73182" y="156482"/>
                  </a:lnTo>
                  <a:lnTo>
                    <a:pt x="73554" y="157471"/>
                  </a:lnTo>
                  <a:lnTo>
                    <a:pt x="74235" y="158152"/>
                  </a:lnTo>
                  <a:lnTo>
                    <a:pt x="76960" y="158152"/>
                  </a:lnTo>
                  <a:lnTo>
                    <a:pt x="77949" y="157098"/>
                  </a:lnTo>
                  <a:lnTo>
                    <a:pt x="79003" y="156871"/>
                  </a:lnTo>
                  <a:lnTo>
                    <a:pt x="80673" y="156498"/>
                  </a:lnTo>
                  <a:cubicBezTo>
                    <a:pt x="80673" y="156498"/>
                    <a:pt x="81354" y="155898"/>
                    <a:pt x="81581" y="155898"/>
                  </a:cubicBezTo>
                  <a:cubicBezTo>
                    <a:pt x="81808" y="155898"/>
                    <a:pt x="82862" y="155752"/>
                    <a:pt x="82862" y="155752"/>
                  </a:cubicBezTo>
                  <a:lnTo>
                    <a:pt x="83997" y="154536"/>
                  </a:lnTo>
                  <a:lnTo>
                    <a:pt x="83997" y="153855"/>
                  </a:lnTo>
                  <a:lnTo>
                    <a:pt x="85814" y="154001"/>
                  </a:lnTo>
                  <a:lnTo>
                    <a:pt x="88165" y="154455"/>
                  </a:lnTo>
                  <a:lnTo>
                    <a:pt x="88927" y="155055"/>
                  </a:lnTo>
                  <a:lnTo>
                    <a:pt x="89527" y="156190"/>
                  </a:lnTo>
                  <a:lnTo>
                    <a:pt x="90435" y="155055"/>
                  </a:lnTo>
                  <a:lnTo>
                    <a:pt x="91035" y="153774"/>
                  </a:lnTo>
                  <a:lnTo>
                    <a:pt x="91489" y="153320"/>
                  </a:lnTo>
                  <a:lnTo>
                    <a:pt x="91489" y="151050"/>
                  </a:lnTo>
                  <a:lnTo>
                    <a:pt x="92397" y="148699"/>
                  </a:lnTo>
                  <a:lnTo>
                    <a:pt x="92397" y="144612"/>
                  </a:lnTo>
                  <a:lnTo>
                    <a:pt x="93159" y="142634"/>
                  </a:lnTo>
                  <a:cubicBezTo>
                    <a:pt x="93159" y="142634"/>
                    <a:pt x="92705" y="141126"/>
                    <a:pt x="93159" y="140964"/>
                  </a:cubicBezTo>
                  <a:cubicBezTo>
                    <a:pt x="93614" y="140818"/>
                    <a:pt x="94749" y="140364"/>
                    <a:pt x="94749" y="140364"/>
                  </a:cubicBezTo>
                  <a:lnTo>
                    <a:pt x="97327" y="139683"/>
                  </a:lnTo>
                  <a:lnTo>
                    <a:pt x="98316" y="139683"/>
                  </a:lnTo>
                  <a:lnTo>
                    <a:pt x="100051" y="139764"/>
                  </a:lnTo>
                  <a:lnTo>
                    <a:pt x="101802" y="139537"/>
                  </a:lnTo>
                  <a:lnTo>
                    <a:pt x="104381" y="139845"/>
                  </a:lnTo>
                  <a:lnTo>
                    <a:pt x="107186" y="140899"/>
                  </a:lnTo>
                  <a:lnTo>
                    <a:pt x="109083" y="141807"/>
                  </a:lnTo>
                  <a:lnTo>
                    <a:pt x="114013" y="143704"/>
                  </a:lnTo>
                  <a:lnTo>
                    <a:pt x="116672" y="146055"/>
                  </a:lnTo>
                  <a:cubicBezTo>
                    <a:pt x="116672" y="146055"/>
                    <a:pt x="118034" y="146963"/>
                    <a:pt x="118261" y="147190"/>
                  </a:cubicBezTo>
                  <a:cubicBezTo>
                    <a:pt x="118488" y="147418"/>
                    <a:pt x="120077" y="147726"/>
                    <a:pt x="120077" y="147726"/>
                  </a:cubicBezTo>
                  <a:cubicBezTo>
                    <a:pt x="120077" y="147726"/>
                    <a:pt x="120678" y="147645"/>
                    <a:pt x="120986" y="147645"/>
                  </a:cubicBezTo>
                  <a:cubicBezTo>
                    <a:pt x="121294" y="147645"/>
                    <a:pt x="123872" y="148926"/>
                    <a:pt x="123872" y="148926"/>
                  </a:cubicBezTo>
                  <a:lnTo>
                    <a:pt x="125542" y="152104"/>
                  </a:lnTo>
                  <a:lnTo>
                    <a:pt x="128348" y="155736"/>
                  </a:lnTo>
                  <a:lnTo>
                    <a:pt x="131753" y="158769"/>
                  </a:lnTo>
                  <a:lnTo>
                    <a:pt x="136147" y="160974"/>
                  </a:lnTo>
                  <a:lnTo>
                    <a:pt x="138499" y="161736"/>
                  </a:lnTo>
                  <a:lnTo>
                    <a:pt x="139634" y="161736"/>
                  </a:lnTo>
                  <a:lnTo>
                    <a:pt x="140850" y="160293"/>
                  </a:lnTo>
                  <a:lnTo>
                    <a:pt x="141904" y="159758"/>
                  </a:lnTo>
                  <a:cubicBezTo>
                    <a:pt x="141904" y="159758"/>
                    <a:pt x="143801" y="159158"/>
                    <a:pt x="144028" y="159612"/>
                  </a:cubicBezTo>
                  <a:cubicBezTo>
                    <a:pt x="144255" y="160066"/>
                    <a:pt x="145244" y="160666"/>
                    <a:pt x="145244" y="160666"/>
                  </a:cubicBezTo>
                  <a:lnTo>
                    <a:pt x="145844" y="159612"/>
                  </a:lnTo>
                  <a:lnTo>
                    <a:pt x="147287" y="158785"/>
                  </a:lnTo>
                  <a:lnTo>
                    <a:pt x="149104" y="158704"/>
                  </a:lnTo>
                  <a:lnTo>
                    <a:pt x="151309" y="158931"/>
                  </a:lnTo>
                  <a:lnTo>
                    <a:pt x="152898" y="158477"/>
                  </a:lnTo>
                  <a:lnTo>
                    <a:pt x="153952" y="158558"/>
                  </a:lnTo>
                  <a:lnTo>
                    <a:pt x="155168" y="159774"/>
                  </a:lnTo>
                  <a:lnTo>
                    <a:pt x="155476" y="158412"/>
                  </a:lnTo>
                  <a:lnTo>
                    <a:pt x="156385" y="157877"/>
                  </a:lnTo>
                  <a:lnTo>
                    <a:pt x="157147" y="157796"/>
                  </a:lnTo>
                  <a:lnTo>
                    <a:pt x="157147" y="159012"/>
                  </a:lnTo>
                  <a:lnTo>
                    <a:pt x="158055" y="158931"/>
                  </a:lnTo>
                  <a:lnTo>
                    <a:pt x="158055" y="157487"/>
                  </a:lnTo>
                  <a:lnTo>
                    <a:pt x="159498" y="156271"/>
                  </a:lnTo>
                  <a:lnTo>
                    <a:pt x="160098" y="154909"/>
                  </a:lnTo>
                  <a:lnTo>
                    <a:pt x="161314" y="154309"/>
                  </a:lnTo>
                  <a:lnTo>
                    <a:pt x="162449" y="154228"/>
                  </a:lnTo>
                  <a:lnTo>
                    <a:pt x="162822" y="155590"/>
                  </a:lnTo>
                  <a:lnTo>
                    <a:pt x="163649" y="156044"/>
                  </a:lnTo>
                  <a:lnTo>
                    <a:pt x="165157" y="154763"/>
                  </a:lnTo>
                  <a:lnTo>
                    <a:pt x="166065" y="152866"/>
                  </a:lnTo>
                  <a:lnTo>
                    <a:pt x="166065" y="151277"/>
                  </a:lnTo>
                  <a:lnTo>
                    <a:pt x="166746" y="150061"/>
                  </a:lnTo>
                  <a:lnTo>
                    <a:pt x="167801" y="149153"/>
                  </a:lnTo>
                  <a:lnTo>
                    <a:pt x="168628" y="148018"/>
                  </a:lnTo>
                  <a:lnTo>
                    <a:pt x="170298" y="146801"/>
                  </a:lnTo>
                  <a:lnTo>
                    <a:pt x="171741" y="145974"/>
                  </a:lnTo>
                  <a:lnTo>
                    <a:pt x="173184" y="144531"/>
                  </a:lnTo>
                  <a:lnTo>
                    <a:pt x="176217" y="142715"/>
                  </a:lnTo>
                  <a:lnTo>
                    <a:pt x="177352" y="141888"/>
                  </a:lnTo>
                  <a:lnTo>
                    <a:pt x="178941" y="141661"/>
                  </a:lnTo>
                  <a:lnTo>
                    <a:pt x="182800" y="142715"/>
                  </a:lnTo>
                  <a:lnTo>
                    <a:pt x="184616" y="144077"/>
                  </a:lnTo>
                  <a:lnTo>
                    <a:pt x="186205" y="144985"/>
                  </a:lnTo>
                  <a:lnTo>
                    <a:pt x="188184" y="146801"/>
                  </a:lnTo>
                  <a:lnTo>
                    <a:pt x="187730" y="144677"/>
                  </a:lnTo>
                  <a:lnTo>
                    <a:pt x="189319" y="145893"/>
                  </a:lnTo>
                  <a:lnTo>
                    <a:pt x="190146" y="146120"/>
                  </a:lnTo>
                  <a:lnTo>
                    <a:pt x="190681" y="147628"/>
                  </a:lnTo>
                  <a:lnTo>
                    <a:pt x="191443" y="148163"/>
                  </a:lnTo>
                  <a:lnTo>
                    <a:pt x="192805" y="147628"/>
                  </a:lnTo>
                  <a:lnTo>
                    <a:pt x="194021" y="146639"/>
                  </a:lnTo>
                  <a:lnTo>
                    <a:pt x="195692" y="147093"/>
                  </a:lnTo>
                  <a:lnTo>
                    <a:pt x="197200" y="147174"/>
                  </a:lnTo>
                  <a:lnTo>
                    <a:pt x="198027" y="145504"/>
                  </a:lnTo>
                  <a:lnTo>
                    <a:pt x="199162" y="144288"/>
                  </a:lnTo>
                  <a:lnTo>
                    <a:pt x="199162" y="143753"/>
                  </a:lnTo>
                  <a:lnTo>
                    <a:pt x="197654" y="144126"/>
                  </a:lnTo>
                  <a:lnTo>
                    <a:pt x="196438" y="145115"/>
                  </a:lnTo>
                  <a:cubicBezTo>
                    <a:pt x="196438" y="145115"/>
                    <a:pt x="195675" y="145569"/>
                    <a:pt x="195757" y="145196"/>
                  </a:cubicBezTo>
                  <a:cubicBezTo>
                    <a:pt x="195838" y="144823"/>
                    <a:pt x="196892" y="143380"/>
                    <a:pt x="196892" y="143380"/>
                  </a:cubicBezTo>
                  <a:lnTo>
                    <a:pt x="197800" y="142845"/>
                  </a:lnTo>
                  <a:cubicBezTo>
                    <a:pt x="197800" y="142845"/>
                    <a:pt x="199778" y="142618"/>
                    <a:pt x="200005" y="142618"/>
                  </a:cubicBezTo>
                  <a:cubicBezTo>
                    <a:pt x="200232" y="142618"/>
                    <a:pt x="201902" y="141710"/>
                    <a:pt x="201902" y="141710"/>
                  </a:cubicBezTo>
                  <a:lnTo>
                    <a:pt x="203718" y="139585"/>
                  </a:lnTo>
                  <a:lnTo>
                    <a:pt x="204853" y="138223"/>
                  </a:lnTo>
                  <a:cubicBezTo>
                    <a:pt x="204853" y="138223"/>
                    <a:pt x="205454" y="137542"/>
                    <a:pt x="205762" y="137688"/>
                  </a:cubicBezTo>
                  <a:cubicBezTo>
                    <a:pt x="206070" y="137834"/>
                    <a:pt x="207432" y="139277"/>
                    <a:pt x="207432" y="139277"/>
                  </a:cubicBezTo>
                  <a:cubicBezTo>
                    <a:pt x="207432" y="139277"/>
                    <a:pt x="208713" y="140104"/>
                    <a:pt x="208940" y="140558"/>
                  </a:cubicBezTo>
                  <a:cubicBezTo>
                    <a:pt x="209167" y="141012"/>
                    <a:pt x="209394" y="142293"/>
                    <a:pt x="209394" y="142293"/>
                  </a:cubicBezTo>
                  <a:lnTo>
                    <a:pt x="209394" y="147369"/>
                  </a:lnTo>
                  <a:lnTo>
                    <a:pt x="207724" y="148358"/>
                  </a:lnTo>
                  <a:lnTo>
                    <a:pt x="205973" y="148731"/>
                  </a:lnTo>
                  <a:lnTo>
                    <a:pt x="204383" y="150466"/>
                  </a:lnTo>
                  <a:lnTo>
                    <a:pt x="202632" y="152444"/>
                  </a:lnTo>
                  <a:lnTo>
                    <a:pt x="201351" y="154033"/>
                  </a:lnTo>
                  <a:cubicBezTo>
                    <a:pt x="201351" y="154033"/>
                    <a:pt x="201270" y="155169"/>
                    <a:pt x="201351" y="155396"/>
                  </a:cubicBezTo>
                  <a:cubicBezTo>
                    <a:pt x="201432" y="155623"/>
                    <a:pt x="202486" y="157293"/>
                    <a:pt x="202486" y="157293"/>
                  </a:cubicBezTo>
                  <a:lnTo>
                    <a:pt x="203621" y="158882"/>
                  </a:lnTo>
                  <a:lnTo>
                    <a:pt x="204902" y="160017"/>
                  </a:lnTo>
                  <a:lnTo>
                    <a:pt x="204675" y="161687"/>
                  </a:lnTo>
                  <a:lnTo>
                    <a:pt x="203232" y="163358"/>
                  </a:lnTo>
                  <a:cubicBezTo>
                    <a:pt x="203232" y="163358"/>
                    <a:pt x="205129" y="163812"/>
                    <a:pt x="205275" y="164039"/>
                  </a:cubicBezTo>
                  <a:cubicBezTo>
                    <a:pt x="205421" y="164266"/>
                    <a:pt x="207173" y="165482"/>
                    <a:pt x="207173" y="165482"/>
                  </a:cubicBezTo>
                  <a:lnTo>
                    <a:pt x="208308" y="165482"/>
                  </a:lnTo>
                  <a:lnTo>
                    <a:pt x="209751" y="163812"/>
                  </a:lnTo>
                  <a:lnTo>
                    <a:pt x="211567" y="162368"/>
                  </a:lnTo>
                  <a:lnTo>
                    <a:pt x="212329" y="159482"/>
                  </a:lnTo>
                  <a:lnTo>
                    <a:pt x="212864" y="158039"/>
                  </a:lnTo>
                  <a:cubicBezTo>
                    <a:pt x="212864" y="158039"/>
                    <a:pt x="212864" y="156985"/>
                    <a:pt x="213626" y="156823"/>
                  </a:cubicBezTo>
                  <a:cubicBezTo>
                    <a:pt x="214388" y="156677"/>
                    <a:pt x="216204" y="156515"/>
                    <a:pt x="216204" y="156515"/>
                  </a:cubicBezTo>
                  <a:lnTo>
                    <a:pt x="218702" y="156596"/>
                  </a:lnTo>
                  <a:lnTo>
                    <a:pt x="220064" y="154861"/>
                  </a:lnTo>
                  <a:lnTo>
                    <a:pt x="218848" y="153353"/>
                  </a:lnTo>
                  <a:lnTo>
                    <a:pt x="216950" y="151001"/>
                  </a:lnTo>
                  <a:lnTo>
                    <a:pt x="217858" y="148569"/>
                  </a:lnTo>
                  <a:lnTo>
                    <a:pt x="218313" y="145164"/>
                  </a:lnTo>
                  <a:lnTo>
                    <a:pt x="218231" y="142812"/>
                  </a:lnTo>
                  <a:lnTo>
                    <a:pt x="218540" y="141450"/>
                  </a:lnTo>
                  <a:lnTo>
                    <a:pt x="220048" y="140996"/>
                  </a:lnTo>
                  <a:lnTo>
                    <a:pt x="222253" y="141304"/>
                  </a:lnTo>
                  <a:lnTo>
                    <a:pt x="224296" y="142585"/>
                  </a:lnTo>
                  <a:lnTo>
                    <a:pt x="226502" y="143639"/>
                  </a:lnTo>
                  <a:lnTo>
                    <a:pt x="227718" y="145147"/>
                  </a:lnTo>
                  <a:lnTo>
                    <a:pt x="229988" y="144693"/>
                  </a:lnTo>
                  <a:lnTo>
                    <a:pt x="232258" y="144693"/>
                  </a:lnTo>
                  <a:lnTo>
                    <a:pt x="233929" y="145066"/>
                  </a:lnTo>
                  <a:lnTo>
                    <a:pt x="237561" y="143623"/>
                  </a:lnTo>
                  <a:lnTo>
                    <a:pt x="239377" y="142634"/>
                  </a:lnTo>
                  <a:lnTo>
                    <a:pt x="242636" y="142180"/>
                  </a:lnTo>
                  <a:lnTo>
                    <a:pt x="246122" y="140283"/>
                  </a:lnTo>
                  <a:lnTo>
                    <a:pt x="248474" y="138920"/>
                  </a:lnTo>
                  <a:lnTo>
                    <a:pt x="250371" y="138385"/>
                  </a:lnTo>
                  <a:lnTo>
                    <a:pt x="253549" y="138693"/>
                  </a:lnTo>
                  <a:lnTo>
                    <a:pt x="256501" y="139602"/>
                  </a:lnTo>
                  <a:lnTo>
                    <a:pt x="258706" y="140510"/>
                  </a:lnTo>
                  <a:lnTo>
                    <a:pt x="259841" y="142099"/>
                  </a:lnTo>
                  <a:lnTo>
                    <a:pt x="261738" y="143688"/>
                  </a:lnTo>
                  <a:lnTo>
                    <a:pt x="264625" y="143834"/>
                  </a:lnTo>
                  <a:lnTo>
                    <a:pt x="268419" y="143753"/>
                  </a:lnTo>
                  <a:lnTo>
                    <a:pt x="272505" y="143980"/>
                  </a:lnTo>
                  <a:lnTo>
                    <a:pt x="275684" y="144061"/>
                  </a:lnTo>
                  <a:lnTo>
                    <a:pt x="279252" y="143380"/>
                  </a:lnTo>
                  <a:lnTo>
                    <a:pt x="283727" y="142099"/>
                  </a:lnTo>
                  <a:lnTo>
                    <a:pt x="287813" y="140818"/>
                  </a:lnTo>
                  <a:lnTo>
                    <a:pt x="291446" y="139002"/>
                  </a:lnTo>
                  <a:lnTo>
                    <a:pt x="294559" y="136958"/>
                  </a:lnTo>
                  <a:lnTo>
                    <a:pt x="296067" y="135677"/>
                  </a:lnTo>
                  <a:lnTo>
                    <a:pt x="300153" y="134769"/>
                  </a:lnTo>
                  <a:lnTo>
                    <a:pt x="302651" y="133326"/>
                  </a:lnTo>
                  <a:lnTo>
                    <a:pt x="304694" y="132726"/>
                  </a:lnTo>
                  <a:lnTo>
                    <a:pt x="306899" y="132726"/>
                  </a:lnTo>
                  <a:lnTo>
                    <a:pt x="309850" y="133034"/>
                  </a:lnTo>
                  <a:lnTo>
                    <a:pt x="311829" y="133796"/>
                  </a:lnTo>
                  <a:lnTo>
                    <a:pt x="314261" y="134250"/>
                  </a:lnTo>
                  <a:lnTo>
                    <a:pt x="317212" y="133942"/>
                  </a:lnTo>
                  <a:lnTo>
                    <a:pt x="320326" y="133634"/>
                  </a:lnTo>
                  <a:lnTo>
                    <a:pt x="324493" y="133261"/>
                  </a:lnTo>
                  <a:lnTo>
                    <a:pt x="327217" y="132126"/>
                  </a:lnTo>
                  <a:lnTo>
                    <a:pt x="329342" y="131445"/>
                  </a:lnTo>
                  <a:lnTo>
                    <a:pt x="332066" y="129694"/>
                  </a:lnTo>
                  <a:lnTo>
                    <a:pt x="333428" y="127942"/>
                  </a:lnTo>
                  <a:lnTo>
                    <a:pt x="335699" y="129304"/>
                  </a:lnTo>
                  <a:lnTo>
                    <a:pt x="336234" y="130440"/>
                  </a:lnTo>
                  <a:lnTo>
                    <a:pt x="336234" y="132937"/>
                  </a:lnTo>
                  <a:lnTo>
                    <a:pt x="339120" y="132337"/>
                  </a:lnTo>
                  <a:lnTo>
                    <a:pt x="341017" y="131802"/>
                  </a:lnTo>
                  <a:lnTo>
                    <a:pt x="342233" y="129986"/>
                  </a:lnTo>
                  <a:lnTo>
                    <a:pt x="344212" y="127780"/>
                  </a:lnTo>
                  <a:lnTo>
                    <a:pt x="345347" y="126029"/>
                  </a:lnTo>
                  <a:lnTo>
                    <a:pt x="346855" y="126337"/>
                  </a:lnTo>
                  <a:cubicBezTo>
                    <a:pt x="346855" y="126337"/>
                    <a:pt x="348071" y="126872"/>
                    <a:pt x="348363" y="127164"/>
                  </a:cubicBezTo>
                  <a:cubicBezTo>
                    <a:pt x="348671" y="127472"/>
                    <a:pt x="351249" y="126710"/>
                    <a:pt x="351249" y="126710"/>
                  </a:cubicBezTo>
                  <a:lnTo>
                    <a:pt x="352693" y="126710"/>
                  </a:lnTo>
                  <a:lnTo>
                    <a:pt x="354282" y="126791"/>
                  </a:lnTo>
                  <a:lnTo>
                    <a:pt x="356033" y="127553"/>
                  </a:lnTo>
                  <a:lnTo>
                    <a:pt x="357314" y="127926"/>
                  </a:lnTo>
                  <a:lnTo>
                    <a:pt x="359438" y="128607"/>
                  </a:lnTo>
                  <a:lnTo>
                    <a:pt x="362390" y="129515"/>
                  </a:lnTo>
                  <a:lnTo>
                    <a:pt x="364060" y="130051"/>
                  </a:lnTo>
                  <a:lnTo>
                    <a:pt x="367692" y="130423"/>
                  </a:lnTo>
                  <a:lnTo>
                    <a:pt x="369135" y="129888"/>
                  </a:lnTo>
                  <a:lnTo>
                    <a:pt x="370352" y="128834"/>
                  </a:lnTo>
                  <a:lnTo>
                    <a:pt x="371859" y="128234"/>
                  </a:lnTo>
                  <a:cubicBezTo>
                    <a:pt x="371859" y="128234"/>
                    <a:pt x="374065" y="127926"/>
                    <a:pt x="374357" y="128153"/>
                  </a:cubicBezTo>
                  <a:cubicBezTo>
                    <a:pt x="374665" y="128380"/>
                    <a:pt x="376335" y="129207"/>
                    <a:pt x="376400" y="129434"/>
                  </a:cubicBezTo>
                  <a:cubicBezTo>
                    <a:pt x="376465" y="129661"/>
                    <a:pt x="376092" y="130878"/>
                    <a:pt x="376400" y="131105"/>
                  </a:cubicBezTo>
                  <a:cubicBezTo>
                    <a:pt x="376708" y="131331"/>
                    <a:pt x="376400" y="133002"/>
                    <a:pt x="376400" y="133002"/>
                  </a:cubicBezTo>
                  <a:cubicBezTo>
                    <a:pt x="376400" y="133002"/>
                    <a:pt x="375638" y="133910"/>
                    <a:pt x="375557" y="134510"/>
                  </a:cubicBezTo>
                  <a:cubicBezTo>
                    <a:pt x="375476" y="135110"/>
                    <a:pt x="376157" y="135953"/>
                    <a:pt x="376157" y="135953"/>
                  </a:cubicBezTo>
                  <a:lnTo>
                    <a:pt x="377665" y="135726"/>
                  </a:lnTo>
                  <a:lnTo>
                    <a:pt x="379481" y="134445"/>
                  </a:lnTo>
                  <a:lnTo>
                    <a:pt x="381459" y="133310"/>
                  </a:lnTo>
                  <a:lnTo>
                    <a:pt x="382967" y="131867"/>
                  </a:lnTo>
                  <a:lnTo>
                    <a:pt x="384410" y="131267"/>
                  </a:lnTo>
                  <a:lnTo>
                    <a:pt x="386000" y="130667"/>
                  </a:lnTo>
                  <a:cubicBezTo>
                    <a:pt x="386000" y="130667"/>
                    <a:pt x="386600" y="129451"/>
                    <a:pt x="386454" y="129159"/>
                  </a:cubicBezTo>
                  <a:cubicBezTo>
                    <a:pt x="386308" y="128867"/>
                    <a:pt x="385400" y="127569"/>
                    <a:pt x="385092" y="127407"/>
                  </a:cubicBezTo>
                  <a:cubicBezTo>
                    <a:pt x="384783" y="127261"/>
                    <a:pt x="383730" y="125283"/>
                    <a:pt x="383730" y="125283"/>
                  </a:cubicBezTo>
                  <a:cubicBezTo>
                    <a:pt x="383730" y="125283"/>
                    <a:pt x="383194" y="124002"/>
                    <a:pt x="383194" y="123775"/>
                  </a:cubicBezTo>
                  <a:cubicBezTo>
                    <a:pt x="383194" y="123548"/>
                    <a:pt x="383876" y="121343"/>
                    <a:pt x="383876" y="121343"/>
                  </a:cubicBezTo>
                  <a:lnTo>
                    <a:pt x="382594" y="119137"/>
                  </a:lnTo>
                  <a:lnTo>
                    <a:pt x="381914" y="117856"/>
                  </a:lnTo>
                  <a:lnTo>
                    <a:pt x="382059" y="115878"/>
                  </a:lnTo>
                  <a:lnTo>
                    <a:pt x="379789" y="114370"/>
                  </a:lnTo>
                  <a:lnTo>
                    <a:pt x="377665" y="113543"/>
                  </a:lnTo>
                  <a:lnTo>
                    <a:pt x="376303" y="112408"/>
                  </a:lnTo>
                  <a:cubicBezTo>
                    <a:pt x="376303" y="112408"/>
                    <a:pt x="376076" y="111354"/>
                    <a:pt x="376076" y="110965"/>
                  </a:cubicBezTo>
                  <a:cubicBezTo>
                    <a:pt x="376076" y="110575"/>
                    <a:pt x="377438" y="107251"/>
                    <a:pt x="377438" y="107251"/>
                  </a:cubicBezTo>
                  <a:lnTo>
                    <a:pt x="378719" y="105516"/>
                  </a:lnTo>
                  <a:lnTo>
                    <a:pt x="379254" y="103538"/>
                  </a:lnTo>
                  <a:lnTo>
                    <a:pt x="381151" y="101332"/>
                  </a:lnTo>
                  <a:lnTo>
                    <a:pt x="380324" y="100197"/>
                  </a:lnTo>
                  <a:lnTo>
                    <a:pt x="378281" y="100197"/>
                  </a:lnTo>
                  <a:lnTo>
                    <a:pt x="377227" y="99597"/>
                  </a:lnTo>
                  <a:lnTo>
                    <a:pt x="376692" y="94668"/>
                  </a:lnTo>
                  <a:lnTo>
                    <a:pt x="376092" y="92851"/>
                  </a:lnTo>
                  <a:lnTo>
                    <a:pt x="376627" y="90273"/>
                  </a:lnTo>
                  <a:lnTo>
                    <a:pt x="376854" y="88295"/>
                  </a:lnTo>
                  <a:lnTo>
                    <a:pt x="375719" y="86787"/>
                  </a:lnTo>
                  <a:cubicBezTo>
                    <a:pt x="375719" y="86787"/>
                    <a:pt x="374357" y="85279"/>
                    <a:pt x="374357" y="85052"/>
                  </a:cubicBezTo>
                  <a:lnTo>
                    <a:pt x="374357" y="83300"/>
                  </a:lnTo>
                  <a:cubicBezTo>
                    <a:pt x="374357" y="83300"/>
                    <a:pt x="375346" y="81711"/>
                    <a:pt x="375346" y="81484"/>
                  </a:cubicBezTo>
                  <a:cubicBezTo>
                    <a:pt x="375346" y="81257"/>
                    <a:pt x="374665" y="79441"/>
                    <a:pt x="374665" y="79441"/>
                  </a:cubicBezTo>
                  <a:lnTo>
                    <a:pt x="372686" y="77544"/>
                  </a:lnTo>
                  <a:lnTo>
                    <a:pt x="372087" y="75955"/>
                  </a:lnTo>
                  <a:lnTo>
                    <a:pt x="371779" y="74820"/>
                  </a:lnTo>
                  <a:lnTo>
                    <a:pt x="372768" y="73312"/>
                  </a:lnTo>
                  <a:lnTo>
                    <a:pt x="374665" y="72630"/>
                  </a:lnTo>
                  <a:lnTo>
                    <a:pt x="376254" y="73166"/>
                  </a:lnTo>
                  <a:lnTo>
                    <a:pt x="377616" y="73474"/>
                  </a:lnTo>
                  <a:cubicBezTo>
                    <a:pt x="377616" y="73474"/>
                    <a:pt x="378670" y="73555"/>
                    <a:pt x="378897" y="73393"/>
                  </a:cubicBezTo>
                  <a:cubicBezTo>
                    <a:pt x="379124" y="73247"/>
                    <a:pt x="379497" y="69371"/>
                    <a:pt x="379497" y="69371"/>
                  </a:cubicBezTo>
                  <a:lnTo>
                    <a:pt x="380260" y="67782"/>
                  </a:lnTo>
                  <a:lnTo>
                    <a:pt x="380340" y="66112"/>
                  </a:lnTo>
                  <a:lnTo>
                    <a:pt x="381849" y="64604"/>
                  </a:lnTo>
                  <a:lnTo>
                    <a:pt x="383130" y="63161"/>
                  </a:lnTo>
                  <a:lnTo>
                    <a:pt x="382984" y="61652"/>
                  </a:lnTo>
                  <a:lnTo>
                    <a:pt x="381929" y="60063"/>
                  </a:lnTo>
                  <a:lnTo>
                    <a:pt x="380486" y="58701"/>
                  </a:lnTo>
                  <a:lnTo>
                    <a:pt x="378751" y="57193"/>
                  </a:lnTo>
                  <a:lnTo>
                    <a:pt x="377243" y="56204"/>
                  </a:lnTo>
                  <a:lnTo>
                    <a:pt x="374973" y="56058"/>
                  </a:lnTo>
                  <a:lnTo>
                    <a:pt x="372849" y="56058"/>
                  </a:lnTo>
                  <a:lnTo>
                    <a:pt x="371114" y="55912"/>
                  </a:lnTo>
                  <a:lnTo>
                    <a:pt x="369752" y="56512"/>
                  </a:lnTo>
                  <a:lnTo>
                    <a:pt x="367854" y="56058"/>
                  </a:lnTo>
                  <a:lnTo>
                    <a:pt x="366638" y="54777"/>
                  </a:lnTo>
                  <a:lnTo>
                    <a:pt x="364887" y="54550"/>
                  </a:lnTo>
                  <a:lnTo>
                    <a:pt x="363444" y="53950"/>
                  </a:lnTo>
                  <a:lnTo>
                    <a:pt x="363671" y="52442"/>
                  </a:lnTo>
                  <a:lnTo>
                    <a:pt x="364433" y="50999"/>
                  </a:lnTo>
                  <a:lnTo>
                    <a:pt x="362535" y="48501"/>
                  </a:lnTo>
                  <a:lnTo>
                    <a:pt x="362844" y="46831"/>
                  </a:lnTo>
                  <a:lnTo>
                    <a:pt x="362698" y="45550"/>
                  </a:lnTo>
                  <a:lnTo>
                    <a:pt x="361563" y="44496"/>
                  </a:lnTo>
                  <a:lnTo>
                    <a:pt x="362244" y="43361"/>
                  </a:lnTo>
                  <a:lnTo>
                    <a:pt x="363606" y="42080"/>
                  </a:lnTo>
                  <a:lnTo>
                    <a:pt x="364433" y="40264"/>
                  </a:lnTo>
                  <a:lnTo>
                    <a:pt x="365195" y="39129"/>
                  </a:lnTo>
                  <a:lnTo>
                    <a:pt x="365114" y="36696"/>
                  </a:lnTo>
                  <a:lnTo>
                    <a:pt x="364968" y="34653"/>
                  </a:lnTo>
                  <a:cubicBezTo>
                    <a:pt x="364968" y="34653"/>
                    <a:pt x="364595" y="32529"/>
                    <a:pt x="364368" y="32448"/>
                  </a:cubicBezTo>
                  <a:cubicBezTo>
                    <a:pt x="364141" y="32367"/>
                    <a:pt x="362698" y="31167"/>
                    <a:pt x="362698" y="31167"/>
                  </a:cubicBezTo>
                  <a:lnTo>
                    <a:pt x="361190" y="29886"/>
                  </a:lnTo>
                  <a:lnTo>
                    <a:pt x="360282" y="28832"/>
                  </a:lnTo>
                  <a:lnTo>
                    <a:pt x="359601" y="26853"/>
                  </a:lnTo>
                  <a:lnTo>
                    <a:pt x="358546" y="25864"/>
                  </a:lnTo>
                  <a:lnTo>
                    <a:pt x="357638" y="24956"/>
                  </a:lnTo>
                  <a:lnTo>
                    <a:pt x="354606" y="24956"/>
                  </a:lnTo>
                  <a:lnTo>
                    <a:pt x="353925" y="23594"/>
                  </a:lnTo>
                  <a:lnTo>
                    <a:pt x="353844" y="22151"/>
                  </a:lnTo>
                  <a:lnTo>
                    <a:pt x="348914" y="17983"/>
                  </a:lnTo>
                  <a:lnTo>
                    <a:pt x="347179" y="15859"/>
                  </a:lnTo>
                  <a:cubicBezTo>
                    <a:pt x="347179" y="15859"/>
                    <a:pt x="346190" y="14578"/>
                    <a:pt x="345898" y="14578"/>
                  </a:cubicBezTo>
                  <a:cubicBezTo>
                    <a:pt x="345606" y="14578"/>
                    <a:pt x="343920" y="14124"/>
                    <a:pt x="343920" y="14124"/>
                  </a:cubicBezTo>
                  <a:lnTo>
                    <a:pt x="341877" y="14124"/>
                  </a:lnTo>
                  <a:lnTo>
                    <a:pt x="340595" y="16475"/>
                  </a:lnTo>
                  <a:cubicBezTo>
                    <a:pt x="340595" y="16475"/>
                    <a:pt x="339768" y="17529"/>
                    <a:pt x="339315" y="17837"/>
                  </a:cubicBezTo>
                  <a:cubicBezTo>
                    <a:pt x="338861" y="18146"/>
                    <a:pt x="336817" y="18064"/>
                    <a:pt x="336817" y="18064"/>
                  </a:cubicBezTo>
                  <a:lnTo>
                    <a:pt x="335309" y="16702"/>
                  </a:lnTo>
                  <a:lnTo>
                    <a:pt x="334547" y="16329"/>
                  </a:lnTo>
                  <a:lnTo>
                    <a:pt x="332569" y="16329"/>
                  </a:lnTo>
                  <a:lnTo>
                    <a:pt x="330980" y="16783"/>
                  </a:lnTo>
                  <a:lnTo>
                    <a:pt x="328628" y="17010"/>
                  </a:lnTo>
                  <a:lnTo>
                    <a:pt x="327120" y="17610"/>
                  </a:lnTo>
                  <a:lnTo>
                    <a:pt x="325450" y="17610"/>
                  </a:lnTo>
                  <a:lnTo>
                    <a:pt x="323942" y="17156"/>
                  </a:lnTo>
                  <a:lnTo>
                    <a:pt x="321137" y="16167"/>
                  </a:lnTo>
                  <a:lnTo>
                    <a:pt x="319467" y="15859"/>
                  </a:lnTo>
                  <a:lnTo>
                    <a:pt x="316353" y="19718"/>
                  </a:lnTo>
                  <a:lnTo>
                    <a:pt x="314602" y="19637"/>
                  </a:lnTo>
                  <a:lnTo>
                    <a:pt x="311261" y="22670"/>
                  </a:lnTo>
                  <a:lnTo>
                    <a:pt x="309283" y="23886"/>
                  </a:lnTo>
                  <a:lnTo>
                    <a:pt x="307305" y="24794"/>
                  </a:lnTo>
                  <a:lnTo>
                    <a:pt x="305326" y="24940"/>
                  </a:lnTo>
                  <a:lnTo>
                    <a:pt x="303283" y="27291"/>
                  </a:lnTo>
                  <a:lnTo>
                    <a:pt x="301467" y="28734"/>
                  </a:lnTo>
                  <a:lnTo>
                    <a:pt x="300559" y="29270"/>
                  </a:lnTo>
                  <a:lnTo>
                    <a:pt x="297073" y="30632"/>
                  </a:lnTo>
                  <a:lnTo>
                    <a:pt x="294721" y="31232"/>
                  </a:lnTo>
                  <a:lnTo>
                    <a:pt x="292224" y="30778"/>
                  </a:lnTo>
                  <a:lnTo>
                    <a:pt x="287602" y="31232"/>
                  </a:lnTo>
                  <a:lnTo>
                    <a:pt x="285024" y="31151"/>
                  </a:lnTo>
                  <a:lnTo>
                    <a:pt x="281084" y="30615"/>
                  </a:lnTo>
                  <a:lnTo>
                    <a:pt x="278959" y="29934"/>
                  </a:lnTo>
                  <a:lnTo>
                    <a:pt x="277597" y="28491"/>
                  </a:lnTo>
                  <a:lnTo>
                    <a:pt x="275392" y="28183"/>
                  </a:lnTo>
                  <a:lnTo>
                    <a:pt x="273884" y="28491"/>
                  </a:lnTo>
                  <a:lnTo>
                    <a:pt x="273057" y="29091"/>
                  </a:lnTo>
                  <a:lnTo>
                    <a:pt x="271614" y="29237"/>
                  </a:lnTo>
                  <a:lnTo>
                    <a:pt x="269262" y="28929"/>
                  </a:lnTo>
                  <a:lnTo>
                    <a:pt x="266149" y="29610"/>
                  </a:lnTo>
                  <a:lnTo>
                    <a:pt x="264560" y="30372"/>
                  </a:lnTo>
                  <a:lnTo>
                    <a:pt x="263425" y="31199"/>
                  </a:lnTo>
                  <a:lnTo>
                    <a:pt x="261981" y="31880"/>
                  </a:lnTo>
                  <a:lnTo>
                    <a:pt x="260311" y="31961"/>
                  </a:lnTo>
                  <a:lnTo>
                    <a:pt x="258560" y="31507"/>
                  </a:lnTo>
                  <a:lnTo>
                    <a:pt x="256890" y="32042"/>
                  </a:lnTo>
                  <a:lnTo>
                    <a:pt x="254766" y="32415"/>
                  </a:lnTo>
                  <a:lnTo>
                    <a:pt x="251506" y="31961"/>
                  </a:lnTo>
                  <a:lnTo>
                    <a:pt x="244614" y="30680"/>
                  </a:lnTo>
                  <a:lnTo>
                    <a:pt x="241047" y="29172"/>
                  </a:lnTo>
                  <a:lnTo>
                    <a:pt x="239912" y="27194"/>
                  </a:lnTo>
                  <a:lnTo>
                    <a:pt x="238696" y="27194"/>
                  </a:lnTo>
                  <a:lnTo>
                    <a:pt x="237869" y="28556"/>
                  </a:lnTo>
                  <a:lnTo>
                    <a:pt x="236653" y="29318"/>
                  </a:lnTo>
                  <a:lnTo>
                    <a:pt x="234674" y="28491"/>
                  </a:lnTo>
                  <a:lnTo>
                    <a:pt x="232469" y="27210"/>
                  </a:lnTo>
                  <a:lnTo>
                    <a:pt x="230799" y="26448"/>
                  </a:lnTo>
                  <a:lnTo>
                    <a:pt x="227685" y="26075"/>
                  </a:lnTo>
                  <a:cubicBezTo>
                    <a:pt x="227685" y="26075"/>
                    <a:pt x="226015" y="24713"/>
                    <a:pt x="225934" y="24486"/>
                  </a:cubicBezTo>
                  <a:cubicBezTo>
                    <a:pt x="225853" y="24259"/>
                    <a:pt x="224572" y="22443"/>
                    <a:pt x="224572" y="22443"/>
                  </a:cubicBezTo>
                  <a:lnTo>
                    <a:pt x="222366" y="20935"/>
                  </a:lnTo>
                  <a:lnTo>
                    <a:pt x="220551" y="20108"/>
                  </a:lnTo>
                  <a:lnTo>
                    <a:pt x="218653" y="20189"/>
                  </a:lnTo>
                  <a:lnTo>
                    <a:pt x="216675" y="21243"/>
                  </a:lnTo>
                  <a:lnTo>
                    <a:pt x="215540" y="23221"/>
                  </a:lnTo>
                  <a:cubicBezTo>
                    <a:pt x="215540" y="23221"/>
                    <a:pt x="214632" y="23448"/>
                    <a:pt x="213951" y="23302"/>
                  </a:cubicBezTo>
                  <a:cubicBezTo>
                    <a:pt x="213270" y="23156"/>
                    <a:pt x="211145" y="22167"/>
                    <a:pt x="211145" y="22167"/>
                  </a:cubicBezTo>
                  <a:lnTo>
                    <a:pt x="209637" y="20351"/>
                  </a:lnTo>
                  <a:lnTo>
                    <a:pt x="208048" y="17464"/>
                  </a:lnTo>
                  <a:lnTo>
                    <a:pt x="207286" y="15259"/>
                  </a:lnTo>
                  <a:lnTo>
                    <a:pt x="207205" y="13670"/>
                  </a:lnTo>
                  <a:lnTo>
                    <a:pt x="205988" y="12000"/>
                  </a:lnTo>
                  <a:lnTo>
                    <a:pt x="204399" y="10103"/>
                  </a:lnTo>
                  <a:lnTo>
                    <a:pt x="202275" y="10476"/>
                  </a:lnTo>
                  <a:lnTo>
                    <a:pt x="199616" y="11611"/>
                  </a:lnTo>
                  <a:lnTo>
                    <a:pt x="197346" y="12292"/>
                  </a:lnTo>
                  <a:lnTo>
                    <a:pt x="196130" y="12519"/>
                  </a:lnTo>
                  <a:cubicBezTo>
                    <a:pt x="196130" y="12519"/>
                    <a:pt x="194540" y="11983"/>
                    <a:pt x="194313" y="11983"/>
                  </a:cubicBezTo>
                  <a:cubicBezTo>
                    <a:pt x="194086" y="11983"/>
                    <a:pt x="191816" y="11221"/>
                    <a:pt x="191816" y="11221"/>
                  </a:cubicBezTo>
                  <a:lnTo>
                    <a:pt x="190081" y="10686"/>
                  </a:lnTo>
                  <a:lnTo>
                    <a:pt x="188265" y="8951"/>
                  </a:lnTo>
                  <a:lnTo>
                    <a:pt x="186594" y="6227"/>
                  </a:lnTo>
                  <a:lnTo>
                    <a:pt x="186140" y="4103"/>
                  </a:lnTo>
                  <a:lnTo>
                    <a:pt x="186368" y="3113"/>
                  </a:lnTo>
                  <a:lnTo>
                    <a:pt x="187276" y="2659"/>
                  </a:lnTo>
                  <a:lnTo>
                    <a:pt x="187876" y="1897"/>
                  </a:lnTo>
                  <a:lnTo>
                    <a:pt x="187049" y="1897"/>
                  </a:lnTo>
                  <a:lnTo>
                    <a:pt x="185687" y="1443"/>
                  </a:lnTo>
                  <a:cubicBezTo>
                    <a:pt x="185687" y="1443"/>
                    <a:pt x="184924" y="1135"/>
                    <a:pt x="184860" y="908"/>
                  </a:cubicBezTo>
                  <a:cubicBezTo>
                    <a:pt x="184778" y="681"/>
                    <a:pt x="184778" y="0"/>
                    <a:pt x="184551" y="0"/>
                  </a:cubicBezTo>
                  <a:lnTo>
                    <a:pt x="183416" y="0"/>
                  </a:lnTo>
                  <a:lnTo>
                    <a:pt x="182427" y="827"/>
                  </a:lnTo>
                  <a:cubicBezTo>
                    <a:pt x="182427" y="827"/>
                    <a:pt x="181892" y="1881"/>
                    <a:pt x="181827" y="2108"/>
                  </a:cubicBezTo>
                  <a:cubicBezTo>
                    <a:pt x="181746" y="2335"/>
                    <a:pt x="180838" y="3324"/>
                    <a:pt x="180838" y="3324"/>
                  </a:cubicBezTo>
                  <a:lnTo>
                    <a:pt x="178114" y="3778"/>
                  </a:lnTo>
                  <a:cubicBezTo>
                    <a:pt x="178114" y="3778"/>
                    <a:pt x="176525" y="3859"/>
                    <a:pt x="176217" y="3859"/>
                  </a:cubicBezTo>
                  <a:cubicBezTo>
                    <a:pt x="175909" y="3859"/>
                    <a:pt x="174546" y="3259"/>
                    <a:pt x="174546" y="3259"/>
                  </a:cubicBezTo>
                  <a:cubicBezTo>
                    <a:pt x="174546" y="3259"/>
                    <a:pt x="173784" y="2724"/>
                    <a:pt x="173557" y="2724"/>
                  </a:cubicBezTo>
                  <a:cubicBezTo>
                    <a:pt x="173330" y="2724"/>
                    <a:pt x="172114" y="3778"/>
                    <a:pt x="172114" y="3778"/>
                  </a:cubicBezTo>
                  <a:lnTo>
                    <a:pt x="169682" y="4232"/>
                  </a:lnTo>
                  <a:cubicBezTo>
                    <a:pt x="169682" y="4232"/>
                    <a:pt x="167330" y="4086"/>
                    <a:pt x="167022" y="4005"/>
                  </a:cubicBezTo>
                  <a:cubicBezTo>
                    <a:pt x="166714" y="3924"/>
                    <a:pt x="163909" y="3178"/>
                    <a:pt x="163909" y="3178"/>
                  </a:cubicBezTo>
                  <a:cubicBezTo>
                    <a:pt x="163909" y="3178"/>
                    <a:pt x="160504" y="2578"/>
                    <a:pt x="160195" y="2578"/>
                  </a:cubicBezTo>
                  <a:lnTo>
                    <a:pt x="154212" y="2578"/>
                  </a:lnTo>
                  <a:cubicBezTo>
                    <a:pt x="153904" y="2578"/>
                    <a:pt x="152087" y="2432"/>
                    <a:pt x="151714" y="2432"/>
                  </a:cubicBezTo>
                  <a:cubicBezTo>
                    <a:pt x="151341" y="2432"/>
                    <a:pt x="149282" y="1751"/>
                    <a:pt x="149282" y="1751"/>
                  </a:cubicBezTo>
                  <a:lnTo>
                    <a:pt x="147693" y="2432"/>
                  </a:lnTo>
                  <a:lnTo>
                    <a:pt x="145342" y="3649"/>
                  </a:lnTo>
                  <a:lnTo>
                    <a:pt x="143137" y="4638"/>
                  </a:lnTo>
                  <a:cubicBezTo>
                    <a:pt x="143137" y="4638"/>
                    <a:pt x="139796" y="5692"/>
                    <a:pt x="139342" y="5773"/>
                  </a:cubicBezTo>
                  <a:cubicBezTo>
                    <a:pt x="138888" y="5854"/>
                    <a:pt x="133958" y="7135"/>
                    <a:pt x="133958" y="7135"/>
                  </a:cubicBezTo>
                  <a:lnTo>
                    <a:pt x="128883" y="8951"/>
                  </a:lnTo>
                  <a:lnTo>
                    <a:pt x="126905" y="10848"/>
                  </a:lnTo>
                  <a:lnTo>
                    <a:pt x="125153" y="13054"/>
                  </a:lnTo>
                  <a:lnTo>
                    <a:pt x="122348" y="14108"/>
                  </a:lnTo>
                  <a:lnTo>
                    <a:pt x="120142" y="15389"/>
                  </a:lnTo>
                  <a:lnTo>
                    <a:pt x="117418" y="17124"/>
                  </a:lnTo>
                  <a:lnTo>
                    <a:pt x="115294" y="18875"/>
                  </a:lnTo>
                  <a:lnTo>
                    <a:pt x="114240" y="19864"/>
                  </a:lnTo>
                  <a:lnTo>
                    <a:pt x="111743" y="20173"/>
                  </a:lnTo>
                  <a:lnTo>
                    <a:pt x="110154" y="21000"/>
                  </a:lnTo>
                  <a:cubicBezTo>
                    <a:pt x="110154" y="21000"/>
                    <a:pt x="110072" y="22280"/>
                    <a:pt x="110072" y="22589"/>
                  </a:cubicBezTo>
                  <a:cubicBezTo>
                    <a:pt x="110072" y="22897"/>
                    <a:pt x="109926" y="24713"/>
                    <a:pt x="109846" y="24940"/>
                  </a:cubicBezTo>
                  <a:cubicBezTo>
                    <a:pt x="109764" y="25167"/>
                    <a:pt x="109019" y="26334"/>
                    <a:pt x="108564" y="26594"/>
                  </a:cubicBezTo>
                  <a:cubicBezTo>
                    <a:pt x="108110" y="26837"/>
                    <a:pt x="106359" y="27599"/>
                    <a:pt x="106359" y="27599"/>
                  </a:cubicBezTo>
                  <a:cubicBezTo>
                    <a:pt x="106359" y="27599"/>
                    <a:pt x="103700" y="27972"/>
                    <a:pt x="103327" y="28053"/>
                  </a:cubicBezTo>
                  <a:cubicBezTo>
                    <a:pt x="102954" y="28135"/>
                    <a:pt x="99759" y="27972"/>
                    <a:pt x="99759" y="27972"/>
                  </a:cubicBezTo>
                  <a:lnTo>
                    <a:pt x="95511" y="27210"/>
                  </a:lnTo>
                  <a:lnTo>
                    <a:pt x="91716" y="26578"/>
                  </a:lnTo>
                  <a:lnTo>
                    <a:pt x="89738" y="26059"/>
                  </a:lnTo>
                  <a:lnTo>
                    <a:pt x="87533" y="23854"/>
                  </a:lnTo>
                  <a:lnTo>
                    <a:pt x="85716" y="25216"/>
                  </a:lnTo>
                  <a:lnTo>
                    <a:pt x="84354" y="26561"/>
                  </a:lnTo>
                  <a:lnTo>
                    <a:pt x="75630" y="26561"/>
                  </a:lnTo>
                  <a:lnTo>
                    <a:pt x="73814" y="25524"/>
                  </a:lnTo>
                  <a:cubicBezTo>
                    <a:pt x="73814" y="25524"/>
                    <a:pt x="72306" y="24924"/>
                    <a:pt x="71835" y="24924"/>
                  </a:cubicBezTo>
                  <a:lnTo>
                    <a:pt x="69565" y="24924"/>
                  </a:lnTo>
                  <a:lnTo>
                    <a:pt x="67133" y="23934"/>
                  </a:lnTo>
                  <a:lnTo>
                    <a:pt x="63874" y="23854"/>
                  </a:lnTo>
                  <a:lnTo>
                    <a:pt x="62511" y="24761"/>
                  </a:lnTo>
                  <a:lnTo>
                    <a:pt x="62138" y="26561"/>
                  </a:lnTo>
                  <a:lnTo>
                    <a:pt x="62138" y="27875"/>
                  </a:lnTo>
                  <a:lnTo>
                    <a:pt x="62511" y="29383"/>
                  </a:lnTo>
                  <a:lnTo>
                    <a:pt x="62138" y="30745"/>
                  </a:lnTo>
                  <a:lnTo>
                    <a:pt x="62138" y="32253"/>
                  </a:lnTo>
                  <a:lnTo>
                    <a:pt x="63955" y="33242"/>
                  </a:lnTo>
                  <a:lnTo>
                    <a:pt x="65009" y="33696"/>
                  </a:lnTo>
                  <a:lnTo>
                    <a:pt x="65836" y="33778"/>
                  </a:lnTo>
                  <a:lnTo>
                    <a:pt x="66063" y="35286"/>
                  </a:lnTo>
                  <a:lnTo>
                    <a:pt x="67052" y="35821"/>
                  </a:lnTo>
                  <a:lnTo>
                    <a:pt x="67814" y="36648"/>
                  </a:lnTo>
                  <a:lnTo>
                    <a:pt x="74868" y="36648"/>
                  </a:lnTo>
                  <a:lnTo>
                    <a:pt x="77219" y="37410"/>
                  </a:lnTo>
                  <a:lnTo>
                    <a:pt x="77900" y="37783"/>
                  </a:lnTo>
                  <a:cubicBezTo>
                    <a:pt x="77900" y="37783"/>
                    <a:pt x="78354" y="38010"/>
                    <a:pt x="77819" y="38237"/>
                  </a:cubicBezTo>
                  <a:cubicBezTo>
                    <a:pt x="77284" y="38464"/>
                    <a:pt x="75468" y="38464"/>
                    <a:pt x="75160" y="38464"/>
                  </a:cubicBezTo>
                  <a:lnTo>
                    <a:pt x="73490" y="38464"/>
                  </a:lnTo>
                  <a:lnTo>
                    <a:pt x="71738" y="38610"/>
                  </a:lnTo>
                  <a:lnTo>
                    <a:pt x="70522" y="38075"/>
                  </a:lnTo>
                  <a:lnTo>
                    <a:pt x="69241" y="38448"/>
                  </a:lnTo>
                  <a:lnTo>
                    <a:pt x="67960" y="38821"/>
                  </a:lnTo>
                  <a:lnTo>
                    <a:pt x="66290" y="39194"/>
                  </a:lnTo>
                  <a:cubicBezTo>
                    <a:pt x="66290" y="39194"/>
                    <a:pt x="65690" y="39875"/>
                    <a:pt x="65463" y="39875"/>
                  </a:cubicBezTo>
                  <a:lnTo>
                    <a:pt x="63566" y="39875"/>
                  </a:lnTo>
                  <a:cubicBezTo>
                    <a:pt x="63338" y="39875"/>
                    <a:pt x="59252" y="39956"/>
                    <a:pt x="59252" y="39956"/>
                  </a:cubicBezTo>
                  <a:lnTo>
                    <a:pt x="57890" y="41853"/>
                  </a:lnTo>
                  <a:lnTo>
                    <a:pt x="56528" y="42161"/>
                  </a:lnTo>
                  <a:lnTo>
                    <a:pt x="55928" y="42534"/>
                  </a:lnTo>
                  <a:lnTo>
                    <a:pt x="56382" y="43442"/>
                  </a:lnTo>
                  <a:lnTo>
                    <a:pt x="58506" y="44350"/>
                  </a:lnTo>
                  <a:lnTo>
                    <a:pt x="60712" y="44496"/>
                  </a:lnTo>
                  <a:lnTo>
                    <a:pt x="62609" y="44642"/>
                  </a:lnTo>
                  <a:lnTo>
                    <a:pt x="62755" y="46004"/>
                  </a:lnTo>
                  <a:lnTo>
                    <a:pt x="61474" y="47058"/>
                  </a:lnTo>
                  <a:cubicBezTo>
                    <a:pt x="61474" y="47058"/>
                    <a:pt x="59431" y="48047"/>
                    <a:pt x="59204" y="47966"/>
                  </a:cubicBezTo>
                  <a:cubicBezTo>
                    <a:pt x="58977" y="47885"/>
                    <a:pt x="57614" y="46912"/>
                    <a:pt x="57614" y="46912"/>
                  </a:cubicBezTo>
                  <a:lnTo>
                    <a:pt x="56252" y="46458"/>
                  </a:lnTo>
                  <a:lnTo>
                    <a:pt x="54209" y="47139"/>
                  </a:lnTo>
                  <a:lnTo>
                    <a:pt x="53220" y="47674"/>
                  </a:lnTo>
                  <a:lnTo>
                    <a:pt x="50787" y="47447"/>
                  </a:lnTo>
                  <a:lnTo>
                    <a:pt x="49799" y="46847"/>
                  </a:lnTo>
                  <a:lnTo>
                    <a:pt x="47901" y="46847"/>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48" name="Freeform: Shape 847">
              <a:extLst>
                <a:ext uri="{FF2B5EF4-FFF2-40B4-BE49-F238E27FC236}">
                  <a16:creationId xmlns:a16="http://schemas.microsoft.com/office/drawing/2014/main" id="{0DA1A8C7-1419-0BCB-8A4E-10A4712E2B9B}"/>
                </a:ext>
              </a:extLst>
            </p:cNvPr>
            <p:cNvSpPr/>
            <p:nvPr/>
          </p:nvSpPr>
          <p:spPr>
            <a:xfrm>
              <a:off x="7966727" y="3612829"/>
              <a:ext cx="127227" cy="66014"/>
            </a:xfrm>
            <a:custGeom>
              <a:avLst/>
              <a:gdLst>
                <a:gd name="connsiteX0" fmla="*/ 87079 w 137915"/>
                <a:gd name="connsiteY0" fmla="*/ 27226 h 71560"/>
                <a:gd name="connsiteX1" fmla="*/ 87906 w 137915"/>
                <a:gd name="connsiteY1" fmla="*/ 25637 h 71560"/>
                <a:gd name="connsiteX2" fmla="*/ 88814 w 137915"/>
                <a:gd name="connsiteY2" fmla="*/ 24875 h 71560"/>
                <a:gd name="connsiteX3" fmla="*/ 90857 w 137915"/>
                <a:gd name="connsiteY3" fmla="*/ 24648 h 71560"/>
                <a:gd name="connsiteX4" fmla="*/ 92900 w 137915"/>
                <a:gd name="connsiteY4" fmla="*/ 25248 h 71560"/>
                <a:gd name="connsiteX5" fmla="*/ 94570 w 137915"/>
                <a:gd name="connsiteY5" fmla="*/ 23659 h 71560"/>
                <a:gd name="connsiteX6" fmla="*/ 96078 w 137915"/>
                <a:gd name="connsiteY6" fmla="*/ 23659 h 71560"/>
                <a:gd name="connsiteX7" fmla="*/ 97667 w 137915"/>
                <a:gd name="connsiteY7" fmla="*/ 24259 h 71560"/>
                <a:gd name="connsiteX8" fmla="*/ 98381 w 137915"/>
                <a:gd name="connsiteY8" fmla="*/ 26075 h 71560"/>
                <a:gd name="connsiteX9" fmla="*/ 98819 w 137915"/>
                <a:gd name="connsiteY9" fmla="*/ 26756 h 71560"/>
                <a:gd name="connsiteX10" fmla="*/ 99646 w 137915"/>
                <a:gd name="connsiteY10" fmla="*/ 26221 h 71560"/>
                <a:gd name="connsiteX11" fmla="*/ 100100 w 137915"/>
                <a:gd name="connsiteY11" fmla="*/ 25394 h 71560"/>
                <a:gd name="connsiteX12" fmla="*/ 100700 w 137915"/>
                <a:gd name="connsiteY12" fmla="*/ 24178 h 71560"/>
                <a:gd name="connsiteX13" fmla="*/ 101835 w 137915"/>
                <a:gd name="connsiteY13" fmla="*/ 23416 h 71560"/>
                <a:gd name="connsiteX14" fmla="*/ 103051 w 137915"/>
                <a:gd name="connsiteY14" fmla="*/ 23643 h 71560"/>
                <a:gd name="connsiteX15" fmla="*/ 103732 w 137915"/>
                <a:gd name="connsiteY15" fmla="*/ 24324 h 71560"/>
                <a:gd name="connsiteX16" fmla="*/ 104786 w 137915"/>
                <a:gd name="connsiteY16" fmla="*/ 25313 h 71560"/>
                <a:gd name="connsiteX17" fmla="*/ 106229 w 137915"/>
                <a:gd name="connsiteY17" fmla="*/ 25459 h 71560"/>
                <a:gd name="connsiteX18" fmla="*/ 107364 w 137915"/>
                <a:gd name="connsiteY18" fmla="*/ 26059 h 71560"/>
                <a:gd name="connsiteX19" fmla="*/ 108581 w 137915"/>
                <a:gd name="connsiteY19" fmla="*/ 26967 h 71560"/>
                <a:gd name="connsiteX20" fmla="*/ 109180 w 137915"/>
                <a:gd name="connsiteY20" fmla="*/ 28475 h 71560"/>
                <a:gd name="connsiteX21" fmla="*/ 109943 w 137915"/>
                <a:gd name="connsiteY21" fmla="*/ 29610 h 71560"/>
                <a:gd name="connsiteX22" fmla="*/ 111613 w 137915"/>
                <a:gd name="connsiteY22" fmla="*/ 29756 h 71560"/>
                <a:gd name="connsiteX23" fmla="*/ 113283 w 137915"/>
                <a:gd name="connsiteY23" fmla="*/ 29675 h 71560"/>
                <a:gd name="connsiteX24" fmla="*/ 115034 w 137915"/>
                <a:gd name="connsiteY24" fmla="*/ 29756 h 71560"/>
                <a:gd name="connsiteX25" fmla="*/ 116786 w 137915"/>
                <a:gd name="connsiteY25" fmla="*/ 30583 h 71560"/>
                <a:gd name="connsiteX26" fmla="*/ 117548 w 137915"/>
                <a:gd name="connsiteY26" fmla="*/ 30891 h 71560"/>
                <a:gd name="connsiteX27" fmla="*/ 118910 w 137915"/>
                <a:gd name="connsiteY27" fmla="*/ 30891 h 71560"/>
                <a:gd name="connsiteX28" fmla="*/ 119591 w 137915"/>
                <a:gd name="connsiteY28" fmla="*/ 31718 h 71560"/>
                <a:gd name="connsiteX29" fmla="*/ 119364 w 137915"/>
                <a:gd name="connsiteY29" fmla="*/ 33988 h 71560"/>
                <a:gd name="connsiteX30" fmla="*/ 118829 w 137915"/>
                <a:gd name="connsiteY30" fmla="*/ 35723 h 71560"/>
                <a:gd name="connsiteX31" fmla="*/ 118002 w 137915"/>
                <a:gd name="connsiteY31" fmla="*/ 36485 h 71560"/>
                <a:gd name="connsiteX32" fmla="*/ 117321 w 137915"/>
                <a:gd name="connsiteY32" fmla="*/ 37475 h 71560"/>
                <a:gd name="connsiteX33" fmla="*/ 116705 w 137915"/>
                <a:gd name="connsiteY33" fmla="*/ 38286 h 71560"/>
                <a:gd name="connsiteX34" fmla="*/ 116786 w 137915"/>
                <a:gd name="connsiteY34" fmla="*/ 39453 h 71560"/>
                <a:gd name="connsiteX35" fmla="*/ 118602 w 137915"/>
                <a:gd name="connsiteY35" fmla="*/ 40442 h 71560"/>
                <a:gd name="connsiteX36" fmla="*/ 120191 w 137915"/>
                <a:gd name="connsiteY36" fmla="*/ 41269 h 71560"/>
                <a:gd name="connsiteX37" fmla="*/ 121861 w 137915"/>
                <a:gd name="connsiteY37" fmla="*/ 42177 h 71560"/>
                <a:gd name="connsiteX38" fmla="*/ 123077 w 137915"/>
                <a:gd name="connsiteY38" fmla="*/ 43004 h 71560"/>
                <a:gd name="connsiteX39" fmla="*/ 123840 w 137915"/>
                <a:gd name="connsiteY39" fmla="*/ 43312 h 71560"/>
                <a:gd name="connsiteX40" fmla="*/ 125575 w 137915"/>
                <a:gd name="connsiteY40" fmla="*/ 44139 h 71560"/>
                <a:gd name="connsiteX41" fmla="*/ 127391 w 137915"/>
                <a:gd name="connsiteY41" fmla="*/ 44593 h 71560"/>
                <a:gd name="connsiteX42" fmla="*/ 128899 w 137915"/>
                <a:gd name="connsiteY42" fmla="*/ 45047 h 71560"/>
                <a:gd name="connsiteX43" fmla="*/ 130115 w 137915"/>
                <a:gd name="connsiteY43" fmla="*/ 46037 h 71560"/>
                <a:gd name="connsiteX44" fmla="*/ 131396 w 137915"/>
                <a:gd name="connsiteY44" fmla="*/ 46572 h 71560"/>
                <a:gd name="connsiteX45" fmla="*/ 132758 w 137915"/>
                <a:gd name="connsiteY45" fmla="*/ 46880 h 71560"/>
                <a:gd name="connsiteX46" fmla="*/ 133812 w 137915"/>
                <a:gd name="connsiteY46" fmla="*/ 48923 h 71560"/>
                <a:gd name="connsiteX47" fmla="*/ 132904 w 137915"/>
                <a:gd name="connsiteY47" fmla="*/ 50058 h 71560"/>
                <a:gd name="connsiteX48" fmla="*/ 131850 w 137915"/>
                <a:gd name="connsiteY48" fmla="*/ 51274 h 71560"/>
                <a:gd name="connsiteX49" fmla="*/ 130715 w 137915"/>
                <a:gd name="connsiteY49" fmla="*/ 51647 h 71560"/>
                <a:gd name="connsiteX50" fmla="*/ 129499 w 137915"/>
                <a:gd name="connsiteY50" fmla="*/ 52701 h 71560"/>
                <a:gd name="connsiteX51" fmla="*/ 128137 w 137915"/>
                <a:gd name="connsiteY51" fmla="*/ 53382 h 71560"/>
                <a:gd name="connsiteX52" fmla="*/ 127083 w 137915"/>
                <a:gd name="connsiteY52" fmla="*/ 54744 h 71560"/>
                <a:gd name="connsiteX53" fmla="*/ 127229 w 137915"/>
                <a:gd name="connsiteY53" fmla="*/ 56107 h 71560"/>
                <a:gd name="connsiteX54" fmla="*/ 128445 w 137915"/>
                <a:gd name="connsiteY54" fmla="*/ 57096 h 71560"/>
                <a:gd name="connsiteX55" fmla="*/ 129661 w 137915"/>
                <a:gd name="connsiteY55" fmla="*/ 57550 h 71560"/>
                <a:gd name="connsiteX56" fmla="*/ 130796 w 137915"/>
                <a:gd name="connsiteY56" fmla="*/ 58458 h 71560"/>
                <a:gd name="connsiteX57" fmla="*/ 131104 w 137915"/>
                <a:gd name="connsiteY57" fmla="*/ 59512 h 71560"/>
                <a:gd name="connsiteX58" fmla="*/ 131413 w 137915"/>
                <a:gd name="connsiteY58" fmla="*/ 60793 h 71560"/>
                <a:gd name="connsiteX59" fmla="*/ 132921 w 137915"/>
                <a:gd name="connsiteY59" fmla="*/ 61782 h 71560"/>
                <a:gd name="connsiteX60" fmla="*/ 134510 w 137915"/>
                <a:gd name="connsiteY60" fmla="*/ 62544 h 71560"/>
                <a:gd name="connsiteX61" fmla="*/ 137088 w 137915"/>
                <a:gd name="connsiteY61" fmla="*/ 64215 h 71560"/>
                <a:gd name="connsiteX62" fmla="*/ 137915 w 137915"/>
                <a:gd name="connsiteY62" fmla="*/ 65204 h 71560"/>
                <a:gd name="connsiteX63" fmla="*/ 137915 w 137915"/>
                <a:gd name="connsiteY63" fmla="*/ 69517 h 71560"/>
                <a:gd name="connsiteX64" fmla="*/ 137315 w 137915"/>
                <a:gd name="connsiteY64" fmla="*/ 70879 h 71560"/>
                <a:gd name="connsiteX65" fmla="*/ 136261 w 137915"/>
                <a:gd name="connsiteY65" fmla="*/ 71560 h 71560"/>
                <a:gd name="connsiteX66" fmla="*/ 133909 w 137915"/>
                <a:gd name="connsiteY66" fmla="*/ 71560 h 71560"/>
                <a:gd name="connsiteX67" fmla="*/ 132240 w 137915"/>
                <a:gd name="connsiteY67" fmla="*/ 70798 h 71560"/>
                <a:gd name="connsiteX68" fmla="*/ 130877 w 137915"/>
                <a:gd name="connsiteY68" fmla="*/ 69582 h 71560"/>
                <a:gd name="connsiteX69" fmla="*/ 129369 w 137915"/>
                <a:gd name="connsiteY69" fmla="*/ 68755 h 71560"/>
                <a:gd name="connsiteX70" fmla="*/ 127245 w 137915"/>
                <a:gd name="connsiteY70" fmla="*/ 68901 h 71560"/>
                <a:gd name="connsiteX71" fmla="*/ 123759 w 137915"/>
                <a:gd name="connsiteY71" fmla="*/ 69209 h 71560"/>
                <a:gd name="connsiteX72" fmla="*/ 121034 w 137915"/>
                <a:gd name="connsiteY72" fmla="*/ 68074 h 71560"/>
                <a:gd name="connsiteX73" fmla="*/ 119056 w 137915"/>
                <a:gd name="connsiteY73" fmla="*/ 66712 h 71560"/>
                <a:gd name="connsiteX74" fmla="*/ 117694 w 137915"/>
                <a:gd name="connsiteY74" fmla="*/ 66031 h 71560"/>
                <a:gd name="connsiteX75" fmla="*/ 116478 w 137915"/>
                <a:gd name="connsiteY75" fmla="*/ 64588 h 71560"/>
                <a:gd name="connsiteX76" fmla="*/ 115116 w 137915"/>
                <a:gd name="connsiteY76" fmla="*/ 63079 h 71560"/>
                <a:gd name="connsiteX77" fmla="*/ 113072 w 137915"/>
                <a:gd name="connsiteY77" fmla="*/ 62317 h 71560"/>
                <a:gd name="connsiteX78" fmla="*/ 111337 w 137915"/>
                <a:gd name="connsiteY78" fmla="*/ 61717 h 71560"/>
                <a:gd name="connsiteX79" fmla="*/ 108905 w 137915"/>
                <a:gd name="connsiteY79" fmla="*/ 61798 h 71560"/>
                <a:gd name="connsiteX80" fmla="*/ 107462 w 137915"/>
                <a:gd name="connsiteY80" fmla="*/ 62333 h 71560"/>
                <a:gd name="connsiteX81" fmla="*/ 105646 w 137915"/>
                <a:gd name="connsiteY81" fmla="*/ 63550 h 71560"/>
                <a:gd name="connsiteX82" fmla="*/ 104510 w 137915"/>
                <a:gd name="connsiteY82" fmla="*/ 65220 h 71560"/>
                <a:gd name="connsiteX83" fmla="*/ 104284 w 137915"/>
                <a:gd name="connsiteY83" fmla="*/ 65755 h 71560"/>
                <a:gd name="connsiteX84" fmla="*/ 102775 w 137915"/>
                <a:gd name="connsiteY84" fmla="*/ 66809 h 71560"/>
                <a:gd name="connsiteX85" fmla="*/ 101786 w 137915"/>
                <a:gd name="connsiteY85" fmla="*/ 67263 h 71560"/>
                <a:gd name="connsiteX86" fmla="*/ 99581 w 137915"/>
                <a:gd name="connsiteY86" fmla="*/ 67344 h 71560"/>
                <a:gd name="connsiteX87" fmla="*/ 97148 w 137915"/>
                <a:gd name="connsiteY87" fmla="*/ 66971 h 71560"/>
                <a:gd name="connsiteX88" fmla="*/ 94943 w 137915"/>
                <a:gd name="connsiteY88" fmla="*/ 66517 h 71560"/>
                <a:gd name="connsiteX89" fmla="*/ 93581 w 137915"/>
                <a:gd name="connsiteY89" fmla="*/ 66517 h 71560"/>
                <a:gd name="connsiteX90" fmla="*/ 92365 w 137915"/>
                <a:gd name="connsiteY90" fmla="*/ 66971 h 71560"/>
                <a:gd name="connsiteX91" fmla="*/ 91457 w 137915"/>
                <a:gd name="connsiteY91" fmla="*/ 67198 h 71560"/>
                <a:gd name="connsiteX92" fmla="*/ 90095 w 137915"/>
                <a:gd name="connsiteY92" fmla="*/ 67344 h 71560"/>
                <a:gd name="connsiteX93" fmla="*/ 88586 w 137915"/>
                <a:gd name="connsiteY93" fmla="*/ 66663 h 71560"/>
                <a:gd name="connsiteX94" fmla="*/ 85554 w 137915"/>
                <a:gd name="connsiteY94" fmla="*/ 66582 h 71560"/>
                <a:gd name="connsiteX95" fmla="*/ 83057 w 137915"/>
                <a:gd name="connsiteY95" fmla="*/ 66501 h 71560"/>
                <a:gd name="connsiteX96" fmla="*/ 81306 w 137915"/>
                <a:gd name="connsiteY96" fmla="*/ 67036 h 71560"/>
                <a:gd name="connsiteX97" fmla="*/ 80625 w 137915"/>
                <a:gd name="connsiteY97" fmla="*/ 67944 h 71560"/>
                <a:gd name="connsiteX98" fmla="*/ 78500 w 137915"/>
                <a:gd name="connsiteY98" fmla="*/ 68544 h 71560"/>
                <a:gd name="connsiteX99" fmla="*/ 74560 w 137915"/>
                <a:gd name="connsiteY99" fmla="*/ 68771 h 71560"/>
                <a:gd name="connsiteX100" fmla="*/ 73052 w 137915"/>
                <a:gd name="connsiteY100" fmla="*/ 68917 h 71560"/>
                <a:gd name="connsiteX101" fmla="*/ 71463 w 137915"/>
                <a:gd name="connsiteY101" fmla="*/ 68998 h 71560"/>
                <a:gd name="connsiteX102" fmla="*/ 70409 w 137915"/>
                <a:gd name="connsiteY102" fmla="*/ 68009 h 71560"/>
                <a:gd name="connsiteX103" fmla="*/ 69501 w 137915"/>
                <a:gd name="connsiteY103" fmla="*/ 67101 h 71560"/>
                <a:gd name="connsiteX104" fmla="*/ 66468 w 137915"/>
                <a:gd name="connsiteY104" fmla="*/ 67101 h 71560"/>
                <a:gd name="connsiteX105" fmla="*/ 65787 w 137915"/>
                <a:gd name="connsiteY105" fmla="*/ 65739 h 71560"/>
                <a:gd name="connsiteX106" fmla="*/ 65706 w 137915"/>
                <a:gd name="connsiteY106" fmla="*/ 64296 h 71560"/>
                <a:gd name="connsiteX107" fmla="*/ 60777 w 137915"/>
                <a:gd name="connsiteY107" fmla="*/ 60128 h 71560"/>
                <a:gd name="connsiteX108" fmla="*/ 59041 w 137915"/>
                <a:gd name="connsiteY108" fmla="*/ 58004 h 71560"/>
                <a:gd name="connsiteX109" fmla="*/ 57760 w 137915"/>
                <a:gd name="connsiteY109" fmla="*/ 56723 h 71560"/>
                <a:gd name="connsiteX110" fmla="*/ 55782 w 137915"/>
                <a:gd name="connsiteY110" fmla="*/ 56269 h 71560"/>
                <a:gd name="connsiteX111" fmla="*/ 53739 w 137915"/>
                <a:gd name="connsiteY111" fmla="*/ 56269 h 71560"/>
                <a:gd name="connsiteX112" fmla="*/ 52458 w 137915"/>
                <a:gd name="connsiteY112" fmla="*/ 58620 h 71560"/>
                <a:gd name="connsiteX113" fmla="*/ 51177 w 137915"/>
                <a:gd name="connsiteY113" fmla="*/ 59982 h 71560"/>
                <a:gd name="connsiteX114" fmla="*/ 48680 w 137915"/>
                <a:gd name="connsiteY114" fmla="*/ 60209 h 71560"/>
                <a:gd name="connsiteX115" fmla="*/ 47171 w 137915"/>
                <a:gd name="connsiteY115" fmla="*/ 58847 h 71560"/>
                <a:gd name="connsiteX116" fmla="*/ 46409 w 137915"/>
                <a:gd name="connsiteY116" fmla="*/ 58474 h 71560"/>
                <a:gd name="connsiteX117" fmla="*/ 44431 w 137915"/>
                <a:gd name="connsiteY117" fmla="*/ 58474 h 71560"/>
                <a:gd name="connsiteX118" fmla="*/ 42842 w 137915"/>
                <a:gd name="connsiteY118" fmla="*/ 58928 h 71560"/>
                <a:gd name="connsiteX119" fmla="*/ 40491 w 137915"/>
                <a:gd name="connsiteY119" fmla="*/ 59155 h 71560"/>
                <a:gd name="connsiteX120" fmla="*/ 38983 w 137915"/>
                <a:gd name="connsiteY120" fmla="*/ 59755 h 71560"/>
                <a:gd name="connsiteX121" fmla="*/ 37312 w 137915"/>
                <a:gd name="connsiteY121" fmla="*/ 59755 h 71560"/>
                <a:gd name="connsiteX122" fmla="*/ 35804 w 137915"/>
                <a:gd name="connsiteY122" fmla="*/ 59301 h 71560"/>
                <a:gd name="connsiteX123" fmla="*/ 32999 w 137915"/>
                <a:gd name="connsiteY123" fmla="*/ 58312 h 71560"/>
                <a:gd name="connsiteX124" fmla="*/ 31329 w 137915"/>
                <a:gd name="connsiteY124" fmla="*/ 58004 h 71560"/>
                <a:gd name="connsiteX125" fmla="*/ 32918 w 137915"/>
                <a:gd name="connsiteY125" fmla="*/ 55798 h 71560"/>
                <a:gd name="connsiteX126" fmla="*/ 33453 w 137915"/>
                <a:gd name="connsiteY126" fmla="*/ 54436 h 71560"/>
                <a:gd name="connsiteX127" fmla="*/ 35204 w 137915"/>
                <a:gd name="connsiteY127" fmla="*/ 52701 h 71560"/>
                <a:gd name="connsiteX128" fmla="*/ 36031 w 137915"/>
                <a:gd name="connsiteY128" fmla="*/ 51193 h 71560"/>
                <a:gd name="connsiteX129" fmla="*/ 36940 w 137915"/>
                <a:gd name="connsiteY129" fmla="*/ 49977 h 71560"/>
                <a:gd name="connsiteX130" fmla="*/ 37020 w 137915"/>
                <a:gd name="connsiteY130" fmla="*/ 48080 h 71560"/>
                <a:gd name="connsiteX131" fmla="*/ 36793 w 137915"/>
                <a:gd name="connsiteY131" fmla="*/ 46037 h 71560"/>
                <a:gd name="connsiteX132" fmla="*/ 35740 w 137915"/>
                <a:gd name="connsiteY132" fmla="*/ 44529 h 71560"/>
                <a:gd name="connsiteX133" fmla="*/ 35286 w 137915"/>
                <a:gd name="connsiteY133" fmla="*/ 43393 h 71560"/>
                <a:gd name="connsiteX134" fmla="*/ 35367 w 137915"/>
                <a:gd name="connsiteY134" fmla="*/ 42177 h 71560"/>
                <a:gd name="connsiteX135" fmla="*/ 35820 w 137915"/>
                <a:gd name="connsiteY135" fmla="*/ 41723 h 71560"/>
                <a:gd name="connsiteX136" fmla="*/ 34150 w 137915"/>
                <a:gd name="connsiteY136" fmla="*/ 40734 h 71560"/>
                <a:gd name="connsiteX137" fmla="*/ 33550 w 137915"/>
                <a:gd name="connsiteY137" fmla="*/ 38837 h 71560"/>
                <a:gd name="connsiteX138" fmla="*/ 33469 w 137915"/>
                <a:gd name="connsiteY138" fmla="*/ 37102 h 71560"/>
                <a:gd name="connsiteX139" fmla="*/ 32869 w 137915"/>
                <a:gd name="connsiteY139" fmla="*/ 35659 h 71560"/>
                <a:gd name="connsiteX140" fmla="*/ 32561 w 137915"/>
                <a:gd name="connsiteY140" fmla="*/ 34605 h 71560"/>
                <a:gd name="connsiteX141" fmla="*/ 31734 w 137915"/>
                <a:gd name="connsiteY141" fmla="*/ 33096 h 71560"/>
                <a:gd name="connsiteX142" fmla="*/ 31361 w 137915"/>
                <a:gd name="connsiteY142" fmla="*/ 30145 h 71560"/>
                <a:gd name="connsiteX143" fmla="*/ 30453 w 137915"/>
                <a:gd name="connsiteY143" fmla="*/ 28167 h 71560"/>
                <a:gd name="connsiteX144" fmla="*/ 30145 w 137915"/>
                <a:gd name="connsiteY144" fmla="*/ 26270 h 71560"/>
                <a:gd name="connsiteX145" fmla="*/ 29610 w 137915"/>
                <a:gd name="connsiteY145" fmla="*/ 24761 h 71560"/>
                <a:gd name="connsiteX146" fmla="*/ 28248 w 137915"/>
                <a:gd name="connsiteY146" fmla="*/ 23707 h 71560"/>
                <a:gd name="connsiteX147" fmla="*/ 26123 w 137915"/>
                <a:gd name="connsiteY147" fmla="*/ 22799 h 71560"/>
                <a:gd name="connsiteX148" fmla="*/ 23545 w 137915"/>
                <a:gd name="connsiteY148" fmla="*/ 22345 h 71560"/>
                <a:gd name="connsiteX149" fmla="*/ 23010 w 137915"/>
                <a:gd name="connsiteY149" fmla="*/ 20983 h 71560"/>
                <a:gd name="connsiteX150" fmla="*/ 23010 w 137915"/>
                <a:gd name="connsiteY150" fmla="*/ 18940 h 71560"/>
                <a:gd name="connsiteX151" fmla="*/ 21502 w 137915"/>
                <a:gd name="connsiteY151" fmla="*/ 17124 h 71560"/>
                <a:gd name="connsiteX152" fmla="*/ 20594 w 137915"/>
                <a:gd name="connsiteY152" fmla="*/ 16524 h 71560"/>
                <a:gd name="connsiteX153" fmla="*/ 18551 w 137915"/>
                <a:gd name="connsiteY153" fmla="*/ 15616 h 71560"/>
                <a:gd name="connsiteX154" fmla="*/ 15437 w 137915"/>
                <a:gd name="connsiteY154" fmla="*/ 15308 h 71560"/>
                <a:gd name="connsiteX155" fmla="*/ 13621 w 137915"/>
                <a:gd name="connsiteY155" fmla="*/ 15308 h 71560"/>
                <a:gd name="connsiteX156" fmla="*/ 12113 w 137915"/>
                <a:gd name="connsiteY156" fmla="*/ 14546 h 71560"/>
                <a:gd name="connsiteX157" fmla="*/ 11124 w 137915"/>
                <a:gd name="connsiteY157" fmla="*/ 13410 h 71560"/>
                <a:gd name="connsiteX158" fmla="*/ 9681 w 137915"/>
                <a:gd name="connsiteY158" fmla="*/ 12583 h 71560"/>
                <a:gd name="connsiteX159" fmla="*/ 6195 w 137915"/>
                <a:gd name="connsiteY159" fmla="*/ 12583 h 71560"/>
                <a:gd name="connsiteX160" fmla="*/ 5594 w 137915"/>
                <a:gd name="connsiteY160" fmla="*/ 11903 h 71560"/>
                <a:gd name="connsiteX161" fmla="*/ 5594 w 137915"/>
                <a:gd name="connsiteY161" fmla="*/ 10540 h 71560"/>
                <a:gd name="connsiteX162" fmla="*/ 4913 w 137915"/>
                <a:gd name="connsiteY162" fmla="*/ 9405 h 71560"/>
                <a:gd name="connsiteX163" fmla="*/ 2416 w 137915"/>
                <a:gd name="connsiteY163" fmla="*/ 7508 h 71560"/>
                <a:gd name="connsiteX164" fmla="*/ 600 w 137915"/>
                <a:gd name="connsiteY164" fmla="*/ 6746 h 71560"/>
                <a:gd name="connsiteX165" fmla="*/ 0 w 137915"/>
                <a:gd name="connsiteY165" fmla="*/ 5984 h 71560"/>
                <a:gd name="connsiteX166" fmla="*/ 1216 w 137915"/>
                <a:gd name="connsiteY166" fmla="*/ 989 h 71560"/>
                <a:gd name="connsiteX167" fmla="*/ 2659 w 137915"/>
                <a:gd name="connsiteY167" fmla="*/ 989 h 71560"/>
                <a:gd name="connsiteX168" fmla="*/ 4702 w 137915"/>
                <a:gd name="connsiteY168" fmla="*/ 0 h 71560"/>
                <a:gd name="connsiteX169" fmla="*/ 7654 w 137915"/>
                <a:gd name="connsiteY169" fmla="*/ 908 h 71560"/>
                <a:gd name="connsiteX170" fmla="*/ 9551 w 137915"/>
                <a:gd name="connsiteY170" fmla="*/ 1216 h 71560"/>
                <a:gd name="connsiteX171" fmla="*/ 12048 w 137915"/>
                <a:gd name="connsiteY171" fmla="*/ 2270 h 71560"/>
                <a:gd name="connsiteX172" fmla="*/ 13183 w 137915"/>
                <a:gd name="connsiteY172" fmla="*/ 1589 h 71560"/>
                <a:gd name="connsiteX173" fmla="*/ 14091 w 137915"/>
                <a:gd name="connsiteY173" fmla="*/ 1508 h 71560"/>
                <a:gd name="connsiteX174" fmla="*/ 17043 w 137915"/>
                <a:gd name="connsiteY174" fmla="*/ 2497 h 71560"/>
                <a:gd name="connsiteX175" fmla="*/ 18097 w 137915"/>
                <a:gd name="connsiteY175" fmla="*/ 3713 h 71560"/>
                <a:gd name="connsiteX176" fmla="*/ 19540 w 137915"/>
                <a:gd name="connsiteY176" fmla="*/ 4622 h 71560"/>
                <a:gd name="connsiteX177" fmla="*/ 20529 w 137915"/>
                <a:gd name="connsiteY177" fmla="*/ 4995 h 71560"/>
                <a:gd name="connsiteX178" fmla="*/ 21356 w 137915"/>
                <a:gd name="connsiteY178" fmla="*/ 5222 h 71560"/>
                <a:gd name="connsiteX179" fmla="*/ 21891 w 137915"/>
                <a:gd name="connsiteY179" fmla="*/ 5530 h 71560"/>
                <a:gd name="connsiteX180" fmla="*/ 23707 w 137915"/>
                <a:gd name="connsiteY180" fmla="*/ 5838 h 71560"/>
                <a:gd name="connsiteX181" fmla="*/ 24843 w 137915"/>
                <a:gd name="connsiteY181" fmla="*/ 5838 h 71560"/>
                <a:gd name="connsiteX182" fmla="*/ 25832 w 137915"/>
                <a:gd name="connsiteY182" fmla="*/ 6211 h 71560"/>
                <a:gd name="connsiteX183" fmla="*/ 26367 w 137915"/>
                <a:gd name="connsiteY183" fmla="*/ 6584 h 71560"/>
                <a:gd name="connsiteX184" fmla="*/ 27275 w 137915"/>
                <a:gd name="connsiteY184" fmla="*/ 7119 h 71560"/>
                <a:gd name="connsiteX185" fmla="*/ 28037 w 137915"/>
                <a:gd name="connsiteY185" fmla="*/ 7492 h 71560"/>
                <a:gd name="connsiteX186" fmla="*/ 28410 w 137915"/>
                <a:gd name="connsiteY186" fmla="*/ 7265 h 71560"/>
                <a:gd name="connsiteX187" fmla="*/ 29237 w 137915"/>
                <a:gd name="connsiteY187" fmla="*/ 8027 h 71560"/>
                <a:gd name="connsiteX188" fmla="*/ 31134 w 137915"/>
                <a:gd name="connsiteY188" fmla="*/ 9162 h 71560"/>
                <a:gd name="connsiteX189" fmla="*/ 32415 w 137915"/>
                <a:gd name="connsiteY189" fmla="*/ 9843 h 71560"/>
                <a:gd name="connsiteX190" fmla="*/ 33923 w 137915"/>
                <a:gd name="connsiteY190" fmla="*/ 9762 h 71560"/>
                <a:gd name="connsiteX191" fmla="*/ 34913 w 137915"/>
                <a:gd name="connsiteY191" fmla="*/ 9681 h 71560"/>
                <a:gd name="connsiteX192" fmla="*/ 35594 w 137915"/>
                <a:gd name="connsiteY192" fmla="*/ 9908 h 71560"/>
                <a:gd name="connsiteX193" fmla="*/ 37101 w 137915"/>
                <a:gd name="connsiteY193" fmla="*/ 10443 h 71560"/>
                <a:gd name="connsiteX194" fmla="*/ 38318 w 137915"/>
                <a:gd name="connsiteY194" fmla="*/ 10362 h 71560"/>
                <a:gd name="connsiteX195" fmla="*/ 40977 w 137915"/>
                <a:gd name="connsiteY195" fmla="*/ 10816 h 71560"/>
                <a:gd name="connsiteX196" fmla="*/ 43701 w 137915"/>
                <a:gd name="connsiteY196" fmla="*/ 10735 h 71560"/>
                <a:gd name="connsiteX197" fmla="*/ 46507 w 137915"/>
                <a:gd name="connsiteY197" fmla="*/ 10735 h 71560"/>
                <a:gd name="connsiteX198" fmla="*/ 48550 w 137915"/>
                <a:gd name="connsiteY198" fmla="*/ 9908 h 71560"/>
                <a:gd name="connsiteX199" fmla="*/ 50058 w 137915"/>
                <a:gd name="connsiteY199" fmla="*/ 9908 h 71560"/>
                <a:gd name="connsiteX200" fmla="*/ 50966 w 137915"/>
                <a:gd name="connsiteY200" fmla="*/ 10508 h 71560"/>
                <a:gd name="connsiteX201" fmla="*/ 52717 w 137915"/>
                <a:gd name="connsiteY201" fmla="*/ 11108 h 71560"/>
                <a:gd name="connsiteX202" fmla="*/ 54160 w 137915"/>
                <a:gd name="connsiteY202" fmla="*/ 11708 h 71560"/>
                <a:gd name="connsiteX203" fmla="*/ 54696 w 137915"/>
                <a:gd name="connsiteY203" fmla="*/ 12162 h 71560"/>
                <a:gd name="connsiteX204" fmla="*/ 56204 w 137915"/>
                <a:gd name="connsiteY204" fmla="*/ 11627 h 71560"/>
                <a:gd name="connsiteX205" fmla="*/ 58863 w 137915"/>
                <a:gd name="connsiteY205" fmla="*/ 11546 h 71560"/>
                <a:gd name="connsiteX206" fmla="*/ 59917 w 137915"/>
                <a:gd name="connsiteY206" fmla="*/ 12535 h 71560"/>
                <a:gd name="connsiteX207" fmla="*/ 61669 w 137915"/>
                <a:gd name="connsiteY207" fmla="*/ 14270 h 71560"/>
                <a:gd name="connsiteX208" fmla="*/ 63112 w 137915"/>
                <a:gd name="connsiteY208" fmla="*/ 15778 h 71560"/>
                <a:gd name="connsiteX209" fmla="*/ 64328 w 137915"/>
                <a:gd name="connsiteY209" fmla="*/ 17059 h 71560"/>
                <a:gd name="connsiteX210" fmla="*/ 65544 w 137915"/>
                <a:gd name="connsiteY210" fmla="*/ 18048 h 71560"/>
                <a:gd name="connsiteX211" fmla="*/ 66906 w 137915"/>
                <a:gd name="connsiteY211" fmla="*/ 18502 h 71560"/>
                <a:gd name="connsiteX212" fmla="*/ 69484 w 137915"/>
                <a:gd name="connsiteY212" fmla="*/ 19264 h 71560"/>
                <a:gd name="connsiteX213" fmla="*/ 72209 w 137915"/>
                <a:gd name="connsiteY213" fmla="*/ 19945 h 71560"/>
                <a:gd name="connsiteX214" fmla="*/ 73263 w 137915"/>
                <a:gd name="connsiteY214" fmla="*/ 20173 h 71560"/>
                <a:gd name="connsiteX215" fmla="*/ 74625 w 137915"/>
                <a:gd name="connsiteY215" fmla="*/ 21389 h 71560"/>
                <a:gd name="connsiteX216" fmla="*/ 75387 w 137915"/>
                <a:gd name="connsiteY216" fmla="*/ 22216 h 71560"/>
                <a:gd name="connsiteX217" fmla="*/ 76149 w 137915"/>
                <a:gd name="connsiteY217" fmla="*/ 22978 h 71560"/>
                <a:gd name="connsiteX218" fmla="*/ 78355 w 137915"/>
                <a:gd name="connsiteY218" fmla="*/ 23432 h 71560"/>
                <a:gd name="connsiteX219" fmla="*/ 78355 w 137915"/>
                <a:gd name="connsiteY219" fmla="*/ 24648 h 71560"/>
                <a:gd name="connsiteX220" fmla="*/ 78355 w 137915"/>
                <a:gd name="connsiteY220" fmla="*/ 25702 h 71560"/>
                <a:gd name="connsiteX221" fmla="*/ 76003 w 137915"/>
                <a:gd name="connsiteY221" fmla="*/ 26983 h 71560"/>
                <a:gd name="connsiteX222" fmla="*/ 76149 w 137915"/>
                <a:gd name="connsiteY222" fmla="*/ 27129 h 71560"/>
                <a:gd name="connsiteX223" fmla="*/ 76911 w 137915"/>
                <a:gd name="connsiteY223" fmla="*/ 27275 h 71560"/>
                <a:gd name="connsiteX224" fmla="*/ 77901 w 137915"/>
                <a:gd name="connsiteY224" fmla="*/ 27356 h 71560"/>
                <a:gd name="connsiteX225" fmla="*/ 78954 w 137915"/>
                <a:gd name="connsiteY225" fmla="*/ 27810 h 71560"/>
                <a:gd name="connsiteX226" fmla="*/ 80236 w 137915"/>
                <a:gd name="connsiteY226" fmla="*/ 28491 h 71560"/>
                <a:gd name="connsiteX227" fmla="*/ 81224 w 137915"/>
                <a:gd name="connsiteY227" fmla="*/ 28864 h 71560"/>
                <a:gd name="connsiteX228" fmla="*/ 82051 w 137915"/>
                <a:gd name="connsiteY228" fmla="*/ 28718 h 71560"/>
                <a:gd name="connsiteX229" fmla="*/ 83187 w 137915"/>
                <a:gd name="connsiteY229" fmla="*/ 28491 h 71560"/>
                <a:gd name="connsiteX230" fmla="*/ 83495 w 137915"/>
                <a:gd name="connsiteY230" fmla="*/ 28118 h 71560"/>
                <a:gd name="connsiteX231" fmla="*/ 84176 w 137915"/>
                <a:gd name="connsiteY231" fmla="*/ 27891 h 71560"/>
                <a:gd name="connsiteX232" fmla="*/ 85846 w 137915"/>
                <a:gd name="connsiteY232" fmla="*/ 27810 h 71560"/>
                <a:gd name="connsiteX233" fmla="*/ 86527 w 137915"/>
                <a:gd name="connsiteY233" fmla="*/ 27664 h 71560"/>
                <a:gd name="connsiteX234" fmla="*/ 87127 w 137915"/>
                <a:gd name="connsiteY234" fmla="*/ 27129 h 71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37915" h="71560">
                  <a:moveTo>
                    <a:pt x="87079" y="27226"/>
                  </a:moveTo>
                  <a:lnTo>
                    <a:pt x="87906" y="25637"/>
                  </a:lnTo>
                  <a:lnTo>
                    <a:pt x="88814" y="24875"/>
                  </a:lnTo>
                  <a:lnTo>
                    <a:pt x="90857" y="24648"/>
                  </a:lnTo>
                  <a:lnTo>
                    <a:pt x="92900" y="25248"/>
                  </a:lnTo>
                  <a:lnTo>
                    <a:pt x="94570" y="23659"/>
                  </a:lnTo>
                  <a:lnTo>
                    <a:pt x="96078" y="23659"/>
                  </a:lnTo>
                  <a:cubicBezTo>
                    <a:pt x="96386" y="23659"/>
                    <a:pt x="97667" y="24259"/>
                    <a:pt x="97667" y="24259"/>
                  </a:cubicBezTo>
                  <a:lnTo>
                    <a:pt x="98381" y="26075"/>
                  </a:lnTo>
                  <a:lnTo>
                    <a:pt x="98819" y="26756"/>
                  </a:lnTo>
                  <a:lnTo>
                    <a:pt x="99646" y="26221"/>
                  </a:lnTo>
                  <a:cubicBezTo>
                    <a:pt x="99646" y="26221"/>
                    <a:pt x="99954" y="25621"/>
                    <a:pt x="100100" y="25394"/>
                  </a:cubicBezTo>
                  <a:cubicBezTo>
                    <a:pt x="100246" y="25167"/>
                    <a:pt x="100700" y="24178"/>
                    <a:pt x="100700" y="24178"/>
                  </a:cubicBezTo>
                  <a:lnTo>
                    <a:pt x="101835" y="23416"/>
                  </a:lnTo>
                  <a:lnTo>
                    <a:pt x="103051" y="23643"/>
                  </a:lnTo>
                  <a:lnTo>
                    <a:pt x="103732" y="24324"/>
                  </a:lnTo>
                  <a:lnTo>
                    <a:pt x="104786" y="25313"/>
                  </a:lnTo>
                  <a:lnTo>
                    <a:pt x="106229" y="25459"/>
                  </a:lnTo>
                  <a:lnTo>
                    <a:pt x="107364" y="26059"/>
                  </a:lnTo>
                  <a:lnTo>
                    <a:pt x="108581" y="26967"/>
                  </a:lnTo>
                  <a:lnTo>
                    <a:pt x="109180" y="28475"/>
                  </a:lnTo>
                  <a:cubicBezTo>
                    <a:pt x="109180" y="28475"/>
                    <a:pt x="109716" y="29529"/>
                    <a:pt x="109943" y="29610"/>
                  </a:cubicBezTo>
                  <a:cubicBezTo>
                    <a:pt x="110170" y="29691"/>
                    <a:pt x="111613" y="29756"/>
                    <a:pt x="111613" y="29756"/>
                  </a:cubicBezTo>
                  <a:lnTo>
                    <a:pt x="113283" y="29675"/>
                  </a:lnTo>
                  <a:lnTo>
                    <a:pt x="115034" y="29756"/>
                  </a:lnTo>
                  <a:lnTo>
                    <a:pt x="116786" y="30583"/>
                  </a:lnTo>
                  <a:lnTo>
                    <a:pt x="117548" y="30891"/>
                  </a:lnTo>
                  <a:lnTo>
                    <a:pt x="118910" y="30891"/>
                  </a:lnTo>
                  <a:lnTo>
                    <a:pt x="119591" y="31718"/>
                  </a:lnTo>
                  <a:lnTo>
                    <a:pt x="119364" y="33988"/>
                  </a:lnTo>
                  <a:lnTo>
                    <a:pt x="118829" y="35723"/>
                  </a:lnTo>
                  <a:lnTo>
                    <a:pt x="118002" y="36485"/>
                  </a:lnTo>
                  <a:lnTo>
                    <a:pt x="117321" y="37475"/>
                  </a:lnTo>
                  <a:lnTo>
                    <a:pt x="116705" y="38286"/>
                  </a:lnTo>
                  <a:lnTo>
                    <a:pt x="116786" y="39453"/>
                  </a:lnTo>
                  <a:lnTo>
                    <a:pt x="118602" y="40442"/>
                  </a:lnTo>
                  <a:lnTo>
                    <a:pt x="120191" y="41269"/>
                  </a:lnTo>
                  <a:lnTo>
                    <a:pt x="121861" y="42177"/>
                  </a:lnTo>
                  <a:lnTo>
                    <a:pt x="123077" y="43004"/>
                  </a:lnTo>
                  <a:cubicBezTo>
                    <a:pt x="123077" y="43004"/>
                    <a:pt x="123613" y="43150"/>
                    <a:pt x="123840" y="43312"/>
                  </a:cubicBezTo>
                  <a:cubicBezTo>
                    <a:pt x="124067" y="43458"/>
                    <a:pt x="125575" y="44139"/>
                    <a:pt x="125575" y="44139"/>
                  </a:cubicBezTo>
                  <a:lnTo>
                    <a:pt x="127391" y="44593"/>
                  </a:lnTo>
                  <a:lnTo>
                    <a:pt x="128899" y="45047"/>
                  </a:lnTo>
                  <a:cubicBezTo>
                    <a:pt x="128899" y="45047"/>
                    <a:pt x="130034" y="45810"/>
                    <a:pt x="130115" y="46037"/>
                  </a:cubicBezTo>
                  <a:cubicBezTo>
                    <a:pt x="130196" y="46264"/>
                    <a:pt x="131396" y="46572"/>
                    <a:pt x="131396" y="46572"/>
                  </a:cubicBezTo>
                  <a:lnTo>
                    <a:pt x="132758" y="46880"/>
                  </a:lnTo>
                  <a:lnTo>
                    <a:pt x="133812" y="48923"/>
                  </a:lnTo>
                  <a:lnTo>
                    <a:pt x="132904" y="50058"/>
                  </a:lnTo>
                  <a:lnTo>
                    <a:pt x="131850" y="51274"/>
                  </a:lnTo>
                  <a:lnTo>
                    <a:pt x="130715" y="51647"/>
                  </a:lnTo>
                  <a:lnTo>
                    <a:pt x="129499" y="52701"/>
                  </a:lnTo>
                  <a:lnTo>
                    <a:pt x="128137" y="53382"/>
                  </a:lnTo>
                  <a:lnTo>
                    <a:pt x="127083" y="54744"/>
                  </a:lnTo>
                  <a:lnTo>
                    <a:pt x="127229" y="56107"/>
                  </a:lnTo>
                  <a:lnTo>
                    <a:pt x="128445" y="57096"/>
                  </a:lnTo>
                  <a:lnTo>
                    <a:pt x="129661" y="57550"/>
                  </a:lnTo>
                  <a:lnTo>
                    <a:pt x="130796" y="58458"/>
                  </a:lnTo>
                  <a:lnTo>
                    <a:pt x="131104" y="59512"/>
                  </a:lnTo>
                  <a:lnTo>
                    <a:pt x="131413" y="60793"/>
                  </a:lnTo>
                  <a:lnTo>
                    <a:pt x="132921" y="61782"/>
                  </a:lnTo>
                  <a:lnTo>
                    <a:pt x="134510" y="62544"/>
                  </a:lnTo>
                  <a:lnTo>
                    <a:pt x="137088" y="64215"/>
                  </a:lnTo>
                  <a:lnTo>
                    <a:pt x="137915" y="65204"/>
                  </a:lnTo>
                  <a:lnTo>
                    <a:pt x="137915" y="69517"/>
                  </a:lnTo>
                  <a:lnTo>
                    <a:pt x="137315" y="70879"/>
                  </a:lnTo>
                  <a:cubicBezTo>
                    <a:pt x="137315" y="70879"/>
                    <a:pt x="136553" y="71560"/>
                    <a:pt x="136261" y="71560"/>
                  </a:cubicBezTo>
                  <a:lnTo>
                    <a:pt x="133909" y="71560"/>
                  </a:lnTo>
                  <a:cubicBezTo>
                    <a:pt x="133683" y="71560"/>
                    <a:pt x="132240" y="70798"/>
                    <a:pt x="132240" y="70798"/>
                  </a:cubicBezTo>
                  <a:lnTo>
                    <a:pt x="130877" y="69582"/>
                  </a:lnTo>
                  <a:lnTo>
                    <a:pt x="129369" y="68755"/>
                  </a:lnTo>
                  <a:lnTo>
                    <a:pt x="127245" y="68901"/>
                  </a:lnTo>
                  <a:cubicBezTo>
                    <a:pt x="127245" y="68901"/>
                    <a:pt x="123986" y="69355"/>
                    <a:pt x="123759" y="69209"/>
                  </a:cubicBezTo>
                  <a:cubicBezTo>
                    <a:pt x="123532" y="69063"/>
                    <a:pt x="121034" y="68074"/>
                    <a:pt x="121034" y="68074"/>
                  </a:cubicBezTo>
                  <a:lnTo>
                    <a:pt x="119056" y="66712"/>
                  </a:lnTo>
                  <a:cubicBezTo>
                    <a:pt x="119056" y="66712"/>
                    <a:pt x="117840" y="66339"/>
                    <a:pt x="117694" y="66031"/>
                  </a:cubicBezTo>
                  <a:cubicBezTo>
                    <a:pt x="117548" y="65723"/>
                    <a:pt x="116478" y="64588"/>
                    <a:pt x="116478" y="64588"/>
                  </a:cubicBezTo>
                  <a:lnTo>
                    <a:pt x="115116" y="63079"/>
                  </a:lnTo>
                  <a:lnTo>
                    <a:pt x="113072" y="62317"/>
                  </a:lnTo>
                  <a:lnTo>
                    <a:pt x="111337" y="61717"/>
                  </a:lnTo>
                  <a:lnTo>
                    <a:pt x="108905" y="61798"/>
                  </a:lnTo>
                  <a:lnTo>
                    <a:pt x="107462" y="62333"/>
                  </a:lnTo>
                  <a:lnTo>
                    <a:pt x="105646" y="63550"/>
                  </a:lnTo>
                  <a:lnTo>
                    <a:pt x="104510" y="65220"/>
                  </a:lnTo>
                  <a:cubicBezTo>
                    <a:pt x="104510" y="65220"/>
                    <a:pt x="104284" y="65528"/>
                    <a:pt x="104284" y="65755"/>
                  </a:cubicBezTo>
                  <a:cubicBezTo>
                    <a:pt x="104284" y="65982"/>
                    <a:pt x="102775" y="66809"/>
                    <a:pt x="102775" y="66809"/>
                  </a:cubicBezTo>
                  <a:lnTo>
                    <a:pt x="101786" y="67263"/>
                  </a:lnTo>
                  <a:lnTo>
                    <a:pt x="99581" y="67344"/>
                  </a:lnTo>
                  <a:lnTo>
                    <a:pt x="97148" y="66971"/>
                  </a:lnTo>
                  <a:lnTo>
                    <a:pt x="94943" y="66517"/>
                  </a:lnTo>
                  <a:lnTo>
                    <a:pt x="93581" y="66517"/>
                  </a:lnTo>
                  <a:lnTo>
                    <a:pt x="92365" y="66971"/>
                  </a:lnTo>
                  <a:cubicBezTo>
                    <a:pt x="92365" y="66971"/>
                    <a:pt x="91684" y="67198"/>
                    <a:pt x="91457" y="67198"/>
                  </a:cubicBezTo>
                  <a:cubicBezTo>
                    <a:pt x="91230" y="67198"/>
                    <a:pt x="90095" y="67344"/>
                    <a:pt x="90095" y="67344"/>
                  </a:cubicBezTo>
                  <a:lnTo>
                    <a:pt x="88586" y="66663"/>
                  </a:lnTo>
                  <a:lnTo>
                    <a:pt x="85554" y="66582"/>
                  </a:lnTo>
                  <a:lnTo>
                    <a:pt x="83057" y="66501"/>
                  </a:lnTo>
                  <a:lnTo>
                    <a:pt x="81306" y="67036"/>
                  </a:lnTo>
                  <a:cubicBezTo>
                    <a:pt x="81306" y="67036"/>
                    <a:pt x="80933" y="67798"/>
                    <a:pt x="80625" y="67944"/>
                  </a:cubicBezTo>
                  <a:cubicBezTo>
                    <a:pt x="80317" y="68090"/>
                    <a:pt x="78728" y="68479"/>
                    <a:pt x="78500" y="68544"/>
                  </a:cubicBezTo>
                  <a:cubicBezTo>
                    <a:pt x="78273" y="68625"/>
                    <a:pt x="74560" y="68771"/>
                    <a:pt x="74560" y="68771"/>
                  </a:cubicBezTo>
                  <a:lnTo>
                    <a:pt x="73052" y="68917"/>
                  </a:lnTo>
                  <a:lnTo>
                    <a:pt x="71463" y="68998"/>
                  </a:lnTo>
                  <a:lnTo>
                    <a:pt x="70409" y="68009"/>
                  </a:lnTo>
                  <a:lnTo>
                    <a:pt x="69501" y="67101"/>
                  </a:lnTo>
                  <a:lnTo>
                    <a:pt x="66468" y="67101"/>
                  </a:lnTo>
                  <a:lnTo>
                    <a:pt x="65787" y="65739"/>
                  </a:lnTo>
                  <a:lnTo>
                    <a:pt x="65706" y="64296"/>
                  </a:lnTo>
                  <a:lnTo>
                    <a:pt x="60777" y="60128"/>
                  </a:lnTo>
                  <a:lnTo>
                    <a:pt x="59041" y="58004"/>
                  </a:lnTo>
                  <a:cubicBezTo>
                    <a:pt x="59041" y="58004"/>
                    <a:pt x="58052" y="56723"/>
                    <a:pt x="57760" y="56723"/>
                  </a:cubicBezTo>
                  <a:cubicBezTo>
                    <a:pt x="57469" y="56723"/>
                    <a:pt x="55782" y="56269"/>
                    <a:pt x="55782" y="56269"/>
                  </a:cubicBezTo>
                  <a:lnTo>
                    <a:pt x="53739" y="56269"/>
                  </a:lnTo>
                  <a:lnTo>
                    <a:pt x="52458" y="58620"/>
                  </a:lnTo>
                  <a:cubicBezTo>
                    <a:pt x="52458" y="58620"/>
                    <a:pt x="51631" y="59674"/>
                    <a:pt x="51177" y="59982"/>
                  </a:cubicBezTo>
                  <a:cubicBezTo>
                    <a:pt x="50723" y="60290"/>
                    <a:pt x="48680" y="60209"/>
                    <a:pt x="48680" y="60209"/>
                  </a:cubicBezTo>
                  <a:lnTo>
                    <a:pt x="47171" y="58847"/>
                  </a:lnTo>
                  <a:lnTo>
                    <a:pt x="46409" y="58474"/>
                  </a:lnTo>
                  <a:lnTo>
                    <a:pt x="44431" y="58474"/>
                  </a:lnTo>
                  <a:lnTo>
                    <a:pt x="42842" y="58928"/>
                  </a:lnTo>
                  <a:lnTo>
                    <a:pt x="40491" y="59155"/>
                  </a:lnTo>
                  <a:lnTo>
                    <a:pt x="38983" y="59755"/>
                  </a:lnTo>
                  <a:lnTo>
                    <a:pt x="37312" y="59755"/>
                  </a:lnTo>
                  <a:lnTo>
                    <a:pt x="35804" y="59301"/>
                  </a:lnTo>
                  <a:lnTo>
                    <a:pt x="32999" y="58312"/>
                  </a:lnTo>
                  <a:lnTo>
                    <a:pt x="31329" y="58004"/>
                  </a:lnTo>
                  <a:lnTo>
                    <a:pt x="32918" y="55798"/>
                  </a:lnTo>
                  <a:lnTo>
                    <a:pt x="33453" y="54436"/>
                  </a:lnTo>
                  <a:lnTo>
                    <a:pt x="35204" y="52701"/>
                  </a:lnTo>
                  <a:lnTo>
                    <a:pt x="36031" y="51193"/>
                  </a:lnTo>
                  <a:lnTo>
                    <a:pt x="36940" y="49977"/>
                  </a:lnTo>
                  <a:lnTo>
                    <a:pt x="37020" y="48080"/>
                  </a:lnTo>
                  <a:lnTo>
                    <a:pt x="36793" y="46037"/>
                  </a:lnTo>
                  <a:lnTo>
                    <a:pt x="35740" y="44529"/>
                  </a:lnTo>
                  <a:lnTo>
                    <a:pt x="35286" y="43393"/>
                  </a:lnTo>
                  <a:lnTo>
                    <a:pt x="35367" y="42177"/>
                  </a:lnTo>
                  <a:lnTo>
                    <a:pt x="35820" y="41723"/>
                  </a:lnTo>
                  <a:lnTo>
                    <a:pt x="34150" y="40734"/>
                  </a:lnTo>
                  <a:lnTo>
                    <a:pt x="33550" y="38837"/>
                  </a:lnTo>
                  <a:lnTo>
                    <a:pt x="33469" y="37102"/>
                  </a:lnTo>
                  <a:lnTo>
                    <a:pt x="32869" y="35659"/>
                  </a:lnTo>
                  <a:lnTo>
                    <a:pt x="32561" y="34605"/>
                  </a:lnTo>
                  <a:lnTo>
                    <a:pt x="31734" y="33096"/>
                  </a:lnTo>
                  <a:lnTo>
                    <a:pt x="31361" y="30145"/>
                  </a:lnTo>
                  <a:lnTo>
                    <a:pt x="30453" y="28167"/>
                  </a:lnTo>
                  <a:lnTo>
                    <a:pt x="30145" y="26270"/>
                  </a:lnTo>
                  <a:lnTo>
                    <a:pt x="29610" y="24761"/>
                  </a:lnTo>
                  <a:cubicBezTo>
                    <a:pt x="29610" y="24761"/>
                    <a:pt x="28556" y="23934"/>
                    <a:pt x="28248" y="23707"/>
                  </a:cubicBezTo>
                  <a:cubicBezTo>
                    <a:pt x="27940" y="23481"/>
                    <a:pt x="26577" y="22881"/>
                    <a:pt x="26123" y="22799"/>
                  </a:cubicBezTo>
                  <a:cubicBezTo>
                    <a:pt x="25669" y="22718"/>
                    <a:pt x="23545" y="22345"/>
                    <a:pt x="23545" y="22345"/>
                  </a:cubicBezTo>
                  <a:lnTo>
                    <a:pt x="23010" y="20983"/>
                  </a:lnTo>
                  <a:lnTo>
                    <a:pt x="23010" y="18940"/>
                  </a:lnTo>
                  <a:lnTo>
                    <a:pt x="21502" y="17124"/>
                  </a:lnTo>
                  <a:cubicBezTo>
                    <a:pt x="21502" y="17124"/>
                    <a:pt x="20902" y="16589"/>
                    <a:pt x="20594" y="16524"/>
                  </a:cubicBezTo>
                  <a:cubicBezTo>
                    <a:pt x="20286" y="16443"/>
                    <a:pt x="18778" y="15616"/>
                    <a:pt x="18551" y="15616"/>
                  </a:cubicBezTo>
                  <a:cubicBezTo>
                    <a:pt x="18324" y="15616"/>
                    <a:pt x="15437" y="15308"/>
                    <a:pt x="15437" y="15308"/>
                  </a:cubicBezTo>
                  <a:lnTo>
                    <a:pt x="13621" y="15308"/>
                  </a:lnTo>
                  <a:lnTo>
                    <a:pt x="12113" y="14546"/>
                  </a:lnTo>
                  <a:lnTo>
                    <a:pt x="11124" y="13410"/>
                  </a:lnTo>
                  <a:cubicBezTo>
                    <a:pt x="11124" y="13410"/>
                    <a:pt x="10135" y="12583"/>
                    <a:pt x="9681" y="12583"/>
                  </a:cubicBezTo>
                  <a:lnTo>
                    <a:pt x="6195" y="12583"/>
                  </a:lnTo>
                  <a:lnTo>
                    <a:pt x="5594" y="11903"/>
                  </a:lnTo>
                  <a:lnTo>
                    <a:pt x="5594" y="10540"/>
                  </a:lnTo>
                  <a:cubicBezTo>
                    <a:pt x="5594" y="10540"/>
                    <a:pt x="5221" y="9713"/>
                    <a:pt x="4913" y="9405"/>
                  </a:cubicBezTo>
                  <a:cubicBezTo>
                    <a:pt x="4605" y="9097"/>
                    <a:pt x="2643" y="7589"/>
                    <a:pt x="2416" y="7508"/>
                  </a:cubicBezTo>
                  <a:cubicBezTo>
                    <a:pt x="2189" y="7427"/>
                    <a:pt x="600" y="6746"/>
                    <a:pt x="600" y="6746"/>
                  </a:cubicBezTo>
                  <a:lnTo>
                    <a:pt x="0" y="5984"/>
                  </a:lnTo>
                  <a:lnTo>
                    <a:pt x="1216" y="989"/>
                  </a:lnTo>
                  <a:lnTo>
                    <a:pt x="2659" y="989"/>
                  </a:lnTo>
                  <a:lnTo>
                    <a:pt x="4702" y="0"/>
                  </a:lnTo>
                  <a:lnTo>
                    <a:pt x="7654" y="908"/>
                  </a:lnTo>
                  <a:lnTo>
                    <a:pt x="9551" y="1216"/>
                  </a:lnTo>
                  <a:lnTo>
                    <a:pt x="12048" y="2270"/>
                  </a:lnTo>
                  <a:lnTo>
                    <a:pt x="13183" y="1589"/>
                  </a:lnTo>
                  <a:lnTo>
                    <a:pt x="14091" y="1508"/>
                  </a:lnTo>
                  <a:lnTo>
                    <a:pt x="17043" y="2497"/>
                  </a:lnTo>
                  <a:cubicBezTo>
                    <a:pt x="17043" y="2497"/>
                    <a:pt x="17951" y="3405"/>
                    <a:pt x="18097" y="3713"/>
                  </a:cubicBezTo>
                  <a:cubicBezTo>
                    <a:pt x="18243" y="4022"/>
                    <a:pt x="19540" y="4622"/>
                    <a:pt x="19540" y="4622"/>
                  </a:cubicBezTo>
                  <a:lnTo>
                    <a:pt x="20529" y="4995"/>
                  </a:lnTo>
                  <a:lnTo>
                    <a:pt x="21356" y="5222"/>
                  </a:lnTo>
                  <a:lnTo>
                    <a:pt x="21891" y="5530"/>
                  </a:lnTo>
                  <a:lnTo>
                    <a:pt x="23707" y="5838"/>
                  </a:lnTo>
                  <a:lnTo>
                    <a:pt x="24843" y="5838"/>
                  </a:lnTo>
                  <a:lnTo>
                    <a:pt x="25832" y="6211"/>
                  </a:lnTo>
                  <a:lnTo>
                    <a:pt x="26367" y="6584"/>
                  </a:lnTo>
                  <a:lnTo>
                    <a:pt x="27275" y="7119"/>
                  </a:lnTo>
                  <a:lnTo>
                    <a:pt x="28037" y="7492"/>
                  </a:lnTo>
                  <a:lnTo>
                    <a:pt x="28410" y="7265"/>
                  </a:lnTo>
                  <a:cubicBezTo>
                    <a:pt x="28410" y="7265"/>
                    <a:pt x="29010" y="7946"/>
                    <a:pt x="29237" y="8027"/>
                  </a:cubicBezTo>
                  <a:cubicBezTo>
                    <a:pt x="29464" y="8108"/>
                    <a:pt x="31134" y="9162"/>
                    <a:pt x="31134" y="9162"/>
                  </a:cubicBezTo>
                  <a:lnTo>
                    <a:pt x="32415" y="9843"/>
                  </a:lnTo>
                  <a:lnTo>
                    <a:pt x="33923" y="9762"/>
                  </a:lnTo>
                  <a:lnTo>
                    <a:pt x="34913" y="9681"/>
                  </a:lnTo>
                  <a:lnTo>
                    <a:pt x="35594" y="9908"/>
                  </a:lnTo>
                  <a:lnTo>
                    <a:pt x="37101" y="10443"/>
                  </a:lnTo>
                  <a:lnTo>
                    <a:pt x="38318" y="10362"/>
                  </a:lnTo>
                  <a:lnTo>
                    <a:pt x="40977" y="10816"/>
                  </a:lnTo>
                  <a:lnTo>
                    <a:pt x="43701" y="10735"/>
                  </a:lnTo>
                  <a:lnTo>
                    <a:pt x="46507" y="10735"/>
                  </a:lnTo>
                  <a:lnTo>
                    <a:pt x="48550" y="9908"/>
                  </a:lnTo>
                  <a:lnTo>
                    <a:pt x="50058" y="9908"/>
                  </a:lnTo>
                  <a:lnTo>
                    <a:pt x="50966" y="10508"/>
                  </a:lnTo>
                  <a:lnTo>
                    <a:pt x="52717" y="11108"/>
                  </a:lnTo>
                  <a:lnTo>
                    <a:pt x="54160" y="11708"/>
                  </a:lnTo>
                  <a:lnTo>
                    <a:pt x="54696" y="12162"/>
                  </a:lnTo>
                  <a:lnTo>
                    <a:pt x="56204" y="11627"/>
                  </a:lnTo>
                  <a:lnTo>
                    <a:pt x="58863" y="11546"/>
                  </a:lnTo>
                  <a:lnTo>
                    <a:pt x="59917" y="12535"/>
                  </a:lnTo>
                  <a:lnTo>
                    <a:pt x="61669" y="14270"/>
                  </a:lnTo>
                  <a:lnTo>
                    <a:pt x="63112" y="15778"/>
                  </a:lnTo>
                  <a:lnTo>
                    <a:pt x="64328" y="17059"/>
                  </a:lnTo>
                  <a:lnTo>
                    <a:pt x="65544" y="18048"/>
                  </a:lnTo>
                  <a:lnTo>
                    <a:pt x="66906" y="18502"/>
                  </a:lnTo>
                  <a:lnTo>
                    <a:pt x="69484" y="19264"/>
                  </a:lnTo>
                  <a:lnTo>
                    <a:pt x="72209" y="19945"/>
                  </a:lnTo>
                  <a:lnTo>
                    <a:pt x="73263" y="20173"/>
                  </a:lnTo>
                  <a:lnTo>
                    <a:pt x="74625" y="21389"/>
                  </a:lnTo>
                  <a:lnTo>
                    <a:pt x="75387" y="22216"/>
                  </a:lnTo>
                  <a:lnTo>
                    <a:pt x="76149" y="22978"/>
                  </a:lnTo>
                  <a:lnTo>
                    <a:pt x="78355" y="23432"/>
                  </a:lnTo>
                  <a:lnTo>
                    <a:pt x="78355" y="24648"/>
                  </a:lnTo>
                  <a:cubicBezTo>
                    <a:pt x="78355" y="24648"/>
                    <a:pt x="78808" y="25637"/>
                    <a:pt x="78355" y="25702"/>
                  </a:cubicBezTo>
                  <a:cubicBezTo>
                    <a:pt x="77901" y="25783"/>
                    <a:pt x="76003" y="26983"/>
                    <a:pt x="76003" y="26983"/>
                  </a:cubicBezTo>
                  <a:lnTo>
                    <a:pt x="76149" y="27129"/>
                  </a:lnTo>
                  <a:lnTo>
                    <a:pt x="76911" y="27275"/>
                  </a:lnTo>
                  <a:lnTo>
                    <a:pt x="77901" y="27356"/>
                  </a:lnTo>
                  <a:lnTo>
                    <a:pt x="78954" y="27810"/>
                  </a:lnTo>
                  <a:lnTo>
                    <a:pt x="80236" y="28491"/>
                  </a:lnTo>
                  <a:lnTo>
                    <a:pt x="81224" y="28864"/>
                  </a:lnTo>
                  <a:lnTo>
                    <a:pt x="82051" y="28718"/>
                  </a:lnTo>
                  <a:lnTo>
                    <a:pt x="83187" y="28491"/>
                  </a:lnTo>
                  <a:lnTo>
                    <a:pt x="83495" y="28118"/>
                  </a:lnTo>
                  <a:lnTo>
                    <a:pt x="84176" y="27891"/>
                  </a:lnTo>
                  <a:lnTo>
                    <a:pt x="85846" y="27810"/>
                  </a:lnTo>
                  <a:lnTo>
                    <a:pt x="86527" y="27664"/>
                  </a:lnTo>
                  <a:lnTo>
                    <a:pt x="87127" y="27129"/>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49" name="Freeform: Shape 848">
              <a:extLst>
                <a:ext uri="{FF2B5EF4-FFF2-40B4-BE49-F238E27FC236}">
                  <a16:creationId xmlns:a16="http://schemas.microsoft.com/office/drawing/2014/main" id="{EB6CD063-17CD-C2C8-D5FD-87ABA4C106E3}"/>
                </a:ext>
              </a:extLst>
            </p:cNvPr>
            <p:cNvSpPr/>
            <p:nvPr/>
          </p:nvSpPr>
          <p:spPr>
            <a:xfrm>
              <a:off x="8032651" y="3673502"/>
              <a:ext cx="59132" cy="59970"/>
            </a:xfrm>
            <a:custGeom>
              <a:avLst/>
              <a:gdLst>
                <a:gd name="connsiteX0" fmla="*/ 32821 w 64100"/>
                <a:gd name="connsiteY0" fmla="*/ 32 h 65008"/>
                <a:gd name="connsiteX1" fmla="*/ 31312 w 64100"/>
                <a:gd name="connsiteY1" fmla="*/ 1087 h 65008"/>
                <a:gd name="connsiteX2" fmla="*/ 30323 w 64100"/>
                <a:gd name="connsiteY2" fmla="*/ 1540 h 65008"/>
                <a:gd name="connsiteX3" fmla="*/ 28118 w 64100"/>
                <a:gd name="connsiteY3" fmla="*/ 1622 h 65008"/>
                <a:gd name="connsiteX4" fmla="*/ 25686 w 64100"/>
                <a:gd name="connsiteY4" fmla="*/ 1249 h 65008"/>
                <a:gd name="connsiteX5" fmla="*/ 23480 w 64100"/>
                <a:gd name="connsiteY5" fmla="*/ 795 h 65008"/>
                <a:gd name="connsiteX6" fmla="*/ 22118 w 64100"/>
                <a:gd name="connsiteY6" fmla="*/ 795 h 65008"/>
                <a:gd name="connsiteX7" fmla="*/ 20902 w 64100"/>
                <a:gd name="connsiteY7" fmla="*/ 1249 h 65008"/>
                <a:gd name="connsiteX8" fmla="*/ 19994 w 64100"/>
                <a:gd name="connsiteY8" fmla="*/ 1476 h 65008"/>
                <a:gd name="connsiteX9" fmla="*/ 18632 w 64100"/>
                <a:gd name="connsiteY9" fmla="*/ 1622 h 65008"/>
                <a:gd name="connsiteX10" fmla="*/ 17124 w 64100"/>
                <a:gd name="connsiteY10" fmla="*/ 940 h 65008"/>
                <a:gd name="connsiteX11" fmla="*/ 14091 w 64100"/>
                <a:gd name="connsiteY11" fmla="*/ 859 h 65008"/>
                <a:gd name="connsiteX12" fmla="*/ 11594 w 64100"/>
                <a:gd name="connsiteY12" fmla="*/ 778 h 65008"/>
                <a:gd name="connsiteX13" fmla="*/ 9843 w 64100"/>
                <a:gd name="connsiteY13" fmla="*/ 1313 h 65008"/>
                <a:gd name="connsiteX14" fmla="*/ 9162 w 64100"/>
                <a:gd name="connsiteY14" fmla="*/ 2222 h 65008"/>
                <a:gd name="connsiteX15" fmla="*/ 7037 w 64100"/>
                <a:gd name="connsiteY15" fmla="*/ 2822 h 65008"/>
                <a:gd name="connsiteX16" fmla="*/ 3097 w 64100"/>
                <a:gd name="connsiteY16" fmla="*/ 3049 h 65008"/>
                <a:gd name="connsiteX17" fmla="*/ 1589 w 64100"/>
                <a:gd name="connsiteY17" fmla="*/ 3194 h 65008"/>
                <a:gd name="connsiteX18" fmla="*/ 0 w 64100"/>
                <a:gd name="connsiteY18" fmla="*/ 3276 h 65008"/>
                <a:gd name="connsiteX19" fmla="*/ 308 w 64100"/>
                <a:gd name="connsiteY19" fmla="*/ 5854 h 65008"/>
                <a:gd name="connsiteX20" fmla="*/ 1589 w 64100"/>
                <a:gd name="connsiteY20" fmla="*/ 6308 h 65008"/>
                <a:gd name="connsiteX21" fmla="*/ 3097 w 64100"/>
                <a:gd name="connsiteY21" fmla="*/ 7589 h 65008"/>
                <a:gd name="connsiteX22" fmla="*/ 4767 w 64100"/>
                <a:gd name="connsiteY22" fmla="*/ 8870 h 65008"/>
                <a:gd name="connsiteX23" fmla="*/ 5367 w 64100"/>
                <a:gd name="connsiteY23" fmla="*/ 11075 h 65008"/>
                <a:gd name="connsiteX24" fmla="*/ 5513 w 64100"/>
                <a:gd name="connsiteY24" fmla="*/ 13118 h 65008"/>
                <a:gd name="connsiteX25" fmla="*/ 5594 w 64100"/>
                <a:gd name="connsiteY25" fmla="*/ 15551 h 65008"/>
                <a:gd name="connsiteX26" fmla="*/ 4832 w 64100"/>
                <a:gd name="connsiteY26" fmla="*/ 16686 h 65008"/>
                <a:gd name="connsiteX27" fmla="*/ 4005 w 64100"/>
                <a:gd name="connsiteY27" fmla="*/ 18502 h 65008"/>
                <a:gd name="connsiteX28" fmla="*/ 2643 w 64100"/>
                <a:gd name="connsiteY28" fmla="*/ 19783 h 65008"/>
                <a:gd name="connsiteX29" fmla="*/ 1962 w 64100"/>
                <a:gd name="connsiteY29" fmla="*/ 20918 h 65008"/>
                <a:gd name="connsiteX30" fmla="*/ 3097 w 64100"/>
                <a:gd name="connsiteY30" fmla="*/ 21972 h 65008"/>
                <a:gd name="connsiteX31" fmla="*/ 3243 w 64100"/>
                <a:gd name="connsiteY31" fmla="*/ 23253 h 65008"/>
                <a:gd name="connsiteX32" fmla="*/ 2935 w 64100"/>
                <a:gd name="connsiteY32" fmla="*/ 24924 h 65008"/>
                <a:gd name="connsiteX33" fmla="*/ 4832 w 64100"/>
                <a:gd name="connsiteY33" fmla="*/ 27421 h 65008"/>
                <a:gd name="connsiteX34" fmla="*/ 4070 w 64100"/>
                <a:gd name="connsiteY34" fmla="*/ 28864 h 65008"/>
                <a:gd name="connsiteX35" fmla="*/ 3843 w 64100"/>
                <a:gd name="connsiteY35" fmla="*/ 30372 h 65008"/>
                <a:gd name="connsiteX36" fmla="*/ 5286 w 64100"/>
                <a:gd name="connsiteY36" fmla="*/ 30972 h 65008"/>
                <a:gd name="connsiteX37" fmla="*/ 7037 w 64100"/>
                <a:gd name="connsiteY37" fmla="*/ 31199 h 65008"/>
                <a:gd name="connsiteX38" fmla="*/ 8254 w 64100"/>
                <a:gd name="connsiteY38" fmla="*/ 32480 h 65008"/>
                <a:gd name="connsiteX39" fmla="*/ 10151 w 64100"/>
                <a:gd name="connsiteY39" fmla="*/ 32934 h 65008"/>
                <a:gd name="connsiteX40" fmla="*/ 11513 w 64100"/>
                <a:gd name="connsiteY40" fmla="*/ 32334 h 65008"/>
                <a:gd name="connsiteX41" fmla="*/ 13248 w 64100"/>
                <a:gd name="connsiteY41" fmla="*/ 32480 h 65008"/>
                <a:gd name="connsiteX42" fmla="*/ 15373 w 64100"/>
                <a:gd name="connsiteY42" fmla="*/ 32480 h 65008"/>
                <a:gd name="connsiteX43" fmla="*/ 17643 w 64100"/>
                <a:gd name="connsiteY43" fmla="*/ 32626 h 65008"/>
                <a:gd name="connsiteX44" fmla="*/ 19151 w 64100"/>
                <a:gd name="connsiteY44" fmla="*/ 33615 h 65008"/>
                <a:gd name="connsiteX45" fmla="*/ 20886 w 64100"/>
                <a:gd name="connsiteY45" fmla="*/ 35123 h 65008"/>
                <a:gd name="connsiteX46" fmla="*/ 22329 w 64100"/>
                <a:gd name="connsiteY46" fmla="*/ 36485 h 65008"/>
                <a:gd name="connsiteX47" fmla="*/ 23383 w 64100"/>
                <a:gd name="connsiteY47" fmla="*/ 38075 h 65008"/>
                <a:gd name="connsiteX48" fmla="*/ 23529 w 64100"/>
                <a:gd name="connsiteY48" fmla="*/ 39583 h 65008"/>
                <a:gd name="connsiteX49" fmla="*/ 25572 w 64100"/>
                <a:gd name="connsiteY49" fmla="*/ 40945 h 65008"/>
                <a:gd name="connsiteX50" fmla="*/ 26885 w 64100"/>
                <a:gd name="connsiteY50" fmla="*/ 42161 h 65008"/>
                <a:gd name="connsiteX51" fmla="*/ 28150 w 64100"/>
                <a:gd name="connsiteY51" fmla="*/ 42696 h 65008"/>
                <a:gd name="connsiteX52" fmla="*/ 29513 w 64100"/>
                <a:gd name="connsiteY52" fmla="*/ 41561 h 65008"/>
                <a:gd name="connsiteX53" fmla="*/ 30729 w 64100"/>
                <a:gd name="connsiteY53" fmla="*/ 40572 h 65008"/>
                <a:gd name="connsiteX54" fmla="*/ 32172 w 64100"/>
                <a:gd name="connsiteY54" fmla="*/ 40345 h 65008"/>
                <a:gd name="connsiteX55" fmla="*/ 33453 w 64100"/>
                <a:gd name="connsiteY55" fmla="*/ 40491 h 65008"/>
                <a:gd name="connsiteX56" fmla="*/ 34669 w 64100"/>
                <a:gd name="connsiteY56" fmla="*/ 41480 h 65008"/>
                <a:gd name="connsiteX57" fmla="*/ 35269 w 64100"/>
                <a:gd name="connsiteY57" fmla="*/ 42307 h 65008"/>
                <a:gd name="connsiteX58" fmla="*/ 35269 w 64100"/>
                <a:gd name="connsiteY58" fmla="*/ 43815 h 65008"/>
                <a:gd name="connsiteX59" fmla="*/ 36096 w 64100"/>
                <a:gd name="connsiteY59" fmla="*/ 44577 h 65008"/>
                <a:gd name="connsiteX60" fmla="*/ 37312 w 64100"/>
                <a:gd name="connsiteY60" fmla="*/ 44950 h 65008"/>
                <a:gd name="connsiteX61" fmla="*/ 38075 w 64100"/>
                <a:gd name="connsiteY61" fmla="*/ 44642 h 65008"/>
                <a:gd name="connsiteX62" fmla="*/ 38609 w 64100"/>
                <a:gd name="connsiteY62" fmla="*/ 45323 h 65008"/>
                <a:gd name="connsiteX63" fmla="*/ 38609 w 64100"/>
                <a:gd name="connsiteY63" fmla="*/ 46085 h 65008"/>
                <a:gd name="connsiteX64" fmla="*/ 40053 w 64100"/>
                <a:gd name="connsiteY64" fmla="*/ 46766 h 65008"/>
                <a:gd name="connsiteX65" fmla="*/ 43085 w 64100"/>
                <a:gd name="connsiteY65" fmla="*/ 46766 h 65008"/>
                <a:gd name="connsiteX66" fmla="*/ 44301 w 64100"/>
                <a:gd name="connsiteY66" fmla="*/ 45631 h 65008"/>
                <a:gd name="connsiteX67" fmla="*/ 45890 w 64100"/>
                <a:gd name="connsiteY67" fmla="*/ 45031 h 65008"/>
                <a:gd name="connsiteX68" fmla="*/ 47026 w 64100"/>
                <a:gd name="connsiteY68" fmla="*/ 45339 h 65008"/>
                <a:gd name="connsiteX69" fmla="*/ 48161 w 64100"/>
                <a:gd name="connsiteY69" fmla="*/ 45939 h 65008"/>
                <a:gd name="connsiteX70" fmla="*/ 48988 w 64100"/>
                <a:gd name="connsiteY70" fmla="*/ 47447 h 65008"/>
                <a:gd name="connsiteX71" fmla="*/ 48988 w 64100"/>
                <a:gd name="connsiteY71" fmla="*/ 48728 h 65008"/>
                <a:gd name="connsiteX72" fmla="*/ 48388 w 64100"/>
                <a:gd name="connsiteY72" fmla="*/ 49782 h 65008"/>
                <a:gd name="connsiteX73" fmla="*/ 48080 w 64100"/>
                <a:gd name="connsiteY73" fmla="*/ 50918 h 65008"/>
                <a:gd name="connsiteX74" fmla="*/ 48988 w 64100"/>
                <a:gd name="connsiteY74" fmla="*/ 51680 h 65008"/>
                <a:gd name="connsiteX75" fmla="*/ 50431 w 64100"/>
                <a:gd name="connsiteY75" fmla="*/ 52442 h 65008"/>
                <a:gd name="connsiteX76" fmla="*/ 51420 w 64100"/>
                <a:gd name="connsiteY76" fmla="*/ 53350 h 65008"/>
                <a:gd name="connsiteX77" fmla="*/ 52928 w 64100"/>
                <a:gd name="connsiteY77" fmla="*/ 56074 h 65008"/>
                <a:gd name="connsiteX78" fmla="*/ 53301 w 64100"/>
                <a:gd name="connsiteY78" fmla="*/ 57890 h 65008"/>
                <a:gd name="connsiteX79" fmla="*/ 53674 w 64100"/>
                <a:gd name="connsiteY79" fmla="*/ 59106 h 65008"/>
                <a:gd name="connsiteX80" fmla="*/ 54047 w 64100"/>
                <a:gd name="connsiteY80" fmla="*/ 60550 h 65008"/>
                <a:gd name="connsiteX81" fmla="*/ 54874 w 64100"/>
                <a:gd name="connsiteY81" fmla="*/ 62593 h 65008"/>
                <a:gd name="connsiteX82" fmla="*/ 54874 w 64100"/>
                <a:gd name="connsiteY82" fmla="*/ 63955 h 65008"/>
                <a:gd name="connsiteX83" fmla="*/ 55782 w 64100"/>
                <a:gd name="connsiteY83" fmla="*/ 65009 h 65008"/>
                <a:gd name="connsiteX84" fmla="*/ 57290 w 64100"/>
                <a:gd name="connsiteY84" fmla="*/ 64020 h 65008"/>
                <a:gd name="connsiteX85" fmla="*/ 58117 w 64100"/>
                <a:gd name="connsiteY85" fmla="*/ 63647 h 65008"/>
                <a:gd name="connsiteX86" fmla="*/ 59933 w 64100"/>
                <a:gd name="connsiteY86" fmla="*/ 63647 h 65008"/>
                <a:gd name="connsiteX87" fmla="*/ 61376 w 64100"/>
                <a:gd name="connsiteY87" fmla="*/ 64555 h 65008"/>
                <a:gd name="connsiteX88" fmla="*/ 62593 w 64100"/>
                <a:gd name="connsiteY88" fmla="*/ 65009 h 65008"/>
                <a:gd name="connsiteX89" fmla="*/ 63647 w 64100"/>
                <a:gd name="connsiteY89" fmla="*/ 64101 h 65008"/>
                <a:gd name="connsiteX90" fmla="*/ 63647 w 64100"/>
                <a:gd name="connsiteY90" fmla="*/ 62593 h 65008"/>
                <a:gd name="connsiteX91" fmla="*/ 64101 w 64100"/>
                <a:gd name="connsiteY91" fmla="*/ 60550 h 65008"/>
                <a:gd name="connsiteX92" fmla="*/ 64101 w 64100"/>
                <a:gd name="connsiteY92" fmla="*/ 58733 h 65008"/>
                <a:gd name="connsiteX93" fmla="*/ 63193 w 64100"/>
                <a:gd name="connsiteY93" fmla="*/ 57679 h 65008"/>
                <a:gd name="connsiteX94" fmla="*/ 62138 w 64100"/>
                <a:gd name="connsiteY94" fmla="*/ 56690 h 65008"/>
                <a:gd name="connsiteX95" fmla="*/ 62138 w 64100"/>
                <a:gd name="connsiteY95" fmla="*/ 55555 h 65008"/>
                <a:gd name="connsiteX96" fmla="*/ 63501 w 64100"/>
                <a:gd name="connsiteY96" fmla="*/ 55247 h 65008"/>
                <a:gd name="connsiteX97" fmla="*/ 64101 w 64100"/>
                <a:gd name="connsiteY97" fmla="*/ 54485 h 65008"/>
                <a:gd name="connsiteX98" fmla="*/ 64101 w 64100"/>
                <a:gd name="connsiteY98" fmla="*/ 53577 h 65008"/>
                <a:gd name="connsiteX99" fmla="*/ 61522 w 64100"/>
                <a:gd name="connsiteY99" fmla="*/ 51080 h 65008"/>
                <a:gd name="connsiteX100" fmla="*/ 60533 w 64100"/>
                <a:gd name="connsiteY100" fmla="*/ 49863 h 65008"/>
                <a:gd name="connsiteX101" fmla="*/ 61068 w 64100"/>
                <a:gd name="connsiteY101" fmla="*/ 48809 h 65008"/>
                <a:gd name="connsiteX102" fmla="*/ 62122 w 64100"/>
                <a:gd name="connsiteY102" fmla="*/ 48128 h 65008"/>
                <a:gd name="connsiteX103" fmla="*/ 62658 w 64100"/>
                <a:gd name="connsiteY103" fmla="*/ 46766 h 65008"/>
                <a:gd name="connsiteX104" fmla="*/ 61604 w 64100"/>
                <a:gd name="connsiteY104" fmla="*/ 45031 h 65008"/>
                <a:gd name="connsiteX105" fmla="*/ 60241 w 64100"/>
                <a:gd name="connsiteY105" fmla="*/ 44269 h 65008"/>
                <a:gd name="connsiteX106" fmla="*/ 58425 w 64100"/>
                <a:gd name="connsiteY106" fmla="*/ 44269 h 65008"/>
                <a:gd name="connsiteX107" fmla="*/ 57290 w 64100"/>
                <a:gd name="connsiteY107" fmla="*/ 45096 h 65008"/>
                <a:gd name="connsiteX108" fmla="*/ 56836 w 64100"/>
                <a:gd name="connsiteY108" fmla="*/ 45696 h 65008"/>
                <a:gd name="connsiteX109" fmla="*/ 55555 w 64100"/>
                <a:gd name="connsiteY109" fmla="*/ 44480 h 65008"/>
                <a:gd name="connsiteX110" fmla="*/ 54047 w 64100"/>
                <a:gd name="connsiteY110" fmla="*/ 43037 h 65008"/>
                <a:gd name="connsiteX111" fmla="*/ 51777 w 64100"/>
                <a:gd name="connsiteY111" fmla="*/ 40912 h 65008"/>
                <a:gd name="connsiteX112" fmla="*/ 50642 w 64100"/>
                <a:gd name="connsiteY112" fmla="*/ 40539 h 65008"/>
                <a:gd name="connsiteX113" fmla="*/ 49361 w 64100"/>
                <a:gd name="connsiteY113" fmla="*/ 39550 h 65008"/>
                <a:gd name="connsiteX114" fmla="*/ 47382 w 64100"/>
                <a:gd name="connsiteY114" fmla="*/ 37345 h 65008"/>
                <a:gd name="connsiteX115" fmla="*/ 47236 w 64100"/>
                <a:gd name="connsiteY115" fmla="*/ 36210 h 65008"/>
                <a:gd name="connsiteX116" fmla="*/ 44966 w 64100"/>
                <a:gd name="connsiteY116" fmla="*/ 35610 h 65008"/>
                <a:gd name="connsiteX117" fmla="*/ 43977 w 64100"/>
                <a:gd name="connsiteY117" fmla="*/ 35610 h 65008"/>
                <a:gd name="connsiteX118" fmla="*/ 43669 w 64100"/>
                <a:gd name="connsiteY118" fmla="*/ 34475 h 65008"/>
                <a:gd name="connsiteX119" fmla="*/ 45031 w 64100"/>
                <a:gd name="connsiteY119" fmla="*/ 34021 h 65008"/>
                <a:gd name="connsiteX120" fmla="*/ 46474 w 64100"/>
                <a:gd name="connsiteY120" fmla="*/ 34475 h 65008"/>
                <a:gd name="connsiteX121" fmla="*/ 48063 w 64100"/>
                <a:gd name="connsiteY121" fmla="*/ 34783 h 65008"/>
                <a:gd name="connsiteX122" fmla="*/ 50269 w 64100"/>
                <a:gd name="connsiteY122" fmla="*/ 33956 h 65008"/>
                <a:gd name="connsiteX123" fmla="*/ 51858 w 64100"/>
                <a:gd name="connsiteY123" fmla="*/ 31686 h 65008"/>
                <a:gd name="connsiteX124" fmla="*/ 51939 w 64100"/>
                <a:gd name="connsiteY124" fmla="*/ 29870 h 65008"/>
                <a:gd name="connsiteX125" fmla="*/ 50496 w 64100"/>
                <a:gd name="connsiteY125" fmla="*/ 26691 h 65008"/>
                <a:gd name="connsiteX126" fmla="*/ 48744 w 64100"/>
                <a:gd name="connsiteY126" fmla="*/ 25637 h 65008"/>
                <a:gd name="connsiteX127" fmla="*/ 46928 w 64100"/>
                <a:gd name="connsiteY127" fmla="*/ 24810 h 65008"/>
                <a:gd name="connsiteX128" fmla="*/ 43896 w 64100"/>
                <a:gd name="connsiteY128" fmla="*/ 23756 h 65008"/>
                <a:gd name="connsiteX129" fmla="*/ 42842 w 64100"/>
                <a:gd name="connsiteY129" fmla="*/ 22021 h 65008"/>
                <a:gd name="connsiteX130" fmla="*/ 42161 w 64100"/>
                <a:gd name="connsiteY130" fmla="*/ 20659 h 65008"/>
                <a:gd name="connsiteX131" fmla="*/ 41934 w 64100"/>
                <a:gd name="connsiteY131" fmla="*/ 19378 h 65008"/>
                <a:gd name="connsiteX132" fmla="*/ 40945 w 64100"/>
                <a:gd name="connsiteY132" fmla="*/ 18551 h 65008"/>
                <a:gd name="connsiteX133" fmla="*/ 40718 w 64100"/>
                <a:gd name="connsiteY133" fmla="*/ 16735 h 65008"/>
                <a:gd name="connsiteX134" fmla="*/ 40718 w 64100"/>
                <a:gd name="connsiteY134" fmla="*/ 15681 h 65008"/>
                <a:gd name="connsiteX135" fmla="*/ 41707 w 64100"/>
                <a:gd name="connsiteY135" fmla="*/ 13929 h 65008"/>
                <a:gd name="connsiteX136" fmla="*/ 43377 w 64100"/>
                <a:gd name="connsiteY136" fmla="*/ 13329 h 65008"/>
                <a:gd name="connsiteX137" fmla="*/ 43750 w 64100"/>
                <a:gd name="connsiteY137" fmla="*/ 12956 h 65008"/>
                <a:gd name="connsiteX138" fmla="*/ 43831 w 64100"/>
                <a:gd name="connsiteY138" fmla="*/ 11967 h 65008"/>
                <a:gd name="connsiteX139" fmla="*/ 42923 w 64100"/>
                <a:gd name="connsiteY139" fmla="*/ 10686 h 65008"/>
                <a:gd name="connsiteX140" fmla="*/ 41253 w 64100"/>
                <a:gd name="connsiteY140" fmla="*/ 9016 h 65008"/>
                <a:gd name="connsiteX141" fmla="*/ 40345 w 64100"/>
                <a:gd name="connsiteY141" fmla="*/ 8481 h 65008"/>
                <a:gd name="connsiteX142" fmla="*/ 38593 w 64100"/>
                <a:gd name="connsiteY142" fmla="*/ 8335 h 65008"/>
                <a:gd name="connsiteX143" fmla="*/ 37085 w 64100"/>
                <a:gd name="connsiteY143" fmla="*/ 8254 h 65008"/>
                <a:gd name="connsiteX144" fmla="*/ 35269 w 64100"/>
                <a:gd name="connsiteY144" fmla="*/ 7427 h 65008"/>
                <a:gd name="connsiteX145" fmla="*/ 34134 w 64100"/>
                <a:gd name="connsiteY145" fmla="*/ 6665 h 65008"/>
                <a:gd name="connsiteX146" fmla="*/ 34134 w 64100"/>
                <a:gd name="connsiteY146" fmla="*/ 5838 h 65008"/>
                <a:gd name="connsiteX147" fmla="*/ 35042 w 64100"/>
                <a:gd name="connsiteY147" fmla="*/ 4621 h 65008"/>
                <a:gd name="connsiteX148" fmla="*/ 35804 w 64100"/>
                <a:gd name="connsiteY148" fmla="*/ 4394 h 65008"/>
                <a:gd name="connsiteX149" fmla="*/ 35950 w 64100"/>
                <a:gd name="connsiteY149" fmla="*/ 3486 h 65008"/>
                <a:gd name="connsiteX150" fmla="*/ 34815 w 64100"/>
                <a:gd name="connsiteY150" fmla="*/ 2497 h 65008"/>
                <a:gd name="connsiteX151" fmla="*/ 33534 w 64100"/>
                <a:gd name="connsiteY151" fmla="*/ 989 h 65008"/>
                <a:gd name="connsiteX152" fmla="*/ 32772 w 64100"/>
                <a:gd name="connsiteY152" fmla="*/ 0 h 6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64100" h="65008">
                  <a:moveTo>
                    <a:pt x="32821" y="32"/>
                  </a:moveTo>
                  <a:cubicBezTo>
                    <a:pt x="32821" y="260"/>
                    <a:pt x="31312" y="1087"/>
                    <a:pt x="31312" y="1087"/>
                  </a:cubicBezTo>
                  <a:lnTo>
                    <a:pt x="30323" y="1540"/>
                  </a:lnTo>
                  <a:lnTo>
                    <a:pt x="28118" y="1622"/>
                  </a:lnTo>
                  <a:lnTo>
                    <a:pt x="25686" y="1249"/>
                  </a:lnTo>
                  <a:lnTo>
                    <a:pt x="23480" y="795"/>
                  </a:lnTo>
                  <a:lnTo>
                    <a:pt x="22118" y="795"/>
                  </a:lnTo>
                  <a:lnTo>
                    <a:pt x="20902" y="1249"/>
                  </a:lnTo>
                  <a:cubicBezTo>
                    <a:pt x="20902" y="1249"/>
                    <a:pt x="20221" y="1476"/>
                    <a:pt x="19994" y="1476"/>
                  </a:cubicBezTo>
                  <a:cubicBezTo>
                    <a:pt x="19767" y="1476"/>
                    <a:pt x="18632" y="1622"/>
                    <a:pt x="18632" y="1622"/>
                  </a:cubicBezTo>
                  <a:lnTo>
                    <a:pt x="17124" y="940"/>
                  </a:lnTo>
                  <a:lnTo>
                    <a:pt x="14091" y="859"/>
                  </a:lnTo>
                  <a:lnTo>
                    <a:pt x="11594" y="778"/>
                  </a:lnTo>
                  <a:lnTo>
                    <a:pt x="9843" y="1313"/>
                  </a:lnTo>
                  <a:cubicBezTo>
                    <a:pt x="9843" y="1313"/>
                    <a:pt x="9470" y="2076"/>
                    <a:pt x="9162" y="2222"/>
                  </a:cubicBezTo>
                  <a:cubicBezTo>
                    <a:pt x="8854" y="2367"/>
                    <a:pt x="7265" y="2757"/>
                    <a:pt x="7037" y="2822"/>
                  </a:cubicBezTo>
                  <a:cubicBezTo>
                    <a:pt x="6811" y="2903"/>
                    <a:pt x="3097" y="3049"/>
                    <a:pt x="3097" y="3049"/>
                  </a:cubicBezTo>
                  <a:lnTo>
                    <a:pt x="1589" y="3194"/>
                  </a:lnTo>
                  <a:lnTo>
                    <a:pt x="0" y="3276"/>
                  </a:lnTo>
                  <a:lnTo>
                    <a:pt x="308" y="5854"/>
                  </a:lnTo>
                  <a:lnTo>
                    <a:pt x="1589" y="6308"/>
                  </a:lnTo>
                  <a:lnTo>
                    <a:pt x="3097" y="7589"/>
                  </a:lnTo>
                  <a:cubicBezTo>
                    <a:pt x="3097" y="7589"/>
                    <a:pt x="4540" y="8805"/>
                    <a:pt x="4767" y="8870"/>
                  </a:cubicBezTo>
                  <a:cubicBezTo>
                    <a:pt x="4994" y="8951"/>
                    <a:pt x="5367" y="11075"/>
                    <a:pt x="5367" y="11075"/>
                  </a:cubicBezTo>
                  <a:lnTo>
                    <a:pt x="5513" y="13118"/>
                  </a:lnTo>
                  <a:lnTo>
                    <a:pt x="5594" y="15551"/>
                  </a:lnTo>
                  <a:lnTo>
                    <a:pt x="4832" y="16686"/>
                  </a:lnTo>
                  <a:lnTo>
                    <a:pt x="4005" y="18502"/>
                  </a:lnTo>
                  <a:lnTo>
                    <a:pt x="2643" y="19783"/>
                  </a:lnTo>
                  <a:lnTo>
                    <a:pt x="1962" y="20918"/>
                  </a:lnTo>
                  <a:lnTo>
                    <a:pt x="3097" y="21972"/>
                  </a:lnTo>
                  <a:lnTo>
                    <a:pt x="3243" y="23253"/>
                  </a:lnTo>
                  <a:lnTo>
                    <a:pt x="2935" y="24924"/>
                  </a:lnTo>
                  <a:lnTo>
                    <a:pt x="4832" y="27421"/>
                  </a:lnTo>
                  <a:lnTo>
                    <a:pt x="4070" y="28864"/>
                  </a:lnTo>
                  <a:lnTo>
                    <a:pt x="3843" y="30372"/>
                  </a:lnTo>
                  <a:lnTo>
                    <a:pt x="5286" y="30972"/>
                  </a:lnTo>
                  <a:lnTo>
                    <a:pt x="7037" y="31199"/>
                  </a:lnTo>
                  <a:lnTo>
                    <a:pt x="8254" y="32480"/>
                  </a:lnTo>
                  <a:lnTo>
                    <a:pt x="10151" y="32934"/>
                  </a:lnTo>
                  <a:lnTo>
                    <a:pt x="11513" y="32334"/>
                  </a:lnTo>
                  <a:lnTo>
                    <a:pt x="13248" y="32480"/>
                  </a:lnTo>
                  <a:lnTo>
                    <a:pt x="15373" y="32480"/>
                  </a:lnTo>
                  <a:lnTo>
                    <a:pt x="17643" y="32626"/>
                  </a:lnTo>
                  <a:lnTo>
                    <a:pt x="19151" y="33615"/>
                  </a:lnTo>
                  <a:lnTo>
                    <a:pt x="20886" y="35123"/>
                  </a:lnTo>
                  <a:lnTo>
                    <a:pt x="22329" y="36485"/>
                  </a:lnTo>
                  <a:lnTo>
                    <a:pt x="23383" y="38075"/>
                  </a:lnTo>
                  <a:lnTo>
                    <a:pt x="23529" y="39583"/>
                  </a:lnTo>
                  <a:lnTo>
                    <a:pt x="25572" y="40945"/>
                  </a:lnTo>
                  <a:lnTo>
                    <a:pt x="26885" y="42161"/>
                  </a:lnTo>
                  <a:lnTo>
                    <a:pt x="28150" y="42696"/>
                  </a:lnTo>
                  <a:lnTo>
                    <a:pt x="29513" y="41561"/>
                  </a:lnTo>
                  <a:lnTo>
                    <a:pt x="30729" y="40572"/>
                  </a:lnTo>
                  <a:lnTo>
                    <a:pt x="32172" y="40345"/>
                  </a:lnTo>
                  <a:lnTo>
                    <a:pt x="33453" y="40491"/>
                  </a:lnTo>
                  <a:lnTo>
                    <a:pt x="34669" y="41480"/>
                  </a:lnTo>
                  <a:lnTo>
                    <a:pt x="35269" y="42307"/>
                  </a:lnTo>
                  <a:lnTo>
                    <a:pt x="35269" y="43815"/>
                  </a:lnTo>
                  <a:lnTo>
                    <a:pt x="36096" y="44577"/>
                  </a:lnTo>
                  <a:lnTo>
                    <a:pt x="37312" y="44950"/>
                  </a:lnTo>
                  <a:lnTo>
                    <a:pt x="38075" y="44642"/>
                  </a:lnTo>
                  <a:lnTo>
                    <a:pt x="38609" y="45323"/>
                  </a:lnTo>
                  <a:lnTo>
                    <a:pt x="38609" y="46085"/>
                  </a:lnTo>
                  <a:lnTo>
                    <a:pt x="40053" y="46766"/>
                  </a:lnTo>
                  <a:lnTo>
                    <a:pt x="43085" y="46766"/>
                  </a:lnTo>
                  <a:lnTo>
                    <a:pt x="44301" y="45631"/>
                  </a:lnTo>
                  <a:lnTo>
                    <a:pt x="45890" y="45031"/>
                  </a:lnTo>
                  <a:lnTo>
                    <a:pt x="47026" y="45339"/>
                  </a:lnTo>
                  <a:cubicBezTo>
                    <a:pt x="47026" y="45339"/>
                    <a:pt x="48015" y="45712"/>
                    <a:pt x="48161" y="45939"/>
                  </a:cubicBezTo>
                  <a:cubicBezTo>
                    <a:pt x="48306" y="46166"/>
                    <a:pt x="48988" y="47447"/>
                    <a:pt x="48988" y="47447"/>
                  </a:cubicBezTo>
                  <a:lnTo>
                    <a:pt x="48988" y="48728"/>
                  </a:lnTo>
                  <a:lnTo>
                    <a:pt x="48388" y="49782"/>
                  </a:lnTo>
                  <a:lnTo>
                    <a:pt x="48080" y="50918"/>
                  </a:lnTo>
                  <a:cubicBezTo>
                    <a:pt x="48080" y="50918"/>
                    <a:pt x="48452" y="51372"/>
                    <a:pt x="48988" y="51680"/>
                  </a:cubicBezTo>
                  <a:cubicBezTo>
                    <a:pt x="49523" y="51988"/>
                    <a:pt x="50431" y="52442"/>
                    <a:pt x="50431" y="52442"/>
                  </a:cubicBezTo>
                  <a:lnTo>
                    <a:pt x="51420" y="53350"/>
                  </a:lnTo>
                  <a:lnTo>
                    <a:pt x="52928" y="56074"/>
                  </a:lnTo>
                  <a:lnTo>
                    <a:pt x="53301" y="57890"/>
                  </a:lnTo>
                  <a:lnTo>
                    <a:pt x="53674" y="59106"/>
                  </a:lnTo>
                  <a:lnTo>
                    <a:pt x="54047" y="60550"/>
                  </a:lnTo>
                  <a:lnTo>
                    <a:pt x="54874" y="62593"/>
                  </a:lnTo>
                  <a:lnTo>
                    <a:pt x="54874" y="63955"/>
                  </a:lnTo>
                  <a:lnTo>
                    <a:pt x="55782" y="65009"/>
                  </a:lnTo>
                  <a:lnTo>
                    <a:pt x="57290" y="64020"/>
                  </a:lnTo>
                  <a:lnTo>
                    <a:pt x="58117" y="63647"/>
                  </a:lnTo>
                  <a:lnTo>
                    <a:pt x="59933" y="63647"/>
                  </a:lnTo>
                  <a:lnTo>
                    <a:pt x="61376" y="64555"/>
                  </a:lnTo>
                  <a:lnTo>
                    <a:pt x="62593" y="65009"/>
                  </a:lnTo>
                  <a:lnTo>
                    <a:pt x="63647" y="64101"/>
                  </a:lnTo>
                  <a:lnTo>
                    <a:pt x="63647" y="62593"/>
                  </a:lnTo>
                  <a:lnTo>
                    <a:pt x="64101" y="60550"/>
                  </a:lnTo>
                  <a:lnTo>
                    <a:pt x="64101" y="58733"/>
                  </a:lnTo>
                  <a:lnTo>
                    <a:pt x="63193" y="57679"/>
                  </a:lnTo>
                  <a:lnTo>
                    <a:pt x="62138" y="56690"/>
                  </a:lnTo>
                  <a:lnTo>
                    <a:pt x="62138" y="55555"/>
                  </a:lnTo>
                  <a:lnTo>
                    <a:pt x="63501" y="55247"/>
                  </a:lnTo>
                  <a:lnTo>
                    <a:pt x="64101" y="54485"/>
                  </a:lnTo>
                  <a:lnTo>
                    <a:pt x="64101" y="53577"/>
                  </a:lnTo>
                  <a:lnTo>
                    <a:pt x="61522" y="51080"/>
                  </a:lnTo>
                  <a:lnTo>
                    <a:pt x="60533" y="49863"/>
                  </a:lnTo>
                  <a:lnTo>
                    <a:pt x="61068" y="48809"/>
                  </a:lnTo>
                  <a:lnTo>
                    <a:pt x="62122" y="48128"/>
                  </a:lnTo>
                  <a:lnTo>
                    <a:pt x="62658" y="46766"/>
                  </a:lnTo>
                  <a:lnTo>
                    <a:pt x="61604" y="45031"/>
                  </a:lnTo>
                  <a:lnTo>
                    <a:pt x="60241" y="44269"/>
                  </a:lnTo>
                  <a:lnTo>
                    <a:pt x="58425" y="44269"/>
                  </a:lnTo>
                  <a:lnTo>
                    <a:pt x="57290" y="45096"/>
                  </a:lnTo>
                  <a:lnTo>
                    <a:pt x="56836" y="45696"/>
                  </a:lnTo>
                  <a:lnTo>
                    <a:pt x="55555" y="44480"/>
                  </a:lnTo>
                  <a:lnTo>
                    <a:pt x="54047" y="43037"/>
                  </a:lnTo>
                  <a:lnTo>
                    <a:pt x="51777" y="40912"/>
                  </a:lnTo>
                  <a:lnTo>
                    <a:pt x="50642" y="40539"/>
                  </a:lnTo>
                  <a:lnTo>
                    <a:pt x="49361" y="39550"/>
                  </a:lnTo>
                  <a:lnTo>
                    <a:pt x="47382" y="37345"/>
                  </a:lnTo>
                  <a:lnTo>
                    <a:pt x="47236" y="36210"/>
                  </a:lnTo>
                  <a:lnTo>
                    <a:pt x="44966" y="35610"/>
                  </a:lnTo>
                  <a:lnTo>
                    <a:pt x="43977" y="35610"/>
                  </a:lnTo>
                  <a:lnTo>
                    <a:pt x="43669" y="34475"/>
                  </a:lnTo>
                  <a:lnTo>
                    <a:pt x="45031" y="34021"/>
                  </a:lnTo>
                  <a:lnTo>
                    <a:pt x="46474" y="34475"/>
                  </a:lnTo>
                  <a:cubicBezTo>
                    <a:pt x="46474" y="34475"/>
                    <a:pt x="47755" y="34783"/>
                    <a:pt x="48063" y="34783"/>
                  </a:cubicBezTo>
                  <a:cubicBezTo>
                    <a:pt x="48371" y="34783"/>
                    <a:pt x="50269" y="33956"/>
                    <a:pt x="50269" y="33956"/>
                  </a:cubicBezTo>
                  <a:lnTo>
                    <a:pt x="51858" y="31686"/>
                  </a:lnTo>
                  <a:cubicBezTo>
                    <a:pt x="51858" y="31686"/>
                    <a:pt x="51939" y="30096"/>
                    <a:pt x="51939" y="29870"/>
                  </a:cubicBezTo>
                  <a:cubicBezTo>
                    <a:pt x="51939" y="29642"/>
                    <a:pt x="50496" y="26691"/>
                    <a:pt x="50496" y="26691"/>
                  </a:cubicBezTo>
                  <a:lnTo>
                    <a:pt x="48744" y="25637"/>
                  </a:lnTo>
                  <a:lnTo>
                    <a:pt x="46928" y="24810"/>
                  </a:lnTo>
                  <a:lnTo>
                    <a:pt x="43896" y="23756"/>
                  </a:lnTo>
                  <a:lnTo>
                    <a:pt x="42842" y="22021"/>
                  </a:lnTo>
                  <a:lnTo>
                    <a:pt x="42161" y="20659"/>
                  </a:lnTo>
                  <a:lnTo>
                    <a:pt x="41934" y="19378"/>
                  </a:lnTo>
                  <a:lnTo>
                    <a:pt x="40945" y="18551"/>
                  </a:lnTo>
                  <a:lnTo>
                    <a:pt x="40718" y="16735"/>
                  </a:lnTo>
                  <a:lnTo>
                    <a:pt x="40718" y="15681"/>
                  </a:lnTo>
                  <a:cubicBezTo>
                    <a:pt x="40718" y="15681"/>
                    <a:pt x="41480" y="14010"/>
                    <a:pt x="41707" y="13929"/>
                  </a:cubicBezTo>
                  <a:cubicBezTo>
                    <a:pt x="41934" y="13848"/>
                    <a:pt x="43377" y="13329"/>
                    <a:pt x="43377" y="13329"/>
                  </a:cubicBezTo>
                  <a:lnTo>
                    <a:pt x="43750" y="12956"/>
                  </a:lnTo>
                  <a:lnTo>
                    <a:pt x="43831" y="11967"/>
                  </a:lnTo>
                  <a:lnTo>
                    <a:pt x="42923" y="10686"/>
                  </a:lnTo>
                  <a:lnTo>
                    <a:pt x="41253" y="9016"/>
                  </a:lnTo>
                  <a:lnTo>
                    <a:pt x="40345" y="8481"/>
                  </a:lnTo>
                  <a:lnTo>
                    <a:pt x="38593" y="8335"/>
                  </a:lnTo>
                  <a:lnTo>
                    <a:pt x="37085" y="8254"/>
                  </a:lnTo>
                  <a:lnTo>
                    <a:pt x="35269" y="7427"/>
                  </a:lnTo>
                  <a:cubicBezTo>
                    <a:pt x="35269" y="7427"/>
                    <a:pt x="34134" y="6892"/>
                    <a:pt x="34134" y="6665"/>
                  </a:cubicBezTo>
                  <a:lnTo>
                    <a:pt x="34134" y="5838"/>
                  </a:lnTo>
                  <a:lnTo>
                    <a:pt x="35042" y="4621"/>
                  </a:lnTo>
                  <a:lnTo>
                    <a:pt x="35804" y="4394"/>
                  </a:lnTo>
                  <a:lnTo>
                    <a:pt x="35950" y="3486"/>
                  </a:lnTo>
                  <a:lnTo>
                    <a:pt x="34815" y="2497"/>
                  </a:lnTo>
                  <a:lnTo>
                    <a:pt x="33534" y="989"/>
                  </a:lnTo>
                  <a:lnTo>
                    <a:pt x="32772" y="0"/>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50" name="Freeform: Shape 849">
              <a:extLst>
                <a:ext uri="{FF2B5EF4-FFF2-40B4-BE49-F238E27FC236}">
                  <a16:creationId xmlns:a16="http://schemas.microsoft.com/office/drawing/2014/main" id="{A54104A2-6416-2969-3A35-A327D9DDC681}"/>
                </a:ext>
              </a:extLst>
            </p:cNvPr>
            <p:cNvSpPr/>
            <p:nvPr/>
          </p:nvSpPr>
          <p:spPr>
            <a:xfrm>
              <a:off x="8062839" y="3656434"/>
              <a:ext cx="101422" cy="87110"/>
            </a:xfrm>
            <a:custGeom>
              <a:avLst/>
              <a:gdLst>
                <a:gd name="connsiteX0" fmla="*/ 97 w 109942"/>
                <a:gd name="connsiteY0" fmla="*/ 18535 h 94428"/>
                <a:gd name="connsiteX1" fmla="*/ 859 w 109942"/>
                <a:gd name="connsiteY1" fmla="*/ 19524 h 94428"/>
                <a:gd name="connsiteX2" fmla="*/ 2141 w 109942"/>
                <a:gd name="connsiteY2" fmla="*/ 21032 h 94428"/>
                <a:gd name="connsiteX3" fmla="*/ 3276 w 109942"/>
                <a:gd name="connsiteY3" fmla="*/ 22021 h 94428"/>
                <a:gd name="connsiteX4" fmla="*/ 3130 w 109942"/>
                <a:gd name="connsiteY4" fmla="*/ 22929 h 94428"/>
                <a:gd name="connsiteX5" fmla="*/ 2367 w 109942"/>
                <a:gd name="connsiteY5" fmla="*/ 23156 h 94428"/>
                <a:gd name="connsiteX6" fmla="*/ 1459 w 109942"/>
                <a:gd name="connsiteY6" fmla="*/ 24372 h 94428"/>
                <a:gd name="connsiteX7" fmla="*/ 1459 w 109942"/>
                <a:gd name="connsiteY7" fmla="*/ 25199 h 94428"/>
                <a:gd name="connsiteX8" fmla="*/ 2594 w 109942"/>
                <a:gd name="connsiteY8" fmla="*/ 25961 h 94428"/>
                <a:gd name="connsiteX9" fmla="*/ 4411 w 109942"/>
                <a:gd name="connsiteY9" fmla="*/ 26788 h 94428"/>
                <a:gd name="connsiteX10" fmla="*/ 5919 w 109942"/>
                <a:gd name="connsiteY10" fmla="*/ 26870 h 94428"/>
                <a:gd name="connsiteX11" fmla="*/ 7670 w 109942"/>
                <a:gd name="connsiteY11" fmla="*/ 27016 h 94428"/>
                <a:gd name="connsiteX12" fmla="*/ 8578 w 109942"/>
                <a:gd name="connsiteY12" fmla="*/ 27551 h 94428"/>
                <a:gd name="connsiteX13" fmla="*/ 10248 w 109942"/>
                <a:gd name="connsiteY13" fmla="*/ 29221 h 94428"/>
                <a:gd name="connsiteX14" fmla="*/ 11156 w 109942"/>
                <a:gd name="connsiteY14" fmla="*/ 30502 h 94428"/>
                <a:gd name="connsiteX15" fmla="*/ 11075 w 109942"/>
                <a:gd name="connsiteY15" fmla="*/ 31491 h 94428"/>
                <a:gd name="connsiteX16" fmla="*/ 10702 w 109942"/>
                <a:gd name="connsiteY16" fmla="*/ 31864 h 94428"/>
                <a:gd name="connsiteX17" fmla="*/ 9032 w 109942"/>
                <a:gd name="connsiteY17" fmla="*/ 32464 h 94428"/>
                <a:gd name="connsiteX18" fmla="*/ 8043 w 109942"/>
                <a:gd name="connsiteY18" fmla="*/ 34215 h 94428"/>
                <a:gd name="connsiteX19" fmla="*/ 8043 w 109942"/>
                <a:gd name="connsiteY19" fmla="*/ 35269 h 94428"/>
                <a:gd name="connsiteX20" fmla="*/ 8270 w 109942"/>
                <a:gd name="connsiteY20" fmla="*/ 37085 h 94428"/>
                <a:gd name="connsiteX21" fmla="*/ 9259 w 109942"/>
                <a:gd name="connsiteY21" fmla="*/ 37912 h 94428"/>
                <a:gd name="connsiteX22" fmla="*/ 9486 w 109942"/>
                <a:gd name="connsiteY22" fmla="*/ 39194 h 94428"/>
                <a:gd name="connsiteX23" fmla="*/ 10167 w 109942"/>
                <a:gd name="connsiteY23" fmla="*/ 40556 h 94428"/>
                <a:gd name="connsiteX24" fmla="*/ 11221 w 109942"/>
                <a:gd name="connsiteY24" fmla="*/ 42291 h 94428"/>
                <a:gd name="connsiteX25" fmla="*/ 14254 w 109942"/>
                <a:gd name="connsiteY25" fmla="*/ 43345 h 94428"/>
                <a:gd name="connsiteX26" fmla="*/ 16070 w 109942"/>
                <a:gd name="connsiteY26" fmla="*/ 44172 h 94428"/>
                <a:gd name="connsiteX27" fmla="*/ 17821 w 109942"/>
                <a:gd name="connsiteY27" fmla="*/ 45226 h 94428"/>
                <a:gd name="connsiteX28" fmla="*/ 19264 w 109942"/>
                <a:gd name="connsiteY28" fmla="*/ 48404 h 94428"/>
                <a:gd name="connsiteX29" fmla="*/ 19183 w 109942"/>
                <a:gd name="connsiteY29" fmla="*/ 50220 h 94428"/>
                <a:gd name="connsiteX30" fmla="*/ 17594 w 109942"/>
                <a:gd name="connsiteY30" fmla="*/ 52490 h 94428"/>
                <a:gd name="connsiteX31" fmla="*/ 15389 w 109942"/>
                <a:gd name="connsiteY31" fmla="*/ 53317 h 94428"/>
                <a:gd name="connsiteX32" fmla="*/ 13800 w 109942"/>
                <a:gd name="connsiteY32" fmla="*/ 53009 h 94428"/>
                <a:gd name="connsiteX33" fmla="*/ 12356 w 109942"/>
                <a:gd name="connsiteY33" fmla="*/ 52555 h 94428"/>
                <a:gd name="connsiteX34" fmla="*/ 10994 w 109942"/>
                <a:gd name="connsiteY34" fmla="*/ 53009 h 94428"/>
                <a:gd name="connsiteX35" fmla="*/ 11302 w 109942"/>
                <a:gd name="connsiteY35" fmla="*/ 54144 h 94428"/>
                <a:gd name="connsiteX36" fmla="*/ 12291 w 109942"/>
                <a:gd name="connsiteY36" fmla="*/ 54144 h 94428"/>
                <a:gd name="connsiteX37" fmla="*/ 14562 w 109942"/>
                <a:gd name="connsiteY37" fmla="*/ 54744 h 94428"/>
                <a:gd name="connsiteX38" fmla="*/ 14708 w 109942"/>
                <a:gd name="connsiteY38" fmla="*/ 55880 h 94428"/>
                <a:gd name="connsiteX39" fmla="*/ 16686 w 109942"/>
                <a:gd name="connsiteY39" fmla="*/ 58085 h 94428"/>
                <a:gd name="connsiteX40" fmla="*/ 17967 w 109942"/>
                <a:gd name="connsiteY40" fmla="*/ 59074 h 94428"/>
                <a:gd name="connsiteX41" fmla="*/ 19102 w 109942"/>
                <a:gd name="connsiteY41" fmla="*/ 59447 h 94428"/>
                <a:gd name="connsiteX42" fmla="*/ 21372 w 109942"/>
                <a:gd name="connsiteY42" fmla="*/ 61571 h 94428"/>
                <a:gd name="connsiteX43" fmla="*/ 22880 w 109942"/>
                <a:gd name="connsiteY43" fmla="*/ 63014 h 94428"/>
                <a:gd name="connsiteX44" fmla="*/ 24161 w 109942"/>
                <a:gd name="connsiteY44" fmla="*/ 64231 h 94428"/>
                <a:gd name="connsiteX45" fmla="*/ 24615 w 109942"/>
                <a:gd name="connsiteY45" fmla="*/ 63631 h 94428"/>
                <a:gd name="connsiteX46" fmla="*/ 25750 w 109942"/>
                <a:gd name="connsiteY46" fmla="*/ 62804 h 94428"/>
                <a:gd name="connsiteX47" fmla="*/ 27567 w 109942"/>
                <a:gd name="connsiteY47" fmla="*/ 62804 h 94428"/>
                <a:gd name="connsiteX48" fmla="*/ 28929 w 109942"/>
                <a:gd name="connsiteY48" fmla="*/ 63566 h 94428"/>
                <a:gd name="connsiteX49" fmla="*/ 29983 w 109942"/>
                <a:gd name="connsiteY49" fmla="*/ 65301 h 94428"/>
                <a:gd name="connsiteX50" fmla="*/ 29448 w 109942"/>
                <a:gd name="connsiteY50" fmla="*/ 66663 h 94428"/>
                <a:gd name="connsiteX51" fmla="*/ 28394 w 109942"/>
                <a:gd name="connsiteY51" fmla="*/ 67344 h 94428"/>
                <a:gd name="connsiteX52" fmla="*/ 27859 w 109942"/>
                <a:gd name="connsiteY52" fmla="*/ 68398 h 94428"/>
                <a:gd name="connsiteX53" fmla="*/ 28848 w 109942"/>
                <a:gd name="connsiteY53" fmla="*/ 69614 h 94428"/>
                <a:gd name="connsiteX54" fmla="*/ 31426 w 109942"/>
                <a:gd name="connsiteY54" fmla="*/ 72111 h 94428"/>
                <a:gd name="connsiteX55" fmla="*/ 31426 w 109942"/>
                <a:gd name="connsiteY55" fmla="*/ 73020 h 94428"/>
                <a:gd name="connsiteX56" fmla="*/ 30826 w 109942"/>
                <a:gd name="connsiteY56" fmla="*/ 73782 h 94428"/>
                <a:gd name="connsiteX57" fmla="*/ 29464 w 109942"/>
                <a:gd name="connsiteY57" fmla="*/ 74090 h 94428"/>
                <a:gd name="connsiteX58" fmla="*/ 29464 w 109942"/>
                <a:gd name="connsiteY58" fmla="*/ 75225 h 94428"/>
                <a:gd name="connsiteX59" fmla="*/ 30518 w 109942"/>
                <a:gd name="connsiteY59" fmla="*/ 76214 h 94428"/>
                <a:gd name="connsiteX60" fmla="*/ 31426 w 109942"/>
                <a:gd name="connsiteY60" fmla="*/ 77268 h 94428"/>
                <a:gd name="connsiteX61" fmla="*/ 31426 w 109942"/>
                <a:gd name="connsiteY61" fmla="*/ 79084 h 94428"/>
                <a:gd name="connsiteX62" fmla="*/ 30972 w 109942"/>
                <a:gd name="connsiteY62" fmla="*/ 81127 h 94428"/>
                <a:gd name="connsiteX63" fmla="*/ 30972 w 109942"/>
                <a:gd name="connsiteY63" fmla="*/ 82636 h 94428"/>
                <a:gd name="connsiteX64" fmla="*/ 32188 w 109942"/>
                <a:gd name="connsiteY64" fmla="*/ 81727 h 94428"/>
                <a:gd name="connsiteX65" fmla="*/ 35221 w 109942"/>
                <a:gd name="connsiteY65" fmla="*/ 78776 h 94428"/>
                <a:gd name="connsiteX66" fmla="*/ 38172 w 109942"/>
                <a:gd name="connsiteY66" fmla="*/ 76117 h 94428"/>
                <a:gd name="connsiteX67" fmla="*/ 40896 w 109942"/>
                <a:gd name="connsiteY67" fmla="*/ 73457 h 94428"/>
                <a:gd name="connsiteX68" fmla="*/ 44610 w 109942"/>
                <a:gd name="connsiteY68" fmla="*/ 71187 h 94428"/>
                <a:gd name="connsiteX69" fmla="*/ 49004 w 109942"/>
                <a:gd name="connsiteY69" fmla="*/ 68074 h 94428"/>
                <a:gd name="connsiteX70" fmla="*/ 53999 w 109942"/>
                <a:gd name="connsiteY70" fmla="*/ 64814 h 94428"/>
                <a:gd name="connsiteX71" fmla="*/ 57177 w 109942"/>
                <a:gd name="connsiteY71" fmla="*/ 62917 h 94428"/>
                <a:gd name="connsiteX72" fmla="*/ 59074 w 109942"/>
                <a:gd name="connsiteY72" fmla="*/ 61555 h 94428"/>
                <a:gd name="connsiteX73" fmla="*/ 60517 w 109942"/>
                <a:gd name="connsiteY73" fmla="*/ 60566 h 94428"/>
                <a:gd name="connsiteX74" fmla="*/ 61425 w 109942"/>
                <a:gd name="connsiteY74" fmla="*/ 60258 h 94428"/>
                <a:gd name="connsiteX75" fmla="*/ 62414 w 109942"/>
                <a:gd name="connsiteY75" fmla="*/ 61166 h 94428"/>
                <a:gd name="connsiteX76" fmla="*/ 64085 w 109942"/>
                <a:gd name="connsiteY76" fmla="*/ 62755 h 94428"/>
                <a:gd name="connsiteX77" fmla="*/ 65820 w 109942"/>
                <a:gd name="connsiteY77" fmla="*/ 64652 h 94428"/>
                <a:gd name="connsiteX78" fmla="*/ 67409 w 109942"/>
                <a:gd name="connsiteY78" fmla="*/ 66404 h 94428"/>
                <a:gd name="connsiteX79" fmla="*/ 68009 w 109942"/>
                <a:gd name="connsiteY79" fmla="*/ 67393 h 94428"/>
                <a:gd name="connsiteX80" fmla="*/ 68009 w 109942"/>
                <a:gd name="connsiteY80" fmla="*/ 68609 h 94428"/>
                <a:gd name="connsiteX81" fmla="*/ 67182 w 109942"/>
                <a:gd name="connsiteY81" fmla="*/ 69436 h 94428"/>
                <a:gd name="connsiteX82" fmla="*/ 65057 w 109942"/>
                <a:gd name="connsiteY82" fmla="*/ 70036 h 94428"/>
                <a:gd name="connsiteX83" fmla="*/ 63549 w 109942"/>
                <a:gd name="connsiteY83" fmla="*/ 70798 h 94428"/>
                <a:gd name="connsiteX84" fmla="*/ 63241 w 109942"/>
                <a:gd name="connsiteY84" fmla="*/ 72306 h 94428"/>
                <a:gd name="connsiteX85" fmla="*/ 64150 w 109942"/>
                <a:gd name="connsiteY85" fmla="*/ 73587 h 94428"/>
                <a:gd name="connsiteX86" fmla="*/ 65285 w 109942"/>
                <a:gd name="connsiteY86" fmla="*/ 74414 h 94428"/>
                <a:gd name="connsiteX87" fmla="*/ 66339 w 109942"/>
                <a:gd name="connsiteY87" fmla="*/ 75241 h 94428"/>
                <a:gd name="connsiteX88" fmla="*/ 67393 w 109942"/>
                <a:gd name="connsiteY88" fmla="*/ 76376 h 94428"/>
                <a:gd name="connsiteX89" fmla="*/ 68447 w 109942"/>
                <a:gd name="connsiteY89" fmla="*/ 77819 h 94428"/>
                <a:gd name="connsiteX90" fmla="*/ 68447 w 109942"/>
                <a:gd name="connsiteY90" fmla="*/ 79182 h 94428"/>
                <a:gd name="connsiteX91" fmla="*/ 66939 w 109942"/>
                <a:gd name="connsiteY91" fmla="*/ 80317 h 94428"/>
                <a:gd name="connsiteX92" fmla="*/ 64587 w 109942"/>
                <a:gd name="connsiteY92" fmla="*/ 80544 h 94428"/>
                <a:gd name="connsiteX93" fmla="*/ 62463 w 109942"/>
                <a:gd name="connsiteY93" fmla="*/ 80917 h 94428"/>
                <a:gd name="connsiteX94" fmla="*/ 61636 w 109942"/>
                <a:gd name="connsiteY94" fmla="*/ 81825 h 94428"/>
                <a:gd name="connsiteX95" fmla="*/ 61717 w 109942"/>
                <a:gd name="connsiteY95" fmla="*/ 83949 h 94428"/>
                <a:gd name="connsiteX96" fmla="*/ 62933 w 109942"/>
                <a:gd name="connsiteY96" fmla="*/ 84711 h 94428"/>
                <a:gd name="connsiteX97" fmla="*/ 64603 w 109942"/>
                <a:gd name="connsiteY97" fmla="*/ 85473 h 94428"/>
                <a:gd name="connsiteX98" fmla="*/ 65820 w 109942"/>
                <a:gd name="connsiteY98" fmla="*/ 86300 h 94428"/>
                <a:gd name="connsiteX99" fmla="*/ 66728 w 109942"/>
                <a:gd name="connsiteY99" fmla="*/ 87808 h 94428"/>
                <a:gd name="connsiteX100" fmla="*/ 67490 w 109942"/>
                <a:gd name="connsiteY100" fmla="*/ 88943 h 94428"/>
                <a:gd name="connsiteX101" fmla="*/ 68479 w 109942"/>
                <a:gd name="connsiteY101" fmla="*/ 89317 h 94428"/>
                <a:gd name="connsiteX102" fmla="*/ 69841 w 109942"/>
                <a:gd name="connsiteY102" fmla="*/ 89317 h 94428"/>
                <a:gd name="connsiteX103" fmla="*/ 70895 w 109942"/>
                <a:gd name="connsiteY103" fmla="*/ 90225 h 94428"/>
                <a:gd name="connsiteX104" fmla="*/ 71430 w 109942"/>
                <a:gd name="connsiteY104" fmla="*/ 91441 h 94428"/>
                <a:gd name="connsiteX105" fmla="*/ 72338 w 109942"/>
                <a:gd name="connsiteY105" fmla="*/ 92657 h 94428"/>
                <a:gd name="connsiteX106" fmla="*/ 73393 w 109942"/>
                <a:gd name="connsiteY106" fmla="*/ 93938 h 94428"/>
                <a:gd name="connsiteX107" fmla="*/ 74381 w 109942"/>
                <a:gd name="connsiteY107" fmla="*/ 94392 h 94428"/>
                <a:gd name="connsiteX108" fmla="*/ 77333 w 109942"/>
                <a:gd name="connsiteY108" fmla="*/ 94392 h 94428"/>
                <a:gd name="connsiteX109" fmla="*/ 79149 w 109942"/>
                <a:gd name="connsiteY109" fmla="*/ 94424 h 94428"/>
                <a:gd name="connsiteX110" fmla="*/ 79522 w 109942"/>
                <a:gd name="connsiteY110" fmla="*/ 91279 h 94428"/>
                <a:gd name="connsiteX111" fmla="*/ 79522 w 109942"/>
                <a:gd name="connsiteY111" fmla="*/ 88619 h 94428"/>
                <a:gd name="connsiteX112" fmla="*/ 78695 w 109942"/>
                <a:gd name="connsiteY112" fmla="*/ 85441 h 94428"/>
                <a:gd name="connsiteX113" fmla="*/ 78322 w 109942"/>
                <a:gd name="connsiteY113" fmla="*/ 83462 h 94428"/>
                <a:gd name="connsiteX114" fmla="*/ 77868 w 109942"/>
                <a:gd name="connsiteY114" fmla="*/ 82100 h 94428"/>
                <a:gd name="connsiteX115" fmla="*/ 78403 w 109942"/>
                <a:gd name="connsiteY115" fmla="*/ 80592 h 94428"/>
                <a:gd name="connsiteX116" fmla="*/ 78938 w 109942"/>
                <a:gd name="connsiteY116" fmla="*/ 79603 h 94428"/>
                <a:gd name="connsiteX117" fmla="*/ 79538 w 109942"/>
                <a:gd name="connsiteY117" fmla="*/ 79522 h 94428"/>
                <a:gd name="connsiteX118" fmla="*/ 79538 w 109942"/>
                <a:gd name="connsiteY118" fmla="*/ 80349 h 94428"/>
                <a:gd name="connsiteX119" fmla="*/ 79084 w 109942"/>
                <a:gd name="connsiteY119" fmla="*/ 81403 h 94428"/>
                <a:gd name="connsiteX120" fmla="*/ 79084 w 109942"/>
                <a:gd name="connsiteY120" fmla="*/ 82084 h 94428"/>
                <a:gd name="connsiteX121" fmla="*/ 79538 w 109942"/>
                <a:gd name="connsiteY121" fmla="*/ 81403 h 94428"/>
                <a:gd name="connsiteX122" fmla="*/ 80300 w 109942"/>
                <a:gd name="connsiteY122" fmla="*/ 80122 h 94428"/>
                <a:gd name="connsiteX123" fmla="*/ 80300 w 109942"/>
                <a:gd name="connsiteY123" fmla="*/ 78679 h 94428"/>
                <a:gd name="connsiteX124" fmla="*/ 80300 w 109942"/>
                <a:gd name="connsiteY124" fmla="*/ 75728 h 94428"/>
                <a:gd name="connsiteX125" fmla="*/ 80300 w 109942"/>
                <a:gd name="connsiteY125" fmla="*/ 74220 h 94428"/>
                <a:gd name="connsiteX126" fmla="*/ 81127 w 109942"/>
                <a:gd name="connsiteY126" fmla="*/ 73620 h 94428"/>
                <a:gd name="connsiteX127" fmla="*/ 82181 w 109942"/>
                <a:gd name="connsiteY127" fmla="*/ 73538 h 94428"/>
                <a:gd name="connsiteX128" fmla="*/ 83090 w 109942"/>
                <a:gd name="connsiteY128" fmla="*/ 74138 h 94428"/>
                <a:gd name="connsiteX129" fmla="*/ 83398 w 109942"/>
                <a:gd name="connsiteY129" fmla="*/ 75582 h 94428"/>
                <a:gd name="connsiteX130" fmla="*/ 85068 w 109942"/>
                <a:gd name="connsiteY130" fmla="*/ 75728 h 94428"/>
                <a:gd name="connsiteX131" fmla="*/ 85441 w 109942"/>
                <a:gd name="connsiteY131" fmla="*/ 76182 h 94428"/>
                <a:gd name="connsiteX132" fmla="*/ 85133 w 109942"/>
                <a:gd name="connsiteY132" fmla="*/ 77317 h 94428"/>
                <a:gd name="connsiteX133" fmla="*/ 84451 w 109942"/>
                <a:gd name="connsiteY133" fmla="*/ 78987 h 94428"/>
                <a:gd name="connsiteX134" fmla="*/ 83852 w 109942"/>
                <a:gd name="connsiteY134" fmla="*/ 79668 h 94428"/>
                <a:gd name="connsiteX135" fmla="*/ 84078 w 109942"/>
                <a:gd name="connsiteY135" fmla="*/ 80268 h 94428"/>
                <a:gd name="connsiteX136" fmla="*/ 85441 w 109942"/>
                <a:gd name="connsiteY136" fmla="*/ 80122 h 94428"/>
                <a:gd name="connsiteX137" fmla="*/ 86122 w 109942"/>
                <a:gd name="connsiteY137" fmla="*/ 78760 h 94428"/>
                <a:gd name="connsiteX138" fmla="*/ 86122 w 109942"/>
                <a:gd name="connsiteY138" fmla="*/ 76328 h 94428"/>
                <a:gd name="connsiteX139" fmla="*/ 86657 w 109942"/>
                <a:gd name="connsiteY139" fmla="*/ 74820 h 94428"/>
                <a:gd name="connsiteX140" fmla="*/ 86657 w 109942"/>
                <a:gd name="connsiteY140" fmla="*/ 72841 h 94428"/>
                <a:gd name="connsiteX141" fmla="*/ 87030 w 109942"/>
                <a:gd name="connsiteY141" fmla="*/ 70571 h 94428"/>
                <a:gd name="connsiteX142" fmla="*/ 87030 w 109942"/>
                <a:gd name="connsiteY142" fmla="*/ 69355 h 94428"/>
                <a:gd name="connsiteX143" fmla="*/ 87857 w 109942"/>
                <a:gd name="connsiteY143" fmla="*/ 70036 h 94428"/>
                <a:gd name="connsiteX144" fmla="*/ 89608 w 109942"/>
                <a:gd name="connsiteY144" fmla="*/ 72079 h 94428"/>
                <a:gd name="connsiteX145" fmla="*/ 89608 w 109942"/>
                <a:gd name="connsiteY145" fmla="*/ 70344 h 94428"/>
                <a:gd name="connsiteX146" fmla="*/ 89608 w 109942"/>
                <a:gd name="connsiteY146" fmla="*/ 68301 h 94428"/>
                <a:gd name="connsiteX147" fmla="*/ 88100 w 109942"/>
                <a:gd name="connsiteY147" fmla="*/ 66485 h 94428"/>
                <a:gd name="connsiteX148" fmla="*/ 87565 w 109942"/>
                <a:gd name="connsiteY148" fmla="*/ 65723 h 94428"/>
                <a:gd name="connsiteX149" fmla="*/ 87484 w 109942"/>
                <a:gd name="connsiteY149" fmla="*/ 64133 h 94428"/>
                <a:gd name="connsiteX150" fmla="*/ 88165 w 109942"/>
                <a:gd name="connsiteY150" fmla="*/ 62317 h 94428"/>
                <a:gd name="connsiteX151" fmla="*/ 88619 w 109942"/>
                <a:gd name="connsiteY151" fmla="*/ 61555 h 94428"/>
                <a:gd name="connsiteX152" fmla="*/ 89803 w 109942"/>
                <a:gd name="connsiteY152" fmla="*/ 60728 h 94428"/>
                <a:gd name="connsiteX153" fmla="*/ 90435 w 109942"/>
                <a:gd name="connsiteY153" fmla="*/ 59674 h 94428"/>
                <a:gd name="connsiteX154" fmla="*/ 89754 w 109942"/>
                <a:gd name="connsiteY154" fmla="*/ 58766 h 94428"/>
                <a:gd name="connsiteX155" fmla="*/ 89981 w 109942"/>
                <a:gd name="connsiteY155" fmla="*/ 57485 h 94428"/>
                <a:gd name="connsiteX156" fmla="*/ 90435 w 109942"/>
                <a:gd name="connsiteY156" fmla="*/ 56398 h 94428"/>
                <a:gd name="connsiteX157" fmla="*/ 90435 w 109942"/>
                <a:gd name="connsiteY157" fmla="*/ 54290 h 94428"/>
                <a:gd name="connsiteX158" fmla="*/ 90127 w 109942"/>
                <a:gd name="connsiteY158" fmla="*/ 53755 h 94428"/>
                <a:gd name="connsiteX159" fmla="*/ 91035 w 109942"/>
                <a:gd name="connsiteY159" fmla="*/ 53609 h 94428"/>
                <a:gd name="connsiteX160" fmla="*/ 91570 w 109942"/>
                <a:gd name="connsiteY160" fmla="*/ 52101 h 94428"/>
                <a:gd name="connsiteX161" fmla="*/ 90808 w 109942"/>
                <a:gd name="connsiteY161" fmla="*/ 51501 h 94428"/>
                <a:gd name="connsiteX162" fmla="*/ 90500 w 109942"/>
                <a:gd name="connsiteY162" fmla="*/ 50593 h 94428"/>
                <a:gd name="connsiteX163" fmla="*/ 91181 w 109942"/>
                <a:gd name="connsiteY163" fmla="*/ 49993 h 94428"/>
                <a:gd name="connsiteX164" fmla="*/ 91554 w 109942"/>
                <a:gd name="connsiteY164" fmla="*/ 48777 h 94428"/>
                <a:gd name="connsiteX165" fmla="*/ 91554 w 109942"/>
                <a:gd name="connsiteY165" fmla="*/ 48177 h 94428"/>
                <a:gd name="connsiteX166" fmla="*/ 94732 w 109942"/>
                <a:gd name="connsiteY166" fmla="*/ 45972 h 94428"/>
                <a:gd name="connsiteX167" fmla="*/ 95787 w 109942"/>
                <a:gd name="connsiteY167" fmla="*/ 44837 h 94428"/>
                <a:gd name="connsiteX168" fmla="*/ 97230 w 109942"/>
                <a:gd name="connsiteY168" fmla="*/ 44529 h 94428"/>
                <a:gd name="connsiteX169" fmla="*/ 98900 w 109942"/>
                <a:gd name="connsiteY169" fmla="*/ 43702 h 94428"/>
                <a:gd name="connsiteX170" fmla="*/ 99808 w 109942"/>
                <a:gd name="connsiteY170" fmla="*/ 43556 h 94428"/>
                <a:gd name="connsiteX171" fmla="*/ 100797 w 109942"/>
                <a:gd name="connsiteY171" fmla="*/ 42728 h 94428"/>
                <a:gd name="connsiteX172" fmla="*/ 102159 w 109942"/>
                <a:gd name="connsiteY172" fmla="*/ 43037 h 94428"/>
                <a:gd name="connsiteX173" fmla="*/ 103294 w 109942"/>
                <a:gd name="connsiteY173" fmla="*/ 43410 h 94428"/>
                <a:gd name="connsiteX174" fmla="*/ 104348 w 109942"/>
                <a:gd name="connsiteY174" fmla="*/ 44464 h 94428"/>
                <a:gd name="connsiteX175" fmla="*/ 106165 w 109942"/>
                <a:gd name="connsiteY175" fmla="*/ 44999 h 94428"/>
                <a:gd name="connsiteX176" fmla="*/ 107672 w 109942"/>
                <a:gd name="connsiteY176" fmla="*/ 44010 h 94428"/>
                <a:gd name="connsiteX177" fmla="*/ 108581 w 109942"/>
                <a:gd name="connsiteY177" fmla="*/ 42793 h 94428"/>
                <a:gd name="connsiteX178" fmla="*/ 109943 w 109942"/>
                <a:gd name="connsiteY178" fmla="*/ 41123 h 94428"/>
                <a:gd name="connsiteX179" fmla="*/ 109943 w 109942"/>
                <a:gd name="connsiteY179" fmla="*/ 39907 h 94428"/>
                <a:gd name="connsiteX180" fmla="*/ 108499 w 109942"/>
                <a:gd name="connsiteY180" fmla="*/ 39372 h 94428"/>
                <a:gd name="connsiteX181" fmla="*/ 107218 w 109942"/>
                <a:gd name="connsiteY181" fmla="*/ 39291 h 94428"/>
                <a:gd name="connsiteX182" fmla="*/ 106229 w 109942"/>
                <a:gd name="connsiteY182" fmla="*/ 38383 h 94428"/>
                <a:gd name="connsiteX183" fmla="*/ 104786 w 109942"/>
                <a:gd name="connsiteY183" fmla="*/ 37848 h 94428"/>
                <a:gd name="connsiteX184" fmla="*/ 104332 w 109942"/>
                <a:gd name="connsiteY184" fmla="*/ 36713 h 94428"/>
                <a:gd name="connsiteX185" fmla="*/ 102516 w 109942"/>
                <a:gd name="connsiteY185" fmla="*/ 36258 h 94428"/>
                <a:gd name="connsiteX186" fmla="*/ 100619 w 109942"/>
                <a:gd name="connsiteY186" fmla="*/ 36940 h 94428"/>
                <a:gd name="connsiteX187" fmla="*/ 98494 w 109942"/>
                <a:gd name="connsiteY187" fmla="*/ 36940 h 94428"/>
                <a:gd name="connsiteX188" fmla="*/ 96370 w 109942"/>
                <a:gd name="connsiteY188" fmla="*/ 35658 h 94428"/>
                <a:gd name="connsiteX189" fmla="*/ 95008 w 109942"/>
                <a:gd name="connsiteY189" fmla="*/ 35967 h 94428"/>
                <a:gd name="connsiteX190" fmla="*/ 93419 w 109942"/>
                <a:gd name="connsiteY190" fmla="*/ 35821 h 94428"/>
                <a:gd name="connsiteX191" fmla="*/ 92511 w 109942"/>
                <a:gd name="connsiteY191" fmla="*/ 34458 h 94428"/>
                <a:gd name="connsiteX192" fmla="*/ 92592 w 109942"/>
                <a:gd name="connsiteY192" fmla="*/ 32642 h 94428"/>
                <a:gd name="connsiteX193" fmla="*/ 92965 w 109942"/>
                <a:gd name="connsiteY193" fmla="*/ 31053 h 94428"/>
                <a:gd name="connsiteX194" fmla="*/ 92365 w 109942"/>
                <a:gd name="connsiteY194" fmla="*/ 29918 h 94428"/>
                <a:gd name="connsiteX195" fmla="*/ 90468 w 109942"/>
                <a:gd name="connsiteY195" fmla="*/ 29545 h 94428"/>
                <a:gd name="connsiteX196" fmla="*/ 89560 w 109942"/>
                <a:gd name="connsiteY196" fmla="*/ 28783 h 94428"/>
                <a:gd name="connsiteX197" fmla="*/ 87062 w 109942"/>
                <a:gd name="connsiteY197" fmla="*/ 26513 h 94428"/>
                <a:gd name="connsiteX198" fmla="*/ 85700 w 109942"/>
                <a:gd name="connsiteY198" fmla="*/ 24243 h 94428"/>
                <a:gd name="connsiteX199" fmla="*/ 84711 w 109942"/>
                <a:gd name="connsiteY199" fmla="*/ 21356 h 94428"/>
                <a:gd name="connsiteX200" fmla="*/ 84484 w 109942"/>
                <a:gd name="connsiteY200" fmla="*/ 18405 h 94428"/>
                <a:gd name="connsiteX201" fmla="*/ 82587 w 109942"/>
                <a:gd name="connsiteY201" fmla="*/ 14610 h 94428"/>
                <a:gd name="connsiteX202" fmla="*/ 79928 w 109942"/>
                <a:gd name="connsiteY202" fmla="*/ 11124 h 94428"/>
                <a:gd name="connsiteX203" fmla="*/ 77203 w 109942"/>
                <a:gd name="connsiteY203" fmla="*/ 6584 h 94428"/>
                <a:gd name="connsiteX204" fmla="*/ 74771 w 109942"/>
                <a:gd name="connsiteY204" fmla="*/ 3859 h 94428"/>
                <a:gd name="connsiteX205" fmla="*/ 72647 w 109942"/>
                <a:gd name="connsiteY205" fmla="*/ 1816 h 94428"/>
                <a:gd name="connsiteX206" fmla="*/ 71884 w 109942"/>
                <a:gd name="connsiteY206" fmla="*/ 3941 h 94428"/>
                <a:gd name="connsiteX207" fmla="*/ 69160 w 109942"/>
                <a:gd name="connsiteY207" fmla="*/ 7735 h 94428"/>
                <a:gd name="connsiteX208" fmla="*/ 67717 w 109942"/>
                <a:gd name="connsiteY208" fmla="*/ 8643 h 94428"/>
                <a:gd name="connsiteX209" fmla="*/ 66128 w 109942"/>
                <a:gd name="connsiteY209" fmla="*/ 10151 h 94428"/>
                <a:gd name="connsiteX210" fmla="*/ 63922 w 109942"/>
                <a:gd name="connsiteY210" fmla="*/ 10913 h 94428"/>
                <a:gd name="connsiteX211" fmla="*/ 62171 w 109942"/>
                <a:gd name="connsiteY211" fmla="*/ 11513 h 94428"/>
                <a:gd name="connsiteX212" fmla="*/ 60955 w 109942"/>
                <a:gd name="connsiteY212" fmla="*/ 13492 h 94428"/>
                <a:gd name="connsiteX213" fmla="*/ 60809 w 109942"/>
                <a:gd name="connsiteY213" fmla="*/ 14173 h 94428"/>
                <a:gd name="connsiteX214" fmla="*/ 59820 w 109942"/>
                <a:gd name="connsiteY214" fmla="*/ 15908 h 94428"/>
                <a:gd name="connsiteX215" fmla="*/ 59447 w 109942"/>
                <a:gd name="connsiteY215" fmla="*/ 16897 h 94428"/>
                <a:gd name="connsiteX216" fmla="*/ 58847 w 109942"/>
                <a:gd name="connsiteY216" fmla="*/ 18032 h 94428"/>
                <a:gd name="connsiteX217" fmla="*/ 58020 w 109942"/>
                <a:gd name="connsiteY217" fmla="*/ 19167 h 94428"/>
                <a:gd name="connsiteX218" fmla="*/ 55977 w 109942"/>
                <a:gd name="connsiteY218" fmla="*/ 19848 h 94428"/>
                <a:gd name="connsiteX219" fmla="*/ 52944 w 109942"/>
                <a:gd name="connsiteY219" fmla="*/ 19086 h 94428"/>
                <a:gd name="connsiteX220" fmla="*/ 50058 w 109942"/>
                <a:gd name="connsiteY220" fmla="*/ 17870 h 94428"/>
                <a:gd name="connsiteX221" fmla="*/ 47334 w 109942"/>
                <a:gd name="connsiteY221" fmla="*/ 16962 h 94428"/>
                <a:gd name="connsiteX222" fmla="*/ 46199 w 109942"/>
                <a:gd name="connsiteY222" fmla="*/ 15292 h 94428"/>
                <a:gd name="connsiteX223" fmla="*/ 46053 w 109942"/>
                <a:gd name="connsiteY223" fmla="*/ 13313 h 94428"/>
                <a:gd name="connsiteX224" fmla="*/ 44691 w 109942"/>
                <a:gd name="connsiteY224" fmla="*/ 11043 h 94428"/>
                <a:gd name="connsiteX225" fmla="*/ 43701 w 109942"/>
                <a:gd name="connsiteY225" fmla="*/ 9762 h 94428"/>
                <a:gd name="connsiteX226" fmla="*/ 42031 w 109942"/>
                <a:gd name="connsiteY226" fmla="*/ 9227 h 94428"/>
                <a:gd name="connsiteX227" fmla="*/ 40053 w 109942"/>
                <a:gd name="connsiteY227" fmla="*/ 9227 h 94428"/>
                <a:gd name="connsiteX228" fmla="*/ 39680 w 109942"/>
                <a:gd name="connsiteY228" fmla="*/ 7492 h 94428"/>
                <a:gd name="connsiteX229" fmla="*/ 39907 w 109942"/>
                <a:gd name="connsiteY229" fmla="*/ 5903 h 94428"/>
                <a:gd name="connsiteX230" fmla="*/ 38318 w 109942"/>
                <a:gd name="connsiteY230" fmla="*/ 4540 h 94428"/>
                <a:gd name="connsiteX231" fmla="*/ 36729 w 109942"/>
                <a:gd name="connsiteY231" fmla="*/ 3324 h 94428"/>
                <a:gd name="connsiteX232" fmla="*/ 35740 w 109942"/>
                <a:gd name="connsiteY232" fmla="*/ 1654 h 94428"/>
                <a:gd name="connsiteX233" fmla="*/ 32399 w 109942"/>
                <a:gd name="connsiteY233" fmla="*/ 1654 h 94428"/>
                <a:gd name="connsiteX234" fmla="*/ 30891 w 109942"/>
                <a:gd name="connsiteY234" fmla="*/ 1054 h 94428"/>
                <a:gd name="connsiteX235" fmla="*/ 29302 w 109942"/>
                <a:gd name="connsiteY235" fmla="*/ 227 h 94428"/>
                <a:gd name="connsiteX236" fmla="*/ 28475 w 109942"/>
                <a:gd name="connsiteY236" fmla="*/ 0 h 94428"/>
                <a:gd name="connsiteX237" fmla="*/ 29075 w 109942"/>
                <a:gd name="connsiteY237" fmla="*/ 1589 h 94428"/>
                <a:gd name="connsiteX238" fmla="*/ 28621 w 109942"/>
                <a:gd name="connsiteY238" fmla="*/ 2724 h 94428"/>
                <a:gd name="connsiteX239" fmla="*/ 27567 w 109942"/>
                <a:gd name="connsiteY239" fmla="*/ 3941 h 94428"/>
                <a:gd name="connsiteX240" fmla="*/ 26432 w 109942"/>
                <a:gd name="connsiteY240" fmla="*/ 4313 h 94428"/>
                <a:gd name="connsiteX241" fmla="*/ 25216 w 109942"/>
                <a:gd name="connsiteY241" fmla="*/ 5368 h 94428"/>
                <a:gd name="connsiteX242" fmla="*/ 23853 w 109942"/>
                <a:gd name="connsiteY242" fmla="*/ 6048 h 94428"/>
                <a:gd name="connsiteX243" fmla="*/ 22799 w 109942"/>
                <a:gd name="connsiteY243" fmla="*/ 7411 h 94428"/>
                <a:gd name="connsiteX244" fmla="*/ 22945 w 109942"/>
                <a:gd name="connsiteY244" fmla="*/ 8773 h 94428"/>
                <a:gd name="connsiteX245" fmla="*/ 24161 w 109942"/>
                <a:gd name="connsiteY245" fmla="*/ 9762 h 94428"/>
                <a:gd name="connsiteX246" fmla="*/ 25378 w 109942"/>
                <a:gd name="connsiteY246" fmla="*/ 10216 h 94428"/>
                <a:gd name="connsiteX247" fmla="*/ 26513 w 109942"/>
                <a:gd name="connsiteY247" fmla="*/ 11124 h 94428"/>
                <a:gd name="connsiteX248" fmla="*/ 26821 w 109942"/>
                <a:gd name="connsiteY248" fmla="*/ 12178 h 94428"/>
                <a:gd name="connsiteX249" fmla="*/ 27129 w 109942"/>
                <a:gd name="connsiteY249" fmla="*/ 13459 h 94428"/>
                <a:gd name="connsiteX250" fmla="*/ 28637 w 109942"/>
                <a:gd name="connsiteY250" fmla="*/ 14448 h 94428"/>
                <a:gd name="connsiteX251" fmla="*/ 30226 w 109942"/>
                <a:gd name="connsiteY251" fmla="*/ 15210 h 94428"/>
                <a:gd name="connsiteX252" fmla="*/ 32804 w 109942"/>
                <a:gd name="connsiteY252" fmla="*/ 16881 h 94428"/>
                <a:gd name="connsiteX253" fmla="*/ 33631 w 109942"/>
                <a:gd name="connsiteY253" fmla="*/ 17870 h 94428"/>
                <a:gd name="connsiteX254" fmla="*/ 33631 w 109942"/>
                <a:gd name="connsiteY254" fmla="*/ 22183 h 94428"/>
                <a:gd name="connsiteX255" fmla="*/ 33031 w 109942"/>
                <a:gd name="connsiteY255" fmla="*/ 23545 h 94428"/>
                <a:gd name="connsiteX256" fmla="*/ 31977 w 109942"/>
                <a:gd name="connsiteY256" fmla="*/ 24226 h 94428"/>
                <a:gd name="connsiteX257" fmla="*/ 29626 w 109942"/>
                <a:gd name="connsiteY257" fmla="*/ 24226 h 94428"/>
                <a:gd name="connsiteX258" fmla="*/ 27956 w 109942"/>
                <a:gd name="connsiteY258" fmla="*/ 23464 h 94428"/>
                <a:gd name="connsiteX259" fmla="*/ 26594 w 109942"/>
                <a:gd name="connsiteY259" fmla="*/ 22248 h 94428"/>
                <a:gd name="connsiteX260" fmla="*/ 25086 w 109942"/>
                <a:gd name="connsiteY260" fmla="*/ 21421 h 94428"/>
                <a:gd name="connsiteX261" fmla="*/ 22961 w 109942"/>
                <a:gd name="connsiteY261" fmla="*/ 21567 h 94428"/>
                <a:gd name="connsiteX262" fmla="*/ 19475 w 109942"/>
                <a:gd name="connsiteY262" fmla="*/ 21875 h 94428"/>
                <a:gd name="connsiteX263" fmla="*/ 16751 w 109942"/>
                <a:gd name="connsiteY263" fmla="*/ 20740 h 94428"/>
                <a:gd name="connsiteX264" fmla="*/ 14772 w 109942"/>
                <a:gd name="connsiteY264" fmla="*/ 19378 h 94428"/>
                <a:gd name="connsiteX265" fmla="*/ 13410 w 109942"/>
                <a:gd name="connsiteY265" fmla="*/ 18697 h 94428"/>
                <a:gd name="connsiteX266" fmla="*/ 12194 w 109942"/>
                <a:gd name="connsiteY266" fmla="*/ 17254 h 94428"/>
                <a:gd name="connsiteX267" fmla="*/ 10832 w 109942"/>
                <a:gd name="connsiteY267" fmla="*/ 15746 h 94428"/>
                <a:gd name="connsiteX268" fmla="*/ 8789 w 109942"/>
                <a:gd name="connsiteY268" fmla="*/ 14983 h 94428"/>
                <a:gd name="connsiteX269" fmla="*/ 7054 w 109942"/>
                <a:gd name="connsiteY269" fmla="*/ 14383 h 94428"/>
                <a:gd name="connsiteX270" fmla="*/ 4621 w 109942"/>
                <a:gd name="connsiteY270" fmla="*/ 14465 h 94428"/>
                <a:gd name="connsiteX271" fmla="*/ 3178 w 109942"/>
                <a:gd name="connsiteY271" fmla="*/ 15000 h 94428"/>
                <a:gd name="connsiteX272" fmla="*/ 1443 w 109942"/>
                <a:gd name="connsiteY272" fmla="*/ 16216 h 94428"/>
                <a:gd name="connsiteX273" fmla="*/ 0 w 109942"/>
                <a:gd name="connsiteY273" fmla="*/ 18421 h 94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109942" h="94428">
                  <a:moveTo>
                    <a:pt x="97" y="18535"/>
                  </a:moveTo>
                  <a:lnTo>
                    <a:pt x="859" y="19524"/>
                  </a:lnTo>
                  <a:lnTo>
                    <a:pt x="2141" y="21032"/>
                  </a:lnTo>
                  <a:lnTo>
                    <a:pt x="3276" y="22021"/>
                  </a:lnTo>
                  <a:lnTo>
                    <a:pt x="3130" y="22929"/>
                  </a:lnTo>
                  <a:lnTo>
                    <a:pt x="2367" y="23156"/>
                  </a:lnTo>
                  <a:lnTo>
                    <a:pt x="1459" y="24372"/>
                  </a:lnTo>
                  <a:lnTo>
                    <a:pt x="1459" y="25199"/>
                  </a:lnTo>
                  <a:cubicBezTo>
                    <a:pt x="1459" y="25426"/>
                    <a:pt x="2594" y="25961"/>
                    <a:pt x="2594" y="25961"/>
                  </a:cubicBezTo>
                  <a:lnTo>
                    <a:pt x="4411" y="26788"/>
                  </a:lnTo>
                  <a:lnTo>
                    <a:pt x="5919" y="26870"/>
                  </a:lnTo>
                  <a:lnTo>
                    <a:pt x="7670" y="27016"/>
                  </a:lnTo>
                  <a:lnTo>
                    <a:pt x="8578" y="27551"/>
                  </a:lnTo>
                  <a:lnTo>
                    <a:pt x="10248" y="29221"/>
                  </a:lnTo>
                  <a:lnTo>
                    <a:pt x="11156" y="30502"/>
                  </a:lnTo>
                  <a:lnTo>
                    <a:pt x="11075" y="31491"/>
                  </a:lnTo>
                  <a:lnTo>
                    <a:pt x="10702" y="31864"/>
                  </a:lnTo>
                  <a:cubicBezTo>
                    <a:pt x="10702" y="31864"/>
                    <a:pt x="9259" y="32399"/>
                    <a:pt x="9032" y="32464"/>
                  </a:cubicBezTo>
                  <a:cubicBezTo>
                    <a:pt x="8805" y="32545"/>
                    <a:pt x="8043" y="34215"/>
                    <a:pt x="8043" y="34215"/>
                  </a:cubicBezTo>
                  <a:lnTo>
                    <a:pt x="8043" y="35269"/>
                  </a:lnTo>
                  <a:lnTo>
                    <a:pt x="8270" y="37085"/>
                  </a:lnTo>
                  <a:lnTo>
                    <a:pt x="9259" y="37912"/>
                  </a:lnTo>
                  <a:lnTo>
                    <a:pt x="9486" y="39194"/>
                  </a:lnTo>
                  <a:lnTo>
                    <a:pt x="10167" y="40556"/>
                  </a:lnTo>
                  <a:lnTo>
                    <a:pt x="11221" y="42291"/>
                  </a:lnTo>
                  <a:lnTo>
                    <a:pt x="14254" y="43345"/>
                  </a:lnTo>
                  <a:lnTo>
                    <a:pt x="16070" y="44172"/>
                  </a:lnTo>
                  <a:lnTo>
                    <a:pt x="17821" y="45226"/>
                  </a:lnTo>
                  <a:cubicBezTo>
                    <a:pt x="17821" y="45226"/>
                    <a:pt x="19264" y="48177"/>
                    <a:pt x="19264" y="48404"/>
                  </a:cubicBezTo>
                  <a:cubicBezTo>
                    <a:pt x="19264" y="48631"/>
                    <a:pt x="19183" y="50220"/>
                    <a:pt x="19183" y="50220"/>
                  </a:cubicBezTo>
                  <a:lnTo>
                    <a:pt x="17594" y="52490"/>
                  </a:lnTo>
                  <a:cubicBezTo>
                    <a:pt x="17594" y="52490"/>
                    <a:pt x="15697" y="53317"/>
                    <a:pt x="15389" y="53317"/>
                  </a:cubicBezTo>
                  <a:cubicBezTo>
                    <a:pt x="15081" y="53317"/>
                    <a:pt x="13800" y="53009"/>
                    <a:pt x="13800" y="53009"/>
                  </a:cubicBezTo>
                  <a:lnTo>
                    <a:pt x="12356" y="52555"/>
                  </a:lnTo>
                  <a:lnTo>
                    <a:pt x="10994" y="53009"/>
                  </a:lnTo>
                  <a:lnTo>
                    <a:pt x="11302" y="54144"/>
                  </a:lnTo>
                  <a:lnTo>
                    <a:pt x="12291" y="54144"/>
                  </a:lnTo>
                  <a:lnTo>
                    <a:pt x="14562" y="54744"/>
                  </a:lnTo>
                  <a:lnTo>
                    <a:pt x="14708" y="55880"/>
                  </a:lnTo>
                  <a:lnTo>
                    <a:pt x="16686" y="58085"/>
                  </a:lnTo>
                  <a:lnTo>
                    <a:pt x="17967" y="59074"/>
                  </a:lnTo>
                  <a:lnTo>
                    <a:pt x="19102" y="59447"/>
                  </a:lnTo>
                  <a:lnTo>
                    <a:pt x="21372" y="61571"/>
                  </a:lnTo>
                  <a:lnTo>
                    <a:pt x="22880" y="63014"/>
                  </a:lnTo>
                  <a:lnTo>
                    <a:pt x="24161" y="64231"/>
                  </a:lnTo>
                  <a:lnTo>
                    <a:pt x="24615" y="63631"/>
                  </a:lnTo>
                  <a:lnTo>
                    <a:pt x="25750" y="62804"/>
                  </a:lnTo>
                  <a:lnTo>
                    <a:pt x="27567" y="62804"/>
                  </a:lnTo>
                  <a:lnTo>
                    <a:pt x="28929" y="63566"/>
                  </a:lnTo>
                  <a:lnTo>
                    <a:pt x="29983" y="65301"/>
                  </a:lnTo>
                  <a:lnTo>
                    <a:pt x="29448" y="66663"/>
                  </a:lnTo>
                  <a:lnTo>
                    <a:pt x="28394" y="67344"/>
                  </a:lnTo>
                  <a:lnTo>
                    <a:pt x="27859" y="68398"/>
                  </a:lnTo>
                  <a:lnTo>
                    <a:pt x="28848" y="69614"/>
                  </a:lnTo>
                  <a:lnTo>
                    <a:pt x="31426" y="72111"/>
                  </a:lnTo>
                  <a:lnTo>
                    <a:pt x="31426" y="73020"/>
                  </a:lnTo>
                  <a:lnTo>
                    <a:pt x="30826" y="73782"/>
                  </a:lnTo>
                  <a:lnTo>
                    <a:pt x="29464" y="74090"/>
                  </a:lnTo>
                  <a:lnTo>
                    <a:pt x="29464" y="75225"/>
                  </a:lnTo>
                  <a:lnTo>
                    <a:pt x="30518" y="76214"/>
                  </a:lnTo>
                  <a:lnTo>
                    <a:pt x="31426" y="77268"/>
                  </a:lnTo>
                  <a:lnTo>
                    <a:pt x="31426" y="79084"/>
                  </a:lnTo>
                  <a:lnTo>
                    <a:pt x="30972" y="81127"/>
                  </a:lnTo>
                  <a:lnTo>
                    <a:pt x="30972" y="82636"/>
                  </a:lnTo>
                  <a:lnTo>
                    <a:pt x="32188" y="81727"/>
                  </a:lnTo>
                  <a:lnTo>
                    <a:pt x="35221" y="78776"/>
                  </a:lnTo>
                  <a:lnTo>
                    <a:pt x="38172" y="76117"/>
                  </a:lnTo>
                  <a:lnTo>
                    <a:pt x="40896" y="73457"/>
                  </a:lnTo>
                  <a:lnTo>
                    <a:pt x="44610" y="71187"/>
                  </a:lnTo>
                  <a:lnTo>
                    <a:pt x="49004" y="68074"/>
                  </a:lnTo>
                  <a:lnTo>
                    <a:pt x="53999" y="64814"/>
                  </a:lnTo>
                  <a:lnTo>
                    <a:pt x="57177" y="62917"/>
                  </a:lnTo>
                  <a:lnTo>
                    <a:pt x="59074" y="61555"/>
                  </a:lnTo>
                  <a:lnTo>
                    <a:pt x="60517" y="60566"/>
                  </a:lnTo>
                  <a:lnTo>
                    <a:pt x="61425" y="60258"/>
                  </a:lnTo>
                  <a:lnTo>
                    <a:pt x="62414" y="61166"/>
                  </a:lnTo>
                  <a:lnTo>
                    <a:pt x="64085" y="62755"/>
                  </a:lnTo>
                  <a:lnTo>
                    <a:pt x="65820" y="64652"/>
                  </a:lnTo>
                  <a:lnTo>
                    <a:pt x="67409" y="66404"/>
                  </a:lnTo>
                  <a:lnTo>
                    <a:pt x="68009" y="67393"/>
                  </a:lnTo>
                  <a:lnTo>
                    <a:pt x="68009" y="68609"/>
                  </a:lnTo>
                  <a:cubicBezTo>
                    <a:pt x="68009" y="68609"/>
                    <a:pt x="67555" y="69144"/>
                    <a:pt x="67182" y="69436"/>
                  </a:cubicBezTo>
                  <a:cubicBezTo>
                    <a:pt x="66809" y="69744"/>
                    <a:pt x="65285" y="70036"/>
                    <a:pt x="65057" y="70036"/>
                  </a:cubicBezTo>
                  <a:cubicBezTo>
                    <a:pt x="64831" y="70036"/>
                    <a:pt x="63696" y="70490"/>
                    <a:pt x="63549" y="70798"/>
                  </a:cubicBezTo>
                  <a:cubicBezTo>
                    <a:pt x="63403" y="71106"/>
                    <a:pt x="63241" y="72306"/>
                    <a:pt x="63241" y="72306"/>
                  </a:cubicBezTo>
                  <a:lnTo>
                    <a:pt x="64150" y="73587"/>
                  </a:lnTo>
                  <a:lnTo>
                    <a:pt x="65285" y="74414"/>
                  </a:lnTo>
                  <a:lnTo>
                    <a:pt x="66339" y="75241"/>
                  </a:lnTo>
                  <a:lnTo>
                    <a:pt x="67393" y="76376"/>
                  </a:lnTo>
                  <a:lnTo>
                    <a:pt x="68447" y="77819"/>
                  </a:lnTo>
                  <a:lnTo>
                    <a:pt x="68447" y="79182"/>
                  </a:lnTo>
                  <a:lnTo>
                    <a:pt x="66939" y="80317"/>
                  </a:lnTo>
                  <a:cubicBezTo>
                    <a:pt x="66939" y="80317"/>
                    <a:pt x="64960" y="80398"/>
                    <a:pt x="64587" y="80544"/>
                  </a:cubicBezTo>
                  <a:cubicBezTo>
                    <a:pt x="64214" y="80690"/>
                    <a:pt x="62463" y="80917"/>
                    <a:pt x="62463" y="80917"/>
                  </a:cubicBezTo>
                  <a:lnTo>
                    <a:pt x="61636" y="81825"/>
                  </a:lnTo>
                  <a:lnTo>
                    <a:pt x="61717" y="83949"/>
                  </a:lnTo>
                  <a:lnTo>
                    <a:pt x="62933" y="84711"/>
                  </a:lnTo>
                  <a:lnTo>
                    <a:pt x="64603" y="85473"/>
                  </a:lnTo>
                  <a:lnTo>
                    <a:pt x="65820" y="86300"/>
                  </a:lnTo>
                  <a:lnTo>
                    <a:pt x="66728" y="87808"/>
                  </a:lnTo>
                  <a:cubicBezTo>
                    <a:pt x="66728" y="87808"/>
                    <a:pt x="67263" y="88862"/>
                    <a:pt x="67490" y="88943"/>
                  </a:cubicBezTo>
                  <a:cubicBezTo>
                    <a:pt x="67717" y="89025"/>
                    <a:pt x="68479" y="89317"/>
                    <a:pt x="68479" y="89317"/>
                  </a:cubicBezTo>
                  <a:lnTo>
                    <a:pt x="69841" y="89317"/>
                  </a:lnTo>
                  <a:lnTo>
                    <a:pt x="70895" y="90225"/>
                  </a:lnTo>
                  <a:lnTo>
                    <a:pt x="71430" y="91441"/>
                  </a:lnTo>
                  <a:lnTo>
                    <a:pt x="72338" y="92657"/>
                  </a:lnTo>
                  <a:lnTo>
                    <a:pt x="73393" y="93938"/>
                  </a:lnTo>
                  <a:cubicBezTo>
                    <a:pt x="73393" y="93938"/>
                    <a:pt x="73992" y="94311"/>
                    <a:pt x="74381" y="94392"/>
                  </a:cubicBezTo>
                  <a:cubicBezTo>
                    <a:pt x="74771" y="94473"/>
                    <a:pt x="77333" y="94392"/>
                    <a:pt x="77333" y="94392"/>
                  </a:cubicBezTo>
                  <a:lnTo>
                    <a:pt x="79149" y="94424"/>
                  </a:lnTo>
                  <a:lnTo>
                    <a:pt x="79522" y="91279"/>
                  </a:lnTo>
                  <a:lnTo>
                    <a:pt x="79522" y="88619"/>
                  </a:lnTo>
                  <a:lnTo>
                    <a:pt x="78695" y="85441"/>
                  </a:lnTo>
                  <a:lnTo>
                    <a:pt x="78322" y="83462"/>
                  </a:lnTo>
                  <a:lnTo>
                    <a:pt x="77868" y="82100"/>
                  </a:lnTo>
                  <a:lnTo>
                    <a:pt x="78403" y="80592"/>
                  </a:lnTo>
                  <a:lnTo>
                    <a:pt x="78938" y="79603"/>
                  </a:lnTo>
                  <a:lnTo>
                    <a:pt x="79538" y="79522"/>
                  </a:lnTo>
                  <a:lnTo>
                    <a:pt x="79538" y="80349"/>
                  </a:lnTo>
                  <a:cubicBezTo>
                    <a:pt x="79538" y="80349"/>
                    <a:pt x="79084" y="81176"/>
                    <a:pt x="79084" y="81403"/>
                  </a:cubicBezTo>
                  <a:lnTo>
                    <a:pt x="79084" y="82084"/>
                  </a:lnTo>
                  <a:lnTo>
                    <a:pt x="79538" y="81403"/>
                  </a:lnTo>
                  <a:lnTo>
                    <a:pt x="80300" y="80122"/>
                  </a:lnTo>
                  <a:lnTo>
                    <a:pt x="80300" y="78679"/>
                  </a:lnTo>
                  <a:cubicBezTo>
                    <a:pt x="80300" y="78679"/>
                    <a:pt x="80154" y="76019"/>
                    <a:pt x="80300" y="75728"/>
                  </a:cubicBezTo>
                  <a:cubicBezTo>
                    <a:pt x="80446" y="75420"/>
                    <a:pt x="80300" y="74220"/>
                    <a:pt x="80300" y="74220"/>
                  </a:cubicBezTo>
                  <a:lnTo>
                    <a:pt x="81127" y="73620"/>
                  </a:lnTo>
                  <a:lnTo>
                    <a:pt x="82181" y="73538"/>
                  </a:lnTo>
                  <a:lnTo>
                    <a:pt x="83090" y="74138"/>
                  </a:lnTo>
                  <a:lnTo>
                    <a:pt x="83398" y="75582"/>
                  </a:lnTo>
                  <a:lnTo>
                    <a:pt x="85068" y="75728"/>
                  </a:lnTo>
                  <a:lnTo>
                    <a:pt x="85441" y="76182"/>
                  </a:lnTo>
                  <a:lnTo>
                    <a:pt x="85133" y="77317"/>
                  </a:lnTo>
                  <a:lnTo>
                    <a:pt x="84451" y="78987"/>
                  </a:lnTo>
                  <a:lnTo>
                    <a:pt x="83852" y="79668"/>
                  </a:lnTo>
                  <a:lnTo>
                    <a:pt x="84078" y="80268"/>
                  </a:lnTo>
                  <a:lnTo>
                    <a:pt x="85441" y="80122"/>
                  </a:lnTo>
                  <a:lnTo>
                    <a:pt x="86122" y="78760"/>
                  </a:lnTo>
                  <a:lnTo>
                    <a:pt x="86122" y="76328"/>
                  </a:lnTo>
                  <a:lnTo>
                    <a:pt x="86657" y="74820"/>
                  </a:lnTo>
                  <a:cubicBezTo>
                    <a:pt x="86657" y="74820"/>
                    <a:pt x="86430" y="73085"/>
                    <a:pt x="86657" y="72841"/>
                  </a:cubicBezTo>
                  <a:cubicBezTo>
                    <a:pt x="86884" y="72614"/>
                    <a:pt x="87030" y="70571"/>
                    <a:pt x="87030" y="70571"/>
                  </a:cubicBezTo>
                  <a:lnTo>
                    <a:pt x="87030" y="69355"/>
                  </a:lnTo>
                  <a:lnTo>
                    <a:pt x="87857" y="70036"/>
                  </a:lnTo>
                  <a:lnTo>
                    <a:pt x="89608" y="72079"/>
                  </a:lnTo>
                  <a:lnTo>
                    <a:pt x="89608" y="70344"/>
                  </a:lnTo>
                  <a:cubicBezTo>
                    <a:pt x="89608" y="70344"/>
                    <a:pt x="90062" y="68674"/>
                    <a:pt x="89608" y="68301"/>
                  </a:cubicBezTo>
                  <a:cubicBezTo>
                    <a:pt x="89154" y="67928"/>
                    <a:pt x="88100" y="66485"/>
                    <a:pt x="88100" y="66485"/>
                  </a:cubicBezTo>
                  <a:lnTo>
                    <a:pt x="87565" y="65723"/>
                  </a:lnTo>
                  <a:lnTo>
                    <a:pt x="87484" y="64133"/>
                  </a:lnTo>
                  <a:lnTo>
                    <a:pt x="88165" y="62317"/>
                  </a:lnTo>
                  <a:lnTo>
                    <a:pt x="88619" y="61555"/>
                  </a:lnTo>
                  <a:lnTo>
                    <a:pt x="89803" y="60728"/>
                  </a:lnTo>
                  <a:lnTo>
                    <a:pt x="90435" y="59674"/>
                  </a:lnTo>
                  <a:lnTo>
                    <a:pt x="89754" y="58766"/>
                  </a:lnTo>
                  <a:lnTo>
                    <a:pt x="89981" y="57485"/>
                  </a:lnTo>
                  <a:lnTo>
                    <a:pt x="90435" y="56398"/>
                  </a:lnTo>
                  <a:lnTo>
                    <a:pt x="90435" y="54290"/>
                  </a:lnTo>
                  <a:lnTo>
                    <a:pt x="90127" y="53755"/>
                  </a:lnTo>
                  <a:cubicBezTo>
                    <a:pt x="90127" y="53755"/>
                    <a:pt x="90808" y="53674"/>
                    <a:pt x="91035" y="53609"/>
                  </a:cubicBezTo>
                  <a:cubicBezTo>
                    <a:pt x="91262" y="53528"/>
                    <a:pt x="91570" y="52101"/>
                    <a:pt x="91570" y="52101"/>
                  </a:cubicBezTo>
                  <a:lnTo>
                    <a:pt x="90808" y="51501"/>
                  </a:lnTo>
                  <a:lnTo>
                    <a:pt x="90500" y="50593"/>
                  </a:lnTo>
                  <a:lnTo>
                    <a:pt x="91181" y="49993"/>
                  </a:lnTo>
                  <a:lnTo>
                    <a:pt x="91554" y="48777"/>
                  </a:lnTo>
                  <a:lnTo>
                    <a:pt x="91554" y="48177"/>
                  </a:lnTo>
                  <a:lnTo>
                    <a:pt x="94732" y="45972"/>
                  </a:lnTo>
                  <a:lnTo>
                    <a:pt x="95787" y="44837"/>
                  </a:lnTo>
                  <a:lnTo>
                    <a:pt x="97230" y="44529"/>
                  </a:lnTo>
                  <a:lnTo>
                    <a:pt x="98900" y="43702"/>
                  </a:lnTo>
                  <a:lnTo>
                    <a:pt x="99808" y="43556"/>
                  </a:lnTo>
                  <a:cubicBezTo>
                    <a:pt x="99808" y="43556"/>
                    <a:pt x="100570" y="42728"/>
                    <a:pt x="100797" y="42728"/>
                  </a:cubicBezTo>
                  <a:cubicBezTo>
                    <a:pt x="101024" y="42728"/>
                    <a:pt x="102159" y="43037"/>
                    <a:pt x="102159" y="43037"/>
                  </a:cubicBezTo>
                  <a:lnTo>
                    <a:pt x="103294" y="43410"/>
                  </a:lnTo>
                  <a:lnTo>
                    <a:pt x="104348" y="44464"/>
                  </a:lnTo>
                  <a:cubicBezTo>
                    <a:pt x="104348" y="44464"/>
                    <a:pt x="105937" y="44999"/>
                    <a:pt x="106165" y="44999"/>
                  </a:cubicBezTo>
                  <a:cubicBezTo>
                    <a:pt x="106391" y="44999"/>
                    <a:pt x="107672" y="44010"/>
                    <a:pt x="107672" y="44010"/>
                  </a:cubicBezTo>
                  <a:lnTo>
                    <a:pt x="108581" y="42793"/>
                  </a:lnTo>
                  <a:lnTo>
                    <a:pt x="109943" y="41123"/>
                  </a:lnTo>
                  <a:lnTo>
                    <a:pt x="109943" y="39907"/>
                  </a:lnTo>
                  <a:cubicBezTo>
                    <a:pt x="109943" y="39907"/>
                    <a:pt x="108727" y="39372"/>
                    <a:pt x="108499" y="39372"/>
                  </a:cubicBezTo>
                  <a:cubicBezTo>
                    <a:pt x="108273" y="39372"/>
                    <a:pt x="107218" y="39291"/>
                    <a:pt x="107218" y="39291"/>
                  </a:cubicBezTo>
                  <a:lnTo>
                    <a:pt x="106229" y="38383"/>
                  </a:lnTo>
                  <a:lnTo>
                    <a:pt x="104786" y="37848"/>
                  </a:lnTo>
                  <a:cubicBezTo>
                    <a:pt x="104786" y="37848"/>
                    <a:pt x="104559" y="36794"/>
                    <a:pt x="104332" y="36713"/>
                  </a:cubicBezTo>
                  <a:cubicBezTo>
                    <a:pt x="104105" y="36632"/>
                    <a:pt x="102516" y="36258"/>
                    <a:pt x="102516" y="36258"/>
                  </a:cubicBezTo>
                  <a:lnTo>
                    <a:pt x="100619" y="36940"/>
                  </a:lnTo>
                  <a:lnTo>
                    <a:pt x="98494" y="36940"/>
                  </a:lnTo>
                  <a:lnTo>
                    <a:pt x="96370" y="35658"/>
                  </a:lnTo>
                  <a:lnTo>
                    <a:pt x="95008" y="35967"/>
                  </a:lnTo>
                  <a:lnTo>
                    <a:pt x="93419" y="35821"/>
                  </a:lnTo>
                  <a:lnTo>
                    <a:pt x="92511" y="34458"/>
                  </a:lnTo>
                  <a:lnTo>
                    <a:pt x="92592" y="32642"/>
                  </a:lnTo>
                  <a:lnTo>
                    <a:pt x="92965" y="31053"/>
                  </a:lnTo>
                  <a:cubicBezTo>
                    <a:pt x="92965" y="31053"/>
                    <a:pt x="92738" y="29918"/>
                    <a:pt x="92365" y="29918"/>
                  </a:cubicBezTo>
                  <a:cubicBezTo>
                    <a:pt x="91992" y="29918"/>
                    <a:pt x="90468" y="29545"/>
                    <a:pt x="90468" y="29545"/>
                  </a:cubicBezTo>
                  <a:lnTo>
                    <a:pt x="89560" y="28783"/>
                  </a:lnTo>
                  <a:lnTo>
                    <a:pt x="87062" y="26513"/>
                  </a:lnTo>
                  <a:lnTo>
                    <a:pt x="85700" y="24243"/>
                  </a:lnTo>
                  <a:lnTo>
                    <a:pt x="84711" y="21356"/>
                  </a:lnTo>
                  <a:lnTo>
                    <a:pt x="84484" y="18405"/>
                  </a:lnTo>
                  <a:lnTo>
                    <a:pt x="82587" y="14610"/>
                  </a:lnTo>
                  <a:lnTo>
                    <a:pt x="79928" y="11124"/>
                  </a:lnTo>
                  <a:lnTo>
                    <a:pt x="77203" y="6584"/>
                  </a:lnTo>
                  <a:lnTo>
                    <a:pt x="74771" y="3859"/>
                  </a:lnTo>
                  <a:lnTo>
                    <a:pt x="72647" y="1816"/>
                  </a:lnTo>
                  <a:lnTo>
                    <a:pt x="71884" y="3941"/>
                  </a:lnTo>
                  <a:lnTo>
                    <a:pt x="69160" y="7735"/>
                  </a:lnTo>
                  <a:lnTo>
                    <a:pt x="67717" y="8643"/>
                  </a:lnTo>
                  <a:lnTo>
                    <a:pt x="66128" y="10151"/>
                  </a:lnTo>
                  <a:lnTo>
                    <a:pt x="63922" y="10913"/>
                  </a:lnTo>
                  <a:lnTo>
                    <a:pt x="62171" y="11513"/>
                  </a:lnTo>
                  <a:lnTo>
                    <a:pt x="60955" y="13492"/>
                  </a:lnTo>
                  <a:lnTo>
                    <a:pt x="60809" y="14173"/>
                  </a:lnTo>
                  <a:lnTo>
                    <a:pt x="59820" y="15908"/>
                  </a:lnTo>
                  <a:lnTo>
                    <a:pt x="59447" y="16897"/>
                  </a:lnTo>
                  <a:lnTo>
                    <a:pt x="58847" y="18032"/>
                  </a:lnTo>
                  <a:lnTo>
                    <a:pt x="58020" y="19167"/>
                  </a:lnTo>
                  <a:lnTo>
                    <a:pt x="55977" y="19848"/>
                  </a:lnTo>
                  <a:lnTo>
                    <a:pt x="52944" y="19086"/>
                  </a:lnTo>
                  <a:lnTo>
                    <a:pt x="50058" y="17870"/>
                  </a:lnTo>
                  <a:lnTo>
                    <a:pt x="47334" y="16962"/>
                  </a:lnTo>
                  <a:lnTo>
                    <a:pt x="46199" y="15292"/>
                  </a:lnTo>
                  <a:lnTo>
                    <a:pt x="46053" y="13313"/>
                  </a:lnTo>
                  <a:lnTo>
                    <a:pt x="44691" y="11043"/>
                  </a:lnTo>
                  <a:lnTo>
                    <a:pt x="43701" y="9762"/>
                  </a:lnTo>
                  <a:lnTo>
                    <a:pt x="42031" y="9227"/>
                  </a:lnTo>
                  <a:lnTo>
                    <a:pt x="40053" y="9227"/>
                  </a:lnTo>
                  <a:lnTo>
                    <a:pt x="39680" y="7492"/>
                  </a:lnTo>
                  <a:lnTo>
                    <a:pt x="39907" y="5903"/>
                  </a:lnTo>
                  <a:lnTo>
                    <a:pt x="38318" y="4540"/>
                  </a:lnTo>
                  <a:lnTo>
                    <a:pt x="36729" y="3324"/>
                  </a:lnTo>
                  <a:lnTo>
                    <a:pt x="35740" y="1654"/>
                  </a:lnTo>
                  <a:lnTo>
                    <a:pt x="32399" y="1654"/>
                  </a:lnTo>
                  <a:lnTo>
                    <a:pt x="30891" y="1054"/>
                  </a:lnTo>
                  <a:lnTo>
                    <a:pt x="29302" y="227"/>
                  </a:lnTo>
                  <a:lnTo>
                    <a:pt x="28475" y="0"/>
                  </a:lnTo>
                  <a:lnTo>
                    <a:pt x="29075" y="1589"/>
                  </a:lnTo>
                  <a:lnTo>
                    <a:pt x="28621" y="2724"/>
                  </a:lnTo>
                  <a:lnTo>
                    <a:pt x="27567" y="3941"/>
                  </a:lnTo>
                  <a:lnTo>
                    <a:pt x="26432" y="4313"/>
                  </a:lnTo>
                  <a:lnTo>
                    <a:pt x="25216" y="5368"/>
                  </a:lnTo>
                  <a:lnTo>
                    <a:pt x="23853" y="6048"/>
                  </a:lnTo>
                  <a:lnTo>
                    <a:pt x="22799" y="7411"/>
                  </a:lnTo>
                  <a:lnTo>
                    <a:pt x="22945" y="8773"/>
                  </a:lnTo>
                  <a:lnTo>
                    <a:pt x="24161" y="9762"/>
                  </a:lnTo>
                  <a:lnTo>
                    <a:pt x="25378" y="10216"/>
                  </a:lnTo>
                  <a:lnTo>
                    <a:pt x="26513" y="11124"/>
                  </a:lnTo>
                  <a:lnTo>
                    <a:pt x="26821" y="12178"/>
                  </a:lnTo>
                  <a:lnTo>
                    <a:pt x="27129" y="13459"/>
                  </a:lnTo>
                  <a:lnTo>
                    <a:pt x="28637" y="14448"/>
                  </a:lnTo>
                  <a:lnTo>
                    <a:pt x="30226" y="15210"/>
                  </a:lnTo>
                  <a:lnTo>
                    <a:pt x="32804" y="16881"/>
                  </a:lnTo>
                  <a:lnTo>
                    <a:pt x="33631" y="17870"/>
                  </a:lnTo>
                  <a:lnTo>
                    <a:pt x="33631" y="22183"/>
                  </a:lnTo>
                  <a:lnTo>
                    <a:pt x="33031" y="23545"/>
                  </a:lnTo>
                  <a:cubicBezTo>
                    <a:pt x="33031" y="23545"/>
                    <a:pt x="32269" y="24226"/>
                    <a:pt x="31977" y="24226"/>
                  </a:cubicBezTo>
                  <a:lnTo>
                    <a:pt x="29626" y="24226"/>
                  </a:lnTo>
                  <a:cubicBezTo>
                    <a:pt x="29399" y="24226"/>
                    <a:pt x="27956" y="23464"/>
                    <a:pt x="27956" y="23464"/>
                  </a:cubicBezTo>
                  <a:lnTo>
                    <a:pt x="26594" y="22248"/>
                  </a:lnTo>
                  <a:lnTo>
                    <a:pt x="25086" y="21421"/>
                  </a:lnTo>
                  <a:lnTo>
                    <a:pt x="22961" y="21567"/>
                  </a:lnTo>
                  <a:cubicBezTo>
                    <a:pt x="22961" y="21567"/>
                    <a:pt x="19702" y="22021"/>
                    <a:pt x="19475" y="21875"/>
                  </a:cubicBezTo>
                  <a:cubicBezTo>
                    <a:pt x="19248" y="21729"/>
                    <a:pt x="16751" y="20740"/>
                    <a:pt x="16751" y="20740"/>
                  </a:cubicBezTo>
                  <a:lnTo>
                    <a:pt x="14772" y="19378"/>
                  </a:lnTo>
                  <a:cubicBezTo>
                    <a:pt x="14772" y="19378"/>
                    <a:pt x="13556" y="19005"/>
                    <a:pt x="13410" y="18697"/>
                  </a:cubicBezTo>
                  <a:cubicBezTo>
                    <a:pt x="13264" y="18389"/>
                    <a:pt x="12194" y="17254"/>
                    <a:pt x="12194" y="17254"/>
                  </a:cubicBezTo>
                  <a:lnTo>
                    <a:pt x="10832" y="15746"/>
                  </a:lnTo>
                  <a:lnTo>
                    <a:pt x="8789" y="14983"/>
                  </a:lnTo>
                  <a:lnTo>
                    <a:pt x="7054" y="14383"/>
                  </a:lnTo>
                  <a:lnTo>
                    <a:pt x="4621" y="14465"/>
                  </a:lnTo>
                  <a:lnTo>
                    <a:pt x="3178" y="15000"/>
                  </a:lnTo>
                  <a:lnTo>
                    <a:pt x="1443" y="16216"/>
                  </a:lnTo>
                  <a:lnTo>
                    <a:pt x="0" y="18421"/>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51" name="Freeform: Shape 850">
              <a:extLst>
                <a:ext uri="{FF2B5EF4-FFF2-40B4-BE49-F238E27FC236}">
                  <a16:creationId xmlns:a16="http://schemas.microsoft.com/office/drawing/2014/main" id="{A7565486-EF42-7F4B-F7B4-F1C471423024}"/>
                </a:ext>
              </a:extLst>
            </p:cNvPr>
            <p:cNvSpPr/>
            <p:nvPr/>
          </p:nvSpPr>
          <p:spPr>
            <a:xfrm>
              <a:off x="8058695" y="3710841"/>
              <a:ext cx="25490" cy="22753"/>
            </a:xfrm>
            <a:custGeom>
              <a:avLst/>
              <a:gdLst>
                <a:gd name="connsiteX0" fmla="*/ 27632 w 27631"/>
                <a:gd name="connsiteY0" fmla="*/ 24664 h 24664"/>
                <a:gd name="connsiteX1" fmla="*/ 27178 w 27631"/>
                <a:gd name="connsiteY1" fmla="*/ 23610 h 24664"/>
                <a:gd name="connsiteX2" fmla="*/ 26724 w 27631"/>
                <a:gd name="connsiteY2" fmla="*/ 22248 h 24664"/>
                <a:gd name="connsiteX3" fmla="*/ 25897 w 27631"/>
                <a:gd name="connsiteY3" fmla="*/ 20205 h 24664"/>
                <a:gd name="connsiteX4" fmla="*/ 25524 w 27631"/>
                <a:gd name="connsiteY4" fmla="*/ 18762 h 24664"/>
                <a:gd name="connsiteX5" fmla="*/ 25151 w 27631"/>
                <a:gd name="connsiteY5" fmla="*/ 17546 h 24664"/>
                <a:gd name="connsiteX6" fmla="*/ 24778 w 27631"/>
                <a:gd name="connsiteY6" fmla="*/ 15729 h 24664"/>
                <a:gd name="connsiteX7" fmla="*/ 23269 w 27631"/>
                <a:gd name="connsiteY7" fmla="*/ 13005 h 24664"/>
                <a:gd name="connsiteX8" fmla="*/ 22280 w 27631"/>
                <a:gd name="connsiteY8" fmla="*/ 12097 h 24664"/>
                <a:gd name="connsiteX9" fmla="*/ 20837 w 27631"/>
                <a:gd name="connsiteY9" fmla="*/ 11335 h 24664"/>
                <a:gd name="connsiteX10" fmla="*/ 19929 w 27631"/>
                <a:gd name="connsiteY10" fmla="*/ 10573 h 24664"/>
                <a:gd name="connsiteX11" fmla="*/ 20237 w 27631"/>
                <a:gd name="connsiteY11" fmla="*/ 9438 h 24664"/>
                <a:gd name="connsiteX12" fmla="*/ 20837 w 27631"/>
                <a:gd name="connsiteY12" fmla="*/ 8384 h 24664"/>
                <a:gd name="connsiteX13" fmla="*/ 20837 w 27631"/>
                <a:gd name="connsiteY13" fmla="*/ 7103 h 24664"/>
                <a:gd name="connsiteX14" fmla="*/ 20010 w 27631"/>
                <a:gd name="connsiteY14" fmla="*/ 5595 h 24664"/>
                <a:gd name="connsiteX15" fmla="*/ 18875 w 27631"/>
                <a:gd name="connsiteY15" fmla="*/ 4995 h 24664"/>
                <a:gd name="connsiteX16" fmla="*/ 17740 w 27631"/>
                <a:gd name="connsiteY16" fmla="*/ 4686 h 24664"/>
                <a:gd name="connsiteX17" fmla="*/ 16151 w 27631"/>
                <a:gd name="connsiteY17" fmla="*/ 5286 h 24664"/>
                <a:gd name="connsiteX18" fmla="*/ 14935 w 27631"/>
                <a:gd name="connsiteY18" fmla="*/ 6422 h 24664"/>
                <a:gd name="connsiteX19" fmla="*/ 11903 w 27631"/>
                <a:gd name="connsiteY19" fmla="*/ 6422 h 24664"/>
                <a:gd name="connsiteX20" fmla="*/ 10459 w 27631"/>
                <a:gd name="connsiteY20" fmla="*/ 5740 h 24664"/>
                <a:gd name="connsiteX21" fmla="*/ 10459 w 27631"/>
                <a:gd name="connsiteY21" fmla="*/ 4978 h 24664"/>
                <a:gd name="connsiteX22" fmla="*/ 9924 w 27631"/>
                <a:gd name="connsiteY22" fmla="*/ 4297 h 24664"/>
                <a:gd name="connsiteX23" fmla="*/ 9162 w 27631"/>
                <a:gd name="connsiteY23" fmla="*/ 4605 h 24664"/>
                <a:gd name="connsiteX24" fmla="*/ 7946 w 27631"/>
                <a:gd name="connsiteY24" fmla="*/ 4232 h 24664"/>
                <a:gd name="connsiteX25" fmla="*/ 7119 w 27631"/>
                <a:gd name="connsiteY25" fmla="*/ 3470 h 24664"/>
                <a:gd name="connsiteX26" fmla="*/ 7119 w 27631"/>
                <a:gd name="connsiteY26" fmla="*/ 1962 h 24664"/>
                <a:gd name="connsiteX27" fmla="*/ 6519 w 27631"/>
                <a:gd name="connsiteY27" fmla="*/ 1135 h 24664"/>
                <a:gd name="connsiteX28" fmla="*/ 5303 w 27631"/>
                <a:gd name="connsiteY28" fmla="*/ 146 h 24664"/>
                <a:gd name="connsiteX29" fmla="*/ 4021 w 27631"/>
                <a:gd name="connsiteY29" fmla="*/ 0 h 24664"/>
                <a:gd name="connsiteX30" fmla="*/ 2578 w 27631"/>
                <a:gd name="connsiteY30" fmla="*/ 227 h 24664"/>
                <a:gd name="connsiteX31" fmla="*/ 1362 w 27631"/>
                <a:gd name="connsiteY31" fmla="*/ 1216 h 24664"/>
                <a:gd name="connsiteX32" fmla="*/ 0 w 27631"/>
                <a:gd name="connsiteY32" fmla="*/ 2351 h 24664"/>
                <a:gd name="connsiteX33" fmla="*/ 0 w 27631"/>
                <a:gd name="connsiteY33" fmla="*/ 3486 h 24664"/>
                <a:gd name="connsiteX34" fmla="*/ 535 w 27631"/>
                <a:gd name="connsiteY34" fmla="*/ 4476 h 24664"/>
                <a:gd name="connsiteX35" fmla="*/ 1589 w 27631"/>
                <a:gd name="connsiteY35" fmla="*/ 5465 h 24664"/>
                <a:gd name="connsiteX36" fmla="*/ 2643 w 27631"/>
                <a:gd name="connsiteY36" fmla="*/ 7200 h 24664"/>
                <a:gd name="connsiteX37" fmla="*/ 2724 w 27631"/>
                <a:gd name="connsiteY37" fmla="*/ 8416 h 24664"/>
                <a:gd name="connsiteX38" fmla="*/ 3259 w 27631"/>
                <a:gd name="connsiteY38" fmla="*/ 9697 h 24664"/>
                <a:gd name="connsiteX39" fmla="*/ 4621 w 27631"/>
                <a:gd name="connsiteY39" fmla="*/ 10524 h 24664"/>
                <a:gd name="connsiteX40" fmla="*/ 4995 w 27631"/>
                <a:gd name="connsiteY40" fmla="*/ 11805 h 24664"/>
                <a:gd name="connsiteX41" fmla="*/ 5594 w 27631"/>
                <a:gd name="connsiteY41" fmla="*/ 12859 h 24664"/>
                <a:gd name="connsiteX42" fmla="*/ 5740 w 27631"/>
                <a:gd name="connsiteY42" fmla="*/ 14221 h 24664"/>
                <a:gd name="connsiteX43" fmla="*/ 7022 w 27631"/>
                <a:gd name="connsiteY43" fmla="*/ 15129 h 24664"/>
                <a:gd name="connsiteX44" fmla="*/ 8530 w 27631"/>
                <a:gd name="connsiteY44" fmla="*/ 16037 h 24664"/>
                <a:gd name="connsiteX45" fmla="*/ 9583 w 27631"/>
                <a:gd name="connsiteY45" fmla="*/ 16410 h 24664"/>
                <a:gd name="connsiteX46" fmla="*/ 10946 w 27631"/>
                <a:gd name="connsiteY46" fmla="*/ 17237 h 24664"/>
                <a:gd name="connsiteX47" fmla="*/ 12308 w 27631"/>
                <a:gd name="connsiteY47" fmla="*/ 18146 h 24664"/>
                <a:gd name="connsiteX48" fmla="*/ 13443 w 27631"/>
                <a:gd name="connsiteY48" fmla="*/ 19508 h 24664"/>
                <a:gd name="connsiteX49" fmla="*/ 14351 w 27631"/>
                <a:gd name="connsiteY49" fmla="*/ 20724 h 24664"/>
                <a:gd name="connsiteX50" fmla="*/ 16086 w 27631"/>
                <a:gd name="connsiteY50" fmla="*/ 22086 h 24664"/>
                <a:gd name="connsiteX51" fmla="*/ 18437 w 27631"/>
                <a:gd name="connsiteY51" fmla="*/ 23302 h 24664"/>
                <a:gd name="connsiteX52" fmla="*/ 22297 w 27631"/>
                <a:gd name="connsiteY52" fmla="*/ 24664 h 24664"/>
                <a:gd name="connsiteX53" fmla="*/ 27599 w 27631"/>
                <a:gd name="connsiteY53" fmla="*/ 24664 h 2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631" h="24664">
                  <a:moveTo>
                    <a:pt x="27632" y="24664"/>
                  </a:moveTo>
                  <a:lnTo>
                    <a:pt x="27178" y="23610"/>
                  </a:lnTo>
                  <a:lnTo>
                    <a:pt x="26724" y="22248"/>
                  </a:lnTo>
                  <a:lnTo>
                    <a:pt x="25897" y="20205"/>
                  </a:lnTo>
                  <a:lnTo>
                    <a:pt x="25524" y="18762"/>
                  </a:lnTo>
                  <a:lnTo>
                    <a:pt x="25151" y="17546"/>
                  </a:lnTo>
                  <a:lnTo>
                    <a:pt x="24778" y="15729"/>
                  </a:lnTo>
                  <a:lnTo>
                    <a:pt x="23269" y="13005"/>
                  </a:lnTo>
                  <a:lnTo>
                    <a:pt x="22280" y="12097"/>
                  </a:lnTo>
                  <a:cubicBezTo>
                    <a:pt x="22280" y="12097"/>
                    <a:pt x="21372" y="11643"/>
                    <a:pt x="20837" y="11335"/>
                  </a:cubicBezTo>
                  <a:cubicBezTo>
                    <a:pt x="20302" y="11027"/>
                    <a:pt x="19929" y="10573"/>
                    <a:pt x="19929" y="10573"/>
                  </a:cubicBezTo>
                  <a:lnTo>
                    <a:pt x="20237" y="9438"/>
                  </a:lnTo>
                  <a:lnTo>
                    <a:pt x="20837" y="8384"/>
                  </a:lnTo>
                  <a:lnTo>
                    <a:pt x="20837" y="7103"/>
                  </a:lnTo>
                  <a:cubicBezTo>
                    <a:pt x="20837" y="7103"/>
                    <a:pt x="20156" y="5822"/>
                    <a:pt x="20010" y="5595"/>
                  </a:cubicBezTo>
                  <a:cubicBezTo>
                    <a:pt x="19864" y="5368"/>
                    <a:pt x="18875" y="4995"/>
                    <a:pt x="18875" y="4995"/>
                  </a:cubicBezTo>
                  <a:lnTo>
                    <a:pt x="17740" y="4686"/>
                  </a:lnTo>
                  <a:lnTo>
                    <a:pt x="16151" y="5286"/>
                  </a:lnTo>
                  <a:lnTo>
                    <a:pt x="14935" y="6422"/>
                  </a:lnTo>
                  <a:lnTo>
                    <a:pt x="11903" y="6422"/>
                  </a:lnTo>
                  <a:lnTo>
                    <a:pt x="10459" y="5740"/>
                  </a:lnTo>
                  <a:lnTo>
                    <a:pt x="10459" y="4978"/>
                  </a:lnTo>
                  <a:lnTo>
                    <a:pt x="9924" y="4297"/>
                  </a:lnTo>
                  <a:lnTo>
                    <a:pt x="9162" y="4605"/>
                  </a:lnTo>
                  <a:lnTo>
                    <a:pt x="7946" y="4232"/>
                  </a:lnTo>
                  <a:lnTo>
                    <a:pt x="7119" y="3470"/>
                  </a:lnTo>
                  <a:lnTo>
                    <a:pt x="7119" y="1962"/>
                  </a:lnTo>
                  <a:lnTo>
                    <a:pt x="6519" y="1135"/>
                  </a:lnTo>
                  <a:lnTo>
                    <a:pt x="5303" y="146"/>
                  </a:lnTo>
                  <a:lnTo>
                    <a:pt x="4021" y="0"/>
                  </a:lnTo>
                  <a:lnTo>
                    <a:pt x="2578" y="227"/>
                  </a:lnTo>
                  <a:lnTo>
                    <a:pt x="1362" y="1216"/>
                  </a:lnTo>
                  <a:lnTo>
                    <a:pt x="0" y="2351"/>
                  </a:lnTo>
                  <a:lnTo>
                    <a:pt x="0" y="3486"/>
                  </a:lnTo>
                  <a:lnTo>
                    <a:pt x="535" y="4476"/>
                  </a:lnTo>
                  <a:lnTo>
                    <a:pt x="1589" y="5465"/>
                  </a:lnTo>
                  <a:lnTo>
                    <a:pt x="2643" y="7200"/>
                  </a:lnTo>
                  <a:lnTo>
                    <a:pt x="2724" y="8416"/>
                  </a:lnTo>
                  <a:lnTo>
                    <a:pt x="3259" y="9697"/>
                  </a:lnTo>
                  <a:lnTo>
                    <a:pt x="4621" y="10524"/>
                  </a:lnTo>
                  <a:lnTo>
                    <a:pt x="4995" y="11805"/>
                  </a:lnTo>
                  <a:cubicBezTo>
                    <a:pt x="4995" y="11805"/>
                    <a:pt x="5529" y="12632"/>
                    <a:pt x="5594" y="12859"/>
                  </a:cubicBezTo>
                  <a:cubicBezTo>
                    <a:pt x="5676" y="13086"/>
                    <a:pt x="5740" y="14221"/>
                    <a:pt x="5740" y="14221"/>
                  </a:cubicBezTo>
                  <a:lnTo>
                    <a:pt x="7022" y="15129"/>
                  </a:lnTo>
                  <a:lnTo>
                    <a:pt x="8530" y="16037"/>
                  </a:lnTo>
                  <a:lnTo>
                    <a:pt x="9583" y="16410"/>
                  </a:lnTo>
                  <a:lnTo>
                    <a:pt x="10946" y="17237"/>
                  </a:lnTo>
                  <a:lnTo>
                    <a:pt x="12308" y="18146"/>
                  </a:lnTo>
                  <a:lnTo>
                    <a:pt x="13443" y="19508"/>
                  </a:lnTo>
                  <a:cubicBezTo>
                    <a:pt x="13443" y="19508"/>
                    <a:pt x="14043" y="20335"/>
                    <a:pt x="14351" y="20724"/>
                  </a:cubicBezTo>
                  <a:cubicBezTo>
                    <a:pt x="14659" y="21097"/>
                    <a:pt x="16086" y="22086"/>
                    <a:pt x="16086" y="22086"/>
                  </a:cubicBezTo>
                  <a:lnTo>
                    <a:pt x="18437" y="23302"/>
                  </a:lnTo>
                  <a:lnTo>
                    <a:pt x="22297" y="24664"/>
                  </a:lnTo>
                  <a:lnTo>
                    <a:pt x="27599" y="2466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52" name="Freeform: Shape 851">
              <a:extLst>
                <a:ext uri="{FF2B5EF4-FFF2-40B4-BE49-F238E27FC236}">
                  <a16:creationId xmlns:a16="http://schemas.microsoft.com/office/drawing/2014/main" id="{F47A3350-C5D0-8CBF-A821-08DC6B2F1C4D}"/>
                </a:ext>
              </a:extLst>
            </p:cNvPr>
            <p:cNvSpPr/>
            <p:nvPr/>
          </p:nvSpPr>
          <p:spPr>
            <a:xfrm>
              <a:off x="7834803" y="4249831"/>
              <a:ext cx="285314" cy="219449"/>
            </a:xfrm>
            <a:custGeom>
              <a:avLst/>
              <a:gdLst>
                <a:gd name="connsiteX0" fmla="*/ 59220 w 309283"/>
                <a:gd name="connsiteY0" fmla="*/ 213237 h 237885"/>
                <a:gd name="connsiteX1" fmla="*/ 58928 w 309283"/>
                <a:gd name="connsiteY1" fmla="*/ 212102 h 237885"/>
                <a:gd name="connsiteX2" fmla="*/ 57955 w 309283"/>
                <a:gd name="connsiteY2" fmla="*/ 211016 h 237885"/>
                <a:gd name="connsiteX3" fmla="*/ 56933 w 309283"/>
                <a:gd name="connsiteY3" fmla="*/ 209653 h 237885"/>
                <a:gd name="connsiteX4" fmla="*/ 56868 w 309283"/>
                <a:gd name="connsiteY4" fmla="*/ 207837 h 237885"/>
                <a:gd name="connsiteX5" fmla="*/ 56868 w 309283"/>
                <a:gd name="connsiteY5" fmla="*/ 205956 h 237885"/>
                <a:gd name="connsiteX6" fmla="*/ 57550 w 309283"/>
                <a:gd name="connsiteY6" fmla="*/ 204027 h 237885"/>
                <a:gd name="connsiteX7" fmla="*/ 58068 w 309283"/>
                <a:gd name="connsiteY7" fmla="*/ 202210 h 237885"/>
                <a:gd name="connsiteX8" fmla="*/ 58117 w 309283"/>
                <a:gd name="connsiteY8" fmla="*/ 199421 h 237885"/>
                <a:gd name="connsiteX9" fmla="*/ 56917 w 309283"/>
                <a:gd name="connsiteY9" fmla="*/ 198059 h 237885"/>
                <a:gd name="connsiteX10" fmla="*/ 54696 w 309283"/>
                <a:gd name="connsiteY10" fmla="*/ 197151 h 237885"/>
                <a:gd name="connsiteX11" fmla="*/ 53155 w 309283"/>
                <a:gd name="connsiteY11" fmla="*/ 196811 h 237885"/>
                <a:gd name="connsiteX12" fmla="*/ 51566 w 309283"/>
                <a:gd name="connsiteY12" fmla="*/ 196243 h 237885"/>
                <a:gd name="connsiteX13" fmla="*/ 50204 w 309283"/>
                <a:gd name="connsiteY13" fmla="*/ 196243 h 237885"/>
                <a:gd name="connsiteX14" fmla="*/ 49182 w 309283"/>
                <a:gd name="connsiteY14" fmla="*/ 197038 h 237885"/>
                <a:gd name="connsiteX15" fmla="*/ 47869 w 309283"/>
                <a:gd name="connsiteY15" fmla="*/ 197670 h 237885"/>
                <a:gd name="connsiteX16" fmla="*/ 46215 w 309283"/>
                <a:gd name="connsiteY16" fmla="*/ 196924 h 237885"/>
                <a:gd name="connsiteX17" fmla="*/ 45761 w 309283"/>
                <a:gd name="connsiteY17" fmla="*/ 195222 h 237885"/>
                <a:gd name="connsiteX18" fmla="*/ 45469 w 309283"/>
                <a:gd name="connsiteY18" fmla="*/ 193405 h 237885"/>
                <a:gd name="connsiteX19" fmla="*/ 43928 w 309283"/>
                <a:gd name="connsiteY19" fmla="*/ 192384 h 237885"/>
                <a:gd name="connsiteX20" fmla="*/ 42956 w 309283"/>
                <a:gd name="connsiteY20" fmla="*/ 191297 h 237885"/>
                <a:gd name="connsiteX21" fmla="*/ 40912 w 309283"/>
                <a:gd name="connsiteY21" fmla="*/ 188281 h 237885"/>
                <a:gd name="connsiteX22" fmla="*/ 40231 w 309283"/>
                <a:gd name="connsiteY22" fmla="*/ 185946 h 237885"/>
                <a:gd name="connsiteX23" fmla="*/ 39826 w 309283"/>
                <a:gd name="connsiteY23" fmla="*/ 183335 h 237885"/>
                <a:gd name="connsiteX24" fmla="*/ 39145 w 309283"/>
                <a:gd name="connsiteY24" fmla="*/ 181406 h 237885"/>
                <a:gd name="connsiteX25" fmla="*/ 38058 w 309283"/>
                <a:gd name="connsiteY25" fmla="*/ 179752 h 237885"/>
                <a:gd name="connsiteX26" fmla="*/ 37539 w 309283"/>
                <a:gd name="connsiteY26" fmla="*/ 176622 h 237885"/>
                <a:gd name="connsiteX27" fmla="*/ 36680 w 309283"/>
                <a:gd name="connsiteY27" fmla="*/ 173330 h 237885"/>
                <a:gd name="connsiteX28" fmla="*/ 34523 w 309283"/>
                <a:gd name="connsiteY28" fmla="*/ 170833 h 237885"/>
                <a:gd name="connsiteX29" fmla="*/ 32593 w 309283"/>
                <a:gd name="connsiteY29" fmla="*/ 168790 h 237885"/>
                <a:gd name="connsiteX30" fmla="*/ 28961 w 309283"/>
                <a:gd name="connsiteY30" fmla="*/ 166406 h 237885"/>
                <a:gd name="connsiteX31" fmla="*/ 26577 w 309283"/>
                <a:gd name="connsiteY31" fmla="*/ 165271 h 237885"/>
                <a:gd name="connsiteX32" fmla="*/ 25491 w 309283"/>
                <a:gd name="connsiteY32" fmla="*/ 164866 h 237885"/>
                <a:gd name="connsiteX33" fmla="*/ 24242 w 309283"/>
                <a:gd name="connsiteY33" fmla="*/ 163552 h 237885"/>
                <a:gd name="connsiteX34" fmla="*/ 23497 w 309283"/>
                <a:gd name="connsiteY34" fmla="*/ 161444 h 237885"/>
                <a:gd name="connsiteX35" fmla="*/ 22475 w 309283"/>
                <a:gd name="connsiteY35" fmla="*/ 160471 h 237885"/>
                <a:gd name="connsiteX36" fmla="*/ 20821 w 309283"/>
                <a:gd name="connsiteY36" fmla="*/ 160179 h 237885"/>
                <a:gd name="connsiteX37" fmla="*/ 20026 w 309283"/>
                <a:gd name="connsiteY37" fmla="*/ 159158 h 237885"/>
                <a:gd name="connsiteX38" fmla="*/ 19459 w 309283"/>
                <a:gd name="connsiteY38" fmla="*/ 157277 h 237885"/>
                <a:gd name="connsiteX39" fmla="*/ 18778 w 309283"/>
                <a:gd name="connsiteY39" fmla="*/ 156141 h 237885"/>
                <a:gd name="connsiteX40" fmla="*/ 16783 w 309283"/>
                <a:gd name="connsiteY40" fmla="*/ 154147 h 237885"/>
                <a:gd name="connsiteX41" fmla="*/ 15129 w 309283"/>
                <a:gd name="connsiteY41" fmla="*/ 152607 h 237885"/>
                <a:gd name="connsiteX42" fmla="*/ 13929 w 309283"/>
                <a:gd name="connsiteY42" fmla="*/ 150725 h 237885"/>
                <a:gd name="connsiteX43" fmla="*/ 13183 w 309283"/>
                <a:gd name="connsiteY43" fmla="*/ 149477 h 237885"/>
                <a:gd name="connsiteX44" fmla="*/ 10800 w 309283"/>
                <a:gd name="connsiteY44" fmla="*/ 148909 h 237885"/>
                <a:gd name="connsiteX45" fmla="*/ 8530 w 309283"/>
                <a:gd name="connsiteY45" fmla="*/ 148796 h 237885"/>
                <a:gd name="connsiteX46" fmla="*/ 7621 w 309283"/>
                <a:gd name="connsiteY46" fmla="*/ 148342 h 237885"/>
                <a:gd name="connsiteX47" fmla="*/ 6194 w 309283"/>
                <a:gd name="connsiteY47" fmla="*/ 148796 h 237885"/>
                <a:gd name="connsiteX48" fmla="*/ 4719 w 309283"/>
                <a:gd name="connsiteY48" fmla="*/ 147888 h 237885"/>
                <a:gd name="connsiteX49" fmla="*/ 405 w 309283"/>
                <a:gd name="connsiteY49" fmla="*/ 147596 h 237885"/>
                <a:gd name="connsiteX50" fmla="*/ 0 w 309283"/>
                <a:gd name="connsiteY50" fmla="*/ 146234 h 237885"/>
                <a:gd name="connsiteX51" fmla="*/ 0 w 309283"/>
                <a:gd name="connsiteY51" fmla="*/ 143672 h 237885"/>
                <a:gd name="connsiteX52" fmla="*/ 1248 w 309283"/>
                <a:gd name="connsiteY52" fmla="*/ 140315 h 237885"/>
                <a:gd name="connsiteX53" fmla="*/ 1702 w 309283"/>
                <a:gd name="connsiteY53" fmla="*/ 138158 h 237885"/>
                <a:gd name="connsiteX54" fmla="*/ 3810 w 309283"/>
                <a:gd name="connsiteY54" fmla="*/ 134753 h 237885"/>
                <a:gd name="connsiteX55" fmla="*/ 5805 w 309283"/>
                <a:gd name="connsiteY55" fmla="*/ 134526 h 237885"/>
                <a:gd name="connsiteX56" fmla="*/ 7621 w 309283"/>
                <a:gd name="connsiteY56" fmla="*/ 134007 h 237885"/>
                <a:gd name="connsiteX57" fmla="*/ 8870 w 309283"/>
                <a:gd name="connsiteY57" fmla="*/ 133375 h 237885"/>
                <a:gd name="connsiteX58" fmla="*/ 10345 w 309283"/>
                <a:gd name="connsiteY58" fmla="*/ 133196 h 237885"/>
                <a:gd name="connsiteX59" fmla="*/ 12048 w 309283"/>
                <a:gd name="connsiteY59" fmla="*/ 133602 h 237885"/>
                <a:gd name="connsiteX60" fmla="*/ 13702 w 309283"/>
                <a:gd name="connsiteY60" fmla="*/ 134623 h 237885"/>
                <a:gd name="connsiteX61" fmla="*/ 15291 w 309283"/>
                <a:gd name="connsiteY61" fmla="*/ 134915 h 237885"/>
                <a:gd name="connsiteX62" fmla="*/ 16653 w 309283"/>
                <a:gd name="connsiteY62" fmla="*/ 134461 h 237885"/>
                <a:gd name="connsiteX63" fmla="*/ 17172 w 309283"/>
                <a:gd name="connsiteY63" fmla="*/ 133715 h 237885"/>
                <a:gd name="connsiteX64" fmla="*/ 17967 w 309283"/>
                <a:gd name="connsiteY64" fmla="*/ 133602 h 237885"/>
                <a:gd name="connsiteX65" fmla="*/ 19329 w 309283"/>
                <a:gd name="connsiteY65" fmla="*/ 133553 h 237885"/>
                <a:gd name="connsiteX66" fmla="*/ 20529 w 309283"/>
                <a:gd name="connsiteY66" fmla="*/ 132580 h 237885"/>
                <a:gd name="connsiteX67" fmla="*/ 22686 w 309283"/>
                <a:gd name="connsiteY67" fmla="*/ 130245 h 237885"/>
                <a:gd name="connsiteX68" fmla="*/ 22734 w 309283"/>
                <a:gd name="connsiteY68" fmla="*/ 127683 h 237885"/>
                <a:gd name="connsiteX69" fmla="*/ 22442 w 309283"/>
                <a:gd name="connsiteY69" fmla="*/ 117337 h 237885"/>
                <a:gd name="connsiteX70" fmla="*/ 22102 w 309283"/>
                <a:gd name="connsiteY70" fmla="*/ 108694 h 237885"/>
                <a:gd name="connsiteX71" fmla="*/ 24324 w 309283"/>
                <a:gd name="connsiteY71" fmla="*/ 101867 h 237885"/>
                <a:gd name="connsiteX72" fmla="*/ 24777 w 309283"/>
                <a:gd name="connsiteY72" fmla="*/ 100440 h 237885"/>
                <a:gd name="connsiteX73" fmla="*/ 25864 w 309283"/>
                <a:gd name="connsiteY73" fmla="*/ 98900 h 237885"/>
                <a:gd name="connsiteX74" fmla="*/ 26431 w 309283"/>
                <a:gd name="connsiteY74" fmla="*/ 97197 h 237885"/>
                <a:gd name="connsiteX75" fmla="*/ 26318 w 309283"/>
                <a:gd name="connsiteY75" fmla="*/ 94814 h 237885"/>
                <a:gd name="connsiteX76" fmla="*/ 26091 w 309283"/>
                <a:gd name="connsiteY76" fmla="*/ 90208 h 237885"/>
                <a:gd name="connsiteX77" fmla="*/ 26724 w 309283"/>
                <a:gd name="connsiteY77" fmla="*/ 88051 h 237885"/>
                <a:gd name="connsiteX78" fmla="*/ 28378 w 309283"/>
                <a:gd name="connsiteY78" fmla="*/ 85327 h 237885"/>
                <a:gd name="connsiteX79" fmla="*/ 30145 w 309283"/>
                <a:gd name="connsiteY79" fmla="*/ 83625 h 237885"/>
                <a:gd name="connsiteX80" fmla="*/ 31913 w 309283"/>
                <a:gd name="connsiteY80" fmla="*/ 83057 h 237885"/>
                <a:gd name="connsiteX81" fmla="*/ 33502 w 309283"/>
                <a:gd name="connsiteY81" fmla="*/ 83965 h 237885"/>
                <a:gd name="connsiteX82" fmla="*/ 33956 w 309283"/>
                <a:gd name="connsiteY82" fmla="*/ 85392 h 237885"/>
                <a:gd name="connsiteX83" fmla="*/ 35382 w 309283"/>
                <a:gd name="connsiteY83" fmla="*/ 86819 h 237885"/>
                <a:gd name="connsiteX84" fmla="*/ 36291 w 309283"/>
                <a:gd name="connsiteY84" fmla="*/ 85798 h 237885"/>
                <a:gd name="connsiteX85" fmla="*/ 37377 w 309283"/>
                <a:gd name="connsiteY85" fmla="*/ 84597 h 237885"/>
                <a:gd name="connsiteX86" fmla="*/ 38739 w 309283"/>
                <a:gd name="connsiteY86" fmla="*/ 83917 h 237885"/>
                <a:gd name="connsiteX87" fmla="*/ 39485 w 309283"/>
                <a:gd name="connsiteY87" fmla="*/ 81581 h 237885"/>
                <a:gd name="connsiteX88" fmla="*/ 39258 w 309283"/>
                <a:gd name="connsiteY88" fmla="*/ 79084 h 237885"/>
                <a:gd name="connsiteX89" fmla="*/ 39599 w 309283"/>
                <a:gd name="connsiteY89" fmla="*/ 75565 h 237885"/>
                <a:gd name="connsiteX90" fmla="*/ 40280 w 309283"/>
                <a:gd name="connsiteY90" fmla="*/ 73409 h 237885"/>
                <a:gd name="connsiteX91" fmla="*/ 41480 w 309283"/>
                <a:gd name="connsiteY91" fmla="*/ 72322 h 237885"/>
                <a:gd name="connsiteX92" fmla="*/ 41820 w 309283"/>
                <a:gd name="connsiteY92" fmla="*/ 70214 h 237885"/>
                <a:gd name="connsiteX93" fmla="*/ 41820 w 309283"/>
                <a:gd name="connsiteY93" fmla="*/ 68447 h 237885"/>
                <a:gd name="connsiteX94" fmla="*/ 41707 w 309283"/>
                <a:gd name="connsiteY94" fmla="*/ 67085 h 237885"/>
                <a:gd name="connsiteX95" fmla="*/ 41188 w 309283"/>
                <a:gd name="connsiteY95" fmla="*/ 65041 h 237885"/>
                <a:gd name="connsiteX96" fmla="*/ 42615 w 309283"/>
                <a:gd name="connsiteY96" fmla="*/ 63728 h 237885"/>
                <a:gd name="connsiteX97" fmla="*/ 44610 w 309283"/>
                <a:gd name="connsiteY97" fmla="*/ 61847 h 237885"/>
                <a:gd name="connsiteX98" fmla="*/ 48193 w 309283"/>
                <a:gd name="connsiteY98" fmla="*/ 57306 h 237885"/>
                <a:gd name="connsiteX99" fmla="*/ 50301 w 309283"/>
                <a:gd name="connsiteY99" fmla="*/ 53107 h 237885"/>
                <a:gd name="connsiteX100" fmla="*/ 52523 w 309283"/>
                <a:gd name="connsiteY100" fmla="*/ 49361 h 237885"/>
                <a:gd name="connsiteX101" fmla="*/ 54339 w 309283"/>
                <a:gd name="connsiteY101" fmla="*/ 46637 h 237885"/>
                <a:gd name="connsiteX102" fmla="*/ 55134 w 309283"/>
                <a:gd name="connsiteY102" fmla="*/ 46069 h 237885"/>
                <a:gd name="connsiteX103" fmla="*/ 57128 w 309283"/>
                <a:gd name="connsiteY103" fmla="*/ 45842 h 237885"/>
                <a:gd name="connsiteX104" fmla="*/ 59966 w 309283"/>
                <a:gd name="connsiteY104" fmla="*/ 45777 h 237885"/>
                <a:gd name="connsiteX105" fmla="*/ 61668 w 309283"/>
                <a:gd name="connsiteY105" fmla="*/ 46069 h 237885"/>
                <a:gd name="connsiteX106" fmla="*/ 62982 w 309283"/>
                <a:gd name="connsiteY106" fmla="*/ 46701 h 237885"/>
                <a:gd name="connsiteX107" fmla="*/ 64068 w 309283"/>
                <a:gd name="connsiteY107" fmla="*/ 46020 h 237885"/>
                <a:gd name="connsiteX108" fmla="*/ 64474 w 309283"/>
                <a:gd name="connsiteY108" fmla="*/ 44593 h 237885"/>
                <a:gd name="connsiteX109" fmla="*/ 64182 w 309283"/>
                <a:gd name="connsiteY109" fmla="*/ 40037 h 237885"/>
                <a:gd name="connsiteX110" fmla="*/ 65382 w 309283"/>
                <a:gd name="connsiteY110" fmla="*/ 35269 h 237885"/>
                <a:gd name="connsiteX111" fmla="*/ 66176 w 309283"/>
                <a:gd name="connsiteY111" fmla="*/ 31296 h 237885"/>
                <a:gd name="connsiteX112" fmla="*/ 69128 w 309283"/>
                <a:gd name="connsiteY112" fmla="*/ 24534 h 237885"/>
                <a:gd name="connsiteX113" fmla="*/ 70603 w 309283"/>
                <a:gd name="connsiteY113" fmla="*/ 20270 h 237885"/>
                <a:gd name="connsiteX114" fmla="*/ 70603 w 309283"/>
                <a:gd name="connsiteY114" fmla="*/ 17318 h 237885"/>
                <a:gd name="connsiteX115" fmla="*/ 71690 w 309283"/>
                <a:gd name="connsiteY115" fmla="*/ 14416 h 237885"/>
                <a:gd name="connsiteX116" fmla="*/ 72484 w 309283"/>
                <a:gd name="connsiteY116" fmla="*/ 12146 h 237885"/>
                <a:gd name="connsiteX117" fmla="*/ 74155 w 309283"/>
                <a:gd name="connsiteY117" fmla="*/ 10832 h 237885"/>
                <a:gd name="connsiteX118" fmla="*/ 77495 w 309283"/>
                <a:gd name="connsiteY118" fmla="*/ 10378 h 237885"/>
                <a:gd name="connsiteX119" fmla="*/ 79846 w 309283"/>
                <a:gd name="connsiteY119" fmla="*/ 10978 h 237885"/>
                <a:gd name="connsiteX120" fmla="*/ 80754 w 309283"/>
                <a:gd name="connsiteY120" fmla="*/ 11740 h 237885"/>
                <a:gd name="connsiteX121" fmla="*/ 82797 w 309283"/>
                <a:gd name="connsiteY121" fmla="*/ 11140 h 237885"/>
                <a:gd name="connsiteX122" fmla="*/ 84695 w 309283"/>
                <a:gd name="connsiteY122" fmla="*/ 10086 h 237885"/>
                <a:gd name="connsiteX123" fmla="*/ 86365 w 309283"/>
                <a:gd name="connsiteY123" fmla="*/ 9859 h 237885"/>
                <a:gd name="connsiteX124" fmla="*/ 88635 w 309283"/>
                <a:gd name="connsiteY124" fmla="*/ 10232 h 237885"/>
                <a:gd name="connsiteX125" fmla="*/ 90078 w 309283"/>
                <a:gd name="connsiteY125" fmla="*/ 11059 h 237885"/>
                <a:gd name="connsiteX126" fmla="*/ 92657 w 309283"/>
                <a:gd name="connsiteY126" fmla="*/ 9778 h 237885"/>
                <a:gd name="connsiteX127" fmla="*/ 93938 w 309283"/>
                <a:gd name="connsiteY127" fmla="*/ 7800 h 237885"/>
                <a:gd name="connsiteX128" fmla="*/ 96824 w 309283"/>
                <a:gd name="connsiteY128" fmla="*/ 2951 h 237885"/>
                <a:gd name="connsiteX129" fmla="*/ 98413 w 309283"/>
                <a:gd name="connsiteY129" fmla="*/ 0 h 237885"/>
                <a:gd name="connsiteX130" fmla="*/ 100164 w 309283"/>
                <a:gd name="connsiteY130" fmla="*/ 600 h 237885"/>
                <a:gd name="connsiteX131" fmla="*/ 101916 w 309283"/>
                <a:gd name="connsiteY131" fmla="*/ 1735 h 237885"/>
                <a:gd name="connsiteX132" fmla="*/ 104348 w 309283"/>
                <a:gd name="connsiteY132" fmla="*/ 2497 h 237885"/>
                <a:gd name="connsiteX133" fmla="*/ 106018 w 309283"/>
                <a:gd name="connsiteY133" fmla="*/ 2951 h 237885"/>
                <a:gd name="connsiteX134" fmla="*/ 107153 w 309283"/>
                <a:gd name="connsiteY134" fmla="*/ 4005 h 237885"/>
                <a:gd name="connsiteX135" fmla="*/ 108370 w 309283"/>
                <a:gd name="connsiteY135" fmla="*/ 5676 h 237885"/>
                <a:gd name="connsiteX136" fmla="*/ 109959 w 309283"/>
                <a:gd name="connsiteY136" fmla="*/ 7265 h 237885"/>
                <a:gd name="connsiteX137" fmla="*/ 112083 w 309283"/>
                <a:gd name="connsiteY137" fmla="*/ 8092 h 237885"/>
                <a:gd name="connsiteX138" fmla="*/ 116105 w 309283"/>
                <a:gd name="connsiteY138" fmla="*/ 8319 h 237885"/>
                <a:gd name="connsiteX139" fmla="*/ 119445 w 309283"/>
                <a:gd name="connsiteY139" fmla="*/ 7557 h 237885"/>
                <a:gd name="connsiteX140" fmla="*/ 122024 w 309283"/>
                <a:gd name="connsiteY140" fmla="*/ 6956 h 237885"/>
                <a:gd name="connsiteX141" fmla="*/ 123159 w 309283"/>
                <a:gd name="connsiteY141" fmla="*/ 3924 h 237885"/>
                <a:gd name="connsiteX142" fmla="*/ 124212 w 309283"/>
                <a:gd name="connsiteY142" fmla="*/ 4378 h 237885"/>
                <a:gd name="connsiteX143" fmla="*/ 126645 w 309283"/>
                <a:gd name="connsiteY143" fmla="*/ 6730 h 237885"/>
                <a:gd name="connsiteX144" fmla="*/ 128769 w 309283"/>
                <a:gd name="connsiteY144" fmla="*/ 7103 h 237885"/>
                <a:gd name="connsiteX145" fmla="*/ 133845 w 309283"/>
                <a:gd name="connsiteY145" fmla="*/ 7248 h 237885"/>
                <a:gd name="connsiteX146" fmla="*/ 139682 w 309283"/>
                <a:gd name="connsiteY146" fmla="*/ 7248 h 237885"/>
                <a:gd name="connsiteX147" fmla="*/ 144839 w 309283"/>
                <a:gd name="connsiteY147" fmla="*/ 7621 h 237885"/>
                <a:gd name="connsiteX148" fmla="*/ 149006 w 309283"/>
                <a:gd name="connsiteY148" fmla="*/ 8838 h 237885"/>
                <a:gd name="connsiteX149" fmla="*/ 153093 w 309283"/>
                <a:gd name="connsiteY149" fmla="*/ 11416 h 237885"/>
                <a:gd name="connsiteX150" fmla="*/ 159612 w 309283"/>
                <a:gd name="connsiteY150" fmla="*/ 16637 h 237885"/>
                <a:gd name="connsiteX151" fmla="*/ 164768 w 309283"/>
                <a:gd name="connsiteY151" fmla="*/ 20805 h 237885"/>
                <a:gd name="connsiteX152" fmla="*/ 168174 w 309283"/>
                <a:gd name="connsiteY152" fmla="*/ 26042 h 237885"/>
                <a:gd name="connsiteX153" fmla="*/ 170152 w 309283"/>
                <a:gd name="connsiteY153" fmla="*/ 29156 h 237885"/>
                <a:gd name="connsiteX154" fmla="*/ 171887 w 309283"/>
                <a:gd name="connsiteY154" fmla="*/ 32269 h 237885"/>
                <a:gd name="connsiteX155" fmla="*/ 171887 w 309283"/>
                <a:gd name="connsiteY155" fmla="*/ 34313 h 237885"/>
                <a:gd name="connsiteX156" fmla="*/ 172487 w 309283"/>
                <a:gd name="connsiteY156" fmla="*/ 35902 h 237885"/>
                <a:gd name="connsiteX157" fmla="*/ 175600 w 309283"/>
                <a:gd name="connsiteY157" fmla="*/ 38172 h 237885"/>
                <a:gd name="connsiteX158" fmla="*/ 180676 w 309283"/>
                <a:gd name="connsiteY158" fmla="*/ 40020 h 237885"/>
                <a:gd name="connsiteX159" fmla="*/ 182800 w 309283"/>
                <a:gd name="connsiteY159" fmla="*/ 41496 h 237885"/>
                <a:gd name="connsiteX160" fmla="*/ 183708 w 309283"/>
                <a:gd name="connsiteY160" fmla="*/ 43539 h 237885"/>
                <a:gd name="connsiteX161" fmla="*/ 185216 w 309283"/>
                <a:gd name="connsiteY161" fmla="*/ 46118 h 237885"/>
                <a:gd name="connsiteX162" fmla="*/ 188784 w 309283"/>
                <a:gd name="connsiteY162" fmla="*/ 48242 h 237885"/>
                <a:gd name="connsiteX163" fmla="*/ 189919 w 309283"/>
                <a:gd name="connsiteY163" fmla="*/ 49977 h 237885"/>
                <a:gd name="connsiteX164" fmla="*/ 190519 w 309283"/>
                <a:gd name="connsiteY164" fmla="*/ 52247 h 237885"/>
                <a:gd name="connsiteX165" fmla="*/ 190519 w 309283"/>
                <a:gd name="connsiteY165" fmla="*/ 53690 h 237885"/>
                <a:gd name="connsiteX166" fmla="*/ 188767 w 309283"/>
                <a:gd name="connsiteY166" fmla="*/ 57777 h 237885"/>
                <a:gd name="connsiteX167" fmla="*/ 186108 w 309283"/>
                <a:gd name="connsiteY167" fmla="*/ 61263 h 237885"/>
                <a:gd name="connsiteX168" fmla="*/ 183530 w 309283"/>
                <a:gd name="connsiteY168" fmla="*/ 64441 h 237885"/>
                <a:gd name="connsiteX169" fmla="*/ 181487 w 309283"/>
                <a:gd name="connsiteY169" fmla="*/ 66485 h 237885"/>
                <a:gd name="connsiteX170" fmla="*/ 180578 w 309283"/>
                <a:gd name="connsiteY170" fmla="*/ 67847 h 237885"/>
                <a:gd name="connsiteX171" fmla="*/ 180206 w 309283"/>
                <a:gd name="connsiteY171" fmla="*/ 69971 h 237885"/>
                <a:gd name="connsiteX172" fmla="*/ 180206 w 309283"/>
                <a:gd name="connsiteY172" fmla="*/ 73149 h 237885"/>
                <a:gd name="connsiteX173" fmla="*/ 180352 w 309283"/>
                <a:gd name="connsiteY173" fmla="*/ 76944 h 237885"/>
                <a:gd name="connsiteX174" fmla="*/ 180660 w 309283"/>
                <a:gd name="connsiteY174" fmla="*/ 80576 h 237885"/>
                <a:gd name="connsiteX175" fmla="*/ 181649 w 309283"/>
                <a:gd name="connsiteY175" fmla="*/ 82392 h 237885"/>
                <a:gd name="connsiteX176" fmla="*/ 183919 w 309283"/>
                <a:gd name="connsiteY176" fmla="*/ 83446 h 237885"/>
                <a:gd name="connsiteX177" fmla="*/ 187486 w 309283"/>
                <a:gd name="connsiteY177" fmla="*/ 82911 h 237885"/>
                <a:gd name="connsiteX178" fmla="*/ 189838 w 309283"/>
                <a:gd name="connsiteY178" fmla="*/ 81857 h 237885"/>
                <a:gd name="connsiteX179" fmla="*/ 193243 w 309283"/>
                <a:gd name="connsiteY179" fmla="*/ 81095 h 237885"/>
                <a:gd name="connsiteX180" fmla="*/ 195675 w 309283"/>
                <a:gd name="connsiteY180" fmla="*/ 79960 h 237885"/>
                <a:gd name="connsiteX181" fmla="*/ 199016 w 309283"/>
                <a:gd name="connsiteY181" fmla="*/ 79733 h 237885"/>
                <a:gd name="connsiteX182" fmla="*/ 201221 w 309283"/>
                <a:gd name="connsiteY182" fmla="*/ 80333 h 237885"/>
                <a:gd name="connsiteX183" fmla="*/ 202129 w 309283"/>
                <a:gd name="connsiteY183" fmla="*/ 81387 h 237885"/>
                <a:gd name="connsiteX184" fmla="*/ 204853 w 309283"/>
                <a:gd name="connsiteY184" fmla="*/ 81306 h 237885"/>
                <a:gd name="connsiteX185" fmla="*/ 202194 w 309283"/>
                <a:gd name="connsiteY185" fmla="*/ 84792 h 237885"/>
                <a:gd name="connsiteX186" fmla="*/ 199762 w 309283"/>
                <a:gd name="connsiteY186" fmla="*/ 88133 h 237885"/>
                <a:gd name="connsiteX187" fmla="*/ 199227 w 309283"/>
                <a:gd name="connsiteY187" fmla="*/ 90257 h 237885"/>
                <a:gd name="connsiteX188" fmla="*/ 200135 w 309283"/>
                <a:gd name="connsiteY188" fmla="*/ 91700 h 237885"/>
                <a:gd name="connsiteX189" fmla="*/ 201643 w 309283"/>
                <a:gd name="connsiteY189" fmla="*/ 92608 h 237885"/>
                <a:gd name="connsiteX190" fmla="*/ 202324 w 309283"/>
                <a:gd name="connsiteY190" fmla="*/ 94506 h 237885"/>
                <a:gd name="connsiteX191" fmla="*/ 202405 w 309283"/>
                <a:gd name="connsiteY191" fmla="*/ 96013 h 237885"/>
                <a:gd name="connsiteX192" fmla="*/ 204837 w 309283"/>
                <a:gd name="connsiteY192" fmla="*/ 100489 h 237885"/>
                <a:gd name="connsiteX193" fmla="*/ 206880 w 309283"/>
                <a:gd name="connsiteY193" fmla="*/ 102840 h 237885"/>
                <a:gd name="connsiteX194" fmla="*/ 209005 w 309283"/>
                <a:gd name="connsiteY194" fmla="*/ 104348 h 237885"/>
                <a:gd name="connsiteX195" fmla="*/ 210448 w 309283"/>
                <a:gd name="connsiteY195" fmla="*/ 104494 h 237885"/>
                <a:gd name="connsiteX196" fmla="*/ 211583 w 309283"/>
                <a:gd name="connsiteY196" fmla="*/ 108062 h 237885"/>
                <a:gd name="connsiteX197" fmla="*/ 211583 w 309283"/>
                <a:gd name="connsiteY197" fmla="*/ 109505 h 237885"/>
                <a:gd name="connsiteX198" fmla="*/ 213707 w 309283"/>
                <a:gd name="connsiteY198" fmla="*/ 111175 h 237885"/>
                <a:gd name="connsiteX199" fmla="*/ 214923 w 309283"/>
                <a:gd name="connsiteY199" fmla="*/ 113672 h 237885"/>
                <a:gd name="connsiteX200" fmla="*/ 217648 w 309283"/>
                <a:gd name="connsiteY200" fmla="*/ 114435 h 237885"/>
                <a:gd name="connsiteX201" fmla="*/ 219918 w 309283"/>
                <a:gd name="connsiteY201" fmla="*/ 116251 h 237885"/>
                <a:gd name="connsiteX202" fmla="*/ 224004 w 309283"/>
                <a:gd name="connsiteY202" fmla="*/ 120191 h 237885"/>
                <a:gd name="connsiteX203" fmla="*/ 226810 w 309283"/>
                <a:gd name="connsiteY203" fmla="*/ 122769 h 237885"/>
                <a:gd name="connsiteX204" fmla="*/ 246820 w 309283"/>
                <a:gd name="connsiteY204" fmla="*/ 129888 h 237885"/>
                <a:gd name="connsiteX205" fmla="*/ 257733 w 309283"/>
                <a:gd name="connsiteY205" fmla="*/ 133066 h 237885"/>
                <a:gd name="connsiteX206" fmla="*/ 268192 w 309283"/>
                <a:gd name="connsiteY206" fmla="*/ 137234 h 237885"/>
                <a:gd name="connsiteX207" fmla="*/ 279333 w 309283"/>
                <a:gd name="connsiteY207" fmla="*/ 141093 h 237885"/>
                <a:gd name="connsiteX208" fmla="*/ 284716 w 309283"/>
                <a:gd name="connsiteY208" fmla="*/ 143137 h 237885"/>
                <a:gd name="connsiteX209" fmla="*/ 292370 w 309283"/>
                <a:gd name="connsiteY209" fmla="*/ 143364 h 237885"/>
                <a:gd name="connsiteX210" fmla="*/ 301094 w 309283"/>
                <a:gd name="connsiteY210" fmla="*/ 143672 h 237885"/>
                <a:gd name="connsiteX211" fmla="*/ 309283 w 309283"/>
                <a:gd name="connsiteY211" fmla="*/ 143753 h 237885"/>
                <a:gd name="connsiteX212" fmla="*/ 308002 w 309283"/>
                <a:gd name="connsiteY212" fmla="*/ 145342 h 237885"/>
                <a:gd name="connsiteX213" fmla="*/ 304515 w 309283"/>
                <a:gd name="connsiteY213" fmla="*/ 148974 h 237885"/>
                <a:gd name="connsiteX214" fmla="*/ 285640 w 309283"/>
                <a:gd name="connsiteY214" fmla="*/ 167395 h 237885"/>
                <a:gd name="connsiteX215" fmla="*/ 276916 w 309283"/>
                <a:gd name="connsiteY215" fmla="*/ 176492 h 237885"/>
                <a:gd name="connsiteX216" fmla="*/ 263198 w 309283"/>
                <a:gd name="connsiteY216" fmla="*/ 190292 h 237885"/>
                <a:gd name="connsiteX217" fmla="*/ 254863 w 309283"/>
                <a:gd name="connsiteY217" fmla="*/ 198773 h 237885"/>
                <a:gd name="connsiteX218" fmla="*/ 247971 w 309283"/>
                <a:gd name="connsiteY218" fmla="*/ 206281 h 237885"/>
                <a:gd name="connsiteX219" fmla="*/ 246690 w 309283"/>
                <a:gd name="connsiteY219" fmla="*/ 206962 h 237885"/>
                <a:gd name="connsiteX220" fmla="*/ 243804 w 309283"/>
                <a:gd name="connsiteY220" fmla="*/ 207497 h 237885"/>
                <a:gd name="connsiteX221" fmla="*/ 237885 w 309283"/>
                <a:gd name="connsiteY221" fmla="*/ 206670 h 237885"/>
                <a:gd name="connsiteX222" fmla="*/ 231447 w 309283"/>
                <a:gd name="connsiteY222" fmla="*/ 206216 h 237885"/>
                <a:gd name="connsiteX223" fmla="*/ 226064 w 309283"/>
                <a:gd name="connsiteY223" fmla="*/ 206216 h 237885"/>
                <a:gd name="connsiteX224" fmla="*/ 219545 w 309283"/>
                <a:gd name="connsiteY224" fmla="*/ 208340 h 237885"/>
                <a:gd name="connsiteX225" fmla="*/ 213107 w 309283"/>
                <a:gd name="connsiteY225" fmla="*/ 211064 h 237885"/>
                <a:gd name="connsiteX226" fmla="*/ 208113 w 309283"/>
                <a:gd name="connsiteY226" fmla="*/ 212962 h 237885"/>
                <a:gd name="connsiteX227" fmla="*/ 206135 w 309283"/>
                <a:gd name="connsiteY227" fmla="*/ 215686 h 237885"/>
                <a:gd name="connsiteX228" fmla="*/ 204464 w 309283"/>
                <a:gd name="connsiteY228" fmla="*/ 219026 h 237885"/>
                <a:gd name="connsiteX229" fmla="*/ 202729 w 309283"/>
                <a:gd name="connsiteY229" fmla="*/ 221004 h 237885"/>
                <a:gd name="connsiteX230" fmla="*/ 197118 w 309283"/>
                <a:gd name="connsiteY230" fmla="*/ 222286 h 237885"/>
                <a:gd name="connsiteX231" fmla="*/ 193097 w 309283"/>
                <a:gd name="connsiteY231" fmla="*/ 222659 h 237885"/>
                <a:gd name="connsiteX232" fmla="*/ 188621 w 309283"/>
                <a:gd name="connsiteY232" fmla="*/ 222805 h 237885"/>
                <a:gd name="connsiteX233" fmla="*/ 186124 w 309283"/>
                <a:gd name="connsiteY233" fmla="*/ 223486 h 237885"/>
                <a:gd name="connsiteX234" fmla="*/ 182865 w 309283"/>
                <a:gd name="connsiteY234" fmla="*/ 226972 h 237885"/>
                <a:gd name="connsiteX235" fmla="*/ 178325 w 309283"/>
                <a:gd name="connsiteY235" fmla="*/ 226518 h 237885"/>
                <a:gd name="connsiteX236" fmla="*/ 173022 w 309283"/>
                <a:gd name="connsiteY236" fmla="*/ 226972 h 237885"/>
                <a:gd name="connsiteX237" fmla="*/ 168628 w 309283"/>
                <a:gd name="connsiteY237" fmla="*/ 227345 h 237885"/>
                <a:gd name="connsiteX238" fmla="*/ 163325 w 309283"/>
                <a:gd name="connsiteY238" fmla="*/ 223858 h 237885"/>
                <a:gd name="connsiteX239" fmla="*/ 158931 w 309283"/>
                <a:gd name="connsiteY239" fmla="*/ 220226 h 237885"/>
                <a:gd name="connsiteX240" fmla="*/ 154682 w 309283"/>
                <a:gd name="connsiteY240" fmla="*/ 221815 h 237885"/>
                <a:gd name="connsiteX241" fmla="*/ 142779 w 309283"/>
                <a:gd name="connsiteY241" fmla="*/ 227734 h 237885"/>
                <a:gd name="connsiteX242" fmla="*/ 140347 w 309283"/>
                <a:gd name="connsiteY242" fmla="*/ 231302 h 237885"/>
                <a:gd name="connsiteX243" fmla="*/ 139066 w 309283"/>
                <a:gd name="connsiteY243" fmla="*/ 233345 h 237885"/>
                <a:gd name="connsiteX244" fmla="*/ 135726 w 309283"/>
                <a:gd name="connsiteY244" fmla="*/ 237885 h 237885"/>
                <a:gd name="connsiteX245" fmla="*/ 134672 w 309283"/>
                <a:gd name="connsiteY245" fmla="*/ 237885 h 237885"/>
                <a:gd name="connsiteX246" fmla="*/ 133618 w 309283"/>
                <a:gd name="connsiteY246" fmla="*/ 235680 h 237885"/>
                <a:gd name="connsiteX247" fmla="*/ 132175 w 309283"/>
                <a:gd name="connsiteY247" fmla="*/ 235372 h 237885"/>
                <a:gd name="connsiteX248" fmla="*/ 129823 w 309283"/>
                <a:gd name="connsiteY248" fmla="*/ 235291 h 237885"/>
                <a:gd name="connsiteX249" fmla="*/ 124294 w 309283"/>
                <a:gd name="connsiteY249" fmla="*/ 234382 h 237885"/>
                <a:gd name="connsiteX250" fmla="*/ 116413 w 309283"/>
                <a:gd name="connsiteY250" fmla="*/ 234156 h 237885"/>
                <a:gd name="connsiteX251" fmla="*/ 109521 w 309283"/>
                <a:gd name="connsiteY251" fmla="*/ 234301 h 237885"/>
                <a:gd name="connsiteX252" fmla="*/ 104283 w 309283"/>
                <a:gd name="connsiteY252" fmla="*/ 233474 h 237885"/>
                <a:gd name="connsiteX253" fmla="*/ 97311 w 309283"/>
                <a:gd name="connsiteY253" fmla="*/ 228399 h 237885"/>
                <a:gd name="connsiteX254" fmla="*/ 89122 w 309283"/>
                <a:gd name="connsiteY254" fmla="*/ 222788 h 237885"/>
                <a:gd name="connsiteX255" fmla="*/ 81160 w 309283"/>
                <a:gd name="connsiteY255" fmla="*/ 216869 h 237885"/>
                <a:gd name="connsiteX256" fmla="*/ 67814 w 309283"/>
                <a:gd name="connsiteY256" fmla="*/ 216561 h 237885"/>
                <a:gd name="connsiteX257" fmla="*/ 64701 w 309283"/>
                <a:gd name="connsiteY257" fmla="*/ 216561 h 237885"/>
                <a:gd name="connsiteX258" fmla="*/ 62268 w 309283"/>
                <a:gd name="connsiteY258" fmla="*/ 215426 h 237885"/>
                <a:gd name="connsiteX259" fmla="*/ 59917 w 309283"/>
                <a:gd name="connsiteY259" fmla="*/ 213918 h 237885"/>
                <a:gd name="connsiteX260" fmla="*/ 59204 w 309283"/>
                <a:gd name="connsiteY260" fmla="*/ 213091 h 237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309283" h="237885">
                  <a:moveTo>
                    <a:pt x="59220" y="213237"/>
                  </a:moveTo>
                  <a:lnTo>
                    <a:pt x="58928" y="212102"/>
                  </a:lnTo>
                  <a:lnTo>
                    <a:pt x="57955" y="211016"/>
                  </a:lnTo>
                  <a:lnTo>
                    <a:pt x="56933" y="209653"/>
                  </a:lnTo>
                  <a:lnTo>
                    <a:pt x="56868" y="207837"/>
                  </a:lnTo>
                  <a:lnTo>
                    <a:pt x="56868" y="205956"/>
                  </a:lnTo>
                  <a:lnTo>
                    <a:pt x="57550" y="204027"/>
                  </a:lnTo>
                  <a:lnTo>
                    <a:pt x="58068" y="202210"/>
                  </a:lnTo>
                  <a:lnTo>
                    <a:pt x="58117" y="199421"/>
                  </a:lnTo>
                  <a:lnTo>
                    <a:pt x="56917" y="198059"/>
                  </a:lnTo>
                  <a:lnTo>
                    <a:pt x="54696" y="197151"/>
                  </a:lnTo>
                  <a:cubicBezTo>
                    <a:pt x="54696" y="197151"/>
                    <a:pt x="53382" y="196924"/>
                    <a:pt x="53155" y="196811"/>
                  </a:cubicBezTo>
                  <a:cubicBezTo>
                    <a:pt x="52928" y="196697"/>
                    <a:pt x="51566" y="196243"/>
                    <a:pt x="51566" y="196243"/>
                  </a:cubicBezTo>
                  <a:lnTo>
                    <a:pt x="50204" y="196243"/>
                  </a:lnTo>
                  <a:lnTo>
                    <a:pt x="49182" y="197038"/>
                  </a:lnTo>
                  <a:lnTo>
                    <a:pt x="47869" y="197670"/>
                  </a:lnTo>
                  <a:lnTo>
                    <a:pt x="46215" y="196924"/>
                  </a:lnTo>
                  <a:lnTo>
                    <a:pt x="45761" y="195222"/>
                  </a:lnTo>
                  <a:lnTo>
                    <a:pt x="45469" y="193405"/>
                  </a:lnTo>
                  <a:lnTo>
                    <a:pt x="43928" y="192384"/>
                  </a:lnTo>
                  <a:cubicBezTo>
                    <a:pt x="43928" y="192384"/>
                    <a:pt x="43069" y="191476"/>
                    <a:pt x="42956" y="191297"/>
                  </a:cubicBezTo>
                  <a:cubicBezTo>
                    <a:pt x="42842" y="191119"/>
                    <a:pt x="40912" y="188281"/>
                    <a:pt x="40912" y="188281"/>
                  </a:cubicBezTo>
                  <a:lnTo>
                    <a:pt x="40231" y="185946"/>
                  </a:lnTo>
                  <a:lnTo>
                    <a:pt x="39826" y="183335"/>
                  </a:lnTo>
                  <a:lnTo>
                    <a:pt x="39145" y="181406"/>
                  </a:lnTo>
                  <a:lnTo>
                    <a:pt x="38058" y="179752"/>
                  </a:lnTo>
                  <a:lnTo>
                    <a:pt x="37539" y="176622"/>
                  </a:lnTo>
                  <a:cubicBezTo>
                    <a:pt x="37539" y="176622"/>
                    <a:pt x="36793" y="173492"/>
                    <a:pt x="36680" y="173330"/>
                  </a:cubicBezTo>
                  <a:cubicBezTo>
                    <a:pt x="36566" y="173152"/>
                    <a:pt x="34523" y="170833"/>
                    <a:pt x="34523" y="170833"/>
                  </a:cubicBezTo>
                  <a:lnTo>
                    <a:pt x="32593" y="168790"/>
                  </a:lnTo>
                  <a:lnTo>
                    <a:pt x="28961" y="166406"/>
                  </a:lnTo>
                  <a:lnTo>
                    <a:pt x="26577" y="165271"/>
                  </a:lnTo>
                  <a:lnTo>
                    <a:pt x="25491" y="164866"/>
                  </a:lnTo>
                  <a:lnTo>
                    <a:pt x="24242" y="163552"/>
                  </a:lnTo>
                  <a:lnTo>
                    <a:pt x="23497" y="161444"/>
                  </a:lnTo>
                  <a:lnTo>
                    <a:pt x="22475" y="160471"/>
                  </a:lnTo>
                  <a:lnTo>
                    <a:pt x="20821" y="160179"/>
                  </a:lnTo>
                  <a:cubicBezTo>
                    <a:pt x="20821" y="160179"/>
                    <a:pt x="20140" y="159547"/>
                    <a:pt x="20026" y="159158"/>
                  </a:cubicBezTo>
                  <a:cubicBezTo>
                    <a:pt x="19913" y="158752"/>
                    <a:pt x="19459" y="157277"/>
                    <a:pt x="19459" y="157277"/>
                  </a:cubicBezTo>
                  <a:cubicBezTo>
                    <a:pt x="19459" y="157277"/>
                    <a:pt x="18940" y="156255"/>
                    <a:pt x="18778" y="156141"/>
                  </a:cubicBezTo>
                  <a:cubicBezTo>
                    <a:pt x="18599" y="156028"/>
                    <a:pt x="16783" y="154147"/>
                    <a:pt x="16783" y="154147"/>
                  </a:cubicBezTo>
                  <a:lnTo>
                    <a:pt x="15129" y="152607"/>
                  </a:lnTo>
                  <a:lnTo>
                    <a:pt x="13929" y="150725"/>
                  </a:lnTo>
                  <a:cubicBezTo>
                    <a:pt x="13929" y="150725"/>
                    <a:pt x="13362" y="149590"/>
                    <a:pt x="13183" y="149477"/>
                  </a:cubicBezTo>
                  <a:cubicBezTo>
                    <a:pt x="13005" y="149363"/>
                    <a:pt x="10800" y="148909"/>
                    <a:pt x="10800" y="148909"/>
                  </a:cubicBezTo>
                  <a:lnTo>
                    <a:pt x="8530" y="148796"/>
                  </a:lnTo>
                  <a:lnTo>
                    <a:pt x="7621" y="148342"/>
                  </a:lnTo>
                  <a:lnTo>
                    <a:pt x="6194" y="148796"/>
                  </a:lnTo>
                  <a:lnTo>
                    <a:pt x="4719" y="147888"/>
                  </a:lnTo>
                  <a:lnTo>
                    <a:pt x="405" y="147596"/>
                  </a:lnTo>
                  <a:lnTo>
                    <a:pt x="0" y="146234"/>
                  </a:lnTo>
                  <a:lnTo>
                    <a:pt x="0" y="143672"/>
                  </a:lnTo>
                  <a:lnTo>
                    <a:pt x="1248" y="140315"/>
                  </a:lnTo>
                  <a:lnTo>
                    <a:pt x="1702" y="138158"/>
                  </a:lnTo>
                  <a:lnTo>
                    <a:pt x="3810" y="134753"/>
                  </a:lnTo>
                  <a:lnTo>
                    <a:pt x="5805" y="134526"/>
                  </a:lnTo>
                  <a:lnTo>
                    <a:pt x="7621" y="134007"/>
                  </a:lnTo>
                  <a:lnTo>
                    <a:pt x="8870" y="133375"/>
                  </a:lnTo>
                  <a:lnTo>
                    <a:pt x="10345" y="133196"/>
                  </a:lnTo>
                  <a:lnTo>
                    <a:pt x="12048" y="133602"/>
                  </a:lnTo>
                  <a:lnTo>
                    <a:pt x="13702" y="134623"/>
                  </a:lnTo>
                  <a:lnTo>
                    <a:pt x="15291" y="134915"/>
                  </a:lnTo>
                  <a:lnTo>
                    <a:pt x="16653" y="134461"/>
                  </a:lnTo>
                  <a:lnTo>
                    <a:pt x="17172" y="133715"/>
                  </a:lnTo>
                  <a:lnTo>
                    <a:pt x="17967" y="133602"/>
                  </a:lnTo>
                  <a:lnTo>
                    <a:pt x="19329" y="133553"/>
                  </a:lnTo>
                  <a:lnTo>
                    <a:pt x="20529" y="132580"/>
                  </a:lnTo>
                  <a:lnTo>
                    <a:pt x="22686" y="130245"/>
                  </a:lnTo>
                  <a:lnTo>
                    <a:pt x="22734" y="127683"/>
                  </a:lnTo>
                  <a:lnTo>
                    <a:pt x="22442" y="117337"/>
                  </a:lnTo>
                  <a:lnTo>
                    <a:pt x="22102" y="108694"/>
                  </a:lnTo>
                  <a:lnTo>
                    <a:pt x="24324" y="101867"/>
                  </a:lnTo>
                  <a:lnTo>
                    <a:pt x="24777" y="100440"/>
                  </a:lnTo>
                  <a:lnTo>
                    <a:pt x="25864" y="98900"/>
                  </a:lnTo>
                  <a:cubicBezTo>
                    <a:pt x="25864" y="98900"/>
                    <a:pt x="26431" y="97473"/>
                    <a:pt x="26431" y="97197"/>
                  </a:cubicBezTo>
                  <a:cubicBezTo>
                    <a:pt x="26431" y="96922"/>
                    <a:pt x="26318" y="94814"/>
                    <a:pt x="26318" y="94814"/>
                  </a:cubicBezTo>
                  <a:lnTo>
                    <a:pt x="26091" y="90208"/>
                  </a:lnTo>
                  <a:lnTo>
                    <a:pt x="26724" y="88051"/>
                  </a:lnTo>
                  <a:lnTo>
                    <a:pt x="28378" y="85327"/>
                  </a:lnTo>
                  <a:lnTo>
                    <a:pt x="30145" y="83625"/>
                  </a:lnTo>
                  <a:lnTo>
                    <a:pt x="31913" y="83057"/>
                  </a:lnTo>
                  <a:lnTo>
                    <a:pt x="33502" y="83965"/>
                  </a:lnTo>
                  <a:cubicBezTo>
                    <a:pt x="33502" y="83965"/>
                    <a:pt x="33842" y="85165"/>
                    <a:pt x="33956" y="85392"/>
                  </a:cubicBezTo>
                  <a:cubicBezTo>
                    <a:pt x="34069" y="85619"/>
                    <a:pt x="35382" y="86819"/>
                    <a:pt x="35382" y="86819"/>
                  </a:cubicBezTo>
                  <a:lnTo>
                    <a:pt x="36291" y="85798"/>
                  </a:lnTo>
                  <a:lnTo>
                    <a:pt x="37377" y="84597"/>
                  </a:lnTo>
                  <a:lnTo>
                    <a:pt x="38739" y="83917"/>
                  </a:lnTo>
                  <a:lnTo>
                    <a:pt x="39485" y="81581"/>
                  </a:lnTo>
                  <a:lnTo>
                    <a:pt x="39258" y="79084"/>
                  </a:lnTo>
                  <a:lnTo>
                    <a:pt x="39599" y="75565"/>
                  </a:lnTo>
                  <a:lnTo>
                    <a:pt x="40280" y="73409"/>
                  </a:lnTo>
                  <a:lnTo>
                    <a:pt x="41480" y="72322"/>
                  </a:lnTo>
                  <a:lnTo>
                    <a:pt x="41820" y="70214"/>
                  </a:lnTo>
                  <a:lnTo>
                    <a:pt x="41820" y="68447"/>
                  </a:lnTo>
                  <a:lnTo>
                    <a:pt x="41707" y="67085"/>
                  </a:lnTo>
                  <a:lnTo>
                    <a:pt x="41188" y="65041"/>
                  </a:lnTo>
                  <a:lnTo>
                    <a:pt x="42615" y="63728"/>
                  </a:lnTo>
                  <a:lnTo>
                    <a:pt x="44610" y="61847"/>
                  </a:lnTo>
                  <a:lnTo>
                    <a:pt x="48193" y="57306"/>
                  </a:lnTo>
                  <a:lnTo>
                    <a:pt x="50301" y="53107"/>
                  </a:lnTo>
                  <a:lnTo>
                    <a:pt x="52523" y="49361"/>
                  </a:lnTo>
                  <a:lnTo>
                    <a:pt x="54339" y="46637"/>
                  </a:lnTo>
                  <a:lnTo>
                    <a:pt x="55134" y="46069"/>
                  </a:lnTo>
                  <a:lnTo>
                    <a:pt x="57128" y="45842"/>
                  </a:lnTo>
                  <a:lnTo>
                    <a:pt x="59966" y="45777"/>
                  </a:lnTo>
                  <a:cubicBezTo>
                    <a:pt x="59966" y="45777"/>
                    <a:pt x="61668" y="45890"/>
                    <a:pt x="61668" y="46069"/>
                  </a:cubicBezTo>
                  <a:cubicBezTo>
                    <a:pt x="61668" y="46247"/>
                    <a:pt x="62982" y="46701"/>
                    <a:pt x="62982" y="46701"/>
                  </a:cubicBezTo>
                  <a:lnTo>
                    <a:pt x="64068" y="46020"/>
                  </a:lnTo>
                  <a:lnTo>
                    <a:pt x="64474" y="44593"/>
                  </a:lnTo>
                  <a:lnTo>
                    <a:pt x="64182" y="40037"/>
                  </a:lnTo>
                  <a:lnTo>
                    <a:pt x="65382" y="35269"/>
                  </a:lnTo>
                  <a:lnTo>
                    <a:pt x="66176" y="31296"/>
                  </a:lnTo>
                  <a:lnTo>
                    <a:pt x="69128" y="24534"/>
                  </a:lnTo>
                  <a:lnTo>
                    <a:pt x="70603" y="20270"/>
                  </a:lnTo>
                  <a:lnTo>
                    <a:pt x="70603" y="17318"/>
                  </a:lnTo>
                  <a:lnTo>
                    <a:pt x="71690" y="14416"/>
                  </a:lnTo>
                  <a:lnTo>
                    <a:pt x="72484" y="12146"/>
                  </a:lnTo>
                  <a:lnTo>
                    <a:pt x="74155" y="10832"/>
                  </a:lnTo>
                  <a:lnTo>
                    <a:pt x="77495" y="10378"/>
                  </a:lnTo>
                  <a:lnTo>
                    <a:pt x="79846" y="10978"/>
                  </a:lnTo>
                  <a:lnTo>
                    <a:pt x="80754" y="11740"/>
                  </a:lnTo>
                  <a:lnTo>
                    <a:pt x="82797" y="11140"/>
                  </a:lnTo>
                  <a:lnTo>
                    <a:pt x="84695" y="10086"/>
                  </a:lnTo>
                  <a:lnTo>
                    <a:pt x="86365" y="9859"/>
                  </a:lnTo>
                  <a:lnTo>
                    <a:pt x="88635" y="10232"/>
                  </a:lnTo>
                  <a:lnTo>
                    <a:pt x="90078" y="11059"/>
                  </a:lnTo>
                  <a:lnTo>
                    <a:pt x="92657" y="9778"/>
                  </a:lnTo>
                  <a:lnTo>
                    <a:pt x="93938" y="7800"/>
                  </a:lnTo>
                  <a:lnTo>
                    <a:pt x="96824" y="2951"/>
                  </a:lnTo>
                  <a:lnTo>
                    <a:pt x="98413" y="0"/>
                  </a:lnTo>
                  <a:lnTo>
                    <a:pt x="100164" y="600"/>
                  </a:lnTo>
                  <a:lnTo>
                    <a:pt x="101916" y="1735"/>
                  </a:lnTo>
                  <a:lnTo>
                    <a:pt x="104348" y="2497"/>
                  </a:lnTo>
                  <a:lnTo>
                    <a:pt x="106018" y="2951"/>
                  </a:lnTo>
                  <a:lnTo>
                    <a:pt x="107153" y="4005"/>
                  </a:lnTo>
                  <a:lnTo>
                    <a:pt x="108370" y="5676"/>
                  </a:lnTo>
                  <a:lnTo>
                    <a:pt x="109959" y="7265"/>
                  </a:lnTo>
                  <a:cubicBezTo>
                    <a:pt x="109959" y="7265"/>
                    <a:pt x="111694" y="7946"/>
                    <a:pt x="112083" y="8092"/>
                  </a:cubicBezTo>
                  <a:cubicBezTo>
                    <a:pt x="112456" y="8238"/>
                    <a:pt x="116105" y="8319"/>
                    <a:pt x="116105" y="8319"/>
                  </a:cubicBezTo>
                  <a:lnTo>
                    <a:pt x="119445" y="7557"/>
                  </a:lnTo>
                  <a:lnTo>
                    <a:pt x="122024" y="6956"/>
                  </a:lnTo>
                  <a:lnTo>
                    <a:pt x="123159" y="3924"/>
                  </a:lnTo>
                  <a:lnTo>
                    <a:pt x="124212" y="4378"/>
                  </a:lnTo>
                  <a:lnTo>
                    <a:pt x="126645" y="6730"/>
                  </a:lnTo>
                  <a:cubicBezTo>
                    <a:pt x="126645" y="6730"/>
                    <a:pt x="128542" y="7038"/>
                    <a:pt x="128769" y="7103"/>
                  </a:cubicBezTo>
                  <a:cubicBezTo>
                    <a:pt x="128996" y="7183"/>
                    <a:pt x="133845" y="7248"/>
                    <a:pt x="133845" y="7248"/>
                  </a:cubicBezTo>
                  <a:lnTo>
                    <a:pt x="139682" y="7248"/>
                  </a:lnTo>
                  <a:lnTo>
                    <a:pt x="144839" y="7621"/>
                  </a:lnTo>
                  <a:lnTo>
                    <a:pt x="149006" y="8838"/>
                  </a:lnTo>
                  <a:lnTo>
                    <a:pt x="153093" y="11416"/>
                  </a:lnTo>
                  <a:lnTo>
                    <a:pt x="159612" y="16637"/>
                  </a:lnTo>
                  <a:lnTo>
                    <a:pt x="164768" y="20805"/>
                  </a:lnTo>
                  <a:lnTo>
                    <a:pt x="168174" y="26042"/>
                  </a:lnTo>
                  <a:lnTo>
                    <a:pt x="170152" y="29156"/>
                  </a:lnTo>
                  <a:lnTo>
                    <a:pt x="171887" y="32269"/>
                  </a:lnTo>
                  <a:lnTo>
                    <a:pt x="171887" y="34313"/>
                  </a:lnTo>
                  <a:lnTo>
                    <a:pt x="172487" y="35902"/>
                  </a:lnTo>
                  <a:lnTo>
                    <a:pt x="175600" y="38172"/>
                  </a:lnTo>
                  <a:lnTo>
                    <a:pt x="180676" y="40020"/>
                  </a:lnTo>
                  <a:lnTo>
                    <a:pt x="182800" y="41496"/>
                  </a:lnTo>
                  <a:lnTo>
                    <a:pt x="183708" y="43539"/>
                  </a:lnTo>
                  <a:lnTo>
                    <a:pt x="185216" y="46118"/>
                  </a:lnTo>
                  <a:lnTo>
                    <a:pt x="188784" y="48242"/>
                  </a:lnTo>
                  <a:lnTo>
                    <a:pt x="189919" y="49977"/>
                  </a:lnTo>
                  <a:lnTo>
                    <a:pt x="190519" y="52247"/>
                  </a:lnTo>
                  <a:lnTo>
                    <a:pt x="190519" y="53690"/>
                  </a:lnTo>
                  <a:lnTo>
                    <a:pt x="188767" y="57777"/>
                  </a:lnTo>
                  <a:lnTo>
                    <a:pt x="186108" y="61263"/>
                  </a:lnTo>
                  <a:lnTo>
                    <a:pt x="183530" y="64441"/>
                  </a:lnTo>
                  <a:lnTo>
                    <a:pt x="181487" y="66485"/>
                  </a:lnTo>
                  <a:lnTo>
                    <a:pt x="180578" y="67847"/>
                  </a:lnTo>
                  <a:lnTo>
                    <a:pt x="180206" y="69971"/>
                  </a:lnTo>
                  <a:lnTo>
                    <a:pt x="180206" y="73149"/>
                  </a:lnTo>
                  <a:lnTo>
                    <a:pt x="180352" y="76944"/>
                  </a:lnTo>
                  <a:lnTo>
                    <a:pt x="180660" y="80576"/>
                  </a:lnTo>
                  <a:lnTo>
                    <a:pt x="181649" y="82392"/>
                  </a:lnTo>
                  <a:lnTo>
                    <a:pt x="183919" y="83446"/>
                  </a:lnTo>
                  <a:lnTo>
                    <a:pt x="187486" y="82911"/>
                  </a:lnTo>
                  <a:lnTo>
                    <a:pt x="189838" y="81857"/>
                  </a:lnTo>
                  <a:lnTo>
                    <a:pt x="193243" y="81095"/>
                  </a:lnTo>
                  <a:lnTo>
                    <a:pt x="195675" y="79960"/>
                  </a:lnTo>
                  <a:lnTo>
                    <a:pt x="199016" y="79733"/>
                  </a:lnTo>
                  <a:lnTo>
                    <a:pt x="201221" y="80333"/>
                  </a:lnTo>
                  <a:lnTo>
                    <a:pt x="202129" y="81387"/>
                  </a:lnTo>
                  <a:lnTo>
                    <a:pt x="204853" y="81306"/>
                  </a:lnTo>
                  <a:lnTo>
                    <a:pt x="202194" y="84792"/>
                  </a:lnTo>
                  <a:lnTo>
                    <a:pt x="199762" y="88133"/>
                  </a:lnTo>
                  <a:lnTo>
                    <a:pt x="199227" y="90257"/>
                  </a:lnTo>
                  <a:lnTo>
                    <a:pt x="200135" y="91700"/>
                  </a:lnTo>
                  <a:lnTo>
                    <a:pt x="201643" y="92608"/>
                  </a:lnTo>
                  <a:lnTo>
                    <a:pt x="202324" y="94506"/>
                  </a:lnTo>
                  <a:lnTo>
                    <a:pt x="202405" y="96013"/>
                  </a:lnTo>
                  <a:lnTo>
                    <a:pt x="204837" y="100489"/>
                  </a:lnTo>
                  <a:lnTo>
                    <a:pt x="206880" y="102840"/>
                  </a:lnTo>
                  <a:lnTo>
                    <a:pt x="209005" y="104348"/>
                  </a:lnTo>
                  <a:lnTo>
                    <a:pt x="210448" y="104494"/>
                  </a:lnTo>
                  <a:lnTo>
                    <a:pt x="211583" y="108062"/>
                  </a:lnTo>
                  <a:lnTo>
                    <a:pt x="211583" y="109505"/>
                  </a:lnTo>
                  <a:lnTo>
                    <a:pt x="213707" y="111175"/>
                  </a:lnTo>
                  <a:cubicBezTo>
                    <a:pt x="213707" y="111175"/>
                    <a:pt x="214923" y="113445"/>
                    <a:pt x="214923" y="113672"/>
                  </a:cubicBezTo>
                  <a:cubicBezTo>
                    <a:pt x="214923" y="113899"/>
                    <a:pt x="217648" y="114435"/>
                    <a:pt x="217648" y="114435"/>
                  </a:cubicBezTo>
                  <a:lnTo>
                    <a:pt x="219918" y="116251"/>
                  </a:lnTo>
                  <a:lnTo>
                    <a:pt x="224004" y="120191"/>
                  </a:lnTo>
                  <a:lnTo>
                    <a:pt x="226810" y="122769"/>
                  </a:lnTo>
                  <a:lnTo>
                    <a:pt x="246820" y="129888"/>
                  </a:lnTo>
                  <a:lnTo>
                    <a:pt x="257733" y="133066"/>
                  </a:lnTo>
                  <a:lnTo>
                    <a:pt x="268192" y="137234"/>
                  </a:lnTo>
                  <a:lnTo>
                    <a:pt x="279333" y="141093"/>
                  </a:lnTo>
                  <a:lnTo>
                    <a:pt x="284716" y="143137"/>
                  </a:lnTo>
                  <a:lnTo>
                    <a:pt x="292370" y="143364"/>
                  </a:lnTo>
                  <a:lnTo>
                    <a:pt x="301094" y="143672"/>
                  </a:lnTo>
                  <a:lnTo>
                    <a:pt x="309283" y="143753"/>
                  </a:lnTo>
                  <a:lnTo>
                    <a:pt x="308002" y="145342"/>
                  </a:lnTo>
                  <a:lnTo>
                    <a:pt x="304515" y="148974"/>
                  </a:lnTo>
                  <a:lnTo>
                    <a:pt x="285640" y="167395"/>
                  </a:lnTo>
                  <a:lnTo>
                    <a:pt x="276916" y="176492"/>
                  </a:lnTo>
                  <a:lnTo>
                    <a:pt x="263198" y="190292"/>
                  </a:lnTo>
                  <a:lnTo>
                    <a:pt x="254863" y="198773"/>
                  </a:lnTo>
                  <a:lnTo>
                    <a:pt x="247971" y="206281"/>
                  </a:lnTo>
                  <a:lnTo>
                    <a:pt x="246690" y="206962"/>
                  </a:lnTo>
                  <a:lnTo>
                    <a:pt x="243804" y="207497"/>
                  </a:lnTo>
                  <a:lnTo>
                    <a:pt x="237885" y="206670"/>
                  </a:lnTo>
                  <a:lnTo>
                    <a:pt x="231447" y="206216"/>
                  </a:lnTo>
                  <a:lnTo>
                    <a:pt x="226064" y="206216"/>
                  </a:lnTo>
                  <a:lnTo>
                    <a:pt x="219545" y="208340"/>
                  </a:lnTo>
                  <a:lnTo>
                    <a:pt x="213107" y="211064"/>
                  </a:lnTo>
                  <a:lnTo>
                    <a:pt x="208113" y="212962"/>
                  </a:lnTo>
                  <a:lnTo>
                    <a:pt x="206135" y="215686"/>
                  </a:lnTo>
                  <a:lnTo>
                    <a:pt x="204464" y="219026"/>
                  </a:lnTo>
                  <a:lnTo>
                    <a:pt x="202729" y="221004"/>
                  </a:lnTo>
                  <a:lnTo>
                    <a:pt x="197118" y="222286"/>
                  </a:lnTo>
                  <a:lnTo>
                    <a:pt x="193097" y="222659"/>
                  </a:lnTo>
                  <a:lnTo>
                    <a:pt x="188621" y="222805"/>
                  </a:lnTo>
                  <a:lnTo>
                    <a:pt x="186124" y="223486"/>
                  </a:lnTo>
                  <a:lnTo>
                    <a:pt x="182865" y="226972"/>
                  </a:lnTo>
                  <a:lnTo>
                    <a:pt x="178325" y="226518"/>
                  </a:lnTo>
                  <a:lnTo>
                    <a:pt x="173022" y="226972"/>
                  </a:lnTo>
                  <a:lnTo>
                    <a:pt x="168628" y="227345"/>
                  </a:lnTo>
                  <a:lnTo>
                    <a:pt x="163325" y="223858"/>
                  </a:lnTo>
                  <a:lnTo>
                    <a:pt x="158931" y="220226"/>
                  </a:lnTo>
                  <a:lnTo>
                    <a:pt x="154682" y="221815"/>
                  </a:lnTo>
                  <a:lnTo>
                    <a:pt x="142779" y="227734"/>
                  </a:lnTo>
                  <a:lnTo>
                    <a:pt x="140347" y="231302"/>
                  </a:lnTo>
                  <a:lnTo>
                    <a:pt x="139066" y="233345"/>
                  </a:lnTo>
                  <a:lnTo>
                    <a:pt x="135726" y="237885"/>
                  </a:lnTo>
                  <a:lnTo>
                    <a:pt x="134672" y="237885"/>
                  </a:lnTo>
                  <a:lnTo>
                    <a:pt x="133618" y="235680"/>
                  </a:lnTo>
                  <a:lnTo>
                    <a:pt x="132175" y="235372"/>
                  </a:lnTo>
                  <a:lnTo>
                    <a:pt x="129823" y="235291"/>
                  </a:lnTo>
                  <a:cubicBezTo>
                    <a:pt x="129823" y="235291"/>
                    <a:pt x="124520" y="234382"/>
                    <a:pt x="124294" y="234382"/>
                  </a:cubicBezTo>
                  <a:cubicBezTo>
                    <a:pt x="124067" y="234382"/>
                    <a:pt x="116413" y="234156"/>
                    <a:pt x="116413" y="234156"/>
                  </a:cubicBezTo>
                  <a:lnTo>
                    <a:pt x="109521" y="234301"/>
                  </a:lnTo>
                  <a:lnTo>
                    <a:pt x="104283" y="233474"/>
                  </a:lnTo>
                  <a:lnTo>
                    <a:pt x="97311" y="228399"/>
                  </a:lnTo>
                  <a:lnTo>
                    <a:pt x="89122" y="222788"/>
                  </a:lnTo>
                  <a:lnTo>
                    <a:pt x="81160" y="216869"/>
                  </a:lnTo>
                  <a:lnTo>
                    <a:pt x="67814" y="216561"/>
                  </a:lnTo>
                  <a:lnTo>
                    <a:pt x="64701" y="216561"/>
                  </a:lnTo>
                  <a:lnTo>
                    <a:pt x="62268" y="215426"/>
                  </a:lnTo>
                  <a:lnTo>
                    <a:pt x="59917" y="213918"/>
                  </a:lnTo>
                  <a:lnTo>
                    <a:pt x="59204" y="213091"/>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53" name="Freeform: Shape 852">
              <a:extLst>
                <a:ext uri="{FF2B5EF4-FFF2-40B4-BE49-F238E27FC236}">
                  <a16:creationId xmlns:a16="http://schemas.microsoft.com/office/drawing/2014/main" id="{B5D44E0A-CC77-176E-7617-96977079B28D}"/>
                </a:ext>
              </a:extLst>
            </p:cNvPr>
            <p:cNvSpPr/>
            <p:nvPr/>
          </p:nvSpPr>
          <p:spPr>
            <a:xfrm>
              <a:off x="8000624" y="4293376"/>
              <a:ext cx="31309" cy="33552"/>
            </a:xfrm>
            <a:custGeom>
              <a:avLst/>
              <a:gdLst>
                <a:gd name="connsiteX0" fmla="*/ 24648 w 33939"/>
                <a:gd name="connsiteY0" fmla="*/ 34231 h 36371"/>
                <a:gd name="connsiteX1" fmla="*/ 21924 w 33939"/>
                <a:gd name="connsiteY1" fmla="*/ 34313 h 36371"/>
                <a:gd name="connsiteX2" fmla="*/ 21016 w 33939"/>
                <a:gd name="connsiteY2" fmla="*/ 33259 h 36371"/>
                <a:gd name="connsiteX3" fmla="*/ 18810 w 33939"/>
                <a:gd name="connsiteY3" fmla="*/ 32659 h 36371"/>
                <a:gd name="connsiteX4" fmla="*/ 15470 w 33939"/>
                <a:gd name="connsiteY4" fmla="*/ 32886 h 36371"/>
                <a:gd name="connsiteX5" fmla="*/ 13038 w 33939"/>
                <a:gd name="connsiteY5" fmla="*/ 34021 h 36371"/>
                <a:gd name="connsiteX6" fmla="*/ 9632 w 33939"/>
                <a:gd name="connsiteY6" fmla="*/ 34783 h 36371"/>
                <a:gd name="connsiteX7" fmla="*/ 7281 w 33939"/>
                <a:gd name="connsiteY7" fmla="*/ 35837 h 36371"/>
                <a:gd name="connsiteX8" fmla="*/ 3713 w 33939"/>
                <a:gd name="connsiteY8" fmla="*/ 36372 h 36371"/>
                <a:gd name="connsiteX9" fmla="*/ 1443 w 33939"/>
                <a:gd name="connsiteY9" fmla="*/ 35318 h 36371"/>
                <a:gd name="connsiteX10" fmla="*/ 454 w 33939"/>
                <a:gd name="connsiteY10" fmla="*/ 33502 h 36371"/>
                <a:gd name="connsiteX11" fmla="*/ 146 w 33939"/>
                <a:gd name="connsiteY11" fmla="*/ 29870 h 36371"/>
                <a:gd name="connsiteX12" fmla="*/ 0 w 33939"/>
                <a:gd name="connsiteY12" fmla="*/ 26075 h 36371"/>
                <a:gd name="connsiteX13" fmla="*/ 0 w 33939"/>
                <a:gd name="connsiteY13" fmla="*/ 22897 h 36371"/>
                <a:gd name="connsiteX14" fmla="*/ 373 w 33939"/>
                <a:gd name="connsiteY14" fmla="*/ 20772 h 36371"/>
                <a:gd name="connsiteX15" fmla="*/ 1281 w 33939"/>
                <a:gd name="connsiteY15" fmla="*/ 19410 h 36371"/>
                <a:gd name="connsiteX16" fmla="*/ 3324 w 33939"/>
                <a:gd name="connsiteY16" fmla="*/ 17367 h 36371"/>
                <a:gd name="connsiteX17" fmla="*/ 5903 w 33939"/>
                <a:gd name="connsiteY17" fmla="*/ 14189 h 36371"/>
                <a:gd name="connsiteX18" fmla="*/ 8562 w 33939"/>
                <a:gd name="connsiteY18" fmla="*/ 10702 h 36371"/>
                <a:gd name="connsiteX19" fmla="*/ 10832 w 33939"/>
                <a:gd name="connsiteY19" fmla="*/ 6000 h 36371"/>
                <a:gd name="connsiteX20" fmla="*/ 11967 w 33939"/>
                <a:gd name="connsiteY20" fmla="*/ 4411 h 36371"/>
                <a:gd name="connsiteX21" fmla="*/ 14173 w 33939"/>
                <a:gd name="connsiteY21" fmla="*/ 2514 h 36371"/>
                <a:gd name="connsiteX22" fmla="*/ 15308 w 33939"/>
                <a:gd name="connsiteY22" fmla="*/ 3422 h 36371"/>
                <a:gd name="connsiteX23" fmla="*/ 16978 w 33939"/>
                <a:gd name="connsiteY23" fmla="*/ 5189 h 36371"/>
                <a:gd name="connsiteX24" fmla="*/ 18956 w 33939"/>
                <a:gd name="connsiteY24" fmla="*/ 5157 h 36371"/>
                <a:gd name="connsiteX25" fmla="*/ 20010 w 33939"/>
                <a:gd name="connsiteY25" fmla="*/ 3876 h 36371"/>
                <a:gd name="connsiteX26" fmla="*/ 20156 w 33939"/>
                <a:gd name="connsiteY26" fmla="*/ 2432 h 36371"/>
                <a:gd name="connsiteX27" fmla="*/ 20237 w 33939"/>
                <a:gd name="connsiteY27" fmla="*/ 227 h 36371"/>
                <a:gd name="connsiteX28" fmla="*/ 22508 w 33939"/>
                <a:gd name="connsiteY28" fmla="*/ 0 h 36371"/>
                <a:gd name="connsiteX29" fmla="*/ 25005 w 33939"/>
                <a:gd name="connsiteY29" fmla="*/ 373 h 36371"/>
                <a:gd name="connsiteX30" fmla="*/ 28410 w 33939"/>
                <a:gd name="connsiteY30" fmla="*/ 292 h 36371"/>
                <a:gd name="connsiteX31" fmla="*/ 30080 w 33939"/>
                <a:gd name="connsiteY31" fmla="*/ 1427 h 36371"/>
                <a:gd name="connsiteX32" fmla="*/ 31443 w 33939"/>
                <a:gd name="connsiteY32" fmla="*/ 3697 h 36371"/>
                <a:gd name="connsiteX33" fmla="*/ 32691 w 33939"/>
                <a:gd name="connsiteY33" fmla="*/ 5059 h 36371"/>
                <a:gd name="connsiteX34" fmla="*/ 33259 w 33939"/>
                <a:gd name="connsiteY34" fmla="*/ 6762 h 36371"/>
                <a:gd name="connsiteX35" fmla="*/ 33259 w 33939"/>
                <a:gd name="connsiteY35" fmla="*/ 8578 h 36371"/>
                <a:gd name="connsiteX36" fmla="*/ 33939 w 33939"/>
                <a:gd name="connsiteY36" fmla="*/ 10167 h 36371"/>
                <a:gd name="connsiteX37" fmla="*/ 33939 w 33939"/>
                <a:gd name="connsiteY37" fmla="*/ 11529 h 36371"/>
                <a:gd name="connsiteX38" fmla="*/ 32804 w 33939"/>
                <a:gd name="connsiteY38" fmla="*/ 13118 h 36371"/>
                <a:gd name="connsiteX39" fmla="*/ 30761 w 33939"/>
                <a:gd name="connsiteY39" fmla="*/ 13459 h 36371"/>
                <a:gd name="connsiteX40" fmla="*/ 28945 w 33939"/>
                <a:gd name="connsiteY40" fmla="*/ 14027 h 36371"/>
                <a:gd name="connsiteX41" fmla="*/ 28378 w 33939"/>
                <a:gd name="connsiteY41" fmla="*/ 14935 h 36371"/>
                <a:gd name="connsiteX42" fmla="*/ 28605 w 33939"/>
                <a:gd name="connsiteY42" fmla="*/ 16070 h 36371"/>
                <a:gd name="connsiteX43" fmla="*/ 27129 w 33939"/>
                <a:gd name="connsiteY43" fmla="*/ 16297 h 36371"/>
                <a:gd name="connsiteX44" fmla="*/ 24859 w 33939"/>
                <a:gd name="connsiteY44" fmla="*/ 16751 h 36371"/>
                <a:gd name="connsiteX45" fmla="*/ 23270 w 33939"/>
                <a:gd name="connsiteY45" fmla="*/ 17432 h 36371"/>
                <a:gd name="connsiteX46" fmla="*/ 21340 w 33939"/>
                <a:gd name="connsiteY46" fmla="*/ 18145 h 36371"/>
                <a:gd name="connsiteX47" fmla="*/ 20659 w 33939"/>
                <a:gd name="connsiteY47" fmla="*/ 19135 h 36371"/>
                <a:gd name="connsiteX48" fmla="*/ 19297 w 33939"/>
                <a:gd name="connsiteY48" fmla="*/ 20383 h 36371"/>
                <a:gd name="connsiteX49" fmla="*/ 19070 w 33939"/>
                <a:gd name="connsiteY49" fmla="*/ 21632 h 36371"/>
                <a:gd name="connsiteX50" fmla="*/ 15892 w 33939"/>
                <a:gd name="connsiteY50" fmla="*/ 22540 h 36371"/>
                <a:gd name="connsiteX51" fmla="*/ 15892 w 33939"/>
                <a:gd name="connsiteY51" fmla="*/ 23448 h 36371"/>
                <a:gd name="connsiteX52" fmla="*/ 16994 w 33939"/>
                <a:gd name="connsiteY52" fmla="*/ 24470 h 36371"/>
                <a:gd name="connsiteX53" fmla="*/ 18616 w 33939"/>
                <a:gd name="connsiteY53" fmla="*/ 24129 h 36371"/>
                <a:gd name="connsiteX54" fmla="*/ 19297 w 33939"/>
                <a:gd name="connsiteY54" fmla="*/ 22426 h 36371"/>
                <a:gd name="connsiteX55" fmla="*/ 21340 w 33939"/>
                <a:gd name="connsiteY55" fmla="*/ 21972 h 36371"/>
                <a:gd name="connsiteX56" fmla="*/ 25426 w 33939"/>
                <a:gd name="connsiteY56" fmla="*/ 21859 h 36371"/>
                <a:gd name="connsiteX57" fmla="*/ 28378 w 33939"/>
                <a:gd name="connsiteY57" fmla="*/ 22653 h 36371"/>
                <a:gd name="connsiteX58" fmla="*/ 30534 w 33939"/>
                <a:gd name="connsiteY58" fmla="*/ 24356 h 36371"/>
                <a:gd name="connsiteX59" fmla="*/ 28491 w 33939"/>
                <a:gd name="connsiteY59" fmla="*/ 28556 h 36371"/>
                <a:gd name="connsiteX60" fmla="*/ 26334 w 33939"/>
                <a:gd name="connsiteY60" fmla="*/ 31961 h 36371"/>
                <a:gd name="connsiteX61" fmla="*/ 24632 w 33939"/>
                <a:gd name="connsiteY61" fmla="*/ 34199 h 36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3939" h="36371">
                  <a:moveTo>
                    <a:pt x="24648" y="34231"/>
                  </a:moveTo>
                  <a:lnTo>
                    <a:pt x="21924" y="34313"/>
                  </a:lnTo>
                  <a:lnTo>
                    <a:pt x="21016" y="33259"/>
                  </a:lnTo>
                  <a:lnTo>
                    <a:pt x="18810" y="32659"/>
                  </a:lnTo>
                  <a:lnTo>
                    <a:pt x="15470" y="32886"/>
                  </a:lnTo>
                  <a:lnTo>
                    <a:pt x="13038" y="34021"/>
                  </a:lnTo>
                  <a:lnTo>
                    <a:pt x="9632" y="34783"/>
                  </a:lnTo>
                  <a:lnTo>
                    <a:pt x="7281" y="35837"/>
                  </a:lnTo>
                  <a:lnTo>
                    <a:pt x="3713" y="36372"/>
                  </a:lnTo>
                  <a:lnTo>
                    <a:pt x="1443" y="35318"/>
                  </a:lnTo>
                  <a:lnTo>
                    <a:pt x="454" y="33502"/>
                  </a:lnTo>
                  <a:lnTo>
                    <a:pt x="146" y="29870"/>
                  </a:lnTo>
                  <a:lnTo>
                    <a:pt x="0" y="26075"/>
                  </a:lnTo>
                  <a:lnTo>
                    <a:pt x="0" y="22897"/>
                  </a:lnTo>
                  <a:lnTo>
                    <a:pt x="373" y="20772"/>
                  </a:lnTo>
                  <a:lnTo>
                    <a:pt x="1281" y="19410"/>
                  </a:lnTo>
                  <a:lnTo>
                    <a:pt x="3324" y="17367"/>
                  </a:lnTo>
                  <a:lnTo>
                    <a:pt x="5903" y="14189"/>
                  </a:lnTo>
                  <a:lnTo>
                    <a:pt x="8562" y="10702"/>
                  </a:lnTo>
                  <a:lnTo>
                    <a:pt x="10832" y="6000"/>
                  </a:lnTo>
                  <a:lnTo>
                    <a:pt x="11967" y="4411"/>
                  </a:lnTo>
                  <a:lnTo>
                    <a:pt x="14173" y="2514"/>
                  </a:lnTo>
                  <a:lnTo>
                    <a:pt x="15308" y="3422"/>
                  </a:lnTo>
                  <a:lnTo>
                    <a:pt x="16978" y="5189"/>
                  </a:lnTo>
                  <a:cubicBezTo>
                    <a:pt x="16978" y="5189"/>
                    <a:pt x="18648" y="4930"/>
                    <a:pt x="18956" y="5157"/>
                  </a:cubicBezTo>
                  <a:cubicBezTo>
                    <a:pt x="19265" y="5384"/>
                    <a:pt x="19783" y="4021"/>
                    <a:pt x="20010" y="3876"/>
                  </a:cubicBezTo>
                  <a:cubicBezTo>
                    <a:pt x="20237" y="3730"/>
                    <a:pt x="20156" y="2432"/>
                    <a:pt x="20156" y="2432"/>
                  </a:cubicBezTo>
                  <a:lnTo>
                    <a:pt x="20237" y="227"/>
                  </a:lnTo>
                  <a:lnTo>
                    <a:pt x="22508" y="0"/>
                  </a:lnTo>
                  <a:lnTo>
                    <a:pt x="25005" y="373"/>
                  </a:lnTo>
                  <a:lnTo>
                    <a:pt x="28410" y="292"/>
                  </a:lnTo>
                  <a:lnTo>
                    <a:pt x="30080" y="1427"/>
                  </a:lnTo>
                  <a:lnTo>
                    <a:pt x="31443" y="3697"/>
                  </a:lnTo>
                  <a:lnTo>
                    <a:pt x="32691" y="5059"/>
                  </a:lnTo>
                  <a:lnTo>
                    <a:pt x="33259" y="6762"/>
                  </a:lnTo>
                  <a:lnTo>
                    <a:pt x="33259" y="8578"/>
                  </a:lnTo>
                  <a:lnTo>
                    <a:pt x="33939" y="10167"/>
                  </a:lnTo>
                  <a:lnTo>
                    <a:pt x="33939" y="11529"/>
                  </a:lnTo>
                  <a:lnTo>
                    <a:pt x="32804" y="13118"/>
                  </a:lnTo>
                  <a:lnTo>
                    <a:pt x="30761" y="13459"/>
                  </a:lnTo>
                  <a:lnTo>
                    <a:pt x="28945" y="14027"/>
                  </a:lnTo>
                  <a:lnTo>
                    <a:pt x="28378" y="14935"/>
                  </a:lnTo>
                  <a:lnTo>
                    <a:pt x="28605" y="16070"/>
                  </a:lnTo>
                  <a:lnTo>
                    <a:pt x="27129" y="16297"/>
                  </a:lnTo>
                  <a:lnTo>
                    <a:pt x="24859" y="16751"/>
                  </a:lnTo>
                  <a:lnTo>
                    <a:pt x="23270" y="17432"/>
                  </a:lnTo>
                  <a:lnTo>
                    <a:pt x="21340" y="18145"/>
                  </a:lnTo>
                  <a:lnTo>
                    <a:pt x="20659" y="19135"/>
                  </a:lnTo>
                  <a:lnTo>
                    <a:pt x="19297" y="20383"/>
                  </a:lnTo>
                  <a:lnTo>
                    <a:pt x="19070" y="21632"/>
                  </a:lnTo>
                  <a:lnTo>
                    <a:pt x="15892" y="22540"/>
                  </a:lnTo>
                  <a:lnTo>
                    <a:pt x="15892" y="23448"/>
                  </a:lnTo>
                  <a:lnTo>
                    <a:pt x="16994" y="24470"/>
                  </a:lnTo>
                  <a:lnTo>
                    <a:pt x="18616" y="24129"/>
                  </a:lnTo>
                  <a:lnTo>
                    <a:pt x="19297" y="22426"/>
                  </a:lnTo>
                  <a:lnTo>
                    <a:pt x="21340" y="21972"/>
                  </a:lnTo>
                  <a:lnTo>
                    <a:pt x="25426" y="21859"/>
                  </a:lnTo>
                  <a:lnTo>
                    <a:pt x="28378" y="22653"/>
                  </a:lnTo>
                  <a:lnTo>
                    <a:pt x="30534" y="24356"/>
                  </a:lnTo>
                  <a:lnTo>
                    <a:pt x="28491" y="28556"/>
                  </a:lnTo>
                  <a:lnTo>
                    <a:pt x="26334" y="31961"/>
                  </a:lnTo>
                  <a:lnTo>
                    <a:pt x="24632" y="34199"/>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54" name="Freeform: Shape 853">
              <a:extLst>
                <a:ext uri="{FF2B5EF4-FFF2-40B4-BE49-F238E27FC236}">
                  <a16:creationId xmlns:a16="http://schemas.microsoft.com/office/drawing/2014/main" id="{85EDA551-2336-00E0-E631-5DB4F20DCDE9}"/>
                </a:ext>
              </a:extLst>
            </p:cNvPr>
            <p:cNvSpPr/>
            <p:nvPr/>
          </p:nvSpPr>
          <p:spPr>
            <a:xfrm>
              <a:off x="7985320" y="4306375"/>
              <a:ext cx="201513" cy="260213"/>
            </a:xfrm>
            <a:custGeom>
              <a:avLst/>
              <a:gdLst>
                <a:gd name="connsiteX0" fmla="*/ 47610 w 218442"/>
                <a:gd name="connsiteY0" fmla="*/ 10281 h 282073"/>
                <a:gd name="connsiteX1" fmla="*/ 45566 w 218442"/>
                <a:gd name="connsiteY1" fmla="*/ 14481 h 282073"/>
                <a:gd name="connsiteX2" fmla="*/ 43410 w 218442"/>
                <a:gd name="connsiteY2" fmla="*/ 17886 h 282073"/>
                <a:gd name="connsiteX3" fmla="*/ 41707 w 218442"/>
                <a:gd name="connsiteY3" fmla="*/ 20124 h 282073"/>
                <a:gd name="connsiteX4" fmla="*/ 40118 w 218442"/>
                <a:gd name="connsiteY4" fmla="*/ 22248 h 282073"/>
                <a:gd name="connsiteX5" fmla="*/ 36632 w 218442"/>
                <a:gd name="connsiteY5" fmla="*/ 26951 h 282073"/>
                <a:gd name="connsiteX6" fmla="*/ 36096 w 218442"/>
                <a:gd name="connsiteY6" fmla="*/ 29075 h 282073"/>
                <a:gd name="connsiteX7" fmla="*/ 37004 w 218442"/>
                <a:gd name="connsiteY7" fmla="*/ 30518 h 282073"/>
                <a:gd name="connsiteX8" fmla="*/ 38512 w 218442"/>
                <a:gd name="connsiteY8" fmla="*/ 31426 h 282073"/>
                <a:gd name="connsiteX9" fmla="*/ 39193 w 218442"/>
                <a:gd name="connsiteY9" fmla="*/ 33323 h 282073"/>
                <a:gd name="connsiteX10" fmla="*/ 39275 w 218442"/>
                <a:gd name="connsiteY10" fmla="*/ 34832 h 282073"/>
                <a:gd name="connsiteX11" fmla="*/ 41707 w 218442"/>
                <a:gd name="connsiteY11" fmla="*/ 39307 h 282073"/>
                <a:gd name="connsiteX12" fmla="*/ 43750 w 218442"/>
                <a:gd name="connsiteY12" fmla="*/ 41658 h 282073"/>
                <a:gd name="connsiteX13" fmla="*/ 45874 w 218442"/>
                <a:gd name="connsiteY13" fmla="*/ 43166 h 282073"/>
                <a:gd name="connsiteX14" fmla="*/ 47317 w 218442"/>
                <a:gd name="connsiteY14" fmla="*/ 43312 h 282073"/>
                <a:gd name="connsiteX15" fmla="*/ 48453 w 218442"/>
                <a:gd name="connsiteY15" fmla="*/ 46880 h 282073"/>
                <a:gd name="connsiteX16" fmla="*/ 48453 w 218442"/>
                <a:gd name="connsiteY16" fmla="*/ 48323 h 282073"/>
                <a:gd name="connsiteX17" fmla="*/ 50577 w 218442"/>
                <a:gd name="connsiteY17" fmla="*/ 49993 h 282073"/>
                <a:gd name="connsiteX18" fmla="*/ 51793 w 218442"/>
                <a:gd name="connsiteY18" fmla="*/ 52490 h 282073"/>
                <a:gd name="connsiteX19" fmla="*/ 54518 w 218442"/>
                <a:gd name="connsiteY19" fmla="*/ 53253 h 282073"/>
                <a:gd name="connsiteX20" fmla="*/ 56788 w 218442"/>
                <a:gd name="connsiteY20" fmla="*/ 55069 h 282073"/>
                <a:gd name="connsiteX21" fmla="*/ 60874 w 218442"/>
                <a:gd name="connsiteY21" fmla="*/ 59009 h 282073"/>
                <a:gd name="connsiteX22" fmla="*/ 63679 w 218442"/>
                <a:gd name="connsiteY22" fmla="*/ 61588 h 282073"/>
                <a:gd name="connsiteX23" fmla="*/ 83690 w 218442"/>
                <a:gd name="connsiteY23" fmla="*/ 68706 h 282073"/>
                <a:gd name="connsiteX24" fmla="*/ 94603 w 218442"/>
                <a:gd name="connsiteY24" fmla="*/ 71885 h 282073"/>
                <a:gd name="connsiteX25" fmla="*/ 105062 w 218442"/>
                <a:gd name="connsiteY25" fmla="*/ 76052 h 282073"/>
                <a:gd name="connsiteX26" fmla="*/ 116202 w 218442"/>
                <a:gd name="connsiteY26" fmla="*/ 79911 h 282073"/>
                <a:gd name="connsiteX27" fmla="*/ 121586 w 218442"/>
                <a:gd name="connsiteY27" fmla="*/ 81955 h 282073"/>
                <a:gd name="connsiteX28" fmla="*/ 129240 w 218442"/>
                <a:gd name="connsiteY28" fmla="*/ 82182 h 282073"/>
                <a:gd name="connsiteX29" fmla="*/ 137964 w 218442"/>
                <a:gd name="connsiteY29" fmla="*/ 82490 h 282073"/>
                <a:gd name="connsiteX30" fmla="*/ 146153 w 218442"/>
                <a:gd name="connsiteY30" fmla="*/ 82571 h 282073"/>
                <a:gd name="connsiteX31" fmla="*/ 144872 w 218442"/>
                <a:gd name="connsiteY31" fmla="*/ 84160 h 282073"/>
                <a:gd name="connsiteX32" fmla="*/ 141385 w 218442"/>
                <a:gd name="connsiteY32" fmla="*/ 87792 h 282073"/>
                <a:gd name="connsiteX33" fmla="*/ 122510 w 218442"/>
                <a:gd name="connsiteY33" fmla="*/ 106213 h 282073"/>
                <a:gd name="connsiteX34" fmla="*/ 113786 w 218442"/>
                <a:gd name="connsiteY34" fmla="*/ 115310 h 282073"/>
                <a:gd name="connsiteX35" fmla="*/ 100067 w 218442"/>
                <a:gd name="connsiteY35" fmla="*/ 129110 h 282073"/>
                <a:gd name="connsiteX36" fmla="*/ 91733 w 218442"/>
                <a:gd name="connsiteY36" fmla="*/ 137591 h 282073"/>
                <a:gd name="connsiteX37" fmla="*/ 84841 w 218442"/>
                <a:gd name="connsiteY37" fmla="*/ 145099 h 282073"/>
                <a:gd name="connsiteX38" fmla="*/ 83560 w 218442"/>
                <a:gd name="connsiteY38" fmla="*/ 145780 h 282073"/>
                <a:gd name="connsiteX39" fmla="*/ 80673 w 218442"/>
                <a:gd name="connsiteY39" fmla="*/ 146315 h 282073"/>
                <a:gd name="connsiteX40" fmla="*/ 74755 w 218442"/>
                <a:gd name="connsiteY40" fmla="*/ 145488 h 282073"/>
                <a:gd name="connsiteX41" fmla="*/ 68317 w 218442"/>
                <a:gd name="connsiteY41" fmla="*/ 145034 h 282073"/>
                <a:gd name="connsiteX42" fmla="*/ 62933 w 218442"/>
                <a:gd name="connsiteY42" fmla="*/ 145034 h 282073"/>
                <a:gd name="connsiteX43" fmla="*/ 56415 w 218442"/>
                <a:gd name="connsiteY43" fmla="*/ 147158 h 282073"/>
                <a:gd name="connsiteX44" fmla="*/ 49977 w 218442"/>
                <a:gd name="connsiteY44" fmla="*/ 149882 h 282073"/>
                <a:gd name="connsiteX45" fmla="*/ 44982 w 218442"/>
                <a:gd name="connsiteY45" fmla="*/ 151780 h 282073"/>
                <a:gd name="connsiteX46" fmla="*/ 43004 w 218442"/>
                <a:gd name="connsiteY46" fmla="*/ 154504 h 282073"/>
                <a:gd name="connsiteX47" fmla="*/ 41334 w 218442"/>
                <a:gd name="connsiteY47" fmla="*/ 157844 h 282073"/>
                <a:gd name="connsiteX48" fmla="*/ 39599 w 218442"/>
                <a:gd name="connsiteY48" fmla="*/ 159823 h 282073"/>
                <a:gd name="connsiteX49" fmla="*/ 33988 w 218442"/>
                <a:gd name="connsiteY49" fmla="*/ 161104 h 282073"/>
                <a:gd name="connsiteX50" fmla="*/ 29967 w 218442"/>
                <a:gd name="connsiteY50" fmla="*/ 161477 h 282073"/>
                <a:gd name="connsiteX51" fmla="*/ 25491 w 218442"/>
                <a:gd name="connsiteY51" fmla="*/ 161623 h 282073"/>
                <a:gd name="connsiteX52" fmla="*/ 22994 w 218442"/>
                <a:gd name="connsiteY52" fmla="*/ 162304 h 282073"/>
                <a:gd name="connsiteX53" fmla="*/ 19734 w 218442"/>
                <a:gd name="connsiteY53" fmla="*/ 165790 h 282073"/>
                <a:gd name="connsiteX54" fmla="*/ 13070 w 218442"/>
                <a:gd name="connsiteY54" fmla="*/ 175341 h 282073"/>
                <a:gd name="connsiteX55" fmla="*/ 9892 w 218442"/>
                <a:gd name="connsiteY55" fmla="*/ 179881 h 282073"/>
                <a:gd name="connsiteX56" fmla="*/ 3632 w 218442"/>
                <a:gd name="connsiteY56" fmla="*/ 187503 h 282073"/>
                <a:gd name="connsiteX57" fmla="*/ 1249 w 218442"/>
                <a:gd name="connsiteY57" fmla="*/ 190681 h 282073"/>
                <a:gd name="connsiteX58" fmla="*/ 1249 w 218442"/>
                <a:gd name="connsiteY58" fmla="*/ 221832 h 282073"/>
                <a:gd name="connsiteX59" fmla="*/ 568 w 218442"/>
                <a:gd name="connsiteY59" fmla="*/ 248896 h 282073"/>
                <a:gd name="connsiteX60" fmla="*/ 0 w 218442"/>
                <a:gd name="connsiteY60" fmla="*/ 262533 h 282073"/>
                <a:gd name="connsiteX61" fmla="*/ 0 w 218442"/>
                <a:gd name="connsiteY61" fmla="*/ 265144 h 282073"/>
                <a:gd name="connsiteX62" fmla="*/ 10459 w 218442"/>
                <a:gd name="connsiteY62" fmla="*/ 279235 h 282073"/>
                <a:gd name="connsiteX63" fmla="*/ 12956 w 218442"/>
                <a:gd name="connsiteY63" fmla="*/ 282073 h 282073"/>
                <a:gd name="connsiteX64" fmla="*/ 16929 w 218442"/>
                <a:gd name="connsiteY64" fmla="*/ 275133 h 282073"/>
                <a:gd name="connsiteX65" fmla="*/ 18291 w 218442"/>
                <a:gd name="connsiteY65" fmla="*/ 272295 h 282073"/>
                <a:gd name="connsiteX66" fmla="*/ 20448 w 218442"/>
                <a:gd name="connsiteY66" fmla="*/ 271274 h 282073"/>
                <a:gd name="connsiteX67" fmla="*/ 24988 w 218442"/>
                <a:gd name="connsiteY67" fmla="*/ 265014 h 282073"/>
                <a:gd name="connsiteX68" fmla="*/ 32723 w 218442"/>
                <a:gd name="connsiteY68" fmla="*/ 256485 h 282073"/>
                <a:gd name="connsiteX69" fmla="*/ 37037 w 218442"/>
                <a:gd name="connsiteY69" fmla="*/ 252171 h 282073"/>
                <a:gd name="connsiteX70" fmla="*/ 48064 w 218442"/>
                <a:gd name="connsiteY70" fmla="*/ 239783 h 282073"/>
                <a:gd name="connsiteX71" fmla="*/ 56366 w 218442"/>
                <a:gd name="connsiteY71" fmla="*/ 231707 h 282073"/>
                <a:gd name="connsiteX72" fmla="*/ 63760 w 218442"/>
                <a:gd name="connsiteY72" fmla="*/ 225448 h 282073"/>
                <a:gd name="connsiteX73" fmla="*/ 71382 w 218442"/>
                <a:gd name="connsiteY73" fmla="*/ 219075 h 282073"/>
                <a:gd name="connsiteX74" fmla="*/ 77187 w 218442"/>
                <a:gd name="connsiteY74" fmla="*/ 214989 h 282073"/>
                <a:gd name="connsiteX75" fmla="*/ 84581 w 218442"/>
                <a:gd name="connsiteY75" fmla="*/ 209637 h 282073"/>
                <a:gd name="connsiteX76" fmla="*/ 92884 w 218442"/>
                <a:gd name="connsiteY76" fmla="*/ 205324 h 282073"/>
                <a:gd name="connsiteX77" fmla="*/ 100619 w 218442"/>
                <a:gd name="connsiteY77" fmla="*/ 201238 h 282073"/>
                <a:gd name="connsiteX78" fmla="*/ 108467 w 218442"/>
                <a:gd name="connsiteY78" fmla="*/ 195319 h 282073"/>
                <a:gd name="connsiteX79" fmla="*/ 111872 w 218442"/>
                <a:gd name="connsiteY79" fmla="*/ 191119 h 282073"/>
                <a:gd name="connsiteX80" fmla="*/ 116867 w 218442"/>
                <a:gd name="connsiteY80" fmla="*/ 186919 h 282073"/>
                <a:gd name="connsiteX81" fmla="*/ 124488 w 218442"/>
                <a:gd name="connsiteY81" fmla="*/ 178957 h 282073"/>
                <a:gd name="connsiteX82" fmla="*/ 130407 w 218442"/>
                <a:gd name="connsiteY82" fmla="*/ 171563 h 282073"/>
                <a:gd name="connsiteX83" fmla="*/ 135288 w 218442"/>
                <a:gd name="connsiteY83" fmla="*/ 167250 h 282073"/>
                <a:gd name="connsiteX84" fmla="*/ 144499 w 218442"/>
                <a:gd name="connsiteY84" fmla="*/ 157244 h 282073"/>
                <a:gd name="connsiteX85" fmla="*/ 149153 w 218442"/>
                <a:gd name="connsiteY85" fmla="*/ 150417 h 282073"/>
                <a:gd name="connsiteX86" fmla="*/ 152218 w 218442"/>
                <a:gd name="connsiteY86" fmla="*/ 144612 h 282073"/>
                <a:gd name="connsiteX87" fmla="*/ 156304 w 218442"/>
                <a:gd name="connsiteY87" fmla="*/ 139731 h 282073"/>
                <a:gd name="connsiteX88" fmla="*/ 164152 w 218442"/>
                <a:gd name="connsiteY88" fmla="*/ 128137 h 282073"/>
                <a:gd name="connsiteX89" fmla="*/ 168466 w 218442"/>
                <a:gd name="connsiteY89" fmla="*/ 119494 h 282073"/>
                <a:gd name="connsiteX90" fmla="*/ 169260 w 218442"/>
                <a:gd name="connsiteY90" fmla="*/ 114273 h 282073"/>
                <a:gd name="connsiteX91" fmla="*/ 172211 w 218442"/>
                <a:gd name="connsiteY91" fmla="*/ 107219 h 282073"/>
                <a:gd name="connsiteX92" fmla="*/ 177903 w 218442"/>
                <a:gd name="connsiteY92" fmla="*/ 98576 h 282073"/>
                <a:gd name="connsiteX93" fmla="*/ 183595 w 218442"/>
                <a:gd name="connsiteY93" fmla="*/ 89365 h 282073"/>
                <a:gd name="connsiteX94" fmla="*/ 183595 w 218442"/>
                <a:gd name="connsiteY94" fmla="*/ 86754 h 282073"/>
                <a:gd name="connsiteX95" fmla="*/ 183595 w 218442"/>
                <a:gd name="connsiteY95" fmla="*/ 85279 h 282073"/>
                <a:gd name="connsiteX96" fmla="*/ 184843 w 218442"/>
                <a:gd name="connsiteY96" fmla="*/ 83009 h 282073"/>
                <a:gd name="connsiteX97" fmla="*/ 188476 w 218442"/>
                <a:gd name="connsiteY97" fmla="*/ 80284 h 282073"/>
                <a:gd name="connsiteX98" fmla="*/ 190633 w 218442"/>
                <a:gd name="connsiteY98" fmla="*/ 77674 h 282073"/>
                <a:gd name="connsiteX99" fmla="*/ 191881 w 218442"/>
                <a:gd name="connsiteY99" fmla="*/ 74609 h 282073"/>
                <a:gd name="connsiteX100" fmla="*/ 194492 w 218442"/>
                <a:gd name="connsiteY100" fmla="*/ 71998 h 282073"/>
                <a:gd name="connsiteX101" fmla="*/ 194492 w 218442"/>
                <a:gd name="connsiteY101" fmla="*/ 68252 h 282073"/>
                <a:gd name="connsiteX102" fmla="*/ 195514 w 218442"/>
                <a:gd name="connsiteY102" fmla="*/ 67117 h 282073"/>
                <a:gd name="connsiteX103" fmla="*/ 196535 w 218442"/>
                <a:gd name="connsiteY103" fmla="*/ 66095 h 282073"/>
                <a:gd name="connsiteX104" fmla="*/ 196535 w 218442"/>
                <a:gd name="connsiteY104" fmla="*/ 64506 h 282073"/>
                <a:gd name="connsiteX105" fmla="*/ 197670 w 218442"/>
                <a:gd name="connsiteY105" fmla="*/ 63144 h 282073"/>
                <a:gd name="connsiteX106" fmla="*/ 199713 w 218442"/>
                <a:gd name="connsiteY106" fmla="*/ 61896 h 282073"/>
                <a:gd name="connsiteX107" fmla="*/ 200962 w 218442"/>
                <a:gd name="connsiteY107" fmla="*/ 59171 h 282073"/>
                <a:gd name="connsiteX108" fmla="*/ 200962 w 218442"/>
                <a:gd name="connsiteY108" fmla="*/ 57469 h 282073"/>
                <a:gd name="connsiteX109" fmla="*/ 203686 w 218442"/>
                <a:gd name="connsiteY109" fmla="*/ 55085 h 282073"/>
                <a:gd name="connsiteX110" fmla="*/ 204821 w 218442"/>
                <a:gd name="connsiteY110" fmla="*/ 52701 h 282073"/>
                <a:gd name="connsiteX111" fmla="*/ 203686 w 218442"/>
                <a:gd name="connsiteY111" fmla="*/ 49977 h 282073"/>
                <a:gd name="connsiteX112" fmla="*/ 204821 w 218442"/>
                <a:gd name="connsiteY112" fmla="*/ 44626 h 282073"/>
                <a:gd name="connsiteX113" fmla="*/ 206183 w 218442"/>
                <a:gd name="connsiteY113" fmla="*/ 38140 h 282073"/>
                <a:gd name="connsiteX114" fmla="*/ 206183 w 218442"/>
                <a:gd name="connsiteY114" fmla="*/ 35075 h 282073"/>
                <a:gd name="connsiteX115" fmla="*/ 207319 w 218442"/>
                <a:gd name="connsiteY115" fmla="*/ 33599 h 282073"/>
                <a:gd name="connsiteX116" fmla="*/ 208340 w 218442"/>
                <a:gd name="connsiteY116" fmla="*/ 32237 h 282073"/>
                <a:gd name="connsiteX117" fmla="*/ 209589 w 218442"/>
                <a:gd name="connsiteY117" fmla="*/ 30648 h 282073"/>
                <a:gd name="connsiteX118" fmla="*/ 210724 w 218442"/>
                <a:gd name="connsiteY118" fmla="*/ 29853 h 282073"/>
                <a:gd name="connsiteX119" fmla="*/ 212313 w 218442"/>
                <a:gd name="connsiteY119" fmla="*/ 29740 h 282073"/>
                <a:gd name="connsiteX120" fmla="*/ 213448 w 218442"/>
                <a:gd name="connsiteY120" fmla="*/ 31102 h 282073"/>
                <a:gd name="connsiteX121" fmla="*/ 213448 w 218442"/>
                <a:gd name="connsiteY121" fmla="*/ 32578 h 282073"/>
                <a:gd name="connsiteX122" fmla="*/ 215037 w 218442"/>
                <a:gd name="connsiteY122" fmla="*/ 33826 h 282073"/>
                <a:gd name="connsiteX123" fmla="*/ 216740 w 218442"/>
                <a:gd name="connsiteY123" fmla="*/ 33259 h 282073"/>
                <a:gd name="connsiteX124" fmla="*/ 217307 w 218442"/>
                <a:gd name="connsiteY124" fmla="*/ 31442 h 282073"/>
                <a:gd name="connsiteX125" fmla="*/ 218442 w 218442"/>
                <a:gd name="connsiteY125" fmla="*/ 29059 h 282073"/>
                <a:gd name="connsiteX126" fmla="*/ 216967 w 218442"/>
                <a:gd name="connsiteY126" fmla="*/ 29399 h 282073"/>
                <a:gd name="connsiteX127" fmla="*/ 216399 w 218442"/>
                <a:gd name="connsiteY127" fmla="*/ 30421 h 282073"/>
                <a:gd name="connsiteX128" fmla="*/ 214696 w 218442"/>
                <a:gd name="connsiteY128" fmla="*/ 31215 h 282073"/>
                <a:gd name="connsiteX129" fmla="*/ 213675 w 218442"/>
                <a:gd name="connsiteY129" fmla="*/ 29740 h 282073"/>
                <a:gd name="connsiteX130" fmla="*/ 212086 w 218442"/>
                <a:gd name="connsiteY130" fmla="*/ 28491 h 282073"/>
                <a:gd name="connsiteX131" fmla="*/ 210951 w 218442"/>
                <a:gd name="connsiteY131" fmla="*/ 27697 h 282073"/>
                <a:gd name="connsiteX132" fmla="*/ 210951 w 218442"/>
                <a:gd name="connsiteY132" fmla="*/ 24518 h 282073"/>
                <a:gd name="connsiteX133" fmla="*/ 211291 w 218442"/>
                <a:gd name="connsiteY133" fmla="*/ 20659 h 282073"/>
                <a:gd name="connsiteX134" fmla="*/ 212313 w 218442"/>
                <a:gd name="connsiteY134" fmla="*/ 17367 h 282073"/>
                <a:gd name="connsiteX135" fmla="*/ 210610 w 218442"/>
                <a:gd name="connsiteY135" fmla="*/ 16459 h 282073"/>
                <a:gd name="connsiteX136" fmla="*/ 210156 w 218442"/>
                <a:gd name="connsiteY136" fmla="*/ 14189 h 282073"/>
                <a:gd name="connsiteX137" fmla="*/ 211291 w 218442"/>
                <a:gd name="connsiteY137" fmla="*/ 10329 h 282073"/>
                <a:gd name="connsiteX138" fmla="*/ 213335 w 218442"/>
                <a:gd name="connsiteY138" fmla="*/ 6584 h 282073"/>
                <a:gd name="connsiteX139" fmla="*/ 214129 w 218442"/>
                <a:gd name="connsiteY139" fmla="*/ 3859 h 282073"/>
                <a:gd name="connsiteX140" fmla="*/ 214356 w 218442"/>
                <a:gd name="connsiteY140" fmla="*/ 2724 h 282073"/>
                <a:gd name="connsiteX141" fmla="*/ 212200 w 218442"/>
                <a:gd name="connsiteY141" fmla="*/ 2724 h 282073"/>
                <a:gd name="connsiteX142" fmla="*/ 208908 w 218442"/>
                <a:gd name="connsiteY142" fmla="*/ 1476 h 282073"/>
                <a:gd name="connsiteX143" fmla="*/ 205843 w 218442"/>
                <a:gd name="connsiteY143" fmla="*/ 0 h 282073"/>
                <a:gd name="connsiteX144" fmla="*/ 201984 w 218442"/>
                <a:gd name="connsiteY144" fmla="*/ 0 h 282073"/>
                <a:gd name="connsiteX145" fmla="*/ 199600 w 218442"/>
                <a:gd name="connsiteY145" fmla="*/ 2157 h 282073"/>
                <a:gd name="connsiteX146" fmla="*/ 197897 w 218442"/>
                <a:gd name="connsiteY146" fmla="*/ 5108 h 282073"/>
                <a:gd name="connsiteX147" fmla="*/ 194946 w 218442"/>
                <a:gd name="connsiteY147" fmla="*/ 7038 h 282073"/>
                <a:gd name="connsiteX148" fmla="*/ 187665 w 218442"/>
                <a:gd name="connsiteY148" fmla="*/ 9876 h 282073"/>
                <a:gd name="connsiteX149" fmla="*/ 181406 w 218442"/>
                <a:gd name="connsiteY149" fmla="*/ 10329 h 282073"/>
                <a:gd name="connsiteX150" fmla="*/ 178341 w 218442"/>
                <a:gd name="connsiteY150" fmla="*/ 10329 h 282073"/>
                <a:gd name="connsiteX151" fmla="*/ 175503 w 218442"/>
                <a:gd name="connsiteY151" fmla="*/ 12259 h 282073"/>
                <a:gd name="connsiteX152" fmla="*/ 171076 w 218442"/>
                <a:gd name="connsiteY152" fmla="*/ 13508 h 282073"/>
                <a:gd name="connsiteX153" fmla="*/ 166990 w 218442"/>
                <a:gd name="connsiteY153" fmla="*/ 14643 h 282073"/>
                <a:gd name="connsiteX154" fmla="*/ 162677 w 218442"/>
                <a:gd name="connsiteY154" fmla="*/ 13962 h 282073"/>
                <a:gd name="connsiteX155" fmla="*/ 159839 w 218442"/>
                <a:gd name="connsiteY155" fmla="*/ 13167 h 282073"/>
                <a:gd name="connsiteX156" fmla="*/ 153353 w 218442"/>
                <a:gd name="connsiteY156" fmla="*/ 14302 h 282073"/>
                <a:gd name="connsiteX157" fmla="*/ 149947 w 218442"/>
                <a:gd name="connsiteY157" fmla="*/ 16232 h 282073"/>
                <a:gd name="connsiteX158" fmla="*/ 145861 w 218442"/>
                <a:gd name="connsiteY158" fmla="*/ 17367 h 282073"/>
                <a:gd name="connsiteX159" fmla="*/ 140509 w 218442"/>
                <a:gd name="connsiteY159" fmla="*/ 17367 h 282073"/>
                <a:gd name="connsiteX160" fmla="*/ 137899 w 218442"/>
                <a:gd name="connsiteY160" fmla="*/ 17594 h 282073"/>
                <a:gd name="connsiteX161" fmla="*/ 134039 w 218442"/>
                <a:gd name="connsiteY161" fmla="*/ 16346 h 282073"/>
                <a:gd name="connsiteX162" fmla="*/ 129386 w 218442"/>
                <a:gd name="connsiteY162" fmla="*/ 17708 h 282073"/>
                <a:gd name="connsiteX163" fmla="*/ 125413 w 218442"/>
                <a:gd name="connsiteY163" fmla="*/ 21227 h 282073"/>
                <a:gd name="connsiteX164" fmla="*/ 120759 w 218442"/>
                <a:gd name="connsiteY164" fmla="*/ 24405 h 282073"/>
                <a:gd name="connsiteX165" fmla="*/ 117013 w 218442"/>
                <a:gd name="connsiteY165" fmla="*/ 26221 h 282073"/>
                <a:gd name="connsiteX166" fmla="*/ 113608 w 218442"/>
                <a:gd name="connsiteY166" fmla="*/ 26675 h 282073"/>
                <a:gd name="connsiteX167" fmla="*/ 110770 w 218442"/>
                <a:gd name="connsiteY167" fmla="*/ 25199 h 282073"/>
                <a:gd name="connsiteX168" fmla="*/ 107138 w 218442"/>
                <a:gd name="connsiteY168" fmla="*/ 24859 h 282073"/>
                <a:gd name="connsiteX169" fmla="*/ 105549 w 218442"/>
                <a:gd name="connsiteY169" fmla="*/ 24972 h 282073"/>
                <a:gd name="connsiteX170" fmla="*/ 102029 w 218442"/>
                <a:gd name="connsiteY170" fmla="*/ 22929 h 282073"/>
                <a:gd name="connsiteX171" fmla="*/ 98170 w 218442"/>
                <a:gd name="connsiteY171" fmla="*/ 24405 h 282073"/>
                <a:gd name="connsiteX172" fmla="*/ 94311 w 218442"/>
                <a:gd name="connsiteY172" fmla="*/ 27129 h 282073"/>
                <a:gd name="connsiteX173" fmla="*/ 90565 w 218442"/>
                <a:gd name="connsiteY173" fmla="*/ 27470 h 282073"/>
                <a:gd name="connsiteX174" fmla="*/ 88635 w 218442"/>
                <a:gd name="connsiteY174" fmla="*/ 29513 h 282073"/>
                <a:gd name="connsiteX175" fmla="*/ 85797 w 218442"/>
                <a:gd name="connsiteY175" fmla="*/ 30988 h 282073"/>
                <a:gd name="connsiteX176" fmla="*/ 81144 w 218442"/>
                <a:gd name="connsiteY176" fmla="*/ 32351 h 282073"/>
                <a:gd name="connsiteX177" fmla="*/ 76376 w 218442"/>
                <a:gd name="connsiteY177" fmla="*/ 32691 h 282073"/>
                <a:gd name="connsiteX178" fmla="*/ 71722 w 218442"/>
                <a:gd name="connsiteY178" fmla="*/ 32805 h 282073"/>
                <a:gd name="connsiteX179" fmla="*/ 69565 w 218442"/>
                <a:gd name="connsiteY179" fmla="*/ 32237 h 282073"/>
                <a:gd name="connsiteX180" fmla="*/ 65252 w 218442"/>
                <a:gd name="connsiteY180" fmla="*/ 29286 h 282073"/>
                <a:gd name="connsiteX181" fmla="*/ 61847 w 218442"/>
                <a:gd name="connsiteY181" fmla="*/ 25880 h 282073"/>
                <a:gd name="connsiteX182" fmla="*/ 58669 w 218442"/>
                <a:gd name="connsiteY182" fmla="*/ 23270 h 282073"/>
                <a:gd name="connsiteX183" fmla="*/ 55263 w 218442"/>
                <a:gd name="connsiteY183" fmla="*/ 19297 h 282073"/>
                <a:gd name="connsiteX184" fmla="*/ 54015 w 218442"/>
                <a:gd name="connsiteY184" fmla="*/ 17027 h 282073"/>
                <a:gd name="connsiteX185" fmla="*/ 52766 w 218442"/>
                <a:gd name="connsiteY185" fmla="*/ 16005 h 282073"/>
                <a:gd name="connsiteX186" fmla="*/ 52426 w 218442"/>
                <a:gd name="connsiteY186" fmla="*/ 12600 h 282073"/>
                <a:gd name="connsiteX187" fmla="*/ 51177 w 218442"/>
                <a:gd name="connsiteY187" fmla="*/ 12486 h 282073"/>
                <a:gd name="connsiteX188" fmla="*/ 47772 w 218442"/>
                <a:gd name="connsiteY188" fmla="*/ 10329 h 282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218442" h="282073">
                  <a:moveTo>
                    <a:pt x="47610" y="10281"/>
                  </a:moveTo>
                  <a:lnTo>
                    <a:pt x="45566" y="14481"/>
                  </a:lnTo>
                  <a:lnTo>
                    <a:pt x="43410" y="17886"/>
                  </a:lnTo>
                  <a:lnTo>
                    <a:pt x="41707" y="20124"/>
                  </a:lnTo>
                  <a:lnTo>
                    <a:pt x="40118" y="22248"/>
                  </a:lnTo>
                  <a:lnTo>
                    <a:pt x="36632" y="26951"/>
                  </a:lnTo>
                  <a:lnTo>
                    <a:pt x="36096" y="29075"/>
                  </a:lnTo>
                  <a:lnTo>
                    <a:pt x="37004" y="30518"/>
                  </a:lnTo>
                  <a:lnTo>
                    <a:pt x="38512" y="31426"/>
                  </a:lnTo>
                  <a:lnTo>
                    <a:pt x="39193" y="33323"/>
                  </a:lnTo>
                  <a:lnTo>
                    <a:pt x="39275" y="34832"/>
                  </a:lnTo>
                  <a:lnTo>
                    <a:pt x="41707" y="39307"/>
                  </a:lnTo>
                  <a:lnTo>
                    <a:pt x="43750" y="41658"/>
                  </a:lnTo>
                  <a:lnTo>
                    <a:pt x="45874" y="43166"/>
                  </a:lnTo>
                  <a:lnTo>
                    <a:pt x="47317" y="43312"/>
                  </a:lnTo>
                  <a:lnTo>
                    <a:pt x="48453" y="46880"/>
                  </a:lnTo>
                  <a:lnTo>
                    <a:pt x="48453" y="48323"/>
                  </a:lnTo>
                  <a:lnTo>
                    <a:pt x="50577" y="49993"/>
                  </a:lnTo>
                  <a:cubicBezTo>
                    <a:pt x="50577" y="49993"/>
                    <a:pt x="51793" y="52264"/>
                    <a:pt x="51793" y="52490"/>
                  </a:cubicBezTo>
                  <a:cubicBezTo>
                    <a:pt x="51793" y="52717"/>
                    <a:pt x="54518" y="53253"/>
                    <a:pt x="54518" y="53253"/>
                  </a:cubicBezTo>
                  <a:lnTo>
                    <a:pt x="56788" y="55069"/>
                  </a:lnTo>
                  <a:lnTo>
                    <a:pt x="60874" y="59009"/>
                  </a:lnTo>
                  <a:lnTo>
                    <a:pt x="63679" y="61588"/>
                  </a:lnTo>
                  <a:lnTo>
                    <a:pt x="83690" y="68706"/>
                  </a:lnTo>
                  <a:lnTo>
                    <a:pt x="94603" y="71885"/>
                  </a:lnTo>
                  <a:lnTo>
                    <a:pt x="105062" y="76052"/>
                  </a:lnTo>
                  <a:lnTo>
                    <a:pt x="116202" y="79911"/>
                  </a:lnTo>
                  <a:lnTo>
                    <a:pt x="121586" y="81955"/>
                  </a:lnTo>
                  <a:lnTo>
                    <a:pt x="129240" y="82182"/>
                  </a:lnTo>
                  <a:lnTo>
                    <a:pt x="137964" y="82490"/>
                  </a:lnTo>
                  <a:lnTo>
                    <a:pt x="146153" y="82571"/>
                  </a:lnTo>
                  <a:lnTo>
                    <a:pt x="144872" y="84160"/>
                  </a:lnTo>
                  <a:lnTo>
                    <a:pt x="141385" y="87792"/>
                  </a:lnTo>
                  <a:lnTo>
                    <a:pt x="122510" y="106213"/>
                  </a:lnTo>
                  <a:lnTo>
                    <a:pt x="113786" y="115310"/>
                  </a:lnTo>
                  <a:lnTo>
                    <a:pt x="100067" y="129110"/>
                  </a:lnTo>
                  <a:lnTo>
                    <a:pt x="91733" y="137591"/>
                  </a:lnTo>
                  <a:lnTo>
                    <a:pt x="84841" y="145099"/>
                  </a:lnTo>
                  <a:lnTo>
                    <a:pt x="83560" y="145780"/>
                  </a:lnTo>
                  <a:lnTo>
                    <a:pt x="80673" y="146315"/>
                  </a:lnTo>
                  <a:lnTo>
                    <a:pt x="74755" y="145488"/>
                  </a:lnTo>
                  <a:lnTo>
                    <a:pt x="68317" y="145034"/>
                  </a:lnTo>
                  <a:lnTo>
                    <a:pt x="62933" y="145034"/>
                  </a:lnTo>
                  <a:lnTo>
                    <a:pt x="56415" y="147158"/>
                  </a:lnTo>
                  <a:lnTo>
                    <a:pt x="49977" y="149882"/>
                  </a:lnTo>
                  <a:lnTo>
                    <a:pt x="44982" y="151780"/>
                  </a:lnTo>
                  <a:lnTo>
                    <a:pt x="43004" y="154504"/>
                  </a:lnTo>
                  <a:lnTo>
                    <a:pt x="41334" y="157844"/>
                  </a:lnTo>
                  <a:lnTo>
                    <a:pt x="39599" y="159823"/>
                  </a:lnTo>
                  <a:lnTo>
                    <a:pt x="33988" y="161104"/>
                  </a:lnTo>
                  <a:lnTo>
                    <a:pt x="29967" y="161477"/>
                  </a:lnTo>
                  <a:lnTo>
                    <a:pt x="25491" y="161623"/>
                  </a:lnTo>
                  <a:lnTo>
                    <a:pt x="22994" y="162304"/>
                  </a:lnTo>
                  <a:lnTo>
                    <a:pt x="19734" y="165790"/>
                  </a:lnTo>
                  <a:lnTo>
                    <a:pt x="13070" y="175341"/>
                  </a:lnTo>
                  <a:lnTo>
                    <a:pt x="9892" y="179881"/>
                  </a:lnTo>
                  <a:lnTo>
                    <a:pt x="3632" y="187503"/>
                  </a:lnTo>
                  <a:lnTo>
                    <a:pt x="1249" y="190681"/>
                  </a:lnTo>
                  <a:lnTo>
                    <a:pt x="1249" y="221832"/>
                  </a:lnTo>
                  <a:lnTo>
                    <a:pt x="568" y="248896"/>
                  </a:lnTo>
                  <a:lnTo>
                    <a:pt x="0" y="262533"/>
                  </a:lnTo>
                  <a:lnTo>
                    <a:pt x="0" y="265144"/>
                  </a:lnTo>
                  <a:lnTo>
                    <a:pt x="10459" y="279235"/>
                  </a:lnTo>
                  <a:lnTo>
                    <a:pt x="12956" y="282073"/>
                  </a:lnTo>
                  <a:lnTo>
                    <a:pt x="16929" y="275133"/>
                  </a:lnTo>
                  <a:lnTo>
                    <a:pt x="18291" y="272295"/>
                  </a:lnTo>
                  <a:lnTo>
                    <a:pt x="20448" y="271274"/>
                  </a:lnTo>
                  <a:lnTo>
                    <a:pt x="24988" y="265014"/>
                  </a:lnTo>
                  <a:lnTo>
                    <a:pt x="32723" y="256485"/>
                  </a:lnTo>
                  <a:lnTo>
                    <a:pt x="37037" y="252171"/>
                  </a:lnTo>
                  <a:lnTo>
                    <a:pt x="48064" y="239783"/>
                  </a:lnTo>
                  <a:lnTo>
                    <a:pt x="56366" y="231707"/>
                  </a:lnTo>
                  <a:lnTo>
                    <a:pt x="63760" y="225448"/>
                  </a:lnTo>
                  <a:lnTo>
                    <a:pt x="71382" y="219075"/>
                  </a:lnTo>
                  <a:lnTo>
                    <a:pt x="77187" y="214989"/>
                  </a:lnTo>
                  <a:lnTo>
                    <a:pt x="84581" y="209637"/>
                  </a:lnTo>
                  <a:lnTo>
                    <a:pt x="92884" y="205324"/>
                  </a:lnTo>
                  <a:lnTo>
                    <a:pt x="100619" y="201238"/>
                  </a:lnTo>
                  <a:lnTo>
                    <a:pt x="108467" y="195319"/>
                  </a:lnTo>
                  <a:lnTo>
                    <a:pt x="111872" y="191119"/>
                  </a:lnTo>
                  <a:lnTo>
                    <a:pt x="116867" y="186919"/>
                  </a:lnTo>
                  <a:lnTo>
                    <a:pt x="124488" y="178957"/>
                  </a:lnTo>
                  <a:lnTo>
                    <a:pt x="130407" y="171563"/>
                  </a:lnTo>
                  <a:lnTo>
                    <a:pt x="135288" y="167250"/>
                  </a:lnTo>
                  <a:lnTo>
                    <a:pt x="144499" y="157244"/>
                  </a:lnTo>
                  <a:lnTo>
                    <a:pt x="149153" y="150417"/>
                  </a:lnTo>
                  <a:lnTo>
                    <a:pt x="152218" y="144612"/>
                  </a:lnTo>
                  <a:lnTo>
                    <a:pt x="156304" y="139731"/>
                  </a:lnTo>
                  <a:lnTo>
                    <a:pt x="164152" y="128137"/>
                  </a:lnTo>
                  <a:lnTo>
                    <a:pt x="168466" y="119494"/>
                  </a:lnTo>
                  <a:lnTo>
                    <a:pt x="169260" y="114273"/>
                  </a:lnTo>
                  <a:lnTo>
                    <a:pt x="172211" y="107219"/>
                  </a:lnTo>
                  <a:lnTo>
                    <a:pt x="177903" y="98576"/>
                  </a:lnTo>
                  <a:lnTo>
                    <a:pt x="183595" y="89365"/>
                  </a:lnTo>
                  <a:lnTo>
                    <a:pt x="183595" y="86754"/>
                  </a:lnTo>
                  <a:cubicBezTo>
                    <a:pt x="183595" y="86754"/>
                    <a:pt x="183708" y="85619"/>
                    <a:pt x="183595" y="85279"/>
                  </a:cubicBezTo>
                  <a:cubicBezTo>
                    <a:pt x="183481" y="84938"/>
                    <a:pt x="184843" y="83009"/>
                    <a:pt x="184843" y="83009"/>
                  </a:cubicBezTo>
                  <a:lnTo>
                    <a:pt x="188476" y="80284"/>
                  </a:lnTo>
                  <a:lnTo>
                    <a:pt x="190633" y="77674"/>
                  </a:lnTo>
                  <a:lnTo>
                    <a:pt x="191881" y="74609"/>
                  </a:lnTo>
                  <a:lnTo>
                    <a:pt x="194492" y="71998"/>
                  </a:lnTo>
                  <a:lnTo>
                    <a:pt x="194492" y="68252"/>
                  </a:lnTo>
                  <a:lnTo>
                    <a:pt x="195514" y="67117"/>
                  </a:lnTo>
                  <a:lnTo>
                    <a:pt x="196535" y="66095"/>
                  </a:lnTo>
                  <a:lnTo>
                    <a:pt x="196535" y="64506"/>
                  </a:lnTo>
                  <a:lnTo>
                    <a:pt x="197670" y="63144"/>
                  </a:lnTo>
                  <a:lnTo>
                    <a:pt x="199713" y="61896"/>
                  </a:lnTo>
                  <a:lnTo>
                    <a:pt x="200962" y="59171"/>
                  </a:lnTo>
                  <a:lnTo>
                    <a:pt x="200962" y="57469"/>
                  </a:lnTo>
                  <a:lnTo>
                    <a:pt x="203686" y="55085"/>
                  </a:lnTo>
                  <a:lnTo>
                    <a:pt x="204821" y="52701"/>
                  </a:lnTo>
                  <a:lnTo>
                    <a:pt x="203686" y="49977"/>
                  </a:lnTo>
                  <a:lnTo>
                    <a:pt x="204821" y="44626"/>
                  </a:lnTo>
                  <a:lnTo>
                    <a:pt x="206183" y="38140"/>
                  </a:lnTo>
                  <a:lnTo>
                    <a:pt x="206183" y="35075"/>
                  </a:lnTo>
                  <a:lnTo>
                    <a:pt x="207319" y="33599"/>
                  </a:lnTo>
                  <a:lnTo>
                    <a:pt x="208340" y="32237"/>
                  </a:lnTo>
                  <a:lnTo>
                    <a:pt x="209589" y="30648"/>
                  </a:lnTo>
                  <a:lnTo>
                    <a:pt x="210724" y="29853"/>
                  </a:lnTo>
                  <a:lnTo>
                    <a:pt x="212313" y="29740"/>
                  </a:lnTo>
                  <a:lnTo>
                    <a:pt x="213448" y="31102"/>
                  </a:lnTo>
                  <a:lnTo>
                    <a:pt x="213448" y="32578"/>
                  </a:lnTo>
                  <a:lnTo>
                    <a:pt x="215037" y="33826"/>
                  </a:lnTo>
                  <a:lnTo>
                    <a:pt x="216740" y="33259"/>
                  </a:lnTo>
                  <a:lnTo>
                    <a:pt x="217307" y="31442"/>
                  </a:lnTo>
                  <a:lnTo>
                    <a:pt x="218442" y="29059"/>
                  </a:lnTo>
                  <a:lnTo>
                    <a:pt x="216967" y="29399"/>
                  </a:lnTo>
                  <a:lnTo>
                    <a:pt x="216399" y="30421"/>
                  </a:lnTo>
                  <a:lnTo>
                    <a:pt x="214696" y="31215"/>
                  </a:lnTo>
                  <a:lnTo>
                    <a:pt x="213675" y="29740"/>
                  </a:lnTo>
                  <a:lnTo>
                    <a:pt x="212086" y="28491"/>
                  </a:lnTo>
                  <a:lnTo>
                    <a:pt x="210951" y="27697"/>
                  </a:lnTo>
                  <a:lnTo>
                    <a:pt x="210951" y="24518"/>
                  </a:lnTo>
                  <a:lnTo>
                    <a:pt x="211291" y="20659"/>
                  </a:lnTo>
                  <a:lnTo>
                    <a:pt x="212313" y="17367"/>
                  </a:lnTo>
                  <a:lnTo>
                    <a:pt x="210610" y="16459"/>
                  </a:lnTo>
                  <a:lnTo>
                    <a:pt x="210156" y="14189"/>
                  </a:lnTo>
                  <a:lnTo>
                    <a:pt x="211291" y="10329"/>
                  </a:lnTo>
                  <a:lnTo>
                    <a:pt x="213335" y="6584"/>
                  </a:lnTo>
                  <a:lnTo>
                    <a:pt x="214129" y="3859"/>
                  </a:lnTo>
                  <a:lnTo>
                    <a:pt x="214356" y="2724"/>
                  </a:lnTo>
                  <a:lnTo>
                    <a:pt x="212200" y="2724"/>
                  </a:lnTo>
                  <a:lnTo>
                    <a:pt x="208908" y="1476"/>
                  </a:lnTo>
                  <a:lnTo>
                    <a:pt x="205843" y="0"/>
                  </a:lnTo>
                  <a:lnTo>
                    <a:pt x="201984" y="0"/>
                  </a:lnTo>
                  <a:lnTo>
                    <a:pt x="199600" y="2157"/>
                  </a:lnTo>
                  <a:lnTo>
                    <a:pt x="197897" y="5108"/>
                  </a:lnTo>
                  <a:lnTo>
                    <a:pt x="194946" y="7038"/>
                  </a:lnTo>
                  <a:lnTo>
                    <a:pt x="187665" y="9876"/>
                  </a:lnTo>
                  <a:lnTo>
                    <a:pt x="181406" y="10329"/>
                  </a:lnTo>
                  <a:lnTo>
                    <a:pt x="178341" y="10329"/>
                  </a:lnTo>
                  <a:lnTo>
                    <a:pt x="175503" y="12259"/>
                  </a:lnTo>
                  <a:lnTo>
                    <a:pt x="171076" y="13508"/>
                  </a:lnTo>
                  <a:lnTo>
                    <a:pt x="166990" y="14643"/>
                  </a:lnTo>
                  <a:lnTo>
                    <a:pt x="162677" y="13962"/>
                  </a:lnTo>
                  <a:lnTo>
                    <a:pt x="159839" y="13167"/>
                  </a:lnTo>
                  <a:lnTo>
                    <a:pt x="153353" y="14302"/>
                  </a:lnTo>
                  <a:lnTo>
                    <a:pt x="149947" y="16232"/>
                  </a:lnTo>
                  <a:lnTo>
                    <a:pt x="145861" y="17367"/>
                  </a:lnTo>
                  <a:lnTo>
                    <a:pt x="140509" y="17367"/>
                  </a:lnTo>
                  <a:lnTo>
                    <a:pt x="137899" y="17594"/>
                  </a:lnTo>
                  <a:lnTo>
                    <a:pt x="134039" y="16346"/>
                  </a:lnTo>
                  <a:lnTo>
                    <a:pt x="129386" y="17708"/>
                  </a:lnTo>
                  <a:lnTo>
                    <a:pt x="125413" y="21227"/>
                  </a:lnTo>
                  <a:lnTo>
                    <a:pt x="120759" y="24405"/>
                  </a:lnTo>
                  <a:lnTo>
                    <a:pt x="117013" y="26221"/>
                  </a:lnTo>
                  <a:lnTo>
                    <a:pt x="113608" y="26675"/>
                  </a:lnTo>
                  <a:lnTo>
                    <a:pt x="110770" y="25199"/>
                  </a:lnTo>
                  <a:lnTo>
                    <a:pt x="107138" y="24859"/>
                  </a:lnTo>
                  <a:lnTo>
                    <a:pt x="105549" y="24972"/>
                  </a:lnTo>
                  <a:lnTo>
                    <a:pt x="102029" y="22929"/>
                  </a:lnTo>
                  <a:lnTo>
                    <a:pt x="98170" y="24405"/>
                  </a:lnTo>
                  <a:lnTo>
                    <a:pt x="94311" y="27129"/>
                  </a:lnTo>
                  <a:lnTo>
                    <a:pt x="90565" y="27470"/>
                  </a:lnTo>
                  <a:lnTo>
                    <a:pt x="88635" y="29513"/>
                  </a:lnTo>
                  <a:lnTo>
                    <a:pt x="85797" y="30988"/>
                  </a:lnTo>
                  <a:lnTo>
                    <a:pt x="81144" y="32351"/>
                  </a:lnTo>
                  <a:lnTo>
                    <a:pt x="76376" y="32691"/>
                  </a:lnTo>
                  <a:lnTo>
                    <a:pt x="71722" y="32805"/>
                  </a:lnTo>
                  <a:lnTo>
                    <a:pt x="69565" y="32237"/>
                  </a:lnTo>
                  <a:lnTo>
                    <a:pt x="65252" y="29286"/>
                  </a:lnTo>
                  <a:lnTo>
                    <a:pt x="61847" y="25880"/>
                  </a:lnTo>
                  <a:lnTo>
                    <a:pt x="58669" y="23270"/>
                  </a:lnTo>
                  <a:lnTo>
                    <a:pt x="55263" y="19297"/>
                  </a:lnTo>
                  <a:lnTo>
                    <a:pt x="54015" y="17027"/>
                  </a:lnTo>
                  <a:lnTo>
                    <a:pt x="52766" y="16005"/>
                  </a:lnTo>
                  <a:lnTo>
                    <a:pt x="52426" y="12600"/>
                  </a:lnTo>
                  <a:lnTo>
                    <a:pt x="51177" y="12486"/>
                  </a:lnTo>
                  <a:lnTo>
                    <a:pt x="47772" y="10329"/>
                  </a:lnTo>
                  <a:close/>
                </a:path>
              </a:pathLst>
            </a:custGeom>
            <a:solidFill>
              <a:srgbClr val="3C296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55" name="Freeform: Shape 854">
              <a:extLst>
                <a:ext uri="{FF2B5EF4-FFF2-40B4-BE49-F238E27FC236}">
                  <a16:creationId xmlns:a16="http://schemas.microsoft.com/office/drawing/2014/main" id="{9E9FB54A-567C-4663-A1FA-B6DAD52F55AA}"/>
                </a:ext>
              </a:extLst>
            </p:cNvPr>
            <p:cNvSpPr/>
            <p:nvPr/>
          </p:nvSpPr>
          <p:spPr>
            <a:xfrm>
              <a:off x="7852724" y="4446423"/>
              <a:ext cx="150816" cy="176785"/>
            </a:xfrm>
            <a:custGeom>
              <a:avLst/>
              <a:gdLst>
                <a:gd name="connsiteX0" fmla="*/ 156709 w 163486"/>
                <a:gd name="connsiteY0" fmla="*/ 130050 h 191637"/>
                <a:gd name="connsiteX1" fmla="*/ 154212 w 163486"/>
                <a:gd name="connsiteY1" fmla="*/ 127213 h 191637"/>
                <a:gd name="connsiteX2" fmla="*/ 143753 w 163486"/>
                <a:gd name="connsiteY2" fmla="*/ 113121 h 191637"/>
                <a:gd name="connsiteX3" fmla="*/ 143753 w 163486"/>
                <a:gd name="connsiteY3" fmla="*/ 110510 h 191637"/>
                <a:gd name="connsiteX4" fmla="*/ 144320 w 163486"/>
                <a:gd name="connsiteY4" fmla="*/ 96873 h 191637"/>
                <a:gd name="connsiteX5" fmla="*/ 145001 w 163486"/>
                <a:gd name="connsiteY5" fmla="*/ 69809 h 191637"/>
                <a:gd name="connsiteX6" fmla="*/ 145001 w 163486"/>
                <a:gd name="connsiteY6" fmla="*/ 38658 h 191637"/>
                <a:gd name="connsiteX7" fmla="*/ 147385 w 163486"/>
                <a:gd name="connsiteY7" fmla="*/ 35480 h 191637"/>
                <a:gd name="connsiteX8" fmla="*/ 153644 w 163486"/>
                <a:gd name="connsiteY8" fmla="*/ 27859 h 191637"/>
                <a:gd name="connsiteX9" fmla="*/ 156823 w 163486"/>
                <a:gd name="connsiteY9" fmla="*/ 23318 h 191637"/>
                <a:gd name="connsiteX10" fmla="*/ 163487 w 163486"/>
                <a:gd name="connsiteY10" fmla="*/ 13767 h 191637"/>
                <a:gd name="connsiteX11" fmla="*/ 159093 w 163486"/>
                <a:gd name="connsiteY11" fmla="*/ 13086 h 191637"/>
                <a:gd name="connsiteX12" fmla="*/ 153628 w 163486"/>
                <a:gd name="connsiteY12" fmla="*/ 13767 h 191637"/>
                <a:gd name="connsiteX13" fmla="*/ 149234 w 163486"/>
                <a:gd name="connsiteY13" fmla="*/ 14140 h 191637"/>
                <a:gd name="connsiteX14" fmla="*/ 143931 w 163486"/>
                <a:gd name="connsiteY14" fmla="*/ 10653 h 191637"/>
                <a:gd name="connsiteX15" fmla="*/ 139536 w 163486"/>
                <a:gd name="connsiteY15" fmla="*/ 7021 h 191637"/>
                <a:gd name="connsiteX16" fmla="*/ 135288 w 163486"/>
                <a:gd name="connsiteY16" fmla="*/ 8610 h 191637"/>
                <a:gd name="connsiteX17" fmla="*/ 123385 w 163486"/>
                <a:gd name="connsiteY17" fmla="*/ 14529 h 191637"/>
                <a:gd name="connsiteX18" fmla="*/ 120953 w 163486"/>
                <a:gd name="connsiteY18" fmla="*/ 18097 h 191637"/>
                <a:gd name="connsiteX19" fmla="*/ 119672 w 163486"/>
                <a:gd name="connsiteY19" fmla="*/ 20140 h 191637"/>
                <a:gd name="connsiteX20" fmla="*/ 116332 w 163486"/>
                <a:gd name="connsiteY20" fmla="*/ 24680 h 191637"/>
                <a:gd name="connsiteX21" fmla="*/ 115278 w 163486"/>
                <a:gd name="connsiteY21" fmla="*/ 24680 h 191637"/>
                <a:gd name="connsiteX22" fmla="*/ 114224 w 163486"/>
                <a:gd name="connsiteY22" fmla="*/ 22475 h 191637"/>
                <a:gd name="connsiteX23" fmla="*/ 112780 w 163486"/>
                <a:gd name="connsiteY23" fmla="*/ 22167 h 191637"/>
                <a:gd name="connsiteX24" fmla="*/ 110429 w 163486"/>
                <a:gd name="connsiteY24" fmla="*/ 22086 h 191637"/>
                <a:gd name="connsiteX25" fmla="*/ 104900 w 163486"/>
                <a:gd name="connsiteY25" fmla="*/ 21177 h 191637"/>
                <a:gd name="connsiteX26" fmla="*/ 97019 w 163486"/>
                <a:gd name="connsiteY26" fmla="*/ 20951 h 191637"/>
                <a:gd name="connsiteX27" fmla="*/ 90127 w 163486"/>
                <a:gd name="connsiteY27" fmla="*/ 21097 h 191637"/>
                <a:gd name="connsiteX28" fmla="*/ 84905 w 163486"/>
                <a:gd name="connsiteY28" fmla="*/ 20270 h 191637"/>
                <a:gd name="connsiteX29" fmla="*/ 77933 w 163486"/>
                <a:gd name="connsiteY29" fmla="*/ 15194 h 191637"/>
                <a:gd name="connsiteX30" fmla="*/ 69744 w 163486"/>
                <a:gd name="connsiteY30" fmla="*/ 9583 h 191637"/>
                <a:gd name="connsiteX31" fmla="*/ 61782 w 163486"/>
                <a:gd name="connsiteY31" fmla="*/ 3665 h 191637"/>
                <a:gd name="connsiteX32" fmla="*/ 48436 w 163486"/>
                <a:gd name="connsiteY32" fmla="*/ 3356 h 191637"/>
                <a:gd name="connsiteX33" fmla="*/ 45323 w 163486"/>
                <a:gd name="connsiteY33" fmla="*/ 3356 h 191637"/>
                <a:gd name="connsiteX34" fmla="*/ 42891 w 163486"/>
                <a:gd name="connsiteY34" fmla="*/ 2221 h 191637"/>
                <a:gd name="connsiteX35" fmla="*/ 40539 w 163486"/>
                <a:gd name="connsiteY35" fmla="*/ 713 h 191637"/>
                <a:gd name="connsiteX36" fmla="*/ 39826 w 163486"/>
                <a:gd name="connsiteY36" fmla="*/ 340 h 191637"/>
                <a:gd name="connsiteX37" fmla="*/ 37669 w 163486"/>
                <a:gd name="connsiteY37" fmla="*/ 259 h 191637"/>
                <a:gd name="connsiteX38" fmla="*/ 31913 w 163486"/>
                <a:gd name="connsiteY38" fmla="*/ 113 h 191637"/>
                <a:gd name="connsiteX39" fmla="*/ 20918 w 163486"/>
                <a:gd name="connsiteY39" fmla="*/ 113 h 191637"/>
                <a:gd name="connsiteX40" fmla="*/ 9308 w 163486"/>
                <a:gd name="connsiteY40" fmla="*/ 0 h 191637"/>
                <a:gd name="connsiteX41" fmla="*/ 3454 w 163486"/>
                <a:gd name="connsiteY41" fmla="*/ 5692 h 191637"/>
                <a:gd name="connsiteX42" fmla="*/ 0 w 163486"/>
                <a:gd name="connsiteY42" fmla="*/ 9210 h 191637"/>
                <a:gd name="connsiteX43" fmla="*/ 2497 w 163486"/>
                <a:gd name="connsiteY43" fmla="*/ 11870 h 191637"/>
                <a:gd name="connsiteX44" fmla="*/ 3178 w 163486"/>
                <a:gd name="connsiteY44" fmla="*/ 14302 h 191637"/>
                <a:gd name="connsiteX45" fmla="*/ 4913 w 163486"/>
                <a:gd name="connsiteY45" fmla="*/ 15065 h 191637"/>
                <a:gd name="connsiteX46" fmla="*/ 4767 w 163486"/>
                <a:gd name="connsiteY46" fmla="*/ 16508 h 191637"/>
                <a:gd name="connsiteX47" fmla="*/ 5594 w 163486"/>
                <a:gd name="connsiteY47" fmla="*/ 17870 h 191637"/>
                <a:gd name="connsiteX48" fmla="*/ 7183 w 163486"/>
                <a:gd name="connsiteY48" fmla="*/ 18243 h 191637"/>
                <a:gd name="connsiteX49" fmla="*/ 8854 w 163486"/>
                <a:gd name="connsiteY49" fmla="*/ 18924 h 191637"/>
                <a:gd name="connsiteX50" fmla="*/ 9454 w 163486"/>
                <a:gd name="connsiteY50" fmla="*/ 20367 h 191637"/>
                <a:gd name="connsiteX51" fmla="*/ 9762 w 163486"/>
                <a:gd name="connsiteY51" fmla="*/ 21956 h 191637"/>
                <a:gd name="connsiteX52" fmla="*/ 9843 w 163486"/>
                <a:gd name="connsiteY52" fmla="*/ 26496 h 191637"/>
                <a:gd name="connsiteX53" fmla="*/ 9762 w 163486"/>
                <a:gd name="connsiteY53" fmla="*/ 29075 h 191637"/>
                <a:gd name="connsiteX54" fmla="*/ 12259 w 163486"/>
                <a:gd name="connsiteY54" fmla="*/ 31053 h 191637"/>
                <a:gd name="connsiteX55" fmla="*/ 13394 w 163486"/>
                <a:gd name="connsiteY55" fmla="*/ 33631 h 191637"/>
                <a:gd name="connsiteX56" fmla="*/ 14529 w 163486"/>
                <a:gd name="connsiteY56" fmla="*/ 35366 h 191637"/>
                <a:gd name="connsiteX57" fmla="*/ 15583 w 163486"/>
                <a:gd name="connsiteY57" fmla="*/ 36356 h 191637"/>
                <a:gd name="connsiteX58" fmla="*/ 15891 w 163486"/>
                <a:gd name="connsiteY58" fmla="*/ 38934 h 191637"/>
                <a:gd name="connsiteX59" fmla="*/ 16945 w 163486"/>
                <a:gd name="connsiteY59" fmla="*/ 40912 h 191637"/>
                <a:gd name="connsiteX60" fmla="*/ 18162 w 163486"/>
                <a:gd name="connsiteY60" fmla="*/ 42047 h 191637"/>
                <a:gd name="connsiteX61" fmla="*/ 18162 w 163486"/>
                <a:gd name="connsiteY61" fmla="*/ 45161 h 191637"/>
                <a:gd name="connsiteX62" fmla="*/ 18616 w 163486"/>
                <a:gd name="connsiteY62" fmla="*/ 47593 h 191637"/>
                <a:gd name="connsiteX63" fmla="*/ 19832 w 163486"/>
                <a:gd name="connsiteY63" fmla="*/ 51161 h 191637"/>
                <a:gd name="connsiteX64" fmla="*/ 21194 w 163486"/>
                <a:gd name="connsiteY64" fmla="*/ 53820 h 191637"/>
                <a:gd name="connsiteX65" fmla="*/ 20967 w 163486"/>
                <a:gd name="connsiteY65" fmla="*/ 56852 h 191637"/>
                <a:gd name="connsiteX66" fmla="*/ 20594 w 163486"/>
                <a:gd name="connsiteY66" fmla="*/ 59804 h 191637"/>
                <a:gd name="connsiteX67" fmla="*/ 19459 w 163486"/>
                <a:gd name="connsiteY67" fmla="*/ 62155 h 191637"/>
                <a:gd name="connsiteX68" fmla="*/ 17789 w 163486"/>
                <a:gd name="connsiteY68" fmla="*/ 63598 h 191637"/>
                <a:gd name="connsiteX69" fmla="*/ 17253 w 163486"/>
                <a:gd name="connsiteY69" fmla="*/ 65414 h 191637"/>
                <a:gd name="connsiteX70" fmla="*/ 17253 w 163486"/>
                <a:gd name="connsiteY70" fmla="*/ 67620 h 191637"/>
                <a:gd name="connsiteX71" fmla="*/ 17399 w 163486"/>
                <a:gd name="connsiteY71" fmla="*/ 68528 h 191637"/>
                <a:gd name="connsiteX72" fmla="*/ 14902 w 163486"/>
                <a:gd name="connsiteY72" fmla="*/ 69290 h 191637"/>
                <a:gd name="connsiteX73" fmla="*/ 12859 w 163486"/>
                <a:gd name="connsiteY73" fmla="*/ 71106 h 191637"/>
                <a:gd name="connsiteX74" fmla="*/ 11270 w 163486"/>
                <a:gd name="connsiteY74" fmla="*/ 72241 h 191637"/>
                <a:gd name="connsiteX75" fmla="*/ 10589 w 163486"/>
                <a:gd name="connsiteY75" fmla="*/ 76636 h 191637"/>
                <a:gd name="connsiteX76" fmla="*/ 8919 w 163486"/>
                <a:gd name="connsiteY76" fmla="*/ 78144 h 191637"/>
                <a:gd name="connsiteX77" fmla="*/ 7638 w 163486"/>
                <a:gd name="connsiteY77" fmla="*/ 79198 h 191637"/>
                <a:gd name="connsiteX78" fmla="*/ 6811 w 163486"/>
                <a:gd name="connsiteY78" fmla="*/ 81176 h 191637"/>
                <a:gd name="connsiteX79" fmla="*/ 5303 w 163486"/>
                <a:gd name="connsiteY79" fmla="*/ 82392 h 191637"/>
                <a:gd name="connsiteX80" fmla="*/ 3178 w 163486"/>
                <a:gd name="connsiteY80" fmla="*/ 83527 h 191637"/>
                <a:gd name="connsiteX81" fmla="*/ 2578 w 163486"/>
                <a:gd name="connsiteY81" fmla="*/ 85571 h 191637"/>
                <a:gd name="connsiteX82" fmla="*/ 2724 w 163486"/>
                <a:gd name="connsiteY82" fmla="*/ 87549 h 191637"/>
                <a:gd name="connsiteX83" fmla="*/ 1735 w 163486"/>
                <a:gd name="connsiteY83" fmla="*/ 89138 h 191637"/>
                <a:gd name="connsiteX84" fmla="*/ 827 w 163486"/>
                <a:gd name="connsiteY84" fmla="*/ 90273 h 191637"/>
                <a:gd name="connsiteX85" fmla="*/ 600 w 163486"/>
                <a:gd name="connsiteY85" fmla="*/ 91781 h 191637"/>
                <a:gd name="connsiteX86" fmla="*/ 1362 w 163486"/>
                <a:gd name="connsiteY86" fmla="*/ 92916 h 191637"/>
                <a:gd name="connsiteX87" fmla="*/ 1216 w 163486"/>
                <a:gd name="connsiteY87" fmla="*/ 93597 h 191637"/>
                <a:gd name="connsiteX88" fmla="*/ 454 w 163486"/>
                <a:gd name="connsiteY88" fmla="*/ 93516 h 191637"/>
                <a:gd name="connsiteX89" fmla="*/ 0 w 163486"/>
                <a:gd name="connsiteY89" fmla="*/ 94878 h 191637"/>
                <a:gd name="connsiteX90" fmla="*/ 1135 w 163486"/>
                <a:gd name="connsiteY90" fmla="*/ 96694 h 191637"/>
                <a:gd name="connsiteX91" fmla="*/ 2043 w 163486"/>
                <a:gd name="connsiteY91" fmla="*/ 97684 h 191637"/>
                <a:gd name="connsiteX92" fmla="*/ 3632 w 163486"/>
                <a:gd name="connsiteY92" fmla="*/ 97829 h 191637"/>
                <a:gd name="connsiteX93" fmla="*/ 3632 w 163486"/>
                <a:gd name="connsiteY93" fmla="*/ 99954 h 191637"/>
                <a:gd name="connsiteX94" fmla="*/ 5140 w 163486"/>
                <a:gd name="connsiteY94" fmla="*/ 100716 h 191637"/>
                <a:gd name="connsiteX95" fmla="*/ 6275 w 163486"/>
                <a:gd name="connsiteY95" fmla="*/ 101624 h 191637"/>
                <a:gd name="connsiteX96" fmla="*/ 6583 w 163486"/>
                <a:gd name="connsiteY96" fmla="*/ 103748 h 191637"/>
                <a:gd name="connsiteX97" fmla="*/ 7573 w 163486"/>
                <a:gd name="connsiteY97" fmla="*/ 103294 h 191637"/>
                <a:gd name="connsiteX98" fmla="*/ 8708 w 163486"/>
                <a:gd name="connsiteY98" fmla="*/ 102305 h 191637"/>
                <a:gd name="connsiteX99" fmla="*/ 8400 w 163486"/>
                <a:gd name="connsiteY99" fmla="*/ 101478 h 191637"/>
                <a:gd name="connsiteX100" fmla="*/ 7491 w 163486"/>
                <a:gd name="connsiteY100" fmla="*/ 101251 h 191637"/>
                <a:gd name="connsiteX101" fmla="*/ 7346 w 163486"/>
                <a:gd name="connsiteY101" fmla="*/ 100343 h 191637"/>
                <a:gd name="connsiteX102" fmla="*/ 8481 w 163486"/>
                <a:gd name="connsiteY102" fmla="*/ 99889 h 191637"/>
                <a:gd name="connsiteX103" fmla="*/ 10605 w 163486"/>
                <a:gd name="connsiteY103" fmla="*/ 99662 h 191637"/>
                <a:gd name="connsiteX104" fmla="*/ 13491 w 163486"/>
                <a:gd name="connsiteY104" fmla="*/ 98981 h 191637"/>
                <a:gd name="connsiteX105" fmla="*/ 14853 w 163486"/>
                <a:gd name="connsiteY105" fmla="*/ 97927 h 191637"/>
                <a:gd name="connsiteX106" fmla="*/ 15843 w 163486"/>
                <a:gd name="connsiteY106" fmla="*/ 98689 h 191637"/>
                <a:gd name="connsiteX107" fmla="*/ 16978 w 163486"/>
                <a:gd name="connsiteY107" fmla="*/ 100278 h 191637"/>
                <a:gd name="connsiteX108" fmla="*/ 18259 w 163486"/>
                <a:gd name="connsiteY108" fmla="*/ 101413 h 191637"/>
                <a:gd name="connsiteX109" fmla="*/ 18713 w 163486"/>
                <a:gd name="connsiteY109" fmla="*/ 102630 h 191637"/>
                <a:gd name="connsiteX110" fmla="*/ 17351 w 163486"/>
                <a:gd name="connsiteY110" fmla="*/ 103229 h 191637"/>
                <a:gd name="connsiteX111" fmla="*/ 14627 w 163486"/>
                <a:gd name="connsiteY111" fmla="*/ 103375 h 191637"/>
                <a:gd name="connsiteX112" fmla="*/ 11594 w 163486"/>
                <a:gd name="connsiteY112" fmla="*/ 103375 h 191637"/>
                <a:gd name="connsiteX113" fmla="*/ 10232 w 163486"/>
                <a:gd name="connsiteY113" fmla="*/ 104510 h 191637"/>
                <a:gd name="connsiteX114" fmla="*/ 11059 w 163486"/>
                <a:gd name="connsiteY114" fmla="*/ 105646 h 191637"/>
                <a:gd name="connsiteX115" fmla="*/ 10978 w 163486"/>
                <a:gd name="connsiteY115" fmla="*/ 106246 h 191637"/>
                <a:gd name="connsiteX116" fmla="*/ 8854 w 163486"/>
                <a:gd name="connsiteY116" fmla="*/ 106700 h 191637"/>
                <a:gd name="connsiteX117" fmla="*/ 7183 w 163486"/>
                <a:gd name="connsiteY117" fmla="*/ 106700 h 191637"/>
                <a:gd name="connsiteX118" fmla="*/ 5967 w 163486"/>
                <a:gd name="connsiteY118" fmla="*/ 105338 h 191637"/>
                <a:gd name="connsiteX119" fmla="*/ 5286 w 163486"/>
                <a:gd name="connsiteY119" fmla="*/ 104348 h 191637"/>
                <a:gd name="connsiteX120" fmla="*/ 4459 w 163486"/>
                <a:gd name="connsiteY120" fmla="*/ 104429 h 191637"/>
                <a:gd name="connsiteX121" fmla="*/ 4151 w 163486"/>
                <a:gd name="connsiteY121" fmla="*/ 105256 h 191637"/>
                <a:gd name="connsiteX122" fmla="*/ 4751 w 163486"/>
                <a:gd name="connsiteY122" fmla="*/ 106018 h 191637"/>
                <a:gd name="connsiteX123" fmla="*/ 4070 w 163486"/>
                <a:gd name="connsiteY123" fmla="*/ 107073 h 191637"/>
                <a:gd name="connsiteX124" fmla="*/ 2935 w 163486"/>
                <a:gd name="connsiteY124" fmla="*/ 107835 h 191637"/>
                <a:gd name="connsiteX125" fmla="*/ 2254 w 163486"/>
                <a:gd name="connsiteY125" fmla="*/ 108824 h 191637"/>
                <a:gd name="connsiteX126" fmla="*/ 2027 w 163486"/>
                <a:gd name="connsiteY126" fmla="*/ 110040 h 191637"/>
                <a:gd name="connsiteX127" fmla="*/ 2027 w 163486"/>
                <a:gd name="connsiteY127" fmla="*/ 110948 h 191637"/>
                <a:gd name="connsiteX128" fmla="*/ 3535 w 163486"/>
                <a:gd name="connsiteY128" fmla="*/ 112618 h 191637"/>
                <a:gd name="connsiteX129" fmla="*/ 4297 w 163486"/>
                <a:gd name="connsiteY129" fmla="*/ 113981 h 191637"/>
                <a:gd name="connsiteX130" fmla="*/ 4524 w 163486"/>
                <a:gd name="connsiteY130" fmla="*/ 114662 h 191637"/>
                <a:gd name="connsiteX131" fmla="*/ 4297 w 163486"/>
                <a:gd name="connsiteY131" fmla="*/ 115343 h 191637"/>
                <a:gd name="connsiteX132" fmla="*/ 3535 w 163486"/>
                <a:gd name="connsiteY132" fmla="*/ 115343 h 191637"/>
                <a:gd name="connsiteX133" fmla="*/ 2773 w 163486"/>
                <a:gd name="connsiteY133" fmla="*/ 116024 h 191637"/>
                <a:gd name="connsiteX134" fmla="*/ 1865 w 163486"/>
                <a:gd name="connsiteY134" fmla="*/ 117467 h 191637"/>
                <a:gd name="connsiteX135" fmla="*/ 19832 w 163486"/>
                <a:gd name="connsiteY135" fmla="*/ 127164 h 191637"/>
                <a:gd name="connsiteX136" fmla="*/ 33177 w 163486"/>
                <a:gd name="connsiteY136" fmla="*/ 134818 h 191637"/>
                <a:gd name="connsiteX137" fmla="*/ 41885 w 163486"/>
                <a:gd name="connsiteY137" fmla="*/ 139358 h 191637"/>
                <a:gd name="connsiteX138" fmla="*/ 50139 w 163486"/>
                <a:gd name="connsiteY138" fmla="*/ 144969 h 191637"/>
                <a:gd name="connsiteX139" fmla="*/ 58101 w 163486"/>
                <a:gd name="connsiteY139" fmla="*/ 148828 h 191637"/>
                <a:gd name="connsiteX140" fmla="*/ 62949 w 163486"/>
                <a:gd name="connsiteY140" fmla="*/ 151634 h 191637"/>
                <a:gd name="connsiteX141" fmla="*/ 69095 w 163486"/>
                <a:gd name="connsiteY141" fmla="*/ 154666 h 191637"/>
                <a:gd name="connsiteX142" fmla="*/ 74090 w 163486"/>
                <a:gd name="connsiteY142" fmla="*/ 157617 h 191637"/>
                <a:gd name="connsiteX143" fmla="*/ 76068 w 163486"/>
                <a:gd name="connsiteY143" fmla="*/ 159287 h 191637"/>
                <a:gd name="connsiteX144" fmla="*/ 77057 w 163486"/>
                <a:gd name="connsiteY144" fmla="*/ 161412 h 191637"/>
                <a:gd name="connsiteX145" fmla="*/ 76911 w 163486"/>
                <a:gd name="connsiteY145" fmla="*/ 163455 h 191637"/>
                <a:gd name="connsiteX146" fmla="*/ 76311 w 163486"/>
                <a:gd name="connsiteY146" fmla="*/ 164509 h 191637"/>
                <a:gd name="connsiteX147" fmla="*/ 74868 w 163486"/>
                <a:gd name="connsiteY147" fmla="*/ 165044 h 191637"/>
                <a:gd name="connsiteX148" fmla="*/ 74495 w 163486"/>
                <a:gd name="connsiteY148" fmla="*/ 166179 h 191637"/>
                <a:gd name="connsiteX149" fmla="*/ 75030 w 163486"/>
                <a:gd name="connsiteY149" fmla="*/ 167541 h 191637"/>
                <a:gd name="connsiteX150" fmla="*/ 76165 w 163486"/>
                <a:gd name="connsiteY150" fmla="*/ 168595 h 191637"/>
                <a:gd name="connsiteX151" fmla="*/ 77754 w 163486"/>
                <a:gd name="connsiteY151" fmla="*/ 168968 h 191637"/>
                <a:gd name="connsiteX152" fmla="*/ 78209 w 163486"/>
                <a:gd name="connsiteY152" fmla="*/ 170865 h 191637"/>
                <a:gd name="connsiteX153" fmla="*/ 81160 w 163486"/>
                <a:gd name="connsiteY153" fmla="*/ 173136 h 191637"/>
                <a:gd name="connsiteX154" fmla="*/ 89576 w 163486"/>
                <a:gd name="connsiteY154" fmla="*/ 178746 h 191637"/>
                <a:gd name="connsiteX155" fmla="*/ 96922 w 163486"/>
                <a:gd name="connsiteY155" fmla="*/ 184357 h 191637"/>
                <a:gd name="connsiteX156" fmla="*/ 101770 w 163486"/>
                <a:gd name="connsiteY156" fmla="*/ 187616 h 191637"/>
                <a:gd name="connsiteX157" fmla="*/ 104040 w 163486"/>
                <a:gd name="connsiteY157" fmla="*/ 189513 h 191637"/>
                <a:gd name="connsiteX158" fmla="*/ 105857 w 163486"/>
                <a:gd name="connsiteY158" fmla="*/ 190049 h 191637"/>
                <a:gd name="connsiteX159" fmla="*/ 107591 w 163486"/>
                <a:gd name="connsiteY159" fmla="*/ 191638 h 191637"/>
                <a:gd name="connsiteX160" fmla="*/ 108646 w 163486"/>
                <a:gd name="connsiteY160" fmla="*/ 190357 h 191637"/>
                <a:gd name="connsiteX161" fmla="*/ 109553 w 163486"/>
                <a:gd name="connsiteY161" fmla="*/ 189821 h 191637"/>
                <a:gd name="connsiteX162" fmla="*/ 110462 w 163486"/>
                <a:gd name="connsiteY162" fmla="*/ 189821 h 191637"/>
                <a:gd name="connsiteX163" fmla="*/ 110916 w 163486"/>
                <a:gd name="connsiteY163" fmla="*/ 191638 h 191637"/>
                <a:gd name="connsiteX164" fmla="*/ 112586 w 163486"/>
                <a:gd name="connsiteY164" fmla="*/ 191103 h 191637"/>
                <a:gd name="connsiteX165" fmla="*/ 112278 w 163486"/>
                <a:gd name="connsiteY165" fmla="*/ 189432 h 191637"/>
                <a:gd name="connsiteX166" fmla="*/ 114175 w 163486"/>
                <a:gd name="connsiteY166" fmla="*/ 187762 h 191637"/>
                <a:gd name="connsiteX167" fmla="*/ 115764 w 163486"/>
                <a:gd name="connsiteY167" fmla="*/ 184649 h 191637"/>
                <a:gd name="connsiteX168" fmla="*/ 116899 w 163486"/>
                <a:gd name="connsiteY168" fmla="*/ 181016 h 191637"/>
                <a:gd name="connsiteX169" fmla="*/ 119105 w 163486"/>
                <a:gd name="connsiteY169" fmla="*/ 178519 h 191637"/>
                <a:gd name="connsiteX170" fmla="*/ 121229 w 163486"/>
                <a:gd name="connsiteY170" fmla="*/ 175179 h 191637"/>
                <a:gd name="connsiteX171" fmla="*/ 121683 w 163486"/>
                <a:gd name="connsiteY171" fmla="*/ 173200 h 191637"/>
                <a:gd name="connsiteX172" fmla="*/ 122056 w 163486"/>
                <a:gd name="connsiteY172" fmla="*/ 169633 h 191637"/>
                <a:gd name="connsiteX173" fmla="*/ 122818 w 163486"/>
                <a:gd name="connsiteY173" fmla="*/ 168806 h 191637"/>
                <a:gd name="connsiteX174" fmla="*/ 122964 w 163486"/>
                <a:gd name="connsiteY174" fmla="*/ 166147 h 191637"/>
                <a:gd name="connsiteX175" fmla="*/ 126078 w 163486"/>
                <a:gd name="connsiteY175" fmla="*/ 160455 h 191637"/>
                <a:gd name="connsiteX176" fmla="*/ 126677 w 163486"/>
                <a:gd name="connsiteY176" fmla="*/ 158104 h 191637"/>
                <a:gd name="connsiteX177" fmla="*/ 129564 w 163486"/>
                <a:gd name="connsiteY177" fmla="*/ 154390 h 191637"/>
                <a:gd name="connsiteX178" fmla="*/ 131542 w 163486"/>
                <a:gd name="connsiteY178" fmla="*/ 151585 h 191637"/>
                <a:gd name="connsiteX179" fmla="*/ 132531 w 163486"/>
                <a:gd name="connsiteY179" fmla="*/ 149153 h 191637"/>
                <a:gd name="connsiteX180" fmla="*/ 133293 w 163486"/>
                <a:gd name="connsiteY180" fmla="*/ 149071 h 191637"/>
                <a:gd name="connsiteX181" fmla="*/ 134428 w 163486"/>
                <a:gd name="connsiteY181" fmla="*/ 150288 h 191637"/>
                <a:gd name="connsiteX182" fmla="*/ 136099 w 163486"/>
                <a:gd name="connsiteY182" fmla="*/ 149687 h 191637"/>
                <a:gd name="connsiteX183" fmla="*/ 136407 w 163486"/>
                <a:gd name="connsiteY183" fmla="*/ 148098 h 191637"/>
                <a:gd name="connsiteX184" fmla="*/ 137461 w 163486"/>
                <a:gd name="connsiteY184" fmla="*/ 148244 h 191637"/>
                <a:gd name="connsiteX185" fmla="*/ 139277 w 163486"/>
                <a:gd name="connsiteY185" fmla="*/ 147871 h 191637"/>
                <a:gd name="connsiteX186" fmla="*/ 140185 w 163486"/>
                <a:gd name="connsiteY186" fmla="*/ 146882 h 191637"/>
                <a:gd name="connsiteX187" fmla="*/ 140331 w 163486"/>
                <a:gd name="connsiteY187" fmla="*/ 145520 h 191637"/>
                <a:gd name="connsiteX188" fmla="*/ 139731 w 163486"/>
                <a:gd name="connsiteY188" fmla="*/ 144612 h 191637"/>
                <a:gd name="connsiteX189" fmla="*/ 140720 w 163486"/>
                <a:gd name="connsiteY189" fmla="*/ 143931 h 191637"/>
                <a:gd name="connsiteX190" fmla="*/ 141482 w 163486"/>
                <a:gd name="connsiteY190" fmla="*/ 144304 h 191637"/>
                <a:gd name="connsiteX191" fmla="*/ 142471 w 163486"/>
                <a:gd name="connsiteY191" fmla="*/ 144904 h 191637"/>
                <a:gd name="connsiteX192" fmla="*/ 143298 w 163486"/>
                <a:gd name="connsiteY192" fmla="*/ 144142 h 191637"/>
                <a:gd name="connsiteX193" fmla="*/ 143072 w 163486"/>
                <a:gd name="connsiteY193" fmla="*/ 142553 h 191637"/>
                <a:gd name="connsiteX194" fmla="*/ 142471 w 163486"/>
                <a:gd name="connsiteY194" fmla="*/ 141791 h 191637"/>
                <a:gd name="connsiteX195" fmla="*/ 142471 w 163486"/>
                <a:gd name="connsiteY195" fmla="*/ 139812 h 191637"/>
                <a:gd name="connsiteX196" fmla="*/ 143234 w 163486"/>
                <a:gd name="connsiteY196" fmla="*/ 138985 h 191637"/>
                <a:gd name="connsiteX197" fmla="*/ 144677 w 163486"/>
                <a:gd name="connsiteY197" fmla="*/ 138758 h 191637"/>
                <a:gd name="connsiteX198" fmla="*/ 146185 w 163486"/>
                <a:gd name="connsiteY198" fmla="*/ 138158 h 191637"/>
                <a:gd name="connsiteX199" fmla="*/ 146266 w 163486"/>
                <a:gd name="connsiteY199" fmla="*/ 138839 h 191637"/>
                <a:gd name="connsiteX200" fmla="*/ 145504 w 163486"/>
                <a:gd name="connsiteY200" fmla="*/ 139601 h 191637"/>
                <a:gd name="connsiteX201" fmla="*/ 144142 w 163486"/>
                <a:gd name="connsiteY201" fmla="*/ 140055 h 191637"/>
                <a:gd name="connsiteX202" fmla="*/ 143606 w 163486"/>
                <a:gd name="connsiteY202" fmla="*/ 140963 h 191637"/>
                <a:gd name="connsiteX203" fmla="*/ 143979 w 163486"/>
                <a:gd name="connsiteY203" fmla="*/ 141564 h 191637"/>
                <a:gd name="connsiteX204" fmla="*/ 144806 w 163486"/>
                <a:gd name="connsiteY204" fmla="*/ 141255 h 191637"/>
                <a:gd name="connsiteX205" fmla="*/ 145260 w 163486"/>
                <a:gd name="connsiteY205" fmla="*/ 140882 h 191637"/>
                <a:gd name="connsiteX206" fmla="*/ 146769 w 163486"/>
                <a:gd name="connsiteY206" fmla="*/ 140428 h 191637"/>
                <a:gd name="connsiteX207" fmla="*/ 147531 w 163486"/>
                <a:gd name="connsiteY207" fmla="*/ 140347 h 191637"/>
                <a:gd name="connsiteX208" fmla="*/ 147677 w 163486"/>
                <a:gd name="connsiteY208" fmla="*/ 139666 h 191637"/>
                <a:gd name="connsiteX209" fmla="*/ 147255 w 163486"/>
                <a:gd name="connsiteY209" fmla="*/ 139228 h 191637"/>
                <a:gd name="connsiteX210" fmla="*/ 146412 w 163486"/>
                <a:gd name="connsiteY210" fmla="*/ 138823 h 191637"/>
                <a:gd name="connsiteX211" fmla="*/ 146315 w 163486"/>
                <a:gd name="connsiteY211" fmla="*/ 138126 h 191637"/>
                <a:gd name="connsiteX212" fmla="*/ 147174 w 163486"/>
                <a:gd name="connsiteY212" fmla="*/ 137120 h 191637"/>
                <a:gd name="connsiteX213" fmla="*/ 147790 w 163486"/>
                <a:gd name="connsiteY213" fmla="*/ 136715 h 191637"/>
                <a:gd name="connsiteX214" fmla="*/ 150401 w 163486"/>
                <a:gd name="connsiteY214" fmla="*/ 136212 h 191637"/>
                <a:gd name="connsiteX215" fmla="*/ 151650 w 163486"/>
                <a:gd name="connsiteY215" fmla="*/ 135920 h 191637"/>
                <a:gd name="connsiteX216" fmla="*/ 153125 w 163486"/>
                <a:gd name="connsiteY216" fmla="*/ 135742 h 191637"/>
                <a:gd name="connsiteX217" fmla="*/ 153871 w 163486"/>
                <a:gd name="connsiteY217" fmla="*/ 134315 h 191637"/>
                <a:gd name="connsiteX218" fmla="*/ 153758 w 163486"/>
                <a:gd name="connsiteY218" fmla="*/ 133180 h 191637"/>
                <a:gd name="connsiteX219" fmla="*/ 154779 w 163486"/>
                <a:gd name="connsiteY219" fmla="*/ 131980 h 191637"/>
                <a:gd name="connsiteX220" fmla="*/ 155914 w 163486"/>
                <a:gd name="connsiteY220" fmla="*/ 130894 h 191637"/>
                <a:gd name="connsiteX221" fmla="*/ 156660 w 163486"/>
                <a:gd name="connsiteY221" fmla="*/ 129985 h 191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163486" h="191637">
                  <a:moveTo>
                    <a:pt x="156709" y="130050"/>
                  </a:moveTo>
                  <a:lnTo>
                    <a:pt x="154212" y="127213"/>
                  </a:lnTo>
                  <a:lnTo>
                    <a:pt x="143753" y="113121"/>
                  </a:lnTo>
                  <a:lnTo>
                    <a:pt x="143753" y="110510"/>
                  </a:lnTo>
                  <a:lnTo>
                    <a:pt x="144320" y="96873"/>
                  </a:lnTo>
                  <a:lnTo>
                    <a:pt x="145001" y="69809"/>
                  </a:lnTo>
                  <a:lnTo>
                    <a:pt x="145001" y="38658"/>
                  </a:lnTo>
                  <a:lnTo>
                    <a:pt x="147385" y="35480"/>
                  </a:lnTo>
                  <a:lnTo>
                    <a:pt x="153644" y="27859"/>
                  </a:lnTo>
                  <a:lnTo>
                    <a:pt x="156823" y="23318"/>
                  </a:lnTo>
                  <a:lnTo>
                    <a:pt x="163487" y="13767"/>
                  </a:lnTo>
                  <a:lnTo>
                    <a:pt x="159093" y="13086"/>
                  </a:lnTo>
                  <a:lnTo>
                    <a:pt x="153628" y="13767"/>
                  </a:lnTo>
                  <a:lnTo>
                    <a:pt x="149234" y="14140"/>
                  </a:lnTo>
                  <a:lnTo>
                    <a:pt x="143931" y="10653"/>
                  </a:lnTo>
                  <a:lnTo>
                    <a:pt x="139536" y="7021"/>
                  </a:lnTo>
                  <a:lnTo>
                    <a:pt x="135288" y="8610"/>
                  </a:lnTo>
                  <a:lnTo>
                    <a:pt x="123385" y="14529"/>
                  </a:lnTo>
                  <a:lnTo>
                    <a:pt x="120953" y="18097"/>
                  </a:lnTo>
                  <a:lnTo>
                    <a:pt x="119672" y="20140"/>
                  </a:lnTo>
                  <a:lnTo>
                    <a:pt x="116332" y="24680"/>
                  </a:lnTo>
                  <a:lnTo>
                    <a:pt x="115278" y="24680"/>
                  </a:lnTo>
                  <a:lnTo>
                    <a:pt x="114224" y="22475"/>
                  </a:lnTo>
                  <a:lnTo>
                    <a:pt x="112780" y="22167"/>
                  </a:lnTo>
                  <a:lnTo>
                    <a:pt x="110429" y="22086"/>
                  </a:lnTo>
                  <a:cubicBezTo>
                    <a:pt x="110429" y="22086"/>
                    <a:pt x="105126" y="21177"/>
                    <a:pt x="104900" y="21177"/>
                  </a:cubicBezTo>
                  <a:cubicBezTo>
                    <a:pt x="104672" y="21177"/>
                    <a:pt x="97019" y="20951"/>
                    <a:pt x="97019" y="20951"/>
                  </a:cubicBezTo>
                  <a:lnTo>
                    <a:pt x="90127" y="21097"/>
                  </a:lnTo>
                  <a:lnTo>
                    <a:pt x="84905" y="20270"/>
                  </a:lnTo>
                  <a:lnTo>
                    <a:pt x="77933" y="15194"/>
                  </a:lnTo>
                  <a:lnTo>
                    <a:pt x="69744" y="9583"/>
                  </a:lnTo>
                  <a:lnTo>
                    <a:pt x="61782" y="3665"/>
                  </a:lnTo>
                  <a:lnTo>
                    <a:pt x="48436" y="3356"/>
                  </a:lnTo>
                  <a:lnTo>
                    <a:pt x="45323" y="3356"/>
                  </a:lnTo>
                  <a:lnTo>
                    <a:pt x="42891" y="2221"/>
                  </a:lnTo>
                  <a:lnTo>
                    <a:pt x="40539" y="713"/>
                  </a:lnTo>
                  <a:lnTo>
                    <a:pt x="39826" y="340"/>
                  </a:lnTo>
                  <a:lnTo>
                    <a:pt x="37669" y="259"/>
                  </a:lnTo>
                  <a:lnTo>
                    <a:pt x="31913" y="113"/>
                  </a:lnTo>
                  <a:lnTo>
                    <a:pt x="20918" y="113"/>
                  </a:lnTo>
                  <a:lnTo>
                    <a:pt x="9308" y="0"/>
                  </a:lnTo>
                  <a:lnTo>
                    <a:pt x="3454" y="5692"/>
                  </a:lnTo>
                  <a:lnTo>
                    <a:pt x="0" y="9210"/>
                  </a:lnTo>
                  <a:lnTo>
                    <a:pt x="2497" y="11870"/>
                  </a:lnTo>
                  <a:lnTo>
                    <a:pt x="3178" y="14302"/>
                  </a:lnTo>
                  <a:lnTo>
                    <a:pt x="4913" y="15065"/>
                  </a:lnTo>
                  <a:lnTo>
                    <a:pt x="4767" y="16508"/>
                  </a:lnTo>
                  <a:lnTo>
                    <a:pt x="5594" y="17870"/>
                  </a:lnTo>
                  <a:lnTo>
                    <a:pt x="7183" y="18243"/>
                  </a:lnTo>
                  <a:lnTo>
                    <a:pt x="8854" y="18924"/>
                  </a:lnTo>
                  <a:lnTo>
                    <a:pt x="9454" y="20367"/>
                  </a:lnTo>
                  <a:lnTo>
                    <a:pt x="9762" y="21956"/>
                  </a:lnTo>
                  <a:lnTo>
                    <a:pt x="9843" y="26496"/>
                  </a:lnTo>
                  <a:lnTo>
                    <a:pt x="9762" y="29075"/>
                  </a:lnTo>
                  <a:lnTo>
                    <a:pt x="12259" y="31053"/>
                  </a:lnTo>
                  <a:lnTo>
                    <a:pt x="13394" y="33631"/>
                  </a:lnTo>
                  <a:lnTo>
                    <a:pt x="14529" y="35366"/>
                  </a:lnTo>
                  <a:lnTo>
                    <a:pt x="15583" y="36356"/>
                  </a:lnTo>
                  <a:lnTo>
                    <a:pt x="15891" y="38934"/>
                  </a:lnTo>
                  <a:lnTo>
                    <a:pt x="16945" y="40912"/>
                  </a:lnTo>
                  <a:lnTo>
                    <a:pt x="18162" y="42047"/>
                  </a:lnTo>
                  <a:lnTo>
                    <a:pt x="18162" y="45161"/>
                  </a:lnTo>
                  <a:lnTo>
                    <a:pt x="18616" y="47593"/>
                  </a:lnTo>
                  <a:lnTo>
                    <a:pt x="19832" y="51161"/>
                  </a:lnTo>
                  <a:lnTo>
                    <a:pt x="21194" y="53820"/>
                  </a:lnTo>
                  <a:lnTo>
                    <a:pt x="20967" y="56852"/>
                  </a:lnTo>
                  <a:lnTo>
                    <a:pt x="20594" y="59804"/>
                  </a:lnTo>
                  <a:lnTo>
                    <a:pt x="19459" y="62155"/>
                  </a:lnTo>
                  <a:lnTo>
                    <a:pt x="17789" y="63598"/>
                  </a:lnTo>
                  <a:lnTo>
                    <a:pt x="17253" y="65414"/>
                  </a:lnTo>
                  <a:lnTo>
                    <a:pt x="17253" y="67620"/>
                  </a:lnTo>
                  <a:lnTo>
                    <a:pt x="17399" y="68528"/>
                  </a:lnTo>
                  <a:lnTo>
                    <a:pt x="14902" y="69290"/>
                  </a:lnTo>
                  <a:lnTo>
                    <a:pt x="12859" y="71106"/>
                  </a:lnTo>
                  <a:lnTo>
                    <a:pt x="11270" y="72241"/>
                  </a:lnTo>
                  <a:lnTo>
                    <a:pt x="10589" y="76636"/>
                  </a:lnTo>
                  <a:lnTo>
                    <a:pt x="8919" y="78144"/>
                  </a:lnTo>
                  <a:lnTo>
                    <a:pt x="7638" y="79198"/>
                  </a:lnTo>
                  <a:lnTo>
                    <a:pt x="6811" y="81176"/>
                  </a:lnTo>
                  <a:lnTo>
                    <a:pt x="5303" y="82392"/>
                  </a:lnTo>
                  <a:lnTo>
                    <a:pt x="3178" y="83527"/>
                  </a:lnTo>
                  <a:lnTo>
                    <a:pt x="2578" y="85571"/>
                  </a:lnTo>
                  <a:lnTo>
                    <a:pt x="2724" y="87549"/>
                  </a:lnTo>
                  <a:lnTo>
                    <a:pt x="1735" y="89138"/>
                  </a:lnTo>
                  <a:lnTo>
                    <a:pt x="827" y="90273"/>
                  </a:lnTo>
                  <a:lnTo>
                    <a:pt x="600" y="91781"/>
                  </a:lnTo>
                  <a:lnTo>
                    <a:pt x="1362" y="92916"/>
                  </a:lnTo>
                  <a:lnTo>
                    <a:pt x="1216" y="93597"/>
                  </a:lnTo>
                  <a:lnTo>
                    <a:pt x="454" y="93516"/>
                  </a:lnTo>
                  <a:lnTo>
                    <a:pt x="0" y="94878"/>
                  </a:lnTo>
                  <a:lnTo>
                    <a:pt x="1135" y="96694"/>
                  </a:lnTo>
                  <a:lnTo>
                    <a:pt x="2043" y="97684"/>
                  </a:lnTo>
                  <a:lnTo>
                    <a:pt x="3632" y="97829"/>
                  </a:lnTo>
                  <a:lnTo>
                    <a:pt x="3632" y="99954"/>
                  </a:lnTo>
                  <a:lnTo>
                    <a:pt x="5140" y="100716"/>
                  </a:lnTo>
                  <a:lnTo>
                    <a:pt x="6275" y="101624"/>
                  </a:lnTo>
                  <a:lnTo>
                    <a:pt x="6583" y="103748"/>
                  </a:lnTo>
                  <a:lnTo>
                    <a:pt x="7573" y="103294"/>
                  </a:lnTo>
                  <a:lnTo>
                    <a:pt x="8708" y="102305"/>
                  </a:lnTo>
                  <a:lnTo>
                    <a:pt x="8400" y="101478"/>
                  </a:lnTo>
                  <a:lnTo>
                    <a:pt x="7491" y="101251"/>
                  </a:lnTo>
                  <a:lnTo>
                    <a:pt x="7346" y="100343"/>
                  </a:lnTo>
                  <a:lnTo>
                    <a:pt x="8481" y="99889"/>
                  </a:lnTo>
                  <a:lnTo>
                    <a:pt x="10605" y="99662"/>
                  </a:lnTo>
                  <a:lnTo>
                    <a:pt x="13491" y="98981"/>
                  </a:lnTo>
                  <a:lnTo>
                    <a:pt x="14853" y="97927"/>
                  </a:lnTo>
                  <a:lnTo>
                    <a:pt x="15843" y="98689"/>
                  </a:lnTo>
                  <a:lnTo>
                    <a:pt x="16978" y="100278"/>
                  </a:lnTo>
                  <a:lnTo>
                    <a:pt x="18259" y="101413"/>
                  </a:lnTo>
                  <a:lnTo>
                    <a:pt x="18713" y="102630"/>
                  </a:lnTo>
                  <a:lnTo>
                    <a:pt x="17351" y="103229"/>
                  </a:lnTo>
                  <a:lnTo>
                    <a:pt x="14627" y="103375"/>
                  </a:lnTo>
                  <a:lnTo>
                    <a:pt x="11594" y="103375"/>
                  </a:lnTo>
                  <a:lnTo>
                    <a:pt x="10232" y="104510"/>
                  </a:lnTo>
                  <a:lnTo>
                    <a:pt x="11059" y="105646"/>
                  </a:lnTo>
                  <a:lnTo>
                    <a:pt x="10978" y="106246"/>
                  </a:lnTo>
                  <a:lnTo>
                    <a:pt x="8854" y="106700"/>
                  </a:lnTo>
                  <a:lnTo>
                    <a:pt x="7183" y="106700"/>
                  </a:lnTo>
                  <a:lnTo>
                    <a:pt x="5967" y="105338"/>
                  </a:lnTo>
                  <a:lnTo>
                    <a:pt x="5286" y="104348"/>
                  </a:lnTo>
                  <a:lnTo>
                    <a:pt x="4459" y="104429"/>
                  </a:lnTo>
                  <a:lnTo>
                    <a:pt x="4151" y="105256"/>
                  </a:lnTo>
                  <a:lnTo>
                    <a:pt x="4751" y="106018"/>
                  </a:lnTo>
                  <a:lnTo>
                    <a:pt x="4070" y="107073"/>
                  </a:lnTo>
                  <a:lnTo>
                    <a:pt x="2935" y="107835"/>
                  </a:lnTo>
                  <a:lnTo>
                    <a:pt x="2254" y="108824"/>
                  </a:lnTo>
                  <a:lnTo>
                    <a:pt x="2027" y="110040"/>
                  </a:lnTo>
                  <a:lnTo>
                    <a:pt x="2027" y="110948"/>
                  </a:lnTo>
                  <a:lnTo>
                    <a:pt x="3535" y="112618"/>
                  </a:lnTo>
                  <a:lnTo>
                    <a:pt x="4297" y="113981"/>
                  </a:lnTo>
                  <a:lnTo>
                    <a:pt x="4524" y="114662"/>
                  </a:lnTo>
                  <a:lnTo>
                    <a:pt x="4297" y="115343"/>
                  </a:lnTo>
                  <a:lnTo>
                    <a:pt x="3535" y="115343"/>
                  </a:lnTo>
                  <a:lnTo>
                    <a:pt x="2773" y="116024"/>
                  </a:lnTo>
                  <a:lnTo>
                    <a:pt x="1865" y="117467"/>
                  </a:lnTo>
                  <a:lnTo>
                    <a:pt x="19832" y="127164"/>
                  </a:lnTo>
                  <a:lnTo>
                    <a:pt x="33177" y="134818"/>
                  </a:lnTo>
                  <a:lnTo>
                    <a:pt x="41885" y="139358"/>
                  </a:lnTo>
                  <a:lnTo>
                    <a:pt x="50139" y="144969"/>
                  </a:lnTo>
                  <a:lnTo>
                    <a:pt x="58101" y="148828"/>
                  </a:lnTo>
                  <a:lnTo>
                    <a:pt x="62949" y="151634"/>
                  </a:lnTo>
                  <a:lnTo>
                    <a:pt x="69095" y="154666"/>
                  </a:lnTo>
                  <a:lnTo>
                    <a:pt x="74090" y="157617"/>
                  </a:lnTo>
                  <a:lnTo>
                    <a:pt x="76068" y="159287"/>
                  </a:lnTo>
                  <a:lnTo>
                    <a:pt x="77057" y="161412"/>
                  </a:lnTo>
                  <a:lnTo>
                    <a:pt x="76911" y="163455"/>
                  </a:lnTo>
                  <a:lnTo>
                    <a:pt x="76311" y="164509"/>
                  </a:lnTo>
                  <a:lnTo>
                    <a:pt x="74868" y="165044"/>
                  </a:lnTo>
                  <a:lnTo>
                    <a:pt x="74495" y="166179"/>
                  </a:lnTo>
                  <a:lnTo>
                    <a:pt x="75030" y="167541"/>
                  </a:lnTo>
                  <a:lnTo>
                    <a:pt x="76165" y="168595"/>
                  </a:lnTo>
                  <a:lnTo>
                    <a:pt x="77754" y="168968"/>
                  </a:lnTo>
                  <a:lnTo>
                    <a:pt x="78209" y="170865"/>
                  </a:lnTo>
                  <a:lnTo>
                    <a:pt x="81160" y="173136"/>
                  </a:lnTo>
                  <a:lnTo>
                    <a:pt x="89576" y="178746"/>
                  </a:lnTo>
                  <a:lnTo>
                    <a:pt x="96922" y="184357"/>
                  </a:lnTo>
                  <a:lnTo>
                    <a:pt x="101770" y="187616"/>
                  </a:lnTo>
                  <a:lnTo>
                    <a:pt x="104040" y="189513"/>
                  </a:lnTo>
                  <a:lnTo>
                    <a:pt x="105857" y="190049"/>
                  </a:lnTo>
                  <a:lnTo>
                    <a:pt x="107591" y="191638"/>
                  </a:lnTo>
                  <a:lnTo>
                    <a:pt x="108646" y="190357"/>
                  </a:lnTo>
                  <a:lnTo>
                    <a:pt x="109553" y="189821"/>
                  </a:lnTo>
                  <a:lnTo>
                    <a:pt x="110462" y="189821"/>
                  </a:lnTo>
                  <a:lnTo>
                    <a:pt x="110916" y="191638"/>
                  </a:lnTo>
                  <a:lnTo>
                    <a:pt x="112586" y="191103"/>
                  </a:lnTo>
                  <a:lnTo>
                    <a:pt x="112278" y="189432"/>
                  </a:lnTo>
                  <a:lnTo>
                    <a:pt x="114175" y="187762"/>
                  </a:lnTo>
                  <a:lnTo>
                    <a:pt x="115764" y="184649"/>
                  </a:lnTo>
                  <a:lnTo>
                    <a:pt x="116899" y="181016"/>
                  </a:lnTo>
                  <a:lnTo>
                    <a:pt x="119105" y="178519"/>
                  </a:lnTo>
                  <a:lnTo>
                    <a:pt x="121229" y="175179"/>
                  </a:lnTo>
                  <a:lnTo>
                    <a:pt x="121683" y="173200"/>
                  </a:lnTo>
                  <a:lnTo>
                    <a:pt x="122056" y="169633"/>
                  </a:lnTo>
                  <a:cubicBezTo>
                    <a:pt x="122056" y="169633"/>
                    <a:pt x="122818" y="169033"/>
                    <a:pt x="122818" y="168806"/>
                  </a:cubicBezTo>
                  <a:cubicBezTo>
                    <a:pt x="122818" y="168579"/>
                    <a:pt x="122964" y="166147"/>
                    <a:pt x="122964" y="166147"/>
                  </a:cubicBezTo>
                  <a:lnTo>
                    <a:pt x="126078" y="160455"/>
                  </a:lnTo>
                  <a:lnTo>
                    <a:pt x="126677" y="158104"/>
                  </a:lnTo>
                  <a:lnTo>
                    <a:pt x="129564" y="154390"/>
                  </a:lnTo>
                  <a:lnTo>
                    <a:pt x="131542" y="151585"/>
                  </a:lnTo>
                  <a:lnTo>
                    <a:pt x="132531" y="149153"/>
                  </a:lnTo>
                  <a:lnTo>
                    <a:pt x="133293" y="149071"/>
                  </a:lnTo>
                  <a:lnTo>
                    <a:pt x="134428" y="150288"/>
                  </a:lnTo>
                  <a:lnTo>
                    <a:pt x="136099" y="149687"/>
                  </a:lnTo>
                  <a:lnTo>
                    <a:pt x="136407" y="148098"/>
                  </a:lnTo>
                  <a:lnTo>
                    <a:pt x="137461" y="148244"/>
                  </a:lnTo>
                  <a:lnTo>
                    <a:pt x="139277" y="147871"/>
                  </a:lnTo>
                  <a:lnTo>
                    <a:pt x="140185" y="146882"/>
                  </a:lnTo>
                  <a:lnTo>
                    <a:pt x="140331" y="145520"/>
                  </a:lnTo>
                  <a:lnTo>
                    <a:pt x="139731" y="144612"/>
                  </a:lnTo>
                  <a:lnTo>
                    <a:pt x="140720" y="143931"/>
                  </a:lnTo>
                  <a:lnTo>
                    <a:pt x="141482" y="144304"/>
                  </a:lnTo>
                  <a:lnTo>
                    <a:pt x="142471" y="144904"/>
                  </a:lnTo>
                  <a:lnTo>
                    <a:pt x="143298" y="144142"/>
                  </a:lnTo>
                  <a:lnTo>
                    <a:pt x="143072" y="142553"/>
                  </a:lnTo>
                  <a:lnTo>
                    <a:pt x="142471" y="141791"/>
                  </a:lnTo>
                  <a:lnTo>
                    <a:pt x="142471" y="139812"/>
                  </a:lnTo>
                  <a:lnTo>
                    <a:pt x="143234" y="138985"/>
                  </a:lnTo>
                  <a:lnTo>
                    <a:pt x="144677" y="138758"/>
                  </a:lnTo>
                  <a:lnTo>
                    <a:pt x="146185" y="138158"/>
                  </a:lnTo>
                  <a:lnTo>
                    <a:pt x="146266" y="138839"/>
                  </a:lnTo>
                  <a:lnTo>
                    <a:pt x="145504" y="139601"/>
                  </a:lnTo>
                  <a:lnTo>
                    <a:pt x="144142" y="140055"/>
                  </a:lnTo>
                  <a:lnTo>
                    <a:pt x="143606" y="140963"/>
                  </a:lnTo>
                  <a:lnTo>
                    <a:pt x="143979" y="141564"/>
                  </a:lnTo>
                  <a:lnTo>
                    <a:pt x="144806" y="141255"/>
                  </a:lnTo>
                  <a:lnTo>
                    <a:pt x="145260" y="140882"/>
                  </a:lnTo>
                  <a:lnTo>
                    <a:pt x="146769" y="140428"/>
                  </a:lnTo>
                  <a:lnTo>
                    <a:pt x="147531" y="140347"/>
                  </a:lnTo>
                  <a:lnTo>
                    <a:pt x="147677" y="139666"/>
                  </a:lnTo>
                  <a:lnTo>
                    <a:pt x="147255" y="139228"/>
                  </a:lnTo>
                  <a:lnTo>
                    <a:pt x="146412" y="138823"/>
                  </a:lnTo>
                  <a:lnTo>
                    <a:pt x="146315" y="138126"/>
                  </a:lnTo>
                  <a:lnTo>
                    <a:pt x="147174" y="137120"/>
                  </a:lnTo>
                  <a:lnTo>
                    <a:pt x="147790" y="136715"/>
                  </a:lnTo>
                  <a:lnTo>
                    <a:pt x="150401" y="136212"/>
                  </a:lnTo>
                  <a:lnTo>
                    <a:pt x="151650" y="135920"/>
                  </a:lnTo>
                  <a:lnTo>
                    <a:pt x="153125" y="135742"/>
                  </a:lnTo>
                  <a:lnTo>
                    <a:pt x="153871" y="134315"/>
                  </a:lnTo>
                  <a:lnTo>
                    <a:pt x="153758" y="133180"/>
                  </a:lnTo>
                  <a:lnTo>
                    <a:pt x="154779" y="131980"/>
                  </a:lnTo>
                  <a:lnTo>
                    <a:pt x="155914" y="130894"/>
                  </a:lnTo>
                  <a:lnTo>
                    <a:pt x="156660" y="129985"/>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56" name="Freeform: Shape 855">
              <a:extLst>
                <a:ext uri="{FF2B5EF4-FFF2-40B4-BE49-F238E27FC236}">
                  <a16:creationId xmlns:a16="http://schemas.microsoft.com/office/drawing/2014/main" id="{6F70D4C2-5598-9419-4496-A8EB00CCD1BC}"/>
                </a:ext>
              </a:extLst>
            </p:cNvPr>
            <p:cNvSpPr/>
            <p:nvPr/>
          </p:nvSpPr>
          <p:spPr>
            <a:xfrm>
              <a:off x="7768070" y="4454934"/>
              <a:ext cx="104100" cy="107002"/>
            </a:xfrm>
            <a:custGeom>
              <a:avLst/>
              <a:gdLst>
                <a:gd name="connsiteX0" fmla="*/ 93224 w 112845"/>
                <a:gd name="connsiteY0" fmla="*/ 79863 h 115991"/>
                <a:gd name="connsiteX1" fmla="*/ 91408 w 112845"/>
                <a:gd name="connsiteY1" fmla="*/ 80576 h 115991"/>
                <a:gd name="connsiteX2" fmla="*/ 89706 w 112845"/>
                <a:gd name="connsiteY2" fmla="*/ 81549 h 115991"/>
                <a:gd name="connsiteX3" fmla="*/ 88165 w 112845"/>
                <a:gd name="connsiteY3" fmla="*/ 81549 h 115991"/>
                <a:gd name="connsiteX4" fmla="*/ 86689 w 112845"/>
                <a:gd name="connsiteY4" fmla="*/ 81095 h 115991"/>
                <a:gd name="connsiteX5" fmla="*/ 84873 w 112845"/>
                <a:gd name="connsiteY5" fmla="*/ 80187 h 115991"/>
                <a:gd name="connsiteX6" fmla="*/ 82830 w 112845"/>
                <a:gd name="connsiteY6" fmla="*/ 80138 h 115991"/>
                <a:gd name="connsiteX7" fmla="*/ 81354 w 112845"/>
                <a:gd name="connsiteY7" fmla="*/ 79879 h 115991"/>
                <a:gd name="connsiteX8" fmla="*/ 80106 w 112845"/>
                <a:gd name="connsiteY8" fmla="*/ 79068 h 115991"/>
                <a:gd name="connsiteX9" fmla="*/ 80106 w 112845"/>
                <a:gd name="connsiteY9" fmla="*/ 78209 h 115991"/>
                <a:gd name="connsiteX10" fmla="*/ 80673 w 112845"/>
                <a:gd name="connsiteY10" fmla="*/ 77300 h 115991"/>
                <a:gd name="connsiteX11" fmla="*/ 80106 w 112845"/>
                <a:gd name="connsiteY11" fmla="*/ 76619 h 115991"/>
                <a:gd name="connsiteX12" fmla="*/ 77609 w 112845"/>
                <a:gd name="connsiteY12" fmla="*/ 77074 h 115991"/>
                <a:gd name="connsiteX13" fmla="*/ 77609 w 112845"/>
                <a:gd name="connsiteY13" fmla="*/ 78209 h 115991"/>
                <a:gd name="connsiteX14" fmla="*/ 78630 w 112845"/>
                <a:gd name="connsiteY14" fmla="*/ 80365 h 115991"/>
                <a:gd name="connsiteX15" fmla="*/ 78971 w 112845"/>
                <a:gd name="connsiteY15" fmla="*/ 82181 h 115991"/>
                <a:gd name="connsiteX16" fmla="*/ 78971 w 112845"/>
                <a:gd name="connsiteY16" fmla="*/ 83998 h 115991"/>
                <a:gd name="connsiteX17" fmla="*/ 78290 w 112845"/>
                <a:gd name="connsiteY17" fmla="*/ 85473 h 115991"/>
                <a:gd name="connsiteX18" fmla="*/ 76749 w 112845"/>
                <a:gd name="connsiteY18" fmla="*/ 86154 h 115991"/>
                <a:gd name="connsiteX19" fmla="*/ 77884 w 112845"/>
                <a:gd name="connsiteY19" fmla="*/ 84727 h 115991"/>
                <a:gd name="connsiteX20" fmla="*/ 78403 w 112845"/>
                <a:gd name="connsiteY20" fmla="*/ 83527 h 115991"/>
                <a:gd name="connsiteX21" fmla="*/ 77998 w 112845"/>
                <a:gd name="connsiteY21" fmla="*/ 82052 h 115991"/>
                <a:gd name="connsiteX22" fmla="*/ 77365 w 112845"/>
                <a:gd name="connsiteY22" fmla="*/ 80122 h 115991"/>
                <a:gd name="connsiteX23" fmla="*/ 76117 w 112845"/>
                <a:gd name="connsiteY23" fmla="*/ 79603 h 115991"/>
                <a:gd name="connsiteX24" fmla="*/ 75436 w 112845"/>
                <a:gd name="connsiteY24" fmla="*/ 80576 h 115991"/>
                <a:gd name="connsiteX25" fmla="*/ 74528 w 112845"/>
                <a:gd name="connsiteY25" fmla="*/ 80462 h 115991"/>
                <a:gd name="connsiteX26" fmla="*/ 73847 w 112845"/>
                <a:gd name="connsiteY26" fmla="*/ 81371 h 115991"/>
                <a:gd name="connsiteX27" fmla="*/ 73101 w 112845"/>
                <a:gd name="connsiteY27" fmla="*/ 81371 h 115991"/>
                <a:gd name="connsiteX28" fmla="*/ 73101 w 112845"/>
                <a:gd name="connsiteY28" fmla="*/ 82684 h 115991"/>
                <a:gd name="connsiteX29" fmla="*/ 71901 w 112845"/>
                <a:gd name="connsiteY29" fmla="*/ 83544 h 115991"/>
                <a:gd name="connsiteX30" fmla="*/ 71155 w 112845"/>
                <a:gd name="connsiteY30" fmla="*/ 84063 h 115991"/>
                <a:gd name="connsiteX31" fmla="*/ 69955 w 112845"/>
                <a:gd name="connsiteY31" fmla="*/ 84354 h 115991"/>
                <a:gd name="connsiteX32" fmla="*/ 69209 w 112845"/>
                <a:gd name="connsiteY32" fmla="*/ 83041 h 115991"/>
                <a:gd name="connsiteX33" fmla="*/ 68917 w 112845"/>
                <a:gd name="connsiteY33" fmla="*/ 82133 h 115991"/>
                <a:gd name="connsiteX34" fmla="*/ 67896 w 112845"/>
                <a:gd name="connsiteY34" fmla="*/ 82765 h 115991"/>
                <a:gd name="connsiteX35" fmla="*/ 67214 w 112845"/>
                <a:gd name="connsiteY35" fmla="*/ 83446 h 115991"/>
                <a:gd name="connsiteX36" fmla="*/ 66193 w 112845"/>
                <a:gd name="connsiteY36" fmla="*/ 83738 h 115991"/>
                <a:gd name="connsiteX37" fmla="*/ 65058 w 112845"/>
                <a:gd name="connsiteY37" fmla="*/ 83803 h 115991"/>
                <a:gd name="connsiteX38" fmla="*/ 65852 w 112845"/>
                <a:gd name="connsiteY38" fmla="*/ 83057 h 115991"/>
                <a:gd name="connsiteX39" fmla="*/ 65285 w 112845"/>
                <a:gd name="connsiteY39" fmla="*/ 81403 h 115991"/>
                <a:gd name="connsiteX40" fmla="*/ 62901 w 112845"/>
                <a:gd name="connsiteY40" fmla="*/ 81403 h 115991"/>
                <a:gd name="connsiteX41" fmla="*/ 62901 w 112845"/>
                <a:gd name="connsiteY41" fmla="*/ 81808 h 115991"/>
                <a:gd name="connsiteX42" fmla="*/ 63355 w 112845"/>
                <a:gd name="connsiteY42" fmla="*/ 82782 h 115991"/>
                <a:gd name="connsiteX43" fmla="*/ 62382 w 112845"/>
                <a:gd name="connsiteY43" fmla="*/ 83576 h 115991"/>
                <a:gd name="connsiteX44" fmla="*/ 62722 w 112845"/>
                <a:gd name="connsiteY44" fmla="*/ 84095 h 115991"/>
                <a:gd name="connsiteX45" fmla="*/ 62090 w 112845"/>
                <a:gd name="connsiteY45" fmla="*/ 84954 h 115991"/>
                <a:gd name="connsiteX46" fmla="*/ 61231 w 112845"/>
                <a:gd name="connsiteY46" fmla="*/ 84841 h 115991"/>
                <a:gd name="connsiteX47" fmla="*/ 61231 w 112845"/>
                <a:gd name="connsiteY47" fmla="*/ 82457 h 115991"/>
                <a:gd name="connsiteX48" fmla="*/ 60258 w 112845"/>
                <a:gd name="connsiteY48" fmla="*/ 82457 h 115991"/>
                <a:gd name="connsiteX49" fmla="*/ 59852 w 112845"/>
                <a:gd name="connsiteY49" fmla="*/ 83998 h 115991"/>
                <a:gd name="connsiteX50" fmla="*/ 57696 w 112845"/>
                <a:gd name="connsiteY50" fmla="*/ 83949 h 115991"/>
                <a:gd name="connsiteX51" fmla="*/ 58101 w 112845"/>
                <a:gd name="connsiteY51" fmla="*/ 82976 h 115991"/>
                <a:gd name="connsiteX52" fmla="*/ 58896 w 112845"/>
                <a:gd name="connsiteY52" fmla="*/ 82635 h 115991"/>
                <a:gd name="connsiteX53" fmla="*/ 58896 w 112845"/>
                <a:gd name="connsiteY53" fmla="*/ 81436 h 115991"/>
                <a:gd name="connsiteX54" fmla="*/ 57696 w 112845"/>
                <a:gd name="connsiteY54" fmla="*/ 82295 h 115991"/>
                <a:gd name="connsiteX55" fmla="*/ 57063 w 112845"/>
                <a:gd name="connsiteY55" fmla="*/ 82230 h 115991"/>
                <a:gd name="connsiteX56" fmla="*/ 56204 w 112845"/>
                <a:gd name="connsiteY56" fmla="*/ 83479 h 115991"/>
                <a:gd name="connsiteX57" fmla="*/ 56204 w 112845"/>
                <a:gd name="connsiteY57" fmla="*/ 84338 h 115991"/>
                <a:gd name="connsiteX58" fmla="*/ 55344 w 112845"/>
                <a:gd name="connsiteY58" fmla="*/ 84338 h 115991"/>
                <a:gd name="connsiteX59" fmla="*/ 54712 w 112845"/>
                <a:gd name="connsiteY59" fmla="*/ 81436 h 115991"/>
                <a:gd name="connsiteX60" fmla="*/ 53966 w 112845"/>
                <a:gd name="connsiteY60" fmla="*/ 82116 h 115991"/>
                <a:gd name="connsiteX61" fmla="*/ 53966 w 112845"/>
                <a:gd name="connsiteY61" fmla="*/ 83592 h 115991"/>
                <a:gd name="connsiteX62" fmla="*/ 53561 w 112845"/>
                <a:gd name="connsiteY62" fmla="*/ 84792 h 115991"/>
                <a:gd name="connsiteX63" fmla="*/ 53107 w 112845"/>
                <a:gd name="connsiteY63" fmla="*/ 85473 h 115991"/>
                <a:gd name="connsiteX64" fmla="*/ 52426 w 112845"/>
                <a:gd name="connsiteY64" fmla="*/ 85652 h 115991"/>
                <a:gd name="connsiteX65" fmla="*/ 51907 w 112845"/>
                <a:gd name="connsiteY65" fmla="*/ 86657 h 115991"/>
                <a:gd name="connsiteX66" fmla="*/ 51907 w 112845"/>
                <a:gd name="connsiteY66" fmla="*/ 87533 h 115991"/>
                <a:gd name="connsiteX67" fmla="*/ 51453 w 112845"/>
                <a:gd name="connsiteY67" fmla="*/ 88554 h 115991"/>
                <a:gd name="connsiteX68" fmla="*/ 50998 w 112845"/>
                <a:gd name="connsiteY68" fmla="*/ 88960 h 115991"/>
                <a:gd name="connsiteX69" fmla="*/ 50318 w 112845"/>
                <a:gd name="connsiteY69" fmla="*/ 88960 h 115991"/>
                <a:gd name="connsiteX70" fmla="*/ 50318 w 112845"/>
                <a:gd name="connsiteY70" fmla="*/ 91230 h 115991"/>
                <a:gd name="connsiteX71" fmla="*/ 50609 w 112845"/>
                <a:gd name="connsiteY71" fmla="*/ 92089 h 115991"/>
                <a:gd name="connsiteX72" fmla="*/ 51063 w 112845"/>
                <a:gd name="connsiteY72" fmla="*/ 92495 h 115991"/>
                <a:gd name="connsiteX73" fmla="*/ 50950 w 112845"/>
                <a:gd name="connsiteY73" fmla="*/ 93354 h 115991"/>
                <a:gd name="connsiteX74" fmla="*/ 50318 w 112845"/>
                <a:gd name="connsiteY74" fmla="*/ 94667 h 115991"/>
                <a:gd name="connsiteX75" fmla="*/ 49296 w 112845"/>
                <a:gd name="connsiteY75" fmla="*/ 95916 h 115991"/>
                <a:gd name="connsiteX76" fmla="*/ 48209 w 112845"/>
                <a:gd name="connsiteY76" fmla="*/ 96597 h 115991"/>
                <a:gd name="connsiteX77" fmla="*/ 46961 w 112845"/>
                <a:gd name="connsiteY77" fmla="*/ 97457 h 115991"/>
                <a:gd name="connsiteX78" fmla="*/ 46669 w 112845"/>
                <a:gd name="connsiteY78" fmla="*/ 98430 h 115991"/>
                <a:gd name="connsiteX79" fmla="*/ 46669 w 112845"/>
                <a:gd name="connsiteY79" fmla="*/ 100197 h 115991"/>
                <a:gd name="connsiteX80" fmla="*/ 45647 w 112845"/>
                <a:gd name="connsiteY80" fmla="*/ 101057 h 115991"/>
                <a:gd name="connsiteX81" fmla="*/ 44901 w 112845"/>
                <a:gd name="connsiteY81" fmla="*/ 101965 h 115991"/>
                <a:gd name="connsiteX82" fmla="*/ 44901 w 112845"/>
                <a:gd name="connsiteY82" fmla="*/ 103894 h 115991"/>
                <a:gd name="connsiteX83" fmla="*/ 45583 w 112845"/>
                <a:gd name="connsiteY83" fmla="*/ 104575 h 115991"/>
                <a:gd name="connsiteX84" fmla="*/ 46377 w 112845"/>
                <a:gd name="connsiteY84" fmla="*/ 105824 h 115991"/>
                <a:gd name="connsiteX85" fmla="*/ 39664 w 112845"/>
                <a:gd name="connsiteY85" fmla="*/ 105824 h 115991"/>
                <a:gd name="connsiteX86" fmla="*/ 33518 w 112845"/>
                <a:gd name="connsiteY86" fmla="*/ 106684 h 115991"/>
                <a:gd name="connsiteX87" fmla="*/ 26756 w 112845"/>
                <a:gd name="connsiteY87" fmla="*/ 106975 h 115991"/>
                <a:gd name="connsiteX88" fmla="*/ 22718 w 112845"/>
                <a:gd name="connsiteY88" fmla="*/ 107656 h 115991"/>
                <a:gd name="connsiteX89" fmla="*/ 19313 w 112845"/>
                <a:gd name="connsiteY89" fmla="*/ 108289 h 115991"/>
                <a:gd name="connsiteX90" fmla="*/ 17772 w 112845"/>
                <a:gd name="connsiteY90" fmla="*/ 109035 h 115991"/>
                <a:gd name="connsiteX91" fmla="*/ 15843 w 112845"/>
                <a:gd name="connsiteY91" fmla="*/ 110235 h 115991"/>
                <a:gd name="connsiteX92" fmla="*/ 14254 w 112845"/>
                <a:gd name="connsiteY92" fmla="*/ 112570 h 115991"/>
                <a:gd name="connsiteX93" fmla="*/ 12146 w 112845"/>
                <a:gd name="connsiteY93" fmla="*/ 113818 h 115991"/>
                <a:gd name="connsiteX94" fmla="*/ 11124 w 112845"/>
                <a:gd name="connsiteY94" fmla="*/ 114905 h 115991"/>
                <a:gd name="connsiteX95" fmla="*/ 10443 w 112845"/>
                <a:gd name="connsiteY95" fmla="*/ 115991 h 115991"/>
                <a:gd name="connsiteX96" fmla="*/ 7378 w 112845"/>
                <a:gd name="connsiteY96" fmla="*/ 115991 h 115991"/>
                <a:gd name="connsiteX97" fmla="*/ 5789 w 112845"/>
                <a:gd name="connsiteY97" fmla="*/ 114062 h 115991"/>
                <a:gd name="connsiteX98" fmla="*/ 5108 w 112845"/>
                <a:gd name="connsiteY98" fmla="*/ 113494 h 115991"/>
                <a:gd name="connsiteX99" fmla="*/ 908 w 112845"/>
                <a:gd name="connsiteY99" fmla="*/ 113494 h 115991"/>
                <a:gd name="connsiteX100" fmla="*/ 908 w 112845"/>
                <a:gd name="connsiteY100" fmla="*/ 109230 h 115991"/>
                <a:gd name="connsiteX101" fmla="*/ 0 w 112845"/>
                <a:gd name="connsiteY101" fmla="*/ 106554 h 115991"/>
                <a:gd name="connsiteX102" fmla="*/ 908 w 112845"/>
                <a:gd name="connsiteY102" fmla="*/ 105013 h 115991"/>
                <a:gd name="connsiteX103" fmla="*/ 2611 w 112845"/>
                <a:gd name="connsiteY103" fmla="*/ 103878 h 115991"/>
                <a:gd name="connsiteX104" fmla="*/ 2611 w 112845"/>
                <a:gd name="connsiteY104" fmla="*/ 99500 h 115991"/>
                <a:gd name="connsiteX105" fmla="*/ 1589 w 112845"/>
                <a:gd name="connsiteY105" fmla="*/ 98187 h 115991"/>
                <a:gd name="connsiteX106" fmla="*/ 2611 w 112845"/>
                <a:gd name="connsiteY106" fmla="*/ 97441 h 115991"/>
                <a:gd name="connsiteX107" fmla="*/ 4832 w 112845"/>
                <a:gd name="connsiteY107" fmla="*/ 95900 h 115991"/>
                <a:gd name="connsiteX108" fmla="*/ 5627 w 112845"/>
                <a:gd name="connsiteY108" fmla="*/ 94927 h 115991"/>
                <a:gd name="connsiteX109" fmla="*/ 6308 w 112845"/>
                <a:gd name="connsiteY109" fmla="*/ 93614 h 115991"/>
                <a:gd name="connsiteX110" fmla="*/ 6421 w 112845"/>
                <a:gd name="connsiteY110" fmla="*/ 92251 h 115991"/>
                <a:gd name="connsiteX111" fmla="*/ 6989 w 112845"/>
                <a:gd name="connsiteY111" fmla="*/ 91165 h 115991"/>
                <a:gd name="connsiteX112" fmla="*/ 7508 w 112845"/>
                <a:gd name="connsiteY112" fmla="*/ 90419 h 115991"/>
                <a:gd name="connsiteX113" fmla="*/ 6875 w 112845"/>
                <a:gd name="connsiteY113" fmla="*/ 90127 h 115991"/>
                <a:gd name="connsiteX114" fmla="*/ 5854 w 112845"/>
                <a:gd name="connsiteY114" fmla="*/ 90062 h 115991"/>
                <a:gd name="connsiteX115" fmla="*/ 4427 w 112845"/>
                <a:gd name="connsiteY115" fmla="*/ 89495 h 115991"/>
                <a:gd name="connsiteX116" fmla="*/ 3065 w 112845"/>
                <a:gd name="connsiteY116" fmla="*/ 88700 h 115991"/>
                <a:gd name="connsiteX117" fmla="*/ 4086 w 112845"/>
                <a:gd name="connsiteY117" fmla="*/ 84662 h 115991"/>
                <a:gd name="connsiteX118" fmla="*/ 4946 w 112845"/>
                <a:gd name="connsiteY118" fmla="*/ 83122 h 115991"/>
                <a:gd name="connsiteX119" fmla="*/ 5627 w 112845"/>
                <a:gd name="connsiteY119" fmla="*/ 81647 h 115991"/>
                <a:gd name="connsiteX120" fmla="*/ 6535 w 112845"/>
                <a:gd name="connsiteY120" fmla="*/ 80106 h 115991"/>
                <a:gd name="connsiteX121" fmla="*/ 7216 w 112845"/>
                <a:gd name="connsiteY121" fmla="*/ 78290 h 115991"/>
                <a:gd name="connsiteX122" fmla="*/ 8010 w 112845"/>
                <a:gd name="connsiteY122" fmla="*/ 77268 h 115991"/>
                <a:gd name="connsiteX123" fmla="*/ 9146 w 112845"/>
                <a:gd name="connsiteY123" fmla="*/ 76701 h 115991"/>
                <a:gd name="connsiteX124" fmla="*/ 9146 w 112845"/>
                <a:gd name="connsiteY124" fmla="*/ 69825 h 115991"/>
                <a:gd name="connsiteX125" fmla="*/ 10054 w 112845"/>
                <a:gd name="connsiteY125" fmla="*/ 68236 h 115991"/>
                <a:gd name="connsiteX126" fmla="*/ 11708 w 112845"/>
                <a:gd name="connsiteY126" fmla="*/ 66355 h 115991"/>
                <a:gd name="connsiteX127" fmla="*/ 13183 w 112845"/>
                <a:gd name="connsiteY127" fmla="*/ 64701 h 115991"/>
                <a:gd name="connsiteX128" fmla="*/ 14886 w 112845"/>
                <a:gd name="connsiteY128" fmla="*/ 63274 h 115991"/>
                <a:gd name="connsiteX129" fmla="*/ 15908 w 112845"/>
                <a:gd name="connsiteY129" fmla="*/ 62301 h 115991"/>
                <a:gd name="connsiteX130" fmla="*/ 17221 w 112845"/>
                <a:gd name="connsiteY130" fmla="*/ 61279 h 115991"/>
                <a:gd name="connsiteX131" fmla="*/ 19945 w 112845"/>
                <a:gd name="connsiteY131" fmla="*/ 61279 h 115991"/>
                <a:gd name="connsiteX132" fmla="*/ 20351 w 112845"/>
                <a:gd name="connsiteY132" fmla="*/ 62074 h 115991"/>
                <a:gd name="connsiteX133" fmla="*/ 20643 w 112845"/>
                <a:gd name="connsiteY133" fmla="*/ 63209 h 115991"/>
                <a:gd name="connsiteX134" fmla="*/ 20075 w 112845"/>
                <a:gd name="connsiteY134" fmla="*/ 64295 h 115991"/>
                <a:gd name="connsiteX135" fmla="*/ 20416 w 112845"/>
                <a:gd name="connsiteY135" fmla="*/ 64636 h 115991"/>
                <a:gd name="connsiteX136" fmla="*/ 21843 w 112845"/>
                <a:gd name="connsiteY136" fmla="*/ 64636 h 115991"/>
                <a:gd name="connsiteX137" fmla="*/ 22702 w 112845"/>
                <a:gd name="connsiteY137" fmla="*/ 64004 h 115991"/>
                <a:gd name="connsiteX138" fmla="*/ 23610 w 112845"/>
                <a:gd name="connsiteY138" fmla="*/ 62869 h 115991"/>
                <a:gd name="connsiteX139" fmla="*/ 24518 w 112845"/>
                <a:gd name="connsiteY139" fmla="*/ 62009 h 115991"/>
                <a:gd name="connsiteX140" fmla="*/ 24745 w 112845"/>
                <a:gd name="connsiteY140" fmla="*/ 60988 h 115991"/>
                <a:gd name="connsiteX141" fmla="*/ 25313 w 112845"/>
                <a:gd name="connsiteY141" fmla="*/ 60241 h 115991"/>
                <a:gd name="connsiteX142" fmla="*/ 25540 w 112845"/>
                <a:gd name="connsiteY142" fmla="*/ 58993 h 115991"/>
                <a:gd name="connsiteX143" fmla="*/ 27015 w 112845"/>
                <a:gd name="connsiteY143" fmla="*/ 58020 h 115991"/>
                <a:gd name="connsiteX144" fmla="*/ 27762 w 112845"/>
                <a:gd name="connsiteY144" fmla="*/ 56593 h 115991"/>
                <a:gd name="connsiteX145" fmla="*/ 29010 w 112845"/>
                <a:gd name="connsiteY145" fmla="*/ 55507 h 115991"/>
                <a:gd name="connsiteX146" fmla="*/ 29578 w 112845"/>
                <a:gd name="connsiteY146" fmla="*/ 53917 h 115991"/>
                <a:gd name="connsiteX147" fmla="*/ 30826 w 112845"/>
                <a:gd name="connsiteY147" fmla="*/ 53350 h 115991"/>
                <a:gd name="connsiteX148" fmla="*/ 32415 w 112845"/>
                <a:gd name="connsiteY148" fmla="*/ 53350 h 115991"/>
                <a:gd name="connsiteX149" fmla="*/ 34069 w 112845"/>
                <a:gd name="connsiteY149" fmla="*/ 52604 h 115991"/>
                <a:gd name="connsiteX150" fmla="*/ 35091 w 112845"/>
                <a:gd name="connsiteY150" fmla="*/ 51696 h 115991"/>
                <a:gd name="connsiteX151" fmla="*/ 35772 w 112845"/>
                <a:gd name="connsiteY151" fmla="*/ 50609 h 115991"/>
                <a:gd name="connsiteX152" fmla="*/ 36567 w 112845"/>
                <a:gd name="connsiteY152" fmla="*/ 49977 h 115991"/>
                <a:gd name="connsiteX153" fmla="*/ 36567 w 112845"/>
                <a:gd name="connsiteY153" fmla="*/ 48274 h 115991"/>
                <a:gd name="connsiteX154" fmla="*/ 37248 w 112845"/>
                <a:gd name="connsiteY154" fmla="*/ 47755 h 115991"/>
                <a:gd name="connsiteX155" fmla="*/ 38156 w 112845"/>
                <a:gd name="connsiteY155" fmla="*/ 47755 h 115991"/>
                <a:gd name="connsiteX156" fmla="*/ 38902 w 112845"/>
                <a:gd name="connsiteY156" fmla="*/ 46847 h 115991"/>
                <a:gd name="connsiteX157" fmla="*/ 39015 w 112845"/>
                <a:gd name="connsiteY157" fmla="*/ 45761 h 115991"/>
                <a:gd name="connsiteX158" fmla="*/ 38383 w 112845"/>
                <a:gd name="connsiteY158" fmla="*/ 44626 h 115991"/>
                <a:gd name="connsiteX159" fmla="*/ 38383 w 112845"/>
                <a:gd name="connsiteY159" fmla="*/ 42469 h 115991"/>
                <a:gd name="connsiteX160" fmla="*/ 38269 w 112845"/>
                <a:gd name="connsiteY160" fmla="*/ 41674 h 115991"/>
                <a:gd name="connsiteX161" fmla="*/ 38204 w 112845"/>
                <a:gd name="connsiteY161" fmla="*/ 40426 h 115991"/>
                <a:gd name="connsiteX162" fmla="*/ 39972 w 112845"/>
                <a:gd name="connsiteY162" fmla="*/ 39112 h 115991"/>
                <a:gd name="connsiteX163" fmla="*/ 38383 w 112845"/>
                <a:gd name="connsiteY163" fmla="*/ 39112 h 115991"/>
                <a:gd name="connsiteX164" fmla="*/ 38610 w 112845"/>
                <a:gd name="connsiteY164" fmla="*/ 38431 h 115991"/>
                <a:gd name="connsiteX165" fmla="*/ 39291 w 112845"/>
                <a:gd name="connsiteY165" fmla="*/ 37410 h 115991"/>
                <a:gd name="connsiteX166" fmla="*/ 40150 w 112845"/>
                <a:gd name="connsiteY166" fmla="*/ 36388 h 115991"/>
                <a:gd name="connsiteX167" fmla="*/ 40329 w 112845"/>
                <a:gd name="connsiteY167" fmla="*/ 35026 h 115991"/>
                <a:gd name="connsiteX168" fmla="*/ 39242 w 112845"/>
                <a:gd name="connsiteY168" fmla="*/ 36274 h 115991"/>
                <a:gd name="connsiteX169" fmla="*/ 38042 w 112845"/>
                <a:gd name="connsiteY169" fmla="*/ 37134 h 115991"/>
                <a:gd name="connsiteX170" fmla="*/ 37296 w 112845"/>
                <a:gd name="connsiteY170" fmla="*/ 38221 h 115991"/>
                <a:gd name="connsiteX171" fmla="*/ 36502 w 112845"/>
                <a:gd name="connsiteY171" fmla="*/ 39696 h 115991"/>
                <a:gd name="connsiteX172" fmla="*/ 36048 w 112845"/>
                <a:gd name="connsiteY172" fmla="*/ 40782 h 115991"/>
                <a:gd name="connsiteX173" fmla="*/ 34848 w 112845"/>
                <a:gd name="connsiteY173" fmla="*/ 39583 h 115991"/>
                <a:gd name="connsiteX174" fmla="*/ 33761 w 112845"/>
                <a:gd name="connsiteY174" fmla="*/ 38723 h 115991"/>
                <a:gd name="connsiteX175" fmla="*/ 31880 w 112845"/>
                <a:gd name="connsiteY175" fmla="*/ 38156 h 115991"/>
                <a:gd name="connsiteX176" fmla="*/ 31767 w 112845"/>
                <a:gd name="connsiteY176" fmla="*/ 37069 h 115991"/>
                <a:gd name="connsiteX177" fmla="*/ 31199 w 112845"/>
                <a:gd name="connsiteY177" fmla="*/ 35756 h 115991"/>
                <a:gd name="connsiteX178" fmla="*/ 30226 w 112845"/>
                <a:gd name="connsiteY178" fmla="*/ 35529 h 115991"/>
                <a:gd name="connsiteX179" fmla="*/ 29431 w 112845"/>
                <a:gd name="connsiteY179" fmla="*/ 35934 h 115991"/>
                <a:gd name="connsiteX180" fmla="*/ 28572 w 112845"/>
                <a:gd name="connsiteY180" fmla="*/ 36567 h 115991"/>
                <a:gd name="connsiteX181" fmla="*/ 27486 w 112845"/>
                <a:gd name="connsiteY181" fmla="*/ 36567 h 115991"/>
                <a:gd name="connsiteX182" fmla="*/ 26237 w 112845"/>
                <a:gd name="connsiteY182" fmla="*/ 35885 h 115991"/>
                <a:gd name="connsiteX183" fmla="*/ 25037 w 112845"/>
                <a:gd name="connsiteY183" fmla="*/ 35026 h 115991"/>
                <a:gd name="connsiteX184" fmla="*/ 24291 w 112845"/>
                <a:gd name="connsiteY184" fmla="*/ 33599 h 115991"/>
                <a:gd name="connsiteX185" fmla="*/ 24583 w 112845"/>
                <a:gd name="connsiteY185" fmla="*/ 32172 h 115991"/>
                <a:gd name="connsiteX186" fmla="*/ 25102 w 112845"/>
                <a:gd name="connsiteY186" fmla="*/ 30583 h 115991"/>
                <a:gd name="connsiteX187" fmla="*/ 26464 w 112845"/>
                <a:gd name="connsiteY187" fmla="*/ 29270 h 115991"/>
                <a:gd name="connsiteX188" fmla="*/ 27145 w 112845"/>
                <a:gd name="connsiteY188" fmla="*/ 28248 h 115991"/>
                <a:gd name="connsiteX189" fmla="*/ 27777 w 112845"/>
                <a:gd name="connsiteY189" fmla="*/ 26205 h 115991"/>
                <a:gd name="connsiteX190" fmla="*/ 26302 w 112845"/>
                <a:gd name="connsiteY190" fmla="*/ 24502 h 115991"/>
                <a:gd name="connsiteX191" fmla="*/ 25961 w 112845"/>
                <a:gd name="connsiteY191" fmla="*/ 23594 h 115991"/>
                <a:gd name="connsiteX192" fmla="*/ 25913 w 112845"/>
                <a:gd name="connsiteY192" fmla="*/ 21097 h 115991"/>
                <a:gd name="connsiteX193" fmla="*/ 26545 w 112845"/>
                <a:gd name="connsiteY193" fmla="*/ 19054 h 115991"/>
                <a:gd name="connsiteX194" fmla="*/ 27178 w 112845"/>
                <a:gd name="connsiteY194" fmla="*/ 17805 h 115991"/>
                <a:gd name="connsiteX195" fmla="*/ 28199 w 112845"/>
                <a:gd name="connsiteY195" fmla="*/ 16443 h 115991"/>
                <a:gd name="connsiteX196" fmla="*/ 28540 w 112845"/>
                <a:gd name="connsiteY196" fmla="*/ 14789 h 115991"/>
                <a:gd name="connsiteX197" fmla="*/ 28313 w 112845"/>
                <a:gd name="connsiteY197" fmla="*/ 13427 h 115991"/>
                <a:gd name="connsiteX198" fmla="*/ 28313 w 112845"/>
                <a:gd name="connsiteY198" fmla="*/ 12567 h 115991"/>
                <a:gd name="connsiteX199" fmla="*/ 30761 w 112845"/>
                <a:gd name="connsiteY199" fmla="*/ 10459 h 115991"/>
                <a:gd name="connsiteX200" fmla="*/ 32124 w 112845"/>
                <a:gd name="connsiteY200" fmla="*/ 8919 h 115991"/>
                <a:gd name="connsiteX201" fmla="*/ 33826 w 112845"/>
                <a:gd name="connsiteY201" fmla="*/ 8124 h 115991"/>
                <a:gd name="connsiteX202" fmla="*/ 36388 w 112845"/>
                <a:gd name="connsiteY202" fmla="*/ 7784 h 115991"/>
                <a:gd name="connsiteX203" fmla="*/ 39631 w 112845"/>
                <a:gd name="connsiteY203" fmla="*/ 9486 h 115991"/>
                <a:gd name="connsiteX204" fmla="*/ 41107 w 112845"/>
                <a:gd name="connsiteY204" fmla="*/ 10573 h 115991"/>
                <a:gd name="connsiteX205" fmla="*/ 43491 w 112845"/>
                <a:gd name="connsiteY205" fmla="*/ 10573 h 115991"/>
                <a:gd name="connsiteX206" fmla="*/ 47123 w 112845"/>
                <a:gd name="connsiteY206" fmla="*/ 8075 h 115991"/>
                <a:gd name="connsiteX207" fmla="*/ 48777 w 112845"/>
                <a:gd name="connsiteY207" fmla="*/ 9551 h 115991"/>
                <a:gd name="connsiteX208" fmla="*/ 50593 w 112845"/>
                <a:gd name="connsiteY208" fmla="*/ 11140 h 115991"/>
                <a:gd name="connsiteX209" fmla="*/ 52474 w 112845"/>
                <a:gd name="connsiteY209" fmla="*/ 12567 h 115991"/>
                <a:gd name="connsiteX210" fmla="*/ 54063 w 112845"/>
                <a:gd name="connsiteY210" fmla="*/ 13767 h 115991"/>
                <a:gd name="connsiteX211" fmla="*/ 55377 w 112845"/>
                <a:gd name="connsiteY211" fmla="*/ 12567 h 115991"/>
                <a:gd name="connsiteX212" fmla="*/ 57258 w 112845"/>
                <a:gd name="connsiteY212" fmla="*/ 11140 h 115991"/>
                <a:gd name="connsiteX213" fmla="*/ 59025 w 112845"/>
                <a:gd name="connsiteY213" fmla="*/ 9940 h 115991"/>
                <a:gd name="connsiteX214" fmla="*/ 61068 w 112845"/>
                <a:gd name="connsiteY214" fmla="*/ 9535 h 115991"/>
                <a:gd name="connsiteX215" fmla="*/ 63566 w 112845"/>
                <a:gd name="connsiteY215" fmla="*/ 9129 h 115991"/>
                <a:gd name="connsiteX216" fmla="*/ 65495 w 112845"/>
                <a:gd name="connsiteY216" fmla="*/ 9016 h 115991"/>
                <a:gd name="connsiteX217" fmla="*/ 67263 w 112845"/>
                <a:gd name="connsiteY217" fmla="*/ 8611 h 115991"/>
                <a:gd name="connsiteX218" fmla="*/ 68966 w 112845"/>
                <a:gd name="connsiteY218" fmla="*/ 7589 h 115991"/>
                <a:gd name="connsiteX219" fmla="*/ 70555 w 112845"/>
                <a:gd name="connsiteY219" fmla="*/ 6275 h 115991"/>
                <a:gd name="connsiteX220" fmla="*/ 71463 w 112845"/>
                <a:gd name="connsiteY220" fmla="*/ 5870 h 115991"/>
                <a:gd name="connsiteX221" fmla="*/ 73279 w 112845"/>
                <a:gd name="connsiteY221" fmla="*/ 6389 h 115991"/>
                <a:gd name="connsiteX222" fmla="*/ 74528 w 112845"/>
                <a:gd name="connsiteY222" fmla="*/ 7362 h 115991"/>
                <a:gd name="connsiteX223" fmla="*/ 75728 w 112845"/>
                <a:gd name="connsiteY223" fmla="*/ 7994 h 115991"/>
                <a:gd name="connsiteX224" fmla="*/ 78679 w 112845"/>
                <a:gd name="connsiteY224" fmla="*/ 8513 h 115991"/>
                <a:gd name="connsiteX225" fmla="*/ 80836 w 112845"/>
                <a:gd name="connsiteY225" fmla="*/ 8465 h 115991"/>
                <a:gd name="connsiteX226" fmla="*/ 83333 w 112845"/>
                <a:gd name="connsiteY226" fmla="*/ 8465 h 115991"/>
                <a:gd name="connsiteX227" fmla="*/ 85214 w 112845"/>
                <a:gd name="connsiteY227" fmla="*/ 6584 h 115991"/>
                <a:gd name="connsiteX228" fmla="*/ 87484 w 112845"/>
                <a:gd name="connsiteY228" fmla="*/ 3405 h 115991"/>
                <a:gd name="connsiteX229" fmla="*/ 89527 w 112845"/>
                <a:gd name="connsiteY229" fmla="*/ 1475 h 115991"/>
                <a:gd name="connsiteX230" fmla="*/ 91651 w 112845"/>
                <a:gd name="connsiteY230" fmla="*/ 0 h 115991"/>
                <a:gd name="connsiteX231" fmla="*/ 94149 w 112845"/>
                <a:gd name="connsiteY231" fmla="*/ 2659 h 115991"/>
                <a:gd name="connsiteX232" fmla="*/ 94830 w 112845"/>
                <a:gd name="connsiteY232" fmla="*/ 5092 h 115991"/>
                <a:gd name="connsiteX233" fmla="*/ 96565 w 112845"/>
                <a:gd name="connsiteY233" fmla="*/ 5854 h 115991"/>
                <a:gd name="connsiteX234" fmla="*/ 96419 w 112845"/>
                <a:gd name="connsiteY234" fmla="*/ 7297 h 115991"/>
                <a:gd name="connsiteX235" fmla="*/ 97246 w 112845"/>
                <a:gd name="connsiteY235" fmla="*/ 8659 h 115991"/>
                <a:gd name="connsiteX236" fmla="*/ 98835 w 112845"/>
                <a:gd name="connsiteY236" fmla="*/ 9032 h 115991"/>
                <a:gd name="connsiteX237" fmla="*/ 100505 w 112845"/>
                <a:gd name="connsiteY237" fmla="*/ 9713 h 115991"/>
                <a:gd name="connsiteX238" fmla="*/ 101105 w 112845"/>
                <a:gd name="connsiteY238" fmla="*/ 11156 h 115991"/>
                <a:gd name="connsiteX239" fmla="*/ 101413 w 112845"/>
                <a:gd name="connsiteY239" fmla="*/ 12746 h 115991"/>
                <a:gd name="connsiteX240" fmla="*/ 101495 w 112845"/>
                <a:gd name="connsiteY240" fmla="*/ 17286 h 115991"/>
                <a:gd name="connsiteX241" fmla="*/ 101413 w 112845"/>
                <a:gd name="connsiteY241" fmla="*/ 19864 h 115991"/>
                <a:gd name="connsiteX242" fmla="*/ 103911 w 112845"/>
                <a:gd name="connsiteY242" fmla="*/ 21843 h 115991"/>
                <a:gd name="connsiteX243" fmla="*/ 105046 w 112845"/>
                <a:gd name="connsiteY243" fmla="*/ 24421 h 115991"/>
                <a:gd name="connsiteX244" fmla="*/ 106181 w 112845"/>
                <a:gd name="connsiteY244" fmla="*/ 26156 h 115991"/>
                <a:gd name="connsiteX245" fmla="*/ 107235 w 112845"/>
                <a:gd name="connsiteY245" fmla="*/ 27145 h 115991"/>
                <a:gd name="connsiteX246" fmla="*/ 107543 w 112845"/>
                <a:gd name="connsiteY246" fmla="*/ 29724 h 115991"/>
                <a:gd name="connsiteX247" fmla="*/ 108597 w 112845"/>
                <a:gd name="connsiteY247" fmla="*/ 31702 h 115991"/>
                <a:gd name="connsiteX248" fmla="*/ 109813 w 112845"/>
                <a:gd name="connsiteY248" fmla="*/ 32837 h 115991"/>
                <a:gd name="connsiteX249" fmla="*/ 109813 w 112845"/>
                <a:gd name="connsiteY249" fmla="*/ 35950 h 115991"/>
                <a:gd name="connsiteX250" fmla="*/ 110267 w 112845"/>
                <a:gd name="connsiteY250" fmla="*/ 38383 h 115991"/>
                <a:gd name="connsiteX251" fmla="*/ 111483 w 112845"/>
                <a:gd name="connsiteY251" fmla="*/ 41950 h 115991"/>
                <a:gd name="connsiteX252" fmla="*/ 112846 w 112845"/>
                <a:gd name="connsiteY252" fmla="*/ 44610 h 115991"/>
                <a:gd name="connsiteX253" fmla="*/ 112618 w 112845"/>
                <a:gd name="connsiteY253" fmla="*/ 47642 h 115991"/>
                <a:gd name="connsiteX254" fmla="*/ 112245 w 112845"/>
                <a:gd name="connsiteY254" fmla="*/ 50593 h 115991"/>
                <a:gd name="connsiteX255" fmla="*/ 111110 w 112845"/>
                <a:gd name="connsiteY255" fmla="*/ 52944 h 115991"/>
                <a:gd name="connsiteX256" fmla="*/ 109440 w 112845"/>
                <a:gd name="connsiteY256" fmla="*/ 54388 h 115991"/>
                <a:gd name="connsiteX257" fmla="*/ 108905 w 112845"/>
                <a:gd name="connsiteY257" fmla="*/ 56204 h 115991"/>
                <a:gd name="connsiteX258" fmla="*/ 108905 w 112845"/>
                <a:gd name="connsiteY258" fmla="*/ 58409 h 115991"/>
                <a:gd name="connsiteX259" fmla="*/ 109051 w 112845"/>
                <a:gd name="connsiteY259" fmla="*/ 59317 h 115991"/>
                <a:gd name="connsiteX260" fmla="*/ 106554 w 112845"/>
                <a:gd name="connsiteY260" fmla="*/ 60079 h 115991"/>
                <a:gd name="connsiteX261" fmla="*/ 104510 w 112845"/>
                <a:gd name="connsiteY261" fmla="*/ 61895 h 115991"/>
                <a:gd name="connsiteX262" fmla="*/ 102921 w 112845"/>
                <a:gd name="connsiteY262" fmla="*/ 63030 h 115991"/>
                <a:gd name="connsiteX263" fmla="*/ 102240 w 112845"/>
                <a:gd name="connsiteY263" fmla="*/ 67425 h 115991"/>
                <a:gd name="connsiteX264" fmla="*/ 100570 w 112845"/>
                <a:gd name="connsiteY264" fmla="*/ 68933 h 115991"/>
                <a:gd name="connsiteX265" fmla="*/ 99289 w 112845"/>
                <a:gd name="connsiteY265" fmla="*/ 69987 h 115991"/>
                <a:gd name="connsiteX266" fmla="*/ 98462 w 112845"/>
                <a:gd name="connsiteY266" fmla="*/ 71965 h 115991"/>
                <a:gd name="connsiteX267" fmla="*/ 96954 w 112845"/>
                <a:gd name="connsiteY267" fmla="*/ 73182 h 115991"/>
                <a:gd name="connsiteX268" fmla="*/ 94830 w 112845"/>
                <a:gd name="connsiteY268" fmla="*/ 74317 h 115991"/>
                <a:gd name="connsiteX269" fmla="*/ 94230 w 112845"/>
                <a:gd name="connsiteY269" fmla="*/ 76360 h 115991"/>
                <a:gd name="connsiteX270" fmla="*/ 94376 w 112845"/>
                <a:gd name="connsiteY270" fmla="*/ 78338 h 115991"/>
                <a:gd name="connsiteX271" fmla="*/ 93387 w 112845"/>
                <a:gd name="connsiteY271" fmla="*/ 79928 h 11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112845" h="115991">
                  <a:moveTo>
                    <a:pt x="93224" y="79863"/>
                  </a:moveTo>
                  <a:lnTo>
                    <a:pt x="91408" y="80576"/>
                  </a:lnTo>
                  <a:lnTo>
                    <a:pt x="89706" y="81549"/>
                  </a:lnTo>
                  <a:lnTo>
                    <a:pt x="88165" y="81549"/>
                  </a:lnTo>
                  <a:lnTo>
                    <a:pt x="86689" y="81095"/>
                  </a:lnTo>
                  <a:cubicBezTo>
                    <a:pt x="86689" y="81095"/>
                    <a:pt x="85035" y="80187"/>
                    <a:pt x="84873" y="80187"/>
                  </a:cubicBezTo>
                  <a:cubicBezTo>
                    <a:pt x="84711" y="80187"/>
                    <a:pt x="82830" y="80138"/>
                    <a:pt x="82830" y="80138"/>
                  </a:cubicBezTo>
                  <a:lnTo>
                    <a:pt x="81354" y="79879"/>
                  </a:lnTo>
                  <a:lnTo>
                    <a:pt x="80106" y="79068"/>
                  </a:lnTo>
                  <a:lnTo>
                    <a:pt x="80106" y="78209"/>
                  </a:lnTo>
                  <a:lnTo>
                    <a:pt x="80673" y="77300"/>
                  </a:lnTo>
                  <a:lnTo>
                    <a:pt x="80106" y="76619"/>
                  </a:lnTo>
                  <a:lnTo>
                    <a:pt x="77609" y="77074"/>
                  </a:lnTo>
                  <a:lnTo>
                    <a:pt x="77609" y="78209"/>
                  </a:lnTo>
                  <a:lnTo>
                    <a:pt x="78630" y="80365"/>
                  </a:lnTo>
                  <a:lnTo>
                    <a:pt x="78971" y="82181"/>
                  </a:lnTo>
                  <a:lnTo>
                    <a:pt x="78971" y="83998"/>
                  </a:lnTo>
                  <a:lnTo>
                    <a:pt x="78290" y="85473"/>
                  </a:lnTo>
                  <a:lnTo>
                    <a:pt x="76749" y="86154"/>
                  </a:lnTo>
                  <a:lnTo>
                    <a:pt x="77884" y="84727"/>
                  </a:lnTo>
                  <a:lnTo>
                    <a:pt x="78403" y="83527"/>
                  </a:lnTo>
                  <a:lnTo>
                    <a:pt x="77998" y="82052"/>
                  </a:lnTo>
                  <a:lnTo>
                    <a:pt x="77365" y="80122"/>
                  </a:lnTo>
                  <a:lnTo>
                    <a:pt x="76117" y="79603"/>
                  </a:lnTo>
                  <a:lnTo>
                    <a:pt x="75436" y="80576"/>
                  </a:lnTo>
                  <a:lnTo>
                    <a:pt x="74528" y="80462"/>
                  </a:lnTo>
                  <a:lnTo>
                    <a:pt x="73847" y="81371"/>
                  </a:lnTo>
                  <a:lnTo>
                    <a:pt x="73101" y="81371"/>
                  </a:lnTo>
                  <a:lnTo>
                    <a:pt x="73101" y="82684"/>
                  </a:lnTo>
                  <a:lnTo>
                    <a:pt x="71901" y="83544"/>
                  </a:lnTo>
                  <a:lnTo>
                    <a:pt x="71155" y="84063"/>
                  </a:lnTo>
                  <a:lnTo>
                    <a:pt x="69955" y="84354"/>
                  </a:lnTo>
                  <a:lnTo>
                    <a:pt x="69209" y="83041"/>
                  </a:lnTo>
                  <a:lnTo>
                    <a:pt x="68917" y="82133"/>
                  </a:lnTo>
                  <a:lnTo>
                    <a:pt x="67896" y="82765"/>
                  </a:lnTo>
                  <a:lnTo>
                    <a:pt x="67214" y="83446"/>
                  </a:lnTo>
                  <a:cubicBezTo>
                    <a:pt x="67214" y="83446"/>
                    <a:pt x="66420" y="83738"/>
                    <a:pt x="66193" y="83738"/>
                  </a:cubicBezTo>
                  <a:cubicBezTo>
                    <a:pt x="65966" y="83738"/>
                    <a:pt x="65058" y="83803"/>
                    <a:pt x="65058" y="83803"/>
                  </a:cubicBezTo>
                  <a:lnTo>
                    <a:pt x="65852" y="83057"/>
                  </a:lnTo>
                  <a:lnTo>
                    <a:pt x="65285" y="81403"/>
                  </a:lnTo>
                  <a:lnTo>
                    <a:pt x="62901" y="81403"/>
                  </a:lnTo>
                  <a:lnTo>
                    <a:pt x="62901" y="81808"/>
                  </a:lnTo>
                  <a:lnTo>
                    <a:pt x="63355" y="82782"/>
                  </a:lnTo>
                  <a:lnTo>
                    <a:pt x="62382" y="83576"/>
                  </a:lnTo>
                  <a:lnTo>
                    <a:pt x="62722" y="84095"/>
                  </a:lnTo>
                  <a:lnTo>
                    <a:pt x="62090" y="84954"/>
                  </a:lnTo>
                  <a:lnTo>
                    <a:pt x="61231" y="84841"/>
                  </a:lnTo>
                  <a:lnTo>
                    <a:pt x="61231" y="82457"/>
                  </a:lnTo>
                  <a:lnTo>
                    <a:pt x="60258" y="82457"/>
                  </a:lnTo>
                  <a:lnTo>
                    <a:pt x="59852" y="83998"/>
                  </a:lnTo>
                  <a:lnTo>
                    <a:pt x="57696" y="83949"/>
                  </a:lnTo>
                  <a:lnTo>
                    <a:pt x="58101" y="82976"/>
                  </a:lnTo>
                  <a:lnTo>
                    <a:pt x="58896" y="82635"/>
                  </a:lnTo>
                  <a:lnTo>
                    <a:pt x="58896" y="81436"/>
                  </a:lnTo>
                  <a:lnTo>
                    <a:pt x="57696" y="82295"/>
                  </a:lnTo>
                  <a:lnTo>
                    <a:pt x="57063" y="82230"/>
                  </a:lnTo>
                  <a:lnTo>
                    <a:pt x="56204" y="83479"/>
                  </a:lnTo>
                  <a:lnTo>
                    <a:pt x="56204" y="84338"/>
                  </a:lnTo>
                  <a:lnTo>
                    <a:pt x="55344" y="84338"/>
                  </a:lnTo>
                  <a:lnTo>
                    <a:pt x="54712" y="81436"/>
                  </a:lnTo>
                  <a:lnTo>
                    <a:pt x="53966" y="82116"/>
                  </a:lnTo>
                  <a:lnTo>
                    <a:pt x="53966" y="83592"/>
                  </a:lnTo>
                  <a:lnTo>
                    <a:pt x="53561" y="84792"/>
                  </a:lnTo>
                  <a:lnTo>
                    <a:pt x="53107" y="85473"/>
                  </a:lnTo>
                  <a:lnTo>
                    <a:pt x="52426" y="85652"/>
                  </a:lnTo>
                  <a:lnTo>
                    <a:pt x="51907" y="86657"/>
                  </a:lnTo>
                  <a:lnTo>
                    <a:pt x="51907" y="87533"/>
                  </a:lnTo>
                  <a:lnTo>
                    <a:pt x="51453" y="88554"/>
                  </a:lnTo>
                  <a:lnTo>
                    <a:pt x="50998" y="88960"/>
                  </a:lnTo>
                  <a:lnTo>
                    <a:pt x="50318" y="88960"/>
                  </a:lnTo>
                  <a:lnTo>
                    <a:pt x="50318" y="91230"/>
                  </a:lnTo>
                  <a:lnTo>
                    <a:pt x="50609" y="92089"/>
                  </a:lnTo>
                  <a:lnTo>
                    <a:pt x="51063" y="92495"/>
                  </a:lnTo>
                  <a:lnTo>
                    <a:pt x="50950" y="93354"/>
                  </a:lnTo>
                  <a:lnTo>
                    <a:pt x="50318" y="94667"/>
                  </a:lnTo>
                  <a:lnTo>
                    <a:pt x="49296" y="95916"/>
                  </a:lnTo>
                  <a:lnTo>
                    <a:pt x="48209" y="96597"/>
                  </a:lnTo>
                  <a:lnTo>
                    <a:pt x="46961" y="97457"/>
                  </a:lnTo>
                  <a:lnTo>
                    <a:pt x="46669" y="98430"/>
                  </a:lnTo>
                  <a:lnTo>
                    <a:pt x="46669" y="100197"/>
                  </a:lnTo>
                  <a:lnTo>
                    <a:pt x="45647" y="101057"/>
                  </a:lnTo>
                  <a:lnTo>
                    <a:pt x="44901" y="101965"/>
                  </a:lnTo>
                  <a:lnTo>
                    <a:pt x="44901" y="103894"/>
                  </a:lnTo>
                  <a:lnTo>
                    <a:pt x="45583" y="104575"/>
                  </a:lnTo>
                  <a:lnTo>
                    <a:pt x="46377" y="105824"/>
                  </a:lnTo>
                  <a:lnTo>
                    <a:pt x="39664" y="105824"/>
                  </a:lnTo>
                  <a:lnTo>
                    <a:pt x="33518" y="106684"/>
                  </a:lnTo>
                  <a:lnTo>
                    <a:pt x="26756" y="106975"/>
                  </a:lnTo>
                  <a:lnTo>
                    <a:pt x="22718" y="107656"/>
                  </a:lnTo>
                  <a:lnTo>
                    <a:pt x="19313" y="108289"/>
                  </a:lnTo>
                  <a:lnTo>
                    <a:pt x="17772" y="109035"/>
                  </a:lnTo>
                  <a:lnTo>
                    <a:pt x="15843" y="110235"/>
                  </a:lnTo>
                  <a:lnTo>
                    <a:pt x="14254" y="112570"/>
                  </a:lnTo>
                  <a:lnTo>
                    <a:pt x="12146" y="113818"/>
                  </a:lnTo>
                  <a:lnTo>
                    <a:pt x="11124" y="114905"/>
                  </a:lnTo>
                  <a:lnTo>
                    <a:pt x="10443" y="115991"/>
                  </a:lnTo>
                  <a:lnTo>
                    <a:pt x="7378" y="115991"/>
                  </a:lnTo>
                  <a:lnTo>
                    <a:pt x="5789" y="114062"/>
                  </a:lnTo>
                  <a:lnTo>
                    <a:pt x="5108" y="113494"/>
                  </a:lnTo>
                  <a:lnTo>
                    <a:pt x="908" y="113494"/>
                  </a:lnTo>
                  <a:lnTo>
                    <a:pt x="908" y="109230"/>
                  </a:lnTo>
                  <a:lnTo>
                    <a:pt x="0" y="106554"/>
                  </a:lnTo>
                  <a:lnTo>
                    <a:pt x="908" y="105013"/>
                  </a:lnTo>
                  <a:lnTo>
                    <a:pt x="2611" y="103878"/>
                  </a:lnTo>
                  <a:lnTo>
                    <a:pt x="2611" y="99500"/>
                  </a:lnTo>
                  <a:lnTo>
                    <a:pt x="1589" y="98187"/>
                  </a:lnTo>
                  <a:lnTo>
                    <a:pt x="2611" y="97441"/>
                  </a:lnTo>
                  <a:lnTo>
                    <a:pt x="4832" y="95900"/>
                  </a:lnTo>
                  <a:lnTo>
                    <a:pt x="5627" y="94927"/>
                  </a:lnTo>
                  <a:lnTo>
                    <a:pt x="6308" y="93614"/>
                  </a:lnTo>
                  <a:lnTo>
                    <a:pt x="6421" y="92251"/>
                  </a:lnTo>
                  <a:lnTo>
                    <a:pt x="6989" y="91165"/>
                  </a:lnTo>
                  <a:lnTo>
                    <a:pt x="7508" y="90419"/>
                  </a:lnTo>
                  <a:lnTo>
                    <a:pt x="6875" y="90127"/>
                  </a:lnTo>
                  <a:lnTo>
                    <a:pt x="5854" y="90062"/>
                  </a:lnTo>
                  <a:lnTo>
                    <a:pt x="4427" y="89495"/>
                  </a:lnTo>
                  <a:lnTo>
                    <a:pt x="3065" y="88700"/>
                  </a:lnTo>
                  <a:lnTo>
                    <a:pt x="4086" y="84662"/>
                  </a:lnTo>
                  <a:lnTo>
                    <a:pt x="4946" y="83122"/>
                  </a:lnTo>
                  <a:lnTo>
                    <a:pt x="5627" y="81647"/>
                  </a:lnTo>
                  <a:lnTo>
                    <a:pt x="6535" y="80106"/>
                  </a:lnTo>
                  <a:lnTo>
                    <a:pt x="7216" y="78290"/>
                  </a:lnTo>
                  <a:lnTo>
                    <a:pt x="8010" y="77268"/>
                  </a:lnTo>
                  <a:lnTo>
                    <a:pt x="9146" y="76701"/>
                  </a:lnTo>
                  <a:lnTo>
                    <a:pt x="9146" y="69825"/>
                  </a:lnTo>
                  <a:lnTo>
                    <a:pt x="10054" y="68236"/>
                  </a:lnTo>
                  <a:lnTo>
                    <a:pt x="11708" y="66355"/>
                  </a:lnTo>
                  <a:lnTo>
                    <a:pt x="13183" y="64701"/>
                  </a:lnTo>
                  <a:lnTo>
                    <a:pt x="14886" y="63274"/>
                  </a:lnTo>
                  <a:lnTo>
                    <a:pt x="15908" y="62301"/>
                  </a:lnTo>
                  <a:lnTo>
                    <a:pt x="17221" y="61279"/>
                  </a:lnTo>
                  <a:lnTo>
                    <a:pt x="19945" y="61279"/>
                  </a:lnTo>
                  <a:lnTo>
                    <a:pt x="20351" y="62074"/>
                  </a:lnTo>
                  <a:lnTo>
                    <a:pt x="20643" y="63209"/>
                  </a:lnTo>
                  <a:lnTo>
                    <a:pt x="20075" y="64295"/>
                  </a:lnTo>
                  <a:lnTo>
                    <a:pt x="20416" y="64636"/>
                  </a:lnTo>
                  <a:lnTo>
                    <a:pt x="21843" y="64636"/>
                  </a:lnTo>
                  <a:lnTo>
                    <a:pt x="22702" y="64004"/>
                  </a:lnTo>
                  <a:lnTo>
                    <a:pt x="23610" y="62869"/>
                  </a:lnTo>
                  <a:lnTo>
                    <a:pt x="24518" y="62009"/>
                  </a:lnTo>
                  <a:lnTo>
                    <a:pt x="24745" y="60988"/>
                  </a:lnTo>
                  <a:lnTo>
                    <a:pt x="25313" y="60241"/>
                  </a:lnTo>
                  <a:cubicBezTo>
                    <a:pt x="25313" y="60241"/>
                    <a:pt x="25378" y="59041"/>
                    <a:pt x="25540" y="58993"/>
                  </a:cubicBezTo>
                  <a:cubicBezTo>
                    <a:pt x="25718" y="58944"/>
                    <a:pt x="27015" y="58020"/>
                    <a:pt x="27015" y="58020"/>
                  </a:cubicBezTo>
                  <a:lnTo>
                    <a:pt x="27762" y="56593"/>
                  </a:lnTo>
                  <a:lnTo>
                    <a:pt x="29010" y="55507"/>
                  </a:lnTo>
                  <a:lnTo>
                    <a:pt x="29578" y="53917"/>
                  </a:lnTo>
                  <a:lnTo>
                    <a:pt x="30826" y="53350"/>
                  </a:lnTo>
                  <a:lnTo>
                    <a:pt x="32415" y="53350"/>
                  </a:lnTo>
                  <a:lnTo>
                    <a:pt x="34069" y="52604"/>
                  </a:lnTo>
                  <a:lnTo>
                    <a:pt x="35091" y="51696"/>
                  </a:lnTo>
                  <a:lnTo>
                    <a:pt x="35772" y="50609"/>
                  </a:lnTo>
                  <a:lnTo>
                    <a:pt x="36567" y="49977"/>
                  </a:lnTo>
                  <a:lnTo>
                    <a:pt x="36567" y="48274"/>
                  </a:lnTo>
                  <a:lnTo>
                    <a:pt x="37248" y="47755"/>
                  </a:lnTo>
                  <a:lnTo>
                    <a:pt x="38156" y="47755"/>
                  </a:lnTo>
                  <a:lnTo>
                    <a:pt x="38902" y="46847"/>
                  </a:lnTo>
                  <a:lnTo>
                    <a:pt x="39015" y="45761"/>
                  </a:lnTo>
                  <a:lnTo>
                    <a:pt x="38383" y="44626"/>
                  </a:lnTo>
                  <a:lnTo>
                    <a:pt x="38383" y="42469"/>
                  </a:lnTo>
                  <a:lnTo>
                    <a:pt x="38269" y="41674"/>
                  </a:lnTo>
                  <a:lnTo>
                    <a:pt x="38204" y="40426"/>
                  </a:lnTo>
                  <a:lnTo>
                    <a:pt x="39972" y="39112"/>
                  </a:lnTo>
                  <a:lnTo>
                    <a:pt x="38383" y="39112"/>
                  </a:lnTo>
                  <a:lnTo>
                    <a:pt x="38610" y="38431"/>
                  </a:lnTo>
                  <a:lnTo>
                    <a:pt x="39291" y="37410"/>
                  </a:lnTo>
                  <a:lnTo>
                    <a:pt x="40150" y="36388"/>
                  </a:lnTo>
                  <a:lnTo>
                    <a:pt x="40329" y="35026"/>
                  </a:lnTo>
                  <a:lnTo>
                    <a:pt x="39242" y="36274"/>
                  </a:lnTo>
                  <a:lnTo>
                    <a:pt x="38042" y="37134"/>
                  </a:lnTo>
                  <a:lnTo>
                    <a:pt x="37296" y="38221"/>
                  </a:lnTo>
                  <a:lnTo>
                    <a:pt x="36502" y="39696"/>
                  </a:lnTo>
                  <a:lnTo>
                    <a:pt x="36048" y="40782"/>
                  </a:lnTo>
                  <a:lnTo>
                    <a:pt x="34848" y="39583"/>
                  </a:lnTo>
                  <a:lnTo>
                    <a:pt x="33761" y="38723"/>
                  </a:lnTo>
                  <a:lnTo>
                    <a:pt x="31880" y="38156"/>
                  </a:lnTo>
                  <a:lnTo>
                    <a:pt x="31767" y="37069"/>
                  </a:lnTo>
                  <a:lnTo>
                    <a:pt x="31199" y="35756"/>
                  </a:lnTo>
                  <a:lnTo>
                    <a:pt x="30226" y="35529"/>
                  </a:lnTo>
                  <a:lnTo>
                    <a:pt x="29431" y="35934"/>
                  </a:lnTo>
                  <a:lnTo>
                    <a:pt x="28572" y="36567"/>
                  </a:lnTo>
                  <a:lnTo>
                    <a:pt x="27486" y="36567"/>
                  </a:lnTo>
                  <a:lnTo>
                    <a:pt x="26237" y="35885"/>
                  </a:lnTo>
                  <a:lnTo>
                    <a:pt x="25037" y="35026"/>
                  </a:lnTo>
                  <a:cubicBezTo>
                    <a:pt x="25037" y="35026"/>
                    <a:pt x="24291" y="33826"/>
                    <a:pt x="24291" y="33599"/>
                  </a:cubicBezTo>
                  <a:cubicBezTo>
                    <a:pt x="24291" y="33372"/>
                    <a:pt x="24583" y="32172"/>
                    <a:pt x="24583" y="32172"/>
                  </a:cubicBezTo>
                  <a:lnTo>
                    <a:pt x="25102" y="30583"/>
                  </a:lnTo>
                  <a:lnTo>
                    <a:pt x="26464" y="29270"/>
                  </a:lnTo>
                  <a:lnTo>
                    <a:pt x="27145" y="28248"/>
                  </a:lnTo>
                  <a:lnTo>
                    <a:pt x="27777" y="26205"/>
                  </a:lnTo>
                  <a:lnTo>
                    <a:pt x="26302" y="24502"/>
                  </a:lnTo>
                  <a:lnTo>
                    <a:pt x="25961" y="23594"/>
                  </a:lnTo>
                  <a:lnTo>
                    <a:pt x="25913" y="21097"/>
                  </a:lnTo>
                  <a:lnTo>
                    <a:pt x="26545" y="19054"/>
                  </a:lnTo>
                  <a:lnTo>
                    <a:pt x="27178" y="17805"/>
                  </a:lnTo>
                  <a:lnTo>
                    <a:pt x="28199" y="16443"/>
                  </a:lnTo>
                  <a:lnTo>
                    <a:pt x="28540" y="14789"/>
                  </a:lnTo>
                  <a:lnTo>
                    <a:pt x="28313" y="13427"/>
                  </a:lnTo>
                  <a:lnTo>
                    <a:pt x="28313" y="12567"/>
                  </a:lnTo>
                  <a:lnTo>
                    <a:pt x="30761" y="10459"/>
                  </a:lnTo>
                  <a:lnTo>
                    <a:pt x="32124" y="8919"/>
                  </a:lnTo>
                  <a:lnTo>
                    <a:pt x="33826" y="8124"/>
                  </a:lnTo>
                  <a:lnTo>
                    <a:pt x="36388" y="7784"/>
                  </a:lnTo>
                  <a:lnTo>
                    <a:pt x="39631" y="9486"/>
                  </a:lnTo>
                  <a:lnTo>
                    <a:pt x="41107" y="10573"/>
                  </a:lnTo>
                  <a:lnTo>
                    <a:pt x="43491" y="10573"/>
                  </a:lnTo>
                  <a:lnTo>
                    <a:pt x="47123" y="8075"/>
                  </a:lnTo>
                  <a:lnTo>
                    <a:pt x="48777" y="9551"/>
                  </a:lnTo>
                  <a:lnTo>
                    <a:pt x="50593" y="11140"/>
                  </a:lnTo>
                  <a:lnTo>
                    <a:pt x="52474" y="12567"/>
                  </a:lnTo>
                  <a:lnTo>
                    <a:pt x="54063" y="13767"/>
                  </a:lnTo>
                  <a:lnTo>
                    <a:pt x="55377" y="12567"/>
                  </a:lnTo>
                  <a:lnTo>
                    <a:pt x="57258" y="11140"/>
                  </a:lnTo>
                  <a:lnTo>
                    <a:pt x="59025" y="9940"/>
                  </a:lnTo>
                  <a:lnTo>
                    <a:pt x="61068" y="9535"/>
                  </a:lnTo>
                  <a:lnTo>
                    <a:pt x="63566" y="9129"/>
                  </a:lnTo>
                  <a:cubicBezTo>
                    <a:pt x="63566" y="9129"/>
                    <a:pt x="65333" y="9016"/>
                    <a:pt x="65495" y="9016"/>
                  </a:cubicBezTo>
                  <a:cubicBezTo>
                    <a:pt x="65658" y="9016"/>
                    <a:pt x="67263" y="8611"/>
                    <a:pt x="67263" y="8611"/>
                  </a:cubicBezTo>
                  <a:lnTo>
                    <a:pt x="68966" y="7589"/>
                  </a:lnTo>
                  <a:lnTo>
                    <a:pt x="70555" y="6275"/>
                  </a:lnTo>
                  <a:lnTo>
                    <a:pt x="71463" y="5870"/>
                  </a:lnTo>
                  <a:lnTo>
                    <a:pt x="73279" y="6389"/>
                  </a:lnTo>
                  <a:lnTo>
                    <a:pt x="74528" y="7362"/>
                  </a:lnTo>
                  <a:lnTo>
                    <a:pt x="75728" y="7994"/>
                  </a:lnTo>
                  <a:lnTo>
                    <a:pt x="78679" y="8513"/>
                  </a:lnTo>
                  <a:lnTo>
                    <a:pt x="80836" y="8465"/>
                  </a:lnTo>
                  <a:lnTo>
                    <a:pt x="83333" y="8465"/>
                  </a:lnTo>
                  <a:lnTo>
                    <a:pt x="85214" y="6584"/>
                  </a:lnTo>
                  <a:lnTo>
                    <a:pt x="87484" y="3405"/>
                  </a:lnTo>
                  <a:lnTo>
                    <a:pt x="89527" y="1475"/>
                  </a:lnTo>
                  <a:lnTo>
                    <a:pt x="91651" y="0"/>
                  </a:lnTo>
                  <a:lnTo>
                    <a:pt x="94149" y="2659"/>
                  </a:lnTo>
                  <a:lnTo>
                    <a:pt x="94830" y="5092"/>
                  </a:lnTo>
                  <a:lnTo>
                    <a:pt x="96565" y="5854"/>
                  </a:lnTo>
                  <a:lnTo>
                    <a:pt x="96419" y="7297"/>
                  </a:lnTo>
                  <a:lnTo>
                    <a:pt x="97246" y="8659"/>
                  </a:lnTo>
                  <a:lnTo>
                    <a:pt x="98835" y="9032"/>
                  </a:lnTo>
                  <a:lnTo>
                    <a:pt x="100505" y="9713"/>
                  </a:lnTo>
                  <a:lnTo>
                    <a:pt x="101105" y="11156"/>
                  </a:lnTo>
                  <a:lnTo>
                    <a:pt x="101413" y="12746"/>
                  </a:lnTo>
                  <a:lnTo>
                    <a:pt x="101495" y="17286"/>
                  </a:lnTo>
                  <a:lnTo>
                    <a:pt x="101413" y="19864"/>
                  </a:lnTo>
                  <a:lnTo>
                    <a:pt x="103911" y="21843"/>
                  </a:lnTo>
                  <a:lnTo>
                    <a:pt x="105046" y="24421"/>
                  </a:lnTo>
                  <a:lnTo>
                    <a:pt x="106181" y="26156"/>
                  </a:lnTo>
                  <a:lnTo>
                    <a:pt x="107235" y="27145"/>
                  </a:lnTo>
                  <a:lnTo>
                    <a:pt x="107543" y="29724"/>
                  </a:lnTo>
                  <a:lnTo>
                    <a:pt x="108597" y="31702"/>
                  </a:lnTo>
                  <a:lnTo>
                    <a:pt x="109813" y="32837"/>
                  </a:lnTo>
                  <a:lnTo>
                    <a:pt x="109813" y="35950"/>
                  </a:lnTo>
                  <a:lnTo>
                    <a:pt x="110267" y="38383"/>
                  </a:lnTo>
                  <a:lnTo>
                    <a:pt x="111483" y="41950"/>
                  </a:lnTo>
                  <a:lnTo>
                    <a:pt x="112846" y="44610"/>
                  </a:lnTo>
                  <a:lnTo>
                    <a:pt x="112618" y="47642"/>
                  </a:lnTo>
                  <a:lnTo>
                    <a:pt x="112245" y="50593"/>
                  </a:lnTo>
                  <a:lnTo>
                    <a:pt x="111110" y="52944"/>
                  </a:lnTo>
                  <a:lnTo>
                    <a:pt x="109440" y="54388"/>
                  </a:lnTo>
                  <a:lnTo>
                    <a:pt x="108905" y="56204"/>
                  </a:lnTo>
                  <a:lnTo>
                    <a:pt x="108905" y="58409"/>
                  </a:lnTo>
                  <a:lnTo>
                    <a:pt x="109051" y="59317"/>
                  </a:lnTo>
                  <a:lnTo>
                    <a:pt x="106554" y="60079"/>
                  </a:lnTo>
                  <a:lnTo>
                    <a:pt x="104510" y="61895"/>
                  </a:lnTo>
                  <a:lnTo>
                    <a:pt x="102921" y="63030"/>
                  </a:lnTo>
                  <a:lnTo>
                    <a:pt x="102240" y="67425"/>
                  </a:lnTo>
                  <a:lnTo>
                    <a:pt x="100570" y="68933"/>
                  </a:lnTo>
                  <a:lnTo>
                    <a:pt x="99289" y="69987"/>
                  </a:lnTo>
                  <a:lnTo>
                    <a:pt x="98462" y="71965"/>
                  </a:lnTo>
                  <a:lnTo>
                    <a:pt x="96954" y="73182"/>
                  </a:lnTo>
                  <a:lnTo>
                    <a:pt x="94830" y="74317"/>
                  </a:lnTo>
                  <a:lnTo>
                    <a:pt x="94230" y="76360"/>
                  </a:lnTo>
                  <a:lnTo>
                    <a:pt x="94376" y="78338"/>
                  </a:lnTo>
                  <a:lnTo>
                    <a:pt x="93387" y="79928"/>
                  </a:lnTo>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57" name="Freeform: Shape 856">
              <a:extLst>
                <a:ext uri="{FF2B5EF4-FFF2-40B4-BE49-F238E27FC236}">
                  <a16:creationId xmlns:a16="http://schemas.microsoft.com/office/drawing/2014/main" id="{1E107001-343E-FAC1-5CC2-89B4E037CFCF}"/>
                </a:ext>
              </a:extLst>
            </p:cNvPr>
            <p:cNvSpPr/>
            <p:nvPr/>
          </p:nvSpPr>
          <p:spPr>
            <a:xfrm>
              <a:off x="7757988" y="4554696"/>
              <a:ext cx="36021" cy="33268"/>
            </a:xfrm>
            <a:custGeom>
              <a:avLst/>
              <a:gdLst>
                <a:gd name="connsiteX0" fmla="*/ 30372 w 39047"/>
                <a:gd name="connsiteY0" fmla="*/ 16 h 36063"/>
                <a:gd name="connsiteX1" fmla="*/ 28832 w 39047"/>
                <a:gd name="connsiteY1" fmla="*/ 762 h 36063"/>
                <a:gd name="connsiteX2" fmla="*/ 26902 w 39047"/>
                <a:gd name="connsiteY2" fmla="*/ 1962 h 36063"/>
                <a:gd name="connsiteX3" fmla="*/ 25313 w 39047"/>
                <a:gd name="connsiteY3" fmla="*/ 4297 h 36063"/>
                <a:gd name="connsiteX4" fmla="*/ 23205 w 39047"/>
                <a:gd name="connsiteY4" fmla="*/ 5546 h 36063"/>
                <a:gd name="connsiteX5" fmla="*/ 22183 w 39047"/>
                <a:gd name="connsiteY5" fmla="*/ 6632 h 36063"/>
                <a:gd name="connsiteX6" fmla="*/ 21502 w 39047"/>
                <a:gd name="connsiteY6" fmla="*/ 7719 h 36063"/>
                <a:gd name="connsiteX7" fmla="*/ 18437 w 39047"/>
                <a:gd name="connsiteY7" fmla="*/ 7719 h 36063"/>
                <a:gd name="connsiteX8" fmla="*/ 16848 w 39047"/>
                <a:gd name="connsiteY8" fmla="*/ 5789 h 36063"/>
                <a:gd name="connsiteX9" fmla="*/ 16167 w 39047"/>
                <a:gd name="connsiteY9" fmla="*/ 5221 h 36063"/>
                <a:gd name="connsiteX10" fmla="*/ 11967 w 39047"/>
                <a:gd name="connsiteY10" fmla="*/ 5221 h 36063"/>
                <a:gd name="connsiteX11" fmla="*/ 11059 w 39047"/>
                <a:gd name="connsiteY11" fmla="*/ 6697 h 36063"/>
                <a:gd name="connsiteX12" fmla="*/ 9032 w 39047"/>
                <a:gd name="connsiteY12" fmla="*/ 7719 h 36063"/>
                <a:gd name="connsiteX13" fmla="*/ 6535 w 39047"/>
                <a:gd name="connsiteY13" fmla="*/ 9568 h 36063"/>
                <a:gd name="connsiteX14" fmla="*/ 5546 w 39047"/>
                <a:gd name="connsiteY14" fmla="*/ 10621 h 36063"/>
                <a:gd name="connsiteX15" fmla="*/ 4038 w 39047"/>
                <a:gd name="connsiteY15" fmla="*/ 12292 h 36063"/>
                <a:gd name="connsiteX16" fmla="*/ 4038 w 39047"/>
                <a:gd name="connsiteY16" fmla="*/ 13346 h 36063"/>
                <a:gd name="connsiteX17" fmla="*/ 5027 w 39047"/>
                <a:gd name="connsiteY17" fmla="*/ 14254 h 36063"/>
                <a:gd name="connsiteX18" fmla="*/ 5254 w 39047"/>
                <a:gd name="connsiteY18" fmla="*/ 15308 h 36063"/>
                <a:gd name="connsiteX19" fmla="*/ 5254 w 39047"/>
                <a:gd name="connsiteY19" fmla="*/ 16751 h 36063"/>
                <a:gd name="connsiteX20" fmla="*/ 5627 w 39047"/>
                <a:gd name="connsiteY20" fmla="*/ 18194 h 36063"/>
                <a:gd name="connsiteX21" fmla="*/ 6000 w 39047"/>
                <a:gd name="connsiteY21" fmla="*/ 19021 h 36063"/>
                <a:gd name="connsiteX22" fmla="*/ 6146 w 39047"/>
                <a:gd name="connsiteY22" fmla="*/ 20075 h 36063"/>
                <a:gd name="connsiteX23" fmla="*/ 5692 w 39047"/>
                <a:gd name="connsiteY23" fmla="*/ 21064 h 36063"/>
                <a:gd name="connsiteX24" fmla="*/ 4021 w 39047"/>
                <a:gd name="connsiteY24" fmla="*/ 22816 h 36063"/>
                <a:gd name="connsiteX25" fmla="*/ 1135 w 39047"/>
                <a:gd name="connsiteY25" fmla="*/ 26156 h 36063"/>
                <a:gd name="connsiteX26" fmla="*/ 373 w 39047"/>
                <a:gd name="connsiteY26" fmla="*/ 27972 h 36063"/>
                <a:gd name="connsiteX27" fmla="*/ 0 w 39047"/>
                <a:gd name="connsiteY27" fmla="*/ 30924 h 36063"/>
                <a:gd name="connsiteX28" fmla="*/ 0 w 39047"/>
                <a:gd name="connsiteY28" fmla="*/ 32740 h 36063"/>
                <a:gd name="connsiteX29" fmla="*/ 1897 w 39047"/>
                <a:gd name="connsiteY29" fmla="*/ 32140 h 36063"/>
                <a:gd name="connsiteX30" fmla="*/ 3405 w 39047"/>
                <a:gd name="connsiteY30" fmla="*/ 32140 h 36063"/>
                <a:gd name="connsiteX31" fmla="*/ 5075 w 39047"/>
                <a:gd name="connsiteY31" fmla="*/ 32740 h 36063"/>
                <a:gd name="connsiteX32" fmla="*/ 5902 w 39047"/>
                <a:gd name="connsiteY32" fmla="*/ 33421 h 36063"/>
                <a:gd name="connsiteX33" fmla="*/ 6048 w 39047"/>
                <a:gd name="connsiteY33" fmla="*/ 34702 h 36063"/>
                <a:gd name="connsiteX34" fmla="*/ 6875 w 39047"/>
                <a:gd name="connsiteY34" fmla="*/ 35756 h 36063"/>
                <a:gd name="connsiteX35" fmla="*/ 12340 w 39047"/>
                <a:gd name="connsiteY35" fmla="*/ 35756 h 36063"/>
                <a:gd name="connsiteX36" fmla="*/ 13475 w 39047"/>
                <a:gd name="connsiteY36" fmla="*/ 36064 h 36063"/>
                <a:gd name="connsiteX37" fmla="*/ 15178 w 39047"/>
                <a:gd name="connsiteY37" fmla="*/ 35529 h 36063"/>
                <a:gd name="connsiteX38" fmla="*/ 17351 w 39047"/>
                <a:gd name="connsiteY38" fmla="*/ 34766 h 36063"/>
                <a:gd name="connsiteX39" fmla="*/ 18259 w 39047"/>
                <a:gd name="connsiteY39" fmla="*/ 32107 h 36063"/>
                <a:gd name="connsiteX40" fmla="*/ 18340 w 39047"/>
                <a:gd name="connsiteY40" fmla="*/ 28621 h 36063"/>
                <a:gd name="connsiteX41" fmla="*/ 19021 w 39047"/>
                <a:gd name="connsiteY41" fmla="*/ 25735 h 36063"/>
                <a:gd name="connsiteX42" fmla="*/ 20772 w 39047"/>
                <a:gd name="connsiteY42" fmla="*/ 25735 h 36063"/>
                <a:gd name="connsiteX43" fmla="*/ 21989 w 39047"/>
                <a:gd name="connsiteY43" fmla="*/ 26951 h 36063"/>
                <a:gd name="connsiteX44" fmla="*/ 23270 w 39047"/>
                <a:gd name="connsiteY44" fmla="*/ 27632 h 36063"/>
                <a:gd name="connsiteX45" fmla="*/ 24486 w 39047"/>
                <a:gd name="connsiteY45" fmla="*/ 26805 h 36063"/>
                <a:gd name="connsiteX46" fmla="*/ 25475 w 39047"/>
                <a:gd name="connsiteY46" fmla="*/ 26043 h 36063"/>
                <a:gd name="connsiteX47" fmla="*/ 26383 w 39047"/>
                <a:gd name="connsiteY47" fmla="*/ 26043 h 36063"/>
                <a:gd name="connsiteX48" fmla="*/ 28361 w 39047"/>
                <a:gd name="connsiteY48" fmla="*/ 26351 h 36063"/>
                <a:gd name="connsiteX49" fmla="*/ 30388 w 39047"/>
                <a:gd name="connsiteY49" fmla="*/ 27340 h 36063"/>
                <a:gd name="connsiteX50" fmla="*/ 31848 w 39047"/>
                <a:gd name="connsiteY50" fmla="*/ 28556 h 36063"/>
                <a:gd name="connsiteX51" fmla="*/ 34345 w 39047"/>
                <a:gd name="connsiteY51" fmla="*/ 27421 h 36063"/>
                <a:gd name="connsiteX52" fmla="*/ 36469 w 39047"/>
                <a:gd name="connsiteY52" fmla="*/ 27567 h 36063"/>
                <a:gd name="connsiteX53" fmla="*/ 38594 w 39047"/>
                <a:gd name="connsiteY53" fmla="*/ 24908 h 36063"/>
                <a:gd name="connsiteX54" fmla="*/ 39048 w 39047"/>
                <a:gd name="connsiteY54" fmla="*/ 21875 h 36063"/>
                <a:gd name="connsiteX55" fmla="*/ 39048 w 39047"/>
                <a:gd name="connsiteY55" fmla="*/ 19151 h 36063"/>
                <a:gd name="connsiteX56" fmla="*/ 38221 w 39047"/>
                <a:gd name="connsiteY56" fmla="*/ 14757 h 36063"/>
                <a:gd name="connsiteX57" fmla="*/ 37166 w 39047"/>
                <a:gd name="connsiteY57" fmla="*/ 11416 h 36063"/>
                <a:gd name="connsiteX58" fmla="*/ 35269 w 39047"/>
                <a:gd name="connsiteY58" fmla="*/ 8838 h 36063"/>
                <a:gd name="connsiteX59" fmla="*/ 32837 w 39047"/>
                <a:gd name="connsiteY59" fmla="*/ 6032 h 36063"/>
                <a:gd name="connsiteX60" fmla="*/ 31102 w 39047"/>
                <a:gd name="connsiteY60" fmla="*/ 3081 h 36063"/>
                <a:gd name="connsiteX61" fmla="*/ 30729 w 39047"/>
                <a:gd name="connsiteY61" fmla="*/ 1265 h 36063"/>
                <a:gd name="connsiteX62" fmla="*/ 30729 w 39047"/>
                <a:gd name="connsiteY62" fmla="*/ 0 h 36063"/>
                <a:gd name="connsiteX63" fmla="*/ 30405 w 39047"/>
                <a:gd name="connsiteY63" fmla="*/ 0 h 36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9047" h="36063">
                  <a:moveTo>
                    <a:pt x="30372" y="16"/>
                  </a:moveTo>
                  <a:lnTo>
                    <a:pt x="28832" y="762"/>
                  </a:lnTo>
                  <a:lnTo>
                    <a:pt x="26902" y="1962"/>
                  </a:lnTo>
                  <a:lnTo>
                    <a:pt x="25313" y="4297"/>
                  </a:lnTo>
                  <a:lnTo>
                    <a:pt x="23205" y="5546"/>
                  </a:lnTo>
                  <a:lnTo>
                    <a:pt x="22183" y="6632"/>
                  </a:lnTo>
                  <a:lnTo>
                    <a:pt x="21502" y="7719"/>
                  </a:lnTo>
                  <a:lnTo>
                    <a:pt x="18437" y="7719"/>
                  </a:lnTo>
                  <a:lnTo>
                    <a:pt x="16848" y="5789"/>
                  </a:lnTo>
                  <a:lnTo>
                    <a:pt x="16167" y="5221"/>
                  </a:lnTo>
                  <a:lnTo>
                    <a:pt x="11967" y="5221"/>
                  </a:lnTo>
                  <a:lnTo>
                    <a:pt x="11059" y="6697"/>
                  </a:lnTo>
                  <a:lnTo>
                    <a:pt x="9032" y="7719"/>
                  </a:lnTo>
                  <a:lnTo>
                    <a:pt x="6535" y="9568"/>
                  </a:lnTo>
                  <a:lnTo>
                    <a:pt x="5546" y="10621"/>
                  </a:lnTo>
                  <a:lnTo>
                    <a:pt x="4038" y="12292"/>
                  </a:lnTo>
                  <a:lnTo>
                    <a:pt x="4038" y="13346"/>
                  </a:lnTo>
                  <a:lnTo>
                    <a:pt x="5027" y="14254"/>
                  </a:lnTo>
                  <a:lnTo>
                    <a:pt x="5254" y="15308"/>
                  </a:lnTo>
                  <a:lnTo>
                    <a:pt x="5254" y="16751"/>
                  </a:lnTo>
                  <a:cubicBezTo>
                    <a:pt x="5254" y="17059"/>
                    <a:pt x="5627" y="18194"/>
                    <a:pt x="5627" y="18194"/>
                  </a:cubicBezTo>
                  <a:lnTo>
                    <a:pt x="6000" y="19021"/>
                  </a:lnTo>
                  <a:lnTo>
                    <a:pt x="6146" y="20075"/>
                  </a:lnTo>
                  <a:lnTo>
                    <a:pt x="5692" y="21064"/>
                  </a:lnTo>
                  <a:lnTo>
                    <a:pt x="4021" y="22816"/>
                  </a:lnTo>
                  <a:lnTo>
                    <a:pt x="1135" y="26156"/>
                  </a:lnTo>
                  <a:lnTo>
                    <a:pt x="373" y="27972"/>
                  </a:lnTo>
                  <a:lnTo>
                    <a:pt x="0" y="30924"/>
                  </a:lnTo>
                  <a:lnTo>
                    <a:pt x="0" y="32740"/>
                  </a:lnTo>
                  <a:lnTo>
                    <a:pt x="1897" y="32140"/>
                  </a:lnTo>
                  <a:lnTo>
                    <a:pt x="3405" y="32140"/>
                  </a:lnTo>
                  <a:lnTo>
                    <a:pt x="5075" y="32740"/>
                  </a:lnTo>
                  <a:lnTo>
                    <a:pt x="5902" y="33421"/>
                  </a:lnTo>
                  <a:lnTo>
                    <a:pt x="6048" y="34702"/>
                  </a:lnTo>
                  <a:lnTo>
                    <a:pt x="6875" y="35756"/>
                  </a:lnTo>
                  <a:lnTo>
                    <a:pt x="12340" y="35756"/>
                  </a:lnTo>
                  <a:lnTo>
                    <a:pt x="13475" y="36064"/>
                  </a:lnTo>
                  <a:lnTo>
                    <a:pt x="15178" y="35529"/>
                  </a:lnTo>
                  <a:lnTo>
                    <a:pt x="17351" y="34766"/>
                  </a:lnTo>
                  <a:lnTo>
                    <a:pt x="18259" y="32107"/>
                  </a:lnTo>
                  <a:lnTo>
                    <a:pt x="18340" y="28621"/>
                  </a:lnTo>
                  <a:lnTo>
                    <a:pt x="19021" y="25735"/>
                  </a:lnTo>
                  <a:lnTo>
                    <a:pt x="20772" y="25735"/>
                  </a:lnTo>
                  <a:lnTo>
                    <a:pt x="21989" y="26951"/>
                  </a:lnTo>
                  <a:lnTo>
                    <a:pt x="23270" y="27632"/>
                  </a:lnTo>
                  <a:lnTo>
                    <a:pt x="24486" y="26805"/>
                  </a:lnTo>
                  <a:lnTo>
                    <a:pt x="25475" y="26043"/>
                  </a:lnTo>
                  <a:lnTo>
                    <a:pt x="26383" y="26043"/>
                  </a:lnTo>
                  <a:lnTo>
                    <a:pt x="28361" y="26351"/>
                  </a:lnTo>
                  <a:lnTo>
                    <a:pt x="30388" y="27340"/>
                  </a:lnTo>
                  <a:lnTo>
                    <a:pt x="31848" y="28556"/>
                  </a:lnTo>
                  <a:lnTo>
                    <a:pt x="34345" y="27421"/>
                  </a:lnTo>
                  <a:lnTo>
                    <a:pt x="36469" y="27567"/>
                  </a:lnTo>
                  <a:lnTo>
                    <a:pt x="38594" y="24908"/>
                  </a:lnTo>
                  <a:lnTo>
                    <a:pt x="39048" y="21875"/>
                  </a:lnTo>
                  <a:lnTo>
                    <a:pt x="39048" y="19151"/>
                  </a:lnTo>
                  <a:lnTo>
                    <a:pt x="38221" y="14757"/>
                  </a:lnTo>
                  <a:lnTo>
                    <a:pt x="37166" y="11416"/>
                  </a:lnTo>
                  <a:lnTo>
                    <a:pt x="35269" y="8838"/>
                  </a:lnTo>
                  <a:lnTo>
                    <a:pt x="32837" y="6032"/>
                  </a:lnTo>
                  <a:lnTo>
                    <a:pt x="31102" y="3081"/>
                  </a:lnTo>
                  <a:lnTo>
                    <a:pt x="30729" y="1265"/>
                  </a:lnTo>
                  <a:lnTo>
                    <a:pt x="30729" y="0"/>
                  </a:lnTo>
                  <a:lnTo>
                    <a:pt x="30405" y="0"/>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58" name="Freeform: Shape 857">
              <a:extLst>
                <a:ext uri="{FF2B5EF4-FFF2-40B4-BE49-F238E27FC236}">
                  <a16:creationId xmlns:a16="http://schemas.microsoft.com/office/drawing/2014/main" id="{01506C1E-9523-14CF-2E84-D08798156D4F}"/>
                </a:ext>
              </a:extLst>
            </p:cNvPr>
            <p:cNvSpPr/>
            <p:nvPr/>
          </p:nvSpPr>
          <p:spPr>
            <a:xfrm>
              <a:off x="7757988" y="4578421"/>
              <a:ext cx="34914" cy="40644"/>
            </a:xfrm>
            <a:custGeom>
              <a:avLst/>
              <a:gdLst>
                <a:gd name="connsiteX0" fmla="*/ 0 w 37847"/>
                <a:gd name="connsiteY0" fmla="*/ 7005 h 44058"/>
                <a:gd name="connsiteX1" fmla="*/ 1897 w 37847"/>
                <a:gd name="connsiteY1" fmla="*/ 6405 h 44058"/>
                <a:gd name="connsiteX2" fmla="*/ 3405 w 37847"/>
                <a:gd name="connsiteY2" fmla="*/ 6405 h 44058"/>
                <a:gd name="connsiteX3" fmla="*/ 5075 w 37847"/>
                <a:gd name="connsiteY3" fmla="*/ 7005 h 44058"/>
                <a:gd name="connsiteX4" fmla="*/ 5902 w 37847"/>
                <a:gd name="connsiteY4" fmla="*/ 7686 h 44058"/>
                <a:gd name="connsiteX5" fmla="*/ 6048 w 37847"/>
                <a:gd name="connsiteY5" fmla="*/ 8967 h 44058"/>
                <a:gd name="connsiteX6" fmla="*/ 6875 w 37847"/>
                <a:gd name="connsiteY6" fmla="*/ 10021 h 44058"/>
                <a:gd name="connsiteX7" fmla="*/ 12340 w 37847"/>
                <a:gd name="connsiteY7" fmla="*/ 10021 h 44058"/>
                <a:gd name="connsiteX8" fmla="*/ 13475 w 37847"/>
                <a:gd name="connsiteY8" fmla="*/ 10329 h 44058"/>
                <a:gd name="connsiteX9" fmla="*/ 15178 w 37847"/>
                <a:gd name="connsiteY9" fmla="*/ 9794 h 44058"/>
                <a:gd name="connsiteX10" fmla="*/ 17351 w 37847"/>
                <a:gd name="connsiteY10" fmla="*/ 9032 h 44058"/>
                <a:gd name="connsiteX11" fmla="*/ 18259 w 37847"/>
                <a:gd name="connsiteY11" fmla="*/ 6373 h 44058"/>
                <a:gd name="connsiteX12" fmla="*/ 18340 w 37847"/>
                <a:gd name="connsiteY12" fmla="*/ 2886 h 44058"/>
                <a:gd name="connsiteX13" fmla="*/ 19021 w 37847"/>
                <a:gd name="connsiteY13" fmla="*/ 0 h 44058"/>
                <a:gd name="connsiteX14" fmla="*/ 20772 w 37847"/>
                <a:gd name="connsiteY14" fmla="*/ 0 h 44058"/>
                <a:gd name="connsiteX15" fmla="*/ 21989 w 37847"/>
                <a:gd name="connsiteY15" fmla="*/ 1216 h 44058"/>
                <a:gd name="connsiteX16" fmla="*/ 23270 w 37847"/>
                <a:gd name="connsiteY16" fmla="*/ 1897 h 44058"/>
                <a:gd name="connsiteX17" fmla="*/ 24486 w 37847"/>
                <a:gd name="connsiteY17" fmla="*/ 1070 h 44058"/>
                <a:gd name="connsiteX18" fmla="*/ 25475 w 37847"/>
                <a:gd name="connsiteY18" fmla="*/ 308 h 44058"/>
                <a:gd name="connsiteX19" fmla="*/ 26383 w 37847"/>
                <a:gd name="connsiteY19" fmla="*/ 308 h 44058"/>
                <a:gd name="connsiteX20" fmla="*/ 28361 w 37847"/>
                <a:gd name="connsiteY20" fmla="*/ 616 h 44058"/>
                <a:gd name="connsiteX21" fmla="*/ 30388 w 37847"/>
                <a:gd name="connsiteY21" fmla="*/ 1605 h 44058"/>
                <a:gd name="connsiteX22" fmla="*/ 31848 w 37847"/>
                <a:gd name="connsiteY22" fmla="*/ 2822 h 44058"/>
                <a:gd name="connsiteX23" fmla="*/ 30226 w 37847"/>
                <a:gd name="connsiteY23" fmla="*/ 4216 h 44058"/>
                <a:gd name="connsiteX24" fmla="*/ 29431 w 37847"/>
                <a:gd name="connsiteY24" fmla="*/ 5692 h 44058"/>
                <a:gd name="connsiteX25" fmla="*/ 29431 w 37847"/>
                <a:gd name="connsiteY25" fmla="*/ 6827 h 44058"/>
                <a:gd name="connsiteX26" fmla="*/ 29999 w 37847"/>
                <a:gd name="connsiteY26" fmla="*/ 7394 h 44058"/>
                <a:gd name="connsiteX27" fmla="*/ 29431 w 37847"/>
                <a:gd name="connsiteY27" fmla="*/ 8870 h 44058"/>
                <a:gd name="connsiteX28" fmla="*/ 28637 w 37847"/>
                <a:gd name="connsiteY28" fmla="*/ 10313 h 44058"/>
                <a:gd name="connsiteX29" fmla="*/ 28751 w 37847"/>
                <a:gd name="connsiteY29" fmla="*/ 11708 h 44058"/>
                <a:gd name="connsiteX30" fmla="*/ 31864 w 37847"/>
                <a:gd name="connsiteY30" fmla="*/ 11708 h 44058"/>
                <a:gd name="connsiteX31" fmla="*/ 32626 w 37847"/>
                <a:gd name="connsiteY31" fmla="*/ 12843 h 44058"/>
                <a:gd name="connsiteX32" fmla="*/ 32626 w 37847"/>
                <a:gd name="connsiteY32" fmla="*/ 13637 h 44058"/>
                <a:gd name="connsiteX33" fmla="*/ 35237 w 37847"/>
                <a:gd name="connsiteY33" fmla="*/ 13637 h 44058"/>
                <a:gd name="connsiteX34" fmla="*/ 36259 w 37847"/>
                <a:gd name="connsiteY34" fmla="*/ 13783 h 44058"/>
                <a:gd name="connsiteX35" fmla="*/ 37848 w 37847"/>
                <a:gd name="connsiteY35" fmla="*/ 15567 h 44058"/>
                <a:gd name="connsiteX36" fmla="*/ 37848 w 37847"/>
                <a:gd name="connsiteY36" fmla="*/ 17156 h 44058"/>
                <a:gd name="connsiteX37" fmla="*/ 37166 w 37847"/>
                <a:gd name="connsiteY37" fmla="*/ 18746 h 44058"/>
                <a:gd name="connsiteX38" fmla="*/ 36372 w 37847"/>
                <a:gd name="connsiteY38" fmla="*/ 19767 h 44058"/>
                <a:gd name="connsiteX39" fmla="*/ 34669 w 37847"/>
                <a:gd name="connsiteY39" fmla="*/ 19767 h 44058"/>
                <a:gd name="connsiteX40" fmla="*/ 33988 w 37847"/>
                <a:gd name="connsiteY40" fmla="*/ 21810 h 44058"/>
                <a:gd name="connsiteX41" fmla="*/ 33307 w 37847"/>
                <a:gd name="connsiteY41" fmla="*/ 21810 h 44058"/>
                <a:gd name="connsiteX42" fmla="*/ 31945 w 37847"/>
                <a:gd name="connsiteY42" fmla="*/ 23059 h 44058"/>
                <a:gd name="connsiteX43" fmla="*/ 30924 w 37847"/>
                <a:gd name="connsiteY43" fmla="*/ 23059 h 44058"/>
                <a:gd name="connsiteX44" fmla="*/ 29107 w 37847"/>
                <a:gd name="connsiteY44" fmla="*/ 24307 h 44058"/>
                <a:gd name="connsiteX45" fmla="*/ 28426 w 37847"/>
                <a:gd name="connsiteY45" fmla="*/ 26123 h 44058"/>
                <a:gd name="connsiteX46" fmla="*/ 28313 w 37847"/>
                <a:gd name="connsiteY46" fmla="*/ 28167 h 44058"/>
                <a:gd name="connsiteX47" fmla="*/ 28086 w 37847"/>
                <a:gd name="connsiteY47" fmla="*/ 29415 h 44058"/>
                <a:gd name="connsiteX48" fmla="*/ 26950 w 37847"/>
                <a:gd name="connsiteY48" fmla="*/ 32367 h 44058"/>
                <a:gd name="connsiteX49" fmla="*/ 25021 w 37847"/>
                <a:gd name="connsiteY49" fmla="*/ 35318 h 44058"/>
                <a:gd name="connsiteX50" fmla="*/ 21616 w 37847"/>
                <a:gd name="connsiteY50" fmla="*/ 38950 h 44058"/>
                <a:gd name="connsiteX51" fmla="*/ 18956 w 37847"/>
                <a:gd name="connsiteY51" fmla="*/ 42129 h 44058"/>
                <a:gd name="connsiteX52" fmla="*/ 16945 w 37847"/>
                <a:gd name="connsiteY52" fmla="*/ 43037 h 44058"/>
                <a:gd name="connsiteX53" fmla="*/ 13427 w 37847"/>
                <a:gd name="connsiteY53" fmla="*/ 44058 h 44058"/>
                <a:gd name="connsiteX54" fmla="*/ 11838 w 37847"/>
                <a:gd name="connsiteY54" fmla="*/ 40539 h 44058"/>
                <a:gd name="connsiteX55" fmla="*/ 9794 w 37847"/>
                <a:gd name="connsiteY55" fmla="*/ 37588 h 44058"/>
                <a:gd name="connsiteX56" fmla="*/ 7751 w 37847"/>
                <a:gd name="connsiteY56" fmla="*/ 33729 h 44058"/>
                <a:gd name="connsiteX57" fmla="*/ 6048 w 37847"/>
                <a:gd name="connsiteY57" fmla="*/ 30210 h 44058"/>
                <a:gd name="connsiteX58" fmla="*/ 5594 w 37847"/>
                <a:gd name="connsiteY58" fmla="*/ 26805 h 44058"/>
                <a:gd name="connsiteX59" fmla="*/ 6162 w 37847"/>
                <a:gd name="connsiteY59" fmla="*/ 23626 h 44058"/>
                <a:gd name="connsiteX60" fmla="*/ 5140 w 37847"/>
                <a:gd name="connsiteY60" fmla="*/ 22037 h 44058"/>
                <a:gd name="connsiteX61" fmla="*/ 3892 w 37847"/>
                <a:gd name="connsiteY61" fmla="*/ 20561 h 44058"/>
                <a:gd name="connsiteX62" fmla="*/ 3665 w 37847"/>
                <a:gd name="connsiteY62" fmla="*/ 18178 h 44058"/>
                <a:gd name="connsiteX63" fmla="*/ 3778 w 37847"/>
                <a:gd name="connsiteY63" fmla="*/ 15681 h 44058"/>
                <a:gd name="connsiteX64" fmla="*/ 2757 w 37847"/>
                <a:gd name="connsiteY64" fmla="*/ 13978 h 44058"/>
                <a:gd name="connsiteX65" fmla="*/ 941 w 37847"/>
                <a:gd name="connsiteY65" fmla="*/ 11708 h 44058"/>
                <a:gd name="connsiteX66" fmla="*/ 65 w 37847"/>
                <a:gd name="connsiteY66" fmla="*/ 10800 h 44058"/>
                <a:gd name="connsiteX67" fmla="*/ 65 w 37847"/>
                <a:gd name="connsiteY67" fmla="*/ 6973 h 4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7847" h="44058">
                  <a:moveTo>
                    <a:pt x="0" y="7005"/>
                  </a:moveTo>
                  <a:lnTo>
                    <a:pt x="1897" y="6405"/>
                  </a:lnTo>
                  <a:lnTo>
                    <a:pt x="3405" y="6405"/>
                  </a:lnTo>
                  <a:lnTo>
                    <a:pt x="5075" y="7005"/>
                  </a:lnTo>
                  <a:lnTo>
                    <a:pt x="5902" y="7686"/>
                  </a:lnTo>
                  <a:lnTo>
                    <a:pt x="6048" y="8967"/>
                  </a:lnTo>
                  <a:lnTo>
                    <a:pt x="6875" y="10021"/>
                  </a:lnTo>
                  <a:lnTo>
                    <a:pt x="12340" y="10021"/>
                  </a:lnTo>
                  <a:lnTo>
                    <a:pt x="13475" y="10329"/>
                  </a:lnTo>
                  <a:lnTo>
                    <a:pt x="15178" y="9794"/>
                  </a:lnTo>
                  <a:lnTo>
                    <a:pt x="17351" y="9032"/>
                  </a:lnTo>
                  <a:lnTo>
                    <a:pt x="18259" y="6373"/>
                  </a:lnTo>
                  <a:lnTo>
                    <a:pt x="18340" y="2886"/>
                  </a:lnTo>
                  <a:lnTo>
                    <a:pt x="19021" y="0"/>
                  </a:lnTo>
                  <a:lnTo>
                    <a:pt x="20772" y="0"/>
                  </a:lnTo>
                  <a:lnTo>
                    <a:pt x="21989" y="1216"/>
                  </a:lnTo>
                  <a:lnTo>
                    <a:pt x="23270" y="1897"/>
                  </a:lnTo>
                  <a:lnTo>
                    <a:pt x="24486" y="1070"/>
                  </a:lnTo>
                  <a:lnTo>
                    <a:pt x="25475" y="308"/>
                  </a:lnTo>
                  <a:lnTo>
                    <a:pt x="26383" y="308"/>
                  </a:lnTo>
                  <a:lnTo>
                    <a:pt x="28361" y="616"/>
                  </a:lnTo>
                  <a:lnTo>
                    <a:pt x="30388" y="1605"/>
                  </a:lnTo>
                  <a:lnTo>
                    <a:pt x="31848" y="2822"/>
                  </a:lnTo>
                  <a:lnTo>
                    <a:pt x="30226" y="4216"/>
                  </a:lnTo>
                  <a:lnTo>
                    <a:pt x="29431" y="5692"/>
                  </a:lnTo>
                  <a:lnTo>
                    <a:pt x="29431" y="6827"/>
                  </a:lnTo>
                  <a:lnTo>
                    <a:pt x="29999" y="7394"/>
                  </a:lnTo>
                  <a:lnTo>
                    <a:pt x="29431" y="8870"/>
                  </a:lnTo>
                  <a:lnTo>
                    <a:pt x="28637" y="10313"/>
                  </a:lnTo>
                  <a:lnTo>
                    <a:pt x="28751" y="11708"/>
                  </a:lnTo>
                  <a:lnTo>
                    <a:pt x="31864" y="11708"/>
                  </a:lnTo>
                  <a:lnTo>
                    <a:pt x="32626" y="12843"/>
                  </a:lnTo>
                  <a:cubicBezTo>
                    <a:pt x="32626" y="12843"/>
                    <a:pt x="31718" y="13297"/>
                    <a:pt x="32626" y="13637"/>
                  </a:cubicBezTo>
                  <a:cubicBezTo>
                    <a:pt x="33534" y="13978"/>
                    <a:pt x="35237" y="13637"/>
                    <a:pt x="35237" y="13637"/>
                  </a:cubicBezTo>
                  <a:lnTo>
                    <a:pt x="36259" y="13783"/>
                  </a:lnTo>
                  <a:lnTo>
                    <a:pt x="37848" y="15567"/>
                  </a:lnTo>
                  <a:lnTo>
                    <a:pt x="37848" y="17156"/>
                  </a:lnTo>
                  <a:lnTo>
                    <a:pt x="37166" y="18746"/>
                  </a:lnTo>
                  <a:lnTo>
                    <a:pt x="36372" y="19767"/>
                  </a:lnTo>
                  <a:lnTo>
                    <a:pt x="34669" y="19767"/>
                  </a:lnTo>
                  <a:lnTo>
                    <a:pt x="33988" y="21810"/>
                  </a:lnTo>
                  <a:lnTo>
                    <a:pt x="33307" y="21810"/>
                  </a:lnTo>
                  <a:lnTo>
                    <a:pt x="31945" y="23059"/>
                  </a:lnTo>
                  <a:lnTo>
                    <a:pt x="30924" y="23059"/>
                  </a:lnTo>
                  <a:lnTo>
                    <a:pt x="29107" y="24307"/>
                  </a:lnTo>
                  <a:lnTo>
                    <a:pt x="28426" y="26123"/>
                  </a:lnTo>
                  <a:lnTo>
                    <a:pt x="28313" y="28167"/>
                  </a:lnTo>
                  <a:lnTo>
                    <a:pt x="28086" y="29415"/>
                  </a:lnTo>
                  <a:lnTo>
                    <a:pt x="26950" y="32367"/>
                  </a:lnTo>
                  <a:cubicBezTo>
                    <a:pt x="26950" y="32367"/>
                    <a:pt x="25248" y="34977"/>
                    <a:pt x="25021" y="35318"/>
                  </a:cubicBezTo>
                  <a:cubicBezTo>
                    <a:pt x="24794" y="35658"/>
                    <a:pt x="21616" y="38950"/>
                    <a:pt x="21616" y="38950"/>
                  </a:cubicBezTo>
                  <a:cubicBezTo>
                    <a:pt x="21616" y="38950"/>
                    <a:pt x="19151" y="41788"/>
                    <a:pt x="18956" y="42129"/>
                  </a:cubicBezTo>
                  <a:cubicBezTo>
                    <a:pt x="18762" y="42469"/>
                    <a:pt x="16945" y="43037"/>
                    <a:pt x="16945" y="43037"/>
                  </a:cubicBezTo>
                  <a:lnTo>
                    <a:pt x="13427" y="44058"/>
                  </a:lnTo>
                  <a:lnTo>
                    <a:pt x="11838" y="40539"/>
                  </a:lnTo>
                  <a:lnTo>
                    <a:pt x="9794" y="37588"/>
                  </a:lnTo>
                  <a:lnTo>
                    <a:pt x="7751" y="33729"/>
                  </a:lnTo>
                  <a:lnTo>
                    <a:pt x="6048" y="30210"/>
                  </a:lnTo>
                  <a:cubicBezTo>
                    <a:pt x="6048" y="30210"/>
                    <a:pt x="5594" y="27259"/>
                    <a:pt x="5594" y="26805"/>
                  </a:cubicBezTo>
                  <a:cubicBezTo>
                    <a:pt x="5594" y="26351"/>
                    <a:pt x="6162" y="23626"/>
                    <a:pt x="6162" y="23626"/>
                  </a:cubicBezTo>
                  <a:lnTo>
                    <a:pt x="5140" y="22037"/>
                  </a:lnTo>
                  <a:lnTo>
                    <a:pt x="3892" y="20561"/>
                  </a:lnTo>
                  <a:lnTo>
                    <a:pt x="3665" y="18178"/>
                  </a:lnTo>
                  <a:lnTo>
                    <a:pt x="3778" y="15681"/>
                  </a:lnTo>
                  <a:lnTo>
                    <a:pt x="2757" y="13978"/>
                  </a:lnTo>
                  <a:lnTo>
                    <a:pt x="941" y="11708"/>
                  </a:lnTo>
                  <a:lnTo>
                    <a:pt x="65" y="10800"/>
                  </a:lnTo>
                  <a:lnTo>
                    <a:pt x="65" y="6973"/>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59" name="Freeform: Shape 858">
              <a:extLst>
                <a:ext uri="{FF2B5EF4-FFF2-40B4-BE49-F238E27FC236}">
                  <a16:creationId xmlns:a16="http://schemas.microsoft.com/office/drawing/2014/main" id="{7782A95E-F4F0-9FBB-F33D-2EECD9A779A6}"/>
                </a:ext>
              </a:extLst>
            </p:cNvPr>
            <p:cNvSpPr/>
            <p:nvPr/>
          </p:nvSpPr>
          <p:spPr>
            <a:xfrm>
              <a:off x="7960459" y="4627746"/>
              <a:ext cx="5534" cy="10765"/>
            </a:xfrm>
            <a:custGeom>
              <a:avLst/>
              <a:gdLst>
                <a:gd name="connsiteX0" fmla="*/ 1751 w 5999"/>
                <a:gd name="connsiteY0" fmla="*/ 11670 h 11669"/>
                <a:gd name="connsiteX1" fmla="*/ 0 w 5999"/>
                <a:gd name="connsiteY1" fmla="*/ 9854 h 11669"/>
                <a:gd name="connsiteX2" fmla="*/ 0 w 5999"/>
                <a:gd name="connsiteY2" fmla="*/ 7956 h 11669"/>
                <a:gd name="connsiteX3" fmla="*/ 1362 w 5999"/>
                <a:gd name="connsiteY3" fmla="*/ 7956 h 11669"/>
                <a:gd name="connsiteX4" fmla="*/ 2578 w 5999"/>
                <a:gd name="connsiteY4" fmla="*/ 6513 h 11669"/>
                <a:gd name="connsiteX5" fmla="*/ 1751 w 5999"/>
                <a:gd name="connsiteY5" fmla="*/ 5524 h 11669"/>
                <a:gd name="connsiteX6" fmla="*/ 924 w 5999"/>
                <a:gd name="connsiteY6" fmla="*/ 4470 h 11669"/>
                <a:gd name="connsiteX7" fmla="*/ 1978 w 5999"/>
                <a:gd name="connsiteY7" fmla="*/ 2800 h 11669"/>
                <a:gd name="connsiteX8" fmla="*/ 1297 w 5999"/>
                <a:gd name="connsiteY8" fmla="*/ 1746 h 11669"/>
                <a:gd name="connsiteX9" fmla="*/ 1297 w 5999"/>
                <a:gd name="connsiteY9" fmla="*/ 238 h 11669"/>
                <a:gd name="connsiteX10" fmla="*/ 3275 w 5999"/>
                <a:gd name="connsiteY10" fmla="*/ 238 h 11669"/>
                <a:gd name="connsiteX11" fmla="*/ 3810 w 5999"/>
                <a:gd name="connsiteY11" fmla="*/ 1065 h 11669"/>
                <a:gd name="connsiteX12" fmla="*/ 5092 w 5999"/>
                <a:gd name="connsiteY12" fmla="*/ 1373 h 11669"/>
                <a:gd name="connsiteX13" fmla="*/ 5692 w 5999"/>
                <a:gd name="connsiteY13" fmla="*/ 2654 h 11669"/>
                <a:gd name="connsiteX14" fmla="*/ 5692 w 5999"/>
                <a:gd name="connsiteY14" fmla="*/ 4097 h 11669"/>
                <a:gd name="connsiteX15" fmla="*/ 6000 w 5999"/>
                <a:gd name="connsiteY15" fmla="*/ 5459 h 11669"/>
                <a:gd name="connsiteX16" fmla="*/ 4945 w 5999"/>
                <a:gd name="connsiteY16" fmla="*/ 6140 h 11669"/>
                <a:gd name="connsiteX17" fmla="*/ 4346 w 5999"/>
                <a:gd name="connsiteY17" fmla="*/ 7956 h 11669"/>
                <a:gd name="connsiteX18" fmla="*/ 3016 w 5999"/>
                <a:gd name="connsiteY18" fmla="*/ 9173 h 11669"/>
                <a:gd name="connsiteX19" fmla="*/ 3016 w 5999"/>
                <a:gd name="connsiteY19" fmla="*/ 10162 h 11669"/>
                <a:gd name="connsiteX20" fmla="*/ 2449 w 5999"/>
                <a:gd name="connsiteY20" fmla="*/ 10989 h 11669"/>
                <a:gd name="connsiteX21" fmla="*/ 1767 w 5999"/>
                <a:gd name="connsiteY21" fmla="*/ 11670 h 1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99" h="11669">
                  <a:moveTo>
                    <a:pt x="1751" y="11670"/>
                  </a:moveTo>
                  <a:lnTo>
                    <a:pt x="0" y="9854"/>
                  </a:lnTo>
                  <a:lnTo>
                    <a:pt x="0" y="7956"/>
                  </a:lnTo>
                  <a:lnTo>
                    <a:pt x="1362" y="7956"/>
                  </a:lnTo>
                  <a:lnTo>
                    <a:pt x="2578" y="6513"/>
                  </a:lnTo>
                  <a:lnTo>
                    <a:pt x="1751" y="5524"/>
                  </a:lnTo>
                  <a:lnTo>
                    <a:pt x="924" y="4470"/>
                  </a:lnTo>
                  <a:lnTo>
                    <a:pt x="1978" y="2800"/>
                  </a:lnTo>
                  <a:lnTo>
                    <a:pt x="1297" y="1746"/>
                  </a:lnTo>
                  <a:lnTo>
                    <a:pt x="1297" y="238"/>
                  </a:lnTo>
                  <a:cubicBezTo>
                    <a:pt x="1297" y="238"/>
                    <a:pt x="3113" y="-297"/>
                    <a:pt x="3275" y="238"/>
                  </a:cubicBezTo>
                  <a:cubicBezTo>
                    <a:pt x="3421" y="773"/>
                    <a:pt x="3502" y="919"/>
                    <a:pt x="3810" y="1065"/>
                  </a:cubicBezTo>
                  <a:cubicBezTo>
                    <a:pt x="4118" y="1211"/>
                    <a:pt x="5092" y="1373"/>
                    <a:pt x="5092" y="1373"/>
                  </a:cubicBezTo>
                  <a:lnTo>
                    <a:pt x="5692" y="2654"/>
                  </a:lnTo>
                  <a:lnTo>
                    <a:pt x="5692" y="4097"/>
                  </a:lnTo>
                  <a:lnTo>
                    <a:pt x="6000" y="5459"/>
                  </a:lnTo>
                  <a:lnTo>
                    <a:pt x="4945" y="6140"/>
                  </a:lnTo>
                  <a:lnTo>
                    <a:pt x="4346" y="7956"/>
                  </a:lnTo>
                  <a:lnTo>
                    <a:pt x="3016" y="9173"/>
                  </a:lnTo>
                  <a:lnTo>
                    <a:pt x="3016" y="10162"/>
                  </a:lnTo>
                  <a:lnTo>
                    <a:pt x="2449" y="10989"/>
                  </a:lnTo>
                  <a:lnTo>
                    <a:pt x="1767" y="1167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60" name="Freeform: Shape 859">
              <a:extLst>
                <a:ext uri="{FF2B5EF4-FFF2-40B4-BE49-F238E27FC236}">
                  <a16:creationId xmlns:a16="http://schemas.microsoft.com/office/drawing/2014/main" id="{84495917-2766-2572-3BA5-8CCCCED52B86}"/>
                </a:ext>
              </a:extLst>
            </p:cNvPr>
            <p:cNvSpPr/>
            <p:nvPr/>
          </p:nvSpPr>
          <p:spPr>
            <a:xfrm>
              <a:off x="7951798" y="4644839"/>
              <a:ext cx="7060" cy="12491"/>
            </a:xfrm>
            <a:custGeom>
              <a:avLst/>
              <a:gdLst>
                <a:gd name="connsiteX0" fmla="*/ 7654 w 7653"/>
                <a:gd name="connsiteY0" fmla="*/ 12016 h 13540"/>
                <a:gd name="connsiteX1" fmla="*/ 7654 w 7653"/>
                <a:gd name="connsiteY1" fmla="*/ 9373 h 13540"/>
                <a:gd name="connsiteX2" fmla="*/ 7362 w 7653"/>
                <a:gd name="connsiteY2" fmla="*/ 7022 h 13540"/>
                <a:gd name="connsiteX3" fmla="*/ 5984 w 7653"/>
                <a:gd name="connsiteY3" fmla="*/ 6178 h 13540"/>
                <a:gd name="connsiteX4" fmla="*/ 4476 w 7653"/>
                <a:gd name="connsiteY4" fmla="*/ 5270 h 13540"/>
                <a:gd name="connsiteX5" fmla="*/ 3940 w 7653"/>
                <a:gd name="connsiteY5" fmla="*/ 3827 h 13540"/>
                <a:gd name="connsiteX6" fmla="*/ 3940 w 7653"/>
                <a:gd name="connsiteY6" fmla="*/ 2092 h 13540"/>
                <a:gd name="connsiteX7" fmla="*/ 3940 w 7653"/>
                <a:gd name="connsiteY7" fmla="*/ 503 h 13540"/>
                <a:gd name="connsiteX8" fmla="*/ 3032 w 7653"/>
                <a:gd name="connsiteY8" fmla="*/ 0 h 13540"/>
                <a:gd name="connsiteX9" fmla="*/ 2205 w 7653"/>
                <a:gd name="connsiteY9" fmla="*/ 1022 h 13540"/>
                <a:gd name="connsiteX10" fmla="*/ 1589 w 7653"/>
                <a:gd name="connsiteY10" fmla="*/ 1865 h 13540"/>
                <a:gd name="connsiteX11" fmla="*/ 681 w 7653"/>
                <a:gd name="connsiteY11" fmla="*/ 2692 h 13540"/>
                <a:gd name="connsiteX12" fmla="*/ 308 w 7653"/>
                <a:gd name="connsiteY12" fmla="*/ 4443 h 13540"/>
                <a:gd name="connsiteX13" fmla="*/ 0 w 7653"/>
                <a:gd name="connsiteY13" fmla="*/ 6016 h 13540"/>
                <a:gd name="connsiteX14" fmla="*/ 0 w 7653"/>
                <a:gd name="connsiteY14" fmla="*/ 6794 h 13540"/>
                <a:gd name="connsiteX15" fmla="*/ 454 w 7653"/>
                <a:gd name="connsiteY15" fmla="*/ 7849 h 13540"/>
                <a:gd name="connsiteX16" fmla="*/ 908 w 7653"/>
                <a:gd name="connsiteY16" fmla="*/ 9373 h 13540"/>
                <a:gd name="connsiteX17" fmla="*/ 1362 w 7653"/>
                <a:gd name="connsiteY17" fmla="*/ 10281 h 13540"/>
                <a:gd name="connsiteX18" fmla="*/ 2578 w 7653"/>
                <a:gd name="connsiteY18" fmla="*/ 10427 h 13540"/>
                <a:gd name="connsiteX19" fmla="*/ 3194 w 7653"/>
                <a:gd name="connsiteY19" fmla="*/ 10054 h 13540"/>
                <a:gd name="connsiteX20" fmla="*/ 3827 w 7653"/>
                <a:gd name="connsiteY20" fmla="*/ 10735 h 13540"/>
                <a:gd name="connsiteX21" fmla="*/ 5010 w 7653"/>
                <a:gd name="connsiteY21" fmla="*/ 10654 h 13540"/>
                <a:gd name="connsiteX22" fmla="*/ 5529 w 7653"/>
                <a:gd name="connsiteY22" fmla="*/ 10962 h 13540"/>
                <a:gd name="connsiteX23" fmla="*/ 5611 w 7653"/>
                <a:gd name="connsiteY23" fmla="*/ 12016 h 13540"/>
                <a:gd name="connsiteX24" fmla="*/ 6065 w 7653"/>
                <a:gd name="connsiteY24" fmla="*/ 13540 h 13540"/>
                <a:gd name="connsiteX25" fmla="*/ 6908 w 7653"/>
                <a:gd name="connsiteY25" fmla="*/ 13540 h 13540"/>
                <a:gd name="connsiteX26" fmla="*/ 7654 w 7653"/>
                <a:gd name="connsiteY26" fmla="*/ 12778 h 13540"/>
                <a:gd name="connsiteX27" fmla="*/ 7654 w 7653"/>
                <a:gd name="connsiteY27" fmla="*/ 12016 h 13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653" h="13540">
                  <a:moveTo>
                    <a:pt x="7654" y="12016"/>
                  </a:moveTo>
                  <a:lnTo>
                    <a:pt x="7654" y="9373"/>
                  </a:lnTo>
                  <a:lnTo>
                    <a:pt x="7362" y="7022"/>
                  </a:lnTo>
                  <a:lnTo>
                    <a:pt x="5984" y="6178"/>
                  </a:lnTo>
                  <a:lnTo>
                    <a:pt x="4476" y="5270"/>
                  </a:lnTo>
                  <a:lnTo>
                    <a:pt x="3940" y="3827"/>
                  </a:lnTo>
                  <a:lnTo>
                    <a:pt x="3940" y="2092"/>
                  </a:lnTo>
                  <a:lnTo>
                    <a:pt x="3940" y="503"/>
                  </a:lnTo>
                  <a:lnTo>
                    <a:pt x="3032" y="0"/>
                  </a:lnTo>
                  <a:lnTo>
                    <a:pt x="2205" y="1022"/>
                  </a:lnTo>
                  <a:lnTo>
                    <a:pt x="1589" y="1865"/>
                  </a:lnTo>
                  <a:lnTo>
                    <a:pt x="681" y="2692"/>
                  </a:lnTo>
                  <a:lnTo>
                    <a:pt x="308" y="4443"/>
                  </a:lnTo>
                  <a:lnTo>
                    <a:pt x="0" y="6016"/>
                  </a:lnTo>
                  <a:lnTo>
                    <a:pt x="0" y="6794"/>
                  </a:lnTo>
                  <a:lnTo>
                    <a:pt x="454" y="7849"/>
                  </a:lnTo>
                  <a:lnTo>
                    <a:pt x="908" y="9373"/>
                  </a:lnTo>
                  <a:lnTo>
                    <a:pt x="1362" y="10281"/>
                  </a:lnTo>
                  <a:lnTo>
                    <a:pt x="2578" y="10427"/>
                  </a:lnTo>
                  <a:lnTo>
                    <a:pt x="3194" y="10054"/>
                  </a:lnTo>
                  <a:lnTo>
                    <a:pt x="3827" y="10735"/>
                  </a:lnTo>
                  <a:lnTo>
                    <a:pt x="5010" y="10654"/>
                  </a:lnTo>
                  <a:lnTo>
                    <a:pt x="5529" y="10962"/>
                  </a:lnTo>
                  <a:lnTo>
                    <a:pt x="5611" y="12016"/>
                  </a:lnTo>
                  <a:lnTo>
                    <a:pt x="6065" y="13540"/>
                  </a:lnTo>
                  <a:lnTo>
                    <a:pt x="6908" y="13540"/>
                  </a:lnTo>
                  <a:lnTo>
                    <a:pt x="7654" y="12778"/>
                  </a:lnTo>
                  <a:lnTo>
                    <a:pt x="7654" y="1201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61" name="Freeform: Shape 860">
              <a:extLst>
                <a:ext uri="{FF2B5EF4-FFF2-40B4-BE49-F238E27FC236}">
                  <a16:creationId xmlns:a16="http://schemas.microsoft.com/office/drawing/2014/main" id="{D27ED799-ED36-BED5-7346-812685F5F889}"/>
                </a:ext>
              </a:extLst>
            </p:cNvPr>
            <p:cNvSpPr/>
            <p:nvPr/>
          </p:nvSpPr>
          <p:spPr>
            <a:xfrm>
              <a:off x="7831332" y="4570867"/>
              <a:ext cx="5576" cy="5130"/>
            </a:xfrm>
            <a:custGeom>
              <a:avLst/>
              <a:gdLst>
                <a:gd name="connsiteX0" fmla="*/ 16 w 6044"/>
                <a:gd name="connsiteY0" fmla="*/ 1378 h 5561"/>
                <a:gd name="connsiteX1" fmla="*/ 211 w 6044"/>
                <a:gd name="connsiteY1" fmla="*/ 3146 h 5561"/>
                <a:gd name="connsiteX2" fmla="*/ 2254 w 6044"/>
                <a:gd name="connsiteY2" fmla="*/ 4086 h 5561"/>
                <a:gd name="connsiteX3" fmla="*/ 4524 w 6044"/>
                <a:gd name="connsiteY3" fmla="*/ 5075 h 5561"/>
                <a:gd name="connsiteX4" fmla="*/ 5627 w 6044"/>
                <a:gd name="connsiteY4" fmla="*/ 5562 h 5561"/>
                <a:gd name="connsiteX5" fmla="*/ 6000 w 6044"/>
                <a:gd name="connsiteY5" fmla="*/ 4589 h 5561"/>
                <a:gd name="connsiteX6" fmla="*/ 5821 w 6044"/>
                <a:gd name="connsiteY6" fmla="*/ 2692 h 5561"/>
                <a:gd name="connsiteX7" fmla="*/ 4265 w 6044"/>
                <a:gd name="connsiteY7" fmla="*/ 1524 h 5561"/>
                <a:gd name="connsiteX8" fmla="*/ 3016 w 6044"/>
                <a:gd name="connsiteY8" fmla="*/ 1557 h 5561"/>
                <a:gd name="connsiteX9" fmla="*/ 2611 w 6044"/>
                <a:gd name="connsiteY9" fmla="*/ 1930 h 5561"/>
                <a:gd name="connsiteX10" fmla="*/ 1962 w 6044"/>
                <a:gd name="connsiteY10" fmla="*/ 1816 h 5561"/>
                <a:gd name="connsiteX11" fmla="*/ 1735 w 6044"/>
                <a:gd name="connsiteY11" fmla="*/ 340 h 5561"/>
                <a:gd name="connsiteX12" fmla="*/ 1054 w 6044"/>
                <a:gd name="connsiteY12" fmla="*/ 0 h 5561"/>
                <a:gd name="connsiteX13" fmla="*/ 373 w 6044"/>
                <a:gd name="connsiteY13" fmla="*/ 487 h 5561"/>
                <a:gd name="connsiteX14" fmla="*/ 0 w 6044"/>
                <a:gd name="connsiteY14" fmla="*/ 1395 h 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44" h="5561">
                  <a:moveTo>
                    <a:pt x="16" y="1378"/>
                  </a:moveTo>
                  <a:lnTo>
                    <a:pt x="211" y="3146"/>
                  </a:lnTo>
                  <a:lnTo>
                    <a:pt x="2254" y="4086"/>
                  </a:lnTo>
                  <a:lnTo>
                    <a:pt x="4524" y="5075"/>
                  </a:lnTo>
                  <a:lnTo>
                    <a:pt x="5627" y="5562"/>
                  </a:lnTo>
                  <a:lnTo>
                    <a:pt x="6000" y="4589"/>
                  </a:lnTo>
                  <a:cubicBezTo>
                    <a:pt x="6000" y="4589"/>
                    <a:pt x="6178" y="2822"/>
                    <a:pt x="5821" y="2692"/>
                  </a:cubicBezTo>
                  <a:cubicBezTo>
                    <a:pt x="5465" y="2562"/>
                    <a:pt x="4265" y="1524"/>
                    <a:pt x="4265" y="1524"/>
                  </a:cubicBezTo>
                  <a:lnTo>
                    <a:pt x="3016" y="1557"/>
                  </a:lnTo>
                  <a:lnTo>
                    <a:pt x="2611" y="1930"/>
                  </a:lnTo>
                  <a:cubicBezTo>
                    <a:pt x="2611" y="1930"/>
                    <a:pt x="1978" y="1897"/>
                    <a:pt x="1962" y="1816"/>
                  </a:cubicBezTo>
                  <a:cubicBezTo>
                    <a:pt x="1930" y="1735"/>
                    <a:pt x="1735" y="340"/>
                    <a:pt x="1735" y="340"/>
                  </a:cubicBezTo>
                  <a:lnTo>
                    <a:pt x="1054" y="0"/>
                  </a:lnTo>
                  <a:lnTo>
                    <a:pt x="373" y="487"/>
                  </a:lnTo>
                  <a:lnTo>
                    <a:pt x="0" y="139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62" name="Freeform: Shape 861">
              <a:extLst>
                <a:ext uri="{FF2B5EF4-FFF2-40B4-BE49-F238E27FC236}">
                  <a16:creationId xmlns:a16="http://schemas.microsoft.com/office/drawing/2014/main" id="{302E5170-983B-BB49-664D-23ABBDE53A91}"/>
                </a:ext>
              </a:extLst>
            </p:cNvPr>
            <p:cNvSpPr/>
            <p:nvPr/>
          </p:nvSpPr>
          <p:spPr>
            <a:xfrm>
              <a:off x="7810910" y="4577181"/>
              <a:ext cx="2381" cy="4441"/>
            </a:xfrm>
            <a:custGeom>
              <a:avLst/>
              <a:gdLst>
                <a:gd name="connsiteX0" fmla="*/ 1058 w 2581"/>
                <a:gd name="connsiteY0" fmla="*/ 4620 h 4814"/>
                <a:gd name="connsiteX1" fmla="*/ 522 w 2581"/>
                <a:gd name="connsiteY1" fmla="*/ 2690 h 4814"/>
                <a:gd name="connsiteX2" fmla="*/ 101 w 2581"/>
                <a:gd name="connsiteY2" fmla="*/ 841 h 4814"/>
                <a:gd name="connsiteX3" fmla="*/ 101 w 2581"/>
                <a:gd name="connsiteY3" fmla="*/ 14 h 4814"/>
                <a:gd name="connsiteX4" fmla="*/ 863 w 2581"/>
                <a:gd name="connsiteY4" fmla="*/ 14 h 4814"/>
                <a:gd name="connsiteX5" fmla="*/ 1349 w 2581"/>
                <a:gd name="connsiteY5" fmla="*/ 1068 h 4814"/>
                <a:gd name="connsiteX6" fmla="*/ 1868 w 2581"/>
                <a:gd name="connsiteY6" fmla="*/ 1863 h 4814"/>
                <a:gd name="connsiteX7" fmla="*/ 2582 w 2581"/>
                <a:gd name="connsiteY7" fmla="*/ 2058 h 4814"/>
                <a:gd name="connsiteX8" fmla="*/ 2582 w 2581"/>
                <a:gd name="connsiteY8" fmla="*/ 4279 h 4814"/>
                <a:gd name="connsiteX9" fmla="*/ 1479 w 2581"/>
                <a:gd name="connsiteY9" fmla="*/ 4814 h 4814"/>
                <a:gd name="connsiteX10" fmla="*/ 1074 w 2581"/>
                <a:gd name="connsiteY10" fmla="*/ 4620 h 4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1" h="4814">
                  <a:moveTo>
                    <a:pt x="1058" y="4620"/>
                  </a:moveTo>
                  <a:lnTo>
                    <a:pt x="522" y="2690"/>
                  </a:lnTo>
                  <a:lnTo>
                    <a:pt x="101" y="841"/>
                  </a:lnTo>
                  <a:cubicBezTo>
                    <a:pt x="101" y="841"/>
                    <a:pt x="-126" y="47"/>
                    <a:pt x="101" y="14"/>
                  </a:cubicBezTo>
                  <a:cubicBezTo>
                    <a:pt x="328" y="-18"/>
                    <a:pt x="863" y="14"/>
                    <a:pt x="863" y="14"/>
                  </a:cubicBezTo>
                  <a:lnTo>
                    <a:pt x="1349" y="1068"/>
                  </a:lnTo>
                  <a:lnTo>
                    <a:pt x="1868" y="1863"/>
                  </a:lnTo>
                  <a:lnTo>
                    <a:pt x="2582" y="2058"/>
                  </a:lnTo>
                  <a:lnTo>
                    <a:pt x="2582" y="4279"/>
                  </a:lnTo>
                  <a:lnTo>
                    <a:pt x="1479" y="4814"/>
                  </a:lnTo>
                  <a:lnTo>
                    <a:pt x="1074" y="462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63" name="Freeform: Shape 862">
              <a:extLst>
                <a:ext uri="{FF2B5EF4-FFF2-40B4-BE49-F238E27FC236}">
                  <a16:creationId xmlns:a16="http://schemas.microsoft.com/office/drawing/2014/main" id="{29353767-DCAA-17C8-3151-042B49D9D136}"/>
                </a:ext>
              </a:extLst>
            </p:cNvPr>
            <p:cNvSpPr/>
            <p:nvPr/>
          </p:nvSpPr>
          <p:spPr>
            <a:xfrm>
              <a:off x="8322962" y="2755436"/>
              <a:ext cx="4704" cy="7928"/>
            </a:xfrm>
            <a:custGeom>
              <a:avLst/>
              <a:gdLst>
                <a:gd name="connsiteX0" fmla="*/ 276 w 5099"/>
                <a:gd name="connsiteY0" fmla="*/ 8594 h 8594"/>
                <a:gd name="connsiteX1" fmla="*/ 1297 w 5099"/>
                <a:gd name="connsiteY1" fmla="*/ 7054 h 8594"/>
                <a:gd name="connsiteX2" fmla="*/ 3178 w 5099"/>
                <a:gd name="connsiteY2" fmla="*/ 3649 h 8594"/>
                <a:gd name="connsiteX3" fmla="*/ 4265 w 5099"/>
                <a:gd name="connsiteY3" fmla="*/ 1719 h 8594"/>
                <a:gd name="connsiteX4" fmla="*/ 4897 w 5099"/>
                <a:gd name="connsiteY4" fmla="*/ 1087 h 8594"/>
                <a:gd name="connsiteX5" fmla="*/ 4897 w 5099"/>
                <a:gd name="connsiteY5" fmla="*/ 0 h 8594"/>
                <a:gd name="connsiteX6" fmla="*/ 3016 w 5099"/>
                <a:gd name="connsiteY6" fmla="*/ 973 h 8594"/>
                <a:gd name="connsiteX7" fmla="*/ 2108 w 5099"/>
                <a:gd name="connsiteY7" fmla="*/ 3243 h 8594"/>
                <a:gd name="connsiteX8" fmla="*/ 681 w 5099"/>
                <a:gd name="connsiteY8" fmla="*/ 5805 h 8594"/>
                <a:gd name="connsiteX9" fmla="*/ 0 w 5099"/>
                <a:gd name="connsiteY9" fmla="*/ 6892 h 8594"/>
                <a:gd name="connsiteX10" fmla="*/ 292 w 5099"/>
                <a:gd name="connsiteY10" fmla="*/ 8594 h 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99" h="8594">
                  <a:moveTo>
                    <a:pt x="276" y="8594"/>
                  </a:moveTo>
                  <a:lnTo>
                    <a:pt x="1297" y="7054"/>
                  </a:lnTo>
                  <a:lnTo>
                    <a:pt x="3178" y="3649"/>
                  </a:lnTo>
                  <a:lnTo>
                    <a:pt x="4265" y="1719"/>
                  </a:lnTo>
                  <a:lnTo>
                    <a:pt x="4897" y="1087"/>
                  </a:lnTo>
                  <a:cubicBezTo>
                    <a:pt x="4897" y="1087"/>
                    <a:pt x="5351" y="0"/>
                    <a:pt x="4897" y="0"/>
                  </a:cubicBezTo>
                  <a:cubicBezTo>
                    <a:pt x="4443" y="0"/>
                    <a:pt x="3016" y="973"/>
                    <a:pt x="3016" y="973"/>
                  </a:cubicBezTo>
                  <a:lnTo>
                    <a:pt x="2108" y="3243"/>
                  </a:lnTo>
                  <a:lnTo>
                    <a:pt x="681" y="5805"/>
                  </a:lnTo>
                  <a:lnTo>
                    <a:pt x="0" y="6892"/>
                  </a:lnTo>
                  <a:lnTo>
                    <a:pt x="292" y="859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64" name="Freeform: Shape 863">
              <a:extLst>
                <a:ext uri="{FF2B5EF4-FFF2-40B4-BE49-F238E27FC236}">
                  <a16:creationId xmlns:a16="http://schemas.microsoft.com/office/drawing/2014/main" id="{D13E9765-7AFA-3D4E-F935-8ADC71002CB8}"/>
                </a:ext>
              </a:extLst>
            </p:cNvPr>
            <p:cNvSpPr/>
            <p:nvPr/>
          </p:nvSpPr>
          <p:spPr>
            <a:xfrm>
              <a:off x="8291832" y="2687252"/>
              <a:ext cx="3112" cy="4443"/>
            </a:xfrm>
            <a:custGeom>
              <a:avLst/>
              <a:gdLst>
                <a:gd name="connsiteX0" fmla="*/ 3081 w 3373"/>
                <a:gd name="connsiteY0" fmla="*/ 340 h 4816"/>
                <a:gd name="connsiteX1" fmla="*/ 3373 w 3373"/>
                <a:gd name="connsiteY1" fmla="*/ 2838 h 4816"/>
                <a:gd name="connsiteX2" fmla="*/ 3227 w 3373"/>
                <a:gd name="connsiteY2" fmla="*/ 4816 h 4816"/>
                <a:gd name="connsiteX3" fmla="*/ 2319 w 3373"/>
                <a:gd name="connsiteY3" fmla="*/ 4816 h 4816"/>
                <a:gd name="connsiteX4" fmla="*/ 1670 w 3373"/>
                <a:gd name="connsiteY4" fmla="*/ 4816 h 4816"/>
                <a:gd name="connsiteX5" fmla="*/ 649 w 3373"/>
                <a:gd name="connsiteY5" fmla="*/ 4086 h 4816"/>
                <a:gd name="connsiteX6" fmla="*/ 0 w 3373"/>
                <a:gd name="connsiteY6" fmla="*/ 3567 h 4816"/>
                <a:gd name="connsiteX7" fmla="*/ 0 w 3373"/>
                <a:gd name="connsiteY7" fmla="*/ 2886 h 4816"/>
                <a:gd name="connsiteX8" fmla="*/ 454 w 3373"/>
                <a:gd name="connsiteY8" fmla="*/ 2578 h 4816"/>
                <a:gd name="connsiteX9" fmla="*/ 0 w 3373"/>
                <a:gd name="connsiteY9" fmla="*/ 1703 h 4816"/>
                <a:gd name="connsiteX10" fmla="*/ 454 w 3373"/>
                <a:gd name="connsiteY10" fmla="*/ 940 h 4816"/>
                <a:gd name="connsiteX11" fmla="*/ 1022 w 3373"/>
                <a:gd name="connsiteY11" fmla="*/ 1022 h 4816"/>
                <a:gd name="connsiteX12" fmla="*/ 1525 w 3373"/>
                <a:gd name="connsiteY12" fmla="*/ 1589 h 4816"/>
                <a:gd name="connsiteX13" fmla="*/ 1687 w 3373"/>
                <a:gd name="connsiteY13" fmla="*/ 762 h 4816"/>
                <a:gd name="connsiteX14" fmla="*/ 1687 w 3373"/>
                <a:gd name="connsiteY14" fmla="*/ 0 h 4816"/>
                <a:gd name="connsiteX15" fmla="*/ 2384 w 3373"/>
                <a:gd name="connsiteY15" fmla="*/ 0 h 4816"/>
                <a:gd name="connsiteX16" fmla="*/ 3081 w 3373"/>
                <a:gd name="connsiteY16" fmla="*/ 340 h 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73" h="4816">
                  <a:moveTo>
                    <a:pt x="3081" y="340"/>
                  </a:moveTo>
                  <a:lnTo>
                    <a:pt x="3373" y="2838"/>
                  </a:lnTo>
                  <a:lnTo>
                    <a:pt x="3227" y="4816"/>
                  </a:lnTo>
                  <a:lnTo>
                    <a:pt x="2319" y="4816"/>
                  </a:lnTo>
                  <a:lnTo>
                    <a:pt x="1670" y="4816"/>
                  </a:lnTo>
                  <a:lnTo>
                    <a:pt x="649" y="4086"/>
                  </a:lnTo>
                  <a:lnTo>
                    <a:pt x="0" y="3567"/>
                  </a:lnTo>
                  <a:lnTo>
                    <a:pt x="0" y="2886"/>
                  </a:lnTo>
                  <a:lnTo>
                    <a:pt x="454" y="2578"/>
                  </a:lnTo>
                  <a:lnTo>
                    <a:pt x="0" y="1703"/>
                  </a:lnTo>
                  <a:lnTo>
                    <a:pt x="454" y="940"/>
                  </a:lnTo>
                  <a:lnTo>
                    <a:pt x="1022" y="1022"/>
                  </a:lnTo>
                  <a:lnTo>
                    <a:pt x="1525" y="1589"/>
                  </a:lnTo>
                  <a:lnTo>
                    <a:pt x="1687" y="762"/>
                  </a:lnTo>
                  <a:lnTo>
                    <a:pt x="1687" y="0"/>
                  </a:lnTo>
                  <a:lnTo>
                    <a:pt x="2384" y="0"/>
                  </a:lnTo>
                  <a:lnTo>
                    <a:pt x="3081" y="34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65" name="Freeform: Shape 864">
              <a:extLst>
                <a:ext uri="{FF2B5EF4-FFF2-40B4-BE49-F238E27FC236}">
                  <a16:creationId xmlns:a16="http://schemas.microsoft.com/office/drawing/2014/main" id="{5B2033D2-D8E2-F37D-78C0-DB92E53B06F7}"/>
                </a:ext>
              </a:extLst>
            </p:cNvPr>
            <p:cNvSpPr/>
            <p:nvPr/>
          </p:nvSpPr>
          <p:spPr>
            <a:xfrm>
              <a:off x="10639582" y="2663811"/>
              <a:ext cx="196905" cy="228020"/>
            </a:xfrm>
            <a:custGeom>
              <a:avLst/>
              <a:gdLst>
                <a:gd name="connsiteX0" fmla="*/ 113 w 213447"/>
                <a:gd name="connsiteY0" fmla="*/ 38934 h 247176"/>
                <a:gd name="connsiteX1" fmla="*/ 4200 w 213447"/>
                <a:gd name="connsiteY1" fmla="*/ 42874 h 247176"/>
                <a:gd name="connsiteX2" fmla="*/ 6178 w 213447"/>
                <a:gd name="connsiteY2" fmla="*/ 42874 h 247176"/>
                <a:gd name="connsiteX3" fmla="*/ 6178 w 213447"/>
                <a:gd name="connsiteY3" fmla="*/ 44691 h 247176"/>
                <a:gd name="connsiteX4" fmla="*/ 8756 w 213447"/>
                <a:gd name="connsiteY4" fmla="*/ 46815 h 247176"/>
                <a:gd name="connsiteX5" fmla="*/ 8756 w 213447"/>
                <a:gd name="connsiteY5" fmla="*/ 49993 h 247176"/>
                <a:gd name="connsiteX6" fmla="*/ 10118 w 213447"/>
                <a:gd name="connsiteY6" fmla="*/ 52572 h 247176"/>
                <a:gd name="connsiteX7" fmla="*/ 10118 w 213447"/>
                <a:gd name="connsiteY7" fmla="*/ 55004 h 247176"/>
                <a:gd name="connsiteX8" fmla="*/ 9064 w 213447"/>
                <a:gd name="connsiteY8" fmla="*/ 56220 h 247176"/>
                <a:gd name="connsiteX9" fmla="*/ 10118 w 213447"/>
                <a:gd name="connsiteY9" fmla="*/ 58344 h 247176"/>
                <a:gd name="connsiteX10" fmla="*/ 9210 w 213447"/>
                <a:gd name="connsiteY10" fmla="*/ 60615 h 247176"/>
                <a:gd name="connsiteX11" fmla="*/ 9357 w 213447"/>
                <a:gd name="connsiteY11" fmla="*/ 61977 h 247176"/>
                <a:gd name="connsiteX12" fmla="*/ 10118 w 213447"/>
                <a:gd name="connsiteY12" fmla="*/ 62885 h 247176"/>
                <a:gd name="connsiteX13" fmla="*/ 11481 w 213447"/>
                <a:gd name="connsiteY13" fmla="*/ 62885 h 247176"/>
                <a:gd name="connsiteX14" fmla="*/ 12243 w 213447"/>
                <a:gd name="connsiteY14" fmla="*/ 61523 h 247176"/>
                <a:gd name="connsiteX15" fmla="*/ 11642 w 213447"/>
                <a:gd name="connsiteY15" fmla="*/ 59706 h 247176"/>
                <a:gd name="connsiteX16" fmla="*/ 10735 w 213447"/>
                <a:gd name="connsiteY16" fmla="*/ 57582 h 247176"/>
                <a:gd name="connsiteX17" fmla="*/ 12243 w 213447"/>
                <a:gd name="connsiteY17" fmla="*/ 58636 h 247176"/>
                <a:gd name="connsiteX18" fmla="*/ 13605 w 213447"/>
                <a:gd name="connsiteY18" fmla="*/ 59852 h 247176"/>
                <a:gd name="connsiteX19" fmla="*/ 14513 w 213447"/>
                <a:gd name="connsiteY19" fmla="*/ 61523 h 247176"/>
                <a:gd name="connsiteX20" fmla="*/ 13605 w 213447"/>
                <a:gd name="connsiteY20" fmla="*/ 62885 h 247176"/>
                <a:gd name="connsiteX21" fmla="*/ 13151 w 213447"/>
                <a:gd name="connsiteY21" fmla="*/ 64555 h 247176"/>
                <a:gd name="connsiteX22" fmla="*/ 13751 w 213447"/>
                <a:gd name="connsiteY22" fmla="*/ 66225 h 247176"/>
                <a:gd name="connsiteX23" fmla="*/ 13897 w 213447"/>
                <a:gd name="connsiteY23" fmla="*/ 68041 h 247176"/>
                <a:gd name="connsiteX24" fmla="*/ 12389 w 213447"/>
                <a:gd name="connsiteY24" fmla="*/ 68641 h 247176"/>
                <a:gd name="connsiteX25" fmla="*/ 10573 w 213447"/>
                <a:gd name="connsiteY25" fmla="*/ 67425 h 247176"/>
                <a:gd name="connsiteX26" fmla="*/ 10426 w 213447"/>
                <a:gd name="connsiteY26" fmla="*/ 68641 h 247176"/>
                <a:gd name="connsiteX27" fmla="*/ 7994 w 213447"/>
                <a:gd name="connsiteY27" fmla="*/ 71674 h 247176"/>
                <a:gd name="connsiteX28" fmla="*/ 7313 w 213447"/>
                <a:gd name="connsiteY28" fmla="*/ 73798 h 247176"/>
                <a:gd name="connsiteX29" fmla="*/ 5870 w 213447"/>
                <a:gd name="connsiteY29" fmla="*/ 74706 h 247176"/>
                <a:gd name="connsiteX30" fmla="*/ 4362 w 213447"/>
                <a:gd name="connsiteY30" fmla="*/ 74706 h 247176"/>
                <a:gd name="connsiteX31" fmla="*/ 5578 w 213447"/>
                <a:gd name="connsiteY31" fmla="*/ 76522 h 247176"/>
                <a:gd name="connsiteX32" fmla="*/ 3908 w 213447"/>
                <a:gd name="connsiteY32" fmla="*/ 80009 h 247176"/>
                <a:gd name="connsiteX33" fmla="*/ 3454 w 213447"/>
                <a:gd name="connsiteY33" fmla="*/ 83949 h 247176"/>
                <a:gd name="connsiteX34" fmla="*/ 3762 w 213447"/>
                <a:gd name="connsiteY34" fmla="*/ 86673 h 247176"/>
                <a:gd name="connsiteX35" fmla="*/ 4070 w 213447"/>
                <a:gd name="connsiteY35" fmla="*/ 89706 h 247176"/>
                <a:gd name="connsiteX36" fmla="*/ 5286 w 213447"/>
                <a:gd name="connsiteY36" fmla="*/ 93192 h 247176"/>
                <a:gd name="connsiteX37" fmla="*/ 5432 w 213447"/>
                <a:gd name="connsiteY37" fmla="*/ 94700 h 247176"/>
                <a:gd name="connsiteX38" fmla="*/ 8318 w 213447"/>
                <a:gd name="connsiteY38" fmla="*/ 94700 h 247176"/>
                <a:gd name="connsiteX39" fmla="*/ 8919 w 213447"/>
                <a:gd name="connsiteY39" fmla="*/ 93484 h 247176"/>
                <a:gd name="connsiteX40" fmla="*/ 8318 w 213447"/>
                <a:gd name="connsiteY40" fmla="*/ 92576 h 247176"/>
                <a:gd name="connsiteX41" fmla="*/ 6502 w 213447"/>
                <a:gd name="connsiteY41" fmla="*/ 92122 h 247176"/>
                <a:gd name="connsiteX42" fmla="*/ 8318 w 213447"/>
                <a:gd name="connsiteY42" fmla="*/ 91360 h 247176"/>
                <a:gd name="connsiteX43" fmla="*/ 10751 w 213447"/>
                <a:gd name="connsiteY43" fmla="*/ 91360 h 247176"/>
                <a:gd name="connsiteX44" fmla="*/ 13475 w 213447"/>
                <a:gd name="connsiteY44" fmla="*/ 92268 h 247176"/>
                <a:gd name="connsiteX45" fmla="*/ 14529 w 213447"/>
                <a:gd name="connsiteY45" fmla="*/ 93938 h 247176"/>
                <a:gd name="connsiteX46" fmla="*/ 16199 w 213447"/>
                <a:gd name="connsiteY46" fmla="*/ 95608 h 247176"/>
                <a:gd name="connsiteX47" fmla="*/ 14837 w 213447"/>
                <a:gd name="connsiteY47" fmla="*/ 95608 h 247176"/>
                <a:gd name="connsiteX48" fmla="*/ 13621 w 213447"/>
                <a:gd name="connsiteY48" fmla="*/ 97878 h 247176"/>
                <a:gd name="connsiteX49" fmla="*/ 12259 w 213447"/>
                <a:gd name="connsiteY49" fmla="*/ 99857 h 247176"/>
                <a:gd name="connsiteX50" fmla="*/ 11659 w 213447"/>
                <a:gd name="connsiteY50" fmla="*/ 101219 h 247176"/>
                <a:gd name="connsiteX51" fmla="*/ 11805 w 213447"/>
                <a:gd name="connsiteY51" fmla="*/ 102581 h 247176"/>
                <a:gd name="connsiteX52" fmla="*/ 13621 w 213447"/>
                <a:gd name="connsiteY52" fmla="*/ 101073 h 247176"/>
                <a:gd name="connsiteX53" fmla="*/ 16199 w 213447"/>
                <a:gd name="connsiteY53" fmla="*/ 100165 h 247176"/>
                <a:gd name="connsiteX54" fmla="*/ 16962 w 213447"/>
                <a:gd name="connsiteY54" fmla="*/ 100473 h 247176"/>
                <a:gd name="connsiteX55" fmla="*/ 16962 w 213447"/>
                <a:gd name="connsiteY55" fmla="*/ 103813 h 247176"/>
                <a:gd name="connsiteX56" fmla="*/ 18323 w 213447"/>
                <a:gd name="connsiteY56" fmla="*/ 104576 h 247176"/>
                <a:gd name="connsiteX57" fmla="*/ 18323 w 213447"/>
                <a:gd name="connsiteY57" fmla="*/ 99111 h 247176"/>
                <a:gd name="connsiteX58" fmla="*/ 17107 w 213447"/>
                <a:gd name="connsiteY58" fmla="*/ 98657 h 247176"/>
                <a:gd name="connsiteX59" fmla="*/ 18323 w 213447"/>
                <a:gd name="connsiteY59" fmla="*/ 96986 h 247176"/>
                <a:gd name="connsiteX60" fmla="*/ 19232 w 213447"/>
                <a:gd name="connsiteY60" fmla="*/ 96841 h 247176"/>
                <a:gd name="connsiteX61" fmla="*/ 19994 w 213447"/>
                <a:gd name="connsiteY61" fmla="*/ 95170 h 247176"/>
                <a:gd name="connsiteX62" fmla="*/ 21810 w 213447"/>
                <a:gd name="connsiteY62" fmla="*/ 94262 h 247176"/>
                <a:gd name="connsiteX63" fmla="*/ 23026 w 213447"/>
                <a:gd name="connsiteY63" fmla="*/ 94262 h 247176"/>
                <a:gd name="connsiteX64" fmla="*/ 24081 w 213447"/>
                <a:gd name="connsiteY64" fmla="*/ 95624 h 247176"/>
                <a:gd name="connsiteX65" fmla="*/ 25588 w 213447"/>
                <a:gd name="connsiteY65" fmla="*/ 95624 h 247176"/>
                <a:gd name="connsiteX66" fmla="*/ 25588 w 213447"/>
                <a:gd name="connsiteY66" fmla="*/ 97895 h 247176"/>
                <a:gd name="connsiteX67" fmla="*/ 27567 w 213447"/>
                <a:gd name="connsiteY67" fmla="*/ 100619 h 247176"/>
                <a:gd name="connsiteX68" fmla="*/ 27567 w 213447"/>
                <a:gd name="connsiteY68" fmla="*/ 103343 h 247176"/>
                <a:gd name="connsiteX69" fmla="*/ 29074 w 213447"/>
                <a:gd name="connsiteY69" fmla="*/ 103489 h 247176"/>
                <a:gd name="connsiteX70" fmla="*/ 29074 w 213447"/>
                <a:gd name="connsiteY70" fmla="*/ 104543 h 247176"/>
                <a:gd name="connsiteX71" fmla="*/ 29983 w 213447"/>
                <a:gd name="connsiteY71" fmla="*/ 105759 h 247176"/>
                <a:gd name="connsiteX72" fmla="*/ 31961 w 213447"/>
                <a:gd name="connsiteY72" fmla="*/ 105759 h 247176"/>
                <a:gd name="connsiteX73" fmla="*/ 31961 w 213447"/>
                <a:gd name="connsiteY73" fmla="*/ 103327 h 247176"/>
                <a:gd name="connsiteX74" fmla="*/ 31199 w 213447"/>
                <a:gd name="connsiteY74" fmla="*/ 101657 h 247176"/>
                <a:gd name="connsiteX75" fmla="*/ 31961 w 213447"/>
                <a:gd name="connsiteY75" fmla="*/ 99532 h 247176"/>
                <a:gd name="connsiteX76" fmla="*/ 31199 w 213447"/>
                <a:gd name="connsiteY76" fmla="*/ 96354 h 247176"/>
                <a:gd name="connsiteX77" fmla="*/ 29383 w 213447"/>
                <a:gd name="connsiteY77" fmla="*/ 94846 h 247176"/>
                <a:gd name="connsiteX78" fmla="*/ 30891 w 213447"/>
                <a:gd name="connsiteY78" fmla="*/ 93938 h 247176"/>
                <a:gd name="connsiteX79" fmla="*/ 29983 w 213447"/>
                <a:gd name="connsiteY79" fmla="*/ 91668 h 247176"/>
                <a:gd name="connsiteX80" fmla="*/ 28929 w 213447"/>
                <a:gd name="connsiteY80" fmla="*/ 91068 h 247176"/>
                <a:gd name="connsiteX81" fmla="*/ 27259 w 213447"/>
                <a:gd name="connsiteY81" fmla="*/ 90922 h 247176"/>
                <a:gd name="connsiteX82" fmla="*/ 27112 w 213447"/>
                <a:gd name="connsiteY82" fmla="*/ 88035 h 247176"/>
                <a:gd name="connsiteX83" fmla="*/ 26804 w 213447"/>
                <a:gd name="connsiteY83" fmla="*/ 86673 h 247176"/>
                <a:gd name="connsiteX84" fmla="*/ 25134 w 213447"/>
                <a:gd name="connsiteY84" fmla="*/ 85765 h 247176"/>
                <a:gd name="connsiteX85" fmla="*/ 23773 w 213447"/>
                <a:gd name="connsiteY85" fmla="*/ 85457 h 247176"/>
                <a:gd name="connsiteX86" fmla="*/ 21502 w 213447"/>
                <a:gd name="connsiteY86" fmla="*/ 87581 h 247176"/>
                <a:gd name="connsiteX87" fmla="*/ 23318 w 213447"/>
                <a:gd name="connsiteY87" fmla="*/ 84403 h 247176"/>
                <a:gd name="connsiteX88" fmla="*/ 23464 w 213447"/>
                <a:gd name="connsiteY88" fmla="*/ 82279 h 247176"/>
                <a:gd name="connsiteX89" fmla="*/ 23610 w 213447"/>
                <a:gd name="connsiteY89" fmla="*/ 80009 h 247176"/>
                <a:gd name="connsiteX90" fmla="*/ 24972 w 213447"/>
                <a:gd name="connsiteY90" fmla="*/ 79101 h 247176"/>
                <a:gd name="connsiteX91" fmla="*/ 26334 w 213447"/>
                <a:gd name="connsiteY91" fmla="*/ 77592 h 247176"/>
                <a:gd name="connsiteX92" fmla="*/ 26334 w 213447"/>
                <a:gd name="connsiteY92" fmla="*/ 75922 h 247176"/>
                <a:gd name="connsiteX93" fmla="*/ 27550 w 213447"/>
                <a:gd name="connsiteY93" fmla="*/ 76376 h 247176"/>
                <a:gd name="connsiteX94" fmla="*/ 27550 w 213447"/>
                <a:gd name="connsiteY94" fmla="*/ 74868 h 247176"/>
                <a:gd name="connsiteX95" fmla="*/ 28005 w 213447"/>
                <a:gd name="connsiteY95" fmla="*/ 73652 h 247176"/>
                <a:gd name="connsiteX96" fmla="*/ 28766 w 213447"/>
                <a:gd name="connsiteY96" fmla="*/ 73652 h 247176"/>
                <a:gd name="connsiteX97" fmla="*/ 30275 w 213447"/>
                <a:gd name="connsiteY97" fmla="*/ 73798 h 247176"/>
                <a:gd name="connsiteX98" fmla="*/ 31945 w 213447"/>
                <a:gd name="connsiteY98" fmla="*/ 73198 h 247176"/>
                <a:gd name="connsiteX99" fmla="*/ 31945 w 213447"/>
                <a:gd name="connsiteY99" fmla="*/ 68949 h 247176"/>
                <a:gd name="connsiteX100" fmla="*/ 31183 w 213447"/>
                <a:gd name="connsiteY100" fmla="*/ 66679 h 247176"/>
                <a:gd name="connsiteX101" fmla="*/ 31945 w 213447"/>
                <a:gd name="connsiteY101" fmla="*/ 65317 h 247176"/>
                <a:gd name="connsiteX102" fmla="*/ 29821 w 213447"/>
                <a:gd name="connsiteY102" fmla="*/ 62739 h 247176"/>
                <a:gd name="connsiteX103" fmla="*/ 29967 w 213447"/>
                <a:gd name="connsiteY103" fmla="*/ 61231 h 247176"/>
                <a:gd name="connsiteX104" fmla="*/ 29821 w 213447"/>
                <a:gd name="connsiteY104" fmla="*/ 59869 h 247176"/>
                <a:gd name="connsiteX105" fmla="*/ 30583 w 213447"/>
                <a:gd name="connsiteY105" fmla="*/ 58053 h 247176"/>
                <a:gd name="connsiteX106" fmla="*/ 34215 w 213447"/>
                <a:gd name="connsiteY106" fmla="*/ 58053 h 247176"/>
                <a:gd name="connsiteX107" fmla="*/ 33161 w 213447"/>
                <a:gd name="connsiteY107" fmla="*/ 59869 h 247176"/>
                <a:gd name="connsiteX108" fmla="*/ 32253 w 213447"/>
                <a:gd name="connsiteY108" fmla="*/ 60323 h 247176"/>
                <a:gd name="connsiteX109" fmla="*/ 32253 w 213447"/>
                <a:gd name="connsiteY109" fmla="*/ 62301 h 247176"/>
                <a:gd name="connsiteX110" fmla="*/ 33307 w 213447"/>
                <a:gd name="connsiteY110" fmla="*/ 62155 h 247176"/>
                <a:gd name="connsiteX111" fmla="*/ 34215 w 213447"/>
                <a:gd name="connsiteY111" fmla="*/ 60031 h 247176"/>
                <a:gd name="connsiteX112" fmla="*/ 35269 w 213447"/>
                <a:gd name="connsiteY112" fmla="*/ 58815 h 247176"/>
                <a:gd name="connsiteX113" fmla="*/ 38901 w 213447"/>
                <a:gd name="connsiteY113" fmla="*/ 57453 h 247176"/>
                <a:gd name="connsiteX114" fmla="*/ 41026 w 213447"/>
                <a:gd name="connsiteY114" fmla="*/ 57761 h 247176"/>
                <a:gd name="connsiteX115" fmla="*/ 41026 w 213447"/>
                <a:gd name="connsiteY115" fmla="*/ 59739 h 247176"/>
                <a:gd name="connsiteX116" fmla="*/ 42242 w 213447"/>
                <a:gd name="connsiteY116" fmla="*/ 58523 h 247176"/>
                <a:gd name="connsiteX117" fmla="*/ 45129 w 213447"/>
                <a:gd name="connsiteY117" fmla="*/ 58669 h 247176"/>
                <a:gd name="connsiteX118" fmla="*/ 48015 w 213447"/>
                <a:gd name="connsiteY118" fmla="*/ 58361 h 247176"/>
                <a:gd name="connsiteX119" fmla="*/ 50901 w 213447"/>
                <a:gd name="connsiteY119" fmla="*/ 58815 h 247176"/>
                <a:gd name="connsiteX120" fmla="*/ 52717 w 213447"/>
                <a:gd name="connsiteY120" fmla="*/ 59269 h 247176"/>
                <a:gd name="connsiteX121" fmla="*/ 53933 w 213447"/>
                <a:gd name="connsiteY121" fmla="*/ 60631 h 247176"/>
                <a:gd name="connsiteX122" fmla="*/ 55750 w 213447"/>
                <a:gd name="connsiteY122" fmla="*/ 62901 h 247176"/>
                <a:gd name="connsiteX123" fmla="*/ 57258 w 213447"/>
                <a:gd name="connsiteY123" fmla="*/ 65025 h 247176"/>
                <a:gd name="connsiteX124" fmla="*/ 59236 w 213447"/>
                <a:gd name="connsiteY124" fmla="*/ 67150 h 247176"/>
                <a:gd name="connsiteX125" fmla="*/ 61668 w 213447"/>
                <a:gd name="connsiteY125" fmla="*/ 68512 h 247176"/>
                <a:gd name="connsiteX126" fmla="*/ 63031 w 213447"/>
                <a:gd name="connsiteY126" fmla="*/ 68820 h 247176"/>
                <a:gd name="connsiteX127" fmla="*/ 63031 w 213447"/>
                <a:gd name="connsiteY127" fmla="*/ 67312 h 247176"/>
                <a:gd name="connsiteX128" fmla="*/ 64247 w 213447"/>
                <a:gd name="connsiteY128" fmla="*/ 65950 h 247176"/>
                <a:gd name="connsiteX129" fmla="*/ 65917 w 213447"/>
                <a:gd name="connsiteY129" fmla="*/ 65350 h 247176"/>
                <a:gd name="connsiteX130" fmla="*/ 68187 w 213447"/>
                <a:gd name="connsiteY130" fmla="*/ 64587 h 247176"/>
                <a:gd name="connsiteX131" fmla="*/ 69550 w 213447"/>
                <a:gd name="connsiteY131" fmla="*/ 63679 h 247176"/>
                <a:gd name="connsiteX132" fmla="*/ 71057 w 213447"/>
                <a:gd name="connsiteY132" fmla="*/ 63679 h 247176"/>
                <a:gd name="connsiteX133" fmla="*/ 72874 w 213447"/>
                <a:gd name="connsiteY133" fmla="*/ 62771 h 247176"/>
                <a:gd name="connsiteX134" fmla="*/ 72874 w 213447"/>
                <a:gd name="connsiteY134" fmla="*/ 61863 h 247176"/>
                <a:gd name="connsiteX135" fmla="*/ 79846 w 213447"/>
                <a:gd name="connsiteY135" fmla="*/ 59431 h 247176"/>
                <a:gd name="connsiteX136" fmla="*/ 82571 w 213447"/>
                <a:gd name="connsiteY136" fmla="*/ 59577 h 247176"/>
                <a:gd name="connsiteX137" fmla="*/ 81808 w 213447"/>
                <a:gd name="connsiteY137" fmla="*/ 58361 h 247176"/>
                <a:gd name="connsiteX138" fmla="*/ 83171 w 213447"/>
                <a:gd name="connsiteY138" fmla="*/ 57144 h 247176"/>
                <a:gd name="connsiteX139" fmla="*/ 84079 w 213447"/>
                <a:gd name="connsiteY139" fmla="*/ 55020 h 247176"/>
                <a:gd name="connsiteX140" fmla="*/ 84841 w 213447"/>
                <a:gd name="connsiteY140" fmla="*/ 52896 h 247176"/>
                <a:gd name="connsiteX141" fmla="*/ 84841 w 213447"/>
                <a:gd name="connsiteY141" fmla="*/ 51534 h 247176"/>
                <a:gd name="connsiteX142" fmla="*/ 81500 w 213447"/>
                <a:gd name="connsiteY142" fmla="*/ 56236 h 247176"/>
                <a:gd name="connsiteX143" fmla="*/ 81646 w 213447"/>
                <a:gd name="connsiteY143" fmla="*/ 54258 h 247176"/>
                <a:gd name="connsiteX144" fmla="*/ 82700 w 213447"/>
                <a:gd name="connsiteY144" fmla="*/ 51372 h 247176"/>
                <a:gd name="connsiteX145" fmla="*/ 84825 w 213447"/>
                <a:gd name="connsiteY145" fmla="*/ 48939 h 247176"/>
                <a:gd name="connsiteX146" fmla="*/ 85879 w 213447"/>
                <a:gd name="connsiteY146" fmla="*/ 46815 h 247176"/>
                <a:gd name="connsiteX147" fmla="*/ 86787 w 213447"/>
                <a:gd name="connsiteY147" fmla="*/ 44091 h 247176"/>
                <a:gd name="connsiteX148" fmla="*/ 86787 w 213447"/>
                <a:gd name="connsiteY148" fmla="*/ 39550 h 247176"/>
                <a:gd name="connsiteX149" fmla="*/ 86024 w 213447"/>
                <a:gd name="connsiteY149" fmla="*/ 38188 h 247176"/>
                <a:gd name="connsiteX150" fmla="*/ 84046 w 213447"/>
                <a:gd name="connsiteY150" fmla="*/ 36826 h 247176"/>
                <a:gd name="connsiteX151" fmla="*/ 86770 w 213447"/>
                <a:gd name="connsiteY151" fmla="*/ 35464 h 247176"/>
                <a:gd name="connsiteX152" fmla="*/ 86770 w 213447"/>
                <a:gd name="connsiteY152" fmla="*/ 34102 h 247176"/>
                <a:gd name="connsiteX153" fmla="*/ 88586 w 213447"/>
                <a:gd name="connsiteY153" fmla="*/ 33340 h 247176"/>
                <a:gd name="connsiteX154" fmla="*/ 90403 w 213447"/>
                <a:gd name="connsiteY154" fmla="*/ 31978 h 247176"/>
                <a:gd name="connsiteX155" fmla="*/ 91910 w 213447"/>
                <a:gd name="connsiteY155" fmla="*/ 29999 h 247176"/>
                <a:gd name="connsiteX156" fmla="*/ 93273 w 213447"/>
                <a:gd name="connsiteY156" fmla="*/ 29999 h 247176"/>
                <a:gd name="connsiteX157" fmla="*/ 93273 w 213447"/>
                <a:gd name="connsiteY157" fmla="*/ 29091 h 247176"/>
                <a:gd name="connsiteX158" fmla="*/ 95397 w 213447"/>
                <a:gd name="connsiteY158" fmla="*/ 29091 h 247176"/>
                <a:gd name="connsiteX159" fmla="*/ 95397 w 213447"/>
                <a:gd name="connsiteY159" fmla="*/ 27729 h 247176"/>
                <a:gd name="connsiteX160" fmla="*/ 93727 w 213447"/>
                <a:gd name="connsiteY160" fmla="*/ 26675 h 247176"/>
                <a:gd name="connsiteX161" fmla="*/ 95397 w 213447"/>
                <a:gd name="connsiteY161" fmla="*/ 25621 h 247176"/>
                <a:gd name="connsiteX162" fmla="*/ 97667 w 213447"/>
                <a:gd name="connsiteY162" fmla="*/ 25621 h 247176"/>
                <a:gd name="connsiteX163" fmla="*/ 100392 w 213447"/>
                <a:gd name="connsiteY163" fmla="*/ 24405 h 247176"/>
                <a:gd name="connsiteX164" fmla="*/ 102062 w 213447"/>
                <a:gd name="connsiteY164" fmla="*/ 24405 h 247176"/>
                <a:gd name="connsiteX165" fmla="*/ 102970 w 213447"/>
                <a:gd name="connsiteY165" fmla="*/ 25313 h 247176"/>
                <a:gd name="connsiteX166" fmla="*/ 102970 w 213447"/>
                <a:gd name="connsiteY166" fmla="*/ 27291 h 247176"/>
                <a:gd name="connsiteX167" fmla="*/ 103732 w 213447"/>
                <a:gd name="connsiteY167" fmla="*/ 29107 h 247176"/>
                <a:gd name="connsiteX168" fmla="*/ 103732 w 213447"/>
                <a:gd name="connsiteY168" fmla="*/ 25767 h 247176"/>
                <a:gd name="connsiteX169" fmla="*/ 106910 w 213447"/>
                <a:gd name="connsiteY169" fmla="*/ 24405 h 247176"/>
                <a:gd name="connsiteX170" fmla="*/ 110089 w 213447"/>
                <a:gd name="connsiteY170" fmla="*/ 22897 h 247176"/>
                <a:gd name="connsiteX171" fmla="*/ 112213 w 213447"/>
                <a:gd name="connsiteY171" fmla="*/ 21535 h 247176"/>
                <a:gd name="connsiteX172" fmla="*/ 114483 w 213447"/>
                <a:gd name="connsiteY172" fmla="*/ 20027 h 247176"/>
                <a:gd name="connsiteX173" fmla="*/ 115991 w 213447"/>
                <a:gd name="connsiteY173" fmla="*/ 17902 h 247176"/>
                <a:gd name="connsiteX174" fmla="*/ 116753 w 213447"/>
                <a:gd name="connsiteY174" fmla="*/ 18810 h 247176"/>
                <a:gd name="connsiteX175" fmla="*/ 117807 w 213447"/>
                <a:gd name="connsiteY175" fmla="*/ 18810 h 247176"/>
                <a:gd name="connsiteX176" fmla="*/ 119024 w 213447"/>
                <a:gd name="connsiteY176" fmla="*/ 19410 h 247176"/>
                <a:gd name="connsiteX177" fmla="*/ 119024 w 213447"/>
                <a:gd name="connsiteY177" fmla="*/ 18502 h 247176"/>
                <a:gd name="connsiteX178" fmla="*/ 117662 w 213447"/>
                <a:gd name="connsiteY178" fmla="*/ 17902 h 247176"/>
                <a:gd name="connsiteX179" fmla="*/ 120094 w 213447"/>
                <a:gd name="connsiteY179" fmla="*/ 15778 h 247176"/>
                <a:gd name="connsiteX180" fmla="*/ 121910 w 213447"/>
                <a:gd name="connsiteY180" fmla="*/ 14270 h 247176"/>
                <a:gd name="connsiteX181" fmla="*/ 122964 w 213447"/>
                <a:gd name="connsiteY181" fmla="*/ 12762 h 247176"/>
                <a:gd name="connsiteX182" fmla="*/ 123564 w 213447"/>
                <a:gd name="connsiteY182" fmla="*/ 9729 h 247176"/>
                <a:gd name="connsiteX183" fmla="*/ 123564 w 213447"/>
                <a:gd name="connsiteY183" fmla="*/ 7913 h 247176"/>
                <a:gd name="connsiteX184" fmla="*/ 125834 w 213447"/>
                <a:gd name="connsiteY184" fmla="*/ 7151 h 247176"/>
                <a:gd name="connsiteX185" fmla="*/ 126743 w 213447"/>
                <a:gd name="connsiteY185" fmla="*/ 6389 h 247176"/>
                <a:gd name="connsiteX186" fmla="*/ 126743 w 213447"/>
                <a:gd name="connsiteY186" fmla="*/ 8821 h 247176"/>
                <a:gd name="connsiteX187" fmla="*/ 128866 w 213447"/>
                <a:gd name="connsiteY187" fmla="*/ 9875 h 247176"/>
                <a:gd name="connsiteX188" fmla="*/ 128866 w 213447"/>
                <a:gd name="connsiteY188" fmla="*/ 8659 h 247176"/>
                <a:gd name="connsiteX189" fmla="*/ 127959 w 213447"/>
                <a:gd name="connsiteY189" fmla="*/ 7897 h 247176"/>
                <a:gd name="connsiteX190" fmla="*/ 127812 w 213447"/>
                <a:gd name="connsiteY190" fmla="*/ 6389 h 247176"/>
                <a:gd name="connsiteX191" fmla="*/ 129629 w 213447"/>
                <a:gd name="connsiteY191" fmla="*/ 4881 h 247176"/>
                <a:gd name="connsiteX192" fmla="*/ 133115 w 213447"/>
                <a:gd name="connsiteY192" fmla="*/ 4881 h 247176"/>
                <a:gd name="connsiteX193" fmla="*/ 134786 w 213447"/>
                <a:gd name="connsiteY193" fmla="*/ 5935 h 247176"/>
                <a:gd name="connsiteX194" fmla="*/ 136601 w 213447"/>
                <a:gd name="connsiteY194" fmla="*/ 7151 h 247176"/>
                <a:gd name="connsiteX195" fmla="*/ 137509 w 213447"/>
                <a:gd name="connsiteY195" fmla="*/ 9129 h 247176"/>
                <a:gd name="connsiteX196" fmla="*/ 137509 w 213447"/>
                <a:gd name="connsiteY196" fmla="*/ 11708 h 247176"/>
                <a:gd name="connsiteX197" fmla="*/ 136455 w 213447"/>
                <a:gd name="connsiteY197" fmla="*/ 13070 h 247176"/>
                <a:gd name="connsiteX198" fmla="*/ 135855 w 213447"/>
                <a:gd name="connsiteY198" fmla="*/ 14886 h 247176"/>
                <a:gd name="connsiteX199" fmla="*/ 136310 w 213447"/>
                <a:gd name="connsiteY199" fmla="*/ 16394 h 247176"/>
                <a:gd name="connsiteX200" fmla="*/ 137526 w 213447"/>
                <a:gd name="connsiteY200" fmla="*/ 16848 h 247176"/>
                <a:gd name="connsiteX201" fmla="*/ 138434 w 213447"/>
                <a:gd name="connsiteY201" fmla="*/ 15340 h 247176"/>
                <a:gd name="connsiteX202" fmla="*/ 139342 w 213447"/>
                <a:gd name="connsiteY202" fmla="*/ 13362 h 247176"/>
                <a:gd name="connsiteX203" fmla="*/ 139342 w 213447"/>
                <a:gd name="connsiteY203" fmla="*/ 8513 h 247176"/>
                <a:gd name="connsiteX204" fmla="*/ 140704 w 213447"/>
                <a:gd name="connsiteY204" fmla="*/ 9113 h 247176"/>
                <a:gd name="connsiteX205" fmla="*/ 140704 w 213447"/>
                <a:gd name="connsiteY205" fmla="*/ 7897 h 247176"/>
                <a:gd name="connsiteX206" fmla="*/ 137980 w 213447"/>
                <a:gd name="connsiteY206" fmla="*/ 6227 h 247176"/>
                <a:gd name="connsiteX207" fmla="*/ 136472 w 213447"/>
                <a:gd name="connsiteY207" fmla="*/ 4865 h 247176"/>
                <a:gd name="connsiteX208" fmla="*/ 135256 w 213447"/>
                <a:gd name="connsiteY208" fmla="*/ 2432 h 247176"/>
                <a:gd name="connsiteX209" fmla="*/ 136310 w 213447"/>
                <a:gd name="connsiteY209" fmla="*/ 1216 h 247176"/>
                <a:gd name="connsiteX210" fmla="*/ 139650 w 213447"/>
                <a:gd name="connsiteY210" fmla="*/ 1216 h 247176"/>
                <a:gd name="connsiteX211" fmla="*/ 140704 w 213447"/>
                <a:gd name="connsiteY211" fmla="*/ 0 h 247176"/>
                <a:gd name="connsiteX212" fmla="*/ 144791 w 213447"/>
                <a:gd name="connsiteY212" fmla="*/ 0 h 247176"/>
                <a:gd name="connsiteX213" fmla="*/ 144791 w 213447"/>
                <a:gd name="connsiteY213" fmla="*/ 6211 h 247176"/>
                <a:gd name="connsiteX214" fmla="*/ 145552 w 213447"/>
                <a:gd name="connsiteY214" fmla="*/ 6211 h 247176"/>
                <a:gd name="connsiteX215" fmla="*/ 146460 w 213447"/>
                <a:gd name="connsiteY215" fmla="*/ 3486 h 247176"/>
                <a:gd name="connsiteX216" fmla="*/ 146460 w 213447"/>
                <a:gd name="connsiteY216" fmla="*/ 2432 h 247176"/>
                <a:gd name="connsiteX217" fmla="*/ 148131 w 213447"/>
                <a:gd name="connsiteY217" fmla="*/ 4411 h 247176"/>
                <a:gd name="connsiteX218" fmla="*/ 148131 w 213447"/>
                <a:gd name="connsiteY218" fmla="*/ 9405 h 247176"/>
                <a:gd name="connsiteX219" fmla="*/ 142829 w 213447"/>
                <a:gd name="connsiteY219" fmla="*/ 8951 h 247176"/>
                <a:gd name="connsiteX220" fmla="*/ 145407 w 213447"/>
                <a:gd name="connsiteY220" fmla="*/ 10767 h 247176"/>
                <a:gd name="connsiteX221" fmla="*/ 149039 w 213447"/>
                <a:gd name="connsiteY221" fmla="*/ 11675 h 247176"/>
                <a:gd name="connsiteX222" fmla="*/ 149039 w 213447"/>
                <a:gd name="connsiteY222" fmla="*/ 9551 h 247176"/>
                <a:gd name="connsiteX223" fmla="*/ 150709 w 213447"/>
                <a:gd name="connsiteY223" fmla="*/ 6373 h 247176"/>
                <a:gd name="connsiteX224" fmla="*/ 153595 w 213447"/>
                <a:gd name="connsiteY224" fmla="*/ 5773 h 247176"/>
                <a:gd name="connsiteX225" fmla="*/ 155866 w 213447"/>
                <a:gd name="connsiteY225" fmla="*/ 6827 h 247176"/>
                <a:gd name="connsiteX226" fmla="*/ 160406 w 213447"/>
                <a:gd name="connsiteY226" fmla="*/ 6681 h 247176"/>
                <a:gd name="connsiteX227" fmla="*/ 156157 w 213447"/>
                <a:gd name="connsiteY227" fmla="*/ 12600 h 247176"/>
                <a:gd name="connsiteX228" fmla="*/ 152526 w 213447"/>
                <a:gd name="connsiteY228" fmla="*/ 14108 h 247176"/>
                <a:gd name="connsiteX229" fmla="*/ 149639 w 213447"/>
                <a:gd name="connsiteY229" fmla="*/ 15924 h 247176"/>
                <a:gd name="connsiteX230" fmla="*/ 147661 w 213447"/>
                <a:gd name="connsiteY230" fmla="*/ 16232 h 247176"/>
                <a:gd name="connsiteX231" fmla="*/ 146607 w 213447"/>
                <a:gd name="connsiteY231" fmla="*/ 14416 h 247176"/>
                <a:gd name="connsiteX232" fmla="*/ 145244 w 213447"/>
                <a:gd name="connsiteY232" fmla="*/ 13508 h 247176"/>
                <a:gd name="connsiteX233" fmla="*/ 145244 w 213447"/>
                <a:gd name="connsiteY233" fmla="*/ 14870 h 247176"/>
                <a:gd name="connsiteX234" fmla="*/ 147061 w 213447"/>
                <a:gd name="connsiteY234" fmla="*/ 17448 h 247176"/>
                <a:gd name="connsiteX235" fmla="*/ 147206 w 213447"/>
                <a:gd name="connsiteY235" fmla="*/ 19427 h 247176"/>
                <a:gd name="connsiteX236" fmla="*/ 145082 w 213447"/>
                <a:gd name="connsiteY236" fmla="*/ 19427 h 247176"/>
                <a:gd name="connsiteX237" fmla="*/ 143266 w 213447"/>
                <a:gd name="connsiteY237" fmla="*/ 18064 h 247176"/>
                <a:gd name="connsiteX238" fmla="*/ 141904 w 213447"/>
                <a:gd name="connsiteY238" fmla="*/ 18210 h 247176"/>
                <a:gd name="connsiteX239" fmla="*/ 143574 w 213447"/>
                <a:gd name="connsiteY239" fmla="*/ 20027 h 247176"/>
                <a:gd name="connsiteX240" fmla="*/ 145244 w 213447"/>
                <a:gd name="connsiteY240" fmla="*/ 20626 h 247176"/>
                <a:gd name="connsiteX241" fmla="*/ 147969 w 213447"/>
                <a:gd name="connsiteY241" fmla="*/ 20318 h 247176"/>
                <a:gd name="connsiteX242" fmla="*/ 149185 w 213447"/>
                <a:gd name="connsiteY242" fmla="*/ 21372 h 247176"/>
                <a:gd name="connsiteX243" fmla="*/ 150547 w 213447"/>
                <a:gd name="connsiteY243" fmla="*/ 22135 h 247176"/>
                <a:gd name="connsiteX244" fmla="*/ 152363 w 213447"/>
                <a:gd name="connsiteY244" fmla="*/ 20318 h 247176"/>
                <a:gd name="connsiteX245" fmla="*/ 154633 w 213447"/>
                <a:gd name="connsiteY245" fmla="*/ 21080 h 247176"/>
                <a:gd name="connsiteX246" fmla="*/ 156450 w 213447"/>
                <a:gd name="connsiteY246" fmla="*/ 21681 h 247176"/>
                <a:gd name="connsiteX247" fmla="*/ 158574 w 213447"/>
                <a:gd name="connsiteY247" fmla="*/ 21681 h 247176"/>
                <a:gd name="connsiteX248" fmla="*/ 161752 w 213447"/>
                <a:gd name="connsiteY248" fmla="*/ 22281 h 247176"/>
                <a:gd name="connsiteX249" fmla="*/ 164022 w 213447"/>
                <a:gd name="connsiteY249" fmla="*/ 23643 h 247176"/>
                <a:gd name="connsiteX250" fmla="*/ 163114 w 213447"/>
                <a:gd name="connsiteY250" fmla="*/ 25151 h 247176"/>
                <a:gd name="connsiteX251" fmla="*/ 160536 w 213447"/>
                <a:gd name="connsiteY251" fmla="*/ 26659 h 247176"/>
                <a:gd name="connsiteX252" fmla="*/ 158412 w 213447"/>
                <a:gd name="connsiteY252" fmla="*/ 27421 h 247176"/>
                <a:gd name="connsiteX253" fmla="*/ 155979 w 213447"/>
                <a:gd name="connsiteY253" fmla="*/ 27567 h 247176"/>
                <a:gd name="connsiteX254" fmla="*/ 154925 w 213447"/>
                <a:gd name="connsiteY254" fmla="*/ 26059 h 247176"/>
                <a:gd name="connsiteX255" fmla="*/ 153255 w 213447"/>
                <a:gd name="connsiteY255" fmla="*/ 26059 h 247176"/>
                <a:gd name="connsiteX256" fmla="*/ 152347 w 213447"/>
                <a:gd name="connsiteY256" fmla="*/ 25151 h 247176"/>
                <a:gd name="connsiteX257" fmla="*/ 148407 w 213447"/>
                <a:gd name="connsiteY257" fmla="*/ 25605 h 247176"/>
                <a:gd name="connsiteX258" fmla="*/ 145520 w 213447"/>
                <a:gd name="connsiteY258" fmla="*/ 27729 h 247176"/>
                <a:gd name="connsiteX259" fmla="*/ 144012 w 213447"/>
                <a:gd name="connsiteY259" fmla="*/ 25151 h 247176"/>
                <a:gd name="connsiteX260" fmla="*/ 141580 w 213447"/>
                <a:gd name="connsiteY260" fmla="*/ 25151 h 247176"/>
                <a:gd name="connsiteX261" fmla="*/ 142942 w 213447"/>
                <a:gd name="connsiteY261" fmla="*/ 28037 h 247176"/>
                <a:gd name="connsiteX262" fmla="*/ 144920 w 213447"/>
                <a:gd name="connsiteY262" fmla="*/ 28491 h 247176"/>
                <a:gd name="connsiteX263" fmla="*/ 148715 w 213447"/>
                <a:gd name="connsiteY263" fmla="*/ 28183 h 247176"/>
                <a:gd name="connsiteX264" fmla="*/ 150531 w 213447"/>
                <a:gd name="connsiteY264" fmla="*/ 28183 h 247176"/>
                <a:gd name="connsiteX265" fmla="*/ 152509 w 213447"/>
                <a:gd name="connsiteY265" fmla="*/ 29999 h 247176"/>
                <a:gd name="connsiteX266" fmla="*/ 156758 w 213447"/>
                <a:gd name="connsiteY266" fmla="*/ 32578 h 247176"/>
                <a:gd name="connsiteX267" fmla="*/ 161915 w 213447"/>
                <a:gd name="connsiteY267" fmla="*/ 37280 h 247176"/>
                <a:gd name="connsiteX268" fmla="*/ 162968 w 213447"/>
                <a:gd name="connsiteY268" fmla="*/ 40004 h 247176"/>
                <a:gd name="connsiteX269" fmla="*/ 161606 w 213447"/>
                <a:gd name="connsiteY269" fmla="*/ 40458 h 247176"/>
                <a:gd name="connsiteX270" fmla="*/ 160098 w 213447"/>
                <a:gd name="connsiteY270" fmla="*/ 43037 h 247176"/>
                <a:gd name="connsiteX271" fmla="*/ 161915 w 213447"/>
                <a:gd name="connsiteY271" fmla="*/ 43037 h 247176"/>
                <a:gd name="connsiteX272" fmla="*/ 160098 w 213447"/>
                <a:gd name="connsiteY272" fmla="*/ 46377 h 247176"/>
                <a:gd name="connsiteX273" fmla="*/ 155396 w 213447"/>
                <a:gd name="connsiteY273" fmla="*/ 46831 h 247176"/>
                <a:gd name="connsiteX274" fmla="*/ 152055 w 213447"/>
                <a:gd name="connsiteY274" fmla="*/ 46523 h 247176"/>
                <a:gd name="connsiteX275" fmla="*/ 150839 w 213447"/>
                <a:gd name="connsiteY275" fmla="*/ 48339 h 247176"/>
                <a:gd name="connsiteX276" fmla="*/ 153872 w 213447"/>
                <a:gd name="connsiteY276" fmla="*/ 48647 h 247176"/>
                <a:gd name="connsiteX277" fmla="*/ 158119 w 213447"/>
                <a:gd name="connsiteY277" fmla="*/ 49409 h 247176"/>
                <a:gd name="connsiteX278" fmla="*/ 159790 w 213447"/>
                <a:gd name="connsiteY278" fmla="*/ 48955 h 247176"/>
                <a:gd name="connsiteX279" fmla="*/ 160552 w 213447"/>
                <a:gd name="connsiteY279" fmla="*/ 47739 h 247176"/>
                <a:gd name="connsiteX280" fmla="*/ 161606 w 213447"/>
                <a:gd name="connsiteY280" fmla="*/ 49247 h 247176"/>
                <a:gd name="connsiteX281" fmla="*/ 161152 w 213447"/>
                <a:gd name="connsiteY281" fmla="*/ 52880 h 247176"/>
                <a:gd name="connsiteX282" fmla="*/ 161298 w 213447"/>
                <a:gd name="connsiteY282" fmla="*/ 56220 h 247176"/>
                <a:gd name="connsiteX283" fmla="*/ 162660 w 213447"/>
                <a:gd name="connsiteY283" fmla="*/ 58798 h 247176"/>
                <a:gd name="connsiteX284" fmla="*/ 162968 w 213447"/>
                <a:gd name="connsiteY284" fmla="*/ 60015 h 247176"/>
                <a:gd name="connsiteX285" fmla="*/ 160990 w 213447"/>
                <a:gd name="connsiteY285" fmla="*/ 58506 h 247176"/>
                <a:gd name="connsiteX286" fmla="*/ 159320 w 213447"/>
                <a:gd name="connsiteY286" fmla="*/ 56836 h 247176"/>
                <a:gd name="connsiteX287" fmla="*/ 157195 w 213447"/>
                <a:gd name="connsiteY287" fmla="*/ 57290 h 247176"/>
                <a:gd name="connsiteX288" fmla="*/ 156433 w 213447"/>
                <a:gd name="connsiteY288" fmla="*/ 59269 h 247176"/>
                <a:gd name="connsiteX289" fmla="*/ 157941 w 213447"/>
                <a:gd name="connsiteY289" fmla="*/ 59269 h 247176"/>
                <a:gd name="connsiteX290" fmla="*/ 156887 w 213447"/>
                <a:gd name="connsiteY290" fmla="*/ 61539 h 247176"/>
                <a:gd name="connsiteX291" fmla="*/ 156579 w 213447"/>
                <a:gd name="connsiteY291" fmla="*/ 65025 h 247176"/>
                <a:gd name="connsiteX292" fmla="*/ 153855 w 213447"/>
                <a:gd name="connsiteY292" fmla="*/ 66533 h 247176"/>
                <a:gd name="connsiteX293" fmla="*/ 151585 w 213447"/>
                <a:gd name="connsiteY293" fmla="*/ 66987 h 247176"/>
                <a:gd name="connsiteX294" fmla="*/ 151277 w 213447"/>
                <a:gd name="connsiteY294" fmla="*/ 68349 h 247176"/>
                <a:gd name="connsiteX295" fmla="*/ 149153 w 213447"/>
                <a:gd name="connsiteY295" fmla="*/ 69566 h 247176"/>
                <a:gd name="connsiteX296" fmla="*/ 150969 w 213447"/>
                <a:gd name="connsiteY296" fmla="*/ 70020 h 247176"/>
                <a:gd name="connsiteX297" fmla="*/ 152639 w 213447"/>
                <a:gd name="connsiteY297" fmla="*/ 70782 h 247176"/>
                <a:gd name="connsiteX298" fmla="*/ 154147 w 213447"/>
                <a:gd name="connsiteY298" fmla="*/ 69874 h 247176"/>
                <a:gd name="connsiteX299" fmla="*/ 157633 w 213447"/>
                <a:gd name="connsiteY299" fmla="*/ 69566 h 247176"/>
                <a:gd name="connsiteX300" fmla="*/ 159142 w 213447"/>
                <a:gd name="connsiteY300" fmla="*/ 69258 h 247176"/>
                <a:gd name="connsiteX301" fmla="*/ 158995 w 213447"/>
                <a:gd name="connsiteY301" fmla="*/ 68349 h 247176"/>
                <a:gd name="connsiteX302" fmla="*/ 161120 w 213447"/>
                <a:gd name="connsiteY302" fmla="*/ 64555 h 247176"/>
                <a:gd name="connsiteX303" fmla="*/ 160519 w 213447"/>
                <a:gd name="connsiteY303" fmla="*/ 63339 h 247176"/>
                <a:gd name="connsiteX304" fmla="*/ 161882 w 213447"/>
                <a:gd name="connsiteY304" fmla="*/ 63031 h 247176"/>
                <a:gd name="connsiteX305" fmla="*/ 164006 w 213447"/>
                <a:gd name="connsiteY305" fmla="*/ 63793 h 247176"/>
                <a:gd name="connsiteX306" fmla="*/ 165060 w 213447"/>
                <a:gd name="connsiteY306" fmla="*/ 63647 h 247176"/>
                <a:gd name="connsiteX307" fmla="*/ 166114 w 213447"/>
                <a:gd name="connsiteY307" fmla="*/ 61977 h 247176"/>
                <a:gd name="connsiteX308" fmla="*/ 167330 w 213447"/>
                <a:gd name="connsiteY308" fmla="*/ 62285 h 247176"/>
                <a:gd name="connsiteX309" fmla="*/ 169763 w 213447"/>
                <a:gd name="connsiteY309" fmla="*/ 61831 h 247176"/>
                <a:gd name="connsiteX310" fmla="*/ 164460 w 213447"/>
                <a:gd name="connsiteY310" fmla="*/ 60015 h 247176"/>
                <a:gd name="connsiteX311" fmla="*/ 169763 w 213447"/>
                <a:gd name="connsiteY311" fmla="*/ 60323 h 247176"/>
                <a:gd name="connsiteX312" fmla="*/ 172941 w 213447"/>
                <a:gd name="connsiteY312" fmla="*/ 61231 h 247176"/>
                <a:gd name="connsiteX313" fmla="*/ 176574 w 213447"/>
                <a:gd name="connsiteY313" fmla="*/ 61085 h 247176"/>
                <a:gd name="connsiteX314" fmla="*/ 180514 w 213447"/>
                <a:gd name="connsiteY314" fmla="*/ 61685 h 247176"/>
                <a:gd name="connsiteX315" fmla="*/ 184000 w 213447"/>
                <a:gd name="connsiteY315" fmla="*/ 59106 h 247176"/>
                <a:gd name="connsiteX316" fmla="*/ 185816 w 213447"/>
                <a:gd name="connsiteY316" fmla="*/ 60777 h 247176"/>
                <a:gd name="connsiteX317" fmla="*/ 185816 w 213447"/>
                <a:gd name="connsiteY317" fmla="*/ 65933 h 247176"/>
                <a:gd name="connsiteX318" fmla="*/ 184309 w 213447"/>
                <a:gd name="connsiteY318" fmla="*/ 66841 h 247176"/>
                <a:gd name="connsiteX319" fmla="*/ 181730 w 213447"/>
                <a:gd name="connsiteY319" fmla="*/ 68512 h 247176"/>
                <a:gd name="connsiteX320" fmla="*/ 178551 w 213447"/>
                <a:gd name="connsiteY320" fmla="*/ 70636 h 247176"/>
                <a:gd name="connsiteX321" fmla="*/ 179314 w 213447"/>
                <a:gd name="connsiteY321" fmla="*/ 71998 h 247176"/>
                <a:gd name="connsiteX322" fmla="*/ 177806 w 213447"/>
                <a:gd name="connsiteY322" fmla="*/ 73214 h 247176"/>
                <a:gd name="connsiteX323" fmla="*/ 177205 w 213447"/>
                <a:gd name="connsiteY323" fmla="*/ 75793 h 247176"/>
                <a:gd name="connsiteX324" fmla="*/ 177060 w 213447"/>
                <a:gd name="connsiteY324" fmla="*/ 77771 h 247176"/>
                <a:gd name="connsiteX325" fmla="*/ 180092 w 213447"/>
                <a:gd name="connsiteY325" fmla="*/ 74430 h 247176"/>
                <a:gd name="connsiteX326" fmla="*/ 181308 w 213447"/>
                <a:gd name="connsiteY326" fmla="*/ 73976 h 247176"/>
                <a:gd name="connsiteX327" fmla="*/ 181616 w 213447"/>
                <a:gd name="connsiteY327" fmla="*/ 70798 h 247176"/>
                <a:gd name="connsiteX328" fmla="*/ 187227 w 213447"/>
                <a:gd name="connsiteY328" fmla="*/ 68982 h 247176"/>
                <a:gd name="connsiteX329" fmla="*/ 188735 w 213447"/>
                <a:gd name="connsiteY329" fmla="*/ 67004 h 247176"/>
                <a:gd name="connsiteX330" fmla="*/ 192675 w 213447"/>
                <a:gd name="connsiteY330" fmla="*/ 66241 h 247176"/>
                <a:gd name="connsiteX331" fmla="*/ 194945 w 213447"/>
                <a:gd name="connsiteY331" fmla="*/ 68220 h 247176"/>
                <a:gd name="connsiteX332" fmla="*/ 194945 w 213447"/>
                <a:gd name="connsiteY332" fmla="*/ 71252 h 247176"/>
                <a:gd name="connsiteX333" fmla="*/ 195854 w 213447"/>
                <a:gd name="connsiteY333" fmla="*/ 75193 h 247176"/>
                <a:gd name="connsiteX334" fmla="*/ 195854 w 213447"/>
                <a:gd name="connsiteY334" fmla="*/ 78079 h 247176"/>
                <a:gd name="connsiteX335" fmla="*/ 194038 w 213447"/>
                <a:gd name="connsiteY335" fmla="*/ 78387 h 247176"/>
                <a:gd name="connsiteX336" fmla="*/ 195854 w 213447"/>
                <a:gd name="connsiteY336" fmla="*/ 81273 h 247176"/>
                <a:gd name="connsiteX337" fmla="*/ 199194 w 213447"/>
                <a:gd name="connsiteY337" fmla="*/ 83398 h 247176"/>
                <a:gd name="connsiteX338" fmla="*/ 201010 w 213447"/>
                <a:gd name="connsiteY338" fmla="*/ 84160 h 247176"/>
                <a:gd name="connsiteX339" fmla="*/ 202827 w 213447"/>
                <a:gd name="connsiteY339" fmla="*/ 85068 h 247176"/>
                <a:gd name="connsiteX340" fmla="*/ 203589 w 213447"/>
                <a:gd name="connsiteY340" fmla="*/ 86576 h 247176"/>
                <a:gd name="connsiteX341" fmla="*/ 206021 w 213447"/>
                <a:gd name="connsiteY341" fmla="*/ 87938 h 247176"/>
                <a:gd name="connsiteX342" fmla="*/ 208145 w 213447"/>
                <a:gd name="connsiteY342" fmla="*/ 87630 h 247176"/>
                <a:gd name="connsiteX343" fmla="*/ 209507 w 213447"/>
                <a:gd name="connsiteY343" fmla="*/ 85360 h 247176"/>
                <a:gd name="connsiteX344" fmla="*/ 212232 w 213447"/>
                <a:gd name="connsiteY344" fmla="*/ 85960 h 247176"/>
                <a:gd name="connsiteX345" fmla="*/ 212232 w 213447"/>
                <a:gd name="connsiteY345" fmla="*/ 89138 h 247176"/>
                <a:gd name="connsiteX346" fmla="*/ 213448 w 213447"/>
                <a:gd name="connsiteY346" fmla="*/ 91570 h 247176"/>
                <a:gd name="connsiteX347" fmla="*/ 212394 w 213447"/>
                <a:gd name="connsiteY347" fmla="*/ 93841 h 247176"/>
                <a:gd name="connsiteX348" fmla="*/ 208908 w 213447"/>
                <a:gd name="connsiteY348" fmla="*/ 93241 h 247176"/>
                <a:gd name="connsiteX349" fmla="*/ 207237 w 213447"/>
                <a:gd name="connsiteY349" fmla="*/ 93241 h 247176"/>
                <a:gd name="connsiteX350" fmla="*/ 206183 w 213447"/>
                <a:gd name="connsiteY350" fmla="*/ 95057 h 247176"/>
                <a:gd name="connsiteX351" fmla="*/ 203459 w 213447"/>
                <a:gd name="connsiteY351" fmla="*/ 93079 h 247176"/>
                <a:gd name="connsiteX352" fmla="*/ 201189 w 213447"/>
                <a:gd name="connsiteY352" fmla="*/ 94133 h 247176"/>
                <a:gd name="connsiteX353" fmla="*/ 200735 w 213447"/>
                <a:gd name="connsiteY353" fmla="*/ 96111 h 247176"/>
                <a:gd name="connsiteX354" fmla="*/ 202713 w 213447"/>
                <a:gd name="connsiteY354" fmla="*/ 94895 h 247176"/>
                <a:gd name="connsiteX355" fmla="*/ 203621 w 213447"/>
                <a:gd name="connsiteY355" fmla="*/ 96565 h 247176"/>
                <a:gd name="connsiteX356" fmla="*/ 202405 w 213447"/>
                <a:gd name="connsiteY356" fmla="*/ 99597 h 247176"/>
                <a:gd name="connsiteX357" fmla="*/ 200135 w 213447"/>
                <a:gd name="connsiteY357" fmla="*/ 100959 h 247176"/>
                <a:gd name="connsiteX358" fmla="*/ 197865 w 213447"/>
                <a:gd name="connsiteY358" fmla="*/ 100359 h 247176"/>
                <a:gd name="connsiteX359" fmla="*/ 196048 w 213447"/>
                <a:gd name="connsiteY359" fmla="*/ 97927 h 247176"/>
                <a:gd name="connsiteX360" fmla="*/ 194070 w 213447"/>
                <a:gd name="connsiteY360" fmla="*/ 97327 h 247176"/>
                <a:gd name="connsiteX361" fmla="*/ 192708 w 213447"/>
                <a:gd name="connsiteY361" fmla="*/ 98381 h 247176"/>
                <a:gd name="connsiteX362" fmla="*/ 194524 w 213447"/>
                <a:gd name="connsiteY362" fmla="*/ 98689 h 247176"/>
                <a:gd name="connsiteX363" fmla="*/ 194978 w 213447"/>
                <a:gd name="connsiteY363" fmla="*/ 100813 h 247176"/>
                <a:gd name="connsiteX364" fmla="*/ 197865 w 213447"/>
                <a:gd name="connsiteY364" fmla="*/ 101867 h 247176"/>
                <a:gd name="connsiteX365" fmla="*/ 195740 w 213447"/>
                <a:gd name="connsiteY365" fmla="*/ 103230 h 247176"/>
                <a:gd name="connsiteX366" fmla="*/ 193308 w 213447"/>
                <a:gd name="connsiteY366" fmla="*/ 105046 h 247176"/>
                <a:gd name="connsiteX367" fmla="*/ 192545 w 213447"/>
                <a:gd name="connsiteY367" fmla="*/ 107478 h 247176"/>
                <a:gd name="connsiteX368" fmla="*/ 185265 w 213447"/>
                <a:gd name="connsiteY368" fmla="*/ 114143 h 247176"/>
                <a:gd name="connsiteX369" fmla="*/ 179508 w 213447"/>
                <a:gd name="connsiteY369" fmla="*/ 119445 h 247176"/>
                <a:gd name="connsiteX370" fmla="*/ 178000 w 213447"/>
                <a:gd name="connsiteY370" fmla="*/ 121715 h 247176"/>
                <a:gd name="connsiteX371" fmla="*/ 178146 w 213447"/>
                <a:gd name="connsiteY371" fmla="*/ 126418 h 247176"/>
                <a:gd name="connsiteX372" fmla="*/ 175568 w 213447"/>
                <a:gd name="connsiteY372" fmla="*/ 127634 h 247176"/>
                <a:gd name="connsiteX373" fmla="*/ 172228 w 213447"/>
                <a:gd name="connsiteY373" fmla="*/ 129905 h 247176"/>
                <a:gd name="connsiteX374" fmla="*/ 171773 w 213447"/>
                <a:gd name="connsiteY374" fmla="*/ 132483 h 247176"/>
                <a:gd name="connsiteX375" fmla="*/ 172989 w 213447"/>
                <a:gd name="connsiteY375" fmla="*/ 133991 h 247176"/>
                <a:gd name="connsiteX376" fmla="*/ 170866 w 213447"/>
                <a:gd name="connsiteY376" fmla="*/ 135969 h 247176"/>
                <a:gd name="connsiteX377" fmla="*/ 168741 w 213447"/>
                <a:gd name="connsiteY377" fmla="*/ 136731 h 247176"/>
                <a:gd name="connsiteX378" fmla="*/ 166309 w 213447"/>
                <a:gd name="connsiteY378" fmla="*/ 137331 h 247176"/>
                <a:gd name="connsiteX379" fmla="*/ 164638 w 213447"/>
                <a:gd name="connsiteY379" fmla="*/ 135823 h 247176"/>
                <a:gd name="connsiteX380" fmla="*/ 161752 w 213447"/>
                <a:gd name="connsiteY380" fmla="*/ 135223 h 247176"/>
                <a:gd name="connsiteX381" fmla="*/ 158574 w 213447"/>
                <a:gd name="connsiteY381" fmla="*/ 136131 h 247176"/>
                <a:gd name="connsiteX382" fmla="*/ 156450 w 213447"/>
                <a:gd name="connsiteY382" fmla="*/ 136731 h 247176"/>
                <a:gd name="connsiteX383" fmla="*/ 154471 w 213447"/>
                <a:gd name="connsiteY383" fmla="*/ 136585 h 247176"/>
                <a:gd name="connsiteX384" fmla="*/ 156742 w 213447"/>
                <a:gd name="connsiteY384" fmla="*/ 135223 h 247176"/>
                <a:gd name="connsiteX385" fmla="*/ 156887 w 213447"/>
                <a:gd name="connsiteY385" fmla="*/ 134315 h 247176"/>
                <a:gd name="connsiteX386" fmla="*/ 154309 w 213447"/>
                <a:gd name="connsiteY386" fmla="*/ 132953 h 247176"/>
                <a:gd name="connsiteX387" fmla="*/ 151877 w 213447"/>
                <a:gd name="connsiteY387" fmla="*/ 133407 h 247176"/>
                <a:gd name="connsiteX388" fmla="*/ 151277 w 213447"/>
                <a:gd name="connsiteY388" fmla="*/ 132645 h 247176"/>
                <a:gd name="connsiteX389" fmla="*/ 148552 w 213447"/>
                <a:gd name="connsiteY389" fmla="*/ 132499 h 247176"/>
                <a:gd name="connsiteX390" fmla="*/ 145666 w 213447"/>
                <a:gd name="connsiteY390" fmla="*/ 133261 h 247176"/>
                <a:gd name="connsiteX391" fmla="*/ 144450 w 213447"/>
                <a:gd name="connsiteY391" fmla="*/ 135385 h 247176"/>
                <a:gd name="connsiteX392" fmla="*/ 143996 w 213447"/>
                <a:gd name="connsiteY392" fmla="*/ 137364 h 247176"/>
                <a:gd name="connsiteX393" fmla="*/ 142179 w 213447"/>
                <a:gd name="connsiteY393" fmla="*/ 135239 h 247176"/>
                <a:gd name="connsiteX394" fmla="*/ 142034 w 213447"/>
                <a:gd name="connsiteY394" fmla="*/ 134185 h 247176"/>
                <a:gd name="connsiteX395" fmla="*/ 140364 w 213447"/>
                <a:gd name="connsiteY395" fmla="*/ 132677 h 247176"/>
                <a:gd name="connsiteX396" fmla="*/ 141726 w 213447"/>
                <a:gd name="connsiteY396" fmla="*/ 132677 h 247176"/>
                <a:gd name="connsiteX397" fmla="*/ 142488 w 213447"/>
                <a:gd name="connsiteY397" fmla="*/ 130699 h 247176"/>
                <a:gd name="connsiteX398" fmla="*/ 142342 w 213447"/>
                <a:gd name="connsiteY398" fmla="*/ 129191 h 247176"/>
                <a:gd name="connsiteX399" fmla="*/ 140364 w 213447"/>
                <a:gd name="connsiteY399" fmla="*/ 128591 h 247176"/>
                <a:gd name="connsiteX400" fmla="*/ 138693 w 213447"/>
                <a:gd name="connsiteY400" fmla="*/ 130099 h 247176"/>
                <a:gd name="connsiteX401" fmla="*/ 138840 w 213447"/>
                <a:gd name="connsiteY401" fmla="*/ 131915 h 247176"/>
                <a:gd name="connsiteX402" fmla="*/ 139148 w 213447"/>
                <a:gd name="connsiteY402" fmla="*/ 133894 h 247176"/>
                <a:gd name="connsiteX403" fmla="*/ 139148 w 213447"/>
                <a:gd name="connsiteY403" fmla="*/ 135256 h 247176"/>
                <a:gd name="connsiteX404" fmla="*/ 138385 w 213447"/>
                <a:gd name="connsiteY404" fmla="*/ 136164 h 247176"/>
                <a:gd name="connsiteX405" fmla="*/ 139747 w 213447"/>
                <a:gd name="connsiteY405" fmla="*/ 137380 h 247176"/>
                <a:gd name="connsiteX406" fmla="*/ 141563 w 213447"/>
                <a:gd name="connsiteY406" fmla="*/ 137380 h 247176"/>
                <a:gd name="connsiteX407" fmla="*/ 141563 w 213447"/>
                <a:gd name="connsiteY407" fmla="*/ 138596 h 247176"/>
                <a:gd name="connsiteX408" fmla="*/ 140056 w 213447"/>
                <a:gd name="connsiteY408" fmla="*/ 138596 h 247176"/>
                <a:gd name="connsiteX409" fmla="*/ 139293 w 213447"/>
                <a:gd name="connsiteY409" fmla="*/ 140866 h 247176"/>
                <a:gd name="connsiteX410" fmla="*/ 142326 w 213447"/>
                <a:gd name="connsiteY410" fmla="*/ 139650 h 247176"/>
                <a:gd name="connsiteX411" fmla="*/ 143087 w 213447"/>
                <a:gd name="connsiteY411" fmla="*/ 140866 h 247176"/>
                <a:gd name="connsiteX412" fmla="*/ 139148 w 213447"/>
                <a:gd name="connsiteY412" fmla="*/ 141920 h 247176"/>
                <a:gd name="connsiteX413" fmla="*/ 137169 w 213447"/>
                <a:gd name="connsiteY413" fmla="*/ 141920 h 247176"/>
                <a:gd name="connsiteX414" fmla="*/ 136115 w 213447"/>
                <a:gd name="connsiteY414" fmla="*/ 138742 h 247176"/>
                <a:gd name="connsiteX415" fmla="*/ 134753 w 213447"/>
                <a:gd name="connsiteY415" fmla="*/ 140720 h 247176"/>
                <a:gd name="connsiteX416" fmla="*/ 134753 w 213447"/>
                <a:gd name="connsiteY416" fmla="*/ 141937 h 247176"/>
                <a:gd name="connsiteX417" fmla="*/ 133245 w 213447"/>
                <a:gd name="connsiteY417" fmla="*/ 143753 h 247176"/>
                <a:gd name="connsiteX418" fmla="*/ 130067 w 213447"/>
                <a:gd name="connsiteY418" fmla="*/ 141937 h 247176"/>
                <a:gd name="connsiteX419" fmla="*/ 125072 w 213447"/>
                <a:gd name="connsiteY419" fmla="*/ 143153 h 247176"/>
                <a:gd name="connsiteX420" fmla="*/ 117337 w 213447"/>
                <a:gd name="connsiteY420" fmla="*/ 143753 h 247176"/>
                <a:gd name="connsiteX421" fmla="*/ 114304 w 213447"/>
                <a:gd name="connsiteY421" fmla="*/ 142845 h 247176"/>
                <a:gd name="connsiteX422" fmla="*/ 112489 w 213447"/>
                <a:gd name="connsiteY422" fmla="*/ 141029 h 247176"/>
                <a:gd name="connsiteX423" fmla="*/ 114612 w 213447"/>
                <a:gd name="connsiteY423" fmla="*/ 141337 h 247176"/>
                <a:gd name="connsiteX424" fmla="*/ 118553 w 213447"/>
                <a:gd name="connsiteY424" fmla="*/ 142099 h 247176"/>
                <a:gd name="connsiteX425" fmla="*/ 115667 w 213447"/>
                <a:gd name="connsiteY425" fmla="*/ 140283 h 247176"/>
                <a:gd name="connsiteX426" fmla="*/ 118699 w 213447"/>
                <a:gd name="connsiteY426" fmla="*/ 140737 h 247176"/>
                <a:gd name="connsiteX427" fmla="*/ 120970 w 213447"/>
                <a:gd name="connsiteY427" fmla="*/ 138758 h 247176"/>
                <a:gd name="connsiteX428" fmla="*/ 121115 w 213447"/>
                <a:gd name="connsiteY428" fmla="*/ 137088 h 247176"/>
                <a:gd name="connsiteX429" fmla="*/ 123548 w 213447"/>
                <a:gd name="connsiteY429" fmla="*/ 136634 h 247176"/>
                <a:gd name="connsiteX430" fmla="*/ 123856 w 213447"/>
                <a:gd name="connsiteY430" fmla="*/ 133602 h 247176"/>
                <a:gd name="connsiteX431" fmla="*/ 124618 w 213447"/>
                <a:gd name="connsiteY431" fmla="*/ 129661 h 247176"/>
                <a:gd name="connsiteX432" fmla="*/ 125218 w 213447"/>
                <a:gd name="connsiteY432" fmla="*/ 126175 h 247176"/>
                <a:gd name="connsiteX433" fmla="*/ 125364 w 213447"/>
                <a:gd name="connsiteY433" fmla="*/ 122997 h 247176"/>
                <a:gd name="connsiteX434" fmla="*/ 123548 w 213447"/>
                <a:gd name="connsiteY434" fmla="*/ 119510 h 247176"/>
                <a:gd name="connsiteX435" fmla="*/ 120515 w 213447"/>
                <a:gd name="connsiteY435" fmla="*/ 117532 h 247176"/>
                <a:gd name="connsiteX436" fmla="*/ 118391 w 213447"/>
                <a:gd name="connsiteY436" fmla="*/ 116024 h 247176"/>
                <a:gd name="connsiteX437" fmla="*/ 118245 w 213447"/>
                <a:gd name="connsiteY437" fmla="*/ 111775 h 247176"/>
                <a:gd name="connsiteX438" fmla="*/ 119153 w 213447"/>
                <a:gd name="connsiteY438" fmla="*/ 113754 h 247176"/>
                <a:gd name="connsiteX439" fmla="*/ 120823 w 213447"/>
                <a:gd name="connsiteY439" fmla="*/ 113608 h 247176"/>
                <a:gd name="connsiteX440" fmla="*/ 123710 w 213447"/>
                <a:gd name="connsiteY440" fmla="*/ 112554 h 247176"/>
                <a:gd name="connsiteX441" fmla="*/ 126596 w 213447"/>
                <a:gd name="connsiteY441" fmla="*/ 111954 h 247176"/>
                <a:gd name="connsiteX442" fmla="*/ 127359 w 213447"/>
                <a:gd name="connsiteY442" fmla="*/ 110592 h 247176"/>
                <a:gd name="connsiteX443" fmla="*/ 129175 w 213447"/>
                <a:gd name="connsiteY443" fmla="*/ 108467 h 247176"/>
                <a:gd name="connsiteX444" fmla="*/ 129321 w 213447"/>
                <a:gd name="connsiteY444" fmla="*/ 106035 h 247176"/>
                <a:gd name="connsiteX445" fmla="*/ 127959 w 213447"/>
                <a:gd name="connsiteY445" fmla="*/ 103457 h 247176"/>
                <a:gd name="connsiteX446" fmla="*/ 126288 w 213447"/>
                <a:gd name="connsiteY446" fmla="*/ 100732 h 247176"/>
                <a:gd name="connsiteX447" fmla="*/ 124926 w 213447"/>
                <a:gd name="connsiteY447" fmla="*/ 99370 h 247176"/>
                <a:gd name="connsiteX448" fmla="*/ 123418 w 213447"/>
                <a:gd name="connsiteY448" fmla="*/ 96192 h 247176"/>
                <a:gd name="connsiteX449" fmla="*/ 122202 w 213447"/>
                <a:gd name="connsiteY449" fmla="*/ 99986 h 247176"/>
                <a:gd name="connsiteX450" fmla="*/ 123710 w 213447"/>
                <a:gd name="connsiteY450" fmla="*/ 102111 h 247176"/>
                <a:gd name="connsiteX451" fmla="*/ 124472 w 213447"/>
                <a:gd name="connsiteY451" fmla="*/ 104689 h 247176"/>
                <a:gd name="connsiteX452" fmla="*/ 123872 w 213447"/>
                <a:gd name="connsiteY452" fmla="*/ 105905 h 247176"/>
                <a:gd name="connsiteX453" fmla="*/ 124326 w 213447"/>
                <a:gd name="connsiteY453" fmla="*/ 108029 h 247176"/>
                <a:gd name="connsiteX454" fmla="*/ 122347 w 213447"/>
                <a:gd name="connsiteY454" fmla="*/ 109246 h 247176"/>
                <a:gd name="connsiteX455" fmla="*/ 118407 w 213447"/>
                <a:gd name="connsiteY455" fmla="*/ 109100 h 247176"/>
                <a:gd name="connsiteX456" fmla="*/ 119624 w 213447"/>
                <a:gd name="connsiteY456" fmla="*/ 107592 h 247176"/>
                <a:gd name="connsiteX457" fmla="*/ 119316 w 213447"/>
                <a:gd name="connsiteY457" fmla="*/ 105013 h 247176"/>
                <a:gd name="connsiteX458" fmla="*/ 117191 w 213447"/>
                <a:gd name="connsiteY458" fmla="*/ 104413 h 247176"/>
                <a:gd name="connsiteX459" fmla="*/ 117645 w 213447"/>
                <a:gd name="connsiteY459" fmla="*/ 102597 h 247176"/>
                <a:gd name="connsiteX460" fmla="*/ 115975 w 213447"/>
                <a:gd name="connsiteY460" fmla="*/ 100619 h 247176"/>
                <a:gd name="connsiteX461" fmla="*/ 114467 w 213447"/>
                <a:gd name="connsiteY461" fmla="*/ 100311 h 247176"/>
                <a:gd name="connsiteX462" fmla="*/ 113705 w 213447"/>
                <a:gd name="connsiteY462" fmla="*/ 103797 h 247176"/>
                <a:gd name="connsiteX463" fmla="*/ 113251 w 213447"/>
                <a:gd name="connsiteY463" fmla="*/ 106521 h 247176"/>
                <a:gd name="connsiteX464" fmla="*/ 113251 w 213447"/>
                <a:gd name="connsiteY464" fmla="*/ 109100 h 247176"/>
                <a:gd name="connsiteX465" fmla="*/ 114467 w 213447"/>
                <a:gd name="connsiteY465" fmla="*/ 110316 h 247176"/>
                <a:gd name="connsiteX466" fmla="*/ 114467 w 213447"/>
                <a:gd name="connsiteY466" fmla="*/ 112294 h 247176"/>
                <a:gd name="connsiteX467" fmla="*/ 110380 w 213447"/>
                <a:gd name="connsiteY467" fmla="*/ 114727 h 247176"/>
                <a:gd name="connsiteX468" fmla="*/ 109019 w 213447"/>
                <a:gd name="connsiteY468" fmla="*/ 116543 h 247176"/>
                <a:gd name="connsiteX469" fmla="*/ 106748 w 213447"/>
                <a:gd name="connsiteY469" fmla="*/ 116235 h 247176"/>
                <a:gd name="connsiteX470" fmla="*/ 104170 w 213447"/>
                <a:gd name="connsiteY470" fmla="*/ 115635 h 247176"/>
                <a:gd name="connsiteX471" fmla="*/ 105386 w 213447"/>
                <a:gd name="connsiteY471" fmla="*/ 116689 h 247176"/>
                <a:gd name="connsiteX472" fmla="*/ 104478 w 213447"/>
                <a:gd name="connsiteY472" fmla="*/ 119867 h 247176"/>
                <a:gd name="connsiteX473" fmla="*/ 108273 w 213447"/>
                <a:gd name="connsiteY473" fmla="*/ 124715 h 247176"/>
                <a:gd name="connsiteX474" fmla="*/ 109489 w 213447"/>
                <a:gd name="connsiteY474" fmla="*/ 125024 h 247176"/>
                <a:gd name="connsiteX475" fmla="*/ 110089 w 213447"/>
                <a:gd name="connsiteY475" fmla="*/ 123045 h 247176"/>
                <a:gd name="connsiteX476" fmla="*/ 110688 w 213447"/>
                <a:gd name="connsiteY476" fmla="*/ 127132 h 247176"/>
                <a:gd name="connsiteX477" fmla="*/ 108564 w 213447"/>
                <a:gd name="connsiteY477" fmla="*/ 132888 h 247176"/>
                <a:gd name="connsiteX478" fmla="*/ 108564 w 213447"/>
                <a:gd name="connsiteY478" fmla="*/ 134104 h 247176"/>
                <a:gd name="connsiteX479" fmla="*/ 105224 w 213447"/>
                <a:gd name="connsiteY479" fmla="*/ 138645 h 247176"/>
                <a:gd name="connsiteX480" fmla="*/ 105532 w 213447"/>
                <a:gd name="connsiteY480" fmla="*/ 139861 h 247176"/>
                <a:gd name="connsiteX481" fmla="*/ 105986 w 213447"/>
                <a:gd name="connsiteY481" fmla="*/ 146234 h 247176"/>
                <a:gd name="connsiteX482" fmla="*/ 105386 w 213447"/>
                <a:gd name="connsiteY482" fmla="*/ 151844 h 247176"/>
                <a:gd name="connsiteX483" fmla="*/ 106748 w 213447"/>
                <a:gd name="connsiteY483" fmla="*/ 154115 h 247176"/>
                <a:gd name="connsiteX484" fmla="*/ 108256 w 213447"/>
                <a:gd name="connsiteY484" fmla="*/ 154115 h 247176"/>
                <a:gd name="connsiteX485" fmla="*/ 107657 w 213447"/>
                <a:gd name="connsiteY485" fmla="*/ 159417 h 247176"/>
                <a:gd name="connsiteX486" fmla="*/ 106748 w 213447"/>
                <a:gd name="connsiteY486" fmla="*/ 157439 h 247176"/>
                <a:gd name="connsiteX487" fmla="*/ 105386 w 213447"/>
                <a:gd name="connsiteY487" fmla="*/ 158039 h 247176"/>
                <a:gd name="connsiteX488" fmla="*/ 105240 w 213447"/>
                <a:gd name="connsiteY488" fmla="*/ 161525 h 247176"/>
                <a:gd name="connsiteX489" fmla="*/ 103116 w 213447"/>
                <a:gd name="connsiteY489" fmla="*/ 163033 h 247176"/>
                <a:gd name="connsiteX490" fmla="*/ 103570 w 213447"/>
                <a:gd name="connsiteY490" fmla="*/ 159693 h 247176"/>
                <a:gd name="connsiteX491" fmla="*/ 101900 w 213447"/>
                <a:gd name="connsiteY491" fmla="*/ 157715 h 247176"/>
                <a:gd name="connsiteX492" fmla="*/ 99467 w 213447"/>
                <a:gd name="connsiteY492" fmla="*/ 156806 h 247176"/>
                <a:gd name="connsiteX493" fmla="*/ 95835 w 213447"/>
                <a:gd name="connsiteY493" fmla="*/ 156044 h 247176"/>
                <a:gd name="connsiteX494" fmla="*/ 99775 w 213447"/>
                <a:gd name="connsiteY494" fmla="*/ 160131 h 247176"/>
                <a:gd name="connsiteX495" fmla="*/ 100538 w 213447"/>
                <a:gd name="connsiteY495" fmla="*/ 162109 h 247176"/>
                <a:gd name="connsiteX496" fmla="*/ 99322 w 213447"/>
                <a:gd name="connsiteY496" fmla="*/ 164687 h 247176"/>
                <a:gd name="connsiteX497" fmla="*/ 101138 w 213447"/>
                <a:gd name="connsiteY497" fmla="*/ 164687 h 247176"/>
                <a:gd name="connsiteX498" fmla="*/ 99159 w 213447"/>
                <a:gd name="connsiteY498" fmla="*/ 168320 h 247176"/>
                <a:gd name="connsiteX499" fmla="*/ 96889 w 213447"/>
                <a:gd name="connsiteY499" fmla="*/ 172406 h 247176"/>
                <a:gd name="connsiteX500" fmla="*/ 98105 w 213447"/>
                <a:gd name="connsiteY500" fmla="*/ 173168 h 247176"/>
                <a:gd name="connsiteX501" fmla="*/ 88100 w 213447"/>
                <a:gd name="connsiteY501" fmla="*/ 180741 h 247176"/>
                <a:gd name="connsiteX502" fmla="*/ 84468 w 213447"/>
                <a:gd name="connsiteY502" fmla="*/ 177563 h 247176"/>
                <a:gd name="connsiteX503" fmla="*/ 85521 w 213447"/>
                <a:gd name="connsiteY503" fmla="*/ 175746 h 247176"/>
                <a:gd name="connsiteX504" fmla="*/ 85668 w 213447"/>
                <a:gd name="connsiteY504" fmla="*/ 173022 h 247176"/>
                <a:gd name="connsiteX505" fmla="*/ 87646 w 213447"/>
                <a:gd name="connsiteY505" fmla="*/ 173330 h 247176"/>
                <a:gd name="connsiteX506" fmla="*/ 89317 w 213447"/>
                <a:gd name="connsiteY506" fmla="*/ 170606 h 247176"/>
                <a:gd name="connsiteX507" fmla="*/ 89770 w 213447"/>
                <a:gd name="connsiteY507" fmla="*/ 168174 h 247176"/>
                <a:gd name="connsiteX508" fmla="*/ 92348 w 213447"/>
                <a:gd name="connsiteY508" fmla="*/ 166666 h 247176"/>
                <a:gd name="connsiteX509" fmla="*/ 94019 w 213447"/>
                <a:gd name="connsiteY509" fmla="*/ 166812 h 247176"/>
                <a:gd name="connsiteX510" fmla="*/ 93711 w 213447"/>
                <a:gd name="connsiteY510" fmla="*/ 165595 h 247176"/>
                <a:gd name="connsiteX511" fmla="*/ 95381 w 213447"/>
                <a:gd name="connsiteY511" fmla="*/ 163471 h 247176"/>
                <a:gd name="connsiteX512" fmla="*/ 96143 w 213447"/>
                <a:gd name="connsiteY512" fmla="*/ 161801 h 247176"/>
                <a:gd name="connsiteX513" fmla="*/ 94473 w 213447"/>
                <a:gd name="connsiteY513" fmla="*/ 159077 h 247176"/>
                <a:gd name="connsiteX514" fmla="*/ 90386 w 213447"/>
                <a:gd name="connsiteY514" fmla="*/ 156352 h 247176"/>
                <a:gd name="connsiteX515" fmla="*/ 94327 w 213447"/>
                <a:gd name="connsiteY515" fmla="*/ 160601 h 247176"/>
                <a:gd name="connsiteX516" fmla="*/ 93873 w 213447"/>
                <a:gd name="connsiteY516" fmla="*/ 163033 h 247176"/>
                <a:gd name="connsiteX517" fmla="*/ 90694 w 213447"/>
                <a:gd name="connsiteY517" fmla="*/ 164849 h 247176"/>
                <a:gd name="connsiteX518" fmla="*/ 87354 w 213447"/>
                <a:gd name="connsiteY518" fmla="*/ 168482 h 247176"/>
                <a:gd name="connsiteX519" fmla="*/ 85538 w 213447"/>
                <a:gd name="connsiteY519" fmla="*/ 168482 h 247176"/>
                <a:gd name="connsiteX520" fmla="*/ 84938 w 213447"/>
                <a:gd name="connsiteY520" fmla="*/ 171060 h 247176"/>
                <a:gd name="connsiteX521" fmla="*/ 78727 w 213447"/>
                <a:gd name="connsiteY521" fmla="*/ 171822 h 247176"/>
                <a:gd name="connsiteX522" fmla="*/ 75841 w 213447"/>
                <a:gd name="connsiteY522" fmla="*/ 175001 h 247176"/>
                <a:gd name="connsiteX523" fmla="*/ 74625 w 213447"/>
                <a:gd name="connsiteY523" fmla="*/ 174855 h 247176"/>
                <a:gd name="connsiteX524" fmla="*/ 77803 w 213447"/>
                <a:gd name="connsiteY524" fmla="*/ 177125 h 247176"/>
                <a:gd name="connsiteX525" fmla="*/ 80381 w 213447"/>
                <a:gd name="connsiteY525" fmla="*/ 176817 h 247176"/>
                <a:gd name="connsiteX526" fmla="*/ 81890 w 213447"/>
                <a:gd name="connsiteY526" fmla="*/ 177271 h 247176"/>
                <a:gd name="connsiteX527" fmla="*/ 80528 w 213447"/>
                <a:gd name="connsiteY527" fmla="*/ 179849 h 247176"/>
                <a:gd name="connsiteX528" fmla="*/ 81289 w 213447"/>
                <a:gd name="connsiteY528" fmla="*/ 183335 h 247176"/>
                <a:gd name="connsiteX529" fmla="*/ 84630 w 213447"/>
                <a:gd name="connsiteY529" fmla="*/ 183335 h 247176"/>
                <a:gd name="connsiteX530" fmla="*/ 80236 w 213447"/>
                <a:gd name="connsiteY530" fmla="*/ 186822 h 247176"/>
                <a:gd name="connsiteX531" fmla="*/ 76441 w 213447"/>
                <a:gd name="connsiteY531" fmla="*/ 189254 h 247176"/>
                <a:gd name="connsiteX532" fmla="*/ 77949 w 213447"/>
                <a:gd name="connsiteY532" fmla="*/ 186822 h 247176"/>
                <a:gd name="connsiteX533" fmla="*/ 72030 w 213447"/>
                <a:gd name="connsiteY533" fmla="*/ 186222 h 247176"/>
                <a:gd name="connsiteX534" fmla="*/ 72030 w 213447"/>
                <a:gd name="connsiteY534" fmla="*/ 187892 h 247176"/>
                <a:gd name="connsiteX535" fmla="*/ 66728 w 213447"/>
                <a:gd name="connsiteY535" fmla="*/ 189254 h 247176"/>
                <a:gd name="connsiteX536" fmla="*/ 64003 w 213447"/>
                <a:gd name="connsiteY536" fmla="*/ 191233 h 247176"/>
                <a:gd name="connsiteX537" fmla="*/ 66890 w 213447"/>
                <a:gd name="connsiteY537" fmla="*/ 191233 h 247176"/>
                <a:gd name="connsiteX538" fmla="*/ 67652 w 213447"/>
                <a:gd name="connsiteY538" fmla="*/ 193665 h 247176"/>
                <a:gd name="connsiteX539" fmla="*/ 65219 w 213447"/>
                <a:gd name="connsiteY539" fmla="*/ 196097 h 247176"/>
                <a:gd name="connsiteX540" fmla="*/ 68398 w 213447"/>
                <a:gd name="connsiteY540" fmla="*/ 195189 h 247176"/>
                <a:gd name="connsiteX541" fmla="*/ 61733 w 213447"/>
                <a:gd name="connsiteY541" fmla="*/ 201854 h 247176"/>
                <a:gd name="connsiteX542" fmla="*/ 61425 w 213447"/>
                <a:gd name="connsiteY542" fmla="*/ 199421 h 247176"/>
                <a:gd name="connsiteX543" fmla="*/ 60063 w 213447"/>
                <a:gd name="connsiteY543" fmla="*/ 198513 h 247176"/>
                <a:gd name="connsiteX544" fmla="*/ 57939 w 213447"/>
                <a:gd name="connsiteY544" fmla="*/ 200638 h 247176"/>
                <a:gd name="connsiteX545" fmla="*/ 59447 w 213447"/>
                <a:gd name="connsiteY545" fmla="*/ 201854 h 247176"/>
                <a:gd name="connsiteX546" fmla="*/ 55199 w 213447"/>
                <a:gd name="connsiteY546" fmla="*/ 205794 h 247176"/>
                <a:gd name="connsiteX547" fmla="*/ 52312 w 213447"/>
                <a:gd name="connsiteY547" fmla="*/ 203978 h 247176"/>
                <a:gd name="connsiteX548" fmla="*/ 52166 w 213447"/>
                <a:gd name="connsiteY548" fmla="*/ 202000 h 247176"/>
                <a:gd name="connsiteX549" fmla="*/ 51712 w 213447"/>
                <a:gd name="connsiteY549" fmla="*/ 200330 h 247176"/>
                <a:gd name="connsiteX550" fmla="*/ 49280 w 213447"/>
                <a:gd name="connsiteY550" fmla="*/ 201546 h 247176"/>
                <a:gd name="connsiteX551" fmla="*/ 50042 w 213447"/>
                <a:gd name="connsiteY551" fmla="*/ 197751 h 247176"/>
                <a:gd name="connsiteX552" fmla="*/ 52474 w 213447"/>
                <a:gd name="connsiteY552" fmla="*/ 193811 h 247176"/>
                <a:gd name="connsiteX553" fmla="*/ 52620 w 213447"/>
                <a:gd name="connsiteY553" fmla="*/ 191687 h 247176"/>
                <a:gd name="connsiteX554" fmla="*/ 52474 w 213447"/>
                <a:gd name="connsiteY554" fmla="*/ 188962 h 247176"/>
                <a:gd name="connsiteX555" fmla="*/ 49296 w 213447"/>
                <a:gd name="connsiteY555" fmla="*/ 187146 h 247176"/>
                <a:gd name="connsiteX556" fmla="*/ 51420 w 213447"/>
                <a:gd name="connsiteY556" fmla="*/ 192757 h 247176"/>
                <a:gd name="connsiteX557" fmla="*/ 48242 w 213447"/>
                <a:gd name="connsiteY557" fmla="*/ 196551 h 247176"/>
                <a:gd name="connsiteX558" fmla="*/ 47334 w 213447"/>
                <a:gd name="connsiteY558" fmla="*/ 201092 h 247176"/>
                <a:gd name="connsiteX559" fmla="*/ 48096 w 213447"/>
                <a:gd name="connsiteY559" fmla="*/ 204886 h 247176"/>
                <a:gd name="connsiteX560" fmla="*/ 47188 w 213447"/>
                <a:gd name="connsiteY560" fmla="*/ 205794 h 247176"/>
                <a:gd name="connsiteX561" fmla="*/ 48696 w 213447"/>
                <a:gd name="connsiteY561" fmla="*/ 205794 h 247176"/>
                <a:gd name="connsiteX562" fmla="*/ 49749 w 213447"/>
                <a:gd name="connsiteY562" fmla="*/ 209281 h 247176"/>
                <a:gd name="connsiteX563" fmla="*/ 47934 w 213447"/>
                <a:gd name="connsiteY563" fmla="*/ 209281 h 247176"/>
                <a:gd name="connsiteX564" fmla="*/ 45047 w 213447"/>
                <a:gd name="connsiteY564" fmla="*/ 207610 h 247176"/>
                <a:gd name="connsiteX565" fmla="*/ 40799 w 213447"/>
                <a:gd name="connsiteY565" fmla="*/ 206556 h 247176"/>
                <a:gd name="connsiteX566" fmla="*/ 41706 w 213447"/>
                <a:gd name="connsiteY566" fmla="*/ 209281 h 247176"/>
                <a:gd name="connsiteX567" fmla="*/ 43215 w 213447"/>
                <a:gd name="connsiteY567" fmla="*/ 209281 h 247176"/>
                <a:gd name="connsiteX568" fmla="*/ 42452 w 213447"/>
                <a:gd name="connsiteY568" fmla="*/ 210789 h 247176"/>
                <a:gd name="connsiteX569" fmla="*/ 41545 w 213447"/>
                <a:gd name="connsiteY569" fmla="*/ 213675 h 247176"/>
                <a:gd name="connsiteX570" fmla="*/ 38658 w 213447"/>
                <a:gd name="connsiteY570" fmla="*/ 217307 h 247176"/>
                <a:gd name="connsiteX571" fmla="*/ 36388 w 213447"/>
                <a:gd name="connsiteY571" fmla="*/ 218524 h 247176"/>
                <a:gd name="connsiteX572" fmla="*/ 33810 w 213447"/>
                <a:gd name="connsiteY572" fmla="*/ 218524 h 247176"/>
                <a:gd name="connsiteX573" fmla="*/ 33048 w 213447"/>
                <a:gd name="connsiteY573" fmla="*/ 220794 h 247176"/>
                <a:gd name="connsiteX574" fmla="*/ 28345 w 213447"/>
                <a:gd name="connsiteY574" fmla="*/ 222010 h 247176"/>
                <a:gd name="connsiteX575" fmla="*/ 26366 w 213447"/>
                <a:gd name="connsiteY575" fmla="*/ 223518 h 247176"/>
                <a:gd name="connsiteX576" fmla="*/ 26513 w 213447"/>
                <a:gd name="connsiteY576" fmla="*/ 229129 h 247176"/>
                <a:gd name="connsiteX577" fmla="*/ 25458 w 213447"/>
                <a:gd name="connsiteY577" fmla="*/ 232161 h 247176"/>
                <a:gd name="connsiteX578" fmla="*/ 22735 w 213447"/>
                <a:gd name="connsiteY578" fmla="*/ 235193 h 247176"/>
                <a:gd name="connsiteX579" fmla="*/ 19394 w 213447"/>
                <a:gd name="connsiteY579" fmla="*/ 235193 h 247176"/>
                <a:gd name="connsiteX580" fmla="*/ 16507 w 213447"/>
                <a:gd name="connsiteY580" fmla="*/ 237918 h 247176"/>
                <a:gd name="connsiteX581" fmla="*/ 14837 w 213447"/>
                <a:gd name="connsiteY581" fmla="*/ 237918 h 247176"/>
                <a:gd name="connsiteX582" fmla="*/ 13167 w 213447"/>
                <a:gd name="connsiteY582" fmla="*/ 240804 h 247176"/>
                <a:gd name="connsiteX583" fmla="*/ 16962 w 213447"/>
                <a:gd name="connsiteY583" fmla="*/ 239296 h 247176"/>
                <a:gd name="connsiteX584" fmla="*/ 10297 w 213447"/>
                <a:gd name="connsiteY584" fmla="*/ 245361 h 247176"/>
                <a:gd name="connsiteX585" fmla="*/ 10151 w 213447"/>
                <a:gd name="connsiteY585" fmla="*/ 243999 h 247176"/>
                <a:gd name="connsiteX586" fmla="*/ 8643 w 213447"/>
                <a:gd name="connsiteY586" fmla="*/ 242636 h 247176"/>
                <a:gd name="connsiteX587" fmla="*/ 6064 w 213447"/>
                <a:gd name="connsiteY587" fmla="*/ 243690 h 247176"/>
                <a:gd name="connsiteX588" fmla="*/ 1978 w 213447"/>
                <a:gd name="connsiteY588" fmla="*/ 246269 h 247176"/>
                <a:gd name="connsiteX589" fmla="*/ 0 w 213447"/>
                <a:gd name="connsiteY589" fmla="*/ 247177 h 247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213447" h="247176">
                  <a:moveTo>
                    <a:pt x="113" y="38934"/>
                  </a:moveTo>
                  <a:lnTo>
                    <a:pt x="4200" y="42874"/>
                  </a:lnTo>
                  <a:lnTo>
                    <a:pt x="6178" y="42874"/>
                  </a:lnTo>
                  <a:lnTo>
                    <a:pt x="6178" y="44691"/>
                  </a:lnTo>
                  <a:lnTo>
                    <a:pt x="8756" y="46815"/>
                  </a:lnTo>
                  <a:lnTo>
                    <a:pt x="8756" y="49993"/>
                  </a:lnTo>
                  <a:lnTo>
                    <a:pt x="10118" y="52572"/>
                  </a:lnTo>
                  <a:lnTo>
                    <a:pt x="10118" y="55004"/>
                  </a:lnTo>
                  <a:lnTo>
                    <a:pt x="9064" y="56220"/>
                  </a:lnTo>
                  <a:lnTo>
                    <a:pt x="10118" y="58344"/>
                  </a:lnTo>
                  <a:lnTo>
                    <a:pt x="9210" y="60615"/>
                  </a:lnTo>
                  <a:lnTo>
                    <a:pt x="9357" y="61977"/>
                  </a:lnTo>
                  <a:lnTo>
                    <a:pt x="10118" y="62885"/>
                  </a:lnTo>
                  <a:lnTo>
                    <a:pt x="11481" y="62885"/>
                  </a:lnTo>
                  <a:lnTo>
                    <a:pt x="12243" y="61523"/>
                  </a:lnTo>
                  <a:lnTo>
                    <a:pt x="11642" y="59706"/>
                  </a:lnTo>
                  <a:lnTo>
                    <a:pt x="10735" y="57582"/>
                  </a:lnTo>
                  <a:lnTo>
                    <a:pt x="12243" y="58636"/>
                  </a:lnTo>
                  <a:lnTo>
                    <a:pt x="13605" y="59852"/>
                  </a:lnTo>
                  <a:lnTo>
                    <a:pt x="14513" y="61523"/>
                  </a:lnTo>
                  <a:lnTo>
                    <a:pt x="13605" y="62885"/>
                  </a:lnTo>
                  <a:lnTo>
                    <a:pt x="13151" y="64555"/>
                  </a:lnTo>
                  <a:lnTo>
                    <a:pt x="13751" y="66225"/>
                  </a:lnTo>
                  <a:lnTo>
                    <a:pt x="13897" y="68041"/>
                  </a:lnTo>
                  <a:lnTo>
                    <a:pt x="12389" y="68641"/>
                  </a:lnTo>
                  <a:lnTo>
                    <a:pt x="10573" y="67425"/>
                  </a:lnTo>
                  <a:lnTo>
                    <a:pt x="10426" y="68641"/>
                  </a:lnTo>
                  <a:lnTo>
                    <a:pt x="7994" y="71674"/>
                  </a:lnTo>
                  <a:lnTo>
                    <a:pt x="7313" y="73798"/>
                  </a:lnTo>
                  <a:lnTo>
                    <a:pt x="5870" y="74706"/>
                  </a:lnTo>
                  <a:lnTo>
                    <a:pt x="4362" y="74706"/>
                  </a:lnTo>
                  <a:lnTo>
                    <a:pt x="5578" y="76522"/>
                  </a:lnTo>
                  <a:lnTo>
                    <a:pt x="3908" y="80009"/>
                  </a:lnTo>
                  <a:lnTo>
                    <a:pt x="3454" y="83949"/>
                  </a:lnTo>
                  <a:lnTo>
                    <a:pt x="3762" y="86673"/>
                  </a:lnTo>
                  <a:lnTo>
                    <a:pt x="4070" y="89706"/>
                  </a:lnTo>
                  <a:lnTo>
                    <a:pt x="5286" y="93192"/>
                  </a:lnTo>
                  <a:lnTo>
                    <a:pt x="5432" y="94700"/>
                  </a:lnTo>
                  <a:lnTo>
                    <a:pt x="8318" y="94700"/>
                  </a:lnTo>
                  <a:lnTo>
                    <a:pt x="8919" y="93484"/>
                  </a:lnTo>
                  <a:lnTo>
                    <a:pt x="8318" y="92576"/>
                  </a:lnTo>
                  <a:lnTo>
                    <a:pt x="6502" y="92122"/>
                  </a:lnTo>
                  <a:lnTo>
                    <a:pt x="8318" y="91360"/>
                  </a:lnTo>
                  <a:lnTo>
                    <a:pt x="10751" y="91360"/>
                  </a:lnTo>
                  <a:lnTo>
                    <a:pt x="13475" y="92268"/>
                  </a:lnTo>
                  <a:lnTo>
                    <a:pt x="14529" y="93938"/>
                  </a:lnTo>
                  <a:lnTo>
                    <a:pt x="16199" y="95608"/>
                  </a:lnTo>
                  <a:lnTo>
                    <a:pt x="14837" y="95608"/>
                  </a:lnTo>
                  <a:lnTo>
                    <a:pt x="13621" y="97878"/>
                  </a:lnTo>
                  <a:lnTo>
                    <a:pt x="12259" y="99857"/>
                  </a:lnTo>
                  <a:lnTo>
                    <a:pt x="11659" y="101219"/>
                  </a:lnTo>
                  <a:lnTo>
                    <a:pt x="11805" y="102581"/>
                  </a:lnTo>
                  <a:lnTo>
                    <a:pt x="13621" y="101073"/>
                  </a:lnTo>
                  <a:lnTo>
                    <a:pt x="16199" y="100165"/>
                  </a:lnTo>
                  <a:lnTo>
                    <a:pt x="16962" y="100473"/>
                  </a:lnTo>
                  <a:lnTo>
                    <a:pt x="16962" y="103813"/>
                  </a:lnTo>
                  <a:lnTo>
                    <a:pt x="18323" y="104576"/>
                  </a:lnTo>
                  <a:lnTo>
                    <a:pt x="18323" y="99111"/>
                  </a:lnTo>
                  <a:lnTo>
                    <a:pt x="17107" y="98657"/>
                  </a:lnTo>
                  <a:lnTo>
                    <a:pt x="18323" y="96986"/>
                  </a:lnTo>
                  <a:lnTo>
                    <a:pt x="19232" y="96841"/>
                  </a:lnTo>
                  <a:lnTo>
                    <a:pt x="19994" y="95170"/>
                  </a:lnTo>
                  <a:lnTo>
                    <a:pt x="21810" y="94262"/>
                  </a:lnTo>
                  <a:lnTo>
                    <a:pt x="23026" y="94262"/>
                  </a:lnTo>
                  <a:lnTo>
                    <a:pt x="24081" y="95624"/>
                  </a:lnTo>
                  <a:lnTo>
                    <a:pt x="25588" y="95624"/>
                  </a:lnTo>
                  <a:lnTo>
                    <a:pt x="25588" y="97895"/>
                  </a:lnTo>
                  <a:lnTo>
                    <a:pt x="27567" y="100619"/>
                  </a:lnTo>
                  <a:lnTo>
                    <a:pt x="27567" y="103343"/>
                  </a:lnTo>
                  <a:lnTo>
                    <a:pt x="29074" y="103489"/>
                  </a:lnTo>
                  <a:lnTo>
                    <a:pt x="29074" y="104543"/>
                  </a:lnTo>
                  <a:lnTo>
                    <a:pt x="29983" y="105759"/>
                  </a:lnTo>
                  <a:lnTo>
                    <a:pt x="31961" y="105759"/>
                  </a:lnTo>
                  <a:lnTo>
                    <a:pt x="31961" y="103327"/>
                  </a:lnTo>
                  <a:lnTo>
                    <a:pt x="31199" y="101657"/>
                  </a:lnTo>
                  <a:lnTo>
                    <a:pt x="31961" y="99532"/>
                  </a:lnTo>
                  <a:lnTo>
                    <a:pt x="31199" y="96354"/>
                  </a:lnTo>
                  <a:lnTo>
                    <a:pt x="29383" y="94846"/>
                  </a:lnTo>
                  <a:lnTo>
                    <a:pt x="30891" y="93938"/>
                  </a:lnTo>
                  <a:lnTo>
                    <a:pt x="29983" y="91668"/>
                  </a:lnTo>
                  <a:lnTo>
                    <a:pt x="28929" y="91068"/>
                  </a:lnTo>
                  <a:lnTo>
                    <a:pt x="27259" y="90922"/>
                  </a:lnTo>
                  <a:lnTo>
                    <a:pt x="27112" y="88035"/>
                  </a:lnTo>
                  <a:lnTo>
                    <a:pt x="26804" y="86673"/>
                  </a:lnTo>
                  <a:lnTo>
                    <a:pt x="25134" y="85765"/>
                  </a:lnTo>
                  <a:lnTo>
                    <a:pt x="23773" y="85457"/>
                  </a:lnTo>
                  <a:lnTo>
                    <a:pt x="21502" y="87581"/>
                  </a:lnTo>
                  <a:lnTo>
                    <a:pt x="23318" y="84403"/>
                  </a:lnTo>
                  <a:lnTo>
                    <a:pt x="23464" y="82279"/>
                  </a:lnTo>
                  <a:lnTo>
                    <a:pt x="23610" y="80009"/>
                  </a:lnTo>
                  <a:lnTo>
                    <a:pt x="24972" y="79101"/>
                  </a:lnTo>
                  <a:lnTo>
                    <a:pt x="26334" y="77592"/>
                  </a:lnTo>
                  <a:lnTo>
                    <a:pt x="26334" y="75922"/>
                  </a:lnTo>
                  <a:lnTo>
                    <a:pt x="27550" y="76376"/>
                  </a:lnTo>
                  <a:lnTo>
                    <a:pt x="27550" y="74868"/>
                  </a:lnTo>
                  <a:lnTo>
                    <a:pt x="28005" y="73652"/>
                  </a:lnTo>
                  <a:lnTo>
                    <a:pt x="28766" y="73652"/>
                  </a:lnTo>
                  <a:lnTo>
                    <a:pt x="30275" y="73798"/>
                  </a:lnTo>
                  <a:lnTo>
                    <a:pt x="31945" y="73198"/>
                  </a:lnTo>
                  <a:lnTo>
                    <a:pt x="31945" y="68949"/>
                  </a:lnTo>
                  <a:lnTo>
                    <a:pt x="31183" y="66679"/>
                  </a:lnTo>
                  <a:lnTo>
                    <a:pt x="31945" y="65317"/>
                  </a:lnTo>
                  <a:lnTo>
                    <a:pt x="29821" y="62739"/>
                  </a:lnTo>
                  <a:lnTo>
                    <a:pt x="29967" y="61231"/>
                  </a:lnTo>
                  <a:lnTo>
                    <a:pt x="29821" y="59869"/>
                  </a:lnTo>
                  <a:lnTo>
                    <a:pt x="30583" y="58053"/>
                  </a:lnTo>
                  <a:lnTo>
                    <a:pt x="34215" y="58053"/>
                  </a:lnTo>
                  <a:lnTo>
                    <a:pt x="33161" y="59869"/>
                  </a:lnTo>
                  <a:lnTo>
                    <a:pt x="32253" y="60323"/>
                  </a:lnTo>
                  <a:lnTo>
                    <a:pt x="32253" y="62301"/>
                  </a:lnTo>
                  <a:lnTo>
                    <a:pt x="33307" y="62155"/>
                  </a:lnTo>
                  <a:lnTo>
                    <a:pt x="34215" y="60031"/>
                  </a:lnTo>
                  <a:lnTo>
                    <a:pt x="35269" y="58815"/>
                  </a:lnTo>
                  <a:lnTo>
                    <a:pt x="38901" y="57453"/>
                  </a:lnTo>
                  <a:lnTo>
                    <a:pt x="41026" y="57761"/>
                  </a:lnTo>
                  <a:lnTo>
                    <a:pt x="41026" y="59739"/>
                  </a:lnTo>
                  <a:lnTo>
                    <a:pt x="42242" y="58523"/>
                  </a:lnTo>
                  <a:lnTo>
                    <a:pt x="45129" y="58669"/>
                  </a:lnTo>
                  <a:lnTo>
                    <a:pt x="48015" y="58361"/>
                  </a:lnTo>
                  <a:lnTo>
                    <a:pt x="50901" y="58815"/>
                  </a:lnTo>
                  <a:lnTo>
                    <a:pt x="52717" y="59269"/>
                  </a:lnTo>
                  <a:lnTo>
                    <a:pt x="53933" y="60631"/>
                  </a:lnTo>
                  <a:lnTo>
                    <a:pt x="55750" y="62901"/>
                  </a:lnTo>
                  <a:lnTo>
                    <a:pt x="57258" y="65025"/>
                  </a:lnTo>
                  <a:lnTo>
                    <a:pt x="59236" y="67150"/>
                  </a:lnTo>
                  <a:lnTo>
                    <a:pt x="61668" y="68512"/>
                  </a:lnTo>
                  <a:lnTo>
                    <a:pt x="63031" y="68820"/>
                  </a:lnTo>
                  <a:lnTo>
                    <a:pt x="63031" y="67312"/>
                  </a:lnTo>
                  <a:lnTo>
                    <a:pt x="64247" y="65950"/>
                  </a:lnTo>
                  <a:lnTo>
                    <a:pt x="65917" y="65350"/>
                  </a:lnTo>
                  <a:lnTo>
                    <a:pt x="68187" y="64587"/>
                  </a:lnTo>
                  <a:lnTo>
                    <a:pt x="69550" y="63679"/>
                  </a:lnTo>
                  <a:lnTo>
                    <a:pt x="71057" y="63679"/>
                  </a:lnTo>
                  <a:lnTo>
                    <a:pt x="72874" y="62771"/>
                  </a:lnTo>
                  <a:lnTo>
                    <a:pt x="72874" y="61863"/>
                  </a:lnTo>
                  <a:lnTo>
                    <a:pt x="79846" y="59431"/>
                  </a:lnTo>
                  <a:lnTo>
                    <a:pt x="82571" y="59577"/>
                  </a:lnTo>
                  <a:lnTo>
                    <a:pt x="81808" y="58361"/>
                  </a:lnTo>
                  <a:lnTo>
                    <a:pt x="83171" y="57144"/>
                  </a:lnTo>
                  <a:lnTo>
                    <a:pt x="84079" y="55020"/>
                  </a:lnTo>
                  <a:lnTo>
                    <a:pt x="84841" y="52896"/>
                  </a:lnTo>
                  <a:lnTo>
                    <a:pt x="84841" y="51534"/>
                  </a:lnTo>
                  <a:lnTo>
                    <a:pt x="81500" y="56236"/>
                  </a:lnTo>
                  <a:lnTo>
                    <a:pt x="81646" y="54258"/>
                  </a:lnTo>
                  <a:lnTo>
                    <a:pt x="82700" y="51372"/>
                  </a:lnTo>
                  <a:lnTo>
                    <a:pt x="84825" y="48939"/>
                  </a:lnTo>
                  <a:lnTo>
                    <a:pt x="85879" y="46815"/>
                  </a:lnTo>
                  <a:lnTo>
                    <a:pt x="86787" y="44091"/>
                  </a:lnTo>
                  <a:lnTo>
                    <a:pt x="86787" y="39550"/>
                  </a:lnTo>
                  <a:lnTo>
                    <a:pt x="86024" y="38188"/>
                  </a:lnTo>
                  <a:lnTo>
                    <a:pt x="84046" y="36826"/>
                  </a:lnTo>
                  <a:lnTo>
                    <a:pt x="86770" y="35464"/>
                  </a:lnTo>
                  <a:lnTo>
                    <a:pt x="86770" y="34102"/>
                  </a:lnTo>
                  <a:lnTo>
                    <a:pt x="88586" y="33340"/>
                  </a:lnTo>
                  <a:lnTo>
                    <a:pt x="90403" y="31978"/>
                  </a:lnTo>
                  <a:lnTo>
                    <a:pt x="91910" y="29999"/>
                  </a:lnTo>
                  <a:lnTo>
                    <a:pt x="93273" y="29999"/>
                  </a:lnTo>
                  <a:lnTo>
                    <a:pt x="93273" y="29091"/>
                  </a:lnTo>
                  <a:lnTo>
                    <a:pt x="95397" y="29091"/>
                  </a:lnTo>
                  <a:lnTo>
                    <a:pt x="95397" y="27729"/>
                  </a:lnTo>
                  <a:lnTo>
                    <a:pt x="93727" y="26675"/>
                  </a:lnTo>
                  <a:lnTo>
                    <a:pt x="95397" y="25621"/>
                  </a:lnTo>
                  <a:lnTo>
                    <a:pt x="97667" y="25621"/>
                  </a:lnTo>
                  <a:lnTo>
                    <a:pt x="100392" y="24405"/>
                  </a:lnTo>
                  <a:lnTo>
                    <a:pt x="102062" y="24405"/>
                  </a:lnTo>
                  <a:lnTo>
                    <a:pt x="102970" y="25313"/>
                  </a:lnTo>
                  <a:lnTo>
                    <a:pt x="102970" y="27291"/>
                  </a:lnTo>
                  <a:lnTo>
                    <a:pt x="103732" y="29107"/>
                  </a:lnTo>
                  <a:lnTo>
                    <a:pt x="103732" y="25767"/>
                  </a:lnTo>
                  <a:lnTo>
                    <a:pt x="106910" y="24405"/>
                  </a:lnTo>
                  <a:lnTo>
                    <a:pt x="110089" y="22897"/>
                  </a:lnTo>
                  <a:lnTo>
                    <a:pt x="112213" y="21535"/>
                  </a:lnTo>
                  <a:lnTo>
                    <a:pt x="114483" y="20027"/>
                  </a:lnTo>
                  <a:lnTo>
                    <a:pt x="115991" y="17902"/>
                  </a:lnTo>
                  <a:lnTo>
                    <a:pt x="116753" y="18810"/>
                  </a:lnTo>
                  <a:lnTo>
                    <a:pt x="117807" y="18810"/>
                  </a:lnTo>
                  <a:lnTo>
                    <a:pt x="119024" y="19410"/>
                  </a:lnTo>
                  <a:lnTo>
                    <a:pt x="119024" y="18502"/>
                  </a:lnTo>
                  <a:lnTo>
                    <a:pt x="117662" y="17902"/>
                  </a:lnTo>
                  <a:lnTo>
                    <a:pt x="120094" y="15778"/>
                  </a:lnTo>
                  <a:lnTo>
                    <a:pt x="121910" y="14270"/>
                  </a:lnTo>
                  <a:lnTo>
                    <a:pt x="122964" y="12762"/>
                  </a:lnTo>
                  <a:lnTo>
                    <a:pt x="123564" y="9729"/>
                  </a:lnTo>
                  <a:lnTo>
                    <a:pt x="123564" y="7913"/>
                  </a:lnTo>
                  <a:lnTo>
                    <a:pt x="125834" y="7151"/>
                  </a:lnTo>
                  <a:lnTo>
                    <a:pt x="126743" y="6389"/>
                  </a:lnTo>
                  <a:lnTo>
                    <a:pt x="126743" y="8821"/>
                  </a:lnTo>
                  <a:lnTo>
                    <a:pt x="128866" y="9875"/>
                  </a:lnTo>
                  <a:lnTo>
                    <a:pt x="128866" y="8659"/>
                  </a:lnTo>
                  <a:lnTo>
                    <a:pt x="127959" y="7897"/>
                  </a:lnTo>
                  <a:lnTo>
                    <a:pt x="127812" y="6389"/>
                  </a:lnTo>
                  <a:lnTo>
                    <a:pt x="129629" y="4881"/>
                  </a:lnTo>
                  <a:lnTo>
                    <a:pt x="133115" y="4881"/>
                  </a:lnTo>
                  <a:lnTo>
                    <a:pt x="134786" y="5935"/>
                  </a:lnTo>
                  <a:lnTo>
                    <a:pt x="136601" y="7151"/>
                  </a:lnTo>
                  <a:lnTo>
                    <a:pt x="137509" y="9129"/>
                  </a:lnTo>
                  <a:lnTo>
                    <a:pt x="137509" y="11708"/>
                  </a:lnTo>
                  <a:lnTo>
                    <a:pt x="136455" y="13070"/>
                  </a:lnTo>
                  <a:lnTo>
                    <a:pt x="135855" y="14886"/>
                  </a:lnTo>
                  <a:lnTo>
                    <a:pt x="136310" y="16394"/>
                  </a:lnTo>
                  <a:lnTo>
                    <a:pt x="137526" y="16848"/>
                  </a:lnTo>
                  <a:lnTo>
                    <a:pt x="138434" y="15340"/>
                  </a:lnTo>
                  <a:lnTo>
                    <a:pt x="139342" y="13362"/>
                  </a:lnTo>
                  <a:lnTo>
                    <a:pt x="139342" y="8513"/>
                  </a:lnTo>
                  <a:lnTo>
                    <a:pt x="140704" y="9113"/>
                  </a:lnTo>
                  <a:lnTo>
                    <a:pt x="140704" y="7897"/>
                  </a:lnTo>
                  <a:lnTo>
                    <a:pt x="137980" y="6227"/>
                  </a:lnTo>
                  <a:lnTo>
                    <a:pt x="136472" y="4865"/>
                  </a:lnTo>
                  <a:lnTo>
                    <a:pt x="135256" y="2432"/>
                  </a:lnTo>
                  <a:lnTo>
                    <a:pt x="136310" y="1216"/>
                  </a:lnTo>
                  <a:lnTo>
                    <a:pt x="139650" y="1216"/>
                  </a:lnTo>
                  <a:lnTo>
                    <a:pt x="140704" y="0"/>
                  </a:lnTo>
                  <a:lnTo>
                    <a:pt x="144791" y="0"/>
                  </a:lnTo>
                  <a:lnTo>
                    <a:pt x="144791" y="6211"/>
                  </a:lnTo>
                  <a:lnTo>
                    <a:pt x="145552" y="6211"/>
                  </a:lnTo>
                  <a:lnTo>
                    <a:pt x="146460" y="3486"/>
                  </a:lnTo>
                  <a:lnTo>
                    <a:pt x="146460" y="2432"/>
                  </a:lnTo>
                  <a:lnTo>
                    <a:pt x="148131" y="4411"/>
                  </a:lnTo>
                  <a:lnTo>
                    <a:pt x="148131" y="9405"/>
                  </a:lnTo>
                  <a:lnTo>
                    <a:pt x="142829" y="8951"/>
                  </a:lnTo>
                  <a:lnTo>
                    <a:pt x="145407" y="10767"/>
                  </a:lnTo>
                  <a:lnTo>
                    <a:pt x="149039" y="11675"/>
                  </a:lnTo>
                  <a:lnTo>
                    <a:pt x="149039" y="9551"/>
                  </a:lnTo>
                  <a:lnTo>
                    <a:pt x="150709" y="6373"/>
                  </a:lnTo>
                  <a:lnTo>
                    <a:pt x="153595" y="5773"/>
                  </a:lnTo>
                  <a:lnTo>
                    <a:pt x="155866" y="6827"/>
                  </a:lnTo>
                  <a:lnTo>
                    <a:pt x="160406" y="6681"/>
                  </a:lnTo>
                  <a:lnTo>
                    <a:pt x="156157" y="12600"/>
                  </a:lnTo>
                  <a:lnTo>
                    <a:pt x="152526" y="14108"/>
                  </a:lnTo>
                  <a:lnTo>
                    <a:pt x="149639" y="15924"/>
                  </a:lnTo>
                  <a:lnTo>
                    <a:pt x="147661" y="16232"/>
                  </a:lnTo>
                  <a:lnTo>
                    <a:pt x="146607" y="14416"/>
                  </a:lnTo>
                  <a:lnTo>
                    <a:pt x="145244" y="13508"/>
                  </a:lnTo>
                  <a:lnTo>
                    <a:pt x="145244" y="14870"/>
                  </a:lnTo>
                  <a:lnTo>
                    <a:pt x="147061" y="17448"/>
                  </a:lnTo>
                  <a:lnTo>
                    <a:pt x="147206" y="19427"/>
                  </a:lnTo>
                  <a:lnTo>
                    <a:pt x="145082" y="19427"/>
                  </a:lnTo>
                  <a:lnTo>
                    <a:pt x="143266" y="18064"/>
                  </a:lnTo>
                  <a:lnTo>
                    <a:pt x="141904" y="18210"/>
                  </a:lnTo>
                  <a:lnTo>
                    <a:pt x="143574" y="20027"/>
                  </a:lnTo>
                  <a:lnTo>
                    <a:pt x="145244" y="20626"/>
                  </a:lnTo>
                  <a:lnTo>
                    <a:pt x="147969" y="20318"/>
                  </a:lnTo>
                  <a:lnTo>
                    <a:pt x="149185" y="21372"/>
                  </a:lnTo>
                  <a:lnTo>
                    <a:pt x="150547" y="22135"/>
                  </a:lnTo>
                  <a:lnTo>
                    <a:pt x="152363" y="20318"/>
                  </a:lnTo>
                  <a:lnTo>
                    <a:pt x="154633" y="21080"/>
                  </a:lnTo>
                  <a:lnTo>
                    <a:pt x="156450" y="21681"/>
                  </a:lnTo>
                  <a:lnTo>
                    <a:pt x="158574" y="21681"/>
                  </a:lnTo>
                  <a:lnTo>
                    <a:pt x="161752" y="22281"/>
                  </a:lnTo>
                  <a:lnTo>
                    <a:pt x="164022" y="23643"/>
                  </a:lnTo>
                  <a:lnTo>
                    <a:pt x="163114" y="25151"/>
                  </a:lnTo>
                  <a:lnTo>
                    <a:pt x="160536" y="26659"/>
                  </a:lnTo>
                  <a:lnTo>
                    <a:pt x="158412" y="27421"/>
                  </a:lnTo>
                  <a:lnTo>
                    <a:pt x="155979" y="27567"/>
                  </a:lnTo>
                  <a:lnTo>
                    <a:pt x="154925" y="26059"/>
                  </a:lnTo>
                  <a:lnTo>
                    <a:pt x="153255" y="26059"/>
                  </a:lnTo>
                  <a:lnTo>
                    <a:pt x="152347" y="25151"/>
                  </a:lnTo>
                  <a:lnTo>
                    <a:pt x="148407" y="25605"/>
                  </a:lnTo>
                  <a:lnTo>
                    <a:pt x="145520" y="27729"/>
                  </a:lnTo>
                  <a:lnTo>
                    <a:pt x="144012" y="25151"/>
                  </a:lnTo>
                  <a:lnTo>
                    <a:pt x="141580" y="25151"/>
                  </a:lnTo>
                  <a:lnTo>
                    <a:pt x="142942" y="28037"/>
                  </a:lnTo>
                  <a:lnTo>
                    <a:pt x="144920" y="28491"/>
                  </a:lnTo>
                  <a:lnTo>
                    <a:pt x="148715" y="28183"/>
                  </a:lnTo>
                  <a:lnTo>
                    <a:pt x="150531" y="28183"/>
                  </a:lnTo>
                  <a:lnTo>
                    <a:pt x="152509" y="29999"/>
                  </a:lnTo>
                  <a:lnTo>
                    <a:pt x="156758" y="32578"/>
                  </a:lnTo>
                  <a:lnTo>
                    <a:pt x="161915" y="37280"/>
                  </a:lnTo>
                  <a:lnTo>
                    <a:pt x="162968" y="40004"/>
                  </a:lnTo>
                  <a:lnTo>
                    <a:pt x="161606" y="40458"/>
                  </a:lnTo>
                  <a:lnTo>
                    <a:pt x="160098" y="43037"/>
                  </a:lnTo>
                  <a:lnTo>
                    <a:pt x="161915" y="43037"/>
                  </a:lnTo>
                  <a:lnTo>
                    <a:pt x="160098" y="46377"/>
                  </a:lnTo>
                  <a:lnTo>
                    <a:pt x="155396" y="46831"/>
                  </a:lnTo>
                  <a:lnTo>
                    <a:pt x="152055" y="46523"/>
                  </a:lnTo>
                  <a:lnTo>
                    <a:pt x="150839" y="48339"/>
                  </a:lnTo>
                  <a:lnTo>
                    <a:pt x="153872" y="48647"/>
                  </a:lnTo>
                  <a:lnTo>
                    <a:pt x="158119" y="49409"/>
                  </a:lnTo>
                  <a:lnTo>
                    <a:pt x="159790" y="48955"/>
                  </a:lnTo>
                  <a:lnTo>
                    <a:pt x="160552" y="47739"/>
                  </a:lnTo>
                  <a:lnTo>
                    <a:pt x="161606" y="49247"/>
                  </a:lnTo>
                  <a:lnTo>
                    <a:pt x="161152" y="52880"/>
                  </a:lnTo>
                  <a:lnTo>
                    <a:pt x="161298" y="56220"/>
                  </a:lnTo>
                  <a:lnTo>
                    <a:pt x="162660" y="58798"/>
                  </a:lnTo>
                  <a:lnTo>
                    <a:pt x="162968" y="60015"/>
                  </a:lnTo>
                  <a:lnTo>
                    <a:pt x="160990" y="58506"/>
                  </a:lnTo>
                  <a:lnTo>
                    <a:pt x="159320" y="56836"/>
                  </a:lnTo>
                  <a:lnTo>
                    <a:pt x="157195" y="57290"/>
                  </a:lnTo>
                  <a:lnTo>
                    <a:pt x="156433" y="59269"/>
                  </a:lnTo>
                  <a:lnTo>
                    <a:pt x="157941" y="59269"/>
                  </a:lnTo>
                  <a:lnTo>
                    <a:pt x="156887" y="61539"/>
                  </a:lnTo>
                  <a:lnTo>
                    <a:pt x="156579" y="65025"/>
                  </a:lnTo>
                  <a:lnTo>
                    <a:pt x="153855" y="66533"/>
                  </a:lnTo>
                  <a:lnTo>
                    <a:pt x="151585" y="66987"/>
                  </a:lnTo>
                  <a:lnTo>
                    <a:pt x="151277" y="68349"/>
                  </a:lnTo>
                  <a:lnTo>
                    <a:pt x="149153" y="69566"/>
                  </a:lnTo>
                  <a:lnTo>
                    <a:pt x="150969" y="70020"/>
                  </a:lnTo>
                  <a:lnTo>
                    <a:pt x="152639" y="70782"/>
                  </a:lnTo>
                  <a:lnTo>
                    <a:pt x="154147" y="69874"/>
                  </a:lnTo>
                  <a:lnTo>
                    <a:pt x="157633" y="69566"/>
                  </a:lnTo>
                  <a:lnTo>
                    <a:pt x="159142" y="69258"/>
                  </a:lnTo>
                  <a:lnTo>
                    <a:pt x="158995" y="68349"/>
                  </a:lnTo>
                  <a:lnTo>
                    <a:pt x="161120" y="64555"/>
                  </a:lnTo>
                  <a:lnTo>
                    <a:pt x="160519" y="63339"/>
                  </a:lnTo>
                  <a:lnTo>
                    <a:pt x="161882" y="63031"/>
                  </a:lnTo>
                  <a:lnTo>
                    <a:pt x="164006" y="63793"/>
                  </a:lnTo>
                  <a:lnTo>
                    <a:pt x="165060" y="63647"/>
                  </a:lnTo>
                  <a:lnTo>
                    <a:pt x="166114" y="61977"/>
                  </a:lnTo>
                  <a:lnTo>
                    <a:pt x="167330" y="62285"/>
                  </a:lnTo>
                  <a:lnTo>
                    <a:pt x="169763" y="61831"/>
                  </a:lnTo>
                  <a:lnTo>
                    <a:pt x="164460" y="60015"/>
                  </a:lnTo>
                  <a:lnTo>
                    <a:pt x="169763" y="60323"/>
                  </a:lnTo>
                  <a:lnTo>
                    <a:pt x="172941" y="61231"/>
                  </a:lnTo>
                  <a:lnTo>
                    <a:pt x="176574" y="61085"/>
                  </a:lnTo>
                  <a:lnTo>
                    <a:pt x="180514" y="61685"/>
                  </a:lnTo>
                  <a:lnTo>
                    <a:pt x="184000" y="59106"/>
                  </a:lnTo>
                  <a:lnTo>
                    <a:pt x="185816" y="60777"/>
                  </a:lnTo>
                  <a:lnTo>
                    <a:pt x="185816" y="65933"/>
                  </a:lnTo>
                  <a:lnTo>
                    <a:pt x="184309" y="66841"/>
                  </a:lnTo>
                  <a:lnTo>
                    <a:pt x="181730" y="68512"/>
                  </a:lnTo>
                  <a:lnTo>
                    <a:pt x="178551" y="70636"/>
                  </a:lnTo>
                  <a:lnTo>
                    <a:pt x="179314" y="71998"/>
                  </a:lnTo>
                  <a:lnTo>
                    <a:pt x="177806" y="73214"/>
                  </a:lnTo>
                  <a:lnTo>
                    <a:pt x="177205" y="75793"/>
                  </a:lnTo>
                  <a:lnTo>
                    <a:pt x="177060" y="77771"/>
                  </a:lnTo>
                  <a:lnTo>
                    <a:pt x="180092" y="74430"/>
                  </a:lnTo>
                  <a:lnTo>
                    <a:pt x="181308" y="73976"/>
                  </a:lnTo>
                  <a:lnTo>
                    <a:pt x="181616" y="70798"/>
                  </a:lnTo>
                  <a:lnTo>
                    <a:pt x="187227" y="68982"/>
                  </a:lnTo>
                  <a:lnTo>
                    <a:pt x="188735" y="67004"/>
                  </a:lnTo>
                  <a:lnTo>
                    <a:pt x="192675" y="66241"/>
                  </a:lnTo>
                  <a:lnTo>
                    <a:pt x="194945" y="68220"/>
                  </a:lnTo>
                  <a:lnTo>
                    <a:pt x="194945" y="71252"/>
                  </a:lnTo>
                  <a:lnTo>
                    <a:pt x="195854" y="75193"/>
                  </a:lnTo>
                  <a:lnTo>
                    <a:pt x="195854" y="78079"/>
                  </a:lnTo>
                  <a:lnTo>
                    <a:pt x="194038" y="78387"/>
                  </a:lnTo>
                  <a:lnTo>
                    <a:pt x="195854" y="81273"/>
                  </a:lnTo>
                  <a:lnTo>
                    <a:pt x="199194" y="83398"/>
                  </a:lnTo>
                  <a:lnTo>
                    <a:pt x="201010" y="84160"/>
                  </a:lnTo>
                  <a:lnTo>
                    <a:pt x="202827" y="85068"/>
                  </a:lnTo>
                  <a:lnTo>
                    <a:pt x="203589" y="86576"/>
                  </a:lnTo>
                  <a:lnTo>
                    <a:pt x="206021" y="87938"/>
                  </a:lnTo>
                  <a:lnTo>
                    <a:pt x="208145" y="87630"/>
                  </a:lnTo>
                  <a:lnTo>
                    <a:pt x="209507" y="85360"/>
                  </a:lnTo>
                  <a:lnTo>
                    <a:pt x="212232" y="85960"/>
                  </a:lnTo>
                  <a:lnTo>
                    <a:pt x="212232" y="89138"/>
                  </a:lnTo>
                  <a:lnTo>
                    <a:pt x="213448" y="91570"/>
                  </a:lnTo>
                  <a:lnTo>
                    <a:pt x="212394" y="93841"/>
                  </a:lnTo>
                  <a:lnTo>
                    <a:pt x="208908" y="93241"/>
                  </a:lnTo>
                  <a:lnTo>
                    <a:pt x="207237" y="93241"/>
                  </a:lnTo>
                  <a:lnTo>
                    <a:pt x="206183" y="95057"/>
                  </a:lnTo>
                  <a:lnTo>
                    <a:pt x="203459" y="93079"/>
                  </a:lnTo>
                  <a:lnTo>
                    <a:pt x="201189" y="94133"/>
                  </a:lnTo>
                  <a:lnTo>
                    <a:pt x="200735" y="96111"/>
                  </a:lnTo>
                  <a:lnTo>
                    <a:pt x="202713" y="94895"/>
                  </a:lnTo>
                  <a:lnTo>
                    <a:pt x="203621" y="96565"/>
                  </a:lnTo>
                  <a:lnTo>
                    <a:pt x="202405" y="99597"/>
                  </a:lnTo>
                  <a:lnTo>
                    <a:pt x="200135" y="100959"/>
                  </a:lnTo>
                  <a:lnTo>
                    <a:pt x="197865" y="100359"/>
                  </a:lnTo>
                  <a:lnTo>
                    <a:pt x="196048" y="97927"/>
                  </a:lnTo>
                  <a:lnTo>
                    <a:pt x="194070" y="97327"/>
                  </a:lnTo>
                  <a:lnTo>
                    <a:pt x="192708" y="98381"/>
                  </a:lnTo>
                  <a:lnTo>
                    <a:pt x="194524" y="98689"/>
                  </a:lnTo>
                  <a:lnTo>
                    <a:pt x="194978" y="100813"/>
                  </a:lnTo>
                  <a:lnTo>
                    <a:pt x="197865" y="101867"/>
                  </a:lnTo>
                  <a:lnTo>
                    <a:pt x="195740" y="103230"/>
                  </a:lnTo>
                  <a:lnTo>
                    <a:pt x="193308" y="105046"/>
                  </a:lnTo>
                  <a:lnTo>
                    <a:pt x="192545" y="107478"/>
                  </a:lnTo>
                  <a:lnTo>
                    <a:pt x="185265" y="114143"/>
                  </a:lnTo>
                  <a:lnTo>
                    <a:pt x="179508" y="119445"/>
                  </a:lnTo>
                  <a:lnTo>
                    <a:pt x="178000" y="121715"/>
                  </a:lnTo>
                  <a:lnTo>
                    <a:pt x="178146" y="126418"/>
                  </a:lnTo>
                  <a:lnTo>
                    <a:pt x="175568" y="127634"/>
                  </a:lnTo>
                  <a:lnTo>
                    <a:pt x="172228" y="129905"/>
                  </a:lnTo>
                  <a:lnTo>
                    <a:pt x="171773" y="132483"/>
                  </a:lnTo>
                  <a:lnTo>
                    <a:pt x="172989" y="133991"/>
                  </a:lnTo>
                  <a:lnTo>
                    <a:pt x="170866" y="135969"/>
                  </a:lnTo>
                  <a:lnTo>
                    <a:pt x="168741" y="136731"/>
                  </a:lnTo>
                  <a:lnTo>
                    <a:pt x="166309" y="137331"/>
                  </a:lnTo>
                  <a:lnTo>
                    <a:pt x="164638" y="135823"/>
                  </a:lnTo>
                  <a:lnTo>
                    <a:pt x="161752" y="135223"/>
                  </a:lnTo>
                  <a:lnTo>
                    <a:pt x="158574" y="136131"/>
                  </a:lnTo>
                  <a:lnTo>
                    <a:pt x="156450" y="136731"/>
                  </a:lnTo>
                  <a:lnTo>
                    <a:pt x="154471" y="136585"/>
                  </a:lnTo>
                  <a:lnTo>
                    <a:pt x="156742" y="135223"/>
                  </a:lnTo>
                  <a:lnTo>
                    <a:pt x="156887" y="134315"/>
                  </a:lnTo>
                  <a:lnTo>
                    <a:pt x="154309" y="132953"/>
                  </a:lnTo>
                  <a:lnTo>
                    <a:pt x="151877" y="133407"/>
                  </a:lnTo>
                  <a:lnTo>
                    <a:pt x="151277" y="132645"/>
                  </a:lnTo>
                  <a:lnTo>
                    <a:pt x="148552" y="132499"/>
                  </a:lnTo>
                  <a:lnTo>
                    <a:pt x="145666" y="133261"/>
                  </a:lnTo>
                  <a:lnTo>
                    <a:pt x="144450" y="135385"/>
                  </a:lnTo>
                  <a:lnTo>
                    <a:pt x="143996" y="137364"/>
                  </a:lnTo>
                  <a:lnTo>
                    <a:pt x="142179" y="135239"/>
                  </a:lnTo>
                  <a:lnTo>
                    <a:pt x="142034" y="134185"/>
                  </a:lnTo>
                  <a:lnTo>
                    <a:pt x="140364" y="132677"/>
                  </a:lnTo>
                  <a:lnTo>
                    <a:pt x="141726" y="132677"/>
                  </a:lnTo>
                  <a:lnTo>
                    <a:pt x="142488" y="130699"/>
                  </a:lnTo>
                  <a:lnTo>
                    <a:pt x="142342" y="129191"/>
                  </a:lnTo>
                  <a:lnTo>
                    <a:pt x="140364" y="128591"/>
                  </a:lnTo>
                  <a:lnTo>
                    <a:pt x="138693" y="130099"/>
                  </a:lnTo>
                  <a:lnTo>
                    <a:pt x="138840" y="131915"/>
                  </a:lnTo>
                  <a:lnTo>
                    <a:pt x="139148" y="133894"/>
                  </a:lnTo>
                  <a:lnTo>
                    <a:pt x="139148" y="135256"/>
                  </a:lnTo>
                  <a:lnTo>
                    <a:pt x="138385" y="136164"/>
                  </a:lnTo>
                  <a:lnTo>
                    <a:pt x="139747" y="137380"/>
                  </a:lnTo>
                  <a:lnTo>
                    <a:pt x="141563" y="137380"/>
                  </a:lnTo>
                  <a:lnTo>
                    <a:pt x="141563" y="138596"/>
                  </a:lnTo>
                  <a:lnTo>
                    <a:pt x="140056" y="138596"/>
                  </a:lnTo>
                  <a:lnTo>
                    <a:pt x="139293" y="140866"/>
                  </a:lnTo>
                  <a:lnTo>
                    <a:pt x="142326" y="139650"/>
                  </a:lnTo>
                  <a:lnTo>
                    <a:pt x="143087" y="140866"/>
                  </a:lnTo>
                  <a:lnTo>
                    <a:pt x="139148" y="141920"/>
                  </a:lnTo>
                  <a:lnTo>
                    <a:pt x="137169" y="141920"/>
                  </a:lnTo>
                  <a:lnTo>
                    <a:pt x="136115" y="138742"/>
                  </a:lnTo>
                  <a:lnTo>
                    <a:pt x="134753" y="140720"/>
                  </a:lnTo>
                  <a:lnTo>
                    <a:pt x="134753" y="141937"/>
                  </a:lnTo>
                  <a:lnTo>
                    <a:pt x="133245" y="143753"/>
                  </a:lnTo>
                  <a:lnTo>
                    <a:pt x="130067" y="141937"/>
                  </a:lnTo>
                  <a:lnTo>
                    <a:pt x="125072" y="143153"/>
                  </a:lnTo>
                  <a:lnTo>
                    <a:pt x="117337" y="143753"/>
                  </a:lnTo>
                  <a:lnTo>
                    <a:pt x="114304" y="142845"/>
                  </a:lnTo>
                  <a:lnTo>
                    <a:pt x="112489" y="141029"/>
                  </a:lnTo>
                  <a:lnTo>
                    <a:pt x="114612" y="141337"/>
                  </a:lnTo>
                  <a:lnTo>
                    <a:pt x="118553" y="142099"/>
                  </a:lnTo>
                  <a:lnTo>
                    <a:pt x="115667" y="140283"/>
                  </a:lnTo>
                  <a:lnTo>
                    <a:pt x="118699" y="140737"/>
                  </a:lnTo>
                  <a:lnTo>
                    <a:pt x="120970" y="138758"/>
                  </a:lnTo>
                  <a:lnTo>
                    <a:pt x="121115" y="137088"/>
                  </a:lnTo>
                  <a:lnTo>
                    <a:pt x="123548" y="136634"/>
                  </a:lnTo>
                  <a:lnTo>
                    <a:pt x="123856" y="133602"/>
                  </a:lnTo>
                  <a:lnTo>
                    <a:pt x="124618" y="129661"/>
                  </a:lnTo>
                  <a:lnTo>
                    <a:pt x="125218" y="126175"/>
                  </a:lnTo>
                  <a:lnTo>
                    <a:pt x="125364" y="122997"/>
                  </a:lnTo>
                  <a:lnTo>
                    <a:pt x="123548" y="119510"/>
                  </a:lnTo>
                  <a:lnTo>
                    <a:pt x="120515" y="117532"/>
                  </a:lnTo>
                  <a:lnTo>
                    <a:pt x="118391" y="116024"/>
                  </a:lnTo>
                  <a:lnTo>
                    <a:pt x="118245" y="111775"/>
                  </a:lnTo>
                  <a:lnTo>
                    <a:pt x="119153" y="113754"/>
                  </a:lnTo>
                  <a:lnTo>
                    <a:pt x="120823" y="113608"/>
                  </a:lnTo>
                  <a:lnTo>
                    <a:pt x="123710" y="112554"/>
                  </a:lnTo>
                  <a:lnTo>
                    <a:pt x="126596" y="111954"/>
                  </a:lnTo>
                  <a:lnTo>
                    <a:pt x="127359" y="110592"/>
                  </a:lnTo>
                  <a:lnTo>
                    <a:pt x="129175" y="108467"/>
                  </a:lnTo>
                  <a:lnTo>
                    <a:pt x="129321" y="106035"/>
                  </a:lnTo>
                  <a:lnTo>
                    <a:pt x="127959" y="103457"/>
                  </a:lnTo>
                  <a:lnTo>
                    <a:pt x="126288" y="100732"/>
                  </a:lnTo>
                  <a:lnTo>
                    <a:pt x="124926" y="99370"/>
                  </a:lnTo>
                  <a:lnTo>
                    <a:pt x="123418" y="96192"/>
                  </a:lnTo>
                  <a:lnTo>
                    <a:pt x="122202" y="99986"/>
                  </a:lnTo>
                  <a:lnTo>
                    <a:pt x="123710" y="102111"/>
                  </a:lnTo>
                  <a:lnTo>
                    <a:pt x="124472" y="104689"/>
                  </a:lnTo>
                  <a:lnTo>
                    <a:pt x="123872" y="105905"/>
                  </a:lnTo>
                  <a:lnTo>
                    <a:pt x="124326" y="108029"/>
                  </a:lnTo>
                  <a:lnTo>
                    <a:pt x="122347" y="109246"/>
                  </a:lnTo>
                  <a:lnTo>
                    <a:pt x="118407" y="109100"/>
                  </a:lnTo>
                  <a:lnTo>
                    <a:pt x="119624" y="107592"/>
                  </a:lnTo>
                  <a:lnTo>
                    <a:pt x="119316" y="105013"/>
                  </a:lnTo>
                  <a:lnTo>
                    <a:pt x="117191" y="104413"/>
                  </a:lnTo>
                  <a:lnTo>
                    <a:pt x="117645" y="102597"/>
                  </a:lnTo>
                  <a:lnTo>
                    <a:pt x="115975" y="100619"/>
                  </a:lnTo>
                  <a:lnTo>
                    <a:pt x="114467" y="100311"/>
                  </a:lnTo>
                  <a:lnTo>
                    <a:pt x="113705" y="103797"/>
                  </a:lnTo>
                  <a:lnTo>
                    <a:pt x="113251" y="106521"/>
                  </a:lnTo>
                  <a:lnTo>
                    <a:pt x="113251" y="109100"/>
                  </a:lnTo>
                  <a:lnTo>
                    <a:pt x="114467" y="110316"/>
                  </a:lnTo>
                  <a:lnTo>
                    <a:pt x="114467" y="112294"/>
                  </a:lnTo>
                  <a:lnTo>
                    <a:pt x="110380" y="114727"/>
                  </a:lnTo>
                  <a:lnTo>
                    <a:pt x="109019" y="116543"/>
                  </a:lnTo>
                  <a:lnTo>
                    <a:pt x="106748" y="116235"/>
                  </a:lnTo>
                  <a:lnTo>
                    <a:pt x="104170" y="115635"/>
                  </a:lnTo>
                  <a:lnTo>
                    <a:pt x="105386" y="116689"/>
                  </a:lnTo>
                  <a:lnTo>
                    <a:pt x="104478" y="119867"/>
                  </a:lnTo>
                  <a:lnTo>
                    <a:pt x="108273" y="124715"/>
                  </a:lnTo>
                  <a:lnTo>
                    <a:pt x="109489" y="125024"/>
                  </a:lnTo>
                  <a:lnTo>
                    <a:pt x="110089" y="123045"/>
                  </a:lnTo>
                  <a:lnTo>
                    <a:pt x="110688" y="127132"/>
                  </a:lnTo>
                  <a:lnTo>
                    <a:pt x="108564" y="132888"/>
                  </a:lnTo>
                  <a:lnTo>
                    <a:pt x="108564" y="134104"/>
                  </a:lnTo>
                  <a:lnTo>
                    <a:pt x="105224" y="138645"/>
                  </a:lnTo>
                  <a:lnTo>
                    <a:pt x="105532" y="139861"/>
                  </a:lnTo>
                  <a:lnTo>
                    <a:pt x="105986" y="146234"/>
                  </a:lnTo>
                  <a:lnTo>
                    <a:pt x="105386" y="151844"/>
                  </a:lnTo>
                  <a:lnTo>
                    <a:pt x="106748" y="154115"/>
                  </a:lnTo>
                  <a:lnTo>
                    <a:pt x="108256" y="154115"/>
                  </a:lnTo>
                  <a:lnTo>
                    <a:pt x="107657" y="159417"/>
                  </a:lnTo>
                  <a:lnTo>
                    <a:pt x="106748" y="157439"/>
                  </a:lnTo>
                  <a:lnTo>
                    <a:pt x="105386" y="158039"/>
                  </a:lnTo>
                  <a:lnTo>
                    <a:pt x="105240" y="161525"/>
                  </a:lnTo>
                  <a:lnTo>
                    <a:pt x="103116" y="163033"/>
                  </a:lnTo>
                  <a:lnTo>
                    <a:pt x="103570" y="159693"/>
                  </a:lnTo>
                  <a:lnTo>
                    <a:pt x="101900" y="157715"/>
                  </a:lnTo>
                  <a:lnTo>
                    <a:pt x="99467" y="156806"/>
                  </a:lnTo>
                  <a:lnTo>
                    <a:pt x="95835" y="156044"/>
                  </a:lnTo>
                  <a:lnTo>
                    <a:pt x="99775" y="160131"/>
                  </a:lnTo>
                  <a:lnTo>
                    <a:pt x="100538" y="162109"/>
                  </a:lnTo>
                  <a:lnTo>
                    <a:pt x="99322" y="164687"/>
                  </a:lnTo>
                  <a:lnTo>
                    <a:pt x="101138" y="164687"/>
                  </a:lnTo>
                  <a:lnTo>
                    <a:pt x="99159" y="168320"/>
                  </a:lnTo>
                  <a:lnTo>
                    <a:pt x="96889" y="172406"/>
                  </a:lnTo>
                  <a:lnTo>
                    <a:pt x="98105" y="173168"/>
                  </a:lnTo>
                  <a:lnTo>
                    <a:pt x="88100" y="180741"/>
                  </a:lnTo>
                  <a:lnTo>
                    <a:pt x="84468" y="177563"/>
                  </a:lnTo>
                  <a:lnTo>
                    <a:pt x="85521" y="175746"/>
                  </a:lnTo>
                  <a:lnTo>
                    <a:pt x="85668" y="173022"/>
                  </a:lnTo>
                  <a:lnTo>
                    <a:pt x="87646" y="173330"/>
                  </a:lnTo>
                  <a:lnTo>
                    <a:pt x="89317" y="170606"/>
                  </a:lnTo>
                  <a:lnTo>
                    <a:pt x="89770" y="168174"/>
                  </a:lnTo>
                  <a:lnTo>
                    <a:pt x="92348" y="166666"/>
                  </a:lnTo>
                  <a:lnTo>
                    <a:pt x="94019" y="166812"/>
                  </a:lnTo>
                  <a:lnTo>
                    <a:pt x="93711" y="165595"/>
                  </a:lnTo>
                  <a:lnTo>
                    <a:pt x="95381" y="163471"/>
                  </a:lnTo>
                  <a:lnTo>
                    <a:pt x="96143" y="161801"/>
                  </a:lnTo>
                  <a:lnTo>
                    <a:pt x="94473" y="159077"/>
                  </a:lnTo>
                  <a:lnTo>
                    <a:pt x="90386" y="156352"/>
                  </a:lnTo>
                  <a:lnTo>
                    <a:pt x="94327" y="160601"/>
                  </a:lnTo>
                  <a:lnTo>
                    <a:pt x="93873" y="163033"/>
                  </a:lnTo>
                  <a:lnTo>
                    <a:pt x="90694" y="164849"/>
                  </a:lnTo>
                  <a:lnTo>
                    <a:pt x="87354" y="168482"/>
                  </a:lnTo>
                  <a:lnTo>
                    <a:pt x="85538" y="168482"/>
                  </a:lnTo>
                  <a:lnTo>
                    <a:pt x="84938" y="171060"/>
                  </a:lnTo>
                  <a:lnTo>
                    <a:pt x="78727" y="171822"/>
                  </a:lnTo>
                  <a:lnTo>
                    <a:pt x="75841" y="175001"/>
                  </a:lnTo>
                  <a:lnTo>
                    <a:pt x="74625" y="174855"/>
                  </a:lnTo>
                  <a:lnTo>
                    <a:pt x="77803" y="177125"/>
                  </a:lnTo>
                  <a:lnTo>
                    <a:pt x="80381" y="176817"/>
                  </a:lnTo>
                  <a:lnTo>
                    <a:pt x="81890" y="177271"/>
                  </a:lnTo>
                  <a:lnTo>
                    <a:pt x="80528" y="179849"/>
                  </a:lnTo>
                  <a:lnTo>
                    <a:pt x="81289" y="183335"/>
                  </a:lnTo>
                  <a:lnTo>
                    <a:pt x="84630" y="183335"/>
                  </a:lnTo>
                  <a:lnTo>
                    <a:pt x="80236" y="186822"/>
                  </a:lnTo>
                  <a:lnTo>
                    <a:pt x="76441" y="189254"/>
                  </a:lnTo>
                  <a:lnTo>
                    <a:pt x="77949" y="186822"/>
                  </a:lnTo>
                  <a:lnTo>
                    <a:pt x="72030" y="186222"/>
                  </a:lnTo>
                  <a:lnTo>
                    <a:pt x="72030" y="187892"/>
                  </a:lnTo>
                  <a:lnTo>
                    <a:pt x="66728" y="189254"/>
                  </a:lnTo>
                  <a:lnTo>
                    <a:pt x="64003" y="191233"/>
                  </a:lnTo>
                  <a:lnTo>
                    <a:pt x="66890" y="191233"/>
                  </a:lnTo>
                  <a:lnTo>
                    <a:pt x="67652" y="193665"/>
                  </a:lnTo>
                  <a:lnTo>
                    <a:pt x="65219" y="196097"/>
                  </a:lnTo>
                  <a:lnTo>
                    <a:pt x="68398" y="195189"/>
                  </a:lnTo>
                  <a:lnTo>
                    <a:pt x="61733" y="201854"/>
                  </a:lnTo>
                  <a:lnTo>
                    <a:pt x="61425" y="199421"/>
                  </a:lnTo>
                  <a:lnTo>
                    <a:pt x="60063" y="198513"/>
                  </a:lnTo>
                  <a:lnTo>
                    <a:pt x="57939" y="200638"/>
                  </a:lnTo>
                  <a:lnTo>
                    <a:pt x="59447" y="201854"/>
                  </a:lnTo>
                  <a:lnTo>
                    <a:pt x="55199" y="205794"/>
                  </a:lnTo>
                  <a:lnTo>
                    <a:pt x="52312" y="203978"/>
                  </a:lnTo>
                  <a:lnTo>
                    <a:pt x="52166" y="202000"/>
                  </a:lnTo>
                  <a:lnTo>
                    <a:pt x="51712" y="200330"/>
                  </a:lnTo>
                  <a:lnTo>
                    <a:pt x="49280" y="201546"/>
                  </a:lnTo>
                  <a:lnTo>
                    <a:pt x="50042" y="197751"/>
                  </a:lnTo>
                  <a:lnTo>
                    <a:pt x="52474" y="193811"/>
                  </a:lnTo>
                  <a:lnTo>
                    <a:pt x="52620" y="191687"/>
                  </a:lnTo>
                  <a:lnTo>
                    <a:pt x="52474" y="188962"/>
                  </a:lnTo>
                  <a:lnTo>
                    <a:pt x="49296" y="187146"/>
                  </a:lnTo>
                  <a:lnTo>
                    <a:pt x="51420" y="192757"/>
                  </a:lnTo>
                  <a:lnTo>
                    <a:pt x="48242" y="196551"/>
                  </a:lnTo>
                  <a:lnTo>
                    <a:pt x="47334" y="201092"/>
                  </a:lnTo>
                  <a:lnTo>
                    <a:pt x="48096" y="204886"/>
                  </a:lnTo>
                  <a:lnTo>
                    <a:pt x="47188" y="205794"/>
                  </a:lnTo>
                  <a:lnTo>
                    <a:pt x="48696" y="205794"/>
                  </a:lnTo>
                  <a:lnTo>
                    <a:pt x="49749" y="209281"/>
                  </a:lnTo>
                  <a:lnTo>
                    <a:pt x="47934" y="209281"/>
                  </a:lnTo>
                  <a:lnTo>
                    <a:pt x="45047" y="207610"/>
                  </a:lnTo>
                  <a:lnTo>
                    <a:pt x="40799" y="206556"/>
                  </a:lnTo>
                  <a:lnTo>
                    <a:pt x="41706" y="209281"/>
                  </a:lnTo>
                  <a:lnTo>
                    <a:pt x="43215" y="209281"/>
                  </a:lnTo>
                  <a:lnTo>
                    <a:pt x="42452" y="210789"/>
                  </a:lnTo>
                  <a:lnTo>
                    <a:pt x="41545" y="213675"/>
                  </a:lnTo>
                  <a:lnTo>
                    <a:pt x="38658" y="217307"/>
                  </a:lnTo>
                  <a:lnTo>
                    <a:pt x="36388" y="218524"/>
                  </a:lnTo>
                  <a:lnTo>
                    <a:pt x="33810" y="218524"/>
                  </a:lnTo>
                  <a:lnTo>
                    <a:pt x="33048" y="220794"/>
                  </a:lnTo>
                  <a:lnTo>
                    <a:pt x="28345" y="222010"/>
                  </a:lnTo>
                  <a:lnTo>
                    <a:pt x="26366" y="223518"/>
                  </a:lnTo>
                  <a:lnTo>
                    <a:pt x="26513" y="229129"/>
                  </a:lnTo>
                  <a:lnTo>
                    <a:pt x="25458" y="232161"/>
                  </a:lnTo>
                  <a:lnTo>
                    <a:pt x="22735" y="235193"/>
                  </a:lnTo>
                  <a:lnTo>
                    <a:pt x="19394" y="235193"/>
                  </a:lnTo>
                  <a:lnTo>
                    <a:pt x="16507" y="237918"/>
                  </a:lnTo>
                  <a:lnTo>
                    <a:pt x="14837" y="237918"/>
                  </a:lnTo>
                  <a:lnTo>
                    <a:pt x="13167" y="240804"/>
                  </a:lnTo>
                  <a:lnTo>
                    <a:pt x="16962" y="239296"/>
                  </a:lnTo>
                  <a:lnTo>
                    <a:pt x="10297" y="245361"/>
                  </a:lnTo>
                  <a:lnTo>
                    <a:pt x="10151" y="243999"/>
                  </a:lnTo>
                  <a:lnTo>
                    <a:pt x="8643" y="242636"/>
                  </a:lnTo>
                  <a:lnTo>
                    <a:pt x="6064" y="243690"/>
                  </a:lnTo>
                  <a:lnTo>
                    <a:pt x="1978" y="246269"/>
                  </a:lnTo>
                  <a:lnTo>
                    <a:pt x="0" y="247177"/>
                  </a:lnTo>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66" name="Freeform: Shape 865">
              <a:extLst>
                <a:ext uri="{FF2B5EF4-FFF2-40B4-BE49-F238E27FC236}">
                  <a16:creationId xmlns:a16="http://schemas.microsoft.com/office/drawing/2014/main" id="{B228097B-3749-3D31-9444-44A54DDA4FAC}"/>
                </a:ext>
              </a:extLst>
            </p:cNvPr>
            <p:cNvSpPr/>
            <p:nvPr/>
          </p:nvSpPr>
          <p:spPr>
            <a:xfrm>
              <a:off x="9809489" y="3274096"/>
              <a:ext cx="12864" cy="8392"/>
            </a:xfrm>
            <a:custGeom>
              <a:avLst/>
              <a:gdLst>
                <a:gd name="connsiteX0" fmla="*/ 11967 w 13945"/>
                <a:gd name="connsiteY0" fmla="*/ 7281 h 9097"/>
                <a:gd name="connsiteX1" fmla="*/ 11967 w 13945"/>
                <a:gd name="connsiteY1" fmla="*/ 4703 h 9097"/>
                <a:gd name="connsiteX2" fmla="*/ 13329 w 13945"/>
                <a:gd name="connsiteY2" fmla="*/ 3032 h 9097"/>
                <a:gd name="connsiteX3" fmla="*/ 13946 w 13945"/>
                <a:gd name="connsiteY3" fmla="*/ 0 h 9097"/>
                <a:gd name="connsiteX4" fmla="*/ 10297 w 13945"/>
                <a:gd name="connsiteY4" fmla="*/ 1816 h 9097"/>
                <a:gd name="connsiteX5" fmla="*/ 4995 w 13945"/>
                <a:gd name="connsiteY5" fmla="*/ 2724 h 9097"/>
                <a:gd name="connsiteX6" fmla="*/ 0 w 13945"/>
                <a:gd name="connsiteY6" fmla="*/ 2578 h 9097"/>
                <a:gd name="connsiteX7" fmla="*/ 0 w 13945"/>
                <a:gd name="connsiteY7" fmla="*/ 5157 h 9097"/>
                <a:gd name="connsiteX8" fmla="*/ 0 w 13945"/>
                <a:gd name="connsiteY8" fmla="*/ 6665 h 9097"/>
                <a:gd name="connsiteX9" fmla="*/ 2270 w 13945"/>
                <a:gd name="connsiteY9" fmla="*/ 6065 h 9097"/>
                <a:gd name="connsiteX10" fmla="*/ 5303 w 13945"/>
                <a:gd name="connsiteY10" fmla="*/ 5757 h 9097"/>
                <a:gd name="connsiteX11" fmla="*/ 4086 w 13945"/>
                <a:gd name="connsiteY11" fmla="*/ 7281 h 9097"/>
                <a:gd name="connsiteX12" fmla="*/ 5449 w 13945"/>
                <a:gd name="connsiteY12" fmla="*/ 9097 h 9097"/>
                <a:gd name="connsiteX13" fmla="*/ 7881 w 13945"/>
                <a:gd name="connsiteY13" fmla="*/ 7281 h 9097"/>
                <a:gd name="connsiteX14" fmla="*/ 9697 w 13945"/>
                <a:gd name="connsiteY14" fmla="*/ 6211 h 9097"/>
                <a:gd name="connsiteX15" fmla="*/ 9243 w 13945"/>
                <a:gd name="connsiteY15" fmla="*/ 7735 h 9097"/>
                <a:gd name="connsiteX16" fmla="*/ 11967 w 13945"/>
                <a:gd name="connsiteY16" fmla="*/ 7281 h 9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945" h="9097">
                  <a:moveTo>
                    <a:pt x="11967" y="7281"/>
                  </a:moveTo>
                  <a:lnTo>
                    <a:pt x="11967" y="4703"/>
                  </a:lnTo>
                  <a:lnTo>
                    <a:pt x="13329" y="3032"/>
                  </a:lnTo>
                  <a:lnTo>
                    <a:pt x="13946" y="0"/>
                  </a:lnTo>
                  <a:lnTo>
                    <a:pt x="10297" y="1816"/>
                  </a:lnTo>
                  <a:lnTo>
                    <a:pt x="4995" y="2724"/>
                  </a:lnTo>
                  <a:lnTo>
                    <a:pt x="0" y="2578"/>
                  </a:lnTo>
                  <a:lnTo>
                    <a:pt x="0" y="5157"/>
                  </a:lnTo>
                  <a:lnTo>
                    <a:pt x="0" y="6665"/>
                  </a:lnTo>
                  <a:lnTo>
                    <a:pt x="2270" y="6065"/>
                  </a:lnTo>
                  <a:lnTo>
                    <a:pt x="5303" y="5757"/>
                  </a:lnTo>
                  <a:lnTo>
                    <a:pt x="4086" y="7281"/>
                  </a:lnTo>
                  <a:lnTo>
                    <a:pt x="5449" y="9097"/>
                  </a:lnTo>
                  <a:lnTo>
                    <a:pt x="7881" y="7281"/>
                  </a:lnTo>
                  <a:lnTo>
                    <a:pt x="9697" y="6211"/>
                  </a:lnTo>
                  <a:lnTo>
                    <a:pt x="9243" y="7735"/>
                  </a:lnTo>
                  <a:lnTo>
                    <a:pt x="11967" y="7281"/>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67" name="Freeform: Shape 866">
              <a:extLst>
                <a:ext uri="{FF2B5EF4-FFF2-40B4-BE49-F238E27FC236}">
                  <a16:creationId xmlns:a16="http://schemas.microsoft.com/office/drawing/2014/main" id="{F3499FB6-07A4-8007-BC30-FFD07C04DB02}"/>
                </a:ext>
              </a:extLst>
            </p:cNvPr>
            <p:cNvSpPr/>
            <p:nvPr/>
          </p:nvSpPr>
          <p:spPr>
            <a:xfrm>
              <a:off x="9823744" y="3272136"/>
              <a:ext cx="17068" cy="18325"/>
            </a:xfrm>
            <a:custGeom>
              <a:avLst/>
              <a:gdLst>
                <a:gd name="connsiteX0" fmla="*/ 0 w 18502"/>
                <a:gd name="connsiteY0" fmla="*/ 15016 h 19864"/>
                <a:gd name="connsiteX1" fmla="*/ 1216 w 18502"/>
                <a:gd name="connsiteY1" fmla="*/ 11221 h 19864"/>
                <a:gd name="connsiteX2" fmla="*/ 2578 w 18502"/>
                <a:gd name="connsiteY2" fmla="*/ 8043 h 19864"/>
                <a:gd name="connsiteX3" fmla="*/ 4703 w 18502"/>
                <a:gd name="connsiteY3" fmla="*/ 6665 h 19864"/>
                <a:gd name="connsiteX4" fmla="*/ 4703 w 18502"/>
                <a:gd name="connsiteY4" fmla="*/ 3178 h 19864"/>
                <a:gd name="connsiteX5" fmla="*/ 8189 w 18502"/>
                <a:gd name="connsiteY5" fmla="*/ 0 h 19864"/>
                <a:gd name="connsiteX6" fmla="*/ 10621 w 18502"/>
                <a:gd name="connsiteY6" fmla="*/ 2124 h 19864"/>
                <a:gd name="connsiteX7" fmla="*/ 12746 w 18502"/>
                <a:gd name="connsiteY7" fmla="*/ 2124 h 19864"/>
                <a:gd name="connsiteX8" fmla="*/ 15308 w 18502"/>
                <a:gd name="connsiteY8" fmla="*/ 2124 h 19864"/>
                <a:gd name="connsiteX9" fmla="*/ 18502 w 18502"/>
                <a:gd name="connsiteY9" fmla="*/ 4703 h 19864"/>
                <a:gd name="connsiteX10" fmla="*/ 18502 w 18502"/>
                <a:gd name="connsiteY10" fmla="*/ 7508 h 19864"/>
                <a:gd name="connsiteX11" fmla="*/ 15308 w 18502"/>
                <a:gd name="connsiteY11" fmla="*/ 9551 h 19864"/>
                <a:gd name="connsiteX12" fmla="*/ 15762 w 18502"/>
                <a:gd name="connsiteY12" fmla="*/ 12583 h 19864"/>
                <a:gd name="connsiteX13" fmla="*/ 15470 w 18502"/>
                <a:gd name="connsiteY13" fmla="*/ 15016 h 19864"/>
                <a:gd name="connsiteX14" fmla="*/ 13038 w 18502"/>
                <a:gd name="connsiteY14" fmla="*/ 16070 h 19864"/>
                <a:gd name="connsiteX15" fmla="*/ 12891 w 18502"/>
                <a:gd name="connsiteY15" fmla="*/ 17432 h 19864"/>
                <a:gd name="connsiteX16" fmla="*/ 14400 w 18502"/>
                <a:gd name="connsiteY16" fmla="*/ 18794 h 19864"/>
                <a:gd name="connsiteX17" fmla="*/ 12275 w 18502"/>
                <a:gd name="connsiteY17" fmla="*/ 19864 h 19864"/>
                <a:gd name="connsiteX18" fmla="*/ 9243 w 18502"/>
                <a:gd name="connsiteY18" fmla="*/ 19864 h 19864"/>
                <a:gd name="connsiteX19" fmla="*/ 6973 w 18502"/>
                <a:gd name="connsiteY19" fmla="*/ 16216 h 19864"/>
                <a:gd name="connsiteX20" fmla="*/ 5757 w 18502"/>
                <a:gd name="connsiteY20" fmla="*/ 13492 h 19864"/>
                <a:gd name="connsiteX21" fmla="*/ 4557 w 18502"/>
                <a:gd name="connsiteY21" fmla="*/ 12275 h 19864"/>
                <a:gd name="connsiteX22" fmla="*/ 3194 w 18502"/>
                <a:gd name="connsiteY22" fmla="*/ 12892 h 19864"/>
                <a:gd name="connsiteX23" fmla="*/ 3033 w 18502"/>
                <a:gd name="connsiteY23" fmla="*/ 13946 h 19864"/>
                <a:gd name="connsiteX24" fmla="*/ 0 w 18502"/>
                <a:gd name="connsiteY24" fmla="*/ 15016 h 19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502" h="19864">
                  <a:moveTo>
                    <a:pt x="0" y="15016"/>
                  </a:moveTo>
                  <a:lnTo>
                    <a:pt x="1216" y="11221"/>
                  </a:lnTo>
                  <a:lnTo>
                    <a:pt x="2578" y="8043"/>
                  </a:lnTo>
                  <a:lnTo>
                    <a:pt x="4703" y="6665"/>
                  </a:lnTo>
                  <a:lnTo>
                    <a:pt x="4703" y="3178"/>
                  </a:lnTo>
                  <a:lnTo>
                    <a:pt x="8189" y="0"/>
                  </a:lnTo>
                  <a:lnTo>
                    <a:pt x="10621" y="2124"/>
                  </a:lnTo>
                  <a:lnTo>
                    <a:pt x="12746" y="2124"/>
                  </a:lnTo>
                  <a:lnTo>
                    <a:pt x="15308" y="2124"/>
                  </a:lnTo>
                  <a:lnTo>
                    <a:pt x="18502" y="4703"/>
                  </a:lnTo>
                  <a:lnTo>
                    <a:pt x="18502" y="7508"/>
                  </a:lnTo>
                  <a:lnTo>
                    <a:pt x="15308" y="9551"/>
                  </a:lnTo>
                  <a:lnTo>
                    <a:pt x="15762" y="12583"/>
                  </a:lnTo>
                  <a:lnTo>
                    <a:pt x="15470" y="15016"/>
                  </a:lnTo>
                  <a:lnTo>
                    <a:pt x="13038" y="16070"/>
                  </a:lnTo>
                  <a:lnTo>
                    <a:pt x="12891" y="17432"/>
                  </a:lnTo>
                  <a:lnTo>
                    <a:pt x="14400" y="18794"/>
                  </a:lnTo>
                  <a:lnTo>
                    <a:pt x="12275" y="19864"/>
                  </a:lnTo>
                  <a:lnTo>
                    <a:pt x="9243" y="19864"/>
                  </a:lnTo>
                  <a:lnTo>
                    <a:pt x="6973" y="16216"/>
                  </a:lnTo>
                  <a:lnTo>
                    <a:pt x="5757" y="13492"/>
                  </a:lnTo>
                  <a:lnTo>
                    <a:pt x="4557" y="12275"/>
                  </a:lnTo>
                  <a:lnTo>
                    <a:pt x="3194" y="12892"/>
                  </a:lnTo>
                  <a:lnTo>
                    <a:pt x="3033" y="13946"/>
                  </a:lnTo>
                  <a:lnTo>
                    <a:pt x="0" y="15016"/>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68" name="Freeform: Shape 867">
              <a:extLst>
                <a:ext uri="{FF2B5EF4-FFF2-40B4-BE49-F238E27FC236}">
                  <a16:creationId xmlns:a16="http://schemas.microsoft.com/office/drawing/2014/main" id="{E8099830-5ECD-DA51-C1E2-AD7455BC38C2}"/>
                </a:ext>
              </a:extLst>
            </p:cNvPr>
            <p:cNvSpPr/>
            <p:nvPr/>
          </p:nvSpPr>
          <p:spPr>
            <a:xfrm>
              <a:off x="9908069" y="3297447"/>
              <a:ext cx="58280" cy="253152"/>
            </a:xfrm>
            <a:custGeom>
              <a:avLst/>
              <a:gdLst>
                <a:gd name="connsiteX0" fmla="*/ 27291 w 63176"/>
                <a:gd name="connsiteY0" fmla="*/ 26675 h 274419"/>
                <a:gd name="connsiteX1" fmla="*/ 25783 w 63176"/>
                <a:gd name="connsiteY1" fmla="*/ 20464 h 274419"/>
                <a:gd name="connsiteX2" fmla="*/ 24567 w 63176"/>
                <a:gd name="connsiteY2" fmla="*/ 20464 h 274419"/>
                <a:gd name="connsiteX3" fmla="*/ 24567 w 63176"/>
                <a:gd name="connsiteY3" fmla="*/ 19102 h 274419"/>
                <a:gd name="connsiteX4" fmla="*/ 25929 w 63176"/>
                <a:gd name="connsiteY4" fmla="*/ 19102 h 274419"/>
                <a:gd name="connsiteX5" fmla="*/ 25929 w 63176"/>
                <a:gd name="connsiteY5" fmla="*/ 16670 h 274419"/>
                <a:gd name="connsiteX6" fmla="*/ 27291 w 63176"/>
                <a:gd name="connsiteY6" fmla="*/ 14237 h 274419"/>
                <a:gd name="connsiteX7" fmla="*/ 27291 w 63176"/>
                <a:gd name="connsiteY7" fmla="*/ 10151 h 274419"/>
                <a:gd name="connsiteX8" fmla="*/ 24567 w 63176"/>
                <a:gd name="connsiteY8" fmla="*/ 6811 h 274419"/>
                <a:gd name="connsiteX9" fmla="*/ 22751 w 63176"/>
                <a:gd name="connsiteY9" fmla="*/ 3632 h 274419"/>
                <a:gd name="connsiteX10" fmla="*/ 22751 w 63176"/>
                <a:gd name="connsiteY10" fmla="*/ 0 h 274419"/>
                <a:gd name="connsiteX11" fmla="*/ 21080 w 63176"/>
                <a:gd name="connsiteY11" fmla="*/ 0 h 274419"/>
                <a:gd name="connsiteX12" fmla="*/ 21080 w 63176"/>
                <a:gd name="connsiteY12" fmla="*/ 3178 h 274419"/>
                <a:gd name="connsiteX13" fmla="*/ 20318 w 63176"/>
                <a:gd name="connsiteY13" fmla="*/ 3486 h 274419"/>
                <a:gd name="connsiteX14" fmla="*/ 20318 w 63176"/>
                <a:gd name="connsiteY14" fmla="*/ 5465 h 274419"/>
                <a:gd name="connsiteX15" fmla="*/ 18340 w 63176"/>
                <a:gd name="connsiteY15" fmla="*/ 6681 h 274419"/>
                <a:gd name="connsiteX16" fmla="*/ 18340 w 63176"/>
                <a:gd name="connsiteY16" fmla="*/ 4865 h 274419"/>
                <a:gd name="connsiteX17" fmla="*/ 15454 w 63176"/>
                <a:gd name="connsiteY17" fmla="*/ 5319 h 274419"/>
                <a:gd name="connsiteX18" fmla="*/ 13329 w 63176"/>
                <a:gd name="connsiteY18" fmla="*/ 4719 h 274419"/>
                <a:gd name="connsiteX19" fmla="*/ 14837 w 63176"/>
                <a:gd name="connsiteY19" fmla="*/ 7605 h 274419"/>
                <a:gd name="connsiteX20" fmla="*/ 16654 w 63176"/>
                <a:gd name="connsiteY20" fmla="*/ 10329 h 274419"/>
                <a:gd name="connsiteX21" fmla="*/ 19232 w 63176"/>
                <a:gd name="connsiteY21" fmla="*/ 14270 h 274419"/>
                <a:gd name="connsiteX22" fmla="*/ 21210 w 63176"/>
                <a:gd name="connsiteY22" fmla="*/ 16994 h 274419"/>
                <a:gd name="connsiteX23" fmla="*/ 21664 w 63176"/>
                <a:gd name="connsiteY23" fmla="*/ 19264 h 274419"/>
                <a:gd name="connsiteX24" fmla="*/ 20302 w 63176"/>
                <a:gd name="connsiteY24" fmla="*/ 23205 h 274419"/>
                <a:gd name="connsiteX25" fmla="*/ 19540 w 63176"/>
                <a:gd name="connsiteY25" fmla="*/ 25475 h 274419"/>
                <a:gd name="connsiteX26" fmla="*/ 21972 w 63176"/>
                <a:gd name="connsiteY26" fmla="*/ 20772 h 274419"/>
                <a:gd name="connsiteX27" fmla="*/ 22572 w 63176"/>
                <a:gd name="connsiteY27" fmla="*/ 22280 h 274419"/>
                <a:gd name="connsiteX28" fmla="*/ 23334 w 63176"/>
                <a:gd name="connsiteY28" fmla="*/ 24551 h 274419"/>
                <a:gd name="connsiteX29" fmla="*/ 23189 w 63176"/>
                <a:gd name="connsiteY29" fmla="*/ 26675 h 274419"/>
                <a:gd name="connsiteX30" fmla="*/ 21680 w 63176"/>
                <a:gd name="connsiteY30" fmla="*/ 28183 h 274419"/>
                <a:gd name="connsiteX31" fmla="*/ 20318 w 63176"/>
                <a:gd name="connsiteY31" fmla="*/ 28183 h 274419"/>
                <a:gd name="connsiteX32" fmla="*/ 20318 w 63176"/>
                <a:gd name="connsiteY32" fmla="*/ 26675 h 274419"/>
                <a:gd name="connsiteX33" fmla="*/ 16978 w 63176"/>
                <a:gd name="connsiteY33" fmla="*/ 26983 h 274419"/>
                <a:gd name="connsiteX34" fmla="*/ 17124 w 63176"/>
                <a:gd name="connsiteY34" fmla="*/ 28961 h 274419"/>
                <a:gd name="connsiteX35" fmla="*/ 17578 w 63176"/>
                <a:gd name="connsiteY35" fmla="*/ 30469 h 274419"/>
                <a:gd name="connsiteX36" fmla="*/ 18178 w 63176"/>
                <a:gd name="connsiteY36" fmla="*/ 29415 h 274419"/>
                <a:gd name="connsiteX37" fmla="*/ 19540 w 63176"/>
                <a:gd name="connsiteY37" fmla="*/ 30469 h 274419"/>
                <a:gd name="connsiteX38" fmla="*/ 21664 w 63176"/>
                <a:gd name="connsiteY38" fmla="*/ 30469 h 274419"/>
                <a:gd name="connsiteX39" fmla="*/ 21810 w 63176"/>
                <a:gd name="connsiteY39" fmla="*/ 31832 h 274419"/>
                <a:gd name="connsiteX40" fmla="*/ 19086 w 63176"/>
                <a:gd name="connsiteY40" fmla="*/ 31832 h 274419"/>
                <a:gd name="connsiteX41" fmla="*/ 18178 w 63176"/>
                <a:gd name="connsiteY41" fmla="*/ 34264 h 274419"/>
                <a:gd name="connsiteX42" fmla="*/ 17416 w 63176"/>
                <a:gd name="connsiteY42" fmla="*/ 36534 h 274419"/>
                <a:gd name="connsiteX43" fmla="*/ 16200 w 63176"/>
                <a:gd name="connsiteY43" fmla="*/ 37442 h 274419"/>
                <a:gd name="connsiteX44" fmla="*/ 14983 w 63176"/>
                <a:gd name="connsiteY44" fmla="*/ 36680 h 274419"/>
                <a:gd name="connsiteX45" fmla="*/ 14383 w 63176"/>
                <a:gd name="connsiteY45" fmla="*/ 37442 h 274419"/>
                <a:gd name="connsiteX46" fmla="*/ 13329 w 63176"/>
                <a:gd name="connsiteY46" fmla="*/ 36988 h 274419"/>
                <a:gd name="connsiteX47" fmla="*/ 11205 w 63176"/>
                <a:gd name="connsiteY47" fmla="*/ 35626 h 274419"/>
                <a:gd name="connsiteX48" fmla="*/ 12113 w 63176"/>
                <a:gd name="connsiteY48" fmla="*/ 34864 h 274419"/>
                <a:gd name="connsiteX49" fmla="*/ 12421 w 63176"/>
                <a:gd name="connsiteY49" fmla="*/ 31832 h 274419"/>
                <a:gd name="connsiteX50" fmla="*/ 10443 w 63176"/>
                <a:gd name="connsiteY50" fmla="*/ 31377 h 274419"/>
                <a:gd name="connsiteX51" fmla="*/ 8173 w 63176"/>
                <a:gd name="connsiteY51" fmla="*/ 33648 h 274419"/>
                <a:gd name="connsiteX52" fmla="*/ 6048 w 63176"/>
                <a:gd name="connsiteY52" fmla="*/ 34702 h 274419"/>
                <a:gd name="connsiteX53" fmla="*/ 3470 w 63176"/>
                <a:gd name="connsiteY53" fmla="*/ 36064 h 274419"/>
                <a:gd name="connsiteX54" fmla="*/ 3470 w 63176"/>
                <a:gd name="connsiteY54" fmla="*/ 39858 h 274419"/>
                <a:gd name="connsiteX55" fmla="*/ 3470 w 63176"/>
                <a:gd name="connsiteY55" fmla="*/ 43345 h 274419"/>
                <a:gd name="connsiteX56" fmla="*/ 5140 w 63176"/>
                <a:gd name="connsiteY56" fmla="*/ 46831 h 274419"/>
                <a:gd name="connsiteX57" fmla="*/ 5902 w 63176"/>
                <a:gd name="connsiteY57" fmla="*/ 47593 h 274419"/>
                <a:gd name="connsiteX58" fmla="*/ 5902 w 63176"/>
                <a:gd name="connsiteY58" fmla="*/ 50026 h 274419"/>
                <a:gd name="connsiteX59" fmla="*/ 4994 w 63176"/>
                <a:gd name="connsiteY59" fmla="*/ 53512 h 274419"/>
                <a:gd name="connsiteX60" fmla="*/ 3276 w 63176"/>
                <a:gd name="connsiteY60" fmla="*/ 55782 h 274419"/>
                <a:gd name="connsiteX61" fmla="*/ 3276 w 63176"/>
                <a:gd name="connsiteY61" fmla="*/ 62301 h 274419"/>
                <a:gd name="connsiteX62" fmla="*/ 4086 w 63176"/>
                <a:gd name="connsiteY62" fmla="*/ 64117 h 274419"/>
                <a:gd name="connsiteX63" fmla="*/ 3276 w 63176"/>
                <a:gd name="connsiteY63" fmla="*/ 65933 h 274419"/>
                <a:gd name="connsiteX64" fmla="*/ 2270 w 63176"/>
                <a:gd name="connsiteY64" fmla="*/ 68058 h 274419"/>
                <a:gd name="connsiteX65" fmla="*/ 1054 w 63176"/>
                <a:gd name="connsiteY65" fmla="*/ 69420 h 274419"/>
                <a:gd name="connsiteX66" fmla="*/ 0 w 63176"/>
                <a:gd name="connsiteY66" fmla="*/ 71398 h 274419"/>
                <a:gd name="connsiteX67" fmla="*/ 600 w 63176"/>
                <a:gd name="connsiteY67" fmla="*/ 73668 h 274419"/>
                <a:gd name="connsiteX68" fmla="*/ 0 w 63176"/>
                <a:gd name="connsiteY68" fmla="*/ 75792 h 274419"/>
                <a:gd name="connsiteX69" fmla="*/ 0 w 63176"/>
                <a:gd name="connsiteY69" fmla="*/ 77009 h 274419"/>
                <a:gd name="connsiteX70" fmla="*/ 1216 w 63176"/>
                <a:gd name="connsiteY70" fmla="*/ 78371 h 274419"/>
                <a:gd name="connsiteX71" fmla="*/ 0 w 63176"/>
                <a:gd name="connsiteY71" fmla="*/ 79587 h 274419"/>
                <a:gd name="connsiteX72" fmla="*/ 0 w 63176"/>
                <a:gd name="connsiteY72" fmla="*/ 82311 h 274419"/>
                <a:gd name="connsiteX73" fmla="*/ 908 w 63176"/>
                <a:gd name="connsiteY73" fmla="*/ 83673 h 274419"/>
                <a:gd name="connsiteX74" fmla="*/ 1054 w 63176"/>
                <a:gd name="connsiteY74" fmla="*/ 85798 h 274419"/>
                <a:gd name="connsiteX75" fmla="*/ 0 w 63176"/>
                <a:gd name="connsiteY75" fmla="*/ 87014 h 274419"/>
                <a:gd name="connsiteX76" fmla="*/ 1508 w 63176"/>
                <a:gd name="connsiteY76" fmla="*/ 88068 h 274419"/>
                <a:gd name="connsiteX77" fmla="*/ 2562 w 63176"/>
                <a:gd name="connsiteY77" fmla="*/ 88830 h 274419"/>
                <a:gd name="connsiteX78" fmla="*/ 4378 w 63176"/>
                <a:gd name="connsiteY78" fmla="*/ 90500 h 274419"/>
                <a:gd name="connsiteX79" fmla="*/ 4378 w 63176"/>
                <a:gd name="connsiteY79" fmla="*/ 91716 h 274419"/>
                <a:gd name="connsiteX80" fmla="*/ 3162 w 63176"/>
                <a:gd name="connsiteY80" fmla="*/ 92479 h 274419"/>
                <a:gd name="connsiteX81" fmla="*/ 1184 w 63176"/>
                <a:gd name="connsiteY81" fmla="*/ 92479 h 274419"/>
                <a:gd name="connsiteX82" fmla="*/ 2854 w 63176"/>
                <a:gd name="connsiteY82" fmla="*/ 93841 h 274419"/>
                <a:gd name="connsiteX83" fmla="*/ 3908 w 63176"/>
                <a:gd name="connsiteY83" fmla="*/ 94603 h 274419"/>
                <a:gd name="connsiteX84" fmla="*/ 4508 w 63176"/>
                <a:gd name="connsiteY84" fmla="*/ 96419 h 274419"/>
                <a:gd name="connsiteX85" fmla="*/ 6778 w 63176"/>
                <a:gd name="connsiteY85" fmla="*/ 96419 h 274419"/>
                <a:gd name="connsiteX86" fmla="*/ 6016 w 63176"/>
                <a:gd name="connsiteY86" fmla="*/ 97781 h 274419"/>
                <a:gd name="connsiteX87" fmla="*/ 9048 w 63176"/>
                <a:gd name="connsiteY87" fmla="*/ 101267 h 274419"/>
                <a:gd name="connsiteX88" fmla="*/ 9357 w 63176"/>
                <a:gd name="connsiteY88" fmla="*/ 104154 h 274419"/>
                <a:gd name="connsiteX89" fmla="*/ 11480 w 63176"/>
                <a:gd name="connsiteY89" fmla="*/ 106132 h 274419"/>
                <a:gd name="connsiteX90" fmla="*/ 11027 w 63176"/>
                <a:gd name="connsiteY90" fmla="*/ 109019 h 274419"/>
                <a:gd name="connsiteX91" fmla="*/ 12243 w 63176"/>
                <a:gd name="connsiteY91" fmla="*/ 110997 h 274419"/>
                <a:gd name="connsiteX92" fmla="*/ 13605 w 63176"/>
                <a:gd name="connsiteY92" fmla="*/ 113267 h 274419"/>
                <a:gd name="connsiteX93" fmla="*/ 12551 w 63176"/>
                <a:gd name="connsiteY93" fmla="*/ 116608 h 274419"/>
                <a:gd name="connsiteX94" fmla="*/ 10735 w 63176"/>
                <a:gd name="connsiteY94" fmla="*/ 119494 h 274419"/>
                <a:gd name="connsiteX95" fmla="*/ 9826 w 63176"/>
                <a:gd name="connsiteY95" fmla="*/ 122072 h 274419"/>
                <a:gd name="connsiteX96" fmla="*/ 9373 w 63176"/>
                <a:gd name="connsiteY96" fmla="*/ 124796 h 274419"/>
                <a:gd name="connsiteX97" fmla="*/ 8610 w 63176"/>
                <a:gd name="connsiteY97" fmla="*/ 127683 h 274419"/>
                <a:gd name="connsiteX98" fmla="*/ 8465 w 63176"/>
                <a:gd name="connsiteY98" fmla="*/ 131023 h 274419"/>
                <a:gd name="connsiteX99" fmla="*/ 9826 w 63176"/>
                <a:gd name="connsiteY99" fmla="*/ 135726 h 274419"/>
                <a:gd name="connsiteX100" fmla="*/ 11497 w 63176"/>
                <a:gd name="connsiteY100" fmla="*/ 139066 h 274419"/>
                <a:gd name="connsiteX101" fmla="*/ 10135 w 63176"/>
                <a:gd name="connsiteY101" fmla="*/ 140120 h 274419"/>
                <a:gd name="connsiteX102" fmla="*/ 10589 w 63176"/>
                <a:gd name="connsiteY102" fmla="*/ 142245 h 274419"/>
                <a:gd name="connsiteX103" fmla="*/ 10897 w 63176"/>
                <a:gd name="connsiteY103" fmla="*/ 144677 h 274419"/>
                <a:gd name="connsiteX104" fmla="*/ 10589 w 63176"/>
                <a:gd name="connsiteY104" fmla="*/ 148163 h 274419"/>
                <a:gd name="connsiteX105" fmla="*/ 10135 w 63176"/>
                <a:gd name="connsiteY105" fmla="*/ 152704 h 274419"/>
                <a:gd name="connsiteX106" fmla="*/ 10281 w 63176"/>
                <a:gd name="connsiteY106" fmla="*/ 156790 h 274419"/>
                <a:gd name="connsiteX107" fmla="*/ 10427 w 63176"/>
                <a:gd name="connsiteY107" fmla="*/ 162547 h 274419"/>
                <a:gd name="connsiteX108" fmla="*/ 9973 w 63176"/>
                <a:gd name="connsiteY108" fmla="*/ 166795 h 274419"/>
                <a:gd name="connsiteX109" fmla="*/ 9665 w 63176"/>
                <a:gd name="connsiteY109" fmla="*/ 169374 h 274419"/>
                <a:gd name="connsiteX110" fmla="*/ 9210 w 63176"/>
                <a:gd name="connsiteY110" fmla="*/ 170882 h 274419"/>
                <a:gd name="connsiteX111" fmla="*/ 9210 w 63176"/>
                <a:gd name="connsiteY111" fmla="*/ 173460 h 274419"/>
                <a:gd name="connsiteX112" fmla="*/ 9973 w 63176"/>
                <a:gd name="connsiteY112" fmla="*/ 174968 h 274419"/>
                <a:gd name="connsiteX113" fmla="*/ 8302 w 63176"/>
                <a:gd name="connsiteY113" fmla="*/ 175730 h 274419"/>
                <a:gd name="connsiteX114" fmla="*/ 8302 w 63176"/>
                <a:gd name="connsiteY114" fmla="*/ 178308 h 274419"/>
                <a:gd name="connsiteX115" fmla="*/ 7848 w 63176"/>
                <a:gd name="connsiteY115" fmla="*/ 179363 h 274419"/>
                <a:gd name="connsiteX116" fmla="*/ 7848 w 63176"/>
                <a:gd name="connsiteY116" fmla="*/ 181487 h 274419"/>
                <a:gd name="connsiteX117" fmla="*/ 6032 w 63176"/>
                <a:gd name="connsiteY117" fmla="*/ 183611 h 274419"/>
                <a:gd name="connsiteX118" fmla="*/ 6794 w 63176"/>
                <a:gd name="connsiteY118" fmla="*/ 184373 h 274419"/>
                <a:gd name="connsiteX119" fmla="*/ 4216 w 63176"/>
                <a:gd name="connsiteY119" fmla="*/ 187260 h 274419"/>
                <a:gd name="connsiteX120" fmla="*/ 3762 w 63176"/>
                <a:gd name="connsiteY120" fmla="*/ 190146 h 274419"/>
                <a:gd name="connsiteX121" fmla="*/ 5578 w 63176"/>
                <a:gd name="connsiteY121" fmla="*/ 193324 h 274419"/>
                <a:gd name="connsiteX122" fmla="*/ 7394 w 63176"/>
                <a:gd name="connsiteY122" fmla="*/ 196503 h 274419"/>
                <a:gd name="connsiteX123" fmla="*/ 8610 w 63176"/>
                <a:gd name="connsiteY123" fmla="*/ 198481 h 274419"/>
                <a:gd name="connsiteX124" fmla="*/ 9373 w 63176"/>
                <a:gd name="connsiteY124" fmla="*/ 200913 h 274419"/>
                <a:gd name="connsiteX125" fmla="*/ 9681 w 63176"/>
                <a:gd name="connsiteY125" fmla="*/ 203637 h 274419"/>
                <a:gd name="connsiteX126" fmla="*/ 10443 w 63176"/>
                <a:gd name="connsiteY126" fmla="*/ 207124 h 274419"/>
                <a:gd name="connsiteX127" fmla="*/ 10443 w 63176"/>
                <a:gd name="connsiteY127" fmla="*/ 209702 h 274419"/>
                <a:gd name="connsiteX128" fmla="*/ 10589 w 63176"/>
                <a:gd name="connsiteY128" fmla="*/ 212881 h 274419"/>
                <a:gd name="connsiteX129" fmla="*/ 9081 w 63176"/>
                <a:gd name="connsiteY129" fmla="*/ 215913 h 274419"/>
                <a:gd name="connsiteX130" fmla="*/ 7410 w 63176"/>
                <a:gd name="connsiteY130" fmla="*/ 220453 h 274419"/>
                <a:gd name="connsiteX131" fmla="*/ 6503 w 63176"/>
                <a:gd name="connsiteY131" fmla="*/ 223486 h 274419"/>
                <a:gd name="connsiteX132" fmla="*/ 6503 w 63176"/>
                <a:gd name="connsiteY132" fmla="*/ 226372 h 274419"/>
                <a:gd name="connsiteX133" fmla="*/ 6811 w 63176"/>
                <a:gd name="connsiteY133" fmla="*/ 228042 h 274419"/>
                <a:gd name="connsiteX134" fmla="*/ 7265 w 63176"/>
                <a:gd name="connsiteY134" fmla="*/ 228950 h 274419"/>
                <a:gd name="connsiteX135" fmla="*/ 7410 w 63176"/>
                <a:gd name="connsiteY135" fmla="*/ 230929 h 274419"/>
                <a:gd name="connsiteX136" fmla="*/ 6503 w 63176"/>
                <a:gd name="connsiteY136" fmla="*/ 232145 h 274419"/>
                <a:gd name="connsiteX137" fmla="*/ 6503 w 63176"/>
                <a:gd name="connsiteY137" fmla="*/ 233653 h 274419"/>
                <a:gd name="connsiteX138" fmla="*/ 7265 w 63176"/>
                <a:gd name="connsiteY138" fmla="*/ 235015 h 274419"/>
                <a:gd name="connsiteX139" fmla="*/ 8773 w 63176"/>
                <a:gd name="connsiteY139" fmla="*/ 236523 h 274419"/>
                <a:gd name="connsiteX140" fmla="*/ 8919 w 63176"/>
                <a:gd name="connsiteY140" fmla="*/ 239701 h 274419"/>
                <a:gd name="connsiteX141" fmla="*/ 8157 w 63176"/>
                <a:gd name="connsiteY141" fmla="*/ 243042 h 274419"/>
                <a:gd name="connsiteX142" fmla="*/ 6340 w 63176"/>
                <a:gd name="connsiteY142" fmla="*/ 248199 h 274419"/>
                <a:gd name="connsiteX143" fmla="*/ 3762 w 63176"/>
                <a:gd name="connsiteY143" fmla="*/ 253501 h 274419"/>
                <a:gd name="connsiteX144" fmla="*/ 3308 w 63176"/>
                <a:gd name="connsiteY144" fmla="*/ 256987 h 274419"/>
                <a:gd name="connsiteX145" fmla="*/ 4978 w 63176"/>
                <a:gd name="connsiteY145" fmla="*/ 261528 h 274419"/>
                <a:gd name="connsiteX146" fmla="*/ 5286 w 63176"/>
                <a:gd name="connsiteY146" fmla="*/ 265922 h 274419"/>
                <a:gd name="connsiteX147" fmla="*/ 5740 w 63176"/>
                <a:gd name="connsiteY147" fmla="*/ 268809 h 274419"/>
                <a:gd name="connsiteX148" fmla="*/ 5740 w 63176"/>
                <a:gd name="connsiteY148" fmla="*/ 270933 h 274419"/>
                <a:gd name="connsiteX149" fmla="*/ 7102 w 63176"/>
                <a:gd name="connsiteY149" fmla="*/ 272911 h 274419"/>
                <a:gd name="connsiteX150" fmla="*/ 8318 w 63176"/>
                <a:gd name="connsiteY150" fmla="*/ 274419 h 274419"/>
                <a:gd name="connsiteX151" fmla="*/ 9681 w 63176"/>
                <a:gd name="connsiteY151" fmla="*/ 272749 h 274419"/>
                <a:gd name="connsiteX152" fmla="*/ 11043 w 63176"/>
                <a:gd name="connsiteY152" fmla="*/ 270933 h 274419"/>
                <a:gd name="connsiteX153" fmla="*/ 12859 w 63176"/>
                <a:gd name="connsiteY153" fmla="*/ 267755 h 274419"/>
                <a:gd name="connsiteX154" fmla="*/ 13621 w 63176"/>
                <a:gd name="connsiteY154" fmla="*/ 264576 h 274419"/>
                <a:gd name="connsiteX155" fmla="*/ 14383 w 63176"/>
                <a:gd name="connsiteY155" fmla="*/ 261236 h 274419"/>
                <a:gd name="connsiteX156" fmla="*/ 14691 w 63176"/>
                <a:gd name="connsiteY156" fmla="*/ 258058 h 274419"/>
                <a:gd name="connsiteX157" fmla="*/ 15907 w 63176"/>
                <a:gd name="connsiteY157" fmla="*/ 255333 h 274419"/>
                <a:gd name="connsiteX158" fmla="*/ 17724 w 63176"/>
                <a:gd name="connsiteY158" fmla="*/ 252901 h 274419"/>
                <a:gd name="connsiteX159" fmla="*/ 19848 w 63176"/>
                <a:gd name="connsiteY159" fmla="*/ 251231 h 274419"/>
                <a:gd name="connsiteX160" fmla="*/ 21664 w 63176"/>
                <a:gd name="connsiteY160" fmla="*/ 250323 h 274419"/>
                <a:gd name="connsiteX161" fmla="*/ 22118 w 63176"/>
                <a:gd name="connsiteY161" fmla="*/ 253047 h 274419"/>
                <a:gd name="connsiteX162" fmla="*/ 24550 w 63176"/>
                <a:gd name="connsiteY162" fmla="*/ 253809 h 274419"/>
                <a:gd name="connsiteX163" fmla="*/ 27275 w 63176"/>
                <a:gd name="connsiteY163" fmla="*/ 254571 h 274419"/>
                <a:gd name="connsiteX164" fmla="*/ 29253 w 63176"/>
                <a:gd name="connsiteY164" fmla="*/ 254717 h 274419"/>
                <a:gd name="connsiteX165" fmla="*/ 32139 w 63176"/>
                <a:gd name="connsiteY165" fmla="*/ 254863 h 274419"/>
                <a:gd name="connsiteX166" fmla="*/ 33502 w 63176"/>
                <a:gd name="connsiteY166" fmla="*/ 256679 h 274419"/>
                <a:gd name="connsiteX167" fmla="*/ 34264 w 63176"/>
                <a:gd name="connsiteY167" fmla="*/ 255463 h 274419"/>
                <a:gd name="connsiteX168" fmla="*/ 35772 w 63176"/>
                <a:gd name="connsiteY168" fmla="*/ 256063 h 274419"/>
                <a:gd name="connsiteX169" fmla="*/ 34555 w 63176"/>
                <a:gd name="connsiteY169" fmla="*/ 257279 h 274419"/>
                <a:gd name="connsiteX170" fmla="*/ 34864 w 63176"/>
                <a:gd name="connsiteY170" fmla="*/ 259258 h 274419"/>
                <a:gd name="connsiteX171" fmla="*/ 35772 w 63176"/>
                <a:gd name="connsiteY171" fmla="*/ 262436 h 274419"/>
                <a:gd name="connsiteX172" fmla="*/ 36534 w 63176"/>
                <a:gd name="connsiteY172" fmla="*/ 265322 h 274419"/>
                <a:gd name="connsiteX173" fmla="*/ 36534 w 63176"/>
                <a:gd name="connsiteY173" fmla="*/ 268209 h 274419"/>
                <a:gd name="connsiteX174" fmla="*/ 35934 w 63176"/>
                <a:gd name="connsiteY174" fmla="*/ 270787 h 274419"/>
                <a:gd name="connsiteX175" fmla="*/ 36534 w 63176"/>
                <a:gd name="connsiteY175" fmla="*/ 272295 h 274419"/>
                <a:gd name="connsiteX176" fmla="*/ 37442 w 63176"/>
                <a:gd name="connsiteY176" fmla="*/ 268355 h 274419"/>
                <a:gd name="connsiteX177" fmla="*/ 38950 w 63176"/>
                <a:gd name="connsiteY177" fmla="*/ 264560 h 274419"/>
                <a:gd name="connsiteX178" fmla="*/ 39550 w 63176"/>
                <a:gd name="connsiteY178" fmla="*/ 261982 h 274419"/>
                <a:gd name="connsiteX179" fmla="*/ 40766 w 63176"/>
                <a:gd name="connsiteY179" fmla="*/ 260474 h 274419"/>
                <a:gd name="connsiteX180" fmla="*/ 39550 w 63176"/>
                <a:gd name="connsiteY180" fmla="*/ 259566 h 274419"/>
                <a:gd name="connsiteX181" fmla="*/ 38496 w 63176"/>
                <a:gd name="connsiteY181" fmla="*/ 254863 h 274419"/>
                <a:gd name="connsiteX182" fmla="*/ 37896 w 63176"/>
                <a:gd name="connsiteY182" fmla="*/ 250469 h 274419"/>
                <a:gd name="connsiteX183" fmla="*/ 37896 w 63176"/>
                <a:gd name="connsiteY183" fmla="*/ 247436 h 274419"/>
                <a:gd name="connsiteX184" fmla="*/ 36680 w 63176"/>
                <a:gd name="connsiteY184" fmla="*/ 247582 h 274419"/>
                <a:gd name="connsiteX185" fmla="*/ 35772 w 63176"/>
                <a:gd name="connsiteY185" fmla="*/ 248490 h 274419"/>
                <a:gd name="connsiteX186" fmla="*/ 33648 w 63176"/>
                <a:gd name="connsiteY186" fmla="*/ 248036 h 274419"/>
                <a:gd name="connsiteX187" fmla="*/ 31377 w 63176"/>
                <a:gd name="connsiteY187" fmla="*/ 246674 h 274419"/>
                <a:gd name="connsiteX188" fmla="*/ 32139 w 63176"/>
                <a:gd name="connsiteY188" fmla="*/ 248490 h 274419"/>
                <a:gd name="connsiteX189" fmla="*/ 33648 w 63176"/>
                <a:gd name="connsiteY189" fmla="*/ 249090 h 274419"/>
                <a:gd name="connsiteX190" fmla="*/ 35318 w 63176"/>
                <a:gd name="connsiteY190" fmla="*/ 249998 h 274419"/>
                <a:gd name="connsiteX191" fmla="*/ 35626 w 63176"/>
                <a:gd name="connsiteY191" fmla="*/ 251506 h 274419"/>
                <a:gd name="connsiteX192" fmla="*/ 33648 w 63176"/>
                <a:gd name="connsiteY192" fmla="*/ 251361 h 274419"/>
                <a:gd name="connsiteX193" fmla="*/ 31669 w 63176"/>
                <a:gd name="connsiteY193" fmla="*/ 251669 h 274419"/>
                <a:gd name="connsiteX194" fmla="*/ 29999 w 63176"/>
                <a:gd name="connsiteY194" fmla="*/ 247128 h 274419"/>
                <a:gd name="connsiteX195" fmla="*/ 30599 w 63176"/>
                <a:gd name="connsiteY195" fmla="*/ 244404 h 274419"/>
                <a:gd name="connsiteX196" fmla="*/ 28783 w 63176"/>
                <a:gd name="connsiteY196" fmla="*/ 241972 h 274419"/>
                <a:gd name="connsiteX197" fmla="*/ 28929 w 63176"/>
                <a:gd name="connsiteY197" fmla="*/ 236053 h 274419"/>
                <a:gd name="connsiteX198" fmla="*/ 27567 w 63176"/>
                <a:gd name="connsiteY198" fmla="*/ 232420 h 274419"/>
                <a:gd name="connsiteX199" fmla="*/ 23626 w 63176"/>
                <a:gd name="connsiteY199" fmla="*/ 229842 h 274419"/>
                <a:gd name="connsiteX200" fmla="*/ 21194 w 63176"/>
                <a:gd name="connsiteY200" fmla="*/ 227264 h 274419"/>
                <a:gd name="connsiteX201" fmla="*/ 19215 w 63176"/>
                <a:gd name="connsiteY201" fmla="*/ 223632 h 274419"/>
                <a:gd name="connsiteX202" fmla="*/ 17999 w 63176"/>
                <a:gd name="connsiteY202" fmla="*/ 219091 h 274419"/>
                <a:gd name="connsiteX203" fmla="*/ 17854 w 63176"/>
                <a:gd name="connsiteY203" fmla="*/ 215005 h 274419"/>
                <a:gd name="connsiteX204" fmla="*/ 19070 w 63176"/>
                <a:gd name="connsiteY204" fmla="*/ 210302 h 274419"/>
                <a:gd name="connsiteX205" fmla="*/ 20351 w 63176"/>
                <a:gd name="connsiteY205" fmla="*/ 204838 h 274419"/>
                <a:gd name="connsiteX206" fmla="*/ 21632 w 63176"/>
                <a:gd name="connsiteY206" fmla="*/ 198465 h 274419"/>
                <a:gd name="connsiteX207" fmla="*/ 23610 w 63176"/>
                <a:gd name="connsiteY207" fmla="*/ 192708 h 274419"/>
                <a:gd name="connsiteX208" fmla="*/ 25118 w 63176"/>
                <a:gd name="connsiteY208" fmla="*/ 187714 h 274419"/>
                <a:gd name="connsiteX209" fmla="*/ 27243 w 63176"/>
                <a:gd name="connsiteY209" fmla="*/ 184989 h 274419"/>
                <a:gd name="connsiteX210" fmla="*/ 28604 w 63176"/>
                <a:gd name="connsiteY210" fmla="*/ 183627 h 274419"/>
                <a:gd name="connsiteX211" fmla="*/ 27096 w 63176"/>
                <a:gd name="connsiteY211" fmla="*/ 181357 h 274419"/>
                <a:gd name="connsiteX212" fmla="*/ 26950 w 63176"/>
                <a:gd name="connsiteY212" fmla="*/ 179087 h 274419"/>
                <a:gd name="connsiteX213" fmla="*/ 28313 w 63176"/>
                <a:gd name="connsiteY213" fmla="*/ 176963 h 274419"/>
                <a:gd name="connsiteX214" fmla="*/ 30437 w 63176"/>
                <a:gd name="connsiteY214" fmla="*/ 174238 h 274419"/>
                <a:gd name="connsiteX215" fmla="*/ 32869 w 63176"/>
                <a:gd name="connsiteY215" fmla="*/ 172260 h 274419"/>
                <a:gd name="connsiteX216" fmla="*/ 35447 w 63176"/>
                <a:gd name="connsiteY216" fmla="*/ 171352 h 274419"/>
                <a:gd name="connsiteX217" fmla="*/ 37426 w 63176"/>
                <a:gd name="connsiteY217" fmla="*/ 171352 h 274419"/>
                <a:gd name="connsiteX218" fmla="*/ 34540 w 63176"/>
                <a:gd name="connsiteY218" fmla="*/ 169990 h 274419"/>
                <a:gd name="connsiteX219" fmla="*/ 33485 w 63176"/>
                <a:gd name="connsiteY219" fmla="*/ 169390 h 274419"/>
                <a:gd name="connsiteX220" fmla="*/ 33485 w 63176"/>
                <a:gd name="connsiteY220" fmla="*/ 168336 h 274419"/>
                <a:gd name="connsiteX221" fmla="*/ 35918 w 63176"/>
                <a:gd name="connsiteY221" fmla="*/ 168028 h 274419"/>
                <a:gd name="connsiteX222" fmla="*/ 37426 w 63176"/>
                <a:gd name="connsiteY222" fmla="*/ 168174 h 274419"/>
                <a:gd name="connsiteX223" fmla="*/ 37572 w 63176"/>
                <a:gd name="connsiteY223" fmla="*/ 169228 h 274419"/>
                <a:gd name="connsiteX224" fmla="*/ 40750 w 63176"/>
                <a:gd name="connsiteY224" fmla="*/ 169536 h 274419"/>
                <a:gd name="connsiteX225" fmla="*/ 40750 w 63176"/>
                <a:gd name="connsiteY225" fmla="*/ 170298 h 274419"/>
                <a:gd name="connsiteX226" fmla="*/ 42874 w 63176"/>
                <a:gd name="connsiteY226" fmla="*/ 170152 h 274419"/>
                <a:gd name="connsiteX227" fmla="*/ 42874 w 63176"/>
                <a:gd name="connsiteY227" fmla="*/ 171060 h 274419"/>
                <a:gd name="connsiteX228" fmla="*/ 45599 w 63176"/>
                <a:gd name="connsiteY228" fmla="*/ 171660 h 274419"/>
                <a:gd name="connsiteX229" fmla="*/ 48631 w 63176"/>
                <a:gd name="connsiteY229" fmla="*/ 172568 h 274419"/>
                <a:gd name="connsiteX230" fmla="*/ 52117 w 63176"/>
                <a:gd name="connsiteY230" fmla="*/ 175292 h 274419"/>
                <a:gd name="connsiteX231" fmla="*/ 54696 w 63176"/>
                <a:gd name="connsiteY231" fmla="*/ 178633 h 274419"/>
                <a:gd name="connsiteX232" fmla="*/ 56820 w 63176"/>
                <a:gd name="connsiteY232" fmla="*/ 181211 h 274419"/>
                <a:gd name="connsiteX233" fmla="*/ 59398 w 63176"/>
                <a:gd name="connsiteY233" fmla="*/ 183335 h 274419"/>
                <a:gd name="connsiteX234" fmla="*/ 60906 w 63176"/>
                <a:gd name="connsiteY234" fmla="*/ 185606 h 274419"/>
                <a:gd name="connsiteX235" fmla="*/ 60906 w 63176"/>
                <a:gd name="connsiteY235" fmla="*/ 188492 h 274419"/>
                <a:gd name="connsiteX236" fmla="*/ 61960 w 63176"/>
                <a:gd name="connsiteY236" fmla="*/ 190616 h 274419"/>
                <a:gd name="connsiteX237" fmla="*/ 63177 w 63176"/>
                <a:gd name="connsiteY237" fmla="*/ 191833 h 274419"/>
                <a:gd name="connsiteX238" fmla="*/ 63177 w 63176"/>
                <a:gd name="connsiteY238" fmla="*/ 190016 h 274419"/>
                <a:gd name="connsiteX239" fmla="*/ 62576 w 63176"/>
                <a:gd name="connsiteY239" fmla="*/ 187746 h 274419"/>
                <a:gd name="connsiteX240" fmla="*/ 62122 w 63176"/>
                <a:gd name="connsiteY240" fmla="*/ 183952 h 274419"/>
                <a:gd name="connsiteX241" fmla="*/ 60452 w 63176"/>
                <a:gd name="connsiteY241" fmla="*/ 182444 h 274419"/>
                <a:gd name="connsiteX242" fmla="*/ 57112 w 63176"/>
                <a:gd name="connsiteY242" fmla="*/ 179719 h 274419"/>
                <a:gd name="connsiteX243" fmla="*/ 54987 w 63176"/>
                <a:gd name="connsiteY243" fmla="*/ 175471 h 274419"/>
                <a:gd name="connsiteX244" fmla="*/ 53934 w 63176"/>
                <a:gd name="connsiteY244" fmla="*/ 171076 h 274419"/>
                <a:gd name="connsiteX245" fmla="*/ 53172 w 63176"/>
                <a:gd name="connsiteY245" fmla="*/ 166990 h 274419"/>
                <a:gd name="connsiteX246" fmla="*/ 52571 w 63176"/>
                <a:gd name="connsiteY246" fmla="*/ 163195 h 274419"/>
                <a:gd name="connsiteX247" fmla="*/ 50755 w 63176"/>
                <a:gd name="connsiteY247" fmla="*/ 161379 h 274419"/>
                <a:gd name="connsiteX248" fmla="*/ 50155 w 63176"/>
                <a:gd name="connsiteY248" fmla="*/ 155169 h 274419"/>
                <a:gd name="connsiteX249" fmla="*/ 47431 w 63176"/>
                <a:gd name="connsiteY249" fmla="*/ 150628 h 274419"/>
                <a:gd name="connsiteX250" fmla="*/ 48193 w 63176"/>
                <a:gd name="connsiteY250" fmla="*/ 147596 h 274419"/>
                <a:gd name="connsiteX251" fmla="*/ 45923 w 63176"/>
                <a:gd name="connsiteY251" fmla="*/ 143655 h 274419"/>
                <a:gd name="connsiteX252" fmla="*/ 43944 w 63176"/>
                <a:gd name="connsiteY252" fmla="*/ 139261 h 274419"/>
                <a:gd name="connsiteX253" fmla="*/ 42891 w 63176"/>
                <a:gd name="connsiteY253" fmla="*/ 134104 h 274419"/>
                <a:gd name="connsiteX254" fmla="*/ 41982 w 63176"/>
                <a:gd name="connsiteY254" fmla="*/ 124099 h 274419"/>
                <a:gd name="connsiteX255" fmla="*/ 40166 w 63176"/>
                <a:gd name="connsiteY255" fmla="*/ 115764 h 274419"/>
                <a:gd name="connsiteX256" fmla="*/ 38950 w 63176"/>
                <a:gd name="connsiteY256" fmla="*/ 110608 h 274419"/>
                <a:gd name="connsiteX257" fmla="*/ 38642 w 63176"/>
                <a:gd name="connsiteY257" fmla="*/ 107575 h 274419"/>
                <a:gd name="connsiteX258" fmla="*/ 37588 w 63176"/>
                <a:gd name="connsiteY258" fmla="*/ 109554 h 274419"/>
                <a:gd name="connsiteX259" fmla="*/ 37442 w 63176"/>
                <a:gd name="connsiteY259" fmla="*/ 107738 h 274419"/>
                <a:gd name="connsiteX260" fmla="*/ 35172 w 63176"/>
                <a:gd name="connsiteY260" fmla="*/ 105759 h 274419"/>
                <a:gd name="connsiteX261" fmla="*/ 35480 w 63176"/>
                <a:gd name="connsiteY261" fmla="*/ 104089 h 274419"/>
                <a:gd name="connsiteX262" fmla="*/ 37458 w 63176"/>
                <a:gd name="connsiteY262" fmla="*/ 105451 h 274419"/>
                <a:gd name="connsiteX263" fmla="*/ 37604 w 63176"/>
                <a:gd name="connsiteY263" fmla="*/ 100749 h 274419"/>
                <a:gd name="connsiteX264" fmla="*/ 36842 w 63176"/>
                <a:gd name="connsiteY264" fmla="*/ 96954 h 274419"/>
                <a:gd name="connsiteX265" fmla="*/ 35334 w 63176"/>
                <a:gd name="connsiteY265" fmla="*/ 93776 h 274419"/>
                <a:gd name="connsiteX266" fmla="*/ 35026 w 63176"/>
                <a:gd name="connsiteY266" fmla="*/ 96662 h 274419"/>
                <a:gd name="connsiteX267" fmla="*/ 35026 w 63176"/>
                <a:gd name="connsiteY267" fmla="*/ 99094 h 274419"/>
                <a:gd name="connsiteX268" fmla="*/ 33972 w 63176"/>
                <a:gd name="connsiteY268" fmla="*/ 100911 h 274419"/>
                <a:gd name="connsiteX269" fmla="*/ 32302 w 63176"/>
                <a:gd name="connsiteY269" fmla="*/ 100311 h 274419"/>
                <a:gd name="connsiteX270" fmla="*/ 32448 w 63176"/>
                <a:gd name="connsiteY270" fmla="*/ 96062 h 274419"/>
                <a:gd name="connsiteX271" fmla="*/ 33664 w 63176"/>
                <a:gd name="connsiteY271" fmla="*/ 92884 h 274419"/>
                <a:gd name="connsiteX272" fmla="*/ 32302 w 63176"/>
                <a:gd name="connsiteY272" fmla="*/ 85457 h 274419"/>
                <a:gd name="connsiteX273" fmla="*/ 31621 w 63176"/>
                <a:gd name="connsiteY273" fmla="*/ 89397 h 274419"/>
                <a:gd name="connsiteX274" fmla="*/ 30794 w 63176"/>
                <a:gd name="connsiteY274" fmla="*/ 87273 h 274419"/>
                <a:gd name="connsiteX275" fmla="*/ 29886 w 63176"/>
                <a:gd name="connsiteY275" fmla="*/ 86365 h 274419"/>
                <a:gd name="connsiteX276" fmla="*/ 30648 w 63176"/>
                <a:gd name="connsiteY276" fmla="*/ 83641 h 274419"/>
                <a:gd name="connsiteX277" fmla="*/ 29285 w 63176"/>
                <a:gd name="connsiteY277" fmla="*/ 79846 h 274419"/>
                <a:gd name="connsiteX278" fmla="*/ 30956 w 63176"/>
                <a:gd name="connsiteY278" fmla="*/ 75760 h 274419"/>
                <a:gd name="connsiteX279" fmla="*/ 30048 w 63176"/>
                <a:gd name="connsiteY279" fmla="*/ 72728 h 274419"/>
                <a:gd name="connsiteX280" fmla="*/ 30810 w 63176"/>
                <a:gd name="connsiteY280" fmla="*/ 69549 h 274419"/>
                <a:gd name="connsiteX281" fmla="*/ 31637 w 63176"/>
                <a:gd name="connsiteY281" fmla="*/ 65917 h 274419"/>
                <a:gd name="connsiteX282" fmla="*/ 32772 w 63176"/>
                <a:gd name="connsiteY282" fmla="*/ 63031 h 274419"/>
                <a:gd name="connsiteX283" fmla="*/ 33372 w 63176"/>
                <a:gd name="connsiteY283" fmla="*/ 65009 h 274419"/>
                <a:gd name="connsiteX284" fmla="*/ 33372 w 63176"/>
                <a:gd name="connsiteY284" fmla="*/ 67587 h 274419"/>
                <a:gd name="connsiteX285" fmla="*/ 32318 w 63176"/>
                <a:gd name="connsiteY285" fmla="*/ 69857 h 274419"/>
                <a:gd name="connsiteX286" fmla="*/ 31637 w 63176"/>
                <a:gd name="connsiteY286" fmla="*/ 71528 h 274419"/>
                <a:gd name="connsiteX287" fmla="*/ 32918 w 63176"/>
                <a:gd name="connsiteY287" fmla="*/ 71220 h 274419"/>
                <a:gd name="connsiteX288" fmla="*/ 34426 w 63176"/>
                <a:gd name="connsiteY288" fmla="*/ 68187 h 274419"/>
                <a:gd name="connsiteX289" fmla="*/ 35188 w 63176"/>
                <a:gd name="connsiteY289" fmla="*/ 64555 h 274419"/>
                <a:gd name="connsiteX290" fmla="*/ 35042 w 63176"/>
                <a:gd name="connsiteY290" fmla="*/ 61214 h 274419"/>
                <a:gd name="connsiteX291" fmla="*/ 35188 w 63176"/>
                <a:gd name="connsiteY291" fmla="*/ 57128 h 274419"/>
                <a:gd name="connsiteX292" fmla="*/ 35042 w 63176"/>
                <a:gd name="connsiteY292" fmla="*/ 53496 h 274419"/>
                <a:gd name="connsiteX293" fmla="*/ 33826 w 63176"/>
                <a:gd name="connsiteY293" fmla="*/ 56674 h 274419"/>
                <a:gd name="connsiteX294" fmla="*/ 33226 w 63176"/>
                <a:gd name="connsiteY294" fmla="*/ 53642 h 274419"/>
                <a:gd name="connsiteX295" fmla="*/ 31637 w 63176"/>
                <a:gd name="connsiteY295" fmla="*/ 53496 h 274419"/>
                <a:gd name="connsiteX296" fmla="*/ 31637 w 63176"/>
                <a:gd name="connsiteY296" fmla="*/ 50918 h 274419"/>
                <a:gd name="connsiteX297" fmla="*/ 30194 w 63176"/>
                <a:gd name="connsiteY297" fmla="*/ 50009 h 274419"/>
                <a:gd name="connsiteX298" fmla="*/ 29285 w 63176"/>
                <a:gd name="connsiteY298" fmla="*/ 45469 h 274419"/>
                <a:gd name="connsiteX299" fmla="*/ 28231 w 63176"/>
                <a:gd name="connsiteY299" fmla="*/ 43199 h 274419"/>
                <a:gd name="connsiteX300" fmla="*/ 28994 w 63176"/>
                <a:gd name="connsiteY300" fmla="*/ 39712 h 274419"/>
                <a:gd name="connsiteX301" fmla="*/ 30502 w 63176"/>
                <a:gd name="connsiteY301" fmla="*/ 38950 h 274419"/>
                <a:gd name="connsiteX302" fmla="*/ 31637 w 63176"/>
                <a:gd name="connsiteY302" fmla="*/ 39858 h 274419"/>
                <a:gd name="connsiteX303" fmla="*/ 30956 w 63176"/>
                <a:gd name="connsiteY303" fmla="*/ 42437 h 274419"/>
                <a:gd name="connsiteX304" fmla="*/ 33388 w 63176"/>
                <a:gd name="connsiteY304" fmla="*/ 45777 h 274419"/>
                <a:gd name="connsiteX305" fmla="*/ 33696 w 63176"/>
                <a:gd name="connsiteY305" fmla="*/ 49863 h 274419"/>
                <a:gd name="connsiteX306" fmla="*/ 34458 w 63176"/>
                <a:gd name="connsiteY306" fmla="*/ 52134 h 274419"/>
                <a:gd name="connsiteX307" fmla="*/ 35058 w 63176"/>
                <a:gd name="connsiteY307" fmla="*/ 48047 h 274419"/>
                <a:gd name="connsiteX308" fmla="*/ 33842 w 63176"/>
                <a:gd name="connsiteY308" fmla="*/ 43961 h 274419"/>
                <a:gd name="connsiteX309" fmla="*/ 33696 w 63176"/>
                <a:gd name="connsiteY309" fmla="*/ 41074 h 274419"/>
                <a:gd name="connsiteX310" fmla="*/ 31653 w 63176"/>
                <a:gd name="connsiteY310" fmla="*/ 35464 h 274419"/>
                <a:gd name="connsiteX311" fmla="*/ 29156 w 63176"/>
                <a:gd name="connsiteY311" fmla="*/ 34864 h 274419"/>
                <a:gd name="connsiteX312" fmla="*/ 30210 w 63176"/>
                <a:gd name="connsiteY312" fmla="*/ 33356 h 274419"/>
                <a:gd name="connsiteX313" fmla="*/ 29448 w 63176"/>
                <a:gd name="connsiteY313" fmla="*/ 31377 h 274419"/>
                <a:gd name="connsiteX314" fmla="*/ 27015 w 63176"/>
                <a:gd name="connsiteY314" fmla="*/ 31524 h 274419"/>
                <a:gd name="connsiteX315" fmla="*/ 28231 w 63176"/>
                <a:gd name="connsiteY315" fmla="*/ 30161 h 274419"/>
                <a:gd name="connsiteX316" fmla="*/ 28832 w 63176"/>
                <a:gd name="connsiteY316" fmla="*/ 27891 h 274419"/>
                <a:gd name="connsiteX317" fmla="*/ 27323 w 63176"/>
                <a:gd name="connsiteY317" fmla="*/ 26837 h 27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63176" h="274419">
                  <a:moveTo>
                    <a:pt x="27291" y="26675"/>
                  </a:moveTo>
                  <a:lnTo>
                    <a:pt x="25783" y="20464"/>
                  </a:lnTo>
                  <a:lnTo>
                    <a:pt x="24567" y="20464"/>
                  </a:lnTo>
                  <a:lnTo>
                    <a:pt x="24567" y="19102"/>
                  </a:lnTo>
                  <a:lnTo>
                    <a:pt x="25929" y="19102"/>
                  </a:lnTo>
                  <a:lnTo>
                    <a:pt x="25929" y="16670"/>
                  </a:lnTo>
                  <a:lnTo>
                    <a:pt x="27291" y="14237"/>
                  </a:lnTo>
                  <a:lnTo>
                    <a:pt x="27291" y="10151"/>
                  </a:lnTo>
                  <a:lnTo>
                    <a:pt x="24567" y="6811"/>
                  </a:lnTo>
                  <a:lnTo>
                    <a:pt x="22751" y="3632"/>
                  </a:lnTo>
                  <a:lnTo>
                    <a:pt x="22751" y="0"/>
                  </a:lnTo>
                  <a:lnTo>
                    <a:pt x="21080" y="0"/>
                  </a:lnTo>
                  <a:lnTo>
                    <a:pt x="21080" y="3178"/>
                  </a:lnTo>
                  <a:lnTo>
                    <a:pt x="20318" y="3486"/>
                  </a:lnTo>
                  <a:lnTo>
                    <a:pt x="20318" y="5465"/>
                  </a:lnTo>
                  <a:lnTo>
                    <a:pt x="18340" y="6681"/>
                  </a:lnTo>
                  <a:lnTo>
                    <a:pt x="18340" y="4865"/>
                  </a:lnTo>
                  <a:lnTo>
                    <a:pt x="15454" y="5319"/>
                  </a:lnTo>
                  <a:lnTo>
                    <a:pt x="13329" y="4719"/>
                  </a:lnTo>
                  <a:lnTo>
                    <a:pt x="14837" y="7605"/>
                  </a:lnTo>
                  <a:lnTo>
                    <a:pt x="16654" y="10329"/>
                  </a:lnTo>
                  <a:lnTo>
                    <a:pt x="19232" y="14270"/>
                  </a:lnTo>
                  <a:lnTo>
                    <a:pt x="21210" y="16994"/>
                  </a:lnTo>
                  <a:lnTo>
                    <a:pt x="21664" y="19264"/>
                  </a:lnTo>
                  <a:lnTo>
                    <a:pt x="20302" y="23205"/>
                  </a:lnTo>
                  <a:lnTo>
                    <a:pt x="19540" y="25475"/>
                  </a:lnTo>
                  <a:lnTo>
                    <a:pt x="21972" y="20772"/>
                  </a:lnTo>
                  <a:lnTo>
                    <a:pt x="22572" y="22280"/>
                  </a:lnTo>
                  <a:lnTo>
                    <a:pt x="23334" y="24551"/>
                  </a:lnTo>
                  <a:lnTo>
                    <a:pt x="23189" y="26675"/>
                  </a:lnTo>
                  <a:lnTo>
                    <a:pt x="21680" y="28183"/>
                  </a:lnTo>
                  <a:lnTo>
                    <a:pt x="20318" y="28183"/>
                  </a:lnTo>
                  <a:lnTo>
                    <a:pt x="20318" y="26675"/>
                  </a:lnTo>
                  <a:lnTo>
                    <a:pt x="16978" y="26983"/>
                  </a:lnTo>
                  <a:lnTo>
                    <a:pt x="17124" y="28961"/>
                  </a:lnTo>
                  <a:lnTo>
                    <a:pt x="17578" y="30469"/>
                  </a:lnTo>
                  <a:lnTo>
                    <a:pt x="18178" y="29415"/>
                  </a:lnTo>
                  <a:lnTo>
                    <a:pt x="19540" y="30469"/>
                  </a:lnTo>
                  <a:lnTo>
                    <a:pt x="21664" y="30469"/>
                  </a:lnTo>
                  <a:cubicBezTo>
                    <a:pt x="21664" y="30469"/>
                    <a:pt x="22426" y="31686"/>
                    <a:pt x="21810" y="31832"/>
                  </a:cubicBezTo>
                  <a:cubicBezTo>
                    <a:pt x="21210" y="31977"/>
                    <a:pt x="19086" y="31832"/>
                    <a:pt x="19086" y="31832"/>
                  </a:cubicBezTo>
                  <a:lnTo>
                    <a:pt x="18178" y="34264"/>
                  </a:lnTo>
                  <a:lnTo>
                    <a:pt x="17416" y="36534"/>
                  </a:lnTo>
                  <a:lnTo>
                    <a:pt x="16200" y="37442"/>
                  </a:lnTo>
                  <a:lnTo>
                    <a:pt x="14983" y="36680"/>
                  </a:lnTo>
                  <a:lnTo>
                    <a:pt x="14383" y="37442"/>
                  </a:lnTo>
                  <a:lnTo>
                    <a:pt x="13329" y="36988"/>
                  </a:lnTo>
                  <a:lnTo>
                    <a:pt x="11205" y="35626"/>
                  </a:lnTo>
                  <a:lnTo>
                    <a:pt x="12113" y="34864"/>
                  </a:lnTo>
                  <a:lnTo>
                    <a:pt x="12421" y="31832"/>
                  </a:lnTo>
                  <a:lnTo>
                    <a:pt x="10443" y="31377"/>
                  </a:lnTo>
                  <a:lnTo>
                    <a:pt x="8173" y="33648"/>
                  </a:lnTo>
                  <a:lnTo>
                    <a:pt x="6048" y="34702"/>
                  </a:lnTo>
                  <a:lnTo>
                    <a:pt x="3470" y="36064"/>
                  </a:lnTo>
                  <a:lnTo>
                    <a:pt x="3470" y="39858"/>
                  </a:lnTo>
                  <a:cubicBezTo>
                    <a:pt x="3470" y="39858"/>
                    <a:pt x="3016" y="42891"/>
                    <a:pt x="3470" y="43345"/>
                  </a:cubicBezTo>
                  <a:cubicBezTo>
                    <a:pt x="3924" y="43799"/>
                    <a:pt x="5140" y="46831"/>
                    <a:pt x="5140" y="46831"/>
                  </a:cubicBezTo>
                  <a:lnTo>
                    <a:pt x="5902" y="47593"/>
                  </a:lnTo>
                  <a:lnTo>
                    <a:pt x="5902" y="50026"/>
                  </a:lnTo>
                  <a:lnTo>
                    <a:pt x="4994" y="53512"/>
                  </a:lnTo>
                  <a:lnTo>
                    <a:pt x="3276" y="55782"/>
                  </a:lnTo>
                  <a:lnTo>
                    <a:pt x="3276" y="62301"/>
                  </a:lnTo>
                  <a:lnTo>
                    <a:pt x="4086" y="64117"/>
                  </a:lnTo>
                  <a:lnTo>
                    <a:pt x="3276" y="65933"/>
                  </a:lnTo>
                  <a:lnTo>
                    <a:pt x="2270" y="68058"/>
                  </a:lnTo>
                  <a:lnTo>
                    <a:pt x="1054" y="69420"/>
                  </a:lnTo>
                  <a:lnTo>
                    <a:pt x="0" y="71398"/>
                  </a:lnTo>
                  <a:lnTo>
                    <a:pt x="600" y="73668"/>
                  </a:lnTo>
                  <a:lnTo>
                    <a:pt x="0" y="75792"/>
                  </a:lnTo>
                  <a:lnTo>
                    <a:pt x="0" y="77009"/>
                  </a:lnTo>
                  <a:lnTo>
                    <a:pt x="1216" y="78371"/>
                  </a:lnTo>
                  <a:lnTo>
                    <a:pt x="0" y="79587"/>
                  </a:lnTo>
                  <a:lnTo>
                    <a:pt x="0" y="82311"/>
                  </a:lnTo>
                  <a:lnTo>
                    <a:pt x="908" y="83673"/>
                  </a:lnTo>
                  <a:lnTo>
                    <a:pt x="1054" y="85798"/>
                  </a:lnTo>
                  <a:lnTo>
                    <a:pt x="0" y="87014"/>
                  </a:lnTo>
                  <a:lnTo>
                    <a:pt x="1508" y="88068"/>
                  </a:lnTo>
                  <a:lnTo>
                    <a:pt x="2562" y="88830"/>
                  </a:lnTo>
                  <a:lnTo>
                    <a:pt x="4378" y="90500"/>
                  </a:lnTo>
                  <a:lnTo>
                    <a:pt x="4378" y="91716"/>
                  </a:lnTo>
                  <a:lnTo>
                    <a:pt x="3162" y="92479"/>
                  </a:lnTo>
                  <a:lnTo>
                    <a:pt x="1184" y="92479"/>
                  </a:lnTo>
                  <a:lnTo>
                    <a:pt x="2854" y="93841"/>
                  </a:lnTo>
                  <a:lnTo>
                    <a:pt x="3908" y="94603"/>
                  </a:lnTo>
                  <a:lnTo>
                    <a:pt x="4508" y="96419"/>
                  </a:lnTo>
                  <a:lnTo>
                    <a:pt x="6778" y="96419"/>
                  </a:lnTo>
                  <a:lnTo>
                    <a:pt x="6016" y="97781"/>
                  </a:lnTo>
                  <a:lnTo>
                    <a:pt x="9048" y="101267"/>
                  </a:lnTo>
                  <a:lnTo>
                    <a:pt x="9357" y="104154"/>
                  </a:lnTo>
                  <a:lnTo>
                    <a:pt x="11480" y="106132"/>
                  </a:lnTo>
                  <a:lnTo>
                    <a:pt x="11027" y="109019"/>
                  </a:lnTo>
                  <a:lnTo>
                    <a:pt x="12243" y="110997"/>
                  </a:lnTo>
                  <a:lnTo>
                    <a:pt x="13605" y="113267"/>
                  </a:lnTo>
                  <a:lnTo>
                    <a:pt x="12551" y="116608"/>
                  </a:lnTo>
                  <a:lnTo>
                    <a:pt x="10735" y="119494"/>
                  </a:lnTo>
                  <a:lnTo>
                    <a:pt x="9826" y="122072"/>
                  </a:lnTo>
                  <a:lnTo>
                    <a:pt x="9373" y="124796"/>
                  </a:lnTo>
                  <a:lnTo>
                    <a:pt x="8610" y="127683"/>
                  </a:lnTo>
                  <a:lnTo>
                    <a:pt x="8465" y="131023"/>
                  </a:lnTo>
                  <a:lnTo>
                    <a:pt x="9826" y="135726"/>
                  </a:lnTo>
                  <a:lnTo>
                    <a:pt x="11497" y="139066"/>
                  </a:lnTo>
                  <a:lnTo>
                    <a:pt x="10135" y="140120"/>
                  </a:lnTo>
                  <a:lnTo>
                    <a:pt x="10589" y="142245"/>
                  </a:lnTo>
                  <a:lnTo>
                    <a:pt x="10897" y="144677"/>
                  </a:lnTo>
                  <a:lnTo>
                    <a:pt x="10589" y="148163"/>
                  </a:lnTo>
                  <a:lnTo>
                    <a:pt x="10135" y="152704"/>
                  </a:lnTo>
                  <a:lnTo>
                    <a:pt x="10281" y="156790"/>
                  </a:lnTo>
                  <a:lnTo>
                    <a:pt x="10427" y="162547"/>
                  </a:lnTo>
                  <a:lnTo>
                    <a:pt x="9973" y="166795"/>
                  </a:lnTo>
                  <a:lnTo>
                    <a:pt x="9665" y="169374"/>
                  </a:lnTo>
                  <a:lnTo>
                    <a:pt x="9210" y="170882"/>
                  </a:lnTo>
                  <a:lnTo>
                    <a:pt x="9210" y="173460"/>
                  </a:lnTo>
                  <a:lnTo>
                    <a:pt x="9973" y="174968"/>
                  </a:lnTo>
                  <a:lnTo>
                    <a:pt x="8302" y="175730"/>
                  </a:lnTo>
                  <a:lnTo>
                    <a:pt x="8302" y="178308"/>
                  </a:lnTo>
                  <a:lnTo>
                    <a:pt x="7848" y="179363"/>
                  </a:lnTo>
                  <a:lnTo>
                    <a:pt x="7848" y="181487"/>
                  </a:lnTo>
                  <a:lnTo>
                    <a:pt x="6032" y="183611"/>
                  </a:lnTo>
                  <a:lnTo>
                    <a:pt x="6794" y="184373"/>
                  </a:lnTo>
                  <a:lnTo>
                    <a:pt x="4216" y="187260"/>
                  </a:lnTo>
                  <a:lnTo>
                    <a:pt x="3762" y="190146"/>
                  </a:lnTo>
                  <a:lnTo>
                    <a:pt x="5578" y="193324"/>
                  </a:lnTo>
                  <a:lnTo>
                    <a:pt x="7394" y="196503"/>
                  </a:lnTo>
                  <a:lnTo>
                    <a:pt x="8610" y="198481"/>
                  </a:lnTo>
                  <a:lnTo>
                    <a:pt x="9373" y="200913"/>
                  </a:lnTo>
                  <a:lnTo>
                    <a:pt x="9681" y="203637"/>
                  </a:lnTo>
                  <a:lnTo>
                    <a:pt x="10443" y="207124"/>
                  </a:lnTo>
                  <a:lnTo>
                    <a:pt x="10443" y="209702"/>
                  </a:lnTo>
                  <a:lnTo>
                    <a:pt x="10589" y="212881"/>
                  </a:lnTo>
                  <a:lnTo>
                    <a:pt x="9081" y="215913"/>
                  </a:lnTo>
                  <a:lnTo>
                    <a:pt x="7410" y="220453"/>
                  </a:lnTo>
                  <a:lnTo>
                    <a:pt x="6503" y="223486"/>
                  </a:lnTo>
                  <a:lnTo>
                    <a:pt x="6503" y="226372"/>
                  </a:lnTo>
                  <a:lnTo>
                    <a:pt x="6811" y="228042"/>
                  </a:lnTo>
                  <a:lnTo>
                    <a:pt x="7265" y="228950"/>
                  </a:lnTo>
                  <a:lnTo>
                    <a:pt x="7410" y="230929"/>
                  </a:lnTo>
                  <a:lnTo>
                    <a:pt x="6503" y="232145"/>
                  </a:lnTo>
                  <a:lnTo>
                    <a:pt x="6503" y="233653"/>
                  </a:lnTo>
                  <a:lnTo>
                    <a:pt x="7265" y="235015"/>
                  </a:lnTo>
                  <a:lnTo>
                    <a:pt x="8773" y="236523"/>
                  </a:lnTo>
                  <a:lnTo>
                    <a:pt x="8919" y="239701"/>
                  </a:lnTo>
                  <a:lnTo>
                    <a:pt x="8157" y="243042"/>
                  </a:lnTo>
                  <a:lnTo>
                    <a:pt x="6340" y="248199"/>
                  </a:lnTo>
                  <a:lnTo>
                    <a:pt x="3762" y="253501"/>
                  </a:lnTo>
                  <a:lnTo>
                    <a:pt x="3308" y="256987"/>
                  </a:lnTo>
                  <a:lnTo>
                    <a:pt x="4978" y="261528"/>
                  </a:lnTo>
                  <a:lnTo>
                    <a:pt x="5286" y="265922"/>
                  </a:lnTo>
                  <a:lnTo>
                    <a:pt x="5740" y="268809"/>
                  </a:lnTo>
                  <a:lnTo>
                    <a:pt x="5740" y="270933"/>
                  </a:lnTo>
                  <a:lnTo>
                    <a:pt x="7102" y="272911"/>
                  </a:lnTo>
                  <a:lnTo>
                    <a:pt x="8318" y="274419"/>
                  </a:lnTo>
                  <a:lnTo>
                    <a:pt x="9681" y="272749"/>
                  </a:lnTo>
                  <a:lnTo>
                    <a:pt x="11043" y="270933"/>
                  </a:lnTo>
                  <a:lnTo>
                    <a:pt x="12859" y="267755"/>
                  </a:lnTo>
                  <a:lnTo>
                    <a:pt x="13621" y="264576"/>
                  </a:lnTo>
                  <a:lnTo>
                    <a:pt x="14383" y="261236"/>
                  </a:lnTo>
                  <a:lnTo>
                    <a:pt x="14691" y="258058"/>
                  </a:lnTo>
                  <a:lnTo>
                    <a:pt x="15907" y="255333"/>
                  </a:lnTo>
                  <a:lnTo>
                    <a:pt x="17724" y="252901"/>
                  </a:lnTo>
                  <a:lnTo>
                    <a:pt x="19848" y="251231"/>
                  </a:lnTo>
                  <a:lnTo>
                    <a:pt x="21664" y="250323"/>
                  </a:lnTo>
                  <a:lnTo>
                    <a:pt x="22118" y="253047"/>
                  </a:lnTo>
                  <a:lnTo>
                    <a:pt x="24550" y="253809"/>
                  </a:lnTo>
                  <a:lnTo>
                    <a:pt x="27275" y="254571"/>
                  </a:lnTo>
                  <a:lnTo>
                    <a:pt x="29253" y="254717"/>
                  </a:lnTo>
                  <a:lnTo>
                    <a:pt x="32139" y="254863"/>
                  </a:lnTo>
                  <a:lnTo>
                    <a:pt x="33502" y="256679"/>
                  </a:lnTo>
                  <a:lnTo>
                    <a:pt x="34264" y="255463"/>
                  </a:lnTo>
                  <a:lnTo>
                    <a:pt x="35772" y="256063"/>
                  </a:lnTo>
                  <a:lnTo>
                    <a:pt x="34555" y="257279"/>
                  </a:lnTo>
                  <a:lnTo>
                    <a:pt x="34864" y="259258"/>
                  </a:lnTo>
                  <a:lnTo>
                    <a:pt x="35772" y="262436"/>
                  </a:lnTo>
                  <a:lnTo>
                    <a:pt x="36534" y="265322"/>
                  </a:lnTo>
                  <a:lnTo>
                    <a:pt x="36534" y="268209"/>
                  </a:lnTo>
                  <a:lnTo>
                    <a:pt x="35934" y="270787"/>
                  </a:lnTo>
                  <a:lnTo>
                    <a:pt x="36534" y="272295"/>
                  </a:lnTo>
                  <a:lnTo>
                    <a:pt x="37442" y="268355"/>
                  </a:lnTo>
                  <a:lnTo>
                    <a:pt x="38950" y="264560"/>
                  </a:lnTo>
                  <a:lnTo>
                    <a:pt x="39550" y="261982"/>
                  </a:lnTo>
                  <a:lnTo>
                    <a:pt x="40766" y="260474"/>
                  </a:lnTo>
                  <a:lnTo>
                    <a:pt x="39550" y="259566"/>
                  </a:lnTo>
                  <a:lnTo>
                    <a:pt x="38496" y="254863"/>
                  </a:lnTo>
                  <a:lnTo>
                    <a:pt x="37896" y="250469"/>
                  </a:lnTo>
                  <a:lnTo>
                    <a:pt x="37896" y="247436"/>
                  </a:lnTo>
                  <a:lnTo>
                    <a:pt x="36680" y="247582"/>
                  </a:lnTo>
                  <a:lnTo>
                    <a:pt x="35772" y="248490"/>
                  </a:lnTo>
                  <a:lnTo>
                    <a:pt x="33648" y="248036"/>
                  </a:lnTo>
                  <a:lnTo>
                    <a:pt x="31377" y="246674"/>
                  </a:lnTo>
                  <a:lnTo>
                    <a:pt x="32139" y="248490"/>
                  </a:lnTo>
                  <a:lnTo>
                    <a:pt x="33648" y="249090"/>
                  </a:lnTo>
                  <a:lnTo>
                    <a:pt x="35318" y="249998"/>
                  </a:lnTo>
                  <a:lnTo>
                    <a:pt x="35626" y="251506"/>
                  </a:lnTo>
                  <a:lnTo>
                    <a:pt x="33648" y="251361"/>
                  </a:lnTo>
                  <a:lnTo>
                    <a:pt x="31669" y="251669"/>
                  </a:lnTo>
                  <a:lnTo>
                    <a:pt x="29999" y="247128"/>
                  </a:lnTo>
                  <a:lnTo>
                    <a:pt x="30599" y="244404"/>
                  </a:lnTo>
                  <a:lnTo>
                    <a:pt x="28783" y="241972"/>
                  </a:lnTo>
                  <a:lnTo>
                    <a:pt x="28929" y="236053"/>
                  </a:lnTo>
                  <a:lnTo>
                    <a:pt x="27567" y="232420"/>
                  </a:lnTo>
                  <a:lnTo>
                    <a:pt x="23626" y="229842"/>
                  </a:lnTo>
                  <a:lnTo>
                    <a:pt x="21194" y="227264"/>
                  </a:lnTo>
                  <a:lnTo>
                    <a:pt x="19215" y="223632"/>
                  </a:lnTo>
                  <a:lnTo>
                    <a:pt x="17999" y="219091"/>
                  </a:lnTo>
                  <a:lnTo>
                    <a:pt x="17854" y="215005"/>
                  </a:lnTo>
                  <a:lnTo>
                    <a:pt x="19070" y="210302"/>
                  </a:lnTo>
                  <a:lnTo>
                    <a:pt x="20351" y="204838"/>
                  </a:lnTo>
                  <a:lnTo>
                    <a:pt x="21632" y="198465"/>
                  </a:lnTo>
                  <a:lnTo>
                    <a:pt x="23610" y="192708"/>
                  </a:lnTo>
                  <a:lnTo>
                    <a:pt x="25118" y="187714"/>
                  </a:lnTo>
                  <a:lnTo>
                    <a:pt x="27243" y="184989"/>
                  </a:lnTo>
                  <a:lnTo>
                    <a:pt x="28604" y="183627"/>
                  </a:lnTo>
                  <a:lnTo>
                    <a:pt x="27096" y="181357"/>
                  </a:lnTo>
                  <a:lnTo>
                    <a:pt x="26950" y="179087"/>
                  </a:lnTo>
                  <a:lnTo>
                    <a:pt x="28313" y="176963"/>
                  </a:lnTo>
                  <a:lnTo>
                    <a:pt x="30437" y="174238"/>
                  </a:lnTo>
                  <a:lnTo>
                    <a:pt x="32869" y="172260"/>
                  </a:lnTo>
                  <a:lnTo>
                    <a:pt x="35447" y="171352"/>
                  </a:lnTo>
                  <a:lnTo>
                    <a:pt x="37426" y="171352"/>
                  </a:lnTo>
                  <a:lnTo>
                    <a:pt x="34540" y="169990"/>
                  </a:lnTo>
                  <a:lnTo>
                    <a:pt x="33485" y="169390"/>
                  </a:lnTo>
                  <a:lnTo>
                    <a:pt x="33485" y="168336"/>
                  </a:lnTo>
                  <a:lnTo>
                    <a:pt x="35918" y="168028"/>
                  </a:lnTo>
                  <a:lnTo>
                    <a:pt x="37426" y="168174"/>
                  </a:lnTo>
                  <a:lnTo>
                    <a:pt x="37572" y="169228"/>
                  </a:lnTo>
                  <a:lnTo>
                    <a:pt x="40750" y="169536"/>
                  </a:lnTo>
                  <a:lnTo>
                    <a:pt x="40750" y="170298"/>
                  </a:lnTo>
                  <a:lnTo>
                    <a:pt x="42874" y="170152"/>
                  </a:lnTo>
                  <a:lnTo>
                    <a:pt x="42874" y="171060"/>
                  </a:lnTo>
                  <a:lnTo>
                    <a:pt x="45599" y="171660"/>
                  </a:lnTo>
                  <a:lnTo>
                    <a:pt x="48631" y="172568"/>
                  </a:lnTo>
                  <a:lnTo>
                    <a:pt x="52117" y="175292"/>
                  </a:lnTo>
                  <a:lnTo>
                    <a:pt x="54696" y="178633"/>
                  </a:lnTo>
                  <a:lnTo>
                    <a:pt x="56820" y="181211"/>
                  </a:lnTo>
                  <a:lnTo>
                    <a:pt x="59398" y="183335"/>
                  </a:lnTo>
                  <a:lnTo>
                    <a:pt x="60906" y="185606"/>
                  </a:lnTo>
                  <a:lnTo>
                    <a:pt x="60906" y="188492"/>
                  </a:lnTo>
                  <a:lnTo>
                    <a:pt x="61960" y="190616"/>
                  </a:lnTo>
                  <a:lnTo>
                    <a:pt x="63177" y="191833"/>
                  </a:lnTo>
                  <a:lnTo>
                    <a:pt x="63177" y="190016"/>
                  </a:lnTo>
                  <a:lnTo>
                    <a:pt x="62576" y="187746"/>
                  </a:lnTo>
                  <a:lnTo>
                    <a:pt x="62122" y="183952"/>
                  </a:lnTo>
                  <a:lnTo>
                    <a:pt x="60452" y="182444"/>
                  </a:lnTo>
                  <a:lnTo>
                    <a:pt x="57112" y="179719"/>
                  </a:lnTo>
                  <a:lnTo>
                    <a:pt x="54987" y="175471"/>
                  </a:lnTo>
                  <a:lnTo>
                    <a:pt x="53934" y="171076"/>
                  </a:lnTo>
                  <a:lnTo>
                    <a:pt x="53172" y="166990"/>
                  </a:lnTo>
                  <a:lnTo>
                    <a:pt x="52571" y="163195"/>
                  </a:lnTo>
                  <a:lnTo>
                    <a:pt x="50755" y="161379"/>
                  </a:lnTo>
                  <a:lnTo>
                    <a:pt x="50155" y="155169"/>
                  </a:lnTo>
                  <a:lnTo>
                    <a:pt x="47431" y="150628"/>
                  </a:lnTo>
                  <a:cubicBezTo>
                    <a:pt x="47431" y="150628"/>
                    <a:pt x="48339" y="148050"/>
                    <a:pt x="48193" y="147596"/>
                  </a:cubicBezTo>
                  <a:cubicBezTo>
                    <a:pt x="48047" y="147142"/>
                    <a:pt x="45923" y="143655"/>
                    <a:pt x="45923" y="143655"/>
                  </a:cubicBezTo>
                  <a:lnTo>
                    <a:pt x="43944" y="139261"/>
                  </a:lnTo>
                  <a:lnTo>
                    <a:pt x="42891" y="134104"/>
                  </a:lnTo>
                  <a:lnTo>
                    <a:pt x="41982" y="124099"/>
                  </a:lnTo>
                  <a:lnTo>
                    <a:pt x="40166" y="115764"/>
                  </a:lnTo>
                  <a:lnTo>
                    <a:pt x="38950" y="110608"/>
                  </a:lnTo>
                  <a:lnTo>
                    <a:pt x="38642" y="107575"/>
                  </a:lnTo>
                  <a:lnTo>
                    <a:pt x="37588" y="109554"/>
                  </a:lnTo>
                  <a:lnTo>
                    <a:pt x="37442" y="107738"/>
                  </a:lnTo>
                  <a:lnTo>
                    <a:pt x="35172" y="105759"/>
                  </a:lnTo>
                  <a:lnTo>
                    <a:pt x="35480" y="104089"/>
                  </a:lnTo>
                  <a:lnTo>
                    <a:pt x="37458" y="105451"/>
                  </a:lnTo>
                  <a:lnTo>
                    <a:pt x="37604" y="100749"/>
                  </a:lnTo>
                  <a:lnTo>
                    <a:pt x="36842" y="96954"/>
                  </a:lnTo>
                  <a:lnTo>
                    <a:pt x="35334" y="93776"/>
                  </a:lnTo>
                  <a:lnTo>
                    <a:pt x="35026" y="96662"/>
                  </a:lnTo>
                  <a:lnTo>
                    <a:pt x="35026" y="99094"/>
                  </a:lnTo>
                  <a:lnTo>
                    <a:pt x="33972" y="100911"/>
                  </a:lnTo>
                  <a:lnTo>
                    <a:pt x="32302" y="100311"/>
                  </a:lnTo>
                  <a:lnTo>
                    <a:pt x="32448" y="96062"/>
                  </a:lnTo>
                  <a:lnTo>
                    <a:pt x="33664" y="92884"/>
                  </a:lnTo>
                  <a:lnTo>
                    <a:pt x="32302" y="85457"/>
                  </a:lnTo>
                  <a:lnTo>
                    <a:pt x="31621" y="89397"/>
                  </a:lnTo>
                  <a:lnTo>
                    <a:pt x="30794" y="87273"/>
                  </a:lnTo>
                  <a:lnTo>
                    <a:pt x="29886" y="86365"/>
                  </a:lnTo>
                  <a:lnTo>
                    <a:pt x="30648" y="83641"/>
                  </a:lnTo>
                  <a:lnTo>
                    <a:pt x="29285" y="79846"/>
                  </a:lnTo>
                  <a:lnTo>
                    <a:pt x="30956" y="75760"/>
                  </a:lnTo>
                  <a:lnTo>
                    <a:pt x="30048" y="72728"/>
                  </a:lnTo>
                  <a:lnTo>
                    <a:pt x="30810" y="69549"/>
                  </a:lnTo>
                  <a:lnTo>
                    <a:pt x="31637" y="65917"/>
                  </a:lnTo>
                  <a:lnTo>
                    <a:pt x="32772" y="63031"/>
                  </a:lnTo>
                  <a:lnTo>
                    <a:pt x="33372" y="65009"/>
                  </a:lnTo>
                  <a:lnTo>
                    <a:pt x="33372" y="67587"/>
                  </a:lnTo>
                  <a:lnTo>
                    <a:pt x="32318" y="69857"/>
                  </a:lnTo>
                  <a:lnTo>
                    <a:pt x="31637" y="71528"/>
                  </a:lnTo>
                  <a:lnTo>
                    <a:pt x="32918" y="71220"/>
                  </a:lnTo>
                  <a:lnTo>
                    <a:pt x="34426" y="68187"/>
                  </a:lnTo>
                  <a:lnTo>
                    <a:pt x="35188" y="64555"/>
                  </a:lnTo>
                  <a:lnTo>
                    <a:pt x="35042" y="61214"/>
                  </a:lnTo>
                  <a:lnTo>
                    <a:pt x="35188" y="57128"/>
                  </a:lnTo>
                  <a:lnTo>
                    <a:pt x="35042" y="53496"/>
                  </a:lnTo>
                  <a:lnTo>
                    <a:pt x="33826" y="56674"/>
                  </a:lnTo>
                  <a:lnTo>
                    <a:pt x="33226" y="53642"/>
                  </a:lnTo>
                  <a:lnTo>
                    <a:pt x="31637" y="53496"/>
                  </a:lnTo>
                  <a:lnTo>
                    <a:pt x="31637" y="50918"/>
                  </a:lnTo>
                  <a:lnTo>
                    <a:pt x="30194" y="50009"/>
                  </a:lnTo>
                  <a:lnTo>
                    <a:pt x="29285" y="45469"/>
                  </a:lnTo>
                  <a:lnTo>
                    <a:pt x="28231" y="43199"/>
                  </a:lnTo>
                  <a:lnTo>
                    <a:pt x="28994" y="39712"/>
                  </a:lnTo>
                  <a:lnTo>
                    <a:pt x="30502" y="38950"/>
                  </a:lnTo>
                  <a:lnTo>
                    <a:pt x="31637" y="39858"/>
                  </a:lnTo>
                  <a:lnTo>
                    <a:pt x="30956" y="42437"/>
                  </a:lnTo>
                  <a:lnTo>
                    <a:pt x="33388" y="45777"/>
                  </a:lnTo>
                  <a:lnTo>
                    <a:pt x="33696" y="49863"/>
                  </a:lnTo>
                  <a:lnTo>
                    <a:pt x="34458" y="52134"/>
                  </a:lnTo>
                  <a:lnTo>
                    <a:pt x="35058" y="48047"/>
                  </a:lnTo>
                  <a:lnTo>
                    <a:pt x="33842" y="43961"/>
                  </a:lnTo>
                  <a:lnTo>
                    <a:pt x="33696" y="41074"/>
                  </a:lnTo>
                  <a:lnTo>
                    <a:pt x="31653" y="35464"/>
                  </a:lnTo>
                  <a:lnTo>
                    <a:pt x="29156" y="34864"/>
                  </a:lnTo>
                  <a:lnTo>
                    <a:pt x="30210" y="33356"/>
                  </a:lnTo>
                  <a:lnTo>
                    <a:pt x="29448" y="31377"/>
                  </a:lnTo>
                  <a:lnTo>
                    <a:pt x="27015" y="31524"/>
                  </a:lnTo>
                  <a:lnTo>
                    <a:pt x="28231" y="30161"/>
                  </a:lnTo>
                  <a:lnTo>
                    <a:pt x="28832" y="27891"/>
                  </a:lnTo>
                  <a:lnTo>
                    <a:pt x="27323" y="26837"/>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69" name="Freeform: Shape 868">
              <a:extLst>
                <a:ext uri="{FF2B5EF4-FFF2-40B4-BE49-F238E27FC236}">
                  <a16:creationId xmlns:a16="http://schemas.microsoft.com/office/drawing/2014/main" id="{B0C82B57-5250-C503-2163-A0616C71AAB5}"/>
                </a:ext>
              </a:extLst>
            </p:cNvPr>
            <p:cNvSpPr/>
            <p:nvPr/>
          </p:nvSpPr>
          <p:spPr>
            <a:xfrm>
              <a:off x="10324784" y="3129502"/>
              <a:ext cx="25195" cy="26851"/>
            </a:xfrm>
            <a:custGeom>
              <a:avLst/>
              <a:gdLst>
                <a:gd name="connsiteX0" fmla="*/ 0 w 27312"/>
                <a:gd name="connsiteY0" fmla="*/ 29107 h 29107"/>
                <a:gd name="connsiteX1" fmla="*/ 11367 w 27312"/>
                <a:gd name="connsiteY1" fmla="*/ 19102 h 29107"/>
                <a:gd name="connsiteX2" fmla="*/ 20918 w 27312"/>
                <a:gd name="connsiteY2" fmla="*/ 16832 h 29107"/>
                <a:gd name="connsiteX3" fmla="*/ 27291 w 27312"/>
                <a:gd name="connsiteY3" fmla="*/ 10913 h 29107"/>
                <a:gd name="connsiteX4" fmla="*/ 24112 w 27312"/>
                <a:gd name="connsiteY4" fmla="*/ 7281 h 29107"/>
                <a:gd name="connsiteX5" fmla="*/ 22750 w 27312"/>
                <a:gd name="connsiteY5" fmla="*/ 0 h 29107"/>
                <a:gd name="connsiteX6" fmla="*/ 15924 w 27312"/>
                <a:gd name="connsiteY6" fmla="*/ 6827 h 29107"/>
                <a:gd name="connsiteX7" fmla="*/ 5010 w 27312"/>
                <a:gd name="connsiteY7" fmla="*/ 8643 h 29107"/>
                <a:gd name="connsiteX8" fmla="*/ 8643 w 27312"/>
                <a:gd name="connsiteY8" fmla="*/ 11821 h 29107"/>
                <a:gd name="connsiteX9" fmla="*/ 5464 w 27312"/>
                <a:gd name="connsiteY9" fmla="*/ 16816 h 29107"/>
                <a:gd name="connsiteX10" fmla="*/ 0 w 27312"/>
                <a:gd name="connsiteY10" fmla="*/ 29091 h 29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12" h="29107">
                  <a:moveTo>
                    <a:pt x="0" y="29107"/>
                  </a:moveTo>
                  <a:lnTo>
                    <a:pt x="11367" y="19102"/>
                  </a:lnTo>
                  <a:lnTo>
                    <a:pt x="20918" y="16832"/>
                  </a:lnTo>
                  <a:cubicBezTo>
                    <a:pt x="20918" y="16832"/>
                    <a:pt x="27745" y="12292"/>
                    <a:pt x="27291" y="10913"/>
                  </a:cubicBezTo>
                  <a:cubicBezTo>
                    <a:pt x="26837" y="9551"/>
                    <a:pt x="24112" y="7281"/>
                    <a:pt x="24112" y="7281"/>
                  </a:cubicBezTo>
                  <a:lnTo>
                    <a:pt x="22750" y="0"/>
                  </a:lnTo>
                  <a:lnTo>
                    <a:pt x="15924" y="6827"/>
                  </a:lnTo>
                  <a:lnTo>
                    <a:pt x="5010" y="8643"/>
                  </a:lnTo>
                  <a:lnTo>
                    <a:pt x="8643" y="11821"/>
                  </a:lnTo>
                  <a:lnTo>
                    <a:pt x="5464" y="16816"/>
                  </a:lnTo>
                  <a:lnTo>
                    <a:pt x="0" y="29091"/>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70" name="Freeform: Shape 869">
              <a:extLst>
                <a:ext uri="{FF2B5EF4-FFF2-40B4-BE49-F238E27FC236}">
                  <a16:creationId xmlns:a16="http://schemas.microsoft.com/office/drawing/2014/main" id="{04C23019-FD97-6224-AE09-3C8CBF1F1E01}"/>
                </a:ext>
              </a:extLst>
            </p:cNvPr>
            <p:cNvSpPr/>
            <p:nvPr/>
          </p:nvSpPr>
          <p:spPr>
            <a:xfrm>
              <a:off x="10268149" y="2592127"/>
              <a:ext cx="5027" cy="5026"/>
            </a:xfrm>
            <a:custGeom>
              <a:avLst/>
              <a:gdLst>
                <a:gd name="connsiteX0" fmla="*/ 0 w 5449"/>
                <a:gd name="connsiteY0" fmla="*/ 0 h 5448"/>
                <a:gd name="connsiteX1" fmla="*/ 0 w 5449"/>
                <a:gd name="connsiteY1" fmla="*/ 5448 h 5448"/>
                <a:gd name="connsiteX2" fmla="*/ 5449 w 5449"/>
                <a:gd name="connsiteY2" fmla="*/ 5448 h 5448"/>
                <a:gd name="connsiteX3" fmla="*/ 2725 w 5449"/>
                <a:gd name="connsiteY3" fmla="*/ 0 h 5448"/>
                <a:gd name="connsiteX4" fmla="*/ 0 w 5449"/>
                <a:gd name="connsiteY4" fmla="*/ 0 h 5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9" h="5448">
                  <a:moveTo>
                    <a:pt x="0" y="0"/>
                  </a:moveTo>
                  <a:lnTo>
                    <a:pt x="0" y="5448"/>
                  </a:lnTo>
                  <a:lnTo>
                    <a:pt x="5449" y="5448"/>
                  </a:lnTo>
                  <a:lnTo>
                    <a:pt x="2725" y="0"/>
                  </a:lnTo>
                  <a:lnTo>
                    <a:pt x="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71" name="Freeform: Shape 870">
              <a:extLst>
                <a:ext uri="{FF2B5EF4-FFF2-40B4-BE49-F238E27FC236}">
                  <a16:creationId xmlns:a16="http://schemas.microsoft.com/office/drawing/2014/main" id="{C9ADA256-9A53-E600-3797-EF07F89101F3}"/>
                </a:ext>
              </a:extLst>
            </p:cNvPr>
            <p:cNvSpPr/>
            <p:nvPr/>
          </p:nvSpPr>
          <p:spPr>
            <a:xfrm>
              <a:off x="9872137" y="2401100"/>
              <a:ext cx="73269" cy="49096"/>
            </a:xfrm>
            <a:custGeom>
              <a:avLst/>
              <a:gdLst>
                <a:gd name="connsiteX0" fmla="*/ 72906 w 79424"/>
                <a:gd name="connsiteY0" fmla="*/ 53220 h 53220"/>
                <a:gd name="connsiteX1" fmla="*/ 60015 w 79424"/>
                <a:gd name="connsiteY1" fmla="*/ 49572 h 53220"/>
                <a:gd name="connsiteX2" fmla="*/ 56236 w 79424"/>
                <a:gd name="connsiteY2" fmla="*/ 50188 h 53220"/>
                <a:gd name="connsiteX3" fmla="*/ 53350 w 79424"/>
                <a:gd name="connsiteY3" fmla="*/ 47901 h 53220"/>
                <a:gd name="connsiteX4" fmla="*/ 47901 w 79424"/>
                <a:gd name="connsiteY4" fmla="*/ 47901 h 53220"/>
                <a:gd name="connsiteX5" fmla="*/ 42290 w 79424"/>
                <a:gd name="connsiteY5" fmla="*/ 45777 h 53220"/>
                <a:gd name="connsiteX6" fmla="*/ 35918 w 79424"/>
                <a:gd name="connsiteY6" fmla="*/ 44869 h 53220"/>
                <a:gd name="connsiteX7" fmla="*/ 28183 w 79424"/>
                <a:gd name="connsiteY7" fmla="*/ 38658 h 53220"/>
                <a:gd name="connsiteX8" fmla="*/ 23043 w 79424"/>
                <a:gd name="connsiteY8" fmla="*/ 36388 h 53220"/>
                <a:gd name="connsiteX9" fmla="*/ 17724 w 79424"/>
                <a:gd name="connsiteY9" fmla="*/ 35480 h 53220"/>
                <a:gd name="connsiteX10" fmla="*/ 13637 w 79424"/>
                <a:gd name="connsiteY10" fmla="*/ 36388 h 53220"/>
                <a:gd name="connsiteX11" fmla="*/ 11367 w 79424"/>
                <a:gd name="connsiteY11" fmla="*/ 38658 h 53220"/>
                <a:gd name="connsiteX12" fmla="*/ 8627 w 79424"/>
                <a:gd name="connsiteY12" fmla="*/ 40020 h 53220"/>
                <a:gd name="connsiteX13" fmla="*/ 5902 w 79424"/>
                <a:gd name="connsiteY13" fmla="*/ 41545 h 53220"/>
                <a:gd name="connsiteX14" fmla="*/ 3324 w 79424"/>
                <a:gd name="connsiteY14" fmla="*/ 42599 h 53220"/>
                <a:gd name="connsiteX15" fmla="*/ 746 w 79424"/>
                <a:gd name="connsiteY15" fmla="*/ 40783 h 53220"/>
                <a:gd name="connsiteX16" fmla="*/ 0 w 79424"/>
                <a:gd name="connsiteY16" fmla="*/ 38058 h 53220"/>
                <a:gd name="connsiteX17" fmla="*/ 1654 w 79424"/>
                <a:gd name="connsiteY17" fmla="*/ 35480 h 53220"/>
                <a:gd name="connsiteX18" fmla="*/ 5902 w 79424"/>
                <a:gd name="connsiteY18" fmla="*/ 34718 h 53220"/>
                <a:gd name="connsiteX19" fmla="*/ 8335 w 79424"/>
                <a:gd name="connsiteY19" fmla="*/ 34718 h 53220"/>
                <a:gd name="connsiteX20" fmla="*/ 10605 w 79424"/>
                <a:gd name="connsiteY20" fmla="*/ 33502 h 53220"/>
                <a:gd name="connsiteX21" fmla="*/ 12875 w 79424"/>
                <a:gd name="connsiteY21" fmla="*/ 34264 h 53220"/>
                <a:gd name="connsiteX22" fmla="*/ 16670 w 79424"/>
                <a:gd name="connsiteY22" fmla="*/ 31232 h 53220"/>
                <a:gd name="connsiteX23" fmla="*/ 20010 w 79424"/>
                <a:gd name="connsiteY23" fmla="*/ 26529 h 53220"/>
                <a:gd name="connsiteX24" fmla="*/ 21664 w 79424"/>
                <a:gd name="connsiteY24" fmla="*/ 21680 h 53220"/>
                <a:gd name="connsiteX25" fmla="*/ 23043 w 79424"/>
                <a:gd name="connsiteY25" fmla="*/ 15924 h 53220"/>
                <a:gd name="connsiteX26" fmla="*/ 26059 w 79424"/>
                <a:gd name="connsiteY26" fmla="*/ 15924 h 53220"/>
                <a:gd name="connsiteX27" fmla="*/ 23642 w 79424"/>
                <a:gd name="connsiteY27" fmla="*/ 14400 h 53220"/>
                <a:gd name="connsiteX28" fmla="*/ 25005 w 79424"/>
                <a:gd name="connsiteY28" fmla="*/ 8951 h 53220"/>
                <a:gd name="connsiteX29" fmla="*/ 27729 w 79424"/>
                <a:gd name="connsiteY29" fmla="*/ 5773 h 53220"/>
                <a:gd name="connsiteX30" fmla="*/ 29853 w 79424"/>
                <a:gd name="connsiteY30" fmla="*/ 3940 h 53220"/>
                <a:gd name="connsiteX31" fmla="*/ 31977 w 79424"/>
                <a:gd name="connsiteY31" fmla="*/ 5157 h 53220"/>
                <a:gd name="connsiteX32" fmla="*/ 34702 w 79424"/>
                <a:gd name="connsiteY32" fmla="*/ 4865 h 53220"/>
                <a:gd name="connsiteX33" fmla="*/ 38042 w 79424"/>
                <a:gd name="connsiteY33" fmla="*/ 2740 h 53220"/>
                <a:gd name="connsiteX34" fmla="*/ 42129 w 79424"/>
                <a:gd name="connsiteY34" fmla="*/ 924 h 53220"/>
                <a:gd name="connsiteX35" fmla="*/ 44869 w 79424"/>
                <a:gd name="connsiteY35" fmla="*/ 0 h 53220"/>
                <a:gd name="connsiteX36" fmla="*/ 47139 w 79424"/>
                <a:gd name="connsiteY36" fmla="*/ 0 h 53220"/>
                <a:gd name="connsiteX37" fmla="*/ 49717 w 79424"/>
                <a:gd name="connsiteY37" fmla="*/ 1832 h 53220"/>
                <a:gd name="connsiteX38" fmla="*/ 55620 w 79424"/>
                <a:gd name="connsiteY38" fmla="*/ 4865 h 53220"/>
                <a:gd name="connsiteX39" fmla="*/ 60469 w 79424"/>
                <a:gd name="connsiteY39" fmla="*/ 7897 h 53220"/>
                <a:gd name="connsiteX40" fmla="*/ 63663 w 79424"/>
                <a:gd name="connsiteY40" fmla="*/ 13492 h 53220"/>
                <a:gd name="connsiteX41" fmla="*/ 68057 w 79424"/>
                <a:gd name="connsiteY41" fmla="*/ 16686 h 53220"/>
                <a:gd name="connsiteX42" fmla="*/ 68365 w 79424"/>
                <a:gd name="connsiteY42" fmla="*/ 18810 h 53220"/>
                <a:gd name="connsiteX43" fmla="*/ 69873 w 79424"/>
                <a:gd name="connsiteY43" fmla="*/ 18810 h 53220"/>
                <a:gd name="connsiteX44" fmla="*/ 74122 w 79424"/>
                <a:gd name="connsiteY44" fmla="*/ 23205 h 53220"/>
                <a:gd name="connsiteX45" fmla="*/ 76538 w 79424"/>
                <a:gd name="connsiteY45" fmla="*/ 27437 h 53220"/>
                <a:gd name="connsiteX46" fmla="*/ 79425 w 79424"/>
                <a:gd name="connsiteY46" fmla="*/ 32140 h 53220"/>
                <a:gd name="connsiteX47" fmla="*/ 79425 w 79424"/>
                <a:gd name="connsiteY47" fmla="*/ 35026 h 53220"/>
                <a:gd name="connsiteX48" fmla="*/ 78062 w 79424"/>
                <a:gd name="connsiteY48" fmla="*/ 37150 h 53220"/>
                <a:gd name="connsiteX49" fmla="*/ 77754 w 79424"/>
                <a:gd name="connsiteY49" fmla="*/ 39729 h 53220"/>
                <a:gd name="connsiteX50" fmla="*/ 77754 w 79424"/>
                <a:gd name="connsiteY50" fmla="*/ 43961 h 53220"/>
                <a:gd name="connsiteX51" fmla="*/ 78517 w 79424"/>
                <a:gd name="connsiteY51" fmla="*/ 47447 h 53220"/>
                <a:gd name="connsiteX52" fmla="*/ 79425 w 79424"/>
                <a:gd name="connsiteY52" fmla="*/ 50334 h 53220"/>
                <a:gd name="connsiteX53" fmla="*/ 76992 w 79424"/>
                <a:gd name="connsiteY53" fmla="*/ 51388 h 53220"/>
                <a:gd name="connsiteX54" fmla="*/ 73668 w 79424"/>
                <a:gd name="connsiteY54" fmla="*/ 53220 h 53220"/>
                <a:gd name="connsiteX55" fmla="*/ 72906 w 79424"/>
                <a:gd name="connsiteY55" fmla="*/ 53220 h 5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79424" h="53220">
                  <a:moveTo>
                    <a:pt x="72906" y="53220"/>
                  </a:moveTo>
                  <a:lnTo>
                    <a:pt x="60015" y="49572"/>
                  </a:lnTo>
                  <a:lnTo>
                    <a:pt x="56236" y="50188"/>
                  </a:lnTo>
                  <a:lnTo>
                    <a:pt x="53350" y="47901"/>
                  </a:lnTo>
                  <a:lnTo>
                    <a:pt x="47901" y="47901"/>
                  </a:lnTo>
                  <a:lnTo>
                    <a:pt x="42290" y="45777"/>
                  </a:lnTo>
                  <a:lnTo>
                    <a:pt x="35918" y="44869"/>
                  </a:lnTo>
                  <a:lnTo>
                    <a:pt x="28183" y="38658"/>
                  </a:lnTo>
                  <a:lnTo>
                    <a:pt x="23043" y="36388"/>
                  </a:lnTo>
                  <a:lnTo>
                    <a:pt x="17724" y="35480"/>
                  </a:lnTo>
                  <a:lnTo>
                    <a:pt x="13637" y="36388"/>
                  </a:lnTo>
                  <a:lnTo>
                    <a:pt x="11367" y="38658"/>
                  </a:lnTo>
                  <a:lnTo>
                    <a:pt x="8627" y="40020"/>
                  </a:lnTo>
                  <a:lnTo>
                    <a:pt x="5902" y="41545"/>
                  </a:lnTo>
                  <a:lnTo>
                    <a:pt x="3324" y="42599"/>
                  </a:lnTo>
                  <a:lnTo>
                    <a:pt x="746" y="40783"/>
                  </a:lnTo>
                  <a:lnTo>
                    <a:pt x="0" y="38058"/>
                  </a:lnTo>
                  <a:lnTo>
                    <a:pt x="1654" y="35480"/>
                  </a:lnTo>
                  <a:lnTo>
                    <a:pt x="5902" y="34718"/>
                  </a:lnTo>
                  <a:lnTo>
                    <a:pt x="8335" y="34718"/>
                  </a:lnTo>
                  <a:lnTo>
                    <a:pt x="10605" y="33502"/>
                  </a:lnTo>
                  <a:lnTo>
                    <a:pt x="12875" y="34264"/>
                  </a:lnTo>
                  <a:lnTo>
                    <a:pt x="16670" y="31232"/>
                  </a:lnTo>
                  <a:lnTo>
                    <a:pt x="20010" y="26529"/>
                  </a:lnTo>
                  <a:lnTo>
                    <a:pt x="21664" y="21680"/>
                  </a:lnTo>
                  <a:lnTo>
                    <a:pt x="23043" y="15924"/>
                  </a:lnTo>
                  <a:lnTo>
                    <a:pt x="26059" y="15924"/>
                  </a:lnTo>
                  <a:lnTo>
                    <a:pt x="23642" y="14400"/>
                  </a:lnTo>
                  <a:lnTo>
                    <a:pt x="25005" y="8951"/>
                  </a:lnTo>
                  <a:lnTo>
                    <a:pt x="27729" y="5773"/>
                  </a:lnTo>
                  <a:lnTo>
                    <a:pt x="29853" y="3940"/>
                  </a:lnTo>
                  <a:lnTo>
                    <a:pt x="31977" y="5157"/>
                  </a:lnTo>
                  <a:lnTo>
                    <a:pt x="34702" y="4865"/>
                  </a:lnTo>
                  <a:lnTo>
                    <a:pt x="38042" y="2740"/>
                  </a:lnTo>
                  <a:lnTo>
                    <a:pt x="42129" y="924"/>
                  </a:lnTo>
                  <a:lnTo>
                    <a:pt x="44869" y="0"/>
                  </a:lnTo>
                  <a:lnTo>
                    <a:pt x="47139" y="0"/>
                  </a:lnTo>
                  <a:lnTo>
                    <a:pt x="49717" y="1832"/>
                  </a:lnTo>
                  <a:lnTo>
                    <a:pt x="55620" y="4865"/>
                  </a:lnTo>
                  <a:lnTo>
                    <a:pt x="60469" y="7897"/>
                  </a:lnTo>
                  <a:lnTo>
                    <a:pt x="63663" y="13492"/>
                  </a:lnTo>
                  <a:lnTo>
                    <a:pt x="68057" y="16686"/>
                  </a:lnTo>
                  <a:lnTo>
                    <a:pt x="68365" y="18810"/>
                  </a:lnTo>
                  <a:lnTo>
                    <a:pt x="69873" y="18810"/>
                  </a:lnTo>
                  <a:lnTo>
                    <a:pt x="74122" y="23205"/>
                  </a:lnTo>
                  <a:lnTo>
                    <a:pt x="76538" y="27437"/>
                  </a:lnTo>
                  <a:lnTo>
                    <a:pt x="79425" y="32140"/>
                  </a:lnTo>
                  <a:lnTo>
                    <a:pt x="79425" y="35026"/>
                  </a:lnTo>
                  <a:lnTo>
                    <a:pt x="78062" y="37150"/>
                  </a:lnTo>
                  <a:lnTo>
                    <a:pt x="77754" y="39729"/>
                  </a:lnTo>
                  <a:lnTo>
                    <a:pt x="77754" y="43961"/>
                  </a:lnTo>
                  <a:lnTo>
                    <a:pt x="78517" y="47447"/>
                  </a:lnTo>
                  <a:lnTo>
                    <a:pt x="79425" y="50334"/>
                  </a:lnTo>
                  <a:lnTo>
                    <a:pt x="76992" y="51388"/>
                  </a:lnTo>
                  <a:lnTo>
                    <a:pt x="73668" y="53220"/>
                  </a:lnTo>
                  <a:lnTo>
                    <a:pt x="72906" y="53220"/>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72" name="Freeform: Shape 871">
              <a:extLst>
                <a:ext uri="{FF2B5EF4-FFF2-40B4-BE49-F238E27FC236}">
                  <a16:creationId xmlns:a16="http://schemas.microsoft.com/office/drawing/2014/main" id="{E3FA1753-FEF3-EEB5-76AE-5FF8AA76D7F1}"/>
                </a:ext>
              </a:extLst>
            </p:cNvPr>
            <p:cNvSpPr/>
            <p:nvPr/>
          </p:nvSpPr>
          <p:spPr>
            <a:xfrm>
              <a:off x="9880245" y="2376627"/>
              <a:ext cx="18175" cy="25176"/>
            </a:xfrm>
            <a:custGeom>
              <a:avLst/>
              <a:gdLst>
                <a:gd name="connsiteX0" fmla="*/ 8481 w 19702"/>
                <a:gd name="connsiteY0" fmla="*/ 27291 h 27291"/>
                <a:gd name="connsiteX1" fmla="*/ 17886 w 19702"/>
                <a:gd name="connsiteY1" fmla="*/ 20464 h 27291"/>
                <a:gd name="connsiteX2" fmla="*/ 19702 w 19702"/>
                <a:gd name="connsiteY2" fmla="*/ 13800 h 27291"/>
                <a:gd name="connsiteX3" fmla="*/ 17886 w 19702"/>
                <a:gd name="connsiteY3" fmla="*/ 11221 h 27291"/>
                <a:gd name="connsiteX4" fmla="*/ 19702 w 19702"/>
                <a:gd name="connsiteY4" fmla="*/ 7427 h 27291"/>
                <a:gd name="connsiteX5" fmla="*/ 18648 w 19702"/>
                <a:gd name="connsiteY5" fmla="*/ 1216 h 27291"/>
                <a:gd name="connsiteX6" fmla="*/ 14108 w 19702"/>
                <a:gd name="connsiteY6" fmla="*/ 0 h 27291"/>
                <a:gd name="connsiteX7" fmla="*/ 7735 w 19702"/>
                <a:gd name="connsiteY7" fmla="*/ 0 h 27291"/>
                <a:gd name="connsiteX8" fmla="*/ 2270 w 19702"/>
                <a:gd name="connsiteY8" fmla="*/ 3632 h 27291"/>
                <a:gd name="connsiteX9" fmla="*/ 762 w 19702"/>
                <a:gd name="connsiteY9" fmla="*/ 8481 h 27291"/>
                <a:gd name="connsiteX10" fmla="*/ 0 w 19702"/>
                <a:gd name="connsiteY10" fmla="*/ 13638 h 27291"/>
                <a:gd name="connsiteX11" fmla="*/ 762 w 19702"/>
                <a:gd name="connsiteY11" fmla="*/ 16070 h 27291"/>
                <a:gd name="connsiteX12" fmla="*/ 3341 w 19702"/>
                <a:gd name="connsiteY12" fmla="*/ 20156 h 27291"/>
                <a:gd name="connsiteX13" fmla="*/ 4703 w 19702"/>
                <a:gd name="connsiteY13" fmla="*/ 23643 h 27291"/>
                <a:gd name="connsiteX14" fmla="*/ 6065 w 19702"/>
                <a:gd name="connsiteY14" fmla="*/ 26529 h 27291"/>
                <a:gd name="connsiteX15" fmla="*/ 8497 w 19702"/>
                <a:gd name="connsiteY15" fmla="*/ 27291 h 27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702" h="27291">
                  <a:moveTo>
                    <a:pt x="8481" y="27291"/>
                  </a:moveTo>
                  <a:cubicBezTo>
                    <a:pt x="8481" y="27291"/>
                    <a:pt x="17724" y="20918"/>
                    <a:pt x="17886" y="20464"/>
                  </a:cubicBezTo>
                  <a:cubicBezTo>
                    <a:pt x="18032" y="20010"/>
                    <a:pt x="19702" y="13800"/>
                    <a:pt x="19702" y="13800"/>
                  </a:cubicBezTo>
                  <a:lnTo>
                    <a:pt x="17886" y="11221"/>
                  </a:lnTo>
                  <a:lnTo>
                    <a:pt x="19702" y="7427"/>
                  </a:lnTo>
                  <a:lnTo>
                    <a:pt x="18648" y="1216"/>
                  </a:lnTo>
                  <a:cubicBezTo>
                    <a:pt x="18648" y="1216"/>
                    <a:pt x="14562" y="0"/>
                    <a:pt x="14108" y="0"/>
                  </a:cubicBezTo>
                  <a:lnTo>
                    <a:pt x="7735" y="0"/>
                  </a:lnTo>
                  <a:lnTo>
                    <a:pt x="2270" y="3632"/>
                  </a:lnTo>
                  <a:lnTo>
                    <a:pt x="762" y="8481"/>
                  </a:lnTo>
                  <a:lnTo>
                    <a:pt x="0" y="13638"/>
                  </a:lnTo>
                  <a:lnTo>
                    <a:pt x="762" y="16070"/>
                  </a:lnTo>
                  <a:lnTo>
                    <a:pt x="3341" y="20156"/>
                  </a:lnTo>
                  <a:lnTo>
                    <a:pt x="4703" y="23643"/>
                  </a:lnTo>
                  <a:lnTo>
                    <a:pt x="6065" y="26529"/>
                  </a:lnTo>
                  <a:lnTo>
                    <a:pt x="8497" y="27291"/>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73" name="Freeform: Shape 872">
              <a:extLst>
                <a:ext uri="{FF2B5EF4-FFF2-40B4-BE49-F238E27FC236}">
                  <a16:creationId xmlns:a16="http://schemas.microsoft.com/office/drawing/2014/main" id="{373BE4F0-9EAE-97FA-32C6-2F86459BD141}"/>
                </a:ext>
              </a:extLst>
            </p:cNvPr>
            <p:cNvSpPr/>
            <p:nvPr/>
          </p:nvSpPr>
          <p:spPr>
            <a:xfrm>
              <a:off x="9817641" y="2232467"/>
              <a:ext cx="163188" cy="118864"/>
            </a:xfrm>
            <a:custGeom>
              <a:avLst/>
              <a:gdLst>
                <a:gd name="connsiteX0" fmla="*/ 138953 w 176897"/>
                <a:gd name="connsiteY0" fmla="*/ 98527 h 128850"/>
                <a:gd name="connsiteX1" fmla="*/ 141385 w 176897"/>
                <a:gd name="connsiteY1" fmla="*/ 102159 h 128850"/>
                <a:gd name="connsiteX2" fmla="*/ 138953 w 176897"/>
                <a:gd name="connsiteY2" fmla="*/ 106100 h 128850"/>
                <a:gd name="connsiteX3" fmla="*/ 131834 w 176897"/>
                <a:gd name="connsiteY3" fmla="*/ 107608 h 128850"/>
                <a:gd name="connsiteX4" fmla="*/ 127747 w 176897"/>
                <a:gd name="connsiteY4" fmla="*/ 108824 h 128850"/>
                <a:gd name="connsiteX5" fmla="*/ 126694 w 176897"/>
                <a:gd name="connsiteY5" fmla="*/ 107316 h 128850"/>
                <a:gd name="connsiteX6" fmla="*/ 124569 w 176897"/>
                <a:gd name="connsiteY6" fmla="*/ 108824 h 128850"/>
                <a:gd name="connsiteX7" fmla="*/ 122591 w 176897"/>
                <a:gd name="connsiteY7" fmla="*/ 107316 h 128850"/>
                <a:gd name="connsiteX8" fmla="*/ 120467 w 176897"/>
                <a:gd name="connsiteY8" fmla="*/ 107770 h 128850"/>
                <a:gd name="connsiteX9" fmla="*/ 119559 w 176897"/>
                <a:gd name="connsiteY9" fmla="*/ 111110 h 128850"/>
                <a:gd name="connsiteX10" fmla="*/ 120921 w 176897"/>
                <a:gd name="connsiteY10" fmla="*/ 111110 h 128850"/>
                <a:gd name="connsiteX11" fmla="*/ 117434 w 176897"/>
                <a:gd name="connsiteY11" fmla="*/ 114451 h 128850"/>
                <a:gd name="connsiteX12" fmla="*/ 113186 w 176897"/>
                <a:gd name="connsiteY12" fmla="*/ 112781 h 128850"/>
                <a:gd name="connsiteX13" fmla="*/ 108483 w 176897"/>
                <a:gd name="connsiteY13" fmla="*/ 109294 h 128850"/>
                <a:gd name="connsiteX14" fmla="*/ 105143 w 176897"/>
                <a:gd name="connsiteY14" fmla="*/ 106489 h 128850"/>
                <a:gd name="connsiteX15" fmla="*/ 105143 w 176897"/>
                <a:gd name="connsiteY15" fmla="*/ 102630 h 128850"/>
                <a:gd name="connsiteX16" fmla="*/ 107575 w 176897"/>
                <a:gd name="connsiteY16" fmla="*/ 100959 h 128850"/>
                <a:gd name="connsiteX17" fmla="*/ 112278 w 176897"/>
                <a:gd name="connsiteY17" fmla="*/ 103992 h 128850"/>
                <a:gd name="connsiteX18" fmla="*/ 110007 w 176897"/>
                <a:gd name="connsiteY18" fmla="*/ 100197 h 128850"/>
                <a:gd name="connsiteX19" fmla="*/ 110315 w 176897"/>
                <a:gd name="connsiteY19" fmla="*/ 98527 h 128850"/>
                <a:gd name="connsiteX20" fmla="*/ 105775 w 176897"/>
                <a:gd name="connsiteY20" fmla="*/ 98527 h 128850"/>
                <a:gd name="connsiteX21" fmla="*/ 103797 w 176897"/>
                <a:gd name="connsiteY21" fmla="*/ 97619 h 128850"/>
                <a:gd name="connsiteX22" fmla="*/ 101527 w 176897"/>
                <a:gd name="connsiteY22" fmla="*/ 99289 h 128850"/>
                <a:gd name="connsiteX23" fmla="*/ 98494 w 176897"/>
                <a:gd name="connsiteY23" fmla="*/ 101559 h 128850"/>
                <a:gd name="connsiteX24" fmla="*/ 100002 w 176897"/>
                <a:gd name="connsiteY24" fmla="*/ 103229 h 128850"/>
                <a:gd name="connsiteX25" fmla="*/ 92121 w 176897"/>
                <a:gd name="connsiteY25" fmla="*/ 104738 h 128850"/>
                <a:gd name="connsiteX26" fmla="*/ 85149 w 176897"/>
                <a:gd name="connsiteY26" fmla="*/ 106862 h 128850"/>
                <a:gd name="connsiteX27" fmla="*/ 76506 w 176897"/>
                <a:gd name="connsiteY27" fmla="*/ 109748 h 128850"/>
                <a:gd name="connsiteX28" fmla="*/ 68479 w 176897"/>
                <a:gd name="connsiteY28" fmla="*/ 114451 h 128850"/>
                <a:gd name="connsiteX29" fmla="*/ 66809 w 176897"/>
                <a:gd name="connsiteY29" fmla="*/ 114451 h 128850"/>
                <a:gd name="connsiteX30" fmla="*/ 66809 w 176897"/>
                <a:gd name="connsiteY30" fmla="*/ 112472 h 128850"/>
                <a:gd name="connsiteX31" fmla="*/ 65593 w 176897"/>
                <a:gd name="connsiteY31" fmla="*/ 110656 h 128850"/>
                <a:gd name="connsiteX32" fmla="*/ 65593 w 176897"/>
                <a:gd name="connsiteY32" fmla="*/ 107170 h 128850"/>
                <a:gd name="connsiteX33" fmla="*/ 62706 w 176897"/>
                <a:gd name="connsiteY33" fmla="*/ 106035 h 128850"/>
                <a:gd name="connsiteX34" fmla="*/ 61944 w 176897"/>
                <a:gd name="connsiteY34" fmla="*/ 101721 h 128850"/>
                <a:gd name="connsiteX35" fmla="*/ 58003 w 176897"/>
                <a:gd name="connsiteY35" fmla="*/ 102176 h 128850"/>
                <a:gd name="connsiteX36" fmla="*/ 53609 w 176897"/>
                <a:gd name="connsiteY36" fmla="*/ 106035 h 128850"/>
                <a:gd name="connsiteX37" fmla="*/ 53609 w 176897"/>
                <a:gd name="connsiteY37" fmla="*/ 111564 h 128850"/>
                <a:gd name="connsiteX38" fmla="*/ 56950 w 176897"/>
                <a:gd name="connsiteY38" fmla="*/ 112019 h 128850"/>
                <a:gd name="connsiteX39" fmla="*/ 55134 w 176897"/>
                <a:gd name="connsiteY39" fmla="*/ 114451 h 128850"/>
                <a:gd name="connsiteX40" fmla="*/ 53625 w 176897"/>
                <a:gd name="connsiteY40" fmla="*/ 120516 h 128850"/>
                <a:gd name="connsiteX41" fmla="*/ 50447 w 176897"/>
                <a:gd name="connsiteY41" fmla="*/ 125510 h 128850"/>
                <a:gd name="connsiteX42" fmla="*/ 46361 w 176897"/>
                <a:gd name="connsiteY42" fmla="*/ 128850 h 128850"/>
                <a:gd name="connsiteX43" fmla="*/ 40896 w 176897"/>
                <a:gd name="connsiteY43" fmla="*/ 127034 h 128850"/>
                <a:gd name="connsiteX44" fmla="*/ 37409 w 176897"/>
                <a:gd name="connsiteY44" fmla="*/ 123694 h 128850"/>
                <a:gd name="connsiteX45" fmla="*/ 33469 w 176897"/>
                <a:gd name="connsiteY45" fmla="*/ 121878 h 128850"/>
                <a:gd name="connsiteX46" fmla="*/ 27712 w 176897"/>
                <a:gd name="connsiteY46" fmla="*/ 120516 h 128850"/>
                <a:gd name="connsiteX47" fmla="*/ 24988 w 176897"/>
                <a:gd name="connsiteY47" fmla="*/ 118245 h 128850"/>
                <a:gd name="connsiteX48" fmla="*/ 21356 w 176897"/>
                <a:gd name="connsiteY48" fmla="*/ 111581 h 128850"/>
                <a:gd name="connsiteX49" fmla="*/ 19540 w 176897"/>
                <a:gd name="connsiteY49" fmla="*/ 107640 h 128850"/>
                <a:gd name="connsiteX50" fmla="*/ 19540 w 176897"/>
                <a:gd name="connsiteY50" fmla="*/ 105824 h 128850"/>
                <a:gd name="connsiteX51" fmla="*/ 16200 w 176897"/>
                <a:gd name="connsiteY51" fmla="*/ 101576 h 128850"/>
                <a:gd name="connsiteX52" fmla="*/ 16200 w 176897"/>
                <a:gd name="connsiteY52" fmla="*/ 99759 h 128850"/>
                <a:gd name="connsiteX53" fmla="*/ 14383 w 176897"/>
                <a:gd name="connsiteY53" fmla="*/ 99905 h 128850"/>
                <a:gd name="connsiteX54" fmla="*/ 7265 w 176897"/>
                <a:gd name="connsiteY54" fmla="*/ 92170 h 128850"/>
                <a:gd name="connsiteX55" fmla="*/ 5756 w 176897"/>
                <a:gd name="connsiteY55" fmla="*/ 89284 h 128850"/>
                <a:gd name="connsiteX56" fmla="*/ 5756 w 176897"/>
                <a:gd name="connsiteY56" fmla="*/ 87306 h 128850"/>
                <a:gd name="connsiteX57" fmla="*/ 2270 w 176897"/>
                <a:gd name="connsiteY57" fmla="*/ 81695 h 128850"/>
                <a:gd name="connsiteX58" fmla="*/ 3486 w 176897"/>
                <a:gd name="connsiteY58" fmla="*/ 81695 h 128850"/>
                <a:gd name="connsiteX59" fmla="*/ 3486 w 176897"/>
                <a:gd name="connsiteY59" fmla="*/ 80787 h 128850"/>
                <a:gd name="connsiteX60" fmla="*/ 908 w 176897"/>
                <a:gd name="connsiteY60" fmla="*/ 79279 h 128850"/>
                <a:gd name="connsiteX61" fmla="*/ 908 w 176897"/>
                <a:gd name="connsiteY61" fmla="*/ 74122 h 128850"/>
                <a:gd name="connsiteX62" fmla="*/ 0 w 176897"/>
                <a:gd name="connsiteY62" fmla="*/ 71998 h 128850"/>
                <a:gd name="connsiteX63" fmla="*/ 4248 w 176897"/>
                <a:gd name="connsiteY63" fmla="*/ 69728 h 128850"/>
                <a:gd name="connsiteX64" fmla="*/ 4848 w 176897"/>
                <a:gd name="connsiteY64" fmla="*/ 71544 h 128850"/>
                <a:gd name="connsiteX65" fmla="*/ 7119 w 176897"/>
                <a:gd name="connsiteY65" fmla="*/ 73814 h 128850"/>
                <a:gd name="connsiteX66" fmla="*/ 8789 w 176897"/>
                <a:gd name="connsiteY66" fmla="*/ 73814 h 128850"/>
                <a:gd name="connsiteX67" fmla="*/ 10605 w 176897"/>
                <a:gd name="connsiteY67" fmla="*/ 72306 h 128850"/>
                <a:gd name="connsiteX68" fmla="*/ 11059 w 176897"/>
                <a:gd name="connsiteY68" fmla="*/ 69728 h 128850"/>
                <a:gd name="connsiteX69" fmla="*/ 10151 w 176897"/>
                <a:gd name="connsiteY69" fmla="*/ 67604 h 128850"/>
                <a:gd name="connsiteX70" fmla="*/ 8789 w 176897"/>
                <a:gd name="connsiteY70" fmla="*/ 66841 h 128850"/>
                <a:gd name="connsiteX71" fmla="*/ 6518 w 176897"/>
                <a:gd name="connsiteY71" fmla="*/ 69112 h 128850"/>
                <a:gd name="connsiteX72" fmla="*/ 6210 w 176897"/>
                <a:gd name="connsiteY72" fmla="*/ 66841 h 128850"/>
                <a:gd name="connsiteX73" fmla="*/ 5611 w 176897"/>
                <a:gd name="connsiteY73" fmla="*/ 64863 h 128850"/>
                <a:gd name="connsiteX74" fmla="*/ 6373 w 176897"/>
                <a:gd name="connsiteY74" fmla="*/ 63355 h 128850"/>
                <a:gd name="connsiteX75" fmla="*/ 8805 w 176897"/>
                <a:gd name="connsiteY75" fmla="*/ 63355 h 128850"/>
                <a:gd name="connsiteX76" fmla="*/ 7589 w 176897"/>
                <a:gd name="connsiteY76" fmla="*/ 60015 h 128850"/>
                <a:gd name="connsiteX77" fmla="*/ 6989 w 176897"/>
                <a:gd name="connsiteY77" fmla="*/ 58344 h 128850"/>
                <a:gd name="connsiteX78" fmla="*/ 6535 w 176897"/>
                <a:gd name="connsiteY78" fmla="*/ 55166 h 128850"/>
                <a:gd name="connsiteX79" fmla="*/ 8205 w 176897"/>
                <a:gd name="connsiteY79" fmla="*/ 52442 h 128850"/>
                <a:gd name="connsiteX80" fmla="*/ 6843 w 176897"/>
                <a:gd name="connsiteY80" fmla="*/ 49863 h 128850"/>
                <a:gd name="connsiteX81" fmla="*/ 5027 w 176897"/>
                <a:gd name="connsiteY81" fmla="*/ 48501 h 128850"/>
                <a:gd name="connsiteX82" fmla="*/ 6697 w 176897"/>
                <a:gd name="connsiteY82" fmla="*/ 46993 h 128850"/>
                <a:gd name="connsiteX83" fmla="*/ 6243 w 176897"/>
                <a:gd name="connsiteY83" fmla="*/ 43053 h 128850"/>
                <a:gd name="connsiteX84" fmla="*/ 4118 w 176897"/>
                <a:gd name="connsiteY84" fmla="*/ 40620 h 128850"/>
                <a:gd name="connsiteX85" fmla="*/ 6697 w 176897"/>
                <a:gd name="connsiteY85" fmla="*/ 36988 h 128850"/>
                <a:gd name="connsiteX86" fmla="*/ 8513 w 176897"/>
                <a:gd name="connsiteY86" fmla="*/ 36988 h 128850"/>
                <a:gd name="connsiteX87" fmla="*/ 10492 w 176897"/>
                <a:gd name="connsiteY87" fmla="*/ 38967 h 128850"/>
                <a:gd name="connsiteX88" fmla="*/ 12470 w 176897"/>
                <a:gd name="connsiteY88" fmla="*/ 40020 h 128850"/>
                <a:gd name="connsiteX89" fmla="*/ 13832 w 176897"/>
                <a:gd name="connsiteY89" fmla="*/ 38204 h 128850"/>
                <a:gd name="connsiteX90" fmla="*/ 15956 w 176897"/>
                <a:gd name="connsiteY90" fmla="*/ 38967 h 128850"/>
                <a:gd name="connsiteX91" fmla="*/ 15956 w 176897"/>
                <a:gd name="connsiteY91" fmla="*/ 36988 h 128850"/>
                <a:gd name="connsiteX92" fmla="*/ 13232 w 176897"/>
                <a:gd name="connsiteY92" fmla="*/ 32902 h 128850"/>
                <a:gd name="connsiteX93" fmla="*/ 12178 w 176897"/>
                <a:gd name="connsiteY93" fmla="*/ 30923 h 128850"/>
                <a:gd name="connsiteX94" fmla="*/ 11270 w 176897"/>
                <a:gd name="connsiteY94" fmla="*/ 30923 h 128850"/>
                <a:gd name="connsiteX95" fmla="*/ 10508 w 176897"/>
                <a:gd name="connsiteY95" fmla="*/ 27745 h 128850"/>
                <a:gd name="connsiteX96" fmla="*/ 10653 w 176897"/>
                <a:gd name="connsiteY96" fmla="*/ 24405 h 128850"/>
                <a:gd name="connsiteX97" fmla="*/ 12924 w 176897"/>
                <a:gd name="connsiteY97" fmla="*/ 20464 h 128850"/>
                <a:gd name="connsiteX98" fmla="*/ 14902 w 176897"/>
                <a:gd name="connsiteY98" fmla="*/ 18194 h 128850"/>
                <a:gd name="connsiteX99" fmla="*/ 17626 w 176897"/>
                <a:gd name="connsiteY99" fmla="*/ 17286 h 128850"/>
                <a:gd name="connsiteX100" fmla="*/ 23691 w 176897"/>
                <a:gd name="connsiteY100" fmla="*/ 17286 h 128850"/>
                <a:gd name="connsiteX101" fmla="*/ 25361 w 176897"/>
                <a:gd name="connsiteY101" fmla="*/ 16070 h 128850"/>
                <a:gd name="connsiteX102" fmla="*/ 26269 w 176897"/>
                <a:gd name="connsiteY102" fmla="*/ 12729 h 128850"/>
                <a:gd name="connsiteX103" fmla="*/ 23237 w 176897"/>
                <a:gd name="connsiteY103" fmla="*/ 15454 h 128850"/>
                <a:gd name="connsiteX104" fmla="*/ 24907 w 176897"/>
                <a:gd name="connsiteY104" fmla="*/ 11659 h 128850"/>
                <a:gd name="connsiteX105" fmla="*/ 26724 w 176897"/>
                <a:gd name="connsiteY105" fmla="*/ 7865 h 128850"/>
                <a:gd name="connsiteX106" fmla="*/ 28702 w 176897"/>
                <a:gd name="connsiteY106" fmla="*/ 6357 h 128850"/>
                <a:gd name="connsiteX107" fmla="*/ 30372 w 176897"/>
                <a:gd name="connsiteY107" fmla="*/ 7265 h 128850"/>
                <a:gd name="connsiteX108" fmla="*/ 31426 w 176897"/>
                <a:gd name="connsiteY108" fmla="*/ 9535 h 128850"/>
                <a:gd name="connsiteX109" fmla="*/ 30972 w 176897"/>
                <a:gd name="connsiteY109" fmla="*/ 11659 h 128850"/>
                <a:gd name="connsiteX110" fmla="*/ 32788 w 176897"/>
                <a:gd name="connsiteY110" fmla="*/ 11967 h 128850"/>
                <a:gd name="connsiteX111" fmla="*/ 33242 w 176897"/>
                <a:gd name="connsiteY111" fmla="*/ 3486 h 128850"/>
                <a:gd name="connsiteX112" fmla="*/ 37491 w 176897"/>
                <a:gd name="connsiteY112" fmla="*/ 0 h 128850"/>
                <a:gd name="connsiteX113" fmla="*/ 46279 w 176897"/>
                <a:gd name="connsiteY113" fmla="*/ 0 h 128850"/>
                <a:gd name="connsiteX114" fmla="*/ 44301 w 176897"/>
                <a:gd name="connsiteY114" fmla="*/ 908 h 128850"/>
                <a:gd name="connsiteX115" fmla="*/ 43539 w 176897"/>
                <a:gd name="connsiteY115" fmla="*/ 3178 h 128850"/>
                <a:gd name="connsiteX116" fmla="*/ 44447 w 176897"/>
                <a:gd name="connsiteY116" fmla="*/ 6065 h 128850"/>
                <a:gd name="connsiteX117" fmla="*/ 46717 w 176897"/>
                <a:gd name="connsiteY117" fmla="*/ 8951 h 128850"/>
                <a:gd name="connsiteX118" fmla="*/ 47933 w 176897"/>
                <a:gd name="connsiteY118" fmla="*/ 11983 h 128850"/>
                <a:gd name="connsiteX119" fmla="*/ 50966 w 176897"/>
                <a:gd name="connsiteY119" fmla="*/ 12437 h 128850"/>
                <a:gd name="connsiteX120" fmla="*/ 53690 w 176897"/>
                <a:gd name="connsiteY120" fmla="*/ 14870 h 128850"/>
                <a:gd name="connsiteX121" fmla="*/ 54598 w 176897"/>
                <a:gd name="connsiteY121" fmla="*/ 16540 h 128850"/>
                <a:gd name="connsiteX122" fmla="*/ 56269 w 176897"/>
                <a:gd name="connsiteY122" fmla="*/ 19426 h 128850"/>
                <a:gd name="connsiteX123" fmla="*/ 58701 w 176897"/>
                <a:gd name="connsiteY123" fmla="*/ 19735 h 128850"/>
                <a:gd name="connsiteX124" fmla="*/ 60971 w 176897"/>
                <a:gd name="connsiteY124" fmla="*/ 19881 h 128850"/>
                <a:gd name="connsiteX125" fmla="*/ 62949 w 176897"/>
                <a:gd name="connsiteY125" fmla="*/ 21389 h 128850"/>
                <a:gd name="connsiteX126" fmla="*/ 63549 w 176897"/>
                <a:gd name="connsiteY126" fmla="*/ 23513 h 128850"/>
                <a:gd name="connsiteX127" fmla="*/ 61733 w 176897"/>
                <a:gd name="connsiteY127" fmla="*/ 25945 h 128850"/>
                <a:gd name="connsiteX128" fmla="*/ 60971 w 176897"/>
                <a:gd name="connsiteY128" fmla="*/ 27307 h 128850"/>
                <a:gd name="connsiteX129" fmla="*/ 62025 w 176897"/>
                <a:gd name="connsiteY129" fmla="*/ 28815 h 128850"/>
                <a:gd name="connsiteX130" fmla="*/ 62625 w 176897"/>
                <a:gd name="connsiteY130" fmla="*/ 30794 h 128850"/>
                <a:gd name="connsiteX131" fmla="*/ 63387 w 176897"/>
                <a:gd name="connsiteY131" fmla="*/ 32918 h 128850"/>
                <a:gd name="connsiteX132" fmla="*/ 64603 w 176897"/>
                <a:gd name="connsiteY132" fmla="*/ 33372 h 128850"/>
                <a:gd name="connsiteX133" fmla="*/ 65057 w 176897"/>
                <a:gd name="connsiteY133" fmla="*/ 31702 h 128850"/>
                <a:gd name="connsiteX134" fmla="*/ 66728 w 176897"/>
                <a:gd name="connsiteY134" fmla="*/ 31102 h 128850"/>
                <a:gd name="connsiteX135" fmla="*/ 68090 w 176897"/>
                <a:gd name="connsiteY135" fmla="*/ 32156 h 128850"/>
                <a:gd name="connsiteX136" fmla="*/ 68090 w 176897"/>
                <a:gd name="connsiteY136" fmla="*/ 34134 h 128850"/>
                <a:gd name="connsiteX137" fmla="*/ 69306 w 176897"/>
                <a:gd name="connsiteY137" fmla="*/ 33988 h 128850"/>
                <a:gd name="connsiteX138" fmla="*/ 70749 w 176897"/>
                <a:gd name="connsiteY138" fmla="*/ 32772 h 128850"/>
                <a:gd name="connsiteX139" fmla="*/ 73701 w 176897"/>
                <a:gd name="connsiteY139" fmla="*/ 33534 h 128850"/>
                <a:gd name="connsiteX140" fmla="*/ 75208 w 176897"/>
                <a:gd name="connsiteY140" fmla="*/ 34750 h 128850"/>
                <a:gd name="connsiteX141" fmla="*/ 75971 w 176897"/>
                <a:gd name="connsiteY141" fmla="*/ 35658 h 128850"/>
                <a:gd name="connsiteX142" fmla="*/ 76279 w 176897"/>
                <a:gd name="connsiteY142" fmla="*/ 37475 h 128850"/>
                <a:gd name="connsiteX143" fmla="*/ 75825 w 176897"/>
                <a:gd name="connsiteY143" fmla="*/ 39599 h 128850"/>
                <a:gd name="connsiteX144" fmla="*/ 74608 w 176897"/>
                <a:gd name="connsiteY144" fmla="*/ 41577 h 128850"/>
                <a:gd name="connsiteX145" fmla="*/ 75517 w 176897"/>
                <a:gd name="connsiteY145" fmla="*/ 42793 h 128850"/>
                <a:gd name="connsiteX146" fmla="*/ 73846 w 176897"/>
                <a:gd name="connsiteY146" fmla="*/ 45518 h 128850"/>
                <a:gd name="connsiteX147" fmla="*/ 74608 w 176897"/>
                <a:gd name="connsiteY147" fmla="*/ 46734 h 128850"/>
                <a:gd name="connsiteX148" fmla="*/ 75825 w 176897"/>
                <a:gd name="connsiteY148" fmla="*/ 46880 h 128850"/>
                <a:gd name="connsiteX149" fmla="*/ 77641 w 176897"/>
                <a:gd name="connsiteY149" fmla="*/ 45972 h 128850"/>
                <a:gd name="connsiteX150" fmla="*/ 78549 w 176897"/>
                <a:gd name="connsiteY150" fmla="*/ 43993 h 128850"/>
                <a:gd name="connsiteX151" fmla="*/ 82035 w 176897"/>
                <a:gd name="connsiteY151" fmla="*/ 44447 h 128850"/>
                <a:gd name="connsiteX152" fmla="*/ 81273 w 176897"/>
                <a:gd name="connsiteY152" fmla="*/ 46118 h 128850"/>
                <a:gd name="connsiteX153" fmla="*/ 79149 w 176897"/>
                <a:gd name="connsiteY153" fmla="*/ 46426 h 128850"/>
                <a:gd name="connsiteX154" fmla="*/ 78841 w 176897"/>
                <a:gd name="connsiteY154" fmla="*/ 47788 h 128850"/>
                <a:gd name="connsiteX155" fmla="*/ 80203 w 176897"/>
                <a:gd name="connsiteY155" fmla="*/ 48388 h 128850"/>
                <a:gd name="connsiteX156" fmla="*/ 81257 w 176897"/>
                <a:gd name="connsiteY156" fmla="*/ 47480 h 128850"/>
                <a:gd name="connsiteX157" fmla="*/ 82765 w 176897"/>
                <a:gd name="connsiteY157" fmla="*/ 49604 h 128850"/>
                <a:gd name="connsiteX158" fmla="*/ 84581 w 176897"/>
                <a:gd name="connsiteY158" fmla="*/ 50366 h 128850"/>
                <a:gd name="connsiteX159" fmla="*/ 83819 w 176897"/>
                <a:gd name="connsiteY159" fmla="*/ 48388 h 128850"/>
                <a:gd name="connsiteX160" fmla="*/ 86089 w 176897"/>
                <a:gd name="connsiteY160" fmla="*/ 48242 h 128850"/>
                <a:gd name="connsiteX161" fmla="*/ 87597 w 176897"/>
                <a:gd name="connsiteY161" fmla="*/ 47188 h 128850"/>
                <a:gd name="connsiteX162" fmla="*/ 88051 w 176897"/>
                <a:gd name="connsiteY162" fmla="*/ 45518 h 128850"/>
                <a:gd name="connsiteX163" fmla="*/ 86381 w 176897"/>
                <a:gd name="connsiteY163" fmla="*/ 46280 h 128850"/>
                <a:gd name="connsiteX164" fmla="*/ 85327 w 176897"/>
                <a:gd name="connsiteY164" fmla="*/ 44010 h 128850"/>
                <a:gd name="connsiteX165" fmla="*/ 87451 w 176897"/>
                <a:gd name="connsiteY165" fmla="*/ 43701 h 128850"/>
                <a:gd name="connsiteX166" fmla="*/ 86997 w 176897"/>
                <a:gd name="connsiteY166" fmla="*/ 42339 h 128850"/>
                <a:gd name="connsiteX167" fmla="*/ 83965 w 176897"/>
                <a:gd name="connsiteY167" fmla="*/ 39453 h 128850"/>
                <a:gd name="connsiteX168" fmla="*/ 84273 w 176897"/>
                <a:gd name="connsiteY168" fmla="*/ 36113 h 128850"/>
                <a:gd name="connsiteX169" fmla="*/ 83819 w 176897"/>
                <a:gd name="connsiteY169" fmla="*/ 33680 h 128850"/>
                <a:gd name="connsiteX170" fmla="*/ 83965 w 176897"/>
                <a:gd name="connsiteY170" fmla="*/ 31702 h 128850"/>
                <a:gd name="connsiteX171" fmla="*/ 84419 w 176897"/>
                <a:gd name="connsiteY171" fmla="*/ 26545 h 128850"/>
                <a:gd name="connsiteX172" fmla="*/ 84873 w 176897"/>
                <a:gd name="connsiteY172" fmla="*/ 21697 h 128850"/>
                <a:gd name="connsiteX173" fmla="*/ 85473 w 176897"/>
                <a:gd name="connsiteY173" fmla="*/ 15778 h 128850"/>
                <a:gd name="connsiteX174" fmla="*/ 85927 w 176897"/>
                <a:gd name="connsiteY174" fmla="*/ 13654 h 128850"/>
                <a:gd name="connsiteX175" fmla="*/ 88813 w 176897"/>
                <a:gd name="connsiteY175" fmla="*/ 12600 h 128850"/>
                <a:gd name="connsiteX176" fmla="*/ 91246 w 176897"/>
                <a:gd name="connsiteY176" fmla="*/ 11546 h 128850"/>
                <a:gd name="connsiteX177" fmla="*/ 92008 w 176897"/>
                <a:gd name="connsiteY177" fmla="*/ 12908 h 128850"/>
                <a:gd name="connsiteX178" fmla="*/ 95949 w 176897"/>
                <a:gd name="connsiteY178" fmla="*/ 14124 h 128850"/>
                <a:gd name="connsiteX179" fmla="*/ 98673 w 176897"/>
                <a:gd name="connsiteY179" fmla="*/ 15632 h 128850"/>
                <a:gd name="connsiteX180" fmla="*/ 99889 w 176897"/>
                <a:gd name="connsiteY180" fmla="*/ 15778 h 128850"/>
                <a:gd name="connsiteX181" fmla="*/ 96403 w 176897"/>
                <a:gd name="connsiteY181" fmla="*/ 11075 h 128850"/>
                <a:gd name="connsiteX182" fmla="*/ 95949 w 176897"/>
                <a:gd name="connsiteY182" fmla="*/ 8805 h 128850"/>
                <a:gd name="connsiteX183" fmla="*/ 95186 w 176897"/>
                <a:gd name="connsiteY183" fmla="*/ 4557 h 128850"/>
                <a:gd name="connsiteX184" fmla="*/ 93370 w 176897"/>
                <a:gd name="connsiteY184" fmla="*/ 2124 h 128850"/>
                <a:gd name="connsiteX185" fmla="*/ 94424 w 176897"/>
                <a:gd name="connsiteY185" fmla="*/ 762 h 128850"/>
                <a:gd name="connsiteX186" fmla="*/ 96548 w 176897"/>
                <a:gd name="connsiteY186" fmla="*/ 3649 h 128850"/>
                <a:gd name="connsiteX187" fmla="*/ 100343 w 176897"/>
                <a:gd name="connsiteY187" fmla="*/ 6081 h 128850"/>
                <a:gd name="connsiteX188" fmla="*/ 102467 w 176897"/>
                <a:gd name="connsiteY188" fmla="*/ 6989 h 128850"/>
                <a:gd name="connsiteX189" fmla="*/ 105045 w 176897"/>
                <a:gd name="connsiteY189" fmla="*/ 10929 h 128850"/>
                <a:gd name="connsiteX190" fmla="*/ 108532 w 176897"/>
                <a:gd name="connsiteY190" fmla="*/ 14562 h 128850"/>
                <a:gd name="connsiteX191" fmla="*/ 111872 w 176897"/>
                <a:gd name="connsiteY191" fmla="*/ 17594 h 128850"/>
                <a:gd name="connsiteX192" fmla="*/ 114143 w 176897"/>
                <a:gd name="connsiteY192" fmla="*/ 21680 h 128850"/>
                <a:gd name="connsiteX193" fmla="*/ 116267 w 176897"/>
                <a:gd name="connsiteY193" fmla="*/ 25767 h 128850"/>
                <a:gd name="connsiteX194" fmla="*/ 120207 w 176897"/>
                <a:gd name="connsiteY194" fmla="*/ 28799 h 128850"/>
                <a:gd name="connsiteX195" fmla="*/ 123548 w 176897"/>
                <a:gd name="connsiteY195" fmla="*/ 29561 h 128850"/>
                <a:gd name="connsiteX196" fmla="*/ 126888 w 176897"/>
                <a:gd name="connsiteY196" fmla="*/ 32448 h 128850"/>
                <a:gd name="connsiteX197" fmla="*/ 132645 w 176897"/>
                <a:gd name="connsiteY197" fmla="*/ 32448 h 128850"/>
                <a:gd name="connsiteX198" fmla="*/ 135677 w 176897"/>
                <a:gd name="connsiteY198" fmla="*/ 29869 h 128850"/>
                <a:gd name="connsiteX199" fmla="*/ 139018 w 176897"/>
                <a:gd name="connsiteY199" fmla="*/ 28815 h 128850"/>
                <a:gd name="connsiteX200" fmla="*/ 143720 w 176897"/>
                <a:gd name="connsiteY200" fmla="*/ 30632 h 128850"/>
                <a:gd name="connsiteX201" fmla="*/ 148715 w 176897"/>
                <a:gd name="connsiteY201" fmla="*/ 33064 h 128850"/>
                <a:gd name="connsiteX202" fmla="*/ 152509 w 176897"/>
                <a:gd name="connsiteY202" fmla="*/ 37150 h 128850"/>
                <a:gd name="connsiteX203" fmla="*/ 156141 w 176897"/>
                <a:gd name="connsiteY203" fmla="*/ 40783 h 128850"/>
                <a:gd name="connsiteX204" fmla="*/ 159936 w 176897"/>
                <a:gd name="connsiteY204" fmla="*/ 41691 h 128850"/>
                <a:gd name="connsiteX205" fmla="*/ 163114 w 176897"/>
                <a:gd name="connsiteY205" fmla="*/ 43199 h 128850"/>
                <a:gd name="connsiteX206" fmla="*/ 164330 w 176897"/>
                <a:gd name="connsiteY206" fmla="*/ 45631 h 128850"/>
                <a:gd name="connsiteX207" fmla="*/ 168417 w 176897"/>
                <a:gd name="connsiteY207" fmla="*/ 48209 h 128850"/>
                <a:gd name="connsiteX208" fmla="*/ 172503 w 176897"/>
                <a:gd name="connsiteY208" fmla="*/ 51388 h 128850"/>
                <a:gd name="connsiteX209" fmla="*/ 175844 w 176897"/>
                <a:gd name="connsiteY209" fmla="*/ 54566 h 128850"/>
                <a:gd name="connsiteX210" fmla="*/ 176897 w 176897"/>
                <a:gd name="connsiteY210" fmla="*/ 58506 h 128850"/>
                <a:gd name="connsiteX211" fmla="*/ 173103 w 176897"/>
                <a:gd name="connsiteY211" fmla="*/ 57907 h 128850"/>
                <a:gd name="connsiteX212" fmla="*/ 170071 w 176897"/>
                <a:gd name="connsiteY212" fmla="*/ 59415 h 128850"/>
                <a:gd name="connsiteX213" fmla="*/ 167038 w 176897"/>
                <a:gd name="connsiteY213" fmla="*/ 62301 h 128850"/>
                <a:gd name="connsiteX214" fmla="*/ 164606 w 176897"/>
                <a:gd name="connsiteY214" fmla="*/ 64425 h 128850"/>
                <a:gd name="connsiteX215" fmla="*/ 164460 w 176897"/>
                <a:gd name="connsiteY215" fmla="*/ 67912 h 128850"/>
                <a:gd name="connsiteX216" fmla="*/ 164006 w 176897"/>
                <a:gd name="connsiteY216" fmla="*/ 71706 h 128850"/>
                <a:gd name="connsiteX217" fmla="*/ 164314 w 176897"/>
                <a:gd name="connsiteY217" fmla="*/ 74884 h 128850"/>
                <a:gd name="connsiteX218" fmla="*/ 167655 w 176897"/>
                <a:gd name="connsiteY218" fmla="*/ 76555 h 128850"/>
                <a:gd name="connsiteX219" fmla="*/ 164022 w 176897"/>
                <a:gd name="connsiteY219" fmla="*/ 78371 h 128850"/>
                <a:gd name="connsiteX220" fmla="*/ 163422 w 176897"/>
                <a:gd name="connsiteY220" fmla="*/ 82165 h 128850"/>
                <a:gd name="connsiteX221" fmla="*/ 163422 w 176897"/>
                <a:gd name="connsiteY221" fmla="*/ 85960 h 128850"/>
                <a:gd name="connsiteX222" fmla="*/ 161298 w 176897"/>
                <a:gd name="connsiteY222" fmla="*/ 88230 h 128850"/>
                <a:gd name="connsiteX223" fmla="*/ 158574 w 176897"/>
                <a:gd name="connsiteY223" fmla="*/ 90354 h 128850"/>
                <a:gd name="connsiteX224" fmla="*/ 156903 w 176897"/>
                <a:gd name="connsiteY224" fmla="*/ 93695 h 128850"/>
                <a:gd name="connsiteX225" fmla="*/ 154325 w 176897"/>
                <a:gd name="connsiteY225" fmla="*/ 94749 h 128850"/>
                <a:gd name="connsiteX226" fmla="*/ 151601 w 176897"/>
                <a:gd name="connsiteY226" fmla="*/ 95511 h 128850"/>
                <a:gd name="connsiteX227" fmla="*/ 148715 w 176897"/>
                <a:gd name="connsiteY227" fmla="*/ 95819 h 128850"/>
                <a:gd name="connsiteX228" fmla="*/ 148569 w 176897"/>
                <a:gd name="connsiteY228" fmla="*/ 97635 h 128850"/>
                <a:gd name="connsiteX229" fmla="*/ 146590 w 176897"/>
                <a:gd name="connsiteY229" fmla="*/ 97635 h 128850"/>
                <a:gd name="connsiteX230" fmla="*/ 146282 w 176897"/>
                <a:gd name="connsiteY230" fmla="*/ 94295 h 128850"/>
                <a:gd name="connsiteX231" fmla="*/ 142488 w 176897"/>
                <a:gd name="connsiteY231" fmla="*/ 92787 h 128850"/>
                <a:gd name="connsiteX232" fmla="*/ 140509 w 176897"/>
                <a:gd name="connsiteY232" fmla="*/ 93095 h 128850"/>
                <a:gd name="connsiteX233" fmla="*/ 138531 w 176897"/>
                <a:gd name="connsiteY233" fmla="*/ 93695 h 128850"/>
                <a:gd name="connsiteX234" fmla="*/ 135953 w 176897"/>
                <a:gd name="connsiteY234" fmla="*/ 93841 h 128850"/>
                <a:gd name="connsiteX235" fmla="*/ 132466 w 176897"/>
                <a:gd name="connsiteY235" fmla="*/ 91862 h 128850"/>
                <a:gd name="connsiteX236" fmla="*/ 129888 w 176897"/>
                <a:gd name="connsiteY236" fmla="*/ 89284 h 128850"/>
                <a:gd name="connsiteX237" fmla="*/ 128526 w 176897"/>
                <a:gd name="connsiteY237" fmla="*/ 89284 h 128850"/>
                <a:gd name="connsiteX238" fmla="*/ 128526 w 176897"/>
                <a:gd name="connsiteY238" fmla="*/ 87306 h 128850"/>
                <a:gd name="connsiteX239" fmla="*/ 125039 w 176897"/>
                <a:gd name="connsiteY239" fmla="*/ 86998 h 128850"/>
                <a:gd name="connsiteX240" fmla="*/ 124893 w 176897"/>
                <a:gd name="connsiteY240" fmla="*/ 82603 h 128850"/>
                <a:gd name="connsiteX241" fmla="*/ 123677 w 176897"/>
                <a:gd name="connsiteY241" fmla="*/ 79879 h 128850"/>
                <a:gd name="connsiteX242" fmla="*/ 120953 w 176897"/>
                <a:gd name="connsiteY242" fmla="*/ 78517 h 128850"/>
                <a:gd name="connsiteX243" fmla="*/ 121861 w 176897"/>
                <a:gd name="connsiteY243" fmla="*/ 74884 h 128850"/>
                <a:gd name="connsiteX244" fmla="*/ 120353 w 176897"/>
                <a:gd name="connsiteY244" fmla="*/ 72452 h 128850"/>
                <a:gd name="connsiteX245" fmla="*/ 117921 w 176897"/>
                <a:gd name="connsiteY245" fmla="*/ 71690 h 128850"/>
                <a:gd name="connsiteX246" fmla="*/ 117159 w 176897"/>
                <a:gd name="connsiteY246" fmla="*/ 69258 h 128850"/>
                <a:gd name="connsiteX247" fmla="*/ 117467 w 176897"/>
                <a:gd name="connsiteY247" fmla="*/ 65463 h 128850"/>
                <a:gd name="connsiteX248" fmla="*/ 118229 w 176897"/>
                <a:gd name="connsiteY248" fmla="*/ 62123 h 128850"/>
                <a:gd name="connsiteX249" fmla="*/ 117175 w 176897"/>
                <a:gd name="connsiteY249" fmla="*/ 61069 h 128850"/>
                <a:gd name="connsiteX250" fmla="*/ 119299 w 176897"/>
                <a:gd name="connsiteY250" fmla="*/ 59706 h 128850"/>
                <a:gd name="connsiteX251" fmla="*/ 120353 w 176897"/>
                <a:gd name="connsiteY251" fmla="*/ 57274 h 128850"/>
                <a:gd name="connsiteX252" fmla="*/ 123986 w 176897"/>
                <a:gd name="connsiteY252" fmla="*/ 54096 h 128850"/>
                <a:gd name="connsiteX253" fmla="*/ 126256 w 176897"/>
                <a:gd name="connsiteY253" fmla="*/ 50918 h 128850"/>
                <a:gd name="connsiteX254" fmla="*/ 128072 w 176897"/>
                <a:gd name="connsiteY254" fmla="*/ 48031 h 128850"/>
                <a:gd name="connsiteX255" fmla="*/ 128980 w 176897"/>
                <a:gd name="connsiteY255" fmla="*/ 43783 h 128850"/>
                <a:gd name="connsiteX256" fmla="*/ 127764 w 176897"/>
                <a:gd name="connsiteY256" fmla="*/ 40150 h 128850"/>
                <a:gd name="connsiteX257" fmla="*/ 125331 w 176897"/>
                <a:gd name="connsiteY257" fmla="*/ 39242 h 128850"/>
                <a:gd name="connsiteX258" fmla="*/ 122299 w 176897"/>
                <a:gd name="connsiteY258" fmla="*/ 39388 h 128850"/>
                <a:gd name="connsiteX259" fmla="*/ 121537 w 176897"/>
                <a:gd name="connsiteY259" fmla="*/ 37718 h 128850"/>
                <a:gd name="connsiteX260" fmla="*/ 120321 w 176897"/>
                <a:gd name="connsiteY260" fmla="*/ 38772 h 128850"/>
                <a:gd name="connsiteX261" fmla="*/ 116526 w 176897"/>
                <a:gd name="connsiteY261" fmla="*/ 39372 h 128850"/>
                <a:gd name="connsiteX262" fmla="*/ 113494 w 176897"/>
                <a:gd name="connsiteY262" fmla="*/ 37556 h 128850"/>
                <a:gd name="connsiteX263" fmla="*/ 111678 w 176897"/>
                <a:gd name="connsiteY263" fmla="*/ 41642 h 128850"/>
                <a:gd name="connsiteX264" fmla="*/ 113040 w 176897"/>
                <a:gd name="connsiteY264" fmla="*/ 40588 h 128850"/>
                <a:gd name="connsiteX265" fmla="*/ 116072 w 176897"/>
                <a:gd name="connsiteY265" fmla="*/ 40896 h 128850"/>
                <a:gd name="connsiteX266" fmla="*/ 115018 w 176897"/>
                <a:gd name="connsiteY266" fmla="*/ 43329 h 128850"/>
                <a:gd name="connsiteX267" fmla="*/ 112748 w 176897"/>
                <a:gd name="connsiteY267" fmla="*/ 44691 h 128850"/>
                <a:gd name="connsiteX268" fmla="*/ 108499 w 176897"/>
                <a:gd name="connsiteY268" fmla="*/ 43183 h 128850"/>
                <a:gd name="connsiteX269" fmla="*/ 105467 w 176897"/>
                <a:gd name="connsiteY269" fmla="*/ 44853 h 128850"/>
                <a:gd name="connsiteX270" fmla="*/ 106975 w 176897"/>
                <a:gd name="connsiteY270" fmla="*/ 45761 h 128850"/>
                <a:gd name="connsiteX271" fmla="*/ 108483 w 176897"/>
                <a:gd name="connsiteY271" fmla="*/ 44707 h 128850"/>
                <a:gd name="connsiteX272" fmla="*/ 111824 w 176897"/>
                <a:gd name="connsiteY272" fmla="*/ 45761 h 128850"/>
                <a:gd name="connsiteX273" fmla="*/ 111062 w 176897"/>
                <a:gd name="connsiteY273" fmla="*/ 47739 h 128850"/>
                <a:gd name="connsiteX274" fmla="*/ 108937 w 176897"/>
                <a:gd name="connsiteY274" fmla="*/ 48339 h 128850"/>
                <a:gd name="connsiteX275" fmla="*/ 106051 w 176897"/>
                <a:gd name="connsiteY275" fmla="*/ 48031 h 128850"/>
                <a:gd name="connsiteX276" fmla="*/ 105905 w 176897"/>
                <a:gd name="connsiteY276" fmla="*/ 49247 h 128850"/>
                <a:gd name="connsiteX277" fmla="*/ 109391 w 176897"/>
                <a:gd name="connsiteY277" fmla="*/ 49555 h 128850"/>
                <a:gd name="connsiteX278" fmla="*/ 109699 w 176897"/>
                <a:gd name="connsiteY278" fmla="*/ 51372 h 128850"/>
                <a:gd name="connsiteX279" fmla="*/ 107721 w 176897"/>
                <a:gd name="connsiteY279" fmla="*/ 54404 h 128850"/>
                <a:gd name="connsiteX280" fmla="*/ 108937 w 176897"/>
                <a:gd name="connsiteY280" fmla="*/ 57436 h 128850"/>
                <a:gd name="connsiteX281" fmla="*/ 109537 w 176897"/>
                <a:gd name="connsiteY281" fmla="*/ 60923 h 128850"/>
                <a:gd name="connsiteX282" fmla="*/ 109683 w 176897"/>
                <a:gd name="connsiteY282" fmla="*/ 64409 h 128850"/>
                <a:gd name="connsiteX283" fmla="*/ 109083 w 176897"/>
                <a:gd name="connsiteY283" fmla="*/ 67587 h 128850"/>
                <a:gd name="connsiteX284" fmla="*/ 109991 w 176897"/>
                <a:gd name="connsiteY284" fmla="*/ 70766 h 128850"/>
                <a:gd name="connsiteX285" fmla="*/ 111808 w 176897"/>
                <a:gd name="connsiteY285" fmla="*/ 73036 h 128850"/>
                <a:gd name="connsiteX286" fmla="*/ 113624 w 176897"/>
                <a:gd name="connsiteY286" fmla="*/ 76214 h 128850"/>
                <a:gd name="connsiteX287" fmla="*/ 115132 w 176897"/>
                <a:gd name="connsiteY287" fmla="*/ 79846 h 128850"/>
                <a:gd name="connsiteX288" fmla="*/ 116186 w 176897"/>
                <a:gd name="connsiteY288" fmla="*/ 82733 h 128850"/>
                <a:gd name="connsiteX289" fmla="*/ 118310 w 176897"/>
                <a:gd name="connsiteY289" fmla="*/ 85457 h 128850"/>
                <a:gd name="connsiteX290" fmla="*/ 118618 w 176897"/>
                <a:gd name="connsiteY290" fmla="*/ 87727 h 128850"/>
                <a:gd name="connsiteX291" fmla="*/ 119980 w 176897"/>
                <a:gd name="connsiteY291" fmla="*/ 90614 h 128850"/>
                <a:gd name="connsiteX292" fmla="*/ 123159 w 176897"/>
                <a:gd name="connsiteY292" fmla="*/ 92592 h 128850"/>
                <a:gd name="connsiteX293" fmla="*/ 126499 w 176897"/>
                <a:gd name="connsiteY293" fmla="*/ 93954 h 128850"/>
                <a:gd name="connsiteX294" fmla="*/ 128623 w 176897"/>
                <a:gd name="connsiteY294" fmla="*/ 95008 h 128850"/>
                <a:gd name="connsiteX295" fmla="*/ 131510 w 176897"/>
                <a:gd name="connsiteY295" fmla="*/ 95608 h 128850"/>
                <a:gd name="connsiteX296" fmla="*/ 133018 w 176897"/>
                <a:gd name="connsiteY296" fmla="*/ 97278 h 128850"/>
                <a:gd name="connsiteX297" fmla="*/ 135904 w 176897"/>
                <a:gd name="connsiteY297" fmla="*/ 98495 h 128850"/>
                <a:gd name="connsiteX298" fmla="*/ 138937 w 176897"/>
                <a:gd name="connsiteY298" fmla="*/ 98495 h 1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176897" h="128850">
                  <a:moveTo>
                    <a:pt x="138953" y="98527"/>
                  </a:moveTo>
                  <a:lnTo>
                    <a:pt x="141385" y="102159"/>
                  </a:lnTo>
                  <a:lnTo>
                    <a:pt x="138953" y="106100"/>
                  </a:lnTo>
                  <a:lnTo>
                    <a:pt x="131834" y="107608"/>
                  </a:lnTo>
                  <a:lnTo>
                    <a:pt x="127747" y="108824"/>
                  </a:lnTo>
                  <a:lnTo>
                    <a:pt x="126694" y="107316"/>
                  </a:lnTo>
                  <a:lnTo>
                    <a:pt x="124569" y="108824"/>
                  </a:lnTo>
                  <a:lnTo>
                    <a:pt x="122591" y="107316"/>
                  </a:lnTo>
                  <a:lnTo>
                    <a:pt x="120467" y="107770"/>
                  </a:lnTo>
                  <a:lnTo>
                    <a:pt x="119559" y="111110"/>
                  </a:lnTo>
                  <a:lnTo>
                    <a:pt x="120921" y="111110"/>
                  </a:lnTo>
                  <a:lnTo>
                    <a:pt x="117434" y="114451"/>
                  </a:lnTo>
                  <a:lnTo>
                    <a:pt x="113186" y="112781"/>
                  </a:lnTo>
                  <a:lnTo>
                    <a:pt x="108483" y="109294"/>
                  </a:lnTo>
                  <a:lnTo>
                    <a:pt x="105143" y="106489"/>
                  </a:lnTo>
                  <a:lnTo>
                    <a:pt x="105143" y="102630"/>
                  </a:lnTo>
                  <a:lnTo>
                    <a:pt x="107575" y="100959"/>
                  </a:lnTo>
                  <a:lnTo>
                    <a:pt x="112278" y="103992"/>
                  </a:lnTo>
                  <a:lnTo>
                    <a:pt x="110007" y="100197"/>
                  </a:lnTo>
                  <a:lnTo>
                    <a:pt x="110315" y="98527"/>
                  </a:lnTo>
                  <a:lnTo>
                    <a:pt x="105775" y="98527"/>
                  </a:lnTo>
                  <a:lnTo>
                    <a:pt x="103797" y="97619"/>
                  </a:lnTo>
                  <a:lnTo>
                    <a:pt x="101527" y="99289"/>
                  </a:lnTo>
                  <a:lnTo>
                    <a:pt x="98494" y="101559"/>
                  </a:lnTo>
                  <a:lnTo>
                    <a:pt x="100002" y="103229"/>
                  </a:lnTo>
                  <a:lnTo>
                    <a:pt x="92121" y="104738"/>
                  </a:lnTo>
                  <a:lnTo>
                    <a:pt x="85149" y="106862"/>
                  </a:lnTo>
                  <a:lnTo>
                    <a:pt x="76506" y="109748"/>
                  </a:lnTo>
                  <a:lnTo>
                    <a:pt x="68479" y="114451"/>
                  </a:lnTo>
                  <a:lnTo>
                    <a:pt x="66809" y="114451"/>
                  </a:lnTo>
                  <a:cubicBezTo>
                    <a:pt x="66809" y="114451"/>
                    <a:pt x="67263" y="112943"/>
                    <a:pt x="66809" y="112472"/>
                  </a:cubicBezTo>
                  <a:cubicBezTo>
                    <a:pt x="66355" y="112002"/>
                    <a:pt x="65593" y="110656"/>
                    <a:pt x="65593" y="110656"/>
                  </a:cubicBezTo>
                  <a:lnTo>
                    <a:pt x="65593" y="107170"/>
                  </a:lnTo>
                  <a:lnTo>
                    <a:pt x="62706" y="106035"/>
                  </a:lnTo>
                  <a:lnTo>
                    <a:pt x="61944" y="101721"/>
                  </a:lnTo>
                  <a:lnTo>
                    <a:pt x="58003" y="102176"/>
                  </a:lnTo>
                  <a:lnTo>
                    <a:pt x="53609" y="106035"/>
                  </a:lnTo>
                  <a:lnTo>
                    <a:pt x="53609" y="111564"/>
                  </a:lnTo>
                  <a:cubicBezTo>
                    <a:pt x="53609" y="111564"/>
                    <a:pt x="56787" y="111419"/>
                    <a:pt x="56950" y="112019"/>
                  </a:cubicBezTo>
                  <a:cubicBezTo>
                    <a:pt x="57096" y="112618"/>
                    <a:pt x="55134" y="114451"/>
                    <a:pt x="55134" y="114451"/>
                  </a:cubicBezTo>
                  <a:lnTo>
                    <a:pt x="53625" y="120516"/>
                  </a:lnTo>
                  <a:lnTo>
                    <a:pt x="50447" y="125510"/>
                  </a:lnTo>
                  <a:lnTo>
                    <a:pt x="46361" y="128850"/>
                  </a:lnTo>
                  <a:lnTo>
                    <a:pt x="40896" y="127034"/>
                  </a:lnTo>
                  <a:lnTo>
                    <a:pt x="37409" y="123694"/>
                  </a:lnTo>
                  <a:lnTo>
                    <a:pt x="33469" y="121878"/>
                  </a:lnTo>
                  <a:lnTo>
                    <a:pt x="27712" y="120516"/>
                  </a:lnTo>
                  <a:lnTo>
                    <a:pt x="24988" y="118245"/>
                  </a:lnTo>
                  <a:lnTo>
                    <a:pt x="21356" y="111581"/>
                  </a:lnTo>
                  <a:lnTo>
                    <a:pt x="19540" y="107640"/>
                  </a:lnTo>
                  <a:lnTo>
                    <a:pt x="19540" y="105824"/>
                  </a:lnTo>
                  <a:lnTo>
                    <a:pt x="16200" y="101576"/>
                  </a:lnTo>
                  <a:lnTo>
                    <a:pt x="16200" y="99759"/>
                  </a:lnTo>
                  <a:lnTo>
                    <a:pt x="14383" y="99905"/>
                  </a:lnTo>
                  <a:lnTo>
                    <a:pt x="7265" y="92170"/>
                  </a:lnTo>
                  <a:lnTo>
                    <a:pt x="5756" y="89284"/>
                  </a:lnTo>
                  <a:lnTo>
                    <a:pt x="5756" y="87306"/>
                  </a:lnTo>
                  <a:lnTo>
                    <a:pt x="2270" y="81695"/>
                  </a:lnTo>
                  <a:lnTo>
                    <a:pt x="3486" y="81695"/>
                  </a:lnTo>
                  <a:lnTo>
                    <a:pt x="3486" y="80787"/>
                  </a:lnTo>
                  <a:lnTo>
                    <a:pt x="908" y="79279"/>
                  </a:lnTo>
                  <a:lnTo>
                    <a:pt x="908" y="74122"/>
                  </a:lnTo>
                  <a:lnTo>
                    <a:pt x="0" y="71998"/>
                  </a:lnTo>
                  <a:lnTo>
                    <a:pt x="4248" y="69728"/>
                  </a:lnTo>
                  <a:lnTo>
                    <a:pt x="4848" y="71544"/>
                  </a:lnTo>
                  <a:lnTo>
                    <a:pt x="7119" y="73814"/>
                  </a:lnTo>
                  <a:cubicBezTo>
                    <a:pt x="7119" y="73814"/>
                    <a:pt x="8335" y="73960"/>
                    <a:pt x="8789" y="73814"/>
                  </a:cubicBezTo>
                  <a:cubicBezTo>
                    <a:pt x="9243" y="73668"/>
                    <a:pt x="10605" y="72306"/>
                    <a:pt x="10605" y="72306"/>
                  </a:cubicBezTo>
                  <a:lnTo>
                    <a:pt x="11059" y="69728"/>
                  </a:lnTo>
                  <a:lnTo>
                    <a:pt x="10151" y="67604"/>
                  </a:lnTo>
                  <a:lnTo>
                    <a:pt x="8789" y="66841"/>
                  </a:lnTo>
                  <a:lnTo>
                    <a:pt x="6518" y="69112"/>
                  </a:lnTo>
                  <a:lnTo>
                    <a:pt x="6210" y="66841"/>
                  </a:lnTo>
                  <a:lnTo>
                    <a:pt x="5611" y="64863"/>
                  </a:lnTo>
                  <a:lnTo>
                    <a:pt x="6373" y="63355"/>
                  </a:lnTo>
                  <a:lnTo>
                    <a:pt x="8805" y="63355"/>
                  </a:lnTo>
                  <a:lnTo>
                    <a:pt x="7589" y="60015"/>
                  </a:lnTo>
                  <a:lnTo>
                    <a:pt x="6989" y="58344"/>
                  </a:lnTo>
                  <a:lnTo>
                    <a:pt x="6535" y="55166"/>
                  </a:lnTo>
                  <a:lnTo>
                    <a:pt x="8205" y="52442"/>
                  </a:lnTo>
                  <a:lnTo>
                    <a:pt x="6843" y="49863"/>
                  </a:lnTo>
                  <a:lnTo>
                    <a:pt x="5027" y="48501"/>
                  </a:lnTo>
                  <a:lnTo>
                    <a:pt x="6697" y="46993"/>
                  </a:lnTo>
                  <a:lnTo>
                    <a:pt x="6243" y="43053"/>
                  </a:lnTo>
                  <a:lnTo>
                    <a:pt x="4118" y="40620"/>
                  </a:lnTo>
                  <a:lnTo>
                    <a:pt x="6697" y="36988"/>
                  </a:lnTo>
                  <a:lnTo>
                    <a:pt x="8513" y="36988"/>
                  </a:lnTo>
                  <a:lnTo>
                    <a:pt x="10492" y="38967"/>
                  </a:lnTo>
                  <a:lnTo>
                    <a:pt x="12470" y="40020"/>
                  </a:lnTo>
                  <a:lnTo>
                    <a:pt x="13832" y="38204"/>
                  </a:lnTo>
                  <a:lnTo>
                    <a:pt x="15956" y="38967"/>
                  </a:lnTo>
                  <a:lnTo>
                    <a:pt x="15956" y="36988"/>
                  </a:lnTo>
                  <a:lnTo>
                    <a:pt x="13232" y="32902"/>
                  </a:lnTo>
                  <a:lnTo>
                    <a:pt x="12178" y="30923"/>
                  </a:lnTo>
                  <a:lnTo>
                    <a:pt x="11270" y="30923"/>
                  </a:lnTo>
                  <a:lnTo>
                    <a:pt x="10508" y="27745"/>
                  </a:lnTo>
                  <a:lnTo>
                    <a:pt x="10653" y="24405"/>
                  </a:lnTo>
                  <a:lnTo>
                    <a:pt x="12924" y="20464"/>
                  </a:lnTo>
                  <a:lnTo>
                    <a:pt x="14902" y="18194"/>
                  </a:lnTo>
                  <a:lnTo>
                    <a:pt x="17626" y="17286"/>
                  </a:lnTo>
                  <a:lnTo>
                    <a:pt x="23691" y="17286"/>
                  </a:lnTo>
                  <a:lnTo>
                    <a:pt x="25361" y="16070"/>
                  </a:lnTo>
                  <a:lnTo>
                    <a:pt x="26269" y="12729"/>
                  </a:lnTo>
                  <a:lnTo>
                    <a:pt x="23237" y="15454"/>
                  </a:lnTo>
                  <a:lnTo>
                    <a:pt x="24907" y="11659"/>
                  </a:lnTo>
                  <a:lnTo>
                    <a:pt x="26724" y="7865"/>
                  </a:lnTo>
                  <a:lnTo>
                    <a:pt x="28702" y="6357"/>
                  </a:lnTo>
                  <a:lnTo>
                    <a:pt x="30372" y="7265"/>
                  </a:lnTo>
                  <a:lnTo>
                    <a:pt x="31426" y="9535"/>
                  </a:lnTo>
                  <a:lnTo>
                    <a:pt x="30972" y="11659"/>
                  </a:lnTo>
                  <a:lnTo>
                    <a:pt x="32788" y="11967"/>
                  </a:lnTo>
                  <a:lnTo>
                    <a:pt x="33242" y="3486"/>
                  </a:lnTo>
                  <a:lnTo>
                    <a:pt x="37491" y="0"/>
                  </a:lnTo>
                  <a:lnTo>
                    <a:pt x="46279" y="0"/>
                  </a:lnTo>
                  <a:lnTo>
                    <a:pt x="44301" y="908"/>
                  </a:lnTo>
                  <a:lnTo>
                    <a:pt x="43539" y="3178"/>
                  </a:lnTo>
                  <a:lnTo>
                    <a:pt x="44447" y="6065"/>
                  </a:lnTo>
                  <a:lnTo>
                    <a:pt x="46717" y="8951"/>
                  </a:lnTo>
                  <a:lnTo>
                    <a:pt x="47933" y="11983"/>
                  </a:lnTo>
                  <a:lnTo>
                    <a:pt x="50966" y="12437"/>
                  </a:lnTo>
                  <a:lnTo>
                    <a:pt x="53690" y="14870"/>
                  </a:lnTo>
                  <a:lnTo>
                    <a:pt x="54598" y="16540"/>
                  </a:lnTo>
                  <a:lnTo>
                    <a:pt x="56269" y="19426"/>
                  </a:lnTo>
                  <a:lnTo>
                    <a:pt x="58701" y="19735"/>
                  </a:lnTo>
                  <a:lnTo>
                    <a:pt x="60971" y="19881"/>
                  </a:lnTo>
                  <a:lnTo>
                    <a:pt x="62949" y="21389"/>
                  </a:lnTo>
                  <a:lnTo>
                    <a:pt x="63549" y="23513"/>
                  </a:lnTo>
                  <a:lnTo>
                    <a:pt x="61733" y="25945"/>
                  </a:lnTo>
                  <a:lnTo>
                    <a:pt x="60971" y="27307"/>
                  </a:lnTo>
                  <a:lnTo>
                    <a:pt x="62025" y="28815"/>
                  </a:lnTo>
                  <a:lnTo>
                    <a:pt x="62625" y="30794"/>
                  </a:lnTo>
                  <a:lnTo>
                    <a:pt x="63387" y="32918"/>
                  </a:lnTo>
                  <a:lnTo>
                    <a:pt x="64603" y="33372"/>
                  </a:lnTo>
                  <a:lnTo>
                    <a:pt x="65057" y="31702"/>
                  </a:lnTo>
                  <a:lnTo>
                    <a:pt x="66728" y="31102"/>
                  </a:lnTo>
                  <a:lnTo>
                    <a:pt x="68090" y="32156"/>
                  </a:lnTo>
                  <a:lnTo>
                    <a:pt x="68090" y="34134"/>
                  </a:lnTo>
                  <a:lnTo>
                    <a:pt x="69306" y="33988"/>
                  </a:lnTo>
                  <a:lnTo>
                    <a:pt x="70749" y="32772"/>
                  </a:lnTo>
                  <a:lnTo>
                    <a:pt x="73701" y="33534"/>
                  </a:lnTo>
                  <a:lnTo>
                    <a:pt x="75208" y="34750"/>
                  </a:lnTo>
                  <a:lnTo>
                    <a:pt x="75971" y="35658"/>
                  </a:lnTo>
                  <a:lnTo>
                    <a:pt x="76279" y="37475"/>
                  </a:lnTo>
                  <a:lnTo>
                    <a:pt x="75825" y="39599"/>
                  </a:lnTo>
                  <a:lnTo>
                    <a:pt x="74608" y="41577"/>
                  </a:lnTo>
                  <a:lnTo>
                    <a:pt x="75517" y="42793"/>
                  </a:lnTo>
                  <a:lnTo>
                    <a:pt x="73846" y="45518"/>
                  </a:lnTo>
                  <a:lnTo>
                    <a:pt x="74608" y="46734"/>
                  </a:lnTo>
                  <a:lnTo>
                    <a:pt x="75825" y="46880"/>
                  </a:lnTo>
                  <a:lnTo>
                    <a:pt x="77641" y="45972"/>
                  </a:lnTo>
                  <a:cubicBezTo>
                    <a:pt x="77641" y="45972"/>
                    <a:pt x="77787" y="43847"/>
                    <a:pt x="78549" y="43993"/>
                  </a:cubicBezTo>
                  <a:cubicBezTo>
                    <a:pt x="79311" y="44139"/>
                    <a:pt x="82035" y="44447"/>
                    <a:pt x="82035" y="44447"/>
                  </a:cubicBezTo>
                  <a:lnTo>
                    <a:pt x="81273" y="46118"/>
                  </a:lnTo>
                  <a:lnTo>
                    <a:pt x="79149" y="46426"/>
                  </a:lnTo>
                  <a:lnTo>
                    <a:pt x="78841" y="47788"/>
                  </a:lnTo>
                  <a:lnTo>
                    <a:pt x="80203" y="48388"/>
                  </a:lnTo>
                  <a:lnTo>
                    <a:pt x="81257" y="47480"/>
                  </a:lnTo>
                  <a:lnTo>
                    <a:pt x="82765" y="49604"/>
                  </a:lnTo>
                  <a:lnTo>
                    <a:pt x="84581" y="50366"/>
                  </a:lnTo>
                  <a:lnTo>
                    <a:pt x="83819" y="48388"/>
                  </a:lnTo>
                  <a:lnTo>
                    <a:pt x="86089" y="48242"/>
                  </a:lnTo>
                  <a:lnTo>
                    <a:pt x="87597" y="47188"/>
                  </a:lnTo>
                  <a:lnTo>
                    <a:pt x="88051" y="45518"/>
                  </a:lnTo>
                  <a:lnTo>
                    <a:pt x="86381" y="46280"/>
                  </a:lnTo>
                  <a:lnTo>
                    <a:pt x="85327" y="44010"/>
                  </a:lnTo>
                  <a:lnTo>
                    <a:pt x="87451" y="43701"/>
                  </a:lnTo>
                  <a:lnTo>
                    <a:pt x="86997" y="42339"/>
                  </a:lnTo>
                  <a:lnTo>
                    <a:pt x="83965" y="39453"/>
                  </a:lnTo>
                  <a:lnTo>
                    <a:pt x="84273" y="36113"/>
                  </a:lnTo>
                  <a:lnTo>
                    <a:pt x="83819" y="33680"/>
                  </a:lnTo>
                  <a:lnTo>
                    <a:pt x="83965" y="31702"/>
                  </a:lnTo>
                  <a:lnTo>
                    <a:pt x="84419" y="26545"/>
                  </a:lnTo>
                  <a:lnTo>
                    <a:pt x="84873" y="21697"/>
                  </a:lnTo>
                  <a:lnTo>
                    <a:pt x="85473" y="15778"/>
                  </a:lnTo>
                  <a:lnTo>
                    <a:pt x="85927" y="13654"/>
                  </a:lnTo>
                  <a:lnTo>
                    <a:pt x="88813" y="12600"/>
                  </a:lnTo>
                  <a:lnTo>
                    <a:pt x="91246" y="11546"/>
                  </a:lnTo>
                  <a:lnTo>
                    <a:pt x="92008" y="12908"/>
                  </a:lnTo>
                  <a:lnTo>
                    <a:pt x="95949" y="14124"/>
                  </a:lnTo>
                  <a:lnTo>
                    <a:pt x="98673" y="15632"/>
                  </a:lnTo>
                  <a:lnTo>
                    <a:pt x="99889" y="15778"/>
                  </a:lnTo>
                  <a:lnTo>
                    <a:pt x="96403" y="11075"/>
                  </a:lnTo>
                  <a:lnTo>
                    <a:pt x="95949" y="8805"/>
                  </a:lnTo>
                  <a:lnTo>
                    <a:pt x="95186" y="4557"/>
                  </a:lnTo>
                  <a:lnTo>
                    <a:pt x="93370" y="2124"/>
                  </a:lnTo>
                  <a:lnTo>
                    <a:pt x="94424" y="762"/>
                  </a:lnTo>
                  <a:lnTo>
                    <a:pt x="96548" y="3649"/>
                  </a:lnTo>
                  <a:lnTo>
                    <a:pt x="100343" y="6081"/>
                  </a:lnTo>
                  <a:lnTo>
                    <a:pt x="102467" y="6989"/>
                  </a:lnTo>
                  <a:lnTo>
                    <a:pt x="105045" y="10929"/>
                  </a:lnTo>
                  <a:lnTo>
                    <a:pt x="108532" y="14562"/>
                  </a:lnTo>
                  <a:lnTo>
                    <a:pt x="111872" y="17594"/>
                  </a:lnTo>
                  <a:lnTo>
                    <a:pt x="114143" y="21680"/>
                  </a:lnTo>
                  <a:lnTo>
                    <a:pt x="116267" y="25767"/>
                  </a:lnTo>
                  <a:lnTo>
                    <a:pt x="120207" y="28799"/>
                  </a:lnTo>
                  <a:lnTo>
                    <a:pt x="123548" y="29561"/>
                  </a:lnTo>
                  <a:lnTo>
                    <a:pt x="126888" y="32448"/>
                  </a:lnTo>
                  <a:lnTo>
                    <a:pt x="132645" y="32448"/>
                  </a:lnTo>
                  <a:lnTo>
                    <a:pt x="135677" y="29869"/>
                  </a:lnTo>
                  <a:lnTo>
                    <a:pt x="139018" y="28815"/>
                  </a:lnTo>
                  <a:lnTo>
                    <a:pt x="143720" y="30632"/>
                  </a:lnTo>
                  <a:lnTo>
                    <a:pt x="148715" y="33064"/>
                  </a:lnTo>
                  <a:lnTo>
                    <a:pt x="152509" y="37150"/>
                  </a:lnTo>
                  <a:lnTo>
                    <a:pt x="156141" y="40783"/>
                  </a:lnTo>
                  <a:lnTo>
                    <a:pt x="159936" y="41691"/>
                  </a:lnTo>
                  <a:lnTo>
                    <a:pt x="163114" y="43199"/>
                  </a:lnTo>
                  <a:lnTo>
                    <a:pt x="164330" y="45631"/>
                  </a:lnTo>
                  <a:lnTo>
                    <a:pt x="168417" y="48209"/>
                  </a:lnTo>
                  <a:lnTo>
                    <a:pt x="172503" y="51388"/>
                  </a:lnTo>
                  <a:lnTo>
                    <a:pt x="175844" y="54566"/>
                  </a:lnTo>
                  <a:lnTo>
                    <a:pt x="176897" y="58506"/>
                  </a:lnTo>
                  <a:lnTo>
                    <a:pt x="173103" y="57907"/>
                  </a:lnTo>
                  <a:lnTo>
                    <a:pt x="170071" y="59415"/>
                  </a:lnTo>
                  <a:lnTo>
                    <a:pt x="167038" y="62301"/>
                  </a:lnTo>
                  <a:lnTo>
                    <a:pt x="164606" y="64425"/>
                  </a:lnTo>
                  <a:lnTo>
                    <a:pt x="164460" y="67912"/>
                  </a:lnTo>
                  <a:lnTo>
                    <a:pt x="164006" y="71706"/>
                  </a:lnTo>
                  <a:lnTo>
                    <a:pt x="164314" y="74884"/>
                  </a:lnTo>
                  <a:cubicBezTo>
                    <a:pt x="164314" y="74884"/>
                    <a:pt x="167655" y="76101"/>
                    <a:pt x="167655" y="76555"/>
                  </a:cubicBezTo>
                  <a:cubicBezTo>
                    <a:pt x="167655" y="77009"/>
                    <a:pt x="164022" y="78371"/>
                    <a:pt x="164022" y="78371"/>
                  </a:cubicBezTo>
                  <a:lnTo>
                    <a:pt x="163422" y="82165"/>
                  </a:lnTo>
                  <a:lnTo>
                    <a:pt x="163422" y="85960"/>
                  </a:lnTo>
                  <a:lnTo>
                    <a:pt x="161298" y="88230"/>
                  </a:lnTo>
                  <a:lnTo>
                    <a:pt x="158574" y="90354"/>
                  </a:lnTo>
                  <a:lnTo>
                    <a:pt x="156903" y="93695"/>
                  </a:lnTo>
                  <a:lnTo>
                    <a:pt x="154325" y="94749"/>
                  </a:lnTo>
                  <a:lnTo>
                    <a:pt x="151601" y="95511"/>
                  </a:lnTo>
                  <a:lnTo>
                    <a:pt x="148715" y="95819"/>
                  </a:lnTo>
                  <a:lnTo>
                    <a:pt x="148569" y="97635"/>
                  </a:lnTo>
                  <a:lnTo>
                    <a:pt x="146590" y="97635"/>
                  </a:lnTo>
                  <a:lnTo>
                    <a:pt x="146282" y="94295"/>
                  </a:lnTo>
                  <a:lnTo>
                    <a:pt x="142488" y="92787"/>
                  </a:lnTo>
                  <a:lnTo>
                    <a:pt x="140509" y="93095"/>
                  </a:lnTo>
                  <a:lnTo>
                    <a:pt x="138531" y="93695"/>
                  </a:lnTo>
                  <a:lnTo>
                    <a:pt x="135953" y="93841"/>
                  </a:lnTo>
                  <a:lnTo>
                    <a:pt x="132466" y="91862"/>
                  </a:lnTo>
                  <a:lnTo>
                    <a:pt x="129888" y="89284"/>
                  </a:lnTo>
                  <a:lnTo>
                    <a:pt x="128526" y="89284"/>
                  </a:lnTo>
                  <a:lnTo>
                    <a:pt x="128526" y="87306"/>
                  </a:lnTo>
                  <a:lnTo>
                    <a:pt x="125039" y="86998"/>
                  </a:lnTo>
                  <a:lnTo>
                    <a:pt x="124893" y="82603"/>
                  </a:lnTo>
                  <a:lnTo>
                    <a:pt x="123677" y="79879"/>
                  </a:lnTo>
                  <a:lnTo>
                    <a:pt x="120953" y="78517"/>
                  </a:lnTo>
                  <a:lnTo>
                    <a:pt x="121861" y="74884"/>
                  </a:lnTo>
                  <a:lnTo>
                    <a:pt x="120353" y="72452"/>
                  </a:lnTo>
                  <a:lnTo>
                    <a:pt x="117921" y="71690"/>
                  </a:lnTo>
                  <a:lnTo>
                    <a:pt x="117159" y="69258"/>
                  </a:lnTo>
                  <a:lnTo>
                    <a:pt x="117467" y="65463"/>
                  </a:lnTo>
                  <a:lnTo>
                    <a:pt x="118229" y="62123"/>
                  </a:lnTo>
                  <a:lnTo>
                    <a:pt x="117175" y="61069"/>
                  </a:lnTo>
                  <a:lnTo>
                    <a:pt x="119299" y="59706"/>
                  </a:lnTo>
                  <a:lnTo>
                    <a:pt x="120353" y="57274"/>
                  </a:lnTo>
                  <a:lnTo>
                    <a:pt x="123986" y="54096"/>
                  </a:lnTo>
                  <a:lnTo>
                    <a:pt x="126256" y="50918"/>
                  </a:lnTo>
                  <a:lnTo>
                    <a:pt x="128072" y="48031"/>
                  </a:lnTo>
                  <a:lnTo>
                    <a:pt x="128980" y="43783"/>
                  </a:lnTo>
                  <a:lnTo>
                    <a:pt x="127764" y="40150"/>
                  </a:lnTo>
                  <a:lnTo>
                    <a:pt x="125331" y="39242"/>
                  </a:lnTo>
                  <a:lnTo>
                    <a:pt x="122299" y="39388"/>
                  </a:lnTo>
                  <a:lnTo>
                    <a:pt x="121537" y="37718"/>
                  </a:lnTo>
                  <a:lnTo>
                    <a:pt x="120321" y="38772"/>
                  </a:lnTo>
                  <a:lnTo>
                    <a:pt x="116526" y="39372"/>
                  </a:lnTo>
                  <a:lnTo>
                    <a:pt x="113494" y="37556"/>
                  </a:lnTo>
                  <a:lnTo>
                    <a:pt x="111678" y="41642"/>
                  </a:lnTo>
                  <a:lnTo>
                    <a:pt x="113040" y="40588"/>
                  </a:lnTo>
                  <a:lnTo>
                    <a:pt x="116072" y="40896"/>
                  </a:lnTo>
                  <a:lnTo>
                    <a:pt x="115018" y="43329"/>
                  </a:lnTo>
                  <a:lnTo>
                    <a:pt x="112748" y="44691"/>
                  </a:lnTo>
                  <a:lnTo>
                    <a:pt x="108499" y="43183"/>
                  </a:lnTo>
                  <a:lnTo>
                    <a:pt x="105467" y="44853"/>
                  </a:lnTo>
                  <a:lnTo>
                    <a:pt x="106975" y="45761"/>
                  </a:lnTo>
                  <a:lnTo>
                    <a:pt x="108483" y="44707"/>
                  </a:lnTo>
                  <a:lnTo>
                    <a:pt x="111824" y="45761"/>
                  </a:lnTo>
                  <a:lnTo>
                    <a:pt x="111062" y="47739"/>
                  </a:lnTo>
                  <a:lnTo>
                    <a:pt x="108937" y="48339"/>
                  </a:lnTo>
                  <a:lnTo>
                    <a:pt x="106051" y="48031"/>
                  </a:lnTo>
                  <a:lnTo>
                    <a:pt x="105905" y="49247"/>
                  </a:lnTo>
                  <a:lnTo>
                    <a:pt x="109391" y="49555"/>
                  </a:lnTo>
                  <a:lnTo>
                    <a:pt x="109699" y="51372"/>
                  </a:lnTo>
                  <a:lnTo>
                    <a:pt x="107721" y="54404"/>
                  </a:lnTo>
                  <a:lnTo>
                    <a:pt x="108937" y="57436"/>
                  </a:lnTo>
                  <a:lnTo>
                    <a:pt x="109537" y="60923"/>
                  </a:lnTo>
                  <a:lnTo>
                    <a:pt x="109683" y="64409"/>
                  </a:lnTo>
                  <a:lnTo>
                    <a:pt x="109083" y="67587"/>
                  </a:lnTo>
                  <a:lnTo>
                    <a:pt x="109991" y="70766"/>
                  </a:lnTo>
                  <a:lnTo>
                    <a:pt x="111808" y="73036"/>
                  </a:lnTo>
                  <a:lnTo>
                    <a:pt x="113624" y="76214"/>
                  </a:lnTo>
                  <a:lnTo>
                    <a:pt x="115132" y="79846"/>
                  </a:lnTo>
                  <a:lnTo>
                    <a:pt x="116186" y="82733"/>
                  </a:lnTo>
                  <a:lnTo>
                    <a:pt x="118310" y="85457"/>
                  </a:lnTo>
                  <a:lnTo>
                    <a:pt x="118618" y="87727"/>
                  </a:lnTo>
                  <a:lnTo>
                    <a:pt x="119980" y="90614"/>
                  </a:lnTo>
                  <a:lnTo>
                    <a:pt x="123159" y="92592"/>
                  </a:lnTo>
                  <a:lnTo>
                    <a:pt x="126499" y="93954"/>
                  </a:lnTo>
                  <a:lnTo>
                    <a:pt x="128623" y="95008"/>
                  </a:lnTo>
                  <a:lnTo>
                    <a:pt x="131510" y="95608"/>
                  </a:lnTo>
                  <a:cubicBezTo>
                    <a:pt x="131510" y="95608"/>
                    <a:pt x="132564" y="96662"/>
                    <a:pt x="133018" y="97278"/>
                  </a:cubicBezTo>
                  <a:cubicBezTo>
                    <a:pt x="133472" y="97878"/>
                    <a:pt x="135904" y="98495"/>
                    <a:pt x="135904" y="98495"/>
                  </a:cubicBezTo>
                  <a:lnTo>
                    <a:pt x="138937" y="98495"/>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74" name="Freeform: Shape 873">
              <a:extLst>
                <a:ext uri="{FF2B5EF4-FFF2-40B4-BE49-F238E27FC236}">
                  <a16:creationId xmlns:a16="http://schemas.microsoft.com/office/drawing/2014/main" id="{5A8D6A7E-D0DF-6044-1517-B4CA9898DAA0}"/>
                </a:ext>
              </a:extLst>
            </p:cNvPr>
            <p:cNvSpPr/>
            <p:nvPr/>
          </p:nvSpPr>
          <p:spPr>
            <a:xfrm>
              <a:off x="9994742" y="2279618"/>
              <a:ext cx="91504" cy="63486"/>
            </a:xfrm>
            <a:custGeom>
              <a:avLst/>
              <a:gdLst>
                <a:gd name="connsiteX0" fmla="*/ 75371 w 99191"/>
                <a:gd name="connsiteY0" fmla="*/ 65301 h 68819"/>
                <a:gd name="connsiteX1" fmla="*/ 77349 w 99191"/>
                <a:gd name="connsiteY1" fmla="*/ 63485 h 68819"/>
                <a:gd name="connsiteX2" fmla="*/ 81598 w 99191"/>
                <a:gd name="connsiteY2" fmla="*/ 62723 h 68819"/>
                <a:gd name="connsiteX3" fmla="*/ 83414 w 99191"/>
                <a:gd name="connsiteY3" fmla="*/ 61360 h 68819"/>
                <a:gd name="connsiteX4" fmla="*/ 86592 w 99191"/>
                <a:gd name="connsiteY4" fmla="*/ 61360 h 68819"/>
                <a:gd name="connsiteX5" fmla="*/ 89933 w 99191"/>
                <a:gd name="connsiteY5" fmla="*/ 59090 h 68819"/>
                <a:gd name="connsiteX6" fmla="*/ 93273 w 99191"/>
                <a:gd name="connsiteY6" fmla="*/ 59090 h 68819"/>
                <a:gd name="connsiteX7" fmla="*/ 93273 w 99191"/>
                <a:gd name="connsiteY7" fmla="*/ 55296 h 68819"/>
                <a:gd name="connsiteX8" fmla="*/ 94781 w 99191"/>
                <a:gd name="connsiteY8" fmla="*/ 51809 h 68819"/>
                <a:gd name="connsiteX9" fmla="*/ 93273 w 99191"/>
                <a:gd name="connsiteY9" fmla="*/ 48469 h 68819"/>
                <a:gd name="connsiteX10" fmla="*/ 96160 w 99191"/>
                <a:gd name="connsiteY10" fmla="*/ 44837 h 68819"/>
                <a:gd name="connsiteX11" fmla="*/ 96160 w 99191"/>
                <a:gd name="connsiteY11" fmla="*/ 41658 h 68819"/>
                <a:gd name="connsiteX12" fmla="*/ 99192 w 99191"/>
                <a:gd name="connsiteY12" fmla="*/ 38772 h 68819"/>
                <a:gd name="connsiteX13" fmla="*/ 99192 w 99191"/>
                <a:gd name="connsiteY13" fmla="*/ 36502 h 68819"/>
                <a:gd name="connsiteX14" fmla="*/ 95852 w 99191"/>
                <a:gd name="connsiteY14" fmla="*/ 36502 h 68819"/>
                <a:gd name="connsiteX15" fmla="*/ 93873 w 99191"/>
                <a:gd name="connsiteY15" fmla="*/ 37718 h 68819"/>
                <a:gd name="connsiteX16" fmla="*/ 92511 w 99191"/>
                <a:gd name="connsiteY16" fmla="*/ 39388 h 68819"/>
                <a:gd name="connsiteX17" fmla="*/ 89478 w 99191"/>
                <a:gd name="connsiteY17" fmla="*/ 38788 h 68819"/>
                <a:gd name="connsiteX18" fmla="*/ 86754 w 99191"/>
                <a:gd name="connsiteY18" fmla="*/ 36518 h 68819"/>
                <a:gd name="connsiteX19" fmla="*/ 84938 w 99191"/>
                <a:gd name="connsiteY19" fmla="*/ 33940 h 68819"/>
                <a:gd name="connsiteX20" fmla="*/ 84176 w 99191"/>
                <a:gd name="connsiteY20" fmla="*/ 31961 h 68819"/>
                <a:gd name="connsiteX21" fmla="*/ 79928 w 99191"/>
                <a:gd name="connsiteY21" fmla="*/ 30599 h 68819"/>
                <a:gd name="connsiteX22" fmla="*/ 77657 w 99191"/>
                <a:gd name="connsiteY22" fmla="*/ 30599 h 68819"/>
                <a:gd name="connsiteX23" fmla="*/ 73117 w 99191"/>
                <a:gd name="connsiteY23" fmla="*/ 28475 h 68819"/>
                <a:gd name="connsiteX24" fmla="*/ 68414 w 99191"/>
                <a:gd name="connsiteY24" fmla="*/ 26351 h 68819"/>
                <a:gd name="connsiteX25" fmla="*/ 65074 w 99191"/>
                <a:gd name="connsiteY25" fmla="*/ 27259 h 68819"/>
                <a:gd name="connsiteX26" fmla="*/ 62804 w 99191"/>
                <a:gd name="connsiteY26" fmla="*/ 28313 h 68819"/>
                <a:gd name="connsiteX27" fmla="*/ 60079 w 99191"/>
                <a:gd name="connsiteY27" fmla="*/ 29221 h 68819"/>
                <a:gd name="connsiteX28" fmla="*/ 57647 w 99191"/>
                <a:gd name="connsiteY28" fmla="*/ 29821 h 68819"/>
                <a:gd name="connsiteX29" fmla="*/ 55215 w 99191"/>
                <a:gd name="connsiteY29" fmla="*/ 31491 h 68819"/>
                <a:gd name="connsiteX30" fmla="*/ 52328 w 99191"/>
                <a:gd name="connsiteY30" fmla="*/ 31345 h 68819"/>
                <a:gd name="connsiteX31" fmla="*/ 50658 w 99191"/>
                <a:gd name="connsiteY31" fmla="*/ 29983 h 68819"/>
                <a:gd name="connsiteX32" fmla="*/ 50658 w 99191"/>
                <a:gd name="connsiteY32" fmla="*/ 28313 h 68819"/>
                <a:gd name="connsiteX33" fmla="*/ 49896 w 99191"/>
                <a:gd name="connsiteY33" fmla="*/ 27259 h 68819"/>
                <a:gd name="connsiteX34" fmla="*/ 49896 w 99191"/>
                <a:gd name="connsiteY34" fmla="*/ 19978 h 68819"/>
                <a:gd name="connsiteX35" fmla="*/ 50950 w 99191"/>
                <a:gd name="connsiteY35" fmla="*/ 18470 h 68819"/>
                <a:gd name="connsiteX36" fmla="*/ 49896 w 99191"/>
                <a:gd name="connsiteY36" fmla="*/ 16654 h 68819"/>
                <a:gd name="connsiteX37" fmla="*/ 47918 w 99191"/>
                <a:gd name="connsiteY37" fmla="*/ 15145 h 68819"/>
                <a:gd name="connsiteX38" fmla="*/ 41399 w 99191"/>
                <a:gd name="connsiteY38" fmla="*/ 15145 h 68819"/>
                <a:gd name="connsiteX39" fmla="*/ 39583 w 99191"/>
                <a:gd name="connsiteY39" fmla="*/ 16054 h 68819"/>
                <a:gd name="connsiteX40" fmla="*/ 34880 w 99191"/>
                <a:gd name="connsiteY40" fmla="*/ 14383 h 68819"/>
                <a:gd name="connsiteX41" fmla="*/ 32756 w 99191"/>
                <a:gd name="connsiteY41" fmla="*/ 12567 h 68819"/>
                <a:gd name="connsiteX42" fmla="*/ 30178 w 99191"/>
                <a:gd name="connsiteY42" fmla="*/ 12567 h 68819"/>
                <a:gd name="connsiteX43" fmla="*/ 28669 w 99191"/>
                <a:gd name="connsiteY43" fmla="*/ 13329 h 68819"/>
                <a:gd name="connsiteX44" fmla="*/ 26853 w 99191"/>
                <a:gd name="connsiteY44" fmla="*/ 13329 h 68819"/>
                <a:gd name="connsiteX45" fmla="*/ 25491 w 99191"/>
                <a:gd name="connsiteY45" fmla="*/ 15000 h 68819"/>
                <a:gd name="connsiteX46" fmla="*/ 22005 w 99191"/>
                <a:gd name="connsiteY46" fmla="*/ 15308 h 68819"/>
                <a:gd name="connsiteX47" fmla="*/ 22005 w 99191"/>
                <a:gd name="connsiteY47" fmla="*/ 18340 h 68819"/>
                <a:gd name="connsiteX48" fmla="*/ 25637 w 99191"/>
                <a:gd name="connsiteY48" fmla="*/ 18194 h 68819"/>
                <a:gd name="connsiteX49" fmla="*/ 26237 w 99191"/>
                <a:gd name="connsiteY49" fmla="*/ 19248 h 68819"/>
                <a:gd name="connsiteX50" fmla="*/ 23513 w 99191"/>
                <a:gd name="connsiteY50" fmla="*/ 19848 h 68819"/>
                <a:gd name="connsiteX51" fmla="*/ 21243 w 99191"/>
                <a:gd name="connsiteY51" fmla="*/ 21210 h 68819"/>
                <a:gd name="connsiteX52" fmla="*/ 18518 w 99191"/>
                <a:gd name="connsiteY52" fmla="*/ 21664 h 68819"/>
                <a:gd name="connsiteX53" fmla="*/ 15340 w 99191"/>
                <a:gd name="connsiteY53" fmla="*/ 19848 h 68819"/>
                <a:gd name="connsiteX54" fmla="*/ 11545 w 99191"/>
                <a:gd name="connsiteY54" fmla="*/ 16670 h 68819"/>
                <a:gd name="connsiteX55" fmla="*/ 10638 w 99191"/>
                <a:gd name="connsiteY55" fmla="*/ 12583 h 68819"/>
                <a:gd name="connsiteX56" fmla="*/ 10638 w 99191"/>
                <a:gd name="connsiteY56" fmla="*/ 9243 h 68819"/>
                <a:gd name="connsiteX57" fmla="*/ 12616 w 99191"/>
                <a:gd name="connsiteY57" fmla="*/ 7119 h 68819"/>
                <a:gd name="connsiteX58" fmla="*/ 13070 w 99191"/>
                <a:gd name="connsiteY58" fmla="*/ 4394 h 68819"/>
                <a:gd name="connsiteX59" fmla="*/ 10638 w 99191"/>
                <a:gd name="connsiteY59" fmla="*/ 2724 h 68819"/>
                <a:gd name="connsiteX60" fmla="*/ 8659 w 99191"/>
                <a:gd name="connsiteY60" fmla="*/ 0 h 68819"/>
                <a:gd name="connsiteX61" fmla="*/ 6389 w 99191"/>
                <a:gd name="connsiteY61" fmla="*/ 0 h 68819"/>
                <a:gd name="connsiteX62" fmla="*/ 6389 w 99191"/>
                <a:gd name="connsiteY62" fmla="*/ 3794 h 68819"/>
                <a:gd name="connsiteX63" fmla="*/ 5173 w 99191"/>
                <a:gd name="connsiteY63" fmla="*/ 4557 h 68819"/>
                <a:gd name="connsiteX64" fmla="*/ 5935 w 99191"/>
                <a:gd name="connsiteY64" fmla="*/ 7897 h 68819"/>
                <a:gd name="connsiteX65" fmla="*/ 7605 w 99191"/>
                <a:gd name="connsiteY65" fmla="*/ 9405 h 68819"/>
                <a:gd name="connsiteX66" fmla="*/ 5173 w 99191"/>
                <a:gd name="connsiteY66" fmla="*/ 9713 h 68819"/>
                <a:gd name="connsiteX67" fmla="*/ 5173 w 99191"/>
                <a:gd name="connsiteY67" fmla="*/ 11837 h 68819"/>
                <a:gd name="connsiteX68" fmla="*/ 3502 w 99191"/>
                <a:gd name="connsiteY68" fmla="*/ 13346 h 68819"/>
                <a:gd name="connsiteX69" fmla="*/ 2449 w 99191"/>
                <a:gd name="connsiteY69" fmla="*/ 14854 h 68819"/>
                <a:gd name="connsiteX70" fmla="*/ 2449 w 99191"/>
                <a:gd name="connsiteY70" fmla="*/ 20156 h 68819"/>
                <a:gd name="connsiteX71" fmla="*/ 3048 w 99191"/>
                <a:gd name="connsiteY71" fmla="*/ 21518 h 68819"/>
                <a:gd name="connsiteX72" fmla="*/ 4411 w 99191"/>
                <a:gd name="connsiteY72" fmla="*/ 21664 h 68819"/>
                <a:gd name="connsiteX73" fmla="*/ 3649 w 99191"/>
                <a:gd name="connsiteY73" fmla="*/ 23026 h 68819"/>
                <a:gd name="connsiteX74" fmla="*/ 3795 w 99191"/>
                <a:gd name="connsiteY74" fmla="*/ 24388 h 68819"/>
                <a:gd name="connsiteX75" fmla="*/ 3032 w 99191"/>
                <a:gd name="connsiteY75" fmla="*/ 26205 h 68819"/>
                <a:gd name="connsiteX76" fmla="*/ 1362 w 99191"/>
                <a:gd name="connsiteY76" fmla="*/ 27713 h 68819"/>
                <a:gd name="connsiteX77" fmla="*/ 0 w 99191"/>
                <a:gd name="connsiteY77" fmla="*/ 29529 h 68819"/>
                <a:gd name="connsiteX78" fmla="*/ 1670 w 99191"/>
                <a:gd name="connsiteY78" fmla="*/ 31961 h 68819"/>
                <a:gd name="connsiteX79" fmla="*/ 4557 w 99191"/>
                <a:gd name="connsiteY79" fmla="*/ 34848 h 68819"/>
                <a:gd name="connsiteX80" fmla="*/ 7897 w 99191"/>
                <a:gd name="connsiteY80" fmla="*/ 35756 h 68819"/>
                <a:gd name="connsiteX81" fmla="*/ 11075 w 99191"/>
                <a:gd name="connsiteY81" fmla="*/ 37880 h 68819"/>
                <a:gd name="connsiteX82" fmla="*/ 13508 w 99191"/>
                <a:gd name="connsiteY82" fmla="*/ 40004 h 68819"/>
                <a:gd name="connsiteX83" fmla="*/ 16994 w 99191"/>
                <a:gd name="connsiteY83" fmla="*/ 43637 h 68819"/>
                <a:gd name="connsiteX84" fmla="*/ 20789 w 99191"/>
                <a:gd name="connsiteY84" fmla="*/ 46977 h 68819"/>
                <a:gd name="connsiteX85" fmla="*/ 24275 w 99191"/>
                <a:gd name="connsiteY85" fmla="*/ 48793 h 68819"/>
                <a:gd name="connsiteX86" fmla="*/ 27453 w 99191"/>
                <a:gd name="connsiteY86" fmla="*/ 49701 h 68819"/>
                <a:gd name="connsiteX87" fmla="*/ 30631 w 99191"/>
                <a:gd name="connsiteY87" fmla="*/ 50463 h 68819"/>
                <a:gd name="connsiteX88" fmla="*/ 33664 w 99191"/>
                <a:gd name="connsiteY88" fmla="*/ 53804 h 68819"/>
                <a:gd name="connsiteX89" fmla="*/ 36388 w 99191"/>
                <a:gd name="connsiteY89" fmla="*/ 56382 h 68819"/>
                <a:gd name="connsiteX90" fmla="*/ 37896 w 99191"/>
                <a:gd name="connsiteY90" fmla="*/ 59723 h 68819"/>
                <a:gd name="connsiteX91" fmla="*/ 41237 w 99191"/>
                <a:gd name="connsiteY91" fmla="*/ 65333 h 68819"/>
                <a:gd name="connsiteX92" fmla="*/ 45631 w 99191"/>
                <a:gd name="connsiteY92" fmla="*/ 66095 h 68819"/>
                <a:gd name="connsiteX93" fmla="*/ 51842 w 99191"/>
                <a:gd name="connsiteY93" fmla="*/ 67912 h 68819"/>
                <a:gd name="connsiteX94" fmla="*/ 57307 w 99191"/>
                <a:gd name="connsiteY94" fmla="*/ 68820 h 68819"/>
                <a:gd name="connsiteX95" fmla="*/ 64733 w 99191"/>
                <a:gd name="connsiteY95" fmla="*/ 68820 h 68819"/>
                <a:gd name="connsiteX96" fmla="*/ 66095 w 99191"/>
                <a:gd name="connsiteY96" fmla="*/ 67912 h 68819"/>
                <a:gd name="connsiteX97" fmla="*/ 69436 w 99191"/>
                <a:gd name="connsiteY97" fmla="*/ 68820 h 68819"/>
                <a:gd name="connsiteX98" fmla="*/ 74138 w 99191"/>
                <a:gd name="connsiteY98" fmla="*/ 68820 h 68819"/>
                <a:gd name="connsiteX99" fmla="*/ 75809 w 99191"/>
                <a:gd name="connsiteY99" fmla="*/ 67912 h 68819"/>
                <a:gd name="connsiteX100" fmla="*/ 75355 w 99191"/>
                <a:gd name="connsiteY100" fmla="*/ 65333 h 6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99191" h="68819">
                  <a:moveTo>
                    <a:pt x="75371" y="65301"/>
                  </a:moveTo>
                  <a:lnTo>
                    <a:pt x="77349" y="63485"/>
                  </a:lnTo>
                  <a:lnTo>
                    <a:pt x="81598" y="62723"/>
                  </a:lnTo>
                  <a:lnTo>
                    <a:pt x="83414" y="61360"/>
                  </a:lnTo>
                  <a:lnTo>
                    <a:pt x="86592" y="61360"/>
                  </a:lnTo>
                  <a:lnTo>
                    <a:pt x="89933" y="59090"/>
                  </a:lnTo>
                  <a:lnTo>
                    <a:pt x="93273" y="59090"/>
                  </a:lnTo>
                  <a:lnTo>
                    <a:pt x="93273" y="55296"/>
                  </a:lnTo>
                  <a:lnTo>
                    <a:pt x="94781" y="51809"/>
                  </a:lnTo>
                  <a:lnTo>
                    <a:pt x="93273" y="48469"/>
                  </a:lnTo>
                  <a:lnTo>
                    <a:pt x="96160" y="44837"/>
                  </a:lnTo>
                  <a:lnTo>
                    <a:pt x="96160" y="41658"/>
                  </a:lnTo>
                  <a:lnTo>
                    <a:pt x="99192" y="38772"/>
                  </a:lnTo>
                  <a:lnTo>
                    <a:pt x="99192" y="36502"/>
                  </a:lnTo>
                  <a:lnTo>
                    <a:pt x="95852" y="36502"/>
                  </a:lnTo>
                  <a:lnTo>
                    <a:pt x="93873" y="37718"/>
                  </a:lnTo>
                  <a:lnTo>
                    <a:pt x="92511" y="39388"/>
                  </a:lnTo>
                  <a:lnTo>
                    <a:pt x="89478" y="38788"/>
                  </a:lnTo>
                  <a:lnTo>
                    <a:pt x="86754" y="36518"/>
                  </a:lnTo>
                  <a:lnTo>
                    <a:pt x="84938" y="33940"/>
                  </a:lnTo>
                  <a:lnTo>
                    <a:pt x="84176" y="31961"/>
                  </a:lnTo>
                  <a:lnTo>
                    <a:pt x="79928" y="30599"/>
                  </a:lnTo>
                  <a:lnTo>
                    <a:pt x="77657" y="30599"/>
                  </a:lnTo>
                  <a:lnTo>
                    <a:pt x="73117" y="28475"/>
                  </a:lnTo>
                  <a:lnTo>
                    <a:pt x="68414" y="26351"/>
                  </a:lnTo>
                  <a:lnTo>
                    <a:pt x="65074" y="27259"/>
                  </a:lnTo>
                  <a:lnTo>
                    <a:pt x="62804" y="28313"/>
                  </a:lnTo>
                  <a:lnTo>
                    <a:pt x="60079" y="29221"/>
                  </a:lnTo>
                  <a:lnTo>
                    <a:pt x="57647" y="29821"/>
                  </a:lnTo>
                  <a:lnTo>
                    <a:pt x="55215" y="31491"/>
                  </a:lnTo>
                  <a:lnTo>
                    <a:pt x="52328" y="31345"/>
                  </a:lnTo>
                  <a:lnTo>
                    <a:pt x="50658" y="29983"/>
                  </a:lnTo>
                  <a:lnTo>
                    <a:pt x="50658" y="28313"/>
                  </a:lnTo>
                  <a:lnTo>
                    <a:pt x="49896" y="27259"/>
                  </a:lnTo>
                  <a:lnTo>
                    <a:pt x="49896" y="19978"/>
                  </a:lnTo>
                  <a:lnTo>
                    <a:pt x="50950" y="18470"/>
                  </a:lnTo>
                  <a:lnTo>
                    <a:pt x="49896" y="16654"/>
                  </a:lnTo>
                  <a:lnTo>
                    <a:pt x="47918" y="15145"/>
                  </a:lnTo>
                  <a:lnTo>
                    <a:pt x="41399" y="15145"/>
                  </a:lnTo>
                  <a:lnTo>
                    <a:pt x="39583" y="16054"/>
                  </a:lnTo>
                  <a:lnTo>
                    <a:pt x="34880" y="14383"/>
                  </a:lnTo>
                  <a:lnTo>
                    <a:pt x="32756" y="12567"/>
                  </a:lnTo>
                  <a:lnTo>
                    <a:pt x="30178" y="12567"/>
                  </a:lnTo>
                  <a:lnTo>
                    <a:pt x="28669" y="13329"/>
                  </a:lnTo>
                  <a:lnTo>
                    <a:pt x="26853" y="13329"/>
                  </a:lnTo>
                  <a:lnTo>
                    <a:pt x="25491" y="15000"/>
                  </a:lnTo>
                  <a:lnTo>
                    <a:pt x="22005" y="15308"/>
                  </a:lnTo>
                  <a:lnTo>
                    <a:pt x="22005" y="18340"/>
                  </a:lnTo>
                  <a:lnTo>
                    <a:pt x="25637" y="18194"/>
                  </a:lnTo>
                  <a:lnTo>
                    <a:pt x="26237" y="19248"/>
                  </a:lnTo>
                  <a:lnTo>
                    <a:pt x="23513" y="19848"/>
                  </a:lnTo>
                  <a:lnTo>
                    <a:pt x="21243" y="21210"/>
                  </a:lnTo>
                  <a:lnTo>
                    <a:pt x="18518" y="21664"/>
                  </a:lnTo>
                  <a:lnTo>
                    <a:pt x="15340" y="19848"/>
                  </a:lnTo>
                  <a:lnTo>
                    <a:pt x="11545" y="16670"/>
                  </a:lnTo>
                  <a:lnTo>
                    <a:pt x="10638" y="12583"/>
                  </a:lnTo>
                  <a:lnTo>
                    <a:pt x="10638" y="9243"/>
                  </a:lnTo>
                  <a:lnTo>
                    <a:pt x="12616" y="7119"/>
                  </a:lnTo>
                  <a:lnTo>
                    <a:pt x="13070" y="4394"/>
                  </a:lnTo>
                  <a:lnTo>
                    <a:pt x="10638" y="2724"/>
                  </a:lnTo>
                  <a:lnTo>
                    <a:pt x="8659" y="0"/>
                  </a:lnTo>
                  <a:lnTo>
                    <a:pt x="6389" y="0"/>
                  </a:lnTo>
                  <a:lnTo>
                    <a:pt x="6389" y="3794"/>
                  </a:lnTo>
                  <a:lnTo>
                    <a:pt x="5173" y="4557"/>
                  </a:lnTo>
                  <a:lnTo>
                    <a:pt x="5935" y="7897"/>
                  </a:lnTo>
                  <a:lnTo>
                    <a:pt x="7605" y="9405"/>
                  </a:lnTo>
                  <a:lnTo>
                    <a:pt x="5173" y="9713"/>
                  </a:lnTo>
                  <a:lnTo>
                    <a:pt x="5173" y="11837"/>
                  </a:lnTo>
                  <a:lnTo>
                    <a:pt x="3502" y="13346"/>
                  </a:lnTo>
                  <a:lnTo>
                    <a:pt x="2449" y="14854"/>
                  </a:lnTo>
                  <a:lnTo>
                    <a:pt x="2449" y="20156"/>
                  </a:lnTo>
                  <a:lnTo>
                    <a:pt x="3048" y="21518"/>
                  </a:lnTo>
                  <a:lnTo>
                    <a:pt x="4411" y="21664"/>
                  </a:lnTo>
                  <a:lnTo>
                    <a:pt x="3649" y="23026"/>
                  </a:lnTo>
                  <a:lnTo>
                    <a:pt x="3795" y="24388"/>
                  </a:lnTo>
                  <a:lnTo>
                    <a:pt x="3032" y="26205"/>
                  </a:lnTo>
                  <a:lnTo>
                    <a:pt x="1362" y="27713"/>
                  </a:lnTo>
                  <a:lnTo>
                    <a:pt x="0" y="29529"/>
                  </a:lnTo>
                  <a:lnTo>
                    <a:pt x="1670" y="31961"/>
                  </a:lnTo>
                  <a:lnTo>
                    <a:pt x="4557" y="34848"/>
                  </a:lnTo>
                  <a:lnTo>
                    <a:pt x="7897" y="35756"/>
                  </a:lnTo>
                  <a:lnTo>
                    <a:pt x="11075" y="37880"/>
                  </a:lnTo>
                  <a:lnTo>
                    <a:pt x="13508" y="40004"/>
                  </a:lnTo>
                  <a:lnTo>
                    <a:pt x="16994" y="43637"/>
                  </a:lnTo>
                  <a:lnTo>
                    <a:pt x="20789" y="46977"/>
                  </a:lnTo>
                  <a:lnTo>
                    <a:pt x="24275" y="48793"/>
                  </a:lnTo>
                  <a:lnTo>
                    <a:pt x="27453" y="49701"/>
                  </a:lnTo>
                  <a:lnTo>
                    <a:pt x="30631" y="50463"/>
                  </a:lnTo>
                  <a:lnTo>
                    <a:pt x="33664" y="53804"/>
                  </a:lnTo>
                  <a:lnTo>
                    <a:pt x="36388" y="56382"/>
                  </a:lnTo>
                  <a:lnTo>
                    <a:pt x="37896" y="59723"/>
                  </a:lnTo>
                  <a:lnTo>
                    <a:pt x="41237" y="65333"/>
                  </a:lnTo>
                  <a:lnTo>
                    <a:pt x="45631" y="66095"/>
                  </a:lnTo>
                  <a:lnTo>
                    <a:pt x="51842" y="67912"/>
                  </a:lnTo>
                  <a:lnTo>
                    <a:pt x="57307" y="68820"/>
                  </a:lnTo>
                  <a:lnTo>
                    <a:pt x="64733" y="68820"/>
                  </a:lnTo>
                  <a:cubicBezTo>
                    <a:pt x="64733" y="68820"/>
                    <a:pt x="65641" y="67912"/>
                    <a:pt x="66095" y="67912"/>
                  </a:cubicBezTo>
                  <a:cubicBezTo>
                    <a:pt x="66550" y="67912"/>
                    <a:pt x="69436" y="68820"/>
                    <a:pt x="69436" y="68820"/>
                  </a:cubicBezTo>
                  <a:lnTo>
                    <a:pt x="74138" y="68820"/>
                  </a:lnTo>
                  <a:lnTo>
                    <a:pt x="75809" y="67912"/>
                  </a:lnTo>
                  <a:lnTo>
                    <a:pt x="75355" y="65333"/>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75" name="Freeform: Shape 874">
              <a:extLst>
                <a:ext uri="{FF2B5EF4-FFF2-40B4-BE49-F238E27FC236}">
                  <a16:creationId xmlns:a16="http://schemas.microsoft.com/office/drawing/2014/main" id="{10E3DFD7-AA19-3A30-15D0-3FF16EE46BE2}"/>
                </a:ext>
              </a:extLst>
            </p:cNvPr>
            <p:cNvSpPr/>
            <p:nvPr/>
          </p:nvSpPr>
          <p:spPr>
            <a:xfrm>
              <a:off x="10040487" y="2184777"/>
              <a:ext cx="17068" cy="11324"/>
            </a:xfrm>
            <a:custGeom>
              <a:avLst/>
              <a:gdLst>
                <a:gd name="connsiteX0" fmla="*/ 2124 w 18502"/>
                <a:gd name="connsiteY0" fmla="*/ 12275 h 12275"/>
                <a:gd name="connsiteX1" fmla="*/ 11675 w 18502"/>
                <a:gd name="connsiteY1" fmla="*/ 12275 h 12275"/>
                <a:gd name="connsiteX2" fmla="*/ 13945 w 18502"/>
                <a:gd name="connsiteY2" fmla="*/ 5011 h 12275"/>
                <a:gd name="connsiteX3" fmla="*/ 18502 w 18502"/>
                <a:gd name="connsiteY3" fmla="*/ 0 h 12275"/>
                <a:gd name="connsiteX4" fmla="*/ 7589 w 18502"/>
                <a:gd name="connsiteY4" fmla="*/ 6146 h 12275"/>
                <a:gd name="connsiteX5" fmla="*/ 0 w 18502"/>
                <a:gd name="connsiteY5" fmla="*/ 6146 h 12275"/>
                <a:gd name="connsiteX6" fmla="*/ 2124 w 18502"/>
                <a:gd name="connsiteY6" fmla="*/ 12275 h 12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02" h="12275">
                  <a:moveTo>
                    <a:pt x="2124" y="12275"/>
                  </a:moveTo>
                  <a:lnTo>
                    <a:pt x="11675" y="12275"/>
                  </a:lnTo>
                  <a:lnTo>
                    <a:pt x="13945" y="5011"/>
                  </a:lnTo>
                  <a:lnTo>
                    <a:pt x="18502" y="0"/>
                  </a:lnTo>
                  <a:lnTo>
                    <a:pt x="7589" y="6146"/>
                  </a:lnTo>
                  <a:lnTo>
                    <a:pt x="0" y="6146"/>
                  </a:lnTo>
                  <a:lnTo>
                    <a:pt x="2124" y="12275"/>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76" name="Freeform: Shape 875">
              <a:extLst>
                <a:ext uri="{FF2B5EF4-FFF2-40B4-BE49-F238E27FC236}">
                  <a16:creationId xmlns:a16="http://schemas.microsoft.com/office/drawing/2014/main" id="{BBC5BAD6-A33A-B478-BC1E-4E6505678FC7}"/>
                </a:ext>
              </a:extLst>
            </p:cNvPr>
            <p:cNvSpPr/>
            <p:nvPr/>
          </p:nvSpPr>
          <p:spPr>
            <a:xfrm>
              <a:off x="9789623" y="2259034"/>
              <a:ext cx="15109" cy="37203"/>
            </a:xfrm>
            <a:custGeom>
              <a:avLst/>
              <a:gdLst>
                <a:gd name="connsiteX0" fmla="*/ 6065 w 16378"/>
                <a:gd name="connsiteY0" fmla="*/ 0 h 40328"/>
                <a:gd name="connsiteX1" fmla="*/ 7881 w 16378"/>
                <a:gd name="connsiteY1" fmla="*/ 8481 h 40328"/>
                <a:gd name="connsiteX2" fmla="*/ 11530 w 16378"/>
                <a:gd name="connsiteY2" fmla="*/ 14254 h 40328"/>
                <a:gd name="connsiteX3" fmla="*/ 16378 w 16378"/>
                <a:gd name="connsiteY3" fmla="*/ 20918 h 40328"/>
                <a:gd name="connsiteX4" fmla="*/ 14562 w 16378"/>
                <a:gd name="connsiteY4" fmla="*/ 27891 h 40328"/>
                <a:gd name="connsiteX5" fmla="*/ 11222 w 16378"/>
                <a:gd name="connsiteY5" fmla="*/ 30615 h 40328"/>
                <a:gd name="connsiteX6" fmla="*/ 11222 w 16378"/>
                <a:gd name="connsiteY6" fmla="*/ 35626 h 40328"/>
                <a:gd name="connsiteX7" fmla="*/ 9405 w 16378"/>
                <a:gd name="connsiteY7" fmla="*/ 40329 h 40328"/>
                <a:gd name="connsiteX8" fmla="*/ 3941 w 16378"/>
                <a:gd name="connsiteY8" fmla="*/ 40329 h 40328"/>
                <a:gd name="connsiteX9" fmla="*/ 0 w 16378"/>
                <a:gd name="connsiteY9" fmla="*/ 37296 h 40328"/>
                <a:gd name="connsiteX10" fmla="*/ 3941 w 16378"/>
                <a:gd name="connsiteY10" fmla="*/ 26383 h 40328"/>
                <a:gd name="connsiteX11" fmla="*/ 1525 w 16378"/>
                <a:gd name="connsiteY11" fmla="*/ 18486 h 40328"/>
                <a:gd name="connsiteX12" fmla="*/ 3649 w 16378"/>
                <a:gd name="connsiteY12" fmla="*/ 9697 h 40328"/>
                <a:gd name="connsiteX13" fmla="*/ 6065 w 16378"/>
                <a:gd name="connsiteY13" fmla="*/ 0 h 4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78" h="40328">
                  <a:moveTo>
                    <a:pt x="6065" y="0"/>
                  </a:moveTo>
                  <a:lnTo>
                    <a:pt x="7881" y="8481"/>
                  </a:lnTo>
                  <a:lnTo>
                    <a:pt x="11530" y="14254"/>
                  </a:lnTo>
                  <a:lnTo>
                    <a:pt x="16378" y="20918"/>
                  </a:lnTo>
                  <a:lnTo>
                    <a:pt x="14562" y="27891"/>
                  </a:lnTo>
                  <a:lnTo>
                    <a:pt x="11222" y="30615"/>
                  </a:lnTo>
                  <a:lnTo>
                    <a:pt x="11222" y="35626"/>
                  </a:lnTo>
                  <a:lnTo>
                    <a:pt x="9405" y="40329"/>
                  </a:lnTo>
                  <a:lnTo>
                    <a:pt x="3941" y="40329"/>
                  </a:lnTo>
                  <a:lnTo>
                    <a:pt x="0" y="37296"/>
                  </a:lnTo>
                  <a:lnTo>
                    <a:pt x="3941" y="26383"/>
                  </a:lnTo>
                  <a:lnTo>
                    <a:pt x="1525" y="18486"/>
                  </a:lnTo>
                  <a:lnTo>
                    <a:pt x="3649" y="9697"/>
                  </a:lnTo>
                  <a:lnTo>
                    <a:pt x="6065" y="0"/>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77" name="Freeform: Shape 876">
              <a:extLst>
                <a:ext uri="{FF2B5EF4-FFF2-40B4-BE49-F238E27FC236}">
                  <a16:creationId xmlns:a16="http://schemas.microsoft.com/office/drawing/2014/main" id="{60FDB4FB-CFB9-3436-77F7-C67C54EF6273}"/>
                </a:ext>
              </a:extLst>
            </p:cNvPr>
            <p:cNvSpPr/>
            <p:nvPr/>
          </p:nvSpPr>
          <p:spPr>
            <a:xfrm>
              <a:off x="9789623" y="2380112"/>
              <a:ext cx="16230" cy="21690"/>
            </a:xfrm>
            <a:custGeom>
              <a:avLst/>
              <a:gdLst>
                <a:gd name="connsiteX0" fmla="*/ 3649 w 17594"/>
                <a:gd name="connsiteY0" fmla="*/ 16 h 23512"/>
                <a:gd name="connsiteX1" fmla="*/ 12746 w 17594"/>
                <a:gd name="connsiteY1" fmla="*/ 12146 h 23512"/>
                <a:gd name="connsiteX2" fmla="*/ 16378 w 17594"/>
                <a:gd name="connsiteY2" fmla="*/ 16686 h 23512"/>
                <a:gd name="connsiteX3" fmla="*/ 17594 w 17594"/>
                <a:gd name="connsiteY3" fmla="*/ 23513 h 23512"/>
                <a:gd name="connsiteX4" fmla="*/ 14254 w 17594"/>
                <a:gd name="connsiteY4" fmla="*/ 23513 h 23512"/>
                <a:gd name="connsiteX5" fmla="*/ 10621 w 17594"/>
                <a:gd name="connsiteY5" fmla="*/ 17902 h 23512"/>
                <a:gd name="connsiteX6" fmla="*/ 5157 w 17594"/>
                <a:gd name="connsiteY6" fmla="*/ 11756 h 23512"/>
                <a:gd name="connsiteX7" fmla="*/ 2432 w 17594"/>
                <a:gd name="connsiteY7" fmla="*/ 8189 h 23512"/>
                <a:gd name="connsiteX8" fmla="*/ 0 w 17594"/>
                <a:gd name="connsiteY8" fmla="*/ 3940 h 23512"/>
                <a:gd name="connsiteX9" fmla="*/ 0 w 17594"/>
                <a:gd name="connsiteY9" fmla="*/ 0 h 23512"/>
                <a:gd name="connsiteX10" fmla="*/ 3632 w 17594"/>
                <a:gd name="connsiteY10" fmla="*/ 0 h 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94" h="23512">
                  <a:moveTo>
                    <a:pt x="3649" y="16"/>
                  </a:moveTo>
                  <a:lnTo>
                    <a:pt x="12746" y="12146"/>
                  </a:lnTo>
                  <a:cubicBezTo>
                    <a:pt x="12746" y="12146"/>
                    <a:pt x="15778" y="15778"/>
                    <a:pt x="16378" y="16686"/>
                  </a:cubicBezTo>
                  <a:cubicBezTo>
                    <a:pt x="16978" y="17594"/>
                    <a:pt x="17594" y="23513"/>
                    <a:pt x="17594" y="23513"/>
                  </a:cubicBezTo>
                  <a:lnTo>
                    <a:pt x="14254" y="23513"/>
                  </a:lnTo>
                  <a:lnTo>
                    <a:pt x="10621" y="17902"/>
                  </a:lnTo>
                  <a:lnTo>
                    <a:pt x="5157" y="11756"/>
                  </a:lnTo>
                  <a:lnTo>
                    <a:pt x="2432" y="8189"/>
                  </a:lnTo>
                  <a:lnTo>
                    <a:pt x="0" y="3940"/>
                  </a:lnTo>
                  <a:lnTo>
                    <a:pt x="0" y="0"/>
                  </a:lnTo>
                  <a:lnTo>
                    <a:pt x="3632" y="0"/>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78" name="Freeform: Shape 877">
              <a:extLst>
                <a:ext uri="{FF2B5EF4-FFF2-40B4-BE49-F238E27FC236}">
                  <a16:creationId xmlns:a16="http://schemas.microsoft.com/office/drawing/2014/main" id="{76B312AC-C60F-B7B8-F3B4-75020CF38DC7}"/>
                </a:ext>
              </a:extLst>
            </p:cNvPr>
            <p:cNvSpPr/>
            <p:nvPr/>
          </p:nvSpPr>
          <p:spPr>
            <a:xfrm>
              <a:off x="9237843" y="2061036"/>
              <a:ext cx="24054" cy="12304"/>
            </a:xfrm>
            <a:custGeom>
              <a:avLst/>
              <a:gdLst>
                <a:gd name="connsiteX0" fmla="*/ 0 w 26075"/>
                <a:gd name="connsiteY0" fmla="*/ 8173 h 13338"/>
                <a:gd name="connsiteX1" fmla="*/ 14254 w 26075"/>
                <a:gd name="connsiteY1" fmla="*/ 11513 h 13338"/>
                <a:gd name="connsiteX2" fmla="*/ 19718 w 26075"/>
                <a:gd name="connsiteY2" fmla="*/ 9843 h 13338"/>
                <a:gd name="connsiteX3" fmla="*/ 19718 w 26075"/>
                <a:gd name="connsiteY3" fmla="*/ 13329 h 13338"/>
                <a:gd name="connsiteX4" fmla="*/ 21227 w 26075"/>
                <a:gd name="connsiteY4" fmla="*/ 13329 h 13338"/>
                <a:gd name="connsiteX5" fmla="*/ 26075 w 26075"/>
                <a:gd name="connsiteY5" fmla="*/ 6357 h 13338"/>
                <a:gd name="connsiteX6" fmla="*/ 22735 w 26075"/>
                <a:gd name="connsiteY6" fmla="*/ 6357 h 13338"/>
                <a:gd name="connsiteX7" fmla="*/ 24242 w 26075"/>
                <a:gd name="connsiteY7" fmla="*/ 2724 h 13338"/>
                <a:gd name="connsiteX8" fmla="*/ 19702 w 26075"/>
                <a:gd name="connsiteY8" fmla="*/ 0 h 13338"/>
                <a:gd name="connsiteX9" fmla="*/ 5157 w 26075"/>
                <a:gd name="connsiteY9" fmla="*/ 2432 h 13338"/>
                <a:gd name="connsiteX10" fmla="*/ 0 w 26075"/>
                <a:gd name="connsiteY10" fmla="*/ 4557 h 13338"/>
                <a:gd name="connsiteX11" fmla="*/ 0 w 26075"/>
                <a:gd name="connsiteY11" fmla="*/ 8189 h 1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75" h="13338">
                  <a:moveTo>
                    <a:pt x="0" y="8173"/>
                  </a:moveTo>
                  <a:lnTo>
                    <a:pt x="14254" y="11513"/>
                  </a:lnTo>
                  <a:lnTo>
                    <a:pt x="19718" y="9843"/>
                  </a:lnTo>
                  <a:lnTo>
                    <a:pt x="19718" y="13329"/>
                  </a:lnTo>
                  <a:cubicBezTo>
                    <a:pt x="19718" y="13329"/>
                    <a:pt x="20318" y="13021"/>
                    <a:pt x="21227" y="13329"/>
                  </a:cubicBezTo>
                  <a:cubicBezTo>
                    <a:pt x="22134" y="13637"/>
                    <a:pt x="26075" y="6357"/>
                    <a:pt x="26075" y="6357"/>
                  </a:cubicBezTo>
                  <a:lnTo>
                    <a:pt x="22735" y="6357"/>
                  </a:lnTo>
                  <a:lnTo>
                    <a:pt x="24242" y="2724"/>
                  </a:lnTo>
                  <a:cubicBezTo>
                    <a:pt x="24242" y="2724"/>
                    <a:pt x="20902" y="0"/>
                    <a:pt x="19702" y="0"/>
                  </a:cubicBezTo>
                  <a:cubicBezTo>
                    <a:pt x="18502" y="0"/>
                    <a:pt x="5157" y="2432"/>
                    <a:pt x="5157" y="2432"/>
                  </a:cubicBezTo>
                  <a:lnTo>
                    <a:pt x="0" y="4557"/>
                  </a:lnTo>
                  <a:lnTo>
                    <a:pt x="0" y="8189"/>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79" name="Freeform: Shape 878">
              <a:extLst>
                <a:ext uri="{FF2B5EF4-FFF2-40B4-BE49-F238E27FC236}">
                  <a16:creationId xmlns:a16="http://schemas.microsoft.com/office/drawing/2014/main" id="{D52538EE-0CE8-5482-206E-EA9D645E0BF6}"/>
                </a:ext>
              </a:extLst>
            </p:cNvPr>
            <p:cNvSpPr/>
            <p:nvPr/>
          </p:nvSpPr>
          <p:spPr>
            <a:xfrm>
              <a:off x="9230842" y="2048725"/>
              <a:ext cx="12311" cy="12296"/>
            </a:xfrm>
            <a:custGeom>
              <a:avLst/>
              <a:gdLst>
                <a:gd name="connsiteX0" fmla="*/ 0 w 13345"/>
                <a:gd name="connsiteY0" fmla="*/ 13329 h 13329"/>
                <a:gd name="connsiteX1" fmla="*/ 0 w 13345"/>
                <a:gd name="connsiteY1" fmla="*/ 7881 h 13329"/>
                <a:gd name="connsiteX2" fmla="*/ 5465 w 13345"/>
                <a:gd name="connsiteY2" fmla="*/ 5448 h 13329"/>
                <a:gd name="connsiteX3" fmla="*/ 7589 w 13345"/>
                <a:gd name="connsiteY3" fmla="*/ 0 h 13329"/>
                <a:gd name="connsiteX4" fmla="*/ 13346 w 13345"/>
                <a:gd name="connsiteY4" fmla="*/ 2124 h 13329"/>
                <a:gd name="connsiteX5" fmla="*/ 13346 w 13345"/>
                <a:gd name="connsiteY5" fmla="*/ 6665 h 13329"/>
                <a:gd name="connsiteX6" fmla="*/ 10313 w 13345"/>
                <a:gd name="connsiteY6" fmla="*/ 6665 h 13329"/>
                <a:gd name="connsiteX7" fmla="*/ 7589 w 13345"/>
                <a:gd name="connsiteY7" fmla="*/ 10605 h 13329"/>
                <a:gd name="connsiteX8" fmla="*/ 0 w 13345"/>
                <a:gd name="connsiteY8" fmla="*/ 13329 h 1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45" h="13329">
                  <a:moveTo>
                    <a:pt x="0" y="13329"/>
                  </a:moveTo>
                  <a:lnTo>
                    <a:pt x="0" y="7881"/>
                  </a:lnTo>
                  <a:lnTo>
                    <a:pt x="5465" y="5448"/>
                  </a:lnTo>
                  <a:lnTo>
                    <a:pt x="7589" y="0"/>
                  </a:lnTo>
                  <a:lnTo>
                    <a:pt x="13346" y="2124"/>
                  </a:lnTo>
                  <a:lnTo>
                    <a:pt x="13346" y="6665"/>
                  </a:lnTo>
                  <a:lnTo>
                    <a:pt x="10313" y="6665"/>
                  </a:lnTo>
                  <a:lnTo>
                    <a:pt x="7589" y="10605"/>
                  </a:lnTo>
                  <a:lnTo>
                    <a:pt x="0" y="13329"/>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80" name="Freeform: Shape 879">
              <a:extLst>
                <a:ext uri="{FF2B5EF4-FFF2-40B4-BE49-F238E27FC236}">
                  <a16:creationId xmlns:a16="http://schemas.microsoft.com/office/drawing/2014/main" id="{BE422ABC-C501-802F-B65F-D42D7FADEBD3}"/>
                </a:ext>
              </a:extLst>
            </p:cNvPr>
            <p:cNvSpPr/>
            <p:nvPr/>
          </p:nvSpPr>
          <p:spPr>
            <a:xfrm>
              <a:off x="9101058" y="1937474"/>
              <a:ext cx="115514" cy="147691"/>
            </a:xfrm>
            <a:custGeom>
              <a:avLst/>
              <a:gdLst>
                <a:gd name="connsiteX0" fmla="*/ 12454 w 125218"/>
                <a:gd name="connsiteY0" fmla="*/ 158185 h 160098"/>
                <a:gd name="connsiteX1" fmla="*/ 23967 w 125218"/>
                <a:gd name="connsiteY1" fmla="*/ 151212 h 160098"/>
                <a:gd name="connsiteX2" fmla="*/ 26399 w 125218"/>
                <a:gd name="connsiteY2" fmla="*/ 147288 h 160098"/>
                <a:gd name="connsiteX3" fmla="*/ 28832 w 125218"/>
                <a:gd name="connsiteY3" fmla="*/ 147288 h 160098"/>
                <a:gd name="connsiteX4" fmla="*/ 35496 w 125218"/>
                <a:gd name="connsiteY4" fmla="*/ 139391 h 160098"/>
                <a:gd name="connsiteX5" fmla="*/ 37004 w 125218"/>
                <a:gd name="connsiteY5" fmla="*/ 133926 h 160098"/>
                <a:gd name="connsiteX6" fmla="*/ 54290 w 125218"/>
                <a:gd name="connsiteY6" fmla="*/ 132418 h 160098"/>
                <a:gd name="connsiteX7" fmla="*/ 54290 w 125218"/>
                <a:gd name="connsiteY7" fmla="*/ 135450 h 160098"/>
                <a:gd name="connsiteX8" fmla="*/ 61863 w 125218"/>
                <a:gd name="connsiteY8" fmla="*/ 132418 h 160098"/>
                <a:gd name="connsiteX9" fmla="*/ 68528 w 125218"/>
                <a:gd name="connsiteY9" fmla="*/ 132418 h 160098"/>
                <a:gd name="connsiteX10" fmla="*/ 70036 w 125218"/>
                <a:gd name="connsiteY10" fmla="*/ 137266 h 160098"/>
                <a:gd name="connsiteX11" fmla="*/ 73376 w 125218"/>
                <a:gd name="connsiteY11" fmla="*/ 136050 h 160098"/>
                <a:gd name="connsiteX12" fmla="*/ 72160 w 125218"/>
                <a:gd name="connsiteY12" fmla="*/ 132418 h 160098"/>
                <a:gd name="connsiteX13" fmla="*/ 76700 w 125218"/>
                <a:gd name="connsiteY13" fmla="*/ 130294 h 160098"/>
                <a:gd name="connsiteX14" fmla="*/ 79733 w 125218"/>
                <a:gd name="connsiteY14" fmla="*/ 131802 h 160098"/>
                <a:gd name="connsiteX15" fmla="*/ 82165 w 125218"/>
                <a:gd name="connsiteY15" fmla="*/ 130294 h 160098"/>
                <a:gd name="connsiteX16" fmla="*/ 91570 w 125218"/>
                <a:gd name="connsiteY16" fmla="*/ 130294 h 160098"/>
                <a:gd name="connsiteX17" fmla="*/ 97327 w 125218"/>
                <a:gd name="connsiteY17" fmla="*/ 125137 h 160098"/>
                <a:gd name="connsiteX18" fmla="*/ 103991 w 125218"/>
                <a:gd name="connsiteY18" fmla="*/ 120597 h 160098"/>
                <a:gd name="connsiteX19" fmla="*/ 112181 w 125218"/>
                <a:gd name="connsiteY19" fmla="*/ 120597 h 160098"/>
                <a:gd name="connsiteX20" fmla="*/ 112181 w 125218"/>
                <a:gd name="connsiteY20" fmla="*/ 122721 h 160098"/>
                <a:gd name="connsiteX21" fmla="*/ 119153 w 125218"/>
                <a:gd name="connsiteY21" fmla="*/ 114532 h 160098"/>
                <a:gd name="connsiteX22" fmla="*/ 124002 w 125218"/>
                <a:gd name="connsiteY22" fmla="*/ 104835 h 160098"/>
                <a:gd name="connsiteX23" fmla="*/ 125218 w 125218"/>
                <a:gd name="connsiteY23" fmla="*/ 96354 h 160098"/>
                <a:gd name="connsiteX24" fmla="*/ 123402 w 125218"/>
                <a:gd name="connsiteY24" fmla="*/ 90597 h 160098"/>
                <a:gd name="connsiteX25" fmla="*/ 123402 w 125218"/>
                <a:gd name="connsiteY25" fmla="*/ 84225 h 160098"/>
                <a:gd name="connsiteX26" fmla="*/ 120969 w 125218"/>
                <a:gd name="connsiteY26" fmla="*/ 79684 h 160098"/>
                <a:gd name="connsiteX27" fmla="*/ 123694 w 125218"/>
                <a:gd name="connsiteY27" fmla="*/ 76652 h 160098"/>
                <a:gd name="connsiteX28" fmla="*/ 121261 w 125218"/>
                <a:gd name="connsiteY28" fmla="*/ 68463 h 160098"/>
                <a:gd name="connsiteX29" fmla="*/ 116721 w 125218"/>
                <a:gd name="connsiteY29" fmla="*/ 64523 h 160098"/>
                <a:gd name="connsiteX30" fmla="*/ 113996 w 125218"/>
                <a:gd name="connsiteY30" fmla="*/ 64523 h 160098"/>
                <a:gd name="connsiteX31" fmla="*/ 112181 w 125218"/>
                <a:gd name="connsiteY31" fmla="*/ 69371 h 160098"/>
                <a:gd name="connsiteX32" fmla="*/ 109748 w 125218"/>
                <a:gd name="connsiteY32" fmla="*/ 73311 h 160098"/>
                <a:gd name="connsiteX33" fmla="*/ 109748 w 125218"/>
                <a:gd name="connsiteY33" fmla="*/ 68463 h 160098"/>
                <a:gd name="connsiteX34" fmla="*/ 102775 w 125218"/>
                <a:gd name="connsiteY34" fmla="*/ 64523 h 160098"/>
                <a:gd name="connsiteX35" fmla="*/ 108240 w 125218"/>
                <a:gd name="connsiteY35" fmla="*/ 64523 h 160098"/>
                <a:gd name="connsiteX36" fmla="*/ 106424 w 125218"/>
                <a:gd name="connsiteY36" fmla="*/ 59982 h 160098"/>
                <a:gd name="connsiteX37" fmla="*/ 107024 w 125218"/>
                <a:gd name="connsiteY37" fmla="*/ 56350 h 160098"/>
                <a:gd name="connsiteX38" fmla="*/ 102775 w 125218"/>
                <a:gd name="connsiteY38" fmla="*/ 50593 h 160098"/>
                <a:gd name="connsiteX39" fmla="*/ 98235 w 125218"/>
                <a:gd name="connsiteY39" fmla="*/ 47561 h 160098"/>
                <a:gd name="connsiteX40" fmla="*/ 99451 w 125218"/>
                <a:gd name="connsiteY40" fmla="*/ 45745 h 160098"/>
                <a:gd name="connsiteX41" fmla="*/ 96111 w 125218"/>
                <a:gd name="connsiteY41" fmla="*/ 43620 h 160098"/>
                <a:gd name="connsiteX42" fmla="*/ 95802 w 125218"/>
                <a:gd name="connsiteY42" fmla="*/ 37864 h 160098"/>
                <a:gd name="connsiteX43" fmla="*/ 96403 w 125218"/>
                <a:gd name="connsiteY43" fmla="*/ 34523 h 160098"/>
                <a:gd name="connsiteX44" fmla="*/ 93678 w 125218"/>
                <a:gd name="connsiteY44" fmla="*/ 34523 h 160098"/>
                <a:gd name="connsiteX45" fmla="*/ 93370 w 125218"/>
                <a:gd name="connsiteY45" fmla="*/ 29059 h 160098"/>
                <a:gd name="connsiteX46" fmla="*/ 88408 w 125218"/>
                <a:gd name="connsiteY46" fmla="*/ 34215 h 160098"/>
                <a:gd name="connsiteX47" fmla="*/ 88408 w 125218"/>
                <a:gd name="connsiteY47" fmla="*/ 29059 h 160098"/>
                <a:gd name="connsiteX48" fmla="*/ 86089 w 125218"/>
                <a:gd name="connsiteY48" fmla="*/ 34215 h 160098"/>
                <a:gd name="connsiteX49" fmla="*/ 84581 w 125218"/>
                <a:gd name="connsiteY49" fmla="*/ 38156 h 160098"/>
                <a:gd name="connsiteX50" fmla="*/ 83365 w 125218"/>
                <a:gd name="connsiteY50" fmla="*/ 36648 h 160098"/>
                <a:gd name="connsiteX51" fmla="*/ 82457 w 125218"/>
                <a:gd name="connsiteY51" fmla="*/ 39680 h 160098"/>
                <a:gd name="connsiteX52" fmla="*/ 80333 w 125218"/>
                <a:gd name="connsiteY52" fmla="*/ 42712 h 160098"/>
                <a:gd name="connsiteX53" fmla="*/ 76992 w 125218"/>
                <a:gd name="connsiteY53" fmla="*/ 45145 h 160098"/>
                <a:gd name="connsiteX54" fmla="*/ 73960 w 125218"/>
                <a:gd name="connsiteY54" fmla="*/ 43637 h 160098"/>
                <a:gd name="connsiteX55" fmla="*/ 73960 w 125218"/>
                <a:gd name="connsiteY55" fmla="*/ 49101 h 160098"/>
                <a:gd name="connsiteX56" fmla="*/ 71527 w 125218"/>
                <a:gd name="connsiteY56" fmla="*/ 54858 h 160098"/>
                <a:gd name="connsiteX57" fmla="*/ 70619 w 125218"/>
                <a:gd name="connsiteY57" fmla="*/ 60015 h 160098"/>
                <a:gd name="connsiteX58" fmla="*/ 68803 w 125218"/>
                <a:gd name="connsiteY58" fmla="*/ 63355 h 160098"/>
                <a:gd name="connsiteX59" fmla="*/ 66679 w 125218"/>
                <a:gd name="connsiteY59" fmla="*/ 69420 h 160098"/>
                <a:gd name="connsiteX60" fmla="*/ 63338 w 125218"/>
                <a:gd name="connsiteY60" fmla="*/ 66387 h 160098"/>
                <a:gd name="connsiteX61" fmla="*/ 65463 w 125218"/>
                <a:gd name="connsiteY61" fmla="*/ 58815 h 160098"/>
                <a:gd name="connsiteX62" fmla="*/ 68803 w 125218"/>
                <a:gd name="connsiteY62" fmla="*/ 53350 h 160098"/>
                <a:gd name="connsiteX63" fmla="*/ 68803 w 125218"/>
                <a:gd name="connsiteY63" fmla="*/ 41837 h 160098"/>
                <a:gd name="connsiteX64" fmla="*/ 72744 w 125218"/>
                <a:gd name="connsiteY64" fmla="*/ 36372 h 160098"/>
                <a:gd name="connsiteX65" fmla="*/ 71527 w 125218"/>
                <a:gd name="connsiteY65" fmla="*/ 30907 h 160098"/>
                <a:gd name="connsiteX66" fmla="*/ 72436 w 125218"/>
                <a:gd name="connsiteY66" fmla="*/ 26659 h 160098"/>
                <a:gd name="connsiteX67" fmla="*/ 72128 w 125218"/>
                <a:gd name="connsiteY67" fmla="*/ 24226 h 160098"/>
                <a:gd name="connsiteX68" fmla="*/ 73344 w 125218"/>
                <a:gd name="connsiteY68" fmla="*/ 19686 h 160098"/>
                <a:gd name="connsiteX69" fmla="*/ 75160 w 125218"/>
                <a:gd name="connsiteY69" fmla="*/ 17870 h 160098"/>
                <a:gd name="connsiteX70" fmla="*/ 78500 w 125218"/>
                <a:gd name="connsiteY70" fmla="*/ 13329 h 160098"/>
                <a:gd name="connsiteX71" fmla="*/ 73960 w 125218"/>
                <a:gd name="connsiteY71" fmla="*/ 13329 h 160098"/>
                <a:gd name="connsiteX72" fmla="*/ 73360 w 125218"/>
                <a:gd name="connsiteY72" fmla="*/ 7573 h 160098"/>
                <a:gd name="connsiteX73" fmla="*/ 60631 w 125218"/>
                <a:gd name="connsiteY73" fmla="*/ 0 h 160098"/>
                <a:gd name="connsiteX74" fmla="*/ 57906 w 125218"/>
                <a:gd name="connsiteY74" fmla="*/ 4849 h 160098"/>
                <a:gd name="connsiteX75" fmla="*/ 57906 w 125218"/>
                <a:gd name="connsiteY75" fmla="*/ 17886 h 160098"/>
                <a:gd name="connsiteX76" fmla="*/ 60631 w 125218"/>
                <a:gd name="connsiteY76" fmla="*/ 21826 h 160098"/>
                <a:gd name="connsiteX77" fmla="*/ 60939 w 125218"/>
                <a:gd name="connsiteY77" fmla="*/ 23951 h 160098"/>
                <a:gd name="connsiteX78" fmla="*/ 54566 w 125218"/>
                <a:gd name="connsiteY78" fmla="*/ 22443 h 160098"/>
                <a:gd name="connsiteX79" fmla="*/ 53350 w 125218"/>
                <a:gd name="connsiteY79" fmla="*/ 17594 h 160098"/>
                <a:gd name="connsiteX80" fmla="*/ 51225 w 125218"/>
                <a:gd name="connsiteY80" fmla="*/ 10313 h 160098"/>
                <a:gd name="connsiteX81" fmla="*/ 49717 w 125218"/>
                <a:gd name="connsiteY81" fmla="*/ 7589 h 160098"/>
                <a:gd name="connsiteX82" fmla="*/ 45177 w 125218"/>
                <a:gd name="connsiteY82" fmla="*/ 10021 h 160098"/>
                <a:gd name="connsiteX83" fmla="*/ 45485 w 125218"/>
                <a:gd name="connsiteY83" fmla="*/ 15486 h 160098"/>
                <a:gd name="connsiteX84" fmla="*/ 45793 w 125218"/>
                <a:gd name="connsiteY84" fmla="*/ 19735 h 160098"/>
                <a:gd name="connsiteX85" fmla="*/ 47917 w 125218"/>
                <a:gd name="connsiteY85" fmla="*/ 21859 h 160098"/>
                <a:gd name="connsiteX86" fmla="*/ 46409 w 125218"/>
                <a:gd name="connsiteY86" fmla="*/ 23367 h 160098"/>
                <a:gd name="connsiteX87" fmla="*/ 43069 w 125218"/>
                <a:gd name="connsiteY87" fmla="*/ 22459 h 160098"/>
                <a:gd name="connsiteX88" fmla="*/ 40636 w 125218"/>
                <a:gd name="connsiteY88" fmla="*/ 24583 h 160098"/>
                <a:gd name="connsiteX89" fmla="*/ 39420 w 125218"/>
                <a:gd name="connsiteY89" fmla="*/ 28524 h 160098"/>
                <a:gd name="connsiteX90" fmla="*/ 38204 w 125218"/>
                <a:gd name="connsiteY90" fmla="*/ 33064 h 160098"/>
                <a:gd name="connsiteX91" fmla="*/ 41545 w 125218"/>
                <a:gd name="connsiteY91" fmla="*/ 35188 h 160098"/>
                <a:gd name="connsiteX92" fmla="*/ 37296 w 125218"/>
                <a:gd name="connsiteY92" fmla="*/ 37004 h 160098"/>
                <a:gd name="connsiteX93" fmla="*/ 35480 w 125218"/>
                <a:gd name="connsiteY93" fmla="*/ 42469 h 160098"/>
                <a:gd name="connsiteX94" fmla="*/ 35788 w 125218"/>
                <a:gd name="connsiteY94" fmla="*/ 44593 h 160098"/>
                <a:gd name="connsiteX95" fmla="*/ 45793 w 125218"/>
                <a:gd name="connsiteY95" fmla="*/ 51566 h 160098"/>
                <a:gd name="connsiteX96" fmla="*/ 43977 w 125218"/>
                <a:gd name="connsiteY96" fmla="*/ 53074 h 160098"/>
                <a:gd name="connsiteX97" fmla="*/ 35788 w 125218"/>
                <a:gd name="connsiteY97" fmla="*/ 47918 h 160098"/>
                <a:gd name="connsiteX98" fmla="*/ 32756 w 125218"/>
                <a:gd name="connsiteY98" fmla="*/ 49426 h 160098"/>
                <a:gd name="connsiteX99" fmla="*/ 30631 w 125218"/>
                <a:gd name="connsiteY99" fmla="*/ 60031 h 160098"/>
                <a:gd name="connsiteX100" fmla="*/ 30323 w 125218"/>
                <a:gd name="connsiteY100" fmla="*/ 65187 h 160098"/>
                <a:gd name="connsiteX101" fmla="*/ 31831 w 125218"/>
                <a:gd name="connsiteY101" fmla="*/ 70652 h 160098"/>
                <a:gd name="connsiteX102" fmla="*/ 35464 w 125218"/>
                <a:gd name="connsiteY102" fmla="*/ 73376 h 160098"/>
                <a:gd name="connsiteX103" fmla="*/ 38188 w 125218"/>
                <a:gd name="connsiteY103" fmla="*/ 74884 h 160098"/>
                <a:gd name="connsiteX104" fmla="*/ 35464 w 125218"/>
                <a:gd name="connsiteY104" fmla="*/ 76701 h 160098"/>
                <a:gd name="connsiteX105" fmla="*/ 31831 w 125218"/>
                <a:gd name="connsiteY105" fmla="*/ 74576 h 160098"/>
                <a:gd name="connsiteX106" fmla="*/ 26075 w 125218"/>
                <a:gd name="connsiteY106" fmla="*/ 69728 h 160098"/>
                <a:gd name="connsiteX107" fmla="*/ 23043 w 125218"/>
                <a:gd name="connsiteY107" fmla="*/ 77009 h 160098"/>
                <a:gd name="connsiteX108" fmla="*/ 21226 w 125218"/>
                <a:gd name="connsiteY108" fmla="*/ 82165 h 160098"/>
                <a:gd name="connsiteX109" fmla="*/ 20918 w 125218"/>
                <a:gd name="connsiteY109" fmla="*/ 86706 h 160098"/>
                <a:gd name="connsiteX110" fmla="*/ 18794 w 125218"/>
                <a:gd name="connsiteY110" fmla="*/ 90046 h 160098"/>
                <a:gd name="connsiteX111" fmla="*/ 19702 w 125218"/>
                <a:gd name="connsiteY111" fmla="*/ 92770 h 160098"/>
                <a:gd name="connsiteX112" fmla="*/ 17578 w 125218"/>
                <a:gd name="connsiteY112" fmla="*/ 97019 h 160098"/>
                <a:gd name="connsiteX113" fmla="*/ 18178 w 125218"/>
                <a:gd name="connsiteY113" fmla="*/ 99743 h 160098"/>
                <a:gd name="connsiteX114" fmla="*/ 16053 w 125218"/>
                <a:gd name="connsiteY114" fmla="*/ 102467 h 160098"/>
                <a:gd name="connsiteX115" fmla="*/ 17270 w 125218"/>
                <a:gd name="connsiteY115" fmla="*/ 105500 h 160098"/>
                <a:gd name="connsiteX116" fmla="*/ 15454 w 125218"/>
                <a:gd name="connsiteY116" fmla="*/ 109132 h 160098"/>
                <a:gd name="connsiteX117" fmla="*/ 12421 w 125218"/>
                <a:gd name="connsiteY117" fmla="*/ 111564 h 160098"/>
                <a:gd name="connsiteX118" fmla="*/ 14853 w 125218"/>
                <a:gd name="connsiteY118" fmla="*/ 113997 h 160098"/>
                <a:gd name="connsiteX119" fmla="*/ 14253 w 125218"/>
                <a:gd name="connsiteY119" fmla="*/ 120661 h 160098"/>
                <a:gd name="connsiteX120" fmla="*/ 12437 w 125218"/>
                <a:gd name="connsiteY120" fmla="*/ 124002 h 160098"/>
                <a:gd name="connsiteX121" fmla="*/ 9097 w 125218"/>
                <a:gd name="connsiteY121" fmla="*/ 127342 h 160098"/>
                <a:gd name="connsiteX122" fmla="*/ 6065 w 125218"/>
                <a:gd name="connsiteY122" fmla="*/ 134007 h 160098"/>
                <a:gd name="connsiteX123" fmla="*/ 3632 w 125218"/>
                <a:gd name="connsiteY123" fmla="*/ 137348 h 160098"/>
                <a:gd name="connsiteX124" fmla="*/ 1508 w 125218"/>
                <a:gd name="connsiteY124" fmla="*/ 147369 h 160098"/>
                <a:gd name="connsiteX125" fmla="*/ 0 w 125218"/>
                <a:gd name="connsiteY125" fmla="*/ 150093 h 160098"/>
                <a:gd name="connsiteX126" fmla="*/ 0 w 125218"/>
                <a:gd name="connsiteY126" fmla="*/ 156758 h 160098"/>
                <a:gd name="connsiteX127" fmla="*/ 4540 w 125218"/>
                <a:gd name="connsiteY127" fmla="*/ 160098 h 160098"/>
                <a:gd name="connsiteX128" fmla="*/ 6972 w 125218"/>
                <a:gd name="connsiteY128" fmla="*/ 156158 h 160098"/>
                <a:gd name="connsiteX129" fmla="*/ 8789 w 125218"/>
                <a:gd name="connsiteY129" fmla="*/ 157666 h 160098"/>
                <a:gd name="connsiteX130" fmla="*/ 12421 w 125218"/>
                <a:gd name="connsiteY130" fmla="*/ 158266 h 160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25218" h="160098">
                  <a:moveTo>
                    <a:pt x="12454" y="158185"/>
                  </a:moveTo>
                  <a:lnTo>
                    <a:pt x="23967" y="151212"/>
                  </a:lnTo>
                  <a:lnTo>
                    <a:pt x="26399" y="147288"/>
                  </a:lnTo>
                  <a:lnTo>
                    <a:pt x="28832" y="147288"/>
                  </a:lnTo>
                  <a:lnTo>
                    <a:pt x="35496" y="139391"/>
                  </a:lnTo>
                  <a:lnTo>
                    <a:pt x="37004" y="133926"/>
                  </a:lnTo>
                  <a:lnTo>
                    <a:pt x="54290" y="132418"/>
                  </a:lnTo>
                  <a:lnTo>
                    <a:pt x="54290" y="135450"/>
                  </a:lnTo>
                  <a:lnTo>
                    <a:pt x="61863" y="132418"/>
                  </a:lnTo>
                  <a:lnTo>
                    <a:pt x="68528" y="132418"/>
                  </a:lnTo>
                  <a:lnTo>
                    <a:pt x="70036" y="137266"/>
                  </a:lnTo>
                  <a:lnTo>
                    <a:pt x="73376" y="136050"/>
                  </a:lnTo>
                  <a:lnTo>
                    <a:pt x="72160" y="132418"/>
                  </a:lnTo>
                  <a:lnTo>
                    <a:pt x="76700" y="130294"/>
                  </a:lnTo>
                  <a:lnTo>
                    <a:pt x="79733" y="131802"/>
                  </a:lnTo>
                  <a:lnTo>
                    <a:pt x="82165" y="130294"/>
                  </a:lnTo>
                  <a:lnTo>
                    <a:pt x="91570" y="130294"/>
                  </a:lnTo>
                  <a:lnTo>
                    <a:pt x="97327" y="125137"/>
                  </a:lnTo>
                  <a:lnTo>
                    <a:pt x="103991" y="120597"/>
                  </a:lnTo>
                  <a:lnTo>
                    <a:pt x="112181" y="120597"/>
                  </a:lnTo>
                  <a:lnTo>
                    <a:pt x="112181" y="122721"/>
                  </a:lnTo>
                  <a:lnTo>
                    <a:pt x="119153" y="114532"/>
                  </a:lnTo>
                  <a:lnTo>
                    <a:pt x="124002" y="104835"/>
                  </a:lnTo>
                  <a:lnTo>
                    <a:pt x="125218" y="96354"/>
                  </a:lnTo>
                  <a:lnTo>
                    <a:pt x="123402" y="90597"/>
                  </a:lnTo>
                  <a:lnTo>
                    <a:pt x="123402" y="84225"/>
                  </a:lnTo>
                  <a:lnTo>
                    <a:pt x="120969" y="79684"/>
                  </a:lnTo>
                  <a:lnTo>
                    <a:pt x="123694" y="76652"/>
                  </a:lnTo>
                  <a:lnTo>
                    <a:pt x="121261" y="68463"/>
                  </a:lnTo>
                  <a:lnTo>
                    <a:pt x="116721" y="64523"/>
                  </a:lnTo>
                  <a:lnTo>
                    <a:pt x="113996" y="64523"/>
                  </a:lnTo>
                  <a:lnTo>
                    <a:pt x="112181" y="69371"/>
                  </a:lnTo>
                  <a:lnTo>
                    <a:pt x="109748" y="73311"/>
                  </a:lnTo>
                  <a:lnTo>
                    <a:pt x="109748" y="68463"/>
                  </a:lnTo>
                  <a:lnTo>
                    <a:pt x="102775" y="64523"/>
                  </a:lnTo>
                  <a:lnTo>
                    <a:pt x="108240" y="64523"/>
                  </a:lnTo>
                  <a:lnTo>
                    <a:pt x="106424" y="59982"/>
                  </a:lnTo>
                  <a:lnTo>
                    <a:pt x="107024" y="56350"/>
                  </a:lnTo>
                  <a:lnTo>
                    <a:pt x="102775" y="50593"/>
                  </a:lnTo>
                  <a:lnTo>
                    <a:pt x="98235" y="47561"/>
                  </a:lnTo>
                  <a:lnTo>
                    <a:pt x="99451" y="45745"/>
                  </a:lnTo>
                  <a:lnTo>
                    <a:pt x="96111" y="43620"/>
                  </a:lnTo>
                  <a:lnTo>
                    <a:pt x="95802" y="37864"/>
                  </a:lnTo>
                  <a:lnTo>
                    <a:pt x="96403" y="34523"/>
                  </a:lnTo>
                  <a:lnTo>
                    <a:pt x="93678" y="34523"/>
                  </a:lnTo>
                  <a:lnTo>
                    <a:pt x="93370" y="29059"/>
                  </a:lnTo>
                  <a:lnTo>
                    <a:pt x="88408" y="34215"/>
                  </a:lnTo>
                  <a:lnTo>
                    <a:pt x="88408" y="29059"/>
                  </a:lnTo>
                  <a:lnTo>
                    <a:pt x="86089" y="34215"/>
                  </a:lnTo>
                  <a:lnTo>
                    <a:pt x="84581" y="38156"/>
                  </a:lnTo>
                  <a:lnTo>
                    <a:pt x="83365" y="36648"/>
                  </a:lnTo>
                  <a:lnTo>
                    <a:pt x="82457" y="39680"/>
                  </a:lnTo>
                  <a:lnTo>
                    <a:pt x="80333" y="42712"/>
                  </a:lnTo>
                  <a:lnTo>
                    <a:pt x="76992" y="45145"/>
                  </a:lnTo>
                  <a:lnTo>
                    <a:pt x="73960" y="43637"/>
                  </a:lnTo>
                  <a:lnTo>
                    <a:pt x="73960" y="49101"/>
                  </a:lnTo>
                  <a:lnTo>
                    <a:pt x="71527" y="54858"/>
                  </a:lnTo>
                  <a:lnTo>
                    <a:pt x="70619" y="60015"/>
                  </a:lnTo>
                  <a:lnTo>
                    <a:pt x="68803" y="63355"/>
                  </a:lnTo>
                  <a:lnTo>
                    <a:pt x="66679" y="69420"/>
                  </a:lnTo>
                  <a:lnTo>
                    <a:pt x="63338" y="66387"/>
                  </a:lnTo>
                  <a:lnTo>
                    <a:pt x="65463" y="58815"/>
                  </a:lnTo>
                  <a:lnTo>
                    <a:pt x="68803" y="53350"/>
                  </a:lnTo>
                  <a:lnTo>
                    <a:pt x="68803" y="41837"/>
                  </a:lnTo>
                  <a:lnTo>
                    <a:pt x="72744" y="36372"/>
                  </a:lnTo>
                  <a:lnTo>
                    <a:pt x="71527" y="30907"/>
                  </a:lnTo>
                  <a:lnTo>
                    <a:pt x="72436" y="26659"/>
                  </a:lnTo>
                  <a:lnTo>
                    <a:pt x="72128" y="24226"/>
                  </a:lnTo>
                  <a:lnTo>
                    <a:pt x="73344" y="19686"/>
                  </a:lnTo>
                  <a:lnTo>
                    <a:pt x="75160" y="17870"/>
                  </a:lnTo>
                  <a:lnTo>
                    <a:pt x="78500" y="13329"/>
                  </a:lnTo>
                  <a:lnTo>
                    <a:pt x="73960" y="13329"/>
                  </a:lnTo>
                  <a:lnTo>
                    <a:pt x="73360" y="7573"/>
                  </a:lnTo>
                  <a:lnTo>
                    <a:pt x="60631" y="0"/>
                  </a:lnTo>
                  <a:lnTo>
                    <a:pt x="57906" y="4849"/>
                  </a:lnTo>
                  <a:lnTo>
                    <a:pt x="57906" y="17886"/>
                  </a:lnTo>
                  <a:lnTo>
                    <a:pt x="60631" y="21826"/>
                  </a:lnTo>
                  <a:lnTo>
                    <a:pt x="60939" y="23951"/>
                  </a:lnTo>
                  <a:lnTo>
                    <a:pt x="54566" y="22443"/>
                  </a:lnTo>
                  <a:lnTo>
                    <a:pt x="53350" y="17594"/>
                  </a:lnTo>
                  <a:lnTo>
                    <a:pt x="51225" y="10313"/>
                  </a:lnTo>
                  <a:lnTo>
                    <a:pt x="49717" y="7589"/>
                  </a:lnTo>
                  <a:lnTo>
                    <a:pt x="45177" y="10021"/>
                  </a:lnTo>
                  <a:lnTo>
                    <a:pt x="45485" y="15486"/>
                  </a:lnTo>
                  <a:lnTo>
                    <a:pt x="45793" y="19735"/>
                  </a:lnTo>
                  <a:lnTo>
                    <a:pt x="47917" y="21859"/>
                  </a:lnTo>
                  <a:lnTo>
                    <a:pt x="46409" y="23367"/>
                  </a:lnTo>
                  <a:lnTo>
                    <a:pt x="43069" y="22459"/>
                  </a:lnTo>
                  <a:lnTo>
                    <a:pt x="40636" y="24583"/>
                  </a:lnTo>
                  <a:lnTo>
                    <a:pt x="39420" y="28524"/>
                  </a:lnTo>
                  <a:lnTo>
                    <a:pt x="38204" y="33064"/>
                  </a:lnTo>
                  <a:lnTo>
                    <a:pt x="41545" y="35188"/>
                  </a:lnTo>
                  <a:lnTo>
                    <a:pt x="37296" y="37004"/>
                  </a:lnTo>
                  <a:lnTo>
                    <a:pt x="35480" y="42469"/>
                  </a:lnTo>
                  <a:lnTo>
                    <a:pt x="35788" y="44593"/>
                  </a:lnTo>
                  <a:lnTo>
                    <a:pt x="45793" y="51566"/>
                  </a:lnTo>
                  <a:lnTo>
                    <a:pt x="43977" y="53074"/>
                  </a:lnTo>
                  <a:lnTo>
                    <a:pt x="35788" y="47918"/>
                  </a:lnTo>
                  <a:lnTo>
                    <a:pt x="32756" y="49426"/>
                  </a:lnTo>
                  <a:lnTo>
                    <a:pt x="30631" y="60031"/>
                  </a:lnTo>
                  <a:lnTo>
                    <a:pt x="30323" y="65187"/>
                  </a:lnTo>
                  <a:lnTo>
                    <a:pt x="31831" y="70652"/>
                  </a:lnTo>
                  <a:lnTo>
                    <a:pt x="35464" y="73376"/>
                  </a:lnTo>
                  <a:lnTo>
                    <a:pt x="38188" y="74884"/>
                  </a:lnTo>
                  <a:lnTo>
                    <a:pt x="35464" y="76701"/>
                  </a:lnTo>
                  <a:lnTo>
                    <a:pt x="31831" y="74576"/>
                  </a:lnTo>
                  <a:lnTo>
                    <a:pt x="26075" y="69728"/>
                  </a:lnTo>
                  <a:lnTo>
                    <a:pt x="23043" y="77009"/>
                  </a:lnTo>
                  <a:lnTo>
                    <a:pt x="21226" y="82165"/>
                  </a:lnTo>
                  <a:lnTo>
                    <a:pt x="20918" y="86706"/>
                  </a:lnTo>
                  <a:lnTo>
                    <a:pt x="18794" y="90046"/>
                  </a:lnTo>
                  <a:lnTo>
                    <a:pt x="19702" y="92770"/>
                  </a:lnTo>
                  <a:lnTo>
                    <a:pt x="17578" y="97019"/>
                  </a:lnTo>
                  <a:lnTo>
                    <a:pt x="18178" y="99743"/>
                  </a:lnTo>
                  <a:lnTo>
                    <a:pt x="16053" y="102467"/>
                  </a:lnTo>
                  <a:lnTo>
                    <a:pt x="17270" y="105500"/>
                  </a:lnTo>
                  <a:lnTo>
                    <a:pt x="15454" y="109132"/>
                  </a:lnTo>
                  <a:lnTo>
                    <a:pt x="12421" y="111564"/>
                  </a:lnTo>
                  <a:lnTo>
                    <a:pt x="14853" y="113997"/>
                  </a:lnTo>
                  <a:lnTo>
                    <a:pt x="14253" y="120661"/>
                  </a:lnTo>
                  <a:lnTo>
                    <a:pt x="12437" y="124002"/>
                  </a:lnTo>
                  <a:lnTo>
                    <a:pt x="9097" y="127342"/>
                  </a:lnTo>
                  <a:lnTo>
                    <a:pt x="6065" y="134007"/>
                  </a:lnTo>
                  <a:cubicBezTo>
                    <a:pt x="6065" y="134007"/>
                    <a:pt x="3632" y="136439"/>
                    <a:pt x="3632" y="137348"/>
                  </a:cubicBezTo>
                  <a:cubicBezTo>
                    <a:pt x="3632" y="138256"/>
                    <a:pt x="1508" y="147369"/>
                    <a:pt x="1508" y="147369"/>
                  </a:cubicBezTo>
                  <a:lnTo>
                    <a:pt x="0" y="150093"/>
                  </a:lnTo>
                  <a:lnTo>
                    <a:pt x="0" y="156758"/>
                  </a:lnTo>
                  <a:lnTo>
                    <a:pt x="4540" y="160098"/>
                  </a:lnTo>
                  <a:lnTo>
                    <a:pt x="6972" y="156158"/>
                  </a:lnTo>
                  <a:lnTo>
                    <a:pt x="8789" y="157666"/>
                  </a:lnTo>
                  <a:lnTo>
                    <a:pt x="12421" y="158266"/>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81" name="Freeform: Shape 880">
              <a:extLst>
                <a:ext uri="{FF2B5EF4-FFF2-40B4-BE49-F238E27FC236}">
                  <a16:creationId xmlns:a16="http://schemas.microsoft.com/office/drawing/2014/main" id="{2C309A61-258F-77EE-0ED8-5D9EF62B43AE}"/>
                </a:ext>
              </a:extLst>
            </p:cNvPr>
            <p:cNvSpPr/>
            <p:nvPr/>
          </p:nvSpPr>
          <p:spPr>
            <a:xfrm>
              <a:off x="8976628" y="1858864"/>
              <a:ext cx="137518" cy="145641"/>
            </a:xfrm>
            <a:custGeom>
              <a:avLst/>
              <a:gdLst>
                <a:gd name="connsiteX0" fmla="*/ 146120 w 149071"/>
                <a:gd name="connsiteY0" fmla="*/ 51193 h 157876"/>
                <a:gd name="connsiteX1" fmla="*/ 142780 w 149071"/>
                <a:gd name="connsiteY1" fmla="*/ 65739 h 157876"/>
                <a:gd name="connsiteX2" fmla="*/ 141564 w 149071"/>
                <a:gd name="connsiteY2" fmla="*/ 80592 h 157876"/>
                <a:gd name="connsiteX3" fmla="*/ 141564 w 149071"/>
                <a:gd name="connsiteY3" fmla="*/ 97262 h 157876"/>
                <a:gd name="connsiteX4" fmla="*/ 140056 w 149071"/>
                <a:gd name="connsiteY4" fmla="*/ 103019 h 157876"/>
                <a:gd name="connsiteX5" fmla="*/ 137023 w 149071"/>
                <a:gd name="connsiteY5" fmla="*/ 106051 h 157876"/>
                <a:gd name="connsiteX6" fmla="*/ 132775 w 149071"/>
                <a:gd name="connsiteY6" fmla="*/ 100894 h 157876"/>
                <a:gd name="connsiteX7" fmla="*/ 128234 w 149071"/>
                <a:gd name="connsiteY7" fmla="*/ 100586 h 157876"/>
                <a:gd name="connsiteX8" fmla="*/ 130958 w 149071"/>
                <a:gd name="connsiteY8" fmla="*/ 106051 h 157876"/>
                <a:gd name="connsiteX9" fmla="*/ 133683 w 149071"/>
                <a:gd name="connsiteY9" fmla="*/ 109683 h 157876"/>
                <a:gd name="connsiteX10" fmla="*/ 134899 w 149071"/>
                <a:gd name="connsiteY10" fmla="*/ 112116 h 157876"/>
                <a:gd name="connsiteX11" fmla="*/ 140056 w 149071"/>
                <a:gd name="connsiteY11" fmla="*/ 117272 h 157876"/>
                <a:gd name="connsiteX12" fmla="*/ 137169 w 149071"/>
                <a:gd name="connsiteY12" fmla="*/ 120905 h 157876"/>
                <a:gd name="connsiteX13" fmla="*/ 143088 w 149071"/>
                <a:gd name="connsiteY13" fmla="*/ 123629 h 157876"/>
                <a:gd name="connsiteX14" fmla="*/ 144904 w 149071"/>
                <a:gd name="connsiteY14" fmla="*/ 129694 h 157876"/>
                <a:gd name="connsiteX15" fmla="*/ 144904 w 149071"/>
                <a:gd name="connsiteY15" fmla="*/ 135450 h 157876"/>
                <a:gd name="connsiteX16" fmla="*/ 146120 w 149071"/>
                <a:gd name="connsiteY16" fmla="*/ 141207 h 157876"/>
                <a:gd name="connsiteX17" fmla="*/ 140964 w 149071"/>
                <a:gd name="connsiteY17" fmla="*/ 148488 h 157876"/>
                <a:gd name="connsiteX18" fmla="*/ 137169 w 149071"/>
                <a:gd name="connsiteY18" fmla="*/ 153028 h 157876"/>
                <a:gd name="connsiteX19" fmla="*/ 126402 w 149071"/>
                <a:gd name="connsiteY19" fmla="*/ 154844 h 157876"/>
                <a:gd name="connsiteX20" fmla="*/ 120029 w 149071"/>
                <a:gd name="connsiteY20" fmla="*/ 154844 h 157876"/>
                <a:gd name="connsiteX21" fmla="*/ 114565 w 149071"/>
                <a:gd name="connsiteY21" fmla="*/ 157877 h 157876"/>
                <a:gd name="connsiteX22" fmla="*/ 108191 w 149071"/>
                <a:gd name="connsiteY22" fmla="*/ 153936 h 157876"/>
                <a:gd name="connsiteX23" fmla="*/ 104559 w 149071"/>
                <a:gd name="connsiteY23" fmla="*/ 155444 h 157876"/>
                <a:gd name="connsiteX24" fmla="*/ 100019 w 149071"/>
                <a:gd name="connsiteY24" fmla="*/ 152720 h 157876"/>
                <a:gd name="connsiteX25" fmla="*/ 96679 w 149071"/>
                <a:gd name="connsiteY25" fmla="*/ 153028 h 157876"/>
                <a:gd name="connsiteX26" fmla="*/ 92138 w 149071"/>
                <a:gd name="connsiteY26" fmla="*/ 147872 h 157876"/>
                <a:gd name="connsiteX27" fmla="*/ 89106 w 149071"/>
                <a:gd name="connsiteY27" fmla="*/ 146055 h 157876"/>
                <a:gd name="connsiteX28" fmla="*/ 85474 w 149071"/>
                <a:gd name="connsiteY28" fmla="*/ 141515 h 157876"/>
                <a:gd name="connsiteX29" fmla="*/ 83041 w 149071"/>
                <a:gd name="connsiteY29" fmla="*/ 133942 h 157876"/>
                <a:gd name="connsiteX30" fmla="*/ 73344 w 149071"/>
                <a:gd name="connsiteY30" fmla="*/ 135758 h 157876"/>
                <a:gd name="connsiteX31" fmla="*/ 73344 w 149071"/>
                <a:gd name="connsiteY31" fmla="*/ 131510 h 157876"/>
                <a:gd name="connsiteX32" fmla="*/ 68187 w 149071"/>
                <a:gd name="connsiteY32" fmla="*/ 133634 h 157876"/>
                <a:gd name="connsiteX33" fmla="*/ 68187 w 149071"/>
                <a:gd name="connsiteY33" fmla="*/ 136975 h 157876"/>
                <a:gd name="connsiteX34" fmla="*/ 59998 w 149071"/>
                <a:gd name="connsiteY34" fmla="*/ 137283 h 157876"/>
                <a:gd name="connsiteX35" fmla="*/ 57874 w 149071"/>
                <a:gd name="connsiteY35" fmla="*/ 133034 h 157876"/>
                <a:gd name="connsiteX36" fmla="*/ 56366 w 149071"/>
                <a:gd name="connsiteY36" fmla="*/ 127878 h 157876"/>
                <a:gd name="connsiteX37" fmla="*/ 53642 w 149071"/>
                <a:gd name="connsiteY37" fmla="*/ 130002 h 157876"/>
                <a:gd name="connsiteX38" fmla="*/ 51517 w 149071"/>
                <a:gd name="connsiteY38" fmla="*/ 135158 h 157876"/>
                <a:gd name="connsiteX39" fmla="*/ 46669 w 149071"/>
                <a:gd name="connsiteY39" fmla="*/ 136375 h 157876"/>
                <a:gd name="connsiteX40" fmla="*/ 46669 w 149071"/>
                <a:gd name="connsiteY40" fmla="*/ 133650 h 157876"/>
                <a:gd name="connsiteX41" fmla="*/ 49702 w 149071"/>
                <a:gd name="connsiteY41" fmla="*/ 126678 h 157876"/>
                <a:gd name="connsiteX42" fmla="*/ 44545 w 149071"/>
                <a:gd name="connsiteY42" fmla="*/ 123045 h 157876"/>
                <a:gd name="connsiteX43" fmla="*/ 43328 w 149071"/>
                <a:gd name="connsiteY43" fmla="*/ 127586 h 157876"/>
                <a:gd name="connsiteX44" fmla="*/ 45145 w 149071"/>
                <a:gd name="connsiteY44" fmla="*/ 130310 h 157876"/>
                <a:gd name="connsiteX45" fmla="*/ 43328 w 149071"/>
                <a:gd name="connsiteY45" fmla="*/ 134558 h 157876"/>
                <a:gd name="connsiteX46" fmla="*/ 37572 w 149071"/>
                <a:gd name="connsiteY46" fmla="*/ 128802 h 157876"/>
                <a:gd name="connsiteX47" fmla="*/ 37572 w 149071"/>
                <a:gd name="connsiteY47" fmla="*/ 123953 h 157876"/>
                <a:gd name="connsiteX48" fmla="*/ 38788 w 149071"/>
                <a:gd name="connsiteY48" fmla="*/ 120921 h 157876"/>
                <a:gd name="connsiteX49" fmla="*/ 32124 w 149071"/>
                <a:gd name="connsiteY49" fmla="*/ 113040 h 157876"/>
                <a:gd name="connsiteX50" fmla="*/ 29091 w 149071"/>
                <a:gd name="connsiteY50" fmla="*/ 104559 h 157876"/>
                <a:gd name="connsiteX51" fmla="*/ 29091 w 149071"/>
                <a:gd name="connsiteY51" fmla="*/ 89397 h 157876"/>
                <a:gd name="connsiteX52" fmla="*/ 32432 w 149071"/>
                <a:gd name="connsiteY52" fmla="*/ 85149 h 157876"/>
                <a:gd name="connsiteX53" fmla="*/ 29091 w 149071"/>
                <a:gd name="connsiteY53" fmla="*/ 80609 h 157876"/>
                <a:gd name="connsiteX54" fmla="*/ 24551 w 149071"/>
                <a:gd name="connsiteY54" fmla="*/ 85149 h 157876"/>
                <a:gd name="connsiteX55" fmla="*/ 18794 w 149071"/>
                <a:gd name="connsiteY55" fmla="*/ 83641 h 157876"/>
                <a:gd name="connsiteX56" fmla="*/ 22735 w 149071"/>
                <a:gd name="connsiteY56" fmla="*/ 79700 h 157876"/>
                <a:gd name="connsiteX57" fmla="*/ 18794 w 149071"/>
                <a:gd name="connsiteY57" fmla="*/ 73944 h 157876"/>
                <a:gd name="connsiteX58" fmla="*/ 22427 w 149071"/>
                <a:gd name="connsiteY58" fmla="*/ 67571 h 157876"/>
                <a:gd name="connsiteX59" fmla="*/ 18794 w 149071"/>
                <a:gd name="connsiteY59" fmla="*/ 66063 h 157876"/>
                <a:gd name="connsiteX60" fmla="*/ 13946 w 149071"/>
                <a:gd name="connsiteY60" fmla="*/ 73036 h 157876"/>
                <a:gd name="connsiteX61" fmla="*/ 13946 w 149071"/>
                <a:gd name="connsiteY61" fmla="*/ 80917 h 157876"/>
                <a:gd name="connsiteX62" fmla="*/ 8789 w 149071"/>
                <a:gd name="connsiteY62" fmla="*/ 85165 h 157876"/>
                <a:gd name="connsiteX63" fmla="*/ 5757 w 149071"/>
                <a:gd name="connsiteY63" fmla="*/ 81225 h 157876"/>
                <a:gd name="connsiteX64" fmla="*/ 8789 w 149071"/>
                <a:gd name="connsiteY64" fmla="*/ 77284 h 157876"/>
                <a:gd name="connsiteX65" fmla="*/ 0 w 149071"/>
                <a:gd name="connsiteY65" fmla="*/ 72436 h 157876"/>
                <a:gd name="connsiteX66" fmla="*/ 5157 w 149071"/>
                <a:gd name="connsiteY66" fmla="*/ 71836 h 157876"/>
                <a:gd name="connsiteX67" fmla="*/ 7881 w 149071"/>
                <a:gd name="connsiteY67" fmla="*/ 73052 h 157876"/>
                <a:gd name="connsiteX68" fmla="*/ 11513 w 149071"/>
                <a:gd name="connsiteY68" fmla="*/ 69712 h 157876"/>
                <a:gd name="connsiteX69" fmla="*/ 15146 w 149071"/>
                <a:gd name="connsiteY69" fmla="*/ 65171 h 157876"/>
                <a:gd name="connsiteX70" fmla="*/ 17870 w 149071"/>
                <a:gd name="connsiteY70" fmla="*/ 60631 h 157876"/>
                <a:gd name="connsiteX71" fmla="*/ 20594 w 149071"/>
                <a:gd name="connsiteY71" fmla="*/ 53350 h 157876"/>
                <a:gd name="connsiteX72" fmla="*/ 24227 w 149071"/>
                <a:gd name="connsiteY72" fmla="*/ 47593 h 157876"/>
                <a:gd name="connsiteX73" fmla="*/ 29383 w 149071"/>
                <a:gd name="connsiteY73" fmla="*/ 44253 h 157876"/>
                <a:gd name="connsiteX74" fmla="*/ 34540 w 149071"/>
                <a:gd name="connsiteY74" fmla="*/ 44253 h 157876"/>
                <a:gd name="connsiteX75" fmla="*/ 36356 w 149071"/>
                <a:gd name="connsiteY75" fmla="*/ 39712 h 157876"/>
                <a:gd name="connsiteX76" fmla="*/ 32724 w 149071"/>
                <a:gd name="connsiteY76" fmla="*/ 36372 h 157876"/>
                <a:gd name="connsiteX77" fmla="*/ 28783 w 149071"/>
                <a:gd name="connsiteY77" fmla="*/ 32432 h 157876"/>
                <a:gd name="connsiteX78" fmla="*/ 30291 w 149071"/>
                <a:gd name="connsiteY78" fmla="*/ 26367 h 157876"/>
                <a:gd name="connsiteX79" fmla="*/ 35140 w 149071"/>
                <a:gd name="connsiteY79" fmla="*/ 21518 h 157876"/>
                <a:gd name="connsiteX80" fmla="*/ 41804 w 149071"/>
                <a:gd name="connsiteY80" fmla="*/ 16978 h 157876"/>
                <a:gd name="connsiteX81" fmla="*/ 42712 w 149071"/>
                <a:gd name="connsiteY81" fmla="*/ 11821 h 157876"/>
                <a:gd name="connsiteX82" fmla="*/ 43313 w 149071"/>
                <a:gd name="connsiteY82" fmla="*/ 8189 h 157876"/>
                <a:gd name="connsiteX83" fmla="*/ 45129 w 149071"/>
                <a:gd name="connsiteY83" fmla="*/ 12129 h 157876"/>
                <a:gd name="connsiteX84" fmla="*/ 47853 w 149071"/>
                <a:gd name="connsiteY84" fmla="*/ 16670 h 157876"/>
                <a:gd name="connsiteX85" fmla="*/ 50577 w 149071"/>
                <a:gd name="connsiteY85" fmla="*/ 15762 h 157876"/>
                <a:gd name="connsiteX86" fmla="*/ 51485 w 149071"/>
                <a:gd name="connsiteY86" fmla="*/ 11221 h 157876"/>
                <a:gd name="connsiteX87" fmla="*/ 55117 w 149071"/>
                <a:gd name="connsiteY87" fmla="*/ 6681 h 157876"/>
                <a:gd name="connsiteX88" fmla="*/ 61782 w 149071"/>
                <a:gd name="connsiteY88" fmla="*/ 6681 h 157876"/>
                <a:gd name="connsiteX89" fmla="*/ 67539 w 149071"/>
                <a:gd name="connsiteY89" fmla="*/ 8805 h 157876"/>
                <a:gd name="connsiteX90" fmla="*/ 76636 w 149071"/>
                <a:gd name="connsiteY90" fmla="*/ 8497 h 157876"/>
                <a:gd name="connsiteX91" fmla="*/ 83301 w 149071"/>
                <a:gd name="connsiteY91" fmla="*/ 4249 h 157876"/>
                <a:gd name="connsiteX92" fmla="*/ 87549 w 149071"/>
                <a:gd name="connsiteY92" fmla="*/ 0 h 157876"/>
                <a:gd name="connsiteX93" fmla="*/ 96338 w 149071"/>
                <a:gd name="connsiteY93" fmla="*/ 0 h 157876"/>
                <a:gd name="connsiteX94" fmla="*/ 101803 w 149071"/>
                <a:gd name="connsiteY94" fmla="*/ 3940 h 157876"/>
                <a:gd name="connsiteX95" fmla="*/ 105143 w 149071"/>
                <a:gd name="connsiteY95" fmla="*/ 9405 h 157876"/>
                <a:gd name="connsiteX96" fmla="*/ 107867 w 149071"/>
                <a:gd name="connsiteY96" fmla="*/ 13946 h 157876"/>
                <a:gd name="connsiteX97" fmla="*/ 103927 w 149071"/>
                <a:gd name="connsiteY97" fmla="*/ 25167 h 157876"/>
                <a:gd name="connsiteX98" fmla="*/ 100295 w 149071"/>
                <a:gd name="connsiteY98" fmla="*/ 35772 h 157876"/>
                <a:gd name="connsiteX99" fmla="*/ 99386 w 149071"/>
                <a:gd name="connsiteY99" fmla="*/ 41237 h 157876"/>
                <a:gd name="connsiteX100" fmla="*/ 98478 w 149071"/>
                <a:gd name="connsiteY100" fmla="*/ 45177 h 157876"/>
                <a:gd name="connsiteX101" fmla="*/ 93014 w 149071"/>
                <a:gd name="connsiteY101" fmla="*/ 50934 h 157876"/>
                <a:gd name="connsiteX102" fmla="*/ 89981 w 149071"/>
                <a:gd name="connsiteY102" fmla="*/ 54566 h 157876"/>
                <a:gd name="connsiteX103" fmla="*/ 92414 w 149071"/>
                <a:gd name="connsiteY103" fmla="*/ 56382 h 157876"/>
                <a:gd name="connsiteX104" fmla="*/ 96954 w 149071"/>
                <a:gd name="connsiteY104" fmla="*/ 50917 h 157876"/>
                <a:gd name="connsiteX105" fmla="*/ 100295 w 149071"/>
                <a:gd name="connsiteY105" fmla="*/ 48485 h 157876"/>
                <a:gd name="connsiteX106" fmla="*/ 100894 w 149071"/>
                <a:gd name="connsiteY106" fmla="*/ 43329 h 157876"/>
                <a:gd name="connsiteX107" fmla="*/ 105143 w 149071"/>
                <a:gd name="connsiteY107" fmla="*/ 39080 h 157876"/>
                <a:gd name="connsiteX108" fmla="*/ 103927 w 149071"/>
                <a:gd name="connsiteY108" fmla="*/ 33015 h 157876"/>
                <a:gd name="connsiteX109" fmla="*/ 107559 w 149071"/>
                <a:gd name="connsiteY109" fmla="*/ 31799 h 157876"/>
                <a:gd name="connsiteX110" fmla="*/ 111192 w 149071"/>
                <a:gd name="connsiteY110" fmla="*/ 35431 h 157876"/>
                <a:gd name="connsiteX111" fmla="*/ 113916 w 149071"/>
                <a:gd name="connsiteY111" fmla="*/ 35740 h 157876"/>
                <a:gd name="connsiteX112" fmla="*/ 116948 w 149071"/>
                <a:gd name="connsiteY112" fmla="*/ 30583 h 157876"/>
                <a:gd name="connsiteX113" fmla="*/ 118456 w 149071"/>
                <a:gd name="connsiteY113" fmla="*/ 23610 h 157876"/>
                <a:gd name="connsiteX114" fmla="*/ 115116 w 149071"/>
                <a:gd name="connsiteY114" fmla="*/ 19362 h 157876"/>
                <a:gd name="connsiteX115" fmla="*/ 116932 w 149071"/>
                <a:gd name="connsiteY115" fmla="*/ 14513 h 157876"/>
                <a:gd name="connsiteX116" fmla="*/ 119364 w 149071"/>
                <a:gd name="connsiteY116" fmla="*/ 15729 h 157876"/>
                <a:gd name="connsiteX117" fmla="*/ 126337 w 149071"/>
                <a:gd name="connsiteY117" fmla="*/ 15129 h 157876"/>
                <a:gd name="connsiteX118" fmla="*/ 130878 w 149071"/>
                <a:gd name="connsiteY118" fmla="*/ 14821 h 157876"/>
                <a:gd name="connsiteX119" fmla="*/ 134818 w 149071"/>
                <a:gd name="connsiteY119" fmla="*/ 21794 h 157876"/>
                <a:gd name="connsiteX120" fmla="*/ 136942 w 149071"/>
                <a:gd name="connsiteY120" fmla="*/ 27259 h 157876"/>
                <a:gd name="connsiteX121" fmla="*/ 140283 w 149071"/>
                <a:gd name="connsiteY121" fmla="*/ 27859 h 157876"/>
                <a:gd name="connsiteX122" fmla="*/ 146039 w 149071"/>
                <a:gd name="connsiteY122" fmla="*/ 36340 h 157876"/>
                <a:gd name="connsiteX123" fmla="*/ 149072 w 149071"/>
                <a:gd name="connsiteY123" fmla="*/ 44220 h 157876"/>
                <a:gd name="connsiteX124" fmla="*/ 149072 w 149071"/>
                <a:gd name="connsiteY124" fmla="*/ 48761 h 157876"/>
                <a:gd name="connsiteX125" fmla="*/ 146039 w 149071"/>
                <a:gd name="connsiteY125" fmla="*/ 51193 h 157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149071" h="157876">
                  <a:moveTo>
                    <a:pt x="146120" y="51193"/>
                  </a:moveTo>
                  <a:lnTo>
                    <a:pt x="142780" y="65739"/>
                  </a:lnTo>
                  <a:lnTo>
                    <a:pt x="141564" y="80592"/>
                  </a:lnTo>
                  <a:lnTo>
                    <a:pt x="141564" y="97262"/>
                  </a:lnTo>
                  <a:lnTo>
                    <a:pt x="140056" y="103019"/>
                  </a:lnTo>
                  <a:lnTo>
                    <a:pt x="137023" y="106051"/>
                  </a:lnTo>
                  <a:lnTo>
                    <a:pt x="132775" y="100894"/>
                  </a:lnTo>
                  <a:lnTo>
                    <a:pt x="128234" y="100586"/>
                  </a:lnTo>
                  <a:lnTo>
                    <a:pt x="130958" y="106051"/>
                  </a:lnTo>
                  <a:lnTo>
                    <a:pt x="133683" y="109683"/>
                  </a:lnTo>
                  <a:lnTo>
                    <a:pt x="134899" y="112116"/>
                  </a:lnTo>
                  <a:lnTo>
                    <a:pt x="140056" y="117272"/>
                  </a:lnTo>
                  <a:lnTo>
                    <a:pt x="137169" y="120905"/>
                  </a:lnTo>
                  <a:lnTo>
                    <a:pt x="143088" y="123629"/>
                  </a:lnTo>
                  <a:lnTo>
                    <a:pt x="144904" y="129694"/>
                  </a:lnTo>
                  <a:lnTo>
                    <a:pt x="144904" y="135450"/>
                  </a:lnTo>
                  <a:cubicBezTo>
                    <a:pt x="144904" y="135450"/>
                    <a:pt x="146120" y="139991"/>
                    <a:pt x="146120" y="141207"/>
                  </a:cubicBezTo>
                  <a:cubicBezTo>
                    <a:pt x="146120" y="142423"/>
                    <a:pt x="140964" y="148488"/>
                    <a:pt x="140964" y="148488"/>
                  </a:cubicBezTo>
                  <a:cubicBezTo>
                    <a:pt x="140964" y="148488"/>
                    <a:pt x="139456" y="152736"/>
                    <a:pt x="137169" y="153028"/>
                  </a:cubicBezTo>
                  <a:cubicBezTo>
                    <a:pt x="134899" y="153336"/>
                    <a:pt x="127310" y="154844"/>
                    <a:pt x="126402" y="154844"/>
                  </a:cubicBezTo>
                  <a:lnTo>
                    <a:pt x="120029" y="154844"/>
                  </a:lnTo>
                  <a:lnTo>
                    <a:pt x="114565" y="157877"/>
                  </a:lnTo>
                  <a:lnTo>
                    <a:pt x="108191" y="153936"/>
                  </a:lnTo>
                  <a:lnTo>
                    <a:pt x="104559" y="155444"/>
                  </a:lnTo>
                  <a:lnTo>
                    <a:pt x="100019" y="152720"/>
                  </a:lnTo>
                  <a:lnTo>
                    <a:pt x="96679" y="153028"/>
                  </a:lnTo>
                  <a:lnTo>
                    <a:pt x="92138" y="147872"/>
                  </a:lnTo>
                  <a:lnTo>
                    <a:pt x="89106" y="146055"/>
                  </a:lnTo>
                  <a:lnTo>
                    <a:pt x="85474" y="141515"/>
                  </a:lnTo>
                  <a:cubicBezTo>
                    <a:pt x="85474" y="141515"/>
                    <a:pt x="84565" y="134234"/>
                    <a:pt x="83041" y="133942"/>
                  </a:cubicBezTo>
                  <a:cubicBezTo>
                    <a:pt x="81533" y="133634"/>
                    <a:pt x="73344" y="135758"/>
                    <a:pt x="73344" y="135758"/>
                  </a:cubicBezTo>
                  <a:lnTo>
                    <a:pt x="73344" y="131510"/>
                  </a:lnTo>
                  <a:lnTo>
                    <a:pt x="68187" y="133634"/>
                  </a:lnTo>
                  <a:lnTo>
                    <a:pt x="68187" y="136975"/>
                  </a:lnTo>
                  <a:lnTo>
                    <a:pt x="59998" y="137283"/>
                  </a:lnTo>
                  <a:lnTo>
                    <a:pt x="57874" y="133034"/>
                  </a:lnTo>
                  <a:lnTo>
                    <a:pt x="56366" y="127878"/>
                  </a:lnTo>
                  <a:lnTo>
                    <a:pt x="53642" y="130002"/>
                  </a:lnTo>
                  <a:lnTo>
                    <a:pt x="51517" y="135158"/>
                  </a:lnTo>
                  <a:lnTo>
                    <a:pt x="46669" y="136375"/>
                  </a:lnTo>
                  <a:lnTo>
                    <a:pt x="46669" y="133650"/>
                  </a:lnTo>
                  <a:lnTo>
                    <a:pt x="49702" y="126678"/>
                  </a:lnTo>
                  <a:lnTo>
                    <a:pt x="44545" y="123045"/>
                  </a:lnTo>
                  <a:lnTo>
                    <a:pt x="43328" y="127586"/>
                  </a:lnTo>
                  <a:lnTo>
                    <a:pt x="45145" y="130310"/>
                  </a:lnTo>
                  <a:lnTo>
                    <a:pt x="43328" y="134558"/>
                  </a:lnTo>
                  <a:lnTo>
                    <a:pt x="37572" y="128802"/>
                  </a:lnTo>
                  <a:lnTo>
                    <a:pt x="37572" y="123953"/>
                  </a:lnTo>
                  <a:lnTo>
                    <a:pt x="38788" y="120921"/>
                  </a:lnTo>
                  <a:lnTo>
                    <a:pt x="32124" y="113040"/>
                  </a:lnTo>
                  <a:lnTo>
                    <a:pt x="29091" y="104559"/>
                  </a:lnTo>
                  <a:lnTo>
                    <a:pt x="29091" y="89397"/>
                  </a:lnTo>
                  <a:lnTo>
                    <a:pt x="32432" y="85149"/>
                  </a:lnTo>
                  <a:lnTo>
                    <a:pt x="29091" y="80609"/>
                  </a:lnTo>
                  <a:lnTo>
                    <a:pt x="24551" y="85149"/>
                  </a:lnTo>
                  <a:lnTo>
                    <a:pt x="18794" y="83641"/>
                  </a:lnTo>
                  <a:lnTo>
                    <a:pt x="22735" y="79700"/>
                  </a:lnTo>
                  <a:lnTo>
                    <a:pt x="18794" y="73944"/>
                  </a:lnTo>
                  <a:lnTo>
                    <a:pt x="22427" y="67571"/>
                  </a:lnTo>
                  <a:lnTo>
                    <a:pt x="18794" y="66063"/>
                  </a:lnTo>
                  <a:lnTo>
                    <a:pt x="13946" y="73036"/>
                  </a:lnTo>
                  <a:lnTo>
                    <a:pt x="13946" y="80917"/>
                  </a:lnTo>
                  <a:lnTo>
                    <a:pt x="8789" y="85165"/>
                  </a:lnTo>
                  <a:lnTo>
                    <a:pt x="5757" y="81225"/>
                  </a:lnTo>
                  <a:lnTo>
                    <a:pt x="8789" y="77284"/>
                  </a:lnTo>
                  <a:lnTo>
                    <a:pt x="0" y="72436"/>
                  </a:lnTo>
                  <a:lnTo>
                    <a:pt x="5157" y="71836"/>
                  </a:lnTo>
                  <a:lnTo>
                    <a:pt x="7881" y="73052"/>
                  </a:lnTo>
                  <a:lnTo>
                    <a:pt x="11513" y="69712"/>
                  </a:lnTo>
                  <a:lnTo>
                    <a:pt x="15146" y="65171"/>
                  </a:lnTo>
                  <a:lnTo>
                    <a:pt x="17870" y="60631"/>
                  </a:lnTo>
                  <a:lnTo>
                    <a:pt x="20594" y="53350"/>
                  </a:lnTo>
                  <a:lnTo>
                    <a:pt x="24227" y="47593"/>
                  </a:lnTo>
                  <a:lnTo>
                    <a:pt x="29383" y="44253"/>
                  </a:lnTo>
                  <a:lnTo>
                    <a:pt x="34540" y="44253"/>
                  </a:lnTo>
                  <a:lnTo>
                    <a:pt x="36356" y="39712"/>
                  </a:lnTo>
                  <a:lnTo>
                    <a:pt x="32724" y="36372"/>
                  </a:lnTo>
                  <a:lnTo>
                    <a:pt x="28783" y="32432"/>
                  </a:lnTo>
                  <a:lnTo>
                    <a:pt x="30291" y="26367"/>
                  </a:lnTo>
                  <a:lnTo>
                    <a:pt x="35140" y="21518"/>
                  </a:lnTo>
                  <a:lnTo>
                    <a:pt x="41804" y="16978"/>
                  </a:lnTo>
                  <a:lnTo>
                    <a:pt x="42712" y="11821"/>
                  </a:lnTo>
                  <a:lnTo>
                    <a:pt x="43313" y="8189"/>
                  </a:lnTo>
                  <a:lnTo>
                    <a:pt x="45129" y="12129"/>
                  </a:lnTo>
                  <a:lnTo>
                    <a:pt x="47853" y="16670"/>
                  </a:lnTo>
                  <a:lnTo>
                    <a:pt x="50577" y="15762"/>
                  </a:lnTo>
                  <a:lnTo>
                    <a:pt x="51485" y="11221"/>
                  </a:lnTo>
                  <a:lnTo>
                    <a:pt x="55117" y="6681"/>
                  </a:lnTo>
                  <a:lnTo>
                    <a:pt x="61782" y="6681"/>
                  </a:lnTo>
                  <a:lnTo>
                    <a:pt x="67539" y="8805"/>
                  </a:lnTo>
                  <a:lnTo>
                    <a:pt x="76636" y="8497"/>
                  </a:lnTo>
                  <a:lnTo>
                    <a:pt x="83301" y="4249"/>
                  </a:lnTo>
                  <a:lnTo>
                    <a:pt x="87549" y="0"/>
                  </a:lnTo>
                  <a:lnTo>
                    <a:pt x="96338" y="0"/>
                  </a:lnTo>
                  <a:lnTo>
                    <a:pt x="101803" y="3940"/>
                  </a:lnTo>
                  <a:lnTo>
                    <a:pt x="105143" y="9405"/>
                  </a:lnTo>
                  <a:lnTo>
                    <a:pt x="107867" y="13946"/>
                  </a:lnTo>
                  <a:lnTo>
                    <a:pt x="103927" y="25167"/>
                  </a:lnTo>
                  <a:lnTo>
                    <a:pt x="100295" y="35772"/>
                  </a:lnTo>
                  <a:lnTo>
                    <a:pt x="99386" y="41237"/>
                  </a:lnTo>
                  <a:lnTo>
                    <a:pt x="98478" y="45177"/>
                  </a:lnTo>
                  <a:lnTo>
                    <a:pt x="93014" y="50934"/>
                  </a:lnTo>
                  <a:lnTo>
                    <a:pt x="89981" y="54566"/>
                  </a:lnTo>
                  <a:lnTo>
                    <a:pt x="92414" y="56382"/>
                  </a:lnTo>
                  <a:lnTo>
                    <a:pt x="96954" y="50917"/>
                  </a:lnTo>
                  <a:lnTo>
                    <a:pt x="100295" y="48485"/>
                  </a:lnTo>
                  <a:lnTo>
                    <a:pt x="100894" y="43329"/>
                  </a:lnTo>
                  <a:lnTo>
                    <a:pt x="105143" y="39080"/>
                  </a:lnTo>
                  <a:lnTo>
                    <a:pt x="103927" y="33015"/>
                  </a:lnTo>
                  <a:lnTo>
                    <a:pt x="107559" y="31799"/>
                  </a:lnTo>
                  <a:lnTo>
                    <a:pt x="111192" y="35431"/>
                  </a:lnTo>
                  <a:lnTo>
                    <a:pt x="113916" y="35740"/>
                  </a:lnTo>
                  <a:lnTo>
                    <a:pt x="116948" y="30583"/>
                  </a:lnTo>
                  <a:lnTo>
                    <a:pt x="118456" y="23610"/>
                  </a:lnTo>
                  <a:lnTo>
                    <a:pt x="115116" y="19362"/>
                  </a:lnTo>
                  <a:lnTo>
                    <a:pt x="116932" y="14513"/>
                  </a:lnTo>
                  <a:lnTo>
                    <a:pt x="119364" y="15729"/>
                  </a:lnTo>
                  <a:lnTo>
                    <a:pt x="126337" y="15129"/>
                  </a:lnTo>
                  <a:lnTo>
                    <a:pt x="130878" y="14821"/>
                  </a:lnTo>
                  <a:lnTo>
                    <a:pt x="134818" y="21794"/>
                  </a:lnTo>
                  <a:lnTo>
                    <a:pt x="136942" y="27259"/>
                  </a:lnTo>
                  <a:lnTo>
                    <a:pt x="140283" y="27859"/>
                  </a:lnTo>
                  <a:lnTo>
                    <a:pt x="146039" y="36340"/>
                  </a:lnTo>
                  <a:lnTo>
                    <a:pt x="149072" y="44220"/>
                  </a:lnTo>
                  <a:lnTo>
                    <a:pt x="149072" y="48761"/>
                  </a:lnTo>
                  <a:lnTo>
                    <a:pt x="146039" y="51193"/>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82" name="Freeform: Shape 881">
              <a:extLst>
                <a:ext uri="{FF2B5EF4-FFF2-40B4-BE49-F238E27FC236}">
                  <a16:creationId xmlns:a16="http://schemas.microsoft.com/office/drawing/2014/main" id="{4FA6CACD-EBD5-B46F-6C5A-BC3B12A83466}"/>
                </a:ext>
              </a:extLst>
            </p:cNvPr>
            <p:cNvSpPr/>
            <p:nvPr/>
          </p:nvSpPr>
          <p:spPr>
            <a:xfrm>
              <a:off x="9110870" y="1910563"/>
              <a:ext cx="6432" cy="11189"/>
            </a:xfrm>
            <a:custGeom>
              <a:avLst/>
              <a:gdLst>
                <a:gd name="connsiteX0" fmla="*/ 1816 w 6972"/>
                <a:gd name="connsiteY0" fmla="*/ 1524 h 12129"/>
                <a:gd name="connsiteX1" fmla="*/ 0 w 6972"/>
                <a:gd name="connsiteY1" fmla="*/ 12129 h 12129"/>
                <a:gd name="connsiteX2" fmla="*/ 3632 w 6972"/>
                <a:gd name="connsiteY2" fmla="*/ 7881 h 12129"/>
                <a:gd name="connsiteX3" fmla="*/ 6973 w 6972"/>
                <a:gd name="connsiteY3" fmla="*/ 4557 h 12129"/>
                <a:gd name="connsiteX4" fmla="*/ 6973 w 6972"/>
                <a:gd name="connsiteY4" fmla="*/ 0 h 12129"/>
                <a:gd name="connsiteX5" fmla="*/ 3487 w 6972"/>
                <a:gd name="connsiteY5" fmla="*/ 0 h 12129"/>
                <a:gd name="connsiteX6" fmla="*/ 1816 w 6972"/>
                <a:gd name="connsiteY6" fmla="*/ 1524 h 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2" h="12129">
                  <a:moveTo>
                    <a:pt x="1816" y="1524"/>
                  </a:moveTo>
                  <a:lnTo>
                    <a:pt x="0" y="12129"/>
                  </a:lnTo>
                  <a:lnTo>
                    <a:pt x="3632" y="7881"/>
                  </a:lnTo>
                  <a:lnTo>
                    <a:pt x="6973" y="4557"/>
                  </a:lnTo>
                  <a:lnTo>
                    <a:pt x="6973" y="0"/>
                  </a:lnTo>
                  <a:lnTo>
                    <a:pt x="3487" y="0"/>
                  </a:lnTo>
                  <a:lnTo>
                    <a:pt x="1816" y="1524"/>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83" name="Freeform: Shape 882">
              <a:extLst>
                <a:ext uri="{FF2B5EF4-FFF2-40B4-BE49-F238E27FC236}">
                  <a16:creationId xmlns:a16="http://schemas.microsoft.com/office/drawing/2014/main" id="{658893F7-D4C2-4C1A-C8D2-FF89294BE216}"/>
                </a:ext>
              </a:extLst>
            </p:cNvPr>
            <p:cNvSpPr/>
            <p:nvPr/>
          </p:nvSpPr>
          <p:spPr>
            <a:xfrm>
              <a:off x="8971871" y="1937414"/>
              <a:ext cx="7554" cy="7269"/>
            </a:xfrm>
            <a:custGeom>
              <a:avLst/>
              <a:gdLst>
                <a:gd name="connsiteX0" fmla="*/ 5157 w 8189"/>
                <a:gd name="connsiteY0" fmla="*/ 7881 h 7880"/>
                <a:gd name="connsiteX1" fmla="*/ 8189 w 8189"/>
                <a:gd name="connsiteY1" fmla="*/ 3632 h 7880"/>
                <a:gd name="connsiteX2" fmla="*/ 2432 w 8189"/>
                <a:gd name="connsiteY2" fmla="*/ 0 h 7880"/>
                <a:gd name="connsiteX3" fmla="*/ 0 w 8189"/>
                <a:gd name="connsiteY3" fmla="*/ 3940 h 7880"/>
                <a:gd name="connsiteX4" fmla="*/ 5157 w 8189"/>
                <a:gd name="connsiteY4" fmla="*/ 7881 h 78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89" h="7880">
                  <a:moveTo>
                    <a:pt x="5157" y="7881"/>
                  </a:moveTo>
                  <a:lnTo>
                    <a:pt x="8189" y="3632"/>
                  </a:lnTo>
                  <a:lnTo>
                    <a:pt x="2432" y="0"/>
                  </a:lnTo>
                  <a:lnTo>
                    <a:pt x="0" y="3940"/>
                  </a:lnTo>
                  <a:lnTo>
                    <a:pt x="5157" y="7881"/>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84" name="Freeform: Shape 883">
              <a:extLst>
                <a:ext uri="{FF2B5EF4-FFF2-40B4-BE49-F238E27FC236}">
                  <a16:creationId xmlns:a16="http://schemas.microsoft.com/office/drawing/2014/main" id="{9EE66C3D-7E16-48F7-3778-9BC8C4C2A7F3}"/>
                </a:ext>
              </a:extLst>
            </p:cNvPr>
            <p:cNvSpPr/>
            <p:nvPr/>
          </p:nvSpPr>
          <p:spPr>
            <a:xfrm>
              <a:off x="8958737" y="1937414"/>
              <a:ext cx="9783" cy="7269"/>
            </a:xfrm>
            <a:custGeom>
              <a:avLst/>
              <a:gdLst>
                <a:gd name="connsiteX0" fmla="*/ 7573 w 10605"/>
                <a:gd name="connsiteY0" fmla="*/ 7881 h 7880"/>
                <a:gd name="connsiteX1" fmla="*/ 10605 w 10605"/>
                <a:gd name="connsiteY1" fmla="*/ 0 h 7880"/>
                <a:gd name="connsiteX2" fmla="*/ 7573 w 10605"/>
                <a:gd name="connsiteY2" fmla="*/ 0 h 7880"/>
                <a:gd name="connsiteX3" fmla="*/ 3324 w 10605"/>
                <a:gd name="connsiteY3" fmla="*/ 3940 h 7880"/>
                <a:gd name="connsiteX4" fmla="*/ 0 w 10605"/>
                <a:gd name="connsiteY4" fmla="*/ 2432 h 7880"/>
                <a:gd name="connsiteX5" fmla="*/ 0 w 10605"/>
                <a:gd name="connsiteY5" fmla="*/ 5465 h 7880"/>
                <a:gd name="connsiteX6" fmla="*/ 7573 w 10605"/>
                <a:gd name="connsiteY6" fmla="*/ 7881 h 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5" h="7880">
                  <a:moveTo>
                    <a:pt x="7573" y="7881"/>
                  </a:moveTo>
                  <a:lnTo>
                    <a:pt x="10605" y="0"/>
                  </a:lnTo>
                  <a:lnTo>
                    <a:pt x="7573" y="0"/>
                  </a:lnTo>
                  <a:lnTo>
                    <a:pt x="3324" y="3940"/>
                  </a:lnTo>
                  <a:lnTo>
                    <a:pt x="0" y="2432"/>
                  </a:lnTo>
                  <a:lnTo>
                    <a:pt x="0" y="5465"/>
                  </a:lnTo>
                  <a:lnTo>
                    <a:pt x="7573" y="7881"/>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85" name="Freeform: Shape 884">
              <a:extLst>
                <a:ext uri="{FF2B5EF4-FFF2-40B4-BE49-F238E27FC236}">
                  <a16:creationId xmlns:a16="http://schemas.microsoft.com/office/drawing/2014/main" id="{6452D0AE-70D7-3E01-483C-470ECD6DB286}"/>
                </a:ext>
              </a:extLst>
            </p:cNvPr>
            <p:cNvSpPr/>
            <p:nvPr/>
          </p:nvSpPr>
          <p:spPr>
            <a:xfrm>
              <a:off x="8937481" y="1870577"/>
              <a:ext cx="57322" cy="45580"/>
            </a:xfrm>
            <a:custGeom>
              <a:avLst/>
              <a:gdLst>
                <a:gd name="connsiteX0" fmla="*/ 24859 w 62138"/>
                <a:gd name="connsiteY0" fmla="*/ 45777 h 49409"/>
                <a:gd name="connsiteX1" fmla="*/ 35772 w 62138"/>
                <a:gd name="connsiteY1" fmla="*/ 49409 h 49409"/>
                <a:gd name="connsiteX2" fmla="*/ 45469 w 62138"/>
                <a:gd name="connsiteY2" fmla="*/ 43345 h 49409"/>
                <a:gd name="connsiteX3" fmla="*/ 52442 w 62138"/>
                <a:gd name="connsiteY3" fmla="*/ 33048 h 49409"/>
                <a:gd name="connsiteX4" fmla="*/ 59723 w 62138"/>
                <a:gd name="connsiteY4" fmla="*/ 26983 h 49409"/>
                <a:gd name="connsiteX5" fmla="*/ 62139 w 62138"/>
                <a:gd name="connsiteY5" fmla="*/ 20010 h 49409"/>
                <a:gd name="connsiteX6" fmla="*/ 53042 w 62138"/>
                <a:gd name="connsiteY6" fmla="*/ 10605 h 49409"/>
                <a:gd name="connsiteX7" fmla="*/ 43507 w 62138"/>
                <a:gd name="connsiteY7" fmla="*/ 4848 h 49409"/>
                <a:gd name="connsiteX8" fmla="*/ 37280 w 62138"/>
                <a:gd name="connsiteY8" fmla="*/ 6065 h 49409"/>
                <a:gd name="connsiteX9" fmla="*/ 33648 w 62138"/>
                <a:gd name="connsiteY9" fmla="*/ 2416 h 49409"/>
                <a:gd name="connsiteX10" fmla="*/ 21826 w 62138"/>
                <a:gd name="connsiteY10" fmla="*/ 2416 h 49409"/>
                <a:gd name="connsiteX11" fmla="*/ 18178 w 62138"/>
                <a:gd name="connsiteY11" fmla="*/ 0 h 49409"/>
                <a:gd name="connsiteX12" fmla="*/ 9697 w 62138"/>
                <a:gd name="connsiteY12" fmla="*/ 1816 h 49409"/>
                <a:gd name="connsiteX13" fmla="*/ 4232 w 62138"/>
                <a:gd name="connsiteY13" fmla="*/ 0 h 49409"/>
                <a:gd name="connsiteX14" fmla="*/ 0 w 62138"/>
                <a:gd name="connsiteY14" fmla="*/ 1816 h 49409"/>
                <a:gd name="connsiteX15" fmla="*/ 5449 w 62138"/>
                <a:gd name="connsiteY15" fmla="*/ 2724 h 49409"/>
                <a:gd name="connsiteX16" fmla="*/ 6973 w 62138"/>
                <a:gd name="connsiteY16" fmla="*/ 5157 h 49409"/>
                <a:gd name="connsiteX17" fmla="*/ 8789 w 62138"/>
                <a:gd name="connsiteY17" fmla="*/ 11821 h 49409"/>
                <a:gd name="connsiteX18" fmla="*/ 8789 w 62138"/>
                <a:gd name="connsiteY18" fmla="*/ 17578 h 49409"/>
                <a:gd name="connsiteX19" fmla="*/ 6973 w 62138"/>
                <a:gd name="connsiteY19" fmla="*/ 20610 h 49409"/>
                <a:gd name="connsiteX20" fmla="*/ 5157 w 62138"/>
                <a:gd name="connsiteY20" fmla="*/ 24697 h 49409"/>
                <a:gd name="connsiteX21" fmla="*/ 8173 w 62138"/>
                <a:gd name="connsiteY21" fmla="*/ 26983 h 49409"/>
                <a:gd name="connsiteX22" fmla="*/ 15454 w 62138"/>
                <a:gd name="connsiteY22" fmla="*/ 29107 h 49409"/>
                <a:gd name="connsiteX23" fmla="*/ 21518 w 62138"/>
                <a:gd name="connsiteY23" fmla="*/ 30615 h 49409"/>
                <a:gd name="connsiteX24" fmla="*/ 26075 w 62138"/>
                <a:gd name="connsiteY24" fmla="*/ 30923 h 49409"/>
                <a:gd name="connsiteX25" fmla="*/ 28345 w 62138"/>
                <a:gd name="connsiteY25" fmla="*/ 33648 h 49409"/>
                <a:gd name="connsiteX26" fmla="*/ 33648 w 62138"/>
                <a:gd name="connsiteY26" fmla="*/ 37588 h 49409"/>
                <a:gd name="connsiteX27" fmla="*/ 31069 w 62138"/>
                <a:gd name="connsiteY27" fmla="*/ 40620 h 49409"/>
                <a:gd name="connsiteX28" fmla="*/ 28345 w 62138"/>
                <a:gd name="connsiteY28" fmla="*/ 39712 h 49409"/>
                <a:gd name="connsiteX29" fmla="*/ 24242 w 62138"/>
                <a:gd name="connsiteY29" fmla="*/ 40312 h 49409"/>
                <a:gd name="connsiteX30" fmla="*/ 23043 w 62138"/>
                <a:gd name="connsiteY30" fmla="*/ 43345 h 49409"/>
                <a:gd name="connsiteX31" fmla="*/ 24859 w 62138"/>
                <a:gd name="connsiteY31" fmla="*/ 45777 h 4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138" h="49409">
                  <a:moveTo>
                    <a:pt x="24859" y="45777"/>
                  </a:moveTo>
                  <a:lnTo>
                    <a:pt x="35772" y="49409"/>
                  </a:lnTo>
                  <a:lnTo>
                    <a:pt x="45469" y="43345"/>
                  </a:lnTo>
                  <a:lnTo>
                    <a:pt x="52442" y="33048"/>
                  </a:lnTo>
                  <a:lnTo>
                    <a:pt x="59723" y="26983"/>
                  </a:lnTo>
                  <a:lnTo>
                    <a:pt x="62139" y="20010"/>
                  </a:lnTo>
                  <a:lnTo>
                    <a:pt x="53042" y="10605"/>
                  </a:lnTo>
                  <a:lnTo>
                    <a:pt x="43507" y="4848"/>
                  </a:lnTo>
                  <a:lnTo>
                    <a:pt x="37280" y="6065"/>
                  </a:lnTo>
                  <a:lnTo>
                    <a:pt x="33648" y="2416"/>
                  </a:lnTo>
                  <a:lnTo>
                    <a:pt x="21826" y="2416"/>
                  </a:lnTo>
                  <a:lnTo>
                    <a:pt x="18178" y="0"/>
                  </a:lnTo>
                  <a:lnTo>
                    <a:pt x="9697" y="1816"/>
                  </a:lnTo>
                  <a:lnTo>
                    <a:pt x="4232" y="0"/>
                  </a:lnTo>
                  <a:lnTo>
                    <a:pt x="0" y="1816"/>
                  </a:lnTo>
                  <a:lnTo>
                    <a:pt x="5449" y="2724"/>
                  </a:lnTo>
                  <a:lnTo>
                    <a:pt x="6973" y="5157"/>
                  </a:lnTo>
                  <a:lnTo>
                    <a:pt x="8789" y="11821"/>
                  </a:lnTo>
                  <a:lnTo>
                    <a:pt x="8789" y="17578"/>
                  </a:lnTo>
                  <a:lnTo>
                    <a:pt x="6973" y="20610"/>
                  </a:lnTo>
                  <a:lnTo>
                    <a:pt x="5157" y="24697"/>
                  </a:lnTo>
                  <a:lnTo>
                    <a:pt x="8173" y="26983"/>
                  </a:lnTo>
                  <a:lnTo>
                    <a:pt x="15454" y="29107"/>
                  </a:lnTo>
                  <a:lnTo>
                    <a:pt x="21518" y="30615"/>
                  </a:lnTo>
                  <a:lnTo>
                    <a:pt x="26075" y="30923"/>
                  </a:lnTo>
                  <a:lnTo>
                    <a:pt x="28345" y="33648"/>
                  </a:lnTo>
                  <a:lnTo>
                    <a:pt x="33648" y="37588"/>
                  </a:lnTo>
                  <a:lnTo>
                    <a:pt x="31069" y="40620"/>
                  </a:lnTo>
                  <a:lnTo>
                    <a:pt x="28345" y="39712"/>
                  </a:lnTo>
                  <a:lnTo>
                    <a:pt x="24242" y="40312"/>
                  </a:lnTo>
                  <a:lnTo>
                    <a:pt x="23043" y="43345"/>
                  </a:lnTo>
                  <a:lnTo>
                    <a:pt x="24859" y="45777"/>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86" name="Freeform: Shape 885">
              <a:extLst>
                <a:ext uri="{FF2B5EF4-FFF2-40B4-BE49-F238E27FC236}">
                  <a16:creationId xmlns:a16="http://schemas.microsoft.com/office/drawing/2014/main" id="{E8ED46AF-4F8D-4448-3AD7-13B086182B89}"/>
                </a:ext>
              </a:extLst>
            </p:cNvPr>
            <p:cNvSpPr/>
            <p:nvPr/>
          </p:nvSpPr>
          <p:spPr>
            <a:xfrm>
              <a:off x="8944751" y="1905805"/>
              <a:ext cx="11743" cy="10351"/>
            </a:xfrm>
            <a:custGeom>
              <a:avLst/>
              <a:gdLst>
                <a:gd name="connsiteX0" fmla="*/ 12729 w 12729"/>
                <a:gd name="connsiteY0" fmla="*/ 3340 h 11221"/>
                <a:gd name="connsiteX1" fmla="*/ 12729 w 12729"/>
                <a:gd name="connsiteY1" fmla="*/ 7589 h 11221"/>
                <a:gd name="connsiteX2" fmla="*/ 6356 w 12729"/>
                <a:gd name="connsiteY2" fmla="*/ 11221 h 11221"/>
                <a:gd name="connsiteX3" fmla="*/ 0 w 12729"/>
                <a:gd name="connsiteY3" fmla="*/ 3340 h 11221"/>
                <a:gd name="connsiteX4" fmla="*/ 0 w 12729"/>
                <a:gd name="connsiteY4" fmla="*/ 0 h 11221"/>
                <a:gd name="connsiteX5" fmla="*/ 6356 w 12729"/>
                <a:gd name="connsiteY5" fmla="*/ 3940 h 11221"/>
                <a:gd name="connsiteX6" fmla="*/ 12729 w 12729"/>
                <a:gd name="connsiteY6" fmla="*/ 3340 h 1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29" h="11221">
                  <a:moveTo>
                    <a:pt x="12729" y="3340"/>
                  </a:moveTo>
                  <a:lnTo>
                    <a:pt x="12729" y="7589"/>
                  </a:lnTo>
                  <a:lnTo>
                    <a:pt x="6356" y="11221"/>
                  </a:lnTo>
                  <a:lnTo>
                    <a:pt x="0" y="3340"/>
                  </a:lnTo>
                  <a:lnTo>
                    <a:pt x="0" y="0"/>
                  </a:lnTo>
                  <a:lnTo>
                    <a:pt x="6356" y="3940"/>
                  </a:lnTo>
                  <a:lnTo>
                    <a:pt x="12729" y="3340"/>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87" name="Freeform: Shape 886">
              <a:extLst>
                <a:ext uri="{FF2B5EF4-FFF2-40B4-BE49-F238E27FC236}">
                  <a16:creationId xmlns:a16="http://schemas.microsoft.com/office/drawing/2014/main" id="{023DFDE8-1917-390D-E1FD-7C0F0CE44F74}"/>
                </a:ext>
              </a:extLst>
            </p:cNvPr>
            <p:cNvSpPr/>
            <p:nvPr/>
          </p:nvSpPr>
          <p:spPr>
            <a:xfrm>
              <a:off x="8949313" y="1724860"/>
              <a:ext cx="123815" cy="156068"/>
            </a:xfrm>
            <a:custGeom>
              <a:avLst/>
              <a:gdLst>
                <a:gd name="connsiteX0" fmla="*/ 57193 w 134217"/>
                <a:gd name="connsiteY0" fmla="*/ 159774 h 169179"/>
                <a:gd name="connsiteX1" fmla="*/ 61734 w 134217"/>
                <a:gd name="connsiteY1" fmla="*/ 157958 h 169179"/>
                <a:gd name="connsiteX2" fmla="*/ 65366 w 134217"/>
                <a:gd name="connsiteY2" fmla="*/ 151893 h 169179"/>
                <a:gd name="connsiteX3" fmla="*/ 67798 w 134217"/>
                <a:gd name="connsiteY3" fmla="*/ 151893 h 169179"/>
                <a:gd name="connsiteX4" fmla="*/ 70831 w 134217"/>
                <a:gd name="connsiteY4" fmla="*/ 148261 h 169179"/>
                <a:gd name="connsiteX5" fmla="*/ 76295 w 134217"/>
                <a:gd name="connsiteY5" fmla="*/ 148261 h 169179"/>
                <a:gd name="connsiteX6" fmla="*/ 82668 w 134217"/>
                <a:gd name="connsiteY6" fmla="*/ 145228 h 169179"/>
                <a:gd name="connsiteX7" fmla="*/ 88133 w 134217"/>
                <a:gd name="connsiteY7" fmla="*/ 140380 h 169179"/>
                <a:gd name="connsiteX8" fmla="*/ 95106 w 134217"/>
                <a:gd name="connsiteY8" fmla="*/ 140380 h 169179"/>
                <a:gd name="connsiteX9" fmla="*/ 115116 w 134217"/>
                <a:gd name="connsiteY9" fmla="*/ 138256 h 169179"/>
                <a:gd name="connsiteX10" fmla="*/ 118748 w 134217"/>
                <a:gd name="connsiteY10" fmla="*/ 138256 h 169179"/>
                <a:gd name="connsiteX11" fmla="*/ 124813 w 134217"/>
                <a:gd name="connsiteY11" fmla="*/ 127034 h 169179"/>
                <a:gd name="connsiteX12" fmla="*/ 121780 w 134217"/>
                <a:gd name="connsiteY12" fmla="*/ 124002 h 169179"/>
                <a:gd name="connsiteX13" fmla="*/ 119964 w 134217"/>
                <a:gd name="connsiteY13" fmla="*/ 124002 h 169179"/>
                <a:gd name="connsiteX14" fmla="*/ 118456 w 134217"/>
                <a:gd name="connsiteY14" fmla="*/ 115521 h 169179"/>
                <a:gd name="connsiteX15" fmla="*/ 118456 w 134217"/>
                <a:gd name="connsiteY15" fmla="*/ 108856 h 169179"/>
                <a:gd name="connsiteX16" fmla="*/ 115424 w 134217"/>
                <a:gd name="connsiteY16" fmla="*/ 101884 h 169179"/>
                <a:gd name="connsiteX17" fmla="*/ 118764 w 134217"/>
                <a:gd name="connsiteY17" fmla="*/ 83398 h 169179"/>
                <a:gd name="connsiteX18" fmla="*/ 127245 w 134217"/>
                <a:gd name="connsiteY18" fmla="*/ 83398 h 169179"/>
                <a:gd name="connsiteX19" fmla="*/ 132094 w 134217"/>
                <a:gd name="connsiteY19" fmla="*/ 78857 h 169179"/>
                <a:gd name="connsiteX20" fmla="*/ 134218 w 134217"/>
                <a:gd name="connsiteY20" fmla="*/ 74917 h 169179"/>
                <a:gd name="connsiteX21" fmla="*/ 129970 w 134217"/>
                <a:gd name="connsiteY21" fmla="*/ 62479 h 169179"/>
                <a:gd name="connsiteX22" fmla="*/ 124813 w 134217"/>
                <a:gd name="connsiteY22" fmla="*/ 60047 h 169179"/>
                <a:gd name="connsiteX23" fmla="*/ 113300 w 134217"/>
                <a:gd name="connsiteY23" fmla="*/ 52474 h 169179"/>
                <a:gd name="connsiteX24" fmla="*/ 106927 w 134217"/>
                <a:gd name="connsiteY24" fmla="*/ 41253 h 169179"/>
                <a:gd name="connsiteX25" fmla="*/ 104202 w 134217"/>
                <a:gd name="connsiteY25" fmla="*/ 26999 h 169179"/>
                <a:gd name="connsiteX26" fmla="*/ 99662 w 134217"/>
                <a:gd name="connsiteY26" fmla="*/ 17594 h 169179"/>
                <a:gd name="connsiteX27" fmla="*/ 97230 w 134217"/>
                <a:gd name="connsiteY27" fmla="*/ 13346 h 169179"/>
                <a:gd name="connsiteX28" fmla="*/ 94197 w 134217"/>
                <a:gd name="connsiteY28" fmla="*/ 11221 h 169179"/>
                <a:gd name="connsiteX29" fmla="*/ 93598 w 134217"/>
                <a:gd name="connsiteY29" fmla="*/ 5465 h 169179"/>
                <a:gd name="connsiteX30" fmla="*/ 88749 w 134217"/>
                <a:gd name="connsiteY30" fmla="*/ 0 h 169179"/>
                <a:gd name="connsiteX31" fmla="*/ 76020 w 134217"/>
                <a:gd name="connsiteY31" fmla="*/ 3032 h 169179"/>
                <a:gd name="connsiteX32" fmla="*/ 74203 w 134217"/>
                <a:gd name="connsiteY32" fmla="*/ 6973 h 169179"/>
                <a:gd name="connsiteX33" fmla="*/ 85116 w 134217"/>
                <a:gd name="connsiteY33" fmla="*/ 10005 h 169179"/>
                <a:gd name="connsiteX34" fmla="*/ 77236 w 134217"/>
                <a:gd name="connsiteY34" fmla="*/ 11221 h 169179"/>
                <a:gd name="connsiteX35" fmla="*/ 74203 w 134217"/>
                <a:gd name="connsiteY35" fmla="*/ 17286 h 169179"/>
                <a:gd name="connsiteX36" fmla="*/ 70263 w 134217"/>
                <a:gd name="connsiteY36" fmla="*/ 22751 h 169179"/>
                <a:gd name="connsiteX37" fmla="*/ 62982 w 134217"/>
                <a:gd name="connsiteY37" fmla="*/ 26691 h 169179"/>
                <a:gd name="connsiteX38" fmla="*/ 58442 w 134217"/>
                <a:gd name="connsiteY38" fmla="*/ 26091 h 169179"/>
                <a:gd name="connsiteX39" fmla="*/ 57225 w 134217"/>
                <a:gd name="connsiteY39" fmla="*/ 30340 h 169179"/>
                <a:gd name="connsiteX40" fmla="*/ 49345 w 134217"/>
                <a:gd name="connsiteY40" fmla="*/ 32464 h 169179"/>
                <a:gd name="connsiteX41" fmla="*/ 43588 w 134217"/>
                <a:gd name="connsiteY41" fmla="*/ 33372 h 169179"/>
                <a:gd name="connsiteX42" fmla="*/ 36615 w 134217"/>
                <a:gd name="connsiteY42" fmla="*/ 38529 h 169179"/>
                <a:gd name="connsiteX43" fmla="*/ 34183 w 134217"/>
                <a:gd name="connsiteY43" fmla="*/ 42161 h 169179"/>
                <a:gd name="connsiteX44" fmla="*/ 34183 w 134217"/>
                <a:gd name="connsiteY44" fmla="*/ 49734 h 169179"/>
                <a:gd name="connsiteX45" fmla="*/ 31459 w 134217"/>
                <a:gd name="connsiteY45" fmla="*/ 51858 h 169179"/>
                <a:gd name="connsiteX46" fmla="*/ 26610 w 134217"/>
                <a:gd name="connsiteY46" fmla="*/ 55490 h 169179"/>
                <a:gd name="connsiteX47" fmla="*/ 26610 w 134217"/>
                <a:gd name="connsiteY47" fmla="*/ 60955 h 169179"/>
                <a:gd name="connsiteX48" fmla="*/ 23886 w 134217"/>
                <a:gd name="connsiteY48" fmla="*/ 67020 h 169179"/>
                <a:gd name="connsiteX49" fmla="*/ 22070 w 134217"/>
                <a:gd name="connsiteY49" fmla="*/ 72176 h 169179"/>
                <a:gd name="connsiteX50" fmla="*/ 28134 w 134217"/>
                <a:gd name="connsiteY50" fmla="*/ 72484 h 169179"/>
                <a:gd name="connsiteX51" fmla="*/ 34507 w 134217"/>
                <a:gd name="connsiteY51" fmla="*/ 70052 h 169179"/>
                <a:gd name="connsiteX52" fmla="*/ 37848 w 134217"/>
                <a:gd name="connsiteY52" fmla="*/ 65512 h 169179"/>
                <a:gd name="connsiteX53" fmla="*/ 38756 w 134217"/>
                <a:gd name="connsiteY53" fmla="*/ 69452 h 169179"/>
                <a:gd name="connsiteX54" fmla="*/ 33599 w 134217"/>
                <a:gd name="connsiteY54" fmla="*/ 75517 h 169179"/>
                <a:gd name="connsiteX55" fmla="*/ 31167 w 134217"/>
                <a:gd name="connsiteY55" fmla="*/ 83398 h 169179"/>
                <a:gd name="connsiteX56" fmla="*/ 29659 w 134217"/>
                <a:gd name="connsiteY56" fmla="*/ 90679 h 169179"/>
                <a:gd name="connsiteX57" fmla="*/ 28443 w 134217"/>
                <a:gd name="connsiteY57" fmla="*/ 97651 h 169179"/>
                <a:gd name="connsiteX58" fmla="*/ 27843 w 134217"/>
                <a:gd name="connsiteY58" fmla="*/ 102192 h 169179"/>
                <a:gd name="connsiteX59" fmla="*/ 23302 w 134217"/>
                <a:gd name="connsiteY59" fmla="*/ 103100 h 169179"/>
                <a:gd name="connsiteX60" fmla="*/ 18308 w 134217"/>
                <a:gd name="connsiteY60" fmla="*/ 103100 h 169179"/>
                <a:gd name="connsiteX61" fmla="*/ 11189 w 134217"/>
                <a:gd name="connsiteY61" fmla="*/ 109473 h 169179"/>
                <a:gd name="connsiteX62" fmla="*/ 11189 w 134217"/>
                <a:gd name="connsiteY62" fmla="*/ 112197 h 169179"/>
                <a:gd name="connsiteX63" fmla="*/ 13621 w 134217"/>
                <a:gd name="connsiteY63" fmla="*/ 114921 h 169179"/>
                <a:gd name="connsiteX64" fmla="*/ 20902 w 134217"/>
                <a:gd name="connsiteY64" fmla="*/ 116429 h 169179"/>
                <a:gd name="connsiteX65" fmla="*/ 25151 w 134217"/>
                <a:gd name="connsiteY65" fmla="*/ 118862 h 169179"/>
                <a:gd name="connsiteX66" fmla="*/ 21210 w 134217"/>
                <a:gd name="connsiteY66" fmla="*/ 119770 h 169179"/>
                <a:gd name="connsiteX67" fmla="*/ 14838 w 134217"/>
                <a:gd name="connsiteY67" fmla="*/ 117645 h 169179"/>
                <a:gd name="connsiteX68" fmla="*/ 11205 w 134217"/>
                <a:gd name="connsiteY68" fmla="*/ 117337 h 169179"/>
                <a:gd name="connsiteX69" fmla="*/ 5449 w 134217"/>
                <a:gd name="connsiteY69" fmla="*/ 118245 h 169179"/>
                <a:gd name="connsiteX70" fmla="*/ 1508 w 134217"/>
                <a:gd name="connsiteY70" fmla="*/ 122494 h 169179"/>
                <a:gd name="connsiteX71" fmla="*/ 0 w 134217"/>
                <a:gd name="connsiteY71" fmla="*/ 127650 h 169179"/>
                <a:gd name="connsiteX72" fmla="*/ 1508 w 134217"/>
                <a:gd name="connsiteY72" fmla="*/ 131283 h 169179"/>
                <a:gd name="connsiteX73" fmla="*/ 9697 w 134217"/>
                <a:gd name="connsiteY73" fmla="*/ 130683 h 169179"/>
                <a:gd name="connsiteX74" fmla="*/ 15454 w 134217"/>
                <a:gd name="connsiteY74" fmla="*/ 129175 h 169179"/>
                <a:gd name="connsiteX75" fmla="*/ 21827 w 134217"/>
                <a:gd name="connsiteY75" fmla="*/ 128867 h 169179"/>
                <a:gd name="connsiteX76" fmla="*/ 28491 w 134217"/>
                <a:gd name="connsiteY76" fmla="*/ 126434 h 169179"/>
                <a:gd name="connsiteX77" fmla="*/ 34556 w 134217"/>
                <a:gd name="connsiteY77" fmla="*/ 126434 h 169179"/>
                <a:gd name="connsiteX78" fmla="*/ 38496 w 134217"/>
                <a:gd name="connsiteY78" fmla="*/ 129159 h 169179"/>
                <a:gd name="connsiteX79" fmla="*/ 38496 w 134217"/>
                <a:gd name="connsiteY79" fmla="*/ 132791 h 169179"/>
                <a:gd name="connsiteX80" fmla="*/ 33032 w 134217"/>
                <a:gd name="connsiteY80" fmla="*/ 130667 h 169179"/>
                <a:gd name="connsiteX81" fmla="*/ 25151 w 134217"/>
                <a:gd name="connsiteY81" fmla="*/ 130067 h 169179"/>
                <a:gd name="connsiteX82" fmla="*/ 21518 w 134217"/>
                <a:gd name="connsiteY82" fmla="*/ 131283 h 169179"/>
                <a:gd name="connsiteX83" fmla="*/ 14854 w 134217"/>
                <a:gd name="connsiteY83" fmla="*/ 131591 h 169179"/>
                <a:gd name="connsiteX84" fmla="*/ 16978 w 134217"/>
                <a:gd name="connsiteY84" fmla="*/ 135839 h 169179"/>
                <a:gd name="connsiteX85" fmla="*/ 21518 w 134217"/>
                <a:gd name="connsiteY85" fmla="*/ 138272 h 169179"/>
                <a:gd name="connsiteX86" fmla="*/ 25151 w 134217"/>
                <a:gd name="connsiteY86" fmla="*/ 140396 h 169179"/>
                <a:gd name="connsiteX87" fmla="*/ 29691 w 134217"/>
                <a:gd name="connsiteY87" fmla="*/ 142520 h 169179"/>
                <a:gd name="connsiteX88" fmla="*/ 29691 w 134217"/>
                <a:gd name="connsiteY88" fmla="*/ 146153 h 169179"/>
                <a:gd name="connsiteX89" fmla="*/ 25751 w 134217"/>
                <a:gd name="connsiteY89" fmla="*/ 145245 h 169179"/>
                <a:gd name="connsiteX90" fmla="*/ 18324 w 134217"/>
                <a:gd name="connsiteY90" fmla="*/ 141904 h 169179"/>
                <a:gd name="connsiteX91" fmla="*/ 13929 w 134217"/>
                <a:gd name="connsiteY91" fmla="*/ 143720 h 169179"/>
                <a:gd name="connsiteX92" fmla="*/ 18324 w 134217"/>
                <a:gd name="connsiteY92" fmla="*/ 147353 h 169179"/>
                <a:gd name="connsiteX93" fmla="*/ 22410 w 134217"/>
                <a:gd name="connsiteY93" fmla="*/ 147661 h 169179"/>
                <a:gd name="connsiteX94" fmla="*/ 29691 w 134217"/>
                <a:gd name="connsiteY94" fmla="*/ 151293 h 169179"/>
                <a:gd name="connsiteX95" fmla="*/ 34232 w 134217"/>
                <a:gd name="connsiteY95" fmla="*/ 156142 h 169179"/>
                <a:gd name="connsiteX96" fmla="*/ 39696 w 134217"/>
                <a:gd name="connsiteY96" fmla="*/ 163714 h 169179"/>
                <a:gd name="connsiteX97" fmla="*/ 45161 w 134217"/>
                <a:gd name="connsiteY97" fmla="*/ 165839 h 169179"/>
                <a:gd name="connsiteX98" fmla="*/ 49410 w 134217"/>
                <a:gd name="connsiteY98" fmla="*/ 165839 h 169179"/>
                <a:gd name="connsiteX99" fmla="*/ 53658 w 134217"/>
                <a:gd name="connsiteY99" fmla="*/ 161898 h 169179"/>
                <a:gd name="connsiteX100" fmla="*/ 52442 w 134217"/>
                <a:gd name="connsiteY100" fmla="*/ 169179 h 169179"/>
                <a:gd name="connsiteX101" fmla="*/ 56382 w 134217"/>
                <a:gd name="connsiteY101" fmla="*/ 167363 h 169179"/>
                <a:gd name="connsiteX102" fmla="*/ 60015 w 134217"/>
                <a:gd name="connsiteY102" fmla="*/ 163422 h 169179"/>
                <a:gd name="connsiteX103" fmla="*/ 55474 w 134217"/>
                <a:gd name="connsiteY103" fmla="*/ 162206 h 169179"/>
                <a:gd name="connsiteX104" fmla="*/ 57290 w 134217"/>
                <a:gd name="connsiteY104" fmla="*/ 159774 h 169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34217" h="169179">
                  <a:moveTo>
                    <a:pt x="57193" y="159774"/>
                  </a:moveTo>
                  <a:lnTo>
                    <a:pt x="61734" y="157958"/>
                  </a:lnTo>
                  <a:lnTo>
                    <a:pt x="65366" y="151893"/>
                  </a:lnTo>
                  <a:lnTo>
                    <a:pt x="67798" y="151893"/>
                  </a:lnTo>
                  <a:lnTo>
                    <a:pt x="70831" y="148261"/>
                  </a:lnTo>
                  <a:lnTo>
                    <a:pt x="76295" y="148261"/>
                  </a:lnTo>
                  <a:lnTo>
                    <a:pt x="82668" y="145228"/>
                  </a:lnTo>
                  <a:lnTo>
                    <a:pt x="88133" y="140380"/>
                  </a:lnTo>
                  <a:lnTo>
                    <a:pt x="95106" y="140380"/>
                  </a:lnTo>
                  <a:lnTo>
                    <a:pt x="115116" y="138256"/>
                  </a:lnTo>
                  <a:lnTo>
                    <a:pt x="118748" y="138256"/>
                  </a:lnTo>
                  <a:lnTo>
                    <a:pt x="124813" y="127034"/>
                  </a:lnTo>
                  <a:lnTo>
                    <a:pt x="121780" y="124002"/>
                  </a:lnTo>
                  <a:lnTo>
                    <a:pt x="119964" y="124002"/>
                  </a:lnTo>
                  <a:lnTo>
                    <a:pt x="118456" y="115521"/>
                  </a:lnTo>
                  <a:lnTo>
                    <a:pt x="118456" y="108856"/>
                  </a:lnTo>
                  <a:lnTo>
                    <a:pt x="115424" y="101884"/>
                  </a:lnTo>
                  <a:lnTo>
                    <a:pt x="118764" y="83398"/>
                  </a:lnTo>
                  <a:lnTo>
                    <a:pt x="127245" y="83398"/>
                  </a:lnTo>
                  <a:lnTo>
                    <a:pt x="132094" y="78857"/>
                  </a:lnTo>
                  <a:lnTo>
                    <a:pt x="134218" y="74917"/>
                  </a:lnTo>
                  <a:lnTo>
                    <a:pt x="129970" y="62479"/>
                  </a:lnTo>
                  <a:lnTo>
                    <a:pt x="124813" y="60047"/>
                  </a:lnTo>
                  <a:lnTo>
                    <a:pt x="113300" y="52474"/>
                  </a:lnTo>
                  <a:lnTo>
                    <a:pt x="106927" y="41253"/>
                  </a:lnTo>
                  <a:lnTo>
                    <a:pt x="104202" y="26999"/>
                  </a:lnTo>
                  <a:lnTo>
                    <a:pt x="99662" y="17594"/>
                  </a:lnTo>
                  <a:lnTo>
                    <a:pt x="97230" y="13346"/>
                  </a:lnTo>
                  <a:lnTo>
                    <a:pt x="94197" y="11221"/>
                  </a:lnTo>
                  <a:lnTo>
                    <a:pt x="93598" y="5465"/>
                  </a:lnTo>
                  <a:cubicBezTo>
                    <a:pt x="93598" y="5465"/>
                    <a:pt x="89657" y="0"/>
                    <a:pt x="88749" y="0"/>
                  </a:cubicBezTo>
                  <a:cubicBezTo>
                    <a:pt x="87841" y="0"/>
                    <a:pt x="76020" y="3032"/>
                    <a:pt x="76020" y="3032"/>
                  </a:cubicBezTo>
                  <a:lnTo>
                    <a:pt x="74203" y="6973"/>
                  </a:lnTo>
                  <a:lnTo>
                    <a:pt x="85116" y="10005"/>
                  </a:lnTo>
                  <a:lnTo>
                    <a:pt x="77236" y="11221"/>
                  </a:lnTo>
                  <a:lnTo>
                    <a:pt x="74203" y="17286"/>
                  </a:lnTo>
                  <a:lnTo>
                    <a:pt x="70263" y="22751"/>
                  </a:lnTo>
                  <a:lnTo>
                    <a:pt x="62982" y="26691"/>
                  </a:lnTo>
                  <a:lnTo>
                    <a:pt x="58442" y="26091"/>
                  </a:lnTo>
                  <a:lnTo>
                    <a:pt x="57225" y="30340"/>
                  </a:lnTo>
                  <a:lnTo>
                    <a:pt x="49345" y="32464"/>
                  </a:lnTo>
                  <a:lnTo>
                    <a:pt x="43588" y="33372"/>
                  </a:lnTo>
                  <a:lnTo>
                    <a:pt x="36615" y="38529"/>
                  </a:lnTo>
                  <a:lnTo>
                    <a:pt x="34183" y="42161"/>
                  </a:lnTo>
                  <a:lnTo>
                    <a:pt x="34183" y="49734"/>
                  </a:lnTo>
                  <a:lnTo>
                    <a:pt x="31459" y="51858"/>
                  </a:lnTo>
                  <a:lnTo>
                    <a:pt x="26610" y="55490"/>
                  </a:lnTo>
                  <a:lnTo>
                    <a:pt x="26610" y="60955"/>
                  </a:lnTo>
                  <a:lnTo>
                    <a:pt x="23886" y="67020"/>
                  </a:lnTo>
                  <a:lnTo>
                    <a:pt x="22070" y="72176"/>
                  </a:lnTo>
                  <a:lnTo>
                    <a:pt x="28134" y="72484"/>
                  </a:lnTo>
                  <a:lnTo>
                    <a:pt x="34507" y="70052"/>
                  </a:lnTo>
                  <a:lnTo>
                    <a:pt x="37848" y="65512"/>
                  </a:lnTo>
                  <a:lnTo>
                    <a:pt x="38756" y="69452"/>
                  </a:lnTo>
                  <a:lnTo>
                    <a:pt x="33599" y="75517"/>
                  </a:lnTo>
                  <a:lnTo>
                    <a:pt x="31167" y="83398"/>
                  </a:lnTo>
                  <a:lnTo>
                    <a:pt x="29659" y="90679"/>
                  </a:lnTo>
                  <a:cubicBezTo>
                    <a:pt x="29659" y="90679"/>
                    <a:pt x="28443" y="96743"/>
                    <a:pt x="28443" y="97651"/>
                  </a:cubicBezTo>
                  <a:cubicBezTo>
                    <a:pt x="28443" y="98559"/>
                    <a:pt x="27843" y="102192"/>
                    <a:pt x="27843" y="102192"/>
                  </a:cubicBezTo>
                  <a:lnTo>
                    <a:pt x="23302" y="103100"/>
                  </a:lnTo>
                  <a:lnTo>
                    <a:pt x="18308" y="103100"/>
                  </a:lnTo>
                  <a:lnTo>
                    <a:pt x="11189" y="109473"/>
                  </a:lnTo>
                  <a:lnTo>
                    <a:pt x="11189" y="112197"/>
                  </a:lnTo>
                  <a:lnTo>
                    <a:pt x="13621" y="114921"/>
                  </a:lnTo>
                  <a:lnTo>
                    <a:pt x="20902" y="116429"/>
                  </a:lnTo>
                  <a:lnTo>
                    <a:pt x="25151" y="118862"/>
                  </a:lnTo>
                  <a:lnTo>
                    <a:pt x="21210" y="119770"/>
                  </a:lnTo>
                  <a:lnTo>
                    <a:pt x="14838" y="117645"/>
                  </a:lnTo>
                  <a:lnTo>
                    <a:pt x="11205" y="117337"/>
                  </a:lnTo>
                  <a:lnTo>
                    <a:pt x="5449" y="118245"/>
                  </a:lnTo>
                  <a:lnTo>
                    <a:pt x="1508" y="122494"/>
                  </a:lnTo>
                  <a:cubicBezTo>
                    <a:pt x="1508" y="122494"/>
                    <a:pt x="0" y="126742"/>
                    <a:pt x="0" y="127650"/>
                  </a:cubicBezTo>
                  <a:cubicBezTo>
                    <a:pt x="0" y="128559"/>
                    <a:pt x="1508" y="131283"/>
                    <a:pt x="1508" y="131283"/>
                  </a:cubicBezTo>
                  <a:lnTo>
                    <a:pt x="9697" y="130683"/>
                  </a:lnTo>
                  <a:lnTo>
                    <a:pt x="15454" y="129175"/>
                  </a:lnTo>
                  <a:lnTo>
                    <a:pt x="21827" y="128867"/>
                  </a:lnTo>
                  <a:lnTo>
                    <a:pt x="28491" y="126434"/>
                  </a:lnTo>
                  <a:lnTo>
                    <a:pt x="34556" y="126434"/>
                  </a:lnTo>
                  <a:lnTo>
                    <a:pt x="38496" y="129159"/>
                  </a:lnTo>
                  <a:lnTo>
                    <a:pt x="38496" y="132791"/>
                  </a:lnTo>
                  <a:lnTo>
                    <a:pt x="33032" y="130667"/>
                  </a:lnTo>
                  <a:lnTo>
                    <a:pt x="25151" y="130067"/>
                  </a:lnTo>
                  <a:lnTo>
                    <a:pt x="21518" y="131283"/>
                  </a:lnTo>
                  <a:lnTo>
                    <a:pt x="14854" y="131591"/>
                  </a:lnTo>
                  <a:lnTo>
                    <a:pt x="16978" y="135839"/>
                  </a:lnTo>
                  <a:lnTo>
                    <a:pt x="21518" y="138272"/>
                  </a:lnTo>
                  <a:lnTo>
                    <a:pt x="25151" y="140396"/>
                  </a:lnTo>
                  <a:lnTo>
                    <a:pt x="29691" y="142520"/>
                  </a:lnTo>
                  <a:lnTo>
                    <a:pt x="29691" y="146153"/>
                  </a:lnTo>
                  <a:lnTo>
                    <a:pt x="25751" y="145245"/>
                  </a:lnTo>
                  <a:lnTo>
                    <a:pt x="18324" y="141904"/>
                  </a:lnTo>
                  <a:lnTo>
                    <a:pt x="13929" y="143720"/>
                  </a:lnTo>
                  <a:lnTo>
                    <a:pt x="18324" y="147353"/>
                  </a:lnTo>
                  <a:lnTo>
                    <a:pt x="22410" y="147661"/>
                  </a:lnTo>
                  <a:lnTo>
                    <a:pt x="29691" y="151293"/>
                  </a:lnTo>
                  <a:lnTo>
                    <a:pt x="34232" y="156142"/>
                  </a:lnTo>
                  <a:lnTo>
                    <a:pt x="39696" y="163714"/>
                  </a:lnTo>
                  <a:lnTo>
                    <a:pt x="45161" y="165839"/>
                  </a:lnTo>
                  <a:lnTo>
                    <a:pt x="49410" y="165839"/>
                  </a:lnTo>
                  <a:lnTo>
                    <a:pt x="53658" y="161898"/>
                  </a:lnTo>
                  <a:lnTo>
                    <a:pt x="52442" y="169179"/>
                  </a:lnTo>
                  <a:lnTo>
                    <a:pt x="56382" y="167363"/>
                  </a:lnTo>
                  <a:lnTo>
                    <a:pt x="60015" y="163422"/>
                  </a:lnTo>
                  <a:lnTo>
                    <a:pt x="55474" y="162206"/>
                  </a:lnTo>
                  <a:lnTo>
                    <a:pt x="57290" y="159774"/>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88" name="Freeform: Shape 887">
              <a:extLst>
                <a:ext uri="{FF2B5EF4-FFF2-40B4-BE49-F238E27FC236}">
                  <a16:creationId xmlns:a16="http://schemas.microsoft.com/office/drawing/2014/main" id="{0148FE39-DB8E-6070-F19E-0EA508F826FB}"/>
                </a:ext>
              </a:extLst>
            </p:cNvPr>
            <p:cNvSpPr/>
            <p:nvPr/>
          </p:nvSpPr>
          <p:spPr>
            <a:xfrm>
              <a:off x="8920142" y="1734090"/>
              <a:ext cx="30755" cy="19865"/>
            </a:xfrm>
            <a:custGeom>
              <a:avLst/>
              <a:gdLst>
                <a:gd name="connsiteX0" fmla="*/ 5141 w 33339"/>
                <a:gd name="connsiteY0" fmla="*/ 0 h 21534"/>
                <a:gd name="connsiteX1" fmla="*/ 12422 w 33339"/>
                <a:gd name="connsiteY1" fmla="*/ 0 h 21534"/>
                <a:gd name="connsiteX2" fmla="*/ 21518 w 33339"/>
                <a:gd name="connsiteY2" fmla="*/ 0 h 21534"/>
                <a:gd name="connsiteX3" fmla="*/ 29091 w 33339"/>
                <a:gd name="connsiteY3" fmla="*/ 3032 h 21534"/>
                <a:gd name="connsiteX4" fmla="*/ 33340 w 33339"/>
                <a:gd name="connsiteY4" fmla="*/ 8497 h 21534"/>
                <a:gd name="connsiteX5" fmla="*/ 33340 w 33339"/>
                <a:gd name="connsiteY5" fmla="*/ 13946 h 21534"/>
                <a:gd name="connsiteX6" fmla="*/ 31524 w 33339"/>
                <a:gd name="connsiteY6" fmla="*/ 16978 h 21534"/>
                <a:gd name="connsiteX7" fmla="*/ 31524 w 33339"/>
                <a:gd name="connsiteY7" fmla="*/ 21535 h 21534"/>
                <a:gd name="connsiteX8" fmla="*/ 24859 w 33339"/>
                <a:gd name="connsiteY8" fmla="*/ 21535 h 21534"/>
                <a:gd name="connsiteX9" fmla="*/ 18794 w 33339"/>
                <a:gd name="connsiteY9" fmla="*/ 21535 h 21534"/>
                <a:gd name="connsiteX10" fmla="*/ 13021 w 33339"/>
                <a:gd name="connsiteY10" fmla="*/ 19102 h 21534"/>
                <a:gd name="connsiteX11" fmla="*/ 6973 w 33339"/>
                <a:gd name="connsiteY11" fmla="*/ 18502 h 21534"/>
                <a:gd name="connsiteX12" fmla="*/ 2725 w 33339"/>
                <a:gd name="connsiteY12" fmla="*/ 16670 h 21534"/>
                <a:gd name="connsiteX13" fmla="*/ 0 w 33339"/>
                <a:gd name="connsiteY13" fmla="*/ 13037 h 21534"/>
                <a:gd name="connsiteX14" fmla="*/ 0 w 33339"/>
                <a:gd name="connsiteY14" fmla="*/ 8497 h 21534"/>
                <a:gd name="connsiteX15" fmla="*/ 2725 w 33339"/>
                <a:gd name="connsiteY15" fmla="*/ 3940 h 21534"/>
                <a:gd name="connsiteX16" fmla="*/ 5141 w 33339"/>
                <a:gd name="connsiteY16" fmla="*/ 0 h 2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339" h="21534">
                  <a:moveTo>
                    <a:pt x="5141" y="0"/>
                  </a:moveTo>
                  <a:lnTo>
                    <a:pt x="12422" y="0"/>
                  </a:lnTo>
                  <a:lnTo>
                    <a:pt x="21518" y="0"/>
                  </a:lnTo>
                  <a:lnTo>
                    <a:pt x="29091" y="3032"/>
                  </a:lnTo>
                  <a:lnTo>
                    <a:pt x="33340" y="8497"/>
                  </a:lnTo>
                  <a:lnTo>
                    <a:pt x="33340" y="13946"/>
                  </a:lnTo>
                  <a:lnTo>
                    <a:pt x="31524" y="16978"/>
                  </a:lnTo>
                  <a:lnTo>
                    <a:pt x="31524" y="21535"/>
                  </a:lnTo>
                  <a:lnTo>
                    <a:pt x="24859" y="21535"/>
                  </a:lnTo>
                  <a:lnTo>
                    <a:pt x="18794" y="21535"/>
                  </a:lnTo>
                  <a:lnTo>
                    <a:pt x="13021" y="19102"/>
                  </a:lnTo>
                  <a:lnTo>
                    <a:pt x="6973" y="18502"/>
                  </a:lnTo>
                  <a:lnTo>
                    <a:pt x="2725" y="16670"/>
                  </a:lnTo>
                  <a:lnTo>
                    <a:pt x="0" y="13037"/>
                  </a:lnTo>
                  <a:lnTo>
                    <a:pt x="0" y="8497"/>
                  </a:lnTo>
                  <a:lnTo>
                    <a:pt x="2725" y="3940"/>
                  </a:lnTo>
                  <a:lnTo>
                    <a:pt x="5141" y="0"/>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89" name="Freeform: Shape 888">
              <a:extLst>
                <a:ext uri="{FF2B5EF4-FFF2-40B4-BE49-F238E27FC236}">
                  <a16:creationId xmlns:a16="http://schemas.microsoft.com/office/drawing/2014/main" id="{D7AA47D5-A280-CD34-E449-BB187CADEA83}"/>
                </a:ext>
              </a:extLst>
            </p:cNvPr>
            <p:cNvSpPr/>
            <p:nvPr/>
          </p:nvSpPr>
          <p:spPr>
            <a:xfrm>
              <a:off x="8713333" y="1766223"/>
              <a:ext cx="23276" cy="16993"/>
            </a:xfrm>
            <a:custGeom>
              <a:avLst/>
              <a:gdLst>
                <a:gd name="connsiteX0" fmla="*/ 4086 w 25231"/>
                <a:gd name="connsiteY0" fmla="*/ 18421 h 18421"/>
                <a:gd name="connsiteX1" fmla="*/ 16362 w 25231"/>
                <a:gd name="connsiteY1" fmla="*/ 18421 h 18421"/>
                <a:gd name="connsiteX2" fmla="*/ 25232 w 25231"/>
                <a:gd name="connsiteY2" fmla="*/ 9551 h 18421"/>
                <a:gd name="connsiteX3" fmla="*/ 25232 w 25231"/>
                <a:gd name="connsiteY3" fmla="*/ 4767 h 18421"/>
                <a:gd name="connsiteX4" fmla="*/ 14659 w 25231"/>
                <a:gd name="connsiteY4" fmla="*/ 0 h 18421"/>
                <a:gd name="connsiteX5" fmla="*/ 7508 w 25231"/>
                <a:gd name="connsiteY5" fmla="*/ 0 h 18421"/>
                <a:gd name="connsiteX6" fmla="*/ 0 w 25231"/>
                <a:gd name="connsiteY6" fmla="*/ 6130 h 18421"/>
                <a:gd name="connsiteX7" fmla="*/ 0 w 25231"/>
                <a:gd name="connsiteY7" fmla="*/ 13637 h 18421"/>
                <a:gd name="connsiteX8" fmla="*/ 4086 w 25231"/>
                <a:gd name="connsiteY8" fmla="*/ 18421 h 1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31" h="18421">
                  <a:moveTo>
                    <a:pt x="4086" y="18421"/>
                  </a:moveTo>
                  <a:lnTo>
                    <a:pt x="16362" y="18421"/>
                  </a:lnTo>
                  <a:lnTo>
                    <a:pt x="25232" y="9551"/>
                  </a:lnTo>
                  <a:lnTo>
                    <a:pt x="25232" y="4767"/>
                  </a:lnTo>
                  <a:lnTo>
                    <a:pt x="14659" y="0"/>
                  </a:lnTo>
                  <a:lnTo>
                    <a:pt x="7508" y="0"/>
                  </a:lnTo>
                  <a:lnTo>
                    <a:pt x="0" y="6130"/>
                  </a:lnTo>
                  <a:lnTo>
                    <a:pt x="0" y="13637"/>
                  </a:lnTo>
                  <a:lnTo>
                    <a:pt x="4086" y="18421"/>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90" name="Freeform: Shape 889">
              <a:extLst>
                <a:ext uri="{FF2B5EF4-FFF2-40B4-BE49-F238E27FC236}">
                  <a16:creationId xmlns:a16="http://schemas.microsoft.com/office/drawing/2014/main" id="{92E6F038-7227-39FA-3F5C-EB37653DC83B}"/>
                </a:ext>
              </a:extLst>
            </p:cNvPr>
            <p:cNvSpPr/>
            <p:nvPr/>
          </p:nvSpPr>
          <p:spPr>
            <a:xfrm>
              <a:off x="8654814" y="1916157"/>
              <a:ext cx="30830" cy="15527"/>
            </a:xfrm>
            <a:custGeom>
              <a:avLst/>
              <a:gdLst>
                <a:gd name="connsiteX0" fmla="*/ 15000 w 33420"/>
                <a:gd name="connsiteY0" fmla="*/ 16832 h 16831"/>
                <a:gd name="connsiteX1" fmla="*/ 33420 w 33420"/>
                <a:gd name="connsiteY1" fmla="*/ 16832 h 16831"/>
                <a:gd name="connsiteX2" fmla="*/ 15000 w 33420"/>
                <a:gd name="connsiteY2" fmla="*/ 0 h 16831"/>
                <a:gd name="connsiteX3" fmla="*/ 6146 w 33420"/>
                <a:gd name="connsiteY3" fmla="*/ 3211 h 16831"/>
                <a:gd name="connsiteX4" fmla="*/ 6146 w 33420"/>
                <a:gd name="connsiteY4" fmla="*/ 0 h 16831"/>
                <a:gd name="connsiteX5" fmla="*/ 0 w 33420"/>
                <a:gd name="connsiteY5" fmla="*/ 6065 h 16831"/>
                <a:gd name="connsiteX6" fmla="*/ 5448 w 33420"/>
                <a:gd name="connsiteY6" fmla="*/ 8416 h 16831"/>
                <a:gd name="connsiteX7" fmla="*/ 13637 w 33420"/>
                <a:gd name="connsiteY7" fmla="*/ 8416 h 16831"/>
                <a:gd name="connsiteX8" fmla="*/ 15000 w 33420"/>
                <a:gd name="connsiteY8" fmla="*/ 16832 h 1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20" h="16831">
                  <a:moveTo>
                    <a:pt x="15000" y="16832"/>
                  </a:moveTo>
                  <a:lnTo>
                    <a:pt x="33420" y="16832"/>
                  </a:lnTo>
                  <a:lnTo>
                    <a:pt x="15000" y="0"/>
                  </a:lnTo>
                  <a:lnTo>
                    <a:pt x="6146" y="3211"/>
                  </a:lnTo>
                  <a:lnTo>
                    <a:pt x="6146" y="0"/>
                  </a:lnTo>
                  <a:lnTo>
                    <a:pt x="0" y="6065"/>
                  </a:lnTo>
                  <a:lnTo>
                    <a:pt x="5448" y="8416"/>
                  </a:lnTo>
                  <a:lnTo>
                    <a:pt x="13637" y="8416"/>
                  </a:lnTo>
                  <a:lnTo>
                    <a:pt x="15000" y="16832"/>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91" name="Freeform: Shape 890">
              <a:extLst>
                <a:ext uri="{FF2B5EF4-FFF2-40B4-BE49-F238E27FC236}">
                  <a16:creationId xmlns:a16="http://schemas.microsoft.com/office/drawing/2014/main" id="{1A2F4C39-1F8B-D2A3-A0AE-4F10923B43B8}"/>
                </a:ext>
              </a:extLst>
            </p:cNvPr>
            <p:cNvSpPr/>
            <p:nvPr/>
          </p:nvSpPr>
          <p:spPr>
            <a:xfrm>
              <a:off x="8905378" y="2140528"/>
              <a:ext cx="10486" cy="14465"/>
            </a:xfrm>
            <a:custGeom>
              <a:avLst/>
              <a:gdLst>
                <a:gd name="connsiteX0" fmla="*/ 6146 w 11367"/>
                <a:gd name="connsiteY0" fmla="*/ 14546 h 15680"/>
                <a:gd name="connsiteX1" fmla="*/ 11367 w 11367"/>
                <a:gd name="connsiteY1" fmla="*/ 8416 h 15680"/>
                <a:gd name="connsiteX2" fmla="*/ 8756 w 11367"/>
                <a:gd name="connsiteY2" fmla="*/ 5448 h 15680"/>
                <a:gd name="connsiteX3" fmla="*/ 11367 w 11367"/>
                <a:gd name="connsiteY3" fmla="*/ 4313 h 15680"/>
                <a:gd name="connsiteX4" fmla="*/ 7281 w 11367"/>
                <a:gd name="connsiteY4" fmla="*/ 0 h 15680"/>
                <a:gd name="connsiteX5" fmla="*/ 0 w 11367"/>
                <a:gd name="connsiteY5" fmla="*/ 5221 h 15680"/>
                <a:gd name="connsiteX6" fmla="*/ 0 w 11367"/>
                <a:gd name="connsiteY6" fmla="*/ 12502 h 15680"/>
                <a:gd name="connsiteX7" fmla="*/ 0 w 11367"/>
                <a:gd name="connsiteY7" fmla="*/ 15681 h 15680"/>
                <a:gd name="connsiteX8" fmla="*/ 2059 w 11367"/>
                <a:gd name="connsiteY8" fmla="*/ 12729 h 15680"/>
                <a:gd name="connsiteX9" fmla="*/ 6146 w 11367"/>
                <a:gd name="connsiteY9" fmla="*/ 14546 h 1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7" h="15680">
                  <a:moveTo>
                    <a:pt x="6146" y="14546"/>
                  </a:moveTo>
                  <a:lnTo>
                    <a:pt x="11367" y="8416"/>
                  </a:lnTo>
                  <a:lnTo>
                    <a:pt x="8756" y="5448"/>
                  </a:lnTo>
                  <a:lnTo>
                    <a:pt x="11367" y="4313"/>
                  </a:lnTo>
                  <a:lnTo>
                    <a:pt x="7281" y="0"/>
                  </a:lnTo>
                  <a:lnTo>
                    <a:pt x="0" y="5221"/>
                  </a:lnTo>
                  <a:lnTo>
                    <a:pt x="0" y="12502"/>
                  </a:lnTo>
                  <a:lnTo>
                    <a:pt x="0" y="15681"/>
                  </a:lnTo>
                  <a:lnTo>
                    <a:pt x="2059" y="12729"/>
                  </a:lnTo>
                  <a:lnTo>
                    <a:pt x="6146" y="1454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92" name="Freeform: Shape 891">
              <a:extLst>
                <a:ext uri="{FF2B5EF4-FFF2-40B4-BE49-F238E27FC236}">
                  <a16:creationId xmlns:a16="http://schemas.microsoft.com/office/drawing/2014/main" id="{5F37CE5C-FACC-CA49-B452-D6A164EB840E}"/>
                </a:ext>
              </a:extLst>
            </p:cNvPr>
            <p:cNvSpPr/>
            <p:nvPr/>
          </p:nvSpPr>
          <p:spPr>
            <a:xfrm>
              <a:off x="8896567" y="2154993"/>
              <a:ext cx="10291" cy="14270"/>
            </a:xfrm>
            <a:custGeom>
              <a:avLst/>
              <a:gdLst>
                <a:gd name="connsiteX0" fmla="*/ 2287 w 11156"/>
                <a:gd name="connsiteY0" fmla="*/ 5919 h 15469"/>
                <a:gd name="connsiteX1" fmla="*/ 5238 w 11156"/>
                <a:gd name="connsiteY1" fmla="*/ 0 h 15469"/>
                <a:gd name="connsiteX2" fmla="*/ 0 w 11156"/>
                <a:gd name="connsiteY2" fmla="*/ 5919 h 15469"/>
                <a:gd name="connsiteX3" fmla="*/ 0 w 11156"/>
                <a:gd name="connsiteY3" fmla="*/ 10232 h 15469"/>
                <a:gd name="connsiteX4" fmla="*/ 2627 w 11156"/>
                <a:gd name="connsiteY4" fmla="*/ 14108 h 15469"/>
                <a:gd name="connsiteX5" fmla="*/ 7281 w 11156"/>
                <a:gd name="connsiteY5" fmla="*/ 15470 h 15469"/>
                <a:gd name="connsiteX6" fmla="*/ 11157 w 11156"/>
                <a:gd name="connsiteY6" fmla="*/ 13654 h 15469"/>
                <a:gd name="connsiteX7" fmla="*/ 5579 w 11156"/>
                <a:gd name="connsiteY7" fmla="*/ 12729 h 15469"/>
                <a:gd name="connsiteX8" fmla="*/ 1833 w 11156"/>
                <a:gd name="connsiteY8" fmla="*/ 10232 h 15469"/>
                <a:gd name="connsiteX9" fmla="*/ 2287 w 11156"/>
                <a:gd name="connsiteY9" fmla="*/ 5919 h 15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56" h="15469">
                  <a:moveTo>
                    <a:pt x="2287" y="5919"/>
                  </a:moveTo>
                  <a:lnTo>
                    <a:pt x="5238" y="0"/>
                  </a:lnTo>
                  <a:lnTo>
                    <a:pt x="0" y="5919"/>
                  </a:lnTo>
                  <a:lnTo>
                    <a:pt x="0" y="10232"/>
                  </a:lnTo>
                  <a:lnTo>
                    <a:pt x="2627" y="14108"/>
                  </a:lnTo>
                  <a:lnTo>
                    <a:pt x="7281" y="15470"/>
                  </a:lnTo>
                  <a:lnTo>
                    <a:pt x="11157" y="13654"/>
                  </a:lnTo>
                  <a:lnTo>
                    <a:pt x="5579" y="12729"/>
                  </a:lnTo>
                  <a:lnTo>
                    <a:pt x="1833" y="10232"/>
                  </a:lnTo>
                  <a:lnTo>
                    <a:pt x="2287" y="591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93" name="Freeform: Shape 892">
              <a:extLst>
                <a:ext uri="{FF2B5EF4-FFF2-40B4-BE49-F238E27FC236}">
                  <a16:creationId xmlns:a16="http://schemas.microsoft.com/office/drawing/2014/main" id="{BA3963F4-F4B4-8CCA-7F50-7142D18841CD}"/>
                </a:ext>
              </a:extLst>
            </p:cNvPr>
            <p:cNvSpPr/>
            <p:nvPr/>
          </p:nvSpPr>
          <p:spPr>
            <a:xfrm>
              <a:off x="9021805" y="2149967"/>
              <a:ext cx="26207" cy="29768"/>
            </a:xfrm>
            <a:custGeom>
              <a:avLst/>
              <a:gdLst>
                <a:gd name="connsiteX0" fmla="*/ 2270 w 28409"/>
                <a:gd name="connsiteY0" fmla="*/ 19102 h 32269"/>
                <a:gd name="connsiteX1" fmla="*/ 7265 w 28409"/>
                <a:gd name="connsiteY1" fmla="*/ 13183 h 32269"/>
                <a:gd name="connsiteX2" fmla="*/ 12729 w 28409"/>
                <a:gd name="connsiteY2" fmla="*/ 11821 h 32269"/>
                <a:gd name="connsiteX3" fmla="*/ 14545 w 28409"/>
                <a:gd name="connsiteY3" fmla="*/ 9551 h 32269"/>
                <a:gd name="connsiteX4" fmla="*/ 17496 w 28409"/>
                <a:gd name="connsiteY4" fmla="*/ 9551 h 32269"/>
                <a:gd name="connsiteX5" fmla="*/ 25005 w 28409"/>
                <a:gd name="connsiteY5" fmla="*/ 0 h 32269"/>
                <a:gd name="connsiteX6" fmla="*/ 28410 w 28409"/>
                <a:gd name="connsiteY6" fmla="*/ 7054 h 32269"/>
                <a:gd name="connsiteX7" fmla="*/ 24777 w 28409"/>
                <a:gd name="connsiteY7" fmla="*/ 15243 h 32269"/>
                <a:gd name="connsiteX8" fmla="*/ 20464 w 28409"/>
                <a:gd name="connsiteY8" fmla="*/ 17059 h 32269"/>
                <a:gd name="connsiteX9" fmla="*/ 20918 w 28409"/>
                <a:gd name="connsiteY9" fmla="*/ 19102 h 32269"/>
                <a:gd name="connsiteX10" fmla="*/ 16378 w 28409"/>
                <a:gd name="connsiteY10" fmla="*/ 22281 h 32269"/>
                <a:gd name="connsiteX11" fmla="*/ 15356 w 28409"/>
                <a:gd name="connsiteY11" fmla="*/ 25459 h 32269"/>
                <a:gd name="connsiteX12" fmla="*/ 23432 w 28409"/>
                <a:gd name="connsiteY12" fmla="*/ 28183 h 32269"/>
                <a:gd name="connsiteX13" fmla="*/ 21843 w 28409"/>
                <a:gd name="connsiteY13" fmla="*/ 32269 h 32269"/>
                <a:gd name="connsiteX14" fmla="*/ 15356 w 28409"/>
                <a:gd name="connsiteY14" fmla="*/ 30453 h 32269"/>
                <a:gd name="connsiteX15" fmla="*/ 11610 w 28409"/>
                <a:gd name="connsiteY15" fmla="*/ 28183 h 32269"/>
                <a:gd name="connsiteX16" fmla="*/ 15356 w 28409"/>
                <a:gd name="connsiteY16" fmla="*/ 27729 h 32269"/>
                <a:gd name="connsiteX17" fmla="*/ 12745 w 28409"/>
                <a:gd name="connsiteY17" fmla="*/ 24097 h 32269"/>
                <a:gd name="connsiteX18" fmla="*/ 17286 w 28409"/>
                <a:gd name="connsiteY18" fmla="*/ 19102 h 32269"/>
                <a:gd name="connsiteX19" fmla="*/ 10459 w 28409"/>
                <a:gd name="connsiteY19" fmla="*/ 24340 h 32269"/>
                <a:gd name="connsiteX20" fmla="*/ 14318 w 28409"/>
                <a:gd name="connsiteY20" fmla="*/ 18648 h 32269"/>
                <a:gd name="connsiteX21" fmla="*/ 13410 w 28409"/>
                <a:gd name="connsiteY21" fmla="*/ 17286 h 32269"/>
                <a:gd name="connsiteX22" fmla="*/ 7946 w 28409"/>
                <a:gd name="connsiteY22" fmla="*/ 20918 h 32269"/>
                <a:gd name="connsiteX23" fmla="*/ 4767 w 28409"/>
                <a:gd name="connsiteY23" fmla="*/ 19783 h 32269"/>
                <a:gd name="connsiteX24" fmla="*/ 2270 w 28409"/>
                <a:gd name="connsiteY24" fmla="*/ 20918 h 32269"/>
                <a:gd name="connsiteX25" fmla="*/ 0 w 28409"/>
                <a:gd name="connsiteY25" fmla="*/ 20918 h 32269"/>
                <a:gd name="connsiteX26" fmla="*/ 2270 w 28409"/>
                <a:gd name="connsiteY26" fmla="*/ 19102 h 32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8409" h="32269">
                  <a:moveTo>
                    <a:pt x="2270" y="19102"/>
                  </a:moveTo>
                  <a:lnTo>
                    <a:pt x="7265" y="13183"/>
                  </a:lnTo>
                  <a:lnTo>
                    <a:pt x="12729" y="11821"/>
                  </a:lnTo>
                  <a:lnTo>
                    <a:pt x="14545" y="9551"/>
                  </a:lnTo>
                  <a:lnTo>
                    <a:pt x="17496" y="9551"/>
                  </a:lnTo>
                  <a:lnTo>
                    <a:pt x="25005" y="0"/>
                  </a:lnTo>
                  <a:lnTo>
                    <a:pt x="28410" y="7054"/>
                  </a:lnTo>
                  <a:lnTo>
                    <a:pt x="24777" y="15243"/>
                  </a:lnTo>
                  <a:lnTo>
                    <a:pt x="20464" y="17059"/>
                  </a:lnTo>
                  <a:lnTo>
                    <a:pt x="20918" y="19102"/>
                  </a:lnTo>
                  <a:lnTo>
                    <a:pt x="16378" y="22281"/>
                  </a:lnTo>
                  <a:lnTo>
                    <a:pt x="15356" y="25459"/>
                  </a:lnTo>
                  <a:lnTo>
                    <a:pt x="23432" y="28183"/>
                  </a:lnTo>
                  <a:cubicBezTo>
                    <a:pt x="23432" y="28183"/>
                    <a:pt x="22524" y="32269"/>
                    <a:pt x="21843" y="32269"/>
                  </a:cubicBezTo>
                  <a:cubicBezTo>
                    <a:pt x="21161" y="32269"/>
                    <a:pt x="15356" y="30453"/>
                    <a:pt x="15356" y="30453"/>
                  </a:cubicBezTo>
                  <a:lnTo>
                    <a:pt x="11610" y="28183"/>
                  </a:lnTo>
                  <a:lnTo>
                    <a:pt x="15356" y="27729"/>
                  </a:lnTo>
                  <a:lnTo>
                    <a:pt x="12745" y="24097"/>
                  </a:lnTo>
                  <a:lnTo>
                    <a:pt x="17286" y="19102"/>
                  </a:lnTo>
                  <a:lnTo>
                    <a:pt x="10459" y="24340"/>
                  </a:lnTo>
                  <a:lnTo>
                    <a:pt x="14318" y="18648"/>
                  </a:lnTo>
                  <a:lnTo>
                    <a:pt x="13410" y="17286"/>
                  </a:lnTo>
                  <a:lnTo>
                    <a:pt x="7946" y="20918"/>
                  </a:lnTo>
                  <a:lnTo>
                    <a:pt x="4767" y="19783"/>
                  </a:lnTo>
                  <a:lnTo>
                    <a:pt x="2270" y="20918"/>
                  </a:lnTo>
                  <a:lnTo>
                    <a:pt x="0" y="20918"/>
                  </a:lnTo>
                  <a:lnTo>
                    <a:pt x="2270" y="19102"/>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94" name="Freeform: Shape 893">
              <a:extLst>
                <a:ext uri="{FF2B5EF4-FFF2-40B4-BE49-F238E27FC236}">
                  <a16:creationId xmlns:a16="http://schemas.microsoft.com/office/drawing/2014/main" id="{B2AB7B8E-12E8-04E0-F72F-104A89619288}"/>
                </a:ext>
              </a:extLst>
            </p:cNvPr>
            <p:cNvSpPr/>
            <p:nvPr/>
          </p:nvSpPr>
          <p:spPr>
            <a:xfrm>
              <a:off x="8185802" y="2435520"/>
              <a:ext cx="117652" cy="178686"/>
            </a:xfrm>
            <a:custGeom>
              <a:avLst/>
              <a:gdLst>
                <a:gd name="connsiteX0" fmla="*/ 109197 w 127536"/>
                <a:gd name="connsiteY0" fmla="*/ 164444 h 193697"/>
                <a:gd name="connsiteX1" fmla="*/ 113591 w 127536"/>
                <a:gd name="connsiteY1" fmla="*/ 168838 h 193697"/>
                <a:gd name="connsiteX2" fmla="*/ 115407 w 127536"/>
                <a:gd name="connsiteY2" fmla="*/ 172633 h 193697"/>
                <a:gd name="connsiteX3" fmla="*/ 118440 w 127536"/>
                <a:gd name="connsiteY3" fmla="*/ 173687 h 193697"/>
                <a:gd name="connsiteX4" fmla="*/ 120872 w 127536"/>
                <a:gd name="connsiteY4" fmla="*/ 176573 h 193697"/>
                <a:gd name="connsiteX5" fmla="*/ 124505 w 127536"/>
                <a:gd name="connsiteY5" fmla="*/ 176573 h 193697"/>
                <a:gd name="connsiteX6" fmla="*/ 127537 w 127536"/>
                <a:gd name="connsiteY6" fmla="*/ 180968 h 193697"/>
                <a:gd name="connsiteX7" fmla="*/ 124359 w 127536"/>
                <a:gd name="connsiteY7" fmla="*/ 180968 h 193697"/>
                <a:gd name="connsiteX8" fmla="*/ 126175 w 127536"/>
                <a:gd name="connsiteY8" fmla="*/ 183854 h 193697"/>
                <a:gd name="connsiteX9" fmla="*/ 124505 w 127536"/>
                <a:gd name="connsiteY9" fmla="*/ 185070 h 193697"/>
                <a:gd name="connsiteX10" fmla="*/ 125413 w 127536"/>
                <a:gd name="connsiteY10" fmla="*/ 187341 h 193697"/>
                <a:gd name="connsiteX11" fmla="*/ 123904 w 127536"/>
                <a:gd name="connsiteY11" fmla="*/ 188703 h 193697"/>
                <a:gd name="connsiteX12" fmla="*/ 118375 w 127536"/>
                <a:gd name="connsiteY12" fmla="*/ 186433 h 193697"/>
                <a:gd name="connsiteX13" fmla="*/ 115716 w 127536"/>
                <a:gd name="connsiteY13" fmla="*/ 185070 h 193697"/>
                <a:gd name="connsiteX14" fmla="*/ 114046 w 127536"/>
                <a:gd name="connsiteY14" fmla="*/ 185979 h 193697"/>
                <a:gd name="connsiteX15" fmla="*/ 110413 w 127536"/>
                <a:gd name="connsiteY15" fmla="*/ 183854 h 193697"/>
                <a:gd name="connsiteX16" fmla="*/ 111629 w 127536"/>
                <a:gd name="connsiteY16" fmla="*/ 186433 h 193697"/>
                <a:gd name="connsiteX17" fmla="*/ 115570 w 127536"/>
                <a:gd name="connsiteY17" fmla="*/ 188703 h 193697"/>
                <a:gd name="connsiteX18" fmla="*/ 116932 w 127536"/>
                <a:gd name="connsiteY18" fmla="*/ 187487 h 193697"/>
                <a:gd name="connsiteX19" fmla="*/ 120726 w 127536"/>
                <a:gd name="connsiteY19" fmla="*/ 190665 h 193697"/>
                <a:gd name="connsiteX20" fmla="*/ 123450 w 127536"/>
                <a:gd name="connsiteY20" fmla="*/ 193697 h 193697"/>
                <a:gd name="connsiteX21" fmla="*/ 118375 w 127536"/>
                <a:gd name="connsiteY21" fmla="*/ 191427 h 193697"/>
                <a:gd name="connsiteX22" fmla="*/ 114970 w 127536"/>
                <a:gd name="connsiteY22" fmla="*/ 189757 h 193697"/>
                <a:gd name="connsiteX23" fmla="*/ 111791 w 127536"/>
                <a:gd name="connsiteY23" fmla="*/ 188541 h 193697"/>
                <a:gd name="connsiteX24" fmla="*/ 107851 w 127536"/>
                <a:gd name="connsiteY24" fmla="*/ 186270 h 193697"/>
                <a:gd name="connsiteX25" fmla="*/ 105419 w 127536"/>
                <a:gd name="connsiteY25" fmla="*/ 185962 h 193697"/>
                <a:gd name="connsiteX26" fmla="*/ 105419 w 127536"/>
                <a:gd name="connsiteY26" fmla="*/ 182168 h 193697"/>
                <a:gd name="connsiteX27" fmla="*/ 107397 w 127536"/>
                <a:gd name="connsiteY27" fmla="*/ 181860 h 193697"/>
                <a:gd name="connsiteX28" fmla="*/ 106181 w 127536"/>
                <a:gd name="connsiteY28" fmla="*/ 179736 h 193697"/>
                <a:gd name="connsiteX29" fmla="*/ 103003 w 127536"/>
                <a:gd name="connsiteY29" fmla="*/ 182460 h 193697"/>
                <a:gd name="connsiteX30" fmla="*/ 99370 w 127536"/>
                <a:gd name="connsiteY30" fmla="*/ 180027 h 193697"/>
                <a:gd name="connsiteX31" fmla="*/ 99370 w 127536"/>
                <a:gd name="connsiteY31" fmla="*/ 182752 h 193697"/>
                <a:gd name="connsiteX32" fmla="*/ 98608 w 127536"/>
                <a:gd name="connsiteY32" fmla="*/ 183514 h 193697"/>
                <a:gd name="connsiteX33" fmla="*/ 100116 w 127536"/>
                <a:gd name="connsiteY33" fmla="*/ 185492 h 193697"/>
                <a:gd name="connsiteX34" fmla="*/ 98608 w 127536"/>
                <a:gd name="connsiteY34" fmla="*/ 185946 h 193697"/>
                <a:gd name="connsiteX35" fmla="*/ 96030 w 127536"/>
                <a:gd name="connsiteY35" fmla="*/ 185800 h 193697"/>
                <a:gd name="connsiteX36" fmla="*/ 90111 w 127536"/>
                <a:gd name="connsiteY36" fmla="*/ 183368 h 193697"/>
                <a:gd name="connsiteX37" fmla="*/ 90111 w 127536"/>
                <a:gd name="connsiteY37" fmla="*/ 185346 h 193697"/>
                <a:gd name="connsiteX38" fmla="*/ 87079 w 127536"/>
                <a:gd name="connsiteY38" fmla="*/ 181714 h 193697"/>
                <a:gd name="connsiteX39" fmla="*/ 87079 w 127536"/>
                <a:gd name="connsiteY39" fmla="*/ 185054 h 193697"/>
                <a:gd name="connsiteX40" fmla="*/ 83284 w 127536"/>
                <a:gd name="connsiteY40" fmla="*/ 180806 h 193697"/>
                <a:gd name="connsiteX41" fmla="*/ 81160 w 127536"/>
                <a:gd name="connsiteY41" fmla="*/ 182168 h 193697"/>
                <a:gd name="connsiteX42" fmla="*/ 76619 w 127536"/>
                <a:gd name="connsiteY42" fmla="*/ 179898 h 193697"/>
                <a:gd name="connsiteX43" fmla="*/ 73895 w 127536"/>
                <a:gd name="connsiteY43" fmla="*/ 180352 h 193697"/>
                <a:gd name="connsiteX44" fmla="*/ 75711 w 127536"/>
                <a:gd name="connsiteY44" fmla="*/ 181860 h 193697"/>
                <a:gd name="connsiteX45" fmla="*/ 80106 w 127536"/>
                <a:gd name="connsiteY45" fmla="*/ 183222 h 193697"/>
                <a:gd name="connsiteX46" fmla="*/ 79052 w 127536"/>
                <a:gd name="connsiteY46" fmla="*/ 185946 h 193697"/>
                <a:gd name="connsiteX47" fmla="*/ 80106 w 127536"/>
                <a:gd name="connsiteY47" fmla="*/ 187308 h 193697"/>
                <a:gd name="connsiteX48" fmla="*/ 79052 w 127536"/>
                <a:gd name="connsiteY48" fmla="*/ 189887 h 193697"/>
                <a:gd name="connsiteX49" fmla="*/ 77690 w 127536"/>
                <a:gd name="connsiteY49" fmla="*/ 191395 h 193697"/>
                <a:gd name="connsiteX50" fmla="*/ 75711 w 127536"/>
                <a:gd name="connsiteY50" fmla="*/ 189579 h 193697"/>
                <a:gd name="connsiteX51" fmla="*/ 73895 w 127536"/>
                <a:gd name="connsiteY51" fmla="*/ 186692 h 193697"/>
                <a:gd name="connsiteX52" fmla="*/ 72079 w 127536"/>
                <a:gd name="connsiteY52" fmla="*/ 186692 h 193697"/>
                <a:gd name="connsiteX53" fmla="*/ 72079 w 127536"/>
                <a:gd name="connsiteY53" fmla="*/ 185638 h 193697"/>
                <a:gd name="connsiteX54" fmla="*/ 70263 w 127536"/>
                <a:gd name="connsiteY54" fmla="*/ 185038 h 193697"/>
                <a:gd name="connsiteX55" fmla="*/ 67993 w 127536"/>
                <a:gd name="connsiteY55" fmla="*/ 181406 h 193697"/>
                <a:gd name="connsiteX56" fmla="*/ 68755 w 127536"/>
                <a:gd name="connsiteY56" fmla="*/ 180644 h 193697"/>
                <a:gd name="connsiteX57" fmla="*/ 66939 w 127536"/>
                <a:gd name="connsiteY57" fmla="*/ 179054 h 193697"/>
                <a:gd name="connsiteX58" fmla="*/ 64814 w 127536"/>
                <a:gd name="connsiteY58" fmla="*/ 177773 h 193697"/>
                <a:gd name="connsiteX59" fmla="*/ 64814 w 127536"/>
                <a:gd name="connsiteY59" fmla="*/ 179898 h 193697"/>
                <a:gd name="connsiteX60" fmla="*/ 62836 w 127536"/>
                <a:gd name="connsiteY60" fmla="*/ 180352 h 193697"/>
                <a:gd name="connsiteX61" fmla="*/ 65723 w 127536"/>
                <a:gd name="connsiteY61" fmla="*/ 182784 h 193697"/>
                <a:gd name="connsiteX62" fmla="*/ 66485 w 127536"/>
                <a:gd name="connsiteY62" fmla="*/ 184292 h 193697"/>
                <a:gd name="connsiteX63" fmla="*/ 67993 w 127536"/>
                <a:gd name="connsiteY63" fmla="*/ 185508 h 193697"/>
                <a:gd name="connsiteX64" fmla="*/ 65106 w 127536"/>
                <a:gd name="connsiteY64" fmla="*/ 185362 h 193697"/>
                <a:gd name="connsiteX65" fmla="*/ 62836 w 127536"/>
                <a:gd name="connsiteY65" fmla="*/ 181730 h 193697"/>
                <a:gd name="connsiteX66" fmla="*/ 59804 w 127536"/>
                <a:gd name="connsiteY66" fmla="*/ 179071 h 193697"/>
                <a:gd name="connsiteX67" fmla="*/ 58750 w 127536"/>
                <a:gd name="connsiteY67" fmla="*/ 179071 h 193697"/>
                <a:gd name="connsiteX68" fmla="*/ 58750 w 127536"/>
                <a:gd name="connsiteY68" fmla="*/ 180514 h 193697"/>
                <a:gd name="connsiteX69" fmla="*/ 56480 w 127536"/>
                <a:gd name="connsiteY69" fmla="*/ 179752 h 193697"/>
                <a:gd name="connsiteX70" fmla="*/ 56480 w 127536"/>
                <a:gd name="connsiteY70" fmla="*/ 180660 h 193697"/>
                <a:gd name="connsiteX71" fmla="*/ 52685 w 127536"/>
                <a:gd name="connsiteY71" fmla="*/ 179898 h 193697"/>
                <a:gd name="connsiteX72" fmla="*/ 52685 w 127536"/>
                <a:gd name="connsiteY72" fmla="*/ 177465 h 193697"/>
                <a:gd name="connsiteX73" fmla="*/ 51323 w 127536"/>
                <a:gd name="connsiteY73" fmla="*/ 179054 h 193697"/>
                <a:gd name="connsiteX74" fmla="*/ 49199 w 127536"/>
                <a:gd name="connsiteY74" fmla="*/ 176849 h 193697"/>
                <a:gd name="connsiteX75" fmla="*/ 48437 w 127536"/>
                <a:gd name="connsiteY75" fmla="*/ 177449 h 193697"/>
                <a:gd name="connsiteX76" fmla="*/ 47074 w 127536"/>
                <a:gd name="connsiteY76" fmla="*/ 175471 h 193697"/>
                <a:gd name="connsiteX77" fmla="*/ 44350 w 127536"/>
                <a:gd name="connsiteY77" fmla="*/ 174563 h 193697"/>
                <a:gd name="connsiteX78" fmla="*/ 44350 w 127536"/>
                <a:gd name="connsiteY78" fmla="*/ 176379 h 193697"/>
                <a:gd name="connsiteX79" fmla="*/ 39356 w 127536"/>
                <a:gd name="connsiteY79" fmla="*/ 171530 h 193697"/>
                <a:gd name="connsiteX80" fmla="*/ 42842 w 127536"/>
                <a:gd name="connsiteY80" fmla="*/ 171838 h 193697"/>
                <a:gd name="connsiteX81" fmla="*/ 42696 w 127536"/>
                <a:gd name="connsiteY81" fmla="*/ 168206 h 193697"/>
                <a:gd name="connsiteX82" fmla="*/ 45728 w 127536"/>
                <a:gd name="connsiteY82" fmla="*/ 170930 h 193697"/>
                <a:gd name="connsiteX83" fmla="*/ 47399 w 127536"/>
                <a:gd name="connsiteY83" fmla="*/ 173509 h 193697"/>
                <a:gd name="connsiteX84" fmla="*/ 47399 w 127536"/>
                <a:gd name="connsiteY84" fmla="*/ 169568 h 193697"/>
                <a:gd name="connsiteX85" fmla="*/ 48615 w 127536"/>
                <a:gd name="connsiteY85" fmla="*/ 168352 h 193697"/>
                <a:gd name="connsiteX86" fmla="*/ 48015 w 127536"/>
                <a:gd name="connsiteY86" fmla="*/ 164412 h 193697"/>
                <a:gd name="connsiteX87" fmla="*/ 43620 w 127536"/>
                <a:gd name="connsiteY87" fmla="*/ 158947 h 193697"/>
                <a:gd name="connsiteX88" fmla="*/ 46345 w 127536"/>
                <a:gd name="connsiteY88" fmla="*/ 160455 h 193697"/>
                <a:gd name="connsiteX89" fmla="*/ 47107 w 127536"/>
                <a:gd name="connsiteY89" fmla="*/ 158947 h 193697"/>
                <a:gd name="connsiteX90" fmla="*/ 49685 w 127536"/>
                <a:gd name="connsiteY90" fmla="*/ 161217 h 193697"/>
                <a:gd name="connsiteX91" fmla="*/ 50139 w 127536"/>
                <a:gd name="connsiteY91" fmla="*/ 160001 h 193697"/>
                <a:gd name="connsiteX92" fmla="*/ 52263 w 127536"/>
                <a:gd name="connsiteY92" fmla="*/ 162271 h 193697"/>
                <a:gd name="connsiteX93" fmla="*/ 51809 w 127536"/>
                <a:gd name="connsiteY93" fmla="*/ 158931 h 193697"/>
                <a:gd name="connsiteX94" fmla="*/ 56658 w 127536"/>
                <a:gd name="connsiteY94" fmla="*/ 158931 h 193697"/>
                <a:gd name="connsiteX95" fmla="*/ 59382 w 127536"/>
                <a:gd name="connsiteY95" fmla="*/ 156952 h 193697"/>
                <a:gd name="connsiteX96" fmla="*/ 55588 w 127536"/>
                <a:gd name="connsiteY96" fmla="*/ 155736 h 193697"/>
                <a:gd name="connsiteX97" fmla="*/ 54080 w 127536"/>
                <a:gd name="connsiteY97" fmla="*/ 153612 h 193697"/>
                <a:gd name="connsiteX98" fmla="*/ 56204 w 127536"/>
                <a:gd name="connsiteY98" fmla="*/ 153612 h 193697"/>
                <a:gd name="connsiteX99" fmla="*/ 58636 w 127536"/>
                <a:gd name="connsiteY99" fmla="*/ 154974 h 193697"/>
                <a:gd name="connsiteX100" fmla="*/ 56966 w 127536"/>
                <a:gd name="connsiteY100" fmla="*/ 152250 h 193697"/>
                <a:gd name="connsiteX101" fmla="*/ 57420 w 127536"/>
                <a:gd name="connsiteY101" fmla="*/ 150271 h 193697"/>
                <a:gd name="connsiteX102" fmla="*/ 54080 w 127536"/>
                <a:gd name="connsiteY102" fmla="*/ 148147 h 193697"/>
                <a:gd name="connsiteX103" fmla="*/ 52864 w 127536"/>
                <a:gd name="connsiteY103" fmla="*/ 151325 h 193697"/>
                <a:gd name="connsiteX104" fmla="*/ 51955 w 127536"/>
                <a:gd name="connsiteY104" fmla="*/ 150726 h 193697"/>
                <a:gd name="connsiteX105" fmla="*/ 51809 w 127536"/>
                <a:gd name="connsiteY105" fmla="*/ 152850 h 193697"/>
                <a:gd name="connsiteX106" fmla="*/ 49685 w 127536"/>
                <a:gd name="connsiteY106" fmla="*/ 150417 h 193697"/>
                <a:gd name="connsiteX107" fmla="*/ 50285 w 127536"/>
                <a:gd name="connsiteY107" fmla="*/ 154212 h 193697"/>
                <a:gd name="connsiteX108" fmla="*/ 47707 w 127536"/>
                <a:gd name="connsiteY108" fmla="*/ 150271 h 193697"/>
                <a:gd name="connsiteX109" fmla="*/ 46653 w 127536"/>
                <a:gd name="connsiteY109" fmla="*/ 152088 h 193697"/>
                <a:gd name="connsiteX110" fmla="*/ 44836 w 127536"/>
                <a:gd name="connsiteY110" fmla="*/ 149363 h 193697"/>
                <a:gd name="connsiteX111" fmla="*/ 44237 w 127536"/>
                <a:gd name="connsiteY111" fmla="*/ 150417 h 193697"/>
                <a:gd name="connsiteX112" fmla="*/ 45145 w 127536"/>
                <a:gd name="connsiteY112" fmla="*/ 145261 h 193697"/>
                <a:gd name="connsiteX113" fmla="*/ 45291 w 127536"/>
                <a:gd name="connsiteY113" fmla="*/ 142682 h 193697"/>
                <a:gd name="connsiteX114" fmla="*/ 48177 w 127536"/>
                <a:gd name="connsiteY114" fmla="*/ 140104 h 193697"/>
                <a:gd name="connsiteX115" fmla="*/ 51355 w 127536"/>
                <a:gd name="connsiteY115" fmla="*/ 138742 h 193697"/>
                <a:gd name="connsiteX116" fmla="*/ 51209 w 127536"/>
                <a:gd name="connsiteY116" fmla="*/ 135710 h 193697"/>
                <a:gd name="connsiteX117" fmla="*/ 48485 w 127536"/>
                <a:gd name="connsiteY117" fmla="*/ 137526 h 193697"/>
                <a:gd name="connsiteX118" fmla="*/ 46669 w 127536"/>
                <a:gd name="connsiteY118" fmla="*/ 139196 h 193697"/>
                <a:gd name="connsiteX119" fmla="*/ 44091 w 127536"/>
                <a:gd name="connsiteY119" fmla="*/ 140866 h 193697"/>
                <a:gd name="connsiteX120" fmla="*/ 42583 w 127536"/>
                <a:gd name="connsiteY120" fmla="*/ 143591 h 193697"/>
                <a:gd name="connsiteX121" fmla="*/ 41674 w 127536"/>
                <a:gd name="connsiteY121" fmla="*/ 144953 h 193697"/>
                <a:gd name="connsiteX122" fmla="*/ 39404 w 127536"/>
                <a:gd name="connsiteY122" fmla="*/ 140250 h 193697"/>
                <a:gd name="connsiteX123" fmla="*/ 39404 w 127536"/>
                <a:gd name="connsiteY123" fmla="*/ 131153 h 193697"/>
                <a:gd name="connsiteX124" fmla="*/ 43345 w 127536"/>
                <a:gd name="connsiteY124" fmla="*/ 129029 h 193697"/>
                <a:gd name="connsiteX125" fmla="*/ 40166 w 127536"/>
                <a:gd name="connsiteY125" fmla="*/ 128267 h 193697"/>
                <a:gd name="connsiteX126" fmla="*/ 37588 w 127536"/>
                <a:gd name="connsiteY126" fmla="*/ 131153 h 193697"/>
                <a:gd name="connsiteX127" fmla="*/ 36534 w 127536"/>
                <a:gd name="connsiteY127" fmla="*/ 136618 h 193697"/>
                <a:gd name="connsiteX128" fmla="*/ 34102 w 127536"/>
                <a:gd name="connsiteY128" fmla="*/ 130553 h 193697"/>
                <a:gd name="connsiteX129" fmla="*/ 33340 w 127536"/>
                <a:gd name="connsiteY129" fmla="*/ 134640 h 193697"/>
                <a:gd name="connsiteX130" fmla="*/ 31361 w 127536"/>
                <a:gd name="connsiteY130" fmla="*/ 133277 h 193697"/>
                <a:gd name="connsiteX131" fmla="*/ 29999 w 127536"/>
                <a:gd name="connsiteY131" fmla="*/ 134494 h 193697"/>
                <a:gd name="connsiteX132" fmla="*/ 28329 w 127536"/>
                <a:gd name="connsiteY132" fmla="*/ 132369 h 193697"/>
                <a:gd name="connsiteX133" fmla="*/ 27567 w 127536"/>
                <a:gd name="connsiteY133" fmla="*/ 133277 h 193697"/>
                <a:gd name="connsiteX134" fmla="*/ 26805 w 127536"/>
                <a:gd name="connsiteY134" fmla="*/ 132369 h 193697"/>
                <a:gd name="connsiteX135" fmla="*/ 25134 w 127536"/>
                <a:gd name="connsiteY135" fmla="*/ 134185 h 193697"/>
                <a:gd name="connsiteX136" fmla="*/ 26805 w 127536"/>
                <a:gd name="connsiteY136" fmla="*/ 130699 h 193697"/>
                <a:gd name="connsiteX137" fmla="*/ 26805 w 127536"/>
                <a:gd name="connsiteY137" fmla="*/ 128267 h 193697"/>
                <a:gd name="connsiteX138" fmla="*/ 25134 w 127536"/>
                <a:gd name="connsiteY138" fmla="*/ 127667 h 193697"/>
                <a:gd name="connsiteX139" fmla="*/ 23318 w 127536"/>
                <a:gd name="connsiteY139" fmla="*/ 115083 h 193697"/>
                <a:gd name="connsiteX140" fmla="*/ 23318 w 127536"/>
                <a:gd name="connsiteY140" fmla="*/ 125542 h 193697"/>
                <a:gd name="connsiteX141" fmla="*/ 22264 w 127536"/>
                <a:gd name="connsiteY141" fmla="*/ 127975 h 193697"/>
                <a:gd name="connsiteX142" fmla="*/ 20448 w 127536"/>
                <a:gd name="connsiteY142" fmla="*/ 127975 h 193697"/>
                <a:gd name="connsiteX143" fmla="*/ 20448 w 127536"/>
                <a:gd name="connsiteY143" fmla="*/ 129953 h 193697"/>
                <a:gd name="connsiteX144" fmla="*/ 21810 w 127536"/>
                <a:gd name="connsiteY144" fmla="*/ 131623 h 193697"/>
                <a:gd name="connsiteX145" fmla="*/ 22118 w 127536"/>
                <a:gd name="connsiteY145" fmla="*/ 132677 h 193697"/>
                <a:gd name="connsiteX146" fmla="*/ 20448 w 127536"/>
                <a:gd name="connsiteY146" fmla="*/ 131315 h 193697"/>
                <a:gd name="connsiteX147" fmla="*/ 18778 w 127536"/>
                <a:gd name="connsiteY147" fmla="*/ 128283 h 193697"/>
                <a:gd name="connsiteX148" fmla="*/ 17416 w 127536"/>
                <a:gd name="connsiteY148" fmla="*/ 127829 h 193697"/>
                <a:gd name="connsiteX149" fmla="*/ 16200 w 127536"/>
                <a:gd name="connsiteY149" fmla="*/ 128737 h 193697"/>
                <a:gd name="connsiteX150" fmla="*/ 16200 w 127536"/>
                <a:gd name="connsiteY150" fmla="*/ 130861 h 193697"/>
                <a:gd name="connsiteX151" fmla="*/ 18324 w 127536"/>
                <a:gd name="connsiteY151" fmla="*/ 132677 h 193697"/>
                <a:gd name="connsiteX152" fmla="*/ 15940 w 127536"/>
                <a:gd name="connsiteY152" fmla="*/ 133894 h 193697"/>
                <a:gd name="connsiteX153" fmla="*/ 11351 w 127536"/>
                <a:gd name="connsiteY153" fmla="*/ 133294 h 193697"/>
                <a:gd name="connsiteX154" fmla="*/ 9081 w 127536"/>
                <a:gd name="connsiteY154" fmla="*/ 132694 h 193697"/>
                <a:gd name="connsiteX155" fmla="*/ 5902 w 127536"/>
                <a:gd name="connsiteY155" fmla="*/ 129661 h 193697"/>
                <a:gd name="connsiteX156" fmla="*/ 3924 w 127536"/>
                <a:gd name="connsiteY156" fmla="*/ 126321 h 193697"/>
                <a:gd name="connsiteX157" fmla="*/ 2416 w 127536"/>
                <a:gd name="connsiteY157" fmla="*/ 121326 h 193697"/>
                <a:gd name="connsiteX158" fmla="*/ 2416 w 127536"/>
                <a:gd name="connsiteY158" fmla="*/ 118748 h 193697"/>
                <a:gd name="connsiteX159" fmla="*/ 1054 w 127536"/>
                <a:gd name="connsiteY159" fmla="*/ 117240 h 193697"/>
                <a:gd name="connsiteX160" fmla="*/ 1054 w 127536"/>
                <a:gd name="connsiteY160" fmla="*/ 113608 h 193697"/>
                <a:gd name="connsiteX161" fmla="*/ 0 w 127536"/>
                <a:gd name="connsiteY161" fmla="*/ 110883 h 193697"/>
                <a:gd name="connsiteX162" fmla="*/ 0 w 127536"/>
                <a:gd name="connsiteY162" fmla="*/ 107089 h 193697"/>
                <a:gd name="connsiteX163" fmla="*/ 1670 w 127536"/>
                <a:gd name="connsiteY163" fmla="*/ 105273 h 193697"/>
                <a:gd name="connsiteX164" fmla="*/ 1978 w 127536"/>
                <a:gd name="connsiteY164" fmla="*/ 99208 h 193697"/>
                <a:gd name="connsiteX165" fmla="*/ 1978 w 127536"/>
                <a:gd name="connsiteY165" fmla="*/ 94959 h 193697"/>
                <a:gd name="connsiteX166" fmla="*/ 5465 w 127536"/>
                <a:gd name="connsiteY166" fmla="*/ 91927 h 193697"/>
                <a:gd name="connsiteX167" fmla="*/ 7443 w 127536"/>
                <a:gd name="connsiteY167" fmla="*/ 90111 h 193697"/>
                <a:gd name="connsiteX168" fmla="*/ 8497 w 127536"/>
                <a:gd name="connsiteY168" fmla="*/ 87079 h 193697"/>
                <a:gd name="connsiteX169" fmla="*/ 10167 w 127536"/>
                <a:gd name="connsiteY169" fmla="*/ 89349 h 193697"/>
                <a:gd name="connsiteX170" fmla="*/ 12146 w 127536"/>
                <a:gd name="connsiteY170" fmla="*/ 91019 h 193697"/>
                <a:gd name="connsiteX171" fmla="*/ 12908 w 127536"/>
                <a:gd name="connsiteY171" fmla="*/ 93597 h 193697"/>
                <a:gd name="connsiteX172" fmla="*/ 13962 w 127536"/>
                <a:gd name="connsiteY172" fmla="*/ 92381 h 193697"/>
                <a:gd name="connsiteX173" fmla="*/ 15940 w 127536"/>
                <a:gd name="connsiteY173" fmla="*/ 89803 h 193697"/>
                <a:gd name="connsiteX174" fmla="*/ 16848 w 127536"/>
                <a:gd name="connsiteY174" fmla="*/ 92527 h 193697"/>
                <a:gd name="connsiteX175" fmla="*/ 17902 w 127536"/>
                <a:gd name="connsiteY175" fmla="*/ 93889 h 193697"/>
                <a:gd name="connsiteX176" fmla="*/ 18810 w 127536"/>
                <a:gd name="connsiteY176" fmla="*/ 95868 h 193697"/>
                <a:gd name="connsiteX177" fmla="*/ 21243 w 127536"/>
                <a:gd name="connsiteY177" fmla="*/ 94051 h 193697"/>
                <a:gd name="connsiteX178" fmla="*/ 19881 w 127536"/>
                <a:gd name="connsiteY178" fmla="*/ 91165 h 193697"/>
                <a:gd name="connsiteX179" fmla="*/ 20934 w 127536"/>
                <a:gd name="connsiteY179" fmla="*/ 89349 h 193697"/>
                <a:gd name="connsiteX180" fmla="*/ 20626 w 127536"/>
                <a:gd name="connsiteY180" fmla="*/ 87987 h 193697"/>
                <a:gd name="connsiteX181" fmla="*/ 22605 w 127536"/>
                <a:gd name="connsiteY181" fmla="*/ 88895 h 193697"/>
                <a:gd name="connsiteX182" fmla="*/ 23513 w 127536"/>
                <a:gd name="connsiteY182" fmla="*/ 87079 h 193697"/>
                <a:gd name="connsiteX183" fmla="*/ 20789 w 127536"/>
                <a:gd name="connsiteY183" fmla="*/ 84354 h 193697"/>
                <a:gd name="connsiteX184" fmla="*/ 22151 w 127536"/>
                <a:gd name="connsiteY184" fmla="*/ 84354 h 193697"/>
                <a:gd name="connsiteX185" fmla="*/ 22459 w 127536"/>
                <a:gd name="connsiteY185" fmla="*/ 82230 h 193697"/>
                <a:gd name="connsiteX186" fmla="*/ 22005 w 127536"/>
                <a:gd name="connsiteY186" fmla="*/ 79198 h 193697"/>
                <a:gd name="connsiteX187" fmla="*/ 24129 w 127536"/>
                <a:gd name="connsiteY187" fmla="*/ 80706 h 193697"/>
                <a:gd name="connsiteX188" fmla="*/ 24583 w 127536"/>
                <a:gd name="connsiteY188" fmla="*/ 78274 h 193697"/>
                <a:gd name="connsiteX189" fmla="*/ 27015 w 127536"/>
                <a:gd name="connsiteY189" fmla="*/ 76603 h 193697"/>
                <a:gd name="connsiteX190" fmla="*/ 26416 w 127536"/>
                <a:gd name="connsiteY190" fmla="*/ 74025 h 193697"/>
                <a:gd name="connsiteX191" fmla="*/ 24291 w 127536"/>
                <a:gd name="connsiteY191" fmla="*/ 74025 h 193697"/>
                <a:gd name="connsiteX192" fmla="*/ 23529 w 127536"/>
                <a:gd name="connsiteY192" fmla="*/ 75241 h 193697"/>
                <a:gd name="connsiteX193" fmla="*/ 22313 w 127536"/>
                <a:gd name="connsiteY193" fmla="*/ 74025 h 193697"/>
                <a:gd name="connsiteX194" fmla="*/ 27615 w 127536"/>
                <a:gd name="connsiteY194" fmla="*/ 72209 h 193697"/>
                <a:gd name="connsiteX195" fmla="*/ 26253 w 127536"/>
                <a:gd name="connsiteY195" fmla="*/ 69322 h 193697"/>
                <a:gd name="connsiteX196" fmla="*/ 28686 w 127536"/>
                <a:gd name="connsiteY196" fmla="*/ 69322 h 193697"/>
                <a:gd name="connsiteX197" fmla="*/ 26416 w 127536"/>
                <a:gd name="connsiteY197" fmla="*/ 67198 h 193697"/>
                <a:gd name="connsiteX198" fmla="*/ 28540 w 127536"/>
                <a:gd name="connsiteY198" fmla="*/ 64312 h 193697"/>
                <a:gd name="connsiteX199" fmla="*/ 30664 w 127536"/>
                <a:gd name="connsiteY199" fmla="*/ 64312 h 193697"/>
                <a:gd name="connsiteX200" fmla="*/ 29902 w 127536"/>
                <a:gd name="connsiteY200" fmla="*/ 62496 h 193697"/>
                <a:gd name="connsiteX201" fmla="*/ 32172 w 127536"/>
                <a:gd name="connsiteY201" fmla="*/ 59917 h 193697"/>
                <a:gd name="connsiteX202" fmla="*/ 33080 w 127536"/>
                <a:gd name="connsiteY202" fmla="*/ 59009 h 193697"/>
                <a:gd name="connsiteX203" fmla="*/ 37329 w 127536"/>
                <a:gd name="connsiteY203" fmla="*/ 60063 h 193697"/>
                <a:gd name="connsiteX204" fmla="*/ 39453 w 127536"/>
                <a:gd name="connsiteY204" fmla="*/ 61425 h 193697"/>
                <a:gd name="connsiteX205" fmla="*/ 36275 w 127536"/>
                <a:gd name="connsiteY205" fmla="*/ 57793 h 193697"/>
                <a:gd name="connsiteX206" fmla="*/ 32642 w 127536"/>
                <a:gd name="connsiteY206" fmla="*/ 57793 h 193697"/>
                <a:gd name="connsiteX207" fmla="*/ 29010 w 127536"/>
                <a:gd name="connsiteY207" fmla="*/ 59609 h 193697"/>
                <a:gd name="connsiteX208" fmla="*/ 27648 w 127536"/>
                <a:gd name="connsiteY208" fmla="*/ 61117 h 193697"/>
                <a:gd name="connsiteX209" fmla="*/ 28556 w 127536"/>
                <a:gd name="connsiteY209" fmla="*/ 57777 h 193697"/>
                <a:gd name="connsiteX210" fmla="*/ 26886 w 127536"/>
                <a:gd name="connsiteY210" fmla="*/ 56107 h 193697"/>
                <a:gd name="connsiteX211" fmla="*/ 29318 w 127536"/>
                <a:gd name="connsiteY211" fmla="*/ 54598 h 193697"/>
                <a:gd name="connsiteX212" fmla="*/ 32205 w 127536"/>
                <a:gd name="connsiteY212" fmla="*/ 53382 h 193697"/>
                <a:gd name="connsiteX213" fmla="*/ 27502 w 127536"/>
                <a:gd name="connsiteY213" fmla="*/ 52474 h 193697"/>
                <a:gd name="connsiteX214" fmla="*/ 24615 w 127536"/>
                <a:gd name="connsiteY214" fmla="*/ 52474 h 193697"/>
                <a:gd name="connsiteX215" fmla="*/ 21891 w 127536"/>
                <a:gd name="connsiteY215" fmla="*/ 50496 h 193697"/>
                <a:gd name="connsiteX216" fmla="*/ 20221 w 127536"/>
                <a:gd name="connsiteY216" fmla="*/ 49280 h 193697"/>
                <a:gd name="connsiteX217" fmla="*/ 21275 w 127536"/>
                <a:gd name="connsiteY217" fmla="*/ 46847 h 193697"/>
                <a:gd name="connsiteX218" fmla="*/ 22783 w 127536"/>
                <a:gd name="connsiteY218" fmla="*/ 41999 h 193697"/>
                <a:gd name="connsiteX219" fmla="*/ 25507 w 127536"/>
                <a:gd name="connsiteY219" fmla="*/ 39421 h 193697"/>
                <a:gd name="connsiteX220" fmla="*/ 28394 w 127536"/>
                <a:gd name="connsiteY220" fmla="*/ 37604 h 193697"/>
                <a:gd name="connsiteX221" fmla="*/ 30972 w 127536"/>
                <a:gd name="connsiteY221" fmla="*/ 35788 h 193697"/>
                <a:gd name="connsiteX222" fmla="*/ 34458 w 127536"/>
                <a:gd name="connsiteY222" fmla="*/ 36696 h 193697"/>
                <a:gd name="connsiteX223" fmla="*/ 37345 w 127536"/>
                <a:gd name="connsiteY223" fmla="*/ 37750 h 193697"/>
                <a:gd name="connsiteX224" fmla="*/ 41140 w 127536"/>
                <a:gd name="connsiteY224" fmla="*/ 38967 h 193697"/>
                <a:gd name="connsiteX225" fmla="*/ 40231 w 127536"/>
                <a:gd name="connsiteY225" fmla="*/ 36534 h 193697"/>
                <a:gd name="connsiteX226" fmla="*/ 41140 w 127536"/>
                <a:gd name="connsiteY226" fmla="*/ 35772 h 193697"/>
                <a:gd name="connsiteX227" fmla="*/ 37507 w 127536"/>
                <a:gd name="connsiteY227" fmla="*/ 35772 h 193697"/>
                <a:gd name="connsiteX228" fmla="*/ 35383 w 127536"/>
                <a:gd name="connsiteY228" fmla="*/ 32886 h 193697"/>
                <a:gd name="connsiteX229" fmla="*/ 35383 w 127536"/>
                <a:gd name="connsiteY229" fmla="*/ 30307 h 193697"/>
                <a:gd name="connsiteX230" fmla="*/ 36745 w 127536"/>
                <a:gd name="connsiteY230" fmla="*/ 29091 h 193697"/>
                <a:gd name="connsiteX231" fmla="*/ 39323 w 127536"/>
                <a:gd name="connsiteY231" fmla="*/ 29853 h 193697"/>
                <a:gd name="connsiteX232" fmla="*/ 41448 w 127536"/>
                <a:gd name="connsiteY232" fmla="*/ 29853 h 193697"/>
                <a:gd name="connsiteX233" fmla="*/ 40539 w 127536"/>
                <a:gd name="connsiteY233" fmla="*/ 28037 h 193697"/>
                <a:gd name="connsiteX234" fmla="*/ 39031 w 127536"/>
                <a:gd name="connsiteY234" fmla="*/ 26367 h 193697"/>
                <a:gd name="connsiteX235" fmla="*/ 38723 w 127536"/>
                <a:gd name="connsiteY235" fmla="*/ 23643 h 193697"/>
                <a:gd name="connsiteX236" fmla="*/ 36453 w 127536"/>
                <a:gd name="connsiteY236" fmla="*/ 23643 h 193697"/>
                <a:gd name="connsiteX237" fmla="*/ 36453 w 127536"/>
                <a:gd name="connsiteY237" fmla="*/ 20610 h 193697"/>
                <a:gd name="connsiteX238" fmla="*/ 39177 w 127536"/>
                <a:gd name="connsiteY238" fmla="*/ 16670 h 193697"/>
                <a:gd name="connsiteX239" fmla="*/ 41155 w 127536"/>
                <a:gd name="connsiteY239" fmla="*/ 13038 h 193697"/>
                <a:gd name="connsiteX240" fmla="*/ 43734 w 127536"/>
                <a:gd name="connsiteY240" fmla="*/ 13038 h 193697"/>
                <a:gd name="connsiteX241" fmla="*/ 46766 w 127536"/>
                <a:gd name="connsiteY241" fmla="*/ 11529 h 193697"/>
                <a:gd name="connsiteX242" fmla="*/ 48582 w 127536"/>
                <a:gd name="connsiteY242" fmla="*/ 9405 h 193697"/>
                <a:gd name="connsiteX243" fmla="*/ 50707 w 127536"/>
                <a:gd name="connsiteY243" fmla="*/ 8189 h 193697"/>
                <a:gd name="connsiteX244" fmla="*/ 52523 w 127536"/>
                <a:gd name="connsiteY244" fmla="*/ 9551 h 193697"/>
                <a:gd name="connsiteX245" fmla="*/ 54031 w 127536"/>
                <a:gd name="connsiteY245" fmla="*/ 8189 h 193697"/>
                <a:gd name="connsiteX246" fmla="*/ 54485 w 127536"/>
                <a:gd name="connsiteY246" fmla="*/ 9859 h 193697"/>
                <a:gd name="connsiteX247" fmla="*/ 56301 w 127536"/>
                <a:gd name="connsiteY247" fmla="*/ 10313 h 193697"/>
                <a:gd name="connsiteX248" fmla="*/ 58880 w 127536"/>
                <a:gd name="connsiteY248" fmla="*/ 9859 h 193697"/>
                <a:gd name="connsiteX249" fmla="*/ 60550 w 127536"/>
                <a:gd name="connsiteY249" fmla="*/ 8189 h 193697"/>
                <a:gd name="connsiteX250" fmla="*/ 62674 w 127536"/>
                <a:gd name="connsiteY250" fmla="*/ 9859 h 193697"/>
                <a:gd name="connsiteX251" fmla="*/ 62528 w 127536"/>
                <a:gd name="connsiteY251" fmla="*/ 8189 h 193697"/>
                <a:gd name="connsiteX252" fmla="*/ 61928 w 127536"/>
                <a:gd name="connsiteY252" fmla="*/ 5919 h 193697"/>
                <a:gd name="connsiteX253" fmla="*/ 65869 w 127536"/>
                <a:gd name="connsiteY253" fmla="*/ 2432 h 193697"/>
                <a:gd name="connsiteX254" fmla="*/ 68301 w 127536"/>
                <a:gd name="connsiteY254" fmla="*/ 2432 h 193697"/>
                <a:gd name="connsiteX255" fmla="*/ 70733 w 127536"/>
                <a:gd name="connsiteY255" fmla="*/ 0 h 193697"/>
                <a:gd name="connsiteX256" fmla="*/ 73457 w 127536"/>
                <a:gd name="connsiteY256" fmla="*/ 0 h 193697"/>
                <a:gd name="connsiteX257" fmla="*/ 75582 w 127536"/>
                <a:gd name="connsiteY257" fmla="*/ 762 h 193697"/>
                <a:gd name="connsiteX258" fmla="*/ 77706 w 127536"/>
                <a:gd name="connsiteY258" fmla="*/ 2578 h 193697"/>
                <a:gd name="connsiteX259" fmla="*/ 78922 w 127536"/>
                <a:gd name="connsiteY259" fmla="*/ 4395 h 193697"/>
                <a:gd name="connsiteX260" fmla="*/ 80430 w 127536"/>
                <a:gd name="connsiteY260" fmla="*/ 6519 h 193697"/>
                <a:gd name="connsiteX261" fmla="*/ 83609 w 127536"/>
                <a:gd name="connsiteY261" fmla="*/ 6519 h 193697"/>
                <a:gd name="connsiteX262" fmla="*/ 86949 w 127536"/>
                <a:gd name="connsiteY262" fmla="*/ 6827 h 193697"/>
                <a:gd name="connsiteX263" fmla="*/ 88927 w 127536"/>
                <a:gd name="connsiteY263" fmla="*/ 6827 h 193697"/>
                <a:gd name="connsiteX264" fmla="*/ 90906 w 127536"/>
                <a:gd name="connsiteY264" fmla="*/ 7881 h 193697"/>
                <a:gd name="connsiteX265" fmla="*/ 90452 w 127536"/>
                <a:gd name="connsiteY265" fmla="*/ 8643 h 193697"/>
                <a:gd name="connsiteX266" fmla="*/ 94246 w 127536"/>
                <a:gd name="connsiteY266" fmla="*/ 9697 h 193697"/>
                <a:gd name="connsiteX267" fmla="*/ 94700 w 127536"/>
                <a:gd name="connsiteY267" fmla="*/ 11205 h 193697"/>
                <a:gd name="connsiteX268" fmla="*/ 98332 w 127536"/>
                <a:gd name="connsiteY268" fmla="*/ 11967 h 193697"/>
                <a:gd name="connsiteX269" fmla="*/ 100149 w 127536"/>
                <a:gd name="connsiteY269" fmla="*/ 12113 h 193697"/>
                <a:gd name="connsiteX270" fmla="*/ 104089 w 127536"/>
                <a:gd name="connsiteY270" fmla="*/ 14837 h 193697"/>
                <a:gd name="connsiteX271" fmla="*/ 105597 w 127536"/>
                <a:gd name="connsiteY271" fmla="*/ 17562 h 193697"/>
                <a:gd name="connsiteX272" fmla="*/ 105451 w 127536"/>
                <a:gd name="connsiteY272" fmla="*/ 21194 h 193697"/>
                <a:gd name="connsiteX273" fmla="*/ 102111 w 127536"/>
                <a:gd name="connsiteY273" fmla="*/ 22410 h 193697"/>
                <a:gd name="connsiteX274" fmla="*/ 99532 w 127536"/>
                <a:gd name="connsiteY274" fmla="*/ 23172 h 193697"/>
                <a:gd name="connsiteX275" fmla="*/ 92414 w 127536"/>
                <a:gd name="connsiteY275" fmla="*/ 24389 h 193697"/>
                <a:gd name="connsiteX276" fmla="*/ 100149 w 127536"/>
                <a:gd name="connsiteY276" fmla="*/ 25605 h 193697"/>
                <a:gd name="connsiteX277" fmla="*/ 103181 w 127536"/>
                <a:gd name="connsiteY277" fmla="*/ 27421 h 193697"/>
                <a:gd name="connsiteX278" fmla="*/ 101819 w 127536"/>
                <a:gd name="connsiteY278" fmla="*/ 29545 h 193697"/>
                <a:gd name="connsiteX279" fmla="*/ 96662 w 127536"/>
                <a:gd name="connsiteY279" fmla="*/ 30307 h 193697"/>
                <a:gd name="connsiteX280" fmla="*/ 92122 w 127536"/>
                <a:gd name="connsiteY280" fmla="*/ 32286 h 193697"/>
                <a:gd name="connsiteX281" fmla="*/ 89851 w 127536"/>
                <a:gd name="connsiteY281" fmla="*/ 31523 h 193697"/>
                <a:gd name="connsiteX282" fmla="*/ 86965 w 127536"/>
                <a:gd name="connsiteY282" fmla="*/ 35010 h 193697"/>
                <a:gd name="connsiteX283" fmla="*/ 91668 w 127536"/>
                <a:gd name="connsiteY283" fmla="*/ 33502 h 193697"/>
                <a:gd name="connsiteX284" fmla="*/ 93030 w 127536"/>
                <a:gd name="connsiteY284" fmla="*/ 34410 h 193697"/>
                <a:gd name="connsiteX285" fmla="*/ 95154 w 127536"/>
                <a:gd name="connsiteY285" fmla="*/ 34410 h 193697"/>
                <a:gd name="connsiteX286" fmla="*/ 97732 w 127536"/>
                <a:gd name="connsiteY286" fmla="*/ 31832 h 193697"/>
                <a:gd name="connsiteX287" fmla="*/ 100165 w 127536"/>
                <a:gd name="connsiteY287" fmla="*/ 32740 h 193697"/>
                <a:gd name="connsiteX288" fmla="*/ 99857 w 127536"/>
                <a:gd name="connsiteY288" fmla="*/ 35464 h 193697"/>
                <a:gd name="connsiteX289" fmla="*/ 99548 w 127536"/>
                <a:gd name="connsiteY289" fmla="*/ 39404 h 193697"/>
                <a:gd name="connsiteX290" fmla="*/ 97732 w 127536"/>
                <a:gd name="connsiteY290" fmla="*/ 44399 h 193697"/>
                <a:gd name="connsiteX291" fmla="*/ 93792 w 127536"/>
                <a:gd name="connsiteY291" fmla="*/ 44999 h 193697"/>
                <a:gd name="connsiteX292" fmla="*/ 92122 w 127536"/>
                <a:gd name="connsiteY292" fmla="*/ 43329 h 193697"/>
                <a:gd name="connsiteX293" fmla="*/ 91814 w 127536"/>
                <a:gd name="connsiteY293" fmla="*/ 44383 h 193697"/>
                <a:gd name="connsiteX294" fmla="*/ 88327 w 127536"/>
                <a:gd name="connsiteY294" fmla="*/ 44837 h 193697"/>
                <a:gd name="connsiteX295" fmla="*/ 86349 w 127536"/>
                <a:gd name="connsiteY295" fmla="*/ 43020 h 193697"/>
                <a:gd name="connsiteX296" fmla="*/ 84079 w 127536"/>
                <a:gd name="connsiteY296" fmla="*/ 44529 h 193697"/>
                <a:gd name="connsiteX297" fmla="*/ 86657 w 127536"/>
                <a:gd name="connsiteY297" fmla="*/ 46653 h 193697"/>
                <a:gd name="connsiteX298" fmla="*/ 90743 w 127536"/>
                <a:gd name="connsiteY298" fmla="*/ 47253 h 193697"/>
                <a:gd name="connsiteX299" fmla="*/ 92414 w 127536"/>
                <a:gd name="connsiteY299" fmla="*/ 50285 h 193697"/>
                <a:gd name="connsiteX300" fmla="*/ 93014 w 127536"/>
                <a:gd name="connsiteY300" fmla="*/ 52863 h 193697"/>
                <a:gd name="connsiteX301" fmla="*/ 88311 w 127536"/>
                <a:gd name="connsiteY301" fmla="*/ 52863 h 193697"/>
                <a:gd name="connsiteX302" fmla="*/ 88165 w 127536"/>
                <a:gd name="connsiteY302" fmla="*/ 57566 h 193697"/>
                <a:gd name="connsiteX303" fmla="*/ 86803 w 127536"/>
                <a:gd name="connsiteY303" fmla="*/ 62269 h 193697"/>
                <a:gd name="connsiteX304" fmla="*/ 83316 w 127536"/>
                <a:gd name="connsiteY304" fmla="*/ 59236 h 193697"/>
                <a:gd name="connsiteX305" fmla="*/ 83171 w 127536"/>
                <a:gd name="connsiteY305" fmla="*/ 61669 h 193697"/>
                <a:gd name="connsiteX306" fmla="*/ 85895 w 127536"/>
                <a:gd name="connsiteY306" fmla="*/ 63793 h 193697"/>
                <a:gd name="connsiteX307" fmla="*/ 85895 w 127536"/>
                <a:gd name="connsiteY307" fmla="*/ 66371 h 193697"/>
                <a:gd name="connsiteX308" fmla="*/ 78922 w 127536"/>
                <a:gd name="connsiteY308" fmla="*/ 67425 h 193697"/>
                <a:gd name="connsiteX309" fmla="*/ 78322 w 127536"/>
                <a:gd name="connsiteY309" fmla="*/ 69241 h 193697"/>
                <a:gd name="connsiteX310" fmla="*/ 83479 w 127536"/>
                <a:gd name="connsiteY310" fmla="*/ 67571 h 193697"/>
                <a:gd name="connsiteX311" fmla="*/ 84841 w 127536"/>
                <a:gd name="connsiteY311" fmla="*/ 70912 h 193697"/>
                <a:gd name="connsiteX312" fmla="*/ 84241 w 127536"/>
                <a:gd name="connsiteY312" fmla="*/ 74252 h 193697"/>
                <a:gd name="connsiteX313" fmla="*/ 82116 w 127536"/>
                <a:gd name="connsiteY313" fmla="*/ 77592 h 193697"/>
                <a:gd name="connsiteX314" fmla="*/ 85003 w 127536"/>
                <a:gd name="connsiteY314" fmla="*/ 80625 h 193697"/>
                <a:gd name="connsiteX315" fmla="*/ 85603 w 127536"/>
                <a:gd name="connsiteY315" fmla="*/ 83803 h 193697"/>
                <a:gd name="connsiteX316" fmla="*/ 86365 w 127536"/>
                <a:gd name="connsiteY316" fmla="*/ 85473 h 193697"/>
                <a:gd name="connsiteX317" fmla="*/ 84549 w 127536"/>
                <a:gd name="connsiteY317" fmla="*/ 87906 h 193697"/>
                <a:gd name="connsiteX318" fmla="*/ 83333 w 127536"/>
                <a:gd name="connsiteY318" fmla="*/ 90030 h 193697"/>
                <a:gd name="connsiteX319" fmla="*/ 83187 w 127536"/>
                <a:gd name="connsiteY319" fmla="*/ 93062 h 193697"/>
                <a:gd name="connsiteX320" fmla="*/ 83787 w 127536"/>
                <a:gd name="connsiteY320" fmla="*/ 94570 h 193697"/>
                <a:gd name="connsiteX321" fmla="*/ 82879 w 127536"/>
                <a:gd name="connsiteY321" fmla="*/ 96078 h 193697"/>
                <a:gd name="connsiteX322" fmla="*/ 81825 w 127536"/>
                <a:gd name="connsiteY322" fmla="*/ 98803 h 193697"/>
                <a:gd name="connsiteX323" fmla="*/ 83041 w 127536"/>
                <a:gd name="connsiteY323" fmla="*/ 100781 h 193697"/>
                <a:gd name="connsiteX324" fmla="*/ 81063 w 127536"/>
                <a:gd name="connsiteY324" fmla="*/ 102451 h 193697"/>
                <a:gd name="connsiteX325" fmla="*/ 84095 w 127536"/>
                <a:gd name="connsiteY325" fmla="*/ 103813 h 193697"/>
                <a:gd name="connsiteX326" fmla="*/ 86073 w 127536"/>
                <a:gd name="connsiteY326" fmla="*/ 108662 h 193697"/>
                <a:gd name="connsiteX327" fmla="*/ 85473 w 127536"/>
                <a:gd name="connsiteY327" fmla="*/ 113056 h 193697"/>
                <a:gd name="connsiteX328" fmla="*/ 85927 w 127536"/>
                <a:gd name="connsiteY328" fmla="*/ 117143 h 193697"/>
                <a:gd name="connsiteX329" fmla="*/ 87435 w 127536"/>
                <a:gd name="connsiteY329" fmla="*/ 121229 h 193697"/>
                <a:gd name="connsiteX330" fmla="*/ 92430 w 127536"/>
                <a:gd name="connsiteY330" fmla="*/ 133196 h 193697"/>
                <a:gd name="connsiteX331" fmla="*/ 93938 w 127536"/>
                <a:gd name="connsiteY331" fmla="*/ 137283 h 193697"/>
                <a:gd name="connsiteX332" fmla="*/ 95754 w 127536"/>
                <a:gd name="connsiteY332" fmla="*/ 141677 h 193697"/>
                <a:gd name="connsiteX333" fmla="*/ 95754 w 127536"/>
                <a:gd name="connsiteY333" fmla="*/ 144564 h 193697"/>
                <a:gd name="connsiteX334" fmla="*/ 97570 w 127536"/>
                <a:gd name="connsiteY334" fmla="*/ 148958 h 193697"/>
                <a:gd name="connsiteX335" fmla="*/ 100911 w 127536"/>
                <a:gd name="connsiteY335" fmla="*/ 154115 h 193697"/>
                <a:gd name="connsiteX336" fmla="*/ 103343 w 127536"/>
                <a:gd name="connsiteY336" fmla="*/ 155623 h 193697"/>
                <a:gd name="connsiteX337" fmla="*/ 105159 w 127536"/>
                <a:gd name="connsiteY337" fmla="*/ 158963 h 193697"/>
                <a:gd name="connsiteX338" fmla="*/ 107429 w 127536"/>
                <a:gd name="connsiteY338" fmla="*/ 161687 h 193697"/>
                <a:gd name="connsiteX339" fmla="*/ 109408 w 127536"/>
                <a:gd name="connsiteY339" fmla="*/ 164266 h 193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Lst>
              <a:rect l="l" t="t" r="r" b="b"/>
              <a:pathLst>
                <a:path w="127536" h="193697">
                  <a:moveTo>
                    <a:pt x="109197" y="164444"/>
                  </a:moveTo>
                  <a:lnTo>
                    <a:pt x="113591" y="168838"/>
                  </a:lnTo>
                  <a:lnTo>
                    <a:pt x="115407" y="172633"/>
                  </a:lnTo>
                  <a:lnTo>
                    <a:pt x="118440" y="173687"/>
                  </a:lnTo>
                  <a:lnTo>
                    <a:pt x="120872" y="176573"/>
                  </a:lnTo>
                  <a:lnTo>
                    <a:pt x="124505" y="176573"/>
                  </a:lnTo>
                  <a:lnTo>
                    <a:pt x="127537" y="180968"/>
                  </a:lnTo>
                  <a:lnTo>
                    <a:pt x="124359" y="180968"/>
                  </a:lnTo>
                  <a:lnTo>
                    <a:pt x="126175" y="183854"/>
                  </a:lnTo>
                  <a:cubicBezTo>
                    <a:pt x="126175" y="183854"/>
                    <a:pt x="124505" y="184616"/>
                    <a:pt x="124505" y="185070"/>
                  </a:cubicBezTo>
                  <a:cubicBezTo>
                    <a:pt x="124505" y="185525"/>
                    <a:pt x="125413" y="187341"/>
                    <a:pt x="125413" y="187341"/>
                  </a:cubicBezTo>
                  <a:lnTo>
                    <a:pt x="123904" y="188703"/>
                  </a:lnTo>
                  <a:lnTo>
                    <a:pt x="118375" y="186433"/>
                  </a:lnTo>
                  <a:lnTo>
                    <a:pt x="115716" y="185070"/>
                  </a:lnTo>
                  <a:lnTo>
                    <a:pt x="114046" y="185979"/>
                  </a:lnTo>
                  <a:lnTo>
                    <a:pt x="110413" y="183854"/>
                  </a:lnTo>
                  <a:lnTo>
                    <a:pt x="111629" y="186433"/>
                  </a:lnTo>
                  <a:lnTo>
                    <a:pt x="115570" y="188703"/>
                  </a:lnTo>
                  <a:lnTo>
                    <a:pt x="116932" y="187487"/>
                  </a:lnTo>
                  <a:lnTo>
                    <a:pt x="120726" y="190665"/>
                  </a:lnTo>
                  <a:lnTo>
                    <a:pt x="123450" y="193697"/>
                  </a:lnTo>
                  <a:lnTo>
                    <a:pt x="118375" y="191427"/>
                  </a:lnTo>
                  <a:lnTo>
                    <a:pt x="114970" y="189757"/>
                  </a:lnTo>
                  <a:lnTo>
                    <a:pt x="111791" y="188541"/>
                  </a:lnTo>
                  <a:lnTo>
                    <a:pt x="107851" y="186270"/>
                  </a:lnTo>
                  <a:lnTo>
                    <a:pt x="105419" y="185962"/>
                  </a:lnTo>
                  <a:lnTo>
                    <a:pt x="105419" y="182168"/>
                  </a:lnTo>
                  <a:lnTo>
                    <a:pt x="107397" y="181860"/>
                  </a:lnTo>
                  <a:cubicBezTo>
                    <a:pt x="107397" y="181860"/>
                    <a:pt x="106797" y="179590"/>
                    <a:pt x="106181" y="179736"/>
                  </a:cubicBezTo>
                  <a:cubicBezTo>
                    <a:pt x="105581" y="179881"/>
                    <a:pt x="103003" y="182460"/>
                    <a:pt x="103003" y="182460"/>
                  </a:cubicBezTo>
                  <a:lnTo>
                    <a:pt x="99370" y="180027"/>
                  </a:lnTo>
                  <a:lnTo>
                    <a:pt x="99370" y="182752"/>
                  </a:lnTo>
                  <a:lnTo>
                    <a:pt x="98608" y="183514"/>
                  </a:lnTo>
                  <a:lnTo>
                    <a:pt x="100116" y="185492"/>
                  </a:lnTo>
                  <a:lnTo>
                    <a:pt x="98608" y="185946"/>
                  </a:lnTo>
                  <a:lnTo>
                    <a:pt x="96030" y="185800"/>
                  </a:lnTo>
                  <a:cubicBezTo>
                    <a:pt x="94976" y="186254"/>
                    <a:pt x="90111" y="183368"/>
                    <a:pt x="90111" y="183368"/>
                  </a:cubicBezTo>
                  <a:lnTo>
                    <a:pt x="90111" y="185346"/>
                  </a:lnTo>
                  <a:lnTo>
                    <a:pt x="87079" y="181714"/>
                  </a:lnTo>
                  <a:lnTo>
                    <a:pt x="87079" y="185054"/>
                  </a:lnTo>
                  <a:lnTo>
                    <a:pt x="83284" y="180806"/>
                  </a:lnTo>
                  <a:cubicBezTo>
                    <a:pt x="83284" y="180806"/>
                    <a:pt x="81614" y="182314"/>
                    <a:pt x="81160" y="182168"/>
                  </a:cubicBezTo>
                  <a:cubicBezTo>
                    <a:pt x="80706" y="182022"/>
                    <a:pt x="76619" y="179898"/>
                    <a:pt x="76619" y="179898"/>
                  </a:cubicBezTo>
                  <a:lnTo>
                    <a:pt x="73895" y="180352"/>
                  </a:lnTo>
                  <a:lnTo>
                    <a:pt x="75711" y="181860"/>
                  </a:lnTo>
                  <a:lnTo>
                    <a:pt x="80106" y="183222"/>
                  </a:lnTo>
                  <a:lnTo>
                    <a:pt x="79052" y="185946"/>
                  </a:lnTo>
                  <a:lnTo>
                    <a:pt x="80106" y="187308"/>
                  </a:lnTo>
                  <a:lnTo>
                    <a:pt x="79052" y="189887"/>
                  </a:lnTo>
                  <a:lnTo>
                    <a:pt x="77690" y="191395"/>
                  </a:lnTo>
                  <a:lnTo>
                    <a:pt x="75711" y="189579"/>
                  </a:lnTo>
                  <a:lnTo>
                    <a:pt x="73895" y="186692"/>
                  </a:lnTo>
                  <a:lnTo>
                    <a:pt x="72079" y="186692"/>
                  </a:lnTo>
                  <a:lnTo>
                    <a:pt x="72079" y="185638"/>
                  </a:lnTo>
                  <a:lnTo>
                    <a:pt x="70263" y="185038"/>
                  </a:lnTo>
                  <a:lnTo>
                    <a:pt x="67993" y="181406"/>
                  </a:lnTo>
                  <a:lnTo>
                    <a:pt x="68755" y="180644"/>
                  </a:lnTo>
                  <a:lnTo>
                    <a:pt x="66939" y="179054"/>
                  </a:lnTo>
                  <a:lnTo>
                    <a:pt x="64814" y="177773"/>
                  </a:lnTo>
                  <a:lnTo>
                    <a:pt x="64814" y="179898"/>
                  </a:lnTo>
                  <a:lnTo>
                    <a:pt x="62836" y="180352"/>
                  </a:lnTo>
                  <a:lnTo>
                    <a:pt x="65723" y="182784"/>
                  </a:lnTo>
                  <a:lnTo>
                    <a:pt x="66485" y="184292"/>
                  </a:lnTo>
                  <a:lnTo>
                    <a:pt x="67993" y="185508"/>
                  </a:lnTo>
                  <a:lnTo>
                    <a:pt x="65106" y="185362"/>
                  </a:lnTo>
                  <a:lnTo>
                    <a:pt x="62836" y="181730"/>
                  </a:lnTo>
                  <a:lnTo>
                    <a:pt x="59804" y="179071"/>
                  </a:lnTo>
                  <a:lnTo>
                    <a:pt x="58750" y="179071"/>
                  </a:lnTo>
                  <a:lnTo>
                    <a:pt x="58750" y="180514"/>
                  </a:lnTo>
                  <a:lnTo>
                    <a:pt x="56480" y="179752"/>
                  </a:lnTo>
                  <a:lnTo>
                    <a:pt x="56480" y="180660"/>
                  </a:lnTo>
                  <a:lnTo>
                    <a:pt x="52685" y="179898"/>
                  </a:lnTo>
                  <a:lnTo>
                    <a:pt x="52685" y="177465"/>
                  </a:lnTo>
                  <a:lnTo>
                    <a:pt x="51323" y="179054"/>
                  </a:lnTo>
                  <a:lnTo>
                    <a:pt x="49199" y="176849"/>
                  </a:lnTo>
                  <a:lnTo>
                    <a:pt x="48437" y="177449"/>
                  </a:lnTo>
                  <a:lnTo>
                    <a:pt x="47074" y="175471"/>
                  </a:lnTo>
                  <a:lnTo>
                    <a:pt x="44350" y="174563"/>
                  </a:lnTo>
                  <a:cubicBezTo>
                    <a:pt x="44350" y="174563"/>
                    <a:pt x="44658" y="176687"/>
                    <a:pt x="44350" y="176379"/>
                  </a:cubicBezTo>
                  <a:cubicBezTo>
                    <a:pt x="44042" y="176071"/>
                    <a:pt x="39356" y="171530"/>
                    <a:pt x="39356" y="171530"/>
                  </a:cubicBezTo>
                  <a:lnTo>
                    <a:pt x="42842" y="171838"/>
                  </a:lnTo>
                  <a:lnTo>
                    <a:pt x="42696" y="168206"/>
                  </a:lnTo>
                  <a:lnTo>
                    <a:pt x="45728" y="170930"/>
                  </a:lnTo>
                  <a:lnTo>
                    <a:pt x="47399" y="173509"/>
                  </a:lnTo>
                  <a:lnTo>
                    <a:pt x="47399" y="169568"/>
                  </a:lnTo>
                  <a:lnTo>
                    <a:pt x="48615" y="168352"/>
                  </a:lnTo>
                  <a:lnTo>
                    <a:pt x="48015" y="164412"/>
                  </a:lnTo>
                  <a:lnTo>
                    <a:pt x="43620" y="158947"/>
                  </a:lnTo>
                  <a:lnTo>
                    <a:pt x="46345" y="160455"/>
                  </a:lnTo>
                  <a:lnTo>
                    <a:pt x="47107" y="158947"/>
                  </a:lnTo>
                  <a:lnTo>
                    <a:pt x="49685" y="161217"/>
                  </a:lnTo>
                  <a:lnTo>
                    <a:pt x="50139" y="160001"/>
                  </a:lnTo>
                  <a:lnTo>
                    <a:pt x="52263" y="162271"/>
                  </a:lnTo>
                  <a:lnTo>
                    <a:pt x="51809" y="158931"/>
                  </a:lnTo>
                  <a:lnTo>
                    <a:pt x="56658" y="158931"/>
                  </a:lnTo>
                  <a:lnTo>
                    <a:pt x="59382" y="156952"/>
                  </a:lnTo>
                  <a:lnTo>
                    <a:pt x="55588" y="155736"/>
                  </a:lnTo>
                  <a:lnTo>
                    <a:pt x="54080" y="153612"/>
                  </a:lnTo>
                  <a:lnTo>
                    <a:pt x="56204" y="153612"/>
                  </a:lnTo>
                  <a:lnTo>
                    <a:pt x="58636" y="154974"/>
                  </a:lnTo>
                  <a:lnTo>
                    <a:pt x="56966" y="152250"/>
                  </a:lnTo>
                  <a:lnTo>
                    <a:pt x="57420" y="150271"/>
                  </a:lnTo>
                  <a:cubicBezTo>
                    <a:pt x="57420" y="150271"/>
                    <a:pt x="54242" y="147239"/>
                    <a:pt x="54080" y="148147"/>
                  </a:cubicBezTo>
                  <a:cubicBezTo>
                    <a:pt x="53934" y="149055"/>
                    <a:pt x="52864" y="151325"/>
                    <a:pt x="52864" y="151325"/>
                  </a:cubicBezTo>
                  <a:lnTo>
                    <a:pt x="51955" y="150726"/>
                  </a:lnTo>
                  <a:lnTo>
                    <a:pt x="51809" y="152850"/>
                  </a:lnTo>
                  <a:lnTo>
                    <a:pt x="49685" y="150417"/>
                  </a:lnTo>
                  <a:lnTo>
                    <a:pt x="50285" y="154212"/>
                  </a:lnTo>
                  <a:lnTo>
                    <a:pt x="47707" y="150271"/>
                  </a:lnTo>
                  <a:lnTo>
                    <a:pt x="46653" y="152088"/>
                  </a:lnTo>
                  <a:lnTo>
                    <a:pt x="44836" y="149363"/>
                  </a:lnTo>
                  <a:lnTo>
                    <a:pt x="44237" y="150417"/>
                  </a:lnTo>
                  <a:lnTo>
                    <a:pt x="45145" y="145261"/>
                  </a:lnTo>
                  <a:lnTo>
                    <a:pt x="45291" y="142682"/>
                  </a:lnTo>
                  <a:lnTo>
                    <a:pt x="48177" y="140104"/>
                  </a:lnTo>
                  <a:lnTo>
                    <a:pt x="51355" y="138742"/>
                  </a:lnTo>
                  <a:lnTo>
                    <a:pt x="51209" y="135710"/>
                  </a:lnTo>
                  <a:lnTo>
                    <a:pt x="48485" y="137526"/>
                  </a:lnTo>
                  <a:cubicBezTo>
                    <a:pt x="48485" y="137526"/>
                    <a:pt x="47269" y="138742"/>
                    <a:pt x="46669" y="139196"/>
                  </a:cubicBezTo>
                  <a:cubicBezTo>
                    <a:pt x="46069" y="139650"/>
                    <a:pt x="44091" y="140866"/>
                    <a:pt x="44091" y="140866"/>
                  </a:cubicBezTo>
                  <a:lnTo>
                    <a:pt x="42583" y="143591"/>
                  </a:lnTo>
                  <a:lnTo>
                    <a:pt x="41674" y="144953"/>
                  </a:lnTo>
                  <a:lnTo>
                    <a:pt x="39404" y="140250"/>
                  </a:lnTo>
                  <a:lnTo>
                    <a:pt x="39404" y="131153"/>
                  </a:lnTo>
                  <a:lnTo>
                    <a:pt x="43345" y="129029"/>
                  </a:lnTo>
                  <a:lnTo>
                    <a:pt x="40166" y="128267"/>
                  </a:lnTo>
                  <a:lnTo>
                    <a:pt x="37588" y="131153"/>
                  </a:lnTo>
                  <a:lnTo>
                    <a:pt x="36534" y="136618"/>
                  </a:lnTo>
                  <a:lnTo>
                    <a:pt x="34102" y="130553"/>
                  </a:lnTo>
                  <a:lnTo>
                    <a:pt x="33340" y="134640"/>
                  </a:lnTo>
                  <a:lnTo>
                    <a:pt x="31361" y="133277"/>
                  </a:lnTo>
                  <a:cubicBezTo>
                    <a:pt x="31361" y="133277"/>
                    <a:pt x="30307" y="135094"/>
                    <a:pt x="29999" y="134494"/>
                  </a:cubicBezTo>
                  <a:cubicBezTo>
                    <a:pt x="29691" y="133894"/>
                    <a:pt x="28329" y="132369"/>
                    <a:pt x="28329" y="132369"/>
                  </a:cubicBezTo>
                  <a:lnTo>
                    <a:pt x="27567" y="133277"/>
                  </a:lnTo>
                  <a:lnTo>
                    <a:pt x="26805" y="132369"/>
                  </a:lnTo>
                  <a:lnTo>
                    <a:pt x="25134" y="134185"/>
                  </a:lnTo>
                  <a:lnTo>
                    <a:pt x="26805" y="130699"/>
                  </a:lnTo>
                  <a:lnTo>
                    <a:pt x="26805" y="128267"/>
                  </a:lnTo>
                  <a:lnTo>
                    <a:pt x="25134" y="127667"/>
                  </a:lnTo>
                  <a:lnTo>
                    <a:pt x="23318" y="115083"/>
                  </a:lnTo>
                  <a:lnTo>
                    <a:pt x="23318" y="125542"/>
                  </a:lnTo>
                  <a:lnTo>
                    <a:pt x="22264" y="127975"/>
                  </a:lnTo>
                  <a:lnTo>
                    <a:pt x="20448" y="127975"/>
                  </a:lnTo>
                  <a:lnTo>
                    <a:pt x="20448" y="129953"/>
                  </a:lnTo>
                  <a:lnTo>
                    <a:pt x="21810" y="131623"/>
                  </a:lnTo>
                  <a:lnTo>
                    <a:pt x="22118" y="132677"/>
                  </a:lnTo>
                  <a:cubicBezTo>
                    <a:pt x="22118" y="132677"/>
                    <a:pt x="20448" y="132677"/>
                    <a:pt x="20448" y="131315"/>
                  </a:cubicBezTo>
                  <a:cubicBezTo>
                    <a:pt x="20448" y="129953"/>
                    <a:pt x="18778" y="128283"/>
                    <a:pt x="18778" y="128283"/>
                  </a:cubicBezTo>
                  <a:lnTo>
                    <a:pt x="17416" y="127829"/>
                  </a:lnTo>
                  <a:lnTo>
                    <a:pt x="16200" y="128737"/>
                  </a:lnTo>
                  <a:cubicBezTo>
                    <a:pt x="16200" y="128737"/>
                    <a:pt x="15600" y="130715"/>
                    <a:pt x="16200" y="130861"/>
                  </a:cubicBezTo>
                  <a:cubicBezTo>
                    <a:pt x="16800" y="131007"/>
                    <a:pt x="18324" y="132677"/>
                    <a:pt x="18324" y="132677"/>
                  </a:cubicBezTo>
                  <a:lnTo>
                    <a:pt x="15940" y="133894"/>
                  </a:lnTo>
                  <a:cubicBezTo>
                    <a:pt x="15940" y="133894"/>
                    <a:pt x="11967" y="133294"/>
                    <a:pt x="11351" y="133294"/>
                  </a:cubicBezTo>
                  <a:cubicBezTo>
                    <a:pt x="10735" y="133294"/>
                    <a:pt x="9081" y="132694"/>
                    <a:pt x="9081" y="132694"/>
                  </a:cubicBezTo>
                  <a:lnTo>
                    <a:pt x="5902" y="129661"/>
                  </a:lnTo>
                  <a:lnTo>
                    <a:pt x="3924" y="126321"/>
                  </a:lnTo>
                  <a:lnTo>
                    <a:pt x="2416" y="121326"/>
                  </a:lnTo>
                  <a:lnTo>
                    <a:pt x="2416" y="118748"/>
                  </a:lnTo>
                  <a:lnTo>
                    <a:pt x="1054" y="117240"/>
                  </a:lnTo>
                  <a:lnTo>
                    <a:pt x="1054" y="113608"/>
                  </a:lnTo>
                  <a:lnTo>
                    <a:pt x="0" y="110883"/>
                  </a:lnTo>
                  <a:lnTo>
                    <a:pt x="0" y="107089"/>
                  </a:lnTo>
                  <a:lnTo>
                    <a:pt x="1670" y="105273"/>
                  </a:lnTo>
                  <a:lnTo>
                    <a:pt x="1978" y="99208"/>
                  </a:lnTo>
                  <a:lnTo>
                    <a:pt x="1978" y="94959"/>
                  </a:lnTo>
                  <a:lnTo>
                    <a:pt x="5465" y="91927"/>
                  </a:lnTo>
                  <a:lnTo>
                    <a:pt x="7443" y="90111"/>
                  </a:lnTo>
                  <a:lnTo>
                    <a:pt x="8497" y="87079"/>
                  </a:lnTo>
                  <a:lnTo>
                    <a:pt x="10167" y="89349"/>
                  </a:lnTo>
                  <a:lnTo>
                    <a:pt x="12146" y="91019"/>
                  </a:lnTo>
                  <a:lnTo>
                    <a:pt x="12908" y="93597"/>
                  </a:lnTo>
                  <a:lnTo>
                    <a:pt x="13962" y="92381"/>
                  </a:lnTo>
                  <a:lnTo>
                    <a:pt x="15940" y="89803"/>
                  </a:lnTo>
                  <a:lnTo>
                    <a:pt x="16848" y="92527"/>
                  </a:lnTo>
                  <a:lnTo>
                    <a:pt x="17902" y="93889"/>
                  </a:lnTo>
                  <a:lnTo>
                    <a:pt x="18810" y="95868"/>
                  </a:lnTo>
                  <a:lnTo>
                    <a:pt x="21243" y="94051"/>
                  </a:lnTo>
                  <a:lnTo>
                    <a:pt x="19881" y="91165"/>
                  </a:lnTo>
                  <a:lnTo>
                    <a:pt x="20934" y="89349"/>
                  </a:lnTo>
                  <a:lnTo>
                    <a:pt x="20626" y="87987"/>
                  </a:lnTo>
                  <a:lnTo>
                    <a:pt x="22605" y="88895"/>
                  </a:lnTo>
                  <a:cubicBezTo>
                    <a:pt x="22605" y="88895"/>
                    <a:pt x="23967" y="87533"/>
                    <a:pt x="23513" y="87079"/>
                  </a:cubicBezTo>
                  <a:cubicBezTo>
                    <a:pt x="23059" y="86625"/>
                    <a:pt x="20789" y="84354"/>
                    <a:pt x="20789" y="84354"/>
                  </a:cubicBezTo>
                  <a:lnTo>
                    <a:pt x="22151" y="84354"/>
                  </a:lnTo>
                  <a:lnTo>
                    <a:pt x="22459" y="82230"/>
                  </a:lnTo>
                  <a:lnTo>
                    <a:pt x="22005" y="79198"/>
                  </a:lnTo>
                  <a:lnTo>
                    <a:pt x="24129" y="80706"/>
                  </a:lnTo>
                  <a:lnTo>
                    <a:pt x="24583" y="78274"/>
                  </a:lnTo>
                  <a:lnTo>
                    <a:pt x="27015" y="76603"/>
                  </a:lnTo>
                  <a:cubicBezTo>
                    <a:pt x="27015" y="76603"/>
                    <a:pt x="26870" y="74025"/>
                    <a:pt x="26416" y="74025"/>
                  </a:cubicBezTo>
                  <a:lnTo>
                    <a:pt x="24291" y="74025"/>
                  </a:lnTo>
                  <a:lnTo>
                    <a:pt x="23529" y="75241"/>
                  </a:lnTo>
                  <a:lnTo>
                    <a:pt x="22313" y="74025"/>
                  </a:lnTo>
                  <a:lnTo>
                    <a:pt x="27615" y="72209"/>
                  </a:lnTo>
                  <a:lnTo>
                    <a:pt x="26253" y="69322"/>
                  </a:lnTo>
                  <a:lnTo>
                    <a:pt x="28686" y="69322"/>
                  </a:lnTo>
                  <a:lnTo>
                    <a:pt x="26416" y="67198"/>
                  </a:lnTo>
                  <a:lnTo>
                    <a:pt x="28540" y="64312"/>
                  </a:lnTo>
                  <a:lnTo>
                    <a:pt x="30664" y="64312"/>
                  </a:lnTo>
                  <a:lnTo>
                    <a:pt x="29902" y="62496"/>
                  </a:lnTo>
                  <a:lnTo>
                    <a:pt x="32172" y="59917"/>
                  </a:lnTo>
                  <a:lnTo>
                    <a:pt x="33080" y="59009"/>
                  </a:lnTo>
                  <a:lnTo>
                    <a:pt x="37329" y="60063"/>
                  </a:lnTo>
                  <a:lnTo>
                    <a:pt x="39453" y="61425"/>
                  </a:lnTo>
                  <a:lnTo>
                    <a:pt x="36275" y="57793"/>
                  </a:lnTo>
                  <a:lnTo>
                    <a:pt x="32642" y="57793"/>
                  </a:lnTo>
                  <a:lnTo>
                    <a:pt x="29010" y="59609"/>
                  </a:lnTo>
                  <a:lnTo>
                    <a:pt x="27648" y="61117"/>
                  </a:lnTo>
                  <a:lnTo>
                    <a:pt x="28556" y="57777"/>
                  </a:lnTo>
                  <a:lnTo>
                    <a:pt x="26886" y="56107"/>
                  </a:lnTo>
                  <a:lnTo>
                    <a:pt x="29318" y="54598"/>
                  </a:lnTo>
                  <a:lnTo>
                    <a:pt x="32205" y="53382"/>
                  </a:lnTo>
                  <a:lnTo>
                    <a:pt x="27502" y="52474"/>
                  </a:lnTo>
                  <a:lnTo>
                    <a:pt x="24615" y="52474"/>
                  </a:lnTo>
                  <a:lnTo>
                    <a:pt x="21891" y="50496"/>
                  </a:lnTo>
                  <a:lnTo>
                    <a:pt x="20221" y="49280"/>
                  </a:lnTo>
                  <a:lnTo>
                    <a:pt x="21275" y="46847"/>
                  </a:lnTo>
                  <a:lnTo>
                    <a:pt x="22783" y="41999"/>
                  </a:lnTo>
                  <a:lnTo>
                    <a:pt x="25507" y="39421"/>
                  </a:lnTo>
                  <a:lnTo>
                    <a:pt x="28394" y="37604"/>
                  </a:lnTo>
                  <a:lnTo>
                    <a:pt x="30972" y="35788"/>
                  </a:lnTo>
                  <a:lnTo>
                    <a:pt x="34458" y="36696"/>
                  </a:lnTo>
                  <a:lnTo>
                    <a:pt x="37345" y="37750"/>
                  </a:lnTo>
                  <a:lnTo>
                    <a:pt x="41140" y="38967"/>
                  </a:lnTo>
                  <a:lnTo>
                    <a:pt x="40231" y="36534"/>
                  </a:lnTo>
                  <a:lnTo>
                    <a:pt x="41140" y="35772"/>
                  </a:lnTo>
                  <a:lnTo>
                    <a:pt x="37507" y="35772"/>
                  </a:lnTo>
                  <a:lnTo>
                    <a:pt x="35383" y="32886"/>
                  </a:lnTo>
                  <a:lnTo>
                    <a:pt x="35383" y="30307"/>
                  </a:lnTo>
                  <a:lnTo>
                    <a:pt x="36745" y="29091"/>
                  </a:lnTo>
                  <a:lnTo>
                    <a:pt x="39323" y="29853"/>
                  </a:lnTo>
                  <a:lnTo>
                    <a:pt x="41448" y="29853"/>
                  </a:lnTo>
                  <a:lnTo>
                    <a:pt x="40539" y="28037"/>
                  </a:lnTo>
                  <a:lnTo>
                    <a:pt x="39031" y="26367"/>
                  </a:lnTo>
                  <a:lnTo>
                    <a:pt x="38723" y="23643"/>
                  </a:lnTo>
                  <a:lnTo>
                    <a:pt x="36453" y="23643"/>
                  </a:lnTo>
                  <a:lnTo>
                    <a:pt x="36453" y="20610"/>
                  </a:lnTo>
                  <a:lnTo>
                    <a:pt x="39177" y="16670"/>
                  </a:lnTo>
                  <a:lnTo>
                    <a:pt x="41155" y="13038"/>
                  </a:lnTo>
                  <a:lnTo>
                    <a:pt x="43734" y="13038"/>
                  </a:lnTo>
                  <a:lnTo>
                    <a:pt x="46766" y="11529"/>
                  </a:lnTo>
                  <a:lnTo>
                    <a:pt x="48582" y="9405"/>
                  </a:lnTo>
                  <a:lnTo>
                    <a:pt x="50707" y="8189"/>
                  </a:lnTo>
                  <a:lnTo>
                    <a:pt x="52523" y="9551"/>
                  </a:lnTo>
                  <a:lnTo>
                    <a:pt x="54031" y="8189"/>
                  </a:lnTo>
                  <a:lnTo>
                    <a:pt x="54485" y="9859"/>
                  </a:lnTo>
                  <a:lnTo>
                    <a:pt x="56301" y="10313"/>
                  </a:lnTo>
                  <a:lnTo>
                    <a:pt x="58880" y="9859"/>
                  </a:lnTo>
                  <a:lnTo>
                    <a:pt x="60550" y="8189"/>
                  </a:lnTo>
                  <a:lnTo>
                    <a:pt x="62674" y="9859"/>
                  </a:lnTo>
                  <a:lnTo>
                    <a:pt x="62528" y="8189"/>
                  </a:lnTo>
                  <a:lnTo>
                    <a:pt x="61928" y="5919"/>
                  </a:lnTo>
                  <a:lnTo>
                    <a:pt x="65869" y="2432"/>
                  </a:lnTo>
                  <a:lnTo>
                    <a:pt x="68301" y="2432"/>
                  </a:lnTo>
                  <a:lnTo>
                    <a:pt x="70733" y="0"/>
                  </a:lnTo>
                  <a:lnTo>
                    <a:pt x="73457" y="0"/>
                  </a:lnTo>
                  <a:lnTo>
                    <a:pt x="75582" y="762"/>
                  </a:lnTo>
                  <a:lnTo>
                    <a:pt x="77706" y="2578"/>
                  </a:lnTo>
                  <a:lnTo>
                    <a:pt x="78922" y="4395"/>
                  </a:lnTo>
                  <a:lnTo>
                    <a:pt x="80430" y="6519"/>
                  </a:lnTo>
                  <a:lnTo>
                    <a:pt x="83609" y="6519"/>
                  </a:lnTo>
                  <a:lnTo>
                    <a:pt x="86949" y="6827"/>
                  </a:lnTo>
                  <a:lnTo>
                    <a:pt x="88927" y="6827"/>
                  </a:lnTo>
                  <a:lnTo>
                    <a:pt x="90906" y="7881"/>
                  </a:lnTo>
                  <a:lnTo>
                    <a:pt x="90452" y="8643"/>
                  </a:lnTo>
                  <a:lnTo>
                    <a:pt x="94246" y="9697"/>
                  </a:lnTo>
                  <a:lnTo>
                    <a:pt x="94700" y="11205"/>
                  </a:lnTo>
                  <a:lnTo>
                    <a:pt x="98332" y="11967"/>
                  </a:lnTo>
                  <a:lnTo>
                    <a:pt x="100149" y="12113"/>
                  </a:lnTo>
                  <a:lnTo>
                    <a:pt x="104089" y="14837"/>
                  </a:lnTo>
                  <a:lnTo>
                    <a:pt x="105597" y="17562"/>
                  </a:lnTo>
                  <a:lnTo>
                    <a:pt x="105451" y="21194"/>
                  </a:lnTo>
                  <a:lnTo>
                    <a:pt x="102111" y="22410"/>
                  </a:lnTo>
                  <a:lnTo>
                    <a:pt x="99532" y="23172"/>
                  </a:lnTo>
                  <a:lnTo>
                    <a:pt x="92414" y="24389"/>
                  </a:lnTo>
                  <a:lnTo>
                    <a:pt x="100149" y="25605"/>
                  </a:lnTo>
                  <a:lnTo>
                    <a:pt x="103181" y="27421"/>
                  </a:lnTo>
                  <a:lnTo>
                    <a:pt x="101819" y="29545"/>
                  </a:lnTo>
                  <a:cubicBezTo>
                    <a:pt x="101819" y="29545"/>
                    <a:pt x="97116" y="30307"/>
                    <a:pt x="96662" y="30307"/>
                  </a:cubicBezTo>
                  <a:cubicBezTo>
                    <a:pt x="96208" y="30307"/>
                    <a:pt x="92122" y="32286"/>
                    <a:pt x="92122" y="32286"/>
                  </a:cubicBezTo>
                  <a:lnTo>
                    <a:pt x="89851" y="31523"/>
                  </a:lnTo>
                  <a:lnTo>
                    <a:pt x="86965" y="35010"/>
                  </a:lnTo>
                  <a:lnTo>
                    <a:pt x="91668" y="33502"/>
                  </a:lnTo>
                  <a:lnTo>
                    <a:pt x="93030" y="34410"/>
                  </a:lnTo>
                  <a:lnTo>
                    <a:pt x="95154" y="34410"/>
                  </a:lnTo>
                  <a:lnTo>
                    <a:pt x="97732" y="31832"/>
                  </a:lnTo>
                  <a:lnTo>
                    <a:pt x="100165" y="32740"/>
                  </a:lnTo>
                  <a:lnTo>
                    <a:pt x="99857" y="35464"/>
                  </a:lnTo>
                  <a:lnTo>
                    <a:pt x="99548" y="39404"/>
                  </a:lnTo>
                  <a:lnTo>
                    <a:pt x="97732" y="44399"/>
                  </a:lnTo>
                  <a:lnTo>
                    <a:pt x="93792" y="44999"/>
                  </a:lnTo>
                  <a:cubicBezTo>
                    <a:pt x="93792" y="44999"/>
                    <a:pt x="92430" y="42275"/>
                    <a:pt x="92122" y="43329"/>
                  </a:cubicBezTo>
                  <a:lnTo>
                    <a:pt x="91814" y="44383"/>
                  </a:lnTo>
                  <a:lnTo>
                    <a:pt x="88327" y="44837"/>
                  </a:lnTo>
                  <a:lnTo>
                    <a:pt x="86349" y="43020"/>
                  </a:lnTo>
                  <a:lnTo>
                    <a:pt x="84079" y="44529"/>
                  </a:lnTo>
                  <a:lnTo>
                    <a:pt x="86657" y="46653"/>
                  </a:lnTo>
                  <a:lnTo>
                    <a:pt x="90743" y="47253"/>
                  </a:lnTo>
                  <a:lnTo>
                    <a:pt x="92414" y="50285"/>
                  </a:lnTo>
                  <a:lnTo>
                    <a:pt x="93014" y="52863"/>
                  </a:lnTo>
                  <a:lnTo>
                    <a:pt x="88311" y="52863"/>
                  </a:lnTo>
                  <a:lnTo>
                    <a:pt x="88165" y="57566"/>
                  </a:lnTo>
                  <a:lnTo>
                    <a:pt x="86803" y="62269"/>
                  </a:lnTo>
                  <a:lnTo>
                    <a:pt x="83316" y="59236"/>
                  </a:lnTo>
                  <a:lnTo>
                    <a:pt x="83171" y="61669"/>
                  </a:lnTo>
                  <a:lnTo>
                    <a:pt x="85895" y="63793"/>
                  </a:lnTo>
                  <a:lnTo>
                    <a:pt x="85895" y="66371"/>
                  </a:lnTo>
                  <a:lnTo>
                    <a:pt x="78922" y="67425"/>
                  </a:lnTo>
                  <a:lnTo>
                    <a:pt x="78322" y="69241"/>
                  </a:lnTo>
                  <a:lnTo>
                    <a:pt x="83479" y="67571"/>
                  </a:lnTo>
                  <a:lnTo>
                    <a:pt x="84841" y="70912"/>
                  </a:lnTo>
                  <a:lnTo>
                    <a:pt x="84241" y="74252"/>
                  </a:lnTo>
                  <a:lnTo>
                    <a:pt x="82116" y="77592"/>
                  </a:lnTo>
                  <a:lnTo>
                    <a:pt x="85003" y="80625"/>
                  </a:lnTo>
                  <a:lnTo>
                    <a:pt x="85603" y="83803"/>
                  </a:lnTo>
                  <a:lnTo>
                    <a:pt x="86365" y="85473"/>
                  </a:lnTo>
                  <a:lnTo>
                    <a:pt x="84549" y="87906"/>
                  </a:lnTo>
                  <a:lnTo>
                    <a:pt x="83333" y="90030"/>
                  </a:lnTo>
                  <a:lnTo>
                    <a:pt x="83187" y="93062"/>
                  </a:lnTo>
                  <a:lnTo>
                    <a:pt x="83787" y="94570"/>
                  </a:lnTo>
                  <a:lnTo>
                    <a:pt x="82879" y="96078"/>
                  </a:lnTo>
                  <a:cubicBezTo>
                    <a:pt x="82879" y="96078"/>
                    <a:pt x="81663" y="98349"/>
                    <a:pt x="81825" y="98803"/>
                  </a:cubicBezTo>
                  <a:cubicBezTo>
                    <a:pt x="81971" y="99257"/>
                    <a:pt x="83041" y="100781"/>
                    <a:pt x="83041" y="100781"/>
                  </a:cubicBezTo>
                  <a:lnTo>
                    <a:pt x="81063" y="102451"/>
                  </a:lnTo>
                  <a:lnTo>
                    <a:pt x="84095" y="103813"/>
                  </a:lnTo>
                  <a:lnTo>
                    <a:pt x="86073" y="108662"/>
                  </a:lnTo>
                  <a:lnTo>
                    <a:pt x="85473" y="113056"/>
                  </a:lnTo>
                  <a:lnTo>
                    <a:pt x="85927" y="117143"/>
                  </a:lnTo>
                  <a:lnTo>
                    <a:pt x="87435" y="121229"/>
                  </a:lnTo>
                  <a:lnTo>
                    <a:pt x="92430" y="133196"/>
                  </a:lnTo>
                  <a:lnTo>
                    <a:pt x="93938" y="137283"/>
                  </a:lnTo>
                  <a:lnTo>
                    <a:pt x="95754" y="141677"/>
                  </a:lnTo>
                  <a:lnTo>
                    <a:pt x="95754" y="144564"/>
                  </a:lnTo>
                  <a:cubicBezTo>
                    <a:pt x="95754" y="145018"/>
                    <a:pt x="97570" y="148958"/>
                    <a:pt x="97570" y="148958"/>
                  </a:cubicBezTo>
                  <a:lnTo>
                    <a:pt x="100911" y="154115"/>
                  </a:lnTo>
                  <a:lnTo>
                    <a:pt x="103343" y="155623"/>
                  </a:lnTo>
                  <a:lnTo>
                    <a:pt x="105159" y="158963"/>
                  </a:lnTo>
                  <a:lnTo>
                    <a:pt x="107429" y="161687"/>
                  </a:lnTo>
                  <a:lnTo>
                    <a:pt x="109408" y="164266"/>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95" name="Freeform: Shape 894">
              <a:extLst>
                <a:ext uri="{FF2B5EF4-FFF2-40B4-BE49-F238E27FC236}">
                  <a16:creationId xmlns:a16="http://schemas.microsoft.com/office/drawing/2014/main" id="{BCE0A5FB-12BF-456D-22E1-19F83463A8EE}"/>
                </a:ext>
              </a:extLst>
            </p:cNvPr>
            <p:cNvSpPr/>
            <p:nvPr/>
          </p:nvSpPr>
          <p:spPr>
            <a:xfrm>
              <a:off x="8290455" y="2611844"/>
              <a:ext cx="5594" cy="4891"/>
            </a:xfrm>
            <a:custGeom>
              <a:avLst/>
              <a:gdLst>
                <a:gd name="connsiteX0" fmla="*/ 0 w 6064"/>
                <a:gd name="connsiteY0" fmla="*/ 0 h 5302"/>
                <a:gd name="connsiteX1" fmla="*/ 6065 w 6064"/>
                <a:gd name="connsiteY1" fmla="*/ 3324 h 5302"/>
                <a:gd name="connsiteX2" fmla="*/ 3033 w 6064"/>
                <a:gd name="connsiteY2" fmla="*/ 3324 h 5302"/>
                <a:gd name="connsiteX3" fmla="*/ 4394 w 6064"/>
                <a:gd name="connsiteY3" fmla="*/ 5303 h 5302"/>
                <a:gd name="connsiteX4" fmla="*/ 0 w 6064"/>
                <a:gd name="connsiteY4" fmla="*/ 2578 h 5302"/>
                <a:gd name="connsiteX5" fmla="*/ 0 w 6064"/>
                <a:gd name="connsiteY5" fmla="*/ 0 h 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64" h="5302">
                  <a:moveTo>
                    <a:pt x="0" y="0"/>
                  </a:moveTo>
                  <a:lnTo>
                    <a:pt x="6065" y="3324"/>
                  </a:lnTo>
                  <a:lnTo>
                    <a:pt x="3033" y="3324"/>
                  </a:lnTo>
                  <a:lnTo>
                    <a:pt x="4394" y="5303"/>
                  </a:lnTo>
                  <a:lnTo>
                    <a:pt x="0" y="2578"/>
                  </a:lnTo>
                  <a:lnTo>
                    <a:pt x="0" y="0"/>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96" name="Freeform: Shape 895">
              <a:extLst>
                <a:ext uri="{FF2B5EF4-FFF2-40B4-BE49-F238E27FC236}">
                  <a16:creationId xmlns:a16="http://schemas.microsoft.com/office/drawing/2014/main" id="{3AD68CD9-3AEA-4F9E-2CE5-D7D39008DB15}"/>
                </a:ext>
              </a:extLst>
            </p:cNvPr>
            <p:cNvSpPr/>
            <p:nvPr/>
          </p:nvSpPr>
          <p:spPr>
            <a:xfrm>
              <a:off x="8276753" y="2606383"/>
              <a:ext cx="7419" cy="4622"/>
            </a:xfrm>
            <a:custGeom>
              <a:avLst/>
              <a:gdLst>
                <a:gd name="connsiteX0" fmla="*/ 4848 w 8042"/>
                <a:gd name="connsiteY0" fmla="*/ 0 h 5010"/>
                <a:gd name="connsiteX1" fmla="*/ 8043 w 8042"/>
                <a:gd name="connsiteY1" fmla="*/ 4086 h 5010"/>
                <a:gd name="connsiteX2" fmla="*/ 5465 w 8042"/>
                <a:gd name="connsiteY2" fmla="*/ 5011 h 5010"/>
                <a:gd name="connsiteX3" fmla="*/ 0 w 8042"/>
                <a:gd name="connsiteY3" fmla="*/ 762 h 5010"/>
                <a:gd name="connsiteX4" fmla="*/ 3341 w 8042"/>
                <a:gd name="connsiteY4" fmla="*/ 2497 h 5010"/>
                <a:gd name="connsiteX5" fmla="*/ 4848 w 8042"/>
                <a:gd name="connsiteY5" fmla="*/ 0 h 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42" h="5010">
                  <a:moveTo>
                    <a:pt x="4848" y="0"/>
                  </a:moveTo>
                  <a:lnTo>
                    <a:pt x="8043" y="4086"/>
                  </a:lnTo>
                  <a:lnTo>
                    <a:pt x="5465" y="5011"/>
                  </a:lnTo>
                  <a:lnTo>
                    <a:pt x="0" y="762"/>
                  </a:lnTo>
                  <a:lnTo>
                    <a:pt x="3341" y="2497"/>
                  </a:lnTo>
                  <a:lnTo>
                    <a:pt x="4848" y="0"/>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97" name="Freeform: Shape 896">
              <a:extLst>
                <a:ext uri="{FF2B5EF4-FFF2-40B4-BE49-F238E27FC236}">
                  <a16:creationId xmlns:a16="http://schemas.microsoft.com/office/drawing/2014/main" id="{F6FCBDF4-F218-93AF-112E-7620C2ACDBC2}"/>
                </a:ext>
              </a:extLst>
            </p:cNvPr>
            <p:cNvSpPr/>
            <p:nvPr/>
          </p:nvSpPr>
          <p:spPr>
            <a:xfrm>
              <a:off x="8269199" y="2608687"/>
              <a:ext cx="4906" cy="3156"/>
            </a:xfrm>
            <a:custGeom>
              <a:avLst/>
              <a:gdLst>
                <a:gd name="connsiteX0" fmla="*/ 3033 w 5318"/>
                <a:gd name="connsiteY0" fmla="*/ 0 h 3421"/>
                <a:gd name="connsiteX1" fmla="*/ 5319 w 5318"/>
                <a:gd name="connsiteY1" fmla="*/ 3422 h 3421"/>
                <a:gd name="connsiteX2" fmla="*/ 0 w 5318"/>
                <a:gd name="connsiteY2" fmla="*/ 989 h 3421"/>
                <a:gd name="connsiteX3" fmla="*/ 3033 w 5318"/>
                <a:gd name="connsiteY3" fmla="*/ 0 h 3421"/>
              </a:gdLst>
              <a:ahLst/>
              <a:cxnLst>
                <a:cxn ang="0">
                  <a:pos x="connsiteX0" y="connsiteY0"/>
                </a:cxn>
                <a:cxn ang="0">
                  <a:pos x="connsiteX1" y="connsiteY1"/>
                </a:cxn>
                <a:cxn ang="0">
                  <a:pos x="connsiteX2" y="connsiteY2"/>
                </a:cxn>
                <a:cxn ang="0">
                  <a:pos x="connsiteX3" y="connsiteY3"/>
                </a:cxn>
              </a:cxnLst>
              <a:rect l="l" t="t" r="r" b="b"/>
              <a:pathLst>
                <a:path w="5318" h="3421">
                  <a:moveTo>
                    <a:pt x="3033" y="0"/>
                  </a:moveTo>
                  <a:lnTo>
                    <a:pt x="5319" y="3422"/>
                  </a:lnTo>
                  <a:lnTo>
                    <a:pt x="0" y="989"/>
                  </a:lnTo>
                  <a:lnTo>
                    <a:pt x="3033" y="0"/>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98" name="Freeform: Shape 897">
              <a:extLst>
                <a:ext uri="{FF2B5EF4-FFF2-40B4-BE49-F238E27FC236}">
                  <a16:creationId xmlns:a16="http://schemas.microsoft.com/office/drawing/2014/main" id="{0301ED4B-9436-C46C-368D-A83752A88218}"/>
                </a:ext>
              </a:extLst>
            </p:cNvPr>
            <p:cNvSpPr/>
            <p:nvPr/>
          </p:nvSpPr>
          <p:spPr>
            <a:xfrm>
              <a:off x="8200687" y="2563466"/>
              <a:ext cx="19432" cy="25026"/>
            </a:xfrm>
            <a:custGeom>
              <a:avLst/>
              <a:gdLst>
                <a:gd name="connsiteX0" fmla="*/ 5303 w 21064"/>
                <a:gd name="connsiteY0" fmla="*/ 1508 h 27128"/>
                <a:gd name="connsiteX1" fmla="*/ 1054 w 21064"/>
                <a:gd name="connsiteY1" fmla="*/ 3778 h 27128"/>
                <a:gd name="connsiteX2" fmla="*/ 0 w 21064"/>
                <a:gd name="connsiteY2" fmla="*/ 7719 h 27128"/>
                <a:gd name="connsiteX3" fmla="*/ 4086 w 21064"/>
                <a:gd name="connsiteY3" fmla="*/ 11659 h 27128"/>
                <a:gd name="connsiteX4" fmla="*/ 9081 w 21064"/>
                <a:gd name="connsiteY4" fmla="*/ 11659 h 27128"/>
                <a:gd name="connsiteX5" fmla="*/ 11205 w 21064"/>
                <a:gd name="connsiteY5" fmla="*/ 13783 h 27128"/>
                <a:gd name="connsiteX6" fmla="*/ 13329 w 21064"/>
                <a:gd name="connsiteY6" fmla="*/ 17124 h 27128"/>
                <a:gd name="connsiteX7" fmla="*/ 13329 w 21064"/>
                <a:gd name="connsiteY7" fmla="*/ 19848 h 27128"/>
                <a:gd name="connsiteX8" fmla="*/ 16054 w 21064"/>
                <a:gd name="connsiteY8" fmla="*/ 23189 h 27128"/>
                <a:gd name="connsiteX9" fmla="*/ 17416 w 21064"/>
                <a:gd name="connsiteY9" fmla="*/ 27129 h 27128"/>
                <a:gd name="connsiteX10" fmla="*/ 20302 w 21064"/>
                <a:gd name="connsiteY10" fmla="*/ 27129 h 27128"/>
                <a:gd name="connsiteX11" fmla="*/ 18794 w 21064"/>
                <a:gd name="connsiteY11" fmla="*/ 25151 h 27128"/>
                <a:gd name="connsiteX12" fmla="*/ 18486 w 21064"/>
                <a:gd name="connsiteY12" fmla="*/ 22718 h 27128"/>
                <a:gd name="connsiteX13" fmla="*/ 16670 w 21064"/>
                <a:gd name="connsiteY13" fmla="*/ 21356 h 27128"/>
                <a:gd name="connsiteX14" fmla="*/ 18486 w 21064"/>
                <a:gd name="connsiteY14" fmla="*/ 20448 h 27128"/>
                <a:gd name="connsiteX15" fmla="*/ 19394 w 21064"/>
                <a:gd name="connsiteY15" fmla="*/ 20448 h 27128"/>
                <a:gd name="connsiteX16" fmla="*/ 19394 w 21064"/>
                <a:gd name="connsiteY16" fmla="*/ 17108 h 27128"/>
                <a:gd name="connsiteX17" fmla="*/ 21064 w 21064"/>
                <a:gd name="connsiteY17" fmla="*/ 14302 h 27128"/>
                <a:gd name="connsiteX18" fmla="*/ 21064 w 21064"/>
                <a:gd name="connsiteY18" fmla="*/ 10135 h 27128"/>
                <a:gd name="connsiteX19" fmla="*/ 18032 w 21064"/>
                <a:gd name="connsiteY19" fmla="*/ 9535 h 27128"/>
                <a:gd name="connsiteX20" fmla="*/ 16670 w 21064"/>
                <a:gd name="connsiteY20" fmla="*/ 7265 h 27128"/>
                <a:gd name="connsiteX21" fmla="*/ 14854 w 21064"/>
                <a:gd name="connsiteY21" fmla="*/ 6357 h 27128"/>
                <a:gd name="connsiteX22" fmla="*/ 15454 w 21064"/>
                <a:gd name="connsiteY22" fmla="*/ 4848 h 27128"/>
                <a:gd name="connsiteX23" fmla="*/ 12422 w 21064"/>
                <a:gd name="connsiteY23" fmla="*/ 1508 h 27128"/>
                <a:gd name="connsiteX24" fmla="*/ 11205 w 21064"/>
                <a:gd name="connsiteY24" fmla="*/ 1508 h 27128"/>
                <a:gd name="connsiteX25" fmla="*/ 8481 w 21064"/>
                <a:gd name="connsiteY25" fmla="*/ 0 h 27128"/>
                <a:gd name="connsiteX26" fmla="*/ 5303 w 21064"/>
                <a:gd name="connsiteY26" fmla="*/ 1508 h 2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064" h="27128">
                  <a:moveTo>
                    <a:pt x="5303" y="1508"/>
                  </a:moveTo>
                  <a:lnTo>
                    <a:pt x="1054" y="3778"/>
                  </a:lnTo>
                  <a:lnTo>
                    <a:pt x="0" y="7719"/>
                  </a:lnTo>
                  <a:lnTo>
                    <a:pt x="4086" y="11659"/>
                  </a:lnTo>
                  <a:lnTo>
                    <a:pt x="9081" y="11659"/>
                  </a:lnTo>
                  <a:lnTo>
                    <a:pt x="11205" y="13783"/>
                  </a:lnTo>
                  <a:lnTo>
                    <a:pt x="13329" y="17124"/>
                  </a:lnTo>
                  <a:cubicBezTo>
                    <a:pt x="13329" y="17124"/>
                    <a:pt x="13475" y="19248"/>
                    <a:pt x="13329" y="19848"/>
                  </a:cubicBezTo>
                  <a:cubicBezTo>
                    <a:pt x="13184" y="20448"/>
                    <a:pt x="16054" y="23189"/>
                    <a:pt x="16054" y="23189"/>
                  </a:cubicBezTo>
                  <a:lnTo>
                    <a:pt x="17416" y="27129"/>
                  </a:lnTo>
                  <a:lnTo>
                    <a:pt x="20302" y="27129"/>
                  </a:lnTo>
                  <a:lnTo>
                    <a:pt x="18794" y="25151"/>
                  </a:lnTo>
                  <a:lnTo>
                    <a:pt x="18486" y="22718"/>
                  </a:lnTo>
                  <a:lnTo>
                    <a:pt x="16670" y="21356"/>
                  </a:lnTo>
                  <a:lnTo>
                    <a:pt x="18486" y="20448"/>
                  </a:lnTo>
                  <a:lnTo>
                    <a:pt x="19394" y="20448"/>
                  </a:lnTo>
                  <a:lnTo>
                    <a:pt x="19394" y="17108"/>
                  </a:lnTo>
                  <a:lnTo>
                    <a:pt x="21064" y="14302"/>
                  </a:lnTo>
                  <a:lnTo>
                    <a:pt x="21064" y="10135"/>
                  </a:lnTo>
                  <a:lnTo>
                    <a:pt x="18032" y="9535"/>
                  </a:lnTo>
                  <a:lnTo>
                    <a:pt x="16670" y="7265"/>
                  </a:lnTo>
                  <a:lnTo>
                    <a:pt x="14854" y="6357"/>
                  </a:lnTo>
                  <a:lnTo>
                    <a:pt x="15454" y="4848"/>
                  </a:lnTo>
                  <a:lnTo>
                    <a:pt x="12422" y="1508"/>
                  </a:lnTo>
                  <a:lnTo>
                    <a:pt x="11205" y="1508"/>
                  </a:lnTo>
                  <a:lnTo>
                    <a:pt x="8481" y="0"/>
                  </a:lnTo>
                  <a:lnTo>
                    <a:pt x="5303" y="1508"/>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99" name="Freeform: Shape 898">
              <a:extLst>
                <a:ext uri="{FF2B5EF4-FFF2-40B4-BE49-F238E27FC236}">
                  <a16:creationId xmlns:a16="http://schemas.microsoft.com/office/drawing/2014/main" id="{7A08935C-AE1B-EED1-C7BE-A2EB084B648C}"/>
                </a:ext>
              </a:extLst>
            </p:cNvPr>
            <p:cNvSpPr/>
            <p:nvPr/>
          </p:nvSpPr>
          <p:spPr>
            <a:xfrm>
              <a:off x="8212145" y="2563451"/>
              <a:ext cx="6850" cy="7973"/>
            </a:xfrm>
            <a:custGeom>
              <a:avLst/>
              <a:gdLst>
                <a:gd name="connsiteX0" fmla="*/ 0 w 7426"/>
                <a:gd name="connsiteY0" fmla="*/ 0 h 8643"/>
                <a:gd name="connsiteX1" fmla="*/ 4556 w 7426"/>
                <a:gd name="connsiteY1" fmla="*/ 4703 h 8643"/>
                <a:gd name="connsiteX2" fmla="*/ 7427 w 7426"/>
                <a:gd name="connsiteY2" fmla="*/ 8643 h 8643"/>
                <a:gd name="connsiteX3" fmla="*/ 3032 w 7426"/>
                <a:gd name="connsiteY3" fmla="*/ 4848 h 8643"/>
                <a:gd name="connsiteX4" fmla="*/ 0 w 7426"/>
                <a:gd name="connsiteY4" fmla="*/ 0 h 8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6" h="8643">
                  <a:moveTo>
                    <a:pt x="0" y="0"/>
                  </a:moveTo>
                  <a:lnTo>
                    <a:pt x="4556" y="4703"/>
                  </a:lnTo>
                  <a:lnTo>
                    <a:pt x="7427" y="8643"/>
                  </a:lnTo>
                  <a:lnTo>
                    <a:pt x="3032" y="4848"/>
                  </a:lnTo>
                  <a:lnTo>
                    <a:pt x="0" y="0"/>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00" name="Freeform: Shape 899">
              <a:extLst>
                <a:ext uri="{FF2B5EF4-FFF2-40B4-BE49-F238E27FC236}">
                  <a16:creationId xmlns:a16="http://schemas.microsoft.com/office/drawing/2014/main" id="{7ECA7BD0-8AC8-1AF9-9ADA-A32DF93B66CD}"/>
                </a:ext>
              </a:extLst>
            </p:cNvPr>
            <p:cNvSpPr/>
            <p:nvPr/>
          </p:nvSpPr>
          <p:spPr>
            <a:xfrm>
              <a:off x="8229093" y="2166183"/>
              <a:ext cx="292270" cy="280213"/>
            </a:xfrm>
            <a:custGeom>
              <a:avLst/>
              <a:gdLst>
                <a:gd name="connsiteX0" fmla="*/ 72890 w 316823"/>
                <a:gd name="connsiteY0" fmla="*/ 289062 h 303753"/>
                <a:gd name="connsiteX1" fmla="*/ 70911 w 316823"/>
                <a:gd name="connsiteY1" fmla="*/ 292095 h 303753"/>
                <a:gd name="connsiteX2" fmla="*/ 70911 w 316823"/>
                <a:gd name="connsiteY2" fmla="*/ 294673 h 303753"/>
                <a:gd name="connsiteX3" fmla="*/ 68641 w 316823"/>
                <a:gd name="connsiteY3" fmla="*/ 296651 h 303753"/>
                <a:gd name="connsiteX4" fmla="*/ 67133 w 316823"/>
                <a:gd name="connsiteY4" fmla="*/ 298159 h 303753"/>
                <a:gd name="connsiteX5" fmla="*/ 64701 w 316823"/>
                <a:gd name="connsiteY5" fmla="*/ 298159 h 303753"/>
                <a:gd name="connsiteX6" fmla="*/ 64701 w 316823"/>
                <a:gd name="connsiteY6" fmla="*/ 296489 h 303753"/>
                <a:gd name="connsiteX7" fmla="*/ 63193 w 316823"/>
                <a:gd name="connsiteY7" fmla="*/ 296489 h 303753"/>
                <a:gd name="connsiteX8" fmla="*/ 64247 w 316823"/>
                <a:gd name="connsiteY8" fmla="*/ 299067 h 303753"/>
                <a:gd name="connsiteX9" fmla="*/ 63193 w 316823"/>
                <a:gd name="connsiteY9" fmla="*/ 302700 h 303753"/>
                <a:gd name="connsiteX10" fmla="*/ 61977 w 316823"/>
                <a:gd name="connsiteY10" fmla="*/ 303754 h 303753"/>
                <a:gd name="connsiteX11" fmla="*/ 57728 w 316823"/>
                <a:gd name="connsiteY11" fmla="*/ 302537 h 303753"/>
                <a:gd name="connsiteX12" fmla="*/ 54388 w 316823"/>
                <a:gd name="connsiteY12" fmla="*/ 302229 h 303753"/>
                <a:gd name="connsiteX13" fmla="*/ 50139 w 316823"/>
                <a:gd name="connsiteY13" fmla="*/ 301629 h 303753"/>
                <a:gd name="connsiteX14" fmla="*/ 49377 w 316823"/>
                <a:gd name="connsiteY14" fmla="*/ 300413 h 303753"/>
                <a:gd name="connsiteX15" fmla="*/ 49377 w 316823"/>
                <a:gd name="connsiteY15" fmla="*/ 297235 h 303753"/>
                <a:gd name="connsiteX16" fmla="*/ 48323 w 316823"/>
                <a:gd name="connsiteY16" fmla="*/ 293894 h 303753"/>
                <a:gd name="connsiteX17" fmla="*/ 47561 w 316823"/>
                <a:gd name="connsiteY17" fmla="*/ 291316 h 303753"/>
                <a:gd name="connsiteX18" fmla="*/ 45583 w 316823"/>
                <a:gd name="connsiteY18" fmla="*/ 290100 h 303753"/>
                <a:gd name="connsiteX19" fmla="*/ 43312 w 316823"/>
                <a:gd name="connsiteY19" fmla="*/ 289046 h 303753"/>
                <a:gd name="connsiteX20" fmla="*/ 46345 w 316823"/>
                <a:gd name="connsiteY20" fmla="*/ 292078 h 303753"/>
                <a:gd name="connsiteX21" fmla="*/ 47707 w 316823"/>
                <a:gd name="connsiteY21" fmla="*/ 295257 h 303753"/>
                <a:gd name="connsiteX22" fmla="*/ 47107 w 316823"/>
                <a:gd name="connsiteY22" fmla="*/ 297235 h 303753"/>
                <a:gd name="connsiteX23" fmla="*/ 47415 w 316823"/>
                <a:gd name="connsiteY23" fmla="*/ 299505 h 303753"/>
                <a:gd name="connsiteX24" fmla="*/ 45907 w 316823"/>
                <a:gd name="connsiteY24" fmla="*/ 299651 h 303753"/>
                <a:gd name="connsiteX25" fmla="*/ 44091 w 316823"/>
                <a:gd name="connsiteY25" fmla="*/ 297673 h 303753"/>
                <a:gd name="connsiteX26" fmla="*/ 40750 w 316823"/>
                <a:gd name="connsiteY26" fmla="*/ 297073 h 303753"/>
                <a:gd name="connsiteX27" fmla="*/ 36956 w 316823"/>
                <a:gd name="connsiteY27" fmla="*/ 297073 h 303753"/>
                <a:gd name="connsiteX28" fmla="*/ 34686 w 316823"/>
                <a:gd name="connsiteY28" fmla="*/ 296392 h 303753"/>
                <a:gd name="connsiteX29" fmla="*/ 33015 w 316823"/>
                <a:gd name="connsiteY29" fmla="*/ 294803 h 303753"/>
                <a:gd name="connsiteX30" fmla="*/ 30291 w 316823"/>
                <a:gd name="connsiteY30" fmla="*/ 292078 h 303753"/>
                <a:gd name="connsiteX31" fmla="*/ 26659 w 316823"/>
                <a:gd name="connsiteY31" fmla="*/ 290408 h 303753"/>
                <a:gd name="connsiteX32" fmla="*/ 22718 w 316823"/>
                <a:gd name="connsiteY32" fmla="*/ 290554 h 303753"/>
                <a:gd name="connsiteX33" fmla="*/ 19540 w 316823"/>
                <a:gd name="connsiteY33" fmla="*/ 292062 h 303753"/>
                <a:gd name="connsiteX34" fmla="*/ 16816 w 316823"/>
                <a:gd name="connsiteY34" fmla="*/ 294040 h 303753"/>
                <a:gd name="connsiteX35" fmla="*/ 14384 w 316823"/>
                <a:gd name="connsiteY35" fmla="*/ 296392 h 303753"/>
                <a:gd name="connsiteX36" fmla="*/ 12405 w 316823"/>
                <a:gd name="connsiteY36" fmla="*/ 297835 h 303753"/>
                <a:gd name="connsiteX37" fmla="*/ 9681 w 316823"/>
                <a:gd name="connsiteY37" fmla="*/ 296392 h 303753"/>
                <a:gd name="connsiteX38" fmla="*/ 8465 w 316823"/>
                <a:gd name="connsiteY38" fmla="*/ 296392 h 303753"/>
                <a:gd name="connsiteX39" fmla="*/ 9227 w 316823"/>
                <a:gd name="connsiteY39" fmla="*/ 293132 h 303753"/>
                <a:gd name="connsiteX40" fmla="*/ 11497 w 316823"/>
                <a:gd name="connsiteY40" fmla="*/ 292078 h 303753"/>
                <a:gd name="connsiteX41" fmla="*/ 12713 w 316823"/>
                <a:gd name="connsiteY41" fmla="*/ 291170 h 303753"/>
                <a:gd name="connsiteX42" fmla="*/ 16054 w 316823"/>
                <a:gd name="connsiteY42" fmla="*/ 291170 h 303753"/>
                <a:gd name="connsiteX43" fmla="*/ 16816 w 316823"/>
                <a:gd name="connsiteY43" fmla="*/ 289046 h 303753"/>
                <a:gd name="connsiteX44" fmla="*/ 13929 w 316823"/>
                <a:gd name="connsiteY44" fmla="*/ 289046 h 303753"/>
                <a:gd name="connsiteX45" fmla="*/ 11805 w 316823"/>
                <a:gd name="connsiteY45" fmla="*/ 286468 h 303753"/>
                <a:gd name="connsiteX46" fmla="*/ 13475 w 316823"/>
                <a:gd name="connsiteY46" fmla="*/ 282073 h 303753"/>
                <a:gd name="connsiteX47" fmla="*/ 15745 w 316823"/>
                <a:gd name="connsiteY47" fmla="*/ 278587 h 303753"/>
                <a:gd name="connsiteX48" fmla="*/ 18778 w 316823"/>
                <a:gd name="connsiteY48" fmla="*/ 277371 h 303753"/>
                <a:gd name="connsiteX49" fmla="*/ 20902 w 316823"/>
                <a:gd name="connsiteY49" fmla="*/ 275100 h 303753"/>
                <a:gd name="connsiteX50" fmla="*/ 23480 w 316823"/>
                <a:gd name="connsiteY50" fmla="*/ 275100 h 303753"/>
                <a:gd name="connsiteX51" fmla="*/ 26967 w 316823"/>
                <a:gd name="connsiteY51" fmla="*/ 272668 h 303753"/>
                <a:gd name="connsiteX52" fmla="*/ 31669 w 316823"/>
                <a:gd name="connsiteY52" fmla="*/ 271906 h 303753"/>
                <a:gd name="connsiteX53" fmla="*/ 33340 w 316823"/>
                <a:gd name="connsiteY53" fmla="*/ 271144 h 303753"/>
                <a:gd name="connsiteX54" fmla="*/ 36972 w 316823"/>
                <a:gd name="connsiteY54" fmla="*/ 274322 h 303753"/>
                <a:gd name="connsiteX55" fmla="*/ 38480 w 316823"/>
                <a:gd name="connsiteY55" fmla="*/ 274468 h 303753"/>
                <a:gd name="connsiteX56" fmla="*/ 38788 w 316823"/>
                <a:gd name="connsiteY56" fmla="*/ 275522 h 303753"/>
                <a:gd name="connsiteX57" fmla="*/ 39242 w 316823"/>
                <a:gd name="connsiteY57" fmla="*/ 272490 h 303753"/>
                <a:gd name="connsiteX58" fmla="*/ 36810 w 316823"/>
                <a:gd name="connsiteY58" fmla="*/ 272182 h 303753"/>
                <a:gd name="connsiteX59" fmla="*/ 34540 w 316823"/>
                <a:gd name="connsiteY59" fmla="*/ 269749 h 303753"/>
                <a:gd name="connsiteX60" fmla="*/ 29691 w 316823"/>
                <a:gd name="connsiteY60" fmla="*/ 269749 h 303753"/>
                <a:gd name="connsiteX61" fmla="*/ 29383 w 316823"/>
                <a:gd name="connsiteY61" fmla="*/ 268387 h 303753"/>
                <a:gd name="connsiteX62" fmla="*/ 25751 w 316823"/>
                <a:gd name="connsiteY62" fmla="*/ 270965 h 303753"/>
                <a:gd name="connsiteX63" fmla="*/ 23626 w 316823"/>
                <a:gd name="connsiteY63" fmla="*/ 272182 h 303753"/>
                <a:gd name="connsiteX64" fmla="*/ 23480 w 316823"/>
                <a:gd name="connsiteY64" fmla="*/ 271273 h 303753"/>
                <a:gd name="connsiteX65" fmla="*/ 24242 w 316823"/>
                <a:gd name="connsiteY65" fmla="*/ 269911 h 303753"/>
                <a:gd name="connsiteX66" fmla="*/ 20902 w 316823"/>
                <a:gd name="connsiteY66" fmla="*/ 270965 h 303753"/>
                <a:gd name="connsiteX67" fmla="*/ 16816 w 316823"/>
                <a:gd name="connsiteY67" fmla="*/ 270819 h 303753"/>
                <a:gd name="connsiteX68" fmla="*/ 15000 w 316823"/>
                <a:gd name="connsiteY68" fmla="*/ 274452 h 303753"/>
                <a:gd name="connsiteX69" fmla="*/ 13184 w 316823"/>
                <a:gd name="connsiteY69" fmla="*/ 276722 h 303753"/>
                <a:gd name="connsiteX70" fmla="*/ 10913 w 316823"/>
                <a:gd name="connsiteY70" fmla="*/ 277776 h 303753"/>
                <a:gd name="connsiteX71" fmla="*/ 5611 w 316823"/>
                <a:gd name="connsiteY71" fmla="*/ 276868 h 303753"/>
                <a:gd name="connsiteX72" fmla="*/ 5611 w 316823"/>
                <a:gd name="connsiteY72" fmla="*/ 273982 h 303753"/>
                <a:gd name="connsiteX73" fmla="*/ 3341 w 316823"/>
                <a:gd name="connsiteY73" fmla="*/ 271095 h 303753"/>
                <a:gd name="connsiteX74" fmla="*/ 0 w 316823"/>
                <a:gd name="connsiteY74" fmla="*/ 268371 h 303753"/>
                <a:gd name="connsiteX75" fmla="*/ 0 w 316823"/>
                <a:gd name="connsiteY75" fmla="*/ 263522 h 303753"/>
                <a:gd name="connsiteX76" fmla="*/ 1362 w 316823"/>
                <a:gd name="connsiteY76" fmla="*/ 265501 h 303753"/>
                <a:gd name="connsiteX77" fmla="*/ 4848 w 316823"/>
                <a:gd name="connsiteY77" fmla="*/ 265955 h 303753"/>
                <a:gd name="connsiteX78" fmla="*/ 7573 w 316823"/>
                <a:gd name="connsiteY78" fmla="*/ 263522 h 303753"/>
                <a:gd name="connsiteX79" fmla="*/ 8173 w 316823"/>
                <a:gd name="connsiteY79" fmla="*/ 262014 h 303753"/>
                <a:gd name="connsiteX80" fmla="*/ 8319 w 316823"/>
                <a:gd name="connsiteY80" fmla="*/ 258674 h 303753"/>
                <a:gd name="connsiteX81" fmla="*/ 10897 w 316823"/>
                <a:gd name="connsiteY81" fmla="*/ 258674 h 303753"/>
                <a:gd name="connsiteX82" fmla="*/ 12113 w 316823"/>
                <a:gd name="connsiteY82" fmla="*/ 254879 h 303753"/>
                <a:gd name="connsiteX83" fmla="*/ 15146 w 316823"/>
                <a:gd name="connsiteY83" fmla="*/ 253517 h 303753"/>
                <a:gd name="connsiteX84" fmla="*/ 17416 w 316823"/>
                <a:gd name="connsiteY84" fmla="*/ 253517 h 303753"/>
                <a:gd name="connsiteX85" fmla="*/ 19848 w 316823"/>
                <a:gd name="connsiteY85" fmla="*/ 252009 h 303753"/>
                <a:gd name="connsiteX86" fmla="*/ 23335 w 316823"/>
                <a:gd name="connsiteY86" fmla="*/ 252009 h 303753"/>
                <a:gd name="connsiteX87" fmla="*/ 21826 w 316823"/>
                <a:gd name="connsiteY87" fmla="*/ 250031 h 303753"/>
                <a:gd name="connsiteX88" fmla="*/ 18940 w 316823"/>
                <a:gd name="connsiteY88" fmla="*/ 248523 h 303753"/>
                <a:gd name="connsiteX89" fmla="*/ 19394 w 316823"/>
                <a:gd name="connsiteY89" fmla="*/ 245490 h 303753"/>
                <a:gd name="connsiteX90" fmla="*/ 22119 w 316823"/>
                <a:gd name="connsiteY90" fmla="*/ 242458 h 303753"/>
                <a:gd name="connsiteX91" fmla="*/ 23480 w 316823"/>
                <a:gd name="connsiteY91" fmla="*/ 239880 h 303753"/>
                <a:gd name="connsiteX92" fmla="*/ 26367 w 316823"/>
                <a:gd name="connsiteY92" fmla="*/ 238064 h 303753"/>
                <a:gd name="connsiteX93" fmla="*/ 27275 w 316823"/>
                <a:gd name="connsiteY93" fmla="*/ 236393 h 303753"/>
                <a:gd name="connsiteX94" fmla="*/ 30616 w 316823"/>
                <a:gd name="connsiteY94" fmla="*/ 236393 h 303753"/>
                <a:gd name="connsiteX95" fmla="*/ 32594 w 316823"/>
                <a:gd name="connsiteY95" fmla="*/ 237755 h 303753"/>
                <a:gd name="connsiteX96" fmla="*/ 33956 w 316823"/>
                <a:gd name="connsiteY96" fmla="*/ 238972 h 303753"/>
                <a:gd name="connsiteX97" fmla="*/ 35772 w 316823"/>
                <a:gd name="connsiteY97" fmla="*/ 239118 h 303753"/>
                <a:gd name="connsiteX98" fmla="*/ 37750 w 316823"/>
                <a:gd name="connsiteY98" fmla="*/ 238810 h 303753"/>
                <a:gd name="connsiteX99" fmla="*/ 39729 w 316823"/>
                <a:gd name="connsiteY99" fmla="*/ 240480 h 303753"/>
                <a:gd name="connsiteX100" fmla="*/ 41545 w 316823"/>
                <a:gd name="connsiteY100" fmla="*/ 239880 h 303753"/>
                <a:gd name="connsiteX101" fmla="*/ 44123 w 316823"/>
                <a:gd name="connsiteY101" fmla="*/ 243058 h 303753"/>
                <a:gd name="connsiteX102" fmla="*/ 46555 w 316823"/>
                <a:gd name="connsiteY102" fmla="*/ 244874 h 303753"/>
                <a:gd name="connsiteX103" fmla="*/ 48534 w 316823"/>
                <a:gd name="connsiteY103" fmla="*/ 245474 h 303753"/>
                <a:gd name="connsiteX104" fmla="*/ 44901 w 316823"/>
                <a:gd name="connsiteY104" fmla="*/ 241680 h 303753"/>
                <a:gd name="connsiteX105" fmla="*/ 44302 w 316823"/>
                <a:gd name="connsiteY105" fmla="*/ 239555 h 303753"/>
                <a:gd name="connsiteX106" fmla="*/ 39907 w 316823"/>
                <a:gd name="connsiteY106" fmla="*/ 237885 h 303753"/>
                <a:gd name="connsiteX107" fmla="*/ 39307 w 316823"/>
                <a:gd name="connsiteY107" fmla="*/ 234707 h 303753"/>
                <a:gd name="connsiteX108" fmla="*/ 35821 w 316823"/>
                <a:gd name="connsiteY108" fmla="*/ 231675 h 303753"/>
                <a:gd name="connsiteX109" fmla="*/ 33550 w 316823"/>
                <a:gd name="connsiteY109" fmla="*/ 231675 h 303753"/>
                <a:gd name="connsiteX110" fmla="*/ 29756 w 316823"/>
                <a:gd name="connsiteY110" fmla="*/ 230004 h 303753"/>
                <a:gd name="connsiteX111" fmla="*/ 31734 w 316823"/>
                <a:gd name="connsiteY111" fmla="*/ 226064 h 303753"/>
                <a:gd name="connsiteX112" fmla="*/ 33097 w 316823"/>
                <a:gd name="connsiteY112" fmla="*/ 227880 h 303753"/>
                <a:gd name="connsiteX113" fmla="*/ 36502 w 316823"/>
                <a:gd name="connsiteY113" fmla="*/ 227426 h 303753"/>
                <a:gd name="connsiteX114" fmla="*/ 40523 w 316823"/>
                <a:gd name="connsiteY114" fmla="*/ 227734 h 303753"/>
                <a:gd name="connsiteX115" fmla="*/ 41431 w 316823"/>
                <a:gd name="connsiteY115" fmla="*/ 229242 h 303753"/>
                <a:gd name="connsiteX116" fmla="*/ 42794 w 316823"/>
                <a:gd name="connsiteY116" fmla="*/ 226064 h 303753"/>
                <a:gd name="connsiteX117" fmla="*/ 40669 w 316823"/>
                <a:gd name="connsiteY117" fmla="*/ 223032 h 303753"/>
                <a:gd name="connsiteX118" fmla="*/ 39761 w 316823"/>
                <a:gd name="connsiteY118" fmla="*/ 224848 h 303753"/>
                <a:gd name="connsiteX119" fmla="*/ 38091 w 316823"/>
                <a:gd name="connsiteY119" fmla="*/ 223032 h 303753"/>
                <a:gd name="connsiteX120" fmla="*/ 33388 w 316823"/>
                <a:gd name="connsiteY120" fmla="*/ 221815 h 303753"/>
                <a:gd name="connsiteX121" fmla="*/ 34751 w 316823"/>
                <a:gd name="connsiteY121" fmla="*/ 216821 h 303753"/>
                <a:gd name="connsiteX122" fmla="*/ 37783 w 316823"/>
                <a:gd name="connsiteY122" fmla="*/ 216821 h 303753"/>
                <a:gd name="connsiteX123" fmla="*/ 38999 w 316823"/>
                <a:gd name="connsiteY123" fmla="*/ 216059 h 303753"/>
                <a:gd name="connsiteX124" fmla="*/ 44610 w 316823"/>
                <a:gd name="connsiteY124" fmla="*/ 215151 h 303753"/>
                <a:gd name="connsiteX125" fmla="*/ 48242 w 316823"/>
                <a:gd name="connsiteY125" fmla="*/ 214551 h 303753"/>
                <a:gd name="connsiteX126" fmla="*/ 51582 w 316823"/>
                <a:gd name="connsiteY126" fmla="*/ 214551 h 303753"/>
                <a:gd name="connsiteX127" fmla="*/ 53561 w 316823"/>
                <a:gd name="connsiteY127" fmla="*/ 213335 h 303753"/>
                <a:gd name="connsiteX128" fmla="*/ 56593 w 316823"/>
                <a:gd name="connsiteY128" fmla="*/ 214843 h 303753"/>
                <a:gd name="connsiteX129" fmla="*/ 57193 w 316823"/>
                <a:gd name="connsiteY129" fmla="*/ 215897 h 303753"/>
                <a:gd name="connsiteX130" fmla="*/ 58701 w 316823"/>
                <a:gd name="connsiteY130" fmla="*/ 215897 h 303753"/>
                <a:gd name="connsiteX131" fmla="*/ 62787 w 316823"/>
                <a:gd name="connsiteY131" fmla="*/ 217713 h 303753"/>
                <a:gd name="connsiteX132" fmla="*/ 65674 w 316823"/>
                <a:gd name="connsiteY132" fmla="*/ 219075 h 303753"/>
                <a:gd name="connsiteX133" fmla="*/ 66890 w 316823"/>
                <a:gd name="connsiteY133" fmla="*/ 220129 h 303753"/>
                <a:gd name="connsiteX134" fmla="*/ 68252 w 316823"/>
                <a:gd name="connsiteY134" fmla="*/ 219529 h 303753"/>
                <a:gd name="connsiteX135" fmla="*/ 62787 w 316823"/>
                <a:gd name="connsiteY135" fmla="*/ 215280 h 303753"/>
                <a:gd name="connsiteX136" fmla="*/ 59301 w 316823"/>
                <a:gd name="connsiteY136" fmla="*/ 214972 h 303753"/>
                <a:gd name="connsiteX137" fmla="*/ 57323 w 316823"/>
                <a:gd name="connsiteY137" fmla="*/ 212702 h 303753"/>
                <a:gd name="connsiteX138" fmla="*/ 55653 w 316823"/>
                <a:gd name="connsiteY138" fmla="*/ 212702 h 303753"/>
                <a:gd name="connsiteX139" fmla="*/ 53836 w 316823"/>
                <a:gd name="connsiteY139" fmla="*/ 211486 h 303753"/>
                <a:gd name="connsiteX140" fmla="*/ 50042 w 316823"/>
                <a:gd name="connsiteY140" fmla="*/ 212848 h 303753"/>
                <a:gd name="connsiteX141" fmla="*/ 48988 w 316823"/>
                <a:gd name="connsiteY141" fmla="*/ 209216 h 303753"/>
                <a:gd name="connsiteX142" fmla="*/ 43994 w 316823"/>
                <a:gd name="connsiteY142" fmla="*/ 208454 h 303753"/>
                <a:gd name="connsiteX143" fmla="*/ 43393 w 316823"/>
                <a:gd name="connsiteY143" fmla="*/ 209670 h 303753"/>
                <a:gd name="connsiteX144" fmla="*/ 41885 w 316823"/>
                <a:gd name="connsiteY144" fmla="*/ 209816 h 303753"/>
                <a:gd name="connsiteX145" fmla="*/ 41885 w 316823"/>
                <a:gd name="connsiteY145" fmla="*/ 208454 h 303753"/>
                <a:gd name="connsiteX146" fmla="*/ 38853 w 316823"/>
                <a:gd name="connsiteY146" fmla="*/ 206183 h 303753"/>
                <a:gd name="connsiteX147" fmla="*/ 39761 w 316823"/>
                <a:gd name="connsiteY147" fmla="*/ 204513 h 303753"/>
                <a:gd name="connsiteX148" fmla="*/ 39761 w 316823"/>
                <a:gd name="connsiteY148" fmla="*/ 200573 h 303753"/>
                <a:gd name="connsiteX149" fmla="*/ 44010 w 316823"/>
                <a:gd name="connsiteY149" fmla="*/ 196940 h 303753"/>
                <a:gd name="connsiteX150" fmla="*/ 46734 w 316823"/>
                <a:gd name="connsiteY150" fmla="*/ 196940 h 303753"/>
                <a:gd name="connsiteX151" fmla="*/ 46880 w 316823"/>
                <a:gd name="connsiteY151" fmla="*/ 198919 h 303753"/>
                <a:gd name="connsiteX152" fmla="*/ 49604 w 316823"/>
                <a:gd name="connsiteY152" fmla="*/ 198011 h 303753"/>
                <a:gd name="connsiteX153" fmla="*/ 53399 w 316823"/>
                <a:gd name="connsiteY153" fmla="*/ 196957 h 303753"/>
                <a:gd name="connsiteX154" fmla="*/ 56431 w 316823"/>
                <a:gd name="connsiteY154" fmla="*/ 194378 h 303753"/>
                <a:gd name="connsiteX155" fmla="*/ 57485 w 316823"/>
                <a:gd name="connsiteY155" fmla="*/ 195886 h 303753"/>
                <a:gd name="connsiteX156" fmla="*/ 58539 w 316823"/>
                <a:gd name="connsiteY156" fmla="*/ 196194 h 303753"/>
                <a:gd name="connsiteX157" fmla="*/ 58993 w 316823"/>
                <a:gd name="connsiteY157" fmla="*/ 198011 h 303753"/>
                <a:gd name="connsiteX158" fmla="*/ 61263 w 316823"/>
                <a:gd name="connsiteY158" fmla="*/ 197557 h 303753"/>
                <a:gd name="connsiteX159" fmla="*/ 63241 w 316823"/>
                <a:gd name="connsiteY159" fmla="*/ 198611 h 303753"/>
                <a:gd name="connsiteX160" fmla="*/ 65674 w 316823"/>
                <a:gd name="connsiteY160" fmla="*/ 197703 h 303753"/>
                <a:gd name="connsiteX161" fmla="*/ 67036 w 316823"/>
                <a:gd name="connsiteY161" fmla="*/ 196486 h 303753"/>
                <a:gd name="connsiteX162" fmla="*/ 65982 w 316823"/>
                <a:gd name="connsiteY162" fmla="*/ 195432 h 303753"/>
                <a:gd name="connsiteX163" fmla="*/ 63404 w 316823"/>
                <a:gd name="connsiteY163" fmla="*/ 196194 h 303753"/>
                <a:gd name="connsiteX164" fmla="*/ 60226 w 316823"/>
                <a:gd name="connsiteY164" fmla="*/ 195740 h 303753"/>
                <a:gd name="connsiteX165" fmla="*/ 58863 w 316823"/>
                <a:gd name="connsiteY165" fmla="*/ 192854 h 303753"/>
                <a:gd name="connsiteX166" fmla="*/ 57501 w 316823"/>
                <a:gd name="connsiteY166" fmla="*/ 191346 h 303753"/>
                <a:gd name="connsiteX167" fmla="*/ 59171 w 316823"/>
                <a:gd name="connsiteY167" fmla="*/ 189368 h 303753"/>
                <a:gd name="connsiteX168" fmla="*/ 54631 w 316823"/>
                <a:gd name="connsiteY168" fmla="*/ 188606 h 303753"/>
                <a:gd name="connsiteX169" fmla="*/ 47058 w 316823"/>
                <a:gd name="connsiteY169" fmla="*/ 188606 h 303753"/>
                <a:gd name="connsiteX170" fmla="*/ 44334 w 316823"/>
                <a:gd name="connsiteY170" fmla="*/ 186789 h 303753"/>
                <a:gd name="connsiteX171" fmla="*/ 45550 w 316823"/>
                <a:gd name="connsiteY171" fmla="*/ 184973 h 303753"/>
                <a:gd name="connsiteX172" fmla="*/ 48582 w 316823"/>
                <a:gd name="connsiteY172" fmla="*/ 184973 h 303753"/>
                <a:gd name="connsiteX173" fmla="*/ 50853 w 316823"/>
                <a:gd name="connsiteY173" fmla="*/ 181179 h 303753"/>
                <a:gd name="connsiteX174" fmla="*/ 54193 w 316823"/>
                <a:gd name="connsiteY174" fmla="*/ 180125 h 303753"/>
                <a:gd name="connsiteX175" fmla="*/ 57826 w 316823"/>
                <a:gd name="connsiteY175" fmla="*/ 180125 h 303753"/>
                <a:gd name="connsiteX176" fmla="*/ 60258 w 316823"/>
                <a:gd name="connsiteY176" fmla="*/ 176330 h 303753"/>
                <a:gd name="connsiteX177" fmla="*/ 57533 w 316823"/>
                <a:gd name="connsiteY177" fmla="*/ 176930 h 303753"/>
                <a:gd name="connsiteX178" fmla="*/ 54955 w 316823"/>
                <a:gd name="connsiteY178" fmla="*/ 177692 h 303753"/>
                <a:gd name="connsiteX179" fmla="*/ 54355 w 316823"/>
                <a:gd name="connsiteY179" fmla="*/ 175422 h 303753"/>
                <a:gd name="connsiteX180" fmla="*/ 55263 w 316823"/>
                <a:gd name="connsiteY180" fmla="*/ 173152 h 303753"/>
                <a:gd name="connsiteX181" fmla="*/ 57842 w 316823"/>
                <a:gd name="connsiteY181" fmla="*/ 172098 h 303753"/>
                <a:gd name="connsiteX182" fmla="*/ 56626 w 316823"/>
                <a:gd name="connsiteY182" fmla="*/ 169066 h 303753"/>
                <a:gd name="connsiteX183" fmla="*/ 56026 w 316823"/>
                <a:gd name="connsiteY183" fmla="*/ 170882 h 303753"/>
                <a:gd name="connsiteX184" fmla="*/ 51939 w 316823"/>
                <a:gd name="connsiteY184" fmla="*/ 170574 h 303753"/>
                <a:gd name="connsiteX185" fmla="*/ 49507 w 316823"/>
                <a:gd name="connsiteY185" fmla="*/ 172390 h 303753"/>
                <a:gd name="connsiteX186" fmla="*/ 47836 w 316823"/>
                <a:gd name="connsiteY186" fmla="*/ 173752 h 303753"/>
                <a:gd name="connsiteX187" fmla="*/ 45112 w 316823"/>
                <a:gd name="connsiteY187" fmla="*/ 172536 h 303753"/>
                <a:gd name="connsiteX188" fmla="*/ 47237 w 316823"/>
                <a:gd name="connsiteY188" fmla="*/ 166925 h 303753"/>
                <a:gd name="connsiteX189" fmla="*/ 44058 w 316823"/>
                <a:gd name="connsiteY189" fmla="*/ 164347 h 303753"/>
                <a:gd name="connsiteX190" fmla="*/ 44058 w 316823"/>
                <a:gd name="connsiteY190" fmla="*/ 160406 h 303753"/>
                <a:gd name="connsiteX191" fmla="*/ 46037 w 316823"/>
                <a:gd name="connsiteY191" fmla="*/ 156158 h 303753"/>
                <a:gd name="connsiteX192" fmla="*/ 48469 w 316823"/>
                <a:gd name="connsiteY192" fmla="*/ 157974 h 303753"/>
                <a:gd name="connsiteX193" fmla="*/ 50593 w 316823"/>
                <a:gd name="connsiteY193" fmla="*/ 154342 h 303753"/>
                <a:gd name="connsiteX194" fmla="*/ 50739 w 316823"/>
                <a:gd name="connsiteY194" fmla="*/ 159336 h 303753"/>
                <a:gd name="connsiteX195" fmla="*/ 51793 w 316823"/>
                <a:gd name="connsiteY195" fmla="*/ 159336 h 303753"/>
                <a:gd name="connsiteX196" fmla="*/ 53155 w 316823"/>
                <a:gd name="connsiteY196" fmla="*/ 158120 h 303753"/>
                <a:gd name="connsiteX197" fmla="*/ 56188 w 316823"/>
                <a:gd name="connsiteY197" fmla="*/ 161006 h 303753"/>
                <a:gd name="connsiteX198" fmla="*/ 56950 w 316823"/>
                <a:gd name="connsiteY198" fmla="*/ 163893 h 303753"/>
                <a:gd name="connsiteX199" fmla="*/ 55896 w 316823"/>
                <a:gd name="connsiteY199" fmla="*/ 166471 h 303753"/>
                <a:gd name="connsiteX200" fmla="*/ 57874 w 316823"/>
                <a:gd name="connsiteY200" fmla="*/ 165871 h 303753"/>
                <a:gd name="connsiteX201" fmla="*/ 60598 w 316823"/>
                <a:gd name="connsiteY201" fmla="*/ 162985 h 303753"/>
                <a:gd name="connsiteX202" fmla="*/ 60144 w 316823"/>
                <a:gd name="connsiteY202" fmla="*/ 159498 h 303753"/>
                <a:gd name="connsiteX203" fmla="*/ 63485 w 316823"/>
                <a:gd name="connsiteY203" fmla="*/ 155866 h 303753"/>
                <a:gd name="connsiteX204" fmla="*/ 65755 w 316823"/>
                <a:gd name="connsiteY204" fmla="*/ 152071 h 303753"/>
                <a:gd name="connsiteX205" fmla="*/ 66063 w 316823"/>
                <a:gd name="connsiteY205" fmla="*/ 148893 h 303753"/>
                <a:gd name="connsiteX206" fmla="*/ 63339 w 316823"/>
                <a:gd name="connsiteY206" fmla="*/ 148893 h 303753"/>
                <a:gd name="connsiteX207" fmla="*/ 62739 w 316823"/>
                <a:gd name="connsiteY207" fmla="*/ 145553 h 303753"/>
                <a:gd name="connsiteX208" fmla="*/ 69404 w 316823"/>
                <a:gd name="connsiteY208" fmla="*/ 139488 h 303753"/>
                <a:gd name="connsiteX209" fmla="*/ 71528 w 316823"/>
                <a:gd name="connsiteY209" fmla="*/ 140396 h 303753"/>
                <a:gd name="connsiteX210" fmla="*/ 77138 w 316823"/>
                <a:gd name="connsiteY210" fmla="*/ 140704 h 303753"/>
                <a:gd name="connsiteX211" fmla="*/ 77138 w 316823"/>
                <a:gd name="connsiteY211" fmla="*/ 142974 h 303753"/>
                <a:gd name="connsiteX212" fmla="*/ 78954 w 316823"/>
                <a:gd name="connsiteY212" fmla="*/ 144482 h 303753"/>
                <a:gd name="connsiteX213" fmla="*/ 80933 w 316823"/>
                <a:gd name="connsiteY213" fmla="*/ 145082 h 303753"/>
                <a:gd name="connsiteX214" fmla="*/ 83965 w 316823"/>
                <a:gd name="connsiteY214" fmla="*/ 145536 h 303753"/>
                <a:gd name="connsiteX215" fmla="*/ 84873 w 316823"/>
                <a:gd name="connsiteY215" fmla="*/ 142358 h 303753"/>
                <a:gd name="connsiteX216" fmla="*/ 83203 w 316823"/>
                <a:gd name="connsiteY216" fmla="*/ 141304 h 303753"/>
                <a:gd name="connsiteX217" fmla="*/ 83203 w 316823"/>
                <a:gd name="connsiteY217" fmla="*/ 135239 h 303753"/>
                <a:gd name="connsiteX218" fmla="*/ 80933 w 316823"/>
                <a:gd name="connsiteY218" fmla="*/ 133731 h 303753"/>
                <a:gd name="connsiteX219" fmla="*/ 80333 w 316823"/>
                <a:gd name="connsiteY219" fmla="*/ 130099 h 303753"/>
                <a:gd name="connsiteX220" fmla="*/ 84128 w 316823"/>
                <a:gd name="connsiteY220" fmla="*/ 126921 h 303753"/>
                <a:gd name="connsiteX221" fmla="*/ 87922 w 316823"/>
                <a:gd name="connsiteY221" fmla="*/ 126013 h 303753"/>
                <a:gd name="connsiteX222" fmla="*/ 92008 w 316823"/>
                <a:gd name="connsiteY222" fmla="*/ 124797 h 303753"/>
                <a:gd name="connsiteX223" fmla="*/ 93678 w 316823"/>
                <a:gd name="connsiteY223" fmla="*/ 122672 h 303753"/>
                <a:gd name="connsiteX224" fmla="*/ 92625 w 316823"/>
                <a:gd name="connsiteY224" fmla="*/ 120856 h 303753"/>
                <a:gd name="connsiteX225" fmla="*/ 90354 w 316823"/>
                <a:gd name="connsiteY225" fmla="*/ 120856 h 303753"/>
                <a:gd name="connsiteX226" fmla="*/ 88684 w 316823"/>
                <a:gd name="connsiteY226" fmla="*/ 118586 h 303753"/>
                <a:gd name="connsiteX227" fmla="*/ 91570 w 316823"/>
                <a:gd name="connsiteY227" fmla="*/ 116154 h 303753"/>
                <a:gd name="connsiteX228" fmla="*/ 93695 w 316823"/>
                <a:gd name="connsiteY228" fmla="*/ 116154 h 303753"/>
                <a:gd name="connsiteX229" fmla="*/ 97489 w 316823"/>
                <a:gd name="connsiteY229" fmla="*/ 113121 h 303753"/>
                <a:gd name="connsiteX230" fmla="*/ 103246 w 316823"/>
                <a:gd name="connsiteY230" fmla="*/ 111143 h 303753"/>
                <a:gd name="connsiteX231" fmla="*/ 103246 w 316823"/>
                <a:gd name="connsiteY231" fmla="*/ 105678 h 303753"/>
                <a:gd name="connsiteX232" fmla="*/ 104462 w 316823"/>
                <a:gd name="connsiteY232" fmla="*/ 106732 h 303753"/>
                <a:gd name="connsiteX233" fmla="*/ 104462 w 316823"/>
                <a:gd name="connsiteY233" fmla="*/ 103700 h 303753"/>
                <a:gd name="connsiteX234" fmla="*/ 109002 w 316823"/>
                <a:gd name="connsiteY234" fmla="*/ 99905 h 303753"/>
                <a:gd name="connsiteX235" fmla="*/ 112343 w 316823"/>
                <a:gd name="connsiteY235" fmla="*/ 101884 h 303753"/>
                <a:gd name="connsiteX236" fmla="*/ 114775 w 316823"/>
                <a:gd name="connsiteY236" fmla="*/ 99905 h 303753"/>
                <a:gd name="connsiteX237" fmla="*/ 112051 w 316823"/>
                <a:gd name="connsiteY237" fmla="*/ 97927 h 303753"/>
                <a:gd name="connsiteX238" fmla="*/ 115845 w 316823"/>
                <a:gd name="connsiteY238" fmla="*/ 95657 h 303753"/>
                <a:gd name="connsiteX239" fmla="*/ 116753 w 316823"/>
                <a:gd name="connsiteY239" fmla="*/ 97327 h 303753"/>
                <a:gd name="connsiteX240" fmla="*/ 114775 w 316823"/>
                <a:gd name="connsiteY240" fmla="*/ 98835 h 303753"/>
                <a:gd name="connsiteX241" fmla="*/ 116835 w 316823"/>
                <a:gd name="connsiteY241" fmla="*/ 99597 h 303753"/>
                <a:gd name="connsiteX242" fmla="*/ 118099 w 316823"/>
                <a:gd name="connsiteY242" fmla="*/ 98997 h 303753"/>
                <a:gd name="connsiteX243" fmla="*/ 118099 w 316823"/>
                <a:gd name="connsiteY243" fmla="*/ 96273 h 303753"/>
                <a:gd name="connsiteX244" fmla="*/ 122040 w 316823"/>
                <a:gd name="connsiteY244" fmla="*/ 95673 h 303753"/>
                <a:gd name="connsiteX245" fmla="*/ 125980 w 316823"/>
                <a:gd name="connsiteY245" fmla="*/ 95673 h 303753"/>
                <a:gd name="connsiteX246" fmla="*/ 129159 w 316823"/>
                <a:gd name="connsiteY246" fmla="*/ 93695 h 303753"/>
                <a:gd name="connsiteX247" fmla="*/ 133407 w 316823"/>
                <a:gd name="connsiteY247" fmla="*/ 92641 h 303753"/>
                <a:gd name="connsiteX248" fmla="*/ 136294 w 316823"/>
                <a:gd name="connsiteY248" fmla="*/ 90970 h 303753"/>
                <a:gd name="connsiteX249" fmla="*/ 135240 w 316823"/>
                <a:gd name="connsiteY249" fmla="*/ 88846 h 303753"/>
                <a:gd name="connsiteX250" fmla="*/ 131445 w 316823"/>
                <a:gd name="connsiteY250" fmla="*/ 87176 h 303753"/>
                <a:gd name="connsiteX251" fmla="*/ 127505 w 316823"/>
                <a:gd name="connsiteY251" fmla="*/ 87176 h 303753"/>
                <a:gd name="connsiteX252" fmla="*/ 133115 w 316823"/>
                <a:gd name="connsiteY252" fmla="*/ 84906 h 303753"/>
                <a:gd name="connsiteX253" fmla="*/ 137202 w 316823"/>
                <a:gd name="connsiteY253" fmla="*/ 80657 h 303753"/>
                <a:gd name="connsiteX254" fmla="*/ 132661 w 316823"/>
                <a:gd name="connsiteY254" fmla="*/ 82327 h 303753"/>
                <a:gd name="connsiteX255" fmla="*/ 131607 w 316823"/>
                <a:gd name="connsiteY255" fmla="*/ 80657 h 303753"/>
                <a:gd name="connsiteX256" fmla="*/ 126142 w 316823"/>
                <a:gd name="connsiteY256" fmla="*/ 80657 h 303753"/>
                <a:gd name="connsiteX257" fmla="*/ 130683 w 316823"/>
                <a:gd name="connsiteY257" fmla="*/ 76263 h 303753"/>
                <a:gd name="connsiteX258" fmla="*/ 133715 w 316823"/>
                <a:gd name="connsiteY258" fmla="*/ 76263 h 303753"/>
                <a:gd name="connsiteX259" fmla="*/ 137202 w 316823"/>
                <a:gd name="connsiteY259" fmla="*/ 74901 h 303753"/>
                <a:gd name="connsiteX260" fmla="*/ 140234 w 316823"/>
                <a:gd name="connsiteY260" fmla="*/ 74901 h 303753"/>
                <a:gd name="connsiteX261" fmla="*/ 139180 w 316823"/>
                <a:gd name="connsiteY261" fmla="*/ 77625 h 303753"/>
                <a:gd name="connsiteX262" fmla="*/ 144175 w 316823"/>
                <a:gd name="connsiteY262" fmla="*/ 77479 h 303753"/>
                <a:gd name="connsiteX263" fmla="*/ 147661 w 316823"/>
                <a:gd name="connsiteY263" fmla="*/ 78079 h 303753"/>
                <a:gd name="connsiteX264" fmla="*/ 145683 w 316823"/>
                <a:gd name="connsiteY264" fmla="*/ 81419 h 303753"/>
                <a:gd name="connsiteX265" fmla="*/ 141596 w 316823"/>
                <a:gd name="connsiteY265" fmla="*/ 85814 h 303753"/>
                <a:gd name="connsiteX266" fmla="*/ 140834 w 316823"/>
                <a:gd name="connsiteY266" fmla="*/ 88846 h 303753"/>
                <a:gd name="connsiteX267" fmla="*/ 143266 w 316823"/>
                <a:gd name="connsiteY267" fmla="*/ 89754 h 303753"/>
                <a:gd name="connsiteX268" fmla="*/ 145699 w 316823"/>
                <a:gd name="connsiteY268" fmla="*/ 89608 h 303753"/>
                <a:gd name="connsiteX269" fmla="*/ 146915 w 316823"/>
                <a:gd name="connsiteY269" fmla="*/ 86576 h 303753"/>
                <a:gd name="connsiteX270" fmla="*/ 152526 w 316823"/>
                <a:gd name="connsiteY270" fmla="*/ 84306 h 303753"/>
                <a:gd name="connsiteX271" fmla="*/ 153288 w 316823"/>
                <a:gd name="connsiteY271" fmla="*/ 81727 h 303753"/>
                <a:gd name="connsiteX272" fmla="*/ 154650 w 316823"/>
                <a:gd name="connsiteY272" fmla="*/ 79003 h 303753"/>
                <a:gd name="connsiteX273" fmla="*/ 152672 w 316823"/>
                <a:gd name="connsiteY273" fmla="*/ 78241 h 303753"/>
                <a:gd name="connsiteX274" fmla="*/ 150093 w 316823"/>
                <a:gd name="connsiteY274" fmla="*/ 78695 h 303753"/>
                <a:gd name="connsiteX275" fmla="*/ 149185 w 316823"/>
                <a:gd name="connsiteY275" fmla="*/ 77333 h 303753"/>
                <a:gd name="connsiteX276" fmla="*/ 149039 w 316823"/>
                <a:gd name="connsiteY276" fmla="*/ 74901 h 303753"/>
                <a:gd name="connsiteX277" fmla="*/ 150709 w 316823"/>
                <a:gd name="connsiteY277" fmla="*/ 72014 h 303753"/>
                <a:gd name="connsiteX278" fmla="*/ 151018 w 316823"/>
                <a:gd name="connsiteY278" fmla="*/ 68382 h 303753"/>
                <a:gd name="connsiteX279" fmla="*/ 153288 w 316823"/>
                <a:gd name="connsiteY279" fmla="*/ 65804 h 303753"/>
                <a:gd name="connsiteX280" fmla="*/ 154650 w 316823"/>
                <a:gd name="connsiteY280" fmla="*/ 67020 h 303753"/>
                <a:gd name="connsiteX281" fmla="*/ 158136 w 316823"/>
                <a:gd name="connsiteY281" fmla="*/ 64896 h 303753"/>
                <a:gd name="connsiteX282" fmla="*/ 164801 w 316823"/>
                <a:gd name="connsiteY282" fmla="*/ 64896 h 303753"/>
                <a:gd name="connsiteX283" fmla="*/ 165709 w 316823"/>
                <a:gd name="connsiteY283" fmla="*/ 63225 h 303753"/>
                <a:gd name="connsiteX284" fmla="*/ 165709 w 316823"/>
                <a:gd name="connsiteY284" fmla="*/ 64733 h 303753"/>
                <a:gd name="connsiteX285" fmla="*/ 167687 w 316823"/>
                <a:gd name="connsiteY285" fmla="*/ 63971 h 303753"/>
                <a:gd name="connsiteX286" fmla="*/ 168595 w 316823"/>
                <a:gd name="connsiteY286" fmla="*/ 67149 h 303753"/>
                <a:gd name="connsiteX287" fmla="*/ 171320 w 316823"/>
                <a:gd name="connsiteY287" fmla="*/ 67149 h 303753"/>
                <a:gd name="connsiteX288" fmla="*/ 173898 w 316823"/>
                <a:gd name="connsiteY288" fmla="*/ 67004 h 303753"/>
                <a:gd name="connsiteX289" fmla="*/ 173898 w 316823"/>
                <a:gd name="connsiteY289" fmla="*/ 68366 h 303753"/>
                <a:gd name="connsiteX290" fmla="*/ 176476 w 316823"/>
                <a:gd name="connsiteY290" fmla="*/ 67004 h 303753"/>
                <a:gd name="connsiteX291" fmla="*/ 179508 w 316823"/>
                <a:gd name="connsiteY291" fmla="*/ 67604 h 303753"/>
                <a:gd name="connsiteX292" fmla="*/ 179508 w 316823"/>
                <a:gd name="connsiteY292" fmla="*/ 71852 h 303753"/>
                <a:gd name="connsiteX293" fmla="*/ 178146 w 316823"/>
                <a:gd name="connsiteY293" fmla="*/ 73976 h 303753"/>
                <a:gd name="connsiteX294" fmla="*/ 180417 w 316823"/>
                <a:gd name="connsiteY294" fmla="*/ 74576 h 303753"/>
                <a:gd name="connsiteX295" fmla="*/ 181779 w 316823"/>
                <a:gd name="connsiteY295" fmla="*/ 75630 h 303753"/>
                <a:gd name="connsiteX296" fmla="*/ 182995 w 316823"/>
                <a:gd name="connsiteY296" fmla="*/ 73814 h 303753"/>
                <a:gd name="connsiteX297" fmla="*/ 182995 w 316823"/>
                <a:gd name="connsiteY297" fmla="*/ 70782 h 303753"/>
                <a:gd name="connsiteX298" fmla="*/ 184503 w 316823"/>
                <a:gd name="connsiteY298" fmla="*/ 71690 h 303753"/>
                <a:gd name="connsiteX299" fmla="*/ 186481 w 316823"/>
                <a:gd name="connsiteY299" fmla="*/ 66387 h 303753"/>
                <a:gd name="connsiteX300" fmla="*/ 187535 w 316823"/>
                <a:gd name="connsiteY300" fmla="*/ 69274 h 303753"/>
                <a:gd name="connsiteX301" fmla="*/ 189659 w 316823"/>
                <a:gd name="connsiteY301" fmla="*/ 70636 h 303753"/>
                <a:gd name="connsiteX302" fmla="*/ 190422 w 316823"/>
                <a:gd name="connsiteY302" fmla="*/ 71398 h 303753"/>
                <a:gd name="connsiteX303" fmla="*/ 193454 w 316823"/>
                <a:gd name="connsiteY303" fmla="*/ 70944 h 303753"/>
                <a:gd name="connsiteX304" fmla="*/ 196940 w 316823"/>
                <a:gd name="connsiteY304" fmla="*/ 68366 h 303753"/>
                <a:gd name="connsiteX305" fmla="*/ 197995 w 316823"/>
                <a:gd name="connsiteY305" fmla="*/ 66549 h 303753"/>
                <a:gd name="connsiteX306" fmla="*/ 203459 w 316823"/>
                <a:gd name="connsiteY306" fmla="*/ 65333 h 303753"/>
                <a:gd name="connsiteX307" fmla="*/ 203459 w 316823"/>
                <a:gd name="connsiteY307" fmla="*/ 63209 h 303753"/>
                <a:gd name="connsiteX308" fmla="*/ 207091 w 316823"/>
                <a:gd name="connsiteY308" fmla="*/ 60777 h 303753"/>
                <a:gd name="connsiteX309" fmla="*/ 211486 w 316823"/>
                <a:gd name="connsiteY309" fmla="*/ 60015 h 303753"/>
                <a:gd name="connsiteX310" fmla="*/ 213464 w 316823"/>
                <a:gd name="connsiteY310" fmla="*/ 62901 h 303753"/>
                <a:gd name="connsiteX311" fmla="*/ 216043 w 316823"/>
                <a:gd name="connsiteY311" fmla="*/ 63501 h 303753"/>
                <a:gd name="connsiteX312" fmla="*/ 218021 w 316823"/>
                <a:gd name="connsiteY312" fmla="*/ 60923 h 303753"/>
                <a:gd name="connsiteX313" fmla="*/ 219237 w 316823"/>
                <a:gd name="connsiteY313" fmla="*/ 60015 h 303753"/>
                <a:gd name="connsiteX314" fmla="*/ 221216 w 316823"/>
                <a:gd name="connsiteY314" fmla="*/ 59252 h 303753"/>
                <a:gd name="connsiteX315" fmla="*/ 223940 w 316823"/>
                <a:gd name="connsiteY315" fmla="*/ 55458 h 303753"/>
                <a:gd name="connsiteX316" fmla="*/ 226826 w 316823"/>
                <a:gd name="connsiteY316" fmla="*/ 57890 h 303753"/>
                <a:gd name="connsiteX317" fmla="*/ 228496 w 316823"/>
                <a:gd name="connsiteY317" fmla="*/ 59560 h 303753"/>
                <a:gd name="connsiteX318" fmla="*/ 229858 w 316823"/>
                <a:gd name="connsiteY318" fmla="*/ 58652 h 303753"/>
                <a:gd name="connsiteX319" fmla="*/ 228950 w 316823"/>
                <a:gd name="connsiteY319" fmla="*/ 56220 h 303753"/>
                <a:gd name="connsiteX320" fmla="*/ 226680 w 316823"/>
                <a:gd name="connsiteY320" fmla="*/ 54712 h 303753"/>
                <a:gd name="connsiteX321" fmla="*/ 228188 w 316823"/>
                <a:gd name="connsiteY321" fmla="*/ 52134 h 303753"/>
                <a:gd name="connsiteX322" fmla="*/ 229858 w 316823"/>
                <a:gd name="connsiteY322" fmla="*/ 52134 h 303753"/>
                <a:gd name="connsiteX323" fmla="*/ 230767 w 316823"/>
                <a:gd name="connsiteY323" fmla="*/ 49701 h 303753"/>
                <a:gd name="connsiteX324" fmla="*/ 232583 w 316823"/>
                <a:gd name="connsiteY324" fmla="*/ 47269 h 303753"/>
                <a:gd name="connsiteX325" fmla="*/ 234853 w 316823"/>
                <a:gd name="connsiteY325" fmla="*/ 47269 h 303753"/>
                <a:gd name="connsiteX326" fmla="*/ 236215 w 316823"/>
                <a:gd name="connsiteY326" fmla="*/ 49701 h 303753"/>
                <a:gd name="connsiteX327" fmla="*/ 238648 w 316823"/>
                <a:gd name="connsiteY327" fmla="*/ 49847 h 303753"/>
                <a:gd name="connsiteX328" fmla="*/ 238648 w 316823"/>
                <a:gd name="connsiteY328" fmla="*/ 47269 h 303753"/>
                <a:gd name="connsiteX329" fmla="*/ 240156 w 316823"/>
                <a:gd name="connsiteY329" fmla="*/ 47269 h 303753"/>
                <a:gd name="connsiteX330" fmla="*/ 241971 w 316823"/>
                <a:gd name="connsiteY330" fmla="*/ 44091 h 303753"/>
                <a:gd name="connsiteX331" fmla="*/ 242880 w 316823"/>
                <a:gd name="connsiteY331" fmla="*/ 41658 h 303753"/>
                <a:gd name="connsiteX332" fmla="*/ 243934 w 316823"/>
                <a:gd name="connsiteY332" fmla="*/ 40150 h 303753"/>
                <a:gd name="connsiteX333" fmla="*/ 245750 w 316823"/>
                <a:gd name="connsiteY333" fmla="*/ 41366 h 303753"/>
                <a:gd name="connsiteX334" fmla="*/ 248474 w 316823"/>
                <a:gd name="connsiteY334" fmla="*/ 41220 h 303753"/>
                <a:gd name="connsiteX335" fmla="*/ 251199 w 316823"/>
                <a:gd name="connsiteY335" fmla="*/ 44253 h 303753"/>
                <a:gd name="connsiteX336" fmla="*/ 255139 w 316823"/>
                <a:gd name="connsiteY336" fmla="*/ 44707 h 303753"/>
                <a:gd name="connsiteX337" fmla="*/ 255139 w 316823"/>
                <a:gd name="connsiteY337" fmla="*/ 41820 h 303753"/>
                <a:gd name="connsiteX338" fmla="*/ 254231 w 316823"/>
                <a:gd name="connsiteY338" fmla="*/ 38788 h 303753"/>
                <a:gd name="connsiteX339" fmla="*/ 251507 w 316823"/>
                <a:gd name="connsiteY339" fmla="*/ 34848 h 303753"/>
                <a:gd name="connsiteX340" fmla="*/ 250144 w 316823"/>
                <a:gd name="connsiteY340" fmla="*/ 32123 h 303753"/>
                <a:gd name="connsiteX341" fmla="*/ 252415 w 316823"/>
                <a:gd name="connsiteY341" fmla="*/ 25151 h 303753"/>
                <a:gd name="connsiteX342" fmla="*/ 255139 w 316823"/>
                <a:gd name="connsiteY342" fmla="*/ 23788 h 303753"/>
                <a:gd name="connsiteX343" fmla="*/ 256809 w 316823"/>
                <a:gd name="connsiteY343" fmla="*/ 25151 h 303753"/>
                <a:gd name="connsiteX344" fmla="*/ 259242 w 316823"/>
                <a:gd name="connsiteY344" fmla="*/ 23788 h 303753"/>
                <a:gd name="connsiteX345" fmla="*/ 259242 w 316823"/>
                <a:gd name="connsiteY345" fmla="*/ 21518 h 303753"/>
                <a:gd name="connsiteX346" fmla="*/ 262274 w 316823"/>
                <a:gd name="connsiteY346" fmla="*/ 21518 h 303753"/>
                <a:gd name="connsiteX347" fmla="*/ 262274 w 316823"/>
                <a:gd name="connsiteY347" fmla="*/ 18340 h 303753"/>
                <a:gd name="connsiteX348" fmla="*/ 267268 w 316823"/>
                <a:gd name="connsiteY348" fmla="*/ 15616 h 303753"/>
                <a:gd name="connsiteX349" fmla="*/ 268939 w 316823"/>
                <a:gd name="connsiteY349" fmla="*/ 14400 h 303753"/>
                <a:gd name="connsiteX350" fmla="*/ 268939 w 316823"/>
                <a:gd name="connsiteY350" fmla="*/ 11675 h 303753"/>
                <a:gd name="connsiteX351" fmla="*/ 272117 w 316823"/>
                <a:gd name="connsiteY351" fmla="*/ 11675 h 303753"/>
                <a:gd name="connsiteX352" fmla="*/ 273333 w 316823"/>
                <a:gd name="connsiteY352" fmla="*/ 8043 h 303753"/>
                <a:gd name="connsiteX353" fmla="*/ 276673 w 316823"/>
                <a:gd name="connsiteY353" fmla="*/ 6065 h 303753"/>
                <a:gd name="connsiteX354" fmla="*/ 279706 w 316823"/>
                <a:gd name="connsiteY354" fmla="*/ 6827 h 303753"/>
                <a:gd name="connsiteX355" fmla="*/ 282430 w 316823"/>
                <a:gd name="connsiteY355" fmla="*/ 4703 h 303753"/>
                <a:gd name="connsiteX356" fmla="*/ 285008 w 316823"/>
                <a:gd name="connsiteY356" fmla="*/ 1816 h 303753"/>
                <a:gd name="connsiteX357" fmla="*/ 287732 w 316823"/>
                <a:gd name="connsiteY357" fmla="*/ 1816 h 303753"/>
                <a:gd name="connsiteX358" fmla="*/ 290311 w 316823"/>
                <a:gd name="connsiteY358" fmla="*/ 0 h 303753"/>
                <a:gd name="connsiteX359" fmla="*/ 291673 w 316823"/>
                <a:gd name="connsiteY359" fmla="*/ 908 h 303753"/>
                <a:gd name="connsiteX360" fmla="*/ 296375 w 316823"/>
                <a:gd name="connsiteY360" fmla="*/ 0 h 303753"/>
                <a:gd name="connsiteX361" fmla="*/ 298192 w 316823"/>
                <a:gd name="connsiteY361" fmla="*/ 3032 h 303753"/>
                <a:gd name="connsiteX362" fmla="*/ 302586 w 316823"/>
                <a:gd name="connsiteY362" fmla="*/ 4086 h 303753"/>
                <a:gd name="connsiteX363" fmla="*/ 304094 w 316823"/>
                <a:gd name="connsiteY363" fmla="*/ 5448 h 303753"/>
                <a:gd name="connsiteX364" fmla="*/ 306072 w 316823"/>
                <a:gd name="connsiteY364" fmla="*/ 5448 h 303753"/>
                <a:gd name="connsiteX365" fmla="*/ 307289 w 316823"/>
                <a:gd name="connsiteY365" fmla="*/ 8173 h 303753"/>
                <a:gd name="connsiteX366" fmla="*/ 309559 w 316823"/>
                <a:gd name="connsiteY366" fmla="*/ 9535 h 303753"/>
                <a:gd name="connsiteX367" fmla="*/ 311375 w 316823"/>
                <a:gd name="connsiteY367" fmla="*/ 12113 h 303753"/>
                <a:gd name="connsiteX368" fmla="*/ 310613 w 316823"/>
                <a:gd name="connsiteY368" fmla="*/ 14383 h 303753"/>
                <a:gd name="connsiteX369" fmla="*/ 311375 w 316823"/>
                <a:gd name="connsiteY369" fmla="*/ 18016 h 303753"/>
                <a:gd name="connsiteX370" fmla="*/ 313645 w 316823"/>
                <a:gd name="connsiteY370" fmla="*/ 19686 h 303753"/>
                <a:gd name="connsiteX371" fmla="*/ 315769 w 316823"/>
                <a:gd name="connsiteY371" fmla="*/ 19686 h 303753"/>
                <a:gd name="connsiteX372" fmla="*/ 315769 w 316823"/>
                <a:gd name="connsiteY372" fmla="*/ 26205 h 303753"/>
                <a:gd name="connsiteX373" fmla="*/ 316824 w 316823"/>
                <a:gd name="connsiteY373" fmla="*/ 27259 h 303753"/>
                <a:gd name="connsiteX374" fmla="*/ 315007 w 316823"/>
                <a:gd name="connsiteY374" fmla="*/ 30291 h 303753"/>
                <a:gd name="connsiteX375" fmla="*/ 313191 w 316823"/>
                <a:gd name="connsiteY375" fmla="*/ 33015 h 303753"/>
                <a:gd name="connsiteX376" fmla="*/ 312737 w 316823"/>
                <a:gd name="connsiteY376" fmla="*/ 35140 h 303753"/>
                <a:gd name="connsiteX377" fmla="*/ 312137 w 316823"/>
                <a:gd name="connsiteY377" fmla="*/ 37718 h 303753"/>
                <a:gd name="connsiteX378" fmla="*/ 312137 w 316823"/>
                <a:gd name="connsiteY378" fmla="*/ 40296 h 303753"/>
                <a:gd name="connsiteX379" fmla="*/ 314261 w 316823"/>
                <a:gd name="connsiteY379" fmla="*/ 41658 h 303753"/>
                <a:gd name="connsiteX380" fmla="*/ 313807 w 316823"/>
                <a:gd name="connsiteY380" fmla="*/ 43474 h 303753"/>
                <a:gd name="connsiteX381" fmla="*/ 312137 w 316823"/>
                <a:gd name="connsiteY381" fmla="*/ 44529 h 303753"/>
                <a:gd name="connsiteX382" fmla="*/ 311537 w 316823"/>
                <a:gd name="connsiteY382" fmla="*/ 47869 h 303753"/>
                <a:gd name="connsiteX383" fmla="*/ 309559 w 316823"/>
                <a:gd name="connsiteY383" fmla="*/ 50901 h 303753"/>
                <a:gd name="connsiteX384" fmla="*/ 308959 w 316823"/>
                <a:gd name="connsiteY384" fmla="*/ 53171 h 303753"/>
                <a:gd name="connsiteX385" fmla="*/ 306072 w 316823"/>
                <a:gd name="connsiteY385" fmla="*/ 54080 h 303753"/>
                <a:gd name="connsiteX386" fmla="*/ 304564 w 316823"/>
                <a:gd name="connsiteY386" fmla="*/ 55442 h 303753"/>
                <a:gd name="connsiteX387" fmla="*/ 304564 w 316823"/>
                <a:gd name="connsiteY387" fmla="*/ 58328 h 303753"/>
                <a:gd name="connsiteX388" fmla="*/ 303964 w 316823"/>
                <a:gd name="connsiteY388" fmla="*/ 59544 h 303753"/>
                <a:gd name="connsiteX389" fmla="*/ 302294 w 316823"/>
                <a:gd name="connsiteY389" fmla="*/ 61360 h 303753"/>
                <a:gd name="connsiteX390" fmla="*/ 299262 w 316823"/>
                <a:gd name="connsiteY390" fmla="*/ 63485 h 303753"/>
                <a:gd name="connsiteX391" fmla="*/ 299116 w 316823"/>
                <a:gd name="connsiteY391" fmla="*/ 65609 h 303753"/>
                <a:gd name="connsiteX392" fmla="*/ 302002 w 316823"/>
                <a:gd name="connsiteY392" fmla="*/ 67425 h 303753"/>
                <a:gd name="connsiteX393" fmla="*/ 298370 w 316823"/>
                <a:gd name="connsiteY393" fmla="*/ 67279 h 303753"/>
                <a:gd name="connsiteX394" fmla="*/ 295192 w 316823"/>
                <a:gd name="connsiteY394" fmla="*/ 69258 h 303753"/>
                <a:gd name="connsiteX395" fmla="*/ 291851 w 316823"/>
                <a:gd name="connsiteY395" fmla="*/ 71382 h 303753"/>
                <a:gd name="connsiteX396" fmla="*/ 286241 w 316823"/>
                <a:gd name="connsiteY396" fmla="*/ 75322 h 303753"/>
                <a:gd name="connsiteX397" fmla="*/ 281992 w 316823"/>
                <a:gd name="connsiteY397" fmla="*/ 77592 h 303753"/>
                <a:gd name="connsiteX398" fmla="*/ 279268 w 316823"/>
                <a:gd name="connsiteY398" fmla="*/ 81533 h 303753"/>
                <a:gd name="connsiteX399" fmla="*/ 275782 w 316823"/>
                <a:gd name="connsiteY399" fmla="*/ 82895 h 303753"/>
                <a:gd name="connsiteX400" fmla="*/ 273203 w 316823"/>
                <a:gd name="connsiteY400" fmla="*/ 83495 h 303753"/>
                <a:gd name="connsiteX401" fmla="*/ 272295 w 316823"/>
                <a:gd name="connsiteY401" fmla="*/ 84549 h 303753"/>
                <a:gd name="connsiteX402" fmla="*/ 269571 w 316823"/>
                <a:gd name="connsiteY402" fmla="*/ 84549 h 303753"/>
                <a:gd name="connsiteX403" fmla="*/ 266393 w 316823"/>
                <a:gd name="connsiteY403" fmla="*/ 87581 h 303753"/>
                <a:gd name="connsiteX404" fmla="*/ 264122 w 316823"/>
                <a:gd name="connsiteY404" fmla="*/ 88489 h 303753"/>
                <a:gd name="connsiteX405" fmla="*/ 263668 w 316823"/>
                <a:gd name="connsiteY405" fmla="*/ 90160 h 303753"/>
                <a:gd name="connsiteX406" fmla="*/ 260182 w 316823"/>
                <a:gd name="connsiteY406" fmla="*/ 89106 h 303753"/>
                <a:gd name="connsiteX407" fmla="*/ 259582 w 316823"/>
                <a:gd name="connsiteY407" fmla="*/ 91084 h 303753"/>
                <a:gd name="connsiteX408" fmla="*/ 255787 w 316823"/>
                <a:gd name="connsiteY408" fmla="*/ 93662 h 303753"/>
                <a:gd name="connsiteX409" fmla="*/ 252155 w 316823"/>
                <a:gd name="connsiteY409" fmla="*/ 94424 h 303753"/>
                <a:gd name="connsiteX410" fmla="*/ 245182 w 316823"/>
                <a:gd name="connsiteY410" fmla="*/ 97149 h 303753"/>
                <a:gd name="connsiteX411" fmla="*/ 241096 w 316823"/>
                <a:gd name="connsiteY411" fmla="*/ 100489 h 303753"/>
                <a:gd name="connsiteX412" fmla="*/ 238210 w 316823"/>
                <a:gd name="connsiteY412" fmla="*/ 103521 h 303753"/>
                <a:gd name="connsiteX413" fmla="*/ 237155 w 316823"/>
                <a:gd name="connsiteY413" fmla="*/ 104430 h 303753"/>
                <a:gd name="connsiteX414" fmla="*/ 236556 w 316823"/>
                <a:gd name="connsiteY414" fmla="*/ 106408 h 303753"/>
                <a:gd name="connsiteX415" fmla="*/ 232923 w 316823"/>
                <a:gd name="connsiteY415" fmla="*/ 108224 h 303753"/>
                <a:gd name="connsiteX416" fmla="*/ 228837 w 316823"/>
                <a:gd name="connsiteY416" fmla="*/ 107770 h 303753"/>
                <a:gd name="connsiteX417" fmla="*/ 226713 w 316823"/>
                <a:gd name="connsiteY417" fmla="*/ 109132 h 303753"/>
                <a:gd name="connsiteX418" fmla="*/ 225042 w 316823"/>
                <a:gd name="connsiteY418" fmla="*/ 110948 h 303753"/>
                <a:gd name="connsiteX419" fmla="*/ 222318 w 316823"/>
                <a:gd name="connsiteY419" fmla="*/ 111856 h 303753"/>
                <a:gd name="connsiteX420" fmla="*/ 220502 w 316823"/>
                <a:gd name="connsiteY420" fmla="*/ 113364 h 303753"/>
                <a:gd name="connsiteX421" fmla="*/ 217615 w 316823"/>
                <a:gd name="connsiteY421" fmla="*/ 114127 h 303753"/>
                <a:gd name="connsiteX422" fmla="*/ 215491 w 316823"/>
                <a:gd name="connsiteY422" fmla="*/ 113218 h 303753"/>
                <a:gd name="connsiteX423" fmla="*/ 213367 w 316823"/>
                <a:gd name="connsiteY423" fmla="*/ 115489 h 303753"/>
                <a:gd name="connsiteX424" fmla="*/ 212767 w 316823"/>
                <a:gd name="connsiteY424" fmla="*/ 117159 h 303753"/>
                <a:gd name="connsiteX425" fmla="*/ 210335 w 316823"/>
                <a:gd name="connsiteY425" fmla="*/ 117467 h 303753"/>
                <a:gd name="connsiteX426" fmla="*/ 208356 w 316823"/>
                <a:gd name="connsiteY426" fmla="*/ 120953 h 303753"/>
                <a:gd name="connsiteX427" fmla="*/ 208211 w 316823"/>
                <a:gd name="connsiteY427" fmla="*/ 118375 h 303753"/>
                <a:gd name="connsiteX428" fmla="*/ 207156 w 316823"/>
                <a:gd name="connsiteY428" fmla="*/ 115651 h 303753"/>
                <a:gd name="connsiteX429" fmla="*/ 207156 w 316823"/>
                <a:gd name="connsiteY429" fmla="*/ 113672 h 303753"/>
                <a:gd name="connsiteX430" fmla="*/ 203978 w 316823"/>
                <a:gd name="connsiteY430" fmla="*/ 113527 h 303753"/>
                <a:gd name="connsiteX431" fmla="*/ 205032 w 316823"/>
                <a:gd name="connsiteY431" fmla="*/ 114889 h 303753"/>
                <a:gd name="connsiteX432" fmla="*/ 204724 w 316823"/>
                <a:gd name="connsiteY432" fmla="*/ 117013 h 303753"/>
                <a:gd name="connsiteX433" fmla="*/ 203054 w 316823"/>
                <a:gd name="connsiteY433" fmla="*/ 118521 h 303753"/>
                <a:gd name="connsiteX434" fmla="*/ 203200 w 316823"/>
                <a:gd name="connsiteY434" fmla="*/ 120645 h 303753"/>
                <a:gd name="connsiteX435" fmla="*/ 199714 w 316823"/>
                <a:gd name="connsiteY435" fmla="*/ 123370 h 303753"/>
                <a:gd name="connsiteX436" fmla="*/ 197135 w 316823"/>
                <a:gd name="connsiteY436" fmla="*/ 124132 h 303753"/>
                <a:gd name="connsiteX437" fmla="*/ 193795 w 316823"/>
                <a:gd name="connsiteY437" fmla="*/ 125640 h 303753"/>
                <a:gd name="connsiteX438" fmla="*/ 191524 w 316823"/>
                <a:gd name="connsiteY438" fmla="*/ 125332 h 303753"/>
                <a:gd name="connsiteX439" fmla="*/ 190308 w 316823"/>
                <a:gd name="connsiteY439" fmla="*/ 127910 h 303753"/>
                <a:gd name="connsiteX440" fmla="*/ 187422 w 316823"/>
                <a:gd name="connsiteY440" fmla="*/ 131396 h 303753"/>
                <a:gd name="connsiteX441" fmla="*/ 182573 w 316823"/>
                <a:gd name="connsiteY441" fmla="*/ 131088 h 303753"/>
                <a:gd name="connsiteX442" fmla="*/ 177871 w 316823"/>
                <a:gd name="connsiteY442" fmla="*/ 137299 h 303753"/>
                <a:gd name="connsiteX443" fmla="*/ 175601 w 316823"/>
                <a:gd name="connsiteY443" fmla="*/ 137299 h 303753"/>
                <a:gd name="connsiteX444" fmla="*/ 175601 w 316823"/>
                <a:gd name="connsiteY444" fmla="*/ 136083 h 303753"/>
                <a:gd name="connsiteX445" fmla="*/ 170606 w 316823"/>
                <a:gd name="connsiteY445" fmla="*/ 136083 h 303753"/>
                <a:gd name="connsiteX446" fmla="*/ 170298 w 316823"/>
                <a:gd name="connsiteY446" fmla="*/ 140169 h 303753"/>
                <a:gd name="connsiteX447" fmla="*/ 167720 w 316823"/>
                <a:gd name="connsiteY447" fmla="*/ 142147 h 303753"/>
                <a:gd name="connsiteX448" fmla="*/ 167120 w 316823"/>
                <a:gd name="connsiteY448" fmla="*/ 145326 h 303753"/>
                <a:gd name="connsiteX449" fmla="*/ 166358 w 316823"/>
                <a:gd name="connsiteY449" fmla="*/ 142147 h 303753"/>
                <a:gd name="connsiteX450" fmla="*/ 164995 w 316823"/>
                <a:gd name="connsiteY450" fmla="*/ 141385 h 303753"/>
                <a:gd name="connsiteX451" fmla="*/ 164995 w 316823"/>
                <a:gd name="connsiteY451" fmla="*/ 143201 h 303753"/>
                <a:gd name="connsiteX452" fmla="*/ 163325 w 316823"/>
                <a:gd name="connsiteY452" fmla="*/ 145634 h 303753"/>
                <a:gd name="connsiteX453" fmla="*/ 164995 w 316823"/>
                <a:gd name="connsiteY453" fmla="*/ 148066 h 303753"/>
                <a:gd name="connsiteX454" fmla="*/ 163179 w 316823"/>
                <a:gd name="connsiteY454" fmla="*/ 148666 h 303753"/>
                <a:gd name="connsiteX455" fmla="*/ 163779 w 316823"/>
                <a:gd name="connsiteY455" fmla="*/ 149720 h 303753"/>
                <a:gd name="connsiteX456" fmla="*/ 162417 w 316823"/>
                <a:gd name="connsiteY456" fmla="*/ 150774 h 303753"/>
                <a:gd name="connsiteX457" fmla="*/ 160601 w 316823"/>
                <a:gd name="connsiteY457" fmla="*/ 153661 h 303753"/>
                <a:gd name="connsiteX458" fmla="*/ 158558 w 316823"/>
                <a:gd name="connsiteY458" fmla="*/ 154261 h 303753"/>
                <a:gd name="connsiteX459" fmla="*/ 157423 w 316823"/>
                <a:gd name="connsiteY459" fmla="*/ 151763 h 303753"/>
                <a:gd name="connsiteX460" fmla="*/ 159855 w 316823"/>
                <a:gd name="connsiteY460" fmla="*/ 149720 h 303753"/>
                <a:gd name="connsiteX461" fmla="*/ 158574 w 316823"/>
                <a:gd name="connsiteY461" fmla="*/ 147596 h 303753"/>
                <a:gd name="connsiteX462" fmla="*/ 157439 w 316823"/>
                <a:gd name="connsiteY462" fmla="*/ 146380 h 303753"/>
                <a:gd name="connsiteX463" fmla="*/ 156531 w 316823"/>
                <a:gd name="connsiteY463" fmla="*/ 148504 h 303753"/>
                <a:gd name="connsiteX464" fmla="*/ 155623 w 316823"/>
                <a:gd name="connsiteY464" fmla="*/ 150774 h 303753"/>
                <a:gd name="connsiteX465" fmla="*/ 154261 w 316823"/>
                <a:gd name="connsiteY465" fmla="*/ 152752 h 303753"/>
                <a:gd name="connsiteX466" fmla="*/ 153952 w 316823"/>
                <a:gd name="connsiteY466" fmla="*/ 155185 h 303753"/>
                <a:gd name="connsiteX467" fmla="*/ 153353 w 316823"/>
                <a:gd name="connsiteY467" fmla="*/ 156693 h 303753"/>
                <a:gd name="connsiteX468" fmla="*/ 149266 w 316823"/>
                <a:gd name="connsiteY468" fmla="*/ 158363 h 303753"/>
                <a:gd name="connsiteX469" fmla="*/ 146834 w 316823"/>
                <a:gd name="connsiteY469" fmla="*/ 160795 h 303753"/>
                <a:gd name="connsiteX470" fmla="*/ 146072 w 316823"/>
                <a:gd name="connsiteY470" fmla="*/ 164428 h 303753"/>
                <a:gd name="connsiteX471" fmla="*/ 146834 w 316823"/>
                <a:gd name="connsiteY471" fmla="*/ 166860 h 303753"/>
                <a:gd name="connsiteX472" fmla="*/ 147434 w 316823"/>
                <a:gd name="connsiteY472" fmla="*/ 168368 h 303753"/>
                <a:gd name="connsiteX473" fmla="*/ 145310 w 316823"/>
                <a:gd name="connsiteY473" fmla="*/ 169584 h 303753"/>
                <a:gd name="connsiteX474" fmla="*/ 141223 w 316823"/>
                <a:gd name="connsiteY474" fmla="*/ 170493 h 303753"/>
                <a:gd name="connsiteX475" fmla="*/ 140461 w 316823"/>
                <a:gd name="connsiteY475" fmla="*/ 168222 h 303753"/>
                <a:gd name="connsiteX476" fmla="*/ 143802 w 316823"/>
                <a:gd name="connsiteY476" fmla="*/ 164736 h 303753"/>
                <a:gd name="connsiteX477" fmla="*/ 141531 w 316823"/>
                <a:gd name="connsiteY477" fmla="*/ 162920 h 303753"/>
                <a:gd name="connsiteX478" fmla="*/ 139715 w 316823"/>
                <a:gd name="connsiteY478" fmla="*/ 165498 h 303753"/>
                <a:gd name="connsiteX479" fmla="*/ 137899 w 316823"/>
                <a:gd name="connsiteY479" fmla="*/ 168076 h 303753"/>
                <a:gd name="connsiteX480" fmla="*/ 139115 w 316823"/>
                <a:gd name="connsiteY480" fmla="*/ 169293 h 303753"/>
                <a:gd name="connsiteX481" fmla="*/ 138661 w 316823"/>
                <a:gd name="connsiteY481" fmla="*/ 170509 h 303753"/>
                <a:gd name="connsiteX482" fmla="*/ 134867 w 316823"/>
                <a:gd name="connsiteY482" fmla="*/ 172487 h 303753"/>
                <a:gd name="connsiteX483" fmla="*/ 133196 w 316823"/>
                <a:gd name="connsiteY483" fmla="*/ 171579 h 303753"/>
                <a:gd name="connsiteX484" fmla="*/ 132742 w 316823"/>
                <a:gd name="connsiteY484" fmla="*/ 173087 h 303753"/>
                <a:gd name="connsiteX485" fmla="*/ 130764 w 316823"/>
                <a:gd name="connsiteY485" fmla="*/ 174141 h 303753"/>
                <a:gd name="connsiteX486" fmla="*/ 131364 w 316823"/>
                <a:gd name="connsiteY486" fmla="*/ 174903 h 303753"/>
                <a:gd name="connsiteX487" fmla="*/ 130002 w 316823"/>
                <a:gd name="connsiteY487" fmla="*/ 175811 h 303753"/>
                <a:gd name="connsiteX488" fmla="*/ 130148 w 316823"/>
                <a:gd name="connsiteY488" fmla="*/ 178244 h 303753"/>
                <a:gd name="connsiteX489" fmla="*/ 131056 w 316823"/>
                <a:gd name="connsiteY489" fmla="*/ 178844 h 303753"/>
                <a:gd name="connsiteX490" fmla="*/ 135142 w 316823"/>
                <a:gd name="connsiteY490" fmla="*/ 176265 h 303753"/>
                <a:gd name="connsiteX491" fmla="*/ 136813 w 316823"/>
                <a:gd name="connsiteY491" fmla="*/ 175503 h 303753"/>
                <a:gd name="connsiteX492" fmla="*/ 139537 w 316823"/>
                <a:gd name="connsiteY492" fmla="*/ 175503 h 303753"/>
                <a:gd name="connsiteX493" fmla="*/ 141515 w 316823"/>
                <a:gd name="connsiteY493" fmla="*/ 175049 h 303753"/>
                <a:gd name="connsiteX494" fmla="*/ 143185 w 316823"/>
                <a:gd name="connsiteY494" fmla="*/ 177027 h 303753"/>
                <a:gd name="connsiteX495" fmla="*/ 142277 w 316823"/>
                <a:gd name="connsiteY495" fmla="*/ 180206 h 303753"/>
                <a:gd name="connsiteX496" fmla="*/ 140607 w 316823"/>
                <a:gd name="connsiteY496" fmla="*/ 183384 h 303753"/>
                <a:gd name="connsiteX497" fmla="*/ 137121 w 316823"/>
                <a:gd name="connsiteY497" fmla="*/ 183384 h 303753"/>
                <a:gd name="connsiteX498" fmla="*/ 133180 w 316823"/>
                <a:gd name="connsiteY498" fmla="*/ 182622 h 303753"/>
                <a:gd name="connsiteX499" fmla="*/ 131202 w 316823"/>
                <a:gd name="connsiteY499" fmla="*/ 181568 h 303753"/>
                <a:gd name="connsiteX500" fmla="*/ 133780 w 316823"/>
                <a:gd name="connsiteY500" fmla="*/ 184746 h 303753"/>
                <a:gd name="connsiteX501" fmla="*/ 133634 w 316823"/>
                <a:gd name="connsiteY501" fmla="*/ 186416 h 303753"/>
                <a:gd name="connsiteX502" fmla="*/ 135758 w 316823"/>
                <a:gd name="connsiteY502" fmla="*/ 187924 h 303753"/>
                <a:gd name="connsiteX503" fmla="*/ 135904 w 316823"/>
                <a:gd name="connsiteY503" fmla="*/ 190811 h 303753"/>
                <a:gd name="connsiteX504" fmla="*/ 133926 w 316823"/>
                <a:gd name="connsiteY504" fmla="*/ 192935 h 303753"/>
                <a:gd name="connsiteX505" fmla="*/ 130294 w 316823"/>
                <a:gd name="connsiteY505" fmla="*/ 193535 h 303753"/>
                <a:gd name="connsiteX506" fmla="*/ 126807 w 316823"/>
                <a:gd name="connsiteY506" fmla="*/ 192627 h 303753"/>
                <a:gd name="connsiteX507" fmla="*/ 125137 w 316823"/>
                <a:gd name="connsiteY507" fmla="*/ 191865 h 303753"/>
                <a:gd name="connsiteX508" fmla="*/ 124083 w 316823"/>
                <a:gd name="connsiteY508" fmla="*/ 190195 h 303753"/>
                <a:gd name="connsiteX509" fmla="*/ 120742 w 316823"/>
                <a:gd name="connsiteY509" fmla="*/ 187308 h 303753"/>
                <a:gd name="connsiteX510" fmla="*/ 119835 w 316823"/>
                <a:gd name="connsiteY510" fmla="*/ 188070 h 303753"/>
                <a:gd name="connsiteX511" fmla="*/ 122559 w 316823"/>
                <a:gd name="connsiteY511" fmla="*/ 190049 h 303753"/>
                <a:gd name="connsiteX512" fmla="*/ 122867 w 316823"/>
                <a:gd name="connsiteY512" fmla="*/ 192481 h 303753"/>
                <a:gd name="connsiteX513" fmla="*/ 125753 w 316823"/>
                <a:gd name="connsiteY513" fmla="*/ 194913 h 303753"/>
                <a:gd name="connsiteX514" fmla="*/ 127878 w 316823"/>
                <a:gd name="connsiteY514" fmla="*/ 197638 h 303753"/>
                <a:gd name="connsiteX515" fmla="*/ 128186 w 316823"/>
                <a:gd name="connsiteY515" fmla="*/ 200216 h 303753"/>
                <a:gd name="connsiteX516" fmla="*/ 126678 w 316823"/>
                <a:gd name="connsiteY516" fmla="*/ 202794 h 303753"/>
                <a:gd name="connsiteX517" fmla="*/ 123645 w 316823"/>
                <a:gd name="connsiteY517" fmla="*/ 204010 h 303753"/>
                <a:gd name="connsiteX518" fmla="*/ 120759 w 316823"/>
                <a:gd name="connsiteY518" fmla="*/ 201578 h 303753"/>
                <a:gd name="connsiteX519" fmla="*/ 118635 w 316823"/>
                <a:gd name="connsiteY519" fmla="*/ 198092 h 303753"/>
                <a:gd name="connsiteX520" fmla="*/ 116510 w 316823"/>
                <a:gd name="connsiteY520" fmla="*/ 196276 h 303753"/>
                <a:gd name="connsiteX521" fmla="*/ 114694 w 316823"/>
                <a:gd name="connsiteY521" fmla="*/ 194005 h 303753"/>
                <a:gd name="connsiteX522" fmla="*/ 113932 w 316823"/>
                <a:gd name="connsiteY522" fmla="*/ 192789 h 303753"/>
                <a:gd name="connsiteX523" fmla="*/ 112424 w 316823"/>
                <a:gd name="connsiteY523" fmla="*/ 192789 h 303753"/>
                <a:gd name="connsiteX524" fmla="*/ 113186 w 316823"/>
                <a:gd name="connsiteY524" fmla="*/ 194767 h 303753"/>
                <a:gd name="connsiteX525" fmla="*/ 113332 w 316823"/>
                <a:gd name="connsiteY525" fmla="*/ 197200 h 303753"/>
                <a:gd name="connsiteX526" fmla="*/ 115602 w 316823"/>
                <a:gd name="connsiteY526" fmla="*/ 199324 h 303753"/>
                <a:gd name="connsiteX527" fmla="*/ 112878 w 316823"/>
                <a:gd name="connsiteY527" fmla="*/ 199178 h 303753"/>
                <a:gd name="connsiteX528" fmla="*/ 111208 w 316823"/>
                <a:gd name="connsiteY528" fmla="*/ 198416 h 303753"/>
                <a:gd name="connsiteX529" fmla="*/ 111062 w 316823"/>
                <a:gd name="connsiteY529" fmla="*/ 199324 h 303753"/>
                <a:gd name="connsiteX530" fmla="*/ 113786 w 316823"/>
                <a:gd name="connsiteY530" fmla="*/ 201448 h 303753"/>
                <a:gd name="connsiteX531" fmla="*/ 113786 w 316823"/>
                <a:gd name="connsiteY531" fmla="*/ 204627 h 303753"/>
                <a:gd name="connsiteX532" fmla="*/ 113478 w 316823"/>
                <a:gd name="connsiteY532" fmla="*/ 207059 h 303753"/>
                <a:gd name="connsiteX533" fmla="*/ 111970 w 316823"/>
                <a:gd name="connsiteY533" fmla="*/ 207659 h 303753"/>
                <a:gd name="connsiteX534" fmla="*/ 113332 w 316823"/>
                <a:gd name="connsiteY534" fmla="*/ 209475 h 303753"/>
                <a:gd name="connsiteX535" fmla="*/ 111516 w 316823"/>
                <a:gd name="connsiteY535" fmla="*/ 211291 h 303753"/>
                <a:gd name="connsiteX536" fmla="*/ 113186 w 316823"/>
                <a:gd name="connsiteY536" fmla="*/ 214016 h 303753"/>
                <a:gd name="connsiteX537" fmla="*/ 114094 w 316823"/>
                <a:gd name="connsiteY537" fmla="*/ 215524 h 303753"/>
                <a:gd name="connsiteX538" fmla="*/ 112424 w 316823"/>
                <a:gd name="connsiteY538" fmla="*/ 218248 h 303753"/>
                <a:gd name="connsiteX539" fmla="*/ 112570 w 316823"/>
                <a:gd name="connsiteY539" fmla="*/ 221134 h 303753"/>
                <a:gd name="connsiteX540" fmla="*/ 113024 w 316823"/>
                <a:gd name="connsiteY540" fmla="*/ 222351 h 303753"/>
                <a:gd name="connsiteX541" fmla="*/ 108938 w 316823"/>
                <a:gd name="connsiteY541" fmla="*/ 221897 h 303753"/>
                <a:gd name="connsiteX542" fmla="*/ 110754 w 316823"/>
                <a:gd name="connsiteY542" fmla="*/ 219318 h 303753"/>
                <a:gd name="connsiteX543" fmla="*/ 106813 w 316823"/>
                <a:gd name="connsiteY543" fmla="*/ 214778 h 303753"/>
                <a:gd name="connsiteX544" fmla="*/ 105597 w 316823"/>
                <a:gd name="connsiteY544" fmla="*/ 212054 h 303753"/>
                <a:gd name="connsiteX545" fmla="*/ 102419 w 316823"/>
                <a:gd name="connsiteY545" fmla="*/ 209929 h 303753"/>
                <a:gd name="connsiteX546" fmla="*/ 100295 w 316823"/>
                <a:gd name="connsiteY546" fmla="*/ 208113 h 303753"/>
                <a:gd name="connsiteX547" fmla="*/ 96662 w 316823"/>
                <a:gd name="connsiteY547" fmla="*/ 206135 h 303753"/>
                <a:gd name="connsiteX548" fmla="*/ 94846 w 316823"/>
                <a:gd name="connsiteY548" fmla="*/ 204919 h 303753"/>
                <a:gd name="connsiteX549" fmla="*/ 93484 w 316823"/>
                <a:gd name="connsiteY549" fmla="*/ 207043 h 303753"/>
                <a:gd name="connsiteX550" fmla="*/ 97424 w 316823"/>
                <a:gd name="connsiteY550" fmla="*/ 209767 h 303753"/>
                <a:gd name="connsiteX551" fmla="*/ 99549 w 316823"/>
                <a:gd name="connsiteY551" fmla="*/ 210675 h 303753"/>
                <a:gd name="connsiteX552" fmla="*/ 100765 w 316823"/>
                <a:gd name="connsiteY552" fmla="*/ 213562 h 303753"/>
                <a:gd name="connsiteX553" fmla="*/ 102273 w 316823"/>
                <a:gd name="connsiteY553" fmla="*/ 216594 h 303753"/>
                <a:gd name="connsiteX554" fmla="*/ 101965 w 316823"/>
                <a:gd name="connsiteY554" fmla="*/ 218718 h 303753"/>
                <a:gd name="connsiteX555" fmla="*/ 103327 w 316823"/>
                <a:gd name="connsiteY555" fmla="*/ 221442 h 303753"/>
                <a:gd name="connsiteX556" fmla="*/ 103327 w 316823"/>
                <a:gd name="connsiteY556" fmla="*/ 230394 h 303753"/>
                <a:gd name="connsiteX557" fmla="*/ 100749 w 316823"/>
                <a:gd name="connsiteY557" fmla="*/ 231156 h 303753"/>
                <a:gd name="connsiteX558" fmla="*/ 102111 w 316823"/>
                <a:gd name="connsiteY558" fmla="*/ 233588 h 303753"/>
                <a:gd name="connsiteX559" fmla="*/ 99841 w 316823"/>
                <a:gd name="connsiteY559" fmla="*/ 233280 h 303753"/>
                <a:gd name="connsiteX560" fmla="*/ 100440 w 316823"/>
                <a:gd name="connsiteY560" fmla="*/ 236004 h 303753"/>
                <a:gd name="connsiteX561" fmla="*/ 98316 w 316823"/>
                <a:gd name="connsiteY561" fmla="*/ 234188 h 303753"/>
                <a:gd name="connsiteX562" fmla="*/ 95592 w 316823"/>
                <a:gd name="connsiteY562" fmla="*/ 233734 h 303753"/>
                <a:gd name="connsiteX563" fmla="*/ 95138 w 316823"/>
                <a:gd name="connsiteY563" fmla="*/ 237074 h 303753"/>
                <a:gd name="connsiteX564" fmla="*/ 99386 w 316823"/>
                <a:gd name="connsiteY564" fmla="*/ 238128 h 303753"/>
                <a:gd name="connsiteX565" fmla="*/ 96662 w 316823"/>
                <a:gd name="connsiteY565" fmla="*/ 238891 h 303753"/>
                <a:gd name="connsiteX566" fmla="*/ 96208 w 316823"/>
                <a:gd name="connsiteY566" fmla="*/ 242377 h 303753"/>
                <a:gd name="connsiteX567" fmla="*/ 94992 w 316823"/>
                <a:gd name="connsiteY567" fmla="*/ 239799 h 303753"/>
                <a:gd name="connsiteX568" fmla="*/ 93776 w 316823"/>
                <a:gd name="connsiteY568" fmla="*/ 238745 h 303753"/>
                <a:gd name="connsiteX569" fmla="*/ 93468 w 316823"/>
                <a:gd name="connsiteY569" fmla="*/ 242685 h 303753"/>
                <a:gd name="connsiteX570" fmla="*/ 91798 w 316823"/>
                <a:gd name="connsiteY570" fmla="*/ 244955 h 303753"/>
                <a:gd name="connsiteX571" fmla="*/ 94376 w 316823"/>
                <a:gd name="connsiteY571" fmla="*/ 246317 h 303753"/>
                <a:gd name="connsiteX572" fmla="*/ 94230 w 316823"/>
                <a:gd name="connsiteY572" fmla="*/ 247534 h 303753"/>
                <a:gd name="connsiteX573" fmla="*/ 93014 w 316823"/>
                <a:gd name="connsiteY573" fmla="*/ 247680 h 303753"/>
                <a:gd name="connsiteX574" fmla="*/ 92252 w 316823"/>
                <a:gd name="connsiteY574" fmla="*/ 249658 h 303753"/>
                <a:gd name="connsiteX575" fmla="*/ 90127 w 316823"/>
                <a:gd name="connsiteY575" fmla="*/ 248150 h 303753"/>
                <a:gd name="connsiteX576" fmla="*/ 89365 w 316823"/>
                <a:gd name="connsiteY576" fmla="*/ 248150 h 303753"/>
                <a:gd name="connsiteX577" fmla="*/ 84517 w 316823"/>
                <a:gd name="connsiteY577" fmla="*/ 245263 h 303753"/>
                <a:gd name="connsiteX578" fmla="*/ 83154 w 316823"/>
                <a:gd name="connsiteY578" fmla="*/ 244047 h 303753"/>
                <a:gd name="connsiteX579" fmla="*/ 80884 w 316823"/>
                <a:gd name="connsiteY579" fmla="*/ 234642 h 303753"/>
                <a:gd name="connsiteX580" fmla="*/ 77998 w 316823"/>
                <a:gd name="connsiteY580" fmla="*/ 234788 h 303753"/>
                <a:gd name="connsiteX581" fmla="*/ 78906 w 316823"/>
                <a:gd name="connsiteY581" fmla="*/ 241307 h 303753"/>
                <a:gd name="connsiteX582" fmla="*/ 77236 w 316823"/>
                <a:gd name="connsiteY582" fmla="*/ 242361 h 303753"/>
                <a:gd name="connsiteX583" fmla="*/ 75258 w 316823"/>
                <a:gd name="connsiteY583" fmla="*/ 242053 h 303753"/>
                <a:gd name="connsiteX584" fmla="*/ 76766 w 316823"/>
                <a:gd name="connsiteY584" fmla="*/ 243415 h 303753"/>
                <a:gd name="connsiteX585" fmla="*/ 78744 w 316823"/>
                <a:gd name="connsiteY585" fmla="*/ 243415 h 303753"/>
                <a:gd name="connsiteX586" fmla="*/ 81922 w 316823"/>
                <a:gd name="connsiteY586" fmla="*/ 248117 h 303753"/>
                <a:gd name="connsiteX587" fmla="*/ 82376 w 316823"/>
                <a:gd name="connsiteY587" fmla="*/ 250242 h 303753"/>
                <a:gd name="connsiteX588" fmla="*/ 85100 w 316823"/>
                <a:gd name="connsiteY588" fmla="*/ 252366 h 303753"/>
                <a:gd name="connsiteX589" fmla="*/ 85700 w 316823"/>
                <a:gd name="connsiteY589" fmla="*/ 254636 h 303753"/>
                <a:gd name="connsiteX590" fmla="*/ 84792 w 316823"/>
                <a:gd name="connsiteY590" fmla="*/ 256452 h 303753"/>
                <a:gd name="connsiteX591" fmla="*/ 84646 w 316823"/>
                <a:gd name="connsiteY591" fmla="*/ 257214 h 303753"/>
                <a:gd name="connsiteX592" fmla="*/ 85554 w 316823"/>
                <a:gd name="connsiteY592" fmla="*/ 257977 h 303753"/>
                <a:gd name="connsiteX593" fmla="*/ 86155 w 316823"/>
                <a:gd name="connsiteY593" fmla="*/ 262679 h 303753"/>
                <a:gd name="connsiteX594" fmla="*/ 86609 w 316823"/>
                <a:gd name="connsiteY594" fmla="*/ 264803 h 303753"/>
                <a:gd name="connsiteX595" fmla="*/ 84938 w 316823"/>
                <a:gd name="connsiteY595" fmla="*/ 267382 h 303753"/>
                <a:gd name="connsiteX596" fmla="*/ 82814 w 316823"/>
                <a:gd name="connsiteY596" fmla="*/ 268598 h 303753"/>
                <a:gd name="connsiteX597" fmla="*/ 80836 w 316823"/>
                <a:gd name="connsiteY597" fmla="*/ 267382 h 303753"/>
                <a:gd name="connsiteX598" fmla="*/ 79473 w 316823"/>
                <a:gd name="connsiteY598" fmla="*/ 263749 h 303753"/>
                <a:gd name="connsiteX599" fmla="*/ 78874 w 316823"/>
                <a:gd name="connsiteY599" fmla="*/ 261317 h 303753"/>
                <a:gd name="connsiteX600" fmla="*/ 75533 w 316823"/>
                <a:gd name="connsiteY600" fmla="*/ 260409 h 303753"/>
                <a:gd name="connsiteX601" fmla="*/ 72193 w 316823"/>
                <a:gd name="connsiteY601" fmla="*/ 259193 h 303753"/>
                <a:gd name="connsiteX602" fmla="*/ 66890 w 316823"/>
                <a:gd name="connsiteY602" fmla="*/ 258885 h 303753"/>
                <a:gd name="connsiteX603" fmla="*/ 61734 w 316823"/>
                <a:gd name="connsiteY603" fmla="*/ 258739 h 303753"/>
                <a:gd name="connsiteX604" fmla="*/ 63549 w 316823"/>
                <a:gd name="connsiteY604" fmla="*/ 260717 h 303753"/>
                <a:gd name="connsiteX605" fmla="*/ 65674 w 316823"/>
                <a:gd name="connsiteY605" fmla="*/ 260117 h 303753"/>
                <a:gd name="connsiteX606" fmla="*/ 68852 w 316823"/>
                <a:gd name="connsiteY606" fmla="*/ 260879 h 303753"/>
                <a:gd name="connsiteX607" fmla="*/ 71577 w 316823"/>
                <a:gd name="connsiteY607" fmla="*/ 261787 h 303753"/>
                <a:gd name="connsiteX608" fmla="*/ 74755 w 316823"/>
                <a:gd name="connsiteY608" fmla="*/ 261933 h 303753"/>
                <a:gd name="connsiteX609" fmla="*/ 75209 w 316823"/>
                <a:gd name="connsiteY609" fmla="*/ 263603 h 303753"/>
                <a:gd name="connsiteX610" fmla="*/ 77787 w 316823"/>
                <a:gd name="connsiteY610" fmla="*/ 267090 h 303753"/>
                <a:gd name="connsiteX611" fmla="*/ 79003 w 316823"/>
                <a:gd name="connsiteY611" fmla="*/ 268598 h 303753"/>
                <a:gd name="connsiteX612" fmla="*/ 78695 w 316823"/>
                <a:gd name="connsiteY612" fmla="*/ 270868 h 303753"/>
                <a:gd name="connsiteX613" fmla="*/ 80819 w 316823"/>
                <a:gd name="connsiteY613" fmla="*/ 273300 h 303753"/>
                <a:gd name="connsiteX614" fmla="*/ 80819 w 316823"/>
                <a:gd name="connsiteY614" fmla="*/ 276479 h 303753"/>
                <a:gd name="connsiteX615" fmla="*/ 79312 w 316823"/>
                <a:gd name="connsiteY615" fmla="*/ 277841 h 303753"/>
                <a:gd name="connsiteX616" fmla="*/ 78095 w 316823"/>
                <a:gd name="connsiteY616" fmla="*/ 279203 h 303753"/>
                <a:gd name="connsiteX617" fmla="*/ 76425 w 316823"/>
                <a:gd name="connsiteY617" fmla="*/ 279349 h 303753"/>
                <a:gd name="connsiteX618" fmla="*/ 75663 w 316823"/>
                <a:gd name="connsiteY618" fmla="*/ 281019 h 303753"/>
                <a:gd name="connsiteX619" fmla="*/ 70668 w 316823"/>
                <a:gd name="connsiteY619" fmla="*/ 280257 h 303753"/>
                <a:gd name="connsiteX620" fmla="*/ 68544 w 316823"/>
                <a:gd name="connsiteY620" fmla="*/ 278133 h 303753"/>
                <a:gd name="connsiteX621" fmla="*/ 65966 w 316823"/>
                <a:gd name="connsiteY621" fmla="*/ 275700 h 303753"/>
                <a:gd name="connsiteX622" fmla="*/ 65058 w 316823"/>
                <a:gd name="connsiteY622" fmla="*/ 273122 h 303753"/>
                <a:gd name="connsiteX623" fmla="*/ 64150 w 316823"/>
                <a:gd name="connsiteY623" fmla="*/ 270998 h 303753"/>
                <a:gd name="connsiteX624" fmla="*/ 61880 w 316823"/>
                <a:gd name="connsiteY624" fmla="*/ 270852 h 303753"/>
                <a:gd name="connsiteX625" fmla="*/ 63549 w 316823"/>
                <a:gd name="connsiteY625" fmla="*/ 273430 h 303753"/>
                <a:gd name="connsiteX626" fmla="*/ 64312 w 316823"/>
                <a:gd name="connsiteY626" fmla="*/ 276009 h 303753"/>
                <a:gd name="connsiteX627" fmla="*/ 65220 w 316823"/>
                <a:gd name="connsiteY627" fmla="*/ 277062 h 303753"/>
                <a:gd name="connsiteX628" fmla="*/ 63404 w 316823"/>
                <a:gd name="connsiteY628" fmla="*/ 278571 h 303753"/>
                <a:gd name="connsiteX629" fmla="*/ 66436 w 316823"/>
                <a:gd name="connsiteY629" fmla="*/ 279170 h 303753"/>
                <a:gd name="connsiteX630" fmla="*/ 68106 w 316823"/>
                <a:gd name="connsiteY630" fmla="*/ 281149 h 303753"/>
                <a:gd name="connsiteX631" fmla="*/ 70377 w 316823"/>
                <a:gd name="connsiteY631" fmla="*/ 282965 h 303753"/>
                <a:gd name="connsiteX632" fmla="*/ 72193 w 316823"/>
                <a:gd name="connsiteY632" fmla="*/ 284943 h 303753"/>
                <a:gd name="connsiteX633" fmla="*/ 73409 w 316823"/>
                <a:gd name="connsiteY633" fmla="*/ 287068 h 303753"/>
                <a:gd name="connsiteX634" fmla="*/ 73101 w 316823"/>
                <a:gd name="connsiteY634" fmla="*/ 288884 h 30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Lst>
              <a:rect l="l" t="t" r="r" b="b"/>
              <a:pathLst>
                <a:path w="316823" h="303753">
                  <a:moveTo>
                    <a:pt x="72890" y="289062"/>
                  </a:moveTo>
                  <a:cubicBezTo>
                    <a:pt x="72890" y="289516"/>
                    <a:pt x="70911" y="292095"/>
                    <a:pt x="70911" y="292095"/>
                  </a:cubicBezTo>
                  <a:lnTo>
                    <a:pt x="70911" y="294673"/>
                  </a:lnTo>
                  <a:lnTo>
                    <a:pt x="68641" y="296651"/>
                  </a:lnTo>
                  <a:lnTo>
                    <a:pt x="67133" y="298159"/>
                  </a:lnTo>
                  <a:lnTo>
                    <a:pt x="64701" y="298159"/>
                  </a:lnTo>
                  <a:lnTo>
                    <a:pt x="64701" y="296489"/>
                  </a:lnTo>
                  <a:lnTo>
                    <a:pt x="63193" y="296489"/>
                  </a:lnTo>
                  <a:lnTo>
                    <a:pt x="64247" y="299067"/>
                  </a:lnTo>
                  <a:lnTo>
                    <a:pt x="63193" y="302700"/>
                  </a:lnTo>
                  <a:lnTo>
                    <a:pt x="61977" y="303754"/>
                  </a:lnTo>
                  <a:lnTo>
                    <a:pt x="57728" y="302537"/>
                  </a:lnTo>
                  <a:lnTo>
                    <a:pt x="54388" y="302229"/>
                  </a:lnTo>
                  <a:lnTo>
                    <a:pt x="50139" y="301629"/>
                  </a:lnTo>
                  <a:lnTo>
                    <a:pt x="49377" y="300413"/>
                  </a:lnTo>
                  <a:lnTo>
                    <a:pt x="49377" y="297235"/>
                  </a:lnTo>
                  <a:lnTo>
                    <a:pt x="48323" y="293894"/>
                  </a:lnTo>
                  <a:lnTo>
                    <a:pt x="47561" y="291316"/>
                  </a:lnTo>
                  <a:lnTo>
                    <a:pt x="45583" y="290100"/>
                  </a:lnTo>
                  <a:lnTo>
                    <a:pt x="43312" y="289046"/>
                  </a:lnTo>
                  <a:lnTo>
                    <a:pt x="46345" y="292078"/>
                  </a:lnTo>
                  <a:lnTo>
                    <a:pt x="47707" y="295257"/>
                  </a:lnTo>
                  <a:lnTo>
                    <a:pt x="47107" y="297235"/>
                  </a:lnTo>
                  <a:lnTo>
                    <a:pt x="47415" y="299505"/>
                  </a:lnTo>
                  <a:lnTo>
                    <a:pt x="45907" y="299651"/>
                  </a:lnTo>
                  <a:lnTo>
                    <a:pt x="44091" y="297673"/>
                  </a:lnTo>
                  <a:lnTo>
                    <a:pt x="40750" y="297073"/>
                  </a:lnTo>
                  <a:lnTo>
                    <a:pt x="36956" y="297073"/>
                  </a:lnTo>
                  <a:lnTo>
                    <a:pt x="34686" y="296392"/>
                  </a:lnTo>
                  <a:lnTo>
                    <a:pt x="33015" y="294803"/>
                  </a:lnTo>
                  <a:lnTo>
                    <a:pt x="30291" y="292078"/>
                  </a:lnTo>
                  <a:lnTo>
                    <a:pt x="26659" y="290408"/>
                  </a:lnTo>
                  <a:lnTo>
                    <a:pt x="22718" y="290554"/>
                  </a:lnTo>
                  <a:lnTo>
                    <a:pt x="19540" y="292062"/>
                  </a:lnTo>
                  <a:lnTo>
                    <a:pt x="16816" y="294040"/>
                  </a:lnTo>
                  <a:lnTo>
                    <a:pt x="14384" y="296392"/>
                  </a:lnTo>
                  <a:lnTo>
                    <a:pt x="12405" y="297835"/>
                  </a:lnTo>
                  <a:lnTo>
                    <a:pt x="9681" y="296392"/>
                  </a:lnTo>
                  <a:lnTo>
                    <a:pt x="8465" y="296392"/>
                  </a:lnTo>
                  <a:lnTo>
                    <a:pt x="9227" y="293132"/>
                  </a:lnTo>
                  <a:lnTo>
                    <a:pt x="11497" y="292078"/>
                  </a:lnTo>
                  <a:lnTo>
                    <a:pt x="12713" y="291170"/>
                  </a:lnTo>
                  <a:lnTo>
                    <a:pt x="16054" y="291170"/>
                  </a:lnTo>
                  <a:lnTo>
                    <a:pt x="16816" y="289046"/>
                  </a:lnTo>
                  <a:lnTo>
                    <a:pt x="13929" y="289046"/>
                  </a:lnTo>
                  <a:lnTo>
                    <a:pt x="11805" y="286468"/>
                  </a:lnTo>
                  <a:lnTo>
                    <a:pt x="13475" y="282073"/>
                  </a:lnTo>
                  <a:lnTo>
                    <a:pt x="15745" y="278587"/>
                  </a:lnTo>
                  <a:lnTo>
                    <a:pt x="18778" y="277371"/>
                  </a:lnTo>
                  <a:lnTo>
                    <a:pt x="20902" y="275100"/>
                  </a:lnTo>
                  <a:lnTo>
                    <a:pt x="23480" y="275100"/>
                  </a:lnTo>
                  <a:lnTo>
                    <a:pt x="26967" y="272668"/>
                  </a:lnTo>
                  <a:lnTo>
                    <a:pt x="31669" y="271906"/>
                  </a:lnTo>
                  <a:lnTo>
                    <a:pt x="33340" y="271144"/>
                  </a:lnTo>
                  <a:lnTo>
                    <a:pt x="36972" y="274322"/>
                  </a:lnTo>
                  <a:lnTo>
                    <a:pt x="38480" y="274468"/>
                  </a:lnTo>
                  <a:lnTo>
                    <a:pt x="38788" y="275522"/>
                  </a:lnTo>
                  <a:lnTo>
                    <a:pt x="39242" y="272490"/>
                  </a:lnTo>
                  <a:lnTo>
                    <a:pt x="36810" y="272182"/>
                  </a:lnTo>
                  <a:lnTo>
                    <a:pt x="34540" y="269749"/>
                  </a:lnTo>
                  <a:lnTo>
                    <a:pt x="29691" y="269749"/>
                  </a:lnTo>
                  <a:lnTo>
                    <a:pt x="29383" y="268387"/>
                  </a:lnTo>
                  <a:lnTo>
                    <a:pt x="25751" y="270965"/>
                  </a:lnTo>
                  <a:lnTo>
                    <a:pt x="23626" y="272182"/>
                  </a:lnTo>
                  <a:lnTo>
                    <a:pt x="23480" y="271273"/>
                  </a:lnTo>
                  <a:lnTo>
                    <a:pt x="24242" y="269911"/>
                  </a:lnTo>
                  <a:lnTo>
                    <a:pt x="20902" y="270965"/>
                  </a:lnTo>
                  <a:lnTo>
                    <a:pt x="16816" y="270819"/>
                  </a:lnTo>
                  <a:lnTo>
                    <a:pt x="15000" y="274452"/>
                  </a:lnTo>
                  <a:lnTo>
                    <a:pt x="13184" y="276722"/>
                  </a:lnTo>
                  <a:lnTo>
                    <a:pt x="10913" y="277776"/>
                  </a:lnTo>
                  <a:lnTo>
                    <a:pt x="5611" y="276868"/>
                  </a:lnTo>
                  <a:cubicBezTo>
                    <a:pt x="5611" y="276868"/>
                    <a:pt x="5303" y="274436"/>
                    <a:pt x="5611" y="273982"/>
                  </a:cubicBezTo>
                  <a:cubicBezTo>
                    <a:pt x="5919" y="273527"/>
                    <a:pt x="3341" y="271095"/>
                    <a:pt x="3341" y="271095"/>
                  </a:cubicBezTo>
                  <a:lnTo>
                    <a:pt x="0" y="268371"/>
                  </a:lnTo>
                  <a:lnTo>
                    <a:pt x="0" y="263522"/>
                  </a:lnTo>
                  <a:lnTo>
                    <a:pt x="1362" y="265501"/>
                  </a:lnTo>
                  <a:lnTo>
                    <a:pt x="4848" y="265955"/>
                  </a:lnTo>
                  <a:lnTo>
                    <a:pt x="7573" y="263522"/>
                  </a:lnTo>
                  <a:lnTo>
                    <a:pt x="8173" y="262014"/>
                  </a:lnTo>
                  <a:lnTo>
                    <a:pt x="8319" y="258674"/>
                  </a:lnTo>
                  <a:lnTo>
                    <a:pt x="10897" y="258674"/>
                  </a:lnTo>
                  <a:lnTo>
                    <a:pt x="12113" y="254879"/>
                  </a:lnTo>
                  <a:lnTo>
                    <a:pt x="15146" y="253517"/>
                  </a:lnTo>
                  <a:lnTo>
                    <a:pt x="17416" y="253517"/>
                  </a:lnTo>
                  <a:lnTo>
                    <a:pt x="19848" y="252009"/>
                  </a:lnTo>
                  <a:lnTo>
                    <a:pt x="23335" y="252009"/>
                  </a:lnTo>
                  <a:lnTo>
                    <a:pt x="21826" y="250031"/>
                  </a:lnTo>
                  <a:lnTo>
                    <a:pt x="18940" y="248523"/>
                  </a:lnTo>
                  <a:lnTo>
                    <a:pt x="19394" y="245490"/>
                  </a:lnTo>
                  <a:lnTo>
                    <a:pt x="22119" y="242458"/>
                  </a:lnTo>
                  <a:lnTo>
                    <a:pt x="23480" y="239880"/>
                  </a:lnTo>
                  <a:lnTo>
                    <a:pt x="26367" y="238064"/>
                  </a:lnTo>
                  <a:lnTo>
                    <a:pt x="27275" y="236393"/>
                  </a:lnTo>
                  <a:lnTo>
                    <a:pt x="30616" y="236393"/>
                  </a:lnTo>
                  <a:lnTo>
                    <a:pt x="32594" y="237755"/>
                  </a:lnTo>
                  <a:lnTo>
                    <a:pt x="33956" y="238972"/>
                  </a:lnTo>
                  <a:lnTo>
                    <a:pt x="35772" y="239118"/>
                  </a:lnTo>
                  <a:lnTo>
                    <a:pt x="37750" y="238810"/>
                  </a:lnTo>
                  <a:lnTo>
                    <a:pt x="39729" y="240480"/>
                  </a:lnTo>
                  <a:lnTo>
                    <a:pt x="41545" y="239880"/>
                  </a:lnTo>
                  <a:lnTo>
                    <a:pt x="44123" y="243058"/>
                  </a:lnTo>
                  <a:lnTo>
                    <a:pt x="46555" y="244874"/>
                  </a:lnTo>
                  <a:lnTo>
                    <a:pt x="48534" y="245474"/>
                  </a:lnTo>
                  <a:lnTo>
                    <a:pt x="44901" y="241680"/>
                  </a:lnTo>
                  <a:cubicBezTo>
                    <a:pt x="44901" y="241680"/>
                    <a:pt x="44901" y="239864"/>
                    <a:pt x="44302" y="239555"/>
                  </a:cubicBezTo>
                  <a:cubicBezTo>
                    <a:pt x="43701" y="239247"/>
                    <a:pt x="39907" y="237885"/>
                    <a:pt x="39907" y="237885"/>
                  </a:cubicBezTo>
                  <a:lnTo>
                    <a:pt x="39307" y="234707"/>
                  </a:lnTo>
                  <a:lnTo>
                    <a:pt x="35821" y="231675"/>
                  </a:lnTo>
                  <a:lnTo>
                    <a:pt x="33550" y="231675"/>
                  </a:lnTo>
                  <a:lnTo>
                    <a:pt x="29756" y="230004"/>
                  </a:lnTo>
                  <a:lnTo>
                    <a:pt x="31734" y="226064"/>
                  </a:lnTo>
                  <a:lnTo>
                    <a:pt x="33097" y="227880"/>
                  </a:lnTo>
                  <a:lnTo>
                    <a:pt x="36502" y="227426"/>
                  </a:lnTo>
                  <a:lnTo>
                    <a:pt x="40523" y="227734"/>
                  </a:lnTo>
                  <a:lnTo>
                    <a:pt x="41431" y="229242"/>
                  </a:lnTo>
                  <a:lnTo>
                    <a:pt x="42794" y="226064"/>
                  </a:lnTo>
                  <a:lnTo>
                    <a:pt x="40669" y="223032"/>
                  </a:lnTo>
                  <a:lnTo>
                    <a:pt x="39761" y="224848"/>
                  </a:lnTo>
                  <a:cubicBezTo>
                    <a:pt x="39761" y="224848"/>
                    <a:pt x="38545" y="223632"/>
                    <a:pt x="38091" y="223032"/>
                  </a:cubicBezTo>
                  <a:cubicBezTo>
                    <a:pt x="37637" y="222432"/>
                    <a:pt x="33388" y="221815"/>
                    <a:pt x="33388" y="221815"/>
                  </a:cubicBezTo>
                  <a:lnTo>
                    <a:pt x="34751" y="216821"/>
                  </a:lnTo>
                  <a:lnTo>
                    <a:pt x="37783" y="216821"/>
                  </a:lnTo>
                  <a:lnTo>
                    <a:pt x="38999" y="216059"/>
                  </a:lnTo>
                  <a:lnTo>
                    <a:pt x="44610" y="215151"/>
                  </a:lnTo>
                  <a:lnTo>
                    <a:pt x="48242" y="214551"/>
                  </a:lnTo>
                  <a:lnTo>
                    <a:pt x="51582" y="214551"/>
                  </a:lnTo>
                  <a:lnTo>
                    <a:pt x="53561" y="213335"/>
                  </a:lnTo>
                  <a:lnTo>
                    <a:pt x="56593" y="214843"/>
                  </a:lnTo>
                  <a:lnTo>
                    <a:pt x="57193" y="215897"/>
                  </a:lnTo>
                  <a:lnTo>
                    <a:pt x="58701" y="215897"/>
                  </a:lnTo>
                  <a:lnTo>
                    <a:pt x="62787" y="217713"/>
                  </a:lnTo>
                  <a:lnTo>
                    <a:pt x="65674" y="219075"/>
                  </a:lnTo>
                  <a:lnTo>
                    <a:pt x="66890" y="220129"/>
                  </a:lnTo>
                  <a:lnTo>
                    <a:pt x="68252" y="219529"/>
                  </a:lnTo>
                  <a:lnTo>
                    <a:pt x="62787" y="215280"/>
                  </a:lnTo>
                  <a:lnTo>
                    <a:pt x="59301" y="214972"/>
                  </a:lnTo>
                  <a:lnTo>
                    <a:pt x="57323" y="212702"/>
                  </a:lnTo>
                  <a:lnTo>
                    <a:pt x="55653" y="212702"/>
                  </a:lnTo>
                  <a:lnTo>
                    <a:pt x="53836" y="211486"/>
                  </a:lnTo>
                  <a:lnTo>
                    <a:pt x="50042" y="212848"/>
                  </a:lnTo>
                  <a:lnTo>
                    <a:pt x="48988" y="209216"/>
                  </a:lnTo>
                  <a:lnTo>
                    <a:pt x="43994" y="208454"/>
                  </a:lnTo>
                  <a:lnTo>
                    <a:pt x="43393" y="209670"/>
                  </a:lnTo>
                  <a:lnTo>
                    <a:pt x="41885" y="209816"/>
                  </a:lnTo>
                  <a:cubicBezTo>
                    <a:pt x="41885" y="209816"/>
                    <a:pt x="42340" y="209216"/>
                    <a:pt x="41885" y="208454"/>
                  </a:cubicBezTo>
                  <a:cubicBezTo>
                    <a:pt x="41431" y="207691"/>
                    <a:pt x="38853" y="206183"/>
                    <a:pt x="38853" y="206183"/>
                  </a:cubicBezTo>
                  <a:lnTo>
                    <a:pt x="39761" y="204513"/>
                  </a:lnTo>
                  <a:lnTo>
                    <a:pt x="39761" y="200573"/>
                  </a:lnTo>
                  <a:lnTo>
                    <a:pt x="44010" y="196940"/>
                  </a:lnTo>
                  <a:lnTo>
                    <a:pt x="46734" y="196940"/>
                  </a:lnTo>
                  <a:lnTo>
                    <a:pt x="46880" y="198919"/>
                  </a:lnTo>
                  <a:lnTo>
                    <a:pt x="49604" y="198011"/>
                  </a:lnTo>
                  <a:lnTo>
                    <a:pt x="53399" y="196957"/>
                  </a:lnTo>
                  <a:lnTo>
                    <a:pt x="56431" y="194378"/>
                  </a:lnTo>
                  <a:lnTo>
                    <a:pt x="57485" y="195886"/>
                  </a:lnTo>
                  <a:lnTo>
                    <a:pt x="58539" y="196194"/>
                  </a:lnTo>
                  <a:lnTo>
                    <a:pt x="58993" y="198011"/>
                  </a:lnTo>
                  <a:lnTo>
                    <a:pt x="61263" y="197557"/>
                  </a:lnTo>
                  <a:lnTo>
                    <a:pt x="63241" y="198611"/>
                  </a:lnTo>
                  <a:lnTo>
                    <a:pt x="65674" y="197703"/>
                  </a:lnTo>
                  <a:lnTo>
                    <a:pt x="67036" y="196486"/>
                  </a:lnTo>
                  <a:lnTo>
                    <a:pt x="65982" y="195432"/>
                  </a:lnTo>
                  <a:lnTo>
                    <a:pt x="63404" y="196194"/>
                  </a:lnTo>
                  <a:lnTo>
                    <a:pt x="60226" y="195740"/>
                  </a:lnTo>
                  <a:lnTo>
                    <a:pt x="58863" y="192854"/>
                  </a:lnTo>
                  <a:lnTo>
                    <a:pt x="57501" y="191346"/>
                  </a:lnTo>
                  <a:lnTo>
                    <a:pt x="59171" y="189368"/>
                  </a:lnTo>
                  <a:lnTo>
                    <a:pt x="54631" y="188606"/>
                  </a:lnTo>
                  <a:lnTo>
                    <a:pt x="47058" y="188606"/>
                  </a:lnTo>
                  <a:lnTo>
                    <a:pt x="44334" y="186789"/>
                  </a:lnTo>
                  <a:lnTo>
                    <a:pt x="45550" y="184973"/>
                  </a:lnTo>
                  <a:lnTo>
                    <a:pt x="48582" y="184973"/>
                  </a:lnTo>
                  <a:lnTo>
                    <a:pt x="50853" y="181179"/>
                  </a:lnTo>
                  <a:lnTo>
                    <a:pt x="54193" y="180125"/>
                  </a:lnTo>
                  <a:lnTo>
                    <a:pt x="57826" y="180125"/>
                  </a:lnTo>
                  <a:lnTo>
                    <a:pt x="60258" y="176330"/>
                  </a:lnTo>
                  <a:lnTo>
                    <a:pt x="57533" y="176930"/>
                  </a:lnTo>
                  <a:lnTo>
                    <a:pt x="54955" y="177692"/>
                  </a:lnTo>
                  <a:lnTo>
                    <a:pt x="54355" y="175422"/>
                  </a:lnTo>
                  <a:lnTo>
                    <a:pt x="55263" y="173152"/>
                  </a:lnTo>
                  <a:lnTo>
                    <a:pt x="57842" y="172098"/>
                  </a:lnTo>
                  <a:cubicBezTo>
                    <a:pt x="57842" y="172098"/>
                    <a:pt x="56788" y="168466"/>
                    <a:pt x="56626" y="169066"/>
                  </a:cubicBezTo>
                  <a:cubicBezTo>
                    <a:pt x="56480" y="169666"/>
                    <a:pt x="56026" y="170882"/>
                    <a:pt x="56026" y="170882"/>
                  </a:cubicBezTo>
                  <a:lnTo>
                    <a:pt x="51939" y="170574"/>
                  </a:lnTo>
                  <a:lnTo>
                    <a:pt x="49507" y="172390"/>
                  </a:lnTo>
                  <a:lnTo>
                    <a:pt x="47836" y="173752"/>
                  </a:lnTo>
                  <a:lnTo>
                    <a:pt x="45112" y="172536"/>
                  </a:lnTo>
                  <a:lnTo>
                    <a:pt x="47237" y="166925"/>
                  </a:lnTo>
                  <a:lnTo>
                    <a:pt x="44058" y="164347"/>
                  </a:lnTo>
                  <a:lnTo>
                    <a:pt x="44058" y="160406"/>
                  </a:lnTo>
                  <a:lnTo>
                    <a:pt x="46037" y="156158"/>
                  </a:lnTo>
                  <a:lnTo>
                    <a:pt x="48469" y="157974"/>
                  </a:lnTo>
                  <a:lnTo>
                    <a:pt x="50593" y="154342"/>
                  </a:lnTo>
                  <a:lnTo>
                    <a:pt x="50739" y="159336"/>
                  </a:lnTo>
                  <a:lnTo>
                    <a:pt x="51793" y="159336"/>
                  </a:lnTo>
                  <a:lnTo>
                    <a:pt x="53155" y="158120"/>
                  </a:lnTo>
                  <a:lnTo>
                    <a:pt x="56188" y="161006"/>
                  </a:lnTo>
                  <a:lnTo>
                    <a:pt x="56950" y="163893"/>
                  </a:lnTo>
                  <a:lnTo>
                    <a:pt x="55896" y="166471"/>
                  </a:lnTo>
                  <a:lnTo>
                    <a:pt x="57874" y="165871"/>
                  </a:lnTo>
                  <a:lnTo>
                    <a:pt x="60598" y="162985"/>
                  </a:lnTo>
                  <a:lnTo>
                    <a:pt x="60144" y="159498"/>
                  </a:lnTo>
                  <a:lnTo>
                    <a:pt x="63485" y="155866"/>
                  </a:lnTo>
                  <a:lnTo>
                    <a:pt x="65755" y="152071"/>
                  </a:lnTo>
                  <a:lnTo>
                    <a:pt x="66063" y="148893"/>
                  </a:lnTo>
                  <a:lnTo>
                    <a:pt x="63339" y="148893"/>
                  </a:lnTo>
                  <a:lnTo>
                    <a:pt x="62739" y="145553"/>
                  </a:lnTo>
                  <a:lnTo>
                    <a:pt x="69404" y="139488"/>
                  </a:lnTo>
                  <a:lnTo>
                    <a:pt x="71528" y="140396"/>
                  </a:lnTo>
                  <a:lnTo>
                    <a:pt x="77138" y="140704"/>
                  </a:lnTo>
                  <a:lnTo>
                    <a:pt x="77138" y="142974"/>
                  </a:lnTo>
                  <a:lnTo>
                    <a:pt x="78954" y="144482"/>
                  </a:lnTo>
                  <a:lnTo>
                    <a:pt x="80933" y="145082"/>
                  </a:lnTo>
                  <a:lnTo>
                    <a:pt x="83965" y="145536"/>
                  </a:lnTo>
                  <a:lnTo>
                    <a:pt x="84873" y="142358"/>
                  </a:lnTo>
                  <a:lnTo>
                    <a:pt x="83203" y="141304"/>
                  </a:lnTo>
                  <a:cubicBezTo>
                    <a:pt x="83203" y="141304"/>
                    <a:pt x="83657" y="135385"/>
                    <a:pt x="83203" y="135239"/>
                  </a:cubicBezTo>
                  <a:cubicBezTo>
                    <a:pt x="82749" y="135094"/>
                    <a:pt x="80933" y="133731"/>
                    <a:pt x="80933" y="133731"/>
                  </a:cubicBezTo>
                  <a:lnTo>
                    <a:pt x="80333" y="130099"/>
                  </a:lnTo>
                  <a:lnTo>
                    <a:pt x="84128" y="126921"/>
                  </a:lnTo>
                  <a:lnTo>
                    <a:pt x="87922" y="126013"/>
                  </a:lnTo>
                  <a:lnTo>
                    <a:pt x="92008" y="124797"/>
                  </a:lnTo>
                  <a:lnTo>
                    <a:pt x="93678" y="122672"/>
                  </a:lnTo>
                  <a:cubicBezTo>
                    <a:pt x="93678" y="122672"/>
                    <a:pt x="93079" y="120856"/>
                    <a:pt x="92625" y="120856"/>
                  </a:cubicBezTo>
                  <a:lnTo>
                    <a:pt x="90354" y="120856"/>
                  </a:lnTo>
                  <a:lnTo>
                    <a:pt x="88684" y="118586"/>
                  </a:lnTo>
                  <a:lnTo>
                    <a:pt x="91570" y="116154"/>
                  </a:lnTo>
                  <a:lnTo>
                    <a:pt x="93695" y="116154"/>
                  </a:lnTo>
                  <a:lnTo>
                    <a:pt x="97489" y="113121"/>
                  </a:lnTo>
                  <a:lnTo>
                    <a:pt x="103246" y="111143"/>
                  </a:lnTo>
                  <a:lnTo>
                    <a:pt x="103246" y="105678"/>
                  </a:lnTo>
                  <a:lnTo>
                    <a:pt x="104462" y="106732"/>
                  </a:lnTo>
                  <a:cubicBezTo>
                    <a:pt x="104462" y="106732"/>
                    <a:pt x="103554" y="104008"/>
                    <a:pt x="104462" y="103700"/>
                  </a:cubicBezTo>
                  <a:cubicBezTo>
                    <a:pt x="105370" y="103392"/>
                    <a:pt x="109002" y="99905"/>
                    <a:pt x="109002" y="99905"/>
                  </a:cubicBezTo>
                  <a:lnTo>
                    <a:pt x="112343" y="101884"/>
                  </a:lnTo>
                  <a:lnTo>
                    <a:pt x="114775" y="99905"/>
                  </a:lnTo>
                  <a:lnTo>
                    <a:pt x="112051" y="97927"/>
                  </a:lnTo>
                  <a:lnTo>
                    <a:pt x="115845" y="95657"/>
                  </a:lnTo>
                  <a:cubicBezTo>
                    <a:pt x="115845" y="95657"/>
                    <a:pt x="117208" y="97019"/>
                    <a:pt x="116753" y="97327"/>
                  </a:cubicBezTo>
                  <a:cubicBezTo>
                    <a:pt x="116299" y="97635"/>
                    <a:pt x="114775" y="98835"/>
                    <a:pt x="114775" y="98835"/>
                  </a:cubicBezTo>
                  <a:lnTo>
                    <a:pt x="116835" y="99597"/>
                  </a:lnTo>
                  <a:lnTo>
                    <a:pt x="118099" y="98997"/>
                  </a:lnTo>
                  <a:lnTo>
                    <a:pt x="118099" y="96273"/>
                  </a:lnTo>
                  <a:lnTo>
                    <a:pt x="122040" y="95673"/>
                  </a:lnTo>
                  <a:lnTo>
                    <a:pt x="125980" y="95673"/>
                  </a:lnTo>
                  <a:lnTo>
                    <a:pt x="129159" y="93695"/>
                  </a:lnTo>
                  <a:lnTo>
                    <a:pt x="133407" y="92641"/>
                  </a:lnTo>
                  <a:lnTo>
                    <a:pt x="136294" y="90970"/>
                  </a:lnTo>
                  <a:lnTo>
                    <a:pt x="135240" y="88846"/>
                  </a:lnTo>
                  <a:lnTo>
                    <a:pt x="131445" y="87176"/>
                  </a:lnTo>
                  <a:lnTo>
                    <a:pt x="127505" y="87176"/>
                  </a:lnTo>
                  <a:lnTo>
                    <a:pt x="133115" y="84906"/>
                  </a:lnTo>
                  <a:lnTo>
                    <a:pt x="137202" y="80657"/>
                  </a:lnTo>
                  <a:lnTo>
                    <a:pt x="132661" y="82327"/>
                  </a:lnTo>
                  <a:lnTo>
                    <a:pt x="131607" y="80657"/>
                  </a:lnTo>
                  <a:lnTo>
                    <a:pt x="126142" y="80657"/>
                  </a:lnTo>
                  <a:lnTo>
                    <a:pt x="130683" y="76263"/>
                  </a:lnTo>
                  <a:lnTo>
                    <a:pt x="133715" y="76263"/>
                  </a:lnTo>
                  <a:lnTo>
                    <a:pt x="137202" y="74901"/>
                  </a:lnTo>
                  <a:lnTo>
                    <a:pt x="140234" y="74901"/>
                  </a:lnTo>
                  <a:lnTo>
                    <a:pt x="139180" y="77625"/>
                  </a:lnTo>
                  <a:lnTo>
                    <a:pt x="144175" y="77479"/>
                  </a:lnTo>
                  <a:lnTo>
                    <a:pt x="147661" y="78079"/>
                  </a:lnTo>
                  <a:lnTo>
                    <a:pt x="145683" y="81419"/>
                  </a:lnTo>
                  <a:lnTo>
                    <a:pt x="141596" y="85814"/>
                  </a:lnTo>
                  <a:lnTo>
                    <a:pt x="140834" y="88846"/>
                  </a:lnTo>
                  <a:lnTo>
                    <a:pt x="143266" y="89754"/>
                  </a:lnTo>
                  <a:lnTo>
                    <a:pt x="145699" y="89608"/>
                  </a:lnTo>
                  <a:lnTo>
                    <a:pt x="146915" y="86576"/>
                  </a:lnTo>
                  <a:lnTo>
                    <a:pt x="152526" y="84306"/>
                  </a:lnTo>
                  <a:lnTo>
                    <a:pt x="153288" y="81727"/>
                  </a:lnTo>
                  <a:lnTo>
                    <a:pt x="154650" y="79003"/>
                  </a:lnTo>
                  <a:lnTo>
                    <a:pt x="152672" y="78241"/>
                  </a:lnTo>
                  <a:lnTo>
                    <a:pt x="150093" y="78695"/>
                  </a:lnTo>
                  <a:lnTo>
                    <a:pt x="149185" y="77333"/>
                  </a:lnTo>
                  <a:lnTo>
                    <a:pt x="149039" y="74901"/>
                  </a:lnTo>
                  <a:lnTo>
                    <a:pt x="150709" y="72014"/>
                  </a:lnTo>
                  <a:lnTo>
                    <a:pt x="151018" y="68382"/>
                  </a:lnTo>
                  <a:lnTo>
                    <a:pt x="153288" y="65804"/>
                  </a:lnTo>
                  <a:cubicBezTo>
                    <a:pt x="153288" y="65804"/>
                    <a:pt x="153888" y="67312"/>
                    <a:pt x="154650" y="67020"/>
                  </a:cubicBezTo>
                  <a:cubicBezTo>
                    <a:pt x="155412" y="66712"/>
                    <a:pt x="158136" y="64896"/>
                    <a:pt x="158136" y="64896"/>
                  </a:cubicBezTo>
                  <a:lnTo>
                    <a:pt x="164801" y="64896"/>
                  </a:lnTo>
                  <a:lnTo>
                    <a:pt x="165709" y="63225"/>
                  </a:lnTo>
                  <a:lnTo>
                    <a:pt x="165709" y="64733"/>
                  </a:lnTo>
                  <a:lnTo>
                    <a:pt x="167687" y="63971"/>
                  </a:lnTo>
                  <a:lnTo>
                    <a:pt x="168595" y="67149"/>
                  </a:lnTo>
                  <a:lnTo>
                    <a:pt x="171320" y="67149"/>
                  </a:lnTo>
                  <a:lnTo>
                    <a:pt x="173898" y="67004"/>
                  </a:lnTo>
                  <a:lnTo>
                    <a:pt x="173898" y="68366"/>
                  </a:lnTo>
                  <a:lnTo>
                    <a:pt x="176476" y="67004"/>
                  </a:lnTo>
                  <a:lnTo>
                    <a:pt x="179508" y="67604"/>
                  </a:lnTo>
                  <a:lnTo>
                    <a:pt x="179508" y="71852"/>
                  </a:lnTo>
                  <a:lnTo>
                    <a:pt x="178146" y="73976"/>
                  </a:lnTo>
                  <a:lnTo>
                    <a:pt x="180417" y="74576"/>
                  </a:lnTo>
                  <a:lnTo>
                    <a:pt x="181779" y="75630"/>
                  </a:lnTo>
                  <a:lnTo>
                    <a:pt x="182995" y="73814"/>
                  </a:lnTo>
                  <a:lnTo>
                    <a:pt x="182995" y="70782"/>
                  </a:lnTo>
                  <a:lnTo>
                    <a:pt x="184503" y="71690"/>
                  </a:lnTo>
                  <a:lnTo>
                    <a:pt x="186481" y="66387"/>
                  </a:lnTo>
                  <a:lnTo>
                    <a:pt x="187535" y="69274"/>
                  </a:lnTo>
                  <a:lnTo>
                    <a:pt x="189659" y="70636"/>
                  </a:lnTo>
                  <a:lnTo>
                    <a:pt x="190422" y="71398"/>
                  </a:lnTo>
                  <a:lnTo>
                    <a:pt x="193454" y="70944"/>
                  </a:lnTo>
                  <a:lnTo>
                    <a:pt x="196940" y="68366"/>
                  </a:lnTo>
                  <a:lnTo>
                    <a:pt x="197995" y="66549"/>
                  </a:lnTo>
                  <a:lnTo>
                    <a:pt x="203459" y="65333"/>
                  </a:lnTo>
                  <a:lnTo>
                    <a:pt x="203459" y="63209"/>
                  </a:lnTo>
                  <a:lnTo>
                    <a:pt x="207091" y="60777"/>
                  </a:lnTo>
                  <a:lnTo>
                    <a:pt x="211486" y="60015"/>
                  </a:lnTo>
                  <a:lnTo>
                    <a:pt x="213464" y="62901"/>
                  </a:lnTo>
                  <a:lnTo>
                    <a:pt x="216043" y="63501"/>
                  </a:lnTo>
                  <a:lnTo>
                    <a:pt x="218021" y="60923"/>
                  </a:lnTo>
                  <a:lnTo>
                    <a:pt x="219237" y="60015"/>
                  </a:lnTo>
                  <a:lnTo>
                    <a:pt x="221216" y="59252"/>
                  </a:lnTo>
                  <a:lnTo>
                    <a:pt x="223940" y="55458"/>
                  </a:lnTo>
                  <a:lnTo>
                    <a:pt x="226826" y="57890"/>
                  </a:lnTo>
                  <a:lnTo>
                    <a:pt x="228496" y="59560"/>
                  </a:lnTo>
                  <a:lnTo>
                    <a:pt x="229858" y="58652"/>
                  </a:lnTo>
                  <a:lnTo>
                    <a:pt x="228950" y="56220"/>
                  </a:lnTo>
                  <a:lnTo>
                    <a:pt x="226680" y="54712"/>
                  </a:lnTo>
                  <a:lnTo>
                    <a:pt x="228188" y="52134"/>
                  </a:lnTo>
                  <a:lnTo>
                    <a:pt x="229858" y="52134"/>
                  </a:lnTo>
                  <a:lnTo>
                    <a:pt x="230767" y="49701"/>
                  </a:lnTo>
                  <a:lnTo>
                    <a:pt x="232583" y="47269"/>
                  </a:lnTo>
                  <a:lnTo>
                    <a:pt x="234853" y="47269"/>
                  </a:lnTo>
                  <a:lnTo>
                    <a:pt x="236215" y="49701"/>
                  </a:lnTo>
                  <a:lnTo>
                    <a:pt x="238648" y="49847"/>
                  </a:lnTo>
                  <a:lnTo>
                    <a:pt x="238648" y="47269"/>
                  </a:lnTo>
                  <a:lnTo>
                    <a:pt x="240156" y="47269"/>
                  </a:lnTo>
                  <a:lnTo>
                    <a:pt x="241971" y="44091"/>
                  </a:lnTo>
                  <a:lnTo>
                    <a:pt x="242880" y="41658"/>
                  </a:lnTo>
                  <a:lnTo>
                    <a:pt x="243934" y="40150"/>
                  </a:lnTo>
                  <a:lnTo>
                    <a:pt x="245750" y="41366"/>
                  </a:lnTo>
                  <a:lnTo>
                    <a:pt x="248474" y="41220"/>
                  </a:lnTo>
                  <a:lnTo>
                    <a:pt x="251199" y="44253"/>
                  </a:lnTo>
                  <a:lnTo>
                    <a:pt x="255139" y="44707"/>
                  </a:lnTo>
                  <a:lnTo>
                    <a:pt x="255139" y="41820"/>
                  </a:lnTo>
                  <a:lnTo>
                    <a:pt x="254231" y="38788"/>
                  </a:lnTo>
                  <a:lnTo>
                    <a:pt x="251507" y="34848"/>
                  </a:lnTo>
                  <a:lnTo>
                    <a:pt x="250144" y="32123"/>
                  </a:lnTo>
                  <a:lnTo>
                    <a:pt x="252415" y="25151"/>
                  </a:lnTo>
                  <a:lnTo>
                    <a:pt x="255139" y="23788"/>
                  </a:lnTo>
                  <a:lnTo>
                    <a:pt x="256809" y="25151"/>
                  </a:lnTo>
                  <a:lnTo>
                    <a:pt x="259242" y="23788"/>
                  </a:lnTo>
                  <a:lnTo>
                    <a:pt x="259242" y="21518"/>
                  </a:lnTo>
                  <a:lnTo>
                    <a:pt x="262274" y="21518"/>
                  </a:lnTo>
                  <a:lnTo>
                    <a:pt x="262274" y="18340"/>
                  </a:lnTo>
                  <a:lnTo>
                    <a:pt x="267268" y="15616"/>
                  </a:lnTo>
                  <a:lnTo>
                    <a:pt x="268939" y="14400"/>
                  </a:lnTo>
                  <a:lnTo>
                    <a:pt x="268939" y="11675"/>
                  </a:lnTo>
                  <a:lnTo>
                    <a:pt x="272117" y="11675"/>
                  </a:lnTo>
                  <a:lnTo>
                    <a:pt x="273333" y="8043"/>
                  </a:lnTo>
                  <a:lnTo>
                    <a:pt x="276673" y="6065"/>
                  </a:lnTo>
                  <a:lnTo>
                    <a:pt x="279706" y="6827"/>
                  </a:lnTo>
                  <a:lnTo>
                    <a:pt x="282430" y="4703"/>
                  </a:lnTo>
                  <a:lnTo>
                    <a:pt x="285008" y="1816"/>
                  </a:lnTo>
                  <a:lnTo>
                    <a:pt x="287732" y="1816"/>
                  </a:lnTo>
                  <a:lnTo>
                    <a:pt x="290311" y="0"/>
                  </a:lnTo>
                  <a:cubicBezTo>
                    <a:pt x="290311" y="0"/>
                    <a:pt x="291219" y="762"/>
                    <a:pt x="291673" y="908"/>
                  </a:cubicBezTo>
                  <a:cubicBezTo>
                    <a:pt x="292127" y="1054"/>
                    <a:pt x="296375" y="0"/>
                    <a:pt x="296375" y="0"/>
                  </a:cubicBezTo>
                  <a:lnTo>
                    <a:pt x="298192" y="3032"/>
                  </a:lnTo>
                  <a:lnTo>
                    <a:pt x="302586" y="4086"/>
                  </a:lnTo>
                  <a:lnTo>
                    <a:pt x="304094" y="5448"/>
                  </a:lnTo>
                  <a:lnTo>
                    <a:pt x="306072" y="5448"/>
                  </a:lnTo>
                  <a:lnTo>
                    <a:pt x="307289" y="8173"/>
                  </a:lnTo>
                  <a:lnTo>
                    <a:pt x="309559" y="9535"/>
                  </a:lnTo>
                  <a:lnTo>
                    <a:pt x="311375" y="12113"/>
                  </a:lnTo>
                  <a:lnTo>
                    <a:pt x="310613" y="14383"/>
                  </a:lnTo>
                  <a:lnTo>
                    <a:pt x="311375" y="18016"/>
                  </a:lnTo>
                  <a:lnTo>
                    <a:pt x="313645" y="19686"/>
                  </a:lnTo>
                  <a:lnTo>
                    <a:pt x="315769" y="19686"/>
                  </a:lnTo>
                  <a:lnTo>
                    <a:pt x="315769" y="26205"/>
                  </a:lnTo>
                  <a:lnTo>
                    <a:pt x="316824" y="27259"/>
                  </a:lnTo>
                  <a:lnTo>
                    <a:pt x="315007" y="30291"/>
                  </a:lnTo>
                  <a:lnTo>
                    <a:pt x="313191" y="33015"/>
                  </a:lnTo>
                  <a:cubicBezTo>
                    <a:pt x="313191" y="33015"/>
                    <a:pt x="312883" y="34686"/>
                    <a:pt x="312737" y="35140"/>
                  </a:cubicBezTo>
                  <a:cubicBezTo>
                    <a:pt x="312591" y="35594"/>
                    <a:pt x="312137" y="37718"/>
                    <a:pt x="312137" y="37718"/>
                  </a:cubicBezTo>
                  <a:lnTo>
                    <a:pt x="312137" y="40296"/>
                  </a:lnTo>
                  <a:lnTo>
                    <a:pt x="314261" y="41658"/>
                  </a:lnTo>
                  <a:lnTo>
                    <a:pt x="313807" y="43474"/>
                  </a:lnTo>
                  <a:lnTo>
                    <a:pt x="312137" y="44529"/>
                  </a:lnTo>
                  <a:lnTo>
                    <a:pt x="311537" y="47869"/>
                  </a:lnTo>
                  <a:lnTo>
                    <a:pt x="309559" y="50901"/>
                  </a:lnTo>
                  <a:lnTo>
                    <a:pt x="308959" y="53171"/>
                  </a:lnTo>
                  <a:lnTo>
                    <a:pt x="306072" y="54080"/>
                  </a:lnTo>
                  <a:lnTo>
                    <a:pt x="304564" y="55442"/>
                  </a:lnTo>
                  <a:lnTo>
                    <a:pt x="304564" y="58328"/>
                  </a:lnTo>
                  <a:lnTo>
                    <a:pt x="303964" y="59544"/>
                  </a:lnTo>
                  <a:lnTo>
                    <a:pt x="302294" y="61360"/>
                  </a:lnTo>
                  <a:lnTo>
                    <a:pt x="299262" y="63485"/>
                  </a:lnTo>
                  <a:lnTo>
                    <a:pt x="299116" y="65609"/>
                  </a:lnTo>
                  <a:lnTo>
                    <a:pt x="302002" y="67425"/>
                  </a:lnTo>
                  <a:lnTo>
                    <a:pt x="298370" y="67279"/>
                  </a:lnTo>
                  <a:lnTo>
                    <a:pt x="295192" y="69258"/>
                  </a:lnTo>
                  <a:lnTo>
                    <a:pt x="291851" y="71382"/>
                  </a:lnTo>
                  <a:lnTo>
                    <a:pt x="286241" y="75322"/>
                  </a:lnTo>
                  <a:lnTo>
                    <a:pt x="281992" y="77592"/>
                  </a:lnTo>
                  <a:lnTo>
                    <a:pt x="279268" y="81533"/>
                  </a:lnTo>
                  <a:lnTo>
                    <a:pt x="275782" y="82895"/>
                  </a:lnTo>
                  <a:lnTo>
                    <a:pt x="273203" y="83495"/>
                  </a:lnTo>
                  <a:lnTo>
                    <a:pt x="272295" y="84549"/>
                  </a:lnTo>
                  <a:lnTo>
                    <a:pt x="269571" y="84549"/>
                  </a:lnTo>
                  <a:lnTo>
                    <a:pt x="266393" y="87581"/>
                  </a:lnTo>
                  <a:lnTo>
                    <a:pt x="264122" y="88489"/>
                  </a:lnTo>
                  <a:lnTo>
                    <a:pt x="263668" y="90160"/>
                  </a:lnTo>
                  <a:lnTo>
                    <a:pt x="260182" y="89106"/>
                  </a:lnTo>
                  <a:cubicBezTo>
                    <a:pt x="260182" y="89106"/>
                    <a:pt x="260036" y="90776"/>
                    <a:pt x="259582" y="91084"/>
                  </a:cubicBezTo>
                  <a:cubicBezTo>
                    <a:pt x="259128" y="91392"/>
                    <a:pt x="255787" y="93662"/>
                    <a:pt x="255787" y="93662"/>
                  </a:cubicBezTo>
                  <a:lnTo>
                    <a:pt x="252155" y="94424"/>
                  </a:lnTo>
                  <a:lnTo>
                    <a:pt x="245182" y="97149"/>
                  </a:lnTo>
                  <a:lnTo>
                    <a:pt x="241096" y="100489"/>
                  </a:lnTo>
                  <a:lnTo>
                    <a:pt x="238210" y="103521"/>
                  </a:lnTo>
                  <a:lnTo>
                    <a:pt x="237155" y="104430"/>
                  </a:lnTo>
                  <a:lnTo>
                    <a:pt x="236556" y="106408"/>
                  </a:lnTo>
                  <a:lnTo>
                    <a:pt x="232923" y="108224"/>
                  </a:lnTo>
                  <a:lnTo>
                    <a:pt x="228837" y="107770"/>
                  </a:lnTo>
                  <a:lnTo>
                    <a:pt x="226713" y="109132"/>
                  </a:lnTo>
                  <a:lnTo>
                    <a:pt x="225042" y="110948"/>
                  </a:lnTo>
                  <a:lnTo>
                    <a:pt x="222318" y="111856"/>
                  </a:lnTo>
                  <a:lnTo>
                    <a:pt x="220502" y="113364"/>
                  </a:lnTo>
                  <a:lnTo>
                    <a:pt x="217615" y="114127"/>
                  </a:lnTo>
                  <a:lnTo>
                    <a:pt x="215491" y="113218"/>
                  </a:lnTo>
                  <a:lnTo>
                    <a:pt x="213367" y="115489"/>
                  </a:lnTo>
                  <a:lnTo>
                    <a:pt x="212767" y="117159"/>
                  </a:lnTo>
                  <a:lnTo>
                    <a:pt x="210335" y="117467"/>
                  </a:lnTo>
                  <a:lnTo>
                    <a:pt x="208356" y="120953"/>
                  </a:lnTo>
                  <a:lnTo>
                    <a:pt x="208211" y="118375"/>
                  </a:lnTo>
                  <a:lnTo>
                    <a:pt x="207156" y="115651"/>
                  </a:lnTo>
                  <a:lnTo>
                    <a:pt x="207156" y="113672"/>
                  </a:lnTo>
                  <a:lnTo>
                    <a:pt x="203978" y="113527"/>
                  </a:lnTo>
                  <a:lnTo>
                    <a:pt x="205032" y="114889"/>
                  </a:lnTo>
                  <a:lnTo>
                    <a:pt x="204724" y="117013"/>
                  </a:lnTo>
                  <a:lnTo>
                    <a:pt x="203054" y="118521"/>
                  </a:lnTo>
                  <a:lnTo>
                    <a:pt x="203200" y="120645"/>
                  </a:lnTo>
                  <a:lnTo>
                    <a:pt x="199714" y="123370"/>
                  </a:lnTo>
                  <a:lnTo>
                    <a:pt x="197135" y="124132"/>
                  </a:lnTo>
                  <a:lnTo>
                    <a:pt x="193795" y="125640"/>
                  </a:lnTo>
                  <a:lnTo>
                    <a:pt x="191524" y="125332"/>
                  </a:lnTo>
                  <a:lnTo>
                    <a:pt x="190308" y="127910"/>
                  </a:lnTo>
                  <a:lnTo>
                    <a:pt x="187422" y="131396"/>
                  </a:lnTo>
                  <a:lnTo>
                    <a:pt x="182573" y="131088"/>
                  </a:lnTo>
                  <a:lnTo>
                    <a:pt x="177871" y="137299"/>
                  </a:lnTo>
                  <a:lnTo>
                    <a:pt x="175601" y="137299"/>
                  </a:lnTo>
                  <a:lnTo>
                    <a:pt x="175601" y="136083"/>
                  </a:lnTo>
                  <a:lnTo>
                    <a:pt x="170606" y="136083"/>
                  </a:lnTo>
                  <a:lnTo>
                    <a:pt x="170298" y="140169"/>
                  </a:lnTo>
                  <a:lnTo>
                    <a:pt x="167720" y="142147"/>
                  </a:lnTo>
                  <a:lnTo>
                    <a:pt x="167120" y="145326"/>
                  </a:lnTo>
                  <a:lnTo>
                    <a:pt x="166358" y="142147"/>
                  </a:lnTo>
                  <a:lnTo>
                    <a:pt x="164995" y="141385"/>
                  </a:lnTo>
                  <a:lnTo>
                    <a:pt x="164995" y="143201"/>
                  </a:lnTo>
                  <a:lnTo>
                    <a:pt x="163325" y="145634"/>
                  </a:lnTo>
                  <a:lnTo>
                    <a:pt x="164995" y="148066"/>
                  </a:lnTo>
                  <a:lnTo>
                    <a:pt x="163179" y="148666"/>
                  </a:lnTo>
                  <a:lnTo>
                    <a:pt x="163779" y="149720"/>
                  </a:lnTo>
                  <a:lnTo>
                    <a:pt x="162417" y="150774"/>
                  </a:lnTo>
                  <a:lnTo>
                    <a:pt x="160601" y="153661"/>
                  </a:lnTo>
                  <a:lnTo>
                    <a:pt x="158558" y="154261"/>
                  </a:lnTo>
                  <a:lnTo>
                    <a:pt x="157423" y="151763"/>
                  </a:lnTo>
                  <a:lnTo>
                    <a:pt x="159855" y="149720"/>
                  </a:lnTo>
                  <a:lnTo>
                    <a:pt x="158574" y="147596"/>
                  </a:lnTo>
                  <a:lnTo>
                    <a:pt x="157439" y="146380"/>
                  </a:lnTo>
                  <a:lnTo>
                    <a:pt x="156531" y="148504"/>
                  </a:lnTo>
                  <a:lnTo>
                    <a:pt x="155623" y="150774"/>
                  </a:lnTo>
                  <a:lnTo>
                    <a:pt x="154261" y="152752"/>
                  </a:lnTo>
                  <a:lnTo>
                    <a:pt x="153952" y="155185"/>
                  </a:lnTo>
                  <a:lnTo>
                    <a:pt x="153353" y="156693"/>
                  </a:lnTo>
                  <a:lnTo>
                    <a:pt x="149266" y="158363"/>
                  </a:lnTo>
                  <a:lnTo>
                    <a:pt x="146834" y="160795"/>
                  </a:lnTo>
                  <a:lnTo>
                    <a:pt x="146072" y="164428"/>
                  </a:lnTo>
                  <a:lnTo>
                    <a:pt x="146834" y="166860"/>
                  </a:lnTo>
                  <a:lnTo>
                    <a:pt x="147434" y="168368"/>
                  </a:lnTo>
                  <a:lnTo>
                    <a:pt x="145310" y="169584"/>
                  </a:lnTo>
                  <a:lnTo>
                    <a:pt x="141223" y="170493"/>
                  </a:lnTo>
                  <a:lnTo>
                    <a:pt x="140461" y="168222"/>
                  </a:lnTo>
                  <a:lnTo>
                    <a:pt x="143802" y="164736"/>
                  </a:lnTo>
                  <a:lnTo>
                    <a:pt x="141531" y="162920"/>
                  </a:lnTo>
                  <a:lnTo>
                    <a:pt x="139715" y="165498"/>
                  </a:lnTo>
                  <a:lnTo>
                    <a:pt x="137899" y="168076"/>
                  </a:lnTo>
                  <a:lnTo>
                    <a:pt x="139115" y="169293"/>
                  </a:lnTo>
                  <a:lnTo>
                    <a:pt x="138661" y="170509"/>
                  </a:lnTo>
                  <a:lnTo>
                    <a:pt x="134867" y="172487"/>
                  </a:lnTo>
                  <a:lnTo>
                    <a:pt x="133196" y="171579"/>
                  </a:lnTo>
                  <a:lnTo>
                    <a:pt x="132742" y="173087"/>
                  </a:lnTo>
                  <a:lnTo>
                    <a:pt x="130764" y="174141"/>
                  </a:lnTo>
                  <a:lnTo>
                    <a:pt x="131364" y="174903"/>
                  </a:lnTo>
                  <a:lnTo>
                    <a:pt x="130002" y="175811"/>
                  </a:lnTo>
                  <a:lnTo>
                    <a:pt x="130148" y="178244"/>
                  </a:lnTo>
                  <a:lnTo>
                    <a:pt x="131056" y="178844"/>
                  </a:lnTo>
                  <a:lnTo>
                    <a:pt x="135142" y="176265"/>
                  </a:lnTo>
                  <a:lnTo>
                    <a:pt x="136813" y="175503"/>
                  </a:lnTo>
                  <a:lnTo>
                    <a:pt x="139537" y="175503"/>
                  </a:lnTo>
                  <a:lnTo>
                    <a:pt x="141515" y="175049"/>
                  </a:lnTo>
                  <a:lnTo>
                    <a:pt x="143185" y="177027"/>
                  </a:lnTo>
                  <a:lnTo>
                    <a:pt x="142277" y="180206"/>
                  </a:lnTo>
                  <a:lnTo>
                    <a:pt x="140607" y="183384"/>
                  </a:lnTo>
                  <a:lnTo>
                    <a:pt x="137121" y="183384"/>
                  </a:lnTo>
                  <a:lnTo>
                    <a:pt x="133180" y="182622"/>
                  </a:lnTo>
                  <a:lnTo>
                    <a:pt x="131202" y="181568"/>
                  </a:lnTo>
                  <a:lnTo>
                    <a:pt x="133780" y="184746"/>
                  </a:lnTo>
                  <a:lnTo>
                    <a:pt x="133634" y="186416"/>
                  </a:lnTo>
                  <a:lnTo>
                    <a:pt x="135758" y="187924"/>
                  </a:lnTo>
                  <a:lnTo>
                    <a:pt x="135904" y="190811"/>
                  </a:lnTo>
                  <a:cubicBezTo>
                    <a:pt x="135904" y="190811"/>
                    <a:pt x="134542" y="192789"/>
                    <a:pt x="133926" y="192935"/>
                  </a:cubicBezTo>
                  <a:cubicBezTo>
                    <a:pt x="133326" y="193081"/>
                    <a:pt x="130748" y="193535"/>
                    <a:pt x="130294" y="193535"/>
                  </a:cubicBezTo>
                  <a:cubicBezTo>
                    <a:pt x="129840" y="193535"/>
                    <a:pt x="126807" y="192627"/>
                    <a:pt x="126807" y="192627"/>
                  </a:cubicBezTo>
                  <a:lnTo>
                    <a:pt x="125137" y="191865"/>
                  </a:lnTo>
                  <a:lnTo>
                    <a:pt x="124083" y="190195"/>
                  </a:lnTo>
                  <a:lnTo>
                    <a:pt x="120742" y="187308"/>
                  </a:lnTo>
                  <a:lnTo>
                    <a:pt x="119835" y="188070"/>
                  </a:lnTo>
                  <a:lnTo>
                    <a:pt x="122559" y="190049"/>
                  </a:lnTo>
                  <a:lnTo>
                    <a:pt x="122867" y="192481"/>
                  </a:lnTo>
                  <a:lnTo>
                    <a:pt x="125753" y="194913"/>
                  </a:lnTo>
                  <a:lnTo>
                    <a:pt x="127878" y="197638"/>
                  </a:lnTo>
                  <a:lnTo>
                    <a:pt x="128186" y="200216"/>
                  </a:lnTo>
                  <a:lnTo>
                    <a:pt x="126678" y="202794"/>
                  </a:lnTo>
                  <a:lnTo>
                    <a:pt x="123645" y="204010"/>
                  </a:lnTo>
                  <a:cubicBezTo>
                    <a:pt x="123645" y="204010"/>
                    <a:pt x="120759" y="202032"/>
                    <a:pt x="120759" y="201578"/>
                  </a:cubicBezTo>
                  <a:cubicBezTo>
                    <a:pt x="120759" y="201124"/>
                    <a:pt x="118635" y="198092"/>
                    <a:pt x="118635" y="198092"/>
                  </a:cubicBezTo>
                  <a:lnTo>
                    <a:pt x="116510" y="196276"/>
                  </a:lnTo>
                  <a:lnTo>
                    <a:pt x="114694" y="194005"/>
                  </a:lnTo>
                  <a:lnTo>
                    <a:pt x="113932" y="192789"/>
                  </a:lnTo>
                  <a:lnTo>
                    <a:pt x="112424" y="192789"/>
                  </a:lnTo>
                  <a:lnTo>
                    <a:pt x="113186" y="194767"/>
                  </a:lnTo>
                  <a:lnTo>
                    <a:pt x="113332" y="197200"/>
                  </a:lnTo>
                  <a:lnTo>
                    <a:pt x="115602" y="199324"/>
                  </a:lnTo>
                  <a:lnTo>
                    <a:pt x="112878" y="199178"/>
                  </a:lnTo>
                  <a:lnTo>
                    <a:pt x="111208" y="198416"/>
                  </a:lnTo>
                  <a:lnTo>
                    <a:pt x="111062" y="199324"/>
                  </a:lnTo>
                  <a:lnTo>
                    <a:pt x="113786" y="201448"/>
                  </a:lnTo>
                  <a:lnTo>
                    <a:pt x="113786" y="204627"/>
                  </a:lnTo>
                  <a:lnTo>
                    <a:pt x="113478" y="207059"/>
                  </a:lnTo>
                  <a:lnTo>
                    <a:pt x="111970" y="207659"/>
                  </a:lnTo>
                  <a:lnTo>
                    <a:pt x="113332" y="209475"/>
                  </a:lnTo>
                  <a:lnTo>
                    <a:pt x="111516" y="211291"/>
                  </a:lnTo>
                  <a:lnTo>
                    <a:pt x="113186" y="214016"/>
                  </a:lnTo>
                  <a:cubicBezTo>
                    <a:pt x="113186" y="214016"/>
                    <a:pt x="114240" y="215070"/>
                    <a:pt x="114094" y="215524"/>
                  </a:cubicBezTo>
                  <a:cubicBezTo>
                    <a:pt x="113948" y="215978"/>
                    <a:pt x="112424" y="218248"/>
                    <a:pt x="112424" y="218248"/>
                  </a:cubicBezTo>
                  <a:lnTo>
                    <a:pt x="112570" y="221134"/>
                  </a:lnTo>
                  <a:lnTo>
                    <a:pt x="113024" y="222351"/>
                  </a:lnTo>
                  <a:lnTo>
                    <a:pt x="108938" y="221897"/>
                  </a:lnTo>
                  <a:cubicBezTo>
                    <a:pt x="108938" y="221897"/>
                    <a:pt x="110916" y="219772"/>
                    <a:pt x="110754" y="219318"/>
                  </a:cubicBezTo>
                  <a:cubicBezTo>
                    <a:pt x="110608" y="218864"/>
                    <a:pt x="106813" y="214778"/>
                    <a:pt x="106813" y="214778"/>
                  </a:cubicBezTo>
                  <a:lnTo>
                    <a:pt x="105597" y="212054"/>
                  </a:lnTo>
                  <a:lnTo>
                    <a:pt x="102419" y="209929"/>
                  </a:lnTo>
                  <a:lnTo>
                    <a:pt x="100295" y="208113"/>
                  </a:lnTo>
                  <a:lnTo>
                    <a:pt x="96662" y="206135"/>
                  </a:lnTo>
                  <a:lnTo>
                    <a:pt x="94846" y="204919"/>
                  </a:lnTo>
                  <a:lnTo>
                    <a:pt x="93484" y="207043"/>
                  </a:lnTo>
                  <a:lnTo>
                    <a:pt x="97424" y="209767"/>
                  </a:lnTo>
                  <a:lnTo>
                    <a:pt x="99549" y="210675"/>
                  </a:lnTo>
                  <a:lnTo>
                    <a:pt x="100765" y="213562"/>
                  </a:lnTo>
                  <a:lnTo>
                    <a:pt x="102273" y="216594"/>
                  </a:lnTo>
                  <a:lnTo>
                    <a:pt x="101965" y="218718"/>
                  </a:lnTo>
                  <a:lnTo>
                    <a:pt x="103327" y="221442"/>
                  </a:lnTo>
                  <a:lnTo>
                    <a:pt x="103327" y="230394"/>
                  </a:lnTo>
                  <a:lnTo>
                    <a:pt x="100749" y="231156"/>
                  </a:lnTo>
                  <a:lnTo>
                    <a:pt x="102111" y="233588"/>
                  </a:lnTo>
                  <a:lnTo>
                    <a:pt x="99841" y="233280"/>
                  </a:lnTo>
                  <a:lnTo>
                    <a:pt x="100440" y="236004"/>
                  </a:lnTo>
                  <a:lnTo>
                    <a:pt x="98316" y="234188"/>
                  </a:lnTo>
                  <a:lnTo>
                    <a:pt x="95592" y="233734"/>
                  </a:lnTo>
                  <a:lnTo>
                    <a:pt x="95138" y="237074"/>
                  </a:lnTo>
                  <a:lnTo>
                    <a:pt x="99386" y="238128"/>
                  </a:lnTo>
                  <a:lnTo>
                    <a:pt x="96662" y="238891"/>
                  </a:lnTo>
                  <a:lnTo>
                    <a:pt x="96208" y="242377"/>
                  </a:lnTo>
                  <a:lnTo>
                    <a:pt x="94992" y="239799"/>
                  </a:lnTo>
                  <a:lnTo>
                    <a:pt x="93776" y="238745"/>
                  </a:lnTo>
                  <a:lnTo>
                    <a:pt x="93468" y="242685"/>
                  </a:lnTo>
                  <a:lnTo>
                    <a:pt x="91798" y="244955"/>
                  </a:lnTo>
                  <a:lnTo>
                    <a:pt x="94376" y="246317"/>
                  </a:lnTo>
                  <a:lnTo>
                    <a:pt x="94230" y="247534"/>
                  </a:lnTo>
                  <a:lnTo>
                    <a:pt x="93014" y="247680"/>
                  </a:lnTo>
                  <a:lnTo>
                    <a:pt x="92252" y="249658"/>
                  </a:lnTo>
                  <a:lnTo>
                    <a:pt x="90127" y="248150"/>
                  </a:lnTo>
                  <a:lnTo>
                    <a:pt x="89365" y="248150"/>
                  </a:lnTo>
                  <a:lnTo>
                    <a:pt x="84517" y="245263"/>
                  </a:lnTo>
                  <a:lnTo>
                    <a:pt x="83154" y="244047"/>
                  </a:lnTo>
                  <a:lnTo>
                    <a:pt x="80884" y="234642"/>
                  </a:lnTo>
                  <a:lnTo>
                    <a:pt x="77998" y="234788"/>
                  </a:lnTo>
                  <a:lnTo>
                    <a:pt x="78906" y="241307"/>
                  </a:lnTo>
                  <a:lnTo>
                    <a:pt x="77236" y="242361"/>
                  </a:lnTo>
                  <a:lnTo>
                    <a:pt x="75258" y="242053"/>
                  </a:lnTo>
                  <a:lnTo>
                    <a:pt x="76766" y="243415"/>
                  </a:lnTo>
                  <a:lnTo>
                    <a:pt x="78744" y="243415"/>
                  </a:lnTo>
                  <a:lnTo>
                    <a:pt x="81922" y="248117"/>
                  </a:lnTo>
                  <a:lnTo>
                    <a:pt x="82376" y="250242"/>
                  </a:lnTo>
                  <a:lnTo>
                    <a:pt x="85100" y="252366"/>
                  </a:lnTo>
                  <a:lnTo>
                    <a:pt x="85700" y="254636"/>
                  </a:lnTo>
                  <a:lnTo>
                    <a:pt x="84792" y="256452"/>
                  </a:lnTo>
                  <a:lnTo>
                    <a:pt x="84646" y="257214"/>
                  </a:lnTo>
                  <a:lnTo>
                    <a:pt x="85554" y="257977"/>
                  </a:lnTo>
                  <a:lnTo>
                    <a:pt x="86155" y="262679"/>
                  </a:lnTo>
                  <a:lnTo>
                    <a:pt x="86609" y="264803"/>
                  </a:lnTo>
                  <a:lnTo>
                    <a:pt x="84938" y="267382"/>
                  </a:lnTo>
                  <a:lnTo>
                    <a:pt x="82814" y="268598"/>
                  </a:lnTo>
                  <a:lnTo>
                    <a:pt x="80836" y="267382"/>
                  </a:lnTo>
                  <a:lnTo>
                    <a:pt x="79473" y="263749"/>
                  </a:lnTo>
                  <a:lnTo>
                    <a:pt x="78874" y="261317"/>
                  </a:lnTo>
                  <a:lnTo>
                    <a:pt x="75533" y="260409"/>
                  </a:lnTo>
                  <a:lnTo>
                    <a:pt x="72193" y="259193"/>
                  </a:lnTo>
                  <a:lnTo>
                    <a:pt x="66890" y="258885"/>
                  </a:lnTo>
                  <a:lnTo>
                    <a:pt x="61734" y="258739"/>
                  </a:lnTo>
                  <a:lnTo>
                    <a:pt x="63549" y="260717"/>
                  </a:lnTo>
                  <a:lnTo>
                    <a:pt x="65674" y="260117"/>
                  </a:lnTo>
                  <a:lnTo>
                    <a:pt x="68852" y="260879"/>
                  </a:lnTo>
                  <a:lnTo>
                    <a:pt x="71577" y="261787"/>
                  </a:lnTo>
                  <a:lnTo>
                    <a:pt x="74755" y="261933"/>
                  </a:lnTo>
                  <a:lnTo>
                    <a:pt x="75209" y="263603"/>
                  </a:lnTo>
                  <a:lnTo>
                    <a:pt x="77787" y="267090"/>
                  </a:lnTo>
                  <a:lnTo>
                    <a:pt x="79003" y="268598"/>
                  </a:lnTo>
                  <a:lnTo>
                    <a:pt x="78695" y="270868"/>
                  </a:lnTo>
                  <a:lnTo>
                    <a:pt x="80819" y="273300"/>
                  </a:lnTo>
                  <a:lnTo>
                    <a:pt x="80819" y="276479"/>
                  </a:lnTo>
                  <a:lnTo>
                    <a:pt x="79312" y="277841"/>
                  </a:lnTo>
                  <a:lnTo>
                    <a:pt x="78095" y="279203"/>
                  </a:lnTo>
                  <a:lnTo>
                    <a:pt x="76425" y="279349"/>
                  </a:lnTo>
                  <a:lnTo>
                    <a:pt x="75663" y="281019"/>
                  </a:lnTo>
                  <a:lnTo>
                    <a:pt x="70668" y="280257"/>
                  </a:lnTo>
                  <a:lnTo>
                    <a:pt x="68544" y="278133"/>
                  </a:lnTo>
                  <a:lnTo>
                    <a:pt x="65966" y="275700"/>
                  </a:lnTo>
                  <a:lnTo>
                    <a:pt x="65058" y="273122"/>
                  </a:lnTo>
                  <a:lnTo>
                    <a:pt x="64150" y="270998"/>
                  </a:lnTo>
                  <a:lnTo>
                    <a:pt x="61880" y="270852"/>
                  </a:lnTo>
                  <a:lnTo>
                    <a:pt x="63549" y="273430"/>
                  </a:lnTo>
                  <a:lnTo>
                    <a:pt x="64312" y="276009"/>
                  </a:lnTo>
                  <a:lnTo>
                    <a:pt x="65220" y="277062"/>
                  </a:lnTo>
                  <a:lnTo>
                    <a:pt x="63404" y="278571"/>
                  </a:lnTo>
                  <a:lnTo>
                    <a:pt x="66436" y="279170"/>
                  </a:lnTo>
                  <a:lnTo>
                    <a:pt x="68106" y="281149"/>
                  </a:lnTo>
                  <a:lnTo>
                    <a:pt x="70377" y="282965"/>
                  </a:lnTo>
                  <a:lnTo>
                    <a:pt x="72193" y="284943"/>
                  </a:lnTo>
                  <a:lnTo>
                    <a:pt x="73409" y="287068"/>
                  </a:lnTo>
                  <a:lnTo>
                    <a:pt x="73101" y="288884"/>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01" name="Freeform: Shape 900">
              <a:extLst>
                <a:ext uri="{FF2B5EF4-FFF2-40B4-BE49-F238E27FC236}">
                  <a16:creationId xmlns:a16="http://schemas.microsoft.com/office/drawing/2014/main" id="{0F8E486A-9D3F-72F1-0C06-F86911E36F2B}"/>
                </a:ext>
              </a:extLst>
            </p:cNvPr>
            <p:cNvSpPr/>
            <p:nvPr/>
          </p:nvSpPr>
          <p:spPr>
            <a:xfrm>
              <a:off x="8061268" y="1778280"/>
              <a:ext cx="73167" cy="49768"/>
            </a:xfrm>
            <a:custGeom>
              <a:avLst/>
              <a:gdLst>
                <a:gd name="connsiteX0" fmla="*/ 55782 w 79314"/>
                <a:gd name="connsiteY0" fmla="*/ 14254 h 53949"/>
                <a:gd name="connsiteX1" fmla="*/ 48501 w 79314"/>
                <a:gd name="connsiteY1" fmla="*/ 25167 h 53949"/>
                <a:gd name="connsiteX2" fmla="*/ 52134 w 79314"/>
                <a:gd name="connsiteY2" fmla="*/ 34264 h 53949"/>
                <a:gd name="connsiteX3" fmla="*/ 46377 w 79314"/>
                <a:gd name="connsiteY3" fmla="*/ 31832 h 53949"/>
                <a:gd name="connsiteX4" fmla="*/ 43345 w 79314"/>
                <a:gd name="connsiteY4" fmla="*/ 38496 h 53949"/>
                <a:gd name="connsiteX5" fmla="*/ 35464 w 79314"/>
                <a:gd name="connsiteY5" fmla="*/ 38496 h 53949"/>
                <a:gd name="connsiteX6" fmla="*/ 36680 w 79314"/>
                <a:gd name="connsiteY6" fmla="*/ 43345 h 53949"/>
                <a:gd name="connsiteX7" fmla="*/ 33648 w 79314"/>
                <a:gd name="connsiteY7" fmla="*/ 43345 h 53949"/>
                <a:gd name="connsiteX8" fmla="*/ 33648 w 79314"/>
                <a:gd name="connsiteY8" fmla="*/ 49409 h 53949"/>
                <a:gd name="connsiteX9" fmla="*/ 24242 w 79314"/>
                <a:gd name="connsiteY9" fmla="*/ 53950 h 53949"/>
                <a:gd name="connsiteX10" fmla="*/ 22735 w 79314"/>
                <a:gd name="connsiteY10" fmla="*/ 39696 h 53949"/>
                <a:gd name="connsiteX11" fmla="*/ 13637 w 79314"/>
                <a:gd name="connsiteY11" fmla="*/ 42729 h 53949"/>
                <a:gd name="connsiteX12" fmla="*/ 9097 w 79314"/>
                <a:gd name="connsiteY12" fmla="*/ 35756 h 53949"/>
                <a:gd name="connsiteX13" fmla="*/ 0 w 79314"/>
                <a:gd name="connsiteY13" fmla="*/ 32123 h 53949"/>
                <a:gd name="connsiteX14" fmla="*/ 13346 w 79314"/>
                <a:gd name="connsiteY14" fmla="*/ 26059 h 53949"/>
                <a:gd name="connsiteX15" fmla="*/ 21535 w 79314"/>
                <a:gd name="connsiteY15" fmla="*/ 24551 h 53949"/>
                <a:gd name="connsiteX16" fmla="*/ 33972 w 79314"/>
                <a:gd name="connsiteY16" fmla="*/ 18794 h 53949"/>
                <a:gd name="connsiteX17" fmla="*/ 31248 w 79314"/>
                <a:gd name="connsiteY17" fmla="*/ 16070 h 53949"/>
                <a:gd name="connsiteX18" fmla="*/ 41561 w 79314"/>
                <a:gd name="connsiteY18" fmla="*/ 16070 h 53949"/>
                <a:gd name="connsiteX19" fmla="*/ 49134 w 79314"/>
                <a:gd name="connsiteY19" fmla="*/ 8789 h 53949"/>
                <a:gd name="connsiteX20" fmla="*/ 44885 w 79314"/>
                <a:gd name="connsiteY20" fmla="*/ 4540 h 53949"/>
                <a:gd name="connsiteX21" fmla="*/ 53074 w 79314"/>
                <a:gd name="connsiteY21" fmla="*/ 0 h 53949"/>
                <a:gd name="connsiteX22" fmla="*/ 60355 w 79314"/>
                <a:gd name="connsiteY22" fmla="*/ 6973 h 53949"/>
                <a:gd name="connsiteX23" fmla="*/ 67328 w 79314"/>
                <a:gd name="connsiteY23" fmla="*/ 4540 h 53949"/>
                <a:gd name="connsiteX24" fmla="*/ 78841 w 79314"/>
                <a:gd name="connsiteY24" fmla="*/ 14546 h 53949"/>
                <a:gd name="connsiteX25" fmla="*/ 73684 w 79314"/>
                <a:gd name="connsiteY25" fmla="*/ 17270 h 53949"/>
                <a:gd name="connsiteX26" fmla="*/ 78890 w 79314"/>
                <a:gd name="connsiteY26" fmla="*/ 24551 h 53949"/>
                <a:gd name="connsiteX27" fmla="*/ 78890 w 79314"/>
                <a:gd name="connsiteY27" fmla="*/ 30923 h 53949"/>
                <a:gd name="connsiteX28" fmla="*/ 70960 w 79314"/>
                <a:gd name="connsiteY28" fmla="*/ 26983 h 53949"/>
                <a:gd name="connsiteX29" fmla="*/ 65495 w 79314"/>
                <a:gd name="connsiteY29" fmla="*/ 26983 h 53949"/>
                <a:gd name="connsiteX30" fmla="*/ 60339 w 79314"/>
                <a:gd name="connsiteY30" fmla="*/ 17286 h 53949"/>
                <a:gd name="connsiteX31" fmla="*/ 58831 w 79314"/>
                <a:gd name="connsiteY31" fmla="*/ 13346 h 53949"/>
                <a:gd name="connsiteX32" fmla="*/ 55798 w 79314"/>
                <a:gd name="connsiteY32" fmla="*/ 14254 h 53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9314" h="53949">
                  <a:moveTo>
                    <a:pt x="55782" y="14254"/>
                  </a:moveTo>
                  <a:lnTo>
                    <a:pt x="48501" y="25167"/>
                  </a:lnTo>
                  <a:lnTo>
                    <a:pt x="52134" y="34264"/>
                  </a:lnTo>
                  <a:lnTo>
                    <a:pt x="46377" y="31832"/>
                  </a:lnTo>
                  <a:cubicBezTo>
                    <a:pt x="46377" y="31832"/>
                    <a:pt x="44253" y="38204"/>
                    <a:pt x="43345" y="38496"/>
                  </a:cubicBezTo>
                  <a:cubicBezTo>
                    <a:pt x="42437" y="38804"/>
                    <a:pt x="35464" y="38496"/>
                    <a:pt x="35464" y="38496"/>
                  </a:cubicBezTo>
                  <a:lnTo>
                    <a:pt x="36680" y="43345"/>
                  </a:lnTo>
                  <a:lnTo>
                    <a:pt x="33648" y="43345"/>
                  </a:lnTo>
                  <a:lnTo>
                    <a:pt x="33648" y="49409"/>
                  </a:lnTo>
                  <a:lnTo>
                    <a:pt x="24242" y="53950"/>
                  </a:lnTo>
                  <a:lnTo>
                    <a:pt x="22735" y="39696"/>
                  </a:lnTo>
                  <a:lnTo>
                    <a:pt x="13637" y="42729"/>
                  </a:lnTo>
                  <a:lnTo>
                    <a:pt x="9097" y="35756"/>
                  </a:lnTo>
                  <a:lnTo>
                    <a:pt x="0" y="32123"/>
                  </a:lnTo>
                  <a:lnTo>
                    <a:pt x="13346" y="26059"/>
                  </a:lnTo>
                  <a:lnTo>
                    <a:pt x="21535" y="24551"/>
                  </a:lnTo>
                  <a:lnTo>
                    <a:pt x="33972" y="18794"/>
                  </a:lnTo>
                  <a:cubicBezTo>
                    <a:pt x="33972" y="18794"/>
                    <a:pt x="30340" y="16362"/>
                    <a:pt x="31248" y="16070"/>
                  </a:cubicBezTo>
                  <a:cubicBezTo>
                    <a:pt x="32156" y="15762"/>
                    <a:pt x="41561" y="16070"/>
                    <a:pt x="41561" y="16070"/>
                  </a:cubicBezTo>
                  <a:cubicBezTo>
                    <a:pt x="41561" y="16070"/>
                    <a:pt x="50042" y="9697"/>
                    <a:pt x="49134" y="8789"/>
                  </a:cubicBezTo>
                  <a:cubicBezTo>
                    <a:pt x="48226" y="7881"/>
                    <a:pt x="44885" y="4540"/>
                    <a:pt x="44885" y="4540"/>
                  </a:cubicBezTo>
                  <a:lnTo>
                    <a:pt x="53074" y="0"/>
                  </a:lnTo>
                  <a:lnTo>
                    <a:pt x="60355" y="6973"/>
                  </a:lnTo>
                  <a:lnTo>
                    <a:pt x="67328" y="4540"/>
                  </a:lnTo>
                  <a:cubicBezTo>
                    <a:pt x="67328" y="4540"/>
                    <a:pt x="79765" y="14546"/>
                    <a:pt x="78841" y="14546"/>
                  </a:cubicBezTo>
                  <a:cubicBezTo>
                    <a:pt x="77917" y="14546"/>
                    <a:pt x="73684" y="17270"/>
                    <a:pt x="73684" y="17270"/>
                  </a:cubicBezTo>
                  <a:lnTo>
                    <a:pt x="78890" y="24551"/>
                  </a:lnTo>
                  <a:cubicBezTo>
                    <a:pt x="78890" y="24551"/>
                    <a:pt x="79846" y="30615"/>
                    <a:pt x="78890" y="30923"/>
                  </a:cubicBezTo>
                  <a:cubicBezTo>
                    <a:pt x="77933" y="31232"/>
                    <a:pt x="72776" y="26383"/>
                    <a:pt x="70960" y="26983"/>
                  </a:cubicBezTo>
                  <a:cubicBezTo>
                    <a:pt x="69144" y="27583"/>
                    <a:pt x="65495" y="26983"/>
                    <a:pt x="65495" y="26983"/>
                  </a:cubicBezTo>
                  <a:lnTo>
                    <a:pt x="60339" y="17286"/>
                  </a:lnTo>
                  <a:lnTo>
                    <a:pt x="58831" y="13346"/>
                  </a:lnTo>
                  <a:lnTo>
                    <a:pt x="55798" y="14254"/>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02" name="Freeform: Shape 901">
              <a:extLst>
                <a:ext uri="{FF2B5EF4-FFF2-40B4-BE49-F238E27FC236}">
                  <a16:creationId xmlns:a16="http://schemas.microsoft.com/office/drawing/2014/main" id="{2B9458FE-D9A9-9807-C72C-A397316F8758}"/>
                </a:ext>
              </a:extLst>
            </p:cNvPr>
            <p:cNvSpPr/>
            <p:nvPr/>
          </p:nvSpPr>
          <p:spPr>
            <a:xfrm>
              <a:off x="8093984" y="1770172"/>
              <a:ext cx="96456" cy="100121"/>
            </a:xfrm>
            <a:custGeom>
              <a:avLst/>
              <a:gdLst>
                <a:gd name="connsiteX0" fmla="*/ 45485 w 104559"/>
                <a:gd name="connsiteY0" fmla="*/ 69728 h 108532"/>
                <a:gd name="connsiteX1" fmla="*/ 40945 w 104559"/>
                <a:gd name="connsiteY1" fmla="*/ 79733 h 108532"/>
                <a:gd name="connsiteX2" fmla="*/ 43215 w 104559"/>
                <a:gd name="connsiteY2" fmla="*/ 81857 h 108532"/>
                <a:gd name="connsiteX3" fmla="*/ 45485 w 104559"/>
                <a:gd name="connsiteY3" fmla="*/ 81857 h 108532"/>
                <a:gd name="connsiteX4" fmla="*/ 50642 w 104559"/>
                <a:gd name="connsiteY4" fmla="*/ 91262 h 108532"/>
                <a:gd name="connsiteX5" fmla="*/ 49133 w 104559"/>
                <a:gd name="connsiteY5" fmla="*/ 97927 h 108532"/>
                <a:gd name="connsiteX6" fmla="*/ 43847 w 104559"/>
                <a:gd name="connsiteY6" fmla="*/ 97927 h 108532"/>
                <a:gd name="connsiteX7" fmla="*/ 40945 w 104559"/>
                <a:gd name="connsiteY7" fmla="*/ 92770 h 108532"/>
                <a:gd name="connsiteX8" fmla="*/ 38820 w 104559"/>
                <a:gd name="connsiteY8" fmla="*/ 92170 h 108532"/>
                <a:gd name="connsiteX9" fmla="*/ 40037 w 104559"/>
                <a:gd name="connsiteY9" fmla="*/ 97927 h 108532"/>
                <a:gd name="connsiteX10" fmla="*/ 38820 w 104559"/>
                <a:gd name="connsiteY10" fmla="*/ 102775 h 108532"/>
                <a:gd name="connsiteX11" fmla="*/ 36388 w 104559"/>
                <a:gd name="connsiteY11" fmla="*/ 105500 h 108532"/>
                <a:gd name="connsiteX12" fmla="*/ 32756 w 104559"/>
                <a:gd name="connsiteY12" fmla="*/ 100651 h 108532"/>
                <a:gd name="connsiteX13" fmla="*/ 29415 w 104559"/>
                <a:gd name="connsiteY13" fmla="*/ 102159 h 108532"/>
                <a:gd name="connsiteX14" fmla="*/ 25783 w 104559"/>
                <a:gd name="connsiteY14" fmla="*/ 105500 h 108532"/>
                <a:gd name="connsiteX15" fmla="*/ 20934 w 104559"/>
                <a:gd name="connsiteY15" fmla="*/ 108532 h 108532"/>
                <a:gd name="connsiteX16" fmla="*/ 20934 w 104559"/>
                <a:gd name="connsiteY16" fmla="*/ 102775 h 108532"/>
                <a:gd name="connsiteX17" fmla="*/ 22750 w 104559"/>
                <a:gd name="connsiteY17" fmla="*/ 95803 h 108532"/>
                <a:gd name="connsiteX18" fmla="*/ 27291 w 104559"/>
                <a:gd name="connsiteY18" fmla="*/ 94587 h 108532"/>
                <a:gd name="connsiteX19" fmla="*/ 29107 w 104559"/>
                <a:gd name="connsiteY19" fmla="*/ 92154 h 108532"/>
                <a:gd name="connsiteX20" fmla="*/ 26983 w 104559"/>
                <a:gd name="connsiteY20" fmla="*/ 91246 h 108532"/>
                <a:gd name="connsiteX21" fmla="*/ 27583 w 104559"/>
                <a:gd name="connsiteY21" fmla="*/ 87306 h 108532"/>
                <a:gd name="connsiteX22" fmla="*/ 20918 w 104559"/>
                <a:gd name="connsiteY22" fmla="*/ 86089 h 108532"/>
                <a:gd name="connsiteX23" fmla="*/ 14545 w 104559"/>
                <a:gd name="connsiteY23" fmla="*/ 89122 h 108532"/>
                <a:gd name="connsiteX24" fmla="*/ 12729 w 104559"/>
                <a:gd name="connsiteY24" fmla="*/ 93370 h 108532"/>
                <a:gd name="connsiteX25" fmla="*/ 9097 w 104559"/>
                <a:gd name="connsiteY25" fmla="*/ 95495 h 108532"/>
                <a:gd name="connsiteX26" fmla="*/ 4183 w 104559"/>
                <a:gd name="connsiteY26" fmla="*/ 91246 h 108532"/>
                <a:gd name="connsiteX27" fmla="*/ 4183 w 104559"/>
                <a:gd name="connsiteY27" fmla="*/ 86998 h 108532"/>
                <a:gd name="connsiteX28" fmla="*/ 0 w 104559"/>
                <a:gd name="connsiteY28" fmla="*/ 80333 h 108532"/>
                <a:gd name="connsiteX29" fmla="*/ 4183 w 104559"/>
                <a:gd name="connsiteY29" fmla="*/ 75793 h 108532"/>
                <a:gd name="connsiteX30" fmla="*/ 9097 w 104559"/>
                <a:gd name="connsiteY30" fmla="*/ 71852 h 108532"/>
                <a:gd name="connsiteX31" fmla="*/ 12129 w 104559"/>
                <a:gd name="connsiteY31" fmla="*/ 76392 h 108532"/>
                <a:gd name="connsiteX32" fmla="*/ 15762 w 104559"/>
                <a:gd name="connsiteY32" fmla="*/ 78209 h 108532"/>
                <a:gd name="connsiteX33" fmla="*/ 23334 w 104559"/>
                <a:gd name="connsiteY33" fmla="*/ 78517 h 108532"/>
                <a:gd name="connsiteX34" fmla="*/ 27275 w 104559"/>
                <a:gd name="connsiteY34" fmla="*/ 80025 h 108532"/>
                <a:gd name="connsiteX35" fmla="*/ 32740 w 104559"/>
                <a:gd name="connsiteY35" fmla="*/ 76392 h 108532"/>
                <a:gd name="connsiteX36" fmla="*/ 25313 w 104559"/>
                <a:gd name="connsiteY36" fmla="*/ 72452 h 108532"/>
                <a:gd name="connsiteX37" fmla="*/ 20918 w 104559"/>
                <a:gd name="connsiteY37" fmla="*/ 71544 h 108532"/>
                <a:gd name="connsiteX38" fmla="*/ 20918 w 104559"/>
                <a:gd name="connsiteY38" fmla="*/ 66695 h 108532"/>
                <a:gd name="connsiteX39" fmla="*/ 33048 w 104559"/>
                <a:gd name="connsiteY39" fmla="*/ 66695 h 108532"/>
                <a:gd name="connsiteX40" fmla="*/ 34864 w 104559"/>
                <a:gd name="connsiteY40" fmla="*/ 60631 h 108532"/>
                <a:gd name="connsiteX41" fmla="*/ 15762 w 104559"/>
                <a:gd name="connsiteY41" fmla="*/ 60631 h 108532"/>
                <a:gd name="connsiteX42" fmla="*/ 21226 w 104559"/>
                <a:gd name="connsiteY42" fmla="*/ 54566 h 108532"/>
                <a:gd name="connsiteX43" fmla="*/ 28799 w 104559"/>
                <a:gd name="connsiteY43" fmla="*/ 50026 h 108532"/>
                <a:gd name="connsiteX44" fmla="*/ 32139 w 104559"/>
                <a:gd name="connsiteY44" fmla="*/ 50026 h 108532"/>
                <a:gd name="connsiteX45" fmla="*/ 35772 w 104559"/>
                <a:gd name="connsiteY45" fmla="*/ 46993 h 108532"/>
                <a:gd name="connsiteX46" fmla="*/ 43831 w 104559"/>
                <a:gd name="connsiteY46" fmla="*/ 55782 h 108532"/>
                <a:gd name="connsiteX47" fmla="*/ 46993 w 104559"/>
                <a:gd name="connsiteY47" fmla="*/ 52442 h 108532"/>
                <a:gd name="connsiteX48" fmla="*/ 52150 w 104559"/>
                <a:gd name="connsiteY48" fmla="*/ 52750 h 108532"/>
                <a:gd name="connsiteX49" fmla="*/ 52150 w 104559"/>
                <a:gd name="connsiteY49" fmla="*/ 48209 h 108532"/>
                <a:gd name="connsiteX50" fmla="*/ 55782 w 104559"/>
                <a:gd name="connsiteY50" fmla="*/ 43669 h 108532"/>
                <a:gd name="connsiteX51" fmla="*/ 57290 w 104559"/>
                <a:gd name="connsiteY51" fmla="*/ 41237 h 108532"/>
                <a:gd name="connsiteX52" fmla="*/ 55474 w 104559"/>
                <a:gd name="connsiteY52" fmla="*/ 38512 h 108532"/>
                <a:gd name="connsiteX53" fmla="*/ 57290 w 104559"/>
                <a:gd name="connsiteY53" fmla="*/ 35788 h 108532"/>
                <a:gd name="connsiteX54" fmla="*/ 60323 w 104559"/>
                <a:gd name="connsiteY54" fmla="*/ 37912 h 108532"/>
                <a:gd name="connsiteX55" fmla="*/ 62138 w 104559"/>
                <a:gd name="connsiteY55" fmla="*/ 27307 h 108532"/>
                <a:gd name="connsiteX56" fmla="*/ 53949 w 104559"/>
                <a:gd name="connsiteY56" fmla="*/ 31848 h 108532"/>
                <a:gd name="connsiteX57" fmla="*/ 55166 w 104559"/>
                <a:gd name="connsiteY57" fmla="*/ 27291 h 108532"/>
                <a:gd name="connsiteX58" fmla="*/ 49701 w 104559"/>
                <a:gd name="connsiteY58" fmla="*/ 27291 h 108532"/>
                <a:gd name="connsiteX59" fmla="*/ 49701 w 104559"/>
                <a:gd name="connsiteY59" fmla="*/ 20935 h 108532"/>
                <a:gd name="connsiteX60" fmla="*/ 53949 w 104559"/>
                <a:gd name="connsiteY60" fmla="*/ 14870 h 108532"/>
                <a:gd name="connsiteX61" fmla="*/ 62414 w 104559"/>
                <a:gd name="connsiteY61" fmla="*/ 11529 h 108532"/>
                <a:gd name="connsiteX62" fmla="*/ 64247 w 104559"/>
                <a:gd name="connsiteY62" fmla="*/ 5157 h 108532"/>
                <a:gd name="connsiteX63" fmla="*/ 75160 w 104559"/>
                <a:gd name="connsiteY63" fmla="*/ 0 h 108532"/>
                <a:gd name="connsiteX64" fmla="*/ 78500 w 104559"/>
                <a:gd name="connsiteY64" fmla="*/ 2432 h 108532"/>
                <a:gd name="connsiteX65" fmla="*/ 72744 w 104559"/>
                <a:gd name="connsiteY65" fmla="*/ 4865 h 108532"/>
                <a:gd name="connsiteX66" fmla="*/ 70619 w 104559"/>
                <a:gd name="connsiteY66" fmla="*/ 8805 h 108532"/>
                <a:gd name="connsiteX67" fmla="*/ 73052 w 104559"/>
                <a:gd name="connsiteY67" fmla="*/ 8805 h 108532"/>
                <a:gd name="connsiteX68" fmla="*/ 80025 w 104559"/>
                <a:gd name="connsiteY68" fmla="*/ 8805 h 108532"/>
                <a:gd name="connsiteX69" fmla="*/ 84565 w 104559"/>
                <a:gd name="connsiteY69" fmla="*/ 4865 h 108532"/>
                <a:gd name="connsiteX70" fmla="*/ 86381 w 104559"/>
                <a:gd name="connsiteY70" fmla="*/ 2140 h 108532"/>
                <a:gd name="connsiteX71" fmla="*/ 89106 w 104559"/>
                <a:gd name="connsiteY71" fmla="*/ 6389 h 108532"/>
                <a:gd name="connsiteX72" fmla="*/ 89106 w 104559"/>
                <a:gd name="connsiteY72" fmla="*/ 11854 h 108532"/>
                <a:gd name="connsiteX73" fmla="*/ 87597 w 104559"/>
                <a:gd name="connsiteY73" fmla="*/ 14286 h 108532"/>
                <a:gd name="connsiteX74" fmla="*/ 83057 w 104559"/>
                <a:gd name="connsiteY74" fmla="*/ 15502 h 108532"/>
                <a:gd name="connsiteX75" fmla="*/ 80333 w 104559"/>
                <a:gd name="connsiteY75" fmla="*/ 14902 h 108532"/>
                <a:gd name="connsiteX76" fmla="*/ 80025 w 104559"/>
                <a:gd name="connsiteY76" fmla="*/ 18843 h 108532"/>
                <a:gd name="connsiteX77" fmla="*/ 75176 w 104559"/>
                <a:gd name="connsiteY77" fmla="*/ 23691 h 108532"/>
                <a:gd name="connsiteX78" fmla="*/ 77900 w 104559"/>
                <a:gd name="connsiteY78" fmla="*/ 27940 h 108532"/>
                <a:gd name="connsiteX79" fmla="*/ 81532 w 104559"/>
                <a:gd name="connsiteY79" fmla="*/ 23091 h 108532"/>
                <a:gd name="connsiteX80" fmla="*/ 92138 w 104559"/>
                <a:gd name="connsiteY80" fmla="*/ 20367 h 108532"/>
                <a:gd name="connsiteX81" fmla="*/ 95770 w 104559"/>
                <a:gd name="connsiteY81" fmla="*/ 20059 h 108532"/>
                <a:gd name="connsiteX82" fmla="*/ 98494 w 104559"/>
                <a:gd name="connsiteY82" fmla="*/ 23091 h 108532"/>
                <a:gd name="connsiteX83" fmla="*/ 104559 w 104559"/>
                <a:gd name="connsiteY83" fmla="*/ 26432 h 108532"/>
                <a:gd name="connsiteX84" fmla="*/ 104559 w 104559"/>
                <a:gd name="connsiteY84" fmla="*/ 30680 h 108532"/>
                <a:gd name="connsiteX85" fmla="*/ 102127 w 104559"/>
                <a:gd name="connsiteY85" fmla="*/ 35837 h 108532"/>
                <a:gd name="connsiteX86" fmla="*/ 97586 w 104559"/>
                <a:gd name="connsiteY86" fmla="*/ 39177 h 108532"/>
                <a:gd name="connsiteX87" fmla="*/ 94862 w 104559"/>
                <a:gd name="connsiteY87" fmla="*/ 39177 h 108532"/>
                <a:gd name="connsiteX88" fmla="*/ 92430 w 104559"/>
                <a:gd name="connsiteY88" fmla="*/ 45242 h 108532"/>
                <a:gd name="connsiteX89" fmla="*/ 90921 w 104559"/>
                <a:gd name="connsiteY89" fmla="*/ 49182 h 108532"/>
                <a:gd name="connsiteX90" fmla="*/ 85765 w 104559"/>
                <a:gd name="connsiteY90" fmla="*/ 51615 h 108532"/>
                <a:gd name="connsiteX91" fmla="*/ 77884 w 104559"/>
                <a:gd name="connsiteY91" fmla="*/ 51615 h 108532"/>
                <a:gd name="connsiteX92" fmla="*/ 73636 w 104559"/>
                <a:gd name="connsiteY92" fmla="*/ 51923 h 108532"/>
                <a:gd name="connsiteX93" fmla="*/ 70603 w 104559"/>
                <a:gd name="connsiteY93" fmla="*/ 54355 h 108532"/>
                <a:gd name="connsiteX94" fmla="*/ 63939 w 104559"/>
                <a:gd name="connsiteY94" fmla="*/ 57388 h 108532"/>
                <a:gd name="connsiteX95" fmla="*/ 64847 w 104559"/>
                <a:gd name="connsiteY95" fmla="*/ 61328 h 108532"/>
                <a:gd name="connsiteX96" fmla="*/ 66663 w 104559"/>
                <a:gd name="connsiteY96" fmla="*/ 66485 h 108532"/>
                <a:gd name="connsiteX97" fmla="*/ 63939 w 104559"/>
                <a:gd name="connsiteY97" fmla="*/ 70425 h 108532"/>
                <a:gd name="connsiteX98" fmla="*/ 59690 w 104559"/>
                <a:gd name="connsiteY98" fmla="*/ 72241 h 108532"/>
                <a:gd name="connsiteX99" fmla="*/ 52263 w 104559"/>
                <a:gd name="connsiteY99" fmla="*/ 70425 h 108532"/>
                <a:gd name="connsiteX100" fmla="*/ 45436 w 104559"/>
                <a:gd name="connsiteY100" fmla="*/ 69825 h 10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04559" h="108532">
                  <a:moveTo>
                    <a:pt x="45485" y="69728"/>
                  </a:moveTo>
                  <a:lnTo>
                    <a:pt x="40945" y="79733"/>
                  </a:lnTo>
                  <a:lnTo>
                    <a:pt x="43215" y="81857"/>
                  </a:lnTo>
                  <a:lnTo>
                    <a:pt x="45485" y="81857"/>
                  </a:lnTo>
                  <a:lnTo>
                    <a:pt x="50642" y="91262"/>
                  </a:lnTo>
                  <a:lnTo>
                    <a:pt x="49133" y="97927"/>
                  </a:lnTo>
                  <a:lnTo>
                    <a:pt x="43847" y="97927"/>
                  </a:lnTo>
                  <a:lnTo>
                    <a:pt x="40945" y="92770"/>
                  </a:lnTo>
                  <a:lnTo>
                    <a:pt x="38820" y="92170"/>
                  </a:lnTo>
                  <a:lnTo>
                    <a:pt x="40037" y="97927"/>
                  </a:lnTo>
                  <a:lnTo>
                    <a:pt x="38820" y="102775"/>
                  </a:lnTo>
                  <a:lnTo>
                    <a:pt x="36388" y="105500"/>
                  </a:lnTo>
                  <a:lnTo>
                    <a:pt x="32756" y="100651"/>
                  </a:lnTo>
                  <a:lnTo>
                    <a:pt x="29415" y="102159"/>
                  </a:lnTo>
                  <a:lnTo>
                    <a:pt x="25783" y="105500"/>
                  </a:lnTo>
                  <a:lnTo>
                    <a:pt x="20934" y="108532"/>
                  </a:lnTo>
                  <a:lnTo>
                    <a:pt x="20934" y="102775"/>
                  </a:lnTo>
                  <a:lnTo>
                    <a:pt x="22750" y="95803"/>
                  </a:lnTo>
                  <a:lnTo>
                    <a:pt x="27291" y="94587"/>
                  </a:lnTo>
                  <a:lnTo>
                    <a:pt x="29107" y="92154"/>
                  </a:lnTo>
                  <a:lnTo>
                    <a:pt x="26983" y="91246"/>
                  </a:lnTo>
                  <a:lnTo>
                    <a:pt x="27583" y="87306"/>
                  </a:lnTo>
                  <a:lnTo>
                    <a:pt x="20918" y="86089"/>
                  </a:lnTo>
                  <a:lnTo>
                    <a:pt x="14545" y="89122"/>
                  </a:lnTo>
                  <a:lnTo>
                    <a:pt x="12729" y="93370"/>
                  </a:lnTo>
                  <a:lnTo>
                    <a:pt x="9097" y="95495"/>
                  </a:lnTo>
                  <a:lnTo>
                    <a:pt x="4183" y="91246"/>
                  </a:lnTo>
                  <a:lnTo>
                    <a:pt x="4183" y="86998"/>
                  </a:lnTo>
                  <a:lnTo>
                    <a:pt x="0" y="80333"/>
                  </a:lnTo>
                  <a:lnTo>
                    <a:pt x="4183" y="75793"/>
                  </a:lnTo>
                  <a:lnTo>
                    <a:pt x="9097" y="71852"/>
                  </a:lnTo>
                  <a:lnTo>
                    <a:pt x="12129" y="76392"/>
                  </a:lnTo>
                  <a:lnTo>
                    <a:pt x="15762" y="78209"/>
                  </a:lnTo>
                  <a:lnTo>
                    <a:pt x="23334" y="78517"/>
                  </a:lnTo>
                  <a:lnTo>
                    <a:pt x="27275" y="80025"/>
                  </a:lnTo>
                  <a:cubicBezTo>
                    <a:pt x="27275" y="80025"/>
                    <a:pt x="34247" y="77901"/>
                    <a:pt x="32740" y="76392"/>
                  </a:cubicBezTo>
                  <a:cubicBezTo>
                    <a:pt x="31231" y="74884"/>
                    <a:pt x="25313" y="72452"/>
                    <a:pt x="25313" y="72452"/>
                  </a:cubicBezTo>
                  <a:lnTo>
                    <a:pt x="20918" y="71544"/>
                  </a:lnTo>
                  <a:lnTo>
                    <a:pt x="20918" y="66695"/>
                  </a:lnTo>
                  <a:lnTo>
                    <a:pt x="33048" y="66695"/>
                  </a:lnTo>
                  <a:cubicBezTo>
                    <a:pt x="33048" y="66695"/>
                    <a:pt x="35772" y="60631"/>
                    <a:pt x="34864" y="60631"/>
                  </a:cubicBezTo>
                  <a:lnTo>
                    <a:pt x="15762" y="60631"/>
                  </a:lnTo>
                  <a:lnTo>
                    <a:pt x="21226" y="54566"/>
                  </a:lnTo>
                  <a:lnTo>
                    <a:pt x="28799" y="50026"/>
                  </a:lnTo>
                  <a:lnTo>
                    <a:pt x="32139" y="50026"/>
                  </a:lnTo>
                  <a:lnTo>
                    <a:pt x="35772" y="46993"/>
                  </a:lnTo>
                  <a:lnTo>
                    <a:pt x="43831" y="55782"/>
                  </a:lnTo>
                  <a:lnTo>
                    <a:pt x="46993" y="52442"/>
                  </a:lnTo>
                  <a:lnTo>
                    <a:pt x="52150" y="52750"/>
                  </a:lnTo>
                  <a:lnTo>
                    <a:pt x="52150" y="48209"/>
                  </a:lnTo>
                  <a:lnTo>
                    <a:pt x="55782" y="43669"/>
                  </a:lnTo>
                  <a:lnTo>
                    <a:pt x="57290" y="41237"/>
                  </a:lnTo>
                  <a:lnTo>
                    <a:pt x="55474" y="38512"/>
                  </a:lnTo>
                  <a:lnTo>
                    <a:pt x="57290" y="35788"/>
                  </a:lnTo>
                  <a:lnTo>
                    <a:pt x="60323" y="37912"/>
                  </a:lnTo>
                  <a:cubicBezTo>
                    <a:pt x="60323" y="37912"/>
                    <a:pt x="63355" y="26999"/>
                    <a:pt x="62138" y="27307"/>
                  </a:cubicBezTo>
                  <a:cubicBezTo>
                    <a:pt x="60922" y="27615"/>
                    <a:pt x="53949" y="31848"/>
                    <a:pt x="53949" y="31848"/>
                  </a:cubicBezTo>
                  <a:lnTo>
                    <a:pt x="55166" y="27291"/>
                  </a:lnTo>
                  <a:lnTo>
                    <a:pt x="49701" y="27291"/>
                  </a:lnTo>
                  <a:lnTo>
                    <a:pt x="49701" y="20935"/>
                  </a:lnTo>
                  <a:lnTo>
                    <a:pt x="53949" y="14870"/>
                  </a:lnTo>
                  <a:lnTo>
                    <a:pt x="62414" y="11529"/>
                  </a:lnTo>
                  <a:lnTo>
                    <a:pt x="64247" y="5157"/>
                  </a:lnTo>
                  <a:lnTo>
                    <a:pt x="75160" y="0"/>
                  </a:lnTo>
                  <a:lnTo>
                    <a:pt x="78500" y="2432"/>
                  </a:lnTo>
                  <a:lnTo>
                    <a:pt x="72744" y="4865"/>
                  </a:lnTo>
                  <a:lnTo>
                    <a:pt x="70619" y="8805"/>
                  </a:lnTo>
                  <a:cubicBezTo>
                    <a:pt x="70619" y="8805"/>
                    <a:pt x="72744" y="7297"/>
                    <a:pt x="73052" y="8805"/>
                  </a:cubicBezTo>
                  <a:cubicBezTo>
                    <a:pt x="73360" y="10313"/>
                    <a:pt x="80025" y="8805"/>
                    <a:pt x="80025" y="8805"/>
                  </a:cubicBezTo>
                  <a:lnTo>
                    <a:pt x="84565" y="4865"/>
                  </a:lnTo>
                  <a:lnTo>
                    <a:pt x="86381" y="2140"/>
                  </a:lnTo>
                  <a:lnTo>
                    <a:pt x="89106" y="6389"/>
                  </a:lnTo>
                  <a:lnTo>
                    <a:pt x="89106" y="11854"/>
                  </a:lnTo>
                  <a:lnTo>
                    <a:pt x="87597" y="14286"/>
                  </a:lnTo>
                  <a:lnTo>
                    <a:pt x="83057" y="15502"/>
                  </a:lnTo>
                  <a:lnTo>
                    <a:pt x="80333" y="14902"/>
                  </a:lnTo>
                  <a:lnTo>
                    <a:pt x="80025" y="18843"/>
                  </a:lnTo>
                  <a:lnTo>
                    <a:pt x="75176" y="23691"/>
                  </a:lnTo>
                  <a:lnTo>
                    <a:pt x="77900" y="27940"/>
                  </a:lnTo>
                  <a:lnTo>
                    <a:pt x="81532" y="23091"/>
                  </a:lnTo>
                  <a:lnTo>
                    <a:pt x="92138" y="20367"/>
                  </a:lnTo>
                  <a:lnTo>
                    <a:pt x="95770" y="20059"/>
                  </a:lnTo>
                  <a:lnTo>
                    <a:pt x="98494" y="23091"/>
                  </a:lnTo>
                  <a:lnTo>
                    <a:pt x="104559" y="26432"/>
                  </a:lnTo>
                  <a:lnTo>
                    <a:pt x="104559" y="30680"/>
                  </a:lnTo>
                  <a:lnTo>
                    <a:pt x="102127" y="35837"/>
                  </a:lnTo>
                  <a:lnTo>
                    <a:pt x="97586" y="39177"/>
                  </a:lnTo>
                  <a:lnTo>
                    <a:pt x="94862" y="39177"/>
                  </a:lnTo>
                  <a:lnTo>
                    <a:pt x="92430" y="45242"/>
                  </a:lnTo>
                  <a:lnTo>
                    <a:pt x="90921" y="49182"/>
                  </a:lnTo>
                  <a:lnTo>
                    <a:pt x="85765" y="51615"/>
                  </a:lnTo>
                  <a:lnTo>
                    <a:pt x="77884" y="51615"/>
                  </a:lnTo>
                  <a:lnTo>
                    <a:pt x="73636" y="51923"/>
                  </a:lnTo>
                  <a:lnTo>
                    <a:pt x="70603" y="54355"/>
                  </a:lnTo>
                  <a:lnTo>
                    <a:pt x="63939" y="57388"/>
                  </a:lnTo>
                  <a:lnTo>
                    <a:pt x="64847" y="61328"/>
                  </a:lnTo>
                  <a:lnTo>
                    <a:pt x="66663" y="66485"/>
                  </a:lnTo>
                  <a:lnTo>
                    <a:pt x="63939" y="70425"/>
                  </a:lnTo>
                  <a:lnTo>
                    <a:pt x="59690" y="72241"/>
                  </a:lnTo>
                  <a:lnTo>
                    <a:pt x="52263" y="70425"/>
                  </a:lnTo>
                  <a:lnTo>
                    <a:pt x="45436" y="69825"/>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03" name="Freeform: Shape 902">
              <a:extLst>
                <a:ext uri="{FF2B5EF4-FFF2-40B4-BE49-F238E27FC236}">
                  <a16:creationId xmlns:a16="http://schemas.microsoft.com/office/drawing/2014/main" id="{5A913E11-E8A7-4084-9526-7949516BB992}"/>
                </a:ext>
              </a:extLst>
            </p:cNvPr>
            <p:cNvSpPr/>
            <p:nvPr/>
          </p:nvSpPr>
          <p:spPr>
            <a:xfrm>
              <a:off x="8150199" y="1851833"/>
              <a:ext cx="14825" cy="18459"/>
            </a:xfrm>
            <a:custGeom>
              <a:avLst/>
              <a:gdLst>
                <a:gd name="connsiteX0" fmla="*/ 10005 w 16070"/>
                <a:gd name="connsiteY0" fmla="*/ 20010 h 20010"/>
                <a:gd name="connsiteX1" fmla="*/ 11222 w 16070"/>
                <a:gd name="connsiteY1" fmla="*/ 10313 h 20010"/>
                <a:gd name="connsiteX2" fmla="*/ 16070 w 16070"/>
                <a:gd name="connsiteY2" fmla="*/ 3632 h 20010"/>
                <a:gd name="connsiteX3" fmla="*/ 13038 w 16070"/>
                <a:gd name="connsiteY3" fmla="*/ 0 h 20010"/>
                <a:gd name="connsiteX4" fmla="*/ 6373 w 16070"/>
                <a:gd name="connsiteY4" fmla="*/ 0 h 20010"/>
                <a:gd name="connsiteX5" fmla="*/ 0 w 16070"/>
                <a:gd name="connsiteY5" fmla="*/ 7589 h 20010"/>
                <a:gd name="connsiteX6" fmla="*/ 0 w 16070"/>
                <a:gd name="connsiteY6" fmla="*/ 11221 h 20010"/>
                <a:gd name="connsiteX7" fmla="*/ 6373 w 16070"/>
                <a:gd name="connsiteY7" fmla="*/ 15762 h 20010"/>
                <a:gd name="connsiteX8" fmla="*/ 6681 w 16070"/>
                <a:gd name="connsiteY8" fmla="*/ 20010 h 20010"/>
                <a:gd name="connsiteX9" fmla="*/ 10005 w 16070"/>
                <a:gd name="connsiteY9" fmla="*/ 20010 h 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70" h="20010">
                  <a:moveTo>
                    <a:pt x="10005" y="20010"/>
                  </a:moveTo>
                  <a:lnTo>
                    <a:pt x="11222" y="10313"/>
                  </a:lnTo>
                  <a:lnTo>
                    <a:pt x="16070" y="3632"/>
                  </a:lnTo>
                  <a:lnTo>
                    <a:pt x="13038" y="0"/>
                  </a:lnTo>
                  <a:lnTo>
                    <a:pt x="6373" y="0"/>
                  </a:lnTo>
                  <a:lnTo>
                    <a:pt x="0" y="7589"/>
                  </a:lnTo>
                  <a:lnTo>
                    <a:pt x="0" y="11221"/>
                  </a:lnTo>
                  <a:lnTo>
                    <a:pt x="6373" y="15762"/>
                  </a:lnTo>
                  <a:lnTo>
                    <a:pt x="6681" y="20010"/>
                  </a:lnTo>
                  <a:lnTo>
                    <a:pt x="10005" y="2001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04" name="Freeform: Shape 903">
              <a:extLst>
                <a:ext uri="{FF2B5EF4-FFF2-40B4-BE49-F238E27FC236}">
                  <a16:creationId xmlns:a16="http://schemas.microsoft.com/office/drawing/2014/main" id="{806FA311-9540-506D-A9B7-4311CAB6AEB5}"/>
                </a:ext>
              </a:extLst>
            </p:cNvPr>
            <p:cNvSpPr/>
            <p:nvPr/>
          </p:nvSpPr>
          <p:spPr>
            <a:xfrm>
              <a:off x="8145727" y="1867496"/>
              <a:ext cx="6432" cy="6432"/>
            </a:xfrm>
            <a:custGeom>
              <a:avLst/>
              <a:gdLst>
                <a:gd name="connsiteX0" fmla="*/ 6973 w 6972"/>
                <a:gd name="connsiteY0" fmla="*/ 6973 h 6972"/>
                <a:gd name="connsiteX1" fmla="*/ 2724 w 6972"/>
                <a:gd name="connsiteY1" fmla="*/ 0 h 6972"/>
                <a:gd name="connsiteX2" fmla="*/ 0 w 6972"/>
                <a:gd name="connsiteY2" fmla="*/ 0 h 6972"/>
                <a:gd name="connsiteX3" fmla="*/ 2124 w 6972"/>
                <a:gd name="connsiteY3" fmla="*/ 6973 h 6972"/>
                <a:gd name="connsiteX4" fmla="*/ 6973 w 6972"/>
                <a:gd name="connsiteY4" fmla="*/ 6973 h 6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72" h="6972">
                  <a:moveTo>
                    <a:pt x="6973" y="6973"/>
                  </a:moveTo>
                  <a:lnTo>
                    <a:pt x="2724" y="0"/>
                  </a:lnTo>
                  <a:lnTo>
                    <a:pt x="0" y="0"/>
                  </a:lnTo>
                  <a:lnTo>
                    <a:pt x="2124" y="6973"/>
                  </a:lnTo>
                  <a:lnTo>
                    <a:pt x="6973" y="6973"/>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05" name="Freeform: Shape 904">
              <a:extLst>
                <a:ext uri="{FF2B5EF4-FFF2-40B4-BE49-F238E27FC236}">
                  <a16:creationId xmlns:a16="http://schemas.microsoft.com/office/drawing/2014/main" id="{0E7B3356-2884-8D35-3B87-CA9D1E6F4826}"/>
                </a:ext>
              </a:extLst>
            </p:cNvPr>
            <p:cNvSpPr/>
            <p:nvPr/>
          </p:nvSpPr>
          <p:spPr>
            <a:xfrm>
              <a:off x="8159160" y="1867496"/>
              <a:ext cx="27097" cy="19680"/>
            </a:xfrm>
            <a:custGeom>
              <a:avLst/>
              <a:gdLst>
                <a:gd name="connsiteX0" fmla="*/ 20010 w 29373"/>
                <a:gd name="connsiteY0" fmla="*/ 0 h 21333"/>
                <a:gd name="connsiteX1" fmla="*/ 29107 w 29373"/>
                <a:gd name="connsiteY1" fmla="*/ 17286 h 21333"/>
                <a:gd name="connsiteX2" fmla="*/ 29107 w 29373"/>
                <a:gd name="connsiteY2" fmla="*/ 21226 h 21333"/>
                <a:gd name="connsiteX3" fmla="*/ 20010 w 29373"/>
                <a:gd name="connsiteY3" fmla="*/ 19718 h 21333"/>
                <a:gd name="connsiteX4" fmla="*/ 14254 w 29373"/>
                <a:gd name="connsiteY4" fmla="*/ 16686 h 21333"/>
                <a:gd name="connsiteX5" fmla="*/ 7881 w 29373"/>
                <a:gd name="connsiteY5" fmla="*/ 16378 h 21333"/>
                <a:gd name="connsiteX6" fmla="*/ 2725 w 29373"/>
                <a:gd name="connsiteY6" fmla="*/ 16378 h 21333"/>
                <a:gd name="connsiteX7" fmla="*/ 0 w 29373"/>
                <a:gd name="connsiteY7" fmla="*/ 12129 h 21333"/>
                <a:gd name="connsiteX8" fmla="*/ 6373 w 29373"/>
                <a:gd name="connsiteY8" fmla="*/ 9697 h 21333"/>
                <a:gd name="connsiteX9" fmla="*/ 10313 w 29373"/>
                <a:gd name="connsiteY9" fmla="*/ 13037 h 21333"/>
                <a:gd name="connsiteX10" fmla="*/ 13038 w 29373"/>
                <a:gd name="connsiteY10" fmla="*/ 5157 h 21333"/>
                <a:gd name="connsiteX11" fmla="*/ 17286 w 29373"/>
                <a:gd name="connsiteY11" fmla="*/ 3486 h 21333"/>
                <a:gd name="connsiteX12" fmla="*/ 20010 w 29373"/>
                <a:gd name="connsiteY12" fmla="*/ 0 h 2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3" h="21333">
                  <a:moveTo>
                    <a:pt x="20010" y="0"/>
                  </a:moveTo>
                  <a:lnTo>
                    <a:pt x="29107" y="17286"/>
                  </a:lnTo>
                  <a:cubicBezTo>
                    <a:pt x="29107" y="17286"/>
                    <a:pt x="29707" y="20626"/>
                    <a:pt x="29107" y="21226"/>
                  </a:cubicBezTo>
                  <a:cubicBezTo>
                    <a:pt x="28507" y="21826"/>
                    <a:pt x="20010" y="19718"/>
                    <a:pt x="20010" y="19718"/>
                  </a:cubicBezTo>
                  <a:lnTo>
                    <a:pt x="14254" y="16686"/>
                  </a:lnTo>
                  <a:lnTo>
                    <a:pt x="7881" y="16378"/>
                  </a:lnTo>
                  <a:lnTo>
                    <a:pt x="2725" y="16378"/>
                  </a:lnTo>
                  <a:lnTo>
                    <a:pt x="0" y="12129"/>
                  </a:lnTo>
                  <a:cubicBezTo>
                    <a:pt x="0" y="12129"/>
                    <a:pt x="4249" y="8189"/>
                    <a:pt x="6373" y="9697"/>
                  </a:cubicBezTo>
                  <a:cubicBezTo>
                    <a:pt x="8497" y="11205"/>
                    <a:pt x="10313" y="13037"/>
                    <a:pt x="10313" y="13037"/>
                  </a:cubicBezTo>
                  <a:lnTo>
                    <a:pt x="13038" y="5157"/>
                  </a:lnTo>
                  <a:lnTo>
                    <a:pt x="17286" y="3486"/>
                  </a:lnTo>
                  <a:lnTo>
                    <a:pt x="20010" y="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06" name="Freeform: Shape 905">
              <a:extLst>
                <a:ext uri="{FF2B5EF4-FFF2-40B4-BE49-F238E27FC236}">
                  <a16:creationId xmlns:a16="http://schemas.microsoft.com/office/drawing/2014/main" id="{6DDE137E-C1D7-17C2-BF65-917264A94345}"/>
                </a:ext>
              </a:extLst>
            </p:cNvPr>
            <p:cNvSpPr/>
            <p:nvPr/>
          </p:nvSpPr>
          <p:spPr>
            <a:xfrm>
              <a:off x="8165024" y="1740807"/>
              <a:ext cx="12027" cy="19297"/>
            </a:xfrm>
            <a:custGeom>
              <a:avLst/>
              <a:gdLst>
                <a:gd name="connsiteX0" fmla="*/ 2432 w 13037"/>
                <a:gd name="connsiteY0" fmla="*/ 20918 h 20918"/>
                <a:gd name="connsiteX1" fmla="*/ 8318 w 13037"/>
                <a:gd name="connsiteY1" fmla="*/ 12129 h 20918"/>
                <a:gd name="connsiteX2" fmla="*/ 13037 w 13037"/>
                <a:gd name="connsiteY2" fmla="*/ 12129 h 20918"/>
                <a:gd name="connsiteX3" fmla="*/ 13037 w 13037"/>
                <a:gd name="connsiteY3" fmla="*/ 2124 h 20918"/>
                <a:gd name="connsiteX4" fmla="*/ 4848 w 13037"/>
                <a:gd name="connsiteY4" fmla="*/ 0 h 20918"/>
                <a:gd name="connsiteX5" fmla="*/ 0 w 13037"/>
                <a:gd name="connsiteY5" fmla="*/ 7281 h 20918"/>
                <a:gd name="connsiteX6" fmla="*/ 2124 w 13037"/>
                <a:gd name="connsiteY6" fmla="*/ 12729 h 20918"/>
                <a:gd name="connsiteX7" fmla="*/ 0 w 13037"/>
                <a:gd name="connsiteY7" fmla="*/ 18794 h 20918"/>
                <a:gd name="connsiteX8" fmla="*/ 2432 w 13037"/>
                <a:gd name="connsiteY8" fmla="*/ 20918 h 2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037" h="20918">
                  <a:moveTo>
                    <a:pt x="2432" y="20918"/>
                  </a:moveTo>
                  <a:lnTo>
                    <a:pt x="8318" y="12129"/>
                  </a:lnTo>
                  <a:lnTo>
                    <a:pt x="13037" y="12129"/>
                  </a:lnTo>
                  <a:lnTo>
                    <a:pt x="13037" y="2124"/>
                  </a:lnTo>
                  <a:lnTo>
                    <a:pt x="4848" y="0"/>
                  </a:lnTo>
                  <a:lnTo>
                    <a:pt x="0" y="7281"/>
                  </a:lnTo>
                  <a:lnTo>
                    <a:pt x="2124" y="12729"/>
                  </a:lnTo>
                  <a:lnTo>
                    <a:pt x="0" y="18794"/>
                  </a:lnTo>
                  <a:lnTo>
                    <a:pt x="2432" y="20918"/>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07" name="Freeform: Shape 906">
              <a:extLst>
                <a:ext uri="{FF2B5EF4-FFF2-40B4-BE49-F238E27FC236}">
                  <a16:creationId xmlns:a16="http://schemas.microsoft.com/office/drawing/2014/main" id="{40245589-B56D-22AC-EFC6-3AD5A0858FA1}"/>
                </a:ext>
              </a:extLst>
            </p:cNvPr>
            <p:cNvSpPr/>
            <p:nvPr/>
          </p:nvSpPr>
          <p:spPr>
            <a:xfrm>
              <a:off x="8200821" y="1831145"/>
              <a:ext cx="31324" cy="26836"/>
            </a:xfrm>
            <a:custGeom>
              <a:avLst/>
              <a:gdLst>
                <a:gd name="connsiteX0" fmla="*/ 11821 w 33955"/>
                <a:gd name="connsiteY0" fmla="*/ 29091 h 29091"/>
                <a:gd name="connsiteX1" fmla="*/ 23659 w 33955"/>
                <a:gd name="connsiteY1" fmla="*/ 29091 h 29091"/>
                <a:gd name="connsiteX2" fmla="*/ 28799 w 33955"/>
                <a:gd name="connsiteY2" fmla="*/ 22426 h 29091"/>
                <a:gd name="connsiteX3" fmla="*/ 31540 w 33955"/>
                <a:gd name="connsiteY3" fmla="*/ 22426 h 29091"/>
                <a:gd name="connsiteX4" fmla="*/ 33956 w 33955"/>
                <a:gd name="connsiteY4" fmla="*/ 16362 h 29091"/>
                <a:gd name="connsiteX5" fmla="*/ 28799 w 33955"/>
                <a:gd name="connsiteY5" fmla="*/ 14237 h 29091"/>
                <a:gd name="connsiteX6" fmla="*/ 22896 w 33955"/>
                <a:gd name="connsiteY6" fmla="*/ 7265 h 29091"/>
                <a:gd name="connsiteX7" fmla="*/ 22896 w 33955"/>
                <a:gd name="connsiteY7" fmla="*/ 1508 h 29091"/>
                <a:gd name="connsiteX8" fmla="*/ 15161 w 33955"/>
                <a:gd name="connsiteY8" fmla="*/ 0 h 29091"/>
                <a:gd name="connsiteX9" fmla="*/ 11821 w 33955"/>
                <a:gd name="connsiteY9" fmla="*/ 5140 h 29091"/>
                <a:gd name="connsiteX10" fmla="*/ 10005 w 33955"/>
                <a:gd name="connsiteY10" fmla="*/ 14546 h 29091"/>
                <a:gd name="connsiteX11" fmla="*/ 6973 w 33955"/>
                <a:gd name="connsiteY11" fmla="*/ 14546 h 29091"/>
                <a:gd name="connsiteX12" fmla="*/ 2432 w 33955"/>
                <a:gd name="connsiteY12" fmla="*/ 14546 h 29091"/>
                <a:gd name="connsiteX13" fmla="*/ 0 w 33955"/>
                <a:gd name="connsiteY13" fmla="*/ 18178 h 29091"/>
                <a:gd name="connsiteX14" fmla="*/ 1816 w 33955"/>
                <a:gd name="connsiteY14" fmla="*/ 24859 h 29091"/>
                <a:gd name="connsiteX15" fmla="*/ 7281 w 33955"/>
                <a:gd name="connsiteY15" fmla="*/ 26983 h 29091"/>
                <a:gd name="connsiteX16" fmla="*/ 11821 w 33955"/>
                <a:gd name="connsiteY16" fmla="*/ 29091 h 29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955" h="29091">
                  <a:moveTo>
                    <a:pt x="11821" y="29091"/>
                  </a:moveTo>
                  <a:lnTo>
                    <a:pt x="23659" y="29091"/>
                  </a:lnTo>
                  <a:lnTo>
                    <a:pt x="28799" y="22426"/>
                  </a:lnTo>
                  <a:lnTo>
                    <a:pt x="31540" y="22426"/>
                  </a:lnTo>
                  <a:lnTo>
                    <a:pt x="33956" y="16362"/>
                  </a:lnTo>
                  <a:lnTo>
                    <a:pt x="28799" y="14237"/>
                  </a:lnTo>
                  <a:lnTo>
                    <a:pt x="22896" y="7265"/>
                  </a:lnTo>
                  <a:lnTo>
                    <a:pt x="22896" y="1508"/>
                  </a:lnTo>
                  <a:lnTo>
                    <a:pt x="15161" y="0"/>
                  </a:lnTo>
                  <a:lnTo>
                    <a:pt x="11821" y="5140"/>
                  </a:lnTo>
                  <a:lnTo>
                    <a:pt x="10005" y="14546"/>
                  </a:lnTo>
                  <a:lnTo>
                    <a:pt x="6973" y="14546"/>
                  </a:lnTo>
                  <a:lnTo>
                    <a:pt x="2432" y="14546"/>
                  </a:lnTo>
                  <a:lnTo>
                    <a:pt x="0" y="18178"/>
                  </a:lnTo>
                  <a:lnTo>
                    <a:pt x="1816" y="24859"/>
                  </a:lnTo>
                  <a:lnTo>
                    <a:pt x="7281" y="26983"/>
                  </a:lnTo>
                  <a:lnTo>
                    <a:pt x="11821" y="29091"/>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08" name="Freeform: Shape 907">
              <a:extLst>
                <a:ext uri="{FF2B5EF4-FFF2-40B4-BE49-F238E27FC236}">
                  <a16:creationId xmlns:a16="http://schemas.microsoft.com/office/drawing/2014/main" id="{0FA69984-5356-C8D9-5837-C0DF413FEE46}"/>
                </a:ext>
              </a:extLst>
            </p:cNvPr>
            <p:cNvSpPr/>
            <p:nvPr/>
          </p:nvSpPr>
          <p:spPr>
            <a:xfrm>
              <a:off x="8237456" y="1839806"/>
              <a:ext cx="6716" cy="13986"/>
            </a:xfrm>
            <a:custGeom>
              <a:avLst/>
              <a:gdLst>
                <a:gd name="connsiteX0" fmla="*/ 5157 w 7280"/>
                <a:gd name="connsiteY0" fmla="*/ 0 h 15161"/>
                <a:gd name="connsiteX1" fmla="*/ 7281 w 7280"/>
                <a:gd name="connsiteY1" fmla="*/ 13037 h 15161"/>
                <a:gd name="connsiteX2" fmla="*/ 1524 w 7280"/>
                <a:gd name="connsiteY2" fmla="*/ 15162 h 15161"/>
                <a:gd name="connsiteX3" fmla="*/ 1524 w 7280"/>
                <a:gd name="connsiteY3" fmla="*/ 7589 h 15161"/>
                <a:gd name="connsiteX4" fmla="*/ 0 w 7280"/>
                <a:gd name="connsiteY4" fmla="*/ 5157 h 15161"/>
                <a:gd name="connsiteX5" fmla="*/ 5157 w 7280"/>
                <a:gd name="connsiteY5" fmla="*/ 0 h 15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80" h="15161">
                  <a:moveTo>
                    <a:pt x="5157" y="0"/>
                  </a:moveTo>
                  <a:lnTo>
                    <a:pt x="7281" y="13037"/>
                  </a:lnTo>
                  <a:lnTo>
                    <a:pt x="1524" y="15162"/>
                  </a:lnTo>
                  <a:lnTo>
                    <a:pt x="1524" y="7589"/>
                  </a:lnTo>
                  <a:lnTo>
                    <a:pt x="0" y="5157"/>
                  </a:lnTo>
                  <a:lnTo>
                    <a:pt x="5157" y="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09" name="Freeform: Shape 908">
              <a:extLst>
                <a:ext uri="{FF2B5EF4-FFF2-40B4-BE49-F238E27FC236}">
                  <a16:creationId xmlns:a16="http://schemas.microsoft.com/office/drawing/2014/main" id="{DA698BCC-514D-02D7-D373-B4582711EE7C}"/>
                </a:ext>
              </a:extLst>
            </p:cNvPr>
            <p:cNvSpPr/>
            <p:nvPr/>
          </p:nvSpPr>
          <p:spPr>
            <a:xfrm>
              <a:off x="8218727" y="1804577"/>
              <a:ext cx="7823" cy="19297"/>
            </a:xfrm>
            <a:custGeom>
              <a:avLst/>
              <a:gdLst>
                <a:gd name="connsiteX0" fmla="*/ 3632 w 8480"/>
                <a:gd name="connsiteY0" fmla="*/ 0 h 20918"/>
                <a:gd name="connsiteX1" fmla="*/ 8481 w 8480"/>
                <a:gd name="connsiteY1" fmla="*/ 14254 h 20918"/>
                <a:gd name="connsiteX2" fmla="*/ 3632 w 8480"/>
                <a:gd name="connsiteY2" fmla="*/ 20918 h 20918"/>
                <a:gd name="connsiteX3" fmla="*/ 0 w 8480"/>
                <a:gd name="connsiteY3" fmla="*/ 12729 h 20918"/>
                <a:gd name="connsiteX4" fmla="*/ 2724 w 8480"/>
                <a:gd name="connsiteY4" fmla="*/ 8189 h 20918"/>
                <a:gd name="connsiteX5" fmla="*/ 0 w 8480"/>
                <a:gd name="connsiteY5" fmla="*/ 1816 h 20918"/>
                <a:gd name="connsiteX6" fmla="*/ 3632 w 8480"/>
                <a:gd name="connsiteY6" fmla="*/ 0 h 2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80" h="20918">
                  <a:moveTo>
                    <a:pt x="3632" y="0"/>
                  </a:moveTo>
                  <a:cubicBezTo>
                    <a:pt x="4540" y="1216"/>
                    <a:pt x="8481" y="14254"/>
                    <a:pt x="8481" y="14254"/>
                  </a:cubicBezTo>
                  <a:lnTo>
                    <a:pt x="3632" y="20918"/>
                  </a:lnTo>
                  <a:lnTo>
                    <a:pt x="0" y="12729"/>
                  </a:lnTo>
                  <a:lnTo>
                    <a:pt x="2724" y="8189"/>
                  </a:lnTo>
                  <a:lnTo>
                    <a:pt x="0" y="1816"/>
                  </a:lnTo>
                  <a:lnTo>
                    <a:pt x="3632" y="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10" name="Freeform: Shape 909">
              <a:extLst>
                <a:ext uri="{FF2B5EF4-FFF2-40B4-BE49-F238E27FC236}">
                  <a16:creationId xmlns:a16="http://schemas.microsoft.com/office/drawing/2014/main" id="{CD722D45-F69D-7ABC-5A48-B389BF02BB25}"/>
                </a:ext>
              </a:extLst>
            </p:cNvPr>
            <p:cNvSpPr/>
            <p:nvPr/>
          </p:nvSpPr>
          <p:spPr>
            <a:xfrm>
              <a:off x="8230470" y="1808213"/>
              <a:ext cx="14201" cy="21540"/>
            </a:xfrm>
            <a:custGeom>
              <a:avLst/>
              <a:gdLst>
                <a:gd name="connsiteX0" fmla="*/ 1816 w 15394"/>
                <a:gd name="connsiteY0" fmla="*/ 0 h 23350"/>
                <a:gd name="connsiteX1" fmla="*/ 1816 w 15394"/>
                <a:gd name="connsiteY1" fmla="*/ 6519 h 23350"/>
                <a:gd name="connsiteX2" fmla="*/ 4848 w 15394"/>
                <a:gd name="connsiteY2" fmla="*/ 9697 h 23350"/>
                <a:gd name="connsiteX3" fmla="*/ 0 w 15394"/>
                <a:gd name="connsiteY3" fmla="*/ 16978 h 23350"/>
                <a:gd name="connsiteX4" fmla="*/ 9097 w 15394"/>
                <a:gd name="connsiteY4" fmla="*/ 23351 h 23350"/>
                <a:gd name="connsiteX5" fmla="*/ 14853 w 15394"/>
                <a:gd name="connsiteY5" fmla="*/ 16978 h 23350"/>
                <a:gd name="connsiteX6" fmla="*/ 14853 w 15394"/>
                <a:gd name="connsiteY6" fmla="*/ 8497 h 23350"/>
                <a:gd name="connsiteX7" fmla="*/ 7702 w 15394"/>
                <a:gd name="connsiteY7" fmla="*/ 6519 h 23350"/>
                <a:gd name="connsiteX8" fmla="*/ 11221 w 15394"/>
                <a:gd name="connsiteY8" fmla="*/ 4249 h 23350"/>
                <a:gd name="connsiteX9" fmla="*/ 7589 w 15394"/>
                <a:gd name="connsiteY9" fmla="*/ 0 h 23350"/>
                <a:gd name="connsiteX10" fmla="*/ 1832 w 15394"/>
                <a:gd name="connsiteY10" fmla="*/ 0 h 2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394" h="23350">
                  <a:moveTo>
                    <a:pt x="1816" y="0"/>
                  </a:moveTo>
                  <a:lnTo>
                    <a:pt x="1816" y="6519"/>
                  </a:lnTo>
                  <a:cubicBezTo>
                    <a:pt x="1816" y="7573"/>
                    <a:pt x="4848" y="9697"/>
                    <a:pt x="4848" y="9697"/>
                  </a:cubicBezTo>
                  <a:lnTo>
                    <a:pt x="0" y="16978"/>
                  </a:lnTo>
                  <a:lnTo>
                    <a:pt x="9097" y="23351"/>
                  </a:lnTo>
                  <a:lnTo>
                    <a:pt x="14853" y="16978"/>
                  </a:lnTo>
                  <a:cubicBezTo>
                    <a:pt x="14853" y="16978"/>
                    <a:pt x="16070" y="8497"/>
                    <a:pt x="14853" y="8497"/>
                  </a:cubicBezTo>
                  <a:cubicBezTo>
                    <a:pt x="13637" y="8497"/>
                    <a:pt x="7702" y="6519"/>
                    <a:pt x="7702" y="6519"/>
                  </a:cubicBezTo>
                  <a:lnTo>
                    <a:pt x="11221" y="4249"/>
                  </a:lnTo>
                  <a:lnTo>
                    <a:pt x="7589" y="0"/>
                  </a:lnTo>
                  <a:lnTo>
                    <a:pt x="1832" y="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11" name="Freeform: Shape 910">
              <a:extLst>
                <a:ext uri="{FF2B5EF4-FFF2-40B4-BE49-F238E27FC236}">
                  <a16:creationId xmlns:a16="http://schemas.microsoft.com/office/drawing/2014/main" id="{9BB3F7D6-3C1A-4F21-535C-AA8B73BD34D1}"/>
                </a:ext>
              </a:extLst>
            </p:cNvPr>
            <p:cNvSpPr/>
            <p:nvPr/>
          </p:nvSpPr>
          <p:spPr>
            <a:xfrm>
              <a:off x="8242781" y="1823874"/>
              <a:ext cx="8107" cy="7269"/>
            </a:xfrm>
            <a:custGeom>
              <a:avLst/>
              <a:gdLst>
                <a:gd name="connsiteX0" fmla="*/ 3940 w 8788"/>
                <a:gd name="connsiteY0" fmla="*/ 0 h 7880"/>
                <a:gd name="connsiteX1" fmla="*/ 0 w 8788"/>
                <a:gd name="connsiteY1" fmla="*/ 7881 h 7880"/>
                <a:gd name="connsiteX2" fmla="*/ 6356 w 8788"/>
                <a:gd name="connsiteY2" fmla="*/ 7881 h 7880"/>
                <a:gd name="connsiteX3" fmla="*/ 8789 w 8788"/>
                <a:gd name="connsiteY3" fmla="*/ 3940 h 7880"/>
                <a:gd name="connsiteX4" fmla="*/ 5448 w 8788"/>
                <a:gd name="connsiteY4" fmla="*/ 0 h 7880"/>
                <a:gd name="connsiteX5" fmla="*/ 3940 w 8788"/>
                <a:gd name="connsiteY5" fmla="*/ 0 h 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88" h="7880">
                  <a:moveTo>
                    <a:pt x="3940" y="0"/>
                  </a:moveTo>
                  <a:lnTo>
                    <a:pt x="0" y="7881"/>
                  </a:lnTo>
                  <a:lnTo>
                    <a:pt x="6356" y="7881"/>
                  </a:lnTo>
                  <a:lnTo>
                    <a:pt x="8789" y="3940"/>
                  </a:lnTo>
                  <a:lnTo>
                    <a:pt x="5448" y="0"/>
                  </a:lnTo>
                  <a:lnTo>
                    <a:pt x="3940" y="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12" name="Freeform: Shape 911">
              <a:extLst>
                <a:ext uri="{FF2B5EF4-FFF2-40B4-BE49-F238E27FC236}">
                  <a16:creationId xmlns:a16="http://schemas.microsoft.com/office/drawing/2014/main" id="{11D32F92-7D12-5D39-3090-716FA4A5D4AC}"/>
                </a:ext>
              </a:extLst>
            </p:cNvPr>
            <p:cNvSpPr/>
            <p:nvPr/>
          </p:nvSpPr>
          <p:spPr>
            <a:xfrm>
              <a:off x="8246835" y="1814226"/>
              <a:ext cx="9648" cy="9648"/>
            </a:xfrm>
            <a:custGeom>
              <a:avLst/>
              <a:gdLst>
                <a:gd name="connsiteX0" fmla="*/ 0 w 10459"/>
                <a:gd name="connsiteY0" fmla="*/ 2562 h 10459"/>
                <a:gd name="connsiteX1" fmla="*/ 6210 w 10459"/>
                <a:gd name="connsiteY1" fmla="*/ 10459 h 10459"/>
                <a:gd name="connsiteX2" fmla="*/ 10459 w 10459"/>
                <a:gd name="connsiteY2" fmla="*/ 10459 h 10459"/>
                <a:gd name="connsiteX3" fmla="*/ 8935 w 10459"/>
                <a:gd name="connsiteY3" fmla="*/ 2562 h 10459"/>
                <a:gd name="connsiteX4" fmla="*/ 5221 w 10459"/>
                <a:gd name="connsiteY4" fmla="*/ 0 h 10459"/>
                <a:gd name="connsiteX5" fmla="*/ 0 w 10459"/>
                <a:gd name="connsiteY5" fmla="*/ 2562 h 1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59" h="10459">
                  <a:moveTo>
                    <a:pt x="0" y="2562"/>
                  </a:moveTo>
                  <a:lnTo>
                    <a:pt x="6210" y="10459"/>
                  </a:lnTo>
                  <a:lnTo>
                    <a:pt x="10459" y="10459"/>
                  </a:lnTo>
                  <a:lnTo>
                    <a:pt x="8935" y="2562"/>
                  </a:lnTo>
                  <a:lnTo>
                    <a:pt x="5221" y="0"/>
                  </a:lnTo>
                  <a:lnTo>
                    <a:pt x="0" y="2562"/>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13" name="Freeform: Shape 912">
              <a:extLst>
                <a:ext uri="{FF2B5EF4-FFF2-40B4-BE49-F238E27FC236}">
                  <a16:creationId xmlns:a16="http://schemas.microsoft.com/office/drawing/2014/main" id="{8905CC8E-99EB-0650-2491-E057B690FB76}"/>
                </a:ext>
              </a:extLst>
            </p:cNvPr>
            <p:cNvSpPr/>
            <p:nvPr/>
          </p:nvSpPr>
          <p:spPr>
            <a:xfrm>
              <a:off x="8254240" y="1827510"/>
              <a:ext cx="6432" cy="6985"/>
            </a:xfrm>
            <a:custGeom>
              <a:avLst/>
              <a:gdLst>
                <a:gd name="connsiteX0" fmla="*/ 5465 w 6972"/>
                <a:gd name="connsiteY0" fmla="*/ 0 h 7572"/>
                <a:gd name="connsiteX1" fmla="*/ 0 w 6972"/>
                <a:gd name="connsiteY1" fmla="*/ 2416 h 7572"/>
                <a:gd name="connsiteX2" fmla="*/ 2724 w 6972"/>
                <a:gd name="connsiteY2" fmla="*/ 7573 h 7572"/>
                <a:gd name="connsiteX3" fmla="*/ 6973 w 6972"/>
                <a:gd name="connsiteY3" fmla="*/ 3940 h 7572"/>
                <a:gd name="connsiteX4" fmla="*/ 5465 w 6972"/>
                <a:gd name="connsiteY4" fmla="*/ 0 h 7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72" h="7572">
                  <a:moveTo>
                    <a:pt x="5465" y="0"/>
                  </a:moveTo>
                  <a:lnTo>
                    <a:pt x="0" y="2416"/>
                  </a:lnTo>
                  <a:lnTo>
                    <a:pt x="2724" y="7573"/>
                  </a:lnTo>
                  <a:lnTo>
                    <a:pt x="6973" y="3940"/>
                  </a:lnTo>
                  <a:lnTo>
                    <a:pt x="5465" y="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14" name="Freeform: Shape 913">
              <a:extLst>
                <a:ext uri="{FF2B5EF4-FFF2-40B4-BE49-F238E27FC236}">
                  <a16:creationId xmlns:a16="http://schemas.microsoft.com/office/drawing/2014/main" id="{3577B094-7D2F-3FDC-714D-5C5746CF4AB0}"/>
                </a:ext>
              </a:extLst>
            </p:cNvPr>
            <p:cNvSpPr/>
            <p:nvPr/>
          </p:nvSpPr>
          <p:spPr>
            <a:xfrm>
              <a:off x="8251652" y="1839791"/>
              <a:ext cx="12371" cy="12041"/>
            </a:xfrm>
            <a:custGeom>
              <a:avLst/>
              <a:gdLst>
                <a:gd name="connsiteX0" fmla="*/ 13410 w 13410"/>
                <a:gd name="connsiteY0" fmla="*/ 2140 h 13053"/>
                <a:gd name="connsiteX1" fmla="*/ 11903 w 13410"/>
                <a:gd name="connsiteY1" fmla="*/ 9713 h 13053"/>
                <a:gd name="connsiteX2" fmla="*/ 5238 w 13410"/>
                <a:gd name="connsiteY2" fmla="*/ 13054 h 13053"/>
                <a:gd name="connsiteX3" fmla="*/ 0 w 13410"/>
                <a:gd name="connsiteY3" fmla="*/ 7589 h 13053"/>
                <a:gd name="connsiteX4" fmla="*/ 5238 w 13410"/>
                <a:gd name="connsiteY4" fmla="*/ 5157 h 13053"/>
                <a:gd name="connsiteX5" fmla="*/ 2805 w 13410"/>
                <a:gd name="connsiteY5" fmla="*/ 2124 h 13053"/>
                <a:gd name="connsiteX6" fmla="*/ 9778 w 13410"/>
                <a:gd name="connsiteY6" fmla="*/ 0 h 13053"/>
                <a:gd name="connsiteX7" fmla="*/ 13410 w 13410"/>
                <a:gd name="connsiteY7" fmla="*/ 2124 h 13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10" h="13053">
                  <a:moveTo>
                    <a:pt x="13410" y="2140"/>
                  </a:moveTo>
                  <a:cubicBezTo>
                    <a:pt x="13410" y="2140"/>
                    <a:pt x="13102" y="8805"/>
                    <a:pt x="11903" y="9713"/>
                  </a:cubicBezTo>
                  <a:cubicBezTo>
                    <a:pt x="10686" y="10621"/>
                    <a:pt x="5238" y="13054"/>
                    <a:pt x="5238" y="13054"/>
                  </a:cubicBezTo>
                  <a:lnTo>
                    <a:pt x="0" y="7589"/>
                  </a:lnTo>
                  <a:lnTo>
                    <a:pt x="5238" y="5157"/>
                  </a:lnTo>
                  <a:lnTo>
                    <a:pt x="2805" y="2124"/>
                  </a:lnTo>
                  <a:lnTo>
                    <a:pt x="9778" y="0"/>
                  </a:lnTo>
                  <a:lnTo>
                    <a:pt x="13410" y="2124"/>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15" name="Freeform: Shape 914">
              <a:extLst>
                <a:ext uri="{FF2B5EF4-FFF2-40B4-BE49-F238E27FC236}">
                  <a16:creationId xmlns:a16="http://schemas.microsoft.com/office/drawing/2014/main" id="{A2F51D2F-2EC6-4ADC-9DBB-6432CE9EB3E3}"/>
                </a:ext>
              </a:extLst>
            </p:cNvPr>
            <p:cNvSpPr/>
            <p:nvPr/>
          </p:nvSpPr>
          <p:spPr>
            <a:xfrm>
              <a:off x="8268227" y="1837009"/>
              <a:ext cx="26014" cy="33284"/>
            </a:xfrm>
            <a:custGeom>
              <a:avLst/>
              <a:gdLst>
                <a:gd name="connsiteX0" fmla="*/ 28199 w 28199"/>
                <a:gd name="connsiteY0" fmla="*/ 6065 h 36080"/>
                <a:gd name="connsiteX1" fmla="*/ 28199 w 28199"/>
                <a:gd name="connsiteY1" fmla="*/ 26075 h 36080"/>
                <a:gd name="connsiteX2" fmla="*/ 28199 w 28199"/>
                <a:gd name="connsiteY2" fmla="*/ 30015 h 36080"/>
                <a:gd name="connsiteX3" fmla="*/ 26675 w 28199"/>
                <a:gd name="connsiteY3" fmla="*/ 36080 h 36080"/>
                <a:gd name="connsiteX4" fmla="*/ 20610 w 28199"/>
                <a:gd name="connsiteY4" fmla="*/ 36080 h 36080"/>
                <a:gd name="connsiteX5" fmla="*/ 12421 w 28199"/>
                <a:gd name="connsiteY5" fmla="*/ 33048 h 36080"/>
                <a:gd name="connsiteX6" fmla="*/ 5756 w 28199"/>
                <a:gd name="connsiteY6" fmla="*/ 36080 h 36080"/>
                <a:gd name="connsiteX7" fmla="*/ 0 w 28199"/>
                <a:gd name="connsiteY7" fmla="*/ 30323 h 36080"/>
                <a:gd name="connsiteX8" fmla="*/ 6664 w 28199"/>
                <a:gd name="connsiteY8" fmla="*/ 22734 h 36080"/>
                <a:gd name="connsiteX9" fmla="*/ 4540 w 28199"/>
                <a:gd name="connsiteY9" fmla="*/ 13654 h 36080"/>
                <a:gd name="connsiteX10" fmla="*/ 4540 w 28199"/>
                <a:gd name="connsiteY10" fmla="*/ 6065 h 36080"/>
                <a:gd name="connsiteX11" fmla="*/ 7573 w 28199"/>
                <a:gd name="connsiteY11" fmla="*/ 3032 h 36080"/>
                <a:gd name="connsiteX12" fmla="*/ 14091 w 28199"/>
                <a:gd name="connsiteY12" fmla="*/ 3032 h 36080"/>
                <a:gd name="connsiteX13" fmla="*/ 15762 w 28199"/>
                <a:gd name="connsiteY13" fmla="*/ 4848 h 36080"/>
                <a:gd name="connsiteX14" fmla="*/ 19702 w 28199"/>
                <a:gd name="connsiteY14" fmla="*/ 0 h 36080"/>
                <a:gd name="connsiteX15" fmla="*/ 24259 w 28199"/>
                <a:gd name="connsiteY15" fmla="*/ 0 h 36080"/>
                <a:gd name="connsiteX16" fmla="*/ 28199 w 28199"/>
                <a:gd name="connsiteY16" fmla="*/ 3032 h 36080"/>
                <a:gd name="connsiteX17" fmla="*/ 28199 w 28199"/>
                <a:gd name="connsiteY17" fmla="*/ 6065 h 36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199" h="36080">
                  <a:moveTo>
                    <a:pt x="28199" y="6065"/>
                  </a:moveTo>
                  <a:lnTo>
                    <a:pt x="28199" y="26075"/>
                  </a:lnTo>
                  <a:lnTo>
                    <a:pt x="28199" y="30015"/>
                  </a:lnTo>
                  <a:lnTo>
                    <a:pt x="26675" y="36080"/>
                  </a:lnTo>
                  <a:lnTo>
                    <a:pt x="20610" y="36080"/>
                  </a:lnTo>
                  <a:lnTo>
                    <a:pt x="12421" y="33048"/>
                  </a:lnTo>
                  <a:lnTo>
                    <a:pt x="5756" y="36080"/>
                  </a:lnTo>
                  <a:lnTo>
                    <a:pt x="0" y="30323"/>
                  </a:lnTo>
                  <a:lnTo>
                    <a:pt x="6664" y="22734"/>
                  </a:lnTo>
                  <a:lnTo>
                    <a:pt x="4540" y="13654"/>
                  </a:lnTo>
                  <a:lnTo>
                    <a:pt x="4540" y="6065"/>
                  </a:lnTo>
                  <a:lnTo>
                    <a:pt x="7573" y="3032"/>
                  </a:lnTo>
                  <a:lnTo>
                    <a:pt x="14091" y="3032"/>
                  </a:lnTo>
                  <a:lnTo>
                    <a:pt x="15762" y="4848"/>
                  </a:lnTo>
                  <a:lnTo>
                    <a:pt x="19702" y="0"/>
                  </a:lnTo>
                  <a:lnTo>
                    <a:pt x="24259" y="0"/>
                  </a:lnTo>
                  <a:lnTo>
                    <a:pt x="28199" y="3032"/>
                  </a:lnTo>
                  <a:lnTo>
                    <a:pt x="28199" y="6065"/>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16" name="Freeform: Shape 915">
              <a:extLst>
                <a:ext uri="{FF2B5EF4-FFF2-40B4-BE49-F238E27FC236}">
                  <a16:creationId xmlns:a16="http://schemas.microsoft.com/office/drawing/2014/main" id="{A8131C9E-F47B-440A-AF2F-B5D1652FE597}"/>
                </a:ext>
              </a:extLst>
            </p:cNvPr>
            <p:cNvSpPr/>
            <p:nvPr/>
          </p:nvSpPr>
          <p:spPr>
            <a:xfrm>
              <a:off x="8291443" y="1822184"/>
              <a:ext cx="43066" cy="45310"/>
            </a:xfrm>
            <a:custGeom>
              <a:avLst/>
              <a:gdLst>
                <a:gd name="connsiteX0" fmla="*/ 5448 w 46684"/>
                <a:gd name="connsiteY0" fmla="*/ 36696 h 49117"/>
                <a:gd name="connsiteX1" fmla="*/ 5448 w 46684"/>
                <a:gd name="connsiteY1" fmla="*/ 9713 h 49117"/>
                <a:gd name="connsiteX2" fmla="*/ 3032 w 46684"/>
                <a:gd name="connsiteY2" fmla="*/ 5773 h 49117"/>
                <a:gd name="connsiteX3" fmla="*/ 0 w 46684"/>
                <a:gd name="connsiteY3" fmla="*/ 1832 h 49117"/>
                <a:gd name="connsiteX4" fmla="*/ 10913 w 46684"/>
                <a:gd name="connsiteY4" fmla="*/ 0 h 49117"/>
                <a:gd name="connsiteX5" fmla="*/ 19394 w 46684"/>
                <a:gd name="connsiteY5" fmla="*/ 0 h 49117"/>
                <a:gd name="connsiteX6" fmla="*/ 27275 w 46684"/>
                <a:gd name="connsiteY6" fmla="*/ 1832 h 49117"/>
                <a:gd name="connsiteX7" fmla="*/ 39404 w 46684"/>
                <a:gd name="connsiteY7" fmla="*/ 8189 h 49117"/>
                <a:gd name="connsiteX8" fmla="*/ 45161 w 46684"/>
                <a:gd name="connsiteY8" fmla="*/ 16070 h 49117"/>
                <a:gd name="connsiteX9" fmla="*/ 46685 w 46684"/>
                <a:gd name="connsiteY9" fmla="*/ 19102 h 49117"/>
                <a:gd name="connsiteX10" fmla="*/ 35156 w 46684"/>
                <a:gd name="connsiteY10" fmla="*/ 19102 h 49117"/>
                <a:gd name="connsiteX11" fmla="*/ 34247 w 46684"/>
                <a:gd name="connsiteY11" fmla="*/ 20626 h 49117"/>
                <a:gd name="connsiteX12" fmla="*/ 29091 w 46684"/>
                <a:gd name="connsiteY12" fmla="*/ 21826 h 49117"/>
                <a:gd name="connsiteX13" fmla="*/ 25459 w 46684"/>
                <a:gd name="connsiteY13" fmla="*/ 25621 h 49117"/>
                <a:gd name="connsiteX14" fmla="*/ 23334 w 46684"/>
                <a:gd name="connsiteY14" fmla="*/ 29723 h 49117"/>
                <a:gd name="connsiteX15" fmla="*/ 30307 w 46684"/>
                <a:gd name="connsiteY15" fmla="*/ 32140 h 49117"/>
                <a:gd name="connsiteX16" fmla="*/ 30307 w 46684"/>
                <a:gd name="connsiteY16" fmla="*/ 38804 h 49117"/>
                <a:gd name="connsiteX17" fmla="*/ 23334 w 46684"/>
                <a:gd name="connsiteY17" fmla="*/ 35772 h 49117"/>
                <a:gd name="connsiteX18" fmla="*/ 18486 w 46684"/>
                <a:gd name="connsiteY18" fmla="*/ 38804 h 49117"/>
                <a:gd name="connsiteX19" fmla="*/ 21210 w 46684"/>
                <a:gd name="connsiteY19" fmla="*/ 44269 h 49117"/>
                <a:gd name="connsiteX20" fmla="*/ 20918 w 46684"/>
                <a:gd name="connsiteY20" fmla="*/ 49118 h 49117"/>
                <a:gd name="connsiteX21" fmla="*/ 15762 w 46684"/>
                <a:gd name="connsiteY21" fmla="*/ 49118 h 49117"/>
                <a:gd name="connsiteX22" fmla="*/ 12129 w 46684"/>
                <a:gd name="connsiteY22" fmla="*/ 44269 h 49117"/>
                <a:gd name="connsiteX23" fmla="*/ 5756 w 46684"/>
                <a:gd name="connsiteY23" fmla="*/ 43961 h 49117"/>
                <a:gd name="connsiteX24" fmla="*/ 5448 w 46684"/>
                <a:gd name="connsiteY24" fmla="*/ 36696 h 4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684" h="49117">
                  <a:moveTo>
                    <a:pt x="5448" y="36696"/>
                  </a:moveTo>
                  <a:lnTo>
                    <a:pt x="5448" y="9713"/>
                  </a:lnTo>
                  <a:lnTo>
                    <a:pt x="3032" y="5773"/>
                  </a:lnTo>
                  <a:lnTo>
                    <a:pt x="0" y="1832"/>
                  </a:lnTo>
                  <a:lnTo>
                    <a:pt x="10913" y="0"/>
                  </a:lnTo>
                  <a:lnTo>
                    <a:pt x="19394" y="0"/>
                  </a:lnTo>
                  <a:lnTo>
                    <a:pt x="27275" y="1832"/>
                  </a:lnTo>
                  <a:lnTo>
                    <a:pt x="39404" y="8189"/>
                  </a:lnTo>
                  <a:lnTo>
                    <a:pt x="45161" y="16070"/>
                  </a:lnTo>
                  <a:lnTo>
                    <a:pt x="46685" y="19102"/>
                  </a:lnTo>
                  <a:lnTo>
                    <a:pt x="35156" y="19102"/>
                  </a:lnTo>
                  <a:lnTo>
                    <a:pt x="34247" y="20626"/>
                  </a:lnTo>
                  <a:lnTo>
                    <a:pt x="29091" y="21826"/>
                  </a:lnTo>
                  <a:lnTo>
                    <a:pt x="25459" y="25621"/>
                  </a:lnTo>
                  <a:lnTo>
                    <a:pt x="23334" y="29723"/>
                  </a:lnTo>
                  <a:lnTo>
                    <a:pt x="30307" y="32140"/>
                  </a:lnTo>
                  <a:lnTo>
                    <a:pt x="30307" y="38804"/>
                  </a:lnTo>
                  <a:lnTo>
                    <a:pt x="23334" y="35772"/>
                  </a:lnTo>
                  <a:lnTo>
                    <a:pt x="18486" y="38804"/>
                  </a:lnTo>
                  <a:lnTo>
                    <a:pt x="21210" y="44269"/>
                  </a:lnTo>
                  <a:lnTo>
                    <a:pt x="20918" y="49118"/>
                  </a:lnTo>
                  <a:lnTo>
                    <a:pt x="15762" y="49118"/>
                  </a:lnTo>
                  <a:lnTo>
                    <a:pt x="12129" y="44269"/>
                  </a:lnTo>
                  <a:lnTo>
                    <a:pt x="5756" y="43961"/>
                  </a:lnTo>
                  <a:lnTo>
                    <a:pt x="5448" y="36696"/>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17" name="Freeform: Shape 916">
              <a:extLst>
                <a:ext uri="{FF2B5EF4-FFF2-40B4-BE49-F238E27FC236}">
                  <a16:creationId xmlns:a16="http://schemas.microsoft.com/office/drawing/2014/main" id="{2FB459EF-EEEE-AC34-B1D0-D661E9238251}"/>
                </a:ext>
              </a:extLst>
            </p:cNvPr>
            <p:cNvSpPr/>
            <p:nvPr/>
          </p:nvSpPr>
          <p:spPr>
            <a:xfrm>
              <a:off x="8326104" y="1864698"/>
              <a:ext cx="21555" cy="22468"/>
            </a:xfrm>
            <a:custGeom>
              <a:avLst/>
              <a:gdLst>
                <a:gd name="connsiteX0" fmla="*/ 1232 w 23366"/>
                <a:gd name="connsiteY0" fmla="*/ 10005 h 24356"/>
                <a:gd name="connsiteX1" fmla="*/ 11545 w 23366"/>
                <a:gd name="connsiteY1" fmla="*/ 0 h 24356"/>
                <a:gd name="connsiteX2" fmla="*/ 20335 w 23366"/>
                <a:gd name="connsiteY2" fmla="*/ 3032 h 24356"/>
                <a:gd name="connsiteX3" fmla="*/ 23367 w 23366"/>
                <a:gd name="connsiteY3" fmla="*/ 10005 h 24356"/>
                <a:gd name="connsiteX4" fmla="*/ 20335 w 23366"/>
                <a:gd name="connsiteY4" fmla="*/ 16978 h 24356"/>
                <a:gd name="connsiteX5" fmla="*/ 16086 w 23366"/>
                <a:gd name="connsiteY5" fmla="*/ 20918 h 24356"/>
                <a:gd name="connsiteX6" fmla="*/ 12292 w 23366"/>
                <a:gd name="connsiteY6" fmla="*/ 24356 h 24356"/>
                <a:gd name="connsiteX7" fmla="*/ 7589 w 23366"/>
                <a:gd name="connsiteY7" fmla="*/ 22735 h 24356"/>
                <a:gd name="connsiteX8" fmla="*/ 7589 w 23366"/>
                <a:gd name="connsiteY8" fmla="*/ 18486 h 24356"/>
                <a:gd name="connsiteX9" fmla="*/ 2432 w 23366"/>
                <a:gd name="connsiteY9" fmla="*/ 15454 h 24356"/>
                <a:gd name="connsiteX10" fmla="*/ 0 w 23366"/>
                <a:gd name="connsiteY10" fmla="*/ 13686 h 24356"/>
                <a:gd name="connsiteX11" fmla="*/ 1216 w 23366"/>
                <a:gd name="connsiteY11" fmla="*/ 9989 h 2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66" h="24356">
                  <a:moveTo>
                    <a:pt x="1232" y="10005"/>
                  </a:moveTo>
                  <a:cubicBezTo>
                    <a:pt x="1232" y="10005"/>
                    <a:pt x="10329" y="0"/>
                    <a:pt x="11545" y="0"/>
                  </a:cubicBezTo>
                  <a:cubicBezTo>
                    <a:pt x="12762" y="0"/>
                    <a:pt x="20335" y="3032"/>
                    <a:pt x="20335" y="3032"/>
                  </a:cubicBezTo>
                  <a:lnTo>
                    <a:pt x="23367" y="10005"/>
                  </a:lnTo>
                  <a:lnTo>
                    <a:pt x="20335" y="16978"/>
                  </a:lnTo>
                  <a:lnTo>
                    <a:pt x="16086" y="20918"/>
                  </a:lnTo>
                  <a:lnTo>
                    <a:pt x="12292" y="24356"/>
                  </a:lnTo>
                  <a:lnTo>
                    <a:pt x="7589" y="22735"/>
                  </a:lnTo>
                  <a:lnTo>
                    <a:pt x="7589" y="18486"/>
                  </a:lnTo>
                  <a:lnTo>
                    <a:pt x="2432" y="15454"/>
                  </a:lnTo>
                  <a:lnTo>
                    <a:pt x="0" y="13686"/>
                  </a:lnTo>
                  <a:lnTo>
                    <a:pt x="1216" y="9989"/>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18" name="Freeform: Shape 917">
              <a:extLst>
                <a:ext uri="{FF2B5EF4-FFF2-40B4-BE49-F238E27FC236}">
                  <a16:creationId xmlns:a16="http://schemas.microsoft.com/office/drawing/2014/main" id="{B6F3CBD8-8C5D-8FA5-30E0-4BE73875DAE1}"/>
                </a:ext>
              </a:extLst>
            </p:cNvPr>
            <p:cNvSpPr/>
            <p:nvPr/>
          </p:nvSpPr>
          <p:spPr>
            <a:xfrm>
              <a:off x="8318549" y="1880076"/>
              <a:ext cx="10916" cy="10085"/>
            </a:xfrm>
            <a:custGeom>
              <a:avLst/>
              <a:gdLst>
                <a:gd name="connsiteX0" fmla="*/ 3649 w 11833"/>
                <a:gd name="connsiteY0" fmla="*/ 0 h 10932"/>
                <a:gd name="connsiteX1" fmla="*/ 3649 w 11833"/>
                <a:gd name="connsiteY1" fmla="*/ 4249 h 10932"/>
                <a:gd name="connsiteX2" fmla="*/ 11530 w 11833"/>
                <a:gd name="connsiteY2" fmla="*/ 7686 h 10932"/>
                <a:gd name="connsiteX3" fmla="*/ 10313 w 11833"/>
                <a:gd name="connsiteY3" fmla="*/ 10913 h 10932"/>
                <a:gd name="connsiteX4" fmla="*/ 2432 w 11833"/>
                <a:gd name="connsiteY4" fmla="*/ 7686 h 10932"/>
                <a:gd name="connsiteX5" fmla="*/ 0 w 11833"/>
                <a:gd name="connsiteY5" fmla="*/ 3632 h 10932"/>
                <a:gd name="connsiteX6" fmla="*/ 3632 w 11833"/>
                <a:gd name="connsiteY6" fmla="*/ 0 h 10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33" h="10932">
                  <a:moveTo>
                    <a:pt x="3649" y="0"/>
                  </a:moveTo>
                  <a:lnTo>
                    <a:pt x="3649" y="4249"/>
                  </a:lnTo>
                  <a:lnTo>
                    <a:pt x="11530" y="7686"/>
                  </a:lnTo>
                  <a:cubicBezTo>
                    <a:pt x="11530" y="7686"/>
                    <a:pt x="12746" y="11221"/>
                    <a:pt x="10313" y="10913"/>
                  </a:cubicBezTo>
                  <a:cubicBezTo>
                    <a:pt x="7881" y="10605"/>
                    <a:pt x="2432" y="7686"/>
                    <a:pt x="2432" y="7686"/>
                  </a:cubicBezTo>
                  <a:lnTo>
                    <a:pt x="0" y="3632"/>
                  </a:lnTo>
                  <a:lnTo>
                    <a:pt x="3632" y="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19" name="Freeform: Shape 918">
              <a:extLst>
                <a:ext uri="{FF2B5EF4-FFF2-40B4-BE49-F238E27FC236}">
                  <a16:creationId xmlns:a16="http://schemas.microsoft.com/office/drawing/2014/main" id="{D3AEACE2-DCD7-2252-1F26-BA06B96C28A5}"/>
                </a:ext>
              </a:extLst>
            </p:cNvPr>
            <p:cNvSpPr/>
            <p:nvPr/>
          </p:nvSpPr>
          <p:spPr>
            <a:xfrm>
              <a:off x="8268227" y="1828078"/>
              <a:ext cx="11675" cy="8945"/>
            </a:xfrm>
            <a:custGeom>
              <a:avLst/>
              <a:gdLst>
                <a:gd name="connsiteX0" fmla="*/ 0 w 12656"/>
                <a:gd name="connsiteY0" fmla="*/ 3324 h 9696"/>
                <a:gd name="connsiteX1" fmla="*/ 9405 w 12656"/>
                <a:gd name="connsiteY1" fmla="*/ 9697 h 9696"/>
                <a:gd name="connsiteX2" fmla="*/ 12437 w 12656"/>
                <a:gd name="connsiteY2" fmla="*/ 5157 h 9696"/>
                <a:gd name="connsiteX3" fmla="*/ 4248 w 12656"/>
                <a:gd name="connsiteY3" fmla="*/ 0 h 9696"/>
                <a:gd name="connsiteX4" fmla="*/ 0 w 12656"/>
                <a:gd name="connsiteY4" fmla="*/ 3340 h 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6" h="9696">
                  <a:moveTo>
                    <a:pt x="0" y="3324"/>
                  </a:moveTo>
                  <a:lnTo>
                    <a:pt x="9405" y="9697"/>
                  </a:lnTo>
                  <a:cubicBezTo>
                    <a:pt x="9405" y="9697"/>
                    <a:pt x="13654" y="6357"/>
                    <a:pt x="12437" y="5157"/>
                  </a:cubicBezTo>
                  <a:cubicBezTo>
                    <a:pt x="11221" y="3940"/>
                    <a:pt x="4248" y="0"/>
                    <a:pt x="4248" y="0"/>
                  </a:cubicBezTo>
                  <a:lnTo>
                    <a:pt x="0" y="334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20" name="Freeform: Shape 919">
              <a:extLst>
                <a:ext uri="{FF2B5EF4-FFF2-40B4-BE49-F238E27FC236}">
                  <a16:creationId xmlns:a16="http://schemas.microsoft.com/office/drawing/2014/main" id="{0A38C863-2380-7202-7334-6551806951AB}"/>
                </a:ext>
              </a:extLst>
            </p:cNvPr>
            <p:cNvSpPr/>
            <p:nvPr/>
          </p:nvSpPr>
          <p:spPr>
            <a:xfrm>
              <a:off x="8346537" y="1855184"/>
              <a:ext cx="6986" cy="5878"/>
            </a:xfrm>
            <a:custGeom>
              <a:avLst/>
              <a:gdLst>
                <a:gd name="connsiteX0" fmla="*/ 7573 w 7573"/>
                <a:gd name="connsiteY0" fmla="*/ 6373 h 6372"/>
                <a:gd name="connsiteX1" fmla="*/ 0 w 7573"/>
                <a:gd name="connsiteY1" fmla="*/ 0 h 6372"/>
                <a:gd name="connsiteX2" fmla="*/ 5757 w 7573"/>
                <a:gd name="connsiteY2" fmla="*/ 0 h 6372"/>
                <a:gd name="connsiteX3" fmla="*/ 7573 w 7573"/>
                <a:gd name="connsiteY3" fmla="*/ 6373 h 6372"/>
              </a:gdLst>
              <a:ahLst/>
              <a:cxnLst>
                <a:cxn ang="0">
                  <a:pos x="connsiteX0" y="connsiteY0"/>
                </a:cxn>
                <a:cxn ang="0">
                  <a:pos x="connsiteX1" y="connsiteY1"/>
                </a:cxn>
                <a:cxn ang="0">
                  <a:pos x="connsiteX2" y="connsiteY2"/>
                </a:cxn>
                <a:cxn ang="0">
                  <a:pos x="connsiteX3" y="connsiteY3"/>
                </a:cxn>
              </a:cxnLst>
              <a:rect l="l" t="t" r="r" b="b"/>
              <a:pathLst>
                <a:path w="7573" h="6372">
                  <a:moveTo>
                    <a:pt x="7573" y="6373"/>
                  </a:moveTo>
                  <a:lnTo>
                    <a:pt x="0" y="0"/>
                  </a:lnTo>
                  <a:lnTo>
                    <a:pt x="5757" y="0"/>
                  </a:lnTo>
                  <a:lnTo>
                    <a:pt x="7573" y="6373"/>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21" name="Freeform: Shape 920">
              <a:extLst>
                <a:ext uri="{FF2B5EF4-FFF2-40B4-BE49-F238E27FC236}">
                  <a16:creationId xmlns:a16="http://schemas.microsoft.com/office/drawing/2014/main" id="{6232E00F-C17F-48E8-0F7A-D28ABA952679}"/>
                </a:ext>
              </a:extLst>
            </p:cNvPr>
            <p:cNvSpPr/>
            <p:nvPr/>
          </p:nvSpPr>
          <p:spPr>
            <a:xfrm>
              <a:off x="8294240" y="1804577"/>
              <a:ext cx="20426" cy="9648"/>
            </a:xfrm>
            <a:custGeom>
              <a:avLst/>
              <a:gdLst>
                <a:gd name="connsiteX0" fmla="*/ 14545 w 22142"/>
                <a:gd name="connsiteY0" fmla="*/ 10459 h 10459"/>
                <a:gd name="connsiteX1" fmla="*/ 6973 w 22142"/>
                <a:gd name="connsiteY1" fmla="*/ 10459 h 10459"/>
                <a:gd name="connsiteX2" fmla="*/ 0 w 22142"/>
                <a:gd name="connsiteY2" fmla="*/ 3940 h 10459"/>
                <a:gd name="connsiteX3" fmla="*/ 5157 w 22142"/>
                <a:gd name="connsiteY3" fmla="*/ 0 h 10459"/>
                <a:gd name="connsiteX4" fmla="*/ 18502 w 22142"/>
                <a:gd name="connsiteY4" fmla="*/ 0 h 10459"/>
                <a:gd name="connsiteX5" fmla="*/ 22134 w 22142"/>
                <a:gd name="connsiteY5" fmla="*/ 5221 h 10459"/>
                <a:gd name="connsiteX6" fmla="*/ 14562 w 22142"/>
                <a:gd name="connsiteY6" fmla="*/ 10459 h 1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2" h="10459">
                  <a:moveTo>
                    <a:pt x="14545" y="10459"/>
                  </a:moveTo>
                  <a:lnTo>
                    <a:pt x="6973" y="10459"/>
                  </a:lnTo>
                  <a:lnTo>
                    <a:pt x="0" y="3940"/>
                  </a:lnTo>
                  <a:lnTo>
                    <a:pt x="5157" y="0"/>
                  </a:lnTo>
                  <a:lnTo>
                    <a:pt x="18502" y="0"/>
                  </a:lnTo>
                  <a:cubicBezTo>
                    <a:pt x="18502" y="0"/>
                    <a:pt x="21843" y="4703"/>
                    <a:pt x="22134" y="5221"/>
                  </a:cubicBezTo>
                  <a:cubicBezTo>
                    <a:pt x="22427" y="5740"/>
                    <a:pt x="14562" y="10459"/>
                    <a:pt x="14562" y="10459"/>
                  </a:cubicBez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22" name="Freeform: Shape 921">
              <a:extLst>
                <a:ext uri="{FF2B5EF4-FFF2-40B4-BE49-F238E27FC236}">
                  <a16:creationId xmlns:a16="http://schemas.microsoft.com/office/drawing/2014/main" id="{692F76D0-0787-ADBA-4FAF-A77CA5A50588}"/>
                </a:ext>
              </a:extLst>
            </p:cNvPr>
            <p:cNvSpPr/>
            <p:nvPr/>
          </p:nvSpPr>
          <p:spPr>
            <a:xfrm>
              <a:off x="8321645" y="1804577"/>
              <a:ext cx="5594" cy="4816"/>
            </a:xfrm>
            <a:custGeom>
              <a:avLst/>
              <a:gdLst>
                <a:gd name="connsiteX0" fmla="*/ 0 w 6064"/>
                <a:gd name="connsiteY0" fmla="*/ 3940 h 5221"/>
                <a:gd name="connsiteX1" fmla="*/ 6065 w 6064"/>
                <a:gd name="connsiteY1" fmla="*/ 0 h 5221"/>
                <a:gd name="connsiteX2" fmla="*/ 4848 w 6064"/>
                <a:gd name="connsiteY2" fmla="*/ 5221 h 5221"/>
                <a:gd name="connsiteX3" fmla="*/ 0 w 6064"/>
                <a:gd name="connsiteY3" fmla="*/ 3940 h 5221"/>
              </a:gdLst>
              <a:ahLst/>
              <a:cxnLst>
                <a:cxn ang="0">
                  <a:pos x="connsiteX0" y="connsiteY0"/>
                </a:cxn>
                <a:cxn ang="0">
                  <a:pos x="connsiteX1" y="connsiteY1"/>
                </a:cxn>
                <a:cxn ang="0">
                  <a:pos x="connsiteX2" y="connsiteY2"/>
                </a:cxn>
                <a:cxn ang="0">
                  <a:pos x="connsiteX3" y="connsiteY3"/>
                </a:cxn>
              </a:cxnLst>
              <a:rect l="l" t="t" r="r" b="b"/>
              <a:pathLst>
                <a:path w="6064" h="5221">
                  <a:moveTo>
                    <a:pt x="0" y="3940"/>
                  </a:moveTo>
                  <a:lnTo>
                    <a:pt x="6065" y="0"/>
                  </a:lnTo>
                  <a:lnTo>
                    <a:pt x="4848" y="5221"/>
                  </a:lnTo>
                  <a:lnTo>
                    <a:pt x="0" y="394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23" name="Freeform: Shape 922">
              <a:extLst>
                <a:ext uri="{FF2B5EF4-FFF2-40B4-BE49-F238E27FC236}">
                  <a16:creationId xmlns:a16="http://schemas.microsoft.com/office/drawing/2014/main" id="{7E3E198D-8A21-103F-07F3-5977278D4F49}"/>
                </a:ext>
              </a:extLst>
            </p:cNvPr>
            <p:cNvSpPr/>
            <p:nvPr/>
          </p:nvSpPr>
          <p:spPr>
            <a:xfrm>
              <a:off x="8264023" y="1789185"/>
              <a:ext cx="27420" cy="17801"/>
            </a:xfrm>
            <a:custGeom>
              <a:avLst/>
              <a:gdLst>
                <a:gd name="connsiteX0" fmla="*/ 21535 w 29723"/>
                <a:gd name="connsiteY0" fmla="*/ 0 h 19296"/>
                <a:gd name="connsiteX1" fmla="*/ 27599 w 29723"/>
                <a:gd name="connsiteY1" fmla="*/ 8189 h 19296"/>
                <a:gd name="connsiteX2" fmla="*/ 29724 w 29723"/>
                <a:gd name="connsiteY2" fmla="*/ 12437 h 19296"/>
                <a:gd name="connsiteX3" fmla="*/ 23351 w 29723"/>
                <a:gd name="connsiteY3" fmla="*/ 19297 h 19296"/>
                <a:gd name="connsiteX4" fmla="*/ 18648 w 29723"/>
                <a:gd name="connsiteY4" fmla="*/ 19297 h 19296"/>
                <a:gd name="connsiteX5" fmla="*/ 17205 w 29723"/>
                <a:gd name="connsiteY5" fmla="*/ 16686 h 19296"/>
                <a:gd name="connsiteX6" fmla="*/ 9405 w 29723"/>
                <a:gd name="connsiteY6" fmla="*/ 16686 h 19296"/>
                <a:gd name="connsiteX7" fmla="*/ 2432 w 29723"/>
                <a:gd name="connsiteY7" fmla="*/ 16686 h 19296"/>
                <a:gd name="connsiteX8" fmla="*/ 2432 w 29723"/>
                <a:gd name="connsiteY8" fmla="*/ 9648 h 19296"/>
                <a:gd name="connsiteX9" fmla="*/ 0 w 29723"/>
                <a:gd name="connsiteY9" fmla="*/ 7589 h 19296"/>
                <a:gd name="connsiteX10" fmla="*/ 4557 w 29723"/>
                <a:gd name="connsiteY10" fmla="*/ 3340 h 19296"/>
                <a:gd name="connsiteX11" fmla="*/ 14870 w 29723"/>
                <a:gd name="connsiteY11" fmla="*/ 0 h 19296"/>
                <a:gd name="connsiteX12" fmla="*/ 21535 w 29723"/>
                <a:gd name="connsiteY12" fmla="*/ 0 h 1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23" h="19296">
                  <a:moveTo>
                    <a:pt x="21535" y="0"/>
                  </a:moveTo>
                  <a:lnTo>
                    <a:pt x="27599" y="8189"/>
                  </a:lnTo>
                  <a:lnTo>
                    <a:pt x="29724" y="12437"/>
                  </a:lnTo>
                  <a:lnTo>
                    <a:pt x="23351" y="19297"/>
                  </a:lnTo>
                  <a:lnTo>
                    <a:pt x="18648" y="19297"/>
                  </a:lnTo>
                  <a:lnTo>
                    <a:pt x="17205" y="16686"/>
                  </a:lnTo>
                  <a:lnTo>
                    <a:pt x="9405" y="16686"/>
                  </a:lnTo>
                  <a:lnTo>
                    <a:pt x="2432" y="16686"/>
                  </a:lnTo>
                  <a:lnTo>
                    <a:pt x="2432" y="9648"/>
                  </a:lnTo>
                  <a:lnTo>
                    <a:pt x="0" y="7589"/>
                  </a:lnTo>
                  <a:lnTo>
                    <a:pt x="4557" y="3340"/>
                  </a:lnTo>
                  <a:lnTo>
                    <a:pt x="14870" y="0"/>
                  </a:lnTo>
                  <a:lnTo>
                    <a:pt x="21535" y="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24" name="Freeform: Shape 923">
              <a:extLst>
                <a:ext uri="{FF2B5EF4-FFF2-40B4-BE49-F238E27FC236}">
                  <a16:creationId xmlns:a16="http://schemas.microsoft.com/office/drawing/2014/main" id="{3BED6BFC-F164-9F00-E9A4-390A455D70F7}"/>
                </a:ext>
              </a:extLst>
            </p:cNvPr>
            <p:cNvSpPr/>
            <p:nvPr/>
          </p:nvSpPr>
          <p:spPr>
            <a:xfrm>
              <a:off x="8236065" y="1772685"/>
              <a:ext cx="36349" cy="21540"/>
            </a:xfrm>
            <a:custGeom>
              <a:avLst/>
              <a:gdLst>
                <a:gd name="connsiteX0" fmla="*/ 22134 w 39403"/>
                <a:gd name="connsiteY0" fmla="*/ 0 h 23350"/>
                <a:gd name="connsiteX1" fmla="*/ 30307 w 39403"/>
                <a:gd name="connsiteY1" fmla="*/ 8789 h 23350"/>
                <a:gd name="connsiteX2" fmla="*/ 39404 w 39403"/>
                <a:gd name="connsiteY2" fmla="*/ 14254 h 23350"/>
                <a:gd name="connsiteX3" fmla="*/ 24550 w 39403"/>
                <a:gd name="connsiteY3" fmla="*/ 17886 h 23350"/>
                <a:gd name="connsiteX4" fmla="*/ 19702 w 39403"/>
                <a:gd name="connsiteY4" fmla="*/ 23351 h 23350"/>
                <a:gd name="connsiteX5" fmla="*/ 16070 w 39403"/>
                <a:gd name="connsiteY5" fmla="*/ 23351 h 23350"/>
                <a:gd name="connsiteX6" fmla="*/ 11675 w 39403"/>
                <a:gd name="connsiteY6" fmla="*/ 20010 h 23350"/>
                <a:gd name="connsiteX7" fmla="*/ 13037 w 39403"/>
                <a:gd name="connsiteY7" fmla="*/ 17886 h 23350"/>
                <a:gd name="connsiteX8" fmla="*/ 11675 w 39403"/>
                <a:gd name="connsiteY8" fmla="*/ 17886 h 23350"/>
                <a:gd name="connsiteX9" fmla="*/ 3940 w 39403"/>
                <a:gd name="connsiteY9" fmla="*/ 17886 h 23350"/>
                <a:gd name="connsiteX10" fmla="*/ 0 w 39403"/>
                <a:gd name="connsiteY10" fmla="*/ 14254 h 23350"/>
                <a:gd name="connsiteX11" fmla="*/ 0 w 39403"/>
                <a:gd name="connsiteY11" fmla="*/ 10005 h 23350"/>
                <a:gd name="connsiteX12" fmla="*/ 1638 w 39403"/>
                <a:gd name="connsiteY12" fmla="*/ 7281 h 23350"/>
                <a:gd name="connsiteX13" fmla="*/ 7281 w 39403"/>
                <a:gd name="connsiteY13" fmla="*/ 7881 h 23350"/>
                <a:gd name="connsiteX14" fmla="*/ 16897 w 39403"/>
                <a:gd name="connsiteY14" fmla="*/ 6065 h 23350"/>
                <a:gd name="connsiteX15" fmla="*/ 22134 w 39403"/>
                <a:gd name="connsiteY15" fmla="*/ 0 h 2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03" h="23350">
                  <a:moveTo>
                    <a:pt x="22134" y="0"/>
                  </a:moveTo>
                  <a:lnTo>
                    <a:pt x="30307" y="8789"/>
                  </a:lnTo>
                  <a:lnTo>
                    <a:pt x="39404" y="14254"/>
                  </a:lnTo>
                  <a:lnTo>
                    <a:pt x="24550" y="17886"/>
                  </a:lnTo>
                  <a:lnTo>
                    <a:pt x="19702" y="23351"/>
                  </a:lnTo>
                  <a:lnTo>
                    <a:pt x="16070" y="23351"/>
                  </a:lnTo>
                  <a:lnTo>
                    <a:pt x="11675" y="20010"/>
                  </a:lnTo>
                  <a:lnTo>
                    <a:pt x="13037" y="17886"/>
                  </a:lnTo>
                  <a:lnTo>
                    <a:pt x="11675" y="17886"/>
                  </a:lnTo>
                  <a:lnTo>
                    <a:pt x="3940" y="17886"/>
                  </a:lnTo>
                  <a:lnTo>
                    <a:pt x="0" y="14254"/>
                  </a:lnTo>
                  <a:lnTo>
                    <a:pt x="0" y="10005"/>
                  </a:lnTo>
                  <a:lnTo>
                    <a:pt x="1638" y="7281"/>
                  </a:lnTo>
                  <a:lnTo>
                    <a:pt x="7281" y="7881"/>
                  </a:lnTo>
                  <a:lnTo>
                    <a:pt x="16897" y="6065"/>
                  </a:lnTo>
                  <a:lnTo>
                    <a:pt x="22134" y="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25" name="Freeform: Shape 924">
              <a:extLst>
                <a:ext uri="{FF2B5EF4-FFF2-40B4-BE49-F238E27FC236}">
                  <a16:creationId xmlns:a16="http://schemas.microsoft.com/office/drawing/2014/main" id="{85D99E98-30A1-5F6A-2B31-3FA76D19F34A}"/>
                </a:ext>
              </a:extLst>
            </p:cNvPr>
            <p:cNvSpPr/>
            <p:nvPr/>
          </p:nvSpPr>
          <p:spPr>
            <a:xfrm>
              <a:off x="8334480" y="1774644"/>
              <a:ext cx="57637" cy="57891"/>
            </a:xfrm>
            <a:custGeom>
              <a:avLst/>
              <a:gdLst>
                <a:gd name="connsiteX0" fmla="*/ 39437 w 62479"/>
                <a:gd name="connsiteY0" fmla="*/ 59723 h 62754"/>
                <a:gd name="connsiteX1" fmla="*/ 46102 w 62479"/>
                <a:gd name="connsiteY1" fmla="*/ 49409 h 62754"/>
                <a:gd name="connsiteX2" fmla="*/ 48226 w 62479"/>
                <a:gd name="connsiteY2" fmla="*/ 42891 h 62754"/>
                <a:gd name="connsiteX3" fmla="*/ 51258 w 62479"/>
                <a:gd name="connsiteY3" fmla="*/ 39096 h 62754"/>
                <a:gd name="connsiteX4" fmla="*/ 57015 w 62479"/>
                <a:gd name="connsiteY4" fmla="*/ 36372 h 62754"/>
                <a:gd name="connsiteX5" fmla="*/ 59447 w 62479"/>
                <a:gd name="connsiteY5" fmla="*/ 32432 h 62754"/>
                <a:gd name="connsiteX6" fmla="*/ 57015 w 62479"/>
                <a:gd name="connsiteY6" fmla="*/ 29999 h 62754"/>
                <a:gd name="connsiteX7" fmla="*/ 62479 w 62479"/>
                <a:gd name="connsiteY7" fmla="*/ 21210 h 62754"/>
                <a:gd name="connsiteX8" fmla="*/ 62479 w 62479"/>
                <a:gd name="connsiteY8" fmla="*/ 7265 h 62754"/>
                <a:gd name="connsiteX9" fmla="*/ 57015 w 62479"/>
                <a:gd name="connsiteY9" fmla="*/ 1508 h 62754"/>
                <a:gd name="connsiteX10" fmla="*/ 49734 w 62479"/>
                <a:gd name="connsiteY10" fmla="*/ 0 h 62754"/>
                <a:gd name="connsiteX11" fmla="*/ 45793 w 62479"/>
                <a:gd name="connsiteY11" fmla="*/ 3632 h 62754"/>
                <a:gd name="connsiteX12" fmla="*/ 29724 w 62479"/>
                <a:gd name="connsiteY12" fmla="*/ 9551 h 62754"/>
                <a:gd name="connsiteX13" fmla="*/ 24567 w 62479"/>
                <a:gd name="connsiteY13" fmla="*/ 12437 h 62754"/>
                <a:gd name="connsiteX14" fmla="*/ 15470 w 62479"/>
                <a:gd name="connsiteY14" fmla="*/ 9551 h 62754"/>
                <a:gd name="connsiteX15" fmla="*/ 20627 w 62479"/>
                <a:gd name="connsiteY15" fmla="*/ 7881 h 62754"/>
                <a:gd name="connsiteX16" fmla="*/ 16832 w 62479"/>
                <a:gd name="connsiteY16" fmla="*/ 4848 h 62754"/>
                <a:gd name="connsiteX17" fmla="*/ 10005 w 62479"/>
                <a:gd name="connsiteY17" fmla="*/ 7573 h 62754"/>
                <a:gd name="connsiteX18" fmla="*/ 2578 w 62479"/>
                <a:gd name="connsiteY18" fmla="*/ 18178 h 62754"/>
                <a:gd name="connsiteX19" fmla="*/ 0 w 62479"/>
                <a:gd name="connsiteY19" fmla="*/ 28183 h 62754"/>
                <a:gd name="connsiteX20" fmla="*/ 0 w 62479"/>
                <a:gd name="connsiteY20" fmla="*/ 33648 h 62754"/>
                <a:gd name="connsiteX21" fmla="*/ 1216 w 62479"/>
                <a:gd name="connsiteY21" fmla="*/ 39712 h 62754"/>
                <a:gd name="connsiteX22" fmla="*/ 2578 w 62479"/>
                <a:gd name="connsiteY22" fmla="*/ 42891 h 62754"/>
                <a:gd name="connsiteX23" fmla="*/ 0 w 62479"/>
                <a:gd name="connsiteY23" fmla="*/ 46069 h 62754"/>
                <a:gd name="connsiteX24" fmla="*/ 4848 w 62479"/>
                <a:gd name="connsiteY24" fmla="*/ 51534 h 62754"/>
                <a:gd name="connsiteX25" fmla="*/ 6973 w 62479"/>
                <a:gd name="connsiteY25" fmla="*/ 55474 h 62754"/>
                <a:gd name="connsiteX26" fmla="*/ 7881 w 62479"/>
                <a:gd name="connsiteY26" fmla="*/ 59723 h 62754"/>
                <a:gd name="connsiteX27" fmla="*/ 11222 w 62479"/>
                <a:gd name="connsiteY27" fmla="*/ 59723 h 62754"/>
                <a:gd name="connsiteX28" fmla="*/ 18502 w 62479"/>
                <a:gd name="connsiteY28" fmla="*/ 57290 h 62754"/>
                <a:gd name="connsiteX29" fmla="*/ 20627 w 62479"/>
                <a:gd name="connsiteY29" fmla="*/ 51534 h 62754"/>
                <a:gd name="connsiteX30" fmla="*/ 23059 w 62479"/>
                <a:gd name="connsiteY30" fmla="*/ 51534 h 62754"/>
                <a:gd name="connsiteX31" fmla="*/ 26091 w 62479"/>
                <a:gd name="connsiteY31" fmla="*/ 57290 h 62754"/>
                <a:gd name="connsiteX32" fmla="*/ 31248 w 62479"/>
                <a:gd name="connsiteY32" fmla="*/ 59723 h 62754"/>
                <a:gd name="connsiteX33" fmla="*/ 37004 w 62479"/>
                <a:gd name="connsiteY33" fmla="*/ 62755 h 62754"/>
                <a:gd name="connsiteX34" fmla="*/ 39437 w 62479"/>
                <a:gd name="connsiteY34" fmla="*/ 61247 h 62754"/>
                <a:gd name="connsiteX35" fmla="*/ 39437 w 62479"/>
                <a:gd name="connsiteY35" fmla="*/ 59739 h 6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2479" h="62754">
                  <a:moveTo>
                    <a:pt x="39437" y="59723"/>
                  </a:moveTo>
                  <a:lnTo>
                    <a:pt x="46102" y="49409"/>
                  </a:lnTo>
                  <a:lnTo>
                    <a:pt x="48226" y="42891"/>
                  </a:lnTo>
                  <a:lnTo>
                    <a:pt x="51258" y="39096"/>
                  </a:lnTo>
                  <a:lnTo>
                    <a:pt x="57015" y="36372"/>
                  </a:lnTo>
                  <a:lnTo>
                    <a:pt x="59447" y="32432"/>
                  </a:lnTo>
                  <a:lnTo>
                    <a:pt x="57015" y="29999"/>
                  </a:lnTo>
                  <a:lnTo>
                    <a:pt x="62479" y="21210"/>
                  </a:lnTo>
                  <a:lnTo>
                    <a:pt x="62479" y="7265"/>
                  </a:lnTo>
                  <a:lnTo>
                    <a:pt x="57015" y="1508"/>
                  </a:lnTo>
                  <a:lnTo>
                    <a:pt x="49734" y="0"/>
                  </a:lnTo>
                  <a:lnTo>
                    <a:pt x="45793" y="3632"/>
                  </a:lnTo>
                  <a:lnTo>
                    <a:pt x="29724" y="9551"/>
                  </a:lnTo>
                  <a:lnTo>
                    <a:pt x="24567" y="12437"/>
                  </a:lnTo>
                  <a:lnTo>
                    <a:pt x="15470" y="9551"/>
                  </a:lnTo>
                  <a:lnTo>
                    <a:pt x="20627" y="7881"/>
                  </a:lnTo>
                  <a:lnTo>
                    <a:pt x="16832" y="4848"/>
                  </a:lnTo>
                  <a:lnTo>
                    <a:pt x="10005" y="7573"/>
                  </a:lnTo>
                  <a:cubicBezTo>
                    <a:pt x="10005" y="7573"/>
                    <a:pt x="2725" y="17270"/>
                    <a:pt x="2578" y="18178"/>
                  </a:cubicBezTo>
                  <a:cubicBezTo>
                    <a:pt x="2432" y="19086"/>
                    <a:pt x="0" y="28183"/>
                    <a:pt x="0" y="28183"/>
                  </a:cubicBezTo>
                  <a:lnTo>
                    <a:pt x="0" y="33648"/>
                  </a:lnTo>
                  <a:lnTo>
                    <a:pt x="1216" y="39712"/>
                  </a:lnTo>
                  <a:lnTo>
                    <a:pt x="2578" y="42891"/>
                  </a:lnTo>
                  <a:lnTo>
                    <a:pt x="0" y="46069"/>
                  </a:lnTo>
                  <a:lnTo>
                    <a:pt x="4848" y="51534"/>
                  </a:lnTo>
                  <a:lnTo>
                    <a:pt x="6973" y="55474"/>
                  </a:lnTo>
                  <a:lnTo>
                    <a:pt x="7881" y="59723"/>
                  </a:lnTo>
                  <a:lnTo>
                    <a:pt x="11222" y="59723"/>
                  </a:lnTo>
                  <a:lnTo>
                    <a:pt x="18502" y="57290"/>
                  </a:lnTo>
                  <a:lnTo>
                    <a:pt x="20627" y="51534"/>
                  </a:lnTo>
                  <a:lnTo>
                    <a:pt x="23059" y="51534"/>
                  </a:lnTo>
                  <a:lnTo>
                    <a:pt x="26091" y="57290"/>
                  </a:lnTo>
                  <a:lnTo>
                    <a:pt x="31248" y="59723"/>
                  </a:lnTo>
                  <a:lnTo>
                    <a:pt x="37004" y="62755"/>
                  </a:lnTo>
                  <a:lnTo>
                    <a:pt x="39437" y="61247"/>
                  </a:lnTo>
                  <a:lnTo>
                    <a:pt x="39437" y="59739"/>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26" name="Freeform: Shape 925">
              <a:extLst>
                <a:ext uri="{FF2B5EF4-FFF2-40B4-BE49-F238E27FC236}">
                  <a16:creationId xmlns:a16="http://schemas.microsoft.com/office/drawing/2014/main" id="{021DEC5A-86E9-7069-4434-246A53355286}"/>
                </a:ext>
              </a:extLst>
            </p:cNvPr>
            <p:cNvSpPr/>
            <p:nvPr/>
          </p:nvSpPr>
          <p:spPr>
            <a:xfrm>
              <a:off x="8397997" y="1737427"/>
              <a:ext cx="55647" cy="62109"/>
            </a:xfrm>
            <a:custGeom>
              <a:avLst/>
              <a:gdLst>
                <a:gd name="connsiteX0" fmla="*/ 0 w 60322"/>
                <a:gd name="connsiteY0" fmla="*/ 49896 h 67327"/>
                <a:gd name="connsiteX1" fmla="*/ 6664 w 60322"/>
                <a:gd name="connsiteY1" fmla="*/ 59755 h 67327"/>
                <a:gd name="connsiteX2" fmla="*/ 12421 w 60322"/>
                <a:gd name="connsiteY2" fmla="*/ 67328 h 67327"/>
                <a:gd name="connsiteX3" fmla="*/ 21210 w 60322"/>
                <a:gd name="connsiteY3" fmla="*/ 63987 h 67327"/>
                <a:gd name="connsiteX4" fmla="*/ 35464 w 60322"/>
                <a:gd name="connsiteY4" fmla="*/ 61555 h 67327"/>
                <a:gd name="connsiteX5" fmla="*/ 44561 w 60322"/>
                <a:gd name="connsiteY5" fmla="*/ 56090 h 67327"/>
                <a:gd name="connsiteX6" fmla="*/ 50626 w 60322"/>
                <a:gd name="connsiteY6" fmla="*/ 52150 h 67327"/>
                <a:gd name="connsiteX7" fmla="*/ 57290 w 60322"/>
                <a:gd name="connsiteY7" fmla="*/ 40329 h 67327"/>
                <a:gd name="connsiteX8" fmla="*/ 60323 w 60322"/>
                <a:gd name="connsiteY8" fmla="*/ 32448 h 67327"/>
                <a:gd name="connsiteX9" fmla="*/ 60323 w 60322"/>
                <a:gd name="connsiteY9" fmla="*/ 22751 h 67327"/>
                <a:gd name="connsiteX10" fmla="*/ 56382 w 60322"/>
                <a:gd name="connsiteY10" fmla="*/ 9405 h 67327"/>
                <a:gd name="connsiteX11" fmla="*/ 45777 w 60322"/>
                <a:gd name="connsiteY11" fmla="*/ 0 h 67327"/>
                <a:gd name="connsiteX12" fmla="*/ 40312 w 60322"/>
                <a:gd name="connsiteY12" fmla="*/ 0 h 67327"/>
                <a:gd name="connsiteX13" fmla="*/ 34247 w 60322"/>
                <a:gd name="connsiteY13" fmla="*/ 5757 h 67327"/>
                <a:gd name="connsiteX14" fmla="*/ 32740 w 60322"/>
                <a:gd name="connsiteY14" fmla="*/ 13037 h 67327"/>
                <a:gd name="connsiteX15" fmla="*/ 34555 w 60322"/>
                <a:gd name="connsiteY15" fmla="*/ 18194 h 67327"/>
                <a:gd name="connsiteX16" fmla="*/ 33339 w 60322"/>
                <a:gd name="connsiteY16" fmla="*/ 26383 h 67327"/>
                <a:gd name="connsiteX17" fmla="*/ 28491 w 60322"/>
                <a:gd name="connsiteY17" fmla="*/ 29415 h 67327"/>
                <a:gd name="connsiteX18" fmla="*/ 21518 w 60322"/>
                <a:gd name="connsiteY18" fmla="*/ 28507 h 67327"/>
                <a:gd name="connsiteX19" fmla="*/ 13637 w 60322"/>
                <a:gd name="connsiteY19" fmla="*/ 29415 h 67327"/>
                <a:gd name="connsiteX20" fmla="*/ 10297 w 60322"/>
                <a:gd name="connsiteY20" fmla="*/ 33664 h 67327"/>
                <a:gd name="connsiteX21" fmla="*/ 8481 w 60322"/>
                <a:gd name="connsiteY21" fmla="*/ 38204 h 67327"/>
                <a:gd name="connsiteX22" fmla="*/ 2724 w 60322"/>
                <a:gd name="connsiteY22" fmla="*/ 44269 h 67327"/>
                <a:gd name="connsiteX23" fmla="*/ 0 w 60322"/>
                <a:gd name="connsiteY23" fmla="*/ 49880 h 67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322" h="67327">
                  <a:moveTo>
                    <a:pt x="0" y="49896"/>
                  </a:moveTo>
                  <a:cubicBezTo>
                    <a:pt x="0" y="51566"/>
                    <a:pt x="6664" y="59755"/>
                    <a:pt x="6664" y="59755"/>
                  </a:cubicBezTo>
                  <a:lnTo>
                    <a:pt x="12421" y="67328"/>
                  </a:lnTo>
                  <a:lnTo>
                    <a:pt x="21210" y="63987"/>
                  </a:lnTo>
                  <a:lnTo>
                    <a:pt x="35464" y="61555"/>
                  </a:lnTo>
                  <a:lnTo>
                    <a:pt x="44561" y="56090"/>
                  </a:lnTo>
                  <a:lnTo>
                    <a:pt x="50626" y="52150"/>
                  </a:lnTo>
                  <a:lnTo>
                    <a:pt x="57290" y="40329"/>
                  </a:lnTo>
                  <a:lnTo>
                    <a:pt x="60323" y="32448"/>
                  </a:lnTo>
                  <a:lnTo>
                    <a:pt x="60323" y="22751"/>
                  </a:lnTo>
                  <a:cubicBezTo>
                    <a:pt x="60323" y="22751"/>
                    <a:pt x="56982" y="10313"/>
                    <a:pt x="56382" y="9405"/>
                  </a:cubicBezTo>
                  <a:cubicBezTo>
                    <a:pt x="55782" y="8497"/>
                    <a:pt x="45777" y="0"/>
                    <a:pt x="45777" y="0"/>
                  </a:cubicBezTo>
                  <a:lnTo>
                    <a:pt x="40312" y="0"/>
                  </a:lnTo>
                  <a:lnTo>
                    <a:pt x="34247" y="5757"/>
                  </a:lnTo>
                  <a:lnTo>
                    <a:pt x="32740" y="13037"/>
                  </a:lnTo>
                  <a:lnTo>
                    <a:pt x="34555" y="18194"/>
                  </a:lnTo>
                  <a:lnTo>
                    <a:pt x="33339" y="26383"/>
                  </a:lnTo>
                  <a:lnTo>
                    <a:pt x="28491" y="29415"/>
                  </a:lnTo>
                  <a:lnTo>
                    <a:pt x="21518" y="28507"/>
                  </a:lnTo>
                  <a:lnTo>
                    <a:pt x="13637" y="29415"/>
                  </a:lnTo>
                  <a:cubicBezTo>
                    <a:pt x="13637" y="29415"/>
                    <a:pt x="10913" y="32140"/>
                    <a:pt x="10297" y="33664"/>
                  </a:cubicBezTo>
                  <a:cubicBezTo>
                    <a:pt x="9681" y="35188"/>
                    <a:pt x="8481" y="38204"/>
                    <a:pt x="8481" y="38204"/>
                  </a:cubicBezTo>
                  <a:lnTo>
                    <a:pt x="2724" y="44269"/>
                  </a:lnTo>
                  <a:lnTo>
                    <a:pt x="0" y="4988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27" name="Freeform: Shape 926">
              <a:extLst>
                <a:ext uri="{FF2B5EF4-FFF2-40B4-BE49-F238E27FC236}">
                  <a16:creationId xmlns:a16="http://schemas.microsoft.com/office/drawing/2014/main" id="{2B5AA727-83FC-4357-5FC8-3BF2179F01FF}"/>
                </a:ext>
              </a:extLst>
            </p:cNvPr>
            <p:cNvSpPr/>
            <p:nvPr/>
          </p:nvSpPr>
          <p:spPr>
            <a:xfrm>
              <a:off x="8242781" y="1746671"/>
              <a:ext cx="61676" cy="51414"/>
            </a:xfrm>
            <a:custGeom>
              <a:avLst/>
              <a:gdLst>
                <a:gd name="connsiteX0" fmla="*/ 54566 w 66857"/>
                <a:gd name="connsiteY0" fmla="*/ 55734 h 55733"/>
                <a:gd name="connsiteX1" fmla="*/ 48501 w 66857"/>
                <a:gd name="connsiteY1" fmla="*/ 44577 h 55733"/>
                <a:gd name="connsiteX2" fmla="*/ 43036 w 66857"/>
                <a:gd name="connsiteY2" fmla="*/ 39875 h 55733"/>
                <a:gd name="connsiteX3" fmla="*/ 33891 w 66857"/>
                <a:gd name="connsiteY3" fmla="*/ 37896 h 55733"/>
                <a:gd name="connsiteX4" fmla="*/ 29383 w 66857"/>
                <a:gd name="connsiteY4" fmla="*/ 35772 h 55733"/>
                <a:gd name="connsiteX5" fmla="*/ 27567 w 66857"/>
                <a:gd name="connsiteY5" fmla="*/ 30307 h 55733"/>
                <a:gd name="connsiteX6" fmla="*/ 23026 w 66857"/>
                <a:gd name="connsiteY6" fmla="*/ 26675 h 55733"/>
                <a:gd name="connsiteX7" fmla="*/ 19394 w 66857"/>
                <a:gd name="connsiteY7" fmla="*/ 26675 h 55733"/>
                <a:gd name="connsiteX8" fmla="*/ 19394 w 66857"/>
                <a:gd name="connsiteY8" fmla="*/ 20010 h 55733"/>
                <a:gd name="connsiteX9" fmla="*/ 15907 w 66857"/>
                <a:gd name="connsiteY9" fmla="*/ 23643 h 55733"/>
                <a:gd name="connsiteX10" fmla="*/ 9616 w 66857"/>
                <a:gd name="connsiteY10" fmla="*/ 22135 h 55733"/>
                <a:gd name="connsiteX11" fmla="*/ 8789 w 66857"/>
                <a:gd name="connsiteY11" fmla="*/ 16070 h 55733"/>
                <a:gd name="connsiteX12" fmla="*/ 4394 w 66857"/>
                <a:gd name="connsiteY12" fmla="*/ 17286 h 55733"/>
                <a:gd name="connsiteX13" fmla="*/ 0 w 66857"/>
                <a:gd name="connsiteY13" fmla="*/ 16070 h 55733"/>
                <a:gd name="connsiteX14" fmla="*/ 4394 w 66857"/>
                <a:gd name="connsiteY14" fmla="*/ 0 h 55733"/>
                <a:gd name="connsiteX15" fmla="*/ 9632 w 66857"/>
                <a:gd name="connsiteY15" fmla="*/ 5157 h 55733"/>
                <a:gd name="connsiteX16" fmla="*/ 16345 w 66857"/>
                <a:gd name="connsiteY16" fmla="*/ 7589 h 55733"/>
                <a:gd name="connsiteX17" fmla="*/ 21535 w 66857"/>
                <a:gd name="connsiteY17" fmla="*/ 14562 h 55733"/>
                <a:gd name="connsiteX18" fmla="*/ 30015 w 66857"/>
                <a:gd name="connsiteY18" fmla="*/ 12746 h 55733"/>
                <a:gd name="connsiteX19" fmla="*/ 33907 w 66857"/>
                <a:gd name="connsiteY19" fmla="*/ 10929 h 55733"/>
                <a:gd name="connsiteX20" fmla="*/ 40231 w 66857"/>
                <a:gd name="connsiteY20" fmla="*/ 14562 h 55733"/>
                <a:gd name="connsiteX21" fmla="*/ 44561 w 66857"/>
                <a:gd name="connsiteY21" fmla="*/ 19718 h 55733"/>
                <a:gd name="connsiteX22" fmla="*/ 46993 w 66857"/>
                <a:gd name="connsiteY22" fmla="*/ 25475 h 55733"/>
                <a:gd name="connsiteX23" fmla="*/ 50333 w 66857"/>
                <a:gd name="connsiteY23" fmla="*/ 30323 h 55733"/>
                <a:gd name="connsiteX24" fmla="*/ 57306 w 66857"/>
                <a:gd name="connsiteY24" fmla="*/ 33356 h 55733"/>
                <a:gd name="connsiteX25" fmla="*/ 63063 w 66857"/>
                <a:gd name="connsiteY25" fmla="*/ 37604 h 55733"/>
                <a:gd name="connsiteX26" fmla="*/ 66858 w 66857"/>
                <a:gd name="connsiteY26" fmla="*/ 41237 h 55733"/>
                <a:gd name="connsiteX27" fmla="*/ 66858 w 66857"/>
                <a:gd name="connsiteY27" fmla="*/ 46085 h 55733"/>
                <a:gd name="connsiteX28" fmla="*/ 64587 w 66857"/>
                <a:gd name="connsiteY28" fmla="*/ 51550 h 55733"/>
                <a:gd name="connsiteX29" fmla="*/ 58522 w 66857"/>
                <a:gd name="connsiteY29" fmla="*/ 55734 h 55733"/>
                <a:gd name="connsiteX30" fmla="*/ 54582 w 66857"/>
                <a:gd name="connsiteY30" fmla="*/ 55734 h 5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6857" h="55733">
                  <a:moveTo>
                    <a:pt x="54566" y="55734"/>
                  </a:moveTo>
                  <a:lnTo>
                    <a:pt x="48501" y="44577"/>
                  </a:lnTo>
                  <a:lnTo>
                    <a:pt x="43036" y="39875"/>
                  </a:lnTo>
                  <a:lnTo>
                    <a:pt x="33891" y="37896"/>
                  </a:lnTo>
                  <a:lnTo>
                    <a:pt x="29383" y="35772"/>
                  </a:lnTo>
                  <a:cubicBezTo>
                    <a:pt x="29383" y="35772"/>
                    <a:pt x="29075" y="30615"/>
                    <a:pt x="27567" y="30307"/>
                  </a:cubicBezTo>
                  <a:cubicBezTo>
                    <a:pt x="26058" y="29999"/>
                    <a:pt x="23026" y="26675"/>
                    <a:pt x="23026" y="26675"/>
                  </a:cubicBezTo>
                  <a:lnTo>
                    <a:pt x="19394" y="26675"/>
                  </a:lnTo>
                  <a:lnTo>
                    <a:pt x="19394" y="20010"/>
                  </a:lnTo>
                  <a:lnTo>
                    <a:pt x="15907" y="23643"/>
                  </a:lnTo>
                  <a:lnTo>
                    <a:pt x="9616" y="22135"/>
                  </a:lnTo>
                  <a:lnTo>
                    <a:pt x="8789" y="16070"/>
                  </a:lnTo>
                  <a:lnTo>
                    <a:pt x="4394" y="17286"/>
                  </a:lnTo>
                  <a:lnTo>
                    <a:pt x="0" y="16070"/>
                  </a:lnTo>
                  <a:lnTo>
                    <a:pt x="4394" y="0"/>
                  </a:lnTo>
                  <a:lnTo>
                    <a:pt x="9632" y="5157"/>
                  </a:lnTo>
                  <a:lnTo>
                    <a:pt x="16345" y="7589"/>
                  </a:lnTo>
                  <a:lnTo>
                    <a:pt x="21535" y="14562"/>
                  </a:lnTo>
                  <a:lnTo>
                    <a:pt x="30015" y="12746"/>
                  </a:lnTo>
                  <a:lnTo>
                    <a:pt x="33907" y="10929"/>
                  </a:lnTo>
                  <a:lnTo>
                    <a:pt x="40231" y="14562"/>
                  </a:lnTo>
                  <a:lnTo>
                    <a:pt x="44561" y="19718"/>
                  </a:lnTo>
                  <a:lnTo>
                    <a:pt x="46993" y="25475"/>
                  </a:lnTo>
                  <a:lnTo>
                    <a:pt x="50333" y="30323"/>
                  </a:lnTo>
                  <a:lnTo>
                    <a:pt x="57306" y="33356"/>
                  </a:lnTo>
                  <a:lnTo>
                    <a:pt x="63063" y="37604"/>
                  </a:lnTo>
                  <a:lnTo>
                    <a:pt x="66858" y="41237"/>
                  </a:lnTo>
                  <a:lnTo>
                    <a:pt x="66858" y="46085"/>
                  </a:lnTo>
                  <a:lnTo>
                    <a:pt x="64587" y="51550"/>
                  </a:lnTo>
                  <a:lnTo>
                    <a:pt x="58522" y="55734"/>
                  </a:lnTo>
                  <a:lnTo>
                    <a:pt x="54582" y="55734"/>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28" name="Freeform: Shape 927">
              <a:extLst>
                <a:ext uri="{FF2B5EF4-FFF2-40B4-BE49-F238E27FC236}">
                  <a16:creationId xmlns:a16="http://schemas.microsoft.com/office/drawing/2014/main" id="{98BED75A-344E-271C-A891-1AED7998C4C2}"/>
                </a:ext>
              </a:extLst>
            </p:cNvPr>
            <p:cNvSpPr/>
            <p:nvPr/>
          </p:nvSpPr>
          <p:spPr>
            <a:xfrm>
              <a:off x="8308512" y="1774644"/>
              <a:ext cx="22984" cy="16215"/>
            </a:xfrm>
            <a:custGeom>
              <a:avLst/>
              <a:gdLst>
                <a:gd name="connsiteX0" fmla="*/ 9389 w 24915"/>
                <a:gd name="connsiteY0" fmla="*/ 17578 h 17577"/>
                <a:gd name="connsiteX1" fmla="*/ 4848 w 24915"/>
                <a:gd name="connsiteY1" fmla="*/ 14546 h 17577"/>
                <a:gd name="connsiteX2" fmla="*/ 0 w 24915"/>
                <a:gd name="connsiteY2" fmla="*/ 11821 h 17577"/>
                <a:gd name="connsiteX3" fmla="*/ 1816 w 24915"/>
                <a:gd name="connsiteY3" fmla="*/ 7281 h 17577"/>
                <a:gd name="connsiteX4" fmla="*/ 6681 w 24915"/>
                <a:gd name="connsiteY4" fmla="*/ 3340 h 17577"/>
                <a:gd name="connsiteX5" fmla="*/ 14254 w 24915"/>
                <a:gd name="connsiteY5" fmla="*/ 0 h 17577"/>
                <a:gd name="connsiteX6" fmla="*/ 20318 w 24915"/>
                <a:gd name="connsiteY6" fmla="*/ 1816 h 17577"/>
                <a:gd name="connsiteX7" fmla="*/ 24567 w 24915"/>
                <a:gd name="connsiteY7" fmla="*/ 8789 h 17577"/>
                <a:gd name="connsiteX8" fmla="*/ 24567 w 24915"/>
                <a:gd name="connsiteY8" fmla="*/ 12421 h 17577"/>
                <a:gd name="connsiteX9" fmla="*/ 22751 w 24915"/>
                <a:gd name="connsiteY9" fmla="*/ 15762 h 17577"/>
                <a:gd name="connsiteX10" fmla="*/ 19118 w 24915"/>
                <a:gd name="connsiteY10" fmla="*/ 15762 h 17577"/>
                <a:gd name="connsiteX11" fmla="*/ 14270 w 24915"/>
                <a:gd name="connsiteY11" fmla="*/ 17578 h 17577"/>
                <a:gd name="connsiteX12" fmla="*/ 9421 w 24915"/>
                <a:gd name="connsiteY12" fmla="*/ 17578 h 17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915" h="17577">
                  <a:moveTo>
                    <a:pt x="9389" y="17578"/>
                  </a:moveTo>
                  <a:lnTo>
                    <a:pt x="4848" y="14546"/>
                  </a:lnTo>
                  <a:lnTo>
                    <a:pt x="0" y="11821"/>
                  </a:lnTo>
                  <a:lnTo>
                    <a:pt x="1816" y="7281"/>
                  </a:lnTo>
                  <a:lnTo>
                    <a:pt x="6681" y="3340"/>
                  </a:lnTo>
                  <a:lnTo>
                    <a:pt x="14254" y="0"/>
                  </a:lnTo>
                  <a:lnTo>
                    <a:pt x="20318" y="1816"/>
                  </a:lnTo>
                  <a:cubicBezTo>
                    <a:pt x="20318" y="1816"/>
                    <a:pt x="24259" y="9097"/>
                    <a:pt x="24567" y="8789"/>
                  </a:cubicBezTo>
                  <a:cubicBezTo>
                    <a:pt x="24875" y="8481"/>
                    <a:pt x="25167" y="11513"/>
                    <a:pt x="24567" y="12421"/>
                  </a:cubicBezTo>
                  <a:cubicBezTo>
                    <a:pt x="23967" y="13329"/>
                    <a:pt x="22751" y="15762"/>
                    <a:pt x="22751" y="15762"/>
                  </a:cubicBezTo>
                  <a:lnTo>
                    <a:pt x="19118" y="15762"/>
                  </a:lnTo>
                  <a:lnTo>
                    <a:pt x="14270" y="17578"/>
                  </a:lnTo>
                  <a:lnTo>
                    <a:pt x="9421" y="17578"/>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29" name="Freeform: Shape 928">
              <a:extLst>
                <a:ext uri="{FF2B5EF4-FFF2-40B4-BE49-F238E27FC236}">
                  <a16:creationId xmlns:a16="http://schemas.microsoft.com/office/drawing/2014/main" id="{0008BD12-BDE2-7C54-C2C4-E404632C9000}"/>
                </a:ext>
              </a:extLst>
            </p:cNvPr>
            <p:cNvSpPr/>
            <p:nvPr/>
          </p:nvSpPr>
          <p:spPr>
            <a:xfrm>
              <a:off x="8275655" y="1746686"/>
              <a:ext cx="40395" cy="32445"/>
            </a:xfrm>
            <a:custGeom>
              <a:avLst/>
              <a:gdLst>
                <a:gd name="connsiteX0" fmla="*/ 35601 w 43789"/>
                <a:gd name="connsiteY0" fmla="*/ 35156 h 35171"/>
                <a:gd name="connsiteX1" fmla="*/ 43790 w 43789"/>
                <a:gd name="connsiteY1" fmla="*/ 25459 h 35171"/>
                <a:gd name="connsiteX2" fmla="*/ 35601 w 43789"/>
                <a:gd name="connsiteY2" fmla="*/ 21210 h 35171"/>
                <a:gd name="connsiteX3" fmla="*/ 28936 w 43789"/>
                <a:gd name="connsiteY3" fmla="*/ 15146 h 35171"/>
                <a:gd name="connsiteX4" fmla="*/ 26812 w 43789"/>
                <a:gd name="connsiteY4" fmla="*/ 8481 h 35171"/>
                <a:gd name="connsiteX5" fmla="*/ 17115 w 43789"/>
                <a:gd name="connsiteY5" fmla="*/ 8481 h 35171"/>
                <a:gd name="connsiteX6" fmla="*/ 11958 w 43789"/>
                <a:gd name="connsiteY6" fmla="*/ 2724 h 35171"/>
                <a:gd name="connsiteX7" fmla="*/ 2261 w 43789"/>
                <a:gd name="connsiteY7" fmla="*/ 2724 h 35171"/>
                <a:gd name="connsiteX8" fmla="*/ 137 w 43789"/>
                <a:gd name="connsiteY8" fmla="*/ 0 h 35171"/>
                <a:gd name="connsiteX9" fmla="*/ 137 w 43789"/>
                <a:gd name="connsiteY9" fmla="*/ 4540 h 35171"/>
                <a:gd name="connsiteX10" fmla="*/ 8618 w 43789"/>
                <a:gd name="connsiteY10" fmla="*/ 8789 h 35171"/>
                <a:gd name="connsiteX11" fmla="*/ 14683 w 43789"/>
                <a:gd name="connsiteY11" fmla="*/ 15162 h 35171"/>
                <a:gd name="connsiteX12" fmla="*/ 14683 w 43789"/>
                <a:gd name="connsiteY12" fmla="*/ 17594 h 35171"/>
                <a:gd name="connsiteX13" fmla="*/ 21899 w 43789"/>
                <a:gd name="connsiteY13" fmla="*/ 22443 h 35171"/>
                <a:gd name="connsiteX14" fmla="*/ 21899 w 43789"/>
                <a:gd name="connsiteY14" fmla="*/ 30323 h 35171"/>
                <a:gd name="connsiteX15" fmla="*/ 32877 w 43789"/>
                <a:gd name="connsiteY15" fmla="*/ 35172 h 35171"/>
                <a:gd name="connsiteX16" fmla="*/ 35601 w 43789"/>
                <a:gd name="connsiteY16" fmla="*/ 35172 h 3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789" h="35171">
                  <a:moveTo>
                    <a:pt x="35601" y="35156"/>
                  </a:moveTo>
                  <a:lnTo>
                    <a:pt x="43790" y="25459"/>
                  </a:lnTo>
                  <a:lnTo>
                    <a:pt x="35601" y="21210"/>
                  </a:lnTo>
                  <a:lnTo>
                    <a:pt x="28936" y="15146"/>
                  </a:lnTo>
                  <a:lnTo>
                    <a:pt x="26812" y="8481"/>
                  </a:lnTo>
                  <a:lnTo>
                    <a:pt x="17115" y="8481"/>
                  </a:lnTo>
                  <a:lnTo>
                    <a:pt x="11958" y="2724"/>
                  </a:lnTo>
                  <a:lnTo>
                    <a:pt x="2261" y="2724"/>
                  </a:lnTo>
                  <a:lnTo>
                    <a:pt x="137" y="0"/>
                  </a:lnTo>
                  <a:cubicBezTo>
                    <a:pt x="137" y="0"/>
                    <a:pt x="-171" y="3632"/>
                    <a:pt x="137" y="4540"/>
                  </a:cubicBezTo>
                  <a:cubicBezTo>
                    <a:pt x="445" y="5448"/>
                    <a:pt x="8618" y="8789"/>
                    <a:pt x="8618" y="8789"/>
                  </a:cubicBezTo>
                  <a:lnTo>
                    <a:pt x="14683" y="15162"/>
                  </a:lnTo>
                  <a:lnTo>
                    <a:pt x="14683" y="17594"/>
                  </a:lnTo>
                  <a:lnTo>
                    <a:pt x="21899" y="22443"/>
                  </a:lnTo>
                  <a:lnTo>
                    <a:pt x="21899" y="30323"/>
                  </a:lnTo>
                  <a:lnTo>
                    <a:pt x="32877" y="35172"/>
                  </a:lnTo>
                  <a:lnTo>
                    <a:pt x="35601" y="35172"/>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30" name="Freeform: Shape 929">
              <a:extLst>
                <a:ext uri="{FF2B5EF4-FFF2-40B4-BE49-F238E27FC236}">
                  <a16:creationId xmlns:a16="http://schemas.microsoft.com/office/drawing/2014/main" id="{8420F669-1A8B-896C-D4AF-2C1C377A4F30}"/>
                </a:ext>
              </a:extLst>
            </p:cNvPr>
            <p:cNvSpPr/>
            <p:nvPr/>
          </p:nvSpPr>
          <p:spPr>
            <a:xfrm>
              <a:off x="8308497" y="1746686"/>
              <a:ext cx="18262" cy="20688"/>
            </a:xfrm>
            <a:custGeom>
              <a:avLst/>
              <a:gdLst>
                <a:gd name="connsiteX0" fmla="*/ 14254 w 19796"/>
                <a:gd name="connsiteY0" fmla="*/ 21210 h 22426"/>
                <a:gd name="connsiteX1" fmla="*/ 19102 w 19796"/>
                <a:gd name="connsiteY1" fmla="*/ 11513 h 22426"/>
                <a:gd name="connsiteX2" fmla="*/ 10913 w 19796"/>
                <a:gd name="connsiteY2" fmla="*/ 4540 h 22426"/>
                <a:gd name="connsiteX3" fmla="*/ 3632 w 19796"/>
                <a:gd name="connsiteY3" fmla="*/ 0 h 22426"/>
                <a:gd name="connsiteX4" fmla="*/ 0 w 19796"/>
                <a:gd name="connsiteY4" fmla="*/ 9097 h 22426"/>
                <a:gd name="connsiteX5" fmla="*/ 4848 w 19796"/>
                <a:gd name="connsiteY5" fmla="*/ 17578 h 22426"/>
                <a:gd name="connsiteX6" fmla="*/ 9892 w 19796"/>
                <a:gd name="connsiteY6" fmla="*/ 22426 h 22426"/>
                <a:gd name="connsiteX7" fmla="*/ 14237 w 19796"/>
                <a:gd name="connsiteY7" fmla="*/ 21210 h 2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96" h="22426">
                  <a:moveTo>
                    <a:pt x="14254" y="21210"/>
                  </a:moveTo>
                  <a:cubicBezTo>
                    <a:pt x="14254" y="21210"/>
                    <a:pt x="22134" y="12729"/>
                    <a:pt x="19102" y="11513"/>
                  </a:cubicBezTo>
                  <a:cubicBezTo>
                    <a:pt x="16070" y="10297"/>
                    <a:pt x="10913" y="4540"/>
                    <a:pt x="10913" y="4540"/>
                  </a:cubicBezTo>
                  <a:lnTo>
                    <a:pt x="3632" y="0"/>
                  </a:lnTo>
                  <a:lnTo>
                    <a:pt x="0" y="9097"/>
                  </a:lnTo>
                  <a:lnTo>
                    <a:pt x="4848" y="17578"/>
                  </a:lnTo>
                  <a:lnTo>
                    <a:pt x="9892" y="22426"/>
                  </a:lnTo>
                  <a:lnTo>
                    <a:pt x="14237" y="2121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31" name="Freeform: Shape 930">
              <a:extLst>
                <a:ext uri="{FF2B5EF4-FFF2-40B4-BE49-F238E27FC236}">
                  <a16:creationId xmlns:a16="http://schemas.microsoft.com/office/drawing/2014/main" id="{25890BBD-F80C-82D8-38FB-3A2072AC885D}"/>
                </a:ext>
              </a:extLst>
            </p:cNvPr>
            <p:cNvSpPr/>
            <p:nvPr/>
          </p:nvSpPr>
          <p:spPr>
            <a:xfrm>
              <a:off x="8350023" y="1746686"/>
              <a:ext cx="31189" cy="25699"/>
            </a:xfrm>
            <a:custGeom>
              <a:avLst/>
              <a:gdLst>
                <a:gd name="connsiteX0" fmla="*/ 21372 w 33809"/>
                <a:gd name="connsiteY0" fmla="*/ 25459 h 27858"/>
                <a:gd name="connsiteX1" fmla="*/ 32302 w 33809"/>
                <a:gd name="connsiteY1" fmla="*/ 13329 h 27858"/>
                <a:gd name="connsiteX2" fmla="*/ 33810 w 33809"/>
                <a:gd name="connsiteY2" fmla="*/ 1508 h 27858"/>
                <a:gd name="connsiteX3" fmla="*/ 25329 w 33809"/>
                <a:gd name="connsiteY3" fmla="*/ 0 h 27858"/>
                <a:gd name="connsiteX4" fmla="*/ 11075 w 33809"/>
                <a:gd name="connsiteY4" fmla="*/ 3324 h 27858"/>
                <a:gd name="connsiteX5" fmla="*/ 6227 w 33809"/>
                <a:gd name="connsiteY5" fmla="*/ 9081 h 27858"/>
                <a:gd name="connsiteX6" fmla="*/ 3795 w 33809"/>
                <a:gd name="connsiteY6" fmla="*/ 13637 h 27858"/>
                <a:gd name="connsiteX7" fmla="*/ 0 w 33809"/>
                <a:gd name="connsiteY7" fmla="*/ 15762 h 27858"/>
                <a:gd name="connsiteX8" fmla="*/ 3795 w 33809"/>
                <a:gd name="connsiteY8" fmla="*/ 19994 h 27858"/>
                <a:gd name="connsiteX9" fmla="*/ 7427 w 33809"/>
                <a:gd name="connsiteY9" fmla="*/ 25459 h 27858"/>
                <a:gd name="connsiteX10" fmla="*/ 14399 w 33809"/>
                <a:gd name="connsiteY10" fmla="*/ 27859 h 27858"/>
                <a:gd name="connsiteX11" fmla="*/ 21372 w 33809"/>
                <a:gd name="connsiteY11" fmla="*/ 25459 h 27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09" h="27858">
                  <a:moveTo>
                    <a:pt x="21372" y="25459"/>
                  </a:moveTo>
                  <a:lnTo>
                    <a:pt x="32302" y="13329"/>
                  </a:lnTo>
                  <a:lnTo>
                    <a:pt x="33810" y="1508"/>
                  </a:lnTo>
                  <a:lnTo>
                    <a:pt x="25329" y="0"/>
                  </a:lnTo>
                  <a:lnTo>
                    <a:pt x="11075" y="3324"/>
                  </a:lnTo>
                  <a:lnTo>
                    <a:pt x="6227" y="9081"/>
                  </a:lnTo>
                  <a:lnTo>
                    <a:pt x="3795" y="13637"/>
                  </a:lnTo>
                  <a:lnTo>
                    <a:pt x="0" y="15762"/>
                  </a:lnTo>
                  <a:lnTo>
                    <a:pt x="3795" y="19994"/>
                  </a:lnTo>
                  <a:lnTo>
                    <a:pt x="7427" y="25459"/>
                  </a:lnTo>
                  <a:lnTo>
                    <a:pt x="14399" y="27859"/>
                  </a:lnTo>
                  <a:lnTo>
                    <a:pt x="21372" y="25459"/>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32" name="Freeform: Shape 931">
              <a:extLst>
                <a:ext uri="{FF2B5EF4-FFF2-40B4-BE49-F238E27FC236}">
                  <a16:creationId xmlns:a16="http://schemas.microsoft.com/office/drawing/2014/main" id="{5924B139-E6F8-C29D-695F-ECB494E21E86}"/>
                </a:ext>
              </a:extLst>
            </p:cNvPr>
            <p:cNvSpPr/>
            <p:nvPr/>
          </p:nvSpPr>
          <p:spPr>
            <a:xfrm>
              <a:off x="8262078" y="1713402"/>
              <a:ext cx="46418" cy="26851"/>
            </a:xfrm>
            <a:custGeom>
              <a:avLst/>
              <a:gdLst>
                <a:gd name="connsiteX0" fmla="*/ 22735 w 50317"/>
                <a:gd name="connsiteY0" fmla="*/ 29107 h 29107"/>
                <a:gd name="connsiteX1" fmla="*/ 28491 w 50317"/>
                <a:gd name="connsiteY1" fmla="*/ 23043 h 29107"/>
                <a:gd name="connsiteX2" fmla="*/ 34864 w 50317"/>
                <a:gd name="connsiteY2" fmla="*/ 17270 h 29107"/>
                <a:gd name="connsiteX3" fmla="*/ 42129 w 50317"/>
                <a:gd name="connsiteY3" fmla="*/ 15762 h 29107"/>
                <a:gd name="connsiteX4" fmla="*/ 48193 w 50317"/>
                <a:gd name="connsiteY4" fmla="*/ 15762 h 29107"/>
                <a:gd name="connsiteX5" fmla="*/ 50318 w 50317"/>
                <a:gd name="connsiteY5" fmla="*/ 13037 h 29107"/>
                <a:gd name="connsiteX6" fmla="*/ 45923 w 50317"/>
                <a:gd name="connsiteY6" fmla="*/ 7881 h 29107"/>
                <a:gd name="connsiteX7" fmla="*/ 42437 w 50317"/>
                <a:gd name="connsiteY7" fmla="*/ 9697 h 29107"/>
                <a:gd name="connsiteX8" fmla="*/ 34864 w 50317"/>
                <a:gd name="connsiteY8" fmla="*/ 3032 h 29107"/>
                <a:gd name="connsiteX9" fmla="*/ 24550 w 50317"/>
                <a:gd name="connsiteY9" fmla="*/ 0 h 29107"/>
                <a:gd name="connsiteX10" fmla="*/ 18486 w 50317"/>
                <a:gd name="connsiteY10" fmla="*/ 0 h 29107"/>
                <a:gd name="connsiteX11" fmla="*/ 18486 w 50317"/>
                <a:gd name="connsiteY11" fmla="*/ 8189 h 29107"/>
                <a:gd name="connsiteX12" fmla="*/ 23643 w 50317"/>
                <a:gd name="connsiteY12" fmla="*/ 14546 h 29107"/>
                <a:gd name="connsiteX13" fmla="*/ 23643 w 50317"/>
                <a:gd name="connsiteY13" fmla="*/ 16978 h 29107"/>
                <a:gd name="connsiteX14" fmla="*/ 18486 w 50317"/>
                <a:gd name="connsiteY14" fmla="*/ 16070 h 29107"/>
                <a:gd name="connsiteX15" fmla="*/ 14708 w 50317"/>
                <a:gd name="connsiteY15" fmla="*/ 13037 h 29107"/>
                <a:gd name="connsiteX16" fmla="*/ 11205 w 50317"/>
                <a:gd name="connsiteY16" fmla="*/ 9697 h 29107"/>
                <a:gd name="connsiteX17" fmla="*/ 2108 w 50317"/>
                <a:gd name="connsiteY17" fmla="*/ 9389 h 29107"/>
                <a:gd name="connsiteX18" fmla="*/ 0 w 50317"/>
                <a:gd name="connsiteY18" fmla="*/ 12729 h 29107"/>
                <a:gd name="connsiteX19" fmla="*/ 2108 w 50317"/>
                <a:gd name="connsiteY19" fmla="*/ 14546 h 29107"/>
                <a:gd name="connsiteX20" fmla="*/ 2108 w 50317"/>
                <a:gd name="connsiteY20" fmla="*/ 19702 h 29107"/>
                <a:gd name="connsiteX21" fmla="*/ 2108 w 50317"/>
                <a:gd name="connsiteY21" fmla="*/ 24859 h 29107"/>
                <a:gd name="connsiteX22" fmla="*/ 5449 w 50317"/>
                <a:gd name="connsiteY22" fmla="*/ 26075 h 29107"/>
                <a:gd name="connsiteX23" fmla="*/ 11205 w 50317"/>
                <a:gd name="connsiteY23" fmla="*/ 26983 h 29107"/>
                <a:gd name="connsiteX24" fmla="*/ 14708 w 50317"/>
                <a:gd name="connsiteY24" fmla="*/ 22734 h 29107"/>
                <a:gd name="connsiteX25" fmla="*/ 16978 w 50317"/>
                <a:gd name="connsiteY25" fmla="*/ 22426 h 29107"/>
                <a:gd name="connsiteX26" fmla="*/ 20610 w 50317"/>
                <a:gd name="connsiteY26" fmla="*/ 26075 h 29107"/>
                <a:gd name="connsiteX27" fmla="*/ 20302 w 50317"/>
                <a:gd name="connsiteY27" fmla="*/ 29107 h 29107"/>
                <a:gd name="connsiteX28" fmla="*/ 22735 w 50317"/>
                <a:gd name="connsiteY28" fmla="*/ 29107 h 29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0317" h="29107">
                  <a:moveTo>
                    <a:pt x="22735" y="29107"/>
                  </a:moveTo>
                  <a:lnTo>
                    <a:pt x="28491" y="23043"/>
                  </a:lnTo>
                  <a:lnTo>
                    <a:pt x="34864" y="17270"/>
                  </a:lnTo>
                  <a:lnTo>
                    <a:pt x="42129" y="15762"/>
                  </a:lnTo>
                  <a:lnTo>
                    <a:pt x="48193" y="15762"/>
                  </a:lnTo>
                  <a:lnTo>
                    <a:pt x="50318" y="13037"/>
                  </a:lnTo>
                  <a:lnTo>
                    <a:pt x="45923" y="7881"/>
                  </a:lnTo>
                  <a:lnTo>
                    <a:pt x="42437" y="9697"/>
                  </a:lnTo>
                  <a:lnTo>
                    <a:pt x="34864" y="3032"/>
                  </a:lnTo>
                  <a:lnTo>
                    <a:pt x="24550" y="0"/>
                  </a:lnTo>
                  <a:lnTo>
                    <a:pt x="18486" y="0"/>
                  </a:lnTo>
                  <a:lnTo>
                    <a:pt x="18486" y="8189"/>
                  </a:lnTo>
                  <a:lnTo>
                    <a:pt x="23643" y="14546"/>
                  </a:lnTo>
                  <a:lnTo>
                    <a:pt x="23643" y="16978"/>
                  </a:lnTo>
                  <a:lnTo>
                    <a:pt x="18486" y="16070"/>
                  </a:lnTo>
                  <a:lnTo>
                    <a:pt x="14708" y="13037"/>
                  </a:lnTo>
                  <a:lnTo>
                    <a:pt x="11205" y="9697"/>
                  </a:lnTo>
                  <a:lnTo>
                    <a:pt x="2108" y="9389"/>
                  </a:lnTo>
                  <a:lnTo>
                    <a:pt x="0" y="12729"/>
                  </a:lnTo>
                  <a:lnTo>
                    <a:pt x="2108" y="14546"/>
                  </a:lnTo>
                  <a:lnTo>
                    <a:pt x="2108" y="19702"/>
                  </a:lnTo>
                  <a:lnTo>
                    <a:pt x="2108" y="24859"/>
                  </a:lnTo>
                  <a:lnTo>
                    <a:pt x="5449" y="26075"/>
                  </a:lnTo>
                  <a:lnTo>
                    <a:pt x="11205" y="26983"/>
                  </a:lnTo>
                  <a:lnTo>
                    <a:pt x="14708" y="22734"/>
                  </a:lnTo>
                  <a:lnTo>
                    <a:pt x="16978" y="22426"/>
                  </a:lnTo>
                  <a:lnTo>
                    <a:pt x="20610" y="26075"/>
                  </a:lnTo>
                  <a:lnTo>
                    <a:pt x="20302" y="29107"/>
                  </a:lnTo>
                  <a:lnTo>
                    <a:pt x="22735" y="29107"/>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33" name="Freeform: Shape 932">
              <a:extLst>
                <a:ext uri="{FF2B5EF4-FFF2-40B4-BE49-F238E27FC236}">
                  <a16:creationId xmlns:a16="http://schemas.microsoft.com/office/drawing/2014/main" id="{0A237729-E92D-749F-E0CF-63347BF29CF0}"/>
                </a:ext>
              </a:extLst>
            </p:cNvPr>
            <p:cNvSpPr/>
            <p:nvPr/>
          </p:nvSpPr>
          <p:spPr>
            <a:xfrm>
              <a:off x="8291443" y="1732145"/>
              <a:ext cx="21242" cy="14555"/>
            </a:xfrm>
            <a:custGeom>
              <a:avLst/>
              <a:gdLst>
                <a:gd name="connsiteX0" fmla="*/ 14091 w 23026"/>
                <a:gd name="connsiteY0" fmla="*/ 13329 h 15778"/>
                <a:gd name="connsiteX1" fmla="*/ 23026 w 23026"/>
                <a:gd name="connsiteY1" fmla="*/ 5757 h 15778"/>
                <a:gd name="connsiteX2" fmla="*/ 18486 w 23026"/>
                <a:gd name="connsiteY2" fmla="*/ 0 h 15778"/>
                <a:gd name="connsiteX3" fmla="*/ 4784 w 23026"/>
                <a:gd name="connsiteY3" fmla="*/ 5757 h 15778"/>
                <a:gd name="connsiteX4" fmla="*/ 0 w 23026"/>
                <a:gd name="connsiteY4" fmla="*/ 8789 h 15778"/>
                <a:gd name="connsiteX5" fmla="*/ 7281 w 23026"/>
                <a:gd name="connsiteY5" fmla="*/ 15762 h 15778"/>
                <a:gd name="connsiteX6" fmla="*/ 14108 w 23026"/>
                <a:gd name="connsiteY6" fmla="*/ 13329 h 1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26" h="15778">
                  <a:moveTo>
                    <a:pt x="14091" y="13329"/>
                  </a:moveTo>
                  <a:lnTo>
                    <a:pt x="23026" y="5757"/>
                  </a:lnTo>
                  <a:lnTo>
                    <a:pt x="18486" y="0"/>
                  </a:lnTo>
                  <a:lnTo>
                    <a:pt x="4784" y="5757"/>
                  </a:lnTo>
                  <a:lnTo>
                    <a:pt x="0" y="8789"/>
                  </a:lnTo>
                  <a:lnTo>
                    <a:pt x="7281" y="15762"/>
                  </a:lnTo>
                  <a:cubicBezTo>
                    <a:pt x="7281" y="15762"/>
                    <a:pt x="10816" y="16135"/>
                    <a:pt x="14108" y="13329"/>
                  </a:cubicBez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34" name="Freeform: Shape 933">
              <a:extLst>
                <a:ext uri="{FF2B5EF4-FFF2-40B4-BE49-F238E27FC236}">
                  <a16:creationId xmlns:a16="http://schemas.microsoft.com/office/drawing/2014/main" id="{BE8B71C6-FBF4-F3D7-9EDA-598E60DB3F67}"/>
                </a:ext>
              </a:extLst>
            </p:cNvPr>
            <p:cNvSpPr/>
            <p:nvPr/>
          </p:nvSpPr>
          <p:spPr>
            <a:xfrm>
              <a:off x="8314659" y="1743605"/>
              <a:ext cx="6986" cy="3081"/>
            </a:xfrm>
            <a:custGeom>
              <a:avLst/>
              <a:gdLst>
                <a:gd name="connsiteX0" fmla="*/ 7573 w 7573"/>
                <a:gd name="connsiteY0" fmla="*/ 3340 h 3340"/>
                <a:gd name="connsiteX1" fmla="*/ 7573 w 7573"/>
                <a:gd name="connsiteY1" fmla="*/ 0 h 3340"/>
                <a:gd name="connsiteX2" fmla="*/ 0 w 7573"/>
                <a:gd name="connsiteY2" fmla="*/ 1670 h 3340"/>
                <a:gd name="connsiteX3" fmla="*/ 7573 w 7573"/>
                <a:gd name="connsiteY3" fmla="*/ 3340 h 3340"/>
              </a:gdLst>
              <a:ahLst/>
              <a:cxnLst>
                <a:cxn ang="0">
                  <a:pos x="connsiteX0" y="connsiteY0"/>
                </a:cxn>
                <a:cxn ang="0">
                  <a:pos x="connsiteX1" y="connsiteY1"/>
                </a:cxn>
                <a:cxn ang="0">
                  <a:pos x="connsiteX2" y="connsiteY2"/>
                </a:cxn>
                <a:cxn ang="0">
                  <a:pos x="connsiteX3" y="connsiteY3"/>
                </a:cxn>
              </a:cxnLst>
              <a:rect l="l" t="t" r="r" b="b"/>
              <a:pathLst>
                <a:path w="7573" h="3340">
                  <a:moveTo>
                    <a:pt x="7573" y="3340"/>
                  </a:moveTo>
                  <a:lnTo>
                    <a:pt x="7573" y="0"/>
                  </a:lnTo>
                  <a:lnTo>
                    <a:pt x="0" y="1670"/>
                  </a:lnTo>
                  <a:lnTo>
                    <a:pt x="7573" y="334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35" name="Freeform: Shape 934">
              <a:extLst>
                <a:ext uri="{FF2B5EF4-FFF2-40B4-BE49-F238E27FC236}">
                  <a16:creationId xmlns:a16="http://schemas.microsoft.com/office/drawing/2014/main" id="{93E032F3-4D7F-1A32-5A43-D4B65CFE6247}"/>
                </a:ext>
              </a:extLst>
            </p:cNvPr>
            <p:cNvSpPr/>
            <p:nvPr/>
          </p:nvSpPr>
          <p:spPr>
            <a:xfrm>
              <a:off x="8329753" y="1735213"/>
              <a:ext cx="15870" cy="6432"/>
            </a:xfrm>
            <a:custGeom>
              <a:avLst/>
              <a:gdLst>
                <a:gd name="connsiteX0" fmla="*/ 0 w 17203"/>
                <a:gd name="connsiteY0" fmla="*/ 2432 h 6972"/>
                <a:gd name="connsiteX1" fmla="*/ 15762 w 17203"/>
                <a:gd name="connsiteY1" fmla="*/ 6973 h 6972"/>
                <a:gd name="connsiteX2" fmla="*/ 16978 w 17203"/>
                <a:gd name="connsiteY2" fmla="*/ 2432 h 6972"/>
                <a:gd name="connsiteX3" fmla="*/ 1865 w 17203"/>
                <a:gd name="connsiteY3" fmla="*/ 0 h 6972"/>
                <a:gd name="connsiteX4" fmla="*/ 0 w 17203"/>
                <a:gd name="connsiteY4" fmla="*/ 2432 h 6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3" h="6972">
                  <a:moveTo>
                    <a:pt x="0" y="2432"/>
                  </a:moveTo>
                  <a:cubicBezTo>
                    <a:pt x="908" y="2432"/>
                    <a:pt x="15762" y="6973"/>
                    <a:pt x="15762" y="6973"/>
                  </a:cubicBezTo>
                  <a:cubicBezTo>
                    <a:pt x="15762" y="6973"/>
                    <a:pt x="17886" y="2432"/>
                    <a:pt x="16978" y="2432"/>
                  </a:cubicBezTo>
                  <a:cubicBezTo>
                    <a:pt x="16070" y="2432"/>
                    <a:pt x="1865" y="0"/>
                    <a:pt x="1865" y="0"/>
                  </a:cubicBezTo>
                  <a:lnTo>
                    <a:pt x="0" y="2432"/>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36" name="Freeform: Shape 935">
              <a:extLst>
                <a:ext uri="{FF2B5EF4-FFF2-40B4-BE49-F238E27FC236}">
                  <a16:creationId xmlns:a16="http://schemas.microsoft.com/office/drawing/2014/main" id="{62021B9F-4812-58A1-82AB-ED5A4D6F1E6A}"/>
                </a:ext>
              </a:extLst>
            </p:cNvPr>
            <p:cNvSpPr/>
            <p:nvPr/>
          </p:nvSpPr>
          <p:spPr>
            <a:xfrm>
              <a:off x="8345625" y="1724591"/>
              <a:ext cx="17681" cy="7539"/>
            </a:xfrm>
            <a:custGeom>
              <a:avLst/>
              <a:gdLst>
                <a:gd name="connsiteX0" fmla="*/ 0 w 19166"/>
                <a:gd name="connsiteY0" fmla="*/ 2416 h 8172"/>
                <a:gd name="connsiteX1" fmla="*/ 11286 w 19166"/>
                <a:gd name="connsiteY1" fmla="*/ 8173 h 8172"/>
                <a:gd name="connsiteX2" fmla="*/ 19167 w 19166"/>
                <a:gd name="connsiteY2" fmla="*/ 3940 h 8172"/>
                <a:gd name="connsiteX3" fmla="*/ 14627 w 19166"/>
                <a:gd name="connsiteY3" fmla="*/ 0 h 8172"/>
                <a:gd name="connsiteX4" fmla="*/ 1897 w 19166"/>
                <a:gd name="connsiteY4" fmla="*/ 0 h 8172"/>
                <a:gd name="connsiteX5" fmla="*/ 0 w 19166"/>
                <a:gd name="connsiteY5" fmla="*/ 2416 h 8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6" h="8172">
                  <a:moveTo>
                    <a:pt x="0" y="2416"/>
                  </a:moveTo>
                  <a:lnTo>
                    <a:pt x="11286" y="8173"/>
                  </a:lnTo>
                  <a:lnTo>
                    <a:pt x="19167" y="3940"/>
                  </a:lnTo>
                  <a:lnTo>
                    <a:pt x="14627" y="0"/>
                  </a:lnTo>
                  <a:lnTo>
                    <a:pt x="1897" y="0"/>
                  </a:lnTo>
                  <a:lnTo>
                    <a:pt x="0" y="2416"/>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37" name="Freeform: Shape 936">
              <a:extLst>
                <a:ext uri="{FF2B5EF4-FFF2-40B4-BE49-F238E27FC236}">
                  <a16:creationId xmlns:a16="http://schemas.microsoft.com/office/drawing/2014/main" id="{B6C1B3A3-3435-F0B8-E51A-44EC1F772802}"/>
                </a:ext>
              </a:extLst>
            </p:cNvPr>
            <p:cNvSpPr/>
            <p:nvPr/>
          </p:nvSpPr>
          <p:spPr>
            <a:xfrm>
              <a:off x="8321645" y="1711727"/>
              <a:ext cx="14540" cy="12991"/>
            </a:xfrm>
            <a:custGeom>
              <a:avLst/>
              <a:gdLst>
                <a:gd name="connsiteX0" fmla="*/ 13945 w 15761"/>
                <a:gd name="connsiteY0" fmla="*/ 13946 h 14082"/>
                <a:gd name="connsiteX1" fmla="*/ 6065 w 15761"/>
                <a:gd name="connsiteY1" fmla="*/ 13946 h 14082"/>
                <a:gd name="connsiteX2" fmla="*/ 0 w 15761"/>
                <a:gd name="connsiteY2" fmla="*/ 11221 h 14082"/>
                <a:gd name="connsiteX3" fmla="*/ 0 w 15761"/>
                <a:gd name="connsiteY3" fmla="*/ 6973 h 14082"/>
                <a:gd name="connsiteX4" fmla="*/ 3032 w 15761"/>
                <a:gd name="connsiteY4" fmla="*/ 1816 h 14082"/>
                <a:gd name="connsiteX5" fmla="*/ 10653 w 15761"/>
                <a:gd name="connsiteY5" fmla="*/ 0 h 14082"/>
                <a:gd name="connsiteX6" fmla="*/ 15762 w 15761"/>
                <a:gd name="connsiteY6" fmla="*/ 3940 h 14082"/>
                <a:gd name="connsiteX7" fmla="*/ 15762 w 15761"/>
                <a:gd name="connsiteY7" fmla="*/ 10005 h 14082"/>
                <a:gd name="connsiteX8" fmla="*/ 13945 w 15761"/>
                <a:gd name="connsiteY8" fmla="*/ 13946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61" h="14082">
                  <a:moveTo>
                    <a:pt x="13945" y="13946"/>
                  </a:moveTo>
                  <a:cubicBezTo>
                    <a:pt x="13038" y="14254"/>
                    <a:pt x="6065" y="13946"/>
                    <a:pt x="6065" y="13946"/>
                  </a:cubicBezTo>
                  <a:lnTo>
                    <a:pt x="0" y="11221"/>
                  </a:lnTo>
                  <a:lnTo>
                    <a:pt x="0" y="6973"/>
                  </a:lnTo>
                  <a:lnTo>
                    <a:pt x="3032" y="1816"/>
                  </a:lnTo>
                  <a:lnTo>
                    <a:pt x="10653" y="0"/>
                  </a:lnTo>
                  <a:lnTo>
                    <a:pt x="15762" y="3940"/>
                  </a:lnTo>
                  <a:lnTo>
                    <a:pt x="15762" y="10005"/>
                  </a:lnTo>
                  <a:lnTo>
                    <a:pt x="13945" y="13946"/>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38" name="Freeform: Shape 937">
              <a:extLst>
                <a:ext uri="{FF2B5EF4-FFF2-40B4-BE49-F238E27FC236}">
                  <a16:creationId xmlns:a16="http://schemas.microsoft.com/office/drawing/2014/main" id="{B5F4A842-FB9D-C963-D19B-87A6C8E7236A}"/>
                </a:ext>
              </a:extLst>
            </p:cNvPr>
            <p:cNvSpPr/>
            <p:nvPr/>
          </p:nvSpPr>
          <p:spPr>
            <a:xfrm>
              <a:off x="8288077" y="1691023"/>
              <a:ext cx="33568" cy="24053"/>
            </a:xfrm>
            <a:custGeom>
              <a:avLst/>
              <a:gdLst>
                <a:gd name="connsiteX0" fmla="*/ 28815 w 36388"/>
                <a:gd name="connsiteY0" fmla="*/ 26075 h 26074"/>
                <a:gd name="connsiteX1" fmla="*/ 36388 w 36388"/>
                <a:gd name="connsiteY1" fmla="*/ 22443 h 26074"/>
                <a:gd name="connsiteX2" fmla="*/ 34588 w 36388"/>
                <a:gd name="connsiteY2" fmla="*/ 14254 h 26074"/>
                <a:gd name="connsiteX3" fmla="*/ 24858 w 36388"/>
                <a:gd name="connsiteY3" fmla="*/ 10605 h 26074"/>
                <a:gd name="connsiteX4" fmla="*/ 20918 w 36388"/>
                <a:gd name="connsiteY4" fmla="*/ 8497 h 26074"/>
                <a:gd name="connsiteX5" fmla="*/ 19410 w 36388"/>
                <a:gd name="connsiteY5" fmla="*/ 2724 h 26074"/>
                <a:gd name="connsiteX6" fmla="*/ 19410 w 36388"/>
                <a:gd name="connsiteY6" fmla="*/ 0 h 26074"/>
                <a:gd name="connsiteX7" fmla="*/ 15161 w 36388"/>
                <a:gd name="connsiteY7" fmla="*/ 0 h 26074"/>
                <a:gd name="connsiteX8" fmla="*/ 13346 w 36388"/>
                <a:gd name="connsiteY8" fmla="*/ 3940 h 26074"/>
                <a:gd name="connsiteX9" fmla="*/ 3649 w 36388"/>
                <a:gd name="connsiteY9" fmla="*/ 4557 h 26074"/>
                <a:gd name="connsiteX10" fmla="*/ 0 w 36388"/>
                <a:gd name="connsiteY10" fmla="*/ 14546 h 26074"/>
                <a:gd name="connsiteX11" fmla="*/ 3649 w 36388"/>
                <a:gd name="connsiteY11" fmla="*/ 16670 h 26074"/>
                <a:gd name="connsiteX12" fmla="*/ 10621 w 36388"/>
                <a:gd name="connsiteY12" fmla="*/ 17286 h 26074"/>
                <a:gd name="connsiteX13" fmla="*/ 13037 w 36388"/>
                <a:gd name="connsiteY13" fmla="*/ 17886 h 26074"/>
                <a:gd name="connsiteX14" fmla="*/ 17740 w 36388"/>
                <a:gd name="connsiteY14" fmla="*/ 20918 h 26074"/>
                <a:gd name="connsiteX15" fmla="*/ 18194 w 36388"/>
                <a:gd name="connsiteY15" fmla="*/ 24259 h 26074"/>
                <a:gd name="connsiteX16" fmla="*/ 25166 w 36388"/>
                <a:gd name="connsiteY16" fmla="*/ 26075 h 26074"/>
                <a:gd name="connsiteX17" fmla="*/ 28815 w 36388"/>
                <a:gd name="connsiteY17" fmla="*/ 26075 h 26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88" h="26074">
                  <a:moveTo>
                    <a:pt x="28815" y="26075"/>
                  </a:moveTo>
                  <a:lnTo>
                    <a:pt x="36388" y="22443"/>
                  </a:lnTo>
                  <a:lnTo>
                    <a:pt x="34588" y="14254"/>
                  </a:lnTo>
                  <a:lnTo>
                    <a:pt x="24858" y="10605"/>
                  </a:lnTo>
                  <a:lnTo>
                    <a:pt x="20918" y="8497"/>
                  </a:lnTo>
                  <a:lnTo>
                    <a:pt x="19410" y="2724"/>
                  </a:lnTo>
                  <a:lnTo>
                    <a:pt x="19410" y="0"/>
                  </a:lnTo>
                  <a:lnTo>
                    <a:pt x="15161" y="0"/>
                  </a:lnTo>
                  <a:lnTo>
                    <a:pt x="13346" y="3940"/>
                  </a:lnTo>
                  <a:lnTo>
                    <a:pt x="3649" y="4557"/>
                  </a:lnTo>
                  <a:lnTo>
                    <a:pt x="0" y="14546"/>
                  </a:lnTo>
                  <a:lnTo>
                    <a:pt x="3649" y="16670"/>
                  </a:lnTo>
                  <a:lnTo>
                    <a:pt x="10621" y="17286"/>
                  </a:lnTo>
                  <a:lnTo>
                    <a:pt x="13037" y="17886"/>
                  </a:lnTo>
                  <a:lnTo>
                    <a:pt x="17740" y="20918"/>
                  </a:lnTo>
                  <a:lnTo>
                    <a:pt x="18194" y="24259"/>
                  </a:lnTo>
                  <a:lnTo>
                    <a:pt x="25166" y="26075"/>
                  </a:lnTo>
                  <a:lnTo>
                    <a:pt x="28815" y="26075"/>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39" name="Freeform: Shape 938">
              <a:extLst>
                <a:ext uri="{FF2B5EF4-FFF2-40B4-BE49-F238E27FC236}">
                  <a16:creationId xmlns:a16="http://schemas.microsoft.com/office/drawing/2014/main" id="{E0AD5334-8E29-45F0-E190-C47B0B525DB6}"/>
                </a:ext>
              </a:extLst>
            </p:cNvPr>
            <p:cNvSpPr/>
            <p:nvPr/>
          </p:nvSpPr>
          <p:spPr>
            <a:xfrm>
              <a:off x="8316051" y="1684306"/>
              <a:ext cx="8391" cy="6716"/>
            </a:xfrm>
            <a:custGeom>
              <a:avLst/>
              <a:gdLst>
                <a:gd name="connsiteX0" fmla="*/ 4265 w 9096"/>
                <a:gd name="connsiteY0" fmla="*/ 7281 h 7280"/>
                <a:gd name="connsiteX1" fmla="*/ 9097 w 9096"/>
                <a:gd name="connsiteY1" fmla="*/ 2124 h 7280"/>
                <a:gd name="connsiteX2" fmla="*/ 6065 w 9096"/>
                <a:gd name="connsiteY2" fmla="*/ 0 h 7280"/>
                <a:gd name="connsiteX3" fmla="*/ 1703 w 9096"/>
                <a:gd name="connsiteY3" fmla="*/ 0 h 7280"/>
                <a:gd name="connsiteX4" fmla="*/ 0 w 9096"/>
                <a:gd name="connsiteY4" fmla="*/ 5157 h 7280"/>
                <a:gd name="connsiteX5" fmla="*/ 4265 w 9096"/>
                <a:gd name="connsiteY5" fmla="*/ 7281 h 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6" h="7280">
                  <a:moveTo>
                    <a:pt x="4265" y="7281"/>
                  </a:moveTo>
                  <a:lnTo>
                    <a:pt x="9097" y="2124"/>
                  </a:lnTo>
                  <a:lnTo>
                    <a:pt x="6065" y="0"/>
                  </a:lnTo>
                  <a:lnTo>
                    <a:pt x="1703" y="0"/>
                  </a:lnTo>
                  <a:lnTo>
                    <a:pt x="0" y="5157"/>
                  </a:lnTo>
                  <a:lnTo>
                    <a:pt x="4265" y="7281"/>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40" name="Freeform: Shape 939">
              <a:extLst>
                <a:ext uri="{FF2B5EF4-FFF2-40B4-BE49-F238E27FC236}">
                  <a16:creationId xmlns:a16="http://schemas.microsoft.com/office/drawing/2014/main" id="{BF13C1D3-743C-17C2-E586-7C6BD13A23E7}"/>
                </a:ext>
              </a:extLst>
            </p:cNvPr>
            <p:cNvSpPr/>
            <p:nvPr/>
          </p:nvSpPr>
          <p:spPr>
            <a:xfrm>
              <a:off x="8381212" y="1684306"/>
              <a:ext cx="10905" cy="7838"/>
            </a:xfrm>
            <a:custGeom>
              <a:avLst/>
              <a:gdLst>
                <a:gd name="connsiteX0" fmla="*/ 9697 w 11821"/>
                <a:gd name="connsiteY0" fmla="*/ 3649 h 8497"/>
                <a:gd name="connsiteX1" fmla="*/ 11821 w 11821"/>
                <a:gd name="connsiteY1" fmla="*/ 8497 h 8497"/>
                <a:gd name="connsiteX2" fmla="*/ 6065 w 11821"/>
                <a:gd name="connsiteY2" fmla="*/ 8497 h 8497"/>
                <a:gd name="connsiteX3" fmla="*/ 0 w 11821"/>
                <a:gd name="connsiteY3" fmla="*/ 0 h 8497"/>
                <a:gd name="connsiteX4" fmla="*/ 9697 w 11821"/>
                <a:gd name="connsiteY4" fmla="*/ 3649 h 8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1" h="8497">
                  <a:moveTo>
                    <a:pt x="9697" y="3649"/>
                  </a:moveTo>
                  <a:lnTo>
                    <a:pt x="11821" y="8497"/>
                  </a:lnTo>
                  <a:lnTo>
                    <a:pt x="6065" y="8497"/>
                  </a:lnTo>
                  <a:lnTo>
                    <a:pt x="0" y="0"/>
                  </a:lnTo>
                  <a:lnTo>
                    <a:pt x="9697" y="3649"/>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41" name="Freeform: Shape 940">
              <a:extLst>
                <a:ext uri="{FF2B5EF4-FFF2-40B4-BE49-F238E27FC236}">
                  <a16:creationId xmlns:a16="http://schemas.microsoft.com/office/drawing/2014/main" id="{058A7E24-5550-5DAC-7956-50238931FA3E}"/>
                </a:ext>
              </a:extLst>
            </p:cNvPr>
            <p:cNvSpPr/>
            <p:nvPr/>
          </p:nvSpPr>
          <p:spPr>
            <a:xfrm>
              <a:off x="8390213" y="1669198"/>
              <a:ext cx="30985" cy="19028"/>
            </a:xfrm>
            <a:custGeom>
              <a:avLst/>
              <a:gdLst>
                <a:gd name="connsiteX0" fmla="*/ 29648 w 33588"/>
                <a:gd name="connsiteY0" fmla="*/ 18502 h 20626"/>
                <a:gd name="connsiteX1" fmla="*/ 33588 w 33588"/>
                <a:gd name="connsiteY1" fmla="*/ 13346 h 20626"/>
                <a:gd name="connsiteX2" fmla="*/ 31610 w 33588"/>
                <a:gd name="connsiteY2" fmla="*/ 6973 h 20626"/>
                <a:gd name="connsiteX3" fmla="*/ 27524 w 33588"/>
                <a:gd name="connsiteY3" fmla="*/ 2124 h 20626"/>
                <a:gd name="connsiteX4" fmla="*/ 13270 w 33588"/>
                <a:gd name="connsiteY4" fmla="*/ 2124 h 20626"/>
                <a:gd name="connsiteX5" fmla="*/ 13270 w 33588"/>
                <a:gd name="connsiteY5" fmla="*/ 0 h 20626"/>
                <a:gd name="connsiteX6" fmla="*/ 6605 w 33588"/>
                <a:gd name="connsiteY6" fmla="*/ 2432 h 20626"/>
                <a:gd name="connsiteX7" fmla="*/ 541 w 33588"/>
                <a:gd name="connsiteY7" fmla="*/ 3649 h 20626"/>
                <a:gd name="connsiteX8" fmla="*/ 541 w 33588"/>
                <a:gd name="connsiteY8" fmla="*/ 6081 h 20626"/>
                <a:gd name="connsiteX9" fmla="*/ 5389 w 33588"/>
                <a:gd name="connsiteY9" fmla="*/ 9259 h 20626"/>
                <a:gd name="connsiteX10" fmla="*/ 8422 w 33588"/>
                <a:gd name="connsiteY10" fmla="*/ 14562 h 20626"/>
                <a:gd name="connsiteX11" fmla="*/ 14794 w 33588"/>
                <a:gd name="connsiteY11" fmla="*/ 16378 h 20626"/>
                <a:gd name="connsiteX12" fmla="*/ 19643 w 33588"/>
                <a:gd name="connsiteY12" fmla="*/ 18502 h 20626"/>
                <a:gd name="connsiteX13" fmla="*/ 23583 w 33588"/>
                <a:gd name="connsiteY13" fmla="*/ 18502 h 20626"/>
                <a:gd name="connsiteX14" fmla="*/ 27524 w 33588"/>
                <a:gd name="connsiteY14" fmla="*/ 20626 h 20626"/>
                <a:gd name="connsiteX15" fmla="*/ 29648 w 33588"/>
                <a:gd name="connsiteY15" fmla="*/ 18502 h 20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88" h="20626">
                  <a:moveTo>
                    <a:pt x="29648" y="18502"/>
                  </a:moveTo>
                  <a:lnTo>
                    <a:pt x="33588" y="13346"/>
                  </a:lnTo>
                  <a:lnTo>
                    <a:pt x="31610" y="6973"/>
                  </a:lnTo>
                  <a:lnTo>
                    <a:pt x="27524" y="2124"/>
                  </a:lnTo>
                  <a:lnTo>
                    <a:pt x="13270" y="2124"/>
                  </a:lnTo>
                  <a:lnTo>
                    <a:pt x="13270" y="0"/>
                  </a:lnTo>
                  <a:lnTo>
                    <a:pt x="6605" y="2432"/>
                  </a:lnTo>
                  <a:lnTo>
                    <a:pt x="541" y="3649"/>
                  </a:lnTo>
                  <a:cubicBezTo>
                    <a:pt x="541" y="3649"/>
                    <a:pt x="-676" y="5157"/>
                    <a:pt x="541" y="6081"/>
                  </a:cubicBezTo>
                  <a:cubicBezTo>
                    <a:pt x="1757" y="6989"/>
                    <a:pt x="5389" y="9259"/>
                    <a:pt x="5389" y="9259"/>
                  </a:cubicBezTo>
                  <a:lnTo>
                    <a:pt x="8422" y="14562"/>
                  </a:lnTo>
                  <a:lnTo>
                    <a:pt x="14794" y="16378"/>
                  </a:lnTo>
                  <a:lnTo>
                    <a:pt x="19643" y="18502"/>
                  </a:lnTo>
                  <a:lnTo>
                    <a:pt x="23583" y="18502"/>
                  </a:lnTo>
                  <a:lnTo>
                    <a:pt x="27524" y="20626"/>
                  </a:lnTo>
                  <a:lnTo>
                    <a:pt x="29648" y="18502"/>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42" name="Freeform: Shape 941">
              <a:extLst>
                <a:ext uri="{FF2B5EF4-FFF2-40B4-BE49-F238E27FC236}">
                  <a16:creationId xmlns:a16="http://schemas.microsoft.com/office/drawing/2014/main" id="{EE06673D-B86F-2E47-BB17-238B113A4253}"/>
                </a:ext>
              </a:extLst>
            </p:cNvPr>
            <p:cNvSpPr/>
            <p:nvPr/>
          </p:nvSpPr>
          <p:spPr>
            <a:xfrm>
              <a:off x="8308497" y="1653551"/>
              <a:ext cx="29835" cy="19297"/>
            </a:xfrm>
            <a:custGeom>
              <a:avLst/>
              <a:gdLst>
                <a:gd name="connsiteX0" fmla="*/ 14254 w 32341"/>
                <a:gd name="connsiteY0" fmla="*/ 15762 h 20918"/>
                <a:gd name="connsiteX1" fmla="*/ 6681 w 32341"/>
                <a:gd name="connsiteY1" fmla="*/ 20918 h 20918"/>
                <a:gd name="connsiteX2" fmla="*/ 0 w 32341"/>
                <a:gd name="connsiteY2" fmla="*/ 20918 h 20918"/>
                <a:gd name="connsiteX3" fmla="*/ 0 w 32341"/>
                <a:gd name="connsiteY3" fmla="*/ 9697 h 20918"/>
                <a:gd name="connsiteX4" fmla="*/ 4540 w 32341"/>
                <a:gd name="connsiteY4" fmla="*/ 5448 h 20918"/>
                <a:gd name="connsiteX5" fmla="*/ 10459 w 32341"/>
                <a:gd name="connsiteY5" fmla="*/ 908 h 20918"/>
                <a:gd name="connsiteX6" fmla="*/ 17270 w 32341"/>
                <a:gd name="connsiteY6" fmla="*/ 0 h 20918"/>
                <a:gd name="connsiteX7" fmla="*/ 24891 w 32341"/>
                <a:gd name="connsiteY7" fmla="*/ 0 h 20918"/>
                <a:gd name="connsiteX8" fmla="*/ 31621 w 32341"/>
                <a:gd name="connsiteY8" fmla="*/ 3340 h 20918"/>
                <a:gd name="connsiteX9" fmla="*/ 31621 w 32341"/>
                <a:gd name="connsiteY9" fmla="*/ 8805 h 20918"/>
                <a:gd name="connsiteX10" fmla="*/ 31621 w 32341"/>
                <a:gd name="connsiteY10" fmla="*/ 13654 h 20918"/>
                <a:gd name="connsiteX11" fmla="*/ 26967 w 32341"/>
                <a:gd name="connsiteY11" fmla="*/ 16994 h 20918"/>
                <a:gd name="connsiteX12" fmla="*/ 20302 w 32341"/>
                <a:gd name="connsiteY12" fmla="*/ 16994 h 20918"/>
                <a:gd name="connsiteX13" fmla="*/ 14237 w 32341"/>
                <a:gd name="connsiteY13" fmla="*/ 15778 h 2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341" h="20918">
                  <a:moveTo>
                    <a:pt x="14254" y="15762"/>
                  </a:moveTo>
                  <a:lnTo>
                    <a:pt x="6681" y="20918"/>
                  </a:lnTo>
                  <a:lnTo>
                    <a:pt x="0" y="20918"/>
                  </a:lnTo>
                  <a:lnTo>
                    <a:pt x="0" y="9697"/>
                  </a:lnTo>
                  <a:lnTo>
                    <a:pt x="4540" y="5448"/>
                  </a:lnTo>
                  <a:lnTo>
                    <a:pt x="10459" y="908"/>
                  </a:lnTo>
                  <a:lnTo>
                    <a:pt x="17270" y="0"/>
                  </a:lnTo>
                  <a:lnTo>
                    <a:pt x="24891" y="0"/>
                  </a:lnTo>
                  <a:lnTo>
                    <a:pt x="31621" y="3340"/>
                  </a:lnTo>
                  <a:lnTo>
                    <a:pt x="31621" y="8805"/>
                  </a:lnTo>
                  <a:cubicBezTo>
                    <a:pt x="31621" y="8805"/>
                    <a:pt x="33242" y="13054"/>
                    <a:pt x="31621" y="13654"/>
                  </a:cubicBezTo>
                  <a:cubicBezTo>
                    <a:pt x="29999" y="14254"/>
                    <a:pt x="28167" y="16378"/>
                    <a:pt x="26967" y="16994"/>
                  </a:cubicBezTo>
                  <a:cubicBezTo>
                    <a:pt x="25750" y="17594"/>
                    <a:pt x="20302" y="16994"/>
                    <a:pt x="20302" y="16994"/>
                  </a:cubicBezTo>
                  <a:lnTo>
                    <a:pt x="14237" y="15778"/>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43" name="Freeform: Shape 942">
              <a:extLst>
                <a:ext uri="{FF2B5EF4-FFF2-40B4-BE49-F238E27FC236}">
                  <a16:creationId xmlns:a16="http://schemas.microsoft.com/office/drawing/2014/main" id="{1DB00C30-93AD-54BE-2A13-0F969A8A98DE}"/>
                </a:ext>
              </a:extLst>
            </p:cNvPr>
            <p:cNvSpPr/>
            <p:nvPr/>
          </p:nvSpPr>
          <p:spPr>
            <a:xfrm>
              <a:off x="8237576" y="1718219"/>
              <a:ext cx="5206" cy="11398"/>
            </a:xfrm>
            <a:custGeom>
              <a:avLst/>
              <a:gdLst>
                <a:gd name="connsiteX0" fmla="*/ 0 w 5643"/>
                <a:gd name="connsiteY0" fmla="*/ 0 h 12356"/>
                <a:gd name="connsiteX1" fmla="*/ 2902 w 5643"/>
                <a:gd name="connsiteY1" fmla="*/ 12356 h 12356"/>
                <a:gd name="connsiteX2" fmla="*/ 5643 w 5643"/>
                <a:gd name="connsiteY2" fmla="*/ 10994 h 12356"/>
                <a:gd name="connsiteX3" fmla="*/ 2822 w 5643"/>
                <a:gd name="connsiteY3" fmla="*/ 0 h 12356"/>
                <a:gd name="connsiteX4" fmla="*/ 0 w 5643"/>
                <a:gd name="connsiteY4" fmla="*/ 0 h 12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3" h="12356">
                  <a:moveTo>
                    <a:pt x="0" y="0"/>
                  </a:moveTo>
                  <a:lnTo>
                    <a:pt x="2902" y="12356"/>
                  </a:lnTo>
                  <a:lnTo>
                    <a:pt x="5643" y="10994"/>
                  </a:lnTo>
                  <a:lnTo>
                    <a:pt x="2822" y="0"/>
                  </a:lnTo>
                  <a:lnTo>
                    <a:pt x="0" y="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44" name="Freeform: Shape 943">
              <a:extLst>
                <a:ext uri="{FF2B5EF4-FFF2-40B4-BE49-F238E27FC236}">
                  <a16:creationId xmlns:a16="http://schemas.microsoft.com/office/drawing/2014/main" id="{2CCF98AC-5C3A-E083-8726-7B700FB2DF9E}"/>
                </a:ext>
              </a:extLst>
            </p:cNvPr>
            <p:cNvSpPr/>
            <p:nvPr/>
          </p:nvSpPr>
          <p:spPr>
            <a:xfrm>
              <a:off x="10366026" y="3266621"/>
              <a:ext cx="19312" cy="21596"/>
            </a:xfrm>
            <a:custGeom>
              <a:avLst/>
              <a:gdLst>
                <a:gd name="connsiteX0" fmla="*/ 0 w 20934"/>
                <a:gd name="connsiteY0" fmla="*/ 2800 h 23410"/>
                <a:gd name="connsiteX1" fmla="*/ 5465 w 20934"/>
                <a:gd name="connsiteY1" fmla="*/ 2800 h 23410"/>
                <a:gd name="connsiteX2" fmla="*/ 7281 w 20934"/>
                <a:gd name="connsiteY2" fmla="*/ 76 h 23410"/>
                <a:gd name="connsiteX3" fmla="*/ 14562 w 20934"/>
                <a:gd name="connsiteY3" fmla="*/ 2800 h 23410"/>
                <a:gd name="connsiteX4" fmla="*/ 14562 w 20934"/>
                <a:gd name="connsiteY4" fmla="*/ 13405 h 23410"/>
                <a:gd name="connsiteX5" fmla="*/ 20935 w 20934"/>
                <a:gd name="connsiteY5" fmla="*/ 16129 h 23410"/>
                <a:gd name="connsiteX6" fmla="*/ 20935 w 20934"/>
                <a:gd name="connsiteY6" fmla="*/ 23410 h 23410"/>
                <a:gd name="connsiteX7" fmla="*/ 15778 w 20934"/>
                <a:gd name="connsiteY7" fmla="*/ 19470 h 23410"/>
                <a:gd name="connsiteX8" fmla="*/ 13053 w 20934"/>
                <a:gd name="connsiteY8" fmla="*/ 17962 h 23410"/>
                <a:gd name="connsiteX9" fmla="*/ 10475 w 20934"/>
                <a:gd name="connsiteY9" fmla="*/ 11702 h 23410"/>
                <a:gd name="connsiteX10" fmla="*/ 7897 w 20934"/>
                <a:gd name="connsiteY10" fmla="*/ 7957 h 23410"/>
                <a:gd name="connsiteX11" fmla="*/ 17 w 20934"/>
                <a:gd name="connsiteY11" fmla="*/ 6741 h 23410"/>
                <a:gd name="connsiteX12" fmla="*/ 17 w 20934"/>
                <a:gd name="connsiteY12" fmla="*/ 2800 h 2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34" h="23410">
                  <a:moveTo>
                    <a:pt x="0" y="2800"/>
                  </a:moveTo>
                  <a:lnTo>
                    <a:pt x="5465" y="2800"/>
                  </a:lnTo>
                  <a:cubicBezTo>
                    <a:pt x="5465" y="2800"/>
                    <a:pt x="5773" y="-540"/>
                    <a:pt x="7281" y="76"/>
                  </a:cubicBezTo>
                  <a:cubicBezTo>
                    <a:pt x="8789" y="676"/>
                    <a:pt x="14562" y="2800"/>
                    <a:pt x="14562" y="2800"/>
                  </a:cubicBezTo>
                  <a:lnTo>
                    <a:pt x="14562" y="13405"/>
                  </a:lnTo>
                  <a:lnTo>
                    <a:pt x="20935" y="16129"/>
                  </a:lnTo>
                  <a:lnTo>
                    <a:pt x="20935" y="23410"/>
                  </a:lnTo>
                  <a:lnTo>
                    <a:pt x="15778" y="19470"/>
                  </a:lnTo>
                  <a:lnTo>
                    <a:pt x="13053" y="17962"/>
                  </a:lnTo>
                  <a:lnTo>
                    <a:pt x="10475" y="11702"/>
                  </a:lnTo>
                  <a:lnTo>
                    <a:pt x="7897" y="7957"/>
                  </a:lnTo>
                  <a:lnTo>
                    <a:pt x="17" y="6741"/>
                  </a:lnTo>
                  <a:lnTo>
                    <a:pt x="17" y="2800"/>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45" name="Freeform: Shape 944">
              <a:extLst>
                <a:ext uri="{FF2B5EF4-FFF2-40B4-BE49-F238E27FC236}">
                  <a16:creationId xmlns:a16="http://schemas.microsoft.com/office/drawing/2014/main" id="{490469B3-3479-85BF-5E5D-405F2626FEC2}"/>
                </a:ext>
              </a:extLst>
            </p:cNvPr>
            <p:cNvSpPr/>
            <p:nvPr/>
          </p:nvSpPr>
          <p:spPr>
            <a:xfrm>
              <a:off x="10169360" y="3407426"/>
              <a:ext cx="6072" cy="3401"/>
            </a:xfrm>
            <a:custGeom>
              <a:avLst/>
              <a:gdLst>
                <a:gd name="connsiteX0" fmla="*/ 6583 w 6582"/>
                <a:gd name="connsiteY0" fmla="*/ 1589 h 3687"/>
                <a:gd name="connsiteX1" fmla="*/ 4540 w 6582"/>
                <a:gd name="connsiteY1" fmla="*/ 3632 h 3687"/>
                <a:gd name="connsiteX2" fmla="*/ 0 w 6582"/>
                <a:gd name="connsiteY2" fmla="*/ 1589 h 3687"/>
                <a:gd name="connsiteX3" fmla="*/ 3291 w 6582"/>
                <a:gd name="connsiteY3" fmla="*/ 0 h 3687"/>
                <a:gd name="connsiteX4" fmla="*/ 6583 w 6582"/>
                <a:gd name="connsiteY4" fmla="*/ 1589 h 3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2" h="3687">
                  <a:moveTo>
                    <a:pt x="6583" y="1589"/>
                  </a:moveTo>
                  <a:cubicBezTo>
                    <a:pt x="6583" y="1589"/>
                    <a:pt x="5221" y="3178"/>
                    <a:pt x="4540" y="3632"/>
                  </a:cubicBezTo>
                  <a:cubicBezTo>
                    <a:pt x="3859" y="4086"/>
                    <a:pt x="0" y="1589"/>
                    <a:pt x="0" y="1589"/>
                  </a:cubicBezTo>
                  <a:lnTo>
                    <a:pt x="3291" y="0"/>
                  </a:lnTo>
                  <a:lnTo>
                    <a:pt x="6583" y="1589"/>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46" name="Freeform: Shape 945">
              <a:extLst>
                <a:ext uri="{FF2B5EF4-FFF2-40B4-BE49-F238E27FC236}">
                  <a16:creationId xmlns:a16="http://schemas.microsoft.com/office/drawing/2014/main" id="{1713A1CF-7DD1-9469-A9C6-68D3A4997470}"/>
                </a:ext>
              </a:extLst>
            </p:cNvPr>
            <p:cNvSpPr/>
            <p:nvPr/>
          </p:nvSpPr>
          <p:spPr>
            <a:xfrm>
              <a:off x="10166636" y="3409131"/>
              <a:ext cx="24728" cy="23860"/>
            </a:xfrm>
            <a:custGeom>
              <a:avLst/>
              <a:gdLst>
                <a:gd name="connsiteX0" fmla="*/ 23627 w 26805"/>
                <a:gd name="connsiteY0" fmla="*/ 1849 h 25864"/>
                <a:gd name="connsiteX1" fmla="*/ 24761 w 26805"/>
                <a:gd name="connsiteY1" fmla="*/ 0 h 25864"/>
                <a:gd name="connsiteX2" fmla="*/ 26805 w 26805"/>
                <a:gd name="connsiteY2" fmla="*/ 1849 h 25864"/>
                <a:gd name="connsiteX3" fmla="*/ 25216 w 26805"/>
                <a:gd name="connsiteY3" fmla="*/ 5886 h 25864"/>
                <a:gd name="connsiteX4" fmla="*/ 18616 w 26805"/>
                <a:gd name="connsiteY4" fmla="*/ 5886 h 25864"/>
                <a:gd name="connsiteX5" fmla="*/ 18616 w 26805"/>
                <a:gd name="connsiteY5" fmla="*/ 9292 h 25864"/>
                <a:gd name="connsiteX6" fmla="*/ 17481 w 26805"/>
                <a:gd name="connsiteY6" fmla="*/ 13151 h 25864"/>
                <a:gd name="connsiteX7" fmla="*/ 17481 w 26805"/>
                <a:gd name="connsiteY7" fmla="*/ 17010 h 25864"/>
                <a:gd name="connsiteX8" fmla="*/ 15437 w 26805"/>
                <a:gd name="connsiteY8" fmla="*/ 19508 h 25864"/>
                <a:gd name="connsiteX9" fmla="*/ 12940 w 26805"/>
                <a:gd name="connsiteY9" fmla="*/ 19508 h 25864"/>
                <a:gd name="connsiteX10" fmla="*/ 11351 w 26805"/>
                <a:gd name="connsiteY10" fmla="*/ 22232 h 25864"/>
                <a:gd name="connsiteX11" fmla="*/ 7946 w 26805"/>
                <a:gd name="connsiteY11" fmla="*/ 22232 h 25864"/>
                <a:gd name="connsiteX12" fmla="*/ 4767 w 26805"/>
                <a:gd name="connsiteY12" fmla="*/ 25864 h 25864"/>
                <a:gd name="connsiteX13" fmla="*/ 2044 w 26805"/>
                <a:gd name="connsiteY13" fmla="*/ 25864 h 25864"/>
                <a:gd name="connsiteX14" fmla="*/ 0 w 26805"/>
                <a:gd name="connsiteY14" fmla="*/ 21551 h 25864"/>
                <a:gd name="connsiteX15" fmla="*/ 0 w 26805"/>
                <a:gd name="connsiteY15" fmla="*/ 17237 h 25864"/>
                <a:gd name="connsiteX16" fmla="*/ 1135 w 26805"/>
                <a:gd name="connsiteY16" fmla="*/ 14513 h 25864"/>
                <a:gd name="connsiteX17" fmla="*/ 6243 w 26805"/>
                <a:gd name="connsiteY17" fmla="*/ 16329 h 25864"/>
                <a:gd name="connsiteX18" fmla="*/ 9535 w 26805"/>
                <a:gd name="connsiteY18" fmla="*/ 15875 h 25864"/>
                <a:gd name="connsiteX19" fmla="*/ 12259 w 26805"/>
                <a:gd name="connsiteY19" fmla="*/ 12940 h 25864"/>
                <a:gd name="connsiteX20" fmla="*/ 13395 w 26805"/>
                <a:gd name="connsiteY20" fmla="*/ 9065 h 25864"/>
                <a:gd name="connsiteX21" fmla="*/ 13395 w 26805"/>
                <a:gd name="connsiteY21" fmla="*/ 5886 h 25864"/>
                <a:gd name="connsiteX22" fmla="*/ 17707 w 26805"/>
                <a:gd name="connsiteY22" fmla="*/ 3389 h 25864"/>
                <a:gd name="connsiteX23" fmla="*/ 20659 w 26805"/>
                <a:gd name="connsiteY23" fmla="*/ 2935 h 25864"/>
                <a:gd name="connsiteX24" fmla="*/ 23610 w 26805"/>
                <a:gd name="connsiteY24" fmla="*/ 1849 h 25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805" h="25864">
                  <a:moveTo>
                    <a:pt x="23627" y="1849"/>
                  </a:moveTo>
                  <a:lnTo>
                    <a:pt x="24761" y="0"/>
                  </a:lnTo>
                  <a:lnTo>
                    <a:pt x="26805" y="1849"/>
                  </a:lnTo>
                  <a:cubicBezTo>
                    <a:pt x="26805" y="1849"/>
                    <a:pt x="26123" y="5432"/>
                    <a:pt x="25216" y="5886"/>
                  </a:cubicBezTo>
                  <a:cubicBezTo>
                    <a:pt x="24308" y="6340"/>
                    <a:pt x="18616" y="5886"/>
                    <a:pt x="18616" y="5886"/>
                  </a:cubicBezTo>
                  <a:lnTo>
                    <a:pt x="18616" y="9292"/>
                  </a:lnTo>
                  <a:lnTo>
                    <a:pt x="17481" y="13151"/>
                  </a:lnTo>
                  <a:lnTo>
                    <a:pt x="17481" y="17010"/>
                  </a:lnTo>
                  <a:lnTo>
                    <a:pt x="15437" y="19508"/>
                  </a:lnTo>
                  <a:lnTo>
                    <a:pt x="12940" y="19508"/>
                  </a:lnTo>
                  <a:lnTo>
                    <a:pt x="11351" y="22232"/>
                  </a:lnTo>
                  <a:lnTo>
                    <a:pt x="7946" y="22232"/>
                  </a:lnTo>
                  <a:lnTo>
                    <a:pt x="4767" y="25864"/>
                  </a:lnTo>
                  <a:lnTo>
                    <a:pt x="2044" y="25864"/>
                  </a:lnTo>
                  <a:lnTo>
                    <a:pt x="0" y="21551"/>
                  </a:lnTo>
                  <a:lnTo>
                    <a:pt x="0" y="17237"/>
                  </a:lnTo>
                  <a:lnTo>
                    <a:pt x="1135" y="14513"/>
                  </a:lnTo>
                  <a:lnTo>
                    <a:pt x="6243" y="16329"/>
                  </a:lnTo>
                  <a:lnTo>
                    <a:pt x="9535" y="15875"/>
                  </a:lnTo>
                  <a:lnTo>
                    <a:pt x="12259" y="12940"/>
                  </a:lnTo>
                  <a:lnTo>
                    <a:pt x="13395" y="9065"/>
                  </a:lnTo>
                  <a:lnTo>
                    <a:pt x="13395" y="5886"/>
                  </a:lnTo>
                  <a:lnTo>
                    <a:pt x="17707" y="3389"/>
                  </a:lnTo>
                  <a:lnTo>
                    <a:pt x="20659" y="2935"/>
                  </a:lnTo>
                  <a:lnTo>
                    <a:pt x="23610" y="1849"/>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47" name="Freeform: Shape 946">
              <a:extLst>
                <a:ext uri="{FF2B5EF4-FFF2-40B4-BE49-F238E27FC236}">
                  <a16:creationId xmlns:a16="http://schemas.microsoft.com/office/drawing/2014/main" id="{22D1784A-1B48-E05A-D291-B8F66251C0CF}"/>
                </a:ext>
              </a:extLst>
            </p:cNvPr>
            <p:cNvSpPr/>
            <p:nvPr/>
          </p:nvSpPr>
          <p:spPr>
            <a:xfrm>
              <a:off x="10156135" y="3445811"/>
              <a:ext cx="5879" cy="11114"/>
            </a:xfrm>
            <a:custGeom>
              <a:avLst/>
              <a:gdLst>
                <a:gd name="connsiteX0" fmla="*/ 3633 w 6373"/>
                <a:gd name="connsiteY0" fmla="*/ 6373 h 12048"/>
                <a:gd name="connsiteX1" fmla="*/ 6373 w 6373"/>
                <a:gd name="connsiteY1" fmla="*/ 2270 h 12048"/>
                <a:gd name="connsiteX2" fmla="*/ 5011 w 6373"/>
                <a:gd name="connsiteY2" fmla="*/ 0 h 12048"/>
                <a:gd name="connsiteX3" fmla="*/ 0 w 6373"/>
                <a:gd name="connsiteY3" fmla="*/ 4557 h 12048"/>
                <a:gd name="connsiteX4" fmla="*/ 0 w 6373"/>
                <a:gd name="connsiteY4" fmla="*/ 9551 h 12048"/>
                <a:gd name="connsiteX5" fmla="*/ 3178 w 6373"/>
                <a:gd name="connsiteY5" fmla="*/ 12048 h 12048"/>
                <a:gd name="connsiteX6" fmla="*/ 3633 w 6373"/>
                <a:gd name="connsiteY6" fmla="*/ 6373 h 12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73" h="12048">
                  <a:moveTo>
                    <a:pt x="3633" y="6373"/>
                  </a:moveTo>
                  <a:lnTo>
                    <a:pt x="6373" y="2270"/>
                  </a:lnTo>
                  <a:lnTo>
                    <a:pt x="5011" y="0"/>
                  </a:lnTo>
                  <a:lnTo>
                    <a:pt x="0" y="4557"/>
                  </a:lnTo>
                  <a:lnTo>
                    <a:pt x="0" y="9551"/>
                  </a:lnTo>
                  <a:lnTo>
                    <a:pt x="3178" y="12048"/>
                  </a:lnTo>
                  <a:lnTo>
                    <a:pt x="3633" y="6373"/>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48" name="Freeform: Shape 947">
              <a:extLst>
                <a:ext uri="{FF2B5EF4-FFF2-40B4-BE49-F238E27FC236}">
                  <a16:creationId xmlns:a16="http://schemas.microsoft.com/office/drawing/2014/main" id="{AAA7E76C-96A0-8859-5C46-312B494F4D18}"/>
                </a:ext>
              </a:extLst>
            </p:cNvPr>
            <p:cNvSpPr/>
            <p:nvPr/>
          </p:nvSpPr>
          <p:spPr>
            <a:xfrm>
              <a:off x="10143136" y="3465946"/>
              <a:ext cx="6492" cy="6088"/>
            </a:xfrm>
            <a:custGeom>
              <a:avLst/>
              <a:gdLst>
                <a:gd name="connsiteX0" fmla="*/ 1816 w 7037"/>
                <a:gd name="connsiteY0" fmla="*/ 6600 h 6599"/>
                <a:gd name="connsiteX1" fmla="*/ 7037 w 7037"/>
                <a:gd name="connsiteY1" fmla="*/ 0 h 6599"/>
                <a:gd name="connsiteX2" fmla="*/ 1816 w 7037"/>
                <a:gd name="connsiteY2" fmla="*/ 0 h 6599"/>
                <a:gd name="connsiteX3" fmla="*/ 1816 w 7037"/>
                <a:gd name="connsiteY3" fmla="*/ 3308 h 6599"/>
                <a:gd name="connsiteX4" fmla="*/ 0 w 7037"/>
                <a:gd name="connsiteY4" fmla="*/ 6600 h 6599"/>
                <a:gd name="connsiteX5" fmla="*/ 1816 w 7037"/>
                <a:gd name="connsiteY5" fmla="*/ 6600 h 6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37" h="6599">
                  <a:moveTo>
                    <a:pt x="1816" y="6600"/>
                  </a:moveTo>
                  <a:lnTo>
                    <a:pt x="7037" y="0"/>
                  </a:lnTo>
                  <a:lnTo>
                    <a:pt x="1816" y="0"/>
                  </a:lnTo>
                  <a:lnTo>
                    <a:pt x="1816" y="3308"/>
                  </a:lnTo>
                  <a:lnTo>
                    <a:pt x="0" y="6600"/>
                  </a:lnTo>
                  <a:lnTo>
                    <a:pt x="1816" y="6600"/>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49" name="Freeform: Shape 948">
              <a:extLst>
                <a:ext uri="{FF2B5EF4-FFF2-40B4-BE49-F238E27FC236}">
                  <a16:creationId xmlns:a16="http://schemas.microsoft.com/office/drawing/2014/main" id="{8FEB0086-4E91-6BE2-A1B5-BBB77F8CD4E4}"/>
                </a:ext>
              </a:extLst>
            </p:cNvPr>
            <p:cNvSpPr/>
            <p:nvPr/>
          </p:nvSpPr>
          <p:spPr>
            <a:xfrm>
              <a:off x="10100547" y="3516283"/>
              <a:ext cx="10486" cy="11129"/>
            </a:xfrm>
            <a:custGeom>
              <a:avLst/>
              <a:gdLst>
                <a:gd name="connsiteX0" fmla="*/ 1590 w 11367"/>
                <a:gd name="connsiteY0" fmla="*/ 12064 h 12064"/>
                <a:gd name="connsiteX1" fmla="*/ 6600 w 11367"/>
                <a:gd name="connsiteY1" fmla="*/ 8189 h 12064"/>
                <a:gd name="connsiteX2" fmla="*/ 11367 w 11367"/>
                <a:gd name="connsiteY2" fmla="*/ 1832 h 12064"/>
                <a:gd name="connsiteX3" fmla="*/ 9324 w 11367"/>
                <a:gd name="connsiteY3" fmla="*/ 0 h 12064"/>
                <a:gd name="connsiteX4" fmla="*/ 6487 w 11367"/>
                <a:gd name="connsiteY4" fmla="*/ 4557 h 12064"/>
                <a:gd name="connsiteX5" fmla="*/ 2967 w 11367"/>
                <a:gd name="connsiteY5" fmla="*/ 8870 h 12064"/>
                <a:gd name="connsiteX6" fmla="*/ 0 w 11367"/>
                <a:gd name="connsiteY6" fmla="*/ 8870 h 12064"/>
                <a:gd name="connsiteX7" fmla="*/ 0 w 11367"/>
                <a:gd name="connsiteY7" fmla="*/ 12064 h 12064"/>
                <a:gd name="connsiteX8" fmla="*/ 1590 w 11367"/>
                <a:gd name="connsiteY8" fmla="*/ 12064 h 12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67" h="12064">
                  <a:moveTo>
                    <a:pt x="1590" y="12064"/>
                  </a:moveTo>
                  <a:lnTo>
                    <a:pt x="6600" y="8189"/>
                  </a:lnTo>
                  <a:lnTo>
                    <a:pt x="11367" y="1832"/>
                  </a:lnTo>
                  <a:lnTo>
                    <a:pt x="9324" y="0"/>
                  </a:lnTo>
                  <a:lnTo>
                    <a:pt x="6487" y="4557"/>
                  </a:lnTo>
                  <a:lnTo>
                    <a:pt x="2967" y="8870"/>
                  </a:lnTo>
                  <a:lnTo>
                    <a:pt x="0" y="8870"/>
                  </a:lnTo>
                  <a:lnTo>
                    <a:pt x="0" y="12064"/>
                  </a:lnTo>
                  <a:lnTo>
                    <a:pt x="1590" y="12064"/>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50" name="Freeform: Shape 949">
              <a:extLst>
                <a:ext uri="{FF2B5EF4-FFF2-40B4-BE49-F238E27FC236}">
                  <a16:creationId xmlns:a16="http://schemas.microsoft.com/office/drawing/2014/main" id="{8D934EAA-CBE8-38DC-A23A-CCF05E2145FB}"/>
                </a:ext>
              </a:extLst>
            </p:cNvPr>
            <p:cNvSpPr/>
            <p:nvPr/>
          </p:nvSpPr>
          <p:spPr>
            <a:xfrm>
              <a:off x="10056717" y="3542506"/>
              <a:ext cx="21182" cy="16574"/>
            </a:xfrm>
            <a:custGeom>
              <a:avLst/>
              <a:gdLst>
                <a:gd name="connsiteX0" fmla="*/ 3860 w 22961"/>
                <a:gd name="connsiteY0" fmla="*/ 17967 h 17966"/>
                <a:gd name="connsiteX1" fmla="*/ 9778 w 22961"/>
                <a:gd name="connsiteY1" fmla="*/ 11367 h 17966"/>
                <a:gd name="connsiteX2" fmla="*/ 14091 w 22961"/>
                <a:gd name="connsiteY2" fmla="*/ 8724 h 17966"/>
                <a:gd name="connsiteX3" fmla="*/ 15681 w 22961"/>
                <a:gd name="connsiteY3" fmla="*/ 5919 h 17966"/>
                <a:gd name="connsiteX4" fmla="*/ 22962 w 22961"/>
                <a:gd name="connsiteY4" fmla="*/ 0 h 17966"/>
                <a:gd name="connsiteX5" fmla="*/ 17951 w 22961"/>
                <a:gd name="connsiteY5" fmla="*/ 0 h 17966"/>
                <a:gd name="connsiteX6" fmla="*/ 13410 w 22961"/>
                <a:gd name="connsiteY6" fmla="*/ 5465 h 17966"/>
                <a:gd name="connsiteX7" fmla="*/ 9551 w 22961"/>
                <a:gd name="connsiteY7" fmla="*/ 5919 h 17966"/>
                <a:gd name="connsiteX8" fmla="*/ 7735 w 22961"/>
                <a:gd name="connsiteY8" fmla="*/ 8983 h 17966"/>
                <a:gd name="connsiteX9" fmla="*/ 5221 w 22961"/>
                <a:gd name="connsiteY9" fmla="*/ 8983 h 17966"/>
                <a:gd name="connsiteX10" fmla="*/ 1135 w 22961"/>
                <a:gd name="connsiteY10" fmla="*/ 15016 h 17966"/>
                <a:gd name="connsiteX11" fmla="*/ 0 w 22961"/>
                <a:gd name="connsiteY11" fmla="*/ 17967 h 17966"/>
                <a:gd name="connsiteX12" fmla="*/ 3860 w 22961"/>
                <a:gd name="connsiteY12" fmla="*/ 17967 h 17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61" h="17966">
                  <a:moveTo>
                    <a:pt x="3860" y="17967"/>
                  </a:moveTo>
                  <a:lnTo>
                    <a:pt x="9778" y="11367"/>
                  </a:lnTo>
                  <a:lnTo>
                    <a:pt x="14091" y="8724"/>
                  </a:lnTo>
                  <a:lnTo>
                    <a:pt x="15681" y="5919"/>
                  </a:lnTo>
                  <a:lnTo>
                    <a:pt x="22962" y="0"/>
                  </a:lnTo>
                  <a:lnTo>
                    <a:pt x="17951" y="0"/>
                  </a:lnTo>
                  <a:lnTo>
                    <a:pt x="13410" y="5465"/>
                  </a:lnTo>
                  <a:lnTo>
                    <a:pt x="9551" y="5919"/>
                  </a:lnTo>
                  <a:lnTo>
                    <a:pt x="7735" y="8983"/>
                  </a:lnTo>
                  <a:lnTo>
                    <a:pt x="5221" y="8983"/>
                  </a:lnTo>
                  <a:lnTo>
                    <a:pt x="1135" y="15016"/>
                  </a:lnTo>
                  <a:lnTo>
                    <a:pt x="0" y="17967"/>
                  </a:lnTo>
                  <a:lnTo>
                    <a:pt x="3860" y="17967"/>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51" name="Freeform: Shape 950">
              <a:extLst>
                <a:ext uri="{FF2B5EF4-FFF2-40B4-BE49-F238E27FC236}">
                  <a16:creationId xmlns:a16="http://schemas.microsoft.com/office/drawing/2014/main" id="{FF643121-8294-B143-43E3-BACCA0BE41EE}"/>
                </a:ext>
              </a:extLst>
            </p:cNvPr>
            <p:cNvSpPr/>
            <p:nvPr/>
          </p:nvSpPr>
          <p:spPr>
            <a:xfrm>
              <a:off x="10007218" y="3561384"/>
              <a:ext cx="37756" cy="29992"/>
            </a:xfrm>
            <a:custGeom>
              <a:avLst/>
              <a:gdLst>
                <a:gd name="connsiteX0" fmla="*/ 27275 w 40928"/>
                <a:gd name="connsiteY0" fmla="*/ 12048 h 32512"/>
                <a:gd name="connsiteX1" fmla="*/ 30242 w 40928"/>
                <a:gd name="connsiteY1" fmla="*/ 9551 h 32512"/>
                <a:gd name="connsiteX2" fmla="*/ 34783 w 40928"/>
                <a:gd name="connsiteY2" fmla="*/ 7962 h 32512"/>
                <a:gd name="connsiteX3" fmla="*/ 37053 w 40928"/>
                <a:gd name="connsiteY3" fmla="*/ 5238 h 32512"/>
                <a:gd name="connsiteX4" fmla="*/ 39323 w 40928"/>
                <a:gd name="connsiteY4" fmla="*/ 6827 h 32512"/>
                <a:gd name="connsiteX5" fmla="*/ 40929 w 40928"/>
                <a:gd name="connsiteY5" fmla="*/ 3632 h 32512"/>
                <a:gd name="connsiteX6" fmla="*/ 40929 w 40928"/>
                <a:gd name="connsiteY6" fmla="*/ 0 h 32512"/>
                <a:gd name="connsiteX7" fmla="*/ 36599 w 40928"/>
                <a:gd name="connsiteY7" fmla="*/ 0 h 32512"/>
                <a:gd name="connsiteX8" fmla="*/ 34101 w 40928"/>
                <a:gd name="connsiteY8" fmla="*/ 4557 h 32512"/>
                <a:gd name="connsiteX9" fmla="*/ 29545 w 40928"/>
                <a:gd name="connsiteY9" fmla="*/ 6032 h 32512"/>
                <a:gd name="connsiteX10" fmla="*/ 27275 w 40928"/>
                <a:gd name="connsiteY10" fmla="*/ 7735 h 32512"/>
                <a:gd name="connsiteX11" fmla="*/ 24324 w 40928"/>
                <a:gd name="connsiteY11" fmla="*/ 7054 h 32512"/>
                <a:gd name="connsiteX12" fmla="*/ 24324 w 40928"/>
                <a:gd name="connsiteY12" fmla="*/ 4086 h 32512"/>
                <a:gd name="connsiteX13" fmla="*/ 21372 w 40928"/>
                <a:gd name="connsiteY13" fmla="*/ 3178 h 32512"/>
                <a:gd name="connsiteX14" fmla="*/ 21372 w 40928"/>
                <a:gd name="connsiteY14" fmla="*/ 7508 h 32512"/>
                <a:gd name="connsiteX15" fmla="*/ 19556 w 40928"/>
                <a:gd name="connsiteY15" fmla="*/ 9778 h 32512"/>
                <a:gd name="connsiteX16" fmla="*/ 15453 w 40928"/>
                <a:gd name="connsiteY16" fmla="*/ 13183 h 32512"/>
                <a:gd name="connsiteX17" fmla="*/ 13410 w 40928"/>
                <a:gd name="connsiteY17" fmla="*/ 15470 h 32512"/>
                <a:gd name="connsiteX18" fmla="*/ 10232 w 40928"/>
                <a:gd name="connsiteY18" fmla="*/ 18194 h 32512"/>
                <a:gd name="connsiteX19" fmla="*/ 8172 w 40928"/>
                <a:gd name="connsiteY19" fmla="*/ 20010 h 32512"/>
                <a:gd name="connsiteX20" fmla="*/ 5448 w 40928"/>
                <a:gd name="connsiteY20" fmla="*/ 20010 h 32512"/>
                <a:gd name="connsiteX21" fmla="*/ 6583 w 40928"/>
                <a:gd name="connsiteY21" fmla="*/ 23188 h 32512"/>
                <a:gd name="connsiteX22" fmla="*/ 5448 w 40928"/>
                <a:gd name="connsiteY22" fmla="*/ 25702 h 32512"/>
                <a:gd name="connsiteX23" fmla="*/ 2043 w 40928"/>
                <a:gd name="connsiteY23" fmla="*/ 27291 h 32512"/>
                <a:gd name="connsiteX24" fmla="*/ 0 w 40928"/>
                <a:gd name="connsiteY24" fmla="*/ 32512 h 32512"/>
                <a:gd name="connsiteX25" fmla="*/ 2043 w 40928"/>
                <a:gd name="connsiteY25" fmla="*/ 32512 h 32512"/>
                <a:gd name="connsiteX26" fmla="*/ 3632 w 40928"/>
                <a:gd name="connsiteY26" fmla="*/ 30242 h 32512"/>
                <a:gd name="connsiteX27" fmla="*/ 7037 w 40928"/>
                <a:gd name="connsiteY27" fmla="*/ 28653 h 32512"/>
                <a:gd name="connsiteX28" fmla="*/ 10686 w 40928"/>
                <a:gd name="connsiteY28" fmla="*/ 23643 h 32512"/>
                <a:gd name="connsiteX29" fmla="*/ 16589 w 40928"/>
                <a:gd name="connsiteY29" fmla="*/ 19329 h 32512"/>
                <a:gd name="connsiteX30" fmla="*/ 15453 w 40928"/>
                <a:gd name="connsiteY30" fmla="*/ 17513 h 32512"/>
                <a:gd name="connsiteX31" fmla="*/ 18859 w 40928"/>
                <a:gd name="connsiteY31" fmla="*/ 16264 h 32512"/>
                <a:gd name="connsiteX32" fmla="*/ 22961 w 40928"/>
                <a:gd name="connsiteY32" fmla="*/ 16264 h 32512"/>
                <a:gd name="connsiteX33" fmla="*/ 25231 w 40928"/>
                <a:gd name="connsiteY33" fmla="*/ 16264 h 32512"/>
                <a:gd name="connsiteX34" fmla="*/ 27275 w 40928"/>
                <a:gd name="connsiteY34" fmla="*/ 12048 h 3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0928" h="32512">
                  <a:moveTo>
                    <a:pt x="27275" y="12048"/>
                  </a:moveTo>
                  <a:lnTo>
                    <a:pt x="30242" y="9551"/>
                  </a:lnTo>
                  <a:lnTo>
                    <a:pt x="34783" y="7962"/>
                  </a:lnTo>
                  <a:lnTo>
                    <a:pt x="37053" y="5238"/>
                  </a:lnTo>
                  <a:lnTo>
                    <a:pt x="39323" y="6827"/>
                  </a:lnTo>
                  <a:lnTo>
                    <a:pt x="40929" y="3632"/>
                  </a:lnTo>
                  <a:lnTo>
                    <a:pt x="40929" y="0"/>
                  </a:lnTo>
                  <a:lnTo>
                    <a:pt x="36599" y="0"/>
                  </a:lnTo>
                  <a:lnTo>
                    <a:pt x="34101" y="4557"/>
                  </a:lnTo>
                  <a:lnTo>
                    <a:pt x="29545" y="6032"/>
                  </a:lnTo>
                  <a:lnTo>
                    <a:pt x="27275" y="7735"/>
                  </a:lnTo>
                  <a:lnTo>
                    <a:pt x="24324" y="7054"/>
                  </a:lnTo>
                  <a:lnTo>
                    <a:pt x="24324" y="4086"/>
                  </a:lnTo>
                  <a:lnTo>
                    <a:pt x="21372" y="3178"/>
                  </a:lnTo>
                  <a:lnTo>
                    <a:pt x="21372" y="7508"/>
                  </a:lnTo>
                  <a:lnTo>
                    <a:pt x="19556" y="9778"/>
                  </a:lnTo>
                  <a:lnTo>
                    <a:pt x="15453" y="13183"/>
                  </a:lnTo>
                  <a:lnTo>
                    <a:pt x="13410" y="15470"/>
                  </a:lnTo>
                  <a:lnTo>
                    <a:pt x="10232" y="18194"/>
                  </a:lnTo>
                  <a:lnTo>
                    <a:pt x="8172" y="20010"/>
                  </a:lnTo>
                  <a:lnTo>
                    <a:pt x="5448" y="20010"/>
                  </a:lnTo>
                  <a:lnTo>
                    <a:pt x="6583" y="23188"/>
                  </a:lnTo>
                  <a:lnTo>
                    <a:pt x="5448" y="25702"/>
                  </a:lnTo>
                  <a:lnTo>
                    <a:pt x="2043" y="27291"/>
                  </a:lnTo>
                  <a:lnTo>
                    <a:pt x="0" y="32512"/>
                  </a:lnTo>
                  <a:lnTo>
                    <a:pt x="2043" y="32512"/>
                  </a:lnTo>
                  <a:lnTo>
                    <a:pt x="3632" y="30242"/>
                  </a:lnTo>
                  <a:lnTo>
                    <a:pt x="7037" y="28653"/>
                  </a:lnTo>
                  <a:lnTo>
                    <a:pt x="10686" y="23643"/>
                  </a:lnTo>
                  <a:lnTo>
                    <a:pt x="16589" y="19329"/>
                  </a:lnTo>
                  <a:lnTo>
                    <a:pt x="15453" y="17513"/>
                  </a:lnTo>
                  <a:lnTo>
                    <a:pt x="18859" y="16264"/>
                  </a:lnTo>
                  <a:lnTo>
                    <a:pt x="22961" y="16264"/>
                  </a:lnTo>
                  <a:lnTo>
                    <a:pt x="25231" y="16264"/>
                  </a:lnTo>
                  <a:lnTo>
                    <a:pt x="27275" y="12048"/>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52" name="Freeform: Shape 951">
              <a:extLst>
                <a:ext uri="{FF2B5EF4-FFF2-40B4-BE49-F238E27FC236}">
                  <a16:creationId xmlns:a16="http://schemas.microsoft.com/office/drawing/2014/main" id="{02C30E3B-B5C0-07AF-DC2D-37427688A0E8}"/>
                </a:ext>
              </a:extLst>
            </p:cNvPr>
            <p:cNvSpPr/>
            <p:nvPr/>
          </p:nvSpPr>
          <p:spPr>
            <a:xfrm>
              <a:off x="9980366" y="3589073"/>
              <a:ext cx="20972" cy="20763"/>
            </a:xfrm>
            <a:custGeom>
              <a:avLst/>
              <a:gdLst>
                <a:gd name="connsiteX0" fmla="*/ 2725 w 22734"/>
                <a:gd name="connsiteY0" fmla="*/ 22507 h 22507"/>
                <a:gd name="connsiteX1" fmla="*/ 2725 w 22734"/>
                <a:gd name="connsiteY1" fmla="*/ 18421 h 22507"/>
                <a:gd name="connsiteX2" fmla="*/ 8416 w 22734"/>
                <a:gd name="connsiteY2" fmla="*/ 13410 h 22507"/>
                <a:gd name="connsiteX3" fmla="*/ 10232 w 22734"/>
                <a:gd name="connsiteY3" fmla="*/ 11594 h 22507"/>
                <a:gd name="connsiteX4" fmla="*/ 12503 w 22734"/>
                <a:gd name="connsiteY4" fmla="*/ 8189 h 22507"/>
                <a:gd name="connsiteX5" fmla="*/ 16816 w 22734"/>
                <a:gd name="connsiteY5" fmla="*/ 6373 h 22507"/>
                <a:gd name="connsiteX6" fmla="*/ 19556 w 22734"/>
                <a:gd name="connsiteY6" fmla="*/ 3859 h 22507"/>
                <a:gd name="connsiteX7" fmla="*/ 22735 w 22734"/>
                <a:gd name="connsiteY7" fmla="*/ 3859 h 22507"/>
                <a:gd name="connsiteX8" fmla="*/ 22735 w 22734"/>
                <a:gd name="connsiteY8" fmla="*/ 2497 h 22507"/>
                <a:gd name="connsiteX9" fmla="*/ 18648 w 22734"/>
                <a:gd name="connsiteY9" fmla="*/ 2497 h 22507"/>
                <a:gd name="connsiteX10" fmla="*/ 15454 w 22734"/>
                <a:gd name="connsiteY10" fmla="*/ 0 h 22507"/>
                <a:gd name="connsiteX11" fmla="*/ 12730 w 22734"/>
                <a:gd name="connsiteY11" fmla="*/ 0 h 22507"/>
                <a:gd name="connsiteX12" fmla="*/ 10913 w 22734"/>
                <a:gd name="connsiteY12" fmla="*/ 4995 h 22507"/>
                <a:gd name="connsiteX13" fmla="*/ 7508 w 22734"/>
                <a:gd name="connsiteY13" fmla="*/ 9324 h 22507"/>
                <a:gd name="connsiteX14" fmla="*/ 4768 w 22734"/>
                <a:gd name="connsiteY14" fmla="*/ 13410 h 22507"/>
                <a:gd name="connsiteX15" fmla="*/ 2725 w 22734"/>
                <a:gd name="connsiteY15" fmla="*/ 14773 h 22507"/>
                <a:gd name="connsiteX16" fmla="*/ 0 w 22734"/>
                <a:gd name="connsiteY16" fmla="*/ 17513 h 22507"/>
                <a:gd name="connsiteX17" fmla="*/ 0 w 22734"/>
                <a:gd name="connsiteY17" fmla="*/ 20010 h 22507"/>
                <a:gd name="connsiteX18" fmla="*/ 2725 w 22734"/>
                <a:gd name="connsiteY18" fmla="*/ 22507 h 2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734" h="22507">
                  <a:moveTo>
                    <a:pt x="2725" y="22507"/>
                  </a:moveTo>
                  <a:lnTo>
                    <a:pt x="2725" y="18421"/>
                  </a:lnTo>
                  <a:lnTo>
                    <a:pt x="8416" y="13410"/>
                  </a:lnTo>
                  <a:lnTo>
                    <a:pt x="10232" y="11594"/>
                  </a:lnTo>
                  <a:lnTo>
                    <a:pt x="12503" y="8189"/>
                  </a:lnTo>
                  <a:lnTo>
                    <a:pt x="16816" y="6373"/>
                  </a:lnTo>
                  <a:lnTo>
                    <a:pt x="19556" y="3859"/>
                  </a:lnTo>
                  <a:lnTo>
                    <a:pt x="22735" y="3859"/>
                  </a:lnTo>
                  <a:lnTo>
                    <a:pt x="22735" y="2497"/>
                  </a:lnTo>
                  <a:lnTo>
                    <a:pt x="18648" y="2497"/>
                  </a:lnTo>
                  <a:lnTo>
                    <a:pt x="15454" y="0"/>
                  </a:lnTo>
                  <a:lnTo>
                    <a:pt x="12730" y="0"/>
                  </a:lnTo>
                  <a:lnTo>
                    <a:pt x="10913" y="4995"/>
                  </a:lnTo>
                  <a:lnTo>
                    <a:pt x="7508" y="9324"/>
                  </a:lnTo>
                  <a:lnTo>
                    <a:pt x="4768" y="13410"/>
                  </a:lnTo>
                  <a:lnTo>
                    <a:pt x="2725" y="14773"/>
                  </a:lnTo>
                  <a:lnTo>
                    <a:pt x="0" y="17513"/>
                  </a:lnTo>
                  <a:lnTo>
                    <a:pt x="0" y="20010"/>
                  </a:lnTo>
                  <a:lnTo>
                    <a:pt x="2725" y="22507"/>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53" name="Freeform: Shape 952">
              <a:extLst>
                <a:ext uri="{FF2B5EF4-FFF2-40B4-BE49-F238E27FC236}">
                  <a16:creationId xmlns:a16="http://schemas.microsoft.com/office/drawing/2014/main" id="{15FA6826-4105-A458-78F9-E6B391FB7766}"/>
                </a:ext>
              </a:extLst>
            </p:cNvPr>
            <p:cNvSpPr/>
            <p:nvPr/>
          </p:nvSpPr>
          <p:spPr>
            <a:xfrm>
              <a:off x="10639687" y="2549898"/>
              <a:ext cx="49784" cy="41376"/>
            </a:xfrm>
            <a:custGeom>
              <a:avLst/>
              <a:gdLst>
                <a:gd name="connsiteX0" fmla="*/ 0 w 53966"/>
                <a:gd name="connsiteY0" fmla="*/ 8481 h 44852"/>
                <a:gd name="connsiteX1" fmla="*/ 3033 w 53966"/>
                <a:gd name="connsiteY1" fmla="*/ 6048 h 44852"/>
                <a:gd name="connsiteX2" fmla="*/ 6827 w 53966"/>
                <a:gd name="connsiteY2" fmla="*/ 4086 h 44852"/>
                <a:gd name="connsiteX3" fmla="*/ 9551 w 53966"/>
                <a:gd name="connsiteY3" fmla="*/ 2416 h 44852"/>
                <a:gd name="connsiteX4" fmla="*/ 11676 w 53966"/>
                <a:gd name="connsiteY4" fmla="*/ 0 h 44852"/>
                <a:gd name="connsiteX5" fmla="*/ 12875 w 53966"/>
                <a:gd name="connsiteY5" fmla="*/ 0 h 44852"/>
                <a:gd name="connsiteX6" fmla="*/ 14546 w 53966"/>
                <a:gd name="connsiteY6" fmla="*/ 1654 h 44852"/>
                <a:gd name="connsiteX7" fmla="*/ 15908 w 53966"/>
                <a:gd name="connsiteY7" fmla="*/ 1654 h 44852"/>
                <a:gd name="connsiteX8" fmla="*/ 17124 w 53966"/>
                <a:gd name="connsiteY8" fmla="*/ 0 h 44852"/>
                <a:gd name="connsiteX9" fmla="*/ 19248 w 53966"/>
                <a:gd name="connsiteY9" fmla="*/ 1200 h 44852"/>
                <a:gd name="connsiteX10" fmla="*/ 21518 w 53966"/>
                <a:gd name="connsiteY10" fmla="*/ 3016 h 44852"/>
                <a:gd name="connsiteX11" fmla="*/ 25459 w 53966"/>
                <a:gd name="connsiteY11" fmla="*/ 3016 h 44852"/>
                <a:gd name="connsiteX12" fmla="*/ 28345 w 53966"/>
                <a:gd name="connsiteY12" fmla="*/ 4686 h 44852"/>
                <a:gd name="connsiteX13" fmla="*/ 30469 w 53966"/>
                <a:gd name="connsiteY13" fmla="*/ 5303 h 44852"/>
                <a:gd name="connsiteX14" fmla="*/ 31978 w 53966"/>
                <a:gd name="connsiteY14" fmla="*/ 6048 h 44852"/>
                <a:gd name="connsiteX15" fmla="*/ 34264 w 53966"/>
                <a:gd name="connsiteY15" fmla="*/ 7119 h 44852"/>
                <a:gd name="connsiteX16" fmla="*/ 35772 w 53966"/>
                <a:gd name="connsiteY16" fmla="*/ 7119 h 44852"/>
                <a:gd name="connsiteX17" fmla="*/ 33794 w 53966"/>
                <a:gd name="connsiteY17" fmla="*/ 5594 h 44852"/>
                <a:gd name="connsiteX18" fmla="*/ 35772 w 53966"/>
                <a:gd name="connsiteY18" fmla="*/ 5903 h 44852"/>
                <a:gd name="connsiteX19" fmla="*/ 38659 w 53966"/>
                <a:gd name="connsiteY19" fmla="*/ 7719 h 44852"/>
                <a:gd name="connsiteX20" fmla="*/ 40312 w 53966"/>
                <a:gd name="connsiteY20" fmla="*/ 7719 h 44852"/>
                <a:gd name="connsiteX21" fmla="*/ 41983 w 53966"/>
                <a:gd name="connsiteY21" fmla="*/ 7719 h 44852"/>
                <a:gd name="connsiteX22" fmla="*/ 45469 w 53966"/>
                <a:gd name="connsiteY22" fmla="*/ 9389 h 44852"/>
                <a:gd name="connsiteX23" fmla="*/ 47739 w 53966"/>
                <a:gd name="connsiteY23" fmla="*/ 11367 h 44852"/>
                <a:gd name="connsiteX24" fmla="*/ 50934 w 53966"/>
                <a:gd name="connsiteY24" fmla="*/ 14400 h 44852"/>
                <a:gd name="connsiteX25" fmla="*/ 52750 w 53966"/>
                <a:gd name="connsiteY25" fmla="*/ 17432 h 44852"/>
                <a:gd name="connsiteX26" fmla="*/ 53966 w 53966"/>
                <a:gd name="connsiteY26" fmla="*/ 22118 h 44852"/>
                <a:gd name="connsiteX27" fmla="*/ 52442 w 53966"/>
                <a:gd name="connsiteY27" fmla="*/ 25151 h 44852"/>
                <a:gd name="connsiteX28" fmla="*/ 49410 w 53966"/>
                <a:gd name="connsiteY28" fmla="*/ 25151 h 44852"/>
                <a:gd name="connsiteX29" fmla="*/ 46377 w 53966"/>
                <a:gd name="connsiteY29" fmla="*/ 27891 h 44852"/>
                <a:gd name="connsiteX30" fmla="*/ 45015 w 53966"/>
                <a:gd name="connsiteY30" fmla="*/ 27891 h 44852"/>
                <a:gd name="connsiteX31" fmla="*/ 44561 w 53966"/>
                <a:gd name="connsiteY31" fmla="*/ 30453 h 44852"/>
                <a:gd name="connsiteX32" fmla="*/ 43345 w 53966"/>
                <a:gd name="connsiteY32" fmla="*/ 32123 h 44852"/>
                <a:gd name="connsiteX33" fmla="*/ 41237 w 53966"/>
                <a:gd name="connsiteY33" fmla="*/ 32123 h 44852"/>
                <a:gd name="connsiteX34" fmla="*/ 41983 w 53966"/>
                <a:gd name="connsiteY34" fmla="*/ 35464 h 44852"/>
                <a:gd name="connsiteX35" fmla="*/ 39713 w 53966"/>
                <a:gd name="connsiteY35" fmla="*/ 36972 h 44852"/>
                <a:gd name="connsiteX36" fmla="*/ 37588 w 53966"/>
                <a:gd name="connsiteY36" fmla="*/ 36972 h 44852"/>
                <a:gd name="connsiteX37" fmla="*/ 36372 w 53966"/>
                <a:gd name="connsiteY37" fmla="*/ 40312 h 44852"/>
                <a:gd name="connsiteX38" fmla="*/ 32594 w 53966"/>
                <a:gd name="connsiteY38" fmla="*/ 42129 h 44852"/>
                <a:gd name="connsiteX39" fmla="*/ 28492 w 53966"/>
                <a:gd name="connsiteY39" fmla="*/ 43491 h 44852"/>
                <a:gd name="connsiteX40" fmla="*/ 25167 w 53966"/>
                <a:gd name="connsiteY40" fmla="*/ 44853 h 44852"/>
                <a:gd name="connsiteX41" fmla="*/ 25167 w 53966"/>
                <a:gd name="connsiteY41" fmla="*/ 43653 h 44852"/>
                <a:gd name="connsiteX42" fmla="*/ 22880 w 53966"/>
                <a:gd name="connsiteY42" fmla="*/ 44853 h 44852"/>
                <a:gd name="connsiteX43" fmla="*/ 20918 w 53966"/>
                <a:gd name="connsiteY43" fmla="*/ 44853 h 44852"/>
                <a:gd name="connsiteX44" fmla="*/ 19556 w 53966"/>
                <a:gd name="connsiteY44" fmla="*/ 44107 h 44852"/>
                <a:gd name="connsiteX45" fmla="*/ 18340 w 53966"/>
                <a:gd name="connsiteY45" fmla="*/ 42891 h 44852"/>
                <a:gd name="connsiteX46" fmla="*/ 15762 w 53966"/>
                <a:gd name="connsiteY46" fmla="*/ 42437 h 44852"/>
                <a:gd name="connsiteX47" fmla="*/ 13638 w 53966"/>
                <a:gd name="connsiteY47" fmla="*/ 43199 h 44852"/>
                <a:gd name="connsiteX48" fmla="*/ 10605 w 53966"/>
                <a:gd name="connsiteY48" fmla="*/ 43799 h 44852"/>
                <a:gd name="connsiteX49" fmla="*/ 9243 w 53966"/>
                <a:gd name="connsiteY49" fmla="*/ 43491 h 44852"/>
                <a:gd name="connsiteX50" fmla="*/ 7427 w 53966"/>
                <a:gd name="connsiteY50" fmla="*/ 41837 h 44852"/>
                <a:gd name="connsiteX51" fmla="*/ 7119 w 53966"/>
                <a:gd name="connsiteY51" fmla="*/ 44853 h 44852"/>
                <a:gd name="connsiteX52" fmla="*/ 6211 w 53966"/>
                <a:gd name="connsiteY52" fmla="*/ 43199 h 44852"/>
                <a:gd name="connsiteX53" fmla="*/ 4394 w 53966"/>
                <a:gd name="connsiteY53" fmla="*/ 42891 h 44852"/>
                <a:gd name="connsiteX54" fmla="*/ 5157 w 53966"/>
                <a:gd name="connsiteY54" fmla="*/ 41529 h 44852"/>
                <a:gd name="connsiteX55" fmla="*/ 3033 w 53966"/>
                <a:gd name="connsiteY55" fmla="*/ 40766 h 44852"/>
                <a:gd name="connsiteX56" fmla="*/ 1216 w 53966"/>
                <a:gd name="connsiteY56" fmla="*/ 41837 h 44852"/>
                <a:gd name="connsiteX57" fmla="*/ 146 w 53966"/>
                <a:gd name="connsiteY57" fmla="*/ 41675 h 4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3966" h="44852">
                  <a:moveTo>
                    <a:pt x="0" y="8481"/>
                  </a:moveTo>
                  <a:lnTo>
                    <a:pt x="3033" y="6048"/>
                  </a:lnTo>
                  <a:lnTo>
                    <a:pt x="6827" y="4086"/>
                  </a:lnTo>
                  <a:lnTo>
                    <a:pt x="9551" y="2416"/>
                  </a:lnTo>
                  <a:lnTo>
                    <a:pt x="11676" y="0"/>
                  </a:lnTo>
                  <a:lnTo>
                    <a:pt x="12875" y="0"/>
                  </a:lnTo>
                  <a:lnTo>
                    <a:pt x="14546" y="1654"/>
                  </a:lnTo>
                  <a:lnTo>
                    <a:pt x="15908" y="1654"/>
                  </a:lnTo>
                  <a:lnTo>
                    <a:pt x="17124" y="0"/>
                  </a:lnTo>
                  <a:lnTo>
                    <a:pt x="19248" y="1200"/>
                  </a:lnTo>
                  <a:lnTo>
                    <a:pt x="21518" y="3016"/>
                  </a:lnTo>
                  <a:lnTo>
                    <a:pt x="25459" y="3016"/>
                  </a:lnTo>
                  <a:lnTo>
                    <a:pt x="28345" y="4686"/>
                  </a:lnTo>
                  <a:lnTo>
                    <a:pt x="30469" y="5303"/>
                  </a:lnTo>
                  <a:lnTo>
                    <a:pt x="31978" y="6048"/>
                  </a:lnTo>
                  <a:lnTo>
                    <a:pt x="34264" y="7119"/>
                  </a:lnTo>
                  <a:lnTo>
                    <a:pt x="35772" y="7119"/>
                  </a:lnTo>
                  <a:lnTo>
                    <a:pt x="33794" y="5594"/>
                  </a:lnTo>
                  <a:lnTo>
                    <a:pt x="35772" y="5903"/>
                  </a:lnTo>
                  <a:lnTo>
                    <a:pt x="38659" y="7719"/>
                  </a:lnTo>
                  <a:lnTo>
                    <a:pt x="40312" y="7719"/>
                  </a:lnTo>
                  <a:lnTo>
                    <a:pt x="41983" y="7719"/>
                  </a:lnTo>
                  <a:lnTo>
                    <a:pt x="45469" y="9389"/>
                  </a:lnTo>
                  <a:lnTo>
                    <a:pt x="47739" y="11367"/>
                  </a:lnTo>
                  <a:lnTo>
                    <a:pt x="50934" y="14400"/>
                  </a:lnTo>
                  <a:lnTo>
                    <a:pt x="52750" y="17432"/>
                  </a:lnTo>
                  <a:lnTo>
                    <a:pt x="53966" y="22118"/>
                  </a:lnTo>
                  <a:lnTo>
                    <a:pt x="52442" y="25151"/>
                  </a:lnTo>
                  <a:lnTo>
                    <a:pt x="49410" y="25151"/>
                  </a:lnTo>
                  <a:lnTo>
                    <a:pt x="46377" y="27891"/>
                  </a:lnTo>
                  <a:lnTo>
                    <a:pt x="45015" y="27891"/>
                  </a:lnTo>
                  <a:lnTo>
                    <a:pt x="44561" y="30453"/>
                  </a:lnTo>
                  <a:lnTo>
                    <a:pt x="43345" y="32123"/>
                  </a:lnTo>
                  <a:lnTo>
                    <a:pt x="41237" y="32123"/>
                  </a:lnTo>
                  <a:lnTo>
                    <a:pt x="41983" y="35464"/>
                  </a:lnTo>
                  <a:lnTo>
                    <a:pt x="39713" y="36972"/>
                  </a:lnTo>
                  <a:lnTo>
                    <a:pt x="37588" y="36972"/>
                  </a:lnTo>
                  <a:lnTo>
                    <a:pt x="36372" y="40312"/>
                  </a:lnTo>
                  <a:lnTo>
                    <a:pt x="32594" y="42129"/>
                  </a:lnTo>
                  <a:lnTo>
                    <a:pt x="28492" y="43491"/>
                  </a:lnTo>
                  <a:lnTo>
                    <a:pt x="25167" y="44853"/>
                  </a:lnTo>
                  <a:lnTo>
                    <a:pt x="25167" y="43653"/>
                  </a:lnTo>
                  <a:lnTo>
                    <a:pt x="22880" y="44853"/>
                  </a:lnTo>
                  <a:lnTo>
                    <a:pt x="20918" y="44853"/>
                  </a:lnTo>
                  <a:lnTo>
                    <a:pt x="19556" y="44107"/>
                  </a:lnTo>
                  <a:lnTo>
                    <a:pt x="18340" y="42891"/>
                  </a:lnTo>
                  <a:lnTo>
                    <a:pt x="15762" y="42437"/>
                  </a:lnTo>
                  <a:lnTo>
                    <a:pt x="13638" y="43199"/>
                  </a:lnTo>
                  <a:lnTo>
                    <a:pt x="10605" y="43799"/>
                  </a:lnTo>
                  <a:lnTo>
                    <a:pt x="9243" y="43491"/>
                  </a:lnTo>
                  <a:lnTo>
                    <a:pt x="7427" y="41837"/>
                  </a:lnTo>
                  <a:lnTo>
                    <a:pt x="7119" y="44853"/>
                  </a:lnTo>
                  <a:lnTo>
                    <a:pt x="6211" y="43199"/>
                  </a:lnTo>
                  <a:lnTo>
                    <a:pt x="4394" y="42891"/>
                  </a:lnTo>
                  <a:lnTo>
                    <a:pt x="5157" y="41529"/>
                  </a:lnTo>
                  <a:lnTo>
                    <a:pt x="3033" y="40766"/>
                  </a:lnTo>
                  <a:lnTo>
                    <a:pt x="1216" y="41837"/>
                  </a:lnTo>
                  <a:lnTo>
                    <a:pt x="146" y="41675"/>
                  </a:lnTo>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54" name="Freeform: Shape 953">
              <a:extLst>
                <a:ext uri="{FF2B5EF4-FFF2-40B4-BE49-F238E27FC236}">
                  <a16:creationId xmlns:a16="http://schemas.microsoft.com/office/drawing/2014/main" id="{A079CCF7-FE5D-C441-CD15-031FC582C8EB}"/>
                </a:ext>
              </a:extLst>
            </p:cNvPr>
            <p:cNvSpPr/>
            <p:nvPr/>
          </p:nvSpPr>
          <p:spPr>
            <a:xfrm>
              <a:off x="10615079" y="2557721"/>
              <a:ext cx="24741" cy="39431"/>
            </a:xfrm>
            <a:custGeom>
              <a:avLst/>
              <a:gdLst>
                <a:gd name="connsiteX0" fmla="*/ 26674 w 26820"/>
                <a:gd name="connsiteY0" fmla="*/ 0 h 42744"/>
                <a:gd name="connsiteX1" fmla="*/ 20010 w 26820"/>
                <a:gd name="connsiteY1" fmla="*/ 3178 h 42744"/>
                <a:gd name="connsiteX2" fmla="*/ 15000 w 26820"/>
                <a:gd name="connsiteY2" fmla="*/ 8189 h 42744"/>
                <a:gd name="connsiteX3" fmla="*/ 10913 w 26820"/>
                <a:gd name="connsiteY3" fmla="*/ 13183 h 42744"/>
                <a:gd name="connsiteX4" fmla="*/ 5902 w 26820"/>
                <a:gd name="connsiteY4" fmla="*/ 16378 h 42744"/>
                <a:gd name="connsiteX5" fmla="*/ 5902 w 26820"/>
                <a:gd name="connsiteY5" fmla="*/ 20918 h 42744"/>
                <a:gd name="connsiteX6" fmla="*/ 0 w 26820"/>
                <a:gd name="connsiteY6" fmla="*/ 26383 h 42744"/>
                <a:gd name="connsiteX7" fmla="*/ 0 w 26820"/>
                <a:gd name="connsiteY7" fmla="*/ 31832 h 42744"/>
                <a:gd name="connsiteX8" fmla="*/ 3178 w 26820"/>
                <a:gd name="connsiteY8" fmla="*/ 37750 h 42744"/>
                <a:gd name="connsiteX9" fmla="*/ 3178 w 26820"/>
                <a:gd name="connsiteY9" fmla="*/ 42745 h 42744"/>
                <a:gd name="connsiteX10" fmla="*/ 10005 w 26820"/>
                <a:gd name="connsiteY10" fmla="*/ 39112 h 42744"/>
                <a:gd name="connsiteX11" fmla="*/ 15453 w 26820"/>
                <a:gd name="connsiteY11" fmla="*/ 38204 h 42744"/>
                <a:gd name="connsiteX12" fmla="*/ 19102 w 26820"/>
                <a:gd name="connsiteY12" fmla="*/ 37296 h 42744"/>
                <a:gd name="connsiteX13" fmla="*/ 22280 w 26820"/>
                <a:gd name="connsiteY13" fmla="*/ 37296 h 42744"/>
                <a:gd name="connsiteX14" fmla="*/ 26821 w 26820"/>
                <a:gd name="connsiteY14" fmla="*/ 33194 h 42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820" h="42744">
                  <a:moveTo>
                    <a:pt x="26674" y="0"/>
                  </a:moveTo>
                  <a:lnTo>
                    <a:pt x="20010" y="3178"/>
                  </a:lnTo>
                  <a:lnTo>
                    <a:pt x="15000" y="8189"/>
                  </a:lnTo>
                  <a:lnTo>
                    <a:pt x="10913" y="13183"/>
                  </a:lnTo>
                  <a:lnTo>
                    <a:pt x="5902" y="16378"/>
                  </a:lnTo>
                  <a:lnTo>
                    <a:pt x="5902" y="20918"/>
                  </a:lnTo>
                  <a:lnTo>
                    <a:pt x="0" y="26383"/>
                  </a:lnTo>
                  <a:lnTo>
                    <a:pt x="0" y="31832"/>
                  </a:lnTo>
                  <a:lnTo>
                    <a:pt x="3178" y="37750"/>
                  </a:lnTo>
                  <a:lnTo>
                    <a:pt x="3178" y="42745"/>
                  </a:lnTo>
                  <a:lnTo>
                    <a:pt x="10005" y="39112"/>
                  </a:lnTo>
                  <a:lnTo>
                    <a:pt x="15453" y="38204"/>
                  </a:lnTo>
                  <a:lnTo>
                    <a:pt x="19102" y="37296"/>
                  </a:lnTo>
                  <a:lnTo>
                    <a:pt x="22280" y="37296"/>
                  </a:lnTo>
                  <a:lnTo>
                    <a:pt x="26821" y="33194"/>
                  </a:lnTo>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55" name="Freeform: Shape 954">
              <a:extLst>
                <a:ext uri="{FF2B5EF4-FFF2-40B4-BE49-F238E27FC236}">
                  <a16:creationId xmlns:a16="http://schemas.microsoft.com/office/drawing/2014/main" id="{3E679804-E302-564C-965D-1EB52EE8AE4A}"/>
                </a:ext>
              </a:extLst>
            </p:cNvPr>
            <p:cNvSpPr/>
            <p:nvPr/>
          </p:nvSpPr>
          <p:spPr>
            <a:xfrm>
              <a:off x="9742248" y="3794417"/>
              <a:ext cx="6970" cy="7973"/>
            </a:xfrm>
            <a:custGeom>
              <a:avLst/>
              <a:gdLst>
                <a:gd name="connsiteX0" fmla="*/ 5562 w 7556"/>
                <a:gd name="connsiteY0" fmla="*/ 5238 h 8643"/>
                <a:gd name="connsiteX1" fmla="*/ 7556 w 7556"/>
                <a:gd name="connsiteY1" fmla="*/ 3876 h 8643"/>
                <a:gd name="connsiteX2" fmla="*/ 7556 w 7556"/>
                <a:gd name="connsiteY2" fmla="*/ 1087 h 8643"/>
                <a:gd name="connsiteX3" fmla="*/ 5562 w 7556"/>
                <a:gd name="connsiteY3" fmla="*/ 0 h 8643"/>
                <a:gd name="connsiteX4" fmla="*/ 3973 w 7556"/>
                <a:gd name="connsiteY4" fmla="*/ 1362 h 8643"/>
                <a:gd name="connsiteX5" fmla="*/ 1362 w 7556"/>
                <a:gd name="connsiteY5" fmla="*/ 2968 h 8643"/>
                <a:gd name="connsiteX6" fmla="*/ 1638 w 7556"/>
                <a:gd name="connsiteY6" fmla="*/ 4784 h 8643"/>
                <a:gd name="connsiteX7" fmla="*/ 957 w 7556"/>
                <a:gd name="connsiteY7" fmla="*/ 5919 h 8643"/>
                <a:gd name="connsiteX8" fmla="*/ 0 w 7556"/>
                <a:gd name="connsiteY8" fmla="*/ 7281 h 8643"/>
                <a:gd name="connsiteX9" fmla="*/ 1816 w 7556"/>
                <a:gd name="connsiteY9" fmla="*/ 8643 h 8643"/>
                <a:gd name="connsiteX10" fmla="*/ 1297 w 7556"/>
                <a:gd name="connsiteY10" fmla="*/ 7167 h 8643"/>
                <a:gd name="connsiteX11" fmla="*/ 2724 w 7556"/>
                <a:gd name="connsiteY11" fmla="*/ 5400 h 8643"/>
                <a:gd name="connsiteX12" fmla="*/ 5562 w 7556"/>
                <a:gd name="connsiteY12" fmla="*/ 5238 h 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56" h="8643">
                  <a:moveTo>
                    <a:pt x="5562" y="5238"/>
                  </a:moveTo>
                  <a:lnTo>
                    <a:pt x="7556" y="3876"/>
                  </a:lnTo>
                  <a:lnTo>
                    <a:pt x="7556" y="1087"/>
                  </a:lnTo>
                  <a:lnTo>
                    <a:pt x="5562" y="0"/>
                  </a:lnTo>
                  <a:lnTo>
                    <a:pt x="3973" y="1362"/>
                  </a:lnTo>
                  <a:lnTo>
                    <a:pt x="1362" y="2968"/>
                  </a:lnTo>
                  <a:lnTo>
                    <a:pt x="1638" y="4784"/>
                  </a:lnTo>
                  <a:lnTo>
                    <a:pt x="957" y="5919"/>
                  </a:lnTo>
                  <a:lnTo>
                    <a:pt x="0" y="7281"/>
                  </a:lnTo>
                  <a:lnTo>
                    <a:pt x="1816" y="8643"/>
                  </a:lnTo>
                  <a:lnTo>
                    <a:pt x="1297" y="7167"/>
                  </a:lnTo>
                  <a:lnTo>
                    <a:pt x="2724" y="5400"/>
                  </a:lnTo>
                  <a:lnTo>
                    <a:pt x="5562" y="5238"/>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56" name="Freeform: Shape 955">
              <a:extLst>
                <a:ext uri="{FF2B5EF4-FFF2-40B4-BE49-F238E27FC236}">
                  <a16:creationId xmlns:a16="http://schemas.microsoft.com/office/drawing/2014/main" id="{79273E5B-B9E8-1107-2839-AA498886835F}"/>
                </a:ext>
              </a:extLst>
            </p:cNvPr>
            <p:cNvSpPr/>
            <p:nvPr/>
          </p:nvSpPr>
          <p:spPr>
            <a:xfrm>
              <a:off x="9842145" y="3748268"/>
              <a:ext cx="4607" cy="10501"/>
            </a:xfrm>
            <a:custGeom>
              <a:avLst/>
              <a:gdLst>
                <a:gd name="connsiteX0" fmla="*/ 1589 w 4994"/>
                <a:gd name="connsiteY0" fmla="*/ 11383 h 11383"/>
                <a:gd name="connsiteX1" fmla="*/ 4995 w 4994"/>
                <a:gd name="connsiteY1" fmla="*/ 7735 h 11383"/>
                <a:gd name="connsiteX2" fmla="*/ 3292 w 4994"/>
                <a:gd name="connsiteY2" fmla="*/ 4784 h 11383"/>
                <a:gd name="connsiteX3" fmla="*/ 4995 w 4994"/>
                <a:gd name="connsiteY3" fmla="*/ 0 h 11383"/>
                <a:gd name="connsiteX4" fmla="*/ 1589 w 4994"/>
                <a:gd name="connsiteY4" fmla="*/ 2286 h 11383"/>
                <a:gd name="connsiteX5" fmla="*/ 0 w 4994"/>
                <a:gd name="connsiteY5" fmla="*/ 5692 h 11383"/>
                <a:gd name="connsiteX6" fmla="*/ 2497 w 4994"/>
                <a:gd name="connsiteY6" fmla="*/ 7281 h 11383"/>
                <a:gd name="connsiteX7" fmla="*/ 1589 w 4994"/>
                <a:gd name="connsiteY7" fmla="*/ 11383 h 1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4" h="11383">
                  <a:moveTo>
                    <a:pt x="1589" y="11383"/>
                  </a:moveTo>
                  <a:lnTo>
                    <a:pt x="4995" y="7735"/>
                  </a:lnTo>
                  <a:lnTo>
                    <a:pt x="3292" y="4784"/>
                  </a:lnTo>
                  <a:lnTo>
                    <a:pt x="4995" y="0"/>
                  </a:lnTo>
                  <a:lnTo>
                    <a:pt x="1589" y="2286"/>
                  </a:lnTo>
                  <a:lnTo>
                    <a:pt x="0" y="5692"/>
                  </a:lnTo>
                  <a:lnTo>
                    <a:pt x="2497" y="7281"/>
                  </a:lnTo>
                  <a:lnTo>
                    <a:pt x="1589" y="11383"/>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57" name="Freeform: Shape 956">
              <a:extLst>
                <a:ext uri="{FF2B5EF4-FFF2-40B4-BE49-F238E27FC236}">
                  <a16:creationId xmlns:a16="http://schemas.microsoft.com/office/drawing/2014/main" id="{6C8E807B-9A4D-C6A1-C783-8D4FDBD772EC}"/>
                </a:ext>
              </a:extLst>
            </p:cNvPr>
            <p:cNvSpPr/>
            <p:nvPr/>
          </p:nvSpPr>
          <p:spPr>
            <a:xfrm>
              <a:off x="9692448" y="3920267"/>
              <a:ext cx="12924" cy="12595"/>
            </a:xfrm>
            <a:custGeom>
              <a:avLst/>
              <a:gdLst>
                <a:gd name="connsiteX0" fmla="*/ 2870 w 14010"/>
                <a:gd name="connsiteY0" fmla="*/ 13654 h 13653"/>
                <a:gd name="connsiteX1" fmla="*/ 0 w 14010"/>
                <a:gd name="connsiteY1" fmla="*/ 12438 h 13653"/>
                <a:gd name="connsiteX2" fmla="*/ 1362 w 14010"/>
                <a:gd name="connsiteY2" fmla="*/ 9551 h 13653"/>
                <a:gd name="connsiteX3" fmla="*/ 5611 w 14010"/>
                <a:gd name="connsiteY3" fmla="*/ 11708 h 13653"/>
                <a:gd name="connsiteX4" fmla="*/ 8108 w 14010"/>
                <a:gd name="connsiteY4" fmla="*/ 11708 h 13653"/>
                <a:gd name="connsiteX5" fmla="*/ 10378 w 14010"/>
                <a:gd name="connsiteY5" fmla="*/ 9778 h 13653"/>
                <a:gd name="connsiteX6" fmla="*/ 11513 w 14010"/>
                <a:gd name="connsiteY6" fmla="*/ 7054 h 13653"/>
                <a:gd name="connsiteX7" fmla="*/ 11513 w 14010"/>
                <a:gd name="connsiteY7" fmla="*/ 4784 h 13653"/>
                <a:gd name="connsiteX8" fmla="*/ 14011 w 14010"/>
                <a:gd name="connsiteY8" fmla="*/ 0 h 13653"/>
                <a:gd name="connsiteX9" fmla="*/ 14011 w 14010"/>
                <a:gd name="connsiteY9" fmla="*/ 5238 h 13653"/>
                <a:gd name="connsiteX10" fmla="*/ 12583 w 14010"/>
                <a:gd name="connsiteY10" fmla="*/ 7589 h 13653"/>
                <a:gd name="connsiteX11" fmla="*/ 11059 w 14010"/>
                <a:gd name="connsiteY11" fmla="*/ 11821 h 13653"/>
                <a:gd name="connsiteX12" fmla="*/ 7313 w 14010"/>
                <a:gd name="connsiteY12" fmla="*/ 13654 h 13653"/>
                <a:gd name="connsiteX13" fmla="*/ 2870 w 14010"/>
                <a:gd name="connsiteY13" fmla="*/ 13654 h 1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10" h="13653">
                  <a:moveTo>
                    <a:pt x="2870" y="13654"/>
                  </a:moveTo>
                  <a:lnTo>
                    <a:pt x="0" y="12438"/>
                  </a:lnTo>
                  <a:lnTo>
                    <a:pt x="1362" y="9551"/>
                  </a:lnTo>
                  <a:lnTo>
                    <a:pt x="5611" y="11708"/>
                  </a:lnTo>
                  <a:lnTo>
                    <a:pt x="8108" y="11708"/>
                  </a:lnTo>
                  <a:lnTo>
                    <a:pt x="10378" y="9778"/>
                  </a:lnTo>
                  <a:lnTo>
                    <a:pt x="11513" y="7054"/>
                  </a:lnTo>
                  <a:lnTo>
                    <a:pt x="11513" y="4784"/>
                  </a:lnTo>
                  <a:lnTo>
                    <a:pt x="14011" y="0"/>
                  </a:lnTo>
                  <a:lnTo>
                    <a:pt x="14011" y="5238"/>
                  </a:lnTo>
                  <a:lnTo>
                    <a:pt x="12583" y="7589"/>
                  </a:lnTo>
                  <a:lnTo>
                    <a:pt x="11059" y="11821"/>
                  </a:lnTo>
                  <a:lnTo>
                    <a:pt x="7313" y="13654"/>
                  </a:lnTo>
                  <a:lnTo>
                    <a:pt x="2870" y="13654"/>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58" name="Freeform: Shape 957">
              <a:extLst>
                <a:ext uri="{FF2B5EF4-FFF2-40B4-BE49-F238E27FC236}">
                  <a16:creationId xmlns:a16="http://schemas.microsoft.com/office/drawing/2014/main" id="{8C39E82F-30FD-EE74-9ED8-562EA5325D0D}"/>
                </a:ext>
              </a:extLst>
            </p:cNvPr>
            <p:cNvSpPr/>
            <p:nvPr/>
          </p:nvSpPr>
          <p:spPr>
            <a:xfrm>
              <a:off x="9676906" y="3850125"/>
              <a:ext cx="46672" cy="66358"/>
            </a:xfrm>
            <a:custGeom>
              <a:avLst/>
              <a:gdLst>
                <a:gd name="connsiteX0" fmla="*/ 31540 w 50593"/>
                <a:gd name="connsiteY0" fmla="*/ 59820 h 71933"/>
                <a:gd name="connsiteX1" fmla="*/ 30032 w 50593"/>
                <a:gd name="connsiteY1" fmla="*/ 61636 h 71933"/>
                <a:gd name="connsiteX2" fmla="*/ 30032 w 50593"/>
                <a:gd name="connsiteY2" fmla="*/ 62998 h 71933"/>
                <a:gd name="connsiteX3" fmla="*/ 31540 w 50593"/>
                <a:gd name="connsiteY3" fmla="*/ 64052 h 71933"/>
                <a:gd name="connsiteX4" fmla="*/ 31540 w 50593"/>
                <a:gd name="connsiteY4" fmla="*/ 65723 h 71933"/>
                <a:gd name="connsiteX5" fmla="*/ 30032 w 50593"/>
                <a:gd name="connsiteY5" fmla="*/ 66777 h 71933"/>
                <a:gd name="connsiteX6" fmla="*/ 28215 w 50593"/>
                <a:gd name="connsiteY6" fmla="*/ 68755 h 71933"/>
                <a:gd name="connsiteX7" fmla="*/ 25783 w 50593"/>
                <a:gd name="connsiteY7" fmla="*/ 68755 h 71933"/>
                <a:gd name="connsiteX8" fmla="*/ 24875 w 50593"/>
                <a:gd name="connsiteY8" fmla="*/ 70425 h 71933"/>
                <a:gd name="connsiteX9" fmla="*/ 22751 w 50593"/>
                <a:gd name="connsiteY9" fmla="*/ 71933 h 71933"/>
                <a:gd name="connsiteX10" fmla="*/ 22751 w 50593"/>
                <a:gd name="connsiteY10" fmla="*/ 69209 h 71933"/>
                <a:gd name="connsiteX11" fmla="*/ 24875 w 50593"/>
                <a:gd name="connsiteY11" fmla="*/ 67993 h 71933"/>
                <a:gd name="connsiteX12" fmla="*/ 25183 w 50593"/>
                <a:gd name="connsiteY12" fmla="*/ 64652 h 71933"/>
                <a:gd name="connsiteX13" fmla="*/ 25183 w 50593"/>
                <a:gd name="connsiteY13" fmla="*/ 62836 h 71933"/>
                <a:gd name="connsiteX14" fmla="*/ 23853 w 50593"/>
                <a:gd name="connsiteY14" fmla="*/ 61020 h 71933"/>
                <a:gd name="connsiteX15" fmla="*/ 23853 w 50593"/>
                <a:gd name="connsiteY15" fmla="*/ 59804 h 71933"/>
                <a:gd name="connsiteX16" fmla="*/ 24567 w 50593"/>
                <a:gd name="connsiteY16" fmla="*/ 58442 h 71933"/>
                <a:gd name="connsiteX17" fmla="*/ 26237 w 50593"/>
                <a:gd name="connsiteY17" fmla="*/ 57080 h 71933"/>
                <a:gd name="connsiteX18" fmla="*/ 24729 w 50593"/>
                <a:gd name="connsiteY18" fmla="*/ 54809 h 71933"/>
                <a:gd name="connsiteX19" fmla="*/ 22751 w 50593"/>
                <a:gd name="connsiteY19" fmla="*/ 54809 h 71933"/>
                <a:gd name="connsiteX20" fmla="*/ 21242 w 50593"/>
                <a:gd name="connsiteY20" fmla="*/ 56318 h 71933"/>
                <a:gd name="connsiteX21" fmla="*/ 21242 w 50593"/>
                <a:gd name="connsiteY21" fmla="*/ 57680 h 71933"/>
                <a:gd name="connsiteX22" fmla="*/ 20026 w 50593"/>
                <a:gd name="connsiteY22" fmla="*/ 59042 h 71933"/>
                <a:gd name="connsiteX23" fmla="*/ 20026 w 50593"/>
                <a:gd name="connsiteY23" fmla="*/ 60550 h 71933"/>
                <a:gd name="connsiteX24" fmla="*/ 20626 w 50593"/>
                <a:gd name="connsiteY24" fmla="*/ 62058 h 71933"/>
                <a:gd name="connsiteX25" fmla="*/ 21535 w 50593"/>
                <a:gd name="connsiteY25" fmla="*/ 63339 h 71933"/>
                <a:gd name="connsiteX26" fmla="*/ 21843 w 50593"/>
                <a:gd name="connsiteY26" fmla="*/ 65074 h 71933"/>
                <a:gd name="connsiteX27" fmla="*/ 22151 w 50593"/>
                <a:gd name="connsiteY27" fmla="*/ 66582 h 71933"/>
                <a:gd name="connsiteX28" fmla="*/ 20789 w 50593"/>
                <a:gd name="connsiteY28" fmla="*/ 67636 h 71933"/>
                <a:gd name="connsiteX29" fmla="*/ 19118 w 50593"/>
                <a:gd name="connsiteY29" fmla="*/ 66728 h 71933"/>
                <a:gd name="connsiteX30" fmla="*/ 17448 w 50593"/>
                <a:gd name="connsiteY30" fmla="*/ 66128 h 71933"/>
                <a:gd name="connsiteX31" fmla="*/ 15778 w 50593"/>
                <a:gd name="connsiteY31" fmla="*/ 65674 h 71933"/>
                <a:gd name="connsiteX32" fmla="*/ 14108 w 50593"/>
                <a:gd name="connsiteY32" fmla="*/ 65982 h 71933"/>
                <a:gd name="connsiteX33" fmla="*/ 12891 w 50593"/>
                <a:gd name="connsiteY33" fmla="*/ 63323 h 71933"/>
                <a:gd name="connsiteX34" fmla="*/ 11383 w 50593"/>
                <a:gd name="connsiteY34" fmla="*/ 61279 h 71933"/>
                <a:gd name="connsiteX35" fmla="*/ 13199 w 50593"/>
                <a:gd name="connsiteY35" fmla="*/ 61879 h 71933"/>
                <a:gd name="connsiteX36" fmla="*/ 14562 w 50593"/>
                <a:gd name="connsiteY36" fmla="*/ 61425 h 71933"/>
                <a:gd name="connsiteX37" fmla="*/ 15016 w 50593"/>
                <a:gd name="connsiteY37" fmla="*/ 59609 h 71933"/>
                <a:gd name="connsiteX38" fmla="*/ 15324 w 50593"/>
                <a:gd name="connsiteY38" fmla="*/ 57793 h 71933"/>
                <a:gd name="connsiteX39" fmla="*/ 15470 w 50593"/>
                <a:gd name="connsiteY39" fmla="*/ 56285 h 71933"/>
                <a:gd name="connsiteX40" fmla="*/ 12745 w 50593"/>
                <a:gd name="connsiteY40" fmla="*/ 52799 h 71933"/>
                <a:gd name="connsiteX41" fmla="*/ 13054 w 50593"/>
                <a:gd name="connsiteY41" fmla="*/ 47950 h 71933"/>
                <a:gd name="connsiteX42" fmla="*/ 13199 w 50593"/>
                <a:gd name="connsiteY42" fmla="*/ 45226 h 71933"/>
                <a:gd name="connsiteX43" fmla="*/ 14562 w 50593"/>
                <a:gd name="connsiteY43" fmla="*/ 45226 h 71933"/>
                <a:gd name="connsiteX44" fmla="*/ 16832 w 50593"/>
                <a:gd name="connsiteY44" fmla="*/ 43556 h 71933"/>
                <a:gd name="connsiteX45" fmla="*/ 17432 w 50593"/>
                <a:gd name="connsiteY45" fmla="*/ 41577 h 71933"/>
                <a:gd name="connsiteX46" fmla="*/ 20464 w 50593"/>
                <a:gd name="connsiteY46" fmla="*/ 39599 h 71933"/>
                <a:gd name="connsiteX47" fmla="*/ 20610 w 50593"/>
                <a:gd name="connsiteY47" fmla="*/ 36713 h 71933"/>
                <a:gd name="connsiteX48" fmla="*/ 20156 w 50593"/>
                <a:gd name="connsiteY48" fmla="*/ 35042 h 71933"/>
                <a:gd name="connsiteX49" fmla="*/ 21437 w 50593"/>
                <a:gd name="connsiteY49" fmla="*/ 33372 h 71933"/>
                <a:gd name="connsiteX50" fmla="*/ 22427 w 50593"/>
                <a:gd name="connsiteY50" fmla="*/ 32318 h 71933"/>
                <a:gd name="connsiteX51" fmla="*/ 18794 w 50593"/>
                <a:gd name="connsiteY51" fmla="*/ 32318 h 71933"/>
                <a:gd name="connsiteX52" fmla="*/ 20610 w 50593"/>
                <a:gd name="connsiteY52" fmla="*/ 31556 h 71933"/>
                <a:gd name="connsiteX53" fmla="*/ 21437 w 50593"/>
                <a:gd name="connsiteY53" fmla="*/ 28670 h 71933"/>
                <a:gd name="connsiteX54" fmla="*/ 21437 w 50593"/>
                <a:gd name="connsiteY54" fmla="*/ 27161 h 71933"/>
                <a:gd name="connsiteX55" fmla="*/ 17724 w 50593"/>
                <a:gd name="connsiteY55" fmla="*/ 27161 h 71933"/>
                <a:gd name="connsiteX56" fmla="*/ 18032 w 50593"/>
                <a:gd name="connsiteY56" fmla="*/ 23221 h 71933"/>
                <a:gd name="connsiteX57" fmla="*/ 17724 w 50593"/>
                <a:gd name="connsiteY57" fmla="*/ 20789 h 71933"/>
                <a:gd name="connsiteX58" fmla="*/ 16816 w 50593"/>
                <a:gd name="connsiteY58" fmla="*/ 19881 h 71933"/>
                <a:gd name="connsiteX59" fmla="*/ 15908 w 50593"/>
                <a:gd name="connsiteY59" fmla="*/ 18664 h 71933"/>
                <a:gd name="connsiteX60" fmla="*/ 13637 w 50593"/>
                <a:gd name="connsiteY60" fmla="*/ 18664 h 71933"/>
                <a:gd name="connsiteX61" fmla="*/ 12129 w 50593"/>
                <a:gd name="connsiteY61" fmla="*/ 19427 h 71933"/>
                <a:gd name="connsiteX62" fmla="*/ 11367 w 50593"/>
                <a:gd name="connsiteY62" fmla="*/ 20789 h 71933"/>
                <a:gd name="connsiteX63" fmla="*/ 12729 w 50593"/>
                <a:gd name="connsiteY63" fmla="*/ 22605 h 71933"/>
                <a:gd name="connsiteX64" fmla="*/ 13783 w 50593"/>
                <a:gd name="connsiteY64" fmla="*/ 24421 h 71933"/>
                <a:gd name="connsiteX65" fmla="*/ 15454 w 50593"/>
                <a:gd name="connsiteY65" fmla="*/ 24729 h 71933"/>
                <a:gd name="connsiteX66" fmla="*/ 16816 w 50593"/>
                <a:gd name="connsiteY66" fmla="*/ 26853 h 71933"/>
                <a:gd name="connsiteX67" fmla="*/ 16816 w 50593"/>
                <a:gd name="connsiteY67" fmla="*/ 28524 h 71933"/>
                <a:gd name="connsiteX68" fmla="*/ 15454 w 50593"/>
                <a:gd name="connsiteY68" fmla="*/ 30794 h 71933"/>
                <a:gd name="connsiteX69" fmla="*/ 13783 w 50593"/>
                <a:gd name="connsiteY69" fmla="*/ 32010 h 71933"/>
                <a:gd name="connsiteX70" fmla="*/ 12275 w 50593"/>
                <a:gd name="connsiteY70" fmla="*/ 32918 h 71933"/>
                <a:gd name="connsiteX71" fmla="*/ 11367 w 50593"/>
                <a:gd name="connsiteY71" fmla="*/ 30648 h 71933"/>
                <a:gd name="connsiteX72" fmla="*/ 12421 w 50593"/>
                <a:gd name="connsiteY72" fmla="*/ 30194 h 71933"/>
                <a:gd name="connsiteX73" fmla="*/ 13021 w 50593"/>
                <a:gd name="connsiteY73" fmla="*/ 29140 h 71933"/>
                <a:gd name="connsiteX74" fmla="*/ 12259 w 50593"/>
                <a:gd name="connsiteY74" fmla="*/ 28086 h 71933"/>
                <a:gd name="connsiteX75" fmla="*/ 10589 w 50593"/>
                <a:gd name="connsiteY75" fmla="*/ 28086 h 71933"/>
                <a:gd name="connsiteX76" fmla="*/ 8919 w 50593"/>
                <a:gd name="connsiteY76" fmla="*/ 28686 h 71933"/>
                <a:gd name="connsiteX77" fmla="*/ 8157 w 50593"/>
                <a:gd name="connsiteY77" fmla="*/ 29286 h 71933"/>
                <a:gd name="connsiteX78" fmla="*/ 7248 w 50593"/>
                <a:gd name="connsiteY78" fmla="*/ 30794 h 71933"/>
                <a:gd name="connsiteX79" fmla="*/ 5740 w 50593"/>
                <a:gd name="connsiteY79" fmla="*/ 32302 h 71933"/>
                <a:gd name="connsiteX80" fmla="*/ 4232 w 50593"/>
                <a:gd name="connsiteY80" fmla="*/ 33810 h 71933"/>
                <a:gd name="connsiteX81" fmla="*/ 4232 w 50593"/>
                <a:gd name="connsiteY81" fmla="*/ 32594 h 71933"/>
                <a:gd name="connsiteX82" fmla="*/ 5448 w 50593"/>
                <a:gd name="connsiteY82" fmla="*/ 30615 h 71933"/>
                <a:gd name="connsiteX83" fmla="*/ 5448 w 50593"/>
                <a:gd name="connsiteY83" fmla="*/ 29107 h 71933"/>
                <a:gd name="connsiteX84" fmla="*/ 3178 w 50593"/>
                <a:gd name="connsiteY84" fmla="*/ 27437 h 71933"/>
                <a:gd name="connsiteX85" fmla="*/ 3178 w 50593"/>
                <a:gd name="connsiteY85" fmla="*/ 25459 h 71933"/>
                <a:gd name="connsiteX86" fmla="*/ 1670 w 50593"/>
                <a:gd name="connsiteY86" fmla="*/ 23026 h 71933"/>
                <a:gd name="connsiteX87" fmla="*/ 1670 w 50593"/>
                <a:gd name="connsiteY87" fmla="*/ 21518 h 71933"/>
                <a:gd name="connsiteX88" fmla="*/ 3341 w 50593"/>
                <a:gd name="connsiteY88" fmla="*/ 23026 h 71933"/>
                <a:gd name="connsiteX89" fmla="*/ 4702 w 50593"/>
                <a:gd name="connsiteY89" fmla="*/ 23335 h 71933"/>
                <a:gd name="connsiteX90" fmla="*/ 4557 w 50593"/>
                <a:gd name="connsiteY90" fmla="*/ 24843 h 71933"/>
                <a:gd name="connsiteX91" fmla="*/ 5319 w 50593"/>
                <a:gd name="connsiteY91" fmla="*/ 26205 h 71933"/>
                <a:gd name="connsiteX92" fmla="*/ 6989 w 50593"/>
                <a:gd name="connsiteY92" fmla="*/ 26659 h 71933"/>
                <a:gd name="connsiteX93" fmla="*/ 8351 w 50593"/>
                <a:gd name="connsiteY93" fmla="*/ 26659 h 71933"/>
                <a:gd name="connsiteX94" fmla="*/ 8951 w 50593"/>
                <a:gd name="connsiteY94" fmla="*/ 25443 h 71933"/>
                <a:gd name="connsiteX95" fmla="*/ 8951 w 50593"/>
                <a:gd name="connsiteY95" fmla="*/ 23934 h 71933"/>
                <a:gd name="connsiteX96" fmla="*/ 8043 w 50593"/>
                <a:gd name="connsiteY96" fmla="*/ 22572 h 71933"/>
                <a:gd name="connsiteX97" fmla="*/ 6065 w 50593"/>
                <a:gd name="connsiteY97" fmla="*/ 21356 h 71933"/>
                <a:gd name="connsiteX98" fmla="*/ 4848 w 50593"/>
                <a:gd name="connsiteY98" fmla="*/ 21356 h 71933"/>
                <a:gd name="connsiteX99" fmla="*/ 4540 w 50593"/>
                <a:gd name="connsiteY99" fmla="*/ 20302 h 71933"/>
                <a:gd name="connsiteX100" fmla="*/ 3324 w 50593"/>
                <a:gd name="connsiteY100" fmla="*/ 20156 h 71933"/>
                <a:gd name="connsiteX101" fmla="*/ 3178 w 50593"/>
                <a:gd name="connsiteY101" fmla="*/ 19248 h 71933"/>
                <a:gd name="connsiteX102" fmla="*/ 1670 w 50593"/>
                <a:gd name="connsiteY102" fmla="*/ 18032 h 71933"/>
                <a:gd name="connsiteX103" fmla="*/ 0 w 50593"/>
                <a:gd name="connsiteY103" fmla="*/ 18032 h 71933"/>
                <a:gd name="connsiteX104" fmla="*/ 1216 w 50593"/>
                <a:gd name="connsiteY104" fmla="*/ 16524 h 71933"/>
                <a:gd name="connsiteX105" fmla="*/ 762 w 50593"/>
                <a:gd name="connsiteY105" fmla="*/ 14400 h 71933"/>
                <a:gd name="connsiteX106" fmla="*/ 4848 w 50593"/>
                <a:gd name="connsiteY106" fmla="*/ 14400 h 71933"/>
                <a:gd name="connsiteX107" fmla="*/ 5448 w 50593"/>
                <a:gd name="connsiteY107" fmla="*/ 15908 h 71933"/>
                <a:gd name="connsiteX108" fmla="*/ 5902 w 50593"/>
                <a:gd name="connsiteY108" fmla="*/ 13021 h 71933"/>
                <a:gd name="connsiteX109" fmla="*/ 4995 w 50593"/>
                <a:gd name="connsiteY109" fmla="*/ 11513 h 71933"/>
                <a:gd name="connsiteX110" fmla="*/ 6048 w 50593"/>
                <a:gd name="connsiteY110" fmla="*/ 10151 h 71933"/>
                <a:gd name="connsiteX111" fmla="*/ 7411 w 50593"/>
                <a:gd name="connsiteY111" fmla="*/ 10151 h 71933"/>
                <a:gd name="connsiteX112" fmla="*/ 8173 w 50593"/>
                <a:gd name="connsiteY112" fmla="*/ 11513 h 71933"/>
                <a:gd name="connsiteX113" fmla="*/ 9389 w 50593"/>
                <a:gd name="connsiteY113" fmla="*/ 11513 h 71933"/>
                <a:gd name="connsiteX114" fmla="*/ 11513 w 50593"/>
                <a:gd name="connsiteY114" fmla="*/ 10151 h 71933"/>
                <a:gd name="connsiteX115" fmla="*/ 10913 w 50593"/>
                <a:gd name="connsiteY115" fmla="*/ 9389 h 71933"/>
                <a:gd name="connsiteX116" fmla="*/ 13038 w 50593"/>
                <a:gd name="connsiteY116" fmla="*/ 7119 h 71933"/>
                <a:gd name="connsiteX117" fmla="*/ 13800 w 50593"/>
                <a:gd name="connsiteY117" fmla="*/ 8335 h 71933"/>
                <a:gd name="connsiteX118" fmla="*/ 17432 w 50593"/>
                <a:gd name="connsiteY118" fmla="*/ 9097 h 71933"/>
                <a:gd name="connsiteX119" fmla="*/ 17432 w 50593"/>
                <a:gd name="connsiteY119" fmla="*/ 7119 h 71933"/>
                <a:gd name="connsiteX120" fmla="*/ 15762 w 50593"/>
                <a:gd name="connsiteY120" fmla="*/ 7119 h 71933"/>
                <a:gd name="connsiteX121" fmla="*/ 18486 w 50593"/>
                <a:gd name="connsiteY121" fmla="*/ 4686 h 71933"/>
                <a:gd name="connsiteX122" fmla="*/ 19086 w 50593"/>
                <a:gd name="connsiteY122" fmla="*/ 2108 h 71933"/>
                <a:gd name="connsiteX123" fmla="*/ 20140 w 50593"/>
                <a:gd name="connsiteY123" fmla="*/ 1054 h 71933"/>
                <a:gd name="connsiteX124" fmla="*/ 21356 w 50593"/>
                <a:gd name="connsiteY124" fmla="*/ 1054 h 71933"/>
                <a:gd name="connsiteX125" fmla="*/ 22864 w 50593"/>
                <a:gd name="connsiteY125" fmla="*/ 0 h 71933"/>
                <a:gd name="connsiteX126" fmla="*/ 24080 w 50593"/>
                <a:gd name="connsiteY126" fmla="*/ 0 h 71933"/>
                <a:gd name="connsiteX127" fmla="*/ 28329 w 50593"/>
                <a:gd name="connsiteY127" fmla="*/ 1216 h 71933"/>
                <a:gd name="connsiteX128" fmla="*/ 29091 w 50593"/>
                <a:gd name="connsiteY128" fmla="*/ 3486 h 71933"/>
                <a:gd name="connsiteX129" fmla="*/ 29691 w 50593"/>
                <a:gd name="connsiteY129" fmla="*/ 5303 h 71933"/>
                <a:gd name="connsiteX130" fmla="*/ 30599 w 50593"/>
                <a:gd name="connsiteY130" fmla="*/ 7119 h 71933"/>
                <a:gd name="connsiteX131" fmla="*/ 31507 w 50593"/>
                <a:gd name="connsiteY131" fmla="*/ 8027 h 71933"/>
                <a:gd name="connsiteX132" fmla="*/ 33015 w 50593"/>
                <a:gd name="connsiteY132" fmla="*/ 8027 h 71933"/>
                <a:gd name="connsiteX133" fmla="*/ 34523 w 50593"/>
                <a:gd name="connsiteY133" fmla="*/ 7881 h 71933"/>
                <a:gd name="connsiteX134" fmla="*/ 35740 w 50593"/>
                <a:gd name="connsiteY134" fmla="*/ 8935 h 71933"/>
                <a:gd name="connsiteX135" fmla="*/ 38918 w 50593"/>
                <a:gd name="connsiteY135" fmla="*/ 8935 h 71933"/>
                <a:gd name="connsiteX136" fmla="*/ 39826 w 50593"/>
                <a:gd name="connsiteY136" fmla="*/ 7427 h 71933"/>
                <a:gd name="connsiteX137" fmla="*/ 40880 w 50593"/>
                <a:gd name="connsiteY137" fmla="*/ 6665 h 71933"/>
                <a:gd name="connsiteX138" fmla="*/ 42096 w 50593"/>
                <a:gd name="connsiteY138" fmla="*/ 6519 h 71933"/>
                <a:gd name="connsiteX139" fmla="*/ 43766 w 50593"/>
                <a:gd name="connsiteY139" fmla="*/ 7735 h 71933"/>
                <a:gd name="connsiteX140" fmla="*/ 44528 w 50593"/>
                <a:gd name="connsiteY140" fmla="*/ 9097 h 71933"/>
                <a:gd name="connsiteX141" fmla="*/ 44528 w 50593"/>
                <a:gd name="connsiteY141" fmla="*/ 12892 h 71933"/>
                <a:gd name="connsiteX142" fmla="*/ 42258 w 50593"/>
                <a:gd name="connsiteY142" fmla="*/ 14108 h 71933"/>
                <a:gd name="connsiteX143" fmla="*/ 39826 w 50593"/>
                <a:gd name="connsiteY143" fmla="*/ 14416 h 71933"/>
                <a:gd name="connsiteX144" fmla="*/ 39826 w 50593"/>
                <a:gd name="connsiteY144" fmla="*/ 16086 h 71933"/>
                <a:gd name="connsiteX145" fmla="*/ 40880 w 50593"/>
                <a:gd name="connsiteY145" fmla="*/ 16686 h 71933"/>
                <a:gd name="connsiteX146" fmla="*/ 42550 w 50593"/>
                <a:gd name="connsiteY146" fmla="*/ 17286 h 71933"/>
                <a:gd name="connsiteX147" fmla="*/ 44528 w 50593"/>
                <a:gd name="connsiteY147" fmla="*/ 16686 h 71933"/>
                <a:gd name="connsiteX148" fmla="*/ 46345 w 50593"/>
                <a:gd name="connsiteY148" fmla="*/ 16086 h 71933"/>
                <a:gd name="connsiteX149" fmla="*/ 47107 w 50593"/>
                <a:gd name="connsiteY149" fmla="*/ 16994 h 71933"/>
                <a:gd name="connsiteX150" fmla="*/ 49377 w 50593"/>
                <a:gd name="connsiteY150" fmla="*/ 18356 h 71933"/>
                <a:gd name="connsiteX151" fmla="*/ 49377 w 50593"/>
                <a:gd name="connsiteY151" fmla="*/ 20027 h 71933"/>
                <a:gd name="connsiteX152" fmla="*/ 47399 w 50593"/>
                <a:gd name="connsiteY152" fmla="*/ 21243 h 71933"/>
                <a:gd name="connsiteX153" fmla="*/ 49377 w 50593"/>
                <a:gd name="connsiteY153" fmla="*/ 22005 h 71933"/>
                <a:gd name="connsiteX154" fmla="*/ 48323 w 50593"/>
                <a:gd name="connsiteY154" fmla="*/ 22459 h 71933"/>
                <a:gd name="connsiteX155" fmla="*/ 48777 w 50593"/>
                <a:gd name="connsiteY155" fmla="*/ 24129 h 71933"/>
                <a:gd name="connsiteX156" fmla="*/ 50593 w 50593"/>
                <a:gd name="connsiteY156" fmla="*/ 24437 h 71933"/>
                <a:gd name="connsiteX157" fmla="*/ 49831 w 50593"/>
                <a:gd name="connsiteY157" fmla="*/ 25199 h 71933"/>
                <a:gd name="connsiteX158" fmla="*/ 50593 w 50593"/>
                <a:gd name="connsiteY158" fmla="*/ 27016 h 71933"/>
                <a:gd name="connsiteX159" fmla="*/ 50593 w 50593"/>
                <a:gd name="connsiteY159" fmla="*/ 28524 h 71933"/>
                <a:gd name="connsiteX160" fmla="*/ 48161 w 50593"/>
                <a:gd name="connsiteY160" fmla="*/ 29578 h 71933"/>
                <a:gd name="connsiteX161" fmla="*/ 46798 w 50593"/>
                <a:gd name="connsiteY161" fmla="*/ 29886 h 71933"/>
                <a:gd name="connsiteX162" fmla="*/ 45582 w 50593"/>
                <a:gd name="connsiteY162" fmla="*/ 31702 h 71933"/>
                <a:gd name="connsiteX163" fmla="*/ 44674 w 50593"/>
                <a:gd name="connsiteY163" fmla="*/ 33680 h 71933"/>
                <a:gd name="connsiteX164" fmla="*/ 44220 w 50593"/>
                <a:gd name="connsiteY164" fmla="*/ 35950 h 71933"/>
                <a:gd name="connsiteX165" fmla="*/ 42712 w 50593"/>
                <a:gd name="connsiteY165" fmla="*/ 35950 h 71933"/>
                <a:gd name="connsiteX166" fmla="*/ 43475 w 50593"/>
                <a:gd name="connsiteY166" fmla="*/ 38075 h 71933"/>
                <a:gd name="connsiteX167" fmla="*/ 41966 w 50593"/>
                <a:gd name="connsiteY167" fmla="*/ 40345 h 71933"/>
                <a:gd name="connsiteX168" fmla="*/ 41966 w 50593"/>
                <a:gd name="connsiteY168" fmla="*/ 42015 h 71933"/>
                <a:gd name="connsiteX169" fmla="*/ 41058 w 50593"/>
                <a:gd name="connsiteY169" fmla="*/ 44593 h 71933"/>
                <a:gd name="connsiteX170" fmla="*/ 40458 w 50593"/>
                <a:gd name="connsiteY170" fmla="*/ 46718 h 71933"/>
                <a:gd name="connsiteX171" fmla="*/ 40458 w 50593"/>
                <a:gd name="connsiteY171" fmla="*/ 48842 h 71933"/>
                <a:gd name="connsiteX172" fmla="*/ 39550 w 50593"/>
                <a:gd name="connsiteY172" fmla="*/ 51112 h 71933"/>
                <a:gd name="connsiteX173" fmla="*/ 39550 w 50593"/>
                <a:gd name="connsiteY173" fmla="*/ 53090 h 71933"/>
                <a:gd name="connsiteX174" fmla="*/ 39550 w 50593"/>
                <a:gd name="connsiteY174" fmla="*/ 55669 h 71933"/>
                <a:gd name="connsiteX175" fmla="*/ 38496 w 50593"/>
                <a:gd name="connsiteY175" fmla="*/ 56885 h 71933"/>
                <a:gd name="connsiteX176" fmla="*/ 37588 w 50593"/>
                <a:gd name="connsiteY176" fmla="*/ 58101 h 71933"/>
                <a:gd name="connsiteX177" fmla="*/ 37442 w 50593"/>
                <a:gd name="connsiteY177" fmla="*/ 59609 h 71933"/>
                <a:gd name="connsiteX178" fmla="*/ 37442 w 50593"/>
                <a:gd name="connsiteY178" fmla="*/ 61117 h 71933"/>
                <a:gd name="connsiteX179" fmla="*/ 36388 w 50593"/>
                <a:gd name="connsiteY179" fmla="*/ 62171 h 71933"/>
                <a:gd name="connsiteX180" fmla="*/ 35026 w 50593"/>
                <a:gd name="connsiteY180" fmla="*/ 62479 h 71933"/>
                <a:gd name="connsiteX181" fmla="*/ 33972 w 50593"/>
                <a:gd name="connsiteY181" fmla="*/ 61117 h 71933"/>
                <a:gd name="connsiteX182" fmla="*/ 33518 w 50593"/>
                <a:gd name="connsiteY182" fmla="*/ 59901 h 71933"/>
                <a:gd name="connsiteX183" fmla="*/ 31540 w 50593"/>
                <a:gd name="connsiteY183" fmla="*/ 59755 h 7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50593" h="71933">
                  <a:moveTo>
                    <a:pt x="31540" y="59820"/>
                  </a:moveTo>
                  <a:lnTo>
                    <a:pt x="30032" y="61636"/>
                  </a:lnTo>
                  <a:lnTo>
                    <a:pt x="30032" y="62998"/>
                  </a:lnTo>
                  <a:lnTo>
                    <a:pt x="31540" y="64052"/>
                  </a:lnTo>
                  <a:lnTo>
                    <a:pt x="31540" y="65723"/>
                  </a:lnTo>
                  <a:lnTo>
                    <a:pt x="30032" y="66777"/>
                  </a:lnTo>
                  <a:lnTo>
                    <a:pt x="28215" y="68755"/>
                  </a:lnTo>
                  <a:lnTo>
                    <a:pt x="25783" y="68755"/>
                  </a:lnTo>
                  <a:lnTo>
                    <a:pt x="24875" y="70425"/>
                  </a:lnTo>
                  <a:lnTo>
                    <a:pt x="22751" y="71933"/>
                  </a:lnTo>
                  <a:lnTo>
                    <a:pt x="22751" y="69209"/>
                  </a:lnTo>
                  <a:lnTo>
                    <a:pt x="24875" y="67993"/>
                  </a:lnTo>
                  <a:lnTo>
                    <a:pt x="25183" y="64652"/>
                  </a:lnTo>
                  <a:lnTo>
                    <a:pt x="25183" y="62836"/>
                  </a:lnTo>
                  <a:lnTo>
                    <a:pt x="23853" y="61020"/>
                  </a:lnTo>
                  <a:lnTo>
                    <a:pt x="23853" y="59804"/>
                  </a:lnTo>
                  <a:lnTo>
                    <a:pt x="24567" y="58442"/>
                  </a:lnTo>
                  <a:lnTo>
                    <a:pt x="26237" y="57080"/>
                  </a:lnTo>
                  <a:lnTo>
                    <a:pt x="24729" y="54809"/>
                  </a:lnTo>
                  <a:lnTo>
                    <a:pt x="22751" y="54809"/>
                  </a:lnTo>
                  <a:lnTo>
                    <a:pt x="21242" y="56318"/>
                  </a:lnTo>
                  <a:lnTo>
                    <a:pt x="21242" y="57680"/>
                  </a:lnTo>
                  <a:lnTo>
                    <a:pt x="20026" y="59042"/>
                  </a:lnTo>
                  <a:lnTo>
                    <a:pt x="20026" y="60550"/>
                  </a:lnTo>
                  <a:lnTo>
                    <a:pt x="20626" y="62058"/>
                  </a:lnTo>
                  <a:lnTo>
                    <a:pt x="21535" y="63339"/>
                  </a:lnTo>
                  <a:lnTo>
                    <a:pt x="21843" y="65074"/>
                  </a:lnTo>
                  <a:lnTo>
                    <a:pt x="22151" y="66582"/>
                  </a:lnTo>
                  <a:lnTo>
                    <a:pt x="20789" y="67636"/>
                  </a:lnTo>
                  <a:lnTo>
                    <a:pt x="19118" y="66728"/>
                  </a:lnTo>
                  <a:lnTo>
                    <a:pt x="17448" y="66128"/>
                  </a:lnTo>
                  <a:lnTo>
                    <a:pt x="15778" y="65674"/>
                  </a:lnTo>
                  <a:lnTo>
                    <a:pt x="14108" y="65982"/>
                  </a:lnTo>
                  <a:lnTo>
                    <a:pt x="12891" y="63323"/>
                  </a:lnTo>
                  <a:lnTo>
                    <a:pt x="11383" y="61279"/>
                  </a:lnTo>
                  <a:lnTo>
                    <a:pt x="13199" y="61879"/>
                  </a:lnTo>
                  <a:lnTo>
                    <a:pt x="14562" y="61425"/>
                  </a:lnTo>
                  <a:lnTo>
                    <a:pt x="15016" y="59609"/>
                  </a:lnTo>
                  <a:lnTo>
                    <a:pt x="15324" y="57793"/>
                  </a:lnTo>
                  <a:lnTo>
                    <a:pt x="15470" y="56285"/>
                  </a:lnTo>
                  <a:lnTo>
                    <a:pt x="12745" y="52799"/>
                  </a:lnTo>
                  <a:lnTo>
                    <a:pt x="13054" y="47950"/>
                  </a:lnTo>
                  <a:lnTo>
                    <a:pt x="13199" y="45226"/>
                  </a:lnTo>
                  <a:lnTo>
                    <a:pt x="14562" y="45226"/>
                  </a:lnTo>
                  <a:lnTo>
                    <a:pt x="16832" y="43556"/>
                  </a:lnTo>
                  <a:lnTo>
                    <a:pt x="17432" y="41577"/>
                  </a:lnTo>
                  <a:lnTo>
                    <a:pt x="20464" y="39599"/>
                  </a:lnTo>
                  <a:lnTo>
                    <a:pt x="20610" y="36713"/>
                  </a:lnTo>
                  <a:lnTo>
                    <a:pt x="20156" y="35042"/>
                  </a:lnTo>
                  <a:lnTo>
                    <a:pt x="21437" y="33372"/>
                  </a:lnTo>
                  <a:lnTo>
                    <a:pt x="22427" y="32318"/>
                  </a:lnTo>
                  <a:lnTo>
                    <a:pt x="18794" y="32318"/>
                  </a:lnTo>
                  <a:lnTo>
                    <a:pt x="20610" y="31556"/>
                  </a:lnTo>
                  <a:lnTo>
                    <a:pt x="21437" y="28670"/>
                  </a:lnTo>
                  <a:lnTo>
                    <a:pt x="21437" y="27161"/>
                  </a:lnTo>
                  <a:lnTo>
                    <a:pt x="17724" y="27161"/>
                  </a:lnTo>
                  <a:lnTo>
                    <a:pt x="18032" y="23221"/>
                  </a:lnTo>
                  <a:lnTo>
                    <a:pt x="17724" y="20789"/>
                  </a:lnTo>
                  <a:lnTo>
                    <a:pt x="16816" y="19881"/>
                  </a:lnTo>
                  <a:lnTo>
                    <a:pt x="15908" y="18664"/>
                  </a:lnTo>
                  <a:lnTo>
                    <a:pt x="13637" y="18664"/>
                  </a:lnTo>
                  <a:lnTo>
                    <a:pt x="12129" y="19427"/>
                  </a:lnTo>
                  <a:lnTo>
                    <a:pt x="11367" y="20789"/>
                  </a:lnTo>
                  <a:lnTo>
                    <a:pt x="12729" y="22605"/>
                  </a:lnTo>
                  <a:lnTo>
                    <a:pt x="13783" y="24421"/>
                  </a:lnTo>
                  <a:lnTo>
                    <a:pt x="15454" y="24729"/>
                  </a:lnTo>
                  <a:lnTo>
                    <a:pt x="16816" y="26853"/>
                  </a:lnTo>
                  <a:lnTo>
                    <a:pt x="16816" y="28524"/>
                  </a:lnTo>
                  <a:lnTo>
                    <a:pt x="15454" y="30794"/>
                  </a:lnTo>
                  <a:lnTo>
                    <a:pt x="13783" y="32010"/>
                  </a:lnTo>
                  <a:lnTo>
                    <a:pt x="12275" y="32918"/>
                  </a:lnTo>
                  <a:lnTo>
                    <a:pt x="11367" y="30648"/>
                  </a:lnTo>
                  <a:lnTo>
                    <a:pt x="12421" y="30194"/>
                  </a:lnTo>
                  <a:lnTo>
                    <a:pt x="13021" y="29140"/>
                  </a:lnTo>
                  <a:lnTo>
                    <a:pt x="12259" y="28086"/>
                  </a:lnTo>
                  <a:lnTo>
                    <a:pt x="10589" y="28086"/>
                  </a:lnTo>
                  <a:lnTo>
                    <a:pt x="8919" y="28686"/>
                  </a:lnTo>
                  <a:lnTo>
                    <a:pt x="8157" y="29286"/>
                  </a:lnTo>
                  <a:lnTo>
                    <a:pt x="7248" y="30794"/>
                  </a:lnTo>
                  <a:lnTo>
                    <a:pt x="5740" y="32302"/>
                  </a:lnTo>
                  <a:lnTo>
                    <a:pt x="4232" y="33810"/>
                  </a:lnTo>
                  <a:lnTo>
                    <a:pt x="4232" y="32594"/>
                  </a:lnTo>
                  <a:lnTo>
                    <a:pt x="5448" y="30615"/>
                  </a:lnTo>
                  <a:lnTo>
                    <a:pt x="5448" y="29107"/>
                  </a:lnTo>
                  <a:lnTo>
                    <a:pt x="3178" y="27437"/>
                  </a:lnTo>
                  <a:lnTo>
                    <a:pt x="3178" y="25459"/>
                  </a:lnTo>
                  <a:lnTo>
                    <a:pt x="1670" y="23026"/>
                  </a:lnTo>
                  <a:lnTo>
                    <a:pt x="1670" y="21518"/>
                  </a:lnTo>
                  <a:lnTo>
                    <a:pt x="3341" y="23026"/>
                  </a:lnTo>
                  <a:lnTo>
                    <a:pt x="4702" y="23335"/>
                  </a:lnTo>
                  <a:lnTo>
                    <a:pt x="4557" y="24843"/>
                  </a:lnTo>
                  <a:lnTo>
                    <a:pt x="5319" y="26205"/>
                  </a:lnTo>
                  <a:lnTo>
                    <a:pt x="6989" y="26659"/>
                  </a:lnTo>
                  <a:lnTo>
                    <a:pt x="8351" y="26659"/>
                  </a:lnTo>
                  <a:lnTo>
                    <a:pt x="8951" y="25443"/>
                  </a:lnTo>
                  <a:lnTo>
                    <a:pt x="8951" y="23934"/>
                  </a:lnTo>
                  <a:lnTo>
                    <a:pt x="8043" y="22572"/>
                  </a:lnTo>
                  <a:lnTo>
                    <a:pt x="6065" y="21356"/>
                  </a:lnTo>
                  <a:lnTo>
                    <a:pt x="4848" y="21356"/>
                  </a:lnTo>
                  <a:lnTo>
                    <a:pt x="4540" y="20302"/>
                  </a:lnTo>
                  <a:lnTo>
                    <a:pt x="3324" y="20156"/>
                  </a:lnTo>
                  <a:lnTo>
                    <a:pt x="3178" y="19248"/>
                  </a:lnTo>
                  <a:lnTo>
                    <a:pt x="1670" y="18032"/>
                  </a:lnTo>
                  <a:lnTo>
                    <a:pt x="0" y="18032"/>
                  </a:lnTo>
                  <a:lnTo>
                    <a:pt x="1216" y="16524"/>
                  </a:lnTo>
                  <a:lnTo>
                    <a:pt x="762" y="14400"/>
                  </a:lnTo>
                  <a:lnTo>
                    <a:pt x="4848" y="14400"/>
                  </a:lnTo>
                  <a:lnTo>
                    <a:pt x="5448" y="15908"/>
                  </a:lnTo>
                  <a:lnTo>
                    <a:pt x="5902" y="13021"/>
                  </a:lnTo>
                  <a:lnTo>
                    <a:pt x="4995" y="11513"/>
                  </a:lnTo>
                  <a:lnTo>
                    <a:pt x="6048" y="10151"/>
                  </a:lnTo>
                  <a:lnTo>
                    <a:pt x="7411" y="10151"/>
                  </a:lnTo>
                  <a:lnTo>
                    <a:pt x="8173" y="11513"/>
                  </a:lnTo>
                  <a:lnTo>
                    <a:pt x="9389" y="11513"/>
                  </a:lnTo>
                  <a:lnTo>
                    <a:pt x="11513" y="10151"/>
                  </a:lnTo>
                  <a:lnTo>
                    <a:pt x="10913" y="9389"/>
                  </a:lnTo>
                  <a:lnTo>
                    <a:pt x="13038" y="7119"/>
                  </a:lnTo>
                  <a:lnTo>
                    <a:pt x="13800" y="8335"/>
                  </a:lnTo>
                  <a:lnTo>
                    <a:pt x="17432" y="9097"/>
                  </a:lnTo>
                  <a:lnTo>
                    <a:pt x="17432" y="7119"/>
                  </a:lnTo>
                  <a:lnTo>
                    <a:pt x="15762" y="7119"/>
                  </a:lnTo>
                  <a:lnTo>
                    <a:pt x="18486" y="4686"/>
                  </a:lnTo>
                  <a:lnTo>
                    <a:pt x="19086" y="2108"/>
                  </a:lnTo>
                  <a:lnTo>
                    <a:pt x="20140" y="1054"/>
                  </a:lnTo>
                  <a:lnTo>
                    <a:pt x="21356" y="1054"/>
                  </a:lnTo>
                  <a:lnTo>
                    <a:pt x="22864" y="0"/>
                  </a:lnTo>
                  <a:lnTo>
                    <a:pt x="24080" y="0"/>
                  </a:lnTo>
                  <a:lnTo>
                    <a:pt x="28329" y="1216"/>
                  </a:lnTo>
                  <a:lnTo>
                    <a:pt x="29091" y="3486"/>
                  </a:lnTo>
                  <a:lnTo>
                    <a:pt x="29691" y="5303"/>
                  </a:lnTo>
                  <a:lnTo>
                    <a:pt x="30599" y="7119"/>
                  </a:lnTo>
                  <a:lnTo>
                    <a:pt x="31507" y="8027"/>
                  </a:lnTo>
                  <a:lnTo>
                    <a:pt x="33015" y="8027"/>
                  </a:lnTo>
                  <a:lnTo>
                    <a:pt x="34523" y="7881"/>
                  </a:lnTo>
                  <a:lnTo>
                    <a:pt x="35740" y="8935"/>
                  </a:lnTo>
                  <a:lnTo>
                    <a:pt x="38918" y="8935"/>
                  </a:lnTo>
                  <a:lnTo>
                    <a:pt x="39826" y="7427"/>
                  </a:lnTo>
                  <a:lnTo>
                    <a:pt x="40880" y="6665"/>
                  </a:lnTo>
                  <a:lnTo>
                    <a:pt x="42096" y="6519"/>
                  </a:lnTo>
                  <a:lnTo>
                    <a:pt x="43766" y="7735"/>
                  </a:lnTo>
                  <a:lnTo>
                    <a:pt x="44528" y="9097"/>
                  </a:lnTo>
                  <a:lnTo>
                    <a:pt x="44528" y="12892"/>
                  </a:lnTo>
                  <a:lnTo>
                    <a:pt x="42258" y="14108"/>
                  </a:lnTo>
                  <a:lnTo>
                    <a:pt x="39826" y="14416"/>
                  </a:lnTo>
                  <a:lnTo>
                    <a:pt x="39826" y="16086"/>
                  </a:lnTo>
                  <a:lnTo>
                    <a:pt x="40880" y="16686"/>
                  </a:lnTo>
                  <a:lnTo>
                    <a:pt x="42550" y="17286"/>
                  </a:lnTo>
                  <a:lnTo>
                    <a:pt x="44528" y="16686"/>
                  </a:lnTo>
                  <a:lnTo>
                    <a:pt x="46345" y="16086"/>
                  </a:lnTo>
                  <a:lnTo>
                    <a:pt x="47107" y="16994"/>
                  </a:lnTo>
                  <a:lnTo>
                    <a:pt x="49377" y="18356"/>
                  </a:lnTo>
                  <a:lnTo>
                    <a:pt x="49377" y="20027"/>
                  </a:lnTo>
                  <a:lnTo>
                    <a:pt x="47399" y="21243"/>
                  </a:lnTo>
                  <a:lnTo>
                    <a:pt x="49377" y="22005"/>
                  </a:lnTo>
                  <a:lnTo>
                    <a:pt x="48323" y="22459"/>
                  </a:lnTo>
                  <a:lnTo>
                    <a:pt x="48777" y="24129"/>
                  </a:lnTo>
                  <a:lnTo>
                    <a:pt x="50593" y="24437"/>
                  </a:lnTo>
                  <a:lnTo>
                    <a:pt x="49831" y="25199"/>
                  </a:lnTo>
                  <a:lnTo>
                    <a:pt x="50593" y="27016"/>
                  </a:lnTo>
                  <a:lnTo>
                    <a:pt x="50593" y="28524"/>
                  </a:lnTo>
                  <a:lnTo>
                    <a:pt x="48161" y="29578"/>
                  </a:lnTo>
                  <a:lnTo>
                    <a:pt x="46798" y="29886"/>
                  </a:lnTo>
                  <a:lnTo>
                    <a:pt x="45582" y="31702"/>
                  </a:lnTo>
                  <a:lnTo>
                    <a:pt x="44674" y="33680"/>
                  </a:lnTo>
                  <a:lnTo>
                    <a:pt x="44220" y="35950"/>
                  </a:lnTo>
                  <a:lnTo>
                    <a:pt x="42712" y="35950"/>
                  </a:lnTo>
                  <a:lnTo>
                    <a:pt x="43475" y="38075"/>
                  </a:lnTo>
                  <a:lnTo>
                    <a:pt x="41966" y="40345"/>
                  </a:lnTo>
                  <a:lnTo>
                    <a:pt x="41966" y="42015"/>
                  </a:lnTo>
                  <a:lnTo>
                    <a:pt x="41058" y="44593"/>
                  </a:lnTo>
                  <a:lnTo>
                    <a:pt x="40458" y="46718"/>
                  </a:lnTo>
                  <a:lnTo>
                    <a:pt x="40458" y="48842"/>
                  </a:lnTo>
                  <a:lnTo>
                    <a:pt x="39550" y="51112"/>
                  </a:lnTo>
                  <a:cubicBezTo>
                    <a:pt x="39550" y="51112"/>
                    <a:pt x="39404" y="52620"/>
                    <a:pt x="39550" y="53090"/>
                  </a:cubicBezTo>
                  <a:cubicBezTo>
                    <a:pt x="39696" y="53544"/>
                    <a:pt x="39550" y="55669"/>
                    <a:pt x="39550" y="55669"/>
                  </a:cubicBezTo>
                  <a:lnTo>
                    <a:pt x="38496" y="56885"/>
                  </a:lnTo>
                  <a:lnTo>
                    <a:pt x="37588" y="58101"/>
                  </a:lnTo>
                  <a:lnTo>
                    <a:pt x="37442" y="59609"/>
                  </a:lnTo>
                  <a:lnTo>
                    <a:pt x="37442" y="61117"/>
                  </a:lnTo>
                  <a:lnTo>
                    <a:pt x="36388" y="62171"/>
                  </a:lnTo>
                  <a:lnTo>
                    <a:pt x="35026" y="62479"/>
                  </a:lnTo>
                  <a:lnTo>
                    <a:pt x="33972" y="61117"/>
                  </a:lnTo>
                  <a:lnTo>
                    <a:pt x="33518" y="59901"/>
                  </a:lnTo>
                  <a:lnTo>
                    <a:pt x="31540" y="59755"/>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59" name="Freeform: Shape 958">
              <a:extLst>
                <a:ext uri="{FF2B5EF4-FFF2-40B4-BE49-F238E27FC236}">
                  <a16:creationId xmlns:a16="http://schemas.microsoft.com/office/drawing/2014/main" id="{BF24ECDB-1464-754A-2EF8-9C733E1FF218}"/>
                </a:ext>
              </a:extLst>
            </p:cNvPr>
            <p:cNvSpPr/>
            <p:nvPr/>
          </p:nvSpPr>
          <p:spPr>
            <a:xfrm>
              <a:off x="9689367" y="3883363"/>
              <a:ext cx="4607" cy="5026"/>
            </a:xfrm>
            <a:custGeom>
              <a:avLst/>
              <a:gdLst>
                <a:gd name="connsiteX0" fmla="*/ 1054 w 4994"/>
                <a:gd name="connsiteY0" fmla="*/ 4686 h 5448"/>
                <a:gd name="connsiteX1" fmla="*/ 4994 w 4994"/>
                <a:gd name="connsiteY1" fmla="*/ 0 h 5448"/>
                <a:gd name="connsiteX2" fmla="*/ 3032 w 4994"/>
                <a:gd name="connsiteY2" fmla="*/ 0 h 5448"/>
                <a:gd name="connsiteX3" fmla="*/ 0 w 4994"/>
                <a:gd name="connsiteY3" fmla="*/ 1654 h 5448"/>
                <a:gd name="connsiteX4" fmla="*/ 1508 w 4994"/>
                <a:gd name="connsiteY4" fmla="*/ 2335 h 5448"/>
                <a:gd name="connsiteX5" fmla="*/ 1216 w 4994"/>
                <a:gd name="connsiteY5" fmla="*/ 5448 h 5448"/>
                <a:gd name="connsiteX6" fmla="*/ 1054 w 4994"/>
                <a:gd name="connsiteY6" fmla="*/ 4686 h 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94" h="5448">
                  <a:moveTo>
                    <a:pt x="1054" y="4686"/>
                  </a:moveTo>
                  <a:lnTo>
                    <a:pt x="4994" y="0"/>
                  </a:lnTo>
                  <a:lnTo>
                    <a:pt x="3032" y="0"/>
                  </a:lnTo>
                  <a:lnTo>
                    <a:pt x="0" y="1654"/>
                  </a:lnTo>
                  <a:lnTo>
                    <a:pt x="1508" y="2335"/>
                  </a:lnTo>
                  <a:lnTo>
                    <a:pt x="1216" y="5448"/>
                  </a:lnTo>
                  <a:lnTo>
                    <a:pt x="1054" y="4686"/>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60" name="Freeform: Shape 959">
              <a:extLst>
                <a:ext uri="{FF2B5EF4-FFF2-40B4-BE49-F238E27FC236}">
                  <a16:creationId xmlns:a16="http://schemas.microsoft.com/office/drawing/2014/main" id="{4B194E0B-77A1-5527-196A-D6D7AC3B978B}"/>
                </a:ext>
              </a:extLst>
            </p:cNvPr>
            <p:cNvSpPr/>
            <p:nvPr/>
          </p:nvSpPr>
          <p:spPr>
            <a:xfrm>
              <a:off x="9685179" y="3881538"/>
              <a:ext cx="4188" cy="7824"/>
            </a:xfrm>
            <a:custGeom>
              <a:avLst/>
              <a:gdLst>
                <a:gd name="connsiteX0" fmla="*/ 4540 w 4540"/>
                <a:gd name="connsiteY0" fmla="*/ 762 h 8481"/>
                <a:gd name="connsiteX1" fmla="*/ 3778 w 4540"/>
                <a:gd name="connsiteY1" fmla="*/ 6373 h 8481"/>
                <a:gd name="connsiteX2" fmla="*/ 2270 w 4540"/>
                <a:gd name="connsiteY2" fmla="*/ 7427 h 8481"/>
                <a:gd name="connsiteX3" fmla="*/ 454 w 4540"/>
                <a:gd name="connsiteY3" fmla="*/ 8481 h 8481"/>
                <a:gd name="connsiteX4" fmla="*/ 454 w 4540"/>
                <a:gd name="connsiteY4" fmla="*/ 6211 h 8481"/>
                <a:gd name="connsiteX5" fmla="*/ 0 w 4540"/>
                <a:gd name="connsiteY5" fmla="*/ 5919 h 8481"/>
                <a:gd name="connsiteX6" fmla="*/ 454 w 4540"/>
                <a:gd name="connsiteY6" fmla="*/ 3941 h 8481"/>
                <a:gd name="connsiteX7" fmla="*/ 292 w 4540"/>
                <a:gd name="connsiteY7" fmla="*/ 762 h 8481"/>
                <a:gd name="connsiteX8" fmla="*/ 1816 w 4540"/>
                <a:gd name="connsiteY8" fmla="*/ 762 h 8481"/>
                <a:gd name="connsiteX9" fmla="*/ 3032 w 4540"/>
                <a:gd name="connsiteY9" fmla="*/ 0 h 8481"/>
                <a:gd name="connsiteX10" fmla="*/ 4540 w 4540"/>
                <a:gd name="connsiteY10" fmla="*/ 762 h 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40" h="8481">
                  <a:moveTo>
                    <a:pt x="4540" y="762"/>
                  </a:moveTo>
                  <a:lnTo>
                    <a:pt x="3778" y="6373"/>
                  </a:lnTo>
                  <a:lnTo>
                    <a:pt x="2270" y="7427"/>
                  </a:lnTo>
                  <a:lnTo>
                    <a:pt x="454" y="8481"/>
                  </a:lnTo>
                  <a:lnTo>
                    <a:pt x="454" y="6211"/>
                  </a:lnTo>
                  <a:lnTo>
                    <a:pt x="0" y="5919"/>
                  </a:lnTo>
                  <a:lnTo>
                    <a:pt x="454" y="3941"/>
                  </a:lnTo>
                  <a:lnTo>
                    <a:pt x="292" y="762"/>
                  </a:lnTo>
                  <a:lnTo>
                    <a:pt x="1816" y="762"/>
                  </a:lnTo>
                  <a:lnTo>
                    <a:pt x="3032" y="0"/>
                  </a:lnTo>
                  <a:lnTo>
                    <a:pt x="4540" y="762"/>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61" name="Freeform: Shape 960">
              <a:extLst>
                <a:ext uri="{FF2B5EF4-FFF2-40B4-BE49-F238E27FC236}">
                  <a16:creationId xmlns:a16="http://schemas.microsoft.com/office/drawing/2014/main" id="{BF4600B7-3D7C-8176-8DCD-DD143B27B6E8}"/>
                </a:ext>
              </a:extLst>
            </p:cNvPr>
            <p:cNvSpPr/>
            <p:nvPr/>
          </p:nvSpPr>
          <p:spPr>
            <a:xfrm>
              <a:off x="9682516" y="3896647"/>
              <a:ext cx="1390" cy="1390"/>
            </a:xfrm>
            <a:custGeom>
              <a:avLst/>
              <a:gdLst>
                <a:gd name="connsiteX0" fmla="*/ 0 w 1507"/>
                <a:gd name="connsiteY0" fmla="*/ 0 h 1507"/>
                <a:gd name="connsiteX1" fmla="*/ 1508 w 1507"/>
                <a:gd name="connsiteY1" fmla="*/ 1508 h 1507"/>
                <a:gd name="connsiteX2" fmla="*/ 0 w 1507"/>
                <a:gd name="connsiteY2" fmla="*/ 1508 h 1507"/>
                <a:gd name="connsiteX3" fmla="*/ 0 w 1507"/>
                <a:gd name="connsiteY3" fmla="*/ 0 h 1507"/>
              </a:gdLst>
              <a:ahLst/>
              <a:cxnLst>
                <a:cxn ang="0">
                  <a:pos x="connsiteX0" y="connsiteY0"/>
                </a:cxn>
                <a:cxn ang="0">
                  <a:pos x="connsiteX1" y="connsiteY1"/>
                </a:cxn>
                <a:cxn ang="0">
                  <a:pos x="connsiteX2" y="connsiteY2"/>
                </a:cxn>
                <a:cxn ang="0">
                  <a:pos x="connsiteX3" y="connsiteY3"/>
                </a:cxn>
              </a:cxnLst>
              <a:rect l="l" t="t" r="r" b="b"/>
              <a:pathLst>
                <a:path w="1507" h="1507">
                  <a:moveTo>
                    <a:pt x="0" y="0"/>
                  </a:moveTo>
                  <a:lnTo>
                    <a:pt x="1508" y="1508"/>
                  </a:lnTo>
                  <a:lnTo>
                    <a:pt x="0" y="1508"/>
                  </a:lnTo>
                  <a:lnTo>
                    <a:pt x="0" y="0"/>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62" name="Freeform: Shape 961">
              <a:extLst>
                <a:ext uri="{FF2B5EF4-FFF2-40B4-BE49-F238E27FC236}">
                  <a16:creationId xmlns:a16="http://schemas.microsoft.com/office/drawing/2014/main" id="{82E47732-8FE9-7D11-65D7-3DD79080DCCA}"/>
                </a:ext>
              </a:extLst>
            </p:cNvPr>
            <p:cNvSpPr/>
            <p:nvPr/>
          </p:nvSpPr>
          <p:spPr>
            <a:xfrm>
              <a:off x="9660975" y="3876646"/>
              <a:ext cx="987" cy="1541"/>
            </a:xfrm>
            <a:custGeom>
              <a:avLst/>
              <a:gdLst>
                <a:gd name="connsiteX0" fmla="*/ 1070 w 1070"/>
                <a:gd name="connsiteY0" fmla="*/ 0 h 1670"/>
                <a:gd name="connsiteX1" fmla="*/ 0 w 1070"/>
                <a:gd name="connsiteY1" fmla="*/ 1670 h 1670"/>
                <a:gd name="connsiteX2" fmla="*/ 1070 w 1070"/>
                <a:gd name="connsiteY2" fmla="*/ 1670 h 1670"/>
                <a:gd name="connsiteX3" fmla="*/ 1070 w 1070"/>
                <a:gd name="connsiteY3" fmla="*/ 0 h 1670"/>
              </a:gdLst>
              <a:ahLst/>
              <a:cxnLst>
                <a:cxn ang="0">
                  <a:pos x="connsiteX0" y="connsiteY0"/>
                </a:cxn>
                <a:cxn ang="0">
                  <a:pos x="connsiteX1" y="connsiteY1"/>
                </a:cxn>
                <a:cxn ang="0">
                  <a:pos x="connsiteX2" y="connsiteY2"/>
                </a:cxn>
                <a:cxn ang="0">
                  <a:pos x="connsiteX3" y="connsiteY3"/>
                </a:cxn>
              </a:cxnLst>
              <a:rect l="l" t="t" r="r" b="b"/>
              <a:pathLst>
                <a:path w="1070" h="1670">
                  <a:moveTo>
                    <a:pt x="1070" y="0"/>
                  </a:moveTo>
                  <a:lnTo>
                    <a:pt x="0" y="1670"/>
                  </a:lnTo>
                  <a:lnTo>
                    <a:pt x="1070" y="1670"/>
                  </a:lnTo>
                  <a:lnTo>
                    <a:pt x="1070" y="0"/>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63" name="Freeform: Shape 962">
              <a:extLst>
                <a:ext uri="{FF2B5EF4-FFF2-40B4-BE49-F238E27FC236}">
                  <a16:creationId xmlns:a16="http://schemas.microsoft.com/office/drawing/2014/main" id="{6F605DCB-3E79-EB54-4053-57F44332F5F7}"/>
                </a:ext>
              </a:extLst>
            </p:cNvPr>
            <p:cNvSpPr/>
            <p:nvPr/>
          </p:nvSpPr>
          <p:spPr>
            <a:xfrm>
              <a:off x="9673705" y="3862660"/>
              <a:ext cx="3216" cy="4891"/>
            </a:xfrm>
            <a:custGeom>
              <a:avLst/>
              <a:gdLst>
                <a:gd name="connsiteX0" fmla="*/ 0 w 3486"/>
                <a:gd name="connsiteY0" fmla="*/ 5303 h 5302"/>
                <a:gd name="connsiteX1" fmla="*/ 2432 w 3486"/>
                <a:gd name="connsiteY1" fmla="*/ 2886 h 5302"/>
                <a:gd name="connsiteX2" fmla="*/ 3487 w 3486"/>
                <a:gd name="connsiteY2" fmla="*/ 0 h 5302"/>
                <a:gd name="connsiteX3" fmla="*/ 908 w 3486"/>
                <a:gd name="connsiteY3" fmla="*/ 1524 h 5302"/>
                <a:gd name="connsiteX4" fmla="*/ 0 w 3486"/>
                <a:gd name="connsiteY4" fmla="*/ 5303 h 5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6" h="5302">
                  <a:moveTo>
                    <a:pt x="0" y="5303"/>
                  </a:moveTo>
                  <a:lnTo>
                    <a:pt x="2432" y="2886"/>
                  </a:lnTo>
                  <a:lnTo>
                    <a:pt x="3487" y="0"/>
                  </a:lnTo>
                  <a:lnTo>
                    <a:pt x="908" y="1524"/>
                  </a:lnTo>
                  <a:lnTo>
                    <a:pt x="0" y="5303"/>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64" name="Freeform: Shape 963">
              <a:extLst>
                <a:ext uri="{FF2B5EF4-FFF2-40B4-BE49-F238E27FC236}">
                  <a16:creationId xmlns:a16="http://schemas.microsoft.com/office/drawing/2014/main" id="{E809FCC5-4F1A-FA51-505A-B8510508469E}"/>
                </a:ext>
              </a:extLst>
            </p:cNvPr>
            <p:cNvSpPr/>
            <p:nvPr/>
          </p:nvSpPr>
          <p:spPr>
            <a:xfrm>
              <a:off x="9669652" y="3832592"/>
              <a:ext cx="5669" cy="13014"/>
            </a:xfrm>
            <a:custGeom>
              <a:avLst/>
              <a:gdLst>
                <a:gd name="connsiteX0" fmla="*/ 1962 w 6145"/>
                <a:gd name="connsiteY0" fmla="*/ 14108 h 14107"/>
                <a:gd name="connsiteX1" fmla="*/ 4394 w 6145"/>
                <a:gd name="connsiteY1" fmla="*/ 11075 h 14107"/>
                <a:gd name="connsiteX2" fmla="*/ 3178 w 6145"/>
                <a:gd name="connsiteY2" fmla="*/ 7135 h 14107"/>
                <a:gd name="connsiteX3" fmla="*/ 6146 w 6145"/>
                <a:gd name="connsiteY3" fmla="*/ 5757 h 14107"/>
                <a:gd name="connsiteX4" fmla="*/ 6146 w 6145"/>
                <a:gd name="connsiteY4" fmla="*/ 4249 h 14107"/>
                <a:gd name="connsiteX5" fmla="*/ 6146 w 6145"/>
                <a:gd name="connsiteY5" fmla="*/ 0 h 14107"/>
                <a:gd name="connsiteX6" fmla="*/ 3341 w 6145"/>
                <a:gd name="connsiteY6" fmla="*/ 1216 h 14107"/>
                <a:gd name="connsiteX7" fmla="*/ 1962 w 6145"/>
                <a:gd name="connsiteY7" fmla="*/ 1216 h 14107"/>
                <a:gd name="connsiteX8" fmla="*/ 2725 w 6145"/>
                <a:gd name="connsiteY8" fmla="*/ 5157 h 14107"/>
                <a:gd name="connsiteX9" fmla="*/ 1962 w 6145"/>
                <a:gd name="connsiteY9" fmla="*/ 8043 h 14107"/>
                <a:gd name="connsiteX10" fmla="*/ 2725 w 6145"/>
                <a:gd name="connsiteY10" fmla="*/ 9243 h 14107"/>
                <a:gd name="connsiteX11" fmla="*/ 762 w 6145"/>
                <a:gd name="connsiteY11" fmla="*/ 12275 h 14107"/>
                <a:gd name="connsiteX12" fmla="*/ 0 w 6145"/>
                <a:gd name="connsiteY12" fmla="*/ 14108 h 14107"/>
                <a:gd name="connsiteX13" fmla="*/ 1962 w 6145"/>
                <a:gd name="connsiteY13" fmla="*/ 14108 h 1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45" h="14107">
                  <a:moveTo>
                    <a:pt x="1962" y="14108"/>
                  </a:moveTo>
                  <a:lnTo>
                    <a:pt x="4394" y="11075"/>
                  </a:lnTo>
                  <a:lnTo>
                    <a:pt x="3178" y="7135"/>
                  </a:lnTo>
                  <a:lnTo>
                    <a:pt x="6146" y="5757"/>
                  </a:lnTo>
                  <a:lnTo>
                    <a:pt x="6146" y="4249"/>
                  </a:lnTo>
                  <a:lnTo>
                    <a:pt x="6146" y="0"/>
                  </a:lnTo>
                  <a:lnTo>
                    <a:pt x="3341" y="1216"/>
                  </a:lnTo>
                  <a:lnTo>
                    <a:pt x="1962" y="1216"/>
                  </a:lnTo>
                  <a:lnTo>
                    <a:pt x="2725" y="5157"/>
                  </a:lnTo>
                  <a:lnTo>
                    <a:pt x="1962" y="8043"/>
                  </a:lnTo>
                  <a:lnTo>
                    <a:pt x="2725" y="9243"/>
                  </a:lnTo>
                  <a:lnTo>
                    <a:pt x="762" y="12275"/>
                  </a:lnTo>
                  <a:lnTo>
                    <a:pt x="0" y="14108"/>
                  </a:lnTo>
                  <a:lnTo>
                    <a:pt x="1962" y="14108"/>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65" name="Freeform: Shape 964">
              <a:extLst>
                <a:ext uri="{FF2B5EF4-FFF2-40B4-BE49-F238E27FC236}">
                  <a16:creationId xmlns:a16="http://schemas.microsoft.com/office/drawing/2014/main" id="{CACEEA31-D171-0929-1A54-74127CDB0841}"/>
                </a:ext>
              </a:extLst>
            </p:cNvPr>
            <p:cNvSpPr/>
            <p:nvPr/>
          </p:nvSpPr>
          <p:spPr>
            <a:xfrm>
              <a:off x="9723982" y="3840281"/>
              <a:ext cx="51175" cy="37906"/>
            </a:xfrm>
            <a:custGeom>
              <a:avLst/>
              <a:gdLst>
                <a:gd name="connsiteX0" fmla="*/ 34021 w 55474"/>
                <a:gd name="connsiteY0" fmla="*/ 21372 h 41090"/>
                <a:gd name="connsiteX1" fmla="*/ 29934 w 55474"/>
                <a:gd name="connsiteY1" fmla="*/ 23043 h 41090"/>
                <a:gd name="connsiteX2" fmla="*/ 27810 w 55474"/>
                <a:gd name="connsiteY2" fmla="*/ 24259 h 41090"/>
                <a:gd name="connsiteX3" fmla="*/ 26140 w 55474"/>
                <a:gd name="connsiteY3" fmla="*/ 24259 h 41090"/>
                <a:gd name="connsiteX4" fmla="*/ 25378 w 55474"/>
                <a:gd name="connsiteY4" fmla="*/ 26918 h 41090"/>
                <a:gd name="connsiteX5" fmla="*/ 25378 w 55474"/>
                <a:gd name="connsiteY5" fmla="*/ 29561 h 41090"/>
                <a:gd name="connsiteX6" fmla="*/ 24632 w 55474"/>
                <a:gd name="connsiteY6" fmla="*/ 31994 h 41090"/>
                <a:gd name="connsiteX7" fmla="*/ 22054 w 55474"/>
                <a:gd name="connsiteY7" fmla="*/ 31994 h 41090"/>
                <a:gd name="connsiteX8" fmla="*/ 20529 w 55474"/>
                <a:gd name="connsiteY8" fmla="*/ 33502 h 41090"/>
                <a:gd name="connsiteX9" fmla="*/ 19929 w 55474"/>
                <a:gd name="connsiteY9" fmla="*/ 35626 h 41090"/>
                <a:gd name="connsiteX10" fmla="*/ 19929 w 55474"/>
                <a:gd name="connsiteY10" fmla="*/ 37296 h 41090"/>
                <a:gd name="connsiteX11" fmla="*/ 19929 w 55474"/>
                <a:gd name="connsiteY11" fmla="*/ 38350 h 41090"/>
                <a:gd name="connsiteX12" fmla="*/ 20529 w 55474"/>
                <a:gd name="connsiteY12" fmla="*/ 41091 h 41090"/>
                <a:gd name="connsiteX13" fmla="*/ 19021 w 55474"/>
                <a:gd name="connsiteY13" fmla="*/ 40247 h 41090"/>
                <a:gd name="connsiteX14" fmla="*/ 17205 w 55474"/>
                <a:gd name="connsiteY14" fmla="*/ 39421 h 41090"/>
                <a:gd name="connsiteX15" fmla="*/ 15226 w 55474"/>
                <a:gd name="connsiteY15" fmla="*/ 39421 h 41090"/>
                <a:gd name="connsiteX16" fmla="*/ 14010 w 55474"/>
                <a:gd name="connsiteY16" fmla="*/ 39421 h 41090"/>
                <a:gd name="connsiteX17" fmla="*/ 12648 w 55474"/>
                <a:gd name="connsiteY17" fmla="*/ 39421 h 41090"/>
                <a:gd name="connsiteX18" fmla="*/ 12648 w 55474"/>
                <a:gd name="connsiteY18" fmla="*/ 38204 h 41090"/>
                <a:gd name="connsiteX19" fmla="*/ 14010 w 55474"/>
                <a:gd name="connsiteY19" fmla="*/ 37296 h 41090"/>
                <a:gd name="connsiteX20" fmla="*/ 13865 w 55474"/>
                <a:gd name="connsiteY20" fmla="*/ 35480 h 41090"/>
                <a:gd name="connsiteX21" fmla="*/ 11432 w 55474"/>
                <a:gd name="connsiteY21" fmla="*/ 35480 h 41090"/>
                <a:gd name="connsiteX22" fmla="*/ 8708 w 55474"/>
                <a:gd name="connsiteY22" fmla="*/ 35772 h 41090"/>
                <a:gd name="connsiteX23" fmla="*/ 8708 w 55474"/>
                <a:gd name="connsiteY23" fmla="*/ 34410 h 41090"/>
                <a:gd name="connsiteX24" fmla="*/ 8708 w 55474"/>
                <a:gd name="connsiteY24" fmla="*/ 33210 h 41090"/>
                <a:gd name="connsiteX25" fmla="*/ 8708 w 55474"/>
                <a:gd name="connsiteY25" fmla="*/ 32286 h 41090"/>
                <a:gd name="connsiteX26" fmla="*/ 9016 w 55474"/>
                <a:gd name="connsiteY26" fmla="*/ 31232 h 41090"/>
                <a:gd name="connsiteX27" fmla="*/ 8027 w 55474"/>
                <a:gd name="connsiteY27" fmla="*/ 29950 h 41090"/>
                <a:gd name="connsiteX28" fmla="*/ 9470 w 55474"/>
                <a:gd name="connsiteY28" fmla="*/ 29497 h 41090"/>
                <a:gd name="connsiteX29" fmla="*/ 10524 w 55474"/>
                <a:gd name="connsiteY29" fmla="*/ 28280 h 41090"/>
                <a:gd name="connsiteX30" fmla="*/ 10070 w 55474"/>
                <a:gd name="connsiteY30" fmla="*/ 26837 h 41090"/>
                <a:gd name="connsiteX31" fmla="*/ 7491 w 55474"/>
                <a:gd name="connsiteY31" fmla="*/ 26529 h 41090"/>
                <a:gd name="connsiteX32" fmla="*/ 7491 w 55474"/>
                <a:gd name="connsiteY32" fmla="*/ 22897 h 41090"/>
                <a:gd name="connsiteX33" fmla="*/ 5449 w 55474"/>
                <a:gd name="connsiteY33" fmla="*/ 22978 h 41090"/>
                <a:gd name="connsiteX34" fmla="*/ 3778 w 55474"/>
                <a:gd name="connsiteY34" fmla="*/ 24340 h 41090"/>
                <a:gd name="connsiteX35" fmla="*/ 1816 w 55474"/>
                <a:gd name="connsiteY35" fmla="*/ 25167 h 41090"/>
                <a:gd name="connsiteX36" fmla="*/ 0 w 55474"/>
                <a:gd name="connsiteY36" fmla="*/ 25248 h 41090"/>
                <a:gd name="connsiteX37" fmla="*/ 2805 w 55474"/>
                <a:gd name="connsiteY37" fmla="*/ 23205 h 41090"/>
                <a:gd name="connsiteX38" fmla="*/ 4995 w 55474"/>
                <a:gd name="connsiteY38" fmla="*/ 22280 h 41090"/>
                <a:gd name="connsiteX39" fmla="*/ 7119 w 55474"/>
                <a:gd name="connsiteY39" fmla="*/ 21372 h 41090"/>
                <a:gd name="connsiteX40" fmla="*/ 8627 w 55474"/>
                <a:gd name="connsiteY40" fmla="*/ 20545 h 41090"/>
                <a:gd name="connsiteX41" fmla="*/ 8854 w 55474"/>
                <a:gd name="connsiteY41" fmla="*/ 18810 h 41090"/>
                <a:gd name="connsiteX42" fmla="*/ 12113 w 55474"/>
                <a:gd name="connsiteY42" fmla="*/ 17205 h 41090"/>
                <a:gd name="connsiteX43" fmla="*/ 13329 w 55474"/>
                <a:gd name="connsiteY43" fmla="*/ 16005 h 41090"/>
                <a:gd name="connsiteX44" fmla="*/ 14091 w 55474"/>
                <a:gd name="connsiteY44" fmla="*/ 12665 h 41090"/>
                <a:gd name="connsiteX45" fmla="*/ 14173 w 55474"/>
                <a:gd name="connsiteY45" fmla="*/ 11902 h 41090"/>
                <a:gd name="connsiteX46" fmla="*/ 15000 w 55474"/>
                <a:gd name="connsiteY46" fmla="*/ 11902 h 41090"/>
                <a:gd name="connsiteX47" fmla="*/ 15226 w 55474"/>
                <a:gd name="connsiteY47" fmla="*/ 9405 h 41090"/>
                <a:gd name="connsiteX48" fmla="*/ 16589 w 55474"/>
                <a:gd name="connsiteY48" fmla="*/ 7427 h 41090"/>
                <a:gd name="connsiteX49" fmla="*/ 18032 w 55474"/>
                <a:gd name="connsiteY49" fmla="*/ 7054 h 41090"/>
                <a:gd name="connsiteX50" fmla="*/ 20383 w 55474"/>
                <a:gd name="connsiteY50" fmla="*/ 8270 h 41090"/>
                <a:gd name="connsiteX51" fmla="*/ 21518 w 55474"/>
                <a:gd name="connsiteY51" fmla="*/ 10086 h 41090"/>
                <a:gd name="connsiteX52" fmla="*/ 22735 w 55474"/>
                <a:gd name="connsiteY52" fmla="*/ 10767 h 41090"/>
                <a:gd name="connsiteX53" fmla="*/ 25767 w 55474"/>
                <a:gd name="connsiteY53" fmla="*/ 10767 h 41090"/>
                <a:gd name="connsiteX54" fmla="*/ 27275 w 55474"/>
                <a:gd name="connsiteY54" fmla="*/ 9551 h 41090"/>
                <a:gd name="connsiteX55" fmla="*/ 29172 w 55474"/>
                <a:gd name="connsiteY55" fmla="*/ 9551 h 41090"/>
                <a:gd name="connsiteX56" fmla="*/ 30924 w 55474"/>
                <a:gd name="connsiteY56" fmla="*/ 10394 h 41090"/>
                <a:gd name="connsiteX57" fmla="*/ 32967 w 55474"/>
                <a:gd name="connsiteY57" fmla="*/ 8189 h 41090"/>
                <a:gd name="connsiteX58" fmla="*/ 33340 w 55474"/>
                <a:gd name="connsiteY58" fmla="*/ 5157 h 41090"/>
                <a:gd name="connsiteX59" fmla="*/ 33259 w 55474"/>
                <a:gd name="connsiteY59" fmla="*/ 3567 h 41090"/>
                <a:gd name="connsiteX60" fmla="*/ 37280 w 55474"/>
                <a:gd name="connsiteY60" fmla="*/ 1832 h 41090"/>
                <a:gd name="connsiteX61" fmla="*/ 39550 w 55474"/>
                <a:gd name="connsiteY61" fmla="*/ 454 h 41090"/>
                <a:gd name="connsiteX62" fmla="*/ 42210 w 55474"/>
                <a:gd name="connsiteY62" fmla="*/ 454 h 41090"/>
                <a:gd name="connsiteX63" fmla="*/ 43491 w 55474"/>
                <a:gd name="connsiteY63" fmla="*/ 0 h 41090"/>
                <a:gd name="connsiteX64" fmla="*/ 46296 w 55474"/>
                <a:gd name="connsiteY64" fmla="*/ 2059 h 41090"/>
                <a:gd name="connsiteX65" fmla="*/ 49263 w 55474"/>
                <a:gd name="connsiteY65" fmla="*/ 2578 h 41090"/>
                <a:gd name="connsiteX66" fmla="*/ 51080 w 55474"/>
                <a:gd name="connsiteY66" fmla="*/ 2578 h 41090"/>
                <a:gd name="connsiteX67" fmla="*/ 52523 w 55474"/>
                <a:gd name="connsiteY67" fmla="*/ 2578 h 41090"/>
                <a:gd name="connsiteX68" fmla="*/ 53723 w 55474"/>
                <a:gd name="connsiteY68" fmla="*/ 4249 h 41090"/>
                <a:gd name="connsiteX69" fmla="*/ 53723 w 55474"/>
                <a:gd name="connsiteY69" fmla="*/ 6373 h 41090"/>
                <a:gd name="connsiteX70" fmla="*/ 53042 w 55474"/>
                <a:gd name="connsiteY70" fmla="*/ 8351 h 41090"/>
                <a:gd name="connsiteX71" fmla="*/ 55474 w 55474"/>
                <a:gd name="connsiteY71" fmla="*/ 11902 h 41090"/>
                <a:gd name="connsiteX72" fmla="*/ 55474 w 55474"/>
                <a:gd name="connsiteY72" fmla="*/ 13265 h 41090"/>
                <a:gd name="connsiteX73" fmla="*/ 52134 w 55474"/>
                <a:gd name="connsiteY73" fmla="*/ 15924 h 41090"/>
                <a:gd name="connsiteX74" fmla="*/ 48728 w 55474"/>
                <a:gd name="connsiteY74" fmla="*/ 17594 h 41090"/>
                <a:gd name="connsiteX75" fmla="*/ 46750 w 55474"/>
                <a:gd name="connsiteY75" fmla="*/ 19945 h 41090"/>
                <a:gd name="connsiteX76" fmla="*/ 45550 w 55474"/>
                <a:gd name="connsiteY76" fmla="*/ 21535 h 41090"/>
                <a:gd name="connsiteX77" fmla="*/ 44869 w 55474"/>
                <a:gd name="connsiteY77" fmla="*/ 23124 h 41090"/>
                <a:gd name="connsiteX78" fmla="*/ 44107 w 55474"/>
                <a:gd name="connsiteY78" fmla="*/ 25702 h 41090"/>
                <a:gd name="connsiteX79" fmla="*/ 44107 w 55474"/>
                <a:gd name="connsiteY79" fmla="*/ 27064 h 41090"/>
                <a:gd name="connsiteX80" fmla="*/ 41609 w 55474"/>
                <a:gd name="connsiteY80" fmla="*/ 24032 h 41090"/>
                <a:gd name="connsiteX81" fmla="*/ 39631 w 55474"/>
                <a:gd name="connsiteY81" fmla="*/ 22280 h 41090"/>
                <a:gd name="connsiteX82" fmla="*/ 36453 w 55474"/>
                <a:gd name="connsiteY82" fmla="*/ 20545 h 41090"/>
                <a:gd name="connsiteX83" fmla="*/ 34864 w 55474"/>
                <a:gd name="connsiteY83" fmla="*/ 20545 h 41090"/>
                <a:gd name="connsiteX84" fmla="*/ 34021 w 55474"/>
                <a:gd name="connsiteY84" fmla="*/ 21372 h 41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5474" h="41090">
                  <a:moveTo>
                    <a:pt x="34021" y="21372"/>
                  </a:moveTo>
                  <a:lnTo>
                    <a:pt x="29934" y="23043"/>
                  </a:lnTo>
                  <a:lnTo>
                    <a:pt x="27810" y="24259"/>
                  </a:lnTo>
                  <a:lnTo>
                    <a:pt x="26140" y="24259"/>
                  </a:lnTo>
                  <a:lnTo>
                    <a:pt x="25378" y="26918"/>
                  </a:lnTo>
                  <a:lnTo>
                    <a:pt x="25378" y="29561"/>
                  </a:lnTo>
                  <a:lnTo>
                    <a:pt x="24632" y="31994"/>
                  </a:lnTo>
                  <a:lnTo>
                    <a:pt x="22054" y="31994"/>
                  </a:lnTo>
                  <a:lnTo>
                    <a:pt x="20529" y="33502"/>
                  </a:lnTo>
                  <a:lnTo>
                    <a:pt x="19929" y="35626"/>
                  </a:lnTo>
                  <a:lnTo>
                    <a:pt x="19929" y="37296"/>
                  </a:lnTo>
                  <a:lnTo>
                    <a:pt x="19929" y="38350"/>
                  </a:lnTo>
                  <a:lnTo>
                    <a:pt x="20529" y="41091"/>
                  </a:lnTo>
                  <a:lnTo>
                    <a:pt x="19021" y="40247"/>
                  </a:lnTo>
                  <a:lnTo>
                    <a:pt x="17205" y="39421"/>
                  </a:lnTo>
                  <a:lnTo>
                    <a:pt x="15226" y="39421"/>
                  </a:lnTo>
                  <a:lnTo>
                    <a:pt x="14010" y="39421"/>
                  </a:lnTo>
                  <a:lnTo>
                    <a:pt x="12648" y="39421"/>
                  </a:lnTo>
                  <a:lnTo>
                    <a:pt x="12648" y="38204"/>
                  </a:lnTo>
                  <a:lnTo>
                    <a:pt x="14010" y="37296"/>
                  </a:lnTo>
                  <a:lnTo>
                    <a:pt x="13865" y="35480"/>
                  </a:lnTo>
                  <a:lnTo>
                    <a:pt x="11432" y="35480"/>
                  </a:lnTo>
                  <a:lnTo>
                    <a:pt x="8708" y="35772"/>
                  </a:lnTo>
                  <a:lnTo>
                    <a:pt x="8708" y="34410"/>
                  </a:lnTo>
                  <a:lnTo>
                    <a:pt x="8708" y="33210"/>
                  </a:lnTo>
                  <a:lnTo>
                    <a:pt x="8708" y="32286"/>
                  </a:lnTo>
                  <a:lnTo>
                    <a:pt x="9016" y="31232"/>
                  </a:lnTo>
                  <a:lnTo>
                    <a:pt x="8027" y="29950"/>
                  </a:lnTo>
                  <a:lnTo>
                    <a:pt x="9470" y="29497"/>
                  </a:lnTo>
                  <a:lnTo>
                    <a:pt x="10524" y="28280"/>
                  </a:lnTo>
                  <a:lnTo>
                    <a:pt x="10070" y="26837"/>
                  </a:lnTo>
                  <a:lnTo>
                    <a:pt x="7491" y="26529"/>
                  </a:lnTo>
                  <a:lnTo>
                    <a:pt x="7491" y="22897"/>
                  </a:lnTo>
                  <a:lnTo>
                    <a:pt x="5449" y="22978"/>
                  </a:lnTo>
                  <a:lnTo>
                    <a:pt x="3778" y="24340"/>
                  </a:lnTo>
                  <a:lnTo>
                    <a:pt x="1816" y="25167"/>
                  </a:lnTo>
                  <a:lnTo>
                    <a:pt x="0" y="25248"/>
                  </a:lnTo>
                  <a:lnTo>
                    <a:pt x="2805" y="23205"/>
                  </a:lnTo>
                  <a:lnTo>
                    <a:pt x="4995" y="22280"/>
                  </a:lnTo>
                  <a:lnTo>
                    <a:pt x="7119" y="21372"/>
                  </a:lnTo>
                  <a:lnTo>
                    <a:pt x="8627" y="20545"/>
                  </a:lnTo>
                  <a:lnTo>
                    <a:pt x="8854" y="18810"/>
                  </a:lnTo>
                  <a:lnTo>
                    <a:pt x="12113" y="17205"/>
                  </a:lnTo>
                  <a:lnTo>
                    <a:pt x="13329" y="16005"/>
                  </a:lnTo>
                  <a:lnTo>
                    <a:pt x="14091" y="12665"/>
                  </a:lnTo>
                  <a:lnTo>
                    <a:pt x="14173" y="11902"/>
                  </a:lnTo>
                  <a:lnTo>
                    <a:pt x="15000" y="11902"/>
                  </a:lnTo>
                  <a:lnTo>
                    <a:pt x="15226" y="9405"/>
                  </a:lnTo>
                  <a:lnTo>
                    <a:pt x="16589" y="7427"/>
                  </a:lnTo>
                  <a:lnTo>
                    <a:pt x="18032" y="7054"/>
                  </a:lnTo>
                  <a:lnTo>
                    <a:pt x="20383" y="8270"/>
                  </a:lnTo>
                  <a:lnTo>
                    <a:pt x="21518" y="10086"/>
                  </a:lnTo>
                  <a:lnTo>
                    <a:pt x="22735" y="10767"/>
                  </a:lnTo>
                  <a:lnTo>
                    <a:pt x="25767" y="10767"/>
                  </a:lnTo>
                  <a:lnTo>
                    <a:pt x="27275" y="9551"/>
                  </a:lnTo>
                  <a:lnTo>
                    <a:pt x="29172" y="9551"/>
                  </a:lnTo>
                  <a:lnTo>
                    <a:pt x="30924" y="10394"/>
                  </a:lnTo>
                  <a:lnTo>
                    <a:pt x="32967" y="8189"/>
                  </a:lnTo>
                  <a:lnTo>
                    <a:pt x="33340" y="5157"/>
                  </a:lnTo>
                  <a:lnTo>
                    <a:pt x="33259" y="3567"/>
                  </a:lnTo>
                  <a:lnTo>
                    <a:pt x="37280" y="1832"/>
                  </a:lnTo>
                  <a:lnTo>
                    <a:pt x="39550" y="454"/>
                  </a:lnTo>
                  <a:lnTo>
                    <a:pt x="42210" y="454"/>
                  </a:lnTo>
                  <a:lnTo>
                    <a:pt x="43491" y="0"/>
                  </a:lnTo>
                  <a:lnTo>
                    <a:pt x="46296" y="2059"/>
                  </a:lnTo>
                  <a:lnTo>
                    <a:pt x="49263" y="2578"/>
                  </a:lnTo>
                  <a:lnTo>
                    <a:pt x="51080" y="2578"/>
                  </a:lnTo>
                  <a:lnTo>
                    <a:pt x="52523" y="2578"/>
                  </a:lnTo>
                  <a:lnTo>
                    <a:pt x="53723" y="4249"/>
                  </a:lnTo>
                  <a:lnTo>
                    <a:pt x="53723" y="6373"/>
                  </a:lnTo>
                  <a:lnTo>
                    <a:pt x="53042" y="8351"/>
                  </a:lnTo>
                  <a:lnTo>
                    <a:pt x="55474" y="11902"/>
                  </a:lnTo>
                  <a:lnTo>
                    <a:pt x="55474" y="13265"/>
                  </a:lnTo>
                  <a:lnTo>
                    <a:pt x="52134" y="15924"/>
                  </a:lnTo>
                  <a:lnTo>
                    <a:pt x="48728" y="17594"/>
                  </a:lnTo>
                  <a:lnTo>
                    <a:pt x="46750" y="19945"/>
                  </a:lnTo>
                  <a:lnTo>
                    <a:pt x="45550" y="21535"/>
                  </a:lnTo>
                  <a:lnTo>
                    <a:pt x="44869" y="23124"/>
                  </a:lnTo>
                  <a:lnTo>
                    <a:pt x="44107" y="25702"/>
                  </a:lnTo>
                  <a:lnTo>
                    <a:pt x="44107" y="27064"/>
                  </a:lnTo>
                  <a:lnTo>
                    <a:pt x="41609" y="24032"/>
                  </a:lnTo>
                  <a:lnTo>
                    <a:pt x="39631" y="22280"/>
                  </a:lnTo>
                  <a:lnTo>
                    <a:pt x="36453" y="20545"/>
                  </a:lnTo>
                  <a:lnTo>
                    <a:pt x="34864" y="20545"/>
                  </a:lnTo>
                  <a:lnTo>
                    <a:pt x="34021" y="21372"/>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66" name="Freeform: Shape 965">
              <a:extLst>
                <a:ext uri="{FF2B5EF4-FFF2-40B4-BE49-F238E27FC236}">
                  <a16:creationId xmlns:a16="http://schemas.microsoft.com/office/drawing/2014/main" id="{530F62F7-27C4-FCDD-4121-FA89C6C29CFA}"/>
                </a:ext>
              </a:extLst>
            </p:cNvPr>
            <p:cNvSpPr/>
            <p:nvPr/>
          </p:nvSpPr>
          <p:spPr>
            <a:xfrm>
              <a:off x="9863536" y="3830708"/>
              <a:ext cx="2513" cy="3351"/>
            </a:xfrm>
            <a:custGeom>
              <a:avLst/>
              <a:gdLst>
                <a:gd name="connsiteX0" fmla="*/ 0 w 2724"/>
                <a:gd name="connsiteY0" fmla="*/ 2724 h 3632"/>
                <a:gd name="connsiteX1" fmla="*/ 0 w 2724"/>
                <a:gd name="connsiteY1" fmla="*/ 0 h 3632"/>
                <a:gd name="connsiteX2" fmla="*/ 2724 w 2724"/>
                <a:gd name="connsiteY2" fmla="*/ 1362 h 3632"/>
                <a:gd name="connsiteX3" fmla="*/ 2724 w 2724"/>
                <a:gd name="connsiteY3" fmla="*/ 3632 h 3632"/>
                <a:gd name="connsiteX4" fmla="*/ 0 w 2724"/>
                <a:gd name="connsiteY4" fmla="*/ 2724 h 3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4" h="3632">
                  <a:moveTo>
                    <a:pt x="0" y="2724"/>
                  </a:moveTo>
                  <a:lnTo>
                    <a:pt x="0" y="0"/>
                  </a:lnTo>
                  <a:lnTo>
                    <a:pt x="2724" y="1362"/>
                  </a:lnTo>
                  <a:lnTo>
                    <a:pt x="2724" y="3632"/>
                  </a:lnTo>
                  <a:lnTo>
                    <a:pt x="0" y="2724"/>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67" name="Freeform: Shape 966">
              <a:extLst>
                <a:ext uri="{FF2B5EF4-FFF2-40B4-BE49-F238E27FC236}">
                  <a16:creationId xmlns:a16="http://schemas.microsoft.com/office/drawing/2014/main" id="{5C49A2C0-B395-E3A6-5439-5897D29C23C8}"/>
                </a:ext>
              </a:extLst>
            </p:cNvPr>
            <p:cNvSpPr/>
            <p:nvPr/>
          </p:nvSpPr>
          <p:spPr>
            <a:xfrm>
              <a:off x="9764731" y="3835061"/>
              <a:ext cx="3994" cy="3545"/>
            </a:xfrm>
            <a:custGeom>
              <a:avLst/>
              <a:gdLst>
                <a:gd name="connsiteX0" fmla="*/ 1719 w 4329"/>
                <a:gd name="connsiteY0" fmla="*/ 3130 h 3843"/>
                <a:gd name="connsiteX1" fmla="*/ 0 w 4329"/>
                <a:gd name="connsiteY1" fmla="*/ 2497 h 3843"/>
                <a:gd name="connsiteX2" fmla="*/ 0 w 4329"/>
                <a:gd name="connsiteY2" fmla="*/ 1249 h 3843"/>
                <a:gd name="connsiteX3" fmla="*/ 697 w 4329"/>
                <a:gd name="connsiteY3" fmla="*/ 0 h 3843"/>
                <a:gd name="connsiteX4" fmla="*/ 2675 w 4329"/>
                <a:gd name="connsiteY4" fmla="*/ 0 h 3843"/>
                <a:gd name="connsiteX5" fmla="*/ 4329 w 4329"/>
                <a:gd name="connsiteY5" fmla="*/ 1427 h 3843"/>
                <a:gd name="connsiteX6" fmla="*/ 4329 w 4329"/>
                <a:gd name="connsiteY6" fmla="*/ 2562 h 3843"/>
                <a:gd name="connsiteX7" fmla="*/ 2514 w 4329"/>
                <a:gd name="connsiteY7" fmla="*/ 3843 h 3843"/>
                <a:gd name="connsiteX8" fmla="*/ 1719 w 4329"/>
                <a:gd name="connsiteY8" fmla="*/ 3130 h 3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9" h="3843">
                  <a:moveTo>
                    <a:pt x="1719" y="3130"/>
                  </a:moveTo>
                  <a:lnTo>
                    <a:pt x="0" y="2497"/>
                  </a:lnTo>
                  <a:lnTo>
                    <a:pt x="0" y="1249"/>
                  </a:lnTo>
                  <a:lnTo>
                    <a:pt x="697" y="0"/>
                  </a:lnTo>
                  <a:lnTo>
                    <a:pt x="2675" y="0"/>
                  </a:lnTo>
                  <a:lnTo>
                    <a:pt x="4329" y="1427"/>
                  </a:lnTo>
                  <a:lnTo>
                    <a:pt x="4329" y="2562"/>
                  </a:lnTo>
                  <a:lnTo>
                    <a:pt x="2514" y="3843"/>
                  </a:lnTo>
                  <a:lnTo>
                    <a:pt x="1719" y="3130"/>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68" name="Freeform: Shape 967">
              <a:extLst>
                <a:ext uri="{FF2B5EF4-FFF2-40B4-BE49-F238E27FC236}">
                  <a16:creationId xmlns:a16="http://schemas.microsoft.com/office/drawing/2014/main" id="{64448533-B6A1-BFCC-D112-241BB8492CE5}"/>
                </a:ext>
              </a:extLst>
            </p:cNvPr>
            <p:cNvSpPr/>
            <p:nvPr/>
          </p:nvSpPr>
          <p:spPr>
            <a:xfrm>
              <a:off x="9701709" y="3665469"/>
              <a:ext cx="214333" cy="195170"/>
            </a:xfrm>
            <a:custGeom>
              <a:avLst/>
              <a:gdLst>
                <a:gd name="connsiteX0" fmla="*/ 88262 w 232339"/>
                <a:gd name="connsiteY0" fmla="*/ 183741 h 211566"/>
                <a:gd name="connsiteX1" fmla="*/ 91214 w 232339"/>
                <a:gd name="connsiteY1" fmla="*/ 182687 h 211566"/>
                <a:gd name="connsiteX2" fmla="*/ 93030 w 232339"/>
                <a:gd name="connsiteY2" fmla="*/ 182687 h 211566"/>
                <a:gd name="connsiteX3" fmla="*/ 94846 w 232339"/>
                <a:gd name="connsiteY3" fmla="*/ 184584 h 211566"/>
                <a:gd name="connsiteX4" fmla="*/ 94700 w 232339"/>
                <a:gd name="connsiteY4" fmla="*/ 185800 h 211566"/>
                <a:gd name="connsiteX5" fmla="*/ 92203 w 232339"/>
                <a:gd name="connsiteY5" fmla="*/ 187535 h 211566"/>
                <a:gd name="connsiteX6" fmla="*/ 90387 w 232339"/>
                <a:gd name="connsiteY6" fmla="*/ 189887 h 211566"/>
                <a:gd name="connsiteX7" fmla="*/ 89106 w 232339"/>
                <a:gd name="connsiteY7" fmla="*/ 192238 h 211566"/>
                <a:gd name="connsiteX8" fmla="*/ 88797 w 232339"/>
                <a:gd name="connsiteY8" fmla="*/ 194897 h 211566"/>
                <a:gd name="connsiteX9" fmla="*/ 88797 w 232339"/>
                <a:gd name="connsiteY9" fmla="*/ 197557 h 211566"/>
                <a:gd name="connsiteX10" fmla="*/ 88424 w 232339"/>
                <a:gd name="connsiteY10" fmla="*/ 201189 h 211566"/>
                <a:gd name="connsiteX11" fmla="*/ 90094 w 232339"/>
                <a:gd name="connsiteY11" fmla="*/ 202697 h 211566"/>
                <a:gd name="connsiteX12" fmla="*/ 91992 w 232339"/>
                <a:gd name="connsiteY12" fmla="*/ 204675 h 211566"/>
                <a:gd name="connsiteX13" fmla="*/ 93435 w 232339"/>
                <a:gd name="connsiteY13" fmla="*/ 205583 h 211566"/>
                <a:gd name="connsiteX14" fmla="*/ 94878 w 232339"/>
                <a:gd name="connsiteY14" fmla="*/ 207091 h 211566"/>
                <a:gd name="connsiteX15" fmla="*/ 94197 w 232339"/>
                <a:gd name="connsiteY15" fmla="*/ 207773 h 211566"/>
                <a:gd name="connsiteX16" fmla="*/ 94051 w 232339"/>
                <a:gd name="connsiteY16" fmla="*/ 208762 h 211566"/>
                <a:gd name="connsiteX17" fmla="*/ 96548 w 232339"/>
                <a:gd name="connsiteY17" fmla="*/ 210659 h 211566"/>
                <a:gd name="connsiteX18" fmla="*/ 99354 w 232339"/>
                <a:gd name="connsiteY18" fmla="*/ 211113 h 211566"/>
                <a:gd name="connsiteX19" fmla="*/ 102305 w 232339"/>
                <a:gd name="connsiteY19" fmla="*/ 211567 h 211566"/>
                <a:gd name="connsiteX20" fmla="*/ 104283 w 232339"/>
                <a:gd name="connsiteY20" fmla="*/ 210059 h 211566"/>
                <a:gd name="connsiteX21" fmla="*/ 106408 w 232339"/>
                <a:gd name="connsiteY21" fmla="*/ 208697 h 211566"/>
                <a:gd name="connsiteX22" fmla="*/ 106408 w 232339"/>
                <a:gd name="connsiteY22" fmla="*/ 207870 h 211566"/>
                <a:gd name="connsiteX23" fmla="*/ 105954 w 232339"/>
                <a:gd name="connsiteY23" fmla="*/ 205891 h 211566"/>
                <a:gd name="connsiteX24" fmla="*/ 106035 w 232339"/>
                <a:gd name="connsiteY24" fmla="*/ 203767 h 211566"/>
                <a:gd name="connsiteX25" fmla="*/ 106943 w 232339"/>
                <a:gd name="connsiteY25" fmla="*/ 202324 h 211566"/>
                <a:gd name="connsiteX26" fmla="*/ 108694 w 232339"/>
                <a:gd name="connsiteY26" fmla="*/ 201643 h 211566"/>
                <a:gd name="connsiteX27" fmla="*/ 110056 w 232339"/>
                <a:gd name="connsiteY27" fmla="*/ 200362 h 211566"/>
                <a:gd name="connsiteX28" fmla="*/ 111564 w 232339"/>
                <a:gd name="connsiteY28" fmla="*/ 198773 h 211566"/>
                <a:gd name="connsiteX29" fmla="*/ 111872 w 232339"/>
                <a:gd name="connsiteY29" fmla="*/ 197557 h 211566"/>
                <a:gd name="connsiteX30" fmla="*/ 111337 w 232339"/>
                <a:gd name="connsiteY30" fmla="*/ 196194 h 211566"/>
                <a:gd name="connsiteX31" fmla="*/ 112018 w 232339"/>
                <a:gd name="connsiteY31" fmla="*/ 196113 h 211566"/>
                <a:gd name="connsiteX32" fmla="*/ 112018 w 232339"/>
                <a:gd name="connsiteY32" fmla="*/ 195286 h 211566"/>
                <a:gd name="connsiteX33" fmla="*/ 112926 w 232339"/>
                <a:gd name="connsiteY33" fmla="*/ 193389 h 211566"/>
                <a:gd name="connsiteX34" fmla="*/ 119753 w 232339"/>
                <a:gd name="connsiteY34" fmla="*/ 191346 h 211566"/>
                <a:gd name="connsiteX35" fmla="*/ 120207 w 232339"/>
                <a:gd name="connsiteY35" fmla="*/ 190665 h 211566"/>
                <a:gd name="connsiteX36" fmla="*/ 121877 w 232339"/>
                <a:gd name="connsiteY36" fmla="*/ 191946 h 211566"/>
                <a:gd name="connsiteX37" fmla="*/ 124602 w 232339"/>
                <a:gd name="connsiteY37" fmla="*/ 191946 h 211566"/>
                <a:gd name="connsiteX38" fmla="*/ 124829 w 232339"/>
                <a:gd name="connsiteY38" fmla="*/ 189514 h 211566"/>
                <a:gd name="connsiteX39" fmla="*/ 125202 w 232339"/>
                <a:gd name="connsiteY39" fmla="*/ 187389 h 211566"/>
                <a:gd name="connsiteX40" fmla="*/ 124602 w 232339"/>
                <a:gd name="connsiteY40" fmla="*/ 186708 h 211566"/>
                <a:gd name="connsiteX41" fmla="*/ 121423 w 232339"/>
                <a:gd name="connsiteY41" fmla="*/ 186108 h 211566"/>
                <a:gd name="connsiteX42" fmla="*/ 119753 w 232339"/>
                <a:gd name="connsiteY42" fmla="*/ 184519 h 211566"/>
                <a:gd name="connsiteX43" fmla="*/ 117402 w 232339"/>
                <a:gd name="connsiteY43" fmla="*/ 183757 h 211566"/>
                <a:gd name="connsiteX44" fmla="*/ 117402 w 232339"/>
                <a:gd name="connsiteY44" fmla="*/ 181779 h 211566"/>
                <a:gd name="connsiteX45" fmla="*/ 117775 w 232339"/>
                <a:gd name="connsiteY45" fmla="*/ 179800 h 211566"/>
                <a:gd name="connsiteX46" fmla="*/ 119364 w 232339"/>
                <a:gd name="connsiteY46" fmla="*/ 178519 h 211566"/>
                <a:gd name="connsiteX47" fmla="*/ 120645 w 232339"/>
                <a:gd name="connsiteY47" fmla="*/ 174352 h 211566"/>
                <a:gd name="connsiteX48" fmla="*/ 120499 w 232339"/>
                <a:gd name="connsiteY48" fmla="*/ 172536 h 211566"/>
                <a:gd name="connsiteX49" fmla="*/ 121261 w 232339"/>
                <a:gd name="connsiteY49" fmla="*/ 171173 h 211566"/>
                <a:gd name="connsiteX50" fmla="*/ 123013 w 232339"/>
                <a:gd name="connsiteY50" fmla="*/ 173152 h 211566"/>
                <a:gd name="connsiteX51" fmla="*/ 123693 w 232339"/>
                <a:gd name="connsiteY51" fmla="*/ 169893 h 211566"/>
                <a:gd name="connsiteX52" fmla="*/ 125283 w 232339"/>
                <a:gd name="connsiteY52" fmla="*/ 171563 h 211566"/>
                <a:gd name="connsiteX53" fmla="*/ 124520 w 232339"/>
                <a:gd name="connsiteY53" fmla="*/ 172925 h 211566"/>
                <a:gd name="connsiteX54" fmla="*/ 123240 w 232339"/>
                <a:gd name="connsiteY54" fmla="*/ 175584 h 211566"/>
                <a:gd name="connsiteX55" fmla="*/ 124066 w 232339"/>
                <a:gd name="connsiteY55" fmla="*/ 177336 h 211566"/>
                <a:gd name="connsiteX56" fmla="*/ 124667 w 232339"/>
                <a:gd name="connsiteY56" fmla="*/ 180741 h 211566"/>
                <a:gd name="connsiteX57" fmla="*/ 126791 w 232339"/>
                <a:gd name="connsiteY57" fmla="*/ 180968 h 211566"/>
                <a:gd name="connsiteX58" fmla="*/ 125656 w 232339"/>
                <a:gd name="connsiteY58" fmla="*/ 180206 h 211566"/>
                <a:gd name="connsiteX59" fmla="*/ 125802 w 232339"/>
                <a:gd name="connsiteY59" fmla="*/ 177936 h 211566"/>
                <a:gd name="connsiteX60" fmla="*/ 126564 w 232339"/>
                <a:gd name="connsiteY60" fmla="*/ 174903 h 211566"/>
                <a:gd name="connsiteX61" fmla="*/ 127245 w 232339"/>
                <a:gd name="connsiteY61" fmla="*/ 177481 h 211566"/>
                <a:gd name="connsiteX62" fmla="*/ 128380 w 232339"/>
                <a:gd name="connsiteY62" fmla="*/ 178698 h 211566"/>
                <a:gd name="connsiteX63" fmla="*/ 131412 w 232339"/>
                <a:gd name="connsiteY63" fmla="*/ 178617 h 211566"/>
                <a:gd name="connsiteX64" fmla="*/ 133537 w 232339"/>
                <a:gd name="connsiteY64" fmla="*/ 178535 h 211566"/>
                <a:gd name="connsiteX65" fmla="*/ 135434 w 232339"/>
                <a:gd name="connsiteY65" fmla="*/ 179217 h 211566"/>
                <a:gd name="connsiteX66" fmla="*/ 134445 w 232339"/>
                <a:gd name="connsiteY66" fmla="*/ 180206 h 211566"/>
                <a:gd name="connsiteX67" fmla="*/ 132774 w 232339"/>
                <a:gd name="connsiteY67" fmla="*/ 180968 h 211566"/>
                <a:gd name="connsiteX68" fmla="*/ 130731 w 232339"/>
                <a:gd name="connsiteY68" fmla="*/ 181957 h 211566"/>
                <a:gd name="connsiteX69" fmla="*/ 128299 w 232339"/>
                <a:gd name="connsiteY69" fmla="*/ 182557 h 211566"/>
                <a:gd name="connsiteX70" fmla="*/ 128072 w 232339"/>
                <a:gd name="connsiteY70" fmla="*/ 183611 h 211566"/>
                <a:gd name="connsiteX71" fmla="*/ 128980 w 232339"/>
                <a:gd name="connsiteY71" fmla="*/ 183530 h 211566"/>
                <a:gd name="connsiteX72" fmla="*/ 131931 w 232339"/>
                <a:gd name="connsiteY72" fmla="*/ 183157 h 211566"/>
                <a:gd name="connsiteX73" fmla="*/ 133748 w 232339"/>
                <a:gd name="connsiteY73" fmla="*/ 182395 h 211566"/>
                <a:gd name="connsiteX74" fmla="*/ 137088 w 232339"/>
                <a:gd name="connsiteY74" fmla="*/ 181179 h 211566"/>
                <a:gd name="connsiteX75" fmla="*/ 139666 w 232339"/>
                <a:gd name="connsiteY75" fmla="*/ 181179 h 211566"/>
                <a:gd name="connsiteX76" fmla="*/ 141482 w 232339"/>
                <a:gd name="connsiteY76" fmla="*/ 182687 h 211566"/>
                <a:gd name="connsiteX77" fmla="*/ 143298 w 232339"/>
                <a:gd name="connsiteY77" fmla="*/ 182687 h 211566"/>
                <a:gd name="connsiteX78" fmla="*/ 144806 w 232339"/>
                <a:gd name="connsiteY78" fmla="*/ 181244 h 211566"/>
                <a:gd name="connsiteX79" fmla="*/ 147985 w 232339"/>
                <a:gd name="connsiteY79" fmla="*/ 181244 h 211566"/>
                <a:gd name="connsiteX80" fmla="*/ 149266 w 232339"/>
                <a:gd name="connsiteY80" fmla="*/ 182152 h 211566"/>
                <a:gd name="connsiteX81" fmla="*/ 152071 w 232339"/>
                <a:gd name="connsiteY81" fmla="*/ 183287 h 211566"/>
                <a:gd name="connsiteX82" fmla="*/ 152671 w 232339"/>
                <a:gd name="connsiteY82" fmla="*/ 181617 h 211566"/>
                <a:gd name="connsiteX83" fmla="*/ 154033 w 232339"/>
                <a:gd name="connsiteY83" fmla="*/ 179719 h 211566"/>
                <a:gd name="connsiteX84" fmla="*/ 154860 w 232339"/>
                <a:gd name="connsiteY84" fmla="*/ 176087 h 211566"/>
                <a:gd name="connsiteX85" fmla="*/ 156676 w 232339"/>
                <a:gd name="connsiteY85" fmla="*/ 173590 h 211566"/>
                <a:gd name="connsiteX86" fmla="*/ 158184 w 232339"/>
                <a:gd name="connsiteY86" fmla="*/ 171238 h 211566"/>
                <a:gd name="connsiteX87" fmla="*/ 160163 w 232339"/>
                <a:gd name="connsiteY87" fmla="*/ 170476 h 211566"/>
                <a:gd name="connsiteX88" fmla="*/ 162660 w 232339"/>
                <a:gd name="connsiteY88" fmla="*/ 170557 h 211566"/>
                <a:gd name="connsiteX89" fmla="*/ 164865 w 232339"/>
                <a:gd name="connsiteY89" fmla="*/ 171011 h 211566"/>
                <a:gd name="connsiteX90" fmla="*/ 165238 w 232339"/>
                <a:gd name="connsiteY90" fmla="*/ 172682 h 211566"/>
                <a:gd name="connsiteX91" fmla="*/ 164865 w 232339"/>
                <a:gd name="connsiteY91" fmla="*/ 174190 h 211566"/>
                <a:gd name="connsiteX92" fmla="*/ 164265 w 232339"/>
                <a:gd name="connsiteY92" fmla="*/ 175471 h 211566"/>
                <a:gd name="connsiteX93" fmla="*/ 162984 w 232339"/>
                <a:gd name="connsiteY93" fmla="*/ 177822 h 211566"/>
                <a:gd name="connsiteX94" fmla="*/ 163519 w 232339"/>
                <a:gd name="connsiteY94" fmla="*/ 180935 h 211566"/>
                <a:gd name="connsiteX95" fmla="*/ 164574 w 232339"/>
                <a:gd name="connsiteY95" fmla="*/ 183206 h 211566"/>
                <a:gd name="connsiteX96" fmla="*/ 166163 w 232339"/>
                <a:gd name="connsiteY96" fmla="*/ 182979 h 211566"/>
                <a:gd name="connsiteX97" fmla="*/ 166844 w 232339"/>
                <a:gd name="connsiteY97" fmla="*/ 181844 h 211566"/>
                <a:gd name="connsiteX98" fmla="*/ 167979 w 232339"/>
                <a:gd name="connsiteY98" fmla="*/ 180481 h 211566"/>
                <a:gd name="connsiteX99" fmla="*/ 169195 w 232339"/>
                <a:gd name="connsiteY99" fmla="*/ 179427 h 211566"/>
                <a:gd name="connsiteX100" fmla="*/ 169730 w 232339"/>
                <a:gd name="connsiteY100" fmla="*/ 178146 h 211566"/>
                <a:gd name="connsiteX101" fmla="*/ 170265 w 232339"/>
                <a:gd name="connsiteY101" fmla="*/ 173606 h 211566"/>
                <a:gd name="connsiteX102" fmla="*/ 170573 w 232339"/>
                <a:gd name="connsiteY102" fmla="*/ 171936 h 211566"/>
                <a:gd name="connsiteX103" fmla="*/ 170800 w 232339"/>
                <a:gd name="connsiteY103" fmla="*/ 169438 h 211566"/>
                <a:gd name="connsiteX104" fmla="*/ 172552 w 232339"/>
                <a:gd name="connsiteY104" fmla="*/ 166941 h 211566"/>
                <a:gd name="connsiteX105" fmla="*/ 175665 w 232339"/>
                <a:gd name="connsiteY105" fmla="*/ 165352 h 211566"/>
                <a:gd name="connsiteX106" fmla="*/ 178924 w 232339"/>
                <a:gd name="connsiteY106" fmla="*/ 165806 h 211566"/>
                <a:gd name="connsiteX107" fmla="*/ 180368 w 232339"/>
                <a:gd name="connsiteY107" fmla="*/ 166487 h 211566"/>
                <a:gd name="connsiteX108" fmla="*/ 180822 w 232339"/>
                <a:gd name="connsiteY108" fmla="*/ 168757 h 211566"/>
                <a:gd name="connsiteX109" fmla="*/ 182492 w 232339"/>
                <a:gd name="connsiteY109" fmla="*/ 168676 h 211566"/>
                <a:gd name="connsiteX110" fmla="*/ 183400 w 232339"/>
                <a:gd name="connsiteY110" fmla="*/ 167768 h 211566"/>
                <a:gd name="connsiteX111" fmla="*/ 182411 w 232339"/>
                <a:gd name="connsiteY111" fmla="*/ 166552 h 211566"/>
                <a:gd name="connsiteX112" fmla="*/ 181811 w 232339"/>
                <a:gd name="connsiteY112" fmla="*/ 164655 h 211566"/>
                <a:gd name="connsiteX113" fmla="*/ 183319 w 232339"/>
                <a:gd name="connsiteY113" fmla="*/ 163666 h 211566"/>
                <a:gd name="connsiteX114" fmla="*/ 183692 w 232339"/>
                <a:gd name="connsiteY114" fmla="*/ 162531 h 211566"/>
                <a:gd name="connsiteX115" fmla="*/ 182249 w 232339"/>
                <a:gd name="connsiteY115" fmla="*/ 160487 h 211566"/>
                <a:gd name="connsiteX116" fmla="*/ 183692 w 232339"/>
                <a:gd name="connsiteY116" fmla="*/ 159125 h 211566"/>
                <a:gd name="connsiteX117" fmla="*/ 183838 w 232339"/>
                <a:gd name="connsiteY117" fmla="*/ 158444 h 211566"/>
                <a:gd name="connsiteX118" fmla="*/ 185281 w 232339"/>
                <a:gd name="connsiteY118" fmla="*/ 157455 h 211566"/>
                <a:gd name="connsiteX119" fmla="*/ 186951 w 232339"/>
                <a:gd name="connsiteY119" fmla="*/ 158217 h 211566"/>
                <a:gd name="connsiteX120" fmla="*/ 189448 w 232339"/>
                <a:gd name="connsiteY120" fmla="*/ 157228 h 211566"/>
                <a:gd name="connsiteX121" fmla="*/ 191427 w 232339"/>
                <a:gd name="connsiteY121" fmla="*/ 157536 h 211566"/>
                <a:gd name="connsiteX122" fmla="*/ 191962 w 232339"/>
                <a:gd name="connsiteY122" fmla="*/ 159514 h 211566"/>
                <a:gd name="connsiteX123" fmla="*/ 190908 w 232339"/>
                <a:gd name="connsiteY123" fmla="*/ 160568 h 211566"/>
                <a:gd name="connsiteX124" fmla="*/ 189627 w 232339"/>
                <a:gd name="connsiteY124" fmla="*/ 160714 h 211566"/>
                <a:gd name="connsiteX125" fmla="*/ 187649 w 232339"/>
                <a:gd name="connsiteY125" fmla="*/ 162758 h 211566"/>
                <a:gd name="connsiteX126" fmla="*/ 187649 w 232339"/>
                <a:gd name="connsiteY126" fmla="*/ 164039 h 211566"/>
                <a:gd name="connsiteX127" fmla="*/ 186060 w 232339"/>
                <a:gd name="connsiteY127" fmla="*/ 164120 h 211566"/>
                <a:gd name="connsiteX128" fmla="*/ 185297 w 232339"/>
                <a:gd name="connsiteY128" fmla="*/ 165936 h 211566"/>
                <a:gd name="connsiteX129" fmla="*/ 184843 w 232339"/>
                <a:gd name="connsiteY129" fmla="*/ 168368 h 211566"/>
                <a:gd name="connsiteX130" fmla="*/ 185297 w 232339"/>
                <a:gd name="connsiteY130" fmla="*/ 169811 h 211566"/>
                <a:gd name="connsiteX131" fmla="*/ 185443 w 232339"/>
                <a:gd name="connsiteY131" fmla="*/ 172082 h 211566"/>
                <a:gd name="connsiteX132" fmla="*/ 186124 w 232339"/>
                <a:gd name="connsiteY132" fmla="*/ 173979 h 211566"/>
                <a:gd name="connsiteX133" fmla="*/ 184373 w 232339"/>
                <a:gd name="connsiteY133" fmla="*/ 174060 h 211566"/>
                <a:gd name="connsiteX134" fmla="*/ 185135 w 232339"/>
                <a:gd name="connsiteY134" fmla="*/ 175957 h 211566"/>
                <a:gd name="connsiteX135" fmla="*/ 186805 w 232339"/>
                <a:gd name="connsiteY135" fmla="*/ 176103 h 211566"/>
                <a:gd name="connsiteX136" fmla="*/ 188087 w 232339"/>
                <a:gd name="connsiteY136" fmla="*/ 175276 h 211566"/>
                <a:gd name="connsiteX137" fmla="*/ 188686 w 232339"/>
                <a:gd name="connsiteY137" fmla="*/ 174141 h 211566"/>
                <a:gd name="connsiteX138" fmla="*/ 189676 w 232339"/>
                <a:gd name="connsiteY138" fmla="*/ 172779 h 211566"/>
                <a:gd name="connsiteX139" fmla="*/ 191719 w 232339"/>
                <a:gd name="connsiteY139" fmla="*/ 171563 h 211566"/>
                <a:gd name="connsiteX140" fmla="*/ 193697 w 232339"/>
                <a:gd name="connsiteY140" fmla="*/ 171563 h 211566"/>
                <a:gd name="connsiteX141" fmla="*/ 195902 w 232339"/>
                <a:gd name="connsiteY141" fmla="*/ 170509 h 211566"/>
                <a:gd name="connsiteX142" fmla="*/ 198108 w 232339"/>
                <a:gd name="connsiteY142" fmla="*/ 169066 h 211566"/>
                <a:gd name="connsiteX143" fmla="*/ 198189 w 232339"/>
                <a:gd name="connsiteY143" fmla="*/ 165579 h 211566"/>
                <a:gd name="connsiteX144" fmla="*/ 197816 w 232339"/>
                <a:gd name="connsiteY144" fmla="*/ 164298 h 211566"/>
                <a:gd name="connsiteX145" fmla="*/ 198043 w 232339"/>
                <a:gd name="connsiteY145" fmla="*/ 162855 h 211566"/>
                <a:gd name="connsiteX146" fmla="*/ 198805 w 232339"/>
                <a:gd name="connsiteY146" fmla="*/ 161574 h 211566"/>
                <a:gd name="connsiteX147" fmla="*/ 199178 w 232339"/>
                <a:gd name="connsiteY147" fmla="*/ 159304 h 211566"/>
                <a:gd name="connsiteX148" fmla="*/ 201448 w 232339"/>
                <a:gd name="connsiteY148" fmla="*/ 158542 h 211566"/>
                <a:gd name="connsiteX149" fmla="*/ 203653 w 232339"/>
                <a:gd name="connsiteY149" fmla="*/ 158460 h 211566"/>
                <a:gd name="connsiteX150" fmla="*/ 207740 w 232339"/>
                <a:gd name="connsiteY150" fmla="*/ 157633 h 211566"/>
                <a:gd name="connsiteX151" fmla="*/ 207513 w 232339"/>
                <a:gd name="connsiteY151" fmla="*/ 154974 h 211566"/>
                <a:gd name="connsiteX152" fmla="*/ 206605 w 232339"/>
                <a:gd name="connsiteY152" fmla="*/ 153758 h 211566"/>
                <a:gd name="connsiteX153" fmla="*/ 204853 w 232339"/>
                <a:gd name="connsiteY153" fmla="*/ 151861 h 211566"/>
                <a:gd name="connsiteX154" fmla="*/ 203572 w 232339"/>
                <a:gd name="connsiteY154" fmla="*/ 149055 h 211566"/>
                <a:gd name="connsiteX155" fmla="*/ 201756 w 232339"/>
                <a:gd name="connsiteY155" fmla="*/ 145942 h 211566"/>
                <a:gd name="connsiteX156" fmla="*/ 201221 w 232339"/>
                <a:gd name="connsiteY156" fmla="*/ 143282 h 211566"/>
                <a:gd name="connsiteX157" fmla="*/ 201902 w 232339"/>
                <a:gd name="connsiteY157" fmla="*/ 138969 h 211566"/>
                <a:gd name="connsiteX158" fmla="*/ 203037 w 232339"/>
                <a:gd name="connsiteY158" fmla="*/ 134493 h 211566"/>
                <a:gd name="connsiteX159" fmla="*/ 204319 w 232339"/>
                <a:gd name="connsiteY159" fmla="*/ 130472 h 211566"/>
                <a:gd name="connsiteX160" fmla="*/ 206443 w 232339"/>
                <a:gd name="connsiteY160" fmla="*/ 124780 h 211566"/>
                <a:gd name="connsiteX161" fmla="*/ 208032 w 232339"/>
                <a:gd name="connsiteY161" fmla="*/ 123953 h 211566"/>
                <a:gd name="connsiteX162" fmla="*/ 209783 w 232339"/>
                <a:gd name="connsiteY162" fmla="*/ 123418 h 211566"/>
                <a:gd name="connsiteX163" fmla="*/ 210156 w 232339"/>
                <a:gd name="connsiteY163" fmla="*/ 120840 h 211566"/>
                <a:gd name="connsiteX164" fmla="*/ 210983 w 232339"/>
                <a:gd name="connsiteY164" fmla="*/ 113494 h 211566"/>
                <a:gd name="connsiteX165" fmla="*/ 210837 w 232339"/>
                <a:gd name="connsiteY165" fmla="*/ 107737 h 211566"/>
                <a:gd name="connsiteX166" fmla="*/ 210983 w 232339"/>
                <a:gd name="connsiteY166" fmla="*/ 103716 h 211566"/>
                <a:gd name="connsiteX167" fmla="*/ 209005 w 232339"/>
                <a:gd name="connsiteY167" fmla="*/ 101138 h 211566"/>
                <a:gd name="connsiteX168" fmla="*/ 208324 w 232339"/>
                <a:gd name="connsiteY168" fmla="*/ 97732 h 211566"/>
                <a:gd name="connsiteX169" fmla="*/ 208551 w 232339"/>
                <a:gd name="connsiteY169" fmla="*/ 95073 h 211566"/>
                <a:gd name="connsiteX170" fmla="*/ 209540 w 232339"/>
                <a:gd name="connsiteY170" fmla="*/ 91960 h 211566"/>
                <a:gd name="connsiteX171" fmla="*/ 210983 w 232339"/>
                <a:gd name="connsiteY171" fmla="*/ 88927 h 211566"/>
                <a:gd name="connsiteX172" fmla="*/ 212491 w 232339"/>
                <a:gd name="connsiteY172" fmla="*/ 86495 h 211566"/>
                <a:gd name="connsiteX173" fmla="*/ 214988 w 232339"/>
                <a:gd name="connsiteY173" fmla="*/ 85895 h 211566"/>
                <a:gd name="connsiteX174" fmla="*/ 217567 w 232339"/>
                <a:gd name="connsiteY174" fmla="*/ 85749 h 211566"/>
                <a:gd name="connsiteX175" fmla="*/ 218783 w 232339"/>
                <a:gd name="connsiteY175" fmla="*/ 86576 h 211566"/>
                <a:gd name="connsiteX176" fmla="*/ 219383 w 232339"/>
                <a:gd name="connsiteY176" fmla="*/ 87565 h 211566"/>
                <a:gd name="connsiteX177" fmla="*/ 219383 w 232339"/>
                <a:gd name="connsiteY177" fmla="*/ 91505 h 211566"/>
                <a:gd name="connsiteX178" fmla="*/ 221053 w 232339"/>
                <a:gd name="connsiteY178" fmla="*/ 91132 h 211566"/>
                <a:gd name="connsiteX179" fmla="*/ 221426 w 232339"/>
                <a:gd name="connsiteY179" fmla="*/ 89462 h 211566"/>
                <a:gd name="connsiteX180" fmla="*/ 221507 w 232339"/>
                <a:gd name="connsiteY180" fmla="*/ 86349 h 211566"/>
                <a:gd name="connsiteX181" fmla="*/ 221199 w 232339"/>
                <a:gd name="connsiteY181" fmla="*/ 83690 h 211566"/>
                <a:gd name="connsiteX182" fmla="*/ 220826 w 232339"/>
                <a:gd name="connsiteY182" fmla="*/ 81192 h 211566"/>
                <a:gd name="connsiteX183" fmla="*/ 220745 w 232339"/>
                <a:gd name="connsiteY183" fmla="*/ 78387 h 211566"/>
                <a:gd name="connsiteX184" fmla="*/ 222253 w 232339"/>
                <a:gd name="connsiteY184" fmla="*/ 73003 h 211566"/>
                <a:gd name="connsiteX185" fmla="*/ 224458 w 232339"/>
                <a:gd name="connsiteY185" fmla="*/ 73538 h 211566"/>
                <a:gd name="connsiteX186" fmla="*/ 224685 w 232339"/>
                <a:gd name="connsiteY186" fmla="*/ 71949 h 211566"/>
                <a:gd name="connsiteX187" fmla="*/ 223858 w 232339"/>
                <a:gd name="connsiteY187" fmla="*/ 70279 h 211566"/>
                <a:gd name="connsiteX188" fmla="*/ 225302 w 232339"/>
                <a:gd name="connsiteY188" fmla="*/ 69906 h 211566"/>
                <a:gd name="connsiteX189" fmla="*/ 227036 w 232339"/>
                <a:gd name="connsiteY189" fmla="*/ 69906 h 211566"/>
                <a:gd name="connsiteX190" fmla="*/ 227945 w 232339"/>
                <a:gd name="connsiteY190" fmla="*/ 68998 h 211566"/>
                <a:gd name="connsiteX191" fmla="*/ 228707 w 232339"/>
                <a:gd name="connsiteY191" fmla="*/ 67717 h 211566"/>
                <a:gd name="connsiteX192" fmla="*/ 228934 w 232339"/>
                <a:gd name="connsiteY192" fmla="*/ 64831 h 211566"/>
                <a:gd name="connsiteX193" fmla="*/ 228934 w 232339"/>
                <a:gd name="connsiteY193" fmla="*/ 61263 h 211566"/>
                <a:gd name="connsiteX194" fmla="*/ 230215 w 232339"/>
                <a:gd name="connsiteY194" fmla="*/ 59139 h 211566"/>
                <a:gd name="connsiteX195" fmla="*/ 231885 w 232339"/>
                <a:gd name="connsiteY195" fmla="*/ 58539 h 211566"/>
                <a:gd name="connsiteX196" fmla="*/ 231885 w 232339"/>
                <a:gd name="connsiteY196" fmla="*/ 57550 h 211566"/>
                <a:gd name="connsiteX197" fmla="*/ 232339 w 232339"/>
                <a:gd name="connsiteY197" fmla="*/ 55425 h 211566"/>
                <a:gd name="connsiteX198" fmla="*/ 231885 w 232339"/>
                <a:gd name="connsiteY198" fmla="*/ 53982 h 211566"/>
                <a:gd name="connsiteX199" fmla="*/ 230750 w 232339"/>
                <a:gd name="connsiteY199" fmla="*/ 52847 h 211566"/>
                <a:gd name="connsiteX200" fmla="*/ 230750 w 232339"/>
                <a:gd name="connsiteY200" fmla="*/ 47382 h 211566"/>
                <a:gd name="connsiteX201" fmla="*/ 230377 w 232339"/>
                <a:gd name="connsiteY201" fmla="*/ 45177 h 211566"/>
                <a:gd name="connsiteX202" fmla="*/ 229015 w 232339"/>
                <a:gd name="connsiteY202" fmla="*/ 42972 h 211566"/>
                <a:gd name="connsiteX203" fmla="*/ 227507 w 232339"/>
                <a:gd name="connsiteY203" fmla="*/ 41529 h 211566"/>
                <a:gd name="connsiteX204" fmla="*/ 228269 w 232339"/>
                <a:gd name="connsiteY204" fmla="*/ 40621 h 211566"/>
                <a:gd name="connsiteX205" fmla="*/ 228269 w 232339"/>
                <a:gd name="connsiteY205" fmla="*/ 39112 h 211566"/>
                <a:gd name="connsiteX206" fmla="*/ 227280 w 232339"/>
                <a:gd name="connsiteY206" fmla="*/ 36761 h 211566"/>
                <a:gd name="connsiteX207" fmla="*/ 226291 w 232339"/>
                <a:gd name="connsiteY207" fmla="*/ 34718 h 211566"/>
                <a:gd name="connsiteX208" fmla="*/ 225009 w 232339"/>
                <a:gd name="connsiteY208" fmla="*/ 32513 h 211566"/>
                <a:gd name="connsiteX209" fmla="*/ 223874 w 232339"/>
                <a:gd name="connsiteY209" fmla="*/ 30469 h 211566"/>
                <a:gd name="connsiteX210" fmla="*/ 222366 w 232339"/>
                <a:gd name="connsiteY210" fmla="*/ 28961 h 211566"/>
                <a:gd name="connsiteX211" fmla="*/ 220404 w 232339"/>
                <a:gd name="connsiteY211" fmla="*/ 28734 h 211566"/>
                <a:gd name="connsiteX212" fmla="*/ 219496 w 232339"/>
                <a:gd name="connsiteY212" fmla="*/ 27826 h 211566"/>
                <a:gd name="connsiteX213" fmla="*/ 219350 w 232339"/>
                <a:gd name="connsiteY213" fmla="*/ 24421 h 211566"/>
                <a:gd name="connsiteX214" fmla="*/ 219042 w 232339"/>
                <a:gd name="connsiteY214" fmla="*/ 23740 h 211566"/>
                <a:gd name="connsiteX215" fmla="*/ 218815 w 232339"/>
                <a:gd name="connsiteY215" fmla="*/ 21016 h 211566"/>
                <a:gd name="connsiteX216" fmla="*/ 218669 w 232339"/>
                <a:gd name="connsiteY216" fmla="*/ 17383 h 211566"/>
                <a:gd name="connsiteX217" fmla="*/ 218669 w 232339"/>
                <a:gd name="connsiteY217" fmla="*/ 15794 h 211566"/>
                <a:gd name="connsiteX218" fmla="*/ 218588 w 232339"/>
                <a:gd name="connsiteY218" fmla="*/ 11708 h 211566"/>
                <a:gd name="connsiteX219" fmla="*/ 219042 w 232339"/>
                <a:gd name="connsiteY219" fmla="*/ 8140 h 211566"/>
                <a:gd name="connsiteX220" fmla="*/ 220404 w 232339"/>
                <a:gd name="connsiteY220" fmla="*/ 5189 h 211566"/>
                <a:gd name="connsiteX221" fmla="*/ 219804 w 232339"/>
                <a:gd name="connsiteY221" fmla="*/ 3681 h 211566"/>
                <a:gd name="connsiteX222" fmla="*/ 217907 w 232339"/>
                <a:gd name="connsiteY222" fmla="*/ 5578 h 211566"/>
                <a:gd name="connsiteX223" fmla="*/ 215102 w 232339"/>
                <a:gd name="connsiteY223" fmla="*/ 5432 h 211566"/>
                <a:gd name="connsiteX224" fmla="*/ 213886 w 232339"/>
                <a:gd name="connsiteY224" fmla="*/ 3924 h 211566"/>
                <a:gd name="connsiteX225" fmla="*/ 212751 w 232339"/>
                <a:gd name="connsiteY225" fmla="*/ 3097 h 211566"/>
                <a:gd name="connsiteX226" fmla="*/ 209799 w 232339"/>
                <a:gd name="connsiteY226" fmla="*/ 1508 h 211566"/>
                <a:gd name="connsiteX227" fmla="*/ 208518 w 232339"/>
                <a:gd name="connsiteY227" fmla="*/ 0 h 211566"/>
                <a:gd name="connsiteX228" fmla="*/ 208664 w 232339"/>
                <a:gd name="connsiteY228" fmla="*/ 2659 h 211566"/>
                <a:gd name="connsiteX229" fmla="*/ 207221 w 232339"/>
                <a:gd name="connsiteY229" fmla="*/ 4411 h 211566"/>
                <a:gd name="connsiteX230" fmla="*/ 206994 w 232339"/>
                <a:gd name="connsiteY230" fmla="*/ 7297 h 211566"/>
                <a:gd name="connsiteX231" fmla="*/ 205243 w 232339"/>
                <a:gd name="connsiteY231" fmla="*/ 11838 h 211566"/>
                <a:gd name="connsiteX232" fmla="*/ 206378 w 232339"/>
                <a:gd name="connsiteY232" fmla="*/ 12600 h 211566"/>
                <a:gd name="connsiteX233" fmla="*/ 208048 w 232339"/>
                <a:gd name="connsiteY233" fmla="*/ 12000 h 211566"/>
                <a:gd name="connsiteX234" fmla="*/ 210626 w 232339"/>
                <a:gd name="connsiteY234" fmla="*/ 11092 h 211566"/>
                <a:gd name="connsiteX235" fmla="*/ 213059 w 232339"/>
                <a:gd name="connsiteY235" fmla="*/ 11092 h 211566"/>
                <a:gd name="connsiteX236" fmla="*/ 215329 w 232339"/>
                <a:gd name="connsiteY236" fmla="*/ 11854 h 211566"/>
                <a:gd name="connsiteX237" fmla="*/ 215783 w 232339"/>
                <a:gd name="connsiteY237" fmla="*/ 13897 h 211566"/>
                <a:gd name="connsiteX238" fmla="*/ 214729 w 232339"/>
                <a:gd name="connsiteY238" fmla="*/ 17156 h 211566"/>
                <a:gd name="connsiteX239" fmla="*/ 213140 w 232339"/>
                <a:gd name="connsiteY239" fmla="*/ 20108 h 211566"/>
                <a:gd name="connsiteX240" fmla="*/ 212232 w 232339"/>
                <a:gd name="connsiteY240" fmla="*/ 19881 h 211566"/>
                <a:gd name="connsiteX241" fmla="*/ 208664 w 232339"/>
                <a:gd name="connsiteY241" fmla="*/ 16929 h 211566"/>
                <a:gd name="connsiteX242" fmla="*/ 207610 w 232339"/>
                <a:gd name="connsiteY242" fmla="*/ 17237 h 211566"/>
                <a:gd name="connsiteX243" fmla="*/ 207610 w 232339"/>
                <a:gd name="connsiteY243" fmla="*/ 19961 h 211566"/>
                <a:gd name="connsiteX244" fmla="*/ 206848 w 232339"/>
                <a:gd name="connsiteY244" fmla="*/ 20189 h 211566"/>
                <a:gd name="connsiteX245" fmla="*/ 204643 w 232339"/>
                <a:gd name="connsiteY245" fmla="*/ 20416 h 211566"/>
                <a:gd name="connsiteX246" fmla="*/ 202665 w 232339"/>
                <a:gd name="connsiteY246" fmla="*/ 17610 h 211566"/>
                <a:gd name="connsiteX247" fmla="*/ 202665 w 232339"/>
                <a:gd name="connsiteY247" fmla="*/ 14951 h 211566"/>
                <a:gd name="connsiteX248" fmla="*/ 202665 w 232339"/>
                <a:gd name="connsiteY248" fmla="*/ 12064 h 211566"/>
                <a:gd name="connsiteX249" fmla="*/ 202129 w 232339"/>
                <a:gd name="connsiteY249" fmla="*/ 9859 h 211566"/>
                <a:gd name="connsiteX250" fmla="*/ 200394 w 232339"/>
                <a:gd name="connsiteY250" fmla="*/ 9632 h 211566"/>
                <a:gd name="connsiteX251" fmla="*/ 199340 w 232339"/>
                <a:gd name="connsiteY251" fmla="*/ 10767 h 211566"/>
                <a:gd name="connsiteX252" fmla="*/ 197978 w 232339"/>
                <a:gd name="connsiteY252" fmla="*/ 8951 h 211566"/>
                <a:gd name="connsiteX253" fmla="*/ 197216 w 232339"/>
                <a:gd name="connsiteY253" fmla="*/ 8951 h 211566"/>
                <a:gd name="connsiteX254" fmla="*/ 196389 w 232339"/>
                <a:gd name="connsiteY254" fmla="*/ 9486 h 211566"/>
                <a:gd name="connsiteX255" fmla="*/ 196081 w 232339"/>
                <a:gd name="connsiteY255" fmla="*/ 14416 h 211566"/>
                <a:gd name="connsiteX256" fmla="*/ 196081 w 232339"/>
                <a:gd name="connsiteY256" fmla="*/ 20481 h 211566"/>
                <a:gd name="connsiteX257" fmla="*/ 193502 w 232339"/>
                <a:gd name="connsiteY257" fmla="*/ 23286 h 211566"/>
                <a:gd name="connsiteX258" fmla="*/ 190162 w 232339"/>
                <a:gd name="connsiteY258" fmla="*/ 22913 h 211566"/>
                <a:gd name="connsiteX259" fmla="*/ 186303 w 232339"/>
                <a:gd name="connsiteY259" fmla="*/ 27388 h 211566"/>
                <a:gd name="connsiteX260" fmla="*/ 187519 w 232339"/>
                <a:gd name="connsiteY260" fmla="*/ 27843 h 211566"/>
                <a:gd name="connsiteX261" fmla="*/ 187600 w 232339"/>
                <a:gd name="connsiteY261" fmla="*/ 31637 h 211566"/>
                <a:gd name="connsiteX262" fmla="*/ 188881 w 232339"/>
                <a:gd name="connsiteY262" fmla="*/ 34296 h 211566"/>
                <a:gd name="connsiteX263" fmla="*/ 188427 w 232339"/>
                <a:gd name="connsiteY263" fmla="*/ 40361 h 211566"/>
                <a:gd name="connsiteX264" fmla="*/ 187746 w 232339"/>
                <a:gd name="connsiteY264" fmla="*/ 41123 h 211566"/>
                <a:gd name="connsiteX265" fmla="*/ 186465 w 232339"/>
                <a:gd name="connsiteY265" fmla="*/ 43020 h 211566"/>
                <a:gd name="connsiteX266" fmla="*/ 182897 w 232339"/>
                <a:gd name="connsiteY266" fmla="*/ 43020 h 211566"/>
                <a:gd name="connsiteX267" fmla="*/ 182443 w 232339"/>
                <a:gd name="connsiteY267" fmla="*/ 44301 h 211566"/>
                <a:gd name="connsiteX268" fmla="*/ 184033 w 232339"/>
                <a:gd name="connsiteY268" fmla="*/ 45972 h 211566"/>
                <a:gd name="connsiteX269" fmla="*/ 186384 w 232339"/>
                <a:gd name="connsiteY269" fmla="*/ 45210 h 211566"/>
                <a:gd name="connsiteX270" fmla="*/ 186919 w 232339"/>
                <a:gd name="connsiteY270" fmla="*/ 43393 h 211566"/>
                <a:gd name="connsiteX271" fmla="*/ 188589 w 232339"/>
                <a:gd name="connsiteY271" fmla="*/ 43393 h 211566"/>
                <a:gd name="connsiteX272" fmla="*/ 188670 w 232339"/>
                <a:gd name="connsiteY272" fmla="*/ 46734 h 211566"/>
                <a:gd name="connsiteX273" fmla="*/ 190178 w 232339"/>
                <a:gd name="connsiteY273" fmla="*/ 50593 h 211566"/>
                <a:gd name="connsiteX274" fmla="*/ 189643 w 232339"/>
                <a:gd name="connsiteY274" fmla="*/ 54988 h 211566"/>
                <a:gd name="connsiteX275" fmla="*/ 188735 w 232339"/>
                <a:gd name="connsiteY275" fmla="*/ 61652 h 211566"/>
                <a:gd name="connsiteX276" fmla="*/ 187519 w 232339"/>
                <a:gd name="connsiteY276" fmla="*/ 64376 h 211566"/>
                <a:gd name="connsiteX277" fmla="*/ 186384 w 232339"/>
                <a:gd name="connsiteY277" fmla="*/ 67944 h 211566"/>
                <a:gd name="connsiteX278" fmla="*/ 185249 w 232339"/>
                <a:gd name="connsiteY278" fmla="*/ 73701 h 211566"/>
                <a:gd name="connsiteX279" fmla="*/ 182589 w 232339"/>
                <a:gd name="connsiteY279" fmla="*/ 77414 h 211566"/>
                <a:gd name="connsiteX280" fmla="*/ 179703 w 232339"/>
                <a:gd name="connsiteY280" fmla="*/ 82571 h 211566"/>
                <a:gd name="connsiteX281" fmla="*/ 178114 w 232339"/>
                <a:gd name="connsiteY281" fmla="*/ 86365 h 211566"/>
                <a:gd name="connsiteX282" fmla="*/ 177660 w 232339"/>
                <a:gd name="connsiteY282" fmla="*/ 90387 h 211566"/>
                <a:gd name="connsiteX283" fmla="*/ 176671 w 232339"/>
                <a:gd name="connsiteY283" fmla="*/ 93565 h 211566"/>
                <a:gd name="connsiteX284" fmla="*/ 173946 w 232339"/>
                <a:gd name="connsiteY284" fmla="*/ 96743 h 211566"/>
                <a:gd name="connsiteX285" fmla="*/ 170768 w 232339"/>
                <a:gd name="connsiteY285" fmla="*/ 97732 h 211566"/>
                <a:gd name="connsiteX286" fmla="*/ 167963 w 232339"/>
                <a:gd name="connsiteY286" fmla="*/ 99240 h 211566"/>
                <a:gd name="connsiteX287" fmla="*/ 164622 w 232339"/>
                <a:gd name="connsiteY287" fmla="*/ 103100 h 211566"/>
                <a:gd name="connsiteX288" fmla="*/ 163633 w 232339"/>
                <a:gd name="connsiteY288" fmla="*/ 106132 h 211566"/>
                <a:gd name="connsiteX289" fmla="*/ 161963 w 232339"/>
                <a:gd name="connsiteY289" fmla="*/ 109310 h 211566"/>
                <a:gd name="connsiteX290" fmla="*/ 159693 w 232339"/>
                <a:gd name="connsiteY290" fmla="*/ 112943 h 211566"/>
                <a:gd name="connsiteX291" fmla="*/ 156579 w 232339"/>
                <a:gd name="connsiteY291" fmla="*/ 114451 h 211566"/>
                <a:gd name="connsiteX292" fmla="*/ 152947 w 232339"/>
                <a:gd name="connsiteY292" fmla="*/ 118310 h 211566"/>
                <a:gd name="connsiteX293" fmla="*/ 149461 w 232339"/>
                <a:gd name="connsiteY293" fmla="*/ 119137 h 211566"/>
                <a:gd name="connsiteX294" fmla="*/ 146882 w 232339"/>
                <a:gd name="connsiteY294" fmla="*/ 119964 h 211566"/>
                <a:gd name="connsiteX295" fmla="*/ 144904 w 232339"/>
                <a:gd name="connsiteY295" fmla="*/ 120953 h 211566"/>
                <a:gd name="connsiteX296" fmla="*/ 140655 w 232339"/>
                <a:gd name="connsiteY296" fmla="*/ 122624 h 211566"/>
                <a:gd name="connsiteX297" fmla="*/ 138223 w 232339"/>
                <a:gd name="connsiteY297" fmla="*/ 125056 h 211566"/>
                <a:gd name="connsiteX298" fmla="*/ 135645 w 232339"/>
                <a:gd name="connsiteY298" fmla="*/ 126953 h 211566"/>
                <a:gd name="connsiteX299" fmla="*/ 133520 w 232339"/>
                <a:gd name="connsiteY299" fmla="*/ 129677 h 211566"/>
                <a:gd name="connsiteX300" fmla="*/ 130261 w 232339"/>
                <a:gd name="connsiteY300" fmla="*/ 129142 h 211566"/>
                <a:gd name="connsiteX301" fmla="*/ 127602 w 232339"/>
                <a:gd name="connsiteY301" fmla="*/ 128607 h 211566"/>
                <a:gd name="connsiteX302" fmla="*/ 126920 w 232339"/>
                <a:gd name="connsiteY302" fmla="*/ 126483 h 211566"/>
                <a:gd name="connsiteX303" fmla="*/ 127747 w 232339"/>
                <a:gd name="connsiteY303" fmla="*/ 124505 h 211566"/>
                <a:gd name="connsiteX304" fmla="*/ 128348 w 232339"/>
                <a:gd name="connsiteY304" fmla="*/ 122916 h 211566"/>
                <a:gd name="connsiteX305" fmla="*/ 126904 w 232339"/>
                <a:gd name="connsiteY305" fmla="*/ 120483 h 211566"/>
                <a:gd name="connsiteX306" fmla="*/ 124407 w 232339"/>
                <a:gd name="connsiteY306" fmla="*/ 118894 h 211566"/>
                <a:gd name="connsiteX307" fmla="*/ 125396 w 232339"/>
                <a:gd name="connsiteY307" fmla="*/ 116543 h 211566"/>
                <a:gd name="connsiteX308" fmla="*/ 127213 w 232339"/>
                <a:gd name="connsiteY308" fmla="*/ 117759 h 211566"/>
                <a:gd name="connsiteX309" fmla="*/ 129791 w 232339"/>
                <a:gd name="connsiteY309" fmla="*/ 115489 h 211566"/>
                <a:gd name="connsiteX310" fmla="*/ 131526 w 232339"/>
                <a:gd name="connsiteY310" fmla="*/ 114808 h 211566"/>
                <a:gd name="connsiteX311" fmla="*/ 131834 w 232339"/>
                <a:gd name="connsiteY311" fmla="*/ 112229 h 211566"/>
                <a:gd name="connsiteX312" fmla="*/ 133877 w 232339"/>
                <a:gd name="connsiteY312" fmla="*/ 111402 h 211566"/>
                <a:gd name="connsiteX313" fmla="*/ 133877 w 232339"/>
                <a:gd name="connsiteY313" fmla="*/ 109278 h 211566"/>
                <a:gd name="connsiteX314" fmla="*/ 129856 w 232339"/>
                <a:gd name="connsiteY314" fmla="*/ 110267 h 211566"/>
                <a:gd name="connsiteX315" fmla="*/ 126969 w 232339"/>
                <a:gd name="connsiteY315" fmla="*/ 112083 h 211566"/>
                <a:gd name="connsiteX316" fmla="*/ 121731 w 232339"/>
                <a:gd name="connsiteY316" fmla="*/ 114581 h 211566"/>
                <a:gd name="connsiteX317" fmla="*/ 121586 w 232339"/>
                <a:gd name="connsiteY317" fmla="*/ 117013 h 211566"/>
                <a:gd name="connsiteX318" fmla="*/ 119997 w 232339"/>
                <a:gd name="connsiteY318" fmla="*/ 119137 h 211566"/>
                <a:gd name="connsiteX319" fmla="*/ 121586 w 232339"/>
                <a:gd name="connsiteY319" fmla="*/ 119899 h 211566"/>
                <a:gd name="connsiteX320" fmla="*/ 122039 w 232339"/>
                <a:gd name="connsiteY320" fmla="*/ 125137 h 211566"/>
                <a:gd name="connsiteX321" fmla="*/ 120823 w 232339"/>
                <a:gd name="connsiteY321" fmla="*/ 129677 h 211566"/>
                <a:gd name="connsiteX322" fmla="*/ 115667 w 232339"/>
                <a:gd name="connsiteY322" fmla="*/ 136342 h 211566"/>
                <a:gd name="connsiteX323" fmla="*/ 110964 w 232339"/>
                <a:gd name="connsiteY323" fmla="*/ 141872 h 211566"/>
                <a:gd name="connsiteX324" fmla="*/ 108986 w 232339"/>
                <a:gd name="connsiteY324" fmla="*/ 142861 h 211566"/>
                <a:gd name="connsiteX325" fmla="*/ 109294 w 232339"/>
                <a:gd name="connsiteY325" fmla="*/ 144450 h 211566"/>
                <a:gd name="connsiteX326" fmla="*/ 106489 w 232339"/>
                <a:gd name="connsiteY326" fmla="*/ 148018 h 211566"/>
                <a:gd name="connsiteX327" fmla="*/ 106489 w 232339"/>
                <a:gd name="connsiteY327" fmla="*/ 150969 h 211566"/>
                <a:gd name="connsiteX328" fmla="*/ 108159 w 232339"/>
                <a:gd name="connsiteY328" fmla="*/ 153547 h 211566"/>
                <a:gd name="connsiteX329" fmla="*/ 108159 w 232339"/>
                <a:gd name="connsiteY329" fmla="*/ 157033 h 211566"/>
                <a:gd name="connsiteX330" fmla="*/ 107105 w 232339"/>
                <a:gd name="connsiteY330" fmla="*/ 157569 h 211566"/>
                <a:gd name="connsiteX331" fmla="*/ 106570 w 232339"/>
                <a:gd name="connsiteY331" fmla="*/ 154909 h 211566"/>
                <a:gd name="connsiteX332" fmla="*/ 105970 w 232339"/>
                <a:gd name="connsiteY332" fmla="*/ 154909 h 211566"/>
                <a:gd name="connsiteX333" fmla="*/ 105970 w 232339"/>
                <a:gd name="connsiteY333" fmla="*/ 158087 h 211566"/>
                <a:gd name="connsiteX334" fmla="*/ 103164 w 232339"/>
                <a:gd name="connsiteY334" fmla="*/ 157633 h 211566"/>
                <a:gd name="connsiteX335" fmla="*/ 102402 w 232339"/>
                <a:gd name="connsiteY335" fmla="*/ 160293 h 211566"/>
                <a:gd name="connsiteX336" fmla="*/ 100732 w 232339"/>
                <a:gd name="connsiteY336" fmla="*/ 160147 h 211566"/>
                <a:gd name="connsiteX337" fmla="*/ 100732 w 232339"/>
                <a:gd name="connsiteY337" fmla="*/ 161963 h 211566"/>
                <a:gd name="connsiteX338" fmla="*/ 98462 w 232339"/>
                <a:gd name="connsiteY338" fmla="*/ 161817 h 211566"/>
                <a:gd name="connsiteX339" fmla="*/ 98462 w 232339"/>
                <a:gd name="connsiteY339" fmla="*/ 160066 h 211566"/>
                <a:gd name="connsiteX340" fmla="*/ 97327 w 232339"/>
                <a:gd name="connsiteY340" fmla="*/ 161120 h 211566"/>
                <a:gd name="connsiteX341" fmla="*/ 95965 w 232339"/>
                <a:gd name="connsiteY341" fmla="*/ 160747 h 211566"/>
                <a:gd name="connsiteX342" fmla="*/ 95283 w 232339"/>
                <a:gd name="connsiteY342" fmla="*/ 159077 h 211566"/>
                <a:gd name="connsiteX343" fmla="*/ 92478 w 232339"/>
                <a:gd name="connsiteY343" fmla="*/ 160666 h 211566"/>
                <a:gd name="connsiteX344" fmla="*/ 94230 w 232339"/>
                <a:gd name="connsiteY344" fmla="*/ 161347 h 211566"/>
                <a:gd name="connsiteX345" fmla="*/ 92414 w 232339"/>
                <a:gd name="connsiteY345" fmla="*/ 162628 h 211566"/>
                <a:gd name="connsiteX346" fmla="*/ 90824 w 232339"/>
                <a:gd name="connsiteY346" fmla="*/ 160196 h 211566"/>
                <a:gd name="connsiteX347" fmla="*/ 89073 w 232339"/>
                <a:gd name="connsiteY347" fmla="*/ 159596 h 211566"/>
                <a:gd name="connsiteX348" fmla="*/ 91197 w 232339"/>
                <a:gd name="connsiteY348" fmla="*/ 158006 h 211566"/>
                <a:gd name="connsiteX349" fmla="*/ 91651 w 232339"/>
                <a:gd name="connsiteY349" fmla="*/ 156498 h 211566"/>
                <a:gd name="connsiteX350" fmla="*/ 90062 w 232339"/>
                <a:gd name="connsiteY350" fmla="*/ 154520 h 211566"/>
                <a:gd name="connsiteX351" fmla="*/ 86884 w 232339"/>
                <a:gd name="connsiteY351" fmla="*/ 155882 h 211566"/>
                <a:gd name="connsiteX352" fmla="*/ 83770 w 232339"/>
                <a:gd name="connsiteY352" fmla="*/ 157860 h 211566"/>
                <a:gd name="connsiteX353" fmla="*/ 81954 w 232339"/>
                <a:gd name="connsiteY353" fmla="*/ 157325 h 211566"/>
                <a:gd name="connsiteX354" fmla="*/ 75435 w 232339"/>
                <a:gd name="connsiteY354" fmla="*/ 157325 h 211566"/>
                <a:gd name="connsiteX355" fmla="*/ 70814 w 232339"/>
                <a:gd name="connsiteY355" fmla="*/ 160666 h 211566"/>
                <a:gd name="connsiteX356" fmla="*/ 63614 w 232339"/>
                <a:gd name="connsiteY356" fmla="*/ 160812 h 211566"/>
                <a:gd name="connsiteX357" fmla="*/ 56787 w 232339"/>
                <a:gd name="connsiteY357" fmla="*/ 160504 h 211566"/>
                <a:gd name="connsiteX358" fmla="*/ 52701 w 232339"/>
                <a:gd name="connsiteY358" fmla="*/ 162174 h 211566"/>
                <a:gd name="connsiteX359" fmla="*/ 50723 w 232339"/>
                <a:gd name="connsiteY359" fmla="*/ 162547 h 211566"/>
                <a:gd name="connsiteX360" fmla="*/ 47236 w 232339"/>
                <a:gd name="connsiteY360" fmla="*/ 162920 h 211566"/>
                <a:gd name="connsiteX361" fmla="*/ 42307 w 232339"/>
                <a:gd name="connsiteY361" fmla="*/ 163520 h 211566"/>
                <a:gd name="connsiteX362" fmla="*/ 42226 w 232339"/>
                <a:gd name="connsiteY362" fmla="*/ 162758 h 211566"/>
                <a:gd name="connsiteX363" fmla="*/ 44350 w 232339"/>
                <a:gd name="connsiteY363" fmla="*/ 161704 h 211566"/>
                <a:gd name="connsiteX364" fmla="*/ 45631 w 232339"/>
                <a:gd name="connsiteY364" fmla="*/ 161704 h 211566"/>
                <a:gd name="connsiteX365" fmla="*/ 48290 w 232339"/>
                <a:gd name="connsiteY365" fmla="*/ 160941 h 211566"/>
                <a:gd name="connsiteX366" fmla="*/ 46474 w 232339"/>
                <a:gd name="connsiteY366" fmla="*/ 158736 h 211566"/>
                <a:gd name="connsiteX367" fmla="*/ 43588 w 232339"/>
                <a:gd name="connsiteY367" fmla="*/ 160941 h 211566"/>
                <a:gd name="connsiteX368" fmla="*/ 40636 w 232339"/>
                <a:gd name="connsiteY368" fmla="*/ 160941 h 211566"/>
                <a:gd name="connsiteX369" fmla="*/ 37004 w 232339"/>
                <a:gd name="connsiteY369" fmla="*/ 162839 h 211566"/>
                <a:gd name="connsiteX370" fmla="*/ 37231 w 232339"/>
                <a:gd name="connsiteY370" fmla="*/ 165417 h 211566"/>
                <a:gd name="connsiteX371" fmla="*/ 35480 w 232339"/>
                <a:gd name="connsiteY371" fmla="*/ 166325 h 211566"/>
                <a:gd name="connsiteX372" fmla="*/ 32302 w 232339"/>
                <a:gd name="connsiteY372" fmla="*/ 169049 h 211566"/>
                <a:gd name="connsiteX373" fmla="*/ 29950 w 232339"/>
                <a:gd name="connsiteY373" fmla="*/ 171773 h 211566"/>
                <a:gd name="connsiteX374" fmla="*/ 28961 w 232339"/>
                <a:gd name="connsiteY374" fmla="*/ 172600 h 211566"/>
                <a:gd name="connsiteX375" fmla="*/ 24486 w 232339"/>
                <a:gd name="connsiteY375" fmla="*/ 177222 h 211566"/>
                <a:gd name="connsiteX376" fmla="*/ 20772 w 232339"/>
                <a:gd name="connsiteY376" fmla="*/ 181244 h 211566"/>
                <a:gd name="connsiteX377" fmla="*/ 18794 w 232339"/>
                <a:gd name="connsiteY377" fmla="*/ 181617 h 211566"/>
                <a:gd name="connsiteX378" fmla="*/ 15226 w 232339"/>
                <a:gd name="connsiteY378" fmla="*/ 182152 h 211566"/>
                <a:gd name="connsiteX379" fmla="*/ 13248 w 232339"/>
                <a:gd name="connsiteY379" fmla="*/ 185719 h 211566"/>
                <a:gd name="connsiteX380" fmla="*/ 10216 w 232339"/>
                <a:gd name="connsiteY380" fmla="*/ 188379 h 211566"/>
                <a:gd name="connsiteX381" fmla="*/ 7491 w 232339"/>
                <a:gd name="connsiteY381" fmla="*/ 189141 h 211566"/>
                <a:gd name="connsiteX382" fmla="*/ 6129 w 232339"/>
                <a:gd name="connsiteY382" fmla="*/ 188605 h 211566"/>
                <a:gd name="connsiteX383" fmla="*/ 4313 w 232339"/>
                <a:gd name="connsiteY383" fmla="*/ 188524 h 211566"/>
                <a:gd name="connsiteX384" fmla="*/ 3097 w 232339"/>
                <a:gd name="connsiteY384" fmla="*/ 189514 h 211566"/>
                <a:gd name="connsiteX385" fmla="*/ 1054 w 232339"/>
                <a:gd name="connsiteY385" fmla="*/ 189968 h 211566"/>
                <a:gd name="connsiteX386" fmla="*/ 0 w 232339"/>
                <a:gd name="connsiteY386" fmla="*/ 191249 h 211566"/>
                <a:gd name="connsiteX387" fmla="*/ 1135 w 232339"/>
                <a:gd name="connsiteY387" fmla="*/ 192530 h 211566"/>
                <a:gd name="connsiteX388" fmla="*/ 1281 w 232339"/>
                <a:gd name="connsiteY388" fmla="*/ 194200 h 211566"/>
                <a:gd name="connsiteX389" fmla="*/ 0 w 232339"/>
                <a:gd name="connsiteY389" fmla="*/ 195481 h 211566"/>
                <a:gd name="connsiteX390" fmla="*/ 1054 w 232339"/>
                <a:gd name="connsiteY390" fmla="*/ 197832 h 211566"/>
                <a:gd name="connsiteX391" fmla="*/ 3178 w 232339"/>
                <a:gd name="connsiteY391" fmla="*/ 196243 h 211566"/>
                <a:gd name="connsiteX392" fmla="*/ 5529 w 232339"/>
                <a:gd name="connsiteY392" fmla="*/ 198967 h 211566"/>
                <a:gd name="connsiteX393" fmla="*/ 8870 w 232339"/>
                <a:gd name="connsiteY393" fmla="*/ 200248 h 211566"/>
                <a:gd name="connsiteX394" fmla="*/ 10459 w 232339"/>
                <a:gd name="connsiteY394" fmla="*/ 198124 h 211566"/>
                <a:gd name="connsiteX395" fmla="*/ 11675 w 232339"/>
                <a:gd name="connsiteY395" fmla="*/ 197670 h 211566"/>
                <a:gd name="connsiteX396" fmla="*/ 13037 w 232339"/>
                <a:gd name="connsiteY396" fmla="*/ 197816 h 211566"/>
                <a:gd name="connsiteX397" fmla="*/ 14545 w 232339"/>
                <a:gd name="connsiteY397" fmla="*/ 197135 h 211566"/>
                <a:gd name="connsiteX398" fmla="*/ 17805 w 232339"/>
                <a:gd name="connsiteY398" fmla="*/ 196989 h 211566"/>
                <a:gd name="connsiteX399" fmla="*/ 19086 w 232339"/>
                <a:gd name="connsiteY399" fmla="*/ 197443 h 211566"/>
                <a:gd name="connsiteX400" fmla="*/ 20075 w 232339"/>
                <a:gd name="connsiteY400" fmla="*/ 199340 h 211566"/>
                <a:gd name="connsiteX401" fmla="*/ 21437 w 232339"/>
                <a:gd name="connsiteY401" fmla="*/ 199486 h 211566"/>
                <a:gd name="connsiteX402" fmla="*/ 23707 w 232339"/>
                <a:gd name="connsiteY402" fmla="*/ 201238 h 211566"/>
                <a:gd name="connsiteX403" fmla="*/ 24923 w 232339"/>
                <a:gd name="connsiteY403" fmla="*/ 203443 h 211566"/>
                <a:gd name="connsiteX404" fmla="*/ 27729 w 232339"/>
                <a:gd name="connsiteY404" fmla="*/ 203751 h 211566"/>
                <a:gd name="connsiteX405" fmla="*/ 29999 w 232339"/>
                <a:gd name="connsiteY405" fmla="*/ 202243 h 211566"/>
                <a:gd name="connsiteX406" fmla="*/ 31588 w 232339"/>
                <a:gd name="connsiteY406" fmla="*/ 200881 h 211566"/>
                <a:gd name="connsiteX407" fmla="*/ 29837 w 232339"/>
                <a:gd name="connsiteY407" fmla="*/ 200281 h 211566"/>
                <a:gd name="connsiteX408" fmla="*/ 27631 w 232339"/>
                <a:gd name="connsiteY408" fmla="*/ 200281 h 211566"/>
                <a:gd name="connsiteX409" fmla="*/ 27258 w 232339"/>
                <a:gd name="connsiteY409" fmla="*/ 200881 h 211566"/>
                <a:gd name="connsiteX410" fmla="*/ 25815 w 232339"/>
                <a:gd name="connsiteY410" fmla="*/ 200881 h 211566"/>
                <a:gd name="connsiteX411" fmla="*/ 25815 w 232339"/>
                <a:gd name="connsiteY411" fmla="*/ 199438 h 211566"/>
                <a:gd name="connsiteX412" fmla="*/ 27323 w 232339"/>
                <a:gd name="connsiteY412" fmla="*/ 198756 h 211566"/>
                <a:gd name="connsiteX413" fmla="*/ 28150 w 232339"/>
                <a:gd name="connsiteY413" fmla="*/ 197476 h 211566"/>
                <a:gd name="connsiteX414" fmla="*/ 28150 w 232339"/>
                <a:gd name="connsiteY414" fmla="*/ 192481 h 211566"/>
                <a:gd name="connsiteX415" fmla="*/ 31037 w 232339"/>
                <a:gd name="connsiteY415" fmla="*/ 190211 h 211566"/>
                <a:gd name="connsiteX416" fmla="*/ 34069 w 232339"/>
                <a:gd name="connsiteY416" fmla="*/ 188703 h 211566"/>
                <a:gd name="connsiteX417" fmla="*/ 35285 w 232339"/>
                <a:gd name="connsiteY417" fmla="*/ 190211 h 211566"/>
                <a:gd name="connsiteX418" fmla="*/ 35885 w 232339"/>
                <a:gd name="connsiteY418" fmla="*/ 192481 h 211566"/>
                <a:gd name="connsiteX419" fmla="*/ 39518 w 232339"/>
                <a:gd name="connsiteY419" fmla="*/ 192481 h 211566"/>
                <a:gd name="connsiteX420" fmla="*/ 41950 w 232339"/>
                <a:gd name="connsiteY420" fmla="*/ 189903 h 211566"/>
                <a:gd name="connsiteX421" fmla="*/ 44609 w 232339"/>
                <a:gd name="connsiteY421" fmla="*/ 190892 h 211566"/>
                <a:gd name="connsiteX422" fmla="*/ 47106 w 232339"/>
                <a:gd name="connsiteY422" fmla="*/ 189530 h 211566"/>
                <a:gd name="connsiteX423" fmla="*/ 50058 w 232339"/>
                <a:gd name="connsiteY423" fmla="*/ 188249 h 211566"/>
                <a:gd name="connsiteX424" fmla="*/ 54307 w 232339"/>
                <a:gd name="connsiteY424" fmla="*/ 186741 h 211566"/>
                <a:gd name="connsiteX425" fmla="*/ 59009 w 232339"/>
                <a:gd name="connsiteY425" fmla="*/ 185752 h 211566"/>
                <a:gd name="connsiteX426" fmla="*/ 60598 w 232339"/>
                <a:gd name="connsiteY426" fmla="*/ 186968 h 211566"/>
                <a:gd name="connsiteX427" fmla="*/ 62414 w 232339"/>
                <a:gd name="connsiteY427" fmla="*/ 187049 h 211566"/>
                <a:gd name="connsiteX428" fmla="*/ 64084 w 232339"/>
                <a:gd name="connsiteY428" fmla="*/ 186222 h 211566"/>
                <a:gd name="connsiteX429" fmla="*/ 65300 w 232339"/>
                <a:gd name="connsiteY429" fmla="*/ 184633 h 211566"/>
                <a:gd name="connsiteX430" fmla="*/ 65706 w 232339"/>
                <a:gd name="connsiteY430" fmla="*/ 183498 h 211566"/>
                <a:gd name="connsiteX431" fmla="*/ 67360 w 232339"/>
                <a:gd name="connsiteY431" fmla="*/ 182589 h 211566"/>
                <a:gd name="connsiteX432" fmla="*/ 68268 w 232339"/>
                <a:gd name="connsiteY432" fmla="*/ 182525 h 211566"/>
                <a:gd name="connsiteX433" fmla="*/ 70311 w 232339"/>
                <a:gd name="connsiteY433" fmla="*/ 181211 h 211566"/>
                <a:gd name="connsiteX434" fmla="*/ 72290 w 232339"/>
                <a:gd name="connsiteY434" fmla="*/ 180903 h 211566"/>
                <a:gd name="connsiteX435" fmla="*/ 75403 w 232339"/>
                <a:gd name="connsiteY435" fmla="*/ 180076 h 211566"/>
                <a:gd name="connsiteX436" fmla="*/ 78890 w 232339"/>
                <a:gd name="connsiteY436" fmla="*/ 179768 h 211566"/>
                <a:gd name="connsiteX437" fmla="*/ 81241 w 232339"/>
                <a:gd name="connsiteY437" fmla="*/ 180076 h 211566"/>
                <a:gd name="connsiteX438" fmla="*/ 82684 w 232339"/>
                <a:gd name="connsiteY438" fmla="*/ 181438 h 211566"/>
                <a:gd name="connsiteX439" fmla="*/ 83852 w 232339"/>
                <a:gd name="connsiteY439" fmla="*/ 182460 h 211566"/>
                <a:gd name="connsiteX440" fmla="*/ 86300 w 232339"/>
                <a:gd name="connsiteY440" fmla="*/ 183092 h 211566"/>
                <a:gd name="connsiteX441" fmla="*/ 88214 w 232339"/>
                <a:gd name="connsiteY441" fmla="*/ 183789 h 211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232339" h="211566">
                  <a:moveTo>
                    <a:pt x="88262" y="183741"/>
                  </a:moveTo>
                  <a:lnTo>
                    <a:pt x="91214" y="182687"/>
                  </a:lnTo>
                  <a:lnTo>
                    <a:pt x="93030" y="182687"/>
                  </a:lnTo>
                  <a:lnTo>
                    <a:pt x="94846" y="184584"/>
                  </a:lnTo>
                  <a:lnTo>
                    <a:pt x="94700" y="185800"/>
                  </a:lnTo>
                  <a:lnTo>
                    <a:pt x="92203" y="187535"/>
                  </a:lnTo>
                  <a:lnTo>
                    <a:pt x="90387" y="189887"/>
                  </a:lnTo>
                  <a:lnTo>
                    <a:pt x="89106" y="192238"/>
                  </a:lnTo>
                  <a:lnTo>
                    <a:pt x="88797" y="194897"/>
                  </a:lnTo>
                  <a:lnTo>
                    <a:pt x="88797" y="197557"/>
                  </a:lnTo>
                  <a:lnTo>
                    <a:pt x="88424" y="201189"/>
                  </a:lnTo>
                  <a:lnTo>
                    <a:pt x="90094" y="202697"/>
                  </a:lnTo>
                  <a:cubicBezTo>
                    <a:pt x="90094" y="202697"/>
                    <a:pt x="91911" y="204448"/>
                    <a:pt x="91992" y="204675"/>
                  </a:cubicBezTo>
                  <a:cubicBezTo>
                    <a:pt x="92073" y="204902"/>
                    <a:pt x="93435" y="205583"/>
                    <a:pt x="93435" y="205583"/>
                  </a:cubicBezTo>
                  <a:lnTo>
                    <a:pt x="94878" y="207091"/>
                  </a:lnTo>
                  <a:lnTo>
                    <a:pt x="94197" y="207773"/>
                  </a:lnTo>
                  <a:lnTo>
                    <a:pt x="94051" y="208762"/>
                  </a:lnTo>
                  <a:lnTo>
                    <a:pt x="96548" y="210659"/>
                  </a:lnTo>
                  <a:lnTo>
                    <a:pt x="99354" y="211113"/>
                  </a:lnTo>
                  <a:lnTo>
                    <a:pt x="102305" y="211567"/>
                  </a:lnTo>
                  <a:lnTo>
                    <a:pt x="104283" y="210059"/>
                  </a:lnTo>
                  <a:lnTo>
                    <a:pt x="106408" y="208697"/>
                  </a:lnTo>
                  <a:lnTo>
                    <a:pt x="106408" y="207870"/>
                  </a:lnTo>
                  <a:lnTo>
                    <a:pt x="105954" y="205891"/>
                  </a:lnTo>
                  <a:lnTo>
                    <a:pt x="106035" y="203767"/>
                  </a:lnTo>
                  <a:lnTo>
                    <a:pt x="106943" y="202324"/>
                  </a:lnTo>
                  <a:lnTo>
                    <a:pt x="108694" y="201643"/>
                  </a:lnTo>
                  <a:lnTo>
                    <a:pt x="110056" y="200362"/>
                  </a:lnTo>
                  <a:cubicBezTo>
                    <a:pt x="110056" y="200362"/>
                    <a:pt x="111499" y="199000"/>
                    <a:pt x="111564" y="198773"/>
                  </a:cubicBezTo>
                  <a:cubicBezTo>
                    <a:pt x="111645" y="198546"/>
                    <a:pt x="111872" y="197557"/>
                    <a:pt x="111872" y="197557"/>
                  </a:cubicBezTo>
                  <a:lnTo>
                    <a:pt x="111337" y="196194"/>
                  </a:lnTo>
                  <a:lnTo>
                    <a:pt x="112018" y="196113"/>
                  </a:lnTo>
                  <a:lnTo>
                    <a:pt x="112018" y="195286"/>
                  </a:lnTo>
                  <a:lnTo>
                    <a:pt x="112926" y="193389"/>
                  </a:lnTo>
                  <a:lnTo>
                    <a:pt x="119753" y="191346"/>
                  </a:lnTo>
                  <a:lnTo>
                    <a:pt x="120207" y="190665"/>
                  </a:lnTo>
                  <a:lnTo>
                    <a:pt x="121877" y="191946"/>
                  </a:lnTo>
                  <a:lnTo>
                    <a:pt x="124602" y="191946"/>
                  </a:lnTo>
                  <a:lnTo>
                    <a:pt x="124829" y="189514"/>
                  </a:lnTo>
                  <a:lnTo>
                    <a:pt x="125202" y="187389"/>
                  </a:lnTo>
                  <a:lnTo>
                    <a:pt x="124602" y="186708"/>
                  </a:lnTo>
                  <a:lnTo>
                    <a:pt x="121423" y="186108"/>
                  </a:lnTo>
                  <a:lnTo>
                    <a:pt x="119753" y="184519"/>
                  </a:lnTo>
                  <a:lnTo>
                    <a:pt x="117402" y="183757"/>
                  </a:lnTo>
                  <a:lnTo>
                    <a:pt x="117402" y="181779"/>
                  </a:lnTo>
                  <a:lnTo>
                    <a:pt x="117775" y="179800"/>
                  </a:lnTo>
                  <a:lnTo>
                    <a:pt x="119364" y="178519"/>
                  </a:lnTo>
                  <a:lnTo>
                    <a:pt x="120645" y="174352"/>
                  </a:lnTo>
                  <a:lnTo>
                    <a:pt x="120499" y="172536"/>
                  </a:lnTo>
                  <a:lnTo>
                    <a:pt x="121261" y="171173"/>
                  </a:lnTo>
                  <a:lnTo>
                    <a:pt x="123013" y="173152"/>
                  </a:lnTo>
                  <a:lnTo>
                    <a:pt x="123693" y="169893"/>
                  </a:lnTo>
                  <a:lnTo>
                    <a:pt x="125283" y="171563"/>
                  </a:lnTo>
                  <a:lnTo>
                    <a:pt x="124520" y="172925"/>
                  </a:lnTo>
                  <a:lnTo>
                    <a:pt x="123240" y="175584"/>
                  </a:lnTo>
                  <a:lnTo>
                    <a:pt x="124066" y="177336"/>
                  </a:lnTo>
                  <a:cubicBezTo>
                    <a:pt x="124066" y="177336"/>
                    <a:pt x="124602" y="180449"/>
                    <a:pt x="124667" y="180741"/>
                  </a:cubicBezTo>
                  <a:cubicBezTo>
                    <a:pt x="124748" y="181049"/>
                    <a:pt x="126791" y="180968"/>
                    <a:pt x="126791" y="180968"/>
                  </a:cubicBezTo>
                  <a:lnTo>
                    <a:pt x="125656" y="180206"/>
                  </a:lnTo>
                  <a:lnTo>
                    <a:pt x="125802" y="177936"/>
                  </a:lnTo>
                  <a:lnTo>
                    <a:pt x="126564" y="174903"/>
                  </a:lnTo>
                  <a:lnTo>
                    <a:pt x="127245" y="177481"/>
                  </a:lnTo>
                  <a:lnTo>
                    <a:pt x="128380" y="178698"/>
                  </a:lnTo>
                  <a:cubicBezTo>
                    <a:pt x="128380" y="178698"/>
                    <a:pt x="130958" y="178698"/>
                    <a:pt x="131412" y="178617"/>
                  </a:cubicBezTo>
                  <a:cubicBezTo>
                    <a:pt x="131866" y="178535"/>
                    <a:pt x="133537" y="178535"/>
                    <a:pt x="133537" y="178535"/>
                  </a:cubicBezTo>
                  <a:lnTo>
                    <a:pt x="135434" y="179217"/>
                  </a:lnTo>
                  <a:cubicBezTo>
                    <a:pt x="135434" y="179217"/>
                    <a:pt x="134672" y="180206"/>
                    <a:pt x="134445" y="180206"/>
                  </a:cubicBezTo>
                  <a:cubicBezTo>
                    <a:pt x="134217" y="180206"/>
                    <a:pt x="132774" y="180968"/>
                    <a:pt x="132774" y="180968"/>
                  </a:cubicBezTo>
                  <a:cubicBezTo>
                    <a:pt x="132774" y="180968"/>
                    <a:pt x="130958" y="181876"/>
                    <a:pt x="130731" y="181957"/>
                  </a:cubicBezTo>
                  <a:cubicBezTo>
                    <a:pt x="130504" y="182038"/>
                    <a:pt x="128299" y="182557"/>
                    <a:pt x="128299" y="182557"/>
                  </a:cubicBezTo>
                  <a:lnTo>
                    <a:pt x="128072" y="183611"/>
                  </a:lnTo>
                  <a:lnTo>
                    <a:pt x="128980" y="183530"/>
                  </a:lnTo>
                  <a:lnTo>
                    <a:pt x="131931" y="183157"/>
                  </a:lnTo>
                  <a:lnTo>
                    <a:pt x="133748" y="182395"/>
                  </a:lnTo>
                  <a:lnTo>
                    <a:pt x="137088" y="181179"/>
                  </a:lnTo>
                  <a:lnTo>
                    <a:pt x="139666" y="181179"/>
                  </a:lnTo>
                  <a:lnTo>
                    <a:pt x="141482" y="182687"/>
                  </a:lnTo>
                  <a:lnTo>
                    <a:pt x="143298" y="182687"/>
                  </a:lnTo>
                  <a:lnTo>
                    <a:pt x="144806" y="181244"/>
                  </a:lnTo>
                  <a:lnTo>
                    <a:pt x="147985" y="181244"/>
                  </a:lnTo>
                  <a:lnTo>
                    <a:pt x="149266" y="182152"/>
                  </a:lnTo>
                  <a:lnTo>
                    <a:pt x="152071" y="183287"/>
                  </a:lnTo>
                  <a:lnTo>
                    <a:pt x="152671" y="181617"/>
                  </a:lnTo>
                  <a:lnTo>
                    <a:pt x="154033" y="179719"/>
                  </a:lnTo>
                  <a:lnTo>
                    <a:pt x="154860" y="176087"/>
                  </a:lnTo>
                  <a:lnTo>
                    <a:pt x="156676" y="173590"/>
                  </a:lnTo>
                  <a:lnTo>
                    <a:pt x="158184" y="171238"/>
                  </a:lnTo>
                  <a:lnTo>
                    <a:pt x="160163" y="170476"/>
                  </a:lnTo>
                  <a:lnTo>
                    <a:pt x="162660" y="170557"/>
                  </a:lnTo>
                  <a:cubicBezTo>
                    <a:pt x="162660" y="170557"/>
                    <a:pt x="164638" y="170865"/>
                    <a:pt x="164865" y="171011"/>
                  </a:cubicBezTo>
                  <a:cubicBezTo>
                    <a:pt x="165092" y="171157"/>
                    <a:pt x="165238" y="172682"/>
                    <a:pt x="165238" y="172682"/>
                  </a:cubicBezTo>
                  <a:lnTo>
                    <a:pt x="164865" y="174190"/>
                  </a:lnTo>
                  <a:lnTo>
                    <a:pt x="164265" y="175471"/>
                  </a:lnTo>
                  <a:lnTo>
                    <a:pt x="162984" y="177822"/>
                  </a:lnTo>
                  <a:lnTo>
                    <a:pt x="163519" y="180935"/>
                  </a:lnTo>
                  <a:lnTo>
                    <a:pt x="164574" y="183206"/>
                  </a:lnTo>
                  <a:lnTo>
                    <a:pt x="166163" y="182979"/>
                  </a:lnTo>
                  <a:lnTo>
                    <a:pt x="166844" y="181844"/>
                  </a:lnTo>
                  <a:lnTo>
                    <a:pt x="167979" y="180481"/>
                  </a:lnTo>
                  <a:lnTo>
                    <a:pt x="169195" y="179427"/>
                  </a:lnTo>
                  <a:lnTo>
                    <a:pt x="169730" y="178146"/>
                  </a:lnTo>
                  <a:lnTo>
                    <a:pt x="170265" y="173606"/>
                  </a:lnTo>
                  <a:lnTo>
                    <a:pt x="170573" y="171936"/>
                  </a:lnTo>
                  <a:lnTo>
                    <a:pt x="170800" y="169438"/>
                  </a:lnTo>
                  <a:lnTo>
                    <a:pt x="172552" y="166941"/>
                  </a:lnTo>
                  <a:lnTo>
                    <a:pt x="175665" y="165352"/>
                  </a:lnTo>
                  <a:lnTo>
                    <a:pt x="178924" y="165806"/>
                  </a:lnTo>
                  <a:lnTo>
                    <a:pt x="180368" y="166487"/>
                  </a:lnTo>
                  <a:lnTo>
                    <a:pt x="180822" y="168757"/>
                  </a:lnTo>
                  <a:lnTo>
                    <a:pt x="182492" y="168676"/>
                  </a:lnTo>
                  <a:lnTo>
                    <a:pt x="183400" y="167768"/>
                  </a:lnTo>
                  <a:lnTo>
                    <a:pt x="182411" y="166552"/>
                  </a:lnTo>
                  <a:lnTo>
                    <a:pt x="181811" y="164655"/>
                  </a:lnTo>
                  <a:lnTo>
                    <a:pt x="183319" y="163666"/>
                  </a:lnTo>
                  <a:lnTo>
                    <a:pt x="183692" y="162531"/>
                  </a:lnTo>
                  <a:lnTo>
                    <a:pt x="182249" y="160487"/>
                  </a:lnTo>
                  <a:lnTo>
                    <a:pt x="183692" y="159125"/>
                  </a:lnTo>
                  <a:lnTo>
                    <a:pt x="183838" y="158444"/>
                  </a:lnTo>
                  <a:lnTo>
                    <a:pt x="185281" y="157455"/>
                  </a:lnTo>
                  <a:lnTo>
                    <a:pt x="186951" y="158217"/>
                  </a:lnTo>
                  <a:lnTo>
                    <a:pt x="189448" y="157228"/>
                  </a:lnTo>
                  <a:lnTo>
                    <a:pt x="191427" y="157536"/>
                  </a:lnTo>
                  <a:lnTo>
                    <a:pt x="191962" y="159514"/>
                  </a:lnTo>
                  <a:lnTo>
                    <a:pt x="190908" y="160568"/>
                  </a:lnTo>
                  <a:lnTo>
                    <a:pt x="189627" y="160714"/>
                  </a:lnTo>
                  <a:lnTo>
                    <a:pt x="187649" y="162758"/>
                  </a:lnTo>
                  <a:lnTo>
                    <a:pt x="187649" y="164039"/>
                  </a:lnTo>
                  <a:lnTo>
                    <a:pt x="186060" y="164120"/>
                  </a:lnTo>
                  <a:lnTo>
                    <a:pt x="185297" y="165936"/>
                  </a:lnTo>
                  <a:lnTo>
                    <a:pt x="184843" y="168368"/>
                  </a:lnTo>
                  <a:lnTo>
                    <a:pt x="185297" y="169811"/>
                  </a:lnTo>
                  <a:lnTo>
                    <a:pt x="185443" y="172082"/>
                  </a:lnTo>
                  <a:lnTo>
                    <a:pt x="186124" y="173979"/>
                  </a:lnTo>
                  <a:lnTo>
                    <a:pt x="184373" y="174060"/>
                  </a:lnTo>
                  <a:lnTo>
                    <a:pt x="185135" y="175957"/>
                  </a:lnTo>
                  <a:lnTo>
                    <a:pt x="186805" y="176103"/>
                  </a:lnTo>
                  <a:lnTo>
                    <a:pt x="188087" y="175276"/>
                  </a:lnTo>
                  <a:lnTo>
                    <a:pt x="188686" y="174141"/>
                  </a:lnTo>
                  <a:lnTo>
                    <a:pt x="189676" y="172779"/>
                  </a:lnTo>
                  <a:lnTo>
                    <a:pt x="191719" y="171563"/>
                  </a:lnTo>
                  <a:lnTo>
                    <a:pt x="193697" y="171563"/>
                  </a:lnTo>
                  <a:lnTo>
                    <a:pt x="195902" y="170509"/>
                  </a:lnTo>
                  <a:lnTo>
                    <a:pt x="198108" y="169066"/>
                  </a:lnTo>
                  <a:lnTo>
                    <a:pt x="198189" y="165579"/>
                  </a:lnTo>
                  <a:lnTo>
                    <a:pt x="197816" y="164298"/>
                  </a:lnTo>
                  <a:lnTo>
                    <a:pt x="198043" y="162855"/>
                  </a:lnTo>
                  <a:lnTo>
                    <a:pt x="198805" y="161574"/>
                  </a:lnTo>
                  <a:lnTo>
                    <a:pt x="199178" y="159304"/>
                  </a:lnTo>
                  <a:lnTo>
                    <a:pt x="201448" y="158542"/>
                  </a:lnTo>
                  <a:lnTo>
                    <a:pt x="203653" y="158460"/>
                  </a:lnTo>
                  <a:lnTo>
                    <a:pt x="207740" y="157633"/>
                  </a:lnTo>
                  <a:lnTo>
                    <a:pt x="207513" y="154974"/>
                  </a:lnTo>
                  <a:lnTo>
                    <a:pt x="206605" y="153758"/>
                  </a:lnTo>
                  <a:lnTo>
                    <a:pt x="204853" y="151861"/>
                  </a:lnTo>
                  <a:lnTo>
                    <a:pt x="203572" y="149055"/>
                  </a:lnTo>
                  <a:lnTo>
                    <a:pt x="201756" y="145942"/>
                  </a:lnTo>
                  <a:lnTo>
                    <a:pt x="201221" y="143282"/>
                  </a:lnTo>
                  <a:lnTo>
                    <a:pt x="201902" y="138969"/>
                  </a:lnTo>
                  <a:lnTo>
                    <a:pt x="203037" y="134493"/>
                  </a:lnTo>
                  <a:lnTo>
                    <a:pt x="204319" y="130472"/>
                  </a:lnTo>
                  <a:lnTo>
                    <a:pt x="206443" y="124780"/>
                  </a:lnTo>
                  <a:lnTo>
                    <a:pt x="208032" y="123953"/>
                  </a:lnTo>
                  <a:lnTo>
                    <a:pt x="209783" y="123418"/>
                  </a:lnTo>
                  <a:lnTo>
                    <a:pt x="210156" y="120840"/>
                  </a:lnTo>
                  <a:cubicBezTo>
                    <a:pt x="210156" y="120840"/>
                    <a:pt x="210918" y="113721"/>
                    <a:pt x="210983" y="113494"/>
                  </a:cubicBezTo>
                  <a:cubicBezTo>
                    <a:pt x="211064" y="113267"/>
                    <a:pt x="210837" y="107737"/>
                    <a:pt x="210837" y="107737"/>
                  </a:cubicBezTo>
                  <a:lnTo>
                    <a:pt x="210983" y="103716"/>
                  </a:lnTo>
                  <a:lnTo>
                    <a:pt x="209005" y="101138"/>
                  </a:lnTo>
                  <a:lnTo>
                    <a:pt x="208324" y="97732"/>
                  </a:lnTo>
                  <a:lnTo>
                    <a:pt x="208551" y="95073"/>
                  </a:lnTo>
                  <a:lnTo>
                    <a:pt x="209540" y="91960"/>
                  </a:lnTo>
                  <a:lnTo>
                    <a:pt x="210983" y="88927"/>
                  </a:lnTo>
                  <a:lnTo>
                    <a:pt x="212491" y="86495"/>
                  </a:lnTo>
                  <a:lnTo>
                    <a:pt x="214988" y="85895"/>
                  </a:lnTo>
                  <a:lnTo>
                    <a:pt x="217567" y="85749"/>
                  </a:lnTo>
                  <a:lnTo>
                    <a:pt x="218783" y="86576"/>
                  </a:lnTo>
                  <a:lnTo>
                    <a:pt x="219383" y="87565"/>
                  </a:lnTo>
                  <a:lnTo>
                    <a:pt x="219383" y="91505"/>
                  </a:lnTo>
                  <a:lnTo>
                    <a:pt x="221053" y="91132"/>
                  </a:lnTo>
                  <a:lnTo>
                    <a:pt x="221426" y="89462"/>
                  </a:lnTo>
                  <a:lnTo>
                    <a:pt x="221507" y="86349"/>
                  </a:lnTo>
                  <a:lnTo>
                    <a:pt x="221199" y="83690"/>
                  </a:lnTo>
                  <a:lnTo>
                    <a:pt x="220826" y="81192"/>
                  </a:lnTo>
                  <a:lnTo>
                    <a:pt x="220745" y="78387"/>
                  </a:lnTo>
                  <a:lnTo>
                    <a:pt x="222253" y="73003"/>
                  </a:lnTo>
                  <a:lnTo>
                    <a:pt x="224458" y="73538"/>
                  </a:lnTo>
                  <a:lnTo>
                    <a:pt x="224685" y="71949"/>
                  </a:lnTo>
                  <a:lnTo>
                    <a:pt x="223858" y="70279"/>
                  </a:lnTo>
                  <a:lnTo>
                    <a:pt x="225302" y="69906"/>
                  </a:lnTo>
                  <a:lnTo>
                    <a:pt x="227036" y="69906"/>
                  </a:lnTo>
                  <a:lnTo>
                    <a:pt x="227945" y="68998"/>
                  </a:lnTo>
                  <a:lnTo>
                    <a:pt x="228707" y="67717"/>
                  </a:lnTo>
                  <a:lnTo>
                    <a:pt x="228934" y="64831"/>
                  </a:lnTo>
                  <a:lnTo>
                    <a:pt x="228934" y="61263"/>
                  </a:lnTo>
                  <a:lnTo>
                    <a:pt x="230215" y="59139"/>
                  </a:lnTo>
                  <a:lnTo>
                    <a:pt x="231885" y="58539"/>
                  </a:lnTo>
                  <a:lnTo>
                    <a:pt x="231885" y="57550"/>
                  </a:lnTo>
                  <a:lnTo>
                    <a:pt x="232339" y="55425"/>
                  </a:lnTo>
                  <a:lnTo>
                    <a:pt x="231885" y="53982"/>
                  </a:lnTo>
                  <a:lnTo>
                    <a:pt x="230750" y="52847"/>
                  </a:lnTo>
                  <a:lnTo>
                    <a:pt x="230750" y="47382"/>
                  </a:lnTo>
                  <a:lnTo>
                    <a:pt x="230377" y="45177"/>
                  </a:lnTo>
                  <a:lnTo>
                    <a:pt x="229015" y="42972"/>
                  </a:lnTo>
                  <a:lnTo>
                    <a:pt x="227507" y="41529"/>
                  </a:lnTo>
                  <a:lnTo>
                    <a:pt x="228269" y="40621"/>
                  </a:lnTo>
                  <a:lnTo>
                    <a:pt x="228269" y="39112"/>
                  </a:lnTo>
                  <a:lnTo>
                    <a:pt x="227280" y="36761"/>
                  </a:lnTo>
                  <a:lnTo>
                    <a:pt x="226291" y="34718"/>
                  </a:lnTo>
                  <a:lnTo>
                    <a:pt x="225009" y="32513"/>
                  </a:lnTo>
                  <a:cubicBezTo>
                    <a:pt x="225009" y="32513"/>
                    <a:pt x="223956" y="30696"/>
                    <a:pt x="223874" y="30469"/>
                  </a:cubicBezTo>
                  <a:cubicBezTo>
                    <a:pt x="223793" y="30242"/>
                    <a:pt x="222366" y="28961"/>
                    <a:pt x="222366" y="28961"/>
                  </a:cubicBezTo>
                  <a:lnTo>
                    <a:pt x="220404" y="28734"/>
                  </a:lnTo>
                  <a:lnTo>
                    <a:pt x="219496" y="27826"/>
                  </a:lnTo>
                  <a:lnTo>
                    <a:pt x="219350" y="24421"/>
                  </a:lnTo>
                  <a:lnTo>
                    <a:pt x="219042" y="23740"/>
                  </a:lnTo>
                  <a:lnTo>
                    <a:pt x="218815" y="21016"/>
                  </a:lnTo>
                  <a:lnTo>
                    <a:pt x="218669" y="17383"/>
                  </a:lnTo>
                  <a:lnTo>
                    <a:pt x="218669" y="15794"/>
                  </a:lnTo>
                  <a:lnTo>
                    <a:pt x="218588" y="11708"/>
                  </a:lnTo>
                  <a:lnTo>
                    <a:pt x="219042" y="8140"/>
                  </a:lnTo>
                  <a:cubicBezTo>
                    <a:pt x="219042" y="8140"/>
                    <a:pt x="220323" y="5416"/>
                    <a:pt x="220404" y="5189"/>
                  </a:cubicBezTo>
                  <a:cubicBezTo>
                    <a:pt x="220486" y="4962"/>
                    <a:pt x="219804" y="3681"/>
                    <a:pt x="219804" y="3681"/>
                  </a:cubicBezTo>
                  <a:lnTo>
                    <a:pt x="217907" y="5578"/>
                  </a:lnTo>
                  <a:lnTo>
                    <a:pt x="215102" y="5432"/>
                  </a:lnTo>
                  <a:lnTo>
                    <a:pt x="213886" y="3924"/>
                  </a:lnTo>
                  <a:lnTo>
                    <a:pt x="212751" y="3097"/>
                  </a:lnTo>
                  <a:lnTo>
                    <a:pt x="209799" y="1508"/>
                  </a:lnTo>
                  <a:lnTo>
                    <a:pt x="208518" y="0"/>
                  </a:lnTo>
                  <a:lnTo>
                    <a:pt x="208664" y="2659"/>
                  </a:lnTo>
                  <a:lnTo>
                    <a:pt x="207221" y="4411"/>
                  </a:lnTo>
                  <a:lnTo>
                    <a:pt x="206994" y="7297"/>
                  </a:lnTo>
                  <a:lnTo>
                    <a:pt x="205243" y="11838"/>
                  </a:lnTo>
                  <a:lnTo>
                    <a:pt x="206378" y="12600"/>
                  </a:lnTo>
                  <a:lnTo>
                    <a:pt x="208048" y="12000"/>
                  </a:lnTo>
                  <a:lnTo>
                    <a:pt x="210626" y="11092"/>
                  </a:lnTo>
                  <a:lnTo>
                    <a:pt x="213059" y="11092"/>
                  </a:lnTo>
                  <a:lnTo>
                    <a:pt x="215329" y="11854"/>
                  </a:lnTo>
                  <a:lnTo>
                    <a:pt x="215783" y="13897"/>
                  </a:lnTo>
                  <a:lnTo>
                    <a:pt x="214729" y="17156"/>
                  </a:lnTo>
                  <a:lnTo>
                    <a:pt x="213140" y="20108"/>
                  </a:lnTo>
                  <a:lnTo>
                    <a:pt x="212232" y="19881"/>
                  </a:lnTo>
                  <a:lnTo>
                    <a:pt x="208664" y="16929"/>
                  </a:lnTo>
                  <a:lnTo>
                    <a:pt x="207610" y="17237"/>
                  </a:lnTo>
                  <a:lnTo>
                    <a:pt x="207610" y="19961"/>
                  </a:lnTo>
                  <a:lnTo>
                    <a:pt x="206848" y="20189"/>
                  </a:lnTo>
                  <a:lnTo>
                    <a:pt x="204643" y="20416"/>
                  </a:lnTo>
                  <a:cubicBezTo>
                    <a:pt x="204643" y="20416"/>
                    <a:pt x="202826" y="17837"/>
                    <a:pt x="202665" y="17610"/>
                  </a:cubicBezTo>
                  <a:cubicBezTo>
                    <a:pt x="202518" y="17383"/>
                    <a:pt x="202665" y="14951"/>
                    <a:pt x="202665" y="14951"/>
                  </a:cubicBezTo>
                  <a:lnTo>
                    <a:pt x="202665" y="12064"/>
                  </a:lnTo>
                  <a:lnTo>
                    <a:pt x="202129" y="9859"/>
                  </a:lnTo>
                  <a:lnTo>
                    <a:pt x="200394" y="9632"/>
                  </a:lnTo>
                  <a:lnTo>
                    <a:pt x="199340" y="10767"/>
                  </a:lnTo>
                  <a:lnTo>
                    <a:pt x="197978" y="8951"/>
                  </a:lnTo>
                  <a:lnTo>
                    <a:pt x="197216" y="8951"/>
                  </a:lnTo>
                  <a:lnTo>
                    <a:pt x="196389" y="9486"/>
                  </a:lnTo>
                  <a:lnTo>
                    <a:pt x="196081" y="14416"/>
                  </a:lnTo>
                  <a:lnTo>
                    <a:pt x="196081" y="20481"/>
                  </a:lnTo>
                  <a:lnTo>
                    <a:pt x="193502" y="23286"/>
                  </a:lnTo>
                  <a:lnTo>
                    <a:pt x="190162" y="22913"/>
                  </a:lnTo>
                  <a:lnTo>
                    <a:pt x="186303" y="27388"/>
                  </a:lnTo>
                  <a:lnTo>
                    <a:pt x="187519" y="27843"/>
                  </a:lnTo>
                  <a:lnTo>
                    <a:pt x="187600" y="31637"/>
                  </a:lnTo>
                  <a:lnTo>
                    <a:pt x="188881" y="34296"/>
                  </a:lnTo>
                  <a:lnTo>
                    <a:pt x="188427" y="40361"/>
                  </a:lnTo>
                  <a:lnTo>
                    <a:pt x="187746" y="41123"/>
                  </a:lnTo>
                  <a:lnTo>
                    <a:pt x="186465" y="43020"/>
                  </a:lnTo>
                  <a:lnTo>
                    <a:pt x="182897" y="43020"/>
                  </a:lnTo>
                  <a:lnTo>
                    <a:pt x="182443" y="44301"/>
                  </a:lnTo>
                  <a:lnTo>
                    <a:pt x="184033" y="45972"/>
                  </a:lnTo>
                  <a:lnTo>
                    <a:pt x="186384" y="45210"/>
                  </a:lnTo>
                  <a:lnTo>
                    <a:pt x="186919" y="43393"/>
                  </a:lnTo>
                  <a:lnTo>
                    <a:pt x="188589" y="43393"/>
                  </a:lnTo>
                  <a:lnTo>
                    <a:pt x="188670" y="46734"/>
                  </a:lnTo>
                  <a:lnTo>
                    <a:pt x="190178" y="50593"/>
                  </a:lnTo>
                  <a:lnTo>
                    <a:pt x="189643" y="54988"/>
                  </a:lnTo>
                  <a:lnTo>
                    <a:pt x="188735" y="61652"/>
                  </a:lnTo>
                  <a:lnTo>
                    <a:pt x="187519" y="64376"/>
                  </a:lnTo>
                  <a:lnTo>
                    <a:pt x="186384" y="67944"/>
                  </a:lnTo>
                  <a:lnTo>
                    <a:pt x="185249" y="73701"/>
                  </a:lnTo>
                  <a:lnTo>
                    <a:pt x="182589" y="77414"/>
                  </a:lnTo>
                  <a:lnTo>
                    <a:pt x="179703" y="82571"/>
                  </a:lnTo>
                  <a:lnTo>
                    <a:pt x="178114" y="86365"/>
                  </a:lnTo>
                  <a:lnTo>
                    <a:pt x="177660" y="90387"/>
                  </a:lnTo>
                  <a:lnTo>
                    <a:pt x="176671" y="93565"/>
                  </a:lnTo>
                  <a:lnTo>
                    <a:pt x="173946" y="96743"/>
                  </a:lnTo>
                  <a:lnTo>
                    <a:pt x="170768" y="97732"/>
                  </a:lnTo>
                  <a:lnTo>
                    <a:pt x="167963" y="99240"/>
                  </a:lnTo>
                  <a:lnTo>
                    <a:pt x="164622" y="103100"/>
                  </a:lnTo>
                  <a:lnTo>
                    <a:pt x="163633" y="106132"/>
                  </a:lnTo>
                  <a:lnTo>
                    <a:pt x="161963" y="109310"/>
                  </a:lnTo>
                  <a:lnTo>
                    <a:pt x="159693" y="112943"/>
                  </a:lnTo>
                  <a:lnTo>
                    <a:pt x="156579" y="114451"/>
                  </a:lnTo>
                  <a:lnTo>
                    <a:pt x="152947" y="118310"/>
                  </a:lnTo>
                  <a:lnTo>
                    <a:pt x="149461" y="119137"/>
                  </a:lnTo>
                  <a:lnTo>
                    <a:pt x="146882" y="119964"/>
                  </a:lnTo>
                  <a:lnTo>
                    <a:pt x="144904" y="120953"/>
                  </a:lnTo>
                  <a:lnTo>
                    <a:pt x="140655" y="122624"/>
                  </a:lnTo>
                  <a:lnTo>
                    <a:pt x="138223" y="125056"/>
                  </a:lnTo>
                  <a:lnTo>
                    <a:pt x="135645" y="126953"/>
                  </a:lnTo>
                  <a:lnTo>
                    <a:pt x="133520" y="129677"/>
                  </a:lnTo>
                  <a:lnTo>
                    <a:pt x="130261" y="129142"/>
                  </a:lnTo>
                  <a:lnTo>
                    <a:pt x="127602" y="128607"/>
                  </a:lnTo>
                  <a:lnTo>
                    <a:pt x="126920" y="126483"/>
                  </a:lnTo>
                  <a:lnTo>
                    <a:pt x="127747" y="124505"/>
                  </a:lnTo>
                  <a:lnTo>
                    <a:pt x="128348" y="122916"/>
                  </a:lnTo>
                  <a:lnTo>
                    <a:pt x="126904" y="120483"/>
                  </a:lnTo>
                  <a:lnTo>
                    <a:pt x="124407" y="118894"/>
                  </a:lnTo>
                  <a:lnTo>
                    <a:pt x="125396" y="116543"/>
                  </a:lnTo>
                  <a:lnTo>
                    <a:pt x="127213" y="117759"/>
                  </a:lnTo>
                  <a:lnTo>
                    <a:pt x="129791" y="115489"/>
                  </a:lnTo>
                  <a:lnTo>
                    <a:pt x="131526" y="114808"/>
                  </a:lnTo>
                  <a:lnTo>
                    <a:pt x="131834" y="112229"/>
                  </a:lnTo>
                  <a:lnTo>
                    <a:pt x="133877" y="111402"/>
                  </a:lnTo>
                  <a:lnTo>
                    <a:pt x="133877" y="109278"/>
                  </a:lnTo>
                  <a:lnTo>
                    <a:pt x="129856" y="110267"/>
                  </a:lnTo>
                  <a:lnTo>
                    <a:pt x="126969" y="112083"/>
                  </a:lnTo>
                  <a:lnTo>
                    <a:pt x="121731" y="114581"/>
                  </a:lnTo>
                  <a:lnTo>
                    <a:pt x="121586" y="117013"/>
                  </a:lnTo>
                  <a:lnTo>
                    <a:pt x="119997" y="119137"/>
                  </a:lnTo>
                  <a:lnTo>
                    <a:pt x="121586" y="119899"/>
                  </a:lnTo>
                  <a:lnTo>
                    <a:pt x="122039" y="125137"/>
                  </a:lnTo>
                  <a:lnTo>
                    <a:pt x="120823" y="129677"/>
                  </a:lnTo>
                  <a:lnTo>
                    <a:pt x="115667" y="136342"/>
                  </a:lnTo>
                  <a:lnTo>
                    <a:pt x="110964" y="141872"/>
                  </a:lnTo>
                  <a:lnTo>
                    <a:pt x="108986" y="142861"/>
                  </a:lnTo>
                  <a:lnTo>
                    <a:pt x="109294" y="144450"/>
                  </a:lnTo>
                  <a:lnTo>
                    <a:pt x="106489" y="148018"/>
                  </a:lnTo>
                  <a:lnTo>
                    <a:pt x="106489" y="150969"/>
                  </a:lnTo>
                  <a:cubicBezTo>
                    <a:pt x="106489" y="151196"/>
                    <a:pt x="108159" y="153547"/>
                    <a:pt x="108159" y="153547"/>
                  </a:cubicBezTo>
                  <a:lnTo>
                    <a:pt x="108159" y="157033"/>
                  </a:lnTo>
                  <a:lnTo>
                    <a:pt x="107105" y="157569"/>
                  </a:lnTo>
                  <a:lnTo>
                    <a:pt x="106570" y="154909"/>
                  </a:lnTo>
                  <a:lnTo>
                    <a:pt x="105970" y="154909"/>
                  </a:lnTo>
                  <a:lnTo>
                    <a:pt x="105970" y="158087"/>
                  </a:lnTo>
                  <a:lnTo>
                    <a:pt x="103164" y="157633"/>
                  </a:lnTo>
                  <a:lnTo>
                    <a:pt x="102402" y="160293"/>
                  </a:lnTo>
                  <a:cubicBezTo>
                    <a:pt x="102402" y="160293"/>
                    <a:pt x="101186" y="160439"/>
                    <a:pt x="100732" y="160147"/>
                  </a:cubicBezTo>
                  <a:cubicBezTo>
                    <a:pt x="100278" y="159839"/>
                    <a:pt x="100732" y="161963"/>
                    <a:pt x="100732" y="161963"/>
                  </a:cubicBezTo>
                  <a:lnTo>
                    <a:pt x="98462" y="161817"/>
                  </a:lnTo>
                  <a:lnTo>
                    <a:pt x="98462" y="160066"/>
                  </a:lnTo>
                  <a:lnTo>
                    <a:pt x="97327" y="161120"/>
                  </a:lnTo>
                  <a:lnTo>
                    <a:pt x="95965" y="160747"/>
                  </a:lnTo>
                  <a:lnTo>
                    <a:pt x="95283" y="159077"/>
                  </a:lnTo>
                  <a:lnTo>
                    <a:pt x="92478" y="160666"/>
                  </a:lnTo>
                  <a:lnTo>
                    <a:pt x="94230" y="161347"/>
                  </a:lnTo>
                  <a:lnTo>
                    <a:pt x="92414" y="162628"/>
                  </a:lnTo>
                  <a:lnTo>
                    <a:pt x="90824" y="160196"/>
                  </a:lnTo>
                  <a:lnTo>
                    <a:pt x="89073" y="159596"/>
                  </a:lnTo>
                  <a:lnTo>
                    <a:pt x="91197" y="158006"/>
                  </a:lnTo>
                  <a:lnTo>
                    <a:pt x="91651" y="156498"/>
                  </a:lnTo>
                  <a:lnTo>
                    <a:pt x="90062" y="154520"/>
                  </a:lnTo>
                  <a:lnTo>
                    <a:pt x="86884" y="155882"/>
                  </a:lnTo>
                  <a:lnTo>
                    <a:pt x="83770" y="157860"/>
                  </a:lnTo>
                  <a:lnTo>
                    <a:pt x="81954" y="157325"/>
                  </a:lnTo>
                  <a:lnTo>
                    <a:pt x="75435" y="157325"/>
                  </a:lnTo>
                  <a:lnTo>
                    <a:pt x="70814" y="160666"/>
                  </a:lnTo>
                  <a:lnTo>
                    <a:pt x="63614" y="160812"/>
                  </a:lnTo>
                  <a:lnTo>
                    <a:pt x="56787" y="160504"/>
                  </a:lnTo>
                  <a:lnTo>
                    <a:pt x="52701" y="162174"/>
                  </a:lnTo>
                  <a:lnTo>
                    <a:pt x="50723" y="162547"/>
                  </a:lnTo>
                  <a:lnTo>
                    <a:pt x="47236" y="162920"/>
                  </a:lnTo>
                  <a:lnTo>
                    <a:pt x="42307" y="163520"/>
                  </a:lnTo>
                  <a:lnTo>
                    <a:pt x="42226" y="162758"/>
                  </a:lnTo>
                  <a:lnTo>
                    <a:pt x="44350" y="161704"/>
                  </a:lnTo>
                  <a:lnTo>
                    <a:pt x="45631" y="161704"/>
                  </a:lnTo>
                  <a:lnTo>
                    <a:pt x="48290" y="160941"/>
                  </a:lnTo>
                  <a:lnTo>
                    <a:pt x="46474" y="158736"/>
                  </a:lnTo>
                  <a:lnTo>
                    <a:pt x="43588" y="160941"/>
                  </a:lnTo>
                  <a:lnTo>
                    <a:pt x="40636" y="160941"/>
                  </a:lnTo>
                  <a:lnTo>
                    <a:pt x="37004" y="162839"/>
                  </a:lnTo>
                  <a:lnTo>
                    <a:pt x="37231" y="165417"/>
                  </a:lnTo>
                  <a:lnTo>
                    <a:pt x="35480" y="166325"/>
                  </a:lnTo>
                  <a:lnTo>
                    <a:pt x="32302" y="169049"/>
                  </a:lnTo>
                  <a:lnTo>
                    <a:pt x="29950" y="171773"/>
                  </a:lnTo>
                  <a:lnTo>
                    <a:pt x="28961" y="172600"/>
                  </a:lnTo>
                  <a:lnTo>
                    <a:pt x="24486" y="177222"/>
                  </a:lnTo>
                  <a:lnTo>
                    <a:pt x="20772" y="181244"/>
                  </a:lnTo>
                  <a:lnTo>
                    <a:pt x="18794" y="181617"/>
                  </a:lnTo>
                  <a:lnTo>
                    <a:pt x="15226" y="182152"/>
                  </a:lnTo>
                  <a:lnTo>
                    <a:pt x="13248" y="185719"/>
                  </a:lnTo>
                  <a:lnTo>
                    <a:pt x="10216" y="188379"/>
                  </a:lnTo>
                  <a:lnTo>
                    <a:pt x="7491" y="189141"/>
                  </a:lnTo>
                  <a:lnTo>
                    <a:pt x="6129" y="188605"/>
                  </a:lnTo>
                  <a:lnTo>
                    <a:pt x="4313" y="188524"/>
                  </a:lnTo>
                  <a:lnTo>
                    <a:pt x="3097" y="189514"/>
                  </a:lnTo>
                  <a:cubicBezTo>
                    <a:pt x="3097" y="189514"/>
                    <a:pt x="1508" y="189968"/>
                    <a:pt x="1054" y="189968"/>
                  </a:cubicBezTo>
                  <a:cubicBezTo>
                    <a:pt x="600" y="189968"/>
                    <a:pt x="0" y="191249"/>
                    <a:pt x="0" y="191249"/>
                  </a:cubicBezTo>
                  <a:lnTo>
                    <a:pt x="1135" y="192530"/>
                  </a:lnTo>
                  <a:lnTo>
                    <a:pt x="1281" y="194200"/>
                  </a:lnTo>
                  <a:lnTo>
                    <a:pt x="0" y="195481"/>
                  </a:lnTo>
                  <a:lnTo>
                    <a:pt x="1054" y="197832"/>
                  </a:lnTo>
                  <a:lnTo>
                    <a:pt x="3178" y="196243"/>
                  </a:lnTo>
                  <a:lnTo>
                    <a:pt x="5529" y="198967"/>
                  </a:lnTo>
                  <a:lnTo>
                    <a:pt x="8870" y="200248"/>
                  </a:lnTo>
                  <a:lnTo>
                    <a:pt x="10459" y="198124"/>
                  </a:lnTo>
                  <a:lnTo>
                    <a:pt x="11675" y="197670"/>
                  </a:lnTo>
                  <a:lnTo>
                    <a:pt x="13037" y="197816"/>
                  </a:lnTo>
                  <a:lnTo>
                    <a:pt x="14545" y="197135"/>
                  </a:lnTo>
                  <a:lnTo>
                    <a:pt x="17805" y="196989"/>
                  </a:lnTo>
                  <a:lnTo>
                    <a:pt x="19086" y="197443"/>
                  </a:lnTo>
                  <a:lnTo>
                    <a:pt x="20075" y="199340"/>
                  </a:lnTo>
                  <a:lnTo>
                    <a:pt x="21437" y="199486"/>
                  </a:lnTo>
                  <a:lnTo>
                    <a:pt x="23707" y="201238"/>
                  </a:lnTo>
                  <a:lnTo>
                    <a:pt x="24923" y="203443"/>
                  </a:lnTo>
                  <a:lnTo>
                    <a:pt x="27729" y="203751"/>
                  </a:lnTo>
                  <a:lnTo>
                    <a:pt x="29999" y="202243"/>
                  </a:lnTo>
                  <a:cubicBezTo>
                    <a:pt x="29999" y="202243"/>
                    <a:pt x="31361" y="201254"/>
                    <a:pt x="31588" y="200881"/>
                  </a:cubicBezTo>
                  <a:cubicBezTo>
                    <a:pt x="31815" y="200508"/>
                    <a:pt x="29837" y="200281"/>
                    <a:pt x="29837" y="200281"/>
                  </a:cubicBezTo>
                  <a:lnTo>
                    <a:pt x="27631" y="200281"/>
                  </a:lnTo>
                  <a:lnTo>
                    <a:pt x="27258" y="200881"/>
                  </a:lnTo>
                  <a:lnTo>
                    <a:pt x="25815" y="200881"/>
                  </a:lnTo>
                  <a:lnTo>
                    <a:pt x="25815" y="199438"/>
                  </a:lnTo>
                  <a:lnTo>
                    <a:pt x="27323" y="198756"/>
                  </a:lnTo>
                  <a:lnTo>
                    <a:pt x="28150" y="197476"/>
                  </a:lnTo>
                  <a:lnTo>
                    <a:pt x="28150" y="192481"/>
                  </a:lnTo>
                  <a:lnTo>
                    <a:pt x="31037" y="190211"/>
                  </a:lnTo>
                  <a:lnTo>
                    <a:pt x="34069" y="188703"/>
                  </a:lnTo>
                  <a:lnTo>
                    <a:pt x="35285" y="190211"/>
                  </a:lnTo>
                  <a:lnTo>
                    <a:pt x="35885" y="192481"/>
                  </a:lnTo>
                  <a:lnTo>
                    <a:pt x="39518" y="192481"/>
                  </a:lnTo>
                  <a:lnTo>
                    <a:pt x="41950" y="189903"/>
                  </a:lnTo>
                  <a:lnTo>
                    <a:pt x="44609" y="190892"/>
                  </a:lnTo>
                  <a:lnTo>
                    <a:pt x="47106" y="189530"/>
                  </a:lnTo>
                  <a:lnTo>
                    <a:pt x="50058" y="188249"/>
                  </a:lnTo>
                  <a:lnTo>
                    <a:pt x="54307" y="186741"/>
                  </a:lnTo>
                  <a:lnTo>
                    <a:pt x="59009" y="185752"/>
                  </a:lnTo>
                  <a:lnTo>
                    <a:pt x="60598" y="186968"/>
                  </a:lnTo>
                  <a:lnTo>
                    <a:pt x="62414" y="187049"/>
                  </a:lnTo>
                  <a:lnTo>
                    <a:pt x="64084" y="186222"/>
                  </a:lnTo>
                  <a:lnTo>
                    <a:pt x="65300" y="184633"/>
                  </a:lnTo>
                  <a:lnTo>
                    <a:pt x="65706" y="183498"/>
                  </a:lnTo>
                  <a:lnTo>
                    <a:pt x="67360" y="182589"/>
                  </a:lnTo>
                  <a:lnTo>
                    <a:pt x="68268" y="182525"/>
                  </a:lnTo>
                  <a:lnTo>
                    <a:pt x="70311" y="181211"/>
                  </a:lnTo>
                  <a:lnTo>
                    <a:pt x="72290" y="180903"/>
                  </a:lnTo>
                  <a:lnTo>
                    <a:pt x="75403" y="180076"/>
                  </a:lnTo>
                  <a:lnTo>
                    <a:pt x="78890" y="179768"/>
                  </a:lnTo>
                  <a:lnTo>
                    <a:pt x="81241" y="180076"/>
                  </a:lnTo>
                  <a:lnTo>
                    <a:pt x="82684" y="181438"/>
                  </a:lnTo>
                  <a:lnTo>
                    <a:pt x="83852" y="182460"/>
                  </a:lnTo>
                  <a:lnTo>
                    <a:pt x="86300" y="183092"/>
                  </a:lnTo>
                  <a:lnTo>
                    <a:pt x="88214" y="183789"/>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69" name="Freeform: Shape 968">
              <a:extLst>
                <a:ext uri="{FF2B5EF4-FFF2-40B4-BE49-F238E27FC236}">
                  <a16:creationId xmlns:a16="http://schemas.microsoft.com/office/drawing/2014/main" id="{99440A28-B3DB-156D-E684-2418EF4F00CB}"/>
                </a:ext>
              </a:extLst>
            </p:cNvPr>
            <p:cNvSpPr/>
            <p:nvPr/>
          </p:nvSpPr>
          <p:spPr>
            <a:xfrm>
              <a:off x="9774454" y="3835435"/>
              <a:ext cx="6282" cy="9259"/>
            </a:xfrm>
            <a:custGeom>
              <a:avLst/>
              <a:gdLst>
                <a:gd name="connsiteX0" fmla="*/ 5384 w 6810"/>
                <a:gd name="connsiteY0" fmla="*/ 3827 h 10037"/>
                <a:gd name="connsiteX1" fmla="*/ 5075 w 6810"/>
                <a:gd name="connsiteY1" fmla="*/ 5643 h 10037"/>
                <a:gd name="connsiteX2" fmla="*/ 5303 w 6810"/>
                <a:gd name="connsiteY2" fmla="*/ 7394 h 10037"/>
                <a:gd name="connsiteX3" fmla="*/ 4767 w 6810"/>
                <a:gd name="connsiteY3" fmla="*/ 8757 h 10037"/>
                <a:gd name="connsiteX4" fmla="*/ 3405 w 6810"/>
                <a:gd name="connsiteY4" fmla="*/ 10037 h 10037"/>
                <a:gd name="connsiteX5" fmla="*/ 1362 w 6810"/>
                <a:gd name="connsiteY5" fmla="*/ 9211 h 10037"/>
                <a:gd name="connsiteX6" fmla="*/ 0 w 6810"/>
                <a:gd name="connsiteY6" fmla="*/ 7621 h 10037"/>
                <a:gd name="connsiteX7" fmla="*/ 1216 w 6810"/>
                <a:gd name="connsiteY7" fmla="*/ 4735 h 10037"/>
                <a:gd name="connsiteX8" fmla="*/ 2659 w 6810"/>
                <a:gd name="connsiteY8" fmla="*/ 3000 h 10037"/>
                <a:gd name="connsiteX9" fmla="*/ 4329 w 6810"/>
                <a:gd name="connsiteY9" fmla="*/ 876 h 10037"/>
                <a:gd name="connsiteX10" fmla="*/ 5384 w 6810"/>
                <a:gd name="connsiteY10" fmla="*/ 0 h 10037"/>
                <a:gd name="connsiteX11" fmla="*/ 6584 w 6810"/>
                <a:gd name="connsiteY11" fmla="*/ 519 h 10037"/>
                <a:gd name="connsiteX12" fmla="*/ 6811 w 6810"/>
                <a:gd name="connsiteY12" fmla="*/ 1540 h 10037"/>
                <a:gd name="connsiteX13" fmla="*/ 5951 w 6810"/>
                <a:gd name="connsiteY13" fmla="*/ 2740 h 10037"/>
                <a:gd name="connsiteX14" fmla="*/ 5384 w 6810"/>
                <a:gd name="connsiteY14" fmla="*/ 3843 h 10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810" h="10037">
                  <a:moveTo>
                    <a:pt x="5384" y="3827"/>
                  </a:moveTo>
                  <a:lnTo>
                    <a:pt x="5075" y="5643"/>
                  </a:lnTo>
                  <a:lnTo>
                    <a:pt x="5303" y="7394"/>
                  </a:lnTo>
                  <a:lnTo>
                    <a:pt x="4767" y="8757"/>
                  </a:lnTo>
                  <a:lnTo>
                    <a:pt x="3405" y="10037"/>
                  </a:lnTo>
                  <a:lnTo>
                    <a:pt x="1362" y="9211"/>
                  </a:lnTo>
                  <a:lnTo>
                    <a:pt x="0" y="7621"/>
                  </a:lnTo>
                  <a:lnTo>
                    <a:pt x="1216" y="4735"/>
                  </a:lnTo>
                  <a:lnTo>
                    <a:pt x="2659" y="3000"/>
                  </a:lnTo>
                  <a:lnTo>
                    <a:pt x="4329" y="876"/>
                  </a:lnTo>
                  <a:lnTo>
                    <a:pt x="5384" y="0"/>
                  </a:lnTo>
                  <a:cubicBezTo>
                    <a:pt x="5384" y="0"/>
                    <a:pt x="6470" y="292"/>
                    <a:pt x="6584" y="519"/>
                  </a:cubicBezTo>
                  <a:cubicBezTo>
                    <a:pt x="6697" y="746"/>
                    <a:pt x="6811" y="1540"/>
                    <a:pt x="6811" y="1540"/>
                  </a:cubicBezTo>
                  <a:lnTo>
                    <a:pt x="5951" y="2740"/>
                  </a:lnTo>
                  <a:lnTo>
                    <a:pt x="5384" y="3843"/>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70" name="Freeform: Shape 969">
              <a:extLst>
                <a:ext uri="{FF2B5EF4-FFF2-40B4-BE49-F238E27FC236}">
                  <a16:creationId xmlns:a16="http://schemas.microsoft.com/office/drawing/2014/main" id="{D1248FAD-B4A5-BC4E-6B50-ADC51D9854D7}"/>
                </a:ext>
              </a:extLst>
            </p:cNvPr>
            <p:cNvSpPr/>
            <p:nvPr/>
          </p:nvSpPr>
          <p:spPr>
            <a:xfrm>
              <a:off x="9871909" y="3561624"/>
              <a:ext cx="115008" cy="107756"/>
            </a:xfrm>
            <a:custGeom>
              <a:avLst/>
              <a:gdLst>
                <a:gd name="connsiteX0" fmla="*/ 21311 w 124670"/>
                <a:gd name="connsiteY0" fmla="*/ 97505 h 116809"/>
                <a:gd name="connsiteX1" fmla="*/ 23046 w 124670"/>
                <a:gd name="connsiteY1" fmla="*/ 100846 h 116809"/>
                <a:gd name="connsiteX2" fmla="*/ 26078 w 124670"/>
                <a:gd name="connsiteY2" fmla="*/ 103051 h 116809"/>
                <a:gd name="connsiteX3" fmla="*/ 27749 w 124670"/>
                <a:gd name="connsiteY3" fmla="*/ 103878 h 116809"/>
                <a:gd name="connsiteX4" fmla="*/ 29873 w 124670"/>
                <a:gd name="connsiteY4" fmla="*/ 105857 h 116809"/>
                <a:gd name="connsiteX5" fmla="*/ 30473 w 124670"/>
                <a:gd name="connsiteY5" fmla="*/ 107673 h 116809"/>
                <a:gd name="connsiteX6" fmla="*/ 27976 w 124670"/>
                <a:gd name="connsiteY6" fmla="*/ 108354 h 116809"/>
                <a:gd name="connsiteX7" fmla="*/ 25398 w 124670"/>
                <a:gd name="connsiteY7" fmla="*/ 107446 h 116809"/>
                <a:gd name="connsiteX8" fmla="*/ 22057 w 124670"/>
                <a:gd name="connsiteY8" fmla="*/ 106846 h 116809"/>
                <a:gd name="connsiteX9" fmla="*/ 20160 w 124670"/>
                <a:gd name="connsiteY9" fmla="*/ 105565 h 116809"/>
                <a:gd name="connsiteX10" fmla="*/ 18425 w 124670"/>
                <a:gd name="connsiteY10" fmla="*/ 105565 h 116809"/>
                <a:gd name="connsiteX11" fmla="*/ 17290 w 124670"/>
                <a:gd name="connsiteY11" fmla="*/ 107608 h 116809"/>
                <a:gd name="connsiteX12" fmla="*/ 14630 w 124670"/>
                <a:gd name="connsiteY12" fmla="*/ 108889 h 116809"/>
                <a:gd name="connsiteX13" fmla="*/ 14176 w 124670"/>
                <a:gd name="connsiteY13" fmla="*/ 112521 h 116809"/>
                <a:gd name="connsiteX14" fmla="*/ 11679 w 124670"/>
                <a:gd name="connsiteY14" fmla="*/ 113802 h 116809"/>
                <a:gd name="connsiteX15" fmla="*/ 10090 w 124670"/>
                <a:gd name="connsiteY15" fmla="*/ 115554 h 116809"/>
                <a:gd name="connsiteX16" fmla="*/ 8955 w 124670"/>
                <a:gd name="connsiteY16" fmla="*/ 116608 h 116809"/>
                <a:gd name="connsiteX17" fmla="*/ 6004 w 124670"/>
                <a:gd name="connsiteY17" fmla="*/ 116608 h 116809"/>
                <a:gd name="connsiteX18" fmla="*/ 5177 w 124670"/>
                <a:gd name="connsiteY18" fmla="*/ 113267 h 116809"/>
                <a:gd name="connsiteX19" fmla="*/ 5177 w 124670"/>
                <a:gd name="connsiteY19" fmla="*/ 110543 h 116809"/>
                <a:gd name="connsiteX20" fmla="*/ 7074 w 124670"/>
                <a:gd name="connsiteY20" fmla="*/ 107965 h 116809"/>
                <a:gd name="connsiteX21" fmla="*/ 8290 w 124670"/>
                <a:gd name="connsiteY21" fmla="*/ 105759 h 116809"/>
                <a:gd name="connsiteX22" fmla="*/ 9117 w 124670"/>
                <a:gd name="connsiteY22" fmla="*/ 102354 h 116809"/>
                <a:gd name="connsiteX23" fmla="*/ 8663 w 124670"/>
                <a:gd name="connsiteY23" fmla="*/ 100230 h 116809"/>
                <a:gd name="connsiteX24" fmla="*/ 7155 w 124670"/>
                <a:gd name="connsiteY24" fmla="*/ 98105 h 116809"/>
                <a:gd name="connsiteX25" fmla="*/ 4495 w 124670"/>
                <a:gd name="connsiteY25" fmla="*/ 97051 h 116809"/>
                <a:gd name="connsiteX26" fmla="*/ 1155 w 124670"/>
                <a:gd name="connsiteY26" fmla="*/ 95770 h 116809"/>
                <a:gd name="connsiteX27" fmla="*/ 101 w 124670"/>
                <a:gd name="connsiteY27" fmla="*/ 93873 h 116809"/>
                <a:gd name="connsiteX28" fmla="*/ 101 w 124670"/>
                <a:gd name="connsiteY28" fmla="*/ 91976 h 116809"/>
                <a:gd name="connsiteX29" fmla="*/ 1317 w 124670"/>
                <a:gd name="connsiteY29" fmla="*/ 90468 h 116809"/>
                <a:gd name="connsiteX30" fmla="*/ 2144 w 124670"/>
                <a:gd name="connsiteY30" fmla="*/ 87971 h 116809"/>
                <a:gd name="connsiteX31" fmla="*/ 2063 w 124670"/>
                <a:gd name="connsiteY31" fmla="*/ 84711 h 116809"/>
                <a:gd name="connsiteX32" fmla="*/ 2063 w 124670"/>
                <a:gd name="connsiteY32" fmla="*/ 83430 h 116809"/>
                <a:gd name="connsiteX33" fmla="*/ 3652 w 124670"/>
                <a:gd name="connsiteY33" fmla="*/ 82214 h 116809"/>
                <a:gd name="connsiteX34" fmla="*/ 6603 w 124670"/>
                <a:gd name="connsiteY34" fmla="*/ 81387 h 116809"/>
                <a:gd name="connsiteX35" fmla="*/ 7884 w 124670"/>
                <a:gd name="connsiteY35" fmla="*/ 80025 h 116809"/>
                <a:gd name="connsiteX36" fmla="*/ 8420 w 124670"/>
                <a:gd name="connsiteY36" fmla="*/ 78890 h 116809"/>
                <a:gd name="connsiteX37" fmla="*/ 8565 w 124670"/>
                <a:gd name="connsiteY37" fmla="*/ 77982 h 116809"/>
                <a:gd name="connsiteX38" fmla="*/ 10074 w 124670"/>
                <a:gd name="connsiteY38" fmla="*/ 77609 h 116809"/>
                <a:gd name="connsiteX39" fmla="*/ 10609 w 124670"/>
                <a:gd name="connsiteY39" fmla="*/ 79360 h 116809"/>
                <a:gd name="connsiteX40" fmla="*/ 11517 w 124670"/>
                <a:gd name="connsiteY40" fmla="*/ 79279 h 116809"/>
                <a:gd name="connsiteX41" fmla="*/ 11598 w 124670"/>
                <a:gd name="connsiteY41" fmla="*/ 76847 h 116809"/>
                <a:gd name="connsiteX42" fmla="*/ 15846 w 124670"/>
                <a:gd name="connsiteY42" fmla="*/ 73668 h 116809"/>
                <a:gd name="connsiteX43" fmla="*/ 15246 w 124670"/>
                <a:gd name="connsiteY43" fmla="*/ 71625 h 116809"/>
                <a:gd name="connsiteX44" fmla="*/ 14176 w 124670"/>
                <a:gd name="connsiteY44" fmla="*/ 68674 h 116809"/>
                <a:gd name="connsiteX45" fmla="*/ 12895 w 124670"/>
                <a:gd name="connsiteY45" fmla="*/ 66404 h 116809"/>
                <a:gd name="connsiteX46" fmla="*/ 12895 w 124670"/>
                <a:gd name="connsiteY46" fmla="*/ 63825 h 116809"/>
                <a:gd name="connsiteX47" fmla="*/ 14338 w 124670"/>
                <a:gd name="connsiteY47" fmla="*/ 63452 h 116809"/>
                <a:gd name="connsiteX48" fmla="*/ 15781 w 124670"/>
                <a:gd name="connsiteY48" fmla="*/ 61717 h 116809"/>
                <a:gd name="connsiteX49" fmla="*/ 17533 w 124670"/>
                <a:gd name="connsiteY49" fmla="*/ 63923 h 116809"/>
                <a:gd name="connsiteX50" fmla="*/ 18522 w 124670"/>
                <a:gd name="connsiteY50" fmla="*/ 64296 h 116809"/>
                <a:gd name="connsiteX51" fmla="*/ 18522 w 124670"/>
                <a:gd name="connsiteY51" fmla="*/ 65658 h 116809"/>
                <a:gd name="connsiteX52" fmla="*/ 19738 w 124670"/>
                <a:gd name="connsiteY52" fmla="*/ 66566 h 116809"/>
                <a:gd name="connsiteX53" fmla="*/ 22008 w 124670"/>
                <a:gd name="connsiteY53" fmla="*/ 67020 h 116809"/>
                <a:gd name="connsiteX54" fmla="*/ 22835 w 124670"/>
                <a:gd name="connsiteY54" fmla="*/ 67474 h 116809"/>
                <a:gd name="connsiteX55" fmla="*/ 25105 w 124670"/>
                <a:gd name="connsiteY55" fmla="*/ 67928 h 116809"/>
                <a:gd name="connsiteX56" fmla="*/ 29127 w 124670"/>
                <a:gd name="connsiteY56" fmla="*/ 67928 h 116809"/>
                <a:gd name="connsiteX57" fmla="*/ 30538 w 124670"/>
                <a:gd name="connsiteY57" fmla="*/ 67782 h 116809"/>
                <a:gd name="connsiteX58" fmla="*/ 33457 w 124670"/>
                <a:gd name="connsiteY58" fmla="*/ 66031 h 116809"/>
                <a:gd name="connsiteX59" fmla="*/ 34284 w 124670"/>
                <a:gd name="connsiteY59" fmla="*/ 64523 h 116809"/>
                <a:gd name="connsiteX60" fmla="*/ 34657 w 124670"/>
                <a:gd name="connsiteY60" fmla="*/ 59528 h 116809"/>
                <a:gd name="connsiteX61" fmla="*/ 33522 w 124670"/>
                <a:gd name="connsiteY61" fmla="*/ 55361 h 116809"/>
                <a:gd name="connsiteX62" fmla="*/ 32760 w 124670"/>
                <a:gd name="connsiteY62" fmla="*/ 52247 h 116809"/>
                <a:gd name="connsiteX63" fmla="*/ 34657 w 124670"/>
                <a:gd name="connsiteY63" fmla="*/ 49523 h 116809"/>
                <a:gd name="connsiteX64" fmla="*/ 36165 w 124670"/>
                <a:gd name="connsiteY64" fmla="*/ 48161 h 116809"/>
                <a:gd name="connsiteX65" fmla="*/ 37835 w 124670"/>
                <a:gd name="connsiteY65" fmla="*/ 48161 h 116809"/>
                <a:gd name="connsiteX66" fmla="*/ 38970 w 124670"/>
                <a:gd name="connsiteY66" fmla="*/ 43685 h 116809"/>
                <a:gd name="connsiteX67" fmla="*/ 38970 w 124670"/>
                <a:gd name="connsiteY67" fmla="*/ 37312 h 116809"/>
                <a:gd name="connsiteX68" fmla="*/ 39878 w 124670"/>
                <a:gd name="connsiteY68" fmla="*/ 35334 h 116809"/>
                <a:gd name="connsiteX69" fmla="*/ 41386 w 124670"/>
                <a:gd name="connsiteY69" fmla="*/ 32902 h 116809"/>
                <a:gd name="connsiteX70" fmla="*/ 41840 w 124670"/>
                <a:gd name="connsiteY70" fmla="*/ 29788 h 116809"/>
                <a:gd name="connsiteX71" fmla="*/ 41840 w 124670"/>
                <a:gd name="connsiteY71" fmla="*/ 20610 h 116809"/>
                <a:gd name="connsiteX72" fmla="*/ 40624 w 124670"/>
                <a:gd name="connsiteY72" fmla="*/ 15843 h 116809"/>
                <a:gd name="connsiteX73" fmla="*/ 38727 w 124670"/>
                <a:gd name="connsiteY73" fmla="*/ 12810 h 116809"/>
                <a:gd name="connsiteX74" fmla="*/ 37965 w 124670"/>
                <a:gd name="connsiteY74" fmla="*/ 11059 h 116809"/>
                <a:gd name="connsiteX75" fmla="*/ 38646 w 124670"/>
                <a:gd name="connsiteY75" fmla="*/ 8708 h 116809"/>
                <a:gd name="connsiteX76" fmla="*/ 39181 w 124670"/>
                <a:gd name="connsiteY76" fmla="*/ 7200 h 116809"/>
                <a:gd name="connsiteX77" fmla="*/ 39181 w 124670"/>
                <a:gd name="connsiteY77" fmla="*/ 4995 h 116809"/>
                <a:gd name="connsiteX78" fmla="*/ 38419 w 124670"/>
                <a:gd name="connsiteY78" fmla="*/ 3405 h 116809"/>
                <a:gd name="connsiteX79" fmla="*/ 39181 w 124670"/>
                <a:gd name="connsiteY79" fmla="*/ 2351 h 116809"/>
                <a:gd name="connsiteX80" fmla="*/ 41386 w 124670"/>
                <a:gd name="connsiteY80" fmla="*/ 3486 h 116809"/>
                <a:gd name="connsiteX81" fmla="*/ 43883 w 124670"/>
                <a:gd name="connsiteY81" fmla="*/ 3632 h 116809"/>
                <a:gd name="connsiteX82" fmla="*/ 43883 w 124670"/>
                <a:gd name="connsiteY82" fmla="*/ 0 h 116809"/>
                <a:gd name="connsiteX83" fmla="*/ 45780 w 124670"/>
                <a:gd name="connsiteY83" fmla="*/ 0 h 116809"/>
                <a:gd name="connsiteX84" fmla="*/ 46916 w 124670"/>
                <a:gd name="connsiteY84" fmla="*/ 1281 h 116809"/>
                <a:gd name="connsiteX85" fmla="*/ 46916 w 124670"/>
                <a:gd name="connsiteY85" fmla="*/ 4005 h 116809"/>
                <a:gd name="connsiteX86" fmla="*/ 50175 w 124670"/>
                <a:gd name="connsiteY86" fmla="*/ 6438 h 116809"/>
                <a:gd name="connsiteX87" fmla="*/ 50937 w 124670"/>
                <a:gd name="connsiteY87" fmla="*/ 6665 h 116809"/>
                <a:gd name="connsiteX88" fmla="*/ 51391 w 124670"/>
                <a:gd name="connsiteY88" fmla="*/ 7719 h 116809"/>
                <a:gd name="connsiteX89" fmla="*/ 52981 w 124670"/>
                <a:gd name="connsiteY89" fmla="*/ 9697 h 116809"/>
                <a:gd name="connsiteX90" fmla="*/ 54959 w 124670"/>
                <a:gd name="connsiteY90" fmla="*/ 11903 h 116809"/>
                <a:gd name="connsiteX91" fmla="*/ 56775 w 124670"/>
                <a:gd name="connsiteY91" fmla="*/ 13946 h 116809"/>
                <a:gd name="connsiteX92" fmla="*/ 58753 w 124670"/>
                <a:gd name="connsiteY92" fmla="*/ 17124 h 116809"/>
                <a:gd name="connsiteX93" fmla="*/ 61024 w 124670"/>
                <a:gd name="connsiteY93" fmla="*/ 20691 h 116809"/>
                <a:gd name="connsiteX94" fmla="*/ 64429 w 124670"/>
                <a:gd name="connsiteY94" fmla="*/ 24859 h 116809"/>
                <a:gd name="connsiteX95" fmla="*/ 66780 w 124670"/>
                <a:gd name="connsiteY95" fmla="*/ 27437 h 116809"/>
                <a:gd name="connsiteX96" fmla="*/ 68596 w 124670"/>
                <a:gd name="connsiteY96" fmla="*/ 28945 h 116809"/>
                <a:gd name="connsiteX97" fmla="*/ 70266 w 124670"/>
                <a:gd name="connsiteY97" fmla="*/ 31069 h 116809"/>
                <a:gd name="connsiteX98" fmla="*/ 72310 w 124670"/>
                <a:gd name="connsiteY98" fmla="*/ 31524 h 116809"/>
                <a:gd name="connsiteX99" fmla="*/ 73980 w 124670"/>
                <a:gd name="connsiteY99" fmla="*/ 33259 h 116809"/>
                <a:gd name="connsiteX100" fmla="*/ 76477 w 124670"/>
                <a:gd name="connsiteY100" fmla="*/ 35756 h 116809"/>
                <a:gd name="connsiteX101" fmla="*/ 79655 w 124670"/>
                <a:gd name="connsiteY101" fmla="*/ 37426 h 116809"/>
                <a:gd name="connsiteX102" fmla="*/ 81553 w 124670"/>
                <a:gd name="connsiteY102" fmla="*/ 38788 h 116809"/>
                <a:gd name="connsiteX103" fmla="*/ 84958 w 124670"/>
                <a:gd name="connsiteY103" fmla="*/ 40150 h 116809"/>
                <a:gd name="connsiteX104" fmla="*/ 87682 w 124670"/>
                <a:gd name="connsiteY104" fmla="*/ 41026 h 116809"/>
                <a:gd name="connsiteX105" fmla="*/ 90342 w 124670"/>
                <a:gd name="connsiteY105" fmla="*/ 41026 h 116809"/>
                <a:gd name="connsiteX106" fmla="*/ 90342 w 124670"/>
                <a:gd name="connsiteY106" fmla="*/ 42193 h 116809"/>
                <a:gd name="connsiteX107" fmla="*/ 89660 w 124670"/>
                <a:gd name="connsiteY107" fmla="*/ 42502 h 116809"/>
                <a:gd name="connsiteX108" fmla="*/ 89515 w 124670"/>
                <a:gd name="connsiteY108" fmla="*/ 43718 h 116809"/>
                <a:gd name="connsiteX109" fmla="*/ 90650 w 124670"/>
                <a:gd name="connsiteY109" fmla="*/ 44480 h 116809"/>
                <a:gd name="connsiteX110" fmla="*/ 91477 w 124670"/>
                <a:gd name="connsiteY110" fmla="*/ 43199 h 116809"/>
                <a:gd name="connsiteX111" fmla="*/ 91477 w 124670"/>
                <a:gd name="connsiteY111" fmla="*/ 41691 h 116809"/>
                <a:gd name="connsiteX112" fmla="*/ 92920 w 124670"/>
                <a:gd name="connsiteY112" fmla="*/ 41691 h 116809"/>
                <a:gd name="connsiteX113" fmla="*/ 93455 w 124670"/>
                <a:gd name="connsiteY113" fmla="*/ 43815 h 116809"/>
                <a:gd name="connsiteX114" fmla="*/ 95125 w 124670"/>
                <a:gd name="connsiteY114" fmla="*/ 46085 h 116809"/>
                <a:gd name="connsiteX115" fmla="*/ 97703 w 124670"/>
                <a:gd name="connsiteY115" fmla="*/ 46393 h 116809"/>
                <a:gd name="connsiteX116" fmla="*/ 100817 w 124670"/>
                <a:gd name="connsiteY116" fmla="*/ 47220 h 116809"/>
                <a:gd name="connsiteX117" fmla="*/ 103930 w 124670"/>
                <a:gd name="connsiteY117" fmla="*/ 46766 h 116809"/>
                <a:gd name="connsiteX118" fmla="*/ 106428 w 124670"/>
                <a:gd name="connsiteY118" fmla="*/ 44334 h 116809"/>
                <a:gd name="connsiteX119" fmla="*/ 107871 w 124670"/>
                <a:gd name="connsiteY119" fmla="*/ 42664 h 116809"/>
                <a:gd name="connsiteX120" fmla="*/ 110076 w 124670"/>
                <a:gd name="connsiteY120" fmla="*/ 40621 h 116809"/>
                <a:gd name="connsiteX121" fmla="*/ 112054 w 124670"/>
                <a:gd name="connsiteY121" fmla="*/ 39631 h 116809"/>
                <a:gd name="connsiteX122" fmla="*/ 113189 w 124670"/>
                <a:gd name="connsiteY122" fmla="*/ 37134 h 116809"/>
                <a:gd name="connsiteX123" fmla="*/ 115233 w 124670"/>
                <a:gd name="connsiteY123" fmla="*/ 34702 h 116809"/>
                <a:gd name="connsiteX124" fmla="*/ 115233 w 124670"/>
                <a:gd name="connsiteY124" fmla="*/ 39015 h 116809"/>
                <a:gd name="connsiteX125" fmla="*/ 113417 w 124670"/>
                <a:gd name="connsiteY125" fmla="*/ 43183 h 116809"/>
                <a:gd name="connsiteX126" fmla="*/ 111374 w 124670"/>
                <a:gd name="connsiteY126" fmla="*/ 46215 h 116809"/>
                <a:gd name="connsiteX127" fmla="*/ 110384 w 124670"/>
                <a:gd name="connsiteY127" fmla="*/ 48647 h 116809"/>
                <a:gd name="connsiteX128" fmla="*/ 109849 w 124670"/>
                <a:gd name="connsiteY128" fmla="*/ 50772 h 116809"/>
                <a:gd name="connsiteX129" fmla="*/ 110530 w 124670"/>
                <a:gd name="connsiteY129" fmla="*/ 52896 h 116809"/>
                <a:gd name="connsiteX130" fmla="*/ 111519 w 124670"/>
                <a:gd name="connsiteY130" fmla="*/ 53950 h 116809"/>
                <a:gd name="connsiteX131" fmla="*/ 112881 w 124670"/>
                <a:gd name="connsiteY131" fmla="*/ 54096 h 116809"/>
                <a:gd name="connsiteX132" fmla="*/ 115233 w 124670"/>
                <a:gd name="connsiteY132" fmla="*/ 55150 h 116809"/>
                <a:gd name="connsiteX133" fmla="*/ 116595 w 124670"/>
                <a:gd name="connsiteY133" fmla="*/ 57420 h 116809"/>
                <a:gd name="connsiteX134" fmla="*/ 116595 w 124670"/>
                <a:gd name="connsiteY134" fmla="*/ 58863 h 116809"/>
                <a:gd name="connsiteX135" fmla="*/ 115314 w 124670"/>
                <a:gd name="connsiteY135" fmla="*/ 58944 h 116809"/>
                <a:gd name="connsiteX136" fmla="*/ 115168 w 124670"/>
                <a:gd name="connsiteY136" fmla="*/ 57047 h 116809"/>
                <a:gd name="connsiteX137" fmla="*/ 114033 w 124670"/>
                <a:gd name="connsiteY137" fmla="*/ 56058 h 116809"/>
                <a:gd name="connsiteX138" fmla="*/ 112898 w 124670"/>
                <a:gd name="connsiteY138" fmla="*/ 55750 h 116809"/>
                <a:gd name="connsiteX139" fmla="*/ 112898 w 124670"/>
                <a:gd name="connsiteY139" fmla="*/ 56658 h 116809"/>
                <a:gd name="connsiteX140" fmla="*/ 113806 w 124670"/>
                <a:gd name="connsiteY140" fmla="*/ 58393 h 116809"/>
                <a:gd name="connsiteX141" fmla="*/ 113952 w 124670"/>
                <a:gd name="connsiteY141" fmla="*/ 60598 h 116809"/>
                <a:gd name="connsiteX142" fmla="*/ 114633 w 124670"/>
                <a:gd name="connsiteY142" fmla="*/ 61652 h 116809"/>
                <a:gd name="connsiteX143" fmla="*/ 115768 w 124670"/>
                <a:gd name="connsiteY143" fmla="*/ 62641 h 116809"/>
                <a:gd name="connsiteX144" fmla="*/ 113644 w 124670"/>
                <a:gd name="connsiteY144" fmla="*/ 62414 h 116809"/>
                <a:gd name="connsiteX145" fmla="*/ 113562 w 124670"/>
                <a:gd name="connsiteY145" fmla="*/ 63177 h 116809"/>
                <a:gd name="connsiteX146" fmla="*/ 114844 w 124670"/>
                <a:gd name="connsiteY146" fmla="*/ 64231 h 116809"/>
                <a:gd name="connsiteX147" fmla="*/ 115671 w 124670"/>
                <a:gd name="connsiteY147" fmla="*/ 64831 h 116809"/>
                <a:gd name="connsiteX148" fmla="*/ 118249 w 124670"/>
                <a:gd name="connsiteY148" fmla="*/ 64604 h 116809"/>
                <a:gd name="connsiteX149" fmla="*/ 120065 w 124670"/>
                <a:gd name="connsiteY149" fmla="*/ 63241 h 116809"/>
                <a:gd name="connsiteX150" fmla="*/ 121800 w 124670"/>
                <a:gd name="connsiteY150" fmla="*/ 61036 h 116809"/>
                <a:gd name="connsiteX151" fmla="*/ 123616 w 124670"/>
                <a:gd name="connsiteY151" fmla="*/ 59820 h 116809"/>
                <a:gd name="connsiteX152" fmla="*/ 124670 w 124670"/>
                <a:gd name="connsiteY152" fmla="*/ 60128 h 116809"/>
                <a:gd name="connsiteX153" fmla="*/ 124670 w 124670"/>
                <a:gd name="connsiteY153" fmla="*/ 62561 h 116809"/>
                <a:gd name="connsiteX154" fmla="*/ 122092 w 124670"/>
                <a:gd name="connsiteY154" fmla="*/ 63841 h 116809"/>
                <a:gd name="connsiteX155" fmla="*/ 120422 w 124670"/>
                <a:gd name="connsiteY155" fmla="*/ 65123 h 116809"/>
                <a:gd name="connsiteX156" fmla="*/ 119595 w 124670"/>
                <a:gd name="connsiteY156" fmla="*/ 66793 h 116809"/>
                <a:gd name="connsiteX157" fmla="*/ 119514 w 124670"/>
                <a:gd name="connsiteY157" fmla="*/ 68009 h 116809"/>
                <a:gd name="connsiteX158" fmla="*/ 118460 w 124670"/>
                <a:gd name="connsiteY158" fmla="*/ 67101 h 116809"/>
                <a:gd name="connsiteX159" fmla="*/ 116481 w 124670"/>
                <a:gd name="connsiteY159" fmla="*/ 67247 h 116809"/>
                <a:gd name="connsiteX160" fmla="*/ 114130 w 124670"/>
                <a:gd name="connsiteY160" fmla="*/ 67620 h 116809"/>
                <a:gd name="connsiteX161" fmla="*/ 113368 w 124670"/>
                <a:gd name="connsiteY161" fmla="*/ 68220 h 116809"/>
                <a:gd name="connsiteX162" fmla="*/ 111471 w 124670"/>
                <a:gd name="connsiteY162" fmla="*/ 68366 h 116809"/>
                <a:gd name="connsiteX163" fmla="*/ 110644 w 124670"/>
                <a:gd name="connsiteY163" fmla="*/ 69274 h 116809"/>
                <a:gd name="connsiteX164" fmla="*/ 111471 w 124670"/>
                <a:gd name="connsiteY164" fmla="*/ 70182 h 116809"/>
                <a:gd name="connsiteX165" fmla="*/ 109492 w 124670"/>
                <a:gd name="connsiteY165" fmla="*/ 71690 h 116809"/>
                <a:gd name="connsiteX166" fmla="*/ 108584 w 124670"/>
                <a:gd name="connsiteY166" fmla="*/ 73052 h 116809"/>
                <a:gd name="connsiteX167" fmla="*/ 107076 w 124670"/>
                <a:gd name="connsiteY167" fmla="*/ 72063 h 116809"/>
                <a:gd name="connsiteX168" fmla="*/ 107530 w 124670"/>
                <a:gd name="connsiteY168" fmla="*/ 71155 h 116809"/>
                <a:gd name="connsiteX169" fmla="*/ 106395 w 124670"/>
                <a:gd name="connsiteY169" fmla="*/ 70020 h 116809"/>
                <a:gd name="connsiteX170" fmla="*/ 104044 w 124670"/>
                <a:gd name="connsiteY170" fmla="*/ 71009 h 116809"/>
                <a:gd name="connsiteX171" fmla="*/ 102990 w 124670"/>
                <a:gd name="connsiteY171" fmla="*/ 72452 h 116809"/>
                <a:gd name="connsiteX172" fmla="*/ 101319 w 124670"/>
                <a:gd name="connsiteY172" fmla="*/ 73279 h 116809"/>
                <a:gd name="connsiteX173" fmla="*/ 97979 w 124670"/>
                <a:gd name="connsiteY173" fmla="*/ 73733 h 116809"/>
                <a:gd name="connsiteX174" fmla="*/ 96001 w 124670"/>
                <a:gd name="connsiteY174" fmla="*/ 72906 h 116809"/>
                <a:gd name="connsiteX175" fmla="*/ 93115 w 124670"/>
                <a:gd name="connsiteY175" fmla="*/ 72452 h 116809"/>
                <a:gd name="connsiteX176" fmla="*/ 89936 w 124670"/>
                <a:gd name="connsiteY176" fmla="*/ 73668 h 116809"/>
                <a:gd name="connsiteX177" fmla="*/ 86904 w 124670"/>
                <a:gd name="connsiteY177" fmla="*/ 75403 h 116809"/>
                <a:gd name="connsiteX178" fmla="*/ 84407 w 124670"/>
                <a:gd name="connsiteY178" fmla="*/ 76766 h 116809"/>
                <a:gd name="connsiteX179" fmla="*/ 82591 w 124670"/>
                <a:gd name="connsiteY179" fmla="*/ 78663 h 116809"/>
                <a:gd name="connsiteX180" fmla="*/ 80920 w 124670"/>
                <a:gd name="connsiteY180" fmla="*/ 80398 h 116809"/>
                <a:gd name="connsiteX181" fmla="*/ 79169 w 124670"/>
                <a:gd name="connsiteY181" fmla="*/ 82668 h 116809"/>
                <a:gd name="connsiteX182" fmla="*/ 77272 w 124670"/>
                <a:gd name="connsiteY182" fmla="*/ 84711 h 116809"/>
                <a:gd name="connsiteX183" fmla="*/ 75455 w 124670"/>
                <a:gd name="connsiteY183" fmla="*/ 87890 h 116809"/>
                <a:gd name="connsiteX184" fmla="*/ 74320 w 124670"/>
                <a:gd name="connsiteY184" fmla="*/ 90922 h 116809"/>
                <a:gd name="connsiteX185" fmla="*/ 73866 w 124670"/>
                <a:gd name="connsiteY185" fmla="*/ 92819 h 116809"/>
                <a:gd name="connsiteX186" fmla="*/ 74094 w 124670"/>
                <a:gd name="connsiteY186" fmla="*/ 95624 h 116809"/>
                <a:gd name="connsiteX187" fmla="*/ 74174 w 124670"/>
                <a:gd name="connsiteY187" fmla="*/ 97749 h 116809"/>
                <a:gd name="connsiteX188" fmla="*/ 73347 w 124670"/>
                <a:gd name="connsiteY188" fmla="*/ 99192 h 116809"/>
                <a:gd name="connsiteX189" fmla="*/ 72894 w 124670"/>
                <a:gd name="connsiteY189" fmla="*/ 101089 h 116809"/>
                <a:gd name="connsiteX190" fmla="*/ 72585 w 124670"/>
                <a:gd name="connsiteY190" fmla="*/ 102224 h 116809"/>
                <a:gd name="connsiteX191" fmla="*/ 71758 w 124670"/>
                <a:gd name="connsiteY191" fmla="*/ 101997 h 116809"/>
                <a:gd name="connsiteX192" fmla="*/ 70250 w 124670"/>
                <a:gd name="connsiteY192" fmla="*/ 100019 h 116809"/>
                <a:gd name="connsiteX193" fmla="*/ 68969 w 124670"/>
                <a:gd name="connsiteY193" fmla="*/ 99030 h 116809"/>
                <a:gd name="connsiteX194" fmla="*/ 67688 w 124670"/>
                <a:gd name="connsiteY194" fmla="*/ 97667 h 116809"/>
                <a:gd name="connsiteX195" fmla="*/ 66326 w 124670"/>
                <a:gd name="connsiteY195" fmla="*/ 97214 h 116809"/>
                <a:gd name="connsiteX196" fmla="*/ 64737 w 124670"/>
                <a:gd name="connsiteY196" fmla="*/ 96678 h 116809"/>
                <a:gd name="connsiteX197" fmla="*/ 62337 w 124670"/>
                <a:gd name="connsiteY197" fmla="*/ 95624 h 116809"/>
                <a:gd name="connsiteX198" fmla="*/ 58818 w 124670"/>
                <a:gd name="connsiteY198" fmla="*/ 93889 h 116809"/>
                <a:gd name="connsiteX199" fmla="*/ 55786 w 124670"/>
                <a:gd name="connsiteY199" fmla="*/ 92073 h 116809"/>
                <a:gd name="connsiteX200" fmla="*/ 52445 w 124670"/>
                <a:gd name="connsiteY200" fmla="*/ 89803 h 116809"/>
                <a:gd name="connsiteX201" fmla="*/ 48505 w 124670"/>
                <a:gd name="connsiteY201" fmla="*/ 87760 h 116809"/>
                <a:gd name="connsiteX202" fmla="*/ 45927 w 124670"/>
                <a:gd name="connsiteY202" fmla="*/ 85781 h 116809"/>
                <a:gd name="connsiteX203" fmla="*/ 43883 w 124670"/>
                <a:gd name="connsiteY203" fmla="*/ 84419 h 116809"/>
                <a:gd name="connsiteX204" fmla="*/ 41759 w 124670"/>
                <a:gd name="connsiteY204" fmla="*/ 82976 h 116809"/>
                <a:gd name="connsiteX205" fmla="*/ 38954 w 124670"/>
                <a:gd name="connsiteY205" fmla="*/ 82895 h 116809"/>
                <a:gd name="connsiteX206" fmla="*/ 36830 w 124670"/>
                <a:gd name="connsiteY206" fmla="*/ 83349 h 116809"/>
                <a:gd name="connsiteX207" fmla="*/ 33651 w 124670"/>
                <a:gd name="connsiteY207" fmla="*/ 85246 h 116809"/>
                <a:gd name="connsiteX208" fmla="*/ 32143 w 124670"/>
                <a:gd name="connsiteY208" fmla="*/ 86527 h 116809"/>
                <a:gd name="connsiteX209" fmla="*/ 29565 w 124670"/>
                <a:gd name="connsiteY209" fmla="*/ 88570 h 116809"/>
                <a:gd name="connsiteX210" fmla="*/ 27895 w 124670"/>
                <a:gd name="connsiteY210" fmla="*/ 89933 h 116809"/>
                <a:gd name="connsiteX211" fmla="*/ 27132 w 124670"/>
                <a:gd name="connsiteY211" fmla="*/ 90468 h 116809"/>
                <a:gd name="connsiteX212" fmla="*/ 24700 w 124670"/>
                <a:gd name="connsiteY212" fmla="*/ 89641 h 116809"/>
                <a:gd name="connsiteX213" fmla="*/ 22349 w 124670"/>
                <a:gd name="connsiteY213" fmla="*/ 87825 h 116809"/>
                <a:gd name="connsiteX214" fmla="*/ 21441 w 124670"/>
                <a:gd name="connsiteY214" fmla="*/ 85554 h 116809"/>
                <a:gd name="connsiteX215" fmla="*/ 19998 w 124670"/>
                <a:gd name="connsiteY215" fmla="*/ 84273 h 116809"/>
                <a:gd name="connsiteX216" fmla="*/ 17111 w 124670"/>
                <a:gd name="connsiteY216" fmla="*/ 84046 h 116809"/>
                <a:gd name="connsiteX217" fmla="*/ 14614 w 124670"/>
                <a:gd name="connsiteY217" fmla="*/ 84581 h 116809"/>
                <a:gd name="connsiteX218" fmla="*/ 12863 w 124670"/>
                <a:gd name="connsiteY218" fmla="*/ 87160 h 116809"/>
                <a:gd name="connsiteX219" fmla="*/ 11955 w 124670"/>
                <a:gd name="connsiteY219" fmla="*/ 88911 h 116809"/>
                <a:gd name="connsiteX220" fmla="*/ 12036 w 124670"/>
                <a:gd name="connsiteY220" fmla="*/ 91035 h 116809"/>
                <a:gd name="connsiteX221" fmla="*/ 11582 w 124670"/>
                <a:gd name="connsiteY221" fmla="*/ 92624 h 116809"/>
                <a:gd name="connsiteX222" fmla="*/ 11274 w 124670"/>
                <a:gd name="connsiteY222" fmla="*/ 94133 h 116809"/>
                <a:gd name="connsiteX223" fmla="*/ 13171 w 124670"/>
                <a:gd name="connsiteY223" fmla="*/ 94733 h 116809"/>
                <a:gd name="connsiteX224" fmla="*/ 14614 w 124670"/>
                <a:gd name="connsiteY224" fmla="*/ 96322 h 116809"/>
                <a:gd name="connsiteX225" fmla="*/ 15603 w 124670"/>
                <a:gd name="connsiteY225" fmla="*/ 97003 h 116809"/>
                <a:gd name="connsiteX226" fmla="*/ 17419 w 124670"/>
                <a:gd name="connsiteY226" fmla="*/ 97538 h 116809"/>
                <a:gd name="connsiteX227" fmla="*/ 19317 w 124670"/>
                <a:gd name="connsiteY227" fmla="*/ 97392 h 116809"/>
                <a:gd name="connsiteX228" fmla="*/ 21295 w 124670"/>
                <a:gd name="connsiteY228" fmla="*/ 97473 h 11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Lst>
              <a:rect l="l" t="t" r="r" b="b"/>
              <a:pathLst>
                <a:path w="124670" h="116809">
                  <a:moveTo>
                    <a:pt x="21311" y="97505"/>
                  </a:moveTo>
                  <a:lnTo>
                    <a:pt x="23046" y="100846"/>
                  </a:lnTo>
                  <a:lnTo>
                    <a:pt x="26078" y="103051"/>
                  </a:lnTo>
                  <a:lnTo>
                    <a:pt x="27749" y="103878"/>
                  </a:lnTo>
                  <a:lnTo>
                    <a:pt x="29873" y="105857"/>
                  </a:lnTo>
                  <a:cubicBezTo>
                    <a:pt x="29873" y="105857"/>
                    <a:pt x="30700" y="107673"/>
                    <a:pt x="30473" y="107673"/>
                  </a:cubicBezTo>
                  <a:cubicBezTo>
                    <a:pt x="30246" y="107673"/>
                    <a:pt x="27976" y="108354"/>
                    <a:pt x="27976" y="108354"/>
                  </a:cubicBezTo>
                  <a:cubicBezTo>
                    <a:pt x="27976" y="108354"/>
                    <a:pt x="25624" y="107446"/>
                    <a:pt x="25398" y="107446"/>
                  </a:cubicBezTo>
                  <a:cubicBezTo>
                    <a:pt x="25170" y="107446"/>
                    <a:pt x="22057" y="106846"/>
                    <a:pt x="22057" y="106846"/>
                  </a:cubicBezTo>
                  <a:lnTo>
                    <a:pt x="20160" y="105565"/>
                  </a:lnTo>
                  <a:lnTo>
                    <a:pt x="18425" y="105565"/>
                  </a:lnTo>
                  <a:cubicBezTo>
                    <a:pt x="18425" y="105565"/>
                    <a:pt x="17517" y="107300"/>
                    <a:pt x="17290" y="107608"/>
                  </a:cubicBezTo>
                  <a:cubicBezTo>
                    <a:pt x="17062" y="107916"/>
                    <a:pt x="14630" y="108889"/>
                    <a:pt x="14630" y="108889"/>
                  </a:cubicBezTo>
                  <a:cubicBezTo>
                    <a:pt x="14630" y="108889"/>
                    <a:pt x="14403" y="112521"/>
                    <a:pt x="14176" y="112521"/>
                  </a:cubicBezTo>
                  <a:cubicBezTo>
                    <a:pt x="13949" y="112521"/>
                    <a:pt x="11679" y="113802"/>
                    <a:pt x="11679" y="113802"/>
                  </a:cubicBezTo>
                  <a:lnTo>
                    <a:pt x="10090" y="115554"/>
                  </a:lnTo>
                  <a:lnTo>
                    <a:pt x="8955" y="116608"/>
                  </a:lnTo>
                  <a:cubicBezTo>
                    <a:pt x="8955" y="116608"/>
                    <a:pt x="6004" y="117062"/>
                    <a:pt x="6004" y="116608"/>
                  </a:cubicBezTo>
                  <a:cubicBezTo>
                    <a:pt x="6004" y="116154"/>
                    <a:pt x="5177" y="113575"/>
                    <a:pt x="5177" y="113267"/>
                  </a:cubicBezTo>
                  <a:cubicBezTo>
                    <a:pt x="5177" y="112959"/>
                    <a:pt x="4868" y="110835"/>
                    <a:pt x="5177" y="110543"/>
                  </a:cubicBezTo>
                  <a:cubicBezTo>
                    <a:pt x="5485" y="110235"/>
                    <a:pt x="7074" y="107965"/>
                    <a:pt x="7074" y="107965"/>
                  </a:cubicBezTo>
                  <a:cubicBezTo>
                    <a:pt x="7074" y="107965"/>
                    <a:pt x="8209" y="106149"/>
                    <a:pt x="8290" y="105759"/>
                  </a:cubicBezTo>
                  <a:cubicBezTo>
                    <a:pt x="8371" y="105386"/>
                    <a:pt x="9117" y="102354"/>
                    <a:pt x="9117" y="102354"/>
                  </a:cubicBezTo>
                  <a:cubicBezTo>
                    <a:pt x="9117" y="102354"/>
                    <a:pt x="8809" y="100619"/>
                    <a:pt x="8663" y="100230"/>
                  </a:cubicBezTo>
                  <a:cubicBezTo>
                    <a:pt x="8517" y="99857"/>
                    <a:pt x="7382" y="98251"/>
                    <a:pt x="7155" y="98105"/>
                  </a:cubicBezTo>
                  <a:cubicBezTo>
                    <a:pt x="6928" y="97959"/>
                    <a:pt x="6247" y="97651"/>
                    <a:pt x="4495" y="97051"/>
                  </a:cubicBezTo>
                  <a:cubicBezTo>
                    <a:pt x="2760" y="96451"/>
                    <a:pt x="1382" y="95997"/>
                    <a:pt x="1155" y="95770"/>
                  </a:cubicBezTo>
                  <a:cubicBezTo>
                    <a:pt x="928" y="95543"/>
                    <a:pt x="101" y="93873"/>
                    <a:pt x="101" y="93873"/>
                  </a:cubicBezTo>
                  <a:cubicBezTo>
                    <a:pt x="101" y="93873"/>
                    <a:pt x="-126" y="92203"/>
                    <a:pt x="101" y="91976"/>
                  </a:cubicBezTo>
                  <a:cubicBezTo>
                    <a:pt x="328" y="91749"/>
                    <a:pt x="1317" y="90468"/>
                    <a:pt x="1317" y="90468"/>
                  </a:cubicBezTo>
                  <a:lnTo>
                    <a:pt x="2144" y="87971"/>
                  </a:lnTo>
                  <a:lnTo>
                    <a:pt x="2063" y="84711"/>
                  </a:lnTo>
                  <a:cubicBezTo>
                    <a:pt x="2063" y="84711"/>
                    <a:pt x="1836" y="83657"/>
                    <a:pt x="2063" y="83430"/>
                  </a:cubicBezTo>
                  <a:cubicBezTo>
                    <a:pt x="2290" y="83203"/>
                    <a:pt x="3117" y="82441"/>
                    <a:pt x="3652" y="82214"/>
                  </a:cubicBezTo>
                  <a:cubicBezTo>
                    <a:pt x="4187" y="81987"/>
                    <a:pt x="6603" y="81387"/>
                    <a:pt x="6603" y="81387"/>
                  </a:cubicBezTo>
                  <a:lnTo>
                    <a:pt x="7884" y="80025"/>
                  </a:lnTo>
                  <a:lnTo>
                    <a:pt x="8420" y="78890"/>
                  </a:lnTo>
                  <a:lnTo>
                    <a:pt x="8565" y="77982"/>
                  </a:lnTo>
                  <a:lnTo>
                    <a:pt x="10074" y="77609"/>
                  </a:lnTo>
                  <a:lnTo>
                    <a:pt x="10609" y="79360"/>
                  </a:lnTo>
                  <a:lnTo>
                    <a:pt x="11517" y="79279"/>
                  </a:lnTo>
                  <a:lnTo>
                    <a:pt x="11598" y="76847"/>
                  </a:lnTo>
                  <a:lnTo>
                    <a:pt x="15846" y="73668"/>
                  </a:lnTo>
                  <a:lnTo>
                    <a:pt x="15246" y="71625"/>
                  </a:lnTo>
                  <a:lnTo>
                    <a:pt x="14176" y="68674"/>
                  </a:lnTo>
                  <a:lnTo>
                    <a:pt x="12895" y="66404"/>
                  </a:lnTo>
                  <a:lnTo>
                    <a:pt x="12895" y="63825"/>
                  </a:lnTo>
                  <a:lnTo>
                    <a:pt x="14338" y="63452"/>
                  </a:lnTo>
                  <a:lnTo>
                    <a:pt x="15781" y="61717"/>
                  </a:lnTo>
                  <a:lnTo>
                    <a:pt x="17533" y="63923"/>
                  </a:lnTo>
                  <a:lnTo>
                    <a:pt x="18522" y="64296"/>
                  </a:lnTo>
                  <a:lnTo>
                    <a:pt x="18522" y="65658"/>
                  </a:lnTo>
                  <a:lnTo>
                    <a:pt x="19738" y="66566"/>
                  </a:lnTo>
                  <a:lnTo>
                    <a:pt x="22008" y="67020"/>
                  </a:lnTo>
                  <a:lnTo>
                    <a:pt x="22835" y="67474"/>
                  </a:lnTo>
                  <a:lnTo>
                    <a:pt x="25105" y="67928"/>
                  </a:lnTo>
                  <a:lnTo>
                    <a:pt x="29127" y="67928"/>
                  </a:lnTo>
                  <a:lnTo>
                    <a:pt x="30538" y="67782"/>
                  </a:lnTo>
                  <a:lnTo>
                    <a:pt x="33457" y="66031"/>
                  </a:lnTo>
                  <a:lnTo>
                    <a:pt x="34284" y="64523"/>
                  </a:lnTo>
                  <a:lnTo>
                    <a:pt x="34657" y="59528"/>
                  </a:lnTo>
                  <a:lnTo>
                    <a:pt x="33522" y="55361"/>
                  </a:lnTo>
                  <a:lnTo>
                    <a:pt x="32760" y="52247"/>
                  </a:lnTo>
                  <a:lnTo>
                    <a:pt x="34657" y="49523"/>
                  </a:lnTo>
                  <a:lnTo>
                    <a:pt x="36165" y="48161"/>
                  </a:lnTo>
                  <a:lnTo>
                    <a:pt x="37835" y="48161"/>
                  </a:lnTo>
                  <a:lnTo>
                    <a:pt x="38970" y="43685"/>
                  </a:lnTo>
                  <a:lnTo>
                    <a:pt x="38970" y="37312"/>
                  </a:lnTo>
                  <a:lnTo>
                    <a:pt x="39878" y="35334"/>
                  </a:lnTo>
                  <a:lnTo>
                    <a:pt x="41386" y="32902"/>
                  </a:lnTo>
                  <a:lnTo>
                    <a:pt x="41840" y="29788"/>
                  </a:lnTo>
                  <a:lnTo>
                    <a:pt x="41840" y="20610"/>
                  </a:lnTo>
                  <a:lnTo>
                    <a:pt x="40624" y="15843"/>
                  </a:lnTo>
                  <a:lnTo>
                    <a:pt x="38727" y="12810"/>
                  </a:lnTo>
                  <a:lnTo>
                    <a:pt x="37965" y="11059"/>
                  </a:lnTo>
                  <a:lnTo>
                    <a:pt x="38646" y="8708"/>
                  </a:lnTo>
                  <a:lnTo>
                    <a:pt x="39181" y="7200"/>
                  </a:lnTo>
                  <a:lnTo>
                    <a:pt x="39181" y="4995"/>
                  </a:lnTo>
                  <a:lnTo>
                    <a:pt x="38419" y="3405"/>
                  </a:lnTo>
                  <a:lnTo>
                    <a:pt x="39181" y="2351"/>
                  </a:lnTo>
                  <a:lnTo>
                    <a:pt x="41386" y="3486"/>
                  </a:lnTo>
                  <a:lnTo>
                    <a:pt x="43883" y="3632"/>
                  </a:lnTo>
                  <a:lnTo>
                    <a:pt x="43883" y="0"/>
                  </a:lnTo>
                  <a:lnTo>
                    <a:pt x="45780" y="0"/>
                  </a:lnTo>
                  <a:lnTo>
                    <a:pt x="46916" y="1281"/>
                  </a:lnTo>
                  <a:lnTo>
                    <a:pt x="46916" y="4005"/>
                  </a:lnTo>
                  <a:lnTo>
                    <a:pt x="50175" y="6438"/>
                  </a:lnTo>
                  <a:lnTo>
                    <a:pt x="50937" y="6665"/>
                  </a:lnTo>
                  <a:lnTo>
                    <a:pt x="51391" y="7719"/>
                  </a:lnTo>
                  <a:lnTo>
                    <a:pt x="52981" y="9697"/>
                  </a:lnTo>
                  <a:lnTo>
                    <a:pt x="54959" y="11903"/>
                  </a:lnTo>
                  <a:lnTo>
                    <a:pt x="56775" y="13946"/>
                  </a:lnTo>
                  <a:lnTo>
                    <a:pt x="58753" y="17124"/>
                  </a:lnTo>
                  <a:lnTo>
                    <a:pt x="61024" y="20691"/>
                  </a:lnTo>
                  <a:lnTo>
                    <a:pt x="64429" y="24859"/>
                  </a:lnTo>
                  <a:lnTo>
                    <a:pt x="66780" y="27437"/>
                  </a:lnTo>
                  <a:lnTo>
                    <a:pt x="68596" y="28945"/>
                  </a:lnTo>
                  <a:lnTo>
                    <a:pt x="70266" y="31069"/>
                  </a:lnTo>
                  <a:lnTo>
                    <a:pt x="72310" y="31524"/>
                  </a:lnTo>
                  <a:lnTo>
                    <a:pt x="73980" y="33259"/>
                  </a:lnTo>
                  <a:lnTo>
                    <a:pt x="76477" y="35756"/>
                  </a:lnTo>
                  <a:lnTo>
                    <a:pt x="79655" y="37426"/>
                  </a:lnTo>
                  <a:lnTo>
                    <a:pt x="81553" y="38788"/>
                  </a:lnTo>
                  <a:lnTo>
                    <a:pt x="84958" y="40150"/>
                  </a:lnTo>
                  <a:lnTo>
                    <a:pt x="87682" y="41026"/>
                  </a:lnTo>
                  <a:lnTo>
                    <a:pt x="90342" y="41026"/>
                  </a:lnTo>
                  <a:lnTo>
                    <a:pt x="90342" y="42193"/>
                  </a:lnTo>
                  <a:lnTo>
                    <a:pt x="89660" y="42502"/>
                  </a:lnTo>
                  <a:cubicBezTo>
                    <a:pt x="89660" y="42502"/>
                    <a:pt x="89352" y="43183"/>
                    <a:pt x="89515" y="43718"/>
                  </a:cubicBezTo>
                  <a:cubicBezTo>
                    <a:pt x="89660" y="44253"/>
                    <a:pt x="90650" y="44480"/>
                    <a:pt x="90650" y="44480"/>
                  </a:cubicBezTo>
                  <a:lnTo>
                    <a:pt x="91477" y="43199"/>
                  </a:lnTo>
                  <a:lnTo>
                    <a:pt x="91477" y="41691"/>
                  </a:lnTo>
                  <a:lnTo>
                    <a:pt x="92920" y="41691"/>
                  </a:lnTo>
                  <a:lnTo>
                    <a:pt x="93455" y="43815"/>
                  </a:lnTo>
                  <a:lnTo>
                    <a:pt x="95125" y="46085"/>
                  </a:lnTo>
                  <a:lnTo>
                    <a:pt x="97703" y="46393"/>
                  </a:lnTo>
                  <a:lnTo>
                    <a:pt x="100817" y="47220"/>
                  </a:lnTo>
                  <a:lnTo>
                    <a:pt x="103930" y="46766"/>
                  </a:lnTo>
                  <a:lnTo>
                    <a:pt x="106428" y="44334"/>
                  </a:lnTo>
                  <a:lnTo>
                    <a:pt x="107871" y="42664"/>
                  </a:lnTo>
                  <a:lnTo>
                    <a:pt x="110076" y="40621"/>
                  </a:lnTo>
                  <a:lnTo>
                    <a:pt x="112054" y="39631"/>
                  </a:lnTo>
                  <a:lnTo>
                    <a:pt x="113189" y="37134"/>
                  </a:lnTo>
                  <a:lnTo>
                    <a:pt x="115233" y="34702"/>
                  </a:lnTo>
                  <a:lnTo>
                    <a:pt x="115233" y="39015"/>
                  </a:lnTo>
                  <a:lnTo>
                    <a:pt x="113417" y="43183"/>
                  </a:lnTo>
                  <a:lnTo>
                    <a:pt x="111374" y="46215"/>
                  </a:lnTo>
                  <a:lnTo>
                    <a:pt x="110384" y="48647"/>
                  </a:lnTo>
                  <a:lnTo>
                    <a:pt x="109849" y="50772"/>
                  </a:lnTo>
                  <a:lnTo>
                    <a:pt x="110530" y="52896"/>
                  </a:lnTo>
                  <a:lnTo>
                    <a:pt x="111519" y="53950"/>
                  </a:lnTo>
                  <a:lnTo>
                    <a:pt x="112881" y="54096"/>
                  </a:lnTo>
                  <a:lnTo>
                    <a:pt x="115233" y="55150"/>
                  </a:lnTo>
                  <a:lnTo>
                    <a:pt x="116595" y="57420"/>
                  </a:lnTo>
                  <a:lnTo>
                    <a:pt x="116595" y="58863"/>
                  </a:lnTo>
                  <a:lnTo>
                    <a:pt x="115314" y="58944"/>
                  </a:lnTo>
                  <a:lnTo>
                    <a:pt x="115168" y="57047"/>
                  </a:lnTo>
                  <a:lnTo>
                    <a:pt x="114033" y="56058"/>
                  </a:lnTo>
                  <a:lnTo>
                    <a:pt x="112898" y="55750"/>
                  </a:lnTo>
                  <a:lnTo>
                    <a:pt x="112898" y="56658"/>
                  </a:lnTo>
                  <a:lnTo>
                    <a:pt x="113806" y="58393"/>
                  </a:lnTo>
                  <a:lnTo>
                    <a:pt x="113952" y="60598"/>
                  </a:lnTo>
                  <a:lnTo>
                    <a:pt x="114633" y="61652"/>
                  </a:lnTo>
                  <a:lnTo>
                    <a:pt x="115768" y="62641"/>
                  </a:lnTo>
                  <a:lnTo>
                    <a:pt x="113644" y="62414"/>
                  </a:lnTo>
                  <a:lnTo>
                    <a:pt x="113562" y="63177"/>
                  </a:lnTo>
                  <a:lnTo>
                    <a:pt x="114844" y="64231"/>
                  </a:lnTo>
                  <a:lnTo>
                    <a:pt x="115671" y="64831"/>
                  </a:lnTo>
                  <a:lnTo>
                    <a:pt x="118249" y="64604"/>
                  </a:lnTo>
                  <a:lnTo>
                    <a:pt x="120065" y="63241"/>
                  </a:lnTo>
                  <a:lnTo>
                    <a:pt x="121800" y="61036"/>
                  </a:lnTo>
                  <a:lnTo>
                    <a:pt x="123616" y="59820"/>
                  </a:lnTo>
                  <a:lnTo>
                    <a:pt x="124670" y="60128"/>
                  </a:lnTo>
                  <a:lnTo>
                    <a:pt x="124670" y="62561"/>
                  </a:lnTo>
                  <a:lnTo>
                    <a:pt x="122092" y="63841"/>
                  </a:lnTo>
                  <a:lnTo>
                    <a:pt x="120422" y="65123"/>
                  </a:lnTo>
                  <a:lnTo>
                    <a:pt x="119595" y="66793"/>
                  </a:lnTo>
                  <a:lnTo>
                    <a:pt x="119514" y="68009"/>
                  </a:lnTo>
                  <a:lnTo>
                    <a:pt x="118460" y="67101"/>
                  </a:lnTo>
                  <a:cubicBezTo>
                    <a:pt x="118460" y="67101"/>
                    <a:pt x="116709" y="67182"/>
                    <a:pt x="116481" y="67247"/>
                  </a:cubicBezTo>
                  <a:cubicBezTo>
                    <a:pt x="116254" y="67328"/>
                    <a:pt x="114130" y="67620"/>
                    <a:pt x="114130" y="67620"/>
                  </a:cubicBezTo>
                  <a:lnTo>
                    <a:pt x="113368" y="68220"/>
                  </a:lnTo>
                  <a:lnTo>
                    <a:pt x="111471" y="68366"/>
                  </a:lnTo>
                  <a:lnTo>
                    <a:pt x="110644" y="69274"/>
                  </a:lnTo>
                  <a:lnTo>
                    <a:pt x="111471" y="70182"/>
                  </a:lnTo>
                  <a:lnTo>
                    <a:pt x="109492" y="71690"/>
                  </a:lnTo>
                  <a:lnTo>
                    <a:pt x="108584" y="73052"/>
                  </a:lnTo>
                  <a:lnTo>
                    <a:pt x="107076" y="72063"/>
                  </a:lnTo>
                  <a:lnTo>
                    <a:pt x="107530" y="71155"/>
                  </a:lnTo>
                  <a:lnTo>
                    <a:pt x="106395" y="70020"/>
                  </a:lnTo>
                  <a:lnTo>
                    <a:pt x="104044" y="71009"/>
                  </a:lnTo>
                  <a:lnTo>
                    <a:pt x="102990" y="72452"/>
                  </a:lnTo>
                  <a:lnTo>
                    <a:pt x="101319" y="73279"/>
                  </a:lnTo>
                  <a:lnTo>
                    <a:pt x="97979" y="73733"/>
                  </a:lnTo>
                  <a:lnTo>
                    <a:pt x="96001" y="72906"/>
                  </a:lnTo>
                  <a:lnTo>
                    <a:pt x="93115" y="72452"/>
                  </a:lnTo>
                  <a:lnTo>
                    <a:pt x="89936" y="73668"/>
                  </a:lnTo>
                  <a:lnTo>
                    <a:pt x="86904" y="75403"/>
                  </a:lnTo>
                  <a:lnTo>
                    <a:pt x="84407" y="76766"/>
                  </a:lnTo>
                  <a:lnTo>
                    <a:pt x="82591" y="78663"/>
                  </a:lnTo>
                  <a:lnTo>
                    <a:pt x="80920" y="80398"/>
                  </a:lnTo>
                  <a:lnTo>
                    <a:pt x="79169" y="82668"/>
                  </a:lnTo>
                  <a:lnTo>
                    <a:pt x="77272" y="84711"/>
                  </a:lnTo>
                  <a:lnTo>
                    <a:pt x="75455" y="87890"/>
                  </a:lnTo>
                  <a:lnTo>
                    <a:pt x="74320" y="90922"/>
                  </a:lnTo>
                  <a:lnTo>
                    <a:pt x="73866" y="92819"/>
                  </a:lnTo>
                  <a:lnTo>
                    <a:pt x="74094" y="95624"/>
                  </a:lnTo>
                  <a:lnTo>
                    <a:pt x="74174" y="97749"/>
                  </a:lnTo>
                  <a:lnTo>
                    <a:pt x="73347" y="99192"/>
                  </a:lnTo>
                  <a:lnTo>
                    <a:pt x="72894" y="101089"/>
                  </a:lnTo>
                  <a:lnTo>
                    <a:pt x="72585" y="102224"/>
                  </a:lnTo>
                  <a:lnTo>
                    <a:pt x="71758" y="101997"/>
                  </a:lnTo>
                  <a:lnTo>
                    <a:pt x="70250" y="100019"/>
                  </a:lnTo>
                  <a:lnTo>
                    <a:pt x="68969" y="99030"/>
                  </a:lnTo>
                  <a:lnTo>
                    <a:pt x="67688" y="97667"/>
                  </a:lnTo>
                  <a:lnTo>
                    <a:pt x="66326" y="97214"/>
                  </a:lnTo>
                  <a:lnTo>
                    <a:pt x="64737" y="96678"/>
                  </a:lnTo>
                  <a:lnTo>
                    <a:pt x="62337" y="95624"/>
                  </a:lnTo>
                  <a:lnTo>
                    <a:pt x="58818" y="93889"/>
                  </a:lnTo>
                  <a:lnTo>
                    <a:pt x="55786" y="92073"/>
                  </a:lnTo>
                  <a:lnTo>
                    <a:pt x="52445" y="89803"/>
                  </a:lnTo>
                  <a:lnTo>
                    <a:pt x="48505" y="87760"/>
                  </a:lnTo>
                  <a:lnTo>
                    <a:pt x="45927" y="85781"/>
                  </a:lnTo>
                  <a:lnTo>
                    <a:pt x="43883" y="84419"/>
                  </a:lnTo>
                  <a:cubicBezTo>
                    <a:pt x="43883" y="84419"/>
                    <a:pt x="42067" y="83057"/>
                    <a:pt x="41759" y="82976"/>
                  </a:cubicBezTo>
                  <a:cubicBezTo>
                    <a:pt x="41451" y="82895"/>
                    <a:pt x="38954" y="82895"/>
                    <a:pt x="38954" y="82895"/>
                  </a:cubicBezTo>
                  <a:cubicBezTo>
                    <a:pt x="38954" y="82895"/>
                    <a:pt x="37138" y="83122"/>
                    <a:pt x="36830" y="83349"/>
                  </a:cubicBezTo>
                  <a:cubicBezTo>
                    <a:pt x="36521" y="83576"/>
                    <a:pt x="33651" y="85246"/>
                    <a:pt x="33651" y="85246"/>
                  </a:cubicBezTo>
                  <a:lnTo>
                    <a:pt x="32143" y="86527"/>
                  </a:lnTo>
                  <a:lnTo>
                    <a:pt x="29565" y="88570"/>
                  </a:lnTo>
                  <a:lnTo>
                    <a:pt x="27895" y="89933"/>
                  </a:lnTo>
                  <a:lnTo>
                    <a:pt x="27132" y="90468"/>
                  </a:lnTo>
                  <a:lnTo>
                    <a:pt x="24700" y="89641"/>
                  </a:lnTo>
                  <a:lnTo>
                    <a:pt x="22349" y="87825"/>
                  </a:lnTo>
                  <a:lnTo>
                    <a:pt x="21441" y="85554"/>
                  </a:lnTo>
                  <a:lnTo>
                    <a:pt x="19998" y="84273"/>
                  </a:lnTo>
                  <a:lnTo>
                    <a:pt x="17111" y="84046"/>
                  </a:lnTo>
                  <a:lnTo>
                    <a:pt x="14614" y="84581"/>
                  </a:lnTo>
                  <a:lnTo>
                    <a:pt x="12863" y="87160"/>
                  </a:lnTo>
                  <a:lnTo>
                    <a:pt x="11955" y="88911"/>
                  </a:lnTo>
                  <a:lnTo>
                    <a:pt x="12036" y="91035"/>
                  </a:lnTo>
                  <a:lnTo>
                    <a:pt x="11582" y="92624"/>
                  </a:lnTo>
                  <a:lnTo>
                    <a:pt x="11274" y="94133"/>
                  </a:lnTo>
                  <a:lnTo>
                    <a:pt x="13171" y="94733"/>
                  </a:lnTo>
                  <a:lnTo>
                    <a:pt x="14614" y="96322"/>
                  </a:lnTo>
                  <a:lnTo>
                    <a:pt x="15603" y="97003"/>
                  </a:lnTo>
                  <a:lnTo>
                    <a:pt x="17419" y="97538"/>
                  </a:lnTo>
                  <a:lnTo>
                    <a:pt x="19317" y="97392"/>
                  </a:lnTo>
                  <a:lnTo>
                    <a:pt x="21295" y="97473"/>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71" name="Freeform: Shape 970">
              <a:extLst>
                <a:ext uri="{FF2B5EF4-FFF2-40B4-BE49-F238E27FC236}">
                  <a16:creationId xmlns:a16="http://schemas.microsoft.com/office/drawing/2014/main" id="{1E9FCE7C-CBEE-5324-5D89-F88497D8ECEE}"/>
                </a:ext>
              </a:extLst>
            </p:cNvPr>
            <p:cNvSpPr/>
            <p:nvPr/>
          </p:nvSpPr>
          <p:spPr>
            <a:xfrm>
              <a:off x="7638824" y="3101827"/>
              <a:ext cx="4213" cy="2453"/>
            </a:xfrm>
            <a:custGeom>
              <a:avLst/>
              <a:gdLst>
                <a:gd name="connsiteX0" fmla="*/ 1216 w 4567"/>
                <a:gd name="connsiteY0" fmla="*/ 2643 h 2659"/>
                <a:gd name="connsiteX1" fmla="*/ 4329 w 4567"/>
                <a:gd name="connsiteY1" fmla="*/ 1589 h 2659"/>
                <a:gd name="connsiteX2" fmla="*/ 4329 w 4567"/>
                <a:gd name="connsiteY2" fmla="*/ 0 h 2659"/>
                <a:gd name="connsiteX3" fmla="*/ 1216 w 4567"/>
                <a:gd name="connsiteY3" fmla="*/ 0 h 2659"/>
                <a:gd name="connsiteX4" fmla="*/ 0 w 4567"/>
                <a:gd name="connsiteY4" fmla="*/ 308 h 2659"/>
                <a:gd name="connsiteX5" fmla="*/ 1216 w 4567"/>
                <a:gd name="connsiteY5" fmla="*/ 2659 h 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67" h="2659">
                  <a:moveTo>
                    <a:pt x="1216" y="2643"/>
                  </a:moveTo>
                  <a:cubicBezTo>
                    <a:pt x="1443" y="2643"/>
                    <a:pt x="4329" y="1589"/>
                    <a:pt x="4329" y="1589"/>
                  </a:cubicBezTo>
                  <a:cubicBezTo>
                    <a:pt x="4329" y="1589"/>
                    <a:pt x="4865" y="0"/>
                    <a:pt x="4329" y="0"/>
                  </a:cubicBezTo>
                  <a:lnTo>
                    <a:pt x="1216" y="0"/>
                  </a:lnTo>
                  <a:lnTo>
                    <a:pt x="0" y="308"/>
                  </a:lnTo>
                  <a:lnTo>
                    <a:pt x="1216" y="265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72" name="Freeform: Shape 971">
              <a:extLst>
                <a:ext uri="{FF2B5EF4-FFF2-40B4-BE49-F238E27FC236}">
                  <a16:creationId xmlns:a16="http://schemas.microsoft.com/office/drawing/2014/main" id="{8FF224D7-1B4E-C382-50B1-31478CB33FED}"/>
                </a:ext>
              </a:extLst>
            </p:cNvPr>
            <p:cNvSpPr/>
            <p:nvPr/>
          </p:nvSpPr>
          <p:spPr>
            <a:xfrm>
              <a:off x="7629535" y="3089935"/>
              <a:ext cx="11398" cy="10486"/>
            </a:xfrm>
            <a:custGeom>
              <a:avLst/>
              <a:gdLst>
                <a:gd name="connsiteX0" fmla="*/ 8481 w 12356"/>
                <a:gd name="connsiteY0" fmla="*/ 10459 h 11367"/>
                <a:gd name="connsiteX1" fmla="*/ 8481 w 12356"/>
                <a:gd name="connsiteY1" fmla="*/ 8789 h 11367"/>
                <a:gd name="connsiteX2" fmla="*/ 10378 w 12356"/>
                <a:gd name="connsiteY2" fmla="*/ 7427 h 11367"/>
                <a:gd name="connsiteX3" fmla="*/ 9438 w 12356"/>
                <a:gd name="connsiteY3" fmla="*/ 4086 h 11367"/>
                <a:gd name="connsiteX4" fmla="*/ 12357 w 12356"/>
                <a:gd name="connsiteY4" fmla="*/ 0 h 11367"/>
                <a:gd name="connsiteX5" fmla="*/ 10087 w 12356"/>
                <a:gd name="connsiteY5" fmla="*/ 1751 h 11367"/>
                <a:gd name="connsiteX6" fmla="*/ 7427 w 12356"/>
                <a:gd name="connsiteY6" fmla="*/ 2124 h 11367"/>
                <a:gd name="connsiteX7" fmla="*/ 5919 w 12356"/>
                <a:gd name="connsiteY7" fmla="*/ 3178 h 11367"/>
                <a:gd name="connsiteX8" fmla="*/ 4022 w 12356"/>
                <a:gd name="connsiteY8" fmla="*/ 3324 h 11367"/>
                <a:gd name="connsiteX9" fmla="*/ 2806 w 12356"/>
                <a:gd name="connsiteY9" fmla="*/ 3470 h 11367"/>
                <a:gd name="connsiteX10" fmla="*/ 2806 w 12356"/>
                <a:gd name="connsiteY10" fmla="*/ 2254 h 11367"/>
                <a:gd name="connsiteX11" fmla="*/ 989 w 12356"/>
                <a:gd name="connsiteY11" fmla="*/ 4459 h 11367"/>
                <a:gd name="connsiteX12" fmla="*/ 2124 w 12356"/>
                <a:gd name="connsiteY12" fmla="*/ 5221 h 11367"/>
                <a:gd name="connsiteX13" fmla="*/ 5303 w 12356"/>
                <a:gd name="connsiteY13" fmla="*/ 4686 h 11367"/>
                <a:gd name="connsiteX14" fmla="*/ 5449 w 12356"/>
                <a:gd name="connsiteY14" fmla="*/ 5221 h 11367"/>
                <a:gd name="connsiteX15" fmla="*/ 2043 w 12356"/>
                <a:gd name="connsiteY15" fmla="*/ 5903 h 11367"/>
                <a:gd name="connsiteX16" fmla="*/ 1898 w 12356"/>
                <a:gd name="connsiteY16" fmla="*/ 7346 h 11367"/>
                <a:gd name="connsiteX17" fmla="*/ 2432 w 12356"/>
                <a:gd name="connsiteY17" fmla="*/ 9843 h 11367"/>
                <a:gd name="connsiteX18" fmla="*/ 989 w 12356"/>
                <a:gd name="connsiteY18" fmla="*/ 9924 h 11367"/>
                <a:gd name="connsiteX19" fmla="*/ 989 w 12356"/>
                <a:gd name="connsiteY19" fmla="*/ 7881 h 11367"/>
                <a:gd name="connsiteX20" fmla="*/ 0 w 12356"/>
                <a:gd name="connsiteY20" fmla="*/ 7962 h 11367"/>
                <a:gd name="connsiteX21" fmla="*/ 0 w 12356"/>
                <a:gd name="connsiteY21" fmla="*/ 10459 h 11367"/>
                <a:gd name="connsiteX22" fmla="*/ 1735 w 12356"/>
                <a:gd name="connsiteY22" fmla="*/ 11367 h 11367"/>
                <a:gd name="connsiteX23" fmla="*/ 4314 w 12356"/>
                <a:gd name="connsiteY23" fmla="*/ 11367 h 11367"/>
                <a:gd name="connsiteX24" fmla="*/ 6519 w 12356"/>
                <a:gd name="connsiteY24" fmla="*/ 10313 h 11367"/>
                <a:gd name="connsiteX25" fmla="*/ 6519 w 12356"/>
                <a:gd name="connsiteY25" fmla="*/ 10767 h 11367"/>
                <a:gd name="connsiteX26" fmla="*/ 8724 w 12356"/>
                <a:gd name="connsiteY26" fmla="*/ 10994 h 11367"/>
                <a:gd name="connsiteX27" fmla="*/ 8497 w 12356"/>
                <a:gd name="connsiteY27" fmla="*/ 10459 h 1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356" h="11367">
                  <a:moveTo>
                    <a:pt x="8481" y="10459"/>
                  </a:moveTo>
                  <a:cubicBezTo>
                    <a:pt x="8562" y="10232"/>
                    <a:pt x="8481" y="8789"/>
                    <a:pt x="8481" y="8789"/>
                  </a:cubicBezTo>
                  <a:lnTo>
                    <a:pt x="10378" y="7427"/>
                  </a:lnTo>
                  <a:lnTo>
                    <a:pt x="9438" y="4086"/>
                  </a:lnTo>
                  <a:lnTo>
                    <a:pt x="12357" y="0"/>
                  </a:lnTo>
                  <a:lnTo>
                    <a:pt x="10087" y="1751"/>
                  </a:lnTo>
                  <a:cubicBezTo>
                    <a:pt x="10087" y="1751"/>
                    <a:pt x="7654" y="1978"/>
                    <a:pt x="7427" y="2124"/>
                  </a:cubicBezTo>
                  <a:cubicBezTo>
                    <a:pt x="7200" y="2270"/>
                    <a:pt x="5919" y="3178"/>
                    <a:pt x="5919" y="3178"/>
                  </a:cubicBezTo>
                  <a:lnTo>
                    <a:pt x="4022" y="3324"/>
                  </a:lnTo>
                  <a:lnTo>
                    <a:pt x="2806" y="3470"/>
                  </a:lnTo>
                  <a:lnTo>
                    <a:pt x="2806" y="2254"/>
                  </a:lnTo>
                  <a:lnTo>
                    <a:pt x="989" y="4459"/>
                  </a:lnTo>
                  <a:lnTo>
                    <a:pt x="2124" y="5221"/>
                  </a:lnTo>
                  <a:lnTo>
                    <a:pt x="5303" y="4686"/>
                  </a:lnTo>
                  <a:lnTo>
                    <a:pt x="5449" y="5221"/>
                  </a:lnTo>
                  <a:lnTo>
                    <a:pt x="2043" y="5903"/>
                  </a:lnTo>
                  <a:lnTo>
                    <a:pt x="1898" y="7346"/>
                  </a:lnTo>
                  <a:lnTo>
                    <a:pt x="2432" y="9843"/>
                  </a:lnTo>
                  <a:lnTo>
                    <a:pt x="989" y="9924"/>
                  </a:lnTo>
                  <a:lnTo>
                    <a:pt x="989" y="7881"/>
                  </a:lnTo>
                  <a:lnTo>
                    <a:pt x="0" y="7962"/>
                  </a:lnTo>
                  <a:lnTo>
                    <a:pt x="0" y="10459"/>
                  </a:lnTo>
                  <a:lnTo>
                    <a:pt x="1735" y="11367"/>
                  </a:lnTo>
                  <a:lnTo>
                    <a:pt x="4314" y="11367"/>
                  </a:lnTo>
                  <a:lnTo>
                    <a:pt x="6519" y="10313"/>
                  </a:lnTo>
                  <a:lnTo>
                    <a:pt x="6519" y="10767"/>
                  </a:lnTo>
                  <a:lnTo>
                    <a:pt x="8724" y="10994"/>
                  </a:lnTo>
                  <a:lnTo>
                    <a:pt x="8497" y="1045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73" name="Freeform: Shape 972">
              <a:extLst>
                <a:ext uri="{FF2B5EF4-FFF2-40B4-BE49-F238E27FC236}">
                  <a16:creationId xmlns:a16="http://schemas.microsoft.com/office/drawing/2014/main" id="{3C6D5A2B-F1DE-058C-A3BC-131AE7AE85E9}"/>
                </a:ext>
              </a:extLst>
            </p:cNvPr>
            <p:cNvSpPr/>
            <p:nvPr/>
          </p:nvSpPr>
          <p:spPr>
            <a:xfrm>
              <a:off x="7629041" y="3089935"/>
              <a:ext cx="1810" cy="1885"/>
            </a:xfrm>
            <a:custGeom>
              <a:avLst/>
              <a:gdLst>
                <a:gd name="connsiteX0" fmla="*/ 535 w 1962"/>
                <a:gd name="connsiteY0" fmla="*/ 2043 h 2043"/>
                <a:gd name="connsiteX1" fmla="*/ 1962 w 1962"/>
                <a:gd name="connsiteY1" fmla="*/ 762 h 2043"/>
                <a:gd name="connsiteX2" fmla="*/ 1249 w 1962"/>
                <a:gd name="connsiteY2" fmla="*/ 0 h 2043"/>
                <a:gd name="connsiteX3" fmla="*/ 0 w 1962"/>
                <a:gd name="connsiteY3" fmla="*/ 1022 h 2043"/>
                <a:gd name="connsiteX4" fmla="*/ 535 w 1962"/>
                <a:gd name="connsiteY4" fmla="*/ 2043 h 2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 h="2043">
                  <a:moveTo>
                    <a:pt x="535" y="2043"/>
                  </a:moveTo>
                  <a:lnTo>
                    <a:pt x="1962" y="762"/>
                  </a:lnTo>
                  <a:lnTo>
                    <a:pt x="1249" y="0"/>
                  </a:lnTo>
                  <a:lnTo>
                    <a:pt x="0" y="1022"/>
                  </a:lnTo>
                  <a:lnTo>
                    <a:pt x="535" y="204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74" name="Freeform: Shape 973">
              <a:extLst>
                <a:ext uri="{FF2B5EF4-FFF2-40B4-BE49-F238E27FC236}">
                  <a16:creationId xmlns:a16="http://schemas.microsoft.com/office/drawing/2014/main" id="{98B77755-C668-9D97-9121-4E8167D23C05}"/>
                </a:ext>
              </a:extLst>
            </p:cNvPr>
            <p:cNvSpPr/>
            <p:nvPr/>
          </p:nvSpPr>
          <p:spPr>
            <a:xfrm>
              <a:off x="7629535" y="3087137"/>
              <a:ext cx="2094" cy="1885"/>
            </a:xfrm>
            <a:custGeom>
              <a:avLst/>
              <a:gdLst>
                <a:gd name="connsiteX0" fmla="*/ 0 w 2270"/>
                <a:gd name="connsiteY0" fmla="*/ 535 h 2043"/>
                <a:gd name="connsiteX1" fmla="*/ 1443 w 2270"/>
                <a:gd name="connsiteY1" fmla="*/ 2043 h 2043"/>
                <a:gd name="connsiteX2" fmla="*/ 2270 w 2270"/>
                <a:gd name="connsiteY2" fmla="*/ 1281 h 2043"/>
                <a:gd name="connsiteX3" fmla="*/ 1135 w 2270"/>
                <a:gd name="connsiteY3" fmla="*/ 0 h 2043"/>
                <a:gd name="connsiteX4" fmla="*/ 0 w 2270"/>
                <a:gd name="connsiteY4" fmla="*/ 535 h 2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0" h="2043">
                  <a:moveTo>
                    <a:pt x="0" y="535"/>
                  </a:moveTo>
                  <a:cubicBezTo>
                    <a:pt x="0" y="843"/>
                    <a:pt x="1443" y="2043"/>
                    <a:pt x="1443" y="2043"/>
                  </a:cubicBezTo>
                  <a:lnTo>
                    <a:pt x="2270" y="1281"/>
                  </a:lnTo>
                  <a:lnTo>
                    <a:pt x="1135" y="0"/>
                  </a:lnTo>
                  <a:lnTo>
                    <a:pt x="0" y="53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75" name="Freeform: Shape 974">
              <a:extLst>
                <a:ext uri="{FF2B5EF4-FFF2-40B4-BE49-F238E27FC236}">
                  <a16:creationId xmlns:a16="http://schemas.microsoft.com/office/drawing/2014/main" id="{0347082C-ABFB-7763-387D-C3EC9A40CAF3}"/>
                </a:ext>
              </a:extLst>
            </p:cNvPr>
            <p:cNvSpPr/>
            <p:nvPr/>
          </p:nvSpPr>
          <p:spPr>
            <a:xfrm>
              <a:off x="7627725" y="3092926"/>
              <a:ext cx="1815" cy="3216"/>
            </a:xfrm>
            <a:custGeom>
              <a:avLst/>
              <a:gdLst>
                <a:gd name="connsiteX0" fmla="*/ 746 w 1967"/>
                <a:gd name="connsiteY0" fmla="*/ 3113 h 3486"/>
                <a:gd name="connsiteX1" fmla="*/ 1962 w 1967"/>
                <a:gd name="connsiteY1" fmla="*/ 308 h 3486"/>
                <a:gd name="connsiteX2" fmla="*/ 1135 w 1967"/>
                <a:gd name="connsiteY2" fmla="*/ 0 h 3486"/>
                <a:gd name="connsiteX3" fmla="*/ 0 w 1967"/>
                <a:gd name="connsiteY3" fmla="*/ 1557 h 3486"/>
                <a:gd name="connsiteX4" fmla="*/ 989 w 1967"/>
                <a:gd name="connsiteY4" fmla="*/ 3486 h 3486"/>
                <a:gd name="connsiteX5" fmla="*/ 762 w 1967"/>
                <a:gd name="connsiteY5" fmla="*/ 3113 h 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7" h="3486">
                  <a:moveTo>
                    <a:pt x="746" y="3113"/>
                  </a:moveTo>
                  <a:cubicBezTo>
                    <a:pt x="746" y="3113"/>
                    <a:pt x="1881" y="535"/>
                    <a:pt x="1962" y="308"/>
                  </a:cubicBezTo>
                  <a:cubicBezTo>
                    <a:pt x="2043" y="81"/>
                    <a:pt x="1135" y="0"/>
                    <a:pt x="1135" y="0"/>
                  </a:cubicBezTo>
                  <a:lnTo>
                    <a:pt x="0" y="1557"/>
                  </a:lnTo>
                  <a:lnTo>
                    <a:pt x="989" y="3486"/>
                  </a:lnTo>
                  <a:lnTo>
                    <a:pt x="762" y="311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76" name="Freeform: Shape 975">
              <a:extLst>
                <a:ext uri="{FF2B5EF4-FFF2-40B4-BE49-F238E27FC236}">
                  <a16:creationId xmlns:a16="http://schemas.microsoft.com/office/drawing/2014/main" id="{DD7BC8A0-B7F9-E348-43EA-37073BC5AED6}"/>
                </a:ext>
              </a:extLst>
            </p:cNvPr>
            <p:cNvSpPr/>
            <p:nvPr/>
          </p:nvSpPr>
          <p:spPr>
            <a:xfrm>
              <a:off x="7635458" y="2944443"/>
              <a:ext cx="5534" cy="2363"/>
            </a:xfrm>
            <a:custGeom>
              <a:avLst/>
              <a:gdLst>
                <a:gd name="connsiteX0" fmla="*/ 924 w 5999"/>
                <a:gd name="connsiteY0" fmla="*/ 2562 h 2562"/>
                <a:gd name="connsiteX1" fmla="*/ 6000 w 5999"/>
                <a:gd name="connsiteY1" fmla="*/ 2562 h 2562"/>
                <a:gd name="connsiteX2" fmla="*/ 5465 w 5999"/>
                <a:gd name="connsiteY2" fmla="*/ 1054 h 2562"/>
                <a:gd name="connsiteX3" fmla="*/ 2578 w 5999"/>
                <a:gd name="connsiteY3" fmla="*/ 0 h 2562"/>
                <a:gd name="connsiteX4" fmla="*/ 0 w 5999"/>
                <a:gd name="connsiteY4" fmla="*/ 1735 h 2562"/>
                <a:gd name="connsiteX5" fmla="*/ 908 w 5999"/>
                <a:gd name="connsiteY5" fmla="*/ 2562 h 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9" h="2562">
                  <a:moveTo>
                    <a:pt x="924" y="2562"/>
                  </a:moveTo>
                  <a:lnTo>
                    <a:pt x="6000" y="2562"/>
                  </a:lnTo>
                  <a:cubicBezTo>
                    <a:pt x="6000" y="2562"/>
                    <a:pt x="5919" y="1119"/>
                    <a:pt x="5465" y="1054"/>
                  </a:cubicBezTo>
                  <a:cubicBezTo>
                    <a:pt x="5010" y="973"/>
                    <a:pt x="2805" y="0"/>
                    <a:pt x="2578" y="0"/>
                  </a:cubicBezTo>
                  <a:cubicBezTo>
                    <a:pt x="2351" y="0"/>
                    <a:pt x="0" y="1735"/>
                    <a:pt x="0" y="1735"/>
                  </a:cubicBezTo>
                  <a:lnTo>
                    <a:pt x="908" y="2562"/>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77" name="Freeform: Shape 976">
              <a:extLst>
                <a:ext uri="{FF2B5EF4-FFF2-40B4-BE49-F238E27FC236}">
                  <a16:creationId xmlns:a16="http://schemas.microsoft.com/office/drawing/2014/main" id="{4DD06801-D078-43A5-5DB6-1762EE8B921C}"/>
                </a:ext>
              </a:extLst>
            </p:cNvPr>
            <p:cNvSpPr/>
            <p:nvPr/>
          </p:nvSpPr>
          <p:spPr>
            <a:xfrm>
              <a:off x="7635966" y="2948063"/>
              <a:ext cx="2273" cy="1481"/>
            </a:xfrm>
            <a:custGeom>
              <a:avLst/>
              <a:gdLst>
                <a:gd name="connsiteX0" fmla="*/ 0 w 2464"/>
                <a:gd name="connsiteY0" fmla="*/ 389 h 1605"/>
                <a:gd name="connsiteX1" fmla="*/ 454 w 2464"/>
                <a:gd name="connsiteY1" fmla="*/ 1297 h 1605"/>
                <a:gd name="connsiteX2" fmla="*/ 2465 w 2464"/>
                <a:gd name="connsiteY2" fmla="*/ 1605 h 1605"/>
                <a:gd name="connsiteX3" fmla="*/ 2465 w 2464"/>
                <a:gd name="connsiteY3" fmla="*/ 0 h 1605"/>
                <a:gd name="connsiteX4" fmla="*/ 373 w 2464"/>
                <a:gd name="connsiteY4" fmla="*/ 0 h 1605"/>
                <a:gd name="connsiteX5" fmla="*/ 0 w 2464"/>
                <a:gd name="connsiteY5" fmla="*/ 389 h 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64" h="1605">
                  <a:moveTo>
                    <a:pt x="0" y="389"/>
                  </a:moveTo>
                  <a:lnTo>
                    <a:pt x="454" y="1297"/>
                  </a:lnTo>
                  <a:lnTo>
                    <a:pt x="2465" y="1605"/>
                  </a:lnTo>
                  <a:lnTo>
                    <a:pt x="2465" y="0"/>
                  </a:lnTo>
                  <a:lnTo>
                    <a:pt x="373" y="0"/>
                  </a:lnTo>
                  <a:lnTo>
                    <a:pt x="0" y="38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78" name="Freeform: Shape 977">
              <a:extLst>
                <a:ext uri="{FF2B5EF4-FFF2-40B4-BE49-F238E27FC236}">
                  <a16:creationId xmlns:a16="http://schemas.microsoft.com/office/drawing/2014/main" id="{7DBD6640-F73B-DB14-B49C-7B491714CE57}"/>
                </a:ext>
              </a:extLst>
            </p:cNvPr>
            <p:cNvSpPr/>
            <p:nvPr/>
          </p:nvSpPr>
          <p:spPr>
            <a:xfrm>
              <a:off x="7673110" y="2889970"/>
              <a:ext cx="7763" cy="6109"/>
            </a:xfrm>
            <a:custGeom>
              <a:avLst/>
              <a:gdLst>
                <a:gd name="connsiteX0" fmla="*/ 3762 w 8415"/>
                <a:gd name="connsiteY0" fmla="*/ 6623 h 6622"/>
                <a:gd name="connsiteX1" fmla="*/ 6940 w 8415"/>
                <a:gd name="connsiteY1" fmla="*/ 3899 h 6622"/>
                <a:gd name="connsiteX2" fmla="*/ 8416 w 8415"/>
                <a:gd name="connsiteY2" fmla="*/ 2309 h 6622"/>
                <a:gd name="connsiteX3" fmla="*/ 6081 w 8415"/>
                <a:gd name="connsiteY3" fmla="*/ 1628 h 6622"/>
                <a:gd name="connsiteX4" fmla="*/ 5108 w 8415"/>
                <a:gd name="connsiteY4" fmla="*/ 380 h 6622"/>
                <a:gd name="connsiteX5" fmla="*/ 2951 w 8415"/>
                <a:gd name="connsiteY5" fmla="*/ 380 h 6622"/>
                <a:gd name="connsiteX6" fmla="*/ 2270 w 8415"/>
                <a:gd name="connsiteY6" fmla="*/ 3315 h 6622"/>
                <a:gd name="connsiteX7" fmla="*/ 0 w 8415"/>
                <a:gd name="connsiteY7" fmla="*/ 2763 h 6622"/>
                <a:gd name="connsiteX8" fmla="*/ 0 w 8415"/>
                <a:gd name="connsiteY8" fmla="*/ 5601 h 6622"/>
                <a:gd name="connsiteX9" fmla="*/ 1135 w 8415"/>
                <a:gd name="connsiteY9" fmla="*/ 5715 h 6622"/>
                <a:gd name="connsiteX10" fmla="*/ 2270 w 8415"/>
                <a:gd name="connsiteY10" fmla="*/ 5374 h 6622"/>
                <a:gd name="connsiteX11" fmla="*/ 2384 w 8415"/>
                <a:gd name="connsiteY11" fmla="*/ 6623 h 6622"/>
                <a:gd name="connsiteX12" fmla="*/ 3746 w 8415"/>
                <a:gd name="connsiteY12" fmla="*/ 6623 h 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15" h="6622">
                  <a:moveTo>
                    <a:pt x="3762" y="6623"/>
                  </a:moveTo>
                  <a:lnTo>
                    <a:pt x="6940" y="3899"/>
                  </a:lnTo>
                  <a:lnTo>
                    <a:pt x="8416" y="2309"/>
                  </a:lnTo>
                  <a:lnTo>
                    <a:pt x="6081" y="1628"/>
                  </a:lnTo>
                  <a:cubicBezTo>
                    <a:pt x="6081" y="1628"/>
                    <a:pt x="5789" y="493"/>
                    <a:pt x="5108" y="380"/>
                  </a:cubicBezTo>
                  <a:cubicBezTo>
                    <a:pt x="4427" y="266"/>
                    <a:pt x="3178" y="-415"/>
                    <a:pt x="2951" y="380"/>
                  </a:cubicBezTo>
                  <a:cubicBezTo>
                    <a:pt x="2724" y="1174"/>
                    <a:pt x="2270" y="3315"/>
                    <a:pt x="2270" y="3315"/>
                  </a:cubicBezTo>
                  <a:lnTo>
                    <a:pt x="0" y="2763"/>
                  </a:lnTo>
                  <a:lnTo>
                    <a:pt x="0" y="5601"/>
                  </a:lnTo>
                  <a:lnTo>
                    <a:pt x="1135" y="5715"/>
                  </a:lnTo>
                  <a:lnTo>
                    <a:pt x="2270" y="5374"/>
                  </a:lnTo>
                  <a:lnTo>
                    <a:pt x="2384" y="6623"/>
                  </a:lnTo>
                  <a:lnTo>
                    <a:pt x="3746" y="662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79" name="Freeform: Shape 978">
              <a:extLst>
                <a:ext uri="{FF2B5EF4-FFF2-40B4-BE49-F238E27FC236}">
                  <a16:creationId xmlns:a16="http://schemas.microsoft.com/office/drawing/2014/main" id="{0A10C3CF-2A95-19C5-B6F1-9B0289CA3ACA}"/>
                </a:ext>
              </a:extLst>
            </p:cNvPr>
            <p:cNvSpPr/>
            <p:nvPr/>
          </p:nvSpPr>
          <p:spPr>
            <a:xfrm>
              <a:off x="7770664" y="2648418"/>
              <a:ext cx="7609" cy="7449"/>
            </a:xfrm>
            <a:custGeom>
              <a:avLst/>
              <a:gdLst>
                <a:gd name="connsiteX0" fmla="*/ 2686 w 8248"/>
                <a:gd name="connsiteY0" fmla="*/ 16 h 8075"/>
                <a:gd name="connsiteX1" fmla="*/ 2686 w 8248"/>
                <a:gd name="connsiteY1" fmla="*/ 4103 h 8075"/>
                <a:gd name="connsiteX2" fmla="*/ 1551 w 8248"/>
                <a:gd name="connsiteY2" fmla="*/ 5692 h 8075"/>
                <a:gd name="connsiteX3" fmla="*/ 303 w 8248"/>
                <a:gd name="connsiteY3" fmla="*/ 7394 h 8075"/>
                <a:gd name="connsiteX4" fmla="*/ 303 w 8248"/>
                <a:gd name="connsiteY4" fmla="*/ 8075 h 8075"/>
                <a:gd name="connsiteX5" fmla="*/ 3140 w 8248"/>
                <a:gd name="connsiteY5" fmla="*/ 8075 h 8075"/>
                <a:gd name="connsiteX6" fmla="*/ 5524 w 8248"/>
                <a:gd name="connsiteY6" fmla="*/ 6940 h 8075"/>
                <a:gd name="connsiteX7" fmla="*/ 6886 w 8248"/>
                <a:gd name="connsiteY7" fmla="*/ 6146 h 8075"/>
                <a:gd name="connsiteX8" fmla="*/ 8249 w 8248"/>
                <a:gd name="connsiteY8" fmla="*/ 5124 h 8075"/>
                <a:gd name="connsiteX9" fmla="*/ 8249 w 8248"/>
                <a:gd name="connsiteY9" fmla="*/ 4038 h 8075"/>
                <a:gd name="connsiteX10" fmla="*/ 6546 w 8248"/>
                <a:gd name="connsiteY10" fmla="*/ 4038 h 8075"/>
                <a:gd name="connsiteX11" fmla="*/ 6432 w 8248"/>
                <a:gd name="connsiteY11" fmla="*/ 2724 h 8075"/>
                <a:gd name="connsiteX12" fmla="*/ 6319 w 8248"/>
                <a:gd name="connsiteY12" fmla="*/ 1362 h 8075"/>
                <a:gd name="connsiteX13" fmla="*/ 4957 w 8248"/>
                <a:gd name="connsiteY13" fmla="*/ 0 h 8075"/>
                <a:gd name="connsiteX14" fmla="*/ 2686 w 8248"/>
                <a:gd name="connsiteY14" fmla="*/ 0 h 8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48" h="8075">
                  <a:moveTo>
                    <a:pt x="2686" y="16"/>
                  </a:moveTo>
                  <a:lnTo>
                    <a:pt x="2686" y="4103"/>
                  </a:lnTo>
                  <a:lnTo>
                    <a:pt x="1551" y="5692"/>
                  </a:lnTo>
                  <a:lnTo>
                    <a:pt x="303" y="7394"/>
                  </a:lnTo>
                  <a:cubicBezTo>
                    <a:pt x="303" y="7394"/>
                    <a:pt x="-378" y="8075"/>
                    <a:pt x="303" y="8075"/>
                  </a:cubicBezTo>
                  <a:lnTo>
                    <a:pt x="3140" y="8075"/>
                  </a:lnTo>
                  <a:lnTo>
                    <a:pt x="5524" y="6940"/>
                  </a:lnTo>
                  <a:lnTo>
                    <a:pt x="6886" y="6146"/>
                  </a:lnTo>
                  <a:lnTo>
                    <a:pt x="8249" y="5124"/>
                  </a:lnTo>
                  <a:lnTo>
                    <a:pt x="8249" y="4038"/>
                  </a:lnTo>
                  <a:lnTo>
                    <a:pt x="6546" y="4038"/>
                  </a:lnTo>
                  <a:lnTo>
                    <a:pt x="6432" y="2724"/>
                  </a:lnTo>
                  <a:lnTo>
                    <a:pt x="6319" y="1362"/>
                  </a:lnTo>
                  <a:lnTo>
                    <a:pt x="4957" y="0"/>
                  </a:lnTo>
                  <a:lnTo>
                    <a:pt x="2686"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80" name="Freeform: Shape 979">
              <a:extLst>
                <a:ext uri="{FF2B5EF4-FFF2-40B4-BE49-F238E27FC236}">
                  <a16:creationId xmlns:a16="http://schemas.microsoft.com/office/drawing/2014/main" id="{18E3E626-57FA-580F-69D3-8ABB25C0FD11}"/>
                </a:ext>
              </a:extLst>
            </p:cNvPr>
            <p:cNvSpPr/>
            <p:nvPr/>
          </p:nvSpPr>
          <p:spPr>
            <a:xfrm>
              <a:off x="7685675" y="2574820"/>
              <a:ext cx="17172" cy="13717"/>
            </a:xfrm>
            <a:custGeom>
              <a:avLst/>
              <a:gdLst>
                <a:gd name="connsiteX0" fmla="*/ 0 w 18615"/>
                <a:gd name="connsiteY0" fmla="*/ 5789 h 14869"/>
                <a:gd name="connsiteX1" fmla="*/ 0 w 18615"/>
                <a:gd name="connsiteY1" fmla="*/ 10556 h 14869"/>
                <a:gd name="connsiteX2" fmla="*/ 2270 w 18615"/>
                <a:gd name="connsiteY2" fmla="*/ 11124 h 14869"/>
                <a:gd name="connsiteX3" fmla="*/ 5903 w 18615"/>
                <a:gd name="connsiteY3" fmla="*/ 14870 h 14869"/>
                <a:gd name="connsiteX4" fmla="*/ 8854 w 18615"/>
                <a:gd name="connsiteY4" fmla="*/ 14870 h 14869"/>
                <a:gd name="connsiteX5" fmla="*/ 10102 w 18615"/>
                <a:gd name="connsiteY5" fmla="*/ 13054 h 14869"/>
                <a:gd name="connsiteX6" fmla="*/ 12032 w 18615"/>
                <a:gd name="connsiteY6" fmla="*/ 13281 h 14869"/>
                <a:gd name="connsiteX7" fmla="*/ 14529 w 18615"/>
                <a:gd name="connsiteY7" fmla="*/ 11805 h 14869"/>
                <a:gd name="connsiteX8" fmla="*/ 15437 w 18615"/>
                <a:gd name="connsiteY8" fmla="*/ 13054 h 14869"/>
                <a:gd name="connsiteX9" fmla="*/ 18616 w 18615"/>
                <a:gd name="connsiteY9" fmla="*/ 12032 h 14869"/>
                <a:gd name="connsiteX10" fmla="*/ 18616 w 18615"/>
                <a:gd name="connsiteY10" fmla="*/ 10329 h 14869"/>
                <a:gd name="connsiteX11" fmla="*/ 15551 w 18615"/>
                <a:gd name="connsiteY11" fmla="*/ 8740 h 14869"/>
                <a:gd name="connsiteX12" fmla="*/ 12373 w 18615"/>
                <a:gd name="connsiteY12" fmla="*/ 8854 h 14869"/>
                <a:gd name="connsiteX13" fmla="*/ 12146 w 18615"/>
                <a:gd name="connsiteY13" fmla="*/ 7151 h 14869"/>
                <a:gd name="connsiteX14" fmla="*/ 14643 w 18615"/>
                <a:gd name="connsiteY14" fmla="*/ 7038 h 14869"/>
                <a:gd name="connsiteX15" fmla="*/ 16800 w 18615"/>
                <a:gd name="connsiteY15" fmla="*/ 3746 h 14869"/>
                <a:gd name="connsiteX16" fmla="*/ 15324 w 18615"/>
                <a:gd name="connsiteY16" fmla="*/ 2157 h 14869"/>
                <a:gd name="connsiteX17" fmla="*/ 14302 w 18615"/>
                <a:gd name="connsiteY17" fmla="*/ 4313 h 14869"/>
                <a:gd name="connsiteX18" fmla="*/ 11351 w 18615"/>
                <a:gd name="connsiteY18" fmla="*/ 3859 h 14869"/>
                <a:gd name="connsiteX19" fmla="*/ 11805 w 18615"/>
                <a:gd name="connsiteY19" fmla="*/ 1022 h 14869"/>
                <a:gd name="connsiteX20" fmla="*/ 9308 w 18615"/>
                <a:gd name="connsiteY20" fmla="*/ 1022 h 14869"/>
                <a:gd name="connsiteX21" fmla="*/ 8286 w 18615"/>
                <a:gd name="connsiteY21" fmla="*/ 0 h 14869"/>
                <a:gd name="connsiteX22" fmla="*/ 7038 w 18615"/>
                <a:gd name="connsiteY22" fmla="*/ 908 h 14869"/>
                <a:gd name="connsiteX23" fmla="*/ 5903 w 18615"/>
                <a:gd name="connsiteY23" fmla="*/ 1703 h 14869"/>
                <a:gd name="connsiteX24" fmla="*/ 10216 w 18615"/>
                <a:gd name="connsiteY24" fmla="*/ 6584 h 14869"/>
                <a:gd name="connsiteX25" fmla="*/ 9308 w 18615"/>
                <a:gd name="connsiteY25" fmla="*/ 6924 h 14869"/>
                <a:gd name="connsiteX26" fmla="*/ 7946 w 18615"/>
                <a:gd name="connsiteY26" fmla="*/ 6130 h 14869"/>
                <a:gd name="connsiteX27" fmla="*/ 6357 w 18615"/>
                <a:gd name="connsiteY27" fmla="*/ 5789 h 14869"/>
                <a:gd name="connsiteX28" fmla="*/ 6243 w 18615"/>
                <a:gd name="connsiteY28" fmla="*/ 4767 h 14869"/>
                <a:gd name="connsiteX29" fmla="*/ 5221 w 18615"/>
                <a:gd name="connsiteY29" fmla="*/ 5335 h 14869"/>
                <a:gd name="connsiteX30" fmla="*/ 4314 w 18615"/>
                <a:gd name="connsiteY30" fmla="*/ 4767 h 14869"/>
                <a:gd name="connsiteX31" fmla="*/ 3178 w 18615"/>
                <a:gd name="connsiteY31" fmla="*/ 5222 h 14869"/>
                <a:gd name="connsiteX32" fmla="*/ 1476 w 18615"/>
                <a:gd name="connsiteY32" fmla="*/ 4994 h 14869"/>
                <a:gd name="connsiteX33" fmla="*/ 0 w 18615"/>
                <a:gd name="connsiteY33" fmla="*/ 5789 h 14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615" h="14869">
                  <a:moveTo>
                    <a:pt x="0" y="5789"/>
                  </a:moveTo>
                  <a:lnTo>
                    <a:pt x="0" y="10556"/>
                  </a:lnTo>
                  <a:lnTo>
                    <a:pt x="2270" y="11124"/>
                  </a:lnTo>
                  <a:lnTo>
                    <a:pt x="5903" y="14870"/>
                  </a:lnTo>
                  <a:lnTo>
                    <a:pt x="8854" y="14870"/>
                  </a:lnTo>
                  <a:lnTo>
                    <a:pt x="10102" y="13054"/>
                  </a:lnTo>
                  <a:lnTo>
                    <a:pt x="12032" y="13281"/>
                  </a:lnTo>
                  <a:lnTo>
                    <a:pt x="14529" y="11805"/>
                  </a:lnTo>
                  <a:lnTo>
                    <a:pt x="15437" y="13054"/>
                  </a:lnTo>
                  <a:lnTo>
                    <a:pt x="18616" y="12032"/>
                  </a:lnTo>
                  <a:lnTo>
                    <a:pt x="18616" y="10329"/>
                  </a:lnTo>
                  <a:cubicBezTo>
                    <a:pt x="18616" y="10329"/>
                    <a:pt x="15892" y="8740"/>
                    <a:pt x="15551" y="8740"/>
                  </a:cubicBezTo>
                  <a:cubicBezTo>
                    <a:pt x="15211" y="8740"/>
                    <a:pt x="12373" y="8854"/>
                    <a:pt x="12373" y="8854"/>
                  </a:cubicBezTo>
                  <a:lnTo>
                    <a:pt x="12146" y="7151"/>
                  </a:lnTo>
                  <a:lnTo>
                    <a:pt x="14643" y="7038"/>
                  </a:lnTo>
                  <a:lnTo>
                    <a:pt x="16800" y="3746"/>
                  </a:lnTo>
                  <a:lnTo>
                    <a:pt x="15324" y="2157"/>
                  </a:lnTo>
                  <a:cubicBezTo>
                    <a:pt x="15324" y="2157"/>
                    <a:pt x="14643" y="4313"/>
                    <a:pt x="14302" y="4313"/>
                  </a:cubicBezTo>
                  <a:cubicBezTo>
                    <a:pt x="13962" y="4313"/>
                    <a:pt x="11351" y="3859"/>
                    <a:pt x="11351" y="3859"/>
                  </a:cubicBezTo>
                  <a:lnTo>
                    <a:pt x="11805" y="1022"/>
                  </a:lnTo>
                  <a:cubicBezTo>
                    <a:pt x="11805" y="1022"/>
                    <a:pt x="9535" y="454"/>
                    <a:pt x="9308" y="1022"/>
                  </a:cubicBezTo>
                  <a:cubicBezTo>
                    <a:pt x="9081" y="1589"/>
                    <a:pt x="8286" y="0"/>
                    <a:pt x="8286" y="0"/>
                  </a:cubicBezTo>
                  <a:lnTo>
                    <a:pt x="7038" y="908"/>
                  </a:lnTo>
                  <a:lnTo>
                    <a:pt x="5903" y="1703"/>
                  </a:lnTo>
                  <a:lnTo>
                    <a:pt x="10216" y="6584"/>
                  </a:lnTo>
                  <a:lnTo>
                    <a:pt x="9308" y="6924"/>
                  </a:lnTo>
                  <a:lnTo>
                    <a:pt x="7946" y="6130"/>
                  </a:lnTo>
                  <a:lnTo>
                    <a:pt x="6357" y="5789"/>
                  </a:lnTo>
                  <a:lnTo>
                    <a:pt x="6243" y="4767"/>
                  </a:lnTo>
                  <a:lnTo>
                    <a:pt x="5221" y="5335"/>
                  </a:lnTo>
                  <a:lnTo>
                    <a:pt x="4314" y="4767"/>
                  </a:lnTo>
                  <a:lnTo>
                    <a:pt x="3178" y="5222"/>
                  </a:lnTo>
                  <a:lnTo>
                    <a:pt x="1476" y="4994"/>
                  </a:lnTo>
                  <a:lnTo>
                    <a:pt x="0" y="5789"/>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81" name="Freeform: Shape 980">
              <a:extLst>
                <a:ext uri="{FF2B5EF4-FFF2-40B4-BE49-F238E27FC236}">
                  <a16:creationId xmlns:a16="http://schemas.microsoft.com/office/drawing/2014/main" id="{1734A77C-9738-98F1-14D5-1D0A7971DFBC}"/>
                </a:ext>
              </a:extLst>
            </p:cNvPr>
            <p:cNvSpPr/>
            <p:nvPr/>
          </p:nvSpPr>
          <p:spPr>
            <a:xfrm>
              <a:off x="7679273" y="2582479"/>
              <a:ext cx="2513" cy="3036"/>
            </a:xfrm>
            <a:custGeom>
              <a:avLst/>
              <a:gdLst>
                <a:gd name="connsiteX0" fmla="*/ 1476 w 2724"/>
                <a:gd name="connsiteY0" fmla="*/ 3292 h 3291"/>
                <a:gd name="connsiteX1" fmla="*/ 2725 w 2724"/>
                <a:gd name="connsiteY1" fmla="*/ 1362 h 3291"/>
                <a:gd name="connsiteX2" fmla="*/ 1476 w 2724"/>
                <a:gd name="connsiteY2" fmla="*/ 0 h 3291"/>
                <a:gd name="connsiteX3" fmla="*/ 0 w 2724"/>
                <a:gd name="connsiteY3" fmla="*/ 1638 h 3291"/>
                <a:gd name="connsiteX4" fmla="*/ 1476 w 2724"/>
                <a:gd name="connsiteY4" fmla="*/ 3292 h 3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4" h="3291">
                  <a:moveTo>
                    <a:pt x="1476" y="3292"/>
                  </a:moveTo>
                  <a:lnTo>
                    <a:pt x="2725" y="1362"/>
                  </a:lnTo>
                  <a:lnTo>
                    <a:pt x="1476" y="0"/>
                  </a:lnTo>
                  <a:lnTo>
                    <a:pt x="0" y="1638"/>
                  </a:lnTo>
                  <a:lnTo>
                    <a:pt x="1476" y="3292"/>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82" name="Freeform: Shape 981">
              <a:extLst>
                <a:ext uri="{FF2B5EF4-FFF2-40B4-BE49-F238E27FC236}">
                  <a16:creationId xmlns:a16="http://schemas.microsoft.com/office/drawing/2014/main" id="{4F9F2B88-BA84-8F9B-3CEB-17DAC1C904FF}"/>
                </a:ext>
              </a:extLst>
            </p:cNvPr>
            <p:cNvSpPr/>
            <p:nvPr/>
          </p:nvSpPr>
          <p:spPr>
            <a:xfrm>
              <a:off x="7673305" y="2578500"/>
              <a:ext cx="4536" cy="5505"/>
            </a:xfrm>
            <a:custGeom>
              <a:avLst/>
              <a:gdLst>
                <a:gd name="connsiteX0" fmla="*/ 2725 w 4917"/>
                <a:gd name="connsiteY0" fmla="*/ 5221 h 5967"/>
                <a:gd name="connsiteX1" fmla="*/ 4881 w 4917"/>
                <a:gd name="connsiteY1" fmla="*/ 568 h 5967"/>
                <a:gd name="connsiteX2" fmla="*/ 1816 w 4917"/>
                <a:gd name="connsiteY2" fmla="*/ 0 h 5967"/>
                <a:gd name="connsiteX3" fmla="*/ 2611 w 4917"/>
                <a:gd name="connsiteY3" fmla="*/ 1816 h 5967"/>
                <a:gd name="connsiteX4" fmla="*/ 681 w 4917"/>
                <a:gd name="connsiteY4" fmla="*/ 2611 h 5967"/>
                <a:gd name="connsiteX5" fmla="*/ 0 w 4917"/>
                <a:gd name="connsiteY5" fmla="*/ 4313 h 5967"/>
                <a:gd name="connsiteX6" fmla="*/ 2465 w 4917"/>
                <a:gd name="connsiteY6" fmla="*/ 5967 h 5967"/>
                <a:gd name="connsiteX7" fmla="*/ 2725 w 4917"/>
                <a:gd name="connsiteY7" fmla="*/ 5221 h 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17" h="5967">
                  <a:moveTo>
                    <a:pt x="2725" y="5221"/>
                  </a:moveTo>
                  <a:cubicBezTo>
                    <a:pt x="3065" y="5108"/>
                    <a:pt x="5222" y="681"/>
                    <a:pt x="4881" y="568"/>
                  </a:cubicBezTo>
                  <a:cubicBezTo>
                    <a:pt x="4540" y="454"/>
                    <a:pt x="1816" y="0"/>
                    <a:pt x="1816" y="0"/>
                  </a:cubicBezTo>
                  <a:lnTo>
                    <a:pt x="2611" y="1816"/>
                  </a:lnTo>
                  <a:lnTo>
                    <a:pt x="681" y="2611"/>
                  </a:lnTo>
                  <a:lnTo>
                    <a:pt x="0" y="4313"/>
                  </a:lnTo>
                  <a:lnTo>
                    <a:pt x="2465" y="5967"/>
                  </a:lnTo>
                  <a:lnTo>
                    <a:pt x="2725" y="5221"/>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83" name="Freeform: Shape 982">
              <a:extLst>
                <a:ext uri="{FF2B5EF4-FFF2-40B4-BE49-F238E27FC236}">
                  <a16:creationId xmlns:a16="http://schemas.microsoft.com/office/drawing/2014/main" id="{17A52BD2-571D-9D71-8D17-A7227A3EC5D5}"/>
                </a:ext>
              </a:extLst>
            </p:cNvPr>
            <p:cNvSpPr/>
            <p:nvPr/>
          </p:nvSpPr>
          <p:spPr>
            <a:xfrm>
              <a:off x="7658615" y="2583990"/>
              <a:ext cx="7659" cy="7076"/>
            </a:xfrm>
            <a:custGeom>
              <a:avLst/>
              <a:gdLst>
                <a:gd name="connsiteX0" fmla="*/ 2611 w 8302"/>
                <a:gd name="connsiteY0" fmla="*/ 7670 h 7670"/>
                <a:gd name="connsiteX1" fmla="*/ 7394 w 8302"/>
                <a:gd name="connsiteY1" fmla="*/ 7670 h 7670"/>
                <a:gd name="connsiteX2" fmla="*/ 8302 w 8302"/>
                <a:gd name="connsiteY2" fmla="*/ 4946 h 7670"/>
                <a:gd name="connsiteX3" fmla="*/ 4540 w 8302"/>
                <a:gd name="connsiteY3" fmla="*/ 3584 h 7670"/>
                <a:gd name="connsiteX4" fmla="*/ 5465 w 8302"/>
                <a:gd name="connsiteY4" fmla="*/ 1654 h 7670"/>
                <a:gd name="connsiteX5" fmla="*/ 4540 w 8302"/>
                <a:gd name="connsiteY5" fmla="*/ 0 h 7670"/>
                <a:gd name="connsiteX6" fmla="*/ 3973 w 8302"/>
                <a:gd name="connsiteY6" fmla="*/ 0 h 7670"/>
                <a:gd name="connsiteX7" fmla="*/ 1589 w 8302"/>
                <a:gd name="connsiteY7" fmla="*/ 0 h 7670"/>
                <a:gd name="connsiteX8" fmla="*/ 0 w 8302"/>
                <a:gd name="connsiteY8" fmla="*/ 1654 h 7670"/>
                <a:gd name="connsiteX9" fmla="*/ 2838 w 8302"/>
                <a:gd name="connsiteY9" fmla="*/ 3016 h 7670"/>
                <a:gd name="connsiteX10" fmla="*/ 1021 w 8302"/>
                <a:gd name="connsiteY10" fmla="*/ 3357 h 7670"/>
                <a:gd name="connsiteX11" fmla="*/ 1362 w 8302"/>
                <a:gd name="connsiteY11" fmla="*/ 5740 h 7670"/>
                <a:gd name="connsiteX12" fmla="*/ 2611 w 8302"/>
                <a:gd name="connsiteY12" fmla="*/ 7670 h 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02" h="7670">
                  <a:moveTo>
                    <a:pt x="2611" y="7670"/>
                  </a:moveTo>
                  <a:lnTo>
                    <a:pt x="7394" y="7670"/>
                  </a:lnTo>
                  <a:lnTo>
                    <a:pt x="8302" y="4946"/>
                  </a:lnTo>
                  <a:lnTo>
                    <a:pt x="4540" y="3584"/>
                  </a:lnTo>
                  <a:lnTo>
                    <a:pt x="5465" y="1654"/>
                  </a:lnTo>
                  <a:lnTo>
                    <a:pt x="4540" y="0"/>
                  </a:lnTo>
                  <a:lnTo>
                    <a:pt x="3973" y="0"/>
                  </a:lnTo>
                  <a:lnTo>
                    <a:pt x="1589" y="0"/>
                  </a:lnTo>
                  <a:lnTo>
                    <a:pt x="0" y="1654"/>
                  </a:lnTo>
                  <a:lnTo>
                    <a:pt x="2838" y="3016"/>
                  </a:lnTo>
                  <a:lnTo>
                    <a:pt x="1021" y="3357"/>
                  </a:lnTo>
                  <a:lnTo>
                    <a:pt x="1362" y="5740"/>
                  </a:lnTo>
                  <a:lnTo>
                    <a:pt x="2611" y="767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84" name="Freeform: Shape 983">
              <a:extLst>
                <a:ext uri="{FF2B5EF4-FFF2-40B4-BE49-F238E27FC236}">
                  <a16:creationId xmlns:a16="http://schemas.microsoft.com/office/drawing/2014/main" id="{57FDC9DE-3E17-650C-91CA-E8576D0AE1DE}"/>
                </a:ext>
              </a:extLst>
            </p:cNvPr>
            <p:cNvSpPr/>
            <p:nvPr/>
          </p:nvSpPr>
          <p:spPr>
            <a:xfrm>
              <a:off x="7639857" y="2607669"/>
              <a:ext cx="14973" cy="19790"/>
            </a:xfrm>
            <a:custGeom>
              <a:avLst/>
              <a:gdLst>
                <a:gd name="connsiteX0" fmla="*/ 6470 w 16231"/>
                <a:gd name="connsiteY0" fmla="*/ 21453 h 21453"/>
                <a:gd name="connsiteX1" fmla="*/ 10329 w 16231"/>
                <a:gd name="connsiteY1" fmla="*/ 19410 h 21453"/>
                <a:gd name="connsiteX2" fmla="*/ 8967 w 16231"/>
                <a:gd name="connsiteY2" fmla="*/ 18162 h 21453"/>
                <a:gd name="connsiteX3" fmla="*/ 11011 w 16231"/>
                <a:gd name="connsiteY3" fmla="*/ 17254 h 21453"/>
                <a:gd name="connsiteX4" fmla="*/ 12940 w 16231"/>
                <a:gd name="connsiteY4" fmla="*/ 14870 h 21453"/>
                <a:gd name="connsiteX5" fmla="*/ 12940 w 16231"/>
                <a:gd name="connsiteY5" fmla="*/ 13281 h 21453"/>
                <a:gd name="connsiteX6" fmla="*/ 14756 w 16231"/>
                <a:gd name="connsiteY6" fmla="*/ 12032 h 21453"/>
                <a:gd name="connsiteX7" fmla="*/ 16232 w 16231"/>
                <a:gd name="connsiteY7" fmla="*/ 11010 h 21453"/>
                <a:gd name="connsiteX8" fmla="*/ 16232 w 16231"/>
                <a:gd name="connsiteY8" fmla="*/ 8059 h 21453"/>
                <a:gd name="connsiteX9" fmla="*/ 14529 w 16231"/>
                <a:gd name="connsiteY9" fmla="*/ 6470 h 21453"/>
                <a:gd name="connsiteX10" fmla="*/ 14529 w 16231"/>
                <a:gd name="connsiteY10" fmla="*/ 2951 h 21453"/>
                <a:gd name="connsiteX11" fmla="*/ 13394 w 16231"/>
                <a:gd name="connsiteY11" fmla="*/ 0 h 21453"/>
                <a:gd name="connsiteX12" fmla="*/ 13054 w 16231"/>
                <a:gd name="connsiteY12" fmla="*/ 3065 h 21453"/>
                <a:gd name="connsiteX13" fmla="*/ 11351 w 16231"/>
                <a:gd name="connsiteY13" fmla="*/ 3178 h 21453"/>
                <a:gd name="connsiteX14" fmla="*/ 12032 w 16231"/>
                <a:gd name="connsiteY14" fmla="*/ 6016 h 21453"/>
                <a:gd name="connsiteX15" fmla="*/ 10329 w 16231"/>
                <a:gd name="connsiteY15" fmla="*/ 5676 h 21453"/>
                <a:gd name="connsiteX16" fmla="*/ 9081 w 16231"/>
                <a:gd name="connsiteY16" fmla="*/ 3859 h 21453"/>
                <a:gd name="connsiteX17" fmla="*/ 8286 w 16231"/>
                <a:gd name="connsiteY17" fmla="*/ 4427 h 21453"/>
                <a:gd name="connsiteX18" fmla="*/ 9989 w 16231"/>
                <a:gd name="connsiteY18" fmla="*/ 6924 h 21453"/>
                <a:gd name="connsiteX19" fmla="*/ 8854 w 16231"/>
                <a:gd name="connsiteY19" fmla="*/ 9194 h 21453"/>
                <a:gd name="connsiteX20" fmla="*/ 8059 w 16231"/>
                <a:gd name="connsiteY20" fmla="*/ 7378 h 21453"/>
                <a:gd name="connsiteX21" fmla="*/ 7719 w 16231"/>
                <a:gd name="connsiteY21" fmla="*/ 5562 h 21453"/>
                <a:gd name="connsiteX22" fmla="*/ 6470 w 16231"/>
                <a:gd name="connsiteY22" fmla="*/ 4086 h 21453"/>
                <a:gd name="connsiteX23" fmla="*/ 5108 w 16231"/>
                <a:gd name="connsiteY23" fmla="*/ 5108 h 21453"/>
                <a:gd name="connsiteX24" fmla="*/ 6584 w 16231"/>
                <a:gd name="connsiteY24" fmla="*/ 6357 h 21453"/>
                <a:gd name="connsiteX25" fmla="*/ 5108 w 16231"/>
                <a:gd name="connsiteY25" fmla="*/ 7378 h 21453"/>
                <a:gd name="connsiteX26" fmla="*/ 3859 w 16231"/>
                <a:gd name="connsiteY26" fmla="*/ 6811 h 21453"/>
                <a:gd name="connsiteX27" fmla="*/ 3178 w 16231"/>
                <a:gd name="connsiteY27" fmla="*/ 8173 h 21453"/>
                <a:gd name="connsiteX28" fmla="*/ 795 w 16231"/>
                <a:gd name="connsiteY28" fmla="*/ 9875 h 21453"/>
                <a:gd name="connsiteX29" fmla="*/ 0 w 16231"/>
                <a:gd name="connsiteY29" fmla="*/ 11919 h 21453"/>
                <a:gd name="connsiteX30" fmla="*/ 681 w 16231"/>
                <a:gd name="connsiteY30" fmla="*/ 12827 h 21453"/>
                <a:gd name="connsiteX31" fmla="*/ 1135 w 16231"/>
                <a:gd name="connsiteY31" fmla="*/ 14416 h 21453"/>
                <a:gd name="connsiteX32" fmla="*/ 1135 w 16231"/>
                <a:gd name="connsiteY32" fmla="*/ 15664 h 21453"/>
                <a:gd name="connsiteX33" fmla="*/ 2043 w 16231"/>
                <a:gd name="connsiteY33" fmla="*/ 16913 h 21453"/>
                <a:gd name="connsiteX34" fmla="*/ 3405 w 16231"/>
                <a:gd name="connsiteY34" fmla="*/ 17140 h 21453"/>
                <a:gd name="connsiteX35" fmla="*/ 3632 w 16231"/>
                <a:gd name="connsiteY35" fmla="*/ 16346 h 21453"/>
                <a:gd name="connsiteX36" fmla="*/ 4654 w 16231"/>
                <a:gd name="connsiteY36" fmla="*/ 16232 h 21453"/>
                <a:gd name="connsiteX37" fmla="*/ 4881 w 16231"/>
                <a:gd name="connsiteY37" fmla="*/ 17027 h 21453"/>
                <a:gd name="connsiteX38" fmla="*/ 4313 w 16231"/>
                <a:gd name="connsiteY38" fmla="*/ 18162 h 21453"/>
                <a:gd name="connsiteX39" fmla="*/ 4313 w 16231"/>
                <a:gd name="connsiteY39" fmla="*/ 19524 h 21453"/>
                <a:gd name="connsiteX40" fmla="*/ 4995 w 16231"/>
                <a:gd name="connsiteY40" fmla="*/ 21453 h 21453"/>
                <a:gd name="connsiteX41" fmla="*/ 6470 w 16231"/>
                <a:gd name="connsiteY41" fmla="*/ 21453 h 21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6231" h="21453">
                  <a:moveTo>
                    <a:pt x="6470" y="21453"/>
                  </a:moveTo>
                  <a:lnTo>
                    <a:pt x="10329" y="19410"/>
                  </a:lnTo>
                  <a:lnTo>
                    <a:pt x="8967" y="18162"/>
                  </a:lnTo>
                  <a:lnTo>
                    <a:pt x="11011" y="17254"/>
                  </a:lnTo>
                  <a:lnTo>
                    <a:pt x="12940" y="14870"/>
                  </a:lnTo>
                  <a:lnTo>
                    <a:pt x="12940" y="13281"/>
                  </a:lnTo>
                  <a:lnTo>
                    <a:pt x="14756" y="12032"/>
                  </a:lnTo>
                  <a:lnTo>
                    <a:pt x="16232" y="11010"/>
                  </a:lnTo>
                  <a:lnTo>
                    <a:pt x="16232" y="8059"/>
                  </a:lnTo>
                  <a:lnTo>
                    <a:pt x="14529" y="6470"/>
                  </a:lnTo>
                  <a:lnTo>
                    <a:pt x="14529" y="2951"/>
                  </a:lnTo>
                  <a:lnTo>
                    <a:pt x="13394" y="0"/>
                  </a:lnTo>
                  <a:lnTo>
                    <a:pt x="13054" y="3065"/>
                  </a:lnTo>
                  <a:cubicBezTo>
                    <a:pt x="13054" y="3065"/>
                    <a:pt x="11578" y="2724"/>
                    <a:pt x="11351" y="3178"/>
                  </a:cubicBezTo>
                  <a:cubicBezTo>
                    <a:pt x="11124" y="3632"/>
                    <a:pt x="12032" y="6016"/>
                    <a:pt x="12032" y="6016"/>
                  </a:cubicBezTo>
                  <a:lnTo>
                    <a:pt x="10329" y="5676"/>
                  </a:lnTo>
                  <a:lnTo>
                    <a:pt x="9081" y="3859"/>
                  </a:lnTo>
                  <a:cubicBezTo>
                    <a:pt x="9081" y="3859"/>
                    <a:pt x="8173" y="4086"/>
                    <a:pt x="8286" y="4427"/>
                  </a:cubicBezTo>
                  <a:cubicBezTo>
                    <a:pt x="8400" y="4767"/>
                    <a:pt x="9989" y="6924"/>
                    <a:pt x="9989" y="6924"/>
                  </a:cubicBezTo>
                  <a:lnTo>
                    <a:pt x="8854" y="9194"/>
                  </a:lnTo>
                  <a:lnTo>
                    <a:pt x="8059" y="7378"/>
                  </a:lnTo>
                  <a:lnTo>
                    <a:pt x="7719" y="5562"/>
                  </a:lnTo>
                  <a:lnTo>
                    <a:pt x="6470" y="4086"/>
                  </a:lnTo>
                  <a:lnTo>
                    <a:pt x="5108" y="5108"/>
                  </a:lnTo>
                  <a:lnTo>
                    <a:pt x="6584" y="6357"/>
                  </a:lnTo>
                  <a:lnTo>
                    <a:pt x="5108" y="7378"/>
                  </a:lnTo>
                  <a:lnTo>
                    <a:pt x="3859" y="6811"/>
                  </a:lnTo>
                  <a:lnTo>
                    <a:pt x="3178" y="8173"/>
                  </a:lnTo>
                  <a:lnTo>
                    <a:pt x="795" y="9875"/>
                  </a:lnTo>
                  <a:lnTo>
                    <a:pt x="0" y="11919"/>
                  </a:lnTo>
                  <a:lnTo>
                    <a:pt x="681" y="12827"/>
                  </a:lnTo>
                  <a:lnTo>
                    <a:pt x="1135" y="14416"/>
                  </a:lnTo>
                  <a:lnTo>
                    <a:pt x="1135" y="15664"/>
                  </a:lnTo>
                  <a:lnTo>
                    <a:pt x="2043" y="16913"/>
                  </a:lnTo>
                  <a:lnTo>
                    <a:pt x="3405" y="17140"/>
                  </a:lnTo>
                  <a:lnTo>
                    <a:pt x="3632" y="16346"/>
                  </a:lnTo>
                  <a:lnTo>
                    <a:pt x="4654" y="16232"/>
                  </a:lnTo>
                  <a:lnTo>
                    <a:pt x="4881" y="17027"/>
                  </a:lnTo>
                  <a:lnTo>
                    <a:pt x="4313" y="18162"/>
                  </a:lnTo>
                  <a:lnTo>
                    <a:pt x="4313" y="19524"/>
                  </a:lnTo>
                  <a:lnTo>
                    <a:pt x="4995" y="21453"/>
                  </a:lnTo>
                  <a:lnTo>
                    <a:pt x="6470" y="2145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85" name="Freeform: Shape 984">
              <a:extLst>
                <a:ext uri="{FF2B5EF4-FFF2-40B4-BE49-F238E27FC236}">
                  <a16:creationId xmlns:a16="http://schemas.microsoft.com/office/drawing/2014/main" id="{CF50F50C-B884-CF81-BCEB-9D5D89576014}"/>
                </a:ext>
              </a:extLst>
            </p:cNvPr>
            <p:cNvSpPr/>
            <p:nvPr/>
          </p:nvSpPr>
          <p:spPr>
            <a:xfrm>
              <a:off x="7630507" y="2620968"/>
              <a:ext cx="12999" cy="8376"/>
            </a:xfrm>
            <a:custGeom>
              <a:avLst/>
              <a:gdLst>
                <a:gd name="connsiteX0" fmla="*/ 12502 w 14091"/>
                <a:gd name="connsiteY0" fmla="*/ 9081 h 9080"/>
                <a:gd name="connsiteX1" fmla="*/ 8870 w 14091"/>
                <a:gd name="connsiteY1" fmla="*/ 9081 h 9080"/>
                <a:gd name="connsiteX2" fmla="*/ 4670 w 14091"/>
                <a:gd name="connsiteY2" fmla="*/ 7605 h 9080"/>
                <a:gd name="connsiteX3" fmla="*/ 681 w 14091"/>
                <a:gd name="connsiteY3" fmla="*/ 5221 h 9080"/>
                <a:gd name="connsiteX4" fmla="*/ 0 w 14091"/>
                <a:gd name="connsiteY4" fmla="*/ 3519 h 9080"/>
                <a:gd name="connsiteX5" fmla="*/ 1362 w 14091"/>
                <a:gd name="connsiteY5" fmla="*/ 1816 h 9080"/>
                <a:gd name="connsiteX6" fmla="*/ 3178 w 14091"/>
                <a:gd name="connsiteY6" fmla="*/ 1816 h 9080"/>
                <a:gd name="connsiteX7" fmla="*/ 3859 w 14091"/>
                <a:gd name="connsiteY7" fmla="*/ 0 h 9080"/>
                <a:gd name="connsiteX8" fmla="*/ 6259 w 14091"/>
                <a:gd name="connsiteY8" fmla="*/ 0 h 9080"/>
                <a:gd name="connsiteX9" fmla="*/ 6940 w 14091"/>
                <a:gd name="connsiteY9" fmla="*/ 1476 h 9080"/>
                <a:gd name="connsiteX10" fmla="*/ 7508 w 14091"/>
                <a:gd name="connsiteY10" fmla="*/ 0 h 9080"/>
                <a:gd name="connsiteX11" fmla="*/ 8756 w 14091"/>
                <a:gd name="connsiteY11" fmla="*/ 1589 h 9080"/>
                <a:gd name="connsiteX12" fmla="*/ 9324 w 14091"/>
                <a:gd name="connsiteY12" fmla="*/ 2724 h 9080"/>
                <a:gd name="connsiteX13" fmla="*/ 11594 w 14091"/>
                <a:gd name="connsiteY13" fmla="*/ 3746 h 9080"/>
                <a:gd name="connsiteX14" fmla="*/ 12502 w 14091"/>
                <a:gd name="connsiteY14" fmla="*/ 5335 h 9080"/>
                <a:gd name="connsiteX15" fmla="*/ 13297 w 14091"/>
                <a:gd name="connsiteY15" fmla="*/ 7038 h 9080"/>
                <a:gd name="connsiteX16" fmla="*/ 14091 w 14091"/>
                <a:gd name="connsiteY16" fmla="*/ 9081 h 9080"/>
                <a:gd name="connsiteX17" fmla="*/ 12502 w 14091"/>
                <a:gd name="connsiteY17" fmla="*/ 9081 h 9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91" h="9080">
                  <a:moveTo>
                    <a:pt x="12502" y="9081"/>
                  </a:moveTo>
                  <a:lnTo>
                    <a:pt x="8870" y="9081"/>
                  </a:lnTo>
                  <a:lnTo>
                    <a:pt x="4670" y="7605"/>
                  </a:lnTo>
                  <a:lnTo>
                    <a:pt x="681" y="5221"/>
                  </a:lnTo>
                  <a:lnTo>
                    <a:pt x="0" y="3519"/>
                  </a:lnTo>
                  <a:lnTo>
                    <a:pt x="1362" y="1816"/>
                  </a:lnTo>
                  <a:lnTo>
                    <a:pt x="3178" y="1816"/>
                  </a:lnTo>
                  <a:lnTo>
                    <a:pt x="3859" y="0"/>
                  </a:lnTo>
                  <a:lnTo>
                    <a:pt x="6259" y="0"/>
                  </a:lnTo>
                  <a:lnTo>
                    <a:pt x="6940" y="1476"/>
                  </a:lnTo>
                  <a:lnTo>
                    <a:pt x="7508" y="0"/>
                  </a:lnTo>
                  <a:lnTo>
                    <a:pt x="8756" y="1589"/>
                  </a:lnTo>
                  <a:lnTo>
                    <a:pt x="9324" y="2724"/>
                  </a:lnTo>
                  <a:lnTo>
                    <a:pt x="11594" y="3746"/>
                  </a:lnTo>
                  <a:lnTo>
                    <a:pt x="12502" y="5335"/>
                  </a:lnTo>
                  <a:lnTo>
                    <a:pt x="13297" y="7038"/>
                  </a:lnTo>
                  <a:lnTo>
                    <a:pt x="14091" y="9081"/>
                  </a:lnTo>
                  <a:lnTo>
                    <a:pt x="12502" y="9081"/>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86" name="Freeform: Shape 985">
              <a:extLst>
                <a:ext uri="{FF2B5EF4-FFF2-40B4-BE49-F238E27FC236}">
                  <a16:creationId xmlns:a16="http://schemas.microsoft.com/office/drawing/2014/main" id="{9D15BB1B-E8D5-A991-F9FE-FB67088DD231}"/>
                </a:ext>
              </a:extLst>
            </p:cNvPr>
            <p:cNvSpPr/>
            <p:nvPr/>
          </p:nvSpPr>
          <p:spPr>
            <a:xfrm>
              <a:off x="7630596" y="3595237"/>
              <a:ext cx="118610" cy="77966"/>
            </a:xfrm>
            <a:custGeom>
              <a:avLst/>
              <a:gdLst>
                <a:gd name="connsiteX0" fmla="*/ 82116 w 128574"/>
                <a:gd name="connsiteY0" fmla="*/ 71430 h 84516"/>
                <a:gd name="connsiteX1" fmla="*/ 80754 w 128574"/>
                <a:gd name="connsiteY1" fmla="*/ 70976 h 84516"/>
                <a:gd name="connsiteX2" fmla="*/ 79246 w 128574"/>
                <a:gd name="connsiteY2" fmla="*/ 70603 h 84516"/>
                <a:gd name="connsiteX3" fmla="*/ 77657 w 128574"/>
                <a:gd name="connsiteY3" fmla="*/ 71203 h 84516"/>
                <a:gd name="connsiteX4" fmla="*/ 76895 w 128574"/>
                <a:gd name="connsiteY4" fmla="*/ 72711 h 84516"/>
                <a:gd name="connsiteX5" fmla="*/ 77722 w 128574"/>
                <a:gd name="connsiteY5" fmla="*/ 74219 h 84516"/>
                <a:gd name="connsiteX6" fmla="*/ 78549 w 128574"/>
                <a:gd name="connsiteY6" fmla="*/ 75046 h 84516"/>
                <a:gd name="connsiteX7" fmla="*/ 79230 w 128574"/>
                <a:gd name="connsiteY7" fmla="*/ 76327 h 84516"/>
                <a:gd name="connsiteX8" fmla="*/ 79230 w 128574"/>
                <a:gd name="connsiteY8" fmla="*/ 78306 h 84516"/>
                <a:gd name="connsiteX9" fmla="*/ 78549 w 128574"/>
                <a:gd name="connsiteY9" fmla="*/ 80122 h 84516"/>
                <a:gd name="connsiteX10" fmla="*/ 76879 w 128574"/>
                <a:gd name="connsiteY10" fmla="*/ 81484 h 84516"/>
                <a:gd name="connsiteX11" fmla="*/ 75144 w 128574"/>
                <a:gd name="connsiteY11" fmla="*/ 82700 h 84516"/>
                <a:gd name="connsiteX12" fmla="*/ 73100 w 128574"/>
                <a:gd name="connsiteY12" fmla="*/ 83235 h 84516"/>
                <a:gd name="connsiteX13" fmla="*/ 70976 w 128574"/>
                <a:gd name="connsiteY13" fmla="*/ 83235 h 84516"/>
                <a:gd name="connsiteX14" fmla="*/ 68398 w 128574"/>
                <a:gd name="connsiteY14" fmla="*/ 82700 h 84516"/>
                <a:gd name="connsiteX15" fmla="*/ 66355 w 128574"/>
                <a:gd name="connsiteY15" fmla="*/ 82619 h 84516"/>
                <a:gd name="connsiteX16" fmla="*/ 64911 w 128574"/>
                <a:gd name="connsiteY16" fmla="*/ 82700 h 84516"/>
                <a:gd name="connsiteX17" fmla="*/ 63403 w 128574"/>
                <a:gd name="connsiteY17" fmla="*/ 83381 h 84516"/>
                <a:gd name="connsiteX18" fmla="*/ 61279 w 128574"/>
                <a:gd name="connsiteY18" fmla="*/ 84517 h 84516"/>
                <a:gd name="connsiteX19" fmla="*/ 59236 w 128574"/>
                <a:gd name="connsiteY19" fmla="*/ 84289 h 84516"/>
                <a:gd name="connsiteX20" fmla="*/ 57420 w 128574"/>
                <a:gd name="connsiteY20" fmla="*/ 82846 h 84516"/>
                <a:gd name="connsiteX21" fmla="*/ 55977 w 128574"/>
                <a:gd name="connsiteY21" fmla="*/ 81630 h 84516"/>
                <a:gd name="connsiteX22" fmla="*/ 51890 w 128574"/>
                <a:gd name="connsiteY22" fmla="*/ 79814 h 84516"/>
                <a:gd name="connsiteX23" fmla="*/ 47577 w 128574"/>
                <a:gd name="connsiteY23" fmla="*/ 79814 h 84516"/>
                <a:gd name="connsiteX24" fmla="*/ 45907 w 128574"/>
                <a:gd name="connsiteY24" fmla="*/ 78987 h 84516"/>
                <a:gd name="connsiteX25" fmla="*/ 44155 w 128574"/>
                <a:gd name="connsiteY25" fmla="*/ 77544 h 84516"/>
                <a:gd name="connsiteX26" fmla="*/ 41885 w 128574"/>
                <a:gd name="connsiteY26" fmla="*/ 76636 h 84516"/>
                <a:gd name="connsiteX27" fmla="*/ 39080 w 128574"/>
                <a:gd name="connsiteY27" fmla="*/ 76490 h 84516"/>
                <a:gd name="connsiteX28" fmla="*/ 36875 w 128574"/>
                <a:gd name="connsiteY28" fmla="*/ 76636 h 84516"/>
                <a:gd name="connsiteX29" fmla="*/ 35123 w 128574"/>
                <a:gd name="connsiteY29" fmla="*/ 77852 h 84516"/>
                <a:gd name="connsiteX30" fmla="*/ 32999 w 128574"/>
                <a:gd name="connsiteY30" fmla="*/ 78679 h 84516"/>
                <a:gd name="connsiteX31" fmla="*/ 30421 w 128574"/>
                <a:gd name="connsiteY31" fmla="*/ 77917 h 84516"/>
                <a:gd name="connsiteX32" fmla="*/ 28378 w 128574"/>
                <a:gd name="connsiteY32" fmla="*/ 78971 h 84516"/>
                <a:gd name="connsiteX33" fmla="*/ 25199 w 128574"/>
                <a:gd name="connsiteY33" fmla="*/ 79344 h 84516"/>
                <a:gd name="connsiteX34" fmla="*/ 22702 w 128574"/>
                <a:gd name="connsiteY34" fmla="*/ 79879 h 84516"/>
                <a:gd name="connsiteX35" fmla="*/ 19897 w 128574"/>
                <a:gd name="connsiteY35" fmla="*/ 81241 h 84516"/>
                <a:gd name="connsiteX36" fmla="*/ 17237 w 128574"/>
                <a:gd name="connsiteY36" fmla="*/ 81549 h 84516"/>
                <a:gd name="connsiteX37" fmla="*/ 15080 w 128574"/>
                <a:gd name="connsiteY37" fmla="*/ 81581 h 84516"/>
                <a:gd name="connsiteX38" fmla="*/ 12827 w 128574"/>
                <a:gd name="connsiteY38" fmla="*/ 81387 h 84516"/>
                <a:gd name="connsiteX39" fmla="*/ 12340 w 128574"/>
                <a:gd name="connsiteY39" fmla="*/ 80673 h 84516"/>
                <a:gd name="connsiteX40" fmla="*/ 13199 w 128574"/>
                <a:gd name="connsiteY40" fmla="*/ 79084 h 84516"/>
                <a:gd name="connsiteX41" fmla="*/ 13848 w 128574"/>
                <a:gd name="connsiteY41" fmla="*/ 78209 h 84516"/>
                <a:gd name="connsiteX42" fmla="*/ 12989 w 128574"/>
                <a:gd name="connsiteY42" fmla="*/ 76392 h 84516"/>
                <a:gd name="connsiteX43" fmla="*/ 12697 w 128574"/>
                <a:gd name="connsiteY43" fmla="*/ 74576 h 84516"/>
                <a:gd name="connsiteX44" fmla="*/ 12648 w 128574"/>
                <a:gd name="connsiteY44" fmla="*/ 73490 h 84516"/>
                <a:gd name="connsiteX45" fmla="*/ 13524 w 128574"/>
                <a:gd name="connsiteY45" fmla="*/ 72290 h 84516"/>
                <a:gd name="connsiteX46" fmla="*/ 14464 w 128574"/>
                <a:gd name="connsiteY46" fmla="*/ 71495 h 84516"/>
                <a:gd name="connsiteX47" fmla="*/ 14464 w 128574"/>
                <a:gd name="connsiteY47" fmla="*/ 70474 h 84516"/>
                <a:gd name="connsiteX48" fmla="*/ 13524 w 128574"/>
                <a:gd name="connsiteY48" fmla="*/ 68657 h 84516"/>
                <a:gd name="connsiteX49" fmla="*/ 12827 w 128574"/>
                <a:gd name="connsiteY49" fmla="*/ 67003 h 84516"/>
                <a:gd name="connsiteX50" fmla="*/ 11805 w 128574"/>
                <a:gd name="connsiteY50" fmla="*/ 65074 h 84516"/>
                <a:gd name="connsiteX51" fmla="*/ 11237 w 128574"/>
                <a:gd name="connsiteY51" fmla="*/ 63485 h 84516"/>
                <a:gd name="connsiteX52" fmla="*/ 10216 w 128574"/>
                <a:gd name="connsiteY52" fmla="*/ 62398 h 84516"/>
                <a:gd name="connsiteX53" fmla="*/ 8059 w 128574"/>
                <a:gd name="connsiteY53" fmla="*/ 61766 h 84516"/>
                <a:gd name="connsiteX54" fmla="*/ 7037 w 128574"/>
                <a:gd name="connsiteY54" fmla="*/ 60679 h 84516"/>
                <a:gd name="connsiteX55" fmla="*/ 4816 w 128574"/>
                <a:gd name="connsiteY55" fmla="*/ 59544 h 84516"/>
                <a:gd name="connsiteX56" fmla="*/ 3389 w 128574"/>
                <a:gd name="connsiteY56" fmla="*/ 58409 h 84516"/>
                <a:gd name="connsiteX57" fmla="*/ 2708 w 128574"/>
                <a:gd name="connsiteY57" fmla="*/ 56528 h 84516"/>
                <a:gd name="connsiteX58" fmla="*/ 1913 w 128574"/>
                <a:gd name="connsiteY58" fmla="*/ 55393 h 84516"/>
                <a:gd name="connsiteX59" fmla="*/ 1021 w 128574"/>
                <a:gd name="connsiteY59" fmla="*/ 54307 h 84516"/>
                <a:gd name="connsiteX60" fmla="*/ 2108 w 128574"/>
                <a:gd name="connsiteY60" fmla="*/ 53528 h 84516"/>
                <a:gd name="connsiteX61" fmla="*/ 3421 w 128574"/>
                <a:gd name="connsiteY61" fmla="*/ 52215 h 84516"/>
                <a:gd name="connsiteX62" fmla="*/ 3535 w 128574"/>
                <a:gd name="connsiteY62" fmla="*/ 50788 h 84516"/>
                <a:gd name="connsiteX63" fmla="*/ 2513 w 128574"/>
                <a:gd name="connsiteY63" fmla="*/ 49426 h 84516"/>
                <a:gd name="connsiteX64" fmla="*/ 1200 w 128574"/>
                <a:gd name="connsiteY64" fmla="*/ 48517 h 84516"/>
                <a:gd name="connsiteX65" fmla="*/ 1200 w 128574"/>
                <a:gd name="connsiteY65" fmla="*/ 46296 h 84516"/>
                <a:gd name="connsiteX66" fmla="*/ 2059 w 128574"/>
                <a:gd name="connsiteY66" fmla="*/ 45501 h 84516"/>
                <a:gd name="connsiteX67" fmla="*/ 2692 w 128574"/>
                <a:gd name="connsiteY67" fmla="*/ 44593 h 84516"/>
                <a:gd name="connsiteX68" fmla="*/ 2643 w 128574"/>
                <a:gd name="connsiteY68" fmla="*/ 42599 h 84516"/>
                <a:gd name="connsiteX69" fmla="*/ 1443 w 128574"/>
                <a:gd name="connsiteY69" fmla="*/ 41237 h 84516"/>
                <a:gd name="connsiteX70" fmla="*/ 1329 w 128574"/>
                <a:gd name="connsiteY70" fmla="*/ 39469 h 84516"/>
                <a:gd name="connsiteX71" fmla="*/ 2757 w 128574"/>
                <a:gd name="connsiteY71" fmla="*/ 39128 h 84516"/>
                <a:gd name="connsiteX72" fmla="*/ 4800 w 128574"/>
                <a:gd name="connsiteY72" fmla="*/ 39469 h 84516"/>
                <a:gd name="connsiteX73" fmla="*/ 6681 w 128574"/>
                <a:gd name="connsiteY73" fmla="*/ 38675 h 84516"/>
                <a:gd name="connsiteX74" fmla="*/ 8610 w 128574"/>
                <a:gd name="connsiteY74" fmla="*/ 38675 h 84516"/>
                <a:gd name="connsiteX75" fmla="*/ 9518 w 128574"/>
                <a:gd name="connsiteY75" fmla="*/ 37085 h 84516"/>
                <a:gd name="connsiteX76" fmla="*/ 10427 w 128574"/>
                <a:gd name="connsiteY76" fmla="*/ 35496 h 84516"/>
                <a:gd name="connsiteX77" fmla="*/ 12356 w 128574"/>
                <a:gd name="connsiteY77" fmla="*/ 33615 h 84516"/>
                <a:gd name="connsiteX78" fmla="*/ 13037 w 128574"/>
                <a:gd name="connsiteY78" fmla="*/ 31848 h 84516"/>
                <a:gd name="connsiteX79" fmla="*/ 12973 w 128574"/>
                <a:gd name="connsiteY79" fmla="*/ 30258 h 84516"/>
                <a:gd name="connsiteX80" fmla="*/ 11724 w 128574"/>
                <a:gd name="connsiteY80" fmla="*/ 28491 h 84516"/>
                <a:gd name="connsiteX81" fmla="*/ 8886 w 128574"/>
                <a:gd name="connsiteY81" fmla="*/ 26448 h 84516"/>
                <a:gd name="connsiteX82" fmla="*/ 7410 w 128574"/>
                <a:gd name="connsiteY82" fmla="*/ 25086 h 84516"/>
                <a:gd name="connsiteX83" fmla="*/ 5821 w 128574"/>
                <a:gd name="connsiteY83" fmla="*/ 23383 h 84516"/>
                <a:gd name="connsiteX84" fmla="*/ 3665 w 128574"/>
                <a:gd name="connsiteY84" fmla="*/ 21616 h 84516"/>
                <a:gd name="connsiteX85" fmla="*/ 3097 w 128574"/>
                <a:gd name="connsiteY85" fmla="*/ 20367 h 84516"/>
                <a:gd name="connsiteX86" fmla="*/ 2238 w 128574"/>
                <a:gd name="connsiteY86" fmla="*/ 18599 h 84516"/>
                <a:gd name="connsiteX87" fmla="*/ 1719 w 128574"/>
                <a:gd name="connsiteY87" fmla="*/ 17513 h 84516"/>
                <a:gd name="connsiteX88" fmla="*/ 746 w 128574"/>
                <a:gd name="connsiteY88" fmla="*/ 16200 h 84516"/>
                <a:gd name="connsiteX89" fmla="*/ 178 w 128574"/>
                <a:gd name="connsiteY89" fmla="*/ 13978 h 84516"/>
                <a:gd name="connsiteX90" fmla="*/ 0 w 128574"/>
                <a:gd name="connsiteY90" fmla="*/ 11756 h 84516"/>
                <a:gd name="connsiteX91" fmla="*/ 454 w 128574"/>
                <a:gd name="connsiteY91" fmla="*/ 9146 h 84516"/>
                <a:gd name="connsiteX92" fmla="*/ 1767 w 128574"/>
                <a:gd name="connsiteY92" fmla="*/ 6989 h 84516"/>
                <a:gd name="connsiteX93" fmla="*/ 3308 w 128574"/>
                <a:gd name="connsiteY93" fmla="*/ 5286 h 84516"/>
                <a:gd name="connsiteX94" fmla="*/ 4054 w 128574"/>
                <a:gd name="connsiteY94" fmla="*/ 3811 h 84516"/>
                <a:gd name="connsiteX95" fmla="*/ 4232 w 128574"/>
                <a:gd name="connsiteY95" fmla="*/ 2270 h 84516"/>
                <a:gd name="connsiteX96" fmla="*/ 5659 w 128574"/>
                <a:gd name="connsiteY96" fmla="*/ 340 h 84516"/>
                <a:gd name="connsiteX97" fmla="*/ 6227 w 128574"/>
                <a:gd name="connsiteY97" fmla="*/ 0 h 84516"/>
                <a:gd name="connsiteX98" fmla="*/ 7654 w 128574"/>
                <a:gd name="connsiteY98" fmla="*/ 1313 h 84516"/>
                <a:gd name="connsiteX99" fmla="*/ 9308 w 128574"/>
                <a:gd name="connsiteY99" fmla="*/ 2513 h 84516"/>
                <a:gd name="connsiteX100" fmla="*/ 10962 w 128574"/>
                <a:gd name="connsiteY100" fmla="*/ 3259 h 84516"/>
                <a:gd name="connsiteX101" fmla="*/ 11935 w 128574"/>
                <a:gd name="connsiteY101" fmla="*/ 3892 h 84516"/>
                <a:gd name="connsiteX102" fmla="*/ 12794 w 128574"/>
                <a:gd name="connsiteY102" fmla="*/ 4686 h 84516"/>
                <a:gd name="connsiteX103" fmla="*/ 12794 w 128574"/>
                <a:gd name="connsiteY103" fmla="*/ 5708 h 84516"/>
                <a:gd name="connsiteX104" fmla="*/ 11821 w 128574"/>
                <a:gd name="connsiteY104" fmla="*/ 6616 h 84516"/>
                <a:gd name="connsiteX105" fmla="*/ 10119 w 128574"/>
                <a:gd name="connsiteY105" fmla="*/ 7475 h 84516"/>
                <a:gd name="connsiteX106" fmla="*/ 9372 w 128574"/>
                <a:gd name="connsiteY106" fmla="*/ 8951 h 84516"/>
                <a:gd name="connsiteX107" fmla="*/ 9259 w 128574"/>
                <a:gd name="connsiteY107" fmla="*/ 10427 h 84516"/>
                <a:gd name="connsiteX108" fmla="*/ 9778 w 128574"/>
                <a:gd name="connsiteY108" fmla="*/ 11675 h 84516"/>
                <a:gd name="connsiteX109" fmla="*/ 10751 w 128574"/>
                <a:gd name="connsiteY109" fmla="*/ 12243 h 84516"/>
                <a:gd name="connsiteX110" fmla="*/ 12178 w 128574"/>
                <a:gd name="connsiteY110" fmla="*/ 12243 h 84516"/>
                <a:gd name="connsiteX111" fmla="*/ 15356 w 128574"/>
                <a:gd name="connsiteY111" fmla="*/ 12356 h 84516"/>
                <a:gd name="connsiteX112" fmla="*/ 17237 w 128574"/>
                <a:gd name="connsiteY112" fmla="*/ 12064 h 84516"/>
                <a:gd name="connsiteX113" fmla="*/ 19459 w 128574"/>
                <a:gd name="connsiteY113" fmla="*/ 11205 h 84516"/>
                <a:gd name="connsiteX114" fmla="*/ 21502 w 128574"/>
                <a:gd name="connsiteY114" fmla="*/ 11497 h 84516"/>
                <a:gd name="connsiteX115" fmla="*/ 23659 w 128574"/>
                <a:gd name="connsiteY115" fmla="*/ 12405 h 84516"/>
                <a:gd name="connsiteX116" fmla="*/ 24745 w 128574"/>
                <a:gd name="connsiteY116" fmla="*/ 13151 h 84516"/>
                <a:gd name="connsiteX117" fmla="*/ 27015 w 128574"/>
                <a:gd name="connsiteY117" fmla="*/ 13037 h 84516"/>
                <a:gd name="connsiteX118" fmla="*/ 28896 w 128574"/>
                <a:gd name="connsiteY118" fmla="*/ 12859 h 84516"/>
                <a:gd name="connsiteX119" fmla="*/ 31507 w 128574"/>
                <a:gd name="connsiteY119" fmla="*/ 13718 h 84516"/>
                <a:gd name="connsiteX120" fmla="*/ 33891 w 128574"/>
                <a:gd name="connsiteY120" fmla="*/ 15373 h 84516"/>
                <a:gd name="connsiteX121" fmla="*/ 35204 w 128574"/>
                <a:gd name="connsiteY121" fmla="*/ 16005 h 84516"/>
                <a:gd name="connsiteX122" fmla="*/ 37993 w 128574"/>
                <a:gd name="connsiteY122" fmla="*/ 16410 h 84516"/>
                <a:gd name="connsiteX123" fmla="*/ 40037 w 128574"/>
                <a:gd name="connsiteY123" fmla="*/ 16118 h 84516"/>
                <a:gd name="connsiteX124" fmla="*/ 42145 w 128574"/>
                <a:gd name="connsiteY124" fmla="*/ 15210 h 84516"/>
                <a:gd name="connsiteX125" fmla="*/ 43345 w 128574"/>
                <a:gd name="connsiteY125" fmla="*/ 14691 h 84516"/>
                <a:gd name="connsiteX126" fmla="*/ 46361 w 128574"/>
                <a:gd name="connsiteY126" fmla="*/ 14691 h 84516"/>
                <a:gd name="connsiteX127" fmla="*/ 48063 w 128574"/>
                <a:gd name="connsiteY127" fmla="*/ 15259 h 84516"/>
                <a:gd name="connsiteX128" fmla="*/ 51128 w 128574"/>
                <a:gd name="connsiteY128" fmla="*/ 15373 h 84516"/>
                <a:gd name="connsiteX129" fmla="*/ 52215 w 128574"/>
                <a:gd name="connsiteY129" fmla="*/ 14805 h 84516"/>
                <a:gd name="connsiteX130" fmla="*/ 54096 w 128574"/>
                <a:gd name="connsiteY130" fmla="*/ 14578 h 84516"/>
                <a:gd name="connsiteX131" fmla="*/ 57955 w 128574"/>
                <a:gd name="connsiteY131" fmla="*/ 15097 h 84516"/>
                <a:gd name="connsiteX132" fmla="*/ 59268 w 128574"/>
                <a:gd name="connsiteY132" fmla="*/ 16232 h 84516"/>
                <a:gd name="connsiteX133" fmla="*/ 60695 w 128574"/>
                <a:gd name="connsiteY133" fmla="*/ 16800 h 84516"/>
                <a:gd name="connsiteX134" fmla="*/ 63420 w 128574"/>
                <a:gd name="connsiteY134" fmla="*/ 17140 h 84516"/>
                <a:gd name="connsiteX135" fmla="*/ 65868 w 128574"/>
                <a:gd name="connsiteY135" fmla="*/ 16459 h 84516"/>
                <a:gd name="connsiteX136" fmla="*/ 68998 w 128574"/>
                <a:gd name="connsiteY136" fmla="*/ 15145 h 84516"/>
                <a:gd name="connsiteX137" fmla="*/ 71674 w 128574"/>
                <a:gd name="connsiteY137" fmla="*/ 13670 h 84516"/>
                <a:gd name="connsiteX138" fmla="*/ 73717 w 128574"/>
                <a:gd name="connsiteY138" fmla="*/ 12016 h 84516"/>
                <a:gd name="connsiteX139" fmla="*/ 75371 w 128574"/>
                <a:gd name="connsiteY139" fmla="*/ 9794 h 84516"/>
                <a:gd name="connsiteX140" fmla="*/ 77527 w 128574"/>
                <a:gd name="connsiteY140" fmla="*/ 7865 h 84516"/>
                <a:gd name="connsiteX141" fmla="*/ 80252 w 128574"/>
                <a:gd name="connsiteY141" fmla="*/ 6956 h 84516"/>
                <a:gd name="connsiteX142" fmla="*/ 81906 w 128574"/>
                <a:gd name="connsiteY142" fmla="*/ 6324 h 84516"/>
                <a:gd name="connsiteX143" fmla="*/ 84127 w 128574"/>
                <a:gd name="connsiteY143" fmla="*/ 5416 h 84516"/>
                <a:gd name="connsiteX144" fmla="*/ 85668 w 128574"/>
                <a:gd name="connsiteY144" fmla="*/ 4784 h 84516"/>
                <a:gd name="connsiteX145" fmla="*/ 86981 w 128574"/>
                <a:gd name="connsiteY145" fmla="*/ 4151 h 84516"/>
                <a:gd name="connsiteX146" fmla="*/ 89705 w 128574"/>
                <a:gd name="connsiteY146" fmla="*/ 3584 h 84516"/>
                <a:gd name="connsiteX147" fmla="*/ 91976 w 128574"/>
                <a:gd name="connsiteY147" fmla="*/ 3243 h 84516"/>
                <a:gd name="connsiteX148" fmla="*/ 94424 w 128574"/>
                <a:gd name="connsiteY148" fmla="*/ 3016 h 84516"/>
                <a:gd name="connsiteX149" fmla="*/ 97148 w 128574"/>
                <a:gd name="connsiteY149" fmla="*/ 3130 h 84516"/>
                <a:gd name="connsiteX150" fmla="*/ 99597 w 128574"/>
                <a:gd name="connsiteY150" fmla="*/ 4102 h 84516"/>
                <a:gd name="connsiteX151" fmla="*/ 101024 w 128574"/>
                <a:gd name="connsiteY151" fmla="*/ 5238 h 84516"/>
                <a:gd name="connsiteX152" fmla="*/ 103246 w 128574"/>
                <a:gd name="connsiteY152" fmla="*/ 6097 h 84516"/>
                <a:gd name="connsiteX153" fmla="*/ 104948 w 128574"/>
                <a:gd name="connsiteY153" fmla="*/ 6616 h 84516"/>
                <a:gd name="connsiteX154" fmla="*/ 107218 w 128574"/>
                <a:gd name="connsiteY154" fmla="*/ 6616 h 84516"/>
                <a:gd name="connsiteX155" fmla="*/ 109894 w 128574"/>
                <a:gd name="connsiteY155" fmla="*/ 7702 h 84516"/>
                <a:gd name="connsiteX156" fmla="*/ 110348 w 128574"/>
                <a:gd name="connsiteY156" fmla="*/ 8610 h 84516"/>
                <a:gd name="connsiteX157" fmla="*/ 111256 w 128574"/>
                <a:gd name="connsiteY157" fmla="*/ 9243 h 84516"/>
                <a:gd name="connsiteX158" fmla="*/ 112278 w 128574"/>
                <a:gd name="connsiteY158" fmla="*/ 9016 h 84516"/>
                <a:gd name="connsiteX159" fmla="*/ 113072 w 128574"/>
                <a:gd name="connsiteY159" fmla="*/ 8383 h 84516"/>
                <a:gd name="connsiteX160" fmla="*/ 114207 w 128574"/>
                <a:gd name="connsiteY160" fmla="*/ 7865 h 84516"/>
                <a:gd name="connsiteX161" fmla="*/ 115407 w 128574"/>
                <a:gd name="connsiteY161" fmla="*/ 7978 h 84516"/>
                <a:gd name="connsiteX162" fmla="*/ 116040 w 128574"/>
                <a:gd name="connsiteY162" fmla="*/ 9000 h 84516"/>
                <a:gd name="connsiteX163" fmla="*/ 116040 w 128574"/>
                <a:gd name="connsiteY163" fmla="*/ 10135 h 84516"/>
                <a:gd name="connsiteX164" fmla="*/ 115748 w 128574"/>
                <a:gd name="connsiteY164" fmla="*/ 10929 h 84516"/>
                <a:gd name="connsiteX165" fmla="*/ 116040 w 128574"/>
                <a:gd name="connsiteY165" fmla="*/ 12129 h 84516"/>
                <a:gd name="connsiteX166" fmla="*/ 117921 w 128574"/>
                <a:gd name="connsiteY166" fmla="*/ 13670 h 84516"/>
                <a:gd name="connsiteX167" fmla="*/ 119575 w 128574"/>
                <a:gd name="connsiteY167" fmla="*/ 14351 h 84516"/>
                <a:gd name="connsiteX168" fmla="*/ 121959 w 128574"/>
                <a:gd name="connsiteY168" fmla="*/ 14529 h 84516"/>
                <a:gd name="connsiteX169" fmla="*/ 124002 w 128574"/>
                <a:gd name="connsiteY169" fmla="*/ 14691 h 84516"/>
                <a:gd name="connsiteX170" fmla="*/ 126677 w 128574"/>
                <a:gd name="connsiteY170" fmla="*/ 14918 h 84516"/>
                <a:gd name="connsiteX171" fmla="*/ 127764 w 128574"/>
                <a:gd name="connsiteY171" fmla="*/ 15032 h 84516"/>
                <a:gd name="connsiteX172" fmla="*/ 127764 w 128574"/>
                <a:gd name="connsiteY172" fmla="*/ 17821 h 84516"/>
                <a:gd name="connsiteX173" fmla="*/ 127764 w 128574"/>
                <a:gd name="connsiteY173" fmla="*/ 19475 h 84516"/>
                <a:gd name="connsiteX174" fmla="*/ 128445 w 128574"/>
                <a:gd name="connsiteY174" fmla="*/ 20724 h 84516"/>
                <a:gd name="connsiteX175" fmla="*/ 128445 w 128574"/>
                <a:gd name="connsiteY175" fmla="*/ 21859 h 84516"/>
                <a:gd name="connsiteX176" fmla="*/ 127537 w 128574"/>
                <a:gd name="connsiteY176" fmla="*/ 22491 h 84516"/>
                <a:gd name="connsiteX177" fmla="*/ 126677 w 128574"/>
                <a:gd name="connsiteY177" fmla="*/ 23464 h 84516"/>
                <a:gd name="connsiteX178" fmla="*/ 126272 w 128574"/>
                <a:gd name="connsiteY178" fmla="*/ 24713 h 84516"/>
                <a:gd name="connsiteX179" fmla="*/ 125023 w 128574"/>
                <a:gd name="connsiteY179" fmla="*/ 24761 h 84516"/>
                <a:gd name="connsiteX180" fmla="*/ 123661 w 128574"/>
                <a:gd name="connsiteY180" fmla="*/ 24080 h 84516"/>
                <a:gd name="connsiteX181" fmla="*/ 122640 w 128574"/>
                <a:gd name="connsiteY181" fmla="*/ 23626 h 84516"/>
                <a:gd name="connsiteX182" fmla="*/ 121326 w 128574"/>
                <a:gd name="connsiteY182" fmla="*/ 24713 h 84516"/>
                <a:gd name="connsiteX183" fmla="*/ 119624 w 128574"/>
                <a:gd name="connsiteY183" fmla="*/ 24080 h 84516"/>
                <a:gd name="connsiteX184" fmla="*/ 118829 w 128574"/>
                <a:gd name="connsiteY184" fmla="*/ 24648 h 84516"/>
                <a:gd name="connsiteX185" fmla="*/ 118083 w 128574"/>
                <a:gd name="connsiteY185" fmla="*/ 25621 h 84516"/>
                <a:gd name="connsiteX186" fmla="*/ 117516 w 128574"/>
                <a:gd name="connsiteY186" fmla="*/ 27096 h 84516"/>
                <a:gd name="connsiteX187" fmla="*/ 117694 w 128574"/>
                <a:gd name="connsiteY187" fmla="*/ 27956 h 84516"/>
                <a:gd name="connsiteX188" fmla="*/ 117175 w 128574"/>
                <a:gd name="connsiteY188" fmla="*/ 29042 h 84516"/>
                <a:gd name="connsiteX189" fmla="*/ 115586 w 128574"/>
                <a:gd name="connsiteY189" fmla="*/ 29561 h 84516"/>
                <a:gd name="connsiteX190" fmla="*/ 114905 w 128574"/>
                <a:gd name="connsiteY190" fmla="*/ 31037 h 84516"/>
                <a:gd name="connsiteX191" fmla="*/ 114678 w 128574"/>
                <a:gd name="connsiteY191" fmla="*/ 33031 h 84516"/>
                <a:gd name="connsiteX192" fmla="*/ 114337 w 128574"/>
                <a:gd name="connsiteY192" fmla="*/ 33485 h 84516"/>
                <a:gd name="connsiteX193" fmla="*/ 113770 w 128574"/>
                <a:gd name="connsiteY193" fmla="*/ 35075 h 84516"/>
                <a:gd name="connsiteX194" fmla="*/ 113770 w 128574"/>
                <a:gd name="connsiteY194" fmla="*/ 37523 h 84516"/>
                <a:gd name="connsiteX195" fmla="*/ 114515 w 128574"/>
                <a:gd name="connsiteY195" fmla="*/ 38383 h 84516"/>
                <a:gd name="connsiteX196" fmla="*/ 114061 w 128574"/>
                <a:gd name="connsiteY196" fmla="*/ 39015 h 84516"/>
                <a:gd name="connsiteX197" fmla="*/ 113883 w 128574"/>
                <a:gd name="connsiteY197" fmla="*/ 40329 h 84516"/>
                <a:gd name="connsiteX198" fmla="*/ 114337 w 128574"/>
                <a:gd name="connsiteY198" fmla="*/ 41301 h 84516"/>
                <a:gd name="connsiteX199" fmla="*/ 114386 w 128574"/>
                <a:gd name="connsiteY199" fmla="*/ 42728 h 84516"/>
                <a:gd name="connsiteX200" fmla="*/ 114159 w 128574"/>
                <a:gd name="connsiteY200" fmla="*/ 43928 h 84516"/>
                <a:gd name="connsiteX201" fmla="*/ 113251 w 128574"/>
                <a:gd name="connsiteY201" fmla="*/ 44334 h 84516"/>
                <a:gd name="connsiteX202" fmla="*/ 111937 w 128574"/>
                <a:gd name="connsiteY202" fmla="*/ 44155 h 84516"/>
                <a:gd name="connsiteX203" fmla="*/ 110964 w 128574"/>
                <a:gd name="connsiteY203" fmla="*/ 43701 h 84516"/>
                <a:gd name="connsiteX204" fmla="*/ 110105 w 128574"/>
                <a:gd name="connsiteY204" fmla="*/ 44155 h 84516"/>
                <a:gd name="connsiteX205" fmla="*/ 110105 w 128574"/>
                <a:gd name="connsiteY205" fmla="*/ 45696 h 84516"/>
                <a:gd name="connsiteX206" fmla="*/ 109245 w 128574"/>
                <a:gd name="connsiteY206" fmla="*/ 45810 h 84516"/>
                <a:gd name="connsiteX207" fmla="*/ 108337 w 128574"/>
                <a:gd name="connsiteY207" fmla="*/ 45923 h 84516"/>
                <a:gd name="connsiteX208" fmla="*/ 107770 w 128574"/>
                <a:gd name="connsiteY208" fmla="*/ 47058 h 84516"/>
                <a:gd name="connsiteX209" fmla="*/ 107883 w 128574"/>
                <a:gd name="connsiteY209" fmla="*/ 48988 h 84516"/>
                <a:gd name="connsiteX210" fmla="*/ 107705 w 128574"/>
                <a:gd name="connsiteY210" fmla="*/ 49961 h 84516"/>
                <a:gd name="connsiteX211" fmla="*/ 107705 w 128574"/>
                <a:gd name="connsiteY211" fmla="*/ 51209 h 84516"/>
                <a:gd name="connsiteX212" fmla="*/ 107478 w 128574"/>
                <a:gd name="connsiteY212" fmla="*/ 51728 h 84516"/>
                <a:gd name="connsiteX213" fmla="*/ 108110 w 128574"/>
                <a:gd name="connsiteY213" fmla="*/ 52069 h 84516"/>
                <a:gd name="connsiteX214" fmla="*/ 109473 w 128574"/>
                <a:gd name="connsiteY214" fmla="*/ 52069 h 84516"/>
                <a:gd name="connsiteX215" fmla="*/ 110267 w 128574"/>
                <a:gd name="connsiteY215" fmla="*/ 52815 h 84516"/>
                <a:gd name="connsiteX216" fmla="*/ 110154 w 128574"/>
                <a:gd name="connsiteY216" fmla="*/ 53901 h 84516"/>
                <a:gd name="connsiteX217" fmla="*/ 110332 w 128574"/>
                <a:gd name="connsiteY217" fmla="*/ 54307 h 84516"/>
                <a:gd name="connsiteX218" fmla="*/ 111353 w 128574"/>
                <a:gd name="connsiteY218" fmla="*/ 54533 h 84516"/>
                <a:gd name="connsiteX219" fmla="*/ 111467 w 128574"/>
                <a:gd name="connsiteY219" fmla="*/ 55215 h 84516"/>
                <a:gd name="connsiteX220" fmla="*/ 111126 w 128574"/>
                <a:gd name="connsiteY220" fmla="*/ 55847 h 84516"/>
                <a:gd name="connsiteX221" fmla="*/ 111305 w 128574"/>
                <a:gd name="connsiteY221" fmla="*/ 56982 h 84516"/>
                <a:gd name="connsiteX222" fmla="*/ 112051 w 128574"/>
                <a:gd name="connsiteY222" fmla="*/ 58004 h 84516"/>
                <a:gd name="connsiteX223" fmla="*/ 113024 w 128574"/>
                <a:gd name="connsiteY223" fmla="*/ 58977 h 84516"/>
                <a:gd name="connsiteX224" fmla="*/ 114451 w 128574"/>
                <a:gd name="connsiteY224" fmla="*/ 60517 h 84516"/>
                <a:gd name="connsiteX225" fmla="*/ 115650 w 128574"/>
                <a:gd name="connsiteY225" fmla="*/ 61490 h 84516"/>
                <a:gd name="connsiteX226" fmla="*/ 116624 w 128574"/>
                <a:gd name="connsiteY226" fmla="*/ 62577 h 84516"/>
                <a:gd name="connsiteX227" fmla="*/ 116624 w 128574"/>
                <a:gd name="connsiteY227" fmla="*/ 63663 h 84516"/>
                <a:gd name="connsiteX228" fmla="*/ 116218 w 128574"/>
                <a:gd name="connsiteY228" fmla="*/ 64295 h 84516"/>
                <a:gd name="connsiteX229" fmla="*/ 115245 w 128574"/>
                <a:gd name="connsiteY229" fmla="*/ 64522 h 84516"/>
                <a:gd name="connsiteX230" fmla="*/ 113883 w 128574"/>
                <a:gd name="connsiteY230" fmla="*/ 64231 h 84516"/>
                <a:gd name="connsiteX231" fmla="*/ 113024 w 128574"/>
                <a:gd name="connsiteY231" fmla="*/ 65658 h 84516"/>
                <a:gd name="connsiteX232" fmla="*/ 112051 w 128574"/>
                <a:gd name="connsiteY232" fmla="*/ 65090 h 84516"/>
                <a:gd name="connsiteX233" fmla="*/ 110737 w 128574"/>
                <a:gd name="connsiteY233" fmla="*/ 64522 h 84516"/>
                <a:gd name="connsiteX234" fmla="*/ 109083 w 128574"/>
                <a:gd name="connsiteY234" fmla="*/ 65090 h 84516"/>
                <a:gd name="connsiteX235" fmla="*/ 108110 w 128574"/>
                <a:gd name="connsiteY235" fmla="*/ 66176 h 84516"/>
                <a:gd name="connsiteX236" fmla="*/ 107089 w 128574"/>
                <a:gd name="connsiteY236" fmla="*/ 66128 h 84516"/>
                <a:gd name="connsiteX237" fmla="*/ 105954 w 128574"/>
                <a:gd name="connsiteY237" fmla="*/ 65041 h 84516"/>
                <a:gd name="connsiteX238" fmla="*/ 104867 w 128574"/>
                <a:gd name="connsiteY238" fmla="*/ 63452 h 84516"/>
                <a:gd name="connsiteX239" fmla="*/ 103327 w 128574"/>
                <a:gd name="connsiteY239" fmla="*/ 62658 h 84516"/>
                <a:gd name="connsiteX240" fmla="*/ 102305 w 128574"/>
                <a:gd name="connsiteY240" fmla="*/ 61912 h 84516"/>
                <a:gd name="connsiteX241" fmla="*/ 101332 w 128574"/>
                <a:gd name="connsiteY241" fmla="*/ 61393 h 84516"/>
                <a:gd name="connsiteX242" fmla="*/ 99856 w 128574"/>
                <a:gd name="connsiteY242" fmla="*/ 61912 h 84516"/>
                <a:gd name="connsiteX243" fmla="*/ 98997 w 128574"/>
                <a:gd name="connsiteY243" fmla="*/ 61977 h 84516"/>
                <a:gd name="connsiteX244" fmla="*/ 98024 w 128574"/>
                <a:gd name="connsiteY244" fmla="*/ 61458 h 84516"/>
                <a:gd name="connsiteX245" fmla="*/ 96937 w 128574"/>
                <a:gd name="connsiteY245" fmla="*/ 61685 h 84516"/>
                <a:gd name="connsiteX246" fmla="*/ 96192 w 128574"/>
                <a:gd name="connsiteY246" fmla="*/ 62317 h 84516"/>
                <a:gd name="connsiteX247" fmla="*/ 95559 w 128574"/>
                <a:gd name="connsiteY247" fmla="*/ 63517 h 84516"/>
                <a:gd name="connsiteX248" fmla="*/ 94132 w 128574"/>
                <a:gd name="connsiteY248" fmla="*/ 64490 h 84516"/>
                <a:gd name="connsiteX249" fmla="*/ 92819 w 128574"/>
                <a:gd name="connsiteY249" fmla="*/ 64539 h 84516"/>
                <a:gd name="connsiteX250" fmla="*/ 91684 w 128574"/>
                <a:gd name="connsiteY250" fmla="*/ 64312 h 84516"/>
                <a:gd name="connsiteX251" fmla="*/ 90208 w 128574"/>
                <a:gd name="connsiteY251" fmla="*/ 64425 h 84516"/>
                <a:gd name="connsiteX252" fmla="*/ 88846 w 128574"/>
                <a:gd name="connsiteY252" fmla="*/ 64604 h 84516"/>
                <a:gd name="connsiteX253" fmla="*/ 87305 w 128574"/>
                <a:gd name="connsiteY253" fmla="*/ 65512 h 84516"/>
                <a:gd name="connsiteX254" fmla="*/ 86900 w 128574"/>
                <a:gd name="connsiteY254" fmla="*/ 66874 h 84516"/>
                <a:gd name="connsiteX255" fmla="*/ 86495 w 128574"/>
                <a:gd name="connsiteY255" fmla="*/ 68690 h 84516"/>
                <a:gd name="connsiteX256" fmla="*/ 85522 w 128574"/>
                <a:gd name="connsiteY256" fmla="*/ 69257 h 84516"/>
                <a:gd name="connsiteX257" fmla="*/ 83414 w 128574"/>
                <a:gd name="connsiteY257" fmla="*/ 69079 h 84516"/>
                <a:gd name="connsiteX258" fmla="*/ 82733 w 128574"/>
                <a:gd name="connsiteY258" fmla="*/ 69484 h 84516"/>
                <a:gd name="connsiteX259" fmla="*/ 82165 w 128574"/>
                <a:gd name="connsiteY259" fmla="*/ 70684 h 84516"/>
                <a:gd name="connsiteX260" fmla="*/ 82133 w 128574"/>
                <a:gd name="connsiteY260" fmla="*/ 71511 h 8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128574" h="84516">
                  <a:moveTo>
                    <a:pt x="82116" y="71430"/>
                  </a:moveTo>
                  <a:lnTo>
                    <a:pt x="80754" y="70976"/>
                  </a:lnTo>
                  <a:lnTo>
                    <a:pt x="79246" y="70603"/>
                  </a:lnTo>
                  <a:lnTo>
                    <a:pt x="77657" y="71203"/>
                  </a:lnTo>
                  <a:lnTo>
                    <a:pt x="76895" y="72711"/>
                  </a:lnTo>
                  <a:lnTo>
                    <a:pt x="77722" y="74219"/>
                  </a:lnTo>
                  <a:lnTo>
                    <a:pt x="78549" y="75046"/>
                  </a:lnTo>
                  <a:lnTo>
                    <a:pt x="79230" y="76327"/>
                  </a:lnTo>
                  <a:lnTo>
                    <a:pt x="79230" y="78306"/>
                  </a:lnTo>
                  <a:lnTo>
                    <a:pt x="78549" y="80122"/>
                  </a:lnTo>
                  <a:lnTo>
                    <a:pt x="76879" y="81484"/>
                  </a:lnTo>
                  <a:lnTo>
                    <a:pt x="75144" y="82700"/>
                  </a:lnTo>
                  <a:lnTo>
                    <a:pt x="73100" y="83235"/>
                  </a:lnTo>
                  <a:lnTo>
                    <a:pt x="70976" y="83235"/>
                  </a:lnTo>
                  <a:lnTo>
                    <a:pt x="68398" y="82700"/>
                  </a:lnTo>
                  <a:lnTo>
                    <a:pt x="66355" y="82619"/>
                  </a:lnTo>
                  <a:lnTo>
                    <a:pt x="64911" y="82700"/>
                  </a:lnTo>
                  <a:lnTo>
                    <a:pt x="63403" y="83381"/>
                  </a:lnTo>
                  <a:lnTo>
                    <a:pt x="61279" y="84517"/>
                  </a:lnTo>
                  <a:lnTo>
                    <a:pt x="59236" y="84289"/>
                  </a:lnTo>
                  <a:lnTo>
                    <a:pt x="57420" y="82846"/>
                  </a:lnTo>
                  <a:lnTo>
                    <a:pt x="55977" y="81630"/>
                  </a:lnTo>
                  <a:lnTo>
                    <a:pt x="51890" y="79814"/>
                  </a:lnTo>
                  <a:lnTo>
                    <a:pt x="47577" y="79814"/>
                  </a:lnTo>
                  <a:cubicBezTo>
                    <a:pt x="47350" y="79814"/>
                    <a:pt x="45907" y="78987"/>
                    <a:pt x="45907" y="78987"/>
                  </a:cubicBezTo>
                  <a:lnTo>
                    <a:pt x="44155" y="77544"/>
                  </a:lnTo>
                  <a:lnTo>
                    <a:pt x="41885" y="76636"/>
                  </a:lnTo>
                  <a:lnTo>
                    <a:pt x="39080" y="76490"/>
                  </a:lnTo>
                  <a:lnTo>
                    <a:pt x="36875" y="76636"/>
                  </a:lnTo>
                  <a:lnTo>
                    <a:pt x="35123" y="77852"/>
                  </a:lnTo>
                  <a:lnTo>
                    <a:pt x="32999" y="78679"/>
                  </a:lnTo>
                  <a:lnTo>
                    <a:pt x="30421" y="77917"/>
                  </a:lnTo>
                  <a:lnTo>
                    <a:pt x="28378" y="78971"/>
                  </a:lnTo>
                  <a:lnTo>
                    <a:pt x="25199" y="79344"/>
                  </a:lnTo>
                  <a:lnTo>
                    <a:pt x="22702" y="79879"/>
                  </a:lnTo>
                  <a:lnTo>
                    <a:pt x="19897" y="81241"/>
                  </a:lnTo>
                  <a:lnTo>
                    <a:pt x="17237" y="81549"/>
                  </a:lnTo>
                  <a:lnTo>
                    <a:pt x="15080" y="81581"/>
                  </a:lnTo>
                  <a:lnTo>
                    <a:pt x="12827" y="81387"/>
                  </a:lnTo>
                  <a:lnTo>
                    <a:pt x="12340" y="80673"/>
                  </a:lnTo>
                  <a:lnTo>
                    <a:pt x="13199" y="79084"/>
                  </a:lnTo>
                  <a:lnTo>
                    <a:pt x="13848" y="78209"/>
                  </a:lnTo>
                  <a:lnTo>
                    <a:pt x="12989" y="76392"/>
                  </a:lnTo>
                  <a:lnTo>
                    <a:pt x="12697" y="74576"/>
                  </a:lnTo>
                  <a:lnTo>
                    <a:pt x="12648" y="73490"/>
                  </a:lnTo>
                  <a:lnTo>
                    <a:pt x="13524" y="72290"/>
                  </a:lnTo>
                  <a:lnTo>
                    <a:pt x="14464" y="71495"/>
                  </a:lnTo>
                  <a:lnTo>
                    <a:pt x="14464" y="70474"/>
                  </a:lnTo>
                  <a:lnTo>
                    <a:pt x="13524" y="68657"/>
                  </a:lnTo>
                  <a:lnTo>
                    <a:pt x="12827" y="67003"/>
                  </a:lnTo>
                  <a:lnTo>
                    <a:pt x="11805" y="65074"/>
                  </a:lnTo>
                  <a:lnTo>
                    <a:pt x="11237" y="63485"/>
                  </a:lnTo>
                  <a:lnTo>
                    <a:pt x="10216" y="62398"/>
                  </a:lnTo>
                  <a:lnTo>
                    <a:pt x="8059" y="61766"/>
                  </a:lnTo>
                  <a:lnTo>
                    <a:pt x="7037" y="60679"/>
                  </a:lnTo>
                  <a:lnTo>
                    <a:pt x="4816" y="59544"/>
                  </a:lnTo>
                  <a:lnTo>
                    <a:pt x="3389" y="58409"/>
                  </a:lnTo>
                  <a:lnTo>
                    <a:pt x="2708" y="56528"/>
                  </a:lnTo>
                  <a:lnTo>
                    <a:pt x="1913" y="55393"/>
                  </a:lnTo>
                  <a:lnTo>
                    <a:pt x="1021" y="54307"/>
                  </a:lnTo>
                  <a:lnTo>
                    <a:pt x="2108" y="53528"/>
                  </a:lnTo>
                  <a:lnTo>
                    <a:pt x="3421" y="52215"/>
                  </a:lnTo>
                  <a:cubicBezTo>
                    <a:pt x="3421" y="52215"/>
                    <a:pt x="3535" y="50966"/>
                    <a:pt x="3535" y="50788"/>
                  </a:cubicBezTo>
                  <a:cubicBezTo>
                    <a:pt x="3535" y="50609"/>
                    <a:pt x="2513" y="49426"/>
                    <a:pt x="2513" y="49426"/>
                  </a:cubicBezTo>
                  <a:lnTo>
                    <a:pt x="1200" y="48517"/>
                  </a:lnTo>
                  <a:cubicBezTo>
                    <a:pt x="1200" y="48517"/>
                    <a:pt x="1135" y="46523"/>
                    <a:pt x="1200" y="46296"/>
                  </a:cubicBezTo>
                  <a:cubicBezTo>
                    <a:pt x="1249" y="46069"/>
                    <a:pt x="2059" y="45501"/>
                    <a:pt x="2059" y="45501"/>
                  </a:cubicBezTo>
                  <a:lnTo>
                    <a:pt x="2692" y="44593"/>
                  </a:lnTo>
                  <a:lnTo>
                    <a:pt x="2643" y="42599"/>
                  </a:lnTo>
                  <a:lnTo>
                    <a:pt x="1443" y="41237"/>
                  </a:lnTo>
                  <a:lnTo>
                    <a:pt x="1329" y="39469"/>
                  </a:lnTo>
                  <a:lnTo>
                    <a:pt x="2757" y="39128"/>
                  </a:lnTo>
                  <a:lnTo>
                    <a:pt x="4800" y="39469"/>
                  </a:lnTo>
                  <a:lnTo>
                    <a:pt x="6681" y="38675"/>
                  </a:lnTo>
                  <a:lnTo>
                    <a:pt x="8610" y="38675"/>
                  </a:lnTo>
                  <a:lnTo>
                    <a:pt x="9518" y="37085"/>
                  </a:lnTo>
                  <a:lnTo>
                    <a:pt x="10427" y="35496"/>
                  </a:lnTo>
                  <a:lnTo>
                    <a:pt x="12356" y="33615"/>
                  </a:lnTo>
                  <a:cubicBezTo>
                    <a:pt x="12356" y="33615"/>
                    <a:pt x="13037" y="32026"/>
                    <a:pt x="13037" y="31848"/>
                  </a:cubicBezTo>
                  <a:cubicBezTo>
                    <a:pt x="13037" y="31669"/>
                    <a:pt x="12973" y="30258"/>
                    <a:pt x="12973" y="30258"/>
                  </a:cubicBezTo>
                  <a:lnTo>
                    <a:pt x="11724" y="28491"/>
                  </a:lnTo>
                  <a:lnTo>
                    <a:pt x="8886" y="26448"/>
                  </a:lnTo>
                  <a:lnTo>
                    <a:pt x="7410" y="25086"/>
                  </a:lnTo>
                  <a:lnTo>
                    <a:pt x="5821" y="23383"/>
                  </a:lnTo>
                  <a:lnTo>
                    <a:pt x="3665" y="21616"/>
                  </a:lnTo>
                  <a:lnTo>
                    <a:pt x="3097" y="20367"/>
                  </a:lnTo>
                  <a:lnTo>
                    <a:pt x="2238" y="18599"/>
                  </a:lnTo>
                  <a:lnTo>
                    <a:pt x="1719" y="17513"/>
                  </a:lnTo>
                  <a:cubicBezTo>
                    <a:pt x="1719" y="17513"/>
                    <a:pt x="746" y="16540"/>
                    <a:pt x="746" y="16200"/>
                  </a:cubicBezTo>
                  <a:cubicBezTo>
                    <a:pt x="746" y="15859"/>
                    <a:pt x="178" y="13978"/>
                    <a:pt x="178" y="13978"/>
                  </a:cubicBezTo>
                  <a:lnTo>
                    <a:pt x="0" y="11756"/>
                  </a:lnTo>
                  <a:lnTo>
                    <a:pt x="454" y="9146"/>
                  </a:lnTo>
                  <a:cubicBezTo>
                    <a:pt x="454" y="9146"/>
                    <a:pt x="1589" y="7216"/>
                    <a:pt x="1767" y="6989"/>
                  </a:cubicBezTo>
                  <a:cubicBezTo>
                    <a:pt x="1946" y="6762"/>
                    <a:pt x="3308" y="5286"/>
                    <a:pt x="3308" y="5286"/>
                  </a:cubicBezTo>
                  <a:lnTo>
                    <a:pt x="4054" y="3811"/>
                  </a:lnTo>
                  <a:cubicBezTo>
                    <a:pt x="4054" y="3811"/>
                    <a:pt x="4102" y="2448"/>
                    <a:pt x="4232" y="2270"/>
                  </a:cubicBezTo>
                  <a:cubicBezTo>
                    <a:pt x="4346" y="2092"/>
                    <a:pt x="5659" y="340"/>
                    <a:pt x="5659" y="340"/>
                  </a:cubicBezTo>
                  <a:lnTo>
                    <a:pt x="6227" y="0"/>
                  </a:lnTo>
                  <a:lnTo>
                    <a:pt x="7654" y="1313"/>
                  </a:lnTo>
                  <a:lnTo>
                    <a:pt x="9308" y="2513"/>
                  </a:lnTo>
                  <a:lnTo>
                    <a:pt x="10962" y="3259"/>
                  </a:lnTo>
                  <a:lnTo>
                    <a:pt x="11935" y="3892"/>
                  </a:lnTo>
                  <a:lnTo>
                    <a:pt x="12794" y="4686"/>
                  </a:lnTo>
                  <a:lnTo>
                    <a:pt x="12794" y="5708"/>
                  </a:lnTo>
                  <a:lnTo>
                    <a:pt x="11821" y="6616"/>
                  </a:lnTo>
                  <a:lnTo>
                    <a:pt x="10119" y="7475"/>
                  </a:lnTo>
                  <a:lnTo>
                    <a:pt x="9372" y="8951"/>
                  </a:lnTo>
                  <a:lnTo>
                    <a:pt x="9259" y="10427"/>
                  </a:lnTo>
                  <a:lnTo>
                    <a:pt x="9778" y="11675"/>
                  </a:lnTo>
                  <a:lnTo>
                    <a:pt x="10751" y="12243"/>
                  </a:lnTo>
                  <a:lnTo>
                    <a:pt x="12178" y="12243"/>
                  </a:lnTo>
                  <a:lnTo>
                    <a:pt x="15356" y="12356"/>
                  </a:lnTo>
                  <a:lnTo>
                    <a:pt x="17237" y="12064"/>
                  </a:lnTo>
                  <a:lnTo>
                    <a:pt x="19459" y="11205"/>
                  </a:lnTo>
                  <a:lnTo>
                    <a:pt x="21502" y="11497"/>
                  </a:lnTo>
                  <a:lnTo>
                    <a:pt x="23659" y="12405"/>
                  </a:lnTo>
                  <a:lnTo>
                    <a:pt x="24745" y="13151"/>
                  </a:lnTo>
                  <a:lnTo>
                    <a:pt x="27015" y="13037"/>
                  </a:lnTo>
                  <a:lnTo>
                    <a:pt x="28896" y="12859"/>
                  </a:lnTo>
                  <a:lnTo>
                    <a:pt x="31507" y="13718"/>
                  </a:lnTo>
                  <a:lnTo>
                    <a:pt x="33891" y="15373"/>
                  </a:lnTo>
                  <a:lnTo>
                    <a:pt x="35204" y="16005"/>
                  </a:lnTo>
                  <a:lnTo>
                    <a:pt x="37993" y="16410"/>
                  </a:lnTo>
                  <a:cubicBezTo>
                    <a:pt x="37993" y="16410"/>
                    <a:pt x="39809" y="16118"/>
                    <a:pt x="40037" y="16118"/>
                  </a:cubicBezTo>
                  <a:cubicBezTo>
                    <a:pt x="40263" y="16118"/>
                    <a:pt x="42145" y="15210"/>
                    <a:pt x="42145" y="15210"/>
                  </a:cubicBezTo>
                  <a:lnTo>
                    <a:pt x="43345" y="14691"/>
                  </a:lnTo>
                  <a:lnTo>
                    <a:pt x="46361" y="14691"/>
                  </a:lnTo>
                  <a:lnTo>
                    <a:pt x="48063" y="15259"/>
                  </a:lnTo>
                  <a:lnTo>
                    <a:pt x="51128" y="15373"/>
                  </a:lnTo>
                  <a:lnTo>
                    <a:pt x="52215" y="14805"/>
                  </a:lnTo>
                  <a:lnTo>
                    <a:pt x="54096" y="14578"/>
                  </a:lnTo>
                  <a:lnTo>
                    <a:pt x="57955" y="15097"/>
                  </a:lnTo>
                  <a:cubicBezTo>
                    <a:pt x="57955" y="15097"/>
                    <a:pt x="59155" y="16070"/>
                    <a:pt x="59268" y="16232"/>
                  </a:cubicBezTo>
                  <a:cubicBezTo>
                    <a:pt x="59382" y="16410"/>
                    <a:pt x="60695" y="16800"/>
                    <a:pt x="60695" y="16800"/>
                  </a:cubicBezTo>
                  <a:lnTo>
                    <a:pt x="63420" y="17140"/>
                  </a:lnTo>
                  <a:lnTo>
                    <a:pt x="65868" y="16459"/>
                  </a:lnTo>
                  <a:lnTo>
                    <a:pt x="68998" y="15145"/>
                  </a:lnTo>
                  <a:lnTo>
                    <a:pt x="71674" y="13670"/>
                  </a:lnTo>
                  <a:lnTo>
                    <a:pt x="73717" y="12016"/>
                  </a:lnTo>
                  <a:lnTo>
                    <a:pt x="75371" y="9794"/>
                  </a:lnTo>
                  <a:lnTo>
                    <a:pt x="77527" y="7865"/>
                  </a:lnTo>
                  <a:lnTo>
                    <a:pt x="80252" y="6956"/>
                  </a:lnTo>
                  <a:lnTo>
                    <a:pt x="81906" y="6324"/>
                  </a:lnTo>
                  <a:lnTo>
                    <a:pt x="84127" y="5416"/>
                  </a:lnTo>
                  <a:lnTo>
                    <a:pt x="85668" y="4784"/>
                  </a:lnTo>
                  <a:lnTo>
                    <a:pt x="86981" y="4151"/>
                  </a:lnTo>
                  <a:lnTo>
                    <a:pt x="89705" y="3584"/>
                  </a:lnTo>
                  <a:lnTo>
                    <a:pt x="91976" y="3243"/>
                  </a:lnTo>
                  <a:lnTo>
                    <a:pt x="94424" y="3016"/>
                  </a:lnTo>
                  <a:lnTo>
                    <a:pt x="97148" y="3130"/>
                  </a:lnTo>
                  <a:lnTo>
                    <a:pt x="99597" y="4102"/>
                  </a:lnTo>
                  <a:lnTo>
                    <a:pt x="101024" y="5238"/>
                  </a:lnTo>
                  <a:lnTo>
                    <a:pt x="103246" y="6097"/>
                  </a:lnTo>
                  <a:lnTo>
                    <a:pt x="104948" y="6616"/>
                  </a:lnTo>
                  <a:lnTo>
                    <a:pt x="107218" y="6616"/>
                  </a:lnTo>
                  <a:lnTo>
                    <a:pt x="109894" y="7702"/>
                  </a:lnTo>
                  <a:cubicBezTo>
                    <a:pt x="109894" y="7702"/>
                    <a:pt x="110121" y="8270"/>
                    <a:pt x="110348" y="8610"/>
                  </a:cubicBezTo>
                  <a:cubicBezTo>
                    <a:pt x="110575" y="8951"/>
                    <a:pt x="111256" y="9243"/>
                    <a:pt x="111256" y="9243"/>
                  </a:cubicBezTo>
                  <a:lnTo>
                    <a:pt x="112278" y="9016"/>
                  </a:lnTo>
                  <a:lnTo>
                    <a:pt x="113072" y="8383"/>
                  </a:lnTo>
                  <a:lnTo>
                    <a:pt x="114207" y="7865"/>
                  </a:lnTo>
                  <a:lnTo>
                    <a:pt x="115407" y="7978"/>
                  </a:lnTo>
                  <a:lnTo>
                    <a:pt x="116040" y="9000"/>
                  </a:lnTo>
                  <a:lnTo>
                    <a:pt x="116040" y="10135"/>
                  </a:lnTo>
                  <a:cubicBezTo>
                    <a:pt x="116040" y="10135"/>
                    <a:pt x="115748" y="10702"/>
                    <a:pt x="115748" y="10929"/>
                  </a:cubicBezTo>
                  <a:cubicBezTo>
                    <a:pt x="115748" y="11156"/>
                    <a:pt x="116040" y="12129"/>
                    <a:pt x="116040" y="12129"/>
                  </a:cubicBezTo>
                  <a:lnTo>
                    <a:pt x="117921" y="13670"/>
                  </a:lnTo>
                  <a:cubicBezTo>
                    <a:pt x="117921" y="13670"/>
                    <a:pt x="119396" y="14351"/>
                    <a:pt x="119575" y="14351"/>
                  </a:cubicBezTo>
                  <a:cubicBezTo>
                    <a:pt x="119753" y="14351"/>
                    <a:pt x="121959" y="14529"/>
                    <a:pt x="121959" y="14529"/>
                  </a:cubicBezTo>
                  <a:lnTo>
                    <a:pt x="124002" y="14691"/>
                  </a:lnTo>
                  <a:lnTo>
                    <a:pt x="126677" y="14918"/>
                  </a:lnTo>
                  <a:lnTo>
                    <a:pt x="127764" y="15032"/>
                  </a:lnTo>
                  <a:lnTo>
                    <a:pt x="127764" y="17821"/>
                  </a:lnTo>
                  <a:cubicBezTo>
                    <a:pt x="127764" y="17821"/>
                    <a:pt x="127537" y="19297"/>
                    <a:pt x="127764" y="19475"/>
                  </a:cubicBezTo>
                  <a:cubicBezTo>
                    <a:pt x="127991" y="19653"/>
                    <a:pt x="128445" y="20724"/>
                    <a:pt x="128445" y="20724"/>
                  </a:cubicBezTo>
                  <a:cubicBezTo>
                    <a:pt x="128445" y="20724"/>
                    <a:pt x="128737" y="21696"/>
                    <a:pt x="128445" y="21859"/>
                  </a:cubicBezTo>
                  <a:cubicBezTo>
                    <a:pt x="128153" y="22037"/>
                    <a:pt x="127537" y="22491"/>
                    <a:pt x="127537" y="22491"/>
                  </a:cubicBezTo>
                  <a:cubicBezTo>
                    <a:pt x="127537" y="22491"/>
                    <a:pt x="126742" y="23286"/>
                    <a:pt x="126677" y="23464"/>
                  </a:cubicBezTo>
                  <a:cubicBezTo>
                    <a:pt x="126612" y="23643"/>
                    <a:pt x="126272" y="24713"/>
                    <a:pt x="126272" y="24713"/>
                  </a:cubicBezTo>
                  <a:lnTo>
                    <a:pt x="125023" y="24761"/>
                  </a:lnTo>
                  <a:lnTo>
                    <a:pt x="123661" y="24080"/>
                  </a:lnTo>
                  <a:cubicBezTo>
                    <a:pt x="123661" y="24080"/>
                    <a:pt x="122802" y="23561"/>
                    <a:pt x="122640" y="23626"/>
                  </a:cubicBezTo>
                  <a:cubicBezTo>
                    <a:pt x="122477" y="23691"/>
                    <a:pt x="121326" y="24713"/>
                    <a:pt x="121326" y="24713"/>
                  </a:cubicBezTo>
                  <a:lnTo>
                    <a:pt x="119624" y="24080"/>
                  </a:lnTo>
                  <a:lnTo>
                    <a:pt x="118829" y="24648"/>
                  </a:lnTo>
                  <a:lnTo>
                    <a:pt x="118083" y="25621"/>
                  </a:lnTo>
                  <a:lnTo>
                    <a:pt x="117516" y="27096"/>
                  </a:lnTo>
                  <a:lnTo>
                    <a:pt x="117694" y="27956"/>
                  </a:lnTo>
                  <a:lnTo>
                    <a:pt x="117175" y="29042"/>
                  </a:lnTo>
                  <a:lnTo>
                    <a:pt x="115586" y="29561"/>
                  </a:lnTo>
                  <a:lnTo>
                    <a:pt x="114905" y="31037"/>
                  </a:lnTo>
                  <a:lnTo>
                    <a:pt x="114678" y="33031"/>
                  </a:lnTo>
                  <a:lnTo>
                    <a:pt x="114337" y="33485"/>
                  </a:lnTo>
                  <a:lnTo>
                    <a:pt x="113770" y="35075"/>
                  </a:lnTo>
                  <a:lnTo>
                    <a:pt x="113770" y="37523"/>
                  </a:lnTo>
                  <a:lnTo>
                    <a:pt x="114515" y="38383"/>
                  </a:lnTo>
                  <a:lnTo>
                    <a:pt x="114061" y="39015"/>
                  </a:lnTo>
                  <a:lnTo>
                    <a:pt x="113883" y="40329"/>
                  </a:lnTo>
                  <a:lnTo>
                    <a:pt x="114337" y="41301"/>
                  </a:lnTo>
                  <a:lnTo>
                    <a:pt x="114386" y="42728"/>
                  </a:lnTo>
                  <a:lnTo>
                    <a:pt x="114159" y="43928"/>
                  </a:lnTo>
                  <a:lnTo>
                    <a:pt x="113251" y="44334"/>
                  </a:lnTo>
                  <a:lnTo>
                    <a:pt x="111937" y="44155"/>
                  </a:lnTo>
                  <a:lnTo>
                    <a:pt x="110964" y="43701"/>
                  </a:lnTo>
                  <a:lnTo>
                    <a:pt x="110105" y="44155"/>
                  </a:lnTo>
                  <a:lnTo>
                    <a:pt x="110105" y="45696"/>
                  </a:lnTo>
                  <a:lnTo>
                    <a:pt x="109245" y="45810"/>
                  </a:lnTo>
                  <a:lnTo>
                    <a:pt x="108337" y="45923"/>
                  </a:lnTo>
                  <a:lnTo>
                    <a:pt x="107770" y="47058"/>
                  </a:lnTo>
                  <a:lnTo>
                    <a:pt x="107883" y="48988"/>
                  </a:lnTo>
                  <a:lnTo>
                    <a:pt x="107705" y="49961"/>
                  </a:lnTo>
                  <a:lnTo>
                    <a:pt x="107705" y="51209"/>
                  </a:lnTo>
                  <a:lnTo>
                    <a:pt x="107478" y="51728"/>
                  </a:lnTo>
                  <a:lnTo>
                    <a:pt x="108110" y="52069"/>
                  </a:lnTo>
                  <a:lnTo>
                    <a:pt x="109473" y="52069"/>
                  </a:lnTo>
                  <a:lnTo>
                    <a:pt x="110267" y="52815"/>
                  </a:lnTo>
                  <a:lnTo>
                    <a:pt x="110154" y="53901"/>
                  </a:lnTo>
                  <a:lnTo>
                    <a:pt x="110332" y="54307"/>
                  </a:lnTo>
                  <a:lnTo>
                    <a:pt x="111353" y="54533"/>
                  </a:lnTo>
                  <a:lnTo>
                    <a:pt x="111467" y="55215"/>
                  </a:lnTo>
                  <a:lnTo>
                    <a:pt x="111126" y="55847"/>
                  </a:lnTo>
                  <a:lnTo>
                    <a:pt x="111305" y="56982"/>
                  </a:lnTo>
                  <a:lnTo>
                    <a:pt x="112051" y="58004"/>
                  </a:lnTo>
                  <a:lnTo>
                    <a:pt x="113024" y="58977"/>
                  </a:lnTo>
                  <a:cubicBezTo>
                    <a:pt x="113024" y="58977"/>
                    <a:pt x="114451" y="60339"/>
                    <a:pt x="114451" y="60517"/>
                  </a:cubicBezTo>
                  <a:cubicBezTo>
                    <a:pt x="114451" y="60695"/>
                    <a:pt x="115650" y="61490"/>
                    <a:pt x="115650" y="61490"/>
                  </a:cubicBezTo>
                  <a:lnTo>
                    <a:pt x="116624" y="62577"/>
                  </a:lnTo>
                  <a:lnTo>
                    <a:pt x="116624" y="63663"/>
                  </a:lnTo>
                  <a:lnTo>
                    <a:pt x="116218" y="64295"/>
                  </a:lnTo>
                  <a:cubicBezTo>
                    <a:pt x="116218" y="64295"/>
                    <a:pt x="115424" y="64522"/>
                    <a:pt x="115245" y="64522"/>
                  </a:cubicBezTo>
                  <a:cubicBezTo>
                    <a:pt x="115067" y="64522"/>
                    <a:pt x="113883" y="64231"/>
                    <a:pt x="113883" y="64231"/>
                  </a:cubicBezTo>
                  <a:lnTo>
                    <a:pt x="113024" y="65658"/>
                  </a:lnTo>
                  <a:lnTo>
                    <a:pt x="112051" y="65090"/>
                  </a:lnTo>
                  <a:lnTo>
                    <a:pt x="110737" y="64522"/>
                  </a:lnTo>
                  <a:lnTo>
                    <a:pt x="109083" y="65090"/>
                  </a:lnTo>
                  <a:lnTo>
                    <a:pt x="108110" y="66176"/>
                  </a:lnTo>
                  <a:lnTo>
                    <a:pt x="107089" y="66128"/>
                  </a:lnTo>
                  <a:lnTo>
                    <a:pt x="105954" y="65041"/>
                  </a:lnTo>
                  <a:lnTo>
                    <a:pt x="104867" y="63452"/>
                  </a:lnTo>
                  <a:lnTo>
                    <a:pt x="103327" y="62658"/>
                  </a:lnTo>
                  <a:lnTo>
                    <a:pt x="102305" y="61912"/>
                  </a:lnTo>
                  <a:lnTo>
                    <a:pt x="101332" y="61393"/>
                  </a:lnTo>
                  <a:lnTo>
                    <a:pt x="99856" y="61912"/>
                  </a:lnTo>
                  <a:cubicBezTo>
                    <a:pt x="99856" y="61912"/>
                    <a:pt x="99175" y="62025"/>
                    <a:pt x="98997" y="61977"/>
                  </a:cubicBezTo>
                  <a:cubicBezTo>
                    <a:pt x="98819" y="61912"/>
                    <a:pt x="98024" y="61458"/>
                    <a:pt x="98024" y="61458"/>
                  </a:cubicBezTo>
                  <a:lnTo>
                    <a:pt x="96937" y="61685"/>
                  </a:lnTo>
                  <a:lnTo>
                    <a:pt x="96192" y="62317"/>
                  </a:lnTo>
                  <a:lnTo>
                    <a:pt x="95559" y="63517"/>
                  </a:lnTo>
                  <a:lnTo>
                    <a:pt x="94132" y="64490"/>
                  </a:lnTo>
                  <a:cubicBezTo>
                    <a:pt x="94132" y="64490"/>
                    <a:pt x="92997" y="64539"/>
                    <a:pt x="92819" y="64539"/>
                  </a:cubicBezTo>
                  <a:cubicBezTo>
                    <a:pt x="92640" y="64539"/>
                    <a:pt x="91684" y="64312"/>
                    <a:pt x="91684" y="64312"/>
                  </a:cubicBezTo>
                  <a:lnTo>
                    <a:pt x="90208" y="64425"/>
                  </a:lnTo>
                  <a:cubicBezTo>
                    <a:pt x="90208" y="64425"/>
                    <a:pt x="89008" y="64425"/>
                    <a:pt x="88846" y="64604"/>
                  </a:cubicBezTo>
                  <a:cubicBezTo>
                    <a:pt x="88668" y="64782"/>
                    <a:pt x="87305" y="65349"/>
                    <a:pt x="87305" y="65512"/>
                  </a:cubicBezTo>
                  <a:cubicBezTo>
                    <a:pt x="87305" y="65674"/>
                    <a:pt x="86900" y="66533"/>
                    <a:pt x="86900" y="66874"/>
                  </a:cubicBezTo>
                  <a:cubicBezTo>
                    <a:pt x="86900" y="67214"/>
                    <a:pt x="86495" y="68690"/>
                    <a:pt x="86495" y="68690"/>
                  </a:cubicBezTo>
                  <a:cubicBezTo>
                    <a:pt x="86495" y="68690"/>
                    <a:pt x="85749" y="69257"/>
                    <a:pt x="85522" y="69257"/>
                  </a:cubicBezTo>
                  <a:cubicBezTo>
                    <a:pt x="85295" y="69257"/>
                    <a:pt x="83414" y="69079"/>
                    <a:pt x="83414" y="69079"/>
                  </a:cubicBezTo>
                  <a:lnTo>
                    <a:pt x="82733" y="69484"/>
                  </a:lnTo>
                  <a:lnTo>
                    <a:pt x="82165" y="70684"/>
                  </a:lnTo>
                  <a:lnTo>
                    <a:pt x="82133" y="71511"/>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87" name="Freeform: Shape 986">
              <a:extLst>
                <a:ext uri="{FF2B5EF4-FFF2-40B4-BE49-F238E27FC236}">
                  <a16:creationId xmlns:a16="http://schemas.microsoft.com/office/drawing/2014/main" id="{41211557-3E15-B255-62D6-621321A6D10A}"/>
                </a:ext>
              </a:extLst>
            </p:cNvPr>
            <p:cNvSpPr/>
            <p:nvPr/>
          </p:nvSpPr>
          <p:spPr>
            <a:xfrm>
              <a:off x="7644509" y="3237371"/>
              <a:ext cx="184640" cy="158641"/>
            </a:xfrm>
            <a:custGeom>
              <a:avLst/>
              <a:gdLst>
                <a:gd name="connsiteX0" fmla="*/ 179654 w 200151"/>
                <a:gd name="connsiteY0" fmla="*/ 144856 h 171968"/>
                <a:gd name="connsiteX1" fmla="*/ 177968 w 200151"/>
                <a:gd name="connsiteY1" fmla="*/ 144531 h 171968"/>
                <a:gd name="connsiteX2" fmla="*/ 175698 w 200151"/>
                <a:gd name="connsiteY2" fmla="*/ 143964 h 171968"/>
                <a:gd name="connsiteX3" fmla="*/ 171725 w 200151"/>
                <a:gd name="connsiteY3" fmla="*/ 143282 h 171968"/>
                <a:gd name="connsiteX4" fmla="*/ 169114 w 200151"/>
                <a:gd name="connsiteY4" fmla="*/ 144191 h 171968"/>
                <a:gd name="connsiteX5" fmla="*/ 167914 w 200151"/>
                <a:gd name="connsiteY5" fmla="*/ 145439 h 171968"/>
                <a:gd name="connsiteX6" fmla="*/ 166325 w 200151"/>
                <a:gd name="connsiteY6" fmla="*/ 146299 h 171968"/>
                <a:gd name="connsiteX7" fmla="*/ 165076 w 200151"/>
                <a:gd name="connsiteY7" fmla="*/ 145666 h 171968"/>
                <a:gd name="connsiteX8" fmla="*/ 163147 w 200151"/>
                <a:gd name="connsiteY8" fmla="*/ 145147 h 171968"/>
                <a:gd name="connsiteX9" fmla="*/ 161558 w 200151"/>
                <a:gd name="connsiteY9" fmla="*/ 145828 h 171968"/>
                <a:gd name="connsiteX10" fmla="*/ 160471 w 200151"/>
                <a:gd name="connsiteY10" fmla="*/ 147369 h 171968"/>
                <a:gd name="connsiteX11" fmla="*/ 159790 w 200151"/>
                <a:gd name="connsiteY11" fmla="*/ 149526 h 171968"/>
                <a:gd name="connsiteX12" fmla="*/ 158541 w 200151"/>
                <a:gd name="connsiteY12" fmla="*/ 151520 h 171968"/>
                <a:gd name="connsiteX13" fmla="*/ 157406 w 200151"/>
                <a:gd name="connsiteY13" fmla="*/ 152996 h 171968"/>
                <a:gd name="connsiteX14" fmla="*/ 155526 w 200151"/>
                <a:gd name="connsiteY14" fmla="*/ 155720 h 171968"/>
                <a:gd name="connsiteX15" fmla="*/ 154439 w 200151"/>
                <a:gd name="connsiteY15" fmla="*/ 158217 h 171968"/>
                <a:gd name="connsiteX16" fmla="*/ 153353 w 200151"/>
                <a:gd name="connsiteY16" fmla="*/ 160714 h 171968"/>
                <a:gd name="connsiteX17" fmla="*/ 153126 w 200151"/>
                <a:gd name="connsiteY17" fmla="*/ 162985 h 171968"/>
                <a:gd name="connsiteX18" fmla="*/ 153304 w 200151"/>
                <a:gd name="connsiteY18" fmla="*/ 165206 h 171968"/>
                <a:gd name="connsiteX19" fmla="*/ 153758 w 200151"/>
                <a:gd name="connsiteY19" fmla="*/ 168158 h 171968"/>
                <a:gd name="connsiteX20" fmla="*/ 153758 w 200151"/>
                <a:gd name="connsiteY20" fmla="*/ 170379 h 171968"/>
                <a:gd name="connsiteX21" fmla="*/ 152558 w 200151"/>
                <a:gd name="connsiteY21" fmla="*/ 171920 h 171968"/>
                <a:gd name="connsiteX22" fmla="*/ 151018 w 200151"/>
                <a:gd name="connsiteY22" fmla="*/ 171968 h 171968"/>
                <a:gd name="connsiteX23" fmla="*/ 149704 w 200151"/>
                <a:gd name="connsiteY23" fmla="*/ 171855 h 171968"/>
                <a:gd name="connsiteX24" fmla="*/ 148115 w 200151"/>
                <a:gd name="connsiteY24" fmla="*/ 171109 h 171968"/>
                <a:gd name="connsiteX25" fmla="*/ 148115 w 200151"/>
                <a:gd name="connsiteY25" fmla="*/ 170022 h 171968"/>
                <a:gd name="connsiteX26" fmla="*/ 148115 w 200151"/>
                <a:gd name="connsiteY26" fmla="*/ 168774 h 171968"/>
                <a:gd name="connsiteX27" fmla="*/ 147255 w 200151"/>
                <a:gd name="connsiteY27" fmla="*/ 167347 h 171968"/>
                <a:gd name="connsiteX28" fmla="*/ 145942 w 200151"/>
                <a:gd name="connsiteY28" fmla="*/ 165693 h 171968"/>
                <a:gd name="connsiteX29" fmla="*/ 143785 w 200151"/>
                <a:gd name="connsiteY29" fmla="*/ 165579 h 171968"/>
                <a:gd name="connsiteX30" fmla="*/ 140996 w 200151"/>
                <a:gd name="connsiteY30" fmla="*/ 165012 h 171968"/>
                <a:gd name="connsiteX31" fmla="*/ 139407 w 200151"/>
                <a:gd name="connsiteY31" fmla="*/ 165644 h 171968"/>
                <a:gd name="connsiteX32" fmla="*/ 138159 w 200151"/>
                <a:gd name="connsiteY32" fmla="*/ 166552 h 171968"/>
                <a:gd name="connsiteX33" fmla="*/ 136618 w 200151"/>
                <a:gd name="connsiteY33" fmla="*/ 166893 h 171968"/>
                <a:gd name="connsiteX34" fmla="*/ 135986 w 200151"/>
                <a:gd name="connsiteY34" fmla="*/ 165871 h 171968"/>
                <a:gd name="connsiteX35" fmla="*/ 134169 w 200151"/>
                <a:gd name="connsiteY35" fmla="*/ 165352 h 171968"/>
                <a:gd name="connsiteX36" fmla="*/ 132240 w 200151"/>
                <a:gd name="connsiteY36" fmla="*/ 165579 h 171968"/>
                <a:gd name="connsiteX37" fmla="*/ 131105 w 200151"/>
                <a:gd name="connsiteY37" fmla="*/ 167006 h 171968"/>
                <a:gd name="connsiteX38" fmla="*/ 129678 w 200151"/>
                <a:gd name="connsiteY38" fmla="*/ 168433 h 171968"/>
                <a:gd name="connsiteX39" fmla="*/ 127796 w 200151"/>
                <a:gd name="connsiteY39" fmla="*/ 169293 h 171968"/>
                <a:gd name="connsiteX40" fmla="*/ 126207 w 200151"/>
                <a:gd name="connsiteY40" fmla="*/ 168271 h 171968"/>
                <a:gd name="connsiteX41" fmla="*/ 125640 w 200151"/>
                <a:gd name="connsiteY41" fmla="*/ 166163 h 171968"/>
                <a:gd name="connsiteX42" fmla="*/ 125413 w 200151"/>
                <a:gd name="connsiteY42" fmla="*/ 164509 h 171968"/>
                <a:gd name="connsiteX43" fmla="*/ 124894 w 200151"/>
                <a:gd name="connsiteY43" fmla="*/ 162855 h 171968"/>
                <a:gd name="connsiteX44" fmla="*/ 123418 w 200151"/>
                <a:gd name="connsiteY44" fmla="*/ 161655 h 171968"/>
                <a:gd name="connsiteX45" fmla="*/ 122445 w 200151"/>
                <a:gd name="connsiteY45" fmla="*/ 161315 h 171968"/>
                <a:gd name="connsiteX46" fmla="*/ 120970 w 200151"/>
                <a:gd name="connsiteY46" fmla="*/ 162336 h 171968"/>
                <a:gd name="connsiteX47" fmla="*/ 117840 w 200151"/>
                <a:gd name="connsiteY47" fmla="*/ 162563 h 171968"/>
                <a:gd name="connsiteX48" fmla="*/ 116753 w 200151"/>
                <a:gd name="connsiteY48" fmla="*/ 163650 h 171968"/>
                <a:gd name="connsiteX49" fmla="*/ 115392 w 200151"/>
                <a:gd name="connsiteY49" fmla="*/ 165531 h 171968"/>
                <a:gd name="connsiteX50" fmla="*/ 114759 w 200151"/>
                <a:gd name="connsiteY50" fmla="*/ 167574 h 171968"/>
                <a:gd name="connsiteX51" fmla="*/ 113899 w 200151"/>
                <a:gd name="connsiteY51" fmla="*/ 167752 h 171968"/>
                <a:gd name="connsiteX52" fmla="*/ 112700 w 200151"/>
                <a:gd name="connsiteY52" fmla="*/ 166098 h 171968"/>
                <a:gd name="connsiteX53" fmla="*/ 112067 w 200151"/>
                <a:gd name="connsiteY53" fmla="*/ 163990 h 171968"/>
                <a:gd name="connsiteX54" fmla="*/ 110867 w 200151"/>
                <a:gd name="connsiteY54" fmla="*/ 162450 h 171968"/>
                <a:gd name="connsiteX55" fmla="*/ 107170 w 200151"/>
                <a:gd name="connsiteY55" fmla="*/ 162450 h 171968"/>
                <a:gd name="connsiteX56" fmla="*/ 105516 w 200151"/>
                <a:gd name="connsiteY56" fmla="*/ 162223 h 171968"/>
                <a:gd name="connsiteX57" fmla="*/ 105338 w 200151"/>
                <a:gd name="connsiteY57" fmla="*/ 161363 h 171968"/>
                <a:gd name="connsiteX58" fmla="*/ 104657 w 200151"/>
                <a:gd name="connsiteY58" fmla="*/ 160114 h 171968"/>
                <a:gd name="connsiteX59" fmla="*/ 102548 w 200151"/>
                <a:gd name="connsiteY59" fmla="*/ 160520 h 171968"/>
                <a:gd name="connsiteX60" fmla="*/ 102208 w 200151"/>
                <a:gd name="connsiteY60" fmla="*/ 161428 h 171968"/>
                <a:gd name="connsiteX61" fmla="*/ 101462 w 200151"/>
                <a:gd name="connsiteY61" fmla="*/ 163131 h 171968"/>
                <a:gd name="connsiteX62" fmla="*/ 98738 w 200151"/>
                <a:gd name="connsiteY62" fmla="*/ 162790 h 171968"/>
                <a:gd name="connsiteX63" fmla="*/ 97830 w 200151"/>
                <a:gd name="connsiteY63" fmla="*/ 161088 h 171968"/>
                <a:gd name="connsiteX64" fmla="*/ 96176 w 200151"/>
                <a:gd name="connsiteY64" fmla="*/ 160682 h 171968"/>
                <a:gd name="connsiteX65" fmla="*/ 95154 w 200151"/>
                <a:gd name="connsiteY65" fmla="*/ 161931 h 171968"/>
                <a:gd name="connsiteX66" fmla="*/ 94862 w 200151"/>
                <a:gd name="connsiteY66" fmla="*/ 163860 h 171968"/>
                <a:gd name="connsiteX67" fmla="*/ 94408 w 200151"/>
                <a:gd name="connsiteY67" fmla="*/ 165449 h 171968"/>
                <a:gd name="connsiteX68" fmla="*/ 93273 w 200151"/>
                <a:gd name="connsiteY68" fmla="*/ 165222 h 171968"/>
                <a:gd name="connsiteX69" fmla="*/ 92754 w 200151"/>
                <a:gd name="connsiteY69" fmla="*/ 164250 h 171968"/>
                <a:gd name="connsiteX70" fmla="*/ 92819 w 200151"/>
                <a:gd name="connsiteY70" fmla="*/ 162823 h 171968"/>
                <a:gd name="connsiteX71" fmla="*/ 92138 w 200151"/>
                <a:gd name="connsiteY71" fmla="*/ 162077 h 171968"/>
                <a:gd name="connsiteX72" fmla="*/ 89917 w 200151"/>
                <a:gd name="connsiteY72" fmla="*/ 161623 h 171968"/>
                <a:gd name="connsiteX73" fmla="*/ 87241 w 200151"/>
                <a:gd name="connsiteY73" fmla="*/ 161671 h 171968"/>
                <a:gd name="connsiteX74" fmla="*/ 85084 w 200151"/>
                <a:gd name="connsiteY74" fmla="*/ 161558 h 171968"/>
                <a:gd name="connsiteX75" fmla="*/ 83998 w 200151"/>
                <a:gd name="connsiteY75" fmla="*/ 159741 h 171968"/>
                <a:gd name="connsiteX76" fmla="*/ 83138 w 200151"/>
                <a:gd name="connsiteY76" fmla="*/ 157634 h 171968"/>
                <a:gd name="connsiteX77" fmla="*/ 81825 w 200151"/>
                <a:gd name="connsiteY77" fmla="*/ 156158 h 171968"/>
                <a:gd name="connsiteX78" fmla="*/ 79782 w 200151"/>
                <a:gd name="connsiteY78" fmla="*/ 156158 h 171968"/>
                <a:gd name="connsiteX79" fmla="*/ 78079 w 200151"/>
                <a:gd name="connsiteY79" fmla="*/ 156563 h 171968"/>
                <a:gd name="connsiteX80" fmla="*/ 75128 w 200151"/>
                <a:gd name="connsiteY80" fmla="*/ 156742 h 171968"/>
                <a:gd name="connsiteX81" fmla="*/ 72906 w 200151"/>
                <a:gd name="connsiteY81" fmla="*/ 155607 h 171968"/>
                <a:gd name="connsiteX82" fmla="*/ 70636 w 200151"/>
                <a:gd name="connsiteY82" fmla="*/ 154585 h 171968"/>
                <a:gd name="connsiteX83" fmla="*/ 68869 w 200151"/>
                <a:gd name="connsiteY83" fmla="*/ 154812 h 171968"/>
                <a:gd name="connsiteX84" fmla="*/ 66825 w 200151"/>
                <a:gd name="connsiteY84" fmla="*/ 154925 h 171968"/>
                <a:gd name="connsiteX85" fmla="*/ 65626 w 200151"/>
                <a:gd name="connsiteY85" fmla="*/ 153953 h 171968"/>
                <a:gd name="connsiteX86" fmla="*/ 63923 w 200151"/>
                <a:gd name="connsiteY86" fmla="*/ 153158 h 171968"/>
                <a:gd name="connsiteX87" fmla="*/ 62788 w 200151"/>
                <a:gd name="connsiteY87" fmla="*/ 152931 h 171968"/>
                <a:gd name="connsiteX88" fmla="*/ 60971 w 200151"/>
                <a:gd name="connsiteY88" fmla="*/ 152363 h 171968"/>
                <a:gd name="connsiteX89" fmla="*/ 59317 w 200151"/>
                <a:gd name="connsiteY89" fmla="*/ 151844 h 171968"/>
                <a:gd name="connsiteX90" fmla="*/ 56480 w 200151"/>
                <a:gd name="connsiteY90" fmla="*/ 151050 h 171968"/>
                <a:gd name="connsiteX91" fmla="*/ 50285 w 200151"/>
                <a:gd name="connsiteY91" fmla="*/ 151050 h 171968"/>
                <a:gd name="connsiteX92" fmla="*/ 48745 w 200151"/>
                <a:gd name="connsiteY92" fmla="*/ 151504 h 171968"/>
                <a:gd name="connsiteX93" fmla="*/ 46182 w 200151"/>
                <a:gd name="connsiteY93" fmla="*/ 151163 h 171968"/>
                <a:gd name="connsiteX94" fmla="*/ 44821 w 200151"/>
                <a:gd name="connsiteY94" fmla="*/ 150936 h 171968"/>
                <a:gd name="connsiteX95" fmla="*/ 43231 w 200151"/>
                <a:gd name="connsiteY95" fmla="*/ 150304 h 171968"/>
                <a:gd name="connsiteX96" fmla="*/ 39534 w 200151"/>
                <a:gd name="connsiteY96" fmla="*/ 149964 h 171968"/>
                <a:gd name="connsiteX97" fmla="*/ 37037 w 200151"/>
                <a:gd name="connsiteY97" fmla="*/ 150709 h 171968"/>
                <a:gd name="connsiteX98" fmla="*/ 35334 w 200151"/>
                <a:gd name="connsiteY98" fmla="*/ 151163 h 171968"/>
                <a:gd name="connsiteX99" fmla="*/ 33405 w 200151"/>
                <a:gd name="connsiteY99" fmla="*/ 152185 h 171968"/>
                <a:gd name="connsiteX100" fmla="*/ 30161 w 200151"/>
                <a:gd name="connsiteY100" fmla="*/ 152477 h 171968"/>
                <a:gd name="connsiteX101" fmla="*/ 24875 w 200151"/>
                <a:gd name="connsiteY101" fmla="*/ 152477 h 171968"/>
                <a:gd name="connsiteX102" fmla="*/ 22881 w 200151"/>
                <a:gd name="connsiteY102" fmla="*/ 153563 h 171968"/>
                <a:gd name="connsiteX103" fmla="*/ 22475 w 200151"/>
                <a:gd name="connsiteY103" fmla="*/ 155380 h 171968"/>
                <a:gd name="connsiteX104" fmla="*/ 22070 w 200151"/>
                <a:gd name="connsiteY104" fmla="*/ 157877 h 171968"/>
                <a:gd name="connsiteX105" fmla="*/ 20821 w 200151"/>
                <a:gd name="connsiteY105" fmla="*/ 158331 h 171968"/>
                <a:gd name="connsiteX106" fmla="*/ 19394 w 200151"/>
                <a:gd name="connsiteY106" fmla="*/ 158898 h 171968"/>
                <a:gd name="connsiteX107" fmla="*/ 18194 w 200151"/>
                <a:gd name="connsiteY107" fmla="*/ 160488 h 171968"/>
                <a:gd name="connsiteX108" fmla="*/ 16605 w 200151"/>
                <a:gd name="connsiteY108" fmla="*/ 161460 h 171968"/>
                <a:gd name="connsiteX109" fmla="*/ 14951 w 200151"/>
                <a:gd name="connsiteY109" fmla="*/ 161979 h 171968"/>
                <a:gd name="connsiteX110" fmla="*/ 13929 w 200151"/>
                <a:gd name="connsiteY110" fmla="*/ 161574 h 171968"/>
                <a:gd name="connsiteX111" fmla="*/ 12908 w 200151"/>
                <a:gd name="connsiteY111" fmla="*/ 160779 h 171968"/>
                <a:gd name="connsiteX112" fmla="*/ 11595 w 200151"/>
                <a:gd name="connsiteY112" fmla="*/ 159985 h 171968"/>
                <a:gd name="connsiteX113" fmla="*/ 10119 w 200151"/>
                <a:gd name="connsiteY113" fmla="*/ 159985 h 171968"/>
                <a:gd name="connsiteX114" fmla="*/ 8984 w 200151"/>
                <a:gd name="connsiteY114" fmla="*/ 161006 h 171968"/>
                <a:gd name="connsiteX115" fmla="*/ 7330 w 200151"/>
                <a:gd name="connsiteY115" fmla="*/ 159352 h 171968"/>
                <a:gd name="connsiteX116" fmla="*/ 7784 w 200151"/>
                <a:gd name="connsiteY116" fmla="*/ 157423 h 171968"/>
                <a:gd name="connsiteX117" fmla="*/ 9535 w 200151"/>
                <a:gd name="connsiteY117" fmla="*/ 156498 h 171968"/>
                <a:gd name="connsiteX118" fmla="*/ 9908 w 200151"/>
                <a:gd name="connsiteY118" fmla="*/ 152866 h 171968"/>
                <a:gd name="connsiteX119" fmla="*/ 10735 w 200151"/>
                <a:gd name="connsiteY119" fmla="*/ 149461 h 171968"/>
                <a:gd name="connsiteX120" fmla="*/ 10362 w 200151"/>
                <a:gd name="connsiteY120" fmla="*/ 146655 h 171968"/>
                <a:gd name="connsiteX121" fmla="*/ 9081 w 200151"/>
                <a:gd name="connsiteY121" fmla="*/ 145212 h 171968"/>
                <a:gd name="connsiteX122" fmla="*/ 6357 w 200151"/>
                <a:gd name="connsiteY122" fmla="*/ 143704 h 171968"/>
                <a:gd name="connsiteX123" fmla="*/ 2497 w 200151"/>
                <a:gd name="connsiteY123" fmla="*/ 142261 h 171968"/>
                <a:gd name="connsiteX124" fmla="*/ 600 w 200151"/>
                <a:gd name="connsiteY124" fmla="*/ 140818 h 171968"/>
                <a:gd name="connsiteX125" fmla="*/ 0 w 200151"/>
                <a:gd name="connsiteY125" fmla="*/ 139083 h 171968"/>
                <a:gd name="connsiteX126" fmla="*/ 600 w 200151"/>
                <a:gd name="connsiteY126" fmla="*/ 137348 h 171968"/>
                <a:gd name="connsiteX127" fmla="*/ 2578 w 200151"/>
                <a:gd name="connsiteY127" fmla="*/ 134850 h 171968"/>
                <a:gd name="connsiteX128" fmla="*/ 3941 w 200151"/>
                <a:gd name="connsiteY128" fmla="*/ 132726 h 171968"/>
                <a:gd name="connsiteX129" fmla="*/ 6973 w 200151"/>
                <a:gd name="connsiteY129" fmla="*/ 129613 h 171968"/>
                <a:gd name="connsiteX130" fmla="*/ 9178 w 200151"/>
                <a:gd name="connsiteY130" fmla="*/ 127797 h 171968"/>
                <a:gd name="connsiteX131" fmla="*/ 11611 w 200151"/>
                <a:gd name="connsiteY131" fmla="*/ 127115 h 171968"/>
                <a:gd name="connsiteX132" fmla="*/ 13881 w 200151"/>
                <a:gd name="connsiteY132" fmla="*/ 126353 h 171968"/>
                <a:gd name="connsiteX133" fmla="*/ 15324 w 200151"/>
                <a:gd name="connsiteY133" fmla="*/ 124002 h 171968"/>
                <a:gd name="connsiteX134" fmla="*/ 15324 w 200151"/>
                <a:gd name="connsiteY134" fmla="*/ 112635 h 171968"/>
                <a:gd name="connsiteX135" fmla="*/ 14189 w 200151"/>
                <a:gd name="connsiteY135" fmla="*/ 108240 h 171968"/>
                <a:gd name="connsiteX136" fmla="*/ 12600 w 200151"/>
                <a:gd name="connsiteY136" fmla="*/ 104446 h 171968"/>
                <a:gd name="connsiteX137" fmla="*/ 10929 w 200151"/>
                <a:gd name="connsiteY137" fmla="*/ 100132 h 171968"/>
                <a:gd name="connsiteX138" fmla="*/ 8951 w 200151"/>
                <a:gd name="connsiteY138" fmla="*/ 93922 h 171968"/>
                <a:gd name="connsiteX139" fmla="*/ 7670 w 200151"/>
                <a:gd name="connsiteY139" fmla="*/ 87776 h 171968"/>
                <a:gd name="connsiteX140" fmla="*/ 6989 w 200151"/>
                <a:gd name="connsiteY140" fmla="*/ 80949 h 171968"/>
                <a:gd name="connsiteX141" fmla="*/ 9340 w 200151"/>
                <a:gd name="connsiteY141" fmla="*/ 81938 h 171968"/>
                <a:gd name="connsiteX142" fmla="*/ 12632 w 200151"/>
                <a:gd name="connsiteY142" fmla="*/ 81257 h 171968"/>
                <a:gd name="connsiteX143" fmla="*/ 14675 w 200151"/>
                <a:gd name="connsiteY143" fmla="*/ 81436 h 171968"/>
                <a:gd name="connsiteX144" fmla="*/ 15648 w 200151"/>
                <a:gd name="connsiteY144" fmla="*/ 81841 h 171968"/>
                <a:gd name="connsiteX145" fmla="*/ 17189 w 200151"/>
                <a:gd name="connsiteY145" fmla="*/ 81727 h 171968"/>
                <a:gd name="connsiteX146" fmla="*/ 18616 w 200151"/>
                <a:gd name="connsiteY146" fmla="*/ 81387 h 171968"/>
                <a:gd name="connsiteX147" fmla="*/ 20432 w 200151"/>
                <a:gd name="connsiteY147" fmla="*/ 82019 h 171968"/>
                <a:gd name="connsiteX148" fmla="*/ 22200 w 200151"/>
                <a:gd name="connsiteY148" fmla="*/ 83219 h 171968"/>
                <a:gd name="connsiteX149" fmla="*/ 24697 w 200151"/>
                <a:gd name="connsiteY149" fmla="*/ 82587 h 171968"/>
                <a:gd name="connsiteX150" fmla="*/ 26010 w 200151"/>
                <a:gd name="connsiteY150" fmla="*/ 81727 h 171968"/>
                <a:gd name="connsiteX151" fmla="*/ 27551 w 200151"/>
                <a:gd name="connsiteY151" fmla="*/ 79571 h 171968"/>
                <a:gd name="connsiteX152" fmla="*/ 29253 w 200151"/>
                <a:gd name="connsiteY152" fmla="*/ 79571 h 171968"/>
                <a:gd name="connsiteX153" fmla="*/ 30048 w 200151"/>
                <a:gd name="connsiteY153" fmla="*/ 80317 h 171968"/>
                <a:gd name="connsiteX154" fmla="*/ 32318 w 200151"/>
                <a:gd name="connsiteY154" fmla="*/ 80317 h 171968"/>
                <a:gd name="connsiteX155" fmla="*/ 33113 w 200151"/>
                <a:gd name="connsiteY155" fmla="*/ 78955 h 171968"/>
                <a:gd name="connsiteX156" fmla="*/ 33162 w 200151"/>
                <a:gd name="connsiteY156" fmla="*/ 77641 h 171968"/>
                <a:gd name="connsiteX157" fmla="*/ 31848 w 200151"/>
                <a:gd name="connsiteY157" fmla="*/ 76782 h 171968"/>
                <a:gd name="connsiteX158" fmla="*/ 31962 w 200151"/>
                <a:gd name="connsiteY158" fmla="*/ 75533 h 171968"/>
                <a:gd name="connsiteX159" fmla="*/ 32983 w 200151"/>
                <a:gd name="connsiteY159" fmla="*/ 74171 h 171968"/>
                <a:gd name="connsiteX160" fmla="*/ 34686 w 200151"/>
                <a:gd name="connsiteY160" fmla="*/ 73993 h 171968"/>
                <a:gd name="connsiteX161" fmla="*/ 38091 w 200151"/>
                <a:gd name="connsiteY161" fmla="*/ 73993 h 171968"/>
                <a:gd name="connsiteX162" fmla="*/ 40199 w 200151"/>
                <a:gd name="connsiteY162" fmla="*/ 71949 h 171968"/>
                <a:gd name="connsiteX163" fmla="*/ 42080 w 200151"/>
                <a:gd name="connsiteY163" fmla="*/ 70247 h 171968"/>
                <a:gd name="connsiteX164" fmla="*/ 43442 w 200151"/>
                <a:gd name="connsiteY164" fmla="*/ 69047 h 171968"/>
                <a:gd name="connsiteX165" fmla="*/ 47593 w 200151"/>
                <a:gd name="connsiteY165" fmla="*/ 69047 h 171968"/>
                <a:gd name="connsiteX166" fmla="*/ 48453 w 200151"/>
                <a:gd name="connsiteY166" fmla="*/ 69955 h 171968"/>
                <a:gd name="connsiteX167" fmla="*/ 48680 w 200151"/>
                <a:gd name="connsiteY167" fmla="*/ 71382 h 171968"/>
                <a:gd name="connsiteX168" fmla="*/ 48388 w 200151"/>
                <a:gd name="connsiteY168" fmla="*/ 72695 h 171968"/>
                <a:gd name="connsiteX169" fmla="*/ 48842 w 200151"/>
                <a:gd name="connsiteY169" fmla="*/ 74171 h 171968"/>
                <a:gd name="connsiteX170" fmla="*/ 50950 w 200151"/>
                <a:gd name="connsiteY170" fmla="*/ 74966 h 171968"/>
                <a:gd name="connsiteX171" fmla="*/ 52766 w 200151"/>
                <a:gd name="connsiteY171" fmla="*/ 73490 h 171968"/>
                <a:gd name="connsiteX172" fmla="*/ 53058 w 200151"/>
                <a:gd name="connsiteY172" fmla="*/ 71333 h 171968"/>
                <a:gd name="connsiteX173" fmla="*/ 51582 w 200151"/>
                <a:gd name="connsiteY173" fmla="*/ 69063 h 171968"/>
                <a:gd name="connsiteX174" fmla="*/ 49815 w 200151"/>
                <a:gd name="connsiteY174" fmla="*/ 69063 h 171968"/>
                <a:gd name="connsiteX175" fmla="*/ 48680 w 200151"/>
                <a:gd name="connsiteY175" fmla="*/ 67522 h 171968"/>
                <a:gd name="connsiteX176" fmla="*/ 49085 w 200151"/>
                <a:gd name="connsiteY176" fmla="*/ 65528 h 171968"/>
                <a:gd name="connsiteX177" fmla="*/ 50058 w 200151"/>
                <a:gd name="connsiteY177" fmla="*/ 63647 h 171968"/>
                <a:gd name="connsiteX178" fmla="*/ 50577 w 200151"/>
                <a:gd name="connsiteY178" fmla="*/ 60971 h 171968"/>
                <a:gd name="connsiteX179" fmla="*/ 51145 w 200151"/>
                <a:gd name="connsiteY179" fmla="*/ 59204 h 171968"/>
                <a:gd name="connsiteX180" fmla="*/ 52004 w 200151"/>
                <a:gd name="connsiteY180" fmla="*/ 56188 h 171968"/>
                <a:gd name="connsiteX181" fmla="*/ 52296 w 200151"/>
                <a:gd name="connsiteY181" fmla="*/ 52944 h 171968"/>
                <a:gd name="connsiteX182" fmla="*/ 53431 w 200151"/>
                <a:gd name="connsiteY182" fmla="*/ 50220 h 171968"/>
                <a:gd name="connsiteX183" fmla="*/ 53723 w 200151"/>
                <a:gd name="connsiteY183" fmla="*/ 47885 h 171968"/>
                <a:gd name="connsiteX184" fmla="*/ 54972 w 200151"/>
                <a:gd name="connsiteY184" fmla="*/ 46458 h 171968"/>
                <a:gd name="connsiteX185" fmla="*/ 56853 w 200151"/>
                <a:gd name="connsiteY185" fmla="*/ 46004 h 171968"/>
                <a:gd name="connsiteX186" fmla="*/ 59577 w 200151"/>
                <a:gd name="connsiteY186" fmla="*/ 45210 h 171968"/>
                <a:gd name="connsiteX187" fmla="*/ 60663 w 200151"/>
                <a:gd name="connsiteY187" fmla="*/ 45210 h 171968"/>
                <a:gd name="connsiteX188" fmla="*/ 62204 w 200151"/>
                <a:gd name="connsiteY188" fmla="*/ 42988 h 171968"/>
                <a:gd name="connsiteX189" fmla="*/ 62382 w 200151"/>
                <a:gd name="connsiteY189" fmla="*/ 40766 h 171968"/>
                <a:gd name="connsiteX190" fmla="*/ 63177 w 200151"/>
                <a:gd name="connsiteY190" fmla="*/ 39112 h 171968"/>
                <a:gd name="connsiteX191" fmla="*/ 64993 w 200151"/>
                <a:gd name="connsiteY191" fmla="*/ 38659 h 171968"/>
                <a:gd name="connsiteX192" fmla="*/ 71187 w 200151"/>
                <a:gd name="connsiteY192" fmla="*/ 38659 h 171968"/>
                <a:gd name="connsiteX193" fmla="*/ 72549 w 200151"/>
                <a:gd name="connsiteY193" fmla="*/ 36777 h 171968"/>
                <a:gd name="connsiteX194" fmla="*/ 72549 w 200151"/>
                <a:gd name="connsiteY194" fmla="*/ 35302 h 171968"/>
                <a:gd name="connsiteX195" fmla="*/ 71642 w 200151"/>
                <a:gd name="connsiteY195" fmla="*/ 34053 h 171968"/>
                <a:gd name="connsiteX196" fmla="*/ 69420 w 200151"/>
                <a:gd name="connsiteY196" fmla="*/ 33307 h 171968"/>
                <a:gd name="connsiteX197" fmla="*/ 67766 w 200151"/>
                <a:gd name="connsiteY197" fmla="*/ 32448 h 171968"/>
                <a:gd name="connsiteX198" fmla="*/ 67539 w 200151"/>
                <a:gd name="connsiteY198" fmla="*/ 30810 h 171968"/>
                <a:gd name="connsiteX199" fmla="*/ 68625 w 200151"/>
                <a:gd name="connsiteY199" fmla="*/ 29091 h 171968"/>
                <a:gd name="connsiteX200" fmla="*/ 69079 w 200151"/>
                <a:gd name="connsiteY200" fmla="*/ 26934 h 171968"/>
                <a:gd name="connsiteX201" fmla="*/ 68901 w 200151"/>
                <a:gd name="connsiteY201" fmla="*/ 25394 h 171968"/>
                <a:gd name="connsiteX202" fmla="*/ 70149 w 200151"/>
                <a:gd name="connsiteY202" fmla="*/ 23237 h 171968"/>
                <a:gd name="connsiteX203" fmla="*/ 71058 w 200151"/>
                <a:gd name="connsiteY203" fmla="*/ 21697 h 171968"/>
                <a:gd name="connsiteX204" fmla="*/ 71398 w 200151"/>
                <a:gd name="connsiteY204" fmla="*/ 19816 h 171968"/>
                <a:gd name="connsiteX205" fmla="*/ 73279 w 200151"/>
                <a:gd name="connsiteY205" fmla="*/ 18843 h 171968"/>
                <a:gd name="connsiteX206" fmla="*/ 75209 w 200151"/>
                <a:gd name="connsiteY206" fmla="*/ 17529 h 171968"/>
                <a:gd name="connsiteX207" fmla="*/ 76182 w 200151"/>
                <a:gd name="connsiteY207" fmla="*/ 16329 h 171968"/>
                <a:gd name="connsiteX208" fmla="*/ 78112 w 200151"/>
                <a:gd name="connsiteY208" fmla="*/ 14627 h 171968"/>
                <a:gd name="connsiteX209" fmla="*/ 80495 w 200151"/>
                <a:gd name="connsiteY209" fmla="*/ 13427 h 171968"/>
                <a:gd name="connsiteX210" fmla="*/ 83511 w 200151"/>
                <a:gd name="connsiteY210" fmla="*/ 13427 h 171968"/>
                <a:gd name="connsiteX211" fmla="*/ 88749 w 200151"/>
                <a:gd name="connsiteY211" fmla="*/ 13881 h 171968"/>
                <a:gd name="connsiteX212" fmla="*/ 90403 w 200151"/>
                <a:gd name="connsiteY212" fmla="*/ 12113 h 171968"/>
                <a:gd name="connsiteX213" fmla="*/ 92511 w 200151"/>
                <a:gd name="connsiteY213" fmla="*/ 9957 h 171968"/>
                <a:gd name="connsiteX214" fmla="*/ 95349 w 200151"/>
                <a:gd name="connsiteY214" fmla="*/ 6940 h 171968"/>
                <a:gd name="connsiteX215" fmla="*/ 98025 w 200151"/>
                <a:gd name="connsiteY215" fmla="*/ 4038 h 171968"/>
                <a:gd name="connsiteX216" fmla="*/ 100019 w 200151"/>
                <a:gd name="connsiteY216" fmla="*/ 2222 h 171968"/>
                <a:gd name="connsiteX217" fmla="*/ 101040 w 200151"/>
                <a:gd name="connsiteY217" fmla="*/ 973 h 171968"/>
                <a:gd name="connsiteX218" fmla="*/ 101786 w 200151"/>
                <a:gd name="connsiteY218" fmla="*/ 0 h 171968"/>
                <a:gd name="connsiteX219" fmla="*/ 104105 w 200151"/>
                <a:gd name="connsiteY219" fmla="*/ 0 h 171968"/>
                <a:gd name="connsiteX220" fmla="*/ 104559 w 200151"/>
                <a:gd name="connsiteY220" fmla="*/ 551 h 171968"/>
                <a:gd name="connsiteX221" fmla="*/ 107056 w 200151"/>
                <a:gd name="connsiteY221" fmla="*/ 4638 h 171968"/>
                <a:gd name="connsiteX222" fmla="*/ 109327 w 200151"/>
                <a:gd name="connsiteY222" fmla="*/ 4638 h 171968"/>
                <a:gd name="connsiteX223" fmla="*/ 113186 w 200151"/>
                <a:gd name="connsiteY223" fmla="*/ 2368 h 171968"/>
                <a:gd name="connsiteX224" fmla="*/ 114775 w 200151"/>
                <a:gd name="connsiteY224" fmla="*/ 3503 h 171968"/>
                <a:gd name="connsiteX225" fmla="*/ 115457 w 200151"/>
                <a:gd name="connsiteY225" fmla="*/ 6454 h 171968"/>
                <a:gd name="connsiteX226" fmla="*/ 117046 w 200151"/>
                <a:gd name="connsiteY226" fmla="*/ 8043 h 171968"/>
                <a:gd name="connsiteX227" fmla="*/ 118407 w 200151"/>
                <a:gd name="connsiteY227" fmla="*/ 8043 h 171968"/>
                <a:gd name="connsiteX228" fmla="*/ 123645 w 200151"/>
                <a:gd name="connsiteY228" fmla="*/ 5773 h 171968"/>
                <a:gd name="connsiteX229" fmla="*/ 126597 w 200151"/>
                <a:gd name="connsiteY229" fmla="*/ 6908 h 171968"/>
                <a:gd name="connsiteX230" fmla="*/ 129094 w 200151"/>
                <a:gd name="connsiteY230" fmla="*/ 8043 h 171968"/>
                <a:gd name="connsiteX231" fmla="*/ 131591 w 200151"/>
                <a:gd name="connsiteY231" fmla="*/ 8043 h 171968"/>
                <a:gd name="connsiteX232" fmla="*/ 131818 w 200151"/>
                <a:gd name="connsiteY232" fmla="*/ 10767 h 171968"/>
                <a:gd name="connsiteX233" fmla="*/ 129548 w 200151"/>
                <a:gd name="connsiteY233" fmla="*/ 12130 h 171968"/>
                <a:gd name="connsiteX234" fmla="*/ 129094 w 200151"/>
                <a:gd name="connsiteY234" fmla="*/ 14854 h 171968"/>
                <a:gd name="connsiteX235" fmla="*/ 129775 w 200151"/>
                <a:gd name="connsiteY235" fmla="*/ 16670 h 171968"/>
                <a:gd name="connsiteX236" fmla="*/ 134088 w 200151"/>
                <a:gd name="connsiteY236" fmla="*/ 16670 h 171968"/>
                <a:gd name="connsiteX237" fmla="*/ 135678 w 200151"/>
                <a:gd name="connsiteY237" fmla="*/ 15308 h 171968"/>
                <a:gd name="connsiteX238" fmla="*/ 138175 w 200151"/>
                <a:gd name="connsiteY238" fmla="*/ 15081 h 171968"/>
                <a:gd name="connsiteX239" fmla="*/ 139991 w 200151"/>
                <a:gd name="connsiteY239" fmla="*/ 12810 h 171968"/>
                <a:gd name="connsiteX240" fmla="*/ 142261 w 200151"/>
                <a:gd name="connsiteY240" fmla="*/ 12583 h 171968"/>
                <a:gd name="connsiteX241" fmla="*/ 145439 w 200151"/>
                <a:gd name="connsiteY241" fmla="*/ 13038 h 171968"/>
                <a:gd name="connsiteX242" fmla="*/ 148845 w 200151"/>
                <a:gd name="connsiteY242" fmla="*/ 13492 h 171968"/>
                <a:gd name="connsiteX243" fmla="*/ 150207 w 200151"/>
                <a:gd name="connsiteY243" fmla="*/ 14400 h 171968"/>
                <a:gd name="connsiteX244" fmla="*/ 152250 w 200151"/>
                <a:gd name="connsiteY244" fmla="*/ 14627 h 171968"/>
                <a:gd name="connsiteX245" fmla="*/ 153385 w 200151"/>
                <a:gd name="connsiteY245" fmla="*/ 16670 h 171968"/>
                <a:gd name="connsiteX246" fmla="*/ 155201 w 200151"/>
                <a:gd name="connsiteY246" fmla="*/ 19167 h 171968"/>
                <a:gd name="connsiteX247" fmla="*/ 157698 w 200151"/>
                <a:gd name="connsiteY247" fmla="*/ 20302 h 171968"/>
                <a:gd name="connsiteX248" fmla="*/ 159515 w 200151"/>
                <a:gd name="connsiteY248" fmla="*/ 20302 h 171968"/>
                <a:gd name="connsiteX249" fmla="*/ 161785 w 200151"/>
                <a:gd name="connsiteY249" fmla="*/ 22118 h 171968"/>
                <a:gd name="connsiteX250" fmla="*/ 161331 w 200151"/>
                <a:gd name="connsiteY250" fmla="*/ 25751 h 171968"/>
                <a:gd name="connsiteX251" fmla="*/ 162693 w 200151"/>
                <a:gd name="connsiteY251" fmla="*/ 29156 h 171968"/>
                <a:gd name="connsiteX252" fmla="*/ 159515 w 200151"/>
                <a:gd name="connsiteY252" fmla="*/ 32561 h 171968"/>
                <a:gd name="connsiteX253" fmla="*/ 163601 w 200151"/>
                <a:gd name="connsiteY253" fmla="*/ 37556 h 171968"/>
                <a:gd name="connsiteX254" fmla="*/ 163374 w 200151"/>
                <a:gd name="connsiteY254" fmla="*/ 40280 h 171968"/>
                <a:gd name="connsiteX255" fmla="*/ 163147 w 200151"/>
                <a:gd name="connsiteY255" fmla="*/ 42777 h 171968"/>
                <a:gd name="connsiteX256" fmla="*/ 161558 w 200151"/>
                <a:gd name="connsiteY256" fmla="*/ 44593 h 171968"/>
                <a:gd name="connsiteX257" fmla="*/ 159741 w 200151"/>
                <a:gd name="connsiteY257" fmla="*/ 44593 h 171968"/>
                <a:gd name="connsiteX258" fmla="*/ 158380 w 200151"/>
                <a:gd name="connsiteY258" fmla="*/ 50285 h 171968"/>
                <a:gd name="connsiteX259" fmla="*/ 161785 w 200151"/>
                <a:gd name="connsiteY259" fmla="*/ 54371 h 171968"/>
                <a:gd name="connsiteX260" fmla="*/ 163147 w 200151"/>
                <a:gd name="connsiteY260" fmla="*/ 54371 h 171968"/>
                <a:gd name="connsiteX261" fmla="*/ 166779 w 200151"/>
                <a:gd name="connsiteY261" fmla="*/ 55961 h 171968"/>
                <a:gd name="connsiteX262" fmla="*/ 167460 w 200151"/>
                <a:gd name="connsiteY262" fmla="*/ 57550 h 171968"/>
                <a:gd name="connsiteX263" fmla="*/ 164736 w 200151"/>
                <a:gd name="connsiteY263" fmla="*/ 60728 h 171968"/>
                <a:gd name="connsiteX264" fmla="*/ 167006 w 200151"/>
                <a:gd name="connsiteY264" fmla="*/ 62771 h 171968"/>
                <a:gd name="connsiteX265" fmla="*/ 169049 w 200151"/>
                <a:gd name="connsiteY265" fmla="*/ 65268 h 171968"/>
                <a:gd name="connsiteX266" fmla="*/ 169277 w 200151"/>
                <a:gd name="connsiteY266" fmla="*/ 66858 h 171968"/>
                <a:gd name="connsiteX267" fmla="*/ 169731 w 200151"/>
                <a:gd name="connsiteY267" fmla="*/ 68901 h 171968"/>
                <a:gd name="connsiteX268" fmla="*/ 171547 w 200151"/>
                <a:gd name="connsiteY268" fmla="*/ 71398 h 171968"/>
                <a:gd name="connsiteX269" fmla="*/ 174725 w 200151"/>
                <a:gd name="connsiteY269" fmla="*/ 72987 h 171968"/>
                <a:gd name="connsiteX270" fmla="*/ 178357 w 200151"/>
                <a:gd name="connsiteY270" fmla="*/ 76166 h 171968"/>
                <a:gd name="connsiteX271" fmla="*/ 181536 w 200151"/>
                <a:gd name="connsiteY271" fmla="*/ 76166 h 171968"/>
                <a:gd name="connsiteX272" fmla="*/ 181536 w 200151"/>
                <a:gd name="connsiteY272" fmla="*/ 79798 h 171968"/>
                <a:gd name="connsiteX273" fmla="*/ 180173 w 200151"/>
                <a:gd name="connsiteY273" fmla="*/ 83203 h 171968"/>
                <a:gd name="connsiteX274" fmla="*/ 179265 w 200151"/>
                <a:gd name="connsiteY274" fmla="*/ 85927 h 171968"/>
                <a:gd name="connsiteX275" fmla="*/ 181536 w 200151"/>
                <a:gd name="connsiteY275" fmla="*/ 87517 h 171968"/>
                <a:gd name="connsiteX276" fmla="*/ 184033 w 200151"/>
                <a:gd name="connsiteY276" fmla="*/ 87517 h 171968"/>
                <a:gd name="connsiteX277" fmla="*/ 186984 w 200151"/>
                <a:gd name="connsiteY277" fmla="*/ 85700 h 171968"/>
                <a:gd name="connsiteX278" fmla="*/ 191070 w 200151"/>
                <a:gd name="connsiteY278" fmla="*/ 89106 h 171968"/>
                <a:gd name="connsiteX279" fmla="*/ 193568 w 200151"/>
                <a:gd name="connsiteY279" fmla="*/ 89106 h 171968"/>
                <a:gd name="connsiteX280" fmla="*/ 192887 w 200151"/>
                <a:gd name="connsiteY280" fmla="*/ 91149 h 171968"/>
                <a:gd name="connsiteX281" fmla="*/ 193114 w 200151"/>
                <a:gd name="connsiteY281" fmla="*/ 92965 h 171968"/>
                <a:gd name="connsiteX282" fmla="*/ 195384 w 200151"/>
                <a:gd name="connsiteY282" fmla="*/ 95916 h 171968"/>
                <a:gd name="connsiteX283" fmla="*/ 197427 w 200151"/>
                <a:gd name="connsiteY283" fmla="*/ 97505 h 171968"/>
                <a:gd name="connsiteX284" fmla="*/ 200151 w 200151"/>
                <a:gd name="connsiteY284" fmla="*/ 99322 h 171968"/>
                <a:gd name="connsiteX285" fmla="*/ 197654 w 200151"/>
                <a:gd name="connsiteY285" fmla="*/ 102273 h 171968"/>
                <a:gd name="connsiteX286" fmla="*/ 194249 w 200151"/>
                <a:gd name="connsiteY286" fmla="*/ 102273 h 171968"/>
                <a:gd name="connsiteX287" fmla="*/ 193568 w 200151"/>
                <a:gd name="connsiteY287" fmla="*/ 105224 h 171968"/>
                <a:gd name="connsiteX288" fmla="*/ 191298 w 200151"/>
                <a:gd name="connsiteY288" fmla="*/ 107948 h 171968"/>
                <a:gd name="connsiteX289" fmla="*/ 188346 w 200151"/>
                <a:gd name="connsiteY289" fmla="*/ 110219 h 171968"/>
                <a:gd name="connsiteX290" fmla="*/ 180611 w 200151"/>
                <a:gd name="connsiteY290" fmla="*/ 110219 h 171968"/>
                <a:gd name="connsiteX291" fmla="*/ 179476 w 200151"/>
                <a:gd name="connsiteY291" fmla="*/ 107494 h 171968"/>
                <a:gd name="connsiteX292" fmla="*/ 177206 w 200151"/>
                <a:gd name="connsiteY292" fmla="*/ 106132 h 171968"/>
                <a:gd name="connsiteX293" fmla="*/ 173801 w 200151"/>
                <a:gd name="connsiteY293" fmla="*/ 106132 h 171968"/>
                <a:gd name="connsiteX294" fmla="*/ 171530 w 200151"/>
                <a:gd name="connsiteY294" fmla="*/ 107721 h 171968"/>
                <a:gd name="connsiteX295" fmla="*/ 170849 w 200151"/>
                <a:gd name="connsiteY295" fmla="*/ 110219 h 171968"/>
                <a:gd name="connsiteX296" fmla="*/ 168806 w 200151"/>
                <a:gd name="connsiteY296" fmla="*/ 112943 h 171968"/>
                <a:gd name="connsiteX297" fmla="*/ 170395 w 200151"/>
                <a:gd name="connsiteY297" fmla="*/ 115213 h 171968"/>
                <a:gd name="connsiteX298" fmla="*/ 172665 w 200151"/>
                <a:gd name="connsiteY298" fmla="*/ 117029 h 171968"/>
                <a:gd name="connsiteX299" fmla="*/ 174936 w 200151"/>
                <a:gd name="connsiteY299" fmla="*/ 119527 h 171968"/>
                <a:gd name="connsiteX300" fmla="*/ 175844 w 200151"/>
                <a:gd name="connsiteY300" fmla="*/ 121797 h 171968"/>
                <a:gd name="connsiteX301" fmla="*/ 175617 w 200151"/>
                <a:gd name="connsiteY301" fmla="*/ 123386 h 171968"/>
                <a:gd name="connsiteX302" fmla="*/ 173574 w 200151"/>
                <a:gd name="connsiteY302" fmla="*/ 123386 h 171968"/>
                <a:gd name="connsiteX303" fmla="*/ 176071 w 200151"/>
                <a:gd name="connsiteY303" fmla="*/ 127699 h 171968"/>
                <a:gd name="connsiteX304" fmla="*/ 177206 w 200151"/>
                <a:gd name="connsiteY304" fmla="*/ 129969 h 171968"/>
                <a:gd name="connsiteX305" fmla="*/ 175617 w 200151"/>
                <a:gd name="connsiteY305" fmla="*/ 131105 h 171968"/>
                <a:gd name="connsiteX306" fmla="*/ 174482 w 200151"/>
                <a:gd name="connsiteY306" fmla="*/ 133375 h 171968"/>
                <a:gd name="connsiteX307" fmla="*/ 174936 w 200151"/>
                <a:gd name="connsiteY307" fmla="*/ 136553 h 171968"/>
                <a:gd name="connsiteX308" fmla="*/ 176525 w 200151"/>
                <a:gd name="connsiteY308" fmla="*/ 138369 h 171968"/>
                <a:gd name="connsiteX309" fmla="*/ 177660 w 200151"/>
                <a:gd name="connsiteY309" fmla="*/ 141093 h 171968"/>
                <a:gd name="connsiteX310" fmla="*/ 178876 w 200151"/>
                <a:gd name="connsiteY310" fmla="*/ 141791 h 171968"/>
                <a:gd name="connsiteX311" fmla="*/ 179103 w 200151"/>
                <a:gd name="connsiteY311" fmla="*/ 142926 h 171968"/>
                <a:gd name="connsiteX312" fmla="*/ 179476 w 200151"/>
                <a:gd name="connsiteY312" fmla="*/ 144499 h 17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Lst>
              <a:rect l="l" t="t" r="r" b="b"/>
              <a:pathLst>
                <a:path w="200151" h="171968">
                  <a:moveTo>
                    <a:pt x="179654" y="144856"/>
                  </a:moveTo>
                  <a:cubicBezTo>
                    <a:pt x="179654" y="144856"/>
                    <a:pt x="178195" y="144531"/>
                    <a:pt x="177968" y="144531"/>
                  </a:cubicBezTo>
                  <a:cubicBezTo>
                    <a:pt x="177741" y="144531"/>
                    <a:pt x="175698" y="143964"/>
                    <a:pt x="175698" y="143964"/>
                  </a:cubicBezTo>
                  <a:lnTo>
                    <a:pt x="171725" y="143282"/>
                  </a:lnTo>
                  <a:lnTo>
                    <a:pt x="169114" y="144191"/>
                  </a:lnTo>
                  <a:lnTo>
                    <a:pt x="167914" y="145439"/>
                  </a:lnTo>
                  <a:cubicBezTo>
                    <a:pt x="167914" y="145439"/>
                    <a:pt x="166487" y="146299"/>
                    <a:pt x="166325" y="146299"/>
                  </a:cubicBezTo>
                  <a:cubicBezTo>
                    <a:pt x="166163" y="146299"/>
                    <a:pt x="165076" y="145666"/>
                    <a:pt x="165076" y="145666"/>
                  </a:cubicBezTo>
                  <a:lnTo>
                    <a:pt x="163147" y="145147"/>
                  </a:lnTo>
                  <a:lnTo>
                    <a:pt x="161558" y="145828"/>
                  </a:lnTo>
                  <a:lnTo>
                    <a:pt x="160471" y="147369"/>
                  </a:lnTo>
                  <a:lnTo>
                    <a:pt x="159790" y="149526"/>
                  </a:lnTo>
                  <a:lnTo>
                    <a:pt x="158541" y="151520"/>
                  </a:lnTo>
                  <a:lnTo>
                    <a:pt x="157406" y="152996"/>
                  </a:lnTo>
                  <a:lnTo>
                    <a:pt x="155526" y="155720"/>
                  </a:lnTo>
                  <a:lnTo>
                    <a:pt x="154439" y="158217"/>
                  </a:lnTo>
                  <a:lnTo>
                    <a:pt x="153353" y="160714"/>
                  </a:lnTo>
                  <a:cubicBezTo>
                    <a:pt x="153353" y="160714"/>
                    <a:pt x="153126" y="162758"/>
                    <a:pt x="153126" y="162985"/>
                  </a:cubicBezTo>
                  <a:cubicBezTo>
                    <a:pt x="153126" y="163212"/>
                    <a:pt x="153304" y="165206"/>
                    <a:pt x="153304" y="165206"/>
                  </a:cubicBezTo>
                  <a:lnTo>
                    <a:pt x="153758" y="168158"/>
                  </a:lnTo>
                  <a:lnTo>
                    <a:pt x="153758" y="170379"/>
                  </a:lnTo>
                  <a:lnTo>
                    <a:pt x="152558" y="171920"/>
                  </a:lnTo>
                  <a:lnTo>
                    <a:pt x="151018" y="171968"/>
                  </a:lnTo>
                  <a:lnTo>
                    <a:pt x="149704" y="171855"/>
                  </a:lnTo>
                  <a:cubicBezTo>
                    <a:pt x="149704" y="171855"/>
                    <a:pt x="148504" y="171287"/>
                    <a:pt x="148115" y="171109"/>
                  </a:cubicBezTo>
                  <a:cubicBezTo>
                    <a:pt x="147709" y="170930"/>
                    <a:pt x="148115" y="170022"/>
                    <a:pt x="148115" y="170022"/>
                  </a:cubicBezTo>
                  <a:lnTo>
                    <a:pt x="148115" y="168774"/>
                  </a:lnTo>
                  <a:lnTo>
                    <a:pt x="147255" y="167347"/>
                  </a:lnTo>
                  <a:lnTo>
                    <a:pt x="145942" y="165693"/>
                  </a:lnTo>
                  <a:lnTo>
                    <a:pt x="143785" y="165579"/>
                  </a:lnTo>
                  <a:lnTo>
                    <a:pt x="140996" y="165012"/>
                  </a:lnTo>
                  <a:lnTo>
                    <a:pt x="139407" y="165644"/>
                  </a:lnTo>
                  <a:lnTo>
                    <a:pt x="138159" y="166552"/>
                  </a:lnTo>
                  <a:lnTo>
                    <a:pt x="136618" y="166893"/>
                  </a:lnTo>
                  <a:lnTo>
                    <a:pt x="135986" y="165871"/>
                  </a:lnTo>
                  <a:lnTo>
                    <a:pt x="134169" y="165352"/>
                  </a:lnTo>
                  <a:cubicBezTo>
                    <a:pt x="134169" y="165352"/>
                    <a:pt x="132402" y="165579"/>
                    <a:pt x="132240" y="165579"/>
                  </a:cubicBezTo>
                  <a:cubicBezTo>
                    <a:pt x="132078" y="165579"/>
                    <a:pt x="131105" y="167006"/>
                    <a:pt x="131105" y="167006"/>
                  </a:cubicBezTo>
                  <a:lnTo>
                    <a:pt x="129678" y="168433"/>
                  </a:lnTo>
                  <a:lnTo>
                    <a:pt x="127796" y="169293"/>
                  </a:lnTo>
                  <a:cubicBezTo>
                    <a:pt x="127796" y="169293"/>
                    <a:pt x="126435" y="168498"/>
                    <a:pt x="126207" y="168271"/>
                  </a:cubicBezTo>
                  <a:cubicBezTo>
                    <a:pt x="125981" y="168044"/>
                    <a:pt x="125640" y="166163"/>
                    <a:pt x="125640" y="166163"/>
                  </a:cubicBezTo>
                  <a:lnTo>
                    <a:pt x="125413" y="164509"/>
                  </a:lnTo>
                  <a:lnTo>
                    <a:pt x="124894" y="162855"/>
                  </a:lnTo>
                  <a:lnTo>
                    <a:pt x="123418" y="161655"/>
                  </a:lnTo>
                  <a:lnTo>
                    <a:pt x="122445" y="161315"/>
                  </a:lnTo>
                  <a:lnTo>
                    <a:pt x="120970" y="162336"/>
                  </a:lnTo>
                  <a:lnTo>
                    <a:pt x="117840" y="162563"/>
                  </a:lnTo>
                  <a:lnTo>
                    <a:pt x="116753" y="163650"/>
                  </a:lnTo>
                  <a:lnTo>
                    <a:pt x="115392" y="165531"/>
                  </a:lnTo>
                  <a:lnTo>
                    <a:pt x="114759" y="167574"/>
                  </a:lnTo>
                  <a:lnTo>
                    <a:pt x="113899" y="167752"/>
                  </a:lnTo>
                  <a:cubicBezTo>
                    <a:pt x="113899" y="167752"/>
                    <a:pt x="112764" y="166325"/>
                    <a:pt x="112700" y="166098"/>
                  </a:cubicBezTo>
                  <a:cubicBezTo>
                    <a:pt x="112635" y="165871"/>
                    <a:pt x="112067" y="163990"/>
                    <a:pt x="112067" y="163990"/>
                  </a:cubicBezTo>
                  <a:lnTo>
                    <a:pt x="110867" y="162450"/>
                  </a:lnTo>
                  <a:lnTo>
                    <a:pt x="107170" y="162450"/>
                  </a:lnTo>
                  <a:cubicBezTo>
                    <a:pt x="106716" y="162450"/>
                    <a:pt x="105516" y="162223"/>
                    <a:pt x="105516" y="162223"/>
                  </a:cubicBezTo>
                  <a:lnTo>
                    <a:pt x="105338" y="161363"/>
                  </a:lnTo>
                  <a:lnTo>
                    <a:pt x="104657" y="160114"/>
                  </a:lnTo>
                  <a:lnTo>
                    <a:pt x="102548" y="160520"/>
                  </a:lnTo>
                  <a:lnTo>
                    <a:pt x="102208" y="161428"/>
                  </a:lnTo>
                  <a:lnTo>
                    <a:pt x="101462" y="163131"/>
                  </a:lnTo>
                  <a:cubicBezTo>
                    <a:pt x="101462" y="163131"/>
                    <a:pt x="99354" y="163066"/>
                    <a:pt x="98738" y="162790"/>
                  </a:cubicBezTo>
                  <a:cubicBezTo>
                    <a:pt x="98105" y="162498"/>
                    <a:pt x="97830" y="161088"/>
                    <a:pt x="97830" y="161088"/>
                  </a:cubicBezTo>
                  <a:cubicBezTo>
                    <a:pt x="97830" y="161088"/>
                    <a:pt x="96354" y="160682"/>
                    <a:pt x="96176" y="160682"/>
                  </a:cubicBezTo>
                  <a:cubicBezTo>
                    <a:pt x="95998" y="160682"/>
                    <a:pt x="95203" y="161768"/>
                    <a:pt x="95154" y="161931"/>
                  </a:cubicBezTo>
                  <a:cubicBezTo>
                    <a:pt x="95089" y="162093"/>
                    <a:pt x="94862" y="163860"/>
                    <a:pt x="94862" y="163860"/>
                  </a:cubicBezTo>
                  <a:lnTo>
                    <a:pt x="94408" y="165449"/>
                  </a:lnTo>
                  <a:cubicBezTo>
                    <a:pt x="94408" y="165449"/>
                    <a:pt x="93500" y="165401"/>
                    <a:pt x="93273" y="165222"/>
                  </a:cubicBezTo>
                  <a:cubicBezTo>
                    <a:pt x="93046" y="165044"/>
                    <a:pt x="92754" y="164250"/>
                    <a:pt x="92754" y="164250"/>
                  </a:cubicBezTo>
                  <a:lnTo>
                    <a:pt x="92819" y="162823"/>
                  </a:lnTo>
                  <a:lnTo>
                    <a:pt x="92138" y="162077"/>
                  </a:lnTo>
                  <a:cubicBezTo>
                    <a:pt x="92138" y="162077"/>
                    <a:pt x="90144" y="161623"/>
                    <a:pt x="89917" y="161623"/>
                  </a:cubicBezTo>
                  <a:cubicBezTo>
                    <a:pt x="89689" y="161623"/>
                    <a:pt x="87468" y="161671"/>
                    <a:pt x="87241" y="161671"/>
                  </a:cubicBezTo>
                  <a:cubicBezTo>
                    <a:pt x="87014" y="161671"/>
                    <a:pt x="85084" y="161558"/>
                    <a:pt x="85084" y="161558"/>
                  </a:cubicBezTo>
                  <a:lnTo>
                    <a:pt x="83998" y="159741"/>
                  </a:lnTo>
                  <a:lnTo>
                    <a:pt x="83138" y="157634"/>
                  </a:lnTo>
                  <a:cubicBezTo>
                    <a:pt x="83138" y="157634"/>
                    <a:pt x="82003" y="156320"/>
                    <a:pt x="81825" y="156158"/>
                  </a:cubicBezTo>
                  <a:cubicBezTo>
                    <a:pt x="81646" y="155996"/>
                    <a:pt x="79944" y="156158"/>
                    <a:pt x="79782" y="156158"/>
                  </a:cubicBezTo>
                  <a:cubicBezTo>
                    <a:pt x="79620" y="156158"/>
                    <a:pt x="78079" y="156563"/>
                    <a:pt x="78079" y="156563"/>
                  </a:cubicBezTo>
                  <a:lnTo>
                    <a:pt x="75128" y="156742"/>
                  </a:lnTo>
                  <a:cubicBezTo>
                    <a:pt x="75128" y="156742"/>
                    <a:pt x="73133" y="155769"/>
                    <a:pt x="72906" y="155607"/>
                  </a:cubicBezTo>
                  <a:cubicBezTo>
                    <a:pt x="72679" y="155428"/>
                    <a:pt x="70798" y="154585"/>
                    <a:pt x="70636" y="154585"/>
                  </a:cubicBezTo>
                  <a:cubicBezTo>
                    <a:pt x="70474" y="154585"/>
                    <a:pt x="68869" y="154812"/>
                    <a:pt x="68869" y="154812"/>
                  </a:cubicBezTo>
                  <a:cubicBezTo>
                    <a:pt x="68869" y="154812"/>
                    <a:pt x="66987" y="154925"/>
                    <a:pt x="66825" y="154925"/>
                  </a:cubicBezTo>
                  <a:cubicBezTo>
                    <a:pt x="66663" y="154925"/>
                    <a:pt x="65626" y="153953"/>
                    <a:pt x="65626" y="153953"/>
                  </a:cubicBezTo>
                  <a:lnTo>
                    <a:pt x="63923" y="153158"/>
                  </a:lnTo>
                  <a:lnTo>
                    <a:pt x="62788" y="152931"/>
                  </a:lnTo>
                  <a:cubicBezTo>
                    <a:pt x="62788" y="152931"/>
                    <a:pt x="61134" y="152412"/>
                    <a:pt x="60971" y="152363"/>
                  </a:cubicBezTo>
                  <a:cubicBezTo>
                    <a:pt x="60793" y="152315"/>
                    <a:pt x="59317" y="151844"/>
                    <a:pt x="59317" y="151844"/>
                  </a:cubicBezTo>
                  <a:lnTo>
                    <a:pt x="56480" y="151050"/>
                  </a:lnTo>
                  <a:lnTo>
                    <a:pt x="50285" y="151050"/>
                  </a:lnTo>
                  <a:lnTo>
                    <a:pt x="48745" y="151504"/>
                  </a:lnTo>
                  <a:lnTo>
                    <a:pt x="46182" y="151163"/>
                  </a:lnTo>
                  <a:lnTo>
                    <a:pt x="44821" y="150936"/>
                  </a:lnTo>
                  <a:lnTo>
                    <a:pt x="43231" y="150304"/>
                  </a:lnTo>
                  <a:lnTo>
                    <a:pt x="39534" y="149964"/>
                  </a:lnTo>
                  <a:lnTo>
                    <a:pt x="37037" y="150709"/>
                  </a:lnTo>
                  <a:lnTo>
                    <a:pt x="35334" y="151163"/>
                  </a:lnTo>
                  <a:lnTo>
                    <a:pt x="33405" y="152185"/>
                  </a:lnTo>
                  <a:cubicBezTo>
                    <a:pt x="33405" y="152185"/>
                    <a:pt x="30340" y="152477"/>
                    <a:pt x="30161" y="152477"/>
                  </a:cubicBezTo>
                  <a:lnTo>
                    <a:pt x="24875" y="152477"/>
                  </a:lnTo>
                  <a:cubicBezTo>
                    <a:pt x="24697" y="152477"/>
                    <a:pt x="23059" y="153498"/>
                    <a:pt x="22881" y="153563"/>
                  </a:cubicBezTo>
                  <a:cubicBezTo>
                    <a:pt x="22702" y="153612"/>
                    <a:pt x="22475" y="155380"/>
                    <a:pt x="22475" y="155380"/>
                  </a:cubicBezTo>
                  <a:lnTo>
                    <a:pt x="22070" y="157877"/>
                  </a:lnTo>
                  <a:lnTo>
                    <a:pt x="20821" y="158331"/>
                  </a:lnTo>
                  <a:lnTo>
                    <a:pt x="19394" y="158898"/>
                  </a:lnTo>
                  <a:lnTo>
                    <a:pt x="18194" y="160488"/>
                  </a:lnTo>
                  <a:lnTo>
                    <a:pt x="16605" y="161460"/>
                  </a:lnTo>
                  <a:lnTo>
                    <a:pt x="14951" y="161979"/>
                  </a:lnTo>
                  <a:lnTo>
                    <a:pt x="13929" y="161574"/>
                  </a:lnTo>
                  <a:lnTo>
                    <a:pt x="12908" y="160779"/>
                  </a:lnTo>
                  <a:lnTo>
                    <a:pt x="11595" y="159985"/>
                  </a:lnTo>
                  <a:lnTo>
                    <a:pt x="10119" y="159985"/>
                  </a:lnTo>
                  <a:lnTo>
                    <a:pt x="8984" y="161006"/>
                  </a:lnTo>
                  <a:lnTo>
                    <a:pt x="7330" y="159352"/>
                  </a:lnTo>
                  <a:lnTo>
                    <a:pt x="7784" y="157423"/>
                  </a:lnTo>
                  <a:lnTo>
                    <a:pt x="9535" y="156498"/>
                  </a:lnTo>
                  <a:lnTo>
                    <a:pt x="9908" y="152866"/>
                  </a:lnTo>
                  <a:lnTo>
                    <a:pt x="10735" y="149461"/>
                  </a:lnTo>
                  <a:lnTo>
                    <a:pt x="10362" y="146655"/>
                  </a:lnTo>
                  <a:lnTo>
                    <a:pt x="9081" y="145212"/>
                  </a:lnTo>
                  <a:lnTo>
                    <a:pt x="6357" y="143704"/>
                  </a:lnTo>
                  <a:lnTo>
                    <a:pt x="2497" y="142261"/>
                  </a:lnTo>
                  <a:lnTo>
                    <a:pt x="600" y="140818"/>
                  </a:lnTo>
                  <a:lnTo>
                    <a:pt x="0" y="139083"/>
                  </a:lnTo>
                  <a:lnTo>
                    <a:pt x="600" y="137348"/>
                  </a:lnTo>
                  <a:lnTo>
                    <a:pt x="2578" y="134850"/>
                  </a:lnTo>
                  <a:lnTo>
                    <a:pt x="3941" y="132726"/>
                  </a:lnTo>
                  <a:lnTo>
                    <a:pt x="6973" y="129613"/>
                  </a:lnTo>
                  <a:lnTo>
                    <a:pt x="9178" y="127797"/>
                  </a:lnTo>
                  <a:lnTo>
                    <a:pt x="11611" y="127115"/>
                  </a:lnTo>
                  <a:lnTo>
                    <a:pt x="13881" y="126353"/>
                  </a:lnTo>
                  <a:lnTo>
                    <a:pt x="15324" y="124002"/>
                  </a:lnTo>
                  <a:lnTo>
                    <a:pt x="15324" y="112635"/>
                  </a:lnTo>
                  <a:lnTo>
                    <a:pt x="14189" y="108240"/>
                  </a:lnTo>
                  <a:lnTo>
                    <a:pt x="12600" y="104446"/>
                  </a:lnTo>
                  <a:lnTo>
                    <a:pt x="10929" y="100132"/>
                  </a:lnTo>
                  <a:lnTo>
                    <a:pt x="8951" y="93922"/>
                  </a:lnTo>
                  <a:lnTo>
                    <a:pt x="7670" y="87776"/>
                  </a:lnTo>
                  <a:lnTo>
                    <a:pt x="6989" y="80949"/>
                  </a:lnTo>
                  <a:lnTo>
                    <a:pt x="9340" y="81938"/>
                  </a:lnTo>
                  <a:lnTo>
                    <a:pt x="12632" y="81257"/>
                  </a:lnTo>
                  <a:lnTo>
                    <a:pt x="14675" y="81436"/>
                  </a:lnTo>
                  <a:cubicBezTo>
                    <a:pt x="14675" y="81436"/>
                    <a:pt x="15470" y="81776"/>
                    <a:pt x="15648" y="81841"/>
                  </a:cubicBezTo>
                  <a:cubicBezTo>
                    <a:pt x="15827" y="81906"/>
                    <a:pt x="17189" y="81727"/>
                    <a:pt x="17189" y="81727"/>
                  </a:cubicBezTo>
                  <a:lnTo>
                    <a:pt x="18616" y="81387"/>
                  </a:lnTo>
                  <a:lnTo>
                    <a:pt x="20432" y="82019"/>
                  </a:lnTo>
                  <a:lnTo>
                    <a:pt x="22200" y="83219"/>
                  </a:lnTo>
                  <a:lnTo>
                    <a:pt x="24697" y="82587"/>
                  </a:lnTo>
                  <a:lnTo>
                    <a:pt x="26010" y="81727"/>
                  </a:lnTo>
                  <a:lnTo>
                    <a:pt x="27551" y="79571"/>
                  </a:lnTo>
                  <a:lnTo>
                    <a:pt x="29253" y="79571"/>
                  </a:lnTo>
                  <a:cubicBezTo>
                    <a:pt x="29253" y="79571"/>
                    <a:pt x="29659" y="80252"/>
                    <a:pt x="30048" y="80317"/>
                  </a:cubicBezTo>
                  <a:cubicBezTo>
                    <a:pt x="30453" y="80365"/>
                    <a:pt x="32156" y="80495"/>
                    <a:pt x="32318" y="80317"/>
                  </a:cubicBezTo>
                  <a:cubicBezTo>
                    <a:pt x="32496" y="80138"/>
                    <a:pt x="33113" y="78955"/>
                    <a:pt x="33113" y="78955"/>
                  </a:cubicBezTo>
                  <a:cubicBezTo>
                    <a:pt x="33113" y="78955"/>
                    <a:pt x="33453" y="77755"/>
                    <a:pt x="33162" y="77641"/>
                  </a:cubicBezTo>
                  <a:cubicBezTo>
                    <a:pt x="32869" y="77528"/>
                    <a:pt x="31848" y="76782"/>
                    <a:pt x="31848" y="76782"/>
                  </a:cubicBezTo>
                  <a:lnTo>
                    <a:pt x="31962" y="75533"/>
                  </a:lnTo>
                  <a:lnTo>
                    <a:pt x="32983" y="74171"/>
                  </a:lnTo>
                  <a:lnTo>
                    <a:pt x="34686" y="73993"/>
                  </a:lnTo>
                  <a:lnTo>
                    <a:pt x="38091" y="73993"/>
                  </a:lnTo>
                  <a:cubicBezTo>
                    <a:pt x="38383" y="73993"/>
                    <a:pt x="40021" y="72112"/>
                    <a:pt x="40199" y="71949"/>
                  </a:cubicBezTo>
                  <a:cubicBezTo>
                    <a:pt x="40377" y="71771"/>
                    <a:pt x="42080" y="70247"/>
                    <a:pt x="42080" y="70247"/>
                  </a:cubicBezTo>
                  <a:lnTo>
                    <a:pt x="43442" y="69047"/>
                  </a:lnTo>
                  <a:lnTo>
                    <a:pt x="47593" y="69047"/>
                  </a:lnTo>
                  <a:lnTo>
                    <a:pt x="48453" y="69955"/>
                  </a:lnTo>
                  <a:lnTo>
                    <a:pt x="48680" y="71382"/>
                  </a:lnTo>
                  <a:lnTo>
                    <a:pt x="48388" y="72695"/>
                  </a:lnTo>
                  <a:lnTo>
                    <a:pt x="48842" y="74171"/>
                  </a:lnTo>
                  <a:lnTo>
                    <a:pt x="50950" y="74966"/>
                  </a:lnTo>
                  <a:lnTo>
                    <a:pt x="52766" y="73490"/>
                  </a:lnTo>
                  <a:lnTo>
                    <a:pt x="53058" y="71333"/>
                  </a:lnTo>
                  <a:lnTo>
                    <a:pt x="51582" y="69063"/>
                  </a:lnTo>
                  <a:lnTo>
                    <a:pt x="49815" y="69063"/>
                  </a:lnTo>
                  <a:lnTo>
                    <a:pt x="48680" y="67522"/>
                  </a:lnTo>
                  <a:lnTo>
                    <a:pt x="49085" y="65528"/>
                  </a:lnTo>
                  <a:lnTo>
                    <a:pt x="50058" y="63647"/>
                  </a:lnTo>
                  <a:lnTo>
                    <a:pt x="50577" y="60971"/>
                  </a:lnTo>
                  <a:lnTo>
                    <a:pt x="51145" y="59204"/>
                  </a:lnTo>
                  <a:cubicBezTo>
                    <a:pt x="51145" y="59204"/>
                    <a:pt x="51939" y="56755"/>
                    <a:pt x="52004" y="56188"/>
                  </a:cubicBezTo>
                  <a:cubicBezTo>
                    <a:pt x="52053" y="55620"/>
                    <a:pt x="52296" y="52944"/>
                    <a:pt x="52296" y="52944"/>
                  </a:cubicBezTo>
                  <a:lnTo>
                    <a:pt x="53431" y="50220"/>
                  </a:lnTo>
                  <a:lnTo>
                    <a:pt x="53723" y="47885"/>
                  </a:lnTo>
                  <a:lnTo>
                    <a:pt x="54972" y="46458"/>
                  </a:lnTo>
                  <a:lnTo>
                    <a:pt x="56853" y="46004"/>
                  </a:lnTo>
                  <a:lnTo>
                    <a:pt x="59577" y="45210"/>
                  </a:lnTo>
                  <a:lnTo>
                    <a:pt x="60663" y="45210"/>
                  </a:lnTo>
                  <a:lnTo>
                    <a:pt x="62204" y="42988"/>
                  </a:lnTo>
                  <a:lnTo>
                    <a:pt x="62382" y="40766"/>
                  </a:lnTo>
                  <a:lnTo>
                    <a:pt x="63177" y="39112"/>
                  </a:lnTo>
                  <a:lnTo>
                    <a:pt x="64993" y="38659"/>
                  </a:lnTo>
                  <a:lnTo>
                    <a:pt x="71187" y="38659"/>
                  </a:lnTo>
                  <a:lnTo>
                    <a:pt x="72549" y="36777"/>
                  </a:lnTo>
                  <a:cubicBezTo>
                    <a:pt x="72549" y="36777"/>
                    <a:pt x="72598" y="35529"/>
                    <a:pt x="72549" y="35302"/>
                  </a:cubicBezTo>
                  <a:cubicBezTo>
                    <a:pt x="72485" y="35075"/>
                    <a:pt x="71642" y="34053"/>
                    <a:pt x="71642" y="34053"/>
                  </a:cubicBezTo>
                  <a:cubicBezTo>
                    <a:pt x="71642" y="34053"/>
                    <a:pt x="69874" y="33421"/>
                    <a:pt x="69420" y="33307"/>
                  </a:cubicBezTo>
                  <a:cubicBezTo>
                    <a:pt x="68966" y="33194"/>
                    <a:pt x="67766" y="32626"/>
                    <a:pt x="67766" y="32448"/>
                  </a:cubicBezTo>
                  <a:cubicBezTo>
                    <a:pt x="67766" y="32269"/>
                    <a:pt x="67474" y="31232"/>
                    <a:pt x="67539" y="30810"/>
                  </a:cubicBezTo>
                  <a:cubicBezTo>
                    <a:pt x="67604" y="30405"/>
                    <a:pt x="68625" y="29091"/>
                    <a:pt x="68625" y="29091"/>
                  </a:cubicBezTo>
                  <a:lnTo>
                    <a:pt x="69079" y="26934"/>
                  </a:lnTo>
                  <a:lnTo>
                    <a:pt x="68901" y="25394"/>
                  </a:lnTo>
                  <a:lnTo>
                    <a:pt x="70149" y="23237"/>
                  </a:lnTo>
                  <a:lnTo>
                    <a:pt x="71058" y="21697"/>
                  </a:lnTo>
                  <a:lnTo>
                    <a:pt x="71398" y="19816"/>
                  </a:lnTo>
                  <a:lnTo>
                    <a:pt x="73279" y="18843"/>
                  </a:lnTo>
                  <a:lnTo>
                    <a:pt x="75209" y="17529"/>
                  </a:lnTo>
                  <a:lnTo>
                    <a:pt x="76182" y="16329"/>
                  </a:lnTo>
                  <a:lnTo>
                    <a:pt x="78112" y="14627"/>
                  </a:lnTo>
                  <a:lnTo>
                    <a:pt x="80495" y="13427"/>
                  </a:lnTo>
                  <a:lnTo>
                    <a:pt x="83511" y="13427"/>
                  </a:lnTo>
                  <a:lnTo>
                    <a:pt x="88749" y="13881"/>
                  </a:lnTo>
                  <a:lnTo>
                    <a:pt x="90403" y="12113"/>
                  </a:lnTo>
                  <a:lnTo>
                    <a:pt x="92511" y="9957"/>
                  </a:lnTo>
                  <a:lnTo>
                    <a:pt x="95349" y="6940"/>
                  </a:lnTo>
                  <a:lnTo>
                    <a:pt x="98025" y="4038"/>
                  </a:lnTo>
                  <a:lnTo>
                    <a:pt x="100019" y="2222"/>
                  </a:lnTo>
                  <a:lnTo>
                    <a:pt x="101040" y="973"/>
                  </a:lnTo>
                  <a:lnTo>
                    <a:pt x="101786" y="0"/>
                  </a:lnTo>
                  <a:lnTo>
                    <a:pt x="104105" y="0"/>
                  </a:lnTo>
                  <a:lnTo>
                    <a:pt x="104559" y="551"/>
                  </a:lnTo>
                  <a:lnTo>
                    <a:pt x="107056" y="4638"/>
                  </a:lnTo>
                  <a:lnTo>
                    <a:pt x="109327" y="4638"/>
                  </a:lnTo>
                  <a:lnTo>
                    <a:pt x="113186" y="2368"/>
                  </a:lnTo>
                  <a:lnTo>
                    <a:pt x="114775" y="3503"/>
                  </a:lnTo>
                  <a:lnTo>
                    <a:pt x="115457" y="6454"/>
                  </a:lnTo>
                  <a:lnTo>
                    <a:pt x="117046" y="8043"/>
                  </a:lnTo>
                  <a:lnTo>
                    <a:pt x="118407" y="8043"/>
                  </a:lnTo>
                  <a:lnTo>
                    <a:pt x="123645" y="5773"/>
                  </a:lnTo>
                  <a:lnTo>
                    <a:pt x="126597" y="6908"/>
                  </a:lnTo>
                  <a:lnTo>
                    <a:pt x="129094" y="8043"/>
                  </a:lnTo>
                  <a:lnTo>
                    <a:pt x="131591" y="8043"/>
                  </a:lnTo>
                  <a:lnTo>
                    <a:pt x="131818" y="10767"/>
                  </a:lnTo>
                  <a:lnTo>
                    <a:pt x="129548" y="12130"/>
                  </a:lnTo>
                  <a:lnTo>
                    <a:pt x="129094" y="14854"/>
                  </a:lnTo>
                  <a:lnTo>
                    <a:pt x="129775" y="16670"/>
                  </a:lnTo>
                  <a:lnTo>
                    <a:pt x="134088" y="16670"/>
                  </a:lnTo>
                  <a:lnTo>
                    <a:pt x="135678" y="15308"/>
                  </a:lnTo>
                  <a:lnTo>
                    <a:pt x="138175" y="15081"/>
                  </a:lnTo>
                  <a:lnTo>
                    <a:pt x="139991" y="12810"/>
                  </a:lnTo>
                  <a:lnTo>
                    <a:pt x="142261" y="12583"/>
                  </a:lnTo>
                  <a:lnTo>
                    <a:pt x="145439" y="13038"/>
                  </a:lnTo>
                  <a:lnTo>
                    <a:pt x="148845" y="13492"/>
                  </a:lnTo>
                  <a:lnTo>
                    <a:pt x="150207" y="14400"/>
                  </a:lnTo>
                  <a:lnTo>
                    <a:pt x="152250" y="14627"/>
                  </a:lnTo>
                  <a:lnTo>
                    <a:pt x="153385" y="16670"/>
                  </a:lnTo>
                  <a:lnTo>
                    <a:pt x="155201" y="19167"/>
                  </a:lnTo>
                  <a:lnTo>
                    <a:pt x="157698" y="20302"/>
                  </a:lnTo>
                  <a:lnTo>
                    <a:pt x="159515" y="20302"/>
                  </a:lnTo>
                  <a:lnTo>
                    <a:pt x="161785" y="22118"/>
                  </a:lnTo>
                  <a:lnTo>
                    <a:pt x="161331" y="25751"/>
                  </a:lnTo>
                  <a:lnTo>
                    <a:pt x="162693" y="29156"/>
                  </a:lnTo>
                  <a:cubicBezTo>
                    <a:pt x="162693" y="29156"/>
                    <a:pt x="159515" y="31880"/>
                    <a:pt x="159515" y="32561"/>
                  </a:cubicBezTo>
                  <a:cubicBezTo>
                    <a:pt x="159515" y="33242"/>
                    <a:pt x="163601" y="37556"/>
                    <a:pt x="163601" y="37556"/>
                  </a:cubicBezTo>
                  <a:lnTo>
                    <a:pt x="163374" y="40280"/>
                  </a:lnTo>
                  <a:lnTo>
                    <a:pt x="163147" y="42777"/>
                  </a:lnTo>
                  <a:lnTo>
                    <a:pt x="161558" y="44593"/>
                  </a:lnTo>
                  <a:lnTo>
                    <a:pt x="159741" y="44593"/>
                  </a:lnTo>
                  <a:lnTo>
                    <a:pt x="158380" y="50285"/>
                  </a:lnTo>
                  <a:lnTo>
                    <a:pt x="161785" y="54371"/>
                  </a:lnTo>
                  <a:lnTo>
                    <a:pt x="163147" y="54371"/>
                  </a:lnTo>
                  <a:lnTo>
                    <a:pt x="166779" y="55961"/>
                  </a:lnTo>
                  <a:lnTo>
                    <a:pt x="167460" y="57550"/>
                  </a:lnTo>
                  <a:lnTo>
                    <a:pt x="164736" y="60728"/>
                  </a:lnTo>
                  <a:lnTo>
                    <a:pt x="167006" y="62771"/>
                  </a:lnTo>
                  <a:lnTo>
                    <a:pt x="169049" y="65268"/>
                  </a:lnTo>
                  <a:lnTo>
                    <a:pt x="169277" y="66858"/>
                  </a:lnTo>
                  <a:cubicBezTo>
                    <a:pt x="169277" y="66858"/>
                    <a:pt x="169731" y="68220"/>
                    <a:pt x="169731" y="68901"/>
                  </a:cubicBezTo>
                  <a:cubicBezTo>
                    <a:pt x="169731" y="69582"/>
                    <a:pt x="171547" y="71398"/>
                    <a:pt x="171547" y="71398"/>
                  </a:cubicBezTo>
                  <a:lnTo>
                    <a:pt x="174725" y="72987"/>
                  </a:lnTo>
                  <a:lnTo>
                    <a:pt x="178357" y="76166"/>
                  </a:lnTo>
                  <a:lnTo>
                    <a:pt x="181536" y="76166"/>
                  </a:lnTo>
                  <a:lnTo>
                    <a:pt x="181536" y="79798"/>
                  </a:lnTo>
                  <a:lnTo>
                    <a:pt x="180173" y="83203"/>
                  </a:lnTo>
                  <a:lnTo>
                    <a:pt x="179265" y="85927"/>
                  </a:lnTo>
                  <a:lnTo>
                    <a:pt x="181536" y="87517"/>
                  </a:lnTo>
                  <a:lnTo>
                    <a:pt x="184033" y="87517"/>
                  </a:lnTo>
                  <a:lnTo>
                    <a:pt x="186984" y="85700"/>
                  </a:lnTo>
                  <a:lnTo>
                    <a:pt x="191070" y="89106"/>
                  </a:lnTo>
                  <a:lnTo>
                    <a:pt x="193568" y="89106"/>
                  </a:lnTo>
                  <a:lnTo>
                    <a:pt x="192887" y="91149"/>
                  </a:lnTo>
                  <a:cubicBezTo>
                    <a:pt x="192887" y="91149"/>
                    <a:pt x="192433" y="92511"/>
                    <a:pt x="193114" y="92965"/>
                  </a:cubicBezTo>
                  <a:cubicBezTo>
                    <a:pt x="193795" y="93419"/>
                    <a:pt x="195384" y="95916"/>
                    <a:pt x="195384" y="95916"/>
                  </a:cubicBezTo>
                  <a:lnTo>
                    <a:pt x="197427" y="97505"/>
                  </a:lnTo>
                  <a:lnTo>
                    <a:pt x="200151" y="99322"/>
                  </a:lnTo>
                  <a:lnTo>
                    <a:pt x="197654" y="102273"/>
                  </a:lnTo>
                  <a:lnTo>
                    <a:pt x="194249" y="102273"/>
                  </a:lnTo>
                  <a:lnTo>
                    <a:pt x="193568" y="105224"/>
                  </a:lnTo>
                  <a:lnTo>
                    <a:pt x="191298" y="107948"/>
                  </a:lnTo>
                  <a:lnTo>
                    <a:pt x="188346" y="110219"/>
                  </a:lnTo>
                  <a:lnTo>
                    <a:pt x="180611" y="110219"/>
                  </a:lnTo>
                  <a:lnTo>
                    <a:pt x="179476" y="107494"/>
                  </a:lnTo>
                  <a:lnTo>
                    <a:pt x="177206" y="106132"/>
                  </a:lnTo>
                  <a:lnTo>
                    <a:pt x="173801" y="106132"/>
                  </a:lnTo>
                  <a:lnTo>
                    <a:pt x="171530" y="107721"/>
                  </a:lnTo>
                  <a:lnTo>
                    <a:pt x="170849" y="110219"/>
                  </a:lnTo>
                  <a:lnTo>
                    <a:pt x="168806" y="112943"/>
                  </a:lnTo>
                  <a:lnTo>
                    <a:pt x="170395" y="115213"/>
                  </a:lnTo>
                  <a:lnTo>
                    <a:pt x="172665" y="117029"/>
                  </a:lnTo>
                  <a:lnTo>
                    <a:pt x="174936" y="119527"/>
                  </a:lnTo>
                  <a:lnTo>
                    <a:pt x="175844" y="121797"/>
                  </a:lnTo>
                  <a:lnTo>
                    <a:pt x="175617" y="123386"/>
                  </a:lnTo>
                  <a:lnTo>
                    <a:pt x="173574" y="123386"/>
                  </a:lnTo>
                  <a:lnTo>
                    <a:pt x="176071" y="127699"/>
                  </a:lnTo>
                  <a:lnTo>
                    <a:pt x="177206" y="129969"/>
                  </a:lnTo>
                  <a:lnTo>
                    <a:pt x="175617" y="131105"/>
                  </a:lnTo>
                  <a:lnTo>
                    <a:pt x="174482" y="133375"/>
                  </a:lnTo>
                  <a:lnTo>
                    <a:pt x="174936" y="136553"/>
                  </a:lnTo>
                  <a:lnTo>
                    <a:pt x="176525" y="138369"/>
                  </a:lnTo>
                  <a:lnTo>
                    <a:pt x="177660" y="141093"/>
                  </a:lnTo>
                  <a:lnTo>
                    <a:pt x="178876" y="141791"/>
                  </a:lnTo>
                  <a:lnTo>
                    <a:pt x="179103" y="142926"/>
                  </a:lnTo>
                  <a:lnTo>
                    <a:pt x="179476" y="144499"/>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88" name="Freeform: Shape 987">
              <a:extLst>
                <a:ext uri="{FF2B5EF4-FFF2-40B4-BE49-F238E27FC236}">
                  <a16:creationId xmlns:a16="http://schemas.microsoft.com/office/drawing/2014/main" id="{0CC2344B-13F8-7576-7CD3-E90AEA17C41D}"/>
                </a:ext>
              </a:extLst>
            </p:cNvPr>
            <p:cNvSpPr/>
            <p:nvPr/>
          </p:nvSpPr>
          <p:spPr>
            <a:xfrm>
              <a:off x="7818153" y="3809884"/>
              <a:ext cx="44249" cy="25879"/>
            </a:xfrm>
            <a:custGeom>
              <a:avLst/>
              <a:gdLst>
                <a:gd name="connsiteX0" fmla="*/ 3713 w 47966"/>
                <a:gd name="connsiteY0" fmla="*/ 16167 h 28053"/>
                <a:gd name="connsiteX1" fmla="*/ 4654 w 47966"/>
                <a:gd name="connsiteY1" fmla="*/ 14659 h 28053"/>
                <a:gd name="connsiteX2" fmla="*/ 5481 w 47966"/>
                <a:gd name="connsiteY2" fmla="*/ 13329 h 28053"/>
                <a:gd name="connsiteX3" fmla="*/ 6421 w 47966"/>
                <a:gd name="connsiteY3" fmla="*/ 12875 h 28053"/>
                <a:gd name="connsiteX4" fmla="*/ 8692 w 47966"/>
                <a:gd name="connsiteY4" fmla="*/ 12875 h 28053"/>
                <a:gd name="connsiteX5" fmla="*/ 9713 w 47966"/>
                <a:gd name="connsiteY5" fmla="*/ 13248 h 28053"/>
                <a:gd name="connsiteX6" fmla="*/ 10508 w 47966"/>
                <a:gd name="connsiteY6" fmla="*/ 13702 h 28053"/>
                <a:gd name="connsiteX7" fmla="*/ 11497 w 47966"/>
                <a:gd name="connsiteY7" fmla="*/ 13929 h 28053"/>
                <a:gd name="connsiteX8" fmla="*/ 12551 w 47966"/>
                <a:gd name="connsiteY8" fmla="*/ 13135 h 28053"/>
                <a:gd name="connsiteX9" fmla="*/ 13427 w 47966"/>
                <a:gd name="connsiteY9" fmla="*/ 11886 h 28053"/>
                <a:gd name="connsiteX10" fmla="*/ 13800 w 47966"/>
                <a:gd name="connsiteY10" fmla="*/ 10897 h 28053"/>
                <a:gd name="connsiteX11" fmla="*/ 13946 w 47966"/>
                <a:gd name="connsiteY11" fmla="*/ 9000 h 28053"/>
                <a:gd name="connsiteX12" fmla="*/ 13946 w 47966"/>
                <a:gd name="connsiteY12" fmla="*/ 7638 h 28053"/>
                <a:gd name="connsiteX13" fmla="*/ 14432 w 47966"/>
                <a:gd name="connsiteY13" fmla="*/ 7638 h 28053"/>
                <a:gd name="connsiteX14" fmla="*/ 15340 w 47966"/>
                <a:gd name="connsiteY14" fmla="*/ 8400 h 28053"/>
                <a:gd name="connsiteX15" fmla="*/ 16962 w 47966"/>
                <a:gd name="connsiteY15" fmla="*/ 8513 h 28053"/>
                <a:gd name="connsiteX16" fmla="*/ 19118 w 47966"/>
                <a:gd name="connsiteY16" fmla="*/ 8205 h 28053"/>
                <a:gd name="connsiteX17" fmla="*/ 20594 w 47966"/>
                <a:gd name="connsiteY17" fmla="*/ 8205 h 28053"/>
                <a:gd name="connsiteX18" fmla="*/ 21648 w 47966"/>
                <a:gd name="connsiteY18" fmla="*/ 8432 h 28053"/>
                <a:gd name="connsiteX19" fmla="*/ 22588 w 47966"/>
                <a:gd name="connsiteY19" fmla="*/ 8513 h 28053"/>
                <a:gd name="connsiteX20" fmla="*/ 23983 w 47966"/>
                <a:gd name="connsiteY20" fmla="*/ 8740 h 28053"/>
                <a:gd name="connsiteX21" fmla="*/ 25540 w 47966"/>
                <a:gd name="connsiteY21" fmla="*/ 8546 h 28053"/>
                <a:gd name="connsiteX22" fmla="*/ 27129 w 47966"/>
                <a:gd name="connsiteY22" fmla="*/ 8238 h 28053"/>
                <a:gd name="connsiteX23" fmla="*/ 28491 w 47966"/>
                <a:gd name="connsiteY23" fmla="*/ 8205 h 28053"/>
                <a:gd name="connsiteX24" fmla="*/ 30421 w 47966"/>
                <a:gd name="connsiteY24" fmla="*/ 7638 h 28053"/>
                <a:gd name="connsiteX25" fmla="*/ 30907 w 47966"/>
                <a:gd name="connsiteY25" fmla="*/ 6843 h 28053"/>
                <a:gd name="connsiteX26" fmla="*/ 32383 w 47966"/>
                <a:gd name="connsiteY26" fmla="*/ 6275 h 28053"/>
                <a:gd name="connsiteX27" fmla="*/ 33664 w 47966"/>
                <a:gd name="connsiteY27" fmla="*/ 6275 h 28053"/>
                <a:gd name="connsiteX28" fmla="*/ 35448 w 47966"/>
                <a:gd name="connsiteY28" fmla="*/ 6129 h 28053"/>
                <a:gd name="connsiteX29" fmla="*/ 37037 w 47966"/>
                <a:gd name="connsiteY29" fmla="*/ 5076 h 28053"/>
                <a:gd name="connsiteX30" fmla="*/ 38707 w 47966"/>
                <a:gd name="connsiteY30" fmla="*/ 4167 h 28053"/>
                <a:gd name="connsiteX31" fmla="*/ 39583 w 47966"/>
                <a:gd name="connsiteY31" fmla="*/ 3519 h 28053"/>
                <a:gd name="connsiteX32" fmla="*/ 40685 w 47966"/>
                <a:gd name="connsiteY32" fmla="*/ 2919 h 28053"/>
                <a:gd name="connsiteX33" fmla="*/ 41821 w 47966"/>
                <a:gd name="connsiteY33" fmla="*/ 2659 h 28053"/>
                <a:gd name="connsiteX34" fmla="*/ 43150 w 47966"/>
                <a:gd name="connsiteY34" fmla="*/ 1897 h 28053"/>
                <a:gd name="connsiteX35" fmla="*/ 45810 w 47966"/>
                <a:gd name="connsiteY35" fmla="*/ 762 h 28053"/>
                <a:gd name="connsiteX36" fmla="*/ 47172 w 47966"/>
                <a:gd name="connsiteY36" fmla="*/ 0 h 28053"/>
                <a:gd name="connsiteX37" fmla="*/ 47966 w 47966"/>
                <a:gd name="connsiteY37" fmla="*/ 0 h 28053"/>
                <a:gd name="connsiteX38" fmla="*/ 47966 w 47966"/>
                <a:gd name="connsiteY38" fmla="*/ 486 h 28053"/>
                <a:gd name="connsiteX39" fmla="*/ 46637 w 47966"/>
                <a:gd name="connsiteY39" fmla="*/ 1167 h 28053"/>
                <a:gd name="connsiteX40" fmla="*/ 45355 w 47966"/>
                <a:gd name="connsiteY40" fmla="*/ 1848 h 28053"/>
                <a:gd name="connsiteX41" fmla="*/ 43264 w 47966"/>
                <a:gd name="connsiteY41" fmla="*/ 3551 h 28053"/>
                <a:gd name="connsiteX42" fmla="*/ 41512 w 47966"/>
                <a:gd name="connsiteY42" fmla="*/ 4719 h 28053"/>
                <a:gd name="connsiteX43" fmla="*/ 40831 w 47966"/>
                <a:gd name="connsiteY43" fmla="*/ 5400 h 28053"/>
                <a:gd name="connsiteX44" fmla="*/ 39810 w 47966"/>
                <a:gd name="connsiteY44" fmla="*/ 5546 h 28053"/>
                <a:gd name="connsiteX45" fmla="*/ 38869 w 47966"/>
                <a:gd name="connsiteY45" fmla="*/ 6373 h 28053"/>
                <a:gd name="connsiteX46" fmla="*/ 38075 w 47966"/>
                <a:gd name="connsiteY46" fmla="*/ 7313 h 28053"/>
                <a:gd name="connsiteX47" fmla="*/ 37280 w 47966"/>
                <a:gd name="connsiteY47" fmla="*/ 8335 h 28053"/>
                <a:gd name="connsiteX48" fmla="*/ 36259 w 47966"/>
                <a:gd name="connsiteY48" fmla="*/ 8821 h 28053"/>
                <a:gd name="connsiteX49" fmla="*/ 34978 w 47966"/>
                <a:gd name="connsiteY49" fmla="*/ 8854 h 28053"/>
                <a:gd name="connsiteX50" fmla="*/ 34215 w 47966"/>
                <a:gd name="connsiteY50" fmla="*/ 9762 h 28053"/>
                <a:gd name="connsiteX51" fmla="*/ 34021 w 47966"/>
                <a:gd name="connsiteY51" fmla="*/ 10897 h 28053"/>
                <a:gd name="connsiteX52" fmla="*/ 33939 w 47966"/>
                <a:gd name="connsiteY52" fmla="*/ 11837 h 28053"/>
                <a:gd name="connsiteX53" fmla="*/ 34053 w 47966"/>
                <a:gd name="connsiteY53" fmla="*/ 12859 h 28053"/>
                <a:gd name="connsiteX54" fmla="*/ 34621 w 47966"/>
                <a:gd name="connsiteY54" fmla="*/ 14140 h 28053"/>
                <a:gd name="connsiteX55" fmla="*/ 35221 w 47966"/>
                <a:gd name="connsiteY55" fmla="*/ 14935 h 28053"/>
                <a:gd name="connsiteX56" fmla="*/ 36242 w 47966"/>
                <a:gd name="connsiteY56" fmla="*/ 16102 h 28053"/>
                <a:gd name="connsiteX57" fmla="*/ 37118 w 47966"/>
                <a:gd name="connsiteY57" fmla="*/ 16443 h 28053"/>
                <a:gd name="connsiteX58" fmla="*/ 37539 w 47966"/>
                <a:gd name="connsiteY58" fmla="*/ 17010 h 28053"/>
                <a:gd name="connsiteX59" fmla="*/ 37539 w 47966"/>
                <a:gd name="connsiteY59" fmla="*/ 17886 h 28053"/>
                <a:gd name="connsiteX60" fmla="*/ 36599 w 47966"/>
                <a:gd name="connsiteY60" fmla="*/ 17464 h 28053"/>
                <a:gd name="connsiteX61" fmla="*/ 36031 w 47966"/>
                <a:gd name="connsiteY61" fmla="*/ 17091 h 28053"/>
                <a:gd name="connsiteX62" fmla="*/ 35545 w 47966"/>
                <a:gd name="connsiteY62" fmla="*/ 16751 h 28053"/>
                <a:gd name="connsiteX63" fmla="*/ 34669 w 47966"/>
                <a:gd name="connsiteY63" fmla="*/ 16897 h 28053"/>
                <a:gd name="connsiteX64" fmla="*/ 34021 w 47966"/>
                <a:gd name="connsiteY64" fmla="*/ 17383 h 28053"/>
                <a:gd name="connsiteX65" fmla="*/ 33794 w 47966"/>
                <a:gd name="connsiteY65" fmla="*/ 18032 h 28053"/>
                <a:gd name="connsiteX66" fmla="*/ 33194 w 47966"/>
                <a:gd name="connsiteY66" fmla="*/ 18454 h 28053"/>
                <a:gd name="connsiteX67" fmla="*/ 32285 w 47966"/>
                <a:gd name="connsiteY67" fmla="*/ 17854 h 28053"/>
                <a:gd name="connsiteX68" fmla="*/ 31945 w 47966"/>
                <a:gd name="connsiteY68" fmla="*/ 17513 h 28053"/>
                <a:gd name="connsiteX69" fmla="*/ 31118 w 47966"/>
                <a:gd name="connsiteY69" fmla="*/ 17367 h 28053"/>
                <a:gd name="connsiteX70" fmla="*/ 30437 w 47966"/>
                <a:gd name="connsiteY70" fmla="*/ 17367 h 28053"/>
                <a:gd name="connsiteX71" fmla="*/ 29156 w 47966"/>
                <a:gd name="connsiteY71" fmla="*/ 17902 h 28053"/>
                <a:gd name="connsiteX72" fmla="*/ 28621 w 47966"/>
                <a:gd name="connsiteY72" fmla="*/ 18778 h 28053"/>
                <a:gd name="connsiteX73" fmla="*/ 28475 w 47966"/>
                <a:gd name="connsiteY73" fmla="*/ 19491 h 28053"/>
                <a:gd name="connsiteX74" fmla="*/ 28280 w 47966"/>
                <a:gd name="connsiteY74" fmla="*/ 20091 h 28053"/>
                <a:gd name="connsiteX75" fmla="*/ 28021 w 47966"/>
                <a:gd name="connsiteY75" fmla="*/ 20351 h 28053"/>
                <a:gd name="connsiteX76" fmla="*/ 27826 w 47966"/>
                <a:gd name="connsiteY76" fmla="*/ 21064 h 28053"/>
                <a:gd name="connsiteX77" fmla="*/ 27632 w 47966"/>
                <a:gd name="connsiteY77" fmla="*/ 21599 h 28053"/>
                <a:gd name="connsiteX78" fmla="*/ 26983 w 47966"/>
                <a:gd name="connsiteY78" fmla="*/ 21908 h 28053"/>
                <a:gd name="connsiteX79" fmla="*/ 26302 w 47966"/>
                <a:gd name="connsiteY79" fmla="*/ 21567 h 28053"/>
                <a:gd name="connsiteX80" fmla="*/ 25815 w 47966"/>
                <a:gd name="connsiteY80" fmla="*/ 21908 h 28053"/>
                <a:gd name="connsiteX81" fmla="*/ 25216 w 47966"/>
                <a:gd name="connsiteY81" fmla="*/ 22167 h 28053"/>
                <a:gd name="connsiteX82" fmla="*/ 23464 w 47966"/>
                <a:gd name="connsiteY82" fmla="*/ 24291 h 28053"/>
                <a:gd name="connsiteX83" fmla="*/ 23124 w 47966"/>
                <a:gd name="connsiteY83" fmla="*/ 24940 h 28053"/>
                <a:gd name="connsiteX84" fmla="*/ 22102 w 47966"/>
                <a:gd name="connsiteY84" fmla="*/ 25507 h 28053"/>
                <a:gd name="connsiteX85" fmla="*/ 21502 w 47966"/>
                <a:gd name="connsiteY85" fmla="*/ 25702 h 28053"/>
                <a:gd name="connsiteX86" fmla="*/ 20481 w 47966"/>
                <a:gd name="connsiteY86" fmla="*/ 25702 h 28053"/>
                <a:gd name="connsiteX87" fmla="*/ 19232 w 47966"/>
                <a:gd name="connsiteY87" fmla="*/ 25507 h 28053"/>
                <a:gd name="connsiteX88" fmla="*/ 18551 w 47966"/>
                <a:gd name="connsiteY88" fmla="*/ 25086 h 28053"/>
                <a:gd name="connsiteX89" fmla="*/ 17610 w 47966"/>
                <a:gd name="connsiteY89" fmla="*/ 24713 h 28053"/>
                <a:gd name="connsiteX90" fmla="*/ 17043 w 47966"/>
                <a:gd name="connsiteY90" fmla="*/ 24745 h 28053"/>
                <a:gd name="connsiteX91" fmla="*/ 16362 w 47966"/>
                <a:gd name="connsiteY91" fmla="*/ 25280 h 28053"/>
                <a:gd name="connsiteX92" fmla="*/ 15713 w 47966"/>
                <a:gd name="connsiteY92" fmla="*/ 25961 h 28053"/>
                <a:gd name="connsiteX93" fmla="*/ 15632 w 47966"/>
                <a:gd name="connsiteY93" fmla="*/ 26642 h 28053"/>
                <a:gd name="connsiteX94" fmla="*/ 15892 w 47966"/>
                <a:gd name="connsiteY94" fmla="*/ 27096 h 28053"/>
                <a:gd name="connsiteX95" fmla="*/ 15892 w 47966"/>
                <a:gd name="connsiteY95" fmla="*/ 27859 h 28053"/>
                <a:gd name="connsiteX96" fmla="*/ 15129 w 47966"/>
                <a:gd name="connsiteY96" fmla="*/ 28053 h 28053"/>
                <a:gd name="connsiteX97" fmla="*/ 14335 w 47966"/>
                <a:gd name="connsiteY97" fmla="*/ 28053 h 28053"/>
                <a:gd name="connsiteX98" fmla="*/ 13394 w 47966"/>
                <a:gd name="connsiteY98" fmla="*/ 27453 h 28053"/>
                <a:gd name="connsiteX99" fmla="*/ 13021 w 47966"/>
                <a:gd name="connsiteY99" fmla="*/ 26545 h 28053"/>
                <a:gd name="connsiteX100" fmla="*/ 12794 w 47966"/>
                <a:gd name="connsiteY100" fmla="*/ 25897 h 28053"/>
                <a:gd name="connsiteX101" fmla="*/ 12081 w 47966"/>
                <a:gd name="connsiteY101" fmla="*/ 25588 h 28053"/>
                <a:gd name="connsiteX102" fmla="*/ 11205 w 47966"/>
                <a:gd name="connsiteY102" fmla="*/ 25588 h 28053"/>
                <a:gd name="connsiteX103" fmla="*/ 9989 w 47966"/>
                <a:gd name="connsiteY103" fmla="*/ 25556 h 28053"/>
                <a:gd name="connsiteX104" fmla="*/ 8594 w 47966"/>
                <a:gd name="connsiteY104" fmla="*/ 25556 h 28053"/>
                <a:gd name="connsiteX105" fmla="*/ 7200 w 47966"/>
                <a:gd name="connsiteY105" fmla="*/ 25475 h 28053"/>
                <a:gd name="connsiteX106" fmla="*/ 5692 w 47966"/>
                <a:gd name="connsiteY106" fmla="*/ 24372 h 28053"/>
                <a:gd name="connsiteX107" fmla="*/ 4476 w 47966"/>
                <a:gd name="connsiteY107" fmla="*/ 23691 h 28053"/>
                <a:gd name="connsiteX108" fmla="*/ 3681 w 47966"/>
                <a:gd name="connsiteY108" fmla="*/ 23578 h 28053"/>
                <a:gd name="connsiteX109" fmla="*/ 2546 w 47966"/>
                <a:gd name="connsiteY109" fmla="*/ 22070 h 28053"/>
                <a:gd name="connsiteX110" fmla="*/ 2351 w 47966"/>
                <a:gd name="connsiteY110" fmla="*/ 20740 h 28053"/>
                <a:gd name="connsiteX111" fmla="*/ 1784 w 47966"/>
                <a:gd name="connsiteY111" fmla="*/ 19718 h 28053"/>
                <a:gd name="connsiteX112" fmla="*/ 1135 w 47966"/>
                <a:gd name="connsiteY112" fmla="*/ 19232 h 28053"/>
                <a:gd name="connsiteX113" fmla="*/ 1135 w 47966"/>
                <a:gd name="connsiteY113" fmla="*/ 17221 h 28053"/>
                <a:gd name="connsiteX114" fmla="*/ 681 w 47966"/>
                <a:gd name="connsiteY114" fmla="*/ 15859 h 28053"/>
                <a:gd name="connsiteX115" fmla="*/ 227 w 47966"/>
                <a:gd name="connsiteY115" fmla="*/ 15518 h 28053"/>
                <a:gd name="connsiteX116" fmla="*/ 0 w 47966"/>
                <a:gd name="connsiteY116" fmla="*/ 15145 h 28053"/>
                <a:gd name="connsiteX117" fmla="*/ 0 w 47966"/>
                <a:gd name="connsiteY117" fmla="*/ 14545 h 28053"/>
                <a:gd name="connsiteX118" fmla="*/ 648 w 47966"/>
                <a:gd name="connsiteY118" fmla="*/ 14205 h 28053"/>
                <a:gd name="connsiteX119" fmla="*/ 1297 w 47966"/>
                <a:gd name="connsiteY119" fmla="*/ 14740 h 28053"/>
                <a:gd name="connsiteX120" fmla="*/ 1865 w 47966"/>
                <a:gd name="connsiteY120" fmla="*/ 15502 h 28053"/>
                <a:gd name="connsiteX121" fmla="*/ 2514 w 47966"/>
                <a:gd name="connsiteY121" fmla="*/ 15956 h 28053"/>
                <a:gd name="connsiteX122" fmla="*/ 3681 w 47966"/>
                <a:gd name="connsiteY122" fmla="*/ 16151 h 28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47966" h="28053">
                  <a:moveTo>
                    <a:pt x="3713" y="16167"/>
                  </a:moveTo>
                  <a:lnTo>
                    <a:pt x="4654" y="14659"/>
                  </a:lnTo>
                  <a:lnTo>
                    <a:pt x="5481" y="13329"/>
                  </a:lnTo>
                  <a:lnTo>
                    <a:pt x="6421" y="12875"/>
                  </a:lnTo>
                  <a:lnTo>
                    <a:pt x="8692" y="12875"/>
                  </a:lnTo>
                  <a:lnTo>
                    <a:pt x="9713" y="13248"/>
                  </a:lnTo>
                  <a:lnTo>
                    <a:pt x="10508" y="13702"/>
                  </a:lnTo>
                  <a:cubicBezTo>
                    <a:pt x="10508" y="13702"/>
                    <a:pt x="11335" y="14010"/>
                    <a:pt x="11497" y="13929"/>
                  </a:cubicBezTo>
                  <a:cubicBezTo>
                    <a:pt x="11643" y="13848"/>
                    <a:pt x="12551" y="13135"/>
                    <a:pt x="12551" y="13135"/>
                  </a:cubicBezTo>
                  <a:lnTo>
                    <a:pt x="13427" y="11886"/>
                  </a:lnTo>
                  <a:cubicBezTo>
                    <a:pt x="13427" y="11886"/>
                    <a:pt x="13800" y="11010"/>
                    <a:pt x="13800" y="10897"/>
                  </a:cubicBezTo>
                  <a:cubicBezTo>
                    <a:pt x="13800" y="10783"/>
                    <a:pt x="13946" y="9000"/>
                    <a:pt x="13946" y="9000"/>
                  </a:cubicBezTo>
                  <a:lnTo>
                    <a:pt x="13946" y="7638"/>
                  </a:lnTo>
                  <a:lnTo>
                    <a:pt x="14432" y="7638"/>
                  </a:lnTo>
                  <a:cubicBezTo>
                    <a:pt x="14432" y="7638"/>
                    <a:pt x="15227" y="8319"/>
                    <a:pt x="15340" y="8400"/>
                  </a:cubicBezTo>
                  <a:cubicBezTo>
                    <a:pt x="15454" y="8481"/>
                    <a:pt x="16848" y="8546"/>
                    <a:pt x="16962" y="8513"/>
                  </a:cubicBezTo>
                  <a:cubicBezTo>
                    <a:pt x="17075" y="8481"/>
                    <a:pt x="19118" y="8205"/>
                    <a:pt x="19118" y="8205"/>
                  </a:cubicBezTo>
                  <a:lnTo>
                    <a:pt x="20594" y="8205"/>
                  </a:lnTo>
                  <a:lnTo>
                    <a:pt x="21648" y="8432"/>
                  </a:lnTo>
                  <a:lnTo>
                    <a:pt x="22588" y="8513"/>
                  </a:lnTo>
                  <a:lnTo>
                    <a:pt x="23983" y="8740"/>
                  </a:lnTo>
                  <a:lnTo>
                    <a:pt x="25540" y="8546"/>
                  </a:lnTo>
                  <a:lnTo>
                    <a:pt x="27129" y="8238"/>
                  </a:lnTo>
                  <a:lnTo>
                    <a:pt x="28491" y="8205"/>
                  </a:lnTo>
                  <a:lnTo>
                    <a:pt x="30421" y="7638"/>
                  </a:lnTo>
                  <a:lnTo>
                    <a:pt x="30907" y="6843"/>
                  </a:lnTo>
                  <a:lnTo>
                    <a:pt x="32383" y="6275"/>
                  </a:lnTo>
                  <a:cubicBezTo>
                    <a:pt x="32383" y="6275"/>
                    <a:pt x="33518" y="6308"/>
                    <a:pt x="33664" y="6275"/>
                  </a:cubicBezTo>
                  <a:cubicBezTo>
                    <a:pt x="33810" y="6243"/>
                    <a:pt x="35448" y="6129"/>
                    <a:pt x="35448" y="6129"/>
                  </a:cubicBezTo>
                  <a:lnTo>
                    <a:pt x="37037" y="5076"/>
                  </a:lnTo>
                  <a:lnTo>
                    <a:pt x="38707" y="4167"/>
                  </a:lnTo>
                  <a:lnTo>
                    <a:pt x="39583" y="3519"/>
                  </a:lnTo>
                  <a:lnTo>
                    <a:pt x="40685" y="2919"/>
                  </a:lnTo>
                  <a:lnTo>
                    <a:pt x="41821" y="2659"/>
                  </a:lnTo>
                  <a:lnTo>
                    <a:pt x="43150" y="1897"/>
                  </a:lnTo>
                  <a:lnTo>
                    <a:pt x="45810" y="762"/>
                  </a:lnTo>
                  <a:lnTo>
                    <a:pt x="47172" y="0"/>
                  </a:lnTo>
                  <a:lnTo>
                    <a:pt x="47966" y="0"/>
                  </a:lnTo>
                  <a:lnTo>
                    <a:pt x="47966" y="486"/>
                  </a:lnTo>
                  <a:lnTo>
                    <a:pt x="46637" y="1167"/>
                  </a:lnTo>
                  <a:lnTo>
                    <a:pt x="45355" y="1848"/>
                  </a:lnTo>
                  <a:lnTo>
                    <a:pt x="43264" y="3551"/>
                  </a:lnTo>
                  <a:lnTo>
                    <a:pt x="41512" y="4719"/>
                  </a:lnTo>
                  <a:cubicBezTo>
                    <a:pt x="41512" y="4719"/>
                    <a:pt x="41058" y="5367"/>
                    <a:pt x="40831" y="5400"/>
                  </a:cubicBezTo>
                  <a:cubicBezTo>
                    <a:pt x="40604" y="5432"/>
                    <a:pt x="39810" y="5546"/>
                    <a:pt x="39810" y="5546"/>
                  </a:cubicBezTo>
                  <a:lnTo>
                    <a:pt x="38869" y="6373"/>
                  </a:lnTo>
                  <a:lnTo>
                    <a:pt x="38075" y="7313"/>
                  </a:lnTo>
                  <a:lnTo>
                    <a:pt x="37280" y="8335"/>
                  </a:lnTo>
                  <a:cubicBezTo>
                    <a:pt x="37280" y="8335"/>
                    <a:pt x="36404" y="8821"/>
                    <a:pt x="36259" y="8821"/>
                  </a:cubicBezTo>
                  <a:cubicBezTo>
                    <a:pt x="36113" y="8821"/>
                    <a:pt x="34978" y="8854"/>
                    <a:pt x="34978" y="8854"/>
                  </a:cubicBezTo>
                  <a:lnTo>
                    <a:pt x="34215" y="9762"/>
                  </a:lnTo>
                  <a:lnTo>
                    <a:pt x="34021" y="10897"/>
                  </a:lnTo>
                  <a:lnTo>
                    <a:pt x="33939" y="11837"/>
                  </a:lnTo>
                  <a:lnTo>
                    <a:pt x="34053" y="12859"/>
                  </a:lnTo>
                  <a:cubicBezTo>
                    <a:pt x="34053" y="12859"/>
                    <a:pt x="34588" y="13962"/>
                    <a:pt x="34621" y="14140"/>
                  </a:cubicBezTo>
                  <a:cubicBezTo>
                    <a:pt x="34653" y="14335"/>
                    <a:pt x="35075" y="14708"/>
                    <a:pt x="35221" y="14935"/>
                  </a:cubicBezTo>
                  <a:cubicBezTo>
                    <a:pt x="35367" y="15162"/>
                    <a:pt x="36242" y="16102"/>
                    <a:pt x="36242" y="16102"/>
                  </a:cubicBezTo>
                  <a:lnTo>
                    <a:pt x="37118" y="16443"/>
                  </a:lnTo>
                  <a:lnTo>
                    <a:pt x="37539" y="17010"/>
                  </a:lnTo>
                  <a:lnTo>
                    <a:pt x="37539" y="17886"/>
                  </a:lnTo>
                  <a:lnTo>
                    <a:pt x="36599" y="17464"/>
                  </a:lnTo>
                  <a:lnTo>
                    <a:pt x="36031" y="17091"/>
                  </a:lnTo>
                  <a:cubicBezTo>
                    <a:pt x="36031" y="17091"/>
                    <a:pt x="35658" y="16751"/>
                    <a:pt x="35545" y="16751"/>
                  </a:cubicBezTo>
                  <a:cubicBezTo>
                    <a:pt x="35432" y="16751"/>
                    <a:pt x="34669" y="16897"/>
                    <a:pt x="34669" y="16897"/>
                  </a:cubicBezTo>
                  <a:lnTo>
                    <a:pt x="34021" y="17383"/>
                  </a:lnTo>
                  <a:lnTo>
                    <a:pt x="33794" y="18032"/>
                  </a:lnTo>
                  <a:lnTo>
                    <a:pt x="33194" y="18454"/>
                  </a:lnTo>
                  <a:lnTo>
                    <a:pt x="32285" y="17854"/>
                  </a:lnTo>
                  <a:lnTo>
                    <a:pt x="31945" y="17513"/>
                  </a:lnTo>
                  <a:lnTo>
                    <a:pt x="31118" y="17367"/>
                  </a:lnTo>
                  <a:lnTo>
                    <a:pt x="30437" y="17367"/>
                  </a:lnTo>
                  <a:lnTo>
                    <a:pt x="29156" y="17902"/>
                  </a:lnTo>
                  <a:lnTo>
                    <a:pt x="28621" y="18778"/>
                  </a:lnTo>
                  <a:lnTo>
                    <a:pt x="28475" y="19491"/>
                  </a:lnTo>
                  <a:lnTo>
                    <a:pt x="28280" y="20091"/>
                  </a:lnTo>
                  <a:lnTo>
                    <a:pt x="28021" y="20351"/>
                  </a:lnTo>
                  <a:lnTo>
                    <a:pt x="27826" y="21064"/>
                  </a:lnTo>
                  <a:lnTo>
                    <a:pt x="27632" y="21599"/>
                  </a:lnTo>
                  <a:lnTo>
                    <a:pt x="26983" y="21908"/>
                  </a:lnTo>
                  <a:lnTo>
                    <a:pt x="26302" y="21567"/>
                  </a:lnTo>
                  <a:lnTo>
                    <a:pt x="25815" y="21908"/>
                  </a:lnTo>
                  <a:lnTo>
                    <a:pt x="25216" y="22167"/>
                  </a:lnTo>
                  <a:lnTo>
                    <a:pt x="23464" y="24291"/>
                  </a:lnTo>
                  <a:lnTo>
                    <a:pt x="23124" y="24940"/>
                  </a:lnTo>
                  <a:lnTo>
                    <a:pt x="22102" y="25507"/>
                  </a:lnTo>
                  <a:lnTo>
                    <a:pt x="21502" y="25702"/>
                  </a:lnTo>
                  <a:lnTo>
                    <a:pt x="20481" y="25702"/>
                  </a:lnTo>
                  <a:lnTo>
                    <a:pt x="19232" y="25507"/>
                  </a:lnTo>
                  <a:lnTo>
                    <a:pt x="18551" y="25086"/>
                  </a:lnTo>
                  <a:lnTo>
                    <a:pt x="17610" y="24713"/>
                  </a:lnTo>
                  <a:lnTo>
                    <a:pt x="17043" y="24745"/>
                  </a:lnTo>
                  <a:lnTo>
                    <a:pt x="16362" y="25280"/>
                  </a:lnTo>
                  <a:lnTo>
                    <a:pt x="15713" y="25961"/>
                  </a:lnTo>
                  <a:lnTo>
                    <a:pt x="15632" y="26642"/>
                  </a:lnTo>
                  <a:lnTo>
                    <a:pt x="15892" y="27096"/>
                  </a:lnTo>
                  <a:lnTo>
                    <a:pt x="15892" y="27859"/>
                  </a:lnTo>
                  <a:lnTo>
                    <a:pt x="15129" y="28053"/>
                  </a:lnTo>
                  <a:lnTo>
                    <a:pt x="14335" y="28053"/>
                  </a:lnTo>
                  <a:lnTo>
                    <a:pt x="13394" y="27453"/>
                  </a:lnTo>
                  <a:lnTo>
                    <a:pt x="13021" y="26545"/>
                  </a:lnTo>
                  <a:lnTo>
                    <a:pt x="12794" y="25897"/>
                  </a:lnTo>
                  <a:lnTo>
                    <a:pt x="12081" y="25588"/>
                  </a:lnTo>
                  <a:lnTo>
                    <a:pt x="11205" y="25588"/>
                  </a:lnTo>
                  <a:lnTo>
                    <a:pt x="9989" y="25556"/>
                  </a:lnTo>
                  <a:lnTo>
                    <a:pt x="8594" y="25556"/>
                  </a:lnTo>
                  <a:lnTo>
                    <a:pt x="7200" y="25475"/>
                  </a:lnTo>
                  <a:lnTo>
                    <a:pt x="5692" y="24372"/>
                  </a:lnTo>
                  <a:lnTo>
                    <a:pt x="4476" y="23691"/>
                  </a:lnTo>
                  <a:lnTo>
                    <a:pt x="3681" y="23578"/>
                  </a:lnTo>
                  <a:lnTo>
                    <a:pt x="2546" y="22070"/>
                  </a:lnTo>
                  <a:lnTo>
                    <a:pt x="2351" y="20740"/>
                  </a:lnTo>
                  <a:lnTo>
                    <a:pt x="1784" y="19718"/>
                  </a:lnTo>
                  <a:lnTo>
                    <a:pt x="1135" y="19232"/>
                  </a:lnTo>
                  <a:lnTo>
                    <a:pt x="1135" y="17221"/>
                  </a:lnTo>
                  <a:lnTo>
                    <a:pt x="681" y="15859"/>
                  </a:lnTo>
                  <a:lnTo>
                    <a:pt x="227" y="15518"/>
                  </a:lnTo>
                  <a:lnTo>
                    <a:pt x="0" y="15145"/>
                  </a:lnTo>
                  <a:lnTo>
                    <a:pt x="0" y="14545"/>
                  </a:lnTo>
                  <a:lnTo>
                    <a:pt x="648" y="14205"/>
                  </a:lnTo>
                  <a:lnTo>
                    <a:pt x="1297" y="14740"/>
                  </a:lnTo>
                  <a:lnTo>
                    <a:pt x="1865" y="15502"/>
                  </a:lnTo>
                  <a:lnTo>
                    <a:pt x="2514" y="15956"/>
                  </a:lnTo>
                  <a:lnTo>
                    <a:pt x="3681" y="16151"/>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89" name="Freeform: Shape 988">
              <a:extLst>
                <a:ext uri="{FF2B5EF4-FFF2-40B4-BE49-F238E27FC236}">
                  <a16:creationId xmlns:a16="http://schemas.microsoft.com/office/drawing/2014/main" id="{78D88D3C-A06D-E5E7-DD6F-70690083D67F}"/>
                </a:ext>
              </a:extLst>
            </p:cNvPr>
            <p:cNvSpPr/>
            <p:nvPr/>
          </p:nvSpPr>
          <p:spPr>
            <a:xfrm>
              <a:off x="7883151" y="3769884"/>
              <a:ext cx="127990" cy="116470"/>
            </a:xfrm>
            <a:custGeom>
              <a:avLst/>
              <a:gdLst>
                <a:gd name="connsiteX0" fmla="*/ 138726 w 138742"/>
                <a:gd name="connsiteY0" fmla="*/ 4994 h 126255"/>
                <a:gd name="connsiteX1" fmla="*/ 138726 w 138742"/>
                <a:gd name="connsiteY1" fmla="*/ 2497 h 126255"/>
                <a:gd name="connsiteX2" fmla="*/ 138191 w 138742"/>
                <a:gd name="connsiteY2" fmla="*/ 1362 h 126255"/>
                <a:gd name="connsiteX3" fmla="*/ 135921 w 138742"/>
                <a:gd name="connsiteY3" fmla="*/ 0 h 126255"/>
                <a:gd name="connsiteX4" fmla="*/ 134558 w 138742"/>
                <a:gd name="connsiteY4" fmla="*/ 1751 h 126255"/>
                <a:gd name="connsiteX5" fmla="*/ 131834 w 138742"/>
                <a:gd name="connsiteY5" fmla="*/ 3502 h 126255"/>
                <a:gd name="connsiteX6" fmla="*/ 129710 w 138742"/>
                <a:gd name="connsiteY6" fmla="*/ 4184 h 126255"/>
                <a:gd name="connsiteX7" fmla="*/ 126986 w 138742"/>
                <a:gd name="connsiteY7" fmla="*/ 5319 h 126255"/>
                <a:gd name="connsiteX8" fmla="*/ 122818 w 138742"/>
                <a:gd name="connsiteY8" fmla="*/ 5692 h 126255"/>
                <a:gd name="connsiteX9" fmla="*/ 119705 w 138742"/>
                <a:gd name="connsiteY9" fmla="*/ 6000 h 126255"/>
                <a:gd name="connsiteX10" fmla="*/ 116753 w 138742"/>
                <a:gd name="connsiteY10" fmla="*/ 6308 h 126255"/>
                <a:gd name="connsiteX11" fmla="*/ 114321 w 138742"/>
                <a:gd name="connsiteY11" fmla="*/ 5854 h 126255"/>
                <a:gd name="connsiteX12" fmla="*/ 112343 w 138742"/>
                <a:gd name="connsiteY12" fmla="*/ 5092 h 126255"/>
                <a:gd name="connsiteX13" fmla="*/ 109391 w 138742"/>
                <a:gd name="connsiteY13" fmla="*/ 4784 h 126255"/>
                <a:gd name="connsiteX14" fmla="*/ 107186 w 138742"/>
                <a:gd name="connsiteY14" fmla="*/ 4784 h 126255"/>
                <a:gd name="connsiteX15" fmla="*/ 105143 w 138742"/>
                <a:gd name="connsiteY15" fmla="*/ 5384 h 126255"/>
                <a:gd name="connsiteX16" fmla="*/ 102646 w 138742"/>
                <a:gd name="connsiteY16" fmla="*/ 6827 h 126255"/>
                <a:gd name="connsiteX17" fmla="*/ 98559 w 138742"/>
                <a:gd name="connsiteY17" fmla="*/ 7735 h 126255"/>
                <a:gd name="connsiteX18" fmla="*/ 97051 w 138742"/>
                <a:gd name="connsiteY18" fmla="*/ 9016 h 126255"/>
                <a:gd name="connsiteX19" fmla="*/ 93938 w 138742"/>
                <a:gd name="connsiteY19" fmla="*/ 11059 h 126255"/>
                <a:gd name="connsiteX20" fmla="*/ 90306 w 138742"/>
                <a:gd name="connsiteY20" fmla="*/ 12875 h 126255"/>
                <a:gd name="connsiteX21" fmla="*/ 86219 w 138742"/>
                <a:gd name="connsiteY21" fmla="*/ 14156 h 126255"/>
                <a:gd name="connsiteX22" fmla="*/ 81744 w 138742"/>
                <a:gd name="connsiteY22" fmla="*/ 15437 h 126255"/>
                <a:gd name="connsiteX23" fmla="*/ 78176 w 138742"/>
                <a:gd name="connsiteY23" fmla="*/ 16118 h 126255"/>
                <a:gd name="connsiteX24" fmla="*/ 74998 w 138742"/>
                <a:gd name="connsiteY24" fmla="*/ 16037 h 126255"/>
                <a:gd name="connsiteX25" fmla="*/ 70911 w 138742"/>
                <a:gd name="connsiteY25" fmla="*/ 15810 h 126255"/>
                <a:gd name="connsiteX26" fmla="*/ 67117 w 138742"/>
                <a:gd name="connsiteY26" fmla="*/ 15891 h 126255"/>
                <a:gd name="connsiteX27" fmla="*/ 64231 w 138742"/>
                <a:gd name="connsiteY27" fmla="*/ 15745 h 126255"/>
                <a:gd name="connsiteX28" fmla="*/ 62334 w 138742"/>
                <a:gd name="connsiteY28" fmla="*/ 14156 h 126255"/>
                <a:gd name="connsiteX29" fmla="*/ 61198 w 138742"/>
                <a:gd name="connsiteY29" fmla="*/ 12567 h 126255"/>
                <a:gd name="connsiteX30" fmla="*/ 58993 w 138742"/>
                <a:gd name="connsiteY30" fmla="*/ 11659 h 126255"/>
                <a:gd name="connsiteX31" fmla="*/ 56042 w 138742"/>
                <a:gd name="connsiteY31" fmla="*/ 10751 h 126255"/>
                <a:gd name="connsiteX32" fmla="*/ 52864 w 138742"/>
                <a:gd name="connsiteY32" fmla="*/ 10443 h 126255"/>
                <a:gd name="connsiteX33" fmla="*/ 50966 w 138742"/>
                <a:gd name="connsiteY33" fmla="*/ 10978 h 126255"/>
                <a:gd name="connsiteX34" fmla="*/ 48615 w 138742"/>
                <a:gd name="connsiteY34" fmla="*/ 12340 h 126255"/>
                <a:gd name="connsiteX35" fmla="*/ 45129 w 138742"/>
                <a:gd name="connsiteY35" fmla="*/ 14237 h 126255"/>
                <a:gd name="connsiteX36" fmla="*/ 41869 w 138742"/>
                <a:gd name="connsiteY36" fmla="*/ 14691 h 126255"/>
                <a:gd name="connsiteX37" fmla="*/ 40053 w 138742"/>
                <a:gd name="connsiteY37" fmla="*/ 15681 h 126255"/>
                <a:gd name="connsiteX38" fmla="*/ 36421 w 138742"/>
                <a:gd name="connsiteY38" fmla="*/ 17124 h 126255"/>
                <a:gd name="connsiteX39" fmla="*/ 34751 w 138742"/>
                <a:gd name="connsiteY39" fmla="*/ 16751 h 126255"/>
                <a:gd name="connsiteX40" fmla="*/ 32480 w 138742"/>
                <a:gd name="connsiteY40" fmla="*/ 16751 h 126255"/>
                <a:gd name="connsiteX41" fmla="*/ 30210 w 138742"/>
                <a:gd name="connsiteY41" fmla="*/ 17205 h 126255"/>
                <a:gd name="connsiteX42" fmla="*/ 28994 w 138742"/>
                <a:gd name="connsiteY42" fmla="*/ 15697 h 126255"/>
                <a:gd name="connsiteX43" fmla="*/ 26788 w 138742"/>
                <a:gd name="connsiteY43" fmla="*/ 14643 h 126255"/>
                <a:gd name="connsiteX44" fmla="*/ 24745 w 138742"/>
                <a:gd name="connsiteY44" fmla="*/ 13362 h 126255"/>
                <a:gd name="connsiteX45" fmla="*/ 22540 w 138742"/>
                <a:gd name="connsiteY45" fmla="*/ 13054 h 126255"/>
                <a:gd name="connsiteX46" fmla="*/ 21032 w 138742"/>
                <a:gd name="connsiteY46" fmla="*/ 13508 h 126255"/>
                <a:gd name="connsiteX47" fmla="*/ 20724 w 138742"/>
                <a:gd name="connsiteY47" fmla="*/ 14870 h 126255"/>
                <a:gd name="connsiteX48" fmla="*/ 20805 w 138742"/>
                <a:gd name="connsiteY48" fmla="*/ 17221 h 126255"/>
                <a:gd name="connsiteX49" fmla="*/ 20351 w 138742"/>
                <a:gd name="connsiteY49" fmla="*/ 20626 h 126255"/>
                <a:gd name="connsiteX50" fmla="*/ 19443 w 138742"/>
                <a:gd name="connsiteY50" fmla="*/ 23059 h 126255"/>
                <a:gd name="connsiteX51" fmla="*/ 21340 w 138742"/>
                <a:gd name="connsiteY51" fmla="*/ 25410 h 126255"/>
                <a:gd name="connsiteX52" fmla="*/ 22556 w 138742"/>
                <a:gd name="connsiteY52" fmla="*/ 26918 h 126255"/>
                <a:gd name="connsiteX53" fmla="*/ 21194 w 138742"/>
                <a:gd name="connsiteY53" fmla="*/ 28653 h 126255"/>
                <a:gd name="connsiteX54" fmla="*/ 18697 w 138742"/>
                <a:gd name="connsiteY54" fmla="*/ 28572 h 126255"/>
                <a:gd name="connsiteX55" fmla="*/ 16119 w 138742"/>
                <a:gd name="connsiteY55" fmla="*/ 28880 h 126255"/>
                <a:gd name="connsiteX56" fmla="*/ 15356 w 138742"/>
                <a:gd name="connsiteY56" fmla="*/ 30096 h 126255"/>
                <a:gd name="connsiteX57" fmla="*/ 14821 w 138742"/>
                <a:gd name="connsiteY57" fmla="*/ 31540 h 126255"/>
                <a:gd name="connsiteX58" fmla="*/ 14059 w 138742"/>
                <a:gd name="connsiteY58" fmla="*/ 34426 h 126255"/>
                <a:gd name="connsiteX59" fmla="*/ 12243 w 138742"/>
                <a:gd name="connsiteY59" fmla="*/ 35869 h 126255"/>
                <a:gd name="connsiteX60" fmla="*/ 10800 w 138742"/>
                <a:gd name="connsiteY60" fmla="*/ 37539 h 126255"/>
                <a:gd name="connsiteX61" fmla="*/ 9665 w 138742"/>
                <a:gd name="connsiteY61" fmla="*/ 37539 h 126255"/>
                <a:gd name="connsiteX62" fmla="*/ 7767 w 138742"/>
                <a:gd name="connsiteY62" fmla="*/ 36096 h 126255"/>
                <a:gd name="connsiteX63" fmla="*/ 5724 w 138742"/>
                <a:gd name="connsiteY63" fmla="*/ 35415 h 126255"/>
                <a:gd name="connsiteX64" fmla="*/ 5238 w 138742"/>
                <a:gd name="connsiteY64" fmla="*/ 36518 h 126255"/>
                <a:gd name="connsiteX65" fmla="*/ 4784 w 138742"/>
                <a:gd name="connsiteY65" fmla="*/ 37539 h 126255"/>
                <a:gd name="connsiteX66" fmla="*/ 3908 w 138742"/>
                <a:gd name="connsiteY66" fmla="*/ 37539 h 126255"/>
                <a:gd name="connsiteX67" fmla="*/ 4281 w 138742"/>
                <a:gd name="connsiteY67" fmla="*/ 38902 h 126255"/>
                <a:gd name="connsiteX68" fmla="*/ 4589 w 138742"/>
                <a:gd name="connsiteY68" fmla="*/ 40264 h 126255"/>
                <a:gd name="connsiteX69" fmla="*/ 4362 w 138742"/>
                <a:gd name="connsiteY69" fmla="*/ 41626 h 126255"/>
                <a:gd name="connsiteX70" fmla="*/ 3081 w 138742"/>
                <a:gd name="connsiteY70" fmla="*/ 42761 h 126255"/>
                <a:gd name="connsiteX71" fmla="*/ 3081 w 138742"/>
                <a:gd name="connsiteY71" fmla="*/ 44739 h 126255"/>
                <a:gd name="connsiteX72" fmla="*/ 3016 w 138742"/>
                <a:gd name="connsiteY72" fmla="*/ 46409 h 126255"/>
                <a:gd name="connsiteX73" fmla="*/ 4670 w 138742"/>
                <a:gd name="connsiteY73" fmla="*/ 47317 h 126255"/>
                <a:gd name="connsiteX74" fmla="*/ 5805 w 138742"/>
                <a:gd name="connsiteY74" fmla="*/ 48453 h 126255"/>
                <a:gd name="connsiteX75" fmla="*/ 6714 w 138742"/>
                <a:gd name="connsiteY75" fmla="*/ 50350 h 126255"/>
                <a:gd name="connsiteX76" fmla="*/ 6632 w 138742"/>
                <a:gd name="connsiteY76" fmla="*/ 52020 h 126255"/>
                <a:gd name="connsiteX77" fmla="*/ 6405 w 138742"/>
                <a:gd name="connsiteY77" fmla="*/ 53463 h 126255"/>
                <a:gd name="connsiteX78" fmla="*/ 6632 w 138742"/>
                <a:gd name="connsiteY78" fmla="*/ 54971 h 126255"/>
                <a:gd name="connsiteX79" fmla="*/ 6259 w 138742"/>
                <a:gd name="connsiteY79" fmla="*/ 56074 h 126255"/>
                <a:gd name="connsiteX80" fmla="*/ 5497 w 138742"/>
                <a:gd name="connsiteY80" fmla="*/ 58004 h 126255"/>
                <a:gd name="connsiteX81" fmla="*/ 5351 w 138742"/>
                <a:gd name="connsiteY81" fmla="*/ 60274 h 126255"/>
                <a:gd name="connsiteX82" fmla="*/ 5579 w 138742"/>
                <a:gd name="connsiteY82" fmla="*/ 63160 h 126255"/>
                <a:gd name="connsiteX83" fmla="*/ 5724 w 138742"/>
                <a:gd name="connsiteY83" fmla="*/ 64668 h 126255"/>
                <a:gd name="connsiteX84" fmla="*/ 6097 w 138742"/>
                <a:gd name="connsiteY84" fmla="*/ 65722 h 126255"/>
                <a:gd name="connsiteX85" fmla="*/ 6697 w 138742"/>
                <a:gd name="connsiteY85" fmla="*/ 68074 h 126255"/>
                <a:gd name="connsiteX86" fmla="*/ 7686 w 138742"/>
                <a:gd name="connsiteY86" fmla="*/ 69128 h 126255"/>
                <a:gd name="connsiteX87" fmla="*/ 9195 w 138742"/>
                <a:gd name="connsiteY87" fmla="*/ 69128 h 126255"/>
                <a:gd name="connsiteX88" fmla="*/ 10475 w 138742"/>
                <a:gd name="connsiteY88" fmla="*/ 69582 h 126255"/>
                <a:gd name="connsiteX89" fmla="*/ 13054 w 138742"/>
                <a:gd name="connsiteY89" fmla="*/ 69582 h 126255"/>
                <a:gd name="connsiteX90" fmla="*/ 14270 w 138742"/>
                <a:gd name="connsiteY90" fmla="*/ 69209 h 126255"/>
                <a:gd name="connsiteX91" fmla="*/ 14870 w 138742"/>
                <a:gd name="connsiteY91" fmla="*/ 68447 h 126255"/>
                <a:gd name="connsiteX92" fmla="*/ 15697 w 138742"/>
                <a:gd name="connsiteY92" fmla="*/ 68447 h 126255"/>
                <a:gd name="connsiteX93" fmla="*/ 17059 w 138742"/>
                <a:gd name="connsiteY93" fmla="*/ 68901 h 126255"/>
                <a:gd name="connsiteX94" fmla="*/ 17594 w 138742"/>
                <a:gd name="connsiteY94" fmla="*/ 70117 h 126255"/>
                <a:gd name="connsiteX95" fmla="*/ 17367 w 138742"/>
                <a:gd name="connsiteY95" fmla="*/ 71398 h 126255"/>
                <a:gd name="connsiteX96" fmla="*/ 16605 w 138742"/>
                <a:gd name="connsiteY96" fmla="*/ 72079 h 126255"/>
                <a:gd name="connsiteX97" fmla="*/ 16378 w 138742"/>
                <a:gd name="connsiteY97" fmla="*/ 73214 h 126255"/>
                <a:gd name="connsiteX98" fmla="*/ 17205 w 138742"/>
                <a:gd name="connsiteY98" fmla="*/ 73976 h 126255"/>
                <a:gd name="connsiteX99" fmla="*/ 18957 w 138742"/>
                <a:gd name="connsiteY99" fmla="*/ 74657 h 126255"/>
                <a:gd name="connsiteX100" fmla="*/ 19783 w 138742"/>
                <a:gd name="connsiteY100" fmla="*/ 75257 h 126255"/>
                <a:gd name="connsiteX101" fmla="*/ 19929 w 138742"/>
                <a:gd name="connsiteY101" fmla="*/ 76473 h 126255"/>
                <a:gd name="connsiteX102" fmla="*/ 20237 w 138742"/>
                <a:gd name="connsiteY102" fmla="*/ 77463 h 126255"/>
                <a:gd name="connsiteX103" fmla="*/ 20772 w 138742"/>
                <a:gd name="connsiteY103" fmla="*/ 78062 h 126255"/>
                <a:gd name="connsiteX104" fmla="*/ 20772 w 138742"/>
                <a:gd name="connsiteY104" fmla="*/ 79506 h 126255"/>
                <a:gd name="connsiteX105" fmla="*/ 20173 w 138742"/>
                <a:gd name="connsiteY105" fmla="*/ 80868 h 126255"/>
                <a:gd name="connsiteX106" fmla="*/ 19410 w 138742"/>
                <a:gd name="connsiteY106" fmla="*/ 82084 h 126255"/>
                <a:gd name="connsiteX107" fmla="*/ 18583 w 138742"/>
                <a:gd name="connsiteY107" fmla="*/ 82765 h 126255"/>
                <a:gd name="connsiteX108" fmla="*/ 17302 w 138742"/>
                <a:gd name="connsiteY108" fmla="*/ 83365 h 126255"/>
                <a:gd name="connsiteX109" fmla="*/ 16540 w 138742"/>
                <a:gd name="connsiteY109" fmla="*/ 84127 h 126255"/>
                <a:gd name="connsiteX110" fmla="*/ 15713 w 138742"/>
                <a:gd name="connsiteY110" fmla="*/ 84889 h 126255"/>
                <a:gd name="connsiteX111" fmla="*/ 14805 w 138742"/>
                <a:gd name="connsiteY111" fmla="*/ 85489 h 126255"/>
                <a:gd name="connsiteX112" fmla="*/ 14578 w 138742"/>
                <a:gd name="connsiteY112" fmla="*/ 86624 h 126255"/>
                <a:gd name="connsiteX113" fmla="*/ 15178 w 138742"/>
                <a:gd name="connsiteY113" fmla="*/ 87224 h 126255"/>
                <a:gd name="connsiteX114" fmla="*/ 15940 w 138742"/>
                <a:gd name="connsiteY114" fmla="*/ 88360 h 126255"/>
                <a:gd name="connsiteX115" fmla="*/ 15567 w 138742"/>
                <a:gd name="connsiteY115" fmla="*/ 89187 h 126255"/>
                <a:gd name="connsiteX116" fmla="*/ 14286 w 138742"/>
                <a:gd name="connsiteY116" fmla="*/ 89187 h 126255"/>
                <a:gd name="connsiteX117" fmla="*/ 13232 w 138742"/>
                <a:gd name="connsiteY117" fmla="*/ 89219 h 126255"/>
                <a:gd name="connsiteX118" fmla="*/ 10200 w 138742"/>
                <a:gd name="connsiteY118" fmla="*/ 89219 h 126255"/>
                <a:gd name="connsiteX119" fmla="*/ 8919 w 138742"/>
                <a:gd name="connsiteY119" fmla="*/ 90176 h 126255"/>
                <a:gd name="connsiteX120" fmla="*/ 8319 w 138742"/>
                <a:gd name="connsiteY120" fmla="*/ 91084 h 126255"/>
                <a:gd name="connsiteX121" fmla="*/ 7638 w 138742"/>
                <a:gd name="connsiteY121" fmla="*/ 92073 h 126255"/>
                <a:gd name="connsiteX122" fmla="*/ 7184 w 138742"/>
                <a:gd name="connsiteY122" fmla="*/ 93062 h 126255"/>
                <a:gd name="connsiteX123" fmla="*/ 7265 w 138742"/>
                <a:gd name="connsiteY123" fmla="*/ 93889 h 126255"/>
                <a:gd name="connsiteX124" fmla="*/ 8708 w 138742"/>
                <a:gd name="connsiteY124" fmla="*/ 94424 h 126255"/>
                <a:gd name="connsiteX125" fmla="*/ 8789 w 138742"/>
                <a:gd name="connsiteY125" fmla="*/ 95105 h 126255"/>
                <a:gd name="connsiteX126" fmla="*/ 7508 w 138742"/>
                <a:gd name="connsiteY126" fmla="*/ 96321 h 126255"/>
                <a:gd name="connsiteX127" fmla="*/ 5838 w 138742"/>
                <a:gd name="connsiteY127" fmla="*/ 97148 h 126255"/>
                <a:gd name="connsiteX128" fmla="*/ 5384 w 138742"/>
                <a:gd name="connsiteY128" fmla="*/ 98511 h 126255"/>
                <a:gd name="connsiteX129" fmla="*/ 4622 w 138742"/>
                <a:gd name="connsiteY129" fmla="*/ 100327 h 126255"/>
                <a:gd name="connsiteX130" fmla="*/ 3567 w 138742"/>
                <a:gd name="connsiteY130" fmla="*/ 101462 h 126255"/>
                <a:gd name="connsiteX131" fmla="*/ 1978 w 138742"/>
                <a:gd name="connsiteY131" fmla="*/ 101462 h 126255"/>
                <a:gd name="connsiteX132" fmla="*/ 0 w 138742"/>
                <a:gd name="connsiteY132" fmla="*/ 101835 h 126255"/>
                <a:gd name="connsiteX133" fmla="*/ 0 w 138742"/>
                <a:gd name="connsiteY133" fmla="*/ 103197 h 126255"/>
                <a:gd name="connsiteX134" fmla="*/ 227 w 138742"/>
                <a:gd name="connsiteY134" fmla="*/ 103505 h 126255"/>
                <a:gd name="connsiteX135" fmla="*/ 1054 w 138742"/>
                <a:gd name="connsiteY135" fmla="*/ 104332 h 126255"/>
                <a:gd name="connsiteX136" fmla="*/ 1054 w 138742"/>
                <a:gd name="connsiteY136" fmla="*/ 105775 h 126255"/>
                <a:gd name="connsiteX137" fmla="*/ 746 w 138742"/>
                <a:gd name="connsiteY137" fmla="*/ 107219 h 126255"/>
                <a:gd name="connsiteX138" fmla="*/ 373 w 138742"/>
                <a:gd name="connsiteY138" fmla="*/ 111240 h 126255"/>
                <a:gd name="connsiteX139" fmla="*/ 519 w 138742"/>
                <a:gd name="connsiteY139" fmla="*/ 113899 h 126255"/>
                <a:gd name="connsiteX140" fmla="*/ 746 w 138742"/>
                <a:gd name="connsiteY140" fmla="*/ 114889 h 126255"/>
                <a:gd name="connsiteX141" fmla="*/ 2416 w 138742"/>
                <a:gd name="connsiteY141" fmla="*/ 115878 h 126255"/>
                <a:gd name="connsiteX142" fmla="*/ 3778 w 138742"/>
                <a:gd name="connsiteY142" fmla="*/ 115878 h 126255"/>
                <a:gd name="connsiteX143" fmla="*/ 5757 w 138742"/>
                <a:gd name="connsiteY143" fmla="*/ 116705 h 126255"/>
                <a:gd name="connsiteX144" fmla="*/ 7962 w 138742"/>
                <a:gd name="connsiteY144" fmla="*/ 117613 h 126255"/>
                <a:gd name="connsiteX145" fmla="*/ 8951 w 138742"/>
                <a:gd name="connsiteY145" fmla="*/ 118375 h 126255"/>
                <a:gd name="connsiteX146" fmla="*/ 11448 w 138742"/>
                <a:gd name="connsiteY146" fmla="*/ 120353 h 126255"/>
                <a:gd name="connsiteX147" fmla="*/ 12583 w 138742"/>
                <a:gd name="connsiteY147" fmla="*/ 121115 h 126255"/>
                <a:gd name="connsiteX148" fmla="*/ 14254 w 138742"/>
                <a:gd name="connsiteY148" fmla="*/ 122786 h 126255"/>
                <a:gd name="connsiteX149" fmla="*/ 15535 w 138742"/>
                <a:gd name="connsiteY149" fmla="*/ 123840 h 126255"/>
                <a:gd name="connsiteX150" fmla="*/ 16816 w 138742"/>
                <a:gd name="connsiteY150" fmla="*/ 124975 h 126255"/>
                <a:gd name="connsiteX151" fmla="*/ 19313 w 138742"/>
                <a:gd name="connsiteY151" fmla="*/ 125883 h 126255"/>
                <a:gd name="connsiteX152" fmla="*/ 22037 w 138742"/>
                <a:gd name="connsiteY152" fmla="*/ 126256 h 126255"/>
                <a:gd name="connsiteX153" fmla="*/ 25670 w 138742"/>
                <a:gd name="connsiteY153" fmla="*/ 126256 h 126255"/>
                <a:gd name="connsiteX154" fmla="*/ 27794 w 138742"/>
                <a:gd name="connsiteY154" fmla="*/ 125267 h 126255"/>
                <a:gd name="connsiteX155" fmla="*/ 30372 w 138742"/>
                <a:gd name="connsiteY155" fmla="*/ 123515 h 126255"/>
                <a:gd name="connsiteX156" fmla="*/ 33323 w 138742"/>
                <a:gd name="connsiteY156" fmla="*/ 121537 h 126255"/>
                <a:gd name="connsiteX157" fmla="*/ 40150 w 138742"/>
                <a:gd name="connsiteY157" fmla="*/ 116997 h 126255"/>
                <a:gd name="connsiteX158" fmla="*/ 48177 w 138742"/>
                <a:gd name="connsiteY158" fmla="*/ 111921 h 126255"/>
                <a:gd name="connsiteX159" fmla="*/ 56431 w 138742"/>
                <a:gd name="connsiteY159" fmla="*/ 106537 h 126255"/>
                <a:gd name="connsiteX160" fmla="*/ 65528 w 138742"/>
                <a:gd name="connsiteY160" fmla="*/ 100846 h 126255"/>
                <a:gd name="connsiteX161" fmla="*/ 80836 w 138742"/>
                <a:gd name="connsiteY161" fmla="*/ 91068 h 126255"/>
                <a:gd name="connsiteX162" fmla="*/ 88408 w 138742"/>
                <a:gd name="connsiteY162" fmla="*/ 86446 h 126255"/>
                <a:gd name="connsiteX163" fmla="*/ 94781 w 138742"/>
                <a:gd name="connsiteY163" fmla="*/ 82733 h 126255"/>
                <a:gd name="connsiteX164" fmla="*/ 101527 w 138742"/>
                <a:gd name="connsiteY164" fmla="*/ 78565 h 126255"/>
                <a:gd name="connsiteX165" fmla="*/ 106003 w 138742"/>
                <a:gd name="connsiteY165" fmla="*/ 75987 h 126255"/>
                <a:gd name="connsiteX166" fmla="*/ 108435 w 138742"/>
                <a:gd name="connsiteY166" fmla="*/ 75079 h 126255"/>
                <a:gd name="connsiteX167" fmla="*/ 110705 w 138742"/>
                <a:gd name="connsiteY167" fmla="*/ 74090 h 126255"/>
                <a:gd name="connsiteX168" fmla="*/ 111694 w 138742"/>
                <a:gd name="connsiteY168" fmla="*/ 73409 h 126255"/>
                <a:gd name="connsiteX169" fmla="*/ 112456 w 138742"/>
                <a:gd name="connsiteY169" fmla="*/ 71965 h 126255"/>
                <a:gd name="connsiteX170" fmla="*/ 112764 w 138742"/>
                <a:gd name="connsiteY170" fmla="*/ 70684 h 126255"/>
                <a:gd name="connsiteX171" fmla="*/ 113137 w 138742"/>
                <a:gd name="connsiteY171" fmla="*/ 69776 h 126255"/>
                <a:gd name="connsiteX172" fmla="*/ 113964 w 138742"/>
                <a:gd name="connsiteY172" fmla="*/ 68722 h 126255"/>
                <a:gd name="connsiteX173" fmla="*/ 115099 w 138742"/>
                <a:gd name="connsiteY173" fmla="*/ 67214 h 126255"/>
                <a:gd name="connsiteX174" fmla="*/ 115554 w 138742"/>
                <a:gd name="connsiteY174" fmla="*/ 66079 h 126255"/>
                <a:gd name="connsiteX175" fmla="*/ 115700 w 138742"/>
                <a:gd name="connsiteY175" fmla="*/ 64409 h 126255"/>
                <a:gd name="connsiteX176" fmla="*/ 115926 w 138742"/>
                <a:gd name="connsiteY176" fmla="*/ 62285 h 126255"/>
                <a:gd name="connsiteX177" fmla="*/ 115618 w 138742"/>
                <a:gd name="connsiteY177" fmla="*/ 58263 h 126255"/>
                <a:gd name="connsiteX178" fmla="*/ 115537 w 138742"/>
                <a:gd name="connsiteY178" fmla="*/ 55604 h 126255"/>
                <a:gd name="connsiteX179" fmla="*/ 115991 w 138742"/>
                <a:gd name="connsiteY179" fmla="*/ 52717 h 126255"/>
                <a:gd name="connsiteX180" fmla="*/ 116527 w 138742"/>
                <a:gd name="connsiteY180" fmla="*/ 49831 h 126255"/>
                <a:gd name="connsiteX181" fmla="*/ 116672 w 138742"/>
                <a:gd name="connsiteY181" fmla="*/ 48096 h 126255"/>
                <a:gd name="connsiteX182" fmla="*/ 117888 w 138742"/>
                <a:gd name="connsiteY182" fmla="*/ 45599 h 126255"/>
                <a:gd name="connsiteX183" fmla="*/ 119105 w 138742"/>
                <a:gd name="connsiteY183" fmla="*/ 43328 h 126255"/>
                <a:gd name="connsiteX184" fmla="*/ 119251 w 138742"/>
                <a:gd name="connsiteY184" fmla="*/ 40977 h 126255"/>
                <a:gd name="connsiteX185" fmla="*/ 119332 w 138742"/>
                <a:gd name="connsiteY185" fmla="*/ 38999 h 126255"/>
                <a:gd name="connsiteX186" fmla="*/ 119024 w 138742"/>
                <a:gd name="connsiteY186" fmla="*/ 36793 h 126255"/>
                <a:gd name="connsiteX187" fmla="*/ 117516 w 138742"/>
                <a:gd name="connsiteY187" fmla="*/ 34442 h 126255"/>
                <a:gd name="connsiteX188" fmla="*/ 117062 w 138742"/>
                <a:gd name="connsiteY188" fmla="*/ 32772 h 126255"/>
                <a:gd name="connsiteX189" fmla="*/ 117062 w 138742"/>
                <a:gd name="connsiteY189" fmla="*/ 28978 h 126255"/>
                <a:gd name="connsiteX190" fmla="*/ 117743 w 138742"/>
                <a:gd name="connsiteY190" fmla="*/ 25410 h 126255"/>
                <a:gd name="connsiteX191" fmla="*/ 118278 w 138742"/>
                <a:gd name="connsiteY191" fmla="*/ 22913 h 126255"/>
                <a:gd name="connsiteX192" fmla="*/ 119413 w 138742"/>
                <a:gd name="connsiteY192" fmla="*/ 21097 h 126255"/>
                <a:gd name="connsiteX193" fmla="*/ 121537 w 138742"/>
                <a:gd name="connsiteY193" fmla="*/ 19961 h 126255"/>
                <a:gd name="connsiteX194" fmla="*/ 124197 w 138742"/>
                <a:gd name="connsiteY194" fmla="*/ 19816 h 126255"/>
                <a:gd name="connsiteX195" fmla="*/ 126694 w 138742"/>
                <a:gd name="connsiteY195" fmla="*/ 19897 h 126255"/>
                <a:gd name="connsiteX196" fmla="*/ 129499 w 138742"/>
                <a:gd name="connsiteY196" fmla="*/ 17999 h 126255"/>
                <a:gd name="connsiteX197" fmla="*/ 133132 w 138742"/>
                <a:gd name="connsiteY197" fmla="*/ 14205 h 126255"/>
                <a:gd name="connsiteX198" fmla="*/ 136699 w 138742"/>
                <a:gd name="connsiteY198" fmla="*/ 9810 h 126255"/>
                <a:gd name="connsiteX199" fmla="*/ 138742 w 138742"/>
                <a:gd name="connsiteY199" fmla="*/ 6924 h 126255"/>
                <a:gd name="connsiteX200" fmla="*/ 138742 w 138742"/>
                <a:gd name="connsiteY200" fmla="*/ 4946 h 12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38742" h="126255">
                  <a:moveTo>
                    <a:pt x="138726" y="4994"/>
                  </a:moveTo>
                  <a:lnTo>
                    <a:pt x="138726" y="2497"/>
                  </a:lnTo>
                  <a:lnTo>
                    <a:pt x="138191" y="1362"/>
                  </a:lnTo>
                  <a:lnTo>
                    <a:pt x="135921" y="0"/>
                  </a:lnTo>
                  <a:lnTo>
                    <a:pt x="134558" y="1751"/>
                  </a:lnTo>
                  <a:lnTo>
                    <a:pt x="131834" y="3502"/>
                  </a:lnTo>
                  <a:lnTo>
                    <a:pt x="129710" y="4184"/>
                  </a:lnTo>
                  <a:lnTo>
                    <a:pt x="126986" y="5319"/>
                  </a:lnTo>
                  <a:lnTo>
                    <a:pt x="122818" y="5692"/>
                  </a:lnTo>
                  <a:lnTo>
                    <a:pt x="119705" y="6000"/>
                  </a:lnTo>
                  <a:lnTo>
                    <a:pt x="116753" y="6308"/>
                  </a:lnTo>
                  <a:lnTo>
                    <a:pt x="114321" y="5854"/>
                  </a:lnTo>
                  <a:lnTo>
                    <a:pt x="112343" y="5092"/>
                  </a:lnTo>
                  <a:lnTo>
                    <a:pt x="109391" y="4784"/>
                  </a:lnTo>
                  <a:lnTo>
                    <a:pt x="107186" y="4784"/>
                  </a:lnTo>
                  <a:lnTo>
                    <a:pt x="105143" y="5384"/>
                  </a:lnTo>
                  <a:lnTo>
                    <a:pt x="102646" y="6827"/>
                  </a:lnTo>
                  <a:lnTo>
                    <a:pt x="98559" y="7735"/>
                  </a:lnTo>
                  <a:lnTo>
                    <a:pt x="97051" y="9016"/>
                  </a:lnTo>
                  <a:lnTo>
                    <a:pt x="93938" y="11059"/>
                  </a:lnTo>
                  <a:lnTo>
                    <a:pt x="90306" y="12875"/>
                  </a:lnTo>
                  <a:lnTo>
                    <a:pt x="86219" y="14156"/>
                  </a:lnTo>
                  <a:lnTo>
                    <a:pt x="81744" y="15437"/>
                  </a:lnTo>
                  <a:lnTo>
                    <a:pt x="78176" y="16118"/>
                  </a:lnTo>
                  <a:lnTo>
                    <a:pt x="74998" y="16037"/>
                  </a:lnTo>
                  <a:lnTo>
                    <a:pt x="70911" y="15810"/>
                  </a:lnTo>
                  <a:lnTo>
                    <a:pt x="67117" y="15891"/>
                  </a:lnTo>
                  <a:lnTo>
                    <a:pt x="64231" y="15745"/>
                  </a:lnTo>
                  <a:lnTo>
                    <a:pt x="62334" y="14156"/>
                  </a:lnTo>
                  <a:lnTo>
                    <a:pt x="61198" y="12567"/>
                  </a:lnTo>
                  <a:lnTo>
                    <a:pt x="58993" y="11659"/>
                  </a:lnTo>
                  <a:lnTo>
                    <a:pt x="56042" y="10751"/>
                  </a:lnTo>
                  <a:lnTo>
                    <a:pt x="52864" y="10443"/>
                  </a:lnTo>
                  <a:lnTo>
                    <a:pt x="50966" y="10978"/>
                  </a:lnTo>
                  <a:lnTo>
                    <a:pt x="48615" y="12340"/>
                  </a:lnTo>
                  <a:lnTo>
                    <a:pt x="45129" y="14237"/>
                  </a:lnTo>
                  <a:lnTo>
                    <a:pt x="41869" y="14691"/>
                  </a:lnTo>
                  <a:lnTo>
                    <a:pt x="40053" y="15681"/>
                  </a:lnTo>
                  <a:lnTo>
                    <a:pt x="36421" y="17124"/>
                  </a:lnTo>
                  <a:lnTo>
                    <a:pt x="34751" y="16751"/>
                  </a:lnTo>
                  <a:lnTo>
                    <a:pt x="32480" y="16751"/>
                  </a:lnTo>
                  <a:lnTo>
                    <a:pt x="30210" y="17205"/>
                  </a:lnTo>
                  <a:lnTo>
                    <a:pt x="28994" y="15697"/>
                  </a:lnTo>
                  <a:lnTo>
                    <a:pt x="26788" y="14643"/>
                  </a:lnTo>
                  <a:lnTo>
                    <a:pt x="24745" y="13362"/>
                  </a:lnTo>
                  <a:lnTo>
                    <a:pt x="22540" y="13054"/>
                  </a:lnTo>
                  <a:lnTo>
                    <a:pt x="21032" y="13508"/>
                  </a:lnTo>
                  <a:lnTo>
                    <a:pt x="20724" y="14870"/>
                  </a:lnTo>
                  <a:lnTo>
                    <a:pt x="20805" y="17221"/>
                  </a:lnTo>
                  <a:lnTo>
                    <a:pt x="20351" y="20626"/>
                  </a:lnTo>
                  <a:lnTo>
                    <a:pt x="19443" y="23059"/>
                  </a:lnTo>
                  <a:lnTo>
                    <a:pt x="21340" y="25410"/>
                  </a:lnTo>
                  <a:lnTo>
                    <a:pt x="22556" y="26918"/>
                  </a:lnTo>
                  <a:lnTo>
                    <a:pt x="21194" y="28653"/>
                  </a:lnTo>
                  <a:lnTo>
                    <a:pt x="18697" y="28572"/>
                  </a:lnTo>
                  <a:cubicBezTo>
                    <a:pt x="18697" y="28572"/>
                    <a:pt x="16881" y="28718"/>
                    <a:pt x="16119" y="28880"/>
                  </a:cubicBezTo>
                  <a:cubicBezTo>
                    <a:pt x="15356" y="29026"/>
                    <a:pt x="15356" y="30096"/>
                    <a:pt x="15356" y="30096"/>
                  </a:cubicBezTo>
                  <a:lnTo>
                    <a:pt x="14821" y="31540"/>
                  </a:lnTo>
                  <a:lnTo>
                    <a:pt x="14059" y="34426"/>
                  </a:lnTo>
                  <a:lnTo>
                    <a:pt x="12243" y="35869"/>
                  </a:lnTo>
                  <a:lnTo>
                    <a:pt x="10800" y="37539"/>
                  </a:lnTo>
                  <a:lnTo>
                    <a:pt x="9665" y="37539"/>
                  </a:lnTo>
                  <a:cubicBezTo>
                    <a:pt x="9665" y="37539"/>
                    <a:pt x="7913" y="36323"/>
                    <a:pt x="7767" y="36096"/>
                  </a:cubicBezTo>
                  <a:cubicBezTo>
                    <a:pt x="7621" y="35869"/>
                    <a:pt x="5724" y="35415"/>
                    <a:pt x="5724" y="35415"/>
                  </a:cubicBezTo>
                  <a:lnTo>
                    <a:pt x="5238" y="36518"/>
                  </a:lnTo>
                  <a:lnTo>
                    <a:pt x="4784" y="37539"/>
                  </a:lnTo>
                  <a:lnTo>
                    <a:pt x="3908" y="37539"/>
                  </a:lnTo>
                  <a:lnTo>
                    <a:pt x="4281" y="38902"/>
                  </a:lnTo>
                  <a:lnTo>
                    <a:pt x="4589" y="40264"/>
                  </a:lnTo>
                  <a:cubicBezTo>
                    <a:pt x="4589" y="40264"/>
                    <a:pt x="4362" y="41399"/>
                    <a:pt x="4362" y="41626"/>
                  </a:cubicBezTo>
                  <a:cubicBezTo>
                    <a:pt x="4362" y="41853"/>
                    <a:pt x="3308" y="42453"/>
                    <a:pt x="3081" y="42761"/>
                  </a:cubicBezTo>
                  <a:cubicBezTo>
                    <a:pt x="2854" y="43069"/>
                    <a:pt x="3389" y="44431"/>
                    <a:pt x="3081" y="44739"/>
                  </a:cubicBezTo>
                  <a:cubicBezTo>
                    <a:pt x="2773" y="45047"/>
                    <a:pt x="3016" y="46409"/>
                    <a:pt x="3016" y="46409"/>
                  </a:cubicBezTo>
                  <a:cubicBezTo>
                    <a:pt x="3016" y="46409"/>
                    <a:pt x="4362" y="47009"/>
                    <a:pt x="4670" y="47317"/>
                  </a:cubicBezTo>
                  <a:cubicBezTo>
                    <a:pt x="4978" y="47626"/>
                    <a:pt x="5805" y="48453"/>
                    <a:pt x="5805" y="48453"/>
                  </a:cubicBezTo>
                  <a:lnTo>
                    <a:pt x="6714" y="50350"/>
                  </a:lnTo>
                  <a:lnTo>
                    <a:pt x="6632" y="52020"/>
                  </a:lnTo>
                  <a:cubicBezTo>
                    <a:pt x="6632" y="52020"/>
                    <a:pt x="6405" y="53074"/>
                    <a:pt x="6405" y="53463"/>
                  </a:cubicBezTo>
                  <a:cubicBezTo>
                    <a:pt x="6405" y="53852"/>
                    <a:pt x="6632" y="54971"/>
                    <a:pt x="6632" y="54971"/>
                  </a:cubicBezTo>
                  <a:cubicBezTo>
                    <a:pt x="6632" y="54971"/>
                    <a:pt x="6324" y="55652"/>
                    <a:pt x="6259" y="56074"/>
                  </a:cubicBezTo>
                  <a:cubicBezTo>
                    <a:pt x="6178" y="56496"/>
                    <a:pt x="5497" y="58004"/>
                    <a:pt x="5497" y="58004"/>
                  </a:cubicBezTo>
                  <a:lnTo>
                    <a:pt x="5351" y="60274"/>
                  </a:lnTo>
                  <a:lnTo>
                    <a:pt x="5579" y="63160"/>
                  </a:lnTo>
                  <a:lnTo>
                    <a:pt x="5724" y="64668"/>
                  </a:lnTo>
                  <a:lnTo>
                    <a:pt x="6097" y="65722"/>
                  </a:lnTo>
                  <a:lnTo>
                    <a:pt x="6697" y="68074"/>
                  </a:lnTo>
                  <a:lnTo>
                    <a:pt x="7686" y="69128"/>
                  </a:lnTo>
                  <a:lnTo>
                    <a:pt x="9195" y="69128"/>
                  </a:lnTo>
                  <a:lnTo>
                    <a:pt x="10475" y="69582"/>
                  </a:lnTo>
                  <a:lnTo>
                    <a:pt x="13054" y="69582"/>
                  </a:lnTo>
                  <a:lnTo>
                    <a:pt x="14270" y="69209"/>
                  </a:lnTo>
                  <a:lnTo>
                    <a:pt x="14870" y="68447"/>
                  </a:lnTo>
                  <a:lnTo>
                    <a:pt x="15697" y="68447"/>
                  </a:lnTo>
                  <a:lnTo>
                    <a:pt x="17059" y="68901"/>
                  </a:lnTo>
                  <a:cubicBezTo>
                    <a:pt x="17059" y="68901"/>
                    <a:pt x="17594" y="69890"/>
                    <a:pt x="17594" y="70117"/>
                  </a:cubicBezTo>
                  <a:cubicBezTo>
                    <a:pt x="17594" y="70344"/>
                    <a:pt x="17367" y="71398"/>
                    <a:pt x="17367" y="71398"/>
                  </a:cubicBezTo>
                  <a:lnTo>
                    <a:pt x="16605" y="72079"/>
                  </a:lnTo>
                  <a:lnTo>
                    <a:pt x="16378" y="73214"/>
                  </a:lnTo>
                  <a:lnTo>
                    <a:pt x="17205" y="73976"/>
                  </a:lnTo>
                  <a:lnTo>
                    <a:pt x="18957" y="74657"/>
                  </a:lnTo>
                  <a:lnTo>
                    <a:pt x="19783" y="75257"/>
                  </a:lnTo>
                  <a:lnTo>
                    <a:pt x="19929" y="76473"/>
                  </a:lnTo>
                  <a:lnTo>
                    <a:pt x="20237" y="77463"/>
                  </a:lnTo>
                  <a:lnTo>
                    <a:pt x="20772" y="78062"/>
                  </a:lnTo>
                  <a:cubicBezTo>
                    <a:pt x="20772" y="78062"/>
                    <a:pt x="20854" y="79279"/>
                    <a:pt x="20772" y="79506"/>
                  </a:cubicBezTo>
                  <a:cubicBezTo>
                    <a:pt x="20691" y="79733"/>
                    <a:pt x="20173" y="80868"/>
                    <a:pt x="20173" y="80868"/>
                  </a:cubicBezTo>
                  <a:lnTo>
                    <a:pt x="19410" y="82084"/>
                  </a:lnTo>
                  <a:lnTo>
                    <a:pt x="18583" y="82765"/>
                  </a:lnTo>
                  <a:lnTo>
                    <a:pt x="17302" y="83365"/>
                  </a:lnTo>
                  <a:lnTo>
                    <a:pt x="16540" y="84127"/>
                  </a:lnTo>
                  <a:lnTo>
                    <a:pt x="15713" y="84889"/>
                  </a:lnTo>
                  <a:lnTo>
                    <a:pt x="14805" y="85489"/>
                  </a:lnTo>
                  <a:lnTo>
                    <a:pt x="14578" y="86624"/>
                  </a:lnTo>
                  <a:lnTo>
                    <a:pt x="15178" y="87224"/>
                  </a:lnTo>
                  <a:lnTo>
                    <a:pt x="15940" y="88360"/>
                  </a:lnTo>
                  <a:cubicBezTo>
                    <a:pt x="15940" y="88360"/>
                    <a:pt x="15794" y="89122"/>
                    <a:pt x="15567" y="89187"/>
                  </a:cubicBezTo>
                  <a:cubicBezTo>
                    <a:pt x="15340" y="89268"/>
                    <a:pt x="14286" y="89187"/>
                    <a:pt x="14286" y="89187"/>
                  </a:cubicBezTo>
                  <a:lnTo>
                    <a:pt x="13232" y="89219"/>
                  </a:lnTo>
                  <a:lnTo>
                    <a:pt x="10200" y="89219"/>
                  </a:lnTo>
                  <a:lnTo>
                    <a:pt x="8919" y="90176"/>
                  </a:lnTo>
                  <a:lnTo>
                    <a:pt x="8319" y="91084"/>
                  </a:lnTo>
                  <a:lnTo>
                    <a:pt x="7638" y="92073"/>
                  </a:lnTo>
                  <a:lnTo>
                    <a:pt x="7184" y="93062"/>
                  </a:lnTo>
                  <a:cubicBezTo>
                    <a:pt x="7184" y="93062"/>
                    <a:pt x="6957" y="93597"/>
                    <a:pt x="7265" y="93889"/>
                  </a:cubicBezTo>
                  <a:cubicBezTo>
                    <a:pt x="7573" y="94197"/>
                    <a:pt x="8708" y="94424"/>
                    <a:pt x="8708" y="94424"/>
                  </a:cubicBezTo>
                  <a:lnTo>
                    <a:pt x="8789" y="95105"/>
                  </a:lnTo>
                  <a:lnTo>
                    <a:pt x="7508" y="96321"/>
                  </a:lnTo>
                  <a:lnTo>
                    <a:pt x="5838" y="97148"/>
                  </a:lnTo>
                  <a:lnTo>
                    <a:pt x="5384" y="98511"/>
                  </a:lnTo>
                  <a:lnTo>
                    <a:pt x="4622" y="100327"/>
                  </a:lnTo>
                  <a:lnTo>
                    <a:pt x="3567" y="101462"/>
                  </a:lnTo>
                  <a:cubicBezTo>
                    <a:pt x="3567" y="101462"/>
                    <a:pt x="2578" y="101381"/>
                    <a:pt x="1978" y="101462"/>
                  </a:cubicBezTo>
                  <a:cubicBezTo>
                    <a:pt x="1378" y="101543"/>
                    <a:pt x="0" y="101835"/>
                    <a:pt x="0" y="101835"/>
                  </a:cubicBezTo>
                  <a:lnTo>
                    <a:pt x="0" y="103197"/>
                  </a:lnTo>
                  <a:lnTo>
                    <a:pt x="227" y="103505"/>
                  </a:lnTo>
                  <a:lnTo>
                    <a:pt x="1054" y="104332"/>
                  </a:lnTo>
                  <a:lnTo>
                    <a:pt x="1054" y="105775"/>
                  </a:lnTo>
                  <a:lnTo>
                    <a:pt x="746" y="107219"/>
                  </a:lnTo>
                  <a:lnTo>
                    <a:pt x="373" y="111240"/>
                  </a:lnTo>
                  <a:lnTo>
                    <a:pt x="519" y="113899"/>
                  </a:lnTo>
                  <a:lnTo>
                    <a:pt x="746" y="114889"/>
                  </a:lnTo>
                  <a:lnTo>
                    <a:pt x="2416" y="115878"/>
                  </a:lnTo>
                  <a:lnTo>
                    <a:pt x="3778" y="115878"/>
                  </a:lnTo>
                  <a:lnTo>
                    <a:pt x="5757" y="116705"/>
                  </a:lnTo>
                  <a:lnTo>
                    <a:pt x="7962" y="117613"/>
                  </a:lnTo>
                  <a:lnTo>
                    <a:pt x="8951" y="118375"/>
                  </a:lnTo>
                  <a:lnTo>
                    <a:pt x="11448" y="120353"/>
                  </a:lnTo>
                  <a:cubicBezTo>
                    <a:pt x="11448" y="120353"/>
                    <a:pt x="12502" y="120888"/>
                    <a:pt x="12583" y="121115"/>
                  </a:cubicBezTo>
                  <a:cubicBezTo>
                    <a:pt x="12665" y="121342"/>
                    <a:pt x="14254" y="122786"/>
                    <a:pt x="14254" y="122786"/>
                  </a:cubicBezTo>
                  <a:lnTo>
                    <a:pt x="15535" y="123840"/>
                  </a:lnTo>
                  <a:lnTo>
                    <a:pt x="16816" y="124975"/>
                  </a:lnTo>
                  <a:lnTo>
                    <a:pt x="19313" y="125883"/>
                  </a:lnTo>
                  <a:lnTo>
                    <a:pt x="22037" y="126256"/>
                  </a:lnTo>
                  <a:lnTo>
                    <a:pt x="25670" y="126256"/>
                  </a:lnTo>
                  <a:lnTo>
                    <a:pt x="27794" y="125267"/>
                  </a:lnTo>
                  <a:lnTo>
                    <a:pt x="30372" y="123515"/>
                  </a:lnTo>
                  <a:lnTo>
                    <a:pt x="33323" y="121537"/>
                  </a:lnTo>
                  <a:lnTo>
                    <a:pt x="40150" y="116997"/>
                  </a:lnTo>
                  <a:lnTo>
                    <a:pt x="48177" y="111921"/>
                  </a:lnTo>
                  <a:lnTo>
                    <a:pt x="56431" y="106537"/>
                  </a:lnTo>
                  <a:lnTo>
                    <a:pt x="65528" y="100846"/>
                  </a:lnTo>
                  <a:lnTo>
                    <a:pt x="80836" y="91068"/>
                  </a:lnTo>
                  <a:lnTo>
                    <a:pt x="88408" y="86446"/>
                  </a:lnTo>
                  <a:lnTo>
                    <a:pt x="94781" y="82733"/>
                  </a:lnTo>
                  <a:lnTo>
                    <a:pt x="101527" y="78565"/>
                  </a:lnTo>
                  <a:lnTo>
                    <a:pt x="106003" y="75987"/>
                  </a:lnTo>
                  <a:lnTo>
                    <a:pt x="108435" y="75079"/>
                  </a:lnTo>
                  <a:lnTo>
                    <a:pt x="110705" y="74090"/>
                  </a:lnTo>
                  <a:lnTo>
                    <a:pt x="111694" y="73409"/>
                  </a:lnTo>
                  <a:lnTo>
                    <a:pt x="112456" y="71965"/>
                  </a:lnTo>
                  <a:lnTo>
                    <a:pt x="112764" y="70684"/>
                  </a:lnTo>
                  <a:lnTo>
                    <a:pt x="113137" y="69776"/>
                  </a:lnTo>
                  <a:lnTo>
                    <a:pt x="113964" y="68722"/>
                  </a:lnTo>
                  <a:lnTo>
                    <a:pt x="115099" y="67214"/>
                  </a:lnTo>
                  <a:lnTo>
                    <a:pt x="115554" y="66079"/>
                  </a:lnTo>
                  <a:cubicBezTo>
                    <a:pt x="115554" y="66079"/>
                    <a:pt x="115554" y="64636"/>
                    <a:pt x="115700" y="64409"/>
                  </a:cubicBezTo>
                  <a:cubicBezTo>
                    <a:pt x="115846" y="64182"/>
                    <a:pt x="115926" y="62285"/>
                    <a:pt x="115926" y="62285"/>
                  </a:cubicBezTo>
                  <a:lnTo>
                    <a:pt x="115618" y="58263"/>
                  </a:lnTo>
                  <a:lnTo>
                    <a:pt x="115537" y="55604"/>
                  </a:lnTo>
                  <a:lnTo>
                    <a:pt x="115991" y="52717"/>
                  </a:lnTo>
                  <a:lnTo>
                    <a:pt x="116527" y="49831"/>
                  </a:lnTo>
                  <a:lnTo>
                    <a:pt x="116672" y="48096"/>
                  </a:lnTo>
                  <a:lnTo>
                    <a:pt x="117888" y="45599"/>
                  </a:lnTo>
                  <a:lnTo>
                    <a:pt x="119105" y="43328"/>
                  </a:lnTo>
                  <a:lnTo>
                    <a:pt x="119251" y="40977"/>
                  </a:lnTo>
                  <a:lnTo>
                    <a:pt x="119332" y="38999"/>
                  </a:lnTo>
                  <a:lnTo>
                    <a:pt x="119024" y="36793"/>
                  </a:lnTo>
                  <a:lnTo>
                    <a:pt x="117516" y="34442"/>
                  </a:lnTo>
                  <a:lnTo>
                    <a:pt x="117062" y="32772"/>
                  </a:lnTo>
                  <a:lnTo>
                    <a:pt x="117062" y="28978"/>
                  </a:lnTo>
                  <a:lnTo>
                    <a:pt x="117743" y="25410"/>
                  </a:lnTo>
                  <a:lnTo>
                    <a:pt x="118278" y="22913"/>
                  </a:lnTo>
                  <a:lnTo>
                    <a:pt x="119413" y="21097"/>
                  </a:lnTo>
                  <a:lnTo>
                    <a:pt x="121537" y="19961"/>
                  </a:lnTo>
                  <a:lnTo>
                    <a:pt x="124197" y="19816"/>
                  </a:lnTo>
                  <a:lnTo>
                    <a:pt x="126694" y="19897"/>
                  </a:lnTo>
                  <a:lnTo>
                    <a:pt x="129499" y="17999"/>
                  </a:lnTo>
                  <a:lnTo>
                    <a:pt x="133132" y="14205"/>
                  </a:lnTo>
                  <a:lnTo>
                    <a:pt x="136699" y="9810"/>
                  </a:lnTo>
                  <a:lnTo>
                    <a:pt x="138742" y="6924"/>
                  </a:lnTo>
                  <a:lnTo>
                    <a:pt x="138742" y="4946"/>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90" name="Freeform: Shape 989">
              <a:extLst>
                <a:ext uri="{FF2B5EF4-FFF2-40B4-BE49-F238E27FC236}">
                  <a16:creationId xmlns:a16="http://schemas.microsoft.com/office/drawing/2014/main" id="{1966C629-E5EB-E166-1EA1-6F3FE71F7E61}"/>
                </a:ext>
              </a:extLst>
            </p:cNvPr>
            <p:cNvSpPr/>
            <p:nvPr/>
          </p:nvSpPr>
          <p:spPr>
            <a:xfrm>
              <a:off x="7944138" y="3768119"/>
              <a:ext cx="185761" cy="195709"/>
            </a:xfrm>
            <a:custGeom>
              <a:avLst/>
              <a:gdLst>
                <a:gd name="connsiteX0" fmla="*/ 77382 w 201367"/>
                <a:gd name="connsiteY0" fmla="*/ 5773 h 212150"/>
                <a:gd name="connsiteX1" fmla="*/ 78598 w 201367"/>
                <a:gd name="connsiteY1" fmla="*/ 3957 h 212150"/>
                <a:gd name="connsiteX2" fmla="*/ 80576 w 201367"/>
                <a:gd name="connsiteY2" fmla="*/ 1751 h 212150"/>
                <a:gd name="connsiteX3" fmla="*/ 81711 w 201367"/>
                <a:gd name="connsiteY3" fmla="*/ 0 h 212150"/>
                <a:gd name="connsiteX4" fmla="*/ 83219 w 201367"/>
                <a:gd name="connsiteY4" fmla="*/ 308 h 212150"/>
                <a:gd name="connsiteX5" fmla="*/ 84727 w 201367"/>
                <a:gd name="connsiteY5" fmla="*/ 1135 h 212150"/>
                <a:gd name="connsiteX6" fmla="*/ 87614 w 201367"/>
                <a:gd name="connsiteY6" fmla="*/ 681 h 212150"/>
                <a:gd name="connsiteX7" fmla="*/ 89057 w 201367"/>
                <a:gd name="connsiteY7" fmla="*/ 681 h 212150"/>
                <a:gd name="connsiteX8" fmla="*/ 90646 w 201367"/>
                <a:gd name="connsiteY8" fmla="*/ 762 h 212150"/>
                <a:gd name="connsiteX9" fmla="*/ 92397 w 201367"/>
                <a:gd name="connsiteY9" fmla="*/ 1524 h 212150"/>
                <a:gd name="connsiteX10" fmla="*/ 93678 w 201367"/>
                <a:gd name="connsiteY10" fmla="*/ 1897 h 212150"/>
                <a:gd name="connsiteX11" fmla="*/ 95803 w 201367"/>
                <a:gd name="connsiteY11" fmla="*/ 2578 h 212150"/>
                <a:gd name="connsiteX12" fmla="*/ 98754 w 201367"/>
                <a:gd name="connsiteY12" fmla="*/ 3486 h 212150"/>
                <a:gd name="connsiteX13" fmla="*/ 100424 w 201367"/>
                <a:gd name="connsiteY13" fmla="*/ 4021 h 212150"/>
                <a:gd name="connsiteX14" fmla="*/ 104057 w 201367"/>
                <a:gd name="connsiteY14" fmla="*/ 4394 h 212150"/>
                <a:gd name="connsiteX15" fmla="*/ 105500 w 201367"/>
                <a:gd name="connsiteY15" fmla="*/ 3859 h 212150"/>
                <a:gd name="connsiteX16" fmla="*/ 106716 w 201367"/>
                <a:gd name="connsiteY16" fmla="*/ 2805 h 212150"/>
                <a:gd name="connsiteX17" fmla="*/ 108224 w 201367"/>
                <a:gd name="connsiteY17" fmla="*/ 2205 h 212150"/>
                <a:gd name="connsiteX18" fmla="*/ 110721 w 201367"/>
                <a:gd name="connsiteY18" fmla="*/ 2124 h 212150"/>
                <a:gd name="connsiteX19" fmla="*/ 112764 w 201367"/>
                <a:gd name="connsiteY19" fmla="*/ 3405 h 212150"/>
                <a:gd name="connsiteX20" fmla="*/ 112764 w 201367"/>
                <a:gd name="connsiteY20" fmla="*/ 5076 h 212150"/>
                <a:gd name="connsiteX21" fmla="*/ 112764 w 201367"/>
                <a:gd name="connsiteY21" fmla="*/ 6973 h 212150"/>
                <a:gd name="connsiteX22" fmla="*/ 111921 w 201367"/>
                <a:gd name="connsiteY22" fmla="*/ 8481 h 212150"/>
                <a:gd name="connsiteX23" fmla="*/ 112521 w 201367"/>
                <a:gd name="connsiteY23" fmla="*/ 9924 h 212150"/>
                <a:gd name="connsiteX24" fmla="*/ 114029 w 201367"/>
                <a:gd name="connsiteY24" fmla="*/ 9697 h 212150"/>
                <a:gd name="connsiteX25" fmla="*/ 115845 w 201367"/>
                <a:gd name="connsiteY25" fmla="*/ 8416 h 212150"/>
                <a:gd name="connsiteX26" fmla="*/ 117824 w 201367"/>
                <a:gd name="connsiteY26" fmla="*/ 7281 h 212150"/>
                <a:gd name="connsiteX27" fmla="*/ 119332 w 201367"/>
                <a:gd name="connsiteY27" fmla="*/ 5838 h 212150"/>
                <a:gd name="connsiteX28" fmla="*/ 120775 w 201367"/>
                <a:gd name="connsiteY28" fmla="*/ 5238 h 212150"/>
                <a:gd name="connsiteX29" fmla="*/ 122818 w 201367"/>
                <a:gd name="connsiteY29" fmla="*/ 4638 h 212150"/>
                <a:gd name="connsiteX30" fmla="*/ 122818 w 201367"/>
                <a:gd name="connsiteY30" fmla="*/ 8124 h 212150"/>
                <a:gd name="connsiteX31" fmla="*/ 123499 w 201367"/>
                <a:gd name="connsiteY31" fmla="*/ 8951 h 212150"/>
                <a:gd name="connsiteX32" fmla="*/ 124326 w 201367"/>
                <a:gd name="connsiteY32" fmla="*/ 9940 h 212150"/>
                <a:gd name="connsiteX33" fmla="*/ 126142 w 201367"/>
                <a:gd name="connsiteY33" fmla="*/ 11756 h 212150"/>
                <a:gd name="connsiteX34" fmla="*/ 126369 w 201367"/>
                <a:gd name="connsiteY34" fmla="*/ 13038 h 212150"/>
                <a:gd name="connsiteX35" fmla="*/ 126224 w 201367"/>
                <a:gd name="connsiteY35" fmla="*/ 14091 h 212150"/>
                <a:gd name="connsiteX36" fmla="*/ 125315 w 201367"/>
                <a:gd name="connsiteY36" fmla="*/ 14854 h 212150"/>
                <a:gd name="connsiteX37" fmla="*/ 124326 w 201367"/>
                <a:gd name="connsiteY37" fmla="*/ 15908 h 212150"/>
                <a:gd name="connsiteX38" fmla="*/ 125153 w 201367"/>
                <a:gd name="connsiteY38" fmla="*/ 16589 h 212150"/>
                <a:gd name="connsiteX39" fmla="*/ 126207 w 201367"/>
                <a:gd name="connsiteY39" fmla="*/ 16816 h 212150"/>
                <a:gd name="connsiteX40" fmla="*/ 127878 w 201367"/>
                <a:gd name="connsiteY40" fmla="*/ 17416 h 212150"/>
                <a:gd name="connsiteX41" fmla="*/ 129013 w 201367"/>
                <a:gd name="connsiteY41" fmla="*/ 18097 h 212150"/>
                <a:gd name="connsiteX42" fmla="*/ 129159 w 201367"/>
                <a:gd name="connsiteY42" fmla="*/ 19540 h 212150"/>
                <a:gd name="connsiteX43" fmla="*/ 128786 w 201367"/>
                <a:gd name="connsiteY43" fmla="*/ 21291 h 212150"/>
                <a:gd name="connsiteX44" fmla="*/ 128186 w 201367"/>
                <a:gd name="connsiteY44" fmla="*/ 22962 h 212150"/>
                <a:gd name="connsiteX45" fmla="*/ 128494 w 201367"/>
                <a:gd name="connsiteY45" fmla="*/ 24178 h 212150"/>
                <a:gd name="connsiteX46" fmla="*/ 130164 w 201367"/>
                <a:gd name="connsiteY46" fmla="*/ 25459 h 212150"/>
                <a:gd name="connsiteX47" fmla="*/ 131380 w 201367"/>
                <a:gd name="connsiteY47" fmla="*/ 25832 h 212150"/>
                <a:gd name="connsiteX48" fmla="*/ 132969 w 201367"/>
                <a:gd name="connsiteY48" fmla="*/ 25913 h 212150"/>
                <a:gd name="connsiteX49" fmla="*/ 133877 w 201367"/>
                <a:gd name="connsiteY49" fmla="*/ 27048 h 212150"/>
                <a:gd name="connsiteX50" fmla="*/ 134104 w 201367"/>
                <a:gd name="connsiteY50" fmla="*/ 28718 h 212150"/>
                <a:gd name="connsiteX51" fmla="*/ 134104 w 201367"/>
                <a:gd name="connsiteY51" fmla="*/ 30307 h 212150"/>
                <a:gd name="connsiteX52" fmla="*/ 134786 w 201367"/>
                <a:gd name="connsiteY52" fmla="*/ 31977 h 212150"/>
                <a:gd name="connsiteX53" fmla="*/ 135548 w 201367"/>
                <a:gd name="connsiteY53" fmla="*/ 34556 h 212150"/>
                <a:gd name="connsiteX54" fmla="*/ 136229 w 201367"/>
                <a:gd name="connsiteY54" fmla="*/ 35464 h 212150"/>
                <a:gd name="connsiteX55" fmla="*/ 138126 w 201367"/>
                <a:gd name="connsiteY55" fmla="*/ 35999 h 212150"/>
                <a:gd name="connsiteX56" fmla="*/ 140250 w 201367"/>
                <a:gd name="connsiteY56" fmla="*/ 36372 h 212150"/>
                <a:gd name="connsiteX57" fmla="*/ 140931 w 201367"/>
                <a:gd name="connsiteY57" fmla="*/ 37280 h 212150"/>
                <a:gd name="connsiteX58" fmla="*/ 142212 w 201367"/>
                <a:gd name="connsiteY58" fmla="*/ 39258 h 212150"/>
                <a:gd name="connsiteX59" fmla="*/ 142975 w 201367"/>
                <a:gd name="connsiteY59" fmla="*/ 40394 h 212150"/>
                <a:gd name="connsiteX60" fmla="*/ 144418 w 201367"/>
                <a:gd name="connsiteY60" fmla="*/ 41756 h 212150"/>
                <a:gd name="connsiteX61" fmla="*/ 145861 w 201367"/>
                <a:gd name="connsiteY61" fmla="*/ 41674 h 212150"/>
                <a:gd name="connsiteX62" fmla="*/ 147531 w 201367"/>
                <a:gd name="connsiteY62" fmla="*/ 40847 h 212150"/>
                <a:gd name="connsiteX63" fmla="*/ 148893 w 201367"/>
                <a:gd name="connsiteY63" fmla="*/ 40474 h 212150"/>
                <a:gd name="connsiteX64" fmla="*/ 150401 w 201367"/>
                <a:gd name="connsiteY64" fmla="*/ 40474 h 212150"/>
                <a:gd name="connsiteX65" fmla="*/ 151309 w 201367"/>
                <a:gd name="connsiteY65" fmla="*/ 40783 h 212150"/>
                <a:gd name="connsiteX66" fmla="*/ 152444 w 201367"/>
                <a:gd name="connsiteY66" fmla="*/ 41691 h 212150"/>
                <a:gd name="connsiteX67" fmla="*/ 153661 w 201367"/>
                <a:gd name="connsiteY67" fmla="*/ 41545 h 212150"/>
                <a:gd name="connsiteX68" fmla="*/ 155250 w 201367"/>
                <a:gd name="connsiteY68" fmla="*/ 41172 h 212150"/>
                <a:gd name="connsiteX69" fmla="*/ 155931 w 201367"/>
                <a:gd name="connsiteY69" fmla="*/ 41626 h 212150"/>
                <a:gd name="connsiteX70" fmla="*/ 155931 w 201367"/>
                <a:gd name="connsiteY70" fmla="*/ 42453 h 212150"/>
                <a:gd name="connsiteX71" fmla="*/ 155250 w 201367"/>
                <a:gd name="connsiteY71" fmla="*/ 43734 h 212150"/>
                <a:gd name="connsiteX72" fmla="*/ 154115 w 201367"/>
                <a:gd name="connsiteY72" fmla="*/ 44788 h 212150"/>
                <a:gd name="connsiteX73" fmla="*/ 152299 w 201367"/>
                <a:gd name="connsiteY73" fmla="*/ 45242 h 212150"/>
                <a:gd name="connsiteX74" fmla="*/ 150401 w 201367"/>
                <a:gd name="connsiteY74" fmla="*/ 44934 h 212150"/>
                <a:gd name="connsiteX75" fmla="*/ 149639 w 201367"/>
                <a:gd name="connsiteY75" fmla="*/ 44934 h 212150"/>
                <a:gd name="connsiteX76" fmla="*/ 148731 w 201367"/>
                <a:gd name="connsiteY76" fmla="*/ 45615 h 212150"/>
                <a:gd name="connsiteX77" fmla="*/ 148358 w 201367"/>
                <a:gd name="connsiteY77" fmla="*/ 46831 h 212150"/>
                <a:gd name="connsiteX78" fmla="*/ 148358 w 201367"/>
                <a:gd name="connsiteY78" fmla="*/ 48274 h 212150"/>
                <a:gd name="connsiteX79" fmla="*/ 148585 w 201367"/>
                <a:gd name="connsiteY79" fmla="*/ 49863 h 212150"/>
                <a:gd name="connsiteX80" fmla="*/ 149347 w 201367"/>
                <a:gd name="connsiteY80" fmla="*/ 51145 h 212150"/>
                <a:gd name="connsiteX81" fmla="*/ 150563 w 201367"/>
                <a:gd name="connsiteY81" fmla="*/ 52198 h 212150"/>
                <a:gd name="connsiteX82" fmla="*/ 152071 w 201367"/>
                <a:gd name="connsiteY82" fmla="*/ 53415 h 212150"/>
                <a:gd name="connsiteX83" fmla="*/ 152444 w 201367"/>
                <a:gd name="connsiteY83" fmla="*/ 54777 h 212150"/>
                <a:gd name="connsiteX84" fmla="*/ 152444 w 201367"/>
                <a:gd name="connsiteY84" fmla="*/ 56674 h 212150"/>
                <a:gd name="connsiteX85" fmla="*/ 151845 w 201367"/>
                <a:gd name="connsiteY85" fmla="*/ 58409 h 212150"/>
                <a:gd name="connsiteX86" fmla="*/ 150855 w 201367"/>
                <a:gd name="connsiteY86" fmla="*/ 60160 h 212150"/>
                <a:gd name="connsiteX87" fmla="*/ 149412 w 201367"/>
                <a:gd name="connsiteY87" fmla="*/ 60533 h 212150"/>
                <a:gd name="connsiteX88" fmla="*/ 148423 w 201367"/>
                <a:gd name="connsiteY88" fmla="*/ 60225 h 212150"/>
                <a:gd name="connsiteX89" fmla="*/ 147434 w 201367"/>
                <a:gd name="connsiteY89" fmla="*/ 59852 h 212150"/>
                <a:gd name="connsiteX90" fmla="*/ 146607 w 201367"/>
                <a:gd name="connsiteY90" fmla="*/ 59852 h 212150"/>
                <a:gd name="connsiteX91" fmla="*/ 146380 w 201367"/>
                <a:gd name="connsiteY91" fmla="*/ 60842 h 212150"/>
                <a:gd name="connsiteX92" fmla="*/ 146153 w 201367"/>
                <a:gd name="connsiteY92" fmla="*/ 62577 h 212150"/>
                <a:gd name="connsiteX93" fmla="*/ 145844 w 201367"/>
                <a:gd name="connsiteY93" fmla="*/ 64085 h 212150"/>
                <a:gd name="connsiteX94" fmla="*/ 144628 w 201367"/>
                <a:gd name="connsiteY94" fmla="*/ 64766 h 212150"/>
                <a:gd name="connsiteX95" fmla="*/ 143493 w 201367"/>
                <a:gd name="connsiteY95" fmla="*/ 65674 h 212150"/>
                <a:gd name="connsiteX96" fmla="*/ 142439 w 201367"/>
                <a:gd name="connsiteY96" fmla="*/ 66890 h 212150"/>
                <a:gd name="connsiteX97" fmla="*/ 142293 w 201367"/>
                <a:gd name="connsiteY97" fmla="*/ 67879 h 212150"/>
                <a:gd name="connsiteX98" fmla="*/ 142601 w 201367"/>
                <a:gd name="connsiteY98" fmla="*/ 68933 h 212150"/>
                <a:gd name="connsiteX99" fmla="*/ 143137 w 201367"/>
                <a:gd name="connsiteY99" fmla="*/ 70214 h 212150"/>
                <a:gd name="connsiteX100" fmla="*/ 143137 w 201367"/>
                <a:gd name="connsiteY100" fmla="*/ 71576 h 212150"/>
                <a:gd name="connsiteX101" fmla="*/ 142310 w 201367"/>
                <a:gd name="connsiteY101" fmla="*/ 72566 h 212150"/>
                <a:gd name="connsiteX102" fmla="*/ 140802 w 201367"/>
                <a:gd name="connsiteY102" fmla="*/ 72874 h 212150"/>
                <a:gd name="connsiteX103" fmla="*/ 139066 w 201367"/>
                <a:gd name="connsiteY103" fmla="*/ 73247 h 212150"/>
                <a:gd name="connsiteX104" fmla="*/ 138012 w 201367"/>
                <a:gd name="connsiteY104" fmla="*/ 74236 h 212150"/>
                <a:gd name="connsiteX105" fmla="*/ 137477 w 201367"/>
                <a:gd name="connsiteY105" fmla="*/ 75906 h 212150"/>
                <a:gd name="connsiteX106" fmla="*/ 137785 w 201367"/>
                <a:gd name="connsiteY106" fmla="*/ 77122 h 212150"/>
                <a:gd name="connsiteX107" fmla="*/ 139456 w 201367"/>
                <a:gd name="connsiteY107" fmla="*/ 77949 h 212150"/>
                <a:gd name="connsiteX108" fmla="*/ 140283 w 201367"/>
                <a:gd name="connsiteY108" fmla="*/ 79311 h 212150"/>
                <a:gd name="connsiteX109" fmla="*/ 140429 w 201367"/>
                <a:gd name="connsiteY109" fmla="*/ 81436 h 212150"/>
                <a:gd name="connsiteX110" fmla="*/ 139294 w 201367"/>
                <a:gd name="connsiteY110" fmla="*/ 82879 h 212150"/>
                <a:gd name="connsiteX111" fmla="*/ 138467 w 201367"/>
                <a:gd name="connsiteY111" fmla="*/ 83868 h 212150"/>
                <a:gd name="connsiteX112" fmla="*/ 137477 w 201367"/>
                <a:gd name="connsiteY112" fmla="*/ 85230 h 212150"/>
                <a:gd name="connsiteX113" fmla="*/ 136488 w 201367"/>
                <a:gd name="connsiteY113" fmla="*/ 86511 h 212150"/>
                <a:gd name="connsiteX114" fmla="*/ 136488 w 201367"/>
                <a:gd name="connsiteY114" fmla="*/ 87419 h 212150"/>
                <a:gd name="connsiteX115" fmla="*/ 136942 w 201367"/>
                <a:gd name="connsiteY115" fmla="*/ 88181 h 212150"/>
                <a:gd name="connsiteX116" fmla="*/ 137996 w 201367"/>
                <a:gd name="connsiteY116" fmla="*/ 88181 h 212150"/>
                <a:gd name="connsiteX117" fmla="*/ 139131 w 201367"/>
                <a:gd name="connsiteY117" fmla="*/ 88781 h 212150"/>
                <a:gd name="connsiteX118" fmla="*/ 139958 w 201367"/>
                <a:gd name="connsiteY118" fmla="*/ 89689 h 212150"/>
                <a:gd name="connsiteX119" fmla="*/ 140331 w 201367"/>
                <a:gd name="connsiteY119" fmla="*/ 91132 h 212150"/>
                <a:gd name="connsiteX120" fmla="*/ 140704 w 201367"/>
                <a:gd name="connsiteY120" fmla="*/ 92641 h 212150"/>
                <a:gd name="connsiteX121" fmla="*/ 141985 w 201367"/>
                <a:gd name="connsiteY121" fmla="*/ 94149 h 212150"/>
                <a:gd name="connsiteX122" fmla="*/ 143039 w 201367"/>
                <a:gd name="connsiteY122" fmla="*/ 95430 h 212150"/>
                <a:gd name="connsiteX123" fmla="*/ 144175 w 201367"/>
                <a:gd name="connsiteY123" fmla="*/ 95803 h 212150"/>
                <a:gd name="connsiteX124" fmla="*/ 145683 w 201367"/>
                <a:gd name="connsiteY124" fmla="*/ 95495 h 212150"/>
                <a:gd name="connsiteX125" fmla="*/ 146510 w 201367"/>
                <a:gd name="connsiteY125" fmla="*/ 96403 h 212150"/>
                <a:gd name="connsiteX126" fmla="*/ 146818 w 201367"/>
                <a:gd name="connsiteY126" fmla="*/ 97684 h 212150"/>
                <a:gd name="connsiteX127" fmla="*/ 146218 w 201367"/>
                <a:gd name="connsiteY127" fmla="*/ 98592 h 212150"/>
                <a:gd name="connsiteX128" fmla="*/ 146671 w 201367"/>
                <a:gd name="connsiteY128" fmla="*/ 99273 h 212150"/>
                <a:gd name="connsiteX129" fmla="*/ 148877 w 201367"/>
                <a:gd name="connsiteY129" fmla="*/ 99646 h 212150"/>
                <a:gd name="connsiteX130" fmla="*/ 148796 w 201367"/>
                <a:gd name="connsiteY130" fmla="*/ 100927 h 212150"/>
                <a:gd name="connsiteX131" fmla="*/ 149477 w 201367"/>
                <a:gd name="connsiteY131" fmla="*/ 102435 h 212150"/>
                <a:gd name="connsiteX132" fmla="*/ 150920 w 201367"/>
                <a:gd name="connsiteY132" fmla="*/ 103797 h 212150"/>
                <a:gd name="connsiteX133" fmla="*/ 151455 w 201367"/>
                <a:gd name="connsiteY133" fmla="*/ 105240 h 212150"/>
                <a:gd name="connsiteX134" fmla="*/ 151374 w 201367"/>
                <a:gd name="connsiteY134" fmla="*/ 106829 h 212150"/>
                <a:gd name="connsiteX135" fmla="*/ 150239 w 201367"/>
                <a:gd name="connsiteY135" fmla="*/ 107202 h 212150"/>
                <a:gd name="connsiteX136" fmla="*/ 148504 w 201367"/>
                <a:gd name="connsiteY136" fmla="*/ 107348 h 212150"/>
                <a:gd name="connsiteX137" fmla="*/ 148423 w 201367"/>
                <a:gd name="connsiteY137" fmla="*/ 108564 h 212150"/>
                <a:gd name="connsiteX138" fmla="*/ 149558 w 201367"/>
                <a:gd name="connsiteY138" fmla="*/ 108938 h 212150"/>
                <a:gd name="connsiteX139" fmla="*/ 150093 w 201367"/>
                <a:gd name="connsiteY139" fmla="*/ 109846 h 212150"/>
                <a:gd name="connsiteX140" fmla="*/ 149947 w 201367"/>
                <a:gd name="connsiteY140" fmla="*/ 112051 h 212150"/>
                <a:gd name="connsiteX141" fmla="*/ 151082 w 201367"/>
                <a:gd name="connsiteY141" fmla="*/ 112424 h 212150"/>
                <a:gd name="connsiteX142" fmla="*/ 152898 w 201367"/>
                <a:gd name="connsiteY142" fmla="*/ 112505 h 212150"/>
                <a:gd name="connsiteX143" fmla="*/ 155331 w 201367"/>
                <a:gd name="connsiteY143" fmla="*/ 112878 h 212150"/>
                <a:gd name="connsiteX144" fmla="*/ 157536 w 201367"/>
                <a:gd name="connsiteY144" fmla="*/ 113705 h 212150"/>
                <a:gd name="connsiteX145" fmla="*/ 159206 w 201367"/>
                <a:gd name="connsiteY145" fmla="*/ 114613 h 212150"/>
                <a:gd name="connsiteX146" fmla="*/ 161477 w 201367"/>
                <a:gd name="connsiteY146" fmla="*/ 116121 h 212150"/>
                <a:gd name="connsiteX147" fmla="*/ 163974 w 201367"/>
                <a:gd name="connsiteY147" fmla="*/ 117872 h 212150"/>
                <a:gd name="connsiteX148" fmla="*/ 166244 w 201367"/>
                <a:gd name="connsiteY148" fmla="*/ 119770 h 212150"/>
                <a:gd name="connsiteX149" fmla="*/ 171320 w 201367"/>
                <a:gd name="connsiteY149" fmla="*/ 124310 h 212150"/>
                <a:gd name="connsiteX150" fmla="*/ 175633 w 201367"/>
                <a:gd name="connsiteY150" fmla="*/ 124310 h 212150"/>
                <a:gd name="connsiteX151" fmla="*/ 176849 w 201367"/>
                <a:gd name="connsiteY151" fmla="*/ 124618 h 212150"/>
                <a:gd name="connsiteX152" fmla="*/ 178130 w 201367"/>
                <a:gd name="connsiteY152" fmla="*/ 125899 h 212150"/>
                <a:gd name="connsiteX153" fmla="*/ 178211 w 201367"/>
                <a:gd name="connsiteY153" fmla="*/ 127342 h 212150"/>
                <a:gd name="connsiteX154" fmla="*/ 178892 w 201367"/>
                <a:gd name="connsiteY154" fmla="*/ 128704 h 212150"/>
                <a:gd name="connsiteX155" fmla="*/ 180400 w 201367"/>
                <a:gd name="connsiteY155" fmla="*/ 129986 h 212150"/>
                <a:gd name="connsiteX156" fmla="*/ 180319 w 201367"/>
                <a:gd name="connsiteY156" fmla="*/ 130813 h 212150"/>
                <a:gd name="connsiteX157" fmla="*/ 180238 w 201367"/>
                <a:gd name="connsiteY157" fmla="*/ 131866 h 212150"/>
                <a:gd name="connsiteX158" fmla="*/ 180919 w 201367"/>
                <a:gd name="connsiteY158" fmla="*/ 132921 h 212150"/>
                <a:gd name="connsiteX159" fmla="*/ 182362 w 201367"/>
                <a:gd name="connsiteY159" fmla="*/ 133456 h 212150"/>
                <a:gd name="connsiteX160" fmla="*/ 183271 w 201367"/>
                <a:gd name="connsiteY160" fmla="*/ 134737 h 212150"/>
                <a:gd name="connsiteX161" fmla="*/ 184552 w 201367"/>
                <a:gd name="connsiteY161" fmla="*/ 136780 h 212150"/>
                <a:gd name="connsiteX162" fmla="*/ 185768 w 201367"/>
                <a:gd name="connsiteY162" fmla="*/ 139131 h 212150"/>
                <a:gd name="connsiteX163" fmla="*/ 186595 w 201367"/>
                <a:gd name="connsiteY163" fmla="*/ 141791 h 212150"/>
                <a:gd name="connsiteX164" fmla="*/ 186222 w 201367"/>
                <a:gd name="connsiteY164" fmla="*/ 143688 h 212150"/>
                <a:gd name="connsiteX165" fmla="*/ 185168 w 201367"/>
                <a:gd name="connsiteY165" fmla="*/ 145504 h 212150"/>
                <a:gd name="connsiteX166" fmla="*/ 184114 w 201367"/>
                <a:gd name="connsiteY166" fmla="*/ 148536 h 212150"/>
                <a:gd name="connsiteX167" fmla="*/ 184114 w 201367"/>
                <a:gd name="connsiteY167" fmla="*/ 157942 h 212150"/>
                <a:gd name="connsiteX168" fmla="*/ 184876 w 201367"/>
                <a:gd name="connsiteY168" fmla="*/ 158477 h 212150"/>
                <a:gd name="connsiteX169" fmla="*/ 187373 w 201367"/>
                <a:gd name="connsiteY169" fmla="*/ 158785 h 212150"/>
                <a:gd name="connsiteX170" fmla="*/ 189643 w 201367"/>
                <a:gd name="connsiteY170" fmla="*/ 158704 h 212150"/>
                <a:gd name="connsiteX171" fmla="*/ 190779 w 201367"/>
                <a:gd name="connsiteY171" fmla="*/ 159012 h 212150"/>
                <a:gd name="connsiteX172" fmla="*/ 190697 w 201367"/>
                <a:gd name="connsiteY172" fmla="*/ 168790 h 212150"/>
                <a:gd name="connsiteX173" fmla="*/ 191005 w 201367"/>
                <a:gd name="connsiteY173" fmla="*/ 172049 h 212150"/>
                <a:gd name="connsiteX174" fmla="*/ 192595 w 201367"/>
                <a:gd name="connsiteY174" fmla="*/ 173719 h 212150"/>
                <a:gd name="connsiteX175" fmla="*/ 193730 w 201367"/>
                <a:gd name="connsiteY175" fmla="*/ 176152 h 212150"/>
                <a:gd name="connsiteX176" fmla="*/ 195238 w 201367"/>
                <a:gd name="connsiteY176" fmla="*/ 177287 h 212150"/>
                <a:gd name="connsiteX177" fmla="*/ 196746 w 201367"/>
                <a:gd name="connsiteY177" fmla="*/ 179184 h 212150"/>
                <a:gd name="connsiteX178" fmla="*/ 198416 w 201367"/>
                <a:gd name="connsiteY178" fmla="*/ 181081 h 212150"/>
                <a:gd name="connsiteX179" fmla="*/ 198724 w 201367"/>
                <a:gd name="connsiteY179" fmla="*/ 182135 h 212150"/>
                <a:gd name="connsiteX180" fmla="*/ 199097 w 201367"/>
                <a:gd name="connsiteY180" fmla="*/ 183643 h 212150"/>
                <a:gd name="connsiteX181" fmla="*/ 200151 w 201367"/>
                <a:gd name="connsiteY181" fmla="*/ 184325 h 212150"/>
                <a:gd name="connsiteX182" fmla="*/ 201367 w 201367"/>
                <a:gd name="connsiteY182" fmla="*/ 185152 h 212150"/>
                <a:gd name="connsiteX183" fmla="*/ 200994 w 201367"/>
                <a:gd name="connsiteY183" fmla="*/ 186060 h 212150"/>
                <a:gd name="connsiteX184" fmla="*/ 199097 w 201367"/>
                <a:gd name="connsiteY184" fmla="*/ 185978 h 212150"/>
                <a:gd name="connsiteX185" fmla="*/ 197200 w 201367"/>
                <a:gd name="connsiteY185" fmla="*/ 185378 h 212150"/>
                <a:gd name="connsiteX186" fmla="*/ 195984 w 201367"/>
                <a:gd name="connsiteY186" fmla="*/ 184098 h 212150"/>
                <a:gd name="connsiteX187" fmla="*/ 194703 w 201367"/>
                <a:gd name="connsiteY187" fmla="*/ 183416 h 212150"/>
                <a:gd name="connsiteX188" fmla="*/ 193259 w 201367"/>
                <a:gd name="connsiteY188" fmla="*/ 182962 h 212150"/>
                <a:gd name="connsiteX189" fmla="*/ 191589 w 201367"/>
                <a:gd name="connsiteY189" fmla="*/ 183189 h 212150"/>
                <a:gd name="connsiteX190" fmla="*/ 190373 w 201367"/>
                <a:gd name="connsiteY190" fmla="*/ 183335 h 212150"/>
                <a:gd name="connsiteX191" fmla="*/ 188638 w 201367"/>
                <a:gd name="connsiteY191" fmla="*/ 184243 h 212150"/>
                <a:gd name="connsiteX192" fmla="*/ 188638 w 201367"/>
                <a:gd name="connsiteY192" fmla="*/ 183708 h 212150"/>
                <a:gd name="connsiteX193" fmla="*/ 186887 w 201367"/>
                <a:gd name="connsiteY193" fmla="*/ 182573 h 212150"/>
                <a:gd name="connsiteX194" fmla="*/ 184535 w 201367"/>
                <a:gd name="connsiteY194" fmla="*/ 182038 h 212150"/>
                <a:gd name="connsiteX195" fmla="*/ 182411 w 201367"/>
                <a:gd name="connsiteY195" fmla="*/ 181584 h 212150"/>
                <a:gd name="connsiteX196" fmla="*/ 179152 w 201367"/>
                <a:gd name="connsiteY196" fmla="*/ 181892 h 212150"/>
                <a:gd name="connsiteX197" fmla="*/ 175665 w 201367"/>
                <a:gd name="connsiteY197" fmla="*/ 181746 h 212150"/>
                <a:gd name="connsiteX198" fmla="*/ 172714 w 201367"/>
                <a:gd name="connsiteY198" fmla="*/ 183335 h 212150"/>
                <a:gd name="connsiteX199" fmla="*/ 171044 w 201367"/>
                <a:gd name="connsiteY199" fmla="*/ 185006 h 212150"/>
                <a:gd name="connsiteX200" fmla="*/ 169293 w 201367"/>
                <a:gd name="connsiteY200" fmla="*/ 188800 h 212150"/>
                <a:gd name="connsiteX201" fmla="*/ 168611 w 201367"/>
                <a:gd name="connsiteY201" fmla="*/ 191151 h 212150"/>
                <a:gd name="connsiteX202" fmla="*/ 167395 w 201367"/>
                <a:gd name="connsiteY202" fmla="*/ 194557 h 212150"/>
                <a:gd name="connsiteX203" fmla="*/ 163828 w 201367"/>
                <a:gd name="connsiteY203" fmla="*/ 199713 h 212150"/>
                <a:gd name="connsiteX204" fmla="*/ 159969 w 201367"/>
                <a:gd name="connsiteY204" fmla="*/ 204789 h 212150"/>
                <a:gd name="connsiteX205" fmla="*/ 154974 w 201367"/>
                <a:gd name="connsiteY205" fmla="*/ 206913 h 212150"/>
                <a:gd name="connsiteX206" fmla="*/ 147855 w 201367"/>
                <a:gd name="connsiteY206" fmla="*/ 209345 h 212150"/>
                <a:gd name="connsiteX207" fmla="*/ 140802 w 201367"/>
                <a:gd name="connsiteY207" fmla="*/ 212151 h 212150"/>
                <a:gd name="connsiteX208" fmla="*/ 137850 w 201367"/>
                <a:gd name="connsiteY208" fmla="*/ 212151 h 212150"/>
                <a:gd name="connsiteX209" fmla="*/ 135872 w 201367"/>
                <a:gd name="connsiteY209" fmla="*/ 210481 h 212150"/>
                <a:gd name="connsiteX210" fmla="*/ 131477 w 201367"/>
                <a:gd name="connsiteY210" fmla="*/ 206621 h 212150"/>
                <a:gd name="connsiteX211" fmla="*/ 126548 w 201367"/>
                <a:gd name="connsiteY211" fmla="*/ 202681 h 212150"/>
                <a:gd name="connsiteX212" fmla="*/ 121245 w 201367"/>
                <a:gd name="connsiteY212" fmla="*/ 198140 h 212150"/>
                <a:gd name="connsiteX213" fmla="*/ 116170 w 201367"/>
                <a:gd name="connsiteY213" fmla="*/ 193665 h 212150"/>
                <a:gd name="connsiteX214" fmla="*/ 110413 w 201367"/>
                <a:gd name="connsiteY214" fmla="*/ 188816 h 212150"/>
                <a:gd name="connsiteX215" fmla="*/ 102841 w 201367"/>
                <a:gd name="connsiteY215" fmla="*/ 181989 h 212150"/>
                <a:gd name="connsiteX216" fmla="*/ 95868 w 201367"/>
                <a:gd name="connsiteY216" fmla="*/ 176298 h 212150"/>
                <a:gd name="connsiteX217" fmla="*/ 90484 w 201367"/>
                <a:gd name="connsiteY217" fmla="*/ 171368 h 212150"/>
                <a:gd name="connsiteX218" fmla="*/ 83511 w 201367"/>
                <a:gd name="connsiteY218" fmla="*/ 165677 h 212150"/>
                <a:gd name="connsiteX219" fmla="*/ 75711 w 201367"/>
                <a:gd name="connsiteY219" fmla="*/ 162563 h 212150"/>
                <a:gd name="connsiteX220" fmla="*/ 66761 w 201367"/>
                <a:gd name="connsiteY220" fmla="*/ 157260 h 212150"/>
                <a:gd name="connsiteX221" fmla="*/ 60323 w 201367"/>
                <a:gd name="connsiteY221" fmla="*/ 153855 h 212150"/>
                <a:gd name="connsiteX222" fmla="*/ 52815 w 201367"/>
                <a:gd name="connsiteY222" fmla="*/ 149915 h 212150"/>
                <a:gd name="connsiteX223" fmla="*/ 44480 w 201367"/>
                <a:gd name="connsiteY223" fmla="*/ 145439 h 212150"/>
                <a:gd name="connsiteX224" fmla="*/ 37734 w 201367"/>
                <a:gd name="connsiteY224" fmla="*/ 141872 h 212150"/>
                <a:gd name="connsiteX225" fmla="*/ 34621 w 201367"/>
                <a:gd name="connsiteY225" fmla="*/ 140364 h 212150"/>
                <a:gd name="connsiteX226" fmla="*/ 31443 w 201367"/>
                <a:gd name="connsiteY226" fmla="*/ 138093 h 212150"/>
                <a:gd name="connsiteX227" fmla="*/ 29707 w 201367"/>
                <a:gd name="connsiteY227" fmla="*/ 138093 h 212150"/>
                <a:gd name="connsiteX228" fmla="*/ 27810 w 201367"/>
                <a:gd name="connsiteY228" fmla="*/ 137412 h 212150"/>
                <a:gd name="connsiteX229" fmla="*/ 26221 w 201367"/>
                <a:gd name="connsiteY229" fmla="*/ 135661 h 212150"/>
                <a:gd name="connsiteX230" fmla="*/ 23043 w 201367"/>
                <a:gd name="connsiteY230" fmla="*/ 134753 h 212150"/>
                <a:gd name="connsiteX231" fmla="*/ 18875 w 201367"/>
                <a:gd name="connsiteY231" fmla="*/ 133699 h 212150"/>
                <a:gd name="connsiteX232" fmla="*/ 14935 w 201367"/>
                <a:gd name="connsiteY232" fmla="*/ 132110 h 212150"/>
                <a:gd name="connsiteX233" fmla="*/ 12502 w 201367"/>
                <a:gd name="connsiteY233" fmla="*/ 131121 h 212150"/>
                <a:gd name="connsiteX234" fmla="*/ 10232 w 201367"/>
                <a:gd name="connsiteY234" fmla="*/ 130131 h 212150"/>
                <a:gd name="connsiteX235" fmla="*/ 9243 w 201367"/>
                <a:gd name="connsiteY235" fmla="*/ 128623 h 212150"/>
                <a:gd name="connsiteX236" fmla="*/ 8189 w 201367"/>
                <a:gd name="connsiteY236" fmla="*/ 128023 h 212150"/>
                <a:gd name="connsiteX237" fmla="*/ 6973 w 201367"/>
                <a:gd name="connsiteY237" fmla="*/ 128477 h 212150"/>
                <a:gd name="connsiteX238" fmla="*/ 5530 w 201367"/>
                <a:gd name="connsiteY238" fmla="*/ 128932 h 212150"/>
                <a:gd name="connsiteX239" fmla="*/ 4476 w 201367"/>
                <a:gd name="connsiteY239" fmla="*/ 128932 h 212150"/>
                <a:gd name="connsiteX240" fmla="*/ 3795 w 201367"/>
                <a:gd name="connsiteY240" fmla="*/ 127261 h 212150"/>
                <a:gd name="connsiteX241" fmla="*/ 3876 w 201367"/>
                <a:gd name="connsiteY241" fmla="*/ 126207 h 212150"/>
                <a:gd name="connsiteX242" fmla="*/ 4930 w 201367"/>
                <a:gd name="connsiteY242" fmla="*/ 125834 h 212150"/>
                <a:gd name="connsiteX243" fmla="*/ 6827 w 201367"/>
                <a:gd name="connsiteY243" fmla="*/ 125234 h 212150"/>
                <a:gd name="connsiteX244" fmla="*/ 6519 w 201367"/>
                <a:gd name="connsiteY244" fmla="*/ 123029 h 212150"/>
                <a:gd name="connsiteX245" fmla="*/ 5530 w 201367"/>
                <a:gd name="connsiteY245" fmla="*/ 119851 h 212150"/>
                <a:gd name="connsiteX246" fmla="*/ 4540 w 201367"/>
                <a:gd name="connsiteY246" fmla="*/ 116283 h 212150"/>
                <a:gd name="connsiteX247" fmla="*/ 3146 w 201367"/>
                <a:gd name="connsiteY247" fmla="*/ 112651 h 212150"/>
                <a:gd name="connsiteX248" fmla="*/ 2351 w 201367"/>
                <a:gd name="connsiteY248" fmla="*/ 109619 h 212150"/>
                <a:gd name="connsiteX249" fmla="*/ 1443 w 201367"/>
                <a:gd name="connsiteY249" fmla="*/ 106278 h 212150"/>
                <a:gd name="connsiteX250" fmla="*/ 0 w 201367"/>
                <a:gd name="connsiteY250" fmla="*/ 102208 h 212150"/>
                <a:gd name="connsiteX251" fmla="*/ 14627 w 201367"/>
                <a:gd name="connsiteY251" fmla="*/ 92868 h 212150"/>
                <a:gd name="connsiteX252" fmla="*/ 22199 w 201367"/>
                <a:gd name="connsiteY252" fmla="*/ 88246 h 212150"/>
                <a:gd name="connsiteX253" fmla="*/ 28572 w 201367"/>
                <a:gd name="connsiteY253" fmla="*/ 84533 h 212150"/>
                <a:gd name="connsiteX254" fmla="*/ 35318 w 201367"/>
                <a:gd name="connsiteY254" fmla="*/ 80365 h 212150"/>
                <a:gd name="connsiteX255" fmla="*/ 39794 w 201367"/>
                <a:gd name="connsiteY255" fmla="*/ 77787 h 212150"/>
                <a:gd name="connsiteX256" fmla="*/ 42226 w 201367"/>
                <a:gd name="connsiteY256" fmla="*/ 76879 h 212150"/>
                <a:gd name="connsiteX257" fmla="*/ 44496 w 201367"/>
                <a:gd name="connsiteY257" fmla="*/ 75890 h 212150"/>
                <a:gd name="connsiteX258" fmla="*/ 45485 w 201367"/>
                <a:gd name="connsiteY258" fmla="*/ 75209 h 212150"/>
                <a:gd name="connsiteX259" fmla="*/ 46247 w 201367"/>
                <a:gd name="connsiteY259" fmla="*/ 73765 h 212150"/>
                <a:gd name="connsiteX260" fmla="*/ 46555 w 201367"/>
                <a:gd name="connsiteY260" fmla="*/ 72484 h 212150"/>
                <a:gd name="connsiteX261" fmla="*/ 46928 w 201367"/>
                <a:gd name="connsiteY261" fmla="*/ 71576 h 212150"/>
                <a:gd name="connsiteX262" fmla="*/ 47755 w 201367"/>
                <a:gd name="connsiteY262" fmla="*/ 70522 h 212150"/>
                <a:gd name="connsiteX263" fmla="*/ 48891 w 201367"/>
                <a:gd name="connsiteY263" fmla="*/ 69014 h 212150"/>
                <a:gd name="connsiteX264" fmla="*/ 49344 w 201367"/>
                <a:gd name="connsiteY264" fmla="*/ 67879 h 212150"/>
                <a:gd name="connsiteX265" fmla="*/ 49491 w 201367"/>
                <a:gd name="connsiteY265" fmla="*/ 66209 h 212150"/>
                <a:gd name="connsiteX266" fmla="*/ 49718 w 201367"/>
                <a:gd name="connsiteY266" fmla="*/ 64085 h 212150"/>
                <a:gd name="connsiteX267" fmla="*/ 49409 w 201367"/>
                <a:gd name="connsiteY267" fmla="*/ 60063 h 212150"/>
                <a:gd name="connsiteX268" fmla="*/ 49329 w 201367"/>
                <a:gd name="connsiteY268" fmla="*/ 57404 h 212150"/>
                <a:gd name="connsiteX269" fmla="*/ 49782 w 201367"/>
                <a:gd name="connsiteY269" fmla="*/ 54517 h 212150"/>
                <a:gd name="connsiteX270" fmla="*/ 50318 w 201367"/>
                <a:gd name="connsiteY270" fmla="*/ 51631 h 212150"/>
                <a:gd name="connsiteX271" fmla="*/ 50464 w 201367"/>
                <a:gd name="connsiteY271" fmla="*/ 49896 h 212150"/>
                <a:gd name="connsiteX272" fmla="*/ 51680 w 201367"/>
                <a:gd name="connsiteY272" fmla="*/ 47399 h 212150"/>
                <a:gd name="connsiteX273" fmla="*/ 52896 w 201367"/>
                <a:gd name="connsiteY273" fmla="*/ 45128 h 212150"/>
                <a:gd name="connsiteX274" fmla="*/ 53042 w 201367"/>
                <a:gd name="connsiteY274" fmla="*/ 42777 h 212150"/>
                <a:gd name="connsiteX275" fmla="*/ 53123 w 201367"/>
                <a:gd name="connsiteY275" fmla="*/ 40799 h 212150"/>
                <a:gd name="connsiteX276" fmla="*/ 52815 w 201367"/>
                <a:gd name="connsiteY276" fmla="*/ 38594 h 212150"/>
                <a:gd name="connsiteX277" fmla="*/ 51307 w 201367"/>
                <a:gd name="connsiteY277" fmla="*/ 36242 h 212150"/>
                <a:gd name="connsiteX278" fmla="*/ 50853 w 201367"/>
                <a:gd name="connsiteY278" fmla="*/ 34572 h 212150"/>
                <a:gd name="connsiteX279" fmla="*/ 50853 w 201367"/>
                <a:gd name="connsiteY279" fmla="*/ 30777 h 212150"/>
                <a:gd name="connsiteX280" fmla="*/ 51534 w 201367"/>
                <a:gd name="connsiteY280" fmla="*/ 27210 h 212150"/>
                <a:gd name="connsiteX281" fmla="*/ 52069 w 201367"/>
                <a:gd name="connsiteY281" fmla="*/ 24713 h 212150"/>
                <a:gd name="connsiteX282" fmla="*/ 53204 w 201367"/>
                <a:gd name="connsiteY282" fmla="*/ 22897 h 212150"/>
                <a:gd name="connsiteX283" fmla="*/ 55328 w 201367"/>
                <a:gd name="connsiteY283" fmla="*/ 21762 h 212150"/>
                <a:gd name="connsiteX284" fmla="*/ 57988 w 201367"/>
                <a:gd name="connsiteY284" fmla="*/ 21616 h 212150"/>
                <a:gd name="connsiteX285" fmla="*/ 60485 w 201367"/>
                <a:gd name="connsiteY285" fmla="*/ 21697 h 212150"/>
                <a:gd name="connsiteX286" fmla="*/ 63290 w 201367"/>
                <a:gd name="connsiteY286" fmla="*/ 19799 h 212150"/>
                <a:gd name="connsiteX287" fmla="*/ 66922 w 201367"/>
                <a:gd name="connsiteY287" fmla="*/ 16005 h 212150"/>
                <a:gd name="connsiteX288" fmla="*/ 70490 w 201367"/>
                <a:gd name="connsiteY288" fmla="*/ 11611 h 212150"/>
                <a:gd name="connsiteX289" fmla="*/ 72533 w 201367"/>
                <a:gd name="connsiteY289" fmla="*/ 8724 h 212150"/>
                <a:gd name="connsiteX290" fmla="*/ 72533 w 201367"/>
                <a:gd name="connsiteY290" fmla="*/ 6746 h 212150"/>
                <a:gd name="connsiteX291" fmla="*/ 74252 w 201367"/>
                <a:gd name="connsiteY291" fmla="*/ 6567 h 212150"/>
                <a:gd name="connsiteX292" fmla="*/ 76068 w 201367"/>
                <a:gd name="connsiteY292" fmla="*/ 6113 h 212150"/>
                <a:gd name="connsiteX293" fmla="*/ 77301 w 201367"/>
                <a:gd name="connsiteY293" fmla="*/ 5594 h 21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201367" h="212150">
                  <a:moveTo>
                    <a:pt x="77382" y="5773"/>
                  </a:moveTo>
                  <a:lnTo>
                    <a:pt x="78598" y="3957"/>
                  </a:lnTo>
                  <a:lnTo>
                    <a:pt x="80576" y="1751"/>
                  </a:lnTo>
                  <a:lnTo>
                    <a:pt x="81711" y="0"/>
                  </a:lnTo>
                  <a:lnTo>
                    <a:pt x="83219" y="308"/>
                  </a:lnTo>
                  <a:cubicBezTo>
                    <a:pt x="83219" y="308"/>
                    <a:pt x="84436" y="843"/>
                    <a:pt x="84727" y="1135"/>
                  </a:cubicBezTo>
                  <a:cubicBezTo>
                    <a:pt x="85035" y="1443"/>
                    <a:pt x="87614" y="681"/>
                    <a:pt x="87614" y="681"/>
                  </a:cubicBezTo>
                  <a:lnTo>
                    <a:pt x="89057" y="681"/>
                  </a:lnTo>
                  <a:lnTo>
                    <a:pt x="90646" y="762"/>
                  </a:lnTo>
                  <a:lnTo>
                    <a:pt x="92397" y="1524"/>
                  </a:lnTo>
                  <a:lnTo>
                    <a:pt x="93678" y="1897"/>
                  </a:lnTo>
                  <a:lnTo>
                    <a:pt x="95803" y="2578"/>
                  </a:lnTo>
                  <a:lnTo>
                    <a:pt x="98754" y="3486"/>
                  </a:lnTo>
                  <a:lnTo>
                    <a:pt x="100424" y="4021"/>
                  </a:lnTo>
                  <a:lnTo>
                    <a:pt x="104057" y="4394"/>
                  </a:lnTo>
                  <a:lnTo>
                    <a:pt x="105500" y="3859"/>
                  </a:lnTo>
                  <a:lnTo>
                    <a:pt x="106716" y="2805"/>
                  </a:lnTo>
                  <a:lnTo>
                    <a:pt x="108224" y="2205"/>
                  </a:lnTo>
                  <a:cubicBezTo>
                    <a:pt x="108224" y="2205"/>
                    <a:pt x="110429" y="1897"/>
                    <a:pt x="110721" y="2124"/>
                  </a:cubicBezTo>
                  <a:cubicBezTo>
                    <a:pt x="111029" y="2351"/>
                    <a:pt x="112700" y="3178"/>
                    <a:pt x="112764" y="3405"/>
                  </a:cubicBezTo>
                  <a:cubicBezTo>
                    <a:pt x="112829" y="3632"/>
                    <a:pt x="112456" y="4848"/>
                    <a:pt x="112764" y="5076"/>
                  </a:cubicBezTo>
                  <a:cubicBezTo>
                    <a:pt x="113072" y="5303"/>
                    <a:pt x="112764" y="6973"/>
                    <a:pt x="112764" y="6973"/>
                  </a:cubicBezTo>
                  <a:cubicBezTo>
                    <a:pt x="112764" y="6973"/>
                    <a:pt x="112002" y="7881"/>
                    <a:pt x="111921" y="8481"/>
                  </a:cubicBezTo>
                  <a:cubicBezTo>
                    <a:pt x="111840" y="9081"/>
                    <a:pt x="112521" y="9924"/>
                    <a:pt x="112521" y="9924"/>
                  </a:cubicBezTo>
                  <a:lnTo>
                    <a:pt x="114029" y="9697"/>
                  </a:lnTo>
                  <a:lnTo>
                    <a:pt x="115845" y="8416"/>
                  </a:lnTo>
                  <a:lnTo>
                    <a:pt x="117824" y="7281"/>
                  </a:lnTo>
                  <a:lnTo>
                    <a:pt x="119332" y="5838"/>
                  </a:lnTo>
                  <a:lnTo>
                    <a:pt x="120775" y="5238"/>
                  </a:lnTo>
                  <a:lnTo>
                    <a:pt x="122818" y="4638"/>
                  </a:lnTo>
                  <a:lnTo>
                    <a:pt x="122818" y="8124"/>
                  </a:lnTo>
                  <a:cubicBezTo>
                    <a:pt x="122818" y="8124"/>
                    <a:pt x="123499" y="8951"/>
                    <a:pt x="123499" y="8951"/>
                  </a:cubicBezTo>
                  <a:lnTo>
                    <a:pt x="124326" y="9940"/>
                  </a:lnTo>
                  <a:lnTo>
                    <a:pt x="126142" y="11756"/>
                  </a:lnTo>
                  <a:cubicBezTo>
                    <a:pt x="126142" y="11756"/>
                    <a:pt x="126369" y="12746"/>
                    <a:pt x="126369" y="13038"/>
                  </a:cubicBezTo>
                  <a:cubicBezTo>
                    <a:pt x="126369" y="13329"/>
                    <a:pt x="126224" y="14091"/>
                    <a:pt x="126224" y="14091"/>
                  </a:cubicBezTo>
                  <a:lnTo>
                    <a:pt x="125315" y="14854"/>
                  </a:lnTo>
                  <a:lnTo>
                    <a:pt x="124326" y="15908"/>
                  </a:lnTo>
                  <a:lnTo>
                    <a:pt x="125153" y="16589"/>
                  </a:lnTo>
                  <a:lnTo>
                    <a:pt x="126207" y="16816"/>
                  </a:lnTo>
                  <a:cubicBezTo>
                    <a:pt x="126207" y="16816"/>
                    <a:pt x="127570" y="17189"/>
                    <a:pt x="127878" y="17416"/>
                  </a:cubicBezTo>
                  <a:cubicBezTo>
                    <a:pt x="128186" y="17643"/>
                    <a:pt x="129013" y="18097"/>
                    <a:pt x="129013" y="18097"/>
                  </a:cubicBezTo>
                  <a:lnTo>
                    <a:pt x="129159" y="19540"/>
                  </a:lnTo>
                  <a:lnTo>
                    <a:pt x="128786" y="21291"/>
                  </a:lnTo>
                  <a:lnTo>
                    <a:pt x="128186" y="22962"/>
                  </a:lnTo>
                  <a:lnTo>
                    <a:pt x="128494" y="24178"/>
                  </a:lnTo>
                  <a:cubicBezTo>
                    <a:pt x="128494" y="24178"/>
                    <a:pt x="129937" y="25394"/>
                    <a:pt x="130164" y="25459"/>
                  </a:cubicBezTo>
                  <a:cubicBezTo>
                    <a:pt x="130391" y="25524"/>
                    <a:pt x="131380" y="25832"/>
                    <a:pt x="131380" y="25832"/>
                  </a:cubicBezTo>
                  <a:lnTo>
                    <a:pt x="132969" y="25913"/>
                  </a:lnTo>
                  <a:lnTo>
                    <a:pt x="133877" y="27048"/>
                  </a:lnTo>
                  <a:lnTo>
                    <a:pt x="134104" y="28718"/>
                  </a:lnTo>
                  <a:lnTo>
                    <a:pt x="134104" y="30307"/>
                  </a:lnTo>
                  <a:lnTo>
                    <a:pt x="134786" y="31977"/>
                  </a:lnTo>
                  <a:lnTo>
                    <a:pt x="135548" y="34556"/>
                  </a:lnTo>
                  <a:lnTo>
                    <a:pt x="136229" y="35464"/>
                  </a:lnTo>
                  <a:cubicBezTo>
                    <a:pt x="136229" y="35464"/>
                    <a:pt x="137818" y="35999"/>
                    <a:pt x="138126" y="35999"/>
                  </a:cubicBezTo>
                  <a:cubicBezTo>
                    <a:pt x="138434" y="35999"/>
                    <a:pt x="140250" y="36372"/>
                    <a:pt x="140250" y="36372"/>
                  </a:cubicBezTo>
                  <a:lnTo>
                    <a:pt x="140931" y="37280"/>
                  </a:lnTo>
                  <a:cubicBezTo>
                    <a:pt x="140931" y="37280"/>
                    <a:pt x="142148" y="38950"/>
                    <a:pt x="142212" y="39258"/>
                  </a:cubicBezTo>
                  <a:cubicBezTo>
                    <a:pt x="142293" y="39566"/>
                    <a:pt x="142975" y="40394"/>
                    <a:pt x="142975" y="40394"/>
                  </a:cubicBezTo>
                  <a:cubicBezTo>
                    <a:pt x="142975" y="40394"/>
                    <a:pt x="144191" y="41756"/>
                    <a:pt x="144418" y="41756"/>
                  </a:cubicBezTo>
                  <a:cubicBezTo>
                    <a:pt x="144644" y="41756"/>
                    <a:pt x="145861" y="41674"/>
                    <a:pt x="145861" y="41674"/>
                  </a:cubicBezTo>
                  <a:lnTo>
                    <a:pt x="147531" y="40847"/>
                  </a:lnTo>
                  <a:lnTo>
                    <a:pt x="148893" y="40474"/>
                  </a:lnTo>
                  <a:lnTo>
                    <a:pt x="150401" y="40474"/>
                  </a:lnTo>
                  <a:lnTo>
                    <a:pt x="151309" y="40783"/>
                  </a:lnTo>
                  <a:lnTo>
                    <a:pt x="152444" y="41691"/>
                  </a:lnTo>
                  <a:lnTo>
                    <a:pt x="153661" y="41545"/>
                  </a:lnTo>
                  <a:cubicBezTo>
                    <a:pt x="153661" y="41545"/>
                    <a:pt x="154877" y="41172"/>
                    <a:pt x="155250" y="41172"/>
                  </a:cubicBezTo>
                  <a:cubicBezTo>
                    <a:pt x="155623" y="41172"/>
                    <a:pt x="155931" y="41626"/>
                    <a:pt x="155931" y="41626"/>
                  </a:cubicBezTo>
                  <a:lnTo>
                    <a:pt x="155931" y="42453"/>
                  </a:lnTo>
                  <a:lnTo>
                    <a:pt x="155250" y="43734"/>
                  </a:lnTo>
                  <a:lnTo>
                    <a:pt x="154115" y="44788"/>
                  </a:lnTo>
                  <a:lnTo>
                    <a:pt x="152299" y="45242"/>
                  </a:lnTo>
                  <a:cubicBezTo>
                    <a:pt x="152299" y="45242"/>
                    <a:pt x="150628" y="44934"/>
                    <a:pt x="150401" y="44934"/>
                  </a:cubicBezTo>
                  <a:lnTo>
                    <a:pt x="149639" y="44934"/>
                  </a:lnTo>
                  <a:lnTo>
                    <a:pt x="148731" y="45615"/>
                  </a:lnTo>
                  <a:lnTo>
                    <a:pt x="148358" y="46831"/>
                  </a:lnTo>
                  <a:lnTo>
                    <a:pt x="148358" y="48274"/>
                  </a:lnTo>
                  <a:lnTo>
                    <a:pt x="148585" y="49863"/>
                  </a:lnTo>
                  <a:lnTo>
                    <a:pt x="149347" y="51145"/>
                  </a:lnTo>
                  <a:lnTo>
                    <a:pt x="150563" y="52198"/>
                  </a:lnTo>
                  <a:lnTo>
                    <a:pt x="152071" y="53415"/>
                  </a:lnTo>
                  <a:lnTo>
                    <a:pt x="152444" y="54777"/>
                  </a:lnTo>
                  <a:lnTo>
                    <a:pt x="152444" y="56674"/>
                  </a:lnTo>
                  <a:lnTo>
                    <a:pt x="151845" y="58409"/>
                  </a:lnTo>
                  <a:lnTo>
                    <a:pt x="150855" y="60160"/>
                  </a:lnTo>
                  <a:lnTo>
                    <a:pt x="149412" y="60533"/>
                  </a:lnTo>
                  <a:lnTo>
                    <a:pt x="148423" y="60225"/>
                  </a:lnTo>
                  <a:lnTo>
                    <a:pt x="147434" y="59852"/>
                  </a:lnTo>
                  <a:lnTo>
                    <a:pt x="146607" y="59852"/>
                  </a:lnTo>
                  <a:lnTo>
                    <a:pt x="146380" y="60842"/>
                  </a:lnTo>
                  <a:lnTo>
                    <a:pt x="146153" y="62577"/>
                  </a:lnTo>
                  <a:lnTo>
                    <a:pt x="145844" y="64085"/>
                  </a:lnTo>
                  <a:lnTo>
                    <a:pt x="144628" y="64766"/>
                  </a:lnTo>
                  <a:lnTo>
                    <a:pt x="143493" y="65674"/>
                  </a:lnTo>
                  <a:lnTo>
                    <a:pt x="142439" y="66890"/>
                  </a:lnTo>
                  <a:lnTo>
                    <a:pt x="142293" y="67879"/>
                  </a:lnTo>
                  <a:cubicBezTo>
                    <a:pt x="142293" y="67879"/>
                    <a:pt x="142521" y="68706"/>
                    <a:pt x="142601" y="68933"/>
                  </a:cubicBezTo>
                  <a:cubicBezTo>
                    <a:pt x="142682" y="69160"/>
                    <a:pt x="143137" y="70214"/>
                    <a:pt x="143137" y="70214"/>
                  </a:cubicBezTo>
                  <a:lnTo>
                    <a:pt x="143137" y="71576"/>
                  </a:lnTo>
                  <a:lnTo>
                    <a:pt x="142310" y="72566"/>
                  </a:lnTo>
                  <a:lnTo>
                    <a:pt x="140802" y="72874"/>
                  </a:lnTo>
                  <a:lnTo>
                    <a:pt x="139066" y="73247"/>
                  </a:lnTo>
                  <a:lnTo>
                    <a:pt x="138012" y="74236"/>
                  </a:lnTo>
                  <a:lnTo>
                    <a:pt x="137477" y="75906"/>
                  </a:lnTo>
                  <a:lnTo>
                    <a:pt x="137785" y="77122"/>
                  </a:lnTo>
                  <a:lnTo>
                    <a:pt x="139456" y="77949"/>
                  </a:lnTo>
                  <a:lnTo>
                    <a:pt x="140283" y="79311"/>
                  </a:lnTo>
                  <a:lnTo>
                    <a:pt x="140429" y="81436"/>
                  </a:lnTo>
                  <a:cubicBezTo>
                    <a:pt x="140429" y="81436"/>
                    <a:pt x="139602" y="82717"/>
                    <a:pt x="139294" y="82879"/>
                  </a:cubicBezTo>
                  <a:cubicBezTo>
                    <a:pt x="138985" y="83025"/>
                    <a:pt x="138467" y="83868"/>
                    <a:pt x="138467" y="83868"/>
                  </a:cubicBezTo>
                  <a:lnTo>
                    <a:pt x="137477" y="85230"/>
                  </a:lnTo>
                  <a:cubicBezTo>
                    <a:pt x="137477" y="85230"/>
                    <a:pt x="136715" y="86446"/>
                    <a:pt x="136488" y="86511"/>
                  </a:cubicBezTo>
                  <a:cubicBezTo>
                    <a:pt x="136261" y="86576"/>
                    <a:pt x="136488" y="87419"/>
                    <a:pt x="136488" y="87419"/>
                  </a:cubicBezTo>
                  <a:lnTo>
                    <a:pt x="136942" y="88181"/>
                  </a:lnTo>
                  <a:lnTo>
                    <a:pt x="137996" y="88181"/>
                  </a:lnTo>
                  <a:lnTo>
                    <a:pt x="139131" y="88781"/>
                  </a:lnTo>
                  <a:lnTo>
                    <a:pt x="139958" y="89689"/>
                  </a:lnTo>
                  <a:lnTo>
                    <a:pt x="140331" y="91132"/>
                  </a:lnTo>
                  <a:lnTo>
                    <a:pt x="140704" y="92641"/>
                  </a:lnTo>
                  <a:lnTo>
                    <a:pt x="141985" y="94149"/>
                  </a:lnTo>
                  <a:lnTo>
                    <a:pt x="143039" y="95430"/>
                  </a:lnTo>
                  <a:lnTo>
                    <a:pt x="144175" y="95803"/>
                  </a:lnTo>
                  <a:lnTo>
                    <a:pt x="145683" y="95495"/>
                  </a:lnTo>
                  <a:lnTo>
                    <a:pt x="146510" y="96403"/>
                  </a:lnTo>
                  <a:lnTo>
                    <a:pt x="146818" y="97684"/>
                  </a:lnTo>
                  <a:lnTo>
                    <a:pt x="146218" y="98592"/>
                  </a:lnTo>
                  <a:lnTo>
                    <a:pt x="146671" y="99273"/>
                  </a:lnTo>
                  <a:lnTo>
                    <a:pt x="148877" y="99646"/>
                  </a:lnTo>
                  <a:lnTo>
                    <a:pt x="148796" y="100927"/>
                  </a:lnTo>
                  <a:lnTo>
                    <a:pt x="149477" y="102435"/>
                  </a:lnTo>
                  <a:lnTo>
                    <a:pt x="150920" y="103797"/>
                  </a:lnTo>
                  <a:lnTo>
                    <a:pt x="151455" y="105240"/>
                  </a:lnTo>
                  <a:lnTo>
                    <a:pt x="151374" y="106829"/>
                  </a:lnTo>
                  <a:lnTo>
                    <a:pt x="150239" y="107202"/>
                  </a:lnTo>
                  <a:lnTo>
                    <a:pt x="148504" y="107348"/>
                  </a:lnTo>
                  <a:lnTo>
                    <a:pt x="148423" y="108564"/>
                  </a:lnTo>
                  <a:lnTo>
                    <a:pt x="149558" y="108938"/>
                  </a:lnTo>
                  <a:lnTo>
                    <a:pt x="150093" y="109846"/>
                  </a:lnTo>
                  <a:lnTo>
                    <a:pt x="149947" y="112051"/>
                  </a:lnTo>
                  <a:lnTo>
                    <a:pt x="151082" y="112424"/>
                  </a:lnTo>
                  <a:lnTo>
                    <a:pt x="152898" y="112505"/>
                  </a:lnTo>
                  <a:lnTo>
                    <a:pt x="155331" y="112878"/>
                  </a:lnTo>
                  <a:lnTo>
                    <a:pt x="157536" y="113705"/>
                  </a:lnTo>
                  <a:lnTo>
                    <a:pt x="159206" y="114613"/>
                  </a:lnTo>
                  <a:lnTo>
                    <a:pt x="161477" y="116121"/>
                  </a:lnTo>
                  <a:lnTo>
                    <a:pt x="163974" y="117872"/>
                  </a:lnTo>
                  <a:lnTo>
                    <a:pt x="166244" y="119770"/>
                  </a:lnTo>
                  <a:lnTo>
                    <a:pt x="171320" y="124310"/>
                  </a:lnTo>
                  <a:lnTo>
                    <a:pt x="175633" y="124310"/>
                  </a:lnTo>
                  <a:lnTo>
                    <a:pt x="176849" y="124618"/>
                  </a:lnTo>
                  <a:lnTo>
                    <a:pt x="178130" y="125899"/>
                  </a:lnTo>
                  <a:lnTo>
                    <a:pt x="178211" y="127342"/>
                  </a:lnTo>
                  <a:lnTo>
                    <a:pt x="178892" y="128704"/>
                  </a:lnTo>
                  <a:lnTo>
                    <a:pt x="180400" y="129986"/>
                  </a:lnTo>
                  <a:lnTo>
                    <a:pt x="180319" y="130813"/>
                  </a:lnTo>
                  <a:lnTo>
                    <a:pt x="180238" y="131866"/>
                  </a:lnTo>
                  <a:lnTo>
                    <a:pt x="180919" y="132921"/>
                  </a:lnTo>
                  <a:lnTo>
                    <a:pt x="182362" y="133456"/>
                  </a:lnTo>
                  <a:lnTo>
                    <a:pt x="183271" y="134737"/>
                  </a:lnTo>
                  <a:lnTo>
                    <a:pt x="184552" y="136780"/>
                  </a:lnTo>
                  <a:lnTo>
                    <a:pt x="185768" y="139131"/>
                  </a:lnTo>
                  <a:cubicBezTo>
                    <a:pt x="185768" y="139131"/>
                    <a:pt x="186595" y="141564"/>
                    <a:pt x="186595" y="141791"/>
                  </a:cubicBezTo>
                  <a:cubicBezTo>
                    <a:pt x="186595" y="142018"/>
                    <a:pt x="186222" y="143688"/>
                    <a:pt x="186222" y="143688"/>
                  </a:cubicBezTo>
                  <a:lnTo>
                    <a:pt x="185168" y="145504"/>
                  </a:lnTo>
                  <a:lnTo>
                    <a:pt x="184114" y="148536"/>
                  </a:lnTo>
                  <a:lnTo>
                    <a:pt x="184114" y="157942"/>
                  </a:lnTo>
                  <a:lnTo>
                    <a:pt x="184876" y="158477"/>
                  </a:lnTo>
                  <a:lnTo>
                    <a:pt x="187373" y="158785"/>
                  </a:lnTo>
                  <a:lnTo>
                    <a:pt x="189643" y="158704"/>
                  </a:lnTo>
                  <a:lnTo>
                    <a:pt x="190779" y="159012"/>
                  </a:lnTo>
                  <a:lnTo>
                    <a:pt x="190697" y="168790"/>
                  </a:lnTo>
                  <a:lnTo>
                    <a:pt x="191005" y="172049"/>
                  </a:lnTo>
                  <a:lnTo>
                    <a:pt x="192595" y="173719"/>
                  </a:lnTo>
                  <a:lnTo>
                    <a:pt x="193730" y="176152"/>
                  </a:lnTo>
                  <a:lnTo>
                    <a:pt x="195238" y="177287"/>
                  </a:lnTo>
                  <a:lnTo>
                    <a:pt x="196746" y="179184"/>
                  </a:lnTo>
                  <a:lnTo>
                    <a:pt x="198416" y="181081"/>
                  </a:lnTo>
                  <a:lnTo>
                    <a:pt x="198724" y="182135"/>
                  </a:lnTo>
                  <a:lnTo>
                    <a:pt x="199097" y="183643"/>
                  </a:lnTo>
                  <a:cubicBezTo>
                    <a:pt x="199097" y="183643"/>
                    <a:pt x="199859" y="184179"/>
                    <a:pt x="200151" y="184325"/>
                  </a:cubicBezTo>
                  <a:cubicBezTo>
                    <a:pt x="200459" y="184471"/>
                    <a:pt x="201367" y="185152"/>
                    <a:pt x="201367" y="185152"/>
                  </a:cubicBezTo>
                  <a:lnTo>
                    <a:pt x="200994" y="186060"/>
                  </a:lnTo>
                  <a:lnTo>
                    <a:pt x="199097" y="185978"/>
                  </a:lnTo>
                  <a:lnTo>
                    <a:pt x="197200" y="185378"/>
                  </a:lnTo>
                  <a:lnTo>
                    <a:pt x="195984" y="184098"/>
                  </a:lnTo>
                  <a:lnTo>
                    <a:pt x="194703" y="183416"/>
                  </a:lnTo>
                  <a:lnTo>
                    <a:pt x="193259" y="182962"/>
                  </a:lnTo>
                  <a:lnTo>
                    <a:pt x="191589" y="183189"/>
                  </a:lnTo>
                  <a:lnTo>
                    <a:pt x="190373" y="183335"/>
                  </a:lnTo>
                  <a:lnTo>
                    <a:pt x="188638" y="184243"/>
                  </a:lnTo>
                  <a:lnTo>
                    <a:pt x="188638" y="183708"/>
                  </a:lnTo>
                  <a:lnTo>
                    <a:pt x="186887" y="182573"/>
                  </a:lnTo>
                  <a:lnTo>
                    <a:pt x="184535" y="182038"/>
                  </a:lnTo>
                  <a:lnTo>
                    <a:pt x="182411" y="181584"/>
                  </a:lnTo>
                  <a:lnTo>
                    <a:pt x="179152" y="181892"/>
                  </a:lnTo>
                  <a:lnTo>
                    <a:pt x="175665" y="181746"/>
                  </a:lnTo>
                  <a:lnTo>
                    <a:pt x="172714" y="183335"/>
                  </a:lnTo>
                  <a:lnTo>
                    <a:pt x="171044" y="185006"/>
                  </a:lnTo>
                  <a:lnTo>
                    <a:pt x="169293" y="188800"/>
                  </a:lnTo>
                  <a:lnTo>
                    <a:pt x="168611" y="191151"/>
                  </a:lnTo>
                  <a:lnTo>
                    <a:pt x="167395" y="194557"/>
                  </a:lnTo>
                  <a:lnTo>
                    <a:pt x="163828" y="199713"/>
                  </a:lnTo>
                  <a:lnTo>
                    <a:pt x="159969" y="204789"/>
                  </a:lnTo>
                  <a:lnTo>
                    <a:pt x="154974" y="206913"/>
                  </a:lnTo>
                  <a:lnTo>
                    <a:pt x="147855" y="209345"/>
                  </a:lnTo>
                  <a:lnTo>
                    <a:pt x="140802" y="212151"/>
                  </a:lnTo>
                  <a:lnTo>
                    <a:pt x="137850" y="212151"/>
                  </a:lnTo>
                  <a:lnTo>
                    <a:pt x="135872" y="210481"/>
                  </a:lnTo>
                  <a:lnTo>
                    <a:pt x="131477" y="206621"/>
                  </a:lnTo>
                  <a:lnTo>
                    <a:pt x="126548" y="202681"/>
                  </a:lnTo>
                  <a:lnTo>
                    <a:pt x="121245" y="198140"/>
                  </a:lnTo>
                  <a:lnTo>
                    <a:pt x="116170" y="193665"/>
                  </a:lnTo>
                  <a:lnTo>
                    <a:pt x="110413" y="188816"/>
                  </a:lnTo>
                  <a:lnTo>
                    <a:pt x="102841" y="181989"/>
                  </a:lnTo>
                  <a:lnTo>
                    <a:pt x="95868" y="176298"/>
                  </a:lnTo>
                  <a:lnTo>
                    <a:pt x="90484" y="171368"/>
                  </a:lnTo>
                  <a:lnTo>
                    <a:pt x="83511" y="165677"/>
                  </a:lnTo>
                  <a:lnTo>
                    <a:pt x="75711" y="162563"/>
                  </a:lnTo>
                  <a:lnTo>
                    <a:pt x="66761" y="157260"/>
                  </a:lnTo>
                  <a:lnTo>
                    <a:pt x="60323" y="153855"/>
                  </a:lnTo>
                  <a:lnTo>
                    <a:pt x="52815" y="149915"/>
                  </a:lnTo>
                  <a:lnTo>
                    <a:pt x="44480" y="145439"/>
                  </a:lnTo>
                  <a:lnTo>
                    <a:pt x="37734" y="141872"/>
                  </a:lnTo>
                  <a:lnTo>
                    <a:pt x="34621" y="140364"/>
                  </a:lnTo>
                  <a:lnTo>
                    <a:pt x="31443" y="138093"/>
                  </a:lnTo>
                  <a:lnTo>
                    <a:pt x="29707" y="138093"/>
                  </a:lnTo>
                  <a:lnTo>
                    <a:pt x="27810" y="137412"/>
                  </a:lnTo>
                  <a:lnTo>
                    <a:pt x="26221" y="135661"/>
                  </a:lnTo>
                  <a:lnTo>
                    <a:pt x="23043" y="134753"/>
                  </a:lnTo>
                  <a:lnTo>
                    <a:pt x="18875" y="133699"/>
                  </a:lnTo>
                  <a:lnTo>
                    <a:pt x="14935" y="132110"/>
                  </a:lnTo>
                  <a:lnTo>
                    <a:pt x="12502" y="131121"/>
                  </a:lnTo>
                  <a:lnTo>
                    <a:pt x="10232" y="130131"/>
                  </a:lnTo>
                  <a:lnTo>
                    <a:pt x="9243" y="128623"/>
                  </a:lnTo>
                  <a:lnTo>
                    <a:pt x="8189" y="128023"/>
                  </a:lnTo>
                  <a:lnTo>
                    <a:pt x="6973" y="128477"/>
                  </a:lnTo>
                  <a:lnTo>
                    <a:pt x="5530" y="128932"/>
                  </a:lnTo>
                  <a:lnTo>
                    <a:pt x="4476" y="128932"/>
                  </a:lnTo>
                  <a:lnTo>
                    <a:pt x="3795" y="127261"/>
                  </a:lnTo>
                  <a:lnTo>
                    <a:pt x="3876" y="126207"/>
                  </a:lnTo>
                  <a:lnTo>
                    <a:pt x="4930" y="125834"/>
                  </a:lnTo>
                  <a:lnTo>
                    <a:pt x="6827" y="125234"/>
                  </a:lnTo>
                  <a:lnTo>
                    <a:pt x="6519" y="123029"/>
                  </a:lnTo>
                  <a:lnTo>
                    <a:pt x="5530" y="119851"/>
                  </a:lnTo>
                  <a:lnTo>
                    <a:pt x="4540" y="116283"/>
                  </a:lnTo>
                  <a:lnTo>
                    <a:pt x="3146" y="112651"/>
                  </a:lnTo>
                  <a:lnTo>
                    <a:pt x="2351" y="109619"/>
                  </a:lnTo>
                  <a:lnTo>
                    <a:pt x="1443" y="106278"/>
                  </a:lnTo>
                  <a:lnTo>
                    <a:pt x="0" y="102208"/>
                  </a:lnTo>
                  <a:lnTo>
                    <a:pt x="14627" y="92868"/>
                  </a:lnTo>
                  <a:lnTo>
                    <a:pt x="22199" y="88246"/>
                  </a:lnTo>
                  <a:lnTo>
                    <a:pt x="28572" y="84533"/>
                  </a:lnTo>
                  <a:lnTo>
                    <a:pt x="35318" y="80365"/>
                  </a:lnTo>
                  <a:lnTo>
                    <a:pt x="39794" y="77787"/>
                  </a:lnTo>
                  <a:lnTo>
                    <a:pt x="42226" y="76879"/>
                  </a:lnTo>
                  <a:lnTo>
                    <a:pt x="44496" y="75890"/>
                  </a:lnTo>
                  <a:lnTo>
                    <a:pt x="45485" y="75209"/>
                  </a:lnTo>
                  <a:lnTo>
                    <a:pt x="46247" y="73765"/>
                  </a:lnTo>
                  <a:lnTo>
                    <a:pt x="46555" y="72484"/>
                  </a:lnTo>
                  <a:lnTo>
                    <a:pt x="46928" y="71576"/>
                  </a:lnTo>
                  <a:lnTo>
                    <a:pt x="47755" y="70522"/>
                  </a:lnTo>
                  <a:lnTo>
                    <a:pt x="48891" y="69014"/>
                  </a:lnTo>
                  <a:lnTo>
                    <a:pt x="49344" y="67879"/>
                  </a:lnTo>
                  <a:cubicBezTo>
                    <a:pt x="49344" y="67879"/>
                    <a:pt x="49344" y="66436"/>
                    <a:pt x="49491" y="66209"/>
                  </a:cubicBezTo>
                  <a:cubicBezTo>
                    <a:pt x="49637" y="65982"/>
                    <a:pt x="49718" y="64085"/>
                    <a:pt x="49718" y="64085"/>
                  </a:cubicBezTo>
                  <a:lnTo>
                    <a:pt x="49409" y="60063"/>
                  </a:lnTo>
                  <a:lnTo>
                    <a:pt x="49329" y="57404"/>
                  </a:lnTo>
                  <a:lnTo>
                    <a:pt x="49782" y="54517"/>
                  </a:lnTo>
                  <a:lnTo>
                    <a:pt x="50318" y="51631"/>
                  </a:lnTo>
                  <a:lnTo>
                    <a:pt x="50464" y="49896"/>
                  </a:lnTo>
                  <a:lnTo>
                    <a:pt x="51680" y="47399"/>
                  </a:lnTo>
                  <a:lnTo>
                    <a:pt x="52896" y="45128"/>
                  </a:lnTo>
                  <a:lnTo>
                    <a:pt x="53042" y="42777"/>
                  </a:lnTo>
                  <a:lnTo>
                    <a:pt x="53123" y="40799"/>
                  </a:lnTo>
                  <a:lnTo>
                    <a:pt x="52815" y="38594"/>
                  </a:lnTo>
                  <a:lnTo>
                    <a:pt x="51307" y="36242"/>
                  </a:lnTo>
                  <a:lnTo>
                    <a:pt x="50853" y="34572"/>
                  </a:lnTo>
                  <a:lnTo>
                    <a:pt x="50853" y="30777"/>
                  </a:lnTo>
                  <a:lnTo>
                    <a:pt x="51534" y="27210"/>
                  </a:lnTo>
                  <a:lnTo>
                    <a:pt x="52069" y="24713"/>
                  </a:lnTo>
                  <a:lnTo>
                    <a:pt x="53204" y="22897"/>
                  </a:lnTo>
                  <a:lnTo>
                    <a:pt x="55328" y="21762"/>
                  </a:lnTo>
                  <a:lnTo>
                    <a:pt x="57988" y="21616"/>
                  </a:lnTo>
                  <a:lnTo>
                    <a:pt x="60485" y="21697"/>
                  </a:lnTo>
                  <a:lnTo>
                    <a:pt x="63290" y="19799"/>
                  </a:lnTo>
                  <a:lnTo>
                    <a:pt x="66922" y="16005"/>
                  </a:lnTo>
                  <a:lnTo>
                    <a:pt x="70490" y="11611"/>
                  </a:lnTo>
                  <a:lnTo>
                    <a:pt x="72533" y="8724"/>
                  </a:lnTo>
                  <a:lnTo>
                    <a:pt x="72533" y="6746"/>
                  </a:lnTo>
                  <a:lnTo>
                    <a:pt x="74252" y="6567"/>
                  </a:lnTo>
                  <a:lnTo>
                    <a:pt x="76068" y="6113"/>
                  </a:lnTo>
                  <a:lnTo>
                    <a:pt x="77301" y="5594"/>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91" name="Freeform: Shape 990">
              <a:extLst>
                <a:ext uri="{FF2B5EF4-FFF2-40B4-BE49-F238E27FC236}">
                  <a16:creationId xmlns:a16="http://schemas.microsoft.com/office/drawing/2014/main" id="{6CA4FA22-D6F4-AD0D-B3A2-8C331E2ACD82}"/>
                </a:ext>
              </a:extLst>
            </p:cNvPr>
            <p:cNvSpPr/>
            <p:nvPr/>
          </p:nvSpPr>
          <p:spPr>
            <a:xfrm>
              <a:off x="7873502" y="3833011"/>
              <a:ext cx="28844" cy="36110"/>
            </a:xfrm>
            <a:custGeom>
              <a:avLst/>
              <a:gdLst>
                <a:gd name="connsiteX0" fmla="*/ 18145 w 31267"/>
                <a:gd name="connsiteY0" fmla="*/ 681 h 39144"/>
                <a:gd name="connsiteX1" fmla="*/ 19654 w 31267"/>
                <a:gd name="connsiteY1" fmla="*/ 681 h 39144"/>
                <a:gd name="connsiteX2" fmla="*/ 20934 w 31267"/>
                <a:gd name="connsiteY2" fmla="*/ 1135 h 39144"/>
                <a:gd name="connsiteX3" fmla="*/ 23513 w 31267"/>
                <a:gd name="connsiteY3" fmla="*/ 1135 h 39144"/>
                <a:gd name="connsiteX4" fmla="*/ 24729 w 31267"/>
                <a:gd name="connsiteY4" fmla="*/ 762 h 39144"/>
                <a:gd name="connsiteX5" fmla="*/ 25329 w 31267"/>
                <a:gd name="connsiteY5" fmla="*/ 0 h 39144"/>
                <a:gd name="connsiteX6" fmla="*/ 26156 w 31267"/>
                <a:gd name="connsiteY6" fmla="*/ 0 h 39144"/>
                <a:gd name="connsiteX7" fmla="*/ 27518 w 31267"/>
                <a:gd name="connsiteY7" fmla="*/ 454 h 39144"/>
                <a:gd name="connsiteX8" fmla="*/ 28053 w 31267"/>
                <a:gd name="connsiteY8" fmla="*/ 1670 h 39144"/>
                <a:gd name="connsiteX9" fmla="*/ 27826 w 31267"/>
                <a:gd name="connsiteY9" fmla="*/ 2951 h 39144"/>
                <a:gd name="connsiteX10" fmla="*/ 27064 w 31267"/>
                <a:gd name="connsiteY10" fmla="*/ 3632 h 39144"/>
                <a:gd name="connsiteX11" fmla="*/ 26837 w 31267"/>
                <a:gd name="connsiteY11" fmla="*/ 4767 h 39144"/>
                <a:gd name="connsiteX12" fmla="*/ 27664 w 31267"/>
                <a:gd name="connsiteY12" fmla="*/ 5530 h 39144"/>
                <a:gd name="connsiteX13" fmla="*/ 29416 w 31267"/>
                <a:gd name="connsiteY13" fmla="*/ 6211 h 39144"/>
                <a:gd name="connsiteX14" fmla="*/ 30242 w 31267"/>
                <a:gd name="connsiteY14" fmla="*/ 6811 h 39144"/>
                <a:gd name="connsiteX15" fmla="*/ 30388 w 31267"/>
                <a:gd name="connsiteY15" fmla="*/ 8027 h 39144"/>
                <a:gd name="connsiteX16" fmla="*/ 30696 w 31267"/>
                <a:gd name="connsiteY16" fmla="*/ 9016 h 39144"/>
                <a:gd name="connsiteX17" fmla="*/ 31232 w 31267"/>
                <a:gd name="connsiteY17" fmla="*/ 9616 h 39144"/>
                <a:gd name="connsiteX18" fmla="*/ 31232 w 31267"/>
                <a:gd name="connsiteY18" fmla="*/ 11059 h 39144"/>
                <a:gd name="connsiteX19" fmla="*/ 30632 w 31267"/>
                <a:gd name="connsiteY19" fmla="*/ 12421 h 39144"/>
                <a:gd name="connsiteX20" fmla="*/ 29869 w 31267"/>
                <a:gd name="connsiteY20" fmla="*/ 13638 h 39144"/>
                <a:gd name="connsiteX21" fmla="*/ 29042 w 31267"/>
                <a:gd name="connsiteY21" fmla="*/ 14318 h 39144"/>
                <a:gd name="connsiteX22" fmla="*/ 27762 w 31267"/>
                <a:gd name="connsiteY22" fmla="*/ 14918 h 39144"/>
                <a:gd name="connsiteX23" fmla="*/ 26999 w 31267"/>
                <a:gd name="connsiteY23" fmla="*/ 15681 h 39144"/>
                <a:gd name="connsiteX24" fmla="*/ 26172 w 31267"/>
                <a:gd name="connsiteY24" fmla="*/ 16443 h 39144"/>
                <a:gd name="connsiteX25" fmla="*/ 25264 w 31267"/>
                <a:gd name="connsiteY25" fmla="*/ 17043 h 39144"/>
                <a:gd name="connsiteX26" fmla="*/ 25037 w 31267"/>
                <a:gd name="connsiteY26" fmla="*/ 18178 h 39144"/>
                <a:gd name="connsiteX27" fmla="*/ 25637 w 31267"/>
                <a:gd name="connsiteY27" fmla="*/ 18778 h 39144"/>
                <a:gd name="connsiteX28" fmla="*/ 26399 w 31267"/>
                <a:gd name="connsiteY28" fmla="*/ 19913 h 39144"/>
                <a:gd name="connsiteX29" fmla="*/ 26026 w 31267"/>
                <a:gd name="connsiteY29" fmla="*/ 20740 h 39144"/>
                <a:gd name="connsiteX30" fmla="*/ 24745 w 31267"/>
                <a:gd name="connsiteY30" fmla="*/ 20740 h 39144"/>
                <a:gd name="connsiteX31" fmla="*/ 23691 w 31267"/>
                <a:gd name="connsiteY31" fmla="*/ 20772 h 39144"/>
                <a:gd name="connsiteX32" fmla="*/ 20659 w 31267"/>
                <a:gd name="connsiteY32" fmla="*/ 20772 h 39144"/>
                <a:gd name="connsiteX33" fmla="*/ 19378 w 31267"/>
                <a:gd name="connsiteY33" fmla="*/ 21729 h 39144"/>
                <a:gd name="connsiteX34" fmla="*/ 18778 w 31267"/>
                <a:gd name="connsiteY34" fmla="*/ 22637 h 39144"/>
                <a:gd name="connsiteX35" fmla="*/ 18097 w 31267"/>
                <a:gd name="connsiteY35" fmla="*/ 23626 h 39144"/>
                <a:gd name="connsiteX36" fmla="*/ 17643 w 31267"/>
                <a:gd name="connsiteY36" fmla="*/ 24615 h 39144"/>
                <a:gd name="connsiteX37" fmla="*/ 17724 w 31267"/>
                <a:gd name="connsiteY37" fmla="*/ 25442 h 39144"/>
                <a:gd name="connsiteX38" fmla="*/ 19167 w 31267"/>
                <a:gd name="connsiteY38" fmla="*/ 25978 h 39144"/>
                <a:gd name="connsiteX39" fmla="*/ 19248 w 31267"/>
                <a:gd name="connsiteY39" fmla="*/ 26659 h 39144"/>
                <a:gd name="connsiteX40" fmla="*/ 17967 w 31267"/>
                <a:gd name="connsiteY40" fmla="*/ 27875 h 39144"/>
                <a:gd name="connsiteX41" fmla="*/ 16297 w 31267"/>
                <a:gd name="connsiteY41" fmla="*/ 28702 h 39144"/>
                <a:gd name="connsiteX42" fmla="*/ 15843 w 31267"/>
                <a:gd name="connsiteY42" fmla="*/ 30064 h 39144"/>
                <a:gd name="connsiteX43" fmla="*/ 15081 w 31267"/>
                <a:gd name="connsiteY43" fmla="*/ 31880 h 39144"/>
                <a:gd name="connsiteX44" fmla="*/ 14026 w 31267"/>
                <a:gd name="connsiteY44" fmla="*/ 33015 h 39144"/>
                <a:gd name="connsiteX45" fmla="*/ 12437 w 31267"/>
                <a:gd name="connsiteY45" fmla="*/ 33015 h 39144"/>
                <a:gd name="connsiteX46" fmla="*/ 10459 w 31267"/>
                <a:gd name="connsiteY46" fmla="*/ 33388 h 39144"/>
                <a:gd name="connsiteX47" fmla="*/ 10459 w 31267"/>
                <a:gd name="connsiteY47" fmla="*/ 34750 h 39144"/>
                <a:gd name="connsiteX48" fmla="*/ 9097 w 31267"/>
                <a:gd name="connsiteY48" fmla="*/ 35772 h 39144"/>
                <a:gd name="connsiteX49" fmla="*/ 9097 w 31267"/>
                <a:gd name="connsiteY49" fmla="*/ 37102 h 39144"/>
                <a:gd name="connsiteX50" fmla="*/ 8108 w 31267"/>
                <a:gd name="connsiteY50" fmla="*/ 38464 h 39144"/>
                <a:gd name="connsiteX51" fmla="*/ 6519 w 31267"/>
                <a:gd name="connsiteY51" fmla="*/ 39145 h 39144"/>
                <a:gd name="connsiteX52" fmla="*/ 5076 w 31267"/>
                <a:gd name="connsiteY52" fmla="*/ 39145 h 39144"/>
                <a:gd name="connsiteX53" fmla="*/ 3567 w 31267"/>
                <a:gd name="connsiteY53" fmla="*/ 38464 h 39144"/>
                <a:gd name="connsiteX54" fmla="*/ 0 w 31267"/>
                <a:gd name="connsiteY54" fmla="*/ 38464 h 39144"/>
                <a:gd name="connsiteX55" fmla="*/ 0 w 31267"/>
                <a:gd name="connsiteY55" fmla="*/ 37410 h 39144"/>
                <a:gd name="connsiteX56" fmla="*/ 1216 w 31267"/>
                <a:gd name="connsiteY56" fmla="*/ 36810 h 39144"/>
                <a:gd name="connsiteX57" fmla="*/ 1978 w 31267"/>
                <a:gd name="connsiteY57" fmla="*/ 35075 h 39144"/>
                <a:gd name="connsiteX58" fmla="*/ 2059 w 31267"/>
                <a:gd name="connsiteY58" fmla="*/ 33486 h 39144"/>
                <a:gd name="connsiteX59" fmla="*/ 2822 w 31267"/>
                <a:gd name="connsiteY59" fmla="*/ 31896 h 39144"/>
                <a:gd name="connsiteX60" fmla="*/ 3049 w 31267"/>
                <a:gd name="connsiteY60" fmla="*/ 30388 h 39144"/>
                <a:gd name="connsiteX61" fmla="*/ 3957 w 31267"/>
                <a:gd name="connsiteY61" fmla="*/ 28945 h 39144"/>
                <a:gd name="connsiteX62" fmla="*/ 5092 w 31267"/>
                <a:gd name="connsiteY62" fmla="*/ 27275 h 39144"/>
                <a:gd name="connsiteX63" fmla="*/ 5546 w 31267"/>
                <a:gd name="connsiteY63" fmla="*/ 25605 h 39144"/>
                <a:gd name="connsiteX64" fmla="*/ 6081 w 31267"/>
                <a:gd name="connsiteY64" fmla="*/ 24242 h 39144"/>
                <a:gd name="connsiteX65" fmla="*/ 7589 w 31267"/>
                <a:gd name="connsiteY65" fmla="*/ 21291 h 39144"/>
                <a:gd name="connsiteX66" fmla="*/ 9097 w 31267"/>
                <a:gd name="connsiteY66" fmla="*/ 19589 h 39144"/>
                <a:gd name="connsiteX67" fmla="*/ 10459 w 31267"/>
                <a:gd name="connsiteY67" fmla="*/ 17805 h 39144"/>
                <a:gd name="connsiteX68" fmla="*/ 10832 w 31267"/>
                <a:gd name="connsiteY68" fmla="*/ 15454 h 39144"/>
                <a:gd name="connsiteX69" fmla="*/ 11367 w 31267"/>
                <a:gd name="connsiteY69" fmla="*/ 12956 h 39144"/>
                <a:gd name="connsiteX70" fmla="*/ 11221 w 31267"/>
                <a:gd name="connsiteY70" fmla="*/ 11059 h 39144"/>
                <a:gd name="connsiteX71" fmla="*/ 11221 w 31267"/>
                <a:gd name="connsiteY71" fmla="*/ 9778 h 39144"/>
                <a:gd name="connsiteX72" fmla="*/ 12437 w 31267"/>
                <a:gd name="connsiteY72" fmla="*/ 8335 h 39144"/>
                <a:gd name="connsiteX73" fmla="*/ 13427 w 31267"/>
                <a:gd name="connsiteY73" fmla="*/ 6892 h 39144"/>
                <a:gd name="connsiteX74" fmla="*/ 14254 w 31267"/>
                <a:gd name="connsiteY74" fmla="*/ 5757 h 39144"/>
                <a:gd name="connsiteX75" fmla="*/ 14935 w 31267"/>
                <a:gd name="connsiteY75" fmla="*/ 4540 h 39144"/>
                <a:gd name="connsiteX76" fmla="*/ 16524 w 31267"/>
                <a:gd name="connsiteY76" fmla="*/ 4232 h 39144"/>
                <a:gd name="connsiteX77" fmla="*/ 17740 w 31267"/>
                <a:gd name="connsiteY77" fmla="*/ 3697 h 39144"/>
                <a:gd name="connsiteX78" fmla="*/ 18113 w 31267"/>
                <a:gd name="connsiteY78" fmla="*/ 2416 h 39144"/>
                <a:gd name="connsiteX79" fmla="*/ 18194 w 31267"/>
                <a:gd name="connsiteY79" fmla="*/ 681 h 3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1267" h="39144">
                  <a:moveTo>
                    <a:pt x="18145" y="681"/>
                  </a:moveTo>
                  <a:lnTo>
                    <a:pt x="19654" y="681"/>
                  </a:lnTo>
                  <a:lnTo>
                    <a:pt x="20934" y="1135"/>
                  </a:lnTo>
                  <a:lnTo>
                    <a:pt x="23513" y="1135"/>
                  </a:lnTo>
                  <a:lnTo>
                    <a:pt x="24729" y="762"/>
                  </a:lnTo>
                  <a:lnTo>
                    <a:pt x="25329" y="0"/>
                  </a:lnTo>
                  <a:lnTo>
                    <a:pt x="26156" y="0"/>
                  </a:lnTo>
                  <a:lnTo>
                    <a:pt x="27518" y="454"/>
                  </a:lnTo>
                  <a:cubicBezTo>
                    <a:pt x="27518" y="454"/>
                    <a:pt x="28053" y="1443"/>
                    <a:pt x="28053" y="1670"/>
                  </a:cubicBezTo>
                  <a:cubicBezTo>
                    <a:pt x="28053" y="1897"/>
                    <a:pt x="27826" y="2951"/>
                    <a:pt x="27826" y="2951"/>
                  </a:cubicBezTo>
                  <a:lnTo>
                    <a:pt x="27064" y="3632"/>
                  </a:lnTo>
                  <a:lnTo>
                    <a:pt x="26837" y="4767"/>
                  </a:lnTo>
                  <a:lnTo>
                    <a:pt x="27664" y="5530"/>
                  </a:lnTo>
                  <a:lnTo>
                    <a:pt x="29416" y="6211"/>
                  </a:lnTo>
                  <a:lnTo>
                    <a:pt x="30242" y="6811"/>
                  </a:lnTo>
                  <a:lnTo>
                    <a:pt x="30388" y="8027"/>
                  </a:lnTo>
                  <a:lnTo>
                    <a:pt x="30696" y="9016"/>
                  </a:lnTo>
                  <a:lnTo>
                    <a:pt x="31232" y="9616"/>
                  </a:lnTo>
                  <a:cubicBezTo>
                    <a:pt x="31232" y="9616"/>
                    <a:pt x="31313" y="10832"/>
                    <a:pt x="31232" y="11059"/>
                  </a:cubicBezTo>
                  <a:cubicBezTo>
                    <a:pt x="31150" y="11286"/>
                    <a:pt x="30632" y="12421"/>
                    <a:pt x="30632" y="12421"/>
                  </a:cubicBezTo>
                  <a:lnTo>
                    <a:pt x="29869" y="13638"/>
                  </a:lnTo>
                  <a:lnTo>
                    <a:pt x="29042" y="14318"/>
                  </a:lnTo>
                  <a:lnTo>
                    <a:pt x="27762" y="14918"/>
                  </a:lnTo>
                  <a:lnTo>
                    <a:pt x="26999" y="15681"/>
                  </a:lnTo>
                  <a:lnTo>
                    <a:pt x="26172" y="16443"/>
                  </a:lnTo>
                  <a:lnTo>
                    <a:pt x="25264" y="17043"/>
                  </a:lnTo>
                  <a:lnTo>
                    <a:pt x="25037" y="18178"/>
                  </a:lnTo>
                  <a:lnTo>
                    <a:pt x="25637" y="18778"/>
                  </a:lnTo>
                  <a:lnTo>
                    <a:pt x="26399" y="19913"/>
                  </a:lnTo>
                  <a:cubicBezTo>
                    <a:pt x="26399" y="19913"/>
                    <a:pt x="26253" y="20675"/>
                    <a:pt x="26026" y="20740"/>
                  </a:cubicBezTo>
                  <a:cubicBezTo>
                    <a:pt x="25799" y="20821"/>
                    <a:pt x="24745" y="20740"/>
                    <a:pt x="24745" y="20740"/>
                  </a:cubicBezTo>
                  <a:lnTo>
                    <a:pt x="23691" y="20772"/>
                  </a:lnTo>
                  <a:lnTo>
                    <a:pt x="20659" y="20772"/>
                  </a:lnTo>
                  <a:lnTo>
                    <a:pt x="19378" y="21729"/>
                  </a:lnTo>
                  <a:lnTo>
                    <a:pt x="18778" y="22637"/>
                  </a:lnTo>
                  <a:lnTo>
                    <a:pt x="18097" y="23626"/>
                  </a:lnTo>
                  <a:lnTo>
                    <a:pt x="17643" y="24615"/>
                  </a:lnTo>
                  <a:cubicBezTo>
                    <a:pt x="17643" y="24615"/>
                    <a:pt x="17416" y="25151"/>
                    <a:pt x="17724" y="25442"/>
                  </a:cubicBezTo>
                  <a:cubicBezTo>
                    <a:pt x="18032" y="25751"/>
                    <a:pt x="19167" y="25978"/>
                    <a:pt x="19167" y="25978"/>
                  </a:cubicBezTo>
                  <a:lnTo>
                    <a:pt x="19248" y="26659"/>
                  </a:lnTo>
                  <a:lnTo>
                    <a:pt x="17967" y="27875"/>
                  </a:lnTo>
                  <a:lnTo>
                    <a:pt x="16297" y="28702"/>
                  </a:lnTo>
                  <a:lnTo>
                    <a:pt x="15843" y="30064"/>
                  </a:lnTo>
                  <a:lnTo>
                    <a:pt x="15081" y="31880"/>
                  </a:lnTo>
                  <a:lnTo>
                    <a:pt x="14026" y="33015"/>
                  </a:lnTo>
                  <a:cubicBezTo>
                    <a:pt x="14026" y="33015"/>
                    <a:pt x="13038" y="32934"/>
                    <a:pt x="12437" y="33015"/>
                  </a:cubicBezTo>
                  <a:cubicBezTo>
                    <a:pt x="11838" y="33096"/>
                    <a:pt x="10459" y="33388"/>
                    <a:pt x="10459" y="33388"/>
                  </a:cubicBezTo>
                  <a:lnTo>
                    <a:pt x="10459" y="34750"/>
                  </a:lnTo>
                  <a:lnTo>
                    <a:pt x="9097" y="35772"/>
                  </a:lnTo>
                  <a:lnTo>
                    <a:pt x="9097" y="37102"/>
                  </a:lnTo>
                  <a:lnTo>
                    <a:pt x="8108" y="38464"/>
                  </a:lnTo>
                  <a:lnTo>
                    <a:pt x="6519" y="39145"/>
                  </a:lnTo>
                  <a:lnTo>
                    <a:pt x="5076" y="39145"/>
                  </a:lnTo>
                  <a:lnTo>
                    <a:pt x="3567" y="38464"/>
                  </a:lnTo>
                  <a:lnTo>
                    <a:pt x="0" y="38464"/>
                  </a:lnTo>
                  <a:lnTo>
                    <a:pt x="0" y="37410"/>
                  </a:lnTo>
                  <a:lnTo>
                    <a:pt x="1216" y="36810"/>
                  </a:lnTo>
                  <a:lnTo>
                    <a:pt x="1978" y="35075"/>
                  </a:lnTo>
                  <a:lnTo>
                    <a:pt x="2059" y="33486"/>
                  </a:lnTo>
                  <a:lnTo>
                    <a:pt x="2822" y="31896"/>
                  </a:lnTo>
                  <a:lnTo>
                    <a:pt x="3049" y="30388"/>
                  </a:lnTo>
                  <a:lnTo>
                    <a:pt x="3957" y="28945"/>
                  </a:lnTo>
                  <a:lnTo>
                    <a:pt x="5092" y="27275"/>
                  </a:lnTo>
                  <a:lnTo>
                    <a:pt x="5546" y="25605"/>
                  </a:lnTo>
                  <a:lnTo>
                    <a:pt x="6081" y="24242"/>
                  </a:lnTo>
                  <a:lnTo>
                    <a:pt x="7589" y="21291"/>
                  </a:lnTo>
                  <a:lnTo>
                    <a:pt x="9097" y="19589"/>
                  </a:lnTo>
                  <a:lnTo>
                    <a:pt x="10459" y="17805"/>
                  </a:lnTo>
                  <a:lnTo>
                    <a:pt x="10832" y="15454"/>
                  </a:lnTo>
                  <a:lnTo>
                    <a:pt x="11367" y="12956"/>
                  </a:lnTo>
                  <a:lnTo>
                    <a:pt x="11221" y="11059"/>
                  </a:lnTo>
                  <a:cubicBezTo>
                    <a:pt x="11221" y="11059"/>
                    <a:pt x="10994" y="10070"/>
                    <a:pt x="11221" y="9778"/>
                  </a:cubicBezTo>
                  <a:cubicBezTo>
                    <a:pt x="11448" y="9470"/>
                    <a:pt x="12437" y="8335"/>
                    <a:pt x="12437" y="8335"/>
                  </a:cubicBezTo>
                  <a:lnTo>
                    <a:pt x="13427" y="6892"/>
                  </a:lnTo>
                  <a:lnTo>
                    <a:pt x="14254" y="5757"/>
                  </a:lnTo>
                  <a:lnTo>
                    <a:pt x="14935" y="4540"/>
                  </a:lnTo>
                  <a:lnTo>
                    <a:pt x="16524" y="4232"/>
                  </a:lnTo>
                  <a:lnTo>
                    <a:pt x="17740" y="3697"/>
                  </a:lnTo>
                  <a:lnTo>
                    <a:pt x="18113" y="2416"/>
                  </a:lnTo>
                  <a:lnTo>
                    <a:pt x="18194" y="681"/>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92" name="Freeform: Shape 991">
              <a:extLst>
                <a:ext uri="{FF2B5EF4-FFF2-40B4-BE49-F238E27FC236}">
                  <a16:creationId xmlns:a16="http://schemas.microsoft.com/office/drawing/2014/main" id="{F51504E5-F2CE-DB94-1F52-323E1B9956FB}"/>
                </a:ext>
              </a:extLst>
            </p:cNvPr>
            <p:cNvSpPr/>
            <p:nvPr/>
          </p:nvSpPr>
          <p:spPr>
            <a:xfrm>
              <a:off x="7869881" y="3862600"/>
              <a:ext cx="83680" cy="92491"/>
            </a:xfrm>
            <a:custGeom>
              <a:avLst/>
              <a:gdLst>
                <a:gd name="connsiteX0" fmla="*/ 924 w 90710"/>
                <a:gd name="connsiteY0" fmla="*/ 92381 h 100261"/>
                <a:gd name="connsiteX1" fmla="*/ 1378 w 90710"/>
                <a:gd name="connsiteY1" fmla="*/ 91100 h 100261"/>
                <a:gd name="connsiteX2" fmla="*/ 1832 w 90710"/>
                <a:gd name="connsiteY2" fmla="*/ 88749 h 100261"/>
                <a:gd name="connsiteX3" fmla="*/ 2740 w 90710"/>
                <a:gd name="connsiteY3" fmla="*/ 86252 h 100261"/>
                <a:gd name="connsiteX4" fmla="*/ 3276 w 90710"/>
                <a:gd name="connsiteY4" fmla="*/ 82911 h 100261"/>
                <a:gd name="connsiteX5" fmla="*/ 3875 w 90710"/>
                <a:gd name="connsiteY5" fmla="*/ 80706 h 100261"/>
                <a:gd name="connsiteX6" fmla="*/ 4784 w 90710"/>
                <a:gd name="connsiteY6" fmla="*/ 78663 h 100261"/>
                <a:gd name="connsiteX7" fmla="*/ 5383 w 90710"/>
                <a:gd name="connsiteY7" fmla="*/ 77609 h 100261"/>
                <a:gd name="connsiteX8" fmla="*/ 5837 w 90710"/>
                <a:gd name="connsiteY8" fmla="*/ 75565 h 100261"/>
                <a:gd name="connsiteX9" fmla="*/ 5984 w 90710"/>
                <a:gd name="connsiteY9" fmla="*/ 74430 h 100261"/>
                <a:gd name="connsiteX10" fmla="*/ 5529 w 90710"/>
                <a:gd name="connsiteY10" fmla="*/ 72922 h 100261"/>
                <a:gd name="connsiteX11" fmla="*/ 5075 w 90710"/>
                <a:gd name="connsiteY11" fmla="*/ 70798 h 100261"/>
                <a:gd name="connsiteX12" fmla="*/ 5221 w 90710"/>
                <a:gd name="connsiteY12" fmla="*/ 68982 h 100261"/>
                <a:gd name="connsiteX13" fmla="*/ 5757 w 90710"/>
                <a:gd name="connsiteY13" fmla="*/ 66858 h 100261"/>
                <a:gd name="connsiteX14" fmla="*/ 6811 w 90710"/>
                <a:gd name="connsiteY14" fmla="*/ 64652 h 100261"/>
                <a:gd name="connsiteX15" fmla="*/ 7265 w 90710"/>
                <a:gd name="connsiteY15" fmla="*/ 63598 h 100261"/>
                <a:gd name="connsiteX16" fmla="*/ 8027 w 90710"/>
                <a:gd name="connsiteY16" fmla="*/ 62009 h 100261"/>
                <a:gd name="connsiteX17" fmla="*/ 8854 w 90710"/>
                <a:gd name="connsiteY17" fmla="*/ 60728 h 100261"/>
                <a:gd name="connsiteX18" fmla="*/ 9454 w 90710"/>
                <a:gd name="connsiteY18" fmla="*/ 59447 h 100261"/>
                <a:gd name="connsiteX19" fmla="*/ 9827 w 90710"/>
                <a:gd name="connsiteY19" fmla="*/ 57858 h 100261"/>
                <a:gd name="connsiteX20" fmla="*/ 10281 w 90710"/>
                <a:gd name="connsiteY20" fmla="*/ 56496 h 100261"/>
                <a:gd name="connsiteX21" fmla="*/ 9746 w 90710"/>
                <a:gd name="connsiteY21" fmla="*/ 55134 h 100261"/>
                <a:gd name="connsiteX22" fmla="*/ 9437 w 90710"/>
                <a:gd name="connsiteY22" fmla="*/ 53771 h 100261"/>
                <a:gd name="connsiteX23" fmla="*/ 9064 w 90710"/>
                <a:gd name="connsiteY23" fmla="*/ 51955 h 100261"/>
                <a:gd name="connsiteX24" fmla="*/ 9292 w 90710"/>
                <a:gd name="connsiteY24" fmla="*/ 50366 h 100261"/>
                <a:gd name="connsiteX25" fmla="*/ 9827 w 90710"/>
                <a:gd name="connsiteY25" fmla="*/ 48858 h 100261"/>
                <a:gd name="connsiteX26" fmla="*/ 9908 w 90710"/>
                <a:gd name="connsiteY26" fmla="*/ 47123 h 100261"/>
                <a:gd name="connsiteX27" fmla="*/ 10281 w 90710"/>
                <a:gd name="connsiteY27" fmla="*/ 44545 h 100261"/>
                <a:gd name="connsiteX28" fmla="*/ 10281 w 90710"/>
                <a:gd name="connsiteY28" fmla="*/ 42420 h 100261"/>
                <a:gd name="connsiteX29" fmla="*/ 11335 w 90710"/>
                <a:gd name="connsiteY29" fmla="*/ 39923 h 100261"/>
                <a:gd name="connsiteX30" fmla="*/ 12616 w 90710"/>
                <a:gd name="connsiteY30" fmla="*/ 38642 h 100261"/>
                <a:gd name="connsiteX31" fmla="*/ 13151 w 90710"/>
                <a:gd name="connsiteY31" fmla="*/ 37588 h 100261"/>
                <a:gd name="connsiteX32" fmla="*/ 13070 w 90710"/>
                <a:gd name="connsiteY32" fmla="*/ 35918 h 100261"/>
                <a:gd name="connsiteX33" fmla="*/ 13070 w 90710"/>
                <a:gd name="connsiteY33" fmla="*/ 33939 h 100261"/>
                <a:gd name="connsiteX34" fmla="*/ 13151 w 90710"/>
                <a:gd name="connsiteY34" fmla="*/ 32204 h 100261"/>
                <a:gd name="connsiteX35" fmla="*/ 13378 w 90710"/>
                <a:gd name="connsiteY35" fmla="*/ 30534 h 100261"/>
                <a:gd name="connsiteX36" fmla="*/ 13524 w 90710"/>
                <a:gd name="connsiteY36" fmla="*/ 29026 h 100261"/>
                <a:gd name="connsiteX37" fmla="*/ 13443 w 90710"/>
                <a:gd name="connsiteY37" fmla="*/ 25848 h 100261"/>
                <a:gd name="connsiteX38" fmla="*/ 13216 w 90710"/>
                <a:gd name="connsiteY38" fmla="*/ 23870 h 100261"/>
                <a:gd name="connsiteX39" fmla="*/ 13524 w 90710"/>
                <a:gd name="connsiteY39" fmla="*/ 22507 h 100261"/>
                <a:gd name="connsiteX40" fmla="*/ 13670 w 90710"/>
                <a:gd name="connsiteY40" fmla="*/ 20302 h 100261"/>
                <a:gd name="connsiteX41" fmla="*/ 13670 w 90710"/>
                <a:gd name="connsiteY41" fmla="*/ 18859 h 100261"/>
                <a:gd name="connsiteX42" fmla="*/ 14205 w 90710"/>
                <a:gd name="connsiteY42" fmla="*/ 17497 h 100261"/>
                <a:gd name="connsiteX43" fmla="*/ 15421 w 90710"/>
                <a:gd name="connsiteY43" fmla="*/ 16508 h 100261"/>
                <a:gd name="connsiteX44" fmla="*/ 16702 w 90710"/>
                <a:gd name="connsiteY44" fmla="*/ 15453 h 100261"/>
                <a:gd name="connsiteX45" fmla="*/ 20042 w 90710"/>
                <a:gd name="connsiteY45" fmla="*/ 16280 h 100261"/>
                <a:gd name="connsiteX46" fmla="*/ 22248 w 90710"/>
                <a:gd name="connsiteY46" fmla="*/ 17189 h 100261"/>
                <a:gd name="connsiteX47" fmla="*/ 23237 w 90710"/>
                <a:gd name="connsiteY47" fmla="*/ 17951 h 100261"/>
                <a:gd name="connsiteX48" fmla="*/ 25734 w 90710"/>
                <a:gd name="connsiteY48" fmla="*/ 19929 h 100261"/>
                <a:gd name="connsiteX49" fmla="*/ 26869 w 90710"/>
                <a:gd name="connsiteY49" fmla="*/ 20691 h 100261"/>
                <a:gd name="connsiteX50" fmla="*/ 28539 w 90710"/>
                <a:gd name="connsiteY50" fmla="*/ 22361 h 100261"/>
                <a:gd name="connsiteX51" fmla="*/ 29821 w 90710"/>
                <a:gd name="connsiteY51" fmla="*/ 23415 h 100261"/>
                <a:gd name="connsiteX52" fmla="*/ 31102 w 90710"/>
                <a:gd name="connsiteY52" fmla="*/ 24551 h 100261"/>
                <a:gd name="connsiteX53" fmla="*/ 33599 w 90710"/>
                <a:gd name="connsiteY53" fmla="*/ 25459 h 100261"/>
                <a:gd name="connsiteX54" fmla="*/ 36323 w 90710"/>
                <a:gd name="connsiteY54" fmla="*/ 25832 h 100261"/>
                <a:gd name="connsiteX55" fmla="*/ 39955 w 90710"/>
                <a:gd name="connsiteY55" fmla="*/ 25832 h 100261"/>
                <a:gd name="connsiteX56" fmla="*/ 42080 w 90710"/>
                <a:gd name="connsiteY56" fmla="*/ 24842 h 100261"/>
                <a:gd name="connsiteX57" fmla="*/ 44658 w 90710"/>
                <a:gd name="connsiteY57" fmla="*/ 23091 h 100261"/>
                <a:gd name="connsiteX58" fmla="*/ 47609 w 90710"/>
                <a:gd name="connsiteY58" fmla="*/ 21113 h 100261"/>
                <a:gd name="connsiteX59" fmla="*/ 54436 w 90710"/>
                <a:gd name="connsiteY59" fmla="*/ 16572 h 100261"/>
                <a:gd name="connsiteX60" fmla="*/ 62463 w 90710"/>
                <a:gd name="connsiteY60" fmla="*/ 11497 h 100261"/>
                <a:gd name="connsiteX61" fmla="*/ 70717 w 90710"/>
                <a:gd name="connsiteY61" fmla="*/ 6113 h 100261"/>
                <a:gd name="connsiteX62" fmla="*/ 74803 w 90710"/>
                <a:gd name="connsiteY62" fmla="*/ 3794 h 100261"/>
                <a:gd name="connsiteX63" fmla="*/ 77754 w 90710"/>
                <a:gd name="connsiteY63" fmla="*/ 1638 h 100261"/>
                <a:gd name="connsiteX64" fmla="*/ 80479 w 90710"/>
                <a:gd name="connsiteY64" fmla="*/ 0 h 100261"/>
                <a:gd name="connsiteX65" fmla="*/ 81922 w 90710"/>
                <a:gd name="connsiteY65" fmla="*/ 4070 h 100261"/>
                <a:gd name="connsiteX66" fmla="*/ 82830 w 90710"/>
                <a:gd name="connsiteY66" fmla="*/ 7411 h 100261"/>
                <a:gd name="connsiteX67" fmla="*/ 83624 w 90710"/>
                <a:gd name="connsiteY67" fmla="*/ 10443 h 100261"/>
                <a:gd name="connsiteX68" fmla="*/ 85019 w 90710"/>
                <a:gd name="connsiteY68" fmla="*/ 14075 h 100261"/>
                <a:gd name="connsiteX69" fmla="*/ 86008 w 90710"/>
                <a:gd name="connsiteY69" fmla="*/ 17643 h 100261"/>
                <a:gd name="connsiteX70" fmla="*/ 86997 w 90710"/>
                <a:gd name="connsiteY70" fmla="*/ 20821 h 100261"/>
                <a:gd name="connsiteX71" fmla="*/ 87305 w 90710"/>
                <a:gd name="connsiteY71" fmla="*/ 23026 h 100261"/>
                <a:gd name="connsiteX72" fmla="*/ 85408 w 90710"/>
                <a:gd name="connsiteY72" fmla="*/ 23626 h 100261"/>
                <a:gd name="connsiteX73" fmla="*/ 84354 w 90710"/>
                <a:gd name="connsiteY73" fmla="*/ 23999 h 100261"/>
                <a:gd name="connsiteX74" fmla="*/ 84273 w 90710"/>
                <a:gd name="connsiteY74" fmla="*/ 25053 h 100261"/>
                <a:gd name="connsiteX75" fmla="*/ 84954 w 90710"/>
                <a:gd name="connsiteY75" fmla="*/ 26724 h 100261"/>
                <a:gd name="connsiteX76" fmla="*/ 86008 w 90710"/>
                <a:gd name="connsiteY76" fmla="*/ 26724 h 100261"/>
                <a:gd name="connsiteX77" fmla="*/ 87451 w 90710"/>
                <a:gd name="connsiteY77" fmla="*/ 26269 h 100261"/>
                <a:gd name="connsiteX78" fmla="*/ 88668 w 90710"/>
                <a:gd name="connsiteY78" fmla="*/ 25815 h 100261"/>
                <a:gd name="connsiteX79" fmla="*/ 89722 w 90710"/>
                <a:gd name="connsiteY79" fmla="*/ 26415 h 100261"/>
                <a:gd name="connsiteX80" fmla="*/ 90711 w 90710"/>
                <a:gd name="connsiteY80" fmla="*/ 27923 h 100261"/>
                <a:gd name="connsiteX81" fmla="*/ 88441 w 90710"/>
                <a:gd name="connsiteY81" fmla="*/ 29967 h 100261"/>
                <a:gd name="connsiteX82" fmla="*/ 86398 w 90710"/>
                <a:gd name="connsiteY82" fmla="*/ 32318 h 100261"/>
                <a:gd name="connsiteX83" fmla="*/ 84581 w 90710"/>
                <a:gd name="connsiteY83" fmla="*/ 33680 h 100261"/>
                <a:gd name="connsiteX84" fmla="*/ 79733 w 90710"/>
                <a:gd name="connsiteY84" fmla="*/ 35269 h 100261"/>
                <a:gd name="connsiteX85" fmla="*/ 73668 w 90710"/>
                <a:gd name="connsiteY85" fmla="*/ 37312 h 100261"/>
                <a:gd name="connsiteX86" fmla="*/ 70101 w 90710"/>
                <a:gd name="connsiteY86" fmla="*/ 38075 h 100261"/>
                <a:gd name="connsiteX87" fmla="*/ 66614 w 90710"/>
                <a:gd name="connsiteY87" fmla="*/ 39210 h 100261"/>
                <a:gd name="connsiteX88" fmla="*/ 62138 w 90710"/>
                <a:gd name="connsiteY88" fmla="*/ 40426 h 100261"/>
                <a:gd name="connsiteX89" fmla="*/ 58652 w 90710"/>
                <a:gd name="connsiteY89" fmla="*/ 41334 h 100261"/>
                <a:gd name="connsiteX90" fmla="*/ 55020 w 90710"/>
                <a:gd name="connsiteY90" fmla="*/ 42550 h 100261"/>
                <a:gd name="connsiteX91" fmla="*/ 52215 w 90710"/>
                <a:gd name="connsiteY91" fmla="*/ 43604 h 100261"/>
                <a:gd name="connsiteX92" fmla="*/ 48420 w 90710"/>
                <a:gd name="connsiteY92" fmla="*/ 44512 h 100261"/>
                <a:gd name="connsiteX93" fmla="*/ 45761 w 90710"/>
                <a:gd name="connsiteY93" fmla="*/ 45339 h 100261"/>
                <a:gd name="connsiteX94" fmla="*/ 45761 w 90710"/>
                <a:gd name="connsiteY94" fmla="*/ 47237 h 100261"/>
                <a:gd name="connsiteX95" fmla="*/ 46669 w 90710"/>
                <a:gd name="connsiteY95" fmla="*/ 50042 h 100261"/>
                <a:gd name="connsiteX96" fmla="*/ 48793 w 90710"/>
                <a:gd name="connsiteY96" fmla="*/ 52993 h 100261"/>
                <a:gd name="connsiteX97" fmla="*/ 51453 w 90710"/>
                <a:gd name="connsiteY97" fmla="*/ 55652 h 100261"/>
                <a:gd name="connsiteX98" fmla="*/ 54339 w 90710"/>
                <a:gd name="connsiteY98" fmla="*/ 58993 h 100261"/>
                <a:gd name="connsiteX99" fmla="*/ 57906 w 90710"/>
                <a:gd name="connsiteY99" fmla="*/ 62933 h 100261"/>
                <a:gd name="connsiteX100" fmla="*/ 59658 w 90710"/>
                <a:gd name="connsiteY100" fmla="*/ 65285 h 100261"/>
                <a:gd name="connsiteX101" fmla="*/ 62609 w 90710"/>
                <a:gd name="connsiteY101" fmla="*/ 68463 h 100261"/>
                <a:gd name="connsiteX102" fmla="*/ 63825 w 90710"/>
                <a:gd name="connsiteY102" fmla="*/ 69744 h 100261"/>
                <a:gd name="connsiteX103" fmla="*/ 60647 w 90710"/>
                <a:gd name="connsiteY103" fmla="*/ 71949 h 100261"/>
                <a:gd name="connsiteX104" fmla="*/ 59285 w 90710"/>
                <a:gd name="connsiteY104" fmla="*/ 72857 h 100261"/>
                <a:gd name="connsiteX105" fmla="*/ 57550 w 90710"/>
                <a:gd name="connsiteY105" fmla="*/ 74220 h 100261"/>
                <a:gd name="connsiteX106" fmla="*/ 56334 w 90710"/>
                <a:gd name="connsiteY106" fmla="*/ 76036 h 100261"/>
                <a:gd name="connsiteX107" fmla="*/ 55961 w 90710"/>
                <a:gd name="connsiteY107" fmla="*/ 77625 h 100261"/>
                <a:gd name="connsiteX108" fmla="*/ 54744 w 90710"/>
                <a:gd name="connsiteY108" fmla="*/ 80203 h 100261"/>
                <a:gd name="connsiteX109" fmla="*/ 53609 w 90710"/>
                <a:gd name="connsiteY109" fmla="*/ 81873 h 100261"/>
                <a:gd name="connsiteX110" fmla="*/ 51939 w 90710"/>
                <a:gd name="connsiteY110" fmla="*/ 82635 h 100261"/>
                <a:gd name="connsiteX111" fmla="*/ 48825 w 90710"/>
                <a:gd name="connsiteY111" fmla="*/ 83008 h 100261"/>
                <a:gd name="connsiteX112" fmla="*/ 46555 w 90710"/>
                <a:gd name="connsiteY112" fmla="*/ 83544 h 100261"/>
                <a:gd name="connsiteX113" fmla="*/ 44204 w 90710"/>
                <a:gd name="connsiteY113" fmla="*/ 83852 h 100261"/>
                <a:gd name="connsiteX114" fmla="*/ 42161 w 90710"/>
                <a:gd name="connsiteY114" fmla="*/ 84452 h 100261"/>
                <a:gd name="connsiteX115" fmla="*/ 40037 w 90710"/>
                <a:gd name="connsiteY115" fmla="*/ 85052 h 100261"/>
                <a:gd name="connsiteX116" fmla="*/ 38820 w 90710"/>
                <a:gd name="connsiteY116" fmla="*/ 85506 h 100261"/>
                <a:gd name="connsiteX117" fmla="*/ 37069 w 90710"/>
                <a:gd name="connsiteY117" fmla="*/ 87938 h 100261"/>
                <a:gd name="connsiteX118" fmla="*/ 34799 w 90710"/>
                <a:gd name="connsiteY118" fmla="*/ 90889 h 100261"/>
                <a:gd name="connsiteX119" fmla="*/ 32367 w 90710"/>
                <a:gd name="connsiteY119" fmla="*/ 94068 h 100261"/>
                <a:gd name="connsiteX120" fmla="*/ 29788 w 90710"/>
                <a:gd name="connsiteY120" fmla="*/ 96111 h 100261"/>
                <a:gd name="connsiteX121" fmla="*/ 26837 w 90710"/>
                <a:gd name="connsiteY121" fmla="*/ 97846 h 100261"/>
                <a:gd name="connsiteX122" fmla="*/ 24713 w 90710"/>
                <a:gd name="connsiteY122" fmla="*/ 99889 h 100261"/>
                <a:gd name="connsiteX123" fmla="*/ 22280 w 90710"/>
                <a:gd name="connsiteY123" fmla="*/ 100262 h 100261"/>
                <a:gd name="connsiteX124" fmla="*/ 17432 w 90710"/>
                <a:gd name="connsiteY124" fmla="*/ 99727 h 100261"/>
                <a:gd name="connsiteX125" fmla="*/ 12048 w 90710"/>
                <a:gd name="connsiteY125" fmla="*/ 98819 h 100261"/>
                <a:gd name="connsiteX126" fmla="*/ 7573 w 90710"/>
                <a:gd name="connsiteY126" fmla="*/ 98284 h 100261"/>
                <a:gd name="connsiteX127" fmla="*/ 2578 w 90710"/>
                <a:gd name="connsiteY127" fmla="*/ 97376 h 100261"/>
                <a:gd name="connsiteX128" fmla="*/ 0 w 90710"/>
                <a:gd name="connsiteY128" fmla="*/ 97068 h 100261"/>
                <a:gd name="connsiteX129" fmla="*/ 1038 w 90710"/>
                <a:gd name="connsiteY129" fmla="*/ 94116 h 100261"/>
                <a:gd name="connsiteX130" fmla="*/ 827 w 90710"/>
                <a:gd name="connsiteY130" fmla="*/ 92365 h 10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90710" h="100261">
                  <a:moveTo>
                    <a:pt x="924" y="92381"/>
                  </a:moveTo>
                  <a:lnTo>
                    <a:pt x="1378" y="91100"/>
                  </a:lnTo>
                  <a:lnTo>
                    <a:pt x="1832" y="88749"/>
                  </a:lnTo>
                  <a:lnTo>
                    <a:pt x="2740" y="86252"/>
                  </a:lnTo>
                  <a:lnTo>
                    <a:pt x="3276" y="82911"/>
                  </a:lnTo>
                  <a:lnTo>
                    <a:pt x="3875" y="80706"/>
                  </a:lnTo>
                  <a:lnTo>
                    <a:pt x="4784" y="78663"/>
                  </a:lnTo>
                  <a:lnTo>
                    <a:pt x="5383" y="77609"/>
                  </a:lnTo>
                  <a:lnTo>
                    <a:pt x="5837" y="75565"/>
                  </a:lnTo>
                  <a:lnTo>
                    <a:pt x="5984" y="74430"/>
                  </a:lnTo>
                  <a:lnTo>
                    <a:pt x="5529" y="72922"/>
                  </a:lnTo>
                  <a:lnTo>
                    <a:pt x="5075" y="70798"/>
                  </a:lnTo>
                  <a:lnTo>
                    <a:pt x="5221" y="68982"/>
                  </a:lnTo>
                  <a:lnTo>
                    <a:pt x="5757" y="66858"/>
                  </a:lnTo>
                  <a:lnTo>
                    <a:pt x="6811" y="64652"/>
                  </a:lnTo>
                  <a:lnTo>
                    <a:pt x="7265" y="63598"/>
                  </a:lnTo>
                  <a:lnTo>
                    <a:pt x="8027" y="62009"/>
                  </a:lnTo>
                  <a:cubicBezTo>
                    <a:pt x="8027" y="62009"/>
                    <a:pt x="8789" y="60955"/>
                    <a:pt x="8854" y="60728"/>
                  </a:cubicBezTo>
                  <a:cubicBezTo>
                    <a:pt x="8935" y="60501"/>
                    <a:pt x="9454" y="59447"/>
                    <a:pt x="9454" y="59447"/>
                  </a:cubicBezTo>
                  <a:lnTo>
                    <a:pt x="9827" y="57858"/>
                  </a:lnTo>
                  <a:lnTo>
                    <a:pt x="10281" y="56496"/>
                  </a:lnTo>
                  <a:lnTo>
                    <a:pt x="9746" y="55134"/>
                  </a:lnTo>
                  <a:lnTo>
                    <a:pt x="9437" y="53771"/>
                  </a:lnTo>
                  <a:lnTo>
                    <a:pt x="9064" y="51955"/>
                  </a:lnTo>
                  <a:lnTo>
                    <a:pt x="9292" y="50366"/>
                  </a:lnTo>
                  <a:lnTo>
                    <a:pt x="9827" y="48858"/>
                  </a:lnTo>
                  <a:lnTo>
                    <a:pt x="9908" y="47123"/>
                  </a:lnTo>
                  <a:lnTo>
                    <a:pt x="10281" y="44545"/>
                  </a:lnTo>
                  <a:lnTo>
                    <a:pt x="10281" y="42420"/>
                  </a:lnTo>
                  <a:lnTo>
                    <a:pt x="11335" y="39923"/>
                  </a:lnTo>
                  <a:lnTo>
                    <a:pt x="12616" y="38642"/>
                  </a:lnTo>
                  <a:lnTo>
                    <a:pt x="13151" y="37588"/>
                  </a:lnTo>
                  <a:lnTo>
                    <a:pt x="13070" y="35918"/>
                  </a:lnTo>
                  <a:lnTo>
                    <a:pt x="13070" y="33939"/>
                  </a:lnTo>
                  <a:lnTo>
                    <a:pt x="13151" y="32204"/>
                  </a:lnTo>
                  <a:lnTo>
                    <a:pt x="13378" y="30534"/>
                  </a:lnTo>
                  <a:lnTo>
                    <a:pt x="13524" y="29026"/>
                  </a:lnTo>
                  <a:lnTo>
                    <a:pt x="13443" y="25848"/>
                  </a:lnTo>
                  <a:lnTo>
                    <a:pt x="13216" y="23870"/>
                  </a:lnTo>
                  <a:lnTo>
                    <a:pt x="13524" y="22507"/>
                  </a:lnTo>
                  <a:lnTo>
                    <a:pt x="13670" y="20302"/>
                  </a:lnTo>
                  <a:lnTo>
                    <a:pt x="13670" y="18859"/>
                  </a:lnTo>
                  <a:lnTo>
                    <a:pt x="14205" y="17497"/>
                  </a:lnTo>
                  <a:lnTo>
                    <a:pt x="15421" y="16508"/>
                  </a:lnTo>
                  <a:lnTo>
                    <a:pt x="16702" y="15453"/>
                  </a:lnTo>
                  <a:lnTo>
                    <a:pt x="20042" y="16280"/>
                  </a:lnTo>
                  <a:lnTo>
                    <a:pt x="22248" y="17189"/>
                  </a:lnTo>
                  <a:lnTo>
                    <a:pt x="23237" y="17951"/>
                  </a:lnTo>
                  <a:lnTo>
                    <a:pt x="25734" y="19929"/>
                  </a:lnTo>
                  <a:cubicBezTo>
                    <a:pt x="25734" y="19929"/>
                    <a:pt x="26788" y="20464"/>
                    <a:pt x="26869" y="20691"/>
                  </a:cubicBezTo>
                  <a:cubicBezTo>
                    <a:pt x="26950" y="20918"/>
                    <a:pt x="28539" y="22361"/>
                    <a:pt x="28539" y="22361"/>
                  </a:cubicBezTo>
                  <a:lnTo>
                    <a:pt x="29821" y="23415"/>
                  </a:lnTo>
                  <a:lnTo>
                    <a:pt x="31102" y="24551"/>
                  </a:lnTo>
                  <a:lnTo>
                    <a:pt x="33599" y="25459"/>
                  </a:lnTo>
                  <a:lnTo>
                    <a:pt x="36323" y="25832"/>
                  </a:lnTo>
                  <a:lnTo>
                    <a:pt x="39955" y="25832"/>
                  </a:lnTo>
                  <a:lnTo>
                    <a:pt x="42080" y="24842"/>
                  </a:lnTo>
                  <a:lnTo>
                    <a:pt x="44658" y="23091"/>
                  </a:lnTo>
                  <a:lnTo>
                    <a:pt x="47609" y="21113"/>
                  </a:lnTo>
                  <a:lnTo>
                    <a:pt x="54436" y="16572"/>
                  </a:lnTo>
                  <a:lnTo>
                    <a:pt x="62463" y="11497"/>
                  </a:lnTo>
                  <a:lnTo>
                    <a:pt x="70717" y="6113"/>
                  </a:lnTo>
                  <a:lnTo>
                    <a:pt x="74803" y="3794"/>
                  </a:lnTo>
                  <a:lnTo>
                    <a:pt x="77754" y="1638"/>
                  </a:lnTo>
                  <a:lnTo>
                    <a:pt x="80479" y="0"/>
                  </a:lnTo>
                  <a:lnTo>
                    <a:pt x="81922" y="4070"/>
                  </a:lnTo>
                  <a:lnTo>
                    <a:pt x="82830" y="7411"/>
                  </a:lnTo>
                  <a:lnTo>
                    <a:pt x="83624" y="10443"/>
                  </a:lnTo>
                  <a:lnTo>
                    <a:pt x="85019" y="14075"/>
                  </a:lnTo>
                  <a:lnTo>
                    <a:pt x="86008" y="17643"/>
                  </a:lnTo>
                  <a:lnTo>
                    <a:pt x="86997" y="20821"/>
                  </a:lnTo>
                  <a:lnTo>
                    <a:pt x="87305" y="23026"/>
                  </a:lnTo>
                  <a:lnTo>
                    <a:pt x="85408" y="23626"/>
                  </a:lnTo>
                  <a:lnTo>
                    <a:pt x="84354" y="23999"/>
                  </a:lnTo>
                  <a:lnTo>
                    <a:pt x="84273" y="25053"/>
                  </a:lnTo>
                  <a:lnTo>
                    <a:pt x="84954" y="26724"/>
                  </a:lnTo>
                  <a:lnTo>
                    <a:pt x="86008" y="26724"/>
                  </a:lnTo>
                  <a:lnTo>
                    <a:pt x="87451" y="26269"/>
                  </a:lnTo>
                  <a:lnTo>
                    <a:pt x="88668" y="25815"/>
                  </a:lnTo>
                  <a:lnTo>
                    <a:pt x="89722" y="26415"/>
                  </a:lnTo>
                  <a:lnTo>
                    <a:pt x="90711" y="27923"/>
                  </a:lnTo>
                  <a:lnTo>
                    <a:pt x="88441" y="29967"/>
                  </a:lnTo>
                  <a:lnTo>
                    <a:pt x="86398" y="32318"/>
                  </a:lnTo>
                  <a:lnTo>
                    <a:pt x="84581" y="33680"/>
                  </a:lnTo>
                  <a:lnTo>
                    <a:pt x="79733" y="35269"/>
                  </a:lnTo>
                  <a:lnTo>
                    <a:pt x="73668" y="37312"/>
                  </a:lnTo>
                  <a:lnTo>
                    <a:pt x="70101" y="38075"/>
                  </a:lnTo>
                  <a:lnTo>
                    <a:pt x="66614" y="39210"/>
                  </a:lnTo>
                  <a:lnTo>
                    <a:pt x="62138" y="40426"/>
                  </a:lnTo>
                  <a:lnTo>
                    <a:pt x="58652" y="41334"/>
                  </a:lnTo>
                  <a:lnTo>
                    <a:pt x="55020" y="42550"/>
                  </a:lnTo>
                  <a:lnTo>
                    <a:pt x="52215" y="43604"/>
                  </a:lnTo>
                  <a:lnTo>
                    <a:pt x="48420" y="44512"/>
                  </a:lnTo>
                  <a:lnTo>
                    <a:pt x="45761" y="45339"/>
                  </a:lnTo>
                  <a:lnTo>
                    <a:pt x="45761" y="47237"/>
                  </a:lnTo>
                  <a:lnTo>
                    <a:pt x="46669" y="50042"/>
                  </a:lnTo>
                  <a:lnTo>
                    <a:pt x="48793" y="52993"/>
                  </a:lnTo>
                  <a:lnTo>
                    <a:pt x="51453" y="55652"/>
                  </a:lnTo>
                  <a:lnTo>
                    <a:pt x="54339" y="58993"/>
                  </a:lnTo>
                  <a:lnTo>
                    <a:pt x="57906" y="62933"/>
                  </a:lnTo>
                  <a:lnTo>
                    <a:pt x="59658" y="65285"/>
                  </a:lnTo>
                  <a:lnTo>
                    <a:pt x="62609" y="68463"/>
                  </a:lnTo>
                  <a:lnTo>
                    <a:pt x="63825" y="69744"/>
                  </a:lnTo>
                  <a:lnTo>
                    <a:pt x="60647" y="71949"/>
                  </a:lnTo>
                  <a:lnTo>
                    <a:pt x="59285" y="72857"/>
                  </a:lnTo>
                  <a:lnTo>
                    <a:pt x="57550" y="74220"/>
                  </a:lnTo>
                  <a:lnTo>
                    <a:pt x="56334" y="76036"/>
                  </a:lnTo>
                  <a:lnTo>
                    <a:pt x="55961" y="77625"/>
                  </a:lnTo>
                  <a:lnTo>
                    <a:pt x="54744" y="80203"/>
                  </a:lnTo>
                  <a:lnTo>
                    <a:pt x="53609" y="81873"/>
                  </a:lnTo>
                  <a:lnTo>
                    <a:pt x="51939" y="82635"/>
                  </a:lnTo>
                  <a:lnTo>
                    <a:pt x="48825" y="83008"/>
                  </a:lnTo>
                  <a:lnTo>
                    <a:pt x="46555" y="83544"/>
                  </a:lnTo>
                  <a:lnTo>
                    <a:pt x="44204" y="83852"/>
                  </a:lnTo>
                  <a:lnTo>
                    <a:pt x="42161" y="84452"/>
                  </a:lnTo>
                  <a:lnTo>
                    <a:pt x="40037" y="85052"/>
                  </a:lnTo>
                  <a:lnTo>
                    <a:pt x="38820" y="85506"/>
                  </a:lnTo>
                  <a:lnTo>
                    <a:pt x="37069" y="87938"/>
                  </a:lnTo>
                  <a:lnTo>
                    <a:pt x="34799" y="90889"/>
                  </a:lnTo>
                  <a:lnTo>
                    <a:pt x="32367" y="94068"/>
                  </a:lnTo>
                  <a:lnTo>
                    <a:pt x="29788" y="96111"/>
                  </a:lnTo>
                  <a:lnTo>
                    <a:pt x="26837" y="97846"/>
                  </a:lnTo>
                  <a:lnTo>
                    <a:pt x="24713" y="99889"/>
                  </a:lnTo>
                  <a:lnTo>
                    <a:pt x="22280" y="100262"/>
                  </a:lnTo>
                  <a:lnTo>
                    <a:pt x="17432" y="99727"/>
                  </a:lnTo>
                  <a:lnTo>
                    <a:pt x="12048" y="98819"/>
                  </a:lnTo>
                  <a:lnTo>
                    <a:pt x="7573" y="98284"/>
                  </a:lnTo>
                  <a:lnTo>
                    <a:pt x="2578" y="97376"/>
                  </a:lnTo>
                  <a:lnTo>
                    <a:pt x="0" y="97068"/>
                  </a:lnTo>
                  <a:lnTo>
                    <a:pt x="1038" y="94116"/>
                  </a:lnTo>
                  <a:lnTo>
                    <a:pt x="827" y="92365"/>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93" name="Freeform: Shape 992">
              <a:extLst>
                <a:ext uri="{FF2B5EF4-FFF2-40B4-BE49-F238E27FC236}">
                  <a16:creationId xmlns:a16="http://schemas.microsoft.com/office/drawing/2014/main" id="{5D798727-1C7E-9DB2-2EC9-6E0E001468F7}"/>
                </a:ext>
              </a:extLst>
            </p:cNvPr>
            <p:cNvSpPr/>
            <p:nvPr/>
          </p:nvSpPr>
          <p:spPr>
            <a:xfrm>
              <a:off x="7857824" y="3865128"/>
              <a:ext cx="27494" cy="82948"/>
            </a:xfrm>
            <a:custGeom>
              <a:avLst/>
              <a:gdLst>
                <a:gd name="connsiteX0" fmla="*/ 4443 w 29804"/>
                <a:gd name="connsiteY0" fmla="*/ 39696 h 89916"/>
                <a:gd name="connsiteX1" fmla="*/ 6421 w 29804"/>
                <a:gd name="connsiteY1" fmla="*/ 35983 h 89916"/>
                <a:gd name="connsiteX2" fmla="*/ 7929 w 29804"/>
                <a:gd name="connsiteY2" fmla="*/ 32804 h 89916"/>
                <a:gd name="connsiteX3" fmla="*/ 8838 w 29804"/>
                <a:gd name="connsiteY3" fmla="*/ 30680 h 89916"/>
                <a:gd name="connsiteX4" fmla="*/ 9892 w 29804"/>
                <a:gd name="connsiteY4" fmla="*/ 27340 h 89916"/>
                <a:gd name="connsiteX5" fmla="*/ 10719 w 29804"/>
                <a:gd name="connsiteY5" fmla="*/ 23026 h 89916"/>
                <a:gd name="connsiteX6" fmla="*/ 11773 w 29804"/>
                <a:gd name="connsiteY6" fmla="*/ 19913 h 89916"/>
                <a:gd name="connsiteX7" fmla="*/ 12681 w 29804"/>
                <a:gd name="connsiteY7" fmla="*/ 16572 h 89916"/>
                <a:gd name="connsiteX8" fmla="*/ 13135 w 29804"/>
                <a:gd name="connsiteY8" fmla="*/ 13167 h 89916"/>
                <a:gd name="connsiteX9" fmla="*/ 13589 w 29804"/>
                <a:gd name="connsiteY9" fmla="*/ 10589 h 89916"/>
                <a:gd name="connsiteX10" fmla="*/ 15340 w 29804"/>
                <a:gd name="connsiteY10" fmla="*/ 10362 h 89916"/>
                <a:gd name="connsiteX11" fmla="*/ 15713 w 29804"/>
                <a:gd name="connsiteY11" fmla="*/ 7865 h 89916"/>
                <a:gd name="connsiteX12" fmla="*/ 15859 w 29804"/>
                <a:gd name="connsiteY12" fmla="*/ 5595 h 89916"/>
                <a:gd name="connsiteX13" fmla="*/ 16167 w 29804"/>
                <a:gd name="connsiteY13" fmla="*/ 4313 h 89916"/>
                <a:gd name="connsiteX14" fmla="*/ 16929 w 29804"/>
                <a:gd name="connsiteY14" fmla="*/ 3713 h 89916"/>
                <a:gd name="connsiteX15" fmla="*/ 20497 w 29804"/>
                <a:gd name="connsiteY15" fmla="*/ 3713 h 89916"/>
                <a:gd name="connsiteX16" fmla="*/ 22005 w 29804"/>
                <a:gd name="connsiteY16" fmla="*/ 4394 h 89916"/>
                <a:gd name="connsiteX17" fmla="*/ 23448 w 29804"/>
                <a:gd name="connsiteY17" fmla="*/ 4394 h 89916"/>
                <a:gd name="connsiteX18" fmla="*/ 25037 w 29804"/>
                <a:gd name="connsiteY18" fmla="*/ 3713 h 89916"/>
                <a:gd name="connsiteX19" fmla="*/ 26026 w 29804"/>
                <a:gd name="connsiteY19" fmla="*/ 2351 h 89916"/>
                <a:gd name="connsiteX20" fmla="*/ 26026 w 29804"/>
                <a:gd name="connsiteY20" fmla="*/ 1022 h 89916"/>
                <a:gd name="connsiteX21" fmla="*/ 27388 w 29804"/>
                <a:gd name="connsiteY21" fmla="*/ 0 h 89916"/>
                <a:gd name="connsiteX22" fmla="*/ 28443 w 29804"/>
                <a:gd name="connsiteY22" fmla="*/ 1135 h 89916"/>
                <a:gd name="connsiteX23" fmla="*/ 28443 w 29804"/>
                <a:gd name="connsiteY23" fmla="*/ 2578 h 89916"/>
                <a:gd name="connsiteX24" fmla="*/ 28134 w 29804"/>
                <a:gd name="connsiteY24" fmla="*/ 4021 h 89916"/>
                <a:gd name="connsiteX25" fmla="*/ 27762 w 29804"/>
                <a:gd name="connsiteY25" fmla="*/ 8043 h 89916"/>
                <a:gd name="connsiteX26" fmla="*/ 27907 w 29804"/>
                <a:gd name="connsiteY26" fmla="*/ 10702 h 89916"/>
                <a:gd name="connsiteX27" fmla="*/ 28134 w 29804"/>
                <a:gd name="connsiteY27" fmla="*/ 11692 h 89916"/>
                <a:gd name="connsiteX28" fmla="*/ 29804 w 29804"/>
                <a:gd name="connsiteY28" fmla="*/ 12681 h 89916"/>
                <a:gd name="connsiteX29" fmla="*/ 28524 w 29804"/>
                <a:gd name="connsiteY29" fmla="*/ 13735 h 89916"/>
                <a:gd name="connsiteX30" fmla="*/ 27307 w 29804"/>
                <a:gd name="connsiteY30" fmla="*/ 14724 h 89916"/>
                <a:gd name="connsiteX31" fmla="*/ 26772 w 29804"/>
                <a:gd name="connsiteY31" fmla="*/ 16086 h 89916"/>
                <a:gd name="connsiteX32" fmla="*/ 26772 w 29804"/>
                <a:gd name="connsiteY32" fmla="*/ 17529 h 89916"/>
                <a:gd name="connsiteX33" fmla="*/ 26626 w 29804"/>
                <a:gd name="connsiteY33" fmla="*/ 19735 h 89916"/>
                <a:gd name="connsiteX34" fmla="*/ 26318 w 29804"/>
                <a:gd name="connsiteY34" fmla="*/ 21097 h 89916"/>
                <a:gd name="connsiteX35" fmla="*/ 26545 w 29804"/>
                <a:gd name="connsiteY35" fmla="*/ 23075 h 89916"/>
                <a:gd name="connsiteX36" fmla="*/ 26626 w 29804"/>
                <a:gd name="connsiteY36" fmla="*/ 26253 h 89916"/>
                <a:gd name="connsiteX37" fmla="*/ 26480 w 29804"/>
                <a:gd name="connsiteY37" fmla="*/ 27761 h 89916"/>
                <a:gd name="connsiteX38" fmla="*/ 26253 w 29804"/>
                <a:gd name="connsiteY38" fmla="*/ 29432 h 89916"/>
                <a:gd name="connsiteX39" fmla="*/ 26172 w 29804"/>
                <a:gd name="connsiteY39" fmla="*/ 31167 h 89916"/>
                <a:gd name="connsiteX40" fmla="*/ 26172 w 29804"/>
                <a:gd name="connsiteY40" fmla="*/ 33145 h 89916"/>
                <a:gd name="connsiteX41" fmla="*/ 26253 w 29804"/>
                <a:gd name="connsiteY41" fmla="*/ 34815 h 89916"/>
                <a:gd name="connsiteX42" fmla="*/ 25718 w 29804"/>
                <a:gd name="connsiteY42" fmla="*/ 35869 h 89916"/>
                <a:gd name="connsiteX43" fmla="*/ 24437 w 29804"/>
                <a:gd name="connsiteY43" fmla="*/ 37150 h 89916"/>
                <a:gd name="connsiteX44" fmla="*/ 23383 w 29804"/>
                <a:gd name="connsiteY44" fmla="*/ 39648 h 89916"/>
                <a:gd name="connsiteX45" fmla="*/ 23383 w 29804"/>
                <a:gd name="connsiteY45" fmla="*/ 41772 h 89916"/>
                <a:gd name="connsiteX46" fmla="*/ 23010 w 29804"/>
                <a:gd name="connsiteY46" fmla="*/ 44350 h 89916"/>
                <a:gd name="connsiteX47" fmla="*/ 22929 w 29804"/>
                <a:gd name="connsiteY47" fmla="*/ 46085 h 89916"/>
                <a:gd name="connsiteX48" fmla="*/ 22394 w 29804"/>
                <a:gd name="connsiteY48" fmla="*/ 47593 h 89916"/>
                <a:gd name="connsiteX49" fmla="*/ 22167 w 29804"/>
                <a:gd name="connsiteY49" fmla="*/ 49183 h 89916"/>
                <a:gd name="connsiteX50" fmla="*/ 22540 w 29804"/>
                <a:gd name="connsiteY50" fmla="*/ 50999 h 89916"/>
                <a:gd name="connsiteX51" fmla="*/ 22848 w 29804"/>
                <a:gd name="connsiteY51" fmla="*/ 52361 h 89916"/>
                <a:gd name="connsiteX52" fmla="*/ 23383 w 29804"/>
                <a:gd name="connsiteY52" fmla="*/ 53723 h 89916"/>
                <a:gd name="connsiteX53" fmla="*/ 22929 w 29804"/>
                <a:gd name="connsiteY53" fmla="*/ 55085 h 89916"/>
                <a:gd name="connsiteX54" fmla="*/ 22556 w 29804"/>
                <a:gd name="connsiteY54" fmla="*/ 56674 h 89916"/>
                <a:gd name="connsiteX55" fmla="*/ 21956 w 29804"/>
                <a:gd name="connsiteY55" fmla="*/ 57955 h 89916"/>
                <a:gd name="connsiteX56" fmla="*/ 21129 w 29804"/>
                <a:gd name="connsiteY56" fmla="*/ 59236 h 89916"/>
                <a:gd name="connsiteX57" fmla="*/ 20367 w 29804"/>
                <a:gd name="connsiteY57" fmla="*/ 60825 h 89916"/>
                <a:gd name="connsiteX58" fmla="*/ 19913 w 29804"/>
                <a:gd name="connsiteY58" fmla="*/ 61879 h 89916"/>
                <a:gd name="connsiteX59" fmla="*/ 18859 w 29804"/>
                <a:gd name="connsiteY59" fmla="*/ 64085 h 89916"/>
                <a:gd name="connsiteX60" fmla="*/ 18324 w 29804"/>
                <a:gd name="connsiteY60" fmla="*/ 66209 h 89916"/>
                <a:gd name="connsiteX61" fmla="*/ 18178 w 29804"/>
                <a:gd name="connsiteY61" fmla="*/ 68025 h 89916"/>
                <a:gd name="connsiteX62" fmla="*/ 18632 w 29804"/>
                <a:gd name="connsiteY62" fmla="*/ 70149 h 89916"/>
                <a:gd name="connsiteX63" fmla="*/ 19086 w 29804"/>
                <a:gd name="connsiteY63" fmla="*/ 71658 h 89916"/>
                <a:gd name="connsiteX64" fmla="*/ 18940 w 29804"/>
                <a:gd name="connsiteY64" fmla="*/ 72793 h 89916"/>
                <a:gd name="connsiteX65" fmla="*/ 18486 w 29804"/>
                <a:gd name="connsiteY65" fmla="*/ 74836 h 89916"/>
                <a:gd name="connsiteX66" fmla="*/ 17886 w 29804"/>
                <a:gd name="connsiteY66" fmla="*/ 75890 h 89916"/>
                <a:gd name="connsiteX67" fmla="*/ 16978 w 29804"/>
                <a:gd name="connsiteY67" fmla="*/ 77933 h 89916"/>
                <a:gd name="connsiteX68" fmla="*/ 16378 w 29804"/>
                <a:gd name="connsiteY68" fmla="*/ 80138 h 89916"/>
                <a:gd name="connsiteX69" fmla="*/ 15843 w 29804"/>
                <a:gd name="connsiteY69" fmla="*/ 83479 h 89916"/>
                <a:gd name="connsiteX70" fmla="*/ 14935 w 29804"/>
                <a:gd name="connsiteY70" fmla="*/ 85976 h 89916"/>
                <a:gd name="connsiteX71" fmla="*/ 14481 w 29804"/>
                <a:gd name="connsiteY71" fmla="*/ 88327 h 89916"/>
                <a:gd name="connsiteX72" fmla="*/ 14026 w 29804"/>
                <a:gd name="connsiteY72" fmla="*/ 89608 h 89916"/>
                <a:gd name="connsiteX73" fmla="*/ 12810 w 29804"/>
                <a:gd name="connsiteY73" fmla="*/ 89917 h 89916"/>
                <a:gd name="connsiteX74" fmla="*/ 12437 w 29804"/>
                <a:gd name="connsiteY74" fmla="*/ 88927 h 89916"/>
                <a:gd name="connsiteX75" fmla="*/ 11983 w 29804"/>
                <a:gd name="connsiteY75" fmla="*/ 86495 h 89916"/>
                <a:gd name="connsiteX76" fmla="*/ 11075 w 29804"/>
                <a:gd name="connsiteY76" fmla="*/ 83382 h 89916"/>
                <a:gd name="connsiteX77" fmla="*/ 10621 w 29804"/>
                <a:gd name="connsiteY77" fmla="*/ 81030 h 89916"/>
                <a:gd name="connsiteX78" fmla="*/ 9567 w 29804"/>
                <a:gd name="connsiteY78" fmla="*/ 78452 h 89916"/>
                <a:gd name="connsiteX79" fmla="*/ 8286 w 29804"/>
                <a:gd name="connsiteY79" fmla="*/ 75420 h 89916"/>
                <a:gd name="connsiteX80" fmla="*/ 6697 w 29804"/>
                <a:gd name="connsiteY80" fmla="*/ 70117 h 89916"/>
                <a:gd name="connsiteX81" fmla="*/ 5708 w 29804"/>
                <a:gd name="connsiteY81" fmla="*/ 67230 h 89916"/>
                <a:gd name="connsiteX82" fmla="*/ 5335 w 29804"/>
                <a:gd name="connsiteY82" fmla="*/ 66095 h 89916"/>
                <a:gd name="connsiteX83" fmla="*/ 5335 w 29804"/>
                <a:gd name="connsiteY83" fmla="*/ 64506 h 89916"/>
                <a:gd name="connsiteX84" fmla="*/ 4281 w 29804"/>
                <a:gd name="connsiteY84" fmla="*/ 63063 h 89916"/>
                <a:gd name="connsiteX85" fmla="*/ 3600 w 29804"/>
                <a:gd name="connsiteY85" fmla="*/ 61555 h 89916"/>
                <a:gd name="connsiteX86" fmla="*/ 3000 w 29804"/>
                <a:gd name="connsiteY86" fmla="*/ 59739 h 89916"/>
                <a:gd name="connsiteX87" fmla="*/ 2546 w 29804"/>
                <a:gd name="connsiteY87" fmla="*/ 58150 h 89916"/>
                <a:gd name="connsiteX88" fmla="*/ 1184 w 29804"/>
                <a:gd name="connsiteY88" fmla="*/ 53609 h 89916"/>
                <a:gd name="connsiteX89" fmla="*/ 422 w 29804"/>
                <a:gd name="connsiteY89" fmla="*/ 51566 h 89916"/>
                <a:gd name="connsiteX90" fmla="*/ 0 w 29804"/>
                <a:gd name="connsiteY90" fmla="*/ 50318 h 89916"/>
                <a:gd name="connsiteX91" fmla="*/ 1881 w 29804"/>
                <a:gd name="connsiteY91" fmla="*/ 49183 h 89916"/>
                <a:gd name="connsiteX92" fmla="*/ 3194 w 29804"/>
                <a:gd name="connsiteY92" fmla="*/ 47642 h 89916"/>
                <a:gd name="connsiteX93" fmla="*/ 3308 w 29804"/>
                <a:gd name="connsiteY93" fmla="*/ 46166 h 89916"/>
                <a:gd name="connsiteX94" fmla="*/ 4622 w 29804"/>
                <a:gd name="connsiteY94" fmla="*/ 44464 h 89916"/>
                <a:gd name="connsiteX95" fmla="*/ 5870 w 29804"/>
                <a:gd name="connsiteY95" fmla="*/ 43669 h 89916"/>
                <a:gd name="connsiteX96" fmla="*/ 6211 w 29804"/>
                <a:gd name="connsiteY96" fmla="*/ 41448 h 89916"/>
                <a:gd name="connsiteX97" fmla="*/ 5529 w 29804"/>
                <a:gd name="connsiteY97" fmla="*/ 40653 h 89916"/>
                <a:gd name="connsiteX98" fmla="*/ 4524 w 29804"/>
                <a:gd name="connsiteY98" fmla="*/ 39664 h 8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29804" h="89916">
                  <a:moveTo>
                    <a:pt x="4443" y="39696"/>
                  </a:moveTo>
                  <a:lnTo>
                    <a:pt x="6421" y="35983"/>
                  </a:lnTo>
                  <a:lnTo>
                    <a:pt x="7929" y="32804"/>
                  </a:lnTo>
                  <a:lnTo>
                    <a:pt x="8838" y="30680"/>
                  </a:lnTo>
                  <a:lnTo>
                    <a:pt x="9892" y="27340"/>
                  </a:lnTo>
                  <a:lnTo>
                    <a:pt x="10719" y="23026"/>
                  </a:lnTo>
                  <a:lnTo>
                    <a:pt x="11773" y="19913"/>
                  </a:lnTo>
                  <a:lnTo>
                    <a:pt x="12681" y="16572"/>
                  </a:lnTo>
                  <a:lnTo>
                    <a:pt x="13135" y="13167"/>
                  </a:lnTo>
                  <a:lnTo>
                    <a:pt x="13589" y="10589"/>
                  </a:lnTo>
                  <a:lnTo>
                    <a:pt x="15340" y="10362"/>
                  </a:lnTo>
                  <a:lnTo>
                    <a:pt x="15713" y="7865"/>
                  </a:lnTo>
                  <a:lnTo>
                    <a:pt x="15859" y="5595"/>
                  </a:lnTo>
                  <a:lnTo>
                    <a:pt x="16167" y="4313"/>
                  </a:lnTo>
                  <a:lnTo>
                    <a:pt x="16929" y="3713"/>
                  </a:lnTo>
                  <a:lnTo>
                    <a:pt x="20497" y="3713"/>
                  </a:lnTo>
                  <a:lnTo>
                    <a:pt x="22005" y="4394"/>
                  </a:lnTo>
                  <a:lnTo>
                    <a:pt x="23448" y="4394"/>
                  </a:lnTo>
                  <a:lnTo>
                    <a:pt x="25037" y="3713"/>
                  </a:lnTo>
                  <a:lnTo>
                    <a:pt x="26026" y="2351"/>
                  </a:lnTo>
                  <a:lnTo>
                    <a:pt x="26026" y="1022"/>
                  </a:lnTo>
                  <a:lnTo>
                    <a:pt x="27388" y="0"/>
                  </a:lnTo>
                  <a:lnTo>
                    <a:pt x="28443" y="1135"/>
                  </a:lnTo>
                  <a:lnTo>
                    <a:pt x="28443" y="2578"/>
                  </a:lnTo>
                  <a:lnTo>
                    <a:pt x="28134" y="4021"/>
                  </a:lnTo>
                  <a:lnTo>
                    <a:pt x="27762" y="8043"/>
                  </a:lnTo>
                  <a:lnTo>
                    <a:pt x="27907" y="10702"/>
                  </a:lnTo>
                  <a:lnTo>
                    <a:pt x="28134" y="11692"/>
                  </a:lnTo>
                  <a:lnTo>
                    <a:pt x="29804" y="12681"/>
                  </a:lnTo>
                  <a:lnTo>
                    <a:pt x="28524" y="13735"/>
                  </a:lnTo>
                  <a:lnTo>
                    <a:pt x="27307" y="14724"/>
                  </a:lnTo>
                  <a:lnTo>
                    <a:pt x="26772" y="16086"/>
                  </a:lnTo>
                  <a:lnTo>
                    <a:pt x="26772" y="17529"/>
                  </a:lnTo>
                  <a:lnTo>
                    <a:pt x="26626" y="19735"/>
                  </a:lnTo>
                  <a:lnTo>
                    <a:pt x="26318" y="21097"/>
                  </a:lnTo>
                  <a:lnTo>
                    <a:pt x="26545" y="23075"/>
                  </a:lnTo>
                  <a:lnTo>
                    <a:pt x="26626" y="26253"/>
                  </a:lnTo>
                  <a:lnTo>
                    <a:pt x="26480" y="27761"/>
                  </a:lnTo>
                  <a:lnTo>
                    <a:pt x="26253" y="29432"/>
                  </a:lnTo>
                  <a:lnTo>
                    <a:pt x="26172" y="31167"/>
                  </a:lnTo>
                  <a:lnTo>
                    <a:pt x="26172" y="33145"/>
                  </a:lnTo>
                  <a:lnTo>
                    <a:pt x="26253" y="34815"/>
                  </a:lnTo>
                  <a:lnTo>
                    <a:pt x="25718" y="35869"/>
                  </a:lnTo>
                  <a:lnTo>
                    <a:pt x="24437" y="37150"/>
                  </a:lnTo>
                  <a:lnTo>
                    <a:pt x="23383" y="39648"/>
                  </a:lnTo>
                  <a:lnTo>
                    <a:pt x="23383" y="41772"/>
                  </a:lnTo>
                  <a:lnTo>
                    <a:pt x="23010" y="44350"/>
                  </a:lnTo>
                  <a:lnTo>
                    <a:pt x="22929" y="46085"/>
                  </a:lnTo>
                  <a:lnTo>
                    <a:pt x="22394" y="47593"/>
                  </a:lnTo>
                  <a:lnTo>
                    <a:pt x="22167" y="49183"/>
                  </a:lnTo>
                  <a:lnTo>
                    <a:pt x="22540" y="50999"/>
                  </a:lnTo>
                  <a:lnTo>
                    <a:pt x="22848" y="52361"/>
                  </a:lnTo>
                  <a:lnTo>
                    <a:pt x="23383" y="53723"/>
                  </a:lnTo>
                  <a:lnTo>
                    <a:pt x="22929" y="55085"/>
                  </a:lnTo>
                  <a:lnTo>
                    <a:pt x="22556" y="56674"/>
                  </a:lnTo>
                  <a:cubicBezTo>
                    <a:pt x="22556" y="56674"/>
                    <a:pt x="22021" y="57728"/>
                    <a:pt x="21956" y="57955"/>
                  </a:cubicBezTo>
                  <a:cubicBezTo>
                    <a:pt x="21875" y="58182"/>
                    <a:pt x="21129" y="59236"/>
                    <a:pt x="21129" y="59236"/>
                  </a:cubicBezTo>
                  <a:lnTo>
                    <a:pt x="20367" y="60825"/>
                  </a:lnTo>
                  <a:lnTo>
                    <a:pt x="19913" y="61879"/>
                  </a:lnTo>
                  <a:lnTo>
                    <a:pt x="18859" y="64085"/>
                  </a:lnTo>
                  <a:lnTo>
                    <a:pt x="18324" y="66209"/>
                  </a:lnTo>
                  <a:lnTo>
                    <a:pt x="18178" y="68025"/>
                  </a:lnTo>
                  <a:lnTo>
                    <a:pt x="18632" y="70149"/>
                  </a:lnTo>
                  <a:lnTo>
                    <a:pt x="19086" y="71658"/>
                  </a:lnTo>
                  <a:lnTo>
                    <a:pt x="18940" y="72793"/>
                  </a:lnTo>
                  <a:lnTo>
                    <a:pt x="18486" y="74836"/>
                  </a:lnTo>
                  <a:lnTo>
                    <a:pt x="17886" y="75890"/>
                  </a:lnTo>
                  <a:lnTo>
                    <a:pt x="16978" y="77933"/>
                  </a:lnTo>
                  <a:lnTo>
                    <a:pt x="16378" y="80138"/>
                  </a:lnTo>
                  <a:lnTo>
                    <a:pt x="15843" y="83479"/>
                  </a:lnTo>
                  <a:lnTo>
                    <a:pt x="14935" y="85976"/>
                  </a:lnTo>
                  <a:lnTo>
                    <a:pt x="14481" y="88327"/>
                  </a:lnTo>
                  <a:lnTo>
                    <a:pt x="14026" y="89608"/>
                  </a:lnTo>
                  <a:lnTo>
                    <a:pt x="12810" y="89917"/>
                  </a:lnTo>
                  <a:lnTo>
                    <a:pt x="12437" y="88927"/>
                  </a:lnTo>
                  <a:lnTo>
                    <a:pt x="11983" y="86495"/>
                  </a:lnTo>
                  <a:lnTo>
                    <a:pt x="11075" y="83382"/>
                  </a:lnTo>
                  <a:lnTo>
                    <a:pt x="10621" y="81030"/>
                  </a:lnTo>
                  <a:lnTo>
                    <a:pt x="9567" y="78452"/>
                  </a:lnTo>
                  <a:lnTo>
                    <a:pt x="8286" y="75420"/>
                  </a:lnTo>
                  <a:lnTo>
                    <a:pt x="6697" y="70117"/>
                  </a:lnTo>
                  <a:lnTo>
                    <a:pt x="5708" y="67230"/>
                  </a:lnTo>
                  <a:lnTo>
                    <a:pt x="5335" y="66095"/>
                  </a:lnTo>
                  <a:lnTo>
                    <a:pt x="5335" y="64506"/>
                  </a:lnTo>
                  <a:lnTo>
                    <a:pt x="4281" y="63063"/>
                  </a:lnTo>
                  <a:lnTo>
                    <a:pt x="3600" y="61555"/>
                  </a:lnTo>
                  <a:lnTo>
                    <a:pt x="3000" y="59739"/>
                  </a:lnTo>
                  <a:lnTo>
                    <a:pt x="2546" y="58150"/>
                  </a:lnTo>
                  <a:lnTo>
                    <a:pt x="1184" y="53609"/>
                  </a:lnTo>
                  <a:lnTo>
                    <a:pt x="422" y="51566"/>
                  </a:lnTo>
                  <a:lnTo>
                    <a:pt x="0" y="50318"/>
                  </a:lnTo>
                  <a:lnTo>
                    <a:pt x="1881" y="49183"/>
                  </a:lnTo>
                  <a:lnTo>
                    <a:pt x="3194" y="47642"/>
                  </a:lnTo>
                  <a:lnTo>
                    <a:pt x="3308" y="46166"/>
                  </a:lnTo>
                  <a:lnTo>
                    <a:pt x="4622" y="44464"/>
                  </a:lnTo>
                  <a:lnTo>
                    <a:pt x="5870" y="43669"/>
                  </a:lnTo>
                  <a:lnTo>
                    <a:pt x="6211" y="41448"/>
                  </a:lnTo>
                  <a:cubicBezTo>
                    <a:pt x="6211" y="41448"/>
                    <a:pt x="5757" y="40766"/>
                    <a:pt x="5529" y="40653"/>
                  </a:cubicBezTo>
                  <a:cubicBezTo>
                    <a:pt x="5303" y="40539"/>
                    <a:pt x="4524" y="39664"/>
                    <a:pt x="4524" y="39664"/>
                  </a:cubicBez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94" name="Freeform: Shape 993">
              <a:extLst>
                <a:ext uri="{FF2B5EF4-FFF2-40B4-BE49-F238E27FC236}">
                  <a16:creationId xmlns:a16="http://schemas.microsoft.com/office/drawing/2014/main" id="{980734B1-5D08-A28B-D403-5A42DEEC0587}"/>
                </a:ext>
              </a:extLst>
            </p:cNvPr>
            <p:cNvSpPr/>
            <p:nvPr/>
          </p:nvSpPr>
          <p:spPr>
            <a:xfrm>
              <a:off x="7856074" y="3901748"/>
              <a:ext cx="7404" cy="9827"/>
            </a:xfrm>
            <a:custGeom>
              <a:avLst/>
              <a:gdLst>
                <a:gd name="connsiteX0" fmla="*/ 6340 w 8026"/>
                <a:gd name="connsiteY0" fmla="*/ 0 h 10653"/>
                <a:gd name="connsiteX1" fmla="*/ 7346 w 8026"/>
                <a:gd name="connsiteY1" fmla="*/ 989 h 10653"/>
                <a:gd name="connsiteX2" fmla="*/ 8027 w 8026"/>
                <a:gd name="connsiteY2" fmla="*/ 1784 h 10653"/>
                <a:gd name="connsiteX3" fmla="*/ 7686 w 8026"/>
                <a:gd name="connsiteY3" fmla="*/ 4005 h 10653"/>
                <a:gd name="connsiteX4" fmla="*/ 6438 w 8026"/>
                <a:gd name="connsiteY4" fmla="*/ 4800 h 10653"/>
                <a:gd name="connsiteX5" fmla="*/ 5124 w 8026"/>
                <a:gd name="connsiteY5" fmla="*/ 6503 h 10653"/>
                <a:gd name="connsiteX6" fmla="*/ 5010 w 8026"/>
                <a:gd name="connsiteY6" fmla="*/ 7978 h 10653"/>
                <a:gd name="connsiteX7" fmla="*/ 3697 w 8026"/>
                <a:gd name="connsiteY7" fmla="*/ 9519 h 10653"/>
                <a:gd name="connsiteX8" fmla="*/ 1816 w 8026"/>
                <a:gd name="connsiteY8" fmla="*/ 10654 h 10653"/>
                <a:gd name="connsiteX9" fmla="*/ 0 w 8026"/>
                <a:gd name="connsiteY9" fmla="*/ 6681 h 10653"/>
                <a:gd name="connsiteX10" fmla="*/ 2384 w 8026"/>
                <a:gd name="connsiteY10" fmla="*/ 5335 h 10653"/>
                <a:gd name="connsiteX11" fmla="*/ 4005 w 8026"/>
                <a:gd name="connsiteY11" fmla="*/ 3730 h 10653"/>
                <a:gd name="connsiteX12" fmla="*/ 5335 w 8026"/>
                <a:gd name="connsiteY12" fmla="*/ 1443 h 10653"/>
                <a:gd name="connsiteX13" fmla="*/ 6324 w 8026"/>
                <a:gd name="connsiteY13" fmla="*/ 0 h 1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26" h="10653">
                  <a:moveTo>
                    <a:pt x="6340" y="0"/>
                  </a:moveTo>
                  <a:cubicBezTo>
                    <a:pt x="6340" y="0"/>
                    <a:pt x="7119" y="876"/>
                    <a:pt x="7346" y="989"/>
                  </a:cubicBezTo>
                  <a:cubicBezTo>
                    <a:pt x="7573" y="1103"/>
                    <a:pt x="8027" y="1784"/>
                    <a:pt x="8027" y="1784"/>
                  </a:cubicBezTo>
                  <a:lnTo>
                    <a:pt x="7686" y="4005"/>
                  </a:lnTo>
                  <a:lnTo>
                    <a:pt x="6438" y="4800"/>
                  </a:lnTo>
                  <a:lnTo>
                    <a:pt x="5124" y="6503"/>
                  </a:lnTo>
                  <a:lnTo>
                    <a:pt x="5010" y="7978"/>
                  </a:lnTo>
                  <a:lnTo>
                    <a:pt x="3697" y="9519"/>
                  </a:lnTo>
                  <a:lnTo>
                    <a:pt x="1816" y="10654"/>
                  </a:lnTo>
                  <a:lnTo>
                    <a:pt x="0" y="6681"/>
                  </a:lnTo>
                  <a:lnTo>
                    <a:pt x="2384" y="5335"/>
                  </a:lnTo>
                  <a:lnTo>
                    <a:pt x="4005" y="3730"/>
                  </a:lnTo>
                  <a:lnTo>
                    <a:pt x="5335" y="1443"/>
                  </a:lnTo>
                  <a:lnTo>
                    <a:pt x="6324"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95" name="Freeform: Shape 994">
              <a:extLst>
                <a:ext uri="{FF2B5EF4-FFF2-40B4-BE49-F238E27FC236}">
                  <a16:creationId xmlns:a16="http://schemas.microsoft.com/office/drawing/2014/main" id="{40860CD5-FB56-67B7-0C35-4230FF004C09}"/>
                </a:ext>
              </a:extLst>
            </p:cNvPr>
            <p:cNvSpPr/>
            <p:nvPr/>
          </p:nvSpPr>
          <p:spPr>
            <a:xfrm>
              <a:off x="7862596" y="3888375"/>
              <a:ext cx="405450" cy="332838"/>
            </a:xfrm>
            <a:custGeom>
              <a:avLst/>
              <a:gdLst>
                <a:gd name="connsiteX0" fmla="*/ 7978 w 439511"/>
                <a:gd name="connsiteY0" fmla="*/ 69144 h 360800"/>
                <a:gd name="connsiteX1" fmla="*/ 10556 w 439511"/>
                <a:gd name="connsiteY1" fmla="*/ 69452 h 360800"/>
                <a:gd name="connsiteX2" fmla="*/ 15551 w 439511"/>
                <a:gd name="connsiteY2" fmla="*/ 70360 h 360800"/>
                <a:gd name="connsiteX3" fmla="*/ 20027 w 439511"/>
                <a:gd name="connsiteY3" fmla="*/ 70895 h 360800"/>
                <a:gd name="connsiteX4" fmla="*/ 25410 w 439511"/>
                <a:gd name="connsiteY4" fmla="*/ 71803 h 360800"/>
                <a:gd name="connsiteX5" fmla="*/ 30259 w 439511"/>
                <a:gd name="connsiteY5" fmla="*/ 72338 h 360800"/>
                <a:gd name="connsiteX6" fmla="*/ 32691 w 439511"/>
                <a:gd name="connsiteY6" fmla="*/ 71966 h 360800"/>
                <a:gd name="connsiteX7" fmla="*/ 34815 w 439511"/>
                <a:gd name="connsiteY7" fmla="*/ 69922 h 360800"/>
                <a:gd name="connsiteX8" fmla="*/ 37767 w 439511"/>
                <a:gd name="connsiteY8" fmla="*/ 68187 h 360800"/>
                <a:gd name="connsiteX9" fmla="*/ 40345 w 439511"/>
                <a:gd name="connsiteY9" fmla="*/ 66144 h 360800"/>
                <a:gd name="connsiteX10" fmla="*/ 42777 w 439511"/>
                <a:gd name="connsiteY10" fmla="*/ 62966 h 360800"/>
                <a:gd name="connsiteX11" fmla="*/ 45047 w 439511"/>
                <a:gd name="connsiteY11" fmla="*/ 60015 h 360800"/>
                <a:gd name="connsiteX12" fmla="*/ 46799 w 439511"/>
                <a:gd name="connsiteY12" fmla="*/ 57582 h 360800"/>
                <a:gd name="connsiteX13" fmla="*/ 48015 w 439511"/>
                <a:gd name="connsiteY13" fmla="*/ 57128 h 360800"/>
                <a:gd name="connsiteX14" fmla="*/ 50139 w 439511"/>
                <a:gd name="connsiteY14" fmla="*/ 56528 h 360800"/>
                <a:gd name="connsiteX15" fmla="*/ 52183 w 439511"/>
                <a:gd name="connsiteY15" fmla="*/ 55928 h 360800"/>
                <a:gd name="connsiteX16" fmla="*/ 54534 w 439511"/>
                <a:gd name="connsiteY16" fmla="*/ 55620 h 360800"/>
                <a:gd name="connsiteX17" fmla="*/ 56804 w 439511"/>
                <a:gd name="connsiteY17" fmla="*/ 55085 h 360800"/>
                <a:gd name="connsiteX18" fmla="*/ 59917 w 439511"/>
                <a:gd name="connsiteY18" fmla="*/ 54712 h 360800"/>
                <a:gd name="connsiteX19" fmla="*/ 61587 w 439511"/>
                <a:gd name="connsiteY19" fmla="*/ 53950 h 360800"/>
                <a:gd name="connsiteX20" fmla="*/ 62723 w 439511"/>
                <a:gd name="connsiteY20" fmla="*/ 52280 h 360800"/>
                <a:gd name="connsiteX21" fmla="*/ 63939 w 439511"/>
                <a:gd name="connsiteY21" fmla="*/ 49701 h 360800"/>
                <a:gd name="connsiteX22" fmla="*/ 64312 w 439511"/>
                <a:gd name="connsiteY22" fmla="*/ 48112 h 360800"/>
                <a:gd name="connsiteX23" fmla="*/ 65528 w 439511"/>
                <a:gd name="connsiteY23" fmla="*/ 46296 h 360800"/>
                <a:gd name="connsiteX24" fmla="*/ 67263 w 439511"/>
                <a:gd name="connsiteY24" fmla="*/ 44934 h 360800"/>
                <a:gd name="connsiteX25" fmla="*/ 68625 w 439511"/>
                <a:gd name="connsiteY25" fmla="*/ 44026 h 360800"/>
                <a:gd name="connsiteX26" fmla="*/ 71803 w 439511"/>
                <a:gd name="connsiteY26" fmla="*/ 41821 h 360800"/>
                <a:gd name="connsiteX27" fmla="*/ 70587 w 439511"/>
                <a:gd name="connsiteY27" fmla="*/ 40539 h 360800"/>
                <a:gd name="connsiteX28" fmla="*/ 67636 w 439511"/>
                <a:gd name="connsiteY28" fmla="*/ 37361 h 360800"/>
                <a:gd name="connsiteX29" fmla="*/ 65885 w 439511"/>
                <a:gd name="connsiteY29" fmla="*/ 35010 h 360800"/>
                <a:gd name="connsiteX30" fmla="*/ 62317 w 439511"/>
                <a:gd name="connsiteY30" fmla="*/ 31069 h 360800"/>
                <a:gd name="connsiteX31" fmla="*/ 59431 w 439511"/>
                <a:gd name="connsiteY31" fmla="*/ 27729 h 360800"/>
                <a:gd name="connsiteX32" fmla="*/ 56771 w 439511"/>
                <a:gd name="connsiteY32" fmla="*/ 25070 h 360800"/>
                <a:gd name="connsiteX33" fmla="*/ 54647 w 439511"/>
                <a:gd name="connsiteY33" fmla="*/ 22118 h 360800"/>
                <a:gd name="connsiteX34" fmla="*/ 53739 w 439511"/>
                <a:gd name="connsiteY34" fmla="*/ 19313 h 360800"/>
                <a:gd name="connsiteX35" fmla="*/ 53739 w 439511"/>
                <a:gd name="connsiteY35" fmla="*/ 17416 h 360800"/>
                <a:gd name="connsiteX36" fmla="*/ 56398 w 439511"/>
                <a:gd name="connsiteY36" fmla="*/ 16589 h 360800"/>
                <a:gd name="connsiteX37" fmla="*/ 60193 w 439511"/>
                <a:gd name="connsiteY37" fmla="*/ 15681 h 360800"/>
                <a:gd name="connsiteX38" fmla="*/ 62998 w 439511"/>
                <a:gd name="connsiteY38" fmla="*/ 14627 h 360800"/>
                <a:gd name="connsiteX39" fmla="*/ 66631 w 439511"/>
                <a:gd name="connsiteY39" fmla="*/ 13410 h 360800"/>
                <a:gd name="connsiteX40" fmla="*/ 70117 w 439511"/>
                <a:gd name="connsiteY40" fmla="*/ 12502 h 360800"/>
                <a:gd name="connsiteX41" fmla="*/ 74592 w 439511"/>
                <a:gd name="connsiteY41" fmla="*/ 11286 h 360800"/>
                <a:gd name="connsiteX42" fmla="*/ 78079 w 439511"/>
                <a:gd name="connsiteY42" fmla="*/ 10151 h 360800"/>
                <a:gd name="connsiteX43" fmla="*/ 81646 w 439511"/>
                <a:gd name="connsiteY43" fmla="*/ 9389 h 360800"/>
                <a:gd name="connsiteX44" fmla="*/ 87711 w 439511"/>
                <a:gd name="connsiteY44" fmla="*/ 7346 h 360800"/>
                <a:gd name="connsiteX45" fmla="*/ 92560 w 439511"/>
                <a:gd name="connsiteY45" fmla="*/ 5756 h 360800"/>
                <a:gd name="connsiteX46" fmla="*/ 94376 w 439511"/>
                <a:gd name="connsiteY46" fmla="*/ 4394 h 360800"/>
                <a:gd name="connsiteX47" fmla="*/ 96419 w 439511"/>
                <a:gd name="connsiteY47" fmla="*/ 2043 h 360800"/>
                <a:gd name="connsiteX48" fmla="*/ 98689 w 439511"/>
                <a:gd name="connsiteY48" fmla="*/ 0 h 360800"/>
                <a:gd name="connsiteX49" fmla="*/ 103392 w 439511"/>
                <a:gd name="connsiteY49" fmla="*/ 1978 h 360800"/>
                <a:gd name="connsiteX50" fmla="*/ 107332 w 439511"/>
                <a:gd name="connsiteY50" fmla="*/ 3567 h 360800"/>
                <a:gd name="connsiteX51" fmla="*/ 111500 w 439511"/>
                <a:gd name="connsiteY51" fmla="*/ 4621 h 360800"/>
                <a:gd name="connsiteX52" fmla="*/ 114678 w 439511"/>
                <a:gd name="connsiteY52" fmla="*/ 5530 h 360800"/>
                <a:gd name="connsiteX53" fmla="*/ 116267 w 439511"/>
                <a:gd name="connsiteY53" fmla="*/ 7281 h 360800"/>
                <a:gd name="connsiteX54" fmla="*/ 118164 w 439511"/>
                <a:gd name="connsiteY54" fmla="*/ 7962 h 360800"/>
                <a:gd name="connsiteX55" fmla="*/ 119899 w 439511"/>
                <a:gd name="connsiteY55" fmla="*/ 7962 h 360800"/>
                <a:gd name="connsiteX56" fmla="*/ 123078 w 439511"/>
                <a:gd name="connsiteY56" fmla="*/ 10232 h 360800"/>
                <a:gd name="connsiteX57" fmla="*/ 126191 w 439511"/>
                <a:gd name="connsiteY57" fmla="*/ 11740 h 360800"/>
                <a:gd name="connsiteX58" fmla="*/ 132937 w 439511"/>
                <a:gd name="connsiteY58" fmla="*/ 15308 h 360800"/>
                <a:gd name="connsiteX59" fmla="*/ 141272 w 439511"/>
                <a:gd name="connsiteY59" fmla="*/ 19783 h 360800"/>
                <a:gd name="connsiteX60" fmla="*/ 148780 w 439511"/>
                <a:gd name="connsiteY60" fmla="*/ 23724 h 360800"/>
                <a:gd name="connsiteX61" fmla="*/ 155217 w 439511"/>
                <a:gd name="connsiteY61" fmla="*/ 27129 h 360800"/>
                <a:gd name="connsiteX62" fmla="*/ 164168 w 439511"/>
                <a:gd name="connsiteY62" fmla="*/ 32432 h 360800"/>
                <a:gd name="connsiteX63" fmla="*/ 171968 w 439511"/>
                <a:gd name="connsiteY63" fmla="*/ 35545 h 360800"/>
                <a:gd name="connsiteX64" fmla="*/ 178941 w 439511"/>
                <a:gd name="connsiteY64" fmla="*/ 41237 h 360800"/>
                <a:gd name="connsiteX65" fmla="*/ 184325 w 439511"/>
                <a:gd name="connsiteY65" fmla="*/ 46166 h 360800"/>
                <a:gd name="connsiteX66" fmla="*/ 191297 w 439511"/>
                <a:gd name="connsiteY66" fmla="*/ 51858 h 360800"/>
                <a:gd name="connsiteX67" fmla="*/ 198870 w 439511"/>
                <a:gd name="connsiteY67" fmla="*/ 58685 h 360800"/>
                <a:gd name="connsiteX68" fmla="*/ 204627 w 439511"/>
                <a:gd name="connsiteY68" fmla="*/ 63533 h 360800"/>
                <a:gd name="connsiteX69" fmla="*/ 209702 w 439511"/>
                <a:gd name="connsiteY69" fmla="*/ 68009 h 360800"/>
                <a:gd name="connsiteX70" fmla="*/ 215005 w 439511"/>
                <a:gd name="connsiteY70" fmla="*/ 72549 h 360800"/>
                <a:gd name="connsiteX71" fmla="*/ 219935 w 439511"/>
                <a:gd name="connsiteY71" fmla="*/ 76490 h 360800"/>
                <a:gd name="connsiteX72" fmla="*/ 224329 w 439511"/>
                <a:gd name="connsiteY72" fmla="*/ 80349 h 360800"/>
                <a:gd name="connsiteX73" fmla="*/ 226307 w 439511"/>
                <a:gd name="connsiteY73" fmla="*/ 82019 h 360800"/>
                <a:gd name="connsiteX74" fmla="*/ 229259 w 439511"/>
                <a:gd name="connsiteY74" fmla="*/ 82019 h 360800"/>
                <a:gd name="connsiteX75" fmla="*/ 236312 w 439511"/>
                <a:gd name="connsiteY75" fmla="*/ 79214 h 360800"/>
                <a:gd name="connsiteX76" fmla="*/ 243431 w 439511"/>
                <a:gd name="connsiteY76" fmla="*/ 76782 h 360800"/>
                <a:gd name="connsiteX77" fmla="*/ 248425 w 439511"/>
                <a:gd name="connsiteY77" fmla="*/ 74657 h 360800"/>
                <a:gd name="connsiteX78" fmla="*/ 251312 w 439511"/>
                <a:gd name="connsiteY78" fmla="*/ 74836 h 360800"/>
                <a:gd name="connsiteX79" fmla="*/ 254214 w 439511"/>
                <a:gd name="connsiteY79" fmla="*/ 75241 h 360800"/>
                <a:gd name="connsiteX80" fmla="*/ 256890 w 439511"/>
                <a:gd name="connsiteY80" fmla="*/ 75760 h 360800"/>
                <a:gd name="connsiteX81" fmla="*/ 259614 w 439511"/>
                <a:gd name="connsiteY81" fmla="*/ 75938 h 360800"/>
                <a:gd name="connsiteX82" fmla="*/ 262177 w 439511"/>
                <a:gd name="connsiteY82" fmla="*/ 76165 h 360800"/>
                <a:gd name="connsiteX83" fmla="*/ 265533 w 439511"/>
                <a:gd name="connsiteY83" fmla="*/ 76733 h 360800"/>
                <a:gd name="connsiteX84" fmla="*/ 267349 w 439511"/>
                <a:gd name="connsiteY84" fmla="*/ 78095 h 360800"/>
                <a:gd name="connsiteX85" fmla="*/ 269165 w 439511"/>
                <a:gd name="connsiteY85" fmla="*/ 79409 h 360800"/>
                <a:gd name="connsiteX86" fmla="*/ 269847 w 439511"/>
                <a:gd name="connsiteY86" fmla="*/ 80544 h 360800"/>
                <a:gd name="connsiteX87" fmla="*/ 269847 w 439511"/>
                <a:gd name="connsiteY87" fmla="*/ 82360 h 360800"/>
                <a:gd name="connsiteX88" fmla="*/ 269847 w 439511"/>
                <a:gd name="connsiteY88" fmla="*/ 84744 h 360800"/>
                <a:gd name="connsiteX89" fmla="*/ 270365 w 439511"/>
                <a:gd name="connsiteY89" fmla="*/ 86106 h 360800"/>
                <a:gd name="connsiteX90" fmla="*/ 271728 w 439511"/>
                <a:gd name="connsiteY90" fmla="*/ 87695 h 360800"/>
                <a:gd name="connsiteX91" fmla="*/ 273041 w 439511"/>
                <a:gd name="connsiteY91" fmla="*/ 88376 h 360800"/>
                <a:gd name="connsiteX92" fmla="*/ 276171 w 439511"/>
                <a:gd name="connsiteY92" fmla="*/ 88376 h 360800"/>
                <a:gd name="connsiteX93" fmla="*/ 279122 w 439511"/>
                <a:gd name="connsiteY93" fmla="*/ 88668 h 360800"/>
                <a:gd name="connsiteX94" fmla="*/ 286403 w 439511"/>
                <a:gd name="connsiteY94" fmla="*/ 88668 h 360800"/>
                <a:gd name="connsiteX95" fmla="*/ 287765 w 439511"/>
                <a:gd name="connsiteY95" fmla="*/ 89300 h 360800"/>
                <a:gd name="connsiteX96" fmla="*/ 288511 w 439511"/>
                <a:gd name="connsiteY96" fmla="*/ 90046 h 360800"/>
                <a:gd name="connsiteX97" fmla="*/ 288916 w 439511"/>
                <a:gd name="connsiteY97" fmla="*/ 91360 h 360800"/>
                <a:gd name="connsiteX98" fmla="*/ 288916 w 439511"/>
                <a:gd name="connsiteY98" fmla="*/ 92608 h 360800"/>
                <a:gd name="connsiteX99" fmla="*/ 288916 w 439511"/>
                <a:gd name="connsiteY99" fmla="*/ 94149 h 360800"/>
                <a:gd name="connsiteX100" fmla="*/ 290343 w 439511"/>
                <a:gd name="connsiteY100" fmla="*/ 95511 h 360800"/>
                <a:gd name="connsiteX101" fmla="*/ 290797 w 439511"/>
                <a:gd name="connsiteY101" fmla="*/ 97051 h 360800"/>
                <a:gd name="connsiteX102" fmla="*/ 290797 w 439511"/>
                <a:gd name="connsiteY102" fmla="*/ 98640 h 360800"/>
                <a:gd name="connsiteX103" fmla="*/ 291251 w 439511"/>
                <a:gd name="connsiteY103" fmla="*/ 99662 h 360800"/>
                <a:gd name="connsiteX104" fmla="*/ 292613 w 439511"/>
                <a:gd name="connsiteY104" fmla="*/ 100521 h 360800"/>
                <a:gd name="connsiteX105" fmla="*/ 293927 w 439511"/>
                <a:gd name="connsiteY105" fmla="*/ 100521 h 360800"/>
                <a:gd name="connsiteX106" fmla="*/ 293927 w 439511"/>
                <a:gd name="connsiteY106" fmla="*/ 101997 h 360800"/>
                <a:gd name="connsiteX107" fmla="*/ 294495 w 439511"/>
                <a:gd name="connsiteY107" fmla="*/ 103084 h 360800"/>
                <a:gd name="connsiteX108" fmla="*/ 295695 w 439511"/>
                <a:gd name="connsiteY108" fmla="*/ 103716 h 360800"/>
                <a:gd name="connsiteX109" fmla="*/ 296149 w 439511"/>
                <a:gd name="connsiteY109" fmla="*/ 104575 h 360800"/>
                <a:gd name="connsiteX110" fmla="*/ 296894 w 439511"/>
                <a:gd name="connsiteY110" fmla="*/ 105483 h 360800"/>
                <a:gd name="connsiteX111" fmla="*/ 296894 w 439511"/>
                <a:gd name="connsiteY111" fmla="*/ 107137 h 360800"/>
                <a:gd name="connsiteX112" fmla="*/ 296214 w 439511"/>
                <a:gd name="connsiteY112" fmla="*/ 107429 h 360800"/>
                <a:gd name="connsiteX113" fmla="*/ 295921 w 439511"/>
                <a:gd name="connsiteY113" fmla="*/ 105889 h 360800"/>
                <a:gd name="connsiteX114" fmla="*/ 295289 w 439511"/>
                <a:gd name="connsiteY114" fmla="*/ 105889 h 360800"/>
                <a:gd name="connsiteX115" fmla="*/ 294997 w 439511"/>
                <a:gd name="connsiteY115" fmla="*/ 107429 h 360800"/>
                <a:gd name="connsiteX116" fmla="*/ 295175 w 439511"/>
                <a:gd name="connsiteY116" fmla="*/ 108451 h 360800"/>
                <a:gd name="connsiteX117" fmla="*/ 296084 w 439511"/>
                <a:gd name="connsiteY117" fmla="*/ 108451 h 360800"/>
                <a:gd name="connsiteX118" fmla="*/ 296375 w 439511"/>
                <a:gd name="connsiteY118" fmla="*/ 109359 h 360800"/>
                <a:gd name="connsiteX119" fmla="*/ 295921 w 439511"/>
                <a:gd name="connsiteY119" fmla="*/ 109991 h 360800"/>
                <a:gd name="connsiteX120" fmla="*/ 296440 w 439511"/>
                <a:gd name="connsiteY120" fmla="*/ 109991 h 360800"/>
                <a:gd name="connsiteX121" fmla="*/ 297462 w 439511"/>
                <a:gd name="connsiteY121" fmla="*/ 110446 h 360800"/>
                <a:gd name="connsiteX122" fmla="*/ 298548 w 439511"/>
                <a:gd name="connsiteY122" fmla="*/ 110105 h 360800"/>
                <a:gd name="connsiteX123" fmla="*/ 299457 w 439511"/>
                <a:gd name="connsiteY123" fmla="*/ 110527 h 360800"/>
                <a:gd name="connsiteX124" fmla="*/ 300203 w 439511"/>
                <a:gd name="connsiteY124" fmla="*/ 111418 h 360800"/>
                <a:gd name="connsiteX125" fmla="*/ 301451 w 439511"/>
                <a:gd name="connsiteY125" fmla="*/ 111418 h 360800"/>
                <a:gd name="connsiteX126" fmla="*/ 303381 w 439511"/>
                <a:gd name="connsiteY126" fmla="*/ 111710 h 360800"/>
                <a:gd name="connsiteX127" fmla="*/ 305035 w 439511"/>
                <a:gd name="connsiteY127" fmla="*/ 112278 h 360800"/>
                <a:gd name="connsiteX128" fmla="*/ 306170 w 439511"/>
                <a:gd name="connsiteY128" fmla="*/ 113591 h 360800"/>
                <a:gd name="connsiteX129" fmla="*/ 306170 w 439511"/>
                <a:gd name="connsiteY129" fmla="*/ 114954 h 360800"/>
                <a:gd name="connsiteX130" fmla="*/ 305424 w 439511"/>
                <a:gd name="connsiteY130" fmla="*/ 115748 h 360800"/>
                <a:gd name="connsiteX131" fmla="*/ 305132 w 439511"/>
                <a:gd name="connsiteY131" fmla="*/ 117791 h 360800"/>
                <a:gd name="connsiteX132" fmla="*/ 306445 w 439511"/>
                <a:gd name="connsiteY132" fmla="*/ 118359 h 360800"/>
                <a:gd name="connsiteX133" fmla="*/ 306105 w 439511"/>
                <a:gd name="connsiteY133" fmla="*/ 119105 h 360800"/>
                <a:gd name="connsiteX134" fmla="*/ 306445 w 439511"/>
                <a:gd name="connsiteY134" fmla="*/ 119899 h 360800"/>
                <a:gd name="connsiteX135" fmla="*/ 307354 w 439511"/>
                <a:gd name="connsiteY135" fmla="*/ 119607 h 360800"/>
                <a:gd name="connsiteX136" fmla="*/ 307694 w 439511"/>
                <a:gd name="connsiteY136" fmla="*/ 121262 h 360800"/>
                <a:gd name="connsiteX137" fmla="*/ 308829 w 439511"/>
                <a:gd name="connsiteY137" fmla="*/ 121262 h 360800"/>
                <a:gd name="connsiteX138" fmla="*/ 310256 w 439511"/>
                <a:gd name="connsiteY138" fmla="*/ 121602 h 360800"/>
                <a:gd name="connsiteX139" fmla="*/ 310256 w 439511"/>
                <a:gd name="connsiteY139" fmla="*/ 121197 h 360800"/>
                <a:gd name="connsiteX140" fmla="*/ 309510 w 439511"/>
                <a:gd name="connsiteY140" fmla="*/ 120062 h 360800"/>
                <a:gd name="connsiteX141" fmla="*/ 310645 w 439511"/>
                <a:gd name="connsiteY141" fmla="*/ 120062 h 360800"/>
                <a:gd name="connsiteX142" fmla="*/ 311667 w 439511"/>
                <a:gd name="connsiteY142" fmla="*/ 120580 h 360800"/>
                <a:gd name="connsiteX143" fmla="*/ 311667 w 439511"/>
                <a:gd name="connsiteY143" fmla="*/ 121602 h 360800"/>
                <a:gd name="connsiteX144" fmla="*/ 312186 w 439511"/>
                <a:gd name="connsiteY144" fmla="*/ 122624 h 360800"/>
                <a:gd name="connsiteX145" fmla="*/ 312705 w 439511"/>
                <a:gd name="connsiteY145" fmla="*/ 123759 h 360800"/>
                <a:gd name="connsiteX146" fmla="*/ 313224 w 439511"/>
                <a:gd name="connsiteY146" fmla="*/ 124505 h 360800"/>
                <a:gd name="connsiteX147" fmla="*/ 314699 w 439511"/>
                <a:gd name="connsiteY147" fmla="*/ 125867 h 360800"/>
                <a:gd name="connsiteX148" fmla="*/ 316580 w 439511"/>
                <a:gd name="connsiteY148" fmla="*/ 126953 h 360800"/>
                <a:gd name="connsiteX149" fmla="*/ 319078 w 439511"/>
                <a:gd name="connsiteY149" fmla="*/ 127634 h 360800"/>
                <a:gd name="connsiteX150" fmla="*/ 321186 w 439511"/>
                <a:gd name="connsiteY150" fmla="*/ 129337 h 360800"/>
                <a:gd name="connsiteX151" fmla="*/ 322272 w 439511"/>
                <a:gd name="connsiteY151" fmla="*/ 130991 h 360800"/>
                <a:gd name="connsiteX152" fmla="*/ 321299 w 439511"/>
                <a:gd name="connsiteY152" fmla="*/ 131737 h 360800"/>
                <a:gd name="connsiteX153" fmla="*/ 320505 w 439511"/>
                <a:gd name="connsiteY153" fmla="*/ 130942 h 360800"/>
                <a:gd name="connsiteX154" fmla="*/ 320456 w 439511"/>
                <a:gd name="connsiteY154" fmla="*/ 130148 h 360800"/>
                <a:gd name="connsiteX155" fmla="*/ 319661 w 439511"/>
                <a:gd name="connsiteY155" fmla="*/ 130261 h 360800"/>
                <a:gd name="connsiteX156" fmla="*/ 319840 w 439511"/>
                <a:gd name="connsiteY156" fmla="*/ 131234 h 360800"/>
                <a:gd name="connsiteX157" fmla="*/ 320018 w 439511"/>
                <a:gd name="connsiteY157" fmla="*/ 132142 h 360800"/>
                <a:gd name="connsiteX158" fmla="*/ 320310 w 439511"/>
                <a:gd name="connsiteY158" fmla="*/ 133456 h 360800"/>
                <a:gd name="connsiteX159" fmla="*/ 320245 w 439511"/>
                <a:gd name="connsiteY159" fmla="*/ 134542 h 360800"/>
                <a:gd name="connsiteX160" fmla="*/ 321332 w 439511"/>
                <a:gd name="connsiteY160" fmla="*/ 136018 h 360800"/>
                <a:gd name="connsiteX161" fmla="*/ 322304 w 439511"/>
                <a:gd name="connsiteY161" fmla="*/ 137218 h 360800"/>
                <a:gd name="connsiteX162" fmla="*/ 323278 w 439511"/>
                <a:gd name="connsiteY162" fmla="*/ 137218 h 360800"/>
                <a:gd name="connsiteX163" fmla="*/ 324867 w 439511"/>
                <a:gd name="connsiteY163" fmla="*/ 139147 h 360800"/>
                <a:gd name="connsiteX164" fmla="*/ 324867 w 439511"/>
                <a:gd name="connsiteY164" fmla="*/ 141985 h 360800"/>
                <a:gd name="connsiteX165" fmla="*/ 324072 w 439511"/>
                <a:gd name="connsiteY165" fmla="*/ 143072 h 360800"/>
                <a:gd name="connsiteX166" fmla="*/ 324299 w 439511"/>
                <a:gd name="connsiteY166" fmla="*/ 144045 h 360800"/>
                <a:gd name="connsiteX167" fmla="*/ 323553 w 439511"/>
                <a:gd name="connsiteY167" fmla="*/ 144953 h 360800"/>
                <a:gd name="connsiteX168" fmla="*/ 321785 w 439511"/>
                <a:gd name="connsiteY168" fmla="*/ 144320 h 360800"/>
                <a:gd name="connsiteX169" fmla="*/ 321834 w 439511"/>
                <a:gd name="connsiteY169" fmla="*/ 143234 h 360800"/>
                <a:gd name="connsiteX170" fmla="*/ 320699 w 439511"/>
                <a:gd name="connsiteY170" fmla="*/ 142212 h 360800"/>
                <a:gd name="connsiteX171" fmla="*/ 320359 w 439511"/>
                <a:gd name="connsiteY171" fmla="*/ 143072 h 360800"/>
                <a:gd name="connsiteX172" fmla="*/ 320991 w 439511"/>
                <a:gd name="connsiteY172" fmla="*/ 143980 h 360800"/>
                <a:gd name="connsiteX173" fmla="*/ 322467 w 439511"/>
                <a:gd name="connsiteY173" fmla="*/ 145796 h 360800"/>
                <a:gd name="connsiteX174" fmla="*/ 322580 w 439511"/>
                <a:gd name="connsiteY174" fmla="*/ 146704 h 360800"/>
                <a:gd name="connsiteX175" fmla="*/ 322629 w 439511"/>
                <a:gd name="connsiteY175" fmla="*/ 147839 h 360800"/>
                <a:gd name="connsiteX176" fmla="*/ 322402 w 439511"/>
                <a:gd name="connsiteY176" fmla="*/ 149088 h 360800"/>
                <a:gd name="connsiteX177" fmla="*/ 322402 w 439511"/>
                <a:gd name="connsiteY177" fmla="*/ 150061 h 360800"/>
                <a:gd name="connsiteX178" fmla="*/ 323488 w 439511"/>
                <a:gd name="connsiteY178" fmla="*/ 152217 h 360800"/>
                <a:gd name="connsiteX179" fmla="*/ 324850 w 439511"/>
                <a:gd name="connsiteY179" fmla="*/ 155055 h 360800"/>
                <a:gd name="connsiteX180" fmla="*/ 326099 w 439511"/>
                <a:gd name="connsiteY180" fmla="*/ 157277 h 360800"/>
                <a:gd name="connsiteX181" fmla="*/ 327120 w 439511"/>
                <a:gd name="connsiteY181" fmla="*/ 159158 h 360800"/>
                <a:gd name="connsiteX182" fmla="*/ 328256 w 439511"/>
                <a:gd name="connsiteY182" fmla="*/ 160633 h 360800"/>
                <a:gd name="connsiteX183" fmla="*/ 328256 w 439511"/>
                <a:gd name="connsiteY183" fmla="*/ 159660 h 360800"/>
                <a:gd name="connsiteX184" fmla="*/ 329002 w 439511"/>
                <a:gd name="connsiteY184" fmla="*/ 159660 h 360800"/>
                <a:gd name="connsiteX185" fmla="*/ 330250 w 439511"/>
                <a:gd name="connsiteY185" fmla="*/ 160633 h 360800"/>
                <a:gd name="connsiteX186" fmla="*/ 331109 w 439511"/>
                <a:gd name="connsiteY186" fmla="*/ 161720 h 360800"/>
                <a:gd name="connsiteX187" fmla="*/ 331677 w 439511"/>
                <a:gd name="connsiteY187" fmla="*/ 163601 h 360800"/>
                <a:gd name="connsiteX188" fmla="*/ 331158 w 439511"/>
                <a:gd name="connsiteY188" fmla="*/ 164622 h 360800"/>
                <a:gd name="connsiteX189" fmla="*/ 331677 w 439511"/>
                <a:gd name="connsiteY189" fmla="*/ 165595 h 360800"/>
                <a:gd name="connsiteX190" fmla="*/ 331677 w 439511"/>
                <a:gd name="connsiteY190" fmla="*/ 168433 h 360800"/>
                <a:gd name="connsiteX191" fmla="*/ 332699 w 439511"/>
                <a:gd name="connsiteY191" fmla="*/ 169406 h 360800"/>
                <a:gd name="connsiteX192" fmla="*/ 333104 w 439511"/>
                <a:gd name="connsiteY192" fmla="*/ 169406 h 360800"/>
                <a:gd name="connsiteX193" fmla="*/ 333899 w 439511"/>
                <a:gd name="connsiteY193" fmla="*/ 170833 h 360800"/>
                <a:gd name="connsiteX194" fmla="*/ 334531 w 439511"/>
                <a:gd name="connsiteY194" fmla="*/ 172147 h 360800"/>
                <a:gd name="connsiteX195" fmla="*/ 335439 w 439511"/>
                <a:gd name="connsiteY195" fmla="*/ 172892 h 360800"/>
                <a:gd name="connsiteX196" fmla="*/ 335731 w 439511"/>
                <a:gd name="connsiteY196" fmla="*/ 174027 h 360800"/>
                <a:gd name="connsiteX197" fmla="*/ 336137 w 439511"/>
                <a:gd name="connsiteY197" fmla="*/ 175844 h 360800"/>
                <a:gd name="connsiteX198" fmla="*/ 336931 w 439511"/>
                <a:gd name="connsiteY198" fmla="*/ 176184 h 360800"/>
                <a:gd name="connsiteX199" fmla="*/ 337953 w 439511"/>
                <a:gd name="connsiteY199" fmla="*/ 176590 h 360800"/>
                <a:gd name="connsiteX200" fmla="*/ 338634 w 439511"/>
                <a:gd name="connsiteY200" fmla="*/ 179265 h 360800"/>
                <a:gd name="connsiteX201" fmla="*/ 340855 w 439511"/>
                <a:gd name="connsiteY201" fmla="*/ 181260 h 360800"/>
                <a:gd name="connsiteX202" fmla="*/ 343239 w 439511"/>
                <a:gd name="connsiteY202" fmla="*/ 181941 h 360800"/>
                <a:gd name="connsiteX203" fmla="*/ 345623 w 439511"/>
                <a:gd name="connsiteY203" fmla="*/ 181487 h 360800"/>
                <a:gd name="connsiteX204" fmla="*/ 347617 w 439511"/>
                <a:gd name="connsiteY204" fmla="*/ 181487 h 360800"/>
                <a:gd name="connsiteX205" fmla="*/ 348817 w 439511"/>
                <a:gd name="connsiteY205" fmla="*/ 180352 h 360800"/>
                <a:gd name="connsiteX206" fmla="*/ 349336 w 439511"/>
                <a:gd name="connsiteY206" fmla="*/ 179946 h 360800"/>
                <a:gd name="connsiteX207" fmla="*/ 349336 w 439511"/>
                <a:gd name="connsiteY207" fmla="*/ 179087 h 360800"/>
                <a:gd name="connsiteX208" fmla="*/ 350585 w 439511"/>
                <a:gd name="connsiteY208" fmla="*/ 179022 h 360800"/>
                <a:gd name="connsiteX209" fmla="*/ 351104 w 439511"/>
                <a:gd name="connsiteY209" fmla="*/ 179930 h 360800"/>
                <a:gd name="connsiteX210" fmla="*/ 350763 w 439511"/>
                <a:gd name="connsiteY210" fmla="*/ 180562 h 360800"/>
                <a:gd name="connsiteX211" fmla="*/ 349742 w 439511"/>
                <a:gd name="connsiteY211" fmla="*/ 180790 h 360800"/>
                <a:gd name="connsiteX212" fmla="*/ 348266 w 439511"/>
                <a:gd name="connsiteY212" fmla="*/ 181925 h 360800"/>
                <a:gd name="connsiteX213" fmla="*/ 347406 w 439511"/>
                <a:gd name="connsiteY213" fmla="*/ 183173 h 360800"/>
                <a:gd name="connsiteX214" fmla="*/ 347066 w 439511"/>
                <a:gd name="connsiteY214" fmla="*/ 184487 h 360800"/>
                <a:gd name="connsiteX215" fmla="*/ 347066 w 439511"/>
                <a:gd name="connsiteY215" fmla="*/ 185914 h 360800"/>
                <a:gd name="connsiteX216" fmla="*/ 348266 w 439511"/>
                <a:gd name="connsiteY216" fmla="*/ 185914 h 360800"/>
                <a:gd name="connsiteX217" fmla="*/ 349628 w 439511"/>
                <a:gd name="connsiteY217" fmla="*/ 185346 h 360800"/>
                <a:gd name="connsiteX218" fmla="*/ 351104 w 439511"/>
                <a:gd name="connsiteY218" fmla="*/ 185638 h 360800"/>
                <a:gd name="connsiteX219" fmla="*/ 352466 w 439511"/>
                <a:gd name="connsiteY219" fmla="*/ 186838 h 360800"/>
                <a:gd name="connsiteX220" fmla="*/ 352466 w 439511"/>
                <a:gd name="connsiteY220" fmla="*/ 191832 h 360800"/>
                <a:gd name="connsiteX221" fmla="*/ 355985 w 439511"/>
                <a:gd name="connsiteY221" fmla="*/ 195919 h 360800"/>
                <a:gd name="connsiteX222" fmla="*/ 360639 w 439511"/>
                <a:gd name="connsiteY222" fmla="*/ 201383 h 360800"/>
                <a:gd name="connsiteX223" fmla="*/ 364725 w 439511"/>
                <a:gd name="connsiteY223" fmla="*/ 206102 h 360800"/>
                <a:gd name="connsiteX224" fmla="*/ 367514 w 439511"/>
                <a:gd name="connsiteY224" fmla="*/ 209735 h 360800"/>
                <a:gd name="connsiteX225" fmla="*/ 371033 w 439511"/>
                <a:gd name="connsiteY225" fmla="*/ 213772 h 360800"/>
                <a:gd name="connsiteX226" fmla="*/ 373417 w 439511"/>
                <a:gd name="connsiteY226" fmla="*/ 216902 h 360800"/>
                <a:gd name="connsiteX227" fmla="*/ 375119 w 439511"/>
                <a:gd name="connsiteY227" fmla="*/ 219010 h 360800"/>
                <a:gd name="connsiteX228" fmla="*/ 385173 w 439511"/>
                <a:gd name="connsiteY228" fmla="*/ 219010 h 360800"/>
                <a:gd name="connsiteX229" fmla="*/ 421723 w 439511"/>
                <a:gd name="connsiteY229" fmla="*/ 219351 h 360800"/>
                <a:gd name="connsiteX230" fmla="*/ 428258 w 439511"/>
                <a:gd name="connsiteY230" fmla="*/ 219351 h 360800"/>
                <a:gd name="connsiteX231" fmla="*/ 439512 w 439511"/>
                <a:gd name="connsiteY231" fmla="*/ 237253 h 360800"/>
                <a:gd name="connsiteX232" fmla="*/ 432636 w 439511"/>
                <a:gd name="connsiteY232" fmla="*/ 259306 h 360800"/>
                <a:gd name="connsiteX233" fmla="*/ 425469 w 439511"/>
                <a:gd name="connsiteY233" fmla="*/ 281473 h 360800"/>
                <a:gd name="connsiteX234" fmla="*/ 379660 w 439511"/>
                <a:gd name="connsiteY234" fmla="*/ 296424 h 360800"/>
                <a:gd name="connsiteX235" fmla="*/ 360898 w 439511"/>
                <a:gd name="connsiteY235" fmla="*/ 302846 h 360800"/>
                <a:gd name="connsiteX236" fmla="*/ 357266 w 439511"/>
                <a:gd name="connsiteY236" fmla="*/ 304159 h 360800"/>
                <a:gd name="connsiteX237" fmla="*/ 277565 w 439511"/>
                <a:gd name="connsiteY237" fmla="*/ 332407 h 360800"/>
                <a:gd name="connsiteX238" fmla="*/ 267900 w 439511"/>
                <a:gd name="connsiteY238" fmla="*/ 339347 h 360800"/>
                <a:gd name="connsiteX239" fmla="*/ 264657 w 439511"/>
                <a:gd name="connsiteY239" fmla="*/ 345315 h 360800"/>
                <a:gd name="connsiteX240" fmla="*/ 263117 w 439511"/>
                <a:gd name="connsiteY240" fmla="*/ 346336 h 360800"/>
                <a:gd name="connsiteX241" fmla="*/ 260393 w 439511"/>
                <a:gd name="connsiteY241" fmla="*/ 346628 h 360800"/>
                <a:gd name="connsiteX242" fmla="*/ 257604 w 439511"/>
                <a:gd name="connsiteY242" fmla="*/ 346628 h 360800"/>
                <a:gd name="connsiteX243" fmla="*/ 253517 w 439511"/>
                <a:gd name="connsiteY243" fmla="*/ 342704 h 360800"/>
                <a:gd name="connsiteX244" fmla="*/ 251523 w 439511"/>
                <a:gd name="connsiteY244" fmla="*/ 339866 h 360800"/>
                <a:gd name="connsiteX245" fmla="*/ 239182 w 439511"/>
                <a:gd name="connsiteY245" fmla="*/ 339801 h 360800"/>
                <a:gd name="connsiteX246" fmla="*/ 227864 w 439511"/>
                <a:gd name="connsiteY246" fmla="*/ 339866 h 360800"/>
                <a:gd name="connsiteX247" fmla="*/ 221669 w 439511"/>
                <a:gd name="connsiteY247" fmla="*/ 339412 h 360800"/>
                <a:gd name="connsiteX248" fmla="*/ 212913 w 439511"/>
                <a:gd name="connsiteY248" fmla="*/ 337596 h 360800"/>
                <a:gd name="connsiteX249" fmla="*/ 206946 w 439511"/>
                <a:gd name="connsiteY249" fmla="*/ 337596 h 360800"/>
                <a:gd name="connsiteX250" fmla="*/ 200119 w 439511"/>
                <a:gd name="connsiteY250" fmla="*/ 337661 h 360800"/>
                <a:gd name="connsiteX251" fmla="*/ 196827 w 439511"/>
                <a:gd name="connsiteY251" fmla="*/ 338520 h 360800"/>
                <a:gd name="connsiteX252" fmla="*/ 193697 w 439511"/>
                <a:gd name="connsiteY252" fmla="*/ 338699 h 360800"/>
                <a:gd name="connsiteX253" fmla="*/ 188411 w 439511"/>
                <a:gd name="connsiteY253" fmla="*/ 336996 h 360800"/>
                <a:gd name="connsiteX254" fmla="*/ 184325 w 439511"/>
                <a:gd name="connsiteY254" fmla="*/ 335066 h 360800"/>
                <a:gd name="connsiteX255" fmla="*/ 182671 w 439511"/>
                <a:gd name="connsiteY255" fmla="*/ 335472 h 360800"/>
                <a:gd name="connsiteX256" fmla="*/ 179314 w 439511"/>
                <a:gd name="connsiteY256" fmla="*/ 339623 h 360800"/>
                <a:gd name="connsiteX257" fmla="*/ 179135 w 439511"/>
                <a:gd name="connsiteY257" fmla="*/ 340985 h 360800"/>
                <a:gd name="connsiteX258" fmla="*/ 178909 w 439511"/>
                <a:gd name="connsiteY258" fmla="*/ 342753 h 360800"/>
                <a:gd name="connsiteX259" fmla="*/ 178049 w 439511"/>
                <a:gd name="connsiteY259" fmla="*/ 343725 h 360800"/>
                <a:gd name="connsiteX260" fmla="*/ 177417 w 439511"/>
                <a:gd name="connsiteY260" fmla="*/ 345379 h 360800"/>
                <a:gd name="connsiteX261" fmla="*/ 177465 w 439511"/>
                <a:gd name="connsiteY261" fmla="*/ 348104 h 360800"/>
                <a:gd name="connsiteX262" fmla="*/ 178666 w 439511"/>
                <a:gd name="connsiteY262" fmla="*/ 349806 h 360800"/>
                <a:gd name="connsiteX263" fmla="*/ 178844 w 439511"/>
                <a:gd name="connsiteY263" fmla="*/ 351347 h 360800"/>
                <a:gd name="connsiteX264" fmla="*/ 178552 w 439511"/>
                <a:gd name="connsiteY264" fmla="*/ 352142 h 360800"/>
                <a:gd name="connsiteX265" fmla="*/ 177190 w 439511"/>
                <a:gd name="connsiteY265" fmla="*/ 352709 h 360800"/>
                <a:gd name="connsiteX266" fmla="*/ 176281 w 439511"/>
                <a:gd name="connsiteY266" fmla="*/ 353682 h 360800"/>
                <a:gd name="connsiteX267" fmla="*/ 175714 w 439511"/>
                <a:gd name="connsiteY267" fmla="*/ 354768 h 360800"/>
                <a:gd name="connsiteX268" fmla="*/ 175374 w 439511"/>
                <a:gd name="connsiteY268" fmla="*/ 355968 h 360800"/>
                <a:gd name="connsiteX269" fmla="*/ 174627 w 439511"/>
                <a:gd name="connsiteY269" fmla="*/ 357055 h 360800"/>
                <a:gd name="connsiteX270" fmla="*/ 171449 w 439511"/>
                <a:gd name="connsiteY270" fmla="*/ 360006 h 360800"/>
                <a:gd name="connsiteX271" fmla="*/ 170476 w 439511"/>
                <a:gd name="connsiteY271" fmla="*/ 360801 h 360800"/>
                <a:gd name="connsiteX272" fmla="*/ 170298 w 439511"/>
                <a:gd name="connsiteY272" fmla="*/ 359374 h 360800"/>
                <a:gd name="connsiteX273" fmla="*/ 169325 w 439511"/>
                <a:gd name="connsiteY273" fmla="*/ 357217 h 360800"/>
                <a:gd name="connsiteX274" fmla="*/ 169277 w 439511"/>
                <a:gd name="connsiteY274" fmla="*/ 355741 h 360800"/>
                <a:gd name="connsiteX275" fmla="*/ 168255 w 439511"/>
                <a:gd name="connsiteY275" fmla="*/ 353974 h 360800"/>
                <a:gd name="connsiteX276" fmla="*/ 168077 w 439511"/>
                <a:gd name="connsiteY276" fmla="*/ 352887 h 360800"/>
                <a:gd name="connsiteX277" fmla="*/ 167330 w 439511"/>
                <a:gd name="connsiteY277" fmla="*/ 351866 h 360800"/>
                <a:gd name="connsiteX278" fmla="*/ 166471 w 439511"/>
                <a:gd name="connsiteY278" fmla="*/ 351347 h 360800"/>
                <a:gd name="connsiteX279" fmla="*/ 165790 w 439511"/>
                <a:gd name="connsiteY279" fmla="*/ 350439 h 360800"/>
                <a:gd name="connsiteX280" fmla="*/ 165223 w 439511"/>
                <a:gd name="connsiteY280" fmla="*/ 349806 h 360800"/>
                <a:gd name="connsiteX281" fmla="*/ 165449 w 439511"/>
                <a:gd name="connsiteY281" fmla="*/ 347017 h 360800"/>
                <a:gd name="connsiteX282" fmla="*/ 164995 w 439511"/>
                <a:gd name="connsiteY282" fmla="*/ 346271 h 360800"/>
                <a:gd name="connsiteX283" fmla="*/ 163860 w 439511"/>
                <a:gd name="connsiteY283" fmla="*/ 345704 h 360800"/>
                <a:gd name="connsiteX284" fmla="*/ 162725 w 439511"/>
                <a:gd name="connsiteY284" fmla="*/ 344731 h 360800"/>
                <a:gd name="connsiteX285" fmla="*/ 161931 w 439511"/>
                <a:gd name="connsiteY285" fmla="*/ 344666 h 360800"/>
                <a:gd name="connsiteX286" fmla="*/ 161525 w 439511"/>
                <a:gd name="connsiteY286" fmla="*/ 343693 h 360800"/>
                <a:gd name="connsiteX287" fmla="*/ 161525 w 439511"/>
                <a:gd name="connsiteY287" fmla="*/ 342720 h 360800"/>
                <a:gd name="connsiteX288" fmla="*/ 160731 w 439511"/>
                <a:gd name="connsiteY288" fmla="*/ 342201 h 360800"/>
                <a:gd name="connsiteX289" fmla="*/ 160325 w 439511"/>
                <a:gd name="connsiteY289" fmla="*/ 341228 h 360800"/>
                <a:gd name="connsiteX290" fmla="*/ 160033 w 439511"/>
                <a:gd name="connsiteY290" fmla="*/ 338504 h 360800"/>
                <a:gd name="connsiteX291" fmla="*/ 159806 w 439511"/>
                <a:gd name="connsiteY291" fmla="*/ 337531 h 360800"/>
                <a:gd name="connsiteX292" fmla="*/ 159855 w 439511"/>
                <a:gd name="connsiteY292" fmla="*/ 336850 h 360800"/>
                <a:gd name="connsiteX293" fmla="*/ 159741 w 439511"/>
                <a:gd name="connsiteY293" fmla="*/ 336055 h 360800"/>
                <a:gd name="connsiteX294" fmla="*/ 156158 w 439511"/>
                <a:gd name="connsiteY294" fmla="*/ 333445 h 360800"/>
                <a:gd name="connsiteX295" fmla="*/ 154342 w 439511"/>
                <a:gd name="connsiteY295" fmla="*/ 331450 h 360800"/>
                <a:gd name="connsiteX296" fmla="*/ 151212 w 439511"/>
                <a:gd name="connsiteY296" fmla="*/ 329180 h 360800"/>
                <a:gd name="connsiteX297" fmla="*/ 148488 w 439511"/>
                <a:gd name="connsiteY297" fmla="*/ 327639 h 360800"/>
                <a:gd name="connsiteX298" fmla="*/ 146266 w 439511"/>
                <a:gd name="connsiteY298" fmla="*/ 324915 h 360800"/>
                <a:gd name="connsiteX299" fmla="*/ 144839 w 439511"/>
                <a:gd name="connsiteY299" fmla="*/ 321964 h 360800"/>
                <a:gd name="connsiteX300" fmla="*/ 143412 w 439511"/>
                <a:gd name="connsiteY300" fmla="*/ 319694 h 360800"/>
                <a:gd name="connsiteX301" fmla="*/ 142958 w 439511"/>
                <a:gd name="connsiteY301" fmla="*/ 318153 h 360800"/>
                <a:gd name="connsiteX302" fmla="*/ 142504 w 439511"/>
                <a:gd name="connsiteY302" fmla="*/ 315315 h 360800"/>
                <a:gd name="connsiteX303" fmla="*/ 141710 w 439511"/>
                <a:gd name="connsiteY303" fmla="*/ 313888 h 360800"/>
                <a:gd name="connsiteX304" fmla="*/ 141077 w 439511"/>
                <a:gd name="connsiteY304" fmla="*/ 312575 h 360800"/>
                <a:gd name="connsiteX305" fmla="*/ 139650 w 439511"/>
                <a:gd name="connsiteY305" fmla="*/ 312121 h 360800"/>
                <a:gd name="connsiteX306" fmla="*/ 138337 w 439511"/>
                <a:gd name="connsiteY306" fmla="*/ 310581 h 360800"/>
                <a:gd name="connsiteX307" fmla="*/ 137315 w 439511"/>
                <a:gd name="connsiteY307" fmla="*/ 309834 h 360800"/>
                <a:gd name="connsiteX308" fmla="*/ 137656 w 439511"/>
                <a:gd name="connsiteY308" fmla="*/ 308635 h 360800"/>
                <a:gd name="connsiteX309" fmla="*/ 138402 w 439511"/>
                <a:gd name="connsiteY309" fmla="*/ 307954 h 360800"/>
                <a:gd name="connsiteX310" fmla="*/ 138467 w 439511"/>
                <a:gd name="connsiteY310" fmla="*/ 307094 h 360800"/>
                <a:gd name="connsiteX311" fmla="*/ 137607 w 439511"/>
                <a:gd name="connsiteY311" fmla="*/ 306121 h 360800"/>
                <a:gd name="connsiteX312" fmla="*/ 136748 w 439511"/>
                <a:gd name="connsiteY312" fmla="*/ 305781 h 360800"/>
                <a:gd name="connsiteX313" fmla="*/ 136342 w 439511"/>
                <a:gd name="connsiteY313" fmla="*/ 304986 h 360800"/>
                <a:gd name="connsiteX314" fmla="*/ 136342 w 439511"/>
                <a:gd name="connsiteY314" fmla="*/ 302943 h 360800"/>
                <a:gd name="connsiteX315" fmla="*/ 136796 w 439511"/>
                <a:gd name="connsiteY315" fmla="*/ 302083 h 360800"/>
                <a:gd name="connsiteX316" fmla="*/ 136456 w 439511"/>
                <a:gd name="connsiteY316" fmla="*/ 301224 h 360800"/>
                <a:gd name="connsiteX317" fmla="*/ 135483 w 439511"/>
                <a:gd name="connsiteY317" fmla="*/ 300770 h 360800"/>
                <a:gd name="connsiteX318" fmla="*/ 134737 w 439511"/>
                <a:gd name="connsiteY318" fmla="*/ 300316 h 360800"/>
                <a:gd name="connsiteX319" fmla="*/ 134623 w 439511"/>
                <a:gd name="connsiteY319" fmla="*/ 299294 h 360800"/>
                <a:gd name="connsiteX320" fmla="*/ 134445 w 439511"/>
                <a:gd name="connsiteY320" fmla="*/ 298386 h 360800"/>
                <a:gd name="connsiteX321" fmla="*/ 134331 w 439511"/>
                <a:gd name="connsiteY321" fmla="*/ 297640 h 360800"/>
                <a:gd name="connsiteX322" fmla="*/ 133764 w 439511"/>
                <a:gd name="connsiteY322" fmla="*/ 296959 h 360800"/>
                <a:gd name="connsiteX323" fmla="*/ 132677 w 439511"/>
                <a:gd name="connsiteY323" fmla="*/ 295532 h 360800"/>
                <a:gd name="connsiteX324" fmla="*/ 132451 w 439511"/>
                <a:gd name="connsiteY324" fmla="*/ 293716 h 360800"/>
                <a:gd name="connsiteX325" fmla="*/ 131997 w 439511"/>
                <a:gd name="connsiteY325" fmla="*/ 292808 h 360800"/>
                <a:gd name="connsiteX326" fmla="*/ 131250 w 439511"/>
                <a:gd name="connsiteY326" fmla="*/ 291559 h 360800"/>
                <a:gd name="connsiteX327" fmla="*/ 130229 w 439511"/>
                <a:gd name="connsiteY327" fmla="*/ 290700 h 360800"/>
                <a:gd name="connsiteX328" fmla="*/ 129321 w 439511"/>
                <a:gd name="connsiteY328" fmla="*/ 290068 h 360800"/>
                <a:gd name="connsiteX329" fmla="*/ 128980 w 439511"/>
                <a:gd name="connsiteY329" fmla="*/ 289208 h 360800"/>
                <a:gd name="connsiteX330" fmla="*/ 129775 w 439511"/>
                <a:gd name="connsiteY330" fmla="*/ 288689 h 360800"/>
                <a:gd name="connsiteX331" fmla="*/ 129840 w 439511"/>
                <a:gd name="connsiteY331" fmla="*/ 287376 h 360800"/>
                <a:gd name="connsiteX332" fmla="*/ 128932 w 439511"/>
                <a:gd name="connsiteY332" fmla="*/ 286354 h 360800"/>
                <a:gd name="connsiteX333" fmla="*/ 128251 w 439511"/>
                <a:gd name="connsiteY333" fmla="*/ 285835 h 360800"/>
                <a:gd name="connsiteX334" fmla="*/ 127342 w 439511"/>
                <a:gd name="connsiteY334" fmla="*/ 285835 h 360800"/>
                <a:gd name="connsiteX335" fmla="*/ 126661 w 439511"/>
                <a:gd name="connsiteY335" fmla="*/ 286289 h 360800"/>
                <a:gd name="connsiteX336" fmla="*/ 125121 w 439511"/>
                <a:gd name="connsiteY336" fmla="*/ 285722 h 360800"/>
                <a:gd name="connsiteX337" fmla="*/ 124716 w 439511"/>
                <a:gd name="connsiteY337" fmla="*/ 284473 h 360800"/>
                <a:gd name="connsiteX338" fmla="*/ 124537 w 439511"/>
                <a:gd name="connsiteY338" fmla="*/ 283160 h 360800"/>
                <a:gd name="connsiteX339" fmla="*/ 123791 w 439511"/>
                <a:gd name="connsiteY339" fmla="*/ 282300 h 360800"/>
                <a:gd name="connsiteX340" fmla="*/ 121748 w 439511"/>
                <a:gd name="connsiteY340" fmla="*/ 280824 h 360800"/>
                <a:gd name="connsiteX341" fmla="*/ 119478 w 439511"/>
                <a:gd name="connsiteY341" fmla="*/ 279624 h 360800"/>
                <a:gd name="connsiteX342" fmla="*/ 118343 w 439511"/>
                <a:gd name="connsiteY342" fmla="*/ 278830 h 360800"/>
                <a:gd name="connsiteX343" fmla="*/ 117775 w 439511"/>
                <a:gd name="connsiteY343" fmla="*/ 277808 h 360800"/>
                <a:gd name="connsiteX344" fmla="*/ 116073 w 439511"/>
                <a:gd name="connsiteY344" fmla="*/ 276219 h 360800"/>
                <a:gd name="connsiteX345" fmla="*/ 114418 w 439511"/>
                <a:gd name="connsiteY345" fmla="*/ 275311 h 360800"/>
                <a:gd name="connsiteX346" fmla="*/ 112716 w 439511"/>
                <a:gd name="connsiteY346" fmla="*/ 274792 h 360800"/>
                <a:gd name="connsiteX347" fmla="*/ 110608 w 439511"/>
                <a:gd name="connsiteY347" fmla="*/ 274792 h 360800"/>
                <a:gd name="connsiteX348" fmla="*/ 109132 w 439511"/>
                <a:gd name="connsiteY348" fmla="*/ 275084 h 360800"/>
                <a:gd name="connsiteX349" fmla="*/ 107770 w 439511"/>
                <a:gd name="connsiteY349" fmla="*/ 274517 h 360800"/>
                <a:gd name="connsiteX350" fmla="*/ 105840 w 439511"/>
                <a:gd name="connsiteY350" fmla="*/ 272927 h 360800"/>
                <a:gd name="connsiteX351" fmla="*/ 103911 w 439511"/>
                <a:gd name="connsiteY351" fmla="*/ 270203 h 360800"/>
                <a:gd name="connsiteX352" fmla="*/ 102143 w 439511"/>
                <a:gd name="connsiteY352" fmla="*/ 267365 h 360800"/>
                <a:gd name="connsiteX353" fmla="*/ 100376 w 439511"/>
                <a:gd name="connsiteY353" fmla="*/ 264414 h 360800"/>
                <a:gd name="connsiteX354" fmla="*/ 97992 w 439511"/>
                <a:gd name="connsiteY354" fmla="*/ 261739 h 360800"/>
                <a:gd name="connsiteX355" fmla="*/ 96905 w 439511"/>
                <a:gd name="connsiteY355" fmla="*/ 259744 h 360800"/>
                <a:gd name="connsiteX356" fmla="*/ 94911 w 439511"/>
                <a:gd name="connsiteY356" fmla="*/ 255139 h 360800"/>
                <a:gd name="connsiteX357" fmla="*/ 94051 w 439511"/>
                <a:gd name="connsiteY357" fmla="*/ 253031 h 360800"/>
                <a:gd name="connsiteX358" fmla="*/ 93873 w 439511"/>
                <a:gd name="connsiteY358" fmla="*/ 251490 h 360800"/>
                <a:gd name="connsiteX359" fmla="*/ 94505 w 439511"/>
                <a:gd name="connsiteY359" fmla="*/ 249950 h 360800"/>
                <a:gd name="connsiteX360" fmla="*/ 94846 w 439511"/>
                <a:gd name="connsiteY360" fmla="*/ 248863 h 360800"/>
                <a:gd name="connsiteX361" fmla="*/ 94733 w 439511"/>
                <a:gd name="connsiteY361" fmla="*/ 247436 h 360800"/>
                <a:gd name="connsiteX362" fmla="*/ 93825 w 439511"/>
                <a:gd name="connsiteY362" fmla="*/ 246301 h 360800"/>
                <a:gd name="connsiteX363" fmla="*/ 93306 w 439511"/>
                <a:gd name="connsiteY363" fmla="*/ 244988 h 360800"/>
                <a:gd name="connsiteX364" fmla="*/ 93986 w 439511"/>
                <a:gd name="connsiteY364" fmla="*/ 243966 h 360800"/>
                <a:gd name="connsiteX365" fmla="*/ 94895 w 439511"/>
                <a:gd name="connsiteY365" fmla="*/ 243512 h 360800"/>
                <a:gd name="connsiteX366" fmla="*/ 95122 w 439511"/>
                <a:gd name="connsiteY366" fmla="*/ 242539 h 360800"/>
                <a:gd name="connsiteX367" fmla="*/ 94376 w 439511"/>
                <a:gd name="connsiteY367" fmla="*/ 241858 h 360800"/>
                <a:gd name="connsiteX368" fmla="*/ 93241 w 439511"/>
                <a:gd name="connsiteY368" fmla="*/ 242604 h 360800"/>
                <a:gd name="connsiteX369" fmla="*/ 92608 w 439511"/>
                <a:gd name="connsiteY369" fmla="*/ 242944 h 360800"/>
                <a:gd name="connsiteX370" fmla="*/ 91927 w 439511"/>
                <a:gd name="connsiteY370" fmla="*/ 242491 h 360800"/>
                <a:gd name="connsiteX371" fmla="*/ 90792 w 439511"/>
                <a:gd name="connsiteY371" fmla="*/ 239247 h 360800"/>
                <a:gd name="connsiteX372" fmla="*/ 89884 w 439511"/>
                <a:gd name="connsiteY372" fmla="*/ 237204 h 360800"/>
                <a:gd name="connsiteX373" fmla="*/ 90565 w 439511"/>
                <a:gd name="connsiteY373" fmla="*/ 236069 h 360800"/>
                <a:gd name="connsiteX374" fmla="*/ 91425 w 439511"/>
                <a:gd name="connsiteY374" fmla="*/ 236588 h 360800"/>
                <a:gd name="connsiteX375" fmla="*/ 92900 w 439511"/>
                <a:gd name="connsiteY375" fmla="*/ 236134 h 360800"/>
                <a:gd name="connsiteX376" fmla="*/ 93646 w 439511"/>
                <a:gd name="connsiteY376" fmla="*/ 235339 h 360800"/>
                <a:gd name="connsiteX377" fmla="*/ 93241 w 439511"/>
                <a:gd name="connsiteY377" fmla="*/ 234658 h 360800"/>
                <a:gd name="connsiteX378" fmla="*/ 92608 w 439511"/>
                <a:gd name="connsiteY378" fmla="*/ 234366 h 360800"/>
                <a:gd name="connsiteX379" fmla="*/ 92673 w 439511"/>
                <a:gd name="connsiteY379" fmla="*/ 233166 h 360800"/>
                <a:gd name="connsiteX380" fmla="*/ 93306 w 439511"/>
                <a:gd name="connsiteY380" fmla="*/ 232145 h 360800"/>
                <a:gd name="connsiteX381" fmla="*/ 93825 w 439511"/>
                <a:gd name="connsiteY381" fmla="*/ 231285 h 360800"/>
                <a:gd name="connsiteX382" fmla="*/ 94619 w 439511"/>
                <a:gd name="connsiteY382" fmla="*/ 230377 h 360800"/>
                <a:gd name="connsiteX383" fmla="*/ 94441 w 439511"/>
                <a:gd name="connsiteY383" fmla="*/ 228383 h 360800"/>
                <a:gd name="connsiteX384" fmla="*/ 94035 w 439511"/>
                <a:gd name="connsiteY384" fmla="*/ 227750 h 360800"/>
                <a:gd name="connsiteX385" fmla="*/ 93354 w 439511"/>
                <a:gd name="connsiteY385" fmla="*/ 227183 h 360800"/>
                <a:gd name="connsiteX386" fmla="*/ 93176 w 439511"/>
                <a:gd name="connsiteY386" fmla="*/ 226048 h 360800"/>
                <a:gd name="connsiteX387" fmla="*/ 93403 w 439511"/>
                <a:gd name="connsiteY387" fmla="*/ 223940 h 360800"/>
                <a:gd name="connsiteX388" fmla="*/ 92154 w 439511"/>
                <a:gd name="connsiteY388" fmla="*/ 222059 h 360800"/>
                <a:gd name="connsiteX389" fmla="*/ 91587 w 439511"/>
                <a:gd name="connsiteY389" fmla="*/ 220972 h 360800"/>
                <a:gd name="connsiteX390" fmla="*/ 92041 w 439511"/>
                <a:gd name="connsiteY390" fmla="*/ 220291 h 360800"/>
                <a:gd name="connsiteX391" fmla="*/ 90841 w 439511"/>
                <a:gd name="connsiteY391" fmla="*/ 219886 h 360800"/>
                <a:gd name="connsiteX392" fmla="*/ 89300 w 439511"/>
                <a:gd name="connsiteY392" fmla="*/ 218070 h 360800"/>
                <a:gd name="connsiteX393" fmla="*/ 88441 w 439511"/>
                <a:gd name="connsiteY393" fmla="*/ 216870 h 360800"/>
                <a:gd name="connsiteX394" fmla="*/ 88668 w 439511"/>
                <a:gd name="connsiteY394" fmla="*/ 215670 h 360800"/>
                <a:gd name="connsiteX395" fmla="*/ 88214 w 439511"/>
                <a:gd name="connsiteY395" fmla="*/ 214697 h 360800"/>
                <a:gd name="connsiteX396" fmla="*/ 87922 w 439511"/>
                <a:gd name="connsiteY396" fmla="*/ 213951 h 360800"/>
                <a:gd name="connsiteX397" fmla="*/ 88263 w 439511"/>
                <a:gd name="connsiteY397" fmla="*/ 212978 h 360800"/>
                <a:gd name="connsiteX398" fmla="*/ 88441 w 439511"/>
                <a:gd name="connsiteY398" fmla="*/ 211891 h 360800"/>
                <a:gd name="connsiteX399" fmla="*/ 87241 w 439511"/>
                <a:gd name="connsiteY399" fmla="*/ 210578 h 360800"/>
                <a:gd name="connsiteX400" fmla="*/ 86333 w 439511"/>
                <a:gd name="connsiteY400" fmla="*/ 209832 h 360800"/>
                <a:gd name="connsiteX401" fmla="*/ 85425 w 439511"/>
                <a:gd name="connsiteY401" fmla="*/ 208405 h 360800"/>
                <a:gd name="connsiteX402" fmla="*/ 84744 w 439511"/>
                <a:gd name="connsiteY402" fmla="*/ 205681 h 360800"/>
                <a:gd name="connsiteX403" fmla="*/ 84452 w 439511"/>
                <a:gd name="connsiteY403" fmla="*/ 203459 h 360800"/>
                <a:gd name="connsiteX404" fmla="*/ 84452 w 439511"/>
                <a:gd name="connsiteY404" fmla="*/ 202600 h 360800"/>
                <a:gd name="connsiteX405" fmla="*/ 83884 w 439511"/>
                <a:gd name="connsiteY405" fmla="*/ 201854 h 360800"/>
                <a:gd name="connsiteX406" fmla="*/ 82911 w 439511"/>
                <a:gd name="connsiteY406" fmla="*/ 201675 h 360800"/>
                <a:gd name="connsiteX407" fmla="*/ 82684 w 439511"/>
                <a:gd name="connsiteY407" fmla="*/ 202194 h 360800"/>
                <a:gd name="connsiteX408" fmla="*/ 81938 w 439511"/>
                <a:gd name="connsiteY408" fmla="*/ 202486 h 360800"/>
                <a:gd name="connsiteX409" fmla="*/ 81760 w 439511"/>
                <a:gd name="connsiteY409" fmla="*/ 201059 h 360800"/>
                <a:gd name="connsiteX410" fmla="*/ 80901 w 439511"/>
                <a:gd name="connsiteY410" fmla="*/ 199065 h 360800"/>
                <a:gd name="connsiteX411" fmla="*/ 80447 w 439511"/>
                <a:gd name="connsiteY411" fmla="*/ 196908 h 360800"/>
                <a:gd name="connsiteX412" fmla="*/ 78290 w 439511"/>
                <a:gd name="connsiteY412" fmla="*/ 194686 h 360800"/>
                <a:gd name="connsiteX413" fmla="*/ 77155 w 439511"/>
                <a:gd name="connsiteY413" fmla="*/ 193551 h 360800"/>
                <a:gd name="connsiteX414" fmla="*/ 75955 w 439511"/>
                <a:gd name="connsiteY414" fmla="*/ 193211 h 360800"/>
                <a:gd name="connsiteX415" fmla="*/ 74479 w 439511"/>
                <a:gd name="connsiteY415" fmla="*/ 191622 h 360800"/>
                <a:gd name="connsiteX416" fmla="*/ 73279 w 439511"/>
                <a:gd name="connsiteY416" fmla="*/ 190259 h 360800"/>
                <a:gd name="connsiteX417" fmla="*/ 71625 w 439511"/>
                <a:gd name="connsiteY417" fmla="*/ 190032 h 360800"/>
                <a:gd name="connsiteX418" fmla="*/ 70425 w 439511"/>
                <a:gd name="connsiteY418" fmla="*/ 189238 h 360800"/>
                <a:gd name="connsiteX419" fmla="*/ 70020 w 439511"/>
                <a:gd name="connsiteY419" fmla="*/ 188605 h 360800"/>
                <a:gd name="connsiteX420" fmla="*/ 70020 w 439511"/>
                <a:gd name="connsiteY420" fmla="*/ 187584 h 360800"/>
                <a:gd name="connsiteX421" fmla="*/ 69906 w 439511"/>
                <a:gd name="connsiteY421" fmla="*/ 186838 h 360800"/>
                <a:gd name="connsiteX422" fmla="*/ 69047 w 439511"/>
                <a:gd name="connsiteY422" fmla="*/ 186952 h 360800"/>
                <a:gd name="connsiteX423" fmla="*/ 68998 w 439511"/>
                <a:gd name="connsiteY423" fmla="*/ 187633 h 360800"/>
                <a:gd name="connsiteX424" fmla="*/ 68252 w 439511"/>
                <a:gd name="connsiteY424" fmla="*/ 188541 h 360800"/>
                <a:gd name="connsiteX425" fmla="*/ 66712 w 439511"/>
                <a:gd name="connsiteY425" fmla="*/ 187681 h 360800"/>
                <a:gd name="connsiteX426" fmla="*/ 65739 w 439511"/>
                <a:gd name="connsiteY426" fmla="*/ 186433 h 360800"/>
                <a:gd name="connsiteX427" fmla="*/ 64490 w 439511"/>
                <a:gd name="connsiteY427" fmla="*/ 185070 h 360800"/>
                <a:gd name="connsiteX428" fmla="*/ 63631 w 439511"/>
                <a:gd name="connsiteY428" fmla="*/ 184779 h 360800"/>
                <a:gd name="connsiteX429" fmla="*/ 63063 w 439511"/>
                <a:gd name="connsiteY429" fmla="*/ 185298 h 360800"/>
                <a:gd name="connsiteX430" fmla="*/ 62771 w 439511"/>
                <a:gd name="connsiteY430" fmla="*/ 186043 h 360800"/>
                <a:gd name="connsiteX431" fmla="*/ 61117 w 439511"/>
                <a:gd name="connsiteY431" fmla="*/ 186157 h 360800"/>
                <a:gd name="connsiteX432" fmla="*/ 60031 w 439511"/>
                <a:gd name="connsiteY432" fmla="*/ 185135 h 360800"/>
                <a:gd name="connsiteX433" fmla="*/ 59625 w 439511"/>
                <a:gd name="connsiteY433" fmla="*/ 184114 h 360800"/>
                <a:gd name="connsiteX434" fmla="*/ 58993 w 439511"/>
                <a:gd name="connsiteY434" fmla="*/ 183141 h 360800"/>
                <a:gd name="connsiteX435" fmla="*/ 59512 w 439511"/>
                <a:gd name="connsiteY435" fmla="*/ 182054 h 360800"/>
                <a:gd name="connsiteX436" fmla="*/ 59334 w 439511"/>
                <a:gd name="connsiteY436" fmla="*/ 181308 h 360800"/>
                <a:gd name="connsiteX437" fmla="*/ 58539 w 439511"/>
                <a:gd name="connsiteY437" fmla="*/ 181017 h 360800"/>
                <a:gd name="connsiteX438" fmla="*/ 57453 w 439511"/>
                <a:gd name="connsiteY438" fmla="*/ 179135 h 360800"/>
                <a:gd name="connsiteX439" fmla="*/ 55977 w 439511"/>
                <a:gd name="connsiteY439" fmla="*/ 177319 h 360800"/>
                <a:gd name="connsiteX440" fmla="*/ 54388 w 439511"/>
                <a:gd name="connsiteY440" fmla="*/ 175844 h 360800"/>
                <a:gd name="connsiteX441" fmla="*/ 53415 w 439511"/>
                <a:gd name="connsiteY441" fmla="*/ 174595 h 360800"/>
                <a:gd name="connsiteX442" fmla="*/ 53350 w 439511"/>
                <a:gd name="connsiteY442" fmla="*/ 173233 h 360800"/>
                <a:gd name="connsiteX443" fmla="*/ 54371 w 439511"/>
                <a:gd name="connsiteY443" fmla="*/ 173055 h 360800"/>
                <a:gd name="connsiteX444" fmla="*/ 55393 w 439511"/>
                <a:gd name="connsiteY444" fmla="*/ 172649 h 360800"/>
                <a:gd name="connsiteX445" fmla="*/ 55799 w 439511"/>
                <a:gd name="connsiteY445" fmla="*/ 170768 h 360800"/>
                <a:gd name="connsiteX446" fmla="*/ 54939 w 439511"/>
                <a:gd name="connsiteY446" fmla="*/ 168660 h 360800"/>
                <a:gd name="connsiteX447" fmla="*/ 55280 w 439511"/>
                <a:gd name="connsiteY447" fmla="*/ 167574 h 360800"/>
                <a:gd name="connsiteX448" fmla="*/ 55571 w 439511"/>
                <a:gd name="connsiteY448" fmla="*/ 166212 h 360800"/>
                <a:gd name="connsiteX449" fmla="*/ 55052 w 439511"/>
                <a:gd name="connsiteY449" fmla="*/ 164849 h 360800"/>
                <a:gd name="connsiteX450" fmla="*/ 52896 w 439511"/>
                <a:gd name="connsiteY450" fmla="*/ 163422 h 360800"/>
                <a:gd name="connsiteX451" fmla="*/ 51582 w 439511"/>
                <a:gd name="connsiteY451" fmla="*/ 162676 h 360800"/>
                <a:gd name="connsiteX452" fmla="*/ 52215 w 439511"/>
                <a:gd name="connsiteY452" fmla="*/ 161022 h 360800"/>
                <a:gd name="connsiteX453" fmla="*/ 52150 w 439511"/>
                <a:gd name="connsiteY453" fmla="*/ 159887 h 360800"/>
                <a:gd name="connsiteX454" fmla="*/ 50837 w 439511"/>
                <a:gd name="connsiteY454" fmla="*/ 158412 h 360800"/>
                <a:gd name="connsiteX455" fmla="*/ 49409 w 439511"/>
                <a:gd name="connsiteY455" fmla="*/ 156077 h 360800"/>
                <a:gd name="connsiteX456" fmla="*/ 48550 w 439511"/>
                <a:gd name="connsiteY456" fmla="*/ 154309 h 360800"/>
                <a:gd name="connsiteX457" fmla="*/ 47755 w 439511"/>
                <a:gd name="connsiteY457" fmla="*/ 153109 h 360800"/>
                <a:gd name="connsiteX458" fmla="*/ 45761 w 439511"/>
                <a:gd name="connsiteY458" fmla="*/ 152542 h 360800"/>
                <a:gd name="connsiteX459" fmla="*/ 43994 w 439511"/>
                <a:gd name="connsiteY459" fmla="*/ 151909 h 360800"/>
                <a:gd name="connsiteX460" fmla="*/ 43020 w 439511"/>
                <a:gd name="connsiteY460" fmla="*/ 149915 h 360800"/>
                <a:gd name="connsiteX461" fmla="*/ 43020 w 439511"/>
                <a:gd name="connsiteY461" fmla="*/ 145991 h 360800"/>
                <a:gd name="connsiteX462" fmla="*/ 42340 w 439511"/>
                <a:gd name="connsiteY462" fmla="*/ 144969 h 360800"/>
                <a:gd name="connsiteX463" fmla="*/ 40296 w 439511"/>
                <a:gd name="connsiteY463" fmla="*/ 144677 h 360800"/>
                <a:gd name="connsiteX464" fmla="*/ 39323 w 439511"/>
                <a:gd name="connsiteY464" fmla="*/ 143364 h 360800"/>
                <a:gd name="connsiteX465" fmla="*/ 38529 w 439511"/>
                <a:gd name="connsiteY465" fmla="*/ 141774 h 360800"/>
                <a:gd name="connsiteX466" fmla="*/ 36307 w 439511"/>
                <a:gd name="connsiteY466" fmla="*/ 137915 h 360800"/>
                <a:gd name="connsiteX467" fmla="*/ 35626 w 439511"/>
                <a:gd name="connsiteY467" fmla="*/ 135239 h 360800"/>
                <a:gd name="connsiteX468" fmla="*/ 34313 w 439511"/>
                <a:gd name="connsiteY468" fmla="*/ 132450 h 360800"/>
                <a:gd name="connsiteX469" fmla="*/ 32156 w 439511"/>
                <a:gd name="connsiteY469" fmla="*/ 130521 h 360800"/>
                <a:gd name="connsiteX470" fmla="*/ 30680 w 439511"/>
                <a:gd name="connsiteY470" fmla="*/ 129386 h 360800"/>
                <a:gd name="connsiteX471" fmla="*/ 30340 w 439511"/>
                <a:gd name="connsiteY471" fmla="*/ 126823 h 360800"/>
                <a:gd name="connsiteX472" fmla="*/ 28524 w 439511"/>
                <a:gd name="connsiteY472" fmla="*/ 125169 h 360800"/>
                <a:gd name="connsiteX473" fmla="*/ 25800 w 439511"/>
                <a:gd name="connsiteY473" fmla="*/ 122948 h 360800"/>
                <a:gd name="connsiteX474" fmla="*/ 24891 w 439511"/>
                <a:gd name="connsiteY474" fmla="*/ 121634 h 360800"/>
                <a:gd name="connsiteX475" fmla="*/ 24778 w 439511"/>
                <a:gd name="connsiteY475" fmla="*/ 118278 h 360800"/>
                <a:gd name="connsiteX476" fmla="*/ 23351 w 439511"/>
                <a:gd name="connsiteY476" fmla="*/ 116510 h 360800"/>
                <a:gd name="connsiteX477" fmla="*/ 21583 w 439511"/>
                <a:gd name="connsiteY477" fmla="*/ 114970 h 360800"/>
                <a:gd name="connsiteX478" fmla="*/ 20902 w 439511"/>
                <a:gd name="connsiteY478" fmla="*/ 112700 h 360800"/>
                <a:gd name="connsiteX479" fmla="*/ 20043 w 439511"/>
                <a:gd name="connsiteY479" fmla="*/ 111727 h 360800"/>
                <a:gd name="connsiteX480" fmla="*/ 19864 w 439511"/>
                <a:gd name="connsiteY480" fmla="*/ 110073 h 360800"/>
                <a:gd name="connsiteX481" fmla="*/ 18551 w 439511"/>
                <a:gd name="connsiteY481" fmla="*/ 109051 h 360800"/>
                <a:gd name="connsiteX482" fmla="*/ 18210 w 439511"/>
                <a:gd name="connsiteY482" fmla="*/ 107284 h 360800"/>
                <a:gd name="connsiteX483" fmla="*/ 16848 w 439511"/>
                <a:gd name="connsiteY483" fmla="*/ 105743 h 360800"/>
                <a:gd name="connsiteX484" fmla="*/ 16394 w 439511"/>
                <a:gd name="connsiteY484" fmla="*/ 104381 h 360800"/>
                <a:gd name="connsiteX485" fmla="*/ 13557 w 439511"/>
                <a:gd name="connsiteY485" fmla="*/ 101478 h 360800"/>
                <a:gd name="connsiteX486" fmla="*/ 13265 w 439511"/>
                <a:gd name="connsiteY486" fmla="*/ 100684 h 360800"/>
                <a:gd name="connsiteX487" fmla="*/ 13605 w 439511"/>
                <a:gd name="connsiteY487" fmla="*/ 99889 h 360800"/>
                <a:gd name="connsiteX488" fmla="*/ 12697 w 439511"/>
                <a:gd name="connsiteY488" fmla="*/ 99208 h 360800"/>
                <a:gd name="connsiteX489" fmla="*/ 10994 w 439511"/>
                <a:gd name="connsiteY489" fmla="*/ 98462 h 360800"/>
                <a:gd name="connsiteX490" fmla="*/ 10135 w 439511"/>
                <a:gd name="connsiteY490" fmla="*/ 97895 h 360800"/>
                <a:gd name="connsiteX491" fmla="*/ 7346 w 439511"/>
                <a:gd name="connsiteY491" fmla="*/ 98300 h 360800"/>
                <a:gd name="connsiteX492" fmla="*/ 5984 w 439511"/>
                <a:gd name="connsiteY492" fmla="*/ 98819 h 360800"/>
                <a:gd name="connsiteX493" fmla="*/ 5189 w 439511"/>
                <a:gd name="connsiteY493" fmla="*/ 98024 h 360800"/>
                <a:gd name="connsiteX494" fmla="*/ 4670 w 439511"/>
                <a:gd name="connsiteY494" fmla="*/ 98430 h 360800"/>
                <a:gd name="connsiteX495" fmla="*/ 3308 w 439511"/>
                <a:gd name="connsiteY495" fmla="*/ 97684 h 360800"/>
                <a:gd name="connsiteX496" fmla="*/ 1833 w 439511"/>
                <a:gd name="connsiteY496" fmla="*/ 97684 h 360800"/>
                <a:gd name="connsiteX497" fmla="*/ 1833 w 439511"/>
                <a:gd name="connsiteY497" fmla="*/ 99386 h 360800"/>
                <a:gd name="connsiteX498" fmla="*/ 1038 w 439511"/>
                <a:gd name="connsiteY498" fmla="*/ 99678 h 360800"/>
                <a:gd name="connsiteX499" fmla="*/ 633 w 439511"/>
                <a:gd name="connsiteY499" fmla="*/ 98770 h 360800"/>
                <a:gd name="connsiteX500" fmla="*/ 0 w 439511"/>
                <a:gd name="connsiteY500" fmla="*/ 98138 h 360800"/>
                <a:gd name="connsiteX501" fmla="*/ 908 w 439511"/>
                <a:gd name="connsiteY501" fmla="*/ 96824 h 360800"/>
                <a:gd name="connsiteX502" fmla="*/ 1654 w 439511"/>
                <a:gd name="connsiteY502" fmla="*/ 95916 h 360800"/>
                <a:gd name="connsiteX503" fmla="*/ 1881 w 439511"/>
                <a:gd name="connsiteY503" fmla="*/ 94603 h 360800"/>
                <a:gd name="connsiteX504" fmla="*/ 2903 w 439511"/>
                <a:gd name="connsiteY504" fmla="*/ 92835 h 360800"/>
                <a:gd name="connsiteX505" fmla="*/ 3308 w 439511"/>
                <a:gd name="connsiteY505" fmla="*/ 91587 h 360800"/>
                <a:gd name="connsiteX506" fmla="*/ 4168 w 439511"/>
                <a:gd name="connsiteY506" fmla="*/ 89933 h 360800"/>
                <a:gd name="connsiteX507" fmla="*/ 4573 w 439511"/>
                <a:gd name="connsiteY507" fmla="*/ 85554 h 360800"/>
                <a:gd name="connsiteX508" fmla="*/ 4232 w 439511"/>
                <a:gd name="connsiteY508" fmla="*/ 83625 h 360800"/>
                <a:gd name="connsiteX509" fmla="*/ 4184 w 439511"/>
                <a:gd name="connsiteY509" fmla="*/ 81857 h 360800"/>
                <a:gd name="connsiteX510" fmla="*/ 4589 w 439511"/>
                <a:gd name="connsiteY510" fmla="*/ 79863 h 360800"/>
                <a:gd name="connsiteX511" fmla="*/ 5043 w 439511"/>
                <a:gd name="connsiteY511" fmla="*/ 78954 h 360800"/>
                <a:gd name="connsiteX512" fmla="*/ 5384 w 439511"/>
                <a:gd name="connsiteY512" fmla="*/ 77300 h 360800"/>
                <a:gd name="connsiteX513" fmla="*/ 5676 w 439511"/>
                <a:gd name="connsiteY513" fmla="*/ 75938 h 360800"/>
                <a:gd name="connsiteX514" fmla="*/ 6195 w 439511"/>
                <a:gd name="connsiteY514" fmla="*/ 74511 h 360800"/>
                <a:gd name="connsiteX515" fmla="*/ 6649 w 439511"/>
                <a:gd name="connsiteY515" fmla="*/ 73149 h 360800"/>
                <a:gd name="connsiteX516" fmla="*/ 7216 w 439511"/>
                <a:gd name="connsiteY516" fmla="*/ 71722 h 360800"/>
                <a:gd name="connsiteX517" fmla="*/ 7330 w 439511"/>
                <a:gd name="connsiteY517" fmla="*/ 70360 h 360800"/>
                <a:gd name="connsiteX518" fmla="*/ 7654 w 439511"/>
                <a:gd name="connsiteY518" fmla="*/ 68998 h 36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Lst>
              <a:rect l="l" t="t" r="r" b="b"/>
              <a:pathLst>
                <a:path w="439511" h="360800">
                  <a:moveTo>
                    <a:pt x="7978" y="69144"/>
                  </a:moveTo>
                  <a:lnTo>
                    <a:pt x="10556" y="69452"/>
                  </a:lnTo>
                  <a:lnTo>
                    <a:pt x="15551" y="70360"/>
                  </a:lnTo>
                  <a:lnTo>
                    <a:pt x="20027" y="70895"/>
                  </a:lnTo>
                  <a:lnTo>
                    <a:pt x="25410" y="71803"/>
                  </a:lnTo>
                  <a:lnTo>
                    <a:pt x="30259" y="72338"/>
                  </a:lnTo>
                  <a:lnTo>
                    <a:pt x="32691" y="71966"/>
                  </a:lnTo>
                  <a:lnTo>
                    <a:pt x="34815" y="69922"/>
                  </a:lnTo>
                  <a:lnTo>
                    <a:pt x="37767" y="68187"/>
                  </a:lnTo>
                  <a:lnTo>
                    <a:pt x="40345" y="66144"/>
                  </a:lnTo>
                  <a:lnTo>
                    <a:pt x="42777" y="62966"/>
                  </a:lnTo>
                  <a:lnTo>
                    <a:pt x="45047" y="60015"/>
                  </a:lnTo>
                  <a:lnTo>
                    <a:pt x="46799" y="57582"/>
                  </a:lnTo>
                  <a:lnTo>
                    <a:pt x="48015" y="57128"/>
                  </a:lnTo>
                  <a:lnTo>
                    <a:pt x="50139" y="56528"/>
                  </a:lnTo>
                  <a:lnTo>
                    <a:pt x="52183" y="55928"/>
                  </a:lnTo>
                  <a:lnTo>
                    <a:pt x="54534" y="55620"/>
                  </a:lnTo>
                  <a:lnTo>
                    <a:pt x="56804" y="55085"/>
                  </a:lnTo>
                  <a:lnTo>
                    <a:pt x="59917" y="54712"/>
                  </a:lnTo>
                  <a:lnTo>
                    <a:pt x="61587" y="53950"/>
                  </a:lnTo>
                  <a:lnTo>
                    <a:pt x="62723" y="52280"/>
                  </a:lnTo>
                  <a:lnTo>
                    <a:pt x="63939" y="49701"/>
                  </a:lnTo>
                  <a:lnTo>
                    <a:pt x="64312" y="48112"/>
                  </a:lnTo>
                  <a:lnTo>
                    <a:pt x="65528" y="46296"/>
                  </a:lnTo>
                  <a:lnTo>
                    <a:pt x="67263" y="44934"/>
                  </a:lnTo>
                  <a:lnTo>
                    <a:pt x="68625" y="44026"/>
                  </a:lnTo>
                  <a:lnTo>
                    <a:pt x="71803" y="41821"/>
                  </a:lnTo>
                  <a:lnTo>
                    <a:pt x="70587" y="40539"/>
                  </a:lnTo>
                  <a:lnTo>
                    <a:pt x="67636" y="37361"/>
                  </a:lnTo>
                  <a:lnTo>
                    <a:pt x="65885" y="35010"/>
                  </a:lnTo>
                  <a:lnTo>
                    <a:pt x="62317" y="31069"/>
                  </a:lnTo>
                  <a:lnTo>
                    <a:pt x="59431" y="27729"/>
                  </a:lnTo>
                  <a:lnTo>
                    <a:pt x="56771" y="25070"/>
                  </a:lnTo>
                  <a:lnTo>
                    <a:pt x="54647" y="22118"/>
                  </a:lnTo>
                  <a:lnTo>
                    <a:pt x="53739" y="19313"/>
                  </a:lnTo>
                  <a:lnTo>
                    <a:pt x="53739" y="17416"/>
                  </a:lnTo>
                  <a:lnTo>
                    <a:pt x="56398" y="16589"/>
                  </a:lnTo>
                  <a:lnTo>
                    <a:pt x="60193" y="15681"/>
                  </a:lnTo>
                  <a:lnTo>
                    <a:pt x="62998" y="14627"/>
                  </a:lnTo>
                  <a:lnTo>
                    <a:pt x="66631" y="13410"/>
                  </a:lnTo>
                  <a:lnTo>
                    <a:pt x="70117" y="12502"/>
                  </a:lnTo>
                  <a:lnTo>
                    <a:pt x="74592" y="11286"/>
                  </a:lnTo>
                  <a:lnTo>
                    <a:pt x="78079" y="10151"/>
                  </a:lnTo>
                  <a:lnTo>
                    <a:pt x="81646" y="9389"/>
                  </a:lnTo>
                  <a:lnTo>
                    <a:pt x="87711" y="7346"/>
                  </a:lnTo>
                  <a:lnTo>
                    <a:pt x="92560" y="5756"/>
                  </a:lnTo>
                  <a:lnTo>
                    <a:pt x="94376" y="4394"/>
                  </a:lnTo>
                  <a:lnTo>
                    <a:pt x="96419" y="2043"/>
                  </a:lnTo>
                  <a:lnTo>
                    <a:pt x="98689" y="0"/>
                  </a:lnTo>
                  <a:lnTo>
                    <a:pt x="103392" y="1978"/>
                  </a:lnTo>
                  <a:lnTo>
                    <a:pt x="107332" y="3567"/>
                  </a:lnTo>
                  <a:lnTo>
                    <a:pt x="111500" y="4621"/>
                  </a:lnTo>
                  <a:lnTo>
                    <a:pt x="114678" y="5530"/>
                  </a:lnTo>
                  <a:lnTo>
                    <a:pt x="116267" y="7281"/>
                  </a:lnTo>
                  <a:lnTo>
                    <a:pt x="118164" y="7962"/>
                  </a:lnTo>
                  <a:lnTo>
                    <a:pt x="119899" y="7962"/>
                  </a:lnTo>
                  <a:lnTo>
                    <a:pt x="123078" y="10232"/>
                  </a:lnTo>
                  <a:lnTo>
                    <a:pt x="126191" y="11740"/>
                  </a:lnTo>
                  <a:lnTo>
                    <a:pt x="132937" y="15308"/>
                  </a:lnTo>
                  <a:lnTo>
                    <a:pt x="141272" y="19783"/>
                  </a:lnTo>
                  <a:lnTo>
                    <a:pt x="148780" y="23724"/>
                  </a:lnTo>
                  <a:lnTo>
                    <a:pt x="155217" y="27129"/>
                  </a:lnTo>
                  <a:lnTo>
                    <a:pt x="164168" y="32432"/>
                  </a:lnTo>
                  <a:lnTo>
                    <a:pt x="171968" y="35545"/>
                  </a:lnTo>
                  <a:lnTo>
                    <a:pt x="178941" y="41237"/>
                  </a:lnTo>
                  <a:lnTo>
                    <a:pt x="184325" y="46166"/>
                  </a:lnTo>
                  <a:lnTo>
                    <a:pt x="191297" y="51858"/>
                  </a:lnTo>
                  <a:lnTo>
                    <a:pt x="198870" y="58685"/>
                  </a:lnTo>
                  <a:lnTo>
                    <a:pt x="204627" y="63533"/>
                  </a:lnTo>
                  <a:lnTo>
                    <a:pt x="209702" y="68009"/>
                  </a:lnTo>
                  <a:lnTo>
                    <a:pt x="215005" y="72549"/>
                  </a:lnTo>
                  <a:lnTo>
                    <a:pt x="219935" y="76490"/>
                  </a:lnTo>
                  <a:lnTo>
                    <a:pt x="224329" y="80349"/>
                  </a:lnTo>
                  <a:lnTo>
                    <a:pt x="226307" y="82019"/>
                  </a:lnTo>
                  <a:lnTo>
                    <a:pt x="229259" y="82019"/>
                  </a:lnTo>
                  <a:lnTo>
                    <a:pt x="236312" y="79214"/>
                  </a:lnTo>
                  <a:lnTo>
                    <a:pt x="243431" y="76782"/>
                  </a:lnTo>
                  <a:lnTo>
                    <a:pt x="248425" y="74657"/>
                  </a:lnTo>
                  <a:lnTo>
                    <a:pt x="251312" y="74836"/>
                  </a:lnTo>
                  <a:lnTo>
                    <a:pt x="254214" y="75241"/>
                  </a:lnTo>
                  <a:lnTo>
                    <a:pt x="256890" y="75760"/>
                  </a:lnTo>
                  <a:lnTo>
                    <a:pt x="259614" y="75938"/>
                  </a:lnTo>
                  <a:lnTo>
                    <a:pt x="262177" y="76165"/>
                  </a:lnTo>
                  <a:lnTo>
                    <a:pt x="265533" y="76733"/>
                  </a:lnTo>
                  <a:lnTo>
                    <a:pt x="267349" y="78095"/>
                  </a:lnTo>
                  <a:lnTo>
                    <a:pt x="269165" y="79409"/>
                  </a:lnTo>
                  <a:lnTo>
                    <a:pt x="269847" y="80544"/>
                  </a:lnTo>
                  <a:lnTo>
                    <a:pt x="269847" y="82360"/>
                  </a:lnTo>
                  <a:cubicBezTo>
                    <a:pt x="269847" y="82360"/>
                    <a:pt x="270074" y="84581"/>
                    <a:pt x="269847" y="84744"/>
                  </a:cubicBezTo>
                  <a:cubicBezTo>
                    <a:pt x="269619" y="84922"/>
                    <a:pt x="270365" y="86106"/>
                    <a:pt x="270365" y="86106"/>
                  </a:cubicBezTo>
                  <a:lnTo>
                    <a:pt x="271728" y="87695"/>
                  </a:lnTo>
                  <a:lnTo>
                    <a:pt x="273041" y="88376"/>
                  </a:lnTo>
                  <a:lnTo>
                    <a:pt x="276171" y="88376"/>
                  </a:lnTo>
                  <a:lnTo>
                    <a:pt x="279122" y="88668"/>
                  </a:lnTo>
                  <a:lnTo>
                    <a:pt x="286403" y="88668"/>
                  </a:lnTo>
                  <a:lnTo>
                    <a:pt x="287765" y="89300"/>
                  </a:lnTo>
                  <a:lnTo>
                    <a:pt x="288511" y="90046"/>
                  </a:lnTo>
                  <a:lnTo>
                    <a:pt x="288916" y="91360"/>
                  </a:lnTo>
                  <a:lnTo>
                    <a:pt x="288916" y="92608"/>
                  </a:lnTo>
                  <a:cubicBezTo>
                    <a:pt x="288916" y="92608"/>
                    <a:pt x="288624" y="93922"/>
                    <a:pt x="288916" y="94149"/>
                  </a:cubicBezTo>
                  <a:cubicBezTo>
                    <a:pt x="289208" y="94376"/>
                    <a:pt x="290343" y="95511"/>
                    <a:pt x="290343" y="95511"/>
                  </a:cubicBezTo>
                  <a:lnTo>
                    <a:pt x="290797" y="97051"/>
                  </a:lnTo>
                  <a:cubicBezTo>
                    <a:pt x="290797" y="97051"/>
                    <a:pt x="290911" y="98478"/>
                    <a:pt x="290797" y="98640"/>
                  </a:cubicBezTo>
                  <a:cubicBezTo>
                    <a:pt x="290684" y="98819"/>
                    <a:pt x="291251" y="99662"/>
                    <a:pt x="291251" y="99662"/>
                  </a:cubicBezTo>
                  <a:cubicBezTo>
                    <a:pt x="291251" y="99662"/>
                    <a:pt x="292386" y="100521"/>
                    <a:pt x="292613" y="100521"/>
                  </a:cubicBezTo>
                  <a:lnTo>
                    <a:pt x="293927" y="100521"/>
                  </a:lnTo>
                  <a:lnTo>
                    <a:pt x="293927" y="101997"/>
                  </a:lnTo>
                  <a:lnTo>
                    <a:pt x="294495" y="103084"/>
                  </a:lnTo>
                  <a:lnTo>
                    <a:pt x="295695" y="103716"/>
                  </a:lnTo>
                  <a:lnTo>
                    <a:pt x="296149" y="104575"/>
                  </a:lnTo>
                  <a:lnTo>
                    <a:pt x="296894" y="105483"/>
                  </a:lnTo>
                  <a:lnTo>
                    <a:pt x="296894" y="107137"/>
                  </a:lnTo>
                  <a:lnTo>
                    <a:pt x="296214" y="107429"/>
                  </a:lnTo>
                  <a:lnTo>
                    <a:pt x="295921" y="105889"/>
                  </a:lnTo>
                  <a:lnTo>
                    <a:pt x="295289" y="105889"/>
                  </a:lnTo>
                  <a:lnTo>
                    <a:pt x="294997" y="107429"/>
                  </a:lnTo>
                  <a:lnTo>
                    <a:pt x="295175" y="108451"/>
                  </a:lnTo>
                  <a:lnTo>
                    <a:pt x="296084" y="108451"/>
                  </a:lnTo>
                  <a:lnTo>
                    <a:pt x="296375" y="109359"/>
                  </a:lnTo>
                  <a:lnTo>
                    <a:pt x="295921" y="109991"/>
                  </a:lnTo>
                  <a:lnTo>
                    <a:pt x="296440" y="109991"/>
                  </a:lnTo>
                  <a:cubicBezTo>
                    <a:pt x="296440" y="109991"/>
                    <a:pt x="297235" y="110170"/>
                    <a:pt x="297462" y="110446"/>
                  </a:cubicBezTo>
                  <a:cubicBezTo>
                    <a:pt x="297689" y="110737"/>
                    <a:pt x="298548" y="110105"/>
                    <a:pt x="298548" y="110105"/>
                  </a:cubicBezTo>
                  <a:lnTo>
                    <a:pt x="299457" y="110527"/>
                  </a:lnTo>
                  <a:lnTo>
                    <a:pt x="300203" y="111418"/>
                  </a:lnTo>
                  <a:lnTo>
                    <a:pt x="301451" y="111418"/>
                  </a:lnTo>
                  <a:lnTo>
                    <a:pt x="303381" y="111710"/>
                  </a:lnTo>
                  <a:lnTo>
                    <a:pt x="305035" y="112278"/>
                  </a:lnTo>
                  <a:lnTo>
                    <a:pt x="306170" y="113591"/>
                  </a:lnTo>
                  <a:lnTo>
                    <a:pt x="306170" y="114954"/>
                  </a:lnTo>
                  <a:lnTo>
                    <a:pt x="305424" y="115748"/>
                  </a:lnTo>
                  <a:lnTo>
                    <a:pt x="305132" y="117791"/>
                  </a:lnTo>
                  <a:lnTo>
                    <a:pt x="306445" y="118359"/>
                  </a:lnTo>
                  <a:lnTo>
                    <a:pt x="306105" y="119105"/>
                  </a:lnTo>
                  <a:lnTo>
                    <a:pt x="306445" y="119899"/>
                  </a:lnTo>
                  <a:lnTo>
                    <a:pt x="307354" y="119607"/>
                  </a:lnTo>
                  <a:lnTo>
                    <a:pt x="307694" y="121262"/>
                  </a:lnTo>
                  <a:cubicBezTo>
                    <a:pt x="307694" y="121262"/>
                    <a:pt x="308667" y="121148"/>
                    <a:pt x="308829" y="121262"/>
                  </a:cubicBezTo>
                  <a:cubicBezTo>
                    <a:pt x="309008" y="121375"/>
                    <a:pt x="310256" y="121602"/>
                    <a:pt x="310256" y="121602"/>
                  </a:cubicBezTo>
                  <a:lnTo>
                    <a:pt x="310256" y="121197"/>
                  </a:lnTo>
                  <a:lnTo>
                    <a:pt x="309510" y="120062"/>
                  </a:lnTo>
                  <a:lnTo>
                    <a:pt x="310645" y="120062"/>
                  </a:lnTo>
                  <a:lnTo>
                    <a:pt x="311667" y="120580"/>
                  </a:lnTo>
                  <a:lnTo>
                    <a:pt x="311667" y="121602"/>
                  </a:lnTo>
                  <a:lnTo>
                    <a:pt x="312186" y="122624"/>
                  </a:lnTo>
                  <a:lnTo>
                    <a:pt x="312705" y="123759"/>
                  </a:lnTo>
                  <a:lnTo>
                    <a:pt x="313224" y="124505"/>
                  </a:lnTo>
                  <a:lnTo>
                    <a:pt x="314699" y="125867"/>
                  </a:lnTo>
                  <a:lnTo>
                    <a:pt x="316580" y="126953"/>
                  </a:lnTo>
                  <a:lnTo>
                    <a:pt x="319078" y="127634"/>
                  </a:lnTo>
                  <a:lnTo>
                    <a:pt x="321186" y="129337"/>
                  </a:lnTo>
                  <a:lnTo>
                    <a:pt x="322272" y="130991"/>
                  </a:lnTo>
                  <a:lnTo>
                    <a:pt x="321299" y="131737"/>
                  </a:lnTo>
                  <a:lnTo>
                    <a:pt x="320505" y="130942"/>
                  </a:lnTo>
                  <a:lnTo>
                    <a:pt x="320456" y="130148"/>
                  </a:lnTo>
                  <a:lnTo>
                    <a:pt x="319661" y="130261"/>
                  </a:lnTo>
                  <a:lnTo>
                    <a:pt x="319840" y="131234"/>
                  </a:lnTo>
                  <a:lnTo>
                    <a:pt x="320018" y="132142"/>
                  </a:lnTo>
                  <a:lnTo>
                    <a:pt x="320310" y="133456"/>
                  </a:lnTo>
                  <a:lnTo>
                    <a:pt x="320245" y="134542"/>
                  </a:lnTo>
                  <a:lnTo>
                    <a:pt x="321332" y="136018"/>
                  </a:lnTo>
                  <a:lnTo>
                    <a:pt x="322304" y="137218"/>
                  </a:lnTo>
                  <a:lnTo>
                    <a:pt x="323278" y="137218"/>
                  </a:lnTo>
                  <a:lnTo>
                    <a:pt x="324867" y="139147"/>
                  </a:lnTo>
                  <a:lnTo>
                    <a:pt x="324867" y="141985"/>
                  </a:lnTo>
                  <a:lnTo>
                    <a:pt x="324072" y="143072"/>
                  </a:lnTo>
                  <a:cubicBezTo>
                    <a:pt x="324072" y="143072"/>
                    <a:pt x="324299" y="143817"/>
                    <a:pt x="324299" y="144045"/>
                  </a:cubicBezTo>
                  <a:cubicBezTo>
                    <a:pt x="324299" y="144272"/>
                    <a:pt x="323553" y="144953"/>
                    <a:pt x="323553" y="144953"/>
                  </a:cubicBezTo>
                  <a:lnTo>
                    <a:pt x="321785" y="144320"/>
                  </a:lnTo>
                  <a:lnTo>
                    <a:pt x="321834" y="143234"/>
                  </a:lnTo>
                  <a:lnTo>
                    <a:pt x="320699" y="142212"/>
                  </a:lnTo>
                  <a:lnTo>
                    <a:pt x="320359" y="143072"/>
                  </a:lnTo>
                  <a:lnTo>
                    <a:pt x="320991" y="143980"/>
                  </a:lnTo>
                  <a:lnTo>
                    <a:pt x="322467" y="145796"/>
                  </a:lnTo>
                  <a:lnTo>
                    <a:pt x="322580" y="146704"/>
                  </a:lnTo>
                  <a:lnTo>
                    <a:pt x="322629" y="147839"/>
                  </a:lnTo>
                  <a:lnTo>
                    <a:pt x="322402" y="149088"/>
                  </a:lnTo>
                  <a:cubicBezTo>
                    <a:pt x="322402" y="149088"/>
                    <a:pt x="322223" y="149947"/>
                    <a:pt x="322402" y="150061"/>
                  </a:cubicBezTo>
                  <a:cubicBezTo>
                    <a:pt x="322580" y="150174"/>
                    <a:pt x="323488" y="151990"/>
                    <a:pt x="323488" y="152217"/>
                  </a:cubicBezTo>
                  <a:cubicBezTo>
                    <a:pt x="323488" y="152444"/>
                    <a:pt x="324850" y="155055"/>
                    <a:pt x="324850" y="155055"/>
                  </a:cubicBezTo>
                  <a:cubicBezTo>
                    <a:pt x="324850" y="155055"/>
                    <a:pt x="326099" y="157098"/>
                    <a:pt x="326099" y="157277"/>
                  </a:cubicBezTo>
                  <a:cubicBezTo>
                    <a:pt x="326099" y="157455"/>
                    <a:pt x="327120" y="159158"/>
                    <a:pt x="327120" y="159158"/>
                  </a:cubicBezTo>
                  <a:lnTo>
                    <a:pt x="328256" y="160633"/>
                  </a:lnTo>
                  <a:lnTo>
                    <a:pt x="328256" y="159660"/>
                  </a:lnTo>
                  <a:lnTo>
                    <a:pt x="329002" y="159660"/>
                  </a:lnTo>
                  <a:cubicBezTo>
                    <a:pt x="329002" y="159660"/>
                    <a:pt x="330088" y="160682"/>
                    <a:pt x="330250" y="160633"/>
                  </a:cubicBezTo>
                  <a:cubicBezTo>
                    <a:pt x="330429" y="160568"/>
                    <a:pt x="331109" y="161541"/>
                    <a:pt x="331109" y="161720"/>
                  </a:cubicBezTo>
                  <a:cubicBezTo>
                    <a:pt x="331109" y="161898"/>
                    <a:pt x="331677" y="163601"/>
                    <a:pt x="331677" y="163601"/>
                  </a:cubicBezTo>
                  <a:lnTo>
                    <a:pt x="331158" y="164622"/>
                  </a:lnTo>
                  <a:lnTo>
                    <a:pt x="331677" y="165595"/>
                  </a:lnTo>
                  <a:lnTo>
                    <a:pt x="331677" y="168433"/>
                  </a:lnTo>
                  <a:lnTo>
                    <a:pt x="332699" y="169406"/>
                  </a:lnTo>
                  <a:lnTo>
                    <a:pt x="333104" y="169406"/>
                  </a:lnTo>
                  <a:lnTo>
                    <a:pt x="333899" y="170833"/>
                  </a:lnTo>
                  <a:lnTo>
                    <a:pt x="334531" y="172147"/>
                  </a:lnTo>
                  <a:lnTo>
                    <a:pt x="335439" y="172892"/>
                  </a:lnTo>
                  <a:lnTo>
                    <a:pt x="335731" y="174027"/>
                  </a:lnTo>
                  <a:lnTo>
                    <a:pt x="336137" y="175844"/>
                  </a:lnTo>
                  <a:lnTo>
                    <a:pt x="336931" y="176184"/>
                  </a:lnTo>
                  <a:lnTo>
                    <a:pt x="337953" y="176590"/>
                  </a:lnTo>
                  <a:lnTo>
                    <a:pt x="338634" y="179265"/>
                  </a:lnTo>
                  <a:lnTo>
                    <a:pt x="340855" y="181260"/>
                  </a:lnTo>
                  <a:lnTo>
                    <a:pt x="343239" y="181941"/>
                  </a:lnTo>
                  <a:cubicBezTo>
                    <a:pt x="343239" y="181941"/>
                    <a:pt x="345396" y="181487"/>
                    <a:pt x="345623" y="181487"/>
                  </a:cubicBezTo>
                  <a:lnTo>
                    <a:pt x="347617" y="181487"/>
                  </a:lnTo>
                  <a:lnTo>
                    <a:pt x="348817" y="180352"/>
                  </a:lnTo>
                  <a:lnTo>
                    <a:pt x="349336" y="179946"/>
                  </a:lnTo>
                  <a:lnTo>
                    <a:pt x="349336" y="179087"/>
                  </a:lnTo>
                  <a:lnTo>
                    <a:pt x="350585" y="179022"/>
                  </a:lnTo>
                  <a:lnTo>
                    <a:pt x="351104" y="179930"/>
                  </a:lnTo>
                  <a:lnTo>
                    <a:pt x="350763" y="180562"/>
                  </a:lnTo>
                  <a:lnTo>
                    <a:pt x="349742" y="180790"/>
                  </a:lnTo>
                  <a:lnTo>
                    <a:pt x="348266" y="181925"/>
                  </a:lnTo>
                  <a:lnTo>
                    <a:pt x="347406" y="183173"/>
                  </a:lnTo>
                  <a:lnTo>
                    <a:pt x="347066" y="184487"/>
                  </a:lnTo>
                  <a:lnTo>
                    <a:pt x="347066" y="185914"/>
                  </a:lnTo>
                  <a:lnTo>
                    <a:pt x="348266" y="185914"/>
                  </a:lnTo>
                  <a:lnTo>
                    <a:pt x="349628" y="185346"/>
                  </a:lnTo>
                  <a:lnTo>
                    <a:pt x="351104" y="185638"/>
                  </a:lnTo>
                  <a:lnTo>
                    <a:pt x="352466" y="186838"/>
                  </a:lnTo>
                  <a:lnTo>
                    <a:pt x="352466" y="191832"/>
                  </a:lnTo>
                  <a:lnTo>
                    <a:pt x="355985" y="195919"/>
                  </a:lnTo>
                  <a:lnTo>
                    <a:pt x="360639" y="201383"/>
                  </a:lnTo>
                  <a:lnTo>
                    <a:pt x="364725" y="206102"/>
                  </a:lnTo>
                  <a:lnTo>
                    <a:pt x="367514" y="209735"/>
                  </a:lnTo>
                  <a:lnTo>
                    <a:pt x="371033" y="213772"/>
                  </a:lnTo>
                  <a:lnTo>
                    <a:pt x="373417" y="216902"/>
                  </a:lnTo>
                  <a:lnTo>
                    <a:pt x="375119" y="219010"/>
                  </a:lnTo>
                  <a:lnTo>
                    <a:pt x="385173" y="219010"/>
                  </a:lnTo>
                  <a:lnTo>
                    <a:pt x="421723" y="219351"/>
                  </a:lnTo>
                  <a:lnTo>
                    <a:pt x="428258" y="219351"/>
                  </a:lnTo>
                  <a:lnTo>
                    <a:pt x="439512" y="237253"/>
                  </a:lnTo>
                  <a:lnTo>
                    <a:pt x="432636" y="259306"/>
                  </a:lnTo>
                  <a:lnTo>
                    <a:pt x="425469" y="281473"/>
                  </a:lnTo>
                  <a:lnTo>
                    <a:pt x="379660" y="296424"/>
                  </a:lnTo>
                  <a:lnTo>
                    <a:pt x="360898" y="302846"/>
                  </a:lnTo>
                  <a:lnTo>
                    <a:pt x="357266" y="304159"/>
                  </a:lnTo>
                  <a:lnTo>
                    <a:pt x="277565" y="332407"/>
                  </a:lnTo>
                  <a:lnTo>
                    <a:pt x="267900" y="339347"/>
                  </a:lnTo>
                  <a:lnTo>
                    <a:pt x="264657" y="345315"/>
                  </a:lnTo>
                  <a:lnTo>
                    <a:pt x="263117" y="346336"/>
                  </a:lnTo>
                  <a:lnTo>
                    <a:pt x="260393" y="346628"/>
                  </a:lnTo>
                  <a:lnTo>
                    <a:pt x="257604" y="346628"/>
                  </a:lnTo>
                  <a:lnTo>
                    <a:pt x="253517" y="342704"/>
                  </a:lnTo>
                  <a:lnTo>
                    <a:pt x="251523" y="339866"/>
                  </a:lnTo>
                  <a:lnTo>
                    <a:pt x="239182" y="339801"/>
                  </a:lnTo>
                  <a:lnTo>
                    <a:pt x="227864" y="339866"/>
                  </a:lnTo>
                  <a:lnTo>
                    <a:pt x="221669" y="339412"/>
                  </a:lnTo>
                  <a:lnTo>
                    <a:pt x="212913" y="337596"/>
                  </a:lnTo>
                  <a:lnTo>
                    <a:pt x="206946" y="337596"/>
                  </a:lnTo>
                  <a:lnTo>
                    <a:pt x="200119" y="337661"/>
                  </a:lnTo>
                  <a:lnTo>
                    <a:pt x="196827" y="338520"/>
                  </a:lnTo>
                  <a:lnTo>
                    <a:pt x="193697" y="338699"/>
                  </a:lnTo>
                  <a:lnTo>
                    <a:pt x="188411" y="336996"/>
                  </a:lnTo>
                  <a:lnTo>
                    <a:pt x="184325" y="335066"/>
                  </a:lnTo>
                  <a:lnTo>
                    <a:pt x="182671" y="335472"/>
                  </a:lnTo>
                  <a:lnTo>
                    <a:pt x="179314" y="339623"/>
                  </a:lnTo>
                  <a:cubicBezTo>
                    <a:pt x="179314" y="339623"/>
                    <a:pt x="179135" y="340823"/>
                    <a:pt x="179135" y="340985"/>
                  </a:cubicBezTo>
                  <a:cubicBezTo>
                    <a:pt x="179135" y="341147"/>
                    <a:pt x="178909" y="342753"/>
                    <a:pt x="178909" y="342753"/>
                  </a:cubicBezTo>
                  <a:lnTo>
                    <a:pt x="178049" y="343725"/>
                  </a:lnTo>
                  <a:lnTo>
                    <a:pt x="177417" y="345379"/>
                  </a:lnTo>
                  <a:lnTo>
                    <a:pt x="177465" y="348104"/>
                  </a:lnTo>
                  <a:lnTo>
                    <a:pt x="178666" y="349806"/>
                  </a:lnTo>
                  <a:lnTo>
                    <a:pt x="178844" y="351347"/>
                  </a:lnTo>
                  <a:lnTo>
                    <a:pt x="178552" y="352142"/>
                  </a:lnTo>
                  <a:lnTo>
                    <a:pt x="177190" y="352709"/>
                  </a:lnTo>
                  <a:lnTo>
                    <a:pt x="176281" y="353682"/>
                  </a:lnTo>
                  <a:lnTo>
                    <a:pt x="175714" y="354768"/>
                  </a:lnTo>
                  <a:lnTo>
                    <a:pt x="175374" y="355968"/>
                  </a:lnTo>
                  <a:lnTo>
                    <a:pt x="174627" y="357055"/>
                  </a:lnTo>
                  <a:lnTo>
                    <a:pt x="171449" y="360006"/>
                  </a:lnTo>
                  <a:lnTo>
                    <a:pt x="170476" y="360801"/>
                  </a:lnTo>
                  <a:cubicBezTo>
                    <a:pt x="170476" y="360801"/>
                    <a:pt x="170298" y="359552"/>
                    <a:pt x="170298" y="359374"/>
                  </a:cubicBezTo>
                  <a:cubicBezTo>
                    <a:pt x="170298" y="359195"/>
                    <a:pt x="169325" y="357217"/>
                    <a:pt x="169325" y="357217"/>
                  </a:cubicBezTo>
                  <a:lnTo>
                    <a:pt x="169277" y="355741"/>
                  </a:lnTo>
                  <a:lnTo>
                    <a:pt x="168255" y="353974"/>
                  </a:lnTo>
                  <a:lnTo>
                    <a:pt x="168077" y="352887"/>
                  </a:lnTo>
                  <a:lnTo>
                    <a:pt x="167330" y="351866"/>
                  </a:lnTo>
                  <a:lnTo>
                    <a:pt x="166471" y="351347"/>
                  </a:lnTo>
                  <a:lnTo>
                    <a:pt x="165790" y="350439"/>
                  </a:lnTo>
                  <a:lnTo>
                    <a:pt x="165223" y="349806"/>
                  </a:lnTo>
                  <a:lnTo>
                    <a:pt x="165449" y="347017"/>
                  </a:lnTo>
                  <a:lnTo>
                    <a:pt x="164995" y="346271"/>
                  </a:lnTo>
                  <a:cubicBezTo>
                    <a:pt x="164995" y="346271"/>
                    <a:pt x="164023" y="345704"/>
                    <a:pt x="163860" y="345704"/>
                  </a:cubicBezTo>
                  <a:cubicBezTo>
                    <a:pt x="163698" y="345704"/>
                    <a:pt x="162725" y="344731"/>
                    <a:pt x="162725" y="344731"/>
                  </a:cubicBezTo>
                  <a:lnTo>
                    <a:pt x="161931" y="344666"/>
                  </a:lnTo>
                  <a:lnTo>
                    <a:pt x="161525" y="343693"/>
                  </a:lnTo>
                  <a:lnTo>
                    <a:pt x="161525" y="342720"/>
                  </a:lnTo>
                  <a:lnTo>
                    <a:pt x="160731" y="342201"/>
                  </a:lnTo>
                  <a:lnTo>
                    <a:pt x="160325" y="341228"/>
                  </a:lnTo>
                  <a:lnTo>
                    <a:pt x="160033" y="338504"/>
                  </a:lnTo>
                  <a:lnTo>
                    <a:pt x="159806" y="337531"/>
                  </a:lnTo>
                  <a:lnTo>
                    <a:pt x="159855" y="336850"/>
                  </a:lnTo>
                  <a:lnTo>
                    <a:pt x="159741" y="336055"/>
                  </a:lnTo>
                  <a:lnTo>
                    <a:pt x="156158" y="333445"/>
                  </a:lnTo>
                  <a:lnTo>
                    <a:pt x="154342" y="331450"/>
                  </a:lnTo>
                  <a:lnTo>
                    <a:pt x="151212" y="329180"/>
                  </a:lnTo>
                  <a:lnTo>
                    <a:pt x="148488" y="327639"/>
                  </a:lnTo>
                  <a:lnTo>
                    <a:pt x="146266" y="324915"/>
                  </a:lnTo>
                  <a:lnTo>
                    <a:pt x="144839" y="321964"/>
                  </a:lnTo>
                  <a:lnTo>
                    <a:pt x="143412" y="319694"/>
                  </a:lnTo>
                  <a:lnTo>
                    <a:pt x="142958" y="318153"/>
                  </a:lnTo>
                  <a:lnTo>
                    <a:pt x="142504" y="315315"/>
                  </a:lnTo>
                  <a:lnTo>
                    <a:pt x="141710" y="313888"/>
                  </a:lnTo>
                  <a:lnTo>
                    <a:pt x="141077" y="312575"/>
                  </a:lnTo>
                  <a:lnTo>
                    <a:pt x="139650" y="312121"/>
                  </a:lnTo>
                  <a:lnTo>
                    <a:pt x="138337" y="310581"/>
                  </a:lnTo>
                  <a:lnTo>
                    <a:pt x="137315" y="309834"/>
                  </a:lnTo>
                  <a:lnTo>
                    <a:pt x="137656" y="308635"/>
                  </a:lnTo>
                  <a:lnTo>
                    <a:pt x="138402" y="307954"/>
                  </a:lnTo>
                  <a:cubicBezTo>
                    <a:pt x="138402" y="307954"/>
                    <a:pt x="138580" y="307321"/>
                    <a:pt x="138467" y="307094"/>
                  </a:cubicBezTo>
                  <a:cubicBezTo>
                    <a:pt x="138353" y="306867"/>
                    <a:pt x="137785" y="306121"/>
                    <a:pt x="137607" y="306121"/>
                  </a:cubicBezTo>
                  <a:cubicBezTo>
                    <a:pt x="137429" y="306121"/>
                    <a:pt x="136748" y="305781"/>
                    <a:pt x="136748" y="305781"/>
                  </a:cubicBezTo>
                  <a:lnTo>
                    <a:pt x="136342" y="304986"/>
                  </a:lnTo>
                  <a:lnTo>
                    <a:pt x="136342" y="302943"/>
                  </a:lnTo>
                  <a:lnTo>
                    <a:pt x="136796" y="302083"/>
                  </a:lnTo>
                  <a:lnTo>
                    <a:pt x="136456" y="301224"/>
                  </a:lnTo>
                  <a:lnTo>
                    <a:pt x="135483" y="300770"/>
                  </a:lnTo>
                  <a:lnTo>
                    <a:pt x="134737" y="300316"/>
                  </a:lnTo>
                  <a:lnTo>
                    <a:pt x="134623" y="299294"/>
                  </a:lnTo>
                  <a:lnTo>
                    <a:pt x="134445" y="298386"/>
                  </a:lnTo>
                  <a:lnTo>
                    <a:pt x="134331" y="297640"/>
                  </a:lnTo>
                  <a:lnTo>
                    <a:pt x="133764" y="296959"/>
                  </a:lnTo>
                  <a:lnTo>
                    <a:pt x="132677" y="295532"/>
                  </a:lnTo>
                  <a:lnTo>
                    <a:pt x="132451" y="293716"/>
                  </a:lnTo>
                  <a:lnTo>
                    <a:pt x="131997" y="292808"/>
                  </a:lnTo>
                  <a:cubicBezTo>
                    <a:pt x="131997" y="292808"/>
                    <a:pt x="131429" y="291673"/>
                    <a:pt x="131250" y="291559"/>
                  </a:cubicBezTo>
                  <a:cubicBezTo>
                    <a:pt x="131072" y="291446"/>
                    <a:pt x="130391" y="290700"/>
                    <a:pt x="130229" y="290700"/>
                  </a:cubicBezTo>
                  <a:cubicBezTo>
                    <a:pt x="130067" y="290700"/>
                    <a:pt x="129321" y="290068"/>
                    <a:pt x="129321" y="290068"/>
                  </a:cubicBezTo>
                  <a:lnTo>
                    <a:pt x="128980" y="289208"/>
                  </a:lnTo>
                  <a:lnTo>
                    <a:pt x="129775" y="288689"/>
                  </a:lnTo>
                  <a:lnTo>
                    <a:pt x="129840" y="287376"/>
                  </a:lnTo>
                  <a:lnTo>
                    <a:pt x="128932" y="286354"/>
                  </a:lnTo>
                  <a:lnTo>
                    <a:pt x="128251" y="285835"/>
                  </a:lnTo>
                  <a:cubicBezTo>
                    <a:pt x="128251" y="285835"/>
                    <a:pt x="127456" y="285657"/>
                    <a:pt x="127342" y="285835"/>
                  </a:cubicBezTo>
                  <a:cubicBezTo>
                    <a:pt x="127229" y="286014"/>
                    <a:pt x="126661" y="286289"/>
                    <a:pt x="126661" y="286289"/>
                  </a:cubicBezTo>
                  <a:lnTo>
                    <a:pt x="125121" y="285722"/>
                  </a:lnTo>
                  <a:cubicBezTo>
                    <a:pt x="125121" y="285722"/>
                    <a:pt x="124716" y="284700"/>
                    <a:pt x="124716" y="284473"/>
                  </a:cubicBezTo>
                  <a:cubicBezTo>
                    <a:pt x="124716" y="284246"/>
                    <a:pt x="124537" y="283160"/>
                    <a:pt x="124537" y="283160"/>
                  </a:cubicBezTo>
                  <a:lnTo>
                    <a:pt x="123791" y="282300"/>
                  </a:lnTo>
                  <a:lnTo>
                    <a:pt x="121748" y="280824"/>
                  </a:lnTo>
                  <a:lnTo>
                    <a:pt x="119478" y="279624"/>
                  </a:lnTo>
                  <a:lnTo>
                    <a:pt x="118343" y="278830"/>
                  </a:lnTo>
                  <a:cubicBezTo>
                    <a:pt x="118343" y="278830"/>
                    <a:pt x="117937" y="278035"/>
                    <a:pt x="117775" y="277808"/>
                  </a:cubicBezTo>
                  <a:cubicBezTo>
                    <a:pt x="117597" y="277581"/>
                    <a:pt x="116073" y="276219"/>
                    <a:pt x="116073" y="276219"/>
                  </a:cubicBezTo>
                  <a:lnTo>
                    <a:pt x="114418" y="275311"/>
                  </a:lnTo>
                  <a:cubicBezTo>
                    <a:pt x="114418" y="275311"/>
                    <a:pt x="112878" y="274792"/>
                    <a:pt x="112716" y="274792"/>
                  </a:cubicBezTo>
                  <a:cubicBezTo>
                    <a:pt x="112554" y="274792"/>
                    <a:pt x="110835" y="274727"/>
                    <a:pt x="110608" y="274792"/>
                  </a:cubicBezTo>
                  <a:cubicBezTo>
                    <a:pt x="110381" y="274857"/>
                    <a:pt x="109359" y="275133"/>
                    <a:pt x="109132" y="275084"/>
                  </a:cubicBezTo>
                  <a:cubicBezTo>
                    <a:pt x="108905" y="275035"/>
                    <a:pt x="107770" y="274517"/>
                    <a:pt x="107770" y="274517"/>
                  </a:cubicBezTo>
                  <a:lnTo>
                    <a:pt x="105840" y="272927"/>
                  </a:lnTo>
                  <a:lnTo>
                    <a:pt x="103911" y="270203"/>
                  </a:lnTo>
                  <a:lnTo>
                    <a:pt x="102143" y="267365"/>
                  </a:lnTo>
                  <a:lnTo>
                    <a:pt x="100376" y="264414"/>
                  </a:lnTo>
                  <a:lnTo>
                    <a:pt x="97992" y="261739"/>
                  </a:lnTo>
                  <a:cubicBezTo>
                    <a:pt x="97992" y="261739"/>
                    <a:pt x="96905" y="259922"/>
                    <a:pt x="96905" y="259744"/>
                  </a:cubicBezTo>
                  <a:cubicBezTo>
                    <a:pt x="96905" y="259566"/>
                    <a:pt x="94911" y="255139"/>
                    <a:pt x="94911" y="255139"/>
                  </a:cubicBezTo>
                  <a:lnTo>
                    <a:pt x="94051" y="253031"/>
                  </a:lnTo>
                  <a:lnTo>
                    <a:pt x="93873" y="251490"/>
                  </a:lnTo>
                  <a:lnTo>
                    <a:pt x="94505" y="249950"/>
                  </a:lnTo>
                  <a:cubicBezTo>
                    <a:pt x="94505" y="249950"/>
                    <a:pt x="94797" y="249042"/>
                    <a:pt x="94846" y="248863"/>
                  </a:cubicBezTo>
                  <a:cubicBezTo>
                    <a:pt x="94911" y="248685"/>
                    <a:pt x="94733" y="247436"/>
                    <a:pt x="94733" y="247436"/>
                  </a:cubicBezTo>
                  <a:lnTo>
                    <a:pt x="93825" y="246301"/>
                  </a:lnTo>
                  <a:lnTo>
                    <a:pt x="93306" y="244988"/>
                  </a:lnTo>
                  <a:lnTo>
                    <a:pt x="93986" y="243966"/>
                  </a:lnTo>
                  <a:lnTo>
                    <a:pt x="94895" y="243512"/>
                  </a:lnTo>
                  <a:cubicBezTo>
                    <a:pt x="94895" y="243512"/>
                    <a:pt x="95186" y="242766"/>
                    <a:pt x="95122" y="242539"/>
                  </a:cubicBezTo>
                  <a:cubicBezTo>
                    <a:pt x="95057" y="242312"/>
                    <a:pt x="94603" y="241858"/>
                    <a:pt x="94376" y="241858"/>
                  </a:cubicBezTo>
                  <a:cubicBezTo>
                    <a:pt x="94149" y="241858"/>
                    <a:pt x="93241" y="242604"/>
                    <a:pt x="93241" y="242604"/>
                  </a:cubicBezTo>
                  <a:lnTo>
                    <a:pt x="92608" y="242944"/>
                  </a:lnTo>
                  <a:lnTo>
                    <a:pt x="91927" y="242491"/>
                  </a:lnTo>
                  <a:lnTo>
                    <a:pt x="90792" y="239247"/>
                  </a:lnTo>
                  <a:lnTo>
                    <a:pt x="89884" y="237204"/>
                  </a:lnTo>
                  <a:lnTo>
                    <a:pt x="90565" y="236069"/>
                  </a:lnTo>
                  <a:lnTo>
                    <a:pt x="91425" y="236588"/>
                  </a:lnTo>
                  <a:lnTo>
                    <a:pt x="92900" y="236134"/>
                  </a:lnTo>
                  <a:lnTo>
                    <a:pt x="93646" y="235339"/>
                  </a:lnTo>
                  <a:lnTo>
                    <a:pt x="93241" y="234658"/>
                  </a:lnTo>
                  <a:lnTo>
                    <a:pt x="92608" y="234366"/>
                  </a:lnTo>
                  <a:lnTo>
                    <a:pt x="92673" y="233166"/>
                  </a:lnTo>
                  <a:lnTo>
                    <a:pt x="93306" y="232145"/>
                  </a:lnTo>
                  <a:lnTo>
                    <a:pt x="93825" y="231285"/>
                  </a:lnTo>
                  <a:lnTo>
                    <a:pt x="94619" y="230377"/>
                  </a:lnTo>
                  <a:lnTo>
                    <a:pt x="94441" y="228383"/>
                  </a:lnTo>
                  <a:lnTo>
                    <a:pt x="94035" y="227750"/>
                  </a:lnTo>
                  <a:lnTo>
                    <a:pt x="93354" y="227183"/>
                  </a:lnTo>
                  <a:lnTo>
                    <a:pt x="93176" y="226048"/>
                  </a:lnTo>
                  <a:lnTo>
                    <a:pt x="93403" y="223940"/>
                  </a:lnTo>
                  <a:lnTo>
                    <a:pt x="92154" y="222059"/>
                  </a:lnTo>
                  <a:lnTo>
                    <a:pt x="91587" y="220972"/>
                  </a:lnTo>
                  <a:lnTo>
                    <a:pt x="92041" y="220291"/>
                  </a:lnTo>
                  <a:lnTo>
                    <a:pt x="90841" y="219886"/>
                  </a:lnTo>
                  <a:lnTo>
                    <a:pt x="89300" y="218070"/>
                  </a:lnTo>
                  <a:lnTo>
                    <a:pt x="88441" y="216870"/>
                  </a:lnTo>
                  <a:lnTo>
                    <a:pt x="88668" y="215670"/>
                  </a:lnTo>
                  <a:lnTo>
                    <a:pt x="88214" y="214697"/>
                  </a:lnTo>
                  <a:lnTo>
                    <a:pt x="87922" y="213951"/>
                  </a:lnTo>
                  <a:lnTo>
                    <a:pt x="88263" y="212978"/>
                  </a:lnTo>
                  <a:cubicBezTo>
                    <a:pt x="88263" y="212978"/>
                    <a:pt x="88554" y="212118"/>
                    <a:pt x="88441" y="211891"/>
                  </a:cubicBezTo>
                  <a:cubicBezTo>
                    <a:pt x="88327" y="211664"/>
                    <a:pt x="87241" y="210578"/>
                    <a:pt x="87241" y="210578"/>
                  </a:cubicBezTo>
                  <a:lnTo>
                    <a:pt x="86333" y="209832"/>
                  </a:lnTo>
                  <a:lnTo>
                    <a:pt x="85425" y="208405"/>
                  </a:lnTo>
                  <a:lnTo>
                    <a:pt x="84744" y="205681"/>
                  </a:lnTo>
                  <a:lnTo>
                    <a:pt x="84452" y="203459"/>
                  </a:lnTo>
                  <a:lnTo>
                    <a:pt x="84452" y="202600"/>
                  </a:lnTo>
                  <a:lnTo>
                    <a:pt x="83884" y="201854"/>
                  </a:lnTo>
                  <a:lnTo>
                    <a:pt x="82911" y="201675"/>
                  </a:lnTo>
                  <a:lnTo>
                    <a:pt x="82684" y="202194"/>
                  </a:lnTo>
                  <a:lnTo>
                    <a:pt x="81938" y="202486"/>
                  </a:lnTo>
                  <a:lnTo>
                    <a:pt x="81760" y="201059"/>
                  </a:lnTo>
                  <a:lnTo>
                    <a:pt x="80901" y="199065"/>
                  </a:lnTo>
                  <a:lnTo>
                    <a:pt x="80447" y="196908"/>
                  </a:lnTo>
                  <a:lnTo>
                    <a:pt x="78290" y="194686"/>
                  </a:lnTo>
                  <a:lnTo>
                    <a:pt x="77155" y="193551"/>
                  </a:lnTo>
                  <a:lnTo>
                    <a:pt x="75955" y="193211"/>
                  </a:lnTo>
                  <a:lnTo>
                    <a:pt x="74479" y="191622"/>
                  </a:lnTo>
                  <a:lnTo>
                    <a:pt x="73279" y="190259"/>
                  </a:lnTo>
                  <a:lnTo>
                    <a:pt x="71625" y="190032"/>
                  </a:lnTo>
                  <a:lnTo>
                    <a:pt x="70425" y="189238"/>
                  </a:lnTo>
                  <a:cubicBezTo>
                    <a:pt x="70425" y="189238"/>
                    <a:pt x="70084" y="188784"/>
                    <a:pt x="70020" y="188605"/>
                  </a:cubicBezTo>
                  <a:cubicBezTo>
                    <a:pt x="69971" y="188427"/>
                    <a:pt x="70020" y="187584"/>
                    <a:pt x="70020" y="187584"/>
                  </a:cubicBezTo>
                  <a:lnTo>
                    <a:pt x="69906" y="186838"/>
                  </a:lnTo>
                  <a:lnTo>
                    <a:pt x="69047" y="186952"/>
                  </a:lnTo>
                  <a:lnTo>
                    <a:pt x="68998" y="187633"/>
                  </a:lnTo>
                  <a:lnTo>
                    <a:pt x="68252" y="188541"/>
                  </a:lnTo>
                  <a:lnTo>
                    <a:pt x="66712" y="187681"/>
                  </a:lnTo>
                  <a:lnTo>
                    <a:pt x="65739" y="186433"/>
                  </a:lnTo>
                  <a:lnTo>
                    <a:pt x="64490" y="185070"/>
                  </a:lnTo>
                  <a:lnTo>
                    <a:pt x="63631" y="184779"/>
                  </a:lnTo>
                  <a:lnTo>
                    <a:pt x="63063" y="185298"/>
                  </a:lnTo>
                  <a:lnTo>
                    <a:pt x="62771" y="186043"/>
                  </a:lnTo>
                  <a:lnTo>
                    <a:pt x="61117" y="186157"/>
                  </a:lnTo>
                  <a:lnTo>
                    <a:pt x="60031" y="185135"/>
                  </a:lnTo>
                  <a:lnTo>
                    <a:pt x="59625" y="184114"/>
                  </a:lnTo>
                  <a:lnTo>
                    <a:pt x="58993" y="183141"/>
                  </a:lnTo>
                  <a:lnTo>
                    <a:pt x="59512" y="182054"/>
                  </a:lnTo>
                  <a:cubicBezTo>
                    <a:pt x="59512" y="182054"/>
                    <a:pt x="59512" y="181373"/>
                    <a:pt x="59334" y="181308"/>
                  </a:cubicBezTo>
                  <a:cubicBezTo>
                    <a:pt x="59155" y="181244"/>
                    <a:pt x="58539" y="181017"/>
                    <a:pt x="58539" y="181017"/>
                  </a:cubicBezTo>
                  <a:lnTo>
                    <a:pt x="57453" y="179135"/>
                  </a:lnTo>
                  <a:lnTo>
                    <a:pt x="55977" y="177319"/>
                  </a:lnTo>
                  <a:lnTo>
                    <a:pt x="54388" y="175844"/>
                  </a:lnTo>
                  <a:lnTo>
                    <a:pt x="53415" y="174595"/>
                  </a:lnTo>
                  <a:lnTo>
                    <a:pt x="53350" y="173233"/>
                  </a:lnTo>
                  <a:lnTo>
                    <a:pt x="54371" y="173055"/>
                  </a:lnTo>
                  <a:lnTo>
                    <a:pt x="55393" y="172649"/>
                  </a:lnTo>
                  <a:lnTo>
                    <a:pt x="55799" y="170768"/>
                  </a:lnTo>
                  <a:lnTo>
                    <a:pt x="54939" y="168660"/>
                  </a:lnTo>
                  <a:lnTo>
                    <a:pt x="55280" y="167574"/>
                  </a:lnTo>
                  <a:lnTo>
                    <a:pt x="55571" y="166212"/>
                  </a:lnTo>
                  <a:lnTo>
                    <a:pt x="55052" y="164849"/>
                  </a:lnTo>
                  <a:cubicBezTo>
                    <a:pt x="55052" y="164849"/>
                    <a:pt x="53172" y="163536"/>
                    <a:pt x="52896" y="163422"/>
                  </a:cubicBezTo>
                  <a:cubicBezTo>
                    <a:pt x="52604" y="163309"/>
                    <a:pt x="51534" y="163131"/>
                    <a:pt x="51582" y="162676"/>
                  </a:cubicBezTo>
                  <a:cubicBezTo>
                    <a:pt x="51647" y="162223"/>
                    <a:pt x="52215" y="161022"/>
                    <a:pt x="52215" y="161022"/>
                  </a:cubicBezTo>
                  <a:cubicBezTo>
                    <a:pt x="52215" y="161022"/>
                    <a:pt x="52328" y="160228"/>
                    <a:pt x="52150" y="159887"/>
                  </a:cubicBezTo>
                  <a:cubicBezTo>
                    <a:pt x="51972" y="159547"/>
                    <a:pt x="50950" y="158639"/>
                    <a:pt x="50837" y="158412"/>
                  </a:cubicBezTo>
                  <a:cubicBezTo>
                    <a:pt x="50723" y="158185"/>
                    <a:pt x="49409" y="156077"/>
                    <a:pt x="49409" y="156077"/>
                  </a:cubicBezTo>
                  <a:lnTo>
                    <a:pt x="48550" y="154309"/>
                  </a:lnTo>
                  <a:cubicBezTo>
                    <a:pt x="48550" y="154309"/>
                    <a:pt x="47983" y="153109"/>
                    <a:pt x="47755" y="153109"/>
                  </a:cubicBezTo>
                  <a:cubicBezTo>
                    <a:pt x="47528" y="153109"/>
                    <a:pt x="45761" y="152542"/>
                    <a:pt x="45761" y="152542"/>
                  </a:cubicBezTo>
                  <a:cubicBezTo>
                    <a:pt x="45761" y="152542"/>
                    <a:pt x="43994" y="152088"/>
                    <a:pt x="43994" y="151909"/>
                  </a:cubicBezTo>
                  <a:cubicBezTo>
                    <a:pt x="43994" y="151731"/>
                    <a:pt x="43020" y="149915"/>
                    <a:pt x="43020" y="149915"/>
                  </a:cubicBezTo>
                  <a:lnTo>
                    <a:pt x="43020" y="145991"/>
                  </a:lnTo>
                  <a:cubicBezTo>
                    <a:pt x="43020" y="145991"/>
                    <a:pt x="42615" y="144969"/>
                    <a:pt x="42340" y="144969"/>
                  </a:cubicBezTo>
                  <a:cubicBezTo>
                    <a:pt x="42064" y="144969"/>
                    <a:pt x="40296" y="144677"/>
                    <a:pt x="40296" y="144677"/>
                  </a:cubicBezTo>
                  <a:lnTo>
                    <a:pt x="39323" y="143364"/>
                  </a:lnTo>
                  <a:lnTo>
                    <a:pt x="38529" y="141774"/>
                  </a:lnTo>
                  <a:lnTo>
                    <a:pt x="36307" y="137915"/>
                  </a:lnTo>
                  <a:cubicBezTo>
                    <a:pt x="36307" y="137915"/>
                    <a:pt x="35626" y="135418"/>
                    <a:pt x="35626" y="135239"/>
                  </a:cubicBezTo>
                  <a:cubicBezTo>
                    <a:pt x="35626" y="135061"/>
                    <a:pt x="34313" y="132450"/>
                    <a:pt x="34313" y="132450"/>
                  </a:cubicBezTo>
                  <a:lnTo>
                    <a:pt x="32156" y="130521"/>
                  </a:lnTo>
                  <a:lnTo>
                    <a:pt x="30680" y="129386"/>
                  </a:lnTo>
                  <a:lnTo>
                    <a:pt x="30340" y="126823"/>
                  </a:lnTo>
                  <a:lnTo>
                    <a:pt x="28524" y="125169"/>
                  </a:lnTo>
                  <a:lnTo>
                    <a:pt x="25800" y="122948"/>
                  </a:lnTo>
                  <a:lnTo>
                    <a:pt x="24891" y="121634"/>
                  </a:lnTo>
                  <a:lnTo>
                    <a:pt x="24778" y="118278"/>
                  </a:lnTo>
                  <a:lnTo>
                    <a:pt x="23351" y="116510"/>
                  </a:lnTo>
                  <a:lnTo>
                    <a:pt x="21583" y="114970"/>
                  </a:lnTo>
                  <a:lnTo>
                    <a:pt x="20902" y="112700"/>
                  </a:lnTo>
                  <a:lnTo>
                    <a:pt x="20043" y="111727"/>
                  </a:lnTo>
                  <a:lnTo>
                    <a:pt x="19864" y="110073"/>
                  </a:lnTo>
                  <a:cubicBezTo>
                    <a:pt x="19864" y="110073"/>
                    <a:pt x="18616" y="109278"/>
                    <a:pt x="18551" y="109051"/>
                  </a:cubicBezTo>
                  <a:cubicBezTo>
                    <a:pt x="18502" y="108824"/>
                    <a:pt x="18210" y="107284"/>
                    <a:pt x="18210" y="107284"/>
                  </a:cubicBezTo>
                  <a:lnTo>
                    <a:pt x="16848" y="105743"/>
                  </a:lnTo>
                  <a:lnTo>
                    <a:pt x="16394" y="104381"/>
                  </a:lnTo>
                  <a:lnTo>
                    <a:pt x="13557" y="101478"/>
                  </a:lnTo>
                  <a:lnTo>
                    <a:pt x="13265" y="100684"/>
                  </a:lnTo>
                  <a:lnTo>
                    <a:pt x="13605" y="99889"/>
                  </a:lnTo>
                  <a:lnTo>
                    <a:pt x="12697" y="99208"/>
                  </a:lnTo>
                  <a:lnTo>
                    <a:pt x="10994" y="98462"/>
                  </a:lnTo>
                  <a:lnTo>
                    <a:pt x="10135" y="97895"/>
                  </a:lnTo>
                  <a:lnTo>
                    <a:pt x="7346" y="98300"/>
                  </a:lnTo>
                  <a:lnTo>
                    <a:pt x="5984" y="98819"/>
                  </a:lnTo>
                  <a:lnTo>
                    <a:pt x="5189" y="98024"/>
                  </a:lnTo>
                  <a:lnTo>
                    <a:pt x="4670" y="98430"/>
                  </a:lnTo>
                  <a:cubicBezTo>
                    <a:pt x="4670" y="98430"/>
                    <a:pt x="3535" y="97749"/>
                    <a:pt x="3308" y="97684"/>
                  </a:cubicBezTo>
                  <a:cubicBezTo>
                    <a:pt x="3081" y="97635"/>
                    <a:pt x="1881" y="97505"/>
                    <a:pt x="1833" y="97684"/>
                  </a:cubicBezTo>
                  <a:cubicBezTo>
                    <a:pt x="1784" y="97862"/>
                    <a:pt x="1833" y="99386"/>
                    <a:pt x="1833" y="99386"/>
                  </a:cubicBezTo>
                  <a:lnTo>
                    <a:pt x="1038" y="99678"/>
                  </a:lnTo>
                  <a:lnTo>
                    <a:pt x="633" y="98770"/>
                  </a:lnTo>
                  <a:lnTo>
                    <a:pt x="0" y="98138"/>
                  </a:lnTo>
                  <a:cubicBezTo>
                    <a:pt x="0" y="98138"/>
                    <a:pt x="746" y="96889"/>
                    <a:pt x="908" y="96824"/>
                  </a:cubicBezTo>
                  <a:cubicBezTo>
                    <a:pt x="1087" y="96776"/>
                    <a:pt x="1654" y="95916"/>
                    <a:pt x="1654" y="95916"/>
                  </a:cubicBezTo>
                  <a:cubicBezTo>
                    <a:pt x="1654" y="95916"/>
                    <a:pt x="1719" y="94943"/>
                    <a:pt x="1881" y="94603"/>
                  </a:cubicBezTo>
                  <a:cubicBezTo>
                    <a:pt x="2059" y="94262"/>
                    <a:pt x="2854" y="93014"/>
                    <a:pt x="2903" y="92835"/>
                  </a:cubicBezTo>
                  <a:cubicBezTo>
                    <a:pt x="2951" y="92657"/>
                    <a:pt x="3308" y="91587"/>
                    <a:pt x="3308" y="91587"/>
                  </a:cubicBezTo>
                  <a:lnTo>
                    <a:pt x="4168" y="89933"/>
                  </a:lnTo>
                  <a:lnTo>
                    <a:pt x="4573" y="85554"/>
                  </a:lnTo>
                  <a:lnTo>
                    <a:pt x="4232" y="83625"/>
                  </a:lnTo>
                  <a:lnTo>
                    <a:pt x="4184" y="81857"/>
                  </a:lnTo>
                  <a:lnTo>
                    <a:pt x="4589" y="79863"/>
                  </a:lnTo>
                  <a:lnTo>
                    <a:pt x="5043" y="78954"/>
                  </a:lnTo>
                  <a:lnTo>
                    <a:pt x="5384" y="77300"/>
                  </a:lnTo>
                  <a:lnTo>
                    <a:pt x="5676" y="75938"/>
                  </a:lnTo>
                  <a:lnTo>
                    <a:pt x="6195" y="74511"/>
                  </a:lnTo>
                  <a:lnTo>
                    <a:pt x="6649" y="73149"/>
                  </a:lnTo>
                  <a:lnTo>
                    <a:pt x="7216" y="71722"/>
                  </a:lnTo>
                  <a:lnTo>
                    <a:pt x="7330" y="70360"/>
                  </a:lnTo>
                  <a:lnTo>
                    <a:pt x="7654" y="68998"/>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96" name="Freeform: Shape 995">
              <a:extLst>
                <a:ext uri="{FF2B5EF4-FFF2-40B4-BE49-F238E27FC236}">
                  <a16:creationId xmlns:a16="http://schemas.microsoft.com/office/drawing/2014/main" id="{1175A2F0-2B1B-52D3-0F49-718F4ADD9CB0}"/>
                </a:ext>
              </a:extLst>
            </p:cNvPr>
            <p:cNvSpPr/>
            <p:nvPr/>
          </p:nvSpPr>
          <p:spPr>
            <a:xfrm>
              <a:off x="8172489" y="4021106"/>
              <a:ext cx="16260" cy="34870"/>
            </a:xfrm>
            <a:custGeom>
              <a:avLst/>
              <a:gdLst>
                <a:gd name="connsiteX0" fmla="*/ 9616 w 17626"/>
                <a:gd name="connsiteY0" fmla="*/ 37345 h 37799"/>
                <a:gd name="connsiteX1" fmla="*/ 7232 w 17626"/>
                <a:gd name="connsiteY1" fmla="*/ 37799 h 37799"/>
                <a:gd name="connsiteX2" fmla="*/ 4848 w 17626"/>
                <a:gd name="connsiteY2" fmla="*/ 37118 h 37799"/>
                <a:gd name="connsiteX3" fmla="*/ 2627 w 17626"/>
                <a:gd name="connsiteY3" fmla="*/ 35123 h 37799"/>
                <a:gd name="connsiteX4" fmla="*/ 1946 w 17626"/>
                <a:gd name="connsiteY4" fmla="*/ 32448 h 37799"/>
                <a:gd name="connsiteX5" fmla="*/ 924 w 17626"/>
                <a:gd name="connsiteY5" fmla="*/ 32042 h 37799"/>
                <a:gd name="connsiteX6" fmla="*/ 1751 w 17626"/>
                <a:gd name="connsiteY6" fmla="*/ 31264 h 37799"/>
                <a:gd name="connsiteX7" fmla="*/ 2205 w 17626"/>
                <a:gd name="connsiteY7" fmla="*/ 30583 h 37799"/>
                <a:gd name="connsiteX8" fmla="*/ 1670 w 17626"/>
                <a:gd name="connsiteY8" fmla="*/ 29529 h 37799"/>
                <a:gd name="connsiteX9" fmla="*/ 1670 w 17626"/>
                <a:gd name="connsiteY9" fmla="*/ 28248 h 37799"/>
                <a:gd name="connsiteX10" fmla="*/ 908 w 17626"/>
                <a:gd name="connsiteY10" fmla="*/ 27421 h 37799"/>
                <a:gd name="connsiteX11" fmla="*/ 600 w 17626"/>
                <a:gd name="connsiteY11" fmla="*/ 25378 h 37799"/>
                <a:gd name="connsiteX12" fmla="*/ 600 w 17626"/>
                <a:gd name="connsiteY12" fmla="*/ 24242 h 37799"/>
                <a:gd name="connsiteX13" fmla="*/ 0 w 17626"/>
                <a:gd name="connsiteY13" fmla="*/ 22880 h 37799"/>
                <a:gd name="connsiteX14" fmla="*/ 0 w 17626"/>
                <a:gd name="connsiteY14" fmla="*/ 19475 h 37799"/>
                <a:gd name="connsiteX15" fmla="*/ 308 w 17626"/>
                <a:gd name="connsiteY15" fmla="*/ 18194 h 37799"/>
                <a:gd name="connsiteX16" fmla="*/ 308 w 17626"/>
                <a:gd name="connsiteY16" fmla="*/ 16378 h 37799"/>
                <a:gd name="connsiteX17" fmla="*/ 0 w 17626"/>
                <a:gd name="connsiteY17" fmla="*/ 15470 h 37799"/>
                <a:gd name="connsiteX18" fmla="*/ 0 w 17626"/>
                <a:gd name="connsiteY18" fmla="*/ 14481 h 37799"/>
                <a:gd name="connsiteX19" fmla="*/ 454 w 17626"/>
                <a:gd name="connsiteY19" fmla="*/ 14481 h 37799"/>
                <a:gd name="connsiteX20" fmla="*/ 454 w 17626"/>
                <a:gd name="connsiteY20" fmla="*/ 15389 h 37799"/>
                <a:gd name="connsiteX21" fmla="*/ 989 w 17626"/>
                <a:gd name="connsiteY21" fmla="*/ 15389 h 37799"/>
                <a:gd name="connsiteX22" fmla="*/ 1070 w 17626"/>
                <a:gd name="connsiteY22" fmla="*/ 14481 h 37799"/>
                <a:gd name="connsiteX23" fmla="*/ 1151 w 17626"/>
                <a:gd name="connsiteY23" fmla="*/ 13200 h 37799"/>
                <a:gd name="connsiteX24" fmla="*/ 924 w 17626"/>
                <a:gd name="connsiteY24" fmla="*/ 12291 h 37799"/>
                <a:gd name="connsiteX25" fmla="*/ 1751 w 17626"/>
                <a:gd name="connsiteY25" fmla="*/ 12291 h 37799"/>
                <a:gd name="connsiteX26" fmla="*/ 1832 w 17626"/>
                <a:gd name="connsiteY26" fmla="*/ 12891 h 37799"/>
                <a:gd name="connsiteX27" fmla="*/ 1978 w 17626"/>
                <a:gd name="connsiteY27" fmla="*/ 13800 h 37799"/>
                <a:gd name="connsiteX28" fmla="*/ 2659 w 17626"/>
                <a:gd name="connsiteY28" fmla="*/ 14027 h 37799"/>
                <a:gd name="connsiteX29" fmla="*/ 2886 w 17626"/>
                <a:gd name="connsiteY29" fmla="*/ 12891 h 37799"/>
                <a:gd name="connsiteX30" fmla="*/ 3649 w 17626"/>
                <a:gd name="connsiteY30" fmla="*/ 12291 h 37799"/>
                <a:gd name="connsiteX31" fmla="*/ 4816 w 17626"/>
                <a:gd name="connsiteY31" fmla="*/ 11075 h 37799"/>
                <a:gd name="connsiteX32" fmla="*/ 4816 w 17626"/>
                <a:gd name="connsiteY32" fmla="*/ 9859 h 37799"/>
                <a:gd name="connsiteX33" fmla="*/ 3794 w 17626"/>
                <a:gd name="connsiteY33" fmla="*/ 9859 h 37799"/>
                <a:gd name="connsiteX34" fmla="*/ 3032 w 17626"/>
                <a:gd name="connsiteY34" fmla="*/ 9827 h 37799"/>
                <a:gd name="connsiteX35" fmla="*/ 2205 w 17626"/>
                <a:gd name="connsiteY35" fmla="*/ 9827 h 37799"/>
                <a:gd name="connsiteX36" fmla="*/ 2805 w 17626"/>
                <a:gd name="connsiteY36" fmla="*/ 8189 h 37799"/>
                <a:gd name="connsiteX37" fmla="*/ 4800 w 17626"/>
                <a:gd name="connsiteY37" fmla="*/ 5011 h 37799"/>
                <a:gd name="connsiteX38" fmla="*/ 5756 w 17626"/>
                <a:gd name="connsiteY38" fmla="*/ 3032 h 37799"/>
                <a:gd name="connsiteX39" fmla="*/ 6664 w 17626"/>
                <a:gd name="connsiteY39" fmla="*/ 2043 h 37799"/>
                <a:gd name="connsiteX40" fmla="*/ 7427 w 17626"/>
                <a:gd name="connsiteY40" fmla="*/ 762 h 37799"/>
                <a:gd name="connsiteX41" fmla="*/ 8481 w 17626"/>
                <a:gd name="connsiteY41" fmla="*/ 0 h 37799"/>
                <a:gd name="connsiteX42" fmla="*/ 10832 w 17626"/>
                <a:gd name="connsiteY42" fmla="*/ 0 h 37799"/>
                <a:gd name="connsiteX43" fmla="*/ 11886 w 17626"/>
                <a:gd name="connsiteY43" fmla="*/ 762 h 37799"/>
                <a:gd name="connsiteX44" fmla="*/ 12486 w 17626"/>
                <a:gd name="connsiteY44" fmla="*/ 1589 h 37799"/>
                <a:gd name="connsiteX45" fmla="*/ 12486 w 17626"/>
                <a:gd name="connsiteY45" fmla="*/ 2805 h 37799"/>
                <a:gd name="connsiteX46" fmla="*/ 13248 w 17626"/>
                <a:gd name="connsiteY46" fmla="*/ 3794 h 37799"/>
                <a:gd name="connsiteX47" fmla="*/ 14302 w 17626"/>
                <a:gd name="connsiteY47" fmla="*/ 4021 h 37799"/>
                <a:gd name="connsiteX48" fmla="*/ 15518 w 17626"/>
                <a:gd name="connsiteY48" fmla="*/ 4330 h 37799"/>
                <a:gd name="connsiteX49" fmla="*/ 16880 w 17626"/>
                <a:gd name="connsiteY49" fmla="*/ 5773 h 37799"/>
                <a:gd name="connsiteX50" fmla="*/ 16880 w 17626"/>
                <a:gd name="connsiteY50" fmla="*/ 7670 h 37799"/>
                <a:gd name="connsiteX51" fmla="*/ 16880 w 17626"/>
                <a:gd name="connsiteY51" fmla="*/ 8724 h 37799"/>
                <a:gd name="connsiteX52" fmla="*/ 16053 w 17626"/>
                <a:gd name="connsiteY52" fmla="*/ 9778 h 37799"/>
                <a:gd name="connsiteX53" fmla="*/ 15972 w 17626"/>
                <a:gd name="connsiteY53" fmla="*/ 10313 h 37799"/>
                <a:gd name="connsiteX54" fmla="*/ 16053 w 17626"/>
                <a:gd name="connsiteY54" fmla="*/ 11367 h 37799"/>
                <a:gd name="connsiteX55" fmla="*/ 15226 w 17626"/>
                <a:gd name="connsiteY55" fmla="*/ 12648 h 37799"/>
                <a:gd name="connsiteX56" fmla="*/ 15145 w 17626"/>
                <a:gd name="connsiteY56" fmla="*/ 13638 h 37799"/>
                <a:gd name="connsiteX57" fmla="*/ 15291 w 17626"/>
                <a:gd name="connsiteY57" fmla="*/ 15308 h 37799"/>
                <a:gd name="connsiteX58" fmla="*/ 15891 w 17626"/>
                <a:gd name="connsiteY58" fmla="*/ 16589 h 37799"/>
                <a:gd name="connsiteX59" fmla="*/ 16037 w 17626"/>
                <a:gd name="connsiteY59" fmla="*/ 17870 h 37799"/>
                <a:gd name="connsiteX60" fmla="*/ 16037 w 17626"/>
                <a:gd name="connsiteY60" fmla="*/ 18891 h 37799"/>
                <a:gd name="connsiteX61" fmla="*/ 16264 w 17626"/>
                <a:gd name="connsiteY61" fmla="*/ 20367 h 37799"/>
                <a:gd name="connsiteX62" fmla="*/ 16880 w 17626"/>
                <a:gd name="connsiteY62" fmla="*/ 22037 h 37799"/>
                <a:gd name="connsiteX63" fmla="*/ 17626 w 17626"/>
                <a:gd name="connsiteY63" fmla="*/ 23091 h 37799"/>
                <a:gd name="connsiteX64" fmla="*/ 17626 w 17626"/>
                <a:gd name="connsiteY64" fmla="*/ 25669 h 37799"/>
                <a:gd name="connsiteX65" fmla="*/ 17027 w 17626"/>
                <a:gd name="connsiteY65" fmla="*/ 27032 h 37799"/>
                <a:gd name="connsiteX66" fmla="*/ 16264 w 17626"/>
                <a:gd name="connsiteY66" fmla="*/ 27940 h 37799"/>
                <a:gd name="connsiteX67" fmla="*/ 14756 w 17626"/>
                <a:gd name="connsiteY67" fmla="*/ 29529 h 37799"/>
                <a:gd name="connsiteX68" fmla="*/ 14383 w 17626"/>
                <a:gd name="connsiteY68" fmla="*/ 31199 h 37799"/>
                <a:gd name="connsiteX69" fmla="*/ 13929 w 17626"/>
                <a:gd name="connsiteY69" fmla="*/ 32188 h 37799"/>
                <a:gd name="connsiteX70" fmla="*/ 13783 w 17626"/>
                <a:gd name="connsiteY70" fmla="*/ 32950 h 37799"/>
                <a:gd name="connsiteX71" fmla="*/ 13183 w 17626"/>
                <a:gd name="connsiteY71" fmla="*/ 33940 h 37799"/>
                <a:gd name="connsiteX72" fmla="*/ 12729 w 17626"/>
                <a:gd name="connsiteY72" fmla="*/ 34621 h 37799"/>
                <a:gd name="connsiteX73" fmla="*/ 12194 w 17626"/>
                <a:gd name="connsiteY73" fmla="*/ 34766 h 37799"/>
                <a:gd name="connsiteX74" fmla="*/ 12048 w 17626"/>
                <a:gd name="connsiteY74" fmla="*/ 34004 h 37799"/>
                <a:gd name="connsiteX75" fmla="*/ 11594 w 17626"/>
                <a:gd name="connsiteY75" fmla="*/ 33469 h 37799"/>
                <a:gd name="connsiteX76" fmla="*/ 10994 w 17626"/>
                <a:gd name="connsiteY76" fmla="*/ 33469 h 37799"/>
                <a:gd name="connsiteX77" fmla="*/ 10686 w 17626"/>
                <a:gd name="connsiteY77" fmla="*/ 33842 h 37799"/>
                <a:gd name="connsiteX78" fmla="*/ 9551 w 17626"/>
                <a:gd name="connsiteY78" fmla="*/ 33923 h 37799"/>
                <a:gd name="connsiteX79" fmla="*/ 9243 w 17626"/>
                <a:gd name="connsiteY79" fmla="*/ 34831 h 37799"/>
                <a:gd name="connsiteX80" fmla="*/ 10151 w 17626"/>
                <a:gd name="connsiteY80" fmla="*/ 34913 h 37799"/>
                <a:gd name="connsiteX81" fmla="*/ 10686 w 17626"/>
                <a:gd name="connsiteY81" fmla="*/ 35594 h 37799"/>
                <a:gd name="connsiteX82" fmla="*/ 10832 w 17626"/>
                <a:gd name="connsiteY82" fmla="*/ 36307 h 37799"/>
                <a:gd name="connsiteX83" fmla="*/ 10297 w 17626"/>
                <a:gd name="connsiteY83" fmla="*/ 37037 h 37799"/>
                <a:gd name="connsiteX84" fmla="*/ 9600 w 17626"/>
                <a:gd name="connsiteY84" fmla="*/ 37345 h 3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7626" h="37799">
                  <a:moveTo>
                    <a:pt x="9616" y="37345"/>
                  </a:moveTo>
                  <a:cubicBezTo>
                    <a:pt x="9389" y="37345"/>
                    <a:pt x="7232" y="37799"/>
                    <a:pt x="7232" y="37799"/>
                  </a:cubicBezTo>
                  <a:lnTo>
                    <a:pt x="4848" y="37118"/>
                  </a:lnTo>
                  <a:lnTo>
                    <a:pt x="2627" y="35123"/>
                  </a:lnTo>
                  <a:lnTo>
                    <a:pt x="1946" y="32448"/>
                  </a:lnTo>
                  <a:lnTo>
                    <a:pt x="924" y="32042"/>
                  </a:lnTo>
                  <a:lnTo>
                    <a:pt x="1751" y="31264"/>
                  </a:lnTo>
                  <a:lnTo>
                    <a:pt x="2205" y="30583"/>
                  </a:lnTo>
                  <a:lnTo>
                    <a:pt x="1670" y="29529"/>
                  </a:lnTo>
                  <a:lnTo>
                    <a:pt x="1670" y="28248"/>
                  </a:lnTo>
                  <a:lnTo>
                    <a:pt x="908" y="27421"/>
                  </a:lnTo>
                  <a:lnTo>
                    <a:pt x="600" y="25378"/>
                  </a:lnTo>
                  <a:lnTo>
                    <a:pt x="600" y="24242"/>
                  </a:lnTo>
                  <a:lnTo>
                    <a:pt x="0" y="22880"/>
                  </a:lnTo>
                  <a:lnTo>
                    <a:pt x="0" y="19475"/>
                  </a:lnTo>
                  <a:lnTo>
                    <a:pt x="308" y="18194"/>
                  </a:lnTo>
                  <a:lnTo>
                    <a:pt x="308" y="16378"/>
                  </a:lnTo>
                  <a:lnTo>
                    <a:pt x="0" y="15470"/>
                  </a:lnTo>
                  <a:lnTo>
                    <a:pt x="0" y="14481"/>
                  </a:lnTo>
                  <a:lnTo>
                    <a:pt x="454" y="14481"/>
                  </a:lnTo>
                  <a:lnTo>
                    <a:pt x="454" y="15389"/>
                  </a:lnTo>
                  <a:lnTo>
                    <a:pt x="989" y="15389"/>
                  </a:lnTo>
                  <a:lnTo>
                    <a:pt x="1070" y="14481"/>
                  </a:lnTo>
                  <a:lnTo>
                    <a:pt x="1151" y="13200"/>
                  </a:lnTo>
                  <a:lnTo>
                    <a:pt x="924" y="12291"/>
                  </a:lnTo>
                  <a:lnTo>
                    <a:pt x="1751" y="12291"/>
                  </a:lnTo>
                  <a:lnTo>
                    <a:pt x="1832" y="12891"/>
                  </a:lnTo>
                  <a:lnTo>
                    <a:pt x="1978" y="13800"/>
                  </a:lnTo>
                  <a:lnTo>
                    <a:pt x="2659" y="14027"/>
                  </a:lnTo>
                  <a:lnTo>
                    <a:pt x="2886" y="12891"/>
                  </a:lnTo>
                  <a:lnTo>
                    <a:pt x="3649" y="12291"/>
                  </a:lnTo>
                  <a:lnTo>
                    <a:pt x="4816" y="11075"/>
                  </a:lnTo>
                  <a:cubicBezTo>
                    <a:pt x="4816" y="11075"/>
                    <a:pt x="4913" y="9940"/>
                    <a:pt x="4816" y="9859"/>
                  </a:cubicBezTo>
                  <a:cubicBezTo>
                    <a:pt x="4719" y="9778"/>
                    <a:pt x="3794" y="9859"/>
                    <a:pt x="3794" y="9859"/>
                  </a:cubicBezTo>
                  <a:lnTo>
                    <a:pt x="3032" y="9827"/>
                  </a:lnTo>
                  <a:lnTo>
                    <a:pt x="2205" y="9827"/>
                  </a:lnTo>
                  <a:cubicBezTo>
                    <a:pt x="2205" y="9827"/>
                    <a:pt x="2513" y="8416"/>
                    <a:pt x="2805" y="8189"/>
                  </a:cubicBezTo>
                  <a:cubicBezTo>
                    <a:pt x="3113" y="7962"/>
                    <a:pt x="4800" y="5011"/>
                    <a:pt x="4800" y="5011"/>
                  </a:cubicBezTo>
                  <a:lnTo>
                    <a:pt x="5756" y="3032"/>
                  </a:lnTo>
                  <a:lnTo>
                    <a:pt x="6664" y="2043"/>
                  </a:lnTo>
                  <a:lnTo>
                    <a:pt x="7427" y="762"/>
                  </a:lnTo>
                  <a:lnTo>
                    <a:pt x="8481" y="0"/>
                  </a:lnTo>
                  <a:lnTo>
                    <a:pt x="10832" y="0"/>
                  </a:lnTo>
                  <a:lnTo>
                    <a:pt x="11886" y="762"/>
                  </a:lnTo>
                  <a:lnTo>
                    <a:pt x="12486" y="1589"/>
                  </a:lnTo>
                  <a:lnTo>
                    <a:pt x="12486" y="2805"/>
                  </a:lnTo>
                  <a:lnTo>
                    <a:pt x="13248" y="3794"/>
                  </a:lnTo>
                  <a:lnTo>
                    <a:pt x="14302" y="4021"/>
                  </a:lnTo>
                  <a:lnTo>
                    <a:pt x="15518" y="4330"/>
                  </a:lnTo>
                  <a:lnTo>
                    <a:pt x="16880" y="5773"/>
                  </a:lnTo>
                  <a:lnTo>
                    <a:pt x="16880" y="7670"/>
                  </a:lnTo>
                  <a:cubicBezTo>
                    <a:pt x="16880" y="7670"/>
                    <a:pt x="16799" y="8432"/>
                    <a:pt x="16880" y="8724"/>
                  </a:cubicBezTo>
                  <a:cubicBezTo>
                    <a:pt x="16962" y="9016"/>
                    <a:pt x="16053" y="9778"/>
                    <a:pt x="16053" y="9778"/>
                  </a:cubicBezTo>
                  <a:lnTo>
                    <a:pt x="15972" y="10313"/>
                  </a:lnTo>
                  <a:lnTo>
                    <a:pt x="16053" y="11367"/>
                  </a:lnTo>
                  <a:lnTo>
                    <a:pt x="15226" y="12648"/>
                  </a:lnTo>
                  <a:lnTo>
                    <a:pt x="15145" y="13638"/>
                  </a:lnTo>
                  <a:cubicBezTo>
                    <a:pt x="15145" y="13638"/>
                    <a:pt x="15000" y="15081"/>
                    <a:pt x="15291" y="15308"/>
                  </a:cubicBezTo>
                  <a:cubicBezTo>
                    <a:pt x="15599" y="15535"/>
                    <a:pt x="15891" y="16589"/>
                    <a:pt x="15891" y="16589"/>
                  </a:cubicBezTo>
                  <a:lnTo>
                    <a:pt x="16037" y="17870"/>
                  </a:lnTo>
                  <a:lnTo>
                    <a:pt x="16037" y="18891"/>
                  </a:lnTo>
                  <a:lnTo>
                    <a:pt x="16264" y="20367"/>
                  </a:lnTo>
                  <a:lnTo>
                    <a:pt x="16880" y="22037"/>
                  </a:lnTo>
                  <a:lnTo>
                    <a:pt x="17626" y="23091"/>
                  </a:lnTo>
                  <a:lnTo>
                    <a:pt x="17626" y="25669"/>
                  </a:lnTo>
                  <a:lnTo>
                    <a:pt x="17027" y="27032"/>
                  </a:lnTo>
                  <a:lnTo>
                    <a:pt x="16264" y="27940"/>
                  </a:lnTo>
                  <a:lnTo>
                    <a:pt x="14756" y="29529"/>
                  </a:lnTo>
                  <a:lnTo>
                    <a:pt x="14383" y="31199"/>
                  </a:lnTo>
                  <a:lnTo>
                    <a:pt x="13929" y="32188"/>
                  </a:lnTo>
                  <a:lnTo>
                    <a:pt x="13783" y="32950"/>
                  </a:lnTo>
                  <a:lnTo>
                    <a:pt x="13183" y="33940"/>
                  </a:lnTo>
                  <a:lnTo>
                    <a:pt x="12729" y="34621"/>
                  </a:lnTo>
                  <a:lnTo>
                    <a:pt x="12194" y="34766"/>
                  </a:lnTo>
                  <a:lnTo>
                    <a:pt x="12048" y="34004"/>
                  </a:lnTo>
                  <a:lnTo>
                    <a:pt x="11594" y="33469"/>
                  </a:lnTo>
                  <a:lnTo>
                    <a:pt x="10994" y="33469"/>
                  </a:lnTo>
                  <a:lnTo>
                    <a:pt x="10686" y="33842"/>
                  </a:lnTo>
                  <a:lnTo>
                    <a:pt x="9551" y="33923"/>
                  </a:lnTo>
                  <a:lnTo>
                    <a:pt x="9243" y="34831"/>
                  </a:lnTo>
                  <a:lnTo>
                    <a:pt x="10151" y="34913"/>
                  </a:lnTo>
                  <a:lnTo>
                    <a:pt x="10686" y="35594"/>
                  </a:lnTo>
                  <a:lnTo>
                    <a:pt x="10832" y="36307"/>
                  </a:lnTo>
                  <a:lnTo>
                    <a:pt x="10297" y="37037"/>
                  </a:lnTo>
                  <a:lnTo>
                    <a:pt x="9600" y="3734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97" name="Freeform: Shape 996">
              <a:extLst>
                <a:ext uri="{FF2B5EF4-FFF2-40B4-BE49-F238E27FC236}">
                  <a16:creationId xmlns:a16="http://schemas.microsoft.com/office/drawing/2014/main" id="{989EC2D2-65B1-8832-488A-B15565CA6F5F}"/>
                </a:ext>
              </a:extLst>
            </p:cNvPr>
            <p:cNvSpPr/>
            <p:nvPr/>
          </p:nvSpPr>
          <p:spPr>
            <a:xfrm>
              <a:off x="8165218" y="4021045"/>
              <a:ext cx="4398" cy="7107"/>
            </a:xfrm>
            <a:custGeom>
              <a:avLst/>
              <a:gdLst>
                <a:gd name="connsiteX0" fmla="*/ 3713 w 4767"/>
                <a:gd name="connsiteY0" fmla="*/ 7705 h 7704"/>
                <a:gd name="connsiteX1" fmla="*/ 4767 w 4767"/>
                <a:gd name="connsiteY1" fmla="*/ 5581 h 7704"/>
                <a:gd name="connsiteX2" fmla="*/ 4767 w 4767"/>
                <a:gd name="connsiteY2" fmla="*/ 2402 h 7704"/>
                <a:gd name="connsiteX3" fmla="*/ 4232 w 4767"/>
                <a:gd name="connsiteY3" fmla="*/ 1267 h 7704"/>
                <a:gd name="connsiteX4" fmla="*/ 3097 w 4767"/>
                <a:gd name="connsiteY4" fmla="*/ 813 h 7704"/>
                <a:gd name="connsiteX5" fmla="*/ 1362 w 4767"/>
                <a:gd name="connsiteY5" fmla="*/ 51 h 7704"/>
                <a:gd name="connsiteX6" fmla="*/ 0 w 4767"/>
                <a:gd name="connsiteY6" fmla="*/ 1186 h 7704"/>
                <a:gd name="connsiteX7" fmla="*/ 681 w 4767"/>
                <a:gd name="connsiteY7" fmla="*/ 3845 h 7704"/>
                <a:gd name="connsiteX8" fmla="*/ 2384 w 4767"/>
                <a:gd name="connsiteY8" fmla="*/ 5272 h 7704"/>
                <a:gd name="connsiteX9" fmla="*/ 3178 w 4767"/>
                <a:gd name="connsiteY9" fmla="*/ 6635 h 7704"/>
                <a:gd name="connsiteX10" fmla="*/ 3713 w 4767"/>
                <a:gd name="connsiteY10" fmla="*/ 7689 h 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67" h="7704">
                  <a:moveTo>
                    <a:pt x="3713" y="7705"/>
                  </a:moveTo>
                  <a:lnTo>
                    <a:pt x="4767" y="5581"/>
                  </a:lnTo>
                  <a:lnTo>
                    <a:pt x="4767" y="2402"/>
                  </a:lnTo>
                  <a:lnTo>
                    <a:pt x="4232" y="1267"/>
                  </a:lnTo>
                  <a:cubicBezTo>
                    <a:pt x="4232" y="1267"/>
                    <a:pt x="3405" y="813"/>
                    <a:pt x="3097" y="813"/>
                  </a:cubicBezTo>
                  <a:cubicBezTo>
                    <a:pt x="2789" y="813"/>
                    <a:pt x="1589" y="-241"/>
                    <a:pt x="1362" y="51"/>
                  </a:cubicBezTo>
                  <a:cubicBezTo>
                    <a:pt x="1135" y="359"/>
                    <a:pt x="0" y="1186"/>
                    <a:pt x="0" y="1186"/>
                  </a:cubicBezTo>
                  <a:lnTo>
                    <a:pt x="681" y="3845"/>
                  </a:lnTo>
                  <a:lnTo>
                    <a:pt x="2384" y="5272"/>
                  </a:lnTo>
                  <a:cubicBezTo>
                    <a:pt x="2384" y="5272"/>
                    <a:pt x="3033" y="6408"/>
                    <a:pt x="3178" y="6635"/>
                  </a:cubicBezTo>
                  <a:cubicBezTo>
                    <a:pt x="3324" y="6862"/>
                    <a:pt x="3713" y="7689"/>
                    <a:pt x="3713" y="7689"/>
                  </a:cubicBez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98" name="Freeform: Shape 997">
              <a:extLst>
                <a:ext uri="{FF2B5EF4-FFF2-40B4-BE49-F238E27FC236}">
                  <a16:creationId xmlns:a16="http://schemas.microsoft.com/office/drawing/2014/main" id="{98916248-65AF-69B5-DB2B-F08640A2B601}"/>
                </a:ext>
              </a:extLst>
            </p:cNvPr>
            <p:cNvSpPr/>
            <p:nvPr/>
          </p:nvSpPr>
          <p:spPr>
            <a:xfrm>
              <a:off x="8187583" y="4021884"/>
              <a:ext cx="90666" cy="68602"/>
            </a:xfrm>
            <a:custGeom>
              <a:avLst/>
              <a:gdLst>
                <a:gd name="connsiteX0" fmla="*/ 81 w 98283"/>
                <a:gd name="connsiteY0" fmla="*/ 41853 h 74365"/>
                <a:gd name="connsiteX1" fmla="*/ 81 w 98283"/>
                <a:gd name="connsiteY1" fmla="*/ 46847 h 74365"/>
                <a:gd name="connsiteX2" fmla="*/ 3600 w 98283"/>
                <a:gd name="connsiteY2" fmla="*/ 50934 h 74365"/>
                <a:gd name="connsiteX3" fmla="*/ 8254 w 98283"/>
                <a:gd name="connsiteY3" fmla="*/ 56398 h 74365"/>
                <a:gd name="connsiteX4" fmla="*/ 12340 w 98283"/>
                <a:gd name="connsiteY4" fmla="*/ 61117 h 74365"/>
                <a:gd name="connsiteX5" fmla="*/ 15129 w 98283"/>
                <a:gd name="connsiteY5" fmla="*/ 64749 h 74365"/>
                <a:gd name="connsiteX6" fmla="*/ 18648 w 98283"/>
                <a:gd name="connsiteY6" fmla="*/ 68787 h 74365"/>
                <a:gd name="connsiteX7" fmla="*/ 21032 w 98283"/>
                <a:gd name="connsiteY7" fmla="*/ 71917 h 74365"/>
                <a:gd name="connsiteX8" fmla="*/ 22735 w 98283"/>
                <a:gd name="connsiteY8" fmla="*/ 74025 h 74365"/>
                <a:gd name="connsiteX9" fmla="*/ 32788 w 98283"/>
                <a:gd name="connsiteY9" fmla="*/ 74025 h 74365"/>
                <a:gd name="connsiteX10" fmla="*/ 69339 w 98283"/>
                <a:gd name="connsiteY10" fmla="*/ 74365 h 74365"/>
                <a:gd name="connsiteX11" fmla="*/ 75874 w 98283"/>
                <a:gd name="connsiteY11" fmla="*/ 74365 h 74365"/>
                <a:gd name="connsiteX12" fmla="*/ 78663 w 98283"/>
                <a:gd name="connsiteY12" fmla="*/ 66063 h 74365"/>
                <a:gd name="connsiteX13" fmla="*/ 81046 w 98283"/>
                <a:gd name="connsiteY13" fmla="*/ 58101 h 74365"/>
                <a:gd name="connsiteX14" fmla="*/ 83657 w 98283"/>
                <a:gd name="connsiteY14" fmla="*/ 50707 h 74365"/>
                <a:gd name="connsiteX15" fmla="*/ 85052 w 98283"/>
                <a:gd name="connsiteY15" fmla="*/ 46685 h 74365"/>
                <a:gd name="connsiteX16" fmla="*/ 85652 w 98283"/>
                <a:gd name="connsiteY16" fmla="*/ 45890 h 74365"/>
                <a:gd name="connsiteX17" fmla="*/ 86933 w 98283"/>
                <a:gd name="connsiteY17" fmla="*/ 45015 h 74365"/>
                <a:gd name="connsiteX18" fmla="*/ 88068 w 98283"/>
                <a:gd name="connsiteY18" fmla="*/ 44593 h 74365"/>
                <a:gd name="connsiteX19" fmla="*/ 89009 w 98283"/>
                <a:gd name="connsiteY19" fmla="*/ 44447 h 74365"/>
                <a:gd name="connsiteX20" fmla="*/ 89122 w 98283"/>
                <a:gd name="connsiteY20" fmla="*/ 43539 h 74365"/>
                <a:gd name="connsiteX21" fmla="*/ 88068 w 98283"/>
                <a:gd name="connsiteY21" fmla="*/ 43118 h 74365"/>
                <a:gd name="connsiteX22" fmla="*/ 87273 w 98283"/>
                <a:gd name="connsiteY22" fmla="*/ 42972 h 74365"/>
                <a:gd name="connsiteX23" fmla="*/ 86219 w 98283"/>
                <a:gd name="connsiteY23" fmla="*/ 42891 h 74365"/>
                <a:gd name="connsiteX24" fmla="*/ 85311 w 98283"/>
                <a:gd name="connsiteY24" fmla="*/ 41837 h 74365"/>
                <a:gd name="connsiteX25" fmla="*/ 85165 w 98283"/>
                <a:gd name="connsiteY25" fmla="*/ 39177 h 74365"/>
                <a:gd name="connsiteX26" fmla="*/ 85700 w 98283"/>
                <a:gd name="connsiteY26" fmla="*/ 37085 h 74365"/>
                <a:gd name="connsiteX27" fmla="*/ 86641 w 98283"/>
                <a:gd name="connsiteY27" fmla="*/ 35221 h 74365"/>
                <a:gd name="connsiteX28" fmla="*/ 87695 w 98283"/>
                <a:gd name="connsiteY28" fmla="*/ 34199 h 74365"/>
                <a:gd name="connsiteX29" fmla="*/ 88343 w 98283"/>
                <a:gd name="connsiteY29" fmla="*/ 33550 h 74365"/>
                <a:gd name="connsiteX30" fmla="*/ 88652 w 98283"/>
                <a:gd name="connsiteY30" fmla="*/ 32188 h 74365"/>
                <a:gd name="connsiteX31" fmla="*/ 89138 w 98283"/>
                <a:gd name="connsiteY31" fmla="*/ 30907 h 74365"/>
                <a:gd name="connsiteX32" fmla="*/ 89706 w 98283"/>
                <a:gd name="connsiteY32" fmla="*/ 29918 h 74365"/>
                <a:gd name="connsiteX33" fmla="*/ 90760 w 98283"/>
                <a:gd name="connsiteY33" fmla="*/ 28978 h 74365"/>
                <a:gd name="connsiteX34" fmla="*/ 91749 w 98283"/>
                <a:gd name="connsiteY34" fmla="*/ 29399 h 74365"/>
                <a:gd name="connsiteX35" fmla="*/ 92089 w 98283"/>
                <a:gd name="connsiteY35" fmla="*/ 30113 h 74365"/>
                <a:gd name="connsiteX36" fmla="*/ 92089 w 98283"/>
                <a:gd name="connsiteY36" fmla="*/ 30713 h 74365"/>
                <a:gd name="connsiteX37" fmla="*/ 95041 w 98283"/>
                <a:gd name="connsiteY37" fmla="*/ 28702 h 74365"/>
                <a:gd name="connsiteX38" fmla="*/ 96062 w 98283"/>
                <a:gd name="connsiteY38" fmla="*/ 27194 h 74365"/>
                <a:gd name="connsiteX39" fmla="*/ 97457 w 98283"/>
                <a:gd name="connsiteY39" fmla="*/ 25637 h 74365"/>
                <a:gd name="connsiteX40" fmla="*/ 98284 w 98283"/>
                <a:gd name="connsiteY40" fmla="*/ 24729 h 74365"/>
                <a:gd name="connsiteX41" fmla="*/ 98284 w 98283"/>
                <a:gd name="connsiteY41" fmla="*/ 14497 h 74365"/>
                <a:gd name="connsiteX42" fmla="*/ 97943 w 98283"/>
                <a:gd name="connsiteY42" fmla="*/ 12373 h 74365"/>
                <a:gd name="connsiteX43" fmla="*/ 96581 w 98283"/>
                <a:gd name="connsiteY43" fmla="*/ 11659 h 74365"/>
                <a:gd name="connsiteX44" fmla="*/ 96322 w 98283"/>
                <a:gd name="connsiteY44" fmla="*/ 10946 h 74365"/>
                <a:gd name="connsiteX45" fmla="*/ 96808 w 98283"/>
                <a:gd name="connsiteY45" fmla="*/ 4200 h 74365"/>
                <a:gd name="connsiteX46" fmla="*/ 96776 w 98283"/>
                <a:gd name="connsiteY46" fmla="*/ 1995 h 74365"/>
                <a:gd name="connsiteX47" fmla="*/ 96516 w 98283"/>
                <a:gd name="connsiteY47" fmla="*/ 827 h 74365"/>
                <a:gd name="connsiteX48" fmla="*/ 95722 w 98283"/>
                <a:gd name="connsiteY48" fmla="*/ 146 h 74365"/>
                <a:gd name="connsiteX49" fmla="*/ 94733 w 98283"/>
                <a:gd name="connsiteY49" fmla="*/ 0 h 74365"/>
                <a:gd name="connsiteX50" fmla="*/ 93792 w 98283"/>
                <a:gd name="connsiteY50" fmla="*/ 2205 h 74365"/>
                <a:gd name="connsiteX51" fmla="*/ 93111 w 98283"/>
                <a:gd name="connsiteY51" fmla="*/ 4638 h 74365"/>
                <a:gd name="connsiteX52" fmla="*/ 92171 w 98283"/>
                <a:gd name="connsiteY52" fmla="*/ 6503 h 74365"/>
                <a:gd name="connsiteX53" fmla="*/ 90808 w 98283"/>
                <a:gd name="connsiteY53" fmla="*/ 8092 h 74365"/>
                <a:gd name="connsiteX54" fmla="*/ 87630 w 98283"/>
                <a:gd name="connsiteY54" fmla="*/ 10216 h 74365"/>
                <a:gd name="connsiteX55" fmla="*/ 85538 w 98283"/>
                <a:gd name="connsiteY55" fmla="*/ 11773 h 74365"/>
                <a:gd name="connsiteX56" fmla="*/ 84063 w 98283"/>
                <a:gd name="connsiteY56" fmla="*/ 13216 h 74365"/>
                <a:gd name="connsiteX57" fmla="*/ 82246 w 98283"/>
                <a:gd name="connsiteY57" fmla="*/ 13524 h 74365"/>
                <a:gd name="connsiteX58" fmla="*/ 81371 w 98283"/>
                <a:gd name="connsiteY58" fmla="*/ 14173 h 74365"/>
                <a:gd name="connsiteX59" fmla="*/ 81452 w 98283"/>
                <a:gd name="connsiteY59" fmla="*/ 15681 h 74365"/>
                <a:gd name="connsiteX60" fmla="*/ 80690 w 98283"/>
                <a:gd name="connsiteY60" fmla="*/ 16281 h 74365"/>
                <a:gd name="connsiteX61" fmla="*/ 79555 w 98283"/>
                <a:gd name="connsiteY61" fmla="*/ 16135 h 74365"/>
                <a:gd name="connsiteX62" fmla="*/ 79068 w 98283"/>
                <a:gd name="connsiteY62" fmla="*/ 17270 h 74365"/>
                <a:gd name="connsiteX63" fmla="*/ 79295 w 98283"/>
                <a:gd name="connsiteY63" fmla="*/ 17756 h 74365"/>
                <a:gd name="connsiteX64" fmla="*/ 78614 w 98283"/>
                <a:gd name="connsiteY64" fmla="*/ 18470 h 74365"/>
                <a:gd name="connsiteX65" fmla="*/ 77106 w 98283"/>
                <a:gd name="connsiteY65" fmla="*/ 18097 h 74365"/>
                <a:gd name="connsiteX66" fmla="*/ 74560 w 98283"/>
                <a:gd name="connsiteY66" fmla="*/ 22572 h 74365"/>
                <a:gd name="connsiteX67" fmla="*/ 72517 w 98283"/>
                <a:gd name="connsiteY67" fmla="*/ 24778 h 74365"/>
                <a:gd name="connsiteX68" fmla="*/ 70474 w 98283"/>
                <a:gd name="connsiteY68" fmla="*/ 26059 h 74365"/>
                <a:gd name="connsiteX69" fmla="*/ 68690 w 98283"/>
                <a:gd name="connsiteY69" fmla="*/ 26659 h 74365"/>
                <a:gd name="connsiteX70" fmla="*/ 64101 w 98283"/>
                <a:gd name="connsiteY70" fmla="*/ 30713 h 74365"/>
                <a:gd name="connsiteX71" fmla="*/ 64101 w 98283"/>
                <a:gd name="connsiteY71" fmla="*/ 32642 h 74365"/>
                <a:gd name="connsiteX72" fmla="*/ 63647 w 98283"/>
                <a:gd name="connsiteY72" fmla="*/ 34231 h 74365"/>
                <a:gd name="connsiteX73" fmla="*/ 63274 w 98283"/>
                <a:gd name="connsiteY73" fmla="*/ 35480 h 74365"/>
                <a:gd name="connsiteX74" fmla="*/ 62707 w 98283"/>
                <a:gd name="connsiteY74" fmla="*/ 35302 h 74365"/>
                <a:gd name="connsiteX75" fmla="*/ 62025 w 98283"/>
                <a:gd name="connsiteY75" fmla="*/ 36664 h 74365"/>
                <a:gd name="connsiteX76" fmla="*/ 60696 w 98283"/>
                <a:gd name="connsiteY76" fmla="*/ 36518 h 74365"/>
                <a:gd name="connsiteX77" fmla="*/ 60890 w 98283"/>
                <a:gd name="connsiteY77" fmla="*/ 37799 h 74365"/>
                <a:gd name="connsiteX78" fmla="*/ 60777 w 98283"/>
                <a:gd name="connsiteY78" fmla="*/ 38853 h 74365"/>
                <a:gd name="connsiteX79" fmla="*/ 59901 w 98283"/>
                <a:gd name="connsiteY79" fmla="*/ 39226 h 74365"/>
                <a:gd name="connsiteX80" fmla="*/ 59480 w 98283"/>
                <a:gd name="connsiteY80" fmla="*/ 40247 h 74365"/>
                <a:gd name="connsiteX81" fmla="*/ 58798 w 98283"/>
                <a:gd name="connsiteY81" fmla="*/ 41042 h 74365"/>
                <a:gd name="connsiteX82" fmla="*/ 57517 w 98283"/>
                <a:gd name="connsiteY82" fmla="*/ 41950 h 74365"/>
                <a:gd name="connsiteX83" fmla="*/ 56155 w 98283"/>
                <a:gd name="connsiteY83" fmla="*/ 42210 h 74365"/>
                <a:gd name="connsiteX84" fmla="*/ 54290 w 98283"/>
                <a:gd name="connsiteY84" fmla="*/ 41869 h 74365"/>
                <a:gd name="connsiteX85" fmla="*/ 55458 w 98283"/>
                <a:gd name="connsiteY85" fmla="*/ 41561 h 74365"/>
                <a:gd name="connsiteX86" fmla="*/ 55458 w 98283"/>
                <a:gd name="connsiteY86" fmla="*/ 40394 h 74365"/>
                <a:gd name="connsiteX87" fmla="*/ 55831 w 98283"/>
                <a:gd name="connsiteY87" fmla="*/ 39794 h 74365"/>
                <a:gd name="connsiteX88" fmla="*/ 56172 w 98283"/>
                <a:gd name="connsiteY88" fmla="*/ 40847 h 74365"/>
                <a:gd name="connsiteX89" fmla="*/ 57566 w 98283"/>
                <a:gd name="connsiteY89" fmla="*/ 40588 h 74365"/>
                <a:gd name="connsiteX90" fmla="*/ 57258 w 98283"/>
                <a:gd name="connsiteY90" fmla="*/ 38967 h 74365"/>
                <a:gd name="connsiteX91" fmla="*/ 55782 w 98283"/>
                <a:gd name="connsiteY91" fmla="*/ 38480 h 74365"/>
                <a:gd name="connsiteX92" fmla="*/ 53917 w 98283"/>
                <a:gd name="connsiteY92" fmla="*/ 39388 h 74365"/>
                <a:gd name="connsiteX93" fmla="*/ 54112 w 98283"/>
                <a:gd name="connsiteY93" fmla="*/ 39875 h 74365"/>
                <a:gd name="connsiteX94" fmla="*/ 53885 w 98283"/>
                <a:gd name="connsiteY94" fmla="*/ 40410 h 74365"/>
                <a:gd name="connsiteX95" fmla="*/ 52864 w 98283"/>
                <a:gd name="connsiteY95" fmla="*/ 40442 h 74365"/>
                <a:gd name="connsiteX96" fmla="*/ 52101 w 98283"/>
                <a:gd name="connsiteY96" fmla="*/ 40977 h 74365"/>
                <a:gd name="connsiteX97" fmla="*/ 52556 w 98283"/>
                <a:gd name="connsiteY97" fmla="*/ 41999 h 74365"/>
                <a:gd name="connsiteX98" fmla="*/ 53383 w 98283"/>
                <a:gd name="connsiteY98" fmla="*/ 42193 h 74365"/>
                <a:gd name="connsiteX99" fmla="*/ 53869 w 98283"/>
                <a:gd name="connsiteY99" fmla="*/ 42615 h 74365"/>
                <a:gd name="connsiteX100" fmla="*/ 53447 w 98283"/>
                <a:gd name="connsiteY100" fmla="*/ 43556 h 74365"/>
                <a:gd name="connsiteX101" fmla="*/ 52166 w 98283"/>
                <a:gd name="connsiteY101" fmla="*/ 44237 h 74365"/>
                <a:gd name="connsiteX102" fmla="*/ 51485 w 98283"/>
                <a:gd name="connsiteY102" fmla="*/ 44269 h 74365"/>
                <a:gd name="connsiteX103" fmla="*/ 49329 w 98283"/>
                <a:gd name="connsiteY103" fmla="*/ 45177 h 74365"/>
                <a:gd name="connsiteX104" fmla="*/ 45988 w 98283"/>
                <a:gd name="connsiteY104" fmla="*/ 46166 h 74365"/>
                <a:gd name="connsiteX105" fmla="*/ 42988 w 98283"/>
                <a:gd name="connsiteY105" fmla="*/ 46085 h 74365"/>
                <a:gd name="connsiteX106" fmla="*/ 40523 w 98283"/>
                <a:gd name="connsiteY106" fmla="*/ 46053 h 74365"/>
                <a:gd name="connsiteX107" fmla="*/ 38480 w 98283"/>
                <a:gd name="connsiteY107" fmla="*/ 44999 h 74365"/>
                <a:gd name="connsiteX108" fmla="*/ 37767 w 98283"/>
                <a:gd name="connsiteY108" fmla="*/ 44739 h 74365"/>
                <a:gd name="connsiteX109" fmla="*/ 35869 w 98283"/>
                <a:gd name="connsiteY109" fmla="*/ 44593 h 74365"/>
                <a:gd name="connsiteX110" fmla="*/ 34167 w 98283"/>
                <a:gd name="connsiteY110" fmla="*/ 44220 h 74365"/>
                <a:gd name="connsiteX111" fmla="*/ 32837 w 98283"/>
                <a:gd name="connsiteY111" fmla="*/ 44188 h 74365"/>
                <a:gd name="connsiteX112" fmla="*/ 31961 w 98283"/>
                <a:gd name="connsiteY112" fmla="*/ 44723 h 74365"/>
                <a:gd name="connsiteX113" fmla="*/ 30680 w 98283"/>
                <a:gd name="connsiteY113" fmla="*/ 44642 h 74365"/>
                <a:gd name="connsiteX114" fmla="*/ 29464 w 98283"/>
                <a:gd name="connsiteY114" fmla="*/ 44074 h 74365"/>
                <a:gd name="connsiteX115" fmla="*/ 25183 w 98283"/>
                <a:gd name="connsiteY115" fmla="*/ 44220 h 74365"/>
                <a:gd name="connsiteX116" fmla="*/ 22978 w 98283"/>
                <a:gd name="connsiteY116" fmla="*/ 44139 h 74365"/>
                <a:gd name="connsiteX117" fmla="*/ 21989 w 98283"/>
                <a:gd name="connsiteY117" fmla="*/ 43426 h 74365"/>
                <a:gd name="connsiteX118" fmla="*/ 21113 w 98283"/>
                <a:gd name="connsiteY118" fmla="*/ 43507 h 74365"/>
                <a:gd name="connsiteX119" fmla="*/ 19945 w 98283"/>
                <a:gd name="connsiteY119" fmla="*/ 44788 h 74365"/>
                <a:gd name="connsiteX120" fmla="*/ 18502 w 98283"/>
                <a:gd name="connsiteY120" fmla="*/ 45696 h 74365"/>
                <a:gd name="connsiteX121" fmla="*/ 16411 w 98283"/>
                <a:gd name="connsiteY121" fmla="*/ 46718 h 74365"/>
                <a:gd name="connsiteX122" fmla="*/ 15924 w 98283"/>
                <a:gd name="connsiteY122" fmla="*/ 47317 h 74365"/>
                <a:gd name="connsiteX123" fmla="*/ 15097 w 98283"/>
                <a:gd name="connsiteY123" fmla="*/ 47772 h 74365"/>
                <a:gd name="connsiteX124" fmla="*/ 13881 w 98283"/>
                <a:gd name="connsiteY124" fmla="*/ 48112 h 74365"/>
                <a:gd name="connsiteX125" fmla="*/ 12146 w 98283"/>
                <a:gd name="connsiteY125" fmla="*/ 47853 h 74365"/>
                <a:gd name="connsiteX126" fmla="*/ 10703 w 98283"/>
                <a:gd name="connsiteY126" fmla="*/ 47366 h 74365"/>
                <a:gd name="connsiteX127" fmla="*/ 8659 w 98283"/>
                <a:gd name="connsiteY127" fmla="*/ 47253 h 74365"/>
                <a:gd name="connsiteX128" fmla="*/ 6681 w 98283"/>
                <a:gd name="connsiteY128" fmla="*/ 47366 h 74365"/>
                <a:gd name="connsiteX129" fmla="*/ 5124 w 98283"/>
                <a:gd name="connsiteY129" fmla="*/ 46912 h 74365"/>
                <a:gd name="connsiteX130" fmla="*/ 4184 w 98283"/>
                <a:gd name="connsiteY130" fmla="*/ 46264 h 74365"/>
                <a:gd name="connsiteX131" fmla="*/ 4103 w 98283"/>
                <a:gd name="connsiteY131" fmla="*/ 44934 h 74365"/>
                <a:gd name="connsiteX132" fmla="*/ 4135 w 98283"/>
                <a:gd name="connsiteY132" fmla="*/ 43264 h 74365"/>
                <a:gd name="connsiteX133" fmla="*/ 4362 w 98283"/>
                <a:gd name="connsiteY133" fmla="*/ 42274 h 74365"/>
                <a:gd name="connsiteX134" fmla="*/ 4135 w 98283"/>
                <a:gd name="connsiteY134" fmla="*/ 41674 h 74365"/>
                <a:gd name="connsiteX135" fmla="*/ 3308 w 98283"/>
                <a:gd name="connsiteY135" fmla="*/ 41869 h 74365"/>
                <a:gd name="connsiteX136" fmla="*/ 2822 w 98283"/>
                <a:gd name="connsiteY136" fmla="*/ 42469 h 74365"/>
                <a:gd name="connsiteX137" fmla="*/ 2108 w 98283"/>
                <a:gd name="connsiteY137" fmla="*/ 42356 h 74365"/>
                <a:gd name="connsiteX138" fmla="*/ 1573 w 98283"/>
                <a:gd name="connsiteY138" fmla="*/ 42550 h 74365"/>
                <a:gd name="connsiteX139" fmla="*/ 551 w 98283"/>
                <a:gd name="connsiteY139" fmla="*/ 42356 h 74365"/>
                <a:gd name="connsiteX140" fmla="*/ 0 w 98283"/>
                <a:gd name="connsiteY140" fmla="*/ 41869 h 7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98283" h="74365">
                  <a:moveTo>
                    <a:pt x="81" y="41853"/>
                  </a:moveTo>
                  <a:lnTo>
                    <a:pt x="81" y="46847"/>
                  </a:lnTo>
                  <a:lnTo>
                    <a:pt x="3600" y="50934"/>
                  </a:lnTo>
                  <a:lnTo>
                    <a:pt x="8254" y="56398"/>
                  </a:lnTo>
                  <a:lnTo>
                    <a:pt x="12340" y="61117"/>
                  </a:lnTo>
                  <a:lnTo>
                    <a:pt x="15129" y="64749"/>
                  </a:lnTo>
                  <a:lnTo>
                    <a:pt x="18648" y="68787"/>
                  </a:lnTo>
                  <a:lnTo>
                    <a:pt x="21032" y="71917"/>
                  </a:lnTo>
                  <a:lnTo>
                    <a:pt x="22735" y="74025"/>
                  </a:lnTo>
                  <a:lnTo>
                    <a:pt x="32788" y="74025"/>
                  </a:lnTo>
                  <a:lnTo>
                    <a:pt x="69339" y="74365"/>
                  </a:lnTo>
                  <a:lnTo>
                    <a:pt x="75874" y="74365"/>
                  </a:lnTo>
                  <a:lnTo>
                    <a:pt x="78663" y="66063"/>
                  </a:lnTo>
                  <a:lnTo>
                    <a:pt x="81046" y="58101"/>
                  </a:lnTo>
                  <a:lnTo>
                    <a:pt x="83657" y="50707"/>
                  </a:lnTo>
                  <a:lnTo>
                    <a:pt x="85052" y="46685"/>
                  </a:lnTo>
                  <a:lnTo>
                    <a:pt x="85652" y="45890"/>
                  </a:lnTo>
                  <a:lnTo>
                    <a:pt x="86933" y="45015"/>
                  </a:lnTo>
                  <a:lnTo>
                    <a:pt x="88068" y="44593"/>
                  </a:lnTo>
                  <a:lnTo>
                    <a:pt x="89009" y="44447"/>
                  </a:lnTo>
                  <a:lnTo>
                    <a:pt x="89122" y="43539"/>
                  </a:lnTo>
                  <a:lnTo>
                    <a:pt x="88068" y="43118"/>
                  </a:lnTo>
                  <a:lnTo>
                    <a:pt x="87273" y="42972"/>
                  </a:lnTo>
                  <a:lnTo>
                    <a:pt x="86219" y="42891"/>
                  </a:lnTo>
                  <a:cubicBezTo>
                    <a:pt x="86219" y="42891"/>
                    <a:pt x="85311" y="42064"/>
                    <a:pt x="85311" y="41837"/>
                  </a:cubicBezTo>
                  <a:cubicBezTo>
                    <a:pt x="85311" y="41610"/>
                    <a:pt x="85165" y="39339"/>
                    <a:pt x="85165" y="39177"/>
                  </a:cubicBezTo>
                  <a:cubicBezTo>
                    <a:pt x="85165" y="39015"/>
                    <a:pt x="85700" y="37085"/>
                    <a:pt x="85700" y="37085"/>
                  </a:cubicBezTo>
                  <a:lnTo>
                    <a:pt x="86641" y="35221"/>
                  </a:lnTo>
                  <a:lnTo>
                    <a:pt x="87695" y="34199"/>
                  </a:lnTo>
                  <a:lnTo>
                    <a:pt x="88343" y="33550"/>
                  </a:lnTo>
                  <a:lnTo>
                    <a:pt x="88652" y="32188"/>
                  </a:lnTo>
                  <a:lnTo>
                    <a:pt x="89138" y="30907"/>
                  </a:lnTo>
                  <a:lnTo>
                    <a:pt x="89706" y="29918"/>
                  </a:lnTo>
                  <a:lnTo>
                    <a:pt x="90760" y="28978"/>
                  </a:lnTo>
                  <a:lnTo>
                    <a:pt x="91749" y="29399"/>
                  </a:lnTo>
                  <a:lnTo>
                    <a:pt x="92089" y="30113"/>
                  </a:lnTo>
                  <a:lnTo>
                    <a:pt x="92089" y="30713"/>
                  </a:lnTo>
                  <a:lnTo>
                    <a:pt x="95041" y="28702"/>
                  </a:lnTo>
                  <a:lnTo>
                    <a:pt x="96062" y="27194"/>
                  </a:lnTo>
                  <a:lnTo>
                    <a:pt x="97457" y="25637"/>
                  </a:lnTo>
                  <a:lnTo>
                    <a:pt x="98284" y="24729"/>
                  </a:lnTo>
                  <a:lnTo>
                    <a:pt x="98284" y="14497"/>
                  </a:lnTo>
                  <a:lnTo>
                    <a:pt x="97943" y="12373"/>
                  </a:lnTo>
                  <a:lnTo>
                    <a:pt x="96581" y="11659"/>
                  </a:lnTo>
                  <a:lnTo>
                    <a:pt x="96322" y="10946"/>
                  </a:lnTo>
                  <a:lnTo>
                    <a:pt x="96808" y="4200"/>
                  </a:lnTo>
                  <a:lnTo>
                    <a:pt x="96776" y="1995"/>
                  </a:lnTo>
                  <a:lnTo>
                    <a:pt x="96516" y="827"/>
                  </a:lnTo>
                  <a:lnTo>
                    <a:pt x="95722" y="146"/>
                  </a:lnTo>
                  <a:lnTo>
                    <a:pt x="94733" y="0"/>
                  </a:lnTo>
                  <a:lnTo>
                    <a:pt x="93792" y="2205"/>
                  </a:lnTo>
                  <a:lnTo>
                    <a:pt x="93111" y="4638"/>
                  </a:lnTo>
                  <a:lnTo>
                    <a:pt x="92171" y="6503"/>
                  </a:lnTo>
                  <a:lnTo>
                    <a:pt x="90808" y="8092"/>
                  </a:lnTo>
                  <a:lnTo>
                    <a:pt x="87630" y="10216"/>
                  </a:lnTo>
                  <a:lnTo>
                    <a:pt x="85538" y="11773"/>
                  </a:lnTo>
                  <a:lnTo>
                    <a:pt x="84063" y="13216"/>
                  </a:lnTo>
                  <a:lnTo>
                    <a:pt x="82246" y="13524"/>
                  </a:lnTo>
                  <a:lnTo>
                    <a:pt x="81371" y="14173"/>
                  </a:lnTo>
                  <a:lnTo>
                    <a:pt x="81452" y="15681"/>
                  </a:lnTo>
                  <a:lnTo>
                    <a:pt x="80690" y="16281"/>
                  </a:lnTo>
                  <a:lnTo>
                    <a:pt x="79555" y="16135"/>
                  </a:lnTo>
                  <a:lnTo>
                    <a:pt x="79068" y="17270"/>
                  </a:lnTo>
                  <a:lnTo>
                    <a:pt x="79295" y="17756"/>
                  </a:lnTo>
                  <a:lnTo>
                    <a:pt x="78614" y="18470"/>
                  </a:lnTo>
                  <a:lnTo>
                    <a:pt x="77106" y="18097"/>
                  </a:lnTo>
                  <a:cubicBezTo>
                    <a:pt x="77106" y="18097"/>
                    <a:pt x="74609" y="22459"/>
                    <a:pt x="74560" y="22572"/>
                  </a:cubicBezTo>
                  <a:cubicBezTo>
                    <a:pt x="74528" y="22686"/>
                    <a:pt x="72517" y="24778"/>
                    <a:pt x="72517" y="24778"/>
                  </a:cubicBezTo>
                  <a:cubicBezTo>
                    <a:pt x="72517" y="24778"/>
                    <a:pt x="70620" y="26059"/>
                    <a:pt x="70474" y="26059"/>
                  </a:cubicBezTo>
                  <a:cubicBezTo>
                    <a:pt x="70328" y="26059"/>
                    <a:pt x="68690" y="26659"/>
                    <a:pt x="68690" y="26659"/>
                  </a:cubicBezTo>
                  <a:lnTo>
                    <a:pt x="64101" y="30713"/>
                  </a:lnTo>
                  <a:lnTo>
                    <a:pt x="64101" y="32642"/>
                  </a:lnTo>
                  <a:cubicBezTo>
                    <a:pt x="64101" y="32642"/>
                    <a:pt x="63679" y="34118"/>
                    <a:pt x="63647" y="34231"/>
                  </a:cubicBezTo>
                  <a:cubicBezTo>
                    <a:pt x="63614" y="34345"/>
                    <a:pt x="63274" y="35480"/>
                    <a:pt x="63274" y="35480"/>
                  </a:cubicBezTo>
                  <a:lnTo>
                    <a:pt x="62707" y="35302"/>
                  </a:lnTo>
                  <a:cubicBezTo>
                    <a:pt x="62707" y="35302"/>
                    <a:pt x="62253" y="36469"/>
                    <a:pt x="62025" y="36664"/>
                  </a:cubicBezTo>
                  <a:cubicBezTo>
                    <a:pt x="61798" y="36858"/>
                    <a:pt x="60696" y="36518"/>
                    <a:pt x="60696" y="36518"/>
                  </a:cubicBezTo>
                  <a:lnTo>
                    <a:pt x="60890" y="37799"/>
                  </a:lnTo>
                  <a:lnTo>
                    <a:pt x="60777" y="38853"/>
                  </a:lnTo>
                  <a:lnTo>
                    <a:pt x="59901" y="39226"/>
                  </a:lnTo>
                  <a:lnTo>
                    <a:pt x="59480" y="40247"/>
                  </a:lnTo>
                  <a:lnTo>
                    <a:pt x="58798" y="41042"/>
                  </a:lnTo>
                  <a:cubicBezTo>
                    <a:pt x="58798" y="41042"/>
                    <a:pt x="57696" y="41869"/>
                    <a:pt x="57517" y="41950"/>
                  </a:cubicBezTo>
                  <a:cubicBezTo>
                    <a:pt x="57323" y="42031"/>
                    <a:pt x="56350" y="42210"/>
                    <a:pt x="56155" y="42210"/>
                  </a:cubicBezTo>
                  <a:cubicBezTo>
                    <a:pt x="55961" y="42210"/>
                    <a:pt x="54290" y="41869"/>
                    <a:pt x="54290" y="41869"/>
                  </a:cubicBezTo>
                  <a:lnTo>
                    <a:pt x="55458" y="41561"/>
                  </a:lnTo>
                  <a:lnTo>
                    <a:pt x="55458" y="40394"/>
                  </a:lnTo>
                  <a:lnTo>
                    <a:pt x="55831" y="39794"/>
                  </a:lnTo>
                  <a:lnTo>
                    <a:pt x="56172" y="40847"/>
                  </a:lnTo>
                  <a:cubicBezTo>
                    <a:pt x="56172" y="40847"/>
                    <a:pt x="57533" y="40702"/>
                    <a:pt x="57566" y="40588"/>
                  </a:cubicBezTo>
                  <a:cubicBezTo>
                    <a:pt x="57598" y="40474"/>
                    <a:pt x="57420" y="39080"/>
                    <a:pt x="57258" y="38967"/>
                  </a:cubicBezTo>
                  <a:cubicBezTo>
                    <a:pt x="57112" y="38853"/>
                    <a:pt x="55782" y="38480"/>
                    <a:pt x="55782" y="38480"/>
                  </a:cubicBezTo>
                  <a:lnTo>
                    <a:pt x="53917" y="39388"/>
                  </a:lnTo>
                  <a:lnTo>
                    <a:pt x="54112" y="39875"/>
                  </a:lnTo>
                  <a:lnTo>
                    <a:pt x="53885" y="40410"/>
                  </a:lnTo>
                  <a:lnTo>
                    <a:pt x="52864" y="40442"/>
                  </a:lnTo>
                  <a:lnTo>
                    <a:pt x="52101" y="40977"/>
                  </a:lnTo>
                  <a:lnTo>
                    <a:pt x="52556" y="41999"/>
                  </a:lnTo>
                  <a:lnTo>
                    <a:pt x="53383" y="42193"/>
                  </a:lnTo>
                  <a:cubicBezTo>
                    <a:pt x="53383" y="42193"/>
                    <a:pt x="53869" y="42501"/>
                    <a:pt x="53869" y="42615"/>
                  </a:cubicBezTo>
                  <a:cubicBezTo>
                    <a:pt x="53869" y="42728"/>
                    <a:pt x="53609" y="43442"/>
                    <a:pt x="53447" y="43556"/>
                  </a:cubicBezTo>
                  <a:cubicBezTo>
                    <a:pt x="53301" y="43669"/>
                    <a:pt x="52166" y="44237"/>
                    <a:pt x="52166" y="44237"/>
                  </a:cubicBezTo>
                  <a:lnTo>
                    <a:pt x="51485" y="44269"/>
                  </a:lnTo>
                  <a:lnTo>
                    <a:pt x="49329" y="45177"/>
                  </a:lnTo>
                  <a:lnTo>
                    <a:pt x="45988" y="46166"/>
                  </a:lnTo>
                  <a:lnTo>
                    <a:pt x="42988" y="46085"/>
                  </a:lnTo>
                  <a:lnTo>
                    <a:pt x="40523" y="46053"/>
                  </a:lnTo>
                  <a:lnTo>
                    <a:pt x="38480" y="44999"/>
                  </a:lnTo>
                  <a:lnTo>
                    <a:pt x="37767" y="44739"/>
                  </a:lnTo>
                  <a:cubicBezTo>
                    <a:pt x="37767" y="44739"/>
                    <a:pt x="36064" y="44593"/>
                    <a:pt x="35869" y="44593"/>
                  </a:cubicBezTo>
                  <a:cubicBezTo>
                    <a:pt x="35675" y="44593"/>
                    <a:pt x="34426" y="44366"/>
                    <a:pt x="34167" y="44220"/>
                  </a:cubicBezTo>
                  <a:cubicBezTo>
                    <a:pt x="33907" y="44074"/>
                    <a:pt x="32837" y="44188"/>
                    <a:pt x="32837" y="44188"/>
                  </a:cubicBezTo>
                  <a:lnTo>
                    <a:pt x="31961" y="44723"/>
                  </a:lnTo>
                  <a:cubicBezTo>
                    <a:pt x="31961" y="44723"/>
                    <a:pt x="30826" y="44723"/>
                    <a:pt x="30680" y="44642"/>
                  </a:cubicBezTo>
                  <a:cubicBezTo>
                    <a:pt x="30534" y="44561"/>
                    <a:pt x="29853" y="44074"/>
                    <a:pt x="29464" y="44074"/>
                  </a:cubicBezTo>
                  <a:cubicBezTo>
                    <a:pt x="29075" y="44074"/>
                    <a:pt x="25329" y="44220"/>
                    <a:pt x="25183" y="44220"/>
                  </a:cubicBezTo>
                  <a:cubicBezTo>
                    <a:pt x="25037" y="44220"/>
                    <a:pt x="22978" y="44139"/>
                    <a:pt x="22978" y="44139"/>
                  </a:cubicBezTo>
                  <a:lnTo>
                    <a:pt x="21989" y="43426"/>
                  </a:lnTo>
                  <a:cubicBezTo>
                    <a:pt x="21989" y="43426"/>
                    <a:pt x="21227" y="43426"/>
                    <a:pt x="21113" y="43507"/>
                  </a:cubicBezTo>
                  <a:cubicBezTo>
                    <a:pt x="20999" y="43588"/>
                    <a:pt x="19945" y="44788"/>
                    <a:pt x="19945" y="44788"/>
                  </a:cubicBezTo>
                  <a:lnTo>
                    <a:pt x="18502" y="45696"/>
                  </a:lnTo>
                  <a:lnTo>
                    <a:pt x="16411" y="46718"/>
                  </a:lnTo>
                  <a:lnTo>
                    <a:pt x="15924" y="47317"/>
                  </a:lnTo>
                  <a:lnTo>
                    <a:pt x="15097" y="47772"/>
                  </a:lnTo>
                  <a:lnTo>
                    <a:pt x="13881" y="48112"/>
                  </a:lnTo>
                  <a:cubicBezTo>
                    <a:pt x="13881" y="48112"/>
                    <a:pt x="12292" y="47917"/>
                    <a:pt x="12146" y="47853"/>
                  </a:cubicBezTo>
                  <a:cubicBezTo>
                    <a:pt x="12000" y="47788"/>
                    <a:pt x="10703" y="47366"/>
                    <a:pt x="10703" y="47366"/>
                  </a:cubicBezTo>
                  <a:lnTo>
                    <a:pt x="8659" y="47253"/>
                  </a:lnTo>
                  <a:lnTo>
                    <a:pt x="6681" y="47366"/>
                  </a:lnTo>
                  <a:lnTo>
                    <a:pt x="5124" y="46912"/>
                  </a:lnTo>
                  <a:lnTo>
                    <a:pt x="4184" y="46264"/>
                  </a:lnTo>
                  <a:lnTo>
                    <a:pt x="4103" y="44934"/>
                  </a:lnTo>
                  <a:lnTo>
                    <a:pt x="4135" y="43264"/>
                  </a:lnTo>
                  <a:lnTo>
                    <a:pt x="4362" y="42274"/>
                  </a:lnTo>
                  <a:cubicBezTo>
                    <a:pt x="4362" y="42274"/>
                    <a:pt x="4281" y="41707"/>
                    <a:pt x="4135" y="41674"/>
                  </a:cubicBezTo>
                  <a:cubicBezTo>
                    <a:pt x="3989" y="41642"/>
                    <a:pt x="3308" y="41869"/>
                    <a:pt x="3308" y="41869"/>
                  </a:cubicBezTo>
                  <a:lnTo>
                    <a:pt x="2822" y="42469"/>
                  </a:lnTo>
                  <a:lnTo>
                    <a:pt x="2108" y="42356"/>
                  </a:lnTo>
                  <a:lnTo>
                    <a:pt x="1573" y="42550"/>
                  </a:lnTo>
                  <a:lnTo>
                    <a:pt x="551" y="42356"/>
                  </a:lnTo>
                  <a:lnTo>
                    <a:pt x="0" y="41869"/>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99" name="Freeform: Shape 998">
              <a:extLst>
                <a:ext uri="{FF2B5EF4-FFF2-40B4-BE49-F238E27FC236}">
                  <a16:creationId xmlns:a16="http://schemas.microsoft.com/office/drawing/2014/main" id="{E2FF622E-8E73-486F-5E68-1DE5BAE032BF}"/>
                </a:ext>
              </a:extLst>
            </p:cNvPr>
            <p:cNvSpPr/>
            <p:nvPr/>
          </p:nvSpPr>
          <p:spPr>
            <a:xfrm>
              <a:off x="8016166" y="4168019"/>
              <a:ext cx="200720" cy="126164"/>
            </a:xfrm>
            <a:custGeom>
              <a:avLst/>
              <a:gdLst>
                <a:gd name="connsiteX0" fmla="*/ 3989 w 217582"/>
                <a:gd name="connsiteY0" fmla="*/ 57323 h 136763"/>
                <a:gd name="connsiteX1" fmla="*/ 4962 w 217582"/>
                <a:gd name="connsiteY1" fmla="*/ 56528 h 136763"/>
                <a:gd name="connsiteX2" fmla="*/ 8140 w 217582"/>
                <a:gd name="connsiteY2" fmla="*/ 53577 h 136763"/>
                <a:gd name="connsiteX3" fmla="*/ 8886 w 217582"/>
                <a:gd name="connsiteY3" fmla="*/ 52490 h 136763"/>
                <a:gd name="connsiteX4" fmla="*/ 9227 w 217582"/>
                <a:gd name="connsiteY4" fmla="*/ 51290 h 136763"/>
                <a:gd name="connsiteX5" fmla="*/ 9794 w 217582"/>
                <a:gd name="connsiteY5" fmla="*/ 50204 h 136763"/>
                <a:gd name="connsiteX6" fmla="*/ 10702 w 217582"/>
                <a:gd name="connsiteY6" fmla="*/ 49231 h 136763"/>
                <a:gd name="connsiteX7" fmla="*/ 12064 w 217582"/>
                <a:gd name="connsiteY7" fmla="*/ 48664 h 136763"/>
                <a:gd name="connsiteX8" fmla="*/ 12356 w 217582"/>
                <a:gd name="connsiteY8" fmla="*/ 47869 h 136763"/>
                <a:gd name="connsiteX9" fmla="*/ 12178 w 217582"/>
                <a:gd name="connsiteY9" fmla="*/ 46329 h 136763"/>
                <a:gd name="connsiteX10" fmla="*/ 10978 w 217582"/>
                <a:gd name="connsiteY10" fmla="*/ 44626 h 136763"/>
                <a:gd name="connsiteX11" fmla="*/ 10929 w 217582"/>
                <a:gd name="connsiteY11" fmla="*/ 41902 h 136763"/>
                <a:gd name="connsiteX12" fmla="*/ 11562 w 217582"/>
                <a:gd name="connsiteY12" fmla="*/ 40248 h 136763"/>
                <a:gd name="connsiteX13" fmla="*/ 12421 w 217582"/>
                <a:gd name="connsiteY13" fmla="*/ 39275 h 136763"/>
                <a:gd name="connsiteX14" fmla="*/ 12648 w 217582"/>
                <a:gd name="connsiteY14" fmla="*/ 37507 h 136763"/>
                <a:gd name="connsiteX15" fmla="*/ 12827 w 217582"/>
                <a:gd name="connsiteY15" fmla="*/ 36145 h 136763"/>
                <a:gd name="connsiteX16" fmla="*/ 16183 w 217582"/>
                <a:gd name="connsiteY16" fmla="*/ 31994 h 136763"/>
                <a:gd name="connsiteX17" fmla="*/ 17837 w 217582"/>
                <a:gd name="connsiteY17" fmla="*/ 31588 h 136763"/>
                <a:gd name="connsiteX18" fmla="*/ 21924 w 217582"/>
                <a:gd name="connsiteY18" fmla="*/ 33518 h 136763"/>
                <a:gd name="connsiteX19" fmla="*/ 27210 w 217582"/>
                <a:gd name="connsiteY19" fmla="*/ 35221 h 136763"/>
                <a:gd name="connsiteX20" fmla="*/ 30340 w 217582"/>
                <a:gd name="connsiteY20" fmla="*/ 35042 h 136763"/>
                <a:gd name="connsiteX21" fmla="*/ 33631 w 217582"/>
                <a:gd name="connsiteY21" fmla="*/ 34183 h 136763"/>
                <a:gd name="connsiteX22" fmla="*/ 40458 w 217582"/>
                <a:gd name="connsiteY22" fmla="*/ 34118 h 136763"/>
                <a:gd name="connsiteX23" fmla="*/ 46426 w 217582"/>
                <a:gd name="connsiteY23" fmla="*/ 34118 h 136763"/>
                <a:gd name="connsiteX24" fmla="*/ 55182 w 217582"/>
                <a:gd name="connsiteY24" fmla="*/ 35934 h 136763"/>
                <a:gd name="connsiteX25" fmla="*/ 61376 w 217582"/>
                <a:gd name="connsiteY25" fmla="*/ 36388 h 136763"/>
                <a:gd name="connsiteX26" fmla="*/ 72695 w 217582"/>
                <a:gd name="connsiteY26" fmla="*/ 36323 h 136763"/>
                <a:gd name="connsiteX27" fmla="*/ 85035 w 217582"/>
                <a:gd name="connsiteY27" fmla="*/ 36388 h 136763"/>
                <a:gd name="connsiteX28" fmla="*/ 87030 w 217582"/>
                <a:gd name="connsiteY28" fmla="*/ 39226 h 136763"/>
                <a:gd name="connsiteX29" fmla="*/ 91116 w 217582"/>
                <a:gd name="connsiteY29" fmla="*/ 43150 h 136763"/>
                <a:gd name="connsiteX30" fmla="*/ 93905 w 217582"/>
                <a:gd name="connsiteY30" fmla="*/ 43150 h 136763"/>
                <a:gd name="connsiteX31" fmla="*/ 96629 w 217582"/>
                <a:gd name="connsiteY31" fmla="*/ 42858 h 136763"/>
                <a:gd name="connsiteX32" fmla="*/ 98170 w 217582"/>
                <a:gd name="connsiteY32" fmla="*/ 41837 h 136763"/>
                <a:gd name="connsiteX33" fmla="*/ 101413 w 217582"/>
                <a:gd name="connsiteY33" fmla="*/ 35869 h 136763"/>
                <a:gd name="connsiteX34" fmla="*/ 111078 w 217582"/>
                <a:gd name="connsiteY34" fmla="*/ 28929 h 136763"/>
                <a:gd name="connsiteX35" fmla="*/ 190778 w 217582"/>
                <a:gd name="connsiteY35" fmla="*/ 681 h 136763"/>
                <a:gd name="connsiteX36" fmla="*/ 192821 w 217582"/>
                <a:gd name="connsiteY36" fmla="*/ 0 h 136763"/>
                <a:gd name="connsiteX37" fmla="*/ 201626 w 217582"/>
                <a:gd name="connsiteY37" fmla="*/ 17789 h 136763"/>
                <a:gd name="connsiteX38" fmla="*/ 210318 w 217582"/>
                <a:gd name="connsiteY38" fmla="*/ 34621 h 136763"/>
                <a:gd name="connsiteX39" fmla="*/ 209410 w 217582"/>
                <a:gd name="connsiteY39" fmla="*/ 36550 h 136763"/>
                <a:gd name="connsiteX40" fmla="*/ 209475 w 217582"/>
                <a:gd name="connsiteY40" fmla="*/ 37410 h 136763"/>
                <a:gd name="connsiteX41" fmla="*/ 210335 w 217582"/>
                <a:gd name="connsiteY41" fmla="*/ 37929 h 136763"/>
                <a:gd name="connsiteX42" fmla="*/ 211924 w 217582"/>
                <a:gd name="connsiteY42" fmla="*/ 38156 h 136763"/>
                <a:gd name="connsiteX43" fmla="*/ 212329 w 217582"/>
                <a:gd name="connsiteY43" fmla="*/ 38902 h 136763"/>
                <a:gd name="connsiteX44" fmla="*/ 212621 w 217582"/>
                <a:gd name="connsiteY44" fmla="*/ 40442 h 136763"/>
                <a:gd name="connsiteX45" fmla="*/ 213253 w 217582"/>
                <a:gd name="connsiteY45" fmla="*/ 42550 h 136763"/>
                <a:gd name="connsiteX46" fmla="*/ 214567 w 217582"/>
                <a:gd name="connsiteY46" fmla="*/ 44545 h 136763"/>
                <a:gd name="connsiteX47" fmla="*/ 216497 w 217582"/>
                <a:gd name="connsiteY47" fmla="*/ 47447 h 136763"/>
                <a:gd name="connsiteX48" fmla="*/ 217583 w 217582"/>
                <a:gd name="connsiteY48" fmla="*/ 50236 h 136763"/>
                <a:gd name="connsiteX49" fmla="*/ 213205 w 217582"/>
                <a:gd name="connsiteY49" fmla="*/ 51437 h 136763"/>
                <a:gd name="connsiteX50" fmla="*/ 210027 w 217582"/>
                <a:gd name="connsiteY50" fmla="*/ 52685 h 136763"/>
                <a:gd name="connsiteX51" fmla="*/ 209280 w 217582"/>
                <a:gd name="connsiteY51" fmla="*/ 54112 h 136763"/>
                <a:gd name="connsiteX52" fmla="*/ 206605 w 217582"/>
                <a:gd name="connsiteY52" fmla="*/ 54453 h 136763"/>
                <a:gd name="connsiteX53" fmla="*/ 203199 w 217582"/>
                <a:gd name="connsiteY53" fmla="*/ 56447 h 136763"/>
                <a:gd name="connsiteX54" fmla="*/ 201497 w 217582"/>
                <a:gd name="connsiteY54" fmla="*/ 58831 h 136763"/>
                <a:gd name="connsiteX55" fmla="*/ 200183 w 217582"/>
                <a:gd name="connsiteY55" fmla="*/ 62009 h 136763"/>
                <a:gd name="connsiteX56" fmla="*/ 199956 w 217582"/>
                <a:gd name="connsiteY56" fmla="*/ 63712 h 136763"/>
                <a:gd name="connsiteX57" fmla="*/ 198935 w 217582"/>
                <a:gd name="connsiteY57" fmla="*/ 64798 h 136763"/>
                <a:gd name="connsiteX58" fmla="*/ 198935 w 217582"/>
                <a:gd name="connsiteY58" fmla="*/ 66387 h 136763"/>
                <a:gd name="connsiteX59" fmla="*/ 199729 w 217582"/>
                <a:gd name="connsiteY59" fmla="*/ 68998 h 136763"/>
                <a:gd name="connsiteX60" fmla="*/ 199324 w 217582"/>
                <a:gd name="connsiteY60" fmla="*/ 70928 h 136763"/>
                <a:gd name="connsiteX61" fmla="*/ 199389 w 217582"/>
                <a:gd name="connsiteY61" fmla="*/ 72290 h 136763"/>
                <a:gd name="connsiteX62" fmla="*/ 198254 w 217582"/>
                <a:gd name="connsiteY62" fmla="*/ 72858 h 136763"/>
                <a:gd name="connsiteX63" fmla="*/ 195805 w 217582"/>
                <a:gd name="connsiteY63" fmla="*/ 73603 h 136763"/>
                <a:gd name="connsiteX64" fmla="*/ 193081 w 217582"/>
                <a:gd name="connsiteY64" fmla="*/ 74690 h 136763"/>
                <a:gd name="connsiteX65" fmla="*/ 192286 w 217582"/>
                <a:gd name="connsiteY65" fmla="*/ 76392 h 136763"/>
                <a:gd name="connsiteX66" fmla="*/ 190746 w 217582"/>
                <a:gd name="connsiteY66" fmla="*/ 76392 h 136763"/>
                <a:gd name="connsiteX67" fmla="*/ 188978 w 217582"/>
                <a:gd name="connsiteY67" fmla="*/ 76798 h 136763"/>
                <a:gd name="connsiteX68" fmla="*/ 187957 w 217582"/>
                <a:gd name="connsiteY68" fmla="*/ 78225 h 136763"/>
                <a:gd name="connsiteX69" fmla="*/ 187957 w 217582"/>
                <a:gd name="connsiteY69" fmla="*/ 79473 h 136763"/>
                <a:gd name="connsiteX70" fmla="*/ 186416 w 217582"/>
                <a:gd name="connsiteY70" fmla="*/ 79473 h 136763"/>
                <a:gd name="connsiteX71" fmla="*/ 183805 w 217582"/>
                <a:gd name="connsiteY71" fmla="*/ 79522 h 136763"/>
                <a:gd name="connsiteX72" fmla="*/ 182946 w 217582"/>
                <a:gd name="connsiteY72" fmla="*/ 80382 h 136763"/>
                <a:gd name="connsiteX73" fmla="*/ 180838 w 217582"/>
                <a:gd name="connsiteY73" fmla="*/ 80900 h 136763"/>
                <a:gd name="connsiteX74" fmla="*/ 175487 w 217582"/>
                <a:gd name="connsiteY74" fmla="*/ 82603 h 136763"/>
                <a:gd name="connsiteX75" fmla="*/ 172471 w 217582"/>
                <a:gd name="connsiteY75" fmla="*/ 83511 h 136763"/>
                <a:gd name="connsiteX76" fmla="*/ 169682 w 217582"/>
                <a:gd name="connsiteY76" fmla="*/ 84144 h 136763"/>
                <a:gd name="connsiteX77" fmla="*/ 167638 w 217582"/>
                <a:gd name="connsiteY77" fmla="*/ 84825 h 136763"/>
                <a:gd name="connsiteX78" fmla="*/ 165255 w 217582"/>
                <a:gd name="connsiteY78" fmla="*/ 84306 h 136763"/>
                <a:gd name="connsiteX79" fmla="*/ 163098 w 217582"/>
                <a:gd name="connsiteY79" fmla="*/ 85165 h 136763"/>
                <a:gd name="connsiteX80" fmla="*/ 161331 w 217582"/>
                <a:gd name="connsiteY80" fmla="*/ 86933 h 136763"/>
                <a:gd name="connsiteX81" fmla="*/ 160357 w 217582"/>
                <a:gd name="connsiteY81" fmla="*/ 87792 h 136763"/>
                <a:gd name="connsiteX82" fmla="*/ 156887 w 217582"/>
                <a:gd name="connsiteY82" fmla="*/ 87906 h 136763"/>
                <a:gd name="connsiteX83" fmla="*/ 155688 w 217582"/>
                <a:gd name="connsiteY83" fmla="*/ 88700 h 136763"/>
                <a:gd name="connsiteX84" fmla="*/ 154941 w 217582"/>
                <a:gd name="connsiteY84" fmla="*/ 89560 h 136763"/>
                <a:gd name="connsiteX85" fmla="*/ 152606 w 217582"/>
                <a:gd name="connsiteY85" fmla="*/ 89511 h 136763"/>
                <a:gd name="connsiteX86" fmla="*/ 150612 w 217582"/>
                <a:gd name="connsiteY86" fmla="*/ 88992 h 136763"/>
                <a:gd name="connsiteX87" fmla="*/ 148342 w 217582"/>
                <a:gd name="connsiteY87" fmla="*/ 90646 h 136763"/>
                <a:gd name="connsiteX88" fmla="*/ 146979 w 217582"/>
                <a:gd name="connsiteY88" fmla="*/ 91100 h 136763"/>
                <a:gd name="connsiteX89" fmla="*/ 146347 w 217582"/>
                <a:gd name="connsiteY89" fmla="*/ 91100 h 136763"/>
                <a:gd name="connsiteX90" fmla="*/ 145374 w 217582"/>
                <a:gd name="connsiteY90" fmla="*/ 91846 h 136763"/>
                <a:gd name="connsiteX91" fmla="*/ 142877 w 217582"/>
                <a:gd name="connsiteY91" fmla="*/ 92251 h 136763"/>
                <a:gd name="connsiteX92" fmla="*/ 141742 w 217582"/>
                <a:gd name="connsiteY92" fmla="*/ 93338 h 136763"/>
                <a:gd name="connsiteX93" fmla="*/ 139634 w 217582"/>
                <a:gd name="connsiteY93" fmla="*/ 92998 h 136763"/>
                <a:gd name="connsiteX94" fmla="*/ 138272 w 217582"/>
                <a:gd name="connsiteY94" fmla="*/ 94311 h 136763"/>
                <a:gd name="connsiteX95" fmla="*/ 137590 w 217582"/>
                <a:gd name="connsiteY95" fmla="*/ 94716 h 136763"/>
                <a:gd name="connsiteX96" fmla="*/ 136731 w 217582"/>
                <a:gd name="connsiteY96" fmla="*/ 95122 h 136763"/>
                <a:gd name="connsiteX97" fmla="*/ 136099 w 217582"/>
                <a:gd name="connsiteY97" fmla="*/ 96095 h 136763"/>
                <a:gd name="connsiteX98" fmla="*/ 135077 w 217582"/>
                <a:gd name="connsiteY98" fmla="*/ 96095 h 136763"/>
                <a:gd name="connsiteX99" fmla="*/ 133537 w 217582"/>
                <a:gd name="connsiteY99" fmla="*/ 96776 h 136763"/>
                <a:gd name="connsiteX100" fmla="*/ 132904 w 217582"/>
                <a:gd name="connsiteY100" fmla="*/ 97976 h 136763"/>
                <a:gd name="connsiteX101" fmla="*/ 132791 w 217582"/>
                <a:gd name="connsiteY101" fmla="*/ 99338 h 136763"/>
                <a:gd name="connsiteX102" fmla="*/ 132385 w 217582"/>
                <a:gd name="connsiteY102" fmla="*/ 100424 h 136763"/>
                <a:gd name="connsiteX103" fmla="*/ 130504 w 217582"/>
                <a:gd name="connsiteY103" fmla="*/ 102013 h 136763"/>
                <a:gd name="connsiteX104" fmla="*/ 128510 w 217582"/>
                <a:gd name="connsiteY104" fmla="*/ 103781 h 136763"/>
                <a:gd name="connsiteX105" fmla="*/ 127488 w 217582"/>
                <a:gd name="connsiteY105" fmla="*/ 105094 h 136763"/>
                <a:gd name="connsiteX106" fmla="*/ 125039 w 217582"/>
                <a:gd name="connsiteY106" fmla="*/ 106797 h 136763"/>
                <a:gd name="connsiteX107" fmla="*/ 122769 w 217582"/>
                <a:gd name="connsiteY107" fmla="*/ 106797 h 136763"/>
                <a:gd name="connsiteX108" fmla="*/ 121975 w 217582"/>
                <a:gd name="connsiteY108" fmla="*/ 107251 h 136763"/>
                <a:gd name="connsiteX109" fmla="*/ 120207 w 217582"/>
                <a:gd name="connsiteY109" fmla="*/ 106911 h 136763"/>
                <a:gd name="connsiteX110" fmla="*/ 117986 w 217582"/>
                <a:gd name="connsiteY110" fmla="*/ 107251 h 136763"/>
                <a:gd name="connsiteX111" fmla="*/ 116624 w 217582"/>
                <a:gd name="connsiteY111" fmla="*/ 107656 h 136763"/>
                <a:gd name="connsiteX112" fmla="*/ 115034 w 217582"/>
                <a:gd name="connsiteY112" fmla="*/ 106862 h 136763"/>
                <a:gd name="connsiteX113" fmla="*/ 112764 w 217582"/>
                <a:gd name="connsiteY113" fmla="*/ 106116 h 136763"/>
                <a:gd name="connsiteX114" fmla="*/ 110721 w 217582"/>
                <a:gd name="connsiteY114" fmla="*/ 106862 h 136763"/>
                <a:gd name="connsiteX115" fmla="*/ 109067 w 217582"/>
                <a:gd name="connsiteY115" fmla="*/ 108289 h 136763"/>
                <a:gd name="connsiteX116" fmla="*/ 107413 w 217582"/>
                <a:gd name="connsiteY116" fmla="*/ 109197 h 136763"/>
                <a:gd name="connsiteX117" fmla="*/ 105824 w 217582"/>
                <a:gd name="connsiteY117" fmla="*/ 109197 h 136763"/>
                <a:gd name="connsiteX118" fmla="*/ 104575 w 217582"/>
                <a:gd name="connsiteY118" fmla="*/ 110673 h 136763"/>
                <a:gd name="connsiteX119" fmla="*/ 101900 w 217582"/>
                <a:gd name="connsiteY119" fmla="*/ 113283 h 136763"/>
                <a:gd name="connsiteX120" fmla="*/ 100538 w 217582"/>
                <a:gd name="connsiteY120" fmla="*/ 114305 h 136763"/>
                <a:gd name="connsiteX121" fmla="*/ 98267 w 217582"/>
                <a:gd name="connsiteY121" fmla="*/ 115051 h 136763"/>
                <a:gd name="connsiteX122" fmla="*/ 95997 w 217582"/>
                <a:gd name="connsiteY122" fmla="*/ 115797 h 136763"/>
                <a:gd name="connsiteX123" fmla="*/ 92138 w 217582"/>
                <a:gd name="connsiteY123" fmla="*/ 116202 h 136763"/>
                <a:gd name="connsiteX124" fmla="*/ 89008 w 217582"/>
                <a:gd name="connsiteY124" fmla="*/ 117337 h 136763"/>
                <a:gd name="connsiteX125" fmla="*/ 86900 w 217582"/>
                <a:gd name="connsiteY125" fmla="*/ 118878 h 136763"/>
                <a:gd name="connsiteX126" fmla="*/ 83495 w 217582"/>
                <a:gd name="connsiteY126" fmla="*/ 119170 h 136763"/>
                <a:gd name="connsiteX127" fmla="*/ 77122 w 217582"/>
                <a:gd name="connsiteY127" fmla="*/ 119964 h 136763"/>
                <a:gd name="connsiteX128" fmla="*/ 71657 w 217582"/>
                <a:gd name="connsiteY128" fmla="*/ 119964 h 136763"/>
                <a:gd name="connsiteX129" fmla="*/ 67620 w 217582"/>
                <a:gd name="connsiteY129" fmla="*/ 119964 h 136763"/>
                <a:gd name="connsiteX130" fmla="*/ 64668 w 217582"/>
                <a:gd name="connsiteY130" fmla="*/ 121099 h 136763"/>
                <a:gd name="connsiteX131" fmla="*/ 61376 w 217582"/>
                <a:gd name="connsiteY131" fmla="*/ 122413 h 136763"/>
                <a:gd name="connsiteX132" fmla="*/ 60468 w 217582"/>
                <a:gd name="connsiteY132" fmla="*/ 124067 h 136763"/>
                <a:gd name="connsiteX133" fmla="*/ 59333 w 217582"/>
                <a:gd name="connsiteY133" fmla="*/ 125721 h 136763"/>
                <a:gd name="connsiteX134" fmla="*/ 58587 w 217582"/>
                <a:gd name="connsiteY134" fmla="*/ 126742 h 136763"/>
                <a:gd name="connsiteX135" fmla="*/ 57339 w 217582"/>
                <a:gd name="connsiteY135" fmla="*/ 127375 h 136763"/>
                <a:gd name="connsiteX136" fmla="*/ 55750 w 217582"/>
                <a:gd name="connsiteY136" fmla="*/ 127375 h 136763"/>
                <a:gd name="connsiteX137" fmla="*/ 54501 w 217582"/>
                <a:gd name="connsiteY137" fmla="*/ 127894 h 136763"/>
                <a:gd name="connsiteX138" fmla="*/ 53139 w 217582"/>
                <a:gd name="connsiteY138" fmla="*/ 129142 h 136763"/>
                <a:gd name="connsiteX139" fmla="*/ 51777 w 217582"/>
                <a:gd name="connsiteY139" fmla="*/ 130731 h 136763"/>
                <a:gd name="connsiteX140" fmla="*/ 51371 w 217582"/>
                <a:gd name="connsiteY140" fmla="*/ 132434 h 136763"/>
                <a:gd name="connsiteX141" fmla="*/ 50577 w 217582"/>
                <a:gd name="connsiteY141" fmla="*/ 134137 h 136763"/>
                <a:gd name="connsiteX142" fmla="*/ 50058 w 217582"/>
                <a:gd name="connsiteY142" fmla="*/ 134656 h 136763"/>
                <a:gd name="connsiteX143" fmla="*/ 48469 w 217582"/>
                <a:gd name="connsiteY143" fmla="*/ 134137 h 136763"/>
                <a:gd name="connsiteX144" fmla="*/ 46766 w 217582"/>
                <a:gd name="connsiteY144" fmla="*/ 133683 h 136763"/>
                <a:gd name="connsiteX145" fmla="*/ 46020 w 217582"/>
                <a:gd name="connsiteY145" fmla="*/ 133164 h 136763"/>
                <a:gd name="connsiteX146" fmla="*/ 44317 w 217582"/>
                <a:gd name="connsiteY146" fmla="*/ 132985 h 136763"/>
                <a:gd name="connsiteX147" fmla="*/ 43523 w 217582"/>
                <a:gd name="connsiteY147" fmla="*/ 132418 h 136763"/>
                <a:gd name="connsiteX148" fmla="*/ 42209 w 217582"/>
                <a:gd name="connsiteY148" fmla="*/ 132369 h 136763"/>
                <a:gd name="connsiteX149" fmla="*/ 40620 w 217582"/>
                <a:gd name="connsiteY149" fmla="*/ 132548 h 136763"/>
                <a:gd name="connsiteX150" fmla="*/ 39372 w 217582"/>
                <a:gd name="connsiteY150" fmla="*/ 133521 h 136763"/>
                <a:gd name="connsiteX151" fmla="*/ 38512 w 217582"/>
                <a:gd name="connsiteY151" fmla="*/ 134656 h 136763"/>
                <a:gd name="connsiteX152" fmla="*/ 37264 w 217582"/>
                <a:gd name="connsiteY152" fmla="*/ 135402 h 136763"/>
                <a:gd name="connsiteX153" fmla="*/ 35107 w 217582"/>
                <a:gd name="connsiteY153" fmla="*/ 136764 h 136763"/>
                <a:gd name="connsiteX154" fmla="*/ 30047 w 217582"/>
                <a:gd name="connsiteY154" fmla="*/ 136764 h 136763"/>
                <a:gd name="connsiteX155" fmla="*/ 28345 w 217582"/>
                <a:gd name="connsiteY155" fmla="*/ 136196 h 136763"/>
                <a:gd name="connsiteX156" fmla="*/ 27096 w 217582"/>
                <a:gd name="connsiteY156" fmla="*/ 135856 h 136763"/>
                <a:gd name="connsiteX157" fmla="*/ 25394 w 217582"/>
                <a:gd name="connsiteY157" fmla="*/ 135856 h 136763"/>
                <a:gd name="connsiteX158" fmla="*/ 23853 w 217582"/>
                <a:gd name="connsiteY158" fmla="*/ 135921 h 136763"/>
                <a:gd name="connsiteX159" fmla="*/ 22199 w 217582"/>
                <a:gd name="connsiteY159" fmla="*/ 136034 h 136763"/>
                <a:gd name="connsiteX160" fmla="*/ 19929 w 217582"/>
                <a:gd name="connsiteY160" fmla="*/ 135515 h 136763"/>
                <a:gd name="connsiteX161" fmla="*/ 18616 w 217582"/>
                <a:gd name="connsiteY161" fmla="*/ 135515 h 136763"/>
                <a:gd name="connsiteX162" fmla="*/ 17983 w 217582"/>
                <a:gd name="connsiteY162" fmla="*/ 134721 h 136763"/>
                <a:gd name="connsiteX163" fmla="*/ 18323 w 217582"/>
                <a:gd name="connsiteY163" fmla="*/ 133407 h 136763"/>
                <a:gd name="connsiteX164" fmla="*/ 18664 w 217582"/>
                <a:gd name="connsiteY164" fmla="*/ 132548 h 136763"/>
                <a:gd name="connsiteX165" fmla="*/ 17983 w 217582"/>
                <a:gd name="connsiteY165" fmla="*/ 131072 h 136763"/>
                <a:gd name="connsiteX166" fmla="*/ 17237 w 217582"/>
                <a:gd name="connsiteY166" fmla="*/ 129256 h 136763"/>
                <a:gd name="connsiteX167" fmla="*/ 16605 w 217582"/>
                <a:gd name="connsiteY167" fmla="*/ 128007 h 136763"/>
                <a:gd name="connsiteX168" fmla="*/ 14951 w 217582"/>
                <a:gd name="connsiteY168" fmla="*/ 126645 h 136763"/>
                <a:gd name="connsiteX169" fmla="*/ 14383 w 217582"/>
                <a:gd name="connsiteY169" fmla="*/ 125510 h 136763"/>
                <a:gd name="connsiteX170" fmla="*/ 13410 w 217582"/>
                <a:gd name="connsiteY170" fmla="*/ 124083 h 136763"/>
                <a:gd name="connsiteX171" fmla="*/ 13589 w 217582"/>
                <a:gd name="connsiteY171" fmla="*/ 122834 h 136763"/>
                <a:gd name="connsiteX172" fmla="*/ 13183 w 217582"/>
                <a:gd name="connsiteY172" fmla="*/ 121132 h 136763"/>
                <a:gd name="connsiteX173" fmla="*/ 14091 w 217582"/>
                <a:gd name="connsiteY173" fmla="*/ 118116 h 136763"/>
                <a:gd name="connsiteX174" fmla="*/ 14318 w 217582"/>
                <a:gd name="connsiteY174" fmla="*/ 114370 h 136763"/>
                <a:gd name="connsiteX175" fmla="*/ 13232 w 217582"/>
                <a:gd name="connsiteY175" fmla="*/ 110624 h 136763"/>
                <a:gd name="connsiteX176" fmla="*/ 12032 w 217582"/>
                <a:gd name="connsiteY176" fmla="*/ 107900 h 136763"/>
                <a:gd name="connsiteX177" fmla="*/ 10492 w 217582"/>
                <a:gd name="connsiteY177" fmla="*/ 105111 h 136763"/>
                <a:gd name="connsiteX178" fmla="*/ 9292 w 217582"/>
                <a:gd name="connsiteY178" fmla="*/ 102435 h 136763"/>
                <a:gd name="connsiteX179" fmla="*/ 8546 w 217582"/>
                <a:gd name="connsiteY179" fmla="*/ 99646 h 136763"/>
                <a:gd name="connsiteX180" fmla="*/ 7799 w 217582"/>
                <a:gd name="connsiteY180" fmla="*/ 97489 h 136763"/>
                <a:gd name="connsiteX181" fmla="*/ 8935 w 217582"/>
                <a:gd name="connsiteY181" fmla="*/ 97376 h 136763"/>
                <a:gd name="connsiteX182" fmla="*/ 9048 w 217582"/>
                <a:gd name="connsiteY182" fmla="*/ 95446 h 136763"/>
                <a:gd name="connsiteX183" fmla="*/ 7686 w 217582"/>
                <a:gd name="connsiteY183" fmla="*/ 92316 h 136763"/>
                <a:gd name="connsiteX184" fmla="*/ 7394 w 217582"/>
                <a:gd name="connsiteY184" fmla="*/ 89868 h 136763"/>
                <a:gd name="connsiteX185" fmla="*/ 6535 w 217582"/>
                <a:gd name="connsiteY185" fmla="*/ 87371 h 136763"/>
                <a:gd name="connsiteX186" fmla="*/ 5740 w 217582"/>
                <a:gd name="connsiteY186" fmla="*/ 85327 h 136763"/>
                <a:gd name="connsiteX187" fmla="*/ 5627 w 217582"/>
                <a:gd name="connsiteY187" fmla="*/ 83446 h 136763"/>
                <a:gd name="connsiteX188" fmla="*/ 5335 w 217582"/>
                <a:gd name="connsiteY188" fmla="*/ 82473 h 136763"/>
                <a:gd name="connsiteX189" fmla="*/ 3859 w 217582"/>
                <a:gd name="connsiteY189" fmla="*/ 81679 h 136763"/>
                <a:gd name="connsiteX190" fmla="*/ 1475 w 217582"/>
                <a:gd name="connsiteY190" fmla="*/ 81679 h 136763"/>
                <a:gd name="connsiteX191" fmla="*/ 795 w 217582"/>
                <a:gd name="connsiteY191" fmla="*/ 81792 h 136763"/>
                <a:gd name="connsiteX192" fmla="*/ 0 w 217582"/>
                <a:gd name="connsiteY192" fmla="*/ 81046 h 136763"/>
                <a:gd name="connsiteX193" fmla="*/ 292 w 217582"/>
                <a:gd name="connsiteY193" fmla="*/ 79506 h 136763"/>
                <a:gd name="connsiteX194" fmla="*/ 357 w 217582"/>
                <a:gd name="connsiteY194" fmla="*/ 77852 h 136763"/>
                <a:gd name="connsiteX195" fmla="*/ 697 w 217582"/>
                <a:gd name="connsiteY195" fmla="*/ 76539 h 136763"/>
                <a:gd name="connsiteX196" fmla="*/ 1103 w 217582"/>
                <a:gd name="connsiteY196" fmla="*/ 76717 h 136763"/>
                <a:gd name="connsiteX197" fmla="*/ 1622 w 217582"/>
                <a:gd name="connsiteY197" fmla="*/ 78598 h 136763"/>
                <a:gd name="connsiteX198" fmla="*/ 2027 w 217582"/>
                <a:gd name="connsiteY198" fmla="*/ 79911 h 136763"/>
                <a:gd name="connsiteX199" fmla="*/ 3227 w 217582"/>
                <a:gd name="connsiteY199" fmla="*/ 80317 h 136763"/>
                <a:gd name="connsiteX200" fmla="*/ 4135 w 217582"/>
                <a:gd name="connsiteY200" fmla="*/ 80998 h 136763"/>
                <a:gd name="connsiteX201" fmla="*/ 4540 w 217582"/>
                <a:gd name="connsiteY201" fmla="*/ 80317 h 136763"/>
                <a:gd name="connsiteX202" fmla="*/ 4200 w 217582"/>
                <a:gd name="connsiteY202" fmla="*/ 78387 h 136763"/>
                <a:gd name="connsiteX203" fmla="*/ 3794 w 217582"/>
                <a:gd name="connsiteY203" fmla="*/ 77366 h 136763"/>
                <a:gd name="connsiteX204" fmla="*/ 3746 w 217582"/>
                <a:gd name="connsiteY204" fmla="*/ 75095 h 136763"/>
                <a:gd name="connsiteX205" fmla="*/ 2546 w 217582"/>
                <a:gd name="connsiteY205" fmla="*/ 73960 h 136763"/>
                <a:gd name="connsiteX206" fmla="*/ 2659 w 217582"/>
                <a:gd name="connsiteY206" fmla="*/ 71690 h 136763"/>
                <a:gd name="connsiteX207" fmla="*/ 2205 w 217582"/>
                <a:gd name="connsiteY207" fmla="*/ 70555 h 136763"/>
                <a:gd name="connsiteX208" fmla="*/ 2773 w 217582"/>
                <a:gd name="connsiteY208" fmla="*/ 69760 h 136763"/>
                <a:gd name="connsiteX209" fmla="*/ 3227 w 217582"/>
                <a:gd name="connsiteY209" fmla="*/ 68512 h 136763"/>
                <a:gd name="connsiteX210" fmla="*/ 4086 w 217582"/>
                <a:gd name="connsiteY210" fmla="*/ 68512 h 136763"/>
                <a:gd name="connsiteX211" fmla="*/ 4719 w 217582"/>
                <a:gd name="connsiteY211" fmla="*/ 67150 h 136763"/>
                <a:gd name="connsiteX212" fmla="*/ 4719 w 217582"/>
                <a:gd name="connsiteY212" fmla="*/ 65220 h 136763"/>
                <a:gd name="connsiteX213" fmla="*/ 4945 w 217582"/>
                <a:gd name="connsiteY213" fmla="*/ 63339 h 136763"/>
                <a:gd name="connsiteX214" fmla="*/ 4945 w 217582"/>
                <a:gd name="connsiteY214" fmla="*/ 61685 h 136763"/>
                <a:gd name="connsiteX215" fmla="*/ 4605 w 217582"/>
                <a:gd name="connsiteY215" fmla="*/ 60712 h 136763"/>
                <a:gd name="connsiteX216" fmla="*/ 4265 w 217582"/>
                <a:gd name="connsiteY216" fmla="*/ 58717 h 136763"/>
                <a:gd name="connsiteX217" fmla="*/ 3924 w 217582"/>
                <a:gd name="connsiteY217" fmla="*/ 57469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217582" h="136763">
                  <a:moveTo>
                    <a:pt x="3989" y="57323"/>
                  </a:moveTo>
                  <a:lnTo>
                    <a:pt x="4962" y="56528"/>
                  </a:lnTo>
                  <a:lnTo>
                    <a:pt x="8140" y="53577"/>
                  </a:lnTo>
                  <a:lnTo>
                    <a:pt x="8886" y="52490"/>
                  </a:lnTo>
                  <a:lnTo>
                    <a:pt x="9227" y="51290"/>
                  </a:lnTo>
                  <a:lnTo>
                    <a:pt x="9794" y="50204"/>
                  </a:lnTo>
                  <a:lnTo>
                    <a:pt x="10702" y="49231"/>
                  </a:lnTo>
                  <a:lnTo>
                    <a:pt x="12064" y="48664"/>
                  </a:lnTo>
                  <a:lnTo>
                    <a:pt x="12356" y="47869"/>
                  </a:lnTo>
                  <a:lnTo>
                    <a:pt x="12178" y="46329"/>
                  </a:lnTo>
                  <a:lnTo>
                    <a:pt x="10978" y="44626"/>
                  </a:lnTo>
                  <a:lnTo>
                    <a:pt x="10929" y="41902"/>
                  </a:lnTo>
                  <a:lnTo>
                    <a:pt x="11562" y="40248"/>
                  </a:lnTo>
                  <a:lnTo>
                    <a:pt x="12421" y="39275"/>
                  </a:lnTo>
                  <a:cubicBezTo>
                    <a:pt x="12421" y="39275"/>
                    <a:pt x="12648" y="37685"/>
                    <a:pt x="12648" y="37507"/>
                  </a:cubicBezTo>
                  <a:cubicBezTo>
                    <a:pt x="12648" y="37329"/>
                    <a:pt x="12827" y="36145"/>
                    <a:pt x="12827" y="36145"/>
                  </a:cubicBezTo>
                  <a:lnTo>
                    <a:pt x="16183" y="31994"/>
                  </a:lnTo>
                  <a:lnTo>
                    <a:pt x="17837" y="31588"/>
                  </a:lnTo>
                  <a:lnTo>
                    <a:pt x="21924" y="33518"/>
                  </a:lnTo>
                  <a:lnTo>
                    <a:pt x="27210" y="35221"/>
                  </a:lnTo>
                  <a:lnTo>
                    <a:pt x="30340" y="35042"/>
                  </a:lnTo>
                  <a:lnTo>
                    <a:pt x="33631" y="34183"/>
                  </a:lnTo>
                  <a:lnTo>
                    <a:pt x="40458" y="34118"/>
                  </a:lnTo>
                  <a:lnTo>
                    <a:pt x="46426" y="34118"/>
                  </a:lnTo>
                  <a:lnTo>
                    <a:pt x="55182" y="35934"/>
                  </a:lnTo>
                  <a:lnTo>
                    <a:pt x="61376" y="36388"/>
                  </a:lnTo>
                  <a:lnTo>
                    <a:pt x="72695" y="36323"/>
                  </a:lnTo>
                  <a:lnTo>
                    <a:pt x="85035" y="36388"/>
                  </a:lnTo>
                  <a:lnTo>
                    <a:pt x="87030" y="39226"/>
                  </a:lnTo>
                  <a:lnTo>
                    <a:pt x="91116" y="43150"/>
                  </a:lnTo>
                  <a:lnTo>
                    <a:pt x="93905" y="43150"/>
                  </a:lnTo>
                  <a:lnTo>
                    <a:pt x="96629" y="42858"/>
                  </a:lnTo>
                  <a:lnTo>
                    <a:pt x="98170" y="41837"/>
                  </a:lnTo>
                  <a:lnTo>
                    <a:pt x="101413" y="35869"/>
                  </a:lnTo>
                  <a:lnTo>
                    <a:pt x="111078" y="28929"/>
                  </a:lnTo>
                  <a:lnTo>
                    <a:pt x="190778" y="681"/>
                  </a:lnTo>
                  <a:lnTo>
                    <a:pt x="192821" y="0"/>
                  </a:lnTo>
                  <a:lnTo>
                    <a:pt x="201626" y="17789"/>
                  </a:lnTo>
                  <a:lnTo>
                    <a:pt x="210318" y="34621"/>
                  </a:lnTo>
                  <a:lnTo>
                    <a:pt x="209410" y="36550"/>
                  </a:lnTo>
                  <a:lnTo>
                    <a:pt x="209475" y="37410"/>
                  </a:lnTo>
                  <a:cubicBezTo>
                    <a:pt x="209475" y="37410"/>
                    <a:pt x="209994" y="37929"/>
                    <a:pt x="210335" y="37929"/>
                  </a:cubicBezTo>
                  <a:cubicBezTo>
                    <a:pt x="210675" y="37929"/>
                    <a:pt x="211924" y="38156"/>
                    <a:pt x="211924" y="38156"/>
                  </a:cubicBezTo>
                  <a:lnTo>
                    <a:pt x="212329" y="38902"/>
                  </a:lnTo>
                  <a:lnTo>
                    <a:pt x="212621" y="40442"/>
                  </a:lnTo>
                  <a:lnTo>
                    <a:pt x="213253" y="42550"/>
                  </a:lnTo>
                  <a:lnTo>
                    <a:pt x="214567" y="44545"/>
                  </a:lnTo>
                  <a:lnTo>
                    <a:pt x="216497" y="47447"/>
                  </a:lnTo>
                  <a:lnTo>
                    <a:pt x="217583" y="50236"/>
                  </a:lnTo>
                  <a:lnTo>
                    <a:pt x="213205" y="51437"/>
                  </a:lnTo>
                  <a:cubicBezTo>
                    <a:pt x="213205" y="51437"/>
                    <a:pt x="210075" y="52523"/>
                    <a:pt x="210027" y="52685"/>
                  </a:cubicBezTo>
                  <a:cubicBezTo>
                    <a:pt x="209978" y="52847"/>
                    <a:pt x="209280" y="54112"/>
                    <a:pt x="209280" y="54112"/>
                  </a:cubicBezTo>
                  <a:lnTo>
                    <a:pt x="206605" y="54453"/>
                  </a:lnTo>
                  <a:lnTo>
                    <a:pt x="203199" y="56447"/>
                  </a:lnTo>
                  <a:lnTo>
                    <a:pt x="201497" y="58831"/>
                  </a:lnTo>
                  <a:lnTo>
                    <a:pt x="200183" y="62009"/>
                  </a:lnTo>
                  <a:lnTo>
                    <a:pt x="199956" y="63712"/>
                  </a:lnTo>
                  <a:lnTo>
                    <a:pt x="198935" y="64798"/>
                  </a:lnTo>
                  <a:lnTo>
                    <a:pt x="198935" y="66387"/>
                  </a:lnTo>
                  <a:lnTo>
                    <a:pt x="199729" y="68998"/>
                  </a:lnTo>
                  <a:lnTo>
                    <a:pt x="199324" y="70928"/>
                  </a:lnTo>
                  <a:lnTo>
                    <a:pt x="199389" y="72290"/>
                  </a:lnTo>
                  <a:lnTo>
                    <a:pt x="198254" y="72858"/>
                  </a:lnTo>
                  <a:lnTo>
                    <a:pt x="195805" y="73603"/>
                  </a:lnTo>
                  <a:lnTo>
                    <a:pt x="193081" y="74690"/>
                  </a:lnTo>
                  <a:lnTo>
                    <a:pt x="192286" y="76392"/>
                  </a:lnTo>
                  <a:lnTo>
                    <a:pt x="190746" y="76392"/>
                  </a:lnTo>
                  <a:lnTo>
                    <a:pt x="188978" y="76798"/>
                  </a:lnTo>
                  <a:lnTo>
                    <a:pt x="187957" y="78225"/>
                  </a:lnTo>
                  <a:lnTo>
                    <a:pt x="187957" y="79473"/>
                  </a:lnTo>
                  <a:cubicBezTo>
                    <a:pt x="187957" y="79473"/>
                    <a:pt x="186643" y="79587"/>
                    <a:pt x="186416" y="79473"/>
                  </a:cubicBezTo>
                  <a:cubicBezTo>
                    <a:pt x="186189" y="79360"/>
                    <a:pt x="183805" y="79522"/>
                    <a:pt x="183805" y="79522"/>
                  </a:cubicBezTo>
                  <a:cubicBezTo>
                    <a:pt x="183805" y="79522"/>
                    <a:pt x="183173" y="80203"/>
                    <a:pt x="182946" y="80382"/>
                  </a:cubicBezTo>
                  <a:cubicBezTo>
                    <a:pt x="182719" y="80560"/>
                    <a:pt x="180838" y="80900"/>
                    <a:pt x="180838" y="80900"/>
                  </a:cubicBezTo>
                  <a:lnTo>
                    <a:pt x="175487" y="82603"/>
                  </a:lnTo>
                  <a:lnTo>
                    <a:pt x="172471" y="83511"/>
                  </a:lnTo>
                  <a:lnTo>
                    <a:pt x="169682" y="84144"/>
                  </a:lnTo>
                  <a:lnTo>
                    <a:pt x="167638" y="84825"/>
                  </a:lnTo>
                  <a:cubicBezTo>
                    <a:pt x="167638" y="84825"/>
                    <a:pt x="165530" y="84306"/>
                    <a:pt x="165255" y="84306"/>
                  </a:cubicBezTo>
                  <a:cubicBezTo>
                    <a:pt x="164979" y="84306"/>
                    <a:pt x="163098" y="85165"/>
                    <a:pt x="163098" y="85165"/>
                  </a:cubicBezTo>
                  <a:lnTo>
                    <a:pt x="161331" y="86933"/>
                  </a:lnTo>
                  <a:cubicBezTo>
                    <a:pt x="161331" y="86933"/>
                    <a:pt x="161444" y="87727"/>
                    <a:pt x="160357" y="87792"/>
                  </a:cubicBezTo>
                  <a:cubicBezTo>
                    <a:pt x="159271" y="87857"/>
                    <a:pt x="157179" y="87906"/>
                    <a:pt x="156887" y="87906"/>
                  </a:cubicBezTo>
                  <a:cubicBezTo>
                    <a:pt x="156595" y="87906"/>
                    <a:pt x="155801" y="88538"/>
                    <a:pt x="155688" y="88700"/>
                  </a:cubicBezTo>
                  <a:cubicBezTo>
                    <a:pt x="155574" y="88879"/>
                    <a:pt x="155688" y="89446"/>
                    <a:pt x="154941" y="89560"/>
                  </a:cubicBezTo>
                  <a:cubicBezTo>
                    <a:pt x="154195" y="89673"/>
                    <a:pt x="152606" y="89511"/>
                    <a:pt x="152606" y="89511"/>
                  </a:cubicBezTo>
                  <a:lnTo>
                    <a:pt x="150612" y="88992"/>
                  </a:lnTo>
                  <a:lnTo>
                    <a:pt x="148342" y="90646"/>
                  </a:lnTo>
                  <a:lnTo>
                    <a:pt x="146979" y="91100"/>
                  </a:lnTo>
                  <a:lnTo>
                    <a:pt x="146347" y="91100"/>
                  </a:lnTo>
                  <a:cubicBezTo>
                    <a:pt x="146347" y="91100"/>
                    <a:pt x="145553" y="91781"/>
                    <a:pt x="145374" y="91846"/>
                  </a:cubicBezTo>
                  <a:cubicBezTo>
                    <a:pt x="145196" y="91911"/>
                    <a:pt x="142877" y="92251"/>
                    <a:pt x="142877" y="92251"/>
                  </a:cubicBezTo>
                  <a:lnTo>
                    <a:pt x="141742" y="93338"/>
                  </a:lnTo>
                  <a:lnTo>
                    <a:pt x="139634" y="92998"/>
                  </a:lnTo>
                  <a:lnTo>
                    <a:pt x="138272" y="94311"/>
                  </a:lnTo>
                  <a:cubicBezTo>
                    <a:pt x="138272" y="94311"/>
                    <a:pt x="137753" y="94603"/>
                    <a:pt x="137590" y="94716"/>
                  </a:cubicBezTo>
                  <a:cubicBezTo>
                    <a:pt x="137412" y="94830"/>
                    <a:pt x="136731" y="95122"/>
                    <a:pt x="136731" y="95122"/>
                  </a:cubicBezTo>
                  <a:lnTo>
                    <a:pt x="136099" y="96095"/>
                  </a:lnTo>
                  <a:lnTo>
                    <a:pt x="135077" y="96095"/>
                  </a:lnTo>
                  <a:lnTo>
                    <a:pt x="133537" y="96776"/>
                  </a:lnTo>
                  <a:lnTo>
                    <a:pt x="132904" y="97976"/>
                  </a:lnTo>
                  <a:lnTo>
                    <a:pt x="132791" y="99338"/>
                  </a:lnTo>
                  <a:lnTo>
                    <a:pt x="132385" y="100424"/>
                  </a:lnTo>
                  <a:lnTo>
                    <a:pt x="130504" y="102013"/>
                  </a:lnTo>
                  <a:lnTo>
                    <a:pt x="128510" y="103781"/>
                  </a:lnTo>
                  <a:lnTo>
                    <a:pt x="127488" y="105094"/>
                  </a:lnTo>
                  <a:lnTo>
                    <a:pt x="125039" y="106797"/>
                  </a:lnTo>
                  <a:lnTo>
                    <a:pt x="122769" y="106797"/>
                  </a:lnTo>
                  <a:lnTo>
                    <a:pt x="121975" y="107251"/>
                  </a:lnTo>
                  <a:lnTo>
                    <a:pt x="120207" y="106911"/>
                  </a:lnTo>
                  <a:lnTo>
                    <a:pt x="117986" y="107251"/>
                  </a:lnTo>
                  <a:lnTo>
                    <a:pt x="116624" y="107656"/>
                  </a:lnTo>
                  <a:lnTo>
                    <a:pt x="115034" y="106862"/>
                  </a:lnTo>
                  <a:lnTo>
                    <a:pt x="112764" y="106116"/>
                  </a:lnTo>
                  <a:lnTo>
                    <a:pt x="110721" y="106862"/>
                  </a:lnTo>
                  <a:cubicBezTo>
                    <a:pt x="110721" y="106862"/>
                    <a:pt x="109180" y="108062"/>
                    <a:pt x="109067" y="108289"/>
                  </a:cubicBezTo>
                  <a:cubicBezTo>
                    <a:pt x="108954" y="108516"/>
                    <a:pt x="107413" y="109197"/>
                    <a:pt x="107413" y="109197"/>
                  </a:cubicBezTo>
                  <a:lnTo>
                    <a:pt x="105824" y="109197"/>
                  </a:lnTo>
                  <a:cubicBezTo>
                    <a:pt x="105824" y="109197"/>
                    <a:pt x="104737" y="110510"/>
                    <a:pt x="104575" y="110673"/>
                  </a:cubicBezTo>
                  <a:cubicBezTo>
                    <a:pt x="104397" y="110851"/>
                    <a:pt x="101900" y="113283"/>
                    <a:pt x="101900" y="113283"/>
                  </a:cubicBezTo>
                  <a:lnTo>
                    <a:pt x="100538" y="114305"/>
                  </a:lnTo>
                  <a:lnTo>
                    <a:pt x="98267" y="115051"/>
                  </a:lnTo>
                  <a:lnTo>
                    <a:pt x="95997" y="115797"/>
                  </a:lnTo>
                  <a:lnTo>
                    <a:pt x="92138" y="116202"/>
                  </a:lnTo>
                  <a:lnTo>
                    <a:pt x="89008" y="117337"/>
                  </a:lnTo>
                  <a:lnTo>
                    <a:pt x="86900" y="118878"/>
                  </a:lnTo>
                  <a:lnTo>
                    <a:pt x="83495" y="119170"/>
                  </a:lnTo>
                  <a:lnTo>
                    <a:pt x="77122" y="119964"/>
                  </a:lnTo>
                  <a:lnTo>
                    <a:pt x="71657" y="119964"/>
                  </a:lnTo>
                  <a:cubicBezTo>
                    <a:pt x="71657" y="119964"/>
                    <a:pt x="67798" y="119899"/>
                    <a:pt x="67620" y="119964"/>
                  </a:cubicBezTo>
                  <a:cubicBezTo>
                    <a:pt x="67441" y="120013"/>
                    <a:pt x="64831" y="120986"/>
                    <a:pt x="64668" y="121099"/>
                  </a:cubicBezTo>
                  <a:cubicBezTo>
                    <a:pt x="64490" y="121213"/>
                    <a:pt x="61376" y="122413"/>
                    <a:pt x="61376" y="122413"/>
                  </a:cubicBezTo>
                  <a:lnTo>
                    <a:pt x="60468" y="124067"/>
                  </a:lnTo>
                  <a:lnTo>
                    <a:pt x="59333" y="125721"/>
                  </a:lnTo>
                  <a:lnTo>
                    <a:pt x="58587" y="126742"/>
                  </a:lnTo>
                  <a:lnTo>
                    <a:pt x="57339" y="127375"/>
                  </a:lnTo>
                  <a:cubicBezTo>
                    <a:pt x="57339" y="127375"/>
                    <a:pt x="55912" y="127261"/>
                    <a:pt x="55750" y="127375"/>
                  </a:cubicBezTo>
                  <a:cubicBezTo>
                    <a:pt x="55571" y="127488"/>
                    <a:pt x="54501" y="127894"/>
                    <a:pt x="54501" y="127894"/>
                  </a:cubicBezTo>
                  <a:lnTo>
                    <a:pt x="53139" y="129142"/>
                  </a:lnTo>
                  <a:lnTo>
                    <a:pt x="51777" y="130731"/>
                  </a:lnTo>
                  <a:lnTo>
                    <a:pt x="51371" y="132434"/>
                  </a:lnTo>
                  <a:lnTo>
                    <a:pt x="50577" y="134137"/>
                  </a:lnTo>
                  <a:lnTo>
                    <a:pt x="50058" y="134656"/>
                  </a:lnTo>
                  <a:cubicBezTo>
                    <a:pt x="50058" y="134656"/>
                    <a:pt x="48582" y="134315"/>
                    <a:pt x="48469" y="134137"/>
                  </a:cubicBezTo>
                  <a:cubicBezTo>
                    <a:pt x="48355" y="133975"/>
                    <a:pt x="46766" y="133683"/>
                    <a:pt x="46766" y="133683"/>
                  </a:cubicBezTo>
                  <a:lnTo>
                    <a:pt x="46020" y="133164"/>
                  </a:lnTo>
                  <a:lnTo>
                    <a:pt x="44317" y="132985"/>
                  </a:lnTo>
                  <a:cubicBezTo>
                    <a:pt x="44317" y="132985"/>
                    <a:pt x="43685" y="132418"/>
                    <a:pt x="43523" y="132418"/>
                  </a:cubicBezTo>
                  <a:cubicBezTo>
                    <a:pt x="43361" y="132418"/>
                    <a:pt x="42209" y="132369"/>
                    <a:pt x="42209" y="132369"/>
                  </a:cubicBezTo>
                  <a:cubicBezTo>
                    <a:pt x="42209" y="132369"/>
                    <a:pt x="40896" y="132305"/>
                    <a:pt x="40620" y="132548"/>
                  </a:cubicBezTo>
                  <a:cubicBezTo>
                    <a:pt x="40328" y="132775"/>
                    <a:pt x="39372" y="133521"/>
                    <a:pt x="39372" y="133521"/>
                  </a:cubicBezTo>
                  <a:lnTo>
                    <a:pt x="38512" y="134656"/>
                  </a:lnTo>
                  <a:lnTo>
                    <a:pt x="37264" y="135402"/>
                  </a:lnTo>
                  <a:lnTo>
                    <a:pt x="35107" y="136764"/>
                  </a:lnTo>
                  <a:lnTo>
                    <a:pt x="30047" y="136764"/>
                  </a:lnTo>
                  <a:lnTo>
                    <a:pt x="28345" y="136196"/>
                  </a:lnTo>
                  <a:cubicBezTo>
                    <a:pt x="28345" y="136196"/>
                    <a:pt x="27323" y="135856"/>
                    <a:pt x="27096" y="135856"/>
                  </a:cubicBezTo>
                  <a:lnTo>
                    <a:pt x="25394" y="135856"/>
                  </a:lnTo>
                  <a:cubicBezTo>
                    <a:pt x="25394" y="135856"/>
                    <a:pt x="24031" y="135856"/>
                    <a:pt x="23853" y="135921"/>
                  </a:cubicBezTo>
                  <a:cubicBezTo>
                    <a:pt x="23675" y="135969"/>
                    <a:pt x="22426" y="136034"/>
                    <a:pt x="22199" y="136034"/>
                  </a:cubicBezTo>
                  <a:cubicBezTo>
                    <a:pt x="21972" y="136034"/>
                    <a:pt x="19929" y="135515"/>
                    <a:pt x="19929" y="135515"/>
                  </a:cubicBezTo>
                  <a:lnTo>
                    <a:pt x="18616" y="135515"/>
                  </a:lnTo>
                  <a:lnTo>
                    <a:pt x="17983" y="134721"/>
                  </a:lnTo>
                  <a:lnTo>
                    <a:pt x="18323" y="133407"/>
                  </a:lnTo>
                  <a:lnTo>
                    <a:pt x="18664" y="132548"/>
                  </a:lnTo>
                  <a:lnTo>
                    <a:pt x="17983" y="131072"/>
                  </a:lnTo>
                  <a:lnTo>
                    <a:pt x="17237" y="129256"/>
                  </a:lnTo>
                  <a:cubicBezTo>
                    <a:pt x="17237" y="129256"/>
                    <a:pt x="16783" y="128121"/>
                    <a:pt x="16605" y="128007"/>
                  </a:cubicBezTo>
                  <a:cubicBezTo>
                    <a:pt x="16426" y="127894"/>
                    <a:pt x="14951" y="126645"/>
                    <a:pt x="14951" y="126645"/>
                  </a:cubicBezTo>
                  <a:lnTo>
                    <a:pt x="14383" y="125510"/>
                  </a:lnTo>
                  <a:lnTo>
                    <a:pt x="13410" y="124083"/>
                  </a:lnTo>
                  <a:lnTo>
                    <a:pt x="13589" y="122834"/>
                  </a:lnTo>
                  <a:lnTo>
                    <a:pt x="13183" y="121132"/>
                  </a:lnTo>
                  <a:lnTo>
                    <a:pt x="14091" y="118116"/>
                  </a:lnTo>
                  <a:lnTo>
                    <a:pt x="14318" y="114370"/>
                  </a:lnTo>
                  <a:lnTo>
                    <a:pt x="13232" y="110624"/>
                  </a:lnTo>
                  <a:lnTo>
                    <a:pt x="12032" y="107900"/>
                  </a:lnTo>
                  <a:lnTo>
                    <a:pt x="10492" y="105111"/>
                  </a:lnTo>
                  <a:lnTo>
                    <a:pt x="9292" y="102435"/>
                  </a:lnTo>
                  <a:lnTo>
                    <a:pt x="8546" y="99646"/>
                  </a:lnTo>
                  <a:lnTo>
                    <a:pt x="7799" y="97489"/>
                  </a:lnTo>
                  <a:lnTo>
                    <a:pt x="8935" y="97376"/>
                  </a:lnTo>
                  <a:lnTo>
                    <a:pt x="9048" y="95446"/>
                  </a:lnTo>
                  <a:lnTo>
                    <a:pt x="7686" y="92316"/>
                  </a:lnTo>
                  <a:lnTo>
                    <a:pt x="7394" y="89868"/>
                  </a:lnTo>
                  <a:lnTo>
                    <a:pt x="6535" y="87371"/>
                  </a:lnTo>
                  <a:lnTo>
                    <a:pt x="5740" y="85327"/>
                  </a:lnTo>
                  <a:lnTo>
                    <a:pt x="5627" y="83446"/>
                  </a:lnTo>
                  <a:lnTo>
                    <a:pt x="5335" y="82473"/>
                  </a:lnTo>
                  <a:lnTo>
                    <a:pt x="3859" y="81679"/>
                  </a:lnTo>
                  <a:lnTo>
                    <a:pt x="1475" y="81679"/>
                  </a:lnTo>
                  <a:lnTo>
                    <a:pt x="795" y="81792"/>
                  </a:lnTo>
                  <a:lnTo>
                    <a:pt x="0" y="81046"/>
                  </a:lnTo>
                  <a:lnTo>
                    <a:pt x="292" y="79506"/>
                  </a:lnTo>
                  <a:lnTo>
                    <a:pt x="357" y="77852"/>
                  </a:lnTo>
                  <a:lnTo>
                    <a:pt x="697" y="76539"/>
                  </a:lnTo>
                  <a:lnTo>
                    <a:pt x="1103" y="76717"/>
                  </a:lnTo>
                  <a:lnTo>
                    <a:pt x="1622" y="78598"/>
                  </a:lnTo>
                  <a:lnTo>
                    <a:pt x="2027" y="79911"/>
                  </a:lnTo>
                  <a:lnTo>
                    <a:pt x="3227" y="80317"/>
                  </a:lnTo>
                  <a:lnTo>
                    <a:pt x="4135" y="80998"/>
                  </a:lnTo>
                  <a:cubicBezTo>
                    <a:pt x="4135" y="80998"/>
                    <a:pt x="4476" y="80544"/>
                    <a:pt x="4540" y="80317"/>
                  </a:cubicBezTo>
                  <a:cubicBezTo>
                    <a:pt x="4589" y="80090"/>
                    <a:pt x="4200" y="78387"/>
                    <a:pt x="4200" y="78387"/>
                  </a:cubicBezTo>
                  <a:cubicBezTo>
                    <a:pt x="4200" y="78387"/>
                    <a:pt x="3794" y="77528"/>
                    <a:pt x="3794" y="77366"/>
                  </a:cubicBezTo>
                  <a:cubicBezTo>
                    <a:pt x="3794" y="77203"/>
                    <a:pt x="3746" y="75095"/>
                    <a:pt x="3746" y="75095"/>
                  </a:cubicBezTo>
                  <a:lnTo>
                    <a:pt x="2546" y="73960"/>
                  </a:lnTo>
                  <a:lnTo>
                    <a:pt x="2659" y="71690"/>
                  </a:lnTo>
                  <a:lnTo>
                    <a:pt x="2205" y="70555"/>
                  </a:lnTo>
                  <a:lnTo>
                    <a:pt x="2773" y="69760"/>
                  </a:lnTo>
                  <a:lnTo>
                    <a:pt x="3227" y="68512"/>
                  </a:lnTo>
                  <a:lnTo>
                    <a:pt x="4086" y="68512"/>
                  </a:lnTo>
                  <a:cubicBezTo>
                    <a:pt x="4086" y="68512"/>
                    <a:pt x="4719" y="67312"/>
                    <a:pt x="4719" y="67150"/>
                  </a:cubicBezTo>
                  <a:lnTo>
                    <a:pt x="4719" y="65220"/>
                  </a:lnTo>
                  <a:lnTo>
                    <a:pt x="4945" y="63339"/>
                  </a:lnTo>
                  <a:lnTo>
                    <a:pt x="4945" y="61685"/>
                  </a:lnTo>
                  <a:lnTo>
                    <a:pt x="4605" y="60712"/>
                  </a:lnTo>
                  <a:lnTo>
                    <a:pt x="4265" y="58717"/>
                  </a:lnTo>
                  <a:lnTo>
                    <a:pt x="3924" y="57469"/>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0" name="Freeform: Shape 999">
              <a:extLst>
                <a:ext uri="{FF2B5EF4-FFF2-40B4-BE49-F238E27FC236}">
                  <a16:creationId xmlns:a16="http://schemas.microsoft.com/office/drawing/2014/main" id="{571379FB-8A5A-D45A-990E-0FE70FBCBE69}"/>
                </a:ext>
              </a:extLst>
            </p:cNvPr>
            <p:cNvSpPr/>
            <p:nvPr/>
          </p:nvSpPr>
          <p:spPr>
            <a:xfrm>
              <a:off x="8275033" y="4016858"/>
              <a:ext cx="7152" cy="15886"/>
            </a:xfrm>
            <a:custGeom>
              <a:avLst/>
              <a:gdLst>
                <a:gd name="connsiteX0" fmla="*/ 1849 w 7753"/>
                <a:gd name="connsiteY0" fmla="*/ 17140 h 17221"/>
                <a:gd name="connsiteX1" fmla="*/ 1589 w 7753"/>
                <a:gd name="connsiteY1" fmla="*/ 16427 h 17221"/>
                <a:gd name="connsiteX2" fmla="*/ 2076 w 7753"/>
                <a:gd name="connsiteY2" fmla="*/ 9681 h 17221"/>
                <a:gd name="connsiteX3" fmla="*/ 2043 w 7753"/>
                <a:gd name="connsiteY3" fmla="*/ 7475 h 17221"/>
                <a:gd name="connsiteX4" fmla="*/ 1784 w 7753"/>
                <a:gd name="connsiteY4" fmla="*/ 6308 h 17221"/>
                <a:gd name="connsiteX5" fmla="*/ 989 w 7753"/>
                <a:gd name="connsiteY5" fmla="*/ 5627 h 17221"/>
                <a:gd name="connsiteX6" fmla="*/ 0 w 7753"/>
                <a:gd name="connsiteY6" fmla="*/ 5481 h 17221"/>
                <a:gd name="connsiteX7" fmla="*/ 0 w 7753"/>
                <a:gd name="connsiteY7" fmla="*/ 4281 h 17221"/>
                <a:gd name="connsiteX8" fmla="*/ 1038 w 7753"/>
                <a:gd name="connsiteY8" fmla="*/ 3713 h 17221"/>
                <a:gd name="connsiteX9" fmla="*/ 3162 w 7753"/>
                <a:gd name="connsiteY9" fmla="*/ 3713 h 17221"/>
                <a:gd name="connsiteX10" fmla="*/ 3568 w 7753"/>
                <a:gd name="connsiteY10" fmla="*/ 4281 h 17221"/>
                <a:gd name="connsiteX11" fmla="*/ 4314 w 7753"/>
                <a:gd name="connsiteY11" fmla="*/ 3713 h 17221"/>
                <a:gd name="connsiteX12" fmla="*/ 4881 w 7753"/>
                <a:gd name="connsiteY12" fmla="*/ 3713 h 17221"/>
                <a:gd name="connsiteX13" fmla="*/ 4881 w 7753"/>
                <a:gd name="connsiteY13" fmla="*/ 3081 h 17221"/>
                <a:gd name="connsiteX14" fmla="*/ 4021 w 7753"/>
                <a:gd name="connsiteY14" fmla="*/ 3081 h 17221"/>
                <a:gd name="connsiteX15" fmla="*/ 3227 w 7753"/>
                <a:gd name="connsiteY15" fmla="*/ 2740 h 17221"/>
                <a:gd name="connsiteX16" fmla="*/ 3568 w 7753"/>
                <a:gd name="connsiteY16" fmla="*/ 1540 h 17221"/>
                <a:gd name="connsiteX17" fmla="*/ 4314 w 7753"/>
                <a:gd name="connsiteY17" fmla="*/ 746 h 17221"/>
                <a:gd name="connsiteX18" fmla="*/ 4540 w 7753"/>
                <a:gd name="connsiteY18" fmla="*/ 0 h 17221"/>
                <a:gd name="connsiteX19" fmla="*/ 5449 w 7753"/>
                <a:gd name="connsiteY19" fmla="*/ 0 h 17221"/>
                <a:gd name="connsiteX20" fmla="*/ 6195 w 7753"/>
                <a:gd name="connsiteY20" fmla="*/ 405 h 17221"/>
                <a:gd name="connsiteX21" fmla="*/ 7394 w 7753"/>
                <a:gd name="connsiteY21" fmla="*/ 405 h 17221"/>
                <a:gd name="connsiteX22" fmla="*/ 7394 w 7753"/>
                <a:gd name="connsiteY22" fmla="*/ 1200 h 17221"/>
                <a:gd name="connsiteX23" fmla="*/ 5627 w 7753"/>
                <a:gd name="connsiteY23" fmla="*/ 1427 h 17221"/>
                <a:gd name="connsiteX24" fmla="*/ 5449 w 7753"/>
                <a:gd name="connsiteY24" fmla="*/ 2059 h 17221"/>
                <a:gd name="connsiteX25" fmla="*/ 6081 w 7753"/>
                <a:gd name="connsiteY25" fmla="*/ 2286 h 17221"/>
                <a:gd name="connsiteX26" fmla="*/ 7330 w 7753"/>
                <a:gd name="connsiteY26" fmla="*/ 2513 h 17221"/>
                <a:gd name="connsiteX27" fmla="*/ 7589 w 7753"/>
                <a:gd name="connsiteY27" fmla="*/ 3259 h 17221"/>
                <a:gd name="connsiteX28" fmla="*/ 6357 w 7753"/>
                <a:gd name="connsiteY28" fmla="*/ 3600 h 17221"/>
                <a:gd name="connsiteX29" fmla="*/ 5838 w 7753"/>
                <a:gd name="connsiteY29" fmla="*/ 4232 h 17221"/>
                <a:gd name="connsiteX30" fmla="*/ 6924 w 7753"/>
                <a:gd name="connsiteY30" fmla="*/ 4346 h 17221"/>
                <a:gd name="connsiteX31" fmla="*/ 7151 w 7753"/>
                <a:gd name="connsiteY31" fmla="*/ 5140 h 17221"/>
                <a:gd name="connsiteX32" fmla="*/ 6065 w 7753"/>
                <a:gd name="connsiteY32" fmla="*/ 5205 h 17221"/>
                <a:gd name="connsiteX33" fmla="*/ 5724 w 7753"/>
                <a:gd name="connsiteY33" fmla="*/ 5611 h 17221"/>
                <a:gd name="connsiteX34" fmla="*/ 6243 w 7753"/>
                <a:gd name="connsiteY34" fmla="*/ 6016 h 17221"/>
                <a:gd name="connsiteX35" fmla="*/ 6422 w 7753"/>
                <a:gd name="connsiteY35" fmla="*/ 6648 h 17221"/>
                <a:gd name="connsiteX36" fmla="*/ 5562 w 7753"/>
                <a:gd name="connsiteY36" fmla="*/ 7054 h 17221"/>
                <a:gd name="connsiteX37" fmla="*/ 5108 w 7753"/>
                <a:gd name="connsiteY37" fmla="*/ 8140 h 17221"/>
                <a:gd name="connsiteX38" fmla="*/ 5627 w 7753"/>
                <a:gd name="connsiteY38" fmla="*/ 8886 h 17221"/>
                <a:gd name="connsiteX39" fmla="*/ 5968 w 7753"/>
                <a:gd name="connsiteY39" fmla="*/ 9227 h 17221"/>
                <a:gd name="connsiteX40" fmla="*/ 6146 w 7753"/>
                <a:gd name="connsiteY40" fmla="*/ 9794 h 17221"/>
                <a:gd name="connsiteX41" fmla="*/ 5060 w 7753"/>
                <a:gd name="connsiteY41" fmla="*/ 10151 h 17221"/>
                <a:gd name="connsiteX42" fmla="*/ 4881 w 7753"/>
                <a:gd name="connsiteY42" fmla="*/ 11319 h 17221"/>
                <a:gd name="connsiteX43" fmla="*/ 4881 w 7753"/>
                <a:gd name="connsiteY43" fmla="*/ 12291 h 17221"/>
                <a:gd name="connsiteX44" fmla="*/ 4200 w 7753"/>
                <a:gd name="connsiteY44" fmla="*/ 13264 h 17221"/>
                <a:gd name="connsiteX45" fmla="*/ 3568 w 7753"/>
                <a:gd name="connsiteY45" fmla="*/ 14010 h 17221"/>
                <a:gd name="connsiteX46" fmla="*/ 3162 w 7753"/>
                <a:gd name="connsiteY46" fmla="*/ 14870 h 17221"/>
                <a:gd name="connsiteX47" fmla="*/ 2708 w 7753"/>
                <a:gd name="connsiteY47" fmla="*/ 15437 h 17221"/>
                <a:gd name="connsiteX48" fmla="*/ 2595 w 7753"/>
                <a:gd name="connsiteY48" fmla="*/ 16410 h 17221"/>
                <a:gd name="connsiteX49" fmla="*/ 2530 w 7753"/>
                <a:gd name="connsiteY49" fmla="*/ 17221 h 17221"/>
                <a:gd name="connsiteX50" fmla="*/ 1849 w 7753"/>
                <a:gd name="connsiteY50" fmla="*/ 17221 h 17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753" h="17221">
                  <a:moveTo>
                    <a:pt x="1849" y="17140"/>
                  </a:moveTo>
                  <a:lnTo>
                    <a:pt x="1589" y="16427"/>
                  </a:lnTo>
                  <a:lnTo>
                    <a:pt x="2076" y="9681"/>
                  </a:lnTo>
                  <a:lnTo>
                    <a:pt x="2043" y="7475"/>
                  </a:lnTo>
                  <a:lnTo>
                    <a:pt x="1784" y="6308"/>
                  </a:lnTo>
                  <a:lnTo>
                    <a:pt x="989" y="5627"/>
                  </a:lnTo>
                  <a:lnTo>
                    <a:pt x="0" y="5481"/>
                  </a:lnTo>
                  <a:lnTo>
                    <a:pt x="0" y="4281"/>
                  </a:lnTo>
                  <a:lnTo>
                    <a:pt x="1038" y="3713"/>
                  </a:lnTo>
                  <a:lnTo>
                    <a:pt x="3162" y="3713"/>
                  </a:lnTo>
                  <a:lnTo>
                    <a:pt x="3568" y="4281"/>
                  </a:lnTo>
                  <a:lnTo>
                    <a:pt x="4314" y="3713"/>
                  </a:lnTo>
                  <a:lnTo>
                    <a:pt x="4881" y="3713"/>
                  </a:lnTo>
                  <a:lnTo>
                    <a:pt x="4881" y="3081"/>
                  </a:lnTo>
                  <a:lnTo>
                    <a:pt x="4021" y="3081"/>
                  </a:lnTo>
                  <a:cubicBezTo>
                    <a:pt x="4021" y="3081"/>
                    <a:pt x="3227" y="3081"/>
                    <a:pt x="3227" y="2740"/>
                  </a:cubicBezTo>
                  <a:cubicBezTo>
                    <a:pt x="3227" y="2400"/>
                    <a:pt x="3568" y="1540"/>
                    <a:pt x="3568" y="1540"/>
                  </a:cubicBezTo>
                  <a:lnTo>
                    <a:pt x="4314" y="746"/>
                  </a:lnTo>
                  <a:lnTo>
                    <a:pt x="4540" y="0"/>
                  </a:lnTo>
                  <a:lnTo>
                    <a:pt x="5449" y="0"/>
                  </a:lnTo>
                  <a:lnTo>
                    <a:pt x="6195" y="405"/>
                  </a:lnTo>
                  <a:lnTo>
                    <a:pt x="7394" y="405"/>
                  </a:lnTo>
                  <a:cubicBezTo>
                    <a:pt x="7394" y="405"/>
                    <a:pt x="7849" y="973"/>
                    <a:pt x="7394" y="1200"/>
                  </a:cubicBezTo>
                  <a:cubicBezTo>
                    <a:pt x="6940" y="1427"/>
                    <a:pt x="5627" y="1427"/>
                    <a:pt x="5627" y="1427"/>
                  </a:cubicBezTo>
                  <a:lnTo>
                    <a:pt x="5449" y="2059"/>
                  </a:lnTo>
                  <a:lnTo>
                    <a:pt x="6081" y="2286"/>
                  </a:lnTo>
                  <a:lnTo>
                    <a:pt x="7330" y="2513"/>
                  </a:lnTo>
                  <a:cubicBezTo>
                    <a:pt x="7330" y="2513"/>
                    <a:pt x="8075" y="3081"/>
                    <a:pt x="7589" y="3259"/>
                  </a:cubicBezTo>
                  <a:cubicBezTo>
                    <a:pt x="7103" y="3438"/>
                    <a:pt x="6357" y="3600"/>
                    <a:pt x="6357" y="3600"/>
                  </a:cubicBezTo>
                  <a:lnTo>
                    <a:pt x="5838" y="4232"/>
                  </a:lnTo>
                  <a:lnTo>
                    <a:pt x="6924" y="4346"/>
                  </a:lnTo>
                  <a:lnTo>
                    <a:pt x="7151" y="5140"/>
                  </a:lnTo>
                  <a:lnTo>
                    <a:pt x="6065" y="5205"/>
                  </a:lnTo>
                  <a:lnTo>
                    <a:pt x="5724" y="5611"/>
                  </a:lnTo>
                  <a:cubicBezTo>
                    <a:pt x="5724" y="5611"/>
                    <a:pt x="6065" y="5838"/>
                    <a:pt x="6243" y="6016"/>
                  </a:cubicBezTo>
                  <a:cubicBezTo>
                    <a:pt x="6422" y="6194"/>
                    <a:pt x="6422" y="6648"/>
                    <a:pt x="6422" y="6648"/>
                  </a:cubicBezTo>
                  <a:lnTo>
                    <a:pt x="5562" y="7054"/>
                  </a:lnTo>
                  <a:lnTo>
                    <a:pt x="5108" y="8140"/>
                  </a:lnTo>
                  <a:lnTo>
                    <a:pt x="5627" y="8886"/>
                  </a:lnTo>
                  <a:lnTo>
                    <a:pt x="5968" y="9227"/>
                  </a:lnTo>
                  <a:lnTo>
                    <a:pt x="6146" y="9794"/>
                  </a:lnTo>
                  <a:cubicBezTo>
                    <a:pt x="6146" y="9794"/>
                    <a:pt x="5238" y="10054"/>
                    <a:pt x="5060" y="10151"/>
                  </a:cubicBezTo>
                  <a:cubicBezTo>
                    <a:pt x="4881" y="10248"/>
                    <a:pt x="4881" y="11319"/>
                    <a:pt x="4881" y="11319"/>
                  </a:cubicBezTo>
                  <a:lnTo>
                    <a:pt x="4881" y="12291"/>
                  </a:lnTo>
                  <a:lnTo>
                    <a:pt x="4200" y="13264"/>
                  </a:lnTo>
                  <a:lnTo>
                    <a:pt x="3568" y="14010"/>
                  </a:lnTo>
                  <a:lnTo>
                    <a:pt x="3162" y="14870"/>
                  </a:lnTo>
                  <a:lnTo>
                    <a:pt x="2708" y="15437"/>
                  </a:lnTo>
                  <a:lnTo>
                    <a:pt x="2595" y="16410"/>
                  </a:lnTo>
                  <a:lnTo>
                    <a:pt x="2530" y="17221"/>
                  </a:lnTo>
                  <a:lnTo>
                    <a:pt x="1849" y="17221"/>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1" name="Freeform: Shape 1000">
              <a:extLst>
                <a:ext uri="{FF2B5EF4-FFF2-40B4-BE49-F238E27FC236}">
                  <a16:creationId xmlns:a16="http://schemas.microsoft.com/office/drawing/2014/main" id="{5C55ECFD-CA3A-4295-6984-556B7CDF675D}"/>
                </a:ext>
              </a:extLst>
            </p:cNvPr>
            <p:cNvSpPr/>
            <p:nvPr/>
          </p:nvSpPr>
          <p:spPr>
            <a:xfrm>
              <a:off x="8193970" y="4044652"/>
              <a:ext cx="152223" cy="169919"/>
            </a:xfrm>
            <a:custGeom>
              <a:avLst/>
              <a:gdLst>
                <a:gd name="connsiteX0" fmla="*/ 24761 w 165011"/>
                <a:gd name="connsiteY0" fmla="*/ 184000 h 184194"/>
                <a:gd name="connsiteX1" fmla="*/ 23675 w 165011"/>
                <a:gd name="connsiteY1" fmla="*/ 181211 h 184194"/>
                <a:gd name="connsiteX2" fmla="*/ 21746 w 165011"/>
                <a:gd name="connsiteY2" fmla="*/ 178308 h 184194"/>
                <a:gd name="connsiteX3" fmla="*/ 20432 w 165011"/>
                <a:gd name="connsiteY3" fmla="*/ 176314 h 184194"/>
                <a:gd name="connsiteX4" fmla="*/ 19799 w 165011"/>
                <a:gd name="connsiteY4" fmla="*/ 174206 h 184194"/>
                <a:gd name="connsiteX5" fmla="*/ 19508 w 165011"/>
                <a:gd name="connsiteY5" fmla="*/ 172665 h 184194"/>
                <a:gd name="connsiteX6" fmla="*/ 19102 w 165011"/>
                <a:gd name="connsiteY6" fmla="*/ 171920 h 184194"/>
                <a:gd name="connsiteX7" fmla="*/ 17513 w 165011"/>
                <a:gd name="connsiteY7" fmla="*/ 171692 h 184194"/>
                <a:gd name="connsiteX8" fmla="*/ 16654 w 165011"/>
                <a:gd name="connsiteY8" fmla="*/ 171174 h 184194"/>
                <a:gd name="connsiteX9" fmla="*/ 16589 w 165011"/>
                <a:gd name="connsiteY9" fmla="*/ 170314 h 184194"/>
                <a:gd name="connsiteX10" fmla="*/ 17497 w 165011"/>
                <a:gd name="connsiteY10" fmla="*/ 168384 h 184194"/>
                <a:gd name="connsiteX11" fmla="*/ 8805 w 165011"/>
                <a:gd name="connsiteY11" fmla="*/ 151552 h 184194"/>
                <a:gd name="connsiteX12" fmla="*/ 0 w 165011"/>
                <a:gd name="connsiteY12" fmla="*/ 133764 h 184194"/>
                <a:gd name="connsiteX13" fmla="*/ 2546 w 165011"/>
                <a:gd name="connsiteY13" fmla="*/ 132807 h 184194"/>
                <a:gd name="connsiteX14" fmla="*/ 20351 w 165011"/>
                <a:gd name="connsiteY14" fmla="*/ 126710 h 184194"/>
                <a:gd name="connsiteX15" fmla="*/ 66160 w 165011"/>
                <a:gd name="connsiteY15" fmla="*/ 111759 h 184194"/>
                <a:gd name="connsiteX16" fmla="*/ 73328 w 165011"/>
                <a:gd name="connsiteY16" fmla="*/ 89592 h 184194"/>
                <a:gd name="connsiteX17" fmla="*/ 80203 w 165011"/>
                <a:gd name="connsiteY17" fmla="*/ 67539 h 184194"/>
                <a:gd name="connsiteX18" fmla="*/ 68949 w 165011"/>
                <a:gd name="connsiteY18" fmla="*/ 49636 h 184194"/>
                <a:gd name="connsiteX19" fmla="*/ 71738 w 165011"/>
                <a:gd name="connsiteY19" fmla="*/ 41334 h 184194"/>
                <a:gd name="connsiteX20" fmla="*/ 74122 w 165011"/>
                <a:gd name="connsiteY20" fmla="*/ 33372 h 184194"/>
                <a:gd name="connsiteX21" fmla="*/ 76733 w 165011"/>
                <a:gd name="connsiteY21" fmla="*/ 25978 h 184194"/>
                <a:gd name="connsiteX22" fmla="*/ 78127 w 165011"/>
                <a:gd name="connsiteY22" fmla="*/ 21956 h 184194"/>
                <a:gd name="connsiteX23" fmla="*/ 78728 w 165011"/>
                <a:gd name="connsiteY23" fmla="*/ 21162 h 184194"/>
                <a:gd name="connsiteX24" fmla="*/ 80009 w 165011"/>
                <a:gd name="connsiteY24" fmla="*/ 20286 h 184194"/>
                <a:gd name="connsiteX25" fmla="*/ 81144 w 165011"/>
                <a:gd name="connsiteY25" fmla="*/ 19864 h 184194"/>
                <a:gd name="connsiteX26" fmla="*/ 82084 w 165011"/>
                <a:gd name="connsiteY26" fmla="*/ 19718 h 184194"/>
                <a:gd name="connsiteX27" fmla="*/ 82198 w 165011"/>
                <a:gd name="connsiteY27" fmla="*/ 18810 h 184194"/>
                <a:gd name="connsiteX28" fmla="*/ 81144 w 165011"/>
                <a:gd name="connsiteY28" fmla="*/ 18389 h 184194"/>
                <a:gd name="connsiteX29" fmla="*/ 80349 w 165011"/>
                <a:gd name="connsiteY29" fmla="*/ 18243 h 184194"/>
                <a:gd name="connsiteX30" fmla="*/ 79295 w 165011"/>
                <a:gd name="connsiteY30" fmla="*/ 18162 h 184194"/>
                <a:gd name="connsiteX31" fmla="*/ 78387 w 165011"/>
                <a:gd name="connsiteY31" fmla="*/ 17108 h 184194"/>
                <a:gd name="connsiteX32" fmla="*/ 78241 w 165011"/>
                <a:gd name="connsiteY32" fmla="*/ 14448 h 184194"/>
                <a:gd name="connsiteX33" fmla="*/ 78776 w 165011"/>
                <a:gd name="connsiteY33" fmla="*/ 12356 h 184194"/>
                <a:gd name="connsiteX34" fmla="*/ 79717 w 165011"/>
                <a:gd name="connsiteY34" fmla="*/ 10492 h 184194"/>
                <a:gd name="connsiteX35" fmla="*/ 80771 w 165011"/>
                <a:gd name="connsiteY35" fmla="*/ 9470 h 184194"/>
                <a:gd name="connsiteX36" fmla="*/ 81419 w 165011"/>
                <a:gd name="connsiteY36" fmla="*/ 8821 h 184194"/>
                <a:gd name="connsiteX37" fmla="*/ 81728 w 165011"/>
                <a:gd name="connsiteY37" fmla="*/ 7459 h 184194"/>
                <a:gd name="connsiteX38" fmla="*/ 82214 w 165011"/>
                <a:gd name="connsiteY38" fmla="*/ 6178 h 184194"/>
                <a:gd name="connsiteX39" fmla="*/ 82782 w 165011"/>
                <a:gd name="connsiteY39" fmla="*/ 5189 h 184194"/>
                <a:gd name="connsiteX40" fmla="*/ 83835 w 165011"/>
                <a:gd name="connsiteY40" fmla="*/ 4249 h 184194"/>
                <a:gd name="connsiteX41" fmla="*/ 84825 w 165011"/>
                <a:gd name="connsiteY41" fmla="*/ 4670 h 184194"/>
                <a:gd name="connsiteX42" fmla="*/ 85165 w 165011"/>
                <a:gd name="connsiteY42" fmla="*/ 5384 h 184194"/>
                <a:gd name="connsiteX43" fmla="*/ 85165 w 165011"/>
                <a:gd name="connsiteY43" fmla="*/ 5984 h 184194"/>
                <a:gd name="connsiteX44" fmla="*/ 88117 w 165011"/>
                <a:gd name="connsiteY44" fmla="*/ 3973 h 184194"/>
                <a:gd name="connsiteX45" fmla="*/ 89138 w 165011"/>
                <a:gd name="connsiteY45" fmla="*/ 2465 h 184194"/>
                <a:gd name="connsiteX46" fmla="*/ 90533 w 165011"/>
                <a:gd name="connsiteY46" fmla="*/ 908 h 184194"/>
                <a:gd name="connsiteX47" fmla="*/ 91360 w 165011"/>
                <a:gd name="connsiteY47" fmla="*/ 0 h 184194"/>
                <a:gd name="connsiteX48" fmla="*/ 91668 w 165011"/>
                <a:gd name="connsiteY48" fmla="*/ 778 h 184194"/>
                <a:gd name="connsiteX49" fmla="*/ 93014 w 165011"/>
                <a:gd name="connsiteY49" fmla="*/ 2773 h 184194"/>
                <a:gd name="connsiteX50" fmla="*/ 93014 w 165011"/>
                <a:gd name="connsiteY50" fmla="*/ 3632 h 184194"/>
                <a:gd name="connsiteX51" fmla="*/ 93354 w 165011"/>
                <a:gd name="connsiteY51" fmla="*/ 4151 h 184194"/>
                <a:gd name="connsiteX52" fmla="*/ 93986 w 165011"/>
                <a:gd name="connsiteY52" fmla="*/ 4832 h 184194"/>
                <a:gd name="connsiteX53" fmla="*/ 94505 w 165011"/>
                <a:gd name="connsiteY53" fmla="*/ 5692 h 184194"/>
                <a:gd name="connsiteX54" fmla="*/ 94505 w 165011"/>
                <a:gd name="connsiteY54" fmla="*/ 6551 h 184194"/>
                <a:gd name="connsiteX55" fmla="*/ 95819 w 165011"/>
                <a:gd name="connsiteY55" fmla="*/ 9048 h 184194"/>
                <a:gd name="connsiteX56" fmla="*/ 97408 w 165011"/>
                <a:gd name="connsiteY56" fmla="*/ 11319 h 184194"/>
                <a:gd name="connsiteX57" fmla="*/ 99224 w 165011"/>
                <a:gd name="connsiteY57" fmla="*/ 12973 h 184194"/>
                <a:gd name="connsiteX58" fmla="*/ 100813 w 165011"/>
                <a:gd name="connsiteY58" fmla="*/ 15308 h 184194"/>
                <a:gd name="connsiteX59" fmla="*/ 102581 w 165011"/>
                <a:gd name="connsiteY59" fmla="*/ 17075 h 184194"/>
                <a:gd name="connsiteX60" fmla="*/ 103667 w 165011"/>
                <a:gd name="connsiteY60" fmla="*/ 19118 h 184194"/>
                <a:gd name="connsiteX61" fmla="*/ 104803 w 165011"/>
                <a:gd name="connsiteY61" fmla="*/ 20545 h 184194"/>
                <a:gd name="connsiteX62" fmla="*/ 105775 w 165011"/>
                <a:gd name="connsiteY62" fmla="*/ 21113 h 184194"/>
                <a:gd name="connsiteX63" fmla="*/ 107138 w 165011"/>
                <a:gd name="connsiteY63" fmla="*/ 21794 h 184194"/>
                <a:gd name="connsiteX64" fmla="*/ 108046 w 165011"/>
                <a:gd name="connsiteY64" fmla="*/ 22816 h 184194"/>
                <a:gd name="connsiteX65" fmla="*/ 109294 w 165011"/>
                <a:gd name="connsiteY65" fmla="*/ 23789 h 184194"/>
                <a:gd name="connsiteX66" fmla="*/ 111402 w 165011"/>
                <a:gd name="connsiteY66" fmla="*/ 24810 h 184194"/>
                <a:gd name="connsiteX67" fmla="*/ 115554 w 165011"/>
                <a:gd name="connsiteY67" fmla="*/ 26578 h 184194"/>
                <a:gd name="connsiteX68" fmla="*/ 118797 w 165011"/>
                <a:gd name="connsiteY68" fmla="*/ 28053 h 184194"/>
                <a:gd name="connsiteX69" fmla="*/ 120499 w 165011"/>
                <a:gd name="connsiteY69" fmla="*/ 28799 h 184194"/>
                <a:gd name="connsiteX70" fmla="*/ 121699 w 165011"/>
                <a:gd name="connsiteY70" fmla="*/ 28345 h 184194"/>
                <a:gd name="connsiteX71" fmla="*/ 122494 w 165011"/>
                <a:gd name="connsiteY71" fmla="*/ 28913 h 184194"/>
                <a:gd name="connsiteX72" fmla="*/ 124262 w 165011"/>
                <a:gd name="connsiteY72" fmla="*/ 29367 h 184194"/>
                <a:gd name="connsiteX73" fmla="*/ 125964 w 165011"/>
                <a:gd name="connsiteY73" fmla="*/ 29545 h 184194"/>
                <a:gd name="connsiteX74" fmla="*/ 127732 w 165011"/>
                <a:gd name="connsiteY74" fmla="*/ 29594 h 184194"/>
                <a:gd name="connsiteX75" fmla="*/ 129094 w 165011"/>
                <a:gd name="connsiteY75" fmla="*/ 29821 h 184194"/>
                <a:gd name="connsiteX76" fmla="*/ 130569 w 165011"/>
                <a:gd name="connsiteY76" fmla="*/ 30502 h 184194"/>
                <a:gd name="connsiteX77" fmla="*/ 131429 w 165011"/>
                <a:gd name="connsiteY77" fmla="*/ 31248 h 184194"/>
                <a:gd name="connsiteX78" fmla="*/ 133196 w 165011"/>
                <a:gd name="connsiteY78" fmla="*/ 31929 h 184194"/>
                <a:gd name="connsiteX79" fmla="*/ 135353 w 165011"/>
                <a:gd name="connsiteY79" fmla="*/ 32107 h 184194"/>
                <a:gd name="connsiteX80" fmla="*/ 136829 w 165011"/>
                <a:gd name="connsiteY80" fmla="*/ 32156 h 184194"/>
                <a:gd name="connsiteX81" fmla="*/ 138823 w 165011"/>
                <a:gd name="connsiteY81" fmla="*/ 33631 h 184194"/>
                <a:gd name="connsiteX82" fmla="*/ 140185 w 165011"/>
                <a:gd name="connsiteY82" fmla="*/ 34199 h 184194"/>
                <a:gd name="connsiteX83" fmla="*/ 142407 w 165011"/>
                <a:gd name="connsiteY83" fmla="*/ 35788 h 184194"/>
                <a:gd name="connsiteX84" fmla="*/ 143882 w 165011"/>
                <a:gd name="connsiteY84" fmla="*/ 37037 h 184194"/>
                <a:gd name="connsiteX85" fmla="*/ 144677 w 165011"/>
                <a:gd name="connsiteY85" fmla="*/ 37945 h 184194"/>
                <a:gd name="connsiteX86" fmla="*/ 145926 w 165011"/>
                <a:gd name="connsiteY86" fmla="*/ 39712 h 184194"/>
                <a:gd name="connsiteX87" fmla="*/ 146785 w 165011"/>
                <a:gd name="connsiteY87" fmla="*/ 41026 h 184194"/>
                <a:gd name="connsiteX88" fmla="*/ 148212 w 165011"/>
                <a:gd name="connsiteY88" fmla="*/ 43020 h 184194"/>
                <a:gd name="connsiteX89" fmla="*/ 149980 w 165011"/>
                <a:gd name="connsiteY89" fmla="*/ 45923 h 184194"/>
                <a:gd name="connsiteX90" fmla="*/ 151634 w 165011"/>
                <a:gd name="connsiteY90" fmla="*/ 47399 h 184194"/>
                <a:gd name="connsiteX91" fmla="*/ 152428 w 165011"/>
                <a:gd name="connsiteY91" fmla="*/ 49166 h 184194"/>
                <a:gd name="connsiteX92" fmla="*/ 154017 w 165011"/>
                <a:gd name="connsiteY92" fmla="*/ 50982 h 184194"/>
                <a:gd name="connsiteX93" fmla="*/ 155720 w 165011"/>
                <a:gd name="connsiteY93" fmla="*/ 52912 h 184194"/>
                <a:gd name="connsiteX94" fmla="*/ 157082 w 165011"/>
                <a:gd name="connsiteY94" fmla="*/ 54274 h 184194"/>
                <a:gd name="connsiteX95" fmla="*/ 158282 w 165011"/>
                <a:gd name="connsiteY95" fmla="*/ 54907 h 184194"/>
                <a:gd name="connsiteX96" fmla="*/ 159985 w 165011"/>
                <a:gd name="connsiteY96" fmla="*/ 55312 h 184194"/>
                <a:gd name="connsiteX97" fmla="*/ 161412 w 165011"/>
                <a:gd name="connsiteY97" fmla="*/ 55490 h 184194"/>
                <a:gd name="connsiteX98" fmla="*/ 162158 w 165011"/>
                <a:gd name="connsiteY98" fmla="*/ 56577 h 184194"/>
                <a:gd name="connsiteX99" fmla="*/ 162158 w 165011"/>
                <a:gd name="connsiteY99" fmla="*/ 56058 h 184194"/>
                <a:gd name="connsiteX100" fmla="*/ 163406 w 165011"/>
                <a:gd name="connsiteY100" fmla="*/ 56106 h 184194"/>
                <a:gd name="connsiteX101" fmla="*/ 164266 w 165011"/>
                <a:gd name="connsiteY101" fmla="*/ 57242 h 184194"/>
                <a:gd name="connsiteX102" fmla="*/ 165012 w 165011"/>
                <a:gd name="connsiteY102" fmla="*/ 58490 h 184194"/>
                <a:gd name="connsiteX103" fmla="*/ 164331 w 165011"/>
                <a:gd name="connsiteY103" fmla="*/ 59398 h 184194"/>
                <a:gd name="connsiteX104" fmla="*/ 164331 w 165011"/>
                <a:gd name="connsiteY104" fmla="*/ 60647 h 184194"/>
                <a:gd name="connsiteX105" fmla="*/ 164379 w 165011"/>
                <a:gd name="connsiteY105" fmla="*/ 62009 h 184194"/>
                <a:gd name="connsiteX106" fmla="*/ 163471 w 165011"/>
                <a:gd name="connsiteY106" fmla="*/ 63371 h 184194"/>
                <a:gd name="connsiteX107" fmla="*/ 162449 w 165011"/>
                <a:gd name="connsiteY107" fmla="*/ 64117 h 184194"/>
                <a:gd name="connsiteX108" fmla="*/ 161477 w 165011"/>
                <a:gd name="connsiteY108" fmla="*/ 65366 h 184194"/>
                <a:gd name="connsiteX109" fmla="*/ 161185 w 165011"/>
                <a:gd name="connsiteY109" fmla="*/ 67863 h 184194"/>
                <a:gd name="connsiteX110" fmla="*/ 160325 w 165011"/>
                <a:gd name="connsiteY110" fmla="*/ 69452 h 184194"/>
                <a:gd name="connsiteX111" fmla="*/ 158558 w 165011"/>
                <a:gd name="connsiteY111" fmla="*/ 71901 h 184194"/>
                <a:gd name="connsiteX112" fmla="*/ 157423 w 165011"/>
                <a:gd name="connsiteY112" fmla="*/ 74284 h 184194"/>
                <a:gd name="connsiteX113" fmla="*/ 156060 w 165011"/>
                <a:gd name="connsiteY113" fmla="*/ 76895 h 184194"/>
                <a:gd name="connsiteX114" fmla="*/ 155088 w 165011"/>
                <a:gd name="connsiteY114" fmla="*/ 78825 h 184194"/>
                <a:gd name="connsiteX115" fmla="*/ 154228 w 165011"/>
                <a:gd name="connsiteY115" fmla="*/ 79960 h 184194"/>
                <a:gd name="connsiteX116" fmla="*/ 152801 w 165011"/>
                <a:gd name="connsiteY116" fmla="*/ 81387 h 184194"/>
                <a:gd name="connsiteX117" fmla="*/ 148650 w 165011"/>
                <a:gd name="connsiteY117" fmla="*/ 84517 h 184194"/>
                <a:gd name="connsiteX118" fmla="*/ 147061 w 165011"/>
                <a:gd name="connsiteY118" fmla="*/ 86057 h 184194"/>
                <a:gd name="connsiteX119" fmla="*/ 145358 w 165011"/>
                <a:gd name="connsiteY119" fmla="*/ 87646 h 184194"/>
                <a:gd name="connsiteX120" fmla="*/ 144045 w 165011"/>
                <a:gd name="connsiteY120" fmla="*/ 88781 h 184194"/>
                <a:gd name="connsiteX121" fmla="*/ 143477 w 165011"/>
                <a:gd name="connsiteY121" fmla="*/ 90435 h 184194"/>
                <a:gd name="connsiteX122" fmla="*/ 142845 w 165011"/>
                <a:gd name="connsiteY122" fmla="*/ 92251 h 184194"/>
                <a:gd name="connsiteX123" fmla="*/ 141985 w 165011"/>
                <a:gd name="connsiteY123" fmla="*/ 93500 h 184194"/>
                <a:gd name="connsiteX124" fmla="*/ 140445 w 165011"/>
                <a:gd name="connsiteY124" fmla="*/ 93792 h 184194"/>
                <a:gd name="connsiteX125" fmla="*/ 139991 w 165011"/>
                <a:gd name="connsiteY125" fmla="*/ 95219 h 184194"/>
                <a:gd name="connsiteX126" fmla="*/ 141418 w 165011"/>
                <a:gd name="connsiteY126" fmla="*/ 96078 h 184194"/>
                <a:gd name="connsiteX127" fmla="*/ 140218 w 165011"/>
                <a:gd name="connsiteY127" fmla="*/ 96760 h 184194"/>
                <a:gd name="connsiteX128" fmla="*/ 138904 w 165011"/>
                <a:gd name="connsiteY128" fmla="*/ 97619 h 184194"/>
                <a:gd name="connsiteX129" fmla="*/ 138109 w 165011"/>
                <a:gd name="connsiteY129" fmla="*/ 99094 h 184194"/>
                <a:gd name="connsiteX130" fmla="*/ 137769 w 165011"/>
                <a:gd name="connsiteY130" fmla="*/ 101251 h 184194"/>
                <a:gd name="connsiteX131" fmla="*/ 137948 w 165011"/>
                <a:gd name="connsiteY131" fmla="*/ 103019 h 184194"/>
                <a:gd name="connsiteX132" fmla="*/ 137656 w 165011"/>
                <a:gd name="connsiteY132" fmla="*/ 103927 h 184194"/>
                <a:gd name="connsiteX133" fmla="*/ 136229 w 165011"/>
                <a:gd name="connsiteY133" fmla="*/ 103927 h 184194"/>
                <a:gd name="connsiteX134" fmla="*/ 135142 w 165011"/>
                <a:gd name="connsiteY134" fmla="*/ 104786 h 184194"/>
                <a:gd name="connsiteX135" fmla="*/ 133780 w 165011"/>
                <a:gd name="connsiteY135" fmla="*/ 104835 h 184194"/>
                <a:gd name="connsiteX136" fmla="*/ 132531 w 165011"/>
                <a:gd name="connsiteY136" fmla="*/ 104948 h 184194"/>
                <a:gd name="connsiteX137" fmla="*/ 131737 w 165011"/>
                <a:gd name="connsiteY137" fmla="*/ 104657 h 184194"/>
                <a:gd name="connsiteX138" fmla="*/ 131056 w 165011"/>
                <a:gd name="connsiteY138" fmla="*/ 103797 h 184194"/>
                <a:gd name="connsiteX139" fmla="*/ 130715 w 165011"/>
                <a:gd name="connsiteY139" fmla="*/ 103051 h 184194"/>
                <a:gd name="connsiteX140" fmla="*/ 130650 w 165011"/>
                <a:gd name="connsiteY140" fmla="*/ 102078 h 184194"/>
                <a:gd name="connsiteX141" fmla="*/ 130942 w 165011"/>
                <a:gd name="connsiteY141" fmla="*/ 101900 h 184194"/>
                <a:gd name="connsiteX142" fmla="*/ 131169 w 165011"/>
                <a:gd name="connsiteY142" fmla="*/ 101267 h 184194"/>
                <a:gd name="connsiteX143" fmla="*/ 130991 w 165011"/>
                <a:gd name="connsiteY143" fmla="*/ 100408 h 184194"/>
                <a:gd name="connsiteX144" fmla="*/ 130586 w 165011"/>
                <a:gd name="connsiteY144" fmla="*/ 99614 h 184194"/>
                <a:gd name="connsiteX145" fmla="*/ 129272 w 165011"/>
                <a:gd name="connsiteY145" fmla="*/ 99094 h 184194"/>
                <a:gd name="connsiteX146" fmla="*/ 128251 w 165011"/>
                <a:gd name="connsiteY146" fmla="*/ 99727 h 184194"/>
                <a:gd name="connsiteX147" fmla="*/ 127796 w 165011"/>
                <a:gd name="connsiteY147" fmla="*/ 100976 h 184194"/>
                <a:gd name="connsiteX148" fmla="*/ 127910 w 165011"/>
                <a:gd name="connsiteY148" fmla="*/ 102516 h 184194"/>
                <a:gd name="connsiteX149" fmla="*/ 126937 w 165011"/>
                <a:gd name="connsiteY149" fmla="*/ 103197 h 184194"/>
                <a:gd name="connsiteX150" fmla="*/ 125964 w 165011"/>
                <a:gd name="connsiteY150" fmla="*/ 104219 h 184194"/>
                <a:gd name="connsiteX151" fmla="*/ 125851 w 165011"/>
                <a:gd name="connsiteY151" fmla="*/ 105078 h 184194"/>
                <a:gd name="connsiteX152" fmla="*/ 125283 w 165011"/>
                <a:gd name="connsiteY152" fmla="*/ 105646 h 184194"/>
                <a:gd name="connsiteX153" fmla="*/ 123694 w 165011"/>
                <a:gd name="connsiteY153" fmla="*/ 106440 h 184194"/>
                <a:gd name="connsiteX154" fmla="*/ 123126 w 165011"/>
                <a:gd name="connsiteY154" fmla="*/ 107186 h 184194"/>
                <a:gd name="connsiteX155" fmla="*/ 122721 w 165011"/>
                <a:gd name="connsiteY155" fmla="*/ 108046 h 184194"/>
                <a:gd name="connsiteX156" fmla="*/ 122948 w 165011"/>
                <a:gd name="connsiteY156" fmla="*/ 109408 h 184194"/>
                <a:gd name="connsiteX157" fmla="*/ 123240 w 165011"/>
                <a:gd name="connsiteY157" fmla="*/ 110429 h 184194"/>
                <a:gd name="connsiteX158" fmla="*/ 122494 w 165011"/>
                <a:gd name="connsiteY158" fmla="*/ 111565 h 184194"/>
                <a:gd name="connsiteX159" fmla="*/ 122543 w 165011"/>
                <a:gd name="connsiteY159" fmla="*/ 112813 h 184194"/>
                <a:gd name="connsiteX160" fmla="*/ 122089 w 165011"/>
                <a:gd name="connsiteY160" fmla="*/ 113494 h 184194"/>
                <a:gd name="connsiteX161" fmla="*/ 121748 w 165011"/>
                <a:gd name="connsiteY161" fmla="*/ 114694 h 184194"/>
                <a:gd name="connsiteX162" fmla="*/ 121634 w 165011"/>
                <a:gd name="connsiteY162" fmla="*/ 115781 h 184194"/>
                <a:gd name="connsiteX163" fmla="*/ 120889 w 165011"/>
                <a:gd name="connsiteY163" fmla="*/ 116526 h 184194"/>
                <a:gd name="connsiteX164" fmla="*/ 119980 w 165011"/>
                <a:gd name="connsiteY164" fmla="*/ 117662 h 184194"/>
                <a:gd name="connsiteX165" fmla="*/ 119802 w 165011"/>
                <a:gd name="connsiteY165" fmla="*/ 118456 h 184194"/>
                <a:gd name="connsiteX166" fmla="*/ 120094 w 165011"/>
                <a:gd name="connsiteY166" fmla="*/ 119315 h 184194"/>
                <a:gd name="connsiteX167" fmla="*/ 120434 w 165011"/>
                <a:gd name="connsiteY167" fmla="*/ 119948 h 184194"/>
                <a:gd name="connsiteX168" fmla="*/ 120434 w 165011"/>
                <a:gd name="connsiteY168" fmla="*/ 120807 h 184194"/>
                <a:gd name="connsiteX169" fmla="*/ 120143 w 165011"/>
                <a:gd name="connsiteY169" fmla="*/ 121489 h 184194"/>
                <a:gd name="connsiteX170" fmla="*/ 120370 w 165011"/>
                <a:gd name="connsiteY170" fmla="*/ 122461 h 184194"/>
                <a:gd name="connsiteX171" fmla="*/ 121002 w 165011"/>
                <a:gd name="connsiteY171" fmla="*/ 123548 h 184194"/>
                <a:gd name="connsiteX172" fmla="*/ 121408 w 165011"/>
                <a:gd name="connsiteY172" fmla="*/ 125088 h 184194"/>
                <a:gd name="connsiteX173" fmla="*/ 121180 w 165011"/>
                <a:gd name="connsiteY173" fmla="*/ 126288 h 184194"/>
                <a:gd name="connsiteX174" fmla="*/ 121245 w 165011"/>
                <a:gd name="connsiteY174" fmla="*/ 127650 h 184194"/>
                <a:gd name="connsiteX175" fmla="*/ 121424 w 165011"/>
                <a:gd name="connsiteY175" fmla="*/ 128964 h 184194"/>
                <a:gd name="connsiteX176" fmla="*/ 122218 w 165011"/>
                <a:gd name="connsiteY176" fmla="*/ 130277 h 184194"/>
                <a:gd name="connsiteX177" fmla="*/ 122851 w 165011"/>
                <a:gd name="connsiteY177" fmla="*/ 130683 h 184194"/>
                <a:gd name="connsiteX178" fmla="*/ 123305 w 165011"/>
                <a:gd name="connsiteY178" fmla="*/ 132450 h 184194"/>
                <a:gd name="connsiteX179" fmla="*/ 123013 w 165011"/>
                <a:gd name="connsiteY179" fmla="*/ 133585 h 184194"/>
                <a:gd name="connsiteX180" fmla="*/ 122380 w 165011"/>
                <a:gd name="connsiteY180" fmla="*/ 134558 h 184194"/>
                <a:gd name="connsiteX181" fmla="*/ 118683 w 165011"/>
                <a:gd name="connsiteY181" fmla="*/ 135272 h 184194"/>
                <a:gd name="connsiteX182" fmla="*/ 114191 w 165011"/>
                <a:gd name="connsiteY182" fmla="*/ 135272 h 184194"/>
                <a:gd name="connsiteX183" fmla="*/ 109992 w 165011"/>
                <a:gd name="connsiteY183" fmla="*/ 136083 h 184194"/>
                <a:gd name="connsiteX184" fmla="*/ 107267 w 165011"/>
                <a:gd name="connsiteY184" fmla="*/ 136196 h 184194"/>
                <a:gd name="connsiteX185" fmla="*/ 104202 w 165011"/>
                <a:gd name="connsiteY185" fmla="*/ 137283 h 184194"/>
                <a:gd name="connsiteX186" fmla="*/ 102046 w 165011"/>
                <a:gd name="connsiteY186" fmla="*/ 139050 h 184194"/>
                <a:gd name="connsiteX187" fmla="*/ 100165 w 165011"/>
                <a:gd name="connsiteY187" fmla="*/ 140704 h 184194"/>
                <a:gd name="connsiteX188" fmla="*/ 99257 w 165011"/>
                <a:gd name="connsiteY188" fmla="*/ 142293 h 184194"/>
                <a:gd name="connsiteX189" fmla="*/ 99030 w 165011"/>
                <a:gd name="connsiteY189" fmla="*/ 143769 h 184194"/>
                <a:gd name="connsiteX190" fmla="*/ 98851 w 165011"/>
                <a:gd name="connsiteY190" fmla="*/ 146218 h 184194"/>
                <a:gd name="connsiteX191" fmla="*/ 98624 w 165011"/>
                <a:gd name="connsiteY191" fmla="*/ 147693 h 184194"/>
                <a:gd name="connsiteX192" fmla="*/ 98576 w 165011"/>
                <a:gd name="connsiteY192" fmla="*/ 148893 h 184194"/>
                <a:gd name="connsiteX193" fmla="*/ 97667 w 165011"/>
                <a:gd name="connsiteY193" fmla="*/ 150255 h 184194"/>
                <a:gd name="connsiteX194" fmla="*/ 97619 w 165011"/>
                <a:gd name="connsiteY194" fmla="*/ 151455 h 184194"/>
                <a:gd name="connsiteX195" fmla="*/ 96987 w 165011"/>
                <a:gd name="connsiteY195" fmla="*/ 152590 h 184194"/>
                <a:gd name="connsiteX196" fmla="*/ 95511 w 165011"/>
                <a:gd name="connsiteY196" fmla="*/ 153839 h 184194"/>
                <a:gd name="connsiteX197" fmla="*/ 94765 w 165011"/>
                <a:gd name="connsiteY197" fmla="*/ 154698 h 184194"/>
                <a:gd name="connsiteX198" fmla="*/ 94246 w 165011"/>
                <a:gd name="connsiteY198" fmla="*/ 156012 h 184194"/>
                <a:gd name="connsiteX199" fmla="*/ 93338 w 165011"/>
                <a:gd name="connsiteY199" fmla="*/ 156871 h 184194"/>
                <a:gd name="connsiteX200" fmla="*/ 91863 w 165011"/>
                <a:gd name="connsiteY200" fmla="*/ 157098 h 184194"/>
                <a:gd name="connsiteX201" fmla="*/ 90208 w 165011"/>
                <a:gd name="connsiteY201" fmla="*/ 156644 h 184194"/>
                <a:gd name="connsiteX202" fmla="*/ 88733 w 165011"/>
                <a:gd name="connsiteY202" fmla="*/ 156823 h 184194"/>
                <a:gd name="connsiteX203" fmla="*/ 87760 w 165011"/>
                <a:gd name="connsiteY203" fmla="*/ 157390 h 184194"/>
                <a:gd name="connsiteX204" fmla="*/ 84468 w 165011"/>
                <a:gd name="connsiteY204" fmla="*/ 157325 h 184194"/>
                <a:gd name="connsiteX205" fmla="*/ 82879 w 165011"/>
                <a:gd name="connsiteY205" fmla="*/ 157098 h 184194"/>
                <a:gd name="connsiteX206" fmla="*/ 80041 w 165011"/>
                <a:gd name="connsiteY206" fmla="*/ 157552 h 184194"/>
                <a:gd name="connsiteX207" fmla="*/ 77819 w 165011"/>
                <a:gd name="connsiteY207" fmla="*/ 157504 h 184194"/>
                <a:gd name="connsiteX208" fmla="*/ 76458 w 165011"/>
                <a:gd name="connsiteY208" fmla="*/ 158412 h 184194"/>
                <a:gd name="connsiteX209" fmla="*/ 74641 w 165011"/>
                <a:gd name="connsiteY209" fmla="*/ 158866 h 184194"/>
                <a:gd name="connsiteX210" fmla="*/ 73441 w 165011"/>
                <a:gd name="connsiteY210" fmla="*/ 160001 h 184194"/>
                <a:gd name="connsiteX211" fmla="*/ 73036 w 165011"/>
                <a:gd name="connsiteY211" fmla="*/ 161768 h 184194"/>
                <a:gd name="connsiteX212" fmla="*/ 72695 w 165011"/>
                <a:gd name="connsiteY212" fmla="*/ 162628 h 184194"/>
                <a:gd name="connsiteX213" fmla="*/ 71106 w 165011"/>
                <a:gd name="connsiteY213" fmla="*/ 163033 h 184194"/>
                <a:gd name="connsiteX214" fmla="*/ 70247 w 165011"/>
                <a:gd name="connsiteY214" fmla="*/ 163828 h 184194"/>
                <a:gd name="connsiteX215" fmla="*/ 69679 w 165011"/>
                <a:gd name="connsiteY215" fmla="*/ 165190 h 184194"/>
                <a:gd name="connsiteX216" fmla="*/ 69679 w 165011"/>
                <a:gd name="connsiteY216" fmla="*/ 166666 h 184194"/>
                <a:gd name="connsiteX217" fmla="*/ 70539 w 165011"/>
                <a:gd name="connsiteY217" fmla="*/ 167525 h 184194"/>
                <a:gd name="connsiteX218" fmla="*/ 71171 w 165011"/>
                <a:gd name="connsiteY218" fmla="*/ 168838 h 184194"/>
                <a:gd name="connsiteX219" fmla="*/ 70879 w 165011"/>
                <a:gd name="connsiteY219" fmla="*/ 170428 h 184194"/>
                <a:gd name="connsiteX220" fmla="*/ 69517 w 165011"/>
                <a:gd name="connsiteY220" fmla="*/ 171903 h 184194"/>
                <a:gd name="connsiteX221" fmla="*/ 69468 w 165011"/>
                <a:gd name="connsiteY221" fmla="*/ 173103 h 184194"/>
                <a:gd name="connsiteX222" fmla="*/ 68447 w 165011"/>
                <a:gd name="connsiteY222" fmla="*/ 173557 h 184194"/>
                <a:gd name="connsiteX223" fmla="*/ 67247 w 165011"/>
                <a:gd name="connsiteY223" fmla="*/ 174417 h 184194"/>
                <a:gd name="connsiteX224" fmla="*/ 66160 w 165011"/>
                <a:gd name="connsiteY224" fmla="*/ 176346 h 184194"/>
                <a:gd name="connsiteX225" fmla="*/ 64960 w 165011"/>
                <a:gd name="connsiteY225" fmla="*/ 177660 h 184194"/>
                <a:gd name="connsiteX226" fmla="*/ 62917 w 165011"/>
                <a:gd name="connsiteY226" fmla="*/ 177660 h 184194"/>
                <a:gd name="connsiteX227" fmla="*/ 61263 w 165011"/>
                <a:gd name="connsiteY227" fmla="*/ 177887 h 184194"/>
                <a:gd name="connsiteX228" fmla="*/ 60631 w 165011"/>
                <a:gd name="connsiteY228" fmla="*/ 178519 h 184194"/>
                <a:gd name="connsiteX229" fmla="*/ 59204 w 165011"/>
                <a:gd name="connsiteY229" fmla="*/ 177887 h 184194"/>
                <a:gd name="connsiteX230" fmla="*/ 58409 w 165011"/>
                <a:gd name="connsiteY230" fmla="*/ 177141 h 184194"/>
                <a:gd name="connsiteX231" fmla="*/ 57501 w 165011"/>
                <a:gd name="connsiteY231" fmla="*/ 176346 h 184194"/>
                <a:gd name="connsiteX232" fmla="*/ 46977 w 165011"/>
                <a:gd name="connsiteY232" fmla="*/ 176638 h 184194"/>
                <a:gd name="connsiteX233" fmla="*/ 44934 w 165011"/>
                <a:gd name="connsiteY233" fmla="*/ 177384 h 184194"/>
                <a:gd name="connsiteX234" fmla="*/ 43912 w 165011"/>
                <a:gd name="connsiteY234" fmla="*/ 178017 h 184194"/>
                <a:gd name="connsiteX235" fmla="*/ 43507 w 165011"/>
                <a:gd name="connsiteY235" fmla="*/ 178925 h 184194"/>
                <a:gd name="connsiteX236" fmla="*/ 42485 w 165011"/>
                <a:gd name="connsiteY236" fmla="*/ 179330 h 184194"/>
                <a:gd name="connsiteX237" fmla="*/ 40491 w 165011"/>
                <a:gd name="connsiteY237" fmla="*/ 179217 h 184194"/>
                <a:gd name="connsiteX238" fmla="*/ 38610 w 165011"/>
                <a:gd name="connsiteY238" fmla="*/ 180076 h 184194"/>
                <a:gd name="connsiteX239" fmla="*/ 37248 w 165011"/>
                <a:gd name="connsiteY239" fmla="*/ 180984 h 184194"/>
                <a:gd name="connsiteX240" fmla="*/ 36680 w 165011"/>
                <a:gd name="connsiteY240" fmla="*/ 181552 h 184194"/>
                <a:gd name="connsiteX241" fmla="*/ 35707 w 165011"/>
                <a:gd name="connsiteY241" fmla="*/ 182119 h 184194"/>
                <a:gd name="connsiteX242" fmla="*/ 33826 w 165011"/>
                <a:gd name="connsiteY242" fmla="*/ 182411 h 184194"/>
                <a:gd name="connsiteX243" fmla="*/ 31783 w 165011"/>
                <a:gd name="connsiteY243" fmla="*/ 182298 h 184194"/>
                <a:gd name="connsiteX244" fmla="*/ 30534 w 165011"/>
                <a:gd name="connsiteY244" fmla="*/ 182298 h 184194"/>
                <a:gd name="connsiteX245" fmla="*/ 29172 w 165011"/>
                <a:gd name="connsiteY245" fmla="*/ 182816 h 184194"/>
                <a:gd name="connsiteX246" fmla="*/ 27632 w 165011"/>
                <a:gd name="connsiteY246" fmla="*/ 183335 h 184194"/>
                <a:gd name="connsiteX247" fmla="*/ 25637 w 165011"/>
                <a:gd name="connsiteY247" fmla="*/ 184195 h 184194"/>
                <a:gd name="connsiteX248" fmla="*/ 24615 w 165011"/>
                <a:gd name="connsiteY248" fmla="*/ 184195 h 18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65011" h="184194">
                  <a:moveTo>
                    <a:pt x="24761" y="184000"/>
                  </a:moveTo>
                  <a:lnTo>
                    <a:pt x="23675" y="181211"/>
                  </a:lnTo>
                  <a:lnTo>
                    <a:pt x="21746" y="178308"/>
                  </a:lnTo>
                  <a:lnTo>
                    <a:pt x="20432" y="176314"/>
                  </a:lnTo>
                  <a:lnTo>
                    <a:pt x="19799" y="174206"/>
                  </a:lnTo>
                  <a:lnTo>
                    <a:pt x="19508" y="172665"/>
                  </a:lnTo>
                  <a:lnTo>
                    <a:pt x="19102" y="171920"/>
                  </a:lnTo>
                  <a:cubicBezTo>
                    <a:pt x="19102" y="171920"/>
                    <a:pt x="17854" y="171692"/>
                    <a:pt x="17513" y="171692"/>
                  </a:cubicBezTo>
                  <a:cubicBezTo>
                    <a:pt x="17173" y="171692"/>
                    <a:pt x="16654" y="171174"/>
                    <a:pt x="16654" y="171174"/>
                  </a:cubicBezTo>
                  <a:lnTo>
                    <a:pt x="16589" y="170314"/>
                  </a:lnTo>
                  <a:lnTo>
                    <a:pt x="17497" y="168384"/>
                  </a:lnTo>
                  <a:lnTo>
                    <a:pt x="8805" y="151552"/>
                  </a:lnTo>
                  <a:lnTo>
                    <a:pt x="0" y="133764"/>
                  </a:lnTo>
                  <a:lnTo>
                    <a:pt x="2546" y="132807"/>
                  </a:lnTo>
                  <a:lnTo>
                    <a:pt x="20351" y="126710"/>
                  </a:lnTo>
                  <a:lnTo>
                    <a:pt x="66160" y="111759"/>
                  </a:lnTo>
                  <a:lnTo>
                    <a:pt x="73328" y="89592"/>
                  </a:lnTo>
                  <a:lnTo>
                    <a:pt x="80203" y="67539"/>
                  </a:lnTo>
                  <a:lnTo>
                    <a:pt x="68949" y="49636"/>
                  </a:lnTo>
                  <a:lnTo>
                    <a:pt x="71738" y="41334"/>
                  </a:lnTo>
                  <a:lnTo>
                    <a:pt x="74122" y="33372"/>
                  </a:lnTo>
                  <a:lnTo>
                    <a:pt x="76733" y="25978"/>
                  </a:lnTo>
                  <a:lnTo>
                    <a:pt x="78127" y="21956"/>
                  </a:lnTo>
                  <a:lnTo>
                    <a:pt x="78728" y="21162"/>
                  </a:lnTo>
                  <a:lnTo>
                    <a:pt x="80009" y="20286"/>
                  </a:lnTo>
                  <a:lnTo>
                    <a:pt x="81144" y="19864"/>
                  </a:lnTo>
                  <a:lnTo>
                    <a:pt x="82084" y="19718"/>
                  </a:lnTo>
                  <a:lnTo>
                    <a:pt x="82198" y="18810"/>
                  </a:lnTo>
                  <a:lnTo>
                    <a:pt x="81144" y="18389"/>
                  </a:lnTo>
                  <a:lnTo>
                    <a:pt x="80349" y="18243"/>
                  </a:lnTo>
                  <a:lnTo>
                    <a:pt x="79295" y="18162"/>
                  </a:lnTo>
                  <a:cubicBezTo>
                    <a:pt x="79295" y="18162"/>
                    <a:pt x="78387" y="17335"/>
                    <a:pt x="78387" y="17108"/>
                  </a:cubicBezTo>
                  <a:cubicBezTo>
                    <a:pt x="78387" y="16881"/>
                    <a:pt x="78241" y="14610"/>
                    <a:pt x="78241" y="14448"/>
                  </a:cubicBezTo>
                  <a:cubicBezTo>
                    <a:pt x="78241" y="14286"/>
                    <a:pt x="78776" y="12356"/>
                    <a:pt x="78776" y="12356"/>
                  </a:cubicBezTo>
                  <a:lnTo>
                    <a:pt x="79717" y="10492"/>
                  </a:lnTo>
                  <a:lnTo>
                    <a:pt x="80771" y="9470"/>
                  </a:lnTo>
                  <a:lnTo>
                    <a:pt x="81419" y="8821"/>
                  </a:lnTo>
                  <a:lnTo>
                    <a:pt x="81728" y="7459"/>
                  </a:lnTo>
                  <a:lnTo>
                    <a:pt x="82214" y="6178"/>
                  </a:lnTo>
                  <a:lnTo>
                    <a:pt x="82782" y="5189"/>
                  </a:lnTo>
                  <a:lnTo>
                    <a:pt x="83835" y="4249"/>
                  </a:lnTo>
                  <a:lnTo>
                    <a:pt x="84825" y="4670"/>
                  </a:lnTo>
                  <a:lnTo>
                    <a:pt x="85165" y="5384"/>
                  </a:lnTo>
                  <a:lnTo>
                    <a:pt x="85165" y="5984"/>
                  </a:lnTo>
                  <a:lnTo>
                    <a:pt x="88117" y="3973"/>
                  </a:lnTo>
                  <a:lnTo>
                    <a:pt x="89138" y="2465"/>
                  </a:lnTo>
                  <a:lnTo>
                    <a:pt x="90533" y="908"/>
                  </a:lnTo>
                  <a:lnTo>
                    <a:pt x="91360" y="0"/>
                  </a:lnTo>
                  <a:lnTo>
                    <a:pt x="91668" y="778"/>
                  </a:lnTo>
                  <a:lnTo>
                    <a:pt x="93014" y="2773"/>
                  </a:lnTo>
                  <a:lnTo>
                    <a:pt x="93014" y="3632"/>
                  </a:lnTo>
                  <a:lnTo>
                    <a:pt x="93354" y="4151"/>
                  </a:lnTo>
                  <a:lnTo>
                    <a:pt x="93986" y="4832"/>
                  </a:lnTo>
                  <a:lnTo>
                    <a:pt x="94505" y="5692"/>
                  </a:lnTo>
                  <a:lnTo>
                    <a:pt x="94505" y="6551"/>
                  </a:lnTo>
                  <a:lnTo>
                    <a:pt x="95819" y="9048"/>
                  </a:lnTo>
                  <a:lnTo>
                    <a:pt x="97408" y="11319"/>
                  </a:lnTo>
                  <a:lnTo>
                    <a:pt x="99224" y="12973"/>
                  </a:lnTo>
                  <a:lnTo>
                    <a:pt x="100813" y="15308"/>
                  </a:lnTo>
                  <a:lnTo>
                    <a:pt x="102581" y="17075"/>
                  </a:lnTo>
                  <a:lnTo>
                    <a:pt x="103667" y="19118"/>
                  </a:lnTo>
                  <a:cubicBezTo>
                    <a:pt x="103667" y="19118"/>
                    <a:pt x="104754" y="20367"/>
                    <a:pt x="104803" y="20545"/>
                  </a:cubicBezTo>
                  <a:cubicBezTo>
                    <a:pt x="104851" y="20724"/>
                    <a:pt x="105775" y="21113"/>
                    <a:pt x="105775" y="21113"/>
                  </a:cubicBezTo>
                  <a:lnTo>
                    <a:pt x="107138" y="21794"/>
                  </a:lnTo>
                  <a:lnTo>
                    <a:pt x="108046" y="22816"/>
                  </a:lnTo>
                  <a:lnTo>
                    <a:pt x="109294" y="23789"/>
                  </a:lnTo>
                  <a:lnTo>
                    <a:pt x="111402" y="24810"/>
                  </a:lnTo>
                  <a:lnTo>
                    <a:pt x="115554" y="26578"/>
                  </a:lnTo>
                  <a:cubicBezTo>
                    <a:pt x="115554" y="26578"/>
                    <a:pt x="118619" y="27891"/>
                    <a:pt x="118797" y="28053"/>
                  </a:cubicBezTo>
                  <a:cubicBezTo>
                    <a:pt x="118975" y="28232"/>
                    <a:pt x="120337" y="28799"/>
                    <a:pt x="120499" y="28799"/>
                  </a:cubicBezTo>
                  <a:cubicBezTo>
                    <a:pt x="120662" y="28799"/>
                    <a:pt x="121699" y="28345"/>
                    <a:pt x="121699" y="28345"/>
                  </a:cubicBezTo>
                  <a:lnTo>
                    <a:pt x="122494" y="28913"/>
                  </a:lnTo>
                  <a:lnTo>
                    <a:pt x="124262" y="29367"/>
                  </a:lnTo>
                  <a:lnTo>
                    <a:pt x="125964" y="29545"/>
                  </a:lnTo>
                  <a:lnTo>
                    <a:pt x="127732" y="29594"/>
                  </a:lnTo>
                  <a:lnTo>
                    <a:pt x="129094" y="29821"/>
                  </a:lnTo>
                  <a:lnTo>
                    <a:pt x="130569" y="30502"/>
                  </a:lnTo>
                  <a:cubicBezTo>
                    <a:pt x="130569" y="30502"/>
                    <a:pt x="131250" y="31069"/>
                    <a:pt x="131429" y="31248"/>
                  </a:cubicBezTo>
                  <a:cubicBezTo>
                    <a:pt x="131607" y="31426"/>
                    <a:pt x="132791" y="31880"/>
                    <a:pt x="133196" y="31929"/>
                  </a:cubicBezTo>
                  <a:cubicBezTo>
                    <a:pt x="133602" y="31977"/>
                    <a:pt x="135353" y="32107"/>
                    <a:pt x="135353" y="32107"/>
                  </a:cubicBezTo>
                  <a:lnTo>
                    <a:pt x="136829" y="32156"/>
                  </a:lnTo>
                  <a:lnTo>
                    <a:pt x="138823" y="33631"/>
                  </a:lnTo>
                  <a:lnTo>
                    <a:pt x="140185" y="34199"/>
                  </a:lnTo>
                  <a:lnTo>
                    <a:pt x="142407" y="35788"/>
                  </a:lnTo>
                  <a:lnTo>
                    <a:pt x="143882" y="37037"/>
                  </a:lnTo>
                  <a:cubicBezTo>
                    <a:pt x="143882" y="37037"/>
                    <a:pt x="144515" y="37669"/>
                    <a:pt x="144677" y="37945"/>
                  </a:cubicBezTo>
                  <a:cubicBezTo>
                    <a:pt x="144855" y="38237"/>
                    <a:pt x="145926" y="39712"/>
                    <a:pt x="145926" y="39712"/>
                  </a:cubicBezTo>
                  <a:lnTo>
                    <a:pt x="146785" y="41026"/>
                  </a:lnTo>
                  <a:lnTo>
                    <a:pt x="148212" y="43020"/>
                  </a:lnTo>
                  <a:lnTo>
                    <a:pt x="149980" y="45923"/>
                  </a:lnTo>
                  <a:lnTo>
                    <a:pt x="151634" y="47399"/>
                  </a:lnTo>
                  <a:lnTo>
                    <a:pt x="152428" y="49166"/>
                  </a:lnTo>
                  <a:lnTo>
                    <a:pt x="154017" y="50982"/>
                  </a:lnTo>
                  <a:lnTo>
                    <a:pt x="155720" y="52912"/>
                  </a:lnTo>
                  <a:lnTo>
                    <a:pt x="157082" y="54274"/>
                  </a:lnTo>
                  <a:cubicBezTo>
                    <a:pt x="157082" y="54274"/>
                    <a:pt x="158104" y="54793"/>
                    <a:pt x="158282" y="54907"/>
                  </a:cubicBezTo>
                  <a:cubicBezTo>
                    <a:pt x="158460" y="55020"/>
                    <a:pt x="159985" y="55312"/>
                    <a:pt x="159985" y="55312"/>
                  </a:cubicBezTo>
                  <a:lnTo>
                    <a:pt x="161412" y="55490"/>
                  </a:lnTo>
                  <a:lnTo>
                    <a:pt x="162158" y="56577"/>
                  </a:lnTo>
                  <a:lnTo>
                    <a:pt x="162158" y="56058"/>
                  </a:lnTo>
                  <a:lnTo>
                    <a:pt x="163406" y="56106"/>
                  </a:lnTo>
                  <a:cubicBezTo>
                    <a:pt x="163406" y="56106"/>
                    <a:pt x="164087" y="57015"/>
                    <a:pt x="164266" y="57242"/>
                  </a:cubicBezTo>
                  <a:cubicBezTo>
                    <a:pt x="164444" y="57469"/>
                    <a:pt x="165012" y="58490"/>
                    <a:pt x="165012" y="58490"/>
                  </a:cubicBezTo>
                  <a:lnTo>
                    <a:pt x="164331" y="59398"/>
                  </a:lnTo>
                  <a:lnTo>
                    <a:pt x="164331" y="60647"/>
                  </a:lnTo>
                  <a:lnTo>
                    <a:pt x="164379" y="62009"/>
                  </a:lnTo>
                  <a:lnTo>
                    <a:pt x="163471" y="63371"/>
                  </a:lnTo>
                  <a:lnTo>
                    <a:pt x="162449" y="64117"/>
                  </a:lnTo>
                  <a:lnTo>
                    <a:pt x="161477" y="65366"/>
                  </a:lnTo>
                  <a:lnTo>
                    <a:pt x="161185" y="67863"/>
                  </a:lnTo>
                  <a:lnTo>
                    <a:pt x="160325" y="69452"/>
                  </a:lnTo>
                  <a:lnTo>
                    <a:pt x="158558" y="71901"/>
                  </a:lnTo>
                  <a:lnTo>
                    <a:pt x="157423" y="74284"/>
                  </a:lnTo>
                  <a:lnTo>
                    <a:pt x="156060" y="76895"/>
                  </a:lnTo>
                  <a:lnTo>
                    <a:pt x="155088" y="78825"/>
                  </a:lnTo>
                  <a:lnTo>
                    <a:pt x="154228" y="79960"/>
                  </a:lnTo>
                  <a:lnTo>
                    <a:pt x="152801" y="81387"/>
                  </a:lnTo>
                  <a:lnTo>
                    <a:pt x="148650" y="84517"/>
                  </a:lnTo>
                  <a:lnTo>
                    <a:pt x="147061" y="86057"/>
                  </a:lnTo>
                  <a:lnTo>
                    <a:pt x="145358" y="87646"/>
                  </a:lnTo>
                  <a:lnTo>
                    <a:pt x="144045" y="88781"/>
                  </a:lnTo>
                  <a:lnTo>
                    <a:pt x="143477" y="90435"/>
                  </a:lnTo>
                  <a:lnTo>
                    <a:pt x="142845" y="92251"/>
                  </a:lnTo>
                  <a:lnTo>
                    <a:pt x="141985" y="93500"/>
                  </a:lnTo>
                  <a:cubicBezTo>
                    <a:pt x="141985" y="93500"/>
                    <a:pt x="140558" y="93614"/>
                    <a:pt x="140445" y="93792"/>
                  </a:cubicBezTo>
                  <a:cubicBezTo>
                    <a:pt x="140331" y="93970"/>
                    <a:pt x="139991" y="94927"/>
                    <a:pt x="139991" y="95219"/>
                  </a:cubicBezTo>
                  <a:cubicBezTo>
                    <a:pt x="139991" y="95511"/>
                    <a:pt x="141418" y="96078"/>
                    <a:pt x="141418" y="96078"/>
                  </a:cubicBezTo>
                  <a:lnTo>
                    <a:pt x="140218" y="96760"/>
                  </a:lnTo>
                  <a:lnTo>
                    <a:pt x="138904" y="97619"/>
                  </a:lnTo>
                  <a:lnTo>
                    <a:pt x="138109" y="99094"/>
                  </a:lnTo>
                  <a:cubicBezTo>
                    <a:pt x="138109" y="99094"/>
                    <a:pt x="137704" y="101089"/>
                    <a:pt x="137769" y="101251"/>
                  </a:cubicBezTo>
                  <a:cubicBezTo>
                    <a:pt x="137818" y="101430"/>
                    <a:pt x="137883" y="102840"/>
                    <a:pt x="137948" y="103019"/>
                  </a:cubicBezTo>
                  <a:cubicBezTo>
                    <a:pt x="138012" y="103197"/>
                    <a:pt x="137834" y="103878"/>
                    <a:pt x="137656" y="103927"/>
                  </a:cubicBezTo>
                  <a:cubicBezTo>
                    <a:pt x="137477" y="103975"/>
                    <a:pt x="136229" y="103927"/>
                    <a:pt x="136229" y="103927"/>
                  </a:cubicBezTo>
                  <a:lnTo>
                    <a:pt x="135142" y="104786"/>
                  </a:lnTo>
                  <a:lnTo>
                    <a:pt x="133780" y="104835"/>
                  </a:lnTo>
                  <a:lnTo>
                    <a:pt x="132531" y="104948"/>
                  </a:lnTo>
                  <a:lnTo>
                    <a:pt x="131737" y="104657"/>
                  </a:lnTo>
                  <a:lnTo>
                    <a:pt x="131056" y="103797"/>
                  </a:lnTo>
                  <a:lnTo>
                    <a:pt x="130715" y="103051"/>
                  </a:lnTo>
                  <a:lnTo>
                    <a:pt x="130650" y="102078"/>
                  </a:lnTo>
                  <a:lnTo>
                    <a:pt x="130942" y="101900"/>
                  </a:lnTo>
                  <a:lnTo>
                    <a:pt x="131169" y="101267"/>
                  </a:lnTo>
                  <a:lnTo>
                    <a:pt x="130991" y="100408"/>
                  </a:lnTo>
                  <a:cubicBezTo>
                    <a:pt x="130991" y="100408"/>
                    <a:pt x="130812" y="99776"/>
                    <a:pt x="130586" y="99614"/>
                  </a:cubicBezTo>
                  <a:cubicBezTo>
                    <a:pt x="130359" y="99435"/>
                    <a:pt x="129272" y="99094"/>
                    <a:pt x="129272" y="99094"/>
                  </a:cubicBezTo>
                  <a:lnTo>
                    <a:pt x="128251" y="99727"/>
                  </a:lnTo>
                  <a:cubicBezTo>
                    <a:pt x="128251" y="99727"/>
                    <a:pt x="127796" y="100813"/>
                    <a:pt x="127796" y="100976"/>
                  </a:cubicBezTo>
                  <a:cubicBezTo>
                    <a:pt x="127796" y="101138"/>
                    <a:pt x="127910" y="102516"/>
                    <a:pt x="127910" y="102516"/>
                  </a:cubicBezTo>
                  <a:lnTo>
                    <a:pt x="126937" y="103197"/>
                  </a:lnTo>
                  <a:lnTo>
                    <a:pt x="125964" y="104219"/>
                  </a:lnTo>
                  <a:lnTo>
                    <a:pt x="125851" y="105078"/>
                  </a:lnTo>
                  <a:lnTo>
                    <a:pt x="125283" y="105646"/>
                  </a:lnTo>
                  <a:lnTo>
                    <a:pt x="123694" y="106440"/>
                  </a:lnTo>
                  <a:lnTo>
                    <a:pt x="123126" y="107186"/>
                  </a:lnTo>
                  <a:lnTo>
                    <a:pt x="122721" y="108046"/>
                  </a:lnTo>
                  <a:cubicBezTo>
                    <a:pt x="122721" y="108046"/>
                    <a:pt x="122769" y="109181"/>
                    <a:pt x="122948" y="109408"/>
                  </a:cubicBezTo>
                  <a:cubicBezTo>
                    <a:pt x="123126" y="109635"/>
                    <a:pt x="123240" y="110429"/>
                    <a:pt x="123240" y="110429"/>
                  </a:cubicBezTo>
                  <a:lnTo>
                    <a:pt x="122494" y="111565"/>
                  </a:lnTo>
                  <a:lnTo>
                    <a:pt x="122543" y="112813"/>
                  </a:lnTo>
                  <a:lnTo>
                    <a:pt x="122089" y="113494"/>
                  </a:lnTo>
                  <a:lnTo>
                    <a:pt x="121748" y="114694"/>
                  </a:lnTo>
                  <a:lnTo>
                    <a:pt x="121634" y="115781"/>
                  </a:lnTo>
                  <a:lnTo>
                    <a:pt x="120889" y="116526"/>
                  </a:lnTo>
                  <a:lnTo>
                    <a:pt x="119980" y="117662"/>
                  </a:lnTo>
                  <a:lnTo>
                    <a:pt x="119802" y="118456"/>
                  </a:lnTo>
                  <a:lnTo>
                    <a:pt x="120094" y="119315"/>
                  </a:lnTo>
                  <a:lnTo>
                    <a:pt x="120434" y="119948"/>
                  </a:lnTo>
                  <a:lnTo>
                    <a:pt x="120434" y="120807"/>
                  </a:lnTo>
                  <a:lnTo>
                    <a:pt x="120143" y="121489"/>
                  </a:lnTo>
                  <a:lnTo>
                    <a:pt x="120370" y="122461"/>
                  </a:lnTo>
                  <a:lnTo>
                    <a:pt x="121002" y="123548"/>
                  </a:lnTo>
                  <a:lnTo>
                    <a:pt x="121408" y="125088"/>
                  </a:lnTo>
                  <a:lnTo>
                    <a:pt x="121180" y="126288"/>
                  </a:lnTo>
                  <a:lnTo>
                    <a:pt x="121245" y="127650"/>
                  </a:lnTo>
                  <a:lnTo>
                    <a:pt x="121424" y="128964"/>
                  </a:lnTo>
                  <a:lnTo>
                    <a:pt x="122218" y="130277"/>
                  </a:lnTo>
                  <a:cubicBezTo>
                    <a:pt x="122218" y="130277"/>
                    <a:pt x="122786" y="130456"/>
                    <a:pt x="122851" y="130683"/>
                  </a:cubicBezTo>
                  <a:cubicBezTo>
                    <a:pt x="122899" y="130910"/>
                    <a:pt x="123305" y="132450"/>
                    <a:pt x="123305" y="132450"/>
                  </a:cubicBezTo>
                  <a:cubicBezTo>
                    <a:pt x="123305" y="132450"/>
                    <a:pt x="123078" y="133423"/>
                    <a:pt x="123013" y="133585"/>
                  </a:cubicBezTo>
                  <a:cubicBezTo>
                    <a:pt x="122948" y="133748"/>
                    <a:pt x="122380" y="134558"/>
                    <a:pt x="122380" y="134558"/>
                  </a:cubicBezTo>
                  <a:lnTo>
                    <a:pt x="118683" y="135272"/>
                  </a:lnTo>
                  <a:lnTo>
                    <a:pt x="114191" y="135272"/>
                  </a:lnTo>
                  <a:lnTo>
                    <a:pt x="109992" y="136083"/>
                  </a:lnTo>
                  <a:lnTo>
                    <a:pt x="107267" y="136196"/>
                  </a:lnTo>
                  <a:lnTo>
                    <a:pt x="104202" y="137283"/>
                  </a:lnTo>
                  <a:lnTo>
                    <a:pt x="102046" y="139050"/>
                  </a:lnTo>
                  <a:lnTo>
                    <a:pt x="100165" y="140704"/>
                  </a:lnTo>
                  <a:lnTo>
                    <a:pt x="99257" y="142293"/>
                  </a:lnTo>
                  <a:lnTo>
                    <a:pt x="99030" y="143769"/>
                  </a:lnTo>
                  <a:lnTo>
                    <a:pt x="98851" y="146218"/>
                  </a:lnTo>
                  <a:cubicBezTo>
                    <a:pt x="98851" y="146218"/>
                    <a:pt x="98673" y="147531"/>
                    <a:pt x="98624" y="147693"/>
                  </a:cubicBezTo>
                  <a:cubicBezTo>
                    <a:pt x="98576" y="147872"/>
                    <a:pt x="98576" y="148893"/>
                    <a:pt x="98576" y="148893"/>
                  </a:cubicBezTo>
                  <a:lnTo>
                    <a:pt x="97667" y="150255"/>
                  </a:lnTo>
                  <a:lnTo>
                    <a:pt x="97619" y="151455"/>
                  </a:lnTo>
                  <a:cubicBezTo>
                    <a:pt x="97619" y="151455"/>
                    <a:pt x="97051" y="152428"/>
                    <a:pt x="96987" y="152590"/>
                  </a:cubicBezTo>
                  <a:cubicBezTo>
                    <a:pt x="96938" y="152769"/>
                    <a:pt x="95511" y="153839"/>
                    <a:pt x="95511" y="153839"/>
                  </a:cubicBezTo>
                  <a:lnTo>
                    <a:pt x="94765" y="154698"/>
                  </a:lnTo>
                  <a:cubicBezTo>
                    <a:pt x="94765" y="154698"/>
                    <a:pt x="94359" y="155785"/>
                    <a:pt x="94246" y="156012"/>
                  </a:cubicBezTo>
                  <a:cubicBezTo>
                    <a:pt x="94133" y="156239"/>
                    <a:pt x="93338" y="156871"/>
                    <a:pt x="93338" y="156871"/>
                  </a:cubicBezTo>
                  <a:lnTo>
                    <a:pt x="91863" y="157098"/>
                  </a:lnTo>
                  <a:lnTo>
                    <a:pt x="90208" y="156644"/>
                  </a:lnTo>
                  <a:lnTo>
                    <a:pt x="88733" y="156823"/>
                  </a:lnTo>
                  <a:cubicBezTo>
                    <a:pt x="88733" y="156823"/>
                    <a:pt x="88052" y="157390"/>
                    <a:pt x="87760" y="157390"/>
                  </a:cubicBezTo>
                  <a:cubicBezTo>
                    <a:pt x="87468" y="157390"/>
                    <a:pt x="84695" y="157455"/>
                    <a:pt x="84468" y="157325"/>
                  </a:cubicBezTo>
                  <a:cubicBezTo>
                    <a:pt x="84241" y="157212"/>
                    <a:pt x="83041" y="157098"/>
                    <a:pt x="82879" y="157098"/>
                  </a:cubicBezTo>
                  <a:cubicBezTo>
                    <a:pt x="82717" y="157098"/>
                    <a:pt x="80041" y="157552"/>
                    <a:pt x="80041" y="157552"/>
                  </a:cubicBezTo>
                  <a:lnTo>
                    <a:pt x="77819" y="157504"/>
                  </a:lnTo>
                  <a:lnTo>
                    <a:pt x="76458" y="158412"/>
                  </a:lnTo>
                  <a:lnTo>
                    <a:pt x="74641" y="158866"/>
                  </a:lnTo>
                  <a:lnTo>
                    <a:pt x="73441" y="160001"/>
                  </a:lnTo>
                  <a:cubicBezTo>
                    <a:pt x="73441" y="160001"/>
                    <a:pt x="73036" y="161541"/>
                    <a:pt x="73036" y="161768"/>
                  </a:cubicBezTo>
                  <a:cubicBezTo>
                    <a:pt x="73036" y="161995"/>
                    <a:pt x="72695" y="162628"/>
                    <a:pt x="72695" y="162628"/>
                  </a:cubicBezTo>
                  <a:cubicBezTo>
                    <a:pt x="72695" y="162628"/>
                    <a:pt x="71268" y="162920"/>
                    <a:pt x="71106" y="163033"/>
                  </a:cubicBezTo>
                  <a:cubicBezTo>
                    <a:pt x="70928" y="163147"/>
                    <a:pt x="70247" y="163828"/>
                    <a:pt x="70247" y="163828"/>
                  </a:cubicBezTo>
                  <a:lnTo>
                    <a:pt x="69679" y="165190"/>
                  </a:lnTo>
                  <a:lnTo>
                    <a:pt x="69679" y="166666"/>
                  </a:lnTo>
                  <a:lnTo>
                    <a:pt x="70539" y="167525"/>
                  </a:lnTo>
                  <a:cubicBezTo>
                    <a:pt x="70539" y="167525"/>
                    <a:pt x="71058" y="168433"/>
                    <a:pt x="71171" y="168838"/>
                  </a:cubicBezTo>
                  <a:cubicBezTo>
                    <a:pt x="71284" y="169244"/>
                    <a:pt x="70879" y="170428"/>
                    <a:pt x="70879" y="170428"/>
                  </a:cubicBezTo>
                  <a:lnTo>
                    <a:pt x="69517" y="171903"/>
                  </a:lnTo>
                  <a:lnTo>
                    <a:pt x="69468" y="173103"/>
                  </a:lnTo>
                  <a:lnTo>
                    <a:pt x="68447" y="173557"/>
                  </a:lnTo>
                  <a:lnTo>
                    <a:pt x="67247" y="174417"/>
                  </a:lnTo>
                  <a:lnTo>
                    <a:pt x="66160" y="176346"/>
                  </a:lnTo>
                  <a:lnTo>
                    <a:pt x="64960" y="177660"/>
                  </a:lnTo>
                  <a:lnTo>
                    <a:pt x="62917" y="177660"/>
                  </a:lnTo>
                  <a:lnTo>
                    <a:pt x="61263" y="177887"/>
                  </a:lnTo>
                  <a:lnTo>
                    <a:pt x="60631" y="178519"/>
                  </a:lnTo>
                  <a:lnTo>
                    <a:pt x="59204" y="177887"/>
                  </a:lnTo>
                  <a:lnTo>
                    <a:pt x="58409" y="177141"/>
                  </a:lnTo>
                  <a:lnTo>
                    <a:pt x="57501" y="176346"/>
                  </a:lnTo>
                  <a:lnTo>
                    <a:pt x="46977" y="176638"/>
                  </a:lnTo>
                  <a:lnTo>
                    <a:pt x="44934" y="177384"/>
                  </a:lnTo>
                  <a:lnTo>
                    <a:pt x="43912" y="178017"/>
                  </a:lnTo>
                  <a:lnTo>
                    <a:pt x="43507" y="178925"/>
                  </a:lnTo>
                  <a:lnTo>
                    <a:pt x="42485" y="179330"/>
                  </a:lnTo>
                  <a:lnTo>
                    <a:pt x="40491" y="179217"/>
                  </a:lnTo>
                  <a:lnTo>
                    <a:pt x="38610" y="180076"/>
                  </a:lnTo>
                  <a:lnTo>
                    <a:pt x="37248" y="180984"/>
                  </a:lnTo>
                  <a:cubicBezTo>
                    <a:pt x="37248" y="180984"/>
                    <a:pt x="36907" y="181389"/>
                    <a:pt x="36680" y="181552"/>
                  </a:cubicBezTo>
                  <a:cubicBezTo>
                    <a:pt x="36453" y="181714"/>
                    <a:pt x="35707" y="182119"/>
                    <a:pt x="35707" y="182119"/>
                  </a:cubicBezTo>
                  <a:cubicBezTo>
                    <a:pt x="35707" y="182119"/>
                    <a:pt x="34004" y="182411"/>
                    <a:pt x="33826" y="182411"/>
                  </a:cubicBezTo>
                  <a:cubicBezTo>
                    <a:pt x="33648" y="182411"/>
                    <a:pt x="31783" y="182298"/>
                    <a:pt x="31783" y="182298"/>
                  </a:cubicBezTo>
                  <a:cubicBezTo>
                    <a:pt x="31783" y="182298"/>
                    <a:pt x="30875" y="182184"/>
                    <a:pt x="30534" y="182298"/>
                  </a:cubicBezTo>
                  <a:cubicBezTo>
                    <a:pt x="30194" y="182411"/>
                    <a:pt x="29399" y="182703"/>
                    <a:pt x="29172" y="182816"/>
                  </a:cubicBezTo>
                  <a:cubicBezTo>
                    <a:pt x="28945" y="182930"/>
                    <a:pt x="27632" y="183335"/>
                    <a:pt x="27632" y="183335"/>
                  </a:cubicBezTo>
                  <a:lnTo>
                    <a:pt x="25637" y="184195"/>
                  </a:lnTo>
                  <a:lnTo>
                    <a:pt x="24615" y="184195"/>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2" name="Freeform: Shape 1001">
              <a:extLst>
                <a:ext uri="{FF2B5EF4-FFF2-40B4-BE49-F238E27FC236}">
                  <a16:creationId xmlns:a16="http://schemas.microsoft.com/office/drawing/2014/main" id="{F312EAA9-1B33-D221-841B-51D92F89ACE4}"/>
                </a:ext>
              </a:extLst>
            </p:cNvPr>
            <p:cNvSpPr/>
            <p:nvPr/>
          </p:nvSpPr>
          <p:spPr>
            <a:xfrm>
              <a:off x="8322671" y="4133898"/>
              <a:ext cx="6272" cy="10725"/>
            </a:xfrm>
            <a:custGeom>
              <a:avLst/>
              <a:gdLst>
                <a:gd name="connsiteX0" fmla="*/ 7 w 6799"/>
                <a:gd name="connsiteY0" fmla="*/ 11611 h 11626"/>
                <a:gd name="connsiteX1" fmla="*/ 1824 w 6799"/>
                <a:gd name="connsiteY1" fmla="*/ 10021 h 11626"/>
                <a:gd name="connsiteX2" fmla="*/ 3186 w 6799"/>
                <a:gd name="connsiteY2" fmla="*/ 8935 h 11626"/>
                <a:gd name="connsiteX3" fmla="*/ 4775 w 6799"/>
                <a:gd name="connsiteY3" fmla="*/ 7962 h 11626"/>
                <a:gd name="connsiteX4" fmla="*/ 5067 w 6799"/>
                <a:gd name="connsiteY4" fmla="*/ 5854 h 11626"/>
                <a:gd name="connsiteX5" fmla="*/ 6720 w 6799"/>
                <a:gd name="connsiteY5" fmla="*/ 4832 h 11626"/>
                <a:gd name="connsiteX6" fmla="*/ 6720 w 6799"/>
                <a:gd name="connsiteY6" fmla="*/ 3178 h 11626"/>
                <a:gd name="connsiteX7" fmla="*/ 5975 w 6799"/>
                <a:gd name="connsiteY7" fmla="*/ 2270 h 11626"/>
                <a:gd name="connsiteX8" fmla="*/ 5521 w 6799"/>
                <a:gd name="connsiteY8" fmla="*/ 1135 h 11626"/>
                <a:gd name="connsiteX9" fmla="*/ 5813 w 6799"/>
                <a:gd name="connsiteY9" fmla="*/ 0 h 11626"/>
                <a:gd name="connsiteX10" fmla="*/ 4953 w 6799"/>
                <a:gd name="connsiteY10" fmla="*/ 681 h 11626"/>
                <a:gd name="connsiteX11" fmla="*/ 4613 w 6799"/>
                <a:gd name="connsiteY11" fmla="*/ 2384 h 11626"/>
                <a:gd name="connsiteX12" fmla="*/ 3640 w 6799"/>
                <a:gd name="connsiteY12" fmla="*/ 3016 h 11626"/>
                <a:gd name="connsiteX13" fmla="*/ 2845 w 6799"/>
                <a:gd name="connsiteY13" fmla="*/ 4378 h 11626"/>
                <a:gd name="connsiteX14" fmla="*/ 3024 w 6799"/>
                <a:gd name="connsiteY14" fmla="*/ 5805 h 11626"/>
                <a:gd name="connsiteX15" fmla="*/ 2796 w 6799"/>
                <a:gd name="connsiteY15" fmla="*/ 6778 h 11626"/>
                <a:gd name="connsiteX16" fmla="*/ 1142 w 6799"/>
                <a:gd name="connsiteY16" fmla="*/ 7297 h 11626"/>
                <a:gd name="connsiteX17" fmla="*/ 7 w 6799"/>
                <a:gd name="connsiteY17" fmla="*/ 8383 h 11626"/>
                <a:gd name="connsiteX18" fmla="*/ 7 w 6799"/>
                <a:gd name="connsiteY18" fmla="*/ 10265 h 11626"/>
                <a:gd name="connsiteX19" fmla="*/ 7 w 6799"/>
                <a:gd name="connsiteY19" fmla="*/ 11627 h 11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99" h="11626">
                  <a:moveTo>
                    <a:pt x="7" y="11611"/>
                  </a:moveTo>
                  <a:lnTo>
                    <a:pt x="1824" y="10021"/>
                  </a:lnTo>
                  <a:lnTo>
                    <a:pt x="3186" y="8935"/>
                  </a:lnTo>
                  <a:cubicBezTo>
                    <a:pt x="3186" y="8935"/>
                    <a:pt x="4661" y="8140"/>
                    <a:pt x="4775" y="7962"/>
                  </a:cubicBezTo>
                  <a:cubicBezTo>
                    <a:pt x="4888" y="7783"/>
                    <a:pt x="5067" y="5854"/>
                    <a:pt x="5067" y="5854"/>
                  </a:cubicBezTo>
                  <a:cubicBezTo>
                    <a:pt x="5067" y="5854"/>
                    <a:pt x="6542" y="4881"/>
                    <a:pt x="6720" y="4832"/>
                  </a:cubicBezTo>
                  <a:cubicBezTo>
                    <a:pt x="6899" y="4784"/>
                    <a:pt x="6720" y="3178"/>
                    <a:pt x="6720" y="3178"/>
                  </a:cubicBezTo>
                  <a:cubicBezTo>
                    <a:pt x="6720" y="3178"/>
                    <a:pt x="6202" y="2270"/>
                    <a:pt x="5975" y="2270"/>
                  </a:cubicBezTo>
                  <a:cubicBezTo>
                    <a:pt x="5748" y="2270"/>
                    <a:pt x="5521" y="1135"/>
                    <a:pt x="5521" y="1135"/>
                  </a:cubicBezTo>
                  <a:lnTo>
                    <a:pt x="5813" y="0"/>
                  </a:lnTo>
                  <a:lnTo>
                    <a:pt x="4953" y="681"/>
                  </a:lnTo>
                  <a:lnTo>
                    <a:pt x="4613" y="2384"/>
                  </a:lnTo>
                  <a:cubicBezTo>
                    <a:pt x="4613" y="2384"/>
                    <a:pt x="3818" y="2789"/>
                    <a:pt x="3640" y="3016"/>
                  </a:cubicBezTo>
                  <a:cubicBezTo>
                    <a:pt x="3461" y="3243"/>
                    <a:pt x="2845" y="4378"/>
                    <a:pt x="2845" y="4378"/>
                  </a:cubicBezTo>
                  <a:lnTo>
                    <a:pt x="3024" y="5805"/>
                  </a:lnTo>
                  <a:lnTo>
                    <a:pt x="2796" y="6778"/>
                  </a:lnTo>
                  <a:lnTo>
                    <a:pt x="1142" y="7297"/>
                  </a:lnTo>
                  <a:cubicBezTo>
                    <a:pt x="1142" y="7297"/>
                    <a:pt x="-106" y="8205"/>
                    <a:pt x="7" y="8383"/>
                  </a:cubicBezTo>
                  <a:cubicBezTo>
                    <a:pt x="121" y="8562"/>
                    <a:pt x="7" y="10265"/>
                    <a:pt x="7" y="10265"/>
                  </a:cubicBezTo>
                  <a:lnTo>
                    <a:pt x="7" y="1162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3" name="Freeform: Shape 1002">
              <a:extLst>
                <a:ext uri="{FF2B5EF4-FFF2-40B4-BE49-F238E27FC236}">
                  <a16:creationId xmlns:a16="http://schemas.microsoft.com/office/drawing/2014/main" id="{C94DB146-F253-738C-EEF9-52FED69EC940}"/>
                </a:ext>
              </a:extLst>
            </p:cNvPr>
            <p:cNvSpPr/>
            <p:nvPr/>
          </p:nvSpPr>
          <p:spPr>
            <a:xfrm>
              <a:off x="7675280" y="3899668"/>
              <a:ext cx="232015" cy="211566"/>
            </a:xfrm>
            <a:custGeom>
              <a:avLst/>
              <a:gdLst>
                <a:gd name="connsiteX0" fmla="*/ 210772 w 251506"/>
                <a:gd name="connsiteY0" fmla="*/ 52117 h 229339"/>
                <a:gd name="connsiteX1" fmla="*/ 207140 w 251506"/>
                <a:gd name="connsiteY1" fmla="*/ 38367 h 229339"/>
                <a:gd name="connsiteX2" fmla="*/ 201789 w 251506"/>
                <a:gd name="connsiteY2" fmla="*/ 22443 h 229339"/>
                <a:gd name="connsiteX3" fmla="*/ 196211 w 251506"/>
                <a:gd name="connsiteY3" fmla="*/ 8692 h 229339"/>
                <a:gd name="connsiteX4" fmla="*/ 190633 w 251506"/>
                <a:gd name="connsiteY4" fmla="*/ 11756 h 229339"/>
                <a:gd name="connsiteX5" fmla="*/ 186773 w 251506"/>
                <a:gd name="connsiteY5" fmla="*/ 13346 h 229339"/>
                <a:gd name="connsiteX6" fmla="*/ 183254 w 251506"/>
                <a:gd name="connsiteY6" fmla="*/ 13346 h 229339"/>
                <a:gd name="connsiteX7" fmla="*/ 181097 w 251506"/>
                <a:gd name="connsiteY7" fmla="*/ 12324 h 229339"/>
                <a:gd name="connsiteX8" fmla="*/ 179508 w 251506"/>
                <a:gd name="connsiteY8" fmla="*/ 13686 h 229339"/>
                <a:gd name="connsiteX9" fmla="*/ 178941 w 251506"/>
                <a:gd name="connsiteY9" fmla="*/ 14821 h 229339"/>
                <a:gd name="connsiteX10" fmla="*/ 176444 w 251506"/>
                <a:gd name="connsiteY10" fmla="*/ 14367 h 229339"/>
                <a:gd name="connsiteX11" fmla="*/ 174627 w 251506"/>
                <a:gd name="connsiteY11" fmla="*/ 15956 h 229339"/>
                <a:gd name="connsiteX12" fmla="*/ 173379 w 251506"/>
                <a:gd name="connsiteY12" fmla="*/ 15502 h 229339"/>
                <a:gd name="connsiteX13" fmla="*/ 173379 w 251506"/>
                <a:gd name="connsiteY13" fmla="*/ 13346 h 229339"/>
                <a:gd name="connsiteX14" fmla="*/ 172357 w 251506"/>
                <a:gd name="connsiteY14" fmla="*/ 12665 h 229339"/>
                <a:gd name="connsiteX15" fmla="*/ 171336 w 251506"/>
                <a:gd name="connsiteY15" fmla="*/ 13459 h 229339"/>
                <a:gd name="connsiteX16" fmla="*/ 169293 w 251506"/>
                <a:gd name="connsiteY16" fmla="*/ 14708 h 229339"/>
                <a:gd name="connsiteX17" fmla="*/ 165093 w 251506"/>
                <a:gd name="connsiteY17" fmla="*/ 15048 h 229339"/>
                <a:gd name="connsiteX18" fmla="*/ 162255 w 251506"/>
                <a:gd name="connsiteY18" fmla="*/ 15162 h 229339"/>
                <a:gd name="connsiteX19" fmla="*/ 158736 w 251506"/>
                <a:gd name="connsiteY19" fmla="*/ 12438 h 229339"/>
                <a:gd name="connsiteX20" fmla="*/ 156693 w 251506"/>
                <a:gd name="connsiteY20" fmla="*/ 10735 h 229339"/>
                <a:gd name="connsiteX21" fmla="*/ 153742 w 251506"/>
                <a:gd name="connsiteY21" fmla="*/ 9373 h 229339"/>
                <a:gd name="connsiteX22" fmla="*/ 152947 w 251506"/>
                <a:gd name="connsiteY22" fmla="*/ 7443 h 229339"/>
                <a:gd name="connsiteX23" fmla="*/ 153855 w 251506"/>
                <a:gd name="connsiteY23" fmla="*/ 5059 h 229339"/>
                <a:gd name="connsiteX24" fmla="*/ 151698 w 251506"/>
                <a:gd name="connsiteY24" fmla="*/ 4038 h 229339"/>
                <a:gd name="connsiteX25" fmla="*/ 148407 w 251506"/>
                <a:gd name="connsiteY25" fmla="*/ 4038 h 229339"/>
                <a:gd name="connsiteX26" fmla="*/ 145909 w 251506"/>
                <a:gd name="connsiteY26" fmla="*/ 4719 h 229339"/>
                <a:gd name="connsiteX27" fmla="*/ 142618 w 251506"/>
                <a:gd name="connsiteY27" fmla="*/ 5400 h 229339"/>
                <a:gd name="connsiteX28" fmla="*/ 139553 w 251506"/>
                <a:gd name="connsiteY28" fmla="*/ 4719 h 229339"/>
                <a:gd name="connsiteX29" fmla="*/ 136488 w 251506"/>
                <a:gd name="connsiteY29" fmla="*/ 3016 h 229339"/>
                <a:gd name="connsiteX30" fmla="*/ 133310 w 251506"/>
                <a:gd name="connsiteY30" fmla="*/ 1995 h 229339"/>
                <a:gd name="connsiteX31" fmla="*/ 129677 w 251506"/>
                <a:gd name="connsiteY31" fmla="*/ 1995 h 229339"/>
                <a:gd name="connsiteX32" fmla="*/ 123986 w 251506"/>
                <a:gd name="connsiteY32" fmla="*/ 4265 h 229339"/>
                <a:gd name="connsiteX33" fmla="*/ 120240 w 251506"/>
                <a:gd name="connsiteY33" fmla="*/ 5173 h 229339"/>
                <a:gd name="connsiteX34" fmla="*/ 117856 w 251506"/>
                <a:gd name="connsiteY34" fmla="*/ 5173 h 229339"/>
                <a:gd name="connsiteX35" fmla="*/ 116835 w 251506"/>
                <a:gd name="connsiteY35" fmla="*/ 4378 h 229339"/>
                <a:gd name="connsiteX36" fmla="*/ 116040 w 251506"/>
                <a:gd name="connsiteY36" fmla="*/ 6649 h 229339"/>
                <a:gd name="connsiteX37" fmla="*/ 116040 w 251506"/>
                <a:gd name="connsiteY37" fmla="*/ 8157 h 229339"/>
                <a:gd name="connsiteX38" fmla="*/ 114645 w 251506"/>
                <a:gd name="connsiteY38" fmla="*/ 9438 h 229339"/>
                <a:gd name="connsiteX39" fmla="*/ 112667 w 251506"/>
                <a:gd name="connsiteY39" fmla="*/ 9892 h 229339"/>
                <a:gd name="connsiteX40" fmla="*/ 110851 w 251506"/>
                <a:gd name="connsiteY40" fmla="*/ 9584 h 229339"/>
                <a:gd name="connsiteX41" fmla="*/ 110089 w 251506"/>
                <a:gd name="connsiteY41" fmla="*/ 8903 h 229339"/>
                <a:gd name="connsiteX42" fmla="*/ 109035 w 251506"/>
                <a:gd name="connsiteY42" fmla="*/ 10346 h 229339"/>
                <a:gd name="connsiteX43" fmla="*/ 108208 w 251506"/>
                <a:gd name="connsiteY43" fmla="*/ 12016 h 229339"/>
                <a:gd name="connsiteX44" fmla="*/ 107300 w 251506"/>
                <a:gd name="connsiteY44" fmla="*/ 12924 h 229339"/>
                <a:gd name="connsiteX45" fmla="*/ 105321 w 251506"/>
                <a:gd name="connsiteY45" fmla="*/ 12778 h 229339"/>
                <a:gd name="connsiteX46" fmla="*/ 104105 w 251506"/>
                <a:gd name="connsiteY46" fmla="*/ 13767 h 229339"/>
                <a:gd name="connsiteX47" fmla="*/ 102289 w 251506"/>
                <a:gd name="connsiteY47" fmla="*/ 15275 h 229339"/>
                <a:gd name="connsiteX48" fmla="*/ 100246 w 251506"/>
                <a:gd name="connsiteY48" fmla="*/ 16864 h 229339"/>
                <a:gd name="connsiteX49" fmla="*/ 98122 w 251506"/>
                <a:gd name="connsiteY49" fmla="*/ 18762 h 229339"/>
                <a:gd name="connsiteX50" fmla="*/ 94781 w 251506"/>
                <a:gd name="connsiteY50" fmla="*/ 20043 h 229339"/>
                <a:gd name="connsiteX51" fmla="*/ 92057 w 251506"/>
                <a:gd name="connsiteY51" fmla="*/ 20643 h 229339"/>
                <a:gd name="connsiteX52" fmla="*/ 88651 w 251506"/>
                <a:gd name="connsiteY52" fmla="*/ 19816 h 229339"/>
                <a:gd name="connsiteX53" fmla="*/ 84857 w 251506"/>
                <a:gd name="connsiteY53" fmla="*/ 17918 h 229339"/>
                <a:gd name="connsiteX54" fmla="*/ 83868 w 251506"/>
                <a:gd name="connsiteY54" fmla="*/ 16929 h 229339"/>
                <a:gd name="connsiteX55" fmla="*/ 82052 w 251506"/>
                <a:gd name="connsiteY55" fmla="*/ 16021 h 229339"/>
                <a:gd name="connsiteX56" fmla="*/ 80236 w 251506"/>
                <a:gd name="connsiteY56" fmla="*/ 15875 h 229339"/>
                <a:gd name="connsiteX57" fmla="*/ 78728 w 251506"/>
                <a:gd name="connsiteY57" fmla="*/ 15113 h 229339"/>
                <a:gd name="connsiteX58" fmla="*/ 77220 w 251506"/>
                <a:gd name="connsiteY58" fmla="*/ 14351 h 229339"/>
                <a:gd name="connsiteX59" fmla="*/ 70020 w 251506"/>
                <a:gd name="connsiteY59" fmla="*/ 14886 h 229339"/>
                <a:gd name="connsiteX60" fmla="*/ 66533 w 251506"/>
                <a:gd name="connsiteY60" fmla="*/ 14432 h 229339"/>
                <a:gd name="connsiteX61" fmla="*/ 64944 w 251506"/>
                <a:gd name="connsiteY61" fmla="*/ 12616 h 229339"/>
                <a:gd name="connsiteX62" fmla="*/ 64944 w 251506"/>
                <a:gd name="connsiteY62" fmla="*/ 10719 h 229339"/>
                <a:gd name="connsiteX63" fmla="*/ 63274 w 251506"/>
                <a:gd name="connsiteY63" fmla="*/ 11546 h 229339"/>
                <a:gd name="connsiteX64" fmla="*/ 61068 w 251506"/>
                <a:gd name="connsiteY64" fmla="*/ 11919 h 229339"/>
                <a:gd name="connsiteX65" fmla="*/ 57663 w 251506"/>
                <a:gd name="connsiteY65" fmla="*/ 11919 h 229339"/>
                <a:gd name="connsiteX66" fmla="*/ 55085 w 251506"/>
                <a:gd name="connsiteY66" fmla="*/ 10411 h 229339"/>
                <a:gd name="connsiteX67" fmla="*/ 54258 w 251506"/>
                <a:gd name="connsiteY67" fmla="*/ 7832 h 229339"/>
                <a:gd name="connsiteX68" fmla="*/ 54258 w 251506"/>
                <a:gd name="connsiteY68" fmla="*/ 7232 h 229339"/>
                <a:gd name="connsiteX69" fmla="*/ 52442 w 251506"/>
                <a:gd name="connsiteY69" fmla="*/ 7459 h 229339"/>
                <a:gd name="connsiteX70" fmla="*/ 49717 w 251506"/>
                <a:gd name="connsiteY70" fmla="*/ 7232 h 229339"/>
                <a:gd name="connsiteX71" fmla="*/ 47739 w 251506"/>
                <a:gd name="connsiteY71" fmla="*/ 5416 h 229339"/>
                <a:gd name="connsiteX72" fmla="*/ 43945 w 251506"/>
                <a:gd name="connsiteY72" fmla="*/ 5335 h 229339"/>
                <a:gd name="connsiteX73" fmla="*/ 40685 w 251506"/>
                <a:gd name="connsiteY73" fmla="*/ 4119 h 229339"/>
                <a:gd name="connsiteX74" fmla="*/ 37799 w 251506"/>
                <a:gd name="connsiteY74" fmla="*/ 4265 h 229339"/>
                <a:gd name="connsiteX75" fmla="*/ 34913 w 251506"/>
                <a:gd name="connsiteY75" fmla="*/ 4038 h 229339"/>
                <a:gd name="connsiteX76" fmla="*/ 31734 w 251506"/>
                <a:gd name="connsiteY76" fmla="*/ 2822 h 229339"/>
                <a:gd name="connsiteX77" fmla="*/ 28702 w 251506"/>
                <a:gd name="connsiteY77" fmla="*/ 1946 h 229339"/>
                <a:gd name="connsiteX78" fmla="*/ 26269 w 251506"/>
                <a:gd name="connsiteY78" fmla="*/ 324 h 229339"/>
                <a:gd name="connsiteX79" fmla="*/ 22929 w 251506"/>
                <a:gd name="connsiteY79" fmla="*/ 697 h 229339"/>
                <a:gd name="connsiteX80" fmla="*/ 20124 w 251506"/>
                <a:gd name="connsiteY80" fmla="*/ 2059 h 229339"/>
                <a:gd name="connsiteX81" fmla="*/ 18308 w 251506"/>
                <a:gd name="connsiteY81" fmla="*/ 3049 h 229339"/>
                <a:gd name="connsiteX82" fmla="*/ 16491 w 251506"/>
                <a:gd name="connsiteY82" fmla="*/ 3649 h 229339"/>
                <a:gd name="connsiteX83" fmla="*/ 14367 w 251506"/>
                <a:gd name="connsiteY83" fmla="*/ 4184 h 229339"/>
                <a:gd name="connsiteX84" fmla="*/ 12389 w 251506"/>
                <a:gd name="connsiteY84" fmla="*/ 4557 h 229339"/>
                <a:gd name="connsiteX85" fmla="*/ 9583 w 251506"/>
                <a:gd name="connsiteY85" fmla="*/ 3649 h 229339"/>
                <a:gd name="connsiteX86" fmla="*/ 8676 w 251506"/>
                <a:gd name="connsiteY86" fmla="*/ 1978 h 229339"/>
                <a:gd name="connsiteX87" fmla="*/ 8676 w 251506"/>
                <a:gd name="connsiteY87" fmla="*/ 0 h 229339"/>
                <a:gd name="connsiteX88" fmla="*/ 7621 w 251506"/>
                <a:gd name="connsiteY88" fmla="*/ 1816 h 229339"/>
                <a:gd name="connsiteX89" fmla="*/ 6940 w 251506"/>
                <a:gd name="connsiteY89" fmla="*/ 3405 h 229339"/>
                <a:gd name="connsiteX90" fmla="*/ 4508 w 251506"/>
                <a:gd name="connsiteY90" fmla="*/ 4232 h 229339"/>
                <a:gd name="connsiteX91" fmla="*/ 3519 w 251506"/>
                <a:gd name="connsiteY91" fmla="*/ 7038 h 229339"/>
                <a:gd name="connsiteX92" fmla="*/ 3065 w 251506"/>
                <a:gd name="connsiteY92" fmla="*/ 10670 h 229339"/>
                <a:gd name="connsiteX93" fmla="*/ 4573 w 251506"/>
                <a:gd name="connsiteY93" fmla="*/ 15210 h 229339"/>
                <a:gd name="connsiteX94" fmla="*/ 5854 w 251506"/>
                <a:gd name="connsiteY94" fmla="*/ 19524 h 229339"/>
                <a:gd name="connsiteX95" fmla="*/ 5773 w 251506"/>
                <a:gd name="connsiteY95" fmla="*/ 22864 h 229339"/>
                <a:gd name="connsiteX96" fmla="*/ 4184 w 251506"/>
                <a:gd name="connsiteY96" fmla="*/ 28102 h 229339"/>
                <a:gd name="connsiteX97" fmla="*/ 2514 w 251506"/>
                <a:gd name="connsiteY97" fmla="*/ 30826 h 229339"/>
                <a:gd name="connsiteX98" fmla="*/ 535 w 251506"/>
                <a:gd name="connsiteY98" fmla="*/ 33859 h 229339"/>
                <a:gd name="connsiteX99" fmla="*/ 0 w 251506"/>
                <a:gd name="connsiteY99" fmla="*/ 36129 h 229339"/>
                <a:gd name="connsiteX100" fmla="*/ 1751 w 251506"/>
                <a:gd name="connsiteY100" fmla="*/ 40750 h 229339"/>
                <a:gd name="connsiteX101" fmla="*/ 2124 w 251506"/>
                <a:gd name="connsiteY101" fmla="*/ 43556 h 229339"/>
                <a:gd name="connsiteX102" fmla="*/ 2351 w 251506"/>
                <a:gd name="connsiteY102" fmla="*/ 47123 h 229339"/>
                <a:gd name="connsiteX103" fmla="*/ 3259 w 251506"/>
                <a:gd name="connsiteY103" fmla="*/ 51599 h 229339"/>
                <a:gd name="connsiteX104" fmla="*/ 4930 w 251506"/>
                <a:gd name="connsiteY104" fmla="*/ 55458 h 229339"/>
                <a:gd name="connsiteX105" fmla="*/ 5529 w 251506"/>
                <a:gd name="connsiteY105" fmla="*/ 57436 h 229339"/>
                <a:gd name="connsiteX106" fmla="*/ 5838 w 251506"/>
                <a:gd name="connsiteY106" fmla="*/ 78128 h 229339"/>
                <a:gd name="connsiteX107" fmla="*/ 5757 w 251506"/>
                <a:gd name="connsiteY107" fmla="*/ 100035 h 229339"/>
                <a:gd name="connsiteX108" fmla="*/ 5757 w 251506"/>
                <a:gd name="connsiteY108" fmla="*/ 128526 h 229339"/>
                <a:gd name="connsiteX109" fmla="*/ 5838 w 251506"/>
                <a:gd name="connsiteY109" fmla="*/ 158769 h 229339"/>
                <a:gd name="connsiteX110" fmla="*/ 5692 w 251506"/>
                <a:gd name="connsiteY110" fmla="*/ 193551 h 229339"/>
                <a:gd name="connsiteX111" fmla="*/ 5773 w 251506"/>
                <a:gd name="connsiteY111" fmla="*/ 214016 h 229339"/>
                <a:gd name="connsiteX112" fmla="*/ 5692 w 251506"/>
                <a:gd name="connsiteY112" fmla="*/ 220616 h 229339"/>
                <a:gd name="connsiteX113" fmla="*/ 5692 w 251506"/>
                <a:gd name="connsiteY113" fmla="*/ 222513 h 229339"/>
                <a:gd name="connsiteX114" fmla="*/ 37669 w 251506"/>
                <a:gd name="connsiteY114" fmla="*/ 222513 h 229339"/>
                <a:gd name="connsiteX115" fmla="*/ 130812 w 251506"/>
                <a:gd name="connsiteY115" fmla="*/ 223194 h 229339"/>
                <a:gd name="connsiteX116" fmla="*/ 174773 w 251506"/>
                <a:gd name="connsiteY116" fmla="*/ 223194 h 229339"/>
                <a:gd name="connsiteX117" fmla="*/ 177660 w 251506"/>
                <a:gd name="connsiteY117" fmla="*/ 225545 h 229339"/>
                <a:gd name="connsiteX118" fmla="*/ 180465 w 251506"/>
                <a:gd name="connsiteY118" fmla="*/ 227978 h 229339"/>
                <a:gd name="connsiteX119" fmla="*/ 182816 w 251506"/>
                <a:gd name="connsiteY119" fmla="*/ 229340 h 229339"/>
                <a:gd name="connsiteX120" fmla="*/ 189643 w 251506"/>
                <a:gd name="connsiteY120" fmla="*/ 229340 h 229339"/>
                <a:gd name="connsiteX121" fmla="*/ 191541 w 251506"/>
                <a:gd name="connsiteY121" fmla="*/ 227750 h 229339"/>
                <a:gd name="connsiteX122" fmla="*/ 192757 w 251506"/>
                <a:gd name="connsiteY122" fmla="*/ 225853 h 229339"/>
                <a:gd name="connsiteX123" fmla="*/ 193292 w 251506"/>
                <a:gd name="connsiteY123" fmla="*/ 223583 h 229339"/>
                <a:gd name="connsiteX124" fmla="*/ 193600 w 251506"/>
                <a:gd name="connsiteY124" fmla="*/ 222983 h 229339"/>
                <a:gd name="connsiteX125" fmla="*/ 205048 w 251506"/>
                <a:gd name="connsiteY125" fmla="*/ 223210 h 229339"/>
                <a:gd name="connsiteX126" fmla="*/ 235518 w 251506"/>
                <a:gd name="connsiteY126" fmla="*/ 222902 h 229339"/>
                <a:gd name="connsiteX127" fmla="*/ 251507 w 251506"/>
                <a:gd name="connsiteY127" fmla="*/ 222594 h 229339"/>
                <a:gd name="connsiteX128" fmla="*/ 251134 w 251506"/>
                <a:gd name="connsiteY128" fmla="*/ 221459 h 229339"/>
                <a:gd name="connsiteX129" fmla="*/ 249998 w 251506"/>
                <a:gd name="connsiteY129" fmla="*/ 220470 h 229339"/>
                <a:gd name="connsiteX130" fmla="*/ 248717 w 251506"/>
                <a:gd name="connsiteY130" fmla="*/ 220243 h 229339"/>
                <a:gd name="connsiteX131" fmla="*/ 247582 w 251506"/>
                <a:gd name="connsiteY131" fmla="*/ 219561 h 229339"/>
                <a:gd name="connsiteX132" fmla="*/ 246755 w 251506"/>
                <a:gd name="connsiteY132" fmla="*/ 218426 h 229339"/>
                <a:gd name="connsiteX133" fmla="*/ 245847 w 251506"/>
                <a:gd name="connsiteY133" fmla="*/ 217372 h 229339"/>
                <a:gd name="connsiteX134" fmla="*/ 244031 w 251506"/>
                <a:gd name="connsiteY134" fmla="*/ 216918 h 229339"/>
                <a:gd name="connsiteX135" fmla="*/ 242896 w 251506"/>
                <a:gd name="connsiteY135" fmla="*/ 216156 h 229339"/>
                <a:gd name="connsiteX136" fmla="*/ 242361 w 251506"/>
                <a:gd name="connsiteY136" fmla="*/ 215167 h 229339"/>
                <a:gd name="connsiteX137" fmla="*/ 241761 w 251506"/>
                <a:gd name="connsiteY137" fmla="*/ 214259 h 229339"/>
                <a:gd name="connsiteX138" fmla="*/ 240772 w 251506"/>
                <a:gd name="connsiteY138" fmla="*/ 213497 h 229339"/>
                <a:gd name="connsiteX139" fmla="*/ 239637 w 251506"/>
                <a:gd name="connsiteY139" fmla="*/ 212816 h 229339"/>
                <a:gd name="connsiteX140" fmla="*/ 239036 w 251506"/>
                <a:gd name="connsiteY140" fmla="*/ 210546 h 229339"/>
                <a:gd name="connsiteX141" fmla="*/ 238355 w 251506"/>
                <a:gd name="connsiteY141" fmla="*/ 209264 h 229339"/>
                <a:gd name="connsiteX142" fmla="*/ 236539 w 251506"/>
                <a:gd name="connsiteY142" fmla="*/ 209037 h 229339"/>
                <a:gd name="connsiteX143" fmla="*/ 233734 w 251506"/>
                <a:gd name="connsiteY143" fmla="*/ 208729 h 229339"/>
                <a:gd name="connsiteX144" fmla="*/ 231529 w 251506"/>
                <a:gd name="connsiteY144" fmla="*/ 207967 h 229339"/>
                <a:gd name="connsiteX145" fmla="*/ 230475 w 251506"/>
                <a:gd name="connsiteY145" fmla="*/ 207059 h 229339"/>
                <a:gd name="connsiteX146" fmla="*/ 229793 w 251506"/>
                <a:gd name="connsiteY146" fmla="*/ 206070 h 229339"/>
                <a:gd name="connsiteX147" fmla="*/ 228805 w 251506"/>
                <a:gd name="connsiteY147" fmla="*/ 205243 h 229339"/>
                <a:gd name="connsiteX148" fmla="*/ 226534 w 251506"/>
                <a:gd name="connsiteY148" fmla="*/ 203573 h 229339"/>
                <a:gd name="connsiteX149" fmla="*/ 226307 w 251506"/>
                <a:gd name="connsiteY149" fmla="*/ 201302 h 229339"/>
                <a:gd name="connsiteX150" fmla="*/ 225772 w 251506"/>
                <a:gd name="connsiteY150" fmla="*/ 199178 h 229339"/>
                <a:gd name="connsiteX151" fmla="*/ 224718 w 251506"/>
                <a:gd name="connsiteY151" fmla="*/ 196746 h 229339"/>
                <a:gd name="connsiteX152" fmla="*/ 224264 w 251506"/>
                <a:gd name="connsiteY152" fmla="*/ 193032 h 229339"/>
                <a:gd name="connsiteX153" fmla="*/ 223129 w 251506"/>
                <a:gd name="connsiteY153" fmla="*/ 191589 h 229339"/>
                <a:gd name="connsiteX154" fmla="*/ 222902 w 251506"/>
                <a:gd name="connsiteY154" fmla="*/ 187649 h 229339"/>
                <a:gd name="connsiteX155" fmla="*/ 222902 w 251506"/>
                <a:gd name="connsiteY155" fmla="*/ 185444 h 229339"/>
                <a:gd name="connsiteX156" fmla="*/ 223275 w 251506"/>
                <a:gd name="connsiteY156" fmla="*/ 184681 h 229339"/>
                <a:gd name="connsiteX157" fmla="*/ 222740 w 251506"/>
                <a:gd name="connsiteY157" fmla="*/ 183854 h 229339"/>
                <a:gd name="connsiteX158" fmla="*/ 222594 w 251506"/>
                <a:gd name="connsiteY158" fmla="*/ 181811 h 229339"/>
                <a:gd name="connsiteX159" fmla="*/ 222740 w 251506"/>
                <a:gd name="connsiteY159" fmla="*/ 180060 h 229339"/>
                <a:gd name="connsiteX160" fmla="*/ 224021 w 251506"/>
                <a:gd name="connsiteY160" fmla="*/ 179979 h 229339"/>
                <a:gd name="connsiteX161" fmla="*/ 224475 w 251506"/>
                <a:gd name="connsiteY161" fmla="*/ 180660 h 229339"/>
                <a:gd name="connsiteX162" fmla="*/ 228496 w 251506"/>
                <a:gd name="connsiteY162" fmla="*/ 181114 h 229339"/>
                <a:gd name="connsiteX163" fmla="*/ 229177 w 251506"/>
                <a:gd name="connsiteY163" fmla="*/ 180579 h 229339"/>
                <a:gd name="connsiteX164" fmla="*/ 228642 w 251506"/>
                <a:gd name="connsiteY164" fmla="*/ 179817 h 229339"/>
                <a:gd name="connsiteX165" fmla="*/ 227507 w 251506"/>
                <a:gd name="connsiteY165" fmla="*/ 179217 h 229339"/>
                <a:gd name="connsiteX166" fmla="*/ 225691 w 251506"/>
                <a:gd name="connsiteY166" fmla="*/ 179217 h 229339"/>
                <a:gd name="connsiteX167" fmla="*/ 223794 w 251506"/>
                <a:gd name="connsiteY167" fmla="*/ 176411 h 229339"/>
                <a:gd name="connsiteX168" fmla="*/ 222740 w 251506"/>
                <a:gd name="connsiteY168" fmla="*/ 176330 h 229339"/>
                <a:gd name="connsiteX169" fmla="*/ 221604 w 251506"/>
                <a:gd name="connsiteY169" fmla="*/ 174206 h 229339"/>
                <a:gd name="connsiteX170" fmla="*/ 220096 w 251506"/>
                <a:gd name="connsiteY170" fmla="*/ 171774 h 229339"/>
                <a:gd name="connsiteX171" fmla="*/ 217891 w 251506"/>
                <a:gd name="connsiteY171" fmla="*/ 169876 h 229339"/>
                <a:gd name="connsiteX172" fmla="*/ 216140 w 251506"/>
                <a:gd name="connsiteY172" fmla="*/ 168141 h 229339"/>
                <a:gd name="connsiteX173" fmla="*/ 215832 w 251506"/>
                <a:gd name="connsiteY173" fmla="*/ 165871 h 229339"/>
                <a:gd name="connsiteX174" fmla="*/ 214097 w 251506"/>
                <a:gd name="connsiteY174" fmla="*/ 161931 h 229339"/>
                <a:gd name="connsiteX175" fmla="*/ 212654 w 251506"/>
                <a:gd name="connsiteY175" fmla="*/ 160033 h 229339"/>
                <a:gd name="connsiteX176" fmla="*/ 211664 w 251506"/>
                <a:gd name="connsiteY176" fmla="*/ 156855 h 229339"/>
                <a:gd name="connsiteX177" fmla="*/ 210156 w 251506"/>
                <a:gd name="connsiteY177" fmla="*/ 153369 h 229339"/>
                <a:gd name="connsiteX178" fmla="*/ 208340 w 251506"/>
                <a:gd name="connsiteY178" fmla="*/ 150563 h 229339"/>
                <a:gd name="connsiteX179" fmla="*/ 206978 w 251506"/>
                <a:gd name="connsiteY179" fmla="*/ 148066 h 229339"/>
                <a:gd name="connsiteX180" fmla="*/ 206216 w 251506"/>
                <a:gd name="connsiteY180" fmla="*/ 146785 h 229339"/>
                <a:gd name="connsiteX181" fmla="*/ 205908 w 251506"/>
                <a:gd name="connsiteY181" fmla="*/ 144353 h 229339"/>
                <a:gd name="connsiteX182" fmla="*/ 204919 w 251506"/>
                <a:gd name="connsiteY182" fmla="*/ 142845 h 229339"/>
                <a:gd name="connsiteX183" fmla="*/ 201578 w 251506"/>
                <a:gd name="connsiteY183" fmla="*/ 137234 h 229339"/>
                <a:gd name="connsiteX184" fmla="*/ 198773 w 251506"/>
                <a:gd name="connsiteY184" fmla="*/ 133213 h 229339"/>
                <a:gd name="connsiteX185" fmla="*/ 196730 w 251506"/>
                <a:gd name="connsiteY185" fmla="*/ 129045 h 229339"/>
                <a:gd name="connsiteX186" fmla="*/ 195449 w 251506"/>
                <a:gd name="connsiteY186" fmla="*/ 124878 h 229339"/>
                <a:gd name="connsiteX187" fmla="*/ 193859 w 251506"/>
                <a:gd name="connsiteY187" fmla="*/ 121699 h 229339"/>
                <a:gd name="connsiteX188" fmla="*/ 192352 w 251506"/>
                <a:gd name="connsiteY188" fmla="*/ 118213 h 229339"/>
                <a:gd name="connsiteX189" fmla="*/ 192578 w 251506"/>
                <a:gd name="connsiteY189" fmla="*/ 115554 h 229339"/>
                <a:gd name="connsiteX190" fmla="*/ 192578 w 251506"/>
                <a:gd name="connsiteY190" fmla="*/ 113202 h 229339"/>
                <a:gd name="connsiteX191" fmla="*/ 190681 w 251506"/>
                <a:gd name="connsiteY191" fmla="*/ 111305 h 229339"/>
                <a:gd name="connsiteX192" fmla="*/ 189854 w 251506"/>
                <a:gd name="connsiteY192" fmla="*/ 108646 h 229339"/>
                <a:gd name="connsiteX193" fmla="*/ 188492 w 251506"/>
                <a:gd name="connsiteY193" fmla="*/ 107284 h 229339"/>
                <a:gd name="connsiteX194" fmla="*/ 188719 w 251506"/>
                <a:gd name="connsiteY194" fmla="*/ 104786 h 229339"/>
                <a:gd name="connsiteX195" fmla="*/ 187357 w 251506"/>
                <a:gd name="connsiteY195" fmla="*/ 103797 h 229339"/>
                <a:gd name="connsiteX196" fmla="*/ 184406 w 251506"/>
                <a:gd name="connsiteY196" fmla="*/ 100311 h 229339"/>
                <a:gd name="connsiteX197" fmla="*/ 182200 w 251506"/>
                <a:gd name="connsiteY197" fmla="*/ 96370 h 229339"/>
                <a:gd name="connsiteX198" fmla="*/ 181827 w 251506"/>
                <a:gd name="connsiteY198" fmla="*/ 95235 h 229339"/>
                <a:gd name="connsiteX199" fmla="*/ 183044 w 251506"/>
                <a:gd name="connsiteY199" fmla="*/ 94927 h 229339"/>
                <a:gd name="connsiteX200" fmla="*/ 183271 w 251506"/>
                <a:gd name="connsiteY200" fmla="*/ 93030 h 229339"/>
                <a:gd name="connsiteX201" fmla="*/ 181600 w 251506"/>
                <a:gd name="connsiteY201" fmla="*/ 92657 h 229339"/>
                <a:gd name="connsiteX202" fmla="*/ 181292 w 251506"/>
                <a:gd name="connsiteY202" fmla="*/ 91603 h 229339"/>
                <a:gd name="connsiteX203" fmla="*/ 181746 w 251506"/>
                <a:gd name="connsiteY203" fmla="*/ 91149 h 229339"/>
                <a:gd name="connsiteX204" fmla="*/ 182573 w 251506"/>
                <a:gd name="connsiteY204" fmla="*/ 91522 h 229339"/>
                <a:gd name="connsiteX205" fmla="*/ 183562 w 251506"/>
                <a:gd name="connsiteY205" fmla="*/ 91376 h 229339"/>
                <a:gd name="connsiteX206" fmla="*/ 183482 w 251506"/>
                <a:gd name="connsiteY206" fmla="*/ 89397 h 229339"/>
                <a:gd name="connsiteX207" fmla="*/ 181730 w 251506"/>
                <a:gd name="connsiteY207" fmla="*/ 87192 h 229339"/>
                <a:gd name="connsiteX208" fmla="*/ 180222 w 251506"/>
                <a:gd name="connsiteY208" fmla="*/ 86430 h 229339"/>
                <a:gd name="connsiteX209" fmla="*/ 178860 w 251506"/>
                <a:gd name="connsiteY209" fmla="*/ 86122 h 229339"/>
                <a:gd name="connsiteX210" fmla="*/ 175228 w 251506"/>
                <a:gd name="connsiteY210" fmla="*/ 80657 h 229339"/>
                <a:gd name="connsiteX211" fmla="*/ 173638 w 251506"/>
                <a:gd name="connsiteY211" fmla="*/ 78160 h 229339"/>
                <a:gd name="connsiteX212" fmla="*/ 171660 w 251506"/>
                <a:gd name="connsiteY212" fmla="*/ 75890 h 229339"/>
                <a:gd name="connsiteX213" fmla="*/ 169909 w 251506"/>
                <a:gd name="connsiteY213" fmla="*/ 74074 h 229339"/>
                <a:gd name="connsiteX214" fmla="*/ 168466 w 251506"/>
                <a:gd name="connsiteY214" fmla="*/ 72793 h 229339"/>
                <a:gd name="connsiteX215" fmla="*/ 167866 w 251506"/>
                <a:gd name="connsiteY215" fmla="*/ 69614 h 229339"/>
                <a:gd name="connsiteX216" fmla="*/ 166358 w 251506"/>
                <a:gd name="connsiteY216" fmla="*/ 68171 h 229339"/>
                <a:gd name="connsiteX217" fmla="*/ 164606 w 251506"/>
                <a:gd name="connsiteY217" fmla="*/ 66582 h 229339"/>
                <a:gd name="connsiteX218" fmla="*/ 163779 w 251506"/>
                <a:gd name="connsiteY218" fmla="*/ 64993 h 229339"/>
                <a:gd name="connsiteX219" fmla="*/ 164087 w 251506"/>
                <a:gd name="connsiteY219" fmla="*/ 61198 h 229339"/>
                <a:gd name="connsiteX220" fmla="*/ 163779 w 251506"/>
                <a:gd name="connsiteY220" fmla="*/ 57858 h 229339"/>
                <a:gd name="connsiteX221" fmla="*/ 162644 w 251506"/>
                <a:gd name="connsiteY221" fmla="*/ 55134 h 229339"/>
                <a:gd name="connsiteX222" fmla="*/ 160747 w 251506"/>
                <a:gd name="connsiteY222" fmla="*/ 53009 h 229339"/>
                <a:gd name="connsiteX223" fmla="*/ 158541 w 251506"/>
                <a:gd name="connsiteY223" fmla="*/ 51193 h 229339"/>
                <a:gd name="connsiteX224" fmla="*/ 157260 w 251506"/>
                <a:gd name="connsiteY224" fmla="*/ 48242 h 229339"/>
                <a:gd name="connsiteX225" fmla="*/ 158250 w 251506"/>
                <a:gd name="connsiteY225" fmla="*/ 46118 h 229339"/>
                <a:gd name="connsiteX226" fmla="*/ 159920 w 251506"/>
                <a:gd name="connsiteY226" fmla="*/ 44610 h 229339"/>
                <a:gd name="connsiteX227" fmla="*/ 160974 w 251506"/>
                <a:gd name="connsiteY227" fmla="*/ 43620 h 229339"/>
                <a:gd name="connsiteX228" fmla="*/ 161428 w 251506"/>
                <a:gd name="connsiteY228" fmla="*/ 41577 h 229339"/>
                <a:gd name="connsiteX229" fmla="*/ 162109 w 251506"/>
                <a:gd name="connsiteY229" fmla="*/ 40296 h 229339"/>
                <a:gd name="connsiteX230" fmla="*/ 162790 w 251506"/>
                <a:gd name="connsiteY230" fmla="*/ 42031 h 229339"/>
                <a:gd name="connsiteX231" fmla="*/ 163325 w 251506"/>
                <a:gd name="connsiteY231" fmla="*/ 43539 h 229339"/>
                <a:gd name="connsiteX232" fmla="*/ 163698 w 251506"/>
                <a:gd name="connsiteY232" fmla="*/ 44675 h 229339"/>
                <a:gd name="connsiteX233" fmla="*/ 164752 w 251506"/>
                <a:gd name="connsiteY233" fmla="*/ 45502 h 229339"/>
                <a:gd name="connsiteX234" fmla="*/ 165125 w 251506"/>
                <a:gd name="connsiteY234" fmla="*/ 47545 h 229339"/>
                <a:gd name="connsiteX235" fmla="*/ 164671 w 251506"/>
                <a:gd name="connsiteY235" fmla="*/ 49815 h 229339"/>
                <a:gd name="connsiteX236" fmla="*/ 165725 w 251506"/>
                <a:gd name="connsiteY236" fmla="*/ 50869 h 229339"/>
                <a:gd name="connsiteX237" fmla="*/ 165806 w 251506"/>
                <a:gd name="connsiteY237" fmla="*/ 52604 h 229339"/>
                <a:gd name="connsiteX238" fmla="*/ 167250 w 251506"/>
                <a:gd name="connsiteY238" fmla="*/ 53739 h 229339"/>
                <a:gd name="connsiteX239" fmla="*/ 167930 w 251506"/>
                <a:gd name="connsiteY239" fmla="*/ 54420 h 229339"/>
                <a:gd name="connsiteX240" fmla="*/ 167849 w 251506"/>
                <a:gd name="connsiteY240" fmla="*/ 55701 h 229339"/>
                <a:gd name="connsiteX241" fmla="*/ 168839 w 251506"/>
                <a:gd name="connsiteY241" fmla="*/ 57517 h 229339"/>
                <a:gd name="connsiteX242" fmla="*/ 171871 w 251506"/>
                <a:gd name="connsiteY242" fmla="*/ 60631 h 229339"/>
                <a:gd name="connsiteX243" fmla="*/ 174757 w 251506"/>
                <a:gd name="connsiteY243" fmla="*/ 63290 h 229339"/>
                <a:gd name="connsiteX244" fmla="*/ 175747 w 251506"/>
                <a:gd name="connsiteY244" fmla="*/ 64733 h 229339"/>
                <a:gd name="connsiteX245" fmla="*/ 175747 w 251506"/>
                <a:gd name="connsiteY245" fmla="*/ 66177 h 229339"/>
                <a:gd name="connsiteX246" fmla="*/ 175438 w 251506"/>
                <a:gd name="connsiteY246" fmla="*/ 67085 h 229339"/>
                <a:gd name="connsiteX247" fmla="*/ 175973 w 251506"/>
                <a:gd name="connsiteY247" fmla="*/ 68139 h 229339"/>
                <a:gd name="connsiteX248" fmla="*/ 175973 w 251506"/>
                <a:gd name="connsiteY248" fmla="*/ 71771 h 229339"/>
                <a:gd name="connsiteX249" fmla="*/ 175827 w 251506"/>
                <a:gd name="connsiteY249" fmla="*/ 73668 h 229339"/>
                <a:gd name="connsiteX250" fmla="*/ 177271 w 251506"/>
                <a:gd name="connsiteY250" fmla="*/ 74203 h 229339"/>
                <a:gd name="connsiteX251" fmla="*/ 179022 w 251506"/>
                <a:gd name="connsiteY251" fmla="*/ 76474 h 229339"/>
                <a:gd name="connsiteX252" fmla="*/ 181600 w 251506"/>
                <a:gd name="connsiteY252" fmla="*/ 78744 h 229339"/>
                <a:gd name="connsiteX253" fmla="*/ 184860 w 251506"/>
                <a:gd name="connsiteY253" fmla="*/ 81857 h 229339"/>
                <a:gd name="connsiteX254" fmla="*/ 187211 w 251506"/>
                <a:gd name="connsiteY254" fmla="*/ 85879 h 229339"/>
                <a:gd name="connsiteX255" fmla="*/ 189643 w 251506"/>
                <a:gd name="connsiteY255" fmla="*/ 88684 h 229339"/>
                <a:gd name="connsiteX256" fmla="*/ 191914 w 251506"/>
                <a:gd name="connsiteY256" fmla="*/ 89738 h 229339"/>
                <a:gd name="connsiteX257" fmla="*/ 193892 w 251506"/>
                <a:gd name="connsiteY257" fmla="*/ 91554 h 229339"/>
                <a:gd name="connsiteX258" fmla="*/ 196243 w 251506"/>
                <a:gd name="connsiteY258" fmla="*/ 92689 h 229339"/>
                <a:gd name="connsiteX259" fmla="*/ 197459 w 251506"/>
                <a:gd name="connsiteY259" fmla="*/ 93225 h 229339"/>
                <a:gd name="connsiteX260" fmla="*/ 197459 w 251506"/>
                <a:gd name="connsiteY260" fmla="*/ 91943 h 229339"/>
                <a:gd name="connsiteX261" fmla="*/ 199503 w 251506"/>
                <a:gd name="connsiteY261" fmla="*/ 89365 h 229339"/>
                <a:gd name="connsiteX262" fmla="*/ 200719 w 251506"/>
                <a:gd name="connsiteY262" fmla="*/ 87387 h 229339"/>
                <a:gd name="connsiteX263" fmla="*/ 201254 w 251506"/>
                <a:gd name="connsiteY263" fmla="*/ 84890 h 229339"/>
                <a:gd name="connsiteX264" fmla="*/ 200719 w 251506"/>
                <a:gd name="connsiteY264" fmla="*/ 82846 h 229339"/>
                <a:gd name="connsiteX265" fmla="*/ 200492 w 251506"/>
                <a:gd name="connsiteY265" fmla="*/ 79960 h 229339"/>
                <a:gd name="connsiteX266" fmla="*/ 203216 w 251506"/>
                <a:gd name="connsiteY266" fmla="*/ 74349 h 229339"/>
                <a:gd name="connsiteX267" fmla="*/ 205340 w 251506"/>
                <a:gd name="connsiteY267" fmla="*/ 68966 h 229339"/>
                <a:gd name="connsiteX268" fmla="*/ 205875 w 251506"/>
                <a:gd name="connsiteY268" fmla="*/ 64425 h 229339"/>
                <a:gd name="connsiteX269" fmla="*/ 206184 w 251506"/>
                <a:gd name="connsiteY269" fmla="*/ 59950 h 229339"/>
                <a:gd name="connsiteX270" fmla="*/ 207545 w 251506"/>
                <a:gd name="connsiteY270" fmla="*/ 55409 h 229339"/>
                <a:gd name="connsiteX271" fmla="*/ 209670 w 251506"/>
                <a:gd name="connsiteY271" fmla="*/ 52523 h 229339"/>
                <a:gd name="connsiteX272" fmla="*/ 210918 w 251506"/>
                <a:gd name="connsiteY272" fmla="*/ 51988 h 2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251506" h="229339">
                  <a:moveTo>
                    <a:pt x="210772" y="52117"/>
                  </a:moveTo>
                  <a:lnTo>
                    <a:pt x="207140" y="38367"/>
                  </a:lnTo>
                  <a:lnTo>
                    <a:pt x="201789" y="22443"/>
                  </a:lnTo>
                  <a:lnTo>
                    <a:pt x="196211" y="8692"/>
                  </a:lnTo>
                  <a:lnTo>
                    <a:pt x="190633" y="11756"/>
                  </a:lnTo>
                  <a:lnTo>
                    <a:pt x="186773" y="13346"/>
                  </a:lnTo>
                  <a:lnTo>
                    <a:pt x="183254" y="13346"/>
                  </a:lnTo>
                  <a:lnTo>
                    <a:pt x="181097" y="12324"/>
                  </a:lnTo>
                  <a:lnTo>
                    <a:pt x="179508" y="13686"/>
                  </a:lnTo>
                  <a:lnTo>
                    <a:pt x="178941" y="14821"/>
                  </a:lnTo>
                  <a:lnTo>
                    <a:pt x="176444" y="14367"/>
                  </a:lnTo>
                  <a:lnTo>
                    <a:pt x="174627" y="15956"/>
                  </a:lnTo>
                  <a:lnTo>
                    <a:pt x="173379" y="15502"/>
                  </a:lnTo>
                  <a:lnTo>
                    <a:pt x="173379" y="13346"/>
                  </a:lnTo>
                  <a:lnTo>
                    <a:pt x="172357" y="12665"/>
                  </a:lnTo>
                  <a:lnTo>
                    <a:pt x="171336" y="13459"/>
                  </a:lnTo>
                  <a:lnTo>
                    <a:pt x="169293" y="14708"/>
                  </a:lnTo>
                  <a:lnTo>
                    <a:pt x="165093" y="15048"/>
                  </a:lnTo>
                  <a:cubicBezTo>
                    <a:pt x="165093" y="15048"/>
                    <a:pt x="162709" y="15162"/>
                    <a:pt x="162255" y="15162"/>
                  </a:cubicBezTo>
                  <a:cubicBezTo>
                    <a:pt x="161801" y="15162"/>
                    <a:pt x="158736" y="12438"/>
                    <a:pt x="158736" y="12438"/>
                  </a:cubicBezTo>
                  <a:lnTo>
                    <a:pt x="156693" y="10735"/>
                  </a:lnTo>
                  <a:lnTo>
                    <a:pt x="153742" y="9373"/>
                  </a:lnTo>
                  <a:lnTo>
                    <a:pt x="152947" y="7443"/>
                  </a:lnTo>
                  <a:lnTo>
                    <a:pt x="153855" y="5059"/>
                  </a:lnTo>
                  <a:lnTo>
                    <a:pt x="151698" y="4038"/>
                  </a:lnTo>
                  <a:lnTo>
                    <a:pt x="148407" y="4038"/>
                  </a:lnTo>
                  <a:lnTo>
                    <a:pt x="145909" y="4719"/>
                  </a:lnTo>
                  <a:lnTo>
                    <a:pt x="142618" y="5400"/>
                  </a:lnTo>
                  <a:lnTo>
                    <a:pt x="139553" y="4719"/>
                  </a:lnTo>
                  <a:lnTo>
                    <a:pt x="136488" y="3016"/>
                  </a:lnTo>
                  <a:lnTo>
                    <a:pt x="133310" y="1995"/>
                  </a:lnTo>
                  <a:lnTo>
                    <a:pt x="129677" y="1995"/>
                  </a:lnTo>
                  <a:lnTo>
                    <a:pt x="123986" y="4265"/>
                  </a:lnTo>
                  <a:lnTo>
                    <a:pt x="120240" y="5173"/>
                  </a:lnTo>
                  <a:lnTo>
                    <a:pt x="117856" y="5173"/>
                  </a:lnTo>
                  <a:lnTo>
                    <a:pt x="116835" y="4378"/>
                  </a:lnTo>
                  <a:lnTo>
                    <a:pt x="116040" y="6649"/>
                  </a:lnTo>
                  <a:lnTo>
                    <a:pt x="116040" y="8157"/>
                  </a:lnTo>
                  <a:lnTo>
                    <a:pt x="114645" y="9438"/>
                  </a:lnTo>
                  <a:lnTo>
                    <a:pt x="112667" y="9892"/>
                  </a:lnTo>
                  <a:lnTo>
                    <a:pt x="110851" y="9584"/>
                  </a:lnTo>
                  <a:lnTo>
                    <a:pt x="110089" y="8903"/>
                  </a:lnTo>
                  <a:lnTo>
                    <a:pt x="109035" y="10346"/>
                  </a:lnTo>
                  <a:lnTo>
                    <a:pt x="108208" y="12016"/>
                  </a:lnTo>
                  <a:lnTo>
                    <a:pt x="107300" y="12924"/>
                  </a:lnTo>
                  <a:lnTo>
                    <a:pt x="105321" y="12778"/>
                  </a:lnTo>
                  <a:lnTo>
                    <a:pt x="104105" y="13767"/>
                  </a:lnTo>
                  <a:lnTo>
                    <a:pt x="102289" y="15275"/>
                  </a:lnTo>
                  <a:lnTo>
                    <a:pt x="100246" y="16864"/>
                  </a:lnTo>
                  <a:lnTo>
                    <a:pt x="98122" y="18762"/>
                  </a:lnTo>
                  <a:lnTo>
                    <a:pt x="94781" y="20043"/>
                  </a:lnTo>
                  <a:lnTo>
                    <a:pt x="92057" y="20643"/>
                  </a:lnTo>
                  <a:lnTo>
                    <a:pt x="88651" y="19816"/>
                  </a:lnTo>
                  <a:lnTo>
                    <a:pt x="84857" y="17918"/>
                  </a:lnTo>
                  <a:lnTo>
                    <a:pt x="83868" y="16929"/>
                  </a:lnTo>
                  <a:cubicBezTo>
                    <a:pt x="83868" y="16929"/>
                    <a:pt x="82279" y="16021"/>
                    <a:pt x="82052" y="16021"/>
                  </a:cubicBezTo>
                  <a:cubicBezTo>
                    <a:pt x="81825" y="16021"/>
                    <a:pt x="80236" y="15875"/>
                    <a:pt x="80236" y="15875"/>
                  </a:cubicBezTo>
                  <a:lnTo>
                    <a:pt x="78728" y="15113"/>
                  </a:lnTo>
                  <a:lnTo>
                    <a:pt x="77220" y="14351"/>
                  </a:lnTo>
                  <a:lnTo>
                    <a:pt x="70020" y="14886"/>
                  </a:lnTo>
                  <a:lnTo>
                    <a:pt x="66533" y="14432"/>
                  </a:lnTo>
                  <a:lnTo>
                    <a:pt x="64944" y="12616"/>
                  </a:lnTo>
                  <a:lnTo>
                    <a:pt x="64944" y="10719"/>
                  </a:lnTo>
                  <a:cubicBezTo>
                    <a:pt x="64944" y="10719"/>
                    <a:pt x="63501" y="11481"/>
                    <a:pt x="63274" y="11546"/>
                  </a:cubicBezTo>
                  <a:cubicBezTo>
                    <a:pt x="63047" y="11627"/>
                    <a:pt x="61766" y="11773"/>
                    <a:pt x="61068" y="11919"/>
                  </a:cubicBezTo>
                  <a:cubicBezTo>
                    <a:pt x="60387" y="12065"/>
                    <a:pt x="57663" y="11919"/>
                    <a:pt x="57663" y="11919"/>
                  </a:cubicBezTo>
                  <a:lnTo>
                    <a:pt x="55085" y="10411"/>
                  </a:lnTo>
                  <a:lnTo>
                    <a:pt x="54258" y="7832"/>
                  </a:lnTo>
                  <a:lnTo>
                    <a:pt x="54258" y="7232"/>
                  </a:lnTo>
                  <a:lnTo>
                    <a:pt x="52442" y="7459"/>
                  </a:lnTo>
                  <a:lnTo>
                    <a:pt x="49717" y="7232"/>
                  </a:lnTo>
                  <a:lnTo>
                    <a:pt x="47739" y="5416"/>
                  </a:lnTo>
                  <a:lnTo>
                    <a:pt x="43945" y="5335"/>
                  </a:lnTo>
                  <a:lnTo>
                    <a:pt x="40685" y="4119"/>
                  </a:lnTo>
                  <a:cubicBezTo>
                    <a:pt x="40685" y="4119"/>
                    <a:pt x="38107" y="4265"/>
                    <a:pt x="37799" y="4265"/>
                  </a:cubicBezTo>
                  <a:cubicBezTo>
                    <a:pt x="37491" y="4265"/>
                    <a:pt x="34913" y="4038"/>
                    <a:pt x="34913" y="4038"/>
                  </a:cubicBezTo>
                  <a:lnTo>
                    <a:pt x="31734" y="2822"/>
                  </a:lnTo>
                  <a:lnTo>
                    <a:pt x="28702" y="1946"/>
                  </a:lnTo>
                  <a:lnTo>
                    <a:pt x="26269" y="324"/>
                  </a:lnTo>
                  <a:lnTo>
                    <a:pt x="22929" y="697"/>
                  </a:lnTo>
                  <a:lnTo>
                    <a:pt x="20124" y="2059"/>
                  </a:lnTo>
                  <a:lnTo>
                    <a:pt x="18308" y="3049"/>
                  </a:lnTo>
                  <a:lnTo>
                    <a:pt x="16491" y="3649"/>
                  </a:lnTo>
                  <a:lnTo>
                    <a:pt x="14367" y="4184"/>
                  </a:lnTo>
                  <a:cubicBezTo>
                    <a:pt x="14367" y="4184"/>
                    <a:pt x="12697" y="4557"/>
                    <a:pt x="12389" y="4557"/>
                  </a:cubicBezTo>
                  <a:cubicBezTo>
                    <a:pt x="12081" y="4557"/>
                    <a:pt x="9583" y="3649"/>
                    <a:pt x="9583" y="3649"/>
                  </a:cubicBezTo>
                  <a:lnTo>
                    <a:pt x="8676" y="1978"/>
                  </a:lnTo>
                  <a:lnTo>
                    <a:pt x="8676" y="0"/>
                  </a:lnTo>
                  <a:lnTo>
                    <a:pt x="7621" y="1816"/>
                  </a:lnTo>
                  <a:lnTo>
                    <a:pt x="6940" y="3405"/>
                  </a:lnTo>
                  <a:lnTo>
                    <a:pt x="4508" y="4232"/>
                  </a:lnTo>
                  <a:lnTo>
                    <a:pt x="3519" y="7038"/>
                  </a:lnTo>
                  <a:lnTo>
                    <a:pt x="3065" y="10670"/>
                  </a:lnTo>
                  <a:lnTo>
                    <a:pt x="4573" y="15210"/>
                  </a:lnTo>
                  <a:lnTo>
                    <a:pt x="5854" y="19524"/>
                  </a:lnTo>
                  <a:lnTo>
                    <a:pt x="5773" y="22864"/>
                  </a:lnTo>
                  <a:lnTo>
                    <a:pt x="4184" y="28102"/>
                  </a:lnTo>
                  <a:lnTo>
                    <a:pt x="2514" y="30826"/>
                  </a:lnTo>
                  <a:lnTo>
                    <a:pt x="535" y="33859"/>
                  </a:lnTo>
                  <a:lnTo>
                    <a:pt x="0" y="36129"/>
                  </a:lnTo>
                  <a:lnTo>
                    <a:pt x="1751" y="40750"/>
                  </a:lnTo>
                  <a:lnTo>
                    <a:pt x="2124" y="43556"/>
                  </a:lnTo>
                  <a:lnTo>
                    <a:pt x="2351" y="47123"/>
                  </a:lnTo>
                  <a:lnTo>
                    <a:pt x="3259" y="51599"/>
                  </a:lnTo>
                  <a:lnTo>
                    <a:pt x="4930" y="55458"/>
                  </a:lnTo>
                  <a:lnTo>
                    <a:pt x="5529" y="57436"/>
                  </a:lnTo>
                  <a:lnTo>
                    <a:pt x="5838" y="78128"/>
                  </a:lnTo>
                  <a:lnTo>
                    <a:pt x="5757" y="100035"/>
                  </a:lnTo>
                  <a:lnTo>
                    <a:pt x="5757" y="128526"/>
                  </a:lnTo>
                  <a:lnTo>
                    <a:pt x="5838" y="158769"/>
                  </a:lnTo>
                  <a:lnTo>
                    <a:pt x="5692" y="193551"/>
                  </a:lnTo>
                  <a:lnTo>
                    <a:pt x="5773" y="214016"/>
                  </a:lnTo>
                  <a:lnTo>
                    <a:pt x="5692" y="220616"/>
                  </a:lnTo>
                  <a:lnTo>
                    <a:pt x="5692" y="222513"/>
                  </a:lnTo>
                  <a:lnTo>
                    <a:pt x="37669" y="222513"/>
                  </a:lnTo>
                  <a:lnTo>
                    <a:pt x="130812" y="223194"/>
                  </a:lnTo>
                  <a:lnTo>
                    <a:pt x="174773" y="223194"/>
                  </a:lnTo>
                  <a:lnTo>
                    <a:pt x="177660" y="225545"/>
                  </a:lnTo>
                  <a:lnTo>
                    <a:pt x="180465" y="227978"/>
                  </a:lnTo>
                  <a:lnTo>
                    <a:pt x="182816" y="229340"/>
                  </a:lnTo>
                  <a:lnTo>
                    <a:pt x="189643" y="229340"/>
                  </a:lnTo>
                  <a:lnTo>
                    <a:pt x="191541" y="227750"/>
                  </a:lnTo>
                  <a:lnTo>
                    <a:pt x="192757" y="225853"/>
                  </a:lnTo>
                  <a:lnTo>
                    <a:pt x="193292" y="223583"/>
                  </a:lnTo>
                  <a:lnTo>
                    <a:pt x="193600" y="222983"/>
                  </a:lnTo>
                  <a:lnTo>
                    <a:pt x="205048" y="223210"/>
                  </a:lnTo>
                  <a:lnTo>
                    <a:pt x="235518" y="222902"/>
                  </a:lnTo>
                  <a:lnTo>
                    <a:pt x="251507" y="222594"/>
                  </a:lnTo>
                  <a:lnTo>
                    <a:pt x="251134" y="221459"/>
                  </a:lnTo>
                  <a:lnTo>
                    <a:pt x="249998" y="220470"/>
                  </a:lnTo>
                  <a:lnTo>
                    <a:pt x="248717" y="220243"/>
                  </a:lnTo>
                  <a:lnTo>
                    <a:pt x="247582" y="219561"/>
                  </a:lnTo>
                  <a:lnTo>
                    <a:pt x="246755" y="218426"/>
                  </a:lnTo>
                  <a:lnTo>
                    <a:pt x="245847" y="217372"/>
                  </a:lnTo>
                  <a:lnTo>
                    <a:pt x="244031" y="216918"/>
                  </a:lnTo>
                  <a:lnTo>
                    <a:pt x="242896" y="216156"/>
                  </a:lnTo>
                  <a:lnTo>
                    <a:pt x="242361" y="215167"/>
                  </a:lnTo>
                  <a:lnTo>
                    <a:pt x="241761" y="214259"/>
                  </a:lnTo>
                  <a:lnTo>
                    <a:pt x="240772" y="213497"/>
                  </a:lnTo>
                  <a:lnTo>
                    <a:pt x="239637" y="212816"/>
                  </a:lnTo>
                  <a:lnTo>
                    <a:pt x="239036" y="210546"/>
                  </a:lnTo>
                  <a:lnTo>
                    <a:pt x="238355" y="209264"/>
                  </a:lnTo>
                  <a:lnTo>
                    <a:pt x="236539" y="209037"/>
                  </a:lnTo>
                  <a:lnTo>
                    <a:pt x="233734" y="208729"/>
                  </a:lnTo>
                  <a:lnTo>
                    <a:pt x="231529" y="207967"/>
                  </a:lnTo>
                  <a:lnTo>
                    <a:pt x="230475" y="207059"/>
                  </a:lnTo>
                  <a:lnTo>
                    <a:pt x="229793" y="206070"/>
                  </a:lnTo>
                  <a:lnTo>
                    <a:pt x="228805" y="205243"/>
                  </a:lnTo>
                  <a:lnTo>
                    <a:pt x="226534" y="203573"/>
                  </a:lnTo>
                  <a:lnTo>
                    <a:pt x="226307" y="201302"/>
                  </a:lnTo>
                  <a:lnTo>
                    <a:pt x="225772" y="199178"/>
                  </a:lnTo>
                  <a:lnTo>
                    <a:pt x="224718" y="196746"/>
                  </a:lnTo>
                  <a:lnTo>
                    <a:pt x="224264" y="193032"/>
                  </a:lnTo>
                  <a:lnTo>
                    <a:pt x="223129" y="191589"/>
                  </a:lnTo>
                  <a:lnTo>
                    <a:pt x="222902" y="187649"/>
                  </a:lnTo>
                  <a:lnTo>
                    <a:pt x="222902" y="185444"/>
                  </a:lnTo>
                  <a:lnTo>
                    <a:pt x="223275" y="184681"/>
                  </a:lnTo>
                  <a:lnTo>
                    <a:pt x="222740" y="183854"/>
                  </a:lnTo>
                  <a:lnTo>
                    <a:pt x="222594" y="181811"/>
                  </a:lnTo>
                  <a:lnTo>
                    <a:pt x="222740" y="180060"/>
                  </a:lnTo>
                  <a:lnTo>
                    <a:pt x="224021" y="179979"/>
                  </a:lnTo>
                  <a:cubicBezTo>
                    <a:pt x="224021" y="179979"/>
                    <a:pt x="224248" y="180514"/>
                    <a:pt x="224475" y="180660"/>
                  </a:cubicBezTo>
                  <a:cubicBezTo>
                    <a:pt x="224702" y="180806"/>
                    <a:pt x="228496" y="181114"/>
                    <a:pt x="228496" y="181114"/>
                  </a:cubicBezTo>
                  <a:lnTo>
                    <a:pt x="229177" y="180579"/>
                  </a:lnTo>
                  <a:lnTo>
                    <a:pt x="228642" y="179817"/>
                  </a:lnTo>
                  <a:lnTo>
                    <a:pt x="227507" y="179217"/>
                  </a:lnTo>
                  <a:lnTo>
                    <a:pt x="225691" y="179217"/>
                  </a:lnTo>
                  <a:lnTo>
                    <a:pt x="223794" y="176411"/>
                  </a:lnTo>
                  <a:lnTo>
                    <a:pt x="222740" y="176330"/>
                  </a:lnTo>
                  <a:lnTo>
                    <a:pt x="221604" y="174206"/>
                  </a:lnTo>
                  <a:lnTo>
                    <a:pt x="220096" y="171774"/>
                  </a:lnTo>
                  <a:lnTo>
                    <a:pt x="217891" y="169876"/>
                  </a:lnTo>
                  <a:lnTo>
                    <a:pt x="216140" y="168141"/>
                  </a:lnTo>
                  <a:lnTo>
                    <a:pt x="215832" y="165871"/>
                  </a:lnTo>
                  <a:lnTo>
                    <a:pt x="214097" y="161931"/>
                  </a:lnTo>
                  <a:lnTo>
                    <a:pt x="212654" y="160033"/>
                  </a:lnTo>
                  <a:lnTo>
                    <a:pt x="211664" y="156855"/>
                  </a:lnTo>
                  <a:lnTo>
                    <a:pt x="210156" y="153369"/>
                  </a:lnTo>
                  <a:lnTo>
                    <a:pt x="208340" y="150563"/>
                  </a:lnTo>
                  <a:lnTo>
                    <a:pt x="206978" y="148066"/>
                  </a:lnTo>
                  <a:lnTo>
                    <a:pt x="206216" y="146785"/>
                  </a:lnTo>
                  <a:lnTo>
                    <a:pt x="205908" y="144353"/>
                  </a:lnTo>
                  <a:lnTo>
                    <a:pt x="204919" y="142845"/>
                  </a:lnTo>
                  <a:lnTo>
                    <a:pt x="201578" y="137234"/>
                  </a:lnTo>
                  <a:lnTo>
                    <a:pt x="198773" y="133213"/>
                  </a:lnTo>
                  <a:lnTo>
                    <a:pt x="196730" y="129045"/>
                  </a:lnTo>
                  <a:lnTo>
                    <a:pt x="195449" y="124878"/>
                  </a:lnTo>
                  <a:lnTo>
                    <a:pt x="193859" y="121699"/>
                  </a:lnTo>
                  <a:lnTo>
                    <a:pt x="192352" y="118213"/>
                  </a:lnTo>
                  <a:cubicBezTo>
                    <a:pt x="192352" y="118213"/>
                    <a:pt x="192578" y="115862"/>
                    <a:pt x="192578" y="115554"/>
                  </a:cubicBezTo>
                  <a:lnTo>
                    <a:pt x="192578" y="113202"/>
                  </a:lnTo>
                  <a:lnTo>
                    <a:pt x="190681" y="111305"/>
                  </a:lnTo>
                  <a:lnTo>
                    <a:pt x="189854" y="108646"/>
                  </a:lnTo>
                  <a:lnTo>
                    <a:pt x="188492" y="107284"/>
                  </a:lnTo>
                  <a:lnTo>
                    <a:pt x="188719" y="104786"/>
                  </a:lnTo>
                  <a:cubicBezTo>
                    <a:pt x="188719" y="104786"/>
                    <a:pt x="187503" y="104024"/>
                    <a:pt x="187357" y="103797"/>
                  </a:cubicBezTo>
                  <a:cubicBezTo>
                    <a:pt x="187211" y="103570"/>
                    <a:pt x="184406" y="100311"/>
                    <a:pt x="184406" y="100311"/>
                  </a:cubicBezTo>
                  <a:lnTo>
                    <a:pt x="182200" y="96370"/>
                  </a:lnTo>
                  <a:lnTo>
                    <a:pt x="181827" y="95235"/>
                  </a:lnTo>
                  <a:lnTo>
                    <a:pt x="183044" y="94927"/>
                  </a:lnTo>
                  <a:lnTo>
                    <a:pt x="183271" y="93030"/>
                  </a:lnTo>
                  <a:lnTo>
                    <a:pt x="181600" y="92657"/>
                  </a:lnTo>
                  <a:lnTo>
                    <a:pt x="181292" y="91603"/>
                  </a:lnTo>
                  <a:lnTo>
                    <a:pt x="181746" y="91149"/>
                  </a:lnTo>
                  <a:lnTo>
                    <a:pt x="182573" y="91522"/>
                  </a:lnTo>
                  <a:lnTo>
                    <a:pt x="183562" y="91376"/>
                  </a:lnTo>
                  <a:lnTo>
                    <a:pt x="183482" y="89397"/>
                  </a:lnTo>
                  <a:lnTo>
                    <a:pt x="181730" y="87192"/>
                  </a:lnTo>
                  <a:lnTo>
                    <a:pt x="180222" y="86430"/>
                  </a:lnTo>
                  <a:lnTo>
                    <a:pt x="178860" y="86122"/>
                  </a:lnTo>
                  <a:lnTo>
                    <a:pt x="175228" y="80657"/>
                  </a:lnTo>
                  <a:lnTo>
                    <a:pt x="173638" y="78160"/>
                  </a:lnTo>
                  <a:lnTo>
                    <a:pt x="171660" y="75890"/>
                  </a:lnTo>
                  <a:lnTo>
                    <a:pt x="169909" y="74074"/>
                  </a:lnTo>
                  <a:lnTo>
                    <a:pt x="168466" y="72793"/>
                  </a:lnTo>
                  <a:lnTo>
                    <a:pt x="167866" y="69614"/>
                  </a:lnTo>
                  <a:lnTo>
                    <a:pt x="166358" y="68171"/>
                  </a:lnTo>
                  <a:lnTo>
                    <a:pt x="164606" y="66582"/>
                  </a:lnTo>
                  <a:lnTo>
                    <a:pt x="163779" y="64993"/>
                  </a:lnTo>
                  <a:lnTo>
                    <a:pt x="164087" y="61198"/>
                  </a:lnTo>
                  <a:lnTo>
                    <a:pt x="163779" y="57858"/>
                  </a:lnTo>
                  <a:lnTo>
                    <a:pt x="162644" y="55134"/>
                  </a:lnTo>
                  <a:lnTo>
                    <a:pt x="160747" y="53009"/>
                  </a:lnTo>
                  <a:lnTo>
                    <a:pt x="158541" y="51193"/>
                  </a:lnTo>
                  <a:lnTo>
                    <a:pt x="157260" y="48242"/>
                  </a:lnTo>
                  <a:lnTo>
                    <a:pt x="158250" y="46118"/>
                  </a:lnTo>
                  <a:lnTo>
                    <a:pt x="159920" y="44610"/>
                  </a:lnTo>
                  <a:lnTo>
                    <a:pt x="160974" y="43620"/>
                  </a:lnTo>
                  <a:lnTo>
                    <a:pt x="161428" y="41577"/>
                  </a:lnTo>
                  <a:lnTo>
                    <a:pt x="162109" y="40296"/>
                  </a:lnTo>
                  <a:lnTo>
                    <a:pt x="162790" y="42031"/>
                  </a:lnTo>
                  <a:lnTo>
                    <a:pt x="163325" y="43539"/>
                  </a:lnTo>
                  <a:lnTo>
                    <a:pt x="163698" y="44675"/>
                  </a:lnTo>
                  <a:lnTo>
                    <a:pt x="164752" y="45502"/>
                  </a:lnTo>
                  <a:lnTo>
                    <a:pt x="165125" y="47545"/>
                  </a:lnTo>
                  <a:lnTo>
                    <a:pt x="164671" y="49815"/>
                  </a:lnTo>
                  <a:lnTo>
                    <a:pt x="165725" y="50869"/>
                  </a:lnTo>
                  <a:cubicBezTo>
                    <a:pt x="165725" y="50869"/>
                    <a:pt x="165725" y="52377"/>
                    <a:pt x="165806" y="52604"/>
                  </a:cubicBezTo>
                  <a:cubicBezTo>
                    <a:pt x="165887" y="52831"/>
                    <a:pt x="167250" y="53739"/>
                    <a:pt x="167250" y="53739"/>
                  </a:cubicBezTo>
                  <a:lnTo>
                    <a:pt x="167930" y="54420"/>
                  </a:lnTo>
                  <a:lnTo>
                    <a:pt x="167849" y="55701"/>
                  </a:lnTo>
                  <a:cubicBezTo>
                    <a:pt x="167849" y="55701"/>
                    <a:pt x="168611" y="57290"/>
                    <a:pt x="168839" y="57517"/>
                  </a:cubicBezTo>
                  <a:cubicBezTo>
                    <a:pt x="169066" y="57744"/>
                    <a:pt x="171871" y="60631"/>
                    <a:pt x="171871" y="60631"/>
                  </a:cubicBezTo>
                  <a:lnTo>
                    <a:pt x="174757" y="63290"/>
                  </a:lnTo>
                  <a:lnTo>
                    <a:pt x="175747" y="64733"/>
                  </a:lnTo>
                  <a:lnTo>
                    <a:pt x="175747" y="66177"/>
                  </a:lnTo>
                  <a:lnTo>
                    <a:pt x="175438" y="67085"/>
                  </a:lnTo>
                  <a:lnTo>
                    <a:pt x="175973" y="68139"/>
                  </a:lnTo>
                  <a:lnTo>
                    <a:pt x="175973" y="71771"/>
                  </a:lnTo>
                  <a:lnTo>
                    <a:pt x="175827" y="73668"/>
                  </a:lnTo>
                  <a:lnTo>
                    <a:pt x="177271" y="74203"/>
                  </a:lnTo>
                  <a:lnTo>
                    <a:pt x="179022" y="76474"/>
                  </a:lnTo>
                  <a:lnTo>
                    <a:pt x="181600" y="78744"/>
                  </a:lnTo>
                  <a:lnTo>
                    <a:pt x="184860" y="81857"/>
                  </a:lnTo>
                  <a:lnTo>
                    <a:pt x="187211" y="85879"/>
                  </a:lnTo>
                  <a:lnTo>
                    <a:pt x="189643" y="88684"/>
                  </a:lnTo>
                  <a:lnTo>
                    <a:pt x="191914" y="89738"/>
                  </a:lnTo>
                  <a:lnTo>
                    <a:pt x="193892" y="91554"/>
                  </a:lnTo>
                  <a:lnTo>
                    <a:pt x="196243" y="92689"/>
                  </a:lnTo>
                  <a:lnTo>
                    <a:pt x="197459" y="93225"/>
                  </a:lnTo>
                  <a:lnTo>
                    <a:pt x="197459" y="91943"/>
                  </a:lnTo>
                  <a:lnTo>
                    <a:pt x="199503" y="89365"/>
                  </a:lnTo>
                  <a:lnTo>
                    <a:pt x="200719" y="87387"/>
                  </a:lnTo>
                  <a:lnTo>
                    <a:pt x="201254" y="84890"/>
                  </a:lnTo>
                  <a:lnTo>
                    <a:pt x="200719" y="82846"/>
                  </a:lnTo>
                  <a:lnTo>
                    <a:pt x="200492" y="79960"/>
                  </a:lnTo>
                  <a:lnTo>
                    <a:pt x="203216" y="74349"/>
                  </a:lnTo>
                  <a:lnTo>
                    <a:pt x="205340" y="68966"/>
                  </a:lnTo>
                  <a:lnTo>
                    <a:pt x="205875" y="64425"/>
                  </a:lnTo>
                  <a:lnTo>
                    <a:pt x="206184" y="59950"/>
                  </a:lnTo>
                  <a:lnTo>
                    <a:pt x="207545" y="55409"/>
                  </a:lnTo>
                  <a:lnTo>
                    <a:pt x="209670" y="52523"/>
                  </a:lnTo>
                  <a:lnTo>
                    <a:pt x="210918" y="51988"/>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4" name="Freeform: Shape 1003">
              <a:extLst>
                <a:ext uri="{FF2B5EF4-FFF2-40B4-BE49-F238E27FC236}">
                  <a16:creationId xmlns:a16="http://schemas.microsoft.com/office/drawing/2014/main" id="{F7D2C7A6-AF81-80B4-8AD5-62B6BACD3539}"/>
                </a:ext>
              </a:extLst>
            </p:cNvPr>
            <p:cNvSpPr/>
            <p:nvPr/>
          </p:nvSpPr>
          <p:spPr>
            <a:xfrm>
              <a:off x="7620484" y="4105370"/>
              <a:ext cx="319136" cy="362667"/>
            </a:xfrm>
            <a:custGeom>
              <a:avLst/>
              <a:gdLst>
                <a:gd name="connsiteX0" fmla="*/ 65025 w 345946"/>
                <a:gd name="connsiteY0" fmla="*/ 0 h 393134"/>
                <a:gd name="connsiteX1" fmla="*/ 65025 w 345946"/>
                <a:gd name="connsiteY1" fmla="*/ 2951 h 393134"/>
                <a:gd name="connsiteX2" fmla="*/ 64733 w 345946"/>
                <a:gd name="connsiteY2" fmla="*/ 44529 h 393134"/>
                <a:gd name="connsiteX3" fmla="*/ 44869 w 345946"/>
                <a:gd name="connsiteY3" fmla="*/ 44529 h 393134"/>
                <a:gd name="connsiteX4" fmla="*/ 44869 w 345946"/>
                <a:gd name="connsiteY4" fmla="*/ 135629 h 393134"/>
                <a:gd name="connsiteX5" fmla="*/ 44610 w 345946"/>
                <a:gd name="connsiteY5" fmla="*/ 137056 h 393134"/>
                <a:gd name="connsiteX6" fmla="*/ 44091 w 345946"/>
                <a:gd name="connsiteY6" fmla="*/ 137737 h 393134"/>
                <a:gd name="connsiteX7" fmla="*/ 43004 w 345946"/>
                <a:gd name="connsiteY7" fmla="*/ 137737 h 393134"/>
                <a:gd name="connsiteX8" fmla="*/ 40847 w 345946"/>
                <a:gd name="connsiteY8" fmla="*/ 136764 h 393134"/>
                <a:gd name="connsiteX9" fmla="*/ 39647 w 345946"/>
                <a:gd name="connsiteY9" fmla="*/ 136083 h 393134"/>
                <a:gd name="connsiteX10" fmla="*/ 37993 w 345946"/>
                <a:gd name="connsiteY10" fmla="*/ 135742 h 393134"/>
                <a:gd name="connsiteX11" fmla="*/ 35496 w 345946"/>
                <a:gd name="connsiteY11" fmla="*/ 135856 h 393134"/>
                <a:gd name="connsiteX12" fmla="*/ 33048 w 345946"/>
                <a:gd name="connsiteY12" fmla="*/ 136196 h 393134"/>
                <a:gd name="connsiteX13" fmla="*/ 31685 w 345946"/>
                <a:gd name="connsiteY13" fmla="*/ 136310 h 393134"/>
                <a:gd name="connsiteX14" fmla="*/ 31232 w 345946"/>
                <a:gd name="connsiteY14" fmla="*/ 137283 h 393134"/>
                <a:gd name="connsiteX15" fmla="*/ 29691 w 345946"/>
                <a:gd name="connsiteY15" fmla="*/ 137461 h 393134"/>
                <a:gd name="connsiteX16" fmla="*/ 28150 w 345946"/>
                <a:gd name="connsiteY16" fmla="*/ 136942 h 393134"/>
                <a:gd name="connsiteX17" fmla="*/ 26156 w 345946"/>
                <a:gd name="connsiteY17" fmla="*/ 136261 h 393134"/>
                <a:gd name="connsiteX18" fmla="*/ 24615 w 345946"/>
                <a:gd name="connsiteY18" fmla="*/ 138596 h 393134"/>
                <a:gd name="connsiteX19" fmla="*/ 23870 w 345946"/>
                <a:gd name="connsiteY19" fmla="*/ 139277 h 393134"/>
                <a:gd name="connsiteX20" fmla="*/ 22394 w 345946"/>
                <a:gd name="connsiteY20" fmla="*/ 140185 h 393134"/>
                <a:gd name="connsiteX21" fmla="*/ 21648 w 345946"/>
                <a:gd name="connsiteY21" fmla="*/ 141661 h 393134"/>
                <a:gd name="connsiteX22" fmla="*/ 21648 w 345946"/>
                <a:gd name="connsiteY22" fmla="*/ 143137 h 393134"/>
                <a:gd name="connsiteX23" fmla="*/ 22556 w 345946"/>
                <a:gd name="connsiteY23" fmla="*/ 144450 h 393134"/>
                <a:gd name="connsiteX24" fmla="*/ 23188 w 345946"/>
                <a:gd name="connsiteY24" fmla="*/ 146039 h 393134"/>
                <a:gd name="connsiteX25" fmla="*/ 23367 w 345946"/>
                <a:gd name="connsiteY25" fmla="*/ 148261 h 393134"/>
                <a:gd name="connsiteX26" fmla="*/ 22345 w 345946"/>
                <a:gd name="connsiteY26" fmla="*/ 149915 h 393134"/>
                <a:gd name="connsiteX27" fmla="*/ 20805 w 345946"/>
                <a:gd name="connsiteY27" fmla="*/ 151569 h 393134"/>
                <a:gd name="connsiteX28" fmla="*/ 19329 w 345946"/>
                <a:gd name="connsiteY28" fmla="*/ 152477 h 393134"/>
                <a:gd name="connsiteX29" fmla="*/ 18307 w 345946"/>
                <a:gd name="connsiteY29" fmla="*/ 154066 h 393134"/>
                <a:gd name="connsiteX30" fmla="*/ 16654 w 345946"/>
                <a:gd name="connsiteY30" fmla="*/ 155088 h 393134"/>
                <a:gd name="connsiteX31" fmla="*/ 16200 w 345946"/>
                <a:gd name="connsiteY31" fmla="*/ 156223 h 393134"/>
                <a:gd name="connsiteX32" fmla="*/ 17059 w 345946"/>
                <a:gd name="connsiteY32" fmla="*/ 157358 h 393134"/>
                <a:gd name="connsiteX33" fmla="*/ 17059 w 345946"/>
                <a:gd name="connsiteY33" fmla="*/ 158720 h 393134"/>
                <a:gd name="connsiteX34" fmla="*/ 15470 w 345946"/>
                <a:gd name="connsiteY34" fmla="*/ 159514 h 393134"/>
                <a:gd name="connsiteX35" fmla="*/ 13362 w 345946"/>
                <a:gd name="connsiteY35" fmla="*/ 160196 h 393134"/>
                <a:gd name="connsiteX36" fmla="*/ 11367 w 345946"/>
                <a:gd name="connsiteY36" fmla="*/ 161168 h 393134"/>
                <a:gd name="connsiteX37" fmla="*/ 11367 w 345946"/>
                <a:gd name="connsiteY37" fmla="*/ 162644 h 393134"/>
                <a:gd name="connsiteX38" fmla="*/ 12908 w 345946"/>
                <a:gd name="connsiteY38" fmla="*/ 163666 h 393134"/>
                <a:gd name="connsiteX39" fmla="*/ 12956 w 345946"/>
                <a:gd name="connsiteY39" fmla="*/ 164979 h 393134"/>
                <a:gd name="connsiteX40" fmla="*/ 12551 w 345946"/>
                <a:gd name="connsiteY40" fmla="*/ 167201 h 393134"/>
                <a:gd name="connsiteX41" fmla="*/ 13183 w 345946"/>
                <a:gd name="connsiteY41" fmla="*/ 168336 h 393134"/>
                <a:gd name="connsiteX42" fmla="*/ 14724 w 345946"/>
                <a:gd name="connsiteY42" fmla="*/ 168336 h 393134"/>
                <a:gd name="connsiteX43" fmla="*/ 15810 w 345946"/>
                <a:gd name="connsiteY43" fmla="*/ 169471 h 393134"/>
                <a:gd name="connsiteX44" fmla="*/ 15356 w 345946"/>
                <a:gd name="connsiteY44" fmla="*/ 171352 h 393134"/>
                <a:gd name="connsiteX45" fmla="*/ 13702 w 345946"/>
                <a:gd name="connsiteY45" fmla="*/ 172147 h 393134"/>
                <a:gd name="connsiteX46" fmla="*/ 11367 w 345946"/>
                <a:gd name="connsiteY46" fmla="*/ 173168 h 393134"/>
                <a:gd name="connsiteX47" fmla="*/ 8805 w 345946"/>
                <a:gd name="connsiteY47" fmla="*/ 174644 h 393134"/>
                <a:gd name="connsiteX48" fmla="*/ 6081 w 345946"/>
                <a:gd name="connsiteY48" fmla="*/ 176638 h 393134"/>
                <a:gd name="connsiteX49" fmla="*/ 4767 w 345946"/>
                <a:gd name="connsiteY49" fmla="*/ 178179 h 393134"/>
                <a:gd name="connsiteX50" fmla="*/ 5448 w 345946"/>
                <a:gd name="connsiteY50" fmla="*/ 180060 h 393134"/>
                <a:gd name="connsiteX51" fmla="*/ 6924 w 345946"/>
                <a:gd name="connsiteY51" fmla="*/ 181649 h 393134"/>
                <a:gd name="connsiteX52" fmla="*/ 7330 w 345946"/>
                <a:gd name="connsiteY52" fmla="*/ 185508 h 393134"/>
                <a:gd name="connsiteX53" fmla="*/ 7848 w 345946"/>
                <a:gd name="connsiteY53" fmla="*/ 187325 h 393134"/>
                <a:gd name="connsiteX54" fmla="*/ 7735 w 345946"/>
                <a:gd name="connsiteY54" fmla="*/ 188751 h 393134"/>
                <a:gd name="connsiteX55" fmla="*/ 6081 w 345946"/>
                <a:gd name="connsiteY55" fmla="*/ 190568 h 393134"/>
                <a:gd name="connsiteX56" fmla="*/ 3470 w 345946"/>
                <a:gd name="connsiteY56" fmla="*/ 192157 h 393134"/>
                <a:gd name="connsiteX57" fmla="*/ 1995 w 345946"/>
                <a:gd name="connsiteY57" fmla="*/ 194038 h 393134"/>
                <a:gd name="connsiteX58" fmla="*/ 1654 w 345946"/>
                <a:gd name="connsiteY58" fmla="*/ 195741 h 393134"/>
                <a:gd name="connsiteX59" fmla="*/ 908 w 345946"/>
                <a:gd name="connsiteY59" fmla="*/ 197054 h 393134"/>
                <a:gd name="connsiteX60" fmla="*/ 0 w 345946"/>
                <a:gd name="connsiteY60" fmla="*/ 198643 h 393134"/>
                <a:gd name="connsiteX61" fmla="*/ 405 w 345946"/>
                <a:gd name="connsiteY61" fmla="*/ 200297 h 393134"/>
                <a:gd name="connsiteX62" fmla="*/ 1492 w 345946"/>
                <a:gd name="connsiteY62" fmla="*/ 201773 h 393134"/>
                <a:gd name="connsiteX63" fmla="*/ 1946 w 345946"/>
                <a:gd name="connsiteY63" fmla="*/ 202681 h 393134"/>
                <a:gd name="connsiteX64" fmla="*/ 3827 w 345946"/>
                <a:gd name="connsiteY64" fmla="*/ 203589 h 393134"/>
                <a:gd name="connsiteX65" fmla="*/ 5189 w 345946"/>
                <a:gd name="connsiteY65" fmla="*/ 203248 h 393134"/>
                <a:gd name="connsiteX66" fmla="*/ 6324 w 345946"/>
                <a:gd name="connsiteY66" fmla="*/ 202227 h 393134"/>
                <a:gd name="connsiteX67" fmla="*/ 7686 w 345946"/>
                <a:gd name="connsiteY67" fmla="*/ 201140 h 393134"/>
                <a:gd name="connsiteX68" fmla="*/ 8708 w 345946"/>
                <a:gd name="connsiteY68" fmla="*/ 200913 h 393134"/>
                <a:gd name="connsiteX69" fmla="*/ 10021 w 345946"/>
                <a:gd name="connsiteY69" fmla="*/ 201773 h 393134"/>
                <a:gd name="connsiteX70" fmla="*/ 11108 w 345946"/>
                <a:gd name="connsiteY70" fmla="*/ 202681 h 393134"/>
                <a:gd name="connsiteX71" fmla="*/ 12081 w 345946"/>
                <a:gd name="connsiteY71" fmla="*/ 203589 h 393134"/>
                <a:gd name="connsiteX72" fmla="*/ 12129 w 345946"/>
                <a:gd name="connsiteY72" fmla="*/ 204838 h 393134"/>
                <a:gd name="connsiteX73" fmla="*/ 11448 w 345946"/>
                <a:gd name="connsiteY73" fmla="*/ 206200 h 393134"/>
                <a:gd name="connsiteX74" fmla="*/ 11448 w 345946"/>
                <a:gd name="connsiteY74" fmla="*/ 207335 h 393134"/>
                <a:gd name="connsiteX75" fmla="*/ 12648 w 345946"/>
                <a:gd name="connsiteY75" fmla="*/ 208583 h 393134"/>
                <a:gd name="connsiteX76" fmla="*/ 13507 w 345946"/>
                <a:gd name="connsiteY76" fmla="*/ 210172 h 393134"/>
                <a:gd name="connsiteX77" fmla="*/ 13507 w 345946"/>
                <a:gd name="connsiteY77" fmla="*/ 212848 h 393134"/>
                <a:gd name="connsiteX78" fmla="*/ 13686 w 345946"/>
                <a:gd name="connsiteY78" fmla="*/ 214048 h 393134"/>
                <a:gd name="connsiteX79" fmla="*/ 14026 w 345946"/>
                <a:gd name="connsiteY79" fmla="*/ 214729 h 393134"/>
                <a:gd name="connsiteX80" fmla="*/ 15226 w 345946"/>
                <a:gd name="connsiteY80" fmla="*/ 214729 h 393134"/>
                <a:gd name="connsiteX81" fmla="*/ 16021 w 345946"/>
                <a:gd name="connsiteY81" fmla="*/ 215362 h 393134"/>
                <a:gd name="connsiteX82" fmla="*/ 15972 w 345946"/>
                <a:gd name="connsiteY82" fmla="*/ 216789 h 393134"/>
                <a:gd name="connsiteX83" fmla="*/ 15454 w 345946"/>
                <a:gd name="connsiteY83" fmla="*/ 218216 h 393134"/>
                <a:gd name="connsiteX84" fmla="*/ 15048 w 345946"/>
                <a:gd name="connsiteY84" fmla="*/ 219756 h 393134"/>
                <a:gd name="connsiteX85" fmla="*/ 14756 w 345946"/>
                <a:gd name="connsiteY85" fmla="*/ 221410 h 393134"/>
                <a:gd name="connsiteX86" fmla="*/ 14870 w 345946"/>
                <a:gd name="connsiteY86" fmla="*/ 223632 h 393134"/>
                <a:gd name="connsiteX87" fmla="*/ 15097 w 345946"/>
                <a:gd name="connsiteY87" fmla="*/ 225059 h 393134"/>
                <a:gd name="connsiteX88" fmla="*/ 17432 w 345946"/>
                <a:gd name="connsiteY88" fmla="*/ 227848 h 393134"/>
                <a:gd name="connsiteX89" fmla="*/ 19362 w 345946"/>
                <a:gd name="connsiteY89" fmla="*/ 229323 h 393134"/>
                <a:gd name="connsiteX90" fmla="*/ 21470 w 345946"/>
                <a:gd name="connsiteY90" fmla="*/ 229615 h 393134"/>
                <a:gd name="connsiteX91" fmla="*/ 22556 w 345946"/>
                <a:gd name="connsiteY91" fmla="*/ 229615 h 393134"/>
                <a:gd name="connsiteX92" fmla="*/ 24031 w 345946"/>
                <a:gd name="connsiteY92" fmla="*/ 230361 h 393134"/>
                <a:gd name="connsiteX93" fmla="*/ 24259 w 345946"/>
                <a:gd name="connsiteY93" fmla="*/ 232129 h 393134"/>
                <a:gd name="connsiteX94" fmla="*/ 23853 w 345946"/>
                <a:gd name="connsiteY94" fmla="*/ 234739 h 393134"/>
                <a:gd name="connsiteX95" fmla="*/ 23107 w 345946"/>
                <a:gd name="connsiteY95" fmla="*/ 236556 h 393134"/>
                <a:gd name="connsiteX96" fmla="*/ 21794 w 345946"/>
                <a:gd name="connsiteY96" fmla="*/ 238826 h 393134"/>
                <a:gd name="connsiteX97" fmla="*/ 22021 w 345946"/>
                <a:gd name="connsiteY97" fmla="*/ 240026 h 393134"/>
                <a:gd name="connsiteX98" fmla="*/ 23723 w 345946"/>
                <a:gd name="connsiteY98" fmla="*/ 241842 h 393134"/>
                <a:gd name="connsiteX99" fmla="*/ 27988 w 345946"/>
                <a:gd name="connsiteY99" fmla="*/ 245815 h 393134"/>
                <a:gd name="connsiteX100" fmla="*/ 31345 w 345946"/>
                <a:gd name="connsiteY100" fmla="*/ 249674 h 393134"/>
                <a:gd name="connsiteX101" fmla="*/ 33048 w 345946"/>
                <a:gd name="connsiteY101" fmla="*/ 252690 h 393134"/>
                <a:gd name="connsiteX102" fmla="*/ 35269 w 345946"/>
                <a:gd name="connsiteY102" fmla="*/ 256096 h 393134"/>
                <a:gd name="connsiteX103" fmla="*/ 36972 w 345946"/>
                <a:gd name="connsiteY103" fmla="*/ 259679 h 393134"/>
                <a:gd name="connsiteX104" fmla="*/ 38172 w 345946"/>
                <a:gd name="connsiteY104" fmla="*/ 261382 h 393134"/>
                <a:gd name="connsiteX105" fmla="*/ 38626 w 345946"/>
                <a:gd name="connsiteY105" fmla="*/ 263084 h 393134"/>
                <a:gd name="connsiteX106" fmla="*/ 38626 w 345946"/>
                <a:gd name="connsiteY106" fmla="*/ 265355 h 393134"/>
                <a:gd name="connsiteX107" fmla="*/ 37880 w 345946"/>
                <a:gd name="connsiteY107" fmla="*/ 267057 h 393134"/>
                <a:gd name="connsiteX108" fmla="*/ 36907 w 345946"/>
                <a:gd name="connsiteY108" fmla="*/ 268030 h 393134"/>
                <a:gd name="connsiteX109" fmla="*/ 37426 w 345946"/>
                <a:gd name="connsiteY109" fmla="*/ 269117 h 393134"/>
                <a:gd name="connsiteX110" fmla="*/ 38447 w 345946"/>
                <a:gd name="connsiteY110" fmla="*/ 269636 h 393134"/>
                <a:gd name="connsiteX111" fmla="*/ 38626 w 345946"/>
                <a:gd name="connsiteY111" fmla="*/ 270657 h 393134"/>
                <a:gd name="connsiteX112" fmla="*/ 37426 w 345946"/>
                <a:gd name="connsiteY112" fmla="*/ 271176 h 393134"/>
                <a:gd name="connsiteX113" fmla="*/ 36858 w 345946"/>
                <a:gd name="connsiteY113" fmla="*/ 272036 h 393134"/>
                <a:gd name="connsiteX114" fmla="*/ 36858 w 345946"/>
                <a:gd name="connsiteY114" fmla="*/ 273625 h 393134"/>
                <a:gd name="connsiteX115" fmla="*/ 36404 w 345946"/>
                <a:gd name="connsiteY115" fmla="*/ 274873 h 393134"/>
                <a:gd name="connsiteX116" fmla="*/ 34588 w 345946"/>
                <a:gd name="connsiteY116" fmla="*/ 275782 h 393134"/>
                <a:gd name="connsiteX117" fmla="*/ 33956 w 345946"/>
                <a:gd name="connsiteY117" fmla="*/ 276122 h 393134"/>
                <a:gd name="connsiteX118" fmla="*/ 33664 w 345946"/>
                <a:gd name="connsiteY118" fmla="*/ 278619 h 393134"/>
                <a:gd name="connsiteX119" fmla="*/ 35139 w 345946"/>
                <a:gd name="connsiteY119" fmla="*/ 279479 h 393134"/>
                <a:gd name="connsiteX120" fmla="*/ 36113 w 345946"/>
                <a:gd name="connsiteY120" fmla="*/ 280338 h 393134"/>
                <a:gd name="connsiteX121" fmla="*/ 36113 w 345946"/>
                <a:gd name="connsiteY121" fmla="*/ 281360 h 393134"/>
                <a:gd name="connsiteX122" fmla="*/ 35204 w 345946"/>
                <a:gd name="connsiteY122" fmla="*/ 282608 h 393134"/>
                <a:gd name="connsiteX123" fmla="*/ 34637 w 345946"/>
                <a:gd name="connsiteY123" fmla="*/ 283354 h 393134"/>
                <a:gd name="connsiteX124" fmla="*/ 35091 w 345946"/>
                <a:gd name="connsiteY124" fmla="*/ 284214 h 393134"/>
                <a:gd name="connsiteX125" fmla="*/ 36907 w 345946"/>
                <a:gd name="connsiteY125" fmla="*/ 284846 h 393134"/>
                <a:gd name="connsiteX126" fmla="*/ 39583 w 345946"/>
                <a:gd name="connsiteY126" fmla="*/ 285592 h 393134"/>
                <a:gd name="connsiteX127" fmla="*/ 49069 w 345946"/>
                <a:gd name="connsiteY127" fmla="*/ 285592 h 393134"/>
                <a:gd name="connsiteX128" fmla="*/ 49247 w 345946"/>
                <a:gd name="connsiteY128" fmla="*/ 286906 h 393134"/>
                <a:gd name="connsiteX129" fmla="*/ 48615 w 345946"/>
                <a:gd name="connsiteY129" fmla="*/ 288105 h 393134"/>
                <a:gd name="connsiteX130" fmla="*/ 47642 w 345946"/>
                <a:gd name="connsiteY130" fmla="*/ 289468 h 393134"/>
                <a:gd name="connsiteX131" fmla="*/ 47707 w 345946"/>
                <a:gd name="connsiteY131" fmla="*/ 291008 h 393134"/>
                <a:gd name="connsiteX132" fmla="*/ 48501 w 345946"/>
                <a:gd name="connsiteY132" fmla="*/ 293116 h 393134"/>
                <a:gd name="connsiteX133" fmla="*/ 49928 w 345946"/>
                <a:gd name="connsiteY133" fmla="*/ 294543 h 393134"/>
                <a:gd name="connsiteX134" fmla="*/ 52036 w 345946"/>
                <a:gd name="connsiteY134" fmla="*/ 295451 h 393134"/>
                <a:gd name="connsiteX135" fmla="*/ 56350 w 345946"/>
                <a:gd name="connsiteY135" fmla="*/ 295905 h 393134"/>
                <a:gd name="connsiteX136" fmla="*/ 60549 w 345946"/>
                <a:gd name="connsiteY136" fmla="*/ 295905 h 393134"/>
                <a:gd name="connsiteX137" fmla="*/ 62090 w 345946"/>
                <a:gd name="connsiteY137" fmla="*/ 296651 h 393134"/>
                <a:gd name="connsiteX138" fmla="*/ 63857 w 345946"/>
                <a:gd name="connsiteY138" fmla="*/ 299149 h 393134"/>
                <a:gd name="connsiteX139" fmla="*/ 64992 w 345946"/>
                <a:gd name="connsiteY139" fmla="*/ 300916 h 393134"/>
                <a:gd name="connsiteX140" fmla="*/ 66744 w 345946"/>
                <a:gd name="connsiteY140" fmla="*/ 302343 h 393134"/>
                <a:gd name="connsiteX141" fmla="*/ 68219 w 345946"/>
                <a:gd name="connsiteY141" fmla="*/ 301938 h 393134"/>
                <a:gd name="connsiteX142" fmla="*/ 68966 w 345946"/>
                <a:gd name="connsiteY142" fmla="*/ 301711 h 393134"/>
                <a:gd name="connsiteX143" fmla="*/ 69873 w 345946"/>
                <a:gd name="connsiteY143" fmla="*/ 302343 h 393134"/>
                <a:gd name="connsiteX144" fmla="*/ 70847 w 345946"/>
                <a:gd name="connsiteY144" fmla="*/ 303932 h 393134"/>
                <a:gd name="connsiteX145" fmla="*/ 71414 w 345946"/>
                <a:gd name="connsiteY145" fmla="*/ 306154 h 393134"/>
                <a:gd name="connsiteX146" fmla="*/ 71073 w 345946"/>
                <a:gd name="connsiteY146" fmla="*/ 307402 h 393134"/>
                <a:gd name="connsiteX147" fmla="*/ 69647 w 345946"/>
                <a:gd name="connsiteY147" fmla="*/ 308035 h 393134"/>
                <a:gd name="connsiteX148" fmla="*/ 69128 w 345946"/>
                <a:gd name="connsiteY148" fmla="*/ 309575 h 393134"/>
                <a:gd name="connsiteX149" fmla="*/ 69873 w 345946"/>
                <a:gd name="connsiteY149" fmla="*/ 310710 h 393134"/>
                <a:gd name="connsiteX150" fmla="*/ 71414 w 345946"/>
                <a:gd name="connsiteY150" fmla="*/ 310710 h 393134"/>
                <a:gd name="connsiteX151" fmla="*/ 72663 w 345946"/>
                <a:gd name="connsiteY151" fmla="*/ 311051 h 393134"/>
                <a:gd name="connsiteX152" fmla="*/ 73068 w 345946"/>
                <a:gd name="connsiteY152" fmla="*/ 312753 h 393134"/>
                <a:gd name="connsiteX153" fmla="*/ 73749 w 345946"/>
                <a:gd name="connsiteY153" fmla="*/ 313775 h 393134"/>
                <a:gd name="connsiteX154" fmla="*/ 76019 w 345946"/>
                <a:gd name="connsiteY154" fmla="*/ 315024 h 393134"/>
                <a:gd name="connsiteX155" fmla="*/ 79149 w 345946"/>
                <a:gd name="connsiteY155" fmla="*/ 315705 h 393134"/>
                <a:gd name="connsiteX156" fmla="*/ 81597 w 345946"/>
                <a:gd name="connsiteY156" fmla="*/ 316953 h 393134"/>
                <a:gd name="connsiteX157" fmla="*/ 85749 w 345946"/>
                <a:gd name="connsiteY157" fmla="*/ 319402 h 393134"/>
                <a:gd name="connsiteX158" fmla="*/ 89495 w 345946"/>
                <a:gd name="connsiteY158" fmla="*/ 324007 h 393134"/>
                <a:gd name="connsiteX159" fmla="*/ 90467 w 345946"/>
                <a:gd name="connsiteY159" fmla="*/ 325596 h 393134"/>
                <a:gd name="connsiteX160" fmla="*/ 91830 w 345946"/>
                <a:gd name="connsiteY160" fmla="*/ 326002 h 393134"/>
                <a:gd name="connsiteX161" fmla="*/ 93257 w 345946"/>
                <a:gd name="connsiteY161" fmla="*/ 326342 h 393134"/>
                <a:gd name="connsiteX162" fmla="*/ 94343 w 345946"/>
                <a:gd name="connsiteY162" fmla="*/ 327137 h 393134"/>
                <a:gd name="connsiteX163" fmla="*/ 94635 w 345946"/>
                <a:gd name="connsiteY163" fmla="*/ 328272 h 393134"/>
                <a:gd name="connsiteX164" fmla="*/ 93840 w 345946"/>
                <a:gd name="connsiteY164" fmla="*/ 329472 h 393134"/>
                <a:gd name="connsiteX165" fmla="*/ 93046 w 345946"/>
                <a:gd name="connsiteY165" fmla="*/ 330672 h 393134"/>
                <a:gd name="connsiteX166" fmla="*/ 92819 w 345946"/>
                <a:gd name="connsiteY166" fmla="*/ 332553 h 393134"/>
                <a:gd name="connsiteX167" fmla="*/ 93386 w 345946"/>
                <a:gd name="connsiteY167" fmla="*/ 333575 h 393134"/>
                <a:gd name="connsiteX168" fmla="*/ 95316 w 345946"/>
                <a:gd name="connsiteY168" fmla="*/ 334483 h 393134"/>
                <a:gd name="connsiteX169" fmla="*/ 96516 w 345946"/>
                <a:gd name="connsiteY169" fmla="*/ 335002 h 393134"/>
                <a:gd name="connsiteX170" fmla="*/ 97424 w 345946"/>
                <a:gd name="connsiteY170" fmla="*/ 335634 h 393134"/>
                <a:gd name="connsiteX171" fmla="*/ 97943 w 345946"/>
                <a:gd name="connsiteY171" fmla="*/ 337061 h 393134"/>
                <a:gd name="connsiteX172" fmla="*/ 96857 w 345946"/>
                <a:gd name="connsiteY172" fmla="*/ 338196 h 393134"/>
                <a:gd name="connsiteX173" fmla="*/ 96792 w 345946"/>
                <a:gd name="connsiteY173" fmla="*/ 339104 h 393134"/>
                <a:gd name="connsiteX174" fmla="*/ 98786 w 345946"/>
                <a:gd name="connsiteY174" fmla="*/ 340304 h 393134"/>
                <a:gd name="connsiteX175" fmla="*/ 101397 w 345946"/>
                <a:gd name="connsiteY175" fmla="*/ 340645 h 393134"/>
                <a:gd name="connsiteX176" fmla="*/ 102710 w 345946"/>
                <a:gd name="connsiteY176" fmla="*/ 340645 h 393134"/>
                <a:gd name="connsiteX177" fmla="*/ 103910 w 345946"/>
                <a:gd name="connsiteY177" fmla="*/ 342299 h 393134"/>
                <a:gd name="connsiteX178" fmla="*/ 106521 w 345946"/>
                <a:gd name="connsiteY178" fmla="*/ 343499 h 393134"/>
                <a:gd name="connsiteX179" fmla="*/ 108062 w 345946"/>
                <a:gd name="connsiteY179" fmla="*/ 343499 h 393134"/>
                <a:gd name="connsiteX180" fmla="*/ 110964 w 345946"/>
                <a:gd name="connsiteY180" fmla="*/ 346109 h 393134"/>
                <a:gd name="connsiteX181" fmla="*/ 111645 w 345946"/>
                <a:gd name="connsiteY181" fmla="*/ 347017 h 393134"/>
                <a:gd name="connsiteX182" fmla="*/ 111986 w 345946"/>
                <a:gd name="connsiteY182" fmla="*/ 348493 h 393134"/>
                <a:gd name="connsiteX183" fmla="*/ 112667 w 345946"/>
                <a:gd name="connsiteY183" fmla="*/ 349628 h 393134"/>
                <a:gd name="connsiteX184" fmla="*/ 112667 w 345946"/>
                <a:gd name="connsiteY184" fmla="*/ 350650 h 393134"/>
                <a:gd name="connsiteX185" fmla="*/ 112262 w 345946"/>
                <a:gd name="connsiteY185" fmla="*/ 351444 h 393134"/>
                <a:gd name="connsiteX186" fmla="*/ 112213 w 345946"/>
                <a:gd name="connsiteY186" fmla="*/ 353212 h 393134"/>
                <a:gd name="connsiteX187" fmla="*/ 112667 w 345946"/>
                <a:gd name="connsiteY187" fmla="*/ 355320 h 393134"/>
                <a:gd name="connsiteX188" fmla="*/ 114434 w 345946"/>
                <a:gd name="connsiteY188" fmla="*/ 356860 h 393134"/>
                <a:gd name="connsiteX189" fmla="*/ 115342 w 345946"/>
                <a:gd name="connsiteY189" fmla="*/ 358222 h 393134"/>
                <a:gd name="connsiteX190" fmla="*/ 116705 w 345946"/>
                <a:gd name="connsiteY190" fmla="*/ 361239 h 393134"/>
                <a:gd name="connsiteX191" fmla="*/ 118407 w 345946"/>
                <a:gd name="connsiteY191" fmla="*/ 362438 h 393134"/>
                <a:gd name="connsiteX192" fmla="*/ 121083 w 345946"/>
                <a:gd name="connsiteY192" fmla="*/ 363233 h 393134"/>
                <a:gd name="connsiteX193" fmla="*/ 122104 w 345946"/>
                <a:gd name="connsiteY193" fmla="*/ 364709 h 393134"/>
                <a:gd name="connsiteX194" fmla="*/ 122851 w 345946"/>
                <a:gd name="connsiteY194" fmla="*/ 365957 h 393134"/>
                <a:gd name="connsiteX195" fmla="*/ 122851 w 345946"/>
                <a:gd name="connsiteY195" fmla="*/ 367952 h 393134"/>
                <a:gd name="connsiteX196" fmla="*/ 124780 w 345946"/>
                <a:gd name="connsiteY196" fmla="*/ 369655 h 393134"/>
                <a:gd name="connsiteX197" fmla="*/ 128867 w 345946"/>
                <a:gd name="connsiteY197" fmla="*/ 369655 h 393134"/>
                <a:gd name="connsiteX198" fmla="*/ 128867 w 345946"/>
                <a:gd name="connsiteY198" fmla="*/ 372152 h 393134"/>
                <a:gd name="connsiteX199" fmla="*/ 130747 w 345946"/>
                <a:gd name="connsiteY199" fmla="*/ 372671 h 393134"/>
                <a:gd name="connsiteX200" fmla="*/ 132061 w 345946"/>
                <a:gd name="connsiteY200" fmla="*/ 373692 h 393134"/>
                <a:gd name="connsiteX201" fmla="*/ 132742 w 345946"/>
                <a:gd name="connsiteY201" fmla="*/ 373692 h 393134"/>
                <a:gd name="connsiteX202" fmla="*/ 134510 w 345946"/>
                <a:gd name="connsiteY202" fmla="*/ 374260 h 393134"/>
                <a:gd name="connsiteX203" fmla="*/ 135482 w 345946"/>
                <a:gd name="connsiteY203" fmla="*/ 375395 h 393134"/>
                <a:gd name="connsiteX204" fmla="*/ 136731 w 345946"/>
                <a:gd name="connsiteY204" fmla="*/ 375849 h 393134"/>
                <a:gd name="connsiteX205" fmla="*/ 137931 w 345946"/>
                <a:gd name="connsiteY205" fmla="*/ 374876 h 393134"/>
                <a:gd name="connsiteX206" fmla="*/ 139066 w 345946"/>
                <a:gd name="connsiteY206" fmla="*/ 374308 h 393134"/>
                <a:gd name="connsiteX207" fmla="*/ 140380 w 345946"/>
                <a:gd name="connsiteY207" fmla="*/ 373627 h 393134"/>
                <a:gd name="connsiteX208" fmla="*/ 141061 w 345946"/>
                <a:gd name="connsiteY208" fmla="*/ 372087 h 393134"/>
                <a:gd name="connsiteX209" fmla="*/ 141742 w 345946"/>
                <a:gd name="connsiteY209" fmla="*/ 371001 h 393134"/>
                <a:gd name="connsiteX210" fmla="*/ 142763 w 345946"/>
                <a:gd name="connsiteY210" fmla="*/ 370773 h 393134"/>
                <a:gd name="connsiteX211" fmla="*/ 143785 w 345946"/>
                <a:gd name="connsiteY211" fmla="*/ 371227 h 393134"/>
                <a:gd name="connsiteX212" fmla="*/ 145325 w 345946"/>
                <a:gd name="connsiteY212" fmla="*/ 372654 h 393134"/>
                <a:gd name="connsiteX213" fmla="*/ 147660 w 345946"/>
                <a:gd name="connsiteY213" fmla="*/ 372882 h 393134"/>
                <a:gd name="connsiteX214" fmla="*/ 149817 w 345946"/>
                <a:gd name="connsiteY214" fmla="*/ 372946 h 393134"/>
                <a:gd name="connsiteX215" fmla="*/ 151634 w 345946"/>
                <a:gd name="connsiteY215" fmla="*/ 374649 h 393134"/>
                <a:gd name="connsiteX216" fmla="*/ 153401 w 345946"/>
                <a:gd name="connsiteY216" fmla="*/ 374762 h 393134"/>
                <a:gd name="connsiteX217" fmla="*/ 155055 w 345946"/>
                <a:gd name="connsiteY217" fmla="*/ 373854 h 393134"/>
                <a:gd name="connsiteX218" fmla="*/ 158120 w 345946"/>
                <a:gd name="connsiteY218" fmla="*/ 370725 h 393134"/>
                <a:gd name="connsiteX219" fmla="*/ 158801 w 345946"/>
                <a:gd name="connsiteY219" fmla="*/ 369298 h 393134"/>
                <a:gd name="connsiteX220" fmla="*/ 159822 w 345946"/>
                <a:gd name="connsiteY220" fmla="*/ 368617 h 393134"/>
                <a:gd name="connsiteX221" fmla="*/ 161590 w 345946"/>
                <a:gd name="connsiteY221" fmla="*/ 368211 h 393134"/>
                <a:gd name="connsiteX222" fmla="*/ 163358 w 345946"/>
                <a:gd name="connsiteY222" fmla="*/ 369411 h 393134"/>
                <a:gd name="connsiteX223" fmla="*/ 165287 w 345946"/>
                <a:gd name="connsiteY223" fmla="*/ 370547 h 393134"/>
                <a:gd name="connsiteX224" fmla="*/ 166260 w 345946"/>
                <a:gd name="connsiteY224" fmla="*/ 371406 h 393134"/>
                <a:gd name="connsiteX225" fmla="*/ 166260 w 345946"/>
                <a:gd name="connsiteY225" fmla="*/ 374697 h 393134"/>
                <a:gd name="connsiteX226" fmla="*/ 169163 w 345946"/>
                <a:gd name="connsiteY226" fmla="*/ 377535 h 393134"/>
                <a:gd name="connsiteX227" fmla="*/ 172633 w 345946"/>
                <a:gd name="connsiteY227" fmla="*/ 380892 h 393134"/>
                <a:gd name="connsiteX228" fmla="*/ 173265 w 345946"/>
                <a:gd name="connsiteY228" fmla="*/ 382773 h 393134"/>
                <a:gd name="connsiteX229" fmla="*/ 175195 w 345946"/>
                <a:gd name="connsiteY229" fmla="*/ 383681 h 393134"/>
                <a:gd name="connsiteX230" fmla="*/ 177190 w 345946"/>
                <a:gd name="connsiteY230" fmla="*/ 384200 h 393134"/>
                <a:gd name="connsiteX231" fmla="*/ 179071 w 345946"/>
                <a:gd name="connsiteY231" fmla="*/ 384881 h 393134"/>
                <a:gd name="connsiteX232" fmla="*/ 180546 w 345946"/>
                <a:gd name="connsiteY232" fmla="*/ 386535 h 393134"/>
                <a:gd name="connsiteX233" fmla="*/ 181114 w 345946"/>
                <a:gd name="connsiteY233" fmla="*/ 388011 h 393134"/>
                <a:gd name="connsiteX234" fmla="*/ 181681 w 345946"/>
                <a:gd name="connsiteY234" fmla="*/ 389892 h 393134"/>
                <a:gd name="connsiteX235" fmla="*/ 183562 w 345946"/>
                <a:gd name="connsiteY235" fmla="*/ 390460 h 393134"/>
                <a:gd name="connsiteX236" fmla="*/ 184762 w 345946"/>
                <a:gd name="connsiteY236" fmla="*/ 390460 h 393134"/>
                <a:gd name="connsiteX237" fmla="*/ 186303 w 345946"/>
                <a:gd name="connsiteY237" fmla="*/ 391481 h 393134"/>
                <a:gd name="connsiteX238" fmla="*/ 187211 w 345946"/>
                <a:gd name="connsiteY238" fmla="*/ 391935 h 393134"/>
                <a:gd name="connsiteX239" fmla="*/ 188459 w 345946"/>
                <a:gd name="connsiteY239" fmla="*/ 391935 h 393134"/>
                <a:gd name="connsiteX240" fmla="*/ 190908 w 345946"/>
                <a:gd name="connsiteY240" fmla="*/ 389827 h 393134"/>
                <a:gd name="connsiteX241" fmla="*/ 192270 w 345946"/>
                <a:gd name="connsiteY241" fmla="*/ 388287 h 393134"/>
                <a:gd name="connsiteX242" fmla="*/ 193973 w 345946"/>
                <a:gd name="connsiteY242" fmla="*/ 387492 h 393134"/>
                <a:gd name="connsiteX243" fmla="*/ 196535 w 345946"/>
                <a:gd name="connsiteY243" fmla="*/ 387151 h 393134"/>
                <a:gd name="connsiteX244" fmla="*/ 199778 w 345946"/>
                <a:gd name="connsiteY244" fmla="*/ 388854 h 393134"/>
                <a:gd name="connsiteX245" fmla="*/ 201254 w 345946"/>
                <a:gd name="connsiteY245" fmla="*/ 389941 h 393134"/>
                <a:gd name="connsiteX246" fmla="*/ 203637 w 345946"/>
                <a:gd name="connsiteY246" fmla="*/ 389941 h 393134"/>
                <a:gd name="connsiteX247" fmla="*/ 207270 w 345946"/>
                <a:gd name="connsiteY247" fmla="*/ 387443 h 393134"/>
                <a:gd name="connsiteX248" fmla="*/ 208924 w 345946"/>
                <a:gd name="connsiteY248" fmla="*/ 388919 h 393134"/>
                <a:gd name="connsiteX249" fmla="*/ 210740 w 345946"/>
                <a:gd name="connsiteY249" fmla="*/ 390508 h 393134"/>
                <a:gd name="connsiteX250" fmla="*/ 212621 w 345946"/>
                <a:gd name="connsiteY250" fmla="*/ 391935 h 393134"/>
                <a:gd name="connsiteX251" fmla="*/ 214210 w 345946"/>
                <a:gd name="connsiteY251" fmla="*/ 393135 h 393134"/>
                <a:gd name="connsiteX252" fmla="*/ 215523 w 345946"/>
                <a:gd name="connsiteY252" fmla="*/ 391935 h 393134"/>
                <a:gd name="connsiteX253" fmla="*/ 217404 w 345946"/>
                <a:gd name="connsiteY253" fmla="*/ 390508 h 393134"/>
                <a:gd name="connsiteX254" fmla="*/ 219172 w 345946"/>
                <a:gd name="connsiteY254" fmla="*/ 389308 h 393134"/>
                <a:gd name="connsiteX255" fmla="*/ 221215 w 345946"/>
                <a:gd name="connsiteY255" fmla="*/ 388903 h 393134"/>
                <a:gd name="connsiteX256" fmla="*/ 223713 w 345946"/>
                <a:gd name="connsiteY256" fmla="*/ 388497 h 393134"/>
                <a:gd name="connsiteX257" fmla="*/ 225642 w 345946"/>
                <a:gd name="connsiteY257" fmla="*/ 388384 h 393134"/>
                <a:gd name="connsiteX258" fmla="*/ 227410 w 345946"/>
                <a:gd name="connsiteY258" fmla="*/ 387979 h 393134"/>
                <a:gd name="connsiteX259" fmla="*/ 229112 w 345946"/>
                <a:gd name="connsiteY259" fmla="*/ 386957 h 393134"/>
                <a:gd name="connsiteX260" fmla="*/ 230702 w 345946"/>
                <a:gd name="connsiteY260" fmla="*/ 385643 h 393134"/>
                <a:gd name="connsiteX261" fmla="*/ 231609 w 345946"/>
                <a:gd name="connsiteY261" fmla="*/ 385238 h 393134"/>
                <a:gd name="connsiteX262" fmla="*/ 233426 w 345946"/>
                <a:gd name="connsiteY262" fmla="*/ 385757 h 393134"/>
                <a:gd name="connsiteX263" fmla="*/ 234674 w 345946"/>
                <a:gd name="connsiteY263" fmla="*/ 386730 h 393134"/>
                <a:gd name="connsiteX264" fmla="*/ 235874 w 345946"/>
                <a:gd name="connsiteY264" fmla="*/ 387362 h 393134"/>
                <a:gd name="connsiteX265" fmla="*/ 238826 w 345946"/>
                <a:gd name="connsiteY265" fmla="*/ 387881 h 393134"/>
                <a:gd name="connsiteX266" fmla="*/ 240982 w 345946"/>
                <a:gd name="connsiteY266" fmla="*/ 387832 h 393134"/>
                <a:gd name="connsiteX267" fmla="*/ 243479 w 345946"/>
                <a:gd name="connsiteY267" fmla="*/ 387832 h 393134"/>
                <a:gd name="connsiteX268" fmla="*/ 249787 w 345946"/>
                <a:gd name="connsiteY268" fmla="*/ 381071 h 393134"/>
                <a:gd name="connsiteX269" fmla="*/ 255252 w 345946"/>
                <a:gd name="connsiteY269" fmla="*/ 375833 h 393134"/>
                <a:gd name="connsiteX270" fmla="*/ 261106 w 345946"/>
                <a:gd name="connsiteY270" fmla="*/ 370141 h 393134"/>
                <a:gd name="connsiteX271" fmla="*/ 290829 w 345946"/>
                <a:gd name="connsiteY271" fmla="*/ 370028 h 393134"/>
                <a:gd name="connsiteX272" fmla="*/ 291624 w 345946"/>
                <a:gd name="connsiteY272" fmla="*/ 370028 h 393134"/>
                <a:gd name="connsiteX273" fmla="*/ 291332 w 345946"/>
                <a:gd name="connsiteY273" fmla="*/ 368893 h 393134"/>
                <a:gd name="connsiteX274" fmla="*/ 290359 w 345946"/>
                <a:gd name="connsiteY274" fmla="*/ 367806 h 393134"/>
                <a:gd name="connsiteX275" fmla="*/ 289338 w 345946"/>
                <a:gd name="connsiteY275" fmla="*/ 366444 h 393134"/>
                <a:gd name="connsiteX276" fmla="*/ 289273 w 345946"/>
                <a:gd name="connsiteY276" fmla="*/ 364628 h 393134"/>
                <a:gd name="connsiteX277" fmla="*/ 289273 w 345946"/>
                <a:gd name="connsiteY277" fmla="*/ 362747 h 393134"/>
                <a:gd name="connsiteX278" fmla="*/ 289954 w 345946"/>
                <a:gd name="connsiteY278" fmla="*/ 360817 h 393134"/>
                <a:gd name="connsiteX279" fmla="*/ 290473 w 345946"/>
                <a:gd name="connsiteY279" fmla="*/ 359001 h 393134"/>
                <a:gd name="connsiteX280" fmla="*/ 290521 w 345946"/>
                <a:gd name="connsiteY280" fmla="*/ 356212 h 393134"/>
                <a:gd name="connsiteX281" fmla="*/ 289321 w 345946"/>
                <a:gd name="connsiteY281" fmla="*/ 354850 h 393134"/>
                <a:gd name="connsiteX282" fmla="*/ 287100 w 345946"/>
                <a:gd name="connsiteY282" fmla="*/ 353941 h 393134"/>
                <a:gd name="connsiteX283" fmla="*/ 285559 w 345946"/>
                <a:gd name="connsiteY283" fmla="*/ 353601 h 393134"/>
                <a:gd name="connsiteX284" fmla="*/ 283970 w 345946"/>
                <a:gd name="connsiteY284" fmla="*/ 353033 h 393134"/>
                <a:gd name="connsiteX285" fmla="*/ 282608 w 345946"/>
                <a:gd name="connsiteY285" fmla="*/ 353033 h 393134"/>
                <a:gd name="connsiteX286" fmla="*/ 281586 w 345946"/>
                <a:gd name="connsiteY286" fmla="*/ 353828 h 393134"/>
                <a:gd name="connsiteX287" fmla="*/ 280273 w 345946"/>
                <a:gd name="connsiteY287" fmla="*/ 354460 h 393134"/>
                <a:gd name="connsiteX288" fmla="*/ 278619 w 345946"/>
                <a:gd name="connsiteY288" fmla="*/ 353714 h 393134"/>
                <a:gd name="connsiteX289" fmla="*/ 278165 w 345946"/>
                <a:gd name="connsiteY289" fmla="*/ 352012 h 393134"/>
                <a:gd name="connsiteX290" fmla="*/ 277873 w 345946"/>
                <a:gd name="connsiteY290" fmla="*/ 350196 h 393134"/>
                <a:gd name="connsiteX291" fmla="*/ 276333 w 345946"/>
                <a:gd name="connsiteY291" fmla="*/ 349174 h 393134"/>
                <a:gd name="connsiteX292" fmla="*/ 275359 w 345946"/>
                <a:gd name="connsiteY292" fmla="*/ 348088 h 393134"/>
                <a:gd name="connsiteX293" fmla="*/ 273316 w 345946"/>
                <a:gd name="connsiteY293" fmla="*/ 345071 h 393134"/>
                <a:gd name="connsiteX294" fmla="*/ 272635 w 345946"/>
                <a:gd name="connsiteY294" fmla="*/ 342736 h 393134"/>
                <a:gd name="connsiteX295" fmla="*/ 272230 w 345946"/>
                <a:gd name="connsiteY295" fmla="*/ 340126 h 393134"/>
                <a:gd name="connsiteX296" fmla="*/ 271549 w 345946"/>
                <a:gd name="connsiteY296" fmla="*/ 338196 h 393134"/>
                <a:gd name="connsiteX297" fmla="*/ 270462 w 345946"/>
                <a:gd name="connsiteY297" fmla="*/ 336542 h 393134"/>
                <a:gd name="connsiteX298" fmla="*/ 269944 w 345946"/>
                <a:gd name="connsiteY298" fmla="*/ 333412 h 393134"/>
                <a:gd name="connsiteX299" fmla="*/ 269084 w 345946"/>
                <a:gd name="connsiteY299" fmla="*/ 330121 h 393134"/>
                <a:gd name="connsiteX300" fmla="*/ 266927 w 345946"/>
                <a:gd name="connsiteY300" fmla="*/ 327623 h 393134"/>
                <a:gd name="connsiteX301" fmla="*/ 264998 w 345946"/>
                <a:gd name="connsiteY301" fmla="*/ 325580 h 393134"/>
                <a:gd name="connsiteX302" fmla="*/ 261365 w 345946"/>
                <a:gd name="connsiteY302" fmla="*/ 323196 h 393134"/>
                <a:gd name="connsiteX303" fmla="*/ 258982 w 345946"/>
                <a:gd name="connsiteY303" fmla="*/ 322061 h 393134"/>
                <a:gd name="connsiteX304" fmla="*/ 257895 w 345946"/>
                <a:gd name="connsiteY304" fmla="*/ 321656 h 393134"/>
                <a:gd name="connsiteX305" fmla="*/ 256647 w 345946"/>
                <a:gd name="connsiteY305" fmla="*/ 320342 h 393134"/>
                <a:gd name="connsiteX306" fmla="*/ 255901 w 345946"/>
                <a:gd name="connsiteY306" fmla="*/ 318234 h 393134"/>
                <a:gd name="connsiteX307" fmla="*/ 254879 w 345946"/>
                <a:gd name="connsiteY307" fmla="*/ 317261 h 393134"/>
                <a:gd name="connsiteX308" fmla="*/ 253225 w 345946"/>
                <a:gd name="connsiteY308" fmla="*/ 316970 h 393134"/>
                <a:gd name="connsiteX309" fmla="*/ 252431 w 345946"/>
                <a:gd name="connsiteY309" fmla="*/ 315948 h 393134"/>
                <a:gd name="connsiteX310" fmla="*/ 251863 w 345946"/>
                <a:gd name="connsiteY310" fmla="*/ 314067 h 393134"/>
                <a:gd name="connsiteX311" fmla="*/ 251182 w 345946"/>
                <a:gd name="connsiteY311" fmla="*/ 312932 h 393134"/>
                <a:gd name="connsiteX312" fmla="*/ 249187 w 345946"/>
                <a:gd name="connsiteY312" fmla="*/ 310937 h 393134"/>
                <a:gd name="connsiteX313" fmla="*/ 247533 w 345946"/>
                <a:gd name="connsiteY313" fmla="*/ 309397 h 393134"/>
                <a:gd name="connsiteX314" fmla="*/ 246333 w 345946"/>
                <a:gd name="connsiteY314" fmla="*/ 307516 h 393134"/>
                <a:gd name="connsiteX315" fmla="*/ 245588 w 345946"/>
                <a:gd name="connsiteY315" fmla="*/ 306267 h 393134"/>
                <a:gd name="connsiteX316" fmla="*/ 243204 w 345946"/>
                <a:gd name="connsiteY316" fmla="*/ 305700 h 393134"/>
                <a:gd name="connsiteX317" fmla="*/ 240933 w 345946"/>
                <a:gd name="connsiteY317" fmla="*/ 305586 h 393134"/>
                <a:gd name="connsiteX318" fmla="*/ 240026 w 345946"/>
                <a:gd name="connsiteY318" fmla="*/ 305132 h 393134"/>
                <a:gd name="connsiteX319" fmla="*/ 238598 w 345946"/>
                <a:gd name="connsiteY319" fmla="*/ 305586 h 393134"/>
                <a:gd name="connsiteX320" fmla="*/ 237123 w 345946"/>
                <a:gd name="connsiteY320" fmla="*/ 304678 h 393134"/>
                <a:gd name="connsiteX321" fmla="*/ 232809 w 345946"/>
                <a:gd name="connsiteY321" fmla="*/ 304386 h 393134"/>
                <a:gd name="connsiteX322" fmla="*/ 232404 w 345946"/>
                <a:gd name="connsiteY322" fmla="*/ 303024 h 393134"/>
                <a:gd name="connsiteX323" fmla="*/ 232404 w 345946"/>
                <a:gd name="connsiteY323" fmla="*/ 300462 h 393134"/>
                <a:gd name="connsiteX324" fmla="*/ 233653 w 345946"/>
                <a:gd name="connsiteY324" fmla="*/ 297105 h 393134"/>
                <a:gd name="connsiteX325" fmla="*/ 234107 w 345946"/>
                <a:gd name="connsiteY325" fmla="*/ 294949 h 393134"/>
                <a:gd name="connsiteX326" fmla="*/ 236215 w 345946"/>
                <a:gd name="connsiteY326" fmla="*/ 291543 h 393134"/>
                <a:gd name="connsiteX327" fmla="*/ 238209 w 345946"/>
                <a:gd name="connsiteY327" fmla="*/ 291316 h 393134"/>
                <a:gd name="connsiteX328" fmla="*/ 240026 w 345946"/>
                <a:gd name="connsiteY328" fmla="*/ 290797 h 393134"/>
                <a:gd name="connsiteX329" fmla="*/ 241274 w 345946"/>
                <a:gd name="connsiteY329" fmla="*/ 290165 h 393134"/>
                <a:gd name="connsiteX330" fmla="*/ 242750 w 345946"/>
                <a:gd name="connsiteY330" fmla="*/ 289987 h 393134"/>
                <a:gd name="connsiteX331" fmla="*/ 244453 w 345946"/>
                <a:gd name="connsiteY331" fmla="*/ 290392 h 393134"/>
                <a:gd name="connsiteX332" fmla="*/ 246107 w 345946"/>
                <a:gd name="connsiteY332" fmla="*/ 291414 h 393134"/>
                <a:gd name="connsiteX333" fmla="*/ 247696 w 345946"/>
                <a:gd name="connsiteY333" fmla="*/ 291705 h 393134"/>
                <a:gd name="connsiteX334" fmla="*/ 249058 w 345946"/>
                <a:gd name="connsiteY334" fmla="*/ 291251 h 393134"/>
                <a:gd name="connsiteX335" fmla="*/ 249577 w 345946"/>
                <a:gd name="connsiteY335" fmla="*/ 290505 h 393134"/>
                <a:gd name="connsiteX336" fmla="*/ 250371 w 345946"/>
                <a:gd name="connsiteY336" fmla="*/ 290392 h 393134"/>
                <a:gd name="connsiteX337" fmla="*/ 251733 w 345946"/>
                <a:gd name="connsiteY337" fmla="*/ 290343 h 393134"/>
                <a:gd name="connsiteX338" fmla="*/ 252933 w 345946"/>
                <a:gd name="connsiteY338" fmla="*/ 289370 h 393134"/>
                <a:gd name="connsiteX339" fmla="*/ 255090 w 345946"/>
                <a:gd name="connsiteY339" fmla="*/ 287035 h 393134"/>
                <a:gd name="connsiteX340" fmla="*/ 255138 w 345946"/>
                <a:gd name="connsiteY340" fmla="*/ 284473 h 393134"/>
                <a:gd name="connsiteX341" fmla="*/ 254847 w 345946"/>
                <a:gd name="connsiteY341" fmla="*/ 274128 h 393134"/>
                <a:gd name="connsiteX342" fmla="*/ 254506 w 345946"/>
                <a:gd name="connsiteY342" fmla="*/ 265485 h 393134"/>
                <a:gd name="connsiteX343" fmla="*/ 256728 w 345946"/>
                <a:gd name="connsiteY343" fmla="*/ 258658 h 393134"/>
                <a:gd name="connsiteX344" fmla="*/ 257182 w 345946"/>
                <a:gd name="connsiteY344" fmla="*/ 257231 h 393134"/>
                <a:gd name="connsiteX345" fmla="*/ 258268 w 345946"/>
                <a:gd name="connsiteY345" fmla="*/ 255690 h 393134"/>
                <a:gd name="connsiteX346" fmla="*/ 258836 w 345946"/>
                <a:gd name="connsiteY346" fmla="*/ 253987 h 393134"/>
                <a:gd name="connsiteX347" fmla="*/ 258722 w 345946"/>
                <a:gd name="connsiteY347" fmla="*/ 251604 h 393134"/>
                <a:gd name="connsiteX348" fmla="*/ 258495 w 345946"/>
                <a:gd name="connsiteY348" fmla="*/ 246999 h 393134"/>
                <a:gd name="connsiteX349" fmla="*/ 259127 w 345946"/>
                <a:gd name="connsiteY349" fmla="*/ 244842 h 393134"/>
                <a:gd name="connsiteX350" fmla="*/ 260782 w 345946"/>
                <a:gd name="connsiteY350" fmla="*/ 242118 h 393134"/>
                <a:gd name="connsiteX351" fmla="*/ 262549 w 345946"/>
                <a:gd name="connsiteY351" fmla="*/ 240415 h 393134"/>
                <a:gd name="connsiteX352" fmla="*/ 264317 w 345946"/>
                <a:gd name="connsiteY352" fmla="*/ 239847 h 393134"/>
                <a:gd name="connsiteX353" fmla="*/ 265906 w 345946"/>
                <a:gd name="connsiteY353" fmla="*/ 240756 h 393134"/>
                <a:gd name="connsiteX354" fmla="*/ 266360 w 345946"/>
                <a:gd name="connsiteY354" fmla="*/ 242183 h 393134"/>
                <a:gd name="connsiteX355" fmla="*/ 267787 w 345946"/>
                <a:gd name="connsiteY355" fmla="*/ 243610 h 393134"/>
                <a:gd name="connsiteX356" fmla="*/ 268695 w 345946"/>
                <a:gd name="connsiteY356" fmla="*/ 242588 h 393134"/>
                <a:gd name="connsiteX357" fmla="*/ 269781 w 345946"/>
                <a:gd name="connsiteY357" fmla="*/ 241388 h 393134"/>
                <a:gd name="connsiteX358" fmla="*/ 271144 w 345946"/>
                <a:gd name="connsiteY358" fmla="*/ 240707 h 393134"/>
                <a:gd name="connsiteX359" fmla="*/ 271889 w 345946"/>
                <a:gd name="connsiteY359" fmla="*/ 238372 h 393134"/>
                <a:gd name="connsiteX360" fmla="*/ 271663 w 345946"/>
                <a:gd name="connsiteY360" fmla="*/ 235875 h 393134"/>
                <a:gd name="connsiteX361" fmla="*/ 272003 w 345946"/>
                <a:gd name="connsiteY361" fmla="*/ 232356 h 393134"/>
                <a:gd name="connsiteX362" fmla="*/ 272684 w 345946"/>
                <a:gd name="connsiteY362" fmla="*/ 230199 h 393134"/>
                <a:gd name="connsiteX363" fmla="*/ 273884 w 345946"/>
                <a:gd name="connsiteY363" fmla="*/ 229113 h 393134"/>
                <a:gd name="connsiteX364" fmla="*/ 274224 w 345946"/>
                <a:gd name="connsiteY364" fmla="*/ 227004 h 393134"/>
                <a:gd name="connsiteX365" fmla="*/ 274224 w 345946"/>
                <a:gd name="connsiteY365" fmla="*/ 225237 h 393134"/>
                <a:gd name="connsiteX366" fmla="*/ 274111 w 345946"/>
                <a:gd name="connsiteY366" fmla="*/ 223875 h 393134"/>
                <a:gd name="connsiteX367" fmla="*/ 273592 w 345946"/>
                <a:gd name="connsiteY367" fmla="*/ 221832 h 393134"/>
                <a:gd name="connsiteX368" fmla="*/ 275019 w 345946"/>
                <a:gd name="connsiteY368" fmla="*/ 220518 h 393134"/>
                <a:gd name="connsiteX369" fmla="*/ 277014 w 345946"/>
                <a:gd name="connsiteY369" fmla="*/ 218637 h 393134"/>
                <a:gd name="connsiteX370" fmla="*/ 280597 w 345946"/>
                <a:gd name="connsiteY370" fmla="*/ 214097 h 393134"/>
                <a:gd name="connsiteX371" fmla="*/ 282705 w 345946"/>
                <a:gd name="connsiteY371" fmla="*/ 209897 h 393134"/>
                <a:gd name="connsiteX372" fmla="*/ 284927 w 345946"/>
                <a:gd name="connsiteY372" fmla="*/ 206151 h 393134"/>
                <a:gd name="connsiteX373" fmla="*/ 286743 w 345946"/>
                <a:gd name="connsiteY373" fmla="*/ 203427 h 393134"/>
                <a:gd name="connsiteX374" fmla="*/ 287538 w 345946"/>
                <a:gd name="connsiteY374" fmla="*/ 202859 h 393134"/>
                <a:gd name="connsiteX375" fmla="*/ 289532 w 345946"/>
                <a:gd name="connsiteY375" fmla="*/ 202632 h 393134"/>
                <a:gd name="connsiteX376" fmla="*/ 292370 w 345946"/>
                <a:gd name="connsiteY376" fmla="*/ 202567 h 393134"/>
                <a:gd name="connsiteX377" fmla="*/ 294073 w 345946"/>
                <a:gd name="connsiteY377" fmla="*/ 202859 h 393134"/>
                <a:gd name="connsiteX378" fmla="*/ 295386 w 345946"/>
                <a:gd name="connsiteY378" fmla="*/ 203492 h 393134"/>
                <a:gd name="connsiteX379" fmla="*/ 296472 w 345946"/>
                <a:gd name="connsiteY379" fmla="*/ 202811 h 393134"/>
                <a:gd name="connsiteX380" fmla="*/ 296878 w 345946"/>
                <a:gd name="connsiteY380" fmla="*/ 201384 h 393134"/>
                <a:gd name="connsiteX381" fmla="*/ 296586 w 345946"/>
                <a:gd name="connsiteY381" fmla="*/ 196827 h 393134"/>
                <a:gd name="connsiteX382" fmla="*/ 297786 w 345946"/>
                <a:gd name="connsiteY382" fmla="*/ 192060 h 393134"/>
                <a:gd name="connsiteX383" fmla="*/ 298581 w 345946"/>
                <a:gd name="connsiteY383" fmla="*/ 188087 h 393134"/>
                <a:gd name="connsiteX384" fmla="*/ 301532 w 345946"/>
                <a:gd name="connsiteY384" fmla="*/ 181325 h 393134"/>
                <a:gd name="connsiteX385" fmla="*/ 303007 w 345946"/>
                <a:gd name="connsiteY385" fmla="*/ 177060 h 393134"/>
                <a:gd name="connsiteX386" fmla="*/ 303007 w 345946"/>
                <a:gd name="connsiteY386" fmla="*/ 174109 h 393134"/>
                <a:gd name="connsiteX387" fmla="*/ 304094 w 345946"/>
                <a:gd name="connsiteY387" fmla="*/ 171206 h 393134"/>
                <a:gd name="connsiteX388" fmla="*/ 304889 w 345946"/>
                <a:gd name="connsiteY388" fmla="*/ 168936 h 393134"/>
                <a:gd name="connsiteX389" fmla="*/ 303689 w 345946"/>
                <a:gd name="connsiteY389" fmla="*/ 166098 h 393134"/>
                <a:gd name="connsiteX390" fmla="*/ 303007 w 345946"/>
                <a:gd name="connsiteY390" fmla="*/ 158542 h 393134"/>
                <a:gd name="connsiteX391" fmla="*/ 301872 w 345946"/>
                <a:gd name="connsiteY391" fmla="*/ 152461 h 393134"/>
                <a:gd name="connsiteX392" fmla="*/ 302051 w 345946"/>
                <a:gd name="connsiteY392" fmla="*/ 149104 h 393134"/>
                <a:gd name="connsiteX393" fmla="*/ 303526 w 345946"/>
                <a:gd name="connsiteY393" fmla="*/ 148082 h 393134"/>
                <a:gd name="connsiteX394" fmla="*/ 304500 w 345946"/>
                <a:gd name="connsiteY394" fmla="*/ 146380 h 393134"/>
                <a:gd name="connsiteX395" fmla="*/ 305472 w 345946"/>
                <a:gd name="connsiteY395" fmla="*/ 145747 h 393134"/>
                <a:gd name="connsiteX396" fmla="*/ 306494 w 345946"/>
                <a:gd name="connsiteY396" fmla="*/ 140526 h 393134"/>
                <a:gd name="connsiteX397" fmla="*/ 307013 w 345946"/>
                <a:gd name="connsiteY397" fmla="*/ 137850 h 393134"/>
                <a:gd name="connsiteX398" fmla="*/ 308034 w 345946"/>
                <a:gd name="connsiteY398" fmla="*/ 136488 h 393134"/>
                <a:gd name="connsiteX399" fmla="*/ 308715 w 345946"/>
                <a:gd name="connsiteY399" fmla="*/ 134607 h 393134"/>
                <a:gd name="connsiteX400" fmla="*/ 311618 w 345946"/>
                <a:gd name="connsiteY400" fmla="*/ 128980 h 393134"/>
                <a:gd name="connsiteX401" fmla="*/ 311278 w 345946"/>
                <a:gd name="connsiteY401" fmla="*/ 126483 h 393134"/>
                <a:gd name="connsiteX402" fmla="*/ 312980 w 345946"/>
                <a:gd name="connsiteY402" fmla="*/ 124829 h 393134"/>
                <a:gd name="connsiteX403" fmla="*/ 312980 w 345946"/>
                <a:gd name="connsiteY403" fmla="*/ 122445 h 393134"/>
                <a:gd name="connsiteX404" fmla="*/ 311164 w 345946"/>
                <a:gd name="connsiteY404" fmla="*/ 120856 h 393134"/>
                <a:gd name="connsiteX405" fmla="*/ 311099 w 345946"/>
                <a:gd name="connsiteY405" fmla="*/ 118862 h 393134"/>
                <a:gd name="connsiteX406" fmla="*/ 312186 w 345946"/>
                <a:gd name="connsiteY406" fmla="*/ 117500 h 393134"/>
                <a:gd name="connsiteX407" fmla="*/ 313434 w 345946"/>
                <a:gd name="connsiteY407" fmla="*/ 116251 h 393134"/>
                <a:gd name="connsiteX408" fmla="*/ 313434 w 345946"/>
                <a:gd name="connsiteY408" fmla="*/ 108808 h 393134"/>
                <a:gd name="connsiteX409" fmla="*/ 315315 w 345946"/>
                <a:gd name="connsiteY409" fmla="*/ 108873 h 393134"/>
                <a:gd name="connsiteX410" fmla="*/ 316742 w 345946"/>
                <a:gd name="connsiteY410" fmla="*/ 109732 h 393134"/>
                <a:gd name="connsiteX411" fmla="*/ 319418 w 345946"/>
                <a:gd name="connsiteY411" fmla="*/ 109505 h 393134"/>
                <a:gd name="connsiteX412" fmla="*/ 322548 w 345946"/>
                <a:gd name="connsiteY412" fmla="*/ 109213 h 393134"/>
                <a:gd name="connsiteX413" fmla="*/ 324137 w 345946"/>
                <a:gd name="connsiteY413" fmla="*/ 106376 h 393134"/>
                <a:gd name="connsiteX414" fmla="*/ 324769 w 345946"/>
                <a:gd name="connsiteY414" fmla="*/ 103992 h 393134"/>
                <a:gd name="connsiteX415" fmla="*/ 326877 w 345946"/>
                <a:gd name="connsiteY415" fmla="*/ 103359 h 393134"/>
                <a:gd name="connsiteX416" fmla="*/ 328418 w 345946"/>
                <a:gd name="connsiteY416" fmla="*/ 103246 h 393134"/>
                <a:gd name="connsiteX417" fmla="*/ 328936 w 345946"/>
                <a:gd name="connsiteY417" fmla="*/ 102386 h 393134"/>
                <a:gd name="connsiteX418" fmla="*/ 331207 w 345946"/>
                <a:gd name="connsiteY418" fmla="*/ 100732 h 393134"/>
                <a:gd name="connsiteX419" fmla="*/ 331839 w 345946"/>
                <a:gd name="connsiteY419" fmla="*/ 101365 h 393134"/>
                <a:gd name="connsiteX420" fmla="*/ 332585 w 345946"/>
                <a:gd name="connsiteY420" fmla="*/ 101657 h 393134"/>
                <a:gd name="connsiteX421" fmla="*/ 333834 w 345946"/>
                <a:gd name="connsiteY421" fmla="*/ 101138 h 393134"/>
                <a:gd name="connsiteX422" fmla="*/ 334174 w 345946"/>
                <a:gd name="connsiteY422" fmla="*/ 99711 h 393134"/>
                <a:gd name="connsiteX423" fmla="*/ 334742 w 345946"/>
                <a:gd name="connsiteY423" fmla="*/ 98738 h 393134"/>
                <a:gd name="connsiteX424" fmla="*/ 335536 w 345946"/>
                <a:gd name="connsiteY424" fmla="*/ 99192 h 393134"/>
                <a:gd name="connsiteX425" fmla="*/ 336558 w 345946"/>
                <a:gd name="connsiteY425" fmla="*/ 100392 h 393134"/>
                <a:gd name="connsiteX426" fmla="*/ 337239 w 345946"/>
                <a:gd name="connsiteY426" fmla="*/ 101251 h 393134"/>
                <a:gd name="connsiteX427" fmla="*/ 338942 w 345946"/>
                <a:gd name="connsiteY427" fmla="*/ 99094 h 393134"/>
                <a:gd name="connsiteX428" fmla="*/ 341163 w 345946"/>
                <a:gd name="connsiteY428" fmla="*/ 96030 h 393134"/>
                <a:gd name="connsiteX429" fmla="*/ 342071 w 345946"/>
                <a:gd name="connsiteY429" fmla="*/ 93581 h 393134"/>
                <a:gd name="connsiteX430" fmla="*/ 343839 w 345946"/>
                <a:gd name="connsiteY430" fmla="*/ 90630 h 393134"/>
                <a:gd name="connsiteX431" fmla="*/ 345947 w 345946"/>
                <a:gd name="connsiteY431" fmla="*/ 87841 h 393134"/>
                <a:gd name="connsiteX432" fmla="*/ 344179 w 345946"/>
                <a:gd name="connsiteY432" fmla="*/ 88068 h 393134"/>
                <a:gd name="connsiteX433" fmla="*/ 343839 w 345946"/>
                <a:gd name="connsiteY433" fmla="*/ 86981 h 393134"/>
                <a:gd name="connsiteX434" fmla="*/ 342866 w 345946"/>
                <a:gd name="connsiteY434" fmla="*/ 86803 h 393134"/>
                <a:gd name="connsiteX435" fmla="*/ 342866 w 345946"/>
                <a:gd name="connsiteY435" fmla="*/ 85100 h 393134"/>
                <a:gd name="connsiteX436" fmla="*/ 341098 w 345946"/>
                <a:gd name="connsiteY436" fmla="*/ 85279 h 393134"/>
                <a:gd name="connsiteX437" fmla="*/ 340304 w 345946"/>
                <a:gd name="connsiteY437" fmla="*/ 84711 h 393134"/>
                <a:gd name="connsiteX438" fmla="*/ 340417 w 345946"/>
                <a:gd name="connsiteY438" fmla="*/ 83965 h 393134"/>
                <a:gd name="connsiteX439" fmla="*/ 341212 w 345946"/>
                <a:gd name="connsiteY439" fmla="*/ 83106 h 393134"/>
                <a:gd name="connsiteX440" fmla="*/ 339963 w 345946"/>
                <a:gd name="connsiteY440" fmla="*/ 83154 h 393134"/>
                <a:gd name="connsiteX441" fmla="*/ 339736 w 345946"/>
                <a:gd name="connsiteY441" fmla="*/ 84014 h 393134"/>
                <a:gd name="connsiteX442" fmla="*/ 338196 w 345946"/>
                <a:gd name="connsiteY442" fmla="*/ 84306 h 393134"/>
                <a:gd name="connsiteX443" fmla="*/ 336996 w 345946"/>
                <a:gd name="connsiteY443" fmla="*/ 83511 h 393134"/>
                <a:gd name="connsiteX444" fmla="*/ 336201 w 345946"/>
                <a:gd name="connsiteY444" fmla="*/ 82311 h 393134"/>
                <a:gd name="connsiteX445" fmla="*/ 336088 w 345946"/>
                <a:gd name="connsiteY445" fmla="*/ 80836 h 393134"/>
                <a:gd name="connsiteX446" fmla="*/ 336088 w 345946"/>
                <a:gd name="connsiteY446" fmla="*/ 79928 h 393134"/>
                <a:gd name="connsiteX447" fmla="*/ 334952 w 345946"/>
                <a:gd name="connsiteY447" fmla="*/ 78793 h 393134"/>
                <a:gd name="connsiteX448" fmla="*/ 333477 w 345946"/>
                <a:gd name="connsiteY448" fmla="*/ 76749 h 393134"/>
                <a:gd name="connsiteX449" fmla="*/ 332115 w 345946"/>
                <a:gd name="connsiteY449" fmla="*/ 76117 h 393134"/>
                <a:gd name="connsiteX450" fmla="*/ 330526 w 345946"/>
                <a:gd name="connsiteY450" fmla="*/ 76068 h 393134"/>
                <a:gd name="connsiteX451" fmla="*/ 328936 w 345946"/>
                <a:gd name="connsiteY451" fmla="*/ 74252 h 393134"/>
                <a:gd name="connsiteX452" fmla="*/ 328191 w 345946"/>
                <a:gd name="connsiteY452" fmla="*/ 73620 h 393134"/>
                <a:gd name="connsiteX453" fmla="*/ 327056 w 345946"/>
                <a:gd name="connsiteY453" fmla="*/ 73782 h 393134"/>
                <a:gd name="connsiteX454" fmla="*/ 326147 w 345946"/>
                <a:gd name="connsiteY454" fmla="*/ 74576 h 393134"/>
                <a:gd name="connsiteX455" fmla="*/ 324380 w 345946"/>
                <a:gd name="connsiteY455" fmla="*/ 73668 h 393134"/>
                <a:gd name="connsiteX456" fmla="*/ 322499 w 345946"/>
                <a:gd name="connsiteY456" fmla="*/ 70879 h 393134"/>
                <a:gd name="connsiteX457" fmla="*/ 321980 w 345946"/>
                <a:gd name="connsiteY457" fmla="*/ 67701 h 393134"/>
                <a:gd name="connsiteX458" fmla="*/ 320667 w 345946"/>
                <a:gd name="connsiteY458" fmla="*/ 65139 h 393134"/>
                <a:gd name="connsiteX459" fmla="*/ 320488 w 345946"/>
                <a:gd name="connsiteY459" fmla="*/ 60712 h 393134"/>
                <a:gd name="connsiteX460" fmla="*/ 320083 w 345946"/>
                <a:gd name="connsiteY460" fmla="*/ 57307 h 393134"/>
                <a:gd name="connsiteX461" fmla="*/ 319677 w 345946"/>
                <a:gd name="connsiteY461" fmla="*/ 54355 h 393134"/>
                <a:gd name="connsiteX462" fmla="*/ 318996 w 345946"/>
                <a:gd name="connsiteY462" fmla="*/ 52199 h 393134"/>
                <a:gd name="connsiteX463" fmla="*/ 319045 w 345946"/>
                <a:gd name="connsiteY463" fmla="*/ 49183 h 393134"/>
                <a:gd name="connsiteX464" fmla="*/ 317796 w 345946"/>
                <a:gd name="connsiteY464" fmla="*/ 47139 h 393134"/>
                <a:gd name="connsiteX465" fmla="*/ 317731 w 345946"/>
                <a:gd name="connsiteY465" fmla="*/ 43507 h 393134"/>
                <a:gd name="connsiteX466" fmla="*/ 316872 w 345946"/>
                <a:gd name="connsiteY466" fmla="*/ 41350 h 393134"/>
                <a:gd name="connsiteX467" fmla="*/ 317212 w 345946"/>
                <a:gd name="connsiteY467" fmla="*/ 40150 h 393134"/>
                <a:gd name="connsiteX468" fmla="*/ 317212 w 345946"/>
                <a:gd name="connsiteY468" fmla="*/ 37540 h 393134"/>
                <a:gd name="connsiteX469" fmla="*/ 316807 w 345946"/>
                <a:gd name="connsiteY469" fmla="*/ 36340 h 393134"/>
                <a:gd name="connsiteX470" fmla="*/ 317893 w 345946"/>
                <a:gd name="connsiteY470" fmla="*/ 35707 h 393134"/>
                <a:gd name="connsiteX471" fmla="*/ 318121 w 345946"/>
                <a:gd name="connsiteY471" fmla="*/ 33891 h 393134"/>
                <a:gd name="connsiteX472" fmla="*/ 317375 w 345946"/>
                <a:gd name="connsiteY472" fmla="*/ 29691 h 393134"/>
                <a:gd name="connsiteX473" fmla="*/ 316856 w 345946"/>
                <a:gd name="connsiteY473" fmla="*/ 25313 h 393134"/>
                <a:gd name="connsiteX474" fmla="*/ 315542 w 345946"/>
                <a:gd name="connsiteY474" fmla="*/ 22410 h 393134"/>
                <a:gd name="connsiteX475" fmla="*/ 315656 w 345946"/>
                <a:gd name="connsiteY475" fmla="*/ 19962 h 393134"/>
                <a:gd name="connsiteX476" fmla="*/ 316402 w 345946"/>
                <a:gd name="connsiteY476" fmla="*/ 19394 h 393134"/>
                <a:gd name="connsiteX477" fmla="*/ 317942 w 345946"/>
                <a:gd name="connsiteY477" fmla="*/ 20529 h 393134"/>
                <a:gd name="connsiteX478" fmla="*/ 318575 w 345946"/>
                <a:gd name="connsiteY478" fmla="*/ 21551 h 393134"/>
                <a:gd name="connsiteX479" fmla="*/ 318169 w 345946"/>
                <a:gd name="connsiteY479" fmla="*/ 22232 h 393134"/>
                <a:gd name="connsiteX480" fmla="*/ 318510 w 345946"/>
                <a:gd name="connsiteY480" fmla="*/ 23091 h 393134"/>
                <a:gd name="connsiteX481" fmla="*/ 319304 w 345946"/>
                <a:gd name="connsiteY481" fmla="*/ 23140 h 393134"/>
                <a:gd name="connsiteX482" fmla="*/ 320164 w 345946"/>
                <a:gd name="connsiteY482" fmla="*/ 22005 h 393134"/>
                <a:gd name="connsiteX483" fmla="*/ 319142 w 345946"/>
                <a:gd name="connsiteY483" fmla="*/ 20351 h 393134"/>
                <a:gd name="connsiteX484" fmla="*/ 315851 w 345946"/>
                <a:gd name="connsiteY484" fmla="*/ 17789 h 393134"/>
                <a:gd name="connsiteX485" fmla="*/ 314083 w 345946"/>
                <a:gd name="connsiteY485" fmla="*/ 15681 h 393134"/>
                <a:gd name="connsiteX486" fmla="*/ 312656 w 345946"/>
                <a:gd name="connsiteY486" fmla="*/ 11935 h 393134"/>
                <a:gd name="connsiteX487" fmla="*/ 311683 w 345946"/>
                <a:gd name="connsiteY487" fmla="*/ 7622 h 393134"/>
                <a:gd name="connsiteX488" fmla="*/ 310483 w 345946"/>
                <a:gd name="connsiteY488" fmla="*/ 7038 h 393134"/>
                <a:gd name="connsiteX489" fmla="*/ 311278 w 345946"/>
                <a:gd name="connsiteY489" fmla="*/ 5870 h 393134"/>
                <a:gd name="connsiteX490" fmla="*/ 309850 w 345946"/>
                <a:gd name="connsiteY490" fmla="*/ 4848 h 393134"/>
                <a:gd name="connsiteX491" fmla="*/ 310029 w 345946"/>
                <a:gd name="connsiteY491" fmla="*/ 4054 h 393134"/>
                <a:gd name="connsiteX492" fmla="*/ 310840 w 345946"/>
                <a:gd name="connsiteY492" fmla="*/ 3649 h 393134"/>
                <a:gd name="connsiteX493" fmla="*/ 311164 w 345946"/>
                <a:gd name="connsiteY493" fmla="*/ 2514 h 393134"/>
                <a:gd name="connsiteX494" fmla="*/ 310305 w 345946"/>
                <a:gd name="connsiteY494" fmla="*/ 2108 h 393134"/>
                <a:gd name="connsiteX495" fmla="*/ 310840 w 345946"/>
                <a:gd name="connsiteY495" fmla="*/ 1427 h 393134"/>
                <a:gd name="connsiteX496" fmla="*/ 310840 w 345946"/>
                <a:gd name="connsiteY496" fmla="*/ 292 h 393134"/>
                <a:gd name="connsiteX497" fmla="*/ 294851 w 345946"/>
                <a:gd name="connsiteY497" fmla="*/ 600 h 393134"/>
                <a:gd name="connsiteX498" fmla="*/ 264381 w 345946"/>
                <a:gd name="connsiteY498" fmla="*/ 908 h 393134"/>
                <a:gd name="connsiteX499" fmla="*/ 252933 w 345946"/>
                <a:gd name="connsiteY499" fmla="*/ 681 h 393134"/>
                <a:gd name="connsiteX500" fmla="*/ 252625 w 345946"/>
                <a:gd name="connsiteY500" fmla="*/ 1281 h 393134"/>
                <a:gd name="connsiteX501" fmla="*/ 252090 w 345946"/>
                <a:gd name="connsiteY501" fmla="*/ 3551 h 393134"/>
                <a:gd name="connsiteX502" fmla="*/ 250874 w 345946"/>
                <a:gd name="connsiteY502" fmla="*/ 5448 h 393134"/>
                <a:gd name="connsiteX503" fmla="*/ 248976 w 345946"/>
                <a:gd name="connsiteY503" fmla="*/ 7038 h 393134"/>
                <a:gd name="connsiteX504" fmla="*/ 242150 w 345946"/>
                <a:gd name="connsiteY504" fmla="*/ 7038 h 393134"/>
                <a:gd name="connsiteX505" fmla="*/ 239798 w 345946"/>
                <a:gd name="connsiteY505" fmla="*/ 5676 h 393134"/>
                <a:gd name="connsiteX506" fmla="*/ 236993 w 345946"/>
                <a:gd name="connsiteY506" fmla="*/ 3243 h 393134"/>
                <a:gd name="connsiteX507" fmla="*/ 234107 w 345946"/>
                <a:gd name="connsiteY507" fmla="*/ 892 h 393134"/>
                <a:gd name="connsiteX508" fmla="*/ 190146 w 345946"/>
                <a:gd name="connsiteY508" fmla="*/ 892 h 393134"/>
                <a:gd name="connsiteX509" fmla="*/ 97002 w 345946"/>
                <a:gd name="connsiteY509" fmla="*/ 211 h 393134"/>
                <a:gd name="connsiteX510" fmla="*/ 68803 w 345946"/>
                <a:gd name="connsiteY510" fmla="*/ 211 h 393134"/>
                <a:gd name="connsiteX511" fmla="*/ 64992 w 345946"/>
                <a:gd name="connsiteY511" fmla="*/ 178 h 39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345946" h="393134">
                  <a:moveTo>
                    <a:pt x="65025" y="0"/>
                  </a:moveTo>
                  <a:lnTo>
                    <a:pt x="65025" y="2951"/>
                  </a:lnTo>
                  <a:cubicBezTo>
                    <a:pt x="65025" y="2951"/>
                    <a:pt x="64733" y="44529"/>
                    <a:pt x="64733" y="44529"/>
                  </a:cubicBezTo>
                  <a:lnTo>
                    <a:pt x="44869" y="44529"/>
                  </a:lnTo>
                  <a:lnTo>
                    <a:pt x="44869" y="135629"/>
                  </a:lnTo>
                  <a:lnTo>
                    <a:pt x="44610" y="137056"/>
                  </a:lnTo>
                  <a:lnTo>
                    <a:pt x="44091" y="137737"/>
                  </a:lnTo>
                  <a:lnTo>
                    <a:pt x="43004" y="137737"/>
                  </a:lnTo>
                  <a:lnTo>
                    <a:pt x="40847" y="136764"/>
                  </a:lnTo>
                  <a:cubicBezTo>
                    <a:pt x="40847" y="136764"/>
                    <a:pt x="39485" y="136131"/>
                    <a:pt x="39647" y="136083"/>
                  </a:cubicBezTo>
                  <a:cubicBezTo>
                    <a:pt x="39826" y="136034"/>
                    <a:pt x="37993" y="135742"/>
                    <a:pt x="37993" y="135742"/>
                  </a:cubicBezTo>
                  <a:lnTo>
                    <a:pt x="35496" y="135856"/>
                  </a:lnTo>
                  <a:lnTo>
                    <a:pt x="33048" y="136196"/>
                  </a:lnTo>
                  <a:lnTo>
                    <a:pt x="31685" y="136310"/>
                  </a:lnTo>
                  <a:lnTo>
                    <a:pt x="31232" y="137283"/>
                  </a:lnTo>
                  <a:lnTo>
                    <a:pt x="29691" y="137461"/>
                  </a:lnTo>
                  <a:lnTo>
                    <a:pt x="28150" y="136942"/>
                  </a:lnTo>
                  <a:lnTo>
                    <a:pt x="26156" y="136261"/>
                  </a:lnTo>
                  <a:lnTo>
                    <a:pt x="24615" y="138596"/>
                  </a:lnTo>
                  <a:lnTo>
                    <a:pt x="23870" y="139277"/>
                  </a:lnTo>
                  <a:lnTo>
                    <a:pt x="22394" y="140185"/>
                  </a:lnTo>
                  <a:lnTo>
                    <a:pt x="21648" y="141661"/>
                  </a:lnTo>
                  <a:lnTo>
                    <a:pt x="21648" y="143137"/>
                  </a:lnTo>
                  <a:lnTo>
                    <a:pt x="22556" y="144450"/>
                  </a:lnTo>
                  <a:lnTo>
                    <a:pt x="23188" y="146039"/>
                  </a:lnTo>
                  <a:lnTo>
                    <a:pt x="23367" y="148261"/>
                  </a:lnTo>
                  <a:lnTo>
                    <a:pt x="22345" y="149915"/>
                  </a:lnTo>
                  <a:lnTo>
                    <a:pt x="20805" y="151569"/>
                  </a:lnTo>
                  <a:lnTo>
                    <a:pt x="19329" y="152477"/>
                  </a:lnTo>
                  <a:lnTo>
                    <a:pt x="18307" y="154066"/>
                  </a:lnTo>
                  <a:lnTo>
                    <a:pt x="16654" y="155088"/>
                  </a:lnTo>
                  <a:lnTo>
                    <a:pt x="16200" y="156223"/>
                  </a:lnTo>
                  <a:lnTo>
                    <a:pt x="17059" y="157358"/>
                  </a:lnTo>
                  <a:lnTo>
                    <a:pt x="17059" y="158720"/>
                  </a:lnTo>
                  <a:lnTo>
                    <a:pt x="15470" y="159514"/>
                  </a:lnTo>
                  <a:lnTo>
                    <a:pt x="13362" y="160196"/>
                  </a:lnTo>
                  <a:lnTo>
                    <a:pt x="11367" y="161168"/>
                  </a:lnTo>
                  <a:lnTo>
                    <a:pt x="11367" y="162644"/>
                  </a:lnTo>
                  <a:lnTo>
                    <a:pt x="12908" y="163666"/>
                  </a:lnTo>
                  <a:lnTo>
                    <a:pt x="12956" y="164979"/>
                  </a:lnTo>
                  <a:lnTo>
                    <a:pt x="12551" y="167201"/>
                  </a:lnTo>
                  <a:lnTo>
                    <a:pt x="13183" y="168336"/>
                  </a:lnTo>
                  <a:lnTo>
                    <a:pt x="14724" y="168336"/>
                  </a:lnTo>
                  <a:lnTo>
                    <a:pt x="15810" y="169471"/>
                  </a:lnTo>
                  <a:lnTo>
                    <a:pt x="15356" y="171352"/>
                  </a:lnTo>
                  <a:lnTo>
                    <a:pt x="13702" y="172147"/>
                  </a:lnTo>
                  <a:lnTo>
                    <a:pt x="11367" y="173168"/>
                  </a:lnTo>
                  <a:lnTo>
                    <a:pt x="8805" y="174644"/>
                  </a:lnTo>
                  <a:lnTo>
                    <a:pt x="6081" y="176638"/>
                  </a:lnTo>
                  <a:lnTo>
                    <a:pt x="4767" y="178179"/>
                  </a:lnTo>
                  <a:lnTo>
                    <a:pt x="5448" y="180060"/>
                  </a:lnTo>
                  <a:lnTo>
                    <a:pt x="6924" y="181649"/>
                  </a:lnTo>
                  <a:lnTo>
                    <a:pt x="7330" y="185508"/>
                  </a:lnTo>
                  <a:lnTo>
                    <a:pt x="7848" y="187325"/>
                  </a:lnTo>
                  <a:lnTo>
                    <a:pt x="7735" y="188751"/>
                  </a:lnTo>
                  <a:lnTo>
                    <a:pt x="6081" y="190568"/>
                  </a:lnTo>
                  <a:lnTo>
                    <a:pt x="3470" y="192157"/>
                  </a:lnTo>
                  <a:lnTo>
                    <a:pt x="1995" y="194038"/>
                  </a:lnTo>
                  <a:lnTo>
                    <a:pt x="1654" y="195741"/>
                  </a:lnTo>
                  <a:lnTo>
                    <a:pt x="908" y="197054"/>
                  </a:lnTo>
                  <a:cubicBezTo>
                    <a:pt x="908" y="197054"/>
                    <a:pt x="0" y="198481"/>
                    <a:pt x="0" y="198643"/>
                  </a:cubicBezTo>
                  <a:cubicBezTo>
                    <a:pt x="0" y="198805"/>
                    <a:pt x="405" y="200297"/>
                    <a:pt x="405" y="200297"/>
                  </a:cubicBezTo>
                  <a:lnTo>
                    <a:pt x="1492" y="201773"/>
                  </a:lnTo>
                  <a:lnTo>
                    <a:pt x="1946" y="202681"/>
                  </a:lnTo>
                  <a:lnTo>
                    <a:pt x="3827" y="203589"/>
                  </a:lnTo>
                  <a:lnTo>
                    <a:pt x="5189" y="203248"/>
                  </a:lnTo>
                  <a:lnTo>
                    <a:pt x="6324" y="202227"/>
                  </a:lnTo>
                  <a:lnTo>
                    <a:pt x="7686" y="201140"/>
                  </a:lnTo>
                  <a:lnTo>
                    <a:pt x="8708" y="200913"/>
                  </a:lnTo>
                  <a:lnTo>
                    <a:pt x="10021" y="201773"/>
                  </a:lnTo>
                  <a:cubicBezTo>
                    <a:pt x="10021" y="201773"/>
                    <a:pt x="11108" y="202405"/>
                    <a:pt x="11108" y="202681"/>
                  </a:cubicBezTo>
                  <a:cubicBezTo>
                    <a:pt x="11108" y="202957"/>
                    <a:pt x="12081" y="203589"/>
                    <a:pt x="12081" y="203589"/>
                  </a:cubicBezTo>
                  <a:lnTo>
                    <a:pt x="12129" y="204838"/>
                  </a:lnTo>
                  <a:lnTo>
                    <a:pt x="11448" y="206200"/>
                  </a:lnTo>
                  <a:lnTo>
                    <a:pt x="11448" y="207335"/>
                  </a:lnTo>
                  <a:lnTo>
                    <a:pt x="12648" y="208583"/>
                  </a:lnTo>
                  <a:lnTo>
                    <a:pt x="13507" y="210172"/>
                  </a:lnTo>
                  <a:lnTo>
                    <a:pt x="13507" y="212848"/>
                  </a:lnTo>
                  <a:lnTo>
                    <a:pt x="13686" y="214048"/>
                  </a:lnTo>
                  <a:lnTo>
                    <a:pt x="14026" y="214729"/>
                  </a:lnTo>
                  <a:lnTo>
                    <a:pt x="15226" y="214729"/>
                  </a:lnTo>
                  <a:lnTo>
                    <a:pt x="16021" y="215362"/>
                  </a:lnTo>
                  <a:lnTo>
                    <a:pt x="15972" y="216789"/>
                  </a:lnTo>
                  <a:lnTo>
                    <a:pt x="15454" y="218216"/>
                  </a:lnTo>
                  <a:lnTo>
                    <a:pt x="15048" y="219756"/>
                  </a:lnTo>
                  <a:lnTo>
                    <a:pt x="14756" y="221410"/>
                  </a:lnTo>
                  <a:lnTo>
                    <a:pt x="14870" y="223632"/>
                  </a:lnTo>
                  <a:lnTo>
                    <a:pt x="15097" y="225059"/>
                  </a:lnTo>
                  <a:lnTo>
                    <a:pt x="17432" y="227848"/>
                  </a:lnTo>
                  <a:lnTo>
                    <a:pt x="19362" y="229323"/>
                  </a:lnTo>
                  <a:lnTo>
                    <a:pt x="21470" y="229615"/>
                  </a:lnTo>
                  <a:lnTo>
                    <a:pt x="22556" y="229615"/>
                  </a:lnTo>
                  <a:lnTo>
                    <a:pt x="24031" y="230361"/>
                  </a:lnTo>
                  <a:lnTo>
                    <a:pt x="24259" y="232129"/>
                  </a:lnTo>
                  <a:lnTo>
                    <a:pt x="23853" y="234739"/>
                  </a:lnTo>
                  <a:lnTo>
                    <a:pt x="23107" y="236556"/>
                  </a:lnTo>
                  <a:lnTo>
                    <a:pt x="21794" y="238826"/>
                  </a:lnTo>
                  <a:lnTo>
                    <a:pt x="22021" y="240026"/>
                  </a:lnTo>
                  <a:lnTo>
                    <a:pt x="23723" y="241842"/>
                  </a:lnTo>
                  <a:lnTo>
                    <a:pt x="27988" y="245815"/>
                  </a:lnTo>
                  <a:lnTo>
                    <a:pt x="31345" y="249674"/>
                  </a:lnTo>
                  <a:lnTo>
                    <a:pt x="33048" y="252690"/>
                  </a:lnTo>
                  <a:lnTo>
                    <a:pt x="35269" y="256096"/>
                  </a:lnTo>
                  <a:lnTo>
                    <a:pt x="36972" y="259679"/>
                  </a:lnTo>
                  <a:lnTo>
                    <a:pt x="38172" y="261382"/>
                  </a:lnTo>
                  <a:lnTo>
                    <a:pt x="38626" y="263084"/>
                  </a:lnTo>
                  <a:lnTo>
                    <a:pt x="38626" y="265355"/>
                  </a:lnTo>
                  <a:lnTo>
                    <a:pt x="37880" y="267057"/>
                  </a:lnTo>
                  <a:lnTo>
                    <a:pt x="36907" y="268030"/>
                  </a:lnTo>
                  <a:lnTo>
                    <a:pt x="37426" y="269117"/>
                  </a:lnTo>
                  <a:lnTo>
                    <a:pt x="38447" y="269636"/>
                  </a:lnTo>
                  <a:lnTo>
                    <a:pt x="38626" y="270657"/>
                  </a:lnTo>
                  <a:lnTo>
                    <a:pt x="37426" y="271176"/>
                  </a:lnTo>
                  <a:lnTo>
                    <a:pt x="36858" y="272036"/>
                  </a:lnTo>
                  <a:lnTo>
                    <a:pt x="36858" y="273625"/>
                  </a:lnTo>
                  <a:lnTo>
                    <a:pt x="36404" y="274873"/>
                  </a:lnTo>
                  <a:lnTo>
                    <a:pt x="34588" y="275782"/>
                  </a:lnTo>
                  <a:lnTo>
                    <a:pt x="33956" y="276122"/>
                  </a:lnTo>
                  <a:lnTo>
                    <a:pt x="33664" y="278619"/>
                  </a:lnTo>
                  <a:lnTo>
                    <a:pt x="35139" y="279479"/>
                  </a:lnTo>
                  <a:lnTo>
                    <a:pt x="36113" y="280338"/>
                  </a:lnTo>
                  <a:lnTo>
                    <a:pt x="36113" y="281360"/>
                  </a:lnTo>
                  <a:lnTo>
                    <a:pt x="35204" y="282608"/>
                  </a:lnTo>
                  <a:lnTo>
                    <a:pt x="34637" y="283354"/>
                  </a:lnTo>
                  <a:cubicBezTo>
                    <a:pt x="34637" y="283354"/>
                    <a:pt x="34928" y="284214"/>
                    <a:pt x="35091" y="284214"/>
                  </a:cubicBezTo>
                  <a:cubicBezTo>
                    <a:pt x="35253" y="284214"/>
                    <a:pt x="36907" y="284846"/>
                    <a:pt x="36907" y="284846"/>
                  </a:cubicBezTo>
                  <a:lnTo>
                    <a:pt x="39583" y="285592"/>
                  </a:lnTo>
                  <a:lnTo>
                    <a:pt x="49069" y="285592"/>
                  </a:lnTo>
                  <a:lnTo>
                    <a:pt x="49247" y="286906"/>
                  </a:lnTo>
                  <a:lnTo>
                    <a:pt x="48615" y="288105"/>
                  </a:lnTo>
                  <a:lnTo>
                    <a:pt x="47642" y="289468"/>
                  </a:lnTo>
                  <a:cubicBezTo>
                    <a:pt x="47642" y="289468"/>
                    <a:pt x="47577" y="290781"/>
                    <a:pt x="47707" y="291008"/>
                  </a:cubicBezTo>
                  <a:cubicBezTo>
                    <a:pt x="47820" y="291235"/>
                    <a:pt x="48501" y="293116"/>
                    <a:pt x="48501" y="293116"/>
                  </a:cubicBezTo>
                  <a:lnTo>
                    <a:pt x="49928" y="294543"/>
                  </a:lnTo>
                  <a:lnTo>
                    <a:pt x="52036" y="295451"/>
                  </a:lnTo>
                  <a:lnTo>
                    <a:pt x="56350" y="295905"/>
                  </a:lnTo>
                  <a:lnTo>
                    <a:pt x="60549" y="295905"/>
                  </a:lnTo>
                  <a:lnTo>
                    <a:pt x="62090" y="296651"/>
                  </a:lnTo>
                  <a:lnTo>
                    <a:pt x="63857" y="299149"/>
                  </a:lnTo>
                  <a:lnTo>
                    <a:pt x="64992" y="300916"/>
                  </a:lnTo>
                  <a:lnTo>
                    <a:pt x="66744" y="302343"/>
                  </a:lnTo>
                  <a:lnTo>
                    <a:pt x="68219" y="301938"/>
                  </a:lnTo>
                  <a:lnTo>
                    <a:pt x="68966" y="301711"/>
                  </a:lnTo>
                  <a:lnTo>
                    <a:pt x="69873" y="302343"/>
                  </a:lnTo>
                  <a:lnTo>
                    <a:pt x="70847" y="303932"/>
                  </a:lnTo>
                  <a:lnTo>
                    <a:pt x="71414" y="306154"/>
                  </a:lnTo>
                  <a:lnTo>
                    <a:pt x="71073" y="307402"/>
                  </a:lnTo>
                  <a:lnTo>
                    <a:pt x="69647" y="308035"/>
                  </a:lnTo>
                  <a:cubicBezTo>
                    <a:pt x="69647" y="308035"/>
                    <a:pt x="69128" y="309397"/>
                    <a:pt x="69128" y="309575"/>
                  </a:cubicBezTo>
                  <a:cubicBezTo>
                    <a:pt x="69128" y="309753"/>
                    <a:pt x="69873" y="310710"/>
                    <a:pt x="69873" y="310710"/>
                  </a:cubicBezTo>
                  <a:lnTo>
                    <a:pt x="71414" y="310710"/>
                  </a:lnTo>
                  <a:lnTo>
                    <a:pt x="72663" y="311051"/>
                  </a:lnTo>
                  <a:lnTo>
                    <a:pt x="73068" y="312753"/>
                  </a:lnTo>
                  <a:lnTo>
                    <a:pt x="73749" y="313775"/>
                  </a:lnTo>
                  <a:lnTo>
                    <a:pt x="76019" y="315024"/>
                  </a:lnTo>
                  <a:lnTo>
                    <a:pt x="79149" y="315705"/>
                  </a:lnTo>
                  <a:lnTo>
                    <a:pt x="81597" y="316953"/>
                  </a:lnTo>
                  <a:lnTo>
                    <a:pt x="85749" y="319402"/>
                  </a:lnTo>
                  <a:lnTo>
                    <a:pt x="89495" y="324007"/>
                  </a:lnTo>
                  <a:lnTo>
                    <a:pt x="90467" y="325596"/>
                  </a:lnTo>
                  <a:lnTo>
                    <a:pt x="91830" y="326002"/>
                  </a:lnTo>
                  <a:lnTo>
                    <a:pt x="93257" y="326342"/>
                  </a:lnTo>
                  <a:lnTo>
                    <a:pt x="94343" y="327137"/>
                  </a:lnTo>
                  <a:lnTo>
                    <a:pt x="94635" y="328272"/>
                  </a:lnTo>
                  <a:lnTo>
                    <a:pt x="93840" y="329472"/>
                  </a:lnTo>
                  <a:lnTo>
                    <a:pt x="93046" y="330672"/>
                  </a:lnTo>
                  <a:lnTo>
                    <a:pt x="92819" y="332553"/>
                  </a:lnTo>
                  <a:lnTo>
                    <a:pt x="93386" y="333575"/>
                  </a:lnTo>
                  <a:lnTo>
                    <a:pt x="95316" y="334483"/>
                  </a:lnTo>
                  <a:lnTo>
                    <a:pt x="96516" y="335002"/>
                  </a:lnTo>
                  <a:lnTo>
                    <a:pt x="97424" y="335634"/>
                  </a:lnTo>
                  <a:lnTo>
                    <a:pt x="97943" y="337061"/>
                  </a:lnTo>
                  <a:lnTo>
                    <a:pt x="96857" y="338196"/>
                  </a:lnTo>
                  <a:lnTo>
                    <a:pt x="96792" y="339104"/>
                  </a:lnTo>
                  <a:lnTo>
                    <a:pt x="98786" y="340304"/>
                  </a:lnTo>
                  <a:lnTo>
                    <a:pt x="101397" y="340645"/>
                  </a:lnTo>
                  <a:lnTo>
                    <a:pt x="102710" y="340645"/>
                  </a:lnTo>
                  <a:lnTo>
                    <a:pt x="103910" y="342299"/>
                  </a:lnTo>
                  <a:lnTo>
                    <a:pt x="106521" y="343499"/>
                  </a:lnTo>
                  <a:lnTo>
                    <a:pt x="108062" y="343499"/>
                  </a:lnTo>
                  <a:lnTo>
                    <a:pt x="110964" y="346109"/>
                  </a:lnTo>
                  <a:lnTo>
                    <a:pt x="111645" y="347017"/>
                  </a:lnTo>
                  <a:lnTo>
                    <a:pt x="111986" y="348493"/>
                  </a:lnTo>
                  <a:lnTo>
                    <a:pt x="112667" y="349628"/>
                  </a:lnTo>
                  <a:lnTo>
                    <a:pt x="112667" y="350650"/>
                  </a:lnTo>
                  <a:lnTo>
                    <a:pt x="112262" y="351444"/>
                  </a:lnTo>
                  <a:lnTo>
                    <a:pt x="112213" y="353212"/>
                  </a:lnTo>
                  <a:lnTo>
                    <a:pt x="112667" y="355320"/>
                  </a:lnTo>
                  <a:lnTo>
                    <a:pt x="114434" y="356860"/>
                  </a:lnTo>
                  <a:lnTo>
                    <a:pt x="115342" y="358222"/>
                  </a:lnTo>
                  <a:lnTo>
                    <a:pt x="116705" y="361239"/>
                  </a:lnTo>
                  <a:lnTo>
                    <a:pt x="118407" y="362438"/>
                  </a:lnTo>
                  <a:lnTo>
                    <a:pt x="121083" y="363233"/>
                  </a:lnTo>
                  <a:lnTo>
                    <a:pt x="122104" y="364709"/>
                  </a:lnTo>
                  <a:cubicBezTo>
                    <a:pt x="122104" y="364709"/>
                    <a:pt x="122899" y="365795"/>
                    <a:pt x="122851" y="365957"/>
                  </a:cubicBezTo>
                  <a:cubicBezTo>
                    <a:pt x="122802" y="366136"/>
                    <a:pt x="122851" y="367952"/>
                    <a:pt x="122851" y="367952"/>
                  </a:cubicBezTo>
                  <a:lnTo>
                    <a:pt x="124780" y="369655"/>
                  </a:lnTo>
                  <a:lnTo>
                    <a:pt x="128867" y="369655"/>
                  </a:lnTo>
                  <a:lnTo>
                    <a:pt x="128867" y="372152"/>
                  </a:lnTo>
                  <a:lnTo>
                    <a:pt x="130747" y="372671"/>
                  </a:lnTo>
                  <a:lnTo>
                    <a:pt x="132061" y="373692"/>
                  </a:lnTo>
                  <a:lnTo>
                    <a:pt x="132742" y="373692"/>
                  </a:lnTo>
                  <a:lnTo>
                    <a:pt x="134510" y="374260"/>
                  </a:lnTo>
                  <a:lnTo>
                    <a:pt x="135482" y="375395"/>
                  </a:lnTo>
                  <a:lnTo>
                    <a:pt x="136731" y="375849"/>
                  </a:lnTo>
                  <a:lnTo>
                    <a:pt x="137931" y="374876"/>
                  </a:lnTo>
                  <a:lnTo>
                    <a:pt x="139066" y="374308"/>
                  </a:lnTo>
                  <a:lnTo>
                    <a:pt x="140380" y="373627"/>
                  </a:lnTo>
                  <a:lnTo>
                    <a:pt x="141061" y="372087"/>
                  </a:lnTo>
                  <a:lnTo>
                    <a:pt x="141742" y="371001"/>
                  </a:lnTo>
                  <a:lnTo>
                    <a:pt x="142763" y="370773"/>
                  </a:lnTo>
                  <a:lnTo>
                    <a:pt x="143785" y="371227"/>
                  </a:lnTo>
                  <a:lnTo>
                    <a:pt x="145325" y="372654"/>
                  </a:lnTo>
                  <a:lnTo>
                    <a:pt x="147660" y="372882"/>
                  </a:lnTo>
                  <a:lnTo>
                    <a:pt x="149817" y="372946"/>
                  </a:lnTo>
                  <a:lnTo>
                    <a:pt x="151634" y="374649"/>
                  </a:lnTo>
                  <a:lnTo>
                    <a:pt x="153401" y="374762"/>
                  </a:lnTo>
                  <a:lnTo>
                    <a:pt x="155055" y="373854"/>
                  </a:lnTo>
                  <a:lnTo>
                    <a:pt x="158120" y="370725"/>
                  </a:lnTo>
                  <a:lnTo>
                    <a:pt x="158801" y="369298"/>
                  </a:lnTo>
                  <a:lnTo>
                    <a:pt x="159822" y="368617"/>
                  </a:lnTo>
                  <a:lnTo>
                    <a:pt x="161590" y="368211"/>
                  </a:lnTo>
                  <a:lnTo>
                    <a:pt x="163358" y="369411"/>
                  </a:lnTo>
                  <a:lnTo>
                    <a:pt x="165287" y="370547"/>
                  </a:lnTo>
                  <a:lnTo>
                    <a:pt x="166260" y="371406"/>
                  </a:lnTo>
                  <a:lnTo>
                    <a:pt x="166260" y="374697"/>
                  </a:lnTo>
                  <a:lnTo>
                    <a:pt x="169163" y="377535"/>
                  </a:lnTo>
                  <a:lnTo>
                    <a:pt x="172633" y="380892"/>
                  </a:lnTo>
                  <a:cubicBezTo>
                    <a:pt x="172633" y="380892"/>
                    <a:pt x="173152" y="382595"/>
                    <a:pt x="173265" y="382773"/>
                  </a:cubicBezTo>
                  <a:cubicBezTo>
                    <a:pt x="173379" y="382951"/>
                    <a:pt x="175195" y="383681"/>
                    <a:pt x="175195" y="383681"/>
                  </a:cubicBezTo>
                  <a:lnTo>
                    <a:pt x="177190" y="384200"/>
                  </a:lnTo>
                  <a:lnTo>
                    <a:pt x="179071" y="384881"/>
                  </a:lnTo>
                  <a:lnTo>
                    <a:pt x="180546" y="386535"/>
                  </a:lnTo>
                  <a:lnTo>
                    <a:pt x="181114" y="388011"/>
                  </a:lnTo>
                  <a:cubicBezTo>
                    <a:pt x="181114" y="388011"/>
                    <a:pt x="181633" y="389713"/>
                    <a:pt x="181681" y="389892"/>
                  </a:cubicBezTo>
                  <a:cubicBezTo>
                    <a:pt x="181746" y="390070"/>
                    <a:pt x="183562" y="390460"/>
                    <a:pt x="183562" y="390460"/>
                  </a:cubicBezTo>
                  <a:lnTo>
                    <a:pt x="184762" y="390460"/>
                  </a:lnTo>
                  <a:lnTo>
                    <a:pt x="186303" y="391481"/>
                  </a:lnTo>
                  <a:lnTo>
                    <a:pt x="187211" y="391935"/>
                  </a:lnTo>
                  <a:lnTo>
                    <a:pt x="188459" y="391935"/>
                  </a:lnTo>
                  <a:lnTo>
                    <a:pt x="190908" y="389827"/>
                  </a:lnTo>
                  <a:lnTo>
                    <a:pt x="192270" y="388287"/>
                  </a:lnTo>
                  <a:lnTo>
                    <a:pt x="193973" y="387492"/>
                  </a:lnTo>
                  <a:lnTo>
                    <a:pt x="196535" y="387151"/>
                  </a:lnTo>
                  <a:lnTo>
                    <a:pt x="199778" y="388854"/>
                  </a:lnTo>
                  <a:lnTo>
                    <a:pt x="201254" y="389941"/>
                  </a:lnTo>
                  <a:lnTo>
                    <a:pt x="203637" y="389941"/>
                  </a:lnTo>
                  <a:lnTo>
                    <a:pt x="207270" y="387443"/>
                  </a:lnTo>
                  <a:lnTo>
                    <a:pt x="208924" y="388919"/>
                  </a:lnTo>
                  <a:lnTo>
                    <a:pt x="210740" y="390508"/>
                  </a:lnTo>
                  <a:lnTo>
                    <a:pt x="212621" y="391935"/>
                  </a:lnTo>
                  <a:lnTo>
                    <a:pt x="214210" y="393135"/>
                  </a:lnTo>
                  <a:lnTo>
                    <a:pt x="215523" y="391935"/>
                  </a:lnTo>
                  <a:lnTo>
                    <a:pt x="217404" y="390508"/>
                  </a:lnTo>
                  <a:lnTo>
                    <a:pt x="219172" y="389308"/>
                  </a:lnTo>
                  <a:lnTo>
                    <a:pt x="221215" y="388903"/>
                  </a:lnTo>
                  <a:lnTo>
                    <a:pt x="223713" y="388497"/>
                  </a:lnTo>
                  <a:cubicBezTo>
                    <a:pt x="223713" y="388497"/>
                    <a:pt x="225480" y="388384"/>
                    <a:pt x="225642" y="388384"/>
                  </a:cubicBezTo>
                  <a:cubicBezTo>
                    <a:pt x="225804" y="388384"/>
                    <a:pt x="227410" y="387979"/>
                    <a:pt x="227410" y="387979"/>
                  </a:cubicBezTo>
                  <a:lnTo>
                    <a:pt x="229112" y="386957"/>
                  </a:lnTo>
                  <a:lnTo>
                    <a:pt x="230702" y="385643"/>
                  </a:lnTo>
                  <a:lnTo>
                    <a:pt x="231609" y="385238"/>
                  </a:lnTo>
                  <a:lnTo>
                    <a:pt x="233426" y="385757"/>
                  </a:lnTo>
                  <a:lnTo>
                    <a:pt x="234674" y="386730"/>
                  </a:lnTo>
                  <a:lnTo>
                    <a:pt x="235874" y="387362"/>
                  </a:lnTo>
                  <a:lnTo>
                    <a:pt x="238826" y="387881"/>
                  </a:lnTo>
                  <a:lnTo>
                    <a:pt x="240982" y="387832"/>
                  </a:lnTo>
                  <a:lnTo>
                    <a:pt x="243479" y="387832"/>
                  </a:lnTo>
                  <a:lnTo>
                    <a:pt x="249787" y="381071"/>
                  </a:lnTo>
                  <a:lnTo>
                    <a:pt x="255252" y="375833"/>
                  </a:lnTo>
                  <a:lnTo>
                    <a:pt x="261106" y="370141"/>
                  </a:lnTo>
                  <a:lnTo>
                    <a:pt x="290829" y="370028"/>
                  </a:lnTo>
                  <a:lnTo>
                    <a:pt x="291624" y="370028"/>
                  </a:lnTo>
                  <a:lnTo>
                    <a:pt x="291332" y="368893"/>
                  </a:lnTo>
                  <a:lnTo>
                    <a:pt x="290359" y="367806"/>
                  </a:lnTo>
                  <a:lnTo>
                    <a:pt x="289338" y="366444"/>
                  </a:lnTo>
                  <a:lnTo>
                    <a:pt x="289273" y="364628"/>
                  </a:lnTo>
                  <a:lnTo>
                    <a:pt x="289273" y="362747"/>
                  </a:lnTo>
                  <a:lnTo>
                    <a:pt x="289954" y="360817"/>
                  </a:lnTo>
                  <a:lnTo>
                    <a:pt x="290473" y="359001"/>
                  </a:lnTo>
                  <a:lnTo>
                    <a:pt x="290521" y="356212"/>
                  </a:lnTo>
                  <a:lnTo>
                    <a:pt x="289321" y="354850"/>
                  </a:lnTo>
                  <a:lnTo>
                    <a:pt x="287100" y="353941"/>
                  </a:lnTo>
                  <a:cubicBezTo>
                    <a:pt x="287100" y="353941"/>
                    <a:pt x="285787" y="353714"/>
                    <a:pt x="285559" y="353601"/>
                  </a:cubicBezTo>
                  <a:cubicBezTo>
                    <a:pt x="285332" y="353487"/>
                    <a:pt x="283970" y="353033"/>
                    <a:pt x="283970" y="353033"/>
                  </a:cubicBezTo>
                  <a:lnTo>
                    <a:pt x="282608" y="353033"/>
                  </a:lnTo>
                  <a:lnTo>
                    <a:pt x="281586" y="353828"/>
                  </a:lnTo>
                  <a:lnTo>
                    <a:pt x="280273" y="354460"/>
                  </a:lnTo>
                  <a:lnTo>
                    <a:pt x="278619" y="353714"/>
                  </a:lnTo>
                  <a:lnTo>
                    <a:pt x="278165" y="352012"/>
                  </a:lnTo>
                  <a:lnTo>
                    <a:pt x="277873" y="350196"/>
                  </a:lnTo>
                  <a:lnTo>
                    <a:pt x="276333" y="349174"/>
                  </a:lnTo>
                  <a:cubicBezTo>
                    <a:pt x="276333" y="349174"/>
                    <a:pt x="275473" y="348266"/>
                    <a:pt x="275359" y="348088"/>
                  </a:cubicBezTo>
                  <a:cubicBezTo>
                    <a:pt x="275246" y="347909"/>
                    <a:pt x="273316" y="345071"/>
                    <a:pt x="273316" y="345071"/>
                  </a:cubicBezTo>
                  <a:lnTo>
                    <a:pt x="272635" y="342736"/>
                  </a:lnTo>
                  <a:lnTo>
                    <a:pt x="272230" y="340126"/>
                  </a:lnTo>
                  <a:lnTo>
                    <a:pt x="271549" y="338196"/>
                  </a:lnTo>
                  <a:lnTo>
                    <a:pt x="270462" y="336542"/>
                  </a:lnTo>
                  <a:lnTo>
                    <a:pt x="269944" y="333412"/>
                  </a:lnTo>
                  <a:cubicBezTo>
                    <a:pt x="269944" y="333412"/>
                    <a:pt x="269198" y="330283"/>
                    <a:pt x="269084" y="330121"/>
                  </a:cubicBezTo>
                  <a:cubicBezTo>
                    <a:pt x="268971" y="329942"/>
                    <a:pt x="266927" y="327623"/>
                    <a:pt x="266927" y="327623"/>
                  </a:cubicBezTo>
                  <a:lnTo>
                    <a:pt x="264998" y="325580"/>
                  </a:lnTo>
                  <a:lnTo>
                    <a:pt x="261365" y="323196"/>
                  </a:lnTo>
                  <a:lnTo>
                    <a:pt x="258982" y="322061"/>
                  </a:lnTo>
                  <a:lnTo>
                    <a:pt x="257895" y="321656"/>
                  </a:lnTo>
                  <a:lnTo>
                    <a:pt x="256647" y="320342"/>
                  </a:lnTo>
                  <a:lnTo>
                    <a:pt x="255901" y="318234"/>
                  </a:lnTo>
                  <a:lnTo>
                    <a:pt x="254879" y="317261"/>
                  </a:lnTo>
                  <a:lnTo>
                    <a:pt x="253225" y="316970"/>
                  </a:lnTo>
                  <a:cubicBezTo>
                    <a:pt x="253225" y="316970"/>
                    <a:pt x="252544" y="316337"/>
                    <a:pt x="252431" y="315948"/>
                  </a:cubicBezTo>
                  <a:cubicBezTo>
                    <a:pt x="252317" y="315543"/>
                    <a:pt x="251863" y="314067"/>
                    <a:pt x="251863" y="314067"/>
                  </a:cubicBezTo>
                  <a:cubicBezTo>
                    <a:pt x="251863" y="314067"/>
                    <a:pt x="251344" y="313045"/>
                    <a:pt x="251182" y="312932"/>
                  </a:cubicBezTo>
                  <a:cubicBezTo>
                    <a:pt x="251003" y="312818"/>
                    <a:pt x="249187" y="310937"/>
                    <a:pt x="249187" y="310937"/>
                  </a:cubicBezTo>
                  <a:lnTo>
                    <a:pt x="247533" y="309397"/>
                  </a:lnTo>
                  <a:lnTo>
                    <a:pt x="246333" y="307516"/>
                  </a:lnTo>
                  <a:cubicBezTo>
                    <a:pt x="246333" y="307516"/>
                    <a:pt x="245766" y="306381"/>
                    <a:pt x="245588" y="306267"/>
                  </a:cubicBezTo>
                  <a:cubicBezTo>
                    <a:pt x="245409" y="306154"/>
                    <a:pt x="243204" y="305700"/>
                    <a:pt x="243204" y="305700"/>
                  </a:cubicBezTo>
                  <a:lnTo>
                    <a:pt x="240933" y="305586"/>
                  </a:lnTo>
                  <a:lnTo>
                    <a:pt x="240026" y="305132"/>
                  </a:lnTo>
                  <a:lnTo>
                    <a:pt x="238598" y="305586"/>
                  </a:lnTo>
                  <a:lnTo>
                    <a:pt x="237123" y="304678"/>
                  </a:lnTo>
                  <a:lnTo>
                    <a:pt x="232809" y="304386"/>
                  </a:lnTo>
                  <a:lnTo>
                    <a:pt x="232404" y="303024"/>
                  </a:lnTo>
                  <a:lnTo>
                    <a:pt x="232404" y="300462"/>
                  </a:lnTo>
                  <a:lnTo>
                    <a:pt x="233653" y="297105"/>
                  </a:lnTo>
                  <a:lnTo>
                    <a:pt x="234107" y="294949"/>
                  </a:lnTo>
                  <a:lnTo>
                    <a:pt x="236215" y="291543"/>
                  </a:lnTo>
                  <a:lnTo>
                    <a:pt x="238209" y="291316"/>
                  </a:lnTo>
                  <a:lnTo>
                    <a:pt x="240026" y="290797"/>
                  </a:lnTo>
                  <a:lnTo>
                    <a:pt x="241274" y="290165"/>
                  </a:lnTo>
                  <a:lnTo>
                    <a:pt x="242750" y="289987"/>
                  </a:lnTo>
                  <a:lnTo>
                    <a:pt x="244453" y="290392"/>
                  </a:lnTo>
                  <a:lnTo>
                    <a:pt x="246107" y="291414"/>
                  </a:lnTo>
                  <a:lnTo>
                    <a:pt x="247696" y="291705"/>
                  </a:lnTo>
                  <a:lnTo>
                    <a:pt x="249058" y="291251"/>
                  </a:lnTo>
                  <a:lnTo>
                    <a:pt x="249577" y="290505"/>
                  </a:lnTo>
                  <a:lnTo>
                    <a:pt x="250371" y="290392"/>
                  </a:lnTo>
                  <a:lnTo>
                    <a:pt x="251733" y="290343"/>
                  </a:lnTo>
                  <a:lnTo>
                    <a:pt x="252933" y="289370"/>
                  </a:lnTo>
                  <a:lnTo>
                    <a:pt x="255090" y="287035"/>
                  </a:lnTo>
                  <a:lnTo>
                    <a:pt x="255138" y="284473"/>
                  </a:lnTo>
                  <a:lnTo>
                    <a:pt x="254847" y="274128"/>
                  </a:lnTo>
                  <a:lnTo>
                    <a:pt x="254506" y="265485"/>
                  </a:lnTo>
                  <a:lnTo>
                    <a:pt x="256728" y="258658"/>
                  </a:lnTo>
                  <a:lnTo>
                    <a:pt x="257182" y="257231"/>
                  </a:lnTo>
                  <a:lnTo>
                    <a:pt x="258268" y="255690"/>
                  </a:lnTo>
                  <a:cubicBezTo>
                    <a:pt x="258268" y="255690"/>
                    <a:pt x="258836" y="254263"/>
                    <a:pt x="258836" y="253987"/>
                  </a:cubicBezTo>
                  <a:cubicBezTo>
                    <a:pt x="258836" y="253712"/>
                    <a:pt x="258722" y="251604"/>
                    <a:pt x="258722" y="251604"/>
                  </a:cubicBezTo>
                  <a:lnTo>
                    <a:pt x="258495" y="246999"/>
                  </a:lnTo>
                  <a:lnTo>
                    <a:pt x="259127" y="244842"/>
                  </a:lnTo>
                  <a:lnTo>
                    <a:pt x="260782" y="242118"/>
                  </a:lnTo>
                  <a:lnTo>
                    <a:pt x="262549" y="240415"/>
                  </a:lnTo>
                  <a:lnTo>
                    <a:pt x="264317" y="239847"/>
                  </a:lnTo>
                  <a:lnTo>
                    <a:pt x="265906" y="240756"/>
                  </a:lnTo>
                  <a:cubicBezTo>
                    <a:pt x="265906" y="240756"/>
                    <a:pt x="266246" y="241955"/>
                    <a:pt x="266360" y="242183"/>
                  </a:cubicBezTo>
                  <a:cubicBezTo>
                    <a:pt x="266473" y="242409"/>
                    <a:pt x="267787" y="243610"/>
                    <a:pt x="267787" y="243610"/>
                  </a:cubicBezTo>
                  <a:lnTo>
                    <a:pt x="268695" y="242588"/>
                  </a:lnTo>
                  <a:lnTo>
                    <a:pt x="269781" y="241388"/>
                  </a:lnTo>
                  <a:lnTo>
                    <a:pt x="271144" y="240707"/>
                  </a:lnTo>
                  <a:lnTo>
                    <a:pt x="271889" y="238372"/>
                  </a:lnTo>
                  <a:lnTo>
                    <a:pt x="271663" y="235875"/>
                  </a:lnTo>
                  <a:lnTo>
                    <a:pt x="272003" y="232356"/>
                  </a:lnTo>
                  <a:lnTo>
                    <a:pt x="272684" y="230199"/>
                  </a:lnTo>
                  <a:lnTo>
                    <a:pt x="273884" y="229113"/>
                  </a:lnTo>
                  <a:lnTo>
                    <a:pt x="274224" y="227004"/>
                  </a:lnTo>
                  <a:lnTo>
                    <a:pt x="274224" y="225237"/>
                  </a:lnTo>
                  <a:lnTo>
                    <a:pt x="274111" y="223875"/>
                  </a:lnTo>
                  <a:lnTo>
                    <a:pt x="273592" y="221832"/>
                  </a:lnTo>
                  <a:lnTo>
                    <a:pt x="275019" y="220518"/>
                  </a:lnTo>
                  <a:lnTo>
                    <a:pt x="277014" y="218637"/>
                  </a:lnTo>
                  <a:lnTo>
                    <a:pt x="280597" y="214097"/>
                  </a:lnTo>
                  <a:lnTo>
                    <a:pt x="282705" y="209897"/>
                  </a:lnTo>
                  <a:lnTo>
                    <a:pt x="284927" y="206151"/>
                  </a:lnTo>
                  <a:lnTo>
                    <a:pt x="286743" y="203427"/>
                  </a:lnTo>
                  <a:lnTo>
                    <a:pt x="287538" y="202859"/>
                  </a:lnTo>
                  <a:lnTo>
                    <a:pt x="289532" y="202632"/>
                  </a:lnTo>
                  <a:lnTo>
                    <a:pt x="292370" y="202567"/>
                  </a:lnTo>
                  <a:cubicBezTo>
                    <a:pt x="292370" y="202567"/>
                    <a:pt x="294073" y="202681"/>
                    <a:pt x="294073" y="202859"/>
                  </a:cubicBezTo>
                  <a:cubicBezTo>
                    <a:pt x="294073" y="203038"/>
                    <a:pt x="295386" y="203492"/>
                    <a:pt x="295386" y="203492"/>
                  </a:cubicBezTo>
                  <a:lnTo>
                    <a:pt x="296472" y="202811"/>
                  </a:lnTo>
                  <a:lnTo>
                    <a:pt x="296878" y="201384"/>
                  </a:lnTo>
                  <a:lnTo>
                    <a:pt x="296586" y="196827"/>
                  </a:lnTo>
                  <a:lnTo>
                    <a:pt x="297786" y="192060"/>
                  </a:lnTo>
                  <a:lnTo>
                    <a:pt x="298581" y="188087"/>
                  </a:lnTo>
                  <a:lnTo>
                    <a:pt x="301532" y="181325"/>
                  </a:lnTo>
                  <a:lnTo>
                    <a:pt x="303007" y="177060"/>
                  </a:lnTo>
                  <a:lnTo>
                    <a:pt x="303007" y="174109"/>
                  </a:lnTo>
                  <a:lnTo>
                    <a:pt x="304094" y="171206"/>
                  </a:lnTo>
                  <a:lnTo>
                    <a:pt x="304889" y="168936"/>
                  </a:lnTo>
                  <a:lnTo>
                    <a:pt x="303689" y="166098"/>
                  </a:lnTo>
                  <a:lnTo>
                    <a:pt x="303007" y="158542"/>
                  </a:lnTo>
                  <a:lnTo>
                    <a:pt x="301872" y="152461"/>
                  </a:lnTo>
                  <a:lnTo>
                    <a:pt x="302051" y="149104"/>
                  </a:lnTo>
                  <a:lnTo>
                    <a:pt x="303526" y="148082"/>
                  </a:lnTo>
                  <a:lnTo>
                    <a:pt x="304500" y="146380"/>
                  </a:lnTo>
                  <a:lnTo>
                    <a:pt x="305472" y="145747"/>
                  </a:lnTo>
                  <a:lnTo>
                    <a:pt x="306494" y="140526"/>
                  </a:lnTo>
                  <a:lnTo>
                    <a:pt x="307013" y="137850"/>
                  </a:lnTo>
                  <a:lnTo>
                    <a:pt x="308034" y="136488"/>
                  </a:lnTo>
                  <a:lnTo>
                    <a:pt x="308715" y="134607"/>
                  </a:lnTo>
                  <a:lnTo>
                    <a:pt x="311618" y="128980"/>
                  </a:lnTo>
                  <a:lnTo>
                    <a:pt x="311278" y="126483"/>
                  </a:lnTo>
                  <a:lnTo>
                    <a:pt x="312980" y="124829"/>
                  </a:lnTo>
                  <a:lnTo>
                    <a:pt x="312980" y="122445"/>
                  </a:lnTo>
                  <a:lnTo>
                    <a:pt x="311164" y="120856"/>
                  </a:lnTo>
                  <a:lnTo>
                    <a:pt x="311099" y="118862"/>
                  </a:lnTo>
                  <a:lnTo>
                    <a:pt x="312186" y="117500"/>
                  </a:lnTo>
                  <a:lnTo>
                    <a:pt x="313434" y="116251"/>
                  </a:lnTo>
                  <a:lnTo>
                    <a:pt x="313434" y="108808"/>
                  </a:lnTo>
                  <a:lnTo>
                    <a:pt x="315315" y="108873"/>
                  </a:lnTo>
                  <a:lnTo>
                    <a:pt x="316742" y="109732"/>
                  </a:lnTo>
                  <a:lnTo>
                    <a:pt x="319418" y="109505"/>
                  </a:lnTo>
                  <a:lnTo>
                    <a:pt x="322548" y="109213"/>
                  </a:lnTo>
                  <a:lnTo>
                    <a:pt x="324137" y="106376"/>
                  </a:lnTo>
                  <a:lnTo>
                    <a:pt x="324769" y="103992"/>
                  </a:lnTo>
                  <a:lnTo>
                    <a:pt x="326877" y="103359"/>
                  </a:lnTo>
                  <a:lnTo>
                    <a:pt x="328418" y="103246"/>
                  </a:lnTo>
                  <a:lnTo>
                    <a:pt x="328936" y="102386"/>
                  </a:lnTo>
                  <a:lnTo>
                    <a:pt x="331207" y="100732"/>
                  </a:lnTo>
                  <a:lnTo>
                    <a:pt x="331839" y="101365"/>
                  </a:lnTo>
                  <a:lnTo>
                    <a:pt x="332585" y="101657"/>
                  </a:lnTo>
                  <a:lnTo>
                    <a:pt x="333834" y="101138"/>
                  </a:lnTo>
                  <a:lnTo>
                    <a:pt x="334174" y="99711"/>
                  </a:lnTo>
                  <a:lnTo>
                    <a:pt x="334742" y="98738"/>
                  </a:lnTo>
                  <a:lnTo>
                    <a:pt x="335536" y="99192"/>
                  </a:lnTo>
                  <a:lnTo>
                    <a:pt x="336558" y="100392"/>
                  </a:lnTo>
                  <a:lnTo>
                    <a:pt x="337239" y="101251"/>
                  </a:lnTo>
                  <a:lnTo>
                    <a:pt x="338942" y="99094"/>
                  </a:lnTo>
                  <a:lnTo>
                    <a:pt x="341163" y="96030"/>
                  </a:lnTo>
                  <a:lnTo>
                    <a:pt x="342071" y="93581"/>
                  </a:lnTo>
                  <a:lnTo>
                    <a:pt x="343839" y="90630"/>
                  </a:lnTo>
                  <a:lnTo>
                    <a:pt x="345947" y="87841"/>
                  </a:lnTo>
                  <a:lnTo>
                    <a:pt x="344179" y="88068"/>
                  </a:lnTo>
                  <a:lnTo>
                    <a:pt x="343839" y="86981"/>
                  </a:lnTo>
                  <a:lnTo>
                    <a:pt x="342866" y="86803"/>
                  </a:lnTo>
                  <a:lnTo>
                    <a:pt x="342866" y="85100"/>
                  </a:lnTo>
                  <a:cubicBezTo>
                    <a:pt x="342866" y="85100"/>
                    <a:pt x="341277" y="85279"/>
                    <a:pt x="341098" y="85279"/>
                  </a:cubicBezTo>
                  <a:cubicBezTo>
                    <a:pt x="340920" y="85279"/>
                    <a:pt x="340304" y="84711"/>
                    <a:pt x="340304" y="84711"/>
                  </a:cubicBezTo>
                  <a:lnTo>
                    <a:pt x="340417" y="83965"/>
                  </a:lnTo>
                  <a:lnTo>
                    <a:pt x="341212" y="83106"/>
                  </a:lnTo>
                  <a:lnTo>
                    <a:pt x="339963" y="83154"/>
                  </a:lnTo>
                  <a:lnTo>
                    <a:pt x="339736" y="84014"/>
                  </a:lnTo>
                  <a:lnTo>
                    <a:pt x="338196" y="84306"/>
                  </a:lnTo>
                  <a:lnTo>
                    <a:pt x="336996" y="83511"/>
                  </a:lnTo>
                  <a:lnTo>
                    <a:pt x="336201" y="82311"/>
                  </a:lnTo>
                  <a:lnTo>
                    <a:pt x="336088" y="80836"/>
                  </a:lnTo>
                  <a:lnTo>
                    <a:pt x="336088" y="79928"/>
                  </a:lnTo>
                  <a:lnTo>
                    <a:pt x="334952" y="78793"/>
                  </a:lnTo>
                  <a:lnTo>
                    <a:pt x="333477" y="76749"/>
                  </a:lnTo>
                  <a:lnTo>
                    <a:pt x="332115" y="76117"/>
                  </a:lnTo>
                  <a:lnTo>
                    <a:pt x="330526" y="76068"/>
                  </a:lnTo>
                  <a:lnTo>
                    <a:pt x="328936" y="74252"/>
                  </a:lnTo>
                  <a:lnTo>
                    <a:pt x="328191" y="73620"/>
                  </a:lnTo>
                  <a:lnTo>
                    <a:pt x="327056" y="73782"/>
                  </a:lnTo>
                  <a:lnTo>
                    <a:pt x="326147" y="74576"/>
                  </a:lnTo>
                  <a:lnTo>
                    <a:pt x="324380" y="73668"/>
                  </a:lnTo>
                  <a:lnTo>
                    <a:pt x="322499" y="70879"/>
                  </a:lnTo>
                  <a:cubicBezTo>
                    <a:pt x="322499" y="70879"/>
                    <a:pt x="322045" y="67863"/>
                    <a:pt x="321980" y="67701"/>
                  </a:cubicBezTo>
                  <a:cubicBezTo>
                    <a:pt x="321915" y="67522"/>
                    <a:pt x="320667" y="65139"/>
                    <a:pt x="320667" y="65139"/>
                  </a:cubicBezTo>
                  <a:lnTo>
                    <a:pt x="320488" y="60712"/>
                  </a:lnTo>
                  <a:lnTo>
                    <a:pt x="320083" y="57307"/>
                  </a:lnTo>
                  <a:lnTo>
                    <a:pt x="319677" y="54355"/>
                  </a:lnTo>
                  <a:lnTo>
                    <a:pt x="318996" y="52199"/>
                  </a:lnTo>
                  <a:lnTo>
                    <a:pt x="319045" y="49183"/>
                  </a:lnTo>
                  <a:lnTo>
                    <a:pt x="317796" y="47139"/>
                  </a:lnTo>
                  <a:lnTo>
                    <a:pt x="317731" y="43507"/>
                  </a:lnTo>
                  <a:lnTo>
                    <a:pt x="316872" y="41350"/>
                  </a:lnTo>
                  <a:lnTo>
                    <a:pt x="317212" y="40150"/>
                  </a:lnTo>
                  <a:lnTo>
                    <a:pt x="317212" y="37540"/>
                  </a:lnTo>
                  <a:lnTo>
                    <a:pt x="316807" y="36340"/>
                  </a:lnTo>
                  <a:lnTo>
                    <a:pt x="317893" y="35707"/>
                  </a:lnTo>
                  <a:lnTo>
                    <a:pt x="318121" y="33891"/>
                  </a:lnTo>
                  <a:lnTo>
                    <a:pt x="317375" y="29691"/>
                  </a:lnTo>
                  <a:lnTo>
                    <a:pt x="316856" y="25313"/>
                  </a:lnTo>
                  <a:lnTo>
                    <a:pt x="315542" y="22410"/>
                  </a:lnTo>
                  <a:lnTo>
                    <a:pt x="315656" y="19962"/>
                  </a:lnTo>
                  <a:lnTo>
                    <a:pt x="316402" y="19394"/>
                  </a:lnTo>
                  <a:lnTo>
                    <a:pt x="317942" y="20529"/>
                  </a:lnTo>
                  <a:lnTo>
                    <a:pt x="318575" y="21551"/>
                  </a:lnTo>
                  <a:lnTo>
                    <a:pt x="318169" y="22232"/>
                  </a:lnTo>
                  <a:lnTo>
                    <a:pt x="318510" y="23091"/>
                  </a:lnTo>
                  <a:lnTo>
                    <a:pt x="319304" y="23140"/>
                  </a:lnTo>
                  <a:lnTo>
                    <a:pt x="320164" y="22005"/>
                  </a:lnTo>
                  <a:lnTo>
                    <a:pt x="319142" y="20351"/>
                  </a:lnTo>
                  <a:lnTo>
                    <a:pt x="315851" y="17789"/>
                  </a:lnTo>
                  <a:lnTo>
                    <a:pt x="314083" y="15681"/>
                  </a:lnTo>
                  <a:lnTo>
                    <a:pt x="312656" y="11935"/>
                  </a:lnTo>
                  <a:lnTo>
                    <a:pt x="311683" y="7622"/>
                  </a:lnTo>
                  <a:lnTo>
                    <a:pt x="310483" y="7038"/>
                  </a:lnTo>
                  <a:lnTo>
                    <a:pt x="311278" y="5870"/>
                  </a:lnTo>
                  <a:lnTo>
                    <a:pt x="309850" y="4848"/>
                  </a:lnTo>
                  <a:lnTo>
                    <a:pt x="310029" y="4054"/>
                  </a:lnTo>
                  <a:lnTo>
                    <a:pt x="310840" y="3649"/>
                  </a:lnTo>
                  <a:lnTo>
                    <a:pt x="311164" y="2514"/>
                  </a:lnTo>
                  <a:lnTo>
                    <a:pt x="310305" y="2108"/>
                  </a:lnTo>
                  <a:lnTo>
                    <a:pt x="310840" y="1427"/>
                  </a:lnTo>
                  <a:lnTo>
                    <a:pt x="310840" y="292"/>
                  </a:lnTo>
                  <a:lnTo>
                    <a:pt x="294851" y="600"/>
                  </a:lnTo>
                  <a:lnTo>
                    <a:pt x="264381" y="908"/>
                  </a:lnTo>
                  <a:lnTo>
                    <a:pt x="252933" y="681"/>
                  </a:lnTo>
                  <a:lnTo>
                    <a:pt x="252625" y="1281"/>
                  </a:lnTo>
                  <a:lnTo>
                    <a:pt x="252090" y="3551"/>
                  </a:lnTo>
                  <a:lnTo>
                    <a:pt x="250874" y="5448"/>
                  </a:lnTo>
                  <a:lnTo>
                    <a:pt x="248976" y="7038"/>
                  </a:lnTo>
                  <a:lnTo>
                    <a:pt x="242150" y="7038"/>
                  </a:lnTo>
                  <a:lnTo>
                    <a:pt x="239798" y="5676"/>
                  </a:lnTo>
                  <a:lnTo>
                    <a:pt x="236993" y="3243"/>
                  </a:lnTo>
                  <a:lnTo>
                    <a:pt x="234107" y="892"/>
                  </a:lnTo>
                  <a:lnTo>
                    <a:pt x="190146" y="892"/>
                  </a:lnTo>
                  <a:lnTo>
                    <a:pt x="97002" y="211"/>
                  </a:lnTo>
                  <a:lnTo>
                    <a:pt x="68803" y="211"/>
                  </a:lnTo>
                  <a:lnTo>
                    <a:pt x="64992" y="178"/>
                  </a:lnTo>
                  <a:close/>
                </a:path>
              </a:pathLst>
            </a:custGeom>
            <a:solidFill>
              <a:srgbClr val="3C296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5" name="Freeform: Shape 1004">
              <a:extLst>
                <a:ext uri="{FF2B5EF4-FFF2-40B4-BE49-F238E27FC236}">
                  <a16:creationId xmlns:a16="http://schemas.microsoft.com/office/drawing/2014/main" id="{56C32ECF-4550-0589-D9C5-EAE4EACDCBD3}"/>
                </a:ext>
              </a:extLst>
            </p:cNvPr>
            <p:cNvSpPr/>
            <p:nvPr/>
          </p:nvSpPr>
          <p:spPr>
            <a:xfrm>
              <a:off x="7898917" y="4186300"/>
              <a:ext cx="128334" cy="112672"/>
            </a:xfrm>
            <a:custGeom>
              <a:avLst/>
              <a:gdLst>
                <a:gd name="connsiteX0" fmla="*/ 121035 w 139115"/>
                <a:gd name="connsiteY0" fmla="*/ 121197 h 122137"/>
                <a:gd name="connsiteX1" fmla="*/ 120434 w 139115"/>
                <a:gd name="connsiteY1" fmla="*/ 118926 h 122137"/>
                <a:gd name="connsiteX2" fmla="*/ 119299 w 139115"/>
                <a:gd name="connsiteY2" fmla="*/ 117191 h 122137"/>
                <a:gd name="connsiteX3" fmla="*/ 115732 w 139115"/>
                <a:gd name="connsiteY3" fmla="*/ 115067 h 122137"/>
                <a:gd name="connsiteX4" fmla="*/ 114224 w 139115"/>
                <a:gd name="connsiteY4" fmla="*/ 112489 h 122137"/>
                <a:gd name="connsiteX5" fmla="*/ 113316 w 139115"/>
                <a:gd name="connsiteY5" fmla="*/ 110446 h 122137"/>
                <a:gd name="connsiteX6" fmla="*/ 111192 w 139115"/>
                <a:gd name="connsiteY6" fmla="*/ 108970 h 122137"/>
                <a:gd name="connsiteX7" fmla="*/ 106116 w 139115"/>
                <a:gd name="connsiteY7" fmla="*/ 107121 h 122137"/>
                <a:gd name="connsiteX8" fmla="*/ 103003 w 139115"/>
                <a:gd name="connsiteY8" fmla="*/ 104851 h 122137"/>
                <a:gd name="connsiteX9" fmla="*/ 102403 w 139115"/>
                <a:gd name="connsiteY9" fmla="*/ 103262 h 122137"/>
                <a:gd name="connsiteX10" fmla="*/ 102403 w 139115"/>
                <a:gd name="connsiteY10" fmla="*/ 101219 h 122137"/>
                <a:gd name="connsiteX11" fmla="*/ 100668 w 139115"/>
                <a:gd name="connsiteY11" fmla="*/ 98105 h 122137"/>
                <a:gd name="connsiteX12" fmla="*/ 98689 w 139115"/>
                <a:gd name="connsiteY12" fmla="*/ 94992 h 122137"/>
                <a:gd name="connsiteX13" fmla="*/ 95284 w 139115"/>
                <a:gd name="connsiteY13" fmla="*/ 89754 h 122137"/>
                <a:gd name="connsiteX14" fmla="*/ 90127 w 139115"/>
                <a:gd name="connsiteY14" fmla="*/ 85587 h 122137"/>
                <a:gd name="connsiteX15" fmla="*/ 83609 w 139115"/>
                <a:gd name="connsiteY15" fmla="*/ 80365 h 122137"/>
                <a:gd name="connsiteX16" fmla="*/ 79522 w 139115"/>
                <a:gd name="connsiteY16" fmla="*/ 77787 h 122137"/>
                <a:gd name="connsiteX17" fmla="*/ 75355 w 139115"/>
                <a:gd name="connsiteY17" fmla="*/ 76571 h 122137"/>
                <a:gd name="connsiteX18" fmla="*/ 70198 w 139115"/>
                <a:gd name="connsiteY18" fmla="*/ 76198 h 122137"/>
                <a:gd name="connsiteX19" fmla="*/ 64360 w 139115"/>
                <a:gd name="connsiteY19" fmla="*/ 76198 h 122137"/>
                <a:gd name="connsiteX20" fmla="*/ 59285 w 139115"/>
                <a:gd name="connsiteY20" fmla="*/ 76052 h 122137"/>
                <a:gd name="connsiteX21" fmla="*/ 57161 w 139115"/>
                <a:gd name="connsiteY21" fmla="*/ 75679 h 122137"/>
                <a:gd name="connsiteX22" fmla="*/ 54728 w 139115"/>
                <a:gd name="connsiteY22" fmla="*/ 73328 h 122137"/>
                <a:gd name="connsiteX23" fmla="*/ 53674 w 139115"/>
                <a:gd name="connsiteY23" fmla="*/ 72874 h 122137"/>
                <a:gd name="connsiteX24" fmla="*/ 52539 w 139115"/>
                <a:gd name="connsiteY24" fmla="*/ 75906 h 122137"/>
                <a:gd name="connsiteX25" fmla="*/ 49961 w 139115"/>
                <a:gd name="connsiteY25" fmla="*/ 76506 h 122137"/>
                <a:gd name="connsiteX26" fmla="*/ 46620 w 139115"/>
                <a:gd name="connsiteY26" fmla="*/ 77268 h 122137"/>
                <a:gd name="connsiteX27" fmla="*/ 42599 w 139115"/>
                <a:gd name="connsiteY27" fmla="*/ 77041 h 122137"/>
                <a:gd name="connsiteX28" fmla="*/ 40474 w 139115"/>
                <a:gd name="connsiteY28" fmla="*/ 76214 h 122137"/>
                <a:gd name="connsiteX29" fmla="*/ 38885 w 139115"/>
                <a:gd name="connsiteY29" fmla="*/ 74625 h 122137"/>
                <a:gd name="connsiteX30" fmla="*/ 37669 w 139115"/>
                <a:gd name="connsiteY30" fmla="*/ 72955 h 122137"/>
                <a:gd name="connsiteX31" fmla="*/ 36534 w 139115"/>
                <a:gd name="connsiteY31" fmla="*/ 71901 h 122137"/>
                <a:gd name="connsiteX32" fmla="*/ 34864 w 139115"/>
                <a:gd name="connsiteY32" fmla="*/ 71447 h 122137"/>
                <a:gd name="connsiteX33" fmla="*/ 32432 w 139115"/>
                <a:gd name="connsiteY33" fmla="*/ 70684 h 122137"/>
                <a:gd name="connsiteX34" fmla="*/ 30680 w 139115"/>
                <a:gd name="connsiteY34" fmla="*/ 69549 h 122137"/>
                <a:gd name="connsiteX35" fmla="*/ 28929 w 139115"/>
                <a:gd name="connsiteY35" fmla="*/ 68949 h 122137"/>
                <a:gd name="connsiteX36" fmla="*/ 27340 w 139115"/>
                <a:gd name="connsiteY36" fmla="*/ 71901 h 122137"/>
                <a:gd name="connsiteX37" fmla="*/ 24453 w 139115"/>
                <a:gd name="connsiteY37" fmla="*/ 76749 h 122137"/>
                <a:gd name="connsiteX38" fmla="*/ 23172 w 139115"/>
                <a:gd name="connsiteY38" fmla="*/ 78727 h 122137"/>
                <a:gd name="connsiteX39" fmla="*/ 20594 w 139115"/>
                <a:gd name="connsiteY39" fmla="*/ 80009 h 122137"/>
                <a:gd name="connsiteX40" fmla="*/ 19151 w 139115"/>
                <a:gd name="connsiteY40" fmla="*/ 79181 h 122137"/>
                <a:gd name="connsiteX41" fmla="*/ 16880 w 139115"/>
                <a:gd name="connsiteY41" fmla="*/ 78809 h 122137"/>
                <a:gd name="connsiteX42" fmla="*/ 15211 w 139115"/>
                <a:gd name="connsiteY42" fmla="*/ 79036 h 122137"/>
                <a:gd name="connsiteX43" fmla="*/ 13313 w 139115"/>
                <a:gd name="connsiteY43" fmla="*/ 80089 h 122137"/>
                <a:gd name="connsiteX44" fmla="*/ 11270 w 139115"/>
                <a:gd name="connsiteY44" fmla="*/ 80689 h 122137"/>
                <a:gd name="connsiteX45" fmla="*/ 10362 w 139115"/>
                <a:gd name="connsiteY45" fmla="*/ 79927 h 122137"/>
                <a:gd name="connsiteX46" fmla="*/ 8010 w 139115"/>
                <a:gd name="connsiteY46" fmla="*/ 79327 h 122137"/>
                <a:gd name="connsiteX47" fmla="*/ 4670 w 139115"/>
                <a:gd name="connsiteY47" fmla="*/ 79781 h 122137"/>
                <a:gd name="connsiteX48" fmla="*/ 3000 w 139115"/>
                <a:gd name="connsiteY48" fmla="*/ 81095 h 122137"/>
                <a:gd name="connsiteX49" fmla="*/ 1719 w 139115"/>
                <a:gd name="connsiteY49" fmla="*/ 79636 h 122137"/>
                <a:gd name="connsiteX50" fmla="*/ 1719 w 139115"/>
                <a:gd name="connsiteY50" fmla="*/ 73198 h 122137"/>
                <a:gd name="connsiteX51" fmla="*/ 1135 w 139115"/>
                <a:gd name="connsiteY51" fmla="*/ 70701 h 122137"/>
                <a:gd name="connsiteX52" fmla="*/ 0 w 139115"/>
                <a:gd name="connsiteY52" fmla="*/ 64620 h 122137"/>
                <a:gd name="connsiteX53" fmla="*/ 179 w 139115"/>
                <a:gd name="connsiteY53" fmla="*/ 61263 h 122137"/>
                <a:gd name="connsiteX54" fmla="*/ 1654 w 139115"/>
                <a:gd name="connsiteY54" fmla="*/ 60241 h 122137"/>
                <a:gd name="connsiteX55" fmla="*/ 2627 w 139115"/>
                <a:gd name="connsiteY55" fmla="*/ 58539 h 122137"/>
                <a:gd name="connsiteX56" fmla="*/ 3600 w 139115"/>
                <a:gd name="connsiteY56" fmla="*/ 57906 h 122137"/>
                <a:gd name="connsiteX57" fmla="*/ 4622 w 139115"/>
                <a:gd name="connsiteY57" fmla="*/ 52685 h 122137"/>
                <a:gd name="connsiteX58" fmla="*/ 5140 w 139115"/>
                <a:gd name="connsiteY58" fmla="*/ 50009 h 122137"/>
                <a:gd name="connsiteX59" fmla="*/ 6162 w 139115"/>
                <a:gd name="connsiteY59" fmla="*/ 48647 h 122137"/>
                <a:gd name="connsiteX60" fmla="*/ 6843 w 139115"/>
                <a:gd name="connsiteY60" fmla="*/ 46766 h 122137"/>
                <a:gd name="connsiteX61" fmla="*/ 9746 w 139115"/>
                <a:gd name="connsiteY61" fmla="*/ 41139 h 122137"/>
                <a:gd name="connsiteX62" fmla="*/ 9405 w 139115"/>
                <a:gd name="connsiteY62" fmla="*/ 38642 h 122137"/>
                <a:gd name="connsiteX63" fmla="*/ 11108 w 139115"/>
                <a:gd name="connsiteY63" fmla="*/ 36988 h 122137"/>
                <a:gd name="connsiteX64" fmla="*/ 11108 w 139115"/>
                <a:gd name="connsiteY64" fmla="*/ 34604 h 122137"/>
                <a:gd name="connsiteX65" fmla="*/ 9292 w 139115"/>
                <a:gd name="connsiteY65" fmla="*/ 33015 h 122137"/>
                <a:gd name="connsiteX66" fmla="*/ 9227 w 139115"/>
                <a:gd name="connsiteY66" fmla="*/ 31021 h 122137"/>
                <a:gd name="connsiteX67" fmla="*/ 10313 w 139115"/>
                <a:gd name="connsiteY67" fmla="*/ 29658 h 122137"/>
                <a:gd name="connsiteX68" fmla="*/ 11562 w 139115"/>
                <a:gd name="connsiteY68" fmla="*/ 28410 h 122137"/>
                <a:gd name="connsiteX69" fmla="*/ 11562 w 139115"/>
                <a:gd name="connsiteY69" fmla="*/ 20967 h 122137"/>
                <a:gd name="connsiteX70" fmla="*/ 13443 w 139115"/>
                <a:gd name="connsiteY70" fmla="*/ 21032 h 122137"/>
                <a:gd name="connsiteX71" fmla="*/ 14870 w 139115"/>
                <a:gd name="connsiteY71" fmla="*/ 21891 h 122137"/>
                <a:gd name="connsiteX72" fmla="*/ 17546 w 139115"/>
                <a:gd name="connsiteY72" fmla="*/ 21664 h 122137"/>
                <a:gd name="connsiteX73" fmla="*/ 20675 w 139115"/>
                <a:gd name="connsiteY73" fmla="*/ 21372 h 122137"/>
                <a:gd name="connsiteX74" fmla="*/ 22264 w 139115"/>
                <a:gd name="connsiteY74" fmla="*/ 18535 h 122137"/>
                <a:gd name="connsiteX75" fmla="*/ 22897 w 139115"/>
                <a:gd name="connsiteY75" fmla="*/ 16151 h 122137"/>
                <a:gd name="connsiteX76" fmla="*/ 25005 w 139115"/>
                <a:gd name="connsiteY76" fmla="*/ 15518 h 122137"/>
                <a:gd name="connsiteX77" fmla="*/ 26545 w 139115"/>
                <a:gd name="connsiteY77" fmla="*/ 15405 h 122137"/>
                <a:gd name="connsiteX78" fmla="*/ 27064 w 139115"/>
                <a:gd name="connsiteY78" fmla="*/ 14545 h 122137"/>
                <a:gd name="connsiteX79" fmla="*/ 29334 w 139115"/>
                <a:gd name="connsiteY79" fmla="*/ 12891 h 122137"/>
                <a:gd name="connsiteX80" fmla="*/ 29967 w 139115"/>
                <a:gd name="connsiteY80" fmla="*/ 13524 h 122137"/>
                <a:gd name="connsiteX81" fmla="*/ 30713 w 139115"/>
                <a:gd name="connsiteY81" fmla="*/ 13816 h 122137"/>
                <a:gd name="connsiteX82" fmla="*/ 31961 w 139115"/>
                <a:gd name="connsiteY82" fmla="*/ 13297 h 122137"/>
                <a:gd name="connsiteX83" fmla="*/ 32302 w 139115"/>
                <a:gd name="connsiteY83" fmla="*/ 11870 h 122137"/>
                <a:gd name="connsiteX84" fmla="*/ 32869 w 139115"/>
                <a:gd name="connsiteY84" fmla="*/ 10897 h 122137"/>
                <a:gd name="connsiteX85" fmla="*/ 33664 w 139115"/>
                <a:gd name="connsiteY85" fmla="*/ 11351 h 122137"/>
                <a:gd name="connsiteX86" fmla="*/ 34686 w 139115"/>
                <a:gd name="connsiteY86" fmla="*/ 12551 h 122137"/>
                <a:gd name="connsiteX87" fmla="*/ 35367 w 139115"/>
                <a:gd name="connsiteY87" fmla="*/ 13410 h 122137"/>
                <a:gd name="connsiteX88" fmla="*/ 37069 w 139115"/>
                <a:gd name="connsiteY88" fmla="*/ 11254 h 122137"/>
                <a:gd name="connsiteX89" fmla="*/ 39291 w 139115"/>
                <a:gd name="connsiteY89" fmla="*/ 8189 h 122137"/>
                <a:gd name="connsiteX90" fmla="*/ 40199 w 139115"/>
                <a:gd name="connsiteY90" fmla="*/ 5740 h 122137"/>
                <a:gd name="connsiteX91" fmla="*/ 41967 w 139115"/>
                <a:gd name="connsiteY91" fmla="*/ 2789 h 122137"/>
                <a:gd name="connsiteX92" fmla="*/ 44074 w 139115"/>
                <a:gd name="connsiteY92" fmla="*/ 0 h 122137"/>
                <a:gd name="connsiteX93" fmla="*/ 44772 w 139115"/>
                <a:gd name="connsiteY93" fmla="*/ 535 h 122137"/>
                <a:gd name="connsiteX94" fmla="*/ 44918 w 139115"/>
                <a:gd name="connsiteY94" fmla="*/ 2124 h 122137"/>
                <a:gd name="connsiteX95" fmla="*/ 45518 w 139115"/>
                <a:gd name="connsiteY95" fmla="*/ 4102 h 122137"/>
                <a:gd name="connsiteX96" fmla="*/ 48923 w 139115"/>
                <a:gd name="connsiteY96" fmla="*/ 8805 h 122137"/>
                <a:gd name="connsiteX97" fmla="*/ 51355 w 139115"/>
                <a:gd name="connsiteY97" fmla="*/ 13199 h 122137"/>
                <a:gd name="connsiteX98" fmla="*/ 54388 w 139115"/>
                <a:gd name="connsiteY98" fmla="*/ 21388 h 122137"/>
                <a:gd name="connsiteX99" fmla="*/ 55069 w 139115"/>
                <a:gd name="connsiteY99" fmla="*/ 25475 h 122137"/>
                <a:gd name="connsiteX100" fmla="*/ 56123 w 139115"/>
                <a:gd name="connsiteY100" fmla="*/ 29642 h 122137"/>
                <a:gd name="connsiteX101" fmla="*/ 56723 w 139115"/>
                <a:gd name="connsiteY101" fmla="*/ 33729 h 122137"/>
                <a:gd name="connsiteX102" fmla="*/ 57485 w 139115"/>
                <a:gd name="connsiteY102" fmla="*/ 34945 h 122137"/>
                <a:gd name="connsiteX103" fmla="*/ 57404 w 139115"/>
                <a:gd name="connsiteY103" fmla="*/ 41837 h 122137"/>
                <a:gd name="connsiteX104" fmla="*/ 58685 w 139115"/>
                <a:gd name="connsiteY104" fmla="*/ 43280 h 122137"/>
                <a:gd name="connsiteX105" fmla="*/ 59220 w 139115"/>
                <a:gd name="connsiteY105" fmla="*/ 44788 h 122137"/>
                <a:gd name="connsiteX106" fmla="*/ 59755 w 139115"/>
                <a:gd name="connsiteY106" fmla="*/ 46766 h 122137"/>
                <a:gd name="connsiteX107" fmla="*/ 61263 w 139115"/>
                <a:gd name="connsiteY107" fmla="*/ 48274 h 122137"/>
                <a:gd name="connsiteX108" fmla="*/ 62253 w 139115"/>
                <a:gd name="connsiteY108" fmla="*/ 48582 h 122137"/>
                <a:gd name="connsiteX109" fmla="*/ 62625 w 139115"/>
                <a:gd name="connsiteY109" fmla="*/ 51015 h 122137"/>
                <a:gd name="connsiteX110" fmla="*/ 63225 w 139115"/>
                <a:gd name="connsiteY110" fmla="*/ 52377 h 122137"/>
                <a:gd name="connsiteX111" fmla="*/ 62398 w 139115"/>
                <a:gd name="connsiteY111" fmla="*/ 52912 h 122137"/>
                <a:gd name="connsiteX112" fmla="*/ 62933 w 139115"/>
                <a:gd name="connsiteY112" fmla="*/ 54809 h 122137"/>
                <a:gd name="connsiteX113" fmla="*/ 64150 w 139115"/>
                <a:gd name="connsiteY113" fmla="*/ 54663 h 122137"/>
                <a:gd name="connsiteX114" fmla="*/ 66047 w 139115"/>
                <a:gd name="connsiteY114" fmla="*/ 54663 h 122137"/>
                <a:gd name="connsiteX115" fmla="*/ 66647 w 139115"/>
                <a:gd name="connsiteY115" fmla="*/ 56025 h 122137"/>
                <a:gd name="connsiteX116" fmla="*/ 67101 w 139115"/>
                <a:gd name="connsiteY116" fmla="*/ 60647 h 122137"/>
                <a:gd name="connsiteX117" fmla="*/ 67782 w 139115"/>
                <a:gd name="connsiteY117" fmla="*/ 63144 h 122137"/>
                <a:gd name="connsiteX118" fmla="*/ 68236 w 139115"/>
                <a:gd name="connsiteY118" fmla="*/ 64198 h 122137"/>
                <a:gd name="connsiteX119" fmla="*/ 69825 w 139115"/>
                <a:gd name="connsiteY119" fmla="*/ 64279 h 122137"/>
                <a:gd name="connsiteX120" fmla="*/ 70814 w 139115"/>
                <a:gd name="connsiteY120" fmla="*/ 62917 h 122137"/>
                <a:gd name="connsiteX121" fmla="*/ 70506 w 139115"/>
                <a:gd name="connsiteY121" fmla="*/ 61101 h 122137"/>
                <a:gd name="connsiteX122" fmla="*/ 69598 w 139115"/>
                <a:gd name="connsiteY122" fmla="*/ 59739 h 122137"/>
                <a:gd name="connsiteX123" fmla="*/ 69290 w 139115"/>
                <a:gd name="connsiteY123" fmla="*/ 58069 h 122137"/>
                <a:gd name="connsiteX124" fmla="*/ 69598 w 139115"/>
                <a:gd name="connsiteY124" fmla="*/ 56852 h 122137"/>
                <a:gd name="connsiteX125" fmla="*/ 70814 w 139115"/>
                <a:gd name="connsiteY125" fmla="*/ 55798 h 122137"/>
                <a:gd name="connsiteX126" fmla="*/ 71349 w 139115"/>
                <a:gd name="connsiteY126" fmla="*/ 55490 h 122137"/>
                <a:gd name="connsiteX127" fmla="*/ 72938 w 139115"/>
                <a:gd name="connsiteY127" fmla="*/ 56171 h 122137"/>
                <a:gd name="connsiteX128" fmla="*/ 74446 w 139115"/>
                <a:gd name="connsiteY128" fmla="*/ 57452 h 122137"/>
                <a:gd name="connsiteX129" fmla="*/ 75501 w 139115"/>
                <a:gd name="connsiteY129" fmla="*/ 59431 h 122137"/>
                <a:gd name="connsiteX130" fmla="*/ 75728 w 139115"/>
                <a:gd name="connsiteY130" fmla="*/ 61182 h 122137"/>
                <a:gd name="connsiteX131" fmla="*/ 75582 w 139115"/>
                <a:gd name="connsiteY131" fmla="*/ 62771 h 122137"/>
                <a:gd name="connsiteX132" fmla="*/ 76409 w 139115"/>
                <a:gd name="connsiteY132" fmla="*/ 64214 h 122137"/>
                <a:gd name="connsiteX133" fmla="*/ 77317 w 139115"/>
                <a:gd name="connsiteY133" fmla="*/ 64895 h 122137"/>
                <a:gd name="connsiteX134" fmla="*/ 77917 w 139115"/>
                <a:gd name="connsiteY134" fmla="*/ 66403 h 122137"/>
                <a:gd name="connsiteX135" fmla="*/ 79814 w 139115"/>
                <a:gd name="connsiteY135" fmla="*/ 67230 h 122137"/>
                <a:gd name="connsiteX136" fmla="*/ 80949 w 139115"/>
                <a:gd name="connsiteY136" fmla="*/ 67085 h 122137"/>
                <a:gd name="connsiteX137" fmla="*/ 82538 w 139115"/>
                <a:gd name="connsiteY137" fmla="*/ 65041 h 122137"/>
                <a:gd name="connsiteX138" fmla="*/ 83073 w 139115"/>
                <a:gd name="connsiteY138" fmla="*/ 66403 h 122137"/>
                <a:gd name="connsiteX139" fmla="*/ 83301 w 139115"/>
                <a:gd name="connsiteY139" fmla="*/ 65495 h 122137"/>
                <a:gd name="connsiteX140" fmla="*/ 84208 w 139115"/>
                <a:gd name="connsiteY140" fmla="*/ 66631 h 122137"/>
                <a:gd name="connsiteX141" fmla="*/ 85571 w 139115"/>
                <a:gd name="connsiteY141" fmla="*/ 65268 h 122137"/>
                <a:gd name="connsiteX142" fmla="*/ 86025 w 139115"/>
                <a:gd name="connsiteY142" fmla="*/ 66776 h 122137"/>
                <a:gd name="connsiteX143" fmla="*/ 87387 w 139115"/>
                <a:gd name="connsiteY143" fmla="*/ 66776 h 122137"/>
                <a:gd name="connsiteX144" fmla="*/ 87533 w 139115"/>
                <a:gd name="connsiteY144" fmla="*/ 67830 h 122137"/>
                <a:gd name="connsiteX145" fmla="*/ 88814 w 139115"/>
                <a:gd name="connsiteY145" fmla="*/ 67458 h 122137"/>
                <a:gd name="connsiteX146" fmla="*/ 89041 w 139115"/>
                <a:gd name="connsiteY146" fmla="*/ 68674 h 122137"/>
                <a:gd name="connsiteX147" fmla="*/ 89576 w 139115"/>
                <a:gd name="connsiteY147" fmla="*/ 69047 h 122137"/>
                <a:gd name="connsiteX148" fmla="*/ 90630 w 139115"/>
                <a:gd name="connsiteY148" fmla="*/ 71998 h 122137"/>
                <a:gd name="connsiteX149" fmla="*/ 93127 w 139115"/>
                <a:gd name="connsiteY149" fmla="*/ 72144 h 122137"/>
                <a:gd name="connsiteX150" fmla="*/ 94716 w 139115"/>
                <a:gd name="connsiteY150" fmla="*/ 72906 h 122137"/>
                <a:gd name="connsiteX151" fmla="*/ 97895 w 139115"/>
                <a:gd name="connsiteY151" fmla="*/ 73814 h 122137"/>
                <a:gd name="connsiteX152" fmla="*/ 101008 w 139115"/>
                <a:gd name="connsiteY152" fmla="*/ 76473 h 122137"/>
                <a:gd name="connsiteX153" fmla="*/ 104121 w 139115"/>
                <a:gd name="connsiteY153" fmla="*/ 80722 h 122137"/>
                <a:gd name="connsiteX154" fmla="*/ 105938 w 139115"/>
                <a:gd name="connsiteY154" fmla="*/ 83835 h 122137"/>
                <a:gd name="connsiteX155" fmla="*/ 108435 w 139115"/>
                <a:gd name="connsiteY155" fmla="*/ 86300 h 122137"/>
                <a:gd name="connsiteX156" fmla="*/ 108970 w 139115"/>
                <a:gd name="connsiteY156" fmla="*/ 88230 h 122137"/>
                <a:gd name="connsiteX157" fmla="*/ 109732 w 139115"/>
                <a:gd name="connsiteY157" fmla="*/ 88992 h 122137"/>
                <a:gd name="connsiteX158" fmla="*/ 112456 w 139115"/>
                <a:gd name="connsiteY158" fmla="*/ 88992 h 122137"/>
                <a:gd name="connsiteX159" fmla="*/ 113899 w 139115"/>
                <a:gd name="connsiteY159" fmla="*/ 90046 h 122137"/>
                <a:gd name="connsiteX160" fmla="*/ 115262 w 139115"/>
                <a:gd name="connsiteY160" fmla="*/ 90500 h 122137"/>
                <a:gd name="connsiteX161" fmla="*/ 116251 w 139115"/>
                <a:gd name="connsiteY161" fmla="*/ 92316 h 122137"/>
                <a:gd name="connsiteX162" fmla="*/ 117759 w 139115"/>
                <a:gd name="connsiteY162" fmla="*/ 94522 h 122137"/>
                <a:gd name="connsiteX163" fmla="*/ 119429 w 139115"/>
                <a:gd name="connsiteY163" fmla="*/ 96192 h 122137"/>
                <a:gd name="connsiteX164" fmla="*/ 119964 w 139115"/>
                <a:gd name="connsiteY164" fmla="*/ 95284 h 122137"/>
                <a:gd name="connsiteX165" fmla="*/ 121018 w 139115"/>
                <a:gd name="connsiteY165" fmla="*/ 96111 h 122137"/>
                <a:gd name="connsiteX166" fmla="*/ 121926 w 139115"/>
                <a:gd name="connsiteY166" fmla="*/ 97619 h 122137"/>
                <a:gd name="connsiteX167" fmla="*/ 122526 w 139115"/>
                <a:gd name="connsiteY167" fmla="*/ 98608 h 122137"/>
                <a:gd name="connsiteX168" fmla="*/ 122980 w 139115"/>
                <a:gd name="connsiteY168" fmla="*/ 99662 h 122137"/>
                <a:gd name="connsiteX169" fmla="*/ 123288 w 139115"/>
                <a:gd name="connsiteY169" fmla="*/ 101413 h 122137"/>
                <a:gd name="connsiteX170" fmla="*/ 123288 w 139115"/>
                <a:gd name="connsiteY170" fmla="*/ 103619 h 122137"/>
                <a:gd name="connsiteX171" fmla="*/ 125024 w 139115"/>
                <a:gd name="connsiteY171" fmla="*/ 104300 h 122137"/>
                <a:gd name="connsiteX172" fmla="*/ 126613 w 139115"/>
                <a:gd name="connsiteY172" fmla="*/ 103619 h 122137"/>
                <a:gd name="connsiteX173" fmla="*/ 127213 w 139115"/>
                <a:gd name="connsiteY173" fmla="*/ 104446 h 122137"/>
                <a:gd name="connsiteX174" fmla="*/ 128802 w 139115"/>
                <a:gd name="connsiteY174" fmla="*/ 106424 h 122137"/>
                <a:gd name="connsiteX175" fmla="*/ 130553 w 139115"/>
                <a:gd name="connsiteY175" fmla="*/ 107867 h 122137"/>
                <a:gd name="connsiteX176" fmla="*/ 131380 w 139115"/>
                <a:gd name="connsiteY176" fmla="*/ 109456 h 122137"/>
                <a:gd name="connsiteX177" fmla="*/ 131380 w 139115"/>
                <a:gd name="connsiteY177" fmla="*/ 111273 h 122137"/>
                <a:gd name="connsiteX178" fmla="*/ 133277 w 139115"/>
                <a:gd name="connsiteY178" fmla="*/ 111499 h 122137"/>
                <a:gd name="connsiteX179" fmla="*/ 134413 w 139115"/>
                <a:gd name="connsiteY179" fmla="*/ 112716 h 122137"/>
                <a:gd name="connsiteX180" fmla="*/ 136229 w 139115"/>
                <a:gd name="connsiteY180" fmla="*/ 111208 h 122137"/>
                <a:gd name="connsiteX181" fmla="*/ 137364 w 139115"/>
                <a:gd name="connsiteY181" fmla="*/ 111581 h 122137"/>
                <a:gd name="connsiteX182" fmla="*/ 138353 w 139115"/>
                <a:gd name="connsiteY182" fmla="*/ 113251 h 122137"/>
                <a:gd name="connsiteX183" fmla="*/ 139115 w 139115"/>
                <a:gd name="connsiteY183" fmla="*/ 115375 h 122137"/>
                <a:gd name="connsiteX184" fmla="*/ 139115 w 139115"/>
                <a:gd name="connsiteY184" fmla="*/ 116429 h 122137"/>
                <a:gd name="connsiteX185" fmla="*/ 135710 w 139115"/>
                <a:gd name="connsiteY185" fmla="*/ 116510 h 122137"/>
                <a:gd name="connsiteX186" fmla="*/ 133213 w 139115"/>
                <a:gd name="connsiteY186" fmla="*/ 116137 h 122137"/>
                <a:gd name="connsiteX187" fmla="*/ 130942 w 139115"/>
                <a:gd name="connsiteY187" fmla="*/ 116364 h 122137"/>
                <a:gd name="connsiteX188" fmla="*/ 130861 w 139115"/>
                <a:gd name="connsiteY188" fmla="*/ 118570 h 122137"/>
                <a:gd name="connsiteX189" fmla="*/ 130715 w 139115"/>
                <a:gd name="connsiteY189" fmla="*/ 120013 h 122137"/>
                <a:gd name="connsiteX190" fmla="*/ 129661 w 139115"/>
                <a:gd name="connsiteY190" fmla="*/ 121294 h 122137"/>
                <a:gd name="connsiteX191" fmla="*/ 127229 w 139115"/>
                <a:gd name="connsiteY191" fmla="*/ 121326 h 122137"/>
                <a:gd name="connsiteX192" fmla="*/ 125559 w 139115"/>
                <a:gd name="connsiteY192" fmla="*/ 119559 h 122137"/>
                <a:gd name="connsiteX193" fmla="*/ 124423 w 139115"/>
                <a:gd name="connsiteY193" fmla="*/ 118651 h 122137"/>
                <a:gd name="connsiteX194" fmla="*/ 122672 w 139115"/>
                <a:gd name="connsiteY194" fmla="*/ 120548 h 122137"/>
                <a:gd name="connsiteX195" fmla="*/ 121083 w 139115"/>
                <a:gd name="connsiteY195" fmla="*/ 122137 h 122137"/>
                <a:gd name="connsiteX196" fmla="*/ 121002 w 139115"/>
                <a:gd name="connsiteY196" fmla="*/ 121310 h 122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39115" h="122137">
                  <a:moveTo>
                    <a:pt x="121035" y="121197"/>
                  </a:moveTo>
                  <a:lnTo>
                    <a:pt x="120434" y="118926"/>
                  </a:lnTo>
                  <a:lnTo>
                    <a:pt x="119299" y="117191"/>
                  </a:lnTo>
                  <a:lnTo>
                    <a:pt x="115732" y="115067"/>
                  </a:lnTo>
                  <a:lnTo>
                    <a:pt x="114224" y="112489"/>
                  </a:lnTo>
                  <a:lnTo>
                    <a:pt x="113316" y="110446"/>
                  </a:lnTo>
                  <a:lnTo>
                    <a:pt x="111192" y="108970"/>
                  </a:lnTo>
                  <a:lnTo>
                    <a:pt x="106116" y="107121"/>
                  </a:lnTo>
                  <a:lnTo>
                    <a:pt x="103003" y="104851"/>
                  </a:lnTo>
                  <a:lnTo>
                    <a:pt x="102403" y="103262"/>
                  </a:lnTo>
                  <a:lnTo>
                    <a:pt x="102403" y="101219"/>
                  </a:lnTo>
                  <a:lnTo>
                    <a:pt x="100668" y="98105"/>
                  </a:lnTo>
                  <a:lnTo>
                    <a:pt x="98689" y="94992"/>
                  </a:lnTo>
                  <a:lnTo>
                    <a:pt x="95284" y="89754"/>
                  </a:lnTo>
                  <a:lnTo>
                    <a:pt x="90127" y="85587"/>
                  </a:lnTo>
                  <a:lnTo>
                    <a:pt x="83609" y="80365"/>
                  </a:lnTo>
                  <a:lnTo>
                    <a:pt x="79522" y="77787"/>
                  </a:lnTo>
                  <a:lnTo>
                    <a:pt x="75355" y="76571"/>
                  </a:lnTo>
                  <a:lnTo>
                    <a:pt x="70198" y="76198"/>
                  </a:lnTo>
                  <a:lnTo>
                    <a:pt x="64360" y="76198"/>
                  </a:lnTo>
                  <a:cubicBezTo>
                    <a:pt x="64360" y="76198"/>
                    <a:pt x="59512" y="76117"/>
                    <a:pt x="59285" y="76052"/>
                  </a:cubicBezTo>
                  <a:cubicBezTo>
                    <a:pt x="59058" y="75971"/>
                    <a:pt x="57161" y="75679"/>
                    <a:pt x="57161" y="75679"/>
                  </a:cubicBezTo>
                  <a:lnTo>
                    <a:pt x="54728" y="73328"/>
                  </a:lnTo>
                  <a:lnTo>
                    <a:pt x="53674" y="72874"/>
                  </a:lnTo>
                  <a:lnTo>
                    <a:pt x="52539" y="75906"/>
                  </a:lnTo>
                  <a:lnTo>
                    <a:pt x="49961" y="76506"/>
                  </a:lnTo>
                  <a:lnTo>
                    <a:pt x="46620" y="77268"/>
                  </a:lnTo>
                  <a:cubicBezTo>
                    <a:pt x="46620" y="77268"/>
                    <a:pt x="42988" y="77187"/>
                    <a:pt x="42599" y="77041"/>
                  </a:cubicBezTo>
                  <a:cubicBezTo>
                    <a:pt x="42226" y="76895"/>
                    <a:pt x="40474" y="76214"/>
                    <a:pt x="40474" y="76214"/>
                  </a:cubicBezTo>
                  <a:lnTo>
                    <a:pt x="38885" y="74625"/>
                  </a:lnTo>
                  <a:lnTo>
                    <a:pt x="37669" y="72955"/>
                  </a:lnTo>
                  <a:lnTo>
                    <a:pt x="36534" y="71901"/>
                  </a:lnTo>
                  <a:lnTo>
                    <a:pt x="34864" y="71447"/>
                  </a:lnTo>
                  <a:lnTo>
                    <a:pt x="32432" y="70684"/>
                  </a:lnTo>
                  <a:lnTo>
                    <a:pt x="30680" y="69549"/>
                  </a:lnTo>
                  <a:lnTo>
                    <a:pt x="28929" y="68949"/>
                  </a:lnTo>
                  <a:lnTo>
                    <a:pt x="27340" y="71901"/>
                  </a:lnTo>
                  <a:lnTo>
                    <a:pt x="24453" y="76749"/>
                  </a:lnTo>
                  <a:lnTo>
                    <a:pt x="23172" y="78727"/>
                  </a:lnTo>
                  <a:lnTo>
                    <a:pt x="20594" y="80009"/>
                  </a:lnTo>
                  <a:lnTo>
                    <a:pt x="19151" y="79181"/>
                  </a:lnTo>
                  <a:lnTo>
                    <a:pt x="16880" y="78809"/>
                  </a:lnTo>
                  <a:lnTo>
                    <a:pt x="15211" y="79036"/>
                  </a:lnTo>
                  <a:lnTo>
                    <a:pt x="13313" y="80089"/>
                  </a:lnTo>
                  <a:lnTo>
                    <a:pt x="11270" y="80689"/>
                  </a:lnTo>
                  <a:lnTo>
                    <a:pt x="10362" y="79927"/>
                  </a:lnTo>
                  <a:lnTo>
                    <a:pt x="8010" y="79327"/>
                  </a:lnTo>
                  <a:lnTo>
                    <a:pt x="4670" y="79781"/>
                  </a:lnTo>
                  <a:lnTo>
                    <a:pt x="3000" y="81095"/>
                  </a:lnTo>
                  <a:lnTo>
                    <a:pt x="1719" y="79636"/>
                  </a:lnTo>
                  <a:lnTo>
                    <a:pt x="1719" y="73198"/>
                  </a:lnTo>
                  <a:lnTo>
                    <a:pt x="1135" y="70701"/>
                  </a:lnTo>
                  <a:lnTo>
                    <a:pt x="0" y="64620"/>
                  </a:lnTo>
                  <a:lnTo>
                    <a:pt x="179" y="61263"/>
                  </a:lnTo>
                  <a:lnTo>
                    <a:pt x="1654" y="60241"/>
                  </a:lnTo>
                  <a:lnTo>
                    <a:pt x="2627" y="58539"/>
                  </a:lnTo>
                  <a:lnTo>
                    <a:pt x="3600" y="57906"/>
                  </a:lnTo>
                  <a:lnTo>
                    <a:pt x="4622" y="52685"/>
                  </a:lnTo>
                  <a:lnTo>
                    <a:pt x="5140" y="50009"/>
                  </a:lnTo>
                  <a:lnTo>
                    <a:pt x="6162" y="48647"/>
                  </a:lnTo>
                  <a:lnTo>
                    <a:pt x="6843" y="46766"/>
                  </a:lnTo>
                  <a:lnTo>
                    <a:pt x="9746" y="41139"/>
                  </a:lnTo>
                  <a:lnTo>
                    <a:pt x="9405" y="38642"/>
                  </a:lnTo>
                  <a:lnTo>
                    <a:pt x="11108" y="36988"/>
                  </a:lnTo>
                  <a:lnTo>
                    <a:pt x="11108" y="34604"/>
                  </a:lnTo>
                  <a:lnTo>
                    <a:pt x="9292" y="33015"/>
                  </a:lnTo>
                  <a:lnTo>
                    <a:pt x="9227" y="31021"/>
                  </a:lnTo>
                  <a:lnTo>
                    <a:pt x="10313" y="29658"/>
                  </a:lnTo>
                  <a:lnTo>
                    <a:pt x="11562" y="28410"/>
                  </a:lnTo>
                  <a:lnTo>
                    <a:pt x="11562" y="20967"/>
                  </a:lnTo>
                  <a:lnTo>
                    <a:pt x="13443" y="21032"/>
                  </a:lnTo>
                  <a:lnTo>
                    <a:pt x="14870" y="21891"/>
                  </a:lnTo>
                  <a:lnTo>
                    <a:pt x="17546" y="21664"/>
                  </a:lnTo>
                  <a:lnTo>
                    <a:pt x="20675" y="21372"/>
                  </a:lnTo>
                  <a:lnTo>
                    <a:pt x="22264" y="18535"/>
                  </a:lnTo>
                  <a:lnTo>
                    <a:pt x="22897" y="16151"/>
                  </a:lnTo>
                  <a:lnTo>
                    <a:pt x="25005" y="15518"/>
                  </a:lnTo>
                  <a:lnTo>
                    <a:pt x="26545" y="15405"/>
                  </a:lnTo>
                  <a:lnTo>
                    <a:pt x="27064" y="14545"/>
                  </a:lnTo>
                  <a:lnTo>
                    <a:pt x="29334" y="12891"/>
                  </a:lnTo>
                  <a:lnTo>
                    <a:pt x="29967" y="13524"/>
                  </a:lnTo>
                  <a:lnTo>
                    <a:pt x="30713" y="13816"/>
                  </a:lnTo>
                  <a:lnTo>
                    <a:pt x="31961" y="13297"/>
                  </a:lnTo>
                  <a:lnTo>
                    <a:pt x="32302" y="11870"/>
                  </a:lnTo>
                  <a:lnTo>
                    <a:pt x="32869" y="10897"/>
                  </a:lnTo>
                  <a:lnTo>
                    <a:pt x="33664" y="11351"/>
                  </a:lnTo>
                  <a:lnTo>
                    <a:pt x="34686" y="12551"/>
                  </a:lnTo>
                  <a:lnTo>
                    <a:pt x="35367" y="13410"/>
                  </a:lnTo>
                  <a:lnTo>
                    <a:pt x="37069" y="11254"/>
                  </a:lnTo>
                  <a:lnTo>
                    <a:pt x="39291" y="8189"/>
                  </a:lnTo>
                  <a:lnTo>
                    <a:pt x="40199" y="5740"/>
                  </a:lnTo>
                  <a:lnTo>
                    <a:pt x="41967" y="2789"/>
                  </a:lnTo>
                  <a:lnTo>
                    <a:pt x="44074" y="0"/>
                  </a:lnTo>
                  <a:lnTo>
                    <a:pt x="44772" y="535"/>
                  </a:lnTo>
                  <a:lnTo>
                    <a:pt x="44918" y="2124"/>
                  </a:lnTo>
                  <a:lnTo>
                    <a:pt x="45518" y="4102"/>
                  </a:lnTo>
                  <a:lnTo>
                    <a:pt x="48923" y="8805"/>
                  </a:lnTo>
                  <a:lnTo>
                    <a:pt x="51355" y="13199"/>
                  </a:lnTo>
                  <a:lnTo>
                    <a:pt x="54388" y="21388"/>
                  </a:lnTo>
                  <a:lnTo>
                    <a:pt x="55069" y="25475"/>
                  </a:lnTo>
                  <a:cubicBezTo>
                    <a:pt x="55069" y="25475"/>
                    <a:pt x="56204" y="29415"/>
                    <a:pt x="56123" y="29642"/>
                  </a:cubicBezTo>
                  <a:cubicBezTo>
                    <a:pt x="56042" y="29869"/>
                    <a:pt x="56723" y="33729"/>
                    <a:pt x="56723" y="33729"/>
                  </a:cubicBezTo>
                  <a:lnTo>
                    <a:pt x="57485" y="34945"/>
                  </a:lnTo>
                  <a:lnTo>
                    <a:pt x="57404" y="41837"/>
                  </a:lnTo>
                  <a:lnTo>
                    <a:pt x="58685" y="43280"/>
                  </a:lnTo>
                  <a:cubicBezTo>
                    <a:pt x="58685" y="43280"/>
                    <a:pt x="59220" y="44561"/>
                    <a:pt x="59220" y="44788"/>
                  </a:cubicBezTo>
                  <a:cubicBezTo>
                    <a:pt x="59220" y="45015"/>
                    <a:pt x="59755" y="46766"/>
                    <a:pt x="59755" y="46766"/>
                  </a:cubicBezTo>
                  <a:lnTo>
                    <a:pt x="61263" y="48274"/>
                  </a:lnTo>
                  <a:lnTo>
                    <a:pt x="62253" y="48582"/>
                  </a:lnTo>
                  <a:lnTo>
                    <a:pt x="62625" y="51015"/>
                  </a:lnTo>
                  <a:lnTo>
                    <a:pt x="63225" y="52377"/>
                  </a:lnTo>
                  <a:lnTo>
                    <a:pt x="62398" y="52912"/>
                  </a:lnTo>
                  <a:lnTo>
                    <a:pt x="62933" y="54809"/>
                  </a:lnTo>
                  <a:lnTo>
                    <a:pt x="64150" y="54663"/>
                  </a:lnTo>
                  <a:lnTo>
                    <a:pt x="66047" y="54663"/>
                  </a:lnTo>
                  <a:lnTo>
                    <a:pt x="66647" y="56025"/>
                  </a:lnTo>
                  <a:lnTo>
                    <a:pt x="67101" y="60647"/>
                  </a:lnTo>
                  <a:lnTo>
                    <a:pt x="67782" y="63144"/>
                  </a:lnTo>
                  <a:lnTo>
                    <a:pt x="68236" y="64198"/>
                  </a:lnTo>
                  <a:lnTo>
                    <a:pt x="69825" y="64279"/>
                  </a:lnTo>
                  <a:lnTo>
                    <a:pt x="70814" y="62917"/>
                  </a:lnTo>
                  <a:cubicBezTo>
                    <a:pt x="70814" y="62917"/>
                    <a:pt x="70668" y="61409"/>
                    <a:pt x="70506" y="61101"/>
                  </a:cubicBezTo>
                  <a:cubicBezTo>
                    <a:pt x="70360" y="60793"/>
                    <a:pt x="69598" y="59739"/>
                    <a:pt x="69598" y="59739"/>
                  </a:cubicBezTo>
                  <a:cubicBezTo>
                    <a:pt x="69598" y="59739"/>
                    <a:pt x="69144" y="58296"/>
                    <a:pt x="69290" y="58069"/>
                  </a:cubicBezTo>
                  <a:cubicBezTo>
                    <a:pt x="69436" y="57841"/>
                    <a:pt x="69598" y="56852"/>
                    <a:pt x="69598" y="56852"/>
                  </a:cubicBezTo>
                  <a:lnTo>
                    <a:pt x="70814" y="55798"/>
                  </a:lnTo>
                  <a:lnTo>
                    <a:pt x="71349" y="55490"/>
                  </a:lnTo>
                  <a:lnTo>
                    <a:pt x="72938" y="56171"/>
                  </a:lnTo>
                  <a:lnTo>
                    <a:pt x="74446" y="57452"/>
                  </a:lnTo>
                  <a:lnTo>
                    <a:pt x="75501" y="59431"/>
                  </a:lnTo>
                  <a:lnTo>
                    <a:pt x="75728" y="61182"/>
                  </a:lnTo>
                  <a:lnTo>
                    <a:pt x="75582" y="62771"/>
                  </a:lnTo>
                  <a:lnTo>
                    <a:pt x="76409" y="64214"/>
                  </a:lnTo>
                  <a:cubicBezTo>
                    <a:pt x="76409" y="64214"/>
                    <a:pt x="77236" y="64587"/>
                    <a:pt x="77317" y="64895"/>
                  </a:cubicBezTo>
                  <a:cubicBezTo>
                    <a:pt x="77398" y="65204"/>
                    <a:pt x="77771" y="66176"/>
                    <a:pt x="77917" y="66403"/>
                  </a:cubicBezTo>
                  <a:cubicBezTo>
                    <a:pt x="78063" y="66631"/>
                    <a:pt x="79814" y="67230"/>
                    <a:pt x="79814" y="67230"/>
                  </a:cubicBezTo>
                  <a:lnTo>
                    <a:pt x="80949" y="67085"/>
                  </a:lnTo>
                  <a:lnTo>
                    <a:pt x="82538" y="65041"/>
                  </a:lnTo>
                  <a:lnTo>
                    <a:pt x="83073" y="66403"/>
                  </a:lnTo>
                  <a:lnTo>
                    <a:pt x="83301" y="65495"/>
                  </a:lnTo>
                  <a:lnTo>
                    <a:pt x="84208" y="66631"/>
                  </a:lnTo>
                  <a:lnTo>
                    <a:pt x="85571" y="65268"/>
                  </a:lnTo>
                  <a:lnTo>
                    <a:pt x="86025" y="66776"/>
                  </a:lnTo>
                  <a:lnTo>
                    <a:pt x="87387" y="66776"/>
                  </a:lnTo>
                  <a:lnTo>
                    <a:pt x="87533" y="67830"/>
                  </a:lnTo>
                  <a:lnTo>
                    <a:pt x="88814" y="67458"/>
                  </a:lnTo>
                  <a:lnTo>
                    <a:pt x="89041" y="68674"/>
                  </a:lnTo>
                  <a:lnTo>
                    <a:pt x="89576" y="69047"/>
                  </a:lnTo>
                  <a:lnTo>
                    <a:pt x="90630" y="71998"/>
                  </a:lnTo>
                  <a:lnTo>
                    <a:pt x="93127" y="72144"/>
                  </a:lnTo>
                  <a:cubicBezTo>
                    <a:pt x="93127" y="72144"/>
                    <a:pt x="94408" y="72744"/>
                    <a:pt x="94716" y="72906"/>
                  </a:cubicBezTo>
                  <a:cubicBezTo>
                    <a:pt x="95024" y="73068"/>
                    <a:pt x="97895" y="73587"/>
                    <a:pt x="97895" y="73814"/>
                  </a:cubicBezTo>
                  <a:cubicBezTo>
                    <a:pt x="97895" y="74041"/>
                    <a:pt x="101008" y="76473"/>
                    <a:pt x="101008" y="76473"/>
                  </a:cubicBezTo>
                  <a:lnTo>
                    <a:pt x="104121" y="80722"/>
                  </a:lnTo>
                  <a:lnTo>
                    <a:pt x="105938" y="83835"/>
                  </a:lnTo>
                  <a:lnTo>
                    <a:pt x="108435" y="86300"/>
                  </a:lnTo>
                  <a:lnTo>
                    <a:pt x="108970" y="88230"/>
                  </a:lnTo>
                  <a:lnTo>
                    <a:pt x="109732" y="88992"/>
                  </a:lnTo>
                  <a:lnTo>
                    <a:pt x="112456" y="88992"/>
                  </a:lnTo>
                  <a:lnTo>
                    <a:pt x="113899" y="90046"/>
                  </a:lnTo>
                  <a:lnTo>
                    <a:pt x="115262" y="90500"/>
                  </a:lnTo>
                  <a:lnTo>
                    <a:pt x="116251" y="92316"/>
                  </a:lnTo>
                  <a:lnTo>
                    <a:pt x="117759" y="94522"/>
                  </a:lnTo>
                  <a:lnTo>
                    <a:pt x="119429" y="96192"/>
                  </a:lnTo>
                  <a:lnTo>
                    <a:pt x="119964" y="95284"/>
                  </a:lnTo>
                  <a:lnTo>
                    <a:pt x="121018" y="96111"/>
                  </a:lnTo>
                  <a:lnTo>
                    <a:pt x="121926" y="97619"/>
                  </a:lnTo>
                  <a:lnTo>
                    <a:pt x="122526" y="98608"/>
                  </a:lnTo>
                  <a:lnTo>
                    <a:pt x="122980" y="99662"/>
                  </a:lnTo>
                  <a:lnTo>
                    <a:pt x="123288" y="101413"/>
                  </a:lnTo>
                  <a:lnTo>
                    <a:pt x="123288" y="103619"/>
                  </a:lnTo>
                  <a:lnTo>
                    <a:pt x="125024" y="104300"/>
                  </a:lnTo>
                  <a:lnTo>
                    <a:pt x="126613" y="103619"/>
                  </a:lnTo>
                  <a:lnTo>
                    <a:pt x="127213" y="104446"/>
                  </a:lnTo>
                  <a:lnTo>
                    <a:pt x="128802" y="106424"/>
                  </a:lnTo>
                  <a:lnTo>
                    <a:pt x="130553" y="107867"/>
                  </a:lnTo>
                  <a:lnTo>
                    <a:pt x="131380" y="109456"/>
                  </a:lnTo>
                  <a:lnTo>
                    <a:pt x="131380" y="111273"/>
                  </a:lnTo>
                  <a:lnTo>
                    <a:pt x="133277" y="111499"/>
                  </a:lnTo>
                  <a:lnTo>
                    <a:pt x="134413" y="112716"/>
                  </a:lnTo>
                  <a:lnTo>
                    <a:pt x="136229" y="111208"/>
                  </a:lnTo>
                  <a:lnTo>
                    <a:pt x="137364" y="111581"/>
                  </a:lnTo>
                  <a:lnTo>
                    <a:pt x="138353" y="113251"/>
                  </a:lnTo>
                  <a:lnTo>
                    <a:pt x="139115" y="115375"/>
                  </a:lnTo>
                  <a:lnTo>
                    <a:pt x="139115" y="116429"/>
                  </a:lnTo>
                  <a:lnTo>
                    <a:pt x="135710" y="116510"/>
                  </a:lnTo>
                  <a:lnTo>
                    <a:pt x="133213" y="116137"/>
                  </a:lnTo>
                  <a:lnTo>
                    <a:pt x="130942" y="116364"/>
                  </a:lnTo>
                  <a:lnTo>
                    <a:pt x="130861" y="118570"/>
                  </a:lnTo>
                  <a:cubicBezTo>
                    <a:pt x="130861" y="118570"/>
                    <a:pt x="130942" y="119851"/>
                    <a:pt x="130715" y="120013"/>
                  </a:cubicBezTo>
                  <a:cubicBezTo>
                    <a:pt x="130488" y="120159"/>
                    <a:pt x="129953" y="121521"/>
                    <a:pt x="129661" y="121294"/>
                  </a:cubicBezTo>
                  <a:cubicBezTo>
                    <a:pt x="129353" y="121067"/>
                    <a:pt x="127229" y="121326"/>
                    <a:pt x="127229" y="121326"/>
                  </a:cubicBezTo>
                  <a:lnTo>
                    <a:pt x="125559" y="119559"/>
                  </a:lnTo>
                  <a:lnTo>
                    <a:pt x="124423" y="118651"/>
                  </a:lnTo>
                  <a:lnTo>
                    <a:pt x="122672" y="120548"/>
                  </a:lnTo>
                  <a:lnTo>
                    <a:pt x="121083" y="122137"/>
                  </a:lnTo>
                  <a:lnTo>
                    <a:pt x="121002" y="121310"/>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6" name="Freeform: Shape 1005">
              <a:extLst>
                <a:ext uri="{FF2B5EF4-FFF2-40B4-BE49-F238E27FC236}">
                  <a16:creationId xmlns:a16="http://schemas.microsoft.com/office/drawing/2014/main" id="{8937E175-A19C-F666-0FE5-6DDEE4CF727F}"/>
                </a:ext>
              </a:extLst>
            </p:cNvPr>
            <p:cNvSpPr/>
            <p:nvPr/>
          </p:nvSpPr>
          <p:spPr>
            <a:xfrm>
              <a:off x="8043990" y="3710287"/>
              <a:ext cx="369054" cy="332734"/>
            </a:xfrm>
            <a:custGeom>
              <a:avLst/>
              <a:gdLst>
                <a:gd name="connsiteX0" fmla="*/ 93224 w 400058"/>
                <a:gd name="connsiteY0" fmla="*/ 248020 h 360687"/>
                <a:gd name="connsiteX1" fmla="*/ 92008 w 400058"/>
                <a:gd name="connsiteY1" fmla="*/ 247193 h 360687"/>
                <a:gd name="connsiteX2" fmla="*/ 90954 w 400058"/>
                <a:gd name="connsiteY2" fmla="*/ 246512 h 360687"/>
                <a:gd name="connsiteX3" fmla="*/ 90581 w 400058"/>
                <a:gd name="connsiteY3" fmla="*/ 245004 h 360687"/>
                <a:gd name="connsiteX4" fmla="*/ 90273 w 400058"/>
                <a:gd name="connsiteY4" fmla="*/ 243950 h 360687"/>
                <a:gd name="connsiteX5" fmla="*/ 88603 w 400058"/>
                <a:gd name="connsiteY5" fmla="*/ 242053 h 360687"/>
                <a:gd name="connsiteX6" fmla="*/ 87095 w 400058"/>
                <a:gd name="connsiteY6" fmla="*/ 240155 h 360687"/>
                <a:gd name="connsiteX7" fmla="*/ 85587 w 400058"/>
                <a:gd name="connsiteY7" fmla="*/ 239020 h 360687"/>
                <a:gd name="connsiteX8" fmla="*/ 84452 w 400058"/>
                <a:gd name="connsiteY8" fmla="*/ 236588 h 360687"/>
                <a:gd name="connsiteX9" fmla="*/ 82863 w 400058"/>
                <a:gd name="connsiteY9" fmla="*/ 234918 h 360687"/>
                <a:gd name="connsiteX10" fmla="*/ 82555 w 400058"/>
                <a:gd name="connsiteY10" fmla="*/ 231658 h 360687"/>
                <a:gd name="connsiteX11" fmla="*/ 82635 w 400058"/>
                <a:gd name="connsiteY11" fmla="*/ 221880 h 360687"/>
                <a:gd name="connsiteX12" fmla="*/ 81500 w 400058"/>
                <a:gd name="connsiteY12" fmla="*/ 221572 h 360687"/>
                <a:gd name="connsiteX13" fmla="*/ 79230 w 400058"/>
                <a:gd name="connsiteY13" fmla="*/ 221653 h 360687"/>
                <a:gd name="connsiteX14" fmla="*/ 76733 w 400058"/>
                <a:gd name="connsiteY14" fmla="*/ 221345 h 360687"/>
                <a:gd name="connsiteX15" fmla="*/ 75971 w 400058"/>
                <a:gd name="connsiteY15" fmla="*/ 220810 h 360687"/>
                <a:gd name="connsiteX16" fmla="*/ 75971 w 400058"/>
                <a:gd name="connsiteY16" fmla="*/ 211405 h 360687"/>
                <a:gd name="connsiteX17" fmla="*/ 77025 w 400058"/>
                <a:gd name="connsiteY17" fmla="*/ 208373 h 360687"/>
                <a:gd name="connsiteX18" fmla="*/ 78079 w 400058"/>
                <a:gd name="connsiteY18" fmla="*/ 206556 h 360687"/>
                <a:gd name="connsiteX19" fmla="*/ 78452 w 400058"/>
                <a:gd name="connsiteY19" fmla="*/ 204659 h 360687"/>
                <a:gd name="connsiteX20" fmla="*/ 77625 w 400058"/>
                <a:gd name="connsiteY20" fmla="*/ 202000 h 360687"/>
                <a:gd name="connsiteX21" fmla="*/ 76409 w 400058"/>
                <a:gd name="connsiteY21" fmla="*/ 199648 h 360687"/>
                <a:gd name="connsiteX22" fmla="*/ 75128 w 400058"/>
                <a:gd name="connsiteY22" fmla="*/ 197605 h 360687"/>
                <a:gd name="connsiteX23" fmla="*/ 74220 w 400058"/>
                <a:gd name="connsiteY23" fmla="*/ 196324 h 360687"/>
                <a:gd name="connsiteX24" fmla="*/ 72777 w 400058"/>
                <a:gd name="connsiteY24" fmla="*/ 195789 h 360687"/>
                <a:gd name="connsiteX25" fmla="*/ 72095 w 400058"/>
                <a:gd name="connsiteY25" fmla="*/ 194735 h 360687"/>
                <a:gd name="connsiteX26" fmla="*/ 72176 w 400058"/>
                <a:gd name="connsiteY26" fmla="*/ 193681 h 360687"/>
                <a:gd name="connsiteX27" fmla="*/ 72258 w 400058"/>
                <a:gd name="connsiteY27" fmla="*/ 192854 h 360687"/>
                <a:gd name="connsiteX28" fmla="*/ 70750 w 400058"/>
                <a:gd name="connsiteY28" fmla="*/ 191573 h 360687"/>
                <a:gd name="connsiteX29" fmla="*/ 70068 w 400058"/>
                <a:gd name="connsiteY29" fmla="*/ 190211 h 360687"/>
                <a:gd name="connsiteX30" fmla="*/ 69987 w 400058"/>
                <a:gd name="connsiteY30" fmla="*/ 188768 h 360687"/>
                <a:gd name="connsiteX31" fmla="*/ 68706 w 400058"/>
                <a:gd name="connsiteY31" fmla="*/ 187487 h 360687"/>
                <a:gd name="connsiteX32" fmla="*/ 67490 w 400058"/>
                <a:gd name="connsiteY32" fmla="*/ 187179 h 360687"/>
                <a:gd name="connsiteX33" fmla="*/ 63177 w 400058"/>
                <a:gd name="connsiteY33" fmla="*/ 187179 h 360687"/>
                <a:gd name="connsiteX34" fmla="*/ 58101 w 400058"/>
                <a:gd name="connsiteY34" fmla="*/ 182638 h 360687"/>
                <a:gd name="connsiteX35" fmla="*/ 55831 w 400058"/>
                <a:gd name="connsiteY35" fmla="*/ 180741 h 360687"/>
                <a:gd name="connsiteX36" fmla="*/ 53334 w 400058"/>
                <a:gd name="connsiteY36" fmla="*/ 178990 h 360687"/>
                <a:gd name="connsiteX37" fmla="*/ 51063 w 400058"/>
                <a:gd name="connsiteY37" fmla="*/ 177482 h 360687"/>
                <a:gd name="connsiteX38" fmla="*/ 49393 w 400058"/>
                <a:gd name="connsiteY38" fmla="*/ 176573 h 360687"/>
                <a:gd name="connsiteX39" fmla="*/ 47188 w 400058"/>
                <a:gd name="connsiteY39" fmla="*/ 175746 h 360687"/>
                <a:gd name="connsiteX40" fmla="*/ 44756 w 400058"/>
                <a:gd name="connsiteY40" fmla="*/ 175373 h 360687"/>
                <a:gd name="connsiteX41" fmla="*/ 42939 w 400058"/>
                <a:gd name="connsiteY41" fmla="*/ 175292 h 360687"/>
                <a:gd name="connsiteX42" fmla="*/ 41804 w 400058"/>
                <a:gd name="connsiteY42" fmla="*/ 174919 h 360687"/>
                <a:gd name="connsiteX43" fmla="*/ 41950 w 400058"/>
                <a:gd name="connsiteY43" fmla="*/ 172714 h 360687"/>
                <a:gd name="connsiteX44" fmla="*/ 41415 w 400058"/>
                <a:gd name="connsiteY44" fmla="*/ 171806 h 360687"/>
                <a:gd name="connsiteX45" fmla="*/ 40280 w 400058"/>
                <a:gd name="connsiteY45" fmla="*/ 171433 h 360687"/>
                <a:gd name="connsiteX46" fmla="*/ 40361 w 400058"/>
                <a:gd name="connsiteY46" fmla="*/ 170217 h 360687"/>
                <a:gd name="connsiteX47" fmla="*/ 42096 w 400058"/>
                <a:gd name="connsiteY47" fmla="*/ 170071 h 360687"/>
                <a:gd name="connsiteX48" fmla="*/ 43231 w 400058"/>
                <a:gd name="connsiteY48" fmla="*/ 169698 h 360687"/>
                <a:gd name="connsiteX49" fmla="*/ 43312 w 400058"/>
                <a:gd name="connsiteY49" fmla="*/ 168109 h 360687"/>
                <a:gd name="connsiteX50" fmla="*/ 42777 w 400058"/>
                <a:gd name="connsiteY50" fmla="*/ 166666 h 360687"/>
                <a:gd name="connsiteX51" fmla="*/ 41334 w 400058"/>
                <a:gd name="connsiteY51" fmla="*/ 165304 h 360687"/>
                <a:gd name="connsiteX52" fmla="*/ 40653 w 400058"/>
                <a:gd name="connsiteY52" fmla="*/ 163795 h 360687"/>
                <a:gd name="connsiteX53" fmla="*/ 40734 w 400058"/>
                <a:gd name="connsiteY53" fmla="*/ 162514 h 360687"/>
                <a:gd name="connsiteX54" fmla="*/ 38529 w 400058"/>
                <a:gd name="connsiteY54" fmla="*/ 162141 h 360687"/>
                <a:gd name="connsiteX55" fmla="*/ 38075 w 400058"/>
                <a:gd name="connsiteY55" fmla="*/ 161460 h 360687"/>
                <a:gd name="connsiteX56" fmla="*/ 38675 w 400058"/>
                <a:gd name="connsiteY56" fmla="*/ 160552 h 360687"/>
                <a:gd name="connsiteX57" fmla="*/ 38367 w 400058"/>
                <a:gd name="connsiteY57" fmla="*/ 159271 h 360687"/>
                <a:gd name="connsiteX58" fmla="*/ 37540 w 400058"/>
                <a:gd name="connsiteY58" fmla="*/ 158363 h 360687"/>
                <a:gd name="connsiteX59" fmla="*/ 36031 w 400058"/>
                <a:gd name="connsiteY59" fmla="*/ 158671 h 360687"/>
                <a:gd name="connsiteX60" fmla="*/ 34896 w 400058"/>
                <a:gd name="connsiteY60" fmla="*/ 158298 h 360687"/>
                <a:gd name="connsiteX61" fmla="*/ 33842 w 400058"/>
                <a:gd name="connsiteY61" fmla="*/ 157017 h 360687"/>
                <a:gd name="connsiteX62" fmla="*/ 32561 w 400058"/>
                <a:gd name="connsiteY62" fmla="*/ 155509 h 360687"/>
                <a:gd name="connsiteX63" fmla="*/ 32188 w 400058"/>
                <a:gd name="connsiteY63" fmla="*/ 154001 h 360687"/>
                <a:gd name="connsiteX64" fmla="*/ 31816 w 400058"/>
                <a:gd name="connsiteY64" fmla="*/ 152558 h 360687"/>
                <a:gd name="connsiteX65" fmla="*/ 30988 w 400058"/>
                <a:gd name="connsiteY65" fmla="*/ 151650 h 360687"/>
                <a:gd name="connsiteX66" fmla="*/ 29853 w 400058"/>
                <a:gd name="connsiteY66" fmla="*/ 151050 h 360687"/>
                <a:gd name="connsiteX67" fmla="*/ 28799 w 400058"/>
                <a:gd name="connsiteY67" fmla="*/ 151050 h 360687"/>
                <a:gd name="connsiteX68" fmla="*/ 28345 w 400058"/>
                <a:gd name="connsiteY68" fmla="*/ 150288 h 360687"/>
                <a:gd name="connsiteX69" fmla="*/ 28345 w 400058"/>
                <a:gd name="connsiteY69" fmla="*/ 149380 h 360687"/>
                <a:gd name="connsiteX70" fmla="*/ 29334 w 400058"/>
                <a:gd name="connsiteY70" fmla="*/ 148099 h 360687"/>
                <a:gd name="connsiteX71" fmla="*/ 30323 w 400058"/>
                <a:gd name="connsiteY71" fmla="*/ 146736 h 360687"/>
                <a:gd name="connsiteX72" fmla="*/ 31150 w 400058"/>
                <a:gd name="connsiteY72" fmla="*/ 145747 h 360687"/>
                <a:gd name="connsiteX73" fmla="*/ 32286 w 400058"/>
                <a:gd name="connsiteY73" fmla="*/ 144304 h 360687"/>
                <a:gd name="connsiteX74" fmla="*/ 32140 w 400058"/>
                <a:gd name="connsiteY74" fmla="*/ 142180 h 360687"/>
                <a:gd name="connsiteX75" fmla="*/ 31313 w 400058"/>
                <a:gd name="connsiteY75" fmla="*/ 140818 h 360687"/>
                <a:gd name="connsiteX76" fmla="*/ 29642 w 400058"/>
                <a:gd name="connsiteY76" fmla="*/ 139991 h 360687"/>
                <a:gd name="connsiteX77" fmla="*/ 29334 w 400058"/>
                <a:gd name="connsiteY77" fmla="*/ 138775 h 360687"/>
                <a:gd name="connsiteX78" fmla="*/ 29870 w 400058"/>
                <a:gd name="connsiteY78" fmla="*/ 137104 h 360687"/>
                <a:gd name="connsiteX79" fmla="*/ 30924 w 400058"/>
                <a:gd name="connsiteY79" fmla="*/ 136115 h 360687"/>
                <a:gd name="connsiteX80" fmla="*/ 32659 w 400058"/>
                <a:gd name="connsiteY80" fmla="*/ 135742 h 360687"/>
                <a:gd name="connsiteX81" fmla="*/ 34167 w 400058"/>
                <a:gd name="connsiteY81" fmla="*/ 135434 h 360687"/>
                <a:gd name="connsiteX82" fmla="*/ 34994 w 400058"/>
                <a:gd name="connsiteY82" fmla="*/ 134445 h 360687"/>
                <a:gd name="connsiteX83" fmla="*/ 34994 w 400058"/>
                <a:gd name="connsiteY83" fmla="*/ 133083 h 360687"/>
                <a:gd name="connsiteX84" fmla="*/ 34458 w 400058"/>
                <a:gd name="connsiteY84" fmla="*/ 131802 h 360687"/>
                <a:gd name="connsiteX85" fmla="*/ 34150 w 400058"/>
                <a:gd name="connsiteY85" fmla="*/ 130748 h 360687"/>
                <a:gd name="connsiteX86" fmla="*/ 34297 w 400058"/>
                <a:gd name="connsiteY86" fmla="*/ 129759 h 360687"/>
                <a:gd name="connsiteX87" fmla="*/ 35350 w 400058"/>
                <a:gd name="connsiteY87" fmla="*/ 128542 h 360687"/>
                <a:gd name="connsiteX88" fmla="*/ 36485 w 400058"/>
                <a:gd name="connsiteY88" fmla="*/ 127634 h 360687"/>
                <a:gd name="connsiteX89" fmla="*/ 37702 w 400058"/>
                <a:gd name="connsiteY89" fmla="*/ 126953 h 360687"/>
                <a:gd name="connsiteX90" fmla="*/ 38010 w 400058"/>
                <a:gd name="connsiteY90" fmla="*/ 125445 h 360687"/>
                <a:gd name="connsiteX91" fmla="*/ 38237 w 400058"/>
                <a:gd name="connsiteY91" fmla="*/ 123710 h 360687"/>
                <a:gd name="connsiteX92" fmla="*/ 38464 w 400058"/>
                <a:gd name="connsiteY92" fmla="*/ 122721 h 360687"/>
                <a:gd name="connsiteX93" fmla="*/ 39291 w 400058"/>
                <a:gd name="connsiteY93" fmla="*/ 122721 h 360687"/>
                <a:gd name="connsiteX94" fmla="*/ 40280 w 400058"/>
                <a:gd name="connsiteY94" fmla="*/ 123094 h 360687"/>
                <a:gd name="connsiteX95" fmla="*/ 41269 w 400058"/>
                <a:gd name="connsiteY95" fmla="*/ 123402 h 360687"/>
                <a:gd name="connsiteX96" fmla="*/ 42712 w 400058"/>
                <a:gd name="connsiteY96" fmla="*/ 123029 h 360687"/>
                <a:gd name="connsiteX97" fmla="*/ 43701 w 400058"/>
                <a:gd name="connsiteY97" fmla="*/ 121278 h 360687"/>
                <a:gd name="connsiteX98" fmla="*/ 44302 w 400058"/>
                <a:gd name="connsiteY98" fmla="*/ 119543 h 360687"/>
                <a:gd name="connsiteX99" fmla="*/ 44302 w 400058"/>
                <a:gd name="connsiteY99" fmla="*/ 117645 h 360687"/>
                <a:gd name="connsiteX100" fmla="*/ 43929 w 400058"/>
                <a:gd name="connsiteY100" fmla="*/ 116283 h 360687"/>
                <a:gd name="connsiteX101" fmla="*/ 42421 w 400058"/>
                <a:gd name="connsiteY101" fmla="*/ 115067 h 360687"/>
                <a:gd name="connsiteX102" fmla="*/ 41204 w 400058"/>
                <a:gd name="connsiteY102" fmla="*/ 114013 h 360687"/>
                <a:gd name="connsiteX103" fmla="*/ 40442 w 400058"/>
                <a:gd name="connsiteY103" fmla="*/ 112732 h 360687"/>
                <a:gd name="connsiteX104" fmla="*/ 40215 w 400058"/>
                <a:gd name="connsiteY104" fmla="*/ 111143 h 360687"/>
                <a:gd name="connsiteX105" fmla="*/ 40215 w 400058"/>
                <a:gd name="connsiteY105" fmla="*/ 109700 h 360687"/>
                <a:gd name="connsiteX106" fmla="*/ 40588 w 400058"/>
                <a:gd name="connsiteY106" fmla="*/ 108483 h 360687"/>
                <a:gd name="connsiteX107" fmla="*/ 41496 w 400058"/>
                <a:gd name="connsiteY107" fmla="*/ 107802 h 360687"/>
                <a:gd name="connsiteX108" fmla="*/ 42258 w 400058"/>
                <a:gd name="connsiteY108" fmla="*/ 107802 h 360687"/>
                <a:gd name="connsiteX109" fmla="*/ 44155 w 400058"/>
                <a:gd name="connsiteY109" fmla="*/ 108111 h 360687"/>
                <a:gd name="connsiteX110" fmla="*/ 45972 w 400058"/>
                <a:gd name="connsiteY110" fmla="*/ 107656 h 360687"/>
                <a:gd name="connsiteX111" fmla="*/ 47107 w 400058"/>
                <a:gd name="connsiteY111" fmla="*/ 106602 h 360687"/>
                <a:gd name="connsiteX112" fmla="*/ 47788 w 400058"/>
                <a:gd name="connsiteY112" fmla="*/ 105321 h 360687"/>
                <a:gd name="connsiteX113" fmla="*/ 47788 w 400058"/>
                <a:gd name="connsiteY113" fmla="*/ 104494 h 360687"/>
                <a:gd name="connsiteX114" fmla="*/ 47107 w 400058"/>
                <a:gd name="connsiteY114" fmla="*/ 104040 h 360687"/>
                <a:gd name="connsiteX115" fmla="*/ 45518 w 400058"/>
                <a:gd name="connsiteY115" fmla="*/ 104413 h 360687"/>
                <a:gd name="connsiteX116" fmla="*/ 44302 w 400058"/>
                <a:gd name="connsiteY116" fmla="*/ 104559 h 360687"/>
                <a:gd name="connsiteX117" fmla="*/ 43167 w 400058"/>
                <a:gd name="connsiteY117" fmla="*/ 103651 h 360687"/>
                <a:gd name="connsiteX118" fmla="*/ 42258 w 400058"/>
                <a:gd name="connsiteY118" fmla="*/ 103343 h 360687"/>
                <a:gd name="connsiteX119" fmla="*/ 40750 w 400058"/>
                <a:gd name="connsiteY119" fmla="*/ 103343 h 360687"/>
                <a:gd name="connsiteX120" fmla="*/ 39388 w 400058"/>
                <a:gd name="connsiteY120" fmla="*/ 103716 h 360687"/>
                <a:gd name="connsiteX121" fmla="*/ 37718 w 400058"/>
                <a:gd name="connsiteY121" fmla="*/ 104543 h 360687"/>
                <a:gd name="connsiteX122" fmla="*/ 36275 w 400058"/>
                <a:gd name="connsiteY122" fmla="*/ 104624 h 360687"/>
                <a:gd name="connsiteX123" fmla="*/ 34831 w 400058"/>
                <a:gd name="connsiteY123" fmla="*/ 103262 h 360687"/>
                <a:gd name="connsiteX124" fmla="*/ 34069 w 400058"/>
                <a:gd name="connsiteY124" fmla="*/ 102127 h 360687"/>
                <a:gd name="connsiteX125" fmla="*/ 32788 w 400058"/>
                <a:gd name="connsiteY125" fmla="*/ 100149 h 360687"/>
                <a:gd name="connsiteX126" fmla="*/ 32107 w 400058"/>
                <a:gd name="connsiteY126" fmla="*/ 99241 h 360687"/>
                <a:gd name="connsiteX127" fmla="*/ 29983 w 400058"/>
                <a:gd name="connsiteY127" fmla="*/ 98867 h 360687"/>
                <a:gd name="connsiteX128" fmla="*/ 28086 w 400058"/>
                <a:gd name="connsiteY128" fmla="*/ 98332 h 360687"/>
                <a:gd name="connsiteX129" fmla="*/ 27405 w 400058"/>
                <a:gd name="connsiteY129" fmla="*/ 97424 h 360687"/>
                <a:gd name="connsiteX130" fmla="*/ 26642 w 400058"/>
                <a:gd name="connsiteY130" fmla="*/ 94846 h 360687"/>
                <a:gd name="connsiteX131" fmla="*/ 25961 w 400058"/>
                <a:gd name="connsiteY131" fmla="*/ 93176 h 360687"/>
                <a:gd name="connsiteX132" fmla="*/ 25961 w 400058"/>
                <a:gd name="connsiteY132" fmla="*/ 91587 h 360687"/>
                <a:gd name="connsiteX133" fmla="*/ 25735 w 400058"/>
                <a:gd name="connsiteY133" fmla="*/ 89917 h 360687"/>
                <a:gd name="connsiteX134" fmla="*/ 24826 w 400058"/>
                <a:gd name="connsiteY134" fmla="*/ 88781 h 360687"/>
                <a:gd name="connsiteX135" fmla="*/ 23237 w 400058"/>
                <a:gd name="connsiteY135" fmla="*/ 88700 h 360687"/>
                <a:gd name="connsiteX136" fmla="*/ 22021 w 400058"/>
                <a:gd name="connsiteY136" fmla="*/ 88327 h 360687"/>
                <a:gd name="connsiteX137" fmla="*/ 20351 w 400058"/>
                <a:gd name="connsiteY137" fmla="*/ 87046 h 360687"/>
                <a:gd name="connsiteX138" fmla="*/ 20043 w 400058"/>
                <a:gd name="connsiteY138" fmla="*/ 85830 h 360687"/>
                <a:gd name="connsiteX139" fmla="*/ 20643 w 400058"/>
                <a:gd name="connsiteY139" fmla="*/ 84160 h 360687"/>
                <a:gd name="connsiteX140" fmla="*/ 21016 w 400058"/>
                <a:gd name="connsiteY140" fmla="*/ 82409 h 360687"/>
                <a:gd name="connsiteX141" fmla="*/ 20870 w 400058"/>
                <a:gd name="connsiteY141" fmla="*/ 80965 h 360687"/>
                <a:gd name="connsiteX142" fmla="*/ 19735 w 400058"/>
                <a:gd name="connsiteY142" fmla="*/ 80284 h 360687"/>
                <a:gd name="connsiteX143" fmla="*/ 18065 w 400058"/>
                <a:gd name="connsiteY143" fmla="*/ 79684 h 360687"/>
                <a:gd name="connsiteX144" fmla="*/ 17010 w 400058"/>
                <a:gd name="connsiteY144" fmla="*/ 79457 h 360687"/>
                <a:gd name="connsiteX145" fmla="*/ 16183 w 400058"/>
                <a:gd name="connsiteY145" fmla="*/ 78776 h 360687"/>
                <a:gd name="connsiteX146" fmla="*/ 17173 w 400058"/>
                <a:gd name="connsiteY146" fmla="*/ 77722 h 360687"/>
                <a:gd name="connsiteX147" fmla="*/ 18081 w 400058"/>
                <a:gd name="connsiteY147" fmla="*/ 76960 h 360687"/>
                <a:gd name="connsiteX148" fmla="*/ 18226 w 400058"/>
                <a:gd name="connsiteY148" fmla="*/ 75906 h 360687"/>
                <a:gd name="connsiteX149" fmla="*/ 18000 w 400058"/>
                <a:gd name="connsiteY149" fmla="*/ 74625 h 360687"/>
                <a:gd name="connsiteX150" fmla="*/ 16183 w 400058"/>
                <a:gd name="connsiteY150" fmla="*/ 72809 h 360687"/>
                <a:gd name="connsiteX151" fmla="*/ 15356 w 400058"/>
                <a:gd name="connsiteY151" fmla="*/ 71820 h 360687"/>
                <a:gd name="connsiteX152" fmla="*/ 14692 w 400058"/>
                <a:gd name="connsiteY152" fmla="*/ 70993 h 360687"/>
                <a:gd name="connsiteX153" fmla="*/ 14692 w 400058"/>
                <a:gd name="connsiteY153" fmla="*/ 67506 h 360687"/>
                <a:gd name="connsiteX154" fmla="*/ 14675 w 400058"/>
                <a:gd name="connsiteY154" fmla="*/ 65998 h 360687"/>
                <a:gd name="connsiteX155" fmla="*/ 13313 w 400058"/>
                <a:gd name="connsiteY155" fmla="*/ 64247 h 360687"/>
                <a:gd name="connsiteX156" fmla="*/ 11951 w 400058"/>
                <a:gd name="connsiteY156" fmla="*/ 62123 h 360687"/>
                <a:gd name="connsiteX157" fmla="*/ 11416 w 400058"/>
                <a:gd name="connsiteY157" fmla="*/ 60615 h 360687"/>
                <a:gd name="connsiteX158" fmla="*/ 12097 w 400058"/>
                <a:gd name="connsiteY158" fmla="*/ 58182 h 360687"/>
                <a:gd name="connsiteX159" fmla="*/ 10816 w 400058"/>
                <a:gd name="connsiteY159" fmla="*/ 55977 h 360687"/>
                <a:gd name="connsiteX160" fmla="*/ 10135 w 400058"/>
                <a:gd name="connsiteY160" fmla="*/ 54696 h 360687"/>
                <a:gd name="connsiteX161" fmla="*/ 10281 w 400058"/>
                <a:gd name="connsiteY161" fmla="*/ 52717 h 360687"/>
                <a:gd name="connsiteX162" fmla="*/ 8010 w 400058"/>
                <a:gd name="connsiteY162" fmla="*/ 51209 h 360687"/>
                <a:gd name="connsiteX163" fmla="*/ 5887 w 400058"/>
                <a:gd name="connsiteY163" fmla="*/ 50382 h 360687"/>
                <a:gd name="connsiteX164" fmla="*/ 4524 w 400058"/>
                <a:gd name="connsiteY164" fmla="*/ 49247 h 360687"/>
                <a:gd name="connsiteX165" fmla="*/ 4297 w 400058"/>
                <a:gd name="connsiteY165" fmla="*/ 47804 h 360687"/>
                <a:gd name="connsiteX166" fmla="*/ 5659 w 400058"/>
                <a:gd name="connsiteY166" fmla="*/ 44091 h 360687"/>
                <a:gd name="connsiteX167" fmla="*/ 6940 w 400058"/>
                <a:gd name="connsiteY167" fmla="*/ 42356 h 360687"/>
                <a:gd name="connsiteX168" fmla="*/ 7476 w 400058"/>
                <a:gd name="connsiteY168" fmla="*/ 40377 h 360687"/>
                <a:gd name="connsiteX169" fmla="*/ 9373 w 400058"/>
                <a:gd name="connsiteY169" fmla="*/ 38172 h 360687"/>
                <a:gd name="connsiteX170" fmla="*/ 8546 w 400058"/>
                <a:gd name="connsiteY170" fmla="*/ 37037 h 360687"/>
                <a:gd name="connsiteX171" fmla="*/ 6503 w 400058"/>
                <a:gd name="connsiteY171" fmla="*/ 37037 h 360687"/>
                <a:gd name="connsiteX172" fmla="*/ 5449 w 400058"/>
                <a:gd name="connsiteY172" fmla="*/ 36437 h 360687"/>
                <a:gd name="connsiteX173" fmla="*/ 4913 w 400058"/>
                <a:gd name="connsiteY173" fmla="*/ 31507 h 360687"/>
                <a:gd name="connsiteX174" fmla="*/ 4314 w 400058"/>
                <a:gd name="connsiteY174" fmla="*/ 29691 h 360687"/>
                <a:gd name="connsiteX175" fmla="*/ 4848 w 400058"/>
                <a:gd name="connsiteY175" fmla="*/ 27113 h 360687"/>
                <a:gd name="connsiteX176" fmla="*/ 5076 w 400058"/>
                <a:gd name="connsiteY176" fmla="*/ 25134 h 360687"/>
                <a:gd name="connsiteX177" fmla="*/ 3940 w 400058"/>
                <a:gd name="connsiteY177" fmla="*/ 23626 h 360687"/>
                <a:gd name="connsiteX178" fmla="*/ 2578 w 400058"/>
                <a:gd name="connsiteY178" fmla="*/ 21891 h 360687"/>
                <a:gd name="connsiteX179" fmla="*/ 2578 w 400058"/>
                <a:gd name="connsiteY179" fmla="*/ 20140 h 360687"/>
                <a:gd name="connsiteX180" fmla="*/ 3567 w 400058"/>
                <a:gd name="connsiteY180" fmla="*/ 18324 h 360687"/>
                <a:gd name="connsiteX181" fmla="*/ 2886 w 400058"/>
                <a:gd name="connsiteY181" fmla="*/ 16281 h 360687"/>
                <a:gd name="connsiteX182" fmla="*/ 908 w 400058"/>
                <a:gd name="connsiteY182" fmla="*/ 14383 h 360687"/>
                <a:gd name="connsiteX183" fmla="*/ 308 w 400058"/>
                <a:gd name="connsiteY183" fmla="*/ 12794 h 360687"/>
                <a:gd name="connsiteX184" fmla="*/ 0 w 400058"/>
                <a:gd name="connsiteY184" fmla="*/ 11659 h 360687"/>
                <a:gd name="connsiteX185" fmla="*/ 989 w 400058"/>
                <a:gd name="connsiteY185" fmla="*/ 10151 h 360687"/>
                <a:gd name="connsiteX186" fmla="*/ 2886 w 400058"/>
                <a:gd name="connsiteY186" fmla="*/ 9470 h 360687"/>
                <a:gd name="connsiteX187" fmla="*/ 4476 w 400058"/>
                <a:gd name="connsiteY187" fmla="*/ 10005 h 360687"/>
                <a:gd name="connsiteX188" fmla="*/ 5838 w 400058"/>
                <a:gd name="connsiteY188" fmla="*/ 10313 h 360687"/>
                <a:gd name="connsiteX189" fmla="*/ 7119 w 400058"/>
                <a:gd name="connsiteY189" fmla="*/ 10232 h 360687"/>
                <a:gd name="connsiteX190" fmla="*/ 7719 w 400058"/>
                <a:gd name="connsiteY190" fmla="*/ 6211 h 360687"/>
                <a:gd name="connsiteX191" fmla="*/ 8481 w 400058"/>
                <a:gd name="connsiteY191" fmla="*/ 4621 h 360687"/>
                <a:gd name="connsiteX192" fmla="*/ 8562 w 400058"/>
                <a:gd name="connsiteY192" fmla="*/ 2951 h 360687"/>
                <a:gd name="connsiteX193" fmla="*/ 10070 w 400058"/>
                <a:gd name="connsiteY193" fmla="*/ 1443 h 360687"/>
                <a:gd name="connsiteX194" fmla="*/ 11351 w 400058"/>
                <a:gd name="connsiteY194" fmla="*/ 0 h 360687"/>
                <a:gd name="connsiteX195" fmla="*/ 13394 w 400058"/>
                <a:gd name="connsiteY195" fmla="*/ 1362 h 360687"/>
                <a:gd name="connsiteX196" fmla="*/ 14708 w 400058"/>
                <a:gd name="connsiteY196" fmla="*/ 2578 h 360687"/>
                <a:gd name="connsiteX197" fmla="*/ 15973 w 400058"/>
                <a:gd name="connsiteY197" fmla="*/ 4249 h 360687"/>
                <a:gd name="connsiteX198" fmla="*/ 16508 w 400058"/>
                <a:gd name="connsiteY198" fmla="*/ 5238 h 360687"/>
                <a:gd name="connsiteX199" fmla="*/ 17562 w 400058"/>
                <a:gd name="connsiteY199" fmla="*/ 6227 h 360687"/>
                <a:gd name="connsiteX200" fmla="*/ 18616 w 400058"/>
                <a:gd name="connsiteY200" fmla="*/ 7962 h 360687"/>
                <a:gd name="connsiteX201" fmla="*/ 18697 w 400058"/>
                <a:gd name="connsiteY201" fmla="*/ 9178 h 360687"/>
                <a:gd name="connsiteX202" fmla="*/ 19232 w 400058"/>
                <a:gd name="connsiteY202" fmla="*/ 10459 h 360687"/>
                <a:gd name="connsiteX203" fmla="*/ 20594 w 400058"/>
                <a:gd name="connsiteY203" fmla="*/ 11286 h 360687"/>
                <a:gd name="connsiteX204" fmla="*/ 20967 w 400058"/>
                <a:gd name="connsiteY204" fmla="*/ 12567 h 360687"/>
                <a:gd name="connsiteX205" fmla="*/ 21567 w 400058"/>
                <a:gd name="connsiteY205" fmla="*/ 13621 h 360687"/>
                <a:gd name="connsiteX206" fmla="*/ 21713 w 400058"/>
                <a:gd name="connsiteY206" fmla="*/ 14983 h 360687"/>
                <a:gd name="connsiteX207" fmla="*/ 22994 w 400058"/>
                <a:gd name="connsiteY207" fmla="*/ 15892 h 360687"/>
                <a:gd name="connsiteX208" fmla="*/ 24502 w 400058"/>
                <a:gd name="connsiteY208" fmla="*/ 16800 h 360687"/>
                <a:gd name="connsiteX209" fmla="*/ 25556 w 400058"/>
                <a:gd name="connsiteY209" fmla="*/ 17173 h 360687"/>
                <a:gd name="connsiteX210" fmla="*/ 26918 w 400058"/>
                <a:gd name="connsiteY210" fmla="*/ 17999 h 360687"/>
                <a:gd name="connsiteX211" fmla="*/ 28280 w 400058"/>
                <a:gd name="connsiteY211" fmla="*/ 18908 h 360687"/>
                <a:gd name="connsiteX212" fmla="*/ 29416 w 400058"/>
                <a:gd name="connsiteY212" fmla="*/ 20270 h 360687"/>
                <a:gd name="connsiteX213" fmla="*/ 30323 w 400058"/>
                <a:gd name="connsiteY213" fmla="*/ 21486 h 360687"/>
                <a:gd name="connsiteX214" fmla="*/ 32059 w 400058"/>
                <a:gd name="connsiteY214" fmla="*/ 22848 h 360687"/>
                <a:gd name="connsiteX215" fmla="*/ 34410 w 400058"/>
                <a:gd name="connsiteY215" fmla="*/ 24064 h 360687"/>
                <a:gd name="connsiteX216" fmla="*/ 38269 w 400058"/>
                <a:gd name="connsiteY216" fmla="*/ 25426 h 360687"/>
                <a:gd name="connsiteX217" fmla="*/ 43572 w 400058"/>
                <a:gd name="connsiteY217" fmla="*/ 25426 h 360687"/>
                <a:gd name="connsiteX218" fmla="*/ 45080 w 400058"/>
                <a:gd name="connsiteY218" fmla="*/ 24437 h 360687"/>
                <a:gd name="connsiteX219" fmla="*/ 45907 w 400058"/>
                <a:gd name="connsiteY219" fmla="*/ 24064 h 360687"/>
                <a:gd name="connsiteX220" fmla="*/ 47723 w 400058"/>
                <a:gd name="connsiteY220" fmla="*/ 24064 h 360687"/>
                <a:gd name="connsiteX221" fmla="*/ 49166 w 400058"/>
                <a:gd name="connsiteY221" fmla="*/ 24972 h 360687"/>
                <a:gd name="connsiteX222" fmla="*/ 50382 w 400058"/>
                <a:gd name="connsiteY222" fmla="*/ 25426 h 360687"/>
                <a:gd name="connsiteX223" fmla="*/ 51436 w 400058"/>
                <a:gd name="connsiteY223" fmla="*/ 24518 h 360687"/>
                <a:gd name="connsiteX224" fmla="*/ 52653 w 400058"/>
                <a:gd name="connsiteY224" fmla="*/ 23610 h 360687"/>
                <a:gd name="connsiteX225" fmla="*/ 55685 w 400058"/>
                <a:gd name="connsiteY225" fmla="*/ 20659 h 360687"/>
                <a:gd name="connsiteX226" fmla="*/ 58636 w 400058"/>
                <a:gd name="connsiteY226" fmla="*/ 17999 h 360687"/>
                <a:gd name="connsiteX227" fmla="*/ 61361 w 400058"/>
                <a:gd name="connsiteY227" fmla="*/ 15340 h 360687"/>
                <a:gd name="connsiteX228" fmla="*/ 65074 w 400058"/>
                <a:gd name="connsiteY228" fmla="*/ 13070 h 360687"/>
                <a:gd name="connsiteX229" fmla="*/ 69468 w 400058"/>
                <a:gd name="connsiteY229" fmla="*/ 9957 h 360687"/>
                <a:gd name="connsiteX230" fmla="*/ 74463 w 400058"/>
                <a:gd name="connsiteY230" fmla="*/ 6697 h 360687"/>
                <a:gd name="connsiteX231" fmla="*/ 77641 w 400058"/>
                <a:gd name="connsiteY231" fmla="*/ 4800 h 360687"/>
                <a:gd name="connsiteX232" fmla="*/ 79538 w 400058"/>
                <a:gd name="connsiteY232" fmla="*/ 3438 h 360687"/>
                <a:gd name="connsiteX233" fmla="*/ 80981 w 400058"/>
                <a:gd name="connsiteY233" fmla="*/ 2449 h 360687"/>
                <a:gd name="connsiteX234" fmla="*/ 81890 w 400058"/>
                <a:gd name="connsiteY234" fmla="*/ 2141 h 360687"/>
                <a:gd name="connsiteX235" fmla="*/ 82879 w 400058"/>
                <a:gd name="connsiteY235" fmla="*/ 3049 h 360687"/>
                <a:gd name="connsiteX236" fmla="*/ 84549 w 400058"/>
                <a:gd name="connsiteY236" fmla="*/ 4638 h 360687"/>
                <a:gd name="connsiteX237" fmla="*/ 86284 w 400058"/>
                <a:gd name="connsiteY237" fmla="*/ 6535 h 360687"/>
                <a:gd name="connsiteX238" fmla="*/ 87873 w 400058"/>
                <a:gd name="connsiteY238" fmla="*/ 8286 h 360687"/>
                <a:gd name="connsiteX239" fmla="*/ 88473 w 400058"/>
                <a:gd name="connsiteY239" fmla="*/ 9275 h 360687"/>
                <a:gd name="connsiteX240" fmla="*/ 88473 w 400058"/>
                <a:gd name="connsiteY240" fmla="*/ 10492 h 360687"/>
                <a:gd name="connsiteX241" fmla="*/ 87646 w 400058"/>
                <a:gd name="connsiteY241" fmla="*/ 11319 h 360687"/>
                <a:gd name="connsiteX242" fmla="*/ 85522 w 400058"/>
                <a:gd name="connsiteY242" fmla="*/ 11919 h 360687"/>
                <a:gd name="connsiteX243" fmla="*/ 84014 w 400058"/>
                <a:gd name="connsiteY243" fmla="*/ 12681 h 360687"/>
                <a:gd name="connsiteX244" fmla="*/ 83706 w 400058"/>
                <a:gd name="connsiteY244" fmla="*/ 14189 h 360687"/>
                <a:gd name="connsiteX245" fmla="*/ 84614 w 400058"/>
                <a:gd name="connsiteY245" fmla="*/ 15470 h 360687"/>
                <a:gd name="connsiteX246" fmla="*/ 85749 w 400058"/>
                <a:gd name="connsiteY246" fmla="*/ 16297 h 360687"/>
                <a:gd name="connsiteX247" fmla="*/ 86803 w 400058"/>
                <a:gd name="connsiteY247" fmla="*/ 17124 h 360687"/>
                <a:gd name="connsiteX248" fmla="*/ 87857 w 400058"/>
                <a:gd name="connsiteY248" fmla="*/ 18259 h 360687"/>
                <a:gd name="connsiteX249" fmla="*/ 88911 w 400058"/>
                <a:gd name="connsiteY249" fmla="*/ 19702 h 360687"/>
                <a:gd name="connsiteX250" fmla="*/ 88911 w 400058"/>
                <a:gd name="connsiteY250" fmla="*/ 21064 h 360687"/>
                <a:gd name="connsiteX251" fmla="*/ 87403 w 400058"/>
                <a:gd name="connsiteY251" fmla="*/ 22199 h 360687"/>
                <a:gd name="connsiteX252" fmla="*/ 85052 w 400058"/>
                <a:gd name="connsiteY252" fmla="*/ 22427 h 360687"/>
                <a:gd name="connsiteX253" fmla="*/ 82928 w 400058"/>
                <a:gd name="connsiteY253" fmla="*/ 22799 h 360687"/>
                <a:gd name="connsiteX254" fmla="*/ 82101 w 400058"/>
                <a:gd name="connsiteY254" fmla="*/ 23707 h 360687"/>
                <a:gd name="connsiteX255" fmla="*/ 82181 w 400058"/>
                <a:gd name="connsiteY255" fmla="*/ 25832 h 360687"/>
                <a:gd name="connsiteX256" fmla="*/ 83398 w 400058"/>
                <a:gd name="connsiteY256" fmla="*/ 26594 h 360687"/>
                <a:gd name="connsiteX257" fmla="*/ 85068 w 400058"/>
                <a:gd name="connsiteY257" fmla="*/ 27356 h 360687"/>
                <a:gd name="connsiteX258" fmla="*/ 86284 w 400058"/>
                <a:gd name="connsiteY258" fmla="*/ 28183 h 360687"/>
                <a:gd name="connsiteX259" fmla="*/ 87192 w 400058"/>
                <a:gd name="connsiteY259" fmla="*/ 29691 h 360687"/>
                <a:gd name="connsiteX260" fmla="*/ 87954 w 400058"/>
                <a:gd name="connsiteY260" fmla="*/ 30826 h 360687"/>
                <a:gd name="connsiteX261" fmla="*/ 88944 w 400058"/>
                <a:gd name="connsiteY261" fmla="*/ 31199 h 360687"/>
                <a:gd name="connsiteX262" fmla="*/ 90305 w 400058"/>
                <a:gd name="connsiteY262" fmla="*/ 31199 h 360687"/>
                <a:gd name="connsiteX263" fmla="*/ 91360 w 400058"/>
                <a:gd name="connsiteY263" fmla="*/ 32107 h 360687"/>
                <a:gd name="connsiteX264" fmla="*/ 91895 w 400058"/>
                <a:gd name="connsiteY264" fmla="*/ 33323 h 360687"/>
                <a:gd name="connsiteX265" fmla="*/ 92803 w 400058"/>
                <a:gd name="connsiteY265" fmla="*/ 34540 h 360687"/>
                <a:gd name="connsiteX266" fmla="*/ 93857 w 400058"/>
                <a:gd name="connsiteY266" fmla="*/ 35821 h 360687"/>
                <a:gd name="connsiteX267" fmla="*/ 94846 w 400058"/>
                <a:gd name="connsiteY267" fmla="*/ 36275 h 360687"/>
                <a:gd name="connsiteX268" fmla="*/ 97797 w 400058"/>
                <a:gd name="connsiteY268" fmla="*/ 36275 h 360687"/>
                <a:gd name="connsiteX269" fmla="*/ 99613 w 400058"/>
                <a:gd name="connsiteY269" fmla="*/ 36307 h 360687"/>
                <a:gd name="connsiteX270" fmla="*/ 100440 w 400058"/>
                <a:gd name="connsiteY270" fmla="*/ 36129 h 360687"/>
                <a:gd name="connsiteX271" fmla="*/ 100440 w 400058"/>
                <a:gd name="connsiteY271" fmla="*/ 40896 h 360687"/>
                <a:gd name="connsiteX272" fmla="*/ 101462 w 400058"/>
                <a:gd name="connsiteY272" fmla="*/ 46361 h 360687"/>
                <a:gd name="connsiteX273" fmla="*/ 102030 w 400058"/>
                <a:gd name="connsiteY273" fmla="*/ 51242 h 360687"/>
                <a:gd name="connsiteX274" fmla="*/ 103505 w 400058"/>
                <a:gd name="connsiteY274" fmla="*/ 55782 h 360687"/>
                <a:gd name="connsiteX275" fmla="*/ 106570 w 400058"/>
                <a:gd name="connsiteY275" fmla="*/ 59074 h 360687"/>
                <a:gd name="connsiteX276" fmla="*/ 108954 w 400058"/>
                <a:gd name="connsiteY276" fmla="*/ 61004 h 360687"/>
                <a:gd name="connsiteX277" fmla="*/ 110316 w 400058"/>
                <a:gd name="connsiteY277" fmla="*/ 62771 h 360687"/>
                <a:gd name="connsiteX278" fmla="*/ 111791 w 400058"/>
                <a:gd name="connsiteY278" fmla="*/ 63728 h 360687"/>
                <a:gd name="connsiteX279" fmla="*/ 113381 w 400058"/>
                <a:gd name="connsiteY279" fmla="*/ 62771 h 360687"/>
                <a:gd name="connsiteX280" fmla="*/ 113381 w 400058"/>
                <a:gd name="connsiteY280" fmla="*/ 62025 h 360687"/>
                <a:gd name="connsiteX281" fmla="*/ 121797 w 400058"/>
                <a:gd name="connsiteY281" fmla="*/ 61912 h 360687"/>
                <a:gd name="connsiteX282" fmla="*/ 124067 w 400058"/>
                <a:gd name="connsiteY282" fmla="*/ 62771 h 360687"/>
                <a:gd name="connsiteX283" fmla="*/ 126450 w 400058"/>
                <a:gd name="connsiteY283" fmla="*/ 63501 h 360687"/>
                <a:gd name="connsiteX284" fmla="*/ 127699 w 400058"/>
                <a:gd name="connsiteY284" fmla="*/ 64409 h 360687"/>
                <a:gd name="connsiteX285" fmla="*/ 128721 w 400058"/>
                <a:gd name="connsiteY285" fmla="*/ 65885 h 360687"/>
                <a:gd name="connsiteX286" fmla="*/ 128721 w 400058"/>
                <a:gd name="connsiteY286" fmla="*/ 68836 h 360687"/>
                <a:gd name="connsiteX287" fmla="*/ 131785 w 400058"/>
                <a:gd name="connsiteY287" fmla="*/ 72014 h 360687"/>
                <a:gd name="connsiteX288" fmla="*/ 136780 w 400058"/>
                <a:gd name="connsiteY288" fmla="*/ 75647 h 360687"/>
                <a:gd name="connsiteX289" fmla="*/ 142358 w 400058"/>
                <a:gd name="connsiteY289" fmla="*/ 79506 h 360687"/>
                <a:gd name="connsiteX290" fmla="*/ 148958 w 400058"/>
                <a:gd name="connsiteY290" fmla="*/ 81776 h 360687"/>
                <a:gd name="connsiteX291" fmla="*/ 153158 w 400058"/>
                <a:gd name="connsiteY291" fmla="*/ 81890 h 360687"/>
                <a:gd name="connsiteX292" fmla="*/ 158039 w 400058"/>
                <a:gd name="connsiteY292" fmla="*/ 84160 h 360687"/>
                <a:gd name="connsiteX293" fmla="*/ 164298 w 400058"/>
                <a:gd name="connsiteY293" fmla="*/ 84954 h 360687"/>
                <a:gd name="connsiteX294" fmla="*/ 171465 w 400058"/>
                <a:gd name="connsiteY294" fmla="*/ 82571 h 360687"/>
                <a:gd name="connsiteX295" fmla="*/ 177611 w 400058"/>
                <a:gd name="connsiteY295" fmla="*/ 81549 h 360687"/>
                <a:gd name="connsiteX296" fmla="*/ 185346 w 400058"/>
                <a:gd name="connsiteY296" fmla="*/ 79393 h 360687"/>
                <a:gd name="connsiteX297" fmla="*/ 193081 w 400058"/>
                <a:gd name="connsiteY297" fmla="*/ 77576 h 360687"/>
                <a:gd name="connsiteX298" fmla="*/ 200476 w 400058"/>
                <a:gd name="connsiteY298" fmla="*/ 76441 h 360687"/>
                <a:gd name="connsiteX299" fmla="*/ 205827 w 400058"/>
                <a:gd name="connsiteY299" fmla="*/ 76441 h 360687"/>
                <a:gd name="connsiteX300" fmla="*/ 202989 w 400058"/>
                <a:gd name="connsiteY300" fmla="*/ 77576 h 360687"/>
                <a:gd name="connsiteX301" fmla="*/ 198562 w 400058"/>
                <a:gd name="connsiteY301" fmla="*/ 77576 h 360687"/>
                <a:gd name="connsiteX302" fmla="*/ 197540 w 400058"/>
                <a:gd name="connsiteY302" fmla="*/ 77917 h 360687"/>
                <a:gd name="connsiteX303" fmla="*/ 194249 w 400058"/>
                <a:gd name="connsiteY303" fmla="*/ 78598 h 360687"/>
                <a:gd name="connsiteX304" fmla="*/ 196973 w 400058"/>
                <a:gd name="connsiteY304" fmla="*/ 79279 h 360687"/>
                <a:gd name="connsiteX305" fmla="*/ 200719 w 400058"/>
                <a:gd name="connsiteY305" fmla="*/ 79279 h 360687"/>
                <a:gd name="connsiteX306" fmla="*/ 205259 w 400058"/>
                <a:gd name="connsiteY306" fmla="*/ 79165 h 360687"/>
                <a:gd name="connsiteX307" fmla="*/ 207416 w 400058"/>
                <a:gd name="connsiteY307" fmla="*/ 78825 h 360687"/>
                <a:gd name="connsiteX308" fmla="*/ 207416 w 400058"/>
                <a:gd name="connsiteY308" fmla="*/ 76101 h 360687"/>
                <a:gd name="connsiteX309" fmla="*/ 206735 w 400058"/>
                <a:gd name="connsiteY309" fmla="*/ 74512 h 360687"/>
                <a:gd name="connsiteX310" fmla="*/ 206735 w 400058"/>
                <a:gd name="connsiteY310" fmla="*/ 73149 h 360687"/>
                <a:gd name="connsiteX311" fmla="*/ 206281 w 400058"/>
                <a:gd name="connsiteY311" fmla="*/ 72128 h 360687"/>
                <a:gd name="connsiteX312" fmla="*/ 206281 w 400058"/>
                <a:gd name="connsiteY312" fmla="*/ 69517 h 360687"/>
                <a:gd name="connsiteX313" fmla="*/ 204805 w 400058"/>
                <a:gd name="connsiteY313" fmla="*/ 66452 h 360687"/>
                <a:gd name="connsiteX314" fmla="*/ 204691 w 400058"/>
                <a:gd name="connsiteY314" fmla="*/ 63841 h 360687"/>
                <a:gd name="connsiteX315" fmla="*/ 208097 w 400058"/>
                <a:gd name="connsiteY315" fmla="*/ 64409 h 360687"/>
                <a:gd name="connsiteX316" fmla="*/ 212978 w 400058"/>
                <a:gd name="connsiteY316" fmla="*/ 63274 h 360687"/>
                <a:gd name="connsiteX317" fmla="*/ 216383 w 400058"/>
                <a:gd name="connsiteY317" fmla="*/ 61685 h 360687"/>
                <a:gd name="connsiteX318" fmla="*/ 219108 w 400058"/>
                <a:gd name="connsiteY318" fmla="*/ 61117 h 360687"/>
                <a:gd name="connsiteX319" fmla="*/ 221491 w 400058"/>
                <a:gd name="connsiteY319" fmla="*/ 59415 h 360687"/>
                <a:gd name="connsiteX320" fmla="*/ 222172 w 400058"/>
                <a:gd name="connsiteY320" fmla="*/ 57825 h 360687"/>
                <a:gd name="connsiteX321" fmla="*/ 222172 w 400058"/>
                <a:gd name="connsiteY321" fmla="*/ 54647 h 360687"/>
                <a:gd name="connsiteX322" fmla="*/ 224329 w 400058"/>
                <a:gd name="connsiteY322" fmla="*/ 51923 h 360687"/>
                <a:gd name="connsiteX323" fmla="*/ 226713 w 400058"/>
                <a:gd name="connsiteY323" fmla="*/ 49880 h 360687"/>
                <a:gd name="connsiteX324" fmla="*/ 229096 w 400058"/>
                <a:gd name="connsiteY324" fmla="*/ 48064 h 360687"/>
                <a:gd name="connsiteX325" fmla="*/ 232615 w 400058"/>
                <a:gd name="connsiteY325" fmla="*/ 46134 h 360687"/>
                <a:gd name="connsiteX326" fmla="*/ 236020 w 400058"/>
                <a:gd name="connsiteY326" fmla="*/ 45453 h 360687"/>
                <a:gd name="connsiteX327" fmla="*/ 239312 w 400058"/>
                <a:gd name="connsiteY327" fmla="*/ 43864 h 360687"/>
                <a:gd name="connsiteX328" fmla="*/ 242604 w 400058"/>
                <a:gd name="connsiteY328" fmla="*/ 44091 h 360687"/>
                <a:gd name="connsiteX329" fmla="*/ 248636 w 400058"/>
                <a:gd name="connsiteY329" fmla="*/ 44772 h 360687"/>
                <a:gd name="connsiteX330" fmla="*/ 252496 w 400058"/>
                <a:gd name="connsiteY330" fmla="*/ 45226 h 360687"/>
                <a:gd name="connsiteX331" fmla="*/ 254312 w 400058"/>
                <a:gd name="connsiteY331" fmla="*/ 44999 h 360687"/>
                <a:gd name="connsiteX332" fmla="*/ 254312 w 400058"/>
                <a:gd name="connsiteY332" fmla="*/ 43410 h 360687"/>
                <a:gd name="connsiteX333" fmla="*/ 255901 w 400058"/>
                <a:gd name="connsiteY333" fmla="*/ 41593 h 360687"/>
                <a:gd name="connsiteX334" fmla="*/ 258171 w 400058"/>
                <a:gd name="connsiteY334" fmla="*/ 40799 h 360687"/>
                <a:gd name="connsiteX335" fmla="*/ 260555 w 400058"/>
                <a:gd name="connsiteY335" fmla="*/ 40685 h 360687"/>
                <a:gd name="connsiteX336" fmla="*/ 264641 w 400058"/>
                <a:gd name="connsiteY336" fmla="*/ 41139 h 360687"/>
                <a:gd name="connsiteX337" fmla="*/ 266684 w 400058"/>
                <a:gd name="connsiteY337" fmla="*/ 42048 h 360687"/>
                <a:gd name="connsiteX338" fmla="*/ 268955 w 400058"/>
                <a:gd name="connsiteY338" fmla="*/ 42388 h 360687"/>
                <a:gd name="connsiteX339" fmla="*/ 271792 w 400058"/>
                <a:gd name="connsiteY339" fmla="*/ 41366 h 360687"/>
                <a:gd name="connsiteX340" fmla="*/ 273608 w 400058"/>
                <a:gd name="connsiteY340" fmla="*/ 41026 h 360687"/>
                <a:gd name="connsiteX341" fmla="*/ 274630 w 400058"/>
                <a:gd name="connsiteY341" fmla="*/ 42842 h 360687"/>
                <a:gd name="connsiteX342" fmla="*/ 275538 w 400058"/>
                <a:gd name="connsiteY342" fmla="*/ 44885 h 360687"/>
                <a:gd name="connsiteX343" fmla="*/ 276673 w 400058"/>
                <a:gd name="connsiteY343" fmla="*/ 48064 h 360687"/>
                <a:gd name="connsiteX344" fmla="*/ 278603 w 400058"/>
                <a:gd name="connsiteY344" fmla="*/ 49539 h 360687"/>
                <a:gd name="connsiteX345" fmla="*/ 280533 w 400058"/>
                <a:gd name="connsiteY345" fmla="*/ 49993 h 360687"/>
                <a:gd name="connsiteX346" fmla="*/ 283370 w 400058"/>
                <a:gd name="connsiteY346" fmla="*/ 49880 h 360687"/>
                <a:gd name="connsiteX347" fmla="*/ 285868 w 400058"/>
                <a:gd name="connsiteY347" fmla="*/ 50447 h 360687"/>
                <a:gd name="connsiteX348" fmla="*/ 288138 w 400058"/>
                <a:gd name="connsiteY348" fmla="*/ 51242 h 360687"/>
                <a:gd name="connsiteX349" fmla="*/ 290295 w 400058"/>
                <a:gd name="connsiteY349" fmla="*/ 51242 h 360687"/>
                <a:gd name="connsiteX350" fmla="*/ 292111 w 400058"/>
                <a:gd name="connsiteY350" fmla="*/ 52490 h 360687"/>
                <a:gd name="connsiteX351" fmla="*/ 293473 w 400058"/>
                <a:gd name="connsiteY351" fmla="*/ 53853 h 360687"/>
                <a:gd name="connsiteX352" fmla="*/ 294495 w 400058"/>
                <a:gd name="connsiteY352" fmla="*/ 56009 h 360687"/>
                <a:gd name="connsiteX353" fmla="*/ 298354 w 400058"/>
                <a:gd name="connsiteY353" fmla="*/ 56009 h 360687"/>
                <a:gd name="connsiteX354" fmla="*/ 301646 w 400058"/>
                <a:gd name="connsiteY354" fmla="*/ 54988 h 360687"/>
                <a:gd name="connsiteX355" fmla="*/ 303235 w 400058"/>
                <a:gd name="connsiteY355" fmla="*/ 55896 h 360687"/>
                <a:gd name="connsiteX356" fmla="*/ 304937 w 400058"/>
                <a:gd name="connsiteY356" fmla="*/ 56350 h 360687"/>
                <a:gd name="connsiteX357" fmla="*/ 306527 w 400058"/>
                <a:gd name="connsiteY357" fmla="*/ 55442 h 360687"/>
                <a:gd name="connsiteX358" fmla="*/ 308456 w 400058"/>
                <a:gd name="connsiteY358" fmla="*/ 56236 h 360687"/>
                <a:gd name="connsiteX359" fmla="*/ 311862 w 400058"/>
                <a:gd name="connsiteY359" fmla="*/ 57939 h 360687"/>
                <a:gd name="connsiteX360" fmla="*/ 314359 w 400058"/>
                <a:gd name="connsiteY360" fmla="*/ 59755 h 360687"/>
                <a:gd name="connsiteX361" fmla="*/ 316629 w 400058"/>
                <a:gd name="connsiteY361" fmla="*/ 60436 h 360687"/>
                <a:gd name="connsiteX362" fmla="*/ 317991 w 400058"/>
                <a:gd name="connsiteY362" fmla="*/ 61458 h 360687"/>
                <a:gd name="connsiteX363" fmla="*/ 318786 w 400058"/>
                <a:gd name="connsiteY363" fmla="*/ 63388 h 360687"/>
                <a:gd name="connsiteX364" fmla="*/ 318786 w 400058"/>
                <a:gd name="connsiteY364" fmla="*/ 65885 h 360687"/>
                <a:gd name="connsiteX365" fmla="*/ 320715 w 400058"/>
                <a:gd name="connsiteY365" fmla="*/ 68722 h 360687"/>
                <a:gd name="connsiteX366" fmla="*/ 322418 w 400058"/>
                <a:gd name="connsiteY366" fmla="*/ 70652 h 360687"/>
                <a:gd name="connsiteX367" fmla="*/ 324121 w 400058"/>
                <a:gd name="connsiteY367" fmla="*/ 70312 h 360687"/>
                <a:gd name="connsiteX368" fmla="*/ 326845 w 400058"/>
                <a:gd name="connsiteY368" fmla="*/ 71447 h 360687"/>
                <a:gd name="connsiteX369" fmla="*/ 329229 w 400058"/>
                <a:gd name="connsiteY369" fmla="*/ 72695 h 360687"/>
                <a:gd name="connsiteX370" fmla="*/ 330704 w 400058"/>
                <a:gd name="connsiteY370" fmla="*/ 74284 h 360687"/>
                <a:gd name="connsiteX371" fmla="*/ 331272 w 400058"/>
                <a:gd name="connsiteY371" fmla="*/ 76328 h 360687"/>
                <a:gd name="connsiteX372" fmla="*/ 332634 w 400058"/>
                <a:gd name="connsiteY372" fmla="*/ 78371 h 360687"/>
                <a:gd name="connsiteX373" fmla="*/ 333883 w 400058"/>
                <a:gd name="connsiteY373" fmla="*/ 80073 h 360687"/>
                <a:gd name="connsiteX374" fmla="*/ 334450 w 400058"/>
                <a:gd name="connsiteY374" fmla="*/ 81890 h 360687"/>
                <a:gd name="connsiteX375" fmla="*/ 335926 w 400058"/>
                <a:gd name="connsiteY375" fmla="*/ 83933 h 360687"/>
                <a:gd name="connsiteX376" fmla="*/ 340126 w 400058"/>
                <a:gd name="connsiteY376" fmla="*/ 84387 h 360687"/>
                <a:gd name="connsiteX377" fmla="*/ 344439 w 400058"/>
                <a:gd name="connsiteY377" fmla="*/ 84500 h 360687"/>
                <a:gd name="connsiteX378" fmla="*/ 351833 w 400058"/>
                <a:gd name="connsiteY378" fmla="*/ 84841 h 360687"/>
                <a:gd name="connsiteX379" fmla="*/ 354217 w 400058"/>
                <a:gd name="connsiteY379" fmla="*/ 84841 h 360687"/>
                <a:gd name="connsiteX380" fmla="*/ 354217 w 400058"/>
                <a:gd name="connsiteY380" fmla="*/ 89835 h 360687"/>
                <a:gd name="connsiteX381" fmla="*/ 355239 w 400058"/>
                <a:gd name="connsiteY381" fmla="*/ 92787 h 360687"/>
                <a:gd name="connsiteX382" fmla="*/ 355239 w 400058"/>
                <a:gd name="connsiteY382" fmla="*/ 94943 h 360687"/>
                <a:gd name="connsiteX383" fmla="*/ 355806 w 400058"/>
                <a:gd name="connsiteY383" fmla="*/ 98916 h 360687"/>
                <a:gd name="connsiteX384" fmla="*/ 355806 w 400058"/>
                <a:gd name="connsiteY384" fmla="*/ 100732 h 360687"/>
                <a:gd name="connsiteX385" fmla="*/ 357622 w 400058"/>
                <a:gd name="connsiteY385" fmla="*/ 103457 h 360687"/>
                <a:gd name="connsiteX386" fmla="*/ 357622 w 400058"/>
                <a:gd name="connsiteY386" fmla="*/ 112440 h 360687"/>
                <a:gd name="connsiteX387" fmla="*/ 356601 w 400058"/>
                <a:gd name="connsiteY387" fmla="*/ 114256 h 360687"/>
                <a:gd name="connsiteX388" fmla="*/ 356260 w 400058"/>
                <a:gd name="connsiteY388" fmla="*/ 117662 h 360687"/>
                <a:gd name="connsiteX389" fmla="*/ 355125 w 400058"/>
                <a:gd name="connsiteY389" fmla="*/ 119251 h 360687"/>
                <a:gd name="connsiteX390" fmla="*/ 354785 w 400058"/>
                <a:gd name="connsiteY390" fmla="*/ 121067 h 360687"/>
                <a:gd name="connsiteX391" fmla="*/ 355466 w 400058"/>
                <a:gd name="connsiteY391" fmla="*/ 122429 h 360687"/>
                <a:gd name="connsiteX392" fmla="*/ 353990 w 400058"/>
                <a:gd name="connsiteY392" fmla="*/ 126856 h 360687"/>
                <a:gd name="connsiteX393" fmla="*/ 353309 w 400058"/>
                <a:gd name="connsiteY393" fmla="*/ 128786 h 360687"/>
                <a:gd name="connsiteX394" fmla="*/ 352060 w 400058"/>
                <a:gd name="connsiteY394" fmla="*/ 132191 h 360687"/>
                <a:gd name="connsiteX395" fmla="*/ 350698 w 400058"/>
                <a:gd name="connsiteY395" fmla="*/ 133894 h 360687"/>
                <a:gd name="connsiteX396" fmla="*/ 349450 w 400058"/>
                <a:gd name="connsiteY396" fmla="*/ 135596 h 360687"/>
                <a:gd name="connsiteX397" fmla="*/ 347406 w 400058"/>
                <a:gd name="connsiteY397" fmla="*/ 136731 h 360687"/>
                <a:gd name="connsiteX398" fmla="*/ 345817 w 400058"/>
                <a:gd name="connsiteY398" fmla="*/ 137526 h 360687"/>
                <a:gd name="connsiteX399" fmla="*/ 346045 w 400058"/>
                <a:gd name="connsiteY399" fmla="*/ 139115 h 360687"/>
                <a:gd name="connsiteX400" fmla="*/ 347747 w 400058"/>
                <a:gd name="connsiteY400" fmla="*/ 140023 h 360687"/>
                <a:gd name="connsiteX401" fmla="*/ 348995 w 400058"/>
                <a:gd name="connsiteY401" fmla="*/ 141385 h 360687"/>
                <a:gd name="connsiteX402" fmla="*/ 348088 w 400058"/>
                <a:gd name="connsiteY402" fmla="*/ 142407 h 360687"/>
                <a:gd name="connsiteX403" fmla="*/ 345023 w 400058"/>
                <a:gd name="connsiteY403" fmla="*/ 142407 h 360687"/>
                <a:gd name="connsiteX404" fmla="*/ 342753 w 400058"/>
                <a:gd name="connsiteY404" fmla="*/ 143996 h 360687"/>
                <a:gd name="connsiteX405" fmla="*/ 341390 w 400058"/>
                <a:gd name="connsiteY405" fmla="*/ 145245 h 360687"/>
                <a:gd name="connsiteX406" fmla="*/ 340709 w 400058"/>
                <a:gd name="connsiteY406" fmla="*/ 147742 h 360687"/>
                <a:gd name="connsiteX407" fmla="*/ 340823 w 400058"/>
                <a:gd name="connsiteY407" fmla="*/ 151261 h 360687"/>
                <a:gd name="connsiteX408" fmla="*/ 341164 w 400058"/>
                <a:gd name="connsiteY408" fmla="*/ 153531 h 360687"/>
                <a:gd name="connsiteX409" fmla="*/ 342071 w 400058"/>
                <a:gd name="connsiteY409" fmla="*/ 156823 h 360687"/>
                <a:gd name="connsiteX410" fmla="*/ 342071 w 400058"/>
                <a:gd name="connsiteY410" fmla="*/ 158639 h 360687"/>
                <a:gd name="connsiteX411" fmla="*/ 342980 w 400058"/>
                <a:gd name="connsiteY411" fmla="*/ 160001 h 360687"/>
                <a:gd name="connsiteX412" fmla="*/ 345250 w 400058"/>
                <a:gd name="connsiteY412" fmla="*/ 161590 h 360687"/>
                <a:gd name="connsiteX413" fmla="*/ 348315 w 400058"/>
                <a:gd name="connsiteY413" fmla="*/ 161704 h 360687"/>
                <a:gd name="connsiteX414" fmla="*/ 350017 w 400058"/>
                <a:gd name="connsiteY414" fmla="*/ 161931 h 360687"/>
                <a:gd name="connsiteX415" fmla="*/ 349563 w 400058"/>
                <a:gd name="connsiteY415" fmla="*/ 162725 h 360687"/>
                <a:gd name="connsiteX416" fmla="*/ 347974 w 400058"/>
                <a:gd name="connsiteY416" fmla="*/ 162725 h 360687"/>
                <a:gd name="connsiteX417" fmla="*/ 346612 w 400058"/>
                <a:gd name="connsiteY417" fmla="*/ 164087 h 360687"/>
                <a:gd name="connsiteX418" fmla="*/ 345931 w 400058"/>
                <a:gd name="connsiteY418" fmla="*/ 166358 h 360687"/>
                <a:gd name="connsiteX419" fmla="*/ 344001 w 400058"/>
                <a:gd name="connsiteY419" fmla="*/ 167947 h 360687"/>
                <a:gd name="connsiteX420" fmla="*/ 342866 w 400058"/>
                <a:gd name="connsiteY420" fmla="*/ 169763 h 360687"/>
                <a:gd name="connsiteX421" fmla="*/ 343320 w 400058"/>
                <a:gd name="connsiteY421" fmla="*/ 175228 h 360687"/>
                <a:gd name="connsiteX422" fmla="*/ 345250 w 400058"/>
                <a:gd name="connsiteY422" fmla="*/ 183643 h 360687"/>
                <a:gd name="connsiteX423" fmla="*/ 347634 w 400058"/>
                <a:gd name="connsiteY423" fmla="*/ 189449 h 360687"/>
                <a:gd name="connsiteX424" fmla="*/ 348088 w 400058"/>
                <a:gd name="connsiteY424" fmla="*/ 193373 h 360687"/>
                <a:gd name="connsiteX425" fmla="*/ 347860 w 400058"/>
                <a:gd name="connsiteY425" fmla="*/ 196941 h 360687"/>
                <a:gd name="connsiteX426" fmla="*/ 346839 w 400058"/>
                <a:gd name="connsiteY426" fmla="*/ 200459 h 360687"/>
                <a:gd name="connsiteX427" fmla="*/ 346839 w 400058"/>
                <a:gd name="connsiteY427" fmla="*/ 203864 h 360687"/>
                <a:gd name="connsiteX428" fmla="*/ 347066 w 400058"/>
                <a:gd name="connsiteY428" fmla="*/ 206816 h 360687"/>
                <a:gd name="connsiteX429" fmla="*/ 347406 w 400058"/>
                <a:gd name="connsiteY429" fmla="*/ 209767 h 360687"/>
                <a:gd name="connsiteX430" fmla="*/ 348655 w 400058"/>
                <a:gd name="connsiteY430" fmla="*/ 211356 h 360687"/>
                <a:gd name="connsiteX431" fmla="*/ 353650 w 400058"/>
                <a:gd name="connsiteY431" fmla="*/ 211924 h 360687"/>
                <a:gd name="connsiteX432" fmla="*/ 356601 w 400058"/>
                <a:gd name="connsiteY432" fmla="*/ 212378 h 360687"/>
                <a:gd name="connsiteX433" fmla="*/ 360120 w 400058"/>
                <a:gd name="connsiteY433" fmla="*/ 212832 h 360687"/>
                <a:gd name="connsiteX434" fmla="*/ 362957 w 400058"/>
                <a:gd name="connsiteY434" fmla="*/ 213399 h 360687"/>
                <a:gd name="connsiteX435" fmla="*/ 365909 w 400058"/>
                <a:gd name="connsiteY435" fmla="*/ 214762 h 360687"/>
                <a:gd name="connsiteX436" fmla="*/ 367384 w 400058"/>
                <a:gd name="connsiteY436" fmla="*/ 217259 h 360687"/>
                <a:gd name="connsiteX437" fmla="*/ 367384 w 400058"/>
                <a:gd name="connsiteY437" fmla="*/ 223972 h 360687"/>
                <a:gd name="connsiteX438" fmla="*/ 366817 w 400058"/>
                <a:gd name="connsiteY438" fmla="*/ 227377 h 360687"/>
                <a:gd name="connsiteX439" fmla="*/ 351120 w 400058"/>
                <a:gd name="connsiteY439" fmla="*/ 246025 h 360687"/>
                <a:gd name="connsiteX440" fmla="*/ 348396 w 400058"/>
                <a:gd name="connsiteY440" fmla="*/ 249317 h 360687"/>
                <a:gd name="connsiteX441" fmla="*/ 348623 w 400058"/>
                <a:gd name="connsiteY441" fmla="*/ 251133 h 360687"/>
                <a:gd name="connsiteX442" fmla="*/ 351688 w 400058"/>
                <a:gd name="connsiteY442" fmla="*/ 254198 h 360687"/>
                <a:gd name="connsiteX443" fmla="*/ 355320 w 400058"/>
                <a:gd name="connsiteY443" fmla="*/ 258512 h 360687"/>
                <a:gd name="connsiteX444" fmla="*/ 357136 w 400058"/>
                <a:gd name="connsiteY444" fmla="*/ 260441 h 360687"/>
                <a:gd name="connsiteX445" fmla="*/ 358044 w 400058"/>
                <a:gd name="connsiteY445" fmla="*/ 263166 h 360687"/>
                <a:gd name="connsiteX446" fmla="*/ 358612 w 400058"/>
                <a:gd name="connsiteY446" fmla="*/ 265549 h 360687"/>
                <a:gd name="connsiteX447" fmla="*/ 359860 w 400058"/>
                <a:gd name="connsiteY447" fmla="*/ 267025 h 360687"/>
                <a:gd name="connsiteX448" fmla="*/ 361563 w 400058"/>
                <a:gd name="connsiteY448" fmla="*/ 268955 h 360687"/>
                <a:gd name="connsiteX449" fmla="*/ 362925 w 400058"/>
                <a:gd name="connsiteY449" fmla="*/ 270771 h 360687"/>
                <a:gd name="connsiteX450" fmla="*/ 364628 w 400058"/>
                <a:gd name="connsiteY450" fmla="*/ 274290 h 360687"/>
                <a:gd name="connsiteX451" fmla="*/ 366330 w 400058"/>
                <a:gd name="connsiteY451" fmla="*/ 277354 h 360687"/>
                <a:gd name="connsiteX452" fmla="*/ 369849 w 400058"/>
                <a:gd name="connsiteY452" fmla="*/ 279171 h 360687"/>
                <a:gd name="connsiteX453" fmla="*/ 371892 w 400058"/>
                <a:gd name="connsiteY453" fmla="*/ 281441 h 360687"/>
                <a:gd name="connsiteX454" fmla="*/ 374844 w 400058"/>
                <a:gd name="connsiteY454" fmla="*/ 282576 h 360687"/>
                <a:gd name="connsiteX455" fmla="*/ 377908 w 400058"/>
                <a:gd name="connsiteY455" fmla="*/ 282576 h 360687"/>
                <a:gd name="connsiteX456" fmla="*/ 381427 w 400058"/>
                <a:gd name="connsiteY456" fmla="*/ 284846 h 360687"/>
                <a:gd name="connsiteX457" fmla="*/ 383243 w 400058"/>
                <a:gd name="connsiteY457" fmla="*/ 287116 h 360687"/>
                <a:gd name="connsiteX458" fmla="*/ 384265 w 400058"/>
                <a:gd name="connsiteY458" fmla="*/ 288592 h 360687"/>
                <a:gd name="connsiteX459" fmla="*/ 387103 w 400058"/>
                <a:gd name="connsiteY459" fmla="*/ 288592 h 360687"/>
                <a:gd name="connsiteX460" fmla="*/ 388465 w 400058"/>
                <a:gd name="connsiteY460" fmla="*/ 289387 h 360687"/>
                <a:gd name="connsiteX461" fmla="*/ 388465 w 400058"/>
                <a:gd name="connsiteY461" fmla="*/ 298370 h 360687"/>
                <a:gd name="connsiteX462" fmla="*/ 389486 w 400058"/>
                <a:gd name="connsiteY462" fmla="*/ 302002 h 360687"/>
                <a:gd name="connsiteX463" fmla="*/ 389486 w 400058"/>
                <a:gd name="connsiteY463" fmla="*/ 304954 h 360687"/>
                <a:gd name="connsiteX464" fmla="*/ 388351 w 400058"/>
                <a:gd name="connsiteY464" fmla="*/ 308586 h 360687"/>
                <a:gd name="connsiteX465" fmla="*/ 388805 w 400058"/>
                <a:gd name="connsiteY465" fmla="*/ 311424 h 360687"/>
                <a:gd name="connsiteX466" fmla="*/ 396200 w 400058"/>
                <a:gd name="connsiteY466" fmla="*/ 311424 h 360687"/>
                <a:gd name="connsiteX467" fmla="*/ 398810 w 400058"/>
                <a:gd name="connsiteY467" fmla="*/ 311991 h 360687"/>
                <a:gd name="connsiteX468" fmla="*/ 400059 w 400058"/>
                <a:gd name="connsiteY468" fmla="*/ 313353 h 360687"/>
                <a:gd name="connsiteX469" fmla="*/ 398924 w 400058"/>
                <a:gd name="connsiteY469" fmla="*/ 315170 h 360687"/>
                <a:gd name="connsiteX470" fmla="*/ 398583 w 400058"/>
                <a:gd name="connsiteY470" fmla="*/ 317780 h 360687"/>
                <a:gd name="connsiteX471" fmla="*/ 398129 w 400058"/>
                <a:gd name="connsiteY471" fmla="*/ 320278 h 360687"/>
                <a:gd name="connsiteX472" fmla="*/ 396994 w 400058"/>
                <a:gd name="connsiteY472" fmla="*/ 322661 h 360687"/>
                <a:gd name="connsiteX473" fmla="*/ 396086 w 400058"/>
                <a:gd name="connsiteY473" fmla="*/ 325045 h 360687"/>
                <a:gd name="connsiteX474" fmla="*/ 392000 w 400058"/>
                <a:gd name="connsiteY474" fmla="*/ 325045 h 360687"/>
                <a:gd name="connsiteX475" fmla="*/ 388367 w 400058"/>
                <a:gd name="connsiteY475" fmla="*/ 324137 h 360687"/>
                <a:gd name="connsiteX476" fmla="*/ 382789 w 400058"/>
                <a:gd name="connsiteY476" fmla="*/ 326407 h 360687"/>
                <a:gd name="connsiteX477" fmla="*/ 378816 w 400058"/>
                <a:gd name="connsiteY477" fmla="*/ 329131 h 360687"/>
                <a:gd name="connsiteX478" fmla="*/ 377227 w 400058"/>
                <a:gd name="connsiteY478" fmla="*/ 331742 h 360687"/>
                <a:gd name="connsiteX479" fmla="*/ 375411 w 400058"/>
                <a:gd name="connsiteY479" fmla="*/ 333218 h 360687"/>
                <a:gd name="connsiteX480" fmla="*/ 373141 w 400058"/>
                <a:gd name="connsiteY480" fmla="*/ 332650 h 360687"/>
                <a:gd name="connsiteX481" fmla="*/ 370416 w 400058"/>
                <a:gd name="connsiteY481" fmla="*/ 333218 h 360687"/>
                <a:gd name="connsiteX482" fmla="*/ 368714 w 400058"/>
                <a:gd name="connsiteY482" fmla="*/ 335715 h 360687"/>
                <a:gd name="connsiteX483" fmla="*/ 368374 w 400058"/>
                <a:gd name="connsiteY483" fmla="*/ 338666 h 360687"/>
                <a:gd name="connsiteX484" fmla="*/ 367920 w 400058"/>
                <a:gd name="connsiteY484" fmla="*/ 341618 h 360687"/>
                <a:gd name="connsiteX485" fmla="*/ 367352 w 400058"/>
                <a:gd name="connsiteY485" fmla="*/ 344342 h 360687"/>
                <a:gd name="connsiteX486" fmla="*/ 365195 w 400058"/>
                <a:gd name="connsiteY486" fmla="*/ 346498 h 360687"/>
                <a:gd name="connsiteX487" fmla="*/ 364060 w 400058"/>
                <a:gd name="connsiteY487" fmla="*/ 350244 h 360687"/>
                <a:gd name="connsiteX488" fmla="*/ 363720 w 400058"/>
                <a:gd name="connsiteY488" fmla="*/ 352855 h 360687"/>
                <a:gd name="connsiteX489" fmla="*/ 363946 w 400058"/>
                <a:gd name="connsiteY489" fmla="*/ 355693 h 360687"/>
                <a:gd name="connsiteX490" fmla="*/ 363606 w 400058"/>
                <a:gd name="connsiteY490" fmla="*/ 357963 h 360687"/>
                <a:gd name="connsiteX491" fmla="*/ 362698 w 400058"/>
                <a:gd name="connsiteY491" fmla="*/ 357963 h 360687"/>
                <a:gd name="connsiteX492" fmla="*/ 360428 w 400058"/>
                <a:gd name="connsiteY492" fmla="*/ 359552 h 360687"/>
                <a:gd name="connsiteX493" fmla="*/ 359065 w 400058"/>
                <a:gd name="connsiteY493" fmla="*/ 360687 h 360687"/>
                <a:gd name="connsiteX494" fmla="*/ 357023 w 400058"/>
                <a:gd name="connsiteY494" fmla="*/ 359779 h 360687"/>
                <a:gd name="connsiteX495" fmla="*/ 355093 w 400058"/>
                <a:gd name="connsiteY495" fmla="*/ 358644 h 360687"/>
                <a:gd name="connsiteX496" fmla="*/ 354412 w 400058"/>
                <a:gd name="connsiteY496" fmla="*/ 357622 h 360687"/>
                <a:gd name="connsiteX497" fmla="*/ 350552 w 400058"/>
                <a:gd name="connsiteY497" fmla="*/ 356601 h 360687"/>
                <a:gd name="connsiteX498" fmla="*/ 347828 w 400058"/>
                <a:gd name="connsiteY498" fmla="*/ 356601 h 360687"/>
                <a:gd name="connsiteX499" fmla="*/ 344763 w 400058"/>
                <a:gd name="connsiteY499" fmla="*/ 356147 h 360687"/>
                <a:gd name="connsiteX500" fmla="*/ 343742 w 400058"/>
                <a:gd name="connsiteY500" fmla="*/ 355352 h 360687"/>
                <a:gd name="connsiteX501" fmla="*/ 342947 w 400058"/>
                <a:gd name="connsiteY501" fmla="*/ 353877 h 360687"/>
                <a:gd name="connsiteX502" fmla="*/ 341812 w 400058"/>
                <a:gd name="connsiteY502" fmla="*/ 352174 h 360687"/>
                <a:gd name="connsiteX503" fmla="*/ 340791 w 400058"/>
                <a:gd name="connsiteY503" fmla="*/ 352060 h 360687"/>
                <a:gd name="connsiteX504" fmla="*/ 339201 w 400058"/>
                <a:gd name="connsiteY504" fmla="*/ 352969 h 360687"/>
                <a:gd name="connsiteX505" fmla="*/ 339201 w 400058"/>
                <a:gd name="connsiteY505" fmla="*/ 354898 h 360687"/>
                <a:gd name="connsiteX506" fmla="*/ 338293 w 400058"/>
                <a:gd name="connsiteY506" fmla="*/ 354898 h 360687"/>
                <a:gd name="connsiteX507" fmla="*/ 336931 w 400058"/>
                <a:gd name="connsiteY507" fmla="*/ 353423 h 360687"/>
                <a:gd name="connsiteX508" fmla="*/ 335796 w 400058"/>
                <a:gd name="connsiteY508" fmla="*/ 353082 h 360687"/>
                <a:gd name="connsiteX509" fmla="*/ 334547 w 400058"/>
                <a:gd name="connsiteY509" fmla="*/ 352628 h 360687"/>
                <a:gd name="connsiteX510" fmla="*/ 334434 w 400058"/>
                <a:gd name="connsiteY510" fmla="*/ 354104 h 360687"/>
                <a:gd name="connsiteX511" fmla="*/ 332958 w 400058"/>
                <a:gd name="connsiteY511" fmla="*/ 354217 h 360687"/>
                <a:gd name="connsiteX512" fmla="*/ 331710 w 400058"/>
                <a:gd name="connsiteY512" fmla="*/ 352969 h 360687"/>
                <a:gd name="connsiteX513" fmla="*/ 330575 w 400058"/>
                <a:gd name="connsiteY513" fmla="*/ 353196 h 360687"/>
                <a:gd name="connsiteX514" fmla="*/ 330007 w 400058"/>
                <a:gd name="connsiteY514" fmla="*/ 354217 h 360687"/>
                <a:gd name="connsiteX515" fmla="*/ 327331 w 400058"/>
                <a:gd name="connsiteY515" fmla="*/ 354898 h 360687"/>
                <a:gd name="connsiteX516" fmla="*/ 326715 w 400058"/>
                <a:gd name="connsiteY516" fmla="*/ 354104 h 360687"/>
                <a:gd name="connsiteX517" fmla="*/ 321364 w 400058"/>
                <a:gd name="connsiteY517" fmla="*/ 354217 h 360687"/>
                <a:gd name="connsiteX518" fmla="*/ 319434 w 400058"/>
                <a:gd name="connsiteY518" fmla="*/ 352969 h 360687"/>
                <a:gd name="connsiteX519" fmla="*/ 317731 w 400058"/>
                <a:gd name="connsiteY519" fmla="*/ 352287 h 360687"/>
                <a:gd name="connsiteX520" fmla="*/ 316596 w 400058"/>
                <a:gd name="connsiteY520" fmla="*/ 352741 h 360687"/>
                <a:gd name="connsiteX521" fmla="*/ 314553 w 400058"/>
                <a:gd name="connsiteY521" fmla="*/ 352287 h 360687"/>
                <a:gd name="connsiteX522" fmla="*/ 313305 w 400058"/>
                <a:gd name="connsiteY522" fmla="*/ 352741 h 360687"/>
                <a:gd name="connsiteX523" fmla="*/ 313305 w 400058"/>
                <a:gd name="connsiteY523" fmla="*/ 353877 h 360687"/>
                <a:gd name="connsiteX524" fmla="*/ 310580 w 400058"/>
                <a:gd name="connsiteY524" fmla="*/ 353763 h 360687"/>
                <a:gd name="connsiteX525" fmla="*/ 308083 w 400058"/>
                <a:gd name="connsiteY525" fmla="*/ 351152 h 360687"/>
                <a:gd name="connsiteX526" fmla="*/ 302846 w 400058"/>
                <a:gd name="connsiteY526" fmla="*/ 349660 h 360687"/>
                <a:gd name="connsiteX527" fmla="*/ 299213 w 400058"/>
                <a:gd name="connsiteY527" fmla="*/ 348882 h 360687"/>
                <a:gd name="connsiteX528" fmla="*/ 295127 w 400058"/>
                <a:gd name="connsiteY528" fmla="*/ 349109 h 360687"/>
                <a:gd name="connsiteX529" fmla="*/ 293424 w 400058"/>
                <a:gd name="connsiteY529" fmla="*/ 349660 h 360687"/>
                <a:gd name="connsiteX530" fmla="*/ 290246 w 400058"/>
                <a:gd name="connsiteY530" fmla="*/ 349660 h 360687"/>
                <a:gd name="connsiteX531" fmla="*/ 289679 w 400058"/>
                <a:gd name="connsiteY531" fmla="*/ 348071 h 360687"/>
                <a:gd name="connsiteX532" fmla="*/ 287749 w 400058"/>
                <a:gd name="connsiteY532" fmla="*/ 347277 h 360687"/>
                <a:gd name="connsiteX533" fmla="*/ 286046 w 400058"/>
                <a:gd name="connsiteY533" fmla="*/ 347390 h 360687"/>
                <a:gd name="connsiteX534" fmla="*/ 285024 w 400058"/>
                <a:gd name="connsiteY534" fmla="*/ 348412 h 360687"/>
                <a:gd name="connsiteX535" fmla="*/ 284003 w 400058"/>
                <a:gd name="connsiteY535" fmla="*/ 347277 h 360687"/>
                <a:gd name="connsiteX536" fmla="*/ 282300 w 400058"/>
                <a:gd name="connsiteY536" fmla="*/ 346709 h 360687"/>
                <a:gd name="connsiteX537" fmla="*/ 278214 w 400058"/>
                <a:gd name="connsiteY537" fmla="*/ 345801 h 360687"/>
                <a:gd name="connsiteX538" fmla="*/ 275717 w 400058"/>
                <a:gd name="connsiteY538" fmla="*/ 344893 h 360687"/>
                <a:gd name="connsiteX539" fmla="*/ 274695 w 400058"/>
                <a:gd name="connsiteY539" fmla="*/ 343417 h 360687"/>
                <a:gd name="connsiteX540" fmla="*/ 273333 w 400058"/>
                <a:gd name="connsiteY540" fmla="*/ 341098 h 360687"/>
                <a:gd name="connsiteX541" fmla="*/ 272879 w 400058"/>
                <a:gd name="connsiteY541" fmla="*/ 339331 h 360687"/>
                <a:gd name="connsiteX542" fmla="*/ 272652 w 400058"/>
                <a:gd name="connsiteY542" fmla="*/ 336493 h 360687"/>
                <a:gd name="connsiteX543" fmla="*/ 270155 w 400058"/>
                <a:gd name="connsiteY543" fmla="*/ 332537 h 360687"/>
                <a:gd name="connsiteX544" fmla="*/ 269587 w 400058"/>
                <a:gd name="connsiteY544" fmla="*/ 330802 h 360687"/>
                <a:gd name="connsiteX545" fmla="*/ 269927 w 400058"/>
                <a:gd name="connsiteY545" fmla="*/ 328304 h 360687"/>
                <a:gd name="connsiteX546" fmla="*/ 270382 w 400058"/>
                <a:gd name="connsiteY546" fmla="*/ 325240 h 360687"/>
                <a:gd name="connsiteX547" fmla="*/ 269247 w 400058"/>
                <a:gd name="connsiteY547" fmla="*/ 321380 h 360687"/>
                <a:gd name="connsiteX548" fmla="*/ 267544 w 400058"/>
                <a:gd name="connsiteY548" fmla="*/ 319564 h 360687"/>
                <a:gd name="connsiteX549" fmla="*/ 266863 w 400058"/>
                <a:gd name="connsiteY549" fmla="*/ 316840 h 360687"/>
                <a:gd name="connsiteX550" fmla="*/ 265841 w 400058"/>
                <a:gd name="connsiteY550" fmla="*/ 316613 h 360687"/>
                <a:gd name="connsiteX551" fmla="*/ 264820 w 400058"/>
                <a:gd name="connsiteY551" fmla="*/ 314342 h 360687"/>
                <a:gd name="connsiteX552" fmla="*/ 263457 w 400058"/>
                <a:gd name="connsiteY552" fmla="*/ 312753 h 360687"/>
                <a:gd name="connsiteX553" fmla="*/ 259485 w 400058"/>
                <a:gd name="connsiteY553" fmla="*/ 312299 h 360687"/>
                <a:gd name="connsiteX554" fmla="*/ 256193 w 400058"/>
                <a:gd name="connsiteY554" fmla="*/ 312640 h 360687"/>
                <a:gd name="connsiteX555" fmla="*/ 253015 w 400058"/>
                <a:gd name="connsiteY555" fmla="*/ 313207 h 360687"/>
                <a:gd name="connsiteX556" fmla="*/ 251993 w 400058"/>
                <a:gd name="connsiteY556" fmla="*/ 314116 h 360687"/>
                <a:gd name="connsiteX557" fmla="*/ 250290 w 400058"/>
                <a:gd name="connsiteY557" fmla="*/ 313662 h 360687"/>
                <a:gd name="connsiteX558" fmla="*/ 248912 w 400058"/>
                <a:gd name="connsiteY558" fmla="*/ 314797 h 360687"/>
                <a:gd name="connsiteX559" fmla="*/ 246074 w 400058"/>
                <a:gd name="connsiteY559" fmla="*/ 316045 h 360687"/>
                <a:gd name="connsiteX560" fmla="*/ 243690 w 400058"/>
                <a:gd name="connsiteY560" fmla="*/ 316953 h 360687"/>
                <a:gd name="connsiteX561" fmla="*/ 241874 w 400058"/>
                <a:gd name="connsiteY561" fmla="*/ 317180 h 360687"/>
                <a:gd name="connsiteX562" fmla="*/ 240058 w 400058"/>
                <a:gd name="connsiteY562" fmla="*/ 317861 h 360687"/>
                <a:gd name="connsiteX563" fmla="*/ 238809 w 400058"/>
                <a:gd name="connsiteY563" fmla="*/ 319791 h 360687"/>
                <a:gd name="connsiteX564" fmla="*/ 238242 w 400058"/>
                <a:gd name="connsiteY564" fmla="*/ 321948 h 360687"/>
                <a:gd name="connsiteX565" fmla="*/ 237188 w 400058"/>
                <a:gd name="connsiteY565" fmla="*/ 322548 h 360687"/>
                <a:gd name="connsiteX566" fmla="*/ 237074 w 400058"/>
                <a:gd name="connsiteY566" fmla="*/ 323651 h 360687"/>
                <a:gd name="connsiteX567" fmla="*/ 237869 w 400058"/>
                <a:gd name="connsiteY567" fmla="*/ 324331 h 360687"/>
                <a:gd name="connsiteX568" fmla="*/ 239199 w 400058"/>
                <a:gd name="connsiteY568" fmla="*/ 323504 h 360687"/>
                <a:gd name="connsiteX569" fmla="*/ 239912 w 400058"/>
                <a:gd name="connsiteY569" fmla="*/ 322402 h 360687"/>
                <a:gd name="connsiteX570" fmla="*/ 241501 w 400058"/>
                <a:gd name="connsiteY570" fmla="*/ 322596 h 360687"/>
                <a:gd name="connsiteX571" fmla="*/ 242977 w 400058"/>
                <a:gd name="connsiteY571" fmla="*/ 322677 h 360687"/>
                <a:gd name="connsiteX572" fmla="*/ 243350 w 400058"/>
                <a:gd name="connsiteY572" fmla="*/ 321283 h 360687"/>
                <a:gd name="connsiteX573" fmla="*/ 242653 w 400058"/>
                <a:gd name="connsiteY573" fmla="*/ 320521 h 360687"/>
                <a:gd name="connsiteX574" fmla="*/ 241566 w 400058"/>
                <a:gd name="connsiteY574" fmla="*/ 320488 h 360687"/>
                <a:gd name="connsiteX575" fmla="*/ 241144 w 400058"/>
                <a:gd name="connsiteY575" fmla="*/ 321769 h 360687"/>
                <a:gd name="connsiteX576" fmla="*/ 240496 w 400058"/>
                <a:gd name="connsiteY576" fmla="*/ 320975 h 360687"/>
                <a:gd name="connsiteX577" fmla="*/ 241064 w 400058"/>
                <a:gd name="connsiteY577" fmla="*/ 319467 h 360687"/>
                <a:gd name="connsiteX578" fmla="*/ 241826 w 400058"/>
                <a:gd name="connsiteY578" fmla="*/ 318818 h 360687"/>
                <a:gd name="connsiteX579" fmla="*/ 242312 w 400058"/>
                <a:gd name="connsiteY579" fmla="*/ 319807 h 360687"/>
                <a:gd name="connsiteX580" fmla="*/ 242637 w 400058"/>
                <a:gd name="connsiteY580" fmla="*/ 318559 h 360687"/>
                <a:gd name="connsiteX581" fmla="*/ 243561 w 400058"/>
                <a:gd name="connsiteY581" fmla="*/ 318640 h 360687"/>
                <a:gd name="connsiteX582" fmla="*/ 244047 w 400058"/>
                <a:gd name="connsiteY582" fmla="*/ 319321 h 360687"/>
                <a:gd name="connsiteX583" fmla="*/ 246512 w 400058"/>
                <a:gd name="connsiteY583" fmla="*/ 319467 h 360687"/>
                <a:gd name="connsiteX584" fmla="*/ 249966 w 400058"/>
                <a:gd name="connsiteY584" fmla="*/ 317683 h 360687"/>
                <a:gd name="connsiteX585" fmla="*/ 253339 w 400058"/>
                <a:gd name="connsiteY585" fmla="*/ 317715 h 360687"/>
                <a:gd name="connsiteX586" fmla="*/ 253144 w 400058"/>
                <a:gd name="connsiteY586" fmla="*/ 318932 h 360687"/>
                <a:gd name="connsiteX587" fmla="*/ 251474 w 400058"/>
                <a:gd name="connsiteY587" fmla="*/ 319305 h 360687"/>
                <a:gd name="connsiteX588" fmla="*/ 250566 w 400058"/>
                <a:gd name="connsiteY588" fmla="*/ 320326 h 360687"/>
                <a:gd name="connsiteX589" fmla="*/ 250598 w 400058"/>
                <a:gd name="connsiteY589" fmla="*/ 321348 h 360687"/>
                <a:gd name="connsiteX590" fmla="*/ 247371 w 400058"/>
                <a:gd name="connsiteY590" fmla="*/ 323926 h 360687"/>
                <a:gd name="connsiteX591" fmla="*/ 245815 w 400058"/>
                <a:gd name="connsiteY591" fmla="*/ 323959 h 360687"/>
                <a:gd name="connsiteX592" fmla="*/ 245134 w 400058"/>
                <a:gd name="connsiteY592" fmla="*/ 323537 h 360687"/>
                <a:gd name="connsiteX593" fmla="*/ 243739 w 400058"/>
                <a:gd name="connsiteY593" fmla="*/ 323910 h 360687"/>
                <a:gd name="connsiteX594" fmla="*/ 242637 w 400058"/>
                <a:gd name="connsiteY594" fmla="*/ 324396 h 360687"/>
                <a:gd name="connsiteX595" fmla="*/ 240983 w 400058"/>
                <a:gd name="connsiteY595" fmla="*/ 324364 h 360687"/>
                <a:gd name="connsiteX596" fmla="*/ 238663 w 400058"/>
                <a:gd name="connsiteY596" fmla="*/ 326034 h 360687"/>
                <a:gd name="connsiteX597" fmla="*/ 236766 w 400058"/>
                <a:gd name="connsiteY597" fmla="*/ 326229 h 360687"/>
                <a:gd name="connsiteX598" fmla="*/ 235826 w 400058"/>
                <a:gd name="connsiteY598" fmla="*/ 327104 h 360687"/>
                <a:gd name="connsiteX599" fmla="*/ 233702 w 400058"/>
                <a:gd name="connsiteY599" fmla="*/ 327218 h 360687"/>
                <a:gd name="connsiteX600" fmla="*/ 233329 w 400058"/>
                <a:gd name="connsiteY600" fmla="*/ 327785 h 360687"/>
                <a:gd name="connsiteX601" fmla="*/ 232453 w 400058"/>
                <a:gd name="connsiteY601" fmla="*/ 327753 h 360687"/>
                <a:gd name="connsiteX602" fmla="*/ 232712 w 400058"/>
                <a:gd name="connsiteY602" fmla="*/ 326131 h 360687"/>
                <a:gd name="connsiteX603" fmla="*/ 233539 w 400058"/>
                <a:gd name="connsiteY603" fmla="*/ 325418 h 360687"/>
                <a:gd name="connsiteX604" fmla="*/ 233345 w 400058"/>
                <a:gd name="connsiteY604" fmla="*/ 325045 h 360687"/>
                <a:gd name="connsiteX605" fmla="*/ 235323 w 400058"/>
                <a:gd name="connsiteY605" fmla="*/ 324331 h 360687"/>
                <a:gd name="connsiteX606" fmla="*/ 236572 w 400058"/>
                <a:gd name="connsiteY606" fmla="*/ 324137 h 360687"/>
                <a:gd name="connsiteX607" fmla="*/ 236766 w 400058"/>
                <a:gd name="connsiteY607" fmla="*/ 322548 h 360687"/>
                <a:gd name="connsiteX608" fmla="*/ 235826 w 400058"/>
                <a:gd name="connsiteY608" fmla="*/ 322094 h 360687"/>
                <a:gd name="connsiteX609" fmla="*/ 234010 w 400058"/>
                <a:gd name="connsiteY609" fmla="*/ 321672 h 360687"/>
                <a:gd name="connsiteX610" fmla="*/ 233102 w 400058"/>
                <a:gd name="connsiteY610" fmla="*/ 322272 h 360687"/>
                <a:gd name="connsiteX611" fmla="*/ 230442 w 400058"/>
                <a:gd name="connsiteY611" fmla="*/ 323894 h 360687"/>
                <a:gd name="connsiteX612" fmla="*/ 226388 w 400058"/>
                <a:gd name="connsiteY612" fmla="*/ 325823 h 360687"/>
                <a:gd name="connsiteX613" fmla="*/ 224232 w 400058"/>
                <a:gd name="connsiteY613" fmla="*/ 327753 h 360687"/>
                <a:gd name="connsiteX614" fmla="*/ 218540 w 400058"/>
                <a:gd name="connsiteY614" fmla="*/ 327640 h 360687"/>
                <a:gd name="connsiteX615" fmla="*/ 217632 w 400058"/>
                <a:gd name="connsiteY615" fmla="*/ 326277 h 360687"/>
                <a:gd name="connsiteX616" fmla="*/ 215135 w 400058"/>
                <a:gd name="connsiteY616" fmla="*/ 326050 h 360687"/>
                <a:gd name="connsiteX617" fmla="*/ 212864 w 400058"/>
                <a:gd name="connsiteY617" fmla="*/ 323099 h 360687"/>
                <a:gd name="connsiteX618" fmla="*/ 207286 w 400058"/>
                <a:gd name="connsiteY618" fmla="*/ 323099 h 360687"/>
                <a:gd name="connsiteX619" fmla="*/ 203313 w 400058"/>
                <a:gd name="connsiteY619" fmla="*/ 323099 h 360687"/>
                <a:gd name="connsiteX620" fmla="*/ 199989 w 400058"/>
                <a:gd name="connsiteY620" fmla="*/ 324121 h 360687"/>
                <a:gd name="connsiteX621" fmla="*/ 199000 w 400058"/>
                <a:gd name="connsiteY621" fmla="*/ 325142 h 360687"/>
                <a:gd name="connsiteX622" fmla="*/ 197638 w 400058"/>
                <a:gd name="connsiteY622" fmla="*/ 323099 h 360687"/>
                <a:gd name="connsiteX623" fmla="*/ 196162 w 400058"/>
                <a:gd name="connsiteY623" fmla="*/ 320602 h 360687"/>
                <a:gd name="connsiteX624" fmla="*/ 195595 w 400058"/>
                <a:gd name="connsiteY624" fmla="*/ 318672 h 360687"/>
                <a:gd name="connsiteX625" fmla="*/ 195595 w 400058"/>
                <a:gd name="connsiteY625" fmla="*/ 317878 h 360687"/>
                <a:gd name="connsiteX626" fmla="*/ 191395 w 400058"/>
                <a:gd name="connsiteY626" fmla="*/ 316516 h 360687"/>
                <a:gd name="connsiteX627" fmla="*/ 185249 w 400058"/>
                <a:gd name="connsiteY627" fmla="*/ 314359 h 360687"/>
                <a:gd name="connsiteX628" fmla="*/ 181616 w 400058"/>
                <a:gd name="connsiteY628" fmla="*/ 311748 h 360687"/>
                <a:gd name="connsiteX629" fmla="*/ 177644 w 400058"/>
                <a:gd name="connsiteY629" fmla="*/ 308797 h 360687"/>
                <a:gd name="connsiteX630" fmla="*/ 177190 w 400058"/>
                <a:gd name="connsiteY630" fmla="*/ 307775 h 360687"/>
                <a:gd name="connsiteX631" fmla="*/ 178665 w 400058"/>
                <a:gd name="connsiteY631" fmla="*/ 307662 h 360687"/>
                <a:gd name="connsiteX632" fmla="*/ 179006 w 400058"/>
                <a:gd name="connsiteY632" fmla="*/ 306413 h 360687"/>
                <a:gd name="connsiteX633" fmla="*/ 177190 w 400058"/>
                <a:gd name="connsiteY633" fmla="*/ 305278 h 360687"/>
                <a:gd name="connsiteX634" fmla="*/ 175033 w 400058"/>
                <a:gd name="connsiteY634" fmla="*/ 302327 h 360687"/>
                <a:gd name="connsiteX635" fmla="*/ 171060 w 400058"/>
                <a:gd name="connsiteY635" fmla="*/ 302440 h 360687"/>
                <a:gd name="connsiteX636" fmla="*/ 167428 w 400058"/>
                <a:gd name="connsiteY636" fmla="*/ 298921 h 360687"/>
                <a:gd name="connsiteX637" fmla="*/ 165612 w 400058"/>
                <a:gd name="connsiteY637" fmla="*/ 297332 h 360687"/>
                <a:gd name="connsiteX638" fmla="*/ 159806 w 400058"/>
                <a:gd name="connsiteY638" fmla="*/ 297446 h 360687"/>
                <a:gd name="connsiteX639" fmla="*/ 155039 w 400058"/>
                <a:gd name="connsiteY639" fmla="*/ 296424 h 360687"/>
                <a:gd name="connsiteX640" fmla="*/ 153336 w 400058"/>
                <a:gd name="connsiteY640" fmla="*/ 294949 h 360687"/>
                <a:gd name="connsiteX641" fmla="*/ 152088 w 400058"/>
                <a:gd name="connsiteY641" fmla="*/ 292451 h 360687"/>
                <a:gd name="connsiteX642" fmla="*/ 150044 w 400058"/>
                <a:gd name="connsiteY642" fmla="*/ 287797 h 360687"/>
                <a:gd name="connsiteX643" fmla="*/ 147320 w 400058"/>
                <a:gd name="connsiteY643" fmla="*/ 284279 h 360687"/>
                <a:gd name="connsiteX644" fmla="*/ 146072 w 400058"/>
                <a:gd name="connsiteY644" fmla="*/ 281214 h 360687"/>
                <a:gd name="connsiteX645" fmla="*/ 145958 w 400058"/>
                <a:gd name="connsiteY645" fmla="*/ 277127 h 360687"/>
                <a:gd name="connsiteX646" fmla="*/ 144823 w 400058"/>
                <a:gd name="connsiteY646" fmla="*/ 274857 h 360687"/>
                <a:gd name="connsiteX647" fmla="*/ 143915 w 400058"/>
                <a:gd name="connsiteY647" fmla="*/ 273609 h 360687"/>
                <a:gd name="connsiteX648" fmla="*/ 143007 w 400058"/>
                <a:gd name="connsiteY648" fmla="*/ 274744 h 360687"/>
                <a:gd name="connsiteX649" fmla="*/ 141418 w 400058"/>
                <a:gd name="connsiteY649" fmla="*/ 273268 h 360687"/>
                <a:gd name="connsiteX650" fmla="*/ 140850 w 400058"/>
                <a:gd name="connsiteY650" fmla="*/ 271111 h 360687"/>
                <a:gd name="connsiteX651" fmla="*/ 142099 w 400058"/>
                <a:gd name="connsiteY651" fmla="*/ 272019 h 360687"/>
                <a:gd name="connsiteX652" fmla="*/ 143234 w 400058"/>
                <a:gd name="connsiteY652" fmla="*/ 271452 h 360687"/>
                <a:gd name="connsiteX653" fmla="*/ 143234 w 400058"/>
                <a:gd name="connsiteY653" fmla="*/ 269976 h 360687"/>
                <a:gd name="connsiteX654" fmla="*/ 142439 w 400058"/>
                <a:gd name="connsiteY654" fmla="*/ 268274 h 360687"/>
                <a:gd name="connsiteX655" fmla="*/ 140850 w 400058"/>
                <a:gd name="connsiteY655" fmla="*/ 267025 h 360687"/>
                <a:gd name="connsiteX656" fmla="*/ 139148 w 400058"/>
                <a:gd name="connsiteY656" fmla="*/ 267593 h 360687"/>
                <a:gd name="connsiteX657" fmla="*/ 137558 w 400058"/>
                <a:gd name="connsiteY657" fmla="*/ 267593 h 360687"/>
                <a:gd name="connsiteX658" fmla="*/ 137445 w 400058"/>
                <a:gd name="connsiteY658" fmla="*/ 265322 h 360687"/>
                <a:gd name="connsiteX659" fmla="*/ 137558 w 400058"/>
                <a:gd name="connsiteY659" fmla="*/ 261236 h 360687"/>
                <a:gd name="connsiteX660" fmla="*/ 137558 w 400058"/>
                <a:gd name="connsiteY660" fmla="*/ 259079 h 360687"/>
                <a:gd name="connsiteX661" fmla="*/ 135742 w 400058"/>
                <a:gd name="connsiteY661" fmla="*/ 258058 h 360687"/>
                <a:gd name="connsiteX662" fmla="*/ 131656 w 400058"/>
                <a:gd name="connsiteY662" fmla="*/ 254085 h 360687"/>
                <a:gd name="connsiteX663" fmla="*/ 128023 w 400058"/>
                <a:gd name="connsiteY663" fmla="*/ 248847 h 360687"/>
                <a:gd name="connsiteX664" fmla="*/ 126888 w 400058"/>
                <a:gd name="connsiteY664" fmla="*/ 246804 h 360687"/>
                <a:gd name="connsiteX665" fmla="*/ 127002 w 400058"/>
                <a:gd name="connsiteY665" fmla="*/ 244874 h 360687"/>
                <a:gd name="connsiteX666" fmla="*/ 125980 w 400058"/>
                <a:gd name="connsiteY666" fmla="*/ 242491 h 360687"/>
                <a:gd name="connsiteX667" fmla="*/ 122689 w 400058"/>
                <a:gd name="connsiteY667" fmla="*/ 241809 h 360687"/>
                <a:gd name="connsiteX668" fmla="*/ 119851 w 400058"/>
                <a:gd name="connsiteY668" fmla="*/ 242718 h 360687"/>
                <a:gd name="connsiteX669" fmla="*/ 118148 w 400058"/>
                <a:gd name="connsiteY669" fmla="*/ 244339 h 360687"/>
                <a:gd name="connsiteX670" fmla="*/ 116559 w 400058"/>
                <a:gd name="connsiteY670" fmla="*/ 245328 h 360687"/>
                <a:gd name="connsiteX671" fmla="*/ 115878 w 400058"/>
                <a:gd name="connsiteY671" fmla="*/ 246917 h 360687"/>
                <a:gd name="connsiteX672" fmla="*/ 114062 w 400058"/>
                <a:gd name="connsiteY672" fmla="*/ 246804 h 360687"/>
                <a:gd name="connsiteX673" fmla="*/ 114175 w 400058"/>
                <a:gd name="connsiteY673" fmla="*/ 244339 h 360687"/>
                <a:gd name="connsiteX674" fmla="*/ 114062 w 400058"/>
                <a:gd name="connsiteY674" fmla="*/ 243285 h 360687"/>
                <a:gd name="connsiteX675" fmla="*/ 112359 w 400058"/>
                <a:gd name="connsiteY675" fmla="*/ 243058 h 360687"/>
                <a:gd name="connsiteX676" fmla="*/ 110884 w 400058"/>
                <a:gd name="connsiteY676" fmla="*/ 243285 h 360687"/>
                <a:gd name="connsiteX677" fmla="*/ 109067 w 400058"/>
                <a:gd name="connsiteY677" fmla="*/ 243512 h 360687"/>
                <a:gd name="connsiteX678" fmla="*/ 108727 w 400058"/>
                <a:gd name="connsiteY678" fmla="*/ 241582 h 360687"/>
                <a:gd name="connsiteX679" fmla="*/ 107364 w 400058"/>
                <a:gd name="connsiteY679" fmla="*/ 241469 h 360687"/>
                <a:gd name="connsiteX680" fmla="*/ 106003 w 400058"/>
                <a:gd name="connsiteY680" fmla="*/ 241128 h 360687"/>
                <a:gd name="connsiteX681" fmla="*/ 104300 w 400058"/>
                <a:gd name="connsiteY681" fmla="*/ 239993 h 360687"/>
                <a:gd name="connsiteX682" fmla="*/ 102484 w 400058"/>
                <a:gd name="connsiteY682" fmla="*/ 239085 h 360687"/>
                <a:gd name="connsiteX683" fmla="*/ 101122 w 400058"/>
                <a:gd name="connsiteY683" fmla="*/ 239993 h 360687"/>
                <a:gd name="connsiteX684" fmla="*/ 101235 w 400058"/>
                <a:gd name="connsiteY684" fmla="*/ 241469 h 360687"/>
                <a:gd name="connsiteX685" fmla="*/ 101916 w 400058"/>
                <a:gd name="connsiteY685" fmla="*/ 242604 h 360687"/>
                <a:gd name="connsiteX686" fmla="*/ 101348 w 400058"/>
                <a:gd name="connsiteY686" fmla="*/ 244339 h 360687"/>
                <a:gd name="connsiteX687" fmla="*/ 101235 w 400058"/>
                <a:gd name="connsiteY687" fmla="*/ 245442 h 360687"/>
                <a:gd name="connsiteX688" fmla="*/ 100668 w 400058"/>
                <a:gd name="connsiteY688" fmla="*/ 246350 h 360687"/>
                <a:gd name="connsiteX689" fmla="*/ 99305 w 400058"/>
                <a:gd name="connsiteY689" fmla="*/ 246350 h 360687"/>
                <a:gd name="connsiteX690" fmla="*/ 97943 w 400058"/>
                <a:gd name="connsiteY690" fmla="*/ 245555 h 360687"/>
                <a:gd name="connsiteX691" fmla="*/ 96695 w 400058"/>
                <a:gd name="connsiteY691" fmla="*/ 245442 h 360687"/>
                <a:gd name="connsiteX692" fmla="*/ 95787 w 400058"/>
                <a:gd name="connsiteY692" fmla="*/ 245782 h 360687"/>
                <a:gd name="connsiteX693" fmla="*/ 95106 w 400058"/>
                <a:gd name="connsiteY693" fmla="*/ 247258 h 360687"/>
                <a:gd name="connsiteX694" fmla="*/ 94197 w 400058"/>
                <a:gd name="connsiteY694" fmla="*/ 248052 h 360687"/>
                <a:gd name="connsiteX695" fmla="*/ 93176 w 400058"/>
                <a:gd name="connsiteY695" fmla="*/ 247890 h 36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Lst>
              <a:rect l="l" t="t" r="r" b="b"/>
              <a:pathLst>
                <a:path w="400058" h="360687">
                  <a:moveTo>
                    <a:pt x="93224" y="248020"/>
                  </a:moveTo>
                  <a:cubicBezTo>
                    <a:pt x="93224" y="248020"/>
                    <a:pt x="92316" y="247339"/>
                    <a:pt x="92008" y="247193"/>
                  </a:cubicBezTo>
                  <a:cubicBezTo>
                    <a:pt x="91700" y="247047"/>
                    <a:pt x="90954" y="246512"/>
                    <a:pt x="90954" y="246512"/>
                  </a:cubicBezTo>
                  <a:lnTo>
                    <a:pt x="90581" y="245004"/>
                  </a:lnTo>
                  <a:lnTo>
                    <a:pt x="90273" y="243950"/>
                  </a:lnTo>
                  <a:lnTo>
                    <a:pt x="88603" y="242053"/>
                  </a:lnTo>
                  <a:lnTo>
                    <a:pt x="87095" y="240155"/>
                  </a:lnTo>
                  <a:lnTo>
                    <a:pt x="85587" y="239020"/>
                  </a:lnTo>
                  <a:lnTo>
                    <a:pt x="84452" y="236588"/>
                  </a:lnTo>
                  <a:lnTo>
                    <a:pt x="82863" y="234918"/>
                  </a:lnTo>
                  <a:lnTo>
                    <a:pt x="82555" y="231658"/>
                  </a:lnTo>
                  <a:lnTo>
                    <a:pt x="82635" y="221880"/>
                  </a:lnTo>
                  <a:lnTo>
                    <a:pt x="81500" y="221572"/>
                  </a:lnTo>
                  <a:lnTo>
                    <a:pt x="79230" y="221653"/>
                  </a:lnTo>
                  <a:lnTo>
                    <a:pt x="76733" y="221345"/>
                  </a:lnTo>
                  <a:lnTo>
                    <a:pt x="75971" y="220810"/>
                  </a:lnTo>
                  <a:lnTo>
                    <a:pt x="75971" y="211405"/>
                  </a:lnTo>
                  <a:lnTo>
                    <a:pt x="77025" y="208373"/>
                  </a:lnTo>
                  <a:lnTo>
                    <a:pt x="78079" y="206556"/>
                  </a:lnTo>
                  <a:cubicBezTo>
                    <a:pt x="78079" y="206556"/>
                    <a:pt x="78452" y="204886"/>
                    <a:pt x="78452" y="204659"/>
                  </a:cubicBezTo>
                  <a:cubicBezTo>
                    <a:pt x="78452" y="204432"/>
                    <a:pt x="77625" y="202000"/>
                    <a:pt x="77625" y="202000"/>
                  </a:cubicBezTo>
                  <a:lnTo>
                    <a:pt x="76409" y="199648"/>
                  </a:lnTo>
                  <a:lnTo>
                    <a:pt x="75128" y="197605"/>
                  </a:lnTo>
                  <a:lnTo>
                    <a:pt x="74220" y="196324"/>
                  </a:lnTo>
                  <a:lnTo>
                    <a:pt x="72777" y="195789"/>
                  </a:lnTo>
                  <a:lnTo>
                    <a:pt x="72095" y="194735"/>
                  </a:lnTo>
                  <a:lnTo>
                    <a:pt x="72176" y="193681"/>
                  </a:lnTo>
                  <a:lnTo>
                    <a:pt x="72258" y="192854"/>
                  </a:lnTo>
                  <a:lnTo>
                    <a:pt x="70750" y="191573"/>
                  </a:lnTo>
                  <a:lnTo>
                    <a:pt x="70068" y="190211"/>
                  </a:lnTo>
                  <a:lnTo>
                    <a:pt x="69987" y="188768"/>
                  </a:lnTo>
                  <a:lnTo>
                    <a:pt x="68706" y="187487"/>
                  </a:lnTo>
                  <a:lnTo>
                    <a:pt x="67490" y="187179"/>
                  </a:lnTo>
                  <a:lnTo>
                    <a:pt x="63177" y="187179"/>
                  </a:lnTo>
                  <a:lnTo>
                    <a:pt x="58101" y="182638"/>
                  </a:lnTo>
                  <a:lnTo>
                    <a:pt x="55831" y="180741"/>
                  </a:lnTo>
                  <a:lnTo>
                    <a:pt x="53334" y="178990"/>
                  </a:lnTo>
                  <a:lnTo>
                    <a:pt x="51063" y="177482"/>
                  </a:lnTo>
                  <a:lnTo>
                    <a:pt x="49393" y="176573"/>
                  </a:lnTo>
                  <a:lnTo>
                    <a:pt x="47188" y="175746"/>
                  </a:lnTo>
                  <a:lnTo>
                    <a:pt x="44756" y="175373"/>
                  </a:lnTo>
                  <a:lnTo>
                    <a:pt x="42939" y="175292"/>
                  </a:lnTo>
                  <a:lnTo>
                    <a:pt x="41804" y="174919"/>
                  </a:lnTo>
                  <a:lnTo>
                    <a:pt x="41950" y="172714"/>
                  </a:lnTo>
                  <a:lnTo>
                    <a:pt x="41415" y="171806"/>
                  </a:lnTo>
                  <a:lnTo>
                    <a:pt x="40280" y="171433"/>
                  </a:lnTo>
                  <a:lnTo>
                    <a:pt x="40361" y="170217"/>
                  </a:lnTo>
                  <a:lnTo>
                    <a:pt x="42096" y="170071"/>
                  </a:lnTo>
                  <a:lnTo>
                    <a:pt x="43231" y="169698"/>
                  </a:lnTo>
                  <a:lnTo>
                    <a:pt x="43312" y="168109"/>
                  </a:lnTo>
                  <a:lnTo>
                    <a:pt x="42777" y="166666"/>
                  </a:lnTo>
                  <a:lnTo>
                    <a:pt x="41334" y="165304"/>
                  </a:lnTo>
                  <a:lnTo>
                    <a:pt x="40653" y="163795"/>
                  </a:lnTo>
                  <a:lnTo>
                    <a:pt x="40734" y="162514"/>
                  </a:lnTo>
                  <a:lnTo>
                    <a:pt x="38529" y="162141"/>
                  </a:lnTo>
                  <a:lnTo>
                    <a:pt x="38075" y="161460"/>
                  </a:lnTo>
                  <a:lnTo>
                    <a:pt x="38675" y="160552"/>
                  </a:lnTo>
                  <a:lnTo>
                    <a:pt x="38367" y="159271"/>
                  </a:lnTo>
                  <a:lnTo>
                    <a:pt x="37540" y="158363"/>
                  </a:lnTo>
                  <a:lnTo>
                    <a:pt x="36031" y="158671"/>
                  </a:lnTo>
                  <a:lnTo>
                    <a:pt x="34896" y="158298"/>
                  </a:lnTo>
                  <a:lnTo>
                    <a:pt x="33842" y="157017"/>
                  </a:lnTo>
                  <a:lnTo>
                    <a:pt x="32561" y="155509"/>
                  </a:lnTo>
                  <a:lnTo>
                    <a:pt x="32188" y="154001"/>
                  </a:lnTo>
                  <a:lnTo>
                    <a:pt x="31816" y="152558"/>
                  </a:lnTo>
                  <a:lnTo>
                    <a:pt x="30988" y="151650"/>
                  </a:lnTo>
                  <a:lnTo>
                    <a:pt x="29853" y="151050"/>
                  </a:lnTo>
                  <a:lnTo>
                    <a:pt x="28799" y="151050"/>
                  </a:lnTo>
                  <a:lnTo>
                    <a:pt x="28345" y="150288"/>
                  </a:lnTo>
                  <a:cubicBezTo>
                    <a:pt x="28345" y="150288"/>
                    <a:pt x="28118" y="149461"/>
                    <a:pt x="28345" y="149380"/>
                  </a:cubicBezTo>
                  <a:cubicBezTo>
                    <a:pt x="28572" y="149299"/>
                    <a:pt x="29334" y="148099"/>
                    <a:pt x="29334" y="148099"/>
                  </a:cubicBezTo>
                  <a:lnTo>
                    <a:pt x="30323" y="146736"/>
                  </a:lnTo>
                  <a:cubicBezTo>
                    <a:pt x="30323" y="146736"/>
                    <a:pt x="30859" y="145909"/>
                    <a:pt x="31150" y="145747"/>
                  </a:cubicBezTo>
                  <a:cubicBezTo>
                    <a:pt x="31459" y="145601"/>
                    <a:pt x="32286" y="144304"/>
                    <a:pt x="32286" y="144304"/>
                  </a:cubicBezTo>
                  <a:lnTo>
                    <a:pt x="32140" y="142180"/>
                  </a:lnTo>
                  <a:lnTo>
                    <a:pt x="31313" y="140818"/>
                  </a:lnTo>
                  <a:lnTo>
                    <a:pt x="29642" y="139991"/>
                  </a:lnTo>
                  <a:lnTo>
                    <a:pt x="29334" y="138775"/>
                  </a:lnTo>
                  <a:lnTo>
                    <a:pt x="29870" y="137104"/>
                  </a:lnTo>
                  <a:lnTo>
                    <a:pt x="30924" y="136115"/>
                  </a:lnTo>
                  <a:lnTo>
                    <a:pt x="32659" y="135742"/>
                  </a:lnTo>
                  <a:lnTo>
                    <a:pt x="34167" y="135434"/>
                  </a:lnTo>
                  <a:lnTo>
                    <a:pt x="34994" y="134445"/>
                  </a:lnTo>
                  <a:lnTo>
                    <a:pt x="34994" y="133083"/>
                  </a:lnTo>
                  <a:cubicBezTo>
                    <a:pt x="34994" y="133083"/>
                    <a:pt x="34540" y="132029"/>
                    <a:pt x="34458" y="131802"/>
                  </a:cubicBezTo>
                  <a:cubicBezTo>
                    <a:pt x="34377" y="131575"/>
                    <a:pt x="34150" y="130748"/>
                    <a:pt x="34150" y="130748"/>
                  </a:cubicBezTo>
                  <a:lnTo>
                    <a:pt x="34297" y="129759"/>
                  </a:lnTo>
                  <a:lnTo>
                    <a:pt x="35350" y="128542"/>
                  </a:lnTo>
                  <a:lnTo>
                    <a:pt x="36485" y="127634"/>
                  </a:lnTo>
                  <a:lnTo>
                    <a:pt x="37702" y="126953"/>
                  </a:lnTo>
                  <a:lnTo>
                    <a:pt x="38010" y="125445"/>
                  </a:lnTo>
                  <a:lnTo>
                    <a:pt x="38237" y="123710"/>
                  </a:lnTo>
                  <a:lnTo>
                    <a:pt x="38464" y="122721"/>
                  </a:lnTo>
                  <a:lnTo>
                    <a:pt x="39291" y="122721"/>
                  </a:lnTo>
                  <a:lnTo>
                    <a:pt x="40280" y="123094"/>
                  </a:lnTo>
                  <a:lnTo>
                    <a:pt x="41269" y="123402"/>
                  </a:lnTo>
                  <a:lnTo>
                    <a:pt x="42712" y="123029"/>
                  </a:lnTo>
                  <a:lnTo>
                    <a:pt x="43701" y="121278"/>
                  </a:lnTo>
                  <a:lnTo>
                    <a:pt x="44302" y="119543"/>
                  </a:lnTo>
                  <a:lnTo>
                    <a:pt x="44302" y="117645"/>
                  </a:lnTo>
                  <a:lnTo>
                    <a:pt x="43929" y="116283"/>
                  </a:lnTo>
                  <a:lnTo>
                    <a:pt x="42421" y="115067"/>
                  </a:lnTo>
                  <a:lnTo>
                    <a:pt x="41204" y="114013"/>
                  </a:lnTo>
                  <a:lnTo>
                    <a:pt x="40442" y="112732"/>
                  </a:lnTo>
                  <a:lnTo>
                    <a:pt x="40215" y="111143"/>
                  </a:lnTo>
                  <a:lnTo>
                    <a:pt x="40215" y="109700"/>
                  </a:lnTo>
                  <a:lnTo>
                    <a:pt x="40588" y="108483"/>
                  </a:lnTo>
                  <a:lnTo>
                    <a:pt x="41496" y="107802"/>
                  </a:lnTo>
                  <a:lnTo>
                    <a:pt x="42258" y="107802"/>
                  </a:lnTo>
                  <a:cubicBezTo>
                    <a:pt x="42485" y="107802"/>
                    <a:pt x="44155" y="108111"/>
                    <a:pt x="44155" y="108111"/>
                  </a:cubicBezTo>
                  <a:lnTo>
                    <a:pt x="45972" y="107656"/>
                  </a:lnTo>
                  <a:lnTo>
                    <a:pt x="47107" y="106602"/>
                  </a:lnTo>
                  <a:lnTo>
                    <a:pt x="47788" y="105321"/>
                  </a:lnTo>
                  <a:lnTo>
                    <a:pt x="47788" y="104494"/>
                  </a:lnTo>
                  <a:cubicBezTo>
                    <a:pt x="47788" y="104494"/>
                    <a:pt x="47480" y="104040"/>
                    <a:pt x="47107" y="104040"/>
                  </a:cubicBezTo>
                  <a:cubicBezTo>
                    <a:pt x="46734" y="104040"/>
                    <a:pt x="45518" y="104413"/>
                    <a:pt x="45518" y="104413"/>
                  </a:cubicBezTo>
                  <a:lnTo>
                    <a:pt x="44302" y="104559"/>
                  </a:lnTo>
                  <a:lnTo>
                    <a:pt x="43167" y="103651"/>
                  </a:lnTo>
                  <a:lnTo>
                    <a:pt x="42258" y="103343"/>
                  </a:lnTo>
                  <a:lnTo>
                    <a:pt x="40750" y="103343"/>
                  </a:lnTo>
                  <a:lnTo>
                    <a:pt x="39388" y="103716"/>
                  </a:lnTo>
                  <a:lnTo>
                    <a:pt x="37718" y="104543"/>
                  </a:lnTo>
                  <a:cubicBezTo>
                    <a:pt x="37718" y="104543"/>
                    <a:pt x="36502" y="104624"/>
                    <a:pt x="36275" y="104624"/>
                  </a:cubicBezTo>
                  <a:cubicBezTo>
                    <a:pt x="36048" y="104624"/>
                    <a:pt x="34831" y="103262"/>
                    <a:pt x="34831" y="103262"/>
                  </a:cubicBezTo>
                  <a:cubicBezTo>
                    <a:pt x="34831" y="103262"/>
                    <a:pt x="34150" y="102435"/>
                    <a:pt x="34069" y="102127"/>
                  </a:cubicBezTo>
                  <a:cubicBezTo>
                    <a:pt x="33988" y="101819"/>
                    <a:pt x="32788" y="100149"/>
                    <a:pt x="32788" y="100149"/>
                  </a:cubicBezTo>
                  <a:lnTo>
                    <a:pt x="32107" y="99241"/>
                  </a:lnTo>
                  <a:cubicBezTo>
                    <a:pt x="32107" y="99241"/>
                    <a:pt x="30291" y="98867"/>
                    <a:pt x="29983" y="98867"/>
                  </a:cubicBezTo>
                  <a:cubicBezTo>
                    <a:pt x="29675" y="98867"/>
                    <a:pt x="28086" y="98332"/>
                    <a:pt x="28086" y="98332"/>
                  </a:cubicBezTo>
                  <a:lnTo>
                    <a:pt x="27405" y="97424"/>
                  </a:lnTo>
                  <a:lnTo>
                    <a:pt x="26642" y="94846"/>
                  </a:lnTo>
                  <a:lnTo>
                    <a:pt x="25961" y="93176"/>
                  </a:lnTo>
                  <a:lnTo>
                    <a:pt x="25961" y="91587"/>
                  </a:lnTo>
                  <a:lnTo>
                    <a:pt x="25735" y="89917"/>
                  </a:lnTo>
                  <a:lnTo>
                    <a:pt x="24826" y="88781"/>
                  </a:lnTo>
                  <a:lnTo>
                    <a:pt x="23237" y="88700"/>
                  </a:lnTo>
                  <a:cubicBezTo>
                    <a:pt x="23237" y="88700"/>
                    <a:pt x="22248" y="88392"/>
                    <a:pt x="22021" y="88327"/>
                  </a:cubicBezTo>
                  <a:cubicBezTo>
                    <a:pt x="21794" y="88262"/>
                    <a:pt x="20351" y="87046"/>
                    <a:pt x="20351" y="87046"/>
                  </a:cubicBezTo>
                  <a:lnTo>
                    <a:pt x="20043" y="85830"/>
                  </a:lnTo>
                  <a:lnTo>
                    <a:pt x="20643" y="84160"/>
                  </a:lnTo>
                  <a:lnTo>
                    <a:pt x="21016" y="82409"/>
                  </a:lnTo>
                  <a:lnTo>
                    <a:pt x="20870" y="80965"/>
                  </a:lnTo>
                  <a:cubicBezTo>
                    <a:pt x="20870" y="80965"/>
                    <a:pt x="20043" y="80511"/>
                    <a:pt x="19735" y="80284"/>
                  </a:cubicBezTo>
                  <a:cubicBezTo>
                    <a:pt x="19426" y="80057"/>
                    <a:pt x="18065" y="79684"/>
                    <a:pt x="18065" y="79684"/>
                  </a:cubicBezTo>
                  <a:lnTo>
                    <a:pt x="17010" y="79457"/>
                  </a:lnTo>
                  <a:lnTo>
                    <a:pt x="16183" y="78776"/>
                  </a:lnTo>
                  <a:lnTo>
                    <a:pt x="17173" y="77722"/>
                  </a:lnTo>
                  <a:lnTo>
                    <a:pt x="18081" y="76960"/>
                  </a:lnTo>
                  <a:cubicBezTo>
                    <a:pt x="18081" y="76960"/>
                    <a:pt x="18226" y="76198"/>
                    <a:pt x="18226" y="75906"/>
                  </a:cubicBezTo>
                  <a:cubicBezTo>
                    <a:pt x="18226" y="75614"/>
                    <a:pt x="18000" y="74625"/>
                    <a:pt x="18000" y="74625"/>
                  </a:cubicBezTo>
                  <a:lnTo>
                    <a:pt x="16183" y="72809"/>
                  </a:lnTo>
                  <a:lnTo>
                    <a:pt x="15356" y="71820"/>
                  </a:lnTo>
                  <a:lnTo>
                    <a:pt x="14692" y="70993"/>
                  </a:lnTo>
                  <a:lnTo>
                    <a:pt x="14692" y="67506"/>
                  </a:lnTo>
                  <a:cubicBezTo>
                    <a:pt x="14692" y="67506"/>
                    <a:pt x="14675" y="65998"/>
                    <a:pt x="14675" y="65998"/>
                  </a:cubicBezTo>
                  <a:cubicBezTo>
                    <a:pt x="14529" y="65690"/>
                    <a:pt x="13621" y="64409"/>
                    <a:pt x="13313" y="64247"/>
                  </a:cubicBezTo>
                  <a:cubicBezTo>
                    <a:pt x="13005" y="64101"/>
                    <a:pt x="11951" y="62123"/>
                    <a:pt x="11951" y="62123"/>
                  </a:cubicBezTo>
                  <a:cubicBezTo>
                    <a:pt x="11951" y="62123"/>
                    <a:pt x="11416" y="60842"/>
                    <a:pt x="11416" y="60615"/>
                  </a:cubicBezTo>
                  <a:cubicBezTo>
                    <a:pt x="11416" y="60387"/>
                    <a:pt x="12097" y="58182"/>
                    <a:pt x="12097" y="58182"/>
                  </a:cubicBezTo>
                  <a:lnTo>
                    <a:pt x="10816" y="55977"/>
                  </a:lnTo>
                  <a:lnTo>
                    <a:pt x="10135" y="54696"/>
                  </a:lnTo>
                  <a:lnTo>
                    <a:pt x="10281" y="52717"/>
                  </a:lnTo>
                  <a:lnTo>
                    <a:pt x="8010" y="51209"/>
                  </a:lnTo>
                  <a:lnTo>
                    <a:pt x="5887" y="50382"/>
                  </a:lnTo>
                  <a:lnTo>
                    <a:pt x="4524" y="49247"/>
                  </a:lnTo>
                  <a:cubicBezTo>
                    <a:pt x="4524" y="49247"/>
                    <a:pt x="4297" y="48193"/>
                    <a:pt x="4297" y="47804"/>
                  </a:cubicBezTo>
                  <a:cubicBezTo>
                    <a:pt x="4297" y="47415"/>
                    <a:pt x="5659" y="44091"/>
                    <a:pt x="5659" y="44091"/>
                  </a:cubicBezTo>
                  <a:lnTo>
                    <a:pt x="6940" y="42356"/>
                  </a:lnTo>
                  <a:lnTo>
                    <a:pt x="7476" y="40377"/>
                  </a:lnTo>
                  <a:lnTo>
                    <a:pt x="9373" y="38172"/>
                  </a:lnTo>
                  <a:lnTo>
                    <a:pt x="8546" y="37037"/>
                  </a:lnTo>
                  <a:lnTo>
                    <a:pt x="6503" y="37037"/>
                  </a:lnTo>
                  <a:lnTo>
                    <a:pt x="5449" y="36437"/>
                  </a:lnTo>
                  <a:lnTo>
                    <a:pt x="4913" y="31507"/>
                  </a:lnTo>
                  <a:lnTo>
                    <a:pt x="4314" y="29691"/>
                  </a:lnTo>
                  <a:lnTo>
                    <a:pt x="4848" y="27113"/>
                  </a:lnTo>
                  <a:lnTo>
                    <a:pt x="5076" y="25134"/>
                  </a:lnTo>
                  <a:lnTo>
                    <a:pt x="3940" y="23626"/>
                  </a:lnTo>
                  <a:cubicBezTo>
                    <a:pt x="3940" y="23626"/>
                    <a:pt x="2578" y="22118"/>
                    <a:pt x="2578" y="21891"/>
                  </a:cubicBezTo>
                  <a:lnTo>
                    <a:pt x="2578" y="20140"/>
                  </a:lnTo>
                  <a:cubicBezTo>
                    <a:pt x="2578" y="20140"/>
                    <a:pt x="3567" y="18551"/>
                    <a:pt x="3567" y="18324"/>
                  </a:cubicBezTo>
                  <a:cubicBezTo>
                    <a:pt x="3567" y="18097"/>
                    <a:pt x="2886" y="16281"/>
                    <a:pt x="2886" y="16281"/>
                  </a:cubicBezTo>
                  <a:lnTo>
                    <a:pt x="908" y="14383"/>
                  </a:lnTo>
                  <a:lnTo>
                    <a:pt x="308" y="12794"/>
                  </a:lnTo>
                  <a:lnTo>
                    <a:pt x="0" y="11659"/>
                  </a:lnTo>
                  <a:lnTo>
                    <a:pt x="989" y="10151"/>
                  </a:lnTo>
                  <a:lnTo>
                    <a:pt x="2886" y="9470"/>
                  </a:lnTo>
                  <a:lnTo>
                    <a:pt x="4476" y="10005"/>
                  </a:lnTo>
                  <a:lnTo>
                    <a:pt x="5838" y="10313"/>
                  </a:lnTo>
                  <a:cubicBezTo>
                    <a:pt x="5838" y="10313"/>
                    <a:pt x="6892" y="10394"/>
                    <a:pt x="7119" y="10232"/>
                  </a:cubicBezTo>
                  <a:cubicBezTo>
                    <a:pt x="7346" y="10086"/>
                    <a:pt x="7719" y="6211"/>
                    <a:pt x="7719" y="6211"/>
                  </a:cubicBezTo>
                  <a:lnTo>
                    <a:pt x="8481" y="4621"/>
                  </a:lnTo>
                  <a:lnTo>
                    <a:pt x="8562" y="2951"/>
                  </a:lnTo>
                  <a:lnTo>
                    <a:pt x="10070" y="1443"/>
                  </a:lnTo>
                  <a:lnTo>
                    <a:pt x="11351" y="0"/>
                  </a:lnTo>
                  <a:lnTo>
                    <a:pt x="13394" y="1362"/>
                  </a:lnTo>
                  <a:lnTo>
                    <a:pt x="14708" y="2578"/>
                  </a:lnTo>
                  <a:lnTo>
                    <a:pt x="15973" y="4249"/>
                  </a:lnTo>
                  <a:lnTo>
                    <a:pt x="16508" y="5238"/>
                  </a:lnTo>
                  <a:lnTo>
                    <a:pt x="17562" y="6227"/>
                  </a:lnTo>
                  <a:lnTo>
                    <a:pt x="18616" y="7962"/>
                  </a:lnTo>
                  <a:lnTo>
                    <a:pt x="18697" y="9178"/>
                  </a:lnTo>
                  <a:lnTo>
                    <a:pt x="19232" y="10459"/>
                  </a:lnTo>
                  <a:lnTo>
                    <a:pt x="20594" y="11286"/>
                  </a:lnTo>
                  <a:lnTo>
                    <a:pt x="20967" y="12567"/>
                  </a:lnTo>
                  <a:cubicBezTo>
                    <a:pt x="20967" y="12567"/>
                    <a:pt x="21502" y="13394"/>
                    <a:pt x="21567" y="13621"/>
                  </a:cubicBezTo>
                  <a:cubicBezTo>
                    <a:pt x="21648" y="13848"/>
                    <a:pt x="21713" y="14983"/>
                    <a:pt x="21713" y="14983"/>
                  </a:cubicBezTo>
                  <a:lnTo>
                    <a:pt x="22994" y="15892"/>
                  </a:lnTo>
                  <a:lnTo>
                    <a:pt x="24502" y="16800"/>
                  </a:lnTo>
                  <a:lnTo>
                    <a:pt x="25556" y="17173"/>
                  </a:lnTo>
                  <a:lnTo>
                    <a:pt x="26918" y="17999"/>
                  </a:lnTo>
                  <a:lnTo>
                    <a:pt x="28280" y="18908"/>
                  </a:lnTo>
                  <a:lnTo>
                    <a:pt x="29416" y="20270"/>
                  </a:lnTo>
                  <a:cubicBezTo>
                    <a:pt x="29416" y="20270"/>
                    <a:pt x="30015" y="21097"/>
                    <a:pt x="30323" y="21486"/>
                  </a:cubicBezTo>
                  <a:cubicBezTo>
                    <a:pt x="30632" y="21859"/>
                    <a:pt x="32059" y="22848"/>
                    <a:pt x="32059" y="22848"/>
                  </a:cubicBezTo>
                  <a:lnTo>
                    <a:pt x="34410" y="24064"/>
                  </a:lnTo>
                  <a:lnTo>
                    <a:pt x="38269" y="25426"/>
                  </a:lnTo>
                  <a:lnTo>
                    <a:pt x="43572" y="25426"/>
                  </a:lnTo>
                  <a:lnTo>
                    <a:pt x="45080" y="24437"/>
                  </a:lnTo>
                  <a:lnTo>
                    <a:pt x="45907" y="24064"/>
                  </a:lnTo>
                  <a:lnTo>
                    <a:pt x="47723" y="24064"/>
                  </a:lnTo>
                  <a:lnTo>
                    <a:pt x="49166" y="24972"/>
                  </a:lnTo>
                  <a:lnTo>
                    <a:pt x="50382" y="25426"/>
                  </a:lnTo>
                  <a:lnTo>
                    <a:pt x="51436" y="24518"/>
                  </a:lnTo>
                  <a:lnTo>
                    <a:pt x="52653" y="23610"/>
                  </a:lnTo>
                  <a:lnTo>
                    <a:pt x="55685" y="20659"/>
                  </a:lnTo>
                  <a:lnTo>
                    <a:pt x="58636" y="17999"/>
                  </a:lnTo>
                  <a:lnTo>
                    <a:pt x="61361" y="15340"/>
                  </a:lnTo>
                  <a:lnTo>
                    <a:pt x="65074" y="13070"/>
                  </a:lnTo>
                  <a:lnTo>
                    <a:pt x="69468" y="9957"/>
                  </a:lnTo>
                  <a:lnTo>
                    <a:pt x="74463" y="6697"/>
                  </a:lnTo>
                  <a:lnTo>
                    <a:pt x="77641" y="4800"/>
                  </a:lnTo>
                  <a:lnTo>
                    <a:pt x="79538" y="3438"/>
                  </a:lnTo>
                  <a:lnTo>
                    <a:pt x="80981" y="2449"/>
                  </a:lnTo>
                  <a:lnTo>
                    <a:pt x="81890" y="2141"/>
                  </a:lnTo>
                  <a:lnTo>
                    <a:pt x="82879" y="3049"/>
                  </a:lnTo>
                  <a:lnTo>
                    <a:pt x="84549" y="4638"/>
                  </a:lnTo>
                  <a:lnTo>
                    <a:pt x="86284" y="6535"/>
                  </a:lnTo>
                  <a:lnTo>
                    <a:pt x="87873" y="8286"/>
                  </a:lnTo>
                  <a:lnTo>
                    <a:pt x="88473" y="9275"/>
                  </a:lnTo>
                  <a:lnTo>
                    <a:pt x="88473" y="10492"/>
                  </a:lnTo>
                  <a:cubicBezTo>
                    <a:pt x="88473" y="10492"/>
                    <a:pt x="88019" y="11027"/>
                    <a:pt x="87646" y="11319"/>
                  </a:cubicBezTo>
                  <a:cubicBezTo>
                    <a:pt x="87273" y="11627"/>
                    <a:pt x="85749" y="11919"/>
                    <a:pt x="85522" y="11919"/>
                  </a:cubicBezTo>
                  <a:cubicBezTo>
                    <a:pt x="85295" y="11919"/>
                    <a:pt x="84160" y="12373"/>
                    <a:pt x="84014" y="12681"/>
                  </a:cubicBezTo>
                  <a:cubicBezTo>
                    <a:pt x="83868" y="12989"/>
                    <a:pt x="83706" y="14189"/>
                    <a:pt x="83706" y="14189"/>
                  </a:cubicBezTo>
                  <a:lnTo>
                    <a:pt x="84614" y="15470"/>
                  </a:lnTo>
                  <a:lnTo>
                    <a:pt x="85749" y="16297"/>
                  </a:lnTo>
                  <a:lnTo>
                    <a:pt x="86803" y="17124"/>
                  </a:lnTo>
                  <a:lnTo>
                    <a:pt x="87857" y="18259"/>
                  </a:lnTo>
                  <a:lnTo>
                    <a:pt x="88911" y="19702"/>
                  </a:lnTo>
                  <a:lnTo>
                    <a:pt x="88911" y="21064"/>
                  </a:lnTo>
                  <a:lnTo>
                    <a:pt x="87403" y="22199"/>
                  </a:lnTo>
                  <a:cubicBezTo>
                    <a:pt x="87403" y="22199"/>
                    <a:pt x="85425" y="22280"/>
                    <a:pt x="85052" y="22427"/>
                  </a:cubicBezTo>
                  <a:cubicBezTo>
                    <a:pt x="84679" y="22572"/>
                    <a:pt x="82928" y="22799"/>
                    <a:pt x="82928" y="22799"/>
                  </a:cubicBezTo>
                  <a:lnTo>
                    <a:pt x="82101" y="23707"/>
                  </a:lnTo>
                  <a:lnTo>
                    <a:pt x="82181" y="25832"/>
                  </a:lnTo>
                  <a:lnTo>
                    <a:pt x="83398" y="26594"/>
                  </a:lnTo>
                  <a:lnTo>
                    <a:pt x="85068" y="27356"/>
                  </a:lnTo>
                  <a:lnTo>
                    <a:pt x="86284" y="28183"/>
                  </a:lnTo>
                  <a:lnTo>
                    <a:pt x="87192" y="29691"/>
                  </a:lnTo>
                  <a:cubicBezTo>
                    <a:pt x="87192" y="29691"/>
                    <a:pt x="87727" y="30745"/>
                    <a:pt x="87954" y="30826"/>
                  </a:cubicBezTo>
                  <a:cubicBezTo>
                    <a:pt x="88181" y="30907"/>
                    <a:pt x="88944" y="31199"/>
                    <a:pt x="88944" y="31199"/>
                  </a:cubicBezTo>
                  <a:lnTo>
                    <a:pt x="90305" y="31199"/>
                  </a:lnTo>
                  <a:lnTo>
                    <a:pt x="91360" y="32107"/>
                  </a:lnTo>
                  <a:lnTo>
                    <a:pt x="91895" y="33323"/>
                  </a:lnTo>
                  <a:lnTo>
                    <a:pt x="92803" y="34540"/>
                  </a:lnTo>
                  <a:lnTo>
                    <a:pt x="93857" y="35821"/>
                  </a:lnTo>
                  <a:cubicBezTo>
                    <a:pt x="93857" y="35821"/>
                    <a:pt x="94457" y="36194"/>
                    <a:pt x="94846" y="36275"/>
                  </a:cubicBezTo>
                  <a:cubicBezTo>
                    <a:pt x="95235" y="36356"/>
                    <a:pt x="97797" y="36275"/>
                    <a:pt x="97797" y="36275"/>
                  </a:cubicBezTo>
                  <a:lnTo>
                    <a:pt x="99613" y="36307"/>
                  </a:lnTo>
                  <a:lnTo>
                    <a:pt x="100440" y="36129"/>
                  </a:lnTo>
                  <a:lnTo>
                    <a:pt x="100440" y="40896"/>
                  </a:lnTo>
                  <a:lnTo>
                    <a:pt x="101462" y="46361"/>
                  </a:lnTo>
                  <a:lnTo>
                    <a:pt x="102030" y="51242"/>
                  </a:lnTo>
                  <a:lnTo>
                    <a:pt x="103505" y="55782"/>
                  </a:lnTo>
                  <a:lnTo>
                    <a:pt x="106570" y="59074"/>
                  </a:lnTo>
                  <a:lnTo>
                    <a:pt x="108954" y="61004"/>
                  </a:lnTo>
                  <a:lnTo>
                    <a:pt x="110316" y="62771"/>
                  </a:lnTo>
                  <a:lnTo>
                    <a:pt x="111791" y="63728"/>
                  </a:lnTo>
                  <a:lnTo>
                    <a:pt x="113381" y="62771"/>
                  </a:lnTo>
                  <a:lnTo>
                    <a:pt x="113381" y="62025"/>
                  </a:lnTo>
                  <a:lnTo>
                    <a:pt x="121797" y="61912"/>
                  </a:lnTo>
                  <a:lnTo>
                    <a:pt x="124067" y="62771"/>
                  </a:lnTo>
                  <a:lnTo>
                    <a:pt x="126450" y="63501"/>
                  </a:lnTo>
                  <a:lnTo>
                    <a:pt x="127699" y="64409"/>
                  </a:lnTo>
                  <a:lnTo>
                    <a:pt x="128721" y="65885"/>
                  </a:lnTo>
                  <a:lnTo>
                    <a:pt x="128721" y="68836"/>
                  </a:lnTo>
                  <a:lnTo>
                    <a:pt x="131785" y="72014"/>
                  </a:lnTo>
                  <a:lnTo>
                    <a:pt x="136780" y="75647"/>
                  </a:lnTo>
                  <a:lnTo>
                    <a:pt x="142358" y="79506"/>
                  </a:lnTo>
                  <a:lnTo>
                    <a:pt x="148958" y="81776"/>
                  </a:lnTo>
                  <a:lnTo>
                    <a:pt x="153158" y="81890"/>
                  </a:lnTo>
                  <a:lnTo>
                    <a:pt x="158039" y="84160"/>
                  </a:lnTo>
                  <a:lnTo>
                    <a:pt x="164298" y="84954"/>
                  </a:lnTo>
                  <a:lnTo>
                    <a:pt x="171465" y="82571"/>
                  </a:lnTo>
                  <a:lnTo>
                    <a:pt x="177611" y="81549"/>
                  </a:lnTo>
                  <a:lnTo>
                    <a:pt x="185346" y="79393"/>
                  </a:lnTo>
                  <a:lnTo>
                    <a:pt x="193081" y="77576"/>
                  </a:lnTo>
                  <a:lnTo>
                    <a:pt x="200476" y="76441"/>
                  </a:lnTo>
                  <a:lnTo>
                    <a:pt x="205827" y="76441"/>
                  </a:lnTo>
                  <a:lnTo>
                    <a:pt x="202989" y="77576"/>
                  </a:lnTo>
                  <a:lnTo>
                    <a:pt x="198562" y="77576"/>
                  </a:lnTo>
                  <a:lnTo>
                    <a:pt x="197540" y="77917"/>
                  </a:lnTo>
                  <a:lnTo>
                    <a:pt x="194249" y="78598"/>
                  </a:lnTo>
                  <a:lnTo>
                    <a:pt x="196973" y="79279"/>
                  </a:lnTo>
                  <a:lnTo>
                    <a:pt x="200719" y="79279"/>
                  </a:lnTo>
                  <a:lnTo>
                    <a:pt x="205259" y="79165"/>
                  </a:lnTo>
                  <a:lnTo>
                    <a:pt x="207416" y="78825"/>
                  </a:lnTo>
                  <a:lnTo>
                    <a:pt x="207416" y="76101"/>
                  </a:lnTo>
                  <a:lnTo>
                    <a:pt x="206735" y="74512"/>
                  </a:lnTo>
                  <a:lnTo>
                    <a:pt x="206735" y="73149"/>
                  </a:lnTo>
                  <a:lnTo>
                    <a:pt x="206281" y="72128"/>
                  </a:lnTo>
                  <a:lnTo>
                    <a:pt x="206281" y="69517"/>
                  </a:lnTo>
                  <a:lnTo>
                    <a:pt x="204805" y="66452"/>
                  </a:lnTo>
                  <a:lnTo>
                    <a:pt x="204691" y="63841"/>
                  </a:lnTo>
                  <a:lnTo>
                    <a:pt x="208097" y="64409"/>
                  </a:lnTo>
                  <a:lnTo>
                    <a:pt x="212978" y="63274"/>
                  </a:lnTo>
                  <a:lnTo>
                    <a:pt x="216383" y="61685"/>
                  </a:lnTo>
                  <a:lnTo>
                    <a:pt x="219108" y="61117"/>
                  </a:lnTo>
                  <a:lnTo>
                    <a:pt x="221491" y="59415"/>
                  </a:lnTo>
                  <a:lnTo>
                    <a:pt x="222172" y="57825"/>
                  </a:lnTo>
                  <a:lnTo>
                    <a:pt x="222172" y="54647"/>
                  </a:lnTo>
                  <a:lnTo>
                    <a:pt x="224329" y="51923"/>
                  </a:lnTo>
                  <a:lnTo>
                    <a:pt x="226713" y="49880"/>
                  </a:lnTo>
                  <a:lnTo>
                    <a:pt x="229096" y="48064"/>
                  </a:lnTo>
                  <a:lnTo>
                    <a:pt x="232615" y="46134"/>
                  </a:lnTo>
                  <a:lnTo>
                    <a:pt x="236020" y="45453"/>
                  </a:lnTo>
                  <a:lnTo>
                    <a:pt x="239312" y="43864"/>
                  </a:lnTo>
                  <a:lnTo>
                    <a:pt x="242604" y="44091"/>
                  </a:lnTo>
                  <a:lnTo>
                    <a:pt x="248636" y="44772"/>
                  </a:lnTo>
                  <a:lnTo>
                    <a:pt x="252496" y="45226"/>
                  </a:lnTo>
                  <a:lnTo>
                    <a:pt x="254312" y="44999"/>
                  </a:lnTo>
                  <a:lnTo>
                    <a:pt x="254312" y="43410"/>
                  </a:lnTo>
                  <a:lnTo>
                    <a:pt x="255901" y="41593"/>
                  </a:lnTo>
                  <a:lnTo>
                    <a:pt x="258171" y="40799"/>
                  </a:lnTo>
                  <a:lnTo>
                    <a:pt x="260555" y="40685"/>
                  </a:lnTo>
                  <a:lnTo>
                    <a:pt x="264641" y="41139"/>
                  </a:lnTo>
                  <a:lnTo>
                    <a:pt x="266684" y="42048"/>
                  </a:lnTo>
                  <a:lnTo>
                    <a:pt x="268955" y="42388"/>
                  </a:lnTo>
                  <a:lnTo>
                    <a:pt x="271792" y="41366"/>
                  </a:lnTo>
                  <a:lnTo>
                    <a:pt x="273608" y="41026"/>
                  </a:lnTo>
                  <a:lnTo>
                    <a:pt x="274630" y="42842"/>
                  </a:lnTo>
                  <a:lnTo>
                    <a:pt x="275538" y="44885"/>
                  </a:lnTo>
                  <a:lnTo>
                    <a:pt x="276673" y="48064"/>
                  </a:lnTo>
                  <a:lnTo>
                    <a:pt x="278603" y="49539"/>
                  </a:lnTo>
                  <a:lnTo>
                    <a:pt x="280533" y="49993"/>
                  </a:lnTo>
                  <a:lnTo>
                    <a:pt x="283370" y="49880"/>
                  </a:lnTo>
                  <a:lnTo>
                    <a:pt x="285868" y="50447"/>
                  </a:lnTo>
                  <a:lnTo>
                    <a:pt x="288138" y="51242"/>
                  </a:lnTo>
                  <a:lnTo>
                    <a:pt x="290295" y="51242"/>
                  </a:lnTo>
                  <a:lnTo>
                    <a:pt x="292111" y="52490"/>
                  </a:lnTo>
                  <a:lnTo>
                    <a:pt x="293473" y="53853"/>
                  </a:lnTo>
                  <a:lnTo>
                    <a:pt x="294495" y="56009"/>
                  </a:lnTo>
                  <a:lnTo>
                    <a:pt x="298354" y="56009"/>
                  </a:lnTo>
                  <a:lnTo>
                    <a:pt x="301646" y="54988"/>
                  </a:lnTo>
                  <a:lnTo>
                    <a:pt x="303235" y="55896"/>
                  </a:lnTo>
                  <a:lnTo>
                    <a:pt x="304937" y="56350"/>
                  </a:lnTo>
                  <a:lnTo>
                    <a:pt x="306527" y="55442"/>
                  </a:lnTo>
                  <a:lnTo>
                    <a:pt x="308456" y="56236"/>
                  </a:lnTo>
                  <a:lnTo>
                    <a:pt x="311862" y="57939"/>
                  </a:lnTo>
                  <a:lnTo>
                    <a:pt x="314359" y="59755"/>
                  </a:lnTo>
                  <a:lnTo>
                    <a:pt x="316629" y="60436"/>
                  </a:lnTo>
                  <a:lnTo>
                    <a:pt x="317991" y="61458"/>
                  </a:lnTo>
                  <a:lnTo>
                    <a:pt x="318786" y="63388"/>
                  </a:lnTo>
                  <a:lnTo>
                    <a:pt x="318786" y="65885"/>
                  </a:lnTo>
                  <a:lnTo>
                    <a:pt x="320715" y="68722"/>
                  </a:lnTo>
                  <a:lnTo>
                    <a:pt x="322418" y="70652"/>
                  </a:lnTo>
                  <a:lnTo>
                    <a:pt x="324121" y="70312"/>
                  </a:lnTo>
                  <a:lnTo>
                    <a:pt x="326845" y="71447"/>
                  </a:lnTo>
                  <a:lnTo>
                    <a:pt x="329229" y="72695"/>
                  </a:lnTo>
                  <a:lnTo>
                    <a:pt x="330704" y="74284"/>
                  </a:lnTo>
                  <a:lnTo>
                    <a:pt x="331272" y="76328"/>
                  </a:lnTo>
                  <a:lnTo>
                    <a:pt x="332634" y="78371"/>
                  </a:lnTo>
                  <a:lnTo>
                    <a:pt x="333883" y="80073"/>
                  </a:lnTo>
                  <a:cubicBezTo>
                    <a:pt x="333883" y="80073"/>
                    <a:pt x="334336" y="81549"/>
                    <a:pt x="334450" y="81890"/>
                  </a:cubicBezTo>
                  <a:cubicBezTo>
                    <a:pt x="334564" y="82230"/>
                    <a:pt x="335926" y="83933"/>
                    <a:pt x="335926" y="83933"/>
                  </a:cubicBezTo>
                  <a:cubicBezTo>
                    <a:pt x="335926" y="83933"/>
                    <a:pt x="339785" y="84387"/>
                    <a:pt x="340126" y="84387"/>
                  </a:cubicBezTo>
                  <a:cubicBezTo>
                    <a:pt x="340466" y="84387"/>
                    <a:pt x="344439" y="84500"/>
                    <a:pt x="344439" y="84500"/>
                  </a:cubicBezTo>
                  <a:lnTo>
                    <a:pt x="351833" y="84841"/>
                  </a:lnTo>
                  <a:lnTo>
                    <a:pt x="354217" y="84841"/>
                  </a:lnTo>
                  <a:lnTo>
                    <a:pt x="354217" y="89835"/>
                  </a:lnTo>
                  <a:lnTo>
                    <a:pt x="355239" y="92787"/>
                  </a:lnTo>
                  <a:lnTo>
                    <a:pt x="355239" y="94943"/>
                  </a:lnTo>
                  <a:lnTo>
                    <a:pt x="355806" y="98916"/>
                  </a:lnTo>
                  <a:lnTo>
                    <a:pt x="355806" y="100732"/>
                  </a:lnTo>
                  <a:cubicBezTo>
                    <a:pt x="355806" y="100732"/>
                    <a:pt x="357622" y="103116"/>
                    <a:pt x="357622" y="103457"/>
                  </a:cubicBezTo>
                  <a:lnTo>
                    <a:pt x="357622" y="112440"/>
                  </a:lnTo>
                  <a:lnTo>
                    <a:pt x="356601" y="114256"/>
                  </a:lnTo>
                  <a:lnTo>
                    <a:pt x="356260" y="117662"/>
                  </a:lnTo>
                  <a:lnTo>
                    <a:pt x="355125" y="119251"/>
                  </a:lnTo>
                  <a:lnTo>
                    <a:pt x="354785" y="121067"/>
                  </a:lnTo>
                  <a:lnTo>
                    <a:pt x="355466" y="122429"/>
                  </a:lnTo>
                  <a:lnTo>
                    <a:pt x="353990" y="126856"/>
                  </a:lnTo>
                  <a:lnTo>
                    <a:pt x="353309" y="128786"/>
                  </a:lnTo>
                  <a:lnTo>
                    <a:pt x="352060" y="132191"/>
                  </a:lnTo>
                  <a:lnTo>
                    <a:pt x="350698" y="133894"/>
                  </a:lnTo>
                  <a:lnTo>
                    <a:pt x="349450" y="135596"/>
                  </a:lnTo>
                  <a:lnTo>
                    <a:pt x="347406" y="136731"/>
                  </a:lnTo>
                  <a:cubicBezTo>
                    <a:pt x="347406" y="136731"/>
                    <a:pt x="345931" y="137185"/>
                    <a:pt x="345817" y="137526"/>
                  </a:cubicBezTo>
                  <a:cubicBezTo>
                    <a:pt x="345704" y="137866"/>
                    <a:pt x="346045" y="139115"/>
                    <a:pt x="346045" y="139115"/>
                  </a:cubicBezTo>
                  <a:lnTo>
                    <a:pt x="347747" y="140023"/>
                  </a:lnTo>
                  <a:lnTo>
                    <a:pt x="348995" y="141385"/>
                  </a:lnTo>
                  <a:lnTo>
                    <a:pt x="348088" y="142407"/>
                  </a:lnTo>
                  <a:lnTo>
                    <a:pt x="345023" y="142407"/>
                  </a:lnTo>
                  <a:lnTo>
                    <a:pt x="342753" y="143996"/>
                  </a:lnTo>
                  <a:lnTo>
                    <a:pt x="341390" y="145245"/>
                  </a:lnTo>
                  <a:lnTo>
                    <a:pt x="340709" y="147742"/>
                  </a:lnTo>
                  <a:lnTo>
                    <a:pt x="340823" y="151261"/>
                  </a:lnTo>
                  <a:lnTo>
                    <a:pt x="341164" y="153531"/>
                  </a:lnTo>
                  <a:lnTo>
                    <a:pt x="342071" y="156823"/>
                  </a:lnTo>
                  <a:lnTo>
                    <a:pt x="342071" y="158639"/>
                  </a:lnTo>
                  <a:lnTo>
                    <a:pt x="342980" y="160001"/>
                  </a:lnTo>
                  <a:lnTo>
                    <a:pt x="345250" y="161590"/>
                  </a:lnTo>
                  <a:lnTo>
                    <a:pt x="348315" y="161704"/>
                  </a:lnTo>
                  <a:lnTo>
                    <a:pt x="350017" y="161931"/>
                  </a:lnTo>
                  <a:lnTo>
                    <a:pt x="349563" y="162725"/>
                  </a:lnTo>
                  <a:lnTo>
                    <a:pt x="347974" y="162725"/>
                  </a:lnTo>
                  <a:lnTo>
                    <a:pt x="346612" y="164087"/>
                  </a:lnTo>
                  <a:lnTo>
                    <a:pt x="345931" y="166358"/>
                  </a:lnTo>
                  <a:lnTo>
                    <a:pt x="344001" y="167947"/>
                  </a:lnTo>
                  <a:lnTo>
                    <a:pt x="342866" y="169763"/>
                  </a:lnTo>
                  <a:lnTo>
                    <a:pt x="343320" y="175228"/>
                  </a:lnTo>
                  <a:lnTo>
                    <a:pt x="345250" y="183643"/>
                  </a:lnTo>
                  <a:lnTo>
                    <a:pt x="347634" y="189449"/>
                  </a:lnTo>
                  <a:lnTo>
                    <a:pt x="348088" y="193373"/>
                  </a:lnTo>
                  <a:lnTo>
                    <a:pt x="347860" y="196941"/>
                  </a:lnTo>
                  <a:lnTo>
                    <a:pt x="346839" y="200459"/>
                  </a:lnTo>
                  <a:lnTo>
                    <a:pt x="346839" y="203864"/>
                  </a:lnTo>
                  <a:lnTo>
                    <a:pt x="347066" y="206816"/>
                  </a:lnTo>
                  <a:lnTo>
                    <a:pt x="347406" y="209767"/>
                  </a:lnTo>
                  <a:lnTo>
                    <a:pt x="348655" y="211356"/>
                  </a:lnTo>
                  <a:lnTo>
                    <a:pt x="353650" y="211924"/>
                  </a:lnTo>
                  <a:lnTo>
                    <a:pt x="356601" y="212378"/>
                  </a:lnTo>
                  <a:lnTo>
                    <a:pt x="360120" y="212832"/>
                  </a:lnTo>
                  <a:lnTo>
                    <a:pt x="362957" y="213399"/>
                  </a:lnTo>
                  <a:lnTo>
                    <a:pt x="365909" y="214762"/>
                  </a:lnTo>
                  <a:lnTo>
                    <a:pt x="367384" y="217259"/>
                  </a:lnTo>
                  <a:lnTo>
                    <a:pt x="367384" y="223972"/>
                  </a:lnTo>
                  <a:lnTo>
                    <a:pt x="366817" y="227377"/>
                  </a:lnTo>
                  <a:lnTo>
                    <a:pt x="351120" y="246025"/>
                  </a:lnTo>
                  <a:lnTo>
                    <a:pt x="348396" y="249317"/>
                  </a:lnTo>
                  <a:lnTo>
                    <a:pt x="348623" y="251133"/>
                  </a:lnTo>
                  <a:lnTo>
                    <a:pt x="351688" y="254198"/>
                  </a:lnTo>
                  <a:lnTo>
                    <a:pt x="355320" y="258512"/>
                  </a:lnTo>
                  <a:lnTo>
                    <a:pt x="357136" y="260441"/>
                  </a:lnTo>
                  <a:lnTo>
                    <a:pt x="358044" y="263166"/>
                  </a:lnTo>
                  <a:lnTo>
                    <a:pt x="358612" y="265549"/>
                  </a:lnTo>
                  <a:lnTo>
                    <a:pt x="359860" y="267025"/>
                  </a:lnTo>
                  <a:lnTo>
                    <a:pt x="361563" y="268955"/>
                  </a:lnTo>
                  <a:lnTo>
                    <a:pt x="362925" y="270771"/>
                  </a:lnTo>
                  <a:lnTo>
                    <a:pt x="364628" y="274290"/>
                  </a:lnTo>
                  <a:lnTo>
                    <a:pt x="366330" y="277354"/>
                  </a:lnTo>
                  <a:lnTo>
                    <a:pt x="369849" y="279171"/>
                  </a:lnTo>
                  <a:lnTo>
                    <a:pt x="371892" y="281441"/>
                  </a:lnTo>
                  <a:lnTo>
                    <a:pt x="374844" y="282576"/>
                  </a:lnTo>
                  <a:lnTo>
                    <a:pt x="377908" y="282576"/>
                  </a:lnTo>
                  <a:lnTo>
                    <a:pt x="381427" y="284846"/>
                  </a:lnTo>
                  <a:lnTo>
                    <a:pt x="383243" y="287116"/>
                  </a:lnTo>
                  <a:lnTo>
                    <a:pt x="384265" y="288592"/>
                  </a:lnTo>
                  <a:lnTo>
                    <a:pt x="387103" y="288592"/>
                  </a:lnTo>
                  <a:lnTo>
                    <a:pt x="388465" y="289387"/>
                  </a:lnTo>
                  <a:lnTo>
                    <a:pt x="388465" y="298370"/>
                  </a:lnTo>
                  <a:cubicBezTo>
                    <a:pt x="388465" y="298370"/>
                    <a:pt x="389373" y="301548"/>
                    <a:pt x="389486" y="302002"/>
                  </a:cubicBezTo>
                  <a:cubicBezTo>
                    <a:pt x="389600" y="302456"/>
                    <a:pt x="389486" y="304954"/>
                    <a:pt x="389486" y="304954"/>
                  </a:cubicBezTo>
                  <a:lnTo>
                    <a:pt x="388351" y="308586"/>
                  </a:lnTo>
                  <a:lnTo>
                    <a:pt x="388805" y="311424"/>
                  </a:lnTo>
                  <a:lnTo>
                    <a:pt x="396200" y="311424"/>
                  </a:lnTo>
                  <a:lnTo>
                    <a:pt x="398810" y="311991"/>
                  </a:lnTo>
                  <a:lnTo>
                    <a:pt x="400059" y="313353"/>
                  </a:lnTo>
                  <a:lnTo>
                    <a:pt x="398924" y="315170"/>
                  </a:lnTo>
                  <a:lnTo>
                    <a:pt x="398583" y="317780"/>
                  </a:lnTo>
                  <a:lnTo>
                    <a:pt x="398129" y="320278"/>
                  </a:lnTo>
                  <a:lnTo>
                    <a:pt x="396994" y="322661"/>
                  </a:lnTo>
                  <a:lnTo>
                    <a:pt x="396086" y="325045"/>
                  </a:lnTo>
                  <a:lnTo>
                    <a:pt x="392000" y="325045"/>
                  </a:lnTo>
                  <a:lnTo>
                    <a:pt x="388367" y="324137"/>
                  </a:lnTo>
                  <a:lnTo>
                    <a:pt x="382789" y="326407"/>
                  </a:lnTo>
                  <a:lnTo>
                    <a:pt x="378816" y="329131"/>
                  </a:lnTo>
                  <a:lnTo>
                    <a:pt x="377227" y="331742"/>
                  </a:lnTo>
                  <a:lnTo>
                    <a:pt x="375411" y="333218"/>
                  </a:lnTo>
                  <a:lnTo>
                    <a:pt x="373141" y="332650"/>
                  </a:lnTo>
                  <a:lnTo>
                    <a:pt x="370416" y="333218"/>
                  </a:lnTo>
                  <a:lnTo>
                    <a:pt x="368714" y="335715"/>
                  </a:lnTo>
                  <a:lnTo>
                    <a:pt x="368374" y="338666"/>
                  </a:lnTo>
                  <a:lnTo>
                    <a:pt x="367920" y="341618"/>
                  </a:lnTo>
                  <a:lnTo>
                    <a:pt x="367352" y="344342"/>
                  </a:lnTo>
                  <a:lnTo>
                    <a:pt x="365195" y="346498"/>
                  </a:lnTo>
                  <a:lnTo>
                    <a:pt x="364060" y="350244"/>
                  </a:lnTo>
                  <a:lnTo>
                    <a:pt x="363720" y="352855"/>
                  </a:lnTo>
                  <a:lnTo>
                    <a:pt x="363946" y="355693"/>
                  </a:lnTo>
                  <a:lnTo>
                    <a:pt x="363606" y="357963"/>
                  </a:lnTo>
                  <a:lnTo>
                    <a:pt x="362698" y="357963"/>
                  </a:lnTo>
                  <a:lnTo>
                    <a:pt x="360428" y="359552"/>
                  </a:lnTo>
                  <a:lnTo>
                    <a:pt x="359065" y="360687"/>
                  </a:lnTo>
                  <a:lnTo>
                    <a:pt x="357023" y="359779"/>
                  </a:lnTo>
                  <a:lnTo>
                    <a:pt x="355093" y="358644"/>
                  </a:lnTo>
                  <a:lnTo>
                    <a:pt x="354412" y="357622"/>
                  </a:lnTo>
                  <a:lnTo>
                    <a:pt x="350552" y="356601"/>
                  </a:lnTo>
                  <a:lnTo>
                    <a:pt x="347828" y="356601"/>
                  </a:lnTo>
                  <a:lnTo>
                    <a:pt x="344763" y="356147"/>
                  </a:lnTo>
                  <a:lnTo>
                    <a:pt x="343742" y="355352"/>
                  </a:lnTo>
                  <a:lnTo>
                    <a:pt x="342947" y="353877"/>
                  </a:lnTo>
                  <a:lnTo>
                    <a:pt x="341812" y="352174"/>
                  </a:lnTo>
                  <a:lnTo>
                    <a:pt x="340791" y="352060"/>
                  </a:lnTo>
                  <a:lnTo>
                    <a:pt x="339201" y="352969"/>
                  </a:lnTo>
                  <a:lnTo>
                    <a:pt x="339201" y="354898"/>
                  </a:lnTo>
                  <a:cubicBezTo>
                    <a:pt x="339201" y="354898"/>
                    <a:pt x="338520" y="355239"/>
                    <a:pt x="338293" y="354898"/>
                  </a:cubicBezTo>
                  <a:cubicBezTo>
                    <a:pt x="338066" y="354558"/>
                    <a:pt x="336931" y="353423"/>
                    <a:pt x="336931" y="353423"/>
                  </a:cubicBezTo>
                  <a:lnTo>
                    <a:pt x="335796" y="353082"/>
                  </a:lnTo>
                  <a:lnTo>
                    <a:pt x="334547" y="352628"/>
                  </a:lnTo>
                  <a:lnTo>
                    <a:pt x="334434" y="354104"/>
                  </a:lnTo>
                  <a:lnTo>
                    <a:pt x="332958" y="354217"/>
                  </a:lnTo>
                  <a:lnTo>
                    <a:pt x="331710" y="352969"/>
                  </a:lnTo>
                  <a:lnTo>
                    <a:pt x="330575" y="353196"/>
                  </a:lnTo>
                  <a:lnTo>
                    <a:pt x="330007" y="354217"/>
                  </a:lnTo>
                  <a:lnTo>
                    <a:pt x="327331" y="354898"/>
                  </a:lnTo>
                  <a:lnTo>
                    <a:pt x="326715" y="354104"/>
                  </a:lnTo>
                  <a:lnTo>
                    <a:pt x="321364" y="354217"/>
                  </a:lnTo>
                  <a:lnTo>
                    <a:pt x="319434" y="352969"/>
                  </a:lnTo>
                  <a:lnTo>
                    <a:pt x="317731" y="352287"/>
                  </a:lnTo>
                  <a:lnTo>
                    <a:pt x="316596" y="352741"/>
                  </a:lnTo>
                  <a:lnTo>
                    <a:pt x="314553" y="352287"/>
                  </a:lnTo>
                  <a:lnTo>
                    <a:pt x="313305" y="352741"/>
                  </a:lnTo>
                  <a:lnTo>
                    <a:pt x="313305" y="353877"/>
                  </a:lnTo>
                  <a:lnTo>
                    <a:pt x="310580" y="353763"/>
                  </a:lnTo>
                  <a:lnTo>
                    <a:pt x="308083" y="351152"/>
                  </a:lnTo>
                  <a:lnTo>
                    <a:pt x="302846" y="349660"/>
                  </a:lnTo>
                  <a:lnTo>
                    <a:pt x="299213" y="348882"/>
                  </a:lnTo>
                  <a:lnTo>
                    <a:pt x="295127" y="349109"/>
                  </a:lnTo>
                  <a:lnTo>
                    <a:pt x="293424" y="349660"/>
                  </a:lnTo>
                  <a:lnTo>
                    <a:pt x="290246" y="349660"/>
                  </a:lnTo>
                  <a:lnTo>
                    <a:pt x="289679" y="348071"/>
                  </a:lnTo>
                  <a:cubicBezTo>
                    <a:pt x="289679" y="348071"/>
                    <a:pt x="288089" y="347277"/>
                    <a:pt x="287749" y="347277"/>
                  </a:cubicBezTo>
                  <a:cubicBezTo>
                    <a:pt x="287408" y="347277"/>
                    <a:pt x="286046" y="347390"/>
                    <a:pt x="286046" y="347390"/>
                  </a:cubicBezTo>
                  <a:lnTo>
                    <a:pt x="285024" y="348412"/>
                  </a:lnTo>
                  <a:lnTo>
                    <a:pt x="284003" y="347277"/>
                  </a:lnTo>
                  <a:lnTo>
                    <a:pt x="282300" y="346709"/>
                  </a:lnTo>
                  <a:lnTo>
                    <a:pt x="278214" y="345801"/>
                  </a:lnTo>
                  <a:lnTo>
                    <a:pt x="275717" y="344893"/>
                  </a:lnTo>
                  <a:lnTo>
                    <a:pt x="274695" y="343417"/>
                  </a:lnTo>
                  <a:lnTo>
                    <a:pt x="273333" y="341098"/>
                  </a:lnTo>
                  <a:lnTo>
                    <a:pt x="272879" y="339331"/>
                  </a:lnTo>
                  <a:lnTo>
                    <a:pt x="272652" y="336493"/>
                  </a:lnTo>
                  <a:lnTo>
                    <a:pt x="270155" y="332537"/>
                  </a:lnTo>
                  <a:lnTo>
                    <a:pt x="269587" y="330802"/>
                  </a:lnTo>
                  <a:lnTo>
                    <a:pt x="269927" y="328304"/>
                  </a:lnTo>
                  <a:lnTo>
                    <a:pt x="270382" y="325240"/>
                  </a:lnTo>
                  <a:lnTo>
                    <a:pt x="269247" y="321380"/>
                  </a:lnTo>
                  <a:lnTo>
                    <a:pt x="267544" y="319564"/>
                  </a:lnTo>
                  <a:lnTo>
                    <a:pt x="266863" y="316840"/>
                  </a:lnTo>
                  <a:lnTo>
                    <a:pt x="265841" y="316613"/>
                  </a:lnTo>
                  <a:lnTo>
                    <a:pt x="264820" y="314342"/>
                  </a:lnTo>
                  <a:lnTo>
                    <a:pt x="263457" y="312753"/>
                  </a:lnTo>
                  <a:lnTo>
                    <a:pt x="259485" y="312299"/>
                  </a:lnTo>
                  <a:lnTo>
                    <a:pt x="256193" y="312640"/>
                  </a:lnTo>
                  <a:lnTo>
                    <a:pt x="253015" y="313207"/>
                  </a:lnTo>
                  <a:lnTo>
                    <a:pt x="251993" y="314116"/>
                  </a:lnTo>
                  <a:lnTo>
                    <a:pt x="250290" y="313662"/>
                  </a:lnTo>
                  <a:lnTo>
                    <a:pt x="248912" y="314797"/>
                  </a:lnTo>
                  <a:lnTo>
                    <a:pt x="246074" y="316045"/>
                  </a:lnTo>
                  <a:lnTo>
                    <a:pt x="243690" y="316953"/>
                  </a:lnTo>
                  <a:cubicBezTo>
                    <a:pt x="243690" y="316953"/>
                    <a:pt x="242215" y="317067"/>
                    <a:pt x="241874" y="317180"/>
                  </a:cubicBezTo>
                  <a:cubicBezTo>
                    <a:pt x="241534" y="317294"/>
                    <a:pt x="240058" y="317861"/>
                    <a:pt x="240058" y="317861"/>
                  </a:cubicBezTo>
                  <a:lnTo>
                    <a:pt x="238809" y="319791"/>
                  </a:lnTo>
                  <a:lnTo>
                    <a:pt x="238242" y="321948"/>
                  </a:lnTo>
                  <a:lnTo>
                    <a:pt x="237188" y="322548"/>
                  </a:lnTo>
                  <a:lnTo>
                    <a:pt x="237074" y="323651"/>
                  </a:lnTo>
                  <a:lnTo>
                    <a:pt x="237869" y="324331"/>
                  </a:lnTo>
                  <a:lnTo>
                    <a:pt x="239199" y="323504"/>
                  </a:lnTo>
                  <a:lnTo>
                    <a:pt x="239912" y="322402"/>
                  </a:lnTo>
                  <a:lnTo>
                    <a:pt x="241501" y="322596"/>
                  </a:lnTo>
                  <a:lnTo>
                    <a:pt x="242977" y="322677"/>
                  </a:lnTo>
                  <a:lnTo>
                    <a:pt x="243350" y="321283"/>
                  </a:lnTo>
                  <a:lnTo>
                    <a:pt x="242653" y="320521"/>
                  </a:lnTo>
                  <a:lnTo>
                    <a:pt x="241566" y="320488"/>
                  </a:lnTo>
                  <a:lnTo>
                    <a:pt x="241144" y="321769"/>
                  </a:lnTo>
                  <a:lnTo>
                    <a:pt x="240496" y="320975"/>
                  </a:lnTo>
                  <a:lnTo>
                    <a:pt x="241064" y="319467"/>
                  </a:lnTo>
                  <a:lnTo>
                    <a:pt x="241826" y="318818"/>
                  </a:lnTo>
                  <a:lnTo>
                    <a:pt x="242312" y="319807"/>
                  </a:lnTo>
                  <a:lnTo>
                    <a:pt x="242637" y="318559"/>
                  </a:lnTo>
                  <a:lnTo>
                    <a:pt x="243561" y="318640"/>
                  </a:lnTo>
                  <a:lnTo>
                    <a:pt x="244047" y="319321"/>
                  </a:lnTo>
                  <a:lnTo>
                    <a:pt x="246512" y="319467"/>
                  </a:lnTo>
                  <a:lnTo>
                    <a:pt x="249966" y="317683"/>
                  </a:lnTo>
                  <a:lnTo>
                    <a:pt x="253339" y="317715"/>
                  </a:lnTo>
                  <a:lnTo>
                    <a:pt x="253144" y="318932"/>
                  </a:lnTo>
                  <a:cubicBezTo>
                    <a:pt x="253144" y="318932"/>
                    <a:pt x="251588" y="319305"/>
                    <a:pt x="251474" y="319305"/>
                  </a:cubicBezTo>
                  <a:cubicBezTo>
                    <a:pt x="251360" y="319305"/>
                    <a:pt x="250566" y="320326"/>
                    <a:pt x="250566" y="320326"/>
                  </a:cubicBezTo>
                  <a:lnTo>
                    <a:pt x="250598" y="321348"/>
                  </a:lnTo>
                  <a:lnTo>
                    <a:pt x="247371" y="323926"/>
                  </a:lnTo>
                  <a:lnTo>
                    <a:pt x="245815" y="323959"/>
                  </a:lnTo>
                  <a:lnTo>
                    <a:pt x="245134" y="323537"/>
                  </a:lnTo>
                  <a:lnTo>
                    <a:pt x="243739" y="323910"/>
                  </a:lnTo>
                  <a:lnTo>
                    <a:pt x="242637" y="324396"/>
                  </a:lnTo>
                  <a:cubicBezTo>
                    <a:pt x="242637" y="324396"/>
                    <a:pt x="241096" y="324315"/>
                    <a:pt x="240983" y="324364"/>
                  </a:cubicBezTo>
                  <a:cubicBezTo>
                    <a:pt x="240869" y="324396"/>
                    <a:pt x="238663" y="326034"/>
                    <a:pt x="238663" y="326034"/>
                  </a:cubicBezTo>
                  <a:lnTo>
                    <a:pt x="236766" y="326229"/>
                  </a:lnTo>
                  <a:lnTo>
                    <a:pt x="235826" y="327104"/>
                  </a:lnTo>
                  <a:lnTo>
                    <a:pt x="233702" y="327218"/>
                  </a:lnTo>
                  <a:lnTo>
                    <a:pt x="233329" y="327785"/>
                  </a:lnTo>
                  <a:lnTo>
                    <a:pt x="232453" y="327753"/>
                  </a:lnTo>
                  <a:lnTo>
                    <a:pt x="232712" y="326131"/>
                  </a:lnTo>
                  <a:lnTo>
                    <a:pt x="233539" y="325418"/>
                  </a:lnTo>
                  <a:lnTo>
                    <a:pt x="233345" y="325045"/>
                  </a:lnTo>
                  <a:lnTo>
                    <a:pt x="235323" y="324331"/>
                  </a:lnTo>
                  <a:lnTo>
                    <a:pt x="236572" y="324137"/>
                  </a:lnTo>
                  <a:cubicBezTo>
                    <a:pt x="236572" y="324137"/>
                    <a:pt x="236766" y="322661"/>
                    <a:pt x="236766" y="322548"/>
                  </a:cubicBezTo>
                  <a:cubicBezTo>
                    <a:pt x="236766" y="322434"/>
                    <a:pt x="235972" y="322094"/>
                    <a:pt x="235826" y="322094"/>
                  </a:cubicBezTo>
                  <a:cubicBezTo>
                    <a:pt x="235680" y="322094"/>
                    <a:pt x="234010" y="321672"/>
                    <a:pt x="234010" y="321672"/>
                  </a:cubicBezTo>
                  <a:lnTo>
                    <a:pt x="233102" y="322272"/>
                  </a:lnTo>
                  <a:lnTo>
                    <a:pt x="230442" y="323894"/>
                  </a:lnTo>
                  <a:lnTo>
                    <a:pt x="226388" y="325823"/>
                  </a:lnTo>
                  <a:lnTo>
                    <a:pt x="224232" y="327753"/>
                  </a:lnTo>
                  <a:lnTo>
                    <a:pt x="218540" y="327640"/>
                  </a:lnTo>
                  <a:lnTo>
                    <a:pt x="217632" y="326277"/>
                  </a:lnTo>
                  <a:lnTo>
                    <a:pt x="215135" y="326050"/>
                  </a:lnTo>
                  <a:cubicBezTo>
                    <a:pt x="215135" y="326050"/>
                    <a:pt x="213886" y="323213"/>
                    <a:pt x="212864" y="323099"/>
                  </a:cubicBezTo>
                  <a:cubicBezTo>
                    <a:pt x="211843" y="322986"/>
                    <a:pt x="207627" y="323099"/>
                    <a:pt x="207286" y="323099"/>
                  </a:cubicBezTo>
                  <a:cubicBezTo>
                    <a:pt x="206946" y="323099"/>
                    <a:pt x="203767" y="322872"/>
                    <a:pt x="203313" y="323099"/>
                  </a:cubicBezTo>
                  <a:cubicBezTo>
                    <a:pt x="202859" y="323326"/>
                    <a:pt x="199989" y="324121"/>
                    <a:pt x="199989" y="324121"/>
                  </a:cubicBezTo>
                  <a:lnTo>
                    <a:pt x="199000" y="325142"/>
                  </a:lnTo>
                  <a:cubicBezTo>
                    <a:pt x="199000" y="325142"/>
                    <a:pt x="197638" y="323553"/>
                    <a:pt x="197638" y="323099"/>
                  </a:cubicBezTo>
                  <a:cubicBezTo>
                    <a:pt x="197638" y="322645"/>
                    <a:pt x="196162" y="320602"/>
                    <a:pt x="196162" y="320602"/>
                  </a:cubicBezTo>
                  <a:lnTo>
                    <a:pt x="195595" y="318672"/>
                  </a:lnTo>
                  <a:lnTo>
                    <a:pt x="195595" y="317878"/>
                  </a:lnTo>
                  <a:lnTo>
                    <a:pt x="191395" y="316516"/>
                  </a:lnTo>
                  <a:lnTo>
                    <a:pt x="185249" y="314359"/>
                  </a:lnTo>
                  <a:lnTo>
                    <a:pt x="181616" y="311748"/>
                  </a:lnTo>
                  <a:lnTo>
                    <a:pt x="177644" y="308797"/>
                  </a:lnTo>
                  <a:lnTo>
                    <a:pt x="177190" y="307775"/>
                  </a:lnTo>
                  <a:lnTo>
                    <a:pt x="178665" y="307662"/>
                  </a:lnTo>
                  <a:lnTo>
                    <a:pt x="179006" y="306413"/>
                  </a:lnTo>
                  <a:lnTo>
                    <a:pt x="177190" y="305278"/>
                  </a:lnTo>
                  <a:lnTo>
                    <a:pt x="175033" y="302327"/>
                  </a:lnTo>
                  <a:lnTo>
                    <a:pt x="171060" y="302440"/>
                  </a:lnTo>
                  <a:lnTo>
                    <a:pt x="167428" y="298921"/>
                  </a:lnTo>
                  <a:lnTo>
                    <a:pt x="165612" y="297332"/>
                  </a:lnTo>
                  <a:lnTo>
                    <a:pt x="159806" y="297446"/>
                  </a:lnTo>
                  <a:lnTo>
                    <a:pt x="155039" y="296424"/>
                  </a:lnTo>
                  <a:lnTo>
                    <a:pt x="153336" y="294949"/>
                  </a:lnTo>
                  <a:lnTo>
                    <a:pt x="152088" y="292451"/>
                  </a:lnTo>
                  <a:lnTo>
                    <a:pt x="150044" y="287797"/>
                  </a:lnTo>
                  <a:lnTo>
                    <a:pt x="147320" y="284279"/>
                  </a:lnTo>
                  <a:lnTo>
                    <a:pt x="146072" y="281214"/>
                  </a:lnTo>
                  <a:lnTo>
                    <a:pt x="145958" y="277127"/>
                  </a:lnTo>
                  <a:lnTo>
                    <a:pt x="144823" y="274857"/>
                  </a:lnTo>
                  <a:lnTo>
                    <a:pt x="143915" y="273609"/>
                  </a:lnTo>
                  <a:lnTo>
                    <a:pt x="143007" y="274744"/>
                  </a:lnTo>
                  <a:lnTo>
                    <a:pt x="141418" y="273268"/>
                  </a:lnTo>
                  <a:lnTo>
                    <a:pt x="140850" y="271111"/>
                  </a:lnTo>
                  <a:lnTo>
                    <a:pt x="142099" y="272019"/>
                  </a:lnTo>
                  <a:lnTo>
                    <a:pt x="143234" y="271452"/>
                  </a:lnTo>
                  <a:lnTo>
                    <a:pt x="143234" y="269976"/>
                  </a:lnTo>
                  <a:lnTo>
                    <a:pt x="142439" y="268274"/>
                  </a:lnTo>
                  <a:lnTo>
                    <a:pt x="140850" y="267025"/>
                  </a:lnTo>
                  <a:lnTo>
                    <a:pt x="139148" y="267593"/>
                  </a:lnTo>
                  <a:cubicBezTo>
                    <a:pt x="139148" y="267593"/>
                    <a:pt x="137558" y="268047"/>
                    <a:pt x="137558" y="267593"/>
                  </a:cubicBezTo>
                  <a:cubicBezTo>
                    <a:pt x="137558" y="267138"/>
                    <a:pt x="137445" y="265322"/>
                    <a:pt x="137445" y="265322"/>
                  </a:cubicBezTo>
                  <a:lnTo>
                    <a:pt x="137558" y="261236"/>
                  </a:lnTo>
                  <a:lnTo>
                    <a:pt x="137558" y="259079"/>
                  </a:lnTo>
                  <a:lnTo>
                    <a:pt x="135742" y="258058"/>
                  </a:lnTo>
                  <a:lnTo>
                    <a:pt x="131656" y="254085"/>
                  </a:lnTo>
                  <a:lnTo>
                    <a:pt x="128023" y="248847"/>
                  </a:lnTo>
                  <a:lnTo>
                    <a:pt x="126888" y="246804"/>
                  </a:lnTo>
                  <a:lnTo>
                    <a:pt x="127002" y="244874"/>
                  </a:lnTo>
                  <a:lnTo>
                    <a:pt x="125980" y="242491"/>
                  </a:lnTo>
                  <a:lnTo>
                    <a:pt x="122689" y="241809"/>
                  </a:lnTo>
                  <a:lnTo>
                    <a:pt x="119851" y="242718"/>
                  </a:lnTo>
                  <a:lnTo>
                    <a:pt x="118148" y="244339"/>
                  </a:lnTo>
                  <a:lnTo>
                    <a:pt x="116559" y="245328"/>
                  </a:lnTo>
                  <a:lnTo>
                    <a:pt x="115878" y="246917"/>
                  </a:lnTo>
                  <a:lnTo>
                    <a:pt x="114062" y="246804"/>
                  </a:lnTo>
                  <a:lnTo>
                    <a:pt x="114175" y="244339"/>
                  </a:lnTo>
                  <a:lnTo>
                    <a:pt x="114062" y="243285"/>
                  </a:lnTo>
                  <a:lnTo>
                    <a:pt x="112359" y="243058"/>
                  </a:lnTo>
                  <a:lnTo>
                    <a:pt x="110884" y="243285"/>
                  </a:lnTo>
                  <a:lnTo>
                    <a:pt x="109067" y="243512"/>
                  </a:lnTo>
                  <a:lnTo>
                    <a:pt x="108727" y="241582"/>
                  </a:lnTo>
                  <a:lnTo>
                    <a:pt x="107364" y="241469"/>
                  </a:lnTo>
                  <a:lnTo>
                    <a:pt x="106003" y="241128"/>
                  </a:lnTo>
                  <a:lnTo>
                    <a:pt x="104300" y="239993"/>
                  </a:lnTo>
                  <a:lnTo>
                    <a:pt x="102484" y="239085"/>
                  </a:lnTo>
                  <a:lnTo>
                    <a:pt x="101122" y="239993"/>
                  </a:lnTo>
                  <a:lnTo>
                    <a:pt x="101235" y="241469"/>
                  </a:lnTo>
                  <a:lnTo>
                    <a:pt x="101916" y="242604"/>
                  </a:lnTo>
                  <a:lnTo>
                    <a:pt x="101348" y="244339"/>
                  </a:lnTo>
                  <a:lnTo>
                    <a:pt x="101235" y="245442"/>
                  </a:lnTo>
                  <a:lnTo>
                    <a:pt x="100668" y="246350"/>
                  </a:lnTo>
                  <a:lnTo>
                    <a:pt x="99305" y="246350"/>
                  </a:lnTo>
                  <a:lnTo>
                    <a:pt x="97943" y="245555"/>
                  </a:lnTo>
                  <a:lnTo>
                    <a:pt x="96695" y="245442"/>
                  </a:lnTo>
                  <a:lnTo>
                    <a:pt x="95787" y="245782"/>
                  </a:lnTo>
                  <a:lnTo>
                    <a:pt x="95106" y="247258"/>
                  </a:lnTo>
                  <a:lnTo>
                    <a:pt x="94197" y="248052"/>
                  </a:lnTo>
                  <a:lnTo>
                    <a:pt x="93176" y="247890"/>
                  </a:lnTo>
                  <a:close/>
                </a:path>
              </a:pathLst>
            </a:custGeom>
            <a:solidFill>
              <a:schemeClr val="accent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7" name="Freeform: Shape 1006">
              <a:extLst>
                <a:ext uri="{FF2B5EF4-FFF2-40B4-BE49-F238E27FC236}">
                  <a16:creationId xmlns:a16="http://schemas.microsoft.com/office/drawing/2014/main" id="{2972A51F-88BE-C347-B560-3AEE0E75070A}"/>
                </a:ext>
              </a:extLst>
            </p:cNvPr>
            <p:cNvSpPr/>
            <p:nvPr/>
          </p:nvSpPr>
          <p:spPr>
            <a:xfrm>
              <a:off x="8092069" y="3935794"/>
              <a:ext cx="35183" cy="34719"/>
            </a:xfrm>
            <a:custGeom>
              <a:avLst/>
              <a:gdLst>
                <a:gd name="connsiteX0" fmla="*/ 28361 w 38139"/>
                <a:gd name="connsiteY0" fmla="*/ 2124 h 37636"/>
                <a:gd name="connsiteX1" fmla="*/ 26610 w 38139"/>
                <a:gd name="connsiteY1" fmla="*/ 989 h 37636"/>
                <a:gd name="connsiteX2" fmla="*/ 24259 w 38139"/>
                <a:gd name="connsiteY2" fmla="*/ 454 h 37636"/>
                <a:gd name="connsiteX3" fmla="*/ 22134 w 38139"/>
                <a:gd name="connsiteY3" fmla="*/ 0 h 37636"/>
                <a:gd name="connsiteX4" fmla="*/ 18875 w 38139"/>
                <a:gd name="connsiteY4" fmla="*/ 308 h 37636"/>
                <a:gd name="connsiteX5" fmla="*/ 15389 w 38139"/>
                <a:gd name="connsiteY5" fmla="*/ 162 h 37636"/>
                <a:gd name="connsiteX6" fmla="*/ 12437 w 38139"/>
                <a:gd name="connsiteY6" fmla="*/ 1751 h 37636"/>
                <a:gd name="connsiteX7" fmla="*/ 10767 w 38139"/>
                <a:gd name="connsiteY7" fmla="*/ 3422 h 37636"/>
                <a:gd name="connsiteX8" fmla="*/ 9016 w 38139"/>
                <a:gd name="connsiteY8" fmla="*/ 7216 h 37636"/>
                <a:gd name="connsiteX9" fmla="*/ 8335 w 38139"/>
                <a:gd name="connsiteY9" fmla="*/ 9567 h 37636"/>
                <a:gd name="connsiteX10" fmla="*/ 7119 w 38139"/>
                <a:gd name="connsiteY10" fmla="*/ 12973 h 37636"/>
                <a:gd name="connsiteX11" fmla="*/ 4540 w 38139"/>
                <a:gd name="connsiteY11" fmla="*/ 17108 h 37636"/>
                <a:gd name="connsiteX12" fmla="*/ 0 w 38139"/>
                <a:gd name="connsiteY12" fmla="*/ 22718 h 37636"/>
                <a:gd name="connsiteX13" fmla="*/ 2886 w 38139"/>
                <a:gd name="connsiteY13" fmla="*/ 24080 h 37636"/>
                <a:gd name="connsiteX14" fmla="*/ 8157 w 38139"/>
                <a:gd name="connsiteY14" fmla="*/ 24729 h 37636"/>
                <a:gd name="connsiteX15" fmla="*/ 10881 w 38139"/>
                <a:gd name="connsiteY15" fmla="*/ 24907 h 37636"/>
                <a:gd name="connsiteX16" fmla="*/ 13443 w 38139"/>
                <a:gd name="connsiteY16" fmla="*/ 25134 h 37636"/>
                <a:gd name="connsiteX17" fmla="*/ 16799 w 38139"/>
                <a:gd name="connsiteY17" fmla="*/ 25702 h 37636"/>
                <a:gd name="connsiteX18" fmla="*/ 18616 w 38139"/>
                <a:gd name="connsiteY18" fmla="*/ 27064 h 37636"/>
                <a:gd name="connsiteX19" fmla="*/ 20432 w 38139"/>
                <a:gd name="connsiteY19" fmla="*/ 28378 h 37636"/>
                <a:gd name="connsiteX20" fmla="*/ 21113 w 38139"/>
                <a:gd name="connsiteY20" fmla="*/ 29513 h 37636"/>
                <a:gd name="connsiteX21" fmla="*/ 21113 w 38139"/>
                <a:gd name="connsiteY21" fmla="*/ 31329 h 37636"/>
                <a:gd name="connsiteX22" fmla="*/ 21113 w 38139"/>
                <a:gd name="connsiteY22" fmla="*/ 33713 h 37636"/>
                <a:gd name="connsiteX23" fmla="*/ 21632 w 38139"/>
                <a:gd name="connsiteY23" fmla="*/ 35075 h 37636"/>
                <a:gd name="connsiteX24" fmla="*/ 22994 w 38139"/>
                <a:gd name="connsiteY24" fmla="*/ 36664 h 37636"/>
                <a:gd name="connsiteX25" fmla="*/ 24307 w 38139"/>
                <a:gd name="connsiteY25" fmla="*/ 37345 h 37636"/>
                <a:gd name="connsiteX26" fmla="*/ 27437 w 38139"/>
                <a:gd name="connsiteY26" fmla="*/ 37345 h 37636"/>
                <a:gd name="connsiteX27" fmla="*/ 30388 w 38139"/>
                <a:gd name="connsiteY27" fmla="*/ 37637 h 37636"/>
                <a:gd name="connsiteX28" fmla="*/ 37669 w 38139"/>
                <a:gd name="connsiteY28" fmla="*/ 37637 h 37636"/>
                <a:gd name="connsiteX29" fmla="*/ 38026 w 38139"/>
                <a:gd name="connsiteY29" fmla="*/ 34880 h 37636"/>
                <a:gd name="connsiteX30" fmla="*/ 38139 w 38139"/>
                <a:gd name="connsiteY30" fmla="*/ 32951 h 37636"/>
                <a:gd name="connsiteX31" fmla="*/ 36210 w 38139"/>
                <a:gd name="connsiteY31" fmla="*/ 32042 h 37636"/>
                <a:gd name="connsiteX32" fmla="*/ 35642 w 38139"/>
                <a:gd name="connsiteY32" fmla="*/ 30551 h 37636"/>
                <a:gd name="connsiteX33" fmla="*/ 35074 w 38139"/>
                <a:gd name="connsiteY33" fmla="*/ 27372 h 37636"/>
                <a:gd name="connsiteX34" fmla="*/ 33145 w 38139"/>
                <a:gd name="connsiteY34" fmla="*/ 25783 h 37636"/>
                <a:gd name="connsiteX35" fmla="*/ 32464 w 38139"/>
                <a:gd name="connsiteY35" fmla="*/ 24421 h 37636"/>
                <a:gd name="connsiteX36" fmla="*/ 32350 w 38139"/>
                <a:gd name="connsiteY36" fmla="*/ 22264 h 37636"/>
                <a:gd name="connsiteX37" fmla="*/ 32350 w 38139"/>
                <a:gd name="connsiteY37" fmla="*/ 20902 h 37636"/>
                <a:gd name="connsiteX38" fmla="*/ 31896 w 38139"/>
                <a:gd name="connsiteY38" fmla="*/ 19313 h 37636"/>
                <a:gd name="connsiteX39" fmla="*/ 29285 w 38139"/>
                <a:gd name="connsiteY39" fmla="*/ 18291 h 37636"/>
                <a:gd name="connsiteX40" fmla="*/ 26107 w 38139"/>
                <a:gd name="connsiteY40" fmla="*/ 18826 h 37636"/>
                <a:gd name="connsiteX41" fmla="*/ 24858 w 38139"/>
                <a:gd name="connsiteY41" fmla="*/ 17610 h 37636"/>
                <a:gd name="connsiteX42" fmla="*/ 24404 w 38139"/>
                <a:gd name="connsiteY42" fmla="*/ 17043 h 37636"/>
                <a:gd name="connsiteX43" fmla="*/ 24518 w 38139"/>
                <a:gd name="connsiteY43" fmla="*/ 15454 h 37636"/>
                <a:gd name="connsiteX44" fmla="*/ 26221 w 38139"/>
                <a:gd name="connsiteY44" fmla="*/ 14886 h 37636"/>
                <a:gd name="connsiteX45" fmla="*/ 27129 w 38139"/>
                <a:gd name="connsiteY45" fmla="*/ 14092 h 37636"/>
                <a:gd name="connsiteX46" fmla="*/ 28264 w 38139"/>
                <a:gd name="connsiteY46" fmla="*/ 12956 h 37636"/>
                <a:gd name="connsiteX47" fmla="*/ 29172 w 38139"/>
                <a:gd name="connsiteY47" fmla="*/ 11821 h 37636"/>
                <a:gd name="connsiteX48" fmla="*/ 30648 w 38139"/>
                <a:gd name="connsiteY48" fmla="*/ 11027 h 37636"/>
                <a:gd name="connsiteX49" fmla="*/ 30874 w 38139"/>
                <a:gd name="connsiteY49" fmla="*/ 12162 h 37636"/>
                <a:gd name="connsiteX50" fmla="*/ 32123 w 38139"/>
                <a:gd name="connsiteY50" fmla="*/ 13183 h 37636"/>
                <a:gd name="connsiteX51" fmla="*/ 33031 w 38139"/>
                <a:gd name="connsiteY51" fmla="*/ 14205 h 37636"/>
                <a:gd name="connsiteX52" fmla="*/ 33145 w 38139"/>
                <a:gd name="connsiteY52" fmla="*/ 13070 h 37636"/>
                <a:gd name="connsiteX53" fmla="*/ 32350 w 38139"/>
                <a:gd name="connsiteY53" fmla="*/ 11481 h 37636"/>
                <a:gd name="connsiteX54" fmla="*/ 32577 w 38139"/>
                <a:gd name="connsiteY54" fmla="*/ 9438 h 37636"/>
                <a:gd name="connsiteX55" fmla="*/ 33145 w 38139"/>
                <a:gd name="connsiteY55" fmla="*/ 9211 h 37636"/>
                <a:gd name="connsiteX56" fmla="*/ 33485 w 38139"/>
                <a:gd name="connsiteY56" fmla="*/ 10119 h 37636"/>
                <a:gd name="connsiteX57" fmla="*/ 33712 w 38139"/>
                <a:gd name="connsiteY57" fmla="*/ 11708 h 37636"/>
                <a:gd name="connsiteX58" fmla="*/ 34280 w 38139"/>
                <a:gd name="connsiteY58" fmla="*/ 12162 h 37636"/>
                <a:gd name="connsiteX59" fmla="*/ 35755 w 38139"/>
                <a:gd name="connsiteY59" fmla="*/ 11254 h 37636"/>
                <a:gd name="connsiteX60" fmla="*/ 37345 w 38139"/>
                <a:gd name="connsiteY60" fmla="*/ 9892 h 37636"/>
                <a:gd name="connsiteX61" fmla="*/ 37572 w 38139"/>
                <a:gd name="connsiteY61" fmla="*/ 8757 h 37636"/>
                <a:gd name="connsiteX62" fmla="*/ 37458 w 38139"/>
                <a:gd name="connsiteY62" fmla="*/ 7167 h 37636"/>
                <a:gd name="connsiteX63" fmla="*/ 36550 w 38139"/>
                <a:gd name="connsiteY63" fmla="*/ 5919 h 37636"/>
                <a:gd name="connsiteX64" fmla="*/ 35188 w 38139"/>
                <a:gd name="connsiteY64" fmla="*/ 4216 h 37636"/>
                <a:gd name="connsiteX65" fmla="*/ 34280 w 38139"/>
                <a:gd name="connsiteY65" fmla="*/ 3762 h 37636"/>
                <a:gd name="connsiteX66" fmla="*/ 32350 w 38139"/>
                <a:gd name="connsiteY66" fmla="*/ 3649 h 37636"/>
                <a:gd name="connsiteX67" fmla="*/ 30874 w 38139"/>
                <a:gd name="connsiteY67" fmla="*/ 4330 h 37636"/>
                <a:gd name="connsiteX68" fmla="*/ 30194 w 38139"/>
                <a:gd name="connsiteY68" fmla="*/ 5692 h 37636"/>
                <a:gd name="connsiteX69" fmla="*/ 29626 w 38139"/>
                <a:gd name="connsiteY69" fmla="*/ 5465 h 37636"/>
                <a:gd name="connsiteX70" fmla="*/ 29059 w 38139"/>
                <a:gd name="connsiteY70" fmla="*/ 3535 h 37636"/>
                <a:gd name="connsiteX71" fmla="*/ 28394 w 38139"/>
                <a:gd name="connsiteY71" fmla="*/ 2157 h 37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139" h="37636">
                  <a:moveTo>
                    <a:pt x="28361" y="2124"/>
                  </a:moveTo>
                  <a:lnTo>
                    <a:pt x="26610" y="989"/>
                  </a:lnTo>
                  <a:lnTo>
                    <a:pt x="24259" y="454"/>
                  </a:lnTo>
                  <a:lnTo>
                    <a:pt x="22134" y="0"/>
                  </a:lnTo>
                  <a:lnTo>
                    <a:pt x="18875" y="308"/>
                  </a:lnTo>
                  <a:lnTo>
                    <a:pt x="15389" y="162"/>
                  </a:lnTo>
                  <a:lnTo>
                    <a:pt x="12437" y="1751"/>
                  </a:lnTo>
                  <a:lnTo>
                    <a:pt x="10767" y="3422"/>
                  </a:lnTo>
                  <a:lnTo>
                    <a:pt x="9016" y="7216"/>
                  </a:lnTo>
                  <a:lnTo>
                    <a:pt x="8335" y="9567"/>
                  </a:lnTo>
                  <a:lnTo>
                    <a:pt x="7119" y="12973"/>
                  </a:lnTo>
                  <a:lnTo>
                    <a:pt x="4540" y="17108"/>
                  </a:lnTo>
                  <a:lnTo>
                    <a:pt x="0" y="22718"/>
                  </a:lnTo>
                  <a:lnTo>
                    <a:pt x="2886" y="24080"/>
                  </a:lnTo>
                  <a:lnTo>
                    <a:pt x="8157" y="24729"/>
                  </a:lnTo>
                  <a:lnTo>
                    <a:pt x="10881" y="24907"/>
                  </a:lnTo>
                  <a:lnTo>
                    <a:pt x="13443" y="25134"/>
                  </a:lnTo>
                  <a:lnTo>
                    <a:pt x="16799" y="25702"/>
                  </a:lnTo>
                  <a:lnTo>
                    <a:pt x="18616" y="27064"/>
                  </a:lnTo>
                  <a:lnTo>
                    <a:pt x="20432" y="28378"/>
                  </a:lnTo>
                  <a:lnTo>
                    <a:pt x="21113" y="29513"/>
                  </a:lnTo>
                  <a:lnTo>
                    <a:pt x="21113" y="31329"/>
                  </a:lnTo>
                  <a:cubicBezTo>
                    <a:pt x="21113" y="31329"/>
                    <a:pt x="21340" y="33551"/>
                    <a:pt x="21113" y="33713"/>
                  </a:cubicBezTo>
                  <a:cubicBezTo>
                    <a:pt x="20886" y="33891"/>
                    <a:pt x="21632" y="35075"/>
                    <a:pt x="21632" y="35075"/>
                  </a:cubicBezTo>
                  <a:lnTo>
                    <a:pt x="22994" y="36664"/>
                  </a:lnTo>
                  <a:lnTo>
                    <a:pt x="24307" y="37345"/>
                  </a:lnTo>
                  <a:lnTo>
                    <a:pt x="27437" y="37345"/>
                  </a:lnTo>
                  <a:lnTo>
                    <a:pt x="30388" y="37637"/>
                  </a:lnTo>
                  <a:lnTo>
                    <a:pt x="37669" y="37637"/>
                  </a:lnTo>
                  <a:lnTo>
                    <a:pt x="38026" y="34880"/>
                  </a:lnTo>
                  <a:lnTo>
                    <a:pt x="38139" y="32951"/>
                  </a:lnTo>
                  <a:lnTo>
                    <a:pt x="36210" y="32042"/>
                  </a:lnTo>
                  <a:lnTo>
                    <a:pt x="35642" y="30551"/>
                  </a:lnTo>
                  <a:lnTo>
                    <a:pt x="35074" y="27372"/>
                  </a:lnTo>
                  <a:lnTo>
                    <a:pt x="33145" y="25783"/>
                  </a:lnTo>
                  <a:lnTo>
                    <a:pt x="32464" y="24421"/>
                  </a:lnTo>
                  <a:lnTo>
                    <a:pt x="32350" y="22264"/>
                  </a:lnTo>
                  <a:lnTo>
                    <a:pt x="32350" y="20902"/>
                  </a:lnTo>
                  <a:cubicBezTo>
                    <a:pt x="32350" y="20902"/>
                    <a:pt x="32237" y="19540"/>
                    <a:pt x="31896" y="19313"/>
                  </a:cubicBezTo>
                  <a:cubicBezTo>
                    <a:pt x="31556" y="19086"/>
                    <a:pt x="29739" y="18291"/>
                    <a:pt x="29285" y="18291"/>
                  </a:cubicBezTo>
                  <a:cubicBezTo>
                    <a:pt x="28832" y="18291"/>
                    <a:pt x="26107" y="18826"/>
                    <a:pt x="26107" y="18826"/>
                  </a:cubicBezTo>
                  <a:lnTo>
                    <a:pt x="24858" y="17610"/>
                  </a:lnTo>
                  <a:lnTo>
                    <a:pt x="24404" y="17043"/>
                  </a:lnTo>
                  <a:lnTo>
                    <a:pt x="24518" y="15454"/>
                  </a:lnTo>
                  <a:lnTo>
                    <a:pt x="26221" y="14886"/>
                  </a:lnTo>
                  <a:lnTo>
                    <a:pt x="27129" y="14092"/>
                  </a:lnTo>
                  <a:lnTo>
                    <a:pt x="28264" y="12956"/>
                  </a:lnTo>
                  <a:lnTo>
                    <a:pt x="29172" y="11821"/>
                  </a:lnTo>
                  <a:lnTo>
                    <a:pt x="30648" y="11027"/>
                  </a:lnTo>
                  <a:lnTo>
                    <a:pt x="30874" y="12162"/>
                  </a:lnTo>
                  <a:lnTo>
                    <a:pt x="32123" y="13183"/>
                  </a:lnTo>
                  <a:lnTo>
                    <a:pt x="33031" y="14205"/>
                  </a:lnTo>
                  <a:lnTo>
                    <a:pt x="33145" y="13070"/>
                  </a:lnTo>
                  <a:cubicBezTo>
                    <a:pt x="33145" y="13070"/>
                    <a:pt x="32350" y="11935"/>
                    <a:pt x="32350" y="11481"/>
                  </a:cubicBezTo>
                  <a:cubicBezTo>
                    <a:pt x="32350" y="11027"/>
                    <a:pt x="32577" y="9438"/>
                    <a:pt x="32577" y="9438"/>
                  </a:cubicBezTo>
                  <a:lnTo>
                    <a:pt x="33145" y="9211"/>
                  </a:lnTo>
                  <a:lnTo>
                    <a:pt x="33485" y="10119"/>
                  </a:lnTo>
                  <a:lnTo>
                    <a:pt x="33712" y="11708"/>
                  </a:lnTo>
                  <a:lnTo>
                    <a:pt x="34280" y="12162"/>
                  </a:lnTo>
                  <a:lnTo>
                    <a:pt x="35755" y="11254"/>
                  </a:lnTo>
                  <a:lnTo>
                    <a:pt x="37345" y="9892"/>
                  </a:lnTo>
                  <a:lnTo>
                    <a:pt x="37572" y="8757"/>
                  </a:lnTo>
                  <a:lnTo>
                    <a:pt x="37458" y="7167"/>
                  </a:lnTo>
                  <a:lnTo>
                    <a:pt x="36550" y="5919"/>
                  </a:lnTo>
                  <a:lnTo>
                    <a:pt x="35188" y="4216"/>
                  </a:lnTo>
                  <a:lnTo>
                    <a:pt x="34280" y="3762"/>
                  </a:lnTo>
                  <a:lnTo>
                    <a:pt x="32350" y="3649"/>
                  </a:lnTo>
                  <a:lnTo>
                    <a:pt x="30874" y="4330"/>
                  </a:lnTo>
                  <a:lnTo>
                    <a:pt x="30194" y="5692"/>
                  </a:lnTo>
                  <a:lnTo>
                    <a:pt x="29626" y="5465"/>
                  </a:lnTo>
                  <a:lnTo>
                    <a:pt x="29059" y="3535"/>
                  </a:lnTo>
                  <a:lnTo>
                    <a:pt x="28394" y="215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8" name="Freeform: Shape 1007">
              <a:extLst>
                <a:ext uri="{FF2B5EF4-FFF2-40B4-BE49-F238E27FC236}">
                  <a16:creationId xmlns:a16="http://schemas.microsoft.com/office/drawing/2014/main" id="{BD30671C-33A8-0C14-1E25-37B9CC02F77C}"/>
                </a:ext>
              </a:extLst>
            </p:cNvPr>
            <p:cNvSpPr/>
            <p:nvPr/>
          </p:nvSpPr>
          <p:spPr>
            <a:xfrm>
              <a:off x="8878407" y="3369460"/>
              <a:ext cx="614800" cy="294409"/>
            </a:xfrm>
            <a:custGeom>
              <a:avLst/>
              <a:gdLst>
                <a:gd name="connsiteX0" fmla="*/ 7135 w 666449"/>
                <a:gd name="connsiteY0" fmla="*/ 93143 h 319142"/>
                <a:gd name="connsiteX1" fmla="*/ 8351 w 666449"/>
                <a:gd name="connsiteY1" fmla="*/ 91781 h 319142"/>
                <a:gd name="connsiteX2" fmla="*/ 8351 w 666449"/>
                <a:gd name="connsiteY2" fmla="*/ 87533 h 319142"/>
                <a:gd name="connsiteX3" fmla="*/ 17594 w 666449"/>
                <a:gd name="connsiteY3" fmla="*/ 86771 h 319142"/>
                <a:gd name="connsiteX4" fmla="*/ 21227 w 666449"/>
                <a:gd name="connsiteY4" fmla="*/ 87533 h 319142"/>
                <a:gd name="connsiteX5" fmla="*/ 24113 w 666449"/>
                <a:gd name="connsiteY5" fmla="*/ 84809 h 319142"/>
                <a:gd name="connsiteX6" fmla="*/ 25783 w 666449"/>
                <a:gd name="connsiteY6" fmla="*/ 87079 h 319142"/>
                <a:gd name="connsiteX7" fmla="*/ 29270 w 666449"/>
                <a:gd name="connsiteY7" fmla="*/ 86025 h 319142"/>
                <a:gd name="connsiteX8" fmla="*/ 30323 w 666449"/>
                <a:gd name="connsiteY8" fmla="*/ 82846 h 319142"/>
                <a:gd name="connsiteX9" fmla="*/ 33956 w 666449"/>
                <a:gd name="connsiteY9" fmla="*/ 82538 h 319142"/>
                <a:gd name="connsiteX10" fmla="*/ 35626 w 666449"/>
                <a:gd name="connsiteY10" fmla="*/ 81030 h 319142"/>
                <a:gd name="connsiteX11" fmla="*/ 38804 w 666449"/>
                <a:gd name="connsiteY11" fmla="*/ 80430 h 319142"/>
                <a:gd name="connsiteX12" fmla="*/ 40166 w 666449"/>
                <a:gd name="connsiteY12" fmla="*/ 77998 h 319142"/>
                <a:gd name="connsiteX13" fmla="*/ 39258 w 666449"/>
                <a:gd name="connsiteY13" fmla="*/ 75565 h 319142"/>
                <a:gd name="connsiteX14" fmla="*/ 39113 w 666449"/>
                <a:gd name="connsiteY14" fmla="*/ 72841 h 319142"/>
                <a:gd name="connsiteX15" fmla="*/ 40166 w 666449"/>
                <a:gd name="connsiteY15" fmla="*/ 72079 h 319142"/>
                <a:gd name="connsiteX16" fmla="*/ 43799 w 666449"/>
                <a:gd name="connsiteY16" fmla="*/ 71771 h 319142"/>
                <a:gd name="connsiteX17" fmla="*/ 46231 w 666449"/>
                <a:gd name="connsiteY17" fmla="*/ 71317 h 319142"/>
                <a:gd name="connsiteX18" fmla="*/ 46231 w 666449"/>
                <a:gd name="connsiteY18" fmla="*/ 67977 h 319142"/>
                <a:gd name="connsiteX19" fmla="*/ 48810 w 666449"/>
                <a:gd name="connsiteY19" fmla="*/ 66614 h 319142"/>
                <a:gd name="connsiteX20" fmla="*/ 53058 w 666449"/>
                <a:gd name="connsiteY20" fmla="*/ 65852 h 319142"/>
                <a:gd name="connsiteX21" fmla="*/ 55636 w 666449"/>
                <a:gd name="connsiteY21" fmla="*/ 63274 h 319142"/>
                <a:gd name="connsiteX22" fmla="*/ 56998 w 666449"/>
                <a:gd name="connsiteY22" fmla="*/ 63274 h 319142"/>
                <a:gd name="connsiteX23" fmla="*/ 58214 w 666449"/>
                <a:gd name="connsiteY23" fmla="*/ 62366 h 319142"/>
                <a:gd name="connsiteX24" fmla="*/ 61393 w 666449"/>
                <a:gd name="connsiteY24" fmla="*/ 62366 h 319142"/>
                <a:gd name="connsiteX25" fmla="*/ 61393 w 666449"/>
                <a:gd name="connsiteY25" fmla="*/ 60096 h 319142"/>
                <a:gd name="connsiteX26" fmla="*/ 64879 w 666449"/>
                <a:gd name="connsiteY26" fmla="*/ 59333 h 319142"/>
                <a:gd name="connsiteX27" fmla="*/ 64879 w 666449"/>
                <a:gd name="connsiteY27" fmla="*/ 57063 h 319142"/>
                <a:gd name="connsiteX28" fmla="*/ 70036 w 666449"/>
                <a:gd name="connsiteY28" fmla="*/ 56609 h 319142"/>
                <a:gd name="connsiteX29" fmla="*/ 72468 w 666449"/>
                <a:gd name="connsiteY29" fmla="*/ 55555 h 319142"/>
                <a:gd name="connsiteX30" fmla="*/ 74739 w 666449"/>
                <a:gd name="connsiteY30" fmla="*/ 54955 h 319142"/>
                <a:gd name="connsiteX31" fmla="*/ 76247 w 666449"/>
                <a:gd name="connsiteY31" fmla="*/ 54955 h 319142"/>
                <a:gd name="connsiteX32" fmla="*/ 76247 w 666449"/>
                <a:gd name="connsiteY32" fmla="*/ 52831 h 319142"/>
                <a:gd name="connsiteX33" fmla="*/ 80333 w 666449"/>
                <a:gd name="connsiteY33" fmla="*/ 52231 h 319142"/>
                <a:gd name="connsiteX34" fmla="*/ 82003 w 666449"/>
                <a:gd name="connsiteY34" fmla="*/ 47982 h 319142"/>
                <a:gd name="connsiteX35" fmla="*/ 82911 w 666449"/>
                <a:gd name="connsiteY35" fmla="*/ 47074 h 319142"/>
                <a:gd name="connsiteX36" fmla="*/ 85797 w 666449"/>
                <a:gd name="connsiteY36" fmla="*/ 46766 h 319142"/>
                <a:gd name="connsiteX37" fmla="*/ 90046 w 666449"/>
                <a:gd name="connsiteY37" fmla="*/ 47528 h 319142"/>
                <a:gd name="connsiteX38" fmla="*/ 92316 w 666449"/>
                <a:gd name="connsiteY38" fmla="*/ 47382 h 319142"/>
                <a:gd name="connsiteX39" fmla="*/ 94587 w 666449"/>
                <a:gd name="connsiteY39" fmla="*/ 41918 h 319142"/>
                <a:gd name="connsiteX40" fmla="*/ 96095 w 666449"/>
                <a:gd name="connsiteY40" fmla="*/ 41918 h 319142"/>
                <a:gd name="connsiteX41" fmla="*/ 96694 w 666449"/>
                <a:gd name="connsiteY41" fmla="*/ 44042 h 319142"/>
                <a:gd name="connsiteX42" fmla="*/ 99581 w 666449"/>
                <a:gd name="connsiteY42" fmla="*/ 44642 h 319142"/>
                <a:gd name="connsiteX43" fmla="*/ 100635 w 666449"/>
                <a:gd name="connsiteY43" fmla="*/ 46766 h 319142"/>
                <a:gd name="connsiteX44" fmla="*/ 102905 w 666449"/>
                <a:gd name="connsiteY44" fmla="*/ 47674 h 319142"/>
                <a:gd name="connsiteX45" fmla="*/ 103813 w 666449"/>
                <a:gd name="connsiteY45" fmla="*/ 44950 h 319142"/>
                <a:gd name="connsiteX46" fmla="*/ 105792 w 666449"/>
                <a:gd name="connsiteY46" fmla="*/ 44642 h 319142"/>
                <a:gd name="connsiteX47" fmla="*/ 109278 w 666449"/>
                <a:gd name="connsiteY47" fmla="*/ 45096 h 319142"/>
                <a:gd name="connsiteX48" fmla="*/ 109278 w 666449"/>
                <a:gd name="connsiteY48" fmla="*/ 46766 h 319142"/>
                <a:gd name="connsiteX49" fmla="*/ 108062 w 666449"/>
                <a:gd name="connsiteY49" fmla="*/ 48436 h 319142"/>
                <a:gd name="connsiteX50" fmla="*/ 108662 w 666449"/>
                <a:gd name="connsiteY50" fmla="*/ 50869 h 319142"/>
                <a:gd name="connsiteX51" fmla="*/ 112910 w 666449"/>
                <a:gd name="connsiteY51" fmla="*/ 50869 h 319142"/>
                <a:gd name="connsiteX52" fmla="*/ 116997 w 666449"/>
                <a:gd name="connsiteY52" fmla="*/ 50269 h 319142"/>
                <a:gd name="connsiteX53" fmla="*/ 121245 w 666449"/>
                <a:gd name="connsiteY53" fmla="*/ 50269 h 319142"/>
                <a:gd name="connsiteX54" fmla="*/ 125332 w 666449"/>
                <a:gd name="connsiteY54" fmla="*/ 51031 h 319142"/>
                <a:gd name="connsiteX55" fmla="*/ 128964 w 666449"/>
                <a:gd name="connsiteY55" fmla="*/ 51339 h 319142"/>
                <a:gd name="connsiteX56" fmla="*/ 132305 w 666449"/>
                <a:gd name="connsiteY56" fmla="*/ 51339 h 319142"/>
                <a:gd name="connsiteX57" fmla="*/ 135337 w 666449"/>
                <a:gd name="connsiteY57" fmla="*/ 51485 h 319142"/>
                <a:gd name="connsiteX58" fmla="*/ 136699 w 666449"/>
                <a:gd name="connsiteY58" fmla="*/ 53609 h 319142"/>
                <a:gd name="connsiteX59" fmla="*/ 137461 w 666449"/>
                <a:gd name="connsiteY59" fmla="*/ 56334 h 319142"/>
                <a:gd name="connsiteX60" fmla="*/ 137461 w 666449"/>
                <a:gd name="connsiteY60" fmla="*/ 61798 h 319142"/>
                <a:gd name="connsiteX61" fmla="*/ 140039 w 666449"/>
                <a:gd name="connsiteY61" fmla="*/ 64976 h 319142"/>
                <a:gd name="connsiteX62" fmla="*/ 142018 w 666449"/>
                <a:gd name="connsiteY62" fmla="*/ 69225 h 319142"/>
                <a:gd name="connsiteX63" fmla="*/ 145358 w 666449"/>
                <a:gd name="connsiteY63" fmla="*/ 68771 h 319142"/>
                <a:gd name="connsiteX64" fmla="*/ 149607 w 666449"/>
                <a:gd name="connsiteY64" fmla="*/ 68771 h 319142"/>
                <a:gd name="connsiteX65" fmla="*/ 150823 w 666449"/>
                <a:gd name="connsiteY65" fmla="*/ 70895 h 319142"/>
                <a:gd name="connsiteX66" fmla="*/ 154763 w 666449"/>
                <a:gd name="connsiteY66" fmla="*/ 71657 h 319142"/>
                <a:gd name="connsiteX67" fmla="*/ 157941 w 666449"/>
                <a:gd name="connsiteY67" fmla="*/ 71803 h 319142"/>
                <a:gd name="connsiteX68" fmla="*/ 160374 w 666449"/>
                <a:gd name="connsiteY68" fmla="*/ 73166 h 319142"/>
                <a:gd name="connsiteX69" fmla="*/ 162498 w 666449"/>
                <a:gd name="connsiteY69" fmla="*/ 71803 h 319142"/>
                <a:gd name="connsiteX70" fmla="*/ 165222 w 666449"/>
                <a:gd name="connsiteY70" fmla="*/ 71041 h 319142"/>
                <a:gd name="connsiteX71" fmla="*/ 166438 w 666449"/>
                <a:gd name="connsiteY71" fmla="*/ 69533 h 319142"/>
                <a:gd name="connsiteX72" fmla="*/ 168563 w 666449"/>
                <a:gd name="connsiteY72" fmla="*/ 69225 h 319142"/>
                <a:gd name="connsiteX73" fmla="*/ 170379 w 666449"/>
                <a:gd name="connsiteY73" fmla="*/ 70895 h 319142"/>
                <a:gd name="connsiteX74" fmla="*/ 171433 w 666449"/>
                <a:gd name="connsiteY74" fmla="*/ 70133 h 319142"/>
                <a:gd name="connsiteX75" fmla="*/ 177352 w 666449"/>
                <a:gd name="connsiteY75" fmla="*/ 72257 h 319142"/>
                <a:gd name="connsiteX76" fmla="*/ 179168 w 666449"/>
                <a:gd name="connsiteY76" fmla="*/ 74382 h 319142"/>
                <a:gd name="connsiteX77" fmla="*/ 180530 w 666449"/>
                <a:gd name="connsiteY77" fmla="*/ 72711 h 319142"/>
                <a:gd name="connsiteX78" fmla="*/ 182654 w 666449"/>
                <a:gd name="connsiteY78" fmla="*/ 73928 h 319142"/>
                <a:gd name="connsiteX79" fmla="*/ 185233 w 666449"/>
                <a:gd name="connsiteY79" fmla="*/ 72566 h 319142"/>
                <a:gd name="connsiteX80" fmla="*/ 190989 w 666449"/>
                <a:gd name="connsiteY80" fmla="*/ 74544 h 319142"/>
                <a:gd name="connsiteX81" fmla="*/ 193114 w 666449"/>
                <a:gd name="connsiteY81" fmla="*/ 76360 h 319142"/>
                <a:gd name="connsiteX82" fmla="*/ 195838 w 666449"/>
                <a:gd name="connsiteY82" fmla="*/ 78176 h 319142"/>
                <a:gd name="connsiteX83" fmla="*/ 198870 w 666449"/>
                <a:gd name="connsiteY83" fmla="*/ 78030 h 319142"/>
                <a:gd name="connsiteX84" fmla="*/ 200540 w 666449"/>
                <a:gd name="connsiteY84" fmla="*/ 76814 h 319142"/>
                <a:gd name="connsiteX85" fmla="*/ 202665 w 666449"/>
                <a:gd name="connsiteY85" fmla="*/ 75306 h 319142"/>
                <a:gd name="connsiteX86" fmla="*/ 203573 w 666449"/>
                <a:gd name="connsiteY86" fmla="*/ 74398 h 319142"/>
                <a:gd name="connsiteX87" fmla="*/ 203573 w 666449"/>
                <a:gd name="connsiteY87" fmla="*/ 72582 h 319142"/>
                <a:gd name="connsiteX88" fmla="*/ 206151 w 666449"/>
                <a:gd name="connsiteY88" fmla="*/ 71528 h 319142"/>
                <a:gd name="connsiteX89" fmla="*/ 209037 w 666449"/>
                <a:gd name="connsiteY89" fmla="*/ 72436 h 319142"/>
                <a:gd name="connsiteX90" fmla="*/ 211162 w 666449"/>
                <a:gd name="connsiteY90" fmla="*/ 70474 h 319142"/>
                <a:gd name="connsiteX91" fmla="*/ 212378 w 666449"/>
                <a:gd name="connsiteY91" fmla="*/ 69257 h 319142"/>
                <a:gd name="connsiteX92" fmla="*/ 213740 w 666449"/>
                <a:gd name="connsiteY92" fmla="*/ 68804 h 319142"/>
                <a:gd name="connsiteX93" fmla="*/ 214502 w 666449"/>
                <a:gd name="connsiteY93" fmla="*/ 66225 h 319142"/>
                <a:gd name="connsiteX94" fmla="*/ 218297 w 666449"/>
                <a:gd name="connsiteY94" fmla="*/ 60160 h 319142"/>
                <a:gd name="connsiteX95" fmla="*/ 217534 w 666449"/>
                <a:gd name="connsiteY95" fmla="*/ 56820 h 319142"/>
                <a:gd name="connsiteX96" fmla="*/ 218297 w 666449"/>
                <a:gd name="connsiteY96" fmla="*/ 54388 h 319142"/>
                <a:gd name="connsiteX97" fmla="*/ 214956 w 666449"/>
                <a:gd name="connsiteY97" fmla="*/ 50901 h 319142"/>
                <a:gd name="connsiteX98" fmla="*/ 212070 w 666449"/>
                <a:gd name="connsiteY98" fmla="*/ 46199 h 319142"/>
                <a:gd name="connsiteX99" fmla="*/ 211015 w 666449"/>
                <a:gd name="connsiteY99" fmla="*/ 44075 h 319142"/>
                <a:gd name="connsiteX100" fmla="*/ 212686 w 666449"/>
                <a:gd name="connsiteY100" fmla="*/ 41950 h 319142"/>
                <a:gd name="connsiteX101" fmla="*/ 209053 w 666449"/>
                <a:gd name="connsiteY101" fmla="*/ 38318 h 319142"/>
                <a:gd name="connsiteX102" fmla="*/ 209053 w 666449"/>
                <a:gd name="connsiteY102" fmla="*/ 34686 h 319142"/>
                <a:gd name="connsiteX103" fmla="*/ 209508 w 666449"/>
                <a:gd name="connsiteY103" fmla="*/ 32707 h 319142"/>
                <a:gd name="connsiteX104" fmla="*/ 210562 w 666449"/>
                <a:gd name="connsiteY104" fmla="*/ 29983 h 319142"/>
                <a:gd name="connsiteX105" fmla="*/ 210707 w 666449"/>
                <a:gd name="connsiteY105" fmla="*/ 27259 h 319142"/>
                <a:gd name="connsiteX106" fmla="*/ 212378 w 666449"/>
                <a:gd name="connsiteY106" fmla="*/ 24534 h 319142"/>
                <a:gd name="connsiteX107" fmla="*/ 214956 w 666449"/>
                <a:gd name="connsiteY107" fmla="*/ 22410 h 319142"/>
                <a:gd name="connsiteX108" fmla="*/ 216318 w 666449"/>
                <a:gd name="connsiteY108" fmla="*/ 19378 h 319142"/>
                <a:gd name="connsiteX109" fmla="*/ 218297 w 666449"/>
                <a:gd name="connsiteY109" fmla="*/ 17108 h 319142"/>
                <a:gd name="connsiteX110" fmla="*/ 218297 w 666449"/>
                <a:gd name="connsiteY110" fmla="*/ 14837 h 319142"/>
                <a:gd name="connsiteX111" fmla="*/ 221329 w 666449"/>
                <a:gd name="connsiteY111" fmla="*/ 13329 h 319142"/>
                <a:gd name="connsiteX112" fmla="*/ 223307 w 666449"/>
                <a:gd name="connsiteY112" fmla="*/ 11821 h 319142"/>
                <a:gd name="connsiteX113" fmla="*/ 227102 w 666449"/>
                <a:gd name="connsiteY113" fmla="*/ 10005 h 319142"/>
                <a:gd name="connsiteX114" fmla="*/ 228156 w 666449"/>
                <a:gd name="connsiteY114" fmla="*/ 8497 h 319142"/>
                <a:gd name="connsiteX115" fmla="*/ 228156 w 666449"/>
                <a:gd name="connsiteY115" fmla="*/ 5919 h 319142"/>
                <a:gd name="connsiteX116" fmla="*/ 229210 w 666449"/>
                <a:gd name="connsiteY116" fmla="*/ 2740 h 319142"/>
                <a:gd name="connsiteX117" fmla="*/ 229210 w 666449"/>
                <a:gd name="connsiteY117" fmla="*/ 762 h 319142"/>
                <a:gd name="connsiteX118" fmla="*/ 231788 w 666449"/>
                <a:gd name="connsiteY118" fmla="*/ 0 h 319142"/>
                <a:gd name="connsiteX119" fmla="*/ 233004 w 666449"/>
                <a:gd name="connsiteY119" fmla="*/ 1670 h 319142"/>
                <a:gd name="connsiteX120" fmla="*/ 234512 w 666449"/>
                <a:gd name="connsiteY120" fmla="*/ 2432 h 319142"/>
                <a:gd name="connsiteX121" fmla="*/ 237399 w 666449"/>
                <a:gd name="connsiteY121" fmla="*/ 3794 h 319142"/>
                <a:gd name="connsiteX122" fmla="*/ 238453 w 666449"/>
                <a:gd name="connsiteY122" fmla="*/ 5773 h 319142"/>
                <a:gd name="connsiteX123" fmla="*/ 241793 w 666449"/>
                <a:gd name="connsiteY123" fmla="*/ 6535 h 319142"/>
                <a:gd name="connsiteX124" fmla="*/ 247258 w 666449"/>
                <a:gd name="connsiteY124" fmla="*/ 7751 h 319142"/>
                <a:gd name="connsiteX125" fmla="*/ 249528 w 666449"/>
                <a:gd name="connsiteY125" fmla="*/ 10021 h 319142"/>
                <a:gd name="connsiteX126" fmla="*/ 250890 w 666449"/>
                <a:gd name="connsiteY126" fmla="*/ 12000 h 319142"/>
                <a:gd name="connsiteX127" fmla="*/ 253923 w 666449"/>
                <a:gd name="connsiteY127" fmla="*/ 13054 h 319142"/>
                <a:gd name="connsiteX128" fmla="*/ 256809 w 666449"/>
                <a:gd name="connsiteY128" fmla="*/ 13054 h 319142"/>
                <a:gd name="connsiteX129" fmla="*/ 259533 w 666449"/>
                <a:gd name="connsiteY129" fmla="*/ 12746 h 319142"/>
                <a:gd name="connsiteX130" fmla="*/ 265452 w 666449"/>
                <a:gd name="connsiteY130" fmla="*/ 13346 h 319142"/>
                <a:gd name="connsiteX131" fmla="*/ 269084 w 666449"/>
                <a:gd name="connsiteY131" fmla="*/ 15924 h 319142"/>
                <a:gd name="connsiteX132" fmla="*/ 272117 w 666449"/>
                <a:gd name="connsiteY132" fmla="*/ 17902 h 319142"/>
                <a:gd name="connsiteX133" fmla="*/ 274241 w 666449"/>
                <a:gd name="connsiteY133" fmla="*/ 17902 h 319142"/>
                <a:gd name="connsiteX134" fmla="*/ 274241 w 666449"/>
                <a:gd name="connsiteY134" fmla="*/ 18810 h 319142"/>
                <a:gd name="connsiteX135" fmla="*/ 276219 w 666449"/>
                <a:gd name="connsiteY135" fmla="*/ 19410 h 319142"/>
                <a:gd name="connsiteX136" fmla="*/ 277727 w 666449"/>
                <a:gd name="connsiteY136" fmla="*/ 20772 h 319142"/>
                <a:gd name="connsiteX137" fmla="*/ 280451 w 666449"/>
                <a:gd name="connsiteY137" fmla="*/ 21372 h 319142"/>
                <a:gd name="connsiteX138" fmla="*/ 281814 w 666449"/>
                <a:gd name="connsiteY138" fmla="*/ 23043 h 319142"/>
                <a:gd name="connsiteX139" fmla="*/ 283938 w 666449"/>
                <a:gd name="connsiteY139" fmla="*/ 22280 h 319142"/>
                <a:gd name="connsiteX140" fmla="*/ 284992 w 666449"/>
                <a:gd name="connsiteY140" fmla="*/ 21518 h 319142"/>
                <a:gd name="connsiteX141" fmla="*/ 286662 w 666449"/>
                <a:gd name="connsiteY141" fmla="*/ 22426 h 319142"/>
                <a:gd name="connsiteX142" fmla="*/ 287570 w 666449"/>
                <a:gd name="connsiteY142" fmla="*/ 23480 h 319142"/>
                <a:gd name="connsiteX143" fmla="*/ 290003 w 666449"/>
                <a:gd name="connsiteY143" fmla="*/ 23480 h 319142"/>
                <a:gd name="connsiteX144" fmla="*/ 292273 w 666449"/>
                <a:gd name="connsiteY144" fmla="*/ 23934 h 319142"/>
                <a:gd name="connsiteX145" fmla="*/ 295451 w 666449"/>
                <a:gd name="connsiteY145" fmla="*/ 25151 h 319142"/>
                <a:gd name="connsiteX146" fmla="*/ 297267 w 666449"/>
                <a:gd name="connsiteY146" fmla="*/ 26367 h 319142"/>
                <a:gd name="connsiteX147" fmla="*/ 297267 w 666449"/>
                <a:gd name="connsiteY147" fmla="*/ 29399 h 319142"/>
                <a:gd name="connsiteX148" fmla="*/ 298484 w 666449"/>
                <a:gd name="connsiteY148" fmla="*/ 31832 h 319142"/>
                <a:gd name="connsiteX149" fmla="*/ 297721 w 666449"/>
                <a:gd name="connsiteY149" fmla="*/ 34864 h 319142"/>
                <a:gd name="connsiteX150" fmla="*/ 299845 w 666449"/>
                <a:gd name="connsiteY150" fmla="*/ 40021 h 319142"/>
                <a:gd name="connsiteX151" fmla="*/ 299845 w 666449"/>
                <a:gd name="connsiteY151" fmla="*/ 43815 h 319142"/>
                <a:gd name="connsiteX152" fmla="*/ 302116 w 666449"/>
                <a:gd name="connsiteY152" fmla="*/ 47755 h 319142"/>
                <a:gd name="connsiteX153" fmla="*/ 306202 w 666449"/>
                <a:gd name="connsiteY153" fmla="*/ 52004 h 319142"/>
                <a:gd name="connsiteX154" fmla="*/ 307418 w 666449"/>
                <a:gd name="connsiteY154" fmla="*/ 54728 h 319142"/>
                <a:gd name="connsiteX155" fmla="*/ 309089 w 666449"/>
                <a:gd name="connsiteY155" fmla="*/ 57306 h 319142"/>
                <a:gd name="connsiteX156" fmla="*/ 311813 w 666449"/>
                <a:gd name="connsiteY156" fmla="*/ 58669 h 319142"/>
                <a:gd name="connsiteX157" fmla="*/ 314083 w 666449"/>
                <a:gd name="connsiteY157" fmla="*/ 59885 h 319142"/>
                <a:gd name="connsiteX158" fmla="*/ 317423 w 666449"/>
                <a:gd name="connsiteY158" fmla="*/ 60339 h 319142"/>
                <a:gd name="connsiteX159" fmla="*/ 319548 w 666449"/>
                <a:gd name="connsiteY159" fmla="*/ 59739 h 319142"/>
                <a:gd name="connsiteX160" fmla="*/ 320602 w 666449"/>
                <a:gd name="connsiteY160" fmla="*/ 60339 h 319142"/>
                <a:gd name="connsiteX161" fmla="*/ 320602 w 666449"/>
                <a:gd name="connsiteY161" fmla="*/ 62917 h 319142"/>
                <a:gd name="connsiteX162" fmla="*/ 321818 w 666449"/>
                <a:gd name="connsiteY162" fmla="*/ 64279 h 319142"/>
                <a:gd name="connsiteX163" fmla="*/ 324250 w 666449"/>
                <a:gd name="connsiteY163" fmla="*/ 63825 h 319142"/>
                <a:gd name="connsiteX164" fmla="*/ 327737 w 666449"/>
                <a:gd name="connsiteY164" fmla="*/ 64587 h 319142"/>
                <a:gd name="connsiteX165" fmla="*/ 328499 w 666449"/>
                <a:gd name="connsiteY165" fmla="*/ 65495 h 319142"/>
                <a:gd name="connsiteX166" fmla="*/ 330769 w 666449"/>
                <a:gd name="connsiteY166" fmla="*/ 65803 h 319142"/>
                <a:gd name="connsiteX167" fmla="*/ 332893 w 666449"/>
                <a:gd name="connsiteY167" fmla="*/ 64896 h 319142"/>
                <a:gd name="connsiteX168" fmla="*/ 334872 w 666449"/>
                <a:gd name="connsiteY168" fmla="*/ 64133 h 319142"/>
                <a:gd name="connsiteX169" fmla="*/ 338212 w 666449"/>
                <a:gd name="connsiteY169" fmla="*/ 65641 h 319142"/>
                <a:gd name="connsiteX170" fmla="*/ 340936 w 666449"/>
                <a:gd name="connsiteY170" fmla="*/ 64733 h 319142"/>
                <a:gd name="connsiteX171" fmla="*/ 342915 w 666449"/>
                <a:gd name="connsiteY171" fmla="*/ 62009 h 319142"/>
                <a:gd name="connsiteX172" fmla="*/ 345801 w 666449"/>
                <a:gd name="connsiteY172" fmla="*/ 60647 h 319142"/>
                <a:gd name="connsiteX173" fmla="*/ 350958 w 666449"/>
                <a:gd name="connsiteY173" fmla="*/ 59139 h 319142"/>
                <a:gd name="connsiteX174" fmla="*/ 353228 w 666449"/>
                <a:gd name="connsiteY174" fmla="*/ 57469 h 319142"/>
                <a:gd name="connsiteX175" fmla="*/ 356568 w 666449"/>
                <a:gd name="connsiteY175" fmla="*/ 57015 h 319142"/>
                <a:gd name="connsiteX176" fmla="*/ 359909 w 666449"/>
                <a:gd name="connsiteY176" fmla="*/ 57469 h 319142"/>
                <a:gd name="connsiteX177" fmla="*/ 363395 w 666449"/>
                <a:gd name="connsiteY177" fmla="*/ 55344 h 319142"/>
                <a:gd name="connsiteX178" fmla="*/ 366574 w 666449"/>
                <a:gd name="connsiteY178" fmla="*/ 55490 h 319142"/>
                <a:gd name="connsiteX179" fmla="*/ 368244 w 666449"/>
                <a:gd name="connsiteY179" fmla="*/ 55944 h 319142"/>
                <a:gd name="connsiteX180" fmla="*/ 375071 w 666449"/>
                <a:gd name="connsiteY180" fmla="*/ 55944 h 319142"/>
                <a:gd name="connsiteX181" fmla="*/ 379157 w 666449"/>
                <a:gd name="connsiteY181" fmla="*/ 58377 h 319142"/>
                <a:gd name="connsiteX182" fmla="*/ 382043 w 666449"/>
                <a:gd name="connsiteY182" fmla="*/ 59593 h 319142"/>
                <a:gd name="connsiteX183" fmla="*/ 385076 w 666449"/>
                <a:gd name="connsiteY183" fmla="*/ 59739 h 319142"/>
                <a:gd name="connsiteX184" fmla="*/ 388254 w 666449"/>
                <a:gd name="connsiteY184" fmla="*/ 59285 h 319142"/>
                <a:gd name="connsiteX185" fmla="*/ 391286 w 666449"/>
                <a:gd name="connsiteY185" fmla="*/ 59431 h 319142"/>
                <a:gd name="connsiteX186" fmla="*/ 394173 w 666449"/>
                <a:gd name="connsiteY186" fmla="*/ 60939 h 319142"/>
                <a:gd name="connsiteX187" fmla="*/ 396443 w 666449"/>
                <a:gd name="connsiteY187" fmla="*/ 62447 h 319142"/>
                <a:gd name="connsiteX188" fmla="*/ 399021 w 666449"/>
                <a:gd name="connsiteY188" fmla="*/ 64425 h 319142"/>
                <a:gd name="connsiteX189" fmla="*/ 399021 w 666449"/>
                <a:gd name="connsiteY189" fmla="*/ 67003 h 319142"/>
                <a:gd name="connsiteX190" fmla="*/ 401291 w 666449"/>
                <a:gd name="connsiteY190" fmla="*/ 69436 h 319142"/>
                <a:gd name="connsiteX191" fmla="*/ 404470 w 666449"/>
                <a:gd name="connsiteY191" fmla="*/ 69744 h 319142"/>
                <a:gd name="connsiteX192" fmla="*/ 407956 w 666449"/>
                <a:gd name="connsiteY192" fmla="*/ 70798 h 319142"/>
                <a:gd name="connsiteX193" fmla="*/ 411442 w 666449"/>
                <a:gd name="connsiteY193" fmla="*/ 71398 h 319142"/>
                <a:gd name="connsiteX194" fmla="*/ 414329 w 666449"/>
                <a:gd name="connsiteY194" fmla="*/ 71252 h 319142"/>
                <a:gd name="connsiteX195" fmla="*/ 418415 w 666449"/>
                <a:gd name="connsiteY195" fmla="*/ 72160 h 319142"/>
                <a:gd name="connsiteX196" fmla="*/ 418415 w 666449"/>
                <a:gd name="connsiteY196" fmla="*/ 78533 h 319142"/>
                <a:gd name="connsiteX197" fmla="*/ 419323 w 666449"/>
                <a:gd name="connsiteY197" fmla="*/ 80511 h 319142"/>
                <a:gd name="connsiteX198" fmla="*/ 419323 w 666449"/>
                <a:gd name="connsiteY198" fmla="*/ 82327 h 319142"/>
                <a:gd name="connsiteX199" fmla="*/ 422048 w 666449"/>
                <a:gd name="connsiteY199" fmla="*/ 83544 h 319142"/>
                <a:gd name="connsiteX200" fmla="*/ 424934 w 666449"/>
                <a:gd name="connsiteY200" fmla="*/ 85360 h 319142"/>
                <a:gd name="connsiteX201" fmla="*/ 426442 w 666449"/>
                <a:gd name="connsiteY201" fmla="*/ 88084 h 319142"/>
                <a:gd name="connsiteX202" fmla="*/ 428112 w 666449"/>
                <a:gd name="connsiteY202" fmla="*/ 89900 h 319142"/>
                <a:gd name="connsiteX203" fmla="*/ 429928 w 666449"/>
                <a:gd name="connsiteY203" fmla="*/ 91262 h 319142"/>
                <a:gd name="connsiteX204" fmla="*/ 434631 w 666449"/>
                <a:gd name="connsiteY204" fmla="*/ 91570 h 319142"/>
                <a:gd name="connsiteX205" fmla="*/ 440242 w 666449"/>
                <a:gd name="connsiteY205" fmla="*/ 91570 h 319142"/>
                <a:gd name="connsiteX206" fmla="*/ 443128 w 666449"/>
                <a:gd name="connsiteY206" fmla="*/ 91424 h 319142"/>
                <a:gd name="connsiteX207" fmla="*/ 446306 w 666449"/>
                <a:gd name="connsiteY207" fmla="*/ 91570 h 319142"/>
                <a:gd name="connsiteX208" fmla="*/ 450847 w 666449"/>
                <a:gd name="connsiteY208" fmla="*/ 95365 h 319142"/>
                <a:gd name="connsiteX209" fmla="*/ 456149 w 666449"/>
                <a:gd name="connsiteY209" fmla="*/ 95365 h 319142"/>
                <a:gd name="connsiteX210" fmla="*/ 462814 w 666449"/>
                <a:gd name="connsiteY210" fmla="*/ 96581 h 319142"/>
                <a:gd name="connsiteX211" fmla="*/ 465992 w 666449"/>
                <a:gd name="connsiteY211" fmla="*/ 96889 h 319142"/>
                <a:gd name="connsiteX212" fmla="*/ 468425 w 666449"/>
                <a:gd name="connsiteY212" fmla="*/ 94911 h 319142"/>
                <a:gd name="connsiteX213" fmla="*/ 471603 w 666449"/>
                <a:gd name="connsiteY213" fmla="*/ 96127 h 319142"/>
                <a:gd name="connsiteX214" fmla="*/ 476143 w 666449"/>
                <a:gd name="connsiteY214" fmla="*/ 96581 h 319142"/>
                <a:gd name="connsiteX215" fmla="*/ 478575 w 666449"/>
                <a:gd name="connsiteY215" fmla="*/ 95527 h 319142"/>
                <a:gd name="connsiteX216" fmla="*/ 482970 w 666449"/>
                <a:gd name="connsiteY216" fmla="*/ 93857 h 319142"/>
                <a:gd name="connsiteX217" fmla="*/ 488127 w 666449"/>
                <a:gd name="connsiteY217" fmla="*/ 92041 h 319142"/>
                <a:gd name="connsiteX218" fmla="*/ 492067 w 666449"/>
                <a:gd name="connsiteY218" fmla="*/ 91732 h 319142"/>
                <a:gd name="connsiteX219" fmla="*/ 495100 w 666449"/>
                <a:gd name="connsiteY219" fmla="*/ 89608 h 319142"/>
                <a:gd name="connsiteX220" fmla="*/ 499948 w 666449"/>
                <a:gd name="connsiteY220" fmla="*/ 90208 h 319142"/>
                <a:gd name="connsiteX221" fmla="*/ 507067 w 666449"/>
                <a:gd name="connsiteY221" fmla="*/ 86722 h 319142"/>
                <a:gd name="connsiteX222" fmla="*/ 510407 w 666449"/>
                <a:gd name="connsiteY222" fmla="*/ 85814 h 319142"/>
                <a:gd name="connsiteX223" fmla="*/ 515564 w 666449"/>
                <a:gd name="connsiteY223" fmla="*/ 85814 h 319142"/>
                <a:gd name="connsiteX224" fmla="*/ 519358 w 666449"/>
                <a:gd name="connsiteY224" fmla="*/ 85506 h 319142"/>
                <a:gd name="connsiteX225" fmla="*/ 521628 w 666449"/>
                <a:gd name="connsiteY225" fmla="*/ 83998 h 319142"/>
                <a:gd name="connsiteX226" fmla="*/ 523607 w 666449"/>
                <a:gd name="connsiteY226" fmla="*/ 82019 h 319142"/>
                <a:gd name="connsiteX227" fmla="*/ 525277 w 666449"/>
                <a:gd name="connsiteY227" fmla="*/ 79133 h 319142"/>
                <a:gd name="connsiteX228" fmla="*/ 526785 w 666449"/>
                <a:gd name="connsiteY228" fmla="*/ 76555 h 319142"/>
                <a:gd name="connsiteX229" fmla="*/ 532704 w 666449"/>
                <a:gd name="connsiteY229" fmla="*/ 71090 h 319142"/>
                <a:gd name="connsiteX230" fmla="*/ 536499 w 666449"/>
                <a:gd name="connsiteY230" fmla="*/ 70490 h 319142"/>
                <a:gd name="connsiteX231" fmla="*/ 537860 w 666449"/>
                <a:gd name="connsiteY231" fmla="*/ 67766 h 319142"/>
                <a:gd name="connsiteX232" fmla="*/ 541347 w 666449"/>
                <a:gd name="connsiteY232" fmla="*/ 66550 h 319142"/>
                <a:gd name="connsiteX233" fmla="*/ 546812 w 666449"/>
                <a:gd name="connsiteY233" fmla="*/ 62755 h 319142"/>
                <a:gd name="connsiteX234" fmla="*/ 549390 w 666449"/>
                <a:gd name="connsiteY234" fmla="*/ 61847 h 319142"/>
                <a:gd name="connsiteX235" fmla="*/ 552568 w 666449"/>
                <a:gd name="connsiteY235" fmla="*/ 62447 h 319142"/>
                <a:gd name="connsiteX236" fmla="*/ 556201 w 666449"/>
                <a:gd name="connsiteY236" fmla="*/ 62901 h 319142"/>
                <a:gd name="connsiteX237" fmla="*/ 560449 w 666449"/>
                <a:gd name="connsiteY237" fmla="*/ 62755 h 319142"/>
                <a:gd name="connsiteX238" fmla="*/ 563173 w 666449"/>
                <a:gd name="connsiteY238" fmla="*/ 64733 h 319142"/>
                <a:gd name="connsiteX239" fmla="*/ 565606 w 666449"/>
                <a:gd name="connsiteY239" fmla="*/ 67003 h 319142"/>
                <a:gd name="connsiteX240" fmla="*/ 567584 w 666449"/>
                <a:gd name="connsiteY240" fmla="*/ 68982 h 319142"/>
                <a:gd name="connsiteX241" fmla="*/ 569092 w 666449"/>
                <a:gd name="connsiteY241" fmla="*/ 71252 h 319142"/>
                <a:gd name="connsiteX242" fmla="*/ 571362 w 666449"/>
                <a:gd name="connsiteY242" fmla="*/ 72160 h 319142"/>
                <a:gd name="connsiteX243" fmla="*/ 574995 w 666449"/>
                <a:gd name="connsiteY243" fmla="*/ 73214 h 319142"/>
                <a:gd name="connsiteX244" fmla="*/ 577719 w 666449"/>
                <a:gd name="connsiteY244" fmla="*/ 73522 h 319142"/>
                <a:gd name="connsiteX245" fmla="*/ 580297 w 666449"/>
                <a:gd name="connsiteY245" fmla="*/ 72922 h 319142"/>
                <a:gd name="connsiteX246" fmla="*/ 583183 w 666449"/>
                <a:gd name="connsiteY246" fmla="*/ 71560 h 319142"/>
                <a:gd name="connsiteX247" fmla="*/ 585616 w 666449"/>
                <a:gd name="connsiteY247" fmla="*/ 70344 h 319142"/>
                <a:gd name="connsiteX248" fmla="*/ 588048 w 666449"/>
                <a:gd name="connsiteY248" fmla="*/ 70198 h 319142"/>
                <a:gd name="connsiteX249" fmla="*/ 590935 w 666449"/>
                <a:gd name="connsiteY249" fmla="*/ 70198 h 319142"/>
                <a:gd name="connsiteX250" fmla="*/ 594275 w 666449"/>
                <a:gd name="connsiteY250" fmla="*/ 70960 h 319142"/>
                <a:gd name="connsiteX251" fmla="*/ 596854 w 666449"/>
                <a:gd name="connsiteY251" fmla="*/ 72176 h 319142"/>
                <a:gd name="connsiteX252" fmla="*/ 598524 w 666449"/>
                <a:gd name="connsiteY252" fmla="*/ 73684 h 319142"/>
                <a:gd name="connsiteX253" fmla="*/ 599432 w 666449"/>
                <a:gd name="connsiteY253" fmla="*/ 75355 h 319142"/>
                <a:gd name="connsiteX254" fmla="*/ 597875 w 666449"/>
                <a:gd name="connsiteY254" fmla="*/ 78290 h 319142"/>
                <a:gd name="connsiteX255" fmla="*/ 596205 w 666449"/>
                <a:gd name="connsiteY255" fmla="*/ 81922 h 319142"/>
                <a:gd name="connsiteX256" fmla="*/ 593481 w 666449"/>
                <a:gd name="connsiteY256" fmla="*/ 89657 h 319142"/>
                <a:gd name="connsiteX257" fmla="*/ 589848 w 666449"/>
                <a:gd name="connsiteY257" fmla="*/ 97230 h 319142"/>
                <a:gd name="connsiteX258" fmla="*/ 587870 w 666449"/>
                <a:gd name="connsiteY258" fmla="*/ 103294 h 319142"/>
                <a:gd name="connsiteX259" fmla="*/ 585599 w 666449"/>
                <a:gd name="connsiteY259" fmla="*/ 107689 h 319142"/>
                <a:gd name="connsiteX260" fmla="*/ 585454 w 666449"/>
                <a:gd name="connsiteY260" fmla="*/ 110867 h 319142"/>
                <a:gd name="connsiteX261" fmla="*/ 580751 w 666449"/>
                <a:gd name="connsiteY261" fmla="*/ 116932 h 319142"/>
                <a:gd name="connsiteX262" fmla="*/ 579989 w 666449"/>
                <a:gd name="connsiteY262" fmla="*/ 121634 h 319142"/>
                <a:gd name="connsiteX263" fmla="*/ 580751 w 666449"/>
                <a:gd name="connsiteY263" fmla="*/ 125721 h 319142"/>
                <a:gd name="connsiteX264" fmla="*/ 579843 w 666449"/>
                <a:gd name="connsiteY264" fmla="*/ 126937 h 319142"/>
                <a:gd name="connsiteX265" fmla="*/ 578481 w 666449"/>
                <a:gd name="connsiteY265" fmla="*/ 127699 h 319142"/>
                <a:gd name="connsiteX266" fmla="*/ 574995 w 666449"/>
                <a:gd name="connsiteY266" fmla="*/ 130131 h 319142"/>
                <a:gd name="connsiteX267" fmla="*/ 574686 w 666449"/>
                <a:gd name="connsiteY267" fmla="*/ 132710 h 319142"/>
                <a:gd name="connsiteX268" fmla="*/ 574995 w 666449"/>
                <a:gd name="connsiteY268" fmla="*/ 136504 h 319142"/>
                <a:gd name="connsiteX269" fmla="*/ 576973 w 666449"/>
                <a:gd name="connsiteY269" fmla="*/ 139391 h 319142"/>
                <a:gd name="connsiteX270" fmla="*/ 579551 w 666449"/>
                <a:gd name="connsiteY270" fmla="*/ 142115 h 319142"/>
                <a:gd name="connsiteX271" fmla="*/ 582437 w 666449"/>
                <a:gd name="connsiteY271" fmla="*/ 143623 h 319142"/>
                <a:gd name="connsiteX272" fmla="*/ 585162 w 666449"/>
                <a:gd name="connsiteY272" fmla="*/ 142261 h 319142"/>
                <a:gd name="connsiteX273" fmla="*/ 586378 w 666449"/>
                <a:gd name="connsiteY273" fmla="*/ 140753 h 319142"/>
                <a:gd name="connsiteX274" fmla="*/ 588956 w 666449"/>
                <a:gd name="connsiteY274" fmla="*/ 139083 h 319142"/>
                <a:gd name="connsiteX275" fmla="*/ 592897 w 666449"/>
                <a:gd name="connsiteY275" fmla="*/ 139083 h 319142"/>
                <a:gd name="connsiteX276" fmla="*/ 595783 w 666449"/>
                <a:gd name="connsiteY276" fmla="*/ 138937 h 319142"/>
                <a:gd name="connsiteX277" fmla="*/ 598361 w 666449"/>
                <a:gd name="connsiteY277" fmla="*/ 137574 h 319142"/>
                <a:gd name="connsiteX278" fmla="*/ 601702 w 666449"/>
                <a:gd name="connsiteY278" fmla="*/ 137266 h 319142"/>
                <a:gd name="connsiteX279" fmla="*/ 606096 w 666449"/>
                <a:gd name="connsiteY279" fmla="*/ 138483 h 319142"/>
                <a:gd name="connsiteX280" fmla="*/ 608675 w 666449"/>
                <a:gd name="connsiteY280" fmla="*/ 139991 h 319142"/>
                <a:gd name="connsiteX281" fmla="*/ 610945 w 666449"/>
                <a:gd name="connsiteY281" fmla="*/ 142877 h 319142"/>
                <a:gd name="connsiteX282" fmla="*/ 613523 w 666449"/>
                <a:gd name="connsiteY282" fmla="*/ 144093 h 319142"/>
                <a:gd name="connsiteX283" fmla="*/ 615502 w 666449"/>
                <a:gd name="connsiteY283" fmla="*/ 142277 h 319142"/>
                <a:gd name="connsiteX284" fmla="*/ 616264 w 666449"/>
                <a:gd name="connsiteY284" fmla="*/ 140769 h 319142"/>
                <a:gd name="connsiteX285" fmla="*/ 617318 w 666449"/>
                <a:gd name="connsiteY285" fmla="*/ 138191 h 319142"/>
                <a:gd name="connsiteX286" fmla="*/ 618226 w 666449"/>
                <a:gd name="connsiteY286" fmla="*/ 136212 h 319142"/>
                <a:gd name="connsiteX287" fmla="*/ 620496 w 666449"/>
                <a:gd name="connsiteY287" fmla="*/ 134542 h 319142"/>
                <a:gd name="connsiteX288" fmla="*/ 624128 w 666449"/>
                <a:gd name="connsiteY288" fmla="*/ 133180 h 319142"/>
                <a:gd name="connsiteX289" fmla="*/ 629593 w 666449"/>
                <a:gd name="connsiteY289" fmla="*/ 133034 h 319142"/>
                <a:gd name="connsiteX290" fmla="*/ 635512 w 666449"/>
                <a:gd name="connsiteY290" fmla="*/ 133488 h 319142"/>
                <a:gd name="connsiteX291" fmla="*/ 638690 w 666449"/>
                <a:gd name="connsiteY291" fmla="*/ 134996 h 319142"/>
                <a:gd name="connsiteX292" fmla="*/ 640052 w 666449"/>
                <a:gd name="connsiteY292" fmla="*/ 136504 h 319142"/>
                <a:gd name="connsiteX293" fmla="*/ 642030 w 666449"/>
                <a:gd name="connsiteY293" fmla="*/ 139391 h 319142"/>
                <a:gd name="connsiteX294" fmla="*/ 644009 w 666449"/>
                <a:gd name="connsiteY294" fmla="*/ 142115 h 319142"/>
                <a:gd name="connsiteX295" fmla="*/ 647041 w 666449"/>
                <a:gd name="connsiteY295" fmla="*/ 143477 h 319142"/>
                <a:gd name="connsiteX296" fmla="*/ 649765 w 666449"/>
                <a:gd name="connsiteY296" fmla="*/ 145455 h 319142"/>
                <a:gd name="connsiteX297" fmla="*/ 649765 w 666449"/>
                <a:gd name="connsiteY297" fmla="*/ 147580 h 319142"/>
                <a:gd name="connsiteX298" fmla="*/ 651128 w 666449"/>
                <a:gd name="connsiteY298" fmla="*/ 149558 h 319142"/>
                <a:gd name="connsiteX299" fmla="*/ 654014 w 666449"/>
                <a:gd name="connsiteY299" fmla="*/ 150774 h 319142"/>
                <a:gd name="connsiteX300" fmla="*/ 655830 w 666449"/>
                <a:gd name="connsiteY300" fmla="*/ 152282 h 319142"/>
                <a:gd name="connsiteX301" fmla="*/ 661749 w 666449"/>
                <a:gd name="connsiteY301" fmla="*/ 159255 h 319142"/>
                <a:gd name="connsiteX302" fmla="*/ 664019 w 666449"/>
                <a:gd name="connsiteY302" fmla="*/ 163958 h 319142"/>
                <a:gd name="connsiteX303" fmla="*/ 664927 w 666449"/>
                <a:gd name="connsiteY303" fmla="*/ 167298 h 319142"/>
                <a:gd name="connsiteX304" fmla="*/ 666435 w 666449"/>
                <a:gd name="connsiteY304" fmla="*/ 170476 h 319142"/>
                <a:gd name="connsiteX305" fmla="*/ 665527 w 666449"/>
                <a:gd name="connsiteY305" fmla="*/ 173509 h 319142"/>
                <a:gd name="connsiteX306" fmla="*/ 662803 w 666449"/>
                <a:gd name="connsiteY306" fmla="*/ 175941 h 319142"/>
                <a:gd name="connsiteX307" fmla="*/ 659771 w 666449"/>
                <a:gd name="connsiteY307" fmla="*/ 176541 h 319142"/>
                <a:gd name="connsiteX308" fmla="*/ 656738 w 666449"/>
                <a:gd name="connsiteY308" fmla="*/ 176087 h 319142"/>
                <a:gd name="connsiteX309" fmla="*/ 651890 w 666449"/>
                <a:gd name="connsiteY309" fmla="*/ 175779 h 319142"/>
                <a:gd name="connsiteX310" fmla="*/ 649911 w 666449"/>
                <a:gd name="connsiteY310" fmla="*/ 175179 h 319142"/>
                <a:gd name="connsiteX311" fmla="*/ 647787 w 666449"/>
                <a:gd name="connsiteY311" fmla="*/ 172909 h 319142"/>
                <a:gd name="connsiteX312" fmla="*/ 646117 w 666449"/>
                <a:gd name="connsiteY312" fmla="*/ 172000 h 319142"/>
                <a:gd name="connsiteX313" fmla="*/ 643539 w 666449"/>
                <a:gd name="connsiteY313" fmla="*/ 171692 h 319142"/>
                <a:gd name="connsiteX314" fmla="*/ 641560 w 666449"/>
                <a:gd name="connsiteY314" fmla="*/ 173363 h 319142"/>
                <a:gd name="connsiteX315" fmla="*/ 639890 w 666449"/>
                <a:gd name="connsiteY315" fmla="*/ 173817 h 319142"/>
                <a:gd name="connsiteX316" fmla="*/ 637166 w 666449"/>
                <a:gd name="connsiteY316" fmla="*/ 173509 h 319142"/>
                <a:gd name="connsiteX317" fmla="*/ 634134 w 666449"/>
                <a:gd name="connsiteY317" fmla="*/ 172455 h 319142"/>
                <a:gd name="connsiteX318" fmla="*/ 631101 w 666449"/>
                <a:gd name="connsiteY318" fmla="*/ 172909 h 319142"/>
                <a:gd name="connsiteX319" fmla="*/ 628069 w 666449"/>
                <a:gd name="connsiteY319" fmla="*/ 174579 h 319142"/>
                <a:gd name="connsiteX320" fmla="*/ 624891 w 666449"/>
                <a:gd name="connsiteY320" fmla="*/ 176703 h 319142"/>
                <a:gd name="connsiteX321" fmla="*/ 622912 w 666449"/>
                <a:gd name="connsiteY321" fmla="*/ 178211 h 319142"/>
                <a:gd name="connsiteX322" fmla="*/ 620642 w 666449"/>
                <a:gd name="connsiteY322" fmla="*/ 178973 h 319142"/>
                <a:gd name="connsiteX323" fmla="*/ 618972 w 666449"/>
                <a:gd name="connsiteY323" fmla="*/ 177919 h 319142"/>
                <a:gd name="connsiteX324" fmla="*/ 617301 w 666449"/>
                <a:gd name="connsiteY324" fmla="*/ 176411 h 319142"/>
                <a:gd name="connsiteX325" fmla="*/ 615031 w 666449"/>
                <a:gd name="connsiteY325" fmla="*/ 176557 h 319142"/>
                <a:gd name="connsiteX326" fmla="*/ 613977 w 666449"/>
                <a:gd name="connsiteY326" fmla="*/ 178535 h 319142"/>
                <a:gd name="connsiteX327" fmla="*/ 613523 w 666449"/>
                <a:gd name="connsiteY327" fmla="*/ 180806 h 319142"/>
                <a:gd name="connsiteX328" fmla="*/ 611253 w 666449"/>
                <a:gd name="connsiteY328" fmla="*/ 183076 h 319142"/>
                <a:gd name="connsiteX329" fmla="*/ 608983 w 666449"/>
                <a:gd name="connsiteY329" fmla="*/ 183384 h 319142"/>
                <a:gd name="connsiteX330" fmla="*/ 605642 w 666449"/>
                <a:gd name="connsiteY330" fmla="*/ 183530 h 319142"/>
                <a:gd name="connsiteX331" fmla="*/ 601394 w 666449"/>
                <a:gd name="connsiteY331" fmla="*/ 183530 h 319142"/>
                <a:gd name="connsiteX332" fmla="*/ 598669 w 666449"/>
                <a:gd name="connsiteY332" fmla="*/ 184892 h 319142"/>
                <a:gd name="connsiteX333" fmla="*/ 595491 w 666449"/>
                <a:gd name="connsiteY333" fmla="*/ 187325 h 319142"/>
                <a:gd name="connsiteX334" fmla="*/ 593367 w 666449"/>
                <a:gd name="connsiteY334" fmla="*/ 190357 h 319142"/>
                <a:gd name="connsiteX335" fmla="*/ 590480 w 666449"/>
                <a:gd name="connsiteY335" fmla="*/ 194751 h 319142"/>
                <a:gd name="connsiteX336" fmla="*/ 589881 w 666449"/>
                <a:gd name="connsiteY336" fmla="*/ 196876 h 319142"/>
                <a:gd name="connsiteX337" fmla="*/ 589573 w 666449"/>
                <a:gd name="connsiteY337" fmla="*/ 200508 h 319142"/>
                <a:gd name="connsiteX338" fmla="*/ 587756 w 666449"/>
                <a:gd name="connsiteY338" fmla="*/ 202778 h 319142"/>
                <a:gd name="connsiteX339" fmla="*/ 586248 w 666449"/>
                <a:gd name="connsiteY339" fmla="*/ 204286 h 319142"/>
                <a:gd name="connsiteX340" fmla="*/ 583070 w 666449"/>
                <a:gd name="connsiteY340" fmla="*/ 206264 h 319142"/>
                <a:gd name="connsiteX341" fmla="*/ 580184 w 666449"/>
                <a:gd name="connsiteY341" fmla="*/ 209751 h 319142"/>
                <a:gd name="connsiteX342" fmla="*/ 577151 w 666449"/>
                <a:gd name="connsiteY342" fmla="*/ 211421 h 319142"/>
                <a:gd name="connsiteX343" fmla="*/ 572611 w 666449"/>
                <a:gd name="connsiteY343" fmla="*/ 213091 h 319142"/>
                <a:gd name="connsiteX344" fmla="*/ 568670 w 666449"/>
                <a:gd name="connsiteY344" fmla="*/ 213691 h 319142"/>
                <a:gd name="connsiteX345" fmla="*/ 562752 w 666449"/>
                <a:gd name="connsiteY345" fmla="*/ 213383 h 319142"/>
                <a:gd name="connsiteX346" fmla="*/ 558665 w 666449"/>
                <a:gd name="connsiteY346" fmla="*/ 211875 h 319142"/>
                <a:gd name="connsiteX347" fmla="*/ 555779 w 666449"/>
                <a:gd name="connsiteY347" fmla="*/ 212021 h 319142"/>
                <a:gd name="connsiteX348" fmla="*/ 553801 w 666449"/>
                <a:gd name="connsiteY348" fmla="*/ 213075 h 319142"/>
                <a:gd name="connsiteX349" fmla="*/ 552747 w 666449"/>
                <a:gd name="connsiteY349" fmla="*/ 215799 h 319142"/>
                <a:gd name="connsiteX350" fmla="*/ 551692 w 666449"/>
                <a:gd name="connsiteY350" fmla="*/ 218832 h 319142"/>
                <a:gd name="connsiteX351" fmla="*/ 549568 w 666449"/>
                <a:gd name="connsiteY351" fmla="*/ 221718 h 319142"/>
                <a:gd name="connsiteX352" fmla="*/ 546536 w 666449"/>
                <a:gd name="connsiteY352" fmla="*/ 223988 h 319142"/>
                <a:gd name="connsiteX353" fmla="*/ 543650 w 666449"/>
                <a:gd name="connsiteY353" fmla="*/ 225496 h 319142"/>
                <a:gd name="connsiteX354" fmla="*/ 539109 w 666449"/>
                <a:gd name="connsiteY354" fmla="*/ 228221 h 319142"/>
                <a:gd name="connsiteX355" fmla="*/ 536839 w 666449"/>
                <a:gd name="connsiteY355" fmla="*/ 230491 h 319142"/>
                <a:gd name="connsiteX356" fmla="*/ 532898 w 666449"/>
                <a:gd name="connsiteY356" fmla="*/ 231091 h 319142"/>
                <a:gd name="connsiteX357" fmla="*/ 529412 w 666449"/>
                <a:gd name="connsiteY357" fmla="*/ 230945 h 319142"/>
                <a:gd name="connsiteX358" fmla="*/ 525472 w 666449"/>
                <a:gd name="connsiteY358" fmla="*/ 230183 h 319142"/>
                <a:gd name="connsiteX359" fmla="*/ 521677 w 666449"/>
                <a:gd name="connsiteY359" fmla="*/ 228821 h 319142"/>
                <a:gd name="connsiteX360" fmla="*/ 519099 w 666449"/>
                <a:gd name="connsiteY360" fmla="*/ 228675 h 319142"/>
                <a:gd name="connsiteX361" fmla="*/ 516066 w 666449"/>
                <a:gd name="connsiteY361" fmla="*/ 227767 h 319142"/>
                <a:gd name="connsiteX362" fmla="*/ 512726 w 666449"/>
                <a:gd name="connsiteY362" fmla="*/ 225188 h 319142"/>
                <a:gd name="connsiteX363" fmla="*/ 510148 w 666449"/>
                <a:gd name="connsiteY363" fmla="*/ 222756 h 319142"/>
                <a:gd name="connsiteX364" fmla="*/ 507423 w 666449"/>
                <a:gd name="connsiteY364" fmla="*/ 222448 h 319142"/>
                <a:gd name="connsiteX365" fmla="*/ 503337 w 666449"/>
                <a:gd name="connsiteY365" fmla="*/ 221994 h 319142"/>
                <a:gd name="connsiteX366" fmla="*/ 499851 w 666449"/>
                <a:gd name="connsiteY366" fmla="*/ 222756 h 319142"/>
                <a:gd name="connsiteX367" fmla="*/ 496818 w 666449"/>
                <a:gd name="connsiteY367" fmla="*/ 225934 h 319142"/>
                <a:gd name="connsiteX368" fmla="*/ 494386 w 666449"/>
                <a:gd name="connsiteY368" fmla="*/ 229566 h 319142"/>
                <a:gd name="connsiteX369" fmla="*/ 493478 w 666449"/>
                <a:gd name="connsiteY369" fmla="*/ 232145 h 319142"/>
                <a:gd name="connsiteX370" fmla="*/ 492716 w 666449"/>
                <a:gd name="connsiteY370" fmla="*/ 235777 h 319142"/>
                <a:gd name="connsiteX371" fmla="*/ 491662 w 666449"/>
                <a:gd name="connsiteY371" fmla="*/ 238501 h 319142"/>
                <a:gd name="connsiteX372" fmla="*/ 490446 w 666449"/>
                <a:gd name="connsiteY372" fmla="*/ 243042 h 319142"/>
                <a:gd name="connsiteX373" fmla="*/ 491208 w 666449"/>
                <a:gd name="connsiteY373" fmla="*/ 245312 h 319142"/>
                <a:gd name="connsiteX374" fmla="*/ 492262 w 666449"/>
                <a:gd name="connsiteY374" fmla="*/ 248344 h 319142"/>
                <a:gd name="connsiteX375" fmla="*/ 494532 w 666449"/>
                <a:gd name="connsiteY375" fmla="*/ 251377 h 319142"/>
                <a:gd name="connsiteX376" fmla="*/ 496802 w 666449"/>
                <a:gd name="connsiteY376" fmla="*/ 254101 h 319142"/>
                <a:gd name="connsiteX377" fmla="*/ 499688 w 666449"/>
                <a:gd name="connsiteY377" fmla="*/ 256533 h 319142"/>
                <a:gd name="connsiteX378" fmla="*/ 501959 w 666449"/>
                <a:gd name="connsiteY378" fmla="*/ 258966 h 319142"/>
                <a:gd name="connsiteX379" fmla="*/ 501651 w 666449"/>
                <a:gd name="connsiteY379" fmla="*/ 262306 h 319142"/>
                <a:gd name="connsiteX380" fmla="*/ 499218 w 666449"/>
                <a:gd name="connsiteY380" fmla="*/ 262906 h 319142"/>
                <a:gd name="connsiteX381" fmla="*/ 496640 w 666449"/>
                <a:gd name="connsiteY381" fmla="*/ 263668 h 319142"/>
                <a:gd name="connsiteX382" fmla="*/ 495132 w 666449"/>
                <a:gd name="connsiteY382" fmla="*/ 265647 h 319142"/>
                <a:gd name="connsiteX383" fmla="*/ 492862 w 666449"/>
                <a:gd name="connsiteY383" fmla="*/ 267463 h 319142"/>
                <a:gd name="connsiteX384" fmla="*/ 490429 w 666449"/>
                <a:gd name="connsiteY384" fmla="*/ 267917 h 319142"/>
                <a:gd name="connsiteX385" fmla="*/ 488451 w 666449"/>
                <a:gd name="connsiteY385" fmla="*/ 269587 h 319142"/>
                <a:gd name="connsiteX386" fmla="*/ 484965 w 666449"/>
                <a:gd name="connsiteY386" fmla="*/ 270803 h 319142"/>
                <a:gd name="connsiteX387" fmla="*/ 481170 w 666449"/>
                <a:gd name="connsiteY387" fmla="*/ 272473 h 319142"/>
                <a:gd name="connsiteX388" fmla="*/ 477830 w 666449"/>
                <a:gd name="connsiteY388" fmla="*/ 276106 h 319142"/>
                <a:gd name="connsiteX389" fmla="*/ 474797 w 666449"/>
                <a:gd name="connsiteY389" fmla="*/ 280954 h 319142"/>
                <a:gd name="connsiteX390" fmla="*/ 472819 w 666449"/>
                <a:gd name="connsiteY390" fmla="*/ 283078 h 319142"/>
                <a:gd name="connsiteX391" fmla="*/ 470095 w 666449"/>
                <a:gd name="connsiteY391" fmla="*/ 285657 h 319142"/>
                <a:gd name="connsiteX392" fmla="*/ 468425 w 666449"/>
                <a:gd name="connsiteY392" fmla="*/ 287927 h 319142"/>
                <a:gd name="connsiteX393" fmla="*/ 465992 w 666449"/>
                <a:gd name="connsiteY393" fmla="*/ 289597 h 319142"/>
                <a:gd name="connsiteX394" fmla="*/ 463106 w 666449"/>
                <a:gd name="connsiteY394" fmla="*/ 291722 h 319142"/>
                <a:gd name="connsiteX395" fmla="*/ 459020 w 666449"/>
                <a:gd name="connsiteY395" fmla="*/ 292484 h 319142"/>
                <a:gd name="connsiteX396" fmla="*/ 455987 w 666449"/>
                <a:gd name="connsiteY396" fmla="*/ 293846 h 319142"/>
                <a:gd name="connsiteX397" fmla="*/ 452955 w 666449"/>
                <a:gd name="connsiteY397" fmla="*/ 296116 h 319142"/>
                <a:gd name="connsiteX398" fmla="*/ 448868 w 666449"/>
                <a:gd name="connsiteY398" fmla="*/ 297786 h 319142"/>
                <a:gd name="connsiteX399" fmla="*/ 446436 w 666449"/>
                <a:gd name="connsiteY399" fmla="*/ 297478 h 319142"/>
                <a:gd name="connsiteX400" fmla="*/ 441896 w 666449"/>
                <a:gd name="connsiteY400" fmla="*/ 297478 h 319142"/>
                <a:gd name="connsiteX401" fmla="*/ 438555 w 666449"/>
                <a:gd name="connsiteY401" fmla="*/ 298532 h 319142"/>
                <a:gd name="connsiteX402" fmla="*/ 433853 w 666449"/>
                <a:gd name="connsiteY402" fmla="*/ 298078 h 319142"/>
                <a:gd name="connsiteX403" fmla="*/ 430366 w 666449"/>
                <a:gd name="connsiteY403" fmla="*/ 297024 h 319142"/>
                <a:gd name="connsiteX404" fmla="*/ 425972 w 666449"/>
                <a:gd name="connsiteY404" fmla="*/ 296570 h 319142"/>
                <a:gd name="connsiteX405" fmla="*/ 421431 w 666449"/>
                <a:gd name="connsiteY405" fmla="*/ 296570 h 319142"/>
                <a:gd name="connsiteX406" fmla="*/ 417799 w 666449"/>
                <a:gd name="connsiteY406" fmla="*/ 298840 h 319142"/>
                <a:gd name="connsiteX407" fmla="*/ 414005 w 666449"/>
                <a:gd name="connsiteY407" fmla="*/ 298986 h 319142"/>
                <a:gd name="connsiteX408" fmla="*/ 411280 w 666449"/>
                <a:gd name="connsiteY408" fmla="*/ 298532 h 319142"/>
                <a:gd name="connsiteX409" fmla="*/ 407486 w 666449"/>
                <a:gd name="connsiteY409" fmla="*/ 298224 h 319142"/>
                <a:gd name="connsiteX410" fmla="*/ 405053 w 666449"/>
                <a:gd name="connsiteY410" fmla="*/ 298532 h 319142"/>
                <a:gd name="connsiteX411" fmla="*/ 404145 w 666449"/>
                <a:gd name="connsiteY411" fmla="*/ 299748 h 319142"/>
                <a:gd name="connsiteX412" fmla="*/ 402329 w 666449"/>
                <a:gd name="connsiteY412" fmla="*/ 300802 h 319142"/>
                <a:gd name="connsiteX413" fmla="*/ 399605 w 666449"/>
                <a:gd name="connsiteY413" fmla="*/ 300656 h 319142"/>
                <a:gd name="connsiteX414" fmla="*/ 393686 w 666449"/>
                <a:gd name="connsiteY414" fmla="*/ 302164 h 319142"/>
                <a:gd name="connsiteX415" fmla="*/ 382773 w 666449"/>
                <a:gd name="connsiteY415" fmla="*/ 306867 h 319142"/>
                <a:gd name="connsiteX416" fmla="*/ 372460 w 666449"/>
                <a:gd name="connsiteY416" fmla="*/ 311570 h 319142"/>
                <a:gd name="connsiteX417" fmla="*/ 364125 w 666449"/>
                <a:gd name="connsiteY417" fmla="*/ 315202 h 319142"/>
                <a:gd name="connsiteX418" fmla="*/ 360330 w 666449"/>
                <a:gd name="connsiteY418" fmla="*/ 318234 h 319142"/>
                <a:gd name="connsiteX419" fmla="*/ 356698 w 666449"/>
                <a:gd name="connsiteY419" fmla="*/ 319142 h 319142"/>
                <a:gd name="connsiteX420" fmla="*/ 354120 w 666449"/>
                <a:gd name="connsiteY420" fmla="*/ 317926 h 319142"/>
                <a:gd name="connsiteX421" fmla="*/ 347455 w 666449"/>
                <a:gd name="connsiteY421" fmla="*/ 317472 h 319142"/>
                <a:gd name="connsiteX422" fmla="*/ 347147 w 666449"/>
                <a:gd name="connsiteY422" fmla="*/ 312770 h 319142"/>
                <a:gd name="connsiteX423" fmla="*/ 346239 w 666449"/>
                <a:gd name="connsiteY423" fmla="*/ 312316 h 319142"/>
                <a:gd name="connsiteX424" fmla="*/ 343352 w 666449"/>
                <a:gd name="connsiteY424" fmla="*/ 313370 h 319142"/>
                <a:gd name="connsiteX425" fmla="*/ 337142 w 666449"/>
                <a:gd name="connsiteY425" fmla="*/ 314878 h 319142"/>
                <a:gd name="connsiteX426" fmla="*/ 330769 w 666449"/>
                <a:gd name="connsiteY426" fmla="*/ 313970 h 319142"/>
                <a:gd name="connsiteX427" fmla="*/ 325466 w 666449"/>
                <a:gd name="connsiteY427" fmla="*/ 312753 h 319142"/>
                <a:gd name="connsiteX428" fmla="*/ 320002 w 666449"/>
                <a:gd name="connsiteY428" fmla="*/ 309575 h 319142"/>
                <a:gd name="connsiteX429" fmla="*/ 314245 w 666449"/>
                <a:gd name="connsiteY429" fmla="*/ 307143 h 319142"/>
                <a:gd name="connsiteX430" fmla="*/ 310159 w 666449"/>
                <a:gd name="connsiteY430" fmla="*/ 304710 h 319142"/>
                <a:gd name="connsiteX431" fmla="*/ 305910 w 666449"/>
                <a:gd name="connsiteY431" fmla="*/ 304110 h 319142"/>
                <a:gd name="connsiteX432" fmla="*/ 299537 w 666449"/>
                <a:gd name="connsiteY432" fmla="*/ 303802 h 319142"/>
                <a:gd name="connsiteX433" fmla="*/ 296505 w 666449"/>
                <a:gd name="connsiteY433" fmla="*/ 301824 h 319142"/>
                <a:gd name="connsiteX434" fmla="*/ 293619 w 666449"/>
                <a:gd name="connsiteY434" fmla="*/ 299100 h 319142"/>
                <a:gd name="connsiteX435" fmla="*/ 292110 w 666449"/>
                <a:gd name="connsiteY435" fmla="*/ 297121 h 319142"/>
                <a:gd name="connsiteX436" fmla="*/ 288932 w 666449"/>
                <a:gd name="connsiteY436" fmla="*/ 295759 h 319142"/>
                <a:gd name="connsiteX437" fmla="*/ 282868 w 666449"/>
                <a:gd name="connsiteY437" fmla="*/ 295159 h 319142"/>
                <a:gd name="connsiteX438" fmla="*/ 278619 w 666449"/>
                <a:gd name="connsiteY438" fmla="*/ 293651 h 319142"/>
                <a:gd name="connsiteX439" fmla="*/ 274825 w 666449"/>
                <a:gd name="connsiteY439" fmla="*/ 292743 h 319142"/>
                <a:gd name="connsiteX440" fmla="*/ 269522 w 666449"/>
                <a:gd name="connsiteY440" fmla="*/ 291981 h 319142"/>
                <a:gd name="connsiteX441" fmla="*/ 261495 w 666449"/>
                <a:gd name="connsiteY441" fmla="*/ 291673 h 319142"/>
                <a:gd name="connsiteX442" fmla="*/ 258771 w 666449"/>
                <a:gd name="connsiteY442" fmla="*/ 292889 h 319142"/>
                <a:gd name="connsiteX443" fmla="*/ 254231 w 666449"/>
                <a:gd name="connsiteY443" fmla="*/ 292889 h 319142"/>
                <a:gd name="connsiteX444" fmla="*/ 247258 w 666449"/>
                <a:gd name="connsiteY444" fmla="*/ 294251 h 319142"/>
                <a:gd name="connsiteX445" fmla="*/ 240139 w 666449"/>
                <a:gd name="connsiteY445" fmla="*/ 294851 h 319142"/>
                <a:gd name="connsiteX446" fmla="*/ 233020 w 666449"/>
                <a:gd name="connsiteY446" fmla="*/ 294397 h 319142"/>
                <a:gd name="connsiteX447" fmla="*/ 223015 w 666449"/>
                <a:gd name="connsiteY447" fmla="*/ 293635 h 319142"/>
                <a:gd name="connsiteX448" fmla="*/ 210286 w 666449"/>
                <a:gd name="connsiteY448" fmla="*/ 292127 h 319142"/>
                <a:gd name="connsiteX449" fmla="*/ 203005 w 666449"/>
                <a:gd name="connsiteY449" fmla="*/ 290457 h 319142"/>
                <a:gd name="connsiteX450" fmla="*/ 195578 w 666449"/>
                <a:gd name="connsiteY450" fmla="*/ 289095 h 319142"/>
                <a:gd name="connsiteX451" fmla="*/ 188751 w 666449"/>
                <a:gd name="connsiteY451" fmla="*/ 289857 h 319142"/>
                <a:gd name="connsiteX452" fmla="*/ 182232 w 666449"/>
                <a:gd name="connsiteY452" fmla="*/ 290003 h 319142"/>
                <a:gd name="connsiteX453" fmla="*/ 179962 w 666449"/>
                <a:gd name="connsiteY453" fmla="*/ 290603 h 319142"/>
                <a:gd name="connsiteX454" fmla="*/ 178600 w 666449"/>
                <a:gd name="connsiteY454" fmla="*/ 288624 h 319142"/>
                <a:gd name="connsiteX455" fmla="*/ 178292 w 666449"/>
                <a:gd name="connsiteY455" fmla="*/ 285138 h 319142"/>
                <a:gd name="connsiteX456" fmla="*/ 174952 w 666449"/>
                <a:gd name="connsiteY456" fmla="*/ 281506 h 319142"/>
                <a:gd name="connsiteX457" fmla="*/ 171465 w 666449"/>
                <a:gd name="connsiteY457" fmla="*/ 278619 h 319142"/>
                <a:gd name="connsiteX458" fmla="*/ 169033 w 666449"/>
                <a:gd name="connsiteY458" fmla="*/ 276349 h 319142"/>
                <a:gd name="connsiteX459" fmla="*/ 168271 w 666449"/>
                <a:gd name="connsiteY459" fmla="*/ 273463 h 319142"/>
                <a:gd name="connsiteX460" fmla="*/ 167817 w 666449"/>
                <a:gd name="connsiteY460" fmla="*/ 269522 h 319142"/>
                <a:gd name="connsiteX461" fmla="*/ 165693 w 666449"/>
                <a:gd name="connsiteY461" fmla="*/ 265890 h 319142"/>
                <a:gd name="connsiteX462" fmla="*/ 163714 w 666449"/>
                <a:gd name="connsiteY462" fmla="*/ 262549 h 319142"/>
                <a:gd name="connsiteX463" fmla="*/ 162806 w 666449"/>
                <a:gd name="connsiteY463" fmla="*/ 257247 h 319142"/>
                <a:gd name="connsiteX464" fmla="*/ 160082 w 666449"/>
                <a:gd name="connsiteY464" fmla="*/ 255269 h 319142"/>
                <a:gd name="connsiteX465" fmla="*/ 157650 w 666449"/>
                <a:gd name="connsiteY465" fmla="*/ 254506 h 319142"/>
                <a:gd name="connsiteX466" fmla="*/ 157342 w 666449"/>
                <a:gd name="connsiteY466" fmla="*/ 251928 h 319142"/>
                <a:gd name="connsiteX467" fmla="*/ 157796 w 666449"/>
                <a:gd name="connsiteY467" fmla="*/ 249350 h 319142"/>
                <a:gd name="connsiteX468" fmla="*/ 158250 w 666449"/>
                <a:gd name="connsiteY468" fmla="*/ 246625 h 319142"/>
                <a:gd name="connsiteX469" fmla="*/ 156741 w 666449"/>
                <a:gd name="connsiteY469" fmla="*/ 245863 h 319142"/>
                <a:gd name="connsiteX470" fmla="*/ 154309 w 666449"/>
                <a:gd name="connsiteY470" fmla="*/ 247080 h 319142"/>
                <a:gd name="connsiteX471" fmla="*/ 151131 w 666449"/>
                <a:gd name="connsiteY471" fmla="*/ 247388 h 319142"/>
                <a:gd name="connsiteX472" fmla="*/ 146882 w 666449"/>
                <a:gd name="connsiteY472" fmla="*/ 246171 h 319142"/>
                <a:gd name="connsiteX473" fmla="*/ 143542 w 666449"/>
                <a:gd name="connsiteY473" fmla="*/ 244193 h 319142"/>
                <a:gd name="connsiteX474" fmla="*/ 139602 w 666449"/>
                <a:gd name="connsiteY474" fmla="*/ 241161 h 319142"/>
                <a:gd name="connsiteX475" fmla="*/ 134899 w 666449"/>
                <a:gd name="connsiteY475" fmla="*/ 237674 h 319142"/>
                <a:gd name="connsiteX476" fmla="*/ 128834 w 666449"/>
                <a:gd name="connsiteY476" fmla="*/ 233426 h 319142"/>
                <a:gd name="connsiteX477" fmla="*/ 123840 w 666449"/>
                <a:gd name="connsiteY477" fmla="*/ 230393 h 319142"/>
                <a:gd name="connsiteX478" fmla="*/ 117013 w 666449"/>
                <a:gd name="connsiteY478" fmla="*/ 227361 h 319142"/>
                <a:gd name="connsiteX479" fmla="*/ 108986 w 666449"/>
                <a:gd name="connsiteY479" fmla="*/ 225691 h 319142"/>
                <a:gd name="connsiteX480" fmla="*/ 104138 w 666449"/>
                <a:gd name="connsiteY480" fmla="*/ 225999 h 319142"/>
                <a:gd name="connsiteX481" fmla="*/ 100651 w 666449"/>
                <a:gd name="connsiteY481" fmla="*/ 226453 h 319142"/>
                <a:gd name="connsiteX482" fmla="*/ 95494 w 666449"/>
                <a:gd name="connsiteY482" fmla="*/ 226453 h 319142"/>
                <a:gd name="connsiteX483" fmla="*/ 92316 w 666449"/>
                <a:gd name="connsiteY483" fmla="*/ 224945 h 319142"/>
                <a:gd name="connsiteX484" fmla="*/ 88376 w 666449"/>
                <a:gd name="connsiteY484" fmla="*/ 224037 h 319142"/>
                <a:gd name="connsiteX485" fmla="*/ 83673 w 666449"/>
                <a:gd name="connsiteY485" fmla="*/ 223729 h 319142"/>
                <a:gd name="connsiteX486" fmla="*/ 80333 w 666449"/>
                <a:gd name="connsiteY486" fmla="*/ 224183 h 319142"/>
                <a:gd name="connsiteX487" fmla="*/ 77155 w 666449"/>
                <a:gd name="connsiteY487" fmla="*/ 221913 h 319142"/>
                <a:gd name="connsiteX488" fmla="*/ 74884 w 666449"/>
                <a:gd name="connsiteY488" fmla="*/ 222821 h 319142"/>
                <a:gd name="connsiteX489" fmla="*/ 72160 w 666449"/>
                <a:gd name="connsiteY489" fmla="*/ 221151 h 319142"/>
                <a:gd name="connsiteX490" fmla="*/ 69274 w 666449"/>
                <a:gd name="connsiteY490" fmla="*/ 220696 h 319142"/>
                <a:gd name="connsiteX491" fmla="*/ 66095 w 666449"/>
                <a:gd name="connsiteY491" fmla="*/ 219934 h 319142"/>
                <a:gd name="connsiteX492" fmla="*/ 63971 w 666449"/>
                <a:gd name="connsiteY492" fmla="*/ 216902 h 319142"/>
                <a:gd name="connsiteX493" fmla="*/ 62609 w 666449"/>
                <a:gd name="connsiteY493" fmla="*/ 213416 h 319142"/>
                <a:gd name="connsiteX494" fmla="*/ 60939 w 666449"/>
                <a:gd name="connsiteY494" fmla="*/ 211145 h 319142"/>
                <a:gd name="connsiteX495" fmla="*/ 60631 w 666449"/>
                <a:gd name="connsiteY495" fmla="*/ 208713 h 319142"/>
                <a:gd name="connsiteX496" fmla="*/ 60939 w 666449"/>
                <a:gd name="connsiteY496" fmla="*/ 206135 h 319142"/>
                <a:gd name="connsiteX497" fmla="*/ 61847 w 666449"/>
                <a:gd name="connsiteY497" fmla="*/ 203102 h 319142"/>
                <a:gd name="connsiteX498" fmla="*/ 63825 w 666449"/>
                <a:gd name="connsiteY498" fmla="*/ 200524 h 319142"/>
                <a:gd name="connsiteX499" fmla="*/ 66258 w 666449"/>
                <a:gd name="connsiteY499" fmla="*/ 197800 h 319142"/>
                <a:gd name="connsiteX500" fmla="*/ 67766 w 666449"/>
                <a:gd name="connsiteY500" fmla="*/ 195676 h 319142"/>
                <a:gd name="connsiteX501" fmla="*/ 67620 w 666449"/>
                <a:gd name="connsiteY501" fmla="*/ 193697 h 319142"/>
                <a:gd name="connsiteX502" fmla="*/ 66566 w 666449"/>
                <a:gd name="connsiteY502" fmla="*/ 191265 h 319142"/>
                <a:gd name="connsiteX503" fmla="*/ 65804 w 666449"/>
                <a:gd name="connsiteY503" fmla="*/ 188379 h 319142"/>
                <a:gd name="connsiteX504" fmla="*/ 65804 w 666449"/>
                <a:gd name="connsiteY504" fmla="*/ 186254 h 319142"/>
                <a:gd name="connsiteX505" fmla="*/ 67020 w 666449"/>
                <a:gd name="connsiteY505" fmla="*/ 183984 h 319142"/>
                <a:gd name="connsiteX506" fmla="*/ 67928 w 666449"/>
                <a:gd name="connsiteY506" fmla="*/ 181552 h 319142"/>
                <a:gd name="connsiteX507" fmla="*/ 67928 w 666449"/>
                <a:gd name="connsiteY507" fmla="*/ 175633 h 319142"/>
                <a:gd name="connsiteX508" fmla="*/ 67020 w 666449"/>
                <a:gd name="connsiteY508" fmla="*/ 172747 h 319142"/>
                <a:gd name="connsiteX509" fmla="*/ 65804 w 666449"/>
                <a:gd name="connsiteY509" fmla="*/ 169860 h 319142"/>
                <a:gd name="connsiteX510" fmla="*/ 63533 w 666449"/>
                <a:gd name="connsiteY510" fmla="*/ 167590 h 319142"/>
                <a:gd name="connsiteX511" fmla="*/ 61409 w 666449"/>
                <a:gd name="connsiteY511" fmla="*/ 164558 h 319142"/>
                <a:gd name="connsiteX512" fmla="*/ 58231 w 666449"/>
                <a:gd name="connsiteY512" fmla="*/ 160471 h 319142"/>
                <a:gd name="connsiteX513" fmla="*/ 57014 w 666449"/>
                <a:gd name="connsiteY513" fmla="*/ 158655 h 319142"/>
                <a:gd name="connsiteX514" fmla="*/ 56869 w 666449"/>
                <a:gd name="connsiteY514" fmla="*/ 155931 h 319142"/>
                <a:gd name="connsiteX515" fmla="*/ 56560 w 666449"/>
                <a:gd name="connsiteY515" fmla="*/ 153352 h 319142"/>
                <a:gd name="connsiteX516" fmla="*/ 55199 w 666449"/>
                <a:gd name="connsiteY516" fmla="*/ 151082 h 319142"/>
                <a:gd name="connsiteX517" fmla="*/ 55199 w 666449"/>
                <a:gd name="connsiteY517" fmla="*/ 148504 h 319142"/>
                <a:gd name="connsiteX518" fmla="*/ 53982 w 666449"/>
                <a:gd name="connsiteY518" fmla="*/ 145926 h 319142"/>
                <a:gd name="connsiteX519" fmla="*/ 51550 w 666449"/>
                <a:gd name="connsiteY519" fmla="*/ 144564 h 319142"/>
                <a:gd name="connsiteX520" fmla="*/ 49572 w 666449"/>
                <a:gd name="connsiteY520" fmla="*/ 143655 h 319142"/>
                <a:gd name="connsiteX521" fmla="*/ 48063 w 666449"/>
                <a:gd name="connsiteY521" fmla="*/ 141839 h 319142"/>
                <a:gd name="connsiteX522" fmla="*/ 47464 w 666449"/>
                <a:gd name="connsiteY522" fmla="*/ 138807 h 319142"/>
                <a:gd name="connsiteX523" fmla="*/ 46701 w 666449"/>
                <a:gd name="connsiteY523" fmla="*/ 136991 h 319142"/>
                <a:gd name="connsiteX524" fmla="*/ 45194 w 666449"/>
                <a:gd name="connsiteY524" fmla="*/ 136683 h 319142"/>
                <a:gd name="connsiteX525" fmla="*/ 43377 w 666449"/>
                <a:gd name="connsiteY525" fmla="*/ 138191 h 319142"/>
                <a:gd name="connsiteX526" fmla="*/ 42923 w 666449"/>
                <a:gd name="connsiteY526" fmla="*/ 140007 h 319142"/>
                <a:gd name="connsiteX527" fmla="*/ 41415 w 666449"/>
                <a:gd name="connsiteY527" fmla="*/ 140007 h 319142"/>
                <a:gd name="connsiteX528" fmla="*/ 40053 w 666449"/>
                <a:gd name="connsiteY528" fmla="*/ 138953 h 319142"/>
                <a:gd name="connsiteX529" fmla="*/ 38837 w 666449"/>
                <a:gd name="connsiteY529" fmla="*/ 136829 h 319142"/>
                <a:gd name="connsiteX530" fmla="*/ 36712 w 666449"/>
                <a:gd name="connsiteY530" fmla="*/ 134850 h 319142"/>
                <a:gd name="connsiteX531" fmla="*/ 34896 w 666449"/>
                <a:gd name="connsiteY531" fmla="*/ 133342 h 319142"/>
                <a:gd name="connsiteX532" fmla="*/ 32172 w 666449"/>
                <a:gd name="connsiteY532" fmla="*/ 133650 h 319142"/>
                <a:gd name="connsiteX533" fmla="*/ 30502 w 666449"/>
                <a:gd name="connsiteY533" fmla="*/ 135158 h 319142"/>
                <a:gd name="connsiteX534" fmla="*/ 28070 w 666449"/>
                <a:gd name="connsiteY534" fmla="*/ 135612 h 319142"/>
                <a:gd name="connsiteX535" fmla="*/ 25491 w 666449"/>
                <a:gd name="connsiteY535" fmla="*/ 134396 h 319142"/>
                <a:gd name="connsiteX536" fmla="*/ 23821 w 666449"/>
                <a:gd name="connsiteY536" fmla="*/ 132726 h 319142"/>
                <a:gd name="connsiteX537" fmla="*/ 20934 w 666449"/>
                <a:gd name="connsiteY537" fmla="*/ 130602 h 319142"/>
                <a:gd name="connsiteX538" fmla="*/ 18048 w 666449"/>
                <a:gd name="connsiteY538" fmla="*/ 129694 h 319142"/>
                <a:gd name="connsiteX539" fmla="*/ 16686 w 666449"/>
                <a:gd name="connsiteY539" fmla="*/ 127877 h 319142"/>
                <a:gd name="connsiteX540" fmla="*/ 16232 w 666449"/>
                <a:gd name="connsiteY540" fmla="*/ 124991 h 319142"/>
                <a:gd name="connsiteX541" fmla="*/ 14724 w 666449"/>
                <a:gd name="connsiteY541" fmla="*/ 122867 h 319142"/>
                <a:gd name="connsiteX542" fmla="*/ 11691 w 666449"/>
                <a:gd name="connsiteY542" fmla="*/ 120742 h 319142"/>
                <a:gd name="connsiteX543" fmla="*/ 8059 w 666449"/>
                <a:gd name="connsiteY543" fmla="*/ 119835 h 319142"/>
                <a:gd name="connsiteX544" fmla="*/ 5173 w 666449"/>
                <a:gd name="connsiteY544" fmla="*/ 117564 h 319142"/>
                <a:gd name="connsiteX545" fmla="*/ 4865 w 666449"/>
                <a:gd name="connsiteY545" fmla="*/ 115748 h 319142"/>
                <a:gd name="connsiteX546" fmla="*/ 5465 w 666449"/>
                <a:gd name="connsiteY546" fmla="*/ 113478 h 319142"/>
                <a:gd name="connsiteX547" fmla="*/ 3341 w 666449"/>
                <a:gd name="connsiteY547" fmla="*/ 110754 h 319142"/>
                <a:gd name="connsiteX548" fmla="*/ 0 w 666449"/>
                <a:gd name="connsiteY548" fmla="*/ 108629 h 319142"/>
                <a:gd name="connsiteX549" fmla="*/ 0 w 666449"/>
                <a:gd name="connsiteY549" fmla="*/ 106651 h 319142"/>
                <a:gd name="connsiteX550" fmla="*/ 1816 w 666449"/>
                <a:gd name="connsiteY550" fmla="*/ 103765 h 319142"/>
                <a:gd name="connsiteX551" fmla="*/ 957 w 666449"/>
                <a:gd name="connsiteY551" fmla="*/ 96889 h 319142"/>
                <a:gd name="connsiteX552" fmla="*/ 4848 w 666449"/>
                <a:gd name="connsiteY552" fmla="*/ 96030 h 319142"/>
                <a:gd name="connsiteX553" fmla="*/ 7167 w 666449"/>
                <a:gd name="connsiteY553" fmla="*/ 93095 h 319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Lst>
              <a:rect l="l" t="t" r="r" b="b"/>
              <a:pathLst>
                <a:path w="666449" h="319142">
                  <a:moveTo>
                    <a:pt x="7135" y="93143"/>
                  </a:moveTo>
                  <a:lnTo>
                    <a:pt x="8351" y="91781"/>
                  </a:lnTo>
                  <a:lnTo>
                    <a:pt x="8351" y="87533"/>
                  </a:lnTo>
                  <a:lnTo>
                    <a:pt x="17594" y="86771"/>
                  </a:lnTo>
                  <a:lnTo>
                    <a:pt x="21227" y="87533"/>
                  </a:lnTo>
                  <a:lnTo>
                    <a:pt x="24113" y="84809"/>
                  </a:lnTo>
                  <a:lnTo>
                    <a:pt x="25783" y="87079"/>
                  </a:lnTo>
                  <a:lnTo>
                    <a:pt x="29270" y="86025"/>
                  </a:lnTo>
                  <a:lnTo>
                    <a:pt x="30323" y="82846"/>
                  </a:lnTo>
                  <a:lnTo>
                    <a:pt x="33956" y="82538"/>
                  </a:lnTo>
                  <a:lnTo>
                    <a:pt x="35626" y="81030"/>
                  </a:lnTo>
                  <a:lnTo>
                    <a:pt x="38804" y="80430"/>
                  </a:lnTo>
                  <a:lnTo>
                    <a:pt x="40166" y="77998"/>
                  </a:lnTo>
                  <a:lnTo>
                    <a:pt x="39258" y="75565"/>
                  </a:lnTo>
                  <a:lnTo>
                    <a:pt x="39113" y="72841"/>
                  </a:lnTo>
                  <a:lnTo>
                    <a:pt x="40166" y="72079"/>
                  </a:lnTo>
                  <a:lnTo>
                    <a:pt x="43799" y="71771"/>
                  </a:lnTo>
                  <a:lnTo>
                    <a:pt x="46231" y="71317"/>
                  </a:lnTo>
                  <a:lnTo>
                    <a:pt x="46231" y="67977"/>
                  </a:lnTo>
                  <a:lnTo>
                    <a:pt x="48810" y="66614"/>
                  </a:lnTo>
                  <a:lnTo>
                    <a:pt x="53058" y="65852"/>
                  </a:lnTo>
                  <a:lnTo>
                    <a:pt x="55636" y="63274"/>
                  </a:lnTo>
                  <a:lnTo>
                    <a:pt x="56998" y="63274"/>
                  </a:lnTo>
                  <a:cubicBezTo>
                    <a:pt x="56998" y="63274"/>
                    <a:pt x="57761" y="62366"/>
                    <a:pt x="58214" y="62366"/>
                  </a:cubicBezTo>
                  <a:lnTo>
                    <a:pt x="61393" y="62366"/>
                  </a:lnTo>
                  <a:lnTo>
                    <a:pt x="61393" y="60096"/>
                  </a:lnTo>
                  <a:lnTo>
                    <a:pt x="64879" y="59333"/>
                  </a:lnTo>
                  <a:lnTo>
                    <a:pt x="64879" y="57063"/>
                  </a:lnTo>
                  <a:lnTo>
                    <a:pt x="70036" y="56609"/>
                  </a:lnTo>
                  <a:lnTo>
                    <a:pt x="72468" y="55555"/>
                  </a:lnTo>
                  <a:lnTo>
                    <a:pt x="74739" y="54955"/>
                  </a:lnTo>
                  <a:lnTo>
                    <a:pt x="76247" y="54955"/>
                  </a:lnTo>
                  <a:lnTo>
                    <a:pt x="76247" y="52831"/>
                  </a:lnTo>
                  <a:lnTo>
                    <a:pt x="80333" y="52231"/>
                  </a:lnTo>
                  <a:lnTo>
                    <a:pt x="82003" y="47982"/>
                  </a:lnTo>
                  <a:cubicBezTo>
                    <a:pt x="82003" y="47982"/>
                    <a:pt x="82457" y="47220"/>
                    <a:pt x="82911" y="47074"/>
                  </a:cubicBezTo>
                  <a:cubicBezTo>
                    <a:pt x="83365" y="46928"/>
                    <a:pt x="85797" y="46766"/>
                    <a:pt x="85797" y="46766"/>
                  </a:cubicBezTo>
                  <a:lnTo>
                    <a:pt x="90046" y="47528"/>
                  </a:lnTo>
                  <a:lnTo>
                    <a:pt x="92316" y="47382"/>
                  </a:lnTo>
                  <a:lnTo>
                    <a:pt x="94587" y="41918"/>
                  </a:lnTo>
                  <a:lnTo>
                    <a:pt x="96095" y="41918"/>
                  </a:lnTo>
                  <a:cubicBezTo>
                    <a:pt x="96095" y="41918"/>
                    <a:pt x="96241" y="43734"/>
                    <a:pt x="96694" y="44042"/>
                  </a:cubicBezTo>
                  <a:cubicBezTo>
                    <a:pt x="97148" y="44350"/>
                    <a:pt x="99581" y="44642"/>
                    <a:pt x="99581" y="44642"/>
                  </a:cubicBezTo>
                  <a:lnTo>
                    <a:pt x="100635" y="46766"/>
                  </a:lnTo>
                  <a:lnTo>
                    <a:pt x="102905" y="47674"/>
                  </a:lnTo>
                  <a:lnTo>
                    <a:pt x="103813" y="44950"/>
                  </a:lnTo>
                  <a:lnTo>
                    <a:pt x="105792" y="44642"/>
                  </a:lnTo>
                  <a:lnTo>
                    <a:pt x="109278" y="45096"/>
                  </a:lnTo>
                  <a:lnTo>
                    <a:pt x="109278" y="46766"/>
                  </a:lnTo>
                  <a:lnTo>
                    <a:pt x="108062" y="48436"/>
                  </a:lnTo>
                  <a:lnTo>
                    <a:pt x="108662" y="50869"/>
                  </a:lnTo>
                  <a:lnTo>
                    <a:pt x="112910" y="50869"/>
                  </a:lnTo>
                  <a:lnTo>
                    <a:pt x="116997" y="50269"/>
                  </a:lnTo>
                  <a:lnTo>
                    <a:pt x="121245" y="50269"/>
                  </a:lnTo>
                  <a:lnTo>
                    <a:pt x="125332" y="51031"/>
                  </a:lnTo>
                  <a:lnTo>
                    <a:pt x="128964" y="51339"/>
                  </a:lnTo>
                  <a:lnTo>
                    <a:pt x="132305" y="51339"/>
                  </a:lnTo>
                  <a:lnTo>
                    <a:pt x="135337" y="51485"/>
                  </a:lnTo>
                  <a:lnTo>
                    <a:pt x="136699" y="53609"/>
                  </a:lnTo>
                  <a:lnTo>
                    <a:pt x="137461" y="56334"/>
                  </a:lnTo>
                  <a:lnTo>
                    <a:pt x="137461" y="61798"/>
                  </a:lnTo>
                  <a:lnTo>
                    <a:pt x="140039" y="64976"/>
                  </a:lnTo>
                  <a:lnTo>
                    <a:pt x="142018" y="69225"/>
                  </a:lnTo>
                  <a:lnTo>
                    <a:pt x="145358" y="68771"/>
                  </a:lnTo>
                  <a:lnTo>
                    <a:pt x="149607" y="68771"/>
                  </a:lnTo>
                  <a:lnTo>
                    <a:pt x="150823" y="70895"/>
                  </a:lnTo>
                  <a:lnTo>
                    <a:pt x="154763" y="71657"/>
                  </a:lnTo>
                  <a:lnTo>
                    <a:pt x="157941" y="71803"/>
                  </a:lnTo>
                  <a:lnTo>
                    <a:pt x="160374" y="73166"/>
                  </a:lnTo>
                  <a:lnTo>
                    <a:pt x="162498" y="71803"/>
                  </a:lnTo>
                  <a:lnTo>
                    <a:pt x="165222" y="71041"/>
                  </a:lnTo>
                  <a:lnTo>
                    <a:pt x="166438" y="69533"/>
                  </a:lnTo>
                  <a:lnTo>
                    <a:pt x="168563" y="69225"/>
                  </a:lnTo>
                  <a:lnTo>
                    <a:pt x="170379" y="70895"/>
                  </a:lnTo>
                  <a:lnTo>
                    <a:pt x="171433" y="70133"/>
                  </a:lnTo>
                  <a:lnTo>
                    <a:pt x="177352" y="72257"/>
                  </a:lnTo>
                  <a:lnTo>
                    <a:pt x="179168" y="74382"/>
                  </a:lnTo>
                  <a:lnTo>
                    <a:pt x="180530" y="72711"/>
                  </a:lnTo>
                  <a:lnTo>
                    <a:pt x="182654" y="73928"/>
                  </a:lnTo>
                  <a:lnTo>
                    <a:pt x="185233" y="72566"/>
                  </a:lnTo>
                  <a:lnTo>
                    <a:pt x="190989" y="74544"/>
                  </a:lnTo>
                  <a:lnTo>
                    <a:pt x="193114" y="76360"/>
                  </a:lnTo>
                  <a:lnTo>
                    <a:pt x="195838" y="78176"/>
                  </a:lnTo>
                  <a:lnTo>
                    <a:pt x="198870" y="78030"/>
                  </a:lnTo>
                  <a:lnTo>
                    <a:pt x="200540" y="76814"/>
                  </a:lnTo>
                  <a:lnTo>
                    <a:pt x="202665" y="75306"/>
                  </a:lnTo>
                  <a:lnTo>
                    <a:pt x="203573" y="74398"/>
                  </a:lnTo>
                  <a:lnTo>
                    <a:pt x="203573" y="72582"/>
                  </a:lnTo>
                  <a:lnTo>
                    <a:pt x="206151" y="71528"/>
                  </a:lnTo>
                  <a:lnTo>
                    <a:pt x="209037" y="72436"/>
                  </a:lnTo>
                  <a:lnTo>
                    <a:pt x="211162" y="70474"/>
                  </a:lnTo>
                  <a:lnTo>
                    <a:pt x="212378" y="69257"/>
                  </a:lnTo>
                  <a:lnTo>
                    <a:pt x="213740" y="68804"/>
                  </a:lnTo>
                  <a:lnTo>
                    <a:pt x="214502" y="66225"/>
                  </a:lnTo>
                  <a:lnTo>
                    <a:pt x="218297" y="60160"/>
                  </a:lnTo>
                  <a:lnTo>
                    <a:pt x="217534" y="56820"/>
                  </a:lnTo>
                  <a:lnTo>
                    <a:pt x="218297" y="54388"/>
                  </a:lnTo>
                  <a:lnTo>
                    <a:pt x="214956" y="50901"/>
                  </a:lnTo>
                  <a:lnTo>
                    <a:pt x="212070" y="46199"/>
                  </a:lnTo>
                  <a:lnTo>
                    <a:pt x="211015" y="44075"/>
                  </a:lnTo>
                  <a:lnTo>
                    <a:pt x="212686" y="41950"/>
                  </a:lnTo>
                  <a:lnTo>
                    <a:pt x="209053" y="38318"/>
                  </a:lnTo>
                  <a:lnTo>
                    <a:pt x="209053" y="34686"/>
                  </a:lnTo>
                  <a:lnTo>
                    <a:pt x="209508" y="32707"/>
                  </a:lnTo>
                  <a:lnTo>
                    <a:pt x="210562" y="29983"/>
                  </a:lnTo>
                  <a:lnTo>
                    <a:pt x="210707" y="27259"/>
                  </a:lnTo>
                  <a:lnTo>
                    <a:pt x="212378" y="24534"/>
                  </a:lnTo>
                  <a:lnTo>
                    <a:pt x="214956" y="22410"/>
                  </a:lnTo>
                  <a:lnTo>
                    <a:pt x="216318" y="19378"/>
                  </a:lnTo>
                  <a:lnTo>
                    <a:pt x="218297" y="17108"/>
                  </a:lnTo>
                  <a:lnTo>
                    <a:pt x="218297" y="14837"/>
                  </a:lnTo>
                  <a:lnTo>
                    <a:pt x="221329" y="13329"/>
                  </a:lnTo>
                  <a:lnTo>
                    <a:pt x="223307" y="11821"/>
                  </a:lnTo>
                  <a:lnTo>
                    <a:pt x="227102" y="10005"/>
                  </a:lnTo>
                  <a:lnTo>
                    <a:pt x="228156" y="8497"/>
                  </a:lnTo>
                  <a:lnTo>
                    <a:pt x="228156" y="5919"/>
                  </a:lnTo>
                  <a:lnTo>
                    <a:pt x="229210" y="2740"/>
                  </a:lnTo>
                  <a:lnTo>
                    <a:pt x="229210" y="762"/>
                  </a:lnTo>
                  <a:lnTo>
                    <a:pt x="231788" y="0"/>
                  </a:lnTo>
                  <a:lnTo>
                    <a:pt x="233004" y="1670"/>
                  </a:lnTo>
                  <a:lnTo>
                    <a:pt x="234512" y="2432"/>
                  </a:lnTo>
                  <a:lnTo>
                    <a:pt x="237399" y="3794"/>
                  </a:lnTo>
                  <a:lnTo>
                    <a:pt x="238453" y="5773"/>
                  </a:lnTo>
                  <a:lnTo>
                    <a:pt x="241793" y="6535"/>
                  </a:lnTo>
                  <a:lnTo>
                    <a:pt x="247258" y="7751"/>
                  </a:lnTo>
                  <a:lnTo>
                    <a:pt x="249528" y="10021"/>
                  </a:lnTo>
                  <a:lnTo>
                    <a:pt x="250890" y="12000"/>
                  </a:lnTo>
                  <a:lnTo>
                    <a:pt x="253923" y="13054"/>
                  </a:lnTo>
                  <a:lnTo>
                    <a:pt x="256809" y="13054"/>
                  </a:lnTo>
                  <a:lnTo>
                    <a:pt x="259533" y="12746"/>
                  </a:lnTo>
                  <a:lnTo>
                    <a:pt x="265452" y="13346"/>
                  </a:lnTo>
                  <a:lnTo>
                    <a:pt x="269084" y="15924"/>
                  </a:lnTo>
                  <a:lnTo>
                    <a:pt x="272117" y="17902"/>
                  </a:lnTo>
                  <a:lnTo>
                    <a:pt x="274241" y="17902"/>
                  </a:lnTo>
                  <a:lnTo>
                    <a:pt x="274241" y="18810"/>
                  </a:lnTo>
                  <a:lnTo>
                    <a:pt x="276219" y="19410"/>
                  </a:lnTo>
                  <a:lnTo>
                    <a:pt x="277727" y="20772"/>
                  </a:lnTo>
                  <a:lnTo>
                    <a:pt x="280451" y="21372"/>
                  </a:lnTo>
                  <a:lnTo>
                    <a:pt x="281814" y="23043"/>
                  </a:lnTo>
                  <a:lnTo>
                    <a:pt x="283938" y="22280"/>
                  </a:lnTo>
                  <a:lnTo>
                    <a:pt x="284992" y="21518"/>
                  </a:lnTo>
                  <a:lnTo>
                    <a:pt x="286662" y="22426"/>
                  </a:lnTo>
                  <a:lnTo>
                    <a:pt x="287570" y="23480"/>
                  </a:lnTo>
                  <a:lnTo>
                    <a:pt x="290003" y="23480"/>
                  </a:lnTo>
                  <a:lnTo>
                    <a:pt x="292273" y="23934"/>
                  </a:lnTo>
                  <a:lnTo>
                    <a:pt x="295451" y="25151"/>
                  </a:lnTo>
                  <a:lnTo>
                    <a:pt x="297267" y="26367"/>
                  </a:lnTo>
                  <a:lnTo>
                    <a:pt x="297267" y="29399"/>
                  </a:lnTo>
                  <a:lnTo>
                    <a:pt x="298484" y="31832"/>
                  </a:lnTo>
                  <a:lnTo>
                    <a:pt x="297721" y="34864"/>
                  </a:lnTo>
                  <a:lnTo>
                    <a:pt x="299845" y="40021"/>
                  </a:lnTo>
                  <a:lnTo>
                    <a:pt x="299845" y="43815"/>
                  </a:lnTo>
                  <a:lnTo>
                    <a:pt x="302116" y="47755"/>
                  </a:lnTo>
                  <a:lnTo>
                    <a:pt x="306202" y="52004"/>
                  </a:lnTo>
                  <a:lnTo>
                    <a:pt x="307418" y="54728"/>
                  </a:lnTo>
                  <a:lnTo>
                    <a:pt x="309089" y="57306"/>
                  </a:lnTo>
                  <a:lnTo>
                    <a:pt x="311813" y="58669"/>
                  </a:lnTo>
                  <a:lnTo>
                    <a:pt x="314083" y="59885"/>
                  </a:lnTo>
                  <a:lnTo>
                    <a:pt x="317423" y="60339"/>
                  </a:lnTo>
                  <a:lnTo>
                    <a:pt x="319548" y="59739"/>
                  </a:lnTo>
                  <a:lnTo>
                    <a:pt x="320602" y="60339"/>
                  </a:lnTo>
                  <a:lnTo>
                    <a:pt x="320602" y="62917"/>
                  </a:lnTo>
                  <a:lnTo>
                    <a:pt x="321818" y="64279"/>
                  </a:lnTo>
                  <a:lnTo>
                    <a:pt x="324250" y="63825"/>
                  </a:lnTo>
                  <a:lnTo>
                    <a:pt x="327737" y="64587"/>
                  </a:lnTo>
                  <a:lnTo>
                    <a:pt x="328499" y="65495"/>
                  </a:lnTo>
                  <a:lnTo>
                    <a:pt x="330769" y="65803"/>
                  </a:lnTo>
                  <a:lnTo>
                    <a:pt x="332893" y="64896"/>
                  </a:lnTo>
                  <a:lnTo>
                    <a:pt x="334872" y="64133"/>
                  </a:lnTo>
                  <a:lnTo>
                    <a:pt x="338212" y="65641"/>
                  </a:lnTo>
                  <a:lnTo>
                    <a:pt x="340936" y="64733"/>
                  </a:lnTo>
                  <a:lnTo>
                    <a:pt x="342915" y="62009"/>
                  </a:lnTo>
                  <a:lnTo>
                    <a:pt x="345801" y="60647"/>
                  </a:lnTo>
                  <a:lnTo>
                    <a:pt x="350958" y="59139"/>
                  </a:lnTo>
                  <a:lnTo>
                    <a:pt x="353228" y="57469"/>
                  </a:lnTo>
                  <a:lnTo>
                    <a:pt x="356568" y="57015"/>
                  </a:lnTo>
                  <a:lnTo>
                    <a:pt x="359909" y="57469"/>
                  </a:lnTo>
                  <a:lnTo>
                    <a:pt x="363395" y="55344"/>
                  </a:lnTo>
                  <a:lnTo>
                    <a:pt x="366574" y="55490"/>
                  </a:lnTo>
                  <a:lnTo>
                    <a:pt x="368244" y="55944"/>
                  </a:lnTo>
                  <a:lnTo>
                    <a:pt x="375071" y="55944"/>
                  </a:lnTo>
                  <a:lnTo>
                    <a:pt x="379157" y="58377"/>
                  </a:lnTo>
                  <a:lnTo>
                    <a:pt x="382043" y="59593"/>
                  </a:lnTo>
                  <a:lnTo>
                    <a:pt x="385076" y="59739"/>
                  </a:lnTo>
                  <a:lnTo>
                    <a:pt x="388254" y="59285"/>
                  </a:lnTo>
                  <a:lnTo>
                    <a:pt x="391286" y="59431"/>
                  </a:lnTo>
                  <a:lnTo>
                    <a:pt x="394173" y="60939"/>
                  </a:lnTo>
                  <a:lnTo>
                    <a:pt x="396443" y="62447"/>
                  </a:lnTo>
                  <a:lnTo>
                    <a:pt x="399021" y="64425"/>
                  </a:lnTo>
                  <a:lnTo>
                    <a:pt x="399021" y="67003"/>
                  </a:lnTo>
                  <a:lnTo>
                    <a:pt x="401291" y="69436"/>
                  </a:lnTo>
                  <a:lnTo>
                    <a:pt x="404470" y="69744"/>
                  </a:lnTo>
                  <a:lnTo>
                    <a:pt x="407956" y="70798"/>
                  </a:lnTo>
                  <a:lnTo>
                    <a:pt x="411442" y="71398"/>
                  </a:lnTo>
                  <a:lnTo>
                    <a:pt x="414329" y="71252"/>
                  </a:lnTo>
                  <a:lnTo>
                    <a:pt x="418415" y="72160"/>
                  </a:lnTo>
                  <a:lnTo>
                    <a:pt x="418415" y="78533"/>
                  </a:lnTo>
                  <a:lnTo>
                    <a:pt x="419323" y="80511"/>
                  </a:lnTo>
                  <a:lnTo>
                    <a:pt x="419323" y="82327"/>
                  </a:lnTo>
                  <a:lnTo>
                    <a:pt x="422048" y="83544"/>
                  </a:lnTo>
                  <a:lnTo>
                    <a:pt x="424934" y="85360"/>
                  </a:lnTo>
                  <a:lnTo>
                    <a:pt x="426442" y="88084"/>
                  </a:lnTo>
                  <a:lnTo>
                    <a:pt x="428112" y="89900"/>
                  </a:lnTo>
                  <a:lnTo>
                    <a:pt x="429928" y="91262"/>
                  </a:lnTo>
                  <a:lnTo>
                    <a:pt x="434631" y="91570"/>
                  </a:lnTo>
                  <a:lnTo>
                    <a:pt x="440242" y="91570"/>
                  </a:lnTo>
                  <a:lnTo>
                    <a:pt x="443128" y="91424"/>
                  </a:lnTo>
                  <a:lnTo>
                    <a:pt x="446306" y="91570"/>
                  </a:lnTo>
                  <a:lnTo>
                    <a:pt x="450847" y="95365"/>
                  </a:lnTo>
                  <a:lnTo>
                    <a:pt x="456149" y="95365"/>
                  </a:lnTo>
                  <a:lnTo>
                    <a:pt x="462814" y="96581"/>
                  </a:lnTo>
                  <a:lnTo>
                    <a:pt x="465992" y="96889"/>
                  </a:lnTo>
                  <a:lnTo>
                    <a:pt x="468425" y="94911"/>
                  </a:lnTo>
                  <a:lnTo>
                    <a:pt x="471603" y="96127"/>
                  </a:lnTo>
                  <a:lnTo>
                    <a:pt x="476143" y="96581"/>
                  </a:lnTo>
                  <a:lnTo>
                    <a:pt x="478575" y="95527"/>
                  </a:lnTo>
                  <a:lnTo>
                    <a:pt x="482970" y="93857"/>
                  </a:lnTo>
                  <a:lnTo>
                    <a:pt x="488127" y="92041"/>
                  </a:lnTo>
                  <a:lnTo>
                    <a:pt x="492067" y="91732"/>
                  </a:lnTo>
                  <a:lnTo>
                    <a:pt x="495100" y="89608"/>
                  </a:lnTo>
                  <a:lnTo>
                    <a:pt x="499948" y="90208"/>
                  </a:lnTo>
                  <a:lnTo>
                    <a:pt x="507067" y="86722"/>
                  </a:lnTo>
                  <a:lnTo>
                    <a:pt x="510407" y="85814"/>
                  </a:lnTo>
                  <a:lnTo>
                    <a:pt x="515564" y="85814"/>
                  </a:lnTo>
                  <a:lnTo>
                    <a:pt x="519358" y="85506"/>
                  </a:lnTo>
                  <a:lnTo>
                    <a:pt x="521628" y="83998"/>
                  </a:lnTo>
                  <a:lnTo>
                    <a:pt x="523607" y="82019"/>
                  </a:lnTo>
                  <a:lnTo>
                    <a:pt x="525277" y="79133"/>
                  </a:lnTo>
                  <a:lnTo>
                    <a:pt x="526785" y="76555"/>
                  </a:lnTo>
                  <a:lnTo>
                    <a:pt x="532704" y="71090"/>
                  </a:lnTo>
                  <a:lnTo>
                    <a:pt x="536499" y="70490"/>
                  </a:lnTo>
                  <a:lnTo>
                    <a:pt x="537860" y="67766"/>
                  </a:lnTo>
                  <a:lnTo>
                    <a:pt x="541347" y="66550"/>
                  </a:lnTo>
                  <a:lnTo>
                    <a:pt x="546812" y="62755"/>
                  </a:lnTo>
                  <a:lnTo>
                    <a:pt x="549390" y="61847"/>
                  </a:lnTo>
                  <a:lnTo>
                    <a:pt x="552568" y="62447"/>
                  </a:lnTo>
                  <a:lnTo>
                    <a:pt x="556201" y="62901"/>
                  </a:lnTo>
                  <a:lnTo>
                    <a:pt x="560449" y="62755"/>
                  </a:lnTo>
                  <a:lnTo>
                    <a:pt x="563173" y="64733"/>
                  </a:lnTo>
                  <a:lnTo>
                    <a:pt x="565606" y="67003"/>
                  </a:lnTo>
                  <a:lnTo>
                    <a:pt x="567584" y="68982"/>
                  </a:lnTo>
                  <a:lnTo>
                    <a:pt x="569092" y="71252"/>
                  </a:lnTo>
                  <a:cubicBezTo>
                    <a:pt x="569092" y="71252"/>
                    <a:pt x="570600" y="71852"/>
                    <a:pt x="571362" y="72160"/>
                  </a:cubicBezTo>
                  <a:cubicBezTo>
                    <a:pt x="572124" y="72468"/>
                    <a:pt x="574995" y="73214"/>
                    <a:pt x="574995" y="73214"/>
                  </a:cubicBezTo>
                  <a:lnTo>
                    <a:pt x="577719" y="73522"/>
                  </a:lnTo>
                  <a:lnTo>
                    <a:pt x="580297" y="72922"/>
                  </a:lnTo>
                  <a:lnTo>
                    <a:pt x="583183" y="71560"/>
                  </a:lnTo>
                  <a:lnTo>
                    <a:pt x="585616" y="70344"/>
                  </a:lnTo>
                  <a:lnTo>
                    <a:pt x="588048" y="70198"/>
                  </a:lnTo>
                  <a:lnTo>
                    <a:pt x="590935" y="70198"/>
                  </a:lnTo>
                  <a:lnTo>
                    <a:pt x="594275" y="70960"/>
                  </a:lnTo>
                  <a:lnTo>
                    <a:pt x="596854" y="72176"/>
                  </a:lnTo>
                  <a:lnTo>
                    <a:pt x="598524" y="73684"/>
                  </a:lnTo>
                  <a:lnTo>
                    <a:pt x="599432" y="75355"/>
                  </a:lnTo>
                  <a:lnTo>
                    <a:pt x="597875" y="78290"/>
                  </a:lnTo>
                  <a:lnTo>
                    <a:pt x="596205" y="81922"/>
                  </a:lnTo>
                  <a:lnTo>
                    <a:pt x="593481" y="89657"/>
                  </a:lnTo>
                  <a:lnTo>
                    <a:pt x="589848" y="97230"/>
                  </a:lnTo>
                  <a:lnTo>
                    <a:pt x="587870" y="103294"/>
                  </a:lnTo>
                  <a:lnTo>
                    <a:pt x="585599" y="107689"/>
                  </a:lnTo>
                  <a:lnTo>
                    <a:pt x="585454" y="110867"/>
                  </a:lnTo>
                  <a:lnTo>
                    <a:pt x="580751" y="116932"/>
                  </a:lnTo>
                  <a:lnTo>
                    <a:pt x="579989" y="121634"/>
                  </a:lnTo>
                  <a:lnTo>
                    <a:pt x="580751" y="125721"/>
                  </a:lnTo>
                  <a:lnTo>
                    <a:pt x="579843" y="126937"/>
                  </a:lnTo>
                  <a:lnTo>
                    <a:pt x="578481" y="127699"/>
                  </a:lnTo>
                  <a:lnTo>
                    <a:pt x="574995" y="130131"/>
                  </a:lnTo>
                  <a:lnTo>
                    <a:pt x="574686" y="132710"/>
                  </a:lnTo>
                  <a:lnTo>
                    <a:pt x="574995" y="136504"/>
                  </a:lnTo>
                  <a:lnTo>
                    <a:pt x="576973" y="139391"/>
                  </a:lnTo>
                  <a:lnTo>
                    <a:pt x="579551" y="142115"/>
                  </a:lnTo>
                  <a:lnTo>
                    <a:pt x="582437" y="143623"/>
                  </a:lnTo>
                  <a:lnTo>
                    <a:pt x="585162" y="142261"/>
                  </a:lnTo>
                  <a:lnTo>
                    <a:pt x="586378" y="140753"/>
                  </a:lnTo>
                  <a:lnTo>
                    <a:pt x="588956" y="139083"/>
                  </a:lnTo>
                  <a:lnTo>
                    <a:pt x="592897" y="139083"/>
                  </a:lnTo>
                  <a:cubicBezTo>
                    <a:pt x="593351" y="139083"/>
                    <a:pt x="595783" y="138937"/>
                    <a:pt x="595783" y="138937"/>
                  </a:cubicBezTo>
                  <a:lnTo>
                    <a:pt x="598361" y="137574"/>
                  </a:lnTo>
                  <a:lnTo>
                    <a:pt x="601702" y="137266"/>
                  </a:lnTo>
                  <a:lnTo>
                    <a:pt x="606096" y="138483"/>
                  </a:lnTo>
                  <a:lnTo>
                    <a:pt x="608675" y="139991"/>
                  </a:lnTo>
                  <a:lnTo>
                    <a:pt x="610945" y="142877"/>
                  </a:lnTo>
                  <a:lnTo>
                    <a:pt x="613523" y="144093"/>
                  </a:lnTo>
                  <a:lnTo>
                    <a:pt x="615502" y="142277"/>
                  </a:lnTo>
                  <a:lnTo>
                    <a:pt x="616264" y="140769"/>
                  </a:lnTo>
                  <a:lnTo>
                    <a:pt x="617318" y="138191"/>
                  </a:lnTo>
                  <a:lnTo>
                    <a:pt x="618226" y="136212"/>
                  </a:lnTo>
                  <a:lnTo>
                    <a:pt x="620496" y="134542"/>
                  </a:lnTo>
                  <a:lnTo>
                    <a:pt x="624128" y="133180"/>
                  </a:lnTo>
                  <a:lnTo>
                    <a:pt x="629593" y="133034"/>
                  </a:lnTo>
                  <a:lnTo>
                    <a:pt x="635512" y="133488"/>
                  </a:lnTo>
                  <a:cubicBezTo>
                    <a:pt x="635512" y="133488"/>
                    <a:pt x="638236" y="134850"/>
                    <a:pt x="638690" y="134996"/>
                  </a:cubicBezTo>
                  <a:cubicBezTo>
                    <a:pt x="639144" y="135142"/>
                    <a:pt x="640052" y="136504"/>
                    <a:pt x="640052" y="136504"/>
                  </a:cubicBezTo>
                  <a:lnTo>
                    <a:pt x="642030" y="139391"/>
                  </a:lnTo>
                  <a:lnTo>
                    <a:pt x="644009" y="142115"/>
                  </a:lnTo>
                  <a:lnTo>
                    <a:pt x="647041" y="143477"/>
                  </a:lnTo>
                  <a:lnTo>
                    <a:pt x="649765" y="145455"/>
                  </a:lnTo>
                  <a:lnTo>
                    <a:pt x="649765" y="147580"/>
                  </a:lnTo>
                  <a:lnTo>
                    <a:pt x="651128" y="149558"/>
                  </a:lnTo>
                  <a:lnTo>
                    <a:pt x="654014" y="150774"/>
                  </a:lnTo>
                  <a:lnTo>
                    <a:pt x="655830" y="152282"/>
                  </a:lnTo>
                  <a:lnTo>
                    <a:pt x="661749" y="159255"/>
                  </a:lnTo>
                  <a:lnTo>
                    <a:pt x="664019" y="163958"/>
                  </a:lnTo>
                  <a:cubicBezTo>
                    <a:pt x="664019" y="163958"/>
                    <a:pt x="664927" y="166844"/>
                    <a:pt x="664927" y="167298"/>
                  </a:cubicBezTo>
                  <a:cubicBezTo>
                    <a:pt x="664927" y="167752"/>
                    <a:pt x="666289" y="169568"/>
                    <a:pt x="666435" y="170476"/>
                  </a:cubicBezTo>
                  <a:cubicBezTo>
                    <a:pt x="666581" y="171384"/>
                    <a:pt x="665527" y="173509"/>
                    <a:pt x="665527" y="173509"/>
                  </a:cubicBezTo>
                  <a:lnTo>
                    <a:pt x="662803" y="175941"/>
                  </a:lnTo>
                  <a:lnTo>
                    <a:pt x="659771" y="176541"/>
                  </a:lnTo>
                  <a:cubicBezTo>
                    <a:pt x="659771" y="176541"/>
                    <a:pt x="657338" y="176233"/>
                    <a:pt x="656738" y="176087"/>
                  </a:cubicBezTo>
                  <a:cubicBezTo>
                    <a:pt x="656138" y="175941"/>
                    <a:pt x="652489" y="175779"/>
                    <a:pt x="651890" y="175779"/>
                  </a:cubicBezTo>
                  <a:cubicBezTo>
                    <a:pt x="651290" y="175779"/>
                    <a:pt x="649911" y="175179"/>
                    <a:pt x="649911" y="175179"/>
                  </a:cubicBezTo>
                  <a:lnTo>
                    <a:pt x="647787" y="172909"/>
                  </a:lnTo>
                  <a:lnTo>
                    <a:pt x="646117" y="172000"/>
                  </a:lnTo>
                  <a:lnTo>
                    <a:pt x="643539" y="171692"/>
                  </a:lnTo>
                  <a:lnTo>
                    <a:pt x="641560" y="173363"/>
                  </a:lnTo>
                  <a:lnTo>
                    <a:pt x="639890" y="173817"/>
                  </a:lnTo>
                  <a:cubicBezTo>
                    <a:pt x="639890" y="173817"/>
                    <a:pt x="637766" y="173509"/>
                    <a:pt x="637166" y="173509"/>
                  </a:cubicBezTo>
                  <a:cubicBezTo>
                    <a:pt x="636566" y="173509"/>
                    <a:pt x="634134" y="172455"/>
                    <a:pt x="634134" y="172455"/>
                  </a:cubicBezTo>
                  <a:lnTo>
                    <a:pt x="631101" y="172909"/>
                  </a:lnTo>
                  <a:lnTo>
                    <a:pt x="628069" y="174579"/>
                  </a:lnTo>
                  <a:lnTo>
                    <a:pt x="624891" y="176703"/>
                  </a:lnTo>
                  <a:lnTo>
                    <a:pt x="622912" y="178211"/>
                  </a:lnTo>
                  <a:cubicBezTo>
                    <a:pt x="622912" y="178211"/>
                    <a:pt x="621096" y="178973"/>
                    <a:pt x="620642" y="178973"/>
                  </a:cubicBezTo>
                  <a:cubicBezTo>
                    <a:pt x="620188" y="178973"/>
                    <a:pt x="618972" y="177919"/>
                    <a:pt x="618972" y="177919"/>
                  </a:cubicBezTo>
                  <a:lnTo>
                    <a:pt x="617301" y="176411"/>
                  </a:lnTo>
                  <a:cubicBezTo>
                    <a:pt x="617301" y="176411"/>
                    <a:pt x="615485" y="176411"/>
                    <a:pt x="615031" y="176557"/>
                  </a:cubicBezTo>
                  <a:cubicBezTo>
                    <a:pt x="614577" y="176703"/>
                    <a:pt x="613977" y="178535"/>
                    <a:pt x="613977" y="178535"/>
                  </a:cubicBezTo>
                  <a:lnTo>
                    <a:pt x="613523" y="180806"/>
                  </a:lnTo>
                  <a:lnTo>
                    <a:pt x="611253" y="183076"/>
                  </a:lnTo>
                  <a:lnTo>
                    <a:pt x="608983" y="183384"/>
                  </a:lnTo>
                  <a:lnTo>
                    <a:pt x="605642" y="183530"/>
                  </a:lnTo>
                  <a:lnTo>
                    <a:pt x="601394" y="183530"/>
                  </a:lnTo>
                  <a:cubicBezTo>
                    <a:pt x="601394" y="183530"/>
                    <a:pt x="599415" y="184746"/>
                    <a:pt x="598669" y="184892"/>
                  </a:cubicBezTo>
                  <a:cubicBezTo>
                    <a:pt x="597907" y="185038"/>
                    <a:pt x="595491" y="187325"/>
                    <a:pt x="595491" y="187325"/>
                  </a:cubicBezTo>
                  <a:lnTo>
                    <a:pt x="593367" y="190357"/>
                  </a:lnTo>
                  <a:lnTo>
                    <a:pt x="590480" y="194751"/>
                  </a:lnTo>
                  <a:lnTo>
                    <a:pt x="589881" y="196876"/>
                  </a:lnTo>
                  <a:lnTo>
                    <a:pt x="589573" y="200508"/>
                  </a:lnTo>
                  <a:cubicBezTo>
                    <a:pt x="589573" y="200508"/>
                    <a:pt x="588356" y="202632"/>
                    <a:pt x="587756" y="202778"/>
                  </a:cubicBezTo>
                  <a:cubicBezTo>
                    <a:pt x="587157" y="202924"/>
                    <a:pt x="586248" y="204286"/>
                    <a:pt x="586248" y="204286"/>
                  </a:cubicBezTo>
                  <a:lnTo>
                    <a:pt x="583070" y="206264"/>
                  </a:lnTo>
                  <a:lnTo>
                    <a:pt x="580184" y="209751"/>
                  </a:lnTo>
                  <a:lnTo>
                    <a:pt x="577151" y="211421"/>
                  </a:lnTo>
                  <a:lnTo>
                    <a:pt x="572611" y="213091"/>
                  </a:lnTo>
                  <a:lnTo>
                    <a:pt x="568670" y="213691"/>
                  </a:lnTo>
                  <a:cubicBezTo>
                    <a:pt x="568670" y="213691"/>
                    <a:pt x="563206" y="213383"/>
                    <a:pt x="562752" y="213383"/>
                  </a:cubicBezTo>
                  <a:cubicBezTo>
                    <a:pt x="562298" y="213383"/>
                    <a:pt x="559265" y="212021"/>
                    <a:pt x="558665" y="211875"/>
                  </a:cubicBezTo>
                  <a:cubicBezTo>
                    <a:pt x="558065" y="211729"/>
                    <a:pt x="555779" y="212021"/>
                    <a:pt x="555779" y="212021"/>
                  </a:cubicBezTo>
                  <a:cubicBezTo>
                    <a:pt x="555779" y="212021"/>
                    <a:pt x="554271" y="212621"/>
                    <a:pt x="553801" y="213075"/>
                  </a:cubicBezTo>
                  <a:cubicBezTo>
                    <a:pt x="553347" y="213529"/>
                    <a:pt x="553039" y="215345"/>
                    <a:pt x="552747" y="215799"/>
                  </a:cubicBezTo>
                  <a:cubicBezTo>
                    <a:pt x="552438" y="216253"/>
                    <a:pt x="552147" y="218378"/>
                    <a:pt x="551692" y="218832"/>
                  </a:cubicBezTo>
                  <a:cubicBezTo>
                    <a:pt x="551238" y="219286"/>
                    <a:pt x="550185" y="221410"/>
                    <a:pt x="549568" y="221718"/>
                  </a:cubicBezTo>
                  <a:cubicBezTo>
                    <a:pt x="548952" y="222026"/>
                    <a:pt x="546536" y="223988"/>
                    <a:pt x="546536" y="223988"/>
                  </a:cubicBezTo>
                  <a:lnTo>
                    <a:pt x="543650" y="225496"/>
                  </a:lnTo>
                  <a:lnTo>
                    <a:pt x="539109" y="228221"/>
                  </a:lnTo>
                  <a:lnTo>
                    <a:pt x="536839" y="230491"/>
                  </a:lnTo>
                  <a:lnTo>
                    <a:pt x="532898" y="231091"/>
                  </a:lnTo>
                  <a:lnTo>
                    <a:pt x="529412" y="230945"/>
                  </a:lnTo>
                  <a:lnTo>
                    <a:pt x="525472" y="230183"/>
                  </a:lnTo>
                  <a:lnTo>
                    <a:pt x="521677" y="228821"/>
                  </a:lnTo>
                  <a:lnTo>
                    <a:pt x="519099" y="228675"/>
                  </a:lnTo>
                  <a:lnTo>
                    <a:pt x="516066" y="227767"/>
                  </a:lnTo>
                  <a:lnTo>
                    <a:pt x="512726" y="225188"/>
                  </a:lnTo>
                  <a:lnTo>
                    <a:pt x="510148" y="222756"/>
                  </a:lnTo>
                  <a:lnTo>
                    <a:pt x="507423" y="222448"/>
                  </a:lnTo>
                  <a:cubicBezTo>
                    <a:pt x="507423" y="222448"/>
                    <a:pt x="504391" y="221994"/>
                    <a:pt x="503337" y="221994"/>
                  </a:cubicBezTo>
                  <a:cubicBezTo>
                    <a:pt x="502283" y="221994"/>
                    <a:pt x="499851" y="222756"/>
                    <a:pt x="499851" y="222756"/>
                  </a:cubicBezTo>
                  <a:lnTo>
                    <a:pt x="496818" y="225934"/>
                  </a:lnTo>
                  <a:cubicBezTo>
                    <a:pt x="496818" y="225934"/>
                    <a:pt x="494694" y="229113"/>
                    <a:pt x="494386" y="229566"/>
                  </a:cubicBezTo>
                  <a:cubicBezTo>
                    <a:pt x="494078" y="230021"/>
                    <a:pt x="493478" y="232145"/>
                    <a:pt x="493478" y="232145"/>
                  </a:cubicBezTo>
                  <a:cubicBezTo>
                    <a:pt x="493478" y="232145"/>
                    <a:pt x="493024" y="235177"/>
                    <a:pt x="492716" y="235777"/>
                  </a:cubicBezTo>
                  <a:cubicBezTo>
                    <a:pt x="492408" y="236377"/>
                    <a:pt x="491662" y="238501"/>
                    <a:pt x="491662" y="238501"/>
                  </a:cubicBezTo>
                  <a:lnTo>
                    <a:pt x="490446" y="243042"/>
                  </a:lnTo>
                  <a:lnTo>
                    <a:pt x="491208" y="245312"/>
                  </a:lnTo>
                  <a:lnTo>
                    <a:pt x="492262" y="248344"/>
                  </a:lnTo>
                  <a:lnTo>
                    <a:pt x="494532" y="251377"/>
                  </a:lnTo>
                  <a:lnTo>
                    <a:pt x="496802" y="254101"/>
                  </a:lnTo>
                  <a:lnTo>
                    <a:pt x="499688" y="256533"/>
                  </a:lnTo>
                  <a:lnTo>
                    <a:pt x="501959" y="258966"/>
                  </a:lnTo>
                  <a:lnTo>
                    <a:pt x="501651" y="262306"/>
                  </a:lnTo>
                  <a:cubicBezTo>
                    <a:pt x="501651" y="262306"/>
                    <a:pt x="499835" y="262906"/>
                    <a:pt x="499218" y="262906"/>
                  </a:cubicBezTo>
                  <a:cubicBezTo>
                    <a:pt x="498602" y="262906"/>
                    <a:pt x="496640" y="263668"/>
                    <a:pt x="496640" y="263668"/>
                  </a:cubicBezTo>
                  <a:lnTo>
                    <a:pt x="495132" y="265647"/>
                  </a:lnTo>
                  <a:lnTo>
                    <a:pt x="492862" y="267463"/>
                  </a:lnTo>
                  <a:lnTo>
                    <a:pt x="490429" y="267917"/>
                  </a:lnTo>
                  <a:lnTo>
                    <a:pt x="488451" y="269587"/>
                  </a:lnTo>
                  <a:lnTo>
                    <a:pt x="484965" y="270803"/>
                  </a:lnTo>
                  <a:lnTo>
                    <a:pt x="481170" y="272473"/>
                  </a:lnTo>
                  <a:lnTo>
                    <a:pt x="477830" y="276106"/>
                  </a:lnTo>
                  <a:lnTo>
                    <a:pt x="474797" y="280954"/>
                  </a:lnTo>
                  <a:cubicBezTo>
                    <a:pt x="474797" y="280954"/>
                    <a:pt x="473290" y="282770"/>
                    <a:pt x="472819" y="283078"/>
                  </a:cubicBezTo>
                  <a:cubicBezTo>
                    <a:pt x="472365" y="283387"/>
                    <a:pt x="470095" y="285657"/>
                    <a:pt x="470095" y="285657"/>
                  </a:cubicBezTo>
                  <a:lnTo>
                    <a:pt x="468425" y="287927"/>
                  </a:lnTo>
                  <a:lnTo>
                    <a:pt x="465992" y="289597"/>
                  </a:lnTo>
                  <a:lnTo>
                    <a:pt x="463106" y="291722"/>
                  </a:lnTo>
                  <a:cubicBezTo>
                    <a:pt x="463106" y="291722"/>
                    <a:pt x="459619" y="292322"/>
                    <a:pt x="459020" y="292484"/>
                  </a:cubicBezTo>
                  <a:cubicBezTo>
                    <a:pt x="458419" y="292630"/>
                    <a:pt x="455987" y="293846"/>
                    <a:pt x="455987" y="293846"/>
                  </a:cubicBezTo>
                  <a:lnTo>
                    <a:pt x="452955" y="296116"/>
                  </a:lnTo>
                  <a:cubicBezTo>
                    <a:pt x="452955" y="296116"/>
                    <a:pt x="449323" y="297786"/>
                    <a:pt x="448868" y="297786"/>
                  </a:cubicBezTo>
                  <a:cubicBezTo>
                    <a:pt x="448414" y="297786"/>
                    <a:pt x="446436" y="297478"/>
                    <a:pt x="446436" y="297478"/>
                  </a:cubicBezTo>
                  <a:lnTo>
                    <a:pt x="441896" y="297478"/>
                  </a:lnTo>
                  <a:cubicBezTo>
                    <a:pt x="441442" y="297478"/>
                    <a:pt x="438555" y="298532"/>
                    <a:pt x="438555" y="298532"/>
                  </a:cubicBezTo>
                  <a:cubicBezTo>
                    <a:pt x="438555" y="298532"/>
                    <a:pt x="434615" y="298386"/>
                    <a:pt x="433853" y="298078"/>
                  </a:cubicBezTo>
                  <a:cubicBezTo>
                    <a:pt x="433091" y="297770"/>
                    <a:pt x="430366" y="297024"/>
                    <a:pt x="430366" y="297024"/>
                  </a:cubicBezTo>
                  <a:cubicBezTo>
                    <a:pt x="430366" y="297024"/>
                    <a:pt x="426426" y="296570"/>
                    <a:pt x="425972" y="296570"/>
                  </a:cubicBezTo>
                  <a:lnTo>
                    <a:pt x="421431" y="296570"/>
                  </a:lnTo>
                  <a:lnTo>
                    <a:pt x="417799" y="298840"/>
                  </a:lnTo>
                  <a:lnTo>
                    <a:pt x="414005" y="298986"/>
                  </a:lnTo>
                  <a:lnTo>
                    <a:pt x="411280" y="298532"/>
                  </a:lnTo>
                  <a:lnTo>
                    <a:pt x="407486" y="298224"/>
                  </a:lnTo>
                  <a:lnTo>
                    <a:pt x="405053" y="298532"/>
                  </a:lnTo>
                  <a:lnTo>
                    <a:pt x="404145" y="299748"/>
                  </a:lnTo>
                  <a:lnTo>
                    <a:pt x="402329" y="300802"/>
                  </a:lnTo>
                  <a:lnTo>
                    <a:pt x="399605" y="300656"/>
                  </a:lnTo>
                  <a:lnTo>
                    <a:pt x="393686" y="302164"/>
                  </a:lnTo>
                  <a:lnTo>
                    <a:pt x="382773" y="306867"/>
                  </a:lnTo>
                  <a:lnTo>
                    <a:pt x="372460" y="311570"/>
                  </a:lnTo>
                  <a:lnTo>
                    <a:pt x="364125" y="315202"/>
                  </a:lnTo>
                  <a:lnTo>
                    <a:pt x="360330" y="318234"/>
                  </a:lnTo>
                  <a:lnTo>
                    <a:pt x="356698" y="319142"/>
                  </a:lnTo>
                  <a:lnTo>
                    <a:pt x="354120" y="317926"/>
                  </a:lnTo>
                  <a:lnTo>
                    <a:pt x="347455" y="317472"/>
                  </a:lnTo>
                  <a:lnTo>
                    <a:pt x="347147" y="312770"/>
                  </a:lnTo>
                  <a:lnTo>
                    <a:pt x="346239" y="312316"/>
                  </a:lnTo>
                  <a:lnTo>
                    <a:pt x="343352" y="313370"/>
                  </a:lnTo>
                  <a:lnTo>
                    <a:pt x="337142" y="314878"/>
                  </a:lnTo>
                  <a:cubicBezTo>
                    <a:pt x="337142" y="314878"/>
                    <a:pt x="331223" y="314115"/>
                    <a:pt x="330769" y="313970"/>
                  </a:cubicBezTo>
                  <a:cubicBezTo>
                    <a:pt x="330315" y="313824"/>
                    <a:pt x="325466" y="312753"/>
                    <a:pt x="325466" y="312753"/>
                  </a:cubicBezTo>
                  <a:lnTo>
                    <a:pt x="320002" y="309575"/>
                  </a:lnTo>
                  <a:lnTo>
                    <a:pt x="314245" y="307143"/>
                  </a:lnTo>
                  <a:lnTo>
                    <a:pt x="310159" y="304710"/>
                  </a:lnTo>
                  <a:lnTo>
                    <a:pt x="305910" y="304110"/>
                  </a:lnTo>
                  <a:cubicBezTo>
                    <a:pt x="305910" y="304110"/>
                    <a:pt x="300300" y="303964"/>
                    <a:pt x="299537" y="303802"/>
                  </a:cubicBezTo>
                  <a:cubicBezTo>
                    <a:pt x="298775" y="303656"/>
                    <a:pt x="296505" y="301824"/>
                    <a:pt x="296505" y="301824"/>
                  </a:cubicBezTo>
                  <a:lnTo>
                    <a:pt x="293619" y="299100"/>
                  </a:lnTo>
                  <a:lnTo>
                    <a:pt x="292110" y="297121"/>
                  </a:lnTo>
                  <a:lnTo>
                    <a:pt x="288932" y="295759"/>
                  </a:lnTo>
                  <a:cubicBezTo>
                    <a:pt x="288932" y="295759"/>
                    <a:pt x="283322" y="295159"/>
                    <a:pt x="282868" y="295159"/>
                  </a:cubicBezTo>
                  <a:cubicBezTo>
                    <a:pt x="282414" y="295159"/>
                    <a:pt x="278619" y="293651"/>
                    <a:pt x="278619" y="293651"/>
                  </a:cubicBezTo>
                  <a:lnTo>
                    <a:pt x="274825" y="292743"/>
                  </a:lnTo>
                  <a:lnTo>
                    <a:pt x="269522" y="291981"/>
                  </a:lnTo>
                  <a:lnTo>
                    <a:pt x="261495" y="291673"/>
                  </a:lnTo>
                  <a:lnTo>
                    <a:pt x="258771" y="292889"/>
                  </a:lnTo>
                  <a:lnTo>
                    <a:pt x="254231" y="292889"/>
                  </a:lnTo>
                  <a:lnTo>
                    <a:pt x="247258" y="294251"/>
                  </a:lnTo>
                  <a:lnTo>
                    <a:pt x="240139" y="294851"/>
                  </a:lnTo>
                  <a:lnTo>
                    <a:pt x="233020" y="294397"/>
                  </a:lnTo>
                  <a:lnTo>
                    <a:pt x="223015" y="293635"/>
                  </a:lnTo>
                  <a:cubicBezTo>
                    <a:pt x="223015" y="293635"/>
                    <a:pt x="210740" y="292127"/>
                    <a:pt x="210286" y="292127"/>
                  </a:cubicBezTo>
                  <a:cubicBezTo>
                    <a:pt x="209832" y="292127"/>
                    <a:pt x="203005" y="290457"/>
                    <a:pt x="203005" y="290457"/>
                  </a:cubicBezTo>
                  <a:lnTo>
                    <a:pt x="195578" y="289095"/>
                  </a:lnTo>
                  <a:lnTo>
                    <a:pt x="188751" y="289857"/>
                  </a:lnTo>
                  <a:lnTo>
                    <a:pt x="182232" y="290003"/>
                  </a:lnTo>
                  <a:lnTo>
                    <a:pt x="179962" y="290603"/>
                  </a:lnTo>
                  <a:lnTo>
                    <a:pt x="178600" y="288624"/>
                  </a:lnTo>
                  <a:lnTo>
                    <a:pt x="178292" y="285138"/>
                  </a:lnTo>
                  <a:lnTo>
                    <a:pt x="174952" y="281506"/>
                  </a:lnTo>
                  <a:cubicBezTo>
                    <a:pt x="174952" y="281506"/>
                    <a:pt x="171919" y="278781"/>
                    <a:pt x="171465" y="278619"/>
                  </a:cubicBezTo>
                  <a:cubicBezTo>
                    <a:pt x="171011" y="278473"/>
                    <a:pt x="169033" y="276349"/>
                    <a:pt x="169033" y="276349"/>
                  </a:cubicBezTo>
                  <a:lnTo>
                    <a:pt x="168271" y="273463"/>
                  </a:lnTo>
                  <a:lnTo>
                    <a:pt x="167817" y="269522"/>
                  </a:lnTo>
                  <a:cubicBezTo>
                    <a:pt x="167817" y="269522"/>
                    <a:pt x="166001" y="266636"/>
                    <a:pt x="165693" y="265890"/>
                  </a:cubicBezTo>
                  <a:cubicBezTo>
                    <a:pt x="165385" y="265128"/>
                    <a:pt x="163714" y="262549"/>
                    <a:pt x="163714" y="262549"/>
                  </a:cubicBezTo>
                  <a:lnTo>
                    <a:pt x="162806" y="257247"/>
                  </a:lnTo>
                  <a:cubicBezTo>
                    <a:pt x="162806" y="257247"/>
                    <a:pt x="160536" y="255431"/>
                    <a:pt x="160082" y="255269"/>
                  </a:cubicBezTo>
                  <a:cubicBezTo>
                    <a:pt x="159628" y="255122"/>
                    <a:pt x="157650" y="254506"/>
                    <a:pt x="157650" y="254506"/>
                  </a:cubicBezTo>
                  <a:cubicBezTo>
                    <a:pt x="157650" y="254506"/>
                    <a:pt x="157342" y="252998"/>
                    <a:pt x="157342" y="251928"/>
                  </a:cubicBezTo>
                  <a:cubicBezTo>
                    <a:pt x="157342" y="250858"/>
                    <a:pt x="157796" y="249350"/>
                    <a:pt x="157796" y="249350"/>
                  </a:cubicBezTo>
                  <a:lnTo>
                    <a:pt x="158250" y="246625"/>
                  </a:lnTo>
                  <a:lnTo>
                    <a:pt x="156741" y="245863"/>
                  </a:lnTo>
                  <a:lnTo>
                    <a:pt x="154309" y="247080"/>
                  </a:lnTo>
                  <a:lnTo>
                    <a:pt x="151131" y="247388"/>
                  </a:lnTo>
                  <a:lnTo>
                    <a:pt x="146882" y="246171"/>
                  </a:lnTo>
                  <a:lnTo>
                    <a:pt x="143542" y="244193"/>
                  </a:lnTo>
                  <a:lnTo>
                    <a:pt x="139602" y="241161"/>
                  </a:lnTo>
                  <a:lnTo>
                    <a:pt x="134899" y="237674"/>
                  </a:lnTo>
                  <a:lnTo>
                    <a:pt x="128834" y="233426"/>
                  </a:lnTo>
                  <a:lnTo>
                    <a:pt x="123840" y="230393"/>
                  </a:lnTo>
                  <a:lnTo>
                    <a:pt x="117013" y="227361"/>
                  </a:lnTo>
                  <a:lnTo>
                    <a:pt x="108986" y="225691"/>
                  </a:lnTo>
                  <a:lnTo>
                    <a:pt x="104138" y="225999"/>
                  </a:lnTo>
                  <a:lnTo>
                    <a:pt x="100651" y="226453"/>
                  </a:lnTo>
                  <a:cubicBezTo>
                    <a:pt x="100651" y="226453"/>
                    <a:pt x="96403" y="226599"/>
                    <a:pt x="95494" y="226453"/>
                  </a:cubicBezTo>
                  <a:cubicBezTo>
                    <a:pt x="94587" y="226307"/>
                    <a:pt x="92316" y="224945"/>
                    <a:pt x="92316" y="224945"/>
                  </a:cubicBezTo>
                  <a:lnTo>
                    <a:pt x="88376" y="224037"/>
                  </a:lnTo>
                  <a:lnTo>
                    <a:pt x="83673" y="223729"/>
                  </a:lnTo>
                  <a:lnTo>
                    <a:pt x="80333" y="224183"/>
                  </a:lnTo>
                  <a:lnTo>
                    <a:pt x="77155" y="221913"/>
                  </a:lnTo>
                  <a:lnTo>
                    <a:pt x="74884" y="222821"/>
                  </a:lnTo>
                  <a:lnTo>
                    <a:pt x="72160" y="221151"/>
                  </a:lnTo>
                  <a:cubicBezTo>
                    <a:pt x="72160" y="221151"/>
                    <a:pt x="69728" y="220696"/>
                    <a:pt x="69274" y="220696"/>
                  </a:cubicBezTo>
                  <a:cubicBezTo>
                    <a:pt x="68820" y="220696"/>
                    <a:pt x="66095" y="219934"/>
                    <a:pt x="66095" y="219934"/>
                  </a:cubicBezTo>
                  <a:lnTo>
                    <a:pt x="63971" y="216902"/>
                  </a:lnTo>
                  <a:lnTo>
                    <a:pt x="62609" y="213416"/>
                  </a:lnTo>
                  <a:lnTo>
                    <a:pt x="60939" y="211145"/>
                  </a:lnTo>
                  <a:lnTo>
                    <a:pt x="60631" y="208713"/>
                  </a:lnTo>
                  <a:lnTo>
                    <a:pt x="60939" y="206135"/>
                  </a:lnTo>
                  <a:lnTo>
                    <a:pt x="61847" y="203102"/>
                  </a:lnTo>
                  <a:lnTo>
                    <a:pt x="63825" y="200524"/>
                  </a:lnTo>
                  <a:lnTo>
                    <a:pt x="66258" y="197800"/>
                  </a:lnTo>
                  <a:lnTo>
                    <a:pt x="67766" y="195676"/>
                  </a:lnTo>
                  <a:lnTo>
                    <a:pt x="67620" y="193697"/>
                  </a:lnTo>
                  <a:lnTo>
                    <a:pt x="66566" y="191265"/>
                  </a:lnTo>
                  <a:cubicBezTo>
                    <a:pt x="66566" y="191265"/>
                    <a:pt x="65966" y="188832"/>
                    <a:pt x="65804" y="188379"/>
                  </a:cubicBezTo>
                  <a:cubicBezTo>
                    <a:pt x="65658" y="187924"/>
                    <a:pt x="65804" y="186254"/>
                    <a:pt x="65804" y="186254"/>
                  </a:cubicBezTo>
                  <a:lnTo>
                    <a:pt x="67020" y="183984"/>
                  </a:lnTo>
                  <a:lnTo>
                    <a:pt x="67928" y="181552"/>
                  </a:lnTo>
                  <a:lnTo>
                    <a:pt x="67928" y="175633"/>
                  </a:lnTo>
                  <a:cubicBezTo>
                    <a:pt x="67928" y="175633"/>
                    <a:pt x="67166" y="173200"/>
                    <a:pt x="67020" y="172747"/>
                  </a:cubicBezTo>
                  <a:cubicBezTo>
                    <a:pt x="66874" y="172292"/>
                    <a:pt x="65804" y="169860"/>
                    <a:pt x="65804" y="169860"/>
                  </a:cubicBezTo>
                  <a:lnTo>
                    <a:pt x="63533" y="167590"/>
                  </a:lnTo>
                  <a:lnTo>
                    <a:pt x="61409" y="164558"/>
                  </a:lnTo>
                  <a:lnTo>
                    <a:pt x="58231" y="160471"/>
                  </a:lnTo>
                  <a:lnTo>
                    <a:pt x="57014" y="158655"/>
                  </a:lnTo>
                  <a:lnTo>
                    <a:pt x="56869" y="155931"/>
                  </a:lnTo>
                  <a:cubicBezTo>
                    <a:pt x="56869" y="155931"/>
                    <a:pt x="56869" y="154115"/>
                    <a:pt x="56560" y="153352"/>
                  </a:cubicBezTo>
                  <a:cubicBezTo>
                    <a:pt x="56252" y="152590"/>
                    <a:pt x="55199" y="151082"/>
                    <a:pt x="55199" y="151082"/>
                  </a:cubicBezTo>
                  <a:lnTo>
                    <a:pt x="55199" y="148504"/>
                  </a:lnTo>
                  <a:lnTo>
                    <a:pt x="53982" y="145926"/>
                  </a:lnTo>
                  <a:lnTo>
                    <a:pt x="51550" y="144564"/>
                  </a:lnTo>
                  <a:lnTo>
                    <a:pt x="49572" y="143655"/>
                  </a:lnTo>
                  <a:lnTo>
                    <a:pt x="48063" y="141839"/>
                  </a:lnTo>
                  <a:lnTo>
                    <a:pt x="47464" y="138807"/>
                  </a:lnTo>
                  <a:lnTo>
                    <a:pt x="46701" y="136991"/>
                  </a:lnTo>
                  <a:lnTo>
                    <a:pt x="45194" y="136683"/>
                  </a:lnTo>
                  <a:lnTo>
                    <a:pt x="43377" y="138191"/>
                  </a:lnTo>
                  <a:lnTo>
                    <a:pt x="42923" y="140007"/>
                  </a:lnTo>
                  <a:lnTo>
                    <a:pt x="41415" y="140007"/>
                  </a:lnTo>
                  <a:lnTo>
                    <a:pt x="40053" y="138953"/>
                  </a:lnTo>
                  <a:lnTo>
                    <a:pt x="38837" y="136829"/>
                  </a:lnTo>
                  <a:lnTo>
                    <a:pt x="36712" y="134850"/>
                  </a:lnTo>
                  <a:lnTo>
                    <a:pt x="34896" y="133342"/>
                  </a:lnTo>
                  <a:lnTo>
                    <a:pt x="32172" y="133650"/>
                  </a:lnTo>
                  <a:lnTo>
                    <a:pt x="30502" y="135158"/>
                  </a:lnTo>
                  <a:lnTo>
                    <a:pt x="28070" y="135612"/>
                  </a:lnTo>
                  <a:cubicBezTo>
                    <a:pt x="28070" y="135612"/>
                    <a:pt x="26399" y="135158"/>
                    <a:pt x="25491" y="134396"/>
                  </a:cubicBezTo>
                  <a:cubicBezTo>
                    <a:pt x="24583" y="133634"/>
                    <a:pt x="23821" y="132726"/>
                    <a:pt x="23821" y="132726"/>
                  </a:cubicBezTo>
                  <a:lnTo>
                    <a:pt x="20934" y="130602"/>
                  </a:lnTo>
                  <a:cubicBezTo>
                    <a:pt x="20934" y="130602"/>
                    <a:pt x="18502" y="130002"/>
                    <a:pt x="18048" y="129694"/>
                  </a:cubicBezTo>
                  <a:cubicBezTo>
                    <a:pt x="17594" y="129386"/>
                    <a:pt x="16686" y="127877"/>
                    <a:pt x="16686" y="127877"/>
                  </a:cubicBezTo>
                  <a:cubicBezTo>
                    <a:pt x="16686" y="127877"/>
                    <a:pt x="16378" y="125607"/>
                    <a:pt x="16232" y="124991"/>
                  </a:cubicBezTo>
                  <a:cubicBezTo>
                    <a:pt x="16086" y="124391"/>
                    <a:pt x="14724" y="122867"/>
                    <a:pt x="14724" y="122867"/>
                  </a:cubicBezTo>
                  <a:cubicBezTo>
                    <a:pt x="14724" y="122867"/>
                    <a:pt x="12146" y="121197"/>
                    <a:pt x="11691" y="120742"/>
                  </a:cubicBezTo>
                  <a:cubicBezTo>
                    <a:pt x="11237" y="120289"/>
                    <a:pt x="8513" y="119980"/>
                    <a:pt x="8059" y="119835"/>
                  </a:cubicBezTo>
                  <a:cubicBezTo>
                    <a:pt x="7605" y="119688"/>
                    <a:pt x="5173" y="117564"/>
                    <a:pt x="5173" y="117564"/>
                  </a:cubicBezTo>
                  <a:lnTo>
                    <a:pt x="4865" y="115748"/>
                  </a:lnTo>
                  <a:lnTo>
                    <a:pt x="5465" y="113478"/>
                  </a:lnTo>
                  <a:lnTo>
                    <a:pt x="3341" y="110754"/>
                  </a:lnTo>
                  <a:lnTo>
                    <a:pt x="0" y="108629"/>
                  </a:lnTo>
                  <a:lnTo>
                    <a:pt x="0" y="106651"/>
                  </a:lnTo>
                  <a:lnTo>
                    <a:pt x="1816" y="103765"/>
                  </a:lnTo>
                  <a:lnTo>
                    <a:pt x="957" y="96889"/>
                  </a:lnTo>
                  <a:lnTo>
                    <a:pt x="4848" y="96030"/>
                  </a:lnTo>
                  <a:lnTo>
                    <a:pt x="7167" y="93095"/>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9" name="Freeform: Shape 1008">
              <a:extLst>
                <a:ext uri="{FF2B5EF4-FFF2-40B4-BE49-F238E27FC236}">
                  <a16:creationId xmlns:a16="http://schemas.microsoft.com/office/drawing/2014/main" id="{34BE7D8D-3DC9-646D-5096-2B90DBA4BC41}"/>
                </a:ext>
              </a:extLst>
            </p:cNvPr>
            <p:cNvSpPr/>
            <p:nvPr/>
          </p:nvSpPr>
          <p:spPr>
            <a:xfrm>
              <a:off x="8525657" y="3626233"/>
              <a:ext cx="209816" cy="99896"/>
            </a:xfrm>
            <a:custGeom>
              <a:avLst/>
              <a:gdLst>
                <a:gd name="connsiteX0" fmla="*/ 93889 w 227442"/>
                <a:gd name="connsiteY0" fmla="*/ 99986 h 108288"/>
                <a:gd name="connsiteX1" fmla="*/ 95641 w 227442"/>
                <a:gd name="connsiteY1" fmla="*/ 97862 h 108288"/>
                <a:gd name="connsiteX2" fmla="*/ 95722 w 227442"/>
                <a:gd name="connsiteY2" fmla="*/ 96127 h 108288"/>
                <a:gd name="connsiteX3" fmla="*/ 94587 w 227442"/>
                <a:gd name="connsiteY3" fmla="*/ 94911 h 108288"/>
                <a:gd name="connsiteX4" fmla="*/ 94587 w 227442"/>
                <a:gd name="connsiteY4" fmla="*/ 92251 h 108288"/>
                <a:gd name="connsiteX5" fmla="*/ 94960 w 227442"/>
                <a:gd name="connsiteY5" fmla="*/ 88911 h 108288"/>
                <a:gd name="connsiteX6" fmla="*/ 96630 w 227442"/>
                <a:gd name="connsiteY6" fmla="*/ 86641 h 108288"/>
                <a:gd name="connsiteX7" fmla="*/ 98835 w 227442"/>
                <a:gd name="connsiteY7" fmla="*/ 84435 h 108288"/>
                <a:gd name="connsiteX8" fmla="*/ 101721 w 227442"/>
                <a:gd name="connsiteY8" fmla="*/ 83900 h 108288"/>
                <a:gd name="connsiteX9" fmla="*/ 105127 w 227442"/>
                <a:gd name="connsiteY9" fmla="*/ 83819 h 108288"/>
                <a:gd name="connsiteX10" fmla="*/ 105954 w 227442"/>
                <a:gd name="connsiteY10" fmla="*/ 82992 h 108288"/>
                <a:gd name="connsiteX11" fmla="*/ 107624 w 227442"/>
                <a:gd name="connsiteY11" fmla="*/ 81403 h 108288"/>
                <a:gd name="connsiteX12" fmla="*/ 110348 w 227442"/>
                <a:gd name="connsiteY12" fmla="*/ 79506 h 108288"/>
                <a:gd name="connsiteX13" fmla="*/ 111856 w 227442"/>
                <a:gd name="connsiteY13" fmla="*/ 77527 h 108288"/>
                <a:gd name="connsiteX14" fmla="*/ 113527 w 227442"/>
                <a:gd name="connsiteY14" fmla="*/ 77754 h 108288"/>
                <a:gd name="connsiteX15" fmla="*/ 115959 w 227442"/>
                <a:gd name="connsiteY15" fmla="*/ 77836 h 108288"/>
                <a:gd name="connsiteX16" fmla="*/ 116332 w 227442"/>
                <a:gd name="connsiteY16" fmla="*/ 77009 h 108288"/>
                <a:gd name="connsiteX17" fmla="*/ 114970 w 227442"/>
                <a:gd name="connsiteY17" fmla="*/ 76247 h 108288"/>
                <a:gd name="connsiteX18" fmla="*/ 113235 w 227442"/>
                <a:gd name="connsiteY18" fmla="*/ 74268 h 108288"/>
                <a:gd name="connsiteX19" fmla="*/ 114597 w 227442"/>
                <a:gd name="connsiteY19" fmla="*/ 72987 h 108288"/>
                <a:gd name="connsiteX20" fmla="*/ 116494 w 227442"/>
                <a:gd name="connsiteY20" fmla="*/ 73814 h 108288"/>
                <a:gd name="connsiteX21" fmla="*/ 119153 w 227442"/>
                <a:gd name="connsiteY21" fmla="*/ 74803 h 108288"/>
                <a:gd name="connsiteX22" fmla="*/ 121505 w 227442"/>
                <a:gd name="connsiteY22" fmla="*/ 74349 h 108288"/>
                <a:gd name="connsiteX23" fmla="*/ 123483 w 227442"/>
                <a:gd name="connsiteY23" fmla="*/ 73522 h 108288"/>
                <a:gd name="connsiteX24" fmla="*/ 124699 w 227442"/>
                <a:gd name="connsiteY24" fmla="*/ 72241 h 108288"/>
                <a:gd name="connsiteX25" fmla="*/ 128867 w 227442"/>
                <a:gd name="connsiteY25" fmla="*/ 70879 h 108288"/>
                <a:gd name="connsiteX26" fmla="*/ 131218 w 227442"/>
                <a:gd name="connsiteY26" fmla="*/ 72241 h 108288"/>
                <a:gd name="connsiteX27" fmla="*/ 132207 w 227442"/>
                <a:gd name="connsiteY27" fmla="*/ 75420 h 108288"/>
                <a:gd name="connsiteX28" fmla="*/ 131218 w 227442"/>
                <a:gd name="connsiteY28" fmla="*/ 77236 h 108288"/>
                <a:gd name="connsiteX29" fmla="*/ 133115 w 227442"/>
                <a:gd name="connsiteY29" fmla="*/ 79506 h 108288"/>
                <a:gd name="connsiteX30" fmla="*/ 136520 w 227442"/>
                <a:gd name="connsiteY30" fmla="*/ 78452 h 108288"/>
                <a:gd name="connsiteX31" fmla="*/ 137883 w 227442"/>
                <a:gd name="connsiteY31" fmla="*/ 76700 h 108288"/>
                <a:gd name="connsiteX32" fmla="*/ 140315 w 227442"/>
                <a:gd name="connsiteY32" fmla="*/ 76700 h 108288"/>
                <a:gd name="connsiteX33" fmla="*/ 144175 w 227442"/>
                <a:gd name="connsiteY33" fmla="*/ 75647 h 108288"/>
                <a:gd name="connsiteX34" fmla="*/ 146753 w 227442"/>
                <a:gd name="connsiteY34" fmla="*/ 76700 h 108288"/>
                <a:gd name="connsiteX35" fmla="*/ 148569 w 227442"/>
                <a:gd name="connsiteY35" fmla="*/ 75647 h 108288"/>
                <a:gd name="connsiteX36" fmla="*/ 150077 w 227442"/>
                <a:gd name="connsiteY36" fmla="*/ 73668 h 108288"/>
                <a:gd name="connsiteX37" fmla="*/ 151893 w 227442"/>
                <a:gd name="connsiteY37" fmla="*/ 71171 h 108288"/>
                <a:gd name="connsiteX38" fmla="*/ 151893 w 227442"/>
                <a:gd name="connsiteY38" fmla="*/ 68674 h 108288"/>
                <a:gd name="connsiteX39" fmla="*/ 152574 w 227442"/>
                <a:gd name="connsiteY39" fmla="*/ 66323 h 108288"/>
                <a:gd name="connsiteX40" fmla="*/ 154390 w 227442"/>
                <a:gd name="connsiteY40" fmla="*/ 62982 h 108288"/>
                <a:gd name="connsiteX41" fmla="*/ 157650 w 227442"/>
                <a:gd name="connsiteY41" fmla="*/ 60858 h 108288"/>
                <a:gd name="connsiteX42" fmla="*/ 161671 w 227442"/>
                <a:gd name="connsiteY42" fmla="*/ 60258 h 108288"/>
                <a:gd name="connsiteX43" fmla="*/ 164622 w 227442"/>
                <a:gd name="connsiteY43" fmla="*/ 61247 h 108288"/>
                <a:gd name="connsiteX44" fmla="*/ 168255 w 227442"/>
                <a:gd name="connsiteY44" fmla="*/ 61247 h 108288"/>
                <a:gd name="connsiteX45" fmla="*/ 172422 w 227442"/>
                <a:gd name="connsiteY45" fmla="*/ 60874 h 108288"/>
                <a:gd name="connsiteX46" fmla="*/ 178795 w 227442"/>
                <a:gd name="connsiteY46" fmla="*/ 59885 h 108288"/>
                <a:gd name="connsiteX47" fmla="*/ 181746 w 227442"/>
                <a:gd name="connsiteY47" fmla="*/ 58069 h 108288"/>
                <a:gd name="connsiteX48" fmla="*/ 184552 w 227442"/>
                <a:gd name="connsiteY48" fmla="*/ 54209 h 108288"/>
                <a:gd name="connsiteX49" fmla="*/ 188265 w 227442"/>
                <a:gd name="connsiteY49" fmla="*/ 52701 h 108288"/>
                <a:gd name="connsiteX50" fmla="*/ 188265 w 227442"/>
                <a:gd name="connsiteY50" fmla="*/ 48842 h 108288"/>
                <a:gd name="connsiteX51" fmla="*/ 190762 w 227442"/>
                <a:gd name="connsiteY51" fmla="*/ 47107 h 108288"/>
                <a:gd name="connsiteX52" fmla="*/ 196065 w 227442"/>
                <a:gd name="connsiteY52" fmla="*/ 43928 h 108288"/>
                <a:gd name="connsiteX53" fmla="*/ 201676 w 227442"/>
                <a:gd name="connsiteY53" fmla="*/ 41804 h 108288"/>
                <a:gd name="connsiteX54" fmla="*/ 204027 w 227442"/>
                <a:gd name="connsiteY54" fmla="*/ 39907 h 108288"/>
                <a:gd name="connsiteX55" fmla="*/ 207886 w 227442"/>
                <a:gd name="connsiteY55" fmla="*/ 37102 h 108288"/>
                <a:gd name="connsiteX56" fmla="*/ 210692 w 227442"/>
                <a:gd name="connsiteY56" fmla="*/ 38237 h 108288"/>
                <a:gd name="connsiteX57" fmla="*/ 214178 w 227442"/>
                <a:gd name="connsiteY57" fmla="*/ 39145 h 108288"/>
                <a:gd name="connsiteX58" fmla="*/ 215621 w 227442"/>
                <a:gd name="connsiteY58" fmla="*/ 38010 h 108288"/>
                <a:gd name="connsiteX59" fmla="*/ 217972 w 227442"/>
                <a:gd name="connsiteY59" fmla="*/ 35058 h 108288"/>
                <a:gd name="connsiteX60" fmla="*/ 220016 w 227442"/>
                <a:gd name="connsiteY60" fmla="*/ 33242 h 108288"/>
                <a:gd name="connsiteX61" fmla="*/ 224102 w 227442"/>
                <a:gd name="connsiteY61" fmla="*/ 32480 h 108288"/>
                <a:gd name="connsiteX62" fmla="*/ 227442 w 227442"/>
                <a:gd name="connsiteY62" fmla="*/ 31718 h 108288"/>
                <a:gd name="connsiteX63" fmla="*/ 226988 w 227442"/>
                <a:gd name="connsiteY63" fmla="*/ 30129 h 108288"/>
                <a:gd name="connsiteX64" fmla="*/ 226842 w 227442"/>
                <a:gd name="connsiteY64" fmla="*/ 26561 h 108288"/>
                <a:gd name="connsiteX65" fmla="*/ 224686 w 227442"/>
                <a:gd name="connsiteY65" fmla="*/ 26334 h 108288"/>
                <a:gd name="connsiteX66" fmla="*/ 223437 w 227442"/>
                <a:gd name="connsiteY66" fmla="*/ 24745 h 108288"/>
                <a:gd name="connsiteX67" fmla="*/ 221621 w 227442"/>
                <a:gd name="connsiteY67" fmla="*/ 22248 h 108288"/>
                <a:gd name="connsiteX68" fmla="*/ 220145 w 227442"/>
                <a:gd name="connsiteY68" fmla="*/ 20432 h 108288"/>
                <a:gd name="connsiteX69" fmla="*/ 216399 w 227442"/>
                <a:gd name="connsiteY69" fmla="*/ 19864 h 108288"/>
                <a:gd name="connsiteX70" fmla="*/ 211745 w 227442"/>
                <a:gd name="connsiteY70" fmla="*/ 20091 h 108288"/>
                <a:gd name="connsiteX71" fmla="*/ 209929 w 227442"/>
                <a:gd name="connsiteY71" fmla="*/ 17935 h 108288"/>
                <a:gd name="connsiteX72" fmla="*/ 207091 w 227442"/>
                <a:gd name="connsiteY72" fmla="*/ 15664 h 108288"/>
                <a:gd name="connsiteX73" fmla="*/ 204027 w 227442"/>
                <a:gd name="connsiteY73" fmla="*/ 11464 h 108288"/>
                <a:gd name="connsiteX74" fmla="*/ 202892 w 227442"/>
                <a:gd name="connsiteY74" fmla="*/ 10670 h 108288"/>
                <a:gd name="connsiteX75" fmla="*/ 198919 w 227442"/>
                <a:gd name="connsiteY75" fmla="*/ 10443 h 108288"/>
                <a:gd name="connsiteX76" fmla="*/ 196194 w 227442"/>
                <a:gd name="connsiteY76" fmla="*/ 10556 h 108288"/>
                <a:gd name="connsiteX77" fmla="*/ 192789 w 227442"/>
                <a:gd name="connsiteY77" fmla="*/ 7719 h 108288"/>
                <a:gd name="connsiteX78" fmla="*/ 190746 w 227442"/>
                <a:gd name="connsiteY78" fmla="*/ 7038 h 108288"/>
                <a:gd name="connsiteX79" fmla="*/ 187114 w 227442"/>
                <a:gd name="connsiteY79" fmla="*/ 7719 h 108288"/>
                <a:gd name="connsiteX80" fmla="*/ 182914 w 227442"/>
                <a:gd name="connsiteY80" fmla="*/ 7832 h 108288"/>
                <a:gd name="connsiteX81" fmla="*/ 177563 w 227442"/>
                <a:gd name="connsiteY81" fmla="*/ 7946 h 108288"/>
                <a:gd name="connsiteX82" fmla="*/ 174271 w 227442"/>
                <a:gd name="connsiteY82" fmla="*/ 7605 h 108288"/>
                <a:gd name="connsiteX83" fmla="*/ 170525 w 227442"/>
                <a:gd name="connsiteY83" fmla="*/ 6583 h 108288"/>
                <a:gd name="connsiteX84" fmla="*/ 165985 w 227442"/>
                <a:gd name="connsiteY84" fmla="*/ 6583 h 108288"/>
                <a:gd name="connsiteX85" fmla="*/ 164736 w 227442"/>
                <a:gd name="connsiteY85" fmla="*/ 7038 h 108288"/>
                <a:gd name="connsiteX86" fmla="*/ 161898 w 227442"/>
                <a:gd name="connsiteY86" fmla="*/ 6356 h 108288"/>
                <a:gd name="connsiteX87" fmla="*/ 159515 w 227442"/>
                <a:gd name="connsiteY87" fmla="*/ 5789 h 108288"/>
                <a:gd name="connsiteX88" fmla="*/ 157017 w 227442"/>
                <a:gd name="connsiteY88" fmla="*/ 5903 h 108288"/>
                <a:gd name="connsiteX89" fmla="*/ 153725 w 227442"/>
                <a:gd name="connsiteY89" fmla="*/ 7038 h 108288"/>
                <a:gd name="connsiteX90" fmla="*/ 152250 w 227442"/>
                <a:gd name="connsiteY90" fmla="*/ 7946 h 108288"/>
                <a:gd name="connsiteX91" fmla="*/ 148845 w 227442"/>
                <a:gd name="connsiteY91" fmla="*/ 7492 h 108288"/>
                <a:gd name="connsiteX92" fmla="*/ 145326 w 227442"/>
                <a:gd name="connsiteY92" fmla="*/ 8854 h 108288"/>
                <a:gd name="connsiteX93" fmla="*/ 143055 w 227442"/>
                <a:gd name="connsiteY93" fmla="*/ 7378 h 108288"/>
                <a:gd name="connsiteX94" fmla="*/ 138629 w 227442"/>
                <a:gd name="connsiteY94" fmla="*/ 6356 h 108288"/>
                <a:gd name="connsiteX95" fmla="*/ 134996 w 227442"/>
                <a:gd name="connsiteY95" fmla="*/ 7378 h 108288"/>
                <a:gd name="connsiteX96" fmla="*/ 132272 w 227442"/>
                <a:gd name="connsiteY96" fmla="*/ 8854 h 108288"/>
                <a:gd name="connsiteX97" fmla="*/ 126580 w 227442"/>
                <a:gd name="connsiteY97" fmla="*/ 9421 h 108288"/>
                <a:gd name="connsiteX98" fmla="*/ 122494 w 227442"/>
                <a:gd name="connsiteY98" fmla="*/ 8173 h 108288"/>
                <a:gd name="connsiteX99" fmla="*/ 119997 w 227442"/>
                <a:gd name="connsiteY99" fmla="*/ 7605 h 108288"/>
                <a:gd name="connsiteX100" fmla="*/ 114759 w 227442"/>
                <a:gd name="connsiteY100" fmla="*/ 6924 h 108288"/>
                <a:gd name="connsiteX101" fmla="*/ 112489 w 227442"/>
                <a:gd name="connsiteY101" fmla="*/ 5335 h 108288"/>
                <a:gd name="connsiteX102" fmla="*/ 110105 w 227442"/>
                <a:gd name="connsiteY102" fmla="*/ 3292 h 108288"/>
                <a:gd name="connsiteX103" fmla="*/ 108857 w 227442"/>
                <a:gd name="connsiteY103" fmla="*/ 1589 h 108288"/>
                <a:gd name="connsiteX104" fmla="*/ 106473 w 227442"/>
                <a:gd name="connsiteY104" fmla="*/ 908 h 108288"/>
                <a:gd name="connsiteX105" fmla="*/ 105224 w 227442"/>
                <a:gd name="connsiteY105" fmla="*/ 0 h 108288"/>
                <a:gd name="connsiteX106" fmla="*/ 96468 w 227442"/>
                <a:gd name="connsiteY106" fmla="*/ 0 h 108288"/>
                <a:gd name="connsiteX107" fmla="*/ 93289 w 227442"/>
                <a:gd name="connsiteY107" fmla="*/ 2497 h 108288"/>
                <a:gd name="connsiteX108" fmla="*/ 89771 w 227442"/>
                <a:gd name="connsiteY108" fmla="*/ 3859 h 108288"/>
                <a:gd name="connsiteX109" fmla="*/ 87727 w 227442"/>
                <a:gd name="connsiteY109" fmla="*/ 6356 h 108288"/>
                <a:gd name="connsiteX110" fmla="*/ 87727 w 227442"/>
                <a:gd name="connsiteY110" fmla="*/ 8513 h 108288"/>
                <a:gd name="connsiteX111" fmla="*/ 87954 w 227442"/>
                <a:gd name="connsiteY111" fmla="*/ 11464 h 108288"/>
                <a:gd name="connsiteX112" fmla="*/ 87046 w 227442"/>
                <a:gd name="connsiteY112" fmla="*/ 14416 h 108288"/>
                <a:gd name="connsiteX113" fmla="*/ 86479 w 227442"/>
                <a:gd name="connsiteY113" fmla="*/ 16345 h 108288"/>
                <a:gd name="connsiteX114" fmla="*/ 86592 w 227442"/>
                <a:gd name="connsiteY114" fmla="*/ 18502 h 108288"/>
                <a:gd name="connsiteX115" fmla="*/ 87160 w 227442"/>
                <a:gd name="connsiteY115" fmla="*/ 21113 h 108288"/>
                <a:gd name="connsiteX116" fmla="*/ 86933 w 227442"/>
                <a:gd name="connsiteY116" fmla="*/ 22475 h 108288"/>
                <a:gd name="connsiteX117" fmla="*/ 84662 w 227442"/>
                <a:gd name="connsiteY117" fmla="*/ 22588 h 108288"/>
                <a:gd name="connsiteX118" fmla="*/ 83301 w 227442"/>
                <a:gd name="connsiteY118" fmla="*/ 21567 h 108288"/>
                <a:gd name="connsiteX119" fmla="*/ 82506 w 227442"/>
                <a:gd name="connsiteY119" fmla="*/ 20091 h 108288"/>
                <a:gd name="connsiteX120" fmla="*/ 82733 w 227442"/>
                <a:gd name="connsiteY120" fmla="*/ 18956 h 108288"/>
                <a:gd name="connsiteX121" fmla="*/ 78987 w 227442"/>
                <a:gd name="connsiteY121" fmla="*/ 18616 h 108288"/>
                <a:gd name="connsiteX122" fmla="*/ 75128 w 227442"/>
                <a:gd name="connsiteY122" fmla="*/ 18389 h 108288"/>
                <a:gd name="connsiteX123" fmla="*/ 73652 w 227442"/>
                <a:gd name="connsiteY123" fmla="*/ 17254 h 108288"/>
                <a:gd name="connsiteX124" fmla="*/ 70133 w 227442"/>
                <a:gd name="connsiteY124" fmla="*/ 14983 h 108288"/>
                <a:gd name="connsiteX125" fmla="*/ 66955 w 227442"/>
                <a:gd name="connsiteY125" fmla="*/ 13848 h 108288"/>
                <a:gd name="connsiteX126" fmla="*/ 65479 w 227442"/>
                <a:gd name="connsiteY126" fmla="*/ 13848 h 108288"/>
                <a:gd name="connsiteX127" fmla="*/ 64344 w 227442"/>
                <a:gd name="connsiteY127" fmla="*/ 13167 h 108288"/>
                <a:gd name="connsiteX128" fmla="*/ 61847 w 227442"/>
                <a:gd name="connsiteY128" fmla="*/ 11805 h 108288"/>
                <a:gd name="connsiteX129" fmla="*/ 58442 w 227442"/>
                <a:gd name="connsiteY129" fmla="*/ 11578 h 108288"/>
                <a:gd name="connsiteX130" fmla="*/ 56739 w 227442"/>
                <a:gd name="connsiteY130" fmla="*/ 11351 h 108288"/>
                <a:gd name="connsiteX131" fmla="*/ 56058 w 227442"/>
                <a:gd name="connsiteY131" fmla="*/ 9648 h 108288"/>
                <a:gd name="connsiteX132" fmla="*/ 54242 w 227442"/>
                <a:gd name="connsiteY132" fmla="*/ 8513 h 108288"/>
                <a:gd name="connsiteX133" fmla="*/ 51745 w 227442"/>
                <a:gd name="connsiteY133" fmla="*/ 9194 h 108288"/>
                <a:gd name="connsiteX134" fmla="*/ 49928 w 227442"/>
                <a:gd name="connsiteY134" fmla="*/ 10897 h 108288"/>
                <a:gd name="connsiteX135" fmla="*/ 47658 w 227442"/>
                <a:gd name="connsiteY135" fmla="*/ 10897 h 108288"/>
                <a:gd name="connsiteX136" fmla="*/ 44026 w 227442"/>
                <a:gd name="connsiteY136" fmla="*/ 10216 h 108288"/>
                <a:gd name="connsiteX137" fmla="*/ 41188 w 227442"/>
                <a:gd name="connsiteY137" fmla="*/ 10216 h 108288"/>
                <a:gd name="connsiteX138" fmla="*/ 39712 w 227442"/>
                <a:gd name="connsiteY138" fmla="*/ 13054 h 108288"/>
                <a:gd name="connsiteX139" fmla="*/ 38351 w 227442"/>
                <a:gd name="connsiteY139" fmla="*/ 13962 h 108288"/>
                <a:gd name="connsiteX140" fmla="*/ 38351 w 227442"/>
                <a:gd name="connsiteY140" fmla="*/ 15664 h 108288"/>
                <a:gd name="connsiteX141" fmla="*/ 36648 w 227442"/>
                <a:gd name="connsiteY141" fmla="*/ 16345 h 108288"/>
                <a:gd name="connsiteX142" fmla="*/ 36421 w 227442"/>
                <a:gd name="connsiteY142" fmla="*/ 19070 h 108288"/>
                <a:gd name="connsiteX143" fmla="*/ 34718 w 227442"/>
                <a:gd name="connsiteY143" fmla="*/ 20091 h 108288"/>
                <a:gd name="connsiteX144" fmla="*/ 33470 w 227442"/>
                <a:gd name="connsiteY144" fmla="*/ 21340 h 108288"/>
                <a:gd name="connsiteX145" fmla="*/ 33356 w 227442"/>
                <a:gd name="connsiteY145" fmla="*/ 22929 h 108288"/>
                <a:gd name="connsiteX146" fmla="*/ 32367 w 227442"/>
                <a:gd name="connsiteY146" fmla="*/ 24145 h 108288"/>
                <a:gd name="connsiteX147" fmla="*/ 32334 w 227442"/>
                <a:gd name="connsiteY147" fmla="*/ 25540 h 108288"/>
                <a:gd name="connsiteX148" fmla="*/ 33875 w 227442"/>
                <a:gd name="connsiteY148" fmla="*/ 25540 h 108288"/>
                <a:gd name="connsiteX149" fmla="*/ 34783 w 227442"/>
                <a:gd name="connsiteY149" fmla="*/ 24794 h 108288"/>
                <a:gd name="connsiteX150" fmla="*/ 36031 w 227442"/>
                <a:gd name="connsiteY150" fmla="*/ 24226 h 108288"/>
                <a:gd name="connsiteX151" fmla="*/ 37799 w 227442"/>
                <a:gd name="connsiteY151" fmla="*/ 24680 h 108288"/>
                <a:gd name="connsiteX152" fmla="*/ 37913 w 227442"/>
                <a:gd name="connsiteY152" fmla="*/ 25540 h 108288"/>
                <a:gd name="connsiteX153" fmla="*/ 39161 w 227442"/>
                <a:gd name="connsiteY153" fmla="*/ 25540 h 108288"/>
                <a:gd name="connsiteX154" fmla="*/ 39907 w 227442"/>
                <a:gd name="connsiteY154" fmla="*/ 26513 h 108288"/>
                <a:gd name="connsiteX155" fmla="*/ 39161 w 227442"/>
                <a:gd name="connsiteY155" fmla="*/ 28215 h 108288"/>
                <a:gd name="connsiteX156" fmla="*/ 37961 w 227442"/>
                <a:gd name="connsiteY156" fmla="*/ 29350 h 108288"/>
                <a:gd name="connsiteX157" fmla="*/ 36485 w 227442"/>
                <a:gd name="connsiteY157" fmla="*/ 30599 h 108288"/>
                <a:gd name="connsiteX158" fmla="*/ 35513 w 227442"/>
                <a:gd name="connsiteY158" fmla="*/ 31118 h 108288"/>
                <a:gd name="connsiteX159" fmla="*/ 33631 w 227442"/>
                <a:gd name="connsiteY159" fmla="*/ 31118 h 108288"/>
                <a:gd name="connsiteX160" fmla="*/ 32318 w 227442"/>
                <a:gd name="connsiteY160" fmla="*/ 31410 h 108288"/>
                <a:gd name="connsiteX161" fmla="*/ 31459 w 227442"/>
                <a:gd name="connsiteY161" fmla="*/ 33340 h 108288"/>
                <a:gd name="connsiteX162" fmla="*/ 31459 w 227442"/>
                <a:gd name="connsiteY162" fmla="*/ 34021 h 108288"/>
                <a:gd name="connsiteX163" fmla="*/ 30032 w 227442"/>
                <a:gd name="connsiteY163" fmla="*/ 34653 h 108288"/>
                <a:gd name="connsiteX164" fmla="*/ 28556 w 227442"/>
                <a:gd name="connsiteY164" fmla="*/ 35626 h 108288"/>
                <a:gd name="connsiteX165" fmla="*/ 26902 w 227442"/>
                <a:gd name="connsiteY165" fmla="*/ 37166 h 108288"/>
                <a:gd name="connsiteX166" fmla="*/ 25134 w 227442"/>
                <a:gd name="connsiteY166" fmla="*/ 38707 h 108288"/>
                <a:gd name="connsiteX167" fmla="*/ 24453 w 227442"/>
                <a:gd name="connsiteY167" fmla="*/ 39956 h 108288"/>
                <a:gd name="connsiteX168" fmla="*/ 23205 w 227442"/>
                <a:gd name="connsiteY168" fmla="*/ 40815 h 108288"/>
                <a:gd name="connsiteX169" fmla="*/ 21956 w 227442"/>
                <a:gd name="connsiteY169" fmla="*/ 41950 h 108288"/>
                <a:gd name="connsiteX170" fmla="*/ 20027 w 227442"/>
                <a:gd name="connsiteY170" fmla="*/ 43377 h 108288"/>
                <a:gd name="connsiteX171" fmla="*/ 19232 w 227442"/>
                <a:gd name="connsiteY171" fmla="*/ 44172 h 108288"/>
                <a:gd name="connsiteX172" fmla="*/ 18551 w 227442"/>
                <a:gd name="connsiteY172" fmla="*/ 46280 h 108288"/>
                <a:gd name="connsiteX173" fmla="*/ 21956 w 227442"/>
                <a:gd name="connsiteY173" fmla="*/ 47253 h 108288"/>
                <a:gd name="connsiteX174" fmla="*/ 23383 w 227442"/>
                <a:gd name="connsiteY174" fmla="*/ 48339 h 108288"/>
                <a:gd name="connsiteX175" fmla="*/ 23675 w 227442"/>
                <a:gd name="connsiteY175" fmla="*/ 49588 h 108288"/>
                <a:gd name="connsiteX176" fmla="*/ 24470 w 227442"/>
                <a:gd name="connsiteY176" fmla="*/ 50496 h 108288"/>
                <a:gd name="connsiteX177" fmla="*/ 25264 w 227442"/>
                <a:gd name="connsiteY177" fmla="*/ 50155 h 108288"/>
                <a:gd name="connsiteX178" fmla="*/ 26059 w 227442"/>
                <a:gd name="connsiteY178" fmla="*/ 48793 h 108288"/>
                <a:gd name="connsiteX179" fmla="*/ 26805 w 227442"/>
                <a:gd name="connsiteY179" fmla="*/ 47999 h 108288"/>
                <a:gd name="connsiteX180" fmla="*/ 28507 w 227442"/>
                <a:gd name="connsiteY180" fmla="*/ 47658 h 108288"/>
                <a:gd name="connsiteX181" fmla="*/ 29983 w 227442"/>
                <a:gd name="connsiteY181" fmla="*/ 48339 h 108288"/>
                <a:gd name="connsiteX182" fmla="*/ 30551 w 227442"/>
                <a:gd name="connsiteY182" fmla="*/ 49653 h 108288"/>
                <a:gd name="connsiteX183" fmla="*/ 30842 w 227442"/>
                <a:gd name="connsiteY183" fmla="*/ 51128 h 108288"/>
                <a:gd name="connsiteX184" fmla="*/ 31523 w 227442"/>
                <a:gd name="connsiteY184" fmla="*/ 52717 h 108288"/>
                <a:gd name="connsiteX185" fmla="*/ 32270 w 227442"/>
                <a:gd name="connsiteY185" fmla="*/ 53480 h 108288"/>
                <a:gd name="connsiteX186" fmla="*/ 33356 w 227442"/>
                <a:gd name="connsiteY186" fmla="*/ 53966 h 108288"/>
                <a:gd name="connsiteX187" fmla="*/ 35918 w 227442"/>
                <a:gd name="connsiteY187" fmla="*/ 53966 h 108288"/>
                <a:gd name="connsiteX188" fmla="*/ 37848 w 227442"/>
                <a:gd name="connsiteY188" fmla="*/ 53966 h 108288"/>
                <a:gd name="connsiteX189" fmla="*/ 39729 w 227442"/>
                <a:gd name="connsiteY189" fmla="*/ 54874 h 108288"/>
                <a:gd name="connsiteX190" fmla="*/ 40134 w 227442"/>
                <a:gd name="connsiteY190" fmla="*/ 55215 h 108288"/>
                <a:gd name="connsiteX191" fmla="*/ 42015 w 227442"/>
                <a:gd name="connsiteY191" fmla="*/ 54874 h 108288"/>
                <a:gd name="connsiteX192" fmla="*/ 42583 w 227442"/>
                <a:gd name="connsiteY192" fmla="*/ 54015 h 108288"/>
                <a:gd name="connsiteX193" fmla="*/ 43264 w 227442"/>
                <a:gd name="connsiteY193" fmla="*/ 51453 h 108288"/>
                <a:gd name="connsiteX194" fmla="*/ 44123 w 227442"/>
                <a:gd name="connsiteY194" fmla="*/ 50998 h 108288"/>
                <a:gd name="connsiteX195" fmla="*/ 45891 w 227442"/>
                <a:gd name="connsiteY195" fmla="*/ 51518 h 108288"/>
                <a:gd name="connsiteX196" fmla="*/ 46977 w 227442"/>
                <a:gd name="connsiteY196" fmla="*/ 50496 h 108288"/>
                <a:gd name="connsiteX197" fmla="*/ 48177 w 227442"/>
                <a:gd name="connsiteY197" fmla="*/ 49020 h 108288"/>
                <a:gd name="connsiteX198" fmla="*/ 48518 w 227442"/>
                <a:gd name="connsiteY198" fmla="*/ 46572 h 108288"/>
                <a:gd name="connsiteX199" fmla="*/ 48972 w 227442"/>
                <a:gd name="connsiteY199" fmla="*/ 45939 h 108288"/>
                <a:gd name="connsiteX200" fmla="*/ 49718 w 227442"/>
                <a:gd name="connsiteY200" fmla="*/ 46280 h 108288"/>
                <a:gd name="connsiteX201" fmla="*/ 50123 w 227442"/>
                <a:gd name="connsiteY201" fmla="*/ 47415 h 108288"/>
                <a:gd name="connsiteX202" fmla="*/ 51485 w 227442"/>
                <a:gd name="connsiteY202" fmla="*/ 48209 h 108288"/>
                <a:gd name="connsiteX203" fmla="*/ 52847 w 227442"/>
                <a:gd name="connsiteY203" fmla="*/ 48777 h 108288"/>
                <a:gd name="connsiteX204" fmla="*/ 53707 w 227442"/>
                <a:gd name="connsiteY204" fmla="*/ 49750 h 108288"/>
                <a:gd name="connsiteX205" fmla="*/ 53658 w 227442"/>
                <a:gd name="connsiteY205" fmla="*/ 51290 h 108288"/>
                <a:gd name="connsiteX206" fmla="*/ 53544 w 227442"/>
                <a:gd name="connsiteY206" fmla="*/ 53107 h 108288"/>
                <a:gd name="connsiteX207" fmla="*/ 55199 w 227442"/>
                <a:gd name="connsiteY207" fmla="*/ 54015 h 108288"/>
                <a:gd name="connsiteX208" fmla="*/ 56901 w 227442"/>
                <a:gd name="connsiteY208" fmla="*/ 54469 h 108288"/>
                <a:gd name="connsiteX209" fmla="*/ 57761 w 227442"/>
                <a:gd name="connsiteY209" fmla="*/ 55215 h 108288"/>
                <a:gd name="connsiteX210" fmla="*/ 57988 w 227442"/>
                <a:gd name="connsiteY210" fmla="*/ 56236 h 108288"/>
                <a:gd name="connsiteX211" fmla="*/ 58733 w 227442"/>
                <a:gd name="connsiteY211" fmla="*/ 57209 h 108288"/>
                <a:gd name="connsiteX212" fmla="*/ 58798 w 227442"/>
                <a:gd name="connsiteY212" fmla="*/ 58523 h 108288"/>
                <a:gd name="connsiteX213" fmla="*/ 59544 w 227442"/>
                <a:gd name="connsiteY213" fmla="*/ 59496 h 108288"/>
                <a:gd name="connsiteX214" fmla="*/ 61247 w 227442"/>
                <a:gd name="connsiteY214" fmla="*/ 60242 h 108288"/>
                <a:gd name="connsiteX215" fmla="*/ 62950 w 227442"/>
                <a:gd name="connsiteY215" fmla="*/ 60533 h 108288"/>
                <a:gd name="connsiteX216" fmla="*/ 64150 w 227442"/>
                <a:gd name="connsiteY216" fmla="*/ 60533 h 108288"/>
                <a:gd name="connsiteX217" fmla="*/ 65739 w 227442"/>
                <a:gd name="connsiteY217" fmla="*/ 61442 h 108288"/>
                <a:gd name="connsiteX218" fmla="*/ 66258 w 227442"/>
                <a:gd name="connsiteY218" fmla="*/ 62463 h 108288"/>
                <a:gd name="connsiteX219" fmla="*/ 66890 w 227442"/>
                <a:gd name="connsiteY219" fmla="*/ 63598 h 108288"/>
                <a:gd name="connsiteX220" fmla="*/ 67977 w 227442"/>
                <a:gd name="connsiteY220" fmla="*/ 64458 h 108288"/>
                <a:gd name="connsiteX221" fmla="*/ 70198 w 227442"/>
                <a:gd name="connsiteY221" fmla="*/ 65366 h 108288"/>
                <a:gd name="connsiteX222" fmla="*/ 71560 w 227442"/>
                <a:gd name="connsiteY222" fmla="*/ 65025 h 108288"/>
                <a:gd name="connsiteX223" fmla="*/ 72760 w 227442"/>
                <a:gd name="connsiteY223" fmla="*/ 64620 h 108288"/>
                <a:gd name="connsiteX224" fmla="*/ 73847 w 227442"/>
                <a:gd name="connsiteY224" fmla="*/ 64393 h 108288"/>
                <a:gd name="connsiteX225" fmla="*/ 74755 w 227442"/>
                <a:gd name="connsiteY225" fmla="*/ 63485 h 108288"/>
                <a:gd name="connsiteX226" fmla="*/ 75209 w 227442"/>
                <a:gd name="connsiteY226" fmla="*/ 63031 h 108288"/>
                <a:gd name="connsiteX227" fmla="*/ 76409 w 227442"/>
                <a:gd name="connsiteY227" fmla="*/ 63485 h 108288"/>
                <a:gd name="connsiteX228" fmla="*/ 76701 w 227442"/>
                <a:gd name="connsiteY228" fmla="*/ 64166 h 108288"/>
                <a:gd name="connsiteX229" fmla="*/ 77836 w 227442"/>
                <a:gd name="connsiteY229" fmla="*/ 64798 h 108288"/>
                <a:gd name="connsiteX230" fmla="*/ 78468 w 227442"/>
                <a:gd name="connsiteY230" fmla="*/ 65366 h 108288"/>
                <a:gd name="connsiteX231" fmla="*/ 79490 w 227442"/>
                <a:gd name="connsiteY231" fmla="*/ 66387 h 108288"/>
                <a:gd name="connsiteX232" fmla="*/ 79830 w 227442"/>
                <a:gd name="connsiteY232" fmla="*/ 67863 h 108288"/>
                <a:gd name="connsiteX233" fmla="*/ 78517 w 227442"/>
                <a:gd name="connsiteY233" fmla="*/ 68885 h 108288"/>
                <a:gd name="connsiteX234" fmla="*/ 76636 w 227442"/>
                <a:gd name="connsiteY234" fmla="*/ 68479 h 108288"/>
                <a:gd name="connsiteX235" fmla="*/ 75387 w 227442"/>
                <a:gd name="connsiteY235" fmla="*/ 68187 h 108288"/>
                <a:gd name="connsiteX236" fmla="*/ 73847 w 227442"/>
                <a:gd name="connsiteY236" fmla="*/ 68479 h 108288"/>
                <a:gd name="connsiteX237" fmla="*/ 71284 w 227442"/>
                <a:gd name="connsiteY237" fmla="*/ 68885 h 108288"/>
                <a:gd name="connsiteX238" fmla="*/ 70831 w 227442"/>
                <a:gd name="connsiteY238" fmla="*/ 70084 h 108288"/>
                <a:gd name="connsiteX239" fmla="*/ 71738 w 227442"/>
                <a:gd name="connsiteY239" fmla="*/ 71219 h 108288"/>
                <a:gd name="connsiteX240" fmla="*/ 71398 w 227442"/>
                <a:gd name="connsiteY240" fmla="*/ 71739 h 108288"/>
                <a:gd name="connsiteX241" fmla="*/ 69177 w 227442"/>
                <a:gd name="connsiteY241" fmla="*/ 71739 h 108288"/>
                <a:gd name="connsiteX242" fmla="*/ 69128 w 227442"/>
                <a:gd name="connsiteY242" fmla="*/ 73441 h 108288"/>
                <a:gd name="connsiteX243" fmla="*/ 67879 w 227442"/>
                <a:gd name="connsiteY243" fmla="*/ 73960 h 108288"/>
                <a:gd name="connsiteX244" fmla="*/ 66452 w 227442"/>
                <a:gd name="connsiteY244" fmla="*/ 72760 h 108288"/>
                <a:gd name="connsiteX245" fmla="*/ 65366 w 227442"/>
                <a:gd name="connsiteY245" fmla="*/ 72419 h 108288"/>
                <a:gd name="connsiteX246" fmla="*/ 63890 w 227442"/>
                <a:gd name="connsiteY246" fmla="*/ 70879 h 108288"/>
                <a:gd name="connsiteX247" fmla="*/ 62869 w 227442"/>
                <a:gd name="connsiteY247" fmla="*/ 70539 h 108288"/>
                <a:gd name="connsiteX248" fmla="*/ 62463 w 227442"/>
                <a:gd name="connsiteY248" fmla="*/ 71787 h 108288"/>
                <a:gd name="connsiteX249" fmla="*/ 63825 w 227442"/>
                <a:gd name="connsiteY249" fmla="*/ 72582 h 108288"/>
                <a:gd name="connsiteX250" fmla="*/ 64393 w 227442"/>
                <a:gd name="connsiteY250" fmla="*/ 73441 h 108288"/>
                <a:gd name="connsiteX251" fmla="*/ 64393 w 227442"/>
                <a:gd name="connsiteY251" fmla="*/ 74755 h 108288"/>
                <a:gd name="connsiteX252" fmla="*/ 63825 w 227442"/>
                <a:gd name="connsiteY252" fmla="*/ 75387 h 108288"/>
                <a:gd name="connsiteX253" fmla="*/ 61896 w 227442"/>
                <a:gd name="connsiteY253" fmla="*/ 75387 h 108288"/>
                <a:gd name="connsiteX254" fmla="*/ 60696 w 227442"/>
                <a:gd name="connsiteY254" fmla="*/ 74138 h 108288"/>
                <a:gd name="connsiteX255" fmla="*/ 59560 w 227442"/>
                <a:gd name="connsiteY255" fmla="*/ 74025 h 108288"/>
                <a:gd name="connsiteX256" fmla="*/ 58880 w 227442"/>
                <a:gd name="connsiteY256" fmla="*/ 74998 h 108288"/>
                <a:gd name="connsiteX257" fmla="*/ 59106 w 227442"/>
                <a:gd name="connsiteY257" fmla="*/ 76311 h 108288"/>
                <a:gd name="connsiteX258" fmla="*/ 58085 w 227442"/>
                <a:gd name="connsiteY258" fmla="*/ 76603 h 108288"/>
                <a:gd name="connsiteX259" fmla="*/ 57339 w 227442"/>
                <a:gd name="connsiteY259" fmla="*/ 75857 h 108288"/>
                <a:gd name="connsiteX260" fmla="*/ 56252 w 227442"/>
                <a:gd name="connsiteY260" fmla="*/ 75857 h 108288"/>
                <a:gd name="connsiteX261" fmla="*/ 55458 w 227442"/>
                <a:gd name="connsiteY261" fmla="*/ 76603 h 108288"/>
                <a:gd name="connsiteX262" fmla="*/ 55977 w 227442"/>
                <a:gd name="connsiteY262" fmla="*/ 78419 h 108288"/>
                <a:gd name="connsiteX263" fmla="*/ 55231 w 227442"/>
                <a:gd name="connsiteY263" fmla="*/ 79668 h 108288"/>
                <a:gd name="connsiteX264" fmla="*/ 53804 w 227442"/>
                <a:gd name="connsiteY264" fmla="*/ 80981 h 108288"/>
                <a:gd name="connsiteX265" fmla="*/ 52377 w 227442"/>
                <a:gd name="connsiteY265" fmla="*/ 80981 h 108288"/>
                <a:gd name="connsiteX266" fmla="*/ 51923 w 227442"/>
                <a:gd name="connsiteY266" fmla="*/ 81776 h 108288"/>
                <a:gd name="connsiteX267" fmla="*/ 49815 w 227442"/>
                <a:gd name="connsiteY267" fmla="*/ 81776 h 108288"/>
                <a:gd name="connsiteX268" fmla="*/ 49474 w 227442"/>
                <a:gd name="connsiteY268" fmla="*/ 80414 h 108288"/>
                <a:gd name="connsiteX269" fmla="*/ 48339 w 227442"/>
                <a:gd name="connsiteY269" fmla="*/ 80122 h 108288"/>
                <a:gd name="connsiteX270" fmla="*/ 47480 w 227442"/>
                <a:gd name="connsiteY270" fmla="*/ 81095 h 108288"/>
                <a:gd name="connsiteX271" fmla="*/ 45372 w 227442"/>
                <a:gd name="connsiteY271" fmla="*/ 81030 h 108288"/>
                <a:gd name="connsiteX272" fmla="*/ 43718 w 227442"/>
                <a:gd name="connsiteY272" fmla="*/ 79490 h 108288"/>
                <a:gd name="connsiteX273" fmla="*/ 41674 w 227442"/>
                <a:gd name="connsiteY273" fmla="*/ 78809 h 108288"/>
                <a:gd name="connsiteX274" fmla="*/ 40474 w 227442"/>
                <a:gd name="connsiteY274" fmla="*/ 78517 h 108288"/>
                <a:gd name="connsiteX275" fmla="*/ 36615 w 227442"/>
                <a:gd name="connsiteY275" fmla="*/ 78517 h 108288"/>
                <a:gd name="connsiteX276" fmla="*/ 34799 w 227442"/>
                <a:gd name="connsiteY276" fmla="*/ 79425 h 108288"/>
                <a:gd name="connsiteX277" fmla="*/ 34280 w 227442"/>
                <a:gd name="connsiteY277" fmla="*/ 80333 h 108288"/>
                <a:gd name="connsiteX278" fmla="*/ 34280 w 227442"/>
                <a:gd name="connsiteY278" fmla="*/ 81419 h 108288"/>
                <a:gd name="connsiteX279" fmla="*/ 33940 w 227442"/>
                <a:gd name="connsiteY279" fmla="*/ 82279 h 108288"/>
                <a:gd name="connsiteX280" fmla="*/ 31832 w 227442"/>
                <a:gd name="connsiteY280" fmla="*/ 82684 h 108288"/>
                <a:gd name="connsiteX281" fmla="*/ 31296 w 227442"/>
                <a:gd name="connsiteY281" fmla="*/ 83690 h 108288"/>
                <a:gd name="connsiteX282" fmla="*/ 30080 w 227442"/>
                <a:gd name="connsiteY282" fmla="*/ 84825 h 108288"/>
                <a:gd name="connsiteX283" fmla="*/ 28978 w 227442"/>
                <a:gd name="connsiteY283" fmla="*/ 84971 h 108288"/>
                <a:gd name="connsiteX284" fmla="*/ 27956 w 227442"/>
                <a:gd name="connsiteY284" fmla="*/ 86024 h 108288"/>
                <a:gd name="connsiteX285" fmla="*/ 27583 w 227442"/>
                <a:gd name="connsiteY285" fmla="*/ 87614 h 108288"/>
                <a:gd name="connsiteX286" fmla="*/ 25459 w 227442"/>
                <a:gd name="connsiteY286" fmla="*/ 89495 h 108288"/>
                <a:gd name="connsiteX287" fmla="*/ 24405 w 227442"/>
                <a:gd name="connsiteY287" fmla="*/ 88165 h 108288"/>
                <a:gd name="connsiteX288" fmla="*/ 24097 w 227442"/>
                <a:gd name="connsiteY288" fmla="*/ 86041 h 108288"/>
                <a:gd name="connsiteX289" fmla="*/ 21891 w 227442"/>
                <a:gd name="connsiteY289" fmla="*/ 85506 h 108288"/>
                <a:gd name="connsiteX290" fmla="*/ 19767 w 227442"/>
                <a:gd name="connsiteY290" fmla="*/ 84371 h 108288"/>
                <a:gd name="connsiteX291" fmla="*/ 18632 w 227442"/>
                <a:gd name="connsiteY291" fmla="*/ 83154 h 108288"/>
                <a:gd name="connsiteX292" fmla="*/ 14610 w 227442"/>
                <a:gd name="connsiteY292" fmla="*/ 83300 h 108288"/>
                <a:gd name="connsiteX293" fmla="*/ 12713 w 227442"/>
                <a:gd name="connsiteY293" fmla="*/ 83219 h 108288"/>
                <a:gd name="connsiteX294" fmla="*/ 11578 w 227442"/>
                <a:gd name="connsiteY294" fmla="*/ 82279 h 108288"/>
                <a:gd name="connsiteX295" fmla="*/ 9308 w 227442"/>
                <a:gd name="connsiteY295" fmla="*/ 82992 h 108288"/>
                <a:gd name="connsiteX296" fmla="*/ 6811 w 227442"/>
                <a:gd name="connsiteY296" fmla="*/ 83300 h 108288"/>
                <a:gd name="connsiteX297" fmla="*/ 4232 w 227442"/>
                <a:gd name="connsiteY297" fmla="*/ 83900 h 108288"/>
                <a:gd name="connsiteX298" fmla="*/ 3632 w 227442"/>
                <a:gd name="connsiteY298" fmla="*/ 86024 h 108288"/>
                <a:gd name="connsiteX299" fmla="*/ 3713 w 227442"/>
                <a:gd name="connsiteY299" fmla="*/ 88522 h 108288"/>
                <a:gd name="connsiteX300" fmla="*/ 1054 w 227442"/>
                <a:gd name="connsiteY300" fmla="*/ 86819 h 108288"/>
                <a:gd name="connsiteX301" fmla="*/ 454 w 227442"/>
                <a:gd name="connsiteY301" fmla="*/ 87387 h 108288"/>
                <a:gd name="connsiteX302" fmla="*/ 1054 w 227442"/>
                <a:gd name="connsiteY302" fmla="*/ 89057 h 108288"/>
                <a:gd name="connsiteX303" fmla="*/ 146 w 227442"/>
                <a:gd name="connsiteY303" fmla="*/ 90630 h 108288"/>
                <a:gd name="connsiteX304" fmla="*/ 0 w 227442"/>
                <a:gd name="connsiteY304" fmla="*/ 92997 h 108288"/>
                <a:gd name="connsiteX305" fmla="*/ 373 w 227442"/>
                <a:gd name="connsiteY305" fmla="*/ 95430 h 108288"/>
                <a:gd name="connsiteX306" fmla="*/ 746 w 227442"/>
                <a:gd name="connsiteY306" fmla="*/ 96711 h 108288"/>
                <a:gd name="connsiteX307" fmla="*/ 1427 w 227442"/>
                <a:gd name="connsiteY307" fmla="*/ 98300 h 108288"/>
                <a:gd name="connsiteX308" fmla="*/ 2708 w 227442"/>
                <a:gd name="connsiteY308" fmla="*/ 99435 h 108288"/>
                <a:gd name="connsiteX309" fmla="*/ 4687 w 227442"/>
                <a:gd name="connsiteY309" fmla="*/ 99581 h 108288"/>
                <a:gd name="connsiteX310" fmla="*/ 6892 w 227442"/>
                <a:gd name="connsiteY310" fmla="*/ 97911 h 108288"/>
                <a:gd name="connsiteX311" fmla="*/ 8562 w 227442"/>
                <a:gd name="connsiteY311" fmla="*/ 97992 h 108288"/>
                <a:gd name="connsiteX312" fmla="*/ 10913 w 227442"/>
                <a:gd name="connsiteY312" fmla="*/ 98900 h 108288"/>
                <a:gd name="connsiteX313" fmla="*/ 11513 w 227442"/>
                <a:gd name="connsiteY313" fmla="*/ 99500 h 108288"/>
                <a:gd name="connsiteX314" fmla="*/ 12730 w 227442"/>
                <a:gd name="connsiteY314" fmla="*/ 99046 h 108288"/>
                <a:gd name="connsiteX315" fmla="*/ 14319 w 227442"/>
                <a:gd name="connsiteY315" fmla="*/ 98365 h 108288"/>
                <a:gd name="connsiteX316" fmla="*/ 17351 w 227442"/>
                <a:gd name="connsiteY316" fmla="*/ 98219 h 108288"/>
                <a:gd name="connsiteX317" fmla="*/ 20464 w 227442"/>
                <a:gd name="connsiteY317" fmla="*/ 99127 h 108288"/>
                <a:gd name="connsiteX318" fmla="*/ 22135 w 227442"/>
                <a:gd name="connsiteY318" fmla="*/ 98527 h 108288"/>
                <a:gd name="connsiteX319" fmla="*/ 23497 w 227442"/>
                <a:gd name="connsiteY319" fmla="*/ 97927 h 108288"/>
                <a:gd name="connsiteX320" fmla="*/ 25086 w 227442"/>
                <a:gd name="connsiteY320" fmla="*/ 97619 h 108288"/>
                <a:gd name="connsiteX321" fmla="*/ 27356 w 227442"/>
                <a:gd name="connsiteY321" fmla="*/ 98446 h 108288"/>
                <a:gd name="connsiteX322" fmla="*/ 28264 w 227442"/>
                <a:gd name="connsiteY322" fmla="*/ 99662 h 108288"/>
                <a:gd name="connsiteX323" fmla="*/ 28978 w 227442"/>
                <a:gd name="connsiteY323" fmla="*/ 101705 h 108288"/>
                <a:gd name="connsiteX324" fmla="*/ 30616 w 227442"/>
                <a:gd name="connsiteY324" fmla="*/ 103213 h 108288"/>
                <a:gd name="connsiteX325" fmla="*/ 32059 w 227442"/>
                <a:gd name="connsiteY325" fmla="*/ 103667 h 108288"/>
                <a:gd name="connsiteX326" fmla="*/ 34848 w 227442"/>
                <a:gd name="connsiteY326" fmla="*/ 103294 h 108288"/>
                <a:gd name="connsiteX327" fmla="*/ 36161 w 227442"/>
                <a:gd name="connsiteY327" fmla="*/ 102078 h 108288"/>
                <a:gd name="connsiteX328" fmla="*/ 37978 w 227442"/>
                <a:gd name="connsiteY328" fmla="*/ 100489 h 108288"/>
                <a:gd name="connsiteX329" fmla="*/ 40783 w 227442"/>
                <a:gd name="connsiteY329" fmla="*/ 100116 h 108288"/>
                <a:gd name="connsiteX330" fmla="*/ 42761 w 227442"/>
                <a:gd name="connsiteY330" fmla="*/ 98900 h 108288"/>
                <a:gd name="connsiteX331" fmla="*/ 43815 w 227442"/>
                <a:gd name="connsiteY331" fmla="*/ 98138 h 108288"/>
                <a:gd name="connsiteX332" fmla="*/ 45939 w 227442"/>
                <a:gd name="connsiteY332" fmla="*/ 98138 h 108288"/>
                <a:gd name="connsiteX333" fmla="*/ 46993 w 227442"/>
                <a:gd name="connsiteY333" fmla="*/ 99581 h 108288"/>
                <a:gd name="connsiteX334" fmla="*/ 47074 w 227442"/>
                <a:gd name="connsiteY334" fmla="*/ 101251 h 108288"/>
                <a:gd name="connsiteX335" fmla="*/ 47901 w 227442"/>
                <a:gd name="connsiteY335" fmla="*/ 102240 h 108288"/>
                <a:gd name="connsiteX336" fmla="*/ 50026 w 227442"/>
                <a:gd name="connsiteY336" fmla="*/ 102467 h 108288"/>
                <a:gd name="connsiteX337" fmla="*/ 51307 w 227442"/>
                <a:gd name="connsiteY337" fmla="*/ 102467 h 108288"/>
                <a:gd name="connsiteX338" fmla="*/ 51615 w 227442"/>
                <a:gd name="connsiteY338" fmla="*/ 103683 h 108288"/>
                <a:gd name="connsiteX339" fmla="*/ 51842 w 227442"/>
                <a:gd name="connsiteY339" fmla="*/ 106408 h 108288"/>
                <a:gd name="connsiteX340" fmla="*/ 53577 w 227442"/>
                <a:gd name="connsiteY340" fmla="*/ 106554 h 108288"/>
                <a:gd name="connsiteX341" fmla="*/ 55555 w 227442"/>
                <a:gd name="connsiteY341" fmla="*/ 105500 h 108288"/>
                <a:gd name="connsiteX342" fmla="*/ 56545 w 227442"/>
                <a:gd name="connsiteY342" fmla="*/ 104965 h 108288"/>
                <a:gd name="connsiteX343" fmla="*/ 57826 w 227442"/>
                <a:gd name="connsiteY343" fmla="*/ 106246 h 108288"/>
                <a:gd name="connsiteX344" fmla="*/ 60096 w 227442"/>
                <a:gd name="connsiteY344" fmla="*/ 106619 h 108288"/>
                <a:gd name="connsiteX345" fmla="*/ 61231 w 227442"/>
                <a:gd name="connsiteY345" fmla="*/ 108289 h 108288"/>
                <a:gd name="connsiteX346" fmla="*/ 62139 w 227442"/>
                <a:gd name="connsiteY346" fmla="*/ 106927 h 108288"/>
                <a:gd name="connsiteX347" fmla="*/ 62512 w 227442"/>
                <a:gd name="connsiteY347" fmla="*/ 105192 h 108288"/>
                <a:gd name="connsiteX348" fmla="*/ 64555 w 227442"/>
                <a:gd name="connsiteY348" fmla="*/ 104430 h 108288"/>
                <a:gd name="connsiteX349" fmla="*/ 66225 w 227442"/>
                <a:gd name="connsiteY349" fmla="*/ 104348 h 108288"/>
                <a:gd name="connsiteX350" fmla="*/ 69793 w 227442"/>
                <a:gd name="connsiteY350" fmla="*/ 104348 h 108288"/>
                <a:gd name="connsiteX351" fmla="*/ 74106 w 227442"/>
                <a:gd name="connsiteY351" fmla="*/ 105030 h 108288"/>
                <a:gd name="connsiteX352" fmla="*/ 77511 w 227442"/>
                <a:gd name="connsiteY352" fmla="*/ 105110 h 108288"/>
                <a:gd name="connsiteX353" fmla="*/ 81306 w 227442"/>
                <a:gd name="connsiteY353" fmla="*/ 104283 h 108288"/>
                <a:gd name="connsiteX354" fmla="*/ 83576 w 227442"/>
                <a:gd name="connsiteY354" fmla="*/ 103148 h 108288"/>
                <a:gd name="connsiteX355" fmla="*/ 85328 w 227442"/>
                <a:gd name="connsiteY355" fmla="*/ 101478 h 108288"/>
                <a:gd name="connsiteX356" fmla="*/ 88814 w 227442"/>
                <a:gd name="connsiteY356" fmla="*/ 101624 h 108288"/>
                <a:gd name="connsiteX357" fmla="*/ 90565 w 227442"/>
                <a:gd name="connsiteY357" fmla="*/ 101624 h 108288"/>
                <a:gd name="connsiteX358" fmla="*/ 93370 w 227442"/>
                <a:gd name="connsiteY358" fmla="*/ 101397 h 108288"/>
                <a:gd name="connsiteX359" fmla="*/ 94197 w 227442"/>
                <a:gd name="connsiteY359" fmla="*/ 100116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227442" h="108288">
                  <a:moveTo>
                    <a:pt x="93889" y="99986"/>
                  </a:moveTo>
                  <a:lnTo>
                    <a:pt x="95641" y="97862"/>
                  </a:lnTo>
                  <a:lnTo>
                    <a:pt x="95722" y="96127"/>
                  </a:lnTo>
                  <a:lnTo>
                    <a:pt x="94587" y="94911"/>
                  </a:lnTo>
                  <a:lnTo>
                    <a:pt x="94587" y="92251"/>
                  </a:lnTo>
                  <a:lnTo>
                    <a:pt x="94960" y="88911"/>
                  </a:lnTo>
                  <a:cubicBezTo>
                    <a:pt x="94960" y="88911"/>
                    <a:pt x="96549" y="86868"/>
                    <a:pt x="96630" y="86641"/>
                  </a:cubicBezTo>
                  <a:cubicBezTo>
                    <a:pt x="96711" y="86414"/>
                    <a:pt x="98835" y="84435"/>
                    <a:pt x="98835" y="84435"/>
                  </a:cubicBezTo>
                  <a:lnTo>
                    <a:pt x="101721" y="83900"/>
                  </a:lnTo>
                  <a:cubicBezTo>
                    <a:pt x="101721" y="83900"/>
                    <a:pt x="104835" y="83981"/>
                    <a:pt x="105127" y="83819"/>
                  </a:cubicBezTo>
                  <a:cubicBezTo>
                    <a:pt x="105435" y="83673"/>
                    <a:pt x="105954" y="82992"/>
                    <a:pt x="105954" y="82992"/>
                  </a:cubicBezTo>
                  <a:lnTo>
                    <a:pt x="107624" y="81403"/>
                  </a:lnTo>
                  <a:lnTo>
                    <a:pt x="110348" y="79506"/>
                  </a:lnTo>
                  <a:cubicBezTo>
                    <a:pt x="110348" y="79506"/>
                    <a:pt x="111564" y="77609"/>
                    <a:pt x="111856" y="77527"/>
                  </a:cubicBezTo>
                  <a:cubicBezTo>
                    <a:pt x="112165" y="77446"/>
                    <a:pt x="113300" y="77754"/>
                    <a:pt x="113527" y="77754"/>
                  </a:cubicBezTo>
                  <a:cubicBezTo>
                    <a:pt x="113754" y="77754"/>
                    <a:pt x="115959" y="77836"/>
                    <a:pt x="115959" y="77836"/>
                  </a:cubicBezTo>
                  <a:lnTo>
                    <a:pt x="116332" y="77009"/>
                  </a:lnTo>
                  <a:lnTo>
                    <a:pt x="114970" y="76247"/>
                  </a:lnTo>
                  <a:cubicBezTo>
                    <a:pt x="114970" y="76247"/>
                    <a:pt x="113235" y="74738"/>
                    <a:pt x="113235" y="74268"/>
                  </a:cubicBezTo>
                  <a:cubicBezTo>
                    <a:pt x="113235" y="73798"/>
                    <a:pt x="114289" y="72987"/>
                    <a:pt x="114597" y="72987"/>
                  </a:cubicBezTo>
                  <a:cubicBezTo>
                    <a:pt x="114905" y="72987"/>
                    <a:pt x="116494" y="73814"/>
                    <a:pt x="116494" y="73814"/>
                  </a:cubicBezTo>
                  <a:lnTo>
                    <a:pt x="119153" y="74803"/>
                  </a:lnTo>
                  <a:lnTo>
                    <a:pt x="121505" y="74349"/>
                  </a:lnTo>
                  <a:cubicBezTo>
                    <a:pt x="121505" y="74349"/>
                    <a:pt x="123175" y="73814"/>
                    <a:pt x="123483" y="73522"/>
                  </a:cubicBezTo>
                  <a:cubicBezTo>
                    <a:pt x="123791" y="73214"/>
                    <a:pt x="124699" y="72241"/>
                    <a:pt x="124699" y="72241"/>
                  </a:cubicBezTo>
                  <a:lnTo>
                    <a:pt x="128867" y="70879"/>
                  </a:lnTo>
                  <a:cubicBezTo>
                    <a:pt x="128867" y="70879"/>
                    <a:pt x="130910" y="72014"/>
                    <a:pt x="131218" y="72241"/>
                  </a:cubicBezTo>
                  <a:cubicBezTo>
                    <a:pt x="131526" y="72468"/>
                    <a:pt x="132272" y="75192"/>
                    <a:pt x="132207" y="75420"/>
                  </a:cubicBezTo>
                  <a:cubicBezTo>
                    <a:pt x="132126" y="75647"/>
                    <a:pt x="131218" y="77236"/>
                    <a:pt x="131218" y="77236"/>
                  </a:cubicBezTo>
                  <a:lnTo>
                    <a:pt x="133115" y="79506"/>
                  </a:lnTo>
                  <a:lnTo>
                    <a:pt x="136520" y="78452"/>
                  </a:lnTo>
                  <a:cubicBezTo>
                    <a:pt x="136520" y="78452"/>
                    <a:pt x="137801" y="77009"/>
                    <a:pt x="137883" y="76700"/>
                  </a:cubicBezTo>
                  <a:cubicBezTo>
                    <a:pt x="137964" y="76392"/>
                    <a:pt x="140315" y="76700"/>
                    <a:pt x="140315" y="76700"/>
                  </a:cubicBezTo>
                  <a:lnTo>
                    <a:pt x="144175" y="75647"/>
                  </a:lnTo>
                  <a:cubicBezTo>
                    <a:pt x="144175" y="75647"/>
                    <a:pt x="146526" y="76700"/>
                    <a:pt x="146753" y="76700"/>
                  </a:cubicBezTo>
                  <a:cubicBezTo>
                    <a:pt x="146980" y="76700"/>
                    <a:pt x="148569" y="75647"/>
                    <a:pt x="148569" y="75647"/>
                  </a:cubicBezTo>
                  <a:lnTo>
                    <a:pt x="150077" y="73668"/>
                  </a:lnTo>
                  <a:lnTo>
                    <a:pt x="151893" y="71171"/>
                  </a:lnTo>
                  <a:lnTo>
                    <a:pt x="151893" y="68674"/>
                  </a:lnTo>
                  <a:lnTo>
                    <a:pt x="152574" y="66323"/>
                  </a:lnTo>
                  <a:lnTo>
                    <a:pt x="154390" y="62982"/>
                  </a:lnTo>
                  <a:lnTo>
                    <a:pt x="157650" y="60858"/>
                  </a:lnTo>
                  <a:cubicBezTo>
                    <a:pt x="157650" y="60858"/>
                    <a:pt x="161136" y="60258"/>
                    <a:pt x="161671" y="60258"/>
                  </a:cubicBezTo>
                  <a:cubicBezTo>
                    <a:pt x="162206" y="60258"/>
                    <a:pt x="164622" y="61247"/>
                    <a:pt x="164622" y="61247"/>
                  </a:cubicBezTo>
                  <a:lnTo>
                    <a:pt x="168255" y="61247"/>
                  </a:lnTo>
                  <a:cubicBezTo>
                    <a:pt x="168255" y="61247"/>
                    <a:pt x="172195" y="60874"/>
                    <a:pt x="172422" y="60874"/>
                  </a:cubicBezTo>
                  <a:cubicBezTo>
                    <a:pt x="172649" y="60874"/>
                    <a:pt x="178487" y="59966"/>
                    <a:pt x="178795" y="59885"/>
                  </a:cubicBezTo>
                  <a:cubicBezTo>
                    <a:pt x="179103" y="59804"/>
                    <a:pt x="181746" y="58069"/>
                    <a:pt x="181746" y="58069"/>
                  </a:cubicBezTo>
                  <a:lnTo>
                    <a:pt x="184552" y="54209"/>
                  </a:lnTo>
                  <a:lnTo>
                    <a:pt x="188265" y="52701"/>
                  </a:lnTo>
                  <a:lnTo>
                    <a:pt x="188265" y="48842"/>
                  </a:lnTo>
                  <a:lnTo>
                    <a:pt x="190762" y="47107"/>
                  </a:lnTo>
                  <a:cubicBezTo>
                    <a:pt x="190762" y="47107"/>
                    <a:pt x="195757" y="44155"/>
                    <a:pt x="196065" y="43928"/>
                  </a:cubicBezTo>
                  <a:cubicBezTo>
                    <a:pt x="196373" y="43701"/>
                    <a:pt x="201676" y="41804"/>
                    <a:pt x="201676" y="41804"/>
                  </a:cubicBezTo>
                  <a:lnTo>
                    <a:pt x="204027" y="39907"/>
                  </a:lnTo>
                  <a:lnTo>
                    <a:pt x="207886" y="37102"/>
                  </a:lnTo>
                  <a:lnTo>
                    <a:pt x="210692" y="38237"/>
                  </a:lnTo>
                  <a:cubicBezTo>
                    <a:pt x="210692" y="38237"/>
                    <a:pt x="213124" y="39145"/>
                    <a:pt x="214178" y="39145"/>
                  </a:cubicBezTo>
                  <a:cubicBezTo>
                    <a:pt x="215232" y="39145"/>
                    <a:pt x="215621" y="38010"/>
                    <a:pt x="215621" y="38010"/>
                  </a:cubicBezTo>
                  <a:lnTo>
                    <a:pt x="217972" y="35058"/>
                  </a:lnTo>
                  <a:lnTo>
                    <a:pt x="220016" y="33242"/>
                  </a:lnTo>
                  <a:lnTo>
                    <a:pt x="224102" y="32480"/>
                  </a:lnTo>
                  <a:lnTo>
                    <a:pt x="227442" y="31718"/>
                  </a:lnTo>
                  <a:lnTo>
                    <a:pt x="226988" y="30129"/>
                  </a:lnTo>
                  <a:lnTo>
                    <a:pt x="226842" y="26561"/>
                  </a:lnTo>
                  <a:lnTo>
                    <a:pt x="224686" y="26334"/>
                  </a:lnTo>
                  <a:lnTo>
                    <a:pt x="223437" y="24745"/>
                  </a:lnTo>
                  <a:lnTo>
                    <a:pt x="221621" y="22248"/>
                  </a:lnTo>
                  <a:lnTo>
                    <a:pt x="220145" y="20432"/>
                  </a:lnTo>
                  <a:lnTo>
                    <a:pt x="216399" y="19864"/>
                  </a:lnTo>
                  <a:lnTo>
                    <a:pt x="211745" y="20091"/>
                  </a:lnTo>
                  <a:lnTo>
                    <a:pt x="209929" y="17935"/>
                  </a:lnTo>
                  <a:lnTo>
                    <a:pt x="207091" y="15664"/>
                  </a:lnTo>
                  <a:lnTo>
                    <a:pt x="204027" y="11464"/>
                  </a:lnTo>
                  <a:lnTo>
                    <a:pt x="202892" y="10670"/>
                  </a:lnTo>
                  <a:lnTo>
                    <a:pt x="198919" y="10443"/>
                  </a:lnTo>
                  <a:lnTo>
                    <a:pt x="196194" y="10556"/>
                  </a:lnTo>
                  <a:lnTo>
                    <a:pt x="192789" y="7719"/>
                  </a:lnTo>
                  <a:lnTo>
                    <a:pt x="190746" y="7038"/>
                  </a:lnTo>
                  <a:lnTo>
                    <a:pt x="187114" y="7719"/>
                  </a:lnTo>
                  <a:lnTo>
                    <a:pt x="182914" y="7832"/>
                  </a:lnTo>
                  <a:lnTo>
                    <a:pt x="177563" y="7946"/>
                  </a:lnTo>
                  <a:lnTo>
                    <a:pt x="174271" y="7605"/>
                  </a:lnTo>
                  <a:cubicBezTo>
                    <a:pt x="174271" y="7605"/>
                    <a:pt x="170866" y="6583"/>
                    <a:pt x="170525" y="6583"/>
                  </a:cubicBezTo>
                  <a:lnTo>
                    <a:pt x="165985" y="6583"/>
                  </a:lnTo>
                  <a:lnTo>
                    <a:pt x="164736" y="7038"/>
                  </a:lnTo>
                  <a:lnTo>
                    <a:pt x="161898" y="6356"/>
                  </a:lnTo>
                  <a:lnTo>
                    <a:pt x="159515" y="5789"/>
                  </a:lnTo>
                  <a:lnTo>
                    <a:pt x="157017" y="5903"/>
                  </a:lnTo>
                  <a:lnTo>
                    <a:pt x="153725" y="7038"/>
                  </a:lnTo>
                  <a:lnTo>
                    <a:pt x="152250" y="7946"/>
                  </a:lnTo>
                  <a:lnTo>
                    <a:pt x="148845" y="7492"/>
                  </a:lnTo>
                  <a:lnTo>
                    <a:pt x="145326" y="8854"/>
                  </a:lnTo>
                  <a:lnTo>
                    <a:pt x="143055" y="7378"/>
                  </a:lnTo>
                  <a:lnTo>
                    <a:pt x="138629" y="6356"/>
                  </a:lnTo>
                  <a:lnTo>
                    <a:pt x="134996" y="7378"/>
                  </a:lnTo>
                  <a:cubicBezTo>
                    <a:pt x="134996" y="7378"/>
                    <a:pt x="132726" y="8740"/>
                    <a:pt x="132272" y="8854"/>
                  </a:cubicBezTo>
                  <a:cubicBezTo>
                    <a:pt x="131818" y="8967"/>
                    <a:pt x="126580" y="9421"/>
                    <a:pt x="126580" y="9421"/>
                  </a:cubicBezTo>
                  <a:lnTo>
                    <a:pt x="122494" y="8173"/>
                  </a:lnTo>
                  <a:cubicBezTo>
                    <a:pt x="122494" y="8173"/>
                    <a:pt x="120451" y="7832"/>
                    <a:pt x="119997" y="7605"/>
                  </a:cubicBezTo>
                  <a:cubicBezTo>
                    <a:pt x="119543" y="7378"/>
                    <a:pt x="114759" y="6924"/>
                    <a:pt x="114759" y="6924"/>
                  </a:cubicBezTo>
                  <a:cubicBezTo>
                    <a:pt x="114759" y="6924"/>
                    <a:pt x="112829" y="5448"/>
                    <a:pt x="112489" y="5335"/>
                  </a:cubicBezTo>
                  <a:cubicBezTo>
                    <a:pt x="112148" y="5221"/>
                    <a:pt x="110105" y="3292"/>
                    <a:pt x="110105" y="3292"/>
                  </a:cubicBezTo>
                  <a:cubicBezTo>
                    <a:pt x="110105" y="3292"/>
                    <a:pt x="109197" y="1703"/>
                    <a:pt x="108857" y="1589"/>
                  </a:cubicBezTo>
                  <a:cubicBezTo>
                    <a:pt x="108516" y="1475"/>
                    <a:pt x="106473" y="908"/>
                    <a:pt x="106473" y="908"/>
                  </a:cubicBezTo>
                  <a:lnTo>
                    <a:pt x="105224" y="0"/>
                  </a:lnTo>
                  <a:lnTo>
                    <a:pt x="96468" y="0"/>
                  </a:lnTo>
                  <a:lnTo>
                    <a:pt x="93289" y="2497"/>
                  </a:lnTo>
                  <a:lnTo>
                    <a:pt x="89771" y="3859"/>
                  </a:lnTo>
                  <a:lnTo>
                    <a:pt x="87727" y="6356"/>
                  </a:lnTo>
                  <a:lnTo>
                    <a:pt x="87727" y="8513"/>
                  </a:lnTo>
                  <a:lnTo>
                    <a:pt x="87954" y="11464"/>
                  </a:lnTo>
                  <a:lnTo>
                    <a:pt x="87046" y="14416"/>
                  </a:lnTo>
                  <a:lnTo>
                    <a:pt x="86479" y="16345"/>
                  </a:lnTo>
                  <a:cubicBezTo>
                    <a:pt x="86479" y="16345"/>
                    <a:pt x="86479" y="18162"/>
                    <a:pt x="86592" y="18502"/>
                  </a:cubicBezTo>
                  <a:cubicBezTo>
                    <a:pt x="86706" y="18843"/>
                    <a:pt x="87160" y="21113"/>
                    <a:pt x="87160" y="21113"/>
                  </a:cubicBezTo>
                  <a:lnTo>
                    <a:pt x="86933" y="22475"/>
                  </a:lnTo>
                  <a:lnTo>
                    <a:pt x="84662" y="22588"/>
                  </a:lnTo>
                  <a:lnTo>
                    <a:pt x="83301" y="21567"/>
                  </a:lnTo>
                  <a:lnTo>
                    <a:pt x="82506" y="20091"/>
                  </a:lnTo>
                  <a:lnTo>
                    <a:pt x="82733" y="18956"/>
                  </a:lnTo>
                  <a:lnTo>
                    <a:pt x="78987" y="18616"/>
                  </a:lnTo>
                  <a:lnTo>
                    <a:pt x="75128" y="18389"/>
                  </a:lnTo>
                  <a:cubicBezTo>
                    <a:pt x="75128" y="18389"/>
                    <a:pt x="74106" y="17707"/>
                    <a:pt x="73652" y="17254"/>
                  </a:cubicBezTo>
                  <a:cubicBezTo>
                    <a:pt x="73198" y="16800"/>
                    <a:pt x="70587" y="15097"/>
                    <a:pt x="70133" y="14983"/>
                  </a:cubicBezTo>
                  <a:cubicBezTo>
                    <a:pt x="69679" y="14870"/>
                    <a:pt x="66955" y="13848"/>
                    <a:pt x="66955" y="13848"/>
                  </a:cubicBezTo>
                  <a:lnTo>
                    <a:pt x="65479" y="13848"/>
                  </a:lnTo>
                  <a:cubicBezTo>
                    <a:pt x="65479" y="13848"/>
                    <a:pt x="64798" y="13281"/>
                    <a:pt x="64344" y="13167"/>
                  </a:cubicBezTo>
                  <a:cubicBezTo>
                    <a:pt x="63890" y="13054"/>
                    <a:pt x="62301" y="11919"/>
                    <a:pt x="61847" y="11805"/>
                  </a:cubicBezTo>
                  <a:cubicBezTo>
                    <a:pt x="61393" y="11692"/>
                    <a:pt x="58442" y="11578"/>
                    <a:pt x="58442" y="11578"/>
                  </a:cubicBezTo>
                  <a:lnTo>
                    <a:pt x="56739" y="11351"/>
                  </a:lnTo>
                  <a:lnTo>
                    <a:pt x="56058" y="9648"/>
                  </a:lnTo>
                  <a:lnTo>
                    <a:pt x="54242" y="8513"/>
                  </a:lnTo>
                  <a:lnTo>
                    <a:pt x="51745" y="9194"/>
                  </a:lnTo>
                  <a:lnTo>
                    <a:pt x="49928" y="10897"/>
                  </a:lnTo>
                  <a:lnTo>
                    <a:pt x="47658" y="10897"/>
                  </a:lnTo>
                  <a:lnTo>
                    <a:pt x="44026" y="10216"/>
                  </a:lnTo>
                  <a:lnTo>
                    <a:pt x="41188" y="10216"/>
                  </a:lnTo>
                  <a:lnTo>
                    <a:pt x="39712" y="13054"/>
                  </a:lnTo>
                  <a:lnTo>
                    <a:pt x="38351" y="13962"/>
                  </a:lnTo>
                  <a:lnTo>
                    <a:pt x="38351" y="15664"/>
                  </a:lnTo>
                  <a:lnTo>
                    <a:pt x="36648" y="16345"/>
                  </a:lnTo>
                  <a:lnTo>
                    <a:pt x="36421" y="19070"/>
                  </a:lnTo>
                  <a:lnTo>
                    <a:pt x="34718" y="20091"/>
                  </a:lnTo>
                  <a:lnTo>
                    <a:pt x="33470" y="21340"/>
                  </a:lnTo>
                  <a:lnTo>
                    <a:pt x="33356" y="22929"/>
                  </a:lnTo>
                  <a:lnTo>
                    <a:pt x="32367" y="24145"/>
                  </a:lnTo>
                  <a:lnTo>
                    <a:pt x="32334" y="25540"/>
                  </a:lnTo>
                  <a:lnTo>
                    <a:pt x="33875" y="25540"/>
                  </a:lnTo>
                  <a:lnTo>
                    <a:pt x="34783" y="24794"/>
                  </a:lnTo>
                  <a:lnTo>
                    <a:pt x="36031" y="24226"/>
                  </a:lnTo>
                  <a:lnTo>
                    <a:pt x="37799" y="24680"/>
                  </a:lnTo>
                  <a:lnTo>
                    <a:pt x="37913" y="25540"/>
                  </a:lnTo>
                  <a:lnTo>
                    <a:pt x="39161" y="25540"/>
                  </a:lnTo>
                  <a:lnTo>
                    <a:pt x="39907" y="26513"/>
                  </a:lnTo>
                  <a:lnTo>
                    <a:pt x="39161" y="28215"/>
                  </a:lnTo>
                  <a:cubicBezTo>
                    <a:pt x="39161" y="28215"/>
                    <a:pt x="38139" y="29237"/>
                    <a:pt x="37961" y="29350"/>
                  </a:cubicBezTo>
                  <a:cubicBezTo>
                    <a:pt x="37783" y="29464"/>
                    <a:pt x="36485" y="30599"/>
                    <a:pt x="36485" y="30599"/>
                  </a:cubicBezTo>
                  <a:lnTo>
                    <a:pt x="35513" y="31118"/>
                  </a:lnTo>
                  <a:cubicBezTo>
                    <a:pt x="35513" y="31118"/>
                    <a:pt x="33924" y="31232"/>
                    <a:pt x="33631" y="31118"/>
                  </a:cubicBezTo>
                  <a:cubicBezTo>
                    <a:pt x="33340" y="31005"/>
                    <a:pt x="32496" y="31167"/>
                    <a:pt x="32318" y="31410"/>
                  </a:cubicBezTo>
                  <a:cubicBezTo>
                    <a:pt x="32140" y="31637"/>
                    <a:pt x="31459" y="33340"/>
                    <a:pt x="31459" y="33340"/>
                  </a:cubicBezTo>
                  <a:lnTo>
                    <a:pt x="31459" y="34021"/>
                  </a:lnTo>
                  <a:lnTo>
                    <a:pt x="30032" y="34653"/>
                  </a:lnTo>
                  <a:lnTo>
                    <a:pt x="28556" y="35626"/>
                  </a:lnTo>
                  <a:lnTo>
                    <a:pt x="26902" y="37166"/>
                  </a:lnTo>
                  <a:lnTo>
                    <a:pt x="25134" y="38707"/>
                  </a:lnTo>
                  <a:lnTo>
                    <a:pt x="24453" y="39956"/>
                  </a:lnTo>
                  <a:lnTo>
                    <a:pt x="23205" y="40815"/>
                  </a:lnTo>
                  <a:lnTo>
                    <a:pt x="21956" y="41950"/>
                  </a:lnTo>
                  <a:lnTo>
                    <a:pt x="20027" y="43377"/>
                  </a:lnTo>
                  <a:lnTo>
                    <a:pt x="19232" y="44172"/>
                  </a:lnTo>
                  <a:lnTo>
                    <a:pt x="18551" y="46280"/>
                  </a:lnTo>
                  <a:lnTo>
                    <a:pt x="21956" y="47253"/>
                  </a:lnTo>
                  <a:lnTo>
                    <a:pt x="23383" y="48339"/>
                  </a:lnTo>
                  <a:lnTo>
                    <a:pt x="23675" y="49588"/>
                  </a:lnTo>
                  <a:lnTo>
                    <a:pt x="24470" y="50496"/>
                  </a:lnTo>
                  <a:cubicBezTo>
                    <a:pt x="24470" y="50496"/>
                    <a:pt x="25102" y="50269"/>
                    <a:pt x="25264" y="50155"/>
                  </a:cubicBezTo>
                  <a:cubicBezTo>
                    <a:pt x="25442" y="50042"/>
                    <a:pt x="26059" y="48793"/>
                    <a:pt x="26059" y="48793"/>
                  </a:cubicBezTo>
                  <a:lnTo>
                    <a:pt x="26805" y="47999"/>
                  </a:lnTo>
                  <a:lnTo>
                    <a:pt x="28507" y="47658"/>
                  </a:lnTo>
                  <a:lnTo>
                    <a:pt x="29983" y="48339"/>
                  </a:lnTo>
                  <a:lnTo>
                    <a:pt x="30551" y="49653"/>
                  </a:lnTo>
                  <a:lnTo>
                    <a:pt x="30842" y="51128"/>
                  </a:lnTo>
                  <a:lnTo>
                    <a:pt x="31523" y="52717"/>
                  </a:lnTo>
                  <a:lnTo>
                    <a:pt x="32270" y="53480"/>
                  </a:lnTo>
                  <a:lnTo>
                    <a:pt x="33356" y="53966"/>
                  </a:lnTo>
                  <a:lnTo>
                    <a:pt x="35918" y="53966"/>
                  </a:lnTo>
                  <a:cubicBezTo>
                    <a:pt x="35918" y="53966"/>
                    <a:pt x="37620" y="54080"/>
                    <a:pt x="37848" y="53966"/>
                  </a:cubicBezTo>
                  <a:cubicBezTo>
                    <a:pt x="38075" y="53852"/>
                    <a:pt x="39729" y="54874"/>
                    <a:pt x="39729" y="54874"/>
                  </a:cubicBezTo>
                  <a:lnTo>
                    <a:pt x="40134" y="55215"/>
                  </a:lnTo>
                  <a:lnTo>
                    <a:pt x="42015" y="54874"/>
                  </a:lnTo>
                  <a:lnTo>
                    <a:pt x="42583" y="54015"/>
                  </a:lnTo>
                  <a:lnTo>
                    <a:pt x="43264" y="51453"/>
                  </a:lnTo>
                  <a:lnTo>
                    <a:pt x="44123" y="50998"/>
                  </a:lnTo>
                  <a:lnTo>
                    <a:pt x="45891" y="51518"/>
                  </a:lnTo>
                  <a:lnTo>
                    <a:pt x="46977" y="50496"/>
                  </a:lnTo>
                  <a:lnTo>
                    <a:pt x="48177" y="49020"/>
                  </a:lnTo>
                  <a:lnTo>
                    <a:pt x="48518" y="46572"/>
                  </a:lnTo>
                  <a:cubicBezTo>
                    <a:pt x="48518" y="46572"/>
                    <a:pt x="48810" y="45939"/>
                    <a:pt x="48972" y="45939"/>
                  </a:cubicBezTo>
                  <a:cubicBezTo>
                    <a:pt x="49134" y="45939"/>
                    <a:pt x="49718" y="46280"/>
                    <a:pt x="49718" y="46280"/>
                  </a:cubicBezTo>
                  <a:lnTo>
                    <a:pt x="50123" y="47415"/>
                  </a:lnTo>
                  <a:lnTo>
                    <a:pt x="51485" y="48209"/>
                  </a:lnTo>
                  <a:lnTo>
                    <a:pt x="52847" y="48777"/>
                  </a:lnTo>
                  <a:lnTo>
                    <a:pt x="53707" y="49750"/>
                  </a:lnTo>
                  <a:lnTo>
                    <a:pt x="53658" y="51290"/>
                  </a:lnTo>
                  <a:lnTo>
                    <a:pt x="53544" y="53107"/>
                  </a:lnTo>
                  <a:lnTo>
                    <a:pt x="55199" y="54015"/>
                  </a:lnTo>
                  <a:lnTo>
                    <a:pt x="56901" y="54469"/>
                  </a:lnTo>
                  <a:lnTo>
                    <a:pt x="57761" y="55215"/>
                  </a:lnTo>
                  <a:lnTo>
                    <a:pt x="57988" y="56236"/>
                  </a:lnTo>
                  <a:lnTo>
                    <a:pt x="58733" y="57209"/>
                  </a:lnTo>
                  <a:lnTo>
                    <a:pt x="58798" y="58523"/>
                  </a:lnTo>
                  <a:cubicBezTo>
                    <a:pt x="58798" y="58523"/>
                    <a:pt x="59252" y="59268"/>
                    <a:pt x="59544" y="59496"/>
                  </a:cubicBezTo>
                  <a:cubicBezTo>
                    <a:pt x="59836" y="59723"/>
                    <a:pt x="61020" y="60177"/>
                    <a:pt x="61247" y="60242"/>
                  </a:cubicBezTo>
                  <a:cubicBezTo>
                    <a:pt x="61474" y="60306"/>
                    <a:pt x="62950" y="60533"/>
                    <a:pt x="62950" y="60533"/>
                  </a:cubicBezTo>
                  <a:lnTo>
                    <a:pt x="64150" y="60533"/>
                  </a:lnTo>
                  <a:lnTo>
                    <a:pt x="65739" y="61442"/>
                  </a:lnTo>
                  <a:lnTo>
                    <a:pt x="66258" y="62463"/>
                  </a:lnTo>
                  <a:lnTo>
                    <a:pt x="66890" y="63598"/>
                  </a:lnTo>
                  <a:lnTo>
                    <a:pt x="67977" y="64458"/>
                  </a:lnTo>
                  <a:lnTo>
                    <a:pt x="70198" y="65366"/>
                  </a:lnTo>
                  <a:lnTo>
                    <a:pt x="71560" y="65025"/>
                  </a:lnTo>
                  <a:lnTo>
                    <a:pt x="72760" y="64620"/>
                  </a:lnTo>
                  <a:lnTo>
                    <a:pt x="73847" y="64393"/>
                  </a:lnTo>
                  <a:lnTo>
                    <a:pt x="74755" y="63485"/>
                  </a:lnTo>
                  <a:lnTo>
                    <a:pt x="75209" y="63031"/>
                  </a:lnTo>
                  <a:lnTo>
                    <a:pt x="76409" y="63485"/>
                  </a:lnTo>
                  <a:cubicBezTo>
                    <a:pt x="76409" y="63485"/>
                    <a:pt x="76636" y="63939"/>
                    <a:pt x="76701" y="64166"/>
                  </a:cubicBezTo>
                  <a:cubicBezTo>
                    <a:pt x="76766" y="64393"/>
                    <a:pt x="77836" y="64798"/>
                    <a:pt x="77836" y="64798"/>
                  </a:cubicBezTo>
                  <a:lnTo>
                    <a:pt x="78468" y="65366"/>
                  </a:lnTo>
                  <a:lnTo>
                    <a:pt x="79490" y="66387"/>
                  </a:lnTo>
                  <a:lnTo>
                    <a:pt x="79830" y="67863"/>
                  </a:lnTo>
                  <a:lnTo>
                    <a:pt x="78517" y="68885"/>
                  </a:lnTo>
                  <a:lnTo>
                    <a:pt x="76636" y="68479"/>
                  </a:lnTo>
                  <a:lnTo>
                    <a:pt x="75387" y="68187"/>
                  </a:lnTo>
                  <a:lnTo>
                    <a:pt x="73847" y="68479"/>
                  </a:lnTo>
                  <a:lnTo>
                    <a:pt x="71284" y="68885"/>
                  </a:lnTo>
                  <a:lnTo>
                    <a:pt x="70831" y="70084"/>
                  </a:lnTo>
                  <a:cubicBezTo>
                    <a:pt x="70831" y="70084"/>
                    <a:pt x="71738" y="70993"/>
                    <a:pt x="71738" y="71219"/>
                  </a:cubicBezTo>
                  <a:cubicBezTo>
                    <a:pt x="71738" y="71447"/>
                    <a:pt x="71738" y="71739"/>
                    <a:pt x="71398" y="71739"/>
                  </a:cubicBezTo>
                  <a:lnTo>
                    <a:pt x="69177" y="71739"/>
                  </a:lnTo>
                  <a:lnTo>
                    <a:pt x="69128" y="73441"/>
                  </a:lnTo>
                  <a:cubicBezTo>
                    <a:pt x="69128" y="73441"/>
                    <a:pt x="68041" y="73960"/>
                    <a:pt x="67879" y="73960"/>
                  </a:cubicBezTo>
                  <a:cubicBezTo>
                    <a:pt x="67717" y="73960"/>
                    <a:pt x="66452" y="72760"/>
                    <a:pt x="66452" y="72760"/>
                  </a:cubicBezTo>
                  <a:lnTo>
                    <a:pt x="65366" y="72419"/>
                  </a:lnTo>
                  <a:lnTo>
                    <a:pt x="63890" y="70879"/>
                  </a:lnTo>
                  <a:lnTo>
                    <a:pt x="62869" y="70539"/>
                  </a:lnTo>
                  <a:lnTo>
                    <a:pt x="62463" y="71787"/>
                  </a:lnTo>
                  <a:lnTo>
                    <a:pt x="63825" y="72582"/>
                  </a:lnTo>
                  <a:lnTo>
                    <a:pt x="64393" y="73441"/>
                  </a:lnTo>
                  <a:lnTo>
                    <a:pt x="64393" y="74755"/>
                  </a:lnTo>
                  <a:lnTo>
                    <a:pt x="63825" y="75387"/>
                  </a:lnTo>
                  <a:lnTo>
                    <a:pt x="61896" y="75387"/>
                  </a:lnTo>
                  <a:lnTo>
                    <a:pt x="60696" y="74138"/>
                  </a:lnTo>
                  <a:lnTo>
                    <a:pt x="59560" y="74025"/>
                  </a:lnTo>
                  <a:lnTo>
                    <a:pt x="58880" y="74998"/>
                  </a:lnTo>
                  <a:lnTo>
                    <a:pt x="59106" y="76311"/>
                  </a:lnTo>
                  <a:lnTo>
                    <a:pt x="58085" y="76603"/>
                  </a:lnTo>
                  <a:cubicBezTo>
                    <a:pt x="58085" y="76603"/>
                    <a:pt x="57517" y="75922"/>
                    <a:pt x="57339" y="75857"/>
                  </a:cubicBezTo>
                  <a:cubicBezTo>
                    <a:pt x="57161" y="75809"/>
                    <a:pt x="56252" y="75857"/>
                    <a:pt x="56252" y="75857"/>
                  </a:cubicBezTo>
                  <a:lnTo>
                    <a:pt x="55458" y="76603"/>
                  </a:lnTo>
                  <a:lnTo>
                    <a:pt x="55977" y="78419"/>
                  </a:lnTo>
                  <a:cubicBezTo>
                    <a:pt x="55977" y="78419"/>
                    <a:pt x="55296" y="79506"/>
                    <a:pt x="55231" y="79668"/>
                  </a:cubicBezTo>
                  <a:cubicBezTo>
                    <a:pt x="55166" y="79846"/>
                    <a:pt x="53804" y="80981"/>
                    <a:pt x="53804" y="80981"/>
                  </a:cubicBezTo>
                  <a:lnTo>
                    <a:pt x="52377" y="80981"/>
                  </a:lnTo>
                  <a:cubicBezTo>
                    <a:pt x="52377" y="80981"/>
                    <a:pt x="52150" y="81727"/>
                    <a:pt x="51923" y="81776"/>
                  </a:cubicBezTo>
                  <a:cubicBezTo>
                    <a:pt x="51696" y="81841"/>
                    <a:pt x="49815" y="81776"/>
                    <a:pt x="49815" y="81776"/>
                  </a:cubicBezTo>
                  <a:lnTo>
                    <a:pt x="49474" y="80414"/>
                  </a:lnTo>
                  <a:lnTo>
                    <a:pt x="48339" y="80122"/>
                  </a:lnTo>
                  <a:cubicBezTo>
                    <a:pt x="48339" y="80122"/>
                    <a:pt x="47885" y="81095"/>
                    <a:pt x="47480" y="81095"/>
                  </a:cubicBezTo>
                  <a:cubicBezTo>
                    <a:pt x="47074" y="81095"/>
                    <a:pt x="45372" y="81030"/>
                    <a:pt x="45372" y="81030"/>
                  </a:cubicBezTo>
                  <a:cubicBezTo>
                    <a:pt x="45372" y="81030"/>
                    <a:pt x="43896" y="79554"/>
                    <a:pt x="43718" y="79490"/>
                  </a:cubicBezTo>
                  <a:cubicBezTo>
                    <a:pt x="43539" y="79441"/>
                    <a:pt x="41674" y="78809"/>
                    <a:pt x="41674" y="78809"/>
                  </a:cubicBezTo>
                  <a:lnTo>
                    <a:pt x="40474" y="78517"/>
                  </a:lnTo>
                  <a:lnTo>
                    <a:pt x="36615" y="78517"/>
                  </a:lnTo>
                  <a:lnTo>
                    <a:pt x="34799" y="79425"/>
                  </a:lnTo>
                  <a:lnTo>
                    <a:pt x="34280" y="80333"/>
                  </a:lnTo>
                  <a:lnTo>
                    <a:pt x="34280" y="81419"/>
                  </a:lnTo>
                  <a:lnTo>
                    <a:pt x="33940" y="82279"/>
                  </a:lnTo>
                  <a:lnTo>
                    <a:pt x="31832" y="82684"/>
                  </a:lnTo>
                  <a:lnTo>
                    <a:pt x="31296" y="83690"/>
                  </a:lnTo>
                  <a:cubicBezTo>
                    <a:pt x="31296" y="83690"/>
                    <a:pt x="30534" y="84825"/>
                    <a:pt x="30080" y="84825"/>
                  </a:cubicBezTo>
                  <a:cubicBezTo>
                    <a:pt x="29626" y="84825"/>
                    <a:pt x="28978" y="84971"/>
                    <a:pt x="28978" y="84971"/>
                  </a:cubicBezTo>
                  <a:lnTo>
                    <a:pt x="27956" y="86024"/>
                  </a:lnTo>
                  <a:lnTo>
                    <a:pt x="27583" y="87614"/>
                  </a:lnTo>
                  <a:lnTo>
                    <a:pt x="25459" y="89495"/>
                  </a:lnTo>
                  <a:lnTo>
                    <a:pt x="24405" y="88165"/>
                  </a:lnTo>
                  <a:lnTo>
                    <a:pt x="24097" y="86041"/>
                  </a:lnTo>
                  <a:lnTo>
                    <a:pt x="21891" y="85506"/>
                  </a:lnTo>
                  <a:lnTo>
                    <a:pt x="19767" y="84371"/>
                  </a:lnTo>
                  <a:cubicBezTo>
                    <a:pt x="19767" y="84371"/>
                    <a:pt x="19167" y="83154"/>
                    <a:pt x="18632" y="83154"/>
                  </a:cubicBezTo>
                  <a:cubicBezTo>
                    <a:pt x="18097" y="83154"/>
                    <a:pt x="14610" y="83300"/>
                    <a:pt x="14610" y="83300"/>
                  </a:cubicBezTo>
                  <a:lnTo>
                    <a:pt x="12713" y="83219"/>
                  </a:lnTo>
                  <a:cubicBezTo>
                    <a:pt x="12713" y="83219"/>
                    <a:pt x="11805" y="82003"/>
                    <a:pt x="11578" y="82279"/>
                  </a:cubicBezTo>
                  <a:cubicBezTo>
                    <a:pt x="11351" y="82538"/>
                    <a:pt x="9308" y="82992"/>
                    <a:pt x="9308" y="82992"/>
                  </a:cubicBezTo>
                  <a:lnTo>
                    <a:pt x="6811" y="83300"/>
                  </a:lnTo>
                  <a:lnTo>
                    <a:pt x="4232" y="83900"/>
                  </a:lnTo>
                  <a:lnTo>
                    <a:pt x="3632" y="86024"/>
                  </a:lnTo>
                  <a:lnTo>
                    <a:pt x="3713" y="88522"/>
                  </a:lnTo>
                  <a:lnTo>
                    <a:pt x="1054" y="86819"/>
                  </a:lnTo>
                  <a:lnTo>
                    <a:pt x="454" y="87387"/>
                  </a:lnTo>
                  <a:lnTo>
                    <a:pt x="1054" y="89057"/>
                  </a:lnTo>
                  <a:lnTo>
                    <a:pt x="146" y="90630"/>
                  </a:lnTo>
                  <a:lnTo>
                    <a:pt x="0" y="92997"/>
                  </a:lnTo>
                  <a:lnTo>
                    <a:pt x="373" y="95430"/>
                  </a:lnTo>
                  <a:lnTo>
                    <a:pt x="746" y="96711"/>
                  </a:lnTo>
                  <a:lnTo>
                    <a:pt x="1427" y="98300"/>
                  </a:lnTo>
                  <a:lnTo>
                    <a:pt x="2708" y="99435"/>
                  </a:lnTo>
                  <a:lnTo>
                    <a:pt x="4687" y="99581"/>
                  </a:lnTo>
                  <a:lnTo>
                    <a:pt x="6892" y="97911"/>
                  </a:lnTo>
                  <a:lnTo>
                    <a:pt x="8562" y="97992"/>
                  </a:lnTo>
                  <a:lnTo>
                    <a:pt x="10913" y="98900"/>
                  </a:lnTo>
                  <a:lnTo>
                    <a:pt x="11513" y="99500"/>
                  </a:lnTo>
                  <a:lnTo>
                    <a:pt x="12730" y="99046"/>
                  </a:lnTo>
                  <a:lnTo>
                    <a:pt x="14319" y="98365"/>
                  </a:lnTo>
                  <a:lnTo>
                    <a:pt x="17351" y="98219"/>
                  </a:lnTo>
                  <a:cubicBezTo>
                    <a:pt x="17351" y="98219"/>
                    <a:pt x="20237" y="98981"/>
                    <a:pt x="20464" y="99127"/>
                  </a:cubicBezTo>
                  <a:cubicBezTo>
                    <a:pt x="20691" y="99273"/>
                    <a:pt x="22135" y="98527"/>
                    <a:pt x="22135" y="98527"/>
                  </a:cubicBezTo>
                  <a:lnTo>
                    <a:pt x="23497" y="97927"/>
                  </a:lnTo>
                  <a:lnTo>
                    <a:pt x="25086" y="97619"/>
                  </a:lnTo>
                  <a:lnTo>
                    <a:pt x="27356" y="98446"/>
                  </a:lnTo>
                  <a:lnTo>
                    <a:pt x="28264" y="99662"/>
                  </a:lnTo>
                  <a:lnTo>
                    <a:pt x="28978" y="101705"/>
                  </a:lnTo>
                  <a:lnTo>
                    <a:pt x="30616" y="103213"/>
                  </a:lnTo>
                  <a:lnTo>
                    <a:pt x="32059" y="103667"/>
                  </a:lnTo>
                  <a:lnTo>
                    <a:pt x="34848" y="103294"/>
                  </a:lnTo>
                  <a:lnTo>
                    <a:pt x="36161" y="102078"/>
                  </a:lnTo>
                  <a:lnTo>
                    <a:pt x="37978" y="100489"/>
                  </a:lnTo>
                  <a:cubicBezTo>
                    <a:pt x="37978" y="100489"/>
                    <a:pt x="40556" y="100116"/>
                    <a:pt x="40783" y="100116"/>
                  </a:cubicBezTo>
                  <a:cubicBezTo>
                    <a:pt x="41010" y="100116"/>
                    <a:pt x="42761" y="98900"/>
                    <a:pt x="42761" y="98900"/>
                  </a:cubicBezTo>
                  <a:lnTo>
                    <a:pt x="43815" y="98138"/>
                  </a:lnTo>
                  <a:lnTo>
                    <a:pt x="45939" y="98138"/>
                  </a:lnTo>
                  <a:lnTo>
                    <a:pt x="46993" y="99581"/>
                  </a:lnTo>
                  <a:cubicBezTo>
                    <a:pt x="46993" y="99581"/>
                    <a:pt x="46993" y="101024"/>
                    <a:pt x="47074" y="101251"/>
                  </a:cubicBezTo>
                  <a:cubicBezTo>
                    <a:pt x="47156" y="101478"/>
                    <a:pt x="47901" y="102240"/>
                    <a:pt x="47901" y="102240"/>
                  </a:cubicBezTo>
                  <a:lnTo>
                    <a:pt x="50026" y="102467"/>
                  </a:lnTo>
                  <a:lnTo>
                    <a:pt x="51307" y="102467"/>
                  </a:lnTo>
                  <a:lnTo>
                    <a:pt x="51615" y="103683"/>
                  </a:lnTo>
                  <a:lnTo>
                    <a:pt x="51842" y="106408"/>
                  </a:lnTo>
                  <a:lnTo>
                    <a:pt x="53577" y="106554"/>
                  </a:lnTo>
                  <a:lnTo>
                    <a:pt x="55555" y="105500"/>
                  </a:lnTo>
                  <a:lnTo>
                    <a:pt x="56545" y="104965"/>
                  </a:lnTo>
                  <a:lnTo>
                    <a:pt x="57826" y="106246"/>
                  </a:lnTo>
                  <a:lnTo>
                    <a:pt x="60096" y="106619"/>
                  </a:lnTo>
                  <a:lnTo>
                    <a:pt x="61231" y="108289"/>
                  </a:lnTo>
                  <a:lnTo>
                    <a:pt x="62139" y="106927"/>
                  </a:lnTo>
                  <a:lnTo>
                    <a:pt x="62512" y="105192"/>
                  </a:lnTo>
                  <a:lnTo>
                    <a:pt x="64555" y="104430"/>
                  </a:lnTo>
                  <a:lnTo>
                    <a:pt x="66225" y="104348"/>
                  </a:lnTo>
                  <a:lnTo>
                    <a:pt x="69793" y="104348"/>
                  </a:lnTo>
                  <a:lnTo>
                    <a:pt x="74106" y="105030"/>
                  </a:lnTo>
                  <a:lnTo>
                    <a:pt x="77511" y="105110"/>
                  </a:lnTo>
                  <a:lnTo>
                    <a:pt x="81306" y="104283"/>
                  </a:lnTo>
                  <a:lnTo>
                    <a:pt x="83576" y="103148"/>
                  </a:lnTo>
                  <a:cubicBezTo>
                    <a:pt x="83576" y="103148"/>
                    <a:pt x="85084" y="101478"/>
                    <a:pt x="85328" y="101478"/>
                  </a:cubicBezTo>
                  <a:cubicBezTo>
                    <a:pt x="85571" y="101478"/>
                    <a:pt x="88814" y="101624"/>
                    <a:pt x="88814" y="101624"/>
                  </a:cubicBezTo>
                  <a:lnTo>
                    <a:pt x="90565" y="101624"/>
                  </a:lnTo>
                  <a:lnTo>
                    <a:pt x="93370" y="101397"/>
                  </a:lnTo>
                  <a:lnTo>
                    <a:pt x="94197" y="100116"/>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010" name="Graphic 2">
              <a:extLst>
                <a:ext uri="{FF2B5EF4-FFF2-40B4-BE49-F238E27FC236}">
                  <a16:creationId xmlns:a16="http://schemas.microsoft.com/office/drawing/2014/main" id="{15E206EB-9DD9-BD65-50A4-B2216DC7F5A6}"/>
                </a:ext>
              </a:extLst>
            </p:cNvPr>
            <p:cNvGrpSpPr/>
            <p:nvPr/>
          </p:nvGrpSpPr>
          <p:grpSpPr>
            <a:xfrm>
              <a:off x="7725317" y="2103190"/>
              <a:ext cx="2914369" cy="1571464"/>
              <a:chOff x="7856181" y="1768561"/>
              <a:chExt cx="3159202" cy="1703481"/>
            </a:xfrm>
            <a:solidFill>
              <a:srgbClr val="ED5824"/>
            </a:solidFill>
          </p:grpSpPr>
          <p:sp>
            <p:nvSpPr>
              <p:cNvPr id="1196" name="Freeform: Shape 1195">
                <a:extLst>
                  <a:ext uri="{FF2B5EF4-FFF2-40B4-BE49-F238E27FC236}">
                    <a16:creationId xmlns:a16="http://schemas.microsoft.com/office/drawing/2014/main" id="{5B262034-022B-73B7-A7B4-5B2473E12469}"/>
                  </a:ext>
                </a:extLst>
              </p:cNvPr>
              <p:cNvSpPr/>
              <p:nvPr/>
            </p:nvSpPr>
            <p:spPr>
              <a:xfrm>
                <a:off x="7856181" y="1768561"/>
                <a:ext cx="3159202" cy="1703481"/>
              </a:xfrm>
              <a:custGeom>
                <a:avLst/>
                <a:gdLst>
                  <a:gd name="connsiteX0" fmla="*/ 3159203 w 3159202"/>
                  <a:gd name="connsiteY0" fmla="*/ 646490 h 1703481"/>
                  <a:gd name="connsiteX1" fmla="*/ 3156625 w 3159202"/>
                  <a:gd name="connsiteY1" fmla="*/ 646344 h 1703481"/>
                  <a:gd name="connsiteX2" fmla="*/ 3154354 w 3159202"/>
                  <a:gd name="connsiteY2" fmla="*/ 643458 h 1703481"/>
                  <a:gd name="connsiteX3" fmla="*/ 3151922 w 3159202"/>
                  <a:gd name="connsiteY3" fmla="*/ 641187 h 1703481"/>
                  <a:gd name="connsiteX4" fmla="*/ 3151776 w 3159202"/>
                  <a:gd name="connsiteY4" fmla="*/ 639517 h 1703481"/>
                  <a:gd name="connsiteX5" fmla="*/ 3158149 w 3159202"/>
                  <a:gd name="connsiteY5" fmla="*/ 644820 h 1703481"/>
                  <a:gd name="connsiteX6" fmla="*/ 3152992 w 3159202"/>
                  <a:gd name="connsiteY6" fmla="*/ 638901 h 1703481"/>
                  <a:gd name="connsiteX7" fmla="*/ 3147381 w 3159202"/>
                  <a:gd name="connsiteY7" fmla="*/ 631928 h 1703481"/>
                  <a:gd name="connsiteX8" fmla="*/ 3144949 w 3159202"/>
                  <a:gd name="connsiteY8" fmla="*/ 629496 h 1703481"/>
                  <a:gd name="connsiteX9" fmla="*/ 3137831 w 3159202"/>
                  <a:gd name="connsiteY9" fmla="*/ 629350 h 1703481"/>
                  <a:gd name="connsiteX10" fmla="*/ 3135106 w 3159202"/>
                  <a:gd name="connsiteY10" fmla="*/ 629204 h 1703481"/>
                  <a:gd name="connsiteX11" fmla="*/ 3133744 w 3159202"/>
                  <a:gd name="connsiteY11" fmla="*/ 626934 h 1703481"/>
                  <a:gd name="connsiteX12" fmla="*/ 3134344 w 3159202"/>
                  <a:gd name="connsiteY12" fmla="*/ 623901 h 1703481"/>
                  <a:gd name="connsiteX13" fmla="*/ 3137522 w 3159202"/>
                  <a:gd name="connsiteY13" fmla="*/ 624809 h 1703481"/>
                  <a:gd name="connsiteX14" fmla="*/ 3138885 w 3159202"/>
                  <a:gd name="connsiteY14" fmla="*/ 626934 h 1703481"/>
                  <a:gd name="connsiteX15" fmla="*/ 3141317 w 3159202"/>
                  <a:gd name="connsiteY15" fmla="*/ 627080 h 1703481"/>
                  <a:gd name="connsiteX16" fmla="*/ 3135560 w 3159202"/>
                  <a:gd name="connsiteY16" fmla="*/ 621323 h 1703481"/>
                  <a:gd name="connsiteX17" fmla="*/ 3132836 w 3159202"/>
                  <a:gd name="connsiteY17" fmla="*/ 621469 h 1703481"/>
                  <a:gd name="connsiteX18" fmla="*/ 3129203 w 3159202"/>
                  <a:gd name="connsiteY18" fmla="*/ 619199 h 1703481"/>
                  <a:gd name="connsiteX19" fmla="*/ 3126933 w 3159202"/>
                  <a:gd name="connsiteY19" fmla="*/ 618891 h 1703481"/>
                  <a:gd name="connsiteX20" fmla="*/ 3126933 w 3159202"/>
                  <a:gd name="connsiteY20" fmla="*/ 619945 h 1703481"/>
                  <a:gd name="connsiteX21" fmla="*/ 3124955 w 3159202"/>
                  <a:gd name="connsiteY21" fmla="*/ 620091 h 1703481"/>
                  <a:gd name="connsiteX22" fmla="*/ 3123447 w 3159202"/>
                  <a:gd name="connsiteY22" fmla="*/ 618112 h 1703481"/>
                  <a:gd name="connsiteX23" fmla="*/ 3119361 w 3159202"/>
                  <a:gd name="connsiteY23" fmla="*/ 617966 h 1703481"/>
                  <a:gd name="connsiteX24" fmla="*/ 3113750 w 3159202"/>
                  <a:gd name="connsiteY24" fmla="*/ 614626 h 1703481"/>
                  <a:gd name="connsiteX25" fmla="*/ 3110718 w 3159202"/>
                  <a:gd name="connsiteY25" fmla="*/ 612502 h 1703481"/>
                  <a:gd name="connsiteX26" fmla="*/ 3109501 w 3159202"/>
                  <a:gd name="connsiteY26" fmla="*/ 610523 h 1703481"/>
                  <a:gd name="connsiteX27" fmla="*/ 3104961 w 3159202"/>
                  <a:gd name="connsiteY27" fmla="*/ 609307 h 1703481"/>
                  <a:gd name="connsiteX28" fmla="*/ 3099496 w 3159202"/>
                  <a:gd name="connsiteY28" fmla="*/ 608853 h 1703481"/>
                  <a:gd name="connsiteX29" fmla="*/ 3091469 w 3159202"/>
                  <a:gd name="connsiteY29" fmla="*/ 604767 h 1703481"/>
                  <a:gd name="connsiteX30" fmla="*/ 3086621 w 3159202"/>
                  <a:gd name="connsiteY30" fmla="*/ 601134 h 1703481"/>
                  <a:gd name="connsiteX31" fmla="*/ 3083734 w 3159202"/>
                  <a:gd name="connsiteY31" fmla="*/ 597648 h 1703481"/>
                  <a:gd name="connsiteX32" fmla="*/ 3081302 w 3159202"/>
                  <a:gd name="connsiteY32" fmla="*/ 593400 h 1703481"/>
                  <a:gd name="connsiteX33" fmla="*/ 3077816 w 3159202"/>
                  <a:gd name="connsiteY33" fmla="*/ 593091 h 1703481"/>
                  <a:gd name="connsiteX34" fmla="*/ 3072351 w 3159202"/>
                  <a:gd name="connsiteY34" fmla="*/ 592945 h 1703481"/>
                  <a:gd name="connsiteX35" fmla="*/ 3068264 w 3159202"/>
                  <a:gd name="connsiteY35" fmla="*/ 593708 h 1703481"/>
                  <a:gd name="connsiteX36" fmla="*/ 3066287 w 3159202"/>
                  <a:gd name="connsiteY36" fmla="*/ 595216 h 1703481"/>
                  <a:gd name="connsiteX37" fmla="*/ 3061892 w 3159202"/>
                  <a:gd name="connsiteY37" fmla="*/ 595362 h 1703481"/>
                  <a:gd name="connsiteX38" fmla="*/ 3056735 w 3159202"/>
                  <a:gd name="connsiteY38" fmla="*/ 595216 h 1703481"/>
                  <a:gd name="connsiteX39" fmla="*/ 3049308 w 3159202"/>
                  <a:gd name="connsiteY39" fmla="*/ 594762 h 1703481"/>
                  <a:gd name="connsiteX40" fmla="*/ 3042936 w 3159202"/>
                  <a:gd name="connsiteY40" fmla="*/ 593545 h 1703481"/>
                  <a:gd name="connsiteX41" fmla="*/ 3042936 w 3159202"/>
                  <a:gd name="connsiteY41" fmla="*/ 594454 h 1703481"/>
                  <a:gd name="connsiteX42" fmla="*/ 3038542 w 3159202"/>
                  <a:gd name="connsiteY42" fmla="*/ 592945 h 1703481"/>
                  <a:gd name="connsiteX43" fmla="*/ 3033385 w 3159202"/>
                  <a:gd name="connsiteY43" fmla="*/ 593545 h 1703481"/>
                  <a:gd name="connsiteX44" fmla="*/ 3036271 w 3159202"/>
                  <a:gd name="connsiteY44" fmla="*/ 595816 h 1703481"/>
                  <a:gd name="connsiteX45" fmla="*/ 3038703 w 3159202"/>
                  <a:gd name="connsiteY45" fmla="*/ 600810 h 1703481"/>
                  <a:gd name="connsiteX46" fmla="*/ 3039158 w 3159202"/>
                  <a:gd name="connsiteY46" fmla="*/ 604896 h 1703481"/>
                  <a:gd name="connsiteX47" fmla="*/ 3040828 w 3159202"/>
                  <a:gd name="connsiteY47" fmla="*/ 608237 h 1703481"/>
                  <a:gd name="connsiteX48" fmla="*/ 3044168 w 3159202"/>
                  <a:gd name="connsiteY48" fmla="*/ 611415 h 1703481"/>
                  <a:gd name="connsiteX49" fmla="*/ 3046600 w 3159202"/>
                  <a:gd name="connsiteY49" fmla="*/ 613085 h 1703481"/>
                  <a:gd name="connsiteX50" fmla="*/ 3049178 w 3159202"/>
                  <a:gd name="connsiteY50" fmla="*/ 614756 h 1703481"/>
                  <a:gd name="connsiteX51" fmla="*/ 3051157 w 3159202"/>
                  <a:gd name="connsiteY51" fmla="*/ 617026 h 1703481"/>
                  <a:gd name="connsiteX52" fmla="*/ 3053282 w 3159202"/>
                  <a:gd name="connsiteY52" fmla="*/ 619912 h 1703481"/>
                  <a:gd name="connsiteX53" fmla="*/ 3055406 w 3159202"/>
                  <a:gd name="connsiteY53" fmla="*/ 623545 h 1703481"/>
                  <a:gd name="connsiteX54" fmla="*/ 3056768 w 3159202"/>
                  <a:gd name="connsiteY54" fmla="*/ 626885 h 1703481"/>
                  <a:gd name="connsiteX55" fmla="*/ 3057368 w 3159202"/>
                  <a:gd name="connsiteY55" fmla="*/ 629463 h 1703481"/>
                  <a:gd name="connsiteX56" fmla="*/ 3057676 w 3159202"/>
                  <a:gd name="connsiteY56" fmla="*/ 632042 h 1703481"/>
                  <a:gd name="connsiteX57" fmla="*/ 3057368 w 3159202"/>
                  <a:gd name="connsiteY57" fmla="*/ 634312 h 1703481"/>
                  <a:gd name="connsiteX58" fmla="*/ 3056152 w 3159202"/>
                  <a:gd name="connsiteY58" fmla="*/ 636290 h 1703481"/>
                  <a:gd name="connsiteX59" fmla="*/ 3056152 w 3159202"/>
                  <a:gd name="connsiteY59" fmla="*/ 630988 h 1703481"/>
                  <a:gd name="connsiteX60" fmla="*/ 3054335 w 3159202"/>
                  <a:gd name="connsiteY60" fmla="*/ 627355 h 1703481"/>
                  <a:gd name="connsiteX61" fmla="*/ 3054027 w 3159202"/>
                  <a:gd name="connsiteY61" fmla="*/ 623723 h 1703481"/>
                  <a:gd name="connsiteX62" fmla="*/ 3051757 w 3159202"/>
                  <a:gd name="connsiteY62" fmla="*/ 620091 h 1703481"/>
                  <a:gd name="connsiteX63" fmla="*/ 3047363 w 3159202"/>
                  <a:gd name="connsiteY63" fmla="*/ 615842 h 1703481"/>
                  <a:gd name="connsiteX64" fmla="*/ 3044931 w 3159202"/>
                  <a:gd name="connsiteY64" fmla="*/ 613864 h 1703481"/>
                  <a:gd name="connsiteX65" fmla="*/ 3041444 w 3159202"/>
                  <a:gd name="connsiteY65" fmla="*/ 611285 h 1703481"/>
                  <a:gd name="connsiteX66" fmla="*/ 3038865 w 3159202"/>
                  <a:gd name="connsiteY66" fmla="*/ 607199 h 1703481"/>
                  <a:gd name="connsiteX67" fmla="*/ 3036141 w 3159202"/>
                  <a:gd name="connsiteY67" fmla="*/ 602351 h 1703481"/>
                  <a:gd name="connsiteX68" fmla="*/ 3035379 w 3159202"/>
                  <a:gd name="connsiteY68" fmla="*/ 598718 h 1703481"/>
                  <a:gd name="connsiteX69" fmla="*/ 3033401 w 3159202"/>
                  <a:gd name="connsiteY69" fmla="*/ 595540 h 1703481"/>
                  <a:gd name="connsiteX70" fmla="*/ 3031893 w 3159202"/>
                  <a:gd name="connsiteY70" fmla="*/ 595086 h 1703481"/>
                  <a:gd name="connsiteX71" fmla="*/ 3031585 w 3159202"/>
                  <a:gd name="connsiteY71" fmla="*/ 597064 h 1703481"/>
                  <a:gd name="connsiteX72" fmla="*/ 3030369 w 3159202"/>
                  <a:gd name="connsiteY72" fmla="*/ 595702 h 1703481"/>
                  <a:gd name="connsiteX73" fmla="*/ 3030060 w 3159202"/>
                  <a:gd name="connsiteY73" fmla="*/ 593724 h 1703481"/>
                  <a:gd name="connsiteX74" fmla="*/ 3025974 w 3159202"/>
                  <a:gd name="connsiteY74" fmla="*/ 589865 h 1703481"/>
                  <a:gd name="connsiteX75" fmla="*/ 3021888 w 3159202"/>
                  <a:gd name="connsiteY75" fmla="*/ 590546 h 1703481"/>
                  <a:gd name="connsiteX76" fmla="*/ 3020217 w 3159202"/>
                  <a:gd name="connsiteY76" fmla="*/ 592524 h 1703481"/>
                  <a:gd name="connsiteX77" fmla="*/ 3022034 w 3159202"/>
                  <a:gd name="connsiteY77" fmla="*/ 592670 h 1703481"/>
                  <a:gd name="connsiteX78" fmla="*/ 3024304 w 3159202"/>
                  <a:gd name="connsiteY78" fmla="*/ 594940 h 1703481"/>
                  <a:gd name="connsiteX79" fmla="*/ 3025358 w 3159202"/>
                  <a:gd name="connsiteY79" fmla="*/ 596918 h 1703481"/>
                  <a:gd name="connsiteX80" fmla="*/ 3025812 w 3159202"/>
                  <a:gd name="connsiteY80" fmla="*/ 598281 h 1703481"/>
                  <a:gd name="connsiteX81" fmla="*/ 3026120 w 3159202"/>
                  <a:gd name="connsiteY81" fmla="*/ 599497 h 1703481"/>
                  <a:gd name="connsiteX82" fmla="*/ 3020363 w 3159202"/>
                  <a:gd name="connsiteY82" fmla="*/ 599643 h 1703481"/>
                  <a:gd name="connsiteX83" fmla="*/ 3021126 w 3159202"/>
                  <a:gd name="connsiteY83" fmla="*/ 597664 h 1703481"/>
                  <a:gd name="connsiteX84" fmla="*/ 3018401 w 3159202"/>
                  <a:gd name="connsiteY84" fmla="*/ 594778 h 1703481"/>
                  <a:gd name="connsiteX85" fmla="*/ 3014461 w 3159202"/>
                  <a:gd name="connsiteY85" fmla="*/ 593108 h 1703481"/>
                  <a:gd name="connsiteX86" fmla="*/ 3012645 w 3159202"/>
                  <a:gd name="connsiteY86" fmla="*/ 591600 h 1703481"/>
                  <a:gd name="connsiteX87" fmla="*/ 3011136 w 3159202"/>
                  <a:gd name="connsiteY87" fmla="*/ 588113 h 1703481"/>
                  <a:gd name="connsiteX88" fmla="*/ 3007650 w 3159202"/>
                  <a:gd name="connsiteY88" fmla="*/ 589783 h 1703481"/>
                  <a:gd name="connsiteX89" fmla="*/ 2998553 w 3159202"/>
                  <a:gd name="connsiteY89" fmla="*/ 587059 h 1703481"/>
                  <a:gd name="connsiteX90" fmla="*/ 2992488 w 3159202"/>
                  <a:gd name="connsiteY90" fmla="*/ 586151 h 1703481"/>
                  <a:gd name="connsiteX91" fmla="*/ 2986116 w 3159202"/>
                  <a:gd name="connsiteY91" fmla="*/ 583573 h 1703481"/>
                  <a:gd name="connsiteX92" fmla="*/ 2978997 w 3159202"/>
                  <a:gd name="connsiteY92" fmla="*/ 581757 h 1703481"/>
                  <a:gd name="connsiteX93" fmla="*/ 2972932 w 3159202"/>
                  <a:gd name="connsiteY93" fmla="*/ 580540 h 1703481"/>
                  <a:gd name="connsiteX94" fmla="*/ 2970954 w 3159202"/>
                  <a:gd name="connsiteY94" fmla="*/ 580540 h 1703481"/>
                  <a:gd name="connsiteX95" fmla="*/ 2966252 w 3159202"/>
                  <a:gd name="connsiteY95" fmla="*/ 578270 h 1703481"/>
                  <a:gd name="connsiteX96" fmla="*/ 2964435 w 3159202"/>
                  <a:gd name="connsiteY96" fmla="*/ 578270 h 1703481"/>
                  <a:gd name="connsiteX97" fmla="*/ 2963219 w 3159202"/>
                  <a:gd name="connsiteY97" fmla="*/ 579324 h 1703481"/>
                  <a:gd name="connsiteX98" fmla="*/ 2964581 w 3159202"/>
                  <a:gd name="connsiteY98" fmla="*/ 580686 h 1703481"/>
                  <a:gd name="connsiteX99" fmla="*/ 2965797 w 3159202"/>
                  <a:gd name="connsiteY99" fmla="*/ 581594 h 1703481"/>
                  <a:gd name="connsiteX100" fmla="*/ 2965944 w 3159202"/>
                  <a:gd name="connsiteY100" fmla="*/ 583865 h 1703481"/>
                  <a:gd name="connsiteX101" fmla="*/ 2965181 w 3159202"/>
                  <a:gd name="connsiteY101" fmla="*/ 586135 h 1703481"/>
                  <a:gd name="connsiteX102" fmla="*/ 2965036 w 3159202"/>
                  <a:gd name="connsiteY102" fmla="*/ 589021 h 1703481"/>
                  <a:gd name="connsiteX103" fmla="*/ 2965489 w 3159202"/>
                  <a:gd name="connsiteY103" fmla="*/ 591746 h 1703481"/>
                  <a:gd name="connsiteX104" fmla="*/ 2966089 w 3159202"/>
                  <a:gd name="connsiteY104" fmla="*/ 594178 h 1703481"/>
                  <a:gd name="connsiteX105" fmla="*/ 2966397 w 3159202"/>
                  <a:gd name="connsiteY105" fmla="*/ 596156 h 1703481"/>
                  <a:gd name="connsiteX106" fmla="*/ 2966089 w 3159202"/>
                  <a:gd name="connsiteY106" fmla="*/ 599789 h 1703481"/>
                  <a:gd name="connsiteX107" fmla="*/ 2965327 w 3159202"/>
                  <a:gd name="connsiteY107" fmla="*/ 601459 h 1703481"/>
                  <a:gd name="connsiteX108" fmla="*/ 2963819 w 3159202"/>
                  <a:gd name="connsiteY108" fmla="*/ 602513 h 1703481"/>
                  <a:gd name="connsiteX109" fmla="*/ 2962149 w 3159202"/>
                  <a:gd name="connsiteY109" fmla="*/ 601605 h 1703481"/>
                  <a:gd name="connsiteX110" fmla="*/ 2959263 w 3159202"/>
                  <a:gd name="connsiteY110" fmla="*/ 601605 h 1703481"/>
                  <a:gd name="connsiteX111" fmla="*/ 2958955 w 3159202"/>
                  <a:gd name="connsiteY111" fmla="*/ 604637 h 1703481"/>
                  <a:gd name="connsiteX112" fmla="*/ 2957900 w 3159202"/>
                  <a:gd name="connsiteY112" fmla="*/ 607069 h 1703481"/>
                  <a:gd name="connsiteX113" fmla="*/ 2957446 w 3159202"/>
                  <a:gd name="connsiteY113" fmla="*/ 609794 h 1703481"/>
                  <a:gd name="connsiteX114" fmla="*/ 2957900 w 3159202"/>
                  <a:gd name="connsiteY114" fmla="*/ 611010 h 1703481"/>
                  <a:gd name="connsiteX115" fmla="*/ 2960024 w 3159202"/>
                  <a:gd name="connsiteY115" fmla="*/ 611318 h 1703481"/>
                  <a:gd name="connsiteX116" fmla="*/ 2962603 w 3159202"/>
                  <a:gd name="connsiteY116" fmla="*/ 610410 h 1703481"/>
                  <a:gd name="connsiteX117" fmla="*/ 2965036 w 3159202"/>
                  <a:gd name="connsiteY117" fmla="*/ 610264 h 1703481"/>
                  <a:gd name="connsiteX118" fmla="*/ 2967013 w 3159202"/>
                  <a:gd name="connsiteY118" fmla="*/ 611172 h 1703481"/>
                  <a:gd name="connsiteX119" fmla="*/ 2968230 w 3159202"/>
                  <a:gd name="connsiteY119" fmla="*/ 613896 h 1703481"/>
                  <a:gd name="connsiteX120" fmla="*/ 2968992 w 3159202"/>
                  <a:gd name="connsiteY120" fmla="*/ 616929 h 1703481"/>
                  <a:gd name="connsiteX121" fmla="*/ 2969754 w 3159202"/>
                  <a:gd name="connsiteY121" fmla="*/ 619361 h 1703481"/>
                  <a:gd name="connsiteX122" fmla="*/ 2969754 w 3159202"/>
                  <a:gd name="connsiteY122" fmla="*/ 623610 h 1703481"/>
                  <a:gd name="connsiteX123" fmla="*/ 2971424 w 3159202"/>
                  <a:gd name="connsiteY123" fmla="*/ 625280 h 1703481"/>
                  <a:gd name="connsiteX124" fmla="*/ 2972478 w 3159202"/>
                  <a:gd name="connsiteY124" fmla="*/ 627258 h 1703481"/>
                  <a:gd name="connsiteX125" fmla="*/ 2973532 w 3159202"/>
                  <a:gd name="connsiteY125" fmla="*/ 629836 h 1703481"/>
                  <a:gd name="connsiteX126" fmla="*/ 2973532 w 3159202"/>
                  <a:gd name="connsiteY126" fmla="*/ 633777 h 1703481"/>
                  <a:gd name="connsiteX127" fmla="*/ 2974132 w 3159202"/>
                  <a:gd name="connsiteY127" fmla="*/ 635593 h 1703481"/>
                  <a:gd name="connsiteX128" fmla="*/ 2975186 w 3159202"/>
                  <a:gd name="connsiteY128" fmla="*/ 637717 h 1703481"/>
                  <a:gd name="connsiteX129" fmla="*/ 2975494 w 3159202"/>
                  <a:gd name="connsiteY129" fmla="*/ 641658 h 1703481"/>
                  <a:gd name="connsiteX130" fmla="*/ 2976857 w 3159202"/>
                  <a:gd name="connsiteY130" fmla="*/ 642712 h 1703481"/>
                  <a:gd name="connsiteX131" fmla="*/ 2974278 w 3159202"/>
                  <a:gd name="connsiteY131" fmla="*/ 643166 h 1703481"/>
                  <a:gd name="connsiteX132" fmla="*/ 2972770 w 3159202"/>
                  <a:gd name="connsiteY132" fmla="*/ 646052 h 1703481"/>
                  <a:gd name="connsiteX133" fmla="*/ 2970500 w 3159202"/>
                  <a:gd name="connsiteY133" fmla="*/ 647560 h 1703481"/>
                  <a:gd name="connsiteX134" fmla="*/ 2968684 w 3159202"/>
                  <a:gd name="connsiteY134" fmla="*/ 648922 h 1703481"/>
                  <a:gd name="connsiteX135" fmla="*/ 2969592 w 3159202"/>
                  <a:gd name="connsiteY135" fmla="*/ 653625 h 1703481"/>
                  <a:gd name="connsiteX136" fmla="*/ 2969283 w 3159202"/>
                  <a:gd name="connsiteY136" fmla="*/ 657257 h 1703481"/>
                  <a:gd name="connsiteX137" fmla="*/ 2967614 w 3159202"/>
                  <a:gd name="connsiteY137" fmla="*/ 657257 h 1703481"/>
                  <a:gd name="connsiteX138" fmla="*/ 2967922 w 3159202"/>
                  <a:gd name="connsiteY138" fmla="*/ 654825 h 1703481"/>
                  <a:gd name="connsiteX139" fmla="*/ 2967321 w 3159202"/>
                  <a:gd name="connsiteY139" fmla="*/ 650576 h 1703481"/>
                  <a:gd name="connsiteX140" fmla="*/ 2963073 w 3159202"/>
                  <a:gd name="connsiteY140" fmla="*/ 653609 h 1703481"/>
                  <a:gd name="connsiteX141" fmla="*/ 2964290 w 3159202"/>
                  <a:gd name="connsiteY141" fmla="*/ 655279 h 1703481"/>
                  <a:gd name="connsiteX142" fmla="*/ 2965652 w 3159202"/>
                  <a:gd name="connsiteY142" fmla="*/ 656041 h 1703481"/>
                  <a:gd name="connsiteX143" fmla="*/ 2965652 w 3159202"/>
                  <a:gd name="connsiteY143" fmla="*/ 658765 h 1703481"/>
                  <a:gd name="connsiteX144" fmla="*/ 2964889 w 3159202"/>
                  <a:gd name="connsiteY144" fmla="*/ 657857 h 1703481"/>
                  <a:gd name="connsiteX145" fmla="*/ 2962457 w 3159202"/>
                  <a:gd name="connsiteY145" fmla="*/ 657711 h 1703481"/>
                  <a:gd name="connsiteX146" fmla="*/ 2962457 w 3159202"/>
                  <a:gd name="connsiteY146" fmla="*/ 655441 h 1703481"/>
                  <a:gd name="connsiteX147" fmla="*/ 2955792 w 3159202"/>
                  <a:gd name="connsiteY147" fmla="*/ 656803 h 1703481"/>
                  <a:gd name="connsiteX148" fmla="*/ 2951090 w 3159202"/>
                  <a:gd name="connsiteY148" fmla="*/ 657711 h 1703481"/>
                  <a:gd name="connsiteX149" fmla="*/ 2947912 w 3159202"/>
                  <a:gd name="connsiteY149" fmla="*/ 657857 h 1703481"/>
                  <a:gd name="connsiteX150" fmla="*/ 2944879 w 3159202"/>
                  <a:gd name="connsiteY150" fmla="*/ 656803 h 1703481"/>
                  <a:gd name="connsiteX151" fmla="*/ 2942447 w 3159202"/>
                  <a:gd name="connsiteY151" fmla="*/ 654825 h 1703481"/>
                  <a:gd name="connsiteX152" fmla="*/ 2941230 w 3159202"/>
                  <a:gd name="connsiteY152" fmla="*/ 652101 h 1703481"/>
                  <a:gd name="connsiteX153" fmla="*/ 2941684 w 3159202"/>
                  <a:gd name="connsiteY153" fmla="*/ 647560 h 1703481"/>
                  <a:gd name="connsiteX154" fmla="*/ 2941684 w 3159202"/>
                  <a:gd name="connsiteY154" fmla="*/ 644220 h 1703481"/>
                  <a:gd name="connsiteX155" fmla="*/ 2941085 w 3159202"/>
                  <a:gd name="connsiteY155" fmla="*/ 640879 h 1703481"/>
                  <a:gd name="connsiteX156" fmla="*/ 2937744 w 3159202"/>
                  <a:gd name="connsiteY156" fmla="*/ 640279 h 1703481"/>
                  <a:gd name="connsiteX157" fmla="*/ 2935312 w 3159202"/>
                  <a:gd name="connsiteY157" fmla="*/ 639517 h 1703481"/>
                  <a:gd name="connsiteX158" fmla="*/ 2932134 w 3159202"/>
                  <a:gd name="connsiteY158" fmla="*/ 636177 h 1703481"/>
                  <a:gd name="connsiteX159" fmla="*/ 2928339 w 3159202"/>
                  <a:gd name="connsiteY159" fmla="*/ 633453 h 1703481"/>
                  <a:gd name="connsiteX160" fmla="*/ 2924544 w 3159202"/>
                  <a:gd name="connsiteY160" fmla="*/ 632998 h 1703481"/>
                  <a:gd name="connsiteX161" fmla="*/ 2918788 w 3159202"/>
                  <a:gd name="connsiteY161" fmla="*/ 632690 h 1703481"/>
                  <a:gd name="connsiteX162" fmla="*/ 2916972 w 3159202"/>
                  <a:gd name="connsiteY162" fmla="*/ 627696 h 1703481"/>
                  <a:gd name="connsiteX163" fmla="*/ 2916664 w 3159202"/>
                  <a:gd name="connsiteY163" fmla="*/ 622993 h 1703481"/>
                  <a:gd name="connsiteX164" fmla="*/ 2917264 w 3159202"/>
                  <a:gd name="connsiteY164" fmla="*/ 617837 h 1703481"/>
                  <a:gd name="connsiteX165" fmla="*/ 2917264 w 3159202"/>
                  <a:gd name="connsiteY165" fmla="*/ 614204 h 1703481"/>
                  <a:gd name="connsiteX166" fmla="*/ 2915593 w 3159202"/>
                  <a:gd name="connsiteY166" fmla="*/ 611772 h 1703481"/>
                  <a:gd name="connsiteX167" fmla="*/ 2913615 w 3159202"/>
                  <a:gd name="connsiteY167" fmla="*/ 610264 h 1703481"/>
                  <a:gd name="connsiteX168" fmla="*/ 2911637 w 3159202"/>
                  <a:gd name="connsiteY168" fmla="*/ 608140 h 1703481"/>
                  <a:gd name="connsiteX169" fmla="*/ 2911329 w 3159202"/>
                  <a:gd name="connsiteY169" fmla="*/ 605253 h 1703481"/>
                  <a:gd name="connsiteX170" fmla="*/ 2913939 w 3159202"/>
                  <a:gd name="connsiteY170" fmla="*/ 603761 h 1703481"/>
                  <a:gd name="connsiteX171" fmla="*/ 2915869 w 3159202"/>
                  <a:gd name="connsiteY171" fmla="*/ 604345 h 1703481"/>
                  <a:gd name="connsiteX172" fmla="*/ 2919664 w 3159202"/>
                  <a:gd name="connsiteY172" fmla="*/ 607523 h 1703481"/>
                  <a:gd name="connsiteX173" fmla="*/ 2923912 w 3159202"/>
                  <a:gd name="connsiteY173" fmla="*/ 609502 h 1703481"/>
                  <a:gd name="connsiteX174" fmla="*/ 2928306 w 3159202"/>
                  <a:gd name="connsiteY174" fmla="*/ 611626 h 1703481"/>
                  <a:gd name="connsiteX175" fmla="*/ 2930885 w 3159202"/>
                  <a:gd name="connsiteY175" fmla="*/ 612988 h 1703481"/>
                  <a:gd name="connsiteX176" fmla="*/ 2932863 w 3159202"/>
                  <a:gd name="connsiteY176" fmla="*/ 612080 h 1703481"/>
                  <a:gd name="connsiteX177" fmla="*/ 2935895 w 3159202"/>
                  <a:gd name="connsiteY177" fmla="*/ 611772 h 1703481"/>
                  <a:gd name="connsiteX178" fmla="*/ 2938328 w 3159202"/>
                  <a:gd name="connsiteY178" fmla="*/ 609956 h 1703481"/>
                  <a:gd name="connsiteX179" fmla="*/ 2939236 w 3159202"/>
                  <a:gd name="connsiteY179" fmla="*/ 607232 h 1703481"/>
                  <a:gd name="connsiteX180" fmla="*/ 2939236 w 3159202"/>
                  <a:gd name="connsiteY180" fmla="*/ 603745 h 1703481"/>
                  <a:gd name="connsiteX181" fmla="*/ 2938928 w 3159202"/>
                  <a:gd name="connsiteY181" fmla="*/ 600259 h 1703481"/>
                  <a:gd name="connsiteX182" fmla="*/ 2939982 w 3159202"/>
                  <a:gd name="connsiteY182" fmla="*/ 600113 h 1703481"/>
                  <a:gd name="connsiteX183" fmla="*/ 2941798 w 3159202"/>
                  <a:gd name="connsiteY183" fmla="*/ 599059 h 1703481"/>
                  <a:gd name="connsiteX184" fmla="*/ 2941798 w 3159202"/>
                  <a:gd name="connsiteY184" fmla="*/ 596789 h 1703481"/>
                  <a:gd name="connsiteX185" fmla="*/ 2941344 w 3159202"/>
                  <a:gd name="connsiteY185" fmla="*/ 594518 h 1703481"/>
                  <a:gd name="connsiteX186" fmla="*/ 2938165 w 3159202"/>
                  <a:gd name="connsiteY186" fmla="*/ 592394 h 1703481"/>
                  <a:gd name="connsiteX187" fmla="*/ 2935733 w 3159202"/>
                  <a:gd name="connsiteY187" fmla="*/ 592248 h 1703481"/>
                  <a:gd name="connsiteX188" fmla="*/ 2932555 w 3159202"/>
                  <a:gd name="connsiteY188" fmla="*/ 591340 h 1703481"/>
                  <a:gd name="connsiteX189" fmla="*/ 2930431 w 3159202"/>
                  <a:gd name="connsiteY189" fmla="*/ 590432 h 1703481"/>
                  <a:gd name="connsiteX190" fmla="*/ 2929214 w 3159202"/>
                  <a:gd name="connsiteY190" fmla="*/ 588924 h 1703481"/>
                  <a:gd name="connsiteX191" fmla="*/ 2926782 w 3159202"/>
                  <a:gd name="connsiteY191" fmla="*/ 588616 h 1703481"/>
                  <a:gd name="connsiteX192" fmla="*/ 2922842 w 3159202"/>
                  <a:gd name="connsiteY192" fmla="*/ 586800 h 1703481"/>
                  <a:gd name="connsiteX193" fmla="*/ 2920718 w 3159202"/>
                  <a:gd name="connsiteY193" fmla="*/ 586038 h 1703481"/>
                  <a:gd name="connsiteX194" fmla="*/ 2916323 w 3159202"/>
                  <a:gd name="connsiteY194" fmla="*/ 586038 h 1703481"/>
                  <a:gd name="connsiteX195" fmla="*/ 2914815 w 3159202"/>
                  <a:gd name="connsiteY195" fmla="*/ 586346 h 1703481"/>
                  <a:gd name="connsiteX196" fmla="*/ 2914815 w 3159202"/>
                  <a:gd name="connsiteY196" fmla="*/ 587254 h 1703481"/>
                  <a:gd name="connsiteX197" fmla="*/ 2912545 w 3159202"/>
                  <a:gd name="connsiteY197" fmla="*/ 588016 h 1703481"/>
                  <a:gd name="connsiteX198" fmla="*/ 2910874 w 3159202"/>
                  <a:gd name="connsiteY198" fmla="*/ 590594 h 1703481"/>
                  <a:gd name="connsiteX199" fmla="*/ 2909204 w 3159202"/>
                  <a:gd name="connsiteY199" fmla="*/ 593319 h 1703481"/>
                  <a:gd name="connsiteX200" fmla="*/ 2908604 w 3159202"/>
                  <a:gd name="connsiteY200" fmla="*/ 594827 h 1703481"/>
                  <a:gd name="connsiteX201" fmla="*/ 2908912 w 3159202"/>
                  <a:gd name="connsiteY201" fmla="*/ 598005 h 1703481"/>
                  <a:gd name="connsiteX202" fmla="*/ 2909820 w 3159202"/>
                  <a:gd name="connsiteY202" fmla="*/ 598767 h 1703481"/>
                  <a:gd name="connsiteX203" fmla="*/ 2911637 w 3159202"/>
                  <a:gd name="connsiteY203" fmla="*/ 599821 h 1703481"/>
                  <a:gd name="connsiteX204" fmla="*/ 2913615 w 3159202"/>
                  <a:gd name="connsiteY204" fmla="*/ 600129 h 1703481"/>
                  <a:gd name="connsiteX205" fmla="*/ 2914523 w 3159202"/>
                  <a:gd name="connsiteY205" fmla="*/ 601799 h 1703481"/>
                  <a:gd name="connsiteX206" fmla="*/ 2914669 w 3159202"/>
                  <a:gd name="connsiteY206" fmla="*/ 603161 h 1703481"/>
                  <a:gd name="connsiteX207" fmla="*/ 2913956 w 3159202"/>
                  <a:gd name="connsiteY207" fmla="*/ 603794 h 1703481"/>
                  <a:gd name="connsiteX208" fmla="*/ 2911183 w 3159202"/>
                  <a:gd name="connsiteY208" fmla="*/ 603469 h 1703481"/>
                  <a:gd name="connsiteX209" fmla="*/ 2909367 w 3159202"/>
                  <a:gd name="connsiteY209" fmla="*/ 601653 h 1703481"/>
                  <a:gd name="connsiteX210" fmla="*/ 2908604 w 3159202"/>
                  <a:gd name="connsiteY210" fmla="*/ 600745 h 1703481"/>
                  <a:gd name="connsiteX211" fmla="*/ 2906172 w 3159202"/>
                  <a:gd name="connsiteY211" fmla="*/ 601053 h 1703481"/>
                  <a:gd name="connsiteX212" fmla="*/ 2904664 w 3159202"/>
                  <a:gd name="connsiteY212" fmla="*/ 602561 h 1703481"/>
                  <a:gd name="connsiteX213" fmla="*/ 2901940 w 3159202"/>
                  <a:gd name="connsiteY213" fmla="*/ 605902 h 1703481"/>
                  <a:gd name="connsiteX214" fmla="*/ 2899362 w 3159202"/>
                  <a:gd name="connsiteY214" fmla="*/ 609242 h 1703481"/>
                  <a:gd name="connsiteX215" fmla="*/ 2896783 w 3159202"/>
                  <a:gd name="connsiteY215" fmla="*/ 611967 h 1703481"/>
                  <a:gd name="connsiteX216" fmla="*/ 2893751 w 3159202"/>
                  <a:gd name="connsiteY216" fmla="*/ 615145 h 1703481"/>
                  <a:gd name="connsiteX217" fmla="*/ 2891319 w 3159202"/>
                  <a:gd name="connsiteY217" fmla="*/ 615907 h 1703481"/>
                  <a:gd name="connsiteX218" fmla="*/ 2890556 w 3159202"/>
                  <a:gd name="connsiteY218" fmla="*/ 617723 h 1703481"/>
                  <a:gd name="connsiteX219" fmla="*/ 2886924 w 3159202"/>
                  <a:gd name="connsiteY219" fmla="*/ 618631 h 1703481"/>
                  <a:gd name="connsiteX220" fmla="*/ 2884492 w 3159202"/>
                  <a:gd name="connsiteY220" fmla="*/ 618177 h 1703481"/>
                  <a:gd name="connsiteX221" fmla="*/ 2882368 w 3159202"/>
                  <a:gd name="connsiteY221" fmla="*/ 619539 h 1703481"/>
                  <a:gd name="connsiteX222" fmla="*/ 2881605 w 3159202"/>
                  <a:gd name="connsiteY222" fmla="*/ 621047 h 1703481"/>
                  <a:gd name="connsiteX223" fmla="*/ 2881459 w 3159202"/>
                  <a:gd name="connsiteY223" fmla="*/ 616653 h 1703481"/>
                  <a:gd name="connsiteX224" fmla="*/ 2875086 w 3159202"/>
                  <a:gd name="connsiteY224" fmla="*/ 616507 h 1703481"/>
                  <a:gd name="connsiteX225" fmla="*/ 2869621 w 3159202"/>
                  <a:gd name="connsiteY225" fmla="*/ 613783 h 1703481"/>
                  <a:gd name="connsiteX226" fmla="*/ 2867043 w 3159202"/>
                  <a:gd name="connsiteY226" fmla="*/ 611967 h 1703481"/>
                  <a:gd name="connsiteX227" fmla="*/ 2858255 w 3159202"/>
                  <a:gd name="connsiteY227" fmla="*/ 611513 h 1703481"/>
                  <a:gd name="connsiteX228" fmla="*/ 2855368 w 3159202"/>
                  <a:gd name="connsiteY228" fmla="*/ 610913 h 1703481"/>
                  <a:gd name="connsiteX229" fmla="*/ 2851428 w 3159202"/>
                  <a:gd name="connsiteY229" fmla="*/ 611367 h 1703481"/>
                  <a:gd name="connsiteX230" fmla="*/ 2849303 w 3159202"/>
                  <a:gd name="connsiteY230" fmla="*/ 611967 h 1703481"/>
                  <a:gd name="connsiteX231" fmla="*/ 2845217 w 3159202"/>
                  <a:gd name="connsiteY231" fmla="*/ 612113 h 1703481"/>
                  <a:gd name="connsiteX232" fmla="*/ 2841731 w 3159202"/>
                  <a:gd name="connsiteY232" fmla="*/ 611058 h 1703481"/>
                  <a:gd name="connsiteX233" fmla="*/ 2838844 w 3159202"/>
                  <a:gd name="connsiteY233" fmla="*/ 609242 h 1703481"/>
                  <a:gd name="connsiteX234" fmla="*/ 2835958 w 3159202"/>
                  <a:gd name="connsiteY234" fmla="*/ 606810 h 1703481"/>
                  <a:gd name="connsiteX235" fmla="*/ 2834287 w 3159202"/>
                  <a:gd name="connsiteY235" fmla="*/ 604994 h 1703481"/>
                  <a:gd name="connsiteX236" fmla="*/ 2832925 w 3159202"/>
                  <a:gd name="connsiteY236" fmla="*/ 602724 h 1703481"/>
                  <a:gd name="connsiteX237" fmla="*/ 2831256 w 3159202"/>
                  <a:gd name="connsiteY237" fmla="*/ 600453 h 1703481"/>
                  <a:gd name="connsiteX238" fmla="*/ 2829277 w 3159202"/>
                  <a:gd name="connsiteY238" fmla="*/ 600761 h 1703481"/>
                  <a:gd name="connsiteX239" fmla="*/ 2828061 w 3159202"/>
                  <a:gd name="connsiteY239" fmla="*/ 602578 h 1703481"/>
                  <a:gd name="connsiteX240" fmla="*/ 2826244 w 3159202"/>
                  <a:gd name="connsiteY240" fmla="*/ 604848 h 1703481"/>
                  <a:gd name="connsiteX241" fmla="*/ 2823521 w 3159202"/>
                  <a:gd name="connsiteY241" fmla="*/ 606064 h 1703481"/>
                  <a:gd name="connsiteX242" fmla="*/ 2820488 w 3159202"/>
                  <a:gd name="connsiteY242" fmla="*/ 606064 h 1703481"/>
                  <a:gd name="connsiteX243" fmla="*/ 2818218 w 3159202"/>
                  <a:gd name="connsiteY243" fmla="*/ 604848 h 1703481"/>
                  <a:gd name="connsiteX244" fmla="*/ 2815493 w 3159202"/>
                  <a:gd name="connsiteY244" fmla="*/ 603632 h 1703481"/>
                  <a:gd name="connsiteX245" fmla="*/ 2812315 w 3159202"/>
                  <a:gd name="connsiteY245" fmla="*/ 603486 h 1703481"/>
                  <a:gd name="connsiteX246" fmla="*/ 2810045 w 3159202"/>
                  <a:gd name="connsiteY246" fmla="*/ 605302 h 1703481"/>
                  <a:gd name="connsiteX247" fmla="*/ 2806705 w 3159202"/>
                  <a:gd name="connsiteY247" fmla="*/ 605902 h 1703481"/>
                  <a:gd name="connsiteX248" fmla="*/ 2805035 w 3159202"/>
                  <a:gd name="connsiteY248" fmla="*/ 607264 h 1703481"/>
                  <a:gd name="connsiteX249" fmla="*/ 2803056 w 3159202"/>
                  <a:gd name="connsiteY249" fmla="*/ 607118 h 1703481"/>
                  <a:gd name="connsiteX250" fmla="*/ 2800478 w 3159202"/>
                  <a:gd name="connsiteY250" fmla="*/ 605756 h 1703481"/>
                  <a:gd name="connsiteX251" fmla="*/ 2798662 w 3159202"/>
                  <a:gd name="connsiteY251" fmla="*/ 606664 h 1703481"/>
                  <a:gd name="connsiteX252" fmla="*/ 2800640 w 3159202"/>
                  <a:gd name="connsiteY252" fmla="*/ 608934 h 1703481"/>
                  <a:gd name="connsiteX253" fmla="*/ 2796845 w 3159202"/>
                  <a:gd name="connsiteY253" fmla="*/ 606502 h 1703481"/>
                  <a:gd name="connsiteX254" fmla="*/ 2795483 w 3159202"/>
                  <a:gd name="connsiteY254" fmla="*/ 607718 h 1703481"/>
                  <a:gd name="connsiteX255" fmla="*/ 2791543 w 3159202"/>
                  <a:gd name="connsiteY255" fmla="*/ 607864 h 1703481"/>
                  <a:gd name="connsiteX256" fmla="*/ 2791543 w 3159202"/>
                  <a:gd name="connsiteY256" fmla="*/ 609534 h 1703481"/>
                  <a:gd name="connsiteX257" fmla="*/ 2789726 w 3159202"/>
                  <a:gd name="connsiteY257" fmla="*/ 610442 h 1703481"/>
                  <a:gd name="connsiteX258" fmla="*/ 2788365 w 3159202"/>
                  <a:gd name="connsiteY258" fmla="*/ 612421 h 1703481"/>
                  <a:gd name="connsiteX259" fmla="*/ 2786548 w 3159202"/>
                  <a:gd name="connsiteY259" fmla="*/ 614399 h 1703481"/>
                  <a:gd name="connsiteX260" fmla="*/ 2783970 w 3159202"/>
                  <a:gd name="connsiteY260" fmla="*/ 616069 h 1703481"/>
                  <a:gd name="connsiteX261" fmla="*/ 2782300 w 3159202"/>
                  <a:gd name="connsiteY261" fmla="*/ 618048 h 1703481"/>
                  <a:gd name="connsiteX262" fmla="*/ 2781246 w 3159202"/>
                  <a:gd name="connsiteY262" fmla="*/ 619410 h 1703481"/>
                  <a:gd name="connsiteX263" fmla="*/ 2780029 w 3159202"/>
                  <a:gd name="connsiteY263" fmla="*/ 621534 h 1703481"/>
                  <a:gd name="connsiteX264" fmla="*/ 2778668 w 3159202"/>
                  <a:gd name="connsiteY264" fmla="*/ 619556 h 1703481"/>
                  <a:gd name="connsiteX265" fmla="*/ 2780337 w 3159202"/>
                  <a:gd name="connsiteY265" fmla="*/ 616669 h 1703481"/>
                  <a:gd name="connsiteX266" fmla="*/ 2780646 w 3159202"/>
                  <a:gd name="connsiteY266" fmla="*/ 614545 h 1703481"/>
                  <a:gd name="connsiteX267" fmla="*/ 2783824 w 3159202"/>
                  <a:gd name="connsiteY267" fmla="*/ 613037 h 1703481"/>
                  <a:gd name="connsiteX268" fmla="*/ 2785802 w 3159202"/>
                  <a:gd name="connsiteY268" fmla="*/ 610150 h 1703481"/>
                  <a:gd name="connsiteX269" fmla="*/ 2785494 w 3159202"/>
                  <a:gd name="connsiteY269" fmla="*/ 606664 h 1703481"/>
                  <a:gd name="connsiteX270" fmla="*/ 2783370 w 3159202"/>
                  <a:gd name="connsiteY270" fmla="*/ 611058 h 1703481"/>
                  <a:gd name="connsiteX271" fmla="*/ 2782608 w 3159202"/>
                  <a:gd name="connsiteY271" fmla="*/ 607572 h 1703481"/>
                  <a:gd name="connsiteX272" fmla="*/ 2781246 w 3159202"/>
                  <a:gd name="connsiteY272" fmla="*/ 608480 h 1703481"/>
                  <a:gd name="connsiteX273" fmla="*/ 2782154 w 3159202"/>
                  <a:gd name="connsiteY273" fmla="*/ 610750 h 1703481"/>
                  <a:gd name="connsiteX274" fmla="*/ 2780792 w 3159202"/>
                  <a:gd name="connsiteY274" fmla="*/ 612567 h 1703481"/>
                  <a:gd name="connsiteX275" fmla="*/ 2780337 w 3159202"/>
                  <a:gd name="connsiteY275" fmla="*/ 610134 h 1703481"/>
                  <a:gd name="connsiteX276" fmla="*/ 2777614 w 3159202"/>
                  <a:gd name="connsiteY276" fmla="*/ 608010 h 1703481"/>
                  <a:gd name="connsiteX277" fmla="*/ 2774727 w 3159202"/>
                  <a:gd name="connsiteY277" fmla="*/ 611804 h 1703481"/>
                  <a:gd name="connsiteX278" fmla="*/ 2775781 w 3159202"/>
                  <a:gd name="connsiteY278" fmla="*/ 614383 h 1703481"/>
                  <a:gd name="connsiteX279" fmla="*/ 2776235 w 3159202"/>
                  <a:gd name="connsiteY279" fmla="*/ 617415 h 1703481"/>
                  <a:gd name="connsiteX280" fmla="*/ 2774256 w 3159202"/>
                  <a:gd name="connsiteY280" fmla="*/ 621356 h 1703481"/>
                  <a:gd name="connsiteX281" fmla="*/ 2775019 w 3159202"/>
                  <a:gd name="connsiteY281" fmla="*/ 617723 h 1703481"/>
                  <a:gd name="connsiteX282" fmla="*/ 2773803 w 3159202"/>
                  <a:gd name="connsiteY282" fmla="*/ 613929 h 1703481"/>
                  <a:gd name="connsiteX283" fmla="*/ 2769263 w 3159202"/>
                  <a:gd name="connsiteY283" fmla="*/ 618777 h 1703481"/>
                  <a:gd name="connsiteX284" fmla="*/ 2770479 w 3159202"/>
                  <a:gd name="connsiteY284" fmla="*/ 624534 h 1703481"/>
                  <a:gd name="connsiteX285" fmla="*/ 2772603 w 3159202"/>
                  <a:gd name="connsiteY285" fmla="*/ 628620 h 1703481"/>
                  <a:gd name="connsiteX286" fmla="*/ 2773657 w 3159202"/>
                  <a:gd name="connsiteY286" fmla="*/ 631344 h 1703481"/>
                  <a:gd name="connsiteX287" fmla="*/ 2771078 w 3159202"/>
                  <a:gd name="connsiteY287" fmla="*/ 630128 h 1703481"/>
                  <a:gd name="connsiteX288" fmla="*/ 2771078 w 3159202"/>
                  <a:gd name="connsiteY288" fmla="*/ 627696 h 1703481"/>
                  <a:gd name="connsiteX289" fmla="*/ 2769716 w 3159202"/>
                  <a:gd name="connsiteY289" fmla="*/ 627388 h 1703481"/>
                  <a:gd name="connsiteX290" fmla="*/ 2769716 w 3159202"/>
                  <a:gd name="connsiteY290" fmla="*/ 638755 h 1703481"/>
                  <a:gd name="connsiteX291" fmla="*/ 2774256 w 3159202"/>
                  <a:gd name="connsiteY291" fmla="*/ 641933 h 1703481"/>
                  <a:gd name="connsiteX292" fmla="*/ 2771986 w 3159202"/>
                  <a:gd name="connsiteY292" fmla="*/ 644820 h 1703481"/>
                  <a:gd name="connsiteX293" fmla="*/ 2770770 w 3159202"/>
                  <a:gd name="connsiteY293" fmla="*/ 643004 h 1703481"/>
                  <a:gd name="connsiteX294" fmla="*/ 2766684 w 3159202"/>
                  <a:gd name="connsiteY294" fmla="*/ 640879 h 1703481"/>
                  <a:gd name="connsiteX295" fmla="*/ 2765922 w 3159202"/>
                  <a:gd name="connsiteY295" fmla="*/ 631636 h 1703481"/>
                  <a:gd name="connsiteX296" fmla="*/ 2761673 w 3159202"/>
                  <a:gd name="connsiteY296" fmla="*/ 627696 h 1703481"/>
                  <a:gd name="connsiteX297" fmla="*/ 2764559 w 3159202"/>
                  <a:gd name="connsiteY297" fmla="*/ 629366 h 1703481"/>
                  <a:gd name="connsiteX298" fmla="*/ 2767900 w 3159202"/>
                  <a:gd name="connsiteY298" fmla="*/ 625880 h 1703481"/>
                  <a:gd name="connsiteX299" fmla="*/ 2765468 w 3159202"/>
                  <a:gd name="connsiteY299" fmla="*/ 621339 h 1703481"/>
                  <a:gd name="connsiteX300" fmla="*/ 2765468 w 3159202"/>
                  <a:gd name="connsiteY300" fmla="*/ 615583 h 1703481"/>
                  <a:gd name="connsiteX301" fmla="*/ 2766830 w 3159202"/>
                  <a:gd name="connsiteY301" fmla="*/ 613458 h 1703481"/>
                  <a:gd name="connsiteX302" fmla="*/ 2766522 w 3159202"/>
                  <a:gd name="connsiteY302" fmla="*/ 609826 h 1703481"/>
                  <a:gd name="connsiteX303" fmla="*/ 2764706 w 3159202"/>
                  <a:gd name="connsiteY303" fmla="*/ 606648 h 1703481"/>
                  <a:gd name="connsiteX304" fmla="*/ 2760911 w 3159202"/>
                  <a:gd name="connsiteY304" fmla="*/ 606648 h 1703481"/>
                  <a:gd name="connsiteX305" fmla="*/ 2759549 w 3159202"/>
                  <a:gd name="connsiteY305" fmla="*/ 609826 h 1703481"/>
                  <a:gd name="connsiteX306" fmla="*/ 2759241 w 3159202"/>
                  <a:gd name="connsiteY306" fmla="*/ 606648 h 1703481"/>
                  <a:gd name="connsiteX307" fmla="*/ 2755901 w 3159202"/>
                  <a:gd name="connsiteY307" fmla="*/ 604832 h 1703481"/>
                  <a:gd name="connsiteX308" fmla="*/ 2754992 w 3159202"/>
                  <a:gd name="connsiteY308" fmla="*/ 605432 h 1703481"/>
                  <a:gd name="connsiteX309" fmla="*/ 2755139 w 3159202"/>
                  <a:gd name="connsiteY309" fmla="*/ 609518 h 1703481"/>
                  <a:gd name="connsiteX310" fmla="*/ 2753322 w 3159202"/>
                  <a:gd name="connsiteY310" fmla="*/ 607248 h 1703481"/>
                  <a:gd name="connsiteX311" fmla="*/ 2748328 w 3159202"/>
                  <a:gd name="connsiteY311" fmla="*/ 603907 h 1703481"/>
                  <a:gd name="connsiteX312" fmla="*/ 2746204 w 3159202"/>
                  <a:gd name="connsiteY312" fmla="*/ 601329 h 1703481"/>
                  <a:gd name="connsiteX313" fmla="*/ 2743933 w 3159202"/>
                  <a:gd name="connsiteY313" fmla="*/ 598897 h 1703481"/>
                  <a:gd name="connsiteX314" fmla="*/ 2741501 w 3159202"/>
                  <a:gd name="connsiteY314" fmla="*/ 601783 h 1703481"/>
                  <a:gd name="connsiteX315" fmla="*/ 2741647 w 3159202"/>
                  <a:gd name="connsiteY315" fmla="*/ 598751 h 1703481"/>
                  <a:gd name="connsiteX316" fmla="*/ 2741339 w 3159202"/>
                  <a:gd name="connsiteY316" fmla="*/ 596172 h 1703481"/>
                  <a:gd name="connsiteX317" fmla="*/ 2739977 w 3159202"/>
                  <a:gd name="connsiteY317" fmla="*/ 593594 h 1703481"/>
                  <a:gd name="connsiteX318" fmla="*/ 2742409 w 3159202"/>
                  <a:gd name="connsiteY318" fmla="*/ 588600 h 1703481"/>
                  <a:gd name="connsiteX319" fmla="*/ 2743625 w 3159202"/>
                  <a:gd name="connsiteY319" fmla="*/ 583751 h 1703481"/>
                  <a:gd name="connsiteX320" fmla="*/ 2744079 w 3159202"/>
                  <a:gd name="connsiteY320" fmla="*/ 581173 h 1703481"/>
                  <a:gd name="connsiteX321" fmla="*/ 2740447 w 3159202"/>
                  <a:gd name="connsiteY321" fmla="*/ 579503 h 1703481"/>
                  <a:gd name="connsiteX322" fmla="*/ 2743625 w 3159202"/>
                  <a:gd name="connsiteY322" fmla="*/ 579049 h 1703481"/>
                  <a:gd name="connsiteX323" fmla="*/ 2745133 w 3159202"/>
                  <a:gd name="connsiteY323" fmla="*/ 576162 h 1703481"/>
                  <a:gd name="connsiteX324" fmla="*/ 2747257 w 3159202"/>
                  <a:gd name="connsiteY324" fmla="*/ 572222 h 1703481"/>
                  <a:gd name="connsiteX325" fmla="*/ 2746949 w 3159202"/>
                  <a:gd name="connsiteY325" fmla="*/ 565249 h 1703481"/>
                  <a:gd name="connsiteX326" fmla="*/ 2746496 w 3159202"/>
                  <a:gd name="connsiteY326" fmla="*/ 559638 h 1703481"/>
                  <a:gd name="connsiteX327" fmla="*/ 2743463 w 3159202"/>
                  <a:gd name="connsiteY327" fmla="*/ 552357 h 1703481"/>
                  <a:gd name="connsiteX328" fmla="*/ 2740285 w 3159202"/>
                  <a:gd name="connsiteY328" fmla="*/ 546893 h 1703481"/>
                  <a:gd name="connsiteX329" fmla="*/ 2735744 w 3159202"/>
                  <a:gd name="connsiteY329" fmla="*/ 540374 h 1703481"/>
                  <a:gd name="connsiteX330" fmla="*/ 2729680 w 3159202"/>
                  <a:gd name="connsiteY330" fmla="*/ 534617 h 1703481"/>
                  <a:gd name="connsiteX331" fmla="*/ 2724831 w 3159202"/>
                  <a:gd name="connsiteY331" fmla="*/ 532639 h 1703481"/>
                  <a:gd name="connsiteX332" fmla="*/ 2721653 w 3159202"/>
                  <a:gd name="connsiteY332" fmla="*/ 529461 h 1703481"/>
                  <a:gd name="connsiteX333" fmla="*/ 2718929 w 3159202"/>
                  <a:gd name="connsiteY333" fmla="*/ 527482 h 1703481"/>
                  <a:gd name="connsiteX334" fmla="*/ 2716805 w 3159202"/>
                  <a:gd name="connsiteY334" fmla="*/ 528245 h 1703481"/>
                  <a:gd name="connsiteX335" fmla="*/ 2715134 w 3159202"/>
                  <a:gd name="connsiteY335" fmla="*/ 530677 h 1703481"/>
                  <a:gd name="connsiteX336" fmla="*/ 2714680 w 3159202"/>
                  <a:gd name="connsiteY336" fmla="*/ 529315 h 1703481"/>
                  <a:gd name="connsiteX337" fmla="*/ 2716350 w 3159202"/>
                  <a:gd name="connsiteY337" fmla="*/ 526283 h 1703481"/>
                  <a:gd name="connsiteX338" fmla="*/ 2714080 w 3159202"/>
                  <a:gd name="connsiteY338" fmla="*/ 526283 h 1703481"/>
                  <a:gd name="connsiteX339" fmla="*/ 2708161 w 3159202"/>
                  <a:gd name="connsiteY339" fmla="*/ 523558 h 1703481"/>
                  <a:gd name="connsiteX340" fmla="*/ 2703313 w 3159202"/>
                  <a:gd name="connsiteY340" fmla="*/ 520980 h 1703481"/>
                  <a:gd name="connsiteX341" fmla="*/ 2697702 w 3159202"/>
                  <a:gd name="connsiteY341" fmla="*/ 520980 h 1703481"/>
                  <a:gd name="connsiteX342" fmla="*/ 2692091 w 3159202"/>
                  <a:gd name="connsiteY342" fmla="*/ 519002 h 1703481"/>
                  <a:gd name="connsiteX343" fmla="*/ 2685719 w 3159202"/>
                  <a:gd name="connsiteY343" fmla="*/ 519002 h 1703481"/>
                  <a:gd name="connsiteX344" fmla="*/ 2679346 w 3159202"/>
                  <a:gd name="connsiteY344" fmla="*/ 517639 h 1703481"/>
                  <a:gd name="connsiteX345" fmla="*/ 2673590 w 3159202"/>
                  <a:gd name="connsiteY345" fmla="*/ 518239 h 1703481"/>
                  <a:gd name="connsiteX346" fmla="*/ 2668741 w 3159202"/>
                  <a:gd name="connsiteY346" fmla="*/ 517639 h 1703481"/>
                  <a:gd name="connsiteX347" fmla="*/ 2662530 w 3159202"/>
                  <a:gd name="connsiteY347" fmla="*/ 517575 h 1703481"/>
                  <a:gd name="connsiteX348" fmla="*/ 2656919 w 3159202"/>
                  <a:gd name="connsiteY348" fmla="*/ 519148 h 1703481"/>
                  <a:gd name="connsiteX349" fmla="*/ 2651925 w 3159202"/>
                  <a:gd name="connsiteY349" fmla="*/ 520818 h 1703481"/>
                  <a:gd name="connsiteX350" fmla="*/ 2647222 w 3159202"/>
                  <a:gd name="connsiteY350" fmla="*/ 521126 h 1703481"/>
                  <a:gd name="connsiteX351" fmla="*/ 2641466 w 3159202"/>
                  <a:gd name="connsiteY351" fmla="*/ 522634 h 1703481"/>
                  <a:gd name="connsiteX352" fmla="*/ 2636764 w 3159202"/>
                  <a:gd name="connsiteY352" fmla="*/ 524304 h 1703481"/>
                  <a:gd name="connsiteX353" fmla="*/ 2629483 w 3159202"/>
                  <a:gd name="connsiteY353" fmla="*/ 526120 h 1703481"/>
                  <a:gd name="connsiteX354" fmla="*/ 2626596 w 3159202"/>
                  <a:gd name="connsiteY354" fmla="*/ 527174 h 1703481"/>
                  <a:gd name="connsiteX355" fmla="*/ 2621602 w 3159202"/>
                  <a:gd name="connsiteY355" fmla="*/ 529607 h 1703481"/>
                  <a:gd name="connsiteX356" fmla="*/ 2617208 w 3159202"/>
                  <a:gd name="connsiteY356" fmla="*/ 530661 h 1703481"/>
                  <a:gd name="connsiteX357" fmla="*/ 2616299 w 3159202"/>
                  <a:gd name="connsiteY357" fmla="*/ 531877 h 1703481"/>
                  <a:gd name="connsiteX358" fmla="*/ 2613412 w 3159202"/>
                  <a:gd name="connsiteY358" fmla="*/ 531115 h 1703481"/>
                  <a:gd name="connsiteX359" fmla="*/ 2608419 w 3159202"/>
                  <a:gd name="connsiteY359" fmla="*/ 531261 h 1703481"/>
                  <a:gd name="connsiteX360" fmla="*/ 2607056 w 3159202"/>
                  <a:gd name="connsiteY360" fmla="*/ 532477 h 1703481"/>
                  <a:gd name="connsiteX361" fmla="*/ 2597814 w 3159202"/>
                  <a:gd name="connsiteY361" fmla="*/ 533385 h 1703481"/>
                  <a:gd name="connsiteX362" fmla="*/ 2595689 w 3159202"/>
                  <a:gd name="connsiteY362" fmla="*/ 533385 h 1703481"/>
                  <a:gd name="connsiteX363" fmla="*/ 2591748 w 3159202"/>
                  <a:gd name="connsiteY363" fmla="*/ 535363 h 1703481"/>
                  <a:gd name="connsiteX364" fmla="*/ 2591440 w 3159202"/>
                  <a:gd name="connsiteY364" fmla="*/ 533385 h 1703481"/>
                  <a:gd name="connsiteX365" fmla="*/ 2588408 w 3159202"/>
                  <a:gd name="connsiteY365" fmla="*/ 532477 h 1703481"/>
                  <a:gd name="connsiteX366" fmla="*/ 2583413 w 3159202"/>
                  <a:gd name="connsiteY366" fmla="*/ 529590 h 1703481"/>
                  <a:gd name="connsiteX367" fmla="*/ 2582197 w 3159202"/>
                  <a:gd name="connsiteY367" fmla="*/ 527320 h 1703481"/>
                  <a:gd name="connsiteX368" fmla="*/ 2571884 w 3159202"/>
                  <a:gd name="connsiteY368" fmla="*/ 524888 h 1703481"/>
                  <a:gd name="connsiteX369" fmla="*/ 2571576 w 3159202"/>
                  <a:gd name="connsiteY369" fmla="*/ 523980 h 1703481"/>
                  <a:gd name="connsiteX370" fmla="*/ 2578695 w 3159202"/>
                  <a:gd name="connsiteY370" fmla="*/ 524288 h 1703481"/>
                  <a:gd name="connsiteX371" fmla="*/ 2582943 w 3159202"/>
                  <a:gd name="connsiteY371" fmla="*/ 524596 h 1703481"/>
                  <a:gd name="connsiteX372" fmla="*/ 2584159 w 3159202"/>
                  <a:gd name="connsiteY372" fmla="*/ 521256 h 1703481"/>
                  <a:gd name="connsiteX373" fmla="*/ 2580527 w 3159202"/>
                  <a:gd name="connsiteY373" fmla="*/ 517558 h 1703481"/>
                  <a:gd name="connsiteX374" fmla="*/ 2579473 w 3159202"/>
                  <a:gd name="connsiteY374" fmla="*/ 513683 h 1703481"/>
                  <a:gd name="connsiteX375" fmla="*/ 2576133 w 3159202"/>
                  <a:gd name="connsiteY375" fmla="*/ 511413 h 1703481"/>
                  <a:gd name="connsiteX376" fmla="*/ 2572338 w 3159202"/>
                  <a:gd name="connsiteY376" fmla="*/ 503224 h 1703481"/>
                  <a:gd name="connsiteX377" fmla="*/ 2570068 w 3159202"/>
                  <a:gd name="connsiteY377" fmla="*/ 501716 h 1703481"/>
                  <a:gd name="connsiteX378" fmla="*/ 2565220 w 3159202"/>
                  <a:gd name="connsiteY378" fmla="*/ 499899 h 1703481"/>
                  <a:gd name="connsiteX379" fmla="*/ 2562495 w 3159202"/>
                  <a:gd name="connsiteY379" fmla="*/ 497921 h 1703481"/>
                  <a:gd name="connsiteX380" fmla="*/ 2557501 w 3159202"/>
                  <a:gd name="connsiteY380" fmla="*/ 499737 h 1703481"/>
                  <a:gd name="connsiteX381" fmla="*/ 2554468 w 3159202"/>
                  <a:gd name="connsiteY381" fmla="*/ 502462 h 1703481"/>
                  <a:gd name="connsiteX382" fmla="*/ 2552798 w 3159202"/>
                  <a:gd name="connsiteY382" fmla="*/ 505040 h 1703481"/>
                  <a:gd name="connsiteX383" fmla="*/ 2553560 w 3159202"/>
                  <a:gd name="connsiteY383" fmla="*/ 500791 h 1703481"/>
                  <a:gd name="connsiteX384" fmla="*/ 2555993 w 3159202"/>
                  <a:gd name="connsiteY384" fmla="*/ 497159 h 1703481"/>
                  <a:gd name="connsiteX385" fmla="*/ 2557209 w 3159202"/>
                  <a:gd name="connsiteY385" fmla="*/ 493365 h 1703481"/>
                  <a:gd name="connsiteX386" fmla="*/ 2554177 w 3159202"/>
                  <a:gd name="connsiteY386" fmla="*/ 496997 h 1703481"/>
                  <a:gd name="connsiteX387" fmla="*/ 2551906 w 3159202"/>
                  <a:gd name="connsiteY387" fmla="*/ 500337 h 1703481"/>
                  <a:gd name="connsiteX388" fmla="*/ 2552360 w 3159202"/>
                  <a:gd name="connsiteY388" fmla="*/ 497451 h 1703481"/>
                  <a:gd name="connsiteX389" fmla="*/ 2555085 w 3159202"/>
                  <a:gd name="connsiteY389" fmla="*/ 492148 h 1703481"/>
                  <a:gd name="connsiteX390" fmla="*/ 2553415 w 3159202"/>
                  <a:gd name="connsiteY390" fmla="*/ 489424 h 1703481"/>
                  <a:gd name="connsiteX391" fmla="*/ 2543101 w 3159202"/>
                  <a:gd name="connsiteY391" fmla="*/ 491548 h 1703481"/>
                  <a:gd name="connsiteX392" fmla="*/ 2542955 w 3159202"/>
                  <a:gd name="connsiteY392" fmla="*/ 489424 h 1703481"/>
                  <a:gd name="connsiteX393" fmla="*/ 2544934 w 3159202"/>
                  <a:gd name="connsiteY393" fmla="*/ 486700 h 1703481"/>
                  <a:gd name="connsiteX394" fmla="*/ 2540393 w 3159202"/>
                  <a:gd name="connsiteY394" fmla="*/ 482305 h 1703481"/>
                  <a:gd name="connsiteX395" fmla="*/ 2535999 w 3159202"/>
                  <a:gd name="connsiteY395" fmla="*/ 479727 h 1703481"/>
                  <a:gd name="connsiteX396" fmla="*/ 2530842 w 3159202"/>
                  <a:gd name="connsiteY396" fmla="*/ 481235 h 1703481"/>
                  <a:gd name="connsiteX397" fmla="*/ 2526448 w 3159202"/>
                  <a:gd name="connsiteY397" fmla="*/ 479727 h 1703481"/>
                  <a:gd name="connsiteX398" fmla="*/ 2525394 w 3159202"/>
                  <a:gd name="connsiteY398" fmla="*/ 478819 h 1703481"/>
                  <a:gd name="connsiteX399" fmla="*/ 2521599 w 3159202"/>
                  <a:gd name="connsiteY399" fmla="*/ 478819 h 1703481"/>
                  <a:gd name="connsiteX400" fmla="*/ 2519621 w 3159202"/>
                  <a:gd name="connsiteY400" fmla="*/ 479581 h 1703481"/>
                  <a:gd name="connsiteX401" fmla="*/ 2515680 w 3159202"/>
                  <a:gd name="connsiteY401" fmla="*/ 479581 h 1703481"/>
                  <a:gd name="connsiteX402" fmla="*/ 2516734 w 3159202"/>
                  <a:gd name="connsiteY402" fmla="*/ 476857 h 1703481"/>
                  <a:gd name="connsiteX403" fmla="*/ 2517643 w 3159202"/>
                  <a:gd name="connsiteY403" fmla="*/ 476857 h 1703481"/>
                  <a:gd name="connsiteX404" fmla="*/ 2519621 w 3159202"/>
                  <a:gd name="connsiteY404" fmla="*/ 473970 h 1703481"/>
                  <a:gd name="connsiteX405" fmla="*/ 2516897 w 3159202"/>
                  <a:gd name="connsiteY405" fmla="*/ 471246 h 1703481"/>
                  <a:gd name="connsiteX406" fmla="*/ 2521745 w 3159202"/>
                  <a:gd name="connsiteY406" fmla="*/ 472608 h 1703481"/>
                  <a:gd name="connsiteX407" fmla="*/ 2523415 w 3159202"/>
                  <a:gd name="connsiteY407" fmla="*/ 470484 h 1703481"/>
                  <a:gd name="connsiteX408" fmla="*/ 2524323 w 3159202"/>
                  <a:gd name="connsiteY408" fmla="*/ 468506 h 1703481"/>
                  <a:gd name="connsiteX409" fmla="*/ 2526448 w 3159202"/>
                  <a:gd name="connsiteY409" fmla="*/ 468506 h 1703481"/>
                  <a:gd name="connsiteX410" fmla="*/ 2527956 w 3159202"/>
                  <a:gd name="connsiteY410" fmla="*/ 464711 h 1703481"/>
                  <a:gd name="connsiteX411" fmla="*/ 2529172 w 3159202"/>
                  <a:gd name="connsiteY411" fmla="*/ 465927 h 1703481"/>
                  <a:gd name="connsiteX412" fmla="*/ 2529934 w 3159202"/>
                  <a:gd name="connsiteY412" fmla="*/ 468814 h 1703481"/>
                  <a:gd name="connsiteX413" fmla="*/ 2531296 w 3159202"/>
                  <a:gd name="connsiteY413" fmla="*/ 473516 h 1703481"/>
                  <a:gd name="connsiteX414" fmla="*/ 2535837 w 3159202"/>
                  <a:gd name="connsiteY414" fmla="*/ 472008 h 1703481"/>
                  <a:gd name="connsiteX415" fmla="*/ 2537345 w 3159202"/>
                  <a:gd name="connsiteY415" fmla="*/ 470646 h 1703481"/>
                  <a:gd name="connsiteX416" fmla="*/ 2540523 w 3159202"/>
                  <a:gd name="connsiteY416" fmla="*/ 469284 h 1703481"/>
                  <a:gd name="connsiteX417" fmla="*/ 2541285 w 3159202"/>
                  <a:gd name="connsiteY417" fmla="*/ 465652 h 1703481"/>
                  <a:gd name="connsiteX418" fmla="*/ 2540523 w 3159202"/>
                  <a:gd name="connsiteY418" fmla="*/ 460803 h 1703481"/>
                  <a:gd name="connsiteX419" fmla="*/ 2538707 w 3159202"/>
                  <a:gd name="connsiteY419" fmla="*/ 456863 h 1703481"/>
                  <a:gd name="connsiteX420" fmla="*/ 2535074 w 3159202"/>
                  <a:gd name="connsiteY420" fmla="*/ 451706 h 1703481"/>
                  <a:gd name="connsiteX421" fmla="*/ 2529918 w 3159202"/>
                  <a:gd name="connsiteY421" fmla="*/ 446858 h 1703481"/>
                  <a:gd name="connsiteX422" fmla="*/ 2522799 w 3159202"/>
                  <a:gd name="connsiteY422" fmla="*/ 442917 h 1703481"/>
                  <a:gd name="connsiteX423" fmla="*/ 2514772 w 3159202"/>
                  <a:gd name="connsiteY423" fmla="*/ 440193 h 1703481"/>
                  <a:gd name="connsiteX424" fmla="*/ 2508107 w 3159202"/>
                  <a:gd name="connsiteY424" fmla="*/ 436107 h 1703481"/>
                  <a:gd name="connsiteX425" fmla="*/ 2494616 w 3159202"/>
                  <a:gd name="connsiteY425" fmla="*/ 436107 h 1703481"/>
                  <a:gd name="connsiteX426" fmla="*/ 2489006 w 3159202"/>
                  <a:gd name="connsiteY426" fmla="*/ 435344 h 1703481"/>
                  <a:gd name="connsiteX427" fmla="*/ 2481125 w 3159202"/>
                  <a:gd name="connsiteY427" fmla="*/ 437015 h 1703481"/>
                  <a:gd name="connsiteX428" fmla="*/ 2479309 w 3159202"/>
                  <a:gd name="connsiteY428" fmla="*/ 437923 h 1703481"/>
                  <a:gd name="connsiteX429" fmla="*/ 2478546 w 3159202"/>
                  <a:gd name="connsiteY429" fmla="*/ 440193 h 1703481"/>
                  <a:gd name="connsiteX430" fmla="*/ 2474606 w 3159202"/>
                  <a:gd name="connsiteY430" fmla="*/ 444279 h 1703481"/>
                  <a:gd name="connsiteX431" fmla="*/ 2470974 w 3159202"/>
                  <a:gd name="connsiteY431" fmla="*/ 452468 h 1703481"/>
                  <a:gd name="connsiteX432" fmla="*/ 2467487 w 3159202"/>
                  <a:gd name="connsiteY432" fmla="*/ 458841 h 1703481"/>
                  <a:gd name="connsiteX433" fmla="*/ 2463855 w 3159202"/>
                  <a:gd name="connsiteY433" fmla="*/ 463382 h 1703481"/>
                  <a:gd name="connsiteX434" fmla="*/ 2460822 w 3159202"/>
                  <a:gd name="connsiteY434" fmla="*/ 469138 h 1703481"/>
                  <a:gd name="connsiteX435" fmla="*/ 2455212 w 3159202"/>
                  <a:gd name="connsiteY435" fmla="*/ 475203 h 1703481"/>
                  <a:gd name="connsiteX436" fmla="*/ 2452633 w 3159202"/>
                  <a:gd name="connsiteY436" fmla="*/ 476711 h 1703481"/>
                  <a:gd name="connsiteX437" fmla="*/ 2449747 w 3159202"/>
                  <a:gd name="connsiteY437" fmla="*/ 476111 h 1703481"/>
                  <a:gd name="connsiteX438" fmla="*/ 2447623 w 3159202"/>
                  <a:gd name="connsiteY438" fmla="*/ 476873 h 1703481"/>
                  <a:gd name="connsiteX439" fmla="*/ 2446261 w 3159202"/>
                  <a:gd name="connsiteY439" fmla="*/ 478851 h 1703481"/>
                  <a:gd name="connsiteX440" fmla="*/ 2443682 w 3159202"/>
                  <a:gd name="connsiteY440" fmla="*/ 480976 h 1703481"/>
                  <a:gd name="connsiteX441" fmla="*/ 2443083 w 3159202"/>
                  <a:gd name="connsiteY441" fmla="*/ 479159 h 1703481"/>
                  <a:gd name="connsiteX442" fmla="*/ 2439742 w 3159202"/>
                  <a:gd name="connsiteY442" fmla="*/ 479159 h 1703481"/>
                  <a:gd name="connsiteX443" fmla="*/ 2437472 w 3159202"/>
                  <a:gd name="connsiteY443" fmla="*/ 479922 h 1703481"/>
                  <a:gd name="connsiteX444" fmla="*/ 2436710 w 3159202"/>
                  <a:gd name="connsiteY444" fmla="*/ 478868 h 1703481"/>
                  <a:gd name="connsiteX445" fmla="*/ 2435201 w 3159202"/>
                  <a:gd name="connsiteY445" fmla="*/ 478560 h 1703481"/>
                  <a:gd name="connsiteX446" fmla="*/ 2435201 w 3159202"/>
                  <a:gd name="connsiteY446" fmla="*/ 477051 h 1703481"/>
                  <a:gd name="connsiteX447" fmla="*/ 2435656 w 3159202"/>
                  <a:gd name="connsiteY447" fmla="*/ 475835 h 1703481"/>
                  <a:gd name="connsiteX448" fmla="*/ 2434893 w 3159202"/>
                  <a:gd name="connsiteY448" fmla="*/ 473257 h 1703481"/>
                  <a:gd name="connsiteX449" fmla="*/ 2436401 w 3159202"/>
                  <a:gd name="connsiteY449" fmla="*/ 472803 h 1703481"/>
                  <a:gd name="connsiteX450" fmla="*/ 2439888 w 3159202"/>
                  <a:gd name="connsiteY450" fmla="*/ 470987 h 1703481"/>
                  <a:gd name="connsiteX451" fmla="*/ 2441104 w 3159202"/>
                  <a:gd name="connsiteY451" fmla="*/ 468408 h 1703481"/>
                  <a:gd name="connsiteX452" fmla="*/ 2437926 w 3159202"/>
                  <a:gd name="connsiteY452" fmla="*/ 465376 h 1703481"/>
                  <a:gd name="connsiteX453" fmla="*/ 2436872 w 3159202"/>
                  <a:gd name="connsiteY453" fmla="*/ 462944 h 1703481"/>
                  <a:gd name="connsiteX454" fmla="*/ 2437326 w 3159202"/>
                  <a:gd name="connsiteY454" fmla="*/ 460511 h 1703481"/>
                  <a:gd name="connsiteX455" fmla="*/ 2438688 w 3159202"/>
                  <a:gd name="connsiteY455" fmla="*/ 462182 h 1703481"/>
                  <a:gd name="connsiteX456" fmla="*/ 2440666 w 3159202"/>
                  <a:gd name="connsiteY456" fmla="*/ 462782 h 1703481"/>
                  <a:gd name="connsiteX457" fmla="*/ 2443244 w 3159202"/>
                  <a:gd name="connsiteY457" fmla="*/ 466268 h 1703481"/>
                  <a:gd name="connsiteX458" fmla="*/ 2445677 w 3159202"/>
                  <a:gd name="connsiteY458" fmla="*/ 465360 h 1703481"/>
                  <a:gd name="connsiteX459" fmla="*/ 2447655 w 3159202"/>
                  <a:gd name="connsiteY459" fmla="*/ 464144 h 1703481"/>
                  <a:gd name="connsiteX460" fmla="*/ 2449926 w 3159202"/>
                  <a:gd name="connsiteY460" fmla="*/ 462636 h 1703481"/>
                  <a:gd name="connsiteX461" fmla="*/ 2452812 w 3159202"/>
                  <a:gd name="connsiteY461" fmla="*/ 462328 h 1703481"/>
                  <a:gd name="connsiteX462" fmla="*/ 2453412 w 3159202"/>
                  <a:gd name="connsiteY462" fmla="*/ 459149 h 1703481"/>
                  <a:gd name="connsiteX463" fmla="*/ 2452958 w 3159202"/>
                  <a:gd name="connsiteY463" fmla="*/ 455517 h 1703481"/>
                  <a:gd name="connsiteX464" fmla="*/ 2450688 w 3159202"/>
                  <a:gd name="connsiteY464" fmla="*/ 455063 h 1703481"/>
                  <a:gd name="connsiteX465" fmla="*/ 2448872 w 3159202"/>
                  <a:gd name="connsiteY465" fmla="*/ 452631 h 1703481"/>
                  <a:gd name="connsiteX466" fmla="*/ 2450688 w 3159202"/>
                  <a:gd name="connsiteY466" fmla="*/ 448544 h 1703481"/>
                  <a:gd name="connsiteX467" fmla="*/ 2451288 w 3159202"/>
                  <a:gd name="connsiteY467" fmla="*/ 447182 h 1703481"/>
                  <a:gd name="connsiteX468" fmla="*/ 2452050 w 3159202"/>
                  <a:gd name="connsiteY468" fmla="*/ 444604 h 1703481"/>
                  <a:gd name="connsiteX469" fmla="*/ 2450688 w 3159202"/>
                  <a:gd name="connsiteY469" fmla="*/ 444004 h 1703481"/>
                  <a:gd name="connsiteX470" fmla="*/ 2448872 w 3159202"/>
                  <a:gd name="connsiteY470" fmla="*/ 442496 h 1703481"/>
                  <a:gd name="connsiteX471" fmla="*/ 2447363 w 3159202"/>
                  <a:gd name="connsiteY471" fmla="*/ 441134 h 1703481"/>
                  <a:gd name="connsiteX472" fmla="*/ 2450396 w 3159202"/>
                  <a:gd name="connsiteY472" fmla="*/ 440988 h 1703481"/>
                  <a:gd name="connsiteX473" fmla="*/ 2454644 w 3159202"/>
                  <a:gd name="connsiteY473" fmla="*/ 442350 h 1703481"/>
                  <a:gd name="connsiteX474" fmla="*/ 2456152 w 3159202"/>
                  <a:gd name="connsiteY474" fmla="*/ 444166 h 1703481"/>
                  <a:gd name="connsiteX475" fmla="*/ 2454336 w 3159202"/>
                  <a:gd name="connsiteY475" fmla="*/ 446144 h 1703481"/>
                  <a:gd name="connsiteX476" fmla="*/ 2455244 w 3159202"/>
                  <a:gd name="connsiteY476" fmla="*/ 447506 h 1703481"/>
                  <a:gd name="connsiteX477" fmla="*/ 2456915 w 3159202"/>
                  <a:gd name="connsiteY477" fmla="*/ 444782 h 1703481"/>
                  <a:gd name="connsiteX478" fmla="*/ 2457968 w 3159202"/>
                  <a:gd name="connsiteY478" fmla="*/ 444636 h 1703481"/>
                  <a:gd name="connsiteX479" fmla="*/ 2458115 w 3159202"/>
                  <a:gd name="connsiteY479" fmla="*/ 446306 h 1703481"/>
                  <a:gd name="connsiteX480" fmla="*/ 2457579 w 3159202"/>
                  <a:gd name="connsiteY480" fmla="*/ 447182 h 1703481"/>
                  <a:gd name="connsiteX481" fmla="*/ 2456444 w 3159202"/>
                  <a:gd name="connsiteY481" fmla="*/ 449031 h 1703481"/>
                  <a:gd name="connsiteX482" fmla="*/ 2456298 w 3159202"/>
                  <a:gd name="connsiteY482" fmla="*/ 453117 h 1703481"/>
                  <a:gd name="connsiteX483" fmla="*/ 2458731 w 3159202"/>
                  <a:gd name="connsiteY483" fmla="*/ 450393 h 1703481"/>
                  <a:gd name="connsiteX484" fmla="*/ 2457677 w 3159202"/>
                  <a:gd name="connsiteY484" fmla="*/ 449031 h 1703481"/>
                  <a:gd name="connsiteX485" fmla="*/ 2460255 w 3159202"/>
                  <a:gd name="connsiteY485" fmla="*/ 447214 h 1703481"/>
                  <a:gd name="connsiteX486" fmla="*/ 2460855 w 3159202"/>
                  <a:gd name="connsiteY486" fmla="*/ 445998 h 1703481"/>
                  <a:gd name="connsiteX487" fmla="*/ 2462071 w 3159202"/>
                  <a:gd name="connsiteY487" fmla="*/ 445852 h 1703481"/>
                  <a:gd name="connsiteX488" fmla="*/ 2462071 w 3159202"/>
                  <a:gd name="connsiteY488" fmla="*/ 447214 h 1703481"/>
                  <a:gd name="connsiteX489" fmla="*/ 2463579 w 3159202"/>
                  <a:gd name="connsiteY489" fmla="*/ 448577 h 1703481"/>
                  <a:gd name="connsiteX490" fmla="*/ 2462363 w 3159202"/>
                  <a:gd name="connsiteY490" fmla="*/ 451463 h 1703481"/>
                  <a:gd name="connsiteX491" fmla="*/ 2461601 w 3159202"/>
                  <a:gd name="connsiteY491" fmla="*/ 452825 h 1703481"/>
                  <a:gd name="connsiteX492" fmla="*/ 2458260 w 3159202"/>
                  <a:gd name="connsiteY492" fmla="*/ 456766 h 1703481"/>
                  <a:gd name="connsiteX493" fmla="*/ 2456898 w 3159202"/>
                  <a:gd name="connsiteY493" fmla="*/ 455403 h 1703481"/>
                  <a:gd name="connsiteX494" fmla="*/ 2456444 w 3159202"/>
                  <a:gd name="connsiteY494" fmla="*/ 465717 h 1703481"/>
                  <a:gd name="connsiteX495" fmla="*/ 2458423 w 3159202"/>
                  <a:gd name="connsiteY495" fmla="*/ 463592 h 1703481"/>
                  <a:gd name="connsiteX496" fmla="*/ 2460093 w 3159202"/>
                  <a:gd name="connsiteY496" fmla="*/ 460706 h 1703481"/>
                  <a:gd name="connsiteX497" fmla="*/ 2462817 w 3159202"/>
                  <a:gd name="connsiteY497" fmla="*/ 458890 h 1703481"/>
                  <a:gd name="connsiteX498" fmla="*/ 2462817 w 3159202"/>
                  <a:gd name="connsiteY498" fmla="*/ 457074 h 1703481"/>
                  <a:gd name="connsiteX499" fmla="*/ 2463871 w 3159202"/>
                  <a:gd name="connsiteY499" fmla="*/ 456928 h 1703481"/>
                  <a:gd name="connsiteX500" fmla="*/ 2467504 w 3159202"/>
                  <a:gd name="connsiteY500" fmla="*/ 452225 h 1703481"/>
                  <a:gd name="connsiteX501" fmla="*/ 2470228 w 3159202"/>
                  <a:gd name="connsiteY501" fmla="*/ 448593 h 1703481"/>
                  <a:gd name="connsiteX502" fmla="*/ 2472498 w 3159202"/>
                  <a:gd name="connsiteY502" fmla="*/ 443890 h 1703481"/>
                  <a:gd name="connsiteX503" fmla="*/ 2476584 w 3159202"/>
                  <a:gd name="connsiteY503" fmla="*/ 437226 h 1703481"/>
                  <a:gd name="connsiteX504" fmla="*/ 2472336 w 3159202"/>
                  <a:gd name="connsiteY504" fmla="*/ 436917 h 1703481"/>
                  <a:gd name="connsiteX505" fmla="*/ 2465055 w 3159202"/>
                  <a:gd name="connsiteY505" fmla="*/ 437371 h 1703481"/>
                  <a:gd name="connsiteX506" fmla="*/ 2450801 w 3159202"/>
                  <a:gd name="connsiteY506" fmla="*/ 437517 h 1703481"/>
                  <a:gd name="connsiteX507" fmla="*/ 2443974 w 3159202"/>
                  <a:gd name="connsiteY507" fmla="*/ 437209 h 1703481"/>
                  <a:gd name="connsiteX508" fmla="*/ 2440796 w 3159202"/>
                  <a:gd name="connsiteY508" fmla="*/ 438571 h 1703481"/>
                  <a:gd name="connsiteX509" fmla="*/ 2438218 w 3159202"/>
                  <a:gd name="connsiteY509" fmla="*/ 440696 h 1703481"/>
                  <a:gd name="connsiteX510" fmla="*/ 2434877 w 3159202"/>
                  <a:gd name="connsiteY510" fmla="*/ 442204 h 1703481"/>
                  <a:gd name="connsiteX511" fmla="*/ 2431537 w 3159202"/>
                  <a:gd name="connsiteY511" fmla="*/ 442658 h 1703481"/>
                  <a:gd name="connsiteX512" fmla="*/ 2430483 w 3159202"/>
                  <a:gd name="connsiteY512" fmla="*/ 444636 h 1703481"/>
                  <a:gd name="connsiteX513" fmla="*/ 2428358 w 3159202"/>
                  <a:gd name="connsiteY513" fmla="*/ 446760 h 1703481"/>
                  <a:gd name="connsiteX514" fmla="*/ 2425326 w 3159202"/>
                  <a:gd name="connsiteY514" fmla="*/ 447214 h 1703481"/>
                  <a:gd name="connsiteX515" fmla="*/ 2421240 w 3159202"/>
                  <a:gd name="connsiteY515" fmla="*/ 444944 h 1703481"/>
                  <a:gd name="connsiteX516" fmla="*/ 2419878 w 3159202"/>
                  <a:gd name="connsiteY516" fmla="*/ 443728 h 1703481"/>
                  <a:gd name="connsiteX517" fmla="*/ 2419570 w 3159202"/>
                  <a:gd name="connsiteY517" fmla="*/ 441604 h 1703481"/>
                  <a:gd name="connsiteX518" fmla="*/ 2420932 w 3159202"/>
                  <a:gd name="connsiteY518" fmla="*/ 439788 h 1703481"/>
                  <a:gd name="connsiteX519" fmla="*/ 2422910 w 3159202"/>
                  <a:gd name="connsiteY519" fmla="*/ 439642 h 1703481"/>
                  <a:gd name="connsiteX520" fmla="*/ 2424126 w 3159202"/>
                  <a:gd name="connsiteY520" fmla="*/ 440404 h 1703481"/>
                  <a:gd name="connsiteX521" fmla="*/ 2425180 w 3159202"/>
                  <a:gd name="connsiteY521" fmla="*/ 441458 h 1703481"/>
                  <a:gd name="connsiteX522" fmla="*/ 2427305 w 3159202"/>
                  <a:gd name="connsiteY522" fmla="*/ 440550 h 1703481"/>
                  <a:gd name="connsiteX523" fmla="*/ 2429429 w 3159202"/>
                  <a:gd name="connsiteY523" fmla="*/ 437517 h 1703481"/>
                  <a:gd name="connsiteX524" fmla="*/ 2430791 w 3159202"/>
                  <a:gd name="connsiteY524" fmla="*/ 434339 h 1703481"/>
                  <a:gd name="connsiteX525" fmla="*/ 2433061 w 3159202"/>
                  <a:gd name="connsiteY525" fmla="*/ 430545 h 1703481"/>
                  <a:gd name="connsiteX526" fmla="*/ 2435040 w 3159202"/>
                  <a:gd name="connsiteY526" fmla="*/ 428729 h 1703481"/>
                  <a:gd name="connsiteX527" fmla="*/ 2437018 w 3159202"/>
                  <a:gd name="connsiteY527" fmla="*/ 428729 h 1703481"/>
                  <a:gd name="connsiteX528" fmla="*/ 2438380 w 3159202"/>
                  <a:gd name="connsiteY528" fmla="*/ 430091 h 1703481"/>
                  <a:gd name="connsiteX529" fmla="*/ 2440812 w 3159202"/>
                  <a:gd name="connsiteY529" fmla="*/ 428729 h 1703481"/>
                  <a:gd name="connsiteX530" fmla="*/ 2441412 w 3159202"/>
                  <a:gd name="connsiteY530" fmla="*/ 430091 h 1703481"/>
                  <a:gd name="connsiteX531" fmla="*/ 2442920 w 3159202"/>
                  <a:gd name="connsiteY531" fmla="*/ 430545 h 1703481"/>
                  <a:gd name="connsiteX532" fmla="*/ 2443828 w 3159202"/>
                  <a:gd name="connsiteY532" fmla="*/ 433269 h 1703481"/>
                  <a:gd name="connsiteX533" fmla="*/ 2447461 w 3159202"/>
                  <a:gd name="connsiteY533" fmla="*/ 433723 h 1703481"/>
                  <a:gd name="connsiteX534" fmla="*/ 2453979 w 3159202"/>
                  <a:gd name="connsiteY534" fmla="*/ 434485 h 1703481"/>
                  <a:gd name="connsiteX535" fmla="*/ 2460644 w 3159202"/>
                  <a:gd name="connsiteY535" fmla="*/ 434485 h 1703481"/>
                  <a:gd name="connsiteX536" fmla="*/ 2473681 w 3159202"/>
                  <a:gd name="connsiteY536" fmla="*/ 434939 h 1703481"/>
                  <a:gd name="connsiteX537" fmla="*/ 2460498 w 3159202"/>
                  <a:gd name="connsiteY537" fmla="*/ 426458 h 1703481"/>
                  <a:gd name="connsiteX538" fmla="*/ 2456412 w 3159202"/>
                  <a:gd name="connsiteY538" fmla="*/ 425696 h 1703481"/>
                  <a:gd name="connsiteX539" fmla="*/ 2448985 w 3159202"/>
                  <a:gd name="connsiteY539" fmla="*/ 422356 h 1703481"/>
                  <a:gd name="connsiteX540" fmla="*/ 2442774 w 3159202"/>
                  <a:gd name="connsiteY540" fmla="*/ 420085 h 1703481"/>
                  <a:gd name="connsiteX541" fmla="*/ 2435656 w 3159202"/>
                  <a:gd name="connsiteY541" fmla="*/ 418723 h 1703481"/>
                  <a:gd name="connsiteX542" fmla="*/ 2427013 w 3159202"/>
                  <a:gd name="connsiteY542" fmla="*/ 416291 h 1703481"/>
                  <a:gd name="connsiteX543" fmla="*/ 2420348 w 3159202"/>
                  <a:gd name="connsiteY543" fmla="*/ 414313 h 1703481"/>
                  <a:gd name="connsiteX544" fmla="*/ 2411105 w 3159202"/>
                  <a:gd name="connsiteY544" fmla="*/ 412805 h 1703481"/>
                  <a:gd name="connsiteX545" fmla="*/ 2406711 w 3159202"/>
                  <a:gd name="connsiteY545" fmla="*/ 411442 h 1703481"/>
                  <a:gd name="connsiteX546" fmla="*/ 2399284 w 3159202"/>
                  <a:gd name="connsiteY546" fmla="*/ 411442 h 1703481"/>
                  <a:gd name="connsiteX547" fmla="*/ 2390641 w 3159202"/>
                  <a:gd name="connsiteY547" fmla="*/ 410388 h 1703481"/>
                  <a:gd name="connsiteX548" fmla="*/ 2383668 w 3159202"/>
                  <a:gd name="connsiteY548" fmla="*/ 410388 h 1703481"/>
                  <a:gd name="connsiteX549" fmla="*/ 2376095 w 3159202"/>
                  <a:gd name="connsiteY549" fmla="*/ 409480 h 1703481"/>
                  <a:gd name="connsiteX550" fmla="*/ 2370177 w 3159202"/>
                  <a:gd name="connsiteY550" fmla="*/ 408264 h 1703481"/>
                  <a:gd name="connsiteX551" fmla="*/ 2365474 w 3159202"/>
                  <a:gd name="connsiteY551" fmla="*/ 405540 h 1703481"/>
                  <a:gd name="connsiteX552" fmla="*/ 2362896 w 3159202"/>
                  <a:gd name="connsiteY552" fmla="*/ 401908 h 1703481"/>
                  <a:gd name="connsiteX553" fmla="*/ 2360009 w 3159202"/>
                  <a:gd name="connsiteY553" fmla="*/ 399783 h 1703481"/>
                  <a:gd name="connsiteX554" fmla="*/ 2355760 w 3159202"/>
                  <a:gd name="connsiteY554" fmla="*/ 399783 h 1703481"/>
                  <a:gd name="connsiteX555" fmla="*/ 2352874 w 3159202"/>
                  <a:gd name="connsiteY555" fmla="*/ 398567 h 1703481"/>
                  <a:gd name="connsiteX556" fmla="*/ 2350150 w 3159202"/>
                  <a:gd name="connsiteY556" fmla="*/ 397659 h 1703481"/>
                  <a:gd name="connsiteX557" fmla="*/ 2347880 w 3159202"/>
                  <a:gd name="connsiteY557" fmla="*/ 398713 h 1703481"/>
                  <a:gd name="connsiteX558" fmla="*/ 2348642 w 3159202"/>
                  <a:gd name="connsiteY558" fmla="*/ 401891 h 1703481"/>
                  <a:gd name="connsiteX559" fmla="*/ 2349242 w 3159202"/>
                  <a:gd name="connsiteY559" fmla="*/ 403562 h 1703481"/>
                  <a:gd name="connsiteX560" fmla="*/ 2350750 w 3159202"/>
                  <a:gd name="connsiteY560" fmla="*/ 405232 h 1703481"/>
                  <a:gd name="connsiteX561" fmla="*/ 2353182 w 3159202"/>
                  <a:gd name="connsiteY561" fmla="*/ 408410 h 1703481"/>
                  <a:gd name="connsiteX562" fmla="*/ 2354544 w 3159202"/>
                  <a:gd name="connsiteY562" fmla="*/ 410988 h 1703481"/>
                  <a:gd name="connsiteX563" fmla="*/ 2354853 w 3159202"/>
                  <a:gd name="connsiteY563" fmla="*/ 413875 h 1703481"/>
                  <a:gd name="connsiteX564" fmla="*/ 2354707 w 3159202"/>
                  <a:gd name="connsiteY564" fmla="*/ 415999 h 1703481"/>
                  <a:gd name="connsiteX565" fmla="*/ 2353652 w 3159202"/>
                  <a:gd name="connsiteY565" fmla="*/ 418269 h 1703481"/>
                  <a:gd name="connsiteX566" fmla="*/ 2355161 w 3159202"/>
                  <a:gd name="connsiteY566" fmla="*/ 419323 h 1703481"/>
                  <a:gd name="connsiteX567" fmla="*/ 2353344 w 3159202"/>
                  <a:gd name="connsiteY567" fmla="*/ 419777 h 1703481"/>
                  <a:gd name="connsiteX568" fmla="*/ 2352436 w 3159202"/>
                  <a:gd name="connsiteY568" fmla="*/ 422664 h 1703481"/>
                  <a:gd name="connsiteX569" fmla="*/ 2350166 w 3159202"/>
                  <a:gd name="connsiteY569" fmla="*/ 422518 h 1703481"/>
                  <a:gd name="connsiteX570" fmla="*/ 2348496 w 3159202"/>
                  <a:gd name="connsiteY570" fmla="*/ 424642 h 1703481"/>
                  <a:gd name="connsiteX571" fmla="*/ 2343647 w 3159202"/>
                  <a:gd name="connsiteY571" fmla="*/ 425858 h 1703481"/>
                  <a:gd name="connsiteX572" fmla="*/ 2337583 w 3159202"/>
                  <a:gd name="connsiteY572" fmla="*/ 425858 h 1703481"/>
                  <a:gd name="connsiteX573" fmla="*/ 2332880 w 3159202"/>
                  <a:gd name="connsiteY573" fmla="*/ 426004 h 1703481"/>
                  <a:gd name="connsiteX574" fmla="*/ 2328794 w 3159202"/>
                  <a:gd name="connsiteY574" fmla="*/ 424950 h 1703481"/>
                  <a:gd name="connsiteX575" fmla="*/ 2325453 w 3159202"/>
                  <a:gd name="connsiteY575" fmla="*/ 424950 h 1703481"/>
                  <a:gd name="connsiteX576" fmla="*/ 2323329 w 3159202"/>
                  <a:gd name="connsiteY576" fmla="*/ 425258 h 1703481"/>
                  <a:gd name="connsiteX577" fmla="*/ 2318627 w 3159202"/>
                  <a:gd name="connsiteY577" fmla="*/ 431631 h 1703481"/>
                  <a:gd name="connsiteX578" fmla="*/ 2317119 w 3159202"/>
                  <a:gd name="connsiteY578" fmla="*/ 434517 h 1703481"/>
                  <a:gd name="connsiteX579" fmla="*/ 2315140 w 3159202"/>
                  <a:gd name="connsiteY579" fmla="*/ 436950 h 1703481"/>
                  <a:gd name="connsiteX580" fmla="*/ 2313470 w 3159202"/>
                  <a:gd name="connsiteY580" fmla="*/ 439220 h 1703481"/>
                  <a:gd name="connsiteX581" fmla="*/ 2313324 w 3159202"/>
                  <a:gd name="connsiteY581" fmla="*/ 443015 h 1703481"/>
                  <a:gd name="connsiteX582" fmla="*/ 2313324 w 3159202"/>
                  <a:gd name="connsiteY582" fmla="*/ 446193 h 1703481"/>
                  <a:gd name="connsiteX583" fmla="*/ 2314994 w 3159202"/>
                  <a:gd name="connsiteY583" fmla="*/ 447409 h 1703481"/>
                  <a:gd name="connsiteX584" fmla="*/ 2316810 w 3159202"/>
                  <a:gd name="connsiteY584" fmla="*/ 448009 h 1703481"/>
                  <a:gd name="connsiteX585" fmla="*/ 2318480 w 3159202"/>
                  <a:gd name="connsiteY585" fmla="*/ 448609 h 1703481"/>
                  <a:gd name="connsiteX586" fmla="*/ 2319989 w 3159202"/>
                  <a:gd name="connsiteY586" fmla="*/ 448155 h 1703481"/>
                  <a:gd name="connsiteX587" fmla="*/ 2322113 w 3159202"/>
                  <a:gd name="connsiteY587" fmla="*/ 444977 h 1703481"/>
                  <a:gd name="connsiteX588" fmla="*/ 2323021 w 3159202"/>
                  <a:gd name="connsiteY588" fmla="*/ 443923 h 1703481"/>
                  <a:gd name="connsiteX589" fmla="*/ 2328632 w 3159202"/>
                  <a:gd name="connsiteY589" fmla="*/ 443923 h 1703481"/>
                  <a:gd name="connsiteX590" fmla="*/ 2330610 w 3159202"/>
                  <a:gd name="connsiteY590" fmla="*/ 441798 h 1703481"/>
                  <a:gd name="connsiteX591" fmla="*/ 2333042 w 3159202"/>
                  <a:gd name="connsiteY591" fmla="*/ 440582 h 1703481"/>
                  <a:gd name="connsiteX592" fmla="*/ 2334258 w 3159202"/>
                  <a:gd name="connsiteY592" fmla="*/ 440274 h 1703481"/>
                  <a:gd name="connsiteX593" fmla="*/ 2335020 w 3159202"/>
                  <a:gd name="connsiteY593" fmla="*/ 442544 h 1703481"/>
                  <a:gd name="connsiteX594" fmla="*/ 2337291 w 3159202"/>
                  <a:gd name="connsiteY594" fmla="*/ 443760 h 1703481"/>
                  <a:gd name="connsiteX595" fmla="*/ 2338653 w 3159202"/>
                  <a:gd name="connsiteY595" fmla="*/ 444215 h 1703481"/>
                  <a:gd name="connsiteX596" fmla="*/ 2338653 w 3159202"/>
                  <a:gd name="connsiteY596" fmla="*/ 446031 h 1703481"/>
                  <a:gd name="connsiteX597" fmla="*/ 2337599 w 3159202"/>
                  <a:gd name="connsiteY597" fmla="*/ 448301 h 1703481"/>
                  <a:gd name="connsiteX598" fmla="*/ 2335621 w 3159202"/>
                  <a:gd name="connsiteY598" fmla="*/ 449517 h 1703481"/>
                  <a:gd name="connsiteX599" fmla="*/ 2333950 w 3159202"/>
                  <a:gd name="connsiteY599" fmla="*/ 448917 h 1703481"/>
                  <a:gd name="connsiteX600" fmla="*/ 2332897 w 3159202"/>
                  <a:gd name="connsiteY600" fmla="*/ 447247 h 1703481"/>
                  <a:gd name="connsiteX601" fmla="*/ 2331534 w 3159202"/>
                  <a:gd name="connsiteY601" fmla="*/ 446485 h 1703481"/>
                  <a:gd name="connsiteX602" fmla="*/ 2329264 w 3159202"/>
                  <a:gd name="connsiteY602" fmla="*/ 448301 h 1703481"/>
                  <a:gd name="connsiteX603" fmla="*/ 2327902 w 3159202"/>
                  <a:gd name="connsiteY603" fmla="*/ 450571 h 1703481"/>
                  <a:gd name="connsiteX604" fmla="*/ 2327448 w 3159202"/>
                  <a:gd name="connsiteY604" fmla="*/ 453003 h 1703481"/>
                  <a:gd name="connsiteX605" fmla="*/ 2326394 w 3159202"/>
                  <a:gd name="connsiteY605" fmla="*/ 454512 h 1703481"/>
                  <a:gd name="connsiteX606" fmla="*/ 2325940 w 3159202"/>
                  <a:gd name="connsiteY606" fmla="*/ 458598 h 1703481"/>
                  <a:gd name="connsiteX607" fmla="*/ 2325794 w 3159202"/>
                  <a:gd name="connsiteY607" fmla="*/ 460868 h 1703481"/>
                  <a:gd name="connsiteX608" fmla="*/ 2324886 w 3159202"/>
                  <a:gd name="connsiteY608" fmla="*/ 462084 h 1703481"/>
                  <a:gd name="connsiteX609" fmla="*/ 2323070 w 3159202"/>
                  <a:gd name="connsiteY609" fmla="*/ 462230 h 1703481"/>
                  <a:gd name="connsiteX610" fmla="*/ 2320637 w 3159202"/>
                  <a:gd name="connsiteY610" fmla="*/ 461468 h 1703481"/>
                  <a:gd name="connsiteX611" fmla="*/ 2318967 w 3159202"/>
                  <a:gd name="connsiteY611" fmla="*/ 460560 h 1703481"/>
                  <a:gd name="connsiteX612" fmla="*/ 2318205 w 3159202"/>
                  <a:gd name="connsiteY612" fmla="*/ 460868 h 1703481"/>
                  <a:gd name="connsiteX613" fmla="*/ 2320183 w 3159202"/>
                  <a:gd name="connsiteY613" fmla="*/ 462230 h 1703481"/>
                  <a:gd name="connsiteX614" fmla="*/ 2322453 w 3159202"/>
                  <a:gd name="connsiteY614" fmla="*/ 463592 h 1703481"/>
                  <a:gd name="connsiteX615" fmla="*/ 2324432 w 3159202"/>
                  <a:gd name="connsiteY615" fmla="*/ 463592 h 1703481"/>
                  <a:gd name="connsiteX616" fmla="*/ 2325940 w 3159202"/>
                  <a:gd name="connsiteY616" fmla="*/ 464646 h 1703481"/>
                  <a:gd name="connsiteX617" fmla="*/ 2326540 w 3159202"/>
                  <a:gd name="connsiteY617" fmla="*/ 466317 h 1703481"/>
                  <a:gd name="connsiteX618" fmla="*/ 2327902 w 3159202"/>
                  <a:gd name="connsiteY618" fmla="*/ 468295 h 1703481"/>
                  <a:gd name="connsiteX619" fmla="*/ 2326848 w 3159202"/>
                  <a:gd name="connsiteY619" fmla="*/ 469511 h 1703481"/>
                  <a:gd name="connsiteX620" fmla="*/ 2326394 w 3159202"/>
                  <a:gd name="connsiteY620" fmla="*/ 476484 h 1703481"/>
                  <a:gd name="connsiteX621" fmla="*/ 2328664 w 3159202"/>
                  <a:gd name="connsiteY621" fmla="*/ 483003 h 1703481"/>
                  <a:gd name="connsiteX622" fmla="*/ 2329572 w 3159202"/>
                  <a:gd name="connsiteY622" fmla="*/ 486943 h 1703481"/>
                  <a:gd name="connsiteX623" fmla="*/ 2331388 w 3159202"/>
                  <a:gd name="connsiteY623" fmla="*/ 489667 h 1703481"/>
                  <a:gd name="connsiteX624" fmla="*/ 2330626 w 3159202"/>
                  <a:gd name="connsiteY624" fmla="*/ 491938 h 1703481"/>
                  <a:gd name="connsiteX625" fmla="*/ 2328502 w 3159202"/>
                  <a:gd name="connsiteY625" fmla="*/ 493608 h 1703481"/>
                  <a:gd name="connsiteX626" fmla="*/ 2326994 w 3159202"/>
                  <a:gd name="connsiteY626" fmla="*/ 494370 h 1703481"/>
                  <a:gd name="connsiteX627" fmla="*/ 2324270 w 3159202"/>
                  <a:gd name="connsiteY627" fmla="*/ 492862 h 1703481"/>
                  <a:gd name="connsiteX628" fmla="*/ 2320783 w 3159202"/>
                  <a:gd name="connsiteY628" fmla="*/ 492100 h 1703481"/>
                  <a:gd name="connsiteX629" fmla="*/ 2319729 w 3159202"/>
                  <a:gd name="connsiteY629" fmla="*/ 493154 h 1703481"/>
                  <a:gd name="connsiteX630" fmla="*/ 2319421 w 3159202"/>
                  <a:gd name="connsiteY630" fmla="*/ 495732 h 1703481"/>
                  <a:gd name="connsiteX631" fmla="*/ 2317913 w 3159202"/>
                  <a:gd name="connsiteY631" fmla="*/ 497240 h 1703481"/>
                  <a:gd name="connsiteX632" fmla="*/ 2316243 w 3159202"/>
                  <a:gd name="connsiteY632" fmla="*/ 497694 h 1703481"/>
                  <a:gd name="connsiteX633" fmla="*/ 2313664 w 3159202"/>
                  <a:gd name="connsiteY633" fmla="*/ 496640 h 1703481"/>
                  <a:gd name="connsiteX634" fmla="*/ 2314265 w 3159202"/>
                  <a:gd name="connsiteY634" fmla="*/ 495424 h 1703481"/>
                  <a:gd name="connsiteX635" fmla="*/ 2313503 w 3159202"/>
                  <a:gd name="connsiteY635" fmla="*/ 492991 h 1703481"/>
                  <a:gd name="connsiteX636" fmla="*/ 2314556 w 3159202"/>
                  <a:gd name="connsiteY636" fmla="*/ 489359 h 1703481"/>
                  <a:gd name="connsiteX637" fmla="*/ 2313194 w 3159202"/>
                  <a:gd name="connsiteY637" fmla="*/ 486635 h 1703481"/>
                  <a:gd name="connsiteX638" fmla="*/ 2309854 w 3159202"/>
                  <a:gd name="connsiteY638" fmla="*/ 484819 h 1703481"/>
                  <a:gd name="connsiteX639" fmla="*/ 2307584 w 3159202"/>
                  <a:gd name="connsiteY639" fmla="*/ 482695 h 1703481"/>
                  <a:gd name="connsiteX640" fmla="*/ 2305151 w 3159202"/>
                  <a:gd name="connsiteY640" fmla="*/ 482241 h 1703481"/>
                  <a:gd name="connsiteX641" fmla="*/ 2303643 w 3159202"/>
                  <a:gd name="connsiteY641" fmla="*/ 484365 h 1703481"/>
                  <a:gd name="connsiteX642" fmla="*/ 2303189 w 3159202"/>
                  <a:gd name="connsiteY642" fmla="*/ 485273 h 1703481"/>
                  <a:gd name="connsiteX643" fmla="*/ 2303497 w 3159202"/>
                  <a:gd name="connsiteY643" fmla="*/ 487997 h 1703481"/>
                  <a:gd name="connsiteX644" fmla="*/ 2302735 w 3159202"/>
                  <a:gd name="connsiteY644" fmla="*/ 488759 h 1703481"/>
                  <a:gd name="connsiteX645" fmla="*/ 2303043 w 3159202"/>
                  <a:gd name="connsiteY645" fmla="*/ 489813 h 1703481"/>
                  <a:gd name="connsiteX646" fmla="*/ 2302897 w 3159202"/>
                  <a:gd name="connsiteY646" fmla="*/ 491792 h 1703481"/>
                  <a:gd name="connsiteX647" fmla="*/ 2303659 w 3159202"/>
                  <a:gd name="connsiteY647" fmla="*/ 492700 h 1703481"/>
                  <a:gd name="connsiteX648" fmla="*/ 2304713 w 3159202"/>
                  <a:gd name="connsiteY648" fmla="*/ 495424 h 1703481"/>
                  <a:gd name="connsiteX649" fmla="*/ 2305021 w 3159202"/>
                  <a:gd name="connsiteY649" fmla="*/ 499056 h 1703481"/>
                  <a:gd name="connsiteX650" fmla="*/ 2302135 w 3159202"/>
                  <a:gd name="connsiteY650" fmla="*/ 497386 h 1703481"/>
                  <a:gd name="connsiteX651" fmla="*/ 2302443 w 3159202"/>
                  <a:gd name="connsiteY651" fmla="*/ 496024 h 1703481"/>
                  <a:gd name="connsiteX652" fmla="*/ 2300773 w 3159202"/>
                  <a:gd name="connsiteY652" fmla="*/ 494808 h 1703481"/>
                  <a:gd name="connsiteX653" fmla="*/ 2299865 w 3159202"/>
                  <a:gd name="connsiteY653" fmla="*/ 492991 h 1703481"/>
                  <a:gd name="connsiteX654" fmla="*/ 2301081 w 3159202"/>
                  <a:gd name="connsiteY654" fmla="*/ 490559 h 1703481"/>
                  <a:gd name="connsiteX655" fmla="*/ 2299865 w 3159202"/>
                  <a:gd name="connsiteY655" fmla="*/ 487835 h 1703481"/>
                  <a:gd name="connsiteX656" fmla="*/ 2299557 w 3159202"/>
                  <a:gd name="connsiteY656" fmla="*/ 486019 h 1703481"/>
                  <a:gd name="connsiteX657" fmla="*/ 2301989 w 3159202"/>
                  <a:gd name="connsiteY657" fmla="*/ 484511 h 1703481"/>
                  <a:gd name="connsiteX658" fmla="*/ 2298811 w 3159202"/>
                  <a:gd name="connsiteY658" fmla="*/ 484365 h 1703481"/>
                  <a:gd name="connsiteX659" fmla="*/ 2295633 w 3159202"/>
                  <a:gd name="connsiteY659" fmla="*/ 485419 h 1703481"/>
                  <a:gd name="connsiteX660" fmla="*/ 2292292 w 3159202"/>
                  <a:gd name="connsiteY660" fmla="*/ 485565 h 1703481"/>
                  <a:gd name="connsiteX661" fmla="*/ 2292146 w 3159202"/>
                  <a:gd name="connsiteY661" fmla="*/ 488597 h 1703481"/>
                  <a:gd name="connsiteX662" fmla="*/ 2292000 w 3159202"/>
                  <a:gd name="connsiteY662" fmla="*/ 492083 h 1703481"/>
                  <a:gd name="connsiteX663" fmla="*/ 2290946 w 3159202"/>
                  <a:gd name="connsiteY663" fmla="*/ 496332 h 1703481"/>
                  <a:gd name="connsiteX664" fmla="*/ 2288676 w 3159202"/>
                  <a:gd name="connsiteY664" fmla="*/ 498310 h 1703481"/>
                  <a:gd name="connsiteX665" fmla="*/ 2288222 w 3159202"/>
                  <a:gd name="connsiteY665" fmla="*/ 499526 h 1703481"/>
                  <a:gd name="connsiteX666" fmla="*/ 2290346 w 3159202"/>
                  <a:gd name="connsiteY666" fmla="*/ 500889 h 1703481"/>
                  <a:gd name="connsiteX667" fmla="*/ 2290200 w 3159202"/>
                  <a:gd name="connsiteY667" fmla="*/ 501797 h 1703481"/>
                  <a:gd name="connsiteX668" fmla="*/ 2296119 w 3159202"/>
                  <a:gd name="connsiteY668" fmla="*/ 503305 h 1703481"/>
                  <a:gd name="connsiteX669" fmla="*/ 2290962 w 3159202"/>
                  <a:gd name="connsiteY669" fmla="*/ 504667 h 1703481"/>
                  <a:gd name="connsiteX670" fmla="*/ 2291563 w 3159202"/>
                  <a:gd name="connsiteY670" fmla="*/ 505883 h 1703481"/>
                  <a:gd name="connsiteX671" fmla="*/ 2295649 w 3159202"/>
                  <a:gd name="connsiteY671" fmla="*/ 506645 h 1703481"/>
                  <a:gd name="connsiteX672" fmla="*/ 2297157 w 3159202"/>
                  <a:gd name="connsiteY672" fmla="*/ 507245 h 1703481"/>
                  <a:gd name="connsiteX673" fmla="*/ 2295487 w 3159202"/>
                  <a:gd name="connsiteY673" fmla="*/ 508915 h 1703481"/>
                  <a:gd name="connsiteX674" fmla="*/ 2293054 w 3159202"/>
                  <a:gd name="connsiteY674" fmla="*/ 509061 h 1703481"/>
                  <a:gd name="connsiteX675" fmla="*/ 2291838 w 3159202"/>
                  <a:gd name="connsiteY675" fmla="*/ 510423 h 1703481"/>
                  <a:gd name="connsiteX676" fmla="*/ 2288952 w 3159202"/>
                  <a:gd name="connsiteY676" fmla="*/ 509969 h 1703481"/>
                  <a:gd name="connsiteX677" fmla="*/ 2287444 w 3159202"/>
                  <a:gd name="connsiteY677" fmla="*/ 507537 h 1703481"/>
                  <a:gd name="connsiteX678" fmla="*/ 2286081 w 3159202"/>
                  <a:gd name="connsiteY678" fmla="*/ 508899 h 1703481"/>
                  <a:gd name="connsiteX679" fmla="*/ 2287589 w 3159202"/>
                  <a:gd name="connsiteY679" fmla="*/ 511786 h 1703481"/>
                  <a:gd name="connsiteX680" fmla="*/ 2291076 w 3159202"/>
                  <a:gd name="connsiteY680" fmla="*/ 512094 h 1703481"/>
                  <a:gd name="connsiteX681" fmla="*/ 2291838 w 3159202"/>
                  <a:gd name="connsiteY681" fmla="*/ 513456 h 1703481"/>
                  <a:gd name="connsiteX682" fmla="*/ 2292892 w 3159202"/>
                  <a:gd name="connsiteY682" fmla="*/ 515126 h 1703481"/>
                  <a:gd name="connsiteX683" fmla="*/ 2290914 w 3159202"/>
                  <a:gd name="connsiteY683" fmla="*/ 517250 h 1703481"/>
                  <a:gd name="connsiteX684" fmla="*/ 2289552 w 3159202"/>
                  <a:gd name="connsiteY684" fmla="*/ 515580 h 1703481"/>
                  <a:gd name="connsiteX685" fmla="*/ 2288336 w 3159202"/>
                  <a:gd name="connsiteY685" fmla="*/ 517250 h 1703481"/>
                  <a:gd name="connsiteX686" fmla="*/ 2286519 w 3159202"/>
                  <a:gd name="connsiteY686" fmla="*/ 517396 h 1703481"/>
                  <a:gd name="connsiteX687" fmla="*/ 2285920 w 3159202"/>
                  <a:gd name="connsiteY687" fmla="*/ 514218 h 1703481"/>
                  <a:gd name="connsiteX688" fmla="*/ 2284411 w 3159202"/>
                  <a:gd name="connsiteY688" fmla="*/ 512856 h 1703481"/>
                  <a:gd name="connsiteX689" fmla="*/ 2283649 w 3159202"/>
                  <a:gd name="connsiteY689" fmla="*/ 511186 h 1703481"/>
                  <a:gd name="connsiteX690" fmla="*/ 2285157 w 3159202"/>
                  <a:gd name="connsiteY690" fmla="*/ 506791 h 1703481"/>
                  <a:gd name="connsiteX691" fmla="*/ 2284103 w 3159202"/>
                  <a:gd name="connsiteY691" fmla="*/ 506191 h 1703481"/>
                  <a:gd name="connsiteX692" fmla="*/ 2283341 w 3159202"/>
                  <a:gd name="connsiteY692" fmla="*/ 507861 h 1703481"/>
                  <a:gd name="connsiteX693" fmla="*/ 2280309 w 3159202"/>
                  <a:gd name="connsiteY693" fmla="*/ 508769 h 1703481"/>
                  <a:gd name="connsiteX694" fmla="*/ 2280309 w 3159202"/>
                  <a:gd name="connsiteY694" fmla="*/ 506191 h 1703481"/>
                  <a:gd name="connsiteX695" fmla="*/ 2280163 w 3159202"/>
                  <a:gd name="connsiteY695" fmla="*/ 503159 h 1703481"/>
                  <a:gd name="connsiteX696" fmla="*/ 2278654 w 3159202"/>
                  <a:gd name="connsiteY696" fmla="*/ 501651 h 1703481"/>
                  <a:gd name="connsiteX697" fmla="*/ 2276839 w 3159202"/>
                  <a:gd name="connsiteY697" fmla="*/ 499381 h 1703481"/>
                  <a:gd name="connsiteX698" fmla="*/ 2275331 w 3159202"/>
                  <a:gd name="connsiteY698" fmla="*/ 497872 h 1703481"/>
                  <a:gd name="connsiteX699" fmla="*/ 2273206 w 3159202"/>
                  <a:gd name="connsiteY699" fmla="*/ 497418 h 1703481"/>
                  <a:gd name="connsiteX700" fmla="*/ 2271228 w 3159202"/>
                  <a:gd name="connsiteY700" fmla="*/ 496202 h 1703481"/>
                  <a:gd name="connsiteX701" fmla="*/ 2269250 w 3159202"/>
                  <a:gd name="connsiteY701" fmla="*/ 494840 h 1703481"/>
                  <a:gd name="connsiteX702" fmla="*/ 2268488 w 3159202"/>
                  <a:gd name="connsiteY702" fmla="*/ 493170 h 1703481"/>
                  <a:gd name="connsiteX703" fmla="*/ 2267579 w 3159202"/>
                  <a:gd name="connsiteY703" fmla="*/ 490283 h 1703481"/>
                  <a:gd name="connsiteX704" fmla="*/ 2263785 w 3159202"/>
                  <a:gd name="connsiteY704" fmla="*/ 489829 h 1703481"/>
                  <a:gd name="connsiteX705" fmla="*/ 2262277 w 3159202"/>
                  <a:gd name="connsiteY705" fmla="*/ 491808 h 1703481"/>
                  <a:gd name="connsiteX706" fmla="*/ 2260769 w 3159202"/>
                  <a:gd name="connsiteY706" fmla="*/ 490754 h 1703481"/>
                  <a:gd name="connsiteX707" fmla="*/ 2260769 w 3159202"/>
                  <a:gd name="connsiteY707" fmla="*/ 487121 h 1703481"/>
                  <a:gd name="connsiteX708" fmla="*/ 2255158 w 3159202"/>
                  <a:gd name="connsiteY708" fmla="*/ 486213 h 1703481"/>
                  <a:gd name="connsiteX709" fmla="*/ 2254104 w 3159202"/>
                  <a:gd name="connsiteY709" fmla="*/ 483635 h 1703481"/>
                  <a:gd name="connsiteX710" fmla="*/ 2248039 w 3159202"/>
                  <a:gd name="connsiteY710" fmla="*/ 483635 h 1703481"/>
                  <a:gd name="connsiteX711" fmla="*/ 2245769 w 3159202"/>
                  <a:gd name="connsiteY711" fmla="*/ 483181 h 1703481"/>
                  <a:gd name="connsiteX712" fmla="*/ 2242591 w 3159202"/>
                  <a:gd name="connsiteY712" fmla="*/ 484543 h 1703481"/>
                  <a:gd name="connsiteX713" fmla="*/ 2238958 w 3159202"/>
                  <a:gd name="connsiteY713" fmla="*/ 485143 h 1703481"/>
                  <a:gd name="connsiteX714" fmla="*/ 2235618 w 3159202"/>
                  <a:gd name="connsiteY714" fmla="*/ 488775 h 1703481"/>
                  <a:gd name="connsiteX715" fmla="*/ 2231677 w 3159202"/>
                  <a:gd name="connsiteY715" fmla="*/ 490283 h 1703481"/>
                  <a:gd name="connsiteX716" fmla="*/ 2227137 w 3159202"/>
                  <a:gd name="connsiteY716" fmla="*/ 491792 h 1703481"/>
                  <a:gd name="connsiteX717" fmla="*/ 2225013 w 3159202"/>
                  <a:gd name="connsiteY717" fmla="*/ 493916 h 1703481"/>
                  <a:gd name="connsiteX718" fmla="*/ 2225613 w 3159202"/>
                  <a:gd name="connsiteY718" fmla="*/ 497402 h 1703481"/>
                  <a:gd name="connsiteX719" fmla="*/ 2225613 w 3159202"/>
                  <a:gd name="connsiteY719" fmla="*/ 498456 h 1703481"/>
                  <a:gd name="connsiteX720" fmla="*/ 2225759 w 3159202"/>
                  <a:gd name="connsiteY720" fmla="*/ 500581 h 1703481"/>
                  <a:gd name="connsiteX721" fmla="*/ 2225759 w 3159202"/>
                  <a:gd name="connsiteY721" fmla="*/ 503305 h 1703481"/>
                  <a:gd name="connsiteX722" fmla="*/ 2223035 w 3159202"/>
                  <a:gd name="connsiteY722" fmla="*/ 506645 h 1703481"/>
                  <a:gd name="connsiteX723" fmla="*/ 2224705 w 3159202"/>
                  <a:gd name="connsiteY723" fmla="*/ 502851 h 1703481"/>
                  <a:gd name="connsiteX724" fmla="*/ 2223197 w 3159202"/>
                  <a:gd name="connsiteY724" fmla="*/ 500126 h 1703481"/>
                  <a:gd name="connsiteX725" fmla="*/ 2221689 w 3159202"/>
                  <a:gd name="connsiteY725" fmla="*/ 499218 h 1703481"/>
                  <a:gd name="connsiteX726" fmla="*/ 2218510 w 3159202"/>
                  <a:gd name="connsiteY726" fmla="*/ 500581 h 1703481"/>
                  <a:gd name="connsiteX727" fmla="*/ 2215332 w 3159202"/>
                  <a:gd name="connsiteY727" fmla="*/ 501035 h 1703481"/>
                  <a:gd name="connsiteX728" fmla="*/ 2208959 w 3159202"/>
                  <a:gd name="connsiteY728" fmla="*/ 499218 h 1703481"/>
                  <a:gd name="connsiteX729" fmla="*/ 2200771 w 3159202"/>
                  <a:gd name="connsiteY729" fmla="*/ 497402 h 1703481"/>
                  <a:gd name="connsiteX730" fmla="*/ 2195160 w 3159202"/>
                  <a:gd name="connsiteY730" fmla="*/ 491792 h 1703481"/>
                  <a:gd name="connsiteX731" fmla="*/ 2190619 w 3159202"/>
                  <a:gd name="connsiteY731" fmla="*/ 487397 h 1703481"/>
                  <a:gd name="connsiteX732" fmla="*/ 2188803 w 3159202"/>
                  <a:gd name="connsiteY732" fmla="*/ 483457 h 1703481"/>
                  <a:gd name="connsiteX733" fmla="*/ 2186371 w 3159202"/>
                  <a:gd name="connsiteY733" fmla="*/ 480051 h 1703481"/>
                  <a:gd name="connsiteX734" fmla="*/ 2185917 w 3159202"/>
                  <a:gd name="connsiteY734" fmla="*/ 477700 h 1703481"/>
                  <a:gd name="connsiteX735" fmla="*/ 2183030 w 3159202"/>
                  <a:gd name="connsiteY735" fmla="*/ 475884 h 1703481"/>
                  <a:gd name="connsiteX736" fmla="*/ 2181668 w 3159202"/>
                  <a:gd name="connsiteY736" fmla="*/ 473906 h 1703481"/>
                  <a:gd name="connsiteX737" fmla="*/ 2181668 w 3159202"/>
                  <a:gd name="connsiteY737" fmla="*/ 470727 h 1703481"/>
                  <a:gd name="connsiteX738" fmla="*/ 2182885 w 3159202"/>
                  <a:gd name="connsiteY738" fmla="*/ 468911 h 1703481"/>
                  <a:gd name="connsiteX739" fmla="*/ 2182430 w 3159202"/>
                  <a:gd name="connsiteY739" fmla="*/ 464663 h 1703481"/>
                  <a:gd name="connsiteX740" fmla="*/ 2180922 w 3159202"/>
                  <a:gd name="connsiteY740" fmla="*/ 462992 h 1703481"/>
                  <a:gd name="connsiteX741" fmla="*/ 2179252 w 3159202"/>
                  <a:gd name="connsiteY741" fmla="*/ 464209 h 1703481"/>
                  <a:gd name="connsiteX742" fmla="*/ 2177582 w 3159202"/>
                  <a:gd name="connsiteY742" fmla="*/ 467241 h 1703481"/>
                  <a:gd name="connsiteX743" fmla="*/ 2176220 w 3159202"/>
                  <a:gd name="connsiteY743" fmla="*/ 470581 h 1703481"/>
                  <a:gd name="connsiteX744" fmla="*/ 2174858 w 3159202"/>
                  <a:gd name="connsiteY744" fmla="*/ 474668 h 1703481"/>
                  <a:gd name="connsiteX745" fmla="*/ 2172733 w 3159202"/>
                  <a:gd name="connsiteY745" fmla="*/ 479062 h 1703481"/>
                  <a:gd name="connsiteX746" fmla="*/ 2170917 w 3159202"/>
                  <a:gd name="connsiteY746" fmla="*/ 484981 h 1703481"/>
                  <a:gd name="connsiteX747" fmla="*/ 2168485 w 3159202"/>
                  <a:gd name="connsiteY747" fmla="*/ 495440 h 1703481"/>
                  <a:gd name="connsiteX748" fmla="*/ 2168031 w 3159202"/>
                  <a:gd name="connsiteY748" fmla="*/ 499835 h 1703481"/>
                  <a:gd name="connsiteX749" fmla="*/ 2167431 w 3159202"/>
                  <a:gd name="connsiteY749" fmla="*/ 504375 h 1703481"/>
                  <a:gd name="connsiteX750" fmla="*/ 2165923 w 3159202"/>
                  <a:gd name="connsiteY750" fmla="*/ 507861 h 1703481"/>
                  <a:gd name="connsiteX751" fmla="*/ 2170317 w 3159202"/>
                  <a:gd name="connsiteY751" fmla="*/ 510294 h 1703481"/>
                  <a:gd name="connsiteX752" fmla="*/ 2168809 w 3159202"/>
                  <a:gd name="connsiteY752" fmla="*/ 511056 h 1703481"/>
                  <a:gd name="connsiteX753" fmla="*/ 2166085 w 3159202"/>
                  <a:gd name="connsiteY753" fmla="*/ 509694 h 1703481"/>
                  <a:gd name="connsiteX754" fmla="*/ 2162744 w 3159202"/>
                  <a:gd name="connsiteY754" fmla="*/ 513034 h 1703481"/>
                  <a:gd name="connsiteX755" fmla="*/ 2165323 w 3159202"/>
                  <a:gd name="connsiteY755" fmla="*/ 514088 h 1703481"/>
                  <a:gd name="connsiteX756" fmla="*/ 2165177 w 3159202"/>
                  <a:gd name="connsiteY756" fmla="*/ 514996 h 1703481"/>
                  <a:gd name="connsiteX757" fmla="*/ 2162145 w 3159202"/>
                  <a:gd name="connsiteY757" fmla="*/ 515904 h 1703481"/>
                  <a:gd name="connsiteX758" fmla="*/ 2162145 w 3159202"/>
                  <a:gd name="connsiteY758" fmla="*/ 517267 h 1703481"/>
                  <a:gd name="connsiteX759" fmla="*/ 2162907 w 3159202"/>
                  <a:gd name="connsiteY759" fmla="*/ 519537 h 1703481"/>
                  <a:gd name="connsiteX760" fmla="*/ 2162306 w 3159202"/>
                  <a:gd name="connsiteY760" fmla="*/ 521807 h 1703481"/>
                  <a:gd name="connsiteX761" fmla="*/ 2160490 w 3159202"/>
                  <a:gd name="connsiteY761" fmla="*/ 527110 h 1703481"/>
                  <a:gd name="connsiteX762" fmla="*/ 2157458 w 3159202"/>
                  <a:gd name="connsiteY762" fmla="*/ 533320 h 1703481"/>
                  <a:gd name="connsiteX763" fmla="*/ 2153972 w 3159202"/>
                  <a:gd name="connsiteY763" fmla="*/ 539239 h 1703481"/>
                  <a:gd name="connsiteX764" fmla="*/ 2153518 w 3159202"/>
                  <a:gd name="connsiteY764" fmla="*/ 540909 h 1703481"/>
                  <a:gd name="connsiteX765" fmla="*/ 2148215 w 3159202"/>
                  <a:gd name="connsiteY765" fmla="*/ 542417 h 1703481"/>
                  <a:gd name="connsiteX766" fmla="*/ 2144421 w 3159202"/>
                  <a:gd name="connsiteY766" fmla="*/ 538785 h 1703481"/>
                  <a:gd name="connsiteX767" fmla="*/ 2144566 w 3159202"/>
                  <a:gd name="connsiteY767" fmla="*/ 535898 h 1703481"/>
                  <a:gd name="connsiteX768" fmla="*/ 2143205 w 3159202"/>
                  <a:gd name="connsiteY768" fmla="*/ 532412 h 1703481"/>
                  <a:gd name="connsiteX769" fmla="*/ 2142296 w 3159202"/>
                  <a:gd name="connsiteY769" fmla="*/ 527110 h 1703481"/>
                  <a:gd name="connsiteX770" fmla="*/ 2140788 w 3159202"/>
                  <a:gd name="connsiteY770" fmla="*/ 531812 h 1703481"/>
                  <a:gd name="connsiteX771" fmla="*/ 2137156 w 3159202"/>
                  <a:gd name="connsiteY771" fmla="*/ 532266 h 1703481"/>
                  <a:gd name="connsiteX772" fmla="*/ 2134124 w 3159202"/>
                  <a:gd name="connsiteY772" fmla="*/ 530142 h 1703481"/>
                  <a:gd name="connsiteX773" fmla="*/ 2131237 w 3159202"/>
                  <a:gd name="connsiteY773" fmla="*/ 527872 h 1703481"/>
                  <a:gd name="connsiteX774" fmla="*/ 2130021 w 3159202"/>
                  <a:gd name="connsiteY774" fmla="*/ 526510 h 1703481"/>
                  <a:gd name="connsiteX775" fmla="*/ 2130167 w 3159202"/>
                  <a:gd name="connsiteY775" fmla="*/ 524693 h 1703481"/>
                  <a:gd name="connsiteX776" fmla="*/ 2128351 w 3159202"/>
                  <a:gd name="connsiteY776" fmla="*/ 518775 h 1703481"/>
                  <a:gd name="connsiteX777" fmla="*/ 2123648 w 3159202"/>
                  <a:gd name="connsiteY777" fmla="*/ 518012 h 1703481"/>
                  <a:gd name="connsiteX778" fmla="*/ 2120308 w 3159202"/>
                  <a:gd name="connsiteY778" fmla="*/ 519375 h 1703481"/>
                  <a:gd name="connsiteX779" fmla="*/ 2120762 w 3159202"/>
                  <a:gd name="connsiteY779" fmla="*/ 517104 h 1703481"/>
                  <a:gd name="connsiteX780" fmla="*/ 2119254 w 3159202"/>
                  <a:gd name="connsiteY780" fmla="*/ 509223 h 1703481"/>
                  <a:gd name="connsiteX781" fmla="*/ 2113951 w 3159202"/>
                  <a:gd name="connsiteY781" fmla="*/ 505591 h 1703481"/>
                  <a:gd name="connsiteX782" fmla="*/ 2112135 w 3159202"/>
                  <a:gd name="connsiteY782" fmla="*/ 495132 h 1703481"/>
                  <a:gd name="connsiteX783" fmla="*/ 2110157 w 3159202"/>
                  <a:gd name="connsiteY783" fmla="*/ 493008 h 1703481"/>
                  <a:gd name="connsiteX784" fmla="*/ 2111065 w 3159202"/>
                  <a:gd name="connsiteY784" fmla="*/ 491029 h 1703481"/>
                  <a:gd name="connsiteX785" fmla="*/ 2108794 w 3159202"/>
                  <a:gd name="connsiteY785" fmla="*/ 485727 h 1703481"/>
                  <a:gd name="connsiteX786" fmla="*/ 2102876 w 3159202"/>
                  <a:gd name="connsiteY786" fmla="*/ 486489 h 1703481"/>
                  <a:gd name="connsiteX787" fmla="*/ 2101968 w 3159202"/>
                  <a:gd name="connsiteY787" fmla="*/ 484219 h 1703481"/>
                  <a:gd name="connsiteX788" fmla="*/ 2102114 w 3159202"/>
                  <a:gd name="connsiteY788" fmla="*/ 480278 h 1703481"/>
                  <a:gd name="connsiteX789" fmla="*/ 2104238 w 3159202"/>
                  <a:gd name="connsiteY789" fmla="*/ 478916 h 1703481"/>
                  <a:gd name="connsiteX790" fmla="*/ 2107724 w 3159202"/>
                  <a:gd name="connsiteY790" fmla="*/ 478770 h 1703481"/>
                  <a:gd name="connsiteX791" fmla="*/ 2110157 w 3159202"/>
                  <a:gd name="connsiteY791" fmla="*/ 477262 h 1703481"/>
                  <a:gd name="connsiteX792" fmla="*/ 2112427 w 3159202"/>
                  <a:gd name="connsiteY792" fmla="*/ 475754 h 1703481"/>
                  <a:gd name="connsiteX793" fmla="*/ 2115767 w 3159202"/>
                  <a:gd name="connsiteY793" fmla="*/ 478187 h 1703481"/>
                  <a:gd name="connsiteX794" fmla="*/ 2111973 w 3159202"/>
                  <a:gd name="connsiteY794" fmla="*/ 472430 h 1703481"/>
                  <a:gd name="connsiteX795" fmla="*/ 2111519 w 3159202"/>
                  <a:gd name="connsiteY795" fmla="*/ 468798 h 1703481"/>
                  <a:gd name="connsiteX796" fmla="*/ 2106054 w 3159202"/>
                  <a:gd name="connsiteY796" fmla="*/ 458484 h 1703481"/>
                  <a:gd name="connsiteX797" fmla="*/ 2107416 w 3159202"/>
                  <a:gd name="connsiteY797" fmla="*/ 466365 h 1703481"/>
                  <a:gd name="connsiteX798" fmla="*/ 2108924 w 3159202"/>
                  <a:gd name="connsiteY798" fmla="*/ 470160 h 1703481"/>
                  <a:gd name="connsiteX799" fmla="*/ 2109232 w 3159202"/>
                  <a:gd name="connsiteY799" fmla="*/ 472592 h 1703481"/>
                  <a:gd name="connsiteX800" fmla="*/ 2106800 w 3159202"/>
                  <a:gd name="connsiteY800" fmla="*/ 475316 h 1703481"/>
                  <a:gd name="connsiteX801" fmla="*/ 2104222 w 3159202"/>
                  <a:gd name="connsiteY801" fmla="*/ 477133 h 1703481"/>
                  <a:gd name="connsiteX802" fmla="*/ 2101790 w 3159202"/>
                  <a:gd name="connsiteY802" fmla="*/ 476078 h 1703481"/>
                  <a:gd name="connsiteX803" fmla="*/ 2098757 w 3159202"/>
                  <a:gd name="connsiteY803" fmla="*/ 474862 h 1703481"/>
                  <a:gd name="connsiteX804" fmla="*/ 2097849 w 3159202"/>
                  <a:gd name="connsiteY804" fmla="*/ 471068 h 1703481"/>
                  <a:gd name="connsiteX805" fmla="*/ 2097395 w 3159202"/>
                  <a:gd name="connsiteY805" fmla="*/ 468489 h 1703481"/>
                  <a:gd name="connsiteX806" fmla="*/ 2094216 w 3159202"/>
                  <a:gd name="connsiteY806" fmla="*/ 465457 h 1703481"/>
                  <a:gd name="connsiteX807" fmla="*/ 2093763 w 3159202"/>
                  <a:gd name="connsiteY807" fmla="*/ 456506 h 1703481"/>
                  <a:gd name="connsiteX808" fmla="*/ 2090730 w 3159202"/>
                  <a:gd name="connsiteY808" fmla="*/ 454382 h 1703481"/>
                  <a:gd name="connsiteX809" fmla="*/ 2089676 w 3159202"/>
                  <a:gd name="connsiteY809" fmla="*/ 450441 h 1703481"/>
                  <a:gd name="connsiteX810" fmla="*/ 2084374 w 3159202"/>
                  <a:gd name="connsiteY810" fmla="*/ 447263 h 1703481"/>
                  <a:gd name="connsiteX811" fmla="*/ 2083920 w 3159202"/>
                  <a:gd name="connsiteY811" fmla="*/ 444685 h 1703481"/>
                  <a:gd name="connsiteX812" fmla="*/ 2081649 w 3159202"/>
                  <a:gd name="connsiteY812" fmla="*/ 443177 h 1703481"/>
                  <a:gd name="connsiteX813" fmla="*/ 2079833 w 3159202"/>
                  <a:gd name="connsiteY813" fmla="*/ 442869 h 1703481"/>
                  <a:gd name="connsiteX814" fmla="*/ 2079379 w 3159202"/>
                  <a:gd name="connsiteY814" fmla="*/ 440890 h 1703481"/>
                  <a:gd name="connsiteX815" fmla="*/ 2079687 w 3159202"/>
                  <a:gd name="connsiteY815" fmla="*/ 437550 h 1703481"/>
                  <a:gd name="connsiteX816" fmla="*/ 2073769 w 3159202"/>
                  <a:gd name="connsiteY816" fmla="*/ 434517 h 1703481"/>
                  <a:gd name="connsiteX817" fmla="*/ 2067704 w 3159202"/>
                  <a:gd name="connsiteY817" fmla="*/ 432847 h 1703481"/>
                  <a:gd name="connsiteX818" fmla="*/ 2064217 w 3159202"/>
                  <a:gd name="connsiteY818" fmla="*/ 432993 h 1703481"/>
                  <a:gd name="connsiteX819" fmla="*/ 2060731 w 3159202"/>
                  <a:gd name="connsiteY819" fmla="*/ 432847 h 1703481"/>
                  <a:gd name="connsiteX820" fmla="*/ 2059969 w 3159202"/>
                  <a:gd name="connsiteY820" fmla="*/ 432847 h 1703481"/>
                  <a:gd name="connsiteX821" fmla="*/ 2061639 w 3159202"/>
                  <a:gd name="connsiteY821" fmla="*/ 437388 h 1703481"/>
                  <a:gd name="connsiteX822" fmla="*/ 2063309 w 3159202"/>
                  <a:gd name="connsiteY822" fmla="*/ 442998 h 1703481"/>
                  <a:gd name="connsiteX823" fmla="*/ 2064671 w 3159202"/>
                  <a:gd name="connsiteY823" fmla="*/ 448463 h 1703481"/>
                  <a:gd name="connsiteX824" fmla="*/ 2064363 w 3159202"/>
                  <a:gd name="connsiteY824" fmla="*/ 453003 h 1703481"/>
                  <a:gd name="connsiteX825" fmla="*/ 2064055 w 3159202"/>
                  <a:gd name="connsiteY825" fmla="*/ 455728 h 1703481"/>
                  <a:gd name="connsiteX826" fmla="*/ 2065726 w 3159202"/>
                  <a:gd name="connsiteY826" fmla="*/ 457852 h 1703481"/>
                  <a:gd name="connsiteX827" fmla="*/ 2067704 w 3159202"/>
                  <a:gd name="connsiteY827" fmla="*/ 459522 h 1703481"/>
                  <a:gd name="connsiteX828" fmla="*/ 2069682 w 3159202"/>
                  <a:gd name="connsiteY828" fmla="*/ 461501 h 1703481"/>
                  <a:gd name="connsiteX829" fmla="*/ 2070898 w 3159202"/>
                  <a:gd name="connsiteY829" fmla="*/ 464225 h 1703481"/>
                  <a:gd name="connsiteX830" fmla="*/ 2071498 w 3159202"/>
                  <a:gd name="connsiteY830" fmla="*/ 466495 h 1703481"/>
                  <a:gd name="connsiteX831" fmla="*/ 2068612 w 3159202"/>
                  <a:gd name="connsiteY831" fmla="*/ 469835 h 1703481"/>
                  <a:gd name="connsiteX832" fmla="*/ 2066633 w 3159202"/>
                  <a:gd name="connsiteY832" fmla="*/ 465749 h 1703481"/>
                  <a:gd name="connsiteX833" fmla="*/ 2063455 w 3159202"/>
                  <a:gd name="connsiteY833" fmla="*/ 462409 h 1703481"/>
                  <a:gd name="connsiteX834" fmla="*/ 2061785 w 3159202"/>
                  <a:gd name="connsiteY834" fmla="*/ 458468 h 1703481"/>
                  <a:gd name="connsiteX835" fmla="*/ 2059807 w 3159202"/>
                  <a:gd name="connsiteY835" fmla="*/ 456798 h 1703481"/>
                  <a:gd name="connsiteX836" fmla="*/ 2056920 w 3159202"/>
                  <a:gd name="connsiteY836" fmla="*/ 455436 h 1703481"/>
                  <a:gd name="connsiteX837" fmla="*/ 2053888 w 3159202"/>
                  <a:gd name="connsiteY837" fmla="*/ 453620 h 1703481"/>
                  <a:gd name="connsiteX838" fmla="*/ 2055250 w 3159202"/>
                  <a:gd name="connsiteY838" fmla="*/ 452112 h 1703481"/>
                  <a:gd name="connsiteX839" fmla="*/ 2054342 w 3159202"/>
                  <a:gd name="connsiteY839" fmla="*/ 447863 h 1703481"/>
                  <a:gd name="connsiteX840" fmla="*/ 2056466 w 3159202"/>
                  <a:gd name="connsiteY840" fmla="*/ 444069 h 1703481"/>
                  <a:gd name="connsiteX841" fmla="*/ 2054650 w 3159202"/>
                  <a:gd name="connsiteY841" fmla="*/ 440582 h 1703481"/>
                  <a:gd name="connsiteX842" fmla="*/ 2051618 w 3159202"/>
                  <a:gd name="connsiteY842" fmla="*/ 439674 h 1703481"/>
                  <a:gd name="connsiteX843" fmla="*/ 2052834 w 3159202"/>
                  <a:gd name="connsiteY843" fmla="*/ 435426 h 1703481"/>
                  <a:gd name="connsiteX844" fmla="*/ 2051618 w 3159202"/>
                  <a:gd name="connsiteY844" fmla="*/ 434372 h 1703481"/>
                  <a:gd name="connsiteX845" fmla="*/ 2049348 w 3159202"/>
                  <a:gd name="connsiteY845" fmla="*/ 437096 h 1703481"/>
                  <a:gd name="connsiteX846" fmla="*/ 2051326 w 3159202"/>
                  <a:gd name="connsiteY846" fmla="*/ 432393 h 1703481"/>
                  <a:gd name="connsiteX847" fmla="*/ 2049348 w 3159202"/>
                  <a:gd name="connsiteY847" fmla="*/ 427999 h 1703481"/>
                  <a:gd name="connsiteX848" fmla="*/ 2050855 w 3159202"/>
                  <a:gd name="connsiteY848" fmla="*/ 422242 h 1703481"/>
                  <a:gd name="connsiteX849" fmla="*/ 2050093 w 3159202"/>
                  <a:gd name="connsiteY849" fmla="*/ 420118 h 1703481"/>
                  <a:gd name="connsiteX850" fmla="*/ 2052980 w 3159202"/>
                  <a:gd name="connsiteY850" fmla="*/ 421026 h 1703481"/>
                  <a:gd name="connsiteX851" fmla="*/ 2056320 w 3159202"/>
                  <a:gd name="connsiteY851" fmla="*/ 423296 h 1703481"/>
                  <a:gd name="connsiteX852" fmla="*/ 2059499 w 3159202"/>
                  <a:gd name="connsiteY852" fmla="*/ 422696 h 1703481"/>
                  <a:gd name="connsiteX853" fmla="*/ 2060261 w 3159202"/>
                  <a:gd name="connsiteY853" fmla="*/ 413145 h 1703481"/>
                  <a:gd name="connsiteX854" fmla="*/ 2061477 w 3159202"/>
                  <a:gd name="connsiteY854" fmla="*/ 416632 h 1703481"/>
                  <a:gd name="connsiteX855" fmla="*/ 2061023 w 3159202"/>
                  <a:gd name="connsiteY855" fmla="*/ 419518 h 1703481"/>
                  <a:gd name="connsiteX856" fmla="*/ 2061169 w 3159202"/>
                  <a:gd name="connsiteY856" fmla="*/ 422096 h 1703481"/>
                  <a:gd name="connsiteX857" fmla="*/ 2064964 w 3159202"/>
                  <a:gd name="connsiteY857" fmla="*/ 420734 h 1703481"/>
                  <a:gd name="connsiteX858" fmla="*/ 2065871 w 3159202"/>
                  <a:gd name="connsiteY858" fmla="*/ 418610 h 1703481"/>
                  <a:gd name="connsiteX859" fmla="*/ 2068758 w 3159202"/>
                  <a:gd name="connsiteY859" fmla="*/ 418010 h 1703481"/>
                  <a:gd name="connsiteX860" fmla="*/ 2072244 w 3159202"/>
                  <a:gd name="connsiteY860" fmla="*/ 417864 h 1703481"/>
                  <a:gd name="connsiteX861" fmla="*/ 2075131 w 3159202"/>
                  <a:gd name="connsiteY861" fmla="*/ 416810 h 1703481"/>
                  <a:gd name="connsiteX862" fmla="*/ 2078471 w 3159202"/>
                  <a:gd name="connsiteY862" fmla="*/ 414686 h 1703481"/>
                  <a:gd name="connsiteX863" fmla="*/ 2081504 w 3159202"/>
                  <a:gd name="connsiteY863" fmla="*/ 411961 h 1703481"/>
                  <a:gd name="connsiteX864" fmla="*/ 2084844 w 3159202"/>
                  <a:gd name="connsiteY864" fmla="*/ 408929 h 1703481"/>
                  <a:gd name="connsiteX865" fmla="*/ 2088184 w 3159202"/>
                  <a:gd name="connsiteY865" fmla="*/ 408329 h 1703481"/>
                  <a:gd name="connsiteX866" fmla="*/ 2091817 w 3159202"/>
                  <a:gd name="connsiteY866" fmla="*/ 408929 h 1703481"/>
                  <a:gd name="connsiteX867" fmla="*/ 2093941 w 3159202"/>
                  <a:gd name="connsiteY867" fmla="*/ 410291 h 1703481"/>
                  <a:gd name="connsiteX868" fmla="*/ 2098644 w 3159202"/>
                  <a:gd name="connsiteY868" fmla="*/ 410437 h 1703481"/>
                  <a:gd name="connsiteX869" fmla="*/ 2101984 w 3159202"/>
                  <a:gd name="connsiteY869" fmla="*/ 411199 h 1703481"/>
                  <a:gd name="connsiteX870" fmla="*/ 2105616 w 3159202"/>
                  <a:gd name="connsiteY870" fmla="*/ 412253 h 1703481"/>
                  <a:gd name="connsiteX871" fmla="*/ 2106978 w 3159202"/>
                  <a:gd name="connsiteY871" fmla="*/ 413161 h 1703481"/>
                  <a:gd name="connsiteX872" fmla="*/ 2112443 w 3159202"/>
                  <a:gd name="connsiteY872" fmla="*/ 412853 h 1703481"/>
                  <a:gd name="connsiteX873" fmla="*/ 2108811 w 3159202"/>
                  <a:gd name="connsiteY873" fmla="*/ 410421 h 1703481"/>
                  <a:gd name="connsiteX874" fmla="*/ 2103346 w 3159202"/>
                  <a:gd name="connsiteY874" fmla="*/ 409205 h 1703481"/>
                  <a:gd name="connsiteX875" fmla="*/ 2101368 w 3159202"/>
                  <a:gd name="connsiteY875" fmla="*/ 406480 h 1703481"/>
                  <a:gd name="connsiteX876" fmla="*/ 2097736 w 3159202"/>
                  <a:gd name="connsiteY876" fmla="*/ 406935 h 1703481"/>
                  <a:gd name="connsiteX877" fmla="*/ 2093341 w 3159202"/>
                  <a:gd name="connsiteY877" fmla="*/ 404810 h 1703481"/>
                  <a:gd name="connsiteX878" fmla="*/ 2086514 w 3159202"/>
                  <a:gd name="connsiteY878" fmla="*/ 407243 h 1703481"/>
                  <a:gd name="connsiteX879" fmla="*/ 2082882 w 3159202"/>
                  <a:gd name="connsiteY879" fmla="*/ 406643 h 1703481"/>
                  <a:gd name="connsiteX880" fmla="*/ 2080304 w 3159202"/>
                  <a:gd name="connsiteY880" fmla="*/ 410729 h 1703481"/>
                  <a:gd name="connsiteX881" fmla="*/ 2078179 w 3159202"/>
                  <a:gd name="connsiteY881" fmla="*/ 412237 h 1703481"/>
                  <a:gd name="connsiteX882" fmla="*/ 2074839 w 3159202"/>
                  <a:gd name="connsiteY882" fmla="*/ 413907 h 1703481"/>
                  <a:gd name="connsiteX883" fmla="*/ 2073477 w 3159202"/>
                  <a:gd name="connsiteY883" fmla="*/ 415577 h 1703481"/>
                  <a:gd name="connsiteX884" fmla="*/ 2070590 w 3159202"/>
                  <a:gd name="connsiteY884" fmla="*/ 413145 h 1703481"/>
                  <a:gd name="connsiteX885" fmla="*/ 2071498 w 3159202"/>
                  <a:gd name="connsiteY885" fmla="*/ 411637 h 1703481"/>
                  <a:gd name="connsiteX886" fmla="*/ 2074839 w 3159202"/>
                  <a:gd name="connsiteY886" fmla="*/ 412237 h 1703481"/>
                  <a:gd name="connsiteX887" fmla="*/ 2078017 w 3159202"/>
                  <a:gd name="connsiteY887" fmla="*/ 411021 h 1703481"/>
                  <a:gd name="connsiteX888" fmla="*/ 2080741 w 3159202"/>
                  <a:gd name="connsiteY888" fmla="*/ 406172 h 1703481"/>
                  <a:gd name="connsiteX889" fmla="*/ 2083319 w 3159202"/>
                  <a:gd name="connsiteY889" fmla="*/ 405118 h 1703481"/>
                  <a:gd name="connsiteX890" fmla="*/ 2085898 w 3159202"/>
                  <a:gd name="connsiteY890" fmla="*/ 405572 h 1703481"/>
                  <a:gd name="connsiteX891" fmla="*/ 2088784 w 3159202"/>
                  <a:gd name="connsiteY891" fmla="*/ 404064 h 1703481"/>
                  <a:gd name="connsiteX892" fmla="*/ 2088784 w 3159202"/>
                  <a:gd name="connsiteY892" fmla="*/ 400578 h 1703481"/>
                  <a:gd name="connsiteX893" fmla="*/ 2090292 w 3159202"/>
                  <a:gd name="connsiteY893" fmla="*/ 397692 h 1703481"/>
                  <a:gd name="connsiteX894" fmla="*/ 2088784 w 3159202"/>
                  <a:gd name="connsiteY894" fmla="*/ 396783 h 1703481"/>
                  <a:gd name="connsiteX895" fmla="*/ 2083628 w 3159202"/>
                  <a:gd name="connsiteY895" fmla="*/ 397383 h 1703481"/>
                  <a:gd name="connsiteX896" fmla="*/ 2080595 w 3159202"/>
                  <a:gd name="connsiteY896" fmla="*/ 398146 h 1703481"/>
                  <a:gd name="connsiteX897" fmla="*/ 2078779 w 3159202"/>
                  <a:gd name="connsiteY897" fmla="*/ 400870 h 1703481"/>
                  <a:gd name="connsiteX898" fmla="*/ 2075147 w 3159202"/>
                  <a:gd name="connsiteY898" fmla="*/ 400724 h 1703481"/>
                  <a:gd name="connsiteX899" fmla="*/ 2070898 w 3159202"/>
                  <a:gd name="connsiteY899" fmla="*/ 403156 h 1703481"/>
                  <a:gd name="connsiteX900" fmla="*/ 2068174 w 3159202"/>
                  <a:gd name="connsiteY900" fmla="*/ 406043 h 1703481"/>
                  <a:gd name="connsiteX901" fmla="*/ 2069682 w 3159202"/>
                  <a:gd name="connsiteY901" fmla="*/ 401340 h 1703481"/>
                  <a:gd name="connsiteX902" fmla="*/ 2074677 w 3159202"/>
                  <a:gd name="connsiteY902" fmla="*/ 399670 h 1703481"/>
                  <a:gd name="connsiteX903" fmla="*/ 2076947 w 3159202"/>
                  <a:gd name="connsiteY903" fmla="*/ 396783 h 1703481"/>
                  <a:gd name="connsiteX904" fmla="*/ 2077401 w 3159202"/>
                  <a:gd name="connsiteY904" fmla="*/ 394513 h 1703481"/>
                  <a:gd name="connsiteX905" fmla="*/ 2080741 w 3159202"/>
                  <a:gd name="connsiteY905" fmla="*/ 394513 h 1703481"/>
                  <a:gd name="connsiteX906" fmla="*/ 2082557 w 3159202"/>
                  <a:gd name="connsiteY906" fmla="*/ 395275 h 1703481"/>
                  <a:gd name="connsiteX907" fmla="*/ 2086498 w 3159202"/>
                  <a:gd name="connsiteY907" fmla="*/ 394513 h 1703481"/>
                  <a:gd name="connsiteX908" fmla="*/ 2088930 w 3159202"/>
                  <a:gd name="connsiteY908" fmla="*/ 392843 h 1703481"/>
                  <a:gd name="connsiteX909" fmla="*/ 2093779 w 3159202"/>
                  <a:gd name="connsiteY909" fmla="*/ 391027 h 1703481"/>
                  <a:gd name="connsiteX910" fmla="*/ 2096357 w 3159202"/>
                  <a:gd name="connsiteY910" fmla="*/ 389049 h 1703481"/>
                  <a:gd name="connsiteX911" fmla="*/ 2098027 w 3159202"/>
                  <a:gd name="connsiteY911" fmla="*/ 386470 h 1703481"/>
                  <a:gd name="connsiteX912" fmla="*/ 2098173 w 3159202"/>
                  <a:gd name="connsiteY912" fmla="*/ 383584 h 1703481"/>
                  <a:gd name="connsiteX913" fmla="*/ 2099227 w 3159202"/>
                  <a:gd name="connsiteY913" fmla="*/ 381005 h 1703481"/>
                  <a:gd name="connsiteX914" fmla="*/ 2101497 w 3159202"/>
                  <a:gd name="connsiteY914" fmla="*/ 377065 h 1703481"/>
                  <a:gd name="connsiteX915" fmla="*/ 2100735 w 3159202"/>
                  <a:gd name="connsiteY915" fmla="*/ 374179 h 1703481"/>
                  <a:gd name="connsiteX916" fmla="*/ 2098157 w 3159202"/>
                  <a:gd name="connsiteY916" fmla="*/ 371746 h 1703481"/>
                  <a:gd name="connsiteX917" fmla="*/ 2093163 w 3159202"/>
                  <a:gd name="connsiteY917" fmla="*/ 373725 h 1703481"/>
                  <a:gd name="connsiteX918" fmla="*/ 2088006 w 3159202"/>
                  <a:gd name="connsiteY918" fmla="*/ 375087 h 1703481"/>
                  <a:gd name="connsiteX919" fmla="*/ 2083920 w 3159202"/>
                  <a:gd name="connsiteY919" fmla="*/ 374941 h 1703481"/>
                  <a:gd name="connsiteX920" fmla="*/ 2087552 w 3159202"/>
                  <a:gd name="connsiteY920" fmla="*/ 372962 h 1703481"/>
                  <a:gd name="connsiteX921" fmla="*/ 2090584 w 3159202"/>
                  <a:gd name="connsiteY921" fmla="*/ 370692 h 1703481"/>
                  <a:gd name="connsiteX922" fmla="*/ 2094071 w 3159202"/>
                  <a:gd name="connsiteY922" fmla="*/ 368714 h 1703481"/>
                  <a:gd name="connsiteX923" fmla="*/ 2091347 w 3159202"/>
                  <a:gd name="connsiteY923" fmla="*/ 367952 h 1703481"/>
                  <a:gd name="connsiteX924" fmla="*/ 2092708 w 3159202"/>
                  <a:gd name="connsiteY924" fmla="*/ 366898 h 1703481"/>
                  <a:gd name="connsiteX925" fmla="*/ 2091946 w 3159202"/>
                  <a:gd name="connsiteY925" fmla="*/ 364919 h 1703481"/>
                  <a:gd name="connsiteX926" fmla="*/ 2088606 w 3159202"/>
                  <a:gd name="connsiteY926" fmla="*/ 363865 h 1703481"/>
                  <a:gd name="connsiteX927" fmla="*/ 2084812 w 3159202"/>
                  <a:gd name="connsiteY927" fmla="*/ 365990 h 1703481"/>
                  <a:gd name="connsiteX928" fmla="*/ 2086790 w 3159202"/>
                  <a:gd name="connsiteY928" fmla="*/ 361903 h 1703481"/>
                  <a:gd name="connsiteX929" fmla="*/ 2084666 w 3159202"/>
                  <a:gd name="connsiteY929" fmla="*/ 361141 h 1703481"/>
                  <a:gd name="connsiteX930" fmla="*/ 2085266 w 3159202"/>
                  <a:gd name="connsiteY930" fmla="*/ 359471 h 1703481"/>
                  <a:gd name="connsiteX931" fmla="*/ 2081471 w 3159202"/>
                  <a:gd name="connsiteY931" fmla="*/ 360071 h 1703481"/>
                  <a:gd name="connsiteX932" fmla="*/ 2081779 w 3159202"/>
                  <a:gd name="connsiteY932" fmla="*/ 358563 h 1703481"/>
                  <a:gd name="connsiteX933" fmla="*/ 2083757 w 3159202"/>
                  <a:gd name="connsiteY933" fmla="*/ 357509 h 1703481"/>
                  <a:gd name="connsiteX934" fmla="*/ 2080271 w 3159202"/>
                  <a:gd name="connsiteY934" fmla="*/ 356455 h 1703481"/>
                  <a:gd name="connsiteX935" fmla="*/ 2084812 w 3159202"/>
                  <a:gd name="connsiteY935" fmla="*/ 356455 h 1703481"/>
                  <a:gd name="connsiteX936" fmla="*/ 2082379 w 3159202"/>
                  <a:gd name="connsiteY936" fmla="*/ 354023 h 1703481"/>
                  <a:gd name="connsiteX937" fmla="*/ 2076006 w 3159202"/>
                  <a:gd name="connsiteY937" fmla="*/ 351898 h 1703481"/>
                  <a:gd name="connsiteX938" fmla="*/ 2072974 w 3159202"/>
                  <a:gd name="connsiteY938" fmla="*/ 352806 h 1703481"/>
                  <a:gd name="connsiteX939" fmla="*/ 2072974 w 3159202"/>
                  <a:gd name="connsiteY939" fmla="*/ 355985 h 1703481"/>
                  <a:gd name="connsiteX940" fmla="*/ 2070850 w 3159202"/>
                  <a:gd name="connsiteY940" fmla="*/ 354476 h 1703481"/>
                  <a:gd name="connsiteX941" fmla="*/ 2068580 w 3159202"/>
                  <a:gd name="connsiteY941" fmla="*/ 351898 h 1703481"/>
                  <a:gd name="connsiteX942" fmla="*/ 2063277 w 3159202"/>
                  <a:gd name="connsiteY942" fmla="*/ 351898 h 1703481"/>
                  <a:gd name="connsiteX943" fmla="*/ 2062515 w 3159202"/>
                  <a:gd name="connsiteY943" fmla="*/ 355693 h 1703481"/>
                  <a:gd name="connsiteX944" fmla="*/ 2061607 w 3159202"/>
                  <a:gd name="connsiteY944" fmla="*/ 357963 h 1703481"/>
                  <a:gd name="connsiteX945" fmla="*/ 2059174 w 3159202"/>
                  <a:gd name="connsiteY945" fmla="*/ 357363 h 1703481"/>
                  <a:gd name="connsiteX946" fmla="*/ 2058266 w 3159202"/>
                  <a:gd name="connsiteY946" fmla="*/ 358871 h 1703481"/>
                  <a:gd name="connsiteX947" fmla="*/ 2056904 w 3159202"/>
                  <a:gd name="connsiteY947" fmla="*/ 357055 h 1703481"/>
                  <a:gd name="connsiteX948" fmla="*/ 2052656 w 3159202"/>
                  <a:gd name="connsiteY948" fmla="*/ 359033 h 1703481"/>
                  <a:gd name="connsiteX949" fmla="*/ 2052656 w 3159202"/>
                  <a:gd name="connsiteY949" fmla="*/ 360087 h 1703481"/>
                  <a:gd name="connsiteX950" fmla="*/ 2051148 w 3159202"/>
                  <a:gd name="connsiteY950" fmla="*/ 360233 h 1703481"/>
                  <a:gd name="connsiteX951" fmla="*/ 2050694 w 3159202"/>
                  <a:gd name="connsiteY951" fmla="*/ 352806 h 1703481"/>
                  <a:gd name="connsiteX952" fmla="*/ 2046445 w 3159202"/>
                  <a:gd name="connsiteY952" fmla="*/ 349012 h 1703481"/>
                  <a:gd name="connsiteX953" fmla="*/ 2044937 w 3159202"/>
                  <a:gd name="connsiteY953" fmla="*/ 350520 h 1703481"/>
                  <a:gd name="connsiteX954" fmla="*/ 2045699 w 3159202"/>
                  <a:gd name="connsiteY954" fmla="*/ 353552 h 1703481"/>
                  <a:gd name="connsiteX955" fmla="*/ 2043267 w 3159202"/>
                  <a:gd name="connsiteY955" fmla="*/ 355368 h 1703481"/>
                  <a:gd name="connsiteX956" fmla="*/ 2041596 w 3159202"/>
                  <a:gd name="connsiteY956" fmla="*/ 350520 h 1703481"/>
                  <a:gd name="connsiteX957" fmla="*/ 2039618 w 3159202"/>
                  <a:gd name="connsiteY957" fmla="*/ 353698 h 1703481"/>
                  <a:gd name="connsiteX958" fmla="*/ 2039164 w 3159202"/>
                  <a:gd name="connsiteY958" fmla="*/ 356276 h 1703481"/>
                  <a:gd name="connsiteX959" fmla="*/ 2037348 w 3159202"/>
                  <a:gd name="connsiteY959" fmla="*/ 357330 h 1703481"/>
                  <a:gd name="connsiteX960" fmla="*/ 2035532 w 3159202"/>
                  <a:gd name="connsiteY960" fmla="*/ 356876 h 1703481"/>
                  <a:gd name="connsiteX961" fmla="*/ 2035386 w 3159202"/>
                  <a:gd name="connsiteY961" fmla="*/ 352936 h 1703481"/>
                  <a:gd name="connsiteX962" fmla="*/ 2034932 w 3159202"/>
                  <a:gd name="connsiteY962" fmla="*/ 348996 h 1703481"/>
                  <a:gd name="connsiteX963" fmla="*/ 2031137 w 3159202"/>
                  <a:gd name="connsiteY963" fmla="*/ 348996 h 1703481"/>
                  <a:gd name="connsiteX964" fmla="*/ 2030375 w 3159202"/>
                  <a:gd name="connsiteY964" fmla="*/ 348233 h 1703481"/>
                  <a:gd name="connsiteX965" fmla="*/ 2028559 w 3159202"/>
                  <a:gd name="connsiteY965" fmla="*/ 348233 h 1703481"/>
                  <a:gd name="connsiteX966" fmla="*/ 2027343 w 3159202"/>
                  <a:gd name="connsiteY966" fmla="*/ 346255 h 1703481"/>
                  <a:gd name="connsiteX967" fmla="*/ 2025219 w 3159202"/>
                  <a:gd name="connsiteY967" fmla="*/ 347309 h 1703481"/>
                  <a:gd name="connsiteX968" fmla="*/ 2024765 w 3159202"/>
                  <a:gd name="connsiteY968" fmla="*/ 344585 h 1703481"/>
                  <a:gd name="connsiteX969" fmla="*/ 2024003 w 3159202"/>
                  <a:gd name="connsiteY969" fmla="*/ 339882 h 1703481"/>
                  <a:gd name="connsiteX970" fmla="*/ 2022494 w 3159202"/>
                  <a:gd name="connsiteY970" fmla="*/ 345801 h 1703481"/>
                  <a:gd name="connsiteX971" fmla="*/ 2021732 w 3159202"/>
                  <a:gd name="connsiteY971" fmla="*/ 339882 h 1703481"/>
                  <a:gd name="connsiteX972" fmla="*/ 2019300 w 3159202"/>
                  <a:gd name="connsiteY972" fmla="*/ 342007 h 1703481"/>
                  <a:gd name="connsiteX973" fmla="*/ 2018992 w 3159202"/>
                  <a:gd name="connsiteY973" fmla="*/ 338520 h 1703481"/>
                  <a:gd name="connsiteX974" fmla="*/ 2016268 w 3159202"/>
                  <a:gd name="connsiteY974" fmla="*/ 338520 h 1703481"/>
                  <a:gd name="connsiteX975" fmla="*/ 2016268 w 3159202"/>
                  <a:gd name="connsiteY975" fmla="*/ 337012 h 1703481"/>
                  <a:gd name="connsiteX976" fmla="*/ 2014143 w 3159202"/>
                  <a:gd name="connsiteY976" fmla="*/ 338066 h 1703481"/>
                  <a:gd name="connsiteX977" fmla="*/ 2012927 w 3159202"/>
                  <a:gd name="connsiteY977" fmla="*/ 335942 h 1703481"/>
                  <a:gd name="connsiteX978" fmla="*/ 2010041 w 3159202"/>
                  <a:gd name="connsiteY978" fmla="*/ 335942 h 1703481"/>
                  <a:gd name="connsiteX979" fmla="*/ 2009586 w 3159202"/>
                  <a:gd name="connsiteY979" fmla="*/ 333364 h 1703481"/>
                  <a:gd name="connsiteX980" fmla="*/ 2008225 w 3159202"/>
                  <a:gd name="connsiteY980" fmla="*/ 332147 h 1703481"/>
                  <a:gd name="connsiteX981" fmla="*/ 2006716 w 3159202"/>
                  <a:gd name="connsiteY981" fmla="*/ 336088 h 1703481"/>
                  <a:gd name="connsiteX982" fmla="*/ 2004592 w 3159202"/>
                  <a:gd name="connsiteY982" fmla="*/ 334580 h 1703481"/>
                  <a:gd name="connsiteX983" fmla="*/ 2004900 w 3159202"/>
                  <a:gd name="connsiteY983" fmla="*/ 338374 h 1703481"/>
                  <a:gd name="connsiteX984" fmla="*/ 2002922 w 3159202"/>
                  <a:gd name="connsiteY984" fmla="*/ 340353 h 1703481"/>
                  <a:gd name="connsiteX985" fmla="*/ 2002160 w 3159202"/>
                  <a:gd name="connsiteY985" fmla="*/ 342477 h 1703481"/>
                  <a:gd name="connsiteX986" fmla="*/ 2000798 w 3159202"/>
                  <a:gd name="connsiteY986" fmla="*/ 344147 h 1703481"/>
                  <a:gd name="connsiteX987" fmla="*/ 2000798 w 3159202"/>
                  <a:gd name="connsiteY987" fmla="*/ 341877 h 1703481"/>
                  <a:gd name="connsiteX988" fmla="*/ 2002160 w 3159202"/>
                  <a:gd name="connsiteY988" fmla="*/ 337028 h 1703481"/>
                  <a:gd name="connsiteX989" fmla="*/ 2000181 w 3159202"/>
                  <a:gd name="connsiteY989" fmla="*/ 335812 h 1703481"/>
                  <a:gd name="connsiteX990" fmla="*/ 2000781 w 3159202"/>
                  <a:gd name="connsiteY990" fmla="*/ 332180 h 1703481"/>
                  <a:gd name="connsiteX991" fmla="*/ 1997441 w 3159202"/>
                  <a:gd name="connsiteY991" fmla="*/ 333234 h 1703481"/>
                  <a:gd name="connsiteX992" fmla="*/ 1999711 w 3159202"/>
                  <a:gd name="connsiteY992" fmla="*/ 337028 h 1703481"/>
                  <a:gd name="connsiteX993" fmla="*/ 1998803 w 3159202"/>
                  <a:gd name="connsiteY993" fmla="*/ 339007 h 1703481"/>
                  <a:gd name="connsiteX994" fmla="*/ 2000019 w 3159202"/>
                  <a:gd name="connsiteY994" fmla="*/ 340677 h 1703481"/>
                  <a:gd name="connsiteX995" fmla="*/ 1998803 w 3159202"/>
                  <a:gd name="connsiteY995" fmla="*/ 343563 h 1703481"/>
                  <a:gd name="connsiteX996" fmla="*/ 1996987 w 3159202"/>
                  <a:gd name="connsiteY996" fmla="*/ 342201 h 1703481"/>
                  <a:gd name="connsiteX997" fmla="*/ 1996533 w 3159202"/>
                  <a:gd name="connsiteY997" fmla="*/ 337045 h 1703481"/>
                  <a:gd name="connsiteX998" fmla="*/ 1994863 w 3159202"/>
                  <a:gd name="connsiteY998" fmla="*/ 334612 h 1703481"/>
                  <a:gd name="connsiteX999" fmla="*/ 1994409 w 3159202"/>
                  <a:gd name="connsiteY999" fmla="*/ 337191 h 1703481"/>
                  <a:gd name="connsiteX1000" fmla="*/ 1995317 w 3159202"/>
                  <a:gd name="connsiteY1000" fmla="*/ 339315 h 1703481"/>
                  <a:gd name="connsiteX1001" fmla="*/ 1995463 w 3159202"/>
                  <a:gd name="connsiteY1001" fmla="*/ 344617 h 1703481"/>
                  <a:gd name="connsiteX1002" fmla="*/ 1993030 w 3159202"/>
                  <a:gd name="connsiteY1002" fmla="*/ 343855 h 1703481"/>
                  <a:gd name="connsiteX1003" fmla="*/ 1993484 w 3159202"/>
                  <a:gd name="connsiteY1003" fmla="*/ 341731 h 1703481"/>
                  <a:gd name="connsiteX1004" fmla="*/ 1993792 w 3159202"/>
                  <a:gd name="connsiteY1004" fmla="*/ 339753 h 1703481"/>
                  <a:gd name="connsiteX1005" fmla="*/ 1991668 w 3159202"/>
                  <a:gd name="connsiteY1005" fmla="*/ 339753 h 1703481"/>
                  <a:gd name="connsiteX1006" fmla="*/ 1990760 w 3159202"/>
                  <a:gd name="connsiteY1006" fmla="*/ 342785 h 1703481"/>
                  <a:gd name="connsiteX1007" fmla="*/ 1988328 w 3159202"/>
                  <a:gd name="connsiteY1007" fmla="*/ 342931 h 1703481"/>
                  <a:gd name="connsiteX1008" fmla="*/ 1990306 w 3159202"/>
                  <a:gd name="connsiteY1008" fmla="*/ 348850 h 1703481"/>
                  <a:gd name="connsiteX1009" fmla="*/ 1988182 w 3159202"/>
                  <a:gd name="connsiteY1009" fmla="*/ 348850 h 1703481"/>
                  <a:gd name="connsiteX1010" fmla="*/ 1987582 w 3159202"/>
                  <a:gd name="connsiteY1010" fmla="*/ 350828 h 1703481"/>
                  <a:gd name="connsiteX1011" fmla="*/ 1985004 w 3159202"/>
                  <a:gd name="connsiteY1011" fmla="*/ 351282 h 1703481"/>
                  <a:gd name="connsiteX1012" fmla="*/ 1985149 w 3159202"/>
                  <a:gd name="connsiteY1012" fmla="*/ 353714 h 1703481"/>
                  <a:gd name="connsiteX1013" fmla="*/ 1987274 w 3159202"/>
                  <a:gd name="connsiteY1013" fmla="*/ 356147 h 1703481"/>
                  <a:gd name="connsiteX1014" fmla="*/ 1986057 w 3159202"/>
                  <a:gd name="connsiteY1014" fmla="*/ 357655 h 1703481"/>
                  <a:gd name="connsiteX1015" fmla="*/ 1988490 w 3159202"/>
                  <a:gd name="connsiteY1015" fmla="*/ 360379 h 1703481"/>
                  <a:gd name="connsiteX1016" fmla="*/ 1986365 w 3159202"/>
                  <a:gd name="connsiteY1016" fmla="*/ 361887 h 1703481"/>
                  <a:gd name="connsiteX1017" fmla="*/ 1989252 w 3159202"/>
                  <a:gd name="connsiteY1017" fmla="*/ 363249 h 1703481"/>
                  <a:gd name="connsiteX1018" fmla="*/ 1987274 w 3159202"/>
                  <a:gd name="connsiteY1018" fmla="*/ 365065 h 1703481"/>
                  <a:gd name="connsiteX1019" fmla="*/ 1987874 w 3159202"/>
                  <a:gd name="connsiteY1019" fmla="*/ 368552 h 1703481"/>
                  <a:gd name="connsiteX1020" fmla="*/ 1990306 w 3159202"/>
                  <a:gd name="connsiteY1020" fmla="*/ 370676 h 1703481"/>
                  <a:gd name="connsiteX1021" fmla="*/ 1989398 w 3159202"/>
                  <a:gd name="connsiteY1021" fmla="*/ 371730 h 1703481"/>
                  <a:gd name="connsiteX1022" fmla="*/ 1991830 w 3159202"/>
                  <a:gd name="connsiteY1022" fmla="*/ 373400 h 1703481"/>
                  <a:gd name="connsiteX1023" fmla="*/ 1991684 w 3159202"/>
                  <a:gd name="connsiteY1023" fmla="*/ 374762 h 1703481"/>
                  <a:gd name="connsiteX1024" fmla="*/ 1995025 w 3159202"/>
                  <a:gd name="connsiteY1024" fmla="*/ 376270 h 1703481"/>
                  <a:gd name="connsiteX1025" fmla="*/ 1995479 w 3159202"/>
                  <a:gd name="connsiteY1025" fmla="*/ 379157 h 1703481"/>
                  <a:gd name="connsiteX1026" fmla="*/ 1992446 w 3159202"/>
                  <a:gd name="connsiteY1026" fmla="*/ 379303 h 1703481"/>
                  <a:gd name="connsiteX1027" fmla="*/ 1991392 w 3159202"/>
                  <a:gd name="connsiteY1027" fmla="*/ 378249 h 1703481"/>
                  <a:gd name="connsiteX1028" fmla="*/ 1987760 w 3159202"/>
                  <a:gd name="connsiteY1028" fmla="*/ 378249 h 1703481"/>
                  <a:gd name="connsiteX1029" fmla="*/ 1988214 w 3159202"/>
                  <a:gd name="connsiteY1029" fmla="*/ 380373 h 1703481"/>
                  <a:gd name="connsiteX1030" fmla="*/ 1989268 w 3159202"/>
                  <a:gd name="connsiteY1030" fmla="*/ 381281 h 1703481"/>
                  <a:gd name="connsiteX1031" fmla="*/ 1988960 w 3159202"/>
                  <a:gd name="connsiteY1031" fmla="*/ 383259 h 1703481"/>
                  <a:gd name="connsiteX1032" fmla="*/ 1988506 w 3159202"/>
                  <a:gd name="connsiteY1032" fmla="*/ 384476 h 1703481"/>
                  <a:gd name="connsiteX1033" fmla="*/ 1988360 w 3159202"/>
                  <a:gd name="connsiteY1033" fmla="*/ 389778 h 1703481"/>
                  <a:gd name="connsiteX1034" fmla="*/ 1988360 w 3159202"/>
                  <a:gd name="connsiteY1034" fmla="*/ 392956 h 1703481"/>
                  <a:gd name="connsiteX1035" fmla="*/ 1986382 w 3159202"/>
                  <a:gd name="connsiteY1035" fmla="*/ 394935 h 1703481"/>
                  <a:gd name="connsiteX1036" fmla="*/ 1985328 w 3159202"/>
                  <a:gd name="connsiteY1036" fmla="*/ 396297 h 1703481"/>
                  <a:gd name="connsiteX1037" fmla="*/ 1982749 w 3159202"/>
                  <a:gd name="connsiteY1037" fmla="*/ 396297 h 1703481"/>
                  <a:gd name="connsiteX1038" fmla="*/ 1981387 w 3159202"/>
                  <a:gd name="connsiteY1038" fmla="*/ 392956 h 1703481"/>
                  <a:gd name="connsiteX1039" fmla="*/ 1977593 w 3159202"/>
                  <a:gd name="connsiteY1039" fmla="*/ 392956 h 1703481"/>
                  <a:gd name="connsiteX1040" fmla="*/ 1978355 w 3159202"/>
                  <a:gd name="connsiteY1040" fmla="*/ 391902 h 1703481"/>
                  <a:gd name="connsiteX1041" fmla="*/ 1975468 w 3159202"/>
                  <a:gd name="connsiteY1041" fmla="*/ 388789 h 1703481"/>
                  <a:gd name="connsiteX1042" fmla="*/ 1972436 w 3159202"/>
                  <a:gd name="connsiteY1042" fmla="*/ 387962 h 1703481"/>
                  <a:gd name="connsiteX1043" fmla="*/ 1970166 w 3159202"/>
                  <a:gd name="connsiteY1043" fmla="*/ 388789 h 1703481"/>
                  <a:gd name="connsiteX1044" fmla="*/ 1974706 w 3159202"/>
                  <a:gd name="connsiteY1044" fmla="*/ 393719 h 1703481"/>
                  <a:gd name="connsiteX1045" fmla="*/ 1977739 w 3159202"/>
                  <a:gd name="connsiteY1045" fmla="*/ 394935 h 1703481"/>
                  <a:gd name="connsiteX1046" fmla="*/ 1976977 w 3159202"/>
                  <a:gd name="connsiteY1046" fmla="*/ 396297 h 1703481"/>
                  <a:gd name="connsiteX1047" fmla="*/ 1980317 w 3159202"/>
                  <a:gd name="connsiteY1047" fmla="*/ 397805 h 1703481"/>
                  <a:gd name="connsiteX1048" fmla="*/ 1986236 w 3159202"/>
                  <a:gd name="connsiteY1048" fmla="*/ 397805 h 1703481"/>
                  <a:gd name="connsiteX1049" fmla="*/ 1989576 w 3159202"/>
                  <a:gd name="connsiteY1049" fmla="*/ 400237 h 1703481"/>
                  <a:gd name="connsiteX1050" fmla="*/ 1992463 w 3159202"/>
                  <a:gd name="connsiteY1050" fmla="*/ 398875 h 1703481"/>
                  <a:gd name="connsiteX1051" fmla="*/ 1995641 w 3159202"/>
                  <a:gd name="connsiteY1051" fmla="*/ 393573 h 1703481"/>
                  <a:gd name="connsiteX1052" fmla="*/ 1996695 w 3159202"/>
                  <a:gd name="connsiteY1052" fmla="*/ 390994 h 1703481"/>
                  <a:gd name="connsiteX1053" fmla="*/ 2001089 w 3159202"/>
                  <a:gd name="connsiteY1053" fmla="*/ 389940 h 1703481"/>
                  <a:gd name="connsiteX1054" fmla="*/ 2005792 w 3159202"/>
                  <a:gd name="connsiteY1054" fmla="*/ 386600 h 1703481"/>
                  <a:gd name="connsiteX1055" fmla="*/ 2010332 w 3159202"/>
                  <a:gd name="connsiteY1055" fmla="*/ 386146 h 1703481"/>
                  <a:gd name="connsiteX1056" fmla="*/ 2016997 w 3159202"/>
                  <a:gd name="connsiteY1056" fmla="*/ 387200 h 1703481"/>
                  <a:gd name="connsiteX1057" fmla="*/ 2021846 w 3159202"/>
                  <a:gd name="connsiteY1057" fmla="*/ 386746 h 1703481"/>
                  <a:gd name="connsiteX1058" fmla="*/ 2024878 w 3159202"/>
                  <a:gd name="connsiteY1058" fmla="*/ 387962 h 1703481"/>
                  <a:gd name="connsiteX1059" fmla="*/ 2029872 w 3159202"/>
                  <a:gd name="connsiteY1059" fmla="*/ 388108 h 1703481"/>
                  <a:gd name="connsiteX1060" fmla="*/ 2030781 w 3159202"/>
                  <a:gd name="connsiteY1060" fmla="*/ 394935 h 1703481"/>
                  <a:gd name="connsiteX1061" fmla="*/ 2029110 w 3159202"/>
                  <a:gd name="connsiteY1061" fmla="*/ 396378 h 1703481"/>
                  <a:gd name="connsiteX1062" fmla="*/ 2026986 w 3159202"/>
                  <a:gd name="connsiteY1062" fmla="*/ 394935 h 1703481"/>
                  <a:gd name="connsiteX1063" fmla="*/ 2022445 w 3159202"/>
                  <a:gd name="connsiteY1063" fmla="*/ 394935 h 1703481"/>
                  <a:gd name="connsiteX1064" fmla="*/ 2016835 w 3159202"/>
                  <a:gd name="connsiteY1064" fmla="*/ 396378 h 1703481"/>
                  <a:gd name="connsiteX1065" fmla="*/ 2010008 w 3159202"/>
                  <a:gd name="connsiteY1065" fmla="*/ 396378 h 1703481"/>
                  <a:gd name="connsiteX1066" fmla="*/ 2006068 w 3159202"/>
                  <a:gd name="connsiteY1066" fmla="*/ 394935 h 1703481"/>
                  <a:gd name="connsiteX1067" fmla="*/ 2003797 w 3159202"/>
                  <a:gd name="connsiteY1067" fmla="*/ 392956 h 1703481"/>
                  <a:gd name="connsiteX1068" fmla="*/ 1999095 w 3159202"/>
                  <a:gd name="connsiteY1068" fmla="*/ 392956 h 1703481"/>
                  <a:gd name="connsiteX1069" fmla="*/ 1996208 w 3159202"/>
                  <a:gd name="connsiteY1069" fmla="*/ 396297 h 1703481"/>
                  <a:gd name="connsiteX1070" fmla="*/ 1993776 w 3159202"/>
                  <a:gd name="connsiteY1070" fmla="*/ 400237 h 1703481"/>
                  <a:gd name="connsiteX1071" fmla="*/ 1989528 w 3159202"/>
                  <a:gd name="connsiteY1071" fmla="*/ 401599 h 1703481"/>
                  <a:gd name="connsiteX1072" fmla="*/ 1993014 w 3159202"/>
                  <a:gd name="connsiteY1072" fmla="*/ 403870 h 1703481"/>
                  <a:gd name="connsiteX1073" fmla="*/ 1994376 w 3159202"/>
                  <a:gd name="connsiteY1073" fmla="*/ 405686 h 1703481"/>
                  <a:gd name="connsiteX1074" fmla="*/ 1999987 w 3159202"/>
                  <a:gd name="connsiteY1074" fmla="*/ 405994 h 1703481"/>
                  <a:gd name="connsiteX1075" fmla="*/ 2005744 w 3159202"/>
                  <a:gd name="connsiteY1075" fmla="*/ 409480 h 1703481"/>
                  <a:gd name="connsiteX1076" fmla="*/ 2009684 w 3159202"/>
                  <a:gd name="connsiteY1076" fmla="*/ 414329 h 1703481"/>
                  <a:gd name="connsiteX1077" fmla="*/ 2006797 w 3159202"/>
                  <a:gd name="connsiteY1077" fmla="*/ 413048 h 1703481"/>
                  <a:gd name="connsiteX1078" fmla="*/ 2004219 w 3159202"/>
                  <a:gd name="connsiteY1078" fmla="*/ 410388 h 1703481"/>
                  <a:gd name="connsiteX1079" fmla="*/ 2000587 w 3159202"/>
                  <a:gd name="connsiteY1079" fmla="*/ 409480 h 1703481"/>
                  <a:gd name="connsiteX1080" fmla="*/ 1996954 w 3159202"/>
                  <a:gd name="connsiteY1080" fmla="*/ 408118 h 1703481"/>
                  <a:gd name="connsiteX1081" fmla="*/ 1993468 w 3159202"/>
                  <a:gd name="connsiteY1081" fmla="*/ 406756 h 1703481"/>
                  <a:gd name="connsiteX1082" fmla="*/ 1991798 w 3159202"/>
                  <a:gd name="connsiteY1082" fmla="*/ 409480 h 1703481"/>
                  <a:gd name="connsiteX1083" fmla="*/ 1985425 w 3159202"/>
                  <a:gd name="connsiteY1083" fmla="*/ 406756 h 1703481"/>
                  <a:gd name="connsiteX1084" fmla="*/ 1979506 w 3159202"/>
                  <a:gd name="connsiteY1084" fmla="*/ 406756 h 1703481"/>
                  <a:gd name="connsiteX1085" fmla="*/ 1976166 w 3159202"/>
                  <a:gd name="connsiteY1085" fmla="*/ 404778 h 1703481"/>
                  <a:gd name="connsiteX1086" fmla="*/ 1973588 w 3159202"/>
                  <a:gd name="connsiteY1086" fmla="*/ 402508 h 1703481"/>
                  <a:gd name="connsiteX1087" fmla="*/ 1968285 w 3159202"/>
                  <a:gd name="connsiteY1087" fmla="*/ 399475 h 1703481"/>
                  <a:gd name="connsiteX1088" fmla="*/ 1964653 w 3159202"/>
                  <a:gd name="connsiteY1088" fmla="*/ 398875 h 1703481"/>
                  <a:gd name="connsiteX1089" fmla="*/ 1958280 w 3159202"/>
                  <a:gd name="connsiteY1089" fmla="*/ 394935 h 1703481"/>
                  <a:gd name="connsiteX1090" fmla="*/ 1956610 w 3159202"/>
                  <a:gd name="connsiteY1090" fmla="*/ 392956 h 1703481"/>
                  <a:gd name="connsiteX1091" fmla="*/ 1946605 w 3159202"/>
                  <a:gd name="connsiteY1091" fmla="*/ 392956 h 1703481"/>
                  <a:gd name="connsiteX1092" fmla="*/ 1943426 w 3159202"/>
                  <a:gd name="connsiteY1092" fmla="*/ 394773 h 1703481"/>
                  <a:gd name="connsiteX1093" fmla="*/ 1939032 w 3159202"/>
                  <a:gd name="connsiteY1093" fmla="*/ 395535 h 1703481"/>
                  <a:gd name="connsiteX1094" fmla="*/ 1934491 w 3159202"/>
                  <a:gd name="connsiteY1094" fmla="*/ 393719 h 1703481"/>
                  <a:gd name="connsiteX1095" fmla="*/ 1932821 w 3159202"/>
                  <a:gd name="connsiteY1095" fmla="*/ 392048 h 1703481"/>
                  <a:gd name="connsiteX1096" fmla="*/ 1927065 w 3159202"/>
                  <a:gd name="connsiteY1096" fmla="*/ 391448 h 1703481"/>
                  <a:gd name="connsiteX1097" fmla="*/ 1923886 w 3159202"/>
                  <a:gd name="connsiteY1097" fmla="*/ 390540 h 1703481"/>
                  <a:gd name="connsiteX1098" fmla="*/ 1919638 w 3159202"/>
                  <a:gd name="connsiteY1098" fmla="*/ 390540 h 1703481"/>
                  <a:gd name="connsiteX1099" fmla="*/ 1915697 w 3159202"/>
                  <a:gd name="connsiteY1099" fmla="*/ 389486 h 1703481"/>
                  <a:gd name="connsiteX1100" fmla="*/ 1914335 w 3159202"/>
                  <a:gd name="connsiteY1100" fmla="*/ 390394 h 1703481"/>
                  <a:gd name="connsiteX1101" fmla="*/ 1918584 w 3159202"/>
                  <a:gd name="connsiteY1101" fmla="*/ 394481 h 1703481"/>
                  <a:gd name="connsiteX1102" fmla="*/ 1922378 w 3159202"/>
                  <a:gd name="connsiteY1102" fmla="*/ 395389 h 1703481"/>
                  <a:gd name="connsiteX1103" fmla="*/ 1924502 w 3159202"/>
                  <a:gd name="connsiteY1103" fmla="*/ 395081 h 1703481"/>
                  <a:gd name="connsiteX1104" fmla="*/ 1930113 w 3159202"/>
                  <a:gd name="connsiteY1104" fmla="*/ 397805 h 1703481"/>
                  <a:gd name="connsiteX1105" fmla="*/ 1935270 w 3159202"/>
                  <a:gd name="connsiteY1105" fmla="*/ 397805 h 1703481"/>
                  <a:gd name="connsiteX1106" fmla="*/ 1938448 w 3159202"/>
                  <a:gd name="connsiteY1106" fmla="*/ 402556 h 1703481"/>
                  <a:gd name="connsiteX1107" fmla="*/ 1940572 w 3159202"/>
                  <a:gd name="connsiteY1107" fmla="*/ 405540 h 1703481"/>
                  <a:gd name="connsiteX1108" fmla="*/ 1944204 w 3159202"/>
                  <a:gd name="connsiteY1108" fmla="*/ 405540 h 1703481"/>
                  <a:gd name="connsiteX1109" fmla="*/ 1947237 w 3159202"/>
                  <a:gd name="connsiteY1109" fmla="*/ 404324 h 1703481"/>
                  <a:gd name="connsiteX1110" fmla="*/ 1947691 w 3159202"/>
                  <a:gd name="connsiteY1110" fmla="*/ 405540 h 1703481"/>
                  <a:gd name="connsiteX1111" fmla="*/ 1943442 w 3159202"/>
                  <a:gd name="connsiteY1111" fmla="*/ 407210 h 1703481"/>
                  <a:gd name="connsiteX1112" fmla="*/ 1939502 w 3159202"/>
                  <a:gd name="connsiteY1112" fmla="*/ 407356 h 1703481"/>
                  <a:gd name="connsiteX1113" fmla="*/ 1936324 w 3159202"/>
                  <a:gd name="connsiteY1113" fmla="*/ 402556 h 1703481"/>
                  <a:gd name="connsiteX1114" fmla="*/ 1933600 w 3159202"/>
                  <a:gd name="connsiteY1114" fmla="*/ 400189 h 1703481"/>
                  <a:gd name="connsiteX1115" fmla="*/ 1930113 w 3159202"/>
                  <a:gd name="connsiteY1115" fmla="*/ 400189 h 1703481"/>
                  <a:gd name="connsiteX1116" fmla="*/ 1925573 w 3159202"/>
                  <a:gd name="connsiteY1116" fmla="*/ 397286 h 1703481"/>
                  <a:gd name="connsiteX1117" fmla="*/ 1921487 w 3159202"/>
                  <a:gd name="connsiteY1117" fmla="*/ 397286 h 1703481"/>
                  <a:gd name="connsiteX1118" fmla="*/ 1917092 w 3159202"/>
                  <a:gd name="connsiteY1118" fmla="*/ 397286 h 1703481"/>
                  <a:gd name="connsiteX1119" fmla="*/ 1912697 w 3159202"/>
                  <a:gd name="connsiteY1119" fmla="*/ 392048 h 1703481"/>
                  <a:gd name="connsiteX1120" fmla="*/ 1911935 w 3159202"/>
                  <a:gd name="connsiteY1120" fmla="*/ 391286 h 1703481"/>
                  <a:gd name="connsiteX1121" fmla="*/ 1908903 w 3159202"/>
                  <a:gd name="connsiteY1121" fmla="*/ 387654 h 1703481"/>
                  <a:gd name="connsiteX1122" fmla="*/ 1902984 w 3159202"/>
                  <a:gd name="connsiteY1122" fmla="*/ 385222 h 1703481"/>
                  <a:gd name="connsiteX1123" fmla="*/ 1897520 w 3159202"/>
                  <a:gd name="connsiteY1123" fmla="*/ 382189 h 1703481"/>
                  <a:gd name="connsiteX1124" fmla="*/ 1891601 w 3159202"/>
                  <a:gd name="connsiteY1124" fmla="*/ 379611 h 1703481"/>
                  <a:gd name="connsiteX1125" fmla="*/ 1888422 w 3159202"/>
                  <a:gd name="connsiteY1125" fmla="*/ 378379 h 1703481"/>
                  <a:gd name="connsiteX1126" fmla="*/ 1885390 w 3159202"/>
                  <a:gd name="connsiteY1126" fmla="*/ 375962 h 1703481"/>
                  <a:gd name="connsiteX1127" fmla="*/ 1884936 w 3159202"/>
                  <a:gd name="connsiteY1127" fmla="*/ 371714 h 1703481"/>
                  <a:gd name="connsiteX1128" fmla="*/ 1884628 w 3159202"/>
                  <a:gd name="connsiteY1128" fmla="*/ 368227 h 1703481"/>
                  <a:gd name="connsiteX1129" fmla="*/ 1885082 w 3159202"/>
                  <a:gd name="connsiteY1129" fmla="*/ 366411 h 1703481"/>
                  <a:gd name="connsiteX1130" fmla="*/ 1883866 w 3159202"/>
                  <a:gd name="connsiteY1130" fmla="*/ 362925 h 1703481"/>
                  <a:gd name="connsiteX1131" fmla="*/ 1884774 w 3159202"/>
                  <a:gd name="connsiteY1131" fmla="*/ 362325 h 1703481"/>
                  <a:gd name="connsiteX1132" fmla="*/ 1886590 w 3159202"/>
                  <a:gd name="connsiteY1132" fmla="*/ 357330 h 1703481"/>
                  <a:gd name="connsiteX1133" fmla="*/ 1889768 w 3159202"/>
                  <a:gd name="connsiteY1133" fmla="*/ 357022 h 1703481"/>
                  <a:gd name="connsiteX1134" fmla="*/ 1892346 w 3159202"/>
                  <a:gd name="connsiteY1134" fmla="*/ 357930 h 1703481"/>
                  <a:gd name="connsiteX1135" fmla="*/ 1891584 w 3159202"/>
                  <a:gd name="connsiteY1135" fmla="*/ 362779 h 1703481"/>
                  <a:gd name="connsiteX1136" fmla="*/ 1893563 w 3159202"/>
                  <a:gd name="connsiteY1136" fmla="*/ 361871 h 1703481"/>
                  <a:gd name="connsiteX1137" fmla="*/ 1893109 w 3159202"/>
                  <a:gd name="connsiteY1137" fmla="*/ 356568 h 1703481"/>
                  <a:gd name="connsiteX1138" fmla="*/ 1893109 w 3159202"/>
                  <a:gd name="connsiteY1138" fmla="*/ 354444 h 1703481"/>
                  <a:gd name="connsiteX1139" fmla="*/ 1895687 w 3159202"/>
                  <a:gd name="connsiteY1139" fmla="*/ 355660 h 1703481"/>
                  <a:gd name="connsiteX1140" fmla="*/ 1897357 w 3159202"/>
                  <a:gd name="connsiteY1140" fmla="*/ 356114 h 1703481"/>
                  <a:gd name="connsiteX1141" fmla="*/ 1897211 w 3159202"/>
                  <a:gd name="connsiteY1141" fmla="*/ 354136 h 1703481"/>
                  <a:gd name="connsiteX1142" fmla="*/ 1894325 w 3159202"/>
                  <a:gd name="connsiteY1142" fmla="*/ 352320 h 1703481"/>
                  <a:gd name="connsiteX1143" fmla="*/ 1892055 w 3159202"/>
                  <a:gd name="connsiteY1143" fmla="*/ 349887 h 1703481"/>
                  <a:gd name="connsiteX1144" fmla="*/ 1881742 w 3159202"/>
                  <a:gd name="connsiteY1144" fmla="*/ 350196 h 1703481"/>
                  <a:gd name="connsiteX1145" fmla="*/ 1879925 w 3159202"/>
                  <a:gd name="connsiteY1145" fmla="*/ 348979 h 1703481"/>
                  <a:gd name="connsiteX1146" fmla="*/ 1870066 w 3159202"/>
                  <a:gd name="connsiteY1146" fmla="*/ 348979 h 1703481"/>
                  <a:gd name="connsiteX1147" fmla="*/ 1862185 w 3159202"/>
                  <a:gd name="connsiteY1147" fmla="*/ 348525 h 1703481"/>
                  <a:gd name="connsiteX1148" fmla="*/ 1853850 w 3159202"/>
                  <a:gd name="connsiteY1148" fmla="*/ 344277 h 1703481"/>
                  <a:gd name="connsiteX1149" fmla="*/ 1846878 w 3159202"/>
                  <a:gd name="connsiteY1149" fmla="*/ 341553 h 1703481"/>
                  <a:gd name="connsiteX1150" fmla="*/ 1842175 w 3159202"/>
                  <a:gd name="connsiteY1150" fmla="*/ 342461 h 1703481"/>
                  <a:gd name="connsiteX1151" fmla="*/ 1839743 w 3159202"/>
                  <a:gd name="connsiteY1151" fmla="*/ 343369 h 1703481"/>
                  <a:gd name="connsiteX1152" fmla="*/ 1835040 w 3159202"/>
                  <a:gd name="connsiteY1152" fmla="*/ 340336 h 1703481"/>
                  <a:gd name="connsiteX1153" fmla="*/ 1830337 w 3159202"/>
                  <a:gd name="connsiteY1153" fmla="*/ 340028 h 1703481"/>
                  <a:gd name="connsiteX1154" fmla="*/ 1826397 w 3159202"/>
                  <a:gd name="connsiteY1154" fmla="*/ 339120 h 1703481"/>
                  <a:gd name="connsiteX1155" fmla="*/ 1821403 w 3159202"/>
                  <a:gd name="connsiteY1155" fmla="*/ 339720 h 1703481"/>
                  <a:gd name="connsiteX1156" fmla="*/ 1819279 w 3159202"/>
                  <a:gd name="connsiteY1156" fmla="*/ 340774 h 1703481"/>
                  <a:gd name="connsiteX1157" fmla="*/ 1819279 w 3159202"/>
                  <a:gd name="connsiteY1157" fmla="*/ 343207 h 1703481"/>
                  <a:gd name="connsiteX1158" fmla="*/ 1817916 w 3159202"/>
                  <a:gd name="connsiteY1158" fmla="*/ 341390 h 1703481"/>
                  <a:gd name="connsiteX1159" fmla="*/ 1814884 w 3159202"/>
                  <a:gd name="connsiteY1159" fmla="*/ 345185 h 1703481"/>
                  <a:gd name="connsiteX1160" fmla="*/ 1814430 w 3159202"/>
                  <a:gd name="connsiteY1160" fmla="*/ 346401 h 1703481"/>
                  <a:gd name="connsiteX1161" fmla="*/ 1807911 w 3159202"/>
                  <a:gd name="connsiteY1161" fmla="*/ 348217 h 1703481"/>
                  <a:gd name="connsiteX1162" fmla="*/ 1802917 w 3159202"/>
                  <a:gd name="connsiteY1162" fmla="*/ 348217 h 1703481"/>
                  <a:gd name="connsiteX1163" fmla="*/ 1797452 w 3159202"/>
                  <a:gd name="connsiteY1163" fmla="*/ 347001 h 1703481"/>
                  <a:gd name="connsiteX1164" fmla="*/ 1793366 w 3159202"/>
                  <a:gd name="connsiteY1164" fmla="*/ 349579 h 1703481"/>
                  <a:gd name="connsiteX1165" fmla="*/ 1791387 w 3159202"/>
                  <a:gd name="connsiteY1165" fmla="*/ 351250 h 1703481"/>
                  <a:gd name="connsiteX1166" fmla="*/ 1786847 w 3159202"/>
                  <a:gd name="connsiteY1166" fmla="*/ 352012 h 1703481"/>
                  <a:gd name="connsiteX1167" fmla="*/ 1784269 w 3159202"/>
                  <a:gd name="connsiteY1167" fmla="*/ 352612 h 1703481"/>
                  <a:gd name="connsiteX1168" fmla="*/ 1784577 w 3159202"/>
                  <a:gd name="connsiteY1168" fmla="*/ 357314 h 1703481"/>
                  <a:gd name="connsiteX1169" fmla="*/ 1787463 w 3159202"/>
                  <a:gd name="connsiteY1169" fmla="*/ 362309 h 1703481"/>
                  <a:gd name="connsiteX1170" fmla="*/ 1790187 w 3159202"/>
                  <a:gd name="connsiteY1170" fmla="*/ 365033 h 1703481"/>
                  <a:gd name="connsiteX1171" fmla="*/ 1793074 w 3159202"/>
                  <a:gd name="connsiteY1171" fmla="*/ 364271 h 1703481"/>
                  <a:gd name="connsiteX1172" fmla="*/ 1795798 w 3159202"/>
                  <a:gd name="connsiteY1172" fmla="*/ 364271 h 1703481"/>
                  <a:gd name="connsiteX1173" fmla="*/ 1797160 w 3159202"/>
                  <a:gd name="connsiteY1173" fmla="*/ 367157 h 1703481"/>
                  <a:gd name="connsiteX1174" fmla="*/ 1800047 w 3159202"/>
                  <a:gd name="connsiteY1174" fmla="*/ 368065 h 1703481"/>
                  <a:gd name="connsiteX1175" fmla="*/ 1801100 w 3159202"/>
                  <a:gd name="connsiteY1175" fmla="*/ 374130 h 1703481"/>
                  <a:gd name="connsiteX1176" fmla="*/ 1798522 w 3159202"/>
                  <a:gd name="connsiteY1176" fmla="*/ 369427 h 1703481"/>
                  <a:gd name="connsiteX1177" fmla="*/ 1795182 w 3159202"/>
                  <a:gd name="connsiteY1177" fmla="*/ 367449 h 1703481"/>
                  <a:gd name="connsiteX1178" fmla="*/ 1790933 w 3159202"/>
                  <a:gd name="connsiteY1178" fmla="*/ 367595 h 1703481"/>
                  <a:gd name="connsiteX1179" fmla="*/ 1788663 w 3159202"/>
                  <a:gd name="connsiteY1179" fmla="*/ 367287 h 1703481"/>
                  <a:gd name="connsiteX1180" fmla="*/ 1787901 w 3159202"/>
                  <a:gd name="connsiteY1180" fmla="*/ 368957 h 1703481"/>
                  <a:gd name="connsiteX1181" fmla="*/ 1786393 w 3159202"/>
                  <a:gd name="connsiteY1181" fmla="*/ 371989 h 1703481"/>
                  <a:gd name="connsiteX1182" fmla="*/ 1785485 w 3159202"/>
                  <a:gd name="connsiteY1182" fmla="*/ 373206 h 1703481"/>
                  <a:gd name="connsiteX1183" fmla="*/ 1785631 w 3159202"/>
                  <a:gd name="connsiteY1183" fmla="*/ 376838 h 1703481"/>
                  <a:gd name="connsiteX1184" fmla="*/ 1786231 w 3159202"/>
                  <a:gd name="connsiteY1184" fmla="*/ 380179 h 1703481"/>
                  <a:gd name="connsiteX1185" fmla="*/ 1785923 w 3159202"/>
                  <a:gd name="connsiteY1185" fmla="*/ 383211 h 1703481"/>
                  <a:gd name="connsiteX1186" fmla="*/ 1784560 w 3159202"/>
                  <a:gd name="connsiteY1186" fmla="*/ 385951 h 1703481"/>
                  <a:gd name="connsiteX1187" fmla="*/ 1783798 w 3159202"/>
                  <a:gd name="connsiteY1187" fmla="*/ 383211 h 1703481"/>
                  <a:gd name="connsiteX1188" fmla="*/ 1783653 w 3159202"/>
                  <a:gd name="connsiteY1188" fmla="*/ 381249 h 1703481"/>
                  <a:gd name="connsiteX1189" fmla="*/ 1783961 w 3159202"/>
                  <a:gd name="connsiteY1189" fmla="*/ 376854 h 1703481"/>
                  <a:gd name="connsiteX1190" fmla="*/ 1782452 w 3159202"/>
                  <a:gd name="connsiteY1190" fmla="*/ 375492 h 1703481"/>
                  <a:gd name="connsiteX1191" fmla="*/ 1778366 w 3159202"/>
                  <a:gd name="connsiteY1191" fmla="*/ 374276 h 1703481"/>
                  <a:gd name="connsiteX1192" fmla="*/ 1775642 w 3159202"/>
                  <a:gd name="connsiteY1192" fmla="*/ 373368 h 1703481"/>
                  <a:gd name="connsiteX1193" fmla="*/ 1773663 w 3159202"/>
                  <a:gd name="connsiteY1193" fmla="*/ 373060 h 1703481"/>
                  <a:gd name="connsiteX1194" fmla="*/ 1774264 w 3159202"/>
                  <a:gd name="connsiteY1194" fmla="*/ 370336 h 1703481"/>
                  <a:gd name="connsiteX1195" fmla="*/ 1776388 w 3159202"/>
                  <a:gd name="connsiteY1195" fmla="*/ 371098 h 1703481"/>
                  <a:gd name="connsiteX1196" fmla="*/ 1780020 w 3159202"/>
                  <a:gd name="connsiteY1196" fmla="*/ 371406 h 1703481"/>
                  <a:gd name="connsiteX1197" fmla="*/ 1782144 w 3159202"/>
                  <a:gd name="connsiteY1197" fmla="*/ 372914 h 1703481"/>
                  <a:gd name="connsiteX1198" fmla="*/ 1784415 w 3159202"/>
                  <a:gd name="connsiteY1198" fmla="*/ 368065 h 1703481"/>
                  <a:gd name="connsiteX1199" fmla="*/ 1783961 w 3159202"/>
                  <a:gd name="connsiteY1199" fmla="*/ 365179 h 1703481"/>
                  <a:gd name="connsiteX1200" fmla="*/ 1781236 w 3159202"/>
                  <a:gd name="connsiteY1200" fmla="*/ 365179 h 1703481"/>
                  <a:gd name="connsiteX1201" fmla="*/ 1778512 w 3159202"/>
                  <a:gd name="connsiteY1201" fmla="*/ 359260 h 1703481"/>
                  <a:gd name="connsiteX1202" fmla="*/ 1775334 w 3159202"/>
                  <a:gd name="connsiteY1202" fmla="*/ 358352 h 1703481"/>
                  <a:gd name="connsiteX1203" fmla="*/ 1776696 w 3159202"/>
                  <a:gd name="connsiteY1203" fmla="*/ 356990 h 1703481"/>
                  <a:gd name="connsiteX1204" fmla="*/ 1778366 w 3159202"/>
                  <a:gd name="connsiteY1204" fmla="*/ 352741 h 1703481"/>
                  <a:gd name="connsiteX1205" fmla="*/ 1779420 w 3159202"/>
                  <a:gd name="connsiteY1205" fmla="*/ 349401 h 1703481"/>
                  <a:gd name="connsiteX1206" fmla="*/ 1781236 w 3159202"/>
                  <a:gd name="connsiteY1206" fmla="*/ 348639 h 1703481"/>
                  <a:gd name="connsiteX1207" fmla="*/ 1782144 w 3159202"/>
                  <a:gd name="connsiteY1207" fmla="*/ 343790 h 1703481"/>
                  <a:gd name="connsiteX1208" fmla="*/ 1781836 w 3159202"/>
                  <a:gd name="connsiteY1208" fmla="*/ 341974 h 1703481"/>
                  <a:gd name="connsiteX1209" fmla="*/ 1779858 w 3159202"/>
                  <a:gd name="connsiteY1209" fmla="*/ 335455 h 1703481"/>
                  <a:gd name="connsiteX1210" fmla="*/ 1778496 w 3159202"/>
                  <a:gd name="connsiteY1210" fmla="*/ 332083 h 1703481"/>
                  <a:gd name="connsiteX1211" fmla="*/ 1776517 w 3159202"/>
                  <a:gd name="connsiteY1211" fmla="*/ 327121 h 1703481"/>
                  <a:gd name="connsiteX1212" fmla="*/ 1772723 w 3159202"/>
                  <a:gd name="connsiteY1212" fmla="*/ 323034 h 1703481"/>
                  <a:gd name="connsiteX1213" fmla="*/ 1769999 w 3159202"/>
                  <a:gd name="connsiteY1213" fmla="*/ 317115 h 1703481"/>
                  <a:gd name="connsiteX1214" fmla="*/ 1769999 w 3159202"/>
                  <a:gd name="connsiteY1214" fmla="*/ 323326 h 1703481"/>
                  <a:gd name="connsiteX1215" fmla="*/ 1772123 w 3159202"/>
                  <a:gd name="connsiteY1215" fmla="*/ 329699 h 1703481"/>
                  <a:gd name="connsiteX1216" fmla="*/ 1772723 w 3159202"/>
                  <a:gd name="connsiteY1216" fmla="*/ 332877 h 1703481"/>
                  <a:gd name="connsiteX1217" fmla="*/ 1771361 w 3159202"/>
                  <a:gd name="connsiteY1217" fmla="*/ 336963 h 1703481"/>
                  <a:gd name="connsiteX1218" fmla="*/ 1767275 w 3159202"/>
                  <a:gd name="connsiteY1218" fmla="*/ 338780 h 1703481"/>
                  <a:gd name="connsiteX1219" fmla="*/ 1763334 w 3159202"/>
                  <a:gd name="connsiteY1219" fmla="*/ 339688 h 1703481"/>
                  <a:gd name="connsiteX1220" fmla="*/ 1759085 w 3159202"/>
                  <a:gd name="connsiteY1220" fmla="*/ 339688 h 1703481"/>
                  <a:gd name="connsiteX1221" fmla="*/ 1755453 w 3159202"/>
                  <a:gd name="connsiteY1221" fmla="*/ 339380 h 1703481"/>
                  <a:gd name="connsiteX1222" fmla="*/ 1750605 w 3159202"/>
                  <a:gd name="connsiteY1222" fmla="*/ 338018 h 1703481"/>
                  <a:gd name="connsiteX1223" fmla="*/ 1745756 w 3159202"/>
                  <a:gd name="connsiteY1223" fmla="*/ 335585 h 1703481"/>
                  <a:gd name="connsiteX1224" fmla="*/ 1741054 w 3159202"/>
                  <a:gd name="connsiteY1224" fmla="*/ 332861 h 1703481"/>
                  <a:gd name="connsiteX1225" fmla="*/ 1739075 w 3159202"/>
                  <a:gd name="connsiteY1225" fmla="*/ 330283 h 1703481"/>
                  <a:gd name="connsiteX1226" fmla="*/ 1737259 w 3159202"/>
                  <a:gd name="connsiteY1226" fmla="*/ 326796 h 1703481"/>
                  <a:gd name="connsiteX1227" fmla="*/ 1736351 w 3159202"/>
                  <a:gd name="connsiteY1227" fmla="*/ 323618 h 1703481"/>
                  <a:gd name="connsiteX1228" fmla="*/ 1736351 w 3159202"/>
                  <a:gd name="connsiteY1228" fmla="*/ 317099 h 1703481"/>
                  <a:gd name="connsiteX1229" fmla="*/ 1737859 w 3159202"/>
                  <a:gd name="connsiteY1229" fmla="*/ 317861 h 1703481"/>
                  <a:gd name="connsiteX1230" fmla="*/ 1739983 w 3159202"/>
                  <a:gd name="connsiteY1230" fmla="*/ 318915 h 1703481"/>
                  <a:gd name="connsiteX1231" fmla="*/ 1742708 w 3159202"/>
                  <a:gd name="connsiteY1231" fmla="*/ 318915 h 1703481"/>
                  <a:gd name="connsiteX1232" fmla="*/ 1745286 w 3159202"/>
                  <a:gd name="connsiteY1232" fmla="*/ 318007 h 1703481"/>
                  <a:gd name="connsiteX1233" fmla="*/ 1744832 w 3159202"/>
                  <a:gd name="connsiteY1233" fmla="*/ 314829 h 1703481"/>
                  <a:gd name="connsiteX1234" fmla="*/ 1742708 w 3159202"/>
                  <a:gd name="connsiteY1234" fmla="*/ 313321 h 1703481"/>
                  <a:gd name="connsiteX1235" fmla="*/ 1739367 w 3159202"/>
                  <a:gd name="connsiteY1235" fmla="*/ 313321 h 1703481"/>
                  <a:gd name="connsiteX1236" fmla="*/ 1734664 w 3159202"/>
                  <a:gd name="connsiteY1236" fmla="*/ 315445 h 1703481"/>
                  <a:gd name="connsiteX1237" fmla="*/ 1733448 w 3159202"/>
                  <a:gd name="connsiteY1237" fmla="*/ 318623 h 1703481"/>
                  <a:gd name="connsiteX1238" fmla="*/ 1733448 w 3159202"/>
                  <a:gd name="connsiteY1238" fmla="*/ 322564 h 1703481"/>
                  <a:gd name="connsiteX1239" fmla="*/ 1732686 w 3159202"/>
                  <a:gd name="connsiteY1239" fmla="*/ 324380 h 1703481"/>
                  <a:gd name="connsiteX1240" fmla="*/ 1729962 w 3159202"/>
                  <a:gd name="connsiteY1240" fmla="*/ 324526 h 1703481"/>
                  <a:gd name="connsiteX1241" fmla="*/ 1728292 w 3159202"/>
                  <a:gd name="connsiteY1241" fmla="*/ 323018 h 1703481"/>
                  <a:gd name="connsiteX1242" fmla="*/ 1725260 w 3159202"/>
                  <a:gd name="connsiteY1242" fmla="*/ 320440 h 1703481"/>
                  <a:gd name="connsiteX1243" fmla="*/ 1722535 w 3159202"/>
                  <a:gd name="connsiteY1243" fmla="*/ 318169 h 1703481"/>
                  <a:gd name="connsiteX1244" fmla="*/ 1719049 w 3159202"/>
                  <a:gd name="connsiteY1244" fmla="*/ 316353 h 1703481"/>
                  <a:gd name="connsiteX1245" fmla="*/ 1712076 w 3159202"/>
                  <a:gd name="connsiteY1245" fmla="*/ 316499 h 1703481"/>
                  <a:gd name="connsiteX1246" fmla="*/ 1709352 w 3159202"/>
                  <a:gd name="connsiteY1246" fmla="*/ 319678 h 1703481"/>
                  <a:gd name="connsiteX1247" fmla="*/ 1708444 w 3159202"/>
                  <a:gd name="connsiteY1247" fmla="*/ 322564 h 1703481"/>
                  <a:gd name="connsiteX1248" fmla="*/ 1708444 w 3159202"/>
                  <a:gd name="connsiteY1248" fmla="*/ 326358 h 1703481"/>
                  <a:gd name="connsiteX1249" fmla="*/ 1706773 w 3159202"/>
                  <a:gd name="connsiteY1249" fmla="*/ 328483 h 1703481"/>
                  <a:gd name="connsiteX1250" fmla="*/ 1702379 w 3159202"/>
                  <a:gd name="connsiteY1250" fmla="*/ 329845 h 1703481"/>
                  <a:gd name="connsiteX1251" fmla="*/ 1701471 w 3159202"/>
                  <a:gd name="connsiteY1251" fmla="*/ 332569 h 1703481"/>
                  <a:gd name="connsiteX1252" fmla="*/ 1701471 w 3159202"/>
                  <a:gd name="connsiteY1252" fmla="*/ 336055 h 1703481"/>
                  <a:gd name="connsiteX1253" fmla="*/ 1703449 w 3159202"/>
                  <a:gd name="connsiteY1253" fmla="*/ 340142 h 1703481"/>
                  <a:gd name="connsiteX1254" fmla="*/ 1705427 w 3159202"/>
                  <a:gd name="connsiteY1254" fmla="*/ 342720 h 1703481"/>
                  <a:gd name="connsiteX1255" fmla="*/ 1706482 w 3159202"/>
                  <a:gd name="connsiteY1255" fmla="*/ 340596 h 1703481"/>
                  <a:gd name="connsiteX1256" fmla="*/ 1708606 w 3159202"/>
                  <a:gd name="connsiteY1256" fmla="*/ 340450 h 1703481"/>
                  <a:gd name="connsiteX1257" fmla="*/ 1712546 w 3159202"/>
                  <a:gd name="connsiteY1257" fmla="*/ 340904 h 1703481"/>
                  <a:gd name="connsiteX1258" fmla="*/ 1713909 w 3159202"/>
                  <a:gd name="connsiteY1258" fmla="*/ 339396 h 1703481"/>
                  <a:gd name="connsiteX1259" fmla="*/ 1716633 w 3159202"/>
                  <a:gd name="connsiteY1259" fmla="*/ 341066 h 1703481"/>
                  <a:gd name="connsiteX1260" fmla="*/ 1718903 w 3159202"/>
                  <a:gd name="connsiteY1260" fmla="*/ 338180 h 1703481"/>
                  <a:gd name="connsiteX1261" fmla="*/ 1722989 w 3159202"/>
                  <a:gd name="connsiteY1261" fmla="*/ 336201 h 1703481"/>
                  <a:gd name="connsiteX1262" fmla="*/ 1723589 w 3159202"/>
                  <a:gd name="connsiteY1262" fmla="*/ 333931 h 1703481"/>
                  <a:gd name="connsiteX1263" fmla="*/ 1725713 w 3159202"/>
                  <a:gd name="connsiteY1263" fmla="*/ 333331 h 1703481"/>
                  <a:gd name="connsiteX1264" fmla="*/ 1727222 w 3159202"/>
                  <a:gd name="connsiteY1264" fmla="*/ 334693 h 1703481"/>
                  <a:gd name="connsiteX1265" fmla="*/ 1729346 w 3159202"/>
                  <a:gd name="connsiteY1265" fmla="*/ 334239 h 1703481"/>
                  <a:gd name="connsiteX1266" fmla="*/ 1729654 w 3159202"/>
                  <a:gd name="connsiteY1266" fmla="*/ 336672 h 1703481"/>
                  <a:gd name="connsiteX1267" fmla="*/ 1730254 w 3159202"/>
                  <a:gd name="connsiteY1267" fmla="*/ 340466 h 1703481"/>
                  <a:gd name="connsiteX1268" fmla="*/ 1727984 w 3159202"/>
                  <a:gd name="connsiteY1268" fmla="*/ 342590 h 1703481"/>
                  <a:gd name="connsiteX1269" fmla="*/ 1724189 w 3159202"/>
                  <a:gd name="connsiteY1269" fmla="*/ 343498 h 1703481"/>
                  <a:gd name="connsiteX1270" fmla="*/ 1722373 w 3159202"/>
                  <a:gd name="connsiteY1270" fmla="*/ 344715 h 1703481"/>
                  <a:gd name="connsiteX1271" fmla="*/ 1719649 w 3159202"/>
                  <a:gd name="connsiteY1271" fmla="*/ 344115 h 1703481"/>
                  <a:gd name="connsiteX1272" fmla="*/ 1719049 w 3159202"/>
                  <a:gd name="connsiteY1272" fmla="*/ 346239 h 1703481"/>
                  <a:gd name="connsiteX1273" fmla="*/ 1720103 w 3159202"/>
                  <a:gd name="connsiteY1273" fmla="*/ 348055 h 1703481"/>
                  <a:gd name="connsiteX1274" fmla="*/ 1717525 w 3159202"/>
                  <a:gd name="connsiteY1274" fmla="*/ 348963 h 1703481"/>
                  <a:gd name="connsiteX1275" fmla="*/ 1716016 w 3159202"/>
                  <a:gd name="connsiteY1275" fmla="*/ 350779 h 1703481"/>
                  <a:gd name="connsiteX1276" fmla="*/ 1713292 w 3159202"/>
                  <a:gd name="connsiteY1276" fmla="*/ 350471 h 1703481"/>
                  <a:gd name="connsiteX1277" fmla="*/ 1713600 w 3159202"/>
                  <a:gd name="connsiteY1277" fmla="*/ 353812 h 1703481"/>
                  <a:gd name="connsiteX1278" fmla="*/ 1711476 w 3159202"/>
                  <a:gd name="connsiteY1278" fmla="*/ 355482 h 1703481"/>
                  <a:gd name="connsiteX1279" fmla="*/ 1709206 w 3159202"/>
                  <a:gd name="connsiteY1279" fmla="*/ 357914 h 1703481"/>
                  <a:gd name="connsiteX1280" fmla="*/ 1704503 w 3159202"/>
                  <a:gd name="connsiteY1280" fmla="*/ 359276 h 1703481"/>
                  <a:gd name="connsiteX1281" fmla="*/ 1701017 w 3159202"/>
                  <a:gd name="connsiteY1281" fmla="*/ 357298 h 1703481"/>
                  <a:gd name="connsiteX1282" fmla="*/ 1696314 w 3159202"/>
                  <a:gd name="connsiteY1282" fmla="*/ 350471 h 1703481"/>
                  <a:gd name="connsiteX1283" fmla="*/ 1694498 w 3159202"/>
                  <a:gd name="connsiteY1283" fmla="*/ 350779 h 1703481"/>
                  <a:gd name="connsiteX1284" fmla="*/ 1694352 w 3159202"/>
                  <a:gd name="connsiteY1284" fmla="*/ 354266 h 1703481"/>
                  <a:gd name="connsiteX1285" fmla="*/ 1697384 w 3159202"/>
                  <a:gd name="connsiteY1285" fmla="*/ 355174 h 1703481"/>
                  <a:gd name="connsiteX1286" fmla="*/ 1699201 w 3159202"/>
                  <a:gd name="connsiteY1286" fmla="*/ 356682 h 1703481"/>
                  <a:gd name="connsiteX1287" fmla="*/ 1699201 w 3159202"/>
                  <a:gd name="connsiteY1287" fmla="*/ 360168 h 1703481"/>
                  <a:gd name="connsiteX1288" fmla="*/ 1697384 w 3159202"/>
                  <a:gd name="connsiteY1288" fmla="*/ 359568 h 1703481"/>
                  <a:gd name="connsiteX1289" fmla="*/ 1697531 w 3159202"/>
                  <a:gd name="connsiteY1289" fmla="*/ 357590 h 1703481"/>
                  <a:gd name="connsiteX1290" fmla="*/ 1694644 w 3159202"/>
                  <a:gd name="connsiteY1290" fmla="*/ 356536 h 1703481"/>
                  <a:gd name="connsiteX1291" fmla="*/ 1694190 w 3159202"/>
                  <a:gd name="connsiteY1291" fmla="*/ 358968 h 1703481"/>
                  <a:gd name="connsiteX1292" fmla="*/ 1696460 w 3159202"/>
                  <a:gd name="connsiteY1292" fmla="*/ 361093 h 1703481"/>
                  <a:gd name="connsiteX1293" fmla="*/ 1696152 w 3159202"/>
                  <a:gd name="connsiteY1293" fmla="*/ 362601 h 1703481"/>
                  <a:gd name="connsiteX1294" fmla="*/ 1692066 w 3159202"/>
                  <a:gd name="connsiteY1294" fmla="*/ 364109 h 1703481"/>
                  <a:gd name="connsiteX1295" fmla="*/ 1689341 w 3159202"/>
                  <a:gd name="connsiteY1295" fmla="*/ 364871 h 1703481"/>
                  <a:gd name="connsiteX1296" fmla="*/ 1688433 w 3159202"/>
                  <a:gd name="connsiteY1296" fmla="*/ 366233 h 1703481"/>
                  <a:gd name="connsiteX1297" fmla="*/ 1684947 w 3159202"/>
                  <a:gd name="connsiteY1297" fmla="*/ 366233 h 1703481"/>
                  <a:gd name="connsiteX1298" fmla="*/ 1678882 w 3159202"/>
                  <a:gd name="connsiteY1298" fmla="*/ 369411 h 1703481"/>
                  <a:gd name="connsiteX1299" fmla="*/ 1675088 w 3159202"/>
                  <a:gd name="connsiteY1299" fmla="*/ 369265 h 1703481"/>
                  <a:gd name="connsiteX1300" fmla="*/ 1673872 w 3159202"/>
                  <a:gd name="connsiteY1300" fmla="*/ 370627 h 1703481"/>
                  <a:gd name="connsiteX1301" fmla="*/ 1677504 w 3159202"/>
                  <a:gd name="connsiteY1301" fmla="*/ 372444 h 1703481"/>
                  <a:gd name="connsiteX1302" fmla="*/ 1677504 w 3159202"/>
                  <a:gd name="connsiteY1302" fmla="*/ 374568 h 1703481"/>
                  <a:gd name="connsiteX1303" fmla="*/ 1674472 w 3159202"/>
                  <a:gd name="connsiteY1303" fmla="*/ 375330 h 1703481"/>
                  <a:gd name="connsiteX1304" fmla="*/ 1672802 w 3159202"/>
                  <a:gd name="connsiteY1304" fmla="*/ 373822 h 1703481"/>
                  <a:gd name="connsiteX1305" fmla="*/ 1674018 w 3159202"/>
                  <a:gd name="connsiteY1305" fmla="*/ 372768 h 1703481"/>
                  <a:gd name="connsiteX1306" fmla="*/ 1669931 w 3159202"/>
                  <a:gd name="connsiteY1306" fmla="*/ 372768 h 1703481"/>
                  <a:gd name="connsiteX1307" fmla="*/ 1667045 w 3159202"/>
                  <a:gd name="connsiteY1307" fmla="*/ 376708 h 1703481"/>
                  <a:gd name="connsiteX1308" fmla="*/ 1665537 w 3159202"/>
                  <a:gd name="connsiteY1308" fmla="*/ 379141 h 1703481"/>
                  <a:gd name="connsiteX1309" fmla="*/ 1661142 w 3159202"/>
                  <a:gd name="connsiteY1309" fmla="*/ 378995 h 1703481"/>
                  <a:gd name="connsiteX1310" fmla="*/ 1657510 w 3159202"/>
                  <a:gd name="connsiteY1310" fmla="*/ 379141 h 1703481"/>
                  <a:gd name="connsiteX1311" fmla="*/ 1654624 w 3159202"/>
                  <a:gd name="connsiteY1311" fmla="*/ 379741 h 1703481"/>
                  <a:gd name="connsiteX1312" fmla="*/ 1651900 w 3159202"/>
                  <a:gd name="connsiteY1312" fmla="*/ 378070 h 1703481"/>
                  <a:gd name="connsiteX1313" fmla="*/ 1648559 w 3159202"/>
                  <a:gd name="connsiteY1313" fmla="*/ 378670 h 1703481"/>
                  <a:gd name="connsiteX1314" fmla="*/ 1646435 w 3159202"/>
                  <a:gd name="connsiteY1314" fmla="*/ 380795 h 1703481"/>
                  <a:gd name="connsiteX1315" fmla="*/ 1641132 w 3159202"/>
                  <a:gd name="connsiteY1315" fmla="*/ 379578 h 1703481"/>
                  <a:gd name="connsiteX1316" fmla="*/ 1637646 w 3159202"/>
                  <a:gd name="connsiteY1316" fmla="*/ 376692 h 1703481"/>
                  <a:gd name="connsiteX1317" fmla="*/ 1635213 w 3159202"/>
                  <a:gd name="connsiteY1317" fmla="*/ 377000 h 1703481"/>
                  <a:gd name="connsiteX1318" fmla="*/ 1634613 w 3159202"/>
                  <a:gd name="connsiteY1318" fmla="*/ 380633 h 1703481"/>
                  <a:gd name="connsiteX1319" fmla="*/ 1633705 w 3159202"/>
                  <a:gd name="connsiteY1319" fmla="*/ 381995 h 1703481"/>
                  <a:gd name="connsiteX1320" fmla="*/ 1632651 w 3159202"/>
                  <a:gd name="connsiteY1320" fmla="*/ 385335 h 1703481"/>
                  <a:gd name="connsiteX1321" fmla="*/ 1632959 w 3159202"/>
                  <a:gd name="connsiteY1321" fmla="*/ 389584 h 1703481"/>
                  <a:gd name="connsiteX1322" fmla="*/ 1634468 w 3159202"/>
                  <a:gd name="connsiteY1322" fmla="*/ 392470 h 1703481"/>
                  <a:gd name="connsiteX1323" fmla="*/ 1637192 w 3159202"/>
                  <a:gd name="connsiteY1323" fmla="*/ 394140 h 1703481"/>
                  <a:gd name="connsiteX1324" fmla="*/ 1640824 w 3159202"/>
                  <a:gd name="connsiteY1324" fmla="*/ 397027 h 1703481"/>
                  <a:gd name="connsiteX1325" fmla="*/ 1643548 w 3159202"/>
                  <a:gd name="connsiteY1325" fmla="*/ 397627 h 1703481"/>
                  <a:gd name="connsiteX1326" fmla="*/ 1647343 w 3159202"/>
                  <a:gd name="connsiteY1326" fmla="*/ 398681 h 1703481"/>
                  <a:gd name="connsiteX1327" fmla="*/ 1643094 w 3159202"/>
                  <a:gd name="connsiteY1327" fmla="*/ 399135 h 1703481"/>
                  <a:gd name="connsiteX1328" fmla="*/ 1649467 w 3159202"/>
                  <a:gd name="connsiteY1328" fmla="*/ 400805 h 1703481"/>
                  <a:gd name="connsiteX1329" fmla="*/ 1648705 w 3159202"/>
                  <a:gd name="connsiteY1329" fmla="*/ 402021 h 1703481"/>
                  <a:gd name="connsiteX1330" fmla="*/ 1642332 w 3159202"/>
                  <a:gd name="connsiteY1330" fmla="*/ 400659 h 1703481"/>
                  <a:gd name="connsiteX1331" fmla="*/ 1638246 w 3159202"/>
                  <a:gd name="connsiteY1331" fmla="*/ 398843 h 1703481"/>
                  <a:gd name="connsiteX1332" fmla="*/ 1633997 w 3159202"/>
                  <a:gd name="connsiteY1332" fmla="*/ 398081 h 1703481"/>
                  <a:gd name="connsiteX1333" fmla="*/ 1630511 w 3159202"/>
                  <a:gd name="connsiteY1333" fmla="*/ 394594 h 1703481"/>
                  <a:gd name="connsiteX1334" fmla="*/ 1628387 w 3159202"/>
                  <a:gd name="connsiteY1334" fmla="*/ 399589 h 1703481"/>
                  <a:gd name="connsiteX1335" fmla="*/ 1625662 w 3159202"/>
                  <a:gd name="connsiteY1335" fmla="*/ 400951 h 1703481"/>
                  <a:gd name="connsiteX1336" fmla="*/ 1622176 w 3159202"/>
                  <a:gd name="connsiteY1336" fmla="*/ 406416 h 1703481"/>
                  <a:gd name="connsiteX1337" fmla="*/ 1619143 w 3159202"/>
                  <a:gd name="connsiteY1337" fmla="*/ 407924 h 1703481"/>
                  <a:gd name="connsiteX1338" fmla="*/ 1611263 w 3159202"/>
                  <a:gd name="connsiteY1338" fmla="*/ 407924 h 1703481"/>
                  <a:gd name="connsiteX1339" fmla="*/ 1612479 w 3159202"/>
                  <a:gd name="connsiteY1339" fmla="*/ 410048 h 1703481"/>
                  <a:gd name="connsiteX1340" fmla="*/ 1610209 w 3159202"/>
                  <a:gd name="connsiteY1340" fmla="*/ 414134 h 1703481"/>
                  <a:gd name="connsiteX1341" fmla="*/ 1609301 w 3159202"/>
                  <a:gd name="connsiteY1341" fmla="*/ 412464 h 1703481"/>
                  <a:gd name="connsiteX1342" fmla="*/ 1603836 w 3159202"/>
                  <a:gd name="connsiteY1342" fmla="*/ 418221 h 1703481"/>
                  <a:gd name="connsiteX1343" fmla="*/ 1601403 w 3159202"/>
                  <a:gd name="connsiteY1343" fmla="*/ 420799 h 1703481"/>
                  <a:gd name="connsiteX1344" fmla="*/ 1597463 w 3159202"/>
                  <a:gd name="connsiteY1344" fmla="*/ 419437 h 1703481"/>
                  <a:gd name="connsiteX1345" fmla="*/ 1598225 w 3159202"/>
                  <a:gd name="connsiteY1345" fmla="*/ 416404 h 1703481"/>
                  <a:gd name="connsiteX1346" fmla="*/ 1601257 w 3159202"/>
                  <a:gd name="connsiteY1346" fmla="*/ 414134 h 1703481"/>
                  <a:gd name="connsiteX1347" fmla="*/ 1602312 w 3159202"/>
                  <a:gd name="connsiteY1347" fmla="*/ 410956 h 1703481"/>
                  <a:gd name="connsiteX1348" fmla="*/ 1606852 w 3159202"/>
                  <a:gd name="connsiteY1348" fmla="*/ 407924 h 1703481"/>
                  <a:gd name="connsiteX1349" fmla="*/ 1609430 w 3159202"/>
                  <a:gd name="connsiteY1349" fmla="*/ 406416 h 1703481"/>
                  <a:gd name="connsiteX1350" fmla="*/ 1613679 w 3159202"/>
                  <a:gd name="connsiteY1350" fmla="*/ 406108 h 1703481"/>
                  <a:gd name="connsiteX1351" fmla="*/ 1618527 w 3159202"/>
                  <a:gd name="connsiteY1351" fmla="*/ 402767 h 1703481"/>
                  <a:gd name="connsiteX1352" fmla="*/ 1620652 w 3159202"/>
                  <a:gd name="connsiteY1352" fmla="*/ 399427 h 1703481"/>
                  <a:gd name="connsiteX1353" fmla="*/ 1623230 w 3159202"/>
                  <a:gd name="connsiteY1353" fmla="*/ 395178 h 1703481"/>
                  <a:gd name="connsiteX1354" fmla="*/ 1625208 w 3159202"/>
                  <a:gd name="connsiteY1354" fmla="*/ 391838 h 1703481"/>
                  <a:gd name="connsiteX1355" fmla="*/ 1626570 w 3159202"/>
                  <a:gd name="connsiteY1355" fmla="*/ 390021 h 1703481"/>
                  <a:gd name="connsiteX1356" fmla="*/ 1625970 w 3159202"/>
                  <a:gd name="connsiteY1356" fmla="*/ 387443 h 1703481"/>
                  <a:gd name="connsiteX1357" fmla="*/ 1626424 w 3159202"/>
                  <a:gd name="connsiteY1357" fmla="*/ 383357 h 1703481"/>
                  <a:gd name="connsiteX1358" fmla="*/ 1628695 w 3159202"/>
                  <a:gd name="connsiteY1358" fmla="*/ 380633 h 1703481"/>
                  <a:gd name="connsiteX1359" fmla="*/ 1629749 w 3159202"/>
                  <a:gd name="connsiteY1359" fmla="*/ 376546 h 1703481"/>
                  <a:gd name="connsiteX1360" fmla="*/ 1630057 w 3159202"/>
                  <a:gd name="connsiteY1360" fmla="*/ 372152 h 1703481"/>
                  <a:gd name="connsiteX1361" fmla="*/ 1633851 w 3159202"/>
                  <a:gd name="connsiteY1361" fmla="*/ 368357 h 1703481"/>
                  <a:gd name="connsiteX1362" fmla="*/ 1635521 w 3159202"/>
                  <a:gd name="connsiteY1362" fmla="*/ 367757 h 1703481"/>
                  <a:gd name="connsiteX1363" fmla="*/ 1639608 w 3159202"/>
                  <a:gd name="connsiteY1363" fmla="*/ 367903 h 1703481"/>
                  <a:gd name="connsiteX1364" fmla="*/ 1641878 w 3159202"/>
                  <a:gd name="connsiteY1364" fmla="*/ 368503 h 1703481"/>
                  <a:gd name="connsiteX1365" fmla="*/ 1645510 w 3159202"/>
                  <a:gd name="connsiteY1365" fmla="*/ 366071 h 1703481"/>
                  <a:gd name="connsiteX1366" fmla="*/ 1646565 w 3159202"/>
                  <a:gd name="connsiteY1366" fmla="*/ 357882 h 1703481"/>
                  <a:gd name="connsiteX1367" fmla="*/ 1651721 w 3159202"/>
                  <a:gd name="connsiteY1367" fmla="*/ 352579 h 1703481"/>
                  <a:gd name="connsiteX1368" fmla="*/ 1652175 w 3159202"/>
                  <a:gd name="connsiteY1368" fmla="*/ 351071 h 1703481"/>
                  <a:gd name="connsiteX1369" fmla="*/ 1651721 w 3159202"/>
                  <a:gd name="connsiteY1369" fmla="*/ 348347 h 1703481"/>
                  <a:gd name="connsiteX1370" fmla="*/ 1649743 w 3159202"/>
                  <a:gd name="connsiteY1370" fmla="*/ 345169 h 1703481"/>
                  <a:gd name="connsiteX1371" fmla="*/ 1652467 w 3159202"/>
                  <a:gd name="connsiteY1371" fmla="*/ 345169 h 1703481"/>
                  <a:gd name="connsiteX1372" fmla="*/ 1657932 w 3159202"/>
                  <a:gd name="connsiteY1372" fmla="*/ 345477 h 1703481"/>
                  <a:gd name="connsiteX1373" fmla="*/ 1661418 w 3159202"/>
                  <a:gd name="connsiteY1373" fmla="*/ 344261 h 1703481"/>
                  <a:gd name="connsiteX1374" fmla="*/ 1663850 w 3159202"/>
                  <a:gd name="connsiteY1374" fmla="*/ 345315 h 1703481"/>
                  <a:gd name="connsiteX1375" fmla="*/ 1666283 w 3159202"/>
                  <a:gd name="connsiteY1375" fmla="*/ 344861 h 1703481"/>
                  <a:gd name="connsiteX1376" fmla="*/ 1669169 w 3159202"/>
                  <a:gd name="connsiteY1376" fmla="*/ 342136 h 1703481"/>
                  <a:gd name="connsiteX1377" fmla="*/ 1671748 w 3159202"/>
                  <a:gd name="connsiteY1377" fmla="*/ 341682 h 1703481"/>
                  <a:gd name="connsiteX1378" fmla="*/ 1672201 w 3159202"/>
                  <a:gd name="connsiteY1378" fmla="*/ 343498 h 1703481"/>
                  <a:gd name="connsiteX1379" fmla="*/ 1677958 w 3159202"/>
                  <a:gd name="connsiteY1379" fmla="*/ 336526 h 1703481"/>
                  <a:gd name="connsiteX1380" fmla="*/ 1679466 w 3159202"/>
                  <a:gd name="connsiteY1380" fmla="*/ 333185 h 1703481"/>
                  <a:gd name="connsiteX1381" fmla="*/ 1681590 w 3159202"/>
                  <a:gd name="connsiteY1381" fmla="*/ 330299 h 1703481"/>
                  <a:gd name="connsiteX1382" fmla="*/ 1683261 w 3159202"/>
                  <a:gd name="connsiteY1382" fmla="*/ 325142 h 1703481"/>
                  <a:gd name="connsiteX1383" fmla="*/ 1686601 w 3159202"/>
                  <a:gd name="connsiteY1383" fmla="*/ 319986 h 1703481"/>
                  <a:gd name="connsiteX1384" fmla="*/ 1690688 w 3159202"/>
                  <a:gd name="connsiteY1384" fmla="*/ 315737 h 1703481"/>
                  <a:gd name="connsiteX1385" fmla="*/ 1694628 w 3159202"/>
                  <a:gd name="connsiteY1385" fmla="*/ 312559 h 1703481"/>
                  <a:gd name="connsiteX1386" fmla="*/ 1701455 w 3159202"/>
                  <a:gd name="connsiteY1386" fmla="*/ 311651 h 1703481"/>
                  <a:gd name="connsiteX1387" fmla="*/ 1703725 w 3159202"/>
                  <a:gd name="connsiteY1387" fmla="*/ 307256 h 1703481"/>
                  <a:gd name="connsiteX1388" fmla="*/ 1707811 w 3159202"/>
                  <a:gd name="connsiteY1388" fmla="*/ 304078 h 1703481"/>
                  <a:gd name="connsiteX1389" fmla="*/ 1709627 w 3159202"/>
                  <a:gd name="connsiteY1389" fmla="*/ 299992 h 1703481"/>
                  <a:gd name="connsiteX1390" fmla="*/ 1709481 w 3159202"/>
                  <a:gd name="connsiteY1390" fmla="*/ 293473 h 1703481"/>
                  <a:gd name="connsiteX1391" fmla="*/ 1706141 w 3159202"/>
                  <a:gd name="connsiteY1391" fmla="*/ 295597 h 1703481"/>
                  <a:gd name="connsiteX1392" fmla="*/ 1701892 w 3159202"/>
                  <a:gd name="connsiteY1392" fmla="*/ 294235 h 1703481"/>
                  <a:gd name="connsiteX1393" fmla="*/ 1701892 w 3159202"/>
                  <a:gd name="connsiteY1393" fmla="*/ 293473 h 1703481"/>
                  <a:gd name="connsiteX1394" fmla="*/ 1707503 w 3159202"/>
                  <a:gd name="connsiteY1394" fmla="*/ 291657 h 1703481"/>
                  <a:gd name="connsiteX1395" fmla="*/ 1709627 w 3159202"/>
                  <a:gd name="connsiteY1395" fmla="*/ 291657 h 1703481"/>
                  <a:gd name="connsiteX1396" fmla="*/ 1712206 w 3159202"/>
                  <a:gd name="connsiteY1396" fmla="*/ 287862 h 1703481"/>
                  <a:gd name="connsiteX1397" fmla="*/ 1714784 w 3159202"/>
                  <a:gd name="connsiteY1397" fmla="*/ 287862 h 1703481"/>
                  <a:gd name="connsiteX1398" fmla="*/ 1718416 w 3159202"/>
                  <a:gd name="connsiteY1398" fmla="*/ 285592 h 1703481"/>
                  <a:gd name="connsiteX1399" fmla="*/ 1719925 w 3159202"/>
                  <a:gd name="connsiteY1399" fmla="*/ 282560 h 1703481"/>
                  <a:gd name="connsiteX1400" fmla="*/ 1719471 w 3159202"/>
                  <a:gd name="connsiteY1400" fmla="*/ 280581 h 1703481"/>
                  <a:gd name="connsiteX1401" fmla="*/ 1714168 w 3159202"/>
                  <a:gd name="connsiteY1401" fmla="*/ 279673 h 1703481"/>
                  <a:gd name="connsiteX1402" fmla="*/ 1712352 w 3159202"/>
                  <a:gd name="connsiteY1402" fmla="*/ 277403 h 1703481"/>
                  <a:gd name="connsiteX1403" fmla="*/ 1714930 w 3159202"/>
                  <a:gd name="connsiteY1403" fmla="*/ 277403 h 1703481"/>
                  <a:gd name="connsiteX1404" fmla="*/ 1717654 w 3159202"/>
                  <a:gd name="connsiteY1404" fmla="*/ 278765 h 1703481"/>
                  <a:gd name="connsiteX1405" fmla="*/ 1719632 w 3159202"/>
                  <a:gd name="connsiteY1405" fmla="*/ 278765 h 1703481"/>
                  <a:gd name="connsiteX1406" fmla="*/ 1722665 w 3159202"/>
                  <a:gd name="connsiteY1406" fmla="*/ 279219 h 1703481"/>
                  <a:gd name="connsiteX1407" fmla="*/ 1726151 w 3159202"/>
                  <a:gd name="connsiteY1407" fmla="*/ 277403 h 1703481"/>
                  <a:gd name="connsiteX1408" fmla="*/ 1730546 w 3159202"/>
                  <a:gd name="connsiteY1408" fmla="*/ 275133 h 1703481"/>
                  <a:gd name="connsiteX1409" fmla="*/ 1734340 w 3159202"/>
                  <a:gd name="connsiteY1409" fmla="*/ 272863 h 1703481"/>
                  <a:gd name="connsiteX1410" fmla="*/ 1733886 w 3159202"/>
                  <a:gd name="connsiteY1410" fmla="*/ 270430 h 1703481"/>
                  <a:gd name="connsiteX1411" fmla="*/ 1734794 w 3159202"/>
                  <a:gd name="connsiteY1411" fmla="*/ 270430 h 1703481"/>
                  <a:gd name="connsiteX1412" fmla="*/ 1738881 w 3159202"/>
                  <a:gd name="connsiteY1412" fmla="*/ 266490 h 1703481"/>
                  <a:gd name="connsiteX1413" fmla="*/ 1740859 w 3159202"/>
                  <a:gd name="connsiteY1413" fmla="*/ 264674 h 1703481"/>
                  <a:gd name="connsiteX1414" fmla="*/ 1747524 w 3159202"/>
                  <a:gd name="connsiteY1414" fmla="*/ 264674 h 1703481"/>
                  <a:gd name="connsiteX1415" fmla="*/ 1750248 w 3159202"/>
                  <a:gd name="connsiteY1415" fmla="*/ 262403 h 1703481"/>
                  <a:gd name="connsiteX1416" fmla="*/ 1751918 w 3159202"/>
                  <a:gd name="connsiteY1416" fmla="*/ 258463 h 1703481"/>
                  <a:gd name="connsiteX1417" fmla="*/ 1753280 w 3159202"/>
                  <a:gd name="connsiteY1417" fmla="*/ 254831 h 1703481"/>
                  <a:gd name="connsiteX1418" fmla="*/ 1754642 w 3159202"/>
                  <a:gd name="connsiteY1418" fmla="*/ 251198 h 1703481"/>
                  <a:gd name="connsiteX1419" fmla="*/ 1756150 w 3159202"/>
                  <a:gd name="connsiteY1419" fmla="*/ 249074 h 1703481"/>
                  <a:gd name="connsiteX1420" fmla="*/ 1760545 w 3159202"/>
                  <a:gd name="connsiteY1420" fmla="*/ 247258 h 1703481"/>
                  <a:gd name="connsiteX1421" fmla="*/ 1763885 w 3159202"/>
                  <a:gd name="connsiteY1421" fmla="*/ 246042 h 1703481"/>
                  <a:gd name="connsiteX1422" fmla="*/ 1767372 w 3159202"/>
                  <a:gd name="connsiteY1422" fmla="*/ 244988 h 1703481"/>
                  <a:gd name="connsiteX1423" fmla="*/ 1770550 w 3159202"/>
                  <a:gd name="connsiteY1423" fmla="*/ 241047 h 1703481"/>
                  <a:gd name="connsiteX1424" fmla="*/ 1772220 w 3159202"/>
                  <a:gd name="connsiteY1424" fmla="*/ 237561 h 1703481"/>
                  <a:gd name="connsiteX1425" fmla="*/ 1774199 w 3159202"/>
                  <a:gd name="connsiteY1425" fmla="*/ 236507 h 1703481"/>
                  <a:gd name="connsiteX1426" fmla="*/ 1771620 w 3159202"/>
                  <a:gd name="connsiteY1426" fmla="*/ 234999 h 1703481"/>
                  <a:gd name="connsiteX1427" fmla="*/ 1775561 w 3159202"/>
                  <a:gd name="connsiteY1427" fmla="*/ 233945 h 1703481"/>
                  <a:gd name="connsiteX1428" fmla="*/ 1779955 w 3159202"/>
                  <a:gd name="connsiteY1428" fmla="*/ 227280 h 1703481"/>
                  <a:gd name="connsiteX1429" fmla="*/ 1783588 w 3159202"/>
                  <a:gd name="connsiteY1429" fmla="*/ 221361 h 1703481"/>
                  <a:gd name="connsiteX1430" fmla="*/ 1787836 w 3159202"/>
                  <a:gd name="connsiteY1430" fmla="*/ 214843 h 1703481"/>
                  <a:gd name="connsiteX1431" fmla="*/ 1787690 w 3159202"/>
                  <a:gd name="connsiteY1431" fmla="*/ 208924 h 1703481"/>
                  <a:gd name="connsiteX1432" fmla="*/ 1785712 w 3159202"/>
                  <a:gd name="connsiteY1432" fmla="*/ 208924 h 1703481"/>
                  <a:gd name="connsiteX1433" fmla="*/ 1784042 w 3159202"/>
                  <a:gd name="connsiteY1433" fmla="*/ 208794 h 1703481"/>
                  <a:gd name="connsiteX1434" fmla="*/ 1784804 w 3159202"/>
                  <a:gd name="connsiteY1434" fmla="*/ 206200 h 1703481"/>
                  <a:gd name="connsiteX1435" fmla="*/ 1787982 w 3159202"/>
                  <a:gd name="connsiteY1435" fmla="*/ 206200 h 1703481"/>
                  <a:gd name="connsiteX1436" fmla="*/ 1788290 w 3159202"/>
                  <a:gd name="connsiteY1436" fmla="*/ 204383 h 1703481"/>
                  <a:gd name="connsiteX1437" fmla="*/ 1784950 w 3159202"/>
                  <a:gd name="connsiteY1437" fmla="*/ 204383 h 1703481"/>
                  <a:gd name="connsiteX1438" fmla="*/ 1781463 w 3159202"/>
                  <a:gd name="connsiteY1438" fmla="*/ 200589 h 1703481"/>
                  <a:gd name="connsiteX1439" fmla="*/ 1778431 w 3159202"/>
                  <a:gd name="connsiteY1439" fmla="*/ 203167 h 1703481"/>
                  <a:gd name="connsiteX1440" fmla="*/ 1772820 w 3159202"/>
                  <a:gd name="connsiteY1440" fmla="*/ 202567 h 1703481"/>
                  <a:gd name="connsiteX1441" fmla="*/ 1770242 w 3159202"/>
                  <a:gd name="connsiteY1441" fmla="*/ 202875 h 1703481"/>
                  <a:gd name="connsiteX1442" fmla="*/ 1769480 w 3159202"/>
                  <a:gd name="connsiteY1442" fmla="*/ 200605 h 1703481"/>
                  <a:gd name="connsiteX1443" fmla="*/ 1770842 w 3159202"/>
                  <a:gd name="connsiteY1443" fmla="*/ 199697 h 1703481"/>
                  <a:gd name="connsiteX1444" fmla="*/ 1772058 w 3159202"/>
                  <a:gd name="connsiteY1444" fmla="*/ 201059 h 1703481"/>
                  <a:gd name="connsiteX1445" fmla="*/ 1775998 w 3159202"/>
                  <a:gd name="connsiteY1445" fmla="*/ 201059 h 1703481"/>
                  <a:gd name="connsiteX1446" fmla="*/ 1778431 w 3159202"/>
                  <a:gd name="connsiteY1446" fmla="*/ 198935 h 1703481"/>
                  <a:gd name="connsiteX1447" fmla="*/ 1782971 w 3159202"/>
                  <a:gd name="connsiteY1447" fmla="*/ 200151 h 1703481"/>
                  <a:gd name="connsiteX1448" fmla="*/ 1784334 w 3159202"/>
                  <a:gd name="connsiteY1448" fmla="*/ 200459 h 1703481"/>
                  <a:gd name="connsiteX1449" fmla="*/ 1784479 w 3159202"/>
                  <a:gd name="connsiteY1449" fmla="*/ 201675 h 1703481"/>
                  <a:gd name="connsiteX1450" fmla="*/ 1787820 w 3159202"/>
                  <a:gd name="connsiteY1450" fmla="*/ 203183 h 1703481"/>
                  <a:gd name="connsiteX1451" fmla="*/ 1788128 w 3159202"/>
                  <a:gd name="connsiteY1451" fmla="*/ 198935 h 1703481"/>
                  <a:gd name="connsiteX1452" fmla="*/ 1784187 w 3159202"/>
                  <a:gd name="connsiteY1452" fmla="*/ 198935 h 1703481"/>
                  <a:gd name="connsiteX1453" fmla="*/ 1780555 w 3159202"/>
                  <a:gd name="connsiteY1453" fmla="*/ 197119 h 1703481"/>
                  <a:gd name="connsiteX1454" fmla="*/ 1779501 w 3159202"/>
                  <a:gd name="connsiteY1454" fmla="*/ 194086 h 1703481"/>
                  <a:gd name="connsiteX1455" fmla="*/ 1778739 w 3159202"/>
                  <a:gd name="connsiteY1455" fmla="*/ 192108 h 1703481"/>
                  <a:gd name="connsiteX1456" fmla="*/ 1779955 w 3159202"/>
                  <a:gd name="connsiteY1456" fmla="*/ 190130 h 1703481"/>
                  <a:gd name="connsiteX1457" fmla="*/ 1779193 w 3159202"/>
                  <a:gd name="connsiteY1457" fmla="*/ 186643 h 1703481"/>
                  <a:gd name="connsiteX1458" fmla="*/ 1776161 w 3159202"/>
                  <a:gd name="connsiteY1458" fmla="*/ 188006 h 1703481"/>
                  <a:gd name="connsiteX1459" fmla="*/ 1772366 w 3159202"/>
                  <a:gd name="connsiteY1459" fmla="*/ 190276 h 1703481"/>
                  <a:gd name="connsiteX1460" fmla="*/ 1773420 w 3159202"/>
                  <a:gd name="connsiteY1460" fmla="*/ 193000 h 1703481"/>
                  <a:gd name="connsiteX1461" fmla="*/ 1772820 w 3159202"/>
                  <a:gd name="connsiteY1461" fmla="*/ 195124 h 1703481"/>
                  <a:gd name="connsiteX1462" fmla="*/ 1770696 w 3159202"/>
                  <a:gd name="connsiteY1462" fmla="*/ 195124 h 1703481"/>
                  <a:gd name="connsiteX1463" fmla="*/ 1768718 w 3159202"/>
                  <a:gd name="connsiteY1463" fmla="*/ 193454 h 1703481"/>
                  <a:gd name="connsiteX1464" fmla="*/ 1768718 w 3159202"/>
                  <a:gd name="connsiteY1464" fmla="*/ 190568 h 1703481"/>
                  <a:gd name="connsiteX1465" fmla="*/ 1770226 w 3159202"/>
                  <a:gd name="connsiteY1465" fmla="*/ 189059 h 1703481"/>
                  <a:gd name="connsiteX1466" fmla="*/ 1769010 w 3159202"/>
                  <a:gd name="connsiteY1466" fmla="*/ 186627 h 1703481"/>
                  <a:gd name="connsiteX1467" fmla="*/ 1769155 w 3159202"/>
                  <a:gd name="connsiteY1467" fmla="*/ 185119 h 1703481"/>
                  <a:gd name="connsiteX1468" fmla="*/ 1765815 w 3159202"/>
                  <a:gd name="connsiteY1468" fmla="*/ 182849 h 1703481"/>
                  <a:gd name="connsiteX1469" fmla="*/ 1765669 w 3159202"/>
                  <a:gd name="connsiteY1469" fmla="*/ 181341 h 1703481"/>
                  <a:gd name="connsiteX1470" fmla="*/ 1768248 w 3159202"/>
                  <a:gd name="connsiteY1470" fmla="*/ 183011 h 1703481"/>
                  <a:gd name="connsiteX1471" fmla="*/ 1770372 w 3159202"/>
                  <a:gd name="connsiteY1471" fmla="*/ 182411 h 1703481"/>
                  <a:gd name="connsiteX1472" fmla="*/ 1770826 w 3159202"/>
                  <a:gd name="connsiteY1472" fmla="*/ 179833 h 1703481"/>
                  <a:gd name="connsiteX1473" fmla="*/ 1768847 w 3159202"/>
                  <a:gd name="connsiteY1473" fmla="*/ 178017 h 1703481"/>
                  <a:gd name="connsiteX1474" fmla="*/ 1766415 w 3159202"/>
                  <a:gd name="connsiteY1474" fmla="*/ 176509 h 1703481"/>
                  <a:gd name="connsiteX1475" fmla="*/ 1763691 w 3159202"/>
                  <a:gd name="connsiteY1475" fmla="*/ 176509 h 1703481"/>
                  <a:gd name="connsiteX1476" fmla="*/ 1762329 w 3159202"/>
                  <a:gd name="connsiteY1476" fmla="*/ 174076 h 1703481"/>
                  <a:gd name="connsiteX1477" fmla="*/ 1761420 w 3159202"/>
                  <a:gd name="connsiteY1477" fmla="*/ 172098 h 1703481"/>
                  <a:gd name="connsiteX1478" fmla="*/ 1758242 w 3159202"/>
                  <a:gd name="connsiteY1478" fmla="*/ 169666 h 1703481"/>
                  <a:gd name="connsiteX1479" fmla="*/ 1762783 w 3159202"/>
                  <a:gd name="connsiteY1479" fmla="*/ 171482 h 1703481"/>
                  <a:gd name="connsiteX1480" fmla="*/ 1764761 w 3159202"/>
                  <a:gd name="connsiteY1480" fmla="*/ 172244 h 1703481"/>
                  <a:gd name="connsiteX1481" fmla="*/ 1766269 w 3159202"/>
                  <a:gd name="connsiteY1481" fmla="*/ 172390 h 1703481"/>
                  <a:gd name="connsiteX1482" fmla="*/ 1770064 w 3159202"/>
                  <a:gd name="connsiteY1482" fmla="*/ 176184 h 1703481"/>
                  <a:gd name="connsiteX1483" fmla="*/ 1772496 w 3159202"/>
                  <a:gd name="connsiteY1483" fmla="*/ 178308 h 1703481"/>
                  <a:gd name="connsiteX1484" fmla="*/ 1774766 w 3159202"/>
                  <a:gd name="connsiteY1484" fmla="*/ 179817 h 1703481"/>
                  <a:gd name="connsiteX1485" fmla="*/ 1776582 w 3159202"/>
                  <a:gd name="connsiteY1485" fmla="*/ 181487 h 1703481"/>
                  <a:gd name="connsiteX1486" fmla="*/ 1776128 w 3159202"/>
                  <a:gd name="connsiteY1486" fmla="*/ 182995 h 1703481"/>
                  <a:gd name="connsiteX1487" fmla="*/ 1780523 w 3159202"/>
                  <a:gd name="connsiteY1487" fmla="*/ 183757 h 1703481"/>
                  <a:gd name="connsiteX1488" fmla="*/ 1782193 w 3159202"/>
                  <a:gd name="connsiteY1488" fmla="*/ 184211 h 1703481"/>
                  <a:gd name="connsiteX1489" fmla="*/ 1784171 w 3159202"/>
                  <a:gd name="connsiteY1489" fmla="*/ 185719 h 1703481"/>
                  <a:gd name="connsiteX1490" fmla="*/ 1785225 w 3159202"/>
                  <a:gd name="connsiteY1490" fmla="*/ 187389 h 1703481"/>
                  <a:gd name="connsiteX1491" fmla="*/ 1785225 w 3159202"/>
                  <a:gd name="connsiteY1491" fmla="*/ 189822 h 1703481"/>
                  <a:gd name="connsiteX1492" fmla="*/ 1783555 w 3159202"/>
                  <a:gd name="connsiteY1492" fmla="*/ 192400 h 1703481"/>
                  <a:gd name="connsiteX1493" fmla="*/ 1781431 w 3159202"/>
                  <a:gd name="connsiteY1493" fmla="*/ 194670 h 1703481"/>
                  <a:gd name="connsiteX1494" fmla="*/ 1784009 w 3159202"/>
                  <a:gd name="connsiteY1494" fmla="*/ 196032 h 1703481"/>
                  <a:gd name="connsiteX1495" fmla="*/ 1786587 w 3159202"/>
                  <a:gd name="connsiteY1495" fmla="*/ 193146 h 1703481"/>
                  <a:gd name="connsiteX1496" fmla="*/ 1787804 w 3159202"/>
                  <a:gd name="connsiteY1496" fmla="*/ 189205 h 1703481"/>
                  <a:gd name="connsiteX1497" fmla="*/ 1787804 w 3159202"/>
                  <a:gd name="connsiteY1497" fmla="*/ 186319 h 1703481"/>
                  <a:gd name="connsiteX1498" fmla="*/ 1789020 w 3159202"/>
                  <a:gd name="connsiteY1498" fmla="*/ 183433 h 1703481"/>
                  <a:gd name="connsiteX1499" fmla="*/ 1791598 w 3159202"/>
                  <a:gd name="connsiteY1499" fmla="*/ 175406 h 1703481"/>
                  <a:gd name="connsiteX1500" fmla="*/ 1791290 w 3159202"/>
                  <a:gd name="connsiteY1500" fmla="*/ 169649 h 1703481"/>
                  <a:gd name="connsiteX1501" fmla="*/ 1791144 w 3159202"/>
                  <a:gd name="connsiteY1501" fmla="*/ 164493 h 1703481"/>
                  <a:gd name="connsiteX1502" fmla="*/ 1789636 w 3159202"/>
                  <a:gd name="connsiteY1502" fmla="*/ 162677 h 1703481"/>
                  <a:gd name="connsiteX1503" fmla="*/ 1788128 w 3159202"/>
                  <a:gd name="connsiteY1503" fmla="*/ 165109 h 1703481"/>
                  <a:gd name="connsiteX1504" fmla="*/ 1786620 w 3159202"/>
                  <a:gd name="connsiteY1504" fmla="*/ 164801 h 1703481"/>
                  <a:gd name="connsiteX1505" fmla="*/ 1786766 w 3159202"/>
                  <a:gd name="connsiteY1505" fmla="*/ 168741 h 1703481"/>
                  <a:gd name="connsiteX1506" fmla="*/ 1783733 w 3159202"/>
                  <a:gd name="connsiteY1506" fmla="*/ 171465 h 1703481"/>
                  <a:gd name="connsiteX1507" fmla="*/ 1783588 w 3159202"/>
                  <a:gd name="connsiteY1507" fmla="*/ 169195 h 1703481"/>
                  <a:gd name="connsiteX1508" fmla="*/ 1784804 w 3159202"/>
                  <a:gd name="connsiteY1508" fmla="*/ 166763 h 1703481"/>
                  <a:gd name="connsiteX1509" fmla="*/ 1784042 w 3159202"/>
                  <a:gd name="connsiteY1509" fmla="*/ 160390 h 1703481"/>
                  <a:gd name="connsiteX1510" fmla="*/ 1784187 w 3159202"/>
                  <a:gd name="connsiteY1510" fmla="*/ 155688 h 1703481"/>
                  <a:gd name="connsiteX1511" fmla="*/ 1783425 w 3159202"/>
                  <a:gd name="connsiteY1511" fmla="*/ 151293 h 1703481"/>
                  <a:gd name="connsiteX1512" fmla="*/ 1782663 w 3159202"/>
                  <a:gd name="connsiteY1512" fmla="*/ 150385 h 1703481"/>
                  <a:gd name="connsiteX1513" fmla="*/ 1783117 w 3159202"/>
                  <a:gd name="connsiteY1513" fmla="*/ 147045 h 1703481"/>
                  <a:gd name="connsiteX1514" fmla="*/ 1782209 w 3159202"/>
                  <a:gd name="connsiteY1514" fmla="*/ 139164 h 1703481"/>
                  <a:gd name="connsiteX1515" fmla="*/ 1779939 w 3159202"/>
                  <a:gd name="connsiteY1515" fmla="*/ 137947 h 1703481"/>
                  <a:gd name="connsiteX1516" fmla="*/ 1778723 w 3159202"/>
                  <a:gd name="connsiteY1516" fmla="*/ 134461 h 1703481"/>
                  <a:gd name="connsiteX1517" fmla="*/ 1776599 w 3159202"/>
                  <a:gd name="connsiteY1517" fmla="*/ 135223 h 1703481"/>
                  <a:gd name="connsiteX1518" fmla="*/ 1772966 w 3159202"/>
                  <a:gd name="connsiteY1518" fmla="*/ 135531 h 1703481"/>
                  <a:gd name="connsiteX1519" fmla="*/ 1772658 w 3159202"/>
                  <a:gd name="connsiteY1519" fmla="*/ 141142 h 1703481"/>
                  <a:gd name="connsiteX1520" fmla="*/ 1776599 w 3159202"/>
                  <a:gd name="connsiteY1520" fmla="*/ 140542 h 1703481"/>
                  <a:gd name="connsiteX1521" fmla="*/ 1777652 w 3159202"/>
                  <a:gd name="connsiteY1521" fmla="*/ 141596 h 1703481"/>
                  <a:gd name="connsiteX1522" fmla="*/ 1780231 w 3159202"/>
                  <a:gd name="connsiteY1522" fmla="*/ 143720 h 1703481"/>
                  <a:gd name="connsiteX1523" fmla="*/ 1780377 w 3159202"/>
                  <a:gd name="connsiteY1523" fmla="*/ 147661 h 1703481"/>
                  <a:gd name="connsiteX1524" fmla="*/ 1778398 w 3159202"/>
                  <a:gd name="connsiteY1524" fmla="*/ 143866 h 1703481"/>
                  <a:gd name="connsiteX1525" fmla="*/ 1777182 w 3159202"/>
                  <a:gd name="connsiteY1525" fmla="*/ 143866 h 1703481"/>
                  <a:gd name="connsiteX1526" fmla="*/ 1776582 w 3159202"/>
                  <a:gd name="connsiteY1526" fmla="*/ 145682 h 1703481"/>
                  <a:gd name="connsiteX1527" fmla="*/ 1775528 w 3159202"/>
                  <a:gd name="connsiteY1527" fmla="*/ 143866 h 1703481"/>
                  <a:gd name="connsiteX1528" fmla="*/ 1773258 w 3159202"/>
                  <a:gd name="connsiteY1528" fmla="*/ 145374 h 1703481"/>
                  <a:gd name="connsiteX1529" fmla="*/ 1774312 w 3159202"/>
                  <a:gd name="connsiteY1529" fmla="*/ 147953 h 1703481"/>
                  <a:gd name="connsiteX1530" fmla="*/ 1773258 w 3159202"/>
                  <a:gd name="connsiteY1530" fmla="*/ 150677 h 1703481"/>
                  <a:gd name="connsiteX1531" fmla="*/ 1769918 w 3159202"/>
                  <a:gd name="connsiteY1531" fmla="*/ 152039 h 1703481"/>
                  <a:gd name="connsiteX1532" fmla="*/ 1765069 w 3159202"/>
                  <a:gd name="connsiteY1532" fmla="*/ 152639 h 1703481"/>
                  <a:gd name="connsiteX1533" fmla="*/ 1770534 w 3159202"/>
                  <a:gd name="connsiteY1533" fmla="*/ 149007 h 1703481"/>
                  <a:gd name="connsiteX1534" fmla="*/ 1770080 w 3159202"/>
                  <a:gd name="connsiteY1534" fmla="*/ 146428 h 1703481"/>
                  <a:gd name="connsiteX1535" fmla="*/ 1769026 w 3159202"/>
                  <a:gd name="connsiteY1535" fmla="*/ 143704 h 1703481"/>
                  <a:gd name="connsiteX1536" fmla="*/ 1769026 w 3159202"/>
                  <a:gd name="connsiteY1536" fmla="*/ 141434 h 1703481"/>
                  <a:gd name="connsiteX1537" fmla="*/ 1767047 w 3159202"/>
                  <a:gd name="connsiteY1537" fmla="*/ 141288 h 1703481"/>
                  <a:gd name="connsiteX1538" fmla="*/ 1763415 w 3159202"/>
                  <a:gd name="connsiteY1538" fmla="*/ 138856 h 1703481"/>
                  <a:gd name="connsiteX1539" fmla="*/ 1762961 w 3159202"/>
                  <a:gd name="connsiteY1539" fmla="*/ 136731 h 1703481"/>
                  <a:gd name="connsiteX1540" fmla="*/ 1767210 w 3159202"/>
                  <a:gd name="connsiteY1540" fmla="*/ 139164 h 1703481"/>
                  <a:gd name="connsiteX1541" fmla="*/ 1766902 w 3159202"/>
                  <a:gd name="connsiteY1541" fmla="*/ 135369 h 1703481"/>
                  <a:gd name="connsiteX1542" fmla="*/ 1767664 w 3159202"/>
                  <a:gd name="connsiteY1542" fmla="*/ 133699 h 1703481"/>
                  <a:gd name="connsiteX1543" fmla="*/ 1766902 w 3159202"/>
                  <a:gd name="connsiteY1543" fmla="*/ 130359 h 1703481"/>
                  <a:gd name="connsiteX1544" fmla="*/ 1769172 w 3159202"/>
                  <a:gd name="connsiteY1544" fmla="*/ 130359 h 1703481"/>
                  <a:gd name="connsiteX1545" fmla="*/ 1769318 w 3159202"/>
                  <a:gd name="connsiteY1545" fmla="*/ 128850 h 1703481"/>
                  <a:gd name="connsiteX1546" fmla="*/ 1766594 w 3159202"/>
                  <a:gd name="connsiteY1546" fmla="*/ 127942 h 1703481"/>
                  <a:gd name="connsiteX1547" fmla="*/ 1762653 w 3159202"/>
                  <a:gd name="connsiteY1547" fmla="*/ 122786 h 1703481"/>
                  <a:gd name="connsiteX1548" fmla="*/ 1760075 w 3159202"/>
                  <a:gd name="connsiteY1548" fmla="*/ 120061 h 1703481"/>
                  <a:gd name="connsiteX1549" fmla="*/ 1758859 w 3159202"/>
                  <a:gd name="connsiteY1549" fmla="*/ 117175 h 1703481"/>
                  <a:gd name="connsiteX1550" fmla="*/ 1757350 w 3159202"/>
                  <a:gd name="connsiteY1550" fmla="*/ 121116 h 1703481"/>
                  <a:gd name="connsiteX1551" fmla="*/ 1755226 w 3159202"/>
                  <a:gd name="connsiteY1551" fmla="*/ 123548 h 1703481"/>
                  <a:gd name="connsiteX1552" fmla="*/ 1753556 w 3159202"/>
                  <a:gd name="connsiteY1552" fmla="*/ 126272 h 1703481"/>
                  <a:gd name="connsiteX1553" fmla="*/ 1752502 w 3159202"/>
                  <a:gd name="connsiteY1553" fmla="*/ 127326 h 1703481"/>
                  <a:gd name="connsiteX1554" fmla="*/ 1751286 w 3159202"/>
                  <a:gd name="connsiteY1554" fmla="*/ 129596 h 1703481"/>
                  <a:gd name="connsiteX1555" fmla="*/ 1751286 w 3159202"/>
                  <a:gd name="connsiteY1555" fmla="*/ 132321 h 1703481"/>
                  <a:gd name="connsiteX1556" fmla="*/ 1751886 w 3159202"/>
                  <a:gd name="connsiteY1556" fmla="*/ 134137 h 1703481"/>
                  <a:gd name="connsiteX1557" fmla="*/ 1751740 w 3159202"/>
                  <a:gd name="connsiteY1557" fmla="*/ 137023 h 1703481"/>
                  <a:gd name="connsiteX1558" fmla="*/ 1750686 w 3159202"/>
                  <a:gd name="connsiteY1558" fmla="*/ 134445 h 1703481"/>
                  <a:gd name="connsiteX1559" fmla="*/ 1750232 w 3159202"/>
                  <a:gd name="connsiteY1559" fmla="*/ 129288 h 1703481"/>
                  <a:gd name="connsiteX1560" fmla="*/ 1751286 w 3159202"/>
                  <a:gd name="connsiteY1560" fmla="*/ 124894 h 1703481"/>
                  <a:gd name="connsiteX1561" fmla="*/ 1753864 w 3159202"/>
                  <a:gd name="connsiteY1561" fmla="*/ 122169 h 1703481"/>
                  <a:gd name="connsiteX1562" fmla="*/ 1755534 w 3159202"/>
                  <a:gd name="connsiteY1562" fmla="*/ 118683 h 1703481"/>
                  <a:gd name="connsiteX1563" fmla="*/ 1756296 w 3159202"/>
                  <a:gd name="connsiteY1563" fmla="*/ 117175 h 1703481"/>
                  <a:gd name="connsiteX1564" fmla="*/ 1755243 w 3159202"/>
                  <a:gd name="connsiteY1564" fmla="*/ 113381 h 1703481"/>
                  <a:gd name="connsiteX1565" fmla="*/ 1753118 w 3159202"/>
                  <a:gd name="connsiteY1565" fmla="*/ 110948 h 1703481"/>
                  <a:gd name="connsiteX1566" fmla="*/ 1755404 w 3159202"/>
                  <a:gd name="connsiteY1566" fmla="*/ 109554 h 1703481"/>
                  <a:gd name="connsiteX1567" fmla="*/ 1759021 w 3159202"/>
                  <a:gd name="connsiteY1567" fmla="*/ 111710 h 1703481"/>
                  <a:gd name="connsiteX1568" fmla="*/ 1760691 w 3159202"/>
                  <a:gd name="connsiteY1568" fmla="*/ 113981 h 1703481"/>
                  <a:gd name="connsiteX1569" fmla="*/ 1761599 w 3159202"/>
                  <a:gd name="connsiteY1569" fmla="*/ 117921 h 1703481"/>
                  <a:gd name="connsiteX1570" fmla="*/ 1764323 w 3159202"/>
                  <a:gd name="connsiteY1570" fmla="*/ 119137 h 1703481"/>
                  <a:gd name="connsiteX1571" fmla="*/ 1765685 w 3159202"/>
                  <a:gd name="connsiteY1571" fmla="*/ 119899 h 1703481"/>
                  <a:gd name="connsiteX1572" fmla="*/ 1764323 w 3159202"/>
                  <a:gd name="connsiteY1572" fmla="*/ 120661 h 1703481"/>
                  <a:gd name="connsiteX1573" fmla="*/ 1765831 w 3159202"/>
                  <a:gd name="connsiteY1573" fmla="*/ 122640 h 1703481"/>
                  <a:gd name="connsiteX1574" fmla="*/ 1769318 w 3159202"/>
                  <a:gd name="connsiteY1574" fmla="*/ 119916 h 1703481"/>
                  <a:gd name="connsiteX1575" fmla="*/ 1767047 w 3159202"/>
                  <a:gd name="connsiteY1575" fmla="*/ 117337 h 1703481"/>
                  <a:gd name="connsiteX1576" fmla="*/ 1765069 w 3159202"/>
                  <a:gd name="connsiteY1576" fmla="*/ 117483 h 1703481"/>
                  <a:gd name="connsiteX1577" fmla="*/ 1763561 w 3159202"/>
                  <a:gd name="connsiteY1577" fmla="*/ 113689 h 1703481"/>
                  <a:gd name="connsiteX1578" fmla="*/ 1765069 w 3159202"/>
                  <a:gd name="connsiteY1578" fmla="*/ 110754 h 1703481"/>
                  <a:gd name="connsiteX1579" fmla="*/ 1767193 w 3159202"/>
                  <a:gd name="connsiteY1579" fmla="*/ 114597 h 1703481"/>
                  <a:gd name="connsiteX1580" fmla="*/ 1765831 w 3159202"/>
                  <a:gd name="connsiteY1580" fmla="*/ 109294 h 1703481"/>
                  <a:gd name="connsiteX1581" fmla="*/ 1763853 w 3159202"/>
                  <a:gd name="connsiteY1581" fmla="*/ 102775 h 1703481"/>
                  <a:gd name="connsiteX1582" fmla="*/ 1761275 w 3159202"/>
                  <a:gd name="connsiteY1582" fmla="*/ 101559 h 1703481"/>
                  <a:gd name="connsiteX1583" fmla="*/ 1758842 w 3159202"/>
                  <a:gd name="connsiteY1583" fmla="*/ 101559 h 1703481"/>
                  <a:gd name="connsiteX1584" fmla="*/ 1761420 w 3159202"/>
                  <a:gd name="connsiteY1584" fmla="*/ 103992 h 1703481"/>
                  <a:gd name="connsiteX1585" fmla="*/ 1759605 w 3159202"/>
                  <a:gd name="connsiteY1585" fmla="*/ 104300 h 1703481"/>
                  <a:gd name="connsiteX1586" fmla="*/ 1755810 w 3159202"/>
                  <a:gd name="connsiteY1586" fmla="*/ 102938 h 1703481"/>
                  <a:gd name="connsiteX1587" fmla="*/ 1752923 w 3159202"/>
                  <a:gd name="connsiteY1587" fmla="*/ 102630 h 1703481"/>
                  <a:gd name="connsiteX1588" fmla="*/ 1752615 w 3159202"/>
                  <a:gd name="connsiteY1588" fmla="*/ 104900 h 1703481"/>
                  <a:gd name="connsiteX1589" fmla="*/ 1754885 w 3159202"/>
                  <a:gd name="connsiteY1589" fmla="*/ 107332 h 1703481"/>
                  <a:gd name="connsiteX1590" fmla="*/ 1755194 w 3159202"/>
                  <a:gd name="connsiteY1590" fmla="*/ 109343 h 1703481"/>
                  <a:gd name="connsiteX1591" fmla="*/ 1753118 w 3159202"/>
                  <a:gd name="connsiteY1591" fmla="*/ 110592 h 1703481"/>
                  <a:gd name="connsiteX1592" fmla="*/ 1751156 w 3159202"/>
                  <a:gd name="connsiteY1592" fmla="*/ 108937 h 1703481"/>
                  <a:gd name="connsiteX1593" fmla="*/ 1750816 w 3159202"/>
                  <a:gd name="connsiteY1593" fmla="*/ 107543 h 1703481"/>
                  <a:gd name="connsiteX1594" fmla="*/ 1748367 w 3159202"/>
                  <a:gd name="connsiteY1594" fmla="*/ 105354 h 1703481"/>
                  <a:gd name="connsiteX1595" fmla="*/ 1743065 w 3159202"/>
                  <a:gd name="connsiteY1595" fmla="*/ 104754 h 1703481"/>
                  <a:gd name="connsiteX1596" fmla="*/ 1742302 w 3159202"/>
                  <a:gd name="connsiteY1596" fmla="*/ 101576 h 1703481"/>
                  <a:gd name="connsiteX1597" fmla="*/ 1744281 w 3159202"/>
                  <a:gd name="connsiteY1597" fmla="*/ 99905 h 1703481"/>
                  <a:gd name="connsiteX1598" fmla="*/ 1745188 w 3159202"/>
                  <a:gd name="connsiteY1598" fmla="*/ 97019 h 1703481"/>
                  <a:gd name="connsiteX1599" fmla="*/ 1742156 w 3159202"/>
                  <a:gd name="connsiteY1599" fmla="*/ 98235 h 1703481"/>
                  <a:gd name="connsiteX1600" fmla="*/ 1737000 w 3159202"/>
                  <a:gd name="connsiteY1600" fmla="*/ 97019 h 1703481"/>
                  <a:gd name="connsiteX1601" fmla="*/ 1735638 w 3159202"/>
                  <a:gd name="connsiteY1601" fmla="*/ 99143 h 1703481"/>
                  <a:gd name="connsiteX1602" fmla="*/ 1735037 w 3159202"/>
                  <a:gd name="connsiteY1602" fmla="*/ 97019 h 1703481"/>
                  <a:gd name="connsiteX1603" fmla="*/ 1733821 w 3159202"/>
                  <a:gd name="connsiteY1603" fmla="*/ 95041 h 1703481"/>
                  <a:gd name="connsiteX1604" fmla="*/ 1735946 w 3159202"/>
                  <a:gd name="connsiteY1604" fmla="*/ 92770 h 1703481"/>
                  <a:gd name="connsiteX1605" fmla="*/ 1739886 w 3159202"/>
                  <a:gd name="connsiteY1605" fmla="*/ 92008 h 1703481"/>
                  <a:gd name="connsiteX1606" fmla="*/ 1737308 w 3159202"/>
                  <a:gd name="connsiteY1606" fmla="*/ 88522 h 1703481"/>
                  <a:gd name="connsiteX1607" fmla="*/ 1733967 w 3159202"/>
                  <a:gd name="connsiteY1607" fmla="*/ 90030 h 1703481"/>
                  <a:gd name="connsiteX1608" fmla="*/ 1730627 w 3159202"/>
                  <a:gd name="connsiteY1608" fmla="*/ 90938 h 1703481"/>
                  <a:gd name="connsiteX1609" fmla="*/ 1731843 w 3159202"/>
                  <a:gd name="connsiteY1609" fmla="*/ 92754 h 1703481"/>
                  <a:gd name="connsiteX1610" fmla="*/ 1729119 w 3159202"/>
                  <a:gd name="connsiteY1610" fmla="*/ 93208 h 1703481"/>
                  <a:gd name="connsiteX1611" fmla="*/ 1726087 w 3159202"/>
                  <a:gd name="connsiteY1611" fmla="*/ 94424 h 1703481"/>
                  <a:gd name="connsiteX1612" fmla="*/ 1724270 w 3159202"/>
                  <a:gd name="connsiteY1612" fmla="*/ 92608 h 1703481"/>
                  <a:gd name="connsiteX1613" fmla="*/ 1724416 w 3159202"/>
                  <a:gd name="connsiteY1613" fmla="*/ 91100 h 1703481"/>
                  <a:gd name="connsiteX1614" fmla="*/ 1721076 w 3159202"/>
                  <a:gd name="connsiteY1614" fmla="*/ 90954 h 1703481"/>
                  <a:gd name="connsiteX1615" fmla="*/ 1717898 w 3159202"/>
                  <a:gd name="connsiteY1615" fmla="*/ 92170 h 1703481"/>
                  <a:gd name="connsiteX1616" fmla="*/ 1717898 w 3159202"/>
                  <a:gd name="connsiteY1616" fmla="*/ 93387 h 1703481"/>
                  <a:gd name="connsiteX1617" fmla="*/ 1714865 w 3159202"/>
                  <a:gd name="connsiteY1617" fmla="*/ 95203 h 1703481"/>
                  <a:gd name="connsiteX1618" fmla="*/ 1712287 w 3159202"/>
                  <a:gd name="connsiteY1618" fmla="*/ 97019 h 1703481"/>
                  <a:gd name="connsiteX1619" fmla="*/ 1710017 w 3159202"/>
                  <a:gd name="connsiteY1619" fmla="*/ 96419 h 1703481"/>
                  <a:gd name="connsiteX1620" fmla="*/ 1709108 w 3159202"/>
                  <a:gd name="connsiteY1620" fmla="*/ 98089 h 1703481"/>
                  <a:gd name="connsiteX1621" fmla="*/ 1708655 w 3159202"/>
                  <a:gd name="connsiteY1621" fmla="*/ 96727 h 1703481"/>
                  <a:gd name="connsiteX1622" fmla="*/ 1704860 w 3159202"/>
                  <a:gd name="connsiteY1622" fmla="*/ 95365 h 1703481"/>
                  <a:gd name="connsiteX1623" fmla="*/ 1702136 w 3159202"/>
                  <a:gd name="connsiteY1623" fmla="*/ 92478 h 1703481"/>
                  <a:gd name="connsiteX1624" fmla="*/ 1699866 w 3159202"/>
                  <a:gd name="connsiteY1624" fmla="*/ 92478 h 1703481"/>
                  <a:gd name="connsiteX1625" fmla="*/ 1697887 w 3159202"/>
                  <a:gd name="connsiteY1625" fmla="*/ 91116 h 1703481"/>
                  <a:gd name="connsiteX1626" fmla="*/ 1694401 w 3159202"/>
                  <a:gd name="connsiteY1626" fmla="*/ 94003 h 1703481"/>
                  <a:gd name="connsiteX1627" fmla="*/ 1692277 w 3159202"/>
                  <a:gd name="connsiteY1627" fmla="*/ 93857 h 1703481"/>
                  <a:gd name="connsiteX1628" fmla="*/ 1689553 w 3159202"/>
                  <a:gd name="connsiteY1628" fmla="*/ 94765 h 1703481"/>
                  <a:gd name="connsiteX1629" fmla="*/ 1680763 w 3159202"/>
                  <a:gd name="connsiteY1629" fmla="*/ 95073 h 1703481"/>
                  <a:gd name="connsiteX1630" fmla="*/ 1678639 w 3159202"/>
                  <a:gd name="connsiteY1630" fmla="*/ 93857 h 1703481"/>
                  <a:gd name="connsiteX1631" fmla="*/ 1676061 w 3159202"/>
                  <a:gd name="connsiteY1631" fmla="*/ 95673 h 1703481"/>
                  <a:gd name="connsiteX1632" fmla="*/ 1673937 w 3159202"/>
                  <a:gd name="connsiteY1632" fmla="*/ 96273 h 1703481"/>
                  <a:gd name="connsiteX1633" fmla="*/ 1676823 w 3159202"/>
                  <a:gd name="connsiteY1633" fmla="*/ 92333 h 1703481"/>
                  <a:gd name="connsiteX1634" fmla="*/ 1676061 w 3159202"/>
                  <a:gd name="connsiteY1634" fmla="*/ 91116 h 1703481"/>
                  <a:gd name="connsiteX1635" fmla="*/ 1674553 w 3159202"/>
                  <a:gd name="connsiteY1635" fmla="*/ 91878 h 1703481"/>
                  <a:gd name="connsiteX1636" fmla="*/ 1669704 w 3159202"/>
                  <a:gd name="connsiteY1636" fmla="*/ 92333 h 1703481"/>
                  <a:gd name="connsiteX1637" fmla="*/ 1667726 w 3159202"/>
                  <a:gd name="connsiteY1637" fmla="*/ 93387 h 1703481"/>
                  <a:gd name="connsiteX1638" fmla="*/ 1668326 w 3159202"/>
                  <a:gd name="connsiteY1638" fmla="*/ 99143 h 1703481"/>
                  <a:gd name="connsiteX1639" fmla="*/ 1669834 w 3159202"/>
                  <a:gd name="connsiteY1639" fmla="*/ 100197 h 1703481"/>
                  <a:gd name="connsiteX1640" fmla="*/ 1669234 w 3159202"/>
                  <a:gd name="connsiteY1640" fmla="*/ 102467 h 1703481"/>
                  <a:gd name="connsiteX1641" fmla="*/ 1669234 w 3159202"/>
                  <a:gd name="connsiteY1641" fmla="*/ 105808 h 1703481"/>
                  <a:gd name="connsiteX1642" fmla="*/ 1668018 w 3159202"/>
                  <a:gd name="connsiteY1642" fmla="*/ 108532 h 1703481"/>
                  <a:gd name="connsiteX1643" fmla="*/ 1666202 w 3159202"/>
                  <a:gd name="connsiteY1643" fmla="*/ 111110 h 1703481"/>
                  <a:gd name="connsiteX1644" fmla="*/ 1663477 w 3159202"/>
                  <a:gd name="connsiteY1644" fmla="*/ 113835 h 1703481"/>
                  <a:gd name="connsiteX1645" fmla="*/ 1661207 w 3159202"/>
                  <a:gd name="connsiteY1645" fmla="*/ 114289 h 1703481"/>
                  <a:gd name="connsiteX1646" fmla="*/ 1658775 w 3159202"/>
                  <a:gd name="connsiteY1646" fmla="*/ 112472 h 1703481"/>
                  <a:gd name="connsiteX1647" fmla="*/ 1657105 w 3159202"/>
                  <a:gd name="connsiteY1647" fmla="*/ 111256 h 1703481"/>
                  <a:gd name="connsiteX1648" fmla="*/ 1653164 w 3159202"/>
                  <a:gd name="connsiteY1648" fmla="*/ 111256 h 1703481"/>
                  <a:gd name="connsiteX1649" fmla="*/ 1652856 w 3159202"/>
                  <a:gd name="connsiteY1649" fmla="*/ 114597 h 1703481"/>
                  <a:gd name="connsiteX1650" fmla="*/ 1650732 w 3159202"/>
                  <a:gd name="connsiteY1650" fmla="*/ 112472 h 1703481"/>
                  <a:gd name="connsiteX1651" fmla="*/ 1647553 w 3159202"/>
                  <a:gd name="connsiteY1651" fmla="*/ 113235 h 1703481"/>
                  <a:gd name="connsiteX1652" fmla="*/ 1645738 w 3159202"/>
                  <a:gd name="connsiteY1652" fmla="*/ 115959 h 1703481"/>
                  <a:gd name="connsiteX1653" fmla="*/ 1644229 w 3159202"/>
                  <a:gd name="connsiteY1653" fmla="*/ 113835 h 1703481"/>
                  <a:gd name="connsiteX1654" fmla="*/ 1642105 w 3159202"/>
                  <a:gd name="connsiteY1654" fmla="*/ 114289 h 1703481"/>
                  <a:gd name="connsiteX1655" fmla="*/ 1638765 w 3159202"/>
                  <a:gd name="connsiteY1655" fmla="*/ 113235 h 1703481"/>
                  <a:gd name="connsiteX1656" fmla="*/ 1638164 w 3159202"/>
                  <a:gd name="connsiteY1656" fmla="*/ 111110 h 1703481"/>
                  <a:gd name="connsiteX1657" fmla="*/ 1637257 w 3159202"/>
                  <a:gd name="connsiteY1657" fmla="*/ 107932 h 1703481"/>
                  <a:gd name="connsiteX1658" fmla="*/ 1638927 w 3159202"/>
                  <a:gd name="connsiteY1658" fmla="*/ 106116 h 1703481"/>
                  <a:gd name="connsiteX1659" fmla="*/ 1640143 w 3159202"/>
                  <a:gd name="connsiteY1659" fmla="*/ 107932 h 1703481"/>
                  <a:gd name="connsiteX1660" fmla="*/ 1642867 w 3159202"/>
                  <a:gd name="connsiteY1660" fmla="*/ 106716 h 1703481"/>
                  <a:gd name="connsiteX1661" fmla="*/ 1643921 w 3159202"/>
                  <a:gd name="connsiteY1661" fmla="*/ 103829 h 1703481"/>
                  <a:gd name="connsiteX1662" fmla="*/ 1644683 w 3159202"/>
                  <a:gd name="connsiteY1662" fmla="*/ 100943 h 1703481"/>
                  <a:gd name="connsiteX1663" fmla="*/ 1644829 w 3159202"/>
                  <a:gd name="connsiteY1663" fmla="*/ 98673 h 1703481"/>
                  <a:gd name="connsiteX1664" fmla="*/ 1644375 w 3159202"/>
                  <a:gd name="connsiteY1664" fmla="*/ 94878 h 1703481"/>
                  <a:gd name="connsiteX1665" fmla="*/ 1644067 w 3159202"/>
                  <a:gd name="connsiteY1665" fmla="*/ 93208 h 1703481"/>
                  <a:gd name="connsiteX1666" fmla="*/ 1646500 w 3159202"/>
                  <a:gd name="connsiteY1666" fmla="*/ 94570 h 1703481"/>
                  <a:gd name="connsiteX1667" fmla="*/ 1648316 w 3159202"/>
                  <a:gd name="connsiteY1667" fmla="*/ 92300 h 1703481"/>
                  <a:gd name="connsiteX1668" fmla="*/ 1649532 w 3159202"/>
                  <a:gd name="connsiteY1668" fmla="*/ 91246 h 1703481"/>
                  <a:gd name="connsiteX1669" fmla="*/ 1649532 w 3159202"/>
                  <a:gd name="connsiteY1669" fmla="*/ 88522 h 1703481"/>
                  <a:gd name="connsiteX1670" fmla="*/ 1650586 w 3159202"/>
                  <a:gd name="connsiteY1670" fmla="*/ 85635 h 1703481"/>
                  <a:gd name="connsiteX1671" fmla="*/ 1653618 w 3159202"/>
                  <a:gd name="connsiteY1671" fmla="*/ 86398 h 1703481"/>
                  <a:gd name="connsiteX1672" fmla="*/ 1654834 w 3159202"/>
                  <a:gd name="connsiteY1672" fmla="*/ 84419 h 1703481"/>
                  <a:gd name="connsiteX1673" fmla="*/ 1653618 w 3159202"/>
                  <a:gd name="connsiteY1673" fmla="*/ 83203 h 1703481"/>
                  <a:gd name="connsiteX1674" fmla="*/ 1657867 w 3159202"/>
                  <a:gd name="connsiteY1674" fmla="*/ 80933 h 1703481"/>
                  <a:gd name="connsiteX1675" fmla="*/ 1654526 w 3159202"/>
                  <a:gd name="connsiteY1675" fmla="*/ 79425 h 1703481"/>
                  <a:gd name="connsiteX1676" fmla="*/ 1657105 w 3159202"/>
                  <a:gd name="connsiteY1676" fmla="*/ 78209 h 1703481"/>
                  <a:gd name="connsiteX1677" fmla="*/ 1659083 w 3159202"/>
                  <a:gd name="connsiteY1677" fmla="*/ 75776 h 1703481"/>
                  <a:gd name="connsiteX1678" fmla="*/ 1657105 w 3159202"/>
                  <a:gd name="connsiteY1678" fmla="*/ 74560 h 1703481"/>
                  <a:gd name="connsiteX1679" fmla="*/ 1654834 w 3159202"/>
                  <a:gd name="connsiteY1679" fmla="*/ 73344 h 1703481"/>
                  <a:gd name="connsiteX1680" fmla="*/ 1654526 w 3159202"/>
                  <a:gd name="connsiteY1680" fmla="*/ 71366 h 1703481"/>
                  <a:gd name="connsiteX1681" fmla="*/ 1655580 w 3159202"/>
                  <a:gd name="connsiteY1681" fmla="*/ 69695 h 1703481"/>
                  <a:gd name="connsiteX1682" fmla="*/ 1653910 w 3159202"/>
                  <a:gd name="connsiteY1682" fmla="*/ 67717 h 1703481"/>
                  <a:gd name="connsiteX1683" fmla="*/ 1651932 w 3159202"/>
                  <a:gd name="connsiteY1683" fmla="*/ 68479 h 1703481"/>
                  <a:gd name="connsiteX1684" fmla="*/ 1649808 w 3159202"/>
                  <a:gd name="connsiteY1684" fmla="*/ 68787 h 1703481"/>
                  <a:gd name="connsiteX1685" fmla="*/ 1650116 w 3159202"/>
                  <a:gd name="connsiteY1685" fmla="*/ 66663 h 1703481"/>
                  <a:gd name="connsiteX1686" fmla="*/ 1647991 w 3159202"/>
                  <a:gd name="connsiteY1686" fmla="*/ 66663 h 1703481"/>
                  <a:gd name="connsiteX1687" fmla="*/ 1647683 w 3159202"/>
                  <a:gd name="connsiteY1687" fmla="*/ 65447 h 1703481"/>
                  <a:gd name="connsiteX1688" fmla="*/ 1645251 w 3159202"/>
                  <a:gd name="connsiteY1688" fmla="*/ 63631 h 1703481"/>
                  <a:gd name="connsiteX1689" fmla="*/ 1644035 w 3159202"/>
                  <a:gd name="connsiteY1689" fmla="*/ 63631 h 1703481"/>
                  <a:gd name="connsiteX1690" fmla="*/ 1644635 w 3159202"/>
                  <a:gd name="connsiteY1690" fmla="*/ 65755 h 1703481"/>
                  <a:gd name="connsiteX1691" fmla="*/ 1642202 w 3159202"/>
                  <a:gd name="connsiteY1691" fmla="*/ 65609 h 1703481"/>
                  <a:gd name="connsiteX1692" fmla="*/ 1642965 w 3159202"/>
                  <a:gd name="connsiteY1692" fmla="*/ 67733 h 1703481"/>
                  <a:gd name="connsiteX1693" fmla="*/ 1640694 w 3159202"/>
                  <a:gd name="connsiteY1693" fmla="*/ 68787 h 1703481"/>
                  <a:gd name="connsiteX1694" fmla="*/ 1640694 w 3159202"/>
                  <a:gd name="connsiteY1694" fmla="*/ 66063 h 1703481"/>
                  <a:gd name="connsiteX1695" fmla="*/ 1638424 w 3159202"/>
                  <a:gd name="connsiteY1695" fmla="*/ 67571 h 1703481"/>
                  <a:gd name="connsiteX1696" fmla="*/ 1637516 w 3159202"/>
                  <a:gd name="connsiteY1696" fmla="*/ 64847 h 1703481"/>
                  <a:gd name="connsiteX1697" fmla="*/ 1632521 w 3159202"/>
                  <a:gd name="connsiteY1697" fmla="*/ 63631 h 1703481"/>
                  <a:gd name="connsiteX1698" fmla="*/ 1629035 w 3159202"/>
                  <a:gd name="connsiteY1698" fmla="*/ 67263 h 1703481"/>
                  <a:gd name="connsiteX1699" fmla="*/ 1626911 w 3159202"/>
                  <a:gd name="connsiteY1699" fmla="*/ 68171 h 1703481"/>
                  <a:gd name="connsiteX1700" fmla="*/ 1623279 w 3159202"/>
                  <a:gd name="connsiteY1700" fmla="*/ 69679 h 1703481"/>
                  <a:gd name="connsiteX1701" fmla="*/ 1621771 w 3159202"/>
                  <a:gd name="connsiteY1701" fmla="*/ 70895 h 1703481"/>
                  <a:gd name="connsiteX1702" fmla="*/ 1619500 w 3159202"/>
                  <a:gd name="connsiteY1702" fmla="*/ 70587 h 1703481"/>
                  <a:gd name="connsiteX1703" fmla="*/ 1616922 w 3159202"/>
                  <a:gd name="connsiteY1703" fmla="*/ 69225 h 1703481"/>
                  <a:gd name="connsiteX1704" fmla="*/ 1617068 w 3159202"/>
                  <a:gd name="connsiteY1704" fmla="*/ 67863 h 1703481"/>
                  <a:gd name="connsiteX1705" fmla="*/ 1620554 w 3159202"/>
                  <a:gd name="connsiteY1705" fmla="*/ 67263 h 1703481"/>
                  <a:gd name="connsiteX1706" fmla="*/ 1621608 w 3159202"/>
                  <a:gd name="connsiteY1706" fmla="*/ 67717 h 1703481"/>
                  <a:gd name="connsiteX1707" fmla="*/ 1624333 w 3159202"/>
                  <a:gd name="connsiteY1707" fmla="*/ 67263 h 1703481"/>
                  <a:gd name="connsiteX1708" fmla="*/ 1623733 w 3159202"/>
                  <a:gd name="connsiteY1708" fmla="*/ 63631 h 1703481"/>
                  <a:gd name="connsiteX1709" fmla="*/ 1625095 w 3159202"/>
                  <a:gd name="connsiteY1709" fmla="*/ 63631 h 1703481"/>
                  <a:gd name="connsiteX1710" fmla="*/ 1625695 w 3159202"/>
                  <a:gd name="connsiteY1710" fmla="*/ 58328 h 1703481"/>
                  <a:gd name="connsiteX1711" fmla="*/ 1623117 w 3159202"/>
                  <a:gd name="connsiteY1711" fmla="*/ 60452 h 1703481"/>
                  <a:gd name="connsiteX1712" fmla="*/ 1620684 w 3159202"/>
                  <a:gd name="connsiteY1712" fmla="*/ 58328 h 1703481"/>
                  <a:gd name="connsiteX1713" fmla="*/ 1617506 w 3159202"/>
                  <a:gd name="connsiteY1713" fmla="*/ 62268 h 1703481"/>
                  <a:gd name="connsiteX1714" fmla="*/ 1614781 w 3159202"/>
                  <a:gd name="connsiteY1714" fmla="*/ 62723 h 1703481"/>
                  <a:gd name="connsiteX1715" fmla="*/ 1611603 w 3159202"/>
                  <a:gd name="connsiteY1715" fmla="*/ 60906 h 1703481"/>
                  <a:gd name="connsiteX1716" fmla="*/ 1609479 w 3159202"/>
                  <a:gd name="connsiteY1716" fmla="*/ 64085 h 1703481"/>
                  <a:gd name="connsiteX1717" fmla="*/ 1607663 w 3159202"/>
                  <a:gd name="connsiteY1717" fmla="*/ 63031 h 1703481"/>
                  <a:gd name="connsiteX1718" fmla="*/ 1604630 w 3159202"/>
                  <a:gd name="connsiteY1718" fmla="*/ 63031 h 1703481"/>
                  <a:gd name="connsiteX1719" fmla="*/ 1602360 w 3159202"/>
                  <a:gd name="connsiteY1719" fmla="*/ 59398 h 1703481"/>
                  <a:gd name="connsiteX1720" fmla="*/ 1600090 w 3159202"/>
                  <a:gd name="connsiteY1720" fmla="*/ 61377 h 1703481"/>
                  <a:gd name="connsiteX1721" fmla="*/ 1592663 w 3159202"/>
                  <a:gd name="connsiteY1721" fmla="*/ 61523 h 1703481"/>
                  <a:gd name="connsiteX1722" fmla="*/ 1590993 w 3159202"/>
                  <a:gd name="connsiteY1722" fmla="*/ 60160 h 1703481"/>
                  <a:gd name="connsiteX1723" fmla="*/ 1593117 w 3159202"/>
                  <a:gd name="connsiteY1723" fmla="*/ 58312 h 1703481"/>
                  <a:gd name="connsiteX1724" fmla="*/ 1597203 w 3159202"/>
                  <a:gd name="connsiteY1724" fmla="*/ 58312 h 1703481"/>
                  <a:gd name="connsiteX1725" fmla="*/ 1599020 w 3159202"/>
                  <a:gd name="connsiteY1725" fmla="*/ 55604 h 1703481"/>
                  <a:gd name="connsiteX1726" fmla="*/ 1602814 w 3159202"/>
                  <a:gd name="connsiteY1726" fmla="*/ 54096 h 1703481"/>
                  <a:gd name="connsiteX1727" fmla="*/ 1605539 w 3159202"/>
                  <a:gd name="connsiteY1727" fmla="*/ 54096 h 1703481"/>
                  <a:gd name="connsiteX1728" fmla="*/ 1608425 w 3159202"/>
                  <a:gd name="connsiteY1728" fmla="*/ 53561 h 1703481"/>
                  <a:gd name="connsiteX1729" fmla="*/ 1610695 w 3159202"/>
                  <a:gd name="connsiteY1729" fmla="*/ 51826 h 1703481"/>
                  <a:gd name="connsiteX1730" fmla="*/ 1614781 w 3159202"/>
                  <a:gd name="connsiteY1730" fmla="*/ 50917 h 1703481"/>
                  <a:gd name="connsiteX1731" fmla="*/ 1617052 w 3159202"/>
                  <a:gd name="connsiteY1731" fmla="*/ 49101 h 1703481"/>
                  <a:gd name="connsiteX1732" fmla="*/ 1619030 w 3159202"/>
                  <a:gd name="connsiteY1732" fmla="*/ 45761 h 1703481"/>
                  <a:gd name="connsiteX1733" fmla="*/ 1617668 w 3159202"/>
                  <a:gd name="connsiteY1733" fmla="*/ 45761 h 1703481"/>
                  <a:gd name="connsiteX1734" fmla="*/ 1619484 w 3159202"/>
                  <a:gd name="connsiteY1734" fmla="*/ 43491 h 1703481"/>
                  <a:gd name="connsiteX1735" fmla="*/ 1621608 w 3159202"/>
                  <a:gd name="connsiteY1735" fmla="*/ 41983 h 1703481"/>
                  <a:gd name="connsiteX1736" fmla="*/ 1623879 w 3159202"/>
                  <a:gd name="connsiteY1736" fmla="*/ 37588 h 1703481"/>
                  <a:gd name="connsiteX1737" fmla="*/ 1624641 w 3159202"/>
                  <a:gd name="connsiteY1737" fmla="*/ 34410 h 1703481"/>
                  <a:gd name="connsiteX1738" fmla="*/ 1626149 w 3159202"/>
                  <a:gd name="connsiteY1738" fmla="*/ 34410 h 1703481"/>
                  <a:gd name="connsiteX1739" fmla="*/ 1627511 w 3159202"/>
                  <a:gd name="connsiteY1739" fmla="*/ 35772 h 1703481"/>
                  <a:gd name="connsiteX1740" fmla="*/ 1630089 w 3159202"/>
                  <a:gd name="connsiteY1740" fmla="*/ 36372 h 1703481"/>
                  <a:gd name="connsiteX1741" fmla="*/ 1631305 w 3159202"/>
                  <a:gd name="connsiteY1741" fmla="*/ 37588 h 1703481"/>
                  <a:gd name="connsiteX1742" fmla="*/ 1633430 w 3159202"/>
                  <a:gd name="connsiteY1742" fmla="*/ 37442 h 1703481"/>
                  <a:gd name="connsiteX1743" fmla="*/ 1633576 w 3159202"/>
                  <a:gd name="connsiteY1743" fmla="*/ 34410 h 1703481"/>
                  <a:gd name="connsiteX1744" fmla="*/ 1631451 w 3159202"/>
                  <a:gd name="connsiteY1744" fmla="*/ 33356 h 1703481"/>
                  <a:gd name="connsiteX1745" fmla="*/ 1630089 w 3159202"/>
                  <a:gd name="connsiteY1745" fmla="*/ 31848 h 1703481"/>
                  <a:gd name="connsiteX1746" fmla="*/ 1628273 w 3159202"/>
                  <a:gd name="connsiteY1746" fmla="*/ 30794 h 1703481"/>
                  <a:gd name="connsiteX1747" fmla="*/ 1627673 w 3159202"/>
                  <a:gd name="connsiteY1747" fmla="*/ 27761 h 1703481"/>
                  <a:gd name="connsiteX1748" fmla="*/ 1626457 w 3159202"/>
                  <a:gd name="connsiteY1748" fmla="*/ 25637 h 1703481"/>
                  <a:gd name="connsiteX1749" fmla="*/ 1627057 w 3159202"/>
                  <a:gd name="connsiteY1749" fmla="*/ 22151 h 1703481"/>
                  <a:gd name="connsiteX1750" fmla="*/ 1626749 w 3159202"/>
                  <a:gd name="connsiteY1750" fmla="*/ 19264 h 1703481"/>
                  <a:gd name="connsiteX1751" fmla="*/ 1624933 w 3159202"/>
                  <a:gd name="connsiteY1751" fmla="*/ 17140 h 1703481"/>
                  <a:gd name="connsiteX1752" fmla="*/ 1621754 w 3159202"/>
                  <a:gd name="connsiteY1752" fmla="*/ 17140 h 1703481"/>
                  <a:gd name="connsiteX1753" fmla="*/ 1620084 w 3159202"/>
                  <a:gd name="connsiteY1753" fmla="*/ 18048 h 1703481"/>
                  <a:gd name="connsiteX1754" fmla="*/ 1614928 w 3159202"/>
                  <a:gd name="connsiteY1754" fmla="*/ 18048 h 1703481"/>
                  <a:gd name="connsiteX1755" fmla="*/ 1609625 w 3159202"/>
                  <a:gd name="connsiteY1755" fmla="*/ 14708 h 1703481"/>
                  <a:gd name="connsiteX1756" fmla="*/ 1605830 w 3159202"/>
                  <a:gd name="connsiteY1756" fmla="*/ 13037 h 1703481"/>
                  <a:gd name="connsiteX1757" fmla="*/ 1604160 w 3159202"/>
                  <a:gd name="connsiteY1757" fmla="*/ 11367 h 1703481"/>
                  <a:gd name="connsiteX1758" fmla="*/ 1604014 w 3159202"/>
                  <a:gd name="connsiteY1758" fmla="*/ 7281 h 1703481"/>
                  <a:gd name="connsiteX1759" fmla="*/ 1602344 w 3159202"/>
                  <a:gd name="connsiteY1759" fmla="*/ 5303 h 1703481"/>
                  <a:gd name="connsiteX1760" fmla="*/ 1598857 w 3159202"/>
                  <a:gd name="connsiteY1760" fmla="*/ 5303 h 1703481"/>
                  <a:gd name="connsiteX1761" fmla="*/ 1596425 w 3159202"/>
                  <a:gd name="connsiteY1761" fmla="*/ 6973 h 1703481"/>
                  <a:gd name="connsiteX1762" fmla="*/ 1593085 w 3159202"/>
                  <a:gd name="connsiteY1762" fmla="*/ 5303 h 1703481"/>
                  <a:gd name="connsiteX1763" fmla="*/ 1592777 w 3159202"/>
                  <a:gd name="connsiteY1763" fmla="*/ 3794 h 1703481"/>
                  <a:gd name="connsiteX1764" fmla="*/ 1596717 w 3159202"/>
                  <a:gd name="connsiteY1764" fmla="*/ 1670 h 1703481"/>
                  <a:gd name="connsiteX1765" fmla="*/ 1592014 w 3159202"/>
                  <a:gd name="connsiteY1765" fmla="*/ 0 h 1703481"/>
                  <a:gd name="connsiteX1766" fmla="*/ 1585804 w 3159202"/>
                  <a:gd name="connsiteY1766" fmla="*/ 3032 h 1703481"/>
                  <a:gd name="connsiteX1767" fmla="*/ 1583988 w 3159202"/>
                  <a:gd name="connsiteY1767" fmla="*/ 5611 h 1703481"/>
                  <a:gd name="connsiteX1768" fmla="*/ 1583842 w 3159202"/>
                  <a:gd name="connsiteY1768" fmla="*/ 6827 h 1703481"/>
                  <a:gd name="connsiteX1769" fmla="*/ 1581264 w 3159202"/>
                  <a:gd name="connsiteY1769" fmla="*/ 9405 h 1703481"/>
                  <a:gd name="connsiteX1770" fmla="*/ 1579480 w 3159202"/>
                  <a:gd name="connsiteY1770" fmla="*/ 10913 h 1703481"/>
                  <a:gd name="connsiteX1771" fmla="*/ 1574745 w 3159202"/>
                  <a:gd name="connsiteY1771" fmla="*/ 11675 h 1703481"/>
                  <a:gd name="connsiteX1772" fmla="*/ 1572166 w 3159202"/>
                  <a:gd name="connsiteY1772" fmla="*/ 8951 h 1703481"/>
                  <a:gd name="connsiteX1773" fmla="*/ 1567918 w 3159202"/>
                  <a:gd name="connsiteY1773" fmla="*/ 13491 h 1703481"/>
                  <a:gd name="connsiteX1774" fmla="*/ 1564886 w 3159202"/>
                  <a:gd name="connsiteY1774" fmla="*/ 15162 h 1703481"/>
                  <a:gd name="connsiteX1775" fmla="*/ 1566102 w 3159202"/>
                  <a:gd name="connsiteY1775" fmla="*/ 16524 h 1703481"/>
                  <a:gd name="connsiteX1776" fmla="*/ 1564123 w 3159202"/>
                  <a:gd name="connsiteY1776" fmla="*/ 19556 h 1703481"/>
                  <a:gd name="connsiteX1777" fmla="*/ 1560491 w 3159202"/>
                  <a:gd name="connsiteY1777" fmla="*/ 21826 h 1703481"/>
                  <a:gd name="connsiteX1778" fmla="*/ 1558513 w 3159202"/>
                  <a:gd name="connsiteY1778" fmla="*/ 22426 h 1703481"/>
                  <a:gd name="connsiteX1779" fmla="*/ 1558059 w 3159202"/>
                  <a:gd name="connsiteY1779" fmla="*/ 25005 h 1703481"/>
                  <a:gd name="connsiteX1780" fmla="*/ 1556242 w 3159202"/>
                  <a:gd name="connsiteY1780" fmla="*/ 25459 h 1703481"/>
                  <a:gd name="connsiteX1781" fmla="*/ 1555026 w 3159202"/>
                  <a:gd name="connsiteY1781" fmla="*/ 29853 h 1703481"/>
                  <a:gd name="connsiteX1782" fmla="*/ 1553210 w 3159202"/>
                  <a:gd name="connsiteY1782" fmla="*/ 31977 h 1703481"/>
                  <a:gd name="connsiteX1783" fmla="*/ 1549416 w 3159202"/>
                  <a:gd name="connsiteY1783" fmla="*/ 33194 h 1703481"/>
                  <a:gd name="connsiteX1784" fmla="*/ 1546692 w 3159202"/>
                  <a:gd name="connsiteY1784" fmla="*/ 34864 h 1703481"/>
                  <a:gd name="connsiteX1785" fmla="*/ 1547146 w 3159202"/>
                  <a:gd name="connsiteY1785" fmla="*/ 36842 h 1703481"/>
                  <a:gd name="connsiteX1786" fmla="*/ 1546092 w 3159202"/>
                  <a:gd name="connsiteY1786" fmla="*/ 38658 h 1703481"/>
                  <a:gd name="connsiteX1787" fmla="*/ 1544876 w 3159202"/>
                  <a:gd name="connsiteY1787" fmla="*/ 41237 h 1703481"/>
                  <a:gd name="connsiteX1788" fmla="*/ 1541989 w 3159202"/>
                  <a:gd name="connsiteY1788" fmla="*/ 44269 h 1703481"/>
                  <a:gd name="connsiteX1789" fmla="*/ 1539865 w 3159202"/>
                  <a:gd name="connsiteY1789" fmla="*/ 46847 h 1703481"/>
                  <a:gd name="connsiteX1790" fmla="*/ 1537886 w 3159202"/>
                  <a:gd name="connsiteY1790" fmla="*/ 49734 h 1703481"/>
                  <a:gd name="connsiteX1791" fmla="*/ 1536524 w 3159202"/>
                  <a:gd name="connsiteY1791" fmla="*/ 52458 h 1703481"/>
                  <a:gd name="connsiteX1792" fmla="*/ 1534254 w 3159202"/>
                  <a:gd name="connsiteY1792" fmla="*/ 55636 h 1703481"/>
                  <a:gd name="connsiteX1793" fmla="*/ 1532746 w 3159202"/>
                  <a:gd name="connsiteY1793" fmla="*/ 57615 h 1703481"/>
                  <a:gd name="connsiteX1794" fmla="*/ 1530930 w 3159202"/>
                  <a:gd name="connsiteY1794" fmla="*/ 60647 h 1703481"/>
                  <a:gd name="connsiteX1795" fmla="*/ 1530784 w 3159202"/>
                  <a:gd name="connsiteY1795" fmla="*/ 63987 h 1703481"/>
                  <a:gd name="connsiteX1796" fmla="*/ 1531384 w 3159202"/>
                  <a:gd name="connsiteY1796" fmla="*/ 67166 h 1703481"/>
                  <a:gd name="connsiteX1797" fmla="*/ 1531530 w 3159202"/>
                  <a:gd name="connsiteY1797" fmla="*/ 69290 h 1703481"/>
                  <a:gd name="connsiteX1798" fmla="*/ 1530476 w 3159202"/>
                  <a:gd name="connsiteY1798" fmla="*/ 71268 h 1703481"/>
                  <a:gd name="connsiteX1799" fmla="*/ 1528206 w 3159202"/>
                  <a:gd name="connsiteY1799" fmla="*/ 70506 h 1703481"/>
                  <a:gd name="connsiteX1800" fmla="*/ 1527606 w 3159202"/>
                  <a:gd name="connsiteY1800" fmla="*/ 71268 h 1703481"/>
                  <a:gd name="connsiteX1801" fmla="*/ 1525790 w 3159202"/>
                  <a:gd name="connsiteY1801" fmla="*/ 71414 h 1703481"/>
                  <a:gd name="connsiteX1802" fmla="*/ 1525336 w 3159202"/>
                  <a:gd name="connsiteY1802" fmla="*/ 75663 h 1703481"/>
                  <a:gd name="connsiteX1803" fmla="*/ 1524119 w 3159202"/>
                  <a:gd name="connsiteY1803" fmla="*/ 78841 h 1703481"/>
                  <a:gd name="connsiteX1804" fmla="*/ 1522903 w 3159202"/>
                  <a:gd name="connsiteY1804" fmla="*/ 81565 h 1703481"/>
                  <a:gd name="connsiteX1805" fmla="*/ 1522903 w 3159202"/>
                  <a:gd name="connsiteY1805" fmla="*/ 83836 h 1703481"/>
                  <a:gd name="connsiteX1806" fmla="*/ 1524719 w 3159202"/>
                  <a:gd name="connsiteY1806" fmla="*/ 88230 h 1703481"/>
                  <a:gd name="connsiteX1807" fmla="*/ 1526081 w 3159202"/>
                  <a:gd name="connsiteY1807" fmla="*/ 90046 h 1703481"/>
                  <a:gd name="connsiteX1808" fmla="*/ 1528660 w 3159202"/>
                  <a:gd name="connsiteY1808" fmla="*/ 90954 h 1703481"/>
                  <a:gd name="connsiteX1809" fmla="*/ 1529876 w 3159202"/>
                  <a:gd name="connsiteY1809" fmla="*/ 91862 h 1703481"/>
                  <a:gd name="connsiteX1810" fmla="*/ 1530022 w 3159202"/>
                  <a:gd name="connsiteY1810" fmla="*/ 94132 h 1703481"/>
                  <a:gd name="connsiteX1811" fmla="*/ 1528660 w 3159202"/>
                  <a:gd name="connsiteY1811" fmla="*/ 96565 h 1703481"/>
                  <a:gd name="connsiteX1812" fmla="*/ 1528060 w 3159202"/>
                  <a:gd name="connsiteY1812" fmla="*/ 100197 h 1703481"/>
                  <a:gd name="connsiteX1813" fmla="*/ 1528060 w 3159202"/>
                  <a:gd name="connsiteY1813" fmla="*/ 102775 h 1703481"/>
                  <a:gd name="connsiteX1814" fmla="*/ 1528206 w 3159202"/>
                  <a:gd name="connsiteY1814" fmla="*/ 104754 h 1703481"/>
                  <a:gd name="connsiteX1815" fmla="*/ 1526990 w 3159202"/>
                  <a:gd name="connsiteY1815" fmla="*/ 107024 h 1703481"/>
                  <a:gd name="connsiteX1816" fmla="*/ 1526535 w 3159202"/>
                  <a:gd name="connsiteY1816" fmla="*/ 108840 h 1703481"/>
                  <a:gd name="connsiteX1817" fmla="*/ 1523357 w 3159202"/>
                  <a:gd name="connsiteY1817" fmla="*/ 109894 h 1703481"/>
                  <a:gd name="connsiteX1818" fmla="*/ 1526990 w 3159202"/>
                  <a:gd name="connsiteY1818" fmla="*/ 113981 h 1703481"/>
                  <a:gd name="connsiteX1819" fmla="*/ 1534724 w 3159202"/>
                  <a:gd name="connsiteY1819" fmla="*/ 114889 h 1703481"/>
                  <a:gd name="connsiteX1820" fmla="*/ 1536703 w 3159202"/>
                  <a:gd name="connsiteY1820" fmla="*/ 118521 h 1703481"/>
                  <a:gd name="connsiteX1821" fmla="*/ 1541243 w 3159202"/>
                  <a:gd name="connsiteY1821" fmla="*/ 118829 h 1703481"/>
                  <a:gd name="connsiteX1822" fmla="*/ 1542297 w 3159202"/>
                  <a:gd name="connsiteY1822" fmla="*/ 120645 h 1703481"/>
                  <a:gd name="connsiteX1823" fmla="*/ 1547000 w 3159202"/>
                  <a:gd name="connsiteY1823" fmla="*/ 123078 h 1703481"/>
                  <a:gd name="connsiteX1824" fmla="*/ 1548670 w 3159202"/>
                  <a:gd name="connsiteY1824" fmla="*/ 123386 h 1703481"/>
                  <a:gd name="connsiteX1825" fmla="*/ 1554881 w 3159202"/>
                  <a:gd name="connsiteY1825" fmla="*/ 128234 h 1703481"/>
                  <a:gd name="connsiteX1826" fmla="*/ 1547308 w 3159202"/>
                  <a:gd name="connsiteY1826" fmla="*/ 127926 h 1703481"/>
                  <a:gd name="connsiteX1827" fmla="*/ 1543367 w 3159202"/>
                  <a:gd name="connsiteY1827" fmla="*/ 125040 h 1703481"/>
                  <a:gd name="connsiteX1828" fmla="*/ 1540643 w 3159202"/>
                  <a:gd name="connsiteY1828" fmla="*/ 121861 h 1703481"/>
                  <a:gd name="connsiteX1829" fmla="*/ 1537157 w 3159202"/>
                  <a:gd name="connsiteY1829" fmla="*/ 120645 h 1703481"/>
                  <a:gd name="connsiteX1830" fmla="*/ 1532908 w 3159202"/>
                  <a:gd name="connsiteY1830" fmla="*/ 120337 h 1703481"/>
                  <a:gd name="connsiteX1831" fmla="*/ 1531854 w 3159202"/>
                  <a:gd name="connsiteY1831" fmla="*/ 118521 h 1703481"/>
                  <a:gd name="connsiteX1832" fmla="*/ 1527768 w 3159202"/>
                  <a:gd name="connsiteY1832" fmla="*/ 118521 h 1703481"/>
                  <a:gd name="connsiteX1833" fmla="*/ 1525952 w 3159202"/>
                  <a:gd name="connsiteY1833" fmla="*/ 119737 h 1703481"/>
                  <a:gd name="connsiteX1834" fmla="*/ 1525806 w 3159202"/>
                  <a:gd name="connsiteY1834" fmla="*/ 117759 h 1703481"/>
                  <a:gd name="connsiteX1835" fmla="*/ 1525660 w 3159202"/>
                  <a:gd name="connsiteY1835" fmla="*/ 115180 h 1703481"/>
                  <a:gd name="connsiteX1836" fmla="*/ 1523390 w 3159202"/>
                  <a:gd name="connsiteY1836" fmla="*/ 114581 h 1703481"/>
                  <a:gd name="connsiteX1837" fmla="*/ 1523244 w 3159202"/>
                  <a:gd name="connsiteY1837" fmla="*/ 111548 h 1703481"/>
                  <a:gd name="connsiteX1838" fmla="*/ 1519611 w 3159202"/>
                  <a:gd name="connsiteY1838" fmla="*/ 114272 h 1703481"/>
                  <a:gd name="connsiteX1839" fmla="*/ 1514763 w 3159202"/>
                  <a:gd name="connsiteY1839" fmla="*/ 115780 h 1703481"/>
                  <a:gd name="connsiteX1840" fmla="*/ 1507790 w 3159202"/>
                  <a:gd name="connsiteY1840" fmla="*/ 116543 h 1703481"/>
                  <a:gd name="connsiteX1841" fmla="*/ 1500509 w 3159202"/>
                  <a:gd name="connsiteY1841" fmla="*/ 116543 h 1703481"/>
                  <a:gd name="connsiteX1842" fmla="*/ 1496877 w 3159202"/>
                  <a:gd name="connsiteY1842" fmla="*/ 118667 h 1703481"/>
                  <a:gd name="connsiteX1843" fmla="*/ 1492628 w 3159202"/>
                  <a:gd name="connsiteY1843" fmla="*/ 118359 h 1703481"/>
                  <a:gd name="connsiteX1844" fmla="*/ 1488996 w 3159202"/>
                  <a:gd name="connsiteY1844" fmla="*/ 117143 h 1703481"/>
                  <a:gd name="connsiteX1845" fmla="*/ 1486272 w 3159202"/>
                  <a:gd name="connsiteY1845" fmla="*/ 115635 h 1703481"/>
                  <a:gd name="connsiteX1846" fmla="*/ 1482931 w 3159202"/>
                  <a:gd name="connsiteY1846" fmla="*/ 113818 h 1703481"/>
                  <a:gd name="connsiteX1847" fmla="*/ 1479753 w 3159202"/>
                  <a:gd name="connsiteY1847" fmla="*/ 114581 h 1703481"/>
                  <a:gd name="connsiteX1848" fmla="*/ 1479753 w 3159202"/>
                  <a:gd name="connsiteY1848" fmla="*/ 118067 h 1703481"/>
                  <a:gd name="connsiteX1849" fmla="*/ 1480515 w 3159202"/>
                  <a:gd name="connsiteY1849" fmla="*/ 120191 h 1703481"/>
                  <a:gd name="connsiteX1850" fmla="*/ 1482639 w 3159202"/>
                  <a:gd name="connsiteY1850" fmla="*/ 121553 h 1703481"/>
                  <a:gd name="connsiteX1851" fmla="*/ 1483093 w 3159202"/>
                  <a:gd name="connsiteY1851" fmla="*/ 125186 h 1703481"/>
                  <a:gd name="connsiteX1852" fmla="*/ 1484002 w 3159202"/>
                  <a:gd name="connsiteY1852" fmla="*/ 127618 h 1703481"/>
                  <a:gd name="connsiteX1853" fmla="*/ 1485980 w 3159202"/>
                  <a:gd name="connsiteY1853" fmla="*/ 126402 h 1703481"/>
                  <a:gd name="connsiteX1854" fmla="*/ 1488866 w 3159202"/>
                  <a:gd name="connsiteY1854" fmla="*/ 127910 h 1703481"/>
                  <a:gd name="connsiteX1855" fmla="*/ 1490374 w 3159202"/>
                  <a:gd name="connsiteY1855" fmla="*/ 130342 h 1703481"/>
                  <a:gd name="connsiteX1856" fmla="*/ 1491282 w 3159202"/>
                  <a:gd name="connsiteY1856" fmla="*/ 132775 h 1703481"/>
                  <a:gd name="connsiteX1857" fmla="*/ 1493261 w 3159202"/>
                  <a:gd name="connsiteY1857" fmla="*/ 134137 h 1703481"/>
                  <a:gd name="connsiteX1858" fmla="*/ 1497801 w 3159202"/>
                  <a:gd name="connsiteY1858" fmla="*/ 135191 h 1703481"/>
                  <a:gd name="connsiteX1859" fmla="*/ 1495369 w 3159202"/>
                  <a:gd name="connsiteY1859" fmla="*/ 137007 h 1703481"/>
                  <a:gd name="connsiteX1860" fmla="*/ 1495369 w 3159202"/>
                  <a:gd name="connsiteY1860" fmla="*/ 138985 h 1703481"/>
                  <a:gd name="connsiteX1861" fmla="*/ 1497947 w 3159202"/>
                  <a:gd name="connsiteY1861" fmla="*/ 142326 h 1703481"/>
                  <a:gd name="connsiteX1862" fmla="*/ 1499455 w 3159202"/>
                  <a:gd name="connsiteY1862" fmla="*/ 145050 h 1703481"/>
                  <a:gd name="connsiteX1863" fmla="*/ 1500509 w 3159202"/>
                  <a:gd name="connsiteY1863" fmla="*/ 148844 h 1703481"/>
                  <a:gd name="connsiteX1864" fmla="*/ 1500963 w 3159202"/>
                  <a:gd name="connsiteY1864" fmla="*/ 152331 h 1703481"/>
                  <a:gd name="connsiteX1865" fmla="*/ 1500963 w 3159202"/>
                  <a:gd name="connsiteY1865" fmla="*/ 153839 h 1703481"/>
                  <a:gd name="connsiteX1866" fmla="*/ 1503233 w 3159202"/>
                  <a:gd name="connsiteY1866" fmla="*/ 155509 h 1703481"/>
                  <a:gd name="connsiteX1867" fmla="*/ 1504903 w 3159202"/>
                  <a:gd name="connsiteY1867" fmla="*/ 157017 h 1703481"/>
                  <a:gd name="connsiteX1868" fmla="*/ 1505504 w 3159202"/>
                  <a:gd name="connsiteY1868" fmla="*/ 159287 h 1703481"/>
                  <a:gd name="connsiteX1869" fmla="*/ 1504903 w 3159202"/>
                  <a:gd name="connsiteY1869" fmla="*/ 161558 h 1703481"/>
                  <a:gd name="connsiteX1870" fmla="*/ 1502179 w 3159202"/>
                  <a:gd name="connsiteY1870" fmla="*/ 161412 h 1703481"/>
                  <a:gd name="connsiteX1871" fmla="*/ 1500509 w 3159202"/>
                  <a:gd name="connsiteY1871" fmla="*/ 158833 h 1703481"/>
                  <a:gd name="connsiteX1872" fmla="*/ 1499455 w 3159202"/>
                  <a:gd name="connsiteY1872" fmla="*/ 158525 h 1703481"/>
                  <a:gd name="connsiteX1873" fmla="*/ 1497947 w 3159202"/>
                  <a:gd name="connsiteY1873" fmla="*/ 160341 h 1703481"/>
                  <a:gd name="connsiteX1874" fmla="*/ 1499309 w 3159202"/>
                  <a:gd name="connsiteY1874" fmla="*/ 163974 h 1703481"/>
                  <a:gd name="connsiteX1875" fmla="*/ 1500363 w 3159202"/>
                  <a:gd name="connsiteY1875" fmla="*/ 165644 h 1703481"/>
                  <a:gd name="connsiteX1876" fmla="*/ 1499909 w 3159202"/>
                  <a:gd name="connsiteY1876" fmla="*/ 169730 h 1703481"/>
                  <a:gd name="connsiteX1877" fmla="*/ 1501888 w 3159202"/>
                  <a:gd name="connsiteY1877" fmla="*/ 173363 h 1703481"/>
                  <a:gd name="connsiteX1878" fmla="*/ 1497801 w 3159202"/>
                  <a:gd name="connsiteY1878" fmla="*/ 175033 h 1703481"/>
                  <a:gd name="connsiteX1879" fmla="*/ 1495677 w 3159202"/>
                  <a:gd name="connsiteY1879" fmla="*/ 175633 h 1703481"/>
                  <a:gd name="connsiteX1880" fmla="*/ 1492953 w 3159202"/>
                  <a:gd name="connsiteY1880" fmla="*/ 175779 h 1703481"/>
                  <a:gd name="connsiteX1881" fmla="*/ 1488866 w 3159202"/>
                  <a:gd name="connsiteY1881" fmla="*/ 178811 h 1703481"/>
                  <a:gd name="connsiteX1882" fmla="*/ 1489466 w 3159202"/>
                  <a:gd name="connsiteY1882" fmla="*/ 176541 h 1703481"/>
                  <a:gd name="connsiteX1883" fmla="*/ 1494007 w 3159202"/>
                  <a:gd name="connsiteY1883" fmla="*/ 172455 h 1703481"/>
                  <a:gd name="connsiteX1884" fmla="*/ 1496277 w 3159202"/>
                  <a:gd name="connsiteY1884" fmla="*/ 169114 h 1703481"/>
                  <a:gd name="connsiteX1885" fmla="*/ 1496585 w 3159202"/>
                  <a:gd name="connsiteY1885" fmla="*/ 166390 h 1703481"/>
                  <a:gd name="connsiteX1886" fmla="*/ 1495369 w 3159202"/>
                  <a:gd name="connsiteY1886" fmla="*/ 163503 h 1703481"/>
                  <a:gd name="connsiteX1887" fmla="*/ 1495369 w 3159202"/>
                  <a:gd name="connsiteY1887" fmla="*/ 160617 h 1703481"/>
                  <a:gd name="connsiteX1888" fmla="*/ 1498709 w 3159202"/>
                  <a:gd name="connsiteY1888" fmla="*/ 156369 h 1703481"/>
                  <a:gd name="connsiteX1889" fmla="*/ 1499163 w 3159202"/>
                  <a:gd name="connsiteY1889" fmla="*/ 155006 h 1703481"/>
                  <a:gd name="connsiteX1890" fmla="*/ 1499017 w 3159202"/>
                  <a:gd name="connsiteY1890" fmla="*/ 151374 h 1703481"/>
                  <a:gd name="connsiteX1891" fmla="*/ 1498109 w 3159202"/>
                  <a:gd name="connsiteY1891" fmla="*/ 149558 h 1703481"/>
                  <a:gd name="connsiteX1892" fmla="*/ 1495839 w 3159202"/>
                  <a:gd name="connsiteY1892" fmla="*/ 149558 h 1703481"/>
                  <a:gd name="connsiteX1893" fmla="*/ 1494623 w 3159202"/>
                  <a:gd name="connsiteY1893" fmla="*/ 151536 h 1703481"/>
                  <a:gd name="connsiteX1894" fmla="*/ 1492190 w 3159202"/>
                  <a:gd name="connsiteY1894" fmla="*/ 147596 h 1703481"/>
                  <a:gd name="connsiteX1895" fmla="*/ 1494915 w 3159202"/>
                  <a:gd name="connsiteY1895" fmla="*/ 142747 h 1703481"/>
                  <a:gd name="connsiteX1896" fmla="*/ 1489920 w 3159202"/>
                  <a:gd name="connsiteY1896" fmla="*/ 145780 h 1703481"/>
                  <a:gd name="connsiteX1897" fmla="*/ 1485834 w 3159202"/>
                  <a:gd name="connsiteY1897" fmla="*/ 144726 h 1703481"/>
                  <a:gd name="connsiteX1898" fmla="*/ 1485834 w 3159202"/>
                  <a:gd name="connsiteY1898" fmla="*/ 142747 h 1703481"/>
                  <a:gd name="connsiteX1899" fmla="*/ 1488866 w 3159202"/>
                  <a:gd name="connsiteY1899" fmla="*/ 140623 h 1703481"/>
                  <a:gd name="connsiteX1900" fmla="*/ 1489320 w 3159202"/>
                  <a:gd name="connsiteY1900" fmla="*/ 138353 h 1703481"/>
                  <a:gd name="connsiteX1901" fmla="*/ 1486742 w 3159202"/>
                  <a:gd name="connsiteY1901" fmla="*/ 139715 h 1703481"/>
                  <a:gd name="connsiteX1902" fmla="*/ 1485072 w 3159202"/>
                  <a:gd name="connsiteY1902" fmla="*/ 137899 h 1703481"/>
                  <a:gd name="connsiteX1903" fmla="*/ 1483401 w 3159202"/>
                  <a:gd name="connsiteY1903" fmla="*/ 137753 h 1703481"/>
                  <a:gd name="connsiteX1904" fmla="*/ 1480969 w 3159202"/>
                  <a:gd name="connsiteY1904" fmla="*/ 137607 h 1703481"/>
                  <a:gd name="connsiteX1905" fmla="*/ 1479607 w 3159202"/>
                  <a:gd name="connsiteY1905" fmla="*/ 139877 h 1703481"/>
                  <a:gd name="connsiteX1906" fmla="*/ 1478099 w 3159202"/>
                  <a:gd name="connsiteY1906" fmla="*/ 137753 h 1703481"/>
                  <a:gd name="connsiteX1907" fmla="*/ 1479007 w 3159202"/>
                  <a:gd name="connsiteY1907" fmla="*/ 134120 h 1703481"/>
                  <a:gd name="connsiteX1908" fmla="*/ 1475666 w 3159202"/>
                  <a:gd name="connsiteY1908" fmla="*/ 135629 h 1703481"/>
                  <a:gd name="connsiteX1909" fmla="*/ 1471418 w 3159202"/>
                  <a:gd name="connsiteY1909" fmla="*/ 140169 h 1703481"/>
                  <a:gd name="connsiteX1910" fmla="*/ 1465353 w 3159202"/>
                  <a:gd name="connsiteY1910" fmla="*/ 142601 h 1703481"/>
                  <a:gd name="connsiteX1911" fmla="*/ 1462013 w 3159202"/>
                  <a:gd name="connsiteY1911" fmla="*/ 144109 h 1703481"/>
                  <a:gd name="connsiteX1912" fmla="*/ 1461867 w 3159202"/>
                  <a:gd name="connsiteY1912" fmla="*/ 145326 h 1703481"/>
                  <a:gd name="connsiteX1913" fmla="*/ 1460651 w 3159202"/>
                  <a:gd name="connsiteY1913" fmla="*/ 146088 h 1703481"/>
                  <a:gd name="connsiteX1914" fmla="*/ 1463537 w 3159202"/>
                  <a:gd name="connsiteY1914" fmla="*/ 147304 h 1703481"/>
                  <a:gd name="connsiteX1915" fmla="*/ 1464445 w 3159202"/>
                  <a:gd name="connsiteY1915" fmla="*/ 148358 h 1703481"/>
                  <a:gd name="connsiteX1916" fmla="*/ 1467332 w 3159202"/>
                  <a:gd name="connsiteY1916" fmla="*/ 148358 h 1703481"/>
                  <a:gd name="connsiteX1917" fmla="*/ 1463991 w 3159202"/>
                  <a:gd name="connsiteY1917" fmla="*/ 150336 h 1703481"/>
                  <a:gd name="connsiteX1918" fmla="*/ 1461867 w 3159202"/>
                  <a:gd name="connsiteY1918" fmla="*/ 152461 h 1703481"/>
                  <a:gd name="connsiteX1919" fmla="*/ 1458835 w 3159202"/>
                  <a:gd name="connsiteY1919" fmla="*/ 152769 h 1703481"/>
                  <a:gd name="connsiteX1920" fmla="*/ 1458689 w 3159202"/>
                  <a:gd name="connsiteY1920" fmla="*/ 150644 h 1703481"/>
                  <a:gd name="connsiteX1921" fmla="*/ 1457181 w 3159202"/>
                  <a:gd name="connsiteY1921" fmla="*/ 150190 h 1703481"/>
                  <a:gd name="connsiteX1922" fmla="*/ 1457326 w 3159202"/>
                  <a:gd name="connsiteY1922" fmla="*/ 148828 h 1703481"/>
                  <a:gd name="connsiteX1923" fmla="*/ 1453078 w 3159202"/>
                  <a:gd name="connsiteY1923" fmla="*/ 152169 h 1703481"/>
                  <a:gd name="connsiteX1924" fmla="*/ 1456710 w 3159202"/>
                  <a:gd name="connsiteY1924" fmla="*/ 154601 h 1703481"/>
                  <a:gd name="connsiteX1925" fmla="*/ 1457926 w 3159202"/>
                  <a:gd name="connsiteY1925" fmla="*/ 158396 h 1703481"/>
                  <a:gd name="connsiteX1926" fmla="*/ 1455202 w 3159202"/>
                  <a:gd name="connsiteY1926" fmla="*/ 158850 h 1703481"/>
                  <a:gd name="connsiteX1927" fmla="*/ 1451408 w 3159202"/>
                  <a:gd name="connsiteY1927" fmla="*/ 157487 h 1703481"/>
                  <a:gd name="connsiteX1928" fmla="*/ 1448067 w 3159202"/>
                  <a:gd name="connsiteY1928" fmla="*/ 158850 h 1703481"/>
                  <a:gd name="connsiteX1929" fmla="*/ 1447467 w 3159202"/>
                  <a:gd name="connsiteY1929" fmla="*/ 161882 h 1703481"/>
                  <a:gd name="connsiteX1930" fmla="*/ 1444435 w 3159202"/>
                  <a:gd name="connsiteY1930" fmla="*/ 163098 h 1703481"/>
                  <a:gd name="connsiteX1931" fmla="*/ 1445797 w 3159202"/>
                  <a:gd name="connsiteY1931" fmla="*/ 159612 h 1703481"/>
                  <a:gd name="connsiteX1932" fmla="*/ 1444743 w 3159202"/>
                  <a:gd name="connsiteY1932" fmla="*/ 157341 h 1703481"/>
                  <a:gd name="connsiteX1933" fmla="*/ 1449138 w 3159202"/>
                  <a:gd name="connsiteY1933" fmla="*/ 149315 h 1703481"/>
                  <a:gd name="connsiteX1934" fmla="*/ 1443673 w 3159202"/>
                  <a:gd name="connsiteY1934" fmla="*/ 150985 h 1703481"/>
                  <a:gd name="connsiteX1935" fmla="*/ 1436554 w 3159202"/>
                  <a:gd name="connsiteY1935" fmla="*/ 155979 h 1703481"/>
                  <a:gd name="connsiteX1936" fmla="*/ 1436100 w 3159202"/>
                  <a:gd name="connsiteY1936" fmla="*/ 158558 h 1703481"/>
                  <a:gd name="connsiteX1937" fmla="*/ 1442473 w 3159202"/>
                  <a:gd name="connsiteY1937" fmla="*/ 155217 h 1703481"/>
                  <a:gd name="connsiteX1938" fmla="*/ 1443235 w 3159202"/>
                  <a:gd name="connsiteY1938" fmla="*/ 157033 h 1703481"/>
                  <a:gd name="connsiteX1939" fmla="*/ 1440965 w 3159202"/>
                  <a:gd name="connsiteY1939" fmla="*/ 159158 h 1703481"/>
                  <a:gd name="connsiteX1940" fmla="*/ 1439749 w 3159202"/>
                  <a:gd name="connsiteY1940" fmla="*/ 163244 h 1703481"/>
                  <a:gd name="connsiteX1941" fmla="*/ 1437770 w 3159202"/>
                  <a:gd name="connsiteY1941" fmla="*/ 164152 h 1703481"/>
                  <a:gd name="connsiteX1942" fmla="*/ 1437462 w 3159202"/>
                  <a:gd name="connsiteY1942" fmla="*/ 167784 h 1703481"/>
                  <a:gd name="connsiteX1943" fmla="*/ 1435646 w 3159202"/>
                  <a:gd name="connsiteY1943" fmla="*/ 165806 h 1703481"/>
                  <a:gd name="connsiteX1944" fmla="*/ 1433522 w 3159202"/>
                  <a:gd name="connsiteY1944" fmla="*/ 167168 h 1703481"/>
                  <a:gd name="connsiteX1945" fmla="*/ 1429435 w 3159202"/>
                  <a:gd name="connsiteY1945" fmla="*/ 167168 h 1703481"/>
                  <a:gd name="connsiteX1946" fmla="*/ 1433830 w 3159202"/>
                  <a:gd name="connsiteY1946" fmla="*/ 161104 h 1703481"/>
                  <a:gd name="connsiteX1947" fmla="*/ 1433522 w 3159202"/>
                  <a:gd name="connsiteY1947" fmla="*/ 158217 h 1703481"/>
                  <a:gd name="connsiteX1948" fmla="*/ 1430635 w 3159202"/>
                  <a:gd name="connsiteY1948" fmla="*/ 158363 h 1703481"/>
                  <a:gd name="connsiteX1949" fmla="*/ 1431690 w 3159202"/>
                  <a:gd name="connsiteY1949" fmla="*/ 156093 h 1703481"/>
                  <a:gd name="connsiteX1950" fmla="*/ 1428657 w 3159202"/>
                  <a:gd name="connsiteY1950" fmla="*/ 156239 h 1703481"/>
                  <a:gd name="connsiteX1951" fmla="*/ 1427295 w 3159202"/>
                  <a:gd name="connsiteY1951" fmla="*/ 156093 h 1703481"/>
                  <a:gd name="connsiteX1952" fmla="*/ 1425787 w 3159202"/>
                  <a:gd name="connsiteY1952" fmla="*/ 157001 h 1703481"/>
                  <a:gd name="connsiteX1953" fmla="*/ 1426387 w 3159202"/>
                  <a:gd name="connsiteY1953" fmla="*/ 158979 h 1703481"/>
                  <a:gd name="connsiteX1954" fmla="*/ 1426533 w 3159202"/>
                  <a:gd name="connsiteY1954" fmla="*/ 160795 h 1703481"/>
                  <a:gd name="connsiteX1955" fmla="*/ 1424554 w 3159202"/>
                  <a:gd name="connsiteY1955" fmla="*/ 161104 h 1703481"/>
                  <a:gd name="connsiteX1956" fmla="*/ 1423192 w 3159202"/>
                  <a:gd name="connsiteY1956" fmla="*/ 162612 h 1703481"/>
                  <a:gd name="connsiteX1957" fmla="*/ 1422884 w 3159202"/>
                  <a:gd name="connsiteY1957" fmla="*/ 160033 h 1703481"/>
                  <a:gd name="connsiteX1958" fmla="*/ 1420306 w 3159202"/>
                  <a:gd name="connsiteY1958" fmla="*/ 162158 h 1703481"/>
                  <a:gd name="connsiteX1959" fmla="*/ 1419398 w 3159202"/>
                  <a:gd name="connsiteY1959" fmla="*/ 164736 h 1703481"/>
                  <a:gd name="connsiteX1960" fmla="*/ 1417128 w 3159202"/>
                  <a:gd name="connsiteY1960" fmla="*/ 167168 h 1703481"/>
                  <a:gd name="connsiteX1961" fmla="*/ 1416528 w 3159202"/>
                  <a:gd name="connsiteY1961" fmla="*/ 170963 h 1703481"/>
                  <a:gd name="connsiteX1962" fmla="*/ 1414857 w 3159202"/>
                  <a:gd name="connsiteY1962" fmla="*/ 172017 h 1703481"/>
                  <a:gd name="connsiteX1963" fmla="*/ 1413495 w 3159202"/>
                  <a:gd name="connsiteY1963" fmla="*/ 170201 h 1703481"/>
                  <a:gd name="connsiteX1964" fmla="*/ 1411371 w 3159202"/>
                  <a:gd name="connsiteY1964" fmla="*/ 167930 h 1703481"/>
                  <a:gd name="connsiteX1965" fmla="*/ 1413495 w 3159202"/>
                  <a:gd name="connsiteY1965" fmla="*/ 165952 h 1703481"/>
                  <a:gd name="connsiteX1966" fmla="*/ 1415928 w 3159202"/>
                  <a:gd name="connsiteY1966" fmla="*/ 160650 h 1703481"/>
                  <a:gd name="connsiteX1967" fmla="*/ 1419868 w 3159202"/>
                  <a:gd name="connsiteY1967" fmla="*/ 157763 h 1703481"/>
                  <a:gd name="connsiteX1968" fmla="*/ 1421376 w 3159202"/>
                  <a:gd name="connsiteY1968" fmla="*/ 154731 h 1703481"/>
                  <a:gd name="connsiteX1969" fmla="*/ 1420468 w 3159202"/>
                  <a:gd name="connsiteY1969" fmla="*/ 151552 h 1703481"/>
                  <a:gd name="connsiteX1970" fmla="*/ 1423192 w 3159202"/>
                  <a:gd name="connsiteY1970" fmla="*/ 149736 h 1703481"/>
                  <a:gd name="connsiteX1971" fmla="*/ 1425171 w 3159202"/>
                  <a:gd name="connsiteY1971" fmla="*/ 149282 h 1703481"/>
                  <a:gd name="connsiteX1972" fmla="*/ 1423046 w 3159202"/>
                  <a:gd name="connsiteY1972" fmla="*/ 148066 h 1703481"/>
                  <a:gd name="connsiteX1973" fmla="*/ 1420776 w 3159202"/>
                  <a:gd name="connsiteY1973" fmla="*/ 148212 h 1703481"/>
                  <a:gd name="connsiteX1974" fmla="*/ 1420468 w 3159202"/>
                  <a:gd name="connsiteY1974" fmla="*/ 145634 h 1703481"/>
                  <a:gd name="connsiteX1975" fmla="*/ 1417436 w 3159202"/>
                  <a:gd name="connsiteY1975" fmla="*/ 145180 h 1703481"/>
                  <a:gd name="connsiteX1976" fmla="*/ 1418344 w 3159202"/>
                  <a:gd name="connsiteY1976" fmla="*/ 143509 h 1703481"/>
                  <a:gd name="connsiteX1977" fmla="*/ 1422284 w 3159202"/>
                  <a:gd name="connsiteY1977" fmla="*/ 144872 h 1703481"/>
                  <a:gd name="connsiteX1978" fmla="*/ 1424409 w 3159202"/>
                  <a:gd name="connsiteY1978" fmla="*/ 143963 h 1703481"/>
                  <a:gd name="connsiteX1979" fmla="*/ 1427133 w 3159202"/>
                  <a:gd name="connsiteY1979" fmla="*/ 145326 h 1703481"/>
                  <a:gd name="connsiteX1980" fmla="*/ 1428187 w 3159202"/>
                  <a:gd name="connsiteY1980" fmla="*/ 147450 h 1703481"/>
                  <a:gd name="connsiteX1981" fmla="*/ 1429403 w 3159202"/>
                  <a:gd name="connsiteY1981" fmla="*/ 145472 h 1703481"/>
                  <a:gd name="connsiteX1982" fmla="*/ 1429711 w 3159202"/>
                  <a:gd name="connsiteY1982" fmla="*/ 141839 h 1703481"/>
                  <a:gd name="connsiteX1983" fmla="*/ 1431835 w 3159202"/>
                  <a:gd name="connsiteY1983" fmla="*/ 144418 h 1703481"/>
                  <a:gd name="connsiteX1984" fmla="*/ 1431981 w 3159202"/>
                  <a:gd name="connsiteY1984" fmla="*/ 140169 h 1703481"/>
                  <a:gd name="connsiteX1985" fmla="*/ 1434560 w 3159202"/>
                  <a:gd name="connsiteY1985" fmla="*/ 136537 h 1703481"/>
                  <a:gd name="connsiteX1986" fmla="*/ 1435322 w 3159202"/>
                  <a:gd name="connsiteY1986" fmla="*/ 138969 h 1703481"/>
                  <a:gd name="connsiteX1987" fmla="*/ 1435322 w 3159202"/>
                  <a:gd name="connsiteY1987" fmla="*/ 143363 h 1703481"/>
                  <a:gd name="connsiteX1988" fmla="*/ 1437900 w 3159202"/>
                  <a:gd name="connsiteY1988" fmla="*/ 140185 h 1703481"/>
                  <a:gd name="connsiteX1989" fmla="*/ 1443202 w 3159202"/>
                  <a:gd name="connsiteY1989" fmla="*/ 138207 h 1703481"/>
                  <a:gd name="connsiteX1990" fmla="*/ 1439716 w 3159202"/>
                  <a:gd name="connsiteY1990" fmla="*/ 135775 h 1703481"/>
                  <a:gd name="connsiteX1991" fmla="*/ 1442894 w 3159202"/>
                  <a:gd name="connsiteY1991" fmla="*/ 131834 h 1703481"/>
                  <a:gd name="connsiteX1992" fmla="*/ 1441532 w 3159202"/>
                  <a:gd name="connsiteY1992" fmla="*/ 128202 h 1703481"/>
                  <a:gd name="connsiteX1993" fmla="*/ 1440024 w 3159202"/>
                  <a:gd name="connsiteY1993" fmla="*/ 130634 h 1703481"/>
                  <a:gd name="connsiteX1994" fmla="*/ 1438208 w 3159202"/>
                  <a:gd name="connsiteY1994" fmla="*/ 136553 h 1703481"/>
                  <a:gd name="connsiteX1995" fmla="*/ 1436084 w 3159202"/>
                  <a:gd name="connsiteY1995" fmla="*/ 135191 h 1703481"/>
                  <a:gd name="connsiteX1996" fmla="*/ 1435176 w 3159202"/>
                  <a:gd name="connsiteY1996" fmla="*/ 130942 h 1703481"/>
                  <a:gd name="connsiteX1997" fmla="*/ 1435776 w 3159202"/>
                  <a:gd name="connsiteY1997" fmla="*/ 128364 h 1703481"/>
                  <a:gd name="connsiteX1998" fmla="*/ 1433197 w 3159202"/>
                  <a:gd name="connsiteY1998" fmla="*/ 127602 h 1703481"/>
                  <a:gd name="connsiteX1999" fmla="*/ 1426533 w 3159202"/>
                  <a:gd name="connsiteY1999" fmla="*/ 127002 h 1703481"/>
                  <a:gd name="connsiteX2000" fmla="*/ 1425771 w 3159202"/>
                  <a:gd name="connsiteY2000" fmla="*/ 127310 h 1703481"/>
                  <a:gd name="connsiteX2001" fmla="*/ 1433051 w 3159202"/>
                  <a:gd name="connsiteY2001" fmla="*/ 129580 h 1703481"/>
                  <a:gd name="connsiteX2002" fmla="*/ 1433505 w 3159202"/>
                  <a:gd name="connsiteY2002" fmla="*/ 131850 h 1703481"/>
                  <a:gd name="connsiteX2003" fmla="*/ 1429873 w 3159202"/>
                  <a:gd name="connsiteY2003" fmla="*/ 130342 h 1703481"/>
                  <a:gd name="connsiteX2004" fmla="*/ 1426387 w 3159202"/>
                  <a:gd name="connsiteY2004" fmla="*/ 133067 h 1703481"/>
                  <a:gd name="connsiteX2005" fmla="*/ 1423663 w 3159202"/>
                  <a:gd name="connsiteY2005" fmla="*/ 135953 h 1703481"/>
                  <a:gd name="connsiteX2006" fmla="*/ 1421684 w 3159202"/>
                  <a:gd name="connsiteY2006" fmla="*/ 132321 h 1703481"/>
                  <a:gd name="connsiteX2007" fmla="*/ 1418960 w 3159202"/>
                  <a:gd name="connsiteY2007" fmla="*/ 134137 h 1703481"/>
                  <a:gd name="connsiteX2008" fmla="*/ 1417744 w 3159202"/>
                  <a:gd name="connsiteY2008" fmla="*/ 130796 h 1703481"/>
                  <a:gd name="connsiteX2009" fmla="*/ 1413949 w 3159202"/>
                  <a:gd name="connsiteY2009" fmla="*/ 131396 h 1703481"/>
                  <a:gd name="connsiteX2010" fmla="*/ 1413349 w 3159202"/>
                  <a:gd name="connsiteY2010" fmla="*/ 136245 h 1703481"/>
                  <a:gd name="connsiteX2011" fmla="*/ 1412133 w 3159202"/>
                  <a:gd name="connsiteY2011" fmla="*/ 136391 h 1703481"/>
                  <a:gd name="connsiteX2012" fmla="*/ 1410155 w 3159202"/>
                  <a:gd name="connsiteY2012" fmla="*/ 133812 h 1703481"/>
                  <a:gd name="connsiteX2013" fmla="*/ 1411663 w 3159202"/>
                  <a:gd name="connsiteY2013" fmla="*/ 132596 h 1703481"/>
                  <a:gd name="connsiteX2014" fmla="*/ 1406814 w 3159202"/>
                  <a:gd name="connsiteY2014" fmla="*/ 132288 h 1703481"/>
                  <a:gd name="connsiteX2015" fmla="*/ 1407415 w 3159202"/>
                  <a:gd name="connsiteY2015" fmla="*/ 134866 h 1703481"/>
                  <a:gd name="connsiteX2016" fmla="*/ 1405598 w 3159202"/>
                  <a:gd name="connsiteY2016" fmla="*/ 137591 h 1703481"/>
                  <a:gd name="connsiteX2017" fmla="*/ 1409847 w 3159202"/>
                  <a:gd name="connsiteY2017" fmla="*/ 139099 h 1703481"/>
                  <a:gd name="connsiteX2018" fmla="*/ 1411209 w 3159202"/>
                  <a:gd name="connsiteY2018" fmla="*/ 140607 h 1703481"/>
                  <a:gd name="connsiteX2019" fmla="*/ 1415003 w 3159202"/>
                  <a:gd name="connsiteY2019" fmla="*/ 140607 h 1703481"/>
                  <a:gd name="connsiteX2020" fmla="*/ 1414241 w 3159202"/>
                  <a:gd name="connsiteY2020" fmla="*/ 142731 h 1703481"/>
                  <a:gd name="connsiteX2021" fmla="*/ 1416511 w 3159202"/>
                  <a:gd name="connsiteY2021" fmla="*/ 143947 h 1703481"/>
                  <a:gd name="connsiteX2022" fmla="*/ 1416511 w 3159202"/>
                  <a:gd name="connsiteY2022" fmla="*/ 145001 h 1703481"/>
                  <a:gd name="connsiteX2023" fmla="*/ 1414533 w 3159202"/>
                  <a:gd name="connsiteY2023" fmla="*/ 145309 h 1703481"/>
                  <a:gd name="connsiteX2024" fmla="*/ 1412863 w 3159202"/>
                  <a:gd name="connsiteY2024" fmla="*/ 145001 h 1703481"/>
                  <a:gd name="connsiteX2025" fmla="*/ 1411355 w 3159202"/>
                  <a:gd name="connsiteY2025" fmla="*/ 143947 h 1703481"/>
                  <a:gd name="connsiteX2026" fmla="*/ 1409847 w 3159202"/>
                  <a:gd name="connsiteY2026" fmla="*/ 143947 h 1703481"/>
                  <a:gd name="connsiteX2027" fmla="*/ 1407723 w 3159202"/>
                  <a:gd name="connsiteY2027" fmla="*/ 142893 h 1703481"/>
                  <a:gd name="connsiteX2028" fmla="*/ 1407576 w 3159202"/>
                  <a:gd name="connsiteY2028" fmla="*/ 145326 h 1703481"/>
                  <a:gd name="connsiteX2029" fmla="*/ 1406523 w 3159202"/>
                  <a:gd name="connsiteY2029" fmla="*/ 147142 h 1703481"/>
                  <a:gd name="connsiteX2030" fmla="*/ 1405614 w 3159202"/>
                  <a:gd name="connsiteY2030" fmla="*/ 147742 h 1703481"/>
                  <a:gd name="connsiteX2031" fmla="*/ 1403490 w 3159202"/>
                  <a:gd name="connsiteY2031" fmla="*/ 146980 h 1703481"/>
                  <a:gd name="connsiteX2032" fmla="*/ 1401674 w 3159202"/>
                  <a:gd name="connsiteY2032" fmla="*/ 148796 h 1703481"/>
                  <a:gd name="connsiteX2033" fmla="*/ 1399242 w 3159202"/>
                  <a:gd name="connsiteY2033" fmla="*/ 147580 h 1703481"/>
                  <a:gd name="connsiteX2034" fmla="*/ 1397879 w 3159202"/>
                  <a:gd name="connsiteY2034" fmla="*/ 143785 h 1703481"/>
                  <a:gd name="connsiteX2035" fmla="*/ 1394247 w 3159202"/>
                  <a:gd name="connsiteY2035" fmla="*/ 143331 h 1703481"/>
                  <a:gd name="connsiteX2036" fmla="*/ 1390907 w 3159202"/>
                  <a:gd name="connsiteY2036" fmla="*/ 144385 h 1703481"/>
                  <a:gd name="connsiteX2037" fmla="*/ 1391215 w 3159202"/>
                  <a:gd name="connsiteY2037" fmla="*/ 145601 h 1703481"/>
                  <a:gd name="connsiteX2038" fmla="*/ 1395155 w 3159202"/>
                  <a:gd name="connsiteY2038" fmla="*/ 145455 h 1703481"/>
                  <a:gd name="connsiteX2039" fmla="*/ 1395463 w 3159202"/>
                  <a:gd name="connsiteY2039" fmla="*/ 146817 h 1703481"/>
                  <a:gd name="connsiteX2040" fmla="*/ 1392123 w 3159202"/>
                  <a:gd name="connsiteY2040" fmla="*/ 147580 h 1703481"/>
                  <a:gd name="connsiteX2041" fmla="*/ 1393485 w 3159202"/>
                  <a:gd name="connsiteY2041" fmla="*/ 150158 h 1703481"/>
                  <a:gd name="connsiteX2042" fmla="*/ 1389853 w 3159202"/>
                  <a:gd name="connsiteY2042" fmla="*/ 151374 h 1703481"/>
                  <a:gd name="connsiteX2043" fmla="*/ 1389253 w 3159202"/>
                  <a:gd name="connsiteY2043" fmla="*/ 150012 h 1703481"/>
                  <a:gd name="connsiteX2044" fmla="*/ 1387891 w 3159202"/>
                  <a:gd name="connsiteY2044" fmla="*/ 148650 h 1703481"/>
                  <a:gd name="connsiteX2045" fmla="*/ 1387583 w 3159202"/>
                  <a:gd name="connsiteY2045" fmla="*/ 145472 h 1703481"/>
                  <a:gd name="connsiteX2046" fmla="*/ 1385004 w 3159202"/>
                  <a:gd name="connsiteY2046" fmla="*/ 145926 h 1703481"/>
                  <a:gd name="connsiteX2047" fmla="*/ 1384096 w 3159202"/>
                  <a:gd name="connsiteY2047" fmla="*/ 148358 h 1703481"/>
                  <a:gd name="connsiteX2048" fmla="*/ 1382588 w 3159202"/>
                  <a:gd name="connsiteY2048" fmla="*/ 148212 h 1703481"/>
                  <a:gd name="connsiteX2049" fmla="*/ 1381534 w 3159202"/>
                  <a:gd name="connsiteY2049" fmla="*/ 146234 h 1703481"/>
                  <a:gd name="connsiteX2050" fmla="*/ 1380026 w 3159202"/>
                  <a:gd name="connsiteY2050" fmla="*/ 147288 h 1703481"/>
                  <a:gd name="connsiteX2051" fmla="*/ 1374561 w 3159202"/>
                  <a:gd name="connsiteY2051" fmla="*/ 146380 h 1703481"/>
                  <a:gd name="connsiteX2052" fmla="*/ 1373053 w 3159202"/>
                  <a:gd name="connsiteY2052" fmla="*/ 147288 h 1703481"/>
                  <a:gd name="connsiteX2053" fmla="*/ 1374107 w 3159202"/>
                  <a:gd name="connsiteY2053" fmla="*/ 149558 h 1703481"/>
                  <a:gd name="connsiteX2054" fmla="*/ 1375778 w 3159202"/>
                  <a:gd name="connsiteY2054" fmla="*/ 149104 h 1703481"/>
                  <a:gd name="connsiteX2055" fmla="*/ 1377594 w 3159202"/>
                  <a:gd name="connsiteY2055" fmla="*/ 150612 h 1703481"/>
                  <a:gd name="connsiteX2056" fmla="*/ 1379264 w 3159202"/>
                  <a:gd name="connsiteY2056" fmla="*/ 152282 h 1703481"/>
                  <a:gd name="connsiteX2057" fmla="*/ 1377448 w 3159202"/>
                  <a:gd name="connsiteY2057" fmla="*/ 152882 h 1703481"/>
                  <a:gd name="connsiteX2058" fmla="*/ 1374869 w 3159202"/>
                  <a:gd name="connsiteY2058" fmla="*/ 152736 h 1703481"/>
                  <a:gd name="connsiteX2059" fmla="*/ 1373653 w 3159202"/>
                  <a:gd name="connsiteY2059" fmla="*/ 151228 h 1703481"/>
                  <a:gd name="connsiteX2060" fmla="*/ 1373199 w 3159202"/>
                  <a:gd name="connsiteY2060" fmla="*/ 152736 h 1703481"/>
                  <a:gd name="connsiteX2061" fmla="*/ 1370621 w 3159202"/>
                  <a:gd name="connsiteY2061" fmla="*/ 152882 h 1703481"/>
                  <a:gd name="connsiteX2062" fmla="*/ 1368805 w 3159202"/>
                  <a:gd name="connsiteY2062" fmla="*/ 156514 h 1703481"/>
                  <a:gd name="connsiteX2063" fmla="*/ 1366826 w 3159202"/>
                  <a:gd name="connsiteY2063" fmla="*/ 156206 h 1703481"/>
                  <a:gd name="connsiteX2064" fmla="*/ 1367589 w 3159202"/>
                  <a:gd name="connsiteY2064" fmla="*/ 154390 h 1703481"/>
                  <a:gd name="connsiteX2065" fmla="*/ 1367281 w 3159202"/>
                  <a:gd name="connsiteY2065" fmla="*/ 152266 h 1703481"/>
                  <a:gd name="connsiteX2066" fmla="*/ 1365610 w 3159202"/>
                  <a:gd name="connsiteY2066" fmla="*/ 151812 h 1703481"/>
                  <a:gd name="connsiteX2067" fmla="*/ 1368188 w 3159202"/>
                  <a:gd name="connsiteY2067" fmla="*/ 149834 h 1703481"/>
                  <a:gd name="connsiteX2068" fmla="*/ 1367734 w 3159202"/>
                  <a:gd name="connsiteY2068" fmla="*/ 146655 h 1703481"/>
                  <a:gd name="connsiteX2069" fmla="*/ 1365464 w 3159202"/>
                  <a:gd name="connsiteY2069" fmla="*/ 149542 h 1703481"/>
                  <a:gd name="connsiteX2070" fmla="*/ 1365010 w 3159202"/>
                  <a:gd name="connsiteY2070" fmla="*/ 147417 h 1703481"/>
                  <a:gd name="connsiteX2071" fmla="*/ 1361670 w 3159202"/>
                  <a:gd name="connsiteY2071" fmla="*/ 148634 h 1703481"/>
                  <a:gd name="connsiteX2072" fmla="*/ 1363940 w 3159202"/>
                  <a:gd name="connsiteY2072" fmla="*/ 151066 h 1703481"/>
                  <a:gd name="connsiteX2073" fmla="*/ 1363940 w 3159202"/>
                  <a:gd name="connsiteY2073" fmla="*/ 154244 h 1703481"/>
                  <a:gd name="connsiteX2074" fmla="*/ 1361054 w 3159202"/>
                  <a:gd name="connsiteY2074" fmla="*/ 156823 h 1703481"/>
                  <a:gd name="connsiteX2075" fmla="*/ 1358475 w 3159202"/>
                  <a:gd name="connsiteY2075" fmla="*/ 154098 h 1703481"/>
                  <a:gd name="connsiteX2076" fmla="*/ 1359837 w 3159202"/>
                  <a:gd name="connsiteY2076" fmla="*/ 151520 h 1703481"/>
                  <a:gd name="connsiteX2077" fmla="*/ 1356805 w 3159202"/>
                  <a:gd name="connsiteY2077" fmla="*/ 154098 h 1703481"/>
                  <a:gd name="connsiteX2078" fmla="*/ 1356805 w 3159202"/>
                  <a:gd name="connsiteY2078" fmla="*/ 157131 h 1703481"/>
                  <a:gd name="connsiteX2079" fmla="*/ 1350140 w 3159202"/>
                  <a:gd name="connsiteY2079" fmla="*/ 156369 h 1703481"/>
                  <a:gd name="connsiteX2080" fmla="*/ 1349994 w 3159202"/>
                  <a:gd name="connsiteY2080" fmla="*/ 160163 h 1703481"/>
                  <a:gd name="connsiteX2081" fmla="*/ 1354989 w 3159202"/>
                  <a:gd name="connsiteY2081" fmla="*/ 160163 h 1703481"/>
                  <a:gd name="connsiteX2082" fmla="*/ 1356805 w 3159202"/>
                  <a:gd name="connsiteY2082" fmla="*/ 164558 h 1703481"/>
                  <a:gd name="connsiteX2083" fmla="*/ 1356351 w 3159202"/>
                  <a:gd name="connsiteY2083" fmla="*/ 166066 h 1703481"/>
                  <a:gd name="connsiteX2084" fmla="*/ 1360291 w 3159202"/>
                  <a:gd name="connsiteY2084" fmla="*/ 166974 h 1703481"/>
                  <a:gd name="connsiteX2085" fmla="*/ 1362270 w 3159202"/>
                  <a:gd name="connsiteY2085" fmla="*/ 165920 h 1703481"/>
                  <a:gd name="connsiteX2086" fmla="*/ 1359546 w 3159202"/>
                  <a:gd name="connsiteY2086" fmla="*/ 163341 h 1703481"/>
                  <a:gd name="connsiteX2087" fmla="*/ 1360453 w 3159202"/>
                  <a:gd name="connsiteY2087" fmla="*/ 162579 h 1703481"/>
                  <a:gd name="connsiteX2088" fmla="*/ 1361670 w 3159202"/>
                  <a:gd name="connsiteY2088" fmla="*/ 161525 h 1703481"/>
                  <a:gd name="connsiteX2089" fmla="*/ 1363648 w 3159202"/>
                  <a:gd name="connsiteY2089" fmla="*/ 160925 h 1703481"/>
                  <a:gd name="connsiteX2090" fmla="*/ 1365318 w 3159202"/>
                  <a:gd name="connsiteY2090" fmla="*/ 160779 h 1703481"/>
                  <a:gd name="connsiteX2091" fmla="*/ 1365172 w 3159202"/>
                  <a:gd name="connsiteY2091" fmla="*/ 163212 h 1703481"/>
                  <a:gd name="connsiteX2092" fmla="*/ 1367897 w 3159202"/>
                  <a:gd name="connsiteY2092" fmla="*/ 167006 h 1703481"/>
                  <a:gd name="connsiteX2093" fmla="*/ 1369405 w 3159202"/>
                  <a:gd name="connsiteY2093" fmla="*/ 167460 h 1703481"/>
                  <a:gd name="connsiteX2094" fmla="*/ 1369405 w 3159202"/>
                  <a:gd name="connsiteY2094" fmla="*/ 165482 h 1703481"/>
                  <a:gd name="connsiteX2095" fmla="*/ 1370459 w 3159202"/>
                  <a:gd name="connsiteY2095" fmla="*/ 161395 h 1703481"/>
                  <a:gd name="connsiteX2096" fmla="*/ 1371513 w 3159202"/>
                  <a:gd name="connsiteY2096" fmla="*/ 163374 h 1703481"/>
                  <a:gd name="connsiteX2097" fmla="*/ 1371205 w 3159202"/>
                  <a:gd name="connsiteY2097" fmla="*/ 165806 h 1703481"/>
                  <a:gd name="connsiteX2098" fmla="*/ 1373329 w 3159202"/>
                  <a:gd name="connsiteY2098" fmla="*/ 166860 h 1703481"/>
                  <a:gd name="connsiteX2099" fmla="*/ 1375761 w 3159202"/>
                  <a:gd name="connsiteY2099" fmla="*/ 164736 h 1703481"/>
                  <a:gd name="connsiteX2100" fmla="*/ 1380010 w 3159202"/>
                  <a:gd name="connsiteY2100" fmla="*/ 164282 h 1703481"/>
                  <a:gd name="connsiteX2101" fmla="*/ 1381988 w 3159202"/>
                  <a:gd name="connsiteY2101" fmla="*/ 162612 h 1703481"/>
                  <a:gd name="connsiteX2102" fmla="*/ 1382896 w 3159202"/>
                  <a:gd name="connsiteY2102" fmla="*/ 163666 h 1703481"/>
                  <a:gd name="connsiteX2103" fmla="*/ 1379102 w 3159202"/>
                  <a:gd name="connsiteY2103" fmla="*/ 165790 h 1703481"/>
                  <a:gd name="connsiteX2104" fmla="*/ 1377123 w 3159202"/>
                  <a:gd name="connsiteY2104" fmla="*/ 167768 h 1703481"/>
                  <a:gd name="connsiteX2105" fmla="*/ 1373491 w 3159202"/>
                  <a:gd name="connsiteY2105" fmla="*/ 168076 h 1703481"/>
                  <a:gd name="connsiteX2106" fmla="*/ 1367426 w 3159202"/>
                  <a:gd name="connsiteY2106" fmla="*/ 171109 h 1703481"/>
                  <a:gd name="connsiteX2107" fmla="*/ 1363486 w 3159202"/>
                  <a:gd name="connsiteY2107" fmla="*/ 173087 h 1703481"/>
                  <a:gd name="connsiteX2108" fmla="*/ 1358491 w 3159202"/>
                  <a:gd name="connsiteY2108" fmla="*/ 173849 h 1703481"/>
                  <a:gd name="connsiteX2109" fmla="*/ 1354243 w 3159202"/>
                  <a:gd name="connsiteY2109" fmla="*/ 175665 h 1703481"/>
                  <a:gd name="connsiteX2110" fmla="*/ 1348778 w 3159202"/>
                  <a:gd name="connsiteY2110" fmla="*/ 176427 h 1703481"/>
                  <a:gd name="connsiteX2111" fmla="*/ 1345600 w 3159202"/>
                  <a:gd name="connsiteY2111" fmla="*/ 179606 h 1703481"/>
                  <a:gd name="connsiteX2112" fmla="*/ 1340605 w 3159202"/>
                  <a:gd name="connsiteY2112" fmla="*/ 179460 h 1703481"/>
                  <a:gd name="connsiteX2113" fmla="*/ 1338935 w 3159202"/>
                  <a:gd name="connsiteY2113" fmla="*/ 181584 h 1703481"/>
                  <a:gd name="connsiteX2114" fmla="*/ 1336811 w 3159202"/>
                  <a:gd name="connsiteY2114" fmla="*/ 181276 h 1703481"/>
                  <a:gd name="connsiteX2115" fmla="*/ 1332870 w 3159202"/>
                  <a:gd name="connsiteY2115" fmla="*/ 182184 h 1703481"/>
                  <a:gd name="connsiteX2116" fmla="*/ 1333016 w 3159202"/>
                  <a:gd name="connsiteY2116" fmla="*/ 180514 h 1703481"/>
                  <a:gd name="connsiteX2117" fmla="*/ 1331201 w 3159202"/>
                  <a:gd name="connsiteY2117" fmla="*/ 180368 h 1703481"/>
                  <a:gd name="connsiteX2118" fmla="*/ 1329384 w 3159202"/>
                  <a:gd name="connsiteY2118" fmla="*/ 182946 h 1703481"/>
                  <a:gd name="connsiteX2119" fmla="*/ 1330600 w 3159202"/>
                  <a:gd name="connsiteY2119" fmla="*/ 185379 h 1703481"/>
                  <a:gd name="connsiteX2120" fmla="*/ 1330746 w 3159202"/>
                  <a:gd name="connsiteY2120" fmla="*/ 189011 h 1703481"/>
                  <a:gd name="connsiteX2121" fmla="*/ 1327860 w 3159202"/>
                  <a:gd name="connsiteY2121" fmla="*/ 188703 h 1703481"/>
                  <a:gd name="connsiteX2122" fmla="*/ 1326352 w 3159202"/>
                  <a:gd name="connsiteY2122" fmla="*/ 187341 h 1703481"/>
                  <a:gd name="connsiteX2123" fmla="*/ 1325136 w 3159202"/>
                  <a:gd name="connsiteY2123" fmla="*/ 189011 h 1703481"/>
                  <a:gd name="connsiteX2124" fmla="*/ 1322103 w 3159202"/>
                  <a:gd name="connsiteY2124" fmla="*/ 189465 h 1703481"/>
                  <a:gd name="connsiteX2125" fmla="*/ 1321957 w 3159202"/>
                  <a:gd name="connsiteY2125" fmla="*/ 186433 h 1703481"/>
                  <a:gd name="connsiteX2126" fmla="*/ 1319071 w 3159202"/>
                  <a:gd name="connsiteY2126" fmla="*/ 186433 h 1703481"/>
                  <a:gd name="connsiteX2127" fmla="*/ 1317255 w 3159202"/>
                  <a:gd name="connsiteY2127" fmla="*/ 190065 h 1703481"/>
                  <a:gd name="connsiteX2128" fmla="*/ 1315277 w 3159202"/>
                  <a:gd name="connsiteY2128" fmla="*/ 190373 h 1703481"/>
                  <a:gd name="connsiteX2129" fmla="*/ 1315277 w 3159202"/>
                  <a:gd name="connsiteY2129" fmla="*/ 185524 h 1703481"/>
                  <a:gd name="connsiteX2130" fmla="*/ 1313298 w 3159202"/>
                  <a:gd name="connsiteY2130" fmla="*/ 188103 h 1703481"/>
                  <a:gd name="connsiteX2131" fmla="*/ 1310720 w 3159202"/>
                  <a:gd name="connsiteY2131" fmla="*/ 188249 h 1703481"/>
                  <a:gd name="connsiteX2132" fmla="*/ 1309812 w 3159202"/>
                  <a:gd name="connsiteY2132" fmla="*/ 189757 h 1703481"/>
                  <a:gd name="connsiteX2133" fmla="*/ 1306633 w 3159202"/>
                  <a:gd name="connsiteY2133" fmla="*/ 191573 h 1703481"/>
                  <a:gd name="connsiteX2134" fmla="*/ 1301331 w 3159202"/>
                  <a:gd name="connsiteY2134" fmla="*/ 191427 h 1703481"/>
                  <a:gd name="connsiteX2135" fmla="*/ 1300731 w 3159202"/>
                  <a:gd name="connsiteY2135" fmla="*/ 192789 h 1703481"/>
                  <a:gd name="connsiteX2136" fmla="*/ 1296028 w 3159202"/>
                  <a:gd name="connsiteY2136" fmla="*/ 194151 h 1703481"/>
                  <a:gd name="connsiteX2137" fmla="*/ 1296028 w 3159202"/>
                  <a:gd name="connsiteY2137" fmla="*/ 195822 h 1703481"/>
                  <a:gd name="connsiteX2138" fmla="*/ 1298607 w 3159202"/>
                  <a:gd name="connsiteY2138" fmla="*/ 198400 h 1703481"/>
                  <a:gd name="connsiteX2139" fmla="*/ 1298461 w 3159202"/>
                  <a:gd name="connsiteY2139" fmla="*/ 199454 h 1703481"/>
                  <a:gd name="connsiteX2140" fmla="*/ 1295883 w 3159202"/>
                  <a:gd name="connsiteY2140" fmla="*/ 198238 h 1703481"/>
                  <a:gd name="connsiteX2141" fmla="*/ 1291488 w 3159202"/>
                  <a:gd name="connsiteY2141" fmla="*/ 200054 h 1703481"/>
                  <a:gd name="connsiteX2142" fmla="*/ 1290434 w 3159202"/>
                  <a:gd name="connsiteY2142" fmla="*/ 204302 h 1703481"/>
                  <a:gd name="connsiteX2143" fmla="*/ 1284677 w 3159202"/>
                  <a:gd name="connsiteY2143" fmla="*/ 205210 h 1703481"/>
                  <a:gd name="connsiteX2144" fmla="*/ 1285131 w 3159202"/>
                  <a:gd name="connsiteY2144" fmla="*/ 202940 h 1703481"/>
                  <a:gd name="connsiteX2145" fmla="*/ 1282099 w 3159202"/>
                  <a:gd name="connsiteY2145" fmla="*/ 202486 h 1703481"/>
                  <a:gd name="connsiteX2146" fmla="*/ 1282861 w 3159202"/>
                  <a:gd name="connsiteY2146" fmla="*/ 198546 h 1703481"/>
                  <a:gd name="connsiteX2147" fmla="*/ 1279829 w 3159202"/>
                  <a:gd name="connsiteY2147" fmla="*/ 202940 h 1703481"/>
                  <a:gd name="connsiteX2148" fmla="*/ 1274526 w 3159202"/>
                  <a:gd name="connsiteY2148" fmla="*/ 204156 h 1703481"/>
                  <a:gd name="connsiteX2149" fmla="*/ 1270894 w 3159202"/>
                  <a:gd name="connsiteY2149" fmla="*/ 206427 h 1703481"/>
                  <a:gd name="connsiteX2150" fmla="*/ 1273926 w 3159202"/>
                  <a:gd name="connsiteY2150" fmla="*/ 207481 h 1703481"/>
                  <a:gd name="connsiteX2151" fmla="*/ 1272110 w 3159202"/>
                  <a:gd name="connsiteY2151" fmla="*/ 209913 h 1703481"/>
                  <a:gd name="connsiteX2152" fmla="*/ 1268024 w 3159202"/>
                  <a:gd name="connsiteY2152" fmla="*/ 212637 h 1703481"/>
                  <a:gd name="connsiteX2153" fmla="*/ 1266807 w 3159202"/>
                  <a:gd name="connsiteY2153" fmla="*/ 214616 h 1703481"/>
                  <a:gd name="connsiteX2154" fmla="*/ 1267116 w 3159202"/>
                  <a:gd name="connsiteY2154" fmla="*/ 217194 h 1703481"/>
                  <a:gd name="connsiteX2155" fmla="*/ 1269240 w 3159202"/>
                  <a:gd name="connsiteY2155" fmla="*/ 220988 h 1703481"/>
                  <a:gd name="connsiteX2156" fmla="*/ 1265154 w 3159202"/>
                  <a:gd name="connsiteY2156" fmla="*/ 217502 h 1703481"/>
                  <a:gd name="connsiteX2157" fmla="*/ 1261213 w 3159202"/>
                  <a:gd name="connsiteY2157" fmla="*/ 223567 h 1703481"/>
                  <a:gd name="connsiteX2158" fmla="*/ 1261667 w 3159202"/>
                  <a:gd name="connsiteY2158" fmla="*/ 226745 h 1703481"/>
                  <a:gd name="connsiteX2159" fmla="*/ 1259689 w 3159202"/>
                  <a:gd name="connsiteY2159" fmla="*/ 228253 h 1703481"/>
                  <a:gd name="connsiteX2160" fmla="*/ 1259089 w 3159202"/>
                  <a:gd name="connsiteY2160" fmla="*/ 232339 h 1703481"/>
                  <a:gd name="connsiteX2161" fmla="*/ 1257581 w 3159202"/>
                  <a:gd name="connsiteY2161" fmla="*/ 231885 h 1703481"/>
                  <a:gd name="connsiteX2162" fmla="*/ 1257727 w 3159202"/>
                  <a:gd name="connsiteY2162" fmla="*/ 229615 h 1703481"/>
                  <a:gd name="connsiteX2163" fmla="*/ 1253932 w 3159202"/>
                  <a:gd name="connsiteY2163" fmla="*/ 231885 h 1703481"/>
                  <a:gd name="connsiteX2164" fmla="*/ 1250138 w 3159202"/>
                  <a:gd name="connsiteY2164" fmla="*/ 230669 h 1703481"/>
                  <a:gd name="connsiteX2165" fmla="*/ 1243165 w 3159202"/>
                  <a:gd name="connsiteY2165" fmla="*/ 230069 h 1703481"/>
                  <a:gd name="connsiteX2166" fmla="*/ 1240133 w 3159202"/>
                  <a:gd name="connsiteY2166" fmla="*/ 227637 h 1703481"/>
                  <a:gd name="connsiteX2167" fmla="*/ 1234376 w 3159202"/>
                  <a:gd name="connsiteY2167" fmla="*/ 229145 h 1703481"/>
                  <a:gd name="connsiteX2168" fmla="*/ 1231036 w 3159202"/>
                  <a:gd name="connsiteY2168" fmla="*/ 232631 h 1703481"/>
                  <a:gd name="connsiteX2169" fmla="*/ 1231944 w 3159202"/>
                  <a:gd name="connsiteY2169" fmla="*/ 234447 h 1703481"/>
                  <a:gd name="connsiteX2170" fmla="*/ 1236646 w 3159202"/>
                  <a:gd name="connsiteY2170" fmla="*/ 233993 h 1703481"/>
                  <a:gd name="connsiteX2171" fmla="*/ 1242257 w 3159202"/>
                  <a:gd name="connsiteY2171" fmla="*/ 237334 h 1703481"/>
                  <a:gd name="connsiteX2172" fmla="*/ 1243765 w 3159202"/>
                  <a:gd name="connsiteY2172" fmla="*/ 236734 h 1703481"/>
                  <a:gd name="connsiteX2173" fmla="*/ 1249230 w 3159202"/>
                  <a:gd name="connsiteY2173" fmla="*/ 237788 h 1703481"/>
                  <a:gd name="connsiteX2174" fmla="*/ 1251046 w 3159202"/>
                  <a:gd name="connsiteY2174" fmla="*/ 238096 h 1703481"/>
                  <a:gd name="connsiteX2175" fmla="*/ 1254532 w 3159202"/>
                  <a:gd name="connsiteY2175" fmla="*/ 240366 h 1703481"/>
                  <a:gd name="connsiteX2176" fmla="*/ 1253932 w 3159202"/>
                  <a:gd name="connsiteY2176" fmla="*/ 241420 h 1703481"/>
                  <a:gd name="connsiteX2177" fmla="*/ 1250592 w 3159202"/>
                  <a:gd name="connsiteY2177" fmla="*/ 239442 h 1703481"/>
                  <a:gd name="connsiteX2178" fmla="*/ 1246651 w 3159202"/>
                  <a:gd name="connsiteY2178" fmla="*/ 242166 h 1703481"/>
                  <a:gd name="connsiteX2179" fmla="*/ 1248014 w 3159202"/>
                  <a:gd name="connsiteY2179" fmla="*/ 245961 h 1703481"/>
                  <a:gd name="connsiteX2180" fmla="*/ 1243019 w 3159202"/>
                  <a:gd name="connsiteY2180" fmla="*/ 243836 h 1703481"/>
                  <a:gd name="connsiteX2181" fmla="*/ 1243927 w 3159202"/>
                  <a:gd name="connsiteY2181" fmla="*/ 241112 h 1703481"/>
                  <a:gd name="connsiteX2182" fmla="*/ 1242257 w 3159202"/>
                  <a:gd name="connsiteY2182" fmla="*/ 239604 h 1703481"/>
                  <a:gd name="connsiteX2183" fmla="*/ 1238916 w 3159202"/>
                  <a:gd name="connsiteY2183" fmla="*/ 240820 h 1703481"/>
                  <a:gd name="connsiteX2184" fmla="*/ 1239370 w 3159202"/>
                  <a:gd name="connsiteY2184" fmla="*/ 243707 h 1703481"/>
                  <a:gd name="connsiteX2185" fmla="*/ 1241641 w 3159202"/>
                  <a:gd name="connsiteY2185" fmla="*/ 244161 h 1703481"/>
                  <a:gd name="connsiteX2186" fmla="*/ 1241949 w 3159202"/>
                  <a:gd name="connsiteY2186" fmla="*/ 245523 h 1703481"/>
                  <a:gd name="connsiteX2187" fmla="*/ 1239224 w 3159202"/>
                  <a:gd name="connsiteY2187" fmla="*/ 247955 h 1703481"/>
                  <a:gd name="connsiteX2188" fmla="*/ 1238008 w 3159202"/>
                  <a:gd name="connsiteY2188" fmla="*/ 247809 h 1703481"/>
                  <a:gd name="connsiteX2189" fmla="*/ 1238608 w 3159202"/>
                  <a:gd name="connsiteY2189" fmla="*/ 245085 h 1703481"/>
                  <a:gd name="connsiteX2190" fmla="*/ 1235722 w 3159202"/>
                  <a:gd name="connsiteY2190" fmla="*/ 243415 h 1703481"/>
                  <a:gd name="connsiteX2191" fmla="*/ 1234814 w 3159202"/>
                  <a:gd name="connsiteY2191" fmla="*/ 241145 h 1703481"/>
                  <a:gd name="connsiteX2192" fmla="*/ 1227533 w 3159202"/>
                  <a:gd name="connsiteY2192" fmla="*/ 244177 h 1703481"/>
                  <a:gd name="connsiteX2193" fmla="*/ 1228295 w 3159202"/>
                  <a:gd name="connsiteY2193" fmla="*/ 241907 h 1703481"/>
                  <a:gd name="connsiteX2194" fmla="*/ 1224809 w 3159202"/>
                  <a:gd name="connsiteY2194" fmla="*/ 241907 h 1703481"/>
                  <a:gd name="connsiteX2195" fmla="*/ 1225117 w 3159202"/>
                  <a:gd name="connsiteY2195" fmla="*/ 243577 h 1703481"/>
                  <a:gd name="connsiteX2196" fmla="*/ 1224809 w 3159202"/>
                  <a:gd name="connsiteY2196" fmla="*/ 246301 h 1703481"/>
                  <a:gd name="connsiteX2197" fmla="*/ 1226317 w 3159202"/>
                  <a:gd name="connsiteY2197" fmla="*/ 248279 h 1703481"/>
                  <a:gd name="connsiteX2198" fmla="*/ 1223285 w 3159202"/>
                  <a:gd name="connsiteY2198" fmla="*/ 249188 h 1703481"/>
                  <a:gd name="connsiteX2199" fmla="*/ 1221306 w 3159202"/>
                  <a:gd name="connsiteY2199" fmla="*/ 246755 h 1703481"/>
                  <a:gd name="connsiteX2200" fmla="*/ 1219036 w 3159202"/>
                  <a:gd name="connsiteY2200" fmla="*/ 248734 h 1703481"/>
                  <a:gd name="connsiteX2201" fmla="*/ 1220398 w 3159202"/>
                  <a:gd name="connsiteY2201" fmla="*/ 252820 h 1703481"/>
                  <a:gd name="connsiteX2202" fmla="*/ 1224338 w 3159202"/>
                  <a:gd name="connsiteY2202" fmla="*/ 252366 h 1703481"/>
                  <a:gd name="connsiteX2203" fmla="*/ 1227063 w 3159202"/>
                  <a:gd name="connsiteY2203" fmla="*/ 252674 h 1703481"/>
                  <a:gd name="connsiteX2204" fmla="*/ 1229041 w 3159202"/>
                  <a:gd name="connsiteY2204" fmla="*/ 253728 h 1703481"/>
                  <a:gd name="connsiteX2205" fmla="*/ 1231020 w 3159202"/>
                  <a:gd name="connsiteY2205" fmla="*/ 254182 h 1703481"/>
                  <a:gd name="connsiteX2206" fmla="*/ 1231782 w 3159202"/>
                  <a:gd name="connsiteY2206" fmla="*/ 255398 h 1703481"/>
                  <a:gd name="connsiteX2207" fmla="*/ 1233906 w 3159202"/>
                  <a:gd name="connsiteY2207" fmla="*/ 253728 h 1703481"/>
                  <a:gd name="connsiteX2208" fmla="*/ 1231636 w 3159202"/>
                  <a:gd name="connsiteY2208" fmla="*/ 252674 h 1703481"/>
                  <a:gd name="connsiteX2209" fmla="*/ 1230419 w 3159202"/>
                  <a:gd name="connsiteY2209" fmla="*/ 250550 h 1703481"/>
                  <a:gd name="connsiteX2210" fmla="*/ 1234960 w 3159202"/>
                  <a:gd name="connsiteY2210" fmla="*/ 251150 h 1703481"/>
                  <a:gd name="connsiteX2211" fmla="*/ 1237846 w 3159202"/>
                  <a:gd name="connsiteY2211" fmla="*/ 250550 h 1703481"/>
                  <a:gd name="connsiteX2212" fmla="*/ 1238154 w 3159202"/>
                  <a:gd name="connsiteY2212" fmla="*/ 251458 h 1703481"/>
                  <a:gd name="connsiteX2213" fmla="*/ 1236646 w 3159202"/>
                  <a:gd name="connsiteY2213" fmla="*/ 252058 h 1703481"/>
                  <a:gd name="connsiteX2214" fmla="*/ 1235884 w 3159202"/>
                  <a:gd name="connsiteY2214" fmla="*/ 257668 h 1703481"/>
                  <a:gd name="connsiteX2215" fmla="*/ 1237100 w 3159202"/>
                  <a:gd name="connsiteY2215" fmla="*/ 258122 h 1703481"/>
                  <a:gd name="connsiteX2216" fmla="*/ 1236192 w 3159202"/>
                  <a:gd name="connsiteY2216" fmla="*/ 261155 h 1703481"/>
                  <a:gd name="connsiteX2217" fmla="*/ 1234068 w 3159202"/>
                  <a:gd name="connsiteY2217" fmla="*/ 261755 h 1703481"/>
                  <a:gd name="connsiteX2218" fmla="*/ 1233614 w 3159202"/>
                  <a:gd name="connsiteY2218" fmla="*/ 260393 h 1703481"/>
                  <a:gd name="connsiteX2219" fmla="*/ 1231181 w 3159202"/>
                  <a:gd name="connsiteY2219" fmla="*/ 260085 h 1703481"/>
                  <a:gd name="connsiteX2220" fmla="*/ 1229965 w 3159202"/>
                  <a:gd name="connsiteY2220" fmla="*/ 263879 h 1703481"/>
                  <a:gd name="connsiteX2221" fmla="*/ 1231020 w 3159202"/>
                  <a:gd name="connsiteY2221" fmla="*/ 264787 h 1703481"/>
                  <a:gd name="connsiteX2222" fmla="*/ 1232527 w 3159202"/>
                  <a:gd name="connsiteY2222" fmla="*/ 264641 h 1703481"/>
                  <a:gd name="connsiteX2223" fmla="*/ 1232674 w 3159202"/>
                  <a:gd name="connsiteY2223" fmla="*/ 266149 h 1703481"/>
                  <a:gd name="connsiteX2224" fmla="*/ 1233128 w 3159202"/>
                  <a:gd name="connsiteY2224" fmla="*/ 269944 h 1703481"/>
                  <a:gd name="connsiteX2225" fmla="*/ 1232982 w 3159202"/>
                  <a:gd name="connsiteY2225" fmla="*/ 271160 h 1703481"/>
                  <a:gd name="connsiteX2226" fmla="*/ 1231003 w 3159202"/>
                  <a:gd name="connsiteY2226" fmla="*/ 270106 h 1703481"/>
                  <a:gd name="connsiteX2227" fmla="*/ 1228733 w 3159202"/>
                  <a:gd name="connsiteY2227" fmla="*/ 269960 h 1703481"/>
                  <a:gd name="connsiteX2228" fmla="*/ 1228425 w 3159202"/>
                  <a:gd name="connsiteY2228" fmla="*/ 266782 h 1703481"/>
                  <a:gd name="connsiteX2229" fmla="*/ 1225846 w 3159202"/>
                  <a:gd name="connsiteY2229" fmla="*/ 267090 h 1703481"/>
                  <a:gd name="connsiteX2230" fmla="*/ 1227663 w 3159202"/>
                  <a:gd name="connsiteY2230" fmla="*/ 264057 h 1703481"/>
                  <a:gd name="connsiteX2231" fmla="*/ 1225684 w 3159202"/>
                  <a:gd name="connsiteY2231" fmla="*/ 262079 h 1703481"/>
                  <a:gd name="connsiteX2232" fmla="*/ 1222506 w 3159202"/>
                  <a:gd name="connsiteY2232" fmla="*/ 262225 h 1703481"/>
                  <a:gd name="connsiteX2233" fmla="*/ 1221906 w 3159202"/>
                  <a:gd name="connsiteY2233" fmla="*/ 263441 h 1703481"/>
                  <a:gd name="connsiteX2234" fmla="*/ 1220544 w 3159202"/>
                  <a:gd name="connsiteY2234" fmla="*/ 262225 h 1703481"/>
                  <a:gd name="connsiteX2235" fmla="*/ 1219036 w 3159202"/>
                  <a:gd name="connsiteY2235" fmla="*/ 259955 h 1703481"/>
                  <a:gd name="connsiteX2236" fmla="*/ 1219344 w 3159202"/>
                  <a:gd name="connsiteY2236" fmla="*/ 258901 h 1703481"/>
                  <a:gd name="connsiteX2237" fmla="*/ 1222376 w 3159202"/>
                  <a:gd name="connsiteY2237" fmla="*/ 259809 h 1703481"/>
                  <a:gd name="connsiteX2238" fmla="*/ 1221614 w 3159202"/>
                  <a:gd name="connsiteY2238" fmla="*/ 257377 h 1703481"/>
                  <a:gd name="connsiteX2239" fmla="*/ 1218274 w 3159202"/>
                  <a:gd name="connsiteY2239" fmla="*/ 256160 h 1703481"/>
                  <a:gd name="connsiteX2240" fmla="*/ 1218274 w 3159202"/>
                  <a:gd name="connsiteY2240" fmla="*/ 254344 h 1703481"/>
                  <a:gd name="connsiteX2241" fmla="*/ 1216912 w 3159202"/>
                  <a:gd name="connsiteY2241" fmla="*/ 256014 h 1703481"/>
                  <a:gd name="connsiteX2242" fmla="*/ 1216312 w 3159202"/>
                  <a:gd name="connsiteY2242" fmla="*/ 253290 h 1703481"/>
                  <a:gd name="connsiteX2243" fmla="*/ 1214333 w 3159202"/>
                  <a:gd name="connsiteY2243" fmla="*/ 253144 h 1703481"/>
                  <a:gd name="connsiteX2244" fmla="*/ 1214187 w 3159202"/>
                  <a:gd name="connsiteY2244" fmla="*/ 255268 h 1703481"/>
                  <a:gd name="connsiteX2245" fmla="*/ 1216620 w 3159202"/>
                  <a:gd name="connsiteY2245" fmla="*/ 257539 h 1703481"/>
                  <a:gd name="connsiteX2246" fmla="*/ 1214804 w 3159202"/>
                  <a:gd name="connsiteY2246" fmla="*/ 261171 h 1703481"/>
                  <a:gd name="connsiteX2247" fmla="*/ 1212371 w 3159202"/>
                  <a:gd name="connsiteY2247" fmla="*/ 261171 h 1703481"/>
                  <a:gd name="connsiteX2248" fmla="*/ 1210247 w 3159202"/>
                  <a:gd name="connsiteY2248" fmla="*/ 263603 h 1703481"/>
                  <a:gd name="connsiteX2249" fmla="*/ 1211755 w 3159202"/>
                  <a:gd name="connsiteY2249" fmla="*/ 264965 h 1703481"/>
                  <a:gd name="connsiteX2250" fmla="*/ 1210539 w 3159202"/>
                  <a:gd name="connsiteY2250" fmla="*/ 266636 h 1703481"/>
                  <a:gd name="connsiteX2251" fmla="*/ 1209631 w 3159202"/>
                  <a:gd name="connsiteY2251" fmla="*/ 266782 h 1703481"/>
                  <a:gd name="connsiteX2252" fmla="*/ 1210393 w 3159202"/>
                  <a:gd name="connsiteY2252" fmla="*/ 269360 h 1703481"/>
                  <a:gd name="connsiteX2253" fmla="*/ 1213425 w 3159202"/>
                  <a:gd name="connsiteY2253" fmla="*/ 269506 h 1703481"/>
                  <a:gd name="connsiteX2254" fmla="*/ 1216766 w 3159202"/>
                  <a:gd name="connsiteY2254" fmla="*/ 269652 h 1703481"/>
                  <a:gd name="connsiteX2255" fmla="*/ 1219344 w 3159202"/>
                  <a:gd name="connsiteY2255" fmla="*/ 271160 h 1703481"/>
                  <a:gd name="connsiteX2256" fmla="*/ 1222068 w 3159202"/>
                  <a:gd name="connsiteY2256" fmla="*/ 270706 h 1703481"/>
                  <a:gd name="connsiteX2257" fmla="*/ 1222214 w 3159202"/>
                  <a:gd name="connsiteY2257" fmla="*/ 272214 h 1703481"/>
                  <a:gd name="connsiteX2258" fmla="*/ 1224646 w 3159202"/>
                  <a:gd name="connsiteY2258" fmla="*/ 273268 h 1703481"/>
                  <a:gd name="connsiteX2259" fmla="*/ 1224955 w 3159202"/>
                  <a:gd name="connsiteY2259" fmla="*/ 274030 h 1703481"/>
                  <a:gd name="connsiteX2260" fmla="*/ 1228895 w 3159202"/>
                  <a:gd name="connsiteY2260" fmla="*/ 274792 h 1703481"/>
                  <a:gd name="connsiteX2261" fmla="*/ 1227533 w 3159202"/>
                  <a:gd name="connsiteY2261" fmla="*/ 277062 h 1703481"/>
                  <a:gd name="connsiteX2262" fmla="*/ 1226025 w 3159202"/>
                  <a:gd name="connsiteY2262" fmla="*/ 277971 h 1703481"/>
                  <a:gd name="connsiteX2263" fmla="*/ 1227533 w 3159202"/>
                  <a:gd name="connsiteY2263" fmla="*/ 278279 h 1703481"/>
                  <a:gd name="connsiteX2264" fmla="*/ 1228441 w 3159202"/>
                  <a:gd name="connsiteY2264" fmla="*/ 279641 h 1703481"/>
                  <a:gd name="connsiteX2265" fmla="*/ 1228295 w 3159202"/>
                  <a:gd name="connsiteY2265" fmla="*/ 281765 h 1703481"/>
                  <a:gd name="connsiteX2266" fmla="*/ 1230111 w 3159202"/>
                  <a:gd name="connsiteY2266" fmla="*/ 282981 h 1703481"/>
                  <a:gd name="connsiteX2267" fmla="*/ 1230565 w 3159202"/>
                  <a:gd name="connsiteY2267" fmla="*/ 283889 h 1703481"/>
                  <a:gd name="connsiteX2268" fmla="*/ 1235722 w 3159202"/>
                  <a:gd name="connsiteY2268" fmla="*/ 283743 h 1703481"/>
                  <a:gd name="connsiteX2269" fmla="*/ 1237084 w 3159202"/>
                  <a:gd name="connsiteY2269" fmla="*/ 282073 h 1703481"/>
                  <a:gd name="connsiteX2270" fmla="*/ 1237230 w 3159202"/>
                  <a:gd name="connsiteY2270" fmla="*/ 284343 h 1703481"/>
                  <a:gd name="connsiteX2271" fmla="*/ 1236630 w 3159202"/>
                  <a:gd name="connsiteY2271" fmla="*/ 285397 h 1703481"/>
                  <a:gd name="connsiteX2272" fmla="*/ 1238754 w 3159202"/>
                  <a:gd name="connsiteY2272" fmla="*/ 289030 h 1703481"/>
                  <a:gd name="connsiteX2273" fmla="*/ 1235414 w 3159202"/>
                  <a:gd name="connsiteY2273" fmla="*/ 287522 h 1703481"/>
                  <a:gd name="connsiteX2274" fmla="*/ 1236176 w 3159202"/>
                  <a:gd name="connsiteY2274" fmla="*/ 296927 h 1703481"/>
                  <a:gd name="connsiteX2275" fmla="*/ 1233906 w 3159202"/>
                  <a:gd name="connsiteY2275" fmla="*/ 295711 h 1703481"/>
                  <a:gd name="connsiteX2276" fmla="*/ 1234052 w 3159202"/>
                  <a:gd name="connsiteY2276" fmla="*/ 291624 h 1703481"/>
                  <a:gd name="connsiteX2277" fmla="*/ 1231619 w 3159202"/>
                  <a:gd name="connsiteY2277" fmla="*/ 293440 h 1703481"/>
                  <a:gd name="connsiteX2278" fmla="*/ 1228133 w 3159202"/>
                  <a:gd name="connsiteY2278" fmla="*/ 293440 h 1703481"/>
                  <a:gd name="connsiteX2279" fmla="*/ 1232381 w 3159202"/>
                  <a:gd name="connsiteY2279" fmla="*/ 289954 h 1703481"/>
                  <a:gd name="connsiteX2280" fmla="*/ 1233744 w 3159202"/>
                  <a:gd name="connsiteY2280" fmla="*/ 288592 h 1703481"/>
                  <a:gd name="connsiteX2281" fmla="*/ 1233436 w 3159202"/>
                  <a:gd name="connsiteY2281" fmla="*/ 286468 h 1703481"/>
                  <a:gd name="connsiteX2282" fmla="*/ 1231311 w 3159202"/>
                  <a:gd name="connsiteY2282" fmla="*/ 286159 h 1703481"/>
                  <a:gd name="connsiteX2283" fmla="*/ 1230549 w 3159202"/>
                  <a:gd name="connsiteY2283" fmla="*/ 288284 h 1703481"/>
                  <a:gd name="connsiteX2284" fmla="*/ 1229787 w 3159202"/>
                  <a:gd name="connsiteY2284" fmla="*/ 286614 h 1703481"/>
                  <a:gd name="connsiteX2285" fmla="*/ 1227663 w 3159202"/>
                  <a:gd name="connsiteY2285" fmla="*/ 286759 h 1703481"/>
                  <a:gd name="connsiteX2286" fmla="*/ 1227517 w 3159202"/>
                  <a:gd name="connsiteY2286" fmla="*/ 285089 h 1703481"/>
                  <a:gd name="connsiteX2287" fmla="*/ 1226300 w 3159202"/>
                  <a:gd name="connsiteY2287" fmla="*/ 282365 h 1703481"/>
                  <a:gd name="connsiteX2288" fmla="*/ 1223868 w 3159202"/>
                  <a:gd name="connsiteY2288" fmla="*/ 281311 h 1703481"/>
                  <a:gd name="connsiteX2289" fmla="*/ 1221290 w 3159202"/>
                  <a:gd name="connsiteY2289" fmla="*/ 282527 h 1703481"/>
                  <a:gd name="connsiteX2290" fmla="*/ 1220236 w 3159202"/>
                  <a:gd name="connsiteY2290" fmla="*/ 284197 h 1703481"/>
                  <a:gd name="connsiteX2291" fmla="*/ 1216149 w 3159202"/>
                  <a:gd name="connsiteY2291" fmla="*/ 284343 h 1703481"/>
                  <a:gd name="connsiteX2292" fmla="*/ 1220398 w 3159202"/>
                  <a:gd name="connsiteY2292" fmla="*/ 286922 h 1703481"/>
                  <a:gd name="connsiteX2293" fmla="*/ 1220398 w 3159202"/>
                  <a:gd name="connsiteY2293" fmla="*/ 290716 h 1703481"/>
                  <a:gd name="connsiteX2294" fmla="*/ 1217220 w 3159202"/>
                  <a:gd name="connsiteY2294" fmla="*/ 288592 h 1703481"/>
                  <a:gd name="connsiteX2295" fmla="*/ 1215404 w 3159202"/>
                  <a:gd name="connsiteY2295" fmla="*/ 286922 h 1703481"/>
                  <a:gd name="connsiteX2296" fmla="*/ 1211917 w 3159202"/>
                  <a:gd name="connsiteY2296" fmla="*/ 288592 h 1703481"/>
                  <a:gd name="connsiteX2297" fmla="*/ 1211917 w 3159202"/>
                  <a:gd name="connsiteY2297" fmla="*/ 291316 h 1703481"/>
                  <a:gd name="connsiteX2298" fmla="*/ 1213896 w 3159202"/>
                  <a:gd name="connsiteY2298" fmla="*/ 294203 h 1703481"/>
                  <a:gd name="connsiteX2299" fmla="*/ 1213896 w 3159202"/>
                  <a:gd name="connsiteY2299" fmla="*/ 291932 h 1703481"/>
                  <a:gd name="connsiteX2300" fmla="*/ 1214495 w 3159202"/>
                  <a:gd name="connsiteY2300" fmla="*/ 291024 h 1703481"/>
                  <a:gd name="connsiteX2301" fmla="*/ 1216166 w 3159202"/>
                  <a:gd name="connsiteY2301" fmla="*/ 291786 h 1703481"/>
                  <a:gd name="connsiteX2302" fmla="*/ 1216620 w 3159202"/>
                  <a:gd name="connsiteY2302" fmla="*/ 294365 h 1703481"/>
                  <a:gd name="connsiteX2303" fmla="*/ 1216620 w 3159202"/>
                  <a:gd name="connsiteY2303" fmla="*/ 295581 h 1703481"/>
                  <a:gd name="connsiteX2304" fmla="*/ 1218890 w 3159202"/>
                  <a:gd name="connsiteY2304" fmla="*/ 295727 h 1703481"/>
                  <a:gd name="connsiteX2305" fmla="*/ 1220252 w 3159202"/>
                  <a:gd name="connsiteY2305" fmla="*/ 295419 h 1703481"/>
                  <a:gd name="connsiteX2306" fmla="*/ 1222068 w 3159202"/>
                  <a:gd name="connsiteY2306" fmla="*/ 297397 h 1703481"/>
                  <a:gd name="connsiteX2307" fmla="*/ 1225101 w 3159202"/>
                  <a:gd name="connsiteY2307" fmla="*/ 299213 h 1703481"/>
                  <a:gd name="connsiteX2308" fmla="*/ 1227679 w 3159202"/>
                  <a:gd name="connsiteY2308" fmla="*/ 299213 h 1703481"/>
                  <a:gd name="connsiteX2309" fmla="*/ 1229041 w 3159202"/>
                  <a:gd name="connsiteY2309" fmla="*/ 301646 h 1703481"/>
                  <a:gd name="connsiteX2310" fmla="*/ 1229641 w 3159202"/>
                  <a:gd name="connsiteY2310" fmla="*/ 304224 h 1703481"/>
                  <a:gd name="connsiteX2311" fmla="*/ 1229641 w 3159202"/>
                  <a:gd name="connsiteY2311" fmla="*/ 307402 h 1703481"/>
                  <a:gd name="connsiteX2312" fmla="*/ 1231149 w 3159202"/>
                  <a:gd name="connsiteY2312" fmla="*/ 309526 h 1703481"/>
                  <a:gd name="connsiteX2313" fmla="*/ 1229641 w 3159202"/>
                  <a:gd name="connsiteY2313" fmla="*/ 310743 h 1703481"/>
                  <a:gd name="connsiteX2314" fmla="*/ 1226609 w 3159202"/>
                  <a:gd name="connsiteY2314" fmla="*/ 308764 h 1703481"/>
                  <a:gd name="connsiteX2315" fmla="*/ 1225555 w 3159202"/>
                  <a:gd name="connsiteY2315" fmla="*/ 311651 h 1703481"/>
                  <a:gd name="connsiteX2316" fmla="*/ 1229041 w 3159202"/>
                  <a:gd name="connsiteY2316" fmla="*/ 313159 h 1703481"/>
                  <a:gd name="connsiteX2317" fmla="*/ 1232381 w 3159202"/>
                  <a:gd name="connsiteY2317" fmla="*/ 314375 h 1703481"/>
                  <a:gd name="connsiteX2318" fmla="*/ 1234360 w 3159202"/>
                  <a:gd name="connsiteY2318" fmla="*/ 316499 h 1703481"/>
                  <a:gd name="connsiteX2319" fmla="*/ 1236630 w 3159202"/>
                  <a:gd name="connsiteY2319" fmla="*/ 320294 h 1703481"/>
                  <a:gd name="connsiteX2320" fmla="*/ 1238138 w 3159202"/>
                  <a:gd name="connsiteY2320" fmla="*/ 323180 h 1703481"/>
                  <a:gd name="connsiteX2321" fmla="*/ 1238738 w 3159202"/>
                  <a:gd name="connsiteY2321" fmla="*/ 326667 h 1703481"/>
                  <a:gd name="connsiteX2322" fmla="*/ 1240100 w 3159202"/>
                  <a:gd name="connsiteY2322" fmla="*/ 328483 h 1703481"/>
                  <a:gd name="connsiteX2323" fmla="*/ 1241154 w 3159202"/>
                  <a:gd name="connsiteY2323" fmla="*/ 328483 h 1703481"/>
                  <a:gd name="connsiteX2324" fmla="*/ 1241462 w 3159202"/>
                  <a:gd name="connsiteY2324" fmla="*/ 323326 h 1703481"/>
                  <a:gd name="connsiteX2325" fmla="*/ 1242970 w 3159202"/>
                  <a:gd name="connsiteY2325" fmla="*/ 318477 h 1703481"/>
                  <a:gd name="connsiteX2326" fmla="*/ 1241754 w 3159202"/>
                  <a:gd name="connsiteY2326" fmla="*/ 315591 h 1703481"/>
                  <a:gd name="connsiteX2327" fmla="*/ 1236452 w 3159202"/>
                  <a:gd name="connsiteY2327" fmla="*/ 314683 h 1703481"/>
                  <a:gd name="connsiteX2328" fmla="*/ 1237360 w 3159202"/>
                  <a:gd name="connsiteY2328" fmla="*/ 312413 h 1703481"/>
                  <a:gd name="connsiteX2329" fmla="*/ 1240992 w 3159202"/>
                  <a:gd name="connsiteY2329" fmla="*/ 311959 h 1703481"/>
                  <a:gd name="connsiteX2330" fmla="*/ 1243424 w 3159202"/>
                  <a:gd name="connsiteY2330" fmla="*/ 313467 h 1703481"/>
                  <a:gd name="connsiteX2331" fmla="*/ 1246457 w 3159202"/>
                  <a:gd name="connsiteY2331" fmla="*/ 317715 h 1703481"/>
                  <a:gd name="connsiteX2332" fmla="*/ 1248127 w 3159202"/>
                  <a:gd name="connsiteY2332" fmla="*/ 319077 h 1703481"/>
                  <a:gd name="connsiteX2333" fmla="*/ 1247673 w 3159202"/>
                  <a:gd name="connsiteY2333" fmla="*/ 321202 h 1703481"/>
                  <a:gd name="connsiteX2334" fmla="*/ 1244787 w 3159202"/>
                  <a:gd name="connsiteY2334" fmla="*/ 318769 h 1703481"/>
                  <a:gd name="connsiteX2335" fmla="*/ 1243278 w 3159202"/>
                  <a:gd name="connsiteY2335" fmla="*/ 321348 h 1703481"/>
                  <a:gd name="connsiteX2336" fmla="*/ 1242371 w 3159202"/>
                  <a:gd name="connsiteY2336" fmla="*/ 328320 h 1703481"/>
                  <a:gd name="connsiteX2337" fmla="*/ 1242062 w 3159202"/>
                  <a:gd name="connsiteY2337" fmla="*/ 330445 h 1703481"/>
                  <a:gd name="connsiteX2338" fmla="*/ 1243570 w 3159202"/>
                  <a:gd name="connsiteY2338" fmla="*/ 331353 h 1703481"/>
                  <a:gd name="connsiteX2339" fmla="*/ 1243716 w 3159202"/>
                  <a:gd name="connsiteY2339" fmla="*/ 332569 h 1703481"/>
                  <a:gd name="connsiteX2340" fmla="*/ 1245386 w 3159202"/>
                  <a:gd name="connsiteY2340" fmla="*/ 334239 h 1703481"/>
                  <a:gd name="connsiteX2341" fmla="*/ 1243116 w 3159202"/>
                  <a:gd name="connsiteY2341" fmla="*/ 335747 h 1703481"/>
                  <a:gd name="connsiteX2342" fmla="*/ 1240846 w 3159202"/>
                  <a:gd name="connsiteY2342" fmla="*/ 338634 h 1703481"/>
                  <a:gd name="connsiteX2343" fmla="*/ 1241900 w 3159202"/>
                  <a:gd name="connsiteY2343" fmla="*/ 334093 h 1703481"/>
                  <a:gd name="connsiteX2344" fmla="*/ 1240992 w 3159202"/>
                  <a:gd name="connsiteY2344" fmla="*/ 331369 h 1703481"/>
                  <a:gd name="connsiteX2345" fmla="*/ 1238722 w 3159202"/>
                  <a:gd name="connsiteY2345" fmla="*/ 330007 h 1703481"/>
                  <a:gd name="connsiteX2346" fmla="*/ 1237052 w 3159202"/>
                  <a:gd name="connsiteY2346" fmla="*/ 328953 h 1703481"/>
                  <a:gd name="connsiteX2347" fmla="*/ 1233711 w 3159202"/>
                  <a:gd name="connsiteY2347" fmla="*/ 326521 h 1703481"/>
                  <a:gd name="connsiteX2348" fmla="*/ 1231279 w 3159202"/>
                  <a:gd name="connsiteY2348" fmla="*/ 325158 h 1703481"/>
                  <a:gd name="connsiteX2349" fmla="*/ 1227484 w 3159202"/>
                  <a:gd name="connsiteY2349" fmla="*/ 326667 h 1703481"/>
                  <a:gd name="connsiteX2350" fmla="*/ 1222782 w 3159202"/>
                  <a:gd name="connsiteY2350" fmla="*/ 326975 h 1703481"/>
                  <a:gd name="connsiteX2351" fmla="*/ 1220349 w 3159202"/>
                  <a:gd name="connsiteY2351" fmla="*/ 328029 h 1703481"/>
                  <a:gd name="connsiteX2352" fmla="*/ 1216409 w 3159202"/>
                  <a:gd name="connsiteY2352" fmla="*/ 328175 h 1703481"/>
                  <a:gd name="connsiteX2353" fmla="*/ 1213377 w 3159202"/>
                  <a:gd name="connsiteY2353" fmla="*/ 330607 h 1703481"/>
                  <a:gd name="connsiteX2354" fmla="*/ 1208836 w 3159202"/>
                  <a:gd name="connsiteY2354" fmla="*/ 330607 h 1703481"/>
                  <a:gd name="connsiteX2355" fmla="*/ 1205950 w 3159202"/>
                  <a:gd name="connsiteY2355" fmla="*/ 331661 h 1703481"/>
                  <a:gd name="connsiteX2356" fmla="*/ 1204588 w 3159202"/>
                  <a:gd name="connsiteY2356" fmla="*/ 333639 h 1703481"/>
                  <a:gd name="connsiteX2357" fmla="*/ 1203988 w 3159202"/>
                  <a:gd name="connsiteY2357" fmla="*/ 336218 h 1703481"/>
                  <a:gd name="connsiteX2358" fmla="*/ 1203680 w 3159202"/>
                  <a:gd name="connsiteY2358" fmla="*/ 339250 h 1703481"/>
                  <a:gd name="connsiteX2359" fmla="*/ 1198831 w 3159202"/>
                  <a:gd name="connsiteY2359" fmla="*/ 339704 h 1703481"/>
                  <a:gd name="connsiteX2360" fmla="*/ 1195199 w 3159202"/>
                  <a:gd name="connsiteY2360" fmla="*/ 340012 h 1703481"/>
                  <a:gd name="connsiteX2361" fmla="*/ 1192475 w 3159202"/>
                  <a:gd name="connsiteY2361" fmla="*/ 338504 h 1703481"/>
                  <a:gd name="connsiteX2362" fmla="*/ 1191420 w 3159202"/>
                  <a:gd name="connsiteY2362" fmla="*/ 336996 h 1703481"/>
                  <a:gd name="connsiteX2363" fmla="*/ 1192329 w 3159202"/>
                  <a:gd name="connsiteY2363" fmla="*/ 335942 h 1703481"/>
                  <a:gd name="connsiteX2364" fmla="*/ 1190821 w 3159202"/>
                  <a:gd name="connsiteY2364" fmla="*/ 335034 h 1703481"/>
                  <a:gd name="connsiteX2365" fmla="*/ 1186734 w 3159202"/>
                  <a:gd name="connsiteY2365" fmla="*/ 336088 h 1703481"/>
                  <a:gd name="connsiteX2366" fmla="*/ 1185972 w 3159202"/>
                  <a:gd name="connsiteY2366" fmla="*/ 337142 h 1703481"/>
                  <a:gd name="connsiteX2367" fmla="*/ 1182485 w 3159202"/>
                  <a:gd name="connsiteY2367" fmla="*/ 339412 h 1703481"/>
                  <a:gd name="connsiteX2368" fmla="*/ 1177021 w 3159202"/>
                  <a:gd name="connsiteY2368" fmla="*/ 339720 h 1703481"/>
                  <a:gd name="connsiteX2369" fmla="*/ 1167016 w 3159202"/>
                  <a:gd name="connsiteY2369" fmla="*/ 342607 h 1703481"/>
                  <a:gd name="connsiteX2370" fmla="*/ 1160805 w 3159202"/>
                  <a:gd name="connsiteY2370" fmla="*/ 344115 h 1703481"/>
                  <a:gd name="connsiteX2371" fmla="*/ 1150800 w 3159202"/>
                  <a:gd name="connsiteY2371" fmla="*/ 344423 h 1703481"/>
                  <a:gd name="connsiteX2372" fmla="*/ 1137617 w 3159202"/>
                  <a:gd name="connsiteY2372" fmla="*/ 344115 h 1703481"/>
                  <a:gd name="connsiteX2373" fmla="*/ 1127757 w 3159202"/>
                  <a:gd name="connsiteY2373" fmla="*/ 344715 h 1703481"/>
                  <a:gd name="connsiteX2374" fmla="*/ 1121385 w 3159202"/>
                  <a:gd name="connsiteY2374" fmla="*/ 346077 h 1703481"/>
                  <a:gd name="connsiteX2375" fmla="*/ 1118044 w 3159202"/>
                  <a:gd name="connsiteY2375" fmla="*/ 346839 h 1703481"/>
                  <a:gd name="connsiteX2376" fmla="*/ 1117898 w 3159202"/>
                  <a:gd name="connsiteY2376" fmla="*/ 348347 h 1703481"/>
                  <a:gd name="connsiteX2377" fmla="*/ 1113504 w 3159202"/>
                  <a:gd name="connsiteY2377" fmla="*/ 348655 h 1703481"/>
                  <a:gd name="connsiteX2378" fmla="*/ 1109255 w 3159202"/>
                  <a:gd name="connsiteY2378" fmla="*/ 349563 h 1703481"/>
                  <a:gd name="connsiteX2379" fmla="*/ 1107277 w 3159202"/>
                  <a:gd name="connsiteY2379" fmla="*/ 351687 h 1703481"/>
                  <a:gd name="connsiteX2380" fmla="*/ 1104845 w 3159202"/>
                  <a:gd name="connsiteY2380" fmla="*/ 350017 h 1703481"/>
                  <a:gd name="connsiteX2381" fmla="*/ 1099234 w 3159202"/>
                  <a:gd name="connsiteY2381" fmla="*/ 350925 h 1703481"/>
                  <a:gd name="connsiteX2382" fmla="*/ 1099688 w 3159202"/>
                  <a:gd name="connsiteY2382" fmla="*/ 353812 h 1703481"/>
                  <a:gd name="connsiteX2383" fmla="*/ 1102575 w 3159202"/>
                  <a:gd name="connsiteY2383" fmla="*/ 355936 h 1703481"/>
                  <a:gd name="connsiteX2384" fmla="*/ 1103174 w 3159202"/>
                  <a:gd name="connsiteY2384" fmla="*/ 360476 h 1703481"/>
                  <a:gd name="connsiteX2385" fmla="*/ 1101812 w 3159202"/>
                  <a:gd name="connsiteY2385" fmla="*/ 363655 h 1703481"/>
                  <a:gd name="connsiteX2386" fmla="*/ 1099088 w 3159202"/>
                  <a:gd name="connsiteY2386" fmla="*/ 365017 h 1703481"/>
                  <a:gd name="connsiteX2387" fmla="*/ 1097726 w 3159202"/>
                  <a:gd name="connsiteY2387" fmla="*/ 367903 h 1703481"/>
                  <a:gd name="connsiteX2388" fmla="*/ 1097726 w 3159202"/>
                  <a:gd name="connsiteY2388" fmla="*/ 369881 h 1703481"/>
                  <a:gd name="connsiteX2389" fmla="*/ 1101066 w 3159202"/>
                  <a:gd name="connsiteY2389" fmla="*/ 370481 h 1703481"/>
                  <a:gd name="connsiteX2390" fmla="*/ 1103337 w 3159202"/>
                  <a:gd name="connsiteY2390" fmla="*/ 372752 h 1703481"/>
                  <a:gd name="connsiteX2391" fmla="*/ 1104699 w 3159202"/>
                  <a:gd name="connsiteY2391" fmla="*/ 375476 h 1703481"/>
                  <a:gd name="connsiteX2392" fmla="*/ 1102120 w 3159202"/>
                  <a:gd name="connsiteY2392" fmla="*/ 376238 h 1703481"/>
                  <a:gd name="connsiteX2393" fmla="*/ 1100450 w 3159202"/>
                  <a:gd name="connsiteY2393" fmla="*/ 377454 h 1703481"/>
                  <a:gd name="connsiteX2394" fmla="*/ 1097872 w 3159202"/>
                  <a:gd name="connsiteY2394" fmla="*/ 377454 h 1703481"/>
                  <a:gd name="connsiteX2395" fmla="*/ 1097726 w 3159202"/>
                  <a:gd name="connsiteY2395" fmla="*/ 379887 h 1703481"/>
                  <a:gd name="connsiteX2396" fmla="*/ 1102428 w 3159202"/>
                  <a:gd name="connsiteY2396" fmla="*/ 380033 h 1703481"/>
                  <a:gd name="connsiteX2397" fmla="*/ 1102883 w 3159202"/>
                  <a:gd name="connsiteY2397" fmla="*/ 383211 h 1703481"/>
                  <a:gd name="connsiteX2398" fmla="*/ 1100304 w 3159202"/>
                  <a:gd name="connsiteY2398" fmla="*/ 384119 h 1703481"/>
                  <a:gd name="connsiteX2399" fmla="*/ 1105769 w 3159202"/>
                  <a:gd name="connsiteY2399" fmla="*/ 387151 h 1703481"/>
                  <a:gd name="connsiteX2400" fmla="*/ 1107131 w 3159202"/>
                  <a:gd name="connsiteY2400" fmla="*/ 391238 h 1703481"/>
                  <a:gd name="connsiteX2401" fmla="*/ 1108347 w 3159202"/>
                  <a:gd name="connsiteY2401" fmla="*/ 396540 h 1703481"/>
                  <a:gd name="connsiteX2402" fmla="*/ 1107293 w 3159202"/>
                  <a:gd name="connsiteY2402" fmla="*/ 402005 h 1703481"/>
                  <a:gd name="connsiteX2403" fmla="*/ 1107293 w 3159202"/>
                  <a:gd name="connsiteY2403" fmla="*/ 404729 h 1703481"/>
                  <a:gd name="connsiteX2404" fmla="*/ 1104715 w 3159202"/>
                  <a:gd name="connsiteY2404" fmla="*/ 408070 h 1703481"/>
                  <a:gd name="connsiteX2405" fmla="*/ 1103953 w 3159202"/>
                  <a:gd name="connsiteY2405" fmla="*/ 411410 h 1703481"/>
                  <a:gd name="connsiteX2406" fmla="*/ 1104715 w 3159202"/>
                  <a:gd name="connsiteY2406" fmla="*/ 414588 h 1703481"/>
                  <a:gd name="connsiteX2407" fmla="*/ 1105023 w 3159202"/>
                  <a:gd name="connsiteY2407" fmla="*/ 417021 h 1703481"/>
                  <a:gd name="connsiteX2408" fmla="*/ 1107147 w 3159202"/>
                  <a:gd name="connsiteY2408" fmla="*/ 417167 h 1703481"/>
                  <a:gd name="connsiteX2409" fmla="*/ 1107601 w 3159202"/>
                  <a:gd name="connsiteY2409" fmla="*/ 420345 h 1703481"/>
                  <a:gd name="connsiteX2410" fmla="*/ 1107456 w 3159202"/>
                  <a:gd name="connsiteY2410" fmla="*/ 422469 h 1703481"/>
                  <a:gd name="connsiteX2411" fmla="*/ 1106093 w 3159202"/>
                  <a:gd name="connsiteY2411" fmla="*/ 423069 h 1703481"/>
                  <a:gd name="connsiteX2412" fmla="*/ 1107456 w 3159202"/>
                  <a:gd name="connsiteY2412" fmla="*/ 426247 h 1703481"/>
                  <a:gd name="connsiteX2413" fmla="*/ 1111088 w 3159202"/>
                  <a:gd name="connsiteY2413" fmla="*/ 431550 h 1703481"/>
                  <a:gd name="connsiteX2414" fmla="*/ 1113812 w 3159202"/>
                  <a:gd name="connsiteY2414" fmla="*/ 433058 h 1703481"/>
                  <a:gd name="connsiteX2415" fmla="*/ 1115628 w 3159202"/>
                  <a:gd name="connsiteY2415" fmla="*/ 434728 h 1703481"/>
                  <a:gd name="connsiteX2416" fmla="*/ 1118060 w 3159202"/>
                  <a:gd name="connsiteY2416" fmla="*/ 434728 h 1703481"/>
                  <a:gd name="connsiteX2417" fmla="*/ 1121547 w 3159202"/>
                  <a:gd name="connsiteY2417" fmla="*/ 435328 h 1703481"/>
                  <a:gd name="connsiteX2418" fmla="*/ 1126395 w 3159202"/>
                  <a:gd name="connsiteY2418" fmla="*/ 436690 h 1703481"/>
                  <a:gd name="connsiteX2419" fmla="*/ 1130936 w 3159202"/>
                  <a:gd name="connsiteY2419" fmla="*/ 439123 h 1703481"/>
                  <a:gd name="connsiteX2420" fmla="*/ 1133514 w 3159202"/>
                  <a:gd name="connsiteY2420" fmla="*/ 440031 h 1703481"/>
                  <a:gd name="connsiteX2421" fmla="*/ 1135946 w 3159202"/>
                  <a:gd name="connsiteY2421" fmla="*/ 442009 h 1703481"/>
                  <a:gd name="connsiteX2422" fmla="*/ 1137925 w 3159202"/>
                  <a:gd name="connsiteY2422" fmla="*/ 445042 h 1703481"/>
                  <a:gd name="connsiteX2423" fmla="*/ 1138833 w 3159202"/>
                  <a:gd name="connsiteY2423" fmla="*/ 448528 h 1703481"/>
                  <a:gd name="connsiteX2424" fmla="*/ 1136708 w 3159202"/>
                  <a:gd name="connsiteY2424" fmla="*/ 452322 h 1703481"/>
                  <a:gd name="connsiteX2425" fmla="*/ 1137309 w 3159202"/>
                  <a:gd name="connsiteY2425" fmla="*/ 453685 h 1703481"/>
                  <a:gd name="connsiteX2426" fmla="*/ 1140341 w 3159202"/>
                  <a:gd name="connsiteY2426" fmla="*/ 455663 h 1703481"/>
                  <a:gd name="connsiteX2427" fmla="*/ 1142157 w 3159202"/>
                  <a:gd name="connsiteY2427" fmla="*/ 457787 h 1703481"/>
                  <a:gd name="connsiteX2428" fmla="*/ 1143665 w 3159202"/>
                  <a:gd name="connsiteY2428" fmla="*/ 460673 h 1703481"/>
                  <a:gd name="connsiteX2429" fmla="*/ 1144719 w 3159202"/>
                  <a:gd name="connsiteY2429" fmla="*/ 463252 h 1703481"/>
                  <a:gd name="connsiteX2430" fmla="*/ 1145319 w 3159202"/>
                  <a:gd name="connsiteY2430" fmla="*/ 466284 h 1703481"/>
                  <a:gd name="connsiteX2431" fmla="*/ 1145919 w 3159202"/>
                  <a:gd name="connsiteY2431" fmla="*/ 465376 h 1703481"/>
                  <a:gd name="connsiteX2432" fmla="*/ 1148352 w 3159202"/>
                  <a:gd name="connsiteY2432" fmla="*/ 466592 h 1703481"/>
                  <a:gd name="connsiteX2433" fmla="*/ 1151838 w 3159202"/>
                  <a:gd name="connsiteY2433" fmla="*/ 466738 h 1703481"/>
                  <a:gd name="connsiteX2434" fmla="*/ 1154724 w 3159202"/>
                  <a:gd name="connsiteY2434" fmla="*/ 466284 h 1703481"/>
                  <a:gd name="connsiteX2435" fmla="*/ 1157157 w 3159202"/>
                  <a:gd name="connsiteY2435" fmla="*/ 467792 h 1703481"/>
                  <a:gd name="connsiteX2436" fmla="*/ 1159427 w 3159202"/>
                  <a:gd name="connsiteY2436" fmla="*/ 469916 h 1703481"/>
                  <a:gd name="connsiteX2437" fmla="*/ 1161097 w 3159202"/>
                  <a:gd name="connsiteY2437" fmla="*/ 472041 h 1703481"/>
                  <a:gd name="connsiteX2438" fmla="*/ 1161097 w 3159202"/>
                  <a:gd name="connsiteY2438" fmla="*/ 476289 h 1703481"/>
                  <a:gd name="connsiteX2439" fmla="*/ 1162459 w 3159202"/>
                  <a:gd name="connsiteY2439" fmla="*/ 478268 h 1703481"/>
                  <a:gd name="connsiteX2440" fmla="*/ 1164892 w 3159202"/>
                  <a:gd name="connsiteY2440" fmla="*/ 480846 h 1703481"/>
                  <a:gd name="connsiteX2441" fmla="*/ 1166253 w 3159202"/>
                  <a:gd name="connsiteY2441" fmla="*/ 483424 h 1703481"/>
                  <a:gd name="connsiteX2442" fmla="*/ 1166253 w 3159202"/>
                  <a:gd name="connsiteY2442" fmla="*/ 486602 h 1703481"/>
                  <a:gd name="connsiteX2443" fmla="*/ 1165200 w 3159202"/>
                  <a:gd name="connsiteY2443" fmla="*/ 489635 h 1703481"/>
                  <a:gd name="connsiteX2444" fmla="*/ 1163837 w 3159202"/>
                  <a:gd name="connsiteY2444" fmla="*/ 492213 h 1703481"/>
                  <a:gd name="connsiteX2445" fmla="*/ 1161859 w 3159202"/>
                  <a:gd name="connsiteY2445" fmla="*/ 493883 h 1703481"/>
                  <a:gd name="connsiteX2446" fmla="*/ 1161097 w 3159202"/>
                  <a:gd name="connsiteY2446" fmla="*/ 496916 h 1703481"/>
                  <a:gd name="connsiteX2447" fmla="*/ 1160789 w 3159202"/>
                  <a:gd name="connsiteY2447" fmla="*/ 500094 h 1703481"/>
                  <a:gd name="connsiteX2448" fmla="*/ 1160789 w 3159202"/>
                  <a:gd name="connsiteY2448" fmla="*/ 502364 h 1703481"/>
                  <a:gd name="connsiteX2449" fmla="*/ 1159735 w 3159202"/>
                  <a:gd name="connsiteY2449" fmla="*/ 505851 h 1703481"/>
                  <a:gd name="connsiteX2450" fmla="*/ 1156703 w 3159202"/>
                  <a:gd name="connsiteY2450" fmla="*/ 508283 h 1703481"/>
                  <a:gd name="connsiteX2451" fmla="*/ 1155486 w 3159202"/>
                  <a:gd name="connsiteY2451" fmla="*/ 510261 h 1703481"/>
                  <a:gd name="connsiteX2452" fmla="*/ 1156994 w 3159202"/>
                  <a:gd name="connsiteY2452" fmla="*/ 514348 h 1703481"/>
                  <a:gd name="connsiteX2453" fmla="*/ 1157140 w 3159202"/>
                  <a:gd name="connsiteY2453" fmla="*/ 516472 h 1703481"/>
                  <a:gd name="connsiteX2454" fmla="*/ 1156087 w 3159202"/>
                  <a:gd name="connsiteY2454" fmla="*/ 518142 h 1703481"/>
                  <a:gd name="connsiteX2455" fmla="*/ 1158357 w 3159202"/>
                  <a:gd name="connsiteY2455" fmla="*/ 521483 h 1703481"/>
                  <a:gd name="connsiteX2456" fmla="*/ 1160335 w 3159202"/>
                  <a:gd name="connsiteY2456" fmla="*/ 523461 h 1703481"/>
                  <a:gd name="connsiteX2457" fmla="*/ 1161843 w 3159202"/>
                  <a:gd name="connsiteY2457" fmla="*/ 529380 h 1703481"/>
                  <a:gd name="connsiteX2458" fmla="*/ 1163205 w 3159202"/>
                  <a:gd name="connsiteY2458" fmla="*/ 533774 h 1703481"/>
                  <a:gd name="connsiteX2459" fmla="*/ 1164421 w 3159202"/>
                  <a:gd name="connsiteY2459" fmla="*/ 538623 h 1703481"/>
                  <a:gd name="connsiteX2460" fmla="*/ 1164113 w 3159202"/>
                  <a:gd name="connsiteY2460" fmla="*/ 543925 h 1703481"/>
                  <a:gd name="connsiteX2461" fmla="*/ 1166383 w 3159202"/>
                  <a:gd name="connsiteY2461" fmla="*/ 546050 h 1703481"/>
                  <a:gd name="connsiteX2462" fmla="*/ 1166383 w 3159202"/>
                  <a:gd name="connsiteY2462" fmla="*/ 549390 h 1703481"/>
                  <a:gd name="connsiteX2463" fmla="*/ 1168508 w 3159202"/>
                  <a:gd name="connsiteY2463" fmla="*/ 552876 h 1703481"/>
                  <a:gd name="connsiteX2464" fmla="*/ 1168654 w 3159202"/>
                  <a:gd name="connsiteY2464" fmla="*/ 556217 h 1703481"/>
                  <a:gd name="connsiteX2465" fmla="*/ 1168345 w 3159202"/>
                  <a:gd name="connsiteY2465" fmla="*/ 560303 h 1703481"/>
                  <a:gd name="connsiteX2466" fmla="*/ 1165621 w 3159202"/>
                  <a:gd name="connsiteY2466" fmla="*/ 564552 h 1703481"/>
                  <a:gd name="connsiteX2467" fmla="*/ 1165313 w 3159202"/>
                  <a:gd name="connsiteY2467" fmla="*/ 567276 h 1703481"/>
                  <a:gd name="connsiteX2468" fmla="*/ 1162135 w 3159202"/>
                  <a:gd name="connsiteY2468" fmla="*/ 567876 h 1703481"/>
                  <a:gd name="connsiteX2469" fmla="*/ 1158956 w 3159202"/>
                  <a:gd name="connsiteY2469" fmla="*/ 567876 h 1703481"/>
                  <a:gd name="connsiteX2470" fmla="*/ 1154708 w 3159202"/>
                  <a:gd name="connsiteY2470" fmla="*/ 568930 h 1703481"/>
                  <a:gd name="connsiteX2471" fmla="*/ 1152584 w 3159202"/>
                  <a:gd name="connsiteY2471" fmla="*/ 566498 h 1703481"/>
                  <a:gd name="connsiteX2472" fmla="*/ 1152276 w 3159202"/>
                  <a:gd name="connsiteY2472" fmla="*/ 568930 h 1703481"/>
                  <a:gd name="connsiteX2473" fmla="*/ 1154254 w 3159202"/>
                  <a:gd name="connsiteY2473" fmla="*/ 573016 h 1703481"/>
                  <a:gd name="connsiteX2474" fmla="*/ 1155308 w 3159202"/>
                  <a:gd name="connsiteY2474" fmla="*/ 575741 h 1703481"/>
                  <a:gd name="connsiteX2475" fmla="*/ 1155308 w 3159202"/>
                  <a:gd name="connsiteY2475" fmla="*/ 579081 h 1703481"/>
                  <a:gd name="connsiteX2476" fmla="*/ 1155162 w 3159202"/>
                  <a:gd name="connsiteY2476" fmla="*/ 581659 h 1703481"/>
                  <a:gd name="connsiteX2477" fmla="*/ 1158503 w 3159202"/>
                  <a:gd name="connsiteY2477" fmla="*/ 582713 h 1703481"/>
                  <a:gd name="connsiteX2478" fmla="*/ 1162589 w 3159202"/>
                  <a:gd name="connsiteY2478" fmla="*/ 584075 h 1703481"/>
                  <a:gd name="connsiteX2479" fmla="*/ 1163951 w 3159202"/>
                  <a:gd name="connsiteY2479" fmla="*/ 586962 h 1703481"/>
                  <a:gd name="connsiteX2480" fmla="*/ 1167583 w 3159202"/>
                  <a:gd name="connsiteY2480" fmla="*/ 594535 h 1703481"/>
                  <a:gd name="connsiteX2481" fmla="*/ 1169562 w 3159202"/>
                  <a:gd name="connsiteY2481" fmla="*/ 596967 h 1703481"/>
                  <a:gd name="connsiteX2482" fmla="*/ 1173356 w 3159202"/>
                  <a:gd name="connsiteY2482" fmla="*/ 599545 h 1703481"/>
                  <a:gd name="connsiteX2483" fmla="*/ 1173810 w 3159202"/>
                  <a:gd name="connsiteY2483" fmla="*/ 601978 h 1703481"/>
                  <a:gd name="connsiteX2484" fmla="*/ 1179275 w 3159202"/>
                  <a:gd name="connsiteY2484" fmla="*/ 605318 h 1703481"/>
                  <a:gd name="connsiteX2485" fmla="*/ 1181253 w 3159202"/>
                  <a:gd name="connsiteY2485" fmla="*/ 608950 h 1703481"/>
                  <a:gd name="connsiteX2486" fmla="*/ 1183377 w 3159202"/>
                  <a:gd name="connsiteY2486" fmla="*/ 606518 h 1703481"/>
                  <a:gd name="connsiteX2487" fmla="*/ 1185810 w 3159202"/>
                  <a:gd name="connsiteY2487" fmla="*/ 602432 h 1703481"/>
                  <a:gd name="connsiteX2488" fmla="*/ 1188388 w 3159202"/>
                  <a:gd name="connsiteY2488" fmla="*/ 600162 h 1703481"/>
                  <a:gd name="connsiteX2489" fmla="*/ 1192475 w 3159202"/>
                  <a:gd name="connsiteY2489" fmla="*/ 599107 h 1703481"/>
                  <a:gd name="connsiteX2490" fmla="*/ 1197777 w 3159202"/>
                  <a:gd name="connsiteY2490" fmla="*/ 599107 h 1703481"/>
                  <a:gd name="connsiteX2491" fmla="*/ 1199593 w 3159202"/>
                  <a:gd name="connsiteY2491" fmla="*/ 598799 h 1703481"/>
                  <a:gd name="connsiteX2492" fmla="*/ 1200355 w 3159202"/>
                  <a:gd name="connsiteY2492" fmla="*/ 601686 h 1703481"/>
                  <a:gd name="connsiteX2493" fmla="*/ 1200355 w 3159202"/>
                  <a:gd name="connsiteY2493" fmla="*/ 603194 h 1703481"/>
                  <a:gd name="connsiteX2494" fmla="*/ 1197177 w 3159202"/>
                  <a:gd name="connsiteY2494" fmla="*/ 601216 h 1703481"/>
                  <a:gd name="connsiteX2495" fmla="*/ 1193237 w 3159202"/>
                  <a:gd name="connsiteY2495" fmla="*/ 602270 h 1703481"/>
                  <a:gd name="connsiteX2496" fmla="*/ 1189604 w 3159202"/>
                  <a:gd name="connsiteY2496" fmla="*/ 604540 h 1703481"/>
                  <a:gd name="connsiteX2497" fmla="*/ 1187480 w 3159202"/>
                  <a:gd name="connsiteY2497" fmla="*/ 607118 h 1703481"/>
                  <a:gd name="connsiteX2498" fmla="*/ 1184756 w 3159202"/>
                  <a:gd name="connsiteY2498" fmla="*/ 610150 h 1703481"/>
                  <a:gd name="connsiteX2499" fmla="*/ 1181269 w 3159202"/>
                  <a:gd name="connsiteY2499" fmla="*/ 612583 h 1703481"/>
                  <a:gd name="connsiteX2500" fmla="*/ 1178999 w 3159202"/>
                  <a:gd name="connsiteY2500" fmla="*/ 613037 h 1703481"/>
                  <a:gd name="connsiteX2501" fmla="*/ 1176421 w 3159202"/>
                  <a:gd name="connsiteY2501" fmla="*/ 611529 h 1703481"/>
                  <a:gd name="connsiteX2502" fmla="*/ 1174151 w 3159202"/>
                  <a:gd name="connsiteY2502" fmla="*/ 606534 h 1703481"/>
                  <a:gd name="connsiteX2503" fmla="*/ 1172026 w 3159202"/>
                  <a:gd name="connsiteY2503" fmla="*/ 603956 h 1703481"/>
                  <a:gd name="connsiteX2504" fmla="*/ 1169756 w 3159202"/>
                  <a:gd name="connsiteY2504" fmla="*/ 603648 h 1703481"/>
                  <a:gd name="connsiteX2505" fmla="*/ 1168540 w 3159202"/>
                  <a:gd name="connsiteY2505" fmla="*/ 600307 h 1703481"/>
                  <a:gd name="connsiteX2506" fmla="*/ 1166562 w 3159202"/>
                  <a:gd name="connsiteY2506" fmla="*/ 596513 h 1703481"/>
                  <a:gd name="connsiteX2507" fmla="*/ 1163529 w 3159202"/>
                  <a:gd name="connsiteY2507" fmla="*/ 595151 h 1703481"/>
                  <a:gd name="connsiteX2508" fmla="*/ 1160951 w 3159202"/>
                  <a:gd name="connsiteY2508" fmla="*/ 593643 h 1703481"/>
                  <a:gd name="connsiteX2509" fmla="*/ 1160351 w 3159202"/>
                  <a:gd name="connsiteY2509" fmla="*/ 590156 h 1703481"/>
                  <a:gd name="connsiteX2510" fmla="*/ 1159589 w 3159202"/>
                  <a:gd name="connsiteY2510" fmla="*/ 587578 h 1703481"/>
                  <a:gd name="connsiteX2511" fmla="*/ 1157465 w 3159202"/>
                  <a:gd name="connsiteY2511" fmla="*/ 584692 h 1703481"/>
                  <a:gd name="connsiteX2512" fmla="*/ 1153378 w 3159202"/>
                  <a:gd name="connsiteY2512" fmla="*/ 583476 h 1703481"/>
                  <a:gd name="connsiteX2513" fmla="*/ 1148984 w 3159202"/>
                  <a:gd name="connsiteY2513" fmla="*/ 581805 h 1703481"/>
                  <a:gd name="connsiteX2514" fmla="*/ 1145643 w 3159202"/>
                  <a:gd name="connsiteY2514" fmla="*/ 579535 h 1703481"/>
                  <a:gd name="connsiteX2515" fmla="*/ 1143827 w 3159202"/>
                  <a:gd name="connsiteY2515" fmla="*/ 575903 h 1703481"/>
                  <a:gd name="connsiteX2516" fmla="*/ 1144589 w 3159202"/>
                  <a:gd name="connsiteY2516" fmla="*/ 572270 h 1703481"/>
                  <a:gd name="connsiteX2517" fmla="*/ 1146405 w 3159202"/>
                  <a:gd name="connsiteY2517" fmla="*/ 568184 h 1703481"/>
                  <a:gd name="connsiteX2518" fmla="*/ 1148384 w 3159202"/>
                  <a:gd name="connsiteY2518" fmla="*/ 565460 h 1703481"/>
                  <a:gd name="connsiteX2519" fmla="*/ 1149746 w 3159202"/>
                  <a:gd name="connsiteY2519" fmla="*/ 563790 h 1703481"/>
                  <a:gd name="connsiteX2520" fmla="*/ 1149146 w 3159202"/>
                  <a:gd name="connsiteY2520" fmla="*/ 562881 h 1703481"/>
                  <a:gd name="connsiteX2521" fmla="*/ 1147022 w 3159202"/>
                  <a:gd name="connsiteY2521" fmla="*/ 561827 h 1703481"/>
                  <a:gd name="connsiteX2522" fmla="*/ 1144897 w 3159202"/>
                  <a:gd name="connsiteY2522" fmla="*/ 559849 h 1703481"/>
                  <a:gd name="connsiteX2523" fmla="*/ 1144443 w 3159202"/>
                  <a:gd name="connsiteY2523" fmla="*/ 556963 h 1703481"/>
                  <a:gd name="connsiteX2524" fmla="*/ 1143081 w 3159202"/>
                  <a:gd name="connsiteY2524" fmla="*/ 554076 h 1703481"/>
                  <a:gd name="connsiteX2525" fmla="*/ 1141103 w 3159202"/>
                  <a:gd name="connsiteY2525" fmla="*/ 551352 h 1703481"/>
                  <a:gd name="connsiteX2526" fmla="*/ 1139741 w 3159202"/>
                  <a:gd name="connsiteY2526" fmla="*/ 550298 h 1703481"/>
                  <a:gd name="connsiteX2527" fmla="*/ 1137763 w 3159202"/>
                  <a:gd name="connsiteY2527" fmla="*/ 553784 h 1703481"/>
                  <a:gd name="connsiteX2528" fmla="*/ 1136546 w 3159202"/>
                  <a:gd name="connsiteY2528" fmla="*/ 556217 h 1703481"/>
                  <a:gd name="connsiteX2529" fmla="*/ 1136692 w 3159202"/>
                  <a:gd name="connsiteY2529" fmla="*/ 560611 h 1703481"/>
                  <a:gd name="connsiteX2530" fmla="*/ 1136384 w 3159202"/>
                  <a:gd name="connsiteY2530" fmla="*/ 563044 h 1703481"/>
                  <a:gd name="connsiteX2531" fmla="*/ 1137146 w 3159202"/>
                  <a:gd name="connsiteY2531" fmla="*/ 566222 h 1703481"/>
                  <a:gd name="connsiteX2532" fmla="*/ 1137146 w 3159202"/>
                  <a:gd name="connsiteY2532" fmla="*/ 568800 h 1703481"/>
                  <a:gd name="connsiteX2533" fmla="*/ 1138509 w 3159202"/>
                  <a:gd name="connsiteY2533" fmla="*/ 571379 h 1703481"/>
                  <a:gd name="connsiteX2534" fmla="*/ 1139871 w 3159202"/>
                  <a:gd name="connsiteY2534" fmla="*/ 573957 h 1703481"/>
                  <a:gd name="connsiteX2535" fmla="*/ 1136838 w 3159202"/>
                  <a:gd name="connsiteY2535" fmla="*/ 571233 h 1703481"/>
                  <a:gd name="connsiteX2536" fmla="*/ 1135476 w 3159202"/>
                  <a:gd name="connsiteY2536" fmla="*/ 569724 h 1703481"/>
                  <a:gd name="connsiteX2537" fmla="*/ 1132136 w 3159202"/>
                  <a:gd name="connsiteY2537" fmla="*/ 569870 h 1703481"/>
                  <a:gd name="connsiteX2538" fmla="*/ 1129557 w 3159202"/>
                  <a:gd name="connsiteY2538" fmla="*/ 571379 h 1703481"/>
                  <a:gd name="connsiteX2539" fmla="*/ 1129557 w 3159202"/>
                  <a:gd name="connsiteY2539" fmla="*/ 568800 h 1703481"/>
                  <a:gd name="connsiteX2540" fmla="*/ 1133644 w 3159202"/>
                  <a:gd name="connsiteY2540" fmla="*/ 567292 h 1703481"/>
                  <a:gd name="connsiteX2541" fmla="*/ 1134406 w 3159202"/>
                  <a:gd name="connsiteY2541" fmla="*/ 565168 h 1703481"/>
                  <a:gd name="connsiteX2542" fmla="*/ 1134406 w 3159202"/>
                  <a:gd name="connsiteY2542" fmla="*/ 561682 h 1703481"/>
                  <a:gd name="connsiteX2543" fmla="*/ 1133352 w 3159202"/>
                  <a:gd name="connsiteY2543" fmla="*/ 558649 h 1703481"/>
                  <a:gd name="connsiteX2544" fmla="*/ 1133952 w 3159202"/>
                  <a:gd name="connsiteY2544" fmla="*/ 555763 h 1703481"/>
                  <a:gd name="connsiteX2545" fmla="*/ 1132444 w 3159202"/>
                  <a:gd name="connsiteY2545" fmla="*/ 552422 h 1703481"/>
                  <a:gd name="connsiteX2546" fmla="*/ 1135022 w 3159202"/>
                  <a:gd name="connsiteY2546" fmla="*/ 549244 h 1703481"/>
                  <a:gd name="connsiteX2547" fmla="*/ 1134714 w 3159202"/>
                  <a:gd name="connsiteY2547" fmla="*/ 546066 h 1703481"/>
                  <a:gd name="connsiteX2548" fmla="*/ 1138800 w 3159202"/>
                  <a:gd name="connsiteY2548" fmla="*/ 541979 h 1703481"/>
                  <a:gd name="connsiteX2549" fmla="*/ 1140016 w 3159202"/>
                  <a:gd name="connsiteY2549" fmla="*/ 539255 h 1703481"/>
                  <a:gd name="connsiteX2550" fmla="*/ 1137584 w 3159202"/>
                  <a:gd name="connsiteY2550" fmla="*/ 535769 h 1703481"/>
                  <a:gd name="connsiteX2551" fmla="*/ 1137584 w 3159202"/>
                  <a:gd name="connsiteY2551" fmla="*/ 530920 h 1703481"/>
                  <a:gd name="connsiteX2552" fmla="*/ 1135768 w 3159202"/>
                  <a:gd name="connsiteY2552" fmla="*/ 527434 h 1703481"/>
                  <a:gd name="connsiteX2553" fmla="*/ 1136222 w 3159202"/>
                  <a:gd name="connsiteY2553" fmla="*/ 523185 h 1703481"/>
                  <a:gd name="connsiteX2554" fmla="*/ 1137730 w 3159202"/>
                  <a:gd name="connsiteY2554" fmla="*/ 520153 h 1703481"/>
                  <a:gd name="connsiteX2555" fmla="*/ 1137730 w 3159202"/>
                  <a:gd name="connsiteY2555" fmla="*/ 516812 h 1703481"/>
                  <a:gd name="connsiteX2556" fmla="*/ 1136368 w 3159202"/>
                  <a:gd name="connsiteY2556" fmla="*/ 511510 h 1703481"/>
                  <a:gd name="connsiteX2557" fmla="*/ 1137422 w 3159202"/>
                  <a:gd name="connsiteY2557" fmla="*/ 507715 h 1703481"/>
                  <a:gd name="connsiteX2558" fmla="*/ 1141363 w 3159202"/>
                  <a:gd name="connsiteY2558" fmla="*/ 504083 h 1703481"/>
                  <a:gd name="connsiteX2559" fmla="*/ 1145303 w 3159202"/>
                  <a:gd name="connsiteY2559" fmla="*/ 502721 h 1703481"/>
                  <a:gd name="connsiteX2560" fmla="*/ 1150151 w 3159202"/>
                  <a:gd name="connsiteY2560" fmla="*/ 500143 h 1703481"/>
                  <a:gd name="connsiteX2561" fmla="*/ 1152422 w 3159202"/>
                  <a:gd name="connsiteY2561" fmla="*/ 498472 h 1703481"/>
                  <a:gd name="connsiteX2562" fmla="*/ 1151514 w 3159202"/>
                  <a:gd name="connsiteY2562" fmla="*/ 490446 h 1703481"/>
                  <a:gd name="connsiteX2563" fmla="*/ 1153784 w 3159202"/>
                  <a:gd name="connsiteY2563" fmla="*/ 488467 h 1703481"/>
                  <a:gd name="connsiteX2564" fmla="*/ 1155519 w 3159202"/>
                  <a:gd name="connsiteY2564" fmla="*/ 487413 h 1703481"/>
                  <a:gd name="connsiteX2565" fmla="*/ 1155519 w 3159202"/>
                  <a:gd name="connsiteY2565" fmla="*/ 485143 h 1703481"/>
                  <a:gd name="connsiteX2566" fmla="*/ 1158178 w 3159202"/>
                  <a:gd name="connsiteY2566" fmla="*/ 482111 h 1703481"/>
                  <a:gd name="connsiteX2567" fmla="*/ 1158178 w 3159202"/>
                  <a:gd name="connsiteY2567" fmla="*/ 479224 h 1703481"/>
                  <a:gd name="connsiteX2568" fmla="*/ 1155519 w 3159202"/>
                  <a:gd name="connsiteY2568" fmla="*/ 476646 h 1703481"/>
                  <a:gd name="connsiteX2569" fmla="*/ 1150897 w 3159202"/>
                  <a:gd name="connsiteY2569" fmla="*/ 476646 h 1703481"/>
                  <a:gd name="connsiteX2570" fmla="*/ 1150752 w 3159202"/>
                  <a:gd name="connsiteY2570" fmla="*/ 474068 h 1703481"/>
                  <a:gd name="connsiteX2571" fmla="*/ 1146811 w 3159202"/>
                  <a:gd name="connsiteY2571" fmla="*/ 474068 h 1703481"/>
                  <a:gd name="connsiteX2572" fmla="*/ 1143017 w 3159202"/>
                  <a:gd name="connsiteY2572" fmla="*/ 475884 h 1703481"/>
                  <a:gd name="connsiteX2573" fmla="*/ 1137714 w 3159202"/>
                  <a:gd name="connsiteY2573" fmla="*/ 478462 h 1703481"/>
                  <a:gd name="connsiteX2574" fmla="*/ 1130595 w 3159202"/>
                  <a:gd name="connsiteY2574" fmla="*/ 479678 h 1703481"/>
                  <a:gd name="connsiteX2575" fmla="*/ 1123931 w 3159202"/>
                  <a:gd name="connsiteY2575" fmla="*/ 479224 h 1703481"/>
                  <a:gd name="connsiteX2576" fmla="*/ 1120752 w 3159202"/>
                  <a:gd name="connsiteY2576" fmla="*/ 476954 h 1703481"/>
                  <a:gd name="connsiteX2577" fmla="*/ 1118028 w 3159202"/>
                  <a:gd name="connsiteY2577" fmla="*/ 475738 h 1703481"/>
                  <a:gd name="connsiteX2578" fmla="*/ 1115758 w 3159202"/>
                  <a:gd name="connsiteY2578" fmla="*/ 471035 h 1703481"/>
                  <a:gd name="connsiteX2579" fmla="*/ 1114088 w 3159202"/>
                  <a:gd name="connsiteY2579" fmla="*/ 467857 h 1703481"/>
                  <a:gd name="connsiteX2580" fmla="*/ 1109385 w 3159202"/>
                  <a:gd name="connsiteY2580" fmla="*/ 463009 h 1703481"/>
                  <a:gd name="connsiteX2581" fmla="*/ 1107115 w 3159202"/>
                  <a:gd name="connsiteY2581" fmla="*/ 459830 h 1703481"/>
                  <a:gd name="connsiteX2582" fmla="*/ 1105299 w 3159202"/>
                  <a:gd name="connsiteY2582" fmla="*/ 457106 h 1703481"/>
                  <a:gd name="connsiteX2583" fmla="*/ 1104537 w 3159202"/>
                  <a:gd name="connsiteY2583" fmla="*/ 454836 h 1703481"/>
                  <a:gd name="connsiteX2584" fmla="*/ 1105299 w 3159202"/>
                  <a:gd name="connsiteY2584" fmla="*/ 453928 h 1703481"/>
                  <a:gd name="connsiteX2585" fmla="*/ 1106807 w 3159202"/>
                  <a:gd name="connsiteY2585" fmla="*/ 455598 h 1703481"/>
                  <a:gd name="connsiteX2586" fmla="*/ 1106807 w 3159202"/>
                  <a:gd name="connsiteY2586" fmla="*/ 452874 h 1703481"/>
                  <a:gd name="connsiteX2587" fmla="*/ 1102720 w 3159202"/>
                  <a:gd name="connsiteY2587" fmla="*/ 451366 h 1703481"/>
                  <a:gd name="connsiteX2588" fmla="*/ 1098326 w 3159202"/>
                  <a:gd name="connsiteY2588" fmla="*/ 449241 h 1703481"/>
                  <a:gd name="connsiteX2589" fmla="*/ 1093785 w 3159202"/>
                  <a:gd name="connsiteY2589" fmla="*/ 447571 h 1703481"/>
                  <a:gd name="connsiteX2590" fmla="*/ 1089537 w 3159202"/>
                  <a:gd name="connsiteY2590" fmla="*/ 444993 h 1703481"/>
                  <a:gd name="connsiteX2591" fmla="*/ 1085905 w 3159202"/>
                  <a:gd name="connsiteY2591" fmla="*/ 441506 h 1703481"/>
                  <a:gd name="connsiteX2592" fmla="*/ 1082418 w 3159202"/>
                  <a:gd name="connsiteY2592" fmla="*/ 438020 h 1703481"/>
                  <a:gd name="connsiteX2593" fmla="*/ 1079986 w 3159202"/>
                  <a:gd name="connsiteY2593" fmla="*/ 434842 h 1703481"/>
                  <a:gd name="connsiteX2594" fmla="*/ 1073921 w 3159202"/>
                  <a:gd name="connsiteY2594" fmla="*/ 434242 h 1703481"/>
                  <a:gd name="connsiteX2595" fmla="*/ 1067257 w 3159202"/>
                  <a:gd name="connsiteY2595" fmla="*/ 433480 h 1703481"/>
                  <a:gd name="connsiteX2596" fmla="*/ 1062862 w 3159202"/>
                  <a:gd name="connsiteY2596" fmla="*/ 433480 h 1703481"/>
                  <a:gd name="connsiteX2597" fmla="*/ 1060884 w 3159202"/>
                  <a:gd name="connsiteY2597" fmla="*/ 433934 h 1703481"/>
                  <a:gd name="connsiteX2598" fmla="*/ 1059068 w 3159202"/>
                  <a:gd name="connsiteY2598" fmla="*/ 435604 h 1703481"/>
                  <a:gd name="connsiteX2599" fmla="*/ 1060430 w 3159202"/>
                  <a:gd name="connsiteY2599" fmla="*/ 438944 h 1703481"/>
                  <a:gd name="connsiteX2600" fmla="*/ 1058760 w 3159202"/>
                  <a:gd name="connsiteY2600" fmla="*/ 438344 h 1703481"/>
                  <a:gd name="connsiteX2601" fmla="*/ 1055127 w 3159202"/>
                  <a:gd name="connsiteY2601" fmla="*/ 437128 h 1703481"/>
                  <a:gd name="connsiteX2602" fmla="*/ 1053765 w 3159202"/>
                  <a:gd name="connsiteY2602" fmla="*/ 435004 h 1703481"/>
                  <a:gd name="connsiteX2603" fmla="*/ 1051187 w 3159202"/>
                  <a:gd name="connsiteY2603" fmla="*/ 435150 h 1703481"/>
                  <a:gd name="connsiteX2604" fmla="*/ 1049371 w 3159202"/>
                  <a:gd name="connsiteY2604" fmla="*/ 435750 h 1703481"/>
                  <a:gd name="connsiteX2605" fmla="*/ 1046484 w 3159202"/>
                  <a:gd name="connsiteY2605" fmla="*/ 437566 h 1703481"/>
                  <a:gd name="connsiteX2606" fmla="*/ 1045576 w 3159202"/>
                  <a:gd name="connsiteY2606" fmla="*/ 439382 h 1703481"/>
                  <a:gd name="connsiteX2607" fmla="*/ 1044814 w 3159202"/>
                  <a:gd name="connsiteY2607" fmla="*/ 441652 h 1703481"/>
                  <a:gd name="connsiteX2608" fmla="*/ 1042235 w 3159202"/>
                  <a:gd name="connsiteY2608" fmla="*/ 443777 h 1703481"/>
                  <a:gd name="connsiteX2609" fmla="*/ 1039965 w 3159202"/>
                  <a:gd name="connsiteY2609" fmla="*/ 444539 h 1703481"/>
                  <a:gd name="connsiteX2610" fmla="*/ 1035571 w 3159202"/>
                  <a:gd name="connsiteY2610" fmla="*/ 443323 h 1703481"/>
                  <a:gd name="connsiteX2611" fmla="*/ 1038003 w 3159202"/>
                  <a:gd name="connsiteY2611" fmla="*/ 445447 h 1703481"/>
                  <a:gd name="connsiteX2612" fmla="*/ 1037095 w 3159202"/>
                  <a:gd name="connsiteY2612" fmla="*/ 447879 h 1703481"/>
                  <a:gd name="connsiteX2613" fmla="*/ 1036495 w 3159202"/>
                  <a:gd name="connsiteY2613" fmla="*/ 449858 h 1703481"/>
                  <a:gd name="connsiteX2614" fmla="*/ 1035733 w 3159202"/>
                  <a:gd name="connsiteY2614" fmla="*/ 451982 h 1703481"/>
                  <a:gd name="connsiteX2615" fmla="*/ 1036495 w 3159202"/>
                  <a:gd name="connsiteY2615" fmla="*/ 453960 h 1703481"/>
                  <a:gd name="connsiteX2616" fmla="*/ 1037549 w 3159202"/>
                  <a:gd name="connsiteY2616" fmla="*/ 455468 h 1703481"/>
                  <a:gd name="connsiteX2617" fmla="*/ 1039674 w 3159202"/>
                  <a:gd name="connsiteY2617" fmla="*/ 454560 h 1703481"/>
                  <a:gd name="connsiteX2618" fmla="*/ 1041344 w 3159202"/>
                  <a:gd name="connsiteY2618" fmla="*/ 452890 h 1703481"/>
                  <a:gd name="connsiteX2619" fmla="*/ 1043614 w 3159202"/>
                  <a:gd name="connsiteY2619" fmla="*/ 451528 h 1703481"/>
                  <a:gd name="connsiteX2620" fmla="*/ 1045738 w 3159202"/>
                  <a:gd name="connsiteY2620" fmla="*/ 451528 h 1703481"/>
                  <a:gd name="connsiteX2621" fmla="*/ 1048916 w 3159202"/>
                  <a:gd name="connsiteY2621" fmla="*/ 451982 h 1703481"/>
                  <a:gd name="connsiteX2622" fmla="*/ 1050587 w 3159202"/>
                  <a:gd name="connsiteY2622" fmla="*/ 454414 h 1703481"/>
                  <a:gd name="connsiteX2623" fmla="*/ 1051803 w 3159202"/>
                  <a:gd name="connsiteY2623" fmla="*/ 457301 h 1703481"/>
                  <a:gd name="connsiteX2624" fmla="*/ 1052857 w 3159202"/>
                  <a:gd name="connsiteY2624" fmla="*/ 459733 h 1703481"/>
                  <a:gd name="connsiteX2625" fmla="*/ 1053165 w 3159202"/>
                  <a:gd name="connsiteY2625" fmla="*/ 462003 h 1703481"/>
                  <a:gd name="connsiteX2626" fmla="*/ 1052403 w 3159202"/>
                  <a:gd name="connsiteY2626" fmla="*/ 464582 h 1703481"/>
                  <a:gd name="connsiteX2627" fmla="*/ 1050424 w 3159202"/>
                  <a:gd name="connsiteY2627" fmla="*/ 467014 h 1703481"/>
                  <a:gd name="connsiteX2628" fmla="*/ 1047846 w 3159202"/>
                  <a:gd name="connsiteY2628" fmla="*/ 469592 h 1703481"/>
                  <a:gd name="connsiteX2629" fmla="*/ 1044506 w 3159202"/>
                  <a:gd name="connsiteY2629" fmla="*/ 470646 h 1703481"/>
                  <a:gd name="connsiteX2630" fmla="*/ 1041328 w 3159202"/>
                  <a:gd name="connsiteY2630" fmla="*/ 471100 h 1703481"/>
                  <a:gd name="connsiteX2631" fmla="*/ 1037841 w 3159202"/>
                  <a:gd name="connsiteY2631" fmla="*/ 469592 h 1703481"/>
                  <a:gd name="connsiteX2632" fmla="*/ 1035863 w 3159202"/>
                  <a:gd name="connsiteY2632" fmla="*/ 467160 h 1703481"/>
                  <a:gd name="connsiteX2633" fmla="*/ 1033430 w 3159202"/>
                  <a:gd name="connsiteY2633" fmla="*/ 463673 h 1703481"/>
                  <a:gd name="connsiteX2634" fmla="*/ 1030998 w 3159202"/>
                  <a:gd name="connsiteY2634" fmla="*/ 460949 h 1703481"/>
                  <a:gd name="connsiteX2635" fmla="*/ 1029490 w 3159202"/>
                  <a:gd name="connsiteY2635" fmla="*/ 459441 h 1703481"/>
                  <a:gd name="connsiteX2636" fmla="*/ 1027512 w 3159202"/>
                  <a:gd name="connsiteY2636" fmla="*/ 458225 h 1703481"/>
                  <a:gd name="connsiteX2637" fmla="*/ 1026149 w 3159202"/>
                  <a:gd name="connsiteY2637" fmla="*/ 457463 h 1703481"/>
                  <a:gd name="connsiteX2638" fmla="*/ 1026296 w 3159202"/>
                  <a:gd name="connsiteY2638" fmla="*/ 455793 h 1703481"/>
                  <a:gd name="connsiteX2639" fmla="*/ 1024025 w 3159202"/>
                  <a:gd name="connsiteY2639" fmla="*/ 454576 h 1703481"/>
                  <a:gd name="connsiteX2640" fmla="*/ 1020085 w 3159202"/>
                  <a:gd name="connsiteY2640" fmla="*/ 455339 h 1703481"/>
                  <a:gd name="connsiteX2641" fmla="*/ 1017198 w 3159202"/>
                  <a:gd name="connsiteY2641" fmla="*/ 456555 h 1703481"/>
                  <a:gd name="connsiteX2642" fmla="*/ 1012804 w 3159202"/>
                  <a:gd name="connsiteY2642" fmla="*/ 459895 h 1703481"/>
                  <a:gd name="connsiteX2643" fmla="*/ 1011296 w 3159202"/>
                  <a:gd name="connsiteY2643" fmla="*/ 461257 h 1703481"/>
                  <a:gd name="connsiteX2644" fmla="*/ 1010696 w 3159202"/>
                  <a:gd name="connsiteY2644" fmla="*/ 463236 h 1703481"/>
                  <a:gd name="connsiteX2645" fmla="*/ 1008426 w 3159202"/>
                  <a:gd name="connsiteY2645" fmla="*/ 464598 h 1703481"/>
                  <a:gd name="connsiteX2646" fmla="*/ 1008118 w 3159202"/>
                  <a:gd name="connsiteY2646" fmla="*/ 467938 h 1703481"/>
                  <a:gd name="connsiteX2647" fmla="*/ 1008718 w 3159202"/>
                  <a:gd name="connsiteY2647" fmla="*/ 471116 h 1703481"/>
                  <a:gd name="connsiteX2648" fmla="*/ 1010080 w 3159202"/>
                  <a:gd name="connsiteY2648" fmla="*/ 474457 h 1703481"/>
                  <a:gd name="connsiteX2649" fmla="*/ 1010080 w 3159202"/>
                  <a:gd name="connsiteY2649" fmla="*/ 478997 h 1703481"/>
                  <a:gd name="connsiteX2650" fmla="*/ 1012350 w 3159202"/>
                  <a:gd name="connsiteY2650" fmla="*/ 482338 h 1703481"/>
                  <a:gd name="connsiteX2651" fmla="*/ 1011896 w 3159202"/>
                  <a:gd name="connsiteY2651" fmla="*/ 487040 h 1703481"/>
                  <a:gd name="connsiteX2652" fmla="*/ 1014020 w 3159202"/>
                  <a:gd name="connsiteY2652" fmla="*/ 489765 h 1703481"/>
                  <a:gd name="connsiteX2653" fmla="*/ 1018107 w 3159202"/>
                  <a:gd name="connsiteY2653" fmla="*/ 491435 h 1703481"/>
                  <a:gd name="connsiteX2654" fmla="*/ 1019323 w 3159202"/>
                  <a:gd name="connsiteY2654" fmla="*/ 493705 h 1703481"/>
                  <a:gd name="connsiteX2655" fmla="*/ 1021447 w 3159202"/>
                  <a:gd name="connsiteY2655" fmla="*/ 495829 h 1703481"/>
                  <a:gd name="connsiteX2656" fmla="*/ 1025079 w 3159202"/>
                  <a:gd name="connsiteY2656" fmla="*/ 497646 h 1703481"/>
                  <a:gd name="connsiteX2657" fmla="*/ 1028566 w 3159202"/>
                  <a:gd name="connsiteY2657" fmla="*/ 497500 h 1703481"/>
                  <a:gd name="connsiteX2658" fmla="*/ 1029474 w 3159202"/>
                  <a:gd name="connsiteY2658" fmla="*/ 498554 h 1703481"/>
                  <a:gd name="connsiteX2659" fmla="*/ 1030382 w 3159202"/>
                  <a:gd name="connsiteY2659" fmla="*/ 499916 h 1703481"/>
                  <a:gd name="connsiteX2660" fmla="*/ 1032652 w 3159202"/>
                  <a:gd name="connsiteY2660" fmla="*/ 502802 h 1703481"/>
                  <a:gd name="connsiteX2661" fmla="*/ 1035376 w 3159202"/>
                  <a:gd name="connsiteY2661" fmla="*/ 504780 h 1703481"/>
                  <a:gd name="connsiteX2662" fmla="*/ 1037808 w 3159202"/>
                  <a:gd name="connsiteY2662" fmla="*/ 506288 h 1703481"/>
                  <a:gd name="connsiteX2663" fmla="*/ 1036755 w 3159202"/>
                  <a:gd name="connsiteY2663" fmla="*/ 504164 h 1703481"/>
                  <a:gd name="connsiteX2664" fmla="*/ 1041457 w 3159202"/>
                  <a:gd name="connsiteY2664" fmla="*/ 507651 h 1703481"/>
                  <a:gd name="connsiteX2665" fmla="*/ 1042219 w 3159202"/>
                  <a:gd name="connsiteY2665" fmla="*/ 505380 h 1703481"/>
                  <a:gd name="connsiteX2666" fmla="*/ 1044944 w 3159202"/>
                  <a:gd name="connsiteY2666" fmla="*/ 504164 h 1703481"/>
                  <a:gd name="connsiteX2667" fmla="*/ 1044798 w 3159202"/>
                  <a:gd name="connsiteY2667" fmla="*/ 502348 h 1703481"/>
                  <a:gd name="connsiteX2668" fmla="*/ 1046922 w 3159202"/>
                  <a:gd name="connsiteY2668" fmla="*/ 501748 h 1703481"/>
                  <a:gd name="connsiteX2669" fmla="*/ 1046014 w 3159202"/>
                  <a:gd name="connsiteY2669" fmla="*/ 508413 h 1703481"/>
                  <a:gd name="connsiteX2670" fmla="*/ 1048284 w 3159202"/>
                  <a:gd name="connsiteY2670" fmla="*/ 507359 h 1703481"/>
                  <a:gd name="connsiteX2671" fmla="*/ 1050408 w 3159202"/>
                  <a:gd name="connsiteY2671" fmla="*/ 508121 h 1703481"/>
                  <a:gd name="connsiteX2672" fmla="*/ 1053586 w 3159202"/>
                  <a:gd name="connsiteY2672" fmla="*/ 508121 h 1703481"/>
                  <a:gd name="connsiteX2673" fmla="*/ 1054495 w 3159202"/>
                  <a:gd name="connsiteY2673" fmla="*/ 510099 h 1703481"/>
                  <a:gd name="connsiteX2674" fmla="*/ 1053733 w 3159202"/>
                  <a:gd name="connsiteY2674" fmla="*/ 513440 h 1703481"/>
                  <a:gd name="connsiteX2675" fmla="*/ 1053425 w 3159202"/>
                  <a:gd name="connsiteY2675" fmla="*/ 516164 h 1703481"/>
                  <a:gd name="connsiteX2676" fmla="*/ 1053733 w 3159202"/>
                  <a:gd name="connsiteY2676" fmla="*/ 518434 h 1703481"/>
                  <a:gd name="connsiteX2677" fmla="*/ 1055403 w 3159202"/>
                  <a:gd name="connsiteY2677" fmla="*/ 521466 h 1703481"/>
                  <a:gd name="connsiteX2678" fmla="*/ 1056765 w 3159202"/>
                  <a:gd name="connsiteY2678" fmla="*/ 521774 h 1703481"/>
                  <a:gd name="connsiteX2679" fmla="*/ 1055257 w 3159202"/>
                  <a:gd name="connsiteY2679" fmla="*/ 519342 h 1703481"/>
                  <a:gd name="connsiteX2680" fmla="*/ 1058289 w 3159202"/>
                  <a:gd name="connsiteY2680" fmla="*/ 518288 h 1703481"/>
                  <a:gd name="connsiteX2681" fmla="*/ 1060268 w 3159202"/>
                  <a:gd name="connsiteY2681" fmla="*/ 521466 h 1703481"/>
                  <a:gd name="connsiteX2682" fmla="*/ 1057997 w 3159202"/>
                  <a:gd name="connsiteY2682" fmla="*/ 523283 h 1703481"/>
                  <a:gd name="connsiteX2683" fmla="*/ 1057689 w 3159202"/>
                  <a:gd name="connsiteY2683" fmla="*/ 529039 h 1703481"/>
                  <a:gd name="connsiteX2684" fmla="*/ 1059359 w 3159202"/>
                  <a:gd name="connsiteY2684" fmla="*/ 527061 h 1703481"/>
                  <a:gd name="connsiteX2685" fmla="*/ 1061938 w 3159202"/>
                  <a:gd name="connsiteY2685" fmla="*/ 528277 h 1703481"/>
                  <a:gd name="connsiteX2686" fmla="*/ 1066932 w 3159202"/>
                  <a:gd name="connsiteY2686" fmla="*/ 527061 h 1703481"/>
                  <a:gd name="connsiteX2687" fmla="*/ 1069818 w 3159202"/>
                  <a:gd name="connsiteY2687" fmla="*/ 529039 h 1703481"/>
                  <a:gd name="connsiteX2688" fmla="*/ 1067094 w 3159202"/>
                  <a:gd name="connsiteY2688" fmla="*/ 530482 h 1703481"/>
                  <a:gd name="connsiteX2689" fmla="*/ 1059359 w 3159202"/>
                  <a:gd name="connsiteY2689" fmla="*/ 530482 h 1703481"/>
                  <a:gd name="connsiteX2690" fmla="*/ 1058451 w 3159202"/>
                  <a:gd name="connsiteY2690" fmla="*/ 530482 h 1703481"/>
                  <a:gd name="connsiteX2691" fmla="*/ 1054965 w 3159202"/>
                  <a:gd name="connsiteY2691" fmla="*/ 530482 h 1703481"/>
                  <a:gd name="connsiteX2692" fmla="*/ 1053295 w 3159202"/>
                  <a:gd name="connsiteY2692" fmla="*/ 529039 h 1703481"/>
                  <a:gd name="connsiteX2693" fmla="*/ 1049208 w 3159202"/>
                  <a:gd name="connsiteY2693" fmla="*/ 527823 h 1703481"/>
                  <a:gd name="connsiteX2694" fmla="*/ 1045868 w 3159202"/>
                  <a:gd name="connsiteY2694" fmla="*/ 526315 h 1703481"/>
                  <a:gd name="connsiteX2695" fmla="*/ 1044651 w 3159202"/>
                  <a:gd name="connsiteY2695" fmla="*/ 519488 h 1703481"/>
                  <a:gd name="connsiteX2696" fmla="*/ 1043744 w 3159202"/>
                  <a:gd name="connsiteY2696" fmla="*/ 516002 h 1703481"/>
                  <a:gd name="connsiteX2697" fmla="*/ 1036317 w 3159202"/>
                  <a:gd name="connsiteY2697" fmla="*/ 514331 h 1703481"/>
                  <a:gd name="connsiteX2698" fmla="*/ 1029652 w 3159202"/>
                  <a:gd name="connsiteY2698" fmla="*/ 514185 h 1703481"/>
                  <a:gd name="connsiteX2699" fmla="*/ 1025858 w 3159202"/>
                  <a:gd name="connsiteY2699" fmla="*/ 513277 h 1703481"/>
                  <a:gd name="connsiteX2700" fmla="*/ 1019939 w 3159202"/>
                  <a:gd name="connsiteY2700" fmla="*/ 512677 h 1703481"/>
                  <a:gd name="connsiteX2701" fmla="*/ 1014328 w 3159202"/>
                  <a:gd name="connsiteY2701" fmla="*/ 511915 h 1703481"/>
                  <a:gd name="connsiteX2702" fmla="*/ 1008571 w 3159202"/>
                  <a:gd name="connsiteY2702" fmla="*/ 511315 h 1703481"/>
                  <a:gd name="connsiteX2703" fmla="*/ 1003869 w 3159202"/>
                  <a:gd name="connsiteY2703" fmla="*/ 510099 h 1703481"/>
                  <a:gd name="connsiteX2704" fmla="*/ 999929 w 3159202"/>
                  <a:gd name="connsiteY2704" fmla="*/ 508591 h 1703481"/>
                  <a:gd name="connsiteX2705" fmla="*/ 995988 w 3159202"/>
                  <a:gd name="connsiteY2705" fmla="*/ 506159 h 1703481"/>
                  <a:gd name="connsiteX2706" fmla="*/ 992648 w 3159202"/>
                  <a:gd name="connsiteY2706" fmla="*/ 504180 h 1703481"/>
                  <a:gd name="connsiteX2707" fmla="*/ 991740 w 3159202"/>
                  <a:gd name="connsiteY2707" fmla="*/ 501294 h 1703481"/>
                  <a:gd name="connsiteX2708" fmla="*/ 990377 w 3159202"/>
                  <a:gd name="connsiteY2708" fmla="*/ 497808 h 1703481"/>
                  <a:gd name="connsiteX2709" fmla="*/ 991594 w 3159202"/>
                  <a:gd name="connsiteY2709" fmla="*/ 496445 h 1703481"/>
                  <a:gd name="connsiteX2710" fmla="*/ 993718 w 3159202"/>
                  <a:gd name="connsiteY2710" fmla="*/ 496137 h 1703481"/>
                  <a:gd name="connsiteX2711" fmla="*/ 995080 w 3159202"/>
                  <a:gd name="connsiteY2711" fmla="*/ 496737 h 1703481"/>
                  <a:gd name="connsiteX2712" fmla="*/ 994480 w 3159202"/>
                  <a:gd name="connsiteY2712" fmla="*/ 493559 h 1703481"/>
                  <a:gd name="connsiteX2713" fmla="*/ 996150 w 3159202"/>
                  <a:gd name="connsiteY2713" fmla="*/ 491289 h 1703481"/>
                  <a:gd name="connsiteX2714" fmla="*/ 996296 w 3159202"/>
                  <a:gd name="connsiteY2714" fmla="*/ 489311 h 1703481"/>
                  <a:gd name="connsiteX2715" fmla="*/ 994626 w 3159202"/>
                  <a:gd name="connsiteY2715" fmla="*/ 487948 h 1703481"/>
                  <a:gd name="connsiteX2716" fmla="*/ 995226 w 3159202"/>
                  <a:gd name="connsiteY2716" fmla="*/ 483408 h 1703481"/>
                  <a:gd name="connsiteX2717" fmla="*/ 994626 w 3159202"/>
                  <a:gd name="connsiteY2717" fmla="*/ 481284 h 1703481"/>
                  <a:gd name="connsiteX2718" fmla="*/ 992356 w 3159202"/>
                  <a:gd name="connsiteY2718" fmla="*/ 479159 h 1703481"/>
                  <a:gd name="connsiteX2719" fmla="*/ 990540 w 3159202"/>
                  <a:gd name="connsiteY2719" fmla="*/ 477035 h 1703481"/>
                  <a:gd name="connsiteX2720" fmla="*/ 990086 w 3159202"/>
                  <a:gd name="connsiteY2720" fmla="*/ 472333 h 1703481"/>
                  <a:gd name="connsiteX2721" fmla="*/ 990086 w 3159202"/>
                  <a:gd name="connsiteY2721" fmla="*/ 467338 h 1703481"/>
                  <a:gd name="connsiteX2722" fmla="*/ 990686 w 3159202"/>
                  <a:gd name="connsiteY2722" fmla="*/ 463544 h 1703481"/>
                  <a:gd name="connsiteX2723" fmla="*/ 992664 w 3159202"/>
                  <a:gd name="connsiteY2723" fmla="*/ 463544 h 1703481"/>
                  <a:gd name="connsiteX2724" fmla="*/ 995696 w 3159202"/>
                  <a:gd name="connsiteY2724" fmla="*/ 451722 h 1703481"/>
                  <a:gd name="connsiteX2725" fmla="*/ 996150 w 3159202"/>
                  <a:gd name="connsiteY2725" fmla="*/ 446728 h 1703481"/>
                  <a:gd name="connsiteX2726" fmla="*/ 997058 w 3159202"/>
                  <a:gd name="connsiteY2726" fmla="*/ 444604 h 1703481"/>
                  <a:gd name="connsiteX2727" fmla="*/ 999491 w 3159202"/>
                  <a:gd name="connsiteY2727" fmla="*/ 442933 h 1703481"/>
                  <a:gd name="connsiteX2728" fmla="*/ 1000399 w 3159202"/>
                  <a:gd name="connsiteY2728" fmla="*/ 440209 h 1703481"/>
                  <a:gd name="connsiteX2729" fmla="*/ 998420 w 3159202"/>
                  <a:gd name="connsiteY2729" fmla="*/ 437031 h 1703481"/>
                  <a:gd name="connsiteX2730" fmla="*/ 996912 w 3159202"/>
                  <a:gd name="connsiteY2730" fmla="*/ 434307 h 1703481"/>
                  <a:gd name="connsiteX2731" fmla="*/ 996767 w 3159202"/>
                  <a:gd name="connsiteY2731" fmla="*/ 430512 h 1703481"/>
                  <a:gd name="connsiteX2732" fmla="*/ 996458 w 3159202"/>
                  <a:gd name="connsiteY2732" fmla="*/ 427172 h 1703481"/>
                  <a:gd name="connsiteX2733" fmla="*/ 996150 w 3159202"/>
                  <a:gd name="connsiteY2733" fmla="*/ 423685 h 1703481"/>
                  <a:gd name="connsiteX2734" fmla="*/ 998583 w 3159202"/>
                  <a:gd name="connsiteY2734" fmla="*/ 423993 h 1703481"/>
                  <a:gd name="connsiteX2735" fmla="*/ 999345 w 3159202"/>
                  <a:gd name="connsiteY2735" fmla="*/ 422323 h 1703481"/>
                  <a:gd name="connsiteX2736" fmla="*/ 997837 w 3159202"/>
                  <a:gd name="connsiteY2736" fmla="*/ 420053 h 1703481"/>
                  <a:gd name="connsiteX2737" fmla="*/ 996020 w 3159202"/>
                  <a:gd name="connsiteY2737" fmla="*/ 418691 h 1703481"/>
                  <a:gd name="connsiteX2738" fmla="*/ 994042 w 3159202"/>
                  <a:gd name="connsiteY2738" fmla="*/ 415659 h 1703481"/>
                  <a:gd name="connsiteX2739" fmla="*/ 992988 w 3159202"/>
                  <a:gd name="connsiteY2739" fmla="*/ 414442 h 1703481"/>
                  <a:gd name="connsiteX2740" fmla="*/ 992080 w 3159202"/>
                  <a:gd name="connsiteY2740" fmla="*/ 412318 h 1703481"/>
                  <a:gd name="connsiteX2741" fmla="*/ 992080 w 3159202"/>
                  <a:gd name="connsiteY2741" fmla="*/ 410502 h 1703481"/>
                  <a:gd name="connsiteX2742" fmla="*/ 993750 w 3159202"/>
                  <a:gd name="connsiteY2742" fmla="*/ 411102 h 1703481"/>
                  <a:gd name="connsiteX2743" fmla="*/ 994967 w 3159202"/>
                  <a:gd name="connsiteY2743" fmla="*/ 410956 h 1703481"/>
                  <a:gd name="connsiteX2744" fmla="*/ 995113 w 3159202"/>
                  <a:gd name="connsiteY2744" fmla="*/ 408978 h 1703481"/>
                  <a:gd name="connsiteX2745" fmla="*/ 993604 w 3159202"/>
                  <a:gd name="connsiteY2745" fmla="*/ 407161 h 1703481"/>
                  <a:gd name="connsiteX2746" fmla="*/ 991334 w 3159202"/>
                  <a:gd name="connsiteY2746" fmla="*/ 404275 h 1703481"/>
                  <a:gd name="connsiteX2747" fmla="*/ 988902 w 3159202"/>
                  <a:gd name="connsiteY2747" fmla="*/ 402297 h 1703481"/>
                  <a:gd name="connsiteX2748" fmla="*/ 986924 w 3159202"/>
                  <a:gd name="connsiteY2748" fmla="*/ 400935 h 1703481"/>
                  <a:gd name="connsiteX2749" fmla="*/ 984491 w 3159202"/>
                  <a:gd name="connsiteY2749" fmla="*/ 398956 h 1703481"/>
                  <a:gd name="connsiteX2750" fmla="*/ 982821 w 3159202"/>
                  <a:gd name="connsiteY2750" fmla="*/ 401227 h 1703481"/>
                  <a:gd name="connsiteX2751" fmla="*/ 981151 w 3159202"/>
                  <a:gd name="connsiteY2751" fmla="*/ 403043 h 1703481"/>
                  <a:gd name="connsiteX2752" fmla="*/ 981005 w 3159202"/>
                  <a:gd name="connsiteY2752" fmla="*/ 404551 h 1703481"/>
                  <a:gd name="connsiteX2753" fmla="*/ 982221 w 3159202"/>
                  <a:gd name="connsiteY2753" fmla="*/ 407583 h 1703481"/>
                  <a:gd name="connsiteX2754" fmla="*/ 984945 w 3159202"/>
                  <a:gd name="connsiteY2754" fmla="*/ 413794 h 1703481"/>
                  <a:gd name="connsiteX2755" fmla="*/ 985707 w 3159202"/>
                  <a:gd name="connsiteY2755" fmla="*/ 419258 h 1703481"/>
                  <a:gd name="connsiteX2756" fmla="*/ 986616 w 3159202"/>
                  <a:gd name="connsiteY2756" fmla="*/ 426831 h 1703481"/>
                  <a:gd name="connsiteX2757" fmla="*/ 987523 w 3159202"/>
                  <a:gd name="connsiteY2757" fmla="*/ 434112 h 1703481"/>
                  <a:gd name="connsiteX2758" fmla="*/ 987670 w 3159202"/>
                  <a:gd name="connsiteY2758" fmla="*/ 439869 h 1703481"/>
                  <a:gd name="connsiteX2759" fmla="*/ 986453 w 3159202"/>
                  <a:gd name="connsiteY2759" fmla="*/ 446387 h 1703481"/>
                  <a:gd name="connsiteX2760" fmla="*/ 983113 w 3159202"/>
                  <a:gd name="connsiteY2760" fmla="*/ 453214 h 1703481"/>
                  <a:gd name="connsiteX2761" fmla="*/ 976740 w 3159202"/>
                  <a:gd name="connsiteY2761" fmla="*/ 458971 h 1703481"/>
                  <a:gd name="connsiteX2762" fmla="*/ 971275 w 3159202"/>
                  <a:gd name="connsiteY2762" fmla="*/ 462149 h 1703481"/>
                  <a:gd name="connsiteX2763" fmla="*/ 961270 w 3159202"/>
                  <a:gd name="connsiteY2763" fmla="*/ 467306 h 1703481"/>
                  <a:gd name="connsiteX2764" fmla="*/ 957476 w 3159202"/>
                  <a:gd name="connsiteY2764" fmla="*/ 470030 h 1703481"/>
                  <a:gd name="connsiteX2765" fmla="*/ 953989 w 3159202"/>
                  <a:gd name="connsiteY2765" fmla="*/ 473062 h 1703481"/>
                  <a:gd name="connsiteX2766" fmla="*/ 955352 w 3159202"/>
                  <a:gd name="connsiteY2766" fmla="*/ 476241 h 1703481"/>
                  <a:gd name="connsiteX2767" fmla="*/ 955043 w 3159202"/>
                  <a:gd name="connsiteY2767" fmla="*/ 478965 h 1703481"/>
                  <a:gd name="connsiteX2768" fmla="*/ 954135 w 3159202"/>
                  <a:gd name="connsiteY2768" fmla="*/ 482759 h 1703481"/>
                  <a:gd name="connsiteX2769" fmla="*/ 951865 w 3159202"/>
                  <a:gd name="connsiteY2769" fmla="*/ 487154 h 1703481"/>
                  <a:gd name="connsiteX2770" fmla="*/ 948525 w 3159202"/>
                  <a:gd name="connsiteY2770" fmla="*/ 489878 h 1703481"/>
                  <a:gd name="connsiteX2771" fmla="*/ 948071 w 3159202"/>
                  <a:gd name="connsiteY2771" fmla="*/ 491856 h 1703481"/>
                  <a:gd name="connsiteX2772" fmla="*/ 946562 w 3159202"/>
                  <a:gd name="connsiteY2772" fmla="*/ 493981 h 1703481"/>
                  <a:gd name="connsiteX2773" fmla="*/ 945201 w 3159202"/>
                  <a:gd name="connsiteY2773" fmla="*/ 496251 h 1703481"/>
                  <a:gd name="connsiteX2774" fmla="*/ 945054 w 3159202"/>
                  <a:gd name="connsiteY2774" fmla="*/ 499429 h 1703481"/>
                  <a:gd name="connsiteX2775" fmla="*/ 947633 w 3159202"/>
                  <a:gd name="connsiteY2775" fmla="*/ 501099 h 1703481"/>
                  <a:gd name="connsiteX2776" fmla="*/ 951119 w 3159202"/>
                  <a:gd name="connsiteY2776" fmla="*/ 502770 h 1703481"/>
                  <a:gd name="connsiteX2777" fmla="*/ 953097 w 3159202"/>
                  <a:gd name="connsiteY2777" fmla="*/ 505494 h 1703481"/>
                  <a:gd name="connsiteX2778" fmla="*/ 956276 w 3159202"/>
                  <a:gd name="connsiteY2778" fmla="*/ 509434 h 1703481"/>
                  <a:gd name="connsiteX2779" fmla="*/ 957184 w 3159202"/>
                  <a:gd name="connsiteY2779" fmla="*/ 513067 h 1703481"/>
                  <a:gd name="connsiteX2780" fmla="*/ 958692 w 3159202"/>
                  <a:gd name="connsiteY2780" fmla="*/ 516699 h 1703481"/>
                  <a:gd name="connsiteX2781" fmla="*/ 958692 w 3159202"/>
                  <a:gd name="connsiteY2781" fmla="*/ 518823 h 1703481"/>
                  <a:gd name="connsiteX2782" fmla="*/ 961124 w 3159202"/>
                  <a:gd name="connsiteY2782" fmla="*/ 522456 h 1703481"/>
                  <a:gd name="connsiteX2783" fmla="*/ 962632 w 3159202"/>
                  <a:gd name="connsiteY2783" fmla="*/ 525488 h 1703481"/>
                  <a:gd name="connsiteX2784" fmla="*/ 962324 w 3159202"/>
                  <a:gd name="connsiteY2784" fmla="*/ 529120 h 1703481"/>
                  <a:gd name="connsiteX2785" fmla="*/ 962470 w 3159202"/>
                  <a:gd name="connsiteY2785" fmla="*/ 532153 h 1703481"/>
                  <a:gd name="connsiteX2786" fmla="*/ 964287 w 3159202"/>
                  <a:gd name="connsiteY2786" fmla="*/ 534877 h 1703481"/>
                  <a:gd name="connsiteX2787" fmla="*/ 967773 w 3159202"/>
                  <a:gd name="connsiteY2787" fmla="*/ 539725 h 1703481"/>
                  <a:gd name="connsiteX2788" fmla="*/ 970351 w 3159202"/>
                  <a:gd name="connsiteY2788" fmla="*/ 544428 h 1703481"/>
                  <a:gd name="connsiteX2789" fmla="*/ 971113 w 3159202"/>
                  <a:gd name="connsiteY2789" fmla="*/ 547914 h 1703481"/>
                  <a:gd name="connsiteX2790" fmla="*/ 971113 w 3159202"/>
                  <a:gd name="connsiteY2790" fmla="*/ 552163 h 1703481"/>
                  <a:gd name="connsiteX2791" fmla="*/ 970513 w 3159202"/>
                  <a:gd name="connsiteY2791" fmla="*/ 557157 h 1703481"/>
                  <a:gd name="connsiteX2792" fmla="*/ 967627 w 3159202"/>
                  <a:gd name="connsiteY2792" fmla="*/ 563530 h 1703481"/>
                  <a:gd name="connsiteX2793" fmla="*/ 965194 w 3159202"/>
                  <a:gd name="connsiteY2793" fmla="*/ 568233 h 1703481"/>
                  <a:gd name="connsiteX2794" fmla="*/ 962162 w 3159202"/>
                  <a:gd name="connsiteY2794" fmla="*/ 572627 h 1703481"/>
                  <a:gd name="connsiteX2795" fmla="*/ 958822 w 3159202"/>
                  <a:gd name="connsiteY2795" fmla="*/ 578384 h 1703481"/>
                  <a:gd name="connsiteX2796" fmla="*/ 960492 w 3159202"/>
                  <a:gd name="connsiteY2796" fmla="*/ 579746 h 1703481"/>
                  <a:gd name="connsiteX2797" fmla="*/ 961708 w 3159202"/>
                  <a:gd name="connsiteY2797" fmla="*/ 581562 h 1703481"/>
                  <a:gd name="connsiteX2798" fmla="*/ 959730 w 3159202"/>
                  <a:gd name="connsiteY2798" fmla="*/ 585956 h 1703481"/>
                  <a:gd name="connsiteX2799" fmla="*/ 959130 w 3159202"/>
                  <a:gd name="connsiteY2799" fmla="*/ 591259 h 1703481"/>
                  <a:gd name="connsiteX2800" fmla="*/ 958076 w 3159202"/>
                  <a:gd name="connsiteY2800" fmla="*/ 596108 h 1703481"/>
                  <a:gd name="connsiteX2801" fmla="*/ 956097 w 3159202"/>
                  <a:gd name="connsiteY2801" fmla="*/ 598994 h 1703481"/>
                  <a:gd name="connsiteX2802" fmla="*/ 955951 w 3159202"/>
                  <a:gd name="connsiteY2802" fmla="*/ 603534 h 1703481"/>
                  <a:gd name="connsiteX2803" fmla="*/ 956860 w 3159202"/>
                  <a:gd name="connsiteY2803" fmla="*/ 606875 h 1703481"/>
                  <a:gd name="connsiteX2804" fmla="*/ 959292 w 3159202"/>
                  <a:gd name="connsiteY2804" fmla="*/ 611415 h 1703481"/>
                  <a:gd name="connsiteX2805" fmla="*/ 962178 w 3159202"/>
                  <a:gd name="connsiteY2805" fmla="*/ 615210 h 1703481"/>
                  <a:gd name="connsiteX2806" fmla="*/ 963395 w 3159202"/>
                  <a:gd name="connsiteY2806" fmla="*/ 618242 h 1703481"/>
                  <a:gd name="connsiteX2807" fmla="*/ 963849 w 3159202"/>
                  <a:gd name="connsiteY2807" fmla="*/ 623399 h 1703481"/>
                  <a:gd name="connsiteX2808" fmla="*/ 962486 w 3159202"/>
                  <a:gd name="connsiteY2808" fmla="*/ 628247 h 1703481"/>
                  <a:gd name="connsiteX2809" fmla="*/ 961124 w 3159202"/>
                  <a:gd name="connsiteY2809" fmla="*/ 632788 h 1703481"/>
                  <a:gd name="connsiteX2810" fmla="*/ 961578 w 3159202"/>
                  <a:gd name="connsiteY2810" fmla="*/ 636728 h 1703481"/>
                  <a:gd name="connsiteX2811" fmla="*/ 962940 w 3159202"/>
                  <a:gd name="connsiteY2811" fmla="*/ 639452 h 1703481"/>
                  <a:gd name="connsiteX2812" fmla="*/ 964448 w 3159202"/>
                  <a:gd name="connsiteY2812" fmla="*/ 641268 h 1703481"/>
                  <a:gd name="connsiteX2813" fmla="*/ 967481 w 3159202"/>
                  <a:gd name="connsiteY2813" fmla="*/ 640506 h 1703481"/>
                  <a:gd name="connsiteX2814" fmla="*/ 969913 w 3159202"/>
                  <a:gd name="connsiteY2814" fmla="*/ 637620 h 1703481"/>
                  <a:gd name="connsiteX2815" fmla="*/ 973854 w 3159202"/>
                  <a:gd name="connsiteY2815" fmla="*/ 637166 h 1703481"/>
                  <a:gd name="connsiteX2816" fmla="*/ 977794 w 3159202"/>
                  <a:gd name="connsiteY2816" fmla="*/ 638220 h 1703481"/>
                  <a:gd name="connsiteX2817" fmla="*/ 979772 w 3159202"/>
                  <a:gd name="connsiteY2817" fmla="*/ 639728 h 1703481"/>
                  <a:gd name="connsiteX2818" fmla="*/ 982951 w 3159202"/>
                  <a:gd name="connsiteY2818" fmla="*/ 640036 h 1703481"/>
                  <a:gd name="connsiteX2819" fmla="*/ 986129 w 3159202"/>
                  <a:gd name="connsiteY2819" fmla="*/ 639274 h 1703481"/>
                  <a:gd name="connsiteX2820" fmla="*/ 989161 w 3159202"/>
                  <a:gd name="connsiteY2820" fmla="*/ 638820 h 1703481"/>
                  <a:gd name="connsiteX2821" fmla="*/ 989615 w 3159202"/>
                  <a:gd name="connsiteY2821" fmla="*/ 637604 h 1703481"/>
                  <a:gd name="connsiteX2822" fmla="*/ 991286 w 3159202"/>
                  <a:gd name="connsiteY2822" fmla="*/ 635025 h 1703481"/>
                  <a:gd name="connsiteX2823" fmla="*/ 992956 w 3159202"/>
                  <a:gd name="connsiteY2823" fmla="*/ 633809 h 1703481"/>
                  <a:gd name="connsiteX2824" fmla="*/ 994772 w 3159202"/>
                  <a:gd name="connsiteY2824" fmla="*/ 631831 h 1703481"/>
                  <a:gd name="connsiteX2825" fmla="*/ 996750 w 3159202"/>
                  <a:gd name="connsiteY2825" fmla="*/ 631069 h 1703481"/>
                  <a:gd name="connsiteX2826" fmla="*/ 999929 w 3159202"/>
                  <a:gd name="connsiteY2826" fmla="*/ 630615 h 1703481"/>
                  <a:gd name="connsiteX2827" fmla="*/ 1003415 w 3159202"/>
                  <a:gd name="connsiteY2827" fmla="*/ 631069 h 1703481"/>
                  <a:gd name="connsiteX2828" fmla="*/ 1005085 w 3159202"/>
                  <a:gd name="connsiteY2828" fmla="*/ 631669 h 1703481"/>
                  <a:gd name="connsiteX2829" fmla="*/ 1009626 w 3159202"/>
                  <a:gd name="connsiteY2829" fmla="*/ 631361 h 1703481"/>
                  <a:gd name="connsiteX2830" fmla="*/ 1014020 w 3159202"/>
                  <a:gd name="connsiteY2830" fmla="*/ 634247 h 1703481"/>
                  <a:gd name="connsiteX2831" fmla="*/ 1015690 w 3159202"/>
                  <a:gd name="connsiteY2831" fmla="*/ 636371 h 1703481"/>
                  <a:gd name="connsiteX2832" fmla="*/ 1017669 w 3159202"/>
                  <a:gd name="connsiteY2832" fmla="*/ 636825 h 1703481"/>
                  <a:gd name="connsiteX2833" fmla="*/ 1019177 w 3159202"/>
                  <a:gd name="connsiteY2833" fmla="*/ 636371 h 1703481"/>
                  <a:gd name="connsiteX2834" fmla="*/ 1022663 w 3159202"/>
                  <a:gd name="connsiteY2834" fmla="*/ 638041 h 1703481"/>
                  <a:gd name="connsiteX2835" fmla="*/ 1023571 w 3159202"/>
                  <a:gd name="connsiteY2835" fmla="*/ 641074 h 1703481"/>
                  <a:gd name="connsiteX2836" fmla="*/ 1025387 w 3159202"/>
                  <a:gd name="connsiteY2836" fmla="*/ 643960 h 1703481"/>
                  <a:gd name="connsiteX2837" fmla="*/ 1027512 w 3159202"/>
                  <a:gd name="connsiteY2837" fmla="*/ 645468 h 1703481"/>
                  <a:gd name="connsiteX2838" fmla="*/ 1031452 w 3159202"/>
                  <a:gd name="connsiteY2838" fmla="*/ 646230 h 1703481"/>
                  <a:gd name="connsiteX2839" fmla="*/ 1032506 w 3159202"/>
                  <a:gd name="connsiteY2839" fmla="*/ 647593 h 1703481"/>
                  <a:gd name="connsiteX2840" fmla="*/ 1035846 w 3159202"/>
                  <a:gd name="connsiteY2840" fmla="*/ 649263 h 1703481"/>
                  <a:gd name="connsiteX2841" fmla="*/ 1039333 w 3159202"/>
                  <a:gd name="connsiteY2841" fmla="*/ 650479 h 1703481"/>
                  <a:gd name="connsiteX2842" fmla="*/ 1041149 w 3159202"/>
                  <a:gd name="connsiteY2842" fmla="*/ 652149 h 1703481"/>
                  <a:gd name="connsiteX2843" fmla="*/ 1042657 w 3159202"/>
                  <a:gd name="connsiteY2843" fmla="*/ 656398 h 1703481"/>
                  <a:gd name="connsiteX2844" fmla="*/ 1042803 w 3159202"/>
                  <a:gd name="connsiteY2844" fmla="*/ 658976 h 1703481"/>
                  <a:gd name="connsiteX2845" fmla="*/ 1044019 w 3159202"/>
                  <a:gd name="connsiteY2845" fmla="*/ 660484 h 1703481"/>
                  <a:gd name="connsiteX2846" fmla="*/ 1044165 w 3159202"/>
                  <a:gd name="connsiteY2846" fmla="*/ 663208 h 1703481"/>
                  <a:gd name="connsiteX2847" fmla="*/ 1042949 w 3159202"/>
                  <a:gd name="connsiteY2847" fmla="*/ 666387 h 1703481"/>
                  <a:gd name="connsiteX2848" fmla="*/ 1044165 w 3159202"/>
                  <a:gd name="connsiteY2848" fmla="*/ 668203 h 1703481"/>
                  <a:gd name="connsiteX2849" fmla="*/ 1045382 w 3159202"/>
                  <a:gd name="connsiteY2849" fmla="*/ 671089 h 1703481"/>
                  <a:gd name="connsiteX2850" fmla="*/ 1049176 w 3159202"/>
                  <a:gd name="connsiteY2850" fmla="*/ 672759 h 1703481"/>
                  <a:gd name="connsiteX2851" fmla="*/ 1046906 w 3159202"/>
                  <a:gd name="connsiteY2851" fmla="*/ 675938 h 1703481"/>
                  <a:gd name="connsiteX2852" fmla="*/ 1048268 w 3159202"/>
                  <a:gd name="connsiteY2852" fmla="*/ 679732 h 1703481"/>
                  <a:gd name="connsiteX2853" fmla="*/ 1049322 w 3159202"/>
                  <a:gd name="connsiteY2853" fmla="*/ 680640 h 1703481"/>
                  <a:gd name="connsiteX2854" fmla="*/ 1050376 w 3159202"/>
                  <a:gd name="connsiteY2854" fmla="*/ 681240 h 1703481"/>
                  <a:gd name="connsiteX2855" fmla="*/ 1050830 w 3159202"/>
                  <a:gd name="connsiteY2855" fmla="*/ 683965 h 1703481"/>
                  <a:gd name="connsiteX2856" fmla="*/ 1052046 w 3159202"/>
                  <a:gd name="connsiteY2856" fmla="*/ 685181 h 1703481"/>
                  <a:gd name="connsiteX2857" fmla="*/ 1052808 w 3159202"/>
                  <a:gd name="connsiteY2857" fmla="*/ 687159 h 1703481"/>
                  <a:gd name="connsiteX2858" fmla="*/ 1052208 w 3159202"/>
                  <a:gd name="connsiteY2858" fmla="*/ 688213 h 1703481"/>
                  <a:gd name="connsiteX2859" fmla="*/ 1050084 w 3159202"/>
                  <a:gd name="connsiteY2859" fmla="*/ 688667 h 1703481"/>
                  <a:gd name="connsiteX2860" fmla="*/ 1047960 w 3159202"/>
                  <a:gd name="connsiteY2860" fmla="*/ 688667 h 1703481"/>
                  <a:gd name="connsiteX2861" fmla="*/ 1043565 w 3159202"/>
                  <a:gd name="connsiteY2861" fmla="*/ 689429 h 1703481"/>
                  <a:gd name="connsiteX2862" fmla="*/ 1041749 w 3159202"/>
                  <a:gd name="connsiteY2862" fmla="*/ 690483 h 1703481"/>
                  <a:gd name="connsiteX2863" fmla="*/ 1039933 w 3159202"/>
                  <a:gd name="connsiteY2863" fmla="*/ 692153 h 1703481"/>
                  <a:gd name="connsiteX2864" fmla="*/ 1038717 w 3159202"/>
                  <a:gd name="connsiteY2864" fmla="*/ 694132 h 1703481"/>
                  <a:gd name="connsiteX2865" fmla="*/ 1038409 w 3159202"/>
                  <a:gd name="connsiteY2865" fmla="*/ 697018 h 1703481"/>
                  <a:gd name="connsiteX2866" fmla="*/ 1037647 w 3159202"/>
                  <a:gd name="connsiteY2866" fmla="*/ 700197 h 1703481"/>
                  <a:gd name="connsiteX2867" fmla="*/ 1037647 w 3159202"/>
                  <a:gd name="connsiteY2867" fmla="*/ 701867 h 1703481"/>
                  <a:gd name="connsiteX2868" fmla="*/ 1039625 w 3159202"/>
                  <a:gd name="connsiteY2868" fmla="*/ 704445 h 1703481"/>
                  <a:gd name="connsiteX2869" fmla="*/ 1037955 w 3159202"/>
                  <a:gd name="connsiteY2869" fmla="*/ 706569 h 1703481"/>
                  <a:gd name="connsiteX2870" fmla="*/ 1037500 w 3159202"/>
                  <a:gd name="connsiteY2870" fmla="*/ 709456 h 1703481"/>
                  <a:gd name="connsiteX2871" fmla="*/ 1037500 w 3159202"/>
                  <a:gd name="connsiteY2871" fmla="*/ 712034 h 1703481"/>
                  <a:gd name="connsiteX2872" fmla="*/ 1037647 w 3159202"/>
                  <a:gd name="connsiteY2872" fmla="*/ 714012 h 1703481"/>
                  <a:gd name="connsiteX2873" fmla="*/ 1040371 w 3159202"/>
                  <a:gd name="connsiteY2873" fmla="*/ 715991 h 1703481"/>
                  <a:gd name="connsiteX2874" fmla="*/ 1042641 w 3159202"/>
                  <a:gd name="connsiteY2874" fmla="*/ 716137 h 1703481"/>
                  <a:gd name="connsiteX2875" fmla="*/ 1044619 w 3159202"/>
                  <a:gd name="connsiteY2875" fmla="*/ 716899 h 1703481"/>
                  <a:gd name="connsiteX2876" fmla="*/ 1049776 w 3159202"/>
                  <a:gd name="connsiteY2876" fmla="*/ 717499 h 1703481"/>
                  <a:gd name="connsiteX2877" fmla="*/ 1046598 w 3159202"/>
                  <a:gd name="connsiteY2877" fmla="*/ 718553 h 1703481"/>
                  <a:gd name="connsiteX2878" fmla="*/ 1049322 w 3159202"/>
                  <a:gd name="connsiteY2878" fmla="*/ 719915 h 1703481"/>
                  <a:gd name="connsiteX2879" fmla="*/ 1050830 w 3159202"/>
                  <a:gd name="connsiteY2879" fmla="*/ 721585 h 1703481"/>
                  <a:gd name="connsiteX2880" fmla="*/ 1052646 w 3159202"/>
                  <a:gd name="connsiteY2880" fmla="*/ 720531 h 1703481"/>
                  <a:gd name="connsiteX2881" fmla="*/ 1055079 w 3159202"/>
                  <a:gd name="connsiteY2881" fmla="*/ 721131 h 1703481"/>
                  <a:gd name="connsiteX2882" fmla="*/ 1056132 w 3159202"/>
                  <a:gd name="connsiteY2882" fmla="*/ 719153 h 1703481"/>
                  <a:gd name="connsiteX2883" fmla="*/ 1057640 w 3159202"/>
                  <a:gd name="connsiteY2883" fmla="*/ 719607 h 1703481"/>
                  <a:gd name="connsiteX2884" fmla="*/ 1060073 w 3159202"/>
                  <a:gd name="connsiteY2884" fmla="*/ 719915 h 1703481"/>
                  <a:gd name="connsiteX2885" fmla="*/ 1060981 w 3159202"/>
                  <a:gd name="connsiteY2885" fmla="*/ 722639 h 1703481"/>
                  <a:gd name="connsiteX2886" fmla="*/ 1061889 w 3159202"/>
                  <a:gd name="connsiteY2886" fmla="*/ 723693 h 1703481"/>
                  <a:gd name="connsiteX2887" fmla="*/ 1061743 w 3159202"/>
                  <a:gd name="connsiteY2887" fmla="*/ 726272 h 1703481"/>
                  <a:gd name="connsiteX2888" fmla="*/ 1058565 w 3159202"/>
                  <a:gd name="connsiteY2888" fmla="*/ 726725 h 1703481"/>
                  <a:gd name="connsiteX2889" fmla="*/ 1057057 w 3159202"/>
                  <a:gd name="connsiteY2889" fmla="*/ 726580 h 1703481"/>
                  <a:gd name="connsiteX2890" fmla="*/ 1054478 w 3159202"/>
                  <a:gd name="connsiteY2890" fmla="*/ 726434 h 1703481"/>
                  <a:gd name="connsiteX2891" fmla="*/ 1053262 w 3159202"/>
                  <a:gd name="connsiteY2891" fmla="*/ 724617 h 1703481"/>
                  <a:gd name="connsiteX2892" fmla="*/ 1049922 w 3159202"/>
                  <a:gd name="connsiteY2892" fmla="*/ 725672 h 1703481"/>
                  <a:gd name="connsiteX2893" fmla="*/ 1046889 w 3159202"/>
                  <a:gd name="connsiteY2893" fmla="*/ 725980 h 1703481"/>
                  <a:gd name="connsiteX2894" fmla="*/ 1045219 w 3159202"/>
                  <a:gd name="connsiteY2894" fmla="*/ 729466 h 1703481"/>
                  <a:gd name="connsiteX2895" fmla="*/ 1045981 w 3159202"/>
                  <a:gd name="connsiteY2895" fmla="*/ 733860 h 1703481"/>
                  <a:gd name="connsiteX2896" fmla="*/ 1045673 w 3159202"/>
                  <a:gd name="connsiteY2896" fmla="*/ 737493 h 1703481"/>
                  <a:gd name="connsiteX2897" fmla="*/ 1045673 w 3159202"/>
                  <a:gd name="connsiteY2897" fmla="*/ 739309 h 1703481"/>
                  <a:gd name="connsiteX2898" fmla="*/ 1045073 w 3159202"/>
                  <a:gd name="connsiteY2898" fmla="*/ 742341 h 1703481"/>
                  <a:gd name="connsiteX2899" fmla="*/ 1047052 w 3159202"/>
                  <a:gd name="connsiteY2899" fmla="*/ 745228 h 1703481"/>
                  <a:gd name="connsiteX2900" fmla="*/ 1049322 w 3159202"/>
                  <a:gd name="connsiteY2900" fmla="*/ 747498 h 1703481"/>
                  <a:gd name="connsiteX2901" fmla="*/ 1050830 w 3159202"/>
                  <a:gd name="connsiteY2901" fmla="*/ 750676 h 1703481"/>
                  <a:gd name="connsiteX2902" fmla="*/ 1051430 w 3159202"/>
                  <a:gd name="connsiteY2902" fmla="*/ 753109 h 1703481"/>
                  <a:gd name="connsiteX2903" fmla="*/ 1049922 w 3159202"/>
                  <a:gd name="connsiteY2903" fmla="*/ 752509 h 1703481"/>
                  <a:gd name="connsiteX2904" fmla="*/ 1046581 w 3159202"/>
                  <a:gd name="connsiteY2904" fmla="*/ 749022 h 1703481"/>
                  <a:gd name="connsiteX2905" fmla="*/ 1043857 w 3159202"/>
                  <a:gd name="connsiteY2905" fmla="*/ 747514 h 1703481"/>
                  <a:gd name="connsiteX2906" fmla="*/ 1043711 w 3159202"/>
                  <a:gd name="connsiteY2906" fmla="*/ 751601 h 1703481"/>
                  <a:gd name="connsiteX2907" fmla="*/ 1043403 w 3159202"/>
                  <a:gd name="connsiteY2907" fmla="*/ 754325 h 1703481"/>
                  <a:gd name="connsiteX2908" fmla="*/ 1040825 w 3159202"/>
                  <a:gd name="connsiteY2908" fmla="*/ 755541 h 1703481"/>
                  <a:gd name="connsiteX2909" fmla="*/ 1042333 w 3159202"/>
                  <a:gd name="connsiteY2909" fmla="*/ 753871 h 1703481"/>
                  <a:gd name="connsiteX2910" fmla="*/ 1042187 w 3159202"/>
                  <a:gd name="connsiteY2910" fmla="*/ 745082 h 1703481"/>
                  <a:gd name="connsiteX2911" fmla="*/ 1039755 w 3159202"/>
                  <a:gd name="connsiteY2911" fmla="*/ 744936 h 1703481"/>
                  <a:gd name="connsiteX2912" fmla="*/ 1035506 w 3159202"/>
                  <a:gd name="connsiteY2912" fmla="*/ 743266 h 1703481"/>
                  <a:gd name="connsiteX2913" fmla="*/ 1036722 w 3159202"/>
                  <a:gd name="connsiteY2913" fmla="*/ 739633 h 1703481"/>
                  <a:gd name="connsiteX2914" fmla="*/ 1038539 w 3159202"/>
                  <a:gd name="connsiteY2914" fmla="*/ 739487 h 1703481"/>
                  <a:gd name="connsiteX2915" fmla="*/ 1038684 w 3159202"/>
                  <a:gd name="connsiteY2915" fmla="*/ 737509 h 1703481"/>
                  <a:gd name="connsiteX2916" fmla="*/ 1040501 w 3159202"/>
                  <a:gd name="connsiteY2916" fmla="*/ 733115 h 1703481"/>
                  <a:gd name="connsiteX2917" fmla="*/ 1038992 w 3159202"/>
                  <a:gd name="connsiteY2917" fmla="*/ 731898 h 1703481"/>
                  <a:gd name="connsiteX2918" fmla="*/ 1039446 w 3159202"/>
                  <a:gd name="connsiteY2918" fmla="*/ 730990 h 1703481"/>
                  <a:gd name="connsiteX2919" fmla="*/ 1042025 w 3159202"/>
                  <a:gd name="connsiteY2919" fmla="*/ 726742 h 1703481"/>
                  <a:gd name="connsiteX2920" fmla="*/ 1042025 w 3159202"/>
                  <a:gd name="connsiteY2920" fmla="*/ 724309 h 1703481"/>
                  <a:gd name="connsiteX2921" fmla="*/ 1040354 w 3159202"/>
                  <a:gd name="connsiteY2921" fmla="*/ 721877 h 1703481"/>
                  <a:gd name="connsiteX2922" fmla="*/ 1038684 w 3159202"/>
                  <a:gd name="connsiteY2922" fmla="*/ 719445 h 1703481"/>
                  <a:gd name="connsiteX2923" fmla="*/ 1035798 w 3159202"/>
                  <a:gd name="connsiteY2923" fmla="*/ 717320 h 1703481"/>
                  <a:gd name="connsiteX2924" fmla="*/ 1031549 w 3159202"/>
                  <a:gd name="connsiteY2924" fmla="*/ 714596 h 1703481"/>
                  <a:gd name="connsiteX2925" fmla="*/ 1029425 w 3159202"/>
                  <a:gd name="connsiteY2925" fmla="*/ 713234 h 1703481"/>
                  <a:gd name="connsiteX2926" fmla="*/ 1029425 w 3159202"/>
                  <a:gd name="connsiteY2926" fmla="*/ 709748 h 1703481"/>
                  <a:gd name="connsiteX2927" fmla="*/ 1031695 w 3159202"/>
                  <a:gd name="connsiteY2927" fmla="*/ 710510 h 1703481"/>
                  <a:gd name="connsiteX2928" fmla="*/ 1033057 w 3159202"/>
                  <a:gd name="connsiteY2928" fmla="*/ 707623 h 1703481"/>
                  <a:gd name="connsiteX2929" fmla="*/ 1032295 w 3159202"/>
                  <a:gd name="connsiteY2929" fmla="*/ 703829 h 1703481"/>
                  <a:gd name="connsiteX2930" fmla="*/ 1031695 w 3159202"/>
                  <a:gd name="connsiteY2930" fmla="*/ 698218 h 1703481"/>
                  <a:gd name="connsiteX2931" fmla="*/ 1033511 w 3159202"/>
                  <a:gd name="connsiteY2931" fmla="*/ 692916 h 1703481"/>
                  <a:gd name="connsiteX2932" fmla="*/ 1034274 w 3159202"/>
                  <a:gd name="connsiteY2932" fmla="*/ 689429 h 1703481"/>
                  <a:gd name="connsiteX2933" fmla="*/ 1033674 w 3159202"/>
                  <a:gd name="connsiteY2933" fmla="*/ 687921 h 1703481"/>
                  <a:gd name="connsiteX2934" fmla="*/ 1031549 w 3159202"/>
                  <a:gd name="connsiteY2934" fmla="*/ 687159 h 1703481"/>
                  <a:gd name="connsiteX2935" fmla="*/ 1030187 w 3159202"/>
                  <a:gd name="connsiteY2935" fmla="*/ 685943 h 1703481"/>
                  <a:gd name="connsiteX2936" fmla="*/ 1030641 w 3159202"/>
                  <a:gd name="connsiteY2936" fmla="*/ 683673 h 1703481"/>
                  <a:gd name="connsiteX2937" fmla="*/ 1032149 w 3159202"/>
                  <a:gd name="connsiteY2937" fmla="*/ 681857 h 1703481"/>
                  <a:gd name="connsiteX2938" fmla="*/ 1033203 w 3159202"/>
                  <a:gd name="connsiteY2938" fmla="*/ 679878 h 1703481"/>
                  <a:gd name="connsiteX2939" fmla="*/ 1032603 w 3159202"/>
                  <a:gd name="connsiteY2939" fmla="*/ 676846 h 1703481"/>
                  <a:gd name="connsiteX2940" fmla="*/ 1032004 w 3159202"/>
                  <a:gd name="connsiteY2940" fmla="*/ 673051 h 1703481"/>
                  <a:gd name="connsiteX2941" fmla="*/ 1028971 w 3159202"/>
                  <a:gd name="connsiteY2941" fmla="*/ 673813 h 1703481"/>
                  <a:gd name="connsiteX2942" fmla="*/ 1025485 w 3159202"/>
                  <a:gd name="connsiteY2942" fmla="*/ 673813 h 1703481"/>
                  <a:gd name="connsiteX2943" fmla="*/ 1023214 w 3159202"/>
                  <a:gd name="connsiteY2943" fmla="*/ 673505 h 1703481"/>
                  <a:gd name="connsiteX2944" fmla="*/ 1023214 w 3159202"/>
                  <a:gd name="connsiteY2944" fmla="*/ 669873 h 1703481"/>
                  <a:gd name="connsiteX2945" fmla="*/ 1024885 w 3159202"/>
                  <a:gd name="connsiteY2945" fmla="*/ 668657 h 1703481"/>
                  <a:gd name="connsiteX2946" fmla="*/ 1026247 w 3159202"/>
                  <a:gd name="connsiteY2946" fmla="*/ 665625 h 1703481"/>
                  <a:gd name="connsiteX2947" fmla="*/ 1027917 w 3159202"/>
                  <a:gd name="connsiteY2947" fmla="*/ 666679 h 1703481"/>
                  <a:gd name="connsiteX2948" fmla="*/ 1026863 w 3159202"/>
                  <a:gd name="connsiteY2948" fmla="*/ 664700 h 1703481"/>
                  <a:gd name="connsiteX2949" fmla="*/ 1023231 w 3159202"/>
                  <a:gd name="connsiteY2949" fmla="*/ 662122 h 1703481"/>
                  <a:gd name="connsiteX2950" fmla="*/ 1020960 w 3159202"/>
                  <a:gd name="connsiteY2950" fmla="*/ 659690 h 1703481"/>
                  <a:gd name="connsiteX2951" fmla="*/ 1019906 w 3159202"/>
                  <a:gd name="connsiteY2951" fmla="*/ 658473 h 1703481"/>
                  <a:gd name="connsiteX2952" fmla="*/ 1019906 w 3159202"/>
                  <a:gd name="connsiteY2952" fmla="*/ 656657 h 1703481"/>
                  <a:gd name="connsiteX2953" fmla="*/ 1021122 w 3159202"/>
                  <a:gd name="connsiteY2953" fmla="*/ 653771 h 1703481"/>
                  <a:gd name="connsiteX2954" fmla="*/ 1021122 w 3159202"/>
                  <a:gd name="connsiteY2954" fmla="*/ 651192 h 1703481"/>
                  <a:gd name="connsiteX2955" fmla="*/ 1019614 w 3159202"/>
                  <a:gd name="connsiteY2955" fmla="*/ 647706 h 1703481"/>
                  <a:gd name="connsiteX2956" fmla="*/ 1017344 w 3159202"/>
                  <a:gd name="connsiteY2956" fmla="*/ 644820 h 1703481"/>
                  <a:gd name="connsiteX2957" fmla="*/ 1013858 w 3159202"/>
                  <a:gd name="connsiteY2957" fmla="*/ 644512 h 1703481"/>
                  <a:gd name="connsiteX2958" fmla="*/ 1009771 w 3159202"/>
                  <a:gd name="connsiteY2958" fmla="*/ 645112 h 1703481"/>
                  <a:gd name="connsiteX2959" fmla="*/ 1006739 w 3159202"/>
                  <a:gd name="connsiteY2959" fmla="*/ 646474 h 1703481"/>
                  <a:gd name="connsiteX2960" fmla="*/ 1003707 w 3159202"/>
                  <a:gd name="connsiteY2960" fmla="*/ 648598 h 1703481"/>
                  <a:gd name="connsiteX2961" fmla="*/ 1000821 w 3159202"/>
                  <a:gd name="connsiteY2961" fmla="*/ 650268 h 1703481"/>
                  <a:gd name="connsiteX2962" fmla="*/ 998242 w 3159202"/>
                  <a:gd name="connsiteY2962" fmla="*/ 650576 h 1703481"/>
                  <a:gd name="connsiteX2963" fmla="*/ 994756 w 3159202"/>
                  <a:gd name="connsiteY2963" fmla="*/ 650722 h 1703481"/>
                  <a:gd name="connsiteX2964" fmla="*/ 993394 w 3159202"/>
                  <a:gd name="connsiteY2964" fmla="*/ 651322 h 1703481"/>
                  <a:gd name="connsiteX2965" fmla="*/ 989145 w 3159202"/>
                  <a:gd name="connsiteY2965" fmla="*/ 653592 h 1703481"/>
                  <a:gd name="connsiteX2966" fmla="*/ 985967 w 3159202"/>
                  <a:gd name="connsiteY2966" fmla="*/ 654809 h 1703481"/>
                  <a:gd name="connsiteX2967" fmla="*/ 983080 w 3159202"/>
                  <a:gd name="connsiteY2967" fmla="*/ 655571 h 1703481"/>
                  <a:gd name="connsiteX2968" fmla="*/ 979286 w 3159202"/>
                  <a:gd name="connsiteY2968" fmla="*/ 657241 h 1703481"/>
                  <a:gd name="connsiteX2969" fmla="*/ 975654 w 3159202"/>
                  <a:gd name="connsiteY2969" fmla="*/ 660127 h 1703481"/>
                  <a:gd name="connsiteX2970" fmla="*/ 974292 w 3159202"/>
                  <a:gd name="connsiteY2970" fmla="*/ 662706 h 1703481"/>
                  <a:gd name="connsiteX2971" fmla="*/ 973983 w 3159202"/>
                  <a:gd name="connsiteY2971" fmla="*/ 666646 h 1703481"/>
                  <a:gd name="connsiteX2972" fmla="*/ 974292 w 3159202"/>
                  <a:gd name="connsiteY2972" fmla="*/ 670133 h 1703481"/>
                  <a:gd name="connsiteX2973" fmla="*/ 975200 w 3159202"/>
                  <a:gd name="connsiteY2973" fmla="*/ 672111 h 1703481"/>
                  <a:gd name="connsiteX2974" fmla="*/ 974438 w 3159202"/>
                  <a:gd name="connsiteY2974" fmla="*/ 674543 h 1703481"/>
                  <a:gd name="connsiteX2975" fmla="*/ 973075 w 3159202"/>
                  <a:gd name="connsiteY2975" fmla="*/ 678030 h 1703481"/>
                  <a:gd name="connsiteX2976" fmla="*/ 971859 w 3159202"/>
                  <a:gd name="connsiteY2976" fmla="*/ 680916 h 1703481"/>
                  <a:gd name="connsiteX2977" fmla="*/ 973983 w 3159202"/>
                  <a:gd name="connsiteY2977" fmla="*/ 683348 h 1703481"/>
                  <a:gd name="connsiteX2978" fmla="*/ 977162 w 3159202"/>
                  <a:gd name="connsiteY2978" fmla="*/ 686073 h 1703481"/>
                  <a:gd name="connsiteX2979" fmla="*/ 979140 w 3159202"/>
                  <a:gd name="connsiteY2979" fmla="*/ 690159 h 1703481"/>
                  <a:gd name="connsiteX2980" fmla="*/ 980356 w 3159202"/>
                  <a:gd name="connsiteY2980" fmla="*/ 695462 h 1703481"/>
                  <a:gd name="connsiteX2981" fmla="*/ 982173 w 3159202"/>
                  <a:gd name="connsiteY2981" fmla="*/ 700002 h 1703481"/>
                  <a:gd name="connsiteX2982" fmla="*/ 982318 w 3159202"/>
                  <a:gd name="connsiteY2982" fmla="*/ 704396 h 1703481"/>
                  <a:gd name="connsiteX2983" fmla="*/ 981718 w 3159202"/>
                  <a:gd name="connsiteY2983" fmla="*/ 713347 h 1703481"/>
                  <a:gd name="connsiteX2984" fmla="*/ 980502 w 3159202"/>
                  <a:gd name="connsiteY2984" fmla="*/ 718050 h 1703481"/>
                  <a:gd name="connsiteX2985" fmla="*/ 978832 w 3159202"/>
                  <a:gd name="connsiteY2985" fmla="*/ 721682 h 1703481"/>
                  <a:gd name="connsiteX2986" fmla="*/ 974583 w 3159202"/>
                  <a:gd name="connsiteY2986" fmla="*/ 725023 h 1703481"/>
                  <a:gd name="connsiteX2987" fmla="*/ 970789 w 3159202"/>
                  <a:gd name="connsiteY2987" fmla="*/ 728655 h 1703481"/>
                  <a:gd name="connsiteX2988" fmla="*/ 967757 w 3159202"/>
                  <a:gd name="connsiteY2988" fmla="*/ 733650 h 1703481"/>
                  <a:gd name="connsiteX2989" fmla="*/ 966394 w 3159202"/>
                  <a:gd name="connsiteY2989" fmla="*/ 736228 h 1703481"/>
                  <a:gd name="connsiteX2990" fmla="*/ 963670 w 3159202"/>
                  <a:gd name="connsiteY2990" fmla="*/ 739568 h 1703481"/>
                  <a:gd name="connsiteX2991" fmla="*/ 963670 w 3159202"/>
                  <a:gd name="connsiteY2991" fmla="*/ 741839 h 1703481"/>
                  <a:gd name="connsiteX2992" fmla="*/ 963978 w 3159202"/>
                  <a:gd name="connsiteY2992" fmla="*/ 744271 h 1703481"/>
                  <a:gd name="connsiteX2993" fmla="*/ 964124 w 3159202"/>
                  <a:gd name="connsiteY2993" fmla="*/ 746849 h 1703481"/>
                  <a:gd name="connsiteX2994" fmla="*/ 963978 w 3159202"/>
                  <a:gd name="connsiteY2994" fmla="*/ 749428 h 1703481"/>
                  <a:gd name="connsiteX2995" fmla="*/ 963216 w 3159202"/>
                  <a:gd name="connsiteY2995" fmla="*/ 751698 h 1703481"/>
                  <a:gd name="connsiteX2996" fmla="*/ 963216 w 3159202"/>
                  <a:gd name="connsiteY2996" fmla="*/ 754584 h 1703481"/>
                  <a:gd name="connsiteX2997" fmla="*/ 961546 w 3159202"/>
                  <a:gd name="connsiteY2997" fmla="*/ 755800 h 1703481"/>
                  <a:gd name="connsiteX2998" fmla="*/ 959422 w 3159202"/>
                  <a:gd name="connsiteY2998" fmla="*/ 757163 h 1703481"/>
                  <a:gd name="connsiteX2999" fmla="*/ 957752 w 3159202"/>
                  <a:gd name="connsiteY2999" fmla="*/ 759595 h 1703481"/>
                  <a:gd name="connsiteX3000" fmla="*/ 956697 w 3159202"/>
                  <a:gd name="connsiteY3000" fmla="*/ 763081 h 1703481"/>
                  <a:gd name="connsiteX3001" fmla="*/ 954427 w 3159202"/>
                  <a:gd name="connsiteY3001" fmla="*/ 765060 h 1703481"/>
                  <a:gd name="connsiteX3002" fmla="*/ 951087 w 3159202"/>
                  <a:gd name="connsiteY3002" fmla="*/ 767184 h 1703481"/>
                  <a:gd name="connsiteX3003" fmla="*/ 946238 w 3159202"/>
                  <a:gd name="connsiteY3003" fmla="*/ 769000 h 1703481"/>
                  <a:gd name="connsiteX3004" fmla="*/ 944568 w 3159202"/>
                  <a:gd name="connsiteY3004" fmla="*/ 770670 h 1703481"/>
                  <a:gd name="connsiteX3005" fmla="*/ 944260 w 3159202"/>
                  <a:gd name="connsiteY3005" fmla="*/ 773703 h 1703481"/>
                  <a:gd name="connsiteX3006" fmla="*/ 939865 w 3159202"/>
                  <a:gd name="connsiteY3006" fmla="*/ 774919 h 1703481"/>
                  <a:gd name="connsiteX3007" fmla="*/ 935163 w 3159202"/>
                  <a:gd name="connsiteY3007" fmla="*/ 776427 h 1703481"/>
                  <a:gd name="connsiteX3008" fmla="*/ 931984 w 3159202"/>
                  <a:gd name="connsiteY3008" fmla="*/ 779151 h 1703481"/>
                  <a:gd name="connsiteX3009" fmla="*/ 931077 w 3159202"/>
                  <a:gd name="connsiteY3009" fmla="*/ 781583 h 1703481"/>
                  <a:gd name="connsiteX3010" fmla="*/ 931676 w 3159202"/>
                  <a:gd name="connsiteY3010" fmla="*/ 783854 h 1703481"/>
                  <a:gd name="connsiteX3011" fmla="*/ 932131 w 3159202"/>
                  <a:gd name="connsiteY3011" fmla="*/ 788556 h 1703481"/>
                  <a:gd name="connsiteX3012" fmla="*/ 930768 w 3159202"/>
                  <a:gd name="connsiteY3012" fmla="*/ 792189 h 1703481"/>
                  <a:gd name="connsiteX3013" fmla="*/ 928498 w 3159202"/>
                  <a:gd name="connsiteY3013" fmla="*/ 793551 h 1703481"/>
                  <a:gd name="connsiteX3014" fmla="*/ 924412 w 3159202"/>
                  <a:gd name="connsiteY3014" fmla="*/ 794151 h 1703481"/>
                  <a:gd name="connsiteX3015" fmla="*/ 921234 w 3159202"/>
                  <a:gd name="connsiteY3015" fmla="*/ 794297 h 1703481"/>
                  <a:gd name="connsiteX3016" fmla="*/ 918509 w 3159202"/>
                  <a:gd name="connsiteY3016" fmla="*/ 792934 h 1703481"/>
                  <a:gd name="connsiteX3017" fmla="*/ 915623 w 3159202"/>
                  <a:gd name="connsiteY3017" fmla="*/ 790356 h 1703481"/>
                  <a:gd name="connsiteX3018" fmla="*/ 910158 w 3159202"/>
                  <a:gd name="connsiteY3018" fmla="*/ 789140 h 1703481"/>
                  <a:gd name="connsiteX3019" fmla="*/ 905164 w 3159202"/>
                  <a:gd name="connsiteY3019" fmla="*/ 788832 h 1703481"/>
                  <a:gd name="connsiteX3020" fmla="*/ 901223 w 3159202"/>
                  <a:gd name="connsiteY3020" fmla="*/ 789432 h 1703481"/>
                  <a:gd name="connsiteX3021" fmla="*/ 896829 w 3159202"/>
                  <a:gd name="connsiteY3021" fmla="*/ 789578 h 1703481"/>
                  <a:gd name="connsiteX3022" fmla="*/ 891980 w 3159202"/>
                  <a:gd name="connsiteY3022" fmla="*/ 789578 h 1703481"/>
                  <a:gd name="connsiteX3023" fmla="*/ 889402 w 3159202"/>
                  <a:gd name="connsiteY3023" fmla="*/ 789270 h 1703481"/>
                  <a:gd name="connsiteX3024" fmla="*/ 884699 w 3159202"/>
                  <a:gd name="connsiteY3024" fmla="*/ 787908 h 1703481"/>
                  <a:gd name="connsiteX3025" fmla="*/ 881067 w 3159202"/>
                  <a:gd name="connsiteY3025" fmla="*/ 786545 h 1703481"/>
                  <a:gd name="connsiteX3026" fmla="*/ 878489 w 3159202"/>
                  <a:gd name="connsiteY3026" fmla="*/ 784729 h 1703481"/>
                  <a:gd name="connsiteX3027" fmla="*/ 876056 w 3159202"/>
                  <a:gd name="connsiteY3027" fmla="*/ 782459 h 1703481"/>
                  <a:gd name="connsiteX3028" fmla="*/ 872716 w 3159202"/>
                  <a:gd name="connsiteY3028" fmla="*/ 782005 h 1703481"/>
                  <a:gd name="connsiteX3029" fmla="*/ 869830 w 3159202"/>
                  <a:gd name="connsiteY3029" fmla="*/ 780951 h 1703481"/>
                  <a:gd name="connsiteX3030" fmla="*/ 865435 w 3159202"/>
                  <a:gd name="connsiteY3030" fmla="*/ 778681 h 1703481"/>
                  <a:gd name="connsiteX3031" fmla="*/ 864673 w 3159202"/>
                  <a:gd name="connsiteY3031" fmla="*/ 775957 h 1703481"/>
                  <a:gd name="connsiteX3032" fmla="*/ 864219 w 3159202"/>
                  <a:gd name="connsiteY3032" fmla="*/ 773832 h 1703481"/>
                  <a:gd name="connsiteX3033" fmla="*/ 865581 w 3159202"/>
                  <a:gd name="connsiteY3033" fmla="*/ 770038 h 1703481"/>
                  <a:gd name="connsiteX3034" fmla="*/ 864981 w 3159202"/>
                  <a:gd name="connsiteY3034" fmla="*/ 767914 h 1703481"/>
                  <a:gd name="connsiteX3035" fmla="*/ 861041 w 3159202"/>
                  <a:gd name="connsiteY3035" fmla="*/ 767914 h 1703481"/>
                  <a:gd name="connsiteX3036" fmla="*/ 856792 w 3159202"/>
                  <a:gd name="connsiteY3036" fmla="*/ 767605 h 1703481"/>
                  <a:gd name="connsiteX3037" fmla="*/ 857392 w 3159202"/>
                  <a:gd name="connsiteY3037" fmla="*/ 766097 h 1703481"/>
                  <a:gd name="connsiteX3038" fmla="*/ 859824 w 3159202"/>
                  <a:gd name="connsiteY3038" fmla="*/ 765043 h 1703481"/>
                  <a:gd name="connsiteX3039" fmla="*/ 863165 w 3159202"/>
                  <a:gd name="connsiteY3039" fmla="*/ 764443 h 1703481"/>
                  <a:gd name="connsiteX3040" fmla="*/ 865143 w 3159202"/>
                  <a:gd name="connsiteY3040" fmla="*/ 764897 h 1703481"/>
                  <a:gd name="connsiteX3041" fmla="*/ 868176 w 3159202"/>
                  <a:gd name="connsiteY3041" fmla="*/ 765351 h 1703481"/>
                  <a:gd name="connsiteX3042" fmla="*/ 871808 w 3159202"/>
                  <a:gd name="connsiteY3042" fmla="*/ 765497 h 1703481"/>
                  <a:gd name="connsiteX3043" fmla="*/ 873786 w 3159202"/>
                  <a:gd name="connsiteY3043" fmla="*/ 766551 h 1703481"/>
                  <a:gd name="connsiteX3044" fmla="*/ 873478 w 3159202"/>
                  <a:gd name="connsiteY3044" fmla="*/ 765043 h 1703481"/>
                  <a:gd name="connsiteX3045" fmla="*/ 869538 w 3159202"/>
                  <a:gd name="connsiteY3045" fmla="*/ 764135 h 1703481"/>
                  <a:gd name="connsiteX3046" fmla="*/ 866959 w 3159202"/>
                  <a:gd name="connsiteY3046" fmla="*/ 763681 h 1703481"/>
                  <a:gd name="connsiteX3047" fmla="*/ 864381 w 3159202"/>
                  <a:gd name="connsiteY3047" fmla="*/ 763535 h 1703481"/>
                  <a:gd name="connsiteX3048" fmla="*/ 863019 w 3159202"/>
                  <a:gd name="connsiteY3048" fmla="*/ 762027 h 1703481"/>
                  <a:gd name="connsiteX3049" fmla="*/ 863473 w 3159202"/>
                  <a:gd name="connsiteY3049" fmla="*/ 760519 h 1703481"/>
                  <a:gd name="connsiteX3050" fmla="*/ 866359 w 3159202"/>
                  <a:gd name="connsiteY3050" fmla="*/ 761119 h 1703481"/>
                  <a:gd name="connsiteX3051" fmla="*/ 868176 w 3159202"/>
                  <a:gd name="connsiteY3051" fmla="*/ 762481 h 1703481"/>
                  <a:gd name="connsiteX3052" fmla="*/ 870754 w 3159202"/>
                  <a:gd name="connsiteY3052" fmla="*/ 762481 h 1703481"/>
                  <a:gd name="connsiteX3053" fmla="*/ 873478 w 3159202"/>
                  <a:gd name="connsiteY3053" fmla="*/ 763989 h 1703481"/>
                  <a:gd name="connsiteX3054" fmla="*/ 875149 w 3159202"/>
                  <a:gd name="connsiteY3054" fmla="*/ 765660 h 1703481"/>
                  <a:gd name="connsiteX3055" fmla="*/ 879235 w 3159202"/>
                  <a:gd name="connsiteY3055" fmla="*/ 765660 h 1703481"/>
                  <a:gd name="connsiteX3056" fmla="*/ 881213 w 3159202"/>
                  <a:gd name="connsiteY3056" fmla="*/ 763227 h 1703481"/>
                  <a:gd name="connsiteX3057" fmla="*/ 883337 w 3159202"/>
                  <a:gd name="connsiteY3057" fmla="*/ 766260 h 1703481"/>
                  <a:gd name="connsiteX3058" fmla="*/ 885007 w 3159202"/>
                  <a:gd name="connsiteY3058" fmla="*/ 767622 h 1703481"/>
                  <a:gd name="connsiteX3059" fmla="*/ 887132 w 3159202"/>
                  <a:gd name="connsiteY3059" fmla="*/ 768384 h 1703481"/>
                  <a:gd name="connsiteX3060" fmla="*/ 889710 w 3159202"/>
                  <a:gd name="connsiteY3060" fmla="*/ 767622 h 1703481"/>
                  <a:gd name="connsiteX3061" fmla="*/ 893050 w 3159202"/>
                  <a:gd name="connsiteY3061" fmla="*/ 767622 h 1703481"/>
                  <a:gd name="connsiteX3062" fmla="*/ 895937 w 3159202"/>
                  <a:gd name="connsiteY3062" fmla="*/ 767930 h 1703481"/>
                  <a:gd name="connsiteX3063" fmla="*/ 897753 w 3159202"/>
                  <a:gd name="connsiteY3063" fmla="*/ 766876 h 1703481"/>
                  <a:gd name="connsiteX3064" fmla="*/ 899423 w 3159202"/>
                  <a:gd name="connsiteY3064" fmla="*/ 764897 h 1703481"/>
                  <a:gd name="connsiteX3065" fmla="*/ 902148 w 3159202"/>
                  <a:gd name="connsiteY3065" fmla="*/ 764443 h 1703481"/>
                  <a:gd name="connsiteX3066" fmla="*/ 905034 w 3159202"/>
                  <a:gd name="connsiteY3066" fmla="*/ 764135 h 1703481"/>
                  <a:gd name="connsiteX3067" fmla="*/ 907466 w 3159202"/>
                  <a:gd name="connsiteY3067" fmla="*/ 761557 h 1703481"/>
                  <a:gd name="connsiteX3068" fmla="*/ 910191 w 3159202"/>
                  <a:gd name="connsiteY3068" fmla="*/ 761411 h 1703481"/>
                  <a:gd name="connsiteX3069" fmla="*/ 912169 w 3159202"/>
                  <a:gd name="connsiteY3069" fmla="*/ 760503 h 1703481"/>
                  <a:gd name="connsiteX3070" fmla="*/ 910353 w 3159202"/>
                  <a:gd name="connsiteY3070" fmla="*/ 757925 h 1703481"/>
                  <a:gd name="connsiteX3071" fmla="*/ 911861 w 3159202"/>
                  <a:gd name="connsiteY3071" fmla="*/ 756871 h 1703481"/>
                  <a:gd name="connsiteX3072" fmla="*/ 913369 w 3159202"/>
                  <a:gd name="connsiteY3072" fmla="*/ 758995 h 1703481"/>
                  <a:gd name="connsiteX3073" fmla="*/ 916093 w 3159202"/>
                  <a:gd name="connsiteY3073" fmla="*/ 759595 h 1703481"/>
                  <a:gd name="connsiteX3074" fmla="*/ 916693 w 3159202"/>
                  <a:gd name="connsiteY3074" fmla="*/ 758233 h 1703481"/>
                  <a:gd name="connsiteX3075" fmla="*/ 917909 w 3159202"/>
                  <a:gd name="connsiteY3075" fmla="*/ 759287 h 1703481"/>
                  <a:gd name="connsiteX3076" fmla="*/ 920633 w 3159202"/>
                  <a:gd name="connsiteY3076" fmla="*/ 757308 h 1703481"/>
                  <a:gd name="connsiteX3077" fmla="*/ 923974 w 3159202"/>
                  <a:gd name="connsiteY3077" fmla="*/ 754130 h 1703481"/>
                  <a:gd name="connsiteX3078" fmla="*/ 925190 w 3159202"/>
                  <a:gd name="connsiteY3078" fmla="*/ 753368 h 1703481"/>
                  <a:gd name="connsiteX3079" fmla="*/ 924736 w 3159202"/>
                  <a:gd name="connsiteY3079" fmla="*/ 750482 h 1703481"/>
                  <a:gd name="connsiteX3080" fmla="*/ 922920 w 3159202"/>
                  <a:gd name="connsiteY3080" fmla="*/ 749265 h 1703481"/>
                  <a:gd name="connsiteX3081" fmla="*/ 925644 w 3159202"/>
                  <a:gd name="connsiteY3081" fmla="*/ 746995 h 1703481"/>
                  <a:gd name="connsiteX3082" fmla="*/ 928531 w 3159202"/>
                  <a:gd name="connsiteY3082" fmla="*/ 746541 h 1703481"/>
                  <a:gd name="connsiteX3083" fmla="*/ 928531 w 3159202"/>
                  <a:gd name="connsiteY3083" fmla="*/ 742293 h 1703481"/>
                  <a:gd name="connsiteX3084" fmla="*/ 926260 w 3159202"/>
                  <a:gd name="connsiteY3084" fmla="*/ 741693 h 1703481"/>
                  <a:gd name="connsiteX3085" fmla="*/ 924898 w 3159202"/>
                  <a:gd name="connsiteY3085" fmla="*/ 740639 h 1703481"/>
                  <a:gd name="connsiteX3086" fmla="*/ 925952 w 3159202"/>
                  <a:gd name="connsiteY3086" fmla="*/ 738968 h 1703481"/>
                  <a:gd name="connsiteX3087" fmla="*/ 928839 w 3159202"/>
                  <a:gd name="connsiteY3087" fmla="*/ 738060 h 1703481"/>
                  <a:gd name="connsiteX3088" fmla="*/ 932471 w 3159202"/>
                  <a:gd name="connsiteY3088" fmla="*/ 739114 h 1703481"/>
                  <a:gd name="connsiteX3089" fmla="*/ 933233 w 3159202"/>
                  <a:gd name="connsiteY3089" fmla="*/ 735028 h 1703481"/>
                  <a:gd name="connsiteX3090" fmla="*/ 932779 w 3159202"/>
                  <a:gd name="connsiteY3090" fmla="*/ 732596 h 1703481"/>
                  <a:gd name="connsiteX3091" fmla="*/ 932633 w 3159202"/>
                  <a:gd name="connsiteY3091" fmla="*/ 730471 h 1703481"/>
                  <a:gd name="connsiteX3092" fmla="*/ 934612 w 3159202"/>
                  <a:gd name="connsiteY3092" fmla="*/ 728963 h 1703481"/>
                  <a:gd name="connsiteX3093" fmla="*/ 935974 w 3159202"/>
                  <a:gd name="connsiteY3093" fmla="*/ 726693 h 1703481"/>
                  <a:gd name="connsiteX3094" fmla="*/ 935374 w 3159202"/>
                  <a:gd name="connsiteY3094" fmla="*/ 723515 h 1703481"/>
                  <a:gd name="connsiteX3095" fmla="*/ 935974 w 3159202"/>
                  <a:gd name="connsiteY3095" fmla="*/ 722461 h 1703481"/>
                  <a:gd name="connsiteX3096" fmla="*/ 939314 w 3159202"/>
                  <a:gd name="connsiteY3096" fmla="*/ 722607 h 1703481"/>
                  <a:gd name="connsiteX3097" fmla="*/ 941746 w 3159202"/>
                  <a:gd name="connsiteY3097" fmla="*/ 721699 h 1703481"/>
                  <a:gd name="connsiteX3098" fmla="*/ 942200 w 3159202"/>
                  <a:gd name="connsiteY3098" fmla="*/ 719428 h 1703481"/>
                  <a:gd name="connsiteX3099" fmla="*/ 944179 w 3159202"/>
                  <a:gd name="connsiteY3099" fmla="*/ 717920 h 1703481"/>
                  <a:gd name="connsiteX3100" fmla="*/ 945849 w 3159202"/>
                  <a:gd name="connsiteY3100" fmla="*/ 716412 h 1703481"/>
                  <a:gd name="connsiteX3101" fmla="*/ 947211 w 3159202"/>
                  <a:gd name="connsiteY3101" fmla="*/ 716412 h 1703481"/>
                  <a:gd name="connsiteX3102" fmla="*/ 946303 w 3159202"/>
                  <a:gd name="connsiteY3102" fmla="*/ 713834 h 1703481"/>
                  <a:gd name="connsiteX3103" fmla="*/ 946757 w 3159202"/>
                  <a:gd name="connsiteY3103" fmla="*/ 711402 h 1703481"/>
                  <a:gd name="connsiteX3104" fmla="*/ 948882 w 3159202"/>
                  <a:gd name="connsiteY3104" fmla="*/ 709731 h 1703481"/>
                  <a:gd name="connsiteX3105" fmla="*/ 949027 w 3159202"/>
                  <a:gd name="connsiteY3105" fmla="*/ 706099 h 1703481"/>
                  <a:gd name="connsiteX3106" fmla="*/ 948427 w 3159202"/>
                  <a:gd name="connsiteY3106" fmla="*/ 703067 h 1703481"/>
                  <a:gd name="connsiteX3107" fmla="*/ 945995 w 3159202"/>
                  <a:gd name="connsiteY3107" fmla="*/ 699580 h 1703481"/>
                  <a:gd name="connsiteX3108" fmla="*/ 945541 w 3159202"/>
                  <a:gd name="connsiteY3108" fmla="*/ 696548 h 1703481"/>
                  <a:gd name="connsiteX3109" fmla="*/ 946449 w 3159202"/>
                  <a:gd name="connsiteY3109" fmla="*/ 692462 h 1703481"/>
                  <a:gd name="connsiteX3110" fmla="*/ 946903 w 3159202"/>
                  <a:gd name="connsiteY3110" fmla="*/ 689575 h 1703481"/>
                  <a:gd name="connsiteX3111" fmla="*/ 949481 w 3159202"/>
                  <a:gd name="connsiteY3111" fmla="*/ 685943 h 1703481"/>
                  <a:gd name="connsiteX3112" fmla="*/ 951606 w 3159202"/>
                  <a:gd name="connsiteY3112" fmla="*/ 683056 h 1703481"/>
                  <a:gd name="connsiteX3113" fmla="*/ 953114 w 3159202"/>
                  <a:gd name="connsiteY3113" fmla="*/ 680478 h 1703481"/>
                  <a:gd name="connsiteX3114" fmla="*/ 953876 w 3159202"/>
                  <a:gd name="connsiteY3114" fmla="*/ 677754 h 1703481"/>
                  <a:gd name="connsiteX3115" fmla="*/ 956146 w 3159202"/>
                  <a:gd name="connsiteY3115" fmla="*/ 674413 h 1703481"/>
                  <a:gd name="connsiteX3116" fmla="*/ 957054 w 3159202"/>
                  <a:gd name="connsiteY3116" fmla="*/ 676084 h 1703481"/>
                  <a:gd name="connsiteX3117" fmla="*/ 956908 w 3159202"/>
                  <a:gd name="connsiteY3117" fmla="*/ 672143 h 1703481"/>
                  <a:gd name="connsiteX3118" fmla="*/ 955692 w 3159202"/>
                  <a:gd name="connsiteY3118" fmla="*/ 669257 h 1703481"/>
                  <a:gd name="connsiteX3119" fmla="*/ 952806 w 3159202"/>
                  <a:gd name="connsiteY3119" fmla="*/ 666079 h 1703481"/>
                  <a:gd name="connsiteX3120" fmla="*/ 944925 w 3159202"/>
                  <a:gd name="connsiteY3120" fmla="*/ 659560 h 1703481"/>
                  <a:gd name="connsiteX3121" fmla="*/ 938098 w 3159202"/>
                  <a:gd name="connsiteY3121" fmla="*/ 652895 h 1703481"/>
                  <a:gd name="connsiteX3122" fmla="*/ 934466 w 3159202"/>
                  <a:gd name="connsiteY3122" fmla="*/ 643798 h 1703481"/>
                  <a:gd name="connsiteX3123" fmla="*/ 934320 w 3159202"/>
                  <a:gd name="connsiteY3123" fmla="*/ 635009 h 1703481"/>
                  <a:gd name="connsiteX3124" fmla="*/ 935228 w 3159202"/>
                  <a:gd name="connsiteY3124" fmla="*/ 630761 h 1703481"/>
                  <a:gd name="connsiteX3125" fmla="*/ 936898 w 3159202"/>
                  <a:gd name="connsiteY3125" fmla="*/ 628328 h 1703481"/>
                  <a:gd name="connsiteX3126" fmla="*/ 936298 w 3159202"/>
                  <a:gd name="connsiteY3126" fmla="*/ 623172 h 1703481"/>
                  <a:gd name="connsiteX3127" fmla="*/ 934028 w 3159202"/>
                  <a:gd name="connsiteY3127" fmla="*/ 621501 h 1703481"/>
                  <a:gd name="connsiteX3128" fmla="*/ 933882 w 3159202"/>
                  <a:gd name="connsiteY3128" fmla="*/ 619377 h 1703481"/>
                  <a:gd name="connsiteX3129" fmla="*/ 935552 w 3159202"/>
                  <a:gd name="connsiteY3129" fmla="*/ 620431 h 1703481"/>
                  <a:gd name="connsiteX3130" fmla="*/ 936606 w 3159202"/>
                  <a:gd name="connsiteY3130" fmla="*/ 619377 h 1703481"/>
                  <a:gd name="connsiteX3131" fmla="*/ 937206 w 3159202"/>
                  <a:gd name="connsiteY3131" fmla="*/ 615891 h 1703481"/>
                  <a:gd name="connsiteX3132" fmla="*/ 934628 w 3159202"/>
                  <a:gd name="connsiteY3132" fmla="*/ 608610 h 1703481"/>
                  <a:gd name="connsiteX3133" fmla="*/ 935082 w 3159202"/>
                  <a:gd name="connsiteY3133" fmla="*/ 604815 h 1703481"/>
                  <a:gd name="connsiteX3134" fmla="*/ 937806 w 3159202"/>
                  <a:gd name="connsiteY3134" fmla="*/ 599351 h 1703481"/>
                  <a:gd name="connsiteX3135" fmla="*/ 937206 w 3159202"/>
                  <a:gd name="connsiteY3135" fmla="*/ 594502 h 1703481"/>
                  <a:gd name="connsiteX3136" fmla="*/ 935990 w 3159202"/>
                  <a:gd name="connsiteY3136" fmla="*/ 590562 h 1703481"/>
                  <a:gd name="connsiteX3137" fmla="*/ 934482 w 3159202"/>
                  <a:gd name="connsiteY3137" fmla="*/ 587075 h 1703481"/>
                  <a:gd name="connsiteX3138" fmla="*/ 934936 w 3159202"/>
                  <a:gd name="connsiteY3138" fmla="*/ 582989 h 1703481"/>
                  <a:gd name="connsiteX3139" fmla="*/ 936298 w 3159202"/>
                  <a:gd name="connsiteY3139" fmla="*/ 578903 h 1703481"/>
                  <a:gd name="connsiteX3140" fmla="*/ 936444 w 3159202"/>
                  <a:gd name="connsiteY3140" fmla="*/ 575270 h 1703481"/>
                  <a:gd name="connsiteX3141" fmla="*/ 933866 w 3159202"/>
                  <a:gd name="connsiteY3141" fmla="*/ 573762 h 1703481"/>
                  <a:gd name="connsiteX3142" fmla="*/ 931141 w 3159202"/>
                  <a:gd name="connsiteY3142" fmla="*/ 576941 h 1703481"/>
                  <a:gd name="connsiteX3143" fmla="*/ 928417 w 3159202"/>
                  <a:gd name="connsiteY3143" fmla="*/ 579827 h 1703481"/>
                  <a:gd name="connsiteX3144" fmla="*/ 926147 w 3159202"/>
                  <a:gd name="connsiteY3144" fmla="*/ 581805 h 1703481"/>
                  <a:gd name="connsiteX3145" fmla="*/ 923715 w 3159202"/>
                  <a:gd name="connsiteY3145" fmla="*/ 581805 h 1703481"/>
                  <a:gd name="connsiteX3146" fmla="*/ 926439 w 3159202"/>
                  <a:gd name="connsiteY3146" fmla="*/ 578319 h 1703481"/>
                  <a:gd name="connsiteX3147" fmla="*/ 928871 w 3159202"/>
                  <a:gd name="connsiteY3147" fmla="*/ 576195 h 1703481"/>
                  <a:gd name="connsiteX3148" fmla="*/ 931595 w 3159202"/>
                  <a:gd name="connsiteY3148" fmla="*/ 574378 h 1703481"/>
                  <a:gd name="connsiteX3149" fmla="*/ 933104 w 3159202"/>
                  <a:gd name="connsiteY3149" fmla="*/ 572562 h 1703481"/>
                  <a:gd name="connsiteX3150" fmla="*/ 932195 w 3159202"/>
                  <a:gd name="connsiteY3150" fmla="*/ 569676 h 1703481"/>
                  <a:gd name="connsiteX3151" fmla="*/ 933412 w 3159202"/>
                  <a:gd name="connsiteY3151" fmla="*/ 566789 h 1703481"/>
                  <a:gd name="connsiteX3152" fmla="*/ 935228 w 3159202"/>
                  <a:gd name="connsiteY3152" fmla="*/ 563757 h 1703481"/>
                  <a:gd name="connsiteX3153" fmla="*/ 936590 w 3159202"/>
                  <a:gd name="connsiteY3153" fmla="*/ 561779 h 1703481"/>
                  <a:gd name="connsiteX3154" fmla="*/ 938568 w 3159202"/>
                  <a:gd name="connsiteY3154" fmla="*/ 560725 h 1703481"/>
                  <a:gd name="connsiteX3155" fmla="*/ 939622 w 3159202"/>
                  <a:gd name="connsiteY3155" fmla="*/ 555876 h 1703481"/>
                  <a:gd name="connsiteX3156" fmla="*/ 938260 w 3159202"/>
                  <a:gd name="connsiteY3156" fmla="*/ 552536 h 1703481"/>
                  <a:gd name="connsiteX3157" fmla="*/ 936898 w 3159202"/>
                  <a:gd name="connsiteY3157" fmla="*/ 549503 h 1703481"/>
                  <a:gd name="connsiteX3158" fmla="*/ 937806 w 3159202"/>
                  <a:gd name="connsiteY3158" fmla="*/ 545109 h 1703481"/>
                  <a:gd name="connsiteX3159" fmla="*/ 938714 w 3159202"/>
                  <a:gd name="connsiteY3159" fmla="*/ 543293 h 1703481"/>
                  <a:gd name="connsiteX3160" fmla="*/ 939168 w 3159202"/>
                  <a:gd name="connsiteY3160" fmla="*/ 539206 h 1703481"/>
                  <a:gd name="connsiteX3161" fmla="*/ 939314 w 3159202"/>
                  <a:gd name="connsiteY3161" fmla="*/ 535412 h 1703481"/>
                  <a:gd name="connsiteX3162" fmla="*/ 940676 w 3159202"/>
                  <a:gd name="connsiteY3162" fmla="*/ 531617 h 1703481"/>
                  <a:gd name="connsiteX3163" fmla="*/ 937336 w 3159202"/>
                  <a:gd name="connsiteY3163" fmla="*/ 526623 h 1703481"/>
                  <a:gd name="connsiteX3164" fmla="*/ 936282 w 3159202"/>
                  <a:gd name="connsiteY3164" fmla="*/ 524353 h 1703481"/>
                  <a:gd name="connsiteX3165" fmla="*/ 937044 w 3159202"/>
                  <a:gd name="connsiteY3165" fmla="*/ 519958 h 1703481"/>
                  <a:gd name="connsiteX3166" fmla="*/ 937044 w 3159202"/>
                  <a:gd name="connsiteY3166" fmla="*/ 516618 h 1703481"/>
                  <a:gd name="connsiteX3167" fmla="*/ 935066 w 3159202"/>
                  <a:gd name="connsiteY3167" fmla="*/ 514348 h 1703481"/>
                  <a:gd name="connsiteX3168" fmla="*/ 933703 w 3159202"/>
                  <a:gd name="connsiteY3168" fmla="*/ 513748 h 1703481"/>
                  <a:gd name="connsiteX3169" fmla="*/ 930363 w 3159202"/>
                  <a:gd name="connsiteY3169" fmla="*/ 511477 h 1703481"/>
                  <a:gd name="connsiteX3170" fmla="*/ 926115 w 3159202"/>
                  <a:gd name="connsiteY3170" fmla="*/ 507391 h 1703481"/>
                  <a:gd name="connsiteX3171" fmla="*/ 924607 w 3159202"/>
                  <a:gd name="connsiteY3171" fmla="*/ 504213 h 1703481"/>
                  <a:gd name="connsiteX3172" fmla="*/ 923698 w 3159202"/>
                  <a:gd name="connsiteY3172" fmla="*/ 501181 h 1703481"/>
                  <a:gd name="connsiteX3173" fmla="*/ 921428 w 3159202"/>
                  <a:gd name="connsiteY3173" fmla="*/ 497840 h 1703481"/>
                  <a:gd name="connsiteX3174" fmla="*/ 919450 w 3159202"/>
                  <a:gd name="connsiteY3174" fmla="*/ 494046 h 1703481"/>
                  <a:gd name="connsiteX3175" fmla="*/ 919758 w 3159202"/>
                  <a:gd name="connsiteY3175" fmla="*/ 490251 h 1703481"/>
                  <a:gd name="connsiteX3176" fmla="*/ 922190 w 3159202"/>
                  <a:gd name="connsiteY3176" fmla="*/ 488127 h 1703481"/>
                  <a:gd name="connsiteX3177" fmla="*/ 922644 w 3159202"/>
                  <a:gd name="connsiteY3177" fmla="*/ 486148 h 1703481"/>
                  <a:gd name="connsiteX3178" fmla="*/ 923860 w 3159202"/>
                  <a:gd name="connsiteY3178" fmla="*/ 486294 h 1703481"/>
                  <a:gd name="connsiteX3179" fmla="*/ 927201 w 3159202"/>
                  <a:gd name="connsiteY3179" fmla="*/ 484624 h 1703481"/>
                  <a:gd name="connsiteX3180" fmla="*/ 927655 w 3159202"/>
                  <a:gd name="connsiteY3180" fmla="*/ 480538 h 1703481"/>
                  <a:gd name="connsiteX3181" fmla="*/ 930833 w 3159202"/>
                  <a:gd name="connsiteY3181" fmla="*/ 477051 h 1703481"/>
                  <a:gd name="connsiteX3182" fmla="*/ 929779 w 3159202"/>
                  <a:gd name="connsiteY3182" fmla="*/ 469317 h 1703481"/>
                  <a:gd name="connsiteX3183" fmla="*/ 929925 w 3159202"/>
                  <a:gd name="connsiteY3183" fmla="*/ 467808 h 1703481"/>
                  <a:gd name="connsiteX3184" fmla="*/ 932958 w 3159202"/>
                  <a:gd name="connsiteY3184" fmla="*/ 465684 h 1703481"/>
                  <a:gd name="connsiteX3185" fmla="*/ 934320 w 3159202"/>
                  <a:gd name="connsiteY3185" fmla="*/ 463106 h 1703481"/>
                  <a:gd name="connsiteX3186" fmla="*/ 934628 w 3159202"/>
                  <a:gd name="connsiteY3186" fmla="*/ 458403 h 1703481"/>
                  <a:gd name="connsiteX3187" fmla="*/ 935844 w 3159202"/>
                  <a:gd name="connsiteY3187" fmla="*/ 454463 h 1703481"/>
                  <a:gd name="connsiteX3188" fmla="*/ 937968 w 3159202"/>
                  <a:gd name="connsiteY3188" fmla="*/ 450831 h 1703481"/>
                  <a:gd name="connsiteX3189" fmla="*/ 938114 w 3159202"/>
                  <a:gd name="connsiteY3189" fmla="*/ 448106 h 1703481"/>
                  <a:gd name="connsiteX3190" fmla="*/ 939330 w 3159202"/>
                  <a:gd name="connsiteY3190" fmla="*/ 444020 h 1703481"/>
                  <a:gd name="connsiteX3191" fmla="*/ 941147 w 3159202"/>
                  <a:gd name="connsiteY3191" fmla="*/ 441296 h 1703481"/>
                  <a:gd name="connsiteX3192" fmla="*/ 940839 w 3159202"/>
                  <a:gd name="connsiteY3192" fmla="*/ 437355 h 1703481"/>
                  <a:gd name="connsiteX3193" fmla="*/ 939784 w 3159202"/>
                  <a:gd name="connsiteY3193" fmla="*/ 433723 h 1703481"/>
                  <a:gd name="connsiteX3194" fmla="*/ 939784 w 3159202"/>
                  <a:gd name="connsiteY3194" fmla="*/ 429183 h 1703481"/>
                  <a:gd name="connsiteX3195" fmla="*/ 940384 w 3159202"/>
                  <a:gd name="connsiteY3195" fmla="*/ 426750 h 1703481"/>
                  <a:gd name="connsiteX3196" fmla="*/ 939330 w 3159202"/>
                  <a:gd name="connsiteY3196" fmla="*/ 423572 h 1703481"/>
                  <a:gd name="connsiteX3197" fmla="*/ 939022 w 3159202"/>
                  <a:gd name="connsiteY3197" fmla="*/ 420085 h 1703481"/>
                  <a:gd name="connsiteX3198" fmla="*/ 939022 w 3159202"/>
                  <a:gd name="connsiteY3198" fmla="*/ 417361 h 1703481"/>
                  <a:gd name="connsiteX3199" fmla="*/ 939784 w 3159202"/>
                  <a:gd name="connsiteY3199" fmla="*/ 415237 h 1703481"/>
                  <a:gd name="connsiteX3200" fmla="*/ 939022 w 3159202"/>
                  <a:gd name="connsiteY3200" fmla="*/ 413729 h 1703481"/>
                  <a:gd name="connsiteX3201" fmla="*/ 939022 w 3159202"/>
                  <a:gd name="connsiteY3201" fmla="*/ 412675 h 1703481"/>
                  <a:gd name="connsiteX3202" fmla="*/ 940384 w 3159202"/>
                  <a:gd name="connsiteY3202" fmla="*/ 411313 h 1703481"/>
                  <a:gd name="connsiteX3203" fmla="*/ 937206 w 3159202"/>
                  <a:gd name="connsiteY3203" fmla="*/ 408588 h 1703481"/>
                  <a:gd name="connsiteX3204" fmla="*/ 933866 w 3159202"/>
                  <a:gd name="connsiteY3204" fmla="*/ 407372 h 1703481"/>
                  <a:gd name="connsiteX3205" fmla="*/ 929617 w 3159202"/>
                  <a:gd name="connsiteY3205" fmla="*/ 405248 h 1703481"/>
                  <a:gd name="connsiteX3206" fmla="*/ 925823 w 3159202"/>
                  <a:gd name="connsiteY3206" fmla="*/ 403124 h 1703481"/>
                  <a:gd name="connsiteX3207" fmla="*/ 924769 w 3159202"/>
                  <a:gd name="connsiteY3207" fmla="*/ 405702 h 1703481"/>
                  <a:gd name="connsiteX3208" fmla="*/ 921282 w 3159202"/>
                  <a:gd name="connsiteY3208" fmla="*/ 404340 h 1703481"/>
                  <a:gd name="connsiteX3209" fmla="*/ 920974 w 3159202"/>
                  <a:gd name="connsiteY3209" fmla="*/ 403286 h 1703481"/>
                  <a:gd name="connsiteX3210" fmla="*/ 923407 w 3159202"/>
                  <a:gd name="connsiteY3210" fmla="*/ 403286 h 1703481"/>
                  <a:gd name="connsiteX3211" fmla="*/ 923715 w 3159202"/>
                  <a:gd name="connsiteY3211" fmla="*/ 401924 h 1703481"/>
                  <a:gd name="connsiteX3212" fmla="*/ 920082 w 3159202"/>
                  <a:gd name="connsiteY3212" fmla="*/ 399946 h 1703481"/>
                  <a:gd name="connsiteX3213" fmla="*/ 917650 w 3159202"/>
                  <a:gd name="connsiteY3213" fmla="*/ 398129 h 1703481"/>
                  <a:gd name="connsiteX3214" fmla="*/ 912039 w 3159202"/>
                  <a:gd name="connsiteY3214" fmla="*/ 398891 h 1703481"/>
                  <a:gd name="connsiteX3215" fmla="*/ 907953 w 3159202"/>
                  <a:gd name="connsiteY3215" fmla="*/ 399800 h 1703481"/>
                  <a:gd name="connsiteX3216" fmla="*/ 905228 w 3159202"/>
                  <a:gd name="connsiteY3216" fmla="*/ 398292 h 1703481"/>
                  <a:gd name="connsiteX3217" fmla="*/ 902050 w 3159202"/>
                  <a:gd name="connsiteY3217" fmla="*/ 400270 h 1703481"/>
                  <a:gd name="connsiteX3218" fmla="*/ 900688 w 3159202"/>
                  <a:gd name="connsiteY3218" fmla="*/ 399362 h 1703481"/>
                  <a:gd name="connsiteX3219" fmla="*/ 894315 w 3159202"/>
                  <a:gd name="connsiteY3219" fmla="*/ 399216 h 1703481"/>
                  <a:gd name="connsiteX3220" fmla="*/ 885218 w 3159202"/>
                  <a:gd name="connsiteY3220" fmla="*/ 398616 h 1703481"/>
                  <a:gd name="connsiteX3221" fmla="*/ 879154 w 3159202"/>
                  <a:gd name="connsiteY3221" fmla="*/ 400286 h 1703481"/>
                  <a:gd name="connsiteX3222" fmla="*/ 874613 w 3159202"/>
                  <a:gd name="connsiteY3222" fmla="*/ 400432 h 1703481"/>
                  <a:gd name="connsiteX3223" fmla="*/ 872943 w 3159202"/>
                  <a:gd name="connsiteY3223" fmla="*/ 399216 h 1703481"/>
                  <a:gd name="connsiteX3224" fmla="*/ 873997 w 3159202"/>
                  <a:gd name="connsiteY3224" fmla="*/ 397092 h 1703481"/>
                  <a:gd name="connsiteX3225" fmla="*/ 876575 w 3159202"/>
                  <a:gd name="connsiteY3225" fmla="*/ 396329 h 1703481"/>
                  <a:gd name="connsiteX3226" fmla="*/ 880062 w 3159202"/>
                  <a:gd name="connsiteY3226" fmla="*/ 395875 h 1703481"/>
                  <a:gd name="connsiteX3227" fmla="*/ 879754 w 3159202"/>
                  <a:gd name="connsiteY3227" fmla="*/ 394967 h 1703481"/>
                  <a:gd name="connsiteX3228" fmla="*/ 875359 w 3159202"/>
                  <a:gd name="connsiteY3228" fmla="*/ 394059 h 1703481"/>
                  <a:gd name="connsiteX3229" fmla="*/ 870819 w 3159202"/>
                  <a:gd name="connsiteY3229" fmla="*/ 394059 h 1703481"/>
                  <a:gd name="connsiteX3230" fmla="*/ 867478 w 3159202"/>
                  <a:gd name="connsiteY3230" fmla="*/ 394821 h 1703481"/>
                  <a:gd name="connsiteX3231" fmla="*/ 868241 w 3159202"/>
                  <a:gd name="connsiteY3231" fmla="*/ 396329 h 1703481"/>
                  <a:gd name="connsiteX3232" fmla="*/ 868241 w 3159202"/>
                  <a:gd name="connsiteY3232" fmla="*/ 398454 h 1703481"/>
                  <a:gd name="connsiteX3233" fmla="*/ 867332 w 3159202"/>
                  <a:gd name="connsiteY3233" fmla="*/ 401940 h 1703481"/>
                  <a:gd name="connsiteX3234" fmla="*/ 866116 w 3159202"/>
                  <a:gd name="connsiteY3234" fmla="*/ 404972 h 1703481"/>
                  <a:gd name="connsiteX3235" fmla="*/ 865354 w 3159202"/>
                  <a:gd name="connsiteY3235" fmla="*/ 407551 h 1703481"/>
                  <a:gd name="connsiteX3236" fmla="*/ 863084 w 3159202"/>
                  <a:gd name="connsiteY3236" fmla="*/ 411037 h 1703481"/>
                  <a:gd name="connsiteX3237" fmla="*/ 861413 w 3159202"/>
                  <a:gd name="connsiteY3237" fmla="*/ 413761 h 1703481"/>
                  <a:gd name="connsiteX3238" fmla="*/ 861268 w 3159202"/>
                  <a:gd name="connsiteY3238" fmla="*/ 417556 h 1703481"/>
                  <a:gd name="connsiteX3239" fmla="*/ 860506 w 3159202"/>
                  <a:gd name="connsiteY3239" fmla="*/ 422404 h 1703481"/>
                  <a:gd name="connsiteX3240" fmla="*/ 858997 w 3159202"/>
                  <a:gd name="connsiteY3240" fmla="*/ 427707 h 1703481"/>
                  <a:gd name="connsiteX3241" fmla="*/ 858398 w 3159202"/>
                  <a:gd name="connsiteY3241" fmla="*/ 430885 h 1703481"/>
                  <a:gd name="connsiteX3242" fmla="*/ 857943 w 3159202"/>
                  <a:gd name="connsiteY3242" fmla="*/ 435734 h 1703481"/>
                  <a:gd name="connsiteX3243" fmla="*/ 857343 w 3159202"/>
                  <a:gd name="connsiteY3243" fmla="*/ 440436 h 1703481"/>
                  <a:gd name="connsiteX3244" fmla="*/ 855365 w 3159202"/>
                  <a:gd name="connsiteY3244" fmla="*/ 451949 h 1703481"/>
                  <a:gd name="connsiteX3245" fmla="*/ 853387 w 3159202"/>
                  <a:gd name="connsiteY3245" fmla="*/ 461355 h 1703481"/>
                  <a:gd name="connsiteX3246" fmla="*/ 851571 w 3159202"/>
                  <a:gd name="connsiteY3246" fmla="*/ 468327 h 1703481"/>
                  <a:gd name="connsiteX3247" fmla="*/ 847776 w 3159202"/>
                  <a:gd name="connsiteY3247" fmla="*/ 476808 h 1703481"/>
                  <a:gd name="connsiteX3248" fmla="*/ 843074 w 3159202"/>
                  <a:gd name="connsiteY3248" fmla="*/ 487575 h 1703481"/>
                  <a:gd name="connsiteX3249" fmla="*/ 840187 w 3159202"/>
                  <a:gd name="connsiteY3249" fmla="*/ 491062 h 1703481"/>
                  <a:gd name="connsiteX3250" fmla="*/ 834722 w 3159202"/>
                  <a:gd name="connsiteY3250" fmla="*/ 495148 h 1703481"/>
                  <a:gd name="connsiteX3251" fmla="*/ 831836 w 3159202"/>
                  <a:gd name="connsiteY3251" fmla="*/ 497272 h 1703481"/>
                  <a:gd name="connsiteX3252" fmla="*/ 829712 w 3159202"/>
                  <a:gd name="connsiteY3252" fmla="*/ 500613 h 1703481"/>
                  <a:gd name="connsiteX3253" fmla="*/ 823193 w 3159202"/>
                  <a:gd name="connsiteY3253" fmla="*/ 505153 h 1703481"/>
                  <a:gd name="connsiteX3254" fmla="*/ 819399 w 3159202"/>
                  <a:gd name="connsiteY3254" fmla="*/ 506369 h 1703481"/>
                  <a:gd name="connsiteX3255" fmla="*/ 815766 w 3159202"/>
                  <a:gd name="connsiteY3255" fmla="*/ 515013 h 1703481"/>
                  <a:gd name="connsiteX3256" fmla="*/ 812426 w 3159202"/>
                  <a:gd name="connsiteY3256" fmla="*/ 522439 h 1703481"/>
                  <a:gd name="connsiteX3257" fmla="*/ 810755 w 3159202"/>
                  <a:gd name="connsiteY3257" fmla="*/ 529266 h 1703481"/>
                  <a:gd name="connsiteX3258" fmla="*/ 808939 w 3159202"/>
                  <a:gd name="connsiteY3258" fmla="*/ 535785 h 1703481"/>
                  <a:gd name="connsiteX3259" fmla="*/ 808031 w 3159202"/>
                  <a:gd name="connsiteY3259" fmla="*/ 541996 h 1703481"/>
                  <a:gd name="connsiteX3260" fmla="*/ 808339 w 3159202"/>
                  <a:gd name="connsiteY3260" fmla="*/ 549114 h 1703481"/>
                  <a:gd name="connsiteX3261" fmla="*/ 809555 w 3159202"/>
                  <a:gd name="connsiteY3261" fmla="*/ 545028 h 1703481"/>
                  <a:gd name="connsiteX3262" fmla="*/ 810318 w 3159202"/>
                  <a:gd name="connsiteY3262" fmla="*/ 539563 h 1703481"/>
                  <a:gd name="connsiteX3263" fmla="*/ 809718 w 3159202"/>
                  <a:gd name="connsiteY3263" fmla="*/ 537131 h 1703481"/>
                  <a:gd name="connsiteX3264" fmla="*/ 811388 w 3159202"/>
                  <a:gd name="connsiteY3264" fmla="*/ 534553 h 1703481"/>
                  <a:gd name="connsiteX3265" fmla="*/ 811534 w 3159202"/>
                  <a:gd name="connsiteY3265" fmla="*/ 529396 h 1703481"/>
                  <a:gd name="connsiteX3266" fmla="*/ 814566 w 3159202"/>
                  <a:gd name="connsiteY3266" fmla="*/ 525764 h 1703481"/>
                  <a:gd name="connsiteX3267" fmla="*/ 815474 w 3159202"/>
                  <a:gd name="connsiteY3267" fmla="*/ 522731 h 1703481"/>
                  <a:gd name="connsiteX3268" fmla="*/ 815929 w 3159202"/>
                  <a:gd name="connsiteY3268" fmla="*/ 520153 h 1703481"/>
                  <a:gd name="connsiteX3269" fmla="*/ 817290 w 3159202"/>
                  <a:gd name="connsiteY3269" fmla="*/ 518645 h 1703481"/>
                  <a:gd name="connsiteX3270" fmla="*/ 819269 w 3159202"/>
                  <a:gd name="connsiteY3270" fmla="*/ 520007 h 1703481"/>
                  <a:gd name="connsiteX3271" fmla="*/ 817907 w 3159202"/>
                  <a:gd name="connsiteY3271" fmla="*/ 520607 h 1703481"/>
                  <a:gd name="connsiteX3272" fmla="*/ 817307 w 3159202"/>
                  <a:gd name="connsiteY3272" fmla="*/ 523785 h 1703481"/>
                  <a:gd name="connsiteX3273" fmla="*/ 817161 w 3159202"/>
                  <a:gd name="connsiteY3273" fmla="*/ 526364 h 1703481"/>
                  <a:gd name="connsiteX3274" fmla="*/ 815345 w 3159202"/>
                  <a:gd name="connsiteY3274" fmla="*/ 529088 h 1703481"/>
                  <a:gd name="connsiteX3275" fmla="*/ 813220 w 3159202"/>
                  <a:gd name="connsiteY3275" fmla="*/ 531812 h 1703481"/>
                  <a:gd name="connsiteX3276" fmla="*/ 812766 w 3159202"/>
                  <a:gd name="connsiteY3276" fmla="*/ 534390 h 1703481"/>
                  <a:gd name="connsiteX3277" fmla="*/ 813820 w 3159202"/>
                  <a:gd name="connsiteY3277" fmla="*/ 536823 h 1703481"/>
                  <a:gd name="connsiteX3278" fmla="*/ 814275 w 3159202"/>
                  <a:gd name="connsiteY3278" fmla="*/ 539255 h 1703481"/>
                  <a:gd name="connsiteX3279" fmla="*/ 816999 w 3159202"/>
                  <a:gd name="connsiteY3279" fmla="*/ 538655 h 1703481"/>
                  <a:gd name="connsiteX3280" fmla="*/ 819269 w 3159202"/>
                  <a:gd name="connsiteY3280" fmla="*/ 538801 h 1703481"/>
                  <a:gd name="connsiteX3281" fmla="*/ 821701 w 3159202"/>
                  <a:gd name="connsiteY3281" fmla="*/ 537439 h 1703481"/>
                  <a:gd name="connsiteX3282" fmla="*/ 822755 w 3159202"/>
                  <a:gd name="connsiteY3282" fmla="*/ 535461 h 1703481"/>
                  <a:gd name="connsiteX3283" fmla="*/ 826242 w 3159202"/>
                  <a:gd name="connsiteY3283" fmla="*/ 537277 h 1703481"/>
                  <a:gd name="connsiteX3284" fmla="*/ 827912 w 3159202"/>
                  <a:gd name="connsiteY3284" fmla="*/ 540763 h 1703481"/>
                  <a:gd name="connsiteX3285" fmla="*/ 828058 w 3159202"/>
                  <a:gd name="connsiteY3285" fmla="*/ 544395 h 1703481"/>
                  <a:gd name="connsiteX3286" fmla="*/ 828204 w 3159202"/>
                  <a:gd name="connsiteY3286" fmla="*/ 548336 h 1703481"/>
                  <a:gd name="connsiteX3287" fmla="*/ 826533 w 3159202"/>
                  <a:gd name="connsiteY3287" fmla="*/ 548936 h 1703481"/>
                  <a:gd name="connsiteX3288" fmla="*/ 826388 w 3159202"/>
                  <a:gd name="connsiteY3288" fmla="*/ 551660 h 1703481"/>
                  <a:gd name="connsiteX3289" fmla="*/ 825333 w 3159202"/>
                  <a:gd name="connsiteY3289" fmla="*/ 554093 h 1703481"/>
                  <a:gd name="connsiteX3290" fmla="*/ 826096 w 3159202"/>
                  <a:gd name="connsiteY3290" fmla="*/ 556817 h 1703481"/>
                  <a:gd name="connsiteX3291" fmla="*/ 826696 w 3159202"/>
                  <a:gd name="connsiteY3291" fmla="*/ 559249 h 1703481"/>
                  <a:gd name="connsiteX3292" fmla="*/ 826550 w 3159202"/>
                  <a:gd name="connsiteY3292" fmla="*/ 562136 h 1703481"/>
                  <a:gd name="connsiteX3293" fmla="*/ 825188 w 3159202"/>
                  <a:gd name="connsiteY3293" fmla="*/ 563352 h 1703481"/>
                  <a:gd name="connsiteX3294" fmla="*/ 825042 w 3159202"/>
                  <a:gd name="connsiteY3294" fmla="*/ 566076 h 1703481"/>
                  <a:gd name="connsiteX3295" fmla="*/ 823988 w 3159202"/>
                  <a:gd name="connsiteY3295" fmla="*/ 568800 h 1703481"/>
                  <a:gd name="connsiteX3296" fmla="*/ 822772 w 3159202"/>
                  <a:gd name="connsiteY3296" fmla="*/ 572287 h 1703481"/>
                  <a:gd name="connsiteX3297" fmla="*/ 823226 w 3159202"/>
                  <a:gd name="connsiteY3297" fmla="*/ 575465 h 1703481"/>
                  <a:gd name="connsiteX3298" fmla="*/ 825658 w 3159202"/>
                  <a:gd name="connsiteY3298" fmla="*/ 578643 h 1703481"/>
                  <a:gd name="connsiteX3299" fmla="*/ 826566 w 3159202"/>
                  <a:gd name="connsiteY3299" fmla="*/ 580005 h 1703481"/>
                  <a:gd name="connsiteX3300" fmla="*/ 826874 w 3159202"/>
                  <a:gd name="connsiteY3300" fmla="*/ 583638 h 1703481"/>
                  <a:gd name="connsiteX3301" fmla="*/ 825512 w 3159202"/>
                  <a:gd name="connsiteY3301" fmla="*/ 585762 h 1703481"/>
                  <a:gd name="connsiteX3302" fmla="*/ 823080 w 3159202"/>
                  <a:gd name="connsiteY3302" fmla="*/ 586524 h 1703481"/>
                  <a:gd name="connsiteX3303" fmla="*/ 821409 w 3159202"/>
                  <a:gd name="connsiteY3303" fmla="*/ 588032 h 1703481"/>
                  <a:gd name="connsiteX3304" fmla="*/ 820193 w 3159202"/>
                  <a:gd name="connsiteY3304" fmla="*/ 587886 h 1703481"/>
                  <a:gd name="connsiteX3305" fmla="*/ 820955 w 3159202"/>
                  <a:gd name="connsiteY3305" fmla="*/ 583946 h 1703481"/>
                  <a:gd name="connsiteX3306" fmla="*/ 819739 w 3159202"/>
                  <a:gd name="connsiteY3306" fmla="*/ 583638 h 1703481"/>
                  <a:gd name="connsiteX3307" fmla="*/ 817615 w 3159202"/>
                  <a:gd name="connsiteY3307" fmla="*/ 586670 h 1703481"/>
                  <a:gd name="connsiteX3308" fmla="*/ 816853 w 3159202"/>
                  <a:gd name="connsiteY3308" fmla="*/ 590302 h 1703481"/>
                  <a:gd name="connsiteX3309" fmla="*/ 817161 w 3159202"/>
                  <a:gd name="connsiteY3309" fmla="*/ 608188 h 1703481"/>
                  <a:gd name="connsiteX3310" fmla="*/ 816253 w 3159202"/>
                  <a:gd name="connsiteY3310" fmla="*/ 613183 h 1703481"/>
                  <a:gd name="connsiteX3311" fmla="*/ 818685 w 3159202"/>
                  <a:gd name="connsiteY3311" fmla="*/ 617723 h 1703481"/>
                  <a:gd name="connsiteX3312" fmla="*/ 819285 w 3159202"/>
                  <a:gd name="connsiteY3312" fmla="*/ 620301 h 1703481"/>
                  <a:gd name="connsiteX3313" fmla="*/ 820339 w 3159202"/>
                  <a:gd name="connsiteY3313" fmla="*/ 622426 h 1703481"/>
                  <a:gd name="connsiteX3314" fmla="*/ 823371 w 3159202"/>
                  <a:gd name="connsiteY3314" fmla="*/ 624096 h 1703481"/>
                  <a:gd name="connsiteX3315" fmla="*/ 825350 w 3159202"/>
                  <a:gd name="connsiteY3315" fmla="*/ 621518 h 1703481"/>
                  <a:gd name="connsiteX3316" fmla="*/ 823988 w 3159202"/>
                  <a:gd name="connsiteY3316" fmla="*/ 620156 h 1703481"/>
                  <a:gd name="connsiteX3317" fmla="*/ 821555 w 3159202"/>
                  <a:gd name="connsiteY3317" fmla="*/ 619393 h 1703481"/>
                  <a:gd name="connsiteX3318" fmla="*/ 820047 w 3159202"/>
                  <a:gd name="connsiteY3318" fmla="*/ 616669 h 1703481"/>
                  <a:gd name="connsiteX3319" fmla="*/ 818831 w 3159202"/>
                  <a:gd name="connsiteY3319" fmla="*/ 613491 h 1703481"/>
                  <a:gd name="connsiteX3320" fmla="*/ 817923 w 3159202"/>
                  <a:gd name="connsiteY3320" fmla="*/ 610767 h 1703481"/>
                  <a:gd name="connsiteX3321" fmla="*/ 818523 w 3159202"/>
                  <a:gd name="connsiteY3321" fmla="*/ 608188 h 1703481"/>
                  <a:gd name="connsiteX3322" fmla="*/ 819885 w 3159202"/>
                  <a:gd name="connsiteY3322" fmla="*/ 608188 h 1703481"/>
                  <a:gd name="connsiteX3323" fmla="*/ 819885 w 3159202"/>
                  <a:gd name="connsiteY3323" fmla="*/ 605610 h 1703481"/>
                  <a:gd name="connsiteX3324" fmla="*/ 821247 w 3159202"/>
                  <a:gd name="connsiteY3324" fmla="*/ 604394 h 1703481"/>
                  <a:gd name="connsiteX3325" fmla="*/ 823517 w 3159202"/>
                  <a:gd name="connsiteY3325" fmla="*/ 606210 h 1703481"/>
                  <a:gd name="connsiteX3326" fmla="*/ 825333 w 3159202"/>
                  <a:gd name="connsiteY3326" fmla="*/ 606810 h 1703481"/>
                  <a:gd name="connsiteX3327" fmla="*/ 827458 w 3159202"/>
                  <a:gd name="connsiteY3327" fmla="*/ 608626 h 1703481"/>
                  <a:gd name="connsiteX3328" fmla="*/ 830490 w 3159202"/>
                  <a:gd name="connsiteY3328" fmla="*/ 609080 h 1703481"/>
                  <a:gd name="connsiteX3329" fmla="*/ 832306 w 3159202"/>
                  <a:gd name="connsiteY3329" fmla="*/ 609534 h 1703481"/>
                  <a:gd name="connsiteX3330" fmla="*/ 833815 w 3159202"/>
                  <a:gd name="connsiteY3330" fmla="*/ 610750 h 1703481"/>
                  <a:gd name="connsiteX3331" fmla="*/ 835176 w 3159202"/>
                  <a:gd name="connsiteY3331" fmla="*/ 613329 h 1703481"/>
                  <a:gd name="connsiteX3332" fmla="*/ 837155 w 3159202"/>
                  <a:gd name="connsiteY3332" fmla="*/ 615307 h 1703481"/>
                  <a:gd name="connsiteX3333" fmla="*/ 839425 w 3159202"/>
                  <a:gd name="connsiteY3333" fmla="*/ 616215 h 1703481"/>
                  <a:gd name="connsiteX3334" fmla="*/ 840933 w 3159202"/>
                  <a:gd name="connsiteY3334" fmla="*/ 617269 h 1703481"/>
                  <a:gd name="connsiteX3335" fmla="*/ 841533 w 3159202"/>
                  <a:gd name="connsiteY3335" fmla="*/ 614091 h 1703481"/>
                  <a:gd name="connsiteX3336" fmla="*/ 843349 w 3159202"/>
                  <a:gd name="connsiteY3336" fmla="*/ 613183 h 1703481"/>
                  <a:gd name="connsiteX3337" fmla="*/ 843803 w 3159202"/>
                  <a:gd name="connsiteY3337" fmla="*/ 616815 h 1703481"/>
                  <a:gd name="connsiteX3338" fmla="*/ 843949 w 3159202"/>
                  <a:gd name="connsiteY3338" fmla="*/ 620301 h 1703481"/>
                  <a:gd name="connsiteX3339" fmla="*/ 843041 w 3159202"/>
                  <a:gd name="connsiteY3339" fmla="*/ 623188 h 1703481"/>
                  <a:gd name="connsiteX3340" fmla="*/ 841987 w 3159202"/>
                  <a:gd name="connsiteY3340" fmla="*/ 626074 h 1703481"/>
                  <a:gd name="connsiteX3341" fmla="*/ 842441 w 3159202"/>
                  <a:gd name="connsiteY3341" fmla="*/ 629107 h 1703481"/>
                  <a:gd name="connsiteX3342" fmla="*/ 844111 w 3159202"/>
                  <a:gd name="connsiteY3342" fmla="*/ 633047 h 1703481"/>
                  <a:gd name="connsiteX3343" fmla="*/ 846835 w 3159202"/>
                  <a:gd name="connsiteY3343" fmla="*/ 636533 h 1703481"/>
                  <a:gd name="connsiteX3344" fmla="*/ 848652 w 3159202"/>
                  <a:gd name="connsiteY3344" fmla="*/ 639874 h 1703481"/>
                  <a:gd name="connsiteX3345" fmla="*/ 850014 w 3159202"/>
                  <a:gd name="connsiteY3345" fmla="*/ 643052 h 1703481"/>
                  <a:gd name="connsiteX3346" fmla="*/ 850614 w 3159202"/>
                  <a:gd name="connsiteY3346" fmla="*/ 646085 h 1703481"/>
                  <a:gd name="connsiteX3347" fmla="*/ 854246 w 3159202"/>
                  <a:gd name="connsiteY3347" fmla="*/ 649717 h 1703481"/>
                  <a:gd name="connsiteX3348" fmla="*/ 857279 w 3159202"/>
                  <a:gd name="connsiteY3348" fmla="*/ 650317 h 1703481"/>
                  <a:gd name="connsiteX3349" fmla="*/ 859857 w 3159202"/>
                  <a:gd name="connsiteY3349" fmla="*/ 649717 h 1703481"/>
                  <a:gd name="connsiteX3350" fmla="*/ 863943 w 3159202"/>
                  <a:gd name="connsiteY3350" fmla="*/ 647739 h 1703481"/>
                  <a:gd name="connsiteX3351" fmla="*/ 865305 w 3159202"/>
                  <a:gd name="connsiteY3351" fmla="*/ 648339 h 1703481"/>
                  <a:gd name="connsiteX3352" fmla="*/ 864397 w 3159202"/>
                  <a:gd name="connsiteY3352" fmla="*/ 650155 h 1703481"/>
                  <a:gd name="connsiteX3353" fmla="*/ 861819 w 3159202"/>
                  <a:gd name="connsiteY3353" fmla="*/ 650755 h 1703481"/>
                  <a:gd name="connsiteX3354" fmla="*/ 863943 w 3159202"/>
                  <a:gd name="connsiteY3354" fmla="*/ 653479 h 1703481"/>
                  <a:gd name="connsiteX3355" fmla="*/ 864251 w 3159202"/>
                  <a:gd name="connsiteY3355" fmla="*/ 655295 h 1703481"/>
                  <a:gd name="connsiteX3356" fmla="*/ 862435 w 3159202"/>
                  <a:gd name="connsiteY3356" fmla="*/ 657727 h 1703481"/>
                  <a:gd name="connsiteX3357" fmla="*/ 861835 w 3159202"/>
                  <a:gd name="connsiteY3357" fmla="*/ 662576 h 1703481"/>
                  <a:gd name="connsiteX3358" fmla="*/ 860327 w 3159202"/>
                  <a:gd name="connsiteY3358" fmla="*/ 667116 h 1703481"/>
                  <a:gd name="connsiteX3359" fmla="*/ 858657 w 3159202"/>
                  <a:gd name="connsiteY3359" fmla="*/ 671365 h 1703481"/>
                  <a:gd name="connsiteX3360" fmla="*/ 855625 w 3159202"/>
                  <a:gd name="connsiteY3360" fmla="*/ 675305 h 1703481"/>
                  <a:gd name="connsiteX3361" fmla="*/ 854262 w 3159202"/>
                  <a:gd name="connsiteY3361" fmla="*/ 678338 h 1703481"/>
                  <a:gd name="connsiteX3362" fmla="*/ 852754 w 3159202"/>
                  <a:gd name="connsiteY3362" fmla="*/ 681516 h 1703481"/>
                  <a:gd name="connsiteX3363" fmla="*/ 853354 w 3159202"/>
                  <a:gd name="connsiteY3363" fmla="*/ 682278 h 1703481"/>
                  <a:gd name="connsiteX3364" fmla="*/ 855171 w 3159202"/>
                  <a:gd name="connsiteY3364" fmla="*/ 684711 h 1703481"/>
                  <a:gd name="connsiteX3365" fmla="*/ 852446 w 3159202"/>
                  <a:gd name="connsiteY3365" fmla="*/ 685019 h 1703481"/>
                  <a:gd name="connsiteX3366" fmla="*/ 851230 w 3159202"/>
                  <a:gd name="connsiteY3366" fmla="*/ 688359 h 1703481"/>
                  <a:gd name="connsiteX3367" fmla="*/ 849252 w 3159202"/>
                  <a:gd name="connsiteY3367" fmla="*/ 689575 h 1703481"/>
                  <a:gd name="connsiteX3368" fmla="*/ 847890 w 3159202"/>
                  <a:gd name="connsiteY3368" fmla="*/ 691245 h 1703481"/>
                  <a:gd name="connsiteX3369" fmla="*/ 846382 w 3159202"/>
                  <a:gd name="connsiteY3369" fmla="*/ 688975 h 1703481"/>
                  <a:gd name="connsiteX3370" fmla="*/ 845166 w 3159202"/>
                  <a:gd name="connsiteY3370" fmla="*/ 688667 h 1703481"/>
                  <a:gd name="connsiteX3371" fmla="*/ 844403 w 3159202"/>
                  <a:gd name="connsiteY3371" fmla="*/ 685635 h 1703481"/>
                  <a:gd name="connsiteX3372" fmla="*/ 845911 w 3159202"/>
                  <a:gd name="connsiteY3372" fmla="*/ 684873 h 1703481"/>
                  <a:gd name="connsiteX3373" fmla="*/ 845765 w 3159202"/>
                  <a:gd name="connsiteY3373" fmla="*/ 681386 h 1703481"/>
                  <a:gd name="connsiteX3374" fmla="*/ 843641 w 3159202"/>
                  <a:gd name="connsiteY3374" fmla="*/ 678500 h 1703481"/>
                  <a:gd name="connsiteX3375" fmla="*/ 840755 w 3159202"/>
                  <a:gd name="connsiteY3375" fmla="*/ 676992 h 1703481"/>
                  <a:gd name="connsiteX3376" fmla="*/ 836814 w 3159202"/>
                  <a:gd name="connsiteY3376" fmla="*/ 675938 h 1703481"/>
                  <a:gd name="connsiteX3377" fmla="*/ 835144 w 3159202"/>
                  <a:gd name="connsiteY3377" fmla="*/ 674122 h 1703481"/>
                  <a:gd name="connsiteX3378" fmla="*/ 836814 w 3159202"/>
                  <a:gd name="connsiteY3378" fmla="*/ 673813 h 1703481"/>
                  <a:gd name="connsiteX3379" fmla="*/ 835144 w 3159202"/>
                  <a:gd name="connsiteY3379" fmla="*/ 672143 h 1703481"/>
                  <a:gd name="connsiteX3380" fmla="*/ 831966 w 3159202"/>
                  <a:gd name="connsiteY3380" fmla="*/ 668203 h 1703481"/>
                  <a:gd name="connsiteX3381" fmla="*/ 829242 w 3159202"/>
                  <a:gd name="connsiteY3381" fmla="*/ 665625 h 1703481"/>
                  <a:gd name="connsiteX3382" fmla="*/ 827571 w 3159202"/>
                  <a:gd name="connsiteY3382" fmla="*/ 663808 h 1703481"/>
                  <a:gd name="connsiteX3383" fmla="*/ 823777 w 3159202"/>
                  <a:gd name="connsiteY3383" fmla="*/ 660776 h 1703481"/>
                  <a:gd name="connsiteX3384" fmla="*/ 821798 w 3159202"/>
                  <a:gd name="connsiteY3384" fmla="*/ 655619 h 1703481"/>
                  <a:gd name="connsiteX3385" fmla="*/ 818458 w 3159202"/>
                  <a:gd name="connsiteY3385" fmla="*/ 652733 h 1703481"/>
                  <a:gd name="connsiteX3386" fmla="*/ 812993 w 3159202"/>
                  <a:gd name="connsiteY3386" fmla="*/ 651063 h 1703481"/>
                  <a:gd name="connsiteX3387" fmla="*/ 807691 w 3159202"/>
                  <a:gd name="connsiteY3387" fmla="*/ 647576 h 1703481"/>
                  <a:gd name="connsiteX3388" fmla="*/ 805258 w 3159202"/>
                  <a:gd name="connsiteY3388" fmla="*/ 644852 h 1703481"/>
                  <a:gd name="connsiteX3389" fmla="*/ 802534 w 3159202"/>
                  <a:gd name="connsiteY3389" fmla="*/ 641966 h 1703481"/>
                  <a:gd name="connsiteX3390" fmla="*/ 800864 w 3159202"/>
                  <a:gd name="connsiteY3390" fmla="*/ 640150 h 1703481"/>
                  <a:gd name="connsiteX3391" fmla="*/ 804950 w 3159202"/>
                  <a:gd name="connsiteY3391" fmla="*/ 641820 h 1703481"/>
                  <a:gd name="connsiteX3392" fmla="*/ 807529 w 3159202"/>
                  <a:gd name="connsiteY3392" fmla="*/ 644398 h 1703481"/>
                  <a:gd name="connsiteX3393" fmla="*/ 809961 w 3159202"/>
                  <a:gd name="connsiteY3393" fmla="*/ 647285 h 1703481"/>
                  <a:gd name="connsiteX3394" fmla="*/ 807691 w 3159202"/>
                  <a:gd name="connsiteY3394" fmla="*/ 642436 h 1703481"/>
                  <a:gd name="connsiteX3395" fmla="*/ 803896 w 3159202"/>
                  <a:gd name="connsiteY3395" fmla="*/ 639550 h 1703481"/>
                  <a:gd name="connsiteX3396" fmla="*/ 800718 w 3159202"/>
                  <a:gd name="connsiteY3396" fmla="*/ 638496 h 1703481"/>
                  <a:gd name="connsiteX3397" fmla="*/ 798740 w 3159202"/>
                  <a:gd name="connsiteY3397" fmla="*/ 640004 h 1703481"/>
                  <a:gd name="connsiteX3398" fmla="*/ 797232 w 3159202"/>
                  <a:gd name="connsiteY3398" fmla="*/ 641220 h 1703481"/>
                  <a:gd name="connsiteX3399" fmla="*/ 794507 w 3159202"/>
                  <a:gd name="connsiteY3399" fmla="*/ 640166 h 1703481"/>
                  <a:gd name="connsiteX3400" fmla="*/ 793453 w 3159202"/>
                  <a:gd name="connsiteY3400" fmla="*/ 638350 h 1703481"/>
                  <a:gd name="connsiteX3401" fmla="*/ 796794 w 3159202"/>
                  <a:gd name="connsiteY3401" fmla="*/ 638950 h 1703481"/>
                  <a:gd name="connsiteX3402" fmla="*/ 795286 w 3159202"/>
                  <a:gd name="connsiteY3402" fmla="*/ 637442 h 1703481"/>
                  <a:gd name="connsiteX3403" fmla="*/ 792107 w 3159202"/>
                  <a:gd name="connsiteY3403" fmla="*/ 636388 h 1703481"/>
                  <a:gd name="connsiteX3404" fmla="*/ 788313 w 3159202"/>
                  <a:gd name="connsiteY3404" fmla="*/ 635025 h 1703481"/>
                  <a:gd name="connsiteX3405" fmla="*/ 785135 w 3159202"/>
                  <a:gd name="connsiteY3405" fmla="*/ 632593 h 1703481"/>
                  <a:gd name="connsiteX3406" fmla="*/ 782248 w 3159202"/>
                  <a:gd name="connsiteY3406" fmla="*/ 630161 h 1703481"/>
                  <a:gd name="connsiteX3407" fmla="*/ 779362 w 3159202"/>
                  <a:gd name="connsiteY3407" fmla="*/ 629707 h 1703481"/>
                  <a:gd name="connsiteX3408" fmla="*/ 777692 w 3159202"/>
                  <a:gd name="connsiteY3408" fmla="*/ 630015 h 1703481"/>
                  <a:gd name="connsiteX3409" fmla="*/ 777692 w 3159202"/>
                  <a:gd name="connsiteY3409" fmla="*/ 631993 h 1703481"/>
                  <a:gd name="connsiteX3410" fmla="*/ 777092 w 3159202"/>
                  <a:gd name="connsiteY3410" fmla="*/ 634571 h 1703481"/>
                  <a:gd name="connsiteX3411" fmla="*/ 773913 w 3159202"/>
                  <a:gd name="connsiteY3411" fmla="*/ 637004 h 1703481"/>
                  <a:gd name="connsiteX3412" fmla="*/ 773768 w 3159202"/>
                  <a:gd name="connsiteY3412" fmla="*/ 631539 h 1703481"/>
                  <a:gd name="connsiteX3413" fmla="*/ 773167 w 3159202"/>
                  <a:gd name="connsiteY3413" fmla="*/ 630323 h 1703481"/>
                  <a:gd name="connsiteX3414" fmla="*/ 774838 w 3159202"/>
                  <a:gd name="connsiteY3414" fmla="*/ 628653 h 1703481"/>
                  <a:gd name="connsiteX3415" fmla="*/ 777270 w 3159202"/>
                  <a:gd name="connsiteY3415" fmla="*/ 628798 h 1703481"/>
                  <a:gd name="connsiteX3416" fmla="*/ 778486 w 3159202"/>
                  <a:gd name="connsiteY3416" fmla="*/ 627128 h 1703481"/>
                  <a:gd name="connsiteX3417" fmla="*/ 773184 w 3159202"/>
                  <a:gd name="connsiteY3417" fmla="*/ 622280 h 1703481"/>
                  <a:gd name="connsiteX3418" fmla="*/ 766357 w 3159202"/>
                  <a:gd name="connsiteY3418" fmla="*/ 616069 h 1703481"/>
                  <a:gd name="connsiteX3419" fmla="*/ 756206 w 3159202"/>
                  <a:gd name="connsiteY3419" fmla="*/ 610604 h 1703481"/>
                  <a:gd name="connsiteX3420" fmla="*/ 746055 w 3159202"/>
                  <a:gd name="connsiteY3420" fmla="*/ 607118 h 1703481"/>
                  <a:gd name="connsiteX3421" fmla="*/ 735741 w 3159202"/>
                  <a:gd name="connsiteY3421" fmla="*/ 603032 h 1703481"/>
                  <a:gd name="connsiteX3422" fmla="*/ 729369 w 3159202"/>
                  <a:gd name="connsiteY3422" fmla="*/ 601670 h 1703481"/>
                  <a:gd name="connsiteX3423" fmla="*/ 718001 w 3159202"/>
                  <a:gd name="connsiteY3423" fmla="*/ 601670 h 1703481"/>
                  <a:gd name="connsiteX3424" fmla="*/ 711029 w 3159202"/>
                  <a:gd name="connsiteY3424" fmla="*/ 599999 h 1703481"/>
                  <a:gd name="connsiteX3425" fmla="*/ 704056 w 3159202"/>
                  <a:gd name="connsiteY3425" fmla="*/ 599545 h 1703481"/>
                  <a:gd name="connsiteX3426" fmla="*/ 702240 w 3159202"/>
                  <a:gd name="connsiteY3426" fmla="*/ 596659 h 1703481"/>
                  <a:gd name="connsiteX3427" fmla="*/ 699353 w 3159202"/>
                  <a:gd name="connsiteY3427" fmla="*/ 596059 h 1703481"/>
                  <a:gd name="connsiteX3428" fmla="*/ 696013 w 3159202"/>
                  <a:gd name="connsiteY3428" fmla="*/ 595459 h 1703481"/>
                  <a:gd name="connsiteX3429" fmla="*/ 693127 w 3159202"/>
                  <a:gd name="connsiteY3429" fmla="*/ 594551 h 1703481"/>
                  <a:gd name="connsiteX3430" fmla="*/ 689786 w 3159202"/>
                  <a:gd name="connsiteY3430" fmla="*/ 596367 h 1703481"/>
                  <a:gd name="connsiteX3431" fmla="*/ 690386 w 3159202"/>
                  <a:gd name="connsiteY3431" fmla="*/ 599253 h 1703481"/>
                  <a:gd name="connsiteX3432" fmla="*/ 690840 w 3159202"/>
                  <a:gd name="connsiteY3432" fmla="*/ 602140 h 1703481"/>
                  <a:gd name="connsiteX3433" fmla="*/ 690986 w 3159202"/>
                  <a:gd name="connsiteY3433" fmla="*/ 605318 h 1703481"/>
                  <a:gd name="connsiteX3434" fmla="*/ 690078 w 3159202"/>
                  <a:gd name="connsiteY3434" fmla="*/ 607588 h 1703481"/>
                  <a:gd name="connsiteX3435" fmla="*/ 687808 w 3159202"/>
                  <a:gd name="connsiteY3435" fmla="*/ 606226 h 1703481"/>
                  <a:gd name="connsiteX3436" fmla="*/ 685683 w 3159202"/>
                  <a:gd name="connsiteY3436" fmla="*/ 604102 h 1703481"/>
                  <a:gd name="connsiteX3437" fmla="*/ 685537 w 3159202"/>
                  <a:gd name="connsiteY3437" fmla="*/ 602594 h 1703481"/>
                  <a:gd name="connsiteX3438" fmla="*/ 684630 w 3159202"/>
                  <a:gd name="connsiteY3438" fmla="*/ 600924 h 1703481"/>
                  <a:gd name="connsiteX3439" fmla="*/ 685991 w 3159202"/>
                  <a:gd name="connsiteY3439" fmla="*/ 597291 h 1703481"/>
                  <a:gd name="connsiteX3440" fmla="*/ 685392 w 3159202"/>
                  <a:gd name="connsiteY3440" fmla="*/ 594713 h 1703481"/>
                  <a:gd name="connsiteX3441" fmla="*/ 684484 w 3159202"/>
                  <a:gd name="connsiteY3441" fmla="*/ 590773 h 1703481"/>
                  <a:gd name="connsiteX3442" fmla="*/ 682667 w 3159202"/>
                  <a:gd name="connsiteY3442" fmla="*/ 588956 h 1703481"/>
                  <a:gd name="connsiteX3443" fmla="*/ 681305 w 3159202"/>
                  <a:gd name="connsiteY3443" fmla="*/ 587902 h 1703481"/>
                  <a:gd name="connsiteX3444" fmla="*/ 679327 w 3159202"/>
                  <a:gd name="connsiteY3444" fmla="*/ 585470 h 1703481"/>
                  <a:gd name="connsiteX3445" fmla="*/ 678111 w 3159202"/>
                  <a:gd name="connsiteY3445" fmla="*/ 584254 h 1703481"/>
                  <a:gd name="connsiteX3446" fmla="*/ 676749 w 3159202"/>
                  <a:gd name="connsiteY3446" fmla="*/ 582130 h 1703481"/>
                  <a:gd name="connsiteX3447" fmla="*/ 675695 w 3159202"/>
                  <a:gd name="connsiteY3447" fmla="*/ 579697 h 1703481"/>
                  <a:gd name="connsiteX3448" fmla="*/ 674479 w 3159202"/>
                  <a:gd name="connsiteY3448" fmla="*/ 579697 h 1703481"/>
                  <a:gd name="connsiteX3449" fmla="*/ 673570 w 3159202"/>
                  <a:gd name="connsiteY3449" fmla="*/ 577427 h 1703481"/>
                  <a:gd name="connsiteX3450" fmla="*/ 671138 w 3159202"/>
                  <a:gd name="connsiteY3450" fmla="*/ 575157 h 1703481"/>
                  <a:gd name="connsiteX3451" fmla="*/ 668706 w 3159202"/>
                  <a:gd name="connsiteY3451" fmla="*/ 573795 h 1703481"/>
                  <a:gd name="connsiteX3452" fmla="*/ 667489 w 3159202"/>
                  <a:gd name="connsiteY3452" fmla="*/ 571070 h 1703481"/>
                  <a:gd name="connsiteX3453" fmla="*/ 665219 w 3159202"/>
                  <a:gd name="connsiteY3453" fmla="*/ 567730 h 1703481"/>
                  <a:gd name="connsiteX3454" fmla="*/ 662949 w 3159202"/>
                  <a:gd name="connsiteY3454" fmla="*/ 563935 h 1703481"/>
                  <a:gd name="connsiteX3455" fmla="*/ 660971 w 3159202"/>
                  <a:gd name="connsiteY3455" fmla="*/ 561811 h 1703481"/>
                  <a:gd name="connsiteX3456" fmla="*/ 658392 w 3159202"/>
                  <a:gd name="connsiteY3456" fmla="*/ 560141 h 1703481"/>
                  <a:gd name="connsiteX3457" fmla="*/ 657938 w 3159202"/>
                  <a:gd name="connsiteY3457" fmla="*/ 558925 h 1703481"/>
                  <a:gd name="connsiteX3458" fmla="*/ 656722 w 3159202"/>
                  <a:gd name="connsiteY3458" fmla="*/ 556201 h 1703481"/>
                  <a:gd name="connsiteX3459" fmla="*/ 655052 w 3159202"/>
                  <a:gd name="connsiteY3459" fmla="*/ 557563 h 1703481"/>
                  <a:gd name="connsiteX3460" fmla="*/ 653690 w 3159202"/>
                  <a:gd name="connsiteY3460" fmla="*/ 559071 h 1703481"/>
                  <a:gd name="connsiteX3461" fmla="*/ 650512 w 3159202"/>
                  <a:gd name="connsiteY3461" fmla="*/ 559671 h 1703481"/>
                  <a:gd name="connsiteX3462" fmla="*/ 650966 w 3159202"/>
                  <a:gd name="connsiteY3462" fmla="*/ 561649 h 1703481"/>
                  <a:gd name="connsiteX3463" fmla="*/ 649149 w 3159202"/>
                  <a:gd name="connsiteY3463" fmla="*/ 563465 h 1703481"/>
                  <a:gd name="connsiteX3464" fmla="*/ 649295 w 3159202"/>
                  <a:gd name="connsiteY3464" fmla="*/ 564519 h 1703481"/>
                  <a:gd name="connsiteX3465" fmla="*/ 648241 w 3159202"/>
                  <a:gd name="connsiteY3465" fmla="*/ 565281 h 1703481"/>
                  <a:gd name="connsiteX3466" fmla="*/ 646263 w 3159202"/>
                  <a:gd name="connsiteY3466" fmla="*/ 566044 h 1703481"/>
                  <a:gd name="connsiteX3467" fmla="*/ 648387 w 3159202"/>
                  <a:gd name="connsiteY3467" fmla="*/ 568168 h 1703481"/>
                  <a:gd name="connsiteX3468" fmla="*/ 649441 w 3159202"/>
                  <a:gd name="connsiteY3468" fmla="*/ 569676 h 1703481"/>
                  <a:gd name="connsiteX3469" fmla="*/ 651565 w 3159202"/>
                  <a:gd name="connsiteY3469" fmla="*/ 570584 h 1703481"/>
                  <a:gd name="connsiteX3470" fmla="*/ 652020 w 3159202"/>
                  <a:gd name="connsiteY3470" fmla="*/ 572562 h 1703481"/>
                  <a:gd name="connsiteX3471" fmla="*/ 650657 w 3159202"/>
                  <a:gd name="connsiteY3471" fmla="*/ 573162 h 1703481"/>
                  <a:gd name="connsiteX3472" fmla="*/ 647771 w 3159202"/>
                  <a:gd name="connsiteY3472" fmla="*/ 571346 h 1703481"/>
                  <a:gd name="connsiteX3473" fmla="*/ 645955 w 3159202"/>
                  <a:gd name="connsiteY3473" fmla="*/ 571346 h 1703481"/>
                  <a:gd name="connsiteX3474" fmla="*/ 643831 w 3159202"/>
                  <a:gd name="connsiteY3474" fmla="*/ 570292 h 1703481"/>
                  <a:gd name="connsiteX3475" fmla="*/ 643977 w 3159202"/>
                  <a:gd name="connsiteY3475" fmla="*/ 572270 h 1703481"/>
                  <a:gd name="connsiteX3476" fmla="*/ 645647 w 3159202"/>
                  <a:gd name="connsiteY3476" fmla="*/ 572724 h 1703481"/>
                  <a:gd name="connsiteX3477" fmla="*/ 645047 w 3159202"/>
                  <a:gd name="connsiteY3477" fmla="*/ 574087 h 1703481"/>
                  <a:gd name="connsiteX3478" fmla="*/ 646717 w 3159202"/>
                  <a:gd name="connsiteY3478" fmla="*/ 575595 h 1703481"/>
                  <a:gd name="connsiteX3479" fmla="*/ 646717 w 3159202"/>
                  <a:gd name="connsiteY3479" fmla="*/ 577573 h 1703481"/>
                  <a:gd name="connsiteX3480" fmla="*/ 647625 w 3159202"/>
                  <a:gd name="connsiteY3480" fmla="*/ 579243 h 1703481"/>
                  <a:gd name="connsiteX3481" fmla="*/ 647479 w 3159202"/>
                  <a:gd name="connsiteY3481" fmla="*/ 581513 h 1703481"/>
                  <a:gd name="connsiteX3482" fmla="*/ 648533 w 3159202"/>
                  <a:gd name="connsiteY3482" fmla="*/ 584692 h 1703481"/>
                  <a:gd name="connsiteX3483" fmla="*/ 650512 w 3159202"/>
                  <a:gd name="connsiteY3483" fmla="*/ 587124 h 1703481"/>
                  <a:gd name="connsiteX3484" fmla="*/ 653398 w 3159202"/>
                  <a:gd name="connsiteY3484" fmla="*/ 590010 h 1703481"/>
                  <a:gd name="connsiteX3485" fmla="*/ 655522 w 3159202"/>
                  <a:gd name="connsiteY3485" fmla="*/ 592735 h 1703481"/>
                  <a:gd name="connsiteX3486" fmla="*/ 657030 w 3159202"/>
                  <a:gd name="connsiteY3486" fmla="*/ 594551 h 1703481"/>
                  <a:gd name="connsiteX3487" fmla="*/ 658846 w 3159202"/>
                  <a:gd name="connsiteY3487" fmla="*/ 593643 h 1703481"/>
                  <a:gd name="connsiteX3488" fmla="*/ 656414 w 3159202"/>
                  <a:gd name="connsiteY3488" fmla="*/ 591064 h 1703481"/>
                  <a:gd name="connsiteX3489" fmla="*/ 656106 w 3159202"/>
                  <a:gd name="connsiteY3489" fmla="*/ 589702 h 1703481"/>
                  <a:gd name="connsiteX3490" fmla="*/ 657776 w 3159202"/>
                  <a:gd name="connsiteY3490" fmla="*/ 590610 h 1703481"/>
                  <a:gd name="connsiteX3491" fmla="*/ 659901 w 3159202"/>
                  <a:gd name="connsiteY3491" fmla="*/ 590756 h 1703481"/>
                  <a:gd name="connsiteX3492" fmla="*/ 661262 w 3159202"/>
                  <a:gd name="connsiteY3492" fmla="*/ 592573 h 1703481"/>
                  <a:gd name="connsiteX3493" fmla="*/ 665657 w 3159202"/>
                  <a:gd name="connsiteY3493" fmla="*/ 593481 h 1703481"/>
                  <a:gd name="connsiteX3494" fmla="*/ 669451 w 3159202"/>
                  <a:gd name="connsiteY3494" fmla="*/ 596821 h 1703481"/>
                  <a:gd name="connsiteX3495" fmla="*/ 670051 w 3159202"/>
                  <a:gd name="connsiteY3495" fmla="*/ 598491 h 1703481"/>
                  <a:gd name="connsiteX3496" fmla="*/ 668381 w 3159202"/>
                  <a:gd name="connsiteY3496" fmla="*/ 598491 h 1703481"/>
                  <a:gd name="connsiteX3497" fmla="*/ 668381 w 3159202"/>
                  <a:gd name="connsiteY3497" fmla="*/ 600761 h 1703481"/>
                  <a:gd name="connsiteX3498" fmla="*/ 667473 w 3159202"/>
                  <a:gd name="connsiteY3498" fmla="*/ 604248 h 1703481"/>
                  <a:gd name="connsiteX3499" fmla="*/ 668689 w 3159202"/>
                  <a:gd name="connsiteY3499" fmla="*/ 605464 h 1703481"/>
                  <a:gd name="connsiteX3500" fmla="*/ 671267 w 3159202"/>
                  <a:gd name="connsiteY3500" fmla="*/ 605010 h 1703481"/>
                  <a:gd name="connsiteX3501" fmla="*/ 672484 w 3159202"/>
                  <a:gd name="connsiteY3501" fmla="*/ 604102 h 1703481"/>
                  <a:gd name="connsiteX3502" fmla="*/ 675062 w 3159202"/>
                  <a:gd name="connsiteY3502" fmla="*/ 604410 h 1703481"/>
                  <a:gd name="connsiteX3503" fmla="*/ 677040 w 3159202"/>
                  <a:gd name="connsiteY3503" fmla="*/ 604410 h 1703481"/>
                  <a:gd name="connsiteX3504" fmla="*/ 679311 w 3159202"/>
                  <a:gd name="connsiteY3504" fmla="*/ 605318 h 1703481"/>
                  <a:gd name="connsiteX3505" fmla="*/ 680819 w 3159202"/>
                  <a:gd name="connsiteY3505" fmla="*/ 604264 h 1703481"/>
                  <a:gd name="connsiteX3506" fmla="*/ 681873 w 3159202"/>
                  <a:gd name="connsiteY3506" fmla="*/ 603810 h 1703481"/>
                  <a:gd name="connsiteX3507" fmla="*/ 682635 w 3159202"/>
                  <a:gd name="connsiteY3507" fmla="*/ 601832 h 1703481"/>
                  <a:gd name="connsiteX3508" fmla="*/ 684305 w 3159202"/>
                  <a:gd name="connsiteY3508" fmla="*/ 603648 h 1703481"/>
                  <a:gd name="connsiteX3509" fmla="*/ 685521 w 3159202"/>
                  <a:gd name="connsiteY3509" fmla="*/ 605626 h 1703481"/>
                  <a:gd name="connsiteX3510" fmla="*/ 684305 w 3159202"/>
                  <a:gd name="connsiteY3510" fmla="*/ 606534 h 1703481"/>
                  <a:gd name="connsiteX3511" fmla="*/ 681727 w 3159202"/>
                  <a:gd name="connsiteY3511" fmla="*/ 606388 h 1703481"/>
                  <a:gd name="connsiteX3512" fmla="*/ 680365 w 3159202"/>
                  <a:gd name="connsiteY3512" fmla="*/ 607442 h 1703481"/>
                  <a:gd name="connsiteX3513" fmla="*/ 679603 w 3159202"/>
                  <a:gd name="connsiteY3513" fmla="*/ 609113 h 1703481"/>
                  <a:gd name="connsiteX3514" fmla="*/ 679456 w 3159202"/>
                  <a:gd name="connsiteY3514" fmla="*/ 611545 h 1703481"/>
                  <a:gd name="connsiteX3515" fmla="*/ 680057 w 3159202"/>
                  <a:gd name="connsiteY3515" fmla="*/ 614577 h 1703481"/>
                  <a:gd name="connsiteX3516" fmla="*/ 682327 w 3159202"/>
                  <a:gd name="connsiteY3516" fmla="*/ 619426 h 1703481"/>
                  <a:gd name="connsiteX3517" fmla="*/ 684759 w 3159202"/>
                  <a:gd name="connsiteY3517" fmla="*/ 623058 h 1703481"/>
                  <a:gd name="connsiteX3518" fmla="*/ 686737 w 3159202"/>
                  <a:gd name="connsiteY3518" fmla="*/ 626999 h 1703481"/>
                  <a:gd name="connsiteX3519" fmla="*/ 689008 w 3159202"/>
                  <a:gd name="connsiteY3519" fmla="*/ 630793 h 1703481"/>
                  <a:gd name="connsiteX3520" fmla="*/ 691586 w 3159202"/>
                  <a:gd name="connsiteY3520" fmla="*/ 635042 h 1703481"/>
                  <a:gd name="connsiteX3521" fmla="*/ 693710 w 3159202"/>
                  <a:gd name="connsiteY3521" fmla="*/ 637620 h 1703481"/>
                  <a:gd name="connsiteX3522" fmla="*/ 695527 w 3159202"/>
                  <a:gd name="connsiteY3522" fmla="*/ 641106 h 1703481"/>
                  <a:gd name="connsiteX3523" fmla="*/ 696126 w 3159202"/>
                  <a:gd name="connsiteY3523" fmla="*/ 644901 h 1703481"/>
                  <a:gd name="connsiteX3524" fmla="*/ 694910 w 3159202"/>
                  <a:gd name="connsiteY3524" fmla="*/ 649441 h 1703481"/>
                  <a:gd name="connsiteX3525" fmla="*/ 697489 w 3159202"/>
                  <a:gd name="connsiteY3525" fmla="*/ 651711 h 1703481"/>
                  <a:gd name="connsiteX3526" fmla="*/ 700213 w 3159202"/>
                  <a:gd name="connsiteY3526" fmla="*/ 653382 h 1703481"/>
                  <a:gd name="connsiteX3527" fmla="*/ 700975 w 3159202"/>
                  <a:gd name="connsiteY3527" fmla="*/ 656560 h 1703481"/>
                  <a:gd name="connsiteX3528" fmla="*/ 698705 w 3159202"/>
                  <a:gd name="connsiteY3528" fmla="*/ 654582 h 1703481"/>
                  <a:gd name="connsiteX3529" fmla="*/ 695672 w 3159202"/>
                  <a:gd name="connsiteY3529" fmla="*/ 652457 h 1703481"/>
                  <a:gd name="connsiteX3530" fmla="*/ 693094 w 3159202"/>
                  <a:gd name="connsiteY3530" fmla="*/ 652003 h 1703481"/>
                  <a:gd name="connsiteX3531" fmla="*/ 691278 w 3159202"/>
                  <a:gd name="connsiteY3531" fmla="*/ 654582 h 1703481"/>
                  <a:gd name="connsiteX3532" fmla="*/ 689008 w 3159202"/>
                  <a:gd name="connsiteY3532" fmla="*/ 658376 h 1703481"/>
                  <a:gd name="connsiteX3533" fmla="*/ 685975 w 3159202"/>
                  <a:gd name="connsiteY3533" fmla="*/ 661408 h 1703481"/>
                  <a:gd name="connsiteX3534" fmla="*/ 682635 w 3159202"/>
                  <a:gd name="connsiteY3534" fmla="*/ 663387 h 1703481"/>
                  <a:gd name="connsiteX3535" fmla="*/ 679603 w 3159202"/>
                  <a:gd name="connsiteY3535" fmla="*/ 663387 h 1703481"/>
                  <a:gd name="connsiteX3536" fmla="*/ 675516 w 3159202"/>
                  <a:gd name="connsiteY3536" fmla="*/ 663533 h 1703481"/>
                  <a:gd name="connsiteX3537" fmla="*/ 674008 w 3159202"/>
                  <a:gd name="connsiteY3537" fmla="*/ 663987 h 1703481"/>
                  <a:gd name="connsiteX3538" fmla="*/ 672500 w 3159202"/>
                  <a:gd name="connsiteY3538" fmla="*/ 667473 h 1703481"/>
                  <a:gd name="connsiteX3539" fmla="*/ 674008 w 3159202"/>
                  <a:gd name="connsiteY3539" fmla="*/ 670359 h 1703481"/>
                  <a:gd name="connsiteX3540" fmla="*/ 675516 w 3159202"/>
                  <a:gd name="connsiteY3540" fmla="*/ 672938 h 1703481"/>
                  <a:gd name="connsiteX3541" fmla="*/ 676732 w 3159202"/>
                  <a:gd name="connsiteY3541" fmla="*/ 675824 h 1703481"/>
                  <a:gd name="connsiteX3542" fmla="*/ 677040 w 3159202"/>
                  <a:gd name="connsiteY3542" fmla="*/ 677640 h 1703481"/>
                  <a:gd name="connsiteX3543" fmla="*/ 675370 w 3159202"/>
                  <a:gd name="connsiteY3543" fmla="*/ 678094 h 1703481"/>
                  <a:gd name="connsiteX3544" fmla="*/ 675370 w 3159202"/>
                  <a:gd name="connsiteY3544" fmla="*/ 679911 h 1703481"/>
                  <a:gd name="connsiteX3545" fmla="*/ 672938 w 3159202"/>
                  <a:gd name="connsiteY3545" fmla="*/ 680673 h 1703481"/>
                  <a:gd name="connsiteX3546" fmla="*/ 671430 w 3159202"/>
                  <a:gd name="connsiteY3546" fmla="*/ 682651 h 1703481"/>
                  <a:gd name="connsiteX3547" fmla="*/ 669305 w 3159202"/>
                  <a:gd name="connsiteY3547" fmla="*/ 682797 h 1703481"/>
                  <a:gd name="connsiteX3548" fmla="*/ 667797 w 3159202"/>
                  <a:gd name="connsiteY3548" fmla="*/ 682797 h 1703481"/>
                  <a:gd name="connsiteX3549" fmla="*/ 665527 w 3159202"/>
                  <a:gd name="connsiteY3549" fmla="*/ 681289 h 1703481"/>
                  <a:gd name="connsiteX3550" fmla="*/ 663257 w 3159202"/>
                  <a:gd name="connsiteY3550" fmla="*/ 680073 h 1703481"/>
                  <a:gd name="connsiteX3551" fmla="*/ 659463 w 3159202"/>
                  <a:gd name="connsiteY3551" fmla="*/ 679473 h 1703481"/>
                  <a:gd name="connsiteX3552" fmla="*/ 658408 w 3159202"/>
                  <a:gd name="connsiteY3552" fmla="*/ 677803 h 1703481"/>
                  <a:gd name="connsiteX3553" fmla="*/ 658555 w 3159202"/>
                  <a:gd name="connsiteY3553" fmla="*/ 675078 h 1703481"/>
                  <a:gd name="connsiteX3554" fmla="*/ 659771 w 3159202"/>
                  <a:gd name="connsiteY3554" fmla="*/ 673862 h 1703481"/>
                  <a:gd name="connsiteX3555" fmla="*/ 660679 w 3159202"/>
                  <a:gd name="connsiteY3555" fmla="*/ 672046 h 1703481"/>
                  <a:gd name="connsiteX3556" fmla="*/ 659009 w 3159202"/>
                  <a:gd name="connsiteY3556" fmla="*/ 670992 h 1703481"/>
                  <a:gd name="connsiteX3557" fmla="*/ 658247 w 3159202"/>
                  <a:gd name="connsiteY3557" fmla="*/ 670084 h 1703481"/>
                  <a:gd name="connsiteX3558" fmla="*/ 658247 w 3159202"/>
                  <a:gd name="connsiteY3558" fmla="*/ 669030 h 1703481"/>
                  <a:gd name="connsiteX3559" fmla="*/ 658846 w 3159202"/>
                  <a:gd name="connsiteY3559" fmla="*/ 666906 h 1703481"/>
                  <a:gd name="connsiteX3560" fmla="*/ 659755 w 3159202"/>
                  <a:gd name="connsiteY3560" fmla="*/ 666452 h 1703481"/>
                  <a:gd name="connsiteX3561" fmla="*/ 659447 w 3159202"/>
                  <a:gd name="connsiteY3561" fmla="*/ 664781 h 1703481"/>
                  <a:gd name="connsiteX3562" fmla="*/ 659447 w 3159202"/>
                  <a:gd name="connsiteY3562" fmla="*/ 663873 h 1703481"/>
                  <a:gd name="connsiteX3563" fmla="*/ 661425 w 3159202"/>
                  <a:gd name="connsiteY3563" fmla="*/ 662965 h 1703481"/>
                  <a:gd name="connsiteX3564" fmla="*/ 663241 w 3159202"/>
                  <a:gd name="connsiteY3564" fmla="*/ 663273 h 1703481"/>
                  <a:gd name="connsiteX3565" fmla="*/ 663695 w 3159202"/>
                  <a:gd name="connsiteY3565" fmla="*/ 663419 h 1703481"/>
                  <a:gd name="connsiteX3566" fmla="*/ 665673 w 3159202"/>
                  <a:gd name="connsiteY3566" fmla="*/ 660533 h 1703481"/>
                  <a:gd name="connsiteX3567" fmla="*/ 665673 w 3159202"/>
                  <a:gd name="connsiteY3567" fmla="*/ 658717 h 1703481"/>
                  <a:gd name="connsiteX3568" fmla="*/ 664165 w 3159202"/>
                  <a:gd name="connsiteY3568" fmla="*/ 657500 h 1703481"/>
                  <a:gd name="connsiteX3569" fmla="*/ 663565 w 3159202"/>
                  <a:gd name="connsiteY3569" fmla="*/ 655522 h 1703481"/>
                  <a:gd name="connsiteX3570" fmla="*/ 660987 w 3159202"/>
                  <a:gd name="connsiteY3570" fmla="*/ 652944 h 1703481"/>
                  <a:gd name="connsiteX3571" fmla="*/ 657646 w 3159202"/>
                  <a:gd name="connsiteY3571" fmla="*/ 649911 h 1703481"/>
                  <a:gd name="connsiteX3572" fmla="*/ 655214 w 3159202"/>
                  <a:gd name="connsiteY3572" fmla="*/ 649911 h 1703481"/>
                  <a:gd name="connsiteX3573" fmla="*/ 653236 w 3159202"/>
                  <a:gd name="connsiteY3573" fmla="*/ 650511 h 1703481"/>
                  <a:gd name="connsiteX3574" fmla="*/ 655360 w 3159202"/>
                  <a:gd name="connsiteY3574" fmla="*/ 647333 h 1703481"/>
                  <a:gd name="connsiteX3575" fmla="*/ 658247 w 3159202"/>
                  <a:gd name="connsiteY3575" fmla="*/ 647187 h 1703481"/>
                  <a:gd name="connsiteX3576" fmla="*/ 660063 w 3159202"/>
                  <a:gd name="connsiteY3576" fmla="*/ 646587 h 1703481"/>
                  <a:gd name="connsiteX3577" fmla="*/ 656576 w 3159202"/>
                  <a:gd name="connsiteY3577" fmla="*/ 645987 h 1703481"/>
                  <a:gd name="connsiteX3578" fmla="*/ 653236 w 3159202"/>
                  <a:gd name="connsiteY3578" fmla="*/ 646295 h 1703481"/>
                  <a:gd name="connsiteX3579" fmla="*/ 648241 w 3159202"/>
                  <a:gd name="connsiteY3579" fmla="*/ 648112 h 1703481"/>
                  <a:gd name="connsiteX3580" fmla="*/ 643085 w 3159202"/>
                  <a:gd name="connsiteY3580" fmla="*/ 650236 h 1703481"/>
                  <a:gd name="connsiteX3581" fmla="*/ 638236 w 3159202"/>
                  <a:gd name="connsiteY3581" fmla="*/ 653414 h 1703481"/>
                  <a:gd name="connsiteX3582" fmla="*/ 635058 w 3159202"/>
                  <a:gd name="connsiteY3582" fmla="*/ 655392 h 1703481"/>
                  <a:gd name="connsiteX3583" fmla="*/ 634604 w 3159202"/>
                  <a:gd name="connsiteY3583" fmla="*/ 658117 h 1703481"/>
                  <a:gd name="connsiteX3584" fmla="*/ 633242 w 3159202"/>
                  <a:gd name="connsiteY3584" fmla="*/ 657663 h 1703481"/>
                  <a:gd name="connsiteX3585" fmla="*/ 628701 w 3159202"/>
                  <a:gd name="connsiteY3585" fmla="*/ 658717 h 1703481"/>
                  <a:gd name="connsiteX3586" fmla="*/ 627031 w 3159202"/>
                  <a:gd name="connsiteY3586" fmla="*/ 661295 h 1703481"/>
                  <a:gd name="connsiteX3587" fmla="*/ 624599 w 3159202"/>
                  <a:gd name="connsiteY3587" fmla="*/ 664781 h 1703481"/>
                  <a:gd name="connsiteX3588" fmla="*/ 623999 w 3159202"/>
                  <a:gd name="connsiteY3588" fmla="*/ 666597 h 1703481"/>
                  <a:gd name="connsiteX3589" fmla="*/ 623237 w 3159202"/>
                  <a:gd name="connsiteY3589" fmla="*/ 668414 h 1703481"/>
                  <a:gd name="connsiteX3590" fmla="*/ 621112 w 3159202"/>
                  <a:gd name="connsiteY3590" fmla="*/ 671592 h 1703481"/>
                  <a:gd name="connsiteX3591" fmla="*/ 617934 w 3159202"/>
                  <a:gd name="connsiteY3591" fmla="*/ 673262 h 1703481"/>
                  <a:gd name="connsiteX3592" fmla="*/ 613540 w 3159202"/>
                  <a:gd name="connsiteY3592" fmla="*/ 672046 h 1703481"/>
                  <a:gd name="connsiteX3593" fmla="*/ 610815 w 3159202"/>
                  <a:gd name="connsiteY3593" fmla="*/ 670376 h 1703481"/>
                  <a:gd name="connsiteX3594" fmla="*/ 607329 w 3159202"/>
                  <a:gd name="connsiteY3594" fmla="*/ 667489 h 1703481"/>
                  <a:gd name="connsiteX3595" fmla="*/ 605204 w 3159202"/>
                  <a:gd name="connsiteY3595" fmla="*/ 667035 h 1703481"/>
                  <a:gd name="connsiteX3596" fmla="*/ 605059 w 3159202"/>
                  <a:gd name="connsiteY3596" fmla="*/ 668251 h 1703481"/>
                  <a:gd name="connsiteX3597" fmla="*/ 603843 w 3159202"/>
                  <a:gd name="connsiteY3597" fmla="*/ 668106 h 1703481"/>
                  <a:gd name="connsiteX3598" fmla="*/ 600956 w 3159202"/>
                  <a:gd name="connsiteY3598" fmla="*/ 669160 h 1703481"/>
                  <a:gd name="connsiteX3599" fmla="*/ 598378 w 3159202"/>
                  <a:gd name="connsiteY3599" fmla="*/ 668851 h 1703481"/>
                  <a:gd name="connsiteX3600" fmla="*/ 595199 w 3159202"/>
                  <a:gd name="connsiteY3600" fmla="*/ 666873 h 1703481"/>
                  <a:gd name="connsiteX3601" fmla="*/ 592621 w 3159202"/>
                  <a:gd name="connsiteY3601" fmla="*/ 665819 h 1703481"/>
                  <a:gd name="connsiteX3602" fmla="*/ 590643 w 3159202"/>
                  <a:gd name="connsiteY3602" fmla="*/ 666873 h 1703481"/>
                  <a:gd name="connsiteX3603" fmla="*/ 588373 w 3159202"/>
                  <a:gd name="connsiteY3603" fmla="*/ 668543 h 1703481"/>
                  <a:gd name="connsiteX3604" fmla="*/ 586702 w 3159202"/>
                  <a:gd name="connsiteY3604" fmla="*/ 670522 h 1703481"/>
                  <a:gd name="connsiteX3605" fmla="*/ 582162 w 3159202"/>
                  <a:gd name="connsiteY3605" fmla="*/ 670376 h 1703481"/>
                  <a:gd name="connsiteX3606" fmla="*/ 579275 w 3159202"/>
                  <a:gd name="connsiteY3606" fmla="*/ 671738 h 1703481"/>
                  <a:gd name="connsiteX3607" fmla="*/ 577005 w 3159202"/>
                  <a:gd name="connsiteY3607" fmla="*/ 674008 h 1703481"/>
                  <a:gd name="connsiteX3608" fmla="*/ 573827 w 3159202"/>
                  <a:gd name="connsiteY3608" fmla="*/ 676278 h 1703481"/>
                  <a:gd name="connsiteX3609" fmla="*/ 572011 w 3159202"/>
                  <a:gd name="connsiteY3609" fmla="*/ 679003 h 1703481"/>
                  <a:gd name="connsiteX3610" fmla="*/ 570649 w 3159202"/>
                  <a:gd name="connsiteY3610" fmla="*/ 682489 h 1703481"/>
                  <a:gd name="connsiteX3611" fmla="*/ 569741 w 3159202"/>
                  <a:gd name="connsiteY3611" fmla="*/ 684921 h 1703481"/>
                  <a:gd name="connsiteX3612" fmla="*/ 571411 w 3159202"/>
                  <a:gd name="connsiteY3612" fmla="*/ 687646 h 1703481"/>
                  <a:gd name="connsiteX3613" fmla="*/ 570503 w 3159202"/>
                  <a:gd name="connsiteY3613" fmla="*/ 689624 h 1703481"/>
                  <a:gd name="connsiteX3614" fmla="*/ 570049 w 3159202"/>
                  <a:gd name="connsiteY3614" fmla="*/ 691294 h 1703481"/>
                  <a:gd name="connsiteX3615" fmla="*/ 568995 w 3159202"/>
                  <a:gd name="connsiteY3615" fmla="*/ 693564 h 1703481"/>
                  <a:gd name="connsiteX3616" fmla="*/ 566417 w 3159202"/>
                  <a:gd name="connsiteY3616" fmla="*/ 695235 h 1703481"/>
                  <a:gd name="connsiteX3617" fmla="*/ 566109 w 3159202"/>
                  <a:gd name="connsiteY3617" fmla="*/ 697051 h 1703481"/>
                  <a:gd name="connsiteX3618" fmla="*/ 566708 w 3159202"/>
                  <a:gd name="connsiteY3618" fmla="*/ 699321 h 1703481"/>
                  <a:gd name="connsiteX3619" fmla="*/ 564584 w 3159202"/>
                  <a:gd name="connsiteY3619" fmla="*/ 700229 h 1703481"/>
                  <a:gd name="connsiteX3620" fmla="*/ 562314 w 3159202"/>
                  <a:gd name="connsiteY3620" fmla="*/ 697959 h 1703481"/>
                  <a:gd name="connsiteX3621" fmla="*/ 562314 w 3159202"/>
                  <a:gd name="connsiteY3621" fmla="*/ 694164 h 1703481"/>
                  <a:gd name="connsiteX3622" fmla="*/ 563822 w 3159202"/>
                  <a:gd name="connsiteY3622" fmla="*/ 692040 h 1703481"/>
                  <a:gd name="connsiteX3623" fmla="*/ 563514 w 3159202"/>
                  <a:gd name="connsiteY3623" fmla="*/ 687954 h 1703481"/>
                  <a:gd name="connsiteX3624" fmla="*/ 562298 w 3159202"/>
                  <a:gd name="connsiteY3624" fmla="*/ 686283 h 1703481"/>
                  <a:gd name="connsiteX3625" fmla="*/ 561081 w 3159202"/>
                  <a:gd name="connsiteY3625" fmla="*/ 685829 h 1703481"/>
                  <a:gd name="connsiteX3626" fmla="*/ 557903 w 3159202"/>
                  <a:gd name="connsiteY3626" fmla="*/ 688554 h 1703481"/>
                  <a:gd name="connsiteX3627" fmla="*/ 557757 w 3159202"/>
                  <a:gd name="connsiteY3627" fmla="*/ 686575 h 1703481"/>
                  <a:gd name="connsiteX3628" fmla="*/ 558973 w 3159202"/>
                  <a:gd name="connsiteY3628" fmla="*/ 683235 h 1703481"/>
                  <a:gd name="connsiteX3629" fmla="*/ 555487 w 3159202"/>
                  <a:gd name="connsiteY3629" fmla="*/ 685359 h 1703481"/>
                  <a:gd name="connsiteX3630" fmla="*/ 557157 w 3159202"/>
                  <a:gd name="connsiteY3630" fmla="*/ 689299 h 1703481"/>
                  <a:gd name="connsiteX3631" fmla="*/ 556104 w 3159202"/>
                  <a:gd name="connsiteY3631" fmla="*/ 692932 h 1703481"/>
                  <a:gd name="connsiteX3632" fmla="*/ 555503 w 3159202"/>
                  <a:gd name="connsiteY3632" fmla="*/ 696726 h 1703481"/>
                  <a:gd name="connsiteX3633" fmla="*/ 552779 w 3159202"/>
                  <a:gd name="connsiteY3633" fmla="*/ 701883 h 1703481"/>
                  <a:gd name="connsiteX3634" fmla="*/ 550509 w 3159202"/>
                  <a:gd name="connsiteY3634" fmla="*/ 704607 h 1703481"/>
                  <a:gd name="connsiteX3635" fmla="*/ 547785 w 3159202"/>
                  <a:gd name="connsiteY3635" fmla="*/ 705969 h 1703481"/>
                  <a:gd name="connsiteX3636" fmla="*/ 542320 w 3159202"/>
                  <a:gd name="connsiteY3636" fmla="*/ 708094 h 1703481"/>
                  <a:gd name="connsiteX3637" fmla="*/ 538071 w 3159202"/>
                  <a:gd name="connsiteY3637" fmla="*/ 709764 h 1703481"/>
                  <a:gd name="connsiteX3638" fmla="*/ 536709 w 3159202"/>
                  <a:gd name="connsiteY3638" fmla="*/ 712488 h 1703481"/>
                  <a:gd name="connsiteX3639" fmla="*/ 534277 w 3159202"/>
                  <a:gd name="connsiteY3639" fmla="*/ 716737 h 1703481"/>
                  <a:gd name="connsiteX3640" fmla="*/ 532769 w 3159202"/>
                  <a:gd name="connsiteY3640" fmla="*/ 718861 h 1703481"/>
                  <a:gd name="connsiteX3641" fmla="*/ 531407 w 3159202"/>
                  <a:gd name="connsiteY3641" fmla="*/ 719915 h 1703481"/>
                  <a:gd name="connsiteX3642" fmla="*/ 533839 w 3159202"/>
                  <a:gd name="connsiteY3642" fmla="*/ 715520 h 1703481"/>
                  <a:gd name="connsiteX3643" fmla="*/ 535655 w 3159202"/>
                  <a:gd name="connsiteY3643" fmla="*/ 711580 h 1703481"/>
                  <a:gd name="connsiteX3644" fmla="*/ 539141 w 3159202"/>
                  <a:gd name="connsiteY3644" fmla="*/ 707332 h 1703481"/>
                  <a:gd name="connsiteX3645" fmla="*/ 544298 w 3159202"/>
                  <a:gd name="connsiteY3645" fmla="*/ 705061 h 1703481"/>
                  <a:gd name="connsiteX3646" fmla="*/ 547023 w 3159202"/>
                  <a:gd name="connsiteY3646" fmla="*/ 702175 h 1703481"/>
                  <a:gd name="connsiteX3647" fmla="*/ 551271 w 3159202"/>
                  <a:gd name="connsiteY3647" fmla="*/ 699142 h 1703481"/>
                  <a:gd name="connsiteX3648" fmla="*/ 553541 w 3159202"/>
                  <a:gd name="connsiteY3648" fmla="*/ 695202 h 1703481"/>
                  <a:gd name="connsiteX3649" fmla="*/ 554904 w 3159202"/>
                  <a:gd name="connsiteY3649" fmla="*/ 689900 h 1703481"/>
                  <a:gd name="connsiteX3650" fmla="*/ 554303 w 3159202"/>
                  <a:gd name="connsiteY3650" fmla="*/ 687629 h 1703481"/>
                  <a:gd name="connsiteX3651" fmla="*/ 553250 w 3159202"/>
                  <a:gd name="connsiteY3651" fmla="*/ 688083 h 1703481"/>
                  <a:gd name="connsiteX3652" fmla="*/ 552195 w 3159202"/>
                  <a:gd name="connsiteY3652" fmla="*/ 690354 h 1703481"/>
                  <a:gd name="connsiteX3653" fmla="*/ 549925 w 3159202"/>
                  <a:gd name="connsiteY3653" fmla="*/ 689445 h 1703481"/>
                  <a:gd name="connsiteX3654" fmla="*/ 547347 w 3159202"/>
                  <a:gd name="connsiteY3654" fmla="*/ 688083 h 1703481"/>
                  <a:gd name="connsiteX3655" fmla="*/ 543714 w 3159202"/>
                  <a:gd name="connsiteY3655" fmla="*/ 687775 h 1703481"/>
                  <a:gd name="connsiteX3656" fmla="*/ 538866 w 3159202"/>
                  <a:gd name="connsiteY3656" fmla="*/ 688375 h 1703481"/>
                  <a:gd name="connsiteX3657" fmla="*/ 536434 w 3159202"/>
                  <a:gd name="connsiteY3657" fmla="*/ 689429 h 1703481"/>
                  <a:gd name="connsiteX3658" fmla="*/ 536288 w 3159202"/>
                  <a:gd name="connsiteY3658" fmla="*/ 691862 h 1703481"/>
                  <a:gd name="connsiteX3659" fmla="*/ 534017 w 3159202"/>
                  <a:gd name="connsiteY3659" fmla="*/ 696256 h 1703481"/>
                  <a:gd name="connsiteX3660" fmla="*/ 533255 w 3159202"/>
                  <a:gd name="connsiteY3660" fmla="*/ 698834 h 1703481"/>
                  <a:gd name="connsiteX3661" fmla="*/ 532947 w 3159202"/>
                  <a:gd name="connsiteY3661" fmla="*/ 700959 h 1703481"/>
                  <a:gd name="connsiteX3662" fmla="*/ 530061 w 3159202"/>
                  <a:gd name="connsiteY3662" fmla="*/ 703391 h 1703481"/>
                  <a:gd name="connsiteX3663" fmla="*/ 530661 w 3159202"/>
                  <a:gd name="connsiteY3663" fmla="*/ 707785 h 1703481"/>
                  <a:gd name="connsiteX3664" fmla="*/ 526266 w 3159202"/>
                  <a:gd name="connsiteY3664" fmla="*/ 710510 h 1703481"/>
                  <a:gd name="connsiteX3665" fmla="*/ 524142 w 3159202"/>
                  <a:gd name="connsiteY3665" fmla="*/ 710656 h 1703481"/>
                  <a:gd name="connsiteX3666" fmla="*/ 523088 w 3159202"/>
                  <a:gd name="connsiteY3666" fmla="*/ 711872 h 1703481"/>
                  <a:gd name="connsiteX3667" fmla="*/ 514445 w 3159202"/>
                  <a:gd name="connsiteY3667" fmla="*/ 716720 h 1703481"/>
                  <a:gd name="connsiteX3668" fmla="*/ 518839 w 3159202"/>
                  <a:gd name="connsiteY3668" fmla="*/ 711872 h 1703481"/>
                  <a:gd name="connsiteX3669" fmla="*/ 523688 w 3159202"/>
                  <a:gd name="connsiteY3669" fmla="*/ 708531 h 1703481"/>
                  <a:gd name="connsiteX3670" fmla="*/ 523834 w 3159202"/>
                  <a:gd name="connsiteY3670" fmla="*/ 705499 h 1703481"/>
                  <a:gd name="connsiteX3671" fmla="*/ 528828 w 3159202"/>
                  <a:gd name="connsiteY3671" fmla="*/ 703067 h 1703481"/>
                  <a:gd name="connsiteX3672" fmla="*/ 531553 w 3159202"/>
                  <a:gd name="connsiteY3672" fmla="*/ 700180 h 1703481"/>
                  <a:gd name="connsiteX3673" fmla="*/ 531699 w 3159202"/>
                  <a:gd name="connsiteY3673" fmla="*/ 696548 h 1703481"/>
                  <a:gd name="connsiteX3674" fmla="*/ 534131 w 3159202"/>
                  <a:gd name="connsiteY3674" fmla="*/ 692153 h 1703481"/>
                  <a:gd name="connsiteX3675" fmla="*/ 535347 w 3159202"/>
                  <a:gd name="connsiteY3675" fmla="*/ 688359 h 1703481"/>
                  <a:gd name="connsiteX3676" fmla="*/ 534893 w 3159202"/>
                  <a:gd name="connsiteY3676" fmla="*/ 686689 h 1703481"/>
                  <a:gd name="connsiteX3677" fmla="*/ 537925 w 3159202"/>
                  <a:gd name="connsiteY3677" fmla="*/ 683202 h 1703481"/>
                  <a:gd name="connsiteX3678" fmla="*/ 538980 w 3159202"/>
                  <a:gd name="connsiteY3678" fmla="*/ 681078 h 1703481"/>
                  <a:gd name="connsiteX3679" fmla="*/ 542466 w 3159202"/>
                  <a:gd name="connsiteY3679" fmla="*/ 681532 h 1703481"/>
                  <a:gd name="connsiteX3680" fmla="*/ 543520 w 3159202"/>
                  <a:gd name="connsiteY3680" fmla="*/ 682748 h 1703481"/>
                  <a:gd name="connsiteX3681" fmla="*/ 543828 w 3159202"/>
                  <a:gd name="connsiteY3681" fmla="*/ 680170 h 1703481"/>
                  <a:gd name="connsiteX3682" fmla="*/ 545952 w 3159202"/>
                  <a:gd name="connsiteY3682" fmla="*/ 680170 h 1703481"/>
                  <a:gd name="connsiteX3683" fmla="*/ 547460 w 3159202"/>
                  <a:gd name="connsiteY3683" fmla="*/ 682602 h 1703481"/>
                  <a:gd name="connsiteX3684" fmla="*/ 549585 w 3159202"/>
                  <a:gd name="connsiteY3684" fmla="*/ 680170 h 1703481"/>
                  <a:gd name="connsiteX3685" fmla="*/ 550801 w 3159202"/>
                  <a:gd name="connsiteY3685" fmla="*/ 677592 h 1703481"/>
                  <a:gd name="connsiteX3686" fmla="*/ 550493 w 3159202"/>
                  <a:gd name="connsiteY3686" fmla="*/ 671219 h 1703481"/>
                  <a:gd name="connsiteX3687" fmla="*/ 547152 w 3159202"/>
                  <a:gd name="connsiteY3687" fmla="*/ 668641 h 1703481"/>
                  <a:gd name="connsiteX3688" fmla="*/ 546390 w 3159202"/>
                  <a:gd name="connsiteY3688" fmla="*/ 666370 h 1703481"/>
                  <a:gd name="connsiteX3689" fmla="*/ 549877 w 3159202"/>
                  <a:gd name="connsiteY3689" fmla="*/ 663030 h 1703481"/>
                  <a:gd name="connsiteX3690" fmla="*/ 548660 w 3159202"/>
                  <a:gd name="connsiteY3690" fmla="*/ 659852 h 1703481"/>
                  <a:gd name="connsiteX3691" fmla="*/ 548806 w 3159202"/>
                  <a:gd name="connsiteY3691" fmla="*/ 657727 h 1703481"/>
                  <a:gd name="connsiteX3692" fmla="*/ 551985 w 3159202"/>
                  <a:gd name="connsiteY3692" fmla="*/ 656057 h 1703481"/>
                  <a:gd name="connsiteX3693" fmla="*/ 551985 w 3159202"/>
                  <a:gd name="connsiteY3693" fmla="*/ 654079 h 1703481"/>
                  <a:gd name="connsiteX3694" fmla="*/ 546520 w 3159202"/>
                  <a:gd name="connsiteY3694" fmla="*/ 652571 h 1703481"/>
                  <a:gd name="connsiteX3695" fmla="*/ 545612 w 3159202"/>
                  <a:gd name="connsiteY3695" fmla="*/ 654387 h 1703481"/>
                  <a:gd name="connsiteX3696" fmla="*/ 544558 w 3159202"/>
                  <a:gd name="connsiteY3696" fmla="*/ 656203 h 1703481"/>
                  <a:gd name="connsiteX3697" fmla="*/ 544558 w 3159202"/>
                  <a:gd name="connsiteY3697" fmla="*/ 658182 h 1703481"/>
                  <a:gd name="connsiteX3698" fmla="*/ 541526 w 3159202"/>
                  <a:gd name="connsiteY3698" fmla="*/ 658036 h 1703481"/>
                  <a:gd name="connsiteX3699" fmla="*/ 541526 w 3159202"/>
                  <a:gd name="connsiteY3699" fmla="*/ 655765 h 1703481"/>
                  <a:gd name="connsiteX3700" fmla="*/ 542433 w 3159202"/>
                  <a:gd name="connsiteY3700" fmla="*/ 655911 h 1703481"/>
                  <a:gd name="connsiteX3701" fmla="*/ 544104 w 3159202"/>
                  <a:gd name="connsiteY3701" fmla="*/ 654095 h 1703481"/>
                  <a:gd name="connsiteX3702" fmla="*/ 542887 w 3159202"/>
                  <a:gd name="connsiteY3702" fmla="*/ 651825 h 1703481"/>
                  <a:gd name="connsiteX3703" fmla="*/ 543796 w 3159202"/>
                  <a:gd name="connsiteY3703" fmla="*/ 650771 h 1703481"/>
                  <a:gd name="connsiteX3704" fmla="*/ 548044 w 3159202"/>
                  <a:gd name="connsiteY3704" fmla="*/ 649263 h 1703481"/>
                  <a:gd name="connsiteX3705" fmla="*/ 549552 w 3159202"/>
                  <a:gd name="connsiteY3705" fmla="*/ 650317 h 1703481"/>
                  <a:gd name="connsiteX3706" fmla="*/ 555925 w 3159202"/>
                  <a:gd name="connsiteY3706" fmla="*/ 648647 h 1703481"/>
                  <a:gd name="connsiteX3707" fmla="*/ 559411 w 3159202"/>
                  <a:gd name="connsiteY3707" fmla="*/ 647739 h 1703481"/>
                  <a:gd name="connsiteX3708" fmla="*/ 561536 w 3159202"/>
                  <a:gd name="connsiteY3708" fmla="*/ 646068 h 1703481"/>
                  <a:gd name="connsiteX3709" fmla="*/ 551839 w 3159202"/>
                  <a:gd name="connsiteY3709" fmla="*/ 645760 h 1703481"/>
                  <a:gd name="connsiteX3710" fmla="*/ 546374 w 3159202"/>
                  <a:gd name="connsiteY3710" fmla="*/ 647122 h 1703481"/>
                  <a:gd name="connsiteX3711" fmla="*/ 540909 w 3159202"/>
                  <a:gd name="connsiteY3711" fmla="*/ 650009 h 1703481"/>
                  <a:gd name="connsiteX3712" fmla="*/ 536061 w 3159202"/>
                  <a:gd name="connsiteY3712" fmla="*/ 652733 h 1703481"/>
                  <a:gd name="connsiteX3713" fmla="*/ 533628 w 3159202"/>
                  <a:gd name="connsiteY3713" fmla="*/ 654549 h 1703481"/>
                  <a:gd name="connsiteX3714" fmla="*/ 534844 w 3159202"/>
                  <a:gd name="connsiteY3714" fmla="*/ 658636 h 1703481"/>
                  <a:gd name="connsiteX3715" fmla="*/ 536969 w 3159202"/>
                  <a:gd name="connsiteY3715" fmla="*/ 659544 h 1703481"/>
                  <a:gd name="connsiteX3716" fmla="*/ 533482 w 3159202"/>
                  <a:gd name="connsiteY3716" fmla="*/ 660144 h 1703481"/>
                  <a:gd name="connsiteX3717" fmla="*/ 531974 w 3159202"/>
                  <a:gd name="connsiteY3717" fmla="*/ 661960 h 1703481"/>
                  <a:gd name="connsiteX3718" fmla="*/ 533645 w 3159202"/>
                  <a:gd name="connsiteY3718" fmla="*/ 663468 h 1703481"/>
                  <a:gd name="connsiteX3719" fmla="*/ 533498 w 3159202"/>
                  <a:gd name="connsiteY3719" fmla="*/ 665138 h 1703481"/>
                  <a:gd name="connsiteX3720" fmla="*/ 535315 w 3159202"/>
                  <a:gd name="connsiteY3720" fmla="*/ 665446 h 1703481"/>
                  <a:gd name="connsiteX3721" fmla="*/ 535169 w 3159202"/>
                  <a:gd name="connsiteY3721" fmla="*/ 667716 h 1703481"/>
                  <a:gd name="connsiteX3722" fmla="*/ 533190 w 3159202"/>
                  <a:gd name="connsiteY3722" fmla="*/ 667570 h 1703481"/>
                  <a:gd name="connsiteX3723" fmla="*/ 531828 w 3159202"/>
                  <a:gd name="connsiteY3723" fmla="*/ 665446 h 1703481"/>
                  <a:gd name="connsiteX3724" fmla="*/ 528196 w 3159202"/>
                  <a:gd name="connsiteY3724" fmla="*/ 664392 h 1703481"/>
                  <a:gd name="connsiteX3725" fmla="*/ 528050 w 3159202"/>
                  <a:gd name="connsiteY3725" fmla="*/ 662414 h 1703481"/>
                  <a:gd name="connsiteX3726" fmla="*/ 529866 w 3159202"/>
                  <a:gd name="connsiteY3726" fmla="*/ 662268 h 1703481"/>
                  <a:gd name="connsiteX3727" fmla="*/ 530466 w 3159202"/>
                  <a:gd name="connsiteY3727" fmla="*/ 660452 h 1703481"/>
                  <a:gd name="connsiteX3728" fmla="*/ 531974 w 3159202"/>
                  <a:gd name="connsiteY3728" fmla="*/ 659090 h 1703481"/>
                  <a:gd name="connsiteX3729" fmla="*/ 532428 w 3159202"/>
                  <a:gd name="connsiteY3729" fmla="*/ 656057 h 1703481"/>
                  <a:gd name="connsiteX3730" fmla="*/ 524547 w 3159202"/>
                  <a:gd name="connsiteY3730" fmla="*/ 660452 h 1703481"/>
                  <a:gd name="connsiteX3731" fmla="*/ 519845 w 3159202"/>
                  <a:gd name="connsiteY3731" fmla="*/ 664392 h 1703481"/>
                  <a:gd name="connsiteX3732" fmla="*/ 516958 w 3159202"/>
                  <a:gd name="connsiteY3732" fmla="*/ 666662 h 1703481"/>
                  <a:gd name="connsiteX3733" fmla="*/ 516958 w 3159202"/>
                  <a:gd name="connsiteY3733" fmla="*/ 668333 h 1703481"/>
                  <a:gd name="connsiteX3734" fmla="*/ 518466 w 3159202"/>
                  <a:gd name="connsiteY3734" fmla="*/ 669095 h 1703481"/>
                  <a:gd name="connsiteX3735" fmla="*/ 520283 w 3159202"/>
                  <a:gd name="connsiteY3735" fmla="*/ 667587 h 1703481"/>
                  <a:gd name="connsiteX3736" fmla="*/ 520737 w 3159202"/>
                  <a:gd name="connsiteY3736" fmla="*/ 668349 h 1703481"/>
                  <a:gd name="connsiteX3737" fmla="*/ 522245 w 3159202"/>
                  <a:gd name="connsiteY3737" fmla="*/ 670619 h 1703481"/>
                  <a:gd name="connsiteX3738" fmla="*/ 524369 w 3159202"/>
                  <a:gd name="connsiteY3738" fmla="*/ 672127 h 1703481"/>
                  <a:gd name="connsiteX3739" fmla="*/ 525877 w 3159202"/>
                  <a:gd name="connsiteY3739" fmla="*/ 674251 h 1703481"/>
                  <a:gd name="connsiteX3740" fmla="*/ 524823 w 3159202"/>
                  <a:gd name="connsiteY3740" fmla="*/ 676522 h 1703481"/>
                  <a:gd name="connsiteX3741" fmla="*/ 523007 w 3159202"/>
                  <a:gd name="connsiteY3741" fmla="*/ 678954 h 1703481"/>
                  <a:gd name="connsiteX3742" fmla="*/ 521337 w 3159202"/>
                  <a:gd name="connsiteY3742" fmla="*/ 680008 h 1703481"/>
                  <a:gd name="connsiteX3743" fmla="*/ 519067 w 3159202"/>
                  <a:gd name="connsiteY3743" fmla="*/ 682586 h 1703481"/>
                  <a:gd name="connsiteX3744" fmla="*/ 516180 w 3159202"/>
                  <a:gd name="connsiteY3744" fmla="*/ 683640 h 1703481"/>
                  <a:gd name="connsiteX3745" fmla="*/ 514364 w 3159202"/>
                  <a:gd name="connsiteY3745" fmla="*/ 681516 h 1703481"/>
                  <a:gd name="connsiteX3746" fmla="*/ 513456 w 3159202"/>
                  <a:gd name="connsiteY3746" fmla="*/ 680462 h 1703481"/>
                  <a:gd name="connsiteX3747" fmla="*/ 516180 w 3159202"/>
                  <a:gd name="connsiteY3747" fmla="*/ 678192 h 1703481"/>
                  <a:gd name="connsiteX3748" fmla="*/ 516034 w 3159202"/>
                  <a:gd name="connsiteY3748" fmla="*/ 676067 h 1703481"/>
                  <a:gd name="connsiteX3749" fmla="*/ 514526 w 3159202"/>
                  <a:gd name="connsiteY3749" fmla="*/ 674251 h 1703481"/>
                  <a:gd name="connsiteX3750" fmla="*/ 513018 w 3159202"/>
                  <a:gd name="connsiteY3750" fmla="*/ 673651 h 1703481"/>
                  <a:gd name="connsiteX3751" fmla="*/ 512256 w 3159202"/>
                  <a:gd name="connsiteY3751" fmla="*/ 674251 h 1703481"/>
                  <a:gd name="connsiteX3752" fmla="*/ 510748 w 3159202"/>
                  <a:gd name="connsiteY3752" fmla="*/ 672889 h 1703481"/>
                  <a:gd name="connsiteX3753" fmla="*/ 512564 w 3159202"/>
                  <a:gd name="connsiteY3753" fmla="*/ 672289 h 1703481"/>
                  <a:gd name="connsiteX3754" fmla="*/ 514072 w 3159202"/>
                  <a:gd name="connsiteY3754" fmla="*/ 669565 h 1703481"/>
                  <a:gd name="connsiteX3755" fmla="*/ 508461 w 3159202"/>
                  <a:gd name="connsiteY3755" fmla="*/ 671835 h 1703481"/>
                  <a:gd name="connsiteX3756" fmla="*/ 505429 w 3159202"/>
                  <a:gd name="connsiteY3756" fmla="*/ 673197 h 1703481"/>
                  <a:gd name="connsiteX3757" fmla="*/ 501343 w 3159202"/>
                  <a:gd name="connsiteY3757" fmla="*/ 673959 h 1703481"/>
                  <a:gd name="connsiteX3758" fmla="*/ 497548 w 3159202"/>
                  <a:gd name="connsiteY3758" fmla="*/ 673359 h 1703481"/>
                  <a:gd name="connsiteX3759" fmla="*/ 492846 w 3159202"/>
                  <a:gd name="connsiteY3759" fmla="*/ 673813 h 1703481"/>
                  <a:gd name="connsiteX3760" fmla="*/ 488143 w 3159202"/>
                  <a:gd name="connsiteY3760" fmla="*/ 675630 h 1703481"/>
                  <a:gd name="connsiteX3761" fmla="*/ 486473 w 3159202"/>
                  <a:gd name="connsiteY3761" fmla="*/ 678662 h 1703481"/>
                  <a:gd name="connsiteX3762" fmla="*/ 490267 w 3159202"/>
                  <a:gd name="connsiteY3762" fmla="*/ 676846 h 1703481"/>
                  <a:gd name="connsiteX3763" fmla="*/ 494354 w 3159202"/>
                  <a:gd name="connsiteY3763" fmla="*/ 676084 h 1703481"/>
                  <a:gd name="connsiteX3764" fmla="*/ 496932 w 3159202"/>
                  <a:gd name="connsiteY3764" fmla="*/ 676684 h 1703481"/>
                  <a:gd name="connsiteX3765" fmla="*/ 495424 w 3159202"/>
                  <a:gd name="connsiteY3765" fmla="*/ 679116 h 1703481"/>
                  <a:gd name="connsiteX3766" fmla="*/ 492392 w 3159202"/>
                  <a:gd name="connsiteY3766" fmla="*/ 681548 h 1703481"/>
                  <a:gd name="connsiteX3767" fmla="*/ 489213 w 3159202"/>
                  <a:gd name="connsiteY3767" fmla="*/ 681694 h 1703481"/>
                  <a:gd name="connsiteX3768" fmla="*/ 485273 w 3159202"/>
                  <a:gd name="connsiteY3768" fmla="*/ 681694 h 1703481"/>
                  <a:gd name="connsiteX3769" fmla="*/ 482549 w 3159202"/>
                  <a:gd name="connsiteY3769" fmla="*/ 684727 h 1703481"/>
                  <a:gd name="connsiteX3770" fmla="*/ 477846 w 3159202"/>
                  <a:gd name="connsiteY3770" fmla="*/ 688975 h 1703481"/>
                  <a:gd name="connsiteX3771" fmla="*/ 471019 w 3159202"/>
                  <a:gd name="connsiteY3771" fmla="*/ 695348 h 1703481"/>
                  <a:gd name="connsiteX3772" fmla="*/ 465100 w 3159202"/>
                  <a:gd name="connsiteY3772" fmla="*/ 700813 h 1703481"/>
                  <a:gd name="connsiteX3773" fmla="*/ 458274 w 3159202"/>
                  <a:gd name="connsiteY3773" fmla="*/ 705515 h 1703481"/>
                  <a:gd name="connsiteX3774" fmla="*/ 452063 w 3159202"/>
                  <a:gd name="connsiteY3774" fmla="*/ 709148 h 1703481"/>
                  <a:gd name="connsiteX3775" fmla="*/ 445690 w 3159202"/>
                  <a:gd name="connsiteY3775" fmla="*/ 710202 h 1703481"/>
                  <a:gd name="connsiteX3776" fmla="*/ 442658 w 3159202"/>
                  <a:gd name="connsiteY3776" fmla="*/ 709148 h 1703481"/>
                  <a:gd name="connsiteX3777" fmla="*/ 440225 w 3159202"/>
                  <a:gd name="connsiteY3777" fmla="*/ 707023 h 1703481"/>
                  <a:gd name="connsiteX3778" fmla="*/ 442204 w 3159202"/>
                  <a:gd name="connsiteY3778" fmla="*/ 710818 h 1703481"/>
                  <a:gd name="connsiteX3779" fmla="*/ 443420 w 3159202"/>
                  <a:gd name="connsiteY3779" fmla="*/ 713704 h 1703481"/>
                  <a:gd name="connsiteX3780" fmla="*/ 442366 w 3159202"/>
                  <a:gd name="connsiteY3780" fmla="*/ 717791 h 1703481"/>
                  <a:gd name="connsiteX3781" fmla="*/ 447669 w 3159202"/>
                  <a:gd name="connsiteY3781" fmla="*/ 719461 h 1703481"/>
                  <a:gd name="connsiteX3782" fmla="*/ 451301 w 3159202"/>
                  <a:gd name="connsiteY3782" fmla="*/ 720823 h 1703481"/>
                  <a:gd name="connsiteX3783" fmla="*/ 447506 w 3159202"/>
                  <a:gd name="connsiteY3783" fmla="*/ 720969 h 1703481"/>
                  <a:gd name="connsiteX3784" fmla="*/ 443258 w 3159202"/>
                  <a:gd name="connsiteY3784" fmla="*/ 720661 h 1703481"/>
                  <a:gd name="connsiteX3785" fmla="*/ 440371 w 3159202"/>
                  <a:gd name="connsiteY3785" fmla="*/ 718991 h 1703481"/>
                  <a:gd name="connsiteX3786" fmla="*/ 437485 w 3159202"/>
                  <a:gd name="connsiteY3786" fmla="*/ 721715 h 1703481"/>
                  <a:gd name="connsiteX3787" fmla="*/ 433999 w 3159202"/>
                  <a:gd name="connsiteY3787" fmla="*/ 720207 h 1703481"/>
                  <a:gd name="connsiteX3788" fmla="*/ 431874 w 3159202"/>
                  <a:gd name="connsiteY3788" fmla="*/ 721715 h 1703481"/>
                  <a:gd name="connsiteX3789" fmla="*/ 429604 w 3159202"/>
                  <a:gd name="connsiteY3789" fmla="*/ 722623 h 1703481"/>
                  <a:gd name="connsiteX3790" fmla="*/ 428242 w 3159202"/>
                  <a:gd name="connsiteY3790" fmla="*/ 722169 h 1703481"/>
                  <a:gd name="connsiteX3791" fmla="*/ 426734 w 3159202"/>
                  <a:gd name="connsiteY3791" fmla="*/ 723531 h 1703481"/>
                  <a:gd name="connsiteX3792" fmla="*/ 424156 w 3159202"/>
                  <a:gd name="connsiteY3792" fmla="*/ 724293 h 1703481"/>
                  <a:gd name="connsiteX3793" fmla="*/ 424010 w 3159202"/>
                  <a:gd name="connsiteY3793" fmla="*/ 726109 h 1703481"/>
                  <a:gd name="connsiteX3794" fmla="*/ 425064 w 3159202"/>
                  <a:gd name="connsiteY3794" fmla="*/ 728688 h 1703481"/>
                  <a:gd name="connsiteX3795" fmla="*/ 425826 w 3159202"/>
                  <a:gd name="connsiteY3795" fmla="*/ 731120 h 1703481"/>
                  <a:gd name="connsiteX3796" fmla="*/ 425226 w 3159202"/>
                  <a:gd name="connsiteY3796" fmla="*/ 733844 h 1703481"/>
                  <a:gd name="connsiteX3797" fmla="*/ 424464 w 3159202"/>
                  <a:gd name="connsiteY3797" fmla="*/ 735968 h 1703481"/>
                  <a:gd name="connsiteX3798" fmla="*/ 423248 w 3159202"/>
                  <a:gd name="connsiteY3798" fmla="*/ 737947 h 1703481"/>
                  <a:gd name="connsiteX3799" fmla="*/ 423248 w 3159202"/>
                  <a:gd name="connsiteY3799" fmla="*/ 743557 h 1703481"/>
                  <a:gd name="connsiteX3800" fmla="*/ 421886 w 3159202"/>
                  <a:gd name="connsiteY3800" fmla="*/ 745536 h 1703481"/>
                  <a:gd name="connsiteX3801" fmla="*/ 423102 w 3159202"/>
                  <a:gd name="connsiteY3801" fmla="*/ 748114 h 1703481"/>
                  <a:gd name="connsiteX3802" fmla="*/ 422793 w 3159202"/>
                  <a:gd name="connsiteY3802" fmla="*/ 751909 h 1703481"/>
                  <a:gd name="connsiteX3803" fmla="*/ 423556 w 3159202"/>
                  <a:gd name="connsiteY3803" fmla="*/ 754033 h 1703481"/>
                  <a:gd name="connsiteX3804" fmla="*/ 422502 w 3159202"/>
                  <a:gd name="connsiteY3804" fmla="*/ 756011 h 1703481"/>
                  <a:gd name="connsiteX3805" fmla="*/ 422048 w 3159202"/>
                  <a:gd name="connsiteY3805" fmla="*/ 757681 h 1703481"/>
                  <a:gd name="connsiteX3806" fmla="*/ 420232 w 3159202"/>
                  <a:gd name="connsiteY3806" fmla="*/ 758735 h 1703481"/>
                  <a:gd name="connsiteX3807" fmla="*/ 418869 w 3159202"/>
                  <a:gd name="connsiteY3807" fmla="*/ 762822 h 1703481"/>
                  <a:gd name="connsiteX3808" fmla="*/ 416145 w 3159202"/>
                  <a:gd name="connsiteY3808" fmla="*/ 759789 h 1703481"/>
                  <a:gd name="connsiteX3809" fmla="*/ 413259 w 3159202"/>
                  <a:gd name="connsiteY3809" fmla="*/ 761914 h 1703481"/>
                  <a:gd name="connsiteX3810" fmla="*/ 410535 w 3159202"/>
                  <a:gd name="connsiteY3810" fmla="*/ 761768 h 1703481"/>
                  <a:gd name="connsiteX3811" fmla="*/ 408718 w 3159202"/>
                  <a:gd name="connsiteY3811" fmla="*/ 763438 h 1703481"/>
                  <a:gd name="connsiteX3812" fmla="*/ 406902 w 3159202"/>
                  <a:gd name="connsiteY3812" fmla="*/ 763584 h 1703481"/>
                  <a:gd name="connsiteX3813" fmla="*/ 405848 w 3159202"/>
                  <a:gd name="connsiteY3813" fmla="*/ 765092 h 1703481"/>
                  <a:gd name="connsiteX3814" fmla="*/ 404632 w 3159202"/>
                  <a:gd name="connsiteY3814" fmla="*/ 764330 h 1703481"/>
                  <a:gd name="connsiteX3815" fmla="*/ 400091 w 3159202"/>
                  <a:gd name="connsiteY3815" fmla="*/ 765238 h 1703481"/>
                  <a:gd name="connsiteX3816" fmla="*/ 399037 w 3159202"/>
                  <a:gd name="connsiteY3816" fmla="*/ 765238 h 1703481"/>
                  <a:gd name="connsiteX3817" fmla="*/ 396313 w 3159202"/>
                  <a:gd name="connsiteY3817" fmla="*/ 768870 h 1703481"/>
                  <a:gd name="connsiteX3818" fmla="*/ 394951 w 3159202"/>
                  <a:gd name="connsiteY3818" fmla="*/ 769324 h 1703481"/>
                  <a:gd name="connsiteX3819" fmla="*/ 395405 w 3159202"/>
                  <a:gd name="connsiteY3819" fmla="*/ 767200 h 1703481"/>
                  <a:gd name="connsiteX3820" fmla="*/ 397075 w 3159202"/>
                  <a:gd name="connsiteY3820" fmla="*/ 765384 h 1703481"/>
                  <a:gd name="connsiteX3821" fmla="*/ 398746 w 3159202"/>
                  <a:gd name="connsiteY3821" fmla="*/ 764168 h 1703481"/>
                  <a:gd name="connsiteX3822" fmla="*/ 396767 w 3159202"/>
                  <a:gd name="connsiteY3822" fmla="*/ 762952 h 1703481"/>
                  <a:gd name="connsiteX3823" fmla="*/ 392519 w 3159202"/>
                  <a:gd name="connsiteY3823" fmla="*/ 763714 h 1703481"/>
                  <a:gd name="connsiteX3824" fmla="*/ 389940 w 3159202"/>
                  <a:gd name="connsiteY3824" fmla="*/ 764622 h 1703481"/>
                  <a:gd name="connsiteX3825" fmla="*/ 387216 w 3159202"/>
                  <a:gd name="connsiteY3825" fmla="*/ 763568 h 1703481"/>
                  <a:gd name="connsiteX3826" fmla="*/ 383584 w 3159202"/>
                  <a:gd name="connsiteY3826" fmla="*/ 762206 h 1703481"/>
                  <a:gd name="connsiteX3827" fmla="*/ 381768 w 3159202"/>
                  <a:gd name="connsiteY3827" fmla="*/ 759773 h 1703481"/>
                  <a:gd name="connsiteX3828" fmla="*/ 380406 w 3159202"/>
                  <a:gd name="connsiteY3828" fmla="*/ 756287 h 1703481"/>
                  <a:gd name="connsiteX3829" fmla="*/ 379952 w 3159202"/>
                  <a:gd name="connsiteY3829" fmla="*/ 753563 h 1703481"/>
                  <a:gd name="connsiteX3830" fmla="*/ 379043 w 3159202"/>
                  <a:gd name="connsiteY3830" fmla="*/ 751438 h 1703481"/>
                  <a:gd name="connsiteX3831" fmla="*/ 379189 w 3159202"/>
                  <a:gd name="connsiteY3831" fmla="*/ 747498 h 1703481"/>
                  <a:gd name="connsiteX3832" fmla="*/ 375849 w 3159202"/>
                  <a:gd name="connsiteY3832" fmla="*/ 746282 h 1703481"/>
                  <a:gd name="connsiteX3833" fmla="*/ 372817 w 3159202"/>
                  <a:gd name="connsiteY3833" fmla="*/ 744774 h 1703481"/>
                  <a:gd name="connsiteX3834" fmla="*/ 368114 w 3159202"/>
                  <a:gd name="connsiteY3834" fmla="*/ 741887 h 1703481"/>
                  <a:gd name="connsiteX3835" fmla="*/ 365227 w 3159202"/>
                  <a:gd name="connsiteY3835" fmla="*/ 740379 h 1703481"/>
                  <a:gd name="connsiteX3836" fmla="*/ 364174 w 3159202"/>
                  <a:gd name="connsiteY3836" fmla="*/ 738709 h 1703481"/>
                  <a:gd name="connsiteX3837" fmla="*/ 363412 w 3159202"/>
                  <a:gd name="connsiteY3837" fmla="*/ 736731 h 1703481"/>
                  <a:gd name="connsiteX3838" fmla="*/ 363558 w 3159202"/>
                  <a:gd name="connsiteY3838" fmla="*/ 732336 h 1703481"/>
                  <a:gd name="connsiteX3839" fmla="*/ 365066 w 3159202"/>
                  <a:gd name="connsiteY3839" fmla="*/ 728396 h 1703481"/>
                  <a:gd name="connsiteX3840" fmla="*/ 366736 w 3159202"/>
                  <a:gd name="connsiteY3840" fmla="*/ 725963 h 1703481"/>
                  <a:gd name="connsiteX3841" fmla="*/ 368860 w 3159202"/>
                  <a:gd name="connsiteY3841" fmla="*/ 724455 h 1703481"/>
                  <a:gd name="connsiteX3842" fmla="*/ 372346 w 3159202"/>
                  <a:gd name="connsiteY3842" fmla="*/ 724309 h 1703481"/>
                  <a:gd name="connsiteX3843" fmla="*/ 372946 w 3159202"/>
                  <a:gd name="connsiteY3843" fmla="*/ 720515 h 1703481"/>
                  <a:gd name="connsiteX3844" fmla="*/ 371130 w 3159202"/>
                  <a:gd name="connsiteY3844" fmla="*/ 718845 h 1703481"/>
                  <a:gd name="connsiteX3845" fmla="*/ 373854 w 3159202"/>
                  <a:gd name="connsiteY3845" fmla="*/ 716720 h 1703481"/>
                  <a:gd name="connsiteX3846" fmla="*/ 376287 w 3159202"/>
                  <a:gd name="connsiteY3846" fmla="*/ 715504 h 1703481"/>
                  <a:gd name="connsiteX3847" fmla="*/ 380081 w 3159202"/>
                  <a:gd name="connsiteY3847" fmla="*/ 715196 h 1703481"/>
                  <a:gd name="connsiteX3848" fmla="*/ 384168 w 3159202"/>
                  <a:gd name="connsiteY3848" fmla="*/ 714742 h 1703481"/>
                  <a:gd name="connsiteX3849" fmla="*/ 386146 w 3159202"/>
                  <a:gd name="connsiteY3849" fmla="*/ 712926 h 1703481"/>
                  <a:gd name="connsiteX3850" fmla="*/ 388870 w 3159202"/>
                  <a:gd name="connsiteY3850" fmla="*/ 713234 h 1703481"/>
                  <a:gd name="connsiteX3851" fmla="*/ 392502 w 3159202"/>
                  <a:gd name="connsiteY3851" fmla="*/ 711418 h 1703481"/>
                  <a:gd name="connsiteX3852" fmla="*/ 394010 w 3159202"/>
                  <a:gd name="connsiteY3852" fmla="*/ 711272 h 1703481"/>
                  <a:gd name="connsiteX3853" fmla="*/ 395065 w 3159202"/>
                  <a:gd name="connsiteY3853" fmla="*/ 711418 h 1703481"/>
                  <a:gd name="connsiteX3854" fmla="*/ 398097 w 3159202"/>
                  <a:gd name="connsiteY3854" fmla="*/ 711726 h 1703481"/>
                  <a:gd name="connsiteX3855" fmla="*/ 400367 w 3159202"/>
                  <a:gd name="connsiteY3855" fmla="*/ 712488 h 1703481"/>
                  <a:gd name="connsiteX3856" fmla="*/ 401729 w 3159202"/>
                  <a:gd name="connsiteY3856" fmla="*/ 709310 h 1703481"/>
                  <a:gd name="connsiteX3857" fmla="*/ 400675 w 3159202"/>
                  <a:gd name="connsiteY3857" fmla="*/ 707640 h 1703481"/>
                  <a:gd name="connsiteX3858" fmla="*/ 400529 w 3159202"/>
                  <a:gd name="connsiteY3858" fmla="*/ 705823 h 1703481"/>
                  <a:gd name="connsiteX3859" fmla="*/ 399167 w 3159202"/>
                  <a:gd name="connsiteY3859" fmla="*/ 702791 h 1703481"/>
                  <a:gd name="connsiteX3860" fmla="*/ 397805 w 3159202"/>
                  <a:gd name="connsiteY3860" fmla="*/ 701121 h 1703481"/>
                  <a:gd name="connsiteX3861" fmla="*/ 397043 w 3159202"/>
                  <a:gd name="connsiteY3861" fmla="*/ 699142 h 1703481"/>
                  <a:gd name="connsiteX3862" fmla="*/ 397043 w 3159202"/>
                  <a:gd name="connsiteY3862" fmla="*/ 696872 h 1703481"/>
                  <a:gd name="connsiteX3863" fmla="*/ 397805 w 3159202"/>
                  <a:gd name="connsiteY3863" fmla="*/ 693840 h 1703481"/>
                  <a:gd name="connsiteX3864" fmla="*/ 394919 w 3159202"/>
                  <a:gd name="connsiteY3864" fmla="*/ 690208 h 1703481"/>
                  <a:gd name="connsiteX3865" fmla="*/ 392794 w 3159202"/>
                  <a:gd name="connsiteY3865" fmla="*/ 690208 h 1703481"/>
                  <a:gd name="connsiteX3866" fmla="*/ 388546 w 3159202"/>
                  <a:gd name="connsiteY3866" fmla="*/ 684905 h 1703481"/>
                  <a:gd name="connsiteX3867" fmla="*/ 385968 w 3159202"/>
                  <a:gd name="connsiteY3867" fmla="*/ 683543 h 1703481"/>
                  <a:gd name="connsiteX3868" fmla="*/ 386276 w 3159202"/>
                  <a:gd name="connsiteY3868" fmla="*/ 682327 h 1703481"/>
                  <a:gd name="connsiteX3869" fmla="*/ 384768 w 3159202"/>
                  <a:gd name="connsiteY3869" fmla="*/ 679294 h 1703481"/>
                  <a:gd name="connsiteX3870" fmla="*/ 384168 w 3159202"/>
                  <a:gd name="connsiteY3870" fmla="*/ 677316 h 1703481"/>
                  <a:gd name="connsiteX3871" fmla="*/ 384622 w 3159202"/>
                  <a:gd name="connsiteY3871" fmla="*/ 676408 h 1703481"/>
                  <a:gd name="connsiteX3872" fmla="*/ 385984 w 3159202"/>
                  <a:gd name="connsiteY3872" fmla="*/ 676408 h 1703481"/>
                  <a:gd name="connsiteX3873" fmla="*/ 382498 w 3159202"/>
                  <a:gd name="connsiteY3873" fmla="*/ 674284 h 1703481"/>
                  <a:gd name="connsiteX3874" fmla="*/ 376125 w 3159202"/>
                  <a:gd name="connsiteY3874" fmla="*/ 671705 h 1703481"/>
                  <a:gd name="connsiteX3875" fmla="*/ 370206 w 3159202"/>
                  <a:gd name="connsiteY3875" fmla="*/ 671105 h 1703481"/>
                  <a:gd name="connsiteX3876" fmla="*/ 363087 w 3159202"/>
                  <a:gd name="connsiteY3876" fmla="*/ 670343 h 1703481"/>
                  <a:gd name="connsiteX3877" fmla="*/ 354444 w 3159202"/>
                  <a:gd name="connsiteY3877" fmla="*/ 670489 h 1703481"/>
                  <a:gd name="connsiteX3878" fmla="*/ 347925 w 3159202"/>
                  <a:gd name="connsiteY3878" fmla="*/ 670343 h 1703481"/>
                  <a:gd name="connsiteX3879" fmla="*/ 344293 w 3159202"/>
                  <a:gd name="connsiteY3879" fmla="*/ 671105 h 1703481"/>
                  <a:gd name="connsiteX3880" fmla="*/ 341715 w 3159202"/>
                  <a:gd name="connsiteY3880" fmla="*/ 668219 h 1703481"/>
                  <a:gd name="connsiteX3881" fmla="*/ 337012 w 3159202"/>
                  <a:gd name="connsiteY3881" fmla="*/ 665041 h 1703481"/>
                  <a:gd name="connsiteX3882" fmla="*/ 333380 w 3159202"/>
                  <a:gd name="connsiteY3882" fmla="*/ 663533 h 1703481"/>
                  <a:gd name="connsiteX3883" fmla="*/ 328678 w 3159202"/>
                  <a:gd name="connsiteY3883" fmla="*/ 663387 h 1703481"/>
                  <a:gd name="connsiteX3884" fmla="*/ 327169 w 3159202"/>
                  <a:gd name="connsiteY3884" fmla="*/ 663533 h 1703481"/>
                  <a:gd name="connsiteX3885" fmla="*/ 330347 w 3159202"/>
                  <a:gd name="connsiteY3885" fmla="*/ 666419 h 1703481"/>
                  <a:gd name="connsiteX3886" fmla="*/ 332780 w 3159202"/>
                  <a:gd name="connsiteY3886" fmla="*/ 669306 h 1703481"/>
                  <a:gd name="connsiteX3887" fmla="*/ 337320 w 3159202"/>
                  <a:gd name="connsiteY3887" fmla="*/ 673392 h 1703481"/>
                  <a:gd name="connsiteX3888" fmla="*/ 342023 w 3159202"/>
                  <a:gd name="connsiteY3888" fmla="*/ 677786 h 1703481"/>
                  <a:gd name="connsiteX3889" fmla="*/ 345655 w 3159202"/>
                  <a:gd name="connsiteY3889" fmla="*/ 680511 h 1703481"/>
                  <a:gd name="connsiteX3890" fmla="*/ 348233 w 3159202"/>
                  <a:gd name="connsiteY3890" fmla="*/ 683397 h 1703481"/>
                  <a:gd name="connsiteX3891" fmla="*/ 349450 w 3159202"/>
                  <a:gd name="connsiteY3891" fmla="*/ 686883 h 1703481"/>
                  <a:gd name="connsiteX3892" fmla="*/ 348995 w 3159202"/>
                  <a:gd name="connsiteY3892" fmla="*/ 693256 h 1703481"/>
                  <a:gd name="connsiteX3893" fmla="*/ 348995 w 3159202"/>
                  <a:gd name="connsiteY3893" fmla="*/ 698867 h 1703481"/>
                  <a:gd name="connsiteX3894" fmla="*/ 352936 w 3159202"/>
                  <a:gd name="connsiteY3894" fmla="*/ 699013 h 1703481"/>
                  <a:gd name="connsiteX3895" fmla="*/ 349450 w 3159202"/>
                  <a:gd name="connsiteY3895" fmla="*/ 700829 h 1703481"/>
                  <a:gd name="connsiteX3896" fmla="*/ 348687 w 3159202"/>
                  <a:gd name="connsiteY3896" fmla="*/ 702645 h 1703481"/>
                  <a:gd name="connsiteX3897" fmla="*/ 348542 w 3159202"/>
                  <a:gd name="connsiteY3897" fmla="*/ 704461 h 1703481"/>
                  <a:gd name="connsiteX3898" fmla="*/ 347634 w 3159202"/>
                  <a:gd name="connsiteY3898" fmla="*/ 706731 h 1703481"/>
                  <a:gd name="connsiteX3899" fmla="*/ 346872 w 3159202"/>
                  <a:gd name="connsiteY3899" fmla="*/ 708710 h 1703481"/>
                  <a:gd name="connsiteX3900" fmla="*/ 347925 w 3159202"/>
                  <a:gd name="connsiteY3900" fmla="*/ 712342 h 1703481"/>
                  <a:gd name="connsiteX3901" fmla="*/ 347471 w 3159202"/>
                  <a:gd name="connsiteY3901" fmla="*/ 716283 h 1703481"/>
                  <a:gd name="connsiteX3902" fmla="*/ 347163 w 3159202"/>
                  <a:gd name="connsiteY3902" fmla="*/ 717337 h 1703481"/>
                  <a:gd name="connsiteX3903" fmla="*/ 347925 w 3159202"/>
                  <a:gd name="connsiteY3903" fmla="*/ 718391 h 1703481"/>
                  <a:gd name="connsiteX3904" fmla="*/ 348071 w 3159202"/>
                  <a:gd name="connsiteY3904" fmla="*/ 720207 h 1703481"/>
                  <a:gd name="connsiteX3905" fmla="*/ 346401 w 3159202"/>
                  <a:gd name="connsiteY3905" fmla="*/ 719607 h 1703481"/>
                  <a:gd name="connsiteX3906" fmla="*/ 346093 w 3159202"/>
                  <a:gd name="connsiteY3906" fmla="*/ 721115 h 1703481"/>
                  <a:gd name="connsiteX3907" fmla="*/ 344877 w 3159202"/>
                  <a:gd name="connsiteY3907" fmla="*/ 727034 h 1703481"/>
                  <a:gd name="connsiteX3908" fmla="*/ 343061 w 3159202"/>
                  <a:gd name="connsiteY3908" fmla="*/ 729158 h 1703481"/>
                  <a:gd name="connsiteX3909" fmla="*/ 341245 w 3159202"/>
                  <a:gd name="connsiteY3909" fmla="*/ 733860 h 1703481"/>
                  <a:gd name="connsiteX3910" fmla="*/ 340482 w 3159202"/>
                  <a:gd name="connsiteY3910" fmla="*/ 739325 h 1703481"/>
                  <a:gd name="connsiteX3911" fmla="*/ 340174 w 3159202"/>
                  <a:gd name="connsiteY3911" fmla="*/ 742212 h 1703481"/>
                  <a:gd name="connsiteX3912" fmla="*/ 340628 w 3159202"/>
                  <a:gd name="connsiteY3912" fmla="*/ 745098 h 1703481"/>
                  <a:gd name="connsiteX3913" fmla="*/ 341991 w 3159202"/>
                  <a:gd name="connsiteY3913" fmla="*/ 746152 h 1703481"/>
                  <a:gd name="connsiteX3914" fmla="*/ 344423 w 3159202"/>
                  <a:gd name="connsiteY3914" fmla="*/ 746460 h 1703481"/>
                  <a:gd name="connsiteX3915" fmla="*/ 347001 w 3159202"/>
                  <a:gd name="connsiteY3915" fmla="*/ 746768 h 1703481"/>
                  <a:gd name="connsiteX3916" fmla="*/ 348509 w 3159202"/>
                  <a:gd name="connsiteY3916" fmla="*/ 748747 h 1703481"/>
                  <a:gd name="connsiteX3917" fmla="*/ 349109 w 3159202"/>
                  <a:gd name="connsiteY3917" fmla="*/ 750109 h 1703481"/>
                  <a:gd name="connsiteX3918" fmla="*/ 351380 w 3159202"/>
                  <a:gd name="connsiteY3918" fmla="*/ 751017 h 1703481"/>
                  <a:gd name="connsiteX3919" fmla="*/ 350779 w 3159202"/>
                  <a:gd name="connsiteY3919" fmla="*/ 751925 h 1703481"/>
                  <a:gd name="connsiteX3920" fmla="*/ 353504 w 3159202"/>
                  <a:gd name="connsiteY3920" fmla="*/ 757390 h 1703481"/>
                  <a:gd name="connsiteX3921" fmla="*/ 354720 w 3159202"/>
                  <a:gd name="connsiteY3921" fmla="*/ 759514 h 1703481"/>
                  <a:gd name="connsiteX3922" fmla="*/ 354866 w 3159202"/>
                  <a:gd name="connsiteY3922" fmla="*/ 762238 h 1703481"/>
                  <a:gd name="connsiteX3923" fmla="*/ 354866 w 3159202"/>
                  <a:gd name="connsiteY3923" fmla="*/ 764670 h 1703481"/>
                  <a:gd name="connsiteX3924" fmla="*/ 353358 w 3159202"/>
                  <a:gd name="connsiteY3924" fmla="*/ 765887 h 1703481"/>
                  <a:gd name="connsiteX3925" fmla="*/ 352304 w 3159202"/>
                  <a:gd name="connsiteY3925" fmla="*/ 766649 h 1703481"/>
                  <a:gd name="connsiteX3926" fmla="*/ 352758 w 3159202"/>
                  <a:gd name="connsiteY3926" fmla="*/ 769227 h 1703481"/>
                  <a:gd name="connsiteX3927" fmla="*/ 352758 w 3159202"/>
                  <a:gd name="connsiteY3927" fmla="*/ 771043 h 1703481"/>
                  <a:gd name="connsiteX3928" fmla="*/ 354882 w 3159202"/>
                  <a:gd name="connsiteY3928" fmla="*/ 772405 h 1703481"/>
                  <a:gd name="connsiteX3929" fmla="*/ 356098 w 3159202"/>
                  <a:gd name="connsiteY3929" fmla="*/ 773313 h 1703481"/>
                  <a:gd name="connsiteX3930" fmla="*/ 356098 w 3159202"/>
                  <a:gd name="connsiteY3930" fmla="*/ 774676 h 1703481"/>
                  <a:gd name="connsiteX3931" fmla="*/ 354428 w 3159202"/>
                  <a:gd name="connsiteY3931" fmla="*/ 774821 h 1703481"/>
                  <a:gd name="connsiteX3932" fmla="*/ 353374 w 3159202"/>
                  <a:gd name="connsiteY3932" fmla="*/ 775421 h 1703481"/>
                  <a:gd name="connsiteX3933" fmla="*/ 351704 w 3159202"/>
                  <a:gd name="connsiteY3933" fmla="*/ 778308 h 1703481"/>
                  <a:gd name="connsiteX3934" fmla="*/ 351704 w 3159202"/>
                  <a:gd name="connsiteY3934" fmla="*/ 781486 h 1703481"/>
                  <a:gd name="connsiteX3935" fmla="*/ 350034 w 3159202"/>
                  <a:gd name="connsiteY3935" fmla="*/ 783302 h 1703481"/>
                  <a:gd name="connsiteX3936" fmla="*/ 349271 w 3159202"/>
                  <a:gd name="connsiteY3936" fmla="*/ 786189 h 1703481"/>
                  <a:gd name="connsiteX3937" fmla="*/ 349125 w 3159202"/>
                  <a:gd name="connsiteY3937" fmla="*/ 787551 h 1703481"/>
                  <a:gd name="connsiteX3938" fmla="*/ 347763 w 3159202"/>
                  <a:gd name="connsiteY3938" fmla="*/ 789529 h 1703481"/>
                  <a:gd name="connsiteX3939" fmla="*/ 346709 w 3159202"/>
                  <a:gd name="connsiteY3939" fmla="*/ 791799 h 1703481"/>
                  <a:gd name="connsiteX3940" fmla="*/ 346401 w 3159202"/>
                  <a:gd name="connsiteY3940" fmla="*/ 794070 h 1703481"/>
                  <a:gd name="connsiteX3941" fmla="*/ 346255 w 3159202"/>
                  <a:gd name="connsiteY3941" fmla="*/ 796956 h 1703481"/>
                  <a:gd name="connsiteX3942" fmla="*/ 347017 w 3159202"/>
                  <a:gd name="connsiteY3942" fmla="*/ 799988 h 1703481"/>
                  <a:gd name="connsiteX3943" fmla="*/ 347617 w 3159202"/>
                  <a:gd name="connsiteY3943" fmla="*/ 801659 h 1703481"/>
                  <a:gd name="connsiteX3944" fmla="*/ 347617 w 3159202"/>
                  <a:gd name="connsiteY3944" fmla="*/ 804237 h 1703481"/>
                  <a:gd name="connsiteX3945" fmla="*/ 347163 w 3159202"/>
                  <a:gd name="connsiteY3945" fmla="*/ 807269 h 1703481"/>
                  <a:gd name="connsiteX3946" fmla="*/ 347617 w 3159202"/>
                  <a:gd name="connsiteY3946" fmla="*/ 810610 h 1703481"/>
                  <a:gd name="connsiteX3947" fmla="*/ 347763 w 3159202"/>
                  <a:gd name="connsiteY3947" fmla="*/ 815458 h 1703481"/>
                  <a:gd name="connsiteX3948" fmla="*/ 346547 w 3159202"/>
                  <a:gd name="connsiteY3948" fmla="*/ 813026 h 1703481"/>
                  <a:gd name="connsiteX3949" fmla="*/ 345947 w 3159202"/>
                  <a:gd name="connsiteY3949" fmla="*/ 810139 h 1703481"/>
                  <a:gd name="connsiteX3950" fmla="*/ 344277 w 3159202"/>
                  <a:gd name="connsiteY3950" fmla="*/ 808161 h 1703481"/>
                  <a:gd name="connsiteX3951" fmla="*/ 345331 w 3159202"/>
                  <a:gd name="connsiteY3951" fmla="*/ 804367 h 1703481"/>
                  <a:gd name="connsiteX3952" fmla="*/ 343661 w 3159202"/>
                  <a:gd name="connsiteY3952" fmla="*/ 802096 h 1703481"/>
                  <a:gd name="connsiteX3953" fmla="*/ 340174 w 3159202"/>
                  <a:gd name="connsiteY3953" fmla="*/ 797848 h 1703481"/>
                  <a:gd name="connsiteX3954" fmla="*/ 337142 w 3159202"/>
                  <a:gd name="connsiteY3954" fmla="*/ 798156 h 1703481"/>
                  <a:gd name="connsiteX3955" fmla="*/ 333964 w 3159202"/>
                  <a:gd name="connsiteY3955" fmla="*/ 799826 h 1703481"/>
                  <a:gd name="connsiteX3956" fmla="*/ 332456 w 3159202"/>
                  <a:gd name="connsiteY3956" fmla="*/ 801642 h 1703481"/>
                  <a:gd name="connsiteX3957" fmla="*/ 331693 w 3159202"/>
                  <a:gd name="connsiteY3957" fmla="*/ 803458 h 1703481"/>
                  <a:gd name="connsiteX3958" fmla="*/ 333964 w 3159202"/>
                  <a:gd name="connsiteY3958" fmla="*/ 806491 h 1703481"/>
                  <a:gd name="connsiteX3959" fmla="*/ 330785 w 3159202"/>
                  <a:gd name="connsiteY3959" fmla="*/ 806183 h 1703481"/>
                  <a:gd name="connsiteX3960" fmla="*/ 329731 w 3159202"/>
                  <a:gd name="connsiteY3960" fmla="*/ 803458 h 1703481"/>
                  <a:gd name="connsiteX3961" fmla="*/ 330785 w 3159202"/>
                  <a:gd name="connsiteY3961" fmla="*/ 800572 h 1703481"/>
                  <a:gd name="connsiteX3962" fmla="*/ 332910 w 3159202"/>
                  <a:gd name="connsiteY3962" fmla="*/ 798756 h 1703481"/>
                  <a:gd name="connsiteX3963" fmla="*/ 336088 w 3159202"/>
                  <a:gd name="connsiteY3963" fmla="*/ 797248 h 1703481"/>
                  <a:gd name="connsiteX3964" fmla="*/ 336850 w 3159202"/>
                  <a:gd name="connsiteY3964" fmla="*/ 795124 h 1703481"/>
                  <a:gd name="connsiteX3965" fmla="*/ 335942 w 3159202"/>
                  <a:gd name="connsiteY3965" fmla="*/ 792545 h 1703481"/>
                  <a:gd name="connsiteX3966" fmla="*/ 333056 w 3159202"/>
                  <a:gd name="connsiteY3966" fmla="*/ 791329 h 1703481"/>
                  <a:gd name="connsiteX3967" fmla="*/ 330931 w 3159202"/>
                  <a:gd name="connsiteY3967" fmla="*/ 790421 h 1703481"/>
                  <a:gd name="connsiteX3968" fmla="*/ 330023 w 3159202"/>
                  <a:gd name="connsiteY3968" fmla="*/ 787081 h 1703481"/>
                  <a:gd name="connsiteX3969" fmla="*/ 326229 w 3159202"/>
                  <a:gd name="connsiteY3969" fmla="*/ 786627 h 1703481"/>
                  <a:gd name="connsiteX3970" fmla="*/ 321834 w 3159202"/>
                  <a:gd name="connsiteY3970" fmla="*/ 787843 h 1703481"/>
                  <a:gd name="connsiteX3971" fmla="*/ 314716 w 3159202"/>
                  <a:gd name="connsiteY3971" fmla="*/ 787843 h 1703481"/>
                  <a:gd name="connsiteX3972" fmla="*/ 313662 w 3159202"/>
                  <a:gd name="connsiteY3972" fmla="*/ 787989 h 1703481"/>
                  <a:gd name="connsiteX3973" fmla="*/ 315332 w 3159202"/>
                  <a:gd name="connsiteY3973" fmla="*/ 786173 h 1703481"/>
                  <a:gd name="connsiteX3974" fmla="*/ 313662 w 3159202"/>
                  <a:gd name="connsiteY3974" fmla="*/ 784956 h 1703481"/>
                  <a:gd name="connsiteX3975" fmla="*/ 309867 w 3159202"/>
                  <a:gd name="connsiteY3975" fmla="*/ 782978 h 1703481"/>
                  <a:gd name="connsiteX3976" fmla="*/ 308197 w 3159202"/>
                  <a:gd name="connsiteY3976" fmla="*/ 781470 h 1703481"/>
                  <a:gd name="connsiteX3977" fmla="*/ 305165 w 3159202"/>
                  <a:gd name="connsiteY3977" fmla="*/ 782232 h 1703481"/>
                  <a:gd name="connsiteX3978" fmla="*/ 303040 w 3159202"/>
                  <a:gd name="connsiteY3978" fmla="*/ 786027 h 1703481"/>
                  <a:gd name="connsiteX3979" fmla="*/ 301370 w 3159202"/>
                  <a:gd name="connsiteY3979" fmla="*/ 789821 h 1703481"/>
                  <a:gd name="connsiteX3980" fmla="*/ 298192 w 3159202"/>
                  <a:gd name="connsiteY3980" fmla="*/ 794524 h 1703481"/>
                  <a:gd name="connsiteX3981" fmla="*/ 294851 w 3159202"/>
                  <a:gd name="connsiteY3981" fmla="*/ 799680 h 1703481"/>
                  <a:gd name="connsiteX3982" fmla="*/ 290457 w 3159202"/>
                  <a:gd name="connsiteY3982" fmla="*/ 803767 h 1703481"/>
                  <a:gd name="connsiteX3983" fmla="*/ 286662 w 3159202"/>
                  <a:gd name="connsiteY3983" fmla="*/ 806037 h 1703481"/>
                  <a:gd name="connsiteX3984" fmla="*/ 282576 w 3159202"/>
                  <a:gd name="connsiteY3984" fmla="*/ 807399 h 1703481"/>
                  <a:gd name="connsiteX3985" fmla="*/ 277727 w 3159202"/>
                  <a:gd name="connsiteY3985" fmla="*/ 807707 h 1703481"/>
                  <a:gd name="connsiteX3986" fmla="*/ 274241 w 3159202"/>
                  <a:gd name="connsiteY3986" fmla="*/ 811793 h 1703481"/>
                  <a:gd name="connsiteX3987" fmla="*/ 271809 w 3159202"/>
                  <a:gd name="connsiteY3987" fmla="*/ 815880 h 1703481"/>
                  <a:gd name="connsiteX3988" fmla="*/ 269830 w 3159202"/>
                  <a:gd name="connsiteY3988" fmla="*/ 819220 h 1703481"/>
                  <a:gd name="connsiteX3989" fmla="*/ 266036 w 3159202"/>
                  <a:gd name="connsiteY3989" fmla="*/ 820728 h 1703481"/>
                  <a:gd name="connsiteX3990" fmla="*/ 264220 w 3159202"/>
                  <a:gd name="connsiteY3990" fmla="*/ 823761 h 1703481"/>
                  <a:gd name="connsiteX3991" fmla="*/ 259225 w 3159202"/>
                  <a:gd name="connsiteY3991" fmla="*/ 825885 h 1703481"/>
                  <a:gd name="connsiteX3992" fmla="*/ 255593 w 3159202"/>
                  <a:gd name="connsiteY3992" fmla="*/ 829825 h 1703481"/>
                  <a:gd name="connsiteX3993" fmla="*/ 254539 w 3159202"/>
                  <a:gd name="connsiteY3993" fmla="*/ 834820 h 1703481"/>
                  <a:gd name="connsiteX3994" fmla="*/ 254993 w 3159202"/>
                  <a:gd name="connsiteY3994" fmla="*/ 839522 h 1703481"/>
                  <a:gd name="connsiteX3995" fmla="*/ 256809 w 3159202"/>
                  <a:gd name="connsiteY3995" fmla="*/ 842247 h 1703481"/>
                  <a:gd name="connsiteX3996" fmla="*/ 259533 w 3159202"/>
                  <a:gd name="connsiteY3996" fmla="*/ 845879 h 1703481"/>
                  <a:gd name="connsiteX3997" fmla="*/ 261512 w 3159202"/>
                  <a:gd name="connsiteY3997" fmla="*/ 849365 h 1703481"/>
                  <a:gd name="connsiteX3998" fmla="*/ 262566 w 3159202"/>
                  <a:gd name="connsiteY3998" fmla="*/ 853306 h 1703481"/>
                  <a:gd name="connsiteX3999" fmla="*/ 264544 w 3159202"/>
                  <a:gd name="connsiteY3999" fmla="*/ 854976 h 1703481"/>
                  <a:gd name="connsiteX4000" fmla="*/ 266668 w 3159202"/>
                  <a:gd name="connsiteY4000" fmla="*/ 856954 h 1703481"/>
                  <a:gd name="connsiteX4001" fmla="*/ 267885 w 3159202"/>
                  <a:gd name="connsiteY4001" fmla="*/ 860441 h 1703481"/>
                  <a:gd name="connsiteX4002" fmla="*/ 268939 w 3159202"/>
                  <a:gd name="connsiteY4002" fmla="*/ 863019 h 1703481"/>
                  <a:gd name="connsiteX4003" fmla="*/ 269847 w 3159202"/>
                  <a:gd name="connsiteY4003" fmla="*/ 865743 h 1703481"/>
                  <a:gd name="connsiteX4004" fmla="*/ 270155 w 3159202"/>
                  <a:gd name="connsiteY4004" fmla="*/ 868630 h 1703481"/>
                  <a:gd name="connsiteX4005" fmla="*/ 270301 w 3159202"/>
                  <a:gd name="connsiteY4005" fmla="*/ 874240 h 1703481"/>
                  <a:gd name="connsiteX4006" fmla="*/ 268176 w 3159202"/>
                  <a:gd name="connsiteY4006" fmla="*/ 869392 h 1703481"/>
                  <a:gd name="connsiteX4007" fmla="*/ 264544 w 3159202"/>
                  <a:gd name="connsiteY4007" fmla="*/ 868630 h 1703481"/>
                  <a:gd name="connsiteX4008" fmla="*/ 266814 w 3159202"/>
                  <a:gd name="connsiteY4008" fmla="*/ 872716 h 1703481"/>
                  <a:gd name="connsiteX4009" fmla="*/ 269085 w 3159202"/>
                  <a:gd name="connsiteY4009" fmla="*/ 874840 h 1703481"/>
                  <a:gd name="connsiteX4010" fmla="*/ 270138 w 3159202"/>
                  <a:gd name="connsiteY4010" fmla="*/ 876819 h 1703481"/>
                  <a:gd name="connsiteX4011" fmla="*/ 270138 w 3159202"/>
                  <a:gd name="connsiteY4011" fmla="*/ 878797 h 1703481"/>
                  <a:gd name="connsiteX4012" fmla="*/ 268014 w 3159202"/>
                  <a:gd name="connsiteY4012" fmla="*/ 878489 h 1703481"/>
                  <a:gd name="connsiteX4013" fmla="*/ 266344 w 3159202"/>
                  <a:gd name="connsiteY4013" fmla="*/ 875311 h 1703481"/>
                  <a:gd name="connsiteX4014" fmla="*/ 264836 w 3159202"/>
                  <a:gd name="connsiteY4014" fmla="*/ 872424 h 1703481"/>
                  <a:gd name="connsiteX4015" fmla="*/ 259225 w 3159202"/>
                  <a:gd name="connsiteY4015" fmla="*/ 872424 h 1703481"/>
                  <a:gd name="connsiteX4016" fmla="*/ 262858 w 3159202"/>
                  <a:gd name="connsiteY4016" fmla="*/ 874694 h 1703481"/>
                  <a:gd name="connsiteX4017" fmla="*/ 264836 w 3159202"/>
                  <a:gd name="connsiteY4017" fmla="*/ 875910 h 1703481"/>
                  <a:gd name="connsiteX4018" fmla="*/ 265890 w 3159202"/>
                  <a:gd name="connsiteY4018" fmla="*/ 878181 h 1703481"/>
                  <a:gd name="connsiteX4019" fmla="*/ 264220 w 3159202"/>
                  <a:gd name="connsiteY4019" fmla="*/ 878327 h 1703481"/>
                  <a:gd name="connsiteX4020" fmla="*/ 262550 w 3159202"/>
                  <a:gd name="connsiteY4020" fmla="*/ 876202 h 1703481"/>
                  <a:gd name="connsiteX4021" fmla="*/ 259825 w 3159202"/>
                  <a:gd name="connsiteY4021" fmla="*/ 874986 h 1703481"/>
                  <a:gd name="connsiteX4022" fmla="*/ 257393 w 3159202"/>
                  <a:gd name="connsiteY4022" fmla="*/ 875294 h 1703481"/>
                  <a:gd name="connsiteX4023" fmla="*/ 262241 w 3159202"/>
                  <a:gd name="connsiteY4023" fmla="*/ 877419 h 1703481"/>
                  <a:gd name="connsiteX4024" fmla="*/ 262095 w 3159202"/>
                  <a:gd name="connsiteY4024" fmla="*/ 878181 h 1703481"/>
                  <a:gd name="connsiteX4025" fmla="*/ 258009 w 3159202"/>
                  <a:gd name="connsiteY4025" fmla="*/ 877581 h 1703481"/>
                  <a:gd name="connsiteX4026" fmla="*/ 255285 w 3159202"/>
                  <a:gd name="connsiteY4026" fmla="*/ 878797 h 1703481"/>
                  <a:gd name="connsiteX4027" fmla="*/ 251798 w 3159202"/>
                  <a:gd name="connsiteY4027" fmla="*/ 879105 h 1703481"/>
                  <a:gd name="connsiteX4028" fmla="*/ 248004 w 3159202"/>
                  <a:gd name="connsiteY4028" fmla="*/ 875473 h 1703481"/>
                  <a:gd name="connsiteX4029" fmla="*/ 243609 w 3159202"/>
                  <a:gd name="connsiteY4029" fmla="*/ 874419 h 1703481"/>
                  <a:gd name="connsiteX4030" fmla="*/ 239815 w 3159202"/>
                  <a:gd name="connsiteY4030" fmla="*/ 871532 h 1703481"/>
                  <a:gd name="connsiteX4031" fmla="*/ 235275 w 3159202"/>
                  <a:gd name="connsiteY4031" fmla="*/ 869716 h 1703481"/>
                  <a:gd name="connsiteX4032" fmla="*/ 230118 w 3159202"/>
                  <a:gd name="connsiteY4032" fmla="*/ 867592 h 1703481"/>
                  <a:gd name="connsiteX4033" fmla="*/ 229064 w 3159202"/>
                  <a:gd name="connsiteY4033" fmla="*/ 869262 h 1703481"/>
                  <a:gd name="connsiteX4034" fmla="*/ 226940 w 3159202"/>
                  <a:gd name="connsiteY4034" fmla="*/ 870770 h 1703481"/>
                  <a:gd name="connsiteX4035" fmla="*/ 222691 w 3159202"/>
                  <a:gd name="connsiteY4035" fmla="*/ 871824 h 1703481"/>
                  <a:gd name="connsiteX4036" fmla="*/ 223291 w 3159202"/>
                  <a:gd name="connsiteY4036" fmla="*/ 874402 h 1703481"/>
                  <a:gd name="connsiteX4037" fmla="*/ 221313 w 3159202"/>
                  <a:gd name="connsiteY4037" fmla="*/ 874711 h 1703481"/>
                  <a:gd name="connsiteX4038" fmla="*/ 221621 w 3159202"/>
                  <a:gd name="connsiteY4038" fmla="*/ 873040 h 1703481"/>
                  <a:gd name="connsiteX4039" fmla="*/ 219497 w 3159202"/>
                  <a:gd name="connsiteY4039" fmla="*/ 869408 h 1703481"/>
                  <a:gd name="connsiteX4040" fmla="*/ 222983 w 3159202"/>
                  <a:gd name="connsiteY4040" fmla="*/ 867738 h 1703481"/>
                  <a:gd name="connsiteX4041" fmla="*/ 226615 w 3159202"/>
                  <a:gd name="connsiteY4041" fmla="*/ 868046 h 1703481"/>
                  <a:gd name="connsiteX4042" fmla="*/ 227069 w 3159202"/>
                  <a:gd name="connsiteY4042" fmla="*/ 865014 h 1703481"/>
                  <a:gd name="connsiteX4043" fmla="*/ 223437 w 3159202"/>
                  <a:gd name="connsiteY4043" fmla="*/ 864868 h 1703481"/>
                  <a:gd name="connsiteX4044" fmla="*/ 218735 w 3159202"/>
                  <a:gd name="connsiteY4044" fmla="*/ 863814 h 1703481"/>
                  <a:gd name="connsiteX4045" fmla="*/ 214940 w 3159202"/>
                  <a:gd name="connsiteY4045" fmla="*/ 860927 h 1703481"/>
                  <a:gd name="connsiteX4046" fmla="*/ 213270 w 3159202"/>
                  <a:gd name="connsiteY4046" fmla="*/ 858949 h 1703481"/>
                  <a:gd name="connsiteX4047" fmla="*/ 212670 w 3159202"/>
                  <a:gd name="connsiteY4047" fmla="*/ 855608 h 1703481"/>
                  <a:gd name="connsiteX4048" fmla="*/ 205697 w 3159202"/>
                  <a:gd name="connsiteY4048" fmla="*/ 852203 h 1703481"/>
                  <a:gd name="connsiteX4049" fmla="*/ 201902 w 3159202"/>
                  <a:gd name="connsiteY4049" fmla="*/ 849998 h 1703481"/>
                  <a:gd name="connsiteX4050" fmla="*/ 198416 w 3159202"/>
                  <a:gd name="connsiteY4050" fmla="*/ 849398 h 1703481"/>
                  <a:gd name="connsiteX4051" fmla="*/ 196438 w 3159202"/>
                  <a:gd name="connsiteY4051" fmla="*/ 850452 h 1703481"/>
                  <a:gd name="connsiteX4052" fmla="*/ 195384 w 3159202"/>
                  <a:gd name="connsiteY4052" fmla="*/ 852884 h 1703481"/>
                  <a:gd name="connsiteX4053" fmla="*/ 195384 w 3159202"/>
                  <a:gd name="connsiteY4053" fmla="*/ 855916 h 1703481"/>
                  <a:gd name="connsiteX4054" fmla="*/ 195692 w 3159202"/>
                  <a:gd name="connsiteY4054" fmla="*/ 858495 h 1703481"/>
                  <a:gd name="connsiteX4055" fmla="*/ 193568 w 3159202"/>
                  <a:gd name="connsiteY4055" fmla="*/ 860311 h 1703481"/>
                  <a:gd name="connsiteX4056" fmla="*/ 191589 w 3159202"/>
                  <a:gd name="connsiteY4056" fmla="*/ 860765 h 1703481"/>
                  <a:gd name="connsiteX4057" fmla="*/ 191281 w 3159202"/>
                  <a:gd name="connsiteY4057" fmla="*/ 861819 h 1703481"/>
                  <a:gd name="connsiteX4058" fmla="*/ 187941 w 3159202"/>
                  <a:gd name="connsiteY4058" fmla="*/ 860765 h 1703481"/>
                  <a:gd name="connsiteX4059" fmla="*/ 187033 w 3159202"/>
                  <a:gd name="connsiteY4059" fmla="*/ 862273 h 1703481"/>
                  <a:gd name="connsiteX4060" fmla="*/ 188541 w 3159202"/>
                  <a:gd name="connsiteY4060" fmla="*/ 864251 h 1703481"/>
                  <a:gd name="connsiteX4061" fmla="*/ 189303 w 3159202"/>
                  <a:gd name="connsiteY4061" fmla="*/ 865614 h 1703481"/>
                  <a:gd name="connsiteX4062" fmla="*/ 189449 w 3159202"/>
                  <a:gd name="connsiteY4062" fmla="*/ 870608 h 1703481"/>
                  <a:gd name="connsiteX4063" fmla="*/ 193081 w 3159202"/>
                  <a:gd name="connsiteY4063" fmla="*/ 871824 h 1703481"/>
                  <a:gd name="connsiteX4064" fmla="*/ 197168 w 3159202"/>
                  <a:gd name="connsiteY4064" fmla="*/ 879851 h 1703481"/>
                  <a:gd name="connsiteX4065" fmla="*/ 201108 w 3159202"/>
                  <a:gd name="connsiteY4065" fmla="*/ 886224 h 1703481"/>
                  <a:gd name="connsiteX4066" fmla="*/ 204740 w 3159202"/>
                  <a:gd name="connsiteY4066" fmla="*/ 889402 h 1703481"/>
                  <a:gd name="connsiteX4067" fmla="*/ 207319 w 3159202"/>
                  <a:gd name="connsiteY4067" fmla="*/ 888186 h 1703481"/>
                  <a:gd name="connsiteX4068" fmla="*/ 210043 w 3159202"/>
                  <a:gd name="connsiteY4068" fmla="*/ 887586 h 1703481"/>
                  <a:gd name="connsiteX4069" fmla="*/ 211405 w 3159202"/>
                  <a:gd name="connsiteY4069" fmla="*/ 887894 h 1703481"/>
                  <a:gd name="connsiteX4070" fmla="*/ 211859 w 3159202"/>
                  <a:gd name="connsiteY4070" fmla="*/ 886532 h 1703481"/>
                  <a:gd name="connsiteX4071" fmla="*/ 213075 w 3159202"/>
                  <a:gd name="connsiteY4071" fmla="*/ 884408 h 1703481"/>
                  <a:gd name="connsiteX4072" fmla="*/ 214746 w 3159202"/>
                  <a:gd name="connsiteY4072" fmla="*/ 884554 h 1703481"/>
                  <a:gd name="connsiteX4073" fmla="*/ 215345 w 3159202"/>
                  <a:gd name="connsiteY4073" fmla="*/ 886370 h 1703481"/>
                  <a:gd name="connsiteX4074" fmla="*/ 214891 w 3159202"/>
                  <a:gd name="connsiteY4074" fmla="*/ 888186 h 1703481"/>
                  <a:gd name="connsiteX4075" fmla="*/ 217162 w 3159202"/>
                  <a:gd name="connsiteY4075" fmla="*/ 889240 h 1703481"/>
                  <a:gd name="connsiteX4076" fmla="*/ 219286 w 3159202"/>
                  <a:gd name="connsiteY4076" fmla="*/ 890748 h 1703481"/>
                  <a:gd name="connsiteX4077" fmla="*/ 218832 w 3159202"/>
                  <a:gd name="connsiteY4077" fmla="*/ 892256 h 1703481"/>
                  <a:gd name="connsiteX4078" fmla="*/ 217616 w 3159202"/>
                  <a:gd name="connsiteY4078" fmla="*/ 893310 h 1703481"/>
                  <a:gd name="connsiteX4079" fmla="*/ 217470 w 3159202"/>
                  <a:gd name="connsiteY4079" fmla="*/ 895434 h 1703481"/>
                  <a:gd name="connsiteX4080" fmla="*/ 219740 w 3159202"/>
                  <a:gd name="connsiteY4080" fmla="*/ 899683 h 1703481"/>
                  <a:gd name="connsiteX4081" fmla="*/ 221248 w 3159202"/>
                  <a:gd name="connsiteY4081" fmla="*/ 901661 h 1703481"/>
                  <a:gd name="connsiteX4082" fmla="*/ 221248 w 3159202"/>
                  <a:gd name="connsiteY4082" fmla="*/ 904239 h 1703481"/>
                  <a:gd name="connsiteX4083" fmla="*/ 220486 w 3159202"/>
                  <a:gd name="connsiteY4083" fmla="*/ 907272 h 1703481"/>
                  <a:gd name="connsiteX4084" fmla="*/ 219124 w 3159202"/>
                  <a:gd name="connsiteY4084" fmla="*/ 908942 h 1703481"/>
                  <a:gd name="connsiteX4085" fmla="*/ 216691 w 3159202"/>
                  <a:gd name="connsiteY4085" fmla="*/ 909996 h 1703481"/>
                  <a:gd name="connsiteX4086" fmla="*/ 213659 w 3159202"/>
                  <a:gd name="connsiteY4086" fmla="*/ 909996 h 1703481"/>
                  <a:gd name="connsiteX4087" fmla="*/ 212151 w 3159202"/>
                  <a:gd name="connsiteY4087" fmla="*/ 910142 h 1703481"/>
                  <a:gd name="connsiteX4088" fmla="*/ 211697 w 3159202"/>
                  <a:gd name="connsiteY4088" fmla="*/ 912266 h 1703481"/>
                  <a:gd name="connsiteX4089" fmla="*/ 210789 w 3159202"/>
                  <a:gd name="connsiteY4089" fmla="*/ 914082 h 1703481"/>
                  <a:gd name="connsiteX4090" fmla="*/ 207902 w 3159202"/>
                  <a:gd name="connsiteY4090" fmla="*/ 914991 h 1703481"/>
                  <a:gd name="connsiteX4091" fmla="*/ 205632 w 3159202"/>
                  <a:gd name="connsiteY4091" fmla="*/ 914991 h 1703481"/>
                  <a:gd name="connsiteX4092" fmla="*/ 203654 w 3159202"/>
                  <a:gd name="connsiteY4092" fmla="*/ 912104 h 1703481"/>
                  <a:gd name="connsiteX4093" fmla="*/ 202146 w 3159202"/>
                  <a:gd name="connsiteY4093" fmla="*/ 910742 h 1703481"/>
                  <a:gd name="connsiteX4094" fmla="*/ 197897 w 3159202"/>
                  <a:gd name="connsiteY4094" fmla="*/ 910596 h 1703481"/>
                  <a:gd name="connsiteX4095" fmla="*/ 193195 w 3159202"/>
                  <a:gd name="connsiteY4095" fmla="*/ 909234 h 1703481"/>
                  <a:gd name="connsiteX4096" fmla="*/ 191216 w 3159202"/>
                  <a:gd name="connsiteY4096" fmla="*/ 909234 h 1703481"/>
                  <a:gd name="connsiteX4097" fmla="*/ 189400 w 3159202"/>
                  <a:gd name="connsiteY4097" fmla="*/ 906801 h 1703481"/>
                  <a:gd name="connsiteX4098" fmla="*/ 187130 w 3159202"/>
                  <a:gd name="connsiteY4098" fmla="*/ 906801 h 1703481"/>
                  <a:gd name="connsiteX4099" fmla="*/ 186222 w 3159202"/>
                  <a:gd name="connsiteY4099" fmla="*/ 905294 h 1703481"/>
                  <a:gd name="connsiteX4100" fmla="*/ 184098 w 3159202"/>
                  <a:gd name="connsiteY4100" fmla="*/ 905894 h 1703481"/>
                  <a:gd name="connsiteX4101" fmla="*/ 181827 w 3159202"/>
                  <a:gd name="connsiteY4101" fmla="*/ 904677 h 1703481"/>
                  <a:gd name="connsiteX4102" fmla="*/ 182136 w 3159202"/>
                  <a:gd name="connsiteY4102" fmla="*/ 902099 h 1703481"/>
                  <a:gd name="connsiteX4103" fmla="*/ 180919 w 3159202"/>
                  <a:gd name="connsiteY4103" fmla="*/ 901337 h 1703481"/>
                  <a:gd name="connsiteX4104" fmla="*/ 182282 w 3159202"/>
                  <a:gd name="connsiteY4104" fmla="*/ 899667 h 1703481"/>
                  <a:gd name="connsiteX4105" fmla="*/ 180157 w 3159202"/>
                  <a:gd name="connsiteY4105" fmla="*/ 895726 h 1703481"/>
                  <a:gd name="connsiteX4106" fmla="*/ 177579 w 3159202"/>
                  <a:gd name="connsiteY4106" fmla="*/ 896034 h 1703481"/>
                  <a:gd name="connsiteX4107" fmla="*/ 174855 w 3159202"/>
                  <a:gd name="connsiteY4107" fmla="*/ 893456 h 1703481"/>
                  <a:gd name="connsiteX4108" fmla="*/ 175309 w 3159202"/>
                  <a:gd name="connsiteY4108" fmla="*/ 891332 h 1703481"/>
                  <a:gd name="connsiteX4109" fmla="*/ 172131 w 3159202"/>
                  <a:gd name="connsiteY4109" fmla="*/ 889662 h 1703481"/>
                  <a:gd name="connsiteX4110" fmla="*/ 170314 w 3159202"/>
                  <a:gd name="connsiteY4110" fmla="*/ 886775 h 1703481"/>
                  <a:gd name="connsiteX4111" fmla="*/ 168806 w 3159202"/>
                  <a:gd name="connsiteY4111" fmla="*/ 887229 h 1703481"/>
                  <a:gd name="connsiteX4112" fmla="*/ 170022 w 3159202"/>
                  <a:gd name="connsiteY4112" fmla="*/ 888899 h 1703481"/>
                  <a:gd name="connsiteX4113" fmla="*/ 168660 w 3159202"/>
                  <a:gd name="connsiteY4113" fmla="*/ 890569 h 1703481"/>
                  <a:gd name="connsiteX4114" fmla="*/ 165936 w 3159202"/>
                  <a:gd name="connsiteY4114" fmla="*/ 890716 h 1703481"/>
                  <a:gd name="connsiteX4115" fmla="*/ 165336 w 3159202"/>
                  <a:gd name="connsiteY4115" fmla="*/ 891624 h 1703481"/>
                  <a:gd name="connsiteX4116" fmla="*/ 163666 w 3159202"/>
                  <a:gd name="connsiteY4116" fmla="*/ 891624 h 1703481"/>
                  <a:gd name="connsiteX4117" fmla="*/ 163520 w 3159202"/>
                  <a:gd name="connsiteY4117" fmla="*/ 889353 h 1703481"/>
                  <a:gd name="connsiteX4118" fmla="*/ 160342 w 3159202"/>
                  <a:gd name="connsiteY4118" fmla="*/ 889045 h 1703481"/>
                  <a:gd name="connsiteX4119" fmla="*/ 159741 w 3159202"/>
                  <a:gd name="connsiteY4119" fmla="*/ 886013 h 1703481"/>
                  <a:gd name="connsiteX4120" fmla="*/ 157309 w 3159202"/>
                  <a:gd name="connsiteY4120" fmla="*/ 885705 h 1703481"/>
                  <a:gd name="connsiteX4121" fmla="*/ 157001 w 3159202"/>
                  <a:gd name="connsiteY4121" fmla="*/ 881764 h 1703481"/>
                  <a:gd name="connsiteX4122" fmla="*/ 153206 w 3159202"/>
                  <a:gd name="connsiteY4122" fmla="*/ 880856 h 1703481"/>
                  <a:gd name="connsiteX4123" fmla="*/ 151390 w 3159202"/>
                  <a:gd name="connsiteY4123" fmla="*/ 881764 h 1703481"/>
                  <a:gd name="connsiteX4124" fmla="*/ 151990 w 3159202"/>
                  <a:gd name="connsiteY4124" fmla="*/ 879948 h 1703481"/>
                  <a:gd name="connsiteX4125" fmla="*/ 153807 w 3159202"/>
                  <a:gd name="connsiteY4125" fmla="*/ 879186 h 1703481"/>
                  <a:gd name="connsiteX4126" fmla="*/ 156239 w 3159202"/>
                  <a:gd name="connsiteY4126" fmla="*/ 876008 h 1703481"/>
                  <a:gd name="connsiteX4127" fmla="*/ 153807 w 3159202"/>
                  <a:gd name="connsiteY4127" fmla="*/ 872213 h 1703481"/>
                  <a:gd name="connsiteX4128" fmla="*/ 152590 w 3159202"/>
                  <a:gd name="connsiteY4128" fmla="*/ 869781 h 1703481"/>
                  <a:gd name="connsiteX4129" fmla="*/ 154406 w 3159202"/>
                  <a:gd name="connsiteY4129" fmla="*/ 868273 h 1703481"/>
                  <a:gd name="connsiteX4130" fmla="*/ 155461 w 3159202"/>
                  <a:gd name="connsiteY4130" fmla="*/ 865841 h 1703481"/>
                  <a:gd name="connsiteX4131" fmla="*/ 154244 w 3159202"/>
                  <a:gd name="connsiteY4131" fmla="*/ 862208 h 1703481"/>
                  <a:gd name="connsiteX4132" fmla="*/ 153336 w 3159202"/>
                  <a:gd name="connsiteY4132" fmla="*/ 860700 h 1703481"/>
                  <a:gd name="connsiteX4133" fmla="*/ 148488 w 3159202"/>
                  <a:gd name="connsiteY4133" fmla="*/ 859938 h 1703481"/>
                  <a:gd name="connsiteX4134" fmla="*/ 151666 w 3159202"/>
                  <a:gd name="connsiteY4134" fmla="*/ 857960 h 1703481"/>
                  <a:gd name="connsiteX4135" fmla="*/ 152428 w 3159202"/>
                  <a:gd name="connsiteY4135" fmla="*/ 855381 h 1703481"/>
                  <a:gd name="connsiteX4136" fmla="*/ 150450 w 3159202"/>
                  <a:gd name="connsiteY4136" fmla="*/ 852122 h 1703481"/>
                  <a:gd name="connsiteX4137" fmla="*/ 150904 w 3159202"/>
                  <a:gd name="connsiteY4137" fmla="*/ 849317 h 1703481"/>
                  <a:gd name="connsiteX4138" fmla="*/ 148180 w 3159202"/>
                  <a:gd name="connsiteY4138" fmla="*/ 847501 h 1703481"/>
                  <a:gd name="connsiteX4139" fmla="*/ 148780 w 3159202"/>
                  <a:gd name="connsiteY4139" fmla="*/ 845684 h 1703481"/>
                  <a:gd name="connsiteX4140" fmla="*/ 146202 w 3159202"/>
                  <a:gd name="connsiteY4140" fmla="*/ 844630 h 1703481"/>
                  <a:gd name="connsiteX4141" fmla="*/ 146202 w 3159202"/>
                  <a:gd name="connsiteY4141" fmla="*/ 841452 h 1703481"/>
                  <a:gd name="connsiteX4142" fmla="*/ 145601 w 3159202"/>
                  <a:gd name="connsiteY4142" fmla="*/ 839782 h 1703481"/>
                  <a:gd name="connsiteX4143" fmla="*/ 143785 w 3159202"/>
                  <a:gd name="connsiteY4143" fmla="*/ 839020 h 1703481"/>
                  <a:gd name="connsiteX4144" fmla="*/ 146055 w 3159202"/>
                  <a:gd name="connsiteY4144" fmla="*/ 837203 h 1703481"/>
                  <a:gd name="connsiteX4145" fmla="*/ 146363 w 3159202"/>
                  <a:gd name="connsiteY4145" fmla="*/ 835987 h 1703481"/>
                  <a:gd name="connsiteX4146" fmla="*/ 149996 w 3159202"/>
                  <a:gd name="connsiteY4146" fmla="*/ 835679 h 1703481"/>
                  <a:gd name="connsiteX4147" fmla="*/ 149396 w 3159202"/>
                  <a:gd name="connsiteY4147" fmla="*/ 833409 h 1703481"/>
                  <a:gd name="connsiteX4148" fmla="*/ 152282 w 3159202"/>
                  <a:gd name="connsiteY4148" fmla="*/ 832355 h 1703481"/>
                  <a:gd name="connsiteX4149" fmla="*/ 151520 w 3159202"/>
                  <a:gd name="connsiteY4149" fmla="*/ 828269 h 1703481"/>
                  <a:gd name="connsiteX4150" fmla="*/ 152737 w 3159202"/>
                  <a:gd name="connsiteY4150" fmla="*/ 826290 h 1703481"/>
                  <a:gd name="connsiteX4151" fmla="*/ 149850 w 3159202"/>
                  <a:gd name="connsiteY4151" fmla="*/ 821442 h 1703481"/>
                  <a:gd name="connsiteX4152" fmla="*/ 150450 w 3159202"/>
                  <a:gd name="connsiteY4152" fmla="*/ 818555 h 1703481"/>
                  <a:gd name="connsiteX4153" fmla="*/ 152266 w 3159202"/>
                  <a:gd name="connsiteY4153" fmla="*/ 817501 h 1703481"/>
                  <a:gd name="connsiteX4154" fmla="*/ 153936 w 3159202"/>
                  <a:gd name="connsiteY4154" fmla="*/ 814615 h 1703481"/>
                  <a:gd name="connsiteX4155" fmla="*/ 151958 w 3159202"/>
                  <a:gd name="connsiteY4155" fmla="*/ 812491 h 1703481"/>
                  <a:gd name="connsiteX4156" fmla="*/ 150596 w 3159202"/>
                  <a:gd name="connsiteY4156" fmla="*/ 809004 h 1703481"/>
                  <a:gd name="connsiteX4157" fmla="*/ 149234 w 3159202"/>
                  <a:gd name="connsiteY4157" fmla="*/ 805518 h 1703481"/>
                  <a:gd name="connsiteX4158" fmla="*/ 145147 w 3159202"/>
                  <a:gd name="connsiteY4158" fmla="*/ 802631 h 1703481"/>
                  <a:gd name="connsiteX4159" fmla="*/ 141969 w 3159202"/>
                  <a:gd name="connsiteY4159" fmla="*/ 800199 h 1703481"/>
                  <a:gd name="connsiteX4160" fmla="*/ 140461 w 3159202"/>
                  <a:gd name="connsiteY4160" fmla="*/ 798837 h 1703481"/>
                  <a:gd name="connsiteX4161" fmla="*/ 139553 w 3159202"/>
                  <a:gd name="connsiteY4161" fmla="*/ 796859 h 1703481"/>
                  <a:gd name="connsiteX4162" fmla="*/ 136974 w 3159202"/>
                  <a:gd name="connsiteY4162" fmla="*/ 796097 h 1703481"/>
                  <a:gd name="connsiteX4163" fmla="*/ 134088 w 3159202"/>
                  <a:gd name="connsiteY4163" fmla="*/ 796697 h 1703481"/>
                  <a:gd name="connsiteX4164" fmla="*/ 131510 w 3159202"/>
                  <a:gd name="connsiteY4164" fmla="*/ 793972 h 1703481"/>
                  <a:gd name="connsiteX4165" fmla="*/ 127715 w 3159202"/>
                  <a:gd name="connsiteY4165" fmla="*/ 792918 h 1703481"/>
                  <a:gd name="connsiteX4166" fmla="*/ 129986 w 3159202"/>
                  <a:gd name="connsiteY4166" fmla="*/ 790648 h 1703481"/>
                  <a:gd name="connsiteX4167" fmla="*/ 126808 w 3159202"/>
                  <a:gd name="connsiteY4167" fmla="*/ 788216 h 1703481"/>
                  <a:gd name="connsiteX4168" fmla="*/ 131202 w 3159202"/>
                  <a:gd name="connsiteY4168" fmla="*/ 786091 h 1703481"/>
                  <a:gd name="connsiteX4169" fmla="*/ 122559 w 3159202"/>
                  <a:gd name="connsiteY4169" fmla="*/ 783205 h 1703481"/>
                  <a:gd name="connsiteX4170" fmla="*/ 121651 w 3159202"/>
                  <a:gd name="connsiteY4170" fmla="*/ 781535 h 1703481"/>
                  <a:gd name="connsiteX4171" fmla="*/ 117856 w 3159202"/>
                  <a:gd name="connsiteY4171" fmla="*/ 780773 h 1703481"/>
                  <a:gd name="connsiteX4172" fmla="*/ 117856 w 3159202"/>
                  <a:gd name="connsiteY4172" fmla="*/ 779265 h 1703481"/>
                  <a:gd name="connsiteX4173" fmla="*/ 114062 w 3159202"/>
                  <a:gd name="connsiteY4173" fmla="*/ 778211 h 1703481"/>
                  <a:gd name="connsiteX4174" fmla="*/ 117694 w 3159202"/>
                  <a:gd name="connsiteY4174" fmla="*/ 776994 h 1703481"/>
                  <a:gd name="connsiteX4175" fmla="*/ 118927 w 3159202"/>
                  <a:gd name="connsiteY4175" fmla="*/ 777448 h 1703481"/>
                  <a:gd name="connsiteX4176" fmla="*/ 120564 w 3159202"/>
                  <a:gd name="connsiteY4176" fmla="*/ 778048 h 1703481"/>
                  <a:gd name="connsiteX4177" fmla="*/ 125413 w 3159202"/>
                  <a:gd name="connsiteY4177" fmla="*/ 780481 h 1703481"/>
                  <a:gd name="connsiteX4178" fmla="*/ 125105 w 3159202"/>
                  <a:gd name="connsiteY4178" fmla="*/ 778665 h 1703481"/>
                  <a:gd name="connsiteX4179" fmla="*/ 122218 w 3159202"/>
                  <a:gd name="connsiteY4179" fmla="*/ 776686 h 1703481"/>
                  <a:gd name="connsiteX4180" fmla="*/ 119186 w 3159202"/>
                  <a:gd name="connsiteY4180" fmla="*/ 775178 h 1703481"/>
                  <a:gd name="connsiteX4181" fmla="*/ 122364 w 3159202"/>
                  <a:gd name="connsiteY4181" fmla="*/ 773816 h 1703481"/>
                  <a:gd name="connsiteX4182" fmla="*/ 120856 w 3159202"/>
                  <a:gd name="connsiteY4182" fmla="*/ 771546 h 1703481"/>
                  <a:gd name="connsiteX4183" fmla="*/ 116608 w 3159202"/>
                  <a:gd name="connsiteY4183" fmla="*/ 771546 h 1703481"/>
                  <a:gd name="connsiteX4184" fmla="*/ 115099 w 3159202"/>
                  <a:gd name="connsiteY4184" fmla="*/ 768659 h 1703481"/>
                  <a:gd name="connsiteX4185" fmla="*/ 112829 w 3159202"/>
                  <a:gd name="connsiteY4185" fmla="*/ 766389 h 1703481"/>
                  <a:gd name="connsiteX4186" fmla="*/ 111921 w 3159202"/>
                  <a:gd name="connsiteY4186" fmla="*/ 766989 h 1703481"/>
                  <a:gd name="connsiteX4187" fmla="*/ 107835 w 3159202"/>
                  <a:gd name="connsiteY4187" fmla="*/ 762741 h 1703481"/>
                  <a:gd name="connsiteX4188" fmla="*/ 105402 w 3159202"/>
                  <a:gd name="connsiteY4188" fmla="*/ 761379 h 1703481"/>
                  <a:gd name="connsiteX4189" fmla="*/ 106311 w 3159202"/>
                  <a:gd name="connsiteY4189" fmla="*/ 758200 h 1703481"/>
                  <a:gd name="connsiteX4190" fmla="*/ 107073 w 3159202"/>
                  <a:gd name="connsiteY4190" fmla="*/ 754860 h 1703481"/>
                  <a:gd name="connsiteX4191" fmla="*/ 104495 w 3159202"/>
                  <a:gd name="connsiteY4191" fmla="*/ 752428 h 1703481"/>
                  <a:gd name="connsiteX4192" fmla="*/ 102986 w 3159202"/>
                  <a:gd name="connsiteY4192" fmla="*/ 751665 h 1703481"/>
                  <a:gd name="connsiteX4193" fmla="*/ 101478 w 3159202"/>
                  <a:gd name="connsiteY4193" fmla="*/ 749541 h 1703481"/>
                  <a:gd name="connsiteX4194" fmla="*/ 97992 w 3159202"/>
                  <a:gd name="connsiteY4194" fmla="*/ 751211 h 1703481"/>
                  <a:gd name="connsiteX4195" fmla="*/ 94960 w 3159202"/>
                  <a:gd name="connsiteY4195" fmla="*/ 748179 h 1703481"/>
                  <a:gd name="connsiteX4196" fmla="*/ 97846 w 3159202"/>
                  <a:gd name="connsiteY4196" fmla="*/ 748779 h 1703481"/>
                  <a:gd name="connsiteX4197" fmla="*/ 102695 w 3159202"/>
                  <a:gd name="connsiteY4197" fmla="*/ 746201 h 1703481"/>
                  <a:gd name="connsiteX4198" fmla="*/ 106181 w 3159202"/>
                  <a:gd name="connsiteY4198" fmla="*/ 746509 h 1703481"/>
                  <a:gd name="connsiteX4199" fmla="*/ 107397 w 3159202"/>
                  <a:gd name="connsiteY4199" fmla="*/ 747563 h 1703481"/>
                  <a:gd name="connsiteX4200" fmla="*/ 110737 w 3159202"/>
                  <a:gd name="connsiteY4200" fmla="*/ 748325 h 1703481"/>
                  <a:gd name="connsiteX4201" fmla="*/ 111192 w 3159202"/>
                  <a:gd name="connsiteY4201" fmla="*/ 749379 h 1703481"/>
                  <a:gd name="connsiteX4202" fmla="*/ 115440 w 3159202"/>
                  <a:gd name="connsiteY4202" fmla="*/ 749687 h 1703481"/>
                  <a:gd name="connsiteX4203" fmla="*/ 117419 w 3159202"/>
                  <a:gd name="connsiteY4203" fmla="*/ 750741 h 1703481"/>
                  <a:gd name="connsiteX4204" fmla="*/ 122413 w 3159202"/>
                  <a:gd name="connsiteY4204" fmla="*/ 750887 h 1703481"/>
                  <a:gd name="connsiteX4205" fmla="*/ 122721 w 3159202"/>
                  <a:gd name="connsiteY4205" fmla="*/ 748163 h 1703481"/>
                  <a:gd name="connsiteX4206" fmla="*/ 128477 w 3159202"/>
                  <a:gd name="connsiteY4206" fmla="*/ 752557 h 1703481"/>
                  <a:gd name="connsiteX4207" fmla="*/ 127878 w 3159202"/>
                  <a:gd name="connsiteY4207" fmla="*/ 754373 h 1703481"/>
                  <a:gd name="connsiteX4208" fmla="*/ 123483 w 3159202"/>
                  <a:gd name="connsiteY4208" fmla="*/ 752703 h 1703481"/>
                  <a:gd name="connsiteX4209" fmla="*/ 119543 w 3159202"/>
                  <a:gd name="connsiteY4209" fmla="*/ 752849 h 1703481"/>
                  <a:gd name="connsiteX4210" fmla="*/ 116364 w 3159202"/>
                  <a:gd name="connsiteY4210" fmla="*/ 751487 h 1703481"/>
                  <a:gd name="connsiteX4211" fmla="*/ 113786 w 3159202"/>
                  <a:gd name="connsiteY4211" fmla="*/ 751487 h 1703481"/>
                  <a:gd name="connsiteX4212" fmla="*/ 112732 w 3159202"/>
                  <a:gd name="connsiteY4212" fmla="*/ 753611 h 1703481"/>
                  <a:gd name="connsiteX4213" fmla="*/ 113948 w 3159202"/>
                  <a:gd name="connsiteY4213" fmla="*/ 756044 h 1703481"/>
                  <a:gd name="connsiteX4214" fmla="*/ 115457 w 3159202"/>
                  <a:gd name="connsiteY4214" fmla="*/ 758930 h 1703481"/>
                  <a:gd name="connsiteX4215" fmla="*/ 118181 w 3159202"/>
                  <a:gd name="connsiteY4215" fmla="*/ 762416 h 1703481"/>
                  <a:gd name="connsiteX4216" fmla="*/ 121667 w 3159202"/>
                  <a:gd name="connsiteY4216" fmla="*/ 765303 h 1703481"/>
                  <a:gd name="connsiteX4217" fmla="*/ 124553 w 3159202"/>
                  <a:gd name="connsiteY4217" fmla="*/ 768335 h 1703481"/>
                  <a:gd name="connsiteX4218" fmla="*/ 128186 w 3159202"/>
                  <a:gd name="connsiteY4218" fmla="*/ 769843 h 1703481"/>
                  <a:gd name="connsiteX4219" fmla="*/ 129402 w 3159202"/>
                  <a:gd name="connsiteY4219" fmla="*/ 768335 h 1703481"/>
                  <a:gd name="connsiteX4220" fmla="*/ 127732 w 3159202"/>
                  <a:gd name="connsiteY4220" fmla="*/ 765303 h 1703481"/>
                  <a:gd name="connsiteX4221" fmla="*/ 129710 w 3159202"/>
                  <a:gd name="connsiteY4221" fmla="*/ 764995 h 1703481"/>
                  <a:gd name="connsiteX4222" fmla="*/ 132434 w 3159202"/>
                  <a:gd name="connsiteY4222" fmla="*/ 767573 h 1703481"/>
                  <a:gd name="connsiteX4223" fmla="*/ 134413 w 3159202"/>
                  <a:gd name="connsiteY4223" fmla="*/ 769697 h 1703481"/>
                  <a:gd name="connsiteX4224" fmla="*/ 138807 w 3159202"/>
                  <a:gd name="connsiteY4224" fmla="*/ 770605 h 1703481"/>
                  <a:gd name="connsiteX4225" fmla="*/ 141239 w 3159202"/>
                  <a:gd name="connsiteY4225" fmla="*/ 772584 h 1703481"/>
                  <a:gd name="connsiteX4226" fmla="*/ 143672 w 3159202"/>
                  <a:gd name="connsiteY4226" fmla="*/ 774254 h 1703481"/>
                  <a:gd name="connsiteX4227" fmla="*/ 146250 w 3159202"/>
                  <a:gd name="connsiteY4227" fmla="*/ 774708 h 1703481"/>
                  <a:gd name="connsiteX4228" fmla="*/ 143980 w 3159202"/>
                  <a:gd name="connsiteY4228" fmla="*/ 775924 h 1703481"/>
                  <a:gd name="connsiteX4229" fmla="*/ 146250 w 3159202"/>
                  <a:gd name="connsiteY4229" fmla="*/ 779556 h 1703481"/>
                  <a:gd name="connsiteX4230" fmla="*/ 148683 w 3159202"/>
                  <a:gd name="connsiteY4230" fmla="*/ 779702 h 1703481"/>
                  <a:gd name="connsiteX4231" fmla="*/ 151569 w 3159202"/>
                  <a:gd name="connsiteY4231" fmla="*/ 777270 h 1703481"/>
                  <a:gd name="connsiteX4232" fmla="*/ 154601 w 3159202"/>
                  <a:gd name="connsiteY4232" fmla="*/ 777416 h 1703481"/>
                  <a:gd name="connsiteX4233" fmla="*/ 157034 w 3159202"/>
                  <a:gd name="connsiteY4233" fmla="*/ 779540 h 1703481"/>
                  <a:gd name="connsiteX4234" fmla="*/ 160374 w 3159202"/>
                  <a:gd name="connsiteY4234" fmla="*/ 781973 h 1703481"/>
                  <a:gd name="connsiteX4235" fmla="*/ 163714 w 3159202"/>
                  <a:gd name="connsiteY4235" fmla="*/ 784243 h 1703481"/>
                  <a:gd name="connsiteX4236" fmla="*/ 168709 w 3159202"/>
                  <a:gd name="connsiteY4236" fmla="*/ 787421 h 1703481"/>
                  <a:gd name="connsiteX4237" fmla="*/ 174011 w 3159202"/>
                  <a:gd name="connsiteY4237" fmla="*/ 789399 h 1703481"/>
                  <a:gd name="connsiteX4238" fmla="*/ 179476 w 3159202"/>
                  <a:gd name="connsiteY4238" fmla="*/ 790308 h 1703481"/>
                  <a:gd name="connsiteX4239" fmla="*/ 184016 w 3159202"/>
                  <a:gd name="connsiteY4239" fmla="*/ 791816 h 1703481"/>
                  <a:gd name="connsiteX4240" fmla="*/ 187503 w 3159202"/>
                  <a:gd name="connsiteY4240" fmla="*/ 792870 h 1703481"/>
                  <a:gd name="connsiteX4241" fmla="*/ 194476 w 3159202"/>
                  <a:gd name="connsiteY4241" fmla="*/ 793778 h 1703481"/>
                  <a:gd name="connsiteX4242" fmla="*/ 200086 w 3159202"/>
                  <a:gd name="connsiteY4242" fmla="*/ 794832 h 1703481"/>
                  <a:gd name="connsiteX4243" fmla="*/ 206605 w 3159202"/>
                  <a:gd name="connsiteY4243" fmla="*/ 797864 h 1703481"/>
                  <a:gd name="connsiteX4244" fmla="*/ 214178 w 3159202"/>
                  <a:gd name="connsiteY4244" fmla="*/ 802567 h 1703481"/>
                  <a:gd name="connsiteX4245" fmla="*/ 223421 w 3159202"/>
                  <a:gd name="connsiteY4245" fmla="*/ 804237 h 1703481"/>
                  <a:gd name="connsiteX4246" fmla="*/ 233734 w 3159202"/>
                  <a:gd name="connsiteY4246" fmla="*/ 804383 h 1703481"/>
                  <a:gd name="connsiteX4247" fmla="*/ 237366 w 3159202"/>
                  <a:gd name="connsiteY4247" fmla="*/ 802713 h 1703481"/>
                  <a:gd name="connsiteX4248" fmla="*/ 243285 w 3159202"/>
                  <a:gd name="connsiteY4248" fmla="*/ 802713 h 1703481"/>
                  <a:gd name="connsiteX4249" fmla="*/ 247371 w 3159202"/>
                  <a:gd name="connsiteY4249" fmla="*/ 799534 h 1703481"/>
                  <a:gd name="connsiteX4250" fmla="*/ 252528 w 3159202"/>
                  <a:gd name="connsiteY4250" fmla="*/ 797864 h 1703481"/>
                  <a:gd name="connsiteX4251" fmla="*/ 258739 w 3159202"/>
                  <a:gd name="connsiteY4251" fmla="*/ 795740 h 1703481"/>
                  <a:gd name="connsiteX4252" fmla="*/ 261625 w 3159202"/>
                  <a:gd name="connsiteY4252" fmla="*/ 794070 h 1703481"/>
                  <a:gd name="connsiteX4253" fmla="*/ 264803 w 3159202"/>
                  <a:gd name="connsiteY4253" fmla="*/ 790729 h 1703481"/>
                  <a:gd name="connsiteX4254" fmla="*/ 267690 w 3159202"/>
                  <a:gd name="connsiteY4254" fmla="*/ 788005 h 1703481"/>
                  <a:gd name="connsiteX4255" fmla="*/ 271939 w 3159202"/>
                  <a:gd name="connsiteY4255" fmla="*/ 785735 h 1703481"/>
                  <a:gd name="connsiteX4256" fmla="*/ 274144 w 3159202"/>
                  <a:gd name="connsiteY4256" fmla="*/ 782848 h 1703481"/>
                  <a:gd name="connsiteX4257" fmla="*/ 279381 w 3159202"/>
                  <a:gd name="connsiteY4257" fmla="*/ 775113 h 1703481"/>
                  <a:gd name="connsiteX4258" fmla="*/ 285300 w 3159202"/>
                  <a:gd name="connsiteY4258" fmla="*/ 767378 h 1703481"/>
                  <a:gd name="connsiteX4259" fmla="*/ 288479 w 3159202"/>
                  <a:gd name="connsiteY4259" fmla="*/ 758962 h 1703481"/>
                  <a:gd name="connsiteX4260" fmla="*/ 288479 w 3159202"/>
                  <a:gd name="connsiteY4260" fmla="*/ 743963 h 1703481"/>
                  <a:gd name="connsiteX4261" fmla="*/ 284392 w 3159202"/>
                  <a:gd name="connsiteY4261" fmla="*/ 741239 h 1703481"/>
                  <a:gd name="connsiteX4262" fmla="*/ 285300 w 3159202"/>
                  <a:gd name="connsiteY4262" fmla="*/ 731688 h 1703481"/>
                  <a:gd name="connsiteX4263" fmla="*/ 282349 w 3159202"/>
                  <a:gd name="connsiteY4263" fmla="*/ 729417 h 1703481"/>
                  <a:gd name="connsiteX4264" fmla="*/ 282576 w 3159202"/>
                  <a:gd name="connsiteY4264" fmla="*/ 720320 h 1703481"/>
                  <a:gd name="connsiteX4265" fmla="*/ 280079 w 3159202"/>
                  <a:gd name="connsiteY4265" fmla="*/ 716007 h 1703481"/>
                  <a:gd name="connsiteX4266" fmla="*/ 278035 w 3159202"/>
                  <a:gd name="connsiteY4266" fmla="*/ 716007 h 1703481"/>
                  <a:gd name="connsiteX4267" fmla="*/ 275538 w 3159202"/>
                  <a:gd name="connsiteY4267" fmla="*/ 712829 h 1703481"/>
                  <a:gd name="connsiteX4268" fmla="*/ 271679 w 3159202"/>
                  <a:gd name="connsiteY4268" fmla="*/ 715326 h 1703481"/>
                  <a:gd name="connsiteX4269" fmla="*/ 267138 w 3159202"/>
                  <a:gd name="connsiteY4269" fmla="*/ 709180 h 1703481"/>
                  <a:gd name="connsiteX4270" fmla="*/ 270317 w 3159202"/>
                  <a:gd name="connsiteY4270" fmla="*/ 708045 h 1703481"/>
                  <a:gd name="connsiteX4271" fmla="*/ 263263 w 3159202"/>
                  <a:gd name="connsiteY4271" fmla="*/ 703732 h 1703481"/>
                  <a:gd name="connsiteX4272" fmla="*/ 260312 w 3159202"/>
                  <a:gd name="connsiteY4272" fmla="*/ 699872 h 1703481"/>
                  <a:gd name="connsiteX4273" fmla="*/ 260312 w 3159202"/>
                  <a:gd name="connsiteY4273" fmla="*/ 696240 h 1703481"/>
                  <a:gd name="connsiteX4274" fmla="*/ 258042 w 3159202"/>
                  <a:gd name="connsiteY4274" fmla="*/ 693516 h 1703481"/>
                  <a:gd name="connsiteX4275" fmla="*/ 258042 w 3159202"/>
                  <a:gd name="connsiteY4275" fmla="*/ 698056 h 1703481"/>
                  <a:gd name="connsiteX4276" fmla="*/ 255771 w 3159202"/>
                  <a:gd name="connsiteY4276" fmla="*/ 699645 h 1703481"/>
                  <a:gd name="connsiteX4277" fmla="*/ 251458 w 3159202"/>
                  <a:gd name="connsiteY4277" fmla="*/ 697148 h 1703481"/>
                  <a:gd name="connsiteX4278" fmla="*/ 233264 w 3159202"/>
                  <a:gd name="connsiteY4278" fmla="*/ 681451 h 1703481"/>
                  <a:gd name="connsiteX4279" fmla="*/ 231221 w 3159202"/>
                  <a:gd name="connsiteY4279" fmla="*/ 681451 h 1703481"/>
                  <a:gd name="connsiteX4280" fmla="*/ 235988 w 3159202"/>
                  <a:gd name="connsiteY4280" fmla="*/ 686446 h 1703481"/>
                  <a:gd name="connsiteX4281" fmla="*/ 228480 w 3159202"/>
                  <a:gd name="connsiteY4281" fmla="*/ 682586 h 1703481"/>
                  <a:gd name="connsiteX4282" fmla="*/ 226891 w 3159202"/>
                  <a:gd name="connsiteY4282" fmla="*/ 678500 h 1703481"/>
                  <a:gd name="connsiteX4283" fmla="*/ 221653 w 3159202"/>
                  <a:gd name="connsiteY4283" fmla="*/ 673262 h 1703481"/>
                  <a:gd name="connsiteX4284" fmla="*/ 218929 w 3159202"/>
                  <a:gd name="connsiteY4284" fmla="*/ 667116 h 1703481"/>
                  <a:gd name="connsiteX4285" fmla="*/ 212556 w 3159202"/>
                  <a:gd name="connsiteY4285" fmla="*/ 660971 h 1703481"/>
                  <a:gd name="connsiteX4286" fmla="*/ 205730 w 3159202"/>
                  <a:gd name="connsiteY4286" fmla="*/ 656657 h 1703481"/>
                  <a:gd name="connsiteX4287" fmla="*/ 199584 w 3159202"/>
                  <a:gd name="connsiteY4287" fmla="*/ 651419 h 1703481"/>
                  <a:gd name="connsiteX4288" fmla="*/ 189125 w 3159202"/>
                  <a:gd name="connsiteY4288" fmla="*/ 642095 h 1703481"/>
                  <a:gd name="connsiteX4289" fmla="*/ 178892 w 3159202"/>
                  <a:gd name="connsiteY4289" fmla="*/ 635950 h 1703481"/>
                  <a:gd name="connsiteX4290" fmla="*/ 171838 w 3159202"/>
                  <a:gd name="connsiteY4290" fmla="*/ 633225 h 1703481"/>
                  <a:gd name="connsiteX4291" fmla="*/ 161606 w 3159202"/>
                  <a:gd name="connsiteY4291" fmla="*/ 628912 h 1703481"/>
                  <a:gd name="connsiteX4292" fmla="*/ 161606 w 3159202"/>
                  <a:gd name="connsiteY4292" fmla="*/ 632317 h 1703481"/>
                  <a:gd name="connsiteX4293" fmla="*/ 158201 w 3159202"/>
                  <a:gd name="connsiteY4293" fmla="*/ 634361 h 1703481"/>
                  <a:gd name="connsiteX4294" fmla="*/ 156839 w 3159202"/>
                  <a:gd name="connsiteY4294" fmla="*/ 631182 h 1703481"/>
                  <a:gd name="connsiteX4295" fmla="*/ 143882 w 3159202"/>
                  <a:gd name="connsiteY4295" fmla="*/ 628912 h 1703481"/>
                  <a:gd name="connsiteX4296" fmla="*/ 143882 w 3159202"/>
                  <a:gd name="connsiteY4296" fmla="*/ 624599 h 1703481"/>
                  <a:gd name="connsiteX4297" fmla="*/ 136602 w 3159202"/>
                  <a:gd name="connsiteY4297" fmla="*/ 622555 h 1703481"/>
                  <a:gd name="connsiteX4298" fmla="*/ 134558 w 3159202"/>
                  <a:gd name="connsiteY4298" fmla="*/ 626415 h 1703481"/>
                  <a:gd name="connsiteX4299" fmla="*/ 134558 w 3159202"/>
                  <a:gd name="connsiteY4299" fmla="*/ 628458 h 1703481"/>
                  <a:gd name="connsiteX4300" fmla="*/ 131607 w 3159202"/>
                  <a:gd name="connsiteY4300" fmla="*/ 626415 h 1703481"/>
                  <a:gd name="connsiteX4301" fmla="*/ 128656 w 3159202"/>
                  <a:gd name="connsiteY4301" fmla="*/ 628458 h 1703481"/>
                  <a:gd name="connsiteX4302" fmla="*/ 128656 w 3159202"/>
                  <a:gd name="connsiteY4302" fmla="*/ 634377 h 1703481"/>
                  <a:gd name="connsiteX4303" fmla="*/ 126613 w 3159202"/>
                  <a:gd name="connsiteY4303" fmla="*/ 637555 h 1703481"/>
                  <a:gd name="connsiteX4304" fmla="*/ 126613 w 3159202"/>
                  <a:gd name="connsiteY4304" fmla="*/ 639598 h 1703481"/>
                  <a:gd name="connsiteX4305" fmla="*/ 121618 w 3159202"/>
                  <a:gd name="connsiteY4305" fmla="*/ 640506 h 1703481"/>
                  <a:gd name="connsiteX4306" fmla="*/ 118894 w 3159202"/>
                  <a:gd name="connsiteY4306" fmla="*/ 643004 h 1703481"/>
                  <a:gd name="connsiteX4307" fmla="*/ 118894 w 3159202"/>
                  <a:gd name="connsiteY4307" fmla="*/ 646636 h 1703481"/>
                  <a:gd name="connsiteX4308" fmla="*/ 117078 w 3159202"/>
                  <a:gd name="connsiteY4308" fmla="*/ 650949 h 1703481"/>
                  <a:gd name="connsiteX4309" fmla="*/ 115489 w 3159202"/>
                  <a:gd name="connsiteY4309" fmla="*/ 645728 h 1703481"/>
                  <a:gd name="connsiteX4310" fmla="*/ 116851 w 3159202"/>
                  <a:gd name="connsiteY4310" fmla="*/ 640263 h 1703481"/>
                  <a:gd name="connsiteX4311" fmla="*/ 122089 w 3159202"/>
                  <a:gd name="connsiteY4311" fmla="*/ 638901 h 1703481"/>
                  <a:gd name="connsiteX4312" fmla="*/ 126402 w 3159202"/>
                  <a:gd name="connsiteY4312" fmla="*/ 634361 h 1703481"/>
                  <a:gd name="connsiteX4313" fmla="*/ 124813 w 3159202"/>
                  <a:gd name="connsiteY4313" fmla="*/ 632317 h 1703481"/>
                  <a:gd name="connsiteX4314" fmla="*/ 125721 w 3159202"/>
                  <a:gd name="connsiteY4314" fmla="*/ 630501 h 1703481"/>
                  <a:gd name="connsiteX4315" fmla="*/ 122316 w 3159202"/>
                  <a:gd name="connsiteY4315" fmla="*/ 629593 h 1703481"/>
                  <a:gd name="connsiteX4316" fmla="*/ 126629 w 3159202"/>
                  <a:gd name="connsiteY4316" fmla="*/ 624826 h 1703481"/>
                  <a:gd name="connsiteX4317" fmla="*/ 125494 w 3159202"/>
                  <a:gd name="connsiteY4317" fmla="*/ 622555 h 1703481"/>
                  <a:gd name="connsiteX4318" fmla="*/ 125040 w 3159202"/>
                  <a:gd name="connsiteY4318" fmla="*/ 619150 h 1703481"/>
                  <a:gd name="connsiteX4319" fmla="*/ 120953 w 3159202"/>
                  <a:gd name="connsiteY4319" fmla="*/ 620739 h 1703481"/>
                  <a:gd name="connsiteX4320" fmla="*/ 116867 w 3159202"/>
                  <a:gd name="connsiteY4320" fmla="*/ 623918 h 1703481"/>
                  <a:gd name="connsiteX4321" fmla="*/ 115505 w 3159202"/>
                  <a:gd name="connsiteY4321" fmla="*/ 626869 h 1703481"/>
                  <a:gd name="connsiteX4322" fmla="*/ 113235 w 3159202"/>
                  <a:gd name="connsiteY4322" fmla="*/ 628231 h 1703481"/>
                  <a:gd name="connsiteX4323" fmla="*/ 114824 w 3159202"/>
                  <a:gd name="connsiteY4323" fmla="*/ 623464 h 1703481"/>
                  <a:gd name="connsiteX4324" fmla="*/ 115505 w 3159202"/>
                  <a:gd name="connsiteY4324" fmla="*/ 619150 h 1703481"/>
                  <a:gd name="connsiteX4325" fmla="*/ 118456 w 3159202"/>
                  <a:gd name="connsiteY4325" fmla="*/ 618015 h 1703481"/>
                  <a:gd name="connsiteX4326" fmla="*/ 115505 w 3159202"/>
                  <a:gd name="connsiteY4326" fmla="*/ 618015 h 1703481"/>
                  <a:gd name="connsiteX4327" fmla="*/ 110965 w 3159202"/>
                  <a:gd name="connsiteY4327" fmla="*/ 616199 h 1703481"/>
                  <a:gd name="connsiteX4328" fmla="*/ 107786 w 3159202"/>
                  <a:gd name="connsiteY4328" fmla="*/ 617334 h 1703481"/>
                  <a:gd name="connsiteX4329" fmla="*/ 102094 w 3159202"/>
                  <a:gd name="connsiteY4329" fmla="*/ 619604 h 1703481"/>
                  <a:gd name="connsiteX4330" fmla="*/ 102094 w 3159202"/>
                  <a:gd name="connsiteY4330" fmla="*/ 616880 h 1703481"/>
                  <a:gd name="connsiteX4331" fmla="*/ 107089 w 3159202"/>
                  <a:gd name="connsiteY4331" fmla="*/ 613929 h 1703481"/>
                  <a:gd name="connsiteX4332" fmla="*/ 106635 w 3159202"/>
                  <a:gd name="connsiteY4332" fmla="*/ 612567 h 1703481"/>
                  <a:gd name="connsiteX4333" fmla="*/ 100716 w 3159202"/>
                  <a:gd name="connsiteY4333" fmla="*/ 610523 h 1703481"/>
                  <a:gd name="connsiteX4334" fmla="*/ 97311 w 3159202"/>
                  <a:gd name="connsiteY4334" fmla="*/ 610523 h 1703481"/>
                  <a:gd name="connsiteX4335" fmla="*/ 95722 w 3159202"/>
                  <a:gd name="connsiteY4335" fmla="*/ 607572 h 1703481"/>
                  <a:gd name="connsiteX4336" fmla="*/ 97311 w 3159202"/>
                  <a:gd name="connsiteY4336" fmla="*/ 607572 h 1703481"/>
                  <a:gd name="connsiteX4337" fmla="*/ 98219 w 3159202"/>
                  <a:gd name="connsiteY4337" fmla="*/ 604621 h 1703481"/>
                  <a:gd name="connsiteX4338" fmla="*/ 98219 w 3159202"/>
                  <a:gd name="connsiteY4338" fmla="*/ 601670 h 1703481"/>
                  <a:gd name="connsiteX4339" fmla="*/ 99354 w 3159202"/>
                  <a:gd name="connsiteY4339" fmla="*/ 604394 h 1703481"/>
                  <a:gd name="connsiteX4340" fmla="*/ 101170 w 3159202"/>
                  <a:gd name="connsiteY4340" fmla="*/ 607118 h 1703481"/>
                  <a:gd name="connsiteX4341" fmla="*/ 103214 w 3159202"/>
                  <a:gd name="connsiteY4341" fmla="*/ 607572 h 1703481"/>
                  <a:gd name="connsiteX4342" fmla="*/ 104575 w 3159202"/>
                  <a:gd name="connsiteY4342" fmla="*/ 607345 h 1703481"/>
                  <a:gd name="connsiteX4343" fmla="*/ 107527 w 3159202"/>
                  <a:gd name="connsiteY4343" fmla="*/ 609388 h 1703481"/>
                  <a:gd name="connsiteX4344" fmla="*/ 114581 w 3159202"/>
                  <a:gd name="connsiteY4344" fmla="*/ 610750 h 1703481"/>
                  <a:gd name="connsiteX4345" fmla="*/ 118667 w 3159202"/>
                  <a:gd name="connsiteY4345" fmla="*/ 606664 h 1703481"/>
                  <a:gd name="connsiteX4346" fmla="*/ 119121 w 3159202"/>
                  <a:gd name="connsiteY4346" fmla="*/ 598248 h 1703481"/>
                  <a:gd name="connsiteX4347" fmla="*/ 111159 w 3159202"/>
                  <a:gd name="connsiteY4347" fmla="*/ 598248 h 1703481"/>
                  <a:gd name="connsiteX4348" fmla="*/ 105241 w 3159202"/>
                  <a:gd name="connsiteY4348" fmla="*/ 595070 h 1703481"/>
                  <a:gd name="connsiteX4349" fmla="*/ 101608 w 3159202"/>
                  <a:gd name="connsiteY4349" fmla="*/ 592118 h 1703481"/>
                  <a:gd name="connsiteX4350" fmla="*/ 99792 w 3159202"/>
                  <a:gd name="connsiteY4350" fmla="*/ 589848 h 1703481"/>
                  <a:gd name="connsiteX4351" fmla="*/ 96614 w 3159202"/>
                  <a:gd name="connsiteY4351" fmla="*/ 589848 h 1703481"/>
                  <a:gd name="connsiteX4352" fmla="*/ 95705 w 3159202"/>
                  <a:gd name="connsiteY4352" fmla="*/ 592345 h 1703481"/>
                  <a:gd name="connsiteX4353" fmla="*/ 97295 w 3159202"/>
                  <a:gd name="connsiteY4353" fmla="*/ 595751 h 1703481"/>
                  <a:gd name="connsiteX4354" fmla="*/ 97522 w 3159202"/>
                  <a:gd name="connsiteY4354" fmla="*/ 597794 h 1703481"/>
                  <a:gd name="connsiteX4355" fmla="*/ 94570 w 3159202"/>
                  <a:gd name="connsiteY4355" fmla="*/ 596886 h 1703481"/>
                  <a:gd name="connsiteX4356" fmla="*/ 91392 w 3159202"/>
                  <a:gd name="connsiteY4356" fmla="*/ 595524 h 1703481"/>
                  <a:gd name="connsiteX4357" fmla="*/ 89803 w 3159202"/>
                  <a:gd name="connsiteY4357" fmla="*/ 599837 h 1703481"/>
                  <a:gd name="connsiteX4358" fmla="*/ 89803 w 3159202"/>
                  <a:gd name="connsiteY4358" fmla="*/ 603243 h 1703481"/>
                  <a:gd name="connsiteX4359" fmla="*/ 92754 w 3159202"/>
                  <a:gd name="connsiteY4359" fmla="*/ 604832 h 1703481"/>
                  <a:gd name="connsiteX4360" fmla="*/ 93208 w 3159202"/>
                  <a:gd name="connsiteY4360" fmla="*/ 606421 h 1703481"/>
                  <a:gd name="connsiteX4361" fmla="*/ 86609 w 3159202"/>
                  <a:gd name="connsiteY4361" fmla="*/ 604378 h 1703481"/>
                  <a:gd name="connsiteX4362" fmla="*/ 84111 w 3159202"/>
                  <a:gd name="connsiteY4362" fmla="*/ 606648 h 1703481"/>
                  <a:gd name="connsiteX4363" fmla="*/ 84111 w 3159202"/>
                  <a:gd name="connsiteY4363" fmla="*/ 603469 h 1703481"/>
                  <a:gd name="connsiteX4364" fmla="*/ 79571 w 3159202"/>
                  <a:gd name="connsiteY4364" fmla="*/ 600518 h 1703481"/>
                  <a:gd name="connsiteX4365" fmla="*/ 75258 w 3159202"/>
                  <a:gd name="connsiteY4365" fmla="*/ 598702 h 1703481"/>
                  <a:gd name="connsiteX4366" fmla="*/ 72306 w 3159202"/>
                  <a:gd name="connsiteY4366" fmla="*/ 598475 h 1703481"/>
                  <a:gd name="connsiteX4367" fmla="*/ 72306 w 3159202"/>
                  <a:gd name="connsiteY4367" fmla="*/ 601653 h 1703481"/>
                  <a:gd name="connsiteX4368" fmla="*/ 73895 w 3159202"/>
                  <a:gd name="connsiteY4368" fmla="*/ 603924 h 1703481"/>
                  <a:gd name="connsiteX4369" fmla="*/ 74122 w 3159202"/>
                  <a:gd name="connsiteY4369" fmla="*/ 607783 h 1703481"/>
                  <a:gd name="connsiteX4370" fmla="*/ 73668 w 3159202"/>
                  <a:gd name="connsiteY4370" fmla="*/ 610734 h 1703481"/>
                  <a:gd name="connsiteX4371" fmla="*/ 71171 w 3159202"/>
                  <a:gd name="connsiteY4371" fmla="*/ 612550 h 1703481"/>
                  <a:gd name="connsiteX4372" fmla="*/ 68220 w 3159202"/>
                  <a:gd name="connsiteY4372" fmla="*/ 613231 h 1703481"/>
                  <a:gd name="connsiteX4373" fmla="*/ 64587 w 3159202"/>
                  <a:gd name="connsiteY4373" fmla="*/ 610961 h 1703481"/>
                  <a:gd name="connsiteX4374" fmla="*/ 61636 w 3159202"/>
                  <a:gd name="connsiteY4374" fmla="*/ 608918 h 1703481"/>
                  <a:gd name="connsiteX4375" fmla="*/ 59139 w 3159202"/>
                  <a:gd name="connsiteY4375" fmla="*/ 606194 h 1703481"/>
                  <a:gd name="connsiteX4376" fmla="*/ 57550 w 3159202"/>
                  <a:gd name="connsiteY4376" fmla="*/ 605967 h 1703481"/>
                  <a:gd name="connsiteX4377" fmla="*/ 57550 w 3159202"/>
                  <a:gd name="connsiteY4377" fmla="*/ 608010 h 1703481"/>
                  <a:gd name="connsiteX4378" fmla="*/ 58912 w 3159202"/>
                  <a:gd name="connsiteY4378" fmla="*/ 610280 h 1703481"/>
                  <a:gd name="connsiteX4379" fmla="*/ 57550 w 3159202"/>
                  <a:gd name="connsiteY4379" fmla="*/ 612323 h 1703481"/>
                  <a:gd name="connsiteX4380" fmla="*/ 57550 w 3159202"/>
                  <a:gd name="connsiteY4380" fmla="*/ 617561 h 1703481"/>
                  <a:gd name="connsiteX4381" fmla="*/ 55507 w 3159202"/>
                  <a:gd name="connsiteY4381" fmla="*/ 618469 h 1703481"/>
                  <a:gd name="connsiteX4382" fmla="*/ 53691 w 3159202"/>
                  <a:gd name="connsiteY4382" fmla="*/ 620285 h 1703481"/>
                  <a:gd name="connsiteX4383" fmla="*/ 51874 w 3159202"/>
                  <a:gd name="connsiteY4383" fmla="*/ 619604 h 1703481"/>
                  <a:gd name="connsiteX4384" fmla="*/ 50058 w 3159202"/>
                  <a:gd name="connsiteY4384" fmla="*/ 620512 h 1703481"/>
                  <a:gd name="connsiteX4385" fmla="*/ 50058 w 3159202"/>
                  <a:gd name="connsiteY4385" fmla="*/ 622101 h 1703481"/>
                  <a:gd name="connsiteX4386" fmla="*/ 47334 w 3159202"/>
                  <a:gd name="connsiteY4386" fmla="*/ 624372 h 1703481"/>
                  <a:gd name="connsiteX4387" fmla="*/ 46199 w 3159202"/>
                  <a:gd name="connsiteY4387" fmla="*/ 625280 h 1703481"/>
                  <a:gd name="connsiteX4388" fmla="*/ 43702 w 3159202"/>
                  <a:gd name="connsiteY4388" fmla="*/ 625280 h 1703481"/>
                  <a:gd name="connsiteX4389" fmla="*/ 41204 w 3159202"/>
                  <a:gd name="connsiteY4389" fmla="*/ 625961 h 1703481"/>
                  <a:gd name="connsiteX4390" fmla="*/ 39615 w 3159202"/>
                  <a:gd name="connsiteY4390" fmla="*/ 629139 h 1703481"/>
                  <a:gd name="connsiteX4391" fmla="*/ 39615 w 3159202"/>
                  <a:gd name="connsiteY4391" fmla="*/ 638463 h 1703481"/>
                  <a:gd name="connsiteX4392" fmla="*/ 37118 w 3159202"/>
                  <a:gd name="connsiteY4392" fmla="*/ 639825 h 1703481"/>
                  <a:gd name="connsiteX4393" fmla="*/ 35529 w 3159202"/>
                  <a:gd name="connsiteY4393" fmla="*/ 642550 h 1703481"/>
                  <a:gd name="connsiteX4394" fmla="*/ 32124 w 3159202"/>
                  <a:gd name="connsiteY4394" fmla="*/ 640960 h 1703481"/>
                  <a:gd name="connsiteX4395" fmla="*/ 30308 w 3159202"/>
                  <a:gd name="connsiteY4395" fmla="*/ 642550 h 1703481"/>
                  <a:gd name="connsiteX4396" fmla="*/ 26902 w 3159202"/>
                  <a:gd name="connsiteY4396" fmla="*/ 644593 h 1703481"/>
                  <a:gd name="connsiteX4397" fmla="*/ 24859 w 3159202"/>
                  <a:gd name="connsiteY4397" fmla="*/ 647317 h 1703481"/>
                  <a:gd name="connsiteX4398" fmla="*/ 22589 w 3159202"/>
                  <a:gd name="connsiteY4398" fmla="*/ 649133 h 1703481"/>
                  <a:gd name="connsiteX4399" fmla="*/ 21227 w 3159202"/>
                  <a:gd name="connsiteY4399" fmla="*/ 650268 h 1703481"/>
                  <a:gd name="connsiteX4400" fmla="*/ 28734 w 3159202"/>
                  <a:gd name="connsiteY4400" fmla="*/ 651176 h 1703481"/>
                  <a:gd name="connsiteX4401" fmla="*/ 28962 w 3159202"/>
                  <a:gd name="connsiteY4401" fmla="*/ 652992 h 1703481"/>
                  <a:gd name="connsiteX4402" fmla="*/ 28734 w 3159202"/>
                  <a:gd name="connsiteY4402" fmla="*/ 656398 h 1703481"/>
                  <a:gd name="connsiteX4403" fmla="*/ 27599 w 3159202"/>
                  <a:gd name="connsiteY4403" fmla="*/ 659122 h 1703481"/>
                  <a:gd name="connsiteX4404" fmla="*/ 26010 w 3159202"/>
                  <a:gd name="connsiteY4404" fmla="*/ 662300 h 1703481"/>
                  <a:gd name="connsiteX4405" fmla="*/ 23967 w 3159202"/>
                  <a:gd name="connsiteY4405" fmla="*/ 665706 h 1703481"/>
                  <a:gd name="connsiteX4406" fmla="*/ 22378 w 3159202"/>
                  <a:gd name="connsiteY4406" fmla="*/ 668884 h 1703481"/>
                  <a:gd name="connsiteX4407" fmla="*/ 23059 w 3159202"/>
                  <a:gd name="connsiteY4407" fmla="*/ 672516 h 1703481"/>
                  <a:gd name="connsiteX4408" fmla="*/ 23740 w 3159202"/>
                  <a:gd name="connsiteY4408" fmla="*/ 676603 h 1703481"/>
                  <a:gd name="connsiteX4409" fmla="*/ 23967 w 3159202"/>
                  <a:gd name="connsiteY4409" fmla="*/ 679327 h 1703481"/>
                  <a:gd name="connsiteX4410" fmla="*/ 25102 w 3159202"/>
                  <a:gd name="connsiteY4410" fmla="*/ 682732 h 1703481"/>
                  <a:gd name="connsiteX4411" fmla="*/ 25329 w 3159202"/>
                  <a:gd name="connsiteY4411" fmla="*/ 686251 h 1703481"/>
                  <a:gd name="connsiteX4412" fmla="*/ 26464 w 3159202"/>
                  <a:gd name="connsiteY4412" fmla="*/ 689770 h 1703481"/>
                  <a:gd name="connsiteX4413" fmla="*/ 27826 w 3159202"/>
                  <a:gd name="connsiteY4413" fmla="*/ 690905 h 1703481"/>
                  <a:gd name="connsiteX4414" fmla="*/ 32594 w 3159202"/>
                  <a:gd name="connsiteY4414" fmla="*/ 692721 h 1703481"/>
                  <a:gd name="connsiteX4415" fmla="*/ 35318 w 3159202"/>
                  <a:gd name="connsiteY4415" fmla="*/ 693856 h 1703481"/>
                  <a:gd name="connsiteX4416" fmla="*/ 38042 w 3159202"/>
                  <a:gd name="connsiteY4416" fmla="*/ 695218 h 1703481"/>
                  <a:gd name="connsiteX4417" fmla="*/ 39858 w 3159202"/>
                  <a:gd name="connsiteY4417" fmla="*/ 696807 h 1703481"/>
                  <a:gd name="connsiteX4418" fmla="*/ 41448 w 3159202"/>
                  <a:gd name="connsiteY4418" fmla="*/ 699078 h 1703481"/>
                  <a:gd name="connsiteX4419" fmla="*/ 43037 w 3159202"/>
                  <a:gd name="connsiteY4419" fmla="*/ 701802 h 1703481"/>
                  <a:gd name="connsiteX4420" fmla="*/ 44626 w 3159202"/>
                  <a:gd name="connsiteY4420" fmla="*/ 704980 h 1703481"/>
                  <a:gd name="connsiteX4421" fmla="*/ 45988 w 3159202"/>
                  <a:gd name="connsiteY4421" fmla="*/ 707704 h 1703481"/>
                  <a:gd name="connsiteX4422" fmla="*/ 47577 w 3159202"/>
                  <a:gd name="connsiteY4422" fmla="*/ 711110 h 1703481"/>
                  <a:gd name="connsiteX4423" fmla="*/ 50983 w 3159202"/>
                  <a:gd name="connsiteY4423" fmla="*/ 714742 h 1703481"/>
                  <a:gd name="connsiteX4424" fmla="*/ 53253 w 3159202"/>
                  <a:gd name="connsiteY4424" fmla="*/ 716558 h 1703481"/>
                  <a:gd name="connsiteX4425" fmla="*/ 54161 w 3159202"/>
                  <a:gd name="connsiteY4425" fmla="*/ 719509 h 1703481"/>
                  <a:gd name="connsiteX4426" fmla="*/ 54161 w 3159202"/>
                  <a:gd name="connsiteY4426" fmla="*/ 722234 h 1703481"/>
                  <a:gd name="connsiteX4427" fmla="*/ 52799 w 3159202"/>
                  <a:gd name="connsiteY4427" fmla="*/ 725866 h 1703481"/>
                  <a:gd name="connsiteX4428" fmla="*/ 49847 w 3159202"/>
                  <a:gd name="connsiteY4428" fmla="*/ 730860 h 1703481"/>
                  <a:gd name="connsiteX4429" fmla="*/ 45761 w 3159202"/>
                  <a:gd name="connsiteY4429" fmla="*/ 737233 h 1703481"/>
                  <a:gd name="connsiteX4430" fmla="*/ 41902 w 3159202"/>
                  <a:gd name="connsiteY4430" fmla="*/ 743152 h 1703481"/>
                  <a:gd name="connsiteX4431" fmla="*/ 38950 w 3159202"/>
                  <a:gd name="connsiteY4431" fmla="*/ 747920 h 1703481"/>
                  <a:gd name="connsiteX4432" fmla="*/ 34864 w 3159202"/>
                  <a:gd name="connsiteY4432" fmla="*/ 755427 h 1703481"/>
                  <a:gd name="connsiteX4433" fmla="*/ 34183 w 3159202"/>
                  <a:gd name="connsiteY4433" fmla="*/ 758379 h 1703481"/>
                  <a:gd name="connsiteX4434" fmla="*/ 35091 w 3159202"/>
                  <a:gd name="connsiteY4434" fmla="*/ 762465 h 1703481"/>
                  <a:gd name="connsiteX4435" fmla="*/ 36453 w 3159202"/>
                  <a:gd name="connsiteY4435" fmla="*/ 766551 h 1703481"/>
                  <a:gd name="connsiteX4436" fmla="*/ 39178 w 3159202"/>
                  <a:gd name="connsiteY4436" fmla="*/ 770411 h 1703481"/>
                  <a:gd name="connsiteX4437" fmla="*/ 43037 w 3159202"/>
                  <a:gd name="connsiteY4437" fmla="*/ 777465 h 1703481"/>
                  <a:gd name="connsiteX4438" fmla="*/ 45761 w 3159202"/>
                  <a:gd name="connsiteY4438" fmla="*/ 784064 h 1703481"/>
                  <a:gd name="connsiteX4439" fmla="*/ 48485 w 3159202"/>
                  <a:gd name="connsiteY4439" fmla="*/ 790891 h 1703481"/>
                  <a:gd name="connsiteX4440" fmla="*/ 50529 w 3159202"/>
                  <a:gd name="connsiteY4440" fmla="*/ 796583 h 1703481"/>
                  <a:gd name="connsiteX4441" fmla="*/ 52799 w 3159202"/>
                  <a:gd name="connsiteY4441" fmla="*/ 799534 h 1703481"/>
                  <a:gd name="connsiteX4442" fmla="*/ 54388 w 3159202"/>
                  <a:gd name="connsiteY4442" fmla="*/ 805907 h 1703481"/>
                  <a:gd name="connsiteX4443" fmla="*/ 55750 w 3159202"/>
                  <a:gd name="connsiteY4443" fmla="*/ 810447 h 1703481"/>
                  <a:gd name="connsiteX4444" fmla="*/ 56431 w 3159202"/>
                  <a:gd name="connsiteY4444" fmla="*/ 814534 h 1703481"/>
                  <a:gd name="connsiteX4445" fmla="*/ 57112 w 3159202"/>
                  <a:gd name="connsiteY4445" fmla="*/ 821134 h 1703481"/>
                  <a:gd name="connsiteX4446" fmla="*/ 52118 w 3159202"/>
                  <a:gd name="connsiteY4446" fmla="*/ 822950 h 1703481"/>
                  <a:gd name="connsiteX4447" fmla="*/ 48939 w 3159202"/>
                  <a:gd name="connsiteY4447" fmla="*/ 824766 h 1703481"/>
                  <a:gd name="connsiteX4448" fmla="*/ 51890 w 3159202"/>
                  <a:gd name="connsiteY4448" fmla="*/ 828852 h 1703481"/>
                  <a:gd name="connsiteX4449" fmla="*/ 48939 w 3159202"/>
                  <a:gd name="connsiteY4449" fmla="*/ 831123 h 1703481"/>
                  <a:gd name="connsiteX4450" fmla="*/ 48939 w 3159202"/>
                  <a:gd name="connsiteY4450" fmla="*/ 838403 h 1703481"/>
                  <a:gd name="connsiteX4451" fmla="*/ 47577 w 3159202"/>
                  <a:gd name="connsiteY4451" fmla="*/ 840674 h 1703481"/>
                  <a:gd name="connsiteX4452" fmla="*/ 45988 w 3159202"/>
                  <a:gd name="connsiteY4452" fmla="*/ 842944 h 1703481"/>
                  <a:gd name="connsiteX4453" fmla="*/ 46215 w 3159202"/>
                  <a:gd name="connsiteY4453" fmla="*/ 844079 h 1703481"/>
                  <a:gd name="connsiteX4454" fmla="*/ 49166 w 3159202"/>
                  <a:gd name="connsiteY4454" fmla="*/ 844079 h 1703481"/>
                  <a:gd name="connsiteX4455" fmla="*/ 50983 w 3159202"/>
                  <a:gd name="connsiteY4455" fmla="*/ 846122 h 1703481"/>
                  <a:gd name="connsiteX4456" fmla="*/ 52345 w 3159202"/>
                  <a:gd name="connsiteY4456" fmla="*/ 850209 h 1703481"/>
                  <a:gd name="connsiteX4457" fmla="*/ 50074 w 3159202"/>
                  <a:gd name="connsiteY4457" fmla="*/ 852025 h 1703481"/>
                  <a:gd name="connsiteX4458" fmla="*/ 47577 w 3159202"/>
                  <a:gd name="connsiteY4458" fmla="*/ 852025 h 1703481"/>
                  <a:gd name="connsiteX4459" fmla="*/ 45761 w 3159202"/>
                  <a:gd name="connsiteY4459" fmla="*/ 856792 h 1703481"/>
                  <a:gd name="connsiteX4460" fmla="*/ 46442 w 3159202"/>
                  <a:gd name="connsiteY4460" fmla="*/ 860879 h 1703481"/>
                  <a:gd name="connsiteX4461" fmla="*/ 47350 w 3159202"/>
                  <a:gd name="connsiteY4461" fmla="*/ 863830 h 1703481"/>
                  <a:gd name="connsiteX4462" fmla="*/ 48939 w 3159202"/>
                  <a:gd name="connsiteY4462" fmla="*/ 865873 h 1703481"/>
                  <a:gd name="connsiteX4463" fmla="*/ 55085 w 3159202"/>
                  <a:gd name="connsiteY4463" fmla="*/ 865873 h 1703481"/>
                  <a:gd name="connsiteX4464" fmla="*/ 56901 w 3159202"/>
                  <a:gd name="connsiteY4464" fmla="*/ 868143 h 1703481"/>
                  <a:gd name="connsiteX4465" fmla="*/ 57582 w 3159202"/>
                  <a:gd name="connsiteY4465" fmla="*/ 873381 h 1703481"/>
                  <a:gd name="connsiteX4466" fmla="*/ 54177 w 3159202"/>
                  <a:gd name="connsiteY4466" fmla="*/ 875878 h 1703481"/>
                  <a:gd name="connsiteX4467" fmla="*/ 54404 w 3159202"/>
                  <a:gd name="connsiteY4467" fmla="*/ 880191 h 1703481"/>
                  <a:gd name="connsiteX4468" fmla="*/ 55539 w 3159202"/>
                  <a:gd name="connsiteY4468" fmla="*/ 886564 h 1703481"/>
                  <a:gd name="connsiteX4469" fmla="*/ 58036 w 3159202"/>
                  <a:gd name="connsiteY4469" fmla="*/ 888153 h 1703481"/>
                  <a:gd name="connsiteX4470" fmla="*/ 61214 w 3159202"/>
                  <a:gd name="connsiteY4470" fmla="*/ 890197 h 1703481"/>
                  <a:gd name="connsiteX4471" fmla="*/ 64847 w 3159202"/>
                  <a:gd name="connsiteY4471" fmla="*/ 892921 h 1703481"/>
                  <a:gd name="connsiteX4472" fmla="*/ 65528 w 3159202"/>
                  <a:gd name="connsiteY4472" fmla="*/ 897688 h 1703481"/>
                  <a:gd name="connsiteX4473" fmla="*/ 65755 w 3159202"/>
                  <a:gd name="connsiteY4473" fmla="*/ 901321 h 1703481"/>
                  <a:gd name="connsiteX4474" fmla="*/ 62577 w 3159202"/>
                  <a:gd name="connsiteY4474" fmla="*/ 906088 h 1703481"/>
                  <a:gd name="connsiteX4475" fmla="*/ 61214 w 3159202"/>
                  <a:gd name="connsiteY4475" fmla="*/ 908358 h 1703481"/>
                  <a:gd name="connsiteX4476" fmla="*/ 60079 w 3159202"/>
                  <a:gd name="connsiteY4476" fmla="*/ 910628 h 1703481"/>
                  <a:gd name="connsiteX4477" fmla="*/ 57355 w 3159202"/>
                  <a:gd name="connsiteY4477" fmla="*/ 913580 h 1703481"/>
                  <a:gd name="connsiteX4478" fmla="*/ 54631 w 3159202"/>
                  <a:gd name="connsiteY4478" fmla="*/ 914715 h 1703481"/>
                  <a:gd name="connsiteX4479" fmla="*/ 54404 w 3159202"/>
                  <a:gd name="connsiteY4479" fmla="*/ 917666 h 1703481"/>
                  <a:gd name="connsiteX4480" fmla="*/ 59171 w 3159202"/>
                  <a:gd name="connsiteY4480" fmla="*/ 921752 h 1703481"/>
                  <a:gd name="connsiteX4481" fmla="*/ 60079 w 3159202"/>
                  <a:gd name="connsiteY4481" fmla="*/ 924477 h 1703481"/>
                  <a:gd name="connsiteX4482" fmla="*/ 65317 w 3159202"/>
                  <a:gd name="connsiteY4482" fmla="*/ 927655 h 1703481"/>
                  <a:gd name="connsiteX4483" fmla="*/ 67133 w 3159202"/>
                  <a:gd name="connsiteY4483" fmla="*/ 930833 h 1703481"/>
                  <a:gd name="connsiteX4484" fmla="*/ 71447 w 3159202"/>
                  <a:gd name="connsiteY4484" fmla="*/ 933103 h 1703481"/>
                  <a:gd name="connsiteX4485" fmla="*/ 74852 w 3159202"/>
                  <a:gd name="connsiteY4485" fmla="*/ 936055 h 1703481"/>
                  <a:gd name="connsiteX4486" fmla="*/ 78939 w 3159202"/>
                  <a:gd name="connsiteY4486" fmla="*/ 939233 h 1703481"/>
                  <a:gd name="connsiteX4487" fmla="*/ 80074 w 3159202"/>
                  <a:gd name="connsiteY4487" fmla="*/ 942184 h 1703481"/>
                  <a:gd name="connsiteX4488" fmla="*/ 80755 w 3159202"/>
                  <a:gd name="connsiteY4488" fmla="*/ 945136 h 1703481"/>
                  <a:gd name="connsiteX4489" fmla="*/ 82798 w 3159202"/>
                  <a:gd name="connsiteY4489" fmla="*/ 948768 h 1703481"/>
                  <a:gd name="connsiteX4490" fmla="*/ 85976 w 3159202"/>
                  <a:gd name="connsiteY4490" fmla="*/ 952400 h 1703481"/>
                  <a:gd name="connsiteX4491" fmla="*/ 86657 w 3159202"/>
                  <a:gd name="connsiteY4491" fmla="*/ 955352 h 1703481"/>
                  <a:gd name="connsiteX4492" fmla="*/ 80284 w 3159202"/>
                  <a:gd name="connsiteY4492" fmla="*/ 972864 h 1703481"/>
                  <a:gd name="connsiteX4493" fmla="*/ 72095 w 3159202"/>
                  <a:gd name="connsiteY4493" fmla="*/ 982870 h 1703481"/>
                  <a:gd name="connsiteX4494" fmla="*/ 65042 w 3159202"/>
                  <a:gd name="connsiteY4494" fmla="*/ 991967 h 1703481"/>
                  <a:gd name="connsiteX4495" fmla="*/ 55490 w 3159202"/>
                  <a:gd name="connsiteY4495" fmla="*/ 1004242 h 1703481"/>
                  <a:gd name="connsiteX4496" fmla="*/ 49345 w 3159202"/>
                  <a:gd name="connsiteY4496" fmla="*/ 1013566 h 1703481"/>
                  <a:gd name="connsiteX4497" fmla="*/ 43880 w 3159202"/>
                  <a:gd name="connsiteY4497" fmla="*/ 1018106 h 1703481"/>
                  <a:gd name="connsiteX4498" fmla="*/ 37961 w 3159202"/>
                  <a:gd name="connsiteY4498" fmla="*/ 1026976 h 1703481"/>
                  <a:gd name="connsiteX4499" fmla="*/ 30453 w 3159202"/>
                  <a:gd name="connsiteY4499" fmla="*/ 1033349 h 1703481"/>
                  <a:gd name="connsiteX4500" fmla="*/ 26821 w 3159202"/>
                  <a:gd name="connsiteY4500" fmla="*/ 1039949 h 1703481"/>
                  <a:gd name="connsiteX4501" fmla="*/ 23416 w 3159202"/>
                  <a:gd name="connsiteY4501" fmla="*/ 1039949 h 1703481"/>
                  <a:gd name="connsiteX4502" fmla="*/ 16362 w 3159202"/>
                  <a:gd name="connsiteY4502" fmla="*/ 1047911 h 1703481"/>
                  <a:gd name="connsiteX4503" fmla="*/ 11367 w 3159202"/>
                  <a:gd name="connsiteY4503" fmla="*/ 1054057 h 1703481"/>
                  <a:gd name="connsiteX4504" fmla="*/ 7735 w 3159202"/>
                  <a:gd name="connsiteY4504" fmla="*/ 1058824 h 1703481"/>
                  <a:gd name="connsiteX4505" fmla="*/ 9324 w 3159202"/>
                  <a:gd name="connsiteY4505" fmla="*/ 1060413 h 1703481"/>
                  <a:gd name="connsiteX4506" fmla="*/ 15697 w 3159202"/>
                  <a:gd name="connsiteY4506" fmla="*/ 1060413 h 1703481"/>
                  <a:gd name="connsiteX4507" fmla="*/ 18648 w 3159202"/>
                  <a:gd name="connsiteY4507" fmla="*/ 1054949 h 1703481"/>
                  <a:gd name="connsiteX4508" fmla="*/ 22735 w 3159202"/>
                  <a:gd name="connsiteY4508" fmla="*/ 1053587 h 1703481"/>
                  <a:gd name="connsiteX4509" fmla="*/ 25913 w 3159202"/>
                  <a:gd name="connsiteY4509" fmla="*/ 1052225 h 1703481"/>
                  <a:gd name="connsiteX4510" fmla="*/ 27275 w 3159202"/>
                  <a:gd name="connsiteY4510" fmla="*/ 1047684 h 1703481"/>
                  <a:gd name="connsiteX4511" fmla="*/ 28637 w 3159202"/>
                  <a:gd name="connsiteY4511" fmla="*/ 1050862 h 1703481"/>
                  <a:gd name="connsiteX4512" fmla="*/ 27275 w 3159202"/>
                  <a:gd name="connsiteY4512" fmla="*/ 1055176 h 1703481"/>
                  <a:gd name="connsiteX4513" fmla="*/ 26367 w 3159202"/>
                  <a:gd name="connsiteY4513" fmla="*/ 1060397 h 1703481"/>
                  <a:gd name="connsiteX4514" fmla="*/ 27275 w 3159202"/>
                  <a:gd name="connsiteY4514" fmla="*/ 1063576 h 1703481"/>
                  <a:gd name="connsiteX4515" fmla="*/ 22962 w 3159202"/>
                  <a:gd name="connsiteY4515" fmla="*/ 1060170 h 1703481"/>
                  <a:gd name="connsiteX4516" fmla="*/ 24097 w 3159202"/>
                  <a:gd name="connsiteY4516" fmla="*/ 1065862 h 1703481"/>
                  <a:gd name="connsiteX4517" fmla="*/ 27502 w 3159202"/>
                  <a:gd name="connsiteY4517" fmla="*/ 1068586 h 1703481"/>
                  <a:gd name="connsiteX4518" fmla="*/ 28864 w 3159202"/>
                  <a:gd name="connsiteY4518" fmla="*/ 1066997 h 1703481"/>
                  <a:gd name="connsiteX4519" fmla="*/ 29999 w 3159202"/>
                  <a:gd name="connsiteY4519" fmla="*/ 1068586 h 1703481"/>
                  <a:gd name="connsiteX4520" fmla="*/ 32724 w 3159202"/>
                  <a:gd name="connsiteY4520" fmla="*/ 1072446 h 1703481"/>
                  <a:gd name="connsiteX4521" fmla="*/ 34313 w 3159202"/>
                  <a:gd name="connsiteY4521" fmla="*/ 1074489 h 1703481"/>
                  <a:gd name="connsiteX4522" fmla="*/ 50464 w 3159202"/>
                  <a:gd name="connsiteY4522" fmla="*/ 1074489 h 1703481"/>
                  <a:gd name="connsiteX4523" fmla="*/ 52734 w 3159202"/>
                  <a:gd name="connsiteY4523" fmla="*/ 1076986 h 1703481"/>
                  <a:gd name="connsiteX4524" fmla="*/ 52734 w 3159202"/>
                  <a:gd name="connsiteY4524" fmla="*/ 1081299 h 1703481"/>
                  <a:gd name="connsiteX4525" fmla="*/ 55685 w 3159202"/>
                  <a:gd name="connsiteY4525" fmla="*/ 1081299 h 1703481"/>
                  <a:gd name="connsiteX4526" fmla="*/ 57728 w 3159202"/>
                  <a:gd name="connsiteY4526" fmla="*/ 1084251 h 1703481"/>
                  <a:gd name="connsiteX4527" fmla="*/ 57728 w 3159202"/>
                  <a:gd name="connsiteY4527" fmla="*/ 1086521 h 1703481"/>
                  <a:gd name="connsiteX4528" fmla="*/ 53869 w 3159202"/>
                  <a:gd name="connsiteY4528" fmla="*/ 1086521 h 1703481"/>
                  <a:gd name="connsiteX4529" fmla="*/ 48404 w 3159202"/>
                  <a:gd name="connsiteY4529" fmla="*/ 1085386 h 1703481"/>
                  <a:gd name="connsiteX4530" fmla="*/ 46588 w 3159202"/>
                  <a:gd name="connsiteY4530" fmla="*/ 1083570 h 1703481"/>
                  <a:gd name="connsiteX4531" fmla="*/ 41350 w 3159202"/>
                  <a:gd name="connsiteY4531" fmla="*/ 1082888 h 1703481"/>
                  <a:gd name="connsiteX4532" fmla="*/ 37037 w 3159202"/>
                  <a:gd name="connsiteY4532" fmla="*/ 1081980 h 1703481"/>
                  <a:gd name="connsiteX4533" fmla="*/ 32724 w 3159202"/>
                  <a:gd name="connsiteY4533" fmla="*/ 1084932 h 1703481"/>
                  <a:gd name="connsiteX4534" fmla="*/ 34540 w 3159202"/>
                  <a:gd name="connsiteY4534" fmla="*/ 1086521 h 1703481"/>
                  <a:gd name="connsiteX4535" fmla="*/ 32270 w 3159202"/>
                  <a:gd name="connsiteY4535" fmla="*/ 1088564 h 1703481"/>
                  <a:gd name="connsiteX4536" fmla="*/ 30453 w 3159202"/>
                  <a:gd name="connsiteY4536" fmla="*/ 1089699 h 1703481"/>
                  <a:gd name="connsiteX4537" fmla="*/ 27502 w 3159202"/>
                  <a:gd name="connsiteY4537" fmla="*/ 1091515 h 1703481"/>
                  <a:gd name="connsiteX4538" fmla="*/ 22962 w 3159202"/>
                  <a:gd name="connsiteY4538" fmla="*/ 1088110 h 1703481"/>
                  <a:gd name="connsiteX4539" fmla="*/ 21145 w 3159202"/>
                  <a:gd name="connsiteY4539" fmla="*/ 1091515 h 1703481"/>
                  <a:gd name="connsiteX4540" fmla="*/ 20919 w 3159202"/>
                  <a:gd name="connsiteY4540" fmla="*/ 1093559 h 1703481"/>
                  <a:gd name="connsiteX4541" fmla="*/ 20919 w 3159202"/>
                  <a:gd name="connsiteY4541" fmla="*/ 1094921 h 1703481"/>
                  <a:gd name="connsiteX4542" fmla="*/ 18194 w 3159202"/>
                  <a:gd name="connsiteY4542" fmla="*/ 1094921 h 1703481"/>
                  <a:gd name="connsiteX4543" fmla="*/ 16378 w 3159202"/>
                  <a:gd name="connsiteY4543" fmla="*/ 1092650 h 1703481"/>
                  <a:gd name="connsiteX4544" fmla="*/ 15697 w 3159202"/>
                  <a:gd name="connsiteY4544" fmla="*/ 1090153 h 1703481"/>
                  <a:gd name="connsiteX4545" fmla="*/ 14108 w 3159202"/>
                  <a:gd name="connsiteY4545" fmla="*/ 1090153 h 1703481"/>
                  <a:gd name="connsiteX4546" fmla="*/ 12519 w 3159202"/>
                  <a:gd name="connsiteY4546" fmla="*/ 1093559 h 1703481"/>
                  <a:gd name="connsiteX4547" fmla="*/ 13427 w 3159202"/>
                  <a:gd name="connsiteY4547" fmla="*/ 1096510 h 1703481"/>
                  <a:gd name="connsiteX4548" fmla="*/ 13881 w 3159202"/>
                  <a:gd name="connsiteY4548" fmla="*/ 1099688 h 1703481"/>
                  <a:gd name="connsiteX4549" fmla="*/ 13654 w 3159202"/>
                  <a:gd name="connsiteY4549" fmla="*/ 1102185 h 1703481"/>
                  <a:gd name="connsiteX4550" fmla="*/ 17059 w 3159202"/>
                  <a:gd name="connsiteY4550" fmla="*/ 1107650 h 1703481"/>
                  <a:gd name="connsiteX4551" fmla="*/ 11140 w 3159202"/>
                  <a:gd name="connsiteY4551" fmla="*/ 1113342 h 1703481"/>
                  <a:gd name="connsiteX4552" fmla="*/ 9324 w 3159202"/>
                  <a:gd name="connsiteY4552" fmla="*/ 1116747 h 1703481"/>
                  <a:gd name="connsiteX4553" fmla="*/ 7735 w 3159202"/>
                  <a:gd name="connsiteY4553" fmla="*/ 1120606 h 1703481"/>
                  <a:gd name="connsiteX4554" fmla="*/ 7281 w 3159202"/>
                  <a:gd name="connsiteY4554" fmla="*/ 1123331 h 1703481"/>
                  <a:gd name="connsiteX4555" fmla="*/ 1589 w 3159202"/>
                  <a:gd name="connsiteY4555" fmla="*/ 1127644 h 1703481"/>
                  <a:gd name="connsiteX4556" fmla="*/ 681 w 3159202"/>
                  <a:gd name="connsiteY4556" fmla="*/ 1129006 h 1703481"/>
                  <a:gd name="connsiteX4557" fmla="*/ 0 w 3159202"/>
                  <a:gd name="connsiteY4557" fmla="*/ 1131049 h 1703481"/>
                  <a:gd name="connsiteX4558" fmla="*/ 1362 w 3159202"/>
                  <a:gd name="connsiteY4558" fmla="*/ 1135817 h 1703481"/>
                  <a:gd name="connsiteX4559" fmla="*/ 2951 w 3159202"/>
                  <a:gd name="connsiteY4559" fmla="*/ 1139222 h 1703481"/>
                  <a:gd name="connsiteX4560" fmla="*/ 4768 w 3159202"/>
                  <a:gd name="connsiteY4560" fmla="*/ 1144217 h 1703481"/>
                  <a:gd name="connsiteX4561" fmla="*/ 2951 w 3159202"/>
                  <a:gd name="connsiteY4561" fmla="*/ 1150589 h 1703481"/>
                  <a:gd name="connsiteX4562" fmla="*/ 4995 w 3159202"/>
                  <a:gd name="connsiteY4562" fmla="*/ 1155584 h 1703481"/>
                  <a:gd name="connsiteX4563" fmla="*/ 5449 w 3159202"/>
                  <a:gd name="connsiteY4563" fmla="*/ 1159216 h 1703481"/>
                  <a:gd name="connsiteX4564" fmla="*/ 5449 w 3159202"/>
                  <a:gd name="connsiteY4564" fmla="*/ 1161032 h 1703481"/>
                  <a:gd name="connsiteX4565" fmla="*/ 8854 w 3159202"/>
                  <a:gd name="connsiteY4565" fmla="*/ 1164665 h 1703481"/>
                  <a:gd name="connsiteX4566" fmla="*/ 8173 w 3159202"/>
                  <a:gd name="connsiteY4566" fmla="*/ 1167389 h 1703481"/>
                  <a:gd name="connsiteX4567" fmla="*/ 4314 w 3159202"/>
                  <a:gd name="connsiteY4567" fmla="*/ 1167389 h 1703481"/>
                  <a:gd name="connsiteX4568" fmla="*/ 2497 w 3159202"/>
                  <a:gd name="connsiteY4568" fmla="*/ 1171021 h 1703481"/>
                  <a:gd name="connsiteX4569" fmla="*/ 0 w 3159202"/>
                  <a:gd name="connsiteY4569" fmla="*/ 1174654 h 1703481"/>
                  <a:gd name="connsiteX4570" fmla="*/ 0 w 3159202"/>
                  <a:gd name="connsiteY4570" fmla="*/ 1178740 h 1703481"/>
                  <a:gd name="connsiteX4571" fmla="*/ 3178 w 3159202"/>
                  <a:gd name="connsiteY4571" fmla="*/ 1179194 h 1703481"/>
                  <a:gd name="connsiteX4572" fmla="*/ 3860 w 3159202"/>
                  <a:gd name="connsiteY4572" fmla="*/ 1181918 h 1703481"/>
                  <a:gd name="connsiteX4573" fmla="*/ 8400 w 3159202"/>
                  <a:gd name="connsiteY4573" fmla="*/ 1185778 h 1703481"/>
                  <a:gd name="connsiteX4574" fmla="*/ 10216 w 3159202"/>
                  <a:gd name="connsiteY4574" fmla="*/ 1189183 h 1703481"/>
                  <a:gd name="connsiteX4575" fmla="*/ 9308 w 3159202"/>
                  <a:gd name="connsiteY4575" fmla="*/ 1193269 h 1703481"/>
                  <a:gd name="connsiteX4576" fmla="*/ 8400 w 3159202"/>
                  <a:gd name="connsiteY4576" fmla="*/ 1193723 h 1703481"/>
                  <a:gd name="connsiteX4577" fmla="*/ 8400 w 3159202"/>
                  <a:gd name="connsiteY4577" fmla="*/ 1201458 h 1703481"/>
                  <a:gd name="connsiteX4578" fmla="*/ 6584 w 3159202"/>
                  <a:gd name="connsiteY4578" fmla="*/ 1201458 h 1703481"/>
                  <a:gd name="connsiteX4579" fmla="*/ 6357 w 3159202"/>
                  <a:gd name="connsiteY4579" fmla="*/ 1204182 h 1703481"/>
                  <a:gd name="connsiteX4580" fmla="*/ 9762 w 3159202"/>
                  <a:gd name="connsiteY4580" fmla="*/ 1204182 h 1703481"/>
                  <a:gd name="connsiteX4581" fmla="*/ 11578 w 3159202"/>
                  <a:gd name="connsiteY4581" fmla="*/ 1205317 h 1703481"/>
                  <a:gd name="connsiteX4582" fmla="*/ 11805 w 3159202"/>
                  <a:gd name="connsiteY4582" fmla="*/ 1207588 h 1703481"/>
                  <a:gd name="connsiteX4583" fmla="*/ 12486 w 3159202"/>
                  <a:gd name="connsiteY4583" fmla="*/ 1210085 h 1703481"/>
                  <a:gd name="connsiteX4584" fmla="*/ 13848 w 3159202"/>
                  <a:gd name="connsiteY4584" fmla="*/ 1212809 h 1703481"/>
                  <a:gd name="connsiteX4585" fmla="*/ 15892 w 3159202"/>
                  <a:gd name="connsiteY4585" fmla="*/ 1215079 h 1703481"/>
                  <a:gd name="connsiteX4586" fmla="*/ 15211 w 3159202"/>
                  <a:gd name="connsiteY4586" fmla="*/ 1216668 h 1703481"/>
                  <a:gd name="connsiteX4587" fmla="*/ 17027 w 3159202"/>
                  <a:gd name="connsiteY4587" fmla="*/ 1220301 h 1703481"/>
                  <a:gd name="connsiteX4588" fmla="*/ 17935 w 3159202"/>
                  <a:gd name="connsiteY4588" fmla="*/ 1223252 h 1703481"/>
                  <a:gd name="connsiteX4589" fmla="*/ 17935 w 3159202"/>
                  <a:gd name="connsiteY4589" fmla="*/ 1226884 h 1703481"/>
                  <a:gd name="connsiteX4590" fmla="*/ 16119 w 3159202"/>
                  <a:gd name="connsiteY4590" fmla="*/ 1229609 h 1703481"/>
                  <a:gd name="connsiteX4591" fmla="*/ 19070 w 3159202"/>
                  <a:gd name="connsiteY4591" fmla="*/ 1233695 h 1703481"/>
                  <a:gd name="connsiteX4592" fmla="*/ 21340 w 3159202"/>
                  <a:gd name="connsiteY4592" fmla="*/ 1233695 h 1703481"/>
                  <a:gd name="connsiteX4593" fmla="*/ 25199 w 3159202"/>
                  <a:gd name="connsiteY4593" fmla="*/ 1231425 h 1703481"/>
                  <a:gd name="connsiteX4594" fmla="*/ 26788 w 3159202"/>
                  <a:gd name="connsiteY4594" fmla="*/ 1232560 h 1703481"/>
                  <a:gd name="connsiteX4595" fmla="*/ 27470 w 3159202"/>
                  <a:gd name="connsiteY4595" fmla="*/ 1235511 h 1703481"/>
                  <a:gd name="connsiteX4596" fmla="*/ 29059 w 3159202"/>
                  <a:gd name="connsiteY4596" fmla="*/ 1237100 h 1703481"/>
                  <a:gd name="connsiteX4597" fmla="*/ 30421 w 3159202"/>
                  <a:gd name="connsiteY4597" fmla="*/ 1237100 h 1703481"/>
                  <a:gd name="connsiteX4598" fmla="*/ 35658 w 3159202"/>
                  <a:gd name="connsiteY4598" fmla="*/ 1234830 h 1703481"/>
                  <a:gd name="connsiteX4599" fmla="*/ 38610 w 3159202"/>
                  <a:gd name="connsiteY4599" fmla="*/ 1235965 h 1703481"/>
                  <a:gd name="connsiteX4600" fmla="*/ 41107 w 3159202"/>
                  <a:gd name="connsiteY4600" fmla="*/ 1237100 h 1703481"/>
                  <a:gd name="connsiteX4601" fmla="*/ 43604 w 3159202"/>
                  <a:gd name="connsiteY4601" fmla="*/ 1237100 h 1703481"/>
                  <a:gd name="connsiteX4602" fmla="*/ 43831 w 3159202"/>
                  <a:gd name="connsiteY4602" fmla="*/ 1239825 h 1703481"/>
                  <a:gd name="connsiteX4603" fmla="*/ 41561 w 3159202"/>
                  <a:gd name="connsiteY4603" fmla="*/ 1241187 h 1703481"/>
                  <a:gd name="connsiteX4604" fmla="*/ 41107 w 3159202"/>
                  <a:gd name="connsiteY4604" fmla="*/ 1243911 h 1703481"/>
                  <a:gd name="connsiteX4605" fmla="*/ 41788 w 3159202"/>
                  <a:gd name="connsiteY4605" fmla="*/ 1245727 h 1703481"/>
                  <a:gd name="connsiteX4606" fmla="*/ 46102 w 3159202"/>
                  <a:gd name="connsiteY4606" fmla="*/ 1245727 h 1703481"/>
                  <a:gd name="connsiteX4607" fmla="*/ 47691 w 3159202"/>
                  <a:gd name="connsiteY4607" fmla="*/ 1244365 h 1703481"/>
                  <a:gd name="connsiteX4608" fmla="*/ 50188 w 3159202"/>
                  <a:gd name="connsiteY4608" fmla="*/ 1244138 h 1703481"/>
                  <a:gd name="connsiteX4609" fmla="*/ 52004 w 3159202"/>
                  <a:gd name="connsiteY4609" fmla="*/ 1241868 h 1703481"/>
                  <a:gd name="connsiteX4610" fmla="*/ 54274 w 3159202"/>
                  <a:gd name="connsiteY4610" fmla="*/ 1241641 h 1703481"/>
                  <a:gd name="connsiteX4611" fmla="*/ 57453 w 3159202"/>
                  <a:gd name="connsiteY4611" fmla="*/ 1242095 h 1703481"/>
                  <a:gd name="connsiteX4612" fmla="*/ 60858 w 3159202"/>
                  <a:gd name="connsiteY4612" fmla="*/ 1242549 h 1703481"/>
                  <a:gd name="connsiteX4613" fmla="*/ 62220 w 3159202"/>
                  <a:gd name="connsiteY4613" fmla="*/ 1243457 h 1703481"/>
                  <a:gd name="connsiteX4614" fmla="*/ 64263 w 3159202"/>
                  <a:gd name="connsiteY4614" fmla="*/ 1243684 h 1703481"/>
                  <a:gd name="connsiteX4615" fmla="*/ 65398 w 3159202"/>
                  <a:gd name="connsiteY4615" fmla="*/ 1245727 h 1703481"/>
                  <a:gd name="connsiteX4616" fmla="*/ 67215 w 3159202"/>
                  <a:gd name="connsiteY4616" fmla="*/ 1248224 h 1703481"/>
                  <a:gd name="connsiteX4617" fmla="*/ 69712 w 3159202"/>
                  <a:gd name="connsiteY4617" fmla="*/ 1249359 h 1703481"/>
                  <a:gd name="connsiteX4618" fmla="*/ 71528 w 3159202"/>
                  <a:gd name="connsiteY4618" fmla="*/ 1249359 h 1703481"/>
                  <a:gd name="connsiteX4619" fmla="*/ 73798 w 3159202"/>
                  <a:gd name="connsiteY4619" fmla="*/ 1251176 h 1703481"/>
                  <a:gd name="connsiteX4620" fmla="*/ 73344 w 3159202"/>
                  <a:gd name="connsiteY4620" fmla="*/ 1254808 h 1703481"/>
                  <a:gd name="connsiteX4621" fmla="*/ 74706 w 3159202"/>
                  <a:gd name="connsiteY4621" fmla="*/ 1258213 h 1703481"/>
                  <a:gd name="connsiteX4622" fmla="*/ 71528 w 3159202"/>
                  <a:gd name="connsiteY4622" fmla="*/ 1261619 h 1703481"/>
                  <a:gd name="connsiteX4623" fmla="*/ 75614 w 3159202"/>
                  <a:gd name="connsiteY4623" fmla="*/ 1266613 h 1703481"/>
                  <a:gd name="connsiteX4624" fmla="*/ 75387 w 3159202"/>
                  <a:gd name="connsiteY4624" fmla="*/ 1269337 h 1703481"/>
                  <a:gd name="connsiteX4625" fmla="*/ 75160 w 3159202"/>
                  <a:gd name="connsiteY4625" fmla="*/ 1271834 h 1703481"/>
                  <a:gd name="connsiteX4626" fmla="*/ 73571 w 3159202"/>
                  <a:gd name="connsiteY4626" fmla="*/ 1273651 h 1703481"/>
                  <a:gd name="connsiteX4627" fmla="*/ 71755 w 3159202"/>
                  <a:gd name="connsiteY4627" fmla="*/ 1273651 h 1703481"/>
                  <a:gd name="connsiteX4628" fmla="*/ 70393 w 3159202"/>
                  <a:gd name="connsiteY4628" fmla="*/ 1279342 h 1703481"/>
                  <a:gd name="connsiteX4629" fmla="*/ 73798 w 3159202"/>
                  <a:gd name="connsiteY4629" fmla="*/ 1283429 h 1703481"/>
                  <a:gd name="connsiteX4630" fmla="*/ 75160 w 3159202"/>
                  <a:gd name="connsiteY4630" fmla="*/ 1283429 h 1703481"/>
                  <a:gd name="connsiteX4631" fmla="*/ 78793 w 3159202"/>
                  <a:gd name="connsiteY4631" fmla="*/ 1285018 h 1703481"/>
                  <a:gd name="connsiteX4632" fmla="*/ 79473 w 3159202"/>
                  <a:gd name="connsiteY4632" fmla="*/ 1286607 h 1703481"/>
                  <a:gd name="connsiteX4633" fmla="*/ 76749 w 3159202"/>
                  <a:gd name="connsiteY4633" fmla="*/ 1289785 h 1703481"/>
                  <a:gd name="connsiteX4634" fmla="*/ 79019 w 3159202"/>
                  <a:gd name="connsiteY4634" fmla="*/ 1291829 h 1703481"/>
                  <a:gd name="connsiteX4635" fmla="*/ 81063 w 3159202"/>
                  <a:gd name="connsiteY4635" fmla="*/ 1294326 h 1703481"/>
                  <a:gd name="connsiteX4636" fmla="*/ 81290 w 3159202"/>
                  <a:gd name="connsiteY4636" fmla="*/ 1295915 h 1703481"/>
                  <a:gd name="connsiteX4637" fmla="*/ 81744 w 3159202"/>
                  <a:gd name="connsiteY4637" fmla="*/ 1297958 h 1703481"/>
                  <a:gd name="connsiteX4638" fmla="*/ 83560 w 3159202"/>
                  <a:gd name="connsiteY4638" fmla="*/ 1300455 h 1703481"/>
                  <a:gd name="connsiteX4639" fmla="*/ 86738 w 3159202"/>
                  <a:gd name="connsiteY4639" fmla="*/ 1302044 h 1703481"/>
                  <a:gd name="connsiteX4640" fmla="*/ 90370 w 3159202"/>
                  <a:gd name="connsiteY4640" fmla="*/ 1305223 h 1703481"/>
                  <a:gd name="connsiteX4641" fmla="*/ 93549 w 3159202"/>
                  <a:gd name="connsiteY4641" fmla="*/ 1305223 h 1703481"/>
                  <a:gd name="connsiteX4642" fmla="*/ 93549 w 3159202"/>
                  <a:gd name="connsiteY4642" fmla="*/ 1308855 h 1703481"/>
                  <a:gd name="connsiteX4643" fmla="*/ 92187 w 3159202"/>
                  <a:gd name="connsiteY4643" fmla="*/ 1312260 h 1703481"/>
                  <a:gd name="connsiteX4644" fmla="*/ 91279 w 3159202"/>
                  <a:gd name="connsiteY4644" fmla="*/ 1314985 h 1703481"/>
                  <a:gd name="connsiteX4645" fmla="*/ 93549 w 3159202"/>
                  <a:gd name="connsiteY4645" fmla="*/ 1316574 h 1703481"/>
                  <a:gd name="connsiteX4646" fmla="*/ 96046 w 3159202"/>
                  <a:gd name="connsiteY4646" fmla="*/ 1316574 h 1703481"/>
                  <a:gd name="connsiteX4647" fmla="*/ 98997 w 3159202"/>
                  <a:gd name="connsiteY4647" fmla="*/ 1314758 h 1703481"/>
                  <a:gd name="connsiteX4648" fmla="*/ 103084 w 3159202"/>
                  <a:gd name="connsiteY4648" fmla="*/ 1318163 h 1703481"/>
                  <a:gd name="connsiteX4649" fmla="*/ 105581 w 3159202"/>
                  <a:gd name="connsiteY4649" fmla="*/ 1318163 h 1703481"/>
                  <a:gd name="connsiteX4650" fmla="*/ 104900 w 3159202"/>
                  <a:gd name="connsiteY4650" fmla="*/ 1320206 h 1703481"/>
                  <a:gd name="connsiteX4651" fmla="*/ 105127 w 3159202"/>
                  <a:gd name="connsiteY4651" fmla="*/ 1322022 h 1703481"/>
                  <a:gd name="connsiteX4652" fmla="*/ 107397 w 3159202"/>
                  <a:gd name="connsiteY4652" fmla="*/ 1324974 h 1703481"/>
                  <a:gd name="connsiteX4653" fmla="*/ 109440 w 3159202"/>
                  <a:gd name="connsiteY4653" fmla="*/ 1326563 h 1703481"/>
                  <a:gd name="connsiteX4654" fmla="*/ 112165 w 3159202"/>
                  <a:gd name="connsiteY4654" fmla="*/ 1328379 h 1703481"/>
                  <a:gd name="connsiteX4655" fmla="*/ 109667 w 3159202"/>
                  <a:gd name="connsiteY4655" fmla="*/ 1331330 h 1703481"/>
                  <a:gd name="connsiteX4656" fmla="*/ 106262 w 3159202"/>
                  <a:gd name="connsiteY4656" fmla="*/ 1331330 h 1703481"/>
                  <a:gd name="connsiteX4657" fmla="*/ 105581 w 3159202"/>
                  <a:gd name="connsiteY4657" fmla="*/ 1334281 h 1703481"/>
                  <a:gd name="connsiteX4658" fmla="*/ 103311 w 3159202"/>
                  <a:gd name="connsiteY4658" fmla="*/ 1337006 h 1703481"/>
                  <a:gd name="connsiteX4659" fmla="*/ 100360 w 3159202"/>
                  <a:gd name="connsiteY4659" fmla="*/ 1339276 h 1703481"/>
                  <a:gd name="connsiteX4660" fmla="*/ 92625 w 3159202"/>
                  <a:gd name="connsiteY4660" fmla="*/ 1339276 h 1703481"/>
                  <a:gd name="connsiteX4661" fmla="*/ 91490 w 3159202"/>
                  <a:gd name="connsiteY4661" fmla="*/ 1336552 h 1703481"/>
                  <a:gd name="connsiteX4662" fmla="*/ 89219 w 3159202"/>
                  <a:gd name="connsiteY4662" fmla="*/ 1335190 h 1703481"/>
                  <a:gd name="connsiteX4663" fmla="*/ 85814 w 3159202"/>
                  <a:gd name="connsiteY4663" fmla="*/ 1335190 h 1703481"/>
                  <a:gd name="connsiteX4664" fmla="*/ 83544 w 3159202"/>
                  <a:gd name="connsiteY4664" fmla="*/ 1336779 h 1703481"/>
                  <a:gd name="connsiteX4665" fmla="*/ 82863 w 3159202"/>
                  <a:gd name="connsiteY4665" fmla="*/ 1339276 h 1703481"/>
                  <a:gd name="connsiteX4666" fmla="*/ 80819 w 3159202"/>
                  <a:gd name="connsiteY4666" fmla="*/ 1342000 h 1703481"/>
                  <a:gd name="connsiteX4667" fmla="*/ 82409 w 3159202"/>
                  <a:gd name="connsiteY4667" fmla="*/ 1344270 h 1703481"/>
                  <a:gd name="connsiteX4668" fmla="*/ 84679 w 3159202"/>
                  <a:gd name="connsiteY4668" fmla="*/ 1346087 h 1703481"/>
                  <a:gd name="connsiteX4669" fmla="*/ 86949 w 3159202"/>
                  <a:gd name="connsiteY4669" fmla="*/ 1348584 h 1703481"/>
                  <a:gd name="connsiteX4670" fmla="*/ 87857 w 3159202"/>
                  <a:gd name="connsiteY4670" fmla="*/ 1350854 h 1703481"/>
                  <a:gd name="connsiteX4671" fmla="*/ 87630 w 3159202"/>
                  <a:gd name="connsiteY4671" fmla="*/ 1352443 h 1703481"/>
                  <a:gd name="connsiteX4672" fmla="*/ 85587 w 3159202"/>
                  <a:gd name="connsiteY4672" fmla="*/ 1352443 h 1703481"/>
                  <a:gd name="connsiteX4673" fmla="*/ 88084 w 3159202"/>
                  <a:gd name="connsiteY4673" fmla="*/ 1356756 h 1703481"/>
                  <a:gd name="connsiteX4674" fmla="*/ 89219 w 3159202"/>
                  <a:gd name="connsiteY4674" fmla="*/ 1359027 h 1703481"/>
                  <a:gd name="connsiteX4675" fmla="*/ 87630 w 3159202"/>
                  <a:gd name="connsiteY4675" fmla="*/ 1360162 h 1703481"/>
                  <a:gd name="connsiteX4676" fmla="*/ 86495 w 3159202"/>
                  <a:gd name="connsiteY4676" fmla="*/ 1362432 h 1703481"/>
                  <a:gd name="connsiteX4677" fmla="*/ 86949 w 3159202"/>
                  <a:gd name="connsiteY4677" fmla="*/ 1365610 h 1703481"/>
                  <a:gd name="connsiteX4678" fmla="*/ 88538 w 3159202"/>
                  <a:gd name="connsiteY4678" fmla="*/ 1367426 h 1703481"/>
                  <a:gd name="connsiteX4679" fmla="*/ 89673 w 3159202"/>
                  <a:gd name="connsiteY4679" fmla="*/ 1370151 h 1703481"/>
                  <a:gd name="connsiteX4680" fmla="*/ 91035 w 3159202"/>
                  <a:gd name="connsiteY4680" fmla="*/ 1371059 h 1703481"/>
                  <a:gd name="connsiteX4681" fmla="*/ 91490 w 3159202"/>
                  <a:gd name="connsiteY4681" fmla="*/ 1372648 h 1703481"/>
                  <a:gd name="connsiteX4682" fmla="*/ 94441 w 3159202"/>
                  <a:gd name="connsiteY4682" fmla="*/ 1375145 h 1703481"/>
                  <a:gd name="connsiteX4683" fmla="*/ 100132 w 3159202"/>
                  <a:gd name="connsiteY4683" fmla="*/ 1375145 h 1703481"/>
                  <a:gd name="connsiteX4684" fmla="*/ 102857 w 3159202"/>
                  <a:gd name="connsiteY4684" fmla="*/ 1372648 h 1703481"/>
                  <a:gd name="connsiteX4685" fmla="*/ 103538 w 3159202"/>
                  <a:gd name="connsiteY4685" fmla="*/ 1370832 h 1703481"/>
                  <a:gd name="connsiteX4686" fmla="*/ 103765 w 3159202"/>
                  <a:gd name="connsiteY4686" fmla="*/ 1368334 h 1703481"/>
                  <a:gd name="connsiteX4687" fmla="*/ 103538 w 3159202"/>
                  <a:gd name="connsiteY4687" fmla="*/ 1366064 h 1703481"/>
                  <a:gd name="connsiteX4688" fmla="*/ 105808 w 3159202"/>
                  <a:gd name="connsiteY4688" fmla="*/ 1365156 h 1703481"/>
                  <a:gd name="connsiteX4689" fmla="*/ 107624 w 3159202"/>
                  <a:gd name="connsiteY4689" fmla="*/ 1366518 h 1703481"/>
                  <a:gd name="connsiteX4690" fmla="*/ 109667 w 3159202"/>
                  <a:gd name="connsiteY4690" fmla="*/ 1367880 h 1703481"/>
                  <a:gd name="connsiteX4691" fmla="*/ 111937 w 3159202"/>
                  <a:gd name="connsiteY4691" fmla="*/ 1368107 h 1703481"/>
                  <a:gd name="connsiteX4692" fmla="*/ 115343 w 3159202"/>
                  <a:gd name="connsiteY4692" fmla="*/ 1368107 h 1703481"/>
                  <a:gd name="connsiteX4693" fmla="*/ 117613 w 3159202"/>
                  <a:gd name="connsiteY4693" fmla="*/ 1366745 h 1703481"/>
                  <a:gd name="connsiteX4694" fmla="*/ 118975 w 3159202"/>
                  <a:gd name="connsiteY4694" fmla="*/ 1365837 h 1703481"/>
                  <a:gd name="connsiteX4695" fmla="*/ 120564 w 3159202"/>
                  <a:gd name="connsiteY4695" fmla="*/ 1364929 h 1703481"/>
                  <a:gd name="connsiteX4696" fmla="*/ 122608 w 3159202"/>
                  <a:gd name="connsiteY4696" fmla="*/ 1364702 h 1703481"/>
                  <a:gd name="connsiteX4697" fmla="*/ 125332 w 3159202"/>
                  <a:gd name="connsiteY4697" fmla="*/ 1366064 h 1703481"/>
                  <a:gd name="connsiteX4698" fmla="*/ 127829 w 3159202"/>
                  <a:gd name="connsiteY4698" fmla="*/ 1366064 h 1703481"/>
                  <a:gd name="connsiteX4699" fmla="*/ 129872 w 3159202"/>
                  <a:gd name="connsiteY4699" fmla="*/ 1365383 h 1703481"/>
                  <a:gd name="connsiteX4700" fmla="*/ 132596 w 3159202"/>
                  <a:gd name="connsiteY4700" fmla="*/ 1364702 h 1703481"/>
                  <a:gd name="connsiteX4701" fmla="*/ 134072 w 3159202"/>
                  <a:gd name="connsiteY4701" fmla="*/ 1365383 h 1703481"/>
                  <a:gd name="connsiteX4702" fmla="*/ 135888 w 3159202"/>
                  <a:gd name="connsiteY4702" fmla="*/ 1367313 h 1703481"/>
                  <a:gd name="connsiteX4703" fmla="*/ 136456 w 3159202"/>
                  <a:gd name="connsiteY4703" fmla="*/ 1369583 h 1703481"/>
                  <a:gd name="connsiteX4704" fmla="*/ 138612 w 3159202"/>
                  <a:gd name="connsiteY4704" fmla="*/ 1370605 h 1703481"/>
                  <a:gd name="connsiteX4705" fmla="*/ 139407 w 3159202"/>
                  <a:gd name="connsiteY4705" fmla="*/ 1374124 h 1703481"/>
                  <a:gd name="connsiteX4706" fmla="*/ 139407 w 3159202"/>
                  <a:gd name="connsiteY4706" fmla="*/ 1376280 h 1703481"/>
                  <a:gd name="connsiteX4707" fmla="*/ 140542 w 3159202"/>
                  <a:gd name="connsiteY4707" fmla="*/ 1378437 h 1703481"/>
                  <a:gd name="connsiteX4708" fmla="*/ 144855 w 3159202"/>
                  <a:gd name="connsiteY4708" fmla="*/ 1381275 h 1703481"/>
                  <a:gd name="connsiteX4709" fmla="*/ 146445 w 3159202"/>
                  <a:gd name="connsiteY4709" fmla="*/ 1383999 h 1703481"/>
                  <a:gd name="connsiteX4710" fmla="*/ 145991 w 3159202"/>
                  <a:gd name="connsiteY4710" fmla="*/ 1386042 h 1703481"/>
                  <a:gd name="connsiteX4711" fmla="*/ 142926 w 3159202"/>
                  <a:gd name="connsiteY4711" fmla="*/ 1386042 h 1703481"/>
                  <a:gd name="connsiteX4712" fmla="*/ 138840 w 3159202"/>
                  <a:gd name="connsiteY4712" fmla="*/ 1387291 h 1703481"/>
                  <a:gd name="connsiteX4713" fmla="*/ 139861 w 3159202"/>
                  <a:gd name="connsiteY4713" fmla="*/ 1389447 h 1703481"/>
                  <a:gd name="connsiteX4714" fmla="*/ 142472 w 3159202"/>
                  <a:gd name="connsiteY4714" fmla="*/ 1391377 h 1703481"/>
                  <a:gd name="connsiteX4715" fmla="*/ 144061 w 3159202"/>
                  <a:gd name="connsiteY4715" fmla="*/ 1393307 h 1703481"/>
                  <a:gd name="connsiteX4716" fmla="*/ 142131 w 3159202"/>
                  <a:gd name="connsiteY4716" fmla="*/ 1395463 h 1703481"/>
                  <a:gd name="connsiteX4717" fmla="*/ 143266 w 3159202"/>
                  <a:gd name="connsiteY4717" fmla="*/ 1397734 h 1703481"/>
                  <a:gd name="connsiteX4718" fmla="*/ 142245 w 3159202"/>
                  <a:gd name="connsiteY4718" fmla="*/ 1401593 h 1703481"/>
                  <a:gd name="connsiteX4719" fmla="*/ 144061 w 3159202"/>
                  <a:gd name="connsiteY4719" fmla="*/ 1402047 h 1703481"/>
                  <a:gd name="connsiteX4720" fmla="*/ 149639 w 3159202"/>
                  <a:gd name="connsiteY4720" fmla="*/ 1402047 h 1703481"/>
                  <a:gd name="connsiteX4721" fmla="*/ 151569 w 3159202"/>
                  <a:gd name="connsiteY4721" fmla="*/ 1403863 h 1703481"/>
                  <a:gd name="connsiteX4722" fmla="*/ 156807 w 3159202"/>
                  <a:gd name="connsiteY4722" fmla="*/ 1403863 h 1703481"/>
                  <a:gd name="connsiteX4723" fmla="*/ 159190 w 3159202"/>
                  <a:gd name="connsiteY4723" fmla="*/ 1403863 h 1703481"/>
                  <a:gd name="connsiteX4724" fmla="*/ 161006 w 3159202"/>
                  <a:gd name="connsiteY4724" fmla="*/ 1406474 h 1703481"/>
                  <a:gd name="connsiteX4725" fmla="*/ 162709 w 3159202"/>
                  <a:gd name="connsiteY4725" fmla="*/ 1407950 h 1703481"/>
                  <a:gd name="connsiteX4726" fmla="*/ 165547 w 3159202"/>
                  <a:gd name="connsiteY4726" fmla="*/ 1407950 h 1703481"/>
                  <a:gd name="connsiteX4727" fmla="*/ 165401 w 3159202"/>
                  <a:gd name="connsiteY4727" fmla="*/ 1410414 h 1703481"/>
                  <a:gd name="connsiteX4728" fmla="*/ 165547 w 3159202"/>
                  <a:gd name="connsiteY4728" fmla="*/ 1413301 h 1703481"/>
                  <a:gd name="connsiteX4729" fmla="*/ 167055 w 3159202"/>
                  <a:gd name="connsiteY4729" fmla="*/ 1415879 h 1703481"/>
                  <a:gd name="connsiteX4730" fmla="*/ 167509 w 3159202"/>
                  <a:gd name="connsiteY4730" fmla="*/ 1419220 h 1703481"/>
                  <a:gd name="connsiteX4731" fmla="*/ 166147 w 3159202"/>
                  <a:gd name="connsiteY4731" fmla="*/ 1422852 h 1703481"/>
                  <a:gd name="connsiteX4732" fmla="*/ 167363 w 3159202"/>
                  <a:gd name="connsiteY4732" fmla="*/ 1426192 h 1703481"/>
                  <a:gd name="connsiteX4733" fmla="*/ 169033 w 3159202"/>
                  <a:gd name="connsiteY4733" fmla="*/ 1430133 h 1703481"/>
                  <a:gd name="connsiteX4734" fmla="*/ 171303 w 3159202"/>
                  <a:gd name="connsiteY4734" fmla="*/ 1431041 h 1703481"/>
                  <a:gd name="connsiteX4735" fmla="*/ 174644 w 3159202"/>
                  <a:gd name="connsiteY4735" fmla="*/ 1431041 h 1703481"/>
                  <a:gd name="connsiteX4736" fmla="*/ 175098 w 3159202"/>
                  <a:gd name="connsiteY4736" fmla="*/ 1428771 h 1703481"/>
                  <a:gd name="connsiteX4737" fmla="*/ 181616 w 3159202"/>
                  <a:gd name="connsiteY4737" fmla="*/ 1428917 h 1703481"/>
                  <a:gd name="connsiteX4738" fmla="*/ 184341 w 3159202"/>
                  <a:gd name="connsiteY4738" fmla="*/ 1432257 h 1703481"/>
                  <a:gd name="connsiteX4739" fmla="*/ 189806 w 3159202"/>
                  <a:gd name="connsiteY4739" fmla="*/ 1432257 h 1703481"/>
                  <a:gd name="connsiteX4740" fmla="*/ 191784 w 3159202"/>
                  <a:gd name="connsiteY4740" fmla="*/ 1435144 h 1703481"/>
                  <a:gd name="connsiteX4741" fmla="*/ 194670 w 3159202"/>
                  <a:gd name="connsiteY4741" fmla="*/ 1432711 h 1703481"/>
                  <a:gd name="connsiteX4742" fmla="*/ 196178 w 3159202"/>
                  <a:gd name="connsiteY4742" fmla="*/ 1431203 h 1703481"/>
                  <a:gd name="connsiteX4743" fmla="*/ 202097 w 3159202"/>
                  <a:gd name="connsiteY4743" fmla="*/ 1431349 h 1703481"/>
                  <a:gd name="connsiteX4744" fmla="*/ 208924 w 3159202"/>
                  <a:gd name="connsiteY4744" fmla="*/ 1427554 h 1703481"/>
                  <a:gd name="connsiteX4745" fmla="*/ 209378 w 3159202"/>
                  <a:gd name="connsiteY4745" fmla="*/ 1431041 h 1703481"/>
                  <a:gd name="connsiteX4746" fmla="*/ 212265 w 3159202"/>
                  <a:gd name="connsiteY4746" fmla="*/ 1432857 h 1703481"/>
                  <a:gd name="connsiteX4747" fmla="*/ 212410 w 3159202"/>
                  <a:gd name="connsiteY4747" fmla="*/ 1435889 h 1703481"/>
                  <a:gd name="connsiteX4748" fmla="*/ 216351 w 3159202"/>
                  <a:gd name="connsiteY4748" fmla="*/ 1439830 h 1703481"/>
                  <a:gd name="connsiteX4749" fmla="*/ 220145 w 3159202"/>
                  <a:gd name="connsiteY4749" fmla="*/ 1443770 h 1703481"/>
                  <a:gd name="connsiteX4750" fmla="*/ 222270 w 3159202"/>
                  <a:gd name="connsiteY4750" fmla="*/ 1445278 h 1703481"/>
                  <a:gd name="connsiteX4751" fmla="*/ 223323 w 3159202"/>
                  <a:gd name="connsiteY4751" fmla="*/ 1443608 h 1703481"/>
                  <a:gd name="connsiteX4752" fmla="*/ 223632 w 3159202"/>
                  <a:gd name="connsiteY4752" fmla="*/ 1439976 h 1703481"/>
                  <a:gd name="connsiteX4753" fmla="*/ 226810 w 3159202"/>
                  <a:gd name="connsiteY4753" fmla="*/ 1439376 h 1703481"/>
                  <a:gd name="connsiteX4754" fmla="*/ 227718 w 3159202"/>
                  <a:gd name="connsiteY4754" fmla="*/ 1442716 h 1703481"/>
                  <a:gd name="connsiteX4755" fmla="*/ 233329 w 3159202"/>
                  <a:gd name="connsiteY4755" fmla="*/ 1443024 h 1703481"/>
                  <a:gd name="connsiteX4756" fmla="*/ 235145 w 3159202"/>
                  <a:gd name="connsiteY4756" fmla="*/ 1445295 h 1703481"/>
                  <a:gd name="connsiteX4757" fmla="*/ 241209 w 3159202"/>
                  <a:gd name="connsiteY4757" fmla="*/ 1447873 h 1703481"/>
                  <a:gd name="connsiteX4758" fmla="*/ 243934 w 3159202"/>
                  <a:gd name="connsiteY4758" fmla="*/ 1446365 h 1703481"/>
                  <a:gd name="connsiteX4759" fmla="*/ 245150 w 3159202"/>
                  <a:gd name="connsiteY4759" fmla="*/ 1448489 h 1703481"/>
                  <a:gd name="connsiteX4760" fmla="*/ 246512 w 3159202"/>
                  <a:gd name="connsiteY4760" fmla="*/ 1449851 h 1703481"/>
                  <a:gd name="connsiteX4761" fmla="*/ 252723 w 3159202"/>
                  <a:gd name="connsiteY4761" fmla="*/ 1450759 h 1703481"/>
                  <a:gd name="connsiteX4762" fmla="*/ 253485 w 3159202"/>
                  <a:gd name="connsiteY4762" fmla="*/ 1454392 h 1703481"/>
                  <a:gd name="connsiteX4763" fmla="*/ 258641 w 3159202"/>
                  <a:gd name="connsiteY4763" fmla="*/ 1456208 h 1703481"/>
                  <a:gd name="connsiteX4764" fmla="*/ 259403 w 3159202"/>
                  <a:gd name="connsiteY4764" fmla="*/ 1455300 h 1703481"/>
                  <a:gd name="connsiteX4765" fmla="*/ 264106 w 3159202"/>
                  <a:gd name="connsiteY4765" fmla="*/ 1454992 h 1703481"/>
                  <a:gd name="connsiteX4766" fmla="*/ 262128 w 3159202"/>
                  <a:gd name="connsiteY4766" fmla="*/ 1459840 h 1703481"/>
                  <a:gd name="connsiteX4767" fmla="*/ 265160 w 3159202"/>
                  <a:gd name="connsiteY4767" fmla="*/ 1462727 h 1703481"/>
                  <a:gd name="connsiteX4768" fmla="*/ 265468 w 3159202"/>
                  <a:gd name="connsiteY4768" fmla="*/ 1466067 h 1703481"/>
                  <a:gd name="connsiteX4769" fmla="*/ 261836 w 3159202"/>
                  <a:gd name="connsiteY4769" fmla="*/ 1468645 h 1703481"/>
                  <a:gd name="connsiteX4770" fmla="*/ 259712 w 3159202"/>
                  <a:gd name="connsiteY4770" fmla="*/ 1471224 h 1703481"/>
                  <a:gd name="connsiteX4771" fmla="*/ 260166 w 3159202"/>
                  <a:gd name="connsiteY4771" fmla="*/ 1472440 h 1703481"/>
                  <a:gd name="connsiteX4772" fmla="*/ 255463 w 3159202"/>
                  <a:gd name="connsiteY4772" fmla="*/ 1472440 h 1703481"/>
                  <a:gd name="connsiteX4773" fmla="*/ 253955 w 3159202"/>
                  <a:gd name="connsiteY4773" fmla="*/ 1474110 h 1703481"/>
                  <a:gd name="connsiteX4774" fmla="*/ 256534 w 3159202"/>
                  <a:gd name="connsiteY4774" fmla="*/ 1475018 h 1703481"/>
                  <a:gd name="connsiteX4775" fmla="*/ 257895 w 3159202"/>
                  <a:gd name="connsiteY4775" fmla="*/ 1477142 h 1703481"/>
                  <a:gd name="connsiteX4776" fmla="*/ 261836 w 3159202"/>
                  <a:gd name="connsiteY4776" fmla="*/ 1477142 h 1703481"/>
                  <a:gd name="connsiteX4777" fmla="*/ 262890 w 3159202"/>
                  <a:gd name="connsiteY4777" fmla="*/ 1478050 h 1703481"/>
                  <a:gd name="connsiteX4778" fmla="*/ 261674 w 3159202"/>
                  <a:gd name="connsiteY4778" fmla="*/ 1479559 h 1703481"/>
                  <a:gd name="connsiteX4779" fmla="*/ 260458 w 3159202"/>
                  <a:gd name="connsiteY4779" fmla="*/ 1480321 h 1703481"/>
                  <a:gd name="connsiteX4780" fmla="*/ 258187 w 3159202"/>
                  <a:gd name="connsiteY4780" fmla="*/ 1479721 h 1703481"/>
                  <a:gd name="connsiteX4781" fmla="*/ 256209 w 3159202"/>
                  <a:gd name="connsiteY4781" fmla="*/ 1480321 h 1703481"/>
                  <a:gd name="connsiteX4782" fmla="*/ 255447 w 3159202"/>
                  <a:gd name="connsiteY4782" fmla="*/ 1483353 h 1703481"/>
                  <a:gd name="connsiteX4783" fmla="*/ 255755 w 3159202"/>
                  <a:gd name="connsiteY4783" fmla="*/ 1486531 h 1703481"/>
                  <a:gd name="connsiteX4784" fmla="*/ 256809 w 3159202"/>
                  <a:gd name="connsiteY4784" fmla="*/ 1489418 h 1703481"/>
                  <a:gd name="connsiteX4785" fmla="*/ 259079 w 3159202"/>
                  <a:gd name="connsiteY4785" fmla="*/ 1491088 h 1703481"/>
                  <a:gd name="connsiteX4786" fmla="*/ 260896 w 3159202"/>
                  <a:gd name="connsiteY4786" fmla="*/ 1494574 h 1703481"/>
                  <a:gd name="connsiteX4787" fmla="*/ 260441 w 3159202"/>
                  <a:gd name="connsiteY4787" fmla="*/ 1496244 h 1703481"/>
                  <a:gd name="connsiteX4788" fmla="*/ 258009 w 3159202"/>
                  <a:gd name="connsiteY4788" fmla="*/ 1495644 h 1703481"/>
                  <a:gd name="connsiteX4789" fmla="*/ 259987 w 3159202"/>
                  <a:gd name="connsiteY4789" fmla="*/ 1497915 h 1703481"/>
                  <a:gd name="connsiteX4790" fmla="*/ 259987 w 3159202"/>
                  <a:gd name="connsiteY4790" fmla="*/ 1500493 h 1703481"/>
                  <a:gd name="connsiteX4791" fmla="*/ 259225 w 3159202"/>
                  <a:gd name="connsiteY4791" fmla="*/ 1502617 h 1703481"/>
                  <a:gd name="connsiteX4792" fmla="*/ 258771 w 3159202"/>
                  <a:gd name="connsiteY4792" fmla="*/ 1505196 h 1703481"/>
                  <a:gd name="connsiteX4793" fmla="*/ 258009 w 3159202"/>
                  <a:gd name="connsiteY4793" fmla="*/ 1508082 h 1703481"/>
                  <a:gd name="connsiteX4794" fmla="*/ 257555 w 3159202"/>
                  <a:gd name="connsiteY4794" fmla="*/ 1510206 h 1703481"/>
                  <a:gd name="connsiteX4795" fmla="*/ 255739 w 3159202"/>
                  <a:gd name="connsiteY4795" fmla="*/ 1510968 h 1703481"/>
                  <a:gd name="connsiteX4796" fmla="*/ 250582 w 3159202"/>
                  <a:gd name="connsiteY4796" fmla="*/ 1510968 h 1703481"/>
                  <a:gd name="connsiteX4797" fmla="*/ 246950 w 3159202"/>
                  <a:gd name="connsiteY4797" fmla="*/ 1510206 h 1703481"/>
                  <a:gd name="connsiteX4798" fmla="*/ 243464 w 3159202"/>
                  <a:gd name="connsiteY4798" fmla="*/ 1510060 h 1703481"/>
                  <a:gd name="connsiteX4799" fmla="*/ 237707 w 3159202"/>
                  <a:gd name="connsiteY4799" fmla="*/ 1510060 h 1703481"/>
                  <a:gd name="connsiteX4800" fmla="*/ 236491 w 3159202"/>
                  <a:gd name="connsiteY4800" fmla="*/ 1510968 h 1703481"/>
                  <a:gd name="connsiteX4801" fmla="*/ 236491 w 3159202"/>
                  <a:gd name="connsiteY4801" fmla="*/ 1514309 h 1703481"/>
                  <a:gd name="connsiteX4802" fmla="*/ 234674 w 3159202"/>
                  <a:gd name="connsiteY4802" fmla="*/ 1514309 h 1703481"/>
                  <a:gd name="connsiteX4803" fmla="*/ 233458 w 3159202"/>
                  <a:gd name="connsiteY4803" fmla="*/ 1515671 h 1703481"/>
                  <a:gd name="connsiteX4804" fmla="*/ 230118 w 3159202"/>
                  <a:gd name="connsiteY4804" fmla="*/ 1516579 h 1703481"/>
                  <a:gd name="connsiteX4805" fmla="*/ 228140 w 3159202"/>
                  <a:gd name="connsiteY4805" fmla="*/ 1516579 h 1703481"/>
                  <a:gd name="connsiteX4806" fmla="*/ 226778 w 3159202"/>
                  <a:gd name="connsiteY4806" fmla="*/ 1517633 h 1703481"/>
                  <a:gd name="connsiteX4807" fmla="*/ 226323 w 3159202"/>
                  <a:gd name="connsiteY4807" fmla="*/ 1518849 h 1703481"/>
                  <a:gd name="connsiteX4808" fmla="*/ 225561 w 3159202"/>
                  <a:gd name="connsiteY4808" fmla="*/ 1523552 h 1703481"/>
                  <a:gd name="connsiteX4809" fmla="*/ 225253 w 3159202"/>
                  <a:gd name="connsiteY4809" fmla="*/ 1525222 h 1703481"/>
                  <a:gd name="connsiteX4810" fmla="*/ 224653 w 3159202"/>
                  <a:gd name="connsiteY4810" fmla="*/ 1527492 h 1703481"/>
                  <a:gd name="connsiteX4811" fmla="*/ 227540 w 3159202"/>
                  <a:gd name="connsiteY4811" fmla="*/ 1528708 h 1703481"/>
                  <a:gd name="connsiteX4812" fmla="*/ 225107 w 3159202"/>
                  <a:gd name="connsiteY4812" fmla="*/ 1529617 h 1703481"/>
                  <a:gd name="connsiteX4813" fmla="*/ 223891 w 3159202"/>
                  <a:gd name="connsiteY4813" fmla="*/ 1532503 h 1703481"/>
                  <a:gd name="connsiteX4814" fmla="*/ 229502 w 3159202"/>
                  <a:gd name="connsiteY4814" fmla="*/ 1534011 h 1703481"/>
                  <a:gd name="connsiteX4815" fmla="*/ 234658 w 3159202"/>
                  <a:gd name="connsiteY4815" fmla="*/ 1534011 h 1703481"/>
                  <a:gd name="connsiteX4816" fmla="*/ 236328 w 3159202"/>
                  <a:gd name="connsiteY4816" fmla="*/ 1531887 h 1703481"/>
                  <a:gd name="connsiteX4817" fmla="*/ 237545 w 3159202"/>
                  <a:gd name="connsiteY4817" fmla="*/ 1530833 h 1703481"/>
                  <a:gd name="connsiteX4818" fmla="*/ 239523 w 3159202"/>
                  <a:gd name="connsiteY4818" fmla="*/ 1529617 h 1703481"/>
                  <a:gd name="connsiteX4819" fmla="*/ 241502 w 3159202"/>
                  <a:gd name="connsiteY4819" fmla="*/ 1529017 h 1703481"/>
                  <a:gd name="connsiteX4820" fmla="*/ 243934 w 3159202"/>
                  <a:gd name="connsiteY4820" fmla="*/ 1529017 h 1703481"/>
                  <a:gd name="connsiteX4821" fmla="*/ 245750 w 3159202"/>
                  <a:gd name="connsiteY4821" fmla="*/ 1529617 h 1703481"/>
                  <a:gd name="connsiteX4822" fmla="*/ 247112 w 3159202"/>
                  <a:gd name="connsiteY4822" fmla="*/ 1531741 h 1703481"/>
                  <a:gd name="connsiteX4823" fmla="*/ 247566 w 3159202"/>
                  <a:gd name="connsiteY4823" fmla="*/ 1532795 h 1703481"/>
                  <a:gd name="connsiteX4824" fmla="*/ 246058 w 3159202"/>
                  <a:gd name="connsiteY4824" fmla="*/ 1534011 h 1703481"/>
                  <a:gd name="connsiteX4825" fmla="*/ 247728 w 3159202"/>
                  <a:gd name="connsiteY4825" fmla="*/ 1534919 h 1703481"/>
                  <a:gd name="connsiteX4826" fmla="*/ 246220 w 3159202"/>
                  <a:gd name="connsiteY4826" fmla="*/ 1535973 h 1703481"/>
                  <a:gd name="connsiteX4827" fmla="*/ 242134 w 3159202"/>
                  <a:gd name="connsiteY4827" fmla="*/ 1535973 h 1703481"/>
                  <a:gd name="connsiteX4828" fmla="*/ 239102 w 3159202"/>
                  <a:gd name="connsiteY4828" fmla="*/ 1536735 h 1703481"/>
                  <a:gd name="connsiteX4829" fmla="*/ 237285 w 3159202"/>
                  <a:gd name="connsiteY4829" fmla="*/ 1538859 h 1703481"/>
                  <a:gd name="connsiteX4830" fmla="*/ 235307 w 3159202"/>
                  <a:gd name="connsiteY4830" fmla="*/ 1539767 h 1703481"/>
                  <a:gd name="connsiteX4831" fmla="*/ 233491 w 3159202"/>
                  <a:gd name="connsiteY4831" fmla="*/ 1540368 h 1703481"/>
                  <a:gd name="connsiteX4832" fmla="*/ 229696 w 3159202"/>
                  <a:gd name="connsiteY4832" fmla="*/ 1540368 h 1703481"/>
                  <a:gd name="connsiteX4833" fmla="*/ 228334 w 3159202"/>
                  <a:gd name="connsiteY4833" fmla="*/ 1542800 h 1703481"/>
                  <a:gd name="connsiteX4834" fmla="*/ 228026 w 3159202"/>
                  <a:gd name="connsiteY4834" fmla="*/ 1544162 h 1703481"/>
                  <a:gd name="connsiteX4835" fmla="*/ 227426 w 3159202"/>
                  <a:gd name="connsiteY4835" fmla="*/ 1545524 h 1703481"/>
                  <a:gd name="connsiteX4836" fmla="*/ 224994 w 3159202"/>
                  <a:gd name="connsiteY4836" fmla="*/ 1545524 h 1703481"/>
                  <a:gd name="connsiteX4837" fmla="*/ 221653 w 3159202"/>
                  <a:gd name="connsiteY4837" fmla="*/ 1546432 h 1703481"/>
                  <a:gd name="connsiteX4838" fmla="*/ 220437 w 3159202"/>
                  <a:gd name="connsiteY4838" fmla="*/ 1547486 h 1703481"/>
                  <a:gd name="connsiteX4839" fmla="*/ 218459 w 3159202"/>
                  <a:gd name="connsiteY4839" fmla="*/ 1547486 h 1703481"/>
                  <a:gd name="connsiteX4840" fmla="*/ 213919 w 3159202"/>
                  <a:gd name="connsiteY4840" fmla="*/ 1546578 h 1703481"/>
                  <a:gd name="connsiteX4841" fmla="*/ 215897 w 3159202"/>
                  <a:gd name="connsiteY4841" fmla="*/ 1549302 h 1703481"/>
                  <a:gd name="connsiteX4842" fmla="*/ 216805 w 3159202"/>
                  <a:gd name="connsiteY4842" fmla="*/ 1552027 h 1703481"/>
                  <a:gd name="connsiteX4843" fmla="*/ 217859 w 3159202"/>
                  <a:gd name="connsiteY4843" fmla="*/ 1554459 h 1703481"/>
                  <a:gd name="connsiteX4844" fmla="*/ 219075 w 3159202"/>
                  <a:gd name="connsiteY4844" fmla="*/ 1555821 h 1703481"/>
                  <a:gd name="connsiteX4845" fmla="*/ 219529 w 3159202"/>
                  <a:gd name="connsiteY4845" fmla="*/ 1554605 h 1703481"/>
                  <a:gd name="connsiteX4846" fmla="*/ 221345 w 3159202"/>
                  <a:gd name="connsiteY4846" fmla="*/ 1554605 h 1703481"/>
                  <a:gd name="connsiteX4847" fmla="*/ 223323 w 3159202"/>
                  <a:gd name="connsiteY4847" fmla="*/ 1555821 h 1703481"/>
                  <a:gd name="connsiteX4848" fmla="*/ 224378 w 3159202"/>
                  <a:gd name="connsiteY4848" fmla="*/ 1556729 h 1703481"/>
                  <a:gd name="connsiteX4849" fmla="*/ 225140 w 3159202"/>
                  <a:gd name="connsiteY4849" fmla="*/ 1558708 h 1703481"/>
                  <a:gd name="connsiteX4850" fmla="*/ 225140 w 3159202"/>
                  <a:gd name="connsiteY4850" fmla="*/ 1560524 h 1703481"/>
                  <a:gd name="connsiteX4851" fmla="*/ 224086 w 3159202"/>
                  <a:gd name="connsiteY4851" fmla="*/ 1562502 h 1703481"/>
                  <a:gd name="connsiteX4852" fmla="*/ 223178 w 3159202"/>
                  <a:gd name="connsiteY4852" fmla="*/ 1563556 h 1703481"/>
                  <a:gd name="connsiteX4853" fmla="*/ 222270 w 3159202"/>
                  <a:gd name="connsiteY4853" fmla="*/ 1565534 h 1703481"/>
                  <a:gd name="connsiteX4854" fmla="*/ 221670 w 3159202"/>
                  <a:gd name="connsiteY4854" fmla="*/ 1567659 h 1703481"/>
                  <a:gd name="connsiteX4855" fmla="*/ 221216 w 3159202"/>
                  <a:gd name="connsiteY4855" fmla="*/ 1565534 h 1703481"/>
                  <a:gd name="connsiteX4856" fmla="*/ 220161 w 3159202"/>
                  <a:gd name="connsiteY4856" fmla="*/ 1564480 h 1703481"/>
                  <a:gd name="connsiteX4857" fmla="*/ 218653 w 3159202"/>
                  <a:gd name="connsiteY4857" fmla="*/ 1565534 h 1703481"/>
                  <a:gd name="connsiteX4858" fmla="*/ 218345 w 3159202"/>
                  <a:gd name="connsiteY4858" fmla="*/ 1567659 h 1703481"/>
                  <a:gd name="connsiteX4859" fmla="*/ 216075 w 3159202"/>
                  <a:gd name="connsiteY4859" fmla="*/ 1572653 h 1703481"/>
                  <a:gd name="connsiteX4860" fmla="*/ 214859 w 3159202"/>
                  <a:gd name="connsiteY4860" fmla="*/ 1574631 h 1703481"/>
                  <a:gd name="connsiteX4861" fmla="*/ 212426 w 3159202"/>
                  <a:gd name="connsiteY4861" fmla="*/ 1574631 h 1703481"/>
                  <a:gd name="connsiteX4862" fmla="*/ 210918 w 3159202"/>
                  <a:gd name="connsiteY4862" fmla="*/ 1576756 h 1703481"/>
                  <a:gd name="connsiteX4863" fmla="*/ 211226 w 3159202"/>
                  <a:gd name="connsiteY4863" fmla="*/ 1579934 h 1703481"/>
                  <a:gd name="connsiteX4864" fmla="*/ 211373 w 3159202"/>
                  <a:gd name="connsiteY4864" fmla="*/ 1582966 h 1703481"/>
                  <a:gd name="connsiteX4865" fmla="*/ 209394 w 3159202"/>
                  <a:gd name="connsiteY4865" fmla="*/ 1584945 h 1703481"/>
                  <a:gd name="connsiteX4866" fmla="*/ 207124 w 3159202"/>
                  <a:gd name="connsiteY4866" fmla="*/ 1585853 h 1703481"/>
                  <a:gd name="connsiteX4867" fmla="*/ 199389 w 3159202"/>
                  <a:gd name="connsiteY4867" fmla="*/ 1585853 h 1703481"/>
                  <a:gd name="connsiteX4868" fmla="*/ 198335 w 3159202"/>
                  <a:gd name="connsiteY4868" fmla="*/ 1586907 h 1703481"/>
                  <a:gd name="connsiteX4869" fmla="*/ 195757 w 3159202"/>
                  <a:gd name="connsiteY4869" fmla="*/ 1588415 h 1703481"/>
                  <a:gd name="connsiteX4870" fmla="*/ 193179 w 3159202"/>
                  <a:gd name="connsiteY4870" fmla="*/ 1589015 h 1703481"/>
                  <a:gd name="connsiteX4871" fmla="*/ 191362 w 3159202"/>
                  <a:gd name="connsiteY4871" fmla="*/ 1589015 h 1703481"/>
                  <a:gd name="connsiteX4872" fmla="*/ 190600 w 3159202"/>
                  <a:gd name="connsiteY4872" fmla="*/ 1590831 h 1703481"/>
                  <a:gd name="connsiteX4873" fmla="*/ 190908 w 3159202"/>
                  <a:gd name="connsiteY4873" fmla="*/ 1592193 h 1703481"/>
                  <a:gd name="connsiteX4874" fmla="*/ 194249 w 3159202"/>
                  <a:gd name="connsiteY4874" fmla="*/ 1592193 h 1703481"/>
                  <a:gd name="connsiteX4875" fmla="*/ 196373 w 3159202"/>
                  <a:gd name="connsiteY4875" fmla="*/ 1593101 h 1703481"/>
                  <a:gd name="connsiteX4876" fmla="*/ 198189 w 3159202"/>
                  <a:gd name="connsiteY4876" fmla="*/ 1593701 h 1703481"/>
                  <a:gd name="connsiteX4877" fmla="*/ 200313 w 3159202"/>
                  <a:gd name="connsiteY4877" fmla="*/ 1594917 h 1703481"/>
                  <a:gd name="connsiteX4878" fmla="*/ 202892 w 3159202"/>
                  <a:gd name="connsiteY4878" fmla="*/ 1596133 h 1703481"/>
                  <a:gd name="connsiteX4879" fmla="*/ 204870 w 3159202"/>
                  <a:gd name="connsiteY4879" fmla="*/ 1596896 h 1703481"/>
                  <a:gd name="connsiteX4880" fmla="*/ 205778 w 3159202"/>
                  <a:gd name="connsiteY4880" fmla="*/ 1598712 h 1703481"/>
                  <a:gd name="connsiteX4881" fmla="*/ 206378 w 3159202"/>
                  <a:gd name="connsiteY4881" fmla="*/ 1600836 h 1703481"/>
                  <a:gd name="connsiteX4882" fmla="*/ 207140 w 3159202"/>
                  <a:gd name="connsiteY4882" fmla="*/ 1602652 h 1703481"/>
                  <a:gd name="connsiteX4883" fmla="*/ 208356 w 3159202"/>
                  <a:gd name="connsiteY4883" fmla="*/ 1604014 h 1703481"/>
                  <a:gd name="connsiteX4884" fmla="*/ 210173 w 3159202"/>
                  <a:gd name="connsiteY4884" fmla="*/ 1604777 h 1703481"/>
                  <a:gd name="connsiteX4885" fmla="*/ 212151 w 3159202"/>
                  <a:gd name="connsiteY4885" fmla="*/ 1605831 h 1703481"/>
                  <a:gd name="connsiteX4886" fmla="*/ 213513 w 3159202"/>
                  <a:gd name="connsiteY4886" fmla="*/ 1605831 h 1703481"/>
                  <a:gd name="connsiteX4887" fmla="*/ 215329 w 3159202"/>
                  <a:gd name="connsiteY4887" fmla="*/ 1606885 h 1703481"/>
                  <a:gd name="connsiteX4888" fmla="*/ 217600 w 3159202"/>
                  <a:gd name="connsiteY4888" fmla="*/ 1607647 h 1703481"/>
                  <a:gd name="connsiteX4889" fmla="*/ 219578 w 3159202"/>
                  <a:gd name="connsiteY4889" fmla="*/ 1607647 h 1703481"/>
                  <a:gd name="connsiteX4890" fmla="*/ 220632 w 3159202"/>
                  <a:gd name="connsiteY4890" fmla="*/ 1608701 h 1703481"/>
                  <a:gd name="connsiteX4891" fmla="*/ 222140 w 3159202"/>
                  <a:gd name="connsiteY4891" fmla="*/ 1610825 h 1703481"/>
                  <a:gd name="connsiteX4892" fmla="*/ 224118 w 3159202"/>
                  <a:gd name="connsiteY4892" fmla="*/ 1612187 h 1703481"/>
                  <a:gd name="connsiteX4893" fmla="*/ 226696 w 3159202"/>
                  <a:gd name="connsiteY4893" fmla="*/ 1614003 h 1703481"/>
                  <a:gd name="connsiteX4894" fmla="*/ 229129 w 3159202"/>
                  <a:gd name="connsiteY4894" fmla="*/ 1614765 h 1703481"/>
                  <a:gd name="connsiteX4895" fmla="*/ 231561 w 3159202"/>
                  <a:gd name="connsiteY4895" fmla="*/ 1614765 h 1703481"/>
                  <a:gd name="connsiteX4896" fmla="*/ 233993 w 3159202"/>
                  <a:gd name="connsiteY4896" fmla="*/ 1616582 h 1703481"/>
                  <a:gd name="connsiteX4897" fmla="*/ 235501 w 3159202"/>
                  <a:gd name="connsiteY4897" fmla="*/ 1616582 h 1703481"/>
                  <a:gd name="connsiteX4898" fmla="*/ 237318 w 3159202"/>
                  <a:gd name="connsiteY4898" fmla="*/ 1617944 h 1703481"/>
                  <a:gd name="connsiteX4899" fmla="*/ 238226 w 3159202"/>
                  <a:gd name="connsiteY4899" fmla="*/ 1619760 h 1703481"/>
                  <a:gd name="connsiteX4900" fmla="*/ 240350 w 3159202"/>
                  <a:gd name="connsiteY4900" fmla="*/ 1620814 h 1703481"/>
                  <a:gd name="connsiteX4901" fmla="*/ 242020 w 3159202"/>
                  <a:gd name="connsiteY4901" fmla="*/ 1622792 h 1703481"/>
                  <a:gd name="connsiteX4902" fmla="*/ 244907 w 3159202"/>
                  <a:gd name="connsiteY4902" fmla="*/ 1625516 h 1703481"/>
                  <a:gd name="connsiteX4903" fmla="*/ 250826 w 3159202"/>
                  <a:gd name="connsiteY4903" fmla="*/ 1631889 h 1703481"/>
                  <a:gd name="connsiteX4904" fmla="*/ 253712 w 3159202"/>
                  <a:gd name="connsiteY4904" fmla="*/ 1634776 h 1703481"/>
                  <a:gd name="connsiteX4905" fmla="*/ 256744 w 3159202"/>
                  <a:gd name="connsiteY4905" fmla="*/ 1637208 h 1703481"/>
                  <a:gd name="connsiteX4906" fmla="*/ 258561 w 3159202"/>
                  <a:gd name="connsiteY4906" fmla="*/ 1639932 h 1703481"/>
                  <a:gd name="connsiteX4907" fmla="*/ 261739 w 3159202"/>
                  <a:gd name="connsiteY4907" fmla="*/ 1642365 h 1703481"/>
                  <a:gd name="connsiteX4908" fmla="*/ 262193 w 3159202"/>
                  <a:gd name="connsiteY4908" fmla="*/ 1638278 h 1703481"/>
                  <a:gd name="connsiteX4909" fmla="*/ 263555 w 3159202"/>
                  <a:gd name="connsiteY4909" fmla="*/ 1636608 h 1703481"/>
                  <a:gd name="connsiteX4910" fmla="*/ 267041 w 3159202"/>
                  <a:gd name="connsiteY4910" fmla="*/ 1636154 h 1703481"/>
                  <a:gd name="connsiteX4911" fmla="*/ 270836 w 3159202"/>
                  <a:gd name="connsiteY4911" fmla="*/ 1636916 h 1703481"/>
                  <a:gd name="connsiteX4912" fmla="*/ 274322 w 3159202"/>
                  <a:gd name="connsiteY4912" fmla="*/ 1638424 h 1703481"/>
                  <a:gd name="connsiteX4913" fmla="*/ 275993 w 3159202"/>
                  <a:gd name="connsiteY4913" fmla="*/ 1637824 h 1703481"/>
                  <a:gd name="connsiteX4914" fmla="*/ 279625 w 3159202"/>
                  <a:gd name="connsiteY4914" fmla="*/ 1639186 h 1703481"/>
                  <a:gd name="connsiteX4915" fmla="*/ 282203 w 3159202"/>
                  <a:gd name="connsiteY4915" fmla="*/ 1640857 h 1703481"/>
                  <a:gd name="connsiteX4916" fmla="*/ 286289 w 3159202"/>
                  <a:gd name="connsiteY4916" fmla="*/ 1642219 h 1703481"/>
                  <a:gd name="connsiteX4917" fmla="*/ 288414 w 3159202"/>
                  <a:gd name="connsiteY4917" fmla="*/ 1642819 h 1703481"/>
                  <a:gd name="connsiteX4918" fmla="*/ 291446 w 3159202"/>
                  <a:gd name="connsiteY4918" fmla="*/ 1644181 h 1703481"/>
                  <a:gd name="connsiteX4919" fmla="*/ 293116 w 3159202"/>
                  <a:gd name="connsiteY4919" fmla="*/ 1645397 h 1703481"/>
                  <a:gd name="connsiteX4920" fmla="*/ 294932 w 3159202"/>
                  <a:gd name="connsiteY4920" fmla="*/ 1645397 h 1703481"/>
                  <a:gd name="connsiteX4921" fmla="*/ 298419 w 3159202"/>
                  <a:gd name="connsiteY4921" fmla="*/ 1646159 h 1703481"/>
                  <a:gd name="connsiteX4922" fmla="*/ 302051 w 3159202"/>
                  <a:gd name="connsiteY4922" fmla="*/ 1646759 h 1703481"/>
                  <a:gd name="connsiteX4923" fmla="*/ 309478 w 3159202"/>
                  <a:gd name="connsiteY4923" fmla="*/ 1646759 h 1703481"/>
                  <a:gd name="connsiteX4924" fmla="*/ 310840 w 3159202"/>
                  <a:gd name="connsiteY4924" fmla="*/ 1646159 h 1703481"/>
                  <a:gd name="connsiteX4925" fmla="*/ 314018 w 3159202"/>
                  <a:gd name="connsiteY4925" fmla="*/ 1646759 h 1703481"/>
                  <a:gd name="connsiteX4926" fmla="*/ 315380 w 3159202"/>
                  <a:gd name="connsiteY4926" fmla="*/ 1648429 h 1703481"/>
                  <a:gd name="connsiteX4927" fmla="*/ 320375 w 3159202"/>
                  <a:gd name="connsiteY4927" fmla="*/ 1648429 h 1703481"/>
                  <a:gd name="connsiteX4928" fmla="*/ 322953 w 3159202"/>
                  <a:gd name="connsiteY4928" fmla="*/ 1649645 h 1703481"/>
                  <a:gd name="connsiteX4929" fmla="*/ 324461 w 3159202"/>
                  <a:gd name="connsiteY4929" fmla="*/ 1651624 h 1703481"/>
                  <a:gd name="connsiteX4930" fmla="*/ 326277 w 3159202"/>
                  <a:gd name="connsiteY4930" fmla="*/ 1653602 h 1703481"/>
                  <a:gd name="connsiteX4931" fmla="*/ 329764 w 3159202"/>
                  <a:gd name="connsiteY4931" fmla="*/ 1655580 h 1703481"/>
                  <a:gd name="connsiteX4932" fmla="*/ 333250 w 3159202"/>
                  <a:gd name="connsiteY4932" fmla="*/ 1655580 h 1703481"/>
                  <a:gd name="connsiteX4933" fmla="*/ 335975 w 3159202"/>
                  <a:gd name="connsiteY4933" fmla="*/ 1657559 h 1703481"/>
                  <a:gd name="connsiteX4934" fmla="*/ 337336 w 3159202"/>
                  <a:gd name="connsiteY4934" fmla="*/ 1658921 h 1703481"/>
                  <a:gd name="connsiteX4935" fmla="*/ 339461 w 3159202"/>
                  <a:gd name="connsiteY4935" fmla="*/ 1659521 h 1703481"/>
                  <a:gd name="connsiteX4936" fmla="*/ 339461 w 3159202"/>
                  <a:gd name="connsiteY4936" fmla="*/ 1661499 h 1703481"/>
                  <a:gd name="connsiteX4937" fmla="*/ 337191 w 3159202"/>
                  <a:gd name="connsiteY4937" fmla="*/ 1662861 h 1703481"/>
                  <a:gd name="connsiteX4938" fmla="*/ 339461 w 3159202"/>
                  <a:gd name="connsiteY4938" fmla="*/ 1663461 h 1703481"/>
                  <a:gd name="connsiteX4939" fmla="*/ 342039 w 3159202"/>
                  <a:gd name="connsiteY4939" fmla="*/ 1664677 h 1703481"/>
                  <a:gd name="connsiteX4940" fmla="*/ 343855 w 3159202"/>
                  <a:gd name="connsiteY4940" fmla="*/ 1664677 h 1703481"/>
                  <a:gd name="connsiteX4941" fmla="*/ 345525 w 3159202"/>
                  <a:gd name="connsiteY4941" fmla="*/ 1663915 h 1703481"/>
                  <a:gd name="connsiteX4942" fmla="*/ 347796 w 3159202"/>
                  <a:gd name="connsiteY4942" fmla="*/ 1663461 h 1703481"/>
                  <a:gd name="connsiteX4943" fmla="*/ 349158 w 3159202"/>
                  <a:gd name="connsiteY4943" fmla="*/ 1662245 h 1703481"/>
                  <a:gd name="connsiteX4944" fmla="*/ 349158 w 3159202"/>
                  <a:gd name="connsiteY4944" fmla="*/ 1661191 h 1703481"/>
                  <a:gd name="connsiteX4945" fmla="*/ 352336 w 3159202"/>
                  <a:gd name="connsiteY4945" fmla="*/ 1660137 h 1703481"/>
                  <a:gd name="connsiteX4946" fmla="*/ 354152 w 3159202"/>
                  <a:gd name="connsiteY4946" fmla="*/ 1661045 h 1703481"/>
                  <a:gd name="connsiteX4947" fmla="*/ 355660 w 3159202"/>
                  <a:gd name="connsiteY4947" fmla="*/ 1659537 h 1703481"/>
                  <a:gd name="connsiteX4948" fmla="*/ 358839 w 3159202"/>
                  <a:gd name="connsiteY4948" fmla="*/ 1659991 h 1703481"/>
                  <a:gd name="connsiteX4949" fmla="*/ 360347 w 3159202"/>
                  <a:gd name="connsiteY4949" fmla="*/ 1663023 h 1703481"/>
                  <a:gd name="connsiteX4950" fmla="*/ 361855 w 3159202"/>
                  <a:gd name="connsiteY4950" fmla="*/ 1660591 h 1703481"/>
                  <a:gd name="connsiteX4951" fmla="*/ 362909 w 3159202"/>
                  <a:gd name="connsiteY4951" fmla="*/ 1659083 h 1703481"/>
                  <a:gd name="connsiteX4952" fmla="*/ 364725 w 3159202"/>
                  <a:gd name="connsiteY4952" fmla="*/ 1659845 h 1703481"/>
                  <a:gd name="connsiteX4953" fmla="*/ 365941 w 3159202"/>
                  <a:gd name="connsiteY4953" fmla="*/ 1661353 h 1703481"/>
                  <a:gd name="connsiteX4954" fmla="*/ 368065 w 3159202"/>
                  <a:gd name="connsiteY4954" fmla="*/ 1661661 h 1703481"/>
                  <a:gd name="connsiteX4955" fmla="*/ 371552 w 3159202"/>
                  <a:gd name="connsiteY4955" fmla="*/ 1665602 h 1703481"/>
                  <a:gd name="connsiteX4956" fmla="*/ 375492 w 3159202"/>
                  <a:gd name="connsiteY4956" fmla="*/ 1665602 h 1703481"/>
                  <a:gd name="connsiteX4957" fmla="*/ 377309 w 3159202"/>
                  <a:gd name="connsiteY4957" fmla="*/ 1666056 h 1703481"/>
                  <a:gd name="connsiteX4958" fmla="*/ 378071 w 3159202"/>
                  <a:gd name="connsiteY4958" fmla="*/ 1667418 h 1703481"/>
                  <a:gd name="connsiteX4959" fmla="*/ 380503 w 3159202"/>
                  <a:gd name="connsiteY4959" fmla="*/ 1667418 h 1703481"/>
                  <a:gd name="connsiteX4960" fmla="*/ 380503 w 3159202"/>
                  <a:gd name="connsiteY4960" fmla="*/ 1670596 h 1703481"/>
                  <a:gd name="connsiteX4961" fmla="*/ 378995 w 3159202"/>
                  <a:gd name="connsiteY4961" fmla="*/ 1672575 h 1703481"/>
                  <a:gd name="connsiteX4962" fmla="*/ 377633 w 3159202"/>
                  <a:gd name="connsiteY4962" fmla="*/ 1674083 h 1703481"/>
                  <a:gd name="connsiteX4963" fmla="*/ 378087 w 3159202"/>
                  <a:gd name="connsiteY4963" fmla="*/ 1675753 h 1703481"/>
                  <a:gd name="connsiteX4964" fmla="*/ 380519 w 3159202"/>
                  <a:gd name="connsiteY4964" fmla="*/ 1676661 h 1703481"/>
                  <a:gd name="connsiteX4965" fmla="*/ 381281 w 3159202"/>
                  <a:gd name="connsiteY4965" fmla="*/ 1677569 h 1703481"/>
                  <a:gd name="connsiteX4966" fmla="*/ 383859 w 3159202"/>
                  <a:gd name="connsiteY4966" fmla="*/ 1678623 h 1703481"/>
                  <a:gd name="connsiteX4967" fmla="*/ 386584 w 3159202"/>
                  <a:gd name="connsiteY4967" fmla="*/ 1679985 h 1703481"/>
                  <a:gd name="connsiteX4968" fmla="*/ 389308 w 3159202"/>
                  <a:gd name="connsiteY4968" fmla="*/ 1681039 h 1703481"/>
                  <a:gd name="connsiteX4969" fmla="*/ 392194 w 3159202"/>
                  <a:gd name="connsiteY4969" fmla="*/ 1682256 h 1703481"/>
                  <a:gd name="connsiteX4970" fmla="*/ 394465 w 3159202"/>
                  <a:gd name="connsiteY4970" fmla="*/ 1683018 h 1703481"/>
                  <a:gd name="connsiteX4971" fmla="*/ 398097 w 3159202"/>
                  <a:gd name="connsiteY4971" fmla="*/ 1685142 h 1703481"/>
                  <a:gd name="connsiteX4972" fmla="*/ 401437 w 3159202"/>
                  <a:gd name="connsiteY4972" fmla="*/ 1685142 h 1703481"/>
                  <a:gd name="connsiteX4973" fmla="*/ 402199 w 3159202"/>
                  <a:gd name="connsiteY4973" fmla="*/ 1686504 h 1703481"/>
                  <a:gd name="connsiteX4974" fmla="*/ 405232 w 3159202"/>
                  <a:gd name="connsiteY4974" fmla="*/ 1688936 h 1703481"/>
                  <a:gd name="connsiteX4975" fmla="*/ 405232 w 3159202"/>
                  <a:gd name="connsiteY4975" fmla="*/ 1692277 h 1703481"/>
                  <a:gd name="connsiteX4976" fmla="*/ 409172 w 3159202"/>
                  <a:gd name="connsiteY4976" fmla="*/ 1692877 h 1703481"/>
                  <a:gd name="connsiteX4977" fmla="*/ 410989 w 3159202"/>
                  <a:gd name="connsiteY4977" fmla="*/ 1695455 h 1703481"/>
                  <a:gd name="connsiteX4978" fmla="*/ 411588 w 3159202"/>
                  <a:gd name="connsiteY4978" fmla="*/ 1697125 h 1703481"/>
                  <a:gd name="connsiteX4979" fmla="*/ 411588 w 3159202"/>
                  <a:gd name="connsiteY4979" fmla="*/ 1698796 h 1703481"/>
                  <a:gd name="connsiteX4980" fmla="*/ 412497 w 3159202"/>
                  <a:gd name="connsiteY4980" fmla="*/ 1700158 h 1703481"/>
                  <a:gd name="connsiteX4981" fmla="*/ 415529 w 3159202"/>
                  <a:gd name="connsiteY4981" fmla="*/ 1701212 h 1703481"/>
                  <a:gd name="connsiteX4982" fmla="*/ 418415 w 3159202"/>
                  <a:gd name="connsiteY4982" fmla="*/ 1702428 h 1703481"/>
                  <a:gd name="connsiteX4983" fmla="*/ 421448 w 3159202"/>
                  <a:gd name="connsiteY4983" fmla="*/ 1703482 h 1703481"/>
                  <a:gd name="connsiteX4984" fmla="*/ 423264 w 3159202"/>
                  <a:gd name="connsiteY4984" fmla="*/ 1703482 h 1703481"/>
                  <a:gd name="connsiteX4985" fmla="*/ 424626 w 3159202"/>
                  <a:gd name="connsiteY4985" fmla="*/ 1701358 h 1703481"/>
                  <a:gd name="connsiteX4986" fmla="*/ 425388 w 3159202"/>
                  <a:gd name="connsiteY4986" fmla="*/ 1699850 h 1703481"/>
                  <a:gd name="connsiteX4987" fmla="*/ 426442 w 3159202"/>
                  <a:gd name="connsiteY4987" fmla="*/ 1697271 h 1703481"/>
                  <a:gd name="connsiteX4988" fmla="*/ 427804 w 3159202"/>
                  <a:gd name="connsiteY4988" fmla="*/ 1695601 h 1703481"/>
                  <a:gd name="connsiteX4989" fmla="*/ 429167 w 3159202"/>
                  <a:gd name="connsiteY4989" fmla="*/ 1694385 h 1703481"/>
                  <a:gd name="connsiteX4990" fmla="*/ 431145 w 3159202"/>
                  <a:gd name="connsiteY4990" fmla="*/ 1694077 h 1703481"/>
                  <a:gd name="connsiteX4991" fmla="*/ 433577 w 3159202"/>
                  <a:gd name="connsiteY4991" fmla="*/ 1692098 h 1703481"/>
                  <a:gd name="connsiteX4992" fmla="*/ 435393 w 3159202"/>
                  <a:gd name="connsiteY4992" fmla="*/ 1690882 h 1703481"/>
                  <a:gd name="connsiteX4993" fmla="*/ 437664 w 3159202"/>
                  <a:gd name="connsiteY4993" fmla="*/ 1688304 h 1703481"/>
                  <a:gd name="connsiteX4994" fmla="*/ 438717 w 3159202"/>
                  <a:gd name="connsiteY4994" fmla="*/ 1685726 h 1703481"/>
                  <a:gd name="connsiteX4995" fmla="*/ 437809 w 3159202"/>
                  <a:gd name="connsiteY4995" fmla="*/ 1684509 h 1703481"/>
                  <a:gd name="connsiteX4996" fmla="*/ 436139 w 3159202"/>
                  <a:gd name="connsiteY4996" fmla="*/ 1683747 h 1703481"/>
                  <a:gd name="connsiteX4997" fmla="*/ 434777 w 3159202"/>
                  <a:gd name="connsiteY4997" fmla="*/ 1682239 h 1703481"/>
                  <a:gd name="connsiteX4998" fmla="*/ 432345 w 3159202"/>
                  <a:gd name="connsiteY4998" fmla="*/ 1679515 h 1703481"/>
                  <a:gd name="connsiteX4999" fmla="*/ 431437 w 3159202"/>
                  <a:gd name="connsiteY4999" fmla="*/ 1676937 h 1703481"/>
                  <a:gd name="connsiteX5000" fmla="*/ 430074 w 3159202"/>
                  <a:gd name="connsiteY5000" fmla="*/ 1674666 h 1703481"/>
                  <a:gd name="connsiteX5001" fmla="*/ 428404 w 3159202"/>
                  <a:gd name="connsiteY5001" fmla="*/ 1672396 h 1703481"/>
                  <a:gd name="connsiteX5002" fmla="*/ 427350 w 3159202"/>
                  <a:gd name="connsiteY5002" fmla="*/ 1671342 h 1703481"/>
                  <a:gd name="connsiteX5003" fmla="*/ 426588 w 3159202"/>
                  <a:gd name="connsiteY5003" fmla="*/ 1669364 h 1703481"/>
                  <a:gd name="connsiteX5004" fmla="*/ 425826 w 3159202"/>
                  <a:gd name="connsiteY5004" fmla="*/ 1667386 h 1703481"/>
                  <a:gd name="connsiteX5005" fmla="*/ 423702 w 3159202"/>
                  <a:gd name="connsiteY5005" fmla="*/ 1665407 h 1703481"/>
                  <a:gd name="connsiteX5006" fmla="*/ 422485 w 3159202"/>
                  <a:gd name="connsiteY5006" fmla="*/ 1664045 h 1703481"/>
                  <a:gd name="connsiteX5007" fmla="*/ 420815 w 3159202"/>
                  <a:gd name="connsiteY5007" fmla="*/ 1658889 h 1703481"/>
                  <a:gd name="connsiteX5008" fmla="*/ 419907 w 3159202"/>
                  <a:gd name="connsiteY5008" fmla="*/ 1656456 h 1703481"/>
                  <a:gd name="connsiteX5009" fmla="*/ 417783 w 3159202"/>
                  <a:gd name="connsiteY5009" fmla="*/ 1654786 h 1703481"/>
                  <a:gd name="connsiteX5010" fmla="*/ 415659 w 3159202"/>
                  <a:gd name="connsiteY5010" fmla="*/ 1653732 h 1703481"/>
                  <a:gd name="connsiteX5011" fmla="*/ 415351 w 3159202"/>
                  <a:gd name="connsiteY5011" fmla="*/ 1651462 h 1703481"/>
                  <a:gd name="connsiteX5012" fmla="*/ 415805 w 3159202"/>
                  <a:gd name="connsiteY5012" fmla="*/ 1648283 h 1703481"/>
                  <a:gd name="connsiteX5013" fmla="*/ 416859 w 3159202"/>
                  <a:gd name="connsiteY5013" fmla="*/ 1645705 h 1703481"/>
                  <a:gd name="connsiteX5014" fmla="*/ 417313 w 3159202"/>
                  <a:gd name="connsiteY5014" fmla="*/ 1644489 h 1703481"/>
                  <a:gd name="connsiteX5015" fmla="*/ 415805 w 3159202"/>
                  <a:gd name="connsiteY5015" fmla="*/ 1644181 h 1703481"/>
                  <a:gd name="connsiteX5016" fmla="*/ 415496 w 3159202"/>
                  <a:gd name="connsiteY5016" fmla="*/ 1642057 h 1703481"/>
                  <a:gd name="connsiteX5017" fmla="*/ 415950 w 3159202"/>
                  <a:gd name="connsiteY5017" fmla="*/ 1639478 h 1703481"/>
                  <a:gd name="connsiteX5018" fmla="*/ 416405 w 3159202"/>
                  <a:gd name="connsiteY5018" fmla="*/ 1637046 h 1703481"/>
                  <a:gd name="connsiteX5019" fmla="*/ 418075 w 3159202"/>
                  <a:gd name="connsiteY5019" fmla="*/ 1633251 h 1703481"/>
                  <a:gd name="connsiteX5020" fmla="*/ 418983 w 3159202"/>
                  <a:gd name="connsiteY5020" fmla="*/ 1631435 h 1703481"/>
                  <a:gd name="connsiteX5021" fmla="*/ 420653 w 3159202"/>
                  <a:gd name="connsiteY5021" fmla="*/ 1628095 h 1703481"/>
                  <a:gd name="connsiteX5022" fmla="*/ 422469 w 3159202"/>
                  <a:gd name="connsiteY5022" fmla="*/ 1626879 h 1703481"/>
                  <a:gd name="connsiteX5023" fmla="*/ 420961 w 3159202"/>
                  <a:gd name="connsiteY5023" fmla="*/ 1625662 h 1703481"/>
                  <a:gd name="connsiteX5024" fmla="*/ 418837 w 3159202"/>
                  <a:gd name="connsiteY5024" fmla="*/ 1624754 h 1703481"/>
                  <a:gd name="connsiteX5025" fmla="*/ 416713 w 3159202"/>
                  <a:gd name="connsiteY5025" fmla="*/ 1624154 h 1703481"/>
                  <a:gd name="connsiteX5026" fmla="*/ 416567 w 3159202"/>
                  <a:gd name="connsiteY5026" fmla="*/ 1625371 h 1703481"/>
                  <a:gd name="connsiteX5027" fmla="*/ 417621 w 3159202"/>
                  <a:gd name="connsiteY5027" fmla="*/ 1627041 h 1703481"/>
                  <a:gd name="connsiteX5028" fmla="*/ 417621 w 3159202"/>
                  <a:gd name="connsiteY5028" fmla="*/ 1629311 h 1703481"/>
                  <a:gd name="connsiteX5029" fmla="*/ 417313 w 3159202"/>
                  <a:gd name="connsiteY5029" fmla="*/ 1631435 h 1703481"/>
                  <a:gd name="connsiteX5030" fmla="*/ 416859 w 3159202"/>
                  <a:gd name="connsiteY5030" fmla="*/ 1634014 h 1703481"/>
                  <a:gd name="connsiteX5031" fmla="*/ 415805 w 3159202"/>
                  <a:gd name="connsiteY5031" fmla="*/ 1635376 h 1703481"/>
                  <a:gd name="connsiteX5032" fmla="*/ 415351 w 3159202"/>
                  <a:gd name="connsiteY5032" fmla="*/ 1634014 h 1703481"/>
                  <a:gd name="connsiteX5033" fmla="*/ 415351 w 3159202"/>
                  <a:gd name="connsiteY5033" fmla="*/ 1631743 h 1703481"/>
                  <a:gd name="connsiteX5034" fmla="*/ 416259 w 3159202"/>
                  <a:gd name="connsiteY5034" fmla="*/ 1629619 h 1703481"/>
                  <a:gd name="connsiteX5035" fmla="*/ 415205 w 3159202"/>
                  <a:gd name="connsiteY5035" fmla="*/ 1627495 h 1703481"/>
                  <a:gd name="connsiteX5036" fmla="*/ 413697 w 3159202"/>
                  <a:gd name="connsiteY5036" fmla="*/ 1625516 h 1703481"/>
                  <a:gd name="connsiteX5037" fmla="*/ 412189 w 3159202"/>
                  <a:gd name="connsiteY5037" fmla="*/ 1623392 h 1703481"/>
                  <a:gd name="connsiteX5038" fmla="*/ 411588 w 3159202"/>
                  <a:gd name="connsiteY5038" fmla="*/ 1621576 h 1703481"/>
                  <a:gd name="connsiteX5039" fmla="*/ 411134 w 3159202"/>
                  <a:gd name="connsiteY5039" fmla="*/ 1619144 h 1703481"/>
                  <a:gd name="connsiteX5040" fmla="*/ 408702 w 3159202"/>
                  <a:gd name="connsiteY5040" fmla="*/ 1618544 h 1703481"/>
                  <a:gd name="connsiteX5041" fmla="*/ 406124 w 3159202"/>
                  <a:gd name="connsiteY5041" fmla="*/ 1613241 h 1703481"/>
                  <a:gd name="connsiteX5042" fmla="*/ 403854 w 3159202"/>
                  <a:gd name="connsiteY5042" fmla="*/ 1612187 h 1703481"/>
                  <a:gd name="connsiteX5043" fmla="*/ 400675 w 3159202"/>
                  <a:gd name="connsiteY5043" fmla="*/ 1612187 h 1703481"/>
                  <a:gd name="connsiteX5044" fmla="*/ 399621 w 3159202"/>
                  <a:gd name="connsiteY5044" fmla="*/ 1610679 h 1703481"/>
                  <a:gd name="connsiteX5045" fmla="*/ 402800 w 3159202"/>
                  <a:gd name="connsiteY5045" fmla="*/ 1610079 h 1703481"/>
                  <a:gd name="connsiteX5046" fmla="*/ 401437 w 3159202"/>
                  <a:gd name="connsiteY5046" fmla="*/ 1608409 h 1703481"/>
                  <a:gd name="connsiteX5047" fmla="*/ 402945 w 3159202"/>
                  <a:gd name="connsiteY5047" fmla="*/ 1607501 h 1703481"/>
                  <a:gd name="connsiteX5048" fmla="*/ 402637 w 3159202"/>
                  <a:gd name="connsiteY5048" fmla="*/ 1606139 h 1703481"/>
                  <a:gd name="connsiteX5049" fmla="*/ 403692 w 3159202"/>
                  <a:gd name="connsiteY5049" fmla="*/ 1605831 h 1703481"/>
                  <a:gd name="connsiteX5050" fmla="*/ 403837 w 3159202"/>
                  <a:gd name="connsiteY5050" fmla="*/ 1604322 h 1703481"/>
                  <a:gd name="connsiteX5051" fmla="*/ 405816 w 3159202"/>
                  <a:gd name="connsiteY5051" fmla="*/ 1604630 h 1703481"/>
                  <a:gd name="connsiteX5052" fmla="*/ 405816 w 3159202"/>
                  <a:gd name="connsiteY5052" fmla="*/ 1603123 h 1703481"/>
                  <a:gd name="connsiteX5053" fmla="*/ 406270 w 3159202"/>
                  <a:gd name="connsiteY5053" fmla="*/ 1601906 h 1703481"/>
                  <a:gd name="connsiteX5054" fmla="*/ 408086 w 3159202"/>
                  <a:gd name="connsiteY5054" fmla="*/ 1603123 h 1703481"/>
                  <a:gd name="connsiteX5055" fmla="*/ 409302 w 3159202"/>
                  <a:gd name="connsiteY5055" fmla="*/ 1602523 h 1703481"/>
                  <a:gd name="connsiteX5056" fmla="*/ 410972 w 3159202"/>
                  <a:gd name="connsiteY5056" fmla="*/ 1602523 h 1703481"/>
                  <a:gd name="connsiteX5057" fmla="*/ 411426 w 3159202"/>
                  <a:gd name="connsiteY5057" fmla="*/ 1595858 h 1703481"/>
                  <a:gd name="connsiteX5058" fmla="*/ 412480 w 3159202"/>
                  <a:gd name="connsiteY5058" fmla="*/ 1595712 h 1703481"/>
                  <a:gd name="connsiteX5059" fmla="*/ 412935 w 3159202"/>
                  <a:gd name="connsiteY5059" fmla="*/ 1590863 h 1703481"/>
                  <a:gd name="connsiteX5060" fmla="*/ 413842 w 3159202"/>
                  <a:gd name="connsiteY5060" fmla="*/ 1591172 h 1703481"/>
                  <a:gd name="connsiteX5061" fmla="*/ 415659 w 3159202"/>
                  <a:gd name="connsiteY5061" fmla="*/ 1585869 h 1703481"/>
                  <a:gd name="connsiteX5062" fmla="*/ 416875 w 3159202"/>
                  <a:gd name="connsiteY5062" fmla="*/ 1581620 h 1703481"/>
                  <a:gd name="connsiteX5063" fmla="*/ 416421 w 3159202"/>
                  <a:gd name="connsiteY5063" fmla="*/ 1576772 h 1703481"/>
                  <a:gd name="connsiteX5064" fmla="*/ 418545 w 3159202"/>
                  <a:gd name="connsiteY5064" fmla="*/ 1578896 h 1703481"/>
                  <a:gd name="connsiteX5065" fmla="*/ 418691 w 3159202"/>
                  <a:gd name="connsiteY5065" fmla="*/ 1576626 h 1703481"/>
                  <a:gd name="connsiteX5066" fmla="*/ 416421 w 3159202"/>
                  <a:gd name="connsiteY5066" fmla="*/ 1573740 h 1703481"/>
                  <a:gd name="connsiteX5067" fmla="*/ 415205 w 3159202"/>
                  <a:gd name="connsiteY5067" fmla="*/ 1572378 h 1703481"/>
                  <a:gd name="connsiteX5068" fmla="*/ 416113 w 3159202"/>
                  <a:gd name="connsiteY5068" fmla="*/ 1571015 h 1703481"/>
                  <a:gd name="connsiteX5069" fmla="*/ 415805 w 3159202"/>
                  <a:gd name="connsiteY5069" fmla="*/ 1569653 h 1703481"/>
                  <a:gd name="connsiteX5070" fmla="*/ 417621 w 3159202"/>
                  <a:gd name="connsiteY5070" fmla="*/ 1567983 h 1703481"/>
                  <a:gd name="connsiteX5071" fmla="*/ 419291 w 3159202"/>
                  <a:gd name="connsiteY5071" fmla="*/ 1567075 h 1703481"/>
                  <a:gd name="connsiteX5072" fmla="*/ 424756 w 3159202"/>
                  <a:gd name="connsiteY5072" fmla="*/ 1558594 h 1703481"/>
                  <a:gd name="connsiteX5073" fmla="*/ 425064 w 3159202"/>
                  <a:gd name="connsiteY5073" fmla="*/ 1559956 h 1703481"/>
                  <a:gd name="connsiteX5074" fmla="*/ 423556 w 3159202"/>
                  <a:gd name="connsiteY5074" fmla="*/ 1563297 h 1703481"/>
                  <a:gd name="connsiteX5075" fmla="*/ 421577 w 3159202"/>
                  <a:gd name="connsiteY5075" fmla="*/ 1566021 h 1703481"/>
                  <a:gd name="connsiteX5076" fmla="*/ 420815 w 3159202"/>
                  <a:gd name="connsiteY5076" fmla="*/ 1567999 h 1703481"/>
                  <a:gd name="connsiteX5077" fmla="*/ 419907 w 3159202"/>
                  <a:gd name="connsiteY5077" fmla="*/ 1569815 h 1703481"/>
                  <a:gd name="connsiteX5078" fmla="*/ 419145 w 3159202"/>
                  <a:gd name="connsiteY5078" fmla="*/ 1571486 h 1703481"/>
                  <a:gd name="connsiteX5079" fmla="*/ 421124 w 3159202"/>
                  <a:gd name="connsiteY5079" fmla="*/ 1574518 h 1703481"/>
                  <a:gd name="connsiteX5080" fmla="*/ 421432 w 3159202"/>
                  <a:gd name="connsiteY5080" fmla="*/ 1577096 h 1703481"/>
                  <a:gd name="connsiteX5081" fmla="*/ 422485 w 3159202"/>
                  <a:gd name="connsiteY5081" fmla="*/ 1579075 h 1703481"/>
                  <a:gd name="connsiteX5082" fmla="*/ 424756 w 3159202"/>
                  <a:gd name="connsiteY5082" fmla="*/ 1579529 h 1703481"/>
                  <a:gd name="connsiteX5083" fmla="*/ 425664 w 3159202"/>
                  <a:gd name="connsiteY5083" fmla="*/ 1582561 h 1703481"/>
                  <a:gd name="connsiteX5084" fmla="*/ 426118 w 3159202"/>
                  <a:gd name="connsiteY5084" fmla="*/ 1577858 h 1703481"/>
                  <a:gd name="connsiteX5085" fmla="*/ 427626 w 3159202"/>
                  <a:gd name="connsiteY5085" fmla="*/ 1576496 h 1703481"/>
                  <a:gd name="connsiteX5086" fmla="*/ 430512 w 3159202"/>
                  <a:gd name="connsiteY5086" fmla="*/ 1574372 h 1703481"/>
                  <a:gd name="connsiteX5087" fmla="*/ 432328 w 3159202"/>
                  <a:gd name="connsiteY5087" fmla="*/ 1573010 h 1703481"/>
                  <a:gd name="connsiteX5088" fmla="*/ 434453 w 3159202"/>
                  <a:gd name="connsiteY5088" fmla="*/ 1571340 h 1703481"/>
                  <a:gd name="connsiteX5089" fmla="*/ 434907 w 3159202"/>
                  <a:gd name="connsiteY5089" fmla="*/ 1569524 h 1703481"/>
                  <a:gd name="connsiteX5090" fmla="*/ 437631 w 3159202"/>
                  <a:gd name="connsiteY5090" fmla="*/ 1569069 h 1703481"/>
                  <a:gd name="connsiteX5091" fmla="*/ 440355 w 3159202"/>
                  <a:gd name="connsiteY5091" fmla="*/ 1571956 h 1703481"/>
                  <a:gd name="connsiteX5092" fmla="*/ 441571 w 3159202"/>
                  <a:gd name="connsiteY5092" fmla="*/ 1569832 h 1703481"/>
                  <a:gd name="connsiteX5093" fmla="*/ 440063 w 3159202"/>
                  <a:gd name="connsiteY5093" fmla="*/ 1568324 h 1703481"/>
                  <a:gd name="connsiteX5094" fmla="*/ 440063 w 3159202"/>
                  <a:gd name="connsiteY5094" fmla="*/ 1566507 h 1703481"/>
                  <a:gd name="connsiteX5095" fmla="*/ 441571 w 3159202"/>
                  <a:gd name="connsiteY5095" fmla="*/ 1566507 h 1703481"/>
                  <a:gd name="connsiteX5096" fmla="*/ 442625 w 3159202"/>
                  <a:gd name="connsiteY5096" fmla="*/ 1564837 h 1703481"/>
                  <a:gd name="connsiteX5097" fmla="*/ 444604 w 3159202"/>
                  <a:gd name="connsiteY5097" fmla="*/ 1564837 h 1703481"/>
                  <a:gd name="connsiteX5098" fmla="*/ 444604 w 3159202"/>
                  <a:gd name="connsiteY5098" fmla="*/ 1563021 h 1703481"/>
                  <a:gd name="connsiteX5099" fmla="*/ 447182 w 3159202"/>
                  <a:gd name="connsiteY5099" fmla="*/ 1563329 h 1703481"/>
                  <a:gd name="connsiteX5100" fmla="*/ 447182 w 3159202"/>
                  <a:gd name="connsiteY5100" fmla="*/ 1561513 h 1703481"/>
                  <a:gd name="connsiteX5101" fmla="*/ 448398 w 3159202"/>
                  <a:gd name="connsiteY5101" fmla="*/ 1561513 h 1703481"/>
                  <a:gd name="connsiteX5102" fmla="*/ 448398 w 3159202"/>
                  <a:gd name="connsiteY5102" fmla="*/ 1557881 h 1703481"/>
                  <a:gd name="connsiteX5103" fmla="*/ 448998 w 3159202"/>
                  <a:gd name="connsiteY5103" fmla="*/ 1555756 h 1703481"/>
                  <a:gd name="connsiteX5104" fmla="*/ 448998 w 3159202"/>
                  <a:gd name="connsiteY5104" fmla="*/ 1554086 h 1703481"/>
                  <a:gd name="connsiteX5105" fmla="*/ 444004 w 3159202"/>
                  <a:gd name="connsiteY5105" fmla="*/ 1550908 h 1703481"/>
                  <a:gd name="connsiteX5106" fmla="*/ 442188 w 3159202"/>
                  <a:gd name="connsiteY5106" fmla="*/ 1549692 h 1703481"/>
                  <a:gd name="connsiteX5107" fmla="*/ 439463 w 3159202"/>
                  <a:gd name="connsiteY5107" fmla="*/ 1548638 h 1703481"/>
                  <a:gd name="connsiteX5108" fmla="*/ 437485 w 3159202"/>
                  <a:gd name="connsiteY5108" fmla="*/ 1547584 h 1703481"/>
                  <a:gd name="connsiteX5109" fmla="*/ 437031 w 3159202"/>
                  <a:gd name="connsiteY5109" fmla="*/ 1545605 h 1703481"/>
                  <a:gd name="connsiteX5110" fmla="*/ 438085 w 3159202"/>
                  <a:gd name="connsiteY5110" fmla="*/ 1543173 h 1703481"/>
                  <a:gd name="connsiteX5111" fmla="*/ 441425 w 3159202"/>
                  <a:gd name="connsiteY5111" fmla="*/ 1542719 h 1703481"/>
                  <a:gd name="connsiteX5112" fmla="*/ 442480 w 3159202"/>
                  <a:gd name="connsiteY5112" fmla="*/ 1545297 h 1703481"/>
                  <a:gd name="connsiteX5113" fmla="*/ 445820 w 3159202"/>
                  <a:gd name="connsiteY5113" fmla="*/ 1544697 h 1703481"/>
                  <a:gd name="connsiteX5114" fmla="*/ 447636 w 3159202"/>
                  <a:gd name="connsiteY5114" fmla="*/ 1542573 h 1703481"/>
                  <a:gd name="connsiteX5115" fmla="*/ 443550 w 3159202"/>
                  <a:gd name="connsiteY5115" fmla="*/ 1536054 h 1703481"/>
                  <a:gd name="connsiteX5116" fmla="*/ 440826 w 3159202"/>
                  <a:gd name="connsiteY5116" fmla="*/ 1531968 h 1703481"/>
                  <a:gd name="connsiteX5117" fmla="*/ 438247 w 3159202"/>
                  <a:gd name="connsiteY5117" fmla="*/ 1526211 h 1703481"/>
                  <a:gd name="connsiteX5118" fmla="*/ 437031 w 3159202"/>
                  <a:gd name="connsiteY5118" fmla="*/ 1523179 h 1703481"/>
                  <a:gd name="connsiteX5119" fmla="*/ 434907 w 3159202"/>
                  <a:gd name="connsiteY5119" fmla="*/ 1522125 h 1703481"/>
                  <a:gd name="connsiteX5120" fmla="*/ 430366 w 3159202"/>
                  <a:gd name="connsiteY5120" fmla="*/ 1514390 h 1703481"/>
                  <a:gd name="connsiteX5121" fmla="*/ 427788 w 3159202"/>
                  <a:gd name="connsiteY5121" fmla="*/ 1512720 h 1703481"/>
                  <a:gd name="connsiteX5122" fmla="*/ 421577 w 3159202"/>
                  <a:gd name="connsiteY5122" fmla="*/ 1512720 h 1703481"/>
                  <a:gd name="connsiteX5123" fmla="*/ 418545 w 3159202"/>
                  <a:gd name="connsiteY5123" fmla="*/ 1512266 h 1703481"/>
                  <a:gd name="connsiteX5124" fmla="*/ 415513 w 3159202"/>
                  <a:gd name="connsiteY5124" fmla="*/ 1510595 h 1703481"/>
                  <a:gd name="connsiteX5125" fmla="*/ 414005 w 3159202"/>
                  <a:gd name="connsiteY5125" fmla="*/ 1515136 h 1703481"/>
                  <a:gd name="connsiteX5126" fmla="*/ 408394 w 3159202"/>
                  <a:gd name="connsiteY5126" fmla="*/ 1510887 h 1703481"/>
                  <a:gd name="connsiteX5127" fmla="*/ 409448 w 3159202"/>
                  <a:gd name="connsiteY5127" fmla="*/ 1509833 h 1703481"/>
                  <a:gd name="connsiteX5128" fmla="*/ 407178 w 3159202"/>
                  <a:gd name="connsiteY5128" fmla="*/ 1505585 h 1703481"/>
                  <a:gd name="connsiteX5129" fmla="*/ 409756 w 3159202"/>
                  <a:gd name="connsiteY5129" fmla="*/ 1503914 h 1703481"/>
                  <a:gd name="connsiteX5130" fmla="*/ 408248 w 3159202"/>
                  <a:gd name="connsiteY5130" fmla="*/ 1502098 h 1703481"/>
                  <a:gd name="connsiteX5131" fmla="*/ 407940 w 3159202"/>
                  <a:gd name="connsiteY5131" fmla="*/ 1497850 h 1703481"/>
                  <a:gd name="connsiteX5132" fmla="*/ 406124 w 3159202"/>
                  <a:gd name="connsiteY5132" fmla="*/ 1496488 h 1703481"/>
                  <a:gd name="connsiteX5133" fmla="*/ 397643 w 3159202"/>
                  <a:gd name="connsiteY5133" fmla="*/ 1492693 h 1703481"/>
                  <a:gd name="connsiteX5134" fmla="*/ 395664 w 3159202"/>
                  <a:gd name="connsiteY5134" fmla="*/ 1491023 h 1703481"/>
                  <a:gd name="connsiteX5135" fmla="*/ 399459 w 3159202"/>
                  <a:gd name="connsiteY5135" fmla="*/ 1480256 h 1703481"/>
                  <a:gd name="connsiteX5136" fmla="*/ 401129 w 3159202"/>
                  <a:gd name="connsiteY5136" fmla="*/ 1475715 h 1703481"/>
                  <a:gd name="connsiteX5137" fmla="*/ 403854 w 3159202"/>
                  <a:gd name="connsiteY5137" fmla="*/ 1474661 h 1703481"/>
                  <a:gd name="connsiteX5138" fmla="*/ 405361 w 3159202"/>
                  <a:gd name="connsiteY5138" fmla="*/ 1472845 h 1703481"/>
                  <a:gd name="connsiteX5139" fmla="*/ 406724 w 3159202"/>
                  <a:gd name="connsiteY5139" fmla="*/ 1470575 h 1703481"/>
                  <a:gd name="connsiteX5140" fmla="*/ 406724 w 3159202"/>
                  <a:gd name="connsiteY5140" fmla="*/ 1467997 h 1703481"/>
                  <a:gd name="connsiteX5141" fmla="*/ 405216 w 3159202"/>
                  <a:gd name="connsiteY5141" fmla="*/ 1465872 h 1703481"/>
                  <a:gd name="connsiteX5142" fmla="*/ 402945 w 3159202"/>
                  <a:gd name="connsiteY5142" fmla="*/ 1463894 h 1703481"/>
                  <a:gd name="connsiteX5143" fmla="*/ 401437 w 3159202"/>
                  <a:gd name="connsiteY5143" fmla="*/ 1462678 h 1703481"/>
                  <a:gd name="connsiteX5144" fmla="*/ 402654 w 3159202"/>
                  <a:gd name="connsiteY5144" fmla="*/ 1456467 h 1703481"/>
                  <a:gd name="connsiteX5145" fmla="*/ 403416 w 3159202"/>
                  <a:gd name="connsiteY5145" fmla="*/ 1447370 h 1703481"/>
                  <a:gd name="connsiteX5146" fmla="*/ 407810 w 3159202"/>
                  <a:gd name="connsiteY5146" fmla="*/ 1446154 h 1703481"/>
                  <a:gd name="connsiteX5147" fmla="*/ 411896 w 3159202"/>
                  <a:gd name="connsiteY5147" fmla="*/ 1442522 h 1703481"/>
                  <a:gd name="connsiteX5148" fmla="*/ 412659 w 3159202"/>
                  <a:gd name="connsiteY5148" fmla="*/ 1439181 h 1703481"/>
                  <a:gd name="connsiteX5149" fmla="*/ 412659 w 3159202"/>
                  <a:gd name="connsiteY5149" fmla="*/ 1438127 h 1703481"/>
                  <a:gd name="connsiteX5150" fmla="*/ 411751 w 3159202"/>
                  <a:gd name="connsiteY5150" fmla="*/ 1436311 h 1703481"/>
                  <a:gd name="connsiteX5151" fmla="*/ 412967 w 3159202"/>
                  <a:gd name="connsiteY5151" fmla="*/ 1434641 h 1703481"/>
                  <a:gd name="connsiteX5152" fmla="*/ 413113 w 3159202"/>
                  <a:gd name="connsiteY5152" fmla="*/ 1431008 h 1703481"/>
                  <a:gd name="connsiteX5153" fmla="*/ 417361 w 3159202"/>
                  <a:gd name="connsiteY5153" fmla="*/ 1428122 h 1703481"/>
                  <a:gd name="connsiteX5154" fmla="*/ 419032 w 3159202"/>
                  <a:gd name="connsiteY5154" fmla="*/ 1427360 h 1703481"/>
                  <a:gd name="connsiteX5155" fmla="*/ 421302 w 3159202"/>
                  <a:gd name="connsiteY5155" fmla="*/ 1430846 h 1703481"/>
                  <a:gd name="connsiteX5156" fmla="*/ 424188 w 3159202"/>
                  <a:gd name="connsiteY5156" fmla="*/ 1432825 h 1703481"/>
                  <a:gd name="connsiteX5157" fmla="*/ 428275 w 3159202"/>
                  <a:gd name="connsiteY5157" fmla="*/ 1438435 h 1703481"/>
                  <a:gd name="connsiteX5158" fmla="*/ 431761 w 3159202"/>
                  <a:gd name="connsiteY5158" fmla="*/ 1442067 h 1703481"/>
                  <a:gd name="connsiteX5159" fmla="*/ 434647 w 3159202"/>
                  <a:gd name="connsiteY5159" fmla="*/ 1446316 h 1703481"/>
                  <a:gd name="connsiteX5160" fmla="*/ 436010 w 3159202"/>
                  <a:gd name="connsiteY5160" fmla="*/ 1447532 h 1703481"/>
                  <a:gd name="connsiteX5161" fmla="*/ 439804 w 3159202"/>
                  <a:gd name="connsiteY5161" fmla="*/ 1446478 h 1703481"/>
                  <a:gd name="connsiteX5162" fmla="*/ 445560 w 3159202"/>
                  <a:gd name="connsiteY5162" fmla="*/ 1442538 h 1703481"/>
                  <a:gd name="connsiteX5163" fmla="*/ 443582 w 3159202"/>
                  <a:gd name="connsiteY5163" fmla="*/ 1438905 h 1703481"/>
                  <a:gd name="connsiteX5164" fmla="*/ 442982 w 3159202"/>
                  <a:gd name="connsiteY5164" fmla="*/ 1436181 h 1703481"/>
                  <a:gd name="connsiteX5165" fmla="*/ 441620 w 3159202"/>
                  <a:gd name="connsiteY5165" fmla="*/ 1433749 h 1703481"/>
                  <a:gd name="connsiteX5166" fmla="*/ 441474 w 3159202"/>
                  <a:gd name="connsiteY5166" fmla="*/ 1429663 h 1703481"/>
                  <a:gd name="connsiteX5167" fmla="*/ 440420 w 3159202"/>
                  <a:gd name="connsiteY5167" fmla="*/ 1422690 h 1703481"/>
                  <a:gd name="connsiteX5168" fmla="*/ 443307 w 3159202"/>
                  <a:gd name="connsiteY5168" fmla="*/ 1422544 h 1703481"/>
                  <a:gd name="connsiteX5169" fmla="*/ 445285 w 3159202"/>
                  <a:gd name="connsiteY5169" fmla="*/ 1422090 h 1703481"/>
                  <a:gd name="connsiteX5170" fmla="*/ 448463 w 3159202"/>
                  <a:gd name="connsiteY5170" fmla="*/ 1419512 h 1703481"/>
                  <a:gd name="connsiteX5171" fmla="*/ 450441 w 3159202"/>
                  <a:gd name="connsiteY5171" fmla="*/ 1416933 h 1703481"/>
                  <a:gd name="connsiteX5172" fmla="*/ 454074 w 3159202"/>
                  <a:gd name="connsiteY5172" fmla="*/ 1415879 h 1703481"/>
                  <a:gd name="connsiteX5173" fmla="*/ 456506 w 3159202"/>
                  <a:gd name="connsiteY5173" fmla="*/ 1414663 h 1703481"/>
                  <a:gd name="connsiteX5174" fmla="*/ 456506 w 3159202"/>
                  <a:gd name="connsiteY5174" fmla="*/ 1411631 h 1703481"/>
                  <a:gd name="connsiteX5175" fmla="*/ 454528 w 3159202"/>
                  <a:gd name="connsiteY5175" fmla="*/ 1410123 h 1703481"/>
                  <a:gd name="connsiteX5176" fmla="*/ 456506 w 3159202"/>
                  <a:gd name="connsiteY5176" fmla="*/ 1406328 h 1703481"/>
                  <a:gd name="connsiteX5177" fmla="*/ 463479 w 3159202"/>
                  <a:gd name="connsiteY5177" fmla="*/ 1406474 h 1703481"/>
                  <a:gd name="connsiteX5178" fmla="*/ 466365 w 3159202"/>
                  <a:gd name="connsiteY5178" fmla="*/ 1403750 h 1703481"/>
                  <a:gd name="connsiteX5179" fmla="*/ 468944 w 3159202"/>
                  <a:gd name="connsiteY5179" fmla="*/ 1401933 h 1703481"/>
                  <a:gd name="connsiteX5180" fmla="*/ 473938 w 3159202"/>
                  <a:gd name="connsiteY5180" fmla="*/ 1400571 h 1703481"/>
                  <a:gd name="connsiteX5181" fmla="*/ 475608 w 3159202"/>
                  <a:gd name="connsiteY5181" fmla="*/ 1396777 h 1703481"/>
                  <a:gd name="connsiteX5182" fmla="*/ 477879 w 3159202"/>
                  <a:gd name="connsiteY5182" fmla="*/ 1395723 h 1703481"/>
                  <a:gd name="connsiteX5183" fmla="*/ 479387 w 3159202"/>
                  <a:gd name="connsiteY5183" fmla="*/ 1393599 h 1703481"/>
                  <a:gd name="connsiteX5184" fmla="*/ 479387 w 3159202"/>
                  <a:gd name="connsiteY5184" fmla="*/ 1389512 h 1703481"/>
                  <a:gd name="connsiteX5185" fmla="*/ 483473 w 3159202"/>
                  <a:gd name="connsiteY5185" fmla="*/ 1389658 h 1703481"/>
                  <a:gd name="connsiteX5186" fmla="*/ 484235 w 3159202"/>
                  <a:gd name="connsiteY5186" fmla="*/ 1384664 h 1703481"/>
                  <a:gd name="connsiteX5187" fmla="*/ 486505 w 3159202"/>
                  <a:gd name="connsiteY5187" fmla="*/ 1384664 h 1703481"/>
                  <a:gd name="connsiteX5188" fmla="*/ 486505 w 3159202"/>
                  <a:gd name="connsiteY5188" fmla="*/ 1386334 h 1703481"/>
                  <a:gd name="connsiteX5189" fmla="*/ 487105 w 3159202"/>
                  <a:gd name="connsiteY5189" fmla="*/ 1387096 h 1703481"/>
                  <a:gd name="connsiteX5190" fmla="*/ 488776 w 3159202"/>
                  <a:gd name="connsiteY5190" fmla="*/ 1387858 h 1703481"/>
                  <a:gd name="connsiteX5191" fmla="*/ 494694 w 3159202"/>
                  <a:gd name="connsiteY5191" fmla="*/ 1387858 h 1703481"/>
                  <a:gd name="connsiteX5192" fmla="*/ 496202 w 3159202"/>
                  <a:gd name="connsiteY5192" fmla="*/ 1388004 h 1703481"/>
                  <a:gd name="connsiteX5193" fmla="*/ 496202 w 3159202"/>
                  <a:gd name="connsiteY5193" fmla="*/ 1393469 h 1703481"/>
                  <a:gd name="connsiteX5194" fmla="*/ 499997 w 3159202"/>
                  <a:gd name="connsiteY5194" fmla="*/ 1393615 h 1703481"/>
                  <a:gd name="connsiteX5195" fmla="*/ 505153 w 3159202"/>
                  <a:gd name="connsiteY5195" fmla="*/ 1393615 h 1703481"/>
                  <a:gd name="connsiteX5196" fmla="*/ 505153 w 3159202"/>
                  <a:gd name="connsiteY5196" fmla="*/ 1389529 h 1703481"/>
                  <a:gd name="connsiteX5197" fmla="*/ 509402 w 3159202"/>
                  <a:gd name="connsiteY5197" fmla="*/ 1388166 h 1703481"/>
                  <a:gd name="connsiteX5198" fmla="*/ 511218 w 3159202"/>
                  <a:gd name="connsiteY5198" fmla="*/ 1388312 h 1703481"/>
                  <a:gd name="connsiteX5199" fmla="*/ 513488 w 3159202"/>
                  <a:gd name="connsiteY5199" fmla="*/ 1385880 h 1703481"/>
                  <a:gd name="connsiteX5200" fmla="*/ 516066 w 3159202"/>
                  <a:gd name="connsiteY5200" fmla="*/ 1385880 h 1703481"/>
                  <a:gd name="connsiteX5201" fmla="*/ 518337 w 3159202"/>
                  <a:gd name="connsiteY5201" fmla="*/ 1387696 h 1703481"/>
                  <a:gd name="connsiteX5202" fmla="*/ 520007 w 3159202"/>
                  <a:gd name="connsiteY5202" fmla="*/ 1391037 h 1703481"/>
                  <a:gd name="connsiteX5203" fmla="*/ 520607 w 3159202"/>
                  <a:gd name="connsiteY5203" fmla="*/ 1393923 h 1703481"/>
                  <a:gd name="connsiteX5204" fmla="*/ 523331 w 3159202"/>
                  <a:gd name="connsiteY5204" fmla="*/ 1394523 h 1703481"/>
                  <a:gd name="connsiteX5205" fmla="*/ 526963 w 3159202"/>
                  <a:gd name="connsiteY5205" fmla="*/ 1393469 h 1703481"/>
                  <a:gd name="connsiteX5206" fmla="*/ 531212 w 3159202"/>
                  <a:gd name="connsiteY5206" fmla="*/ 1393323 h 1703481"/>
                  <a:gd name="connsiteX5207" fmla="*/ 534698 w 3159202"/>
                  <a:gd name="connsiteY5207" fmla="*/ 1393631 h 1703481"/>
                  <a:gd name="connsiteX5208" fmla="*/ 539547 w 3159202"/>
                  <a:gd name="connsiteY5208" fmla="*/ 1394993 h 1703481"/>
                  <a:gd name="connsiteX5209" fmla="*/ 542579 w 3159202"/>
                  <a:gd name="connsiteY5209" fmla="*/ 1396501 h 1703481"/>
                  <a:gd name="connsiteX5210" fmla="*/ 543342 w 3159202"/>
                  <a:gd name="connsiteY5210" fmla="*/ 1398934 h 1703481"/>
                  <a:gd name="connsiteX5211" fmla="*/ 543342 w 3159202"/>
                  <a:gd name="connsiteY5211" fmla="*/ 1401204 h 1703481"/>
                  <a:gd name="connsiteX5212" fmla="*/ 545012 w 3159202"/>
                  <a:gd name="connsiteY5212" fmla="*/ 1403328 h 1703481"/>
                  <a:gd name="connsiteX5213" fmla="*/ 547736 w 3159202"/>
                  <a:gd name="connsiteY5213" fmla="*/ 1402874 h 1703481"/>
                  <a:gd name="connsiteX5214" fmla="*/ 551531 w 3159202"/>
                  <a:gd name="connsiteY5214" fmla="*/ 1405144 h 1703481"/>
                  <a:gd name="connsiteX5215" fmla="*/ 553509 w 3159202"/>
                  <a:gd name="connsiteY5215" fmla="*/ 1406652 h 1703481"/>
                  <a:gd name="connsiteX5216" fmla="*/ 554271 w 3159202"/>
                  <a:gd name="connsiteY5216" fmla="*/ 1408777 h 1703481"/>
                  <a:gd name="connsiteX5217" fmla="*/ 555633 w 3159202"/>
                  <a:gd name="connsiteY5217" fmla="*/ 1411809 h 1703481"/>
                  <a:gd name="connsiteX5218" fmla="*/ 557903 w 3159202"/>
                  <a:gd name="connsiteY5218" fmla="*/ 1412717 h 1703481"/>
                  <a:gd name="connsiteX5219" fmla="*/ 560336 w 3159202"/>
                  <a:gd name="connsiteY5219" fmla="*/ 1413933 h 1703481"/>
                  <a:gd name="connsiteX5220" fmla="*/ 560336 w 3159202"/>
                  <a:gd name="connsiteY5220" fmla="*/ 1423938 h 1703481"/>
                  <a:gd name="connsiteX5221" fmla="*/ 562314 w 3159202"/>
                  <a:gd name="connsiteY5221" fmla="*/ 1424392 h 1703481"/>
                  <a:gd name="connsiteX5222" fmla="*/ 563984 w 3159202"/>
                  <a:gd name="connsiteY5222" fmla="*/ 1424246 h 1703481"/>
                  <a:gd name="connsiteX5223" fmla="*/ 565801 w 3159202"/>
                  <a:gd name="connsiteY5223" fmla="*/ 1422268 h 1703481"/>
                  <a:gd name="connsiteX5224" fmla="*/ 566400 w 3159202"/>
                  <a:gd name="connsiteY5224" fmla="*/ 1419836 h 1703481"/>
                  <a:gd name="connsiteX5225" fmla="*/ 565492 w 3159202"/>
                  <a:gd name="connsiteY5225" fmla="*/ 1417403 h 1703481"/>
                  <a:gd name="connsiteX5226" fmla="*/ 564892 w 3159202"/>
                  <a:gd name="connsiteY5226" fmla="*/ 1415425 h 1703481"/>
                  <a:gd name="connsiteX5227" fmla="*/ 564130 w 3159202"/>
                  <a:gd name="connsiteY5227" fmla="*/ 1413755 h 1703481"/>
                  <a:gd name="connsiteX5228" fmla="*/ 562152 w 3159202"/>
                  <a:gd name="connsiteY5228" fmla="*/ 1412247 h 1703481"/>
                  <a:gd name="connsiteX5229" fmla="*/ 562152 w 3159202"/>
                  <a:gd name="connsiteY5229" fmla="*/ 1410268 h 1703481"/>
                  <a:gd name="connsiteX5230" fmla="*/ 563822 w 3159202"/>
                  <a:gd name="connsiteY5230" fmla="*/ 1408598 h 1703481"/>
                  <a:gd name="connsiteX5231" fmla="*/ 566400 w 3159202"/>
                  <a:gd name="connsiteY5231" fmla="*/ 1408744 h 1703481"/>
                  <a:gd name="connsiteX5232" fmla="*/ 568217 w 3159202"/>
                  <a:gd name="connsiteY5232" fmla="*/ 1410106 h 1703481"/>
                  <a:gd name="connsiteX5233" fmla="*/ 569271 w 3159202"/>
                  <a:gd name="connsiteY5233" fmla="*/ 1411160 h 1703481"/>
                  <a:gd name="connsiteX5234" fmla="*/ 569271 w 3159202"/>
                  <a:gd name="connsiteY5234" fmla="*/ 1412522 h 1703481"/>
                  <a:gd name="connsiteX5235" fmla="*/ 573211 w 3159202"/>
                  <a:gd name="connsiteY5235" fmla="*/ 1412831 h 1703481"/>
                  <a:gd name="connsiteX5236" fmla="*/ 573211 w 3159202"/>
                  <a:gd name="connsiteY5236" fmla="*/ 1415263 h 1703481"/>
                  <a:gd name="connsiteX5237" fmla="*/ 576697 w 3159202"/>
                  <a:gd name="connsiteY5237" fmla="*/ 1418295 h 1703481"/>
                  <a:gd name="connsiteX5238" fmla="*/ 578059 w 3159202"/>
                  <a:gd name="connsiteY5238" fmla="*/ 1419657 h 1703481"/>
                  <a:gd name="connsiteX5239" fmla="*/ 582308 w 3159202"/>
                  <a:gd name="connsiteY5239" fmla="*/ 1420566 h 1703481"/>
                  <a:gd name="connsiteX5240" fmla="*/ 584432 w 3159202"/>
                  <a:gd name="connsiteY5240" fmla="*/ 1423144 h 1703481"/>
                  <a:gd name="connsiteX5241" fmla="*/ 586865 w 3159202"/>
                  <a:gd name="connsiteY5241" fmla="*/ 1423906 h 1703481"/>
                  <a:gd name="connsiteX5242" fmla="*/ 589589 w 3159202"/>
                  <a:gd name="connsiteY5242" fmla="*/ 1422544 h 1703481"/>
                  <a:gd name="connsiteX5243" fmla="*/ 592167 w 3159202"/>
                  <a:gd name="connsiteY5243" fmla="*/ 1420874 h 1703481"/>
                  <a:gd name="connsiteX5244" fmla="*/ 594146 w 3159202"/>
                  <a:gd name="connsiteY5244" fmla="*/ 1419512 h 1703481"/>
                  <a:gd name="connsiteX5245" fmla="*/ 595362 w 3159202"/>
                  <a:gd name="connsiteY5245" fmla="*/ 1416025 h 1703481"/>
                  <a:gd name="connsiteX5246" fmla="*/ 596578 w 3159202"/>
                  <a:gd name="connsiteY5246" fmla="*/ 1412847 h 1703481"/>
                  <a:gd name="connsiteX5247" fmla="*/ 599302 w 3159202"/>
                  <a:gd name="connsiteY5247" fmla="*/ 1412993 h 1703481"/>
                  <a:gd name="connsiteX5248" fmla="*/ 600664 w 3159202"/>
                  <a:gd name="connsiteY5248" fmla="*/ 1410868 h 1703481"/>
                  <a:gd name="connsiteX5249" fmla="*/ 602026 w 3159202"/>
                  <a:gd name="connsiteY5249" fmla="*/ 1407982 h 1703481"/>
                  <a:gd name="connsiteX5250" fmla="*/ 604751 w 3159202"/>
                  <a:gd name="connsiteY5250" fmla="*/ 1409960 h 1703481"/>
                  <a:gd name="connsiteX5251" fmla="*/ 607329 w 3159202"/>
                  <a:gd name="connsiteY5251" fmla="*/ 1410268 h 1703481"/>
                  <a:gd name="connsiteX5252" fmla="*/ 607329 w 3159202"/>
                  <a:gd name="connsiteY5252" fmla="*/ 1406782 h 1703481"/>
                  <a:gd name="connsiteX5253" fmla="*/ 611578 w 3159202"/>
                  <a:gd name="connsiteY5253" fmla="*/ 1407090 h 1703481"/>
                  <a:gd name="connsiteX5254" fmla="*/ 617042 w 3159202"/>
                  <a:gd name="connsiteY5254" fmla="*/ 1407690 h 1703481"/>
                  <a:gd name="connsiteX5255" fmla="*/ 621891 w 3159202"/>
                  <a:gd name="connsiteY5255" fmla="*/ 1413301 h 1703481"/>
                  <a:gd name="connsiteX5256" fmla="*/ 627501 w 3159202"/>
                  <a:gd name="connsiteY5256" fmla="*/ 1413155 h 1703481"/>
                  <a:gd name="connsiteX5257" fmla="*/ 628863 w 3159202"/>
                  <a:gd name="connsiteY5257" fmla="*/ 1412847 h 1703481"/>
                  <a:gd name="connsiteX5258" fmla="*/ 628863 w 3159202"/>
                  <a:gd name="connsiteY5258" fmla="*/ 1405874 h 1703481"/>
                  <a:gd name="connsiteX5259" fmla="*/ 631896 w 3159202"/>
                  <a:gd name="connsiteY5259" fmla="*/ 1405874 h 1703481"/>
                  <a:gd name="connsiteX5260" fmla="*/ 635074 w 3159202"/>
                  <a:gd name="connsiteY5260" fmla="*/ 1406328 h 1703481"/>
                  <a:gd name="connsiteX5261" fmla="*/ 635836 w 3159202"/>
                  <a:gd name="connsiteY5261" fmla="*/ 1407236 h 1703481"/>
                  <a:gd name="connsiteX5262" fmla="*/ 637344 w 3159202"/>
                  <a:gd name="connsiteY5262" fmla="*/ 1407236 h 1703481"/>
                  <a:gd name="connsiteX5263" fmla="*/ 639161 w 3159202"/>
                  <a:gd name="connsiteY5263" fmla="*/ 1405112 h 1703481"/>
                  <a:gd name="connsiteX5264" fmla="*/ 642047 w 3159202"/>
                  <a:gd name="connsiteY5264" fmla="*/ 1404350 h 1703481"/>
                  <a:gd name="connsiteX5265" fmla="*/ 644625 w 3159202"/>
                  <a:gd name="connsiteY5265" fmla="*/ 1406020 h 1703481"/>
                  <a:gd name="connsiteX5266" fmla="*/ 646441 w 3159202"/>
                  <a:gd name="connsiteY5266" fmla="*/ 1408598 h 1703481"/>
                  <a:gd name="connsiteX5267" fmla="*/ 647041 w 3159202"/>
                  <a:gd name="connsiteY5267" fmla="*/ 1410722 h 1703481"/>
                  <a:gd name="connsiteX5268" fmla="*/ 646279 w 3159202"/>
                  <a:gd name="connsiteY5268" fmla="*/ 1411939 h 1703481"/>
                  <a:gd name="connsiteX5269" fmla="*/ 647041 w 3159202"/>
                  <a:gd name="connsiteY5269" fmla="*/ 1415879 h 1703481"/>
                  <a:gd name="connsiteX5270" fmla="*/ 649928 w 3159202"/>
                  <a:gd name="connsiteY5270" fmla="*/ 1416479 h 1703481"/>
                  <a:gd name="connsiteX5271" fmla="*/ 651598 w 3159202"/>
                  <a:gd name="connsiteY5271" fmla="*/ 1419512 h 1703481"/>
                  <a:gd name="connsiteX5272" fmla="*/ 659171 w 3159202"/>
                  <a:gd name="connsiteY5272" fmla="*/ 1421019 h 1703481"/>
                  <a:gd name="connsiteX5273" fmla="*/ 663711 w 3159202"/>
                  <a:gd name="connsiteY5273" fmla="*/ 1423744 h 1703481"/>
                  <a:gd name="connsiteX5274" fmla="*/ 665073 w 3159202"/>
                  <a:gd name="connsiteY5274" fmla="*/ 1426014 h 1703481"/>
                  <a:gd name="connsiteX5275" fmla="*/ 670684 w 3159202"/>
                  <a:gd name="connsiteY5275" fmla="*/ 1425706 h 1703481"/>
                  <a:gd name="connsiteX5276" fmla="*/ 674479 w 3159202"/>
                  <a:gd name="connsiteY5276" fmla="*/ 1421166 h 1703481"/>
                  <a:gd name="connsiteX5277" fmla="*/ 675532 w 3159202"/>
                  <a:gd name="connsiteY5277" fmla="*/ 1414647 h 1703481"/>
                  <a:gd name="connsiteX5278" fmla="*/ 678419 w 3159202"/>
                  <a:gd name="connsiteY5278" fmla="*/ 1414647 h 1703481"/>
                  <a:gd name="connsiteX5279" fmla="*/ 678419 w 3159202"/>
                  <a:gd name="connsiteY5279" fmla="*/ 1417679 h 1703481"/>
                  <a:gd name="connsiteX5280" fmla="*/ 683121 w 3159202"/>
                  <a:gd name="connsiteY5280" fmla="*/ 1421311 h 1703481"/>
                  <a:gd name="connsiteX5281" fmla="*/ 685246 w 3159202"/>
                  <a:gd name="connsiteY5281" fmla="*/ 1422674 h 1703481"/>
                  <a:gd name="connsiteX5282" fmla="*/ 688424 w 3159202"/>
                  <a:gd name="connsiteY5282" fmla="*/ 1422819 h 1703481"/>
                  <a:gd name="connsiteX5283" fmla="*/ 691764 w 3159202"/>
                  <a:gd name="connsiteY5283" fmla="*/ 1422057 h 1703481"/>
                  <a:gd name="connsiteX5284" fmla="*/ 693889 w 3159202"/>
                  <a:gd name="connsiteY5284" fmla="*/ 1420549 h 1703481"/>
                  <a:gd name="connsiteX5285" fmla="*/ 696321 w 3159202"/>
                  <a:gd name="connsiteY5285" fmla="*/ 1419187 h 1703481"/>
                  <a:gd name="connsiteX5286" fmla="*/ 698591 w 3159202"/>
                  <a:gd name="connsiteY5286" fmla="*/ 1418279 h 1703481"/>
                  <a:gd name="connsiteX5287" fmla="*/ 702386 w 3159202"/>
                  <a:gd name="connsiteY5287" fmla="*/ 1417371 h 1703481"/>
                  <a:gd name="connsiteX5288" fmla="*/ 704364 w 3159202"/>
                  <a:gd name="connsiteY5288" fmla="*/ 1415555 h 1703481"/>
                  <a:gd name="connsiteX5289" fmla="*/ 705580 w 3159202"/>
                  <a:gd name="connsiteY5289" fmla="*/ 1413431 h 1703481"/>
                  <a:gd name="connsiteX5290" fmla="*/ 706342 w 3159202"/>
                  <a:gd name="connsiteY5290" fmla="*/ 1410398 h 1703481"/>
                  <a:gd name="connsiteX5291" fmla="*/ 707396 w 3159202"/>
                  <a:gd name="connsiteY5291" fmla="*/ 1407220 h 1703481"/>
                  <a:gd name="connsiteX5292" fmla="*/ 707396 w 3159202"/>
                  <a:gd name="connsiteY5292" fmla="*/ 1402517 h 1703481"/>
                  <a:gd name="connsiteX5293" fmla="*/ 709521 w 3159202"/>
                  <a:gd name="connsiteY5293" fmla="*/ 1402209 h 1703481"/>
                  <a:gd name="connsiteX5294" fmla="*/ 707542 w 3159202"/>
                  <a:gd name="connsiteY5294" fmla="*/ 1399777 h 1703481"/>
                  <a:gd name="connsiteX5295" fmla="*/ 706180 w 3159202"/>
                  <a:gd name="connsiteY5295" fmla="*/ 1396745 h 1703481"/>
                  <a:gd name="connsiteX5296" fmla="*/ 701932 w 3159202"/>
                  <a:gd name="connsiteY5296" fmla="*/ 1395074 h 1703481"/>
                  <a:gd name="connsiteX5297" fmla="*/ 699499 w 3159202"/>
                  <a:gd name="connsiteY5297" fmla="*/ 1394928 h 1703481"/>
                  <a:gd name="connsiteX5298" fmla="*/ 696613 w 3159202"/>
                  <a:gd name="connsiteY5298" fmla="*/ 1394928 h 1703481"/>
                  <a:gd name="connsiteX5299" fmla="*/ 694181 w 3159202"/>
                  <a:gd name="connsiteY5299" fmla="*/ 1394020 h 1703481"/>
                  <a:gd name="connsiteX5300" fmla="*/ 693580 w 3159202"/>
                  <a:gd name="connsiteY5300" fmla="*/ 1392204 h 1703481"/>
                  <a:gd name="connsiteX5301" fmla="*/ 693580 w 3159202"/>
                  <a:gd name="connsiteY5301" fmla="*/ 1389772 h 1703481"/>
                  <a:gd name="connsiteX5302" fmla="*/ 688278 w 3159202"/>
                  <a:gd name="connsiteY5302" fmla="*/ 1389464 h 1703481"/>
                  <a:gd name="connsiteX5303" fmla="*/ 684792 w 3159202"/>
                  <a:gd name="connsiteY5303" fmla="*/ 1389464 h 1703481"/>
                  <a:gd name="connsiteX5304" fmla="*/ 682667 w 3159202"/>
                  <a:gd name="connsiteY5304" fmla="*/ 1387485 h 1703481"/>
                  <a:gd name="connsiteX5305" fmla="*/ 685246 w 3159202"/>
                  <a:gd name="connsiteY5305" fmla="*/ 1384145 h 1703481"/>
                  <a:gd name="connsiteX5306" fmla="*/ 682067 w 3159202"/>
                  <a:gd name="connsiteY5306" fmla="*/ 1383237 h 1703481"/>
                  <a:gd name="connsiteX5307" fmla="*/ 678127 w 3159202"/>
                  <a:gd name="connsiteY5307" fmla="*/ 1380058 h 1703481"/>
                  <a:gd name="connsiteX5308" fmla="*/ 674787 w 3159202"/>
                  <a:gd name="connsiteY5308" fmla="*/ 1377788 h 1703481"/>
                  <a:gd name="connsiteX5309" fmla="*/ 676603 w 3159202"/>
                  <a:gd name="connsiteY5309" fmla="*/ 1377188 h 1703481"/>
                  <a:gd name="connsiteX5310" fmla="*/ 679489 w 3159202"/>
                  <a:gd name="connsiteY5310" fmla="*/ 1377042 h 1703481"/>
                  <a:gd name="connsiteX5311" fmla="*/ 685100 w 3159202"/>
                  <a:gd name="connsiteY5311" fmla="*/ 1372194 h 1703481"/>
                  <a:gd name="connsiteX5312" fmla="*/ 689802 w 3159202"/>
                  <a:gd name="connsiteY5312" fmla="*/ 1372048 h 1703481"/>
                  <a:gd name="connsiteX5313" fmla="*/ 691164 w 3159202"/>
                  <a:gd name="connsiteY5313" fmla="*/ 1368707 h 1703481"/>
                  <a:gd name="connsiteX5314" fmla="*/ 693289 w 3159202"/>
                  <a:gd name="connsiteY5314" fmla="*/ 1368399 h 1703481"/>
                  <a:gd name="connsiteX5315" fmla="*/ 696775 w 3159202"/>
                  <a:gd name="connsiteY5315" fmla="*/ 1365221 h 1703481"/>
                  <a:gd name="connsiteX5316" fmla="*/ 695413 w 3159202"/>
                  <a:gd name="connsiteY5316" fmla="*/ 1360681 h 1703481"/>
                  <a:gd name="connsiteX5317" fmla="*/ 692689 w 3159202"/>
                  <a:gd name="connsiteY5317" fmla="*/ 1359627 h 1703481"/>
                  <a:gd name="connsiteX5318" fmla="*/ 692380 w 3159202"/>
                  <a:gd name="connsiteY5318" fmla="*/ 1355378 h 1703481"/>
                  <a:gd name="connsiteX5319" fmla="*/ 689656 w 3159202"/>
                  <a:gd name="connsiteY5319" fmla="*/ 1354162 h 1703481"/>
                  <a:gd name="connsiteX5320" fmla="*/ 689656 w 3159202"/>
                  <a:gd name="connsiteY5320" fmla="*/ 1351584 h 1703481"/>
                  <a:gd name="connsiteX5321" fmla="*/ 691781 w 3159202"/>
                  <a:gd name="connsiteY5321" fmla="*/ 1349913 h 1703481"/>
                  <a:gd name="connsiteX5322" fmla="*/ 694051 w 3159202"/>
                  <a:gd name="connsiteY5322" fmla="*/ 1347935 h 1703481"/>
                  <a:gd name="connsiteX5323" fmla="*/ 696029 w 3159202"/>
                  <a:gd name="connsiteY5323" fmla="*/ 1345957 h 1703481"/>
                  <a:gd name="connsiteX5324" fmla="*/ 697699 w 3159202"/>
                  <a:gd name="connsiteY5324" fmla="*/ 1343524 h 1703481"/>
                  <a:gd name="connsiteX5325" fmla="*/ 699824 w 3159202"/>
                  <a:gd name="connsiteY5325" fmla="*/ 1342162 h 1703481"/>
                  <a:gd name="connsiteX5326" fmla="*/ 703310 w 3159202"/>
                  <a:gd name="connsiteY5326" fmla="*/ 1342616 h 1703481"/>
                  <a:gd name="connsiteX5327" fmla="*/ 706942 w 3159202"/>
                  <a:gd name="connsiteY5327" fmla="*/ 1342616 h 1703481"/>
                  <a:gd name="connsiteX5328" fmla="*/ 708304 w 3159202"/>
                  <a:gd name="connsiteY5328" fmla="*/ 1343670 h 1703481"/>
                  <a:gd name="connsiteX5329" fmla="*/ 710575 w 3159202"/>
                  <a:gd name="connsiteY5329" fmla="*/ 1342454 h 1703481"/>
                  <a:gd name="connsiteX5330" fmla="*/ 713607 w 3159202"/>
                  <a:gd name="connsiteY5330" fmla="*/ 1342600 h 1703481"/>
                  <a:gd name="connsiteX5331" fmla="*/ 715423 w 3159202"/>
                  <a:gd name="connsiteY5331" fmla="*/ 1343962 h 1703481"/>
                  <a:gd name="connsiteX5332" fmla="*/ 718455 w 3159202"/>
                  <a:gd name="connsiteY5332" fmla="*/ 1343816 h 1703481"/>
                  <a:gd name="connsiteX5333" fmla="*/ 719218 w 3159202"/>
                  <a:gd name="connsiteY5333" fmla="*/ 1341384 h 1703481"/>
                  <a:gd name="connsiteX5334" fmla="*/ 718455 w 3159202"/>
                  <a:gd name="connsiteY5334" fmla="*/ 1339260 h 1703481"/>
                  <a:gd name="connsiteX5335" fmla="*/ 715277 w 3159202"/>
                  <a:gd name="connsiteY5335" fmla="*/ 1338044 h 1703481"/>
                  <a:gd name="connsiteX5336" fmla="*/ 713007 w 3159202"/>
                  <a:gd name="connsiteY5336" fmla="*/ 1337281 h 1703481"/>
                  <a:gd name="connsiteX5337" fmla="*/ 710121 w 3159202"/>
                  <a:gd name="connsiteY5337" fmla="*/ 1334395 h 1703481"/>
                  <a:gd name="connsiteX5338" fmla="*/ 708142 w 3159202"/>
                  <a:gd name="connsiteY5338" fmla="*/ 1334995 h 1703481"/>
                  <a:gd name="connsiteX5339" fmla="*/ 703602 w 3159202"/>
                  <a:gd name="connsiteY5339" fmla="*/ 1332871 h 1703481"/>
                  <a:gd name="connsiteX5340" fmla="*/ 698899 w 3159202"/>
                  <a:gd name="connsiteY5340" fmla="*/ 1332725 h 1703481"/>
                  <a:gd name="connsiteX5341" fmla="*/ 697991 w 3159202"/>
                  <a:gd name="connsiteY5341" fmla="*/ 1329547 h 1703481"/>
                  <a:gd name="connsiteX5342" fmla="*/ 699970 w 3159202"/>
                  <a:gd name="connsiteY5342" fmla="*/ 1325752 h 1703481"/>
                  <a:gd name="connsiteX5343" fmla="*/ 702548 w 3159202"/>
                  <a:gd name="connsiteY5343" fmla="*/ 1325752 h 1703481"/>
                  <a:gd name="connsiteX5344" fmla="*/ 704056 w 3159202"/>
                  <a:gd name="connsiteY5344" fmla="*/ 1327260 h 1703481"/>
                  <a:gd name="connsiteX5345" fmla="*/ 707088 w 3159202"/>
                  <a:gd name="connsiteY5345" fmla="*/ 1325590 h 1703481"/>
                  <a:gd name="connsiteX5346" fmla="*/ 707542 w 3159202"/>
                  <a:gd name="connsiteY5346" fmla="*/ 1322249 h 1703481"/>
                  <a:gd name="connsiteX5347" fmla="*/ 704510 w 3159202"/>
                  <a:gd name="connsiteY5347" fmla="*/ 1322249 h 1703481"/>
                  <a:gd name="connsiteX5348" fmla="*/ 702077 w 3159202"/>
                  <a:gd name="connsiteY5348" fmla="*/ 1323303 h 1703481"/>
                  <a:gd name="connsiteX5349" fmla="*/ 698899 w 3159202"/>
                  <a:gd name="connsiteY5349" fmla="*/ 1323303 h 1703481"/>
                  <a:gd name="connsiteX5350" fmla="*/ 698137 w 3159202"/>
                  <a:gd name="connsiteY5350" fmla="*/ 1321941 h 1703481"/>
                  <a:gd name="connsiteX5351" fmla="*/ 693889 w 3159202"/>
                  <a:gd name="connsiteY5351" fmla="*/ 1321179 h 1703481"/>
                  <a:gd name="connsiteX5352" fmla="*/ 694034 w 3159202"/>
                  <a:gd name="connsiteY5352" fmla="*/ 1319509 h 1703481"/>
                  <a:gd name="connsiteX5353" fmla="*/ 699499 w 3159202"/>
                  <a:gd name="connsiteY5353" fmla="*/ 1315260 h 1703481"/>
                  <a:gd name="connsiteX5354" fmla="*/ 699499 w 3159202"/>
                  <a:gd name="connsiteY5354" fmla="*/ 1312828 h 1703481"/>
                  <a:gd name="connsiteX5355" fmla="*/ 696159 w 3159202"/>
                  <a:gd name="connsiteY5355" fmla="*/ 1311466 h 1703481"/>
                  <a:gd name="connsiteX5356" fmla="*/ 696159 w 3159202"/>
                  <a:gd name="connsiteY5356" fmla="*/ 1309488 h 1703481"/>
                  <a:gd name="connsiteX5357" fmla="*/ 697975 w 3159202"/>
                  <a:gd name="connsiteY5357" fmla="*/ 1309034 h 1703481"/>
                  <a:gd name="connsiteX5358" fmla="*/ 700408 w 3159202"/>
                  <a:gd name="connsiteY5358" fmla="*/ 1309796 h 1703481"/>
                  <a:gd name="connsiteX5359" fmla="*/ 701007 w 3159202"/>
                  <a:gd name="connsiteY5359" fmla="*/ 1307525 h 1703481"/>
                  <a:gd name="connsiteX5360" fmla="*/ 701007 w 3159202"/>
                  <a:gd name="connsiteY5360" fmla="*/ 1305855 h 1703481"/>
                  <a:gd name="connsiteX5361" fmla="*/ 703586 w 3159202"/>
                  <a:gd name="connsiteY5361" fmla="*/ 1305255 h 1703481"/>
                  <a:gd name="connsiteX5362" fmla="*/ 705256 w 3159202"/>
                  <a:gd name="connsiteY5362" fmla="*/ 1305255 h 1703481"/>
                  <a:gd name="connsiteX5363" fmla="*/ 707072 w 3159202"/>
                  <a:gd name="connsiteY5363" fmla="*/ 1306309 h 1703481"/>
                  <a:gd name="connsiteX5364" fmla="*/ 708580 w 3159202"/>
                  <a:gd name="connsiteY5364" fmla="*/ 1307071 h 1703481"/>
                  <a:gd name="connsiteX5365" fmla="*/ 711612 w 3159202"/>
                  <a:gd name="connsiteY5365" fmla="*/ 1307379 h 1703481"/>
                  <a:gd name="connsiteX5366" fmla="*/ 716007 w 3159202"/>
                  <a:gd name="connsiteY5366" fmla="*/ 1307379 h 1703481"/>
                  <a:gd name="connsiteX5367" fmla="*/ 719947 w 3159202"/>
                  <a:gd name="connsiteY5367" fmla="*/ 1307071 h 1703481"/>
                  <a:gd name="connsiteX5368" fmla="*/ 722526 w 3159202"/>
                  <a:gd name="connsiteY5368" fmla="*/ 1306617 h 1703481"/>
                  <a:gd name="connsiteX5369" fmla="*/ 724504 w 3159202"/>
                  <a:gd name="connsiteY5369" fmla="*/ 1306471 h 1703481"/>
                  <a:gd name="connsiteX5370" fmla="*/ 725412 w 3159202"/>
                  <a:gd name="connsiteY5370" fmla="*/ 1306617 h 1703481"/>
                  <a:gd name="connsiteX5371" fmla="*/ 725412 w 3159202"/>
                  <a:gd name="connsiteY5371" fmla="*/ 1309958 h 1703481"/>
                  <a:gd name="connsiteX5372" fmla="*/ 726320 w 3159202"/>
                  <a:gd name="connsiteY5372" fmla="*/ 1312390 h 1703481"/>
                  <a:gd name="connsiteX5373" fmla="*/ 727682 w 3159202"/>
                  <a:gd name="connsiteY5373" fmla="*/ 1312698 h 1703481"/>
                  <a:gd name="connsiteX5374" fmla="*/ 728590 w 3159202"/>
                  <a:gd name="connsiteY5374" fmla="*/ 1311190 h 1703481"/>
                  <a:gd name="connsiteX5375" fmla="*/ 728590 w 3159202"/>
                  <a:gd name="connsiteY5375" fmla="*/ 1305888 h 1703481"/>
                  <a:gd name="connsiteX5376" fmla="*/ 730407 w 3159202"/>
                  <a:gd name="connsiteY5376" fmla="*/ 1304834 h 1703481"/>
                  <a:gd name="connsiteX5377" fmla="*/ 732839 w 3159202"/>
                  <a:gd name="connsiteY5377" fmla="*/ 1304380 h 1703481"/>
                  <a:gd name="connsiteX5378" fmla="*/ 735417 w 3159202"/>
                  <a:gd name="connsiteY5378" fmla="*/ 1303780 h 1703481"/>
                  <a:gd name="connsiteX5379" fmla="*/ 738304 w 3159202"/>
                  <a:gd name="connsiteY5379" fmla="*/ 1303926 h 1703481"/>
                  <a:gd name="connsiteX5380" fmla="*/ 739811 w 3159202"/>
                  <a:gd name="connsiteY5380" fmla="*/ 1303926 h 1703481"/>
                  <a:gd name="connsiteX5381" fmla="*/ 739811 w 3159202"/>
                  <a:gd name="connsiteY5381" fmla="*/ 1301201 h 1703481"/>
                  <a:gd name="connsiteX5382" fmla="*/ 747546 w 3159202"/>
                  <a:gd name="connsiteY5382" fmla="*/ 1301055 h 1703481"/>
                  <a:gd name="connsiteX5383" fmla="*/ 752395 w 3159202"/>
                  <a:gd name="connsiteY5383" fmla="*/ 1298623 h 1703481"/>
                  <a:gd name="connsiteX5384" fmla="*/ 754973 w 3159202"/>
                  <a:gd name="connsiteY5384" fmla="*/ 1299385 h 1703481"/>
                  <a:gd name="connsiteX5385" fmla="*/ 756027 w 3159202"/>
                  <a:gd name="connsiteY5385" fmla="*/ 1300439 h 1703481"/>
                  <a:gd name="connsiteX5386" fmla="*/ 758152 w 3159202"/>
                  <a:gd name="connsiteY5386" fmla="*/ 1300747 h 1703481"/>
                  <a:gd name="connsiteX5387" fmla="*/ 758152 w 3159202"/>
                  <a:gd name="connsiteY5387" fmla="*/ 1298169 h 1703481"/>
                  <a:gd name="connsiteX5388" fmla="*/ 762546 w 3159202"/>
                  <a:gd name="connsiteY5388" fmla="*/ 1297261 h 1703481"/>
                  <a:gd name="connsiteX5389" fmla="*/ 767541 w 3159202"/>
                  <a:gd name="connsiteY5389" fmla="*/ 1296353 h 1703481"/>
                  <a:gd name="connsiteX5390" fmla="*/ 770573 w 3159202"/>
                  <a:gd name="connsiteY5390" fmla="*/ 1294845 h 1703481"/>
                  <a:gd name="connsiteX5391" fmla="*/ 774205 w 3159202"/>
                  <a:gd name="connsiteY5391" fmla="*/ 1294537 h 1703481"/>
                  <a:gd name="connsiteX5392" fmla="*/ 778000 w 3159202"/>
                  <a:gd name="connsiteY5392" fmla="*/ 1293483 h 1703481"/>
                  <a:gd name="connsiteX5393" fmla="*/ 779978 w 3159202"/>
                  <a:gd name="connsiteY5393" fmla="*/ 1294991 h 1703481"/>
                  <a:gd name="connsiteX5394" fmla="*/ 781194 w 3159202"/>
                  <a:gd name="connsiteY5394" fmla="*/ 1295899 h 1703481"/>
                  <a:gd name="connsiteX5395" fmla="*/ 782702 w 3159202"/>
                  <a:gd name="connsiteY5395" fmla="*/ 1295445 h 1703481"/>
                  <a:gd name="connsiteX5396" fmla="*/ 783919 w 3159202"/>
                  <a:gd name="connsiteY5396" fmla="*/ 1294537 h 1703481"/>
                  <a:gd name="connsiteX5397" fmla="*/ 783318 w 3159202"/>
                  <a:gd name="connsiteY5397" fmla="*/ 1289380 h 1703481"/>
                  <a:gd name="connsiteX5398" fmla="*/ 786351 w 3159202"/>
                  <a:gd name="connsiteY5398" fmla="*/ 1287872 h 1703481"/>
                  <a:gd name="connsiteX5399" fmla="*/ 788329 w 3159202"/>
                  <a:gd name="connsiteY5399" fmla="*/ 1287726 h 1703481"/>
                  <a:gd name="connsiteX5400" fmla="*/ 788329 w 3159202"/>
                  <a:gd name="connsiteY5400" fmla="*/ 1285294 h 1703481"/>
                  <a:gd name="connsiteX5401" fmla="*/ 791669 w 3159202"/>
                  <a:gd name="connsiteY5401" fmla="*/ 1285748 h 1703481"/>
                  <a:gd name="connsiteX5402" fmla="*/ 794702 w 3159202"/>
                  <a:gd name="connsiteY5402" fmla="*/ 1286656 h 1703481"/>
                  <a:gd name="connsiteX5403" fmla="*/ 796372 w 3159202"/>
                  <a:gd name="connsiteY5403" fmla="*/ 1283477 h 1703481"/>
                  <a:gd name="connsiteX5404" fmla="*/ 798497 w 3159202"/>
                  <a:gd name="connsiteY5404" fmla="*/ 1282715 h 1703481"/>
                  <a:gd name="connsiteX5405" fmla="*/ 799259 w 3159202"/>
                  <a:gd name="connsiteY5405" fmla="*/ 1285148 h 1703481"/>
                  <a:gd name="connsiteX5406" fmla="*/ 802437 w 3159202"/>
                  <a:gd name="connsiteY5406" fmla="*/ 1285456 h 1703481"/>
                  <a:gd name="connsiteX5407" fmla="*/ 810772 w 3159202"/>
                  <a:gd name="connsiteY5407" fmla="*/ 1282878 h 1703481"/>
                  <a:gd name="connsiteX5408" fmla="*/ 818345 w 3159202"/>
                  <a:gd name="connsiteY5408" fmla="*/ 1280299 h 1703481"/>
                  <a:gd name="connsiteX5409" fmla="*/ 825171 w 3159202"/>
                  <a:gd name="connsiteY5409" fmla="*/ 1279391 h 1703481"/>
                  <a:gd name="connsiteX5410" fmla="*/ 826842 w 3159202"/>
                  <a:gd name="connsiteY5410" fmla="*/ 1277413 h 1703481"/>
                  <a:gd name="connsiteX5411" fmla="*/ 833815 w 3159202"/>
                  <a:gd name="connsiteY5411" fmla="*/ 1277413 h 1703481"/>
                  <a:gd name="connsiteX5412" fmla="*/ 835793 w 3159202"/>
                  <a:gd name="connsiteY5412" fmla="*/ 1276051 h 1703481"/>
                  <a:gd name="connsiteX5413" fmla="*/ 837009 w 3159202"/>
                  <a:gd name="connsiteY5413" fmla="*/ 1273164 h 1703481"/>
                  <a:gd name="connsiteX5414" fmla="*/ 841858 w 3159202"/>
                  <a:gd name="connsiteY5414" fmla="*/ 1273472 h 1703481"/>
                  <a:gd name="connsiteX5415" fmla="*/ 845944 w 3159202"/>
                  <a:gd name="connsiteY5415" fmla="*/ 1273472 h 1703481"/>
                  <a:gd name="connsiteX5416" fmla="*/ 846998 w 3159202"/>
                  <a:gd name="connsiteY5416" fmla="*/ 1269840 h 1703481"/>
                  <a:gd name="connsiteX5417" fmla="*/ 845020 w 3159202"/>
                  <a:gd name="connsiteY5417" fmla="*/ 1266662 h 1703481"/>
                  <a:gd name="connsiteX5418" fmla="*/ 846073 w 3159202"/>
                  <a:gd name="connsiteY5418" fmla="*/ 1265300 h 1703481"/>
                  <a:gd name="connsiteX5419" fmla="*/ 851538 w 3159202"/>
                  <a:gd name="connsiteY5419" fmla="*/ 1265154 h 1703481"/>
                  <a:gd name="connsiteX5420" fmla="*/ 853971 w 3159202"/>
                  <a:gd name="connsiteY5420" fmla="*/ 1264100 h 1703481"/>
                  <a:gd name="connsiteX5421" fmla="*/ 855641 w 3159202"/>
                  <a:gd name="connsiteY5421" fmla="*/ 1260921 h 1703481"/>
                  <a:gd name="connsiteX5422" fmla="*/ 855641 w 3159202"/>
                  <a:gd name="connsiteY5422" fmla="*/ 1259105 h 1703481"/>
                  <a:gd name="connsiteX5423" fmla="*/ 858981 w 3159202"/>
                  <a:gd name="connsiteY5423" fmla="*/ 1258343 h 1703481"/>
                  <a:gd name="connsiteX5424" fmla="*/ 862322 w 3159202"/>
                  <a:gd name="connsiteY5424" fmla="*/ 1257435 h 1703481"/>
                  <a:gd name="connsiteX5425" fmla="*/ 864446 w 3159202"/>
                  <a:gd name="connsiteY5425" fmla="*/ 1257889 h 1703481"/>
                  <a:gd name="connsiteX5426" fmla="*/ 865208 w 3159202"/>
                  <a:gd name="connsiteY5426" fmla="*/ 1260013 h 1703481"/>
                  <a:gd name="connsiteX5427" fmla="*/ 869457 w 3159202"/>
                  <a:gd name="connsiteY5427" fmla="*/ 1259705 h 1703481"/>
                  <a:gd name="connsiteX5428" fmla="*/ 871889 w 3159202"/>
                  <a:gd name="connsiteY5428" fmla="*/ 1259851 h 1703481"/>
                  <a:gd name="connsiteX5429" fmla="*/ 875829 w 3159202"/>
                  <a:gd name="connsiteY5429" fmla="*/ 1259997 h 1703481"/>
                  <a:gd name="connsiteX5430" fmla="*/ 877954 w 3159202"/>
                  <a:gd name="connsiteY5430" fmla="*/ 1261667 h 1703481"/>
                  <a:gd name="connsiteX5431" fmla="*/ 880986 w 3159202"/>
                  <a:gd name="connsiteY5431" fmla="*/ 1264246 h 1703481"/>
                  <a:gd name="connsiteX5432" fmla="*/ 884019 w 3159202"/>
                  <a:gd name="connsiteY5432" fmla="*/ 1266224 h 1703481"/>
                  <a:gd name="connsiteX5433" fmla="*/ 886451 w 3159202"/>
                  <a:gd name="connsiteY5433" fmla="*/ 1267132 h 1703481"/>
                  <a:gd name="connsiteX5434" fmla="*/ 888883 w 3159202"/>
                  <a:gd name="connsiteY5434" fmla="*/ 1264408 h 1703481"/>
                  <a:gd name="connsiteX5435" fmla="*/ 891770 w 3159202"/>
                  <a:gd name="connsiteY5435" fmla="*/ 1262900 h 1703481"/>
                  <a:gd name="connsiteX5436" fmla="*/ 896926 w 3159202"/>
                  <a:gd name="connsiteY5436" fmla="*/ 1262592 h 1703481"/>
                  <a:gd name="connsiteX5437" fmla="*/ 898288 w 3159202"/>
                  <a:gd name="connsiteY5437" fmla="*/ 1262592 h 1703481"/>
                  <a:gd name="connsiteX5438" fmla="*/ 901175 w 3159202"/>
                  <a:gd name="connsiteY5438" fmla="*/ 1267294 h 1703481"/>
                  <a:gd name="connsiteX5439" fmla="*/ 903153 w 3159202"/>
                  <a:gd name="connsiteY5439" fmla="*/ 1269727 h 1703481"/>
                  <a:gd name="connsiteX5440" fmla="*/ 903153 w 3159202"/>
                  <a:gd name="connsiteY5440" fmla="*/ 1274575 h 1703481"/>
                  <a:gd name="connsiteX5441" fmla="*/ 903915 w 3159202"/>
                  <a:gd name="connsiteY5441" fmla="*/ 1277915 h 1703481"/>
                  <a:gd name="connsiteX5442" fmla="*/ 903915 w 3159202"/>
                  <a:gd name="connsiteY5442" fmla="*/ 1280948 h 1703481"/>
                  <a:gd name="connsiteX5443" fmla="*/ 906185 w 3159202"/>
                  <a:gd name="connsiteY5443" fmla="*/ 1282764 h 1703481"/>
                  <a:gd name="connsiteX5444" fmla="*/ 908455 w 3159202"/>
                  <a:gd name="connsiteY5444" fmla="*/ 1285034 h 1703481"/>
                  <a:gd name="connsiteX5445" fmla="*/ 908455 w 3159202"/>
                  <a:gd name="connsiteY5445" fmla="*/ 1287012 h 1703481"/>
                  <a:gd name="connsiteX5446" fmla="*/ 906639 w 3159202"/>
                  <a:gd name="connsiteY5446" fmla="*/ 1287158 h 1703481"/>
                  <a:gd name="connsiteX5447" fmla="*/ 906493 w 3159202"/>
                  <a:gd name="connsiteY5447" fmla="*/ 1289591 h 1703481"/>
                  <a:gd name="connsiteX5448" fmla="*/ 907093 w 3159202"/>
                  <a:gd name="connsiteY5448" fmla="*/ 1292169 h 1703481"/>
                  <a:gd name="connsiteX5449" fmla="*/ 907693 w 3159202"/>
                  <a:gd name="connsiteY5449" fmla="*/ 1294439 h 1703481"/>
                  <a:gd name="connsiteX5450" fmla="*/ 907385 w 3159202"/>
                  <a:gd name="connsiteY5450" fmla="*/ 1297018 h 1703481"/>
                  <a:gd name="connsiteX5451" fmla="*/ 903299 w 3159202"/>
                  <a:gd name="connsiteY5451" fmla="*/ 1297163 h 1703481"/>
                  <a:gd name="connsiteX5452" fmla="*/ 904807 w 3159202"/>
                  <a:gd name="connsiteY5452" fmla="*/ 1299142 h 1703481"/>
                  <a:gd name="connsiteX5453" fmla="*/ 904807 w 3159202"/>
                  <a:gd name="connsiteY5453" fmla="*/ 1301266 h 1703481"/>
                  <a:gd name="connsiteX5454" fmla="*/ 907077 w 3159202"/>
                  <a:gd name="connsiteY5454" fmla="*/ 1304298 h 1703481"/>
                  <a:gd name="connsiteX5455" fmla="*/ 908439 w 3159202"/>
                  <a:gd name="connsiteY5455" fmla="*/ 1304298 h 1703481"/>
                  <a:gd name="connsiteX5456" fmla="*/ 909039 w 3159202"/>
                  <a:gd name="connsiteY5456" fmla="*/ 1302174 h 1703481"/>
                  <a:gd name="connsiteX5457" fmla="*/ 912980 w 3159202"/>
                  <a:gd name="connsiteY5457" fmla="*/ 1303082 h 1703481"/>
                  <a:gd name="connsiteX5458" fmla="*/ 913580 w 3159202"/>
                  <a:gd name="connsiteY5458" fmla="*/ 1304590 h 1703481"/>
                  <a:gd name="connsiteX5459" fmla="*/ 917374 w 3159202"/>
                  <a:gd name="connsiteY5459" fmla="*/ 1304736 h 1703481"/>
                  <a:gd name="connsiteX5460" fmla="*/ 918590 w 3159202"/>
                  <a:gd name="connsiteY5460" fmla="*/ 1303520 h 1703481"/>
                  <a:gd name="connsiteX5461" fmla="*/ 918590 w 3159202"/>
                  <a:gd name="connsiteY5461" fmla="*/ 1299126 h 1703481"/>
                  <a:gd name="connsiteX5462" fmla="*/ 921169 w 3159202"/>
                  <a:gd name="connsiteY5462" fmla="*/ 1299434 h 1703481"/>
                  <a:gd name="connsiteX5463" fmla="*/ 924509 w 3159202"/>
                  <a:gd name="connsiteY5463" fmla="*/ 1300796 h 1703481"/>
                  <a:gd name="connsiteX5464" fmla="*/ 926179 w 3159202"/>
                  <a:gd name="connsiteY5464" fmla="*/ 1302612 h 1703481"/>
                  <a:gd name="connsiteX5465" fmla="*/ 926179 w 3159202"/>
                  <a:gd name="connsiteY5465" fmla="*/ 1303666 h 1703481"/>
                  <a:gd name="connsiteX5466" fmla="*/ 927687 w 3159202"/>
                  <a:gd name="connsiteY5466" fmla="*/ 1303358 h 1703481"/>
                  <a:gd name="connsiteX5467" fmla="*/ 927687 w 3159202"/>
                  <a:gd name="connsiteY5467" fmla="*/ 1302304 h 1703481"/>
                  <a:gd name="connsiteX5468" fmla="*/ 925709 w 3159202"/>
                  <a:gd name="connsiteY5468" fmla="*/ 1299126 h 1703481"/>
                  <a:gd name="connsiteX5469" fmla="*/ 925109 w 3159202"/>
                  <a:gd name="connsiteY5469" fmla="*/ 1297763 h 1703481"/>
                  <a:gd name="connsiteX5470" fmla="*/ 923747 w 3159202"/>
                  <a:gd name="connsiteY5470" fmla="*/ 1295785 h 1703481"/>
                  <a:gd name="connsiteX5471" fmla="*/ 923893 w 3159202"/>
                  <a:gd name="connsiteY5471" fmla="*/ 1294569 h 1703481"/>
                  <a:gd name="connsiteX5472" fmla="*/ 927687 w 3159202"/>
                  <a:gd name="connsiteY5472" fmla="*/ 1295785 h 1703481"/>
                  <a:gd name="connsiteX5473" fmla="*/ 929812 w 3159202"/>
                  <a:gd name="connsiteY5473" fmla="*/ 1297147 h 1703481"/>
                  <a:gd name="connsiteX5474" fmla="*/ 930720 w 3159202"/>
                  <a:gd name="connsiteY5474" fmla="*/ 1300034 h 1703481"/>
                  <a:gd name="connsiteX5475" fmla="*/ 931482 w 3159202"/>
                  <a:gd name="connsiteY5475" fmla="*/ 1302466 h 1703481"/>
                  <a:gd name="connsiteX5476" fmla="*/ 932536 w 3159202"/>
                  <a:gd name="connsiteY5476" fmla="*/ 1303974 h 1703481"/>
                  <a:gd name="connsiteX5477" fmla="*/ 931628 w 3159202"/>
                  <a:gd name="connsiteY5477" fmla="*/ 1305644 h 1703481"/>
                  <a:gd name="connsiteX5478" fmla="*/ 932536 w 3159202"/>
                  <a:gd name="connsiteY5478" fmla="*/ 1308677 h 1703481"/>
                  <a:gd name="connsiteX5479" fmla="*/ 932536 w 3159202"/>
                  <a:gd name="connsiteY5479" fmla="*/ 1310185 h 1703481"/>
                  <a:gd name="connsiteX5480" fmla="*/ 933898 w 3159202"/>
                  <a:gd name="connsiteY5480" fmla="*/ 1310947 h 1703481"/>
                  <a:gd name="connsiteX5481" fmla="*/ 935260 w 3159202"/>
                  <a:gd name="connsiteY5481" fmla="*/ 1309731 h 1703481"/>
                  <a:gd name="connsiteX5482" fmla="*/ 938293 w 3159202"/>
                  <a:gd name="connsiteY5482" fmla="*/ 1309585 h 1703481"/>
                  <a:gd name="connsiteX5483" fmla="*/ 938293 w 3159202"/>
                  <a:gd name="connsiteY5483" fmla="*/ 1307915 h 1703481"/>
                  <a:gd name="connsiteX5484" fmla="*/ 936168 w 3159202"/>
                  <a:gd name="connsiteY5484" fmla="*/ 1306861 h 1703481"/>
                  <a:gd name="connsiteX5485" fmla="*/ 935406 w 3159202"/>
                  <a:gd name="connsiteY5485" fmla="*/ 1303520 h 1703481"/>
                  <a:gd name="connsiteX5486" fmla="*/ 941325 w 3159202"/>
                  <a:gd name="connsiteY5486" fmla="*/ 1304120 h 1703481"/>
                  <a:gd name="connsiteX5487" fmla="*/ 944049 w 3159202"/>
                  <a:gd name="connsiteY5487" fmla="*/ 1305936 h 1703481"/>
                  <a:gd name="connsiteX5488" fmla="*/ 945265 w 3159202"/>
                  <a:gd name="connsiteY5488" fmla="*/ 1306698 h 1703481"/>
                  <a:gd name="connsiteX5489" fmla="*/ 945265 w 3159202"/>
                  <a:gd name="connsiteY5489" fmla="*/ 1308677 h 1703481"/>
                  <a:gd name="connsiteX5490" fmla="*/ 949060 w 3159202"/>
                  <a:gd name="connsiteY5490" fmla="*/ 1309277 h 1703481"/>
                  <a:gd name="connsiteX5491" fmla="*/ 953762 w 3159202"/>
                  <a:gd name="connsiteY5491" fmla="*/ 1310331 h 1703481"/>
                  <a:gd name="connsiteX5492" fmla="*/ 954525 w 3159202"/>
                  <a:gd name="connsiteY5492" fmla="*/ 1307752 h 1703481"/>
                  <a:gd name="connsiteX5493" fmla="*/ 956957 w 3159202"/>
                  <a:gd name="connsiteY5493" fmla="*/ 1307898 h 1703481"/>
                  <a:gd name="connsiteX5494" fmla="*/ 956957 w 3159202"/>
                  <a:gd name="connsiteY5494" fmla="*/ 1305920 h 1703481"/>
                  <a:gd name="connsiteX5495" fmla="*/ 960135 w 3159202"/>
                  <a:gd name="connsiteY5495" fmla="*/ 1306066 h 1703481"/>
                  <a:gd name="connsiteX5496" fmla="*/ 959081 w 3159202"/>
                  <a:gd name="connsiteY5496" fmla="*/ 1313039 h 1703481"/>
                  <a:gd name="connsiteX5497" fmla="*/ 953470 w 3159202"/>
                  <a:gd name="connsiteY5497" fmla="*/ 1313493 h 1703481"/>
                  <a:gd name="connsiteX5498" fmla="*/ 953325 w 3159202"/>
                  <a:gd name="connsiteY5498" fmla="*/ 1314547 h 1703481"/>
                  <a:gd name="connsiteX5499" fmla="*/ 951962 w 3159202"/>
                  <a:gd name="connsiteY5499" fmla="*/ 1315763 h 1703481"/>
                  <a:gd name="connsiteX5500" fmla="*/ 951508 w 3159202"/>
                  <a:gd name="connsiteY5500" fmla="*/ 1318195 h 1703481"/>
                  <a:gd name="connsiteX5501" fmla="*/ 950000 w 3159202"/>
                  <a:gd name="connsiteY5501" fmla="*/ 1319249 h 1703481"/>
                  <a:gd name="connsiteX5502" fmla="*/ 950000 w 3159202"/>
                  <a:gd name="connsiteY5502" fmla="*/ 1322590 h 1703481"/>
                  <a:gd name="connsiteX5503" fmla="*/ 952270 w 3159202"/>
                  <a:gd name="connsiteY5503" fmla="*/ 1324714 h 1703481"/>
                  <a:gd name="connsiteX5504" fmla="*/ 952579 w 3159202"/>
                  <a:gd name="connsiteY5504" fmla="*/ 1326838 h 1703481"/>
                  <a:gd name="connsiteX5505" fmla="*/ 954395 w 3159202"/>
                  <a:gd name="connsiteY5505" fmla="*/ 1327438 h 1703481"/>
                  <a:gd name="connsiteX5506" fmla="*/ 956373 w 3159202"/>
                  <a:gd name="connsiteY5506" fmla="*/ 1324098 h 1703481"/>
                  <a:gd name="connsiteX5507" fmla="*/ 957427 w 3159202"/>
                  <a:gd name="connsiteY5507" fmla="*/ 1324098 h 1703481"/>
                  <a:gd name="connsiteX5508" fmla="*/ 958481 w 3159202"/>
                  <a:gd name="connsiteY5508" fmla="*/ 1321828 h 1703481"/>
                  <a:gd name="connsiteX5509" fmla="*/ 961967 w 3159202"/>
                  <a:gd name="connsiteY5509" fmla="*/ 1321374 h 1703481"/>
                  <a:gd name="connsiteX5510" fmla="*/ 965762 w 3159202"/>
                  <a:gd name="connsiteY5510" fmla="*/ 1321228 h 1703481"/>
                  <a:gd name="connsiteX5511" fmla="*/ 966670 w 3159202"/>
                  <a:gd name="connsiteY5511" fmla="*/ 1323206 h 1703481"/>
                  <a:gd name="connsiteX5512" fmla="*/ 969848 w 3159202"/>
                  <a:gd name="connsiteY5512" fmla="*/ 1323806 h 1703481"/>
                  <a:gd name="connsiteX5513" fmla="*/ 971211 w 3159202"/>
                  <a:gd name="connsiteY5513" fmla="*/ 1325784 h 1703481"/>
                  <a:gd name="connsiteX5514" fmla="*/ 972265 w 3159202"/>
                  <a:gd name="connsiteY5514" fmla="*/ 1326693 h 1703481"/>
                  <a:gd name="connsiteX5515" fmla="*/ 974243 w 3159202"/>
                  <a:gd name="connsiteY5515" fmla="*/ 1324568 h 1703481"/>
                  <a:gd name="connsiteX5516" fmla="*/ 974243 w 3159202"/>
                  <a:gd name="connsiteY5516" fmla="*/ 1319412 h 1703481"/>
                  <a:gd name="connsiteX5517" fmla="*/ 978183 w 3159202"/>
                  <a:gd name="connsiteY5517" fmla="*/ 1319412 h 1703481"/>
                  <a:gd name="connsiteX5518" fmla="*/ 978183 w 3159202"/>
                  <a:gd name="connsiteY5518" fmla="*/ 1317595 h 1703481"/>
                  <a:gd name="connsiteX5519" fmla="*/ 982578 w 3159202"/>
                  <a:gd name="connsiteY5519" fmla="*/ 1314563 h 1703481"/>
                  <a:gd name="connsiteX5520" fmla="*/ 987734 w 3159202"/>
                  <a:gd name="connsiteY5520" fmla="*/ 1314563 h 1703481"/>
                  <a:gd name="connsiteX5521" fmla="*/ 992729 w 3159202"/>
                  <a:gd name="connsiteY5521" fmla="*/ 1310314 h 1703481"/>
                  <a:gd name="connsiteX5522" fmla="*/ 994545 w 3159202"/>
                  <a:gd name="connsiteY5522" fmla="*/ 1309098 h 1703481"/>
                  <a:gd name="connsiteX5523" fmla="*/ 993183 w 3159202"/>
                  <a:gd name="connsiteY5523" fmla="*/ 1305758 h 1703481"/>
                  <a:gd name="connsiteX5524" fmla="*/ 996815 w 3159202"/>
                  <a:gd name="connsiteY5524" fmla="*/ 1303780 h 1703481"/>
                  <a:gd name="connsiteX5525" fmla="*/ 999393 w 3159202"/>
                  <a:gd name="connsiteY5525" fmla="*/ 1304380 h 1703481"/>
                  <a:gd name="connsiteX5526" fmla="*/ 1008636 w 3159202"/>
                  <a:gd name="connsiteY5526" fmla="*/ 1299985 h 1703481"/>
                  <a:gd name="connsiteX5527" fmla="*/ 1010145 w 3159202"/>
                  <a:gd name="connsiteY5527" fmla="*/ 1298931 h 1703481"/>
                  <a:gd name="connsiteX5528" fmla="*/ 1011361 w 3159202"/>
                  <a:gd name="connsiteY5528" fmla="*/ 1295753 h 1703481"/>
                  <a:gd name="connsiteX5529" fmla="*/ 1014247 w 3159202"/>
                  <a:gd name="connsiteY5529" fmla="*/ 1295753 h 1703481"/>
                  <a:gd name="connsiteX5530" fmla="*/ 1016971 w 3159202"/>
                  <a:gd name="connsiteY5530" fmla="*/ 1296807 h 1703481"/>
                  <a:gd name="connsiteX5531" fmla="*/ 1019404 w 3159202"/>
                  <a:gd name="connsiteY5531" fmla="*/ 1296499 h 1703481"/>
                  <a:gd name="connsiteX5532" fmla="*/ 1021074 w 3159202"/>
                  <a:gd name="connsiteY5532" fmla="*/ 1293920 h 1703481"/>
                  <a:gd name="connsiteX5533" fmla="*/ 1024414 w 3159202"/>
                  <a:gd name="connsiteY5533" fmla="*/ 1295736 h 1703481"/>
                  <a:gd name="connsiteX5534" fmla="*/ 1024414 w 3159202"/>
                  <a:gd name="connsiteY5534" fmla="*/ 1298461 h 1703481"/>
                  <a:gd name="connsiteX5535" fmla="*/ 1021236 w 3159202"/>
                  <a:gd name="connsiteY5535" fmla="*/ 1303618 h 1703481"/>
                  <a:gd name="connsiteX5536" fmla="*/ 1016842 w 3159202"/>
                  <a:gd name="connsiteY5536" fmla="*/ 1302855 h 1703481"/>
                  <a:gd name="connsiteX5537" fmla="*/ 1018058 w 3159202"/>
                  <a:gd name="connsiteY5537" fmla="*/ 1306342 h 1703481"/>
                  <a:gd name="connsiteX5538" fmla="*/ 1017296 w 3159202"/>
                  <a:gd name="connsiteY5538" fmla="*/ 1307704 h 1703481"/>
                  <a:gd name="connsiteX5539" fmla="*/ 1031241 w 3159202"/>
                  <a:gd name="connsiteY5539" fmla="*/ 1319833 h 1703481"/>
                  <a:gd name="connsiteX5540" fmla="*/ 1040938 w 3159202"/>
                  <a:gd name="connsiteY5540" fmla="*/ 1328784 h 1703481"/>
                  <a:gd name="connsiteX5541" fmla="*/ 1046241 w 3159202"/>
                  <a:gd name="connsiteY5541" fmla="*/ 1333325 h 1703481"/>
                  <a:gd name="connsiteX5542" fmla="*/ 1050181 w 3159202"/>
                  <a:gd name="connsiteY5542" fmla="*/ 1340443 h 1703481"/>
                  <a:gd name="connsiteX5543" fmla="*/ 1060332 w 3159202"/>
                  <a:gd name="connsiteY5543" fmla="*/ 1357875 h 1703481"/>
                  <a:gd name="connsiteX5544" fmla="*/ 1067905 w 3159202"/>
                  <a:gd name="connsiteY5544" fmla="*/ 1371367 h 1703481"/>
                  <a:gd name="connsiteX5545" fmla="*/ 1075478 w 3159202"/>
                  <a:gd name="connsiteY5545" fmla="*/ 1386221 h 1703481"/>
                  <a:gd name="connsiteX5546" fmla="*/ 1079726 w 3159202"/>
                  <a:gd name="connsiteY5546" fmla="*/ 1395918 h 1703481"/>
                  <a:gd name="connsiteX5547" fmla="*/ 1088515 w 3159202"/>
                  <a:gd name="connsiteY5547" fmla="*/ 1413349 h 1703481"/>
                  <a:gd name="connsiteX5548" fmla="*/ 1090024 w 3159202"/>
                  <a:gd name="connsiteY5548" fmla="*/ 1416690 h 1703481"/>
                  <a:gd name="connsiteX5549" fmla="*/ 1092910 w 3159202"/>
                  <a:gd name="connsiteY5549" fmla="*/ 1416090 h 1703481"/>
                  <a:gd name="connsiteX5550" fmla="*/ 1093510 w 3159202"/>
                  <a:gd name="connsiteY5550" fmla="*/ 1413058 h 1703481"/>
                  <a:gd name="connsiteX5551" fmla="*/ 1098974 w 3159202"/>
                  <a:gd name="connsiteY5551" fmla="*/ 1411387 h 1703481"/>
                  <a:gd name="connsiteX5552" fmla="*/ 1098974 w 3159202"/>
                  <a:gd name="connsiteY5552" fmla="*/ 1407593 h 1703481"/>
                  <a:gd name="connsiteX5553" fmla="*/ 1097612 w 3159202"/>
                  <a:gd name="connsiteY5553" fmla="*/ 1403960 h 1703481"/>
                  <a:gd name="connsiteX5554" fmla="*/ 1102461 w 3159202"/>
                  <a:gd name="connsiteY5554" fmla="*/ 1403360 h 1703481"/>
                  <a:gd name="connsiteX5555" fmla="*/ 1102461 w 3159202"/>
                  <a:gd name="connsiteY5555" fmla="*/ 1399112 h 1703481"/>
                  <a:gd name="connsiteX5556" fmla="*/ 1105801 w 3159202"/>
                  <a:gd name="connsiteY5556" fmla="*/ 1400328 h 1703481"/>
                  <a:gd name="connsiteX5557" fmla="*/ 1108980 w 3159202"/>
                  <a:gd name="connsiteY5557" fmla="*/ 1403360 h 1703481"/>
                  <a:gd name="connsiteX5558" fmla="*/ 1112920 w 3159202"/>
                  <a:gd name="connsiteY5558" fmla="*/ 1403507 h 1703481"/>
                  <a:gd name="connsiteX5559" fmla="*/ 1113682 w 3159202"/>
                  <a:gd name="connsiteY5559" fmla="*/ 1406393 h 1703481"/>
                  <a:gd name="connsiteX5560" fmla="*/ 1111558 w 3159202"/>
                  <a:gd name="connsiteY5560" fmla="*/ 1409571 h 1703481"/>
                  <a:gd name="connsiteX5561" fmla="*/ 1111558 w 3159202"/>
                  <a:gd name="connsiteY5561" fmla="*/ 1412149 h 1703481"/>
                  <a:gd name="connsiteX5562" fmla="*/ 1117314 w 3159202"/>
                  <a:gd name="connsiteY5562" fmla="*/ 1411841 h 1703481"/>
                  <a:gd name="connsiteX5563" fmla="*/ 1119293 w 3159202"/>
                  <a:gd name="connsiteY5563" fmla="*/ 1413349 h 1703481"/>
                  <a:gd name="connsiteX5564" fmla="*/ 1119293 w 3159202"/>
                  <a:gd name="connsiteY5564" fmla="*/ 1417290 h 1703481"/>
                  <a:gd name="connsiteX5565" fmla="*/ 1123379 w 3159202"/>
                  <a:gd name="connsiteY5565" fmla="*/ 1418198 h 1703481"/>
                  <a:gd name="connsiteX5566" fmla="*/ 1125357 w 3159202"/>
                  <a:gd name="connsiteY5566" fmla="*/ 1415928 h 1703481"/>
                  <a:gd name="connsiteX5567" fmla="*/ 1126574 w 3159202"/>
                  <a:gd name="connsiteY5567" fmla="*/ 1416836 h 1703481"/>
                  <a:gd name="connsiteX5568" fmla="*/ 1130060 w 3159202"/>
                  <a:gd name="connsiteY5568" fmla="*/ 1416836 h 1703481"/>
                  <a:gd name="connsiteX5569" fmla="*/ 1133546 w 3159202"/>
                  <a:gd name="connsiteY5569" fmla="*/ 1418198 h 1703481"/>
                  <a:gd name="connsiteX5570" fmla="*/ 1137941 w 3159202"/>
                  <a:gd name="connsiteY5570" fmla="*/ 1418506 h 1703481"/>
                  <a:gd name="connsiteX5571" fmla="*/ 1141882 w 3159202"/>
                  <a:gd name="connsiteY5571" fmla="*/ 1417906 h 1703481"/>
                  <a:gd name="connsiteX5572" fmla="*/ 1145060 w 3159202"/>
                  <a:gd name="connsiteY5572" fmla="*/ 1415474 h 1703481"/>
                  <a:gd name="connsiteX5573" fmla="*/ 1145968 w 3159202"/>
                  <a:gd name="connsiteY5573" fmla="*/ 1411987 h 1703481"/>
                  <a:gd name="connsiteX5574" fmla="*/ 1152486 w 3159202"/>
                  <a:gd name="connsiteY5574" fmla="*/ 1412133 h 1703481"/>
                  <a:gd name="connsiteX5575" fmla="*/ 1153249 w 3159202"/>
                  <a:gd name="connsiteY5575" fmla="*/ 1409701 h 1703481"/>
                  <a:gd name="connsiteX5576" fmla="*/ 1159913 w 3159202"/>
                  <a:gd name="connsiteY5576" fmla="*/ 1409847 h 1703481"/>
                  <a:gd name="connsiteX5577" fmla="*/ 1162492 w 3159202"/>
                  <a:gd name="connsiteY5577" fmla="*/ 1411355 h 1703481"/>
                  <a:gd name="connsiteX5578" fmla="*/ 1164762 w 3159202"/>
                  <a:gd name="connsiteY5578" fmla="*/ 1411663 h 1703481"/>
                  <a:gd name="connsiteX5579" fmla="*/ 1165670 w 3159202"/>
                  <a:gd name="connsiteY5579" fmla="*/ 1413333 h 1703481"/>
                  <a:gd name="connsiteX5580" fmla="*/ 1169010 w 3159202"/>
                  <a:gd name="connsiteY5580" fmla="*/ 1414841 h 1703481"/>
                  <a:gd name="connsiteX5581" fmla="*/ 1171281 w 3159202"/>
                  <a:gd name="connsiteY5581" fmla="*/ 1416820 h 1703481"/>
                  <a:gd name="connsiteX5582" fmla="*/ 1171281 w 3159202"/>
                  <a:gd name="connsiteY5582" fmla="*/ 1419090 h 1703481"/>
                  <a:gd name="connsiteX5583" fmla="*/ 1175367 w 3159202"/>
                  <a:gd name="connsiteY5583" fmla="*/ 1423484 h 1703481"/>
                  <a:gd name="connsiteX5584" fmla="*/ 1177345 w 3159202"/>
                  <a:gd name="connsiteY5584" fmla="*/ 1427425 h 1703481"/>
                  <a:gd name="connsiteX5585" fmla="*/ 1177345 w 3159202"/>
                  <a:gd name="connsiteY5585" fmla="*/ 1433944 h 1703481"/>
                  <a:gd name="connsiteX5586" fmla="*/ 1181432 w 3159202"/>
                  <a:gd name="connsiteY5586" fmla="*/ 1434852 h 1703481"/>
                  <a:gd name="connsiteX5587" fmla="*/ 1184918 w 3159202"/>
                  <a:gd name="connsiteY5587" fmla="*/ 1436214 h 1703481"/>
                  <a:gd name="connsiteX5588" fmla="*/ 1188859 w 3159202"/>
                  <a:gd name="connsiteY5588" fmla="*/ 1438484 h 1703481"/>
                  <a:gd name="connsiteX5589" fmla="*/ 1193399 w 3159202"/>
                  <a:gd name="connsiteY5589" fmla="*/ 1440300 h 1703481"/>
                  <a:gd name="connsiteX5590" fmla="*/ 1193399 w 3159202"/>
                  <a:gd name="connsiteY5590" fmla="*/ 1445003 h 1703481"/>
                  <a:gd name="connsiteX5591" fmla="*/ 1196123 w 3159202"/>
                  <a:gd name="connsiteY5591" fmla="*/ 1449089 h 1703481"/>
                  <a:gd name="connsiteX5592" fmla="*/ 1199155 w 3159202"/>
                  <a:gd name="connsiteY5592" fmla="*/ 1452121 h 1703481"/>
                  <a:gd name="connsiteX5593" fmla="*/ 1200664 w 3159202"/>
                  <a:gd name="connsiteY5593" fmla="*/ 1454100 h 1703481"/>
                  <a:gd name="connsiteX5594" fmla="*/ 1203842 w 3159202"/>
                  <a:gd name="connsiteY5594" fmla="*/ 1454700 h 1703481"/>
                  <a:gd name="connsiteX5595" fmla="*/ 1206728 w 3159202"/>
                  <a:gd name="connsiteY5595" fmla="*/ 1455154 h 1703481"/>
                  <a:gd name="connsiteX5596" fmla="*/ 1208852 w 3159202"/>
                  <a:gd name="connsiteY5596" fmla="*/ 1456370 h 1703481"/>
                  <a:gd name="connsiteX5597" fmla="*/ 1212193 w 3159202"/>
                  <a:gd name="connsiteY5597" fmla="*/ 1456516 h 1703481"/>
                  <a:gd name="connsiteX5598" fmla="*/ 1212193 w 3159202"/>
                  <a:gd name="connsiteY5598" fmla="*/ 1458494 h 1703481"/>
                  <a:gd name="connsiteX5599" fmla="*/ 1216896 w 3159202"/>
                  <a:gd name="connsiteY5599" fmla="*/ 1458640 h 1703481"/>
                  <a:gd name="connsiteX5600" fmla="*/ 1218874 w 3159202"/>
                  <a:gd name="connsiteY5600" fmla="*/ 1456824 h 1703481"/>
                  <a:gd name="connsiteX5601" fmla="*/ 1218874 w 3159202"/>
                  <a:gd name="connsiteY5601" fmla="*/ 1455154 h 1703481"/>
                  <a:gd name="connsiteX5602" fmla="*/ 1222506 w 3159202"/>
                  <a:gd name="connsiteY5602" fmla="*/ 1454392 h 1703481"/>
                  <a:gd name="connsiteX5603" fmla="*/ 1223868 w 3159202"/>
                  <a:gd name="connsiteY5603" fmla="*/ 1451359 h 1703481"/>
                  <a:gd name="connsiteX5604" fmla="*/ 1225684 w 3159202"/>
                  <a:gd name="connsiteY5604" fmla="*/ 1448327 h 1703481"/>
                  <a:gd name="connsiteX5605" fmla="*/ 1230225 w 3159202"/>
                  <a:gd name="connsiteY5605" fmla="*/ 1448781 h 1703481"/>
                  <a:gd name="connsiteX5606" fmla="*/ 1229463 w 3159202"/>
                  <a:gd name="connsiteY5606" fmla="*/ 1452575 h 1703481"/>
                  <a:gd name="connsiteX5607" fmla="*/ 1225976 w 3159202"/>
                  <a:gd name="connsiteY5607" fmla="*/ 1454246 h 1703481"/>
                  <a:gd name="connsiteX5608" fmla="*/ 1226576 w 3159202"/>
                  <a:gd name="connsiteY5608" fmla="*/ 1455916 h 1703481"/>
                  <a:gd name="connsiteX5609" fmla="*/ 1229609 w 3159202"/>
                  <a:gd name="connsiteY5609" fmla="*/ 1456516 h 1703481"/>
                  <a:gd name="connsiteX5610" fmla="*/ 1231117 w 3159202"/>
                  <a:gd name="connsiteY5610" fmla="*/ 1459402 h 1703481"/>
                  <a:gd name="connsiteX5611" fmla="*/ 1232171 w 3159202"/>
                  <a:gd name="connsiteY5611" fmla="*/ 1460910 h 1703481"/>
                  <a:gd name="connsiteX5612" fmla="*/ 1233225 w 3159202"/>
                  <a:gd name="connsiteY5612" fmla="*/ 1464251 h 1703481"/>
                  <a:gd name="connsiteX5613" fmla="*/ 1235041 w 3159202"/>
                  <a:gd name="connsiteY5613" fmla="*/ 1466229 h 1703481"/>
                  <a:gd name="connsiteX5614" fmla="*/ 1240035 w 3159202"/>
                  <a:gd name="connsiteY5614" fmla="*/ 1466537 h 1703481"/>
                  <a:gd name="connsiteX5615" fmla="*/ 1240035 w 3159202"/>
                  <a:gd name="connsiteY5615" fmla="*/ 1470624 h 1703481"/>
                  <a:gd name="connsiteX5616" fmla="*/ 1243830 w 3159202"/>
                  <a:gd name="connsiteY5616" fmla="*/ 1471224 h 1703481"/>
                  <a:gd name="connsiteX5617" fmla="*/ 1244738 w 3159202"/>
                  <a:gd name="connsiteY5617" fmla="*/ 1469715 h 1703481"/>
                  <a:gd name="connsiteX5618" fmla="*/ 1250495 w 3159202"/>
                  <a:gd name="connsiteY5618" fmla="*/ 1469115 h 1703481"/>
                  <a:gd name="connsiteX5619" fmla="*/ 1253527 w 3159202"/>
                  <a:gd name="connsiteY5619" fmla="*/ 1468661 h 1703481"/>
                  <a:gd name="connsiteX5620" fmla="*/ 1256705 w 3159202"/>
                  <a:gd name="connsiteY5620" fmla="*/ 1465321 h 1703481"/>
                  <a:gd name="connsiteX5621" fmla="*/ 1257921 w 3159202"/>
                  <a:gd name="connsiteY5621" fmla="*/ 1463959 h 1703481"/>
                  <a:gd name="connsiteX5622" fmla="*/ 1257921 w 3159202"/>
                  <a:gd name="connsiteY5622" fmla="*/ 1459710 h 1703481"/>
                  <a:gd name="connsiteX5623" fmla="*/ 1267164 w 3159202"/>
                  <a:gd name="connsiteY5623" fmla="*/ 1458948 h 1703481"/>
                  <a:gd name="connsiteX5624" fmla="*/ 1270797 w 3159202"/>
                  <a:gd name="connsiteY5624" fmla="*/ 1459710 h 1703481"/>
                  <a:gd name="connsiteX5625" fmla="*/ 1273683 w 3159202"/>
                  <a:gd name="connsiteY5625" fmla="*/ 1456986 h 1703481"/>
                  <a:gd name="connsiteX5626" fmla="*/ 1275353 w 3159202"/>
                  <a:gd name="connsiteY5626" fmla="*/ 1459256 h 1703481"/>
                  <a:gd name="connsiteX5627" fmla="*/ 1278840 w 3159202"/>
                  <a:gd name="connsiteY5627" fmla="*/ 1458202 h 1703481"/>
                  <a:gd name="connsiteX5628" fmla="*/ 1279894 w 3159202"/>
                  <a:gd name="connsiteY5628" fmla="*/ 1455024 h 1703481"/>
                  <a:gd name="connsiteX5629" fmla="*/ 1283526 w 3159202"/>
                  <a:gd name="connsiteY5629" fmla="*/ 1454716 h 1703481"/>
                  <a:gd name="connsiteX5630" fmla="*/ 1285196 w 3159202"/>
                  <a:gd name="connsiteY5630" fmla="*/ 1453208 h 1703481"/>
                  <a:gd name="connsiteX5631" fmla="*/ 1288374 w 3159202"/>
                  <a:gd name="connsiteY5631" fmla="*/ 1452608 h 1703481"/>
                  <a:gd name="connsiteX5632" fmla="*/ 1289737 w 3159202"/>
                  <a:gd name="connsiteY5632" fmla="*/ 1450175 h 1703481"/>
                  <a:gd name="connsiteX5633" fmla="*/ 1288829 w 3159202"/>
                  <a:gd name="connsiteY5633" fmla="*/ 1447743 h 1703481"/>
                  <a:gd name="connsiteX5634" fmla="*/ 1288682 w 3159202"/>
                  <a:gd name="connsiteY5634" fmla="*/ 1445019 h 1703481"/>
                  <a:gd name="connsiteX5635" fmla="*/ 1289737 w 3159202"/>
                  <a:gd name="connsiteY5635" fmla="*/ 1444257 h 1703481"/>
                  <a:gd name="connsiteX5636" fmla="*/ 1293369 w 3159202"/>
                  <a:gd name="connsiteY5636" fmla="*/ 1443949 h 1703481"/>
                  <a:gd name="connsiteX5637" fmla="*/ 1295801 w 3159202"/>
                  <a:gd name="connsiteY5637" fmla="*/ 1443494 h 1703481"/>
                  <a:gd name="connsiteX5638" fmla="*/ 1295801 w 3159202"/>
                  <a:gd name="connsiteY5638" fmla="*/ 1440154 h 1703481"/>
                  <a:gd name="connsiteX5639" fmla="*/ 1298380 w 3159202"/>
                  <a:gd name="connsiteY5639" fmla="*/ 1438792 h 1703481"/>
                  <a:gd name="connsiteX5640" fmla="*/ 1302628 w 3159202"/>
                  <a:gd name="connsiteY5640" fmla="*/ 1438030 h 1703481"/>
                  <a:gd name="connsiteX5641" fmla="*/ 1305207 w 3159202"/>
                  <a:gd name="connsiteY5641" fmla="*/ 1435452 h 1703481"/>
                  <a:gd name="connsiteX5642" fmla="*/ 1306568 w 3159202"/>
                  <a:gd name="connsiteY5642" fmla="*/ 1435452 h 1703481"/>
                  <a:gd name="connsiteX5643" fmla="*/ 1307785 w 3159202"/>
                  <a:gd name="connsiteY5643" fmla="*/ 1434544 h 1703481"/>
                  <a:gd name="connsiteX5644" fmla="*/ 1310963 w 3159202"/>
                  <a:gd name="connsiteY5644" fmla="*/ 1434544 h 1703481"/>
                  <a:gd name="connsiteX5645" fmla="*/ 1310963 w 3159202"/>
                  <a:gd name="connsiteY5645" fmla="*/ 1432273 h 1703481"/>
                  <a:gd name="connsiteX5646" fmla="*/ 1314450 w 3159202"/>
                  <a:gd name="connsiteY5646" fmla="*/ 1431511 h 1703481"/>
                  <a:gd name="connsiteX5647" fmla="*/ 1314450 w 3159202"/>
                  <a:gd name="connsiteY5647" fmla="*/ 1429241 h 1703481"/>
                  <a:gd name="connsiteX5648" fmla="*/ 1319606 w 3159202"/>
                  <a:gd name="connsiteY5648" fmla="*/ 1428787 h 1703481"/>
                  <a:gd name="connsiteX5649" fmla="*/ 1322038 w 3159202"/>
                  <a:gd name="connsiteY5649" fmla="*/ 1427733 h 1703481"/>
                  <a:gd name="connsiteX5650" fmla="*/ 1324309 w 3159202"/>
                  <a:gd name="connsiteY5650" fmla="*/ 1427133 h 1703481"/>
                  <a:gd name="connsiteX5651" fmla="*/ 1325817 w 3159202"/>
                  <a:gd name="connsiteY5651" fmla="*/ 1427133 h 1703481"/>
                  <a:gd name="connsiteX5652" fmla="*/ 1325817 w 3159202"/>
                  <a:gd name="connsiteY5652" fmla="*/ 1425009 h 1703481"/>
                  <a:gd name="connsiteX5653" fmla="*/ 1329903 w 3159202"/>
                  <a:gd name="connsiteY5653" fmla="*/ 1424409 h 1703481"/>
                  <a:gd name="connsiteX5654" fmla="*/ 1331573 w 3159202"/>
                  <a:gd name="connsiteY5654" fmla="*/ 1420160 h 1703481"/>
                  <a:gd name="connsiteX5655" fmla="*/ 1332481 w 3159202"/>
                  <a:gd name="connsiteY5655" fmla="*/ 1419252 h 1703481"/>
                  <a:gd name="connsiteX5656" fmla="*/ 1335368 w 3159202"/>
                  <a:gd name="connsiteY5656" fmla="*/ 1418944 h 1703481"/>
                  <a:gd name="connsiteX5657" fmla="*/ 1339616 w 3159202"/>
                  <a:gd name="connsiteY5657" fmla="*/ 1419706 h 1703481"/>
                  <a:gd name="connsiteX5658" fmla="*/ 1341886 w 3159202"/>
                  <a:gd name="connsiteY5658" fmla="*/ 1419560 h 1703481"/>
                  <a:gd name="connsiteX5659" fmla="*/ 1344157 w 3159202"/>
                  <a:gd name="connsiteY5659" fmla="*/ 1414095 h 1703481"/>
                  <a:gd name="connsiteX5660" fmla="*/ 1345665 w 3159202"/>
                  <a:gd name="connsiteY5660" fmla="*/ 1414095 h 1703481"/>
                  <a:gd name="connsiteX5661" fmla="*/ 1346265 w 3159202"/>
                  <a:gd name="connsiteY5661" fmla="*/ 1416220 h 1703481"/>
                  <a:gd name="connsiteX5662" fmla="*/ 1349151 w 3159202"/>
                  <a:gd name="connsiteY5662" fmla="*/ 1416820 h 1703481"/>
                  <a:gd name="connsiteX5663" fmla="*/ 1350205 w 3159202"/>
                  <a:gd name="connsiteY5663" fmla="*/ 1418944 h 1703481"/>
                  <a:gd name="connsiteX5664" fmla="*/ 1352475 w 3159202"/>
                  <a:gd name="connsiteY5664" fmla="*/ 1419852 h 1703481"/>
                  <a:gd name="connsiteX5665" fmla="*/ 1353384 w 3159202"/>
                  <a:gd name="connsiteY5665" fmla="*/ 1417128 h 1703481"/>
                  <a:gd name="connsiteX5666" fmla="*/ 1355362 w 3159202"/>
                  <a:gd name="connsiteY5666" fmla="*/ 1416820 h 1703481"/>
                  <a:gd name="connsiteX5667" fmla="*/ 1358848 w 3159202"/>
                  <a:gd name="connsiteY5667" fmla="*/ 1417274 h 1703481"/>
                  <a:gd name="connsiteX5668" fmla="*/ 1358848 w 3159202"/>
                  <a:gd name="connsiteY5668" fmla="*/ 1418944 h 1703481"/>
                  <a:gd name="connsiteX5669" fmla="*/ 1357632 w 3159202"/>
                  <a:gd name="connsiteY5669" fmla="*/ 1420614 h 1703481"/>
                  <a:gd name="connsiteX5670" fmla="*/ 1358232 w 3159202"/>
                  <a:gd name="connsiteY5670" fmla="*/ 1423046 h 1703481"/>
                  <a:gd name="connsiteX5671" fmla="*/ 1362480 w 3159202"/>
                  <a:gd name="connsiteY5671" fmla="*/ 1423046 h 1703481"/>
                  <a:gd name="connsiteX5672" fmla="*/ 1366567 w 3159202"/>
                  <a:gd name="connsiteY5672" fmla="*/ 1422446 h 1703481"/>
                  <a:gd name="connsiteX5673" fmla="*/ 1370815 w 3159202"/>
                  <a:gd name="connsiteY5673" fmla="*/ 1422446 h 1703481"/>
                  <a:gd name="connsiteX5674" fmla="*/ 1374902 w 3159202"/>
                  <a:gd name="connsiteY5674" fmla="*/ 1423209 h 1703481"/>
                  <a:gd name="connsiteX5675" fmla="*/ 1378534 w 3159202"/>
                  <a:gd name="connsiteY5675" fmla="*/ 1423517 h 1703481"/>
                  <a:gd name="connsiteX5676" fmla="*/ 1381875 w 3159202"/>
                  <a:gd name="connsiteY5676" fmla="*/ 1423517 h 1703481"/>
                  <a:gd name="connsiteX5677" fmla="*/ 1384907 w 3159202"/>
                  <a:gd name="connsiteY5677" fmla="*/ 1423663 h 1703481"/>
                  <a:gd name="connsiteX5678" fmla="*/ 1386269 w 3159202"/>
                  <a:gd name="connsiteY5678" fmla="*/ 1425787 h 1703481"/>
                  <a:gd name="connsiteX5679" fmla="*/ 1387031 w 3159202"/>
                  <a:gd name="connsiteY5679" fmla="*/ 1428511 h 1703481"/>
                  <a:gd name="connsiteX5680" fmla="*/ 1387031 w 3159202"/>
                  <a:gd name="connsiteY5680" fmla="*/ 1433976 h 1703481"/>
                  <a:gd name="connsiteX5681" fmla="*/ 1389610 w 3159202"/>
                  <a:gd name="connsiteY5681" fmla="*/ 1437154 h 1703481"/>
                  <a:gd name="connsiteX5682" fmla="*/ 1391588 w 3159202"/>
                  <a:gd name="connsiteY5682" fmla="*/ 1441403 h 1703481"/>
                  <a:gd name="connsiteX5683" fmla="*/ 1394928 w 3159202"/>
                  <a:gd name="connsiteY5683" fmla="*/ 1440949 h 1703481"/>
                  <a:gd name="connsiteX5684" fmla="*/ 1399177 w 3159202"/>
                  <a:gd name="connsiteY5684" fmla="*/ 1440949 h 1703481"/>
                  <a:gd name="connsiteX5685" fmla="*/ 1400393 w 3159202"/>
                  <a:gd name="connsiteY5685" fmla="*/ 1443073 h 1703481"/>
                  <a:gd name="connsiteX5686" fmla="*/ 1404333 w 3159202"/>
                  <a:gd name="connsiteY5686" fmla="*/ 1443835 h 1703481"/>
                  <a:gd name="connsiteX5687" fmla="*/ 1407512 w 3159202"/>
                  <a:gd name="connsiteY5687" fmla="*/ 1443981 h 1703481"/>
                  <a:gd name="connsiteX5688" fmla="*/ 1409944 w 3159202"/>
                  <a:gd name="connsiteY5688" fmla="*/ 1445343 h 1703481"/>
                  <a:gd name="connsiteX5689" fmla="*/ 1412068 w 3159202"/>
                  <a:gd name="connsiteY5689" fmla="*/ 1443981 h 1703481"/>
                  <a:gd name="connsiteX5690" fmla="*/ 1414792 w 3159202"/>
                  <a:gd name="connsiteY5690" fmla="*/ 1443219 h 1703481"/>
                  <a:gd name="connsiteX5691" fmla="*/ 1416009 w 3159202"/>
                  <a:gd name="connsiteY5691" fmla="*/ 1441711 h 1703481"/>
                  <a:gd name="connsiteX5692" fmla="*/ 1418133 w 3159202"/>
                  <a:gd name="connsiteY5692" fmla="*/ 1441403 h 1703481"/>
                  <a:gd name="connsiteX5693" fmla="*/ 1419949 w 3159202"/>
                  <a:gd name="connsiteY5693" fmla="*/ 1443073 h 1703481"/>
                  <a:gd name="connsiteX5694" fmla="*/ 1421003 w 3159202"/>
                  <a:gd name="connsiteY5694" fmla="*/ 1442311 h 1703481"/>
                  <a:gd name="connsiteX5695" fmla="*/ 1426922 w 3159202"/>
                  <a:gd name="connsiteY5695" fmla="*/ 1444435 h 1703481"/>
                  <a:gd name="connsiteX5696" fmla="*/ 1428738 w 3159202"/>
                  <a:gd name="connsiteY5696" fmla="*/ 1446559 h 1703481"/>
                  <a:gd name="connsiteX5697" fmla="*/ 1430100 w 3159202"/>
                  <a:gd name="connsiteY5697" fmla="*/ 1444889 h 1703481"/>
                  <a:gd name="connsiteX5698" fmla="*/ 1432224 w 3159202"/>
                  <a:gd name="connsiteY5698" fmla="*/ 1446105 h 1703481"/>
                  <a:gd name="connsiteX5699" fmla="*/ 1434803 w 3159202"/>
                  <a:gd name="connsiteY5699" fmla="*/ 1444743 h 1703481"/>
                  <a:gd name="connsiteX5700" fmla="*/ 1440559 w 3159202"/>
                  <a:gd name="connsiteY5700" fmla="*/ 1446722 h 1703481"/>
                  <a:gd name="connsiteX5701" fmla="*/ 1442684 w 3159202"/>
                  <a:gd name="connsiteY5701" fmla="*/ 1448538 h 1703481"/>
                  <a:gd name="connsiteX5702" fmla="*/ 1445408 w 3159202"/>
                  <a:gd name="connsiteY5702" fmla="*/ 1450354 h 1703481"/>
                  <a:gd name="connsiteX5703" fmla="*/ 1448440 w 3159202"/>
                  <a:gd name="connsiteY5703" fmla="*/ 1450208 h 1703481"/>
                  <a:gd name="connsiteX5704" fmla="*/ 1450110 w 3159202"/>
                  <a:gd name="connsiteY5704" fmla="*/ 1448992 h 1703481"/>
                  <a:gd name="connsiteX5705" fmla="*/ 1452235 w 3159202"/>
                  <a:gd name="connsiteY5705" fmla="*/ 1447484 h 1703481"/>
                  <a:gd name="connsiteX5706" fmla="*/ 1453143 w 3159202"/>
                  <a:gd name="connsiteY5706" fmla="*/ 1446576 h 1703481"/>
                  <a:gd name="connsiteX5707" fmla="*/ 1453143 w 3159202"/>
                  <a:gd name="connsiteY5707" fmla="*/ 1444759 h 1703481"/>
                  <a:gd name="connsiteX5708" fmla="*/ 1455721 w 3159202"/>
                  <a:gd name="connsiteY5708" fmla="*/ 1443705 h 1703481"/>
                  <a:gd name="connsiteX5709" fmla="*/ 1458607 w 3159202"/>
                  <a:gd name="connsiteY5709" fmla="*/ 1444613 h 1703481"/>
                  <a:gd name="connsiteX5710" fmla="*/ 1460732 w 3159202"/>
                  <a:gd name="connsiteY5710" fmla="*/ 1442635 h 1703481"/>
                  <a:gd name="connsiteX5711" fmla="*/ 1461948 w 3159202"/>
                  <a:gd name="connsiteY5711" fmla="*/ 1441419 h 1703481"/>
                  <a:gd name="connsiteX5712" fmla="*/ 1463310 w 3159202"/>
                  <a:gd name="connsiteY5712" fmla="*/ 1440965 h 1703481"/>
                  <a:gd name="connsiteX5713" fmla="*/ 1464072 w 3159202"/>
                  <a:gd name="connsiteY5713" fmla="*/ 1438387 h 1703481"/>
                  <a:gd name="connsiteX5714" fmla="*/ 1467867 w 3159202"/>
                  <a:gd name="connsiteY5714" fmla="*/ 1432322 h 1703481"/>
                  <a:gd name="connsiteX5715" fmla="*/ 1467104 w 3159202"/>
                  <a:gd name="connsiteY5715" fmla="*/ 1428981 h 1703481"/>
                  <a:gd name="connsiteX5716" fmla="*/ 1467867 w 3159202"/>
                  <a:gd name="connsiteY5716" fmla="*/ 1426549 h 1703481"/>
                  <a:gd name="connsiteX5717" fmla="*/ 1464526 w 3159202"/>
                  <a:gd name="connsiteY5717" fmla="*/ 1423063 h 1703481"/>
                  <a:gd name="connsiteX5718" fmla="*/ 1461640 w 3159202"/>
                  <a:gd name="connsiteY5718" fmla="*/ 1418360 h 1703481"/>
                  <a:gd name="connsiteX5719" fmla="*/ 1460586 w 3159202"/>
                  <a:gd name="connsiteY5719" fmla="*/ 1416236 h 1703481"/>
                  <a:gd name="connsiteX5720" fmla="*/ 1462256 w 3159202"/>
                  <a:gd name="connsiteY5720" fmla="*/ 1414112 h 1703481"/>
                  <a:gd name="connsiteX5721" fmla="*/ 1458624 w 3159202"/>
                  <a:gd name="connsiteY5721" fmla="*/ 1410479 h 1703481"/>
                  <a:gd name="connsiteX5722" fmla="*/ 1458624 w 3159202"/>
                  <a:gd name="connsiteY5722" fmla="*/ 1406847 h 1703481"/>
                  <a:gd name="connsiteX5723" fmla="*/ 1459078 w 3159202"/>
                  <a:gd name="connsiteY5723" fmla="*/ 1404869 h 1703481"/>
                  <a:gd name="connsiteX5724" fmla="*/ 1460132 w 3159202"/>
                  <a:gd name="connsiteY5724" fmla="*/ 1402144 h 1703481"/>
                  <a:gd name="connsiteX5725" fmla="*/ 1460278 w 3159202"/>
                  <a:gd name="connsiteY5725" fmla="*/ 1399420 h 1703481"/>
                  <a:gd name="connsiteX5726" fmla="*/ 1461948 w 3159202"/>
                  <a:gd name="connsiteY5726" fmla="*/ 1396696 h 1703481"/>
                  <a:gd name="connsiteX5727" fmla="*/ 1464526 w 3159202"/>
                  <a:gd name="connsiteY5727" fmla="*/ 1394572 h 1703481"/>
                  <a:gd name="connsiteX5728" fmla="*/ 1465888 w 3159202"/>
                  <a:gd name="connsiteY5728" fmla="*/ 1391539 h 1703481"/>
                  <a:gd name="connsiteX5729" fmla="*/ 1467867 w 3159202"/>
                  <a:gd name="connsiteY5729" fmla="*/ 1389269 h 1703481"/>
                  <a:gd name="connsiteX5730" fmla="*/ 1467867 w 3159202"/>
                  <a:gd name="connsiteY5730" fmla="*/ 1386999 h 1703481"/>
                  <a:gd name="connsiteX5731" fmla="*/ 1470899 w 3159202"/>
                  <a:gd name="connsiteY5731" fmla="*/ 1385491 h 1703481"/>
                  <a:gd name="connsiteX5732" fmla="*/ 1472877 w 3159202"/>
                  <a:gd name="connsiteY5732" fmla="*/ 1383983 h 1703481"/>
                  <a:gd name="connsiteX5733" fmla="*/ 1476672 w 3159202"/>
                  <a:gd name="connsiteY5733" fmla="*/ 1382167 h 1703481"/>
                  <a:gd name="connsiteX5734" fmla="*/ 1477726 w 3159202"/>
                  <a:gd name="connsiteY5734" fmla="*/ 1380658 h 1703481"/>
                  <a:gd name="connsiteX5735" fmla="*/ 1477726 w 3159202"/>
                  <a:gd name="connsiteY5735" fmla="*/ 1378080 h 1703481"/>
                  <a:gd name="connsiteX5736" fmla="*/ 1478780 w 3159202"/>
                  <a:gd name="connsiteY5736" fmla="*/ 1374902 h 1703481"/>
                  <a:gd name="connsiteX5737" fmla="*/ 1478780 w 3159202"/>
                  <a:gd name="connsiteY5737" fmla="*/ 1372924 h 1703481"/>
                  <a:gd name="connsiteX5738" fmla="*/ 1481358 w 3159202"/>
                  <a:gd name="connsiteY5738" fmla="*/ 1372161 h 1703481"/>
                  <a:gd name="connsiteX5739" fmla="*/ 1482574 w 3159202"/>
                  <a:gd name="connsiteY5739" fmla="*/ 1373832 h 1703481"/>
                  <a:gd name="connsiteX5740" fmla="*/ 1484082 w 3159202"/>
                  <a:gd name="connsiteY5740" fmla="*/ 1374594 h 1703481"/>
                  <a:gd name="connsiteX5741" fmla="*/ 1486969 w 3159202"/>
                  <a:gd name="connsiteY5741" fmla="*/ 1375956 h 1703481"/>
                  <a:gd name="connsiteX5742" fmla="*/ 1488023 w 3159202"/>
                  <a:gd name="connsiteY5742" fmla="*/ 1377934 h 1703481"/>
                  <a:gd name="connsiteX5743" fmla="*/ 1491364 w 3159202"/>
                  <a:gd name="connsiteY5743" fmla="*/ 1378696 h 1703481"/>
                  <a:gd name="connsiteX5744" fmla="*/ 1496828 w 3159202"/>
                  <a:gd name="connsiteY5744" fmla="*/ 1379913 h 1703481"/>
                  <a:gd name="connsiteX5745" fmla="*/ 1499098 w 3159202"/>
                  <a:gd name="connsiteY5745" fmla="*/ 1382183 h 1703481"/>
                  <a:gd name="connsiteX5746" fmla="*/ 1500460 w 3159202"/>
                  <a:gd name="connsiteY5746" fmla="*/ 1384161 h 1703481"/>
                  <a:gd name="connsiteX5747" fmla="*/ 1503493 w 3159202"/>
                  <a:gd name="connsiteY5747" fmla="*/ 1385215 h 1703481"/>
                  <a:gd name="connsiteX5748" fmla="*/ 1506379 w 3159202"/>
                  <a:gd name="connsiteY5748" fmla="*/ 1385215 h 1703481"/>
                  <a:gd name="connsiteX5749" fmla="*/ 1509104 w 3159202"/>
                  <a:gd name="connsiteY5749" fmla="*/ 1384907 h 1703481"/>
                  <a:gd name="connsiteX5750" fmla="*/ 1515022 w 3159202"/>
                  <a:gd name="connsiteY5750" fmla="*/ 1385507 h 1703481"/>
                  <a:gd name="connsiteX5751" fmla="*/ 1518654 w 3159202"/>
                  <a:gd name="connsiteY5751" fmla="*/ 1388085 h 1703481"/>
                  <a:gd name="connsiteX5752" fmla="*/ 1521687 w 3159202"/>
                  <a:gd name="connsiteY5752" fmla="*/ 1390064 h 1703481"/>
                  <a:gd name="connsiteX5753" fmla="*/ 1523811 w 3159202"/>
                  <a:gd name="connsiteY5753" fmla="*/ 1390064 h 1703481"/>
                  <a:gd name="connsiteX5754" fmla="*/ 1523811 w 3159202"/>
                  <a:gd name="connsiteY5754" fmla="*/ 1390972 h 1703481"/>
                  <a:gd name="connsiteX5755" fmla="*/ 1525790 w 3159202"/>
                  <a:gd name="connsiteY5755" fmla="*/ 1391572 h 1703481"/>
                  <a:gd name="connsiteX5756" fmla="*/ 1527298 w 3159202"/>
                  <a:gd name="connsiteY5756" fmla="*/ 1392934 h 1703481"/>
                  <a:gd name="connsiteX5757" fmla="*/ 1530022 w 3159202"/>
                  <a:gd name="connsiteY5757" fmla="*/ 1393534 h 1703481"/>
                  <a:gd name="connsiteX5758" fmla="*/ 1531384 w 3159202"/>
                  <a:gd name="connsiteY5758" fmla="*/ 1395204 h 1703481"/>
                  <a:gd name="connsiteX5759" fmla="*/ 1533508 w 3159202"/>
                  <a:gd name="connsiteY5759" fmla="*/ 1394442 h 1703481"/>
                  <a:gd name="connsiteX5760" fmla="*/ 1534562 w 3159202"/>
                  <a:gd name="connsiteY5760" fmla="*/ 1393680 h 1703481"/>
                  <a:gd name="connsiteX5761" fmla="*/ 1536232 w 3159202"/>
                  <a:gd name="connsiteY5761" fmla="*/ 1394588 h 1703481"/>
                  <a:gd name="connsiteX5762" fmla="*/ 1537141 w 3159202"/>
                  <a:gd name="connsiteY5762" fmla="*/ 1395642 h 1703481"/>
                  <a:gd name="connsiteX5763" fmla="*/ 1539573 w 3159202"/>
                  <a:gd name="connsiteY5763" fmla="*/ 1395642 h 1703481"/>
                  <a:gd name="connsiteX5764" fmla="*/ 1541843 w 3159202"/>
                  <a:gd name="connsiteY5764" fmla="*/ 1396096 h 1703481"/>
                  <a:gd name="connsiteX5765" fmla="*/ 1545021 w 3159202"/>
                  <a:gd name="connsiteY5765" fmla="*/ 1397312 h 1703481"/>
                  <a:gd name="connsiteX5766" fmla="*/ 1546838 w 3159202"/>
                  <a:gd name="connsiteY5766" fmla="*/ 1398528 h 1703481"/>
                  <a:gd name="connsiteX5767" fmla="*/ 1546838 w 3159202"/>
                  <a:gd name="connsiteY5767" fmla="*/ 1401561 h 1703481"/>
                  <a:gd name="connsiteX5768" fmla="*/ 1548054 w 3159202"/>
                  <a:gd name="connsiteY5768" fmla="*/ 1403993 h 1703481"/>
                  <a:gd name="connsiteX5769" fmla="*/ 1547292 w 3159202"/>
                  <a:gd name="connsiteY5769" fmla="*/ 1407025 h 1703481"/>
                  <a:gd name="connsiteX5770" fmla="*/ 1549416 w 3159202"/>
                  <a:gd name="connsiteY5770" fmla="*/ 1412182 h 1703481"/>
                  <a:gd name="connsiteX5771" fmla="*/ 1549416 w 3159202"/>
                  <a:gd name="connsiteY5771" fmla="*/ 1415976 h 1703481"/>
                  <a:gd name="connsiteX5772" fmla="*/ 1551686 w 3159202"/>
                  <a:gd name="connsiteY5772" fmla="*/ 1419917 h 1703481"/>
                  <a:gd name="connsiteX5773" fmla="*/ 1555773 w 3159202"/>
                  <a:gd name="connsiteY5773" fmla="*/ 1424165 h 1703481"/>
                  <a:gd name="connsiteX5774" fmla="*/ 1556989 w 3159202"/>
                  <a:gd name="connsiteY5774" fmla="*/ 1426890 h 1703481"/>
                  <a:gd name="connsiteX5775" fmla="*/ 1558659 w 3159202"/>
                  <a:gd name="connsiteY5775" fmla="*/ 1429468 h 1703481"/>
                  <a:gd name="connsiteX5776" fmla="*/ 1561383 w 3159202"/>
                  <a:gd name="connsiteY5776" fmla="*/ 1430830 h 1703481"/>
                  <a:gd name="connsiteX5777" fmla="*/ 1563653 w 3159202"/>
                  <a:gd name="connsiteY5777" fmla="*/ 1432046 h 1703481"/>
                  <a:gd name="connsiteX5778" fmla="*/ 1566994 w 3159202"/>
                  <a:gd name="connsiteY5778" fmla="*/ 1432500 h 1703481"/>
                  <a:gd name="connsiteX5779" fmla="*/ 1569118 w 3159202"/>
                  <a:gd name="connsiteY5779" fmla="*/ 1431900 h 1703481"/>
                  <a:gd name="connsiteX5780" fmla="*/ 1570172 w 3159202"/>
                  <a:gd name="connsiteY5780" fmla="*/ 1432500 h 1703481"/>
                  <a:gd name="connsiteX5781" fmla="*/ 1570172 w 3159202"/>
                  <a:gd name="connsiteY5781" fmla="*/ 1435079 h 1703481"/>
                  <a:gd name="connsiteX5782" fmla="*/ 1571388 w 3159202"/>
                  <a:gd name="connsiteY5782" fmla="*/ 1436441 h 1703481"/>
                  <a:gd name="connsiteX5783" fmla="*/ 1573820 w 3159202"/>
                  <a:gd name="connsiteY5783" fmla="*/ 1435987 h 1703481"/>
                  <a:gd name="connsiteX5784" fmla="*/ 1577307 w 3159202"/>
                  <a:gd name="connsiteY5784" fmla="*/ 1436749 h 1703481"/>
                  <a:gd name="connsiteX5785" fmla="*/ 1578069 w 3159202"/>
                  <a:gd name="connsiteY5785" fmla="*/ 1437657 h 1703481"/>
                  <a:gd name="connsiteX5786" fmla="*/ 1580339 w 3159202"/>
                  <a:gd name="connsiteY5786" fmla="*/ 1437965 h 1703481"/>
                  <a:gd name="connsiteX5787" fmla="*/ 1582464 w 3159202"/>
                  <a:gd name="connsiteY5787" fmla="*/ 1437057 h 1703481"/>
                  <a:gd name="connsiteX5788" fmla="*/ 1584442 w 3159202"/>
                  <a:gd name="connsiteY5788" fmla="*/ 1436295 h 1703481"/>
                  <a:gd name="connsiteX5789" fmla="*/ 1587782 w 3159202"/>
                  <a:gd name="connsiteY5789" fmla="*/ 1437803 h 1703481"/>
                  <a:gd name="connsiteX5790" fmla="*/ 1590507 w 3159202"/>
                  <a:gd name="connsiteY5790" fmla="*/ 1436895 h 1703481"/>
                  <a:gd name="connsiteX5791" fmla="*/ 1592485 w 3159202"/>
                  <a:gd name="connsiteY5791" fmla="*/ 1434170 h 1703481"/>
                  <a:gd name="connsiteX5792" fmla="*/ 1595371 w 3159202"/>
                  <a:gd name="connsiteY5792" fmla="*/ 1432808 h 1703481"/>
                  <a:gd name="connsiteX5793" fmla="*/ 1600528 w 3159202"/>
                  <a:gd name="connsiteY5793" fmla="*/ 1431300 h 1703481"/>
                  <a:gd name="connsiteX5794" fmla="*/ 1602798 w 3159202"/>
                  <a:gd name="connsiteY5794" fmla="*/ 1429630 h 1703481"/>
                  <a:gd name="connsiteX5795" fmla="*/ 1606138 w 3159202"/>
                  <a:gd name="connsiteY5795" fmla="*/ 1429176 h 1703481"/>
                  <a:gd name="connsiteX5796" fmla="*/ 1609479 w 3159202"/>
                  <a:gd name="connsiteY5796" fmla="*/ 1429630 h 1703481"/>
                  <a:gd name="connsiteX5797" fmla="*/ 1612966 w 3159202"/>
                  <a:gd name="connsiteY5797" fmla="*/ 1427506 h 1703481"/>
                  <a:gd name="connsiteX5798" fmla="*/ 1616144 w 3159202"/>
                  <a:gd name="connsiteY5798" fmla="*/ 1427652 h 1703481"/>
                  <a:gd name="connsiteX5799" fmla="*/ 1617814 w 3159202"/>
                  <a:gd name="connsiteY5799" fmla="*/ 1428106 h 1703481"/>
                  <a:gd name="connsiteX5800" fmla="*/ 1624641 w 3159202"/>
                  <a:gd name="connsiteY5800" fmla="*/ 1428106 h 1703481"/>
                  <a:gd name="connsiteX5801" fmla="*/ 1628727 w 3159202"/>
                  <a:gd name="connsiteY5801" fmla="*/ 1430538 h 1703481"/>
                  <a:gd name="connsiteX5802" fmla="*/ 1631614 w 3159202"/>
                  <a:gd name="connsiteY5802" fmla="*/ 1431754 h 1703481"/>
                  <a:gd name="connsiteX5803" fmla="*/ 1634646 w 3159202"/>
                  <a:gd name="connsiteY5803" fmla="*/ 1431900 h 1703481"/>
                  <a:gd name="connsiteX5804" fmla="*/ 1637824 w 3159202"/>
                  <a:gd name="connsiteY5804" fmla="*/ 1431446 h 1703481"/>
                  <a:gd name="connsiteX5805" fmla="*/ 1640857 w 3159202"/>
                  <a:gd name="connsiteY5805" fmla="*/ 1431592 h 1703481"/>
                  <a:gd name="connsiteX5806" fmla="*/ 1643743 w 3159202"/>
                  <a:gd name="connsiteY5806" fmla="*/ 1433100 h 1703481"/>
                  <a:gd name="connsiteX5807" fmla="*/ 1646013 w 3159202"/>
                  <a:gd name="connsiteY5807" fmla="*/ 1434608 h 1703481"/>
                  <a:gd name="connsiteX5808" fmla="*/ 1648591 w 3159202"/>
                  <a:gd name="connsiteY5808" fmla="*/ 1436587 h 1703481"/>
                  <a:gd name="connsiteX5809" fmla="*/ 1648591 w 3159202"/>
                  <a:gd name="connsiteY5809" fmla="*/ 1439165 h 1703481"/>
                  <a:gd name="connsiteX5810" fmla="*/ 1650862 w 3159202"/>
                  <a:gd name="connsiteY5810" fmla="*/ 1441597 h 1703481"/>
                  <a:gd name="connsiteX5811" fmla="*/ 1654040 w 3159202"/>
                  <a:gd name="connsiteY5811" fmla="*/ 1441905 h 1703481"/>
                  <a:gd name="connsiteX5812" fmla="*/ 1657526 w 3159202"/>
                  <a:gd name="connsiteY5812" fmla="*/ 1442959 h 1703481"/>
                  <a:gd name="connsiteX5813" fmla="*/ 1661013 w 3159202"/>
                  <a:gd name="connsiteY5813" fmla="*/ 1443559 h 1703481"/>
                  <a:gd name="connsiteX5814" fmla="*/ 1663899 w 3159202"/>
                  <a:gd name="connsiteY5814" fmla="*/ 1443414 h 1703481"/>
                  <a:gd name="connsiteX5815" fmla="*/ 1667985 w 3159202"/>
                  <a:gd name="connsiteY5815" fmla="*/ 1444322 h 1703481"/>
                  <a:gd name="connsiteX5816" fmla="*/ 1667985 w 3159202"/>
                  <a:gd name="connsiteY5816" fmla="*/ 1450694 h 1703481"/>
                  <a:gd name="connsiteX5817" fmla="*/ 1668894 w 3159202"/>
                  <a:gd name="connsiteY5817" fmla="*/ 1452673 h 1703481"/>
                  <a:gd name="connsiteX5818" fmla="*/ 1668894 w 3159202"/>
                  <a:gd name="connsiteY5818" fmla="*/ 1454489 h 1703481"/>
                  <a:gd name="connsiteX5819" fmla="*/ 1671618 w 3159202"/>
                  <a:gd name="connsiteY5819" fmla="*/ 1455705 h 1703481"/>
                  <a:gd name="connsiteX5820" fmla="*/ 1674504 w 3159202"/>
                  <a:gd name="connsiteY5820" fmla="*/ 1457521 h 1703481"/>
                  <a:gd name="connsiteX5821" fmla="*/ 1676012 w 3159202"/>
                  <a:gd name="connsiteY5821" fmla="*/ 1460245 h 1703481"/>
                  <a:gd name="connsiteX5822" fmla="*/ 1677682 w 3159202"/>
                  <a:gd name="connsiteY5822" fmla="*/ 1462062 h 1703481"/>
                  <a:gd name="connsiteX5823" fmla="*/ 1679498 w 3159202"/>
                  <a:gd name="connsiteY5823" fmla="*/ 1463424 h 1703481"/>
                  <a:gd name="connsiteX5824" fmla="*/ 1684201 w 3159202"/>
                  <a:gd name="connsiteY5824" fmla="*/ 1463732 h 1703481"/>
                  <a:gd name="connsiteX5825" fmla="*/ 1689812 w 3159202"/>
                  <a:gd name="connsiteY5825" fmla="*/ 1463732 h 1703481"/>
                  <a:gd name="connsiteX5826" fmla="*/ 1692698 w 3159202"/>
                  <a:gd name="connsiteY5826" fmla="*/ 1463586 h 1703481"/>
                  <a:gd name="connsiteX5827" fmla="*/ 1695876 w 3159202"/>
                  <a:gd name="connsiteY5827" fmla="*/ 1463732 h 1703481"/>
                  <a:gd name="connsiteX5828" fmla="*/ 1700417 w 3159202"/>
                  <a:gd name="connsiteY5828" fmla="*/ 1467526 h 1703481"/>
                  <a:gd name="connsiteX5829" fmla="*/ 1705720 w 3159202"/>
                  <a:gd name="connsiteY5829" fmla="*/ 1467526 h 1703481"/>
                  <a:gd name="connsiteX5830" fmla="*/ 1712384 w 3159202"/>
                  <a:gd name="connsiteY5830" fmla="*/ 1468743 h 1703481"/>
                  <a:gd name="connsiteX5831" fmla="*/ 1715562 w 3159202"/>
                  <a:gd name="connsiteY5831" fmla="*/ 1469051 h 1703481"/>
                  <a:gd name="connsiteX5832" fmla="*/ 1717995 w 3159202"/>
                  <a:gd name="connsiteY5832" fmla="*/ 1467072 h 1703481"/>
                  <a:gd name="connsiteX5833" fmla="*/ 1721173 w 3159202"/>
                  <a:gd name="connsiteY5833" fmla="*/ 1468288 h 1703481"/>
                  <a:gd name="connsiteX5834" fmla="*/ 1725713 w 3159202"/>
                  <a:gd name="connsiteY5834" fmla="*/ 1468743 h 1703481"/>
                  <a:gd name="connsiteX5835" fmla="*/ 1728146 w 3159202"/>
                  <a:gd name="connsiteY5835" fmla="*/ 1467688 h 1703481"/>
                  <a:gd name="connsiteX5836" fmla="*/ 1732540 w 3159202"/>
                  <a:gd name="connsiteY5836" fmla="*/ 1466018 h 1703481"/>
                  <a:gd name="connsiteX5837" fmla="*/ 1737697 w 3159202"/>
                  <a:gd name="connsiteY5837" fmla="*/ 1464202 h 1703481"/>
                  <a:gd name="connsiteX5838" fmla="*/ 1741637 w 3159202"/>
                  <a:gd name="connsiteY5838" fmla="*/ 1463894 h 1703481"/>
                  <a:gd name="connsiteX5839" fmla="*/ 1744670 w 3159202"/>
                  <a:gd name="connsiteY5839" fmla="*/ 1461770 h 1703481"/>
                  <a:gd name="connsiteX5840" fmla="*/ 1749518 w 3159202"/>
                  <a:gd name="connsiteY5840" fmla="*/ 1462370 h 1703481"/>
                  <a:gd name="connsiteX5841" fmla="*/ 1756637 w 3159202"/>
                  <a:gd name="connsiteY5841" fmla="*/ 1458883 h 1703481"/>
                  <a:gd name="connsiteX5842" fmla="*/ 1759977 w 3159202"/>
                  <a:gd name="connsiteY5842" fmla="*/ 1457975 h 1703481"/>
                  <a:gd name="connsiteX5843" fmla="*/ 1765134 w 3159202"/>
                  <a:gd name="connsiteY5843" fmla="*/ 1457975 h 1703481"/>
                  <a:gd name="connsiteX5844" fmla="*/ 1768929 w 3159202"/>
                  <a:gd name="connsiteY5844" fmla="*/ 1457667 h 1703481"/>
                  <a:gd name="connsiteX5845" fmla="*/ 1771199 w 3159202"/>
                  <a:gd name="connsiteY5845" fmla="*/ 1456159 h 1703481"/>
                  <a:gd name="connsiteX5846" fmla="*/ 1773177 w 3159202"/>
                  <a:gd name="connsiteY5846" fmla="*/ 1454181 h 1703481"/>
                  <a:gd name="connsiteX5847" fmla="*/ 1774847 w 3159202"/>
                  <a:gd name="connsiteY5847" fmla="*/ 1451294 h 1703481"/>
                  <a:gd name="connsiteX5848" fmla="*/ 1776356 w 3159202"/>
                  <a:gd name="connsiteY5848" fmla="*/ 1448716 h 1703481"/>
                  <a:gd name="connsiteX5849" fmla="*/ 1782274 w 3159202"/>
                  <a:gd name="connsiteY5849" fmla="*/ 1443251 h 1703481"/>
                  <a:gd name="connsiteX5850" fmla="*/ 1786069 w 3159202"/>
                  <a:gd name="connsiteY5850" fmla="*/ 1442651 h 1703481"/>
                  <a:gd name="connsiteX5851" fmla="*/ 1787431 w 3159202"/>
                  <a:gd name="connsiteY5851" fmla="*/ 1439927 h 1703481"/>
                  <a:gd name="connsiteX5852" fmla="*/ 1790917 w 3159202"/>
                  <a:gd name="connsiteY5852" fmla="*/ 1438711 h 1703481"/>
                  <a:gd name="connsiteX5853" fmla="*/ 1796382 w 3159202"/>
                  <a:gd name="connsiteY5853" fmla="*/ 1434916 h 1703481"/>
                  <a:gd name="connsiteX5854" fmla="*/ 1798960 w 3159202"/>
                  <a:gd name="connsiteY5854" fmla="*/ 1434008 h 1703481"/>
                  <a:gd name="connsiteX5855" fmla="*/ 1802138 w 3159202"/>
                  <a:gd name="connsiteY5855" fmla="*/ 1434608 h 1703481"/>
                  <a:gd name="connsiteX5856" fmla="*/ 1805771 w 3159202"/>
                  <a:gd name="connsiteY5856" fmla="*/ 1435062 h 1703481"/>
                  <a:gd name="connsiteX5857" fmla="*/ 1810019 w 3159202"/>
                  <a:gd name="connsiteY5857" fmla="*/ 1434916 h 1703481"/>
                  <a:gd name="connsiteX5858" fmla="*/ 1812744 w 3159202"/>
                  <a:gd name="connsiteY5858" fmla="*/ 1436895 h 1703481"/>
                  <a:gd name="connsiteX5859" fmla="*/ 1815176 w 3159202"/>
                  <a:gd name="connsiteY5859" fmla="*/ 1439165 h 1703481"/>
                  <a:gd name="connsiteX5860" fmla="*/ 1817154 w 3159202"/>
                  <a:gd name="connsiteY5860" fmla="*/ 1441143 h 1703481"/>
                  <a:gd name="connsiteX5861" fmla="*/ 1818662 w 3159202"/>
                  <a:gd name="connsiteY5861" fmla="*/ 1443414 h 1703481"/>
                  <a:gd name="connsiteX5862" fmla="*/ 1820933 w 3159202"/>
                  <a:gd name="connsiteY5862" fmla="*/ 1444322 h 1703481"/>
                  <a:gd name="connsiteX5863" fmla="*/ 1824565 w 3159202"/>
                  <a:gd name="connsiteY5863" fmla="*/ 1445376 h 1703481"/>
                  <a:gd name="connsiteX5864" fmla="*/ 1827289 w 3159202"/>
                  <a:gd name="connsiteY5864" fmla="*/ 1445684 h 1703481"/>
                  <a:gd name="connsiteX5865" fmla="*/ 1829868 w 3159202"/>
                  <a:gd name="connsiteY5865" fmla="*/ 1445084 h 1703481"/>
                  <a:gd name="connsiteX5866" fmla="*/ 1832754 w 3159202"/>
                  <a:gd name="connsiteY5866" fmla="*/ 1443722 h 1703481"/>
                  <a:gd name="connsiteX5867" fmla="*/ 1835186 w 3159202"/>
                  <a:gd name="connsiteY5867" fmla="*/ 1442505 h 1703481"/>
                  <a:gd name="connsiteX5868" fmla="*/ 1837618 w 3159202"/>
                  <a:gd name="connsiteY5868" fmla="*/ 1442359 h 1703481"/>
                  <a:gd name="connsiteX5869" fmla="*/ 1840505 w 3159202"/>
                  <a:gd name="connsiteY5869" fmla="*/ 1442359 h 1703481"/>
                  <a:gd name="connsiteX5870" fmla="*/ 1843845 w 3159202"/>
                  <a:gd name="connsiteY5870" fmla="*/ 1443122 h 1703481"/>
                  <a:gd name="connsiteX5871" fmla="*/ 1846424 w 3159202"/>
                  <a:gd name="connsiteY5871" fmla="*/ 1444338 h 1703481"/>
                  <a:gd name="connsiteX5872" fmla="*/ 1848094 w 3159202"/>
                  <a:gd name="connsiteY5872" fmla="*/ 1445846 h 1703481"/>
                  <a:gd name="connsiteX5873" fmla="*/ 1849002 w 3159202"/>
                  <a:gd name="connsiteY5873" fmla="*/ 1447516 h 1703481"/>
                  <a:gd name="connsiteX5874" fmla="*/ 1852796 w 3159202"/>
                  <a:gd name="connsiteY5874" fmla="*/ 1450240 h 1703481"/>
                  <a:gd name="connsiteX5875" fmla="*/ 1856883 w 3159202"/>
                  <a:gd name="connsiteY5875" fmla="*/ 1452219 h 1703481"/>
                  <a:gd name="connsiteX5876" fmla="*/ 1860369 w 3159202"/>
                  <a:gd name="connsiteY5876" fmla="*/ 1454035 h 1703481"/>
                  <a:gd name="connsiteX5877" fmla="*/ 1863094 w 3159202"/>
                  <a:gd name="connsiteY5877" fmla="*/ 1454489 h 1703481"/>
                  <a:gd name="connsiteX5878" fmla="*/ 1865980 w 3159202"/>
                  <a:gd name="connsiteY5878" fmla="*/ 1455251 h 1703481"/>
                  <a:gd name="connsiteX5879" fmla="*/ 1869466 w 3159202"/>
                  <a:gd name="connsiteY5879" fmla="*/ 1456013 h 1703481"/>
                  <a:gd name="connsiteX5880" fmla="*/ 1870828 w 3159202"/>
                  <a:gd name="connsiteY5880" fmla="*/ 1456613 h 1703481"/>
                  <a:gd name="connsiteX5881" fmla="*/ 1874007 w 3159202"/>
                  <a:gd name="connsiteY5881" fmla="*/ 1456759 h 1703481"/>
                  <a:gd name="connsiteX5882" fmla="*/ 1877639 w 3159202"/>
                  <a:gd name="connsiteY5882" fmla="*/ 1453873 h 1703481"/>
                  <a:gd name="connsiteX5883" fmla="*/ 1881271 w 3159202"/>
                  <a:gd name="connsiteY5883" fmla="*/ 1451602 h 1703481"/>
                  <a:gd name="connsiteX5884" fmla="*/ 1884450 w 3159202"/>
                  <a:gd name="connsiteY5884" fmla="*/ 1448878 h 1703481"/>
                  <a:gd name="connsiteX5885" fmla="*/ 1887482 w 3159202"/>
                  <a:gd name="connsiteY5885" fmla="*/ 1446754 h 1703481"/>
                  <a:gd name="connsiteX5886" fmla="*/ 1892330 w 3159202"/>
                  <a:gd name="connsiteY5886" fmla="*/ 1444176 h 1703481"/>
                  <a:gd name="connsiteX5887" fmla="*/ 1895817 w 3159202"/>
                  <a:gd name="connsiteY5887" fmla="*/ 1443268 h 1703481"/>
                  <a:gd name="connsiteX5888" fmla="*/ 1899449 w 3159202"/>
                  <a:gd name="connsiteY5888" fmla="*/ 1441905 h 1703481"/>
                  <a:gd name="connsiteX5889" fmla="*/ 1902790 w 3159202"/>
                  <a:gd name="connsiteY5889" fmla="*/ 1439181 h 1703481"/>
                  <a:gd name="connsiteX5890" fmla="*/ 1902790 w 3159202"/>
                  <a:gd name="connsiteY5890" fmla="*/ 1436295 h 1703481"/>
                  <a:gd name="connsiteX5891" fmla="*/ 1903552 w 3159202"/>
                  <a:gd name="connsiteY5891" fmla="*/ 1431138 h 1703481"/>
                  <a:gd name="connsiteX5892" fmla="*/ 1899465 w 3159202"/>
                  <a:gd name="connsiteY5892" fmla="*/ 1430538 h 1703481"/>
                  <a:gd name="connsiteX5893" fmla="*/ 1899011 w 3159202"/>
                  <a:gd name="connsiteY5893" fmla="*/ 1429630 h 1703481"/>
                  <a:gd name="connsiteX5894" fmla="*/ 1900228 w 3159202"/>
                  <a:gd name="connsiteY5894" fmla="*/ 1427052 h 1703481"/>
                  <a:gd name="connsiteX5895" fmla="*/ 1901444 w 3159202"/>
                  <a:gd name="connsiteY5895" fmla="*/ 1424165 h 1703481"/>
                  <a:gd name="connsiteX5896" fmla="*/ 1902352 w 3159202"/>
                  <a:gd name="connsiteY5896" fmla="*/ 1422187 h 1703481"/>
                  <a:gd name="connsiteX5897" fmla="*/ 1906292 w 3159202"/>
                  <a:gd name="connsiteY5897" fmla="*/ 1418555 h 1703481"/>
                  <a:gd name="connsiteX5898" fmla="*/ 1906292 w 3159202"/>
                  <a:gd name="connsiteY5898" fmla="*/ 1413252 h 1703481"/>
                  <a:gd name="connsiteX5899" fmla="*/ 1910541 w 3159202"/>
                  <a:gd name="connsiteY5899" fmla="*/ 1408404 h 1703481"/>
                  <a:gd name="connsiteX5900" fmla="*/ 1913719 w 3159202"/>
                  <a:gd name="connsiteY5900" fmla="*/ 1400669 h 1703481"/>
                  <a:gd name="connsiteX5901" fmla="*/ 1915227 w 3159202"/>
                  <a:gd name="connsiteY5901" fmla="*/ 1395674 h 1703481"/>
                  <a:gd name="connsiteX5902" fmla="*/ 1917497 w 3159202"/>
                  <a:gd name="connsiteY5902" fmla="*/ 1390664 h 1703481"/>
                  <a:gd name="connsiteX5903" fmla="*/ 1919475 w 3159202"/>
                  <a:gd name="connsiteY5903" fmla="*/ 1387631 h 1703481"/>
                  <a:gd name="connsiteX5904" fmla="*/ 1921908 w 3159202"/>
                  <a:gd name="connsiteY5904" fmla="*/ 1385199 h 1703481"/>
                  <a:gd name="connsiteX5905" fmla="*/ 1925248 w 3159202"/>
                  <a:gd name="connsiteY5905" fmla="*/ 1382021 h 1703481"/>
                  <a:gd name="connsiteX5906" fmla="*/ 1928427 w 3159202"/>
                  <a:gd name="connsiteY5906" fmla="*/ 1379750 h 1703481"/>
                  <a:gd name="connsiteX5907" fmla="*/ 1931151 w 3159202"/>
                  <a:gd name="connsiteY5907" fmla="*/ 1378242 h 1703481"/>
                  <a:gd name="connsiteX5908" fmla="*/ 1931751 w 3159202"/>
                  <a:gd name="connsiteY5908" fmla="*/ 1376572 h 1703481"/>
                  <a:gd name="connsiteX5909" fmla="*/ 1931751 w 3159202"/>
                  <a:gd name="connsiteY5909" fmla="*/ 1375064 h 1703481"/>
                  <a:gd name="connsiteX5910" fmla="*/ 1932659 w 3159202"/>
                  <a:gd name="connsiteY5910" fmla="*/ 1372340 h 1703481"/>
                  <a:gd name="connsiteX5911" fmla="*/ 1932659 w 3159202"/>
                  <a:gd name="connsiteY5911" fmla="*/ 1368399 h 1703481"/>
                  <a:gd name="connsiteX5912" fmla="*/ 1930081 w 3159202"/>
                  <a:gd name="connsiteY5912" fmla="*/ 1365821 h 1703481"/>
                  <a:gd name="connsiteX5913" fmla="*/ 1931589 w 3159202"/>
                  <a:gd name="connsiteY5913" fmla="*/ 1358848 h 1703481"/>
                  <a:gd name="connsiteX5914" fmla="*/ 1926740 w 3159202"/>
                  <a:gd name="connsiteY5914" fmla="*/ 1355362 h 1703481"/>
                  <a:gd name="connsiteX5915" fmla="*/ 1922346 w 3159202"/>
                  <a:gd name="connsiteY5915" fmla="*/ 1355362 h 1703481"/>
                  <a:gd name="connsiteX5916" fmla="*/ 1920984 w 3159202"/>
                  <a:gd name="connsiteY5916" fmla="*/ 1357178 h 1703481"/>
                  <a:gd name="connsiteX5917" fmla="*/ 1917189 w 3159202"/>
                  <a:gd name="connsiteY5917" fmla="*/ 1357324 h 1703481"/>
                  <a:gd name="connsiteX5918" fmla="*/ 1917789 w 3159202"/>
                  <a:gd name="connsiteY5918" fmla="*/ 1352622 h 1703481"/>
                  <a:gd name="connsiteX5919" fmla="*/ 1917789 w 3159202"/>
                  <a:gd name="connsiteY5919" fmla="*/ 1350643 h 1703481"/>
                  <a:gd name="connsiteX5920" fmla="*/ 1922638 w 3159202"/>
                  <a:gd name="connsiteY5920" fmla="*/ 1347465 h 1703481"/>
                  <a:gd name="connsiteX5921" fmla="*/ 1930518 w 3159202"/>
                  <a:gd name="connsiteY5921" fmla="*/ 1338222 h 1703481"/>
                  <a:gd name="connsiteX5922" fmla="*/ 1932643 w 3159202"/>
                  <a:gd name="connsiteY5922" fmla="*/ 1335952 h 1703481"/>
                  <a:gd name="connsiteX5923" fmla="*/ 1934459 w 3159202"/>
                  <a:gd name="connsiteY5923" fmla="*/ 1332773 h 1703481"/>
                  <a:gd name="connsiteX5924" fmla="*/ 1940524 w 3159202"/>
                  <a:gd name="connsiteY5924" fmla="*/ 1332465 h 1703481"/>
                  <a:gd name="connsiteX5925" fmla="*/ 1944918 w 3159202"/>
                  <a:gd name="connsiteY5925" fmla="*/ 1332465 h 1703481"/>
                  <a:gd name="connsiteX5926" fmla="*/ 1950983 w 3159202"/>
                  <a:gd name="connsiteY5926" fmla="*/ 1329741 h 1703481"/>
                  <a:gd name="connsiteX5927" fmla="*/ 1954323 w 3159202"/>
                  <a:gd name="connsiteY5927" fmla="*/ 1328525 h 1703481"/>
                  <a:gd name="connsiteX5928" fmla="*/ 1960388 w 3159202"/>
                  <a:gd name="connsiteY5928" fmla="*/ 1328217 h 1703481"/>
                  <a:gd name="connsiteX5929" fmla="*/ 1964328 w 3159202"/>
                  <a:gd name="connsiteY5929" fmla="*/ 1326238 h 1703481"/>
                  <a:gd name="connsiteX5930" fmla="*/ 1967669 w 3159202"/>
                  <a:gd name="connsiteY5930" fmla="*/ 1326838 h 1703481"/>
                  <a:gd name="connsiteX5931" fmla="*/ 1974042 w 3159202"/>
                  <a:gd name="connsiteY5931" fmla="*/ 1327292 h 1703481"/>
                  <a:gd name="connsiteX5932" fmla="*/ 1979344 w 3159202"/>
                  <a:gd name="connsiteY5932" fmla="*/ 1325168 h 1703481"/>
                  <a:gd name="connsiteX5933" fmla="*/ 1981922 w 3159202"/>
                  <a:gd name="connsiteY5933" fmla="*/ 1324860 h 1703481"/>
                  <a:gd name="connsiteX5934" fmla="*/ 1983593 w 3159202"/>
                  <a:gd name="connsiteY5934" fmla="*/ 1323498 h 1703481"/>
                  <a:gd name="connsiteX5935" fmla="*/ 1987987 w 3159202"/>
                  <a:gd name="connsiteY5935" fmla="*/ 1324260 h 1703481"/>
                  <a:gd name="connsiteX5936" fmla="*/ 1989966 w 3159202"/>
                  <a:gd name="connsiteY5936" fmla="*/ 1323352 h 1703481"/>
                  <a:gd name="connsiteX5937" fmla="*/ 1992090 w 3159202"/>
                  <a:gd name="connsiteY5937" fmla="*/ 1323498 h 1703481"/>
                  <a:gd name="connsiteX5938" fmla="*/ 1993452 w 3159202"/>
                  <a:gd name="connsiteY5938" fmla="*/ 1325168 h 1703481"/>
                  <a:gd name="connsiteX5939" fmla="*/ 1997701 w 3159202"/>
                  <a:gd name="connsiteY5939" fmla="*/ 1325930 h 1703481"/>
                  <a:gd name="connsiteX5940" fmla="*/ 2001787 w 3159202"/>
                  <a:gd name="connsiteY5940" fmla="*/ 1330179 h 1703481"/>
                  <a:gd name="connsiteX5941" fmla="*/ 2005273 w 3159202"/>
                  <a:gd name="connsiteY5941" fmla="*/ 1330179 h 1703481"/>
                  <a:gd name="connsiteX5942" fmla="*/ 2009067 w 3159202"/>
                  <a:gd name="connsiteY5942" fmla="*/ 1334719 h 1703481"/>
                  <a:gd name="connsiteX5943" fmla="*/ 2013608 w 3159202"/>
                  <a:gd name="connsiteY5943" fmla="*/ 1335627 h 1703481"/>
                  <a:gd name="connsiteX5944" fmla="*/ 2014824 w 3159202"/>
                  <a:gd name="connsiteY5944" fmla="*/ 1337135 h 1703481"/>
                  <a:gd name="connsiteX5945" fmla="*/ 2016948 w 3159202"/>
                  <a:gd name="connsiteY5945" fmla="*/ 1337589 h 1703481"/>
                  <a:gd name="connsiteX5946" fmla="*/ 2017857 w 3159202"/>
                  <a:gd name="connsiteY5946" fmla="*/ 1339260 h 1703481"/>
                  <a:gd name="connsiteX5947" fmla="*/ 2018619 w 3159202"/>
                  <a:gd name="connsiteY5947" fmla="*/ 1336373 h 1703481"/>
                  <a:gd name="connsiteX5948" fmla="*/ 2024683 w 3159202"/>
                  <a:gd name="connsiteY5948" fmla="*/ 1335319 h 1703481"/>
                  <a:gd name="connsiteX5949" fmla="*/ 2028316 w 3159202"/>
                  <a:gd name="connsiteY5949" fmla="*/ 1338660 h 1703481"/>
                  <a:gd name="connsiteX5950" fmla="*/ 2030894 w 3159202"/>
                  <a:gd name="connsiteY5950" fmla="*/ 1340638 h 1703481"/>
                  <a:gd name="connsiteX5951" fmla="*/ 2032564 w 3159202"/>
                  <a:gd name="connsiteY5951" fmla="*/ 1340638 h 1703481"/>
                  <a:gd name="connsiteX5952" fmla="*/ 2035905 w 3159202"/>
                  <a:gd name="connsiteY5952" fmla="*/ 1343670 h 1703481"/>
                  <a:gd name="connsiteX5953" fmla="*/ 2034688 w 3159202"/>
                  <a:gd name="connsiteY5953" fmla="*/ 1345178 h 1703481"/>
                  <a:gd name="connsiteX5954" fmla="*/ 2034234 w 3159202"/>
                  <a:gd name="connsiteY5954" fmla="*/ 1347903 h 1703481"/>
                  <a:gd name="connsiteX5955" fmla="*/ 2038029 w 3159202"/>
                  <a:gd name="connsiteY5955" fmla="*/ 1347303 h 1703481"/>
                  <a:gd name="connsiteX5956" fmla="*/ 2039845 w 3159202"/>
                  <a:gd name="connsiteY5956" fmla="*/ 1350789 h 1703481"/>
                  <a:gd name="connsiteX5957" fmla="*/ 2042569 w 3159202"/>
                  <a:gd name="connsiteY5957" fmla="*/ 1352767 h 1703481"/>
                  <a:gd name="connsiteX5958" fmla="*/ 2040753 w 3159202"/>
                  <a:gd name="connsiteY5958" fmla="*/ 1354129 h 1703481"/>
                  <a:gd name="connsiteX5959" fmla="*/ 2040753 w 3159202"/>
                  <a:gd name="connsiteY5959" fmla="*/ 1357470 h 1703481"/>
                  <a:gd name="connsiteX5960" fmla="*/ 2043478 w 3159202"/>
                  <a:gd name="connsiteY5960" fmla="*/ 1357470 h 1703481"/>
                  <a:gd name="connsiteX5961" fmla="*/ 2045148 w 3159202"/>
                  <a:gd name="connsiteY5961" fmla="*/ 1359140 h 1703481"/>
                  <a:gd name="connsiteX5962" fmla="*/ 2045148 w 3159202"/>
                  <a:gd name="connsiteY5962" fmla="*/ 1360956 h 1703481"/>
                  <a:gd name="connsiteX5963" fmla="*/ 2046964 w 3159202"/>
                  <a:gd name="connsiteY5963" fmla="*/ 1361556 h 1703481"/>
                  <a:gd name="connsiteX5964" fmla="*/ 2048634 w 3159202"/>
                  <a:gd name="connsiteY5964" fmla="*/ 1364735 h 1703481"/>
                  <a:gd name="connsiteX5965" fmla="*/ 2047580 w 3159202"/>
                  <a:gd name="connsiteY5965" fmla="*/ 1366243 h 1703481"/>
                  <a:gd name="connsiteX5966" fmla="*/ 2048634 w 3159202"/>
                  <a:gd name="connsiteY5966" fmla="*/ 1367459 h 1703481"/>
                  <a:gd name="connsiteX5967" fmla="*/ 2047272 w 3159202"/>
                  <a:gd name="connsiteY5967" fmla="*/ 1369437 h 1703481"/>
                  <a:gd name="connsiteX5968" fmla="*/ 2052737 w 3159202"/>
                  <a:gd name="connsiteY5968" fmla="*/ 1372615 h 1703481"/>
                  <a:gd name="connsiteX5969" fmla="*/ 2051829 w 3159202"/>
                  <a:gd name="connsiteY5969" fmla="*/ 1375956 h 1703481"/>
                  <a:gd name="connsiteX5970" fmla="*/ 2050612 w 3159202"/>
                  <a:gd name="connsiteY5970" fmla="*/ 1376410 h 1703481"/>
                  <a:gd name="connsiteX5971" fmla="*/ 2052737 w 3159202"/>
                  <a:gd name="connsiteY5971" fmla="*/ 1383237 h 1703481"/>
                  <a:gd name="connsiteX5972" fmla="*/ 2055769 w 3159202"/>
                  <a:gd name="connsiteY5972" fmla="*/ 1388085 h 1703481"/>
                  <a:gd name="connsiteX5973" fmla="*/ 2055169 w 3159202"/>
                  <a:gd name="connsiteY5973" fmla="*/ 1390356 h 1703481"/>
                  <a:gd name="connsiteX5974" fmla="*/ 2057893 w 3159202"/>
                  <a:gd name="connsiteY5974" fmla="*/ 1392626 h 1703481"/>
                  <a:gd name="connsiteX5975" fmla="*/ 2057131 w 3159202"/>
                  <a:gd name="connsiteY5975" fmla="*/ 1395658 h 1703481"/>
                  <a:gd name="connsiteX5976" fmla="*/ 2059710 w 3159202"/>
                  <a:gd name="connsiteY5976" fmla="*/ 1397166 h 1703481"/>
                  <a:gd name="connsiteX5977" fmla="*/ 2060926 w 3159202"/>
                  <a:gd name="connsiteY5977" fmla="*/ 1400798 h 1703481"/>
                  <a:gd name="connsiteX5978" fmla="*/ 2059872 w 3159202"/>
                  <a:gd name="connsiteY5978" fmla="*/ 1403685 h 1703481"/>
                  <a:gd name="connsiteX5979" fmla="*/ 2060926 w 3159202"/>
                  <a:gd name="connsiteY5979" fmla="*/ 1408225 h 1703481"/>
                  <a:gd name="connsiteX5980" fmla="*/ 2064104 w 3159202"/>
                  <a:gd name="connsiteY5980" fmla="*/ 1413220 h 1703481"/>
                  <a:gd name="connsiteX5981" fmla="*/ 2066536 w 3159202"/>
                  <a:gd name="connsiteY5981" fmla="*/ 1416852 h 1703481"/>
                  <a:gd name="connsiteX5982" fmla="*/ 2068207 w 3159202"/>
                  <a:gd name="connsiteY5982" fmla="*/ 1419739 h 1703481"/>
                  <a:gd name="connsiteX5983" fmla="*/ 2069114 w 3159202"/>
                  <a:gd name="connsiteY5983" fmla="*/ 1423533 h 1703481"/>
                  <a:gd name="connsiteX5984" fmla="*/ 2067298 w 3159202"/>
                  <a:gd name="connsiteY5984" fmla="*/ 1426711 h 1703481"/>
                  <a:gd name="connsiteX5985" fmla="*/ 2069114 w 3159202"/>
                  <a:gd name="connsiteY5985" fmla="*/ 1428836 h 1703481"/>
                  <a:gd name="connsiteX5986" fmla="*/ 2069114 w 3159202"/>
                  <a:gd name="connsiteY5986" fmla="*/ 1431560 h 1703481"/>
                  <a:gd name="connsiteX5987" fmla="*/ 2069877 w 3159202"/>
                  <a:gd name="connsiteY5987" fmla="*/ 1433538 h 1703481"/>
                  <a:gd name="connsiteX5988" fmla="*/ 2074271 w 3159202"/>
                  <a:gd name="connsiteY5988" fmla="*/ 1435516 h 1703481"/>
                  <a:gd name="connsiteX5989" fmla="*/ 2072455 w 3159202"/>
                  <a:gd name="connsiteY5989" fmla="*/ 1439765 h 1703481"/>
                  <a:gd name="connsiteX5990" fmla="*/ 2071401 w 3159202"/>
                  <a:gd name="connsiteY5990" fmla="*/ 1442035 h 1703481"/>
                  <a:gd name="connsiteX5991" fmla="*/ 2072309 w 3159202"/>
                  <a:gd name="connsiteY5991" fmla="*/ 1444468 h 1703481"/>
                  <a:gd name="connsiteX5992" fmla="*/ 2072617 w 3159202"/>
                  <a:gd name="connsiteY5992" fmla="*/ 1446592 h 1703481"/>
                  <a:gd name="connsiteX5993" fmla="*/ 2072617 w 3159202"/>
                  <a:gd name="connsiteY5993" fmla="*/ 1448716 h 1703481"/>
                  <a:gd name="connsiteX5994" fmla="*/ 2075341 w 3159202"/>
                  <a:gd name="connsiteY5994" fmla="*/ 1449624 h 1703481"/>
                  <a:gd name="connsiteX5995" fmla="*/ 2075341 w 3159202"/>
                  <a:gd name="connsiteY5995" fmla="*/ 1451748 h 1703481"/>
                  <a:gd name="connsiteX5996" fmla="*/ 2077320 w 3159202"/>
                  <a:gd name="connsiteY5996" fmla="*/ 1454181 h 1703481"/>
                  <a:gd name="connsiteX5997" fmla="*/ 2078374 w 3159202"/>
                  <a:gd name="connsiteY5997" fmla="*/ 1456159 h 1703481"/>
                  <a:gd name="connsiteX5998" fmla="*/ 2080498 w 3159202"/>
                  <a:gd name="connsiteY5998" fmla="*/ 1456159 h 1703481"/>
                  <a:gd name="connsiteX5999" fmla="*/ 2081552 w 3159202"/>
                  <a:gd name="connsiteY5999" fmla="*/ 1455105 h 1703481"/>
                  <a:gd name="connsiteX6000" fmla="*/ 2082914 w 3159202"/>
                  <a:gd name="connsiteY6000" fmla="*/ 1456775 h 1703481"/>
                  <a:gd name="connsiteX6001" fmla="*/ 2089433 w 3159202"/>
                  <a:gd name="connsiteY6001" fmla="*/ 1457375 h 1703481"/>
                  <a:gd name="connsiteX6002" fmla="*/ 2090941 w 3159202"/>
                  <a:gd name="connsiteY6002" fmla="*/ 1455251 h 1703481"/>
                  <a:gd name="connsiteX6003" fmla="*/ 2095790 w 3159202"/>
                  <a:gd name="connsiteY6003" fmla="*/ 1455559 h 1703481"/>
                  <a:gd name="connsiteX6004" fmla="*/ 2096552 w 3159202"/>
                  <a:gd name="connsiteY6004" fmla="*/ 1456921 h 1703481"/>
                  <a:gd name="connsiteX6005" fmla="*/ 2097768 w 3159202"/>
                  <a:gd name="connsiteY6005" fmla="*/ 1456013 h 1703481"/>
                  <a:gd name="connsiteX6006" fmla="*/ 2097768 w 3159202"/>
                  <a:gd name="connsiteY6006" fmla="*/ 1458591 h 1703481"/>
                  <a:gd name="connsiteX6007" fmla="*/ 2101400 w 3159202"/>
                  <a:gd name="connsiteY6007" fmla="*/ 1459499 h 1703481"/>
                  <a:gd name="connsiteX6008" fmla="*/ 2103216 w 3159202"/>
                  <a:gd name="connsiteY6008" fmla="*/ 1460553 h 1703481"/>
                  <a:gd name="connsiteX6009" fmla="*/ 2104271 w 3159202"/>
                  <a:gd name="connsiteY6009" fmla="*/ 1462824 h 1703481"/>
                  <a:gd name="connsiteX6010" fmla="*/ 2107303 w 3159202"/>
                  <a:gd name="connsiteY6010" fmla="*/ 1461608 h 1703481"/>
                  <a:gd name="connsiteX6011" fmla="*/ 2110481 w 3159202"/>
                  <a:gd name="connsiteY6011" fmla="*/ 1462824 h 1703481"/>
                  <a:gd name="connsiteX6012" fmla="*/ 2111843 w 3159202"/>
                  <a:gd name="connsiteY6012" fmla="*/ 1460700 h 1703481"/>
                  <a:gd name="connsiteX6013" fmla="*/ 2114113 w 3159202"/>
                  <a:gd name="connsiteY6013" fmla="*/ 1460700 h 1703481"/>
                  <a:gd name="connsiteX6014" fmla="*/ 2114113 w 3159202"/>
                  <a:gd name="connsiteY6014" fmla="*/ 1465094 h 1703481"/>
                  <a:gd name="connsiteX6015" fmla="*/ 2118054 w 3159202"/>
                  <a:gd name="connsiteY6015" fmla="*/ 1465548 h 1703481"/>
                  <a:gd name="connsiteX6016" fmla="*/ 2118054 w 3159202"/>
                  <a:gd name="connsiteY6016" fmla="*/ 1467980 h 1703481"/>
                  <a:gd name="connsiteX6017" fmla="*/ 2120324 w 3159202"/>
                  <a:gd name="connsiteY6017" fmla="*/ 1468888 h 1703481"/>
                  <a:gd name="connsiteX6018" fmla="*/ 2121540 w 3159202"/>
                  <a:gd name="connsiteY6018" fmla="*/ 1471159 h 1703481"/>
                  <a:gd name="connsiteX6019" fmla="*/ 2126081 w 3159202"/>
                  <a:gd name="connsiteY6019" fmla="*/ 1476007 h 1703481"/>
                  <a:gd name="connsiteX6020" fmla="*/ 2128205 w 3159202"/>
                  <a:gd name="connsiteY6020" fmla="*/ 1477823 h 1703481"/>
                  <a:gd name="connsiteX6021" fmla="*/ 2130329 w 3159202"/>
                  <a:gd name="connsiteY6021" fmla="*/ 1477969 h 1703481"/>
                  <a:gd name="connsiteX6022" fmla="*/ 2132145 w 3159202"/>
                  <a:gd name="connsiteY6022" fmla="*/ 1476915 h 1703481"/>
                  <a:gd name="connsiteX6023" fmla="*/ 2134270 w 3159202"/>
                  <a:gd name="connsiteY6023" fmla="*/ 1478277 h 1703481"/>
                  <a:gd name="connsiteX6024" fmla="*/ 2137302 w 3159202"/>
                  <a:gd name="connsiteY6024" fmla="*/ 1478423 h 1703481"/>
                  <a:gd name="connsiteX6025" fmla="*/ 2134869 w 3159202"/>
                  <a:gd name="connsiteY6025" fmla="*/ 1486158 h 1703481"/>
                  <a:gd name="connsiteX6026" fmla="*/ 2136377 w 3159202"/>
                  <a:gd name="connsiteY6026" fmla="*/ 1487212 h 1703481"/>
                  <a:gd name="connsiteX6027" fmla="*/ 2136232 w 3159202"/>
                  <a:gd name="connsiteY6027" fmla="*/ 1489645 h 1703481"/>
                  <a:gd name="connsiteX6028" fmla="*/ 2139264 w 3159202"/>
                  <a:gd name="connsiteY6028" fmla="*/ 1489499 h 1703481"/>
                  <a:gd name="connsiteX6029" fmla="*/ 2139264 w 3159202"/>
                  <a:gd name="connsiteY6029" fmla="*/ 1492385 h 1703481"/>
                  <a:gd name="connsiteX6030" fmla="*/ 2140934 w 3159202"/>
                  <a:gd name="connsiteY6030" fmla="*/ 1495109 h 1703481"/>
                  <a:gd name="connsiteX6031" fmla="*/ 2139426 w 3159202"/>
                  <a:gd name="connsiteY6031" fmla="*/ 1498288 h 1703481"/>
                  <a:gd name="connsiteX6032" fmla="*/ 2139572 w 3159202"/>
                  <a:gd name="connsiteY6032" fmla="*/ 1499650 h 1703481"/>
                  <a:gd name="connsiteX6033" fmla="*/ 2137302 w 3159202"/>
                  <a:gd name="connsiteY6033" fmla="*/ 1501774 h 1703481"/>
                  <a:gd name="connsiteX6034" fmla="*/ 2137902 w 3159202"/>
                  <a:gd name="connsiteY6034" fmla="*/ 1504206 h 1703481"/>
                  <a:gd name="connsiteX6035" fmla="*/ 2140934 w 3159202"/>
                  <a:gd name="connsiteY6035" fmla="*/ 1506331 h 1703481"/>
                  <a:gd name="connsiteX6036" fmla="*/ 2142296 w 3159202"/>
                  <a:gd name="connsiteY6036" fmla="*/ 1508147 h 1703481"/>
                  <a:gd name="connsiteX6037" fmla="*/ 2143350 w 3159202"/>
                  <a:gd name="connsiteY6037" fmla="*/ 1510271 h 1703481"/>
                  <a:gd name="connsiteX6038" fmla="*/ 2143350 w 3159202"/>
                  <a:gd name="connsiteY6038" fmla="*/ 1513303 h 1703481"/>
                  <a:gd name="connsiteX6039" fmla="*/ 2144405 w 3159202"/>
                  <a:gd name="connsiteY6039" fmla="*/ 1514665 h 1703481"/>
                  <a:gd name="connsiteX6040" fmla="*/ 2147437 w 3159202"/>
                  <a:gd name="connsiteY6040" fmla="*/ 1515265 h 1703481"/>
                  <a:gd name="connsiteX6041" fmla="*/ 2150015 w 3159202"/>
                  <a:gd name="connsiteY6041" fmla="*/ 1513595 h 1703481"/>
                  <a:gd name="connsiteX6042" fmla="*/ 2153647 w 3159202"/>
                  <a:gd name="connsiteY6042" fmla="*/ 1513595 h 1703481"/>
                  <a:gd name="connsiteX6043" fmla="*/ 2156826 w 3159202"/>
                  <a:gd name="connsiteY6043" fmla="*/ 1515412 h 1703481"/>
                  <a:gd name="connsiteX6044" fmla="*/ 2158804 w 3159202"/>
                  <a:gd name="connsiteY6044" fmla="*/ 1515412 h 1703481"/>
                  <a:gd name="connsiteX6045" fmla="*/ 2158804 w 3159202"/>
                  <a:gd name="connsiteY6045" fmla="*/ 1514049 h 1703481"/>
                  <a:gd name="connsiteX6046" fmla="*/ 2161982 w 3159202"/>
                  <a:gd name="connsiteY6046" fmla="*/ 1515557 h 1703481"/>
                  <a:gd name="connsiteX6047" fmla="*/ 2167139 w 3159202"/>
                  <a:gd name="connsiteY6047" fmla="*/ 1515865 h 1703481"/>
                  <a:gd name="connsiteX6048" fmla="*/ 2168647 w 3159202"/>
                  <a:gd name="connsiteY6048" fmla="*/ 1514503 h 1703481"/>
                  <a:gd name="connsiteX6049" fmla="*/ 2172733 w 3159202"/>
                  <a:gd name="connsiteY6049" fmla="*/ 1514195 h 1703481"/>
                  <a:gd name="connsiteX6050" fmla="*/ 2175003 w 3159202"/>
                  <a:gd name="connsiteY6050" fmla="*/ 1513741 h 1703481"/>
                  <a:gd name="connsiteX6051" fmla="*/ 2176511 w 3159202"/>
                  <a:gd name="connsiteY6051" fmla="*/ 1513741 h 1703481"/>
                  <a:gd name="connsiteX6052" fmla="*/ 2178490 w 3159202"/>
                  <a:gd name="connsiteY6052" fmla="*/ 1511763 h 1703481"/>
                  <a:gd name="connsiteX6053" fmla="*/ 2179544 w 3159202"/>
                  <a:gd name="connsiteY6053" fmla="*/ 1507677 h 1703481"/>
                  <a:gd name="connsiteX6054" fmla="*/ 2182122 w 3159202"/>
                  <a:gd name="connsiteY6054" fmla="*/ 1507368 h 1703481"/>
                  <a:gd name="connsiteX6055" fmla="*/ 2182885 w 3159202"/>
                  <a:gd name="connsiteY6055" fmla="*/ 1505698 h 1703481"/>
                  <a:gd name="connsiteX6056" fmla="*/ 2185917 w 3159202"/>
                  <a:gd name="connsiteY6056" fmla="*/ 1504790 h 1703481"/>
                  <a:gd name="connsiteX6057" fmla="*/ 2186679 w 3159202"/>
                  <a:gd name="connsiteY6057" fmla="*/ 1502066 h 1703481"/>
                  <a:gd name="connsiteX6058" fmla="*/ 2190019 w 3159202"/>
                  <a:gd name="connsiteY6058" fmla="*/ 1501920 h 1703481"/>
                  <a:gd name="connsiteX6059" fmla="*/ 2193652 w 3159202"/>
                  <a:gd name="connsiteY6059" fmla="*/ 1502066 h 1703481"/>
                  <a:gd name="connsiteX6060" fmla="*/ 2195160 w 3159202"/>
                  <a:gd name="connsiteY6060" fmla="*/ 1502828 h 1703481"/>
                  <a:gd name="connsiteX6061" fmla="*/ 2197430 w 3159202"/>
                  <a:gd name="connsiteY6061" fmla="*/ 1501612 h 1703481"/>
                  <a:gd name="connsiteX6062" fmla="*/ 2201824 w 3159202"/>
                  <a:gd name="connsiteY6062" fmla="*/ 1499796 h 1703481"/>
                  <a:gd name="connsiteX6063" fmla="*/ 2204403 w 3159202"/>
                  <a:gd name="connsiteY6063" fmla="*/ 1498742 h 1703481"/>
                  <a:gd name="connsiteX6064" fmla="*/ 2207743 w 3159202"/>
                  <a:gd name="connsiteY6064" fmla="*/ 1496471 h 1703481"/>
                  <a:gd name="connsiteX6065" fmla="*/ 2210629 w 3159202"/>
                  <a:gd name="connsiteY6065" fmla="*/ 1495109 h 1703481"/>
                  <a:gd name="connsiteX6066" fmla="*/ 2212900 w 3159202"/>
                  <a:gd name="connsiteY6066" fmla="*/ 1493747 h 1703481"/>
                  <a:gd name="connsiteX6067" fmla="*/ 2218056 w 3159202"/>
                  <a:gd name="connsiteY6067" fmla="*/ 1494509 h 1703481"/>
                  <a:gd name="connsiteX6068" fmla="*/ 2220181 w 3159202"/>
                  <a:gd name="connsiteY6068" fmla="*/ 1496634 h 1703481"/>
                  <a:gd name="connsiteX6069" fmla="*/ 2220781 w 3159202"/>
                  <a:gd name="connsiteY6069" fmla="*/ 1499974 h 1703481"/>
                  <a:gd name="connsiteX6070" fmla="*/ 2220781 w 3159202"/>
                  <a:gd name="connsiteY6070" fmla="*/ 1502406 h 1703481"/>
                  <a:gd name="connsiteX6071" fmla="*/ 2218510 w 3159202"/>
                  <a:gd name="connsiteY6071" fmla="*/ 1504985 h 1703481"/>
                  <a:gd name="connsiteX6072" fmla="*/ 2218056 w 3159202"/>
                  <a:gd name="connsiteY6072" fmla="*/ 1506201 h 1703481"/>
                  <a:gd name="connsiteX6073" fmla="*/ 2219727 w 3159202"/>
                  <a:gd name="connsiteY6073" fmla="*/ 1508779 h 1703481"/>
                  <a:gd name="connsiteX6074" fmla="*/ 2220781 w 3159202"/>
                  <a:gd name="connsiteY6074" fmla="*/ 1511049 h 1703481"/>
                  <a:gd name="connsiteX6075" fmla="*/ 2222759 w 3159202"/>
                  <a:gd name="connsiteY6075" fmla="*/ 1513774 h 1703481"/>
                  <a:gd name="connsiteX6076" fmla="*/ 2221397 w 3159202"/>
                  <a:gd name="connsiteY6076" fmla="*/ 1516806 h 1703481"/>
                  <a:gd name="connsiteX6077" fmla="*/ 2219273 w 3159202"/>
                  <a:gd name="connsiteY6077" fmla="*/ 1519384 h 1703481"/>
                  <a:gd name="connsiteX6078" fmla="*/ 2217294 w 3159202"/>
                  <a:gd name="connsiteY6078" fmla="*/ 1522109 h 1703481"/>
                  <a:gd name="connsiteX6079" fmla="*/ 2214116 w 3159202"/>
                  <a:gd name="connsiteY6079" fmla="*/ 1522563 h 1703481"/>
                  <a:gd name="connsiteX6080" fmla="*/ 2209413 w 3159202"/>
                  <a:gd name="connsiteY6080" fmla="*/ 1527103 h 1703481"/>
                  <a:gd name="connsiteX6081" fmla="*/ 2210922 w 3159202"/>
                  <a:gd name="connsiteY6081" fmla="*/ 1529227 h 1703481"/>
                  <a:gd name="connsiteX6082" fmla="*/ 2211067 w 3159202"/>
                  <a:gd name="connsiteY6082" fmla="*/ 1531044 h 1703481"/>
                  <a:gd name="connsiteX6083" fmla="*/ 2211067 w 3159202"/>
                  <a:gd name="connsiteY6083" fmla="*/ 1532860 h 1703481"/>
                  <a:gd name="connsiteX6084" fmla="*/ 2209251 w 3159202"/>
                  <a:gd name="connsiteY6084" fmla="*/ 1533314 h 1703481"/>
                  <a:gd name="connsiteX6085" fmla="*/ 2207127 w 3159202"/>
                  <a:gd name="connsiteY6085" fmla="*/ 1538016 h 1703481"/>
                  <a:gd name="connsiteX6086" fmla="*/ 2207581 w 3159202"/>
                  <a:gd name="connsiteY6086" fmla="*/ 1541357 h 1703481"/>
                  <a:gd name="connsiteX6087" fmla="*/ 2205765 w 3159202"/>
                  <a:gd name="connsiteY6087" fmla="*/ 1546351 h 1703481"/>
                  <a:gd name="connsiteX6088" fmla="*/ 2204711 w 3159202"/>
                  <a:gd name="connsiteY6088" fmla="*/ 1551962 h 1703481"/>
                  <a:gd name="connsiteX6089" fmla="*/ 2204711 w 3159202"/>
                  <a:gd name="connsiteY6089" fmla="*/ 1555448 h 1703481"/>
                  <a:gd name="connsiteX6090" fmla="*/ 2204403 w 3159202"/>
                  <a:gd name="connsiteY6090" fmla="*/ 1558626 h 1703481"/>
                  <a:gd name="connsiteX6091" fmla="*/ 2202279 w 3159202"/>
                  <a:gd name="connsiteY6091" fmla="*/ 1560297 h 1703481"/>
                  <a:gd name="connsiteX6092" fmla="*/ 2200300 w 3159202"/>
                  <a:gd name="connsiteY6092" fmla="*/ 1561659 h 1703481"/>
                  <a:gd name="connsiteX6093" fmla="*/ 2201062 w 3159202"/>
                  <a:gd name="connsiteY6093" fmla="*/ 1563929 h 1703481"/>
                  <a:gd name="connsiteX6094" fmla="*/ 2199846 w 3159202"/>
                  <a:gd name="connsiteY6094" fmla="*/ 1566961 h 1703481"/>
                  <a:gd name="connsiteX6095" fmla="*/ 2198792 w 3159202"/>
                  <a:gd name="connsiteY6095" fmla="*/ 1568777 h 1703481"/>
                  <a:gd name="connsiteX6096" fmla="*/ 2196668 w 3159202"/>
                  <a:gd name="connsiteY6096" fmla="*/ 1569377 h 1703481"/>
                  <a:gd name="connsiteX6097" fmla="*/ 2195906 w 3159202"/>
                  <a:gd name="connsiteY6097" fmla="*/ 1572556 h 1703481"/>
                  <a:gd name="connsiteX6098" fmla="*/ 2195597 w 3159202"/>
                  <a:gd name="connsiteY6098" fmla="*/ 1575134 h 1703481"/>
                  <a:gd name="connsiteX6099" fmla="*/ 2194998 w 3159202"/>
                  <a:gd name="connsiteY6099" fmla="*/ 1577712 h 1703481"/>
                  <a:gd name="connsiteX6100" fmla="*/ 2193327 w 3159202"/>
                  <a:gd name="connsiteY6100" fmla="*/ 1578475 h 1703481"/>
                  <a:gd name="connsiteX6101" fmla="*/ 2190895 w 3159202"/>
                  <a:gd name="connsiteY6101" fmla="*/ 1580291 h 1703481"/>
                  <a:gd name="connsiteX6102" fmla="*/ 2189533 w 3159202"/>
                  <a:gd name="connsiteY6102" fmla="*/ 1581507 h 1703481"/>
                  <a:gd name="connsiteX6103" fmla="*/ 2188171 w 3159202"/>
                  <a:gd name="connsiteY6103" fmla="*/ 1583777 h 1703481"/>
                  <a:gd name="connsiteX6104" fmla="*/ 2188317 w 3159202"/>
                  <a:gd name="connsiteY6104" fmla="*/ 1587409 h 1703481"/>
                  <a:gd name="connsiteX6105" fmla="*/ 2188771 w 3159202"/>
                  <a:gd name="connsiteY6105" fmla="*/ 1590296 h 1703481"/>
                  <a:gd name="connsiteX6106" fmla="*/ 2188317 w 3159202"/>
                  <a:gd name="connsiteY6106" fmla="*/ 1592566 h 1703481"/>
                  <a:gd name="connsiteX6107" fmla="*/ 2185884 w 3159202"/>
                  <a:gd name="connsiteY6107" fmla="*/ 1594074 h 1703481"/>
                  <a:gd name="connsiteX6108" fmla="*/ 2182852 w 3159202"/>
                  <a:gd name="connsiteY6108" fmla="*/ 1594220 h 1703481"/>
                  <a:gd name="connsiteX6109" fmla="*/ 2179220 w 3159202"/>
                  <a:gd name="connsiteY6109" fmla="*/ 1592712 h 1703481"/>
                  <a:gd name="connsiteX6110" fmla="*/ 2176787 w 3159202"/>
                  <a:gd name="connsiteY6110" fmla="*/ 1592112 h 1703481"/>
                  <a:gd name="connsiteX6111" fmla="*/ 2173901 w 3159202"/>
                  <a:gd name="connsiteY6111" fmla="*/ 1591966 h 1703481"/>
                  <a:gd name="connsiteX6112" fmla="*/ 2171469 w 3159202"/>
                  <a:gd name="connsiteY6112" fmla="*/ 1591658 h 1703481"/>
                  <a:gd name="connsiteX6113" fmla="*/ 2168890 w 3159202"/>
                  <a:gd name="connsiteY6113" fmla="*/ 1590442 h 1703481"/>
                  <a:gd name="connsiteX6114" fmla="*/ 2166004 w 3159202"/>
                  <a:gd name="connsiteY6114" fmla="*/ 1589080 h 1703481"/>
                  <a:gd name="connsiteX6115" fmla="*/ 2163571 w 3159202"/>
                  <a:gd name="connsiteY6115" fmla="*/ 1585593 h 1703481"/>
                  <a:gd name="connsiteX6116" fmla="*/ 2158869 w 3159202"/>
                  <a:gd name="connsiteY6116" fmla="*/ 1588026 h 1703481"/>
                  <a:gd name="connsiteX6117" fmla="*/ 2158415 w 3159202"/>
                  <a:gd name="connsiteY6117" fmla="*/ 1590750 h 1703481"/>
                  <a:gd name="connsiteX6118" fmla="*/ 2157815 w 3159202"/>
                  <a:gd name="connsiteY6118" fmla="*/ 1593020 h 1703481"/>
                  <a:gd name="connsiteX6119" fmla="*/ 2154636 w 3159202"/>
                  <a:gd name="connsiteY6119" fmla="*/ 1594836 h 1703481"/>
                  <a:gd name="connsiteX6120" fmla="*/ 2152058 w 3159202"/>
                  <a:gd name="connsiteY6120" fmla="*/ 1596344 h 1703481"/>
                  <a:gd name="connsiteX6121" fmla="*/ 2149480 w 3159202"/>
                  <a:gd name="connsiteY6121" fmla="*/ 1597107 h 1703481"/>
                  <a:gd name="connsiteX6122" fmla="*/ 2147664 w 3159202"/>
                  <a:gd name="connsiteY6122" fmla="*/ 1597107 h 1703481"/>
                  <a:gd name="connsiteX6123" fmla="*/ 2143869 w 3159202"/>
                  <a:gd name="connsiteY6123" fmla="*/ 1599231 h 1703481"/>
                  <a:gd name="connsiteX6124" fmla="*/ 2145540 w 3159202"/>
                  <a:gd name="connsiteY6124" fmla="*/ 1602263 h 1703481"/>
                  <a:gd name="connsiteX6125" fmla="*/ 2146901 w 3159202"/>
                  <a:gd name="connsiteY6125" fmla="*/ 1605441 h 1703481"/>
                  <a:gd name="connsiteX6126" fmla="*/ 2148264 w 3159202"/>
                  <a:gd name="connsiteY6126" fmla="*/ 1609690 h 1703481"/>
                  <a:gd name="connsiteX6127" fmla="*/ 2148718 w 3159202"/>
                  <a:gd name="connsiteY6127" fmla="*/ 1613322 h 1703481"/>
                  <a:gd name="connsiteX6128" fmla="*/ 2149934 w 3159202"/>
                  <a:gd name="connsiteY6128" fmla="*/ 1617409 h 1703481"/>
                  <a:gd name="connsiteX6129" fmla="*/ 2149626 w 3159202"/>
                  <a:gd name="connsiteY6129" fmla="*/ 1622403 h 1703481"/>
                  <a:gd name="connsiteX6130" fmla="*/ 2149772 w 3159202"/>
                  <a:gd name="connsiteY6130" fmla="*/ 1625290 h 1703481"/>
                  <a:gd name="connsiteX6131" fmla="*/ 2149318 w 3159202"/>
                  <a:gd name="connsiteY6131" fmla="*/ 1629684 h 1703481"/>
                  <a:gd name="connsiteX6132" fmla="*/ 2148864 w 3159202"/>
                  <a:gd name="connsiteY6132" fmla="*/ 1632408 h 1703481"/>
                  <a:gd name="connsiteX6133" fmla="*/ 2149010 w 3159202"/>
                  <a:gd name="connsiteY6133" fmla="*/ 1636349 h 1703481"/>
                  <a:gd name="connsiteX6134" fmla="*/ 2150680 w 3159202"/>
                  <a:gd name="connsiteY6134" fmla="*/ 1639235 h 1703481"/>
                  <a:gd name="connsiteX6135" fmla="*/ 2150680 w 3159202"/>
                  <a:gd name="connsiteY6135" fmla="*/ 1642122 h 1703481"/>
                  <a:gd name="connsiteX6136" fmla="*/ 2149172 w 3159202"/>
                  <a:gd name="connsiteY6136" fmla="*/ 1646208 h 1703481"/>
                  <a:gd name="connsiteX6137" fmla="*/ 2148410 w 3159202"/>
                  <a:gd name="connsiteY6137" fmla="*/ 1648640 h 1703481"/>
                  <a:gd name="connsiteX6138" fmla="*/ 2147648 w 3159202"/>
                  <a:gd name="connsiteY6138" fmla="*/ 1652581 h 1703481"/>
                  <a:gd name="connsiteX6139" fmla="*/ 2146432 w 3159202"/>
                  <a:gd name="connsiteY6139" fmla="*/ 1654851 h 1703481"/>
                  <a:gd name="connsiteX6140" fmla="*/ 2142345 w 3159202"/>
                  <a:gd name="connsiteY6140" fmla="*/ 1655759 h 1703481"/>
                  <a:gd name="connsiteX6141" fmla="*/ 2139167 w 3159202"/>
                  <a:gd name="connsiteY6141" fmla="*/ 1655905 h 1703481"/>
                  <a:gd name="connsiteX6142" fmla="*/ 2136588 w 3159202"/>
                  <a:gd name="connsiteY6142" fmla="*/ 1656505 h 1703481"/>
                  <a:gd name="connsiteX6143" fmla="*/ 2134464 w 3159202"/>
                  <a:gd name="connsiteY6143" fmla="*/ 1658321 h 1703481"/>
                  <a:gd name="connsiteX6144" fmla="*/ 2133864 w 3159202"/>
                  <a:gd name="connsiteY6144" fmla="*/ 1660445 h 1703481"/>
                  <a:gd name="connsiteX6145" fmla="*/ 2136134 w 3159202"/>
                  <a:gd name="connsiteY6145" fmla="*/ 1662423 h 1703481"/>
                  <a:gd name="connsiteX6146" fmla="*/ 2136735 w 3159202"/>
                  <a:gd name="connsiteY6146" fmla="*/ 1664856 h 1703481"/>
                  <a:gd name="connsiteX6147" fmla="*/ 2136426 w 3159202"/>
                  <a:gd name="connsiteY6147" fmla="*/ 1667580 h 1703481"/>
                  <a:gd name="connsiteX6148" fmla="*/ 2137642 w 3159202"/>
                  <a:gd name="connsiteY6148" fmla="*/ 1669850 h 1703481"/>
                  <a:gd name="connsiteX6149" fmla="*/ 2138859 w 3159202"/>
                  <a:gd name="connsiteY6149" fmla="*/ 1672121 h 1703481"/>
                  <a:gd name="connsiteX6150" fmla="*/ 2139313 w 3159202"/>
                  <a:gd name="connsiteY6150" fmla="*/ 1668180 h 1703481"/>
                  <a:gd name="connsiteX6151" fmla="*/ 2140983 w 3159202"/>
                  <a:gd name="connsiteY6151" fmla="*/ 1668034 h 1703481"/>
                  <a:gd name="connsiteX6152" fmla="*/ 2141437 w 3159202"/>
                  <a:gd name="connsiteY6152" fmla="*/ 1664694 h 1703481"/>
                  <a:gd name="connsiteX6153" fmla="*/ 2139459 w 3159202"/>
                  <a:gd name="connsiteY6153" fmla="*/ 1664548 h 1703481"/>
                  <a:gd name="connsiteX6154" fmla="*/ 2139151 w 3159202"/>
                  <a:gd name="connsiteY6154" fmla="*/ 1661970 h 1703481"/>
                  <a:gd name="connsiteX6155" fmla="*/ 2141875 w 3159202"/>
                  <a:gd name="connsiteY6155" fmla="*/ 1661207 h 1703481"/>
                  <a:gd name="connsiteX6156" fmla="*/ 2142021 w 3159202"/>
                  <a:gd name="connsiteY6156" fmla="*/ 1662715 h 1703481"/>
                  <a:gd name="connsiteX6157" fmla="*/ 2146107 w 3159202"/>
                  <a:gd name="connsiteY6157" fmla="*/ 1663170 h 1703481"/>
                  <a:gd name="connsiteX6158" fmla="*/ 2148993 w 3159202"/>
                  <a:gd name="connsiteY6158" fmla="*/ 1665440 h 1703481"/>
                  <a:gd name="connsiteX6159" fmla="*/ 2149302 w 3159202"/>
                  <a:gd name="connsiteY6159" fmla="*/ 1662553 h 1703481"/>
                  <a:gd name="connsiteX6160" fmla="*/ 2151280 w 3159202"/>
                  <a:gd name="connsiteY6160" fmla="*/ 1659521 h 1703481"/>
                  <a:gd name="connsiteX6161" fmla="*/ 2154312 w 3159202"/>
                  <a:gd name="connsiteY6161" fmla="*/ 1656489 h 1703481"/>
                  <a:gd name="connsiteX6162" fmla="*/ 2153258 w 3159202"/>
                  <a:gd name="connsiteY6162" fmla="*/ 1656035 h 1703481"/>
                  <a:gd name="connsiteX6163" fmla="*/ 2156599 w 3159202"/>
                  <a:gd name="connsiteY6163" fmla="*/ 1652548 h 1703481"/>
                  <a:gd name="connsiteX6164" fmla="*/ 2158415 w 3159202"/>
                  <a:gd name="connsiteY6164" fmla="*/ 1649662 h 1703481"/>
                  <a:gd name="connsiteX6165" fmla="*/ 2160085 w 3159202"/>
                  <a:gd name="connsiteY6165" fmla="*/ 1648754 h 1703481"/>
                  <a:gd name="connsiteX6166" fmla="*/ 2160393 w 3159202"/>
                  <a:gd name="connsiteY6166" fmla="*/ 1647083 h 1703481"/>
                  <a:gd name="connsiteX6167" fmla="*/ 2161301 w 3159202"/>
                  <a:gd name="connsiteY6167" fmla="*/ 1643451 h 1703481"/>
                  <a:gd name="connsiteX6168" fmla="*/ 2166150 w 3159202"/>
                  <a:gd name="connsiteY6168" fmla="*/ 1644213 h 1703481"/>
                  <a:gd name="connsiteX6169" fmla="*/ 2165696 w 3159202"/>
                  <a:gd name="connsiteY6169" fmla="*/ 1646338 h 1703481"/>
                  <a:gd name="connsiteX6170" fmla="*/ 2162063 w 3159202"/>
                  <a:gd name="connsiteY6170" fmla="*/ 1649678 h 1703481"/>
                  <a:gd name="connsiteX6171" fmla="*/ 2161464 w 3159202"/>
                  <a:gd name="connsiteY6171" fmla="*/ 1653764 h 1703481"/>
                  <a:gd name="connsiteX6172" fmla="*/ 2163734 w 3159202"/>
                  <a:gd name="connsiteY6172" fmla="*/ 1654073 h 1703481"/>
                  <a:gd name="connsiteX6173" fmla="*/ 2167366 w 3159202"/>
                  <a:gd name="connsiteY6173" fmla="*/ 1649370 h 1703481"/>
                  <a:gd name="connsiteX6174" fmla="*/ 2170852 w 3159202"/>
                  <a:gd name="connsiteY6174" fmla="*/ 1645883 h 1703481"/>
                  <a:gd name="connsiteX6175" fmla="*/ 2173285 w 3159202"/>
                  <a:gd name="connsiteY6175" fmla="*/ 1645883 h 1703481"/>
                  <a:gd name="connsiteX6176" fmla="*/ 2173739 w 3159202"/>
                  <a:gd name="connsiteY6176" fmla="*/ 1648770 h 1703481"/>
                  <a:gd name="connsiteX6177" fmla="*/ 2172377 w 3159202"/>
                  <a:gd name="connsiteY6177" fmla="*/ 1651202 h 1703481"/>
                  <a:gd name="connsiteX6178" fmla="*/ 2172685 w 3159202"/>
                  <a:gd name="connsiteY6178" fmla="*/ 1654089 h 1703481"/>
                  <a:gd name="connsiteX6179" fmla="*/ 2172377 w 3159202"/>
                  <a:gd name="connsiteY6179" fmla="*/ 1656521 h 1703481"/>
                  <a:gd name="connsiteX6180" fmla="*/ 2174501 w 3159202"/>
                  <a:gd name="connsiteY6180" fmla="*/ 1656213 h 1703481"/>
                  <a:gd name="connsiteX6181" fmla="*/ 2176317 w 3159202"/>
                  <a:gd name="connsiteY6181" fmla="*/ 1656067 h 1703481"/>
                  <a:gd name="connsiteX6182" fmla="*/ 2180403 w 3159202"/>
                  <a:gd name="connsiteY6182" fmla="*/ 1657121 h 1703481"/>
                  <a:gd name="connsiteX6183" fmla="*/ 2183890 w 3159202"/>
                  <a:gd name="connsiteY6183" fmla="*/ 1657429 h 1703481"/>
                  <a:gd name="connsiteX6184" fmla="*/ 2185106 w 3159202"/>
                  <a:gd name="connsiteY6184" fmla="*/ 1659861 h 1703481"/>
                  <a:gd name="connsiteX6185" fmla="*/ 2186614 w 3159202"/>
                  <a:gd name="connsiteY6185" fmla="*/ 1661678 h 1703481"/>
                  <a:gd name="connsiteX6186" fmla="*/ 2189792 w 3159202"/>
                  <a:gd name="connsiteY6186" fmla="*/ 1661370 h 1703481"/>
                  <a:gd name="connsiteX6187" fmla="*/ 2193425 w 3159202"/>
                  <a:gd name="connsiteY6187" fmla="*/ 1660607 h 1703481"/>
                  <a:gd name="connsiteX6188" fmla="*/ 2196003 w 3159202"/>
                  <a:gd name="connsiteY6188" fmla="*/ 1660461 h 1703481"/>
                  <a:gd name="connsiteX6189" fmla="*/ 2198273 w 3159202"/>
                  <a:gd name="connsiteY6189" fmla="*/ 1660770 h 1703481"/>
                  <a:gd name="connsiteX6190" fmla="*/ 2200543 w 3159202"/>
                  <a:gd name="connsiteY6190" fmla="*/ 1661370 h 1703481"/>
                  <a:gd name="connsiteX6191" fmla="*/ 2202976 w 3159202"/>
                  <a:gd name="connsiteY6191" fmla="*/ 1660153 h 1703481"/>
                  <a:gd name="connsiteX6192" fmla="*/ 2204792 w 3159202"/>
                  <a:gd name="connsiteY6192" fmla="*/ 1658791 h 1703481"/>
                  <a:gd name="connsiteX6193" fmla="*/ 2204338 w 3159202"/>
                  <a:gd name="connsiteY6193" fmla="*/ 1656213 h 1703481"/>
                  <a:gd name="connsiteX6194" fmla="*/ 2206316 w 3159202"/>
                  <a:gd name="connsiteY6194" fmla="*/ 1656359 h 1703481"/>
                  <a:gd name="connsiteX6195" fmla="*/ 2208586 w 3159202"/>
                  <a:gd name="connsiteY6195" fmla="*/ 1653635 h 1703481"/>
                  <a:gd name="connsiteX6196" fmla="*/ 2210857 w 3159202"/>
                  <a:gd name="connsiteY6196" fmla="*/ 1651510 h 1703481"/>
                  <a:gd name="connsiteX6197" fmla="*/ 2214489 w 3159202"/>
                  <a:gd name="connsiteY6197" fmla="*/ 1649840 h 1703481"/>
                  <a:gd name="connsiteX6198" fmla="*/ 2217830 w 3159202"/>
                  <a:gd name="connsiteY6198" fmla="*/ 1646808 h 1703481"/>
                  <a:gd name="connsiteX6199" fmla="*/ 2221916 w 3159202"/>
                  <a:gd name="connsiteY6199" fmla="*/ 1644829 h 1703481"/>
                  <a:gd name="connsiteX6200" fmla="*/ 2222678 w 3159202"/>
                  <a:gd name="connsiteY6200" fmla="*/ 1642705 h 1703481"/>
                  <a:gd name="connsiteX6201" fmla="*/ 2226018 w 3159202"/>
                  <a:gd name="connsiteY6201" fmla="*/ 1641943 h 1703481"/>
                  <a:gd name="connsiteX6202" fmla="*/ 2230105 w 3159202"/>
                  <a:gd name="connsiteY6202" fmla="*/ 1638311 h 1703481"/>
                  <a:gd name="connsiteX6203" fmla="*/ 2231921 w 3159202"/>
                  <a:gd name="connsiteY6203" fmla="*/ 1636041 h 1703481"/>
                  <a:gd name="connsiteX6204" fmla="*/ 2232683 w 3159202"/>
                  <a:gd name="connsiteY6204" fmla="*/ 1633462 h 1703481"/>
                  <a:gd name="connsiteX6205" fmla="*/ 2236024 w 3159202"/>
                  <a:gd name="connsiteY6205" fmla="*/ 1631484 h 1703481"/>
                  <a:gd name="connsiteX6206" fmla="*/ 2237532 w 3159202"/>
                  <a:gd name="connsiteY6206" fmla="*/ 1629214 h 1703481"/>
                  <a:gd name="connsiteX6207" fmla="*/ 2237532 w 3159202"/>
                  <a:gd name="connsiteY6207" fmla="*/ 1626781 h 1703481"/>
                  <a:gd name="connsiteX6208" fmla="*/ 2239202 w 3159202"/>
                  <a:gd name="connsiteY6208" fmla="*/ 1623441 h 1703481"/>
                  <a:gd name="connsiteX6209" fmla="*/ 2240110 w 3159202"/>
                  <a:gd name="connsiteY6209" fmla="*/ 1623441 h 1703481"/>
                  <a:gd name="connsiteX6210" fmla="*/ 2241618 w 3159202"/>
                  <a:gd name="connsiteY6210" fmla="*/ 1621462 h 1703481"/>
                  <a:gd name="connsiteX6211" fmla="*/ 2241618 w 3159202"/>
                  <a:gd name="connsiteY6211" fmla="*/ 1619338 h 1703481"/>
                  <a:gd name="connsiteX6212" fmla="*/ 2244504 w 3159202"/>
                  <a:gd name="connsiteY6212" fmla="*/ 1616306 h 1703481"/>
                  <a:gd name="connsiteX6213" fmla="*/ 2245266 w 3159202"/>
                  <a:gd name="connsiteY6213" fmla="*/ 1613420 h 1703481"/>
                  <a:gd name="connsiteX6214" fmla="*/ 2252547 w 3159202"/>
                  <a:gd name="connsiteY6214" fmla="*/ 1609333 h 1703481"/>
                  <a:gd name="connsiteX6215" fmla="*/ 2253456 w 3159202"/>
                  <a:gd name="connsiteY6215" fmla="*/ 1605701 h 1703481"/>
                  <a:gd name="connsiteX6216" fmla="*/ 2255888 w 3159202"/>
                  <a:gd name="connsiteY6216" fmla="*/ 1604485 h 1703481"/>
                  <a:gd name="connsiteX6217" fmla="*/ 2255888 w 3159202"/>
                  <a:gd name="connsiteY6217" fmla="*/ 1602668 h 1703481"/>
                  <a:gd name="connsiteX6218" fmla="*/ 2257866 w 3159202"/>
                  <a:gd name="connsiteY6218" fmla="*/ 1601760 h 1703481"/>
                  <a:gd name="connsiteX6219" fmla="*/ 2258920 w 3159202"/>
                  <a:gd name="connsiteY6219" fmla="*/ 1598728 h 1703481"/>
                  <a:gd name="connsiteX6220" fmla="*/ 2260736 w 3159202"/>
                  <a:gd name="connsiteY6220" fmla="*/ 1597674 h 1703481"/>
                  <a:gd name="connsiteX6221" fmla="*/ 2265585 w 3159202"/>
                  <a:gd name="connsiteY6221" fmla="*/ 1590247 h 1703481"/>
                  <a:gd name="connsiteX6222" fmla="*/ 2271795 w 3159202"/>
                  <a:gd name="connsiteY6222" fmla="*/ 1584782 h 1703481"/>
                  <a:gd name="connsiteX6223" fmla="*/ 2274974 w 3159202"/>
                  <a:gd name="connsiteY6223" fmla="*/ 1579934 h 1703481"/>
                  <a:gd name="connsiteX6224" fmla="*/ 2278152 w 3159202"/>
                  <a:gd name="connsiteY6224" fmla="*/ 1576448 h 1703481"/>
                  <a:gd name="connsiteX6225" fmla="*/ 2282693 w 3159202"/>
                  <a:gd name="connsiteY6225" fmla="*/ 1572361 h 1703481"/>
                  <a:gd name="connsiteX6226" fmla="*/ 2287541 w 3159202"/>
                  <a:gd name="connsiteY6226" fmla="*/ 1564934 h 1703481"/>
                  <a:gd name="connsiteX6227" fmla="*/ 2291027 w 3159202"/>
                  <a:gd name="connsiteY6227" fmla="*/ 1559016 h 1703481"/>
                  <a:gd name="connsiteX6228" fmla="*/ 2292390 w 3159202"/>
                  <a:gd name="connsiteY6228" fmla="*/ 1554929 h 1703481"/>
                  <a:gd name="connsiteX6229" fmla="*/ 2296784 w 3159202"/>
                  <a:gd name="connsiteY6229" fmla="*/ 1550227 h 1703481"/>
                  <a:gd name="connsiteX6230" fmla="*/ 2297838 w 3159202"/>
                  <a:gd name="connsiteY6230" fmla="*/ 1541438 h 1703481"/>
                  <a:gd name="connsiteX6231" fmla="*/ 2301778 w 3159202"/>
                  <a:gd name="connsiteY6231" fmla="*/ 1534919 h 1703481"/>
                  <a:gd name="connsiteX6232" fmla="*/ 2304503 w 3159202"/>
                  <a:gd name="connsiteY6232" fmla="*/ 1531433 h 1703481"/>
                  <a:gd name="connsiteX6233" fmla="*/ 2306773 w 3159202"/>
                  <a:gd name="connsiteY6233" fmla="*/ 1528092 h 1703481"/>
                  <a:gd name="connsiteX6234" fmla="*/ 2310567 w 3159202"/>
                  <a:gd name="connsiteY6234" fmla="*/ 1526422 h 1703481"/>
                  <a:gd name="connsiteX6235" fmla="*/ 2312383 w 3159202"/>
                  <a:gd name="connsiteY6235" fmla="*/ 1523698 h 1703481"/>
                  <a:gd name="connsiteX6236" fmla="*/ 2313438 w 3159202"/>
                  <a:gd name="connsiteY6236" fmla="*/ 1518849 h 1703481"/>
                  <a:gd name="connsiteX6237" fmla="*/ 2314946 w 3159202"/>
                  <a:gd name="connsiteY6237" fmla="*/ 1515509 h 1703481"/>
                  <a:gd name="connsiteX6238" fmla="*/ 2316616 w 3159202"/>
                  <a:gd name="connsiteY6238" fmla="*/ 1511260 h 1703481"/>
                  <a:gd name="connsiteX6239" fmla="*/ 2323443 w 3159202"/>
                  <a:gd name="connsiteY6239" fmla="*/ 1504288 h 1703481"/>
                  <a:gd name="connsiteX6240" fmla="*/ 2328437 w 3159202"/>
                  <a:gd name="connsiteY6240" fmla="*/ 1498531 h 1703481"/>
                  <a:gd name="connsiteX6241" fmla="*/ 2333902 w 3159202"/>
                  <a:gd name="connsiteY6241" fmla="*/ 1492774 h 1703481"/>
                  <a:gd name="connsiteX6242" fmla="*/ 2335118 w 3159202"/>
                  <a:gd name="connsiteY6242" fmla="*/ 1491558 h 1703481"/>
                  <a:gd name="connsiteX6243" fmla="*/ 2335118 w 3159202"/>
                  <a:gd name="connsiteY6243" fmla="*/ 1481407 h 1703481"/>
                  <a:gd name="connsiteX6244" fmla="*/ 2338458 w 3159202"/>
                  <a:gd name="connsiteY6244" fmla="*/ 1476250 h 1703481"/>
                  <a:gd name="connsiteX6245" fmla="*/ 2338458 w 3159202"/>
                  <a:gd name="connsiteY6245" fmla="*/ 1473980 h 1703481"/>
                  <a:gd name="connsiteX6246" fmla="*/ 2335572 w 3159202"/>
                  <a:gd name="connsiteY6246" fmla="*/ 1476105 h 1703481"/>
                  <a:gd name="connsiteX6247" fmla="*/ 2335426 w 3159202"/>
                  <a:gd name="connsiteY6247" fmla="*/ 1474126 h 1703481"/>
                  <a:gd name="connsiteX6248" fmla="*/ 2336934 w 3159202"/>
                  <a:gd name="connsiteY6248" fmla="*/ 1472764 h 1703481"/>
                  <a:gd name="connsiteX6249" fmla="*/ 2339204 w 3159202"/>
                  <a:gd name="connsiteY6249" fmla="*/ 1467461 h 1703481"/>
                  <a:gd name="connsiteX6250" fmla="*/ 2335264 w 3159202"/>
                  <a:gd name="connsiteY6250" fmla="*/ 1465791 h 1703481"/>
                  <a:gd name="connsiteX6251" fmla="*/ 2333448 w 3159202"/>
                  <a:gd name="connsiteY6251" fmla="*/ 1464283 h 1703481"/>
                  <a:gd name="connsiteX6252" fmla="*/ 2336026 w 3159202"/>
                  <a:gd name="connsiteY6252" fmla="*/ 1464429 h 1703481"/>
                  <a:gd name="connsiteX6253" fmla="*/ 2337696 w 3159202"/>
                  <a:gd name="connsiteY6253" fmla="*/ 1465029 h 1703481"/>
                  <a:gd name="connsiteX6254" fmla="*/ 2339204 w 3159202"/>
                  <a:gd name="connsiteY6254" fmla="*/ 1465029 h 1703481"/>
                  <a:gd name="connsiteX6255" fmla="*/ 2339804 w 3159202"/>
                  <a:gd name="connsiteY6255" fmla="*/ 1461689 h 1703481"/>
                  <a:gd name="connsiteX6256" fmla="*/ 2342983 w 3159202"/>
                  <a:gd name="connsiteY6256" fmla="*/ 1458802 h 1703481"/>
                  <a:gd name="connsiteX6257" fmla="*/ 2341620 w 3159202"/>
                  <a:gd name="connsiteY6257" fmla="*/ 1452592 h 1703481"/>
                  <a:gd name="connsiteX6258" fmla="*/ 2341928 w 3159202"/>
                  <a:gd name="connsiteY6258" fmla="*/ 1449867 h 1703481"/>
                  <a:gd name="connsiteX6259" fmla="*/ 2339350 w 3159202"/>
                  <a:gd name="connsiteY6259" fmla="*/ 1447435 h 1703481"/>
                  <a:gd name="connsiteX6260" fmla="*/ 2341783 w 3159202"/>
                  <a:gd name="connsiteY6260" fmla="*/ 1443641 h 1703481"/>
                  <a:gd name="connsiteX6261" fmla="*/ 2342382 w 3159202"/>
                  <a:gd name="connsiteY6261" fmla="*/ 1442587 h 1703481"/>
                  <a:gd name="connsiteX6262" fmla="*/ 2345869 w 3159202"/>
                  <a:gd name="connsiteY6262" fmla="*/ 1440770 h 1703481"/>
                  <a:gd name="connsiteX6263" fmla="*/ 2342529 w 3159202"/>
                  <a:gd name="connsiteY6263" fmla="*/ 1440008 h 1703481"/>
                  <a:gd name="connsiteX6264" fmla="*/ 2341312 w 3159202"/>
                  <a:gd name="connsiteY6264" fmla="*/ 1436668 h 1703481"/>
                  <a:gd name="connsiteX6265" fmla="*/ 2341458 w 3159202"/>
                  <a:gd name="connsiteY6265" fmla="*/ 1432419 h 1703481"/>
                  <a:gd name="connsiteX6266" fmla="*/ 2341312 w 3159202"/>
                  <a:gd name="connsiteY6266" fmla="*/ 1429079 h 1703481"/>
                  <a:gd name="connsiteX6267" fmla="*/ 2339804 w 3159202"/>
                  <a:gd name="connsiteY6267" fmla="*/ 1425446 h 1703481"/>
                  <a:gd name="connsiteX6268" fmla="*/ 2341783 w 3159202"/>
                  <a:gd name="connsiteY6268" fmla="*/ 1421652 h 1703481"/>
                  <a:gd name="connsiteX6269" fmla="*/ 2340420 w 3159202"/>
                  <a:gd name="connsiteY6269" fmla="*/ 1419528 h 1703481"/>
                  <a:gd name="connsiteX6270" fmla="*/ 2341928 w 3159202"/>
                  <a:gd name="connsiteY6270" fmla="*/ 1416187 h 1703481"/>
                  <a:gd name="connsiteX6271" fmla="*/ 2341783 w 3159202"/>
                  <a:gd name="connsiteY6271" fmla="*/ 1414063 h 1703481"/>
                  <a:gd name="connsiteX6272" fmla="*/ 2344361 w 3159202"/>
                  <a:gd name="connsiteY6272" fmla="*/ 1413155 h 1703481"/>
                  <a:gd name="connsiteX6273" fmla="*/ 2344961 w 3159202"/>
                  <a:gd name="connsiteY6273" fmla="*/ 1409815 h 1703481"/>
                  <a:gd name="connsiteX6274" fmla="*/ 2345869 w 3159202"/>
                  <a:gd name="connsiteY6274" fmla="*/ 1407544 h 1703481"/>
                  <a:gd name="connsiteX6275" fmla="*/ 2343891 w 3159202"/>
                  <a:gd name="connsiteY6275" fmla="*/ 1406182 h 1703481"/>
                  <a:gd name="connsiteX6276" fmla="*/ 2344345 w 3159202"/>
                  <a:gd name="connsiteY6276" fmla="*/ 1402388 h 1703481"/>
                  <a:gd name="connsiteX6277" fmla="*/ 2345853 w 3159202"/>
                  <a:gd name="connsiteY6277" fmla="*/ 1399809 h 1703481"/>
                  <a:gd name="connsiteX6278" fmla="*/ 2347523 w 3159202"/>
                  <a:gd name="connsiteY6278" fmla="*/ 1399209 h 1703481"/>
                  <a:gd name="connsiteX6279" fmla="*/ 2350409 w 3159202"/>
                  <a:gd name="connsiteY6279" fmla="*/ 1396323 h 1703481"/>
                  <a:gd name="connsiteX6280" fmla="*/ 2347377 w 3159202"/>
                  <a:gd name="connsiteY6280" fmla="*/ 1395869 h 1703481"/>
                  <a:gd name="connsiteX6281" fmla="*/ 2347231 w 3159202"/>
                  <a:gd name="connsiteY6281" fmla="*/ 1393891 h 1703481"/>
                  <a:gd name="connsiteX6282" fmla="*/ 2349663 w 3159202"/>
                  <a:gd name="connsiteY6282" fmla="*/ 1393745 h 1703481"/>
                  <a:gd name="connsiteX6283" fmla="*/ 2350425 w 3159202"/>
                  <a:gd name="connsiteY6283" fmla="*/ 1389350 h 1703481"/>
                  <a:gd name="connsiteX6284" fmla="*/ 2352404 w 3159202"/>
                  <a:gd name="connsiteY6284" fmla="*/ 1387988 h 1703481"/>
                  <a:gd name="connsiteX6285" fmla="*/ 2354528 w 3159202"/>
                  <a:gd name="connsiteY6285" fmla="*/ 1388296 h 1703481"/>
                  <a:gd name="connsiteX6286" fmla="*/ 2355290 w 3159202"/>
                  <a:gd name="connsiteY6286" fmla="*/ 1385572 h 1703481"/>
                  <a:gd name="connsiteX6287" fmla="*/ 2355290 w 3159202"/>
                  <a:gd name="connsiteY6287" fmla="*/ 1383302 h 1703481"/>
                  <a:gd name="connsiteX6288" fmla="*/ 2360285 w 3159202"/>
                  <a:gd name="connsiteY6288" fmla="*/ 1379815 h 1703481"/>
                  <a:gd name="connsiteX6289" fmla="*/ 2358777 w 3159202"/>
                  <a:gd name="connsiteY6289" fmla="*/ 1376783 h 1703481"/>
                  <a:gd name="connsiteX6290" fmla="*/ 2358922 w 3159202"/>
                  <a:gd name="connsiteY6290" fmla="*/ 1374513 h 1703481"/>
                  <a:gd name="connsiteX6291" fmla="*/ 2360285 w 3159202"/>
                  <a:gd name="connsiteY6291" fmla="*/ 1373459 h 1703481"/>
                  <a:gd name="connsiteX6292" fmla="*/ 2362555 w 3159202"/>
                  <a:gd name="connsiteY6292" fmla="*/ 1372243 h 1703481"/>
                  <a:gd name="connsiteX6293" fmla="*/ 2362555 w 3159202"/>
                  <a:gd name="connsiteY6293" fmla="*/ 1370426 h 1703481"/>
                  <a:gd name="connsiteX6294" fmla="*/ 2360123 w 3159202"/>
                  <a:gd name="connsiteY6294" fmla="*/ 1370118 h 1703481"/>
                  <a:gd name="connsiteX6295" fmla="*/ 2358306 w 3159202"/>
                  <a:gd name="connsiteY6295" fmla="*/ 1367086 h 1703481"/>
                  <a:gd name="connsiteX6296" fmla="*/ 2356944 w 3159202"/>
                  <a:gd name="connsiteY6296" fmla="*/ 1367086 h 1703481"/>
                  <a:gd name="connsiteX6297" fmla="*/ 2356636 w 3159202"/>
                  <a:gd name="connsiteY6297" fmla="*/ 1365578 h 1703481"/>
                  <a:gd name="connsiteX6298" fmla="*/ 2354366 w 3159202"/>
                  <a:gd name="connsiteY6298" fmla="*/ 1364816 h 1703481"/>
                  <a:gd name="connsiteX6299" fmla="*/ 2354512 w 3159202"/>
                  <a:gd name="connsiteY6299" fmla="*/ 1360113 h 1703481"/>
                  <a:gd name="connsiteX6300" fmla="*/ 2356328 w 3159202"/>
                  <a:gd name="connsiteY6300" fmla="*/ 1358297 h 1703481"/>
                  <a:gd name="connsiteX6301" fmla="*/ 2356328 w 3159202"/>
                  <a:gd name="connsiteY6301" fmla="*/ 1353594 h 1703481"/>
                  <a:gd name="connsiteX6302" fmla="*/ 2353896 w 3159202"/>
                  <a:gd name="connsiteY6302" fmla="*/ 1349962 h 1703481"/>
                  <a:gd name="connsiteX6303" fmla="*/ 2352226 w 3159202"/>
                  <a:gd name="connsiteY6303" fmla="*/ 1346784 h 1703481"/>
                  <a:gd name="connsiteX6304" fmla="*/ 2350863 w 3159202"/>
                  <a:gd name="connsiteY6304" fmla="*/ 1346022 h 1703481"/>
                  <a:gd name="connsiteX6305" fmla="*/ 2350264 w 3159202"/>
                  <a:gd name="connsiteY6305" fmla="*/ 1343752 h 1703481"/>
                  <a:gd name="connsiteX6306" fmla="*/ 2345723 w 3159202"/>
                  <a:gd name="connsiteY6306" fmla="*/ 1341173 h 1703481"/>
                  <a:gd name="connsiteX6307" fmla="*/ 2340728 w 3159202"/>
                  <a:gd name="connsiteY6307" fmla="*/ 1341319 h 1703481"/>
                  <a:gd name="connsiteX6308" fmla="*/ 2338004 w 3159202"/>
                  <a:gd name="connsiteY6308" fmla="*/ 1337379 h 1703481"/>
                  <a:gd name="connsiteX6309" fmla="*/ 2338912 w 3159202"/>
                  <a:gd name="connsiteY6309" fmla="*/ 1336925 h 1703481"/>
                  <a:gd name="connsiteX6310" fmla="*/ 2342853 w 3159202"/>
                  <a:gd name="connsiteY6310" fmla="*/ 1339195 h 1703481"/>
                  <a:gd name="connsiteX6311" fmla="*/ 2345577 w 3159202"/>
                  <a:gd name="connsiteY6311" fmla="*/ 1338741 h 1703481"/>
                  <a:gd name="connsiteX6312" fmla="*/ 2349064 w 3159202"/>
                  <a:gd name="connsiteY6312" fmla="*/ 1340103 h 1703481"/>
                  <a:gd name="connsiteX6313" fmla="*/ 2352242 w 3159202"/>
                  <a:gd name="connsiteY6313" fmla="*/ 1342535 h 1703481"/>
                  <a:gd name="connsiteX6314" fmla="*/ 2354820 w 3159202"/>
                  <a:gd name="connsiteY6314" fmla="*/ 1343897 h 1703481"/>
                  <a:gd name="connsiteX6315" fmla="*/ 2356328 w 3159202"/>
                  <a:gd name="connsiteY6315" fmla="*/ 1343897 h 1703481"/>
                  <a:gd name="connsiteX6316" fmla="*/ 2356782 w 3159202"/>
                  <a:gd name="connsiteY6316" fmla="*/ 1341011 h 1703481"/>
                  <a:gd name="connsiteX6317" fmla="*/ 2359814 w 3159202"/>
                  <a:gd name="connsiteY6317" fmla="*/ 1339957 h 1703481"/>
                  <a:gd name="connsiteX6318" fmla="*/ 2361177 w 3159202"/>
                  <a:gd name="connsiteY6318" fmla="*/ 1338141 h 1703481"/>
                  <a:gd name="connsiteX6319" fmla="*/ 2360269 w 3159202"/>
                  <a:gd name="connsiteY6319" fmla="*/ 1335108 h 1703481"/>
                  <a:gd name="connsiteX6320" fmla="*/ 2359215 w 3159202"/>
                  <a:gd name="connsiteY6320" fmla="*/ 1333600 h 1703481"/>
                  <a:gd name="connsiteX6321" fmla="*/ 2355874 w 3159202"/>
                  <a:gd name="connsiteY6321" fmla="*/ 1333146 h 1703481"/>
                  <a:gd name="connsiteX6322" fmla="*/ 2353296 w 3159202"/>
                  <a:gd name="connsiteY6322" fmla="*/ 1331638 h 1703481"/>
                  <a:gd name="connsiteX6323" fmla="*/ 2351788 w 3159202"/>
                  <a:gd name="connsiteY6323" fmla="*/ 1329206 h 1703481"/>
                  <a:gd name="connsiteX6324" fmla="*/ 2349355 w 3159202"/>
                  <a:gd name="connsiteY6324" fmla="*/ 1329206 h 1703481"/>
                  <a:gd name="connsiteX6325" fmla="*/ 2350572 w 3159202"/>
                  <a:gd name="connsiteY6325" fmla="*/ 1327228 h 1703481"/>
                  <a:gd name="connsiteX6326" fmla="*/ 2354512 w 3159202"/>
                  <a:gd name="connsiteY6326" fmla="*/ 1327990 h 1703481"/>
                  <a:gd name="connsiteX6327" fmla="*/ 2341928 w 3159202"/>
                  <a:gd name="connsiteY6327" fmla="*/ 1321779 h 1703481"/>
                  <a:gd name="connsiteX6328" fmla="*/ 2340875 w 3159202"/>
                  <a:gd name="connsiteY6328" fmla="*/ 1318601 h 1703481"/>
                  <a:gd name="connsiteX6329" fmla="*/ 2337388 w 3159202"/>
                  <a:gd name="connsiteY6329" fmla="*/ 1315714 h 1703481"/>
                  <a:gd name="connsiteX6330" fmla="*/ 2336626 w 3159202"/>
                  <a:gd name="connsiteY6330" fmla="*/ 1312374 h 1703481"/>
                  <a:gd name="connsiteX6331" fmla="*/ 2338750 w 3159202"/>
                  <a:gd name="connsiteY6331" fmla="*/ 1310558 h 1703481"/>
                  <a:gd name="connsiteX6332" fmla="*/ 2336026 w 3159202"/>
                  <a:gd name="connsiteY6332" fmla="*/ 1309796 h 1703481"/>
                  <a:gd name="connsiteX6333" fmla="*/ 2333902 w 3159202"/>
                  <a:gd name="connsiteY6333" fmla="*/ 1306163 h 1703481"/>
                  <a:gd name="connsiteX6334" fmla="*/ 2329815 w 3159202"/>
                  <a:gd name="connsiteY6334" fmla="*/ 1304347 h 1703481"/>
                  <a:gd name="connsiteX6335" fmla="*/ 2328307 w 3159202"/>
                  <a:gd name="connsiteY6335" fmla="*/ 1301315 h 1703481"/>
                  <a:gd name="connsiteX6336" fmla="*/ 2326799 w 3159202"/>
                  <a:gd name="connsiteY6336" fmla="*/ 1301315 h 1703481"/>
                  <a:gd name="connsiteX6337" fmla="*/ 2325891 w 3159202"/>
                  <a:gd name="connsiteY6337" fmla="*/ 1297228 h 1703481"/>
                  <a:gd name="connsiteX6338" fmla="*/ 2320735 w 3159202"/>
                  <a:gd name="connsiteY6338" fmla="*/ 1299807 h 1703481"/>
                  <a:gd name="connsiteX6339" fmla="*/ 2317556 w 3159202"/>
                  <a:gd name="connsiteY6339" fmla="*/ 1301623 h 1703481"/>
                  <a:gd name="connsiteX6340" fmla="*/ 2314832 w 3159202"/>
                  <a:gd name="connsiteY6340" fmla="*/ 1302677 h 1703481"/>
                  <a:gd name="connsiteX6341" fmla="*/ 2311800 w 3159202"/>
                  <a:gd name="connsiteY6341" fmla="*/ 1302823 h 1703481"/>
                  <a:gd name="connsiteX6342" fmla="*/ 2313924 w 3159202"/>
                  <a:gd name="connsiteY6342" fmla="*/ 1301153 h 1703481"/>
                  <a:gd name="connsiteX6343" fmla="*/ 2309675 w 3159202"/>
                  <a:gd name="connsiteY6343" fmla="*/ 1300390 h 1703481"/>
                  <a:gd name="connsiteX6344" fmla="*/ 2306497 w 3159202"/>
                  <a:gd name="connsiteY6344" fmla="*/ 1299028 h 1703481"/>
                  <a:gd name="connsiteX6345" fmla="*/ 2305443 w 3159202"/>
                  <a:gd name="connsiteY6345" fmla="*/ 1297666 h 1703481"/>
                  <a:gd name="connsiteX6346" fmla="*/ 2303627 w 3159202"/>
                  <a:gd name="connsiteY6346" fmla="*/ 1297974 h 1703481"/>
                  <a:gd name="connsiteX6347" fmla="*/ 2304081 w 3159202"/>
                  <a:gd name="connsiteY6347" fmla="*/ 1301315 h 1703481"/>
                  <a:gd name="connsiteX6348" fmla="*/ 2303935 w 3159202"/>
                  <a:gd name="connsiteY6348" fmla="*/ 1306471 h 1703481"/>
                  <a:gd name="connsiteX6349" fmla="*/ 2305297 w 3159202"/>
                  <a:gd name="connsiteY6349" fmla="*/ 1307071 h 1703481"/>
                  <a:gd name="connsiteX6350" fmla="*/ 2304989 w 3159202"/>
                  <a:gd name="connsiteY6350" fmla="*/ 1308888 h 1703481"/>
                  <a:gd name="connsiteX6351" fmla="*/ 2303935 w 3159202"/>
                  <a:gd name="connsiteY6351" fmla="*/ 1311774 h 1703481"/>
                  <a:gd name="connsiteX6352" fmla="*/ 2303935 w 3159202"/>
                  <a:gd name="connsiteY6352" fmla="*/ 1315569 h 1703481"/>
                  <a:gd name="connsiteX6353" fmla="*/ 2303173 w 3159202"/>
                  <a:gd name="connsiteY6353" fmla="*/ 1319363 h 1703481"/>
                  <a:gd name="connsiteX6354" fmla="*/ 2301195 w 3159202"/>
                  <a:gd name="connsiteY6354" fmla="*/ 1323449 h 1703481"/>
                  <a:gd name="connsiteX6355" fmla="*/ 2298616 w 3159202"/>
                  <a:gd name="connsiteY6355" fmla="*/ 1325719 h 1703481"/>
                  <a:gd name="connsiteX6356" fmla="*/ 2294984 w 3159202"/>
                  <a:gd name="connsiteY6356" fmla="*/ 1326028 h 1703481"/>
                  <a:gd name="connsiteX6357" fmla="*/ 2295746 w 3159202"/>
                  <a:gd name="connsiteY6357" fmla="*/ 1322233 h 1703481"/>
                  <a:gd name="connsiteX6358" fmla="*/ 2296800 w 3159202"/>
                  <a:gd name="connsiteY6358" fmla="*/ 1321633 h 1703481"/>
                  <a:gd name="connsiteX6359" fmla="*/ 2297708 w 3159202"/>
                  <a:gd name="connsiteY6359" fmla="*/ 1319201 h 1703481"/>
                  <a:gd name="connsiteX6360" fmla="*/ 2301649 w 3159202"/>
                  <a:gd name="connsiteY6360" fmla="*/ 1315860 h 1703481"/>
                  <a:gd name="connsiteX6361" fmla="*/ 2302248 w 3159202"/>
                  <a:gd name="connsiteY6361" fmla="*/ 1308287 h 1703481"/>
                  <a:gd name="connsiteX6362" fmla="*/ 2298308 w 3159202"/>
                  <a:gd name="connsiteY6362" fmla="*/ 1310412 h 1703481"/>
                  <a:gd name="connsiteX6363" fmla="*/ 2296638 w 3159202"/>
                  <a:gd name="connsiteY6363" fmla="*/ 1313590 h 1703481"/>
                  <a:gd name="connsiteX6364" fmla="*/ 2295422 w 3159202"/>
                  <a:gd name="connsiteY6364" fmla="*/ 1316768 h 1703481"/>
                  <a:gd name="connsiteX6365" fmla="*/ 2293297 w 3159202"/>
                  <a:gd name="connsiteY6365" fmla="*/ 1319801 h 1703481"/>
                  <a:gd name="connsiteX6366" fmla="*/ 2288903 w 3159202"/>
                  <a:gd name="connsiteY6366" fmla="*/ 1322233 h 1703481"/>
                  <a:gd name="connsiteX6367" fmla="*/ 2283600 w 3159202"/>
                  <a:gd name="connsiteY6367" fmla="*/ 1323903 h 1703481"/>
                  <a:gd name="connsiteX6368" fmla="*/ 2278444 w 3159202"/>
                  <a:gd name="connsiteY6368" fmla="*/ 1324811 h 1703481"/>
                  <a:gd name="connsiteX6369" fmla="*/ 2274504 w 3159202"/>
                  <a:gd name="connsiteY6369" fmla="*/ 1324666 h 1703481"/>
                  <a:gd name="connsiteX6370" fmla="*/ 2273287 w 3159202"/>
                  <a:gd name="connsiteY6370" fmla="*/ 1322995 h 1703481"/>
                  <a:gd name="connsiteX6371" fmla="*/ 2275266 w 3159202"/>
                  <a:gd name="connsiteY6371" fmla="*/ 1320563 h 1703481"/>
                  <a:gd name="connsiteX6372" fmla="*/ 2278606 w 3159202"/>
                  <a:gd name="connsiteY6372" fmla="*/ 1320417 h 1703481"/>
                  <a:gd name="connsiteX6373" fmla="*/ 2280114 w 3159202"/>
                  <a:gd name="connsiteY6373" fmla="*/ 1317239 h 1703481"/>
                  <a:gd name="connsiteX6374" fmla="*/ 2281784 w 3159202"/>
                  <a:gd name="connsiteY6374" fmla="*/ 1314060 h 1703481"/>
                  <a:gd name="connsiteX6375" fmla="*/ 2285125 w 3159202"/>
                  <a:gd name="connsiteY6375" fmla="*/ 1310882 h 1703481"/>
                  <a:gd name="connsiteX6376" fmla="*/ 2286341 w 3159202"/>
                  <a:gd name="connsiteY6376" fmla="*/ 1309828 h 1703481"/>
                  <a:gd name="connsiteX6377" fmla="*/ 2283909 w 3159202"/>
                  <a:gd name="connsiteY6377" fmla="*/ 1309828 h 1703481"/>
                  <a:gd name="connsiteX6378" fmla="*/ 2280422 w 3159202"/>
                  <a:gd name="connsiteY6378" fmla="*/ 1308774 h 1703481"/>
                  <a:gd name="connsiteX6379" fmla="*/ 2278152 w 3159202"/>
                  <a:gd name="connsiteY6379" fmla="*/ 1306342 h 1703481"/>
                  <a:gd name="connsiteX6380" fmla="*/ 2278752 w 3159202"/>
                  <a:gd name="connsiteY6380" fmla="*/ 1303455 h 1703481"/>
                  <a:gd name="connsiteX6381" fmla="*/ 2280876 w 3159202"/>
                  <a:gd name="connsiteY6381" fmla="*/ 1301023 h 1703481"/>
                  <a:gd name="connsiteX6382" fmla="*/ 2284054 w 3159202"/>
                  <a:gd name="connsiteY6382" fmla="*/ 1297682 h 1703481"/>
                  <a:gd name="connsiteX6383" fmla="*/ 2280422 w 3159202"/>
                  <a:gd name="connsiteY6383" fmla="*/ 1298590 h 1703481"/>
                  <a:gd name="connsiteX6384" fmla="*/ 2277082 w 3159202"/>
                  <a:gd name="connsiteY6384" fmla="*/ 1298737 h 1703481"/>
                  <a:gd name="connsiteX6385" fmla="*/ 2274357 w 3159202"/>
                  <a:gd name="connsiteY6385" fmla="*/ 1299190 h 1703481"/>
                  <a:gd name="connsiteX6386" fmla="*/ 2273903 w 3159202"/>
                  <a:gd name="connsiteY6386" fmla="*/ 1301007 h 1703481"/>
                  <a:gd name="connsiteX6387" fmla="*/ 2272395 w 3159202"/>
                  <a:gd name="connsiteY6387" fmla="*/ 1301607 h 1703481"/>
                  <a:gd name="connsiteX6388" fmla="*/ 2270887 w 3159202"/>
                  <a:gd name="connsiteY6388" fmla="*/ 1303423 h 1703481"/>
                  <a:gd name="connsiteX6389" fmla="*/ 2270887 w 3159202"/>
                  <a:gd name="connsiteY6389" fmla="*/ 1305693 h 1703481"/>
                  <a:gd name="connsiteX6390" fmla="*/ 2271941 w 3159202"/>
                  <a:gd name="connsiteY6390" fmla="*/ 1307509 h 1703481"/>
                  <a:gd name="connsiteX6391" fmla="*/ 2274066 w 3159202"/>
                  <a:gd name="connsiteY6391" fmla="*/ 1307509 h 1703481"/>
                  <a:gd name="connsiteX6392" fmla="*/ 2274211 w 3159202"/>
                  <a:gd name="connsiteY6392" fmla="*/ 1308725 h 1703481"/>
                  <a:gd name="connsiteX6393" fmla="*/ 2273304 w 3159202"/>
                  <a:gd name="connsiteY6393" fmla="*/ 1310850 h 1703481"/>
                  <a:gd name="connsiteX6394" fmla="*/ 2272995 w 3159202"/>
                  <a:gd name="connsiteY6394" fmla="*/ 1312974 h 1703481"/>
                  <a:gd name="connsiteX6395" fmla="*/ 2272087 w 3159202"/>
                  <a:gd name="connsiteY6395" fmla="*/ 1314644 h 1703481"/>
                  <a:gd name="connsiteX6396" fmla="*/ 2270271 w 3159202"/>
                  <a:gd name="connsiteY6396" fmla="*/ 1315098 h 1703481"/>
                  <a:gd name="connsiteX6397" fmla="*/ 2269217 w 3159202"/>
                  <a:gd name="connsiteY6397" fmla="*/ 1314044 h 1703481"/>
                  <a:gd name="connsiteX6398" fmla="*/ 2266947 w 3159202"/>
                  <a:gd name="connsiteY6398" fmla="*/ 1314044 h 1703481"/>
                  <a:gd name="connsiteX6399" fmla="*/ 2265893 w 3159202"/>
                  <a:gd name="connsiteY6399" fmla="*/ 1314952 h 1703481"/>
                  <a:gd name="connsiteX6400" fmla="*/ 2265585 w 3159202"/>
                  <a:gd name="connsiteY6400" fmla="*/ 1315860 h 1703481"/>
                  <a:gd name="connsiteX6401" fmla="*/ 2264369 w 3159202"/>
                  <a:gd name="connsiteY6401" fmla="*/ 1316314 h 1703481"/>
                  <a:gd name="connsiteX6402" fmla="*/ 2262552 w 3159202"/>
                  <a:gd name="connsiteY6402" fmla="*/ 1315406 h 1703481"/>
                  <a:gd name="connsiteX6403" fmla="*/ 2262552 w 3159202"/>
                  <a:gd name="connsiteY6403" fmla="*/ 1312974 h 1703481"/>
                  <a:gd name="connsiteX6404" fmla="*/ 2262244 w 3159202"/>
                  <a:gd name="connsiteY6404" fmla="*/ 1310850 h 1703481"/>
                  <a:gd name="connsiteX6405" fmla="*/ 2263153 w 3159202"/>
                  <a:gd name="connsiteY6405" fmla="*/ 1308271 h 1703481"/>
                  <a:gd name="connsiteX6406" fmla="*/ 2264206 w 3159202"/>
                  <a:gd name="connsiteY6406" fmla="*/ 1306293 h 1703481"/>
                  <a:gd name="connsiteX6407" fmla="*/ 2264968 w 3159202"/>
                  <a:gd name="connsiteY6407" fmla="*/ 1304169 h 1703481"/>
                  <a:gd name="connsiteX6408" fmla="*/ 2264823 w 3159202"/>
                  <a:gd name="connsiteY6408" fmla="*/ 1302191 h 1703481"/>
                  <a:gd name="connsiteX6409" fmla="*/ 2263915 w 3159202"/>
                  <a:gd name="connsiteY6409" fmla="*/ 1299612 h 1703481"/>
                  <a:gd name="connsiteX6410" fmla="*/ 2264060 w 3159202"/>
                  <a:gd name="connsiteY6410" fmla="*/ 1296434 h 1703481"/>
                  <a:gd name="connsiteX6411" fmla="*/ 2264206 w 3159202"/>
                  <a:gd name="connsiteY6411" fmla="*/ 1295380 h 1703481"/>
                  <a:gd name="connsiteX6412" fmla="*/ 2265423 w 3159202"/>
                  <a:gd name="connsiteY6412" fmla="*/ 1292947 h 1703481"/>
                  <a:gd name="connsiteX6413" fmla="*/ 2265877 w 3159202"/>
                  <a:gd name="connsiteY6413" fmla="*/ 1289461 h 1703481"/>
                  <a:gd name="connsiteX6414" fmla="*/ 2266023 w 3159202"/>
                  <a:gd name="connsiteY6414" fmla="*/ 1288099 h 1703481"/>
                  <a:gd name="connsiteX6415" fmla="*/ 2265261 w 3159202"/>
                  <a:gd name="connsiteY6415" fmla="*/ 1286883 h 1703481"/>
                  <a:gd name="connsiteX6416" fmla="*/ 2262682 w 3159202"/>
                  <a:gd name="connsiteY6416" fmla="*/ 1286883 h 1703481"/>
                  <a:gd name="connsiteX6417" fmla="*/ 2262536 w 3159202"/>
                  <a:gd name="connsiteY6417" fmla="*/ 1285067 h 1703481"/>
                  <a:gd name="connsiteX6418" fmla="*/ 2260104 w 3159202"/>
                  <a:gd name="connsiteY6418" fmla="*/ 1287499 h 1703481"/>
                  <a:gd name="connsiteX6419" fmla="*/ 2256310 w 3159202"/>
                  <a:gd name="connsiteY6419" fmla="*/ 1288407 h 1703481"/>
                  <a:gd name="connsiteX6420" fmla="*/ 2253131 w 3159202"/>
                  <a:gd name="connsiteY6420" fmla="*/ 1287807 h 1703481"/>
                  <a:gd name="connsiteX6421" fmla="*/ 2248591 w 3159202"/>
                  <a:gd name="connsiteY6421" fmla="*/ 1288407 h 1703481"/>
                  <a:gd name="connsiteX6422" fmla="*/ 2244650 w 3159202"/>
                  <a:gd name="connsiteY6422" fmla="*/ 1289007 h 1703481"/>
                  <a:gd name="connsiteX6423" fmla="*/ 2242672 w 3159202"/>
                  <a:gd name="connsiteY6423" fmla="*/ 1288553 h 1703481"/>
                  <a:gd name="connsiteX6424" fmla="*/ 2241310 w 3159202"/>
                  <a:gd name="connsiteY6424" fmla="*/ 1286283 h 1703481"/>
                  <a:gd name="connsiteX6425" fmla="*/ 2238131 w 3159202"/>
                  <a:gd name="connsiteY6425" fmla="*/ 1285229 h 1703481"/>
                  <a:gd name="connsiteX6426" fmla="*/ 2235553 w 3159202"/>
                  <a:gd name="connsiteY6426" fmla="*/ 1284013 h 1703481"/>
                  <a:gd name="connsiteX6427" fmla="*/ 2232067 w 3159202"/>
                  <a:gd name="connsiteY6427" fmla="*/ 1282505 h 1703481"/>
                  <a:gd name="connsiteX6428" fmla="*/ 2231305 w 3159202"/>
                  <a:gd name="connsiteY6428" fmla="*/ 1280380 h 1703481"/>
                  <a:gd name="connsiteX6429" fmla="*/ 2232667 w 3159202"/>
                  <a:gd name="connsiteY6429" fmla="*/ 1276748 h 1703481"/>
                  <a:gd name="connsiteX6430" fmla="*/ 2236299 w 3159202"/>
                  <a:gd name="connsiteY6430" fmla="*/ 1273261 h 1703481"/>
                  <a:gd name="connsiteX6431" fmla="*/ 2238423 w 3159202"/>
                  <a:gd name="connsiteY6431" fmla="*/ 1271137 h 1703481"/>
                  <a:gd name="connsiteX6432" fmla="*/ 2243580 w 3159202"/>
                  <a:gd name="connsiteY6432" fmla="*/ 1268105 h 1703481"/>
                  <a:gd name="connsiteX6433" fmla="*/ 2246304 w 3159202"/>
                  <a:gd name="connsiteY6433" fmla="*/ 1266597 h 1703481"/>
                  <a:gd name="connsiteX6434" fmla="*/ 2249791 w 3159202"/>
                  <a:gd name="connsiteY6434" fmla="*/ 1263256 h 1703481"/>
                  <a:gd name="connsiteX6435" fmla="*/ 2252369 w 3159202"/>
                  <a:gd name="connsiteY6435" fmla="*/ 1261440 h 1703481"/>
                  <a:gd name="connsiteX6436" fmla="*/ 2254493 w 3159202"/>
                  <a:gd name="connsiteY6436" fmla="*/ 1258408 h 1703481"/>
                  <a:gd name="connsiteX6437" fmla="*/ 2254801 w 3159202"/>
                  <a:gd name="connsiteY6437" fmla="*/ 1255684 h 1703481"/>
                  <a:gd name="connsiteX6438" fmla="*/ 2257072 w 3159202"/>
                  <a:gd name="connsiteY6438" fmla="*/ 1252797 h 1703481"/>
                  <a:gd name="connsiteX6439" fmla="*/ 2259050 w 3159202"/>
                  <a:gd name="connsiteY6439" fmla="*/ 1251743 h 1703481"/>
                  <a:gd name="connsiteX6440" fmla="*/ 2262536 w 3159202"/>
                  <a:gd name="connsiteY6440" fmla="*/ 1249311 h 1703481"/>
                  <a:gd name="connsiteX6441" fmla="*/ 2264514 w 3159202"/>
                  <a:gd name="connsiteY6441" fmla="*/ 1249619 h 1703481"/>
                  <a:gd name="connsiteX6442" fmla="*/ 2265276 w 3159202"/>
                  <a:gd name="connsiteY6442" fmla="*/ 1246133 h 1703481"/>
                  <a:gd name="connsiteX6443" fmla="*/ 2268163 w 3159202"/>
                  <a:gd name="connsiteY6443" fmla="*/ 1245370 h 1703481"/>
                  <a:gd name="connsiteX6444" fmla="*/ 2269671 w 3159202"/>
                  <a:gd name="connsiteY6444" fmla="*/ 1243100 h 1703481"/>
                  <a:gd name="connsiteX6445" fmla="*/ 2274520 w 3159202"/>
                  <a:gd name="connsiteY6445" fmla="*/ 1239014 h 1703481"/>
                  <a:gd name="connsiteX6446" fmla="*/ 2276952 w 3159202"/>
                  <a:gd name="connsiteY6446" fmla="*/ 1238706 h 1703481"/>
                  <a:gd name="connsiteX6447" fmla="*/ 2277714 w 3159202"/>
                  <a:gd name="connsiteY6447" fmla="*/ 1235527 h 1703481"/>
                  <a:gd name="connsiteX6448" fmla="*/ 2280147 w 3159202"/>
                  <a:gd name="connsiteY6448" fmla="*/ 1232803 h 1703481"/>
                  <a:gd name="connsiteX6449" fmla="*/ 2283941 w 3159202"/>
                  <a:gd name="connsiteY6449" fmla="*/ 1232203 h 1703481"/>
                  <a:gd name="connsiteX6450" fmla="*/ 2286373 w 3159202"/>
                  <a:gd name="connsiteY6450" fmla="*/ 1227209 h 1703481"/>
                  <a:gd name="connsiteX6451" fmla="*/ 2288644 w 3159202"/>
                  <a:gd name="connsiteY6451" fmla="*/ 1223414 h 1703481"/>
                  <a:gd name="connsiteX6452" fmla="*/ 2291222 w 3159202"/>
                  <a:gd name="connsiteY6452" fmla="*/ 1221744 h 1703481"/>
                  <a:gd name="connsiteX6453" fmla="*/ 2291076 w 3159202"/>
                  <a:gd name="connsiteY6453" fmla="*/ 1220382 h 1703481"/>
                  <a:gd name="connsiteX6454" fmla="*/ 2294708 w 3159202"/>
                  <a:gd name="connsiteY6454" fmla="*/ 1220382 h 1703481"/>
                  <a:gd name="connsiteX6455" fmla="*/ 2294254 w 3159202"/>
                  <a:gd name="connsiteY6455" fmla="*/ 1219166 h 1703481"/>
                  <a:gd name="connsiteX6456" fmla="*/ 2292438 w 3159202"/>
                  <a:gd name="connsiteY6456" fmla="*/ 1218566 h 1703481"/>
                  <a:gd name="connsiteX6457" fmla="*/ 2292584 w 3159202"/>
                  <a:gd name="connsiteY6457" fmla="*/ 1214771 h 1703481"/>
                  <a:gd name="connsiteX6458" fmla="*/ 2294254 w 3159202"/>
                  <a:gd name="connsiteY6458" fmla="*/ 1214317 h 1703481"/>
                  <a:gd name="connsiteX6459" fmla="*/ 2295762 w 3159202"/>
                  <a:gd name="connsiteY6459" fmla="*/ 1211139 h 1703481"/>
                  <a:gd name="connsiteX6460" fmla="*/ 2297124 w 3159202"/>
                  <a:gd name="connsiteY6460" fmla="*/ 1210539 h 1703481"/>
                  <a:gd name="connsiteX6461" fmla="*/ 2298795 w 3159202"/>
                  <a:gd name="connsiteY6461" fmla="*/ 1206744 h 1703481"/>
                  <a:gd name="connsiteX6462" fmla="*/ 2293184 w 3159202"/>
                  <a:gd name="connsiteY6462" fmla="*/ 1206744 h 1703481"/>
                  <a:gd name="connsiteX6463" fmla="*/ 2300011 w 3159202"/>
                  <a:gd name="connsiteY6463" fmla="*/ 1205691 h 1703481"/>
                  <a:gd name="connsiteX6464" fmla="*/ 2301373 w 3159202"/>
                  <a:gd name="connsiteY6464" fmla="*/ 1207198 h 1703481"/>
                  <a:gd name="connsiteX6465" fmla="*/ 2301827 w 3159202"/>
                  <a:gd name="connsiteY6465" fmla="*/ 1202042 h 1703481"/>
                  <a:gd name="connsiteX6466" fmla="*/ 2305459 w 3159202"/>
                  <a:gd name="connsiteY6466" fmla="*/ 1198864 h 1703481"/>
                  <a:gd name="connsiteX6467" fmla="*/ 2307730 w 3159202"/>
                  <a:gd name="connsiteY6467" fmla="*/ 1198864 h 1703481"/>
                  <a:gd name="connsiteX6468" fmla="*/ 2309238 w 3159202"/>
                  <a:gd name="connsiteY6468" fmla="*/ 1197647 h 1703481"/>
                  <a:gd name="connsiteX6469" fmla="*/ 2308783 w 3159202"/>
                  <a:gd name="connsiteY6469" fmla="*/ 1193707 h 1703481"/>
                  <a:gd name="connsiteX6470" fmla="*/ 2311054 w 3159202"/>
                  <a:gd name="connsiteY6470" fmla="*/ 1193399 h 1703481"/>
                  <a:gd name="connsiteX6471" fmla="*/ 2313486 w 3159202"/>
                  <a:gd name="connsiteY6471" fmla="*/ 1189604 h 1703481"/>
                  <a:gd name="connsiteX6472" fmla="*/ 2315756 w 3159202"/>
                  <a:gd name="connsiteY6472" fmla="*/ 1188096 h 1703481"/>
                  <a:gd name="connsiteX6473" fmla="*/ 2317264 w 3159202"/>
                  <a:gd name="connsiteY6473" fmla="*/ 1188242 h 1703481"/>
                  <a:gd name="connsiteX6474" fmla="*/ 2320605 w 3159202"/>
                  <a:gd name="connsiteY6474" fmla="*/ 1186426 h 1703481"/>
                  <a:gd name="connsiteX6475" fmla="*/ 2321821 w 3159202"/>
                  <a:gd name="connsiteY6475" fmla="*/ 1184302 h 1703481"/>
                  <a:gd name="connsiteX6476" fmla="*/ 2322129 w 3159202"/>
                  <a:gd name="connsiteY6476" fmla="*/ 1182324 h 1703481"/>
                  <a:gd name="connsiteX6477" fmla="*/ 2324107 w 3159202"/>
                  <a:gd name="connsiteY6477" fmla="*/ 1181107 h 1703481"/>
                  <a:gd name="connsiteX6478" fmla="*/ 2326540 w 3159202"/>
                  <a:gd name="connsiteY6478" fmla="*/ 1180961 h 1703481"/>
                  <a:gd name="connsiteX6479" fmla="*/ 2327594 w 3159202"/>
                  <a:gd name="connsiteY6479" fmla="*/ 1179291 h 1703481"/>
                  <a:gd name="connsiteX6480" fmla="*/ 2327594 w 3159202"/>
                  <a:gd name="connsiteY6480" fmla="*/ 1176859 h 1703481"/>
                  <a:gd name="connsiteX6481" fmla="*/ 2330026 w 3159202"/>
                  <a:gd name="connsiteY6481" fmla="*/ 1173827 h 1703481"/>
                  <a:gd name="connsiteX6482" fmla="*/ 2332913 w 3159202"/>
                  <a:gd name="connsiteY6482" fmla="*/ 1171556 h 1703481"/>
                  <a:gd name="connsiteX6483" fmla="*/ 2336999 w 3159202"/>
                  <a:gd name="connsiteY6483" fmla="*/ 1171410 h 1703481"/>
                  <a:gd name="connsiteX6484" fmla="*/ 2341394 w 3159202"/>
                  <a:gd name="connsiteY6484" fmla="*/ 1167470 h 1703481"/>
                  <a:gd name="connsiteX6485" fmla="*/ 2341702 w 3159202"/>
                  <a:gd name="connsiteY6485" fmla="*/ 1162621 h 1703481"/>
                  <a:gd name="connsiteX6486" fmla="*/ 2343972 w 3159202"/>
                  <a:gd name="connsiteY6486" fmla="*/ 1159443 h 1703481"/>
                  <a:gd name="connsiteX6487" fmla="*/ 2344118 w 3159202"/>
                  <a:gd name="connsiteY6487" fmla="*/ 1156557 h 1703481"/>
                  <a:gd name="connsiteX6488" fmla="*/ 2347458 w 3159202"/>
                  <a:gd name="connsiteY6488" fmla="*/ 1150184 h 1703481"/>
                  <a:gd name="connsiteX6489" fmla="*/ 2350345 w 3159202"/>
                  <a:gd name="connsiteY6489" fmla="*/ 1146276 h 1703481"/>
                  <a:gd name="connsiteX6490" fmla="*/ 2353523 w 3159202"/>
                  <a:gd name="connsiteY6490" fmla="*/ 1143665 h 1703481"/>
                  <a:gd name="connsiteX6491" fmla="*/ 2359133 w 3159202"/>
                  <a:gd name="connsiteY6491" fmla="*/ 1140633 h 1703481"/>
                  <a:gd name="connsiteX6492" fmla="*/ 2363982 w 3159202"/>
                  <a:gd name="connsiteY6492" fmla="*/ 1137001 h 1703481"/>
                  <a:gd name="connsiteX6493" fmla="*/ 2369739 w 3159202"/>
                  <a:gd name="connsiteY6493" fmla="*/ 1128812 h 1703481"/>
                  <a:gd name="connsiteX6494" fmla="*/ 2373079 w 3159202"/>
                  <a:gd name="connsiteY6494" fmla="*/ 1122293 h 1703481"/>
                  <a:gd name="connsiteX6495" fmla="*/ 2378835 w 3159202"/>
                  <a:gd name="connsiteY6495" fmla="*/ 1115920 h 1703481"/>
                  <a:gd name="connsiteX6496" fmla="*/ 2383992 w 3159202"/>
                  <a:gd name="connsiteY6496" fmla="*/ 1112888 h 1703481"/>
                  <a:gd name="connsiteX6497" fmla="*/ 2390057 w 3159202"/>
                  <a:gd name="connsiteY6497" fmla="*/ 1110763 h 1703481"/>
                  <a:gd name="connsiteX6498" fmla="*/ 2393397 w 3159202"/>
                  <a:gd name="connsiteY6498" fmla="*/ 1108493 h 1703481"/>
                  <a:gd name="connsiteX6499" fmla="*/ 2397938 w 3159202"/>
                  <a:gd name="connsiteY6499" fmla="*/ 1106223 h 1703481"/>
                  <a:gd name="connsiteX6500" fmla="*/ 2397938 w 3159202"/>
                  <a:gd name="connsiteY6500" fmla="*/ 1108493 h 1703481"/>
                  <a:gd name="connsiteX6501" fmla="*/ 2400662 w 3159202"/>
                  <a:gd name="connsiteY6501" fmla="*/ 1109547 h 1703481"/>
                  <a:gd name="connsiteX6502" fmla="*/ 2404148 w 3159202"/>
                  <a:gd name="connsiteY6502" fmla="*/ 1108639 h 1703481"/>
                  <a:gd name="connsiteX6503" fmla="*/ 2406873 w 3159202"/>
                  <a:gd name="connsiteY6503" fmla="*/ 1106661 h 1703481"/>
                  <a:gd name="connsiteX6504" fmla="*/ 2412175 w 3159202"/>
                  <a:gd name="connsiteY6504" fmla="*/ 1105299 h 1703481"/>
                  <a:gd name="connsiteX6505" fmla="*/ 2416716 w 3159202"/>
                  <a:gd name="connsiteY6505" fmla="*/ 1105899 h 1703481"/>
                  <a:gd name="connsiteX6506" fmla="*/ 2422326 w 3159202"/>
                  <a:gd name="connsiteY6506" fmla="*/ 1106807 h 1703481"/>
                  <a:gd name="connsiteX6507" fmla="*/ 2426413 w 3159202"/>
                  <a:gd name="connsiteY6507" fmla="*/ 1106953 h 1703481"/>
                  <a:gd name="connsiteX6508" fmla="*/ 2432931 w 3159202"/>
                  <a:gd name="connsiteY6508" fmla="*/ 1106499 h 1703481"/>
                  <a:gd name="connsiteX6509" fmla="*/ 2439596 w 3159202"/>
                  <a:gd name="connsiteY6509" fmla="*/ 1105590 h 1703481"/>
                  <a:gd name="connsiteX6510" fmla="*/ 2440958 w 3159202"/>
                  <a:gd name="connsiteY6510" fmla="*/ 1105590 h 1703481"/>
                  <a:gd name="connsiteX6511" fmla="*/ 2442628 w 3159202"/>
                  <a:gd name="connsiteY6511" fmla="*/ 1106353 h 1703481"/>
                  <a:gd name="connsiteX6512" fmla="*/ 2443391 w 3159202"/>
                  <a:gd name="connsiteY6512" fmla="*/ 1105445 h 1703481"/>
                  <a:gd name="connsiteX6513" fmla="*/ 2448385 w 3159202"/>
                  <a:gd name="connsiteY6513" fmla="*/ 1104990 h 1703481"/>
                  <a:gd name="connsiteX6514" fmla="*/ 2450363 w 3159202"/>
                  <a:gd name="connsiteY6514" fmla="*/ 1106207 h 1703481"/>
                  <a:gd name="connsiteX6515" fmla="*/ 2452034 w 3159202"/>
                  <a:gd name="connsiteY6515" fmla="*/ 1105607 h 1703481"/>
                  <a:gd name="connsiteX6516" fmla="*/ 2454304 w 3159202"/>
                  <a:gd name="connsiteY6516" fmla="*/ 1105299 h 1703481"/>
                  <a:gd name="connsiteX6517" fmla="*/ 2454304 w 3159202"/>
                  <a:gd name="connsiteY6517" fmla="*/ 1107731 h 1703481"/>
                  <a:gd name="connsiteX6518" fmla="*/ 2451125 w 3159202"/>
                  <a:gd name="connsiteY6518" fmla="*/ 1109855 h 1703481"/>
                  <a:gd name="connsiteX6519" fmla="*/ 2449147 w 3159202"/>
                  <a:gd name="connsiteY6519" fmla="*/ 1111363 h 1703481"/>
                  <a:gd name="connsiteX6520" fmla="*/ 2449001 w 3159202"/>
                  <a:gd name="connsiteY6520" fmla="*/ 1112417 h 1703481"/>
                  <a:gd name="connsiteX6521" fmla="*/ 2451580 w 3159202"/>
                  <a:gd name="connsiteY6521" fmla="*/ 1113180 h 1703481"/>
                  <a:gd name="connsiteX6522" fmla="*/ 2454304 w 3159202"/>
                  <a:gd name="connsiteY6522" fmla="*/ 1113180 h 1703481"/>
                  <a:gd name="connsiteX6523" fmla="*/ 2455066 w 3159202"/>
                  <a:gd name="connsiteY6523" fmla="*/ 1115158 h 1703481"/>
                  <a:gd name="connsiteX6524" fmla="*/ 2456120 w 3159202"/>
                  <a:gd name="connsiteY6524" fmla="*/ 1116374 h 1703481"/>
                  <a:gd name="connsiteX6525" fmla="*/ 2457482 w 3159202"/>
                  <a:gd name="connsiteY6525" fmla="*/ 1115012 h 1703481"/>
                  <a:gd name="connsiteX6526" fmla="*/ 2459752 w 3159202"/>
                  <a:gd name="connsiteY6526" fmla="*/ 1113342 h 1703481"/>
                  <a:gd name="connsiteX6527" fmla="*/ 2461114 w 3159202"/>
                  <a:gd name="connsiteY6527" fmla="*/ 1113942 h 1703481"/>
                  <a:gd name="connsiteX6528" fmla="*/ 2464001 w 3159202"/>
                  <a:gd name="connsiteY6528" fmla="*/ 1112725 h 1703481"/>
                  <a:gd name="connsiteX6529" fmla="*/ 2463093 w 3159202"/>
                  <a:gd name="connsiteY6529" fmla="*/ 1111055 h 1703481"/>
                  <a:gd name="connsiteX6530" fmla="*/ 2461277 w 3159202"/>
                  <a:gd name="connsiteY6530" fmla="*/ 1110001 h 1703481"/>
                  <a:gd name="connsiteX6531" fmla="*/ 2462493 w 3159202"/>
                  <a:gd name="connsiteY6531" fmla="*/ 1107423 h 1703481"/>
                  <a:gd name="connsiteX6532" fmla="*/ 2461893 w 3159202"/>
                  <a:gd name="connsiteY6532" fmla="*/ 1106061 h 1703481"/>
                  <a:gd name="connsiteX6533" fmla="*/ 2463109 w 3159202"/>
                  <a:gd name="connsiteY6533" fmla="*/ 1103791 h 1703481"/>
                  <a:gd name="connsiteX6534" fmla="*/ 2465833 w 3159202"/>
                  <a:gd name="connsiteY6534" fmla="*/ 1103337 h 1703481"/>
                  <a:gd name="connsiteX6535" fmla="*/ 2468411 w 3159202"/>
                  <a:gd name="connsiteY6535" fmla="*/ 1103645 h 1703481"/>
                  <a:gd name="connsiteX6536" fmla="*/ 2469774 w 3159202"/>
                  <a:gd name="connsiteY6536" fmla="*/ 1104699 h 1703481"/>
                  <a:gd name="connsiteX6537" fmla="*/ 2469774 w 3159202"/>
                  <a:gd name="connsiteY6537" fmla="*/ 1105607 h 1703481"/>
                  <a:gd name="connsiteX6538" fmla="*/ 2470990 w 3159202"/>
                  <a:gd name="connsiteY6538" fmla="*/ 1107115 h 1703481"/>
                  <a:gd name="connsiteX6539" fmla="*/ 2473260 w 3159202"/>
                  <a:gd name="connsiteY6539" fmla="*/ 1106969 h 1703481"/>
                  <a:gd name="connsiteX6540" fmla="*/ 2476146 w 3159202"/>
                  <a:gd name="connsiteY6540" fmla="*/ 1106969 h 1703481"/>
                  <a:gd name="connsiteX6541" fmla="*/ 2479487 w 3159202"/>
                  <a:gd name="connsiteY6541" fmla="*/ 1108331 h 1703481"/>
                  <a:gd name="connsiteX6542" fmla="*/ 2481611 w 3159202"/>
                  <a:gd name="connsiteY6542" fmla="*/ 1108639 h 1703481"/>
                  <a:gd name="connsiteX6543" fmla="*/ 2483427 w 3159202"/>
                  <a:gd name="connsiteY6543" fmla="*/ 1109093 h 1703481"/>
                  <a:gd name="connsiteX6544" fmla="*/ 2484789 w 3159202"/>
                  <a:gd name="connsiteY6544" fmla="*/ 1111071 h 1703481"/>
                  <a:gd name="connsiteX6545" fmla="*/ 2486768 w 3159202"/>
                  <a:gd name="connsiteY6545" fmla="*/ 1111834 h 1703481"/>
                  <a:gd name="connsiteX6546" fmla="*/ 2487984 w 3159202"/>
                  <a:gd name="connsiteY6546" fmla="*/ 1109855 h 1703481"/>
                  <a:gd name="connsiteX6547" fmla="*/ 2489492 w 3159202"/>
                  <a:gd name="connsiteY6547" fmla="*/ 1109855 h 1703481"/>
                  <a:gd name="connsiteX6548" fmla="*/ 2491616 w 3159202"/>
                  <a:gd name="connsiteY6548" fmla="*/ 1111363 h 1703481"/>
                  <a:gd name="connsiteX6549" fmla="*/ 2492978 w 3159202"/>
                  <a:gd name="connsiteY6549" fmla="*/ 1111055 h 1703481"/>
                  <a:gd name="connsiteX6550" fmla="*/ 2494032 w 3159202"/>
                  <a:gd name="connsiteY6550" fmla="*/ 1109547 h 1703481"/>
                  <a:gd name="connsiteX6551" fmla="*/ 2492816 w 3159202"/>
                  <a:gd name="connsiteY6551" fmla="*/ 1107877 h 1703481"/>
                  <a:gd name="connsiteX6552" fmla="*/ 2494032 w 3159202"/>
                  <a:gd name="connsiteY6552" fmla="*/ 1106661 h 1703481"/>
                  <a:gd name="connsiteX6553" fmla="*/ 2498427 w 3159202"/>
                  <a:gd name="connsiteY6553" fmla="*/ 1105753 h 1703481"/>
                  <a:gd name="connsiteX6554" fmla="*/ 2502059 w 3159202"/>
                  <a:gd name="connsiteY6554" fmla="*/ 1105753 h 1703481"/>
                  <a:gd name="connsiteX6555" fmla="*/ 2504329 w 3159202"/>
                  <a:gd name="connsiteY6555" fmla="*/ 1105899 h 1703481"/>
                  <a:gd name="connsiteX6556" fmla="*/ 2505383 w 3159202"/>
                  <a:gd name="connsiteY6556" fmla="*/ 1107877 h 1703481"/>
                  <a:gd name="connsiteX6557" fmla="*/ 2505383 w 3159202"/>
                  <a:gd name="connsiteY6557" fmla="*/ 1109385 h 1703481"/>
                  <a:gd name="connsiteX6558" fmla="*/ 2506291 w 3159202"/>
                  <a:gd name="connsiteY6558" fmla="*/ 1111201 h 1703481"/>
                  <a:gd name="connsiteX6559" fmla="*/ 2508107 w 3159202"/>
                  <a:gd name="connsiteY6559" fmla="*/ 1112109 h 1703481"/>
                  <a:gd name="connsiteX6560" fmla="*/ 2510994 w 3159202"/>
                  <a:gd name="connsiteY6560" fmla="*/ 1111201 h 1703481"/>
                  <a:gd name="connsiteX6561" fmla="*/ 2512356 w 3159202"/>
                  <a:gd name="connsiteY6561" fmla="*/ 1111801 h 1703481"/>
                  <a:gd name="connsiteX6562" fmla="*/ 2514173 w 3159202"/>
                  <a:gd name="connsiteY6562" fmla="*/ 1110439 h 1703481"/>
                  <a:gd name="connsiteX6563" fmla="*/ 2516151 w 3159202"/>
                  <a:gd name="connsiteY6563" fmla="*/ 1111801 h 1703481"/>
                  <a:gd name="connsiteX6564" fmla="*/ 2516151 w 3159202"/>
                  <a:gd name="connsiteY6564" fmla="*/ 1108315 h 1703481"/>
                  <a:gd name="connsiteX6565" fmla="*/ 2517059 w 3159202"/>
                  <a:gd name="connsiteY6565" fmla="*/ 1107553 h 1703481"/>
                  <a:gd name="connsiteX6566" fmla="*/ 2516459 w 3159202"/>
                  <a:gd name="connsiteY6566" fmla="*/ 1106191 h 1703481"/>
                  <a:gd name="connsiteX6567" fmla="*/ 2514334 w 3159202"/>
                  <a:gd name="connsiteY6567" fmla="*/ 1106645 h 1703481"/>
                  <a:gd name="connsiteX6568" fmla="*/ 2512518 w 3159202"/>
                  <a:gd name="connsiteY6568" fmla="*/ 1106953 h 1703481"/>
                  <a:gd name="connsiteX6569" fmla="*/ 2511464 w 3159202"/>
                  <a:gd name="connsiteY6569" fmla="*/ 1105899 h 1703481"/>
                  <a:gd name="connsiteX6570" fmla="*/ 2512226 w 3159202"/>
                  <a:gd name="connsiteY6570" fmla="*/ 1103628 h 1703481"/>
                  <a:gd name="connsiteX6571" fmla="*/ 2513281 w 3159202"/>
                  <a:gd name="connsiteY6571" fmla="*/ 1101358 h 1703481"/>
                  <a:gd name="connsiteX6572" fmla="*/ 2515259 w 3159202"/>
                  <a:gd name="connsiteY6572" fmla="*/ 1099996 h 1703481"/>
                  <a:gd name="connsiteX6573" fmla="*/ 2515405 w 3159202"/>
                  <a:gd name="connsiteY6573" fmla="*/ 1101358 h 1703481"/>
                  <a:gd name="connsiteX6574" fmla="*/ 2515405 w 3159202"/>
                  <a:gd name="connsiteY6574" fmla="*/ 1102720 h 1703481"/>
                  <a:gd name="connsiteX6575" fmla="*/ 2517091 w 3159202"/>
                  <a:gd name="connsiteY6575" fmla="*/ 1103320 h 1703481"/>
                  <a:gd name="connsiteX6576" fmla="*/ 2518291 w 3159202"/>
                  <a:gd name="connsiteY6576" fmla="*/ 1102558 h 1703481"/>
                  <a:gd name="connsiteX6577" fmla="*/ 2521778 w 3159202"/>
                  <a:gd name="connsiteY6577" fmla="*/ 1102866 h 1703481"/>
                  <a:gd name="connsiteX6578" fmla="*/ 2521778 w 3159202"/>
                  <a:gd name="connsiteY6578" fmla="*/ 1101504 h 1703481"/>
                  <a:gd name="connsiteX6579" fmla="*/ 2519653 w 3159202"/>
                  <a:gd name="connsiteY6579" fmla="*/ 1100450 h 1703481"/>
                  <a:gd name="connsiteX6580" fmla="*/ 2519199 w 3159202"/>
                  <a:gd name="connsiteY6580" fmla="*/ 1099234 h 1703481"/>
                  <a:gd name="connsiteX6581" fmla="*/ 2519653 w 3159202"/>
                  <a:gd name="connsiteY6581" fmla="*/ 1098180 h 1703481"/>
                  <a:gd name="connsiteX6582" fmla="*/ 2518599 w 3159202"/>
                  <a:gd name="connsiteY6582" fmla="*/ 1097126 h 1703481"/>
                  <a:gd name="connsiteX6583" fmla="*/ 2518599 w 3159202"/>
                  <a:gd name="connsiteY6583" fmla="*/ 1095618 h 1703481"/>
                  <a:gd name="connsiteX6584" fmla="*/ 2520578 w 3159202"/>
                  <a:gd name="connsiteY6584" fmla="*/ 1095472 h 1703481"/>
                  <a:gd name="connsiteX6585" fmla="*/ 2523156 w 3159202"/>
                  <a:gd name="connsiteY6585" fmla="*/ 1094110 h 1703481"/>
                  <a:gd name="connsiteX6586" fmla="*/ 2525426 w 3159202"/>
                  <a:gd name="connsiteY6586" fmla="*/ 1092132 h 1703481"/>
                  <a:gd name="connsiteX6587" fmla="*/ 2528458 w 3159202"/>
                  <a:gd name="connsiteY6587" fmla="*/ 1091369 h 1703481"/>
                  <a:gd name="connsiteX6588" fmla="*/ 2532253 w 3159202"/>
                  <a:gd name="connsiteY6588" fmla="*/ 1091823 h 1703481"/>
                  <a:gd name="connsiteX6589" fmla="*/ 2536955 w 3159202"/>
                  <a:gd name="connsiteY6589" fmla="*/ 1093639 h 1703481"/>
                  <a:gd name="connsiteX6590" fmla="*/ 2542420 w 3159202"/>
                  <a:gd name="connsiteY6590" fmla="*/ 1095618 h 1703481"/>
                  <a:gd name="connsiteX6591" fmla="*/ 2546053 w 3159202"/>
                  <a:gd name="connsiteY6591" fmla="*/ 1096380 h 1703481"/>
                  <a:gd name="connsiteX6592" fmla="*/ 2548323 w 3159202"/>
                  <a:gd name="connsiteY6592" fmla="*/ 1097742 h 1703481"/>
                  <a:gd name="connsiteX6593" fmla="*/ 2549831 w 3159202"/>
                  <a:gd name="connsiteY6593" fmla="*/ 1099720 h 1703481"/>
                  <a:gd name="connsiteX6594" fmla="*/ 2553009 w 3159202"/>
                  <a:gd name="connsiteY6594" fmla="*/ 1099266 h 1703481"/>
                  <a:gd name="connsiteX6595" fmla="*/ 2553771 w 3159202"/>
                  <a:gd name="connsiteY6595" fmla="*/ 1100629 h 1703481"/>
                  <a:gd name="connsiteX6596" fmla="*/ 2549231 w 3159202"/>
                  <a:gd name="connsiteY6596" fmla="*/ 1102299 h 1703481"/>
                  <a:gd name="connsiteX6597" fmla="*/ 2550739 w 3159202"/>
                  <a:gd name="connsiteY6597" fmla="*/ 1102899 h 1703481"/>
                  <a:gd name="connsiteX6598" fmla="*/ 2553771 w 3159202"/>
                  <a:gd name="connsiteY6598" fmla="*/ 1105169 h 1703481"/>
                  <a:gd name="connsiteX6599" fmla="*/ 2556658 w 3159202"/>
                  <a:gd name="connsiteY6599" fmla="*/ 1104569 h 1703481"/>
                  <a:gd name="connsiteX6600" fmla="*/ 2558020 w 3159202"/>
                  <a:gd name="connsiteY6600" fmla="*/ 1103807 h 1703481"/>
                  <a:gd name="connsiteX6601" fmla="*/ 2558020 w 3159202"/>
                  <a:gd name="connsiteY6601" fmla="*/ 1099720 h 1703481"/>
                  <a:gd name="connsiteX6602" fmla="*/ 2563484 w 3159202"/>
                  <a:gd name="connsiteY6602" fmla="*/ 1100320 h 1703481"/>
                  <a:gd name="connsiteX6603" fmla="*/ 2568025 w 3159202"/>
                  <a:gd name="connsiteY6603" fmla="*/ 1100921 h 1703481"/>
                  <a:gd name="connsiteX6604" fmla="*/ 2571657 w 3159202"/>
                  <a:gd name="connsiteY6604" fmla="*/ 1101974 h 1703481"/>
                  <a:gd name="connsiteX6605" fmla="*/ 2574544 w 3159202"/>
                  <a:gd name="connsiteY6605" fmla="*/ 1107277 h 1703481"/>
                  <a:gd name="connsiteX6606" fmla="*/ 2574544 w 3159202"/>
                  <a:gd name="connsiteY6606" fmla="*/ 1109093 h 1703481"/>
                  <a:gd name="connsiteX6607" fmla="*/ 2577267 w 3159202"/>
                  <a:gd name="connsiteY6607" fmla="*/ 1110001 h 1703481"/>
                  <a:gd name="connsiteX6608" fmla="*/ 2578776 w 3159202"/>
                  <a:gd name="connsiteY6608" fmla="*/ 1110763 h 1703481"/>
                  <a:gd name="connsiteX6609" fmla="*/ 2581046 w 3159202"/>
                  <a:gd name="connsiteY6609" fmla="*/ 1110909 h 1703481"/>
                  <a:gd name="connsiteX6610" fmla="*/ 2582554 w 3159202"/>
                  <a:gd name="connsiteY6610" fmla="*/ 1110601 h 1703481"/>
                  <a:gd name="connsiteX6611" fmla="*/ 2586641 w 3159202"/>
                  <a:gd name="connsiteY6611" fmla="*/ 1113488 h 1703481"/>
                  <a:gd name="connsiteX6612" fmla="*/ 2584824 w 3159202"/>
                  <a:gd name="connsiteY6612" fmla="*/ 1113796 h 1703481"/>
                  <a:gd name="connsiteX6613" fmla="*/ 2582100 w 3159202"/>
                  <a:gd name="connsiteY6613" fmla="*/ 1116520 h 1703481"/>
                  <a:gd name="connsiteX6614" fmla="*/ 2577705 w 3159202"/>
                  <a:gd name="connsiteY6614" fmla="*/ 1117120 h 1703481"/>
                  <a:gd name="connsiteX6615" fmla="*/ 2574673 w 3159202"/>
                  <a:gd name="connsiteY6615" fmla="*/ 1116812 h 1703481"/>
                  <a:gd name="connsiteX6616" fmla="*/ 2571949 w 3159202"/>
                  <a:gd name="connsiteY6616" fmla="*/ 1116050 h 1703481"/>
                  <a:gd name="connsiteX6617" fmla="*/ 2568609 w 3159202"/>
                  <a:gd name="connsiteY6617" fmla="*/ 1115596 h 1703481"/>
                  <a:gd name="connsiteX6618" fmla="*/ 2565722 w 3159202"/>
                  <a:gd name="connsiteY6618" fmla="*/ 1118320 h 1703481"/>
                  <a:gd name="connsiteX6619" fmla="*/ 2561636 w 3159202"/>
                  <a:gd name="connsiteY6619" fmla="*/ 1118012 h 1703481"/>
                  <a:gd name="connsiteX6620" fmla="*/ 2562852 w 3159202"/>
                  <a:gd name="connsiteY6620" fmla="*/ 1121190 h 1703481"/>
                  <a:gd name="connsiteX6621" fmla="*/ 2562706 w 3159202"/>
                  <a:gd name="connsiteY6621" fmla="*/ 1123314 h 1703481"/>
                  <a:gd name="connsiteX6622" fmla="*/ 2564831 w 3159202"/>
                  <a:gd name="connsiteY6622" fmla="*/ 1124676 h 1703481"/>
                  <a:gd name="connsiteX6623" fmla="*/ 2565884 w 3159202"/>
                  <a:gd name="connsiteY6623" fmla="*/ 1127855 h 1703481"/>
                  <a:gd name="connsiteX6624" fmla="*/ 2569517 w 3159202"/>
                  <a:gd name="connsiteY6624" fmla="*/ 1127855 h 1703481"/>
                  <a:gd name="connsiteX6625" fmla="*/ 2571187 w 3159202"/>
                  <a:gd name="connsiteY6625" fmla="*/ 1127255 h 1703481"/>
                  <a:gd name="connsiteX6626" fmla="*/ 2572549 w 3159202"/>
                  <a:gd name="connsiteY6626" fmla="*/ 1128471 h 1703481"/>
                  <a:gd name="connsiteX6627" fmla="*/ 2574673 w 3159202"/>
                  <a:gd name="connsiteY6627" fmla="*/ 1127417 h 1703481"/>
                  <a:gd name="connsiteX6628" fmla="*/ 2581338 w 3159202"/>
                  <a:gd name="connsiteY6628" fmla="*/ 1127271 h 1703481"/>
                  <a:gd name="connsiteX6629" fmla="*/ 2583316 w 3159202"/>
                  <a:gd name="connsiteY6629" fmla="*/ 1125147 h 1703481"/>
                  <a:gd name="connsiteX6630" fmla="*/ 2582100 w 3159202"/>
                  <a:gd name="connsiteY6630" fmla="*/ 1122569 h 1703481"/>
                  <a:gd name="connsiteX6631" fmla="*/ 2586641 w 3159202"/>
                  <a:gd name="connsiteY6631" fmla="*/ 1122114 h 1703481"/>
                  <a:gd name="connsiteX6632" fmla="*/ 2586641 w 3159202"/>
                  <a:gd name="connsiteY6632" fmla="*/ 1120606 h 1703481"/>
                  <a:gd name="connsiteX6633" fmla="*/ 2588149 w 3159202"/>
                  <a:gd name="connsiteY6633" fmla="*/ 1120298 h 1703481"/>
                  <a:gd name="connsiteX6634" fmla="*/ 2588149 w 3159202"/>
                  <a:gd name="connsiteY6634" fmla="*/ 1121660 h 1703481"/>
                  <a:gd name="connsiteX6635" fmla="*/ 2590273 w 3159202"/>
                  <a:gd name="connsiteY6635" fmla="*/ 1122260 h 1703481"/>
                  <a:gd name="connsiteX6636" fmla="*/ 2591181 w 3159202"/>
                  <a:gd name="connsiteY6636" fmla="*/ 1124076 h 1703481"/>
                  <a:gd name="connsiteX6637" fmla="*/ 2594068 w 3159202"/>
                  <a:gd name="connsiteY6637" fmla="*/ 1126055 h 1703481"/>
                  <a:gd name="connsiteX6638" fmla="*/ 2598770 w 3159202"/>
                  <a:gd name="connsiteY6638" fmla="*/ 1126055 h 1703481"/>
                  <a:gd name="connsiteX6639" fmla="*/ 2600440 w 3159202"/>
                  <a:gd name="connsiteY6639" fmla="*/ 1122422 h 1703481"/>
                  <a:gd name="connsiteX6640" fmla="*/ 2601803 w 3159202"/>
                  <a:gd name="connsiteY6640" fmla="*/ 1119390 h 1703481"/>
                  <a:gd name="connsiteX6641" fmla="*/ 2605742 w 3159202"/>
                  <a:gd name="connsiteY6641" fmla="*/ 1118628 h 1703481"/>
                  <a:gd name="connsiteX6642" fmla="*/ 2607559 w 3159202"/>
                  <a:gd name="connsiteY6642" fmla="*/ 1118628 h 1703481"/>
                  <a:gd name="connsiteX6643" fmla="*/ 2607559 w 3159202"/>
                  <a:gd name="connsiteY6643" fmla="*/ 1117720 h 1703481"/>
                  <a:gd name="connsiteX6644" fmla="*/ 2606343 w 3159202"/>
                  <a:gd name="connsiteY6644" fmla="*/ 1117412 h 1703481"/>
                  <a:gd name="connsiteX6645" fmla="*/ 2607559 w 3159202"/>
                  <a:gd name="connsiteY6645" fmla="*/ 1116196 h 1703481"/>
                  <a:gd name="connsiteX6646" fmla="*/ 2607559 w 3159202"/>
                  <a:gd name="connsiteY6646" fmla="*/ 1113763 h 1703481"/>
                  <a:gd name="connsiteX6647" fmla="*/ 2611192 w 3159202"/>
                  <a:gd name="connsiteY6647" fmla="*/ 1112855 h 1703481"/>
                  <a:gd name="connsiteX6648" fmla="*/ 2613169 w 3159202"/>
                  <a:gd name="connsiteY6648" fmla="*/ 1113909 h 1703481"/>
                  <a:gd name="connsiteX6649" fmla="*/ 2614386 w 3159202"/>
                  <a:gd name="connsiteY6649" fmla="*/ 1112547 h 1703481"/>
                  <a:gd name="connsiteX6650" fmla="*/ 2616202 w 3159202"/>
                  <a:gd name="connsiteY6650" fmla="*/ 1111785 h 1703481"/>
                  <a:gd name="connsiteX6651" fmla="*/ 2616202 w 3159202"/>
                  <a:gd name="connsiteY6651" fmla="*/ 1113147 h 1703481"/>
                  <a:gd name="connsiteX6652" fmla="*/ 2614986 w 3159202"/>
                  <a:gd name="connsiteY6652" fmla="*/ 1114509 h 1703481"/>
                  <a:gd name="connsiteX6653" fmla="*/ 2617418 w 3159202"/>
                  <a:gd name="connsiteY6653" fmla="*/ 1115871 h 1703481"/>
                  <a:gd name="connsiteX6654" fmla="*/ 2619088 w 3159202"/>
                  <a:gd name="connsiteY6654" fmla="*/ 1117379 h 1703481"/>
                  <a:gd name="connsiteX6655" fmla="*/ 2618180 w 3159202"/>
                  <a:gd name="connsiteY6655" fmla="*/ 1119358 h 1703481"/>
                  <a:gd name="connsiteX6656" fmla="*/ 2619850 w 3159202"/>
                  <a:gd name="connsiteY6656" fmla="*/ 1121174 h 1703481"/>
                  <a:gd name="connsiteX6657" fmla="*/ 2625461 w 3159202"/>
                  <a:gd name="connsiteY6657" fmla="*/ 1122228 h 1703481"/>
                  <a:gd name="connsiteX6658" fmla="*/ 2627277 w 3159202"/>
                  <a:gd name="connsiteY6658" fmla="*/ 1121012 h 1703481"/>
                  <a:gd name="connsiteX6659" fmla="*/ 2628494 w 3159202"/>
                  <a:gd name="connsiteY6659" fmla="*/ 1117979 h 1703481"/>
                  <a:gd name="connsiteX6660" fmla="*/ 2628494 w 3159202"/>
                  <a:gd name="connsiteY6660" fmla="*/ 1116163 h 1703481"/>
                  <a:gd name="connsiteX6661" fmla="*/ 2627440 w 3159202"/>
                  <a:gd name="connsiteY6661" fmla="*/ 1114185 h 1703481"/>
                  <a:gd name="connsiteX6662" fmla="*/ 2629710 w 3159202"/>
                  <a:gd name="connsiteY6662" fmla="*/ 1113423 h 1703481"/>
                  <a:gd name="connsiteX6663" fmla="*/ 2631980 w 3159202"/>
                  <a:gd name="connsiteY6663" fmla="*/ 1113423 h 1703481"/>
                  <a:gd name="connsiteX6664" fmla="*/ 2633034 w 3159202"/>
                  <a:gd name="connsiteY6664" fmla="*/ 1114639 h 1703481"/>
                  <a:gd name="connsiteX6665" fmla="*/ 2634542 w 3159202"/>
                  <a:gd name="connsiteY6665" fmla="*/ 1116147 h 1703481"/>
                  <a:gd name="connsiteX6666" fmla="*/ 2636666 w 3159202"/>
                  <a:gd name="connsiteY6666" fmla="*/ 1117201 h 1703481"/>
                  <a:gd name="connsiteX6667" fmla="*/ 2637883 w 3159202"/>
                  <a:gd name="connsiteY6667" fmla="*/ 1117201 h 1703481"/>
                  <a:gd name="connsiteX6668" fmla="*/ 2637883 w 3159202"/>
                  <a:gd name="connsiteY6668" fmla="*/ 1113861 h 1703481"/>
                  <a:gd name="connsiteX6669" fmla="*/ 2640914 w 3159202"/>
                  <a:gd name="connsiteY6669" fmla="*/ 1113861 h 1703481"/>
                  <a:gd name="connsiteX6670" fmla="*/ 2641677 w 3159202"/>
                  <a:gd name="connsiteY6670" fmla="*/ 1114623 h 1703481"/>
                  <a:gd name="connsiteX6671" fmla="*/ 2643039 w 3159202"/>
                  <a:gd name="connsiteY6671" fmla="*/ 1114477 h 1703481"/>
                  <a:gd name="connsiteX6672" fmla="*/ 2645763 w 3159202"/>
                  <a:gd name="connsiteY6672" fmla="*/ 1115531 h 1703481"/>
                  <a:gd name="connsiteX6673" fmla="*/ 2645763 w 3159202"/>
                  <a:gd name="connsiteY6673" fmla="*/ 1108558 h 1703481"/>
                  <a:gd name="connsiteX6674" fmla="*/ 2644855 w 3159202"/>
                  <a:gd name="connsiteY6674" fmla="*/ 1107196 h 1703481"/>
                  <a:gd name="connsiteX6675" fmla="*/ 2642731 w 3159202"/>
                  <a:gd name="connsiteY6675" fmla="*/ 1105380 h 1703481"/>
                  <a:gd name="connsiteX6676" fmla="*/ 2642131 w 3159202"/>
                  <a:gd name="connsiteY6676" fmla="*/ 1103401 h 1703481"/>
                  <a:gd name="connsiteX6677" fmla="*/ 2641823 w 3159202"/>
                  <a:gd name="connsiteY6677" fmla="*/ 1101423 h 1703481"/>
                  <a:gd name="connsiteX6678" fmla="*/ 2639698 w 3159202"/>
                  <a:gd name="connsiteY6678" fmla="*/ 1102477 h 1703481"/>
                  <a:gd name="connsiteX6679" fmla="*/ 2637428 w 3159202"/>
                  <a:gd name="connsiteY6679" fmla="*/ 1103077 h 1703481"/>
                  <a:gd name="connsiteX6680" fmla="*/ 2634250 w 3159202"/>
                  <a:gd name="connsiteY6680" fmla="*/ 1099591 h 1703481"/>
                  <a:gd name="connsiteX6681" fmla="*/ 2633034 w 3159202"/>
                  <a:gd name="connsiteY6681" fmla="*/ 1100953 h 1703481"/>
                  <a:gd name="connsiteX6682" fmla="*/ 2630310 w 3159202"/>
                  <a:gd name="connsiteY6682" fmla="*/ 1099591 h 1703481"/>
                  <a:gd name="connsiteX6683" fmla="*/ 2631980 w 3159202"/>
                  <a:gd name="connsiteY6683" fmla="*/ 1103677 h 1703481"/>
                  <a:gd name="connsiteX6684" fmla="*/ 2632126 w 3159202"/>
                  <a:gd name="connsiteY6684" fmla="*/ 1104893 h 1703481"/>
                  <a:gd name="connsiteX6685" fmla="*/ 2630001 w 3159202"/>
                  <a:gd name="connsiteY6685" fmla="*/ 1104585 h 1703481"/>
                  <a:gd name="connsiteX6686" fmla="*/ 2629094 w 3159202"/>
                  <a:gd name="connsiteY6686" fmla="*/ 1100791 h 1703481"/>
                  <a:gd name="connsiteX6687" fmla="*/ 2627731 w 3159202"/>
                  <a:gd name="connsiteY6687" fmla="*/ 1102769 h 1703481"/>
                  <a:gd name="connsiteX6688" fmla="*/ 2627131 w 3159202"/>
                  <a:gd name="connsiteY6688" fmla="*/ 1103823 h 1703481"/>
                  <a:gd name="connsiteX6689" fmla="*/ 2624099 w 3159202"/>
                  <a:gd name="connsiteY6689" fmla="*/ 1103369 h 1703481"/>
                  <a:gd name="connsiteX6690" fmla="*/ 2623191 w 3159202"/>
                  <a:gd name="connsiteY6690" fmla="*/ 1101391 h 1703481"/>
                  <a:gd name="connsiteX6691" fmla="*/ 2623045 w 3159202"/>
                  <a:gd name="connsiteY6691" fmla="*/ 1100337 h 1703481"/>
                  <a:gd name="connsiteX6692" fmla="*/ 2624099 w 3159202"/>
                  <a:gd name="connsiteY6692" fmla="*/ 1099574 h 1703481"/>
                  <a:gd name="connsiteX6693" fmla="*/ 2625007 w 3159202"/>
                  <a:gd name="connsiteY6693" fmla="*/ 1096088 h 1703481"/>
                  <a:gd name="connsiteX6694" fmla="*/ 2625915 w 3159202"/>
                  <a:gd name="connsiteY6694" fmla="*/ 1095488 h 1703481"/>
                  <a:gd name="connsiteX6695" fmla="*/ 2628186 w 3159202"/>
                  <a:gd name="connsiteY6695" fmla="*/ 1097467 h 1703481"/>
                  <a:gd name="connsiteX6696" fmla="*/ 2626061 w 3159202"/>
                  <a:gd name="connsiteY6696" fmla="*/ 1092926 h 1703481"/>
                  <a:gd name="connsiteX6697" fmla="*/ 2626061 w 3159202"/>
                  <a:gd name="connsiteY6697" fmla="*/ 1088078 h 1703481"/>
                  <a:gd name="connsiteX6698" fmla="*/ 2624553 w 3159202"/>
                  <a:gd name="connsiteY6698" fmla="*/ 1086407 h 1703481"/>
                  <a:gd name="connsiteX6699" fmla="*/ 2627440 w 3159202"/>
                  <a:gd name="connsiteY6699" fmla="*/ 1085191 h 1703481"/>
                  <a:gd name="connsiteX6700" fmla="*/ 2631072 w 3159202"/>
                  <a:gd name="connsiteY6700" fmla="*/ 1085337 h 1703481"/>
                  <a:gd name="connsiteX6701" fmla="*/ 2630163 w 3159202"/>
                  <a:gd name="connsiteY6701" fmla="*/ 1081705 h 1703481"/>
                  <a:gd name="connsiteX6702" fmla="*/ 2628802 w 3159202"/>
                  <a:gd name="connsiteY6702" fmla="*/ 1079581 h 1703481"/>
                  <a:gd name="connsiteX6703" fmla="*/ 2631688 w 3159202"/>
                  <a:gd name="connsiteY6703" fmla="*/ 1077148 h 1703481"/>
                  <a:gd name="connsiteX6704" fmla="*/ 2632904 w 3159202"/>
                  <a:gd name="connsiteY6704" fmla="*/ 1077148 h 1703481"/>
                  <a:gd name="connsiteX6705" fmla="*/ 2637153 w 3159202"/>
                  <a:gd name="connsiteY6705" fmla="*/ 1070937 h 1703481"/>
                  <a:gd name="connsiteX6706" fmla="*/ 2639131 w 3159202"/>
                  <a:gd name="connsiteY6706" fmla="*/ 1067305 h 1703481"/>
                  <a:gd name="connsiteX6707" fmla="*/ 2642925 w 3159202"/>
                  <a:gd name="connsiteY6707" fmla="*/ 1064273 h 1703481"/>
                  <a:gd name="connsiteX6708" fmla="*/ 2645812 w 3159202"/>
                  <a:gd name="connsiteY6708" fmla="*/ 1063673 h 1703481"/>
                  <a:gd name="connsiteX6709" fmla="*/ 2648844 w 3159202"/>
                  <a:gd name="connsiteY6709" fmla="*/ 1059132 h 1703481"/>
                  <a:gd name="connsiteX6710" fmla="*/ 2651276 w 3159202"/>
                  <a:gd name="connsiteY6710" fmla="*/ 1058986 h 1703481"/>
                  <a:gd name="connsiteX6711" fmla="*/ 2651276 w 3159202"/>
                  <a:gd name="connsiteY6711" fmla="*/ 1056262 h 1703481"/>
                  <a:gd name="connsiteX6712" fmla="*/ 2656579 w 3159202"/>
                  <a:gd name="connsiteY6712" fmla="*/ 1052922 h 1703481"/>
                  <a:gd name="connsiteX6713" fmla="*/ 2658703 w 3159202"/>
                  <a:gd name="connsiteY6713" fmla="*/ 1050798 h 1703481"/>
                  <a:gd name="connsiteX6714" fmla="*/ 2659757 w 3159202"/>
                  <a:gd name="connsiteY6714" fmla="*/ 1050798 h 1703481"/>
                  <a:gd name="connsiteX6715" fmla="*/ 2661428 w 3159202"/>
                  <a:gd name="connsiteY6715" fmla="*/ 1043825 h 1703481"/>
                  <a:gd name="connsiteX6716" fmla="*/ 2661428 w 3159202"/>
                  <a:gd name="connsiteY6716" fmla="*/ 1041101 h 1703481"/>
                  <a:gd name="connsiteX6717" fmla="*/ 2662190 w 3159202"/>
                  <a:gd name="connsiteY6717" fmla="*/ 1042154 h 1703481"/>
                  <a:gd name="connsiteX6718" fmla="*/ 2664768 w 3159202"/>
                  <a:gd name="connsiteY6718" fmla="*/ 1038522 h 1703481"/>
                  <a:gd name="connsiteX6719" fmla="*/ 2669309 w 3159202"/>
                  <a:gd name="connsiteY6719" fmla="*/ 1034274 h 1703481"/>
                  <a:gd name="connsiteX6720" fmla="*/ 2673103 w 3159202"/>
                  <a:gd name="connsiteY6720" fmla="*/ 1030787 h 1703481"/>
                  <a:gd name="connsiteX6721" fmla="*/ 2676281 w 3159202"/>
                  <a:gd name="connsiteY6721" fmla="*/ 1030933 h 1703481"/>
                  <a:gd name="connsiteX6722" fmla="*/ 2675373 w 3159202"/>
                  <a:gd name="connsiteY6722" fmla="*/ 1027301 h 1703481"/>
                  <a:gd name="connsiteX6723" fmla="*/ 2675373 w 3159202"/>
                  <a:gd name="connsiteY6723" fmla="*/ 1021998 h 1703481"/>
                  <a:gd name="connsiteX6724" fmla="*/ 2676281 w 3159202"/>
                  <a:gd name="connsiteY6724" fmla="*/ 1018820 h 1703481"/>
                  <a:gd name="connsiteX6725" fmla="*/ 2676281 w 3159202"/>
                  <a:gd name="connsiteY6725" fmla="*/ 1016696 h 1703481"/>
                  <a:gd name="connsiteX6726" fmla="*/ 2677952 w 3159202"/>
                  <a:gd name="connsiteY6726" fmla="*/ 1017004 h 1703481"/>
                  <a:gd name="connsiteX6727" fmla="*/ 2680222 w 3159202"/>
                  <a:gd name="connsiteY6727" fmla="*/ 1016858 h 1703481"/>
                  <a:gd name="connsiteX6728" fmla="*/ 2681892 w 3159202"/>
                  <a:gd name="connsiteY6728" fmla="*/ 1014280 h 1703481"/>
                  <a:gd name="connsiteX6729" fmla="*/ 2683254 w 3159202"/>
                  <a:gd name="connsiteY6729" fmla="*/ 1012009 h 1703481"/>
                  <a:gd name="connsiteX6730" fmla="*/ 2686740 w 3159202"/>
                  <a:gd name="connsiteY6730" fmla="*/ 1009739 h 1703481"/>
                  <a:gd name="connsiteX6731" fmla="*/ 2688718 w 3159202"/>
                  <a:gd name="connsiteY6731" fmla="*/ 1009593 h 1703481"/>
                  <a:gd name="connsiteX6732" fmla="*/ 2690081 w 3159202"/>
                  <a:gd name="connsiteY6732" fmla="*/ 1009285 h 1703481"/>
                  <a:gd name="connsiteX6733" fmla="*/ 2691443 w 3159202"/>
                  <a:gd name="connsiteY6733" fmla="*/ 1006561 h 1703481"/>
                  <a:gd name="connsiteX6734" fmla="*/ 2691443 w 3159202"/>
                  <a:gd name="connsiteY6734" fmla="*/ 1005653 h 1703481"/>
                  <a:gd name="connsiteX6735" fmla="*/ 2695984 w 3159202"/>
                  <a:gd name="connsiteY6735" fmla="*/ 1005653 h 1703481"/>
                  <a:gd name="connsiteX6736" fmla="*/ 2698254 w 3159202"/>
                  <a:gd name="connsiteY6736" fmla="*/ 1005199 h 1703481"/>
                  <a:gd name="connsiteX6737" fmla="*/ 2702048 w 3159202"/>
                  <a:gd name="connsiteY6737" fmla="*/ 1006415 h 1703481"/>
                  <a:gd name="connsiteX6738" fmla="*/ 2703864 w 3159202"/>
                  <a:gd name="connsiteY6738" fmla="*/ 1007177 h 1703481"/>
                  <a:gd name="connsiteX6739" fmla="*/ 2705534 w 3159202"/>
                  <a:gd name="connsiteY6739" fmla="*/ 1006869 h 1703481"/>
                  <a:gd name="connsiteX6740" fmla="*/ 2707659 w 3159202"/>
                  <a:gd name="connsiteY6740" fmla="*/ 1004891 h 1703481"/>
                  <a:gd name="connsiteX6741" fmla="*/ 2711145 w 3159202"/>
                  <a:gd name="connsiteY6741" fmla="*/ 1003837 h 1703481"/>
                  <a:gd name="connsiteX6742" fmla="*/ 2713724 w 3159202"/>
                  <a:gd name="connsiteY6742" fmla="*/ 1004437 h 1703481"/>
                  <a:gd name="connsiteX6743" fmla="*/ 2715539 w 3159202"/>
                  <a:gd name="connsiteY6743" fmla="*/ 1003529 h 1703481"/>
                  <a:gd name="connsiteX6744" fmla="*/ 2719934 w 3159202"/>
                  <a:gd name="connsiteY6744" fmla="*/ 1003674 h 1703481"/>
                  <a:gd name="connsiteX6745" fmla="*/ 2722058 w 3159202"/>
                  <a:gd name="connsiteY6745" fmla="*/ 1001696 h 1703481"/>
                  <a:gd name="connsiteX6746" fmla="*/ 2724037 w 3159202"/>
                  <a:gd name="connsiteY6746" fmla="*/ 1000026 h 1703481"/>
                  <a:gd name="connsiteX6747" fmla="*/ 2728885 w 3159202"/>
                  <a:gd name="connsiteY6747" fmla="*/ 999718 h 1703481"/>
                  <a:gd name="connsiteX6748" fmla="*/ 2731317 w 3159202"/>
                  <a:gd name="connsiteY6748" fmla="*/ 1000318 h 1703481"/>
                  <a:gd name="connsiteX6749" fmla="*/ 2732225 w 3159202"/>
                  <a:gd name="connsiteY6749" fmla="*/ 1001372 h 1703481"/>
                  <a:gd name="connsiteX6750" fmla="*/ 2732225 w 3159202"/>
                  <a:gd name="connsiteY6750" fmla="*/ 1004258 h 1703481"/>
                  <a:gd name="connsiteX6751" fmla="*/ 2733734 w 3159202"/>
                  <a:gd name="connsiteY6751" fmla="*/ 1005474 h 1703481"/>
                  <a:gd name="connsiteX6752" fmla="*/ 2735712 w 3159202"/>
                  <a:gd name="connsiteY6752" fmla="*/ 1003804 h 1703481"/>
                  <a:gd name="connsiteX6753" fmla="*/ 2735712 w 3159202"/>
                  <a:gd name="connsiteY6753" fmla="*/ 1009723 h 1703481"/>
                  <a:gd name="connsiteX6754" fmla="*/ 2737074 w 3159202"/>
                  <a:gd name="connsiteY6754" fmla="*/ 1010631 h 1703481"/>
                  <a:gd name="connsiteX6755" fmla="*/ 2738891 w 3159202"/>
                  <a:gd name="connsiteY6755" fmla="*/ 1009415 h 1703481"/>
                  <a:gd name="connsiteX6756" fmla="*/ 2738891 w 3159202"/>
                  <a:gd name="connsiteY6756" fmla="*/ 1008361 h 1703481"/>
                  <a:gd name="connsiteX6757" fmla="*/ 2742685 w 3159202"/>
                  <a:gd name="connsiteY6757" fmla="*/ 1008361 h 1703481"/>
                  <a:gd name="connsiteX6758" fmla="*/ 2744193 w 3159202"/>
                  <a:gd name="connsiteY6758" fmla="*/ 1006853 h 1703481"/>
                  <a:gd name="connsiteX6759" fmla="*/ 2744955 w 3159202"/>
                  <a:gd name="connsiteY6759" fmla="*/ 1004874 h 1703481"/>
                  <a:gd name="connsiteX6760" fmla="*/ 2747079 w 3159202"/>
                  <a:gd name="connsiteY6760" fmla="*/ 1001988 h 1703481"/>
                  <a:gd name="connsiteX6761" fmla="*/ 2748295 w 3159202"/>
                  <a:gd name="connsiteY6761" fmla="*/ 1001388 h 1703481"/>
                  <a:gd name="connsiteX6762" fmla="*/ 2749349 w 3159202"/>
                  <a:gd name="connsiteY6762" fmla="*/ 1001242 h 1703481"/>
                  <a:gd name="connsiteX6763" fmla="*/ 2749349 w 3159202"/>
                  <a:gd name="connsiteY6763" fmla="*/ 1002458 h 1703481"/>
                  <a:gd name="connsiteX6764" fmla="*/ 2751782 w 3159202"/>
                  <a:gd name="connsiteY6764" fmla="*/ 1003058 h 1703481"/>
                  <a:gd name="connsiteX6765" fmla="*/ 2752544 w 3159202"/>
                  <a:gd name="connsiteY6765" fmla="*/ 1006399 h 1703481"/>
                  <a:gd name="connsiteX6766" fmla="*/ 2752544 w 3159202"/>
                  <a:gd name="connsiteY6766" fmla="*/ 1008069 h 1703481"/>
                  <a:gd name="connsiteX6767" fmla="*/ 2751490 w 3159202"/>
                  <a:gd name="connsiteY6767" fmla="*/ 1008215 h 1703481"/>
                  <a:gd name="connsiteX6768" fmla="*/ 2751636 w 3159202"/>
                  <a:gd name="connsiteY6768" fmla="*/ 1009885 h 1703481"/>
                  <a:gd name="connsiteX6769" fmla="*/ 2751181 w 3159202"/>
                  <a:gd name="connsiteY6769" fmla="*/ 1013226 h 1703481"/>
                  <a:gd name="connsiteX6770" fmla="*/ 2750582 w 3159202"/>
                  <a:gd name="connsiteY6770" fmla="*/ 1016258 h 1703481"/>
                  <a:gd name="connsiteX6771" fmla="*/ 2747858 w 3159202"/>
                  <a:gd name="connsiteY6771" fmla="*/ 1017312 h 1703481"/>
                  <a:gd name="connsiteX6772" fmla="*/ 2746349 w 3159202"/>
                  <a:gd name="connsiteY6772" fmla="*/ 1019128 h 1703481"/>
                  <a:gd name="connsiteX6773" fmla="*/ 2747404 w 3159202"/>
                  <a:gd name="connsiteY6773" fmla="*/ 1019582 h 1703481"/>
                  <a:gd name="connsiteX6774" fmla="*/ 2746804 w 3159202"/>
                  <a:gd name="connsiteY6774" fmla="*/ 1022306 h 1703481"/>
                  <a:gd name="connsiteX6775" fmla="*/ 2745133 w 3159202"/>
                  <a:gd name="connsiteY6775" fmla="*/ 1023360 h 1703481"/>
                  <a:gd name="connsiteX6776" fmla="*/ 2744079 w 3159202"/>
                  <a:gd name="connsiteY6776" fmla="*/ 1025177 h 1703481"/>
                  <a:gd name="connsiteX6777" fmla="*/ 2745133 w 3159202"/>
                  <a:gd name="connsiteY6777" fmla="*/ 1026231 h 1703481"/>
                  <a:gd name="connsiteX6778" fmla="*/ 2741047 w 3159202"/>
                  <a:gd name="connsiteY6778" fmla="*/ 1027593 h 1703481"/>
                  <a:gd name="connsiteX6779" fmla="*/ 2740593 w 3159202"/>
                  <a:gd name="connsiteY6779" fmla="*/ 1029263 h 1703481"/>
                  <a:gd name="connsiteX6780" fmla="*/ 2743933 w 3159202"/>
                  <a:gd name="connsiteY6780" fmla="*/ 1027901 h 1703481"/>
                  <a:gd name="connsiteX6781" fmla="*/ 2743933 w 3159202"/>
                  <a:gd name="connsiteY6781" fmla="*/ 1030025 h 1703481"/>
                  <a:gd name="connsiteX6782" fmla="*/ 2744387 w 3159202"/>
                  <a:gd name="connsiteY6782" fmla="*/ 1032603 h 1703481"/>
                  <a:gd name="connsiteX6783" fmla="*/ 2745150 w 3159202"/>
                  <a:gd name="connsiteY6783" fmla="*/ 1035490 h 1703481"/>
                  <a:gd name="connsiteX6784" fmla="*/ 2743788 w 3159202"/>
                  <a:gd name="connsiteY6784" fmla="*/ 1037614 h 1703481"/>
                  <a:gd name="connsiteX6785" fmla="*/ 2741971 w 3159202"/>
                  <a:gd name="connsiteY6785" fmla="*/ 1040192 h 1703481"/>
                  <a:gd name="connsiteX6786" fmla="*/ 2740918 w 3159202"/>
                  <a:gd name="connsiteY6786" fmla="*/ 1041863 h 1703481"/>
                  <a:gd name="connsiteX6787" fmla="*/ 2742134 w 3159202"/>
                  <a:gd name="connsiteY6787" fmla="*/ 1042625 h 1703481"/>
                  <a:gd name="connsiteX6788" fmla="*/ 2745166 w 3159202"/>
                  <a:gd name="connsiteY6788" fmla="*/ 1040192 h 1703481"/>
                  <a:gd name="connsiteX6789" fmla="*/ 2748198 w 3159202"/>
                  <a:gd name="connsiteY6789" fmla="*/ 1037922 h 1703481"/>
                  <a:gd name="connsiteX6790" fmla="*/ 2754571 w 3159202"/>
                  <a:gd name="connsiteY6790" fmla="*/ 1037922 h 1703481"/>
                  <a:gd name="connsiteX6791" fmla="*/ 2754571 w 3159202"/>
                  <a:gd name="connsiteY6791" fmla="*/ 1039138 h 1703481"/>
                  <a:gd name="connsiteX6792" fmla="*/ 2753063 w 3159202"/>
                  <a:gd name="connsiteY6792" fmla="*/ 1040646 h 1703481"/>
                  <a:gd name="connsiteX6793" fmla="*/ 2753208 w 3159202"/>
                  <a:gd name="connsiteY6793" fmla="*/ 1042771 h 1703481"/>
                  <a:gd name="connsiteX6794" fmla="*/ 2751085 w 3159202"/>
                  <a:gd name="connsiteY6794" fmla="*/ 1043225 h 1703481"/>
                  <a:gd name="connsiteX6795" fmla="*/ 2750630 w 3159202"/>
                  <a:gd name="connsiteY6795" fmla="*/ 1045657 h 1703481"/>
                  <a:gd name="connsiteX6796" fmla="*/ 2749269 w 3159202"/>
                  <a:gd name="connsiteY6796" fmla="*/ 1046419 h 1703481"/>
                  <a:gd name="connsiteX6797" fmla="*/ 2750177 w 3159202"/>
                  <a:gd name="connsiteY6797" fmla="*/ 1048998 h 1703481"/>
                  <a:gd name="connsiteX6798" fmla="*/ 2750322 w 3159202"/>
                  <a:gd name="connsiteY6798" fmla="*/ 1051122 h 1703481"/>
                  <a:gd name="connsiteX6799" fmla="*/ 2749560 w 3159202"/>
                  <a:gd name="connsiteY6799" fmla="*/ 1052792 h 1703481"/>
                  <a:gd name="connsiteX6800" fmla="*/ 2748198 w 3159202"/>
                  <a:gd name="connsiteY6800" fmla="*/ 1054154 h 1703481"/>
                  <a:gd name="connsiteX6801" fmla="*/ 2748198 w 3159202"/>
                  <a:gd name="connsiteY6801" fmla="*/ 1056424 h 1703481"/>
                  <a:gd name="connsiteX6802" fmla="*/ 2750177 w 3159202"/>
                  <a:gd name="connsiteY6802" fmla="*/ 1056570 h 1703481"/>
                  <a:gd name="connsiteX6803" fmla="*/ 2752609 w 3159202"/>
                  <a:gd name="connsiteY6803" fmla="*/ 1053084 h 1703481"/>
                  <a:gd name="connsiteX6804" fmla="*/ 2752609 w 3159202"/>
                  <a:gd name="connsiteY6804" fmla="*/ 1050814 h 1703481"/>
                  <a:gd name="connsiteX6805" fmla="*/ 2753825 w 3159202"/>
                  <a:gd name="connsiteY6805" fmla="*/ 1050214 h 1703481"/>
                  <a:gd name="connsiteX6806" fmla="*/ 2753825 w 3159202"/>
                  <a:gd name="connsiteY6806" fmla="*/ 1051122 h 1703481"/>
                  <a:gd name="connsiteX6807" fmla="*/ 2755641 w 3159202"/>
                  <a:gd name="connsiteY6807" fmla="*/ 1050814 h 1703481"/>
                  <a:gd name="connsiteX6808" fmla="*/ 2757619 w 3159202"/>
                  <a:gd name="connsiteY6808" fmla="*/ 1050814 h 1703481"/>
                  <a:gd name="connsiteX6809" fmla="*/ 2759436 w 3159202"/>
                  <a:gd name="connsiteY6809" fmla="*/ 1049452 h 1703481"/>
                  <a:gd name="connsiteX6810" fmla="*/ 2760652 w 3159202"/>
                  <a:gd name="connsiteY6810" fmla="*/ 1050506 h 1703481"/>
                  <a:gd name="connsiteX6811" fmla="*/ 2762922 w 3159202"/>
                  <a:gd name="connsiteY6811" fmla="*/ 1045803 h 1703481"/>
                  <a:gd name="connsiteX6812" fmla="*/ 2764430 w 3159202"/>
                  <a:gd name="connsiteY6812" fmla="*/ 1043371 h 1703481"/>
                  <a:gd name="connsiteX6813" fmla="*/ 2767154 w 3159202"/>
                  <a:gd name="connsiteY6813" fmla="*/ 1041101 h 1703481"/>
                  <a:gd name="connsiteX6814" fmla="*/ 2768971 w 3159202"/>
                  <a:gd name="connsiteY6814" fmla="*/ 1039884 h 1703481"/>
                  <a:gd name="connsiteX6815" fmla="*/ 2768971 w 3159202"/>
                  <a:gd name="connsiteY6815" fmla="*/ 1037452 h 1703481"/>
                  <a:gd name="connsiteX6816" fmla="*/ 2771403 w 3159202"/>
                  <a:gd name="connsiteY6816" fmla="*/ 1037306 h 1703481"/>
                  <a:gd name="connsiteX6817" fmla="*/ 2774743 w 3159202"/>
                  <a:gd name="connsiteY6817" fmla="*/ 1034128 h 1703481"/>
                  <a:gd name="connsiteX6818" fmla="*/ 2773527 w 3159202"/>
                  <a:gd name="connsiteY6818" fmla="*/ 1032620 h 1703481"/>
                  <a:gd name="connsiteX6819" fmla="*/ 2774743 w 3159202"/>
                  <a:gd name="connsiteY6819" fmla="*/ 1031112 h 1703481"/>
                  <a:gd name="connsiteX6820" fmla="*/ 2776413 w 3159202"/>
                  <a:gd name="connsiteY6820" fmla="*/ 1031566 h 1703481"/>
                  <a:gd name="connsiteX6821" fmla="*/ 2778392 w 3159202"/>
                  <a:gd name="connsiteY6821" fmla="*/ 1030657 h 1703481"/>
                  <a:gd name="connsiteX6822" fmla="*/ 2777176 w 3159202"/>
                  <a:gd name="connsiteY6822" fmla="*/ 1028079 h 1703481"/>
                  <a:gd name="connsiteX6823" fmla="*/ 2778392 w 3159202"/>
                  <a:gd name="connsiteY6823" fmla="*/ 1028225 h 1703481"/>
                  <a:gd name="connsiteX6824" fmla="*/ 2781878 w 3159202"/>
                  <a:gd name="connsiteY6824" fmla="*/ 1025793 h 1703481"/>
                  <a:gd name="connsiteX6825" fmla="*/ 2781878 w 3159202"/>
                  <a:gd name="connsiteY6825" fmla="*/ 1023523 h 1703481"/>
                  <a:gd name="connsiteX6826" fmla="*/ 2784003 w 3159202"/>
                  <a:gd name="connsiteY6826" fmla="*/ 1024431 h 1703481"/>
                  <a:gd name="connsiteX6827" fmla="*/ 2785219 w 3159202"/>
                  <a:gd name="connsiteY6827" fmla="*/ 1023977 h 1703481"/>
                  <a:gd name="connsiteX6828" fmla="*/ 2783549 w 3159202"/>
                  <a:gd name="connsiteY6828" fmla="*/ 1021706 h 1703481"/>
                  <a:gd name="connsiteX6829" fmla="*/ 2785219 w 3159202"/>
                  <a:gd name="connsiteY6829" fmla="*/ 1022615 h 1703481"/>
                  <a:gd name="connsiteX6830" fmla="*/ 2787943 w 3159202"/>
                  <a:gd name="connsiteY6830" fmla="*/ 1021560 h 1703481"/>
                  <a:gd name="connsiteX6831" fmla="*/ 2787943 w 3159202"/>
                  <a:gd name="connsiteY6831" fmla="*/ 1020344 h 1703481"/>
                  <a:gd name="connsiteX6832" fmla="*/ 2788851 w 3159202"/>
                  <a:gd name="connsiteY6832" fmla="*/ 1019436 h 1703481"/>
                  <a:gd name="connsiteX6833" fmla="*/ 2791283 w 3159202"/>
                  <a:gd name="connsiteY6833" fmla="*/ 1015804 h 1703481"/>
                  <a:gd name="connsiteX6834" fmla="*/ 2791283 w 3159202"/>
                  <a:gd name="connsiteY6834" fmla="*/ 1014750 h 1703481"/>
                  <a:gd name="connsiteX6835" fmla="*/ 2792338 w 3159202"/>
                  <a:gd name="connsiteY6835" fmla="*/ 1014750 h 1703481"/>
                  <a:gd name="connsiteX6836" fmla="*/ 2792338 w 3159202"/>
                  <a:gd name="connsiteY6836" fmla="*/ 1013242 h 1703481"/>
                  <a:gd name="connsiteX6837" fmla="*/ 2794008 w 3159202"/>
                  <a:gd name="connsiteY6837" fmla="*/ 1010664 h 1703481"/>
                  <a:gd name="connsiteX6838" fmla="*/ 2796278 w 3159202"/>
                  <a:gd name="connsiteY6838" fmla="*/ 1010355 h 1703481"/>
                  <a:gd name="connsiteX6839" fmla="*/ 2798402 w 3159202"/>
                  <a:gd name="connsiteY6839" fmla="*/ 1011718 h 1703481"/>
                  <a:gd name="connsiteX6840" fmla="*/ 2800981 w 3159202"/>
                  <a:gd name="connsiteY6840" fmla="*/ 1013534 h 1703481"/>
                  <a:gd name="connsiteX6841" fmla="*/ 2802488 w 3159202"/>
                  <a:gd name="connsiteY6841" fmla="*/ 1012934 h 1703481"/>
                  <a:gd name="connsiteX6842" fmla="*/ 2800510 w 3159202"/>
                  <a:gd name="connsiteY6842" fmla="*/ 1011718 h 1703481"/>
                  <a:gd name="connsiteX6843" fmla="*/ 2799456 w 3159202"/>
                  <a:gd name="connsiteY6843" fmla="*/ 1010501 h 1703481"/>
                  <a:gd name="connsiteX6844" fmla="*/ 2800510 w 3159202"/>
                  <a:gd name="connsiteY6844" fmla="*/ 1009447 h 1703481"/>
                  <a:gd name="connsiteX6845" fmla="*/ 2803234 w 3159202"/>
                  <a:gd name="connsiteY6845" fmla="*/ 1008847 h 1703481"/>
                  <a:gd name="connsiteX6846" fmla="*/ 2804905 w 3159202"/>
                  <a:gd name="connsiteY6846" fmla="*/ 1009755 h 1703481"/>
                  <a:gd name="connsiteX6847" fmla="*/ 2804905 w 3159202"/>
                  <a:gd name="connsiteY6847" fmla="*/ 1010809 h 1703481"/>
                  <a:gd name="connsiteX6848" fmla="*/ 2803997 w 3159202"/>
                  <a:gd name="connsiteY6848" fmla="*/ 1011571 h 1703481"/>
                  <a:gd name="connsiteX6849" fmla="*/ 2805813 w 3159202"/>
                  <a:gd name="connsiteY6849" fmla="*/ 1013696 h 1703481"/>
                  <a:gd name="connsiteX6850" fmla="*/ 2805813 w 3159202"/>
                  <a:gd name="connsiteY6850" fmla="*/ 1016582 h 1703481"/>
                  <a:gd name="connsiteX6851" fmla="*/ 2807483 w 3159202"/>
                  <a:gd name="connsiteY6851" fmla="*/ 1017344 h 1703481"/>
                  <a:gd name="connsiteX6852" fmla="*/ 2809299 w 3159202"/>
                  <a:gd name="connsiteY6852" fmla="*/ 1014912 h 1703481"/>
                  <a:gd name="connsiteX6853" fmla="*/ 2808391 w 3159202"/>
                  <a:gd name="connsiteY6853" fmla="*/ 1013696 h 1703481"/>
                  <a:gd name="connsiteX6854" fmla="*/ 2809299 w 3159202"/>
                  <a:gd name="connsiteY6854" fmla="*/ 1012188 h 1703481"/>
                  <a:gd name="connsiteX6855" fmla="*/ 2810807 w 3159202"/>
                  <a:gd name="connsiteY6855" fmla="*/ 1012642 h 1703481"/>
                  <a:gd name="connsiteX6856" fmla="*/ 2811569 w 3159202"/>
                  <a:gd name="connsiteY6856" fmla="*/ 1011134 h 1703481"/>
                  <a:gd name="connsiteX6857" fmla="*/ 2813239 w 3159202"/>
                  <a:gd name="connsiteY6857" fmla="*/ 1010534 h 1703481"/>
                  <a:gd name="connsiteX6858" fmla="*/ 2813239 w 3159202"/>
                  <a:gd name="connsiteY6858" fmla="*/ 1008864 h 1703481"/>
                  <a:gd name="connsiteX6859" fmla="*/ 2810807 w 3159202"/>
                  <a:gd name="connsiteY6859" fmla="*/ 1007355 h 1703481"/>
                  <a:gd name="connsiteX6860" fmla="*/ 2809299 w 3159202"/>
                  <a:gd name="connsiteY6860" fmla="*/ 1006593 h 1703481"/>
                  <a:gd name="connsiteX6861" fmla="*/ 2807029 w 3159202"/>
                  <a:gd name="connsiteY6861" fmla="*/ 1004777 h 1703481"/>
                  <a:gd name="connsiteX6862" fmla="*/ 2806883 w 3159202"/>
                  <a:gd name="connsiteY6862" fmla="*/ 1002799 h 1703481"/>
                  <a:gd name="connsiteX6863" fmla="*/ 2808391 w 3159202"/>
                  <a:gd name="connsiteY6863" fmla="*/ 999620 h 1703481"/>
                  <a:gd name="connsiteX6864" fmla="*/ 2807483 w 3159202"/>
                  <a:gd name="connsiteY6864" fmla="*/ 998404 h 1703481"/>
                  <a:gd name="connsiteX6865" fmla="*/ 2811569 w 3159202"/>
                  <a:gd name="connsiteY6865" fmla="*/ 993248 h 1703481"/>
                  <a:gd name="connsiteX6866" fmla="*/ 2808991 w 3159202"/>
                  <a:gd name="connsiteY6866" fmla="*/ 991740 h 1703481"/>
                  <a:gd name="connsiteX6867" fmla="*/ 2810045 w 3159202"/>
                  <a:gd name="connsiteY6867" fmla="*/ 990232 h 1703481"/>
                  <a:gd name="connsiteX6868" fmla="*/ 2809899 w 3159202"/>
                  <a:gd name="connsiteY6868" fmla="*/ 987507 h 1703481"/>
                  <a:gd name="connsiteX6869" fmla="*/ 2808845 w 3159202"/>
                  <a:gd name="connsiteY6869" fmla="*/ 986599 h 1703481"/>
                  <a:gd name="connsiteX6870" fmla="*/ 2809753 w 3159202"/>
                  <a:gd name="connsiteY6870" fmla="*/ 985237 h 1703481"/>
                  <a:gd name="connsiteX6871" fmla="*/ 2811877 w 3159202"/>
                  <a:gd name="connsiteY6871" fmla="*/ 985383 h 1703481"/>
                  <a:gd name="connsiteX6872" fmla="*/ 2813239 w 3159202"/>
                  <a:gd name="connsiteY6872" fmla="*/ 982805 h 1703481"/>
                  <a:gd name="connsiteX6873" fmla="*/ 2813239 w 3159202"/>
                  <a:gd name="connsiteY6873" fmla="*/ 981443 h 1703481"/>
                  <a:gd name="connsiteX6874" fmla="*/ 2811569 w 3159202"/>
                  <a:gd name="connsiteY6874" fmla="*/ 977648 h 1703481"/>
                  <a:gd name="connsiteX6875" fmla="*/ 2812023 w 3159202"/>
                  <a:gd name="connsiteY6875" fmla="*/ 975378 h 1703481"/>
                  <a:gd name="connsiteX6876" fmla="*/ 2812023 w 3159202"/>
                  <a:gd name="connsiteY6876" fmla="*/ 973562 h 1703481"/>
                  <a:gd name="connsiteX6877" fmla="*/ 2816109 w 3159202"/>
                  <a:gd name="connsiteY6877" fmla="*/ 971437 h 1703481"/>
                  <a:gd name="connsiteX6878" fmla="*/ 2817164 w 3159202"/>
                  <a:gd name="connsiteY6878" fmla="*/ 971746 h 1703481"/>
                  <a:gd name="connsiteX6879" fmla="*/ 2818380 w 3159202"/>
                  <a:gd name="connsiteY6879" fmla="*/ 970692 h 1703481"/>
                  <a:gd name="connsiteX6880" fmla="*/ 2821867 w 3159202"/>
                  <a:gd name="connsiteY6880" fmla="*/ 969930 h 1703481"/>
                  <a:gd name="connsiteX6881" fmla="*/ 2823683 w 3159202"/>
                  <a:gd name="connsiteY6881" fmla="*/ 968713 h 1703481"/>
                  <a:gd name="connsiteX6882" fmla="*/ 2825661 w 3159202"/>
                  <a:gd name="connsiteY6882" fmla="*/ 970384 h 1703481"/>
                  <a:gd name="connsiteX6883" fmla="*/ 2827639 w 3159202"/>
                  <a:gd name="connsiteY6883" fmla="*/ 967805 h 1703481"/>
                  <a:gd name="connsiteX6884" fmla="*/ 2833250 w 3159202"/>
                  <a:gd name="connsiteY6884" fmla="*/ 966297 h 1703481"/>
                  <a:gd name="connsiteX6885" fmla="*/ 2835228 w 3159202"/>
                  <a:gd name="connsiteY6885" fmla="*/ 965535 h 1703481"/>
                  <a:gd name="connsiteX6886" fmla="*/ 2840385 w 3159202"/>
                  <a:gd name="connsiteY6886" fmla="*/ 965389 h 1703481"/>
                  <a:gd name="connsiteX6887" fmla="*/ 2841439 w 3159202"/>
                  <a:gd name="connsiteY6887" fmla="*/ 967513 h 1703481"/>
                  <a:gd name="connsiteX6888" fmla="*/ 2844925 w 3159202"/>
                  <a:gd name="connsiteY6888" fmla="*/ 970692 h 1703481"/>
                  <a:gd name="connsiteX6889" fmla="*/ 2847812 w 3159202"/>
                  <a:gd name="connsiteY6889" fmla="*/ 972670 h 1703481"/>
                  <a:gd name="connsiteX6890" fmla="*/ 2850244 w 3159202"/>
                  <a:gd name="connsiteY6890" fmla="*/ 974178 h 1703481"/>
                  <a:gd name="connsiteX6891" fmla="*/ 2853876 w 3159202"/>
                  <a:gd name="connsiteY6891" fmla="*/ 974632 h 1703481"/>
                  <a:gd name="connsiteX6892" fmla="*/ 2857362 w 3159202"/>
                  <a:gd name="connsiteY6892" fmla="*/ 975394 h 1703481"/>
                  <a:gd name="connsiteX6893" fmla="*/ 2861303 w 3159202"/>
                  <a:gd name="connsiteY6893" fmla="*/ 976756 h 1703481"/>
                  <a:gd name="connsiteX6894" fmla="*/ 2859633 w 3159202"/>
                  <a:gd name="connsiteY6894" fmla="*/ 977356 h 1703481"/>
                  <a:gd name="connsiteX6895" fmla="*/ 2856000 w 3159202"/>
                  <a:gd name="connsiteY6895" fmla="*/ 976448 h 1703481"/>
                  <a:gd name="connsiteX6896" fmla="*/ 2851914 w 3159202"/>
                  <a:gd name="connsiteY6896" fmla="*/ 976302 h 1703481"/>
                  <a:gd name="connsiteX6897" fmla="*/ 2851460 w 3159202"/>
                  <a:gd name="connsiteY6897" fmla="*/ 977210 h 1703481"/>
                  <a:gd name="connsiteX6898" fmla="*/ 2855255 w 3159202"/>
                  <a:gd name="connsiteY6898" fmla="*/ 980697 h 1703481"/>
                  <a:gd name="connsiteX6899" fmla="*/ 2852368 w 3159202"/>
                  <a:gd name="connsiteY6899" fmla="*/ 979643 h 1703481"/>
                  <a:gd name="connsiteX6900" fmla="*/ 2848881 w 3159202"/>
                  <a:gd name="connsiteY6900" fmla="*/ 978881 h 1703481"/>
                  <a:gd name="connsiteX6901" fmla="*/ 2845395 w 3159202"/>
                  <a:gd name="connsiteY6901" fmla="*/ 976610 h 1703481"/>
                  <a:gd name="connsiteX6902" fmla="*/ 2840401 w 3159202"/>
                  <a:gd name="connsiteY6902" fmla="*/ 976156 h 1703481"/>
                  <a:gd name="connsiteX6903" fmla="*/ 2839947 w 3159202"/>
                  <a:gd name="connsiteY6903" fmla="*/ 977664 h 1703481"/>
                  <a:gd name="connsiteX6904" fmla="*/ 2838131 w 3159202"/>
                  <a:gd name="connsiteY6904" fmla="*/ 977972 h 1703481"/>
                  <a:gd name="connsiteX6905" fmla="*/ 2838131 w 3159202"/>
                  <a:gd name="connsiteY6905" fmla="*/ 979481 h 1703481"/>
                  <a:gd name="connsiteX6906" fmla="*/ 2832066 w 3159202"/>
                  <a:gd name="connsiteY6906" fmla="*/ 983275 h 1703481"/>
                  <a:gd name="connsiteX6907" fmla="*/ 2830088 w 3159202"/>
                  <a:gd name="connsiteY6907" fmla="*/ 989032 h 1703481"/>
                  <a:gd name="connsiteX6908" fmla="*/ 2829179 w 3159202"/>
                  <a:gd name="connsiteY6908" fmla="*/ 991156 h 1703481"/>
                  <a:gd name="connsiteX6909" fmla="*/ 2830088 w 3159202"/>
                  <a:gd name="connsiteY6909" fmla="*/ 994788 h 1703481"/>
                  <a:gd name="connsiteX6910" fmla="*/ 2830088 w 3159202"/>
                  <a:gd name="connsiteY6910" fmla="*/ 998421 h 1703481"/>
                  <a:gd name="connsiteX6911" fmla="*/ 2829179 w 3159202"/>
                  <a:gd name="connsiteY6911" fmla="*/ 1001307 h 1703481"/>
                  <a:gd name="connsiteX6912" fmla="*/ 2830088 w 3159202"/>
                  <a:gd name="connsiteY6912" fmla="*/ 1008734 h 1703481"/>
                  <a:gd name="connsiteX6913" fmla="*/ 2828418 w 3159202"/>
                  <a:gd name="connsiteY6913" fmla="*/ 1010858 h 1703481"/>
                  <a:gd name="connsiteX6914" fmla="*/ 2827055 w 3159202"/>
                  <a:gd name="connsiteY6914" fmla="*/ 1010258 h 1703481"/>
                  <a:gd name="connsiteX6915" fmla="*/ 2824785 w 3159202"/>
                  <a:gd name="connsiteY6915" fmla="*/ 1011620 h 1703481"/>
                  <a:gd name="connsiteX6916" fmla="*/ 2824931 w 3159202"/>
                  <a:gd name="connsiteY6916" fmla="*/ 1014653 h 1703481"/>
                  <a:gd name="connsiteX6917" fmla="*/ 2823115 w 3159202"/>
                  <a:gd name="connsiteY6917" fmla="*/ 1018901 h 1703481"/>
                  <a:gd name="connsiteX6918" fmla="*/ 2823115 w 3159202"/>
                  <a:gd name="connsiteY6918" fmla="*/ 1020117 h 1703481"/>
                  <a:gd name="connsiteX6919" fmla="*/ 2825839 w 3159202"/>
                  <a:gd name="connsiteY6919" fmla="*/ 1019809 h 1703481"/>
                  <a:gd name="connsiteX6920" fmla="*/ 2827655 w 3159202"/>
                  <a:gd name="connsiteY6920" fmla="*/ 1020863 h 1703481"/>
                  <a:gd name="connsiteX6921" fmla="*/ 2828110 w 3159202"/>
                  <a:gd name="connsiteY6921" fmla="*/ 1023133 h 1703481"/>
                  <a:gd name="connsiteX6922" fmla="*/ 2827347 w 3159202"/>
                  <a:gd name="connsiteY6922" fmla="*/ 1025258 h 1703481"/>
                  <a:gd name="connsiteX6923" fmla="*/ 2826894 w 3159202"/>
                  <a:gd name="connsiteY6923" fmla="*/ 1028598 h 1703481"/>
                  <a:gd name="connsiteX6924" fmla="*/ 2825677 w 3159202"/>
                  <a:gd name="connsiteY6924" fmla="*/ 1030868 h 1703481"/>
                  <a:gd name="connsiteX6925" fmla="*/ 2822791 w 3159202"/>
                  <a:gd name="connsiteY6925" fmla="*/ 1032084 h 1703481"/>
                  <a:gd name="connsiteX6926" fmla="*/ 2820666 w 3159202"/>
                  <a:gd name="connsiteY6926" fmla="*/ 1033301 h 1703481"/>
                  <a:gd name="connsiteX6927" fmla="*/ 2820358 w 3159202"/>
                  <a:gd name="connsiteY6927" fmla="*/ 1035425 h 1703481"/>
                  <a:gd name="connsiteX6928" fmla="*/ 2819758 w 3159202"/>
                  <a:gd name="connsiteY6928" fmla="*/ 1037095 h 1703481"/>
                  <a:gd name="connsiteX6929" fmla="*/ 2817780 w 3159202"/>
                  <a:gd name="connsiteY6929" fmla="*/ 1037857 h 1703481"/>
                  <a:gd name="connsiteX6930" fmla="*/ 2818996 w 3159202"/>
                  <a:gd name="connsiteY6930" fmla="*/ 1040582 h 1703481"/>
                  <a:gd name="connsiteX6931" fmla="*/ 2821266 w 3159202"/>
                  <a:gd name="connsiteY6931" fmla="*/ 1042252 h 1703481"/>
                  <a:gd name="connsiteX6932" fmla="*/ 2823991 w 3159202"/>
                  <a:gd name="connsiteY6932" fmla="*/ 1042560 h 1703481"/>
                  <a:gd name="connsiteX6933" fmla="*/ 2822628 w 3159202"/>
                  <a:gd name="connsiteY6933" fmla="*/ 1043776 h 1703481"/>
                  <a:gd name="connsiteX6934" fmla="*/ 2822483 w 3159202"/>
                  <a:gd name="connsiteY6934" fmla="*/ 1046208 h 1703481"/>
                  <a:gd name="connsiteX6935" fmla="*/ 2820212 w 3159202"/>
                  <a:gd name="connsiteY6935" fmla="*/ 1045154 h 1703481"/>
                  <a:gd name="connsiteX6936" fmla="*/ 2815510 w 3159202"/>
                  <a:gd name="connsiteY6936" fmla="*/ 1047279 h 1703481"/>
                  <a:gd name="connsiteX6937" fmla="*/ 2813694 w 3159202"/>
                  <a:gd name="connsiteY6937" fmla="*/ 1051527 h 1703481"/>
                  <a:gd name="connsiteX6938" fmla="*/ 2814147 w 3159202"/>
                  <a:gd name="connsiteY6938" fmla="*/ 1048187 h 1703481"/>
                  <a:gd name="connsiteX6939" fmla="*/ 2810969 w 3159202"/>
                  <a:gd name="connsiteY6939" fmla="*/ 1048187 h 1703481"/>
                  <a:gd name="connsiteX6940" fmla="*/ 2809915 w 3159202"/>
                  <a:gd name="connsiteY6940" fmla="*/ 1049403 h 1703481"/>
                  <a:gd name="connsiteX6941" fmla="*/ 2806283 w 3159202"/>
                  <a:gd name="connsiteY6941" fmla="*/ 1048349 h 1703481"/>
                  <a:gd name="connsiteX6942" fmla="*/ 2804159 w 3159202"/>
                  <a:gd name="connsiteY6942" fmla="*/ 1051073 h 1703481"/>
                  <a:gd name="connsiteX6943" fmla="*/ 2800218 w 3159202"/>
                  <a:gd name="connsiteY6943" fmla="*/ 1056684 h 1703481"/>
                  <a:gd name="connsiteX6944" fmla="*/ 2796278 w 3159202"/>
                  <a:gd name="connsiteY6944" fmla="*/ 1056084 h 1703481"/>
                  <a:gd name="connsiteX6945" fmla="*/ 2795516 w 3159202"/>
                  <a:gd name="connsiteY6945" fmla="*/ 1057900 h 1703481"/>
                  <a:gd name="connsiteX6946" fmla="*/ 2790975 w 3159202"/>
                  <a:gd name="connsiteY6946" fmla="*/ 1059116 h 1703481"/>
                  <a:gd name="connsiteX6947" fmla="*/ 2790376 w 3159202"/>
                  <a:gd name="connsiteY6947" fmla="*/ 1061549 h 1703481"/>
                  <a:gd name="connsiteX6948" fmla="*/ 2787797 w 3159202"/>
                  <a:gd name="connsiteY6948" fmla="*/ 1061857 h 1703481"/>
                  <a:gd name="connsiteX6949" fmla="*/ 2785364 w 3159202"/>
                  <a:gd name="connsiteY6949" fmla="*/ 1065197 h 1703481"/>
                  <a:gd name="connsiteX6950" fmla="*/ 2784603 w 3159202"/>
                  <a:gd name="connsiteY6950" fmla="*/ 1068084 h 1703481"/>
                  <a:gd name="connsiteX6951" fmla="*/ 2785364 w 3159202"/>
                  <a:gd name="connsiteY6951" fmla="*/ 1069592 h 1703481"/>
                  <a:gd name="connsiteX6952" fmla="*/ 2785056 w 3159202"/>
                  <a:gd name="connsiteY6952" fmla="*/ 1072770 h 1703481"/>
                  <a:gd name="connsiteX6953" fmla="*/ 2779754 w 3159202"/>
                  <a:gd name="connsiteY6953" fmla="*/ 1078526 h 1703481"/>
                  <a:gd name="connsiteX6954" fmla="*/ 2775960 w 3159202"/>
                  <a:gd name="connsiteY6954" fmla="*/ 1079743 h 1703481"/>
                  <a:gd name="connsiteX6955" fmla="*/ 2772619 w 3159202"/>
                  <a:gd name="connsiteY6955" fmla="*/ 1085045 h 1703481"/>
                  <a:gd name="connsiteX6956" fmla="*/ 2770041 w 3159202"/>
                  <a:gd name="connsiteY6956" fmla="*/ 1089294 h 1703481"/>
                  <a:gd name="connsiteX6957" fmla="*/ 2767609 w 3159202"/>
                  <a:gd name="connsiteY6957" fmla="*/ 1091564 h 1703481"/>
                  <a:gd name="connsiteX6958" fmla="*/ 2764576 w 3159202"/>
                  <a:gd name="connsiteY6958" fmla="*/ 1093688 h 1703481"/>
                  <a:gd name="connsiteX6959" fmla="*/ 2764576 w 3159202"/>
                  <a:gd name="connsiteY6959" fmla="*/ 1095813 h 1703481"/>
                  <a:gd name="connsiteX6960" fmla="*/ 2755625 w 3159202"/>
                  <a:gd name="connsiteY6960" fmla="*/ 1099899 h 1703481"/>
                  <a:gd name="connsiteX6961" fmla="*/ 2753355 w 3159202"/>
                  <a:gd name="connsiteY6961" fmla="*/ 1105818 h 1703481"/>
                  <a:gd name="connsiteX6962" fmla="*/ 2751684 w 3159202"/>
                  <a:gd name="connsiteY6962" fmla="*/ 1108850 h 1703481"/>
                  <a:gd name="connsiteX6963" fmla="*/ 2748961 w 3159202"/>
                  <a:gd name="connsiteY6963" fmla="*/ 1109158 h 1703481"/>
                  <a:gd name="connsiteX6964" fmla="*/ 2746528 w 3159202"/>
                  <a:gd name="connsiteY6964" fmla="*/ 1112498 h 1703481"/>
                  <a:gd name="connsiteX6965" fmla="*/ 2744712 w 3159202"/>
                  <a:gd name="connsiteY6965" fmla="*/ 1114623 h 1703481"/>
                  <a:gd name="connsiteX6966" fmla="*/ 2742279 w 3159202"/>
                  <a:gd name="connsiteY6966" fmla="*/ 1116601 h 1703481"/>
                  <a:gd name="connsiteX6967" fmla="*/ 2739701 w 3159202"/>
                  <a:gd name="connsiteY6967" fmla="*/ 1121596 h 1703481"/>
                  <a:gd name="connsiteX6968" fmla="*/ 2740155 w 3159202"/>
                  <a:gd name="connsiteY6968" fmla="*/ 1124320 h 1703481"/>
                  <a:gd name="connsiteX6969" fmla="*/ 2739847 w 3159202"/>
                  <a:gd name="connsiteY6969" fmla="*/ 1127044 h 1703481"/>
                  <a:gd name="connsiteX6970" fmla="*/ 2738631 w 3159202"/>
                  <a:gd name="connsiteY6970" fmla="*/ 1129022 h 1703481"/>
                  <a:gd name="connsiteX6971" fmla="*/ 2736960 w 3159202"/>
                  <a:gd name="connsiteY6971" fmla="*/ 1129476 h 1703481"/>
                  <a:gd name="connsiteX6972" fmla="*/ 2736053 w 3159202"/>
                  <a:gd name="connsiteY6972" fmla="*/ 1131293 h 1703481"/>
                  <a:gd name="connsiteX6973" fmla="*/ 2733020 w 3159202"/>
                  <a:gd name="connsiteY6973" fmla="*/ 1135541 h 1703481"/>
                  <a:gd name="connsiteX6974" fmla="*/ 2729842 w 3159202"/>
                  <a:gd name="connsiteY6974" fmla="*/ 1138719 h 1703481"/>
                  <a:gd name="connsiteX6975" fmla="*/ 2728479 w 3159202"/>
                  <a:gd name="connsiteY6975" fmla="*/ 1140390 h 1703481"/>
                  <a:gd name="connsiteX6976" fmla="*/ 2729080 w 3159202"/>
                  <a:gd name="connsiteY6976" fmla="*/ 1142206 h 1703481"/>
                  <a:gd name="connsiteX6977" fmla="*/ 2727410 w 3159202"/>
                  <a:gd name="connsiteY6977" fmla="*/ 1142352 h 1703481"/>
                  <a:gd name="connsiteX6978" fmla="*/ 2723323 w 3159202"/>
                  <a:gd name="connsiteY6978" fmla="*/ 1147346 h 1703481"/>
                  <a:gd name="connsiteX6979" fmla="*/ 2714988 w 3159202"/>
                  <a:gd name="connsiteY6979" fmla="*/ 1154319 h 1703481"/>
                  <a:gd name="connsiteX6980" fmla="*/ 2709686 w 3159202"/>
                  <a:gd name="connsiteY6980" fmla="*/ 1159621 h 1703481"/>
                  <a:gd name="connsiteX6981" fmla="*/ 2711502 w 3159202"/>
                  <a:gd name="connsiteY6981" fmla="*/ 1163108 h 1703481"/>
                  <a:gd name="connsiteX6982" fmla="*/ 2708469 w 3159202"/>
                  <a:gd name="connsiteY6982" fmla="*/ 1160984 h 1703481"/>
                  <a:gd name="connsiteX6983" fmla="*/ 2704529 w 3159202"/>
                  <a:gd name="connsiteY6983" fmla="*/ 1162800 h 1703481"/>
                  <a:gd name="connsiteX6984" fmla="*/ 2701189 w 3159202"/>
                  <a:gd name="connsiteY6984" fmla="*/ 1162946 h 1703481"/>
                  <a:gd name="connsiteX6985" fmla="*/ 2696648 w 3159202"/>
                  <a:gd name="connsiteY6985" fmla="*/ 1160967 h 1703481"/>
                  <a:gd name="connsiteX6986" fmla="*/ 2696048 w 3159202"/>
                  <a:gd name="connsiteY6986" fmla="*/ 1163546 h 1703481"/>
                  <a:gd name="connsiteX6987" fmla="*/ 2694994 w 3159202"/>
                  <a:gd name="connsiteY6987" fmla="*/ 1164762 h 1703481"/>
                  <a:gd name="connsiteX6988" fmla="*/ 2694994 w 3159202"/>
                  <a:gd name="connsiteY6988" fmla="*/ 1167032 h 1703481"/>
                  <a:gd name="connsiteX6989" fmla="*/ 2693016 w 3159202"/>
                  <a:gd name="connsiteY6989" fmla="*/ 1169464 h 1703481"/>
                  <a:gd name="connsiteX6990" fmla="*/ 2689838 w 3159202"/>
                  <a:gd name="connsiteY6990" fmla="*/ 1171443 h 1703481"/>
                  <a:gd name="connsiteX6991" fmla="*/ 2686497 w 3159202"/>
                  <a:gd name="connsiteY6991" fmla="*/ 1171135 h 1703481"/>
                  <a:gd name="connsiteX6992" fmla="*/ 2684681 w 3159202"/>
                  <a:gd name="connsiteY6992" fmla="*/ 1169464 h 1703481"/>
                  <a:gd name="connsiteX6993" fmla="*/ 2683011 w 3159202"/>
                  <a:gd name="connsiteY6993" fmla="*/ 1167486 h 1703481"/>
                  <a:gd name="connsiteX6994" fmla="*/ 2678470 w 3159202"/>
                  <a:gd name="connsiteY6994" fmla="*/ 1172027 h 1703481"/>
                  <a:gd name="connsiteX6995" fmla="*/ 2680449 w 3159202"/>
                  <a:gd name="connsiteY6995" fmla="*/ 1173081 h 1703481"/>
                  <a:gd name="connsiteX6996" fmla="*/ 2681357 w 3159202"/>
                  <a:gd name="connsiteY6996" fmla="*/ 1175967 h 1703481"/>
                  <a:gd name="connsiteX6997" fmla="*/ 2682411 w 3159202"/>
                  <a:gd name="connsiteY6997" fmla="*/ 1180053 h 1703481"/>
                  <a:gd name="connsiteX6998" fmla="*/ 2682719 w 3159202"/>
                  <a:gd name="connsiteY6998" fmla="*/ 1183540 h 1703481"/>
                  <a:gd name="connsiteX6999" fmla="*/ 2681211 w 3159202"/>
                  <a:gd name="connsiteY6999" fmla="*/ 1188388 h 1703481"/>
                  <a:gd name="connsiteX7000" fmla="*/ 2679703 w 3159202"/>
                  <a:gd name="connsiteY7000" fmla="*/ 1192637 h 1703481"/>
                  <a:gd name="connsiteX7001" fmla="*/ 2677724 w 3159202"/>
                  <a:gd name="connsiteY7001" fmla="*/ 1195977 h 1703481"/>
                  <a:gd name="connsiteX7002" fmla="*/ 2679086 w 3159202"/>
                  <a:gd name="connsiteY7002" fmla="*/ 1200064 h 1703481"/>
                  <a:gd name="connsiteX7003" fmla="*/ 2676508 w 3159202"/>
                  <a:gd name="connsiteY7003" fmla="*/ 1198247 h 1703481"/>
                  <a:gd name="connsiteX7004" fmla="*/ 2674384 w 3159202"/>
                  <a:gd name="connsiteY7004" fmla="*/ 1197339 h 1703481"/>
                  <a:gd name="connsiteX7005" fmla="*/ 2673330 w 3159202"/>
                  <a:gd name="connsiteY7005" fmla="*/ 1197339 h 1703481"/>
                  <a:gd name="connsiteX7006" fmla="*/ 2673022 w 3159202"/>
                  <a:gd name="connsiteY7006" fmla="*/ 1199156 h 1703481"/>
                  <a:gd name="connsiteX7007" fmla="*/ 2672422 w 3159202"/>
                  <a:gd name="connsiteY7007" fmla="*/ 1201426 h 1703481"/>
                  <a:gd name="connsiteX7008" fmla="*/ 2669536 w 3159202"/>
                  <a:gd name="connsiteY7008" fmla="*/ 1204150 h 1703481"/>
                  <a:gd name="connsiteX7009" fmla="*/ 2667865 w 3159202"/>
                  <a:gd name="connsiteY7009" fmla="*/ 1205966 h 1703481"/>
                  <a:gd name="connsiteX7010" fmla="*/ 2666358 w 3159202"/>
                  <a:gd name="connsiteY7010" fmla="*/ 1207182 h 1703481"/>
                  <a:gd name="connsiteX7011" fmla="*/ 2664379 w 3159202"/>
                  <a:gd name="connsiteY7011" fmla="*/ 1209907 h 1703481"/>
                  <a:gd name="connsiteX7012" fmla="*/ 2665595 w 3159202"/>
                  <a:gd name="connsiteY7012" fmla="*/ 1205966 h 1703481"/>
                  <a:gd name="connsiteX7013" fmla="*/ 2662417 w 3159202"/>
                  <a:gd name="connsiteY7013" fmla="*/ 1209144 h 1703481"/>
                  <a:gd name="connsiteX7014" fmla="*/ 2661654 w 3159202"/>
                  <a:gd name="connsiteY7014" fmla="*/ 1212031 h 1703481"/>
                  <a:gd name="connsiteX7015" fmla="*/ 2660600 w 3159202"/>
                  <a:gd name="connsiteY7015" fmla="*/ 1217642 h 1703481"/>
                  <a:gd name="connsiteX7016" fmla="*/ 2657114 w 3159202"/>
                  <a:gd name="connsiteY7016" fmla="*/ 1229917 h 1703481"/>
                  <a:gd name="connsiteX7017" fmla="*/ 2655136 w 3159202"/>
                  <a:gd name="connsiteY7017" fmla="*/ 1237198 h 1703481"/>
                  <a:gd name="connsiteX7018" fmla="*/ 2654682 w 3159202"/>
                  <a:gd name="connsiteY7018" fmla="*/ 1247511 h 1703481"/>
                  <a:gd name="connsiteX7019" fmla="*/ 2652703 w 3159202"/>
                  <a:gd name="connsiteY7019" fmla="*/ 1256300 h 1703481"/>
                  <a:gd name="connsiteX7020" fmla="*/ 2652558 w 3159202"/>
                  <a:gd name="connsiteY7020" fmla="*/ 1267521 h 1703481"/>
                  <a:gd name="connsiteX7021" fmla="*/ 2655282 w 3159202"/>
                  <a:gd name="connsiteY7021" fmla="*/ 1286315 h 1703481"/>
                  <a:gd name="connsiteX7022" fmla="*/ 2657552 w 3159202"/>
                  <a:gd name="connsiteY7022" fmla="*/ 1299353 h 1703481"/>
                  <a:gd name="connsiteX7023" fmla="*/ 2660277 w 3159202"/>
                  <a:gd name="connsiteY7023" fmla="*/ 1313298 h 1703481"/>
                  <a:gd name="connsiteX7024" fmla="*/ 2662547 w 3159202"/>
                  <a:gd name="connsiteY7024" fmla="*/ 1328752 h 1703481"/>
                  <a:gd name="connsiteX7025" fmla="*/ 2664525 w 3159202"/>
                  <a:gd name="connsiteY7025" fmla="*/ 1339519 h 1703481"/>
                  <a:gd name="connsiteX7026" fmla="*/ 2665579 w 3159202"/>
                  <a:gd name="connsiteY7026" fmla="*/ 1341027 h 1703481"/>
                  <a:gd name="connsiteX7027" fmla="*/ 2664217 w 3159202"/>
                  <a:gd name="connsiteY7027" fmla="*/ 1342535 h 1703481"/>
                  <a:gd name="connsiteX7028" fmla="*/ 2665433 w 3159202"/>
                  <a:gd name="connsiteY7028" fmla="*/ 1351486 h 1703481"/>
                  <a:gd name="connsiteX7029" fmla="*/ 2667249 w 3159202"/>
                  <a:gd name="connsiteY7029" fmla="*/ 1352540 h 1703481"/>
                  <a:gd name="connsiteX7030" fmla="*/ 2669827 w 3159202"/>
                  <a:gd name="connsiteY7030" fmla="*/ 1360567 h 1703481"/>
                  <a:gd name="connsiteX7031" fmla="*/ 2670881 w 3159202"/>
                  <a:gd name="connsiteY7031" fmla="*/ 1367686 h 1703481"/>
                  <a:gd name="connsiteX7032" fmla="*/ 2672697 w 3159202"/>
                  <a:gd name="connsiteY7032" fmla="*/ 1377545 h 1703481"/>
                  <a:gd name="connsiteX7033" fmla="*/ 2672697 w 3159202"/>
                  <a:gd name="connsiteY7033" fmla="*/ 1386496 h 1703481"/>
                  <a:gd name="connsiteX7034" fmla="*/ 2672552 w 3159202"/>
                  <a:gd name="connsiteY7034" fmla="*/ 1392253 h 1703481"/>
                  <a:gd name="connsiteX7035" fmla="*/ 2673914 w 3159202"/>
                  <a:gd name="connsiteY7035" fmla="*/ 1399371 h 1703481"/>
                  <a:gd name="connsiteX7036" fmla="*/ 2674514 w 3159202"/>
                  <a:gd name="connsiteY7036" fmla="*/ 1400880 h 1703481"/>
                  <a:gd name="connsiteX7037" fmla="*/ 2676330 w 3159202"/>
                  <a:gd name="connsiteY7037" fmla="*/ 1402242 h 1703481"/>
                  <a:gd name="connsiteX7038" fmla="*/ 2677384 w 3159202"/>
                  <a:gd name="connsiteY7038" fmla="*/ 1404220 h 1703481"/>
                  <a:gd name="connsiteX7039" fmla="*/ 2677238 w 3159202"/>
                  <a:gd name="connsiteY7039" fmla="*/ 1407561 h 1703481"/>
                  <a:gd name="connsiteX7040" fmla="*/ 2677692 w 3159202"/>
                  <a:gd name="connsiteY7040" fmla="*/ 1411047 h 1703481"/>
                  <a:gd name="connsiteX7041" fmla="*/ 2676022 w 3159202"/>
                  <a:gd name="connsiteY7041" fmla="*/ 1413771 h 1703481"/>
                  <a:gd name="connsiteX7042" fmla="*/ 2680725 w 3159202"/>
                  <a:gd name="connsiteY7042" fmla="*/ 1410139 h 1703481"/>
                  <a:gd name="connsiteX7043" fmla="*/ 2687843 w 3159202"/>
                  <a:gd name="connsiteY7043" fmla="*/ 1403766 h 1703481"/>
                  <a:gd name="connsiteX7044" fmla="*/ 2689060 w 3159202"/>
                  <a:gd name="connsiteY7044" fmla="*/ 1401042 h 1703481"/>
                  <a:gd name="connsiteX7045" fmla="*/ 2690567 w 3159202"/>
                  <a:gd name="connsiteY7045" fmla="*/ 1399534 h 1703481"/>
                  <a:gd name="connsiteX7046" fmla="*/ 2693454 w 3159202"/>
                  <a:gd name="connsiteY7046" fmla="*/ 1396809 h 1703481"/>
                  <a:gd name="connsiteX7047" fmla="*/ 2694053 w 3159202"/>
                  <a:gd name="connsiteY7047" fmla="*/ 1394993 h 1703481"/>
                  <a:gd name="connsiteX7048" fmla="*/ 2696032 w 3159202"/>
                  <a:gd name="connsiteY7048" fmla="*/ 1392723 h 1703481"/>
                  <a:gd name="connsiteX7049" fmla="*/ 2699210 w 3159202"/>
                  <a:gd name="connsiteY7049" fmla="*/ 1392269 h 1703481"/>
                  <a:gd name="connsiteX7050" fmla="*/ 2701788 w 3159202"/>
                  <a:gd name="connsiteY7050" fmla="*/ 1388783 h 1703481"/>
                  <a:gd name="connsiteX7051" fmla="*/ 2704059 w 3159202"/>
                  <a:gd name="connsiteY7051" fmla="*/ 1385604 h 1703481"/>
                  <a:gd name="connsiteX7052" fmla="*/ 2707691 w 3159202"/>
                  <a:gd name="connsiteY7052" fmla="*/ 1381064 h 1703481"/>
                  <a:gd name="connsiteX7053" fmla="*/ 2709507 w 3159202"/>
                  <a:gd name="connsiteY7053" fmla="*/ 1377269 h 1703481"/>
                  <a:gd name="connsiteX7054" fmla="*/ 2710269 w 3159202"/>
                  <a:gd name="connsiteY7054" fmla="*/ 1373783 h 1703481"/>
                  <a:gd name="connsiteX7055" fmla="*/ 2711778 w 3159202"/>
                  <a:gd name="connsiteY7055" fmla="*/ 1372113 h 1703481"/>
                  <a:gd name="connsiteX7056" fmla="*/ 2711470 w 3159202"/>
                  <a:gd name="connsiteY7056" fmla="*/ 1370605 h 1703481"/>
                  <a:gd name="connsiteX7057" fmla="*/ 2714194 w 3159202"/>
                  <a:gd name="connsiteY7057" fmla="*/ 1367572 h 1703481"/>
                  <a:gd name="connsiteX7058" fmla="*/ 2715248 w 3159202"/>
                  <a:gd name="connsiteY7058" fmla="*/ 1366972 h 1703481"/>
                  <a:gd name="connsiteX7059" fmla="*/ 2714194 w 3159202"/>
                  <a:gd name="connsiteY7059" fmla="*/ 1366372 h 1703481"/>
                  <a:gd name="connsiteX7060" fmla="*/ 2715410 w 3159202"/>
                  <a:gd name="connsiteY7060" fmla="*/ 1364248 h 1703481"/>
                  <a:gd name="connsiteX7061" fmla="*/ 2712978 w 3159202"/>
                  <a:gd name="connsiteY7061" fmla="*/ 1363194 h 1703481"/>
                  <a:gd name="connsiteX7062" fmla="*/ 2714485 w 3159202"/>
                  <a:gd name="connsiteY7062" fmla="*/ 1359854 h 1703481"/>
                  <a:gd name="connsiteX7063" fmla="*/ 2711762 w 3159202"/>
                  <a:gd name="connsiteY7063" fmla="*/ 1355313 h 1703481"/>
                  <a:gd name="connsiteX7064" fmla="*/ 2713885 w 3159202"/>
                  <a:gd name="connsiteY7064" fmla="*/ 1356221 h 1703481"/>
                  <a:gd name="connsiteX7065" fmla="*/ 2717064 w 3159202"/>
                  <a:gd name="connsiteY7065" fmla="*/ 1353951 h 1703481"/>
                  <a:gd name="connsiteX7066" fmla="*/ 2716156 w 3159202"/>
                  <a:gd name="connsiteY7066" fmla="*/ 1351065 h 1703481"/>
                  <a:gd name="connsiteX7067" fmla="*/ 2716302 w 3159202"/>
                  <a:gd name="connsiteY7067" fmla="*/ 1347270 h 1703481"/>
                  <a:gd name="connsiteX7068" fmla="*/ 2714485 w 3159202"/>
                  <a:gd name="connsiteY7068" fmla="*/ 1345600 h 1703481"/>
                  <a:gd name="connsiteX7069" fmla="*/ 2714177 w 3159202"/>
                  <a:gd name="connsiteY7069" fmla="*/ 1346654 h 1703481"/>
                  <a:gd name="connsiteX7070" fmla="*/ 2712508 w 3159202"/>
                  <a:gd name="connsiteY7070" fmla="*/ 1345746 h 1703481"/>
                  <a:gd name="connsiteX7071" fmla="*/ 2713561 w 3159202"/>
                  <a:gd name="connsiteY7071" fmla="*/ 1344238 h 1703481"/>
                  <a:gd name="connsiteX7072" fmla="*/ 2711583 w 3159202"/>
                  <a:gd name="connsiteY7072" fmla="*/ 1342568 h 1703481"/>
                  <a:gd name="connsiteX7073" fmla="*/ 2715215 w 3159202"/>
                  <a:gd name="connsiteY7073" fmla="*/ 1341968 h 1703481"/>
                  <a:gd name="connsiteX7074" fmla="*/ 2717939 w 3159202"/>
                  <a:gd name="connsiteY7074" fmla="*/ 1342276 h 1703481"/>
                  <a:gd name="connsiteX7075" fmla="*/ 2717939 w 3159202"/>
                  <a:gd name="connsiteY7075" fmla="*/ 1344546 h 1703481"/>
                  <a:gd name="connsiteX7076" fmla="*/ 2716885 w 3159202"/>
                  <a:gd name="connsiteY7076" fmla="*/ 1345308 h 1703481"/>
                  <a:gd name="connsiteX7077" fmla="*/ 2719155 w 3159202"/>
                  <a:gd name="connsiteY7077" fmla="*/ 1348486 h 1703481"/>
                  <a:gd name="connsiteX7078" fmla="*/ 2722496 w 3159202"/>
                  <a:gd name="connsiteY7078" fmla="*/ 1347270 h 1703481"/>
                  <a:gd name="connsiteX7079" fmla="*/ 2721588 w 3159202"/>
                  <a:gd name="connsiteY7079" fmla="*/ 1343184 h 1703481"/>
                  <a:gd name="connsiteX7080" fmla="*/ 2723859 w 3159202"/>
                  <a:gd name="connsiteY7080" fmla="*/ 1342276 h 1703481"/>
                  <a:gd name="connsiteX7081" fmla="*/ 2726745 w 3159202"/>
                  <a:gd name="connsiteY7081" fmla="*/ 1339843 h 1703481"/>
                  <a:gd name="connsiteX7082" fmla="*/ 2730993 w 3159202"/>
                  <a:gd name="connsiteY7082" fmla="*/ 1338627 h 1703481"/>
                  <a:gd name="connsiteX7083" fmla="*/ 2733571 w 3159202"/>
                  <a:gd name="connsiteY7083" fmla="*/ 1337411 h 1703481"/>
                  <a:gd name="connsiteX7084" fmla="*/ 2734788 w 3159202"/>
                  <a:gd name="connsiteY7084" fmla="*/ 1335903 h 1703481"/>
                  <a:gd name="connsiteX7085" fmla="*/ 2738728 w 3159202"/>
                  <a:gd name="connsiteY7085" fmla="*/ 1335449 h 1703481"/>
                  <a:gd name="connsiteX7086" fmla="*/ 2739328 w 3159202"/>
                  <a:gd name="connsiteY7086" fmla="*/ 1336211 h 1703481"/>
                  <a:gd name="connsiteX7087" fmla="*/ 2741599 w 3159202"/>
                  <a:gd name="connsiteY7087" fmla="*/ 1334233 h 1703481"/>
                  <a:gd name="connsiteX7088" fmla="*/ 2741144 w 3159202"/>
                  <a:gd name="connsiteY7088" fmla="*/ 1336957 h 1703481"/>
                  <a:gd name="connsiteX7089" fmla="*/ 2747209 w 3159202"/>
                  <a:gd name="connsiteY7089" fmla="*/ 1341951 h 1703481"/>
                  <a:gd name="connsiteX7090" fmla="*/ 2746609 w 3159202"/>
                  <a:gd name="connsiteY7090" fmla="*/ 1334525 h 1703481"/>
                  <a:gd name="connsiteX7091" fmla="*/ 2744031 w 3159202"/>
                  <a:gd name="connsiteY7091" fmla="*/ 1335741 h 1703481"/>
                  <a:gd name="connsiteX7092" fmla="*/ 2745085 w 3159202"/>
                  <a:gd name="connsiteY7092" fmla="*/ 1333763 h 1703481"/>
                  <a:gd name="connsiteX7093" fmla="*/ 2743869 w 3159202"/>
                  <a:gd name="connsiteY7093" fmla="*/ 1331946 h 1703481"/>
                  <a:gd name="connsiteX7094" fmla="*/ 2743723 w 3159202"/>
                  <a:gd name="connsiteY7094" fmla="*/ 1331038 h 1703481"/>
                  <a:gd name="connsiteX7095" fmla="*/ 2742360 w 3159202"/>
                  <a:gd name="connsiteY7095" fmla="*/ 1330584 h 1703481"/>
                  <a:gd name="connsiteX7096" fmla="*/ 2742052 w 3159202"/>
                  <a:gd name="connsiteY7096" fmla="*/ 1328314 h 1703481"/>
                  <a:gd name="connsiteX7097" fmla="*/ 2740836 w 3159202"/>
                  <a:gd name="connsiteY7097" fmla="*/ 1325428 h 1703481"/>
                  <a:gd name="connsiteX7098" fmla="*/ 2743723 w 3159202"/>
                  <a:gd name="connsiteY7098" fmla="*/ 1326644 h 1703481"/>
                  <a:gd name="connsiteX7099" fmla="*/ 2743723 w 3159202"/>
                  <a:gd name="connsiteY7099" fmla="*/ 1321941 h 1703481"/>
                  <a:gd name="connsiteX7100" fmla="*/ 2741291 w 3159202"/>
                  <a:gd name="connsiteY7100" fmla="*/ 1321487 h 1703481"/>
                  <a:gd name="connsiteX7101" fmla="*/ 2740983 w 3159202"/>
                  <a:gd name="connsiteY7101" fmla="*/ 1319363 h 1703481"/>
                  <a:gd name="connsiteX7102" fmla="*/ 2742036 w 3159202"/>
                  <a:gd name="connsiteY7102" fmla="*/ 1319363 h 1703481"/>
                  <a:gd name="connsiteX7103" fmla="*/ 2743706 w 3159202"/>
                  <a:gd name="connsiteY7103" fmla="*/ 1310574 h 1703481"/>
                  <a:gd name="connsiteX7104" fmla="*/ 2745377 w 3159202"/>
                  <a:gd name="connsiteY7104" fmla="*/ 1305109 h 1703481"/>
                  <a:gd name="connsiteX7105" fmla="*/ 2750371 w 3159202"/>
                  <a:gd name="connsiteY7105" fmla="*/ 1299353 h 1703481"/>
                  <a:gd name="connsiteX7106" fmla="*/ 2754619 w 3159202"/>
                  <a:gd name="connsiteY7106" fmla="*/ 1295266 h 1703481"/>
                  <a:gd name="connsiteX7107" fmla="*/ 2758106 w 3159202"/>
                  <a:gd name="connsiteY7107" fmla="*/ 1292088 h 1703481"/>
                  <a:gd name="connsiteX7108" fmla="*/ 2762955 w 3159202"/>
                  <a:gd name="connsiteY7108" fmla="*/ 1288748 h 1703481"/>
                  <a:gd name="connsiteX7109" fmla="*/ 2765841 w 3159202"/>
                  <a:gd name="connsiteY7109" fmla="*/ 1287986 h 1703481"/>
                  <a:gd name="connsiteX7110" fmla="*/ 2769328 w 3159202"/>
                  <a:gd name="connsiteY7110" fmla="*/ 1287986 h 1703481"/>
                  <a:gd name="connsiteX7111" fmla="*/ 2771306 w 3159202"/>
                  <a:gd name="connsiteY7111" fmla="*/ 1291018 h 1703481"/>
                  <a:gd name="connsiteX7112" fmla="*/ 2775100 w 3159202"/>
                  <a:gd name="connsiteY7112" fmla="*/ 1290872 h 1703481"/>
                  <a:gd name="connsiteX7113" fmla="*/ 2778895 w 3159202"/>
                  <a:gd name="connsiteY7113" fmla="*/ 1290564 h 1703481"/>
                  <a:gd name="connsiteX7114" fmla="*/ 2780111 w 3159202"/>
                  <a:gd name="connsiteY7114" fmla="*/ 1290872 h 1703481"/>
                  <a:gd name="connsiteX7115" fmla="*/ 2781473 w 3159202"/>
                  <a:gd name="connsiteY7115" fmla="*/ 1289202 h 1703481"/>
                  <a:gd name="connsiteX7116" fmla="*/ 2783905 w 3159202"/>
                  <a:gd name="connsiteY7116" fmla="*/ 1286169 h 1703481"/>
                  <a:gd name="connsiteX7117" fmla="*/ 2785884 w 3159202"/>
                  <a:gd name="connsiteY7117" fmla="*/ 1284661 h 1703481"/>
                  <a:gd name="connsiteX7118" fmla="*/ 2788008 w 3159202"/>
                  <a:gd name="connsiteY7118" fmla="*/ 1282229 h 1703481"/>
                  <a:gd name="connsiteX7119" fmla="*/ 2788154 w 3159202"/>
                  <a:gd name="connsiteY7119" fmla="*/ 1280413 h 1703481"/>
                  <a:gd name="connsiteX7120" fmla="*/ 2788916 w 3159202"/>
                  <a:gd name="connsiteY7120" fmla="*/ 1279196 h 1703481"/>
                  <a:gd name="connsiteX7121" fmla="*/ 2787408 w 3159202"/>
                  <a:gd name="connsiteY7121" fmla="*/ 1277072 h 1703481"/>
                  <a:gd name="connsiteX7122" fmla="*/ 2787100 w 3159202"/>
                  <a:gd name="connsiteY7122" fmla="*/ 1274948 h 1703481"/>
                  <a:gd name="connsiteX7123" fmla="*/ 2782397 w 3159202"/>
                  <a:gd name="connsiteY7123" fmla="*/ 1269191 h 1703481"/>
                  <a:gd name="connsiteX7124" fmla="*/ 2782397 w 3159202"/>
                  <a:gd name="connsiteY7124" fmla="*/ 1267829 h 1703481"/>
                  <a:gd name="connsiteX7125" fmla="*/ 2781343 w 3159202"/>
                  <a:gd name="connsiteY7125" fmla="*/ 1265851 h 1703481"/>
                  <a:gd name="connsiteX7126" fmla="*/ 2781651 w 3159202"/>
                  <a:gd name="connsiteY7126" fmla="*/ 1262965 h 1703481"/>
                  <a:gd name="connsiteX7127" fmla="*/ 2779381 w 3159202"/>
                  <a:gd name="connsiteY7127" fmla="*/ 1257046 h 1703481"/>
                  <a:gd name="connsiteX7128" fmla="*/ 2780597 w 3159202"/>
                  <a:gd name="connsiteY7128" fmla="*/ 1257500 h 1703481"/>
                  <a:gd name="connsiteX7129" fmla="*/ 2781197 w 3159202"/>
                  <a:gd name="connsiteY7129" fmla="*/ 1253413 h 1703481"/>
                  <a:gd name="connsiteX7130" fmla="*/ 2782105 w 3159202"/>
                  <a:gd name="connsiteY7130" fmla="*/ 1249619 h 1703481"/>
                  <a:gd name="connsiteX7131" fmla="*/ 2783613 w 3159202"/>
                  <a:gd name="connsiteY7131" fmla="*/ 1246441 h 1703481"/>
                  <a:gd name="connsiteX7132" fmla="*/ 2786646 w 3159202"/>
                  <a:gd name="connsiteY7132" fmla="*/ 1239776 h 1703481"/>
                  <a:gd name="connsiteX7133" fmla="*/ 2787699 w 3159202"/>
                  <a:gd name="connsiteY7133" fmla="*/ 1237506 h 1703481"/>
                  <a:gd name="connsiteX7134" fmla="*/ 2787699 w 3159202"/>
                  <a:gd name="connsiteY7134" fmla="*/ 1234782 h 1703481"/>
                  <a:gd name="connsiteX7135" fmla="*/ 2790732 w 3159202"/>
                  <a:gd name="connsiteY7135" fmla="*/ 1231895 h 1703481"/>
                  <a:gd name="connsiteX7136" fmla="*/ 2794365 w 3159202"/>
                  <a:gd name="connsiteY7136" fmla="*/ 1230079 h 1703481"/>
                  <a:gd name="connsiteX7137" fmla="*/ 2798451 w 3159202"/>
                  <a:gd name="connsiteY7137" fmla="*/ 1229479 h 1703481"/>
                  <a:gd name="connsiteX7138" fmla="*/ 2800429 w 3159202"/>
                  <a:gd name="connsiteY7138" fmla="*/ 1230241 h 1703481"/>
                  <a:gd name="connsiteX7139" fmla="*/ 2802408 w 3159202"/>
                  <a:gd name="connsiteY7139" fmla="*/ 1232365 h 1703481"/>
                  <a:gd name="connsiteX7140" fmla="*/ 2803316 w 3159202"/>
                  <a:gd name="connsiteY7140" fmla="*/ 1234344 h 1703481"/>
                  <a:gd name="connsiteX7141" fmla="*/ 2807710 w 3159202"/>
                  <a:gd name="connsiteY7141" fmla="*/ 1237522 h 1703481"/>
                  <a:gd name="connsiteX7142" fmla="*/ 2810288 w 3159202"/>
                  <a:gd name="connsiteY7142" fmla="*/ 1234182 h 1703481"/>
                  <a:gd name="connsiteX7143" fmla="*/ 2811504 w 3159202"/>
                  <a:gd name="connsiteY7143" fmla="*/ 1232203 h 1703481"/>
                  <a:gd name="connsiteX7144" fmla="*/ 2814845 w 3159202"/>
                  <a:gd name="connsiteY7144" fmla="*/ 1230533 h 1703481"/>
                  <a:gd name="connsiteX7145" fmla="*/ 2814245 w 3159202"/>
                  <a:gd name="connsiteY7145" fmla="*/ 1227355 h 1703481"/>
                  <a:gd name="connsiteX7146" fmla="*/ 2814245 w 3159202"/>
                  <a:gd name="connsiteY7146" fmla="*/ 1224922 h 1703481"/>
                  <a:gd name="connsiteX7147" fmla="*/ 2813337 w 3159202"/>
                  <a:gd name="connsiteY7147" fmla="*/ 1221890 h 1703481"/>
                  <a:gd name="connsiteX7148" fmla="*/ 2812737 w 3159202"/>
                  <a:gd name="connsiteY7148" fmla="*/ 1220528 h 1703481"/>
                  <a:gd name="connsiteX7149" fmla="*/ 2813045 w 3159202"/>
                  <a:gd name="connsiteY7149" fmla="*/ 1215987 h 1703481"/>
                  <a:gd name="connsiteX7150" fmla="*/ 2812283 w 3159202"/>
                  <a:gd name="connsiteY7150" fmla="*/ 1214933 h 1703481"/>
                  <a:gd name="connsiteX7151" fmla="*/ 2813337 w 3159202"/>
                  <a:gd name="connsiteY7151" fmla="*/ 1212209 h 1703481"/>
                  <a:gd name="connsiteX7152" fmla="*/ 2812737 w 3159202"/>
                  <a:gd name="connsiteY7152" fmla="*/ 1209631 h 1703481"/>
                  <a:gd name="connsiteX7153" fmla="*/ 2809558 w 3159202"/>
                  <a:gd name="connsiteY7153" fmla="*/ 1209939 h 1703481"/>
                  <a:gd name="connsiteX7154" fmla="*/ 2805618 w 3159202"/>
                  <a:gd name="connsiteY7154" fmla="*/ 1210993 h 1703481"/>
                  <a:gd name="connsiteX7155" fmla="*/ 2802132 w 3159202"/>
                  <a:gd name="connsiteY7155" fmla="*/ 1207815 h 1703481"/>
                  <a:gd name="connsiteX7156" fmla="*/ 2803640 w 3159202"/>
                  <a:gd name="connsiteY7156" fmla="*/ 1201896 h 1703481"/>
                  <a:gd name="connsiteX7157" fmla="*/ 2803786 w 3159202"/>
                  <a:gd name="connsiteY7157" fmla="*/ 1195685 h 1703481"/>
                  <a:gd name="connsiteX7158" fmla="*/ 2802731 w 3159202"/>
                  <a:gd name="connsiteY7158" fmla="*/ 1190691 h 1703481"/>
                  <a:gd name="connsiteX7159" fmla="*/ 2802586 w 3159202"/>
                  <a:gd name="connsiteY7159" fmla="*/ 1187659 h 1703481"/>
                  <a:gd name="connsiteX7160" fmla="*/ 2804402 w 3159202"/>
                  <a:gd name="connsiteY7160" fmla="*/ 1183864 h 1703481"/>
                  <a:gd name="connsiteX7161" fmla="*/ 2806834 w 3159202"/>
                  <a:gd name="connsiteY7161" fmla="*/ 1182648 h 1703481"/>
                  <a:gd name="connsiteX7162" fmla="*/ 2808504 w 3159202"/>
                  <a:gd name="connsiteY7162" fmla="*/ 1182048 h 1703481"/>
                  <a:gd name="connsiteX7163" fmla="*/ 2809558 w 3159202"/>
                  <a:gd name="connsiteY7163" fmla="*/ 1178416 h 1703481"/>
                  <a:gd name="connsiteX7164" fmla="*/ 2811829 w 3159202"/>
                  <a:gd name="connsiteY7164" fmla="*/ 1175691 h 1703481"/>
                  <a:gd name="connsiteX7165" fmla="*/ 2812428 w 3159202"/>
                  <a:gd name="connsiteY7165" fmla="*/ 1173713 h 1703481"/>
                  <a:gd name="connsiteX7166" fmla="*/ 2813337 w 3159202"/>
                  <a:gd name="connsiteY7166" fmla="*/ 1172205 h 1703481"/>
                  <a:gd name="connsiteX7167" fmla="*/ 2811975 w 3159202"/>
                  <a:gd name="connsiteY7167" fmla="*/ 1169027 h 1703481"/>
                  <a:gd name="connsiteX7168" fmla="*/ 2807888 w 3159202"/>
                  <a:gd name="connsiteY7168" fmla="*/ 1168573 h 1703481"/>
                  <a:gd name="connsiteX7169" fmla="*/ 2803039 w 3159202"/>
                  <a:gd name="connsiteY7169" fmla="*/ 1165394 h 1703481"/>
                  <a:gd name="connsiteX7170" fmla="*/ 2801224 w 3159202"/>
                  <a:gd name="connsiteY7170" fmla="*/ 1164340 h 1703481"/>
                  <a:gd name="connsiteX7171" fmla="*/ 2798046 w 3159202"/>
                  <a:gd name="connsiteY7171" fmla="*/ 1164032 h 1703481"/>
                  <a:gd name="connsiteX7172" fmla="*/ 2796991 w 3159202"/>
                  <a:gd name="connsiteY7172" fmla="*/ 1166756 h 1703481"/>
                  <a:gd name="connsiteX7173" fmla="*/ 2797591 w 3159202"/>
                  <a:gd name="connsiteY7173" fmla="*/ 1169481 h 1703481"/>
                  <a:gd name="connsiteX7174" fmla="*/ 2798191 w 3159202"/>
                  <a:gd name="connsiteY7174" fmla="*/ 1170535 h 1703481"/>
                  <a:gd name="connsiteX7175" fmla="*/ 2796683 w 3159202"/>
                  <a:gd name="connsiteY7175" fmla="*/ 1171897 h 1703481"/>
                  <a:gd name="connsiteX7176" fmla="*/ 2796084 w 3159202"/>
                  <a:gd name="connsiteY7176" fmla="*/ 1174329 h 1703481"/>
                  <a:gd name="connsiteX7177" fmla="*/ 2793051 w 3159202"/>
                  <a:gd name="connsiteY7177" fmla="*/ 1174929 h 1703481"/>
                  <a:gd name="connsiteX7178" fmla="*/ 2793505 w 3159202"/>
                  <a:gd name="connsiteY7178" fmla="*/ 1173567 h 1703481"/>
                  <a:gd name="connsiteX7179" fmla="*/ 2795937 w 3159202"/>
                  <a:gd name="connsiteY7179" fmla="*/ 1170389 h 1703481"/>
                  <a:gd name="connsiteX7180" fmla="*/ 2793505 w 3159202"/>
                  <a:gd name="connsiteY7180" fmla="*/ 1169935 h 1703481"/>
                  <a:gd name="connsiteX7181" fmla="*/ 2790019 w 3159202"/>
                  <a:gd name="connsiteY7181" fmla="*/ 1167356 h 1703481"/>
                  <a:gd name="connsiteX7182" fmla="*/ 2790619 w 3159202"/>
                  <a:gd name="connsiteY7182" fmla="*/ 1170697 h 1703481"/>
                  <a:gd name="connsiteX7183" fmla="*/ 2789403 w 3159202"/>
                  <a:gd name="connsiteY7183" fmla="*/ 1170243 h 1703481"/>
                  <a:gd name="connsiteX7184" fmla="*/ 2788494 w 3159202"/>
                  <a:gd name="connsiteY7184" fmla="*/ 1167973 h 1703481"/>
                  <a:gd name="connsiteX7185" fmla="*/ 2788494 w 3159202"/>
                  <a:gd name="connsiteY7185" fmla="*/ 1166156 h 1703481"/>
                  <a:gd name="connsiteX7186" fmla="*/ 2787278 w 3159202"/>
                  <a:gd name="connsiteY7186" fmla="*/ 1163124 h 1703481"/>
                  <a:gd name="connsiteX7187" fmla="*/ 2785008 w 3159202"/>
                  <a:gd name="connsiteY7187" fmla="*/ 1162362 h 1703481"/>
                  <a:gd name="connsiteX7188" fmla="*/ 2786516 w 3159202"/>
                  <a:gd name="connsiteY7188" fmla="*/ 1161146 h 1703481"/>
                  <a:gd name="connsiteX7189" fmla="*/ 2786516 w 3159202"/>
                  <a:gd name="connsiteY7189" fmla="*/ 1156443 h 1703481"/>
                  <a:gd name="connsiteX7190" fmla="*/ 2787570 w 3159202"/>
                  <a:gd name="connsiteY7190" fmla="*/ 1151449 h 1703481"/>
                  <a:gd name="connsiteX7191" fmla="*/ 2787878 w 3159202"/>
                  <a:gd name="connsiteY7191" fmla="*/ 1150233 h 1703481"/>
                  <a:gd name="connsiteX7192" fmla="*/ 2785446 w 3159202"/>
                  <a:gd name="connsiteY7192" fmla="*/ 1147054 h 1703481"/>
                  <a:gd name="connsiteX7193" fmla="*/ 2787878 w 3159202"/>
                  <a:gd name="connsiteY7193" fmla="*/ 1147362 h 1703481"/>
                  <a:gd name="connsiteX7194" fmla="*/ 2788640 w 3159202"/>
                  <a:gd name="connsiteY7194" fmla="*/ 1148416 h 1703481"/>
                  <a:gd name="connsiteX7195" fmla="*/ 2790148 w 3159202"/>
                  <a:gd name="connsiteY7195" fmla="*/ 1144930 h 1703481"/>
                  <a:gd name="connsiteX7196" fmla="*/ 2792873 w 3159202"/>
                  <a:gd name="connsiteY7196" fmla="*/ 1139628 h 1703481"/>
                  <a:gd name="connsiteX7197" fmla="*/ 2792110 w 3159202"/>
                  <a:gd name="connsiteY7197" fmla="*/ 1136141 h 1703481"/>
                  <a:gd name="connsiteX7198" fmla="*/ 2793472 w 3159202"/>
                  <a:gd name="connsiteY7198" fmla="*/ 1137357 h 1703481"/>
                  <a:gd name="connsiteX7199" fmla="*/ 2795742 w 3159202"/>
                  <a:gd name="connsiteY7199" fmla="*/ 1133871 h 1703481"/>
                  <a:gd name="connsiteX7200" fmla="*/ 2799537 w 3159202"/>
                  <a:gd name="connsiteY7200" fmla="*/ 1129930 h 1703481"/>
                  <a:gd name="connsiteX7201" fmla="*/ 2802261 w 3159202"/>
                  <a:gd name="connsiteY7201" fmla="*/ 1129168 h 1703481"/>
                  <a:gd name="connsiteX7202" fmla="*/ 2800899 w 3159202"/>
                  <a:gd name="connsiteY7202" fmla="*/ 1127498 h 1703481"/>
                  <a:gd name="connsiteX7203" fmla="*/ 2804840 w 3159202"/>
                  <a:gd name="connsiteY7203" fmla="*/ 1123558 h 1703481"/>
                  <a:gd name="connsiteX7204" fmla="*/ 2806818 w 3159202"/>
                  <a:gd name="connsiteY7204" fmla="*/ 1123704 h 1703481"/>
                  <a:gd name="connsiteX7205" fmla="*/ 2808797 w 3159202"/>
                  <a:gd name="connsiteY7205" fmla="*/ 1122196 h 1703481"/>
                  <a:gd name="connsiteX7206" fmla="*/ 2807126 w 3159202"/>
                  <a:gd name="connsiteY7206" fmla="*/ 1121287 h 1703481"/>
                  <a:gd name="connsiteX7207" fmla="*/ 2804693 w 3159202"/>
                  <a:gd name="connsiteY7207" fmla="*/ 1117947 h 1703481"/>
                  <a:gd name="connsiteX7208" fmla="*/ 2806818 w 3159202"/>
                  <a:gd name="connsiteY7208" fmla="*/ 1115223 h 1703481"/>
                  <a:gd name="connsiteX7209" fmla="*/ 2811212 w 3159202"/>
                  <a:gd name="connsiteY7209" fmla="*/ 1118563 h 1703481"/>
                  <a:gd name="connsiteX7210" fmla="*/ 2811812 w 3159202"/>
                  <a:gd name="connsiteY7210" fmla="*/ 1116893 h 1703481"/>
                  <a:gd name="connsiteX7211" fmla="*/ 2809234 w 3159202"/>
                  <a:gd name="connsiteY7211" fmla="*/ 1114769 h 1703481"/>
                  <a:gd name="connsiteX7212" fmla="*/ 2809089 w 3159202"/>
                  <a:gd name="connsiteY7212" fmla="*/ 1112336 h 1703481"/>
                  <a:gd name="connsiteX7213" fmla="*/ 2809850 w 3159202"/>
                  <a:gd name="connsiteY7213" fmla="*/ 1111120 h 1703481"/>
                  <a:gd name="connsiteX7214" fmla="*/ 2812428 w 3159202"/>
                  <a:gd name="connsiteY7214" fmla="*/ 1111120 h 1703481"/>
                  <a:gd name="connsiteX7215" fmla="*/ 2814407 w 3159202"/>
                  <a:gd name="connsiteY7215" fmla="*/ 1109142 h 1703481"/>
                  <a:gd name="connsiteX7216" fmla="*/ 2814099 w 3159202"/>
                  <a:gd name="connsiteY7216" fmla="*/ 1105801 h 1703481"/>
                  <a:gd name="connsiteX7217" fmla="*/ 2812883 w 3159202"/>
                  <a:gd name="connsiteY7217" fmla="*/ 1103985 h 1703481"/>
                  <a:gd name="connsiteX7218" fmla="*/ 2810904 w 3159202"/>
                  <a:gd name="connsiteY7218" fmla="*/ 1102477 h 1703481"/>
                  <a:gd name="connsiteX7219" fmla="*/ 2810451 w 3159202"/>
                  <a:gd name="connsiteY7219" fmla="*/ 1099299 h 1703481"/>
                  <a:gd name="connsiteX7220" fmla="*/ 2813337 w 3159202"/>
                  <a:gd name="connsiteY7220" fmla="*/ 1098083 h 1703481"/>
                  <a:gd name="connsiteX7221" fmla="*/ 2815461 w 3159202"/>
                  <a:gd name="connsiteY7221" fmla="*/ 1097775 h 1703481"/>
                  <a:gd name="connsiteX7222" fmla="*/ 2816061 w 3159202"/>
                  <a:gd name="connsiteY7222" fmla="*/ 1095796 h 1703481"/>
                  <a:gd name="connsiteX7223" fmla="*/ 2815007 w 3159202"/>
                  <a:gd name="connsiteY7223" fmla="*/ 1092910 h 1703481"/>
                  <a:gd name="connsiteX7224" fmla="*/ 2815007 w 3159202"/>
                  <a:gd name="connsiteY7224" fmla="*/ 1088061 h 1703481"/>
                  <a:gd name="connsiteX7225" fmla="*/ 2817440 w 3159202"/>
                  <a:gd name="connsiteY7225" fmla="*/ 1086699 h 1703481"/>
                  <a:gd name="connsiteX7226" fmla="*/ 2820163 w 3159202"/>
                  <a:gd name="connsiteY7226" fmla="*/ 1085645 h 1703481"/>
                  <a:gd name="connsiteX7227" fmla="*/ 2821072 w 3159202"/>
                  <a:gd name="connsiteY7227" fmla="*/ 1085953 h 1703481"/>
                  <a:gd name="connsiteX7228" fmla="*/ 2823342 w 3159202"/>
                  <a:gd name="connsiteY7228" fmla="*/ 1082775 h 1703481"/>
                  <a:gd name="connsiteX7229" fmla="*/ 2821980 w 3159202"/>
                  <a:gd name="connsiteY7229" fmla="*/ 1082775 h 1703481"/>
                  <a:gd name="connsiteX7230" fmla="*/ 2820926 w 3159202"/>
                  <a:gd name="connsiteY7230" fmla="*/ 1081867 h 1703481"/>
                  <a:gd name="connsiteX7231" fmla="*/ 2821072 w 3159202"/>
                  <a:gd name="connsiteY7231" fmla="*/ 1080505 h 1703481"/>
                  <a:gd name="connsiteX7232" fmla="*/ 2826228 w 3159202"/>
                  <a:gd name="connsiteY7232" fmla="*/ 1079597 h 1703481"/>
                  <a:gd name="connsiteX7233" fmla="*/ 2826083 w 3159202"/>
                  <a:gd name="connsiteY7233" fmla="*/ 1080651 h 1703481"/>
                  <a:gd name="connsiteX7234" fmla="*/ 2827753 w 3159202"/>
                  <a:gd name="connsiteY7234" fmla="*/ 1080651 h 1703481"/>
                  <a:gd name="connsiteX7235" fmla="*/ 2832455 w 3159202"/>
                  <a:gd name="connsiteY7235" fmla="*/ 1081413 h 1703481"/>
                  <a:gd name="connsiteX7236" fmla="*/ 2829731 w 3159202"/>
                  <a:gd name="connsiteY7236" fmla="*/ 1085353 h 1703481"/>
                  <a:gd name="connsiteX7237" fmla="*/ 2829423 w 3159202"/>
                  <a:gd name="connsiteY7237" fmla="*/ 1087024 h 1703481"/>
                  <a:gd name="connsiteX7238" fmla="*/ 2831855 w 3159202"/>
                  <a:gd name="connsiteY7238" fmla="*/ 1086715 h 1703481"/>
                  <a:gd name="connsiteX7239" fmla="*/ 2831256 w 3159202"/>
                  <a:gd name="connsiteY7239" fmla="*/ 1085207 h 1703481"/>
                  <a:gd name="connsiteX7240" fmla="*/ 2833380 w 3159202"/>
                  <a:gd name="connsiteY7240" fmla="*/ 1082937 h 1703481"/>
                  <a:gd name="connsiteX7241" fmla="*/ 2834434 w 3159202"/>
                  <a:gd name="connsiteY7241" fmla="*/ 1081267 h 1703481"/>
                  <a:gd name="connsiteX7242" fmla="*/ 2834126 w 3159202"/>
                  <a:gd name="connsiteY7242" fmla="*/ 1078689 h 1703481"/>
                  <a:gd name="connsiteX7243" fmla="*/ 2836104 w 3159202"/>
                  <a:gd name="connsiteY7243" fmla="*/ 1077781 h 1703481"/>
                  <a:gd name="connsiteX7244" fmla="*/ 2838828 w 3159202"/>
                  <a:gd name="connsiteY7244" fmla="*/ 1077926 h 1703481"/>
                  <a:gd name="connsiteX7245" fmla="*/ 2841260 w 3159202"/>
                  <a:gd name="connsiteY7245" fmla="*/ 1081559 h 1703481"/>
                  <a:gd name="connsiteX7246" fmla="*/ 2843531 w 3159202"/>
                  <a:gd name="connsiteY7246" fmla="*/ 1084283 h 1703481"/>
                  <a:gd name="connsiteX7247" fmla="*/ 2844131 w 3159202"/>
                  <a:gd name="connsiteY7247" fmla="*/ 1087623 h 1703481"/>
                  <a:gd name="connsiteX7248" fmla="*/ 2844731 w 3159202"/>
                  <a:gd name="connsiteY7248" fmla="*/ 1090056 h 1703481"/>
                  <a:gd name="connsiteX7249" fmla="*/ 2847455 w 3159202"/>
                  <a:gd name="connsiteY7249" fmla="*/ 1088694 h 1703481"/>
                  <a:gd name="connsiteX7250" fmla="*/ 2849271 w 3159202"/>
                  <a:gd name="connsiteY7250" fmla="*/ 1087932 h 1703481"/>
                  <a:gd name="connsiteX7251" fmla="*/ 2850941 w 3159202"/>
                  <a:gd name="connsiteY7251" fmla="*/ 1085045 h 1703481"/>
                  <a:gd name="connsiteX7252" fmla="*/ 2852304 w 3159202"/>
                  <a:gd name="connsiteY7252" fmla="*/ 1082013 h 1703481"/>
                  <a:gd name="connsiteX7253" fmla="*/ 2851703 w 3159202"/>
                  <a:gd name="connsiteY7253" fmla="*/ 1079581 h 1703481"/>
                  <a:gd name="connsiteX7254" fmla="*/ 2849271 w 3159202"/>
                  <a:gd name="connsiteY7254" fmla="*/ 1078981 h 1703481"/>
                  <a:gd name="connsiteX7255" fmla="*/ 2849271 w 3159202"/>
                  <a:gd name="connsiteY7255" fmla="*/ 1077164 h 1703481"/>
                  <a:gd name="connsiteX7256" fmla="*/ 2852612 w 3159202"/>
                  <a:gd name="connsiteY7256" fmla="*/ 1074586 h 1703481"/>
                  <a:gd name="connsiteX7257" fmla="*/ 2852920 w 3159202"/>
                  <a:gd name="connsiteY7257" fmla="*/ 1077764 h 1703481"/>
                  <a:gd name="connsiteX7258" fmla="*/ 2854898 w 3159202"/>
                  <a:gd name="connsiteY7258" fmla="*/ 1075786 h 1703481"/>
                  <a:gd name="connsiteX7259" fmla="*/ 2857331 w 3159202"/>
                  <a:gd name="connsiteY7259" fmla="*/ 1074116 h 1703481"/>
                  <a:gd name="connsiteX7260" fmla="*/ 2857784 w 3159202"/>
                  <a:gd name="connsiteY7260" fmla="*/ 1071683 h 1703481"/>
                  <a:gd name="connsiteX7261" fmla="*/ 2859601 w 3159202"/>
                  <a:gd name="connsiteY7261" fmla="*/ 1072900 h 1703481"/>
                  <a:gd name="connsiteX7262" fmla="*/ 2863541 w 3159202"/>
                  <a:gd name="connsiteY7262" fmla="*/ 1069721 h 1703481"/>
                  <a:gd name="connsiteX7263" fmla="*/ 2866881 w 3159202"/>
                  <a:gd name="connsiteY7263" fmla="*/ 1067289 h 1703481"/>
                  <a:gd name="connsiteX7264" fmla="*/ 2868097 w 3159202"/>
                  <a:gd name="connsiteY7264" fmla="*/ 1063803 h 1703481"/>
                  <a:gd name="connsiteX7265" fmla="*/ 2872346 w 3159202"/>
                  <a:gd name="connsiteY7265" fmla="*/ 1061986 h 1703481"/>
                  <a:gd name="connsiteX7266" fmla="*/ 2877195 w 3159202"/>
                  <a:gd name="connsiteY7266" fmla="*/ 1060932 h 1703481"/>
                  <a:gd name="connsiteX7267" fmla="*/ 2877195 w 3159202"/>
                  <a:gd name="connsiteY7267" fmla="*/ 1063965 h 1703481"/>
                  <a:gd name="connsiteX7268" fmla="*/ 2875524 w 3159202"/>
                  <a:gd name="connsiteY7268" fmla="*/ 1065327 h 1703481"/>
                  <a:gd name="connsiteX7269" fmla="*/ 2875524 w 3159202"/>
                  <a:gd name="connsiteY7269" fmla="*/ 1070321 h 1703481"/>
                  <a:gd name="connsiteX7270" fmla="*/ 2876432 w 3159202"/>
                  <a:gd name="connsiteY7270" fmla="*/ 1074408 h 1703481"/>
                  <a:gd name="connsiteX7271" fmla="*/ 2872946 w 3159202"/>
                  <a:gd name="connsiteY7271" fmla="*/ 1075916 h 1703481"/>
                  <a:gd name="connsiteX7272" fmla="*/ 2872946 w 3159202"/>
                  <a:gd name="connsiteY7272" fmla="*/ 1082888 h 1703481"/>
                  <a:gd name="connsiteX7273" fmla="*/ 2871438 w 3159202"/>
                  <a:gd name="connsiteY7273" fmla="*/ 1088807 h 1703481"/>
                  <a:gd name="connsiteX7274" fmla="*/ 2876140 w 3159202"/>
                  <a:gd name="connsiteY7274" fmla="*/ 1089115 h 1703481"/>
                  <a:gd name="connsiteX7275" fmla="*/ 2879318 w 3159202"/>
                  <a:gd name="connsiteY7275" fmla="*/ 1083051 h 1703481"/>
                  <a:gd name="connsiteX7276" fmla="*/ 2884313 w 3159202"/>
                  <a:gd name="connsiteY7276" fmla="*/ 1078656 h 1703481"/>
                  <a:gd name="connsiteX7277" fmla="*/ 2887799 w 3159202"/>
                  <a:gd name="connsiteY7277" fmla="*/ 1071083 h 1703481"/>
                  <a:gd name="connsiteX7278" fmla="*/ 2887799 w 3159202"/>
                  <a:gd name="connsiteY7278" fmla="*/ 1068651 h 1703481"/>
                  <a:gd name="connsiteX7279" fmla="*/ 2892048 w 3159202"/>
                  <a:gd name="connsiteY7279" fmla="*/ 1068651 h 1703481"/>
                  <a:gd name="connsiteX7280" fmla="*/ 2890232 w 3159202"/>
                  <a:gd name="connsiteY7280" fmla="*/ 1064111 h 1703481"/>
                  <a:gd name="connsiteX7281" fmla="*/ 2892048 w 3159202"/>
                  <a:gd name="connsiteY7281" fmla="*/ 1064257 h 1703481"/>
                  <a:gd name="connsiteX7282" fmla="*/ 2893102 w 3159202"/>
                  <a:gd name="connsiteY7282" fmla="*/ 1065765 h 1703481"/>
                  <a:gd name="connsiteX7283" fmla="*/ 2895373 w 3159202"/>
                  <a:gd name="connsiteY7283" fmla="*/ 1066527 h 1703481"/>
                  <a:gd name="connsiteX7284" fmla="*/ 2897496 w 3159202"/>
                  <a:gd name="connsiteY7284" fmla="*/ 1065765 h 1703481"/>
                  <a:gd name="connsiteX7285" fmla="*/ 2897496 w 3159202"/>
                  <a:gd name="connsiteY7285" fmla="*/ 1063040 h 1703481"/>
                  <a:gd name="connsiteX7286" fmla="*/ 2898712 w 3159202"/>
                  <a:gd name="connsiteY7286" fmla="*/ 1063494 h 1703481"/>
                  <a:gd name="connsiteX7287" fmla="*/ 2900383 w 3159202"/>
                  <a:gd name="connsiteY7287" fmla="*/ 1060770 h 1703481"/>
                  <a:gd name="connsiteX7288" fmla="*/ 2901599 w 3159202"/>
                  <a:gd name="connsiteY7288" fmla="*/ 1062894 h 1703481"/>
                  <a:gd name="connsiteX7289" fmla="*/ 2905231 w 3159202"/>
                  <a:gd name="connsiteY7289" fmla="*/ 1061224 h 1703481"/>
                  <a:gd name="connsiteX7290" fmla="*/ 2905231 w 3159202"/>
                  <a:gd name="connsiteY7290" fmla="*/ 1058954 h 1703481"/>
                  <a:gd name="connsiteX7291" fmla="*/ 2907956 w 3159202"/>
                  <a:gd name="connsiteY7291" fmla="*/ 1059716 h 1703481"/>
                  <a:gd name="connsiteX7292" fmla="*/ 2914474 w 3159202"/>
                  <a:gd name="connsiteY7292" fmla="*/ 1057138 h 1703481"/>
                  <a:gd name="connsiteX7293" fmla="*/ 2919469 w 3159202"/>
                  <a:gd name="connsiteY7293" fmla="*/ 1055922 h 1703481"/>
                  <a:gd name="connsiteX7294" fmla="*/ 2921901 w 3159202"/>
                  <a:gd name="connsiteY7294" fmla="*/ 1056376 h 1703481"/>
                  <a:gd name="connsiteX7295" fmla="*/ 2924171 w 3159202"/>
                  <a:gd name="connsiteY7295" fmla="*/ 1057884 h 1703481"/>
                  <a:gd name="connsiteX7296" fmla="*/ 2925225 w 3159202"/>
                  <a:gd name="connsiteY7296" fmla="*/ 1057284 h 1703481"/>
                  <a:gd name="connsiteX7297" fmla="*/ 2935539 w 3159202"/>
                  <a:gd name="connsiteY7297" fmla="*/ 1057430 h 1703481"/>
                  <a:gd name="connsiteX7298" fmla="*/ 2936301 w 3159202"/>
                  <a:gd name="connsiteY7298" fmla="*/ 1055451 h 1703481"/>
                  <a:gd name="connsiteX7299" fmla="*/ 2940095 w 3159202"/>
                  <a:gd name="connsiteY7299" fmla="*/ 1057576 h 1703481"/>
                  <a:gd name="connsiteX7300" fmla="*/ 2939041 w 3159202"/>
                  <a:gd name="connsiteY7300" fmla="*/ 1058938 h 1703481"/>
                  <a:gd name="connsiteX7301" fmla="*/ 2942382 w 3159202"/>
                  <a:gd name="connsiteY7301" fmla="*/ 1061824 h 1703481"/>
                  <a:gd name="connsiteX7302" fmla="*/ 2944960 w 3159202"/>
                  <a:gd name="connsiteY7302" fmla="*/ 1062132 h 1703481"/>
                  <a:gd name="connsiteX7303" fmla="*/ 2946468 w 3159202"/>
                  <a:gd name="connsiteY7303" fmla="*/ 1063803 h 1703481"/>
                  <a:gd name="connsiteX7304" fmla="*/ 2947976 w 3159202"/>
                  <a:gd name="connsiteY7304" fmla="*/ 1068505 h 1703481"/>
                  <a:gd name="connsiteX7305" fmla="*/ 2947976 w 3159202"/>
                  <a:gd name="connsiteY7305" fmla="*/ 1069721 h 1703481"/>
                  <a:gd name="connsiteX7306" fmla="*/ 2951608 w 3159202"/>
                  <a:gd name="connsiteY7306" fmla="*/ 1070775 h 1703481"/>
                  <a:gd name="connsiteX7307" fmla="*/ 2950247 w 3159202"/>
                  <a:gd name="connsiteY7307" fmla="*/ 1072754 h 1703481"/>
                  <a:gd name="connsiteX7308" fmla="*/ 2950392 w 3159202"/>
                  <a:gd name="connsiteY7308" fmla="*/ 1075932 h 1703481"/>
                  <a:gd name="connsiteX7309" fmla="*/ 2953733 w 3159202"/>
                  <a:gd name="connsiteY7309" fmla="*/ 1079564 h 1703481"/>
                  <a:gd name="connsiteX7310" fmla="*/ 2958582 w 3159202"/>
                  <a:gd name="connsiteY7310" fmla="*/ 1076678 h 1703481"/>
                  <a:gd name="connsiteX7311" fmla="*/ 2958582 w 3159202"/>
                  <a:gd name="connsiteY7311" fmla="*/ 1077894 h 1703481"/>
                  <a:gd name="connsiteX7312" fmla="*/ 2955095 w 3159202"/>
                  <a:gd name="connsiteY7312" fmla="*/ 1079872 h 1703481"/>
                  <a:gd name="connsiteX7313" fmla="*/ 2955241 w 3159202"/>
                  <a:gd name="connsiteY7313" fmla="*/ 1081543 h 1703481"/>
                  <a:gd name="connsiteX7314" fmla="*/ 2958582 w 3159202"/>
                  <a:gd name="connsiteY7314" fmla="*/ 1083521 h 1703481"/>
                  <a:gd name="connsiteX7315" fmla="*/ 2960560 w 3159202"/>
                  <a:gd name="connsiteY7315" fmla="*/ 1083521 h 1703481"/>
                  <a:gd name="connsiteX7316" fmla="*/ 2961322 w 3159202"/>
                  <a:gd name="connsiteY7316" fmla="*/ 1080635 h 1703481"/>
                  <a:gd name="connsiteX7317" fmla="*/ 2962084 w 3159202"/>
                  <a:gd name="connsiteY7317" fmla="*/ 1078056 h 1703481"/>
                  <a:gd name="connsiteX7318" fmla="*/ 2962084 w 3159202"/>
                  <a:gd name="connsiteY7318" fmla="*/ 1073516 h 1703481"/>
                  <a:gd name="connsiteX7319" fmla="*/ 2963592 w 3159202"/>
                  <a:gd name="connsiteY7319" fmla="*/ 1070029 h 1703481"/>
                  <a:gd name="connsiteX7320" fmla="*/ 2965716 w 3159202"/>
                  <a:gd name="connsiteY7320" fmla="*/ 1068051 h 1703481"/>
                  <a:gd name="connsiteX7321" fmla="*/ 2964500 w 3159202"/>
                  <a:gd name="connsiteY7321" fmla="*/ 1064711 h 1703481"/>
                  <a:gd name="connsiteX7322" fmla="*/ 2968132 w 3159202"/>
                  <a:gd name="connsiteY7322" fmla="*/ 1062732 h 1703481"/>
                  <a:gd name="connsiteX7323" fmla="*/ 2968132 w 3159202"/>
                  <a:gd name="connsiteY7323" fmla="*/ 1059700 h 1703481"/>
                  <a:gd name="connsiteX7324" fmla="*/ 2970565 w 3159202"/>
                  <a:gd name="connsiteY7324" fmla="*/ 1060916 h 1703481"/>
                  <a:gd name="connsiteX7325" fmla="*/ 2975268 w 3159202"/>
                  <a:gd name="connsiteY7325" fmla="*/ 1057576 h 1703481"/>
                  <a:gd name="connsiteX7326" fmla="*/ 2976938 w 3159202"/>
                  <a:gd name="connsiteY7326" fmla="*/ 1057576 h 1703481"/>
                  <a:gd name="connsiteX7327" fmla="*/ 2980878 w 3159202"/>
                  <a:gd name="connsiteY7327" fmla="*/ 1054543 h 1703481"/>
                  <a:gd name="connsiteX7328" fmla="*/ 2982240 w 3159202"/>
                  <a:gd name="connsiteY7328" fmla="*/ 1051203 h 1703481"/>
                  <a:gd name="connsiteX7329" fmla="*/ 2984057 w 3159202"/>
                  <a:gd name="connsiteY7329" fmla="*/ 1050149 h 1703481"/>
                  <a:gd name="connsiteX7330" fmla="*/ 2985872 w 3159202"/>
                  <a:gd name="connsiteY7330" fmla="*/ 1049387 h 1703481"/>
                  <a:gd name="connsiteX7331" fmla="*/ 2983749 w 3159202"/>
                  <a:gd name="connsiteY7331" fmla="*/ 1047408 h 1703481"/>
                  <a:gd name="connsiteX7332" fmla="*/ 2985872 w 3159202"/>
                  <a:gd name="connsiteY7332" fmla="*/ 1047100 h 1703481"/>
                  <a:gd name="connsiteX7333" fmla="*/ 2987688 w 3159202"/>
                  <a:gd name="connsiteY7333" fmla="*/ 1045430 h 1703481"/>
                  <a:gd name="connsiteX7334" fmla="*/ 2990267 w 3159202"/>
                  <a:gd name="connsiteY7334" fmla="*/ 1046030 h 1703481"/>
                  <a:gd name="connsiteX7335" fmla="*/ 2992537 w 3159202"/>
                  <a:gd name="connsiteY7335" fmla="*/ 1045576 h 1703481"/>
                  <a:gd name="connsiteX7336" fmla="*/ 2993591 w 3159202"/>
                  <a:gd name="connsiteY7336" fmla="*/ 1041636 h 1703481"/>
                  <a:gd name="connsiteX7337" fmla="*/ 2995408 w 3159202"/>
                  <a:gd name="connsiteY7337" fmla="*/ 1044360 h 1703481"/>
                  <a:gd name="connsiteX7338" fmla="*/ 2997678 w 3159202"/>
                  <a:gd name="connsiteY7338" fmla="*/ 1041473 h 1703481"/>
                  <a:gd name="connsiteX7339" fmla="*/ 2995699 w 3159202"/>
                  <a:gd name="connsiteY7339" fmla="*/ 1036933 h 1703481"/>
                  <a:gd name="connsiteX7340" fmla="*/ 2994029 w 3159202"/>
                  <a:gd name="connsiteY7340" fmla="*/ 1035571 h 1703481"/>
                  <a:gd name="connsiteX7341" fmla="*/ 2998569 w 3159202"/>
                  <a:gd name="connsiteY7341" fmla="*/ 1038149 h 1703481"/>
                  <a:gd name="connsiteX7342" fmla="*/ 3002364 w 3159202"/>
                  <a:gd name="connsiteY7342" fmla="*/ 1037841 h 1703481"/>
                  <a:gd name="connsiteX7343" fmla="*/ 3003272 w 3159202"/>
                  <a:gd name="connsiteY7343" fmla="*/ 1036171 h 1703481"/>
                  <a:gd name="connsiteX7344" fmla="*/ 2999932 w 3159202"/>
                  <a:gd name="connsiteY7344" fmla="*/ 1034663 h 1703481"/>
                  <a:gd name="connsiteX7345" fmla="*/ 2998569 w 3159202"/>
                  <a:gd name="connsiteY7345" fmla="*/ 1033155 h 1703481"/>
                  <a:gd name="connsiteX7346" fmla="*/ 3001294 w 3159202"/>
                  <a:gd name="connsiteY7346" fmla="*/ 1032701 h 1703481"/>
                  <a:gd name="connsiteX7347" fmla="*/ 3000240 w 3159202"/>
                  <a:gd name="connsiteY7347" fmla="*/ 1029360 h 1703481"/>
                  <a:gd name="connsiteX7348" fmla="*/ 3000694 w 3159202"/>
                  <a:gd name="connsiteY7348" fmla="*/ 1028598 h 1703481"/>
                  <a:gd name="connsiteX7349" fmla="*/ 3004634 w 3159202"/>
                  <a:gd name="connsiteY7349" fmla="*/ 1031176 h 1703481"/>
                  <a:gd name="connsiteX7350" fmla="*/ 3006904 w 3159202"/>
                  <a:gd name="connsiteY7350" fmla="*/ 1031176 h 1703481"/>
                  <a:gd name="connsiteX7351" fmla="*/ 3006904 w 3159202"/>
                  <a:gd name="connsiteY7351" fmla="*/ 1029668 h 1703481"/>
                  <a:gd name="connsiteX7352" fmla="*/ 3010083 w 3159202"/>
                  <a:gd name="connsiteY7352" fmla="*/ 1026782 h 1703481"/>
                  <a:gd name="connsiteX7353" fmla="*/ 3012661 w 3159202"/>
                  <a:gd name="connsiteY7353" fmla="*/ 1026928 h 1703481"/>
                  <a:gd name="connsiteX7354" fmla="*/ 3012661 w 3159202"/>
                  <a:gd name="connsiteY7354" fmla="*/ 1024350 h 1703481"/>
                  <a:gd name="connsiteX7355" fmla="*/ 3008866 w 3159202"/>
                  <a:gd name="connsiteY7355" fmla="*/ 1021009 h 1703481"/>
                  <a:gd name="connsiteX7356" fmla="*/ 3011899 w 3159202"/>
                  <a:gd name="connsiteY7356" fmla="*/ 1018123 h 1703481"/>
                  <a:gd name="connsiteX7357" fmla="*/ 3014931 w 3159202"/>
                  <a:gd name="connsiteY7357" fmla="*/ 1021609 h 1703481"/>
                  <a:gd name="connsiteX7358" fmla="*/ 3017364 w 3159202"/>
                  <a:gd name="connsiteY7358" fmla="*/ 1021755 h 1703481"/>
                  <a:gd name="connsiteX7359" fmla="*/ 3020704 w 3159202"/>
                  <a:gd name="connsiteY7359" fmla="*/ 1019631 h 1703481"/>
                  <a:gd name="connsiteX7360" fmla="*/ 3020704 w 3159202"/>
                  <a:gd name="connsiteY7360" fmla="*/ 1017052 h 1703481"/>
                  <a:gd name="connsiteX7361" fmla="*/ 3022374 w 3159202"/>
                  <a:gd name="connsiteY7361" fmla="*/ 1015544 h 1703481"/>
                  <a:gd name="connsiteX7362" fmla="*/ 3023736 w 3159202"/>
                  <a:gd name="connsiteY7362" fmla="*/ 1015690 h 1703481"/>
                  <a:gd name="connsiteX7363" fmla="*/ 3024499 w 3159202"/>
                  <a:gd name="connsiteY7363" fmla="*/ 1015090 h 1703481"/>
                  <a:gd name="connsiteX7364" fmla="*/ 3024499 w 3159202"/>
                  <a:gd name="connsiteY7364" fmla="*/ 1007972 h 1703481"/>
                  <a:gd name="connsiteX7365" fmla="*/ 3027531 w 3159202"/>
                  <a:gd name="connsiteY7365" fmla="*/ 1007210 h 1703481"/>
                  <a:gd name="connsiteX7366" fmla="*/ 3029347 w 3159202"/>
                  <a:gd name="connsiteY7366" fmla="*/ 1009188 h 1703481"/>
                  <a:gd name="connsiteX7367" fmla="*/ 3031325 w 3159202"/>
                  <a:gd name="connsiteY7367" fmla="*/ 1010242 h 1703481"/>
                  <a:gd name="connsiteX7368" fmla="*/ 3034358 w 3159202"/>
                  <a:gd name="connsiteY7368" fmla="*/ 1008426 h 1703481"/>
                  <a:gd name="connsiteX7369" fmla="*/ 3036628 w 3159202"/>
                  <a:gd name="connsiteY7369" fmla="*/ 1005993 h 1703481"/>
                  <a:gd name="connsiteX7370" fmla="*/ 3035120 w 3159202"/>
                  <a:gd name="connsiteY7370" fmla="*/ 1004631 h 1703481"/>
                  <a:gd name="connsiteX7371" fmla="*/ 3037698 w 3159202"/>
                  <a:gd name="connsiteY7371" fmla="*/ 1002507 h 1703481"/>
                  <a:gd name="connsiteX7372" fmla="*/ 3038460 w 3159202"/>
                  <a:gd name="connsiteY7372" fmla="*/ 1004485 h 1703481"/>
                  <a:gd name="connsiteX7373" fmla="*/ 3044671 w 3159202"/>
                  <a:gd name="connsiteY7373" fmla="*/ 1003431 h 1703481"/>
                  <a:gd name="connsiteX7374" fmla="*/ 3049665 w 3159202"/>
                  <a:gd name="connsiteY7374" fmla="*/ 1002069 h 1703481"/>
                  <a:gd name="connsiteX7375" fmla="*/ 3049665 w 3159202"/>
                  <a:gd name="connsiteY7375" fmla="*/ 999945 h 1703481"/>
                  <a:gd name="connsiteX7376" fmla="*/ 3048612 w 3159202"/>
                  <a:gd name="connsiteY7376" fmla="*/ 996766 h 1703481"/>
                  <a:gd name="connsiteX7377" fmla="*/ 3049665 w 3159202"/>
                  <a:gd name="connsiteY7377" fmla="*/ 997983 h 1703481"/>
                  <a:gd name="connsiteX7378" fmla="*/ 3054060 w 3159202"/>
                  <a:gd name="connsiteY7378" fmla="*/ 997529 h 1703481"/>
                  <a:gd name="connsiteX7379" fmla="*/ 3058146 w 3159202"/>
                  <a:gd name="connsiteY7379" fmla="*/ 996313 h 1703481"/>
                  <a:gd name="connsiteX7380" fmla="*/ 3060579 w 3159202"/>
                  <a:gd name="connsiteY7380" fmla="*/ 994188 h 1703481"/>
                  <a:gd name="connsiteX7381" fmla="*/ 3061487 w 3159202"/>
                  <a:gd name="connsiteY7381" fmla="*/ 991302 h 1703481"/>
                  <a:gd name="connsiteX7382" fmla="*/ 3066335 w 3159202"/>
                  <a:gd name="connsiteY7382" fmla="*/ 989324 h 1703481"/>
                  <a:gd name="connsiteX7383" fmla="*/ 3070421 w 3159202"/>
                  <a:gd name="connsiteY7383" fmla="*/ 986745 h 1703481"/>
                  <a:gd name="connsiteX7384" fmla="*/ 3074362 w 3159202"/>
                  <a:gd name="connsiteY7384" fmla="*/ 984621 h 1703481"/>
                  <a:gd name="connsiteX7385" fmla="*/ 3077086 w 3159202"/>
                  <a:gd name="connsiteY7385" fmla="*/ 983567 h 1703481"/>
                  <a:gd name="connsiteX7386" fmla="*/ 3080265 w 3159202"/>
                  <a:gd name="connsiteY7386" fmla="*/ 983421 h 1703481"/>
                  <a:gd name="connsiteX7387" fmla="*/ 3082697 w 3159202"/>
                  <a:gd name="connsiteY7387" fmla="*/ 982205 h 1703481"/>
                  <a:gd name="connsiteX7388" fmla="*/ 3085129 w 3159202"/>
                  <a:gd name="connsiteY7388" fmla="*/ 977810 h 1703481"/>
                  <a:gd name="connsiteX7389" fmla="*/ 3089524 w 3159202"/>
                  <a:gd name="connsiteY7389" fmla="*/ 975232 h 1703481"/>
                  <a:gd name="connsiteX7390" fmla="*/ 3094680 w 3159202"/>
                  <a:gd name="connsiteY7390" fmla="*/ 972346 h 1703481"/>
                  <a:gd name="connsiteX7391" fmla="*/ 3101345 w 3159202"/>
                  <a:gd name="connsiteY7391" fmla="*/ 970984 h 1703481"/>
                  <a:gd name="connsiteX7392" fmla="*/ 3107264 w 3159202"/>
                  <a:gd name="connsiteY7392" fmla="*/ 970984 h 1703481"/>
                  <a:gd name="connsiteX7393" fmla="*/ 3113020 w 3159202"/>
                  <a:gd name="connsiteY7393" fmla="*/ 971437 h 1703481"/>
                  <a:gd name="connsiteX7394" fmla="*/ 3118015 w 3159202"/>
                  <a:gd name="connsiteY7394" fmla="*/ 972492 h 1703481"/>
                  <a:gd name="connsiteX7395" fmla="*/ 3121193 w 3159202"/>
                  <a:gd name="connsiteY7395" fmla="*/ 974470 h 1703481"/>
                  <a:gd name="connsiteX7396" fmla="*/ 3124371 w 3159202"/>
                  <a:gd name="connsiteY7396" fmla="*/ 975524 h 1703481"/>
                  <a:gd name="connsiteX7397" fmla="*/ 3130744 w 3159202"/>
                  <a:gd name="connsiteY7397" fmla="*/ 977794 h 1703481"/>
                  <a:gd name="connsiteX7398" fmla="*/ 3134684 w 3159202"/>
                  <a:gd name="connsiteY7398" fmla="*/ 979302 h 1703481"/>
                  <a:gd name="connsiteX7399" fmla="*/ 3138625 w 3159202"/>
                  <a:gd name="connsiteY7399" fmla="*/ 980664 h 1703481"/>
                  <a:gd name="connsiteX7400" fmla="*/ 3140296 w 3159202"/>
                  <a:gd name="connsiteY7400" fmla="*/ 983551 h 1703481"/>
                  <a:gd name="connsiteX7401" fmla="*/ 3142273 w 3159202"/>
                  <a:gd name="connsiteY7401" fmla="*/ 982497 h 1703481"/>
                  <a:gd name="connsiteX7402" fmla="*/ 3142273 w 3159202"/>
                  <a:gd name="connsiteY7402" fmla="*/ 979918 h 1703481"/>
                  <a:gd name="connsiteX7403" fmla="*/ 3141220 w 3159202"/>
                  <a:gd name="connsiteY7403" fmla="*/ 977340 h 1703481"/>
                  <a:gd name="connsiteX7404" fmla="*/ 3140765 w 3159202"/>
                  <a:gd name="connsiteY7404" fmla="*/ 975670 h 1703481"/>
                  <a:gd name="connsiteX7405" fmla="*/ 3142273 w 3159202"/>
                  <a:gd name="connsiteY7405" fmla="*/ 974454 h 1703481"/>
                  <a:gd name="connsiteX7406" fmla="*/ 3144543 w 3159202"/>
                  <a:gd name="connsiteY7406" fmla="*/ 974600 h 1703481"/>
                  <a:gd name="connsiteX7407" fmla="*/ 3146976 w 3159202"/>
                  <a:gd name="connsiteY7407" fmla="*/ 973692 h 1703481"/>
                  <a:gd name="connsiteX7408" fmla="*/ 3148338 w 3159202"/>
                  <a:gd name="connsiteY7408" fmla="*/ 971421 h 1703481"/>
                  <a:gd name="connsiteX7409" fmla="*/ 3147576 w 3159202"/>
                  <a:gd name="connsiteY7409" fmla="*/ 969297 h 1703481"/>
                  <a:gd name="connsiteX7410" fmla="*/ 3150154 w 3159202"/>
                  <a:gd name="connsiteY7410" fmla="*/ 967481 h 1703481"/>
                  <a:gd name="connsiteX7411" fmla="*/ 3151370 w 3159202"/>
                  <a:gd name="connsiteY7411" fmla="*/ 963995 h 1703481"/>
                  <a:gd name="connsiteX7412" fmla="*/ 3151370 w 3159202"/>
                  <a:gd name="connsiteY7412" fmla="*/ 960508 h 1703481"/>
                  <a:gd name="connsiteX7413" fmla="*/ 3149555 w 3159202"/>
                  <a:gd name="connsiteY7413" fmla="*/ 957022 h 1703481"/>
                  <a:gd name="connsiteX7414" fmla="*/ 3146068 w 3159202"/>
                  <a:gd name="connsiteY7414" fmla="*/ 956260 h 1703481"/>
                  <a:gd name="connsiteX7415" fmla="*/ 3143944 w 3159202"/>
                  <a:gd name="connsiteY7415" fmla="*/ 952011 h 1703481"/>
                  <a:gd name="connsiteX7416" fmla="*/ 3144543 w 3159202"/>
                  <a:gd name="connsiteY7416" fmla="*/ 949287 h 1703481"/>
                  <a:gd name="connsiteX7417" fmla="*/ 3145306 w 3159202"/>
                  <a:gd name="connsiteY7417" fmla="*/ 947617 h 1703481"/>
                  <a:gd name="connsiteX7418" fmla="*/ 3146976 w 3159202"/>
                  <a:gd name="connsiteY7418" fmla="*/ 947925 h 1703481"/>
                  <a:gd name="connsiteX7419" fmla="*/ 3147430 w 3159202"/>
                  <a:gd name="connsiteY7419" fmla="*/ 945800 h 1703481"/>
                  <a:gd name="connsiteX7420" fmla="*/ 3146376 w 3159202"/>
                  <a:gd name="connsiteY7420" fmla="*/ 942914 h 1703481"/>
                  <a:gd name="connsiteX7421" fmla="*/ 3143490 w 3159202"/>
                  <a:gd name="connsiteY7421" fmla="*/ 939574 h 1703481"/>
                  <a:gd name="connsiteX7422" fmla="*/ 3140003 w 3159202"/>
                  <a:gd name="connsiteY7422" fmla="*/ 938665 h 1703481"/>
                  <a:gd name="connsiteX7423" fmla="*/ 3136063 w 3159202"/>
                  <a:gd name="connsiteY7423" fmla="*/ 936849 h 1703481"/>
                  <a:gd name="connsiteX7424" fmla="*/ 3134555 w 3159202"/>
                  <a:gd name="connsiteY7424" fmla="*/ 933509 h 1703481"/>
                  <a:gd name="connsiteX7425" fmla="*/ 3138641 w 3159202"/>
                  <a:gd name="connsiteY7425" fmla="*/ 935325 h 1703481"/>
                  <a:gd name="connsiteX7426" fmla="*/ 3136063 w 3159202"/>
                  <a:gd name="connsiteY7426" fmla="*/ 930785 h 1703481"/>
                  <a:gd name="connsiteX7427" fmla="*/ 3134555 w 3159202"/>
                  <a:gd name="connsiteY7427" fmla="*/ 926990 h 1703481"/>
                  <a:gd name="connsiteX7428" fmla="*/ 3133955 w 3159202"/>
                  <a:gd name="connsiteY7428" fmla="*/ 915315 h 1703481"/>
                  <a:gd name="connsiteX7429" fmla="*/ 3131685 w 3159202"/>
                  <a:gd name="connsiteY7429" fmla="*/ 905310 h 1703481"/>
                  <a:gd name="connsiteX7430" fmla="*/ 3128344 w 3159202"/>
                  <a:gd name="connsiteY7430" fmla="*/ 896359 h 1703481"/>
                  <a:gd name="connsiteX7431" fmla="*/ 3126220 w 3159202"/>
                  <a:gd name="connsiteY7431" fmla="*/ 891656 h 1703481"/>
                  <a:gd name="connsiteX7432" fmla="*/ 3123187 w 3159202"/>
                  <a:gd name="connsiteY7432" fmla="*/ 884375 h 1703481"/>
                  <a:gd name="connsiteX7433" fmla="*/ 3124404 w 3159202"/>
                  <a:gd name="connsiteY7433" fmla="*/ 890294 h 1703481"/>
                  <a:gd name="connsiteX7434" fmla="*/ 3120917 w 3159202"/>
                  <a:gd name="connsiteY7434" fmla="*/ 893018 h 1703481"/>
                  <a:gd name="connsiteX7435" fmla="*/ 3122426 w 3159202"/>
                  <a:gd name="connsiteY7435" fmla="*/ 895450 h 1703481"/>
                  <a:gd name="connsiteX7436" fmla="*/ 3119085 w 3159202"/>
                  <a:gd name="connsiteY7436" fmla="*/ 896050 h 1703481"/>
                  <a:gd name="connsiteX7437" fmla="*/ 3112874 w 3159202"/>
                  <a:gd name="connsiteY7437" fmla="*/ 892256 h 1703481"/>
                  <a:gd name="connsiteX7438" fmla="*/ 3109842 w 3159202"/>
                  <a:gd name="connsiteY7438" fmla="*/ 888462 h 1703481"/>
                  <a:gd name="connsiteX7439" fmla="*/ 3107264 w 3159202"/>
                  <a:gd name="connsiteY7439" fmla="*/ 884829 h 1703481"/>
                  <a:gd name="connsiteX7440" fmla="*/ 3105901 w 3159202"/>
                  <a:gd name="connsiteY7440" fmla="*/ 879218 h 1703481"/>
                  <a:gd name="connsiteX7441" fmla="*/ 3106809 w 3159202"/>
                  <a:gd name="connsiteY7441" fmla="*/ 874062 h 1703481"/>
                  <a:gd name="connsiteX7442" fmla="*/ 3107572 w 3159202"/>
                  <a:gd name="connsiteY7442" fmla="*/ 871938 h 1703481"/>
                  <a:gd name="connsiteX7443" fmla="*/ 3106809 w 3159202"/>
                  <a:gd name="connsiteY7443" fmla="*/ 869667 h 1703481"/>
                  <a:gd name="connsiteX7444" fmla="*/ 3104685 w 3159202"/>
                  <a:gd name="connsiteY7444" fmla="*/ 868905 h 1703481"/>
                  <a:gd name="connsiteX7445" fmla="*/ 3102415 w 3159202"/>
                  <a:gd name="connsiteY7445" fmla="*/ 871338 h 1703481"/>
                  <a:gd name="connsiteX7446" fmla="*/ 3099691 w 3159202"/>
                  <a:gd name="connsiteY7446" fmla="*/ 871484 h 1703481"/>
                  <a:gd name="connsiteX7447" fmla="*/ 3095150 w 3159202"/>
                  <a:gd name="connsiteY7447" fmla="*/ 875878 h 1703481"/>
                  <a:gd name="connsiteX7448" fmla="*/ 3094096 w 3159202"/>
                  <a:gd name="connsiteY7448" fmla="*/ 879056 h 1703481"/>
                  <a:gd name="connsiteX7449" fmla="*/ 3092427 w 3159202"/>
                  <a:gd name="connsiteY7449" fmla="*/ 878602 h 1703481"/>
                  <a:gd name="connsiteX7450" fmla="*/ 3091664 w 3159202"/>
                  <a:gd name="connsiteY7450" fmla="*/ 876332 h 1703481"/>
                  <a:gd name="connsiteX7451" fmla="*/ 3088632 w 3159202"/>
                  <a:gd name="connsiteY7451" fmla="*/ 873754 h 1703481"/>
                  <a:gd name="connsiteX7452" fmla="*/ 3086654 w 3159202"/>
                  <a:gd name="connsiteY7452" fmla="*/ 873754 h 1703481"/>
                  <a:gd name="connsiteX7453" fmla="*/ 3086199 w 3159202"/>
                  <a:gd name="connsiteY7453" fmla="*/ 876024 h 1703481"/>
                  <a:gd name="connsiteX7454" fmla="*/ 3082259 w 3159202"/>
                  <a:gd name="connsiteY7454" fmla="*/ 876932 h 1703481"/>
                  <a:gd name="connsiteX7455" fmla="*/ 3079680 w 3159202"/>
                  <a:gd name="connsiteY7455" fmla="*/ 878748 h 1703481"/>
                  <a:gd name="connsiteX7456" fmla="*/ 3081351 w 3159202"/>
                  <a:gd name="connsiteY7456" fmla="*/ 875116 h 1703481"/>
                  <a:gd name="connsiteX7457" fmla="*/ 3084837 w 3159202"/>
                  <a:gd name="connsiteY7457" fmla="*/ 874354 h 1703481"/>
                  <a:gd name="connsiteX7458" fmla="*/ 3085599 w 3159202"/>
                  <a:gd name="connsiteY7458" fmla="*/ 871467 h 1703481"/>
                  <a:gd name="connsiteX7459" fmla="*/ 3083783 w 3159202"/>
                  <a:gd name="connsiteY7459" fmla="*/ 870105 h 1703481"/>
                  <a:gd name="connsiteX7460" fmla="*/ 3082730 w 3159202"/>
                  <a:gd name="connsiteY7460" fmla="*/ 867673 h 1703481"/>
                  <a:gd name="connsiteX7461" fmla="*/ 3079697 w 3159202"/>
                  <a:gd name="connsiteY7461" fmla="*/ 865095 h 1703481"/>
                  <a:gd name="connsiteX7462" fmla="*/ 3077427 w 3159202"/>
                  <a:gd name="connsiteY7462" fmla="*/ 864187 h 1703481"/>
                  <a:gd name="connsiteX7463" fmla="*/ 3074995 w 3159202"/>
                  <a:gd name="connsiteY7463" fmla="*/ 867527 h 1703481"/>
                  <a:gd name="connsiteX7464" fmla="*/ 3071816 w 3159202"/>
                  <a:gd name="connsiteY7464" fmla="*/ 870251 h 1703481"/>
                  <a:gd name="connsiteX7465" fmla="*/ 3067568 w 3159202"/>
                  <a:gd name="connsiteY7465" fmla="*/ 871921 h 1703481"/>
                  <a:gd name="connsiteX7466" fmla="*/ 3062573 w 3159202"/>
                  <a:gd name="connsiteY7466" fmla="*/ 872230 h 1703481"/>
                  <a:gd name="connsiteX7467" fmla="*/ 3057724 w 3159202"/>
                  <a:gd name="connsiteY7467" fmla="*/ 873138 h 1703481"/>
                  <a:gd name="connsiteX7468" fmla="*/ 3053930 w 3159202"/>
                  <a:gd name="connsiteY7468" fmla="*/ 873738 h 1703481"/>
                  <a:gd name="connsiteX7469" fmla="*/ 3051205 w 3159202"/>
                  <a:gd name="connsiteY7469" fmla="*/ 875408 h 1703481"/>
                  <a:gd name="connsiteX7470" fmla="*/ 3050444 w 3159202"/>
                  <a:gd name="connsiteY7470" fmla="*/ 878294 h 1703481"/>
                  <a:gd name="connsiteX7471" fmla="*/ 3049536 w 3159202"/>
                  <a:gd name="connsiteY7471" fmla="*/ 881327 h 1703481"/>
                  <a:gd name="connsiteX7472" fmla="*/ 3048174 w 3159202"/>
                  <a:gd name="connsiteY7472" fmla="*/ 884959 h 1703481"/>
                  <a:gd name="connsiteX7473" fmla="*/ 3046049 w 3159202"/>
                  <a:gd name="connsiteY7473" fmla="*/ 886467 h 1703481"/>
                  <a:gd name="connsiteX7474" fmla="*/ 3040584 w 3159202"/>
                  <a:gd name="connsiteY7474" fmla="*/ 887067 h 1703481"/>
                  <a:gd name="connsiteX7475" fmla="*/ 3038006 w 3159202"/>
                  <a:gd name="connsiteY7475" fmla="*/ 885089 h 1703481"/>
                  <a:gd name="connsiteX7476" fmla="*/ 3036498 w 3159202"/>
                  <a:gd name="connsiteY7476" fmla="*/ 881910 h 1703481"/>
                  <a:gd name="connsiteX7477" fmla="*/ 3036644 w 3159202"/>
                  <a:gd name="connsiteY7477" fmla="*/ 880094 h 1703481"/>
                  <a:gd name="connsiteX7478" fmla="*/ 3040276 w 3159202"/>
                  <a:gd name="connsiteY7478" fmla="*/ 879786 h 1703481"/>
                  <a:gd name="connsiteX7479" fmla="*/ 3043617 w 3159202"/>
                  <a:gd name="connsiteY7479" fmla="*/ 879786 h 1703481"/>
                  <a:gd name="connsiteX7480" fmla="*/ 3047411 w 3159202"/>
                  <a:gd name="connsiteY7480" fmla="*/ 878278 h 1703481"/>
                  <a:gd name="connsiteX7481" fmla="*/ 3048319 w 3159202"/>
                  <a:gd name="connsiteY7481" fmla="*/ 875554 h 1703481"/>
                  <a:gd name="connsiteX7482" fmla="*/ 3051498 w 3159202"/>
                  <a:gd name="connsiteY7482" fmla="*/ 872521 h 1703481"/>
                  <a:gd name="connsiteX7483" fmla="*/ 3054530 w 3159202"/>
                  <a:gd name="connsiteY7483" fmla="*/ 870543 h 1703481"/>
                  <a:gd name="connsiteX7484" fmla="*/ 3057254 w 3159202"/>
                  <a:gd name="connsiteY7484" fmla="*/ 870689 h 1703481"/>
                  <a:gd name="connsiteX7485" fmla="*/ 3062248 w 3159202"/>
                  <a:gd name="connsiteY7485" fmla="*/ 870543 h 1703481"/>
                  <a:gd name="connsiteX7486" fmla="*/ 3064681 w 3159202"/>
                  <a:gd name="connsiteY7486" fmla="*/ 869181 h 1703481"/>
                  <a:gd name="connsiteX7487" fmla="*/ 3069383 w 3159202"/>
                  <a:gd name="connsiteY7487" fmla="*/ 869035 h 1703481"/>
                  <a:gd name="connsiteX7488" fmla="*/ 3073016 w 3159202"/>
                  <a:gd name="connsiteY7488" fmla="*/ 866765 h 1703481"/>
                  <a:gd name="connsiteX7489" fmla="*/ 3074378 w 3159202"/>
                  <a:gd name="connsiteY7489" fmla="*/ 863587 h 1703481"/>
                  <a:gd name="connsiteX7490" fmla="*/ 3077265 w 3159202"/>
                  <a:gd name="connsiteY7490" fmla="*/ 861462 h 1703481"/>
                  <a:gd name="connsiteX7491" fmla="*/ 3078319 w 3159202"/>
                  <a:gd name="connsiteY7491" fmla="*/ 862824 h 1703481"/>
                  <a:gd name="connsiteX7492" fmla="*/ 3081497 w 3159202"/>
                  <a:gd name="connsiteY7492" fmla="*/ 862224 h 1703481"/>
                  <a:gd name="connsiteX7493" fmla="*/ 3086199 w 3159202"/>
                  <a:gd name="connsiteY7493" fmla="*/ 864203 h 1703481"/>
                  <a:gd name="connsiteX7494" fmla="*/ 3086799 w 3159202"/>
                  <a:gd name="connsiteY7494" fmla="*/ 866181 h 1703481"/>
                  <a:gd name="connsiteX7495" fmla="*/ 3088308 w 3159202"/>
                  <a:gd name="connsiteY7495" fmla="*/ 866781 h 1703481"/>
                  <a:gd name="connsiteX7496" fmla="*/ 3090286 w 3159202"/>
                  <a:gd name="connsiteY7496" fmla="*/ 864511 h 1703481"/>
                  <a:gd name="connsiteX7497" fmla="*/ 3096659 w 3159202"/>
                  <a:gd name="connsiteY7497" fmla="*/ 866019 h 1703481"/>
                  <a:gd name="connsiteX7498" fmla="*/ 3098166 w 3159202"/>
                  <a:gd name="connsiteY7498" fmla="*/ 868143 h 1703481"/>
                  <a:gd name="connsiteX7499" fmla="*/ 3102107 w 3159202"/>
                  <a:gd name="connsiteY7499" fmla="*/ 868743 h 1703481"/>
                  <a:gd name="connsiteX7500" fmla="*/ 3103323 w 3159202"/>
                  <a:gd name="connsiteY7500" fmla="*/ 866765 h 1703481"/>
                  <a:gd name="connsiteX7501" fmla="*/ 3103323 w 3159202"/>
                  <a:gd name="connsiteY7501" fmla="*/ 864786 h 1703481"/>
                  <a:gd name="connsiteX7502" fmla="*/ 3103177 w 3159202"/>
                  <a:gd name="connsiteY7502" fmla="*/ 862354 h 1703481"/>
                  <a:gd name="connsiteX7503" fmla="*/ 3100599 w 3159202"/>
                  <a:gd name="connsiteY7503" fmla="*/ 860684 h 1703481"/>
                  <a:gd name="connsiteX7504" fmla="*/ 3097420 w 3159202"/>
                  <a:gd name="connsiteY7504" fmla="*/ 858252 h 1703481"/>
                  <a:gd name="connsiteX7505" fmla="*/ 3095605 w 3159202"/>
                  <a:gd name="connsiteY7505" fmla="*/ 857035 h 1703481"/>
                  <a:gd name="connsiteX7506" fmla="*/ 3091356 w 3159202"/>
                  <a:gd name="connsiteY7506" fmla="*/ 857943 h 1703481"/>
                  <a:gd name="connsiteX7507" fmla="*/ 3088016 w 3159202"/>
                  <a:gd name="connsiteY7507" fmla="*/ 859452 h 1703481"/>
                  <a:gd name="connsiteX7508" fmla="*/ 3085583 w 3159202"/>
                  <a:gd name="connsiteY7508" fmla="*/ 857473 h 1703481"/>
                  <a:gd name="connsiteX7509" fmla="*/ 3083151 w 3159202"/>
                  <a:gd name="connsiteY7509" fmla="*/ 857473 h 1703481"/>
                  <a:gd name="connsiteX7510" fmla="*/ 3084367 w 3159202"/>
                  <a:gd name="connsiteY7510" fmla="*/ 855041 h 1703481"/>
                  <a:gd name="connsiteX7511" fmla="*/ 3088161 w 3159202"/>
                  <a:gd name="connsiteY7511" fmla="*/ 856549 h 1703481"/>
                  <a:gd name="connsiteX7512" fmla="*/ 3093010 w 3159202"/>
                  <a:gd name="connsiteY7512" fmla="*/ 855641 h 1703481"/>
                  <a:gd name="connsiteX7513" fmla="*/ 3096496 w 3159202"/>
                  <a:gd name="connsiteY7513" fmla="*/ 854879 h 1703481"/>
                  <a:gd name="connsiteX7514" fmla="*/ 3101491 w 3159202"/>
                  <a:gd name="connsiteY7514" fmla="*/ 857311 h 1703481"/>
                  <a:gd name="connsiteX7515" fmla="*/ 3102707 w 3159202"/>
                  <a:gd name="connsiteY7515" fmla="*/ 860343 h 1703481"/>
                  <a:gd name="connsiteX7516" fmla="*/ 3107864 w 3159202"/>
                  <a:gd name="connsiteY7516" fmla="*/ 861705 h 1703481"/>
                  <a:gd name="connsiteX7517" fmla="*/ 3108626 w 3159202"/>
                  <a:gd name="connsiteY7517" fmla="*/ 864430 h 1703481"/>
                  <a:gd name="connsiteX7518" fmla="*/ 3106956 w 3159202"/>
                  <a:gd name="connsiteY7518" fmla="*/ 865030 h 1703481"/>
                  <a:gd name="connsiteX7519" fmla="*/ 3108172 w 3159202"/>
                  <a:gd name="connsiteY7519" fmla="*/ 866538 h 1703481"/>
                  <a:gd name="connsiteX7520" fmla="*/ 3108026 w 3159202"/>
                  <a:gd name="connsiteY7520" fmla="*/ 867754 h 1703481"/>
                  <a:gd name="connsiteX7521" fmla="*/ 3111658 w 3159202"/>
                  <a:gd name="connsiteY7521" fmla="*/ 869262 h 1703481"/>
                  <a:gd name="connsiteX7522" fmla="*/ 3114999 w 3159202"/>
                  <a:gd name="connsiteY7522" fmla="*/ 871386 h 1703481"/>
                  <a:gd name="connsiteX7523" fmla="*/ 3119539 w 3159202"/>
                  <a:gd name="connsiteY7523" fmla="*/ 871532 h 1703481"/>
                  <a:gd name="connsiteX7524" fmla="*/ 3117269 w 3159202"/>
                  <a:gd name="connsiteY7524" fmla="*/ 873511 h 1703481"/>
                  <a:gd name="connsiteX7525" fmla="*/ 3121355 w 3159202"/>
                  <a:gd name="connsiteY7525" fmla="*/ 872748 h 1703481"/>
                  <a:gd name="connsiteX7526" fmla="*/ 3124080 w 3159202"/>
                  <a:gd name="connsiteY7526" fmla="*/ 873348 h 1703481"/>
                  <a:gd name="connsiteX7527" fmla="*/ 3124841 w 3159202"/>
                  <a:gd name="connsiteY7527" fmla="*/ 873656 h 1703481"/>
                  <a:gd name="connsiteX7528" fmla="*/ 3132576 w 3159202"/>
                  <a:gd name="connsiteY7528" fmla="*/ 872894 h 1703481"/>
                  <a:gd name="connsiteX7529" fmla="*/ 3133938 w 3159202"/>
                  <a:gd name="connsiteY7529" fmla="*/ 872894 h 1703481"/>
                  <a:gd name="connsiteX7530" fmla="*/ 3128474 w 3159202"/>
                  <a:gd name="connsiteY7530" fmla="*/ 877597 h 1703481"/>
                  <a:gd name="connsiteX7531" fmla="*/ 3134684 w 3159202"/>
                  <a:gd name="connsiteY7531" fmla="*/ 874711 h 1703481"/>
                  <a:gd name="connsiteX7532" fmla="*/ 3137863 w 3159202"/>
                  <a:gd name="connsiteY7532" fmla="*/ 871678 h 1703481"/>
                  <a:gd name="connsiteX7533" fmla="*/ 3140895 w 3159202"/>
                  <a:gd name="connsiteY7533" fmla="*/ 868792 h 1703481"/>
                  <a:gd name="connsiteX7534" fmla="*/ 3144073 w 3159202"/>
                  <a:gd name="connsiteY7534" fmla="*/ 867122 h 1703481"/>
                  <a:gd name="connsiteX7535" fmla="*/ 3148776 w 3159202"/>
                  <a:gd name="connsiteY7535" fmla="*/ 866813 h 1703481"/>
                  <a:gd name="connsiteX7536" fmla="*/ 3154079 w 3159202"/>
                  <a:gd name="connsiteY7536" fmla="*/ 859533 h 1703481"/>
                  <a:gd name="connsiteX7537" fmla="*/ 3156965 w 3159202"/>
                  <a:gd name="connsiteY7537" fmla="*/ 855738 h 1703481"/>
                  <a:gd name="connsiteX7538" fmla="*/ 3158781 w 3159202"/>
                  <a:gd name="connsiteY7538" fmla="*/ 854068 h 1703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Lst>
                <a:rect l="l" t="t" r="r" b="b"/>
                <a:pathLst>
                  <a:path w="3159202" h="1703481">
                    <a:moveTo>
                      <a:pt x="3159203" y="646490"/>
                    </a:moveTo>
                    <a:lnTo>
                      <a:pt x="3156625" y="646344"/>
                    </a:lnTo>
                    <a:lnTo>
                      <a:pt x="3154354" y="643458"/>
                    </a:lnTo>
                    <a:lnTo>
                      <a:pt x="3151922" y="641187"/>
                    </a:lnTo>
                    <a:lnTo>
                      <a:pt x="3151776" y="639517"/>
                    </a:lnTo>
                    <a:lnTo>
                      <a:pt x="3158149" y="644820"/>
                    </a:lnTo>
                    <a:lnTo>
                      <a:pt x="3152992" y="638901"/>
                    </a:lnTo>
                    <a:lnTo>
                      <a:pt x="3147381" y="631928"/>
                    </a:lnTo>
                    <a:lnTo>
                      <a:pt x="3144949" y="629496"/>
                    </a:lnTo>
                    <a:lnTo>
                      <a:pt x="3137831" y="629350"/>
                    </a:lnTo>
                    <a:lnTo>
                      <a:pt x="3135106" y="629204"/>
                    </a:lnTo>
                    <a:lnTo>
                      <a:pt x="3133744" y="626934"/>
                    </a:lnTo>
                    <a:lnTo>
                      <a:pt x="3134344" y="623901"/>
                    </a:lnTo>
                    <a:lnTo>
                      <a:pt x="3137522" y="624809"/>
                    </a:lnTo>
                    <a:lnTo>
                      <a:pt x="3138885" y="626934"/>
                    </a:lnTo>
                    <a:lnTo>
                      <a:pt x="3141317" y="627080"/>
                    </a:lnTo>
                    <a:lnTo>
                      <a:pt x="3135560" y="621323"/>
                    </a:lnTo>
                    <a:lnTo>
                      <a:pt x="3132836" y="621469"/>
                    </a:lnTo>
                    <a:lnTo>
                      <a:pt x="3129203" y="619199"/>
                    </a:lnTo>
                    <a:lnTo>
                      <a:pt x="3126933" y="618891"/>
                    </a:lnTo>
                    <a:lnTo>
                      <a:pt x="3126933" y="619945"/>
                    </a:lnTo>
                    <a:lnTo>
                      <a:pt x="3124955" y="620091"/>
                    </a:lnTo>
                    <a:lnTo>
                      <a:pt x="3123447" y="618112"/>
                    </a:lnTo>
                    <a:lnTo>
                      <a:pt x="3119361" y="617966"/>
                    </a:lnTo>
                    <a:lnTo>
                      <a:pt x="3113750" y="614626"/>
                    </a:lnTo>
                    <a:lnTo>
                      <a:pt x="3110718" y="612502"/>
                    </a:lnTo>
                    <a:lnTo>
                      <a:pt x="3109501" y="610523"/>
                    </a:lnTo>
                    <a:lnTo>
                      <a:pt x="3104961" y="609307"/>
                    </a:lnTo>
                    <a:lnTo>
                      <a:pt x="3099496" y="608853"/>
                    </a:lnTo>
                    <a:lnTo>
                      <a:pt x="3091469" y="604767"/>
                    </a:lnTo>
                    <a:lnTo>
                      <a:pt x="3086621" y="601134"/>
                    </a:lnTo>
                    <a:lnTo>
                      <a:pt x="3083734" y="597648"/>
                    </a:lnTo>
                    <a:lnTo>
                      <a:pt x="3081302" y="593400"/>
                    </a:lnTo>
                    <a:lnTo>
                      <a:pt x="3077816" y="593091"/>
                    </a:lnTo>
                    <a:lnTo>
                      <a:pt x="3072351" y="592945"/>
                    </a:lnTo>
                    <a:lnTo>
                      <a:pt x="3068264" y="593708"/>
                    </a:lnTo>
                    <a:lnTo>
                      <a:pt x="3066287" y="595216"/>
                    </a:lnTo>
                    <a:lnTo>
                      <a:pt x="3061892" y="595362"/>
                    </a:lnTo>
                    <a:lnTo>
                      <a:pt x="3056735" y="595216"/>
                    </a:lnTo>
                    <a:lnTo>
                      <a:pt x="3049308" y="594762"/>
                    </a:lnTo>
                    <a:lnTo>
                      <a:pt x="3042936" y="593545"/>
                    </a:lnTo>
                    <a:lnTo>
                      <a:pt x="3042936" y="594454"/>
                    </a:lnTo>
                    <a:lnTo>
                      <a:pt x="3038542" y="592945"/>
                    </a:lnTo>
                    <a:lnTo>
                      <a:pt x="3033385" y="593545"/>
                    </a:lnTo>
                    <a:lnTo>
                      <a:pt x="3036271" y="595816"/>
                    </a:lnTo>
                    <a:lnTo>
                      <a:pt x="3038703" y="600810"/>
                    </a:lnTo>
                    <a:lnTo>
                      <a:pt x="3039158" y="604896"/>
                    </a:lnTo>
                    <a:lnTo>
                      <a:pt x="3040828" y="608237"/>
                    </a:lnTo>
                    <a:lnTo>
                      <a:pt x="3044168" y="611415"/>
                    </a:lnTo>
                    <a:lnTo>
                      <a:pt x="3046600" y="613085"/>
                    </a:lnTo>
                    <a:lnTo>
                      <a:pt x="3049178" y="614756"/>
                    </a:lnTo>
                    <a:lnTo>
                      <a:pt x="3051157" y="617026"/>
                    </a:lnTo>
                    <a:lnTo>
                      <a:pt x="3053282" y="619912"/>
                    </a:lnTo>
                    <a:lnTo>
                      <a:pt x="3055406" y="623545"/>
                    </a:lnTo>
                    <a:lnTo>
                      <a:pt x="3056768" y="626885"/>
                    </a:lnTo>
                    <a:lnTo>
                      <a:pt x="3057368" y="629463"/>
                    </a:lnTo>
                    <a:lnTo>
                      <a:pt x="3057676" y="632042"/>
                    </a:lnTo>
                    <a:lnTo>
                      <a:pt x="3057368" y="634312"/>
                    </a:lnTo>
                    <a:lnTo>
                      <a:pt x="3056152" y="636290"/>
                    </a:lnTo>
                    <a:lnTo>
                      <a:pt x="3056152" y="630988"/>
                    </a:lnTo>
                    <a:lnTo>
                      <a:pt x="3054335" y="627355"/>
                    </a:lnTo>
                    <a:lnTo>
                      <a:pt x="3054027" y="623723"/>
                    </a:lnTo>
                    <a:lnTo>
                      <a:pt x="3051757" y="620091"/>
                    </a:lnTo>
                    <a:lnTo>
                      <a:pt x="3047363" y="615842"/>
                    </a:lnTo>
                    <a:lnTo>
                      <a:pt x="3044931" y="613864"/>
                    </a:lnTo>
                    <a:lnTo>
                      <a:pt x="3041444" y="611285"/>
                    </a:lnTo>
                    <a:lnTo>
                      <a:pt x="3038865" y="607199"/>
                    </a:lnTo>
                    <a:lnTo>
                      <a:pt x="3036141" y="602351"/>
                    </a:lnTo>
                    <a:lnTo>
                      <a:pt x="3035379" y="598718"/>
                    </a:lnTo>
                    <a:lnTo>
                      <a:pt x="3033401" y="595540"/>
                    </a:lnTo>
                    <a:lnTo>
                      <a:pt x="3031893" y="595086"/>
                    </a:lnTo>
                    <a:lnTo>
                      <a:pt x="3031585" y="597064"/>
                    </a:lnTo>
                    <a:lnTo>
                      <a:pt x="3030369" y="595702"/>
                    </a:lnTo>
                    <a:cubicBezTo>
                      <a:pt x="3030369" y="595702"/>
                      <a:pt x="3030515" y="594032"/>
                      <a:pt x="3030060" y="593724"/>
                    </a:cubicBezTo>
                    <a:cubicBezTo>
                      <a:pt x="3029606" y="593416"/>
                      <a:pt x="3025974" y="589865"/>
                      <a:pt x="3025974" y="589865"/>
                    </a:cubicBezTo>
                    <a:lnTo>
                      <a:pt x="3021888" y="590546"/>
                    </a:lnTo>
                    <a:lnTo>
                      <a:pt x="3020217" y="592524"/>
                    </a:lnTo>
                    <a:lnTo>
                      <a:pt x="3022034" y="592670"/>
                    </a:lnTo>
                    <a:lnTo>
                      <a:pt x="3024304" y="594940"/>
                    </a:lnTo>
                    <a:lnTo>
                      <a:pt x="3025358" y="596918"/>
                    </a:lnTo>
                    <a:lnTo>
                      <a:pt x="3025812" y="598281"/>
                    </a:lnTo>
                    <a:lnTo>
                      <a:pt x="3026120" y="599497"/>
                    </a:lnTo>
                    <a:lnTo>
                      <a:pt x="3020363" y="599643"/>
                    </a:lnTo>
                    <a:lnTo>
                      <a:pt x="3021126" y="597664"/>
                    </a:lnTo>
                    <a:lnTo>
                      <a:pt x="3018401" y="594778"/>
                    </a:lnTo>
                    <a:lnTo>
                      <a:pt x="3014461" y="593108"/>
                    </a:lnTo>
                    <a:lnTo>
                      <a:pt x="3012645" y="591600"/>
                    </a:lnTo>
                    <a:lnTo>
                      <a:pt x="3011136" y="588113"/>
                    </a:lnTo>
                    <a:lnTo>
                      <a:pt x="3007650" y="589783"/>
                    </a:lnTo>
                    <a:lnTo>
                      <a:pt x="2998553" y="587059"/>
                    </a:lnTo>
                    <a:lnTo>
                      <a:pt x="2992488" y="586151"/>
                    </a:lnTo>
                    <a:lnTo>
                      <a:pt x="2986116" y="583573"/>
                    </a:lnTo>
                    <a:lnTo>
                      <a:pt x="2978997" y="581757"/>
                    </a:lnTo>
                    <a:lnTo>
                      <a:pt x="2972932" y="580540"/>
                    </a:lnTo>
                    <a:lnTo>
                      <a:pt x="2970954" y="580540"/>
                    </a:lnTo>
                    <a:lnTo>
                      <a:pt x="2966252" y="578270"/>
                    </a:lnTo>
                    <a:lnTo>
                      <a:pt x="2964435" y="578270"/>
                    </a:lnTo>
                    <a:lnTo>
                      <a:pt x="2963219" y="579324"/>
                    </a:lnTo>
                    <a:lnTo>
                      <a:pt x="2964581" y="580686"/>
                    </a:lnTo>
                    <a:lnTo>
                      <a:pt x="2965797" y="581594"/>
                    </a:lnTo>
                    <a:lnTo>
                      <a:pt x="2965944" y="583865"/>
                    </a:lnTo>
                    <a:lnTo>
                      <a:pt x="2965181" y="586135"/>
                    </a:lnTo>
                    <a:lnTo>
                      <a:pt x="2965036" y="589021"/>
                    </a:lnTo>
                    <a:lnTo>
                      <a:pt x="2965489" y="591746"/>
                    </a:lnTo>
                    <a:lnTo>
                      <a:pt x="2966089" y="594178"/>
                    </a:lnTo>
                    <a:lnTo>
                      <a:pt x="2966397" y="596156"/>
                    </a:lnTo>
                    <a:lnTo>
                      <a:pt x="2966089" y="599789"/>
                    </a:lnTo>
                    <a:lnTo>
                      <a:pt x="2965327" y="601459"/>
                    </a:lnTo>
                    <a:lnTo>
                      <a:pt x="2963819" y="602513"/>
                    </a:lnTo>
                    <a:lnTo>
                      <a:pt x="2962149" y="601605"/>
                    </a:lnTo>
                    <a:lnTo>
                      <a:pt x="2959263" y="601605"/>
                    </a:lnTo>
                    <a:lnTo>
                      <a:pt x="2958955" y="604637"/>
                    </a:lnTo>
                    <a:lnTo>
                      <a:pt x="2957900" y="607069"/>
                    </a:lnTo>
                    <a:lnTo>
                      <a:pt x="2957446" y="609794"/>
                    </a:lnTo>
                    <a:lnTo>
                      <a:pt x="2957900" y="611010"/>
                    </a:lnTo>
                    <a:lnTo>
                      <a:pt x="2960024" y="611318"/>
                    </a:lnTo>
                    <a:lnTo>
                      <a:pt x="2962603" y="610410"/>
                    </a:lnTo>
                    <a:lnTo>
                      <a:pt x="2965036" y="610264"/>
                    </a:lnTo>
                    <a:lnTo>
                      <a:pt x="2967013" y="611172"/>
                    </a:lnTo>
                    <a:lnTo>
                      <a:pt x="2968230" y="613896"/>
                    </a:lnTo>
                    <a:lnTo>
                      <a:pt x="2968992" y="616929"/>
                    </a:lnTo>
                    <a:lnTo>
                      <a:pt x="2969754" y="619361"/>
                    </a:lnTo>
                    <a:lnTo>
                      <a:pt x="2969754" y="623610"/>
                    </a:lnTo>
                    <a:lnTo>
                      <a:pt x="2971424" y="625280"/>
                    </a:lnTo>
                    <a:lnTo>
                      <a:pt x="2972478" y="627258"/>
                    </a:lnTo>
                    <a:cubicBezTo>
                      <a:pt x="2972478" y="627258"/>
                      <a:pt x="2973532" y="629382"/>
                      <a:pt x="2973532" y="629836"/>
                    </a:cubicBezTo>
                    <a:lnTo>
                      <a:pt x="2973532" y="633777"/>
                    </a:lnTo>
                    <a:lnTo>
                      <a:pt x="2974132" y="635593"/>
                    </a:lnTo>
                    <a:lnTo>
                      <a:pt x="2975186" y="637717"/>
                    </a:lnTo>
                    <a:lnTo>
                      <a:pt x="2975494" y="641658"/>
                    </a:lnTo>
                    <a:lnTo>
                      <a:pt x="2976857" y="642712"/>
                    </a:lnTo>
                    <a:lnTo>
                      <a:pt x="2974278" y="643166"/>
                    </a:lnTo>
                    <a:lnTo>
                      <a:pt x="2972770" y="646052"/>
                    </a:lnTo>
                    <a:lnTo>
                      <a:pt x="2970500" y="647560"/>
                    </a:lnTo>
                    <a:lnTo>
                      <a:pt x="2968684" y="648922"/>
                    </a:lnTo>
                    <a:lnTo>
                      <a:pt x="2969592" y="653625"/>
                    </a:lnTo>
                    <a:lnTo>
                      <a:pt x="2969283" y="657257"/>
                    </a:lnTo>
                    <a:lnTo>
                      <a:pt x="2967614" y="657257"/>
                    </a:lnTo>
                    <a:cubicBezTo>
                      <a:pt x="2967614" y="657257"/>
                      <a:pt x="2967922" y="655279"/>
                      <a:pt x="2967922" y="654825"/>
                    </a:cubicBezTo>
                    <a:cubicBezTo>
                      <a:pt x="2967922" y="654371"/>
                      <a:pt x="2967321" y="650576"/>
                      <a:pt x="2967321" y="650576"/>
                    </a:cubicBezTo>
                    <a:lnTo>
                      <a:pt x="2963073" y="653609"/>
                    </a:lnTo>
                    <a:lnTo>
                      <a:pt x="2964290" y="655279"/>
                    </a:lnTo>
                    <a:lnTo>
                      <a:pt x="2965652" y="656041"/>
                    </a:lnTo>
                    <a:lnTo>
                      <a:pt x="2965652" y="658765"/>
                    </a:lnTo>
                    <a:lnTo>
                      <a:pt x="2964889" y="657857"/>
                    </a:lnTo>
                    <a:lnTo>
                      <a:pt x="2962457" y="657711"/>
                    </a:lnTo>
                    <a:lnTo>
                      <a:pt x="2962457" y="655441"/>
                    </a:lnTo>
                    <a:lnTo>
                      <a:pt x="2955792" y="656803"/>
                    </a:lnTo>
                    <a:lnTo>
                      <a:pt x="2951090" y="657711"/>
                    </a:lnTo>
                    <a:lnTo>
                      <a:pt x="2947912" y="657857"/>
                    </a:lnTo>
                    <a:lnTo>
                      <a:pt x="2944879" y="656803"/>
                    </a:lnTo>
                    <a:lnTo>
                      <a:pt x="2942447" y="654825"/>
                    </a:lnTo>
                    <a:lnTo>
                      <a:pt x="2941230" y="652101"/>
                    </a:lnTo>
                    <a:lnTo>
                      <a:pt x="2941684" y="647560"/>
                    </a:lnTo>
                    <a:lnTo>
                      <a:pt x="2941684" y="644220"/>
                    </a:lnTo>
                    <a:lnTo>
                      <a:pt x="2941085" y="640879"/>
                    </a:lnTo>
                    <a:lnTo>
                      <a:pt x="2937744" y="640279"/>
                    </a:lnTo>
                    <a:lnTo>
                      <a:pt x="2935312" y="639517"/>
                    </a:lnTo>
                    <a:lnTo>
                      <a:pt x="2932134" y="636177"/>
                    </a:lnTo>
                    <a:lnTo>
                      <a:pt x="2928339" y="633453"/>
                    </a:lnTo>
                    <a:cubicBezTo>
                      <a:pt x="2928339" y="633453"/>
                      <a:pt x="2925307" y="632998"/>
                      <a:pt x="2924544" y="632998"/>
                    </a:cubicBezTo>
                    <a:cubicBezTo>
                      <a:pt x="2923783" y="632998"/>
                      <a:pt x="2918788" y="632690"/>
                      <a:pt x="2918788" y="632690"/>
                    </a:cubicBezTo>
                    <a:lnTo>
                      <a:pt x="2916972" y="627696"/>
                    </a:lnTo>
                    <a:lnTo>
                      <a:pt x="2916664" y="622993"/>
                    </a:lnTo>
                    <a:lnTo>
                      <a:pt x="2917264" y="617837"/>
                    </a:lnTo>
                    <a:lnTo>
                      <a:pt x="2917264" y="614204"/>
                    </a:lnTo>
                    <a:lnTo>
                      <a:pt x="2915593" y="611772"/>
                    </a:lnTo>
                    <a:lnTo>
                      <a:pt x="2913615" y="610264"/>
                    </a:lnTo>
                    <a:lnTo>
                      <a:pt x="2911637" y="608140"/>
                    </a:lnTo>
                    <a:lnTo>
                      <a:pt x="2911329" y="605253"/>
                    </a:lnTo>
                    <a:lnTo>
                      <a:pt x="2913939" y="603761"/>
                    </a:lnTo>
                    <a:lnTo>
                      <a:pt x="2915869" y="604345"/>
                    </a:lnTo>
                    <a:lnTo>
                      <a:pt x="2919664" y="607523"/>
                    </a:lnTo>
                    <a:lnTo>
                      <a:pt x="2923912" y="609502"/>
                    </a:lnTo>
                    <a:lnTo>
                      <a:pt x="2928306" y="611626"/>
                    </a:lnTo>
                    <a:lnTo>
                      <a:pt x="2930885" y="612988"/>
                    </a:lnTo>
                    <a:lnTo>
                      <a:pt x="2932863" y="612080"/>
                    </a:lnTo>
                    <a:lnTo>
                      <a:pt x="2935895" y="611772"/>
                    </a:lnTo>
                    <a:cubicBezTo>
                      <a:pt x="2935895" y="611772"/>
                      <a:pt x="2938165" y="610410"/>
                      <a:pt x="2938328" y="609956"/>
                    </a:cubicBezTo>
                    <a:cubicBezTo>
                      <a:pt x="2938490" y="609502"/>
                      <a:pt x="2939236" y="607232"/>
                      <a:pt x="2939236" y="607232"/>
                    </a:cubicBezTo>
                    <a:lnTo>
                      <a:pt x="2939236" y="603745"/>
                    </a:lnTo>
                    <a:lnTo>
                      <a:pt x="2938928" y="600259"/>
                    </a:lnTo>
                    <a:lnTo>
                      <a:pt x="2939982" y="600113"/>
                    </a:lnTo>
                    <a:lnTo>
                      <a:pt x="2941798" y="599059"/>
                    </a:lnTo>
                    <a:lnTo>
                      <a:pt x="2941798" y="596789"/>
                    </a:lnTo>
                    <a:lnTo>
                      <a:pt x="2941344" y="594518"/>
                    </a:lnTo>
                    <a:lnTo>
                      <a:pt x="2938165" y="592394"/>
                    </a:lnTo>
                    <a:lnTo>
                      <a:pt x="2935733" y="592248"/>
                    </a:lnTo>
                    <a:lnTo>
                      <a:pt x="2932555" y="591340"/>
                    </a:lnTo>
                    <a:lnTo>
                      <a:pt x="2930431" y="590432"/>
                    </a:lnTo>
                    <a:lnTo>
                      <a:pt x="2929214" y="588924"/>
                    </a:lnTo>
                    <a:lnTo>
                      <a:pt x="2926782" y="588616"/>
                    </a:lnTo>
                    <a:lnTo>
                      <a:pt x="2922842" y="586800"/>
                    </a:lnTo>
                    <a:lnTo>
                      <a:pt x="2920718" y="586038"/>
                    </a:lnTo>
                    <a:lnTo>
                      <a:pt x="2916323" y="586038"/>
                    </a:lnTo>
                    <a:lnTo>
                      <a:pt x="2914815" y="586346"/>
                    </a:lnTo>
                    <a:lnTo>
                      <a:pt x="2914815" y="587254"/>
                    </a:lnTo>
                    <a:lnTo>
                      <a:pt x="2912545" y="588016"/>
                    </a:lnTo>
                    <a:lnTo>
                      <a:pt x="2910874" y="590594"/>
                    </a:lnTo>
                    <a:lnTo>
                      <a:pt x="2909204" y="593319"/>
                    </a:lnTo>
                    <a:lnTo>
                      <a:pt x="2908604" y="594827"/>
                    </a:lnTo>
                    <a:lnTo>
                      <a:pt x="2908912" y="598005"/>
                    </a:lnTo>
                    <a:lnTo>
                      <a:pt x="2909820" y="598767"/>
                    </a:lnTo>
                    <a:lnTo>
                      <a:pt x="2911637" y="599821"/>
                    </a:lnTo>
                    <a:lnTo>
                      <a:pt x="2913615" y="600129"/>
                    </a:lnTo>
                    <a:lnTo>
                      <a:pt x="2914523" y="601799"/>
                    </a:lnTo>
                    <a:lnTo>
                      <a:pt x="2914669" y="603161"/>
                    </a:lnTo>
                    <a:lnTo>
                      <a:pt x="2913956" y="603794"/>
                    </a:lnTo>
                    <a:lnTo>
                      <a:pt x="2911183" y="603469"/>
                    </a:lnTo>
                    <a:lnTo>
                      <a:pt x="2909367" y="601653"/>
                    </a:lnTo>
                    <a:lnTo>
                      <a:pt x="2908604" y="600745"/>
                    </a:lnTo>
                    <a:lnTo>
                      <a:pt x="2906172" y="601053"/>
                    </a:lnTo>
                    <a:lnTo>
                      <a:pt x="2904664" y="602561"/>
                    </a:lnTo>
                    <a:lnTo>
                      <a:pt x="2901940" y="605902"/>
                    </a:lnTo>
                    <a:lnTo>
                      <a:pt x="2899362" y="609242"/>
                    </a:lnTo>
                    <a:lnTo>
                      <a:pt x="2896783" y="611967"/>
                    </a:lnTo>
                    <a:lnTo>
                      <a:pt x="2893751" y="615145"/>
                    </a:lnTo>
                    <a:lnTo>
                      <a:pt x="2891319" y="615907"/>
                    </a:lnTo>
                    <a:lnTo>
                      <a:pt x="2890556" y="617723"/>
                    </a:lnTo>
                    <a:lnTo>
                      <a:pt x="2886924" y="618631"/>
                    </a:lnTo>
                    <a:lnTo>
                      <a:pt x="2884492" y="618177"/>
                    </a:lnTo>
                    <a:lnTo>
                      <a:pt x="2882368" y="619539"/>
                    </a:lnTo>
                    <a:lnTo>
                      <a:pt x="2881605" y="621047"/>
                    </a:lnTo>
                    <a:lnTo>
                      <a:pt x="2881459" y="616653"/>
                    </a:lnTo>
                    <a:lnTo>
                      <a:pt x="2875086" y="616507"/>
                    </a:lnTo>
                    <a:lnTo>
                      <a:pt x="2869621" y="613783"/>
                    </a:lnTo>
                    <a:lnTo>
                      <a:pt x="2867043" y="611967"/>
                    </a:lnTo>
                    <a:lnTo>
                      <a:pt x="2858255" y="611513"/>
                    </a:lnTo>
                    <a:lnTo>
                      <a:pt x="2855368" y="610913"/>
                    </a:lnTo>
                    <a:lnTo>
                      <a:pt x="2851428" y="611367"/>
                    </a:lnTo>
                    <a:lnTo>
                      <a:pt x="2849303" y="611967"/>
                    </a:lnTo>
                    <a:lnTo>
                      <a:pt x="2845217" y="612113"/>
                    </a:lnTo>
                    <a:lnTo>
                      <a:pt x="2841731" y="611058"/>
                    </a:lnTo>
                    <a:cubicBezTo>
                      <a:pt x="2841731" y="611058"/>
                      <a:pt x="2839298" y="609550"/>
                      <a:pt x="2838844" y="609242"/>
                    </a:cubicBezTo>
                    <a:cubicBezTo>
                      <a:pt x="2838390" y="608934"/>
                      <a:pt x="2835958" y="606810"/>
                      <a:pt x="2835958" y="606810"/>
                    </a:cubicBezTo>
                    <a:lnTo>
                      <a:pt x="2834287" y="604994"/>
                    </a:lnTo>
                    <a:lnTo>
                      <a:pt x="2832925" y="602724"/>
                    </a:lnTo>
                    <a:lnTo>
                      <a:pt x="2831256" y="600453"/>
                    </a:lnTo>
                    <a:lnTo>
                      <a:pt x="2829277" y="600761"/>
                    </a:lnTo>
                    <a:lnTo>
                      <a:pt x="2828061" y="602578"/>
                    </a:lnTo>
                    <a:lnTo>
                      <a:pt x="2826244" y="604848"/>
                    </a:lnTo>
                    <a:lnTo>
                      <a:pt x="2823521" y="606064"/>
                    </a:lnTo>
                    <a:lnTo>
                      <a:pt x="2820488" y="606064"/>
                    </a:lnTo>
                    <a:lnTo>
                      <a:pt x="2818218" y="604848"/>
                    </a:lnTo>
                    <a:lnTo>
                      <a:pt x="2815493" y="603632"/>
                    </a:lnTo>
                    <a:lnTo>
                      <a:pt x="2812315" y="603486"/>
                    </a:lnTo>
                    <a:lnTo>
                      <a:pt x="2810045" y="605302"/>
                    </a:lnTo>
                    <a:lnTo>
                      <a:pt x="2806705" y="605902"/>
                    </a:lnTo>
                    <a:lnTo>
                      <a:pt x="2805035" y="607264"/>
                    </a:lnTo>
                    <a:lnTo>
                      <a:pt x="2803056" y="607118"/>
                    </a:lnTo>
                    <a:lnTo>
                      <a:pt x="2800478" y="605756"/>
                    </a:lnTo>
                    <a:lnTo>
                      <a:pt x="2798662" y="606664"/>
                    </a:lnTo>
                    <a:lnTo>
                      <a:pt x="2800640" y="608934"/>
                    </a:lnTo>
                    <a:lnTo>
                      <a:pt x="2796845" y="606502"/>
                    </a:lnTo>
                    <a:lnTo>
                      <a:pt x="2795483" y="607718"/>
                    </a:lnTo>
                    <a:lnTo>
                      <a:pt x="2791543" y="607864"/>
                    </a:lnTo>
                    <a:lnTo>
                      <a:pt x="2791543" y="609534"/>
                    </a:lnTo>
                    <a:lnTo>
                      <a:pt x="2789726" y="610442"/>
                    </a:lnTo>
                    <a:lnTo>
                      <a:pt x="2788365" y="612421"/>
                    </a:lnTo>
                    <a:lnTo>
                      <a:pt x="2786548" y="614399"/>
                    </a:lnTo>
                    <a:lnTo>
                      <a:pt x="2783970" y="616069"/>
                    </a:lnTo>
                    <a:lnTo>
                      <a:pt x="2782300" y="618048"/>
                    </a:lnTo>
                    <a:lnTo>
                      <a:pt x="2781246" y="619410"/>
                    </a:lnTo>
                    <a:lnTo>
                      <a:pt x="2780029" y="621534"/>
                    </a:lnTo>
                    <a:lnTo>
                      <a:pt x="2778668" y="619556"/>
                    </a:lnTo>
                    <a:lnTo>
                      <a:pt x="2780337" y="616669"/>
                    </a:lnTo>
                    <a:lnTo>
                      <a:pt x="2780646" y="614545"/>
                    </a:lnTo>
                    <a:lnTo>
                      <a:pt x="2783824" y="613037"/>
                    </a:lnTo>
                    <a:lnTo>
                      <a:pt x="2785802" y="610150"/>
                    </a:lnTo>
                    <a:lnTo>
                      <a:pt x="2785494" y="606664"/>
                    </a:lnTo>
                    <a:lnTo>
                      <a:pt x="2783370" y="611058"/>
                    </a:lnTo>
                    <a:lnTo>
                      <a:pt x="2782608" y="607572"/>
                    </a:lnTo>
                    <a:cubicBezTo>
                      <a:pt x="2782608" y="607572"/>
                      <a:pt x="2781246" y="607880"/>
                      <a:pt x="2781246" y="608480"/>
                    </a:cubicBezTo>
                    <a:cubicBezTo>
                      <a:pt x="2781246" y="609080"/>
                      <a:pt x="2782154" y="610750"/>
                      <a:pt x="2782154" y="610750"/>
                    </a:cubicBezTo>
                    <a:lnTo>
                      <a:pt x="2780792" y="612567"/>
                    </a:lnTo>
                    <a:lnTo>
                      <a:pt x="2780337" y="610134"/>
                    </a:lnTo>
                    <a:lnTo>
                      <a:pt x="2777614" y="608010"/>
                    </a:lnTo>
                    <a:cubicBezTo>
                      <a:pt x="2777614" y="608010"/>
                      <a:pt x="2774889" y="611350"/>
                      <a:pt x="2774727" y="611804"/>
                    </a:cubicBezTo>
                    <a:cubicBezTo>
                      <a:pt x="2774581" y="612258"/>
                      <a:pt x="2775781" y="614383"/>
                      <a:pt x="2775781" y="614383"/>
                    </a:cubicBezTo>
                    <a:lnTo>
                      <a:pt x="2776235" y="617415"/>
                    </a:lnTo>
                    <a:lnTo>
                      <a:pt x="2774256" y="621356"/>
                    </a:lnTo>
                    <a:lnTo>
                      <a:pt x="2775019" y="617723"/>
                    </a:lnTo>
                    <a:lnTo>
                      <a:pt x="2773803" y="613929"/>
                    </a:lnTo>
                    <a:lnTo>
                      <a:pt x="2769263" y="618777"/>
                    </a:lnTo>
                    <a:lnTo>
                      <a:pt x="2770479" y="624534"/>
                    </a:lnTo>
                    <a:lnTo>
                      <a:pt x="2772603" y="628620"/>
                    </a:lnTo>
                    <a:lnTo>
                      <a:pt x="2773657" y="631344"/>
                    </a:lnTo>
                    <a:lnTo>
                      <a:pt x="2771078" y="630128"/>
                    </a:lnTo>
                    <a:cubicBezTo>
                      <a:pt x="2771078" y="630128"/>
                      <a:pt x="2771533" y="627696"/>
                      <a:pt x="2771078" y="627696"/>
                    </a:cubicBezTo>
                    <a:cubicBezTo>
                      <a:pt x="2770625" y="627696"/>
                      <a:pt x="2769716" y="627388"/>
                      <a:pt x="2769716" y="627388"/>
                    </a:cubicBezTo>
                    <a:lnTo>
                      <a:pt x="2769716" y="638755"/>
                    </a:lnTo>
                    <a:lnTo>
                      <a:pt x="2774256" y="641933"/>
                    </a:lnTo>
                    <a:lnTo>
                      <a:pt x="2771986" y="644820"/>
                    </a:lnTo>
                    <a:lnTo>
                      <a:pt x="2770770" y="643004"/>
                    </a:lnTo>
                    <a:lnTo>
                      <a:pt x="2766684" y="640879"/>
                    </a:lnTo>
                    <a:lnTo>
                      <a:pt x="2765922" y="631636"/>
                    </a:lnTo>
                    <a:cubicBezTo>
                      <a:pt x="2765922" y="631636"/>
                      <a:pt x="2759549" y="626642"/>
                      <a:pt x="2761673" y="627696"/>
                    </a:cubicBezTo>
                    <a:cubicBezTo>
                      <a:pt x="2763798" y="628750"/>
                      <a:pt x="2764559" y="629366"/>
                      <a:pt x="2764559" y="629366"/>
                    </a:cubicBezTo>
                    <a:lnTo>
                      <a:pt x="2767900" y="625880"/>
                    </a:lnTo>
                    <a:lnTo>
                      <a:pt x="2765468" y="621339"/>
                    </a:lnTo>
                    <a:lnTo>
                      <a:pt x="2765468" y="615583"/>
                    </a:lnTo>
                    <a:lnTo>
                      <a:pt x="2766830" y="613458"/>
                    </a:lnTo>
                    <a:lnTo>
                      <a:pt x="2766522" y="609826"/>
                    </a:lnTo>
                    <a:lnTo>
                      <a:pt x="2764706" y="606648"/>
                    </a:lnTo>
                    <a:lnTo>
                      <a:pt x="2760911" y="606648"/>
                    </a:lnTo>
                    <a:lnTo>
                      <a:pt x="2759549" y="609826"/>
                    </a:lnTo>
                    <a:lnTo>
                      <a:pt x="2759241" y="606648"/>
                    </a:lnTo>
                    <a:lnTo>
                      <a:pt x="2755901" y="604832"/>
                    </a:lnTo>
                    <a:lnTo>
                      <a:pt x="2754992" y="605432"/>
                    </a:lnTo>
                    <a:lnTo>
                      <a:pt x="2755139" y="609518"/>
                    </a:lnTo>
                    <a:lnTo>
                      <a:pt x="2753322" y="607248"/>
                    </a:lnTo>
                    <a:lnTo>
                      <a:pt x="2748328" y="603907"/>
                    </a:lnTo>
                    <a:lnTo>
                      <a:pt x="2746204" y="601329"/>
                    </a:lnTo>
                    <a:lnTo>
                      <a:pt x="2743933" y="598897"/>
                    </a:lnTo>
                    <a:lnTo>
                      <a:pt x="2741501" y="601783"/>
                    </a:lnTo>
                    <a:lnTo>
                      <a:pt x="2741647" y="598751"/>
                    </a:lnTo>
                    <a:lnTo>
                      <a:pt x="2741339" y="596172"/>
                    </a:lnTo>
                    <a:lnTo>
                      <a:pt x="2739977" y="593594"/>
                    </a:lnTo>
                    <a:lnTo>
                      <a:pt x="2742409" y="588600"/>
                    </a:lnTo>
                    <a:lnTo>
                      <a:pt x="2743625" y="583751"/>
                    </a:lnTo>
                    <a:lnTo>
                      <a:pt x="2744079" y="581173"/>
                    </a:lnTo>
                    <a:lnTo>
                      <a:pt x="2740447" y="579503"/>
                    </a:lnTo>
                    <a:lnTo>
                      <a:pt x="2743625" y="579049"/>
                    </a:lnTo>
                    <a:lnTo>
                      <a:pt x="2745133" y="576162"/>
                    </a:lnTo>
                    <a:lnTo>
                      <a:pt x="2747257" y="572222"/>
                    </a:lnTo>
                    <a:lnTo>
                      <a:pt x="2746949" y="565249"/>
                    </a:lnTo>
                    <a:lnTo>
                      <a:pt x="2746496" y="559638"/>
                    </a:lnTo>
                    <a:lnTo>
                      <a:pt x="2743463" y="552357"/>
                    </a:lnTo>
                    <a:lnTo>
                      <a:pt x="2740285" y="546893"/>
                    </a:lnTo>
                    <a:lnTo>
                      <a:pt x="2735744" y="540374"/>
                    </a:lnTo>
                    <a:lnTo>
                      <a:pt x="2729680" y="534617"/>
                    </a:lnTo>
                    <a:lnTo>
                      <a:pt x="2724831" y="532639"/>
                    </a:lnTo>
                    <a:lnTo>
                      <a:pt x="2721653" y="529461"/>
                    </a:lnTo>
                    <a:lnTo>
                      <a:pt x="2718929" y="527482"/>
                    </a:lnTo>
                    <a:lnTo>
                      <a:pt x="2716805" y="528245"/>
                    </a:lnTo>
                    <a:lnTo>
                      <a:pt x="2715134" y="530677"/>
                    </a:lnTo>
                    <a:lnTo>
                      <a:pt x="2714680" y="529315"/>
                    </a:lnTo>
                    <a:lnTo>
                      <a:pt x="2716350" y="526283"/>
                    </a:lnTo>
                    <a:lnTo>
                      <a:pt x="2714080" y="526283"/>
                    </a:lnTo>
                    <a:lnTo>
                      <a:pt x="2708161" y="523558"/>
                    </a:lnTo>
                    <a:cubicBezTo>
                      <a:pt x="2708161" y="523558"/>
                      <a:pt x="2703913" y="521126"/>
                      <a:pt x="2703313" y="520980"/>
                    </a:cubicBezTo>
                    <a:cubicBezTo>
                      <a:pt x="2702713" y="520834"/>
                      <a:pt x="2699065" y="521580"/>
                      <a:pt x="2697702" y="520980"/>
                    </a:cubicBezTo>
                    <a:cubicBezTo>
                      <a:pt x="2696340" y="520380"/>
                      <a:pt x="2692091" y="519002"/>
                      <a:pt x="2692091" y="519002"/>
                    </a:cubicBezTo>
                    <a:cubicBezTo>
                      <a:pt x="2692091" y="519002"/>
                      <a:pt x="2686789" y="519456"/>
                      <a:pt x="2685719" y="519002"/>
                    </a:cubicBezTo>
                    <a:cubicBezTo>
                      <a:pt x="2684664" y="518548"/>
                      <a:pt x="2679346" y="517639"/>
                      <a:pt x="2679346" y="517639"/>
                    </a:cubicBezTo>
                    <a:lnTo>
                      <a:pt x="2673590" y="518239"/>
                    </a:lnTo>
                    <a:cubicBezTo>
                      <a:pt x="2673590" y="518239"/>
                      <a:pt x="2669957" y="517331"/>
                      <a:pt x="2668741" y="517639"/>
                    </a:cubicBezTo>
                    <a:cubicBezTo>
                      <a:pt x="2667525" y="517948"/>
                      <a:pt x="2662530" y="517575"/>
                      <a:pt x="2662530" y="517575"/>
                    </a:cubicBezTo>
                    <a:lnTo>
                      <a:pt x="2656919" y="519148"/>
                    </a:lnTo>
                    <a:lnTo>
                      <a:pt x="2651925" y="520818"/>
                    </a:lnTo>
                    <a:lnTo>
                      <a:pt x="2647222" y="521126"/>
                    </a:lnTo>
                    <a:lnTo>
                      <a:pt x="2641466" y="522634"/>
                    </a:lnTo>
                    <a:cubicBezTo>
                      <a:pt x="2641466" y="522634"/>
                      <a:pt x="2637217" y="523996"/>
                      <a:pt x="2636764" y="524304"/>
                    </a:cubicBezTo>
                    <a:cubicBezTo>
                      <a:pt x="2636309" y="524612"/>
                      <a:pt x="2629483" y="526120"/>
                      <a:pt x="2629483" y="526120"/>
                    </a:cubicBezTo>
                    <a:lnTo>
                      <a:pt x="2626596" y="527174"/>
                    </a:lnTo>
                    <a:lnTo>
                      <a:pt x="2621602" y="529607"/>
                    </a:lnTo>
                    <a:lnTo>
                      <a:pt x="2617208" y="530661"/>
                    </a:lnTo>
                    <a:lnTo>
                      <a:pt x="2616299" y="531877"/>
                    </a:lnTo>
                    <a:lnTo>
                      <a:pt x="2613412" y="531115"/>
                    </a:lnTo>
                    <a:lnTo>
                      <a:pt x="2608419" y="531261"/>
                    </a:lnTo>
                    <a:lnTo>
                      <a:pt x="2607056" y="532477"/>
                    </a:lnTo>
                    <a:cubicBezTo>
                      <a:pt x="2607056" y="532477"/>
                      <a:pt x="2598267" y="533385"/>
                      <a:pt x="2597814" y="533385"/>
                    </a:cubicBezTo>
                    <a:lnTo>
                      <a:pt x="2595689" y="533385"/>
                    </a:lnTo>
                    <a:lnTo>
                      <a:pt x="2591748" y="535363"/>
                    </a:lnTo>
                    <a:lnTo>
                      <a:pt x="2591440" y="533385"/>
                    </a:lnTo>
                    <a:cubicBezTo>
                      <a:pt x="2591440" y="533385"/>
                      <a:pt x="2588862" y="532477"/>
                      <a:pt x="2588408" y="532477"/>
                    </a:cubicBezTo>
                    <a:cubicBezTo>
                      <a:pt x="2587954" y="532477"/>
                      <a:pt x="2583413" y="529590"/>
                      <a:pt x="2583413" y="529590"/>
                    </a:cubicBezTo>
                    <a:cubicBezTo>
                      <a:pt x="2583413" y="529590"/>
                      <a:pt x="2582652" y="527466"/>
                      <a:pt x="2582197" y="527320"/>
                    </a:cubicBezTo>
                    <a:cubicBezTo>
                      <a:pt x="2581743" y="527174"/>
                      <a:pt x="2571884" y="524888"/>
                      <a:pt x="2571884" y="524888"/>
                    </a:cubicBezTo>
                    <a:lnTo>
                      <a:pt x="2571576" y="523980"/>
                    </a:lnTo>
                    <a:lnTo>
                      <a:pt x="2578695" y="524288"/>
                    </a:lnTo>
                    <a:lnTo>
                      <a:pt x="2582943" y="524596"/>
                    </a:lnTo>
                    <a:lnTo>
                      <a:pt x="2584159" y="521256"/>
                    </a:lnTo>
                    <a:lnTo>
                      <a:pt x="2580527" y="517558"/>
                    </a:lnTo>
                    <a:cubicBezTo>
                      <a:pt x="2580527" y="517558"/>
                      <a:pt x="2579927" y="513975"/>
                      <a:pt x="2579473" y="513683"/>
                    </a:cubicBezTo>
                    <a:cubicBezTo>
                      <a:pt x="2579019" y="513375"/>
                      <a:pt x="2576133" y="511413"/>
                      <a:pt x="2576133" y="511413"/>
                    </a:cubicBezTo>
                    <a:lnTo>
                      <a:pt x="2572338" y="503224"/>
                    </a:lnTo>
                    <a:lnTo>
                      <a:pt x="2570068" y="501716"/>
                    </a:lnTo>
                    <a:lnTo>
                      <a:pt x="2565220" y="499899"/>
                    </a:lnTo>
                    <a:lnTo>
                      <a:pt x="2562495" y="497921"/>
                    </a:lnTo>
                    <a:lnTo>
                      <a:pt x="2557501" y="499737"/>
                    </a:lnTo>
                    <a:lnTo>
                      <a:pt x="2554468" y="502462"/>
                    </a:lnTo>
                    <a:lnTo>
                      <a:pt x="2552798" y="505040"/>
                    </a:lnTo>
                    <a:lnTo>
                      <a:pt x="2553560" y="500791"/>
                    </a:lnTo>
                    <a:lnTo>
                      <a:pt x="2555993" y="497159"/>
                    </a:lnTo>
                    <a:lnTo>
                      <a:pt x="2557209" y="493365"/>
                    </a:lnTo>
                    <a:lnTo>
                      <a:pt x="2554177" y="496997"/>
                    </a:lnTo>
                    <a:lnTo>
                      <a:pt x="2551906" y="500337"/>
                    </a:lnTo>
                    <a:cubicBezTo>
                      <a:pt x="2551906" y="500337"/>
                      <a:pt x="2552360" y="497905"/>
                      <a:pt x="2552360" y="497451"/>
                    </a:cubicBezTo>
                    <a:cubicBezTo>
                      <a:pt x="2552360" y="496997"/>
                      <a:pt x="2555085" y="492148"/>
                      <a:pt x="2555085" y="492148"/>
                    </a:cubicBezTo>
                    <a:cubicBezTo>
                      <a:pt x="2555085" y="492148"/>
                      <a:pt x="2554031" y="489424"/>
                      <a:pt x="2553415" y="489424"/>
                    </a:cubicBezTo>
                    <a:cubicBezTo>
                      <a:pt x="2552798" y="489424"/>
                      <a:pt x="2543101" y="491548"/>
                      <a:pt x="2543101" y="491548"/>
                    </a:cubicBezTo>
                    <a:lnTo>
                      <a:pt x="2542955" y="489424"/>
                    </a:lnTo>
                    <a:lnTo>
                      <a:pt x="2544934" y="486700"/>
                    </a:lnTo>
                    <a:cubicBezTo>
                      <a:pt x="2544934" y="486700"/>
                      <a:pt x="2540685" y="482759"/>
                      <a:pt x="2540393" y="482305"/>
                    </a:cubicBezTo>
                    <a:cubicBezTo>
                      <a:pt x="2540085" y="481851"/>
                      <a:pt x="2535999" y="479727"/>
                      <a:pt x="2535999" y="479727"/>
                    </a:cubicBezTo>
                    <a:lnTo>
                      <a:pt x="2530842" y="481235"/>
                    </a:lnTo>
                    <a:lnTo>
                      <a:pt x="2526448" y="479727"/>
                    </a:lnTo>
                    <a:lnTo>
                      <a:pt x="2525394" y="478819"/>
                    </a:lnTo>
                    <a:lnTo>
                      <a:pt x="2521599" y="478819"/>
                    </a:lnTo>
                    <a:lnTo>
                      <a:pt x="2519621" y="479581"/>
                    </a:lnTo>
                    <a:lnTo>
                      <a:pt x="2515680" y="479581"/>
                    </a:lnTo>
                    <a:lnTo>
                      <a:pt x="2516734" y="476857"/>
                    </a:lnTo>
                    <a:cubicBezTo>
                      <a:pt x="2516734" y="476857"/>
                      <a:pt x="2517188" y="477165"/>
                      <a:pt x="2517643" y="476857"/>
                    </a:cubicBezTo>
                    <a:cubicBezTo>
                      <a:pt x="2518097" y="476549"/>
                      <a:pt x="2519621" y="473970"/>
                      <a:pt x="2519621" y="473970"/>
                    </a:cubicBezTo>
                    <a:cubicBezTo>
                      <a:pt x="2519621" y="473970"/>
                      <a:pt x="2515988" y="471246"/>
                      <a:pt x="2516897" y="471246"/>
                    </a:cubicBezTo>
                    <a:cubicBezTo>
                      <a:pt x="2517805" y="471246"/>
                      <a:pt x="2521745" y="472608"/>
                      <a:pt x="2521745" y="472608"/>
                    </a:cubicBezTo>
                    <a:lnTo>
                      <a:pt x="2523415" y="470484"/>
                    </a:lnTo>
                    <a:lnTo>
                      <a:pt x="2524323" y="468506"/>
                    </a:lnTo>
                    <a:lnTo>
                      <a:pt x="2526448" y="468506"/>
                    </a:lnTo>
                    <a:lnTo>
                      <a:pt x="2527956" y="464711"/>
                    </a:lnTo>
                    <a:lnTo>
                      <a:pt x="2529172" y="465927"/>
                    </a:lnTo>
                    <a:lnTo>
                      <a:pt x="2529934" y="468814"/>
                    </a:lnTo>
                    <a:lnTo>
                      <a:pt x="2531296" y="473516"/>
                    </a:lnTo>
                    <a:lnTo>
                      <a:pt x="2535837" y="472008"/>
                    </a:lnTo>
                    <a:lnTo>
                      <a:pt x="2537345" y="470646"/>
                    </a:lnTo>
                    <a:lnTo>
                      <a:pt x="2540523" y="469284"/>
                    </a:lnTo>
                    <a:lnTo>
                      <a:pt x="2541285" y="465652"/>
                    </a:lnTo>
                    <a:cubicBezTo>
                      <a:pt x="2541285" y="465652"/>
                      <a:pt x="2540685" y="461257"/>
                      <a:pt x="2540523" y="460803"/>
                    </a:cubicBezTo>
                    <a:cubicBezTo>
                      <a:pt x="2540377" y="460349"/>
                      <a:pt x="2538707" y="456863"/>
                      <a:pt x="2538707" y="456863"/>
                    </a:cubicBezTo>
                    <a:lnTo>
                      <a:pt x="2535074" y="451706"/>
                    </a:lnTo>
                    <a:lnTo>
                      <a:pt x="2529918" y="446858"/>
                    </a:lnTo>
                    <a:lnTo>
                      <a:pt x="2522799" y="442917"/>
                    </a:lnTo>
                    <a:lnTo>
                      <a:pt x="2514772" y="440193"/>
                    </a:lnTo>
                    <a:lnTo>
                      <a:pt x="2508107" y="436107"/>
                    </a:lnTo>
                    <a:lnTo>
                      <a:pt x="2494616" y="436107"/>
                    </a:lnTo>
                    <a:lnTo>
                      <a:pt x="2489006" y="435344"/>
                    </a:lnTo>
                    <a:lnTo>
                      <a:pt x="2481125" y="437015"/>
                    </a:lnTo>
                    <a:lnTo>
                      <a:pt x="2479309" y="437923"/>
                    </a:lnTo>
                    <a:lnTo>
                      <a:pt x="2478546" y="440193"/>
                    </a:lnTo>
                    <a:lnTo>
                      <a:pt x="2474606" y="444279"/>
                    </a:lnTo>
                    <a:lnTo>
                      <a:pt x="2470974" y="452468"/>
                    </a:lnTo>
                    <a:lnTo>
                      <a:pt x="2467487" y="458841"/>
                    </a:lnTo>
                    <a:lnTo>
                      <a:pt x="2463855" y="463382"/>
                    </a:lnTo>
                    <a:lnTo>
                      <a:pt x="2460822" y="469138"/>
                    </a:lnTo>
                    <a:lnTo>
                      <a:pt x="2455212" y="475203"/>
                    </a:lnTo>
                    <a:lnTo>
                      <a:pt x="2452633" y="476711"/>
                    </a:lnTo>
                    <a:lnTo>
                      <a:pt x="2449747" y="476111"/>
                    </a:lnTo>
                    <a:lnTo>
                      <a:pt x="2447623" y="476873"/>
                    </a:lnTo>
                    <a:lnTo>
                      <a:pt x="2446261" y="478851"/>
                    </a:lnTo>
                    <a:lnTo>
                      <a:pt x="2443682" y="480976"/>
                    </a:lnTo>
                    <a:lnTo>
                      <a:pt x="2443083" y="479159"/>
                    </a:lnTo>
                    <a:lnTo>
                      <a:pt x="2439742" y="479159"/>
                    </a:lnTo>
                    <a:lnTo>
                      <a:pt x="2437472" y="479922"/>
                    </a:lnTo>
                    <a:lnTo>
                      <a:pt x="2436710" y="478868"/>
                    </a:lnTo>
                    <a:lnTo>
                      <a:pt x="2435201" y="478560"/>
                    </a:lnTo>
                    <a:lnTo>
                      <a:pt x="2435201" y="477051"/>
                    </a:lnTo>
                    <a:lnTo>
                      <a:pt x="2435656" y="475835"/>
                    </a:lnTo>
                    <a:lnTo>
                      <a:pt x="2434893" y="473257"/>
                    </a:lnTo>
                    <a:lnTo>
                      <a:pt x="2436401" y="472803"/>
                    </a:lnTo>
                    <a:lnTo>
                      <a:pt x="2439888" y="470987"/>
                    </a:lnTo>
                    <a:lnTo>
                      <a:pt x="2441104" y="468408"/>
                    </a:lnTo>
                    <a:lnTo>
                      <a:pt x="2437926" y="465376"/>
                    </a:lnTo>
                    <a:lnTo>
                      <a:pt x="2436872" y="462944"/>
                    </a:lnTo>
                    <a:cubicBezTo>
                      <a:pt x="2436872" y="462944"/>
                      <a:pt x="2436872" y="460220"/>
                      <a:pt x="2437326" y="460511"/>
                    </a:cubicBezTo>
                    <a:cubicBezTo>
                      <a:pt x="2437780" y="460819"/>
                      <a:pt x="2438688" y="462182"/>
                      <a:pt x="2438688" y="462182"/>
                    </a:cubicBezTo>
                    <a:lnTo>
                      <a:pt x="2440666" y="462782"/>
                    </a:lnTo>
                    <a:lnTo>
                      <a:pt x="2443244" y="466268"/>
                    </a:lnTo>
                    <a:lnTo>
                      <a:pt x="2445677" y="465360"/>
                    </a:lnTo>
                    <a:lnTo>
                      <a:pt x="2447655" y="464144"/>
                    </a:lnTo>
                    <a:lnTo>
                      <a:pt x="2449926" y="462636"/>
                    </a:lnTo>
                    <a:lnTo>
                      <a:pt x="2452812" y="462328"/>
                    </a:lnTo>
                    <a:cubicBezTo>
                      <a:pt x="2452812" y="462328"/>
                      <a:pt x="2453412" y="459749"/>
                      <a:pt x="2453412" y="459149"/>
                    </a:cubicBezTo>
                    <a:cubicBezTo>
                      <a:pt x="2453412" y="458549"/>
                      <a:pt x="2452958" y="455517"/>
                      <a:pt x="2452958" y="455517"/>
                    </a:cubicBezTo>
                    <a:lnTo>
                      <a:pt x="2450688" y="455063"/>
                    </a:lnTo>
                    <a:lnTo>
                      <a:pt x="2448872" y="452631"/>
                    </a:lnTo>
                    <a:lnTo>
                      <a:pt x="2450688" y="448544"/>
                    </a:lnTo>
                    <a:lnTo>
                      <a:pt x="2451288" y="447182"/>
                    </a:lnTo>
                    <a:lnTo>
                      <a:pt x="2452050" y="444604"/>
                    </a:lnTo>
                    <a:lnTo>
                      <a:pt x="2450688" y="444004"/>
                    </a:lnTo>
                    <a:lnTo>
                      <a:pt x="2448872" y="442496"/>
                    </a:lnTo>
                    <a:lnTo>
                      <a:pt x="2447363" y="441134"/>
                    </a:lnTo>
                    <a:lnTo>
                      <a:pt x="2450396" y="440988"/>
                    </a:lnTo>
                    <a:lnTo>
                      <a:pt x="2454644" y="442350"/>
                    </a:lnTo>
                    <a:lnTo>
                      <a:pt x="2456152" y="444166"/>
                    </a:lnTo>
                    <a:lnTo>
                      <a:pt x="2454336" y="446144"/>
                    </a:lnTo>
                    <a:lnTo>
                      <a:pt x="2455244" y="447506"/>
                    </a:lnTo>
                    <a:lnTo>
                      <a:pt x="2456915" y="444782"/>
                    </a:lnTo>
                    <a:lnTo>
                      <a:pt x="2457968" y="444636"/>
                    </a:lnTo>
                    <a:lnTo>
                      <a:pt x="2458115" y="446306"/>
                    </a:lnTo>
                    <a:lnTo>
                      <a:pt x="2457579" y="447182"/>
                    </a:lnTo>
                    <a:lnTo>
                      <a:pt x="2456444" y="449031"/>
                    </a:lnTo>
                    <a:lnTo>
                      <a:pt x="2456298" y="453117"/>
                    </a:lnTo>
                    <a:lnTo>
                      <a:pt x="2458731" y="450393"/>
                    </a:lnTo>
                    <a:lnTo>
                      <a:pt x="2457677" y="449031"/>
                    </a:lnTo>
                    <a:lnTo>
                      <a:pt x="2460255" y="447214"/>
                    </a:lnTo>
                    <a:lnTo>
                      <a:pt x="2460855" y="445998"/>
                    </a:lnTo>
                    <a:lnTo>
                      <a:pt x="2462071" y="445852"/>
                    </a:lnTo>
                    <a:lnTo>
                      <a:pt x="2462071" y="447214"/>
                    </a:lnTo>
                    <a:lnTo>
                      <a:pt x="2463579" y="448577"/>
                    </a:lnTo>
                    <a:lnTo>
                      <a:pt x="2462363" y="451463"/>
                    </a:lnTo>
                    <a:lnTo>
                      <a:pt x="2461601" y="452825"/>
                    </a:lnTo>
                    <a:lnTo>
                      <a:pt x="2458260" y="456766"/>
                    </a:lnTo>
                    <a:lnTo>
                      <a:pt x="2456898" y="455403"/>
                    </a:lnTo>
                    <a:lnTo>
                      <a:pt x="2456444" y="465717"/>
                    </a:lnTo>
                    <a:lnTo>
                      <a:pt x="2458423" y="463592"/>
                    </a:lnTo>
                    <a:lnTo>
                      <a:pt x="2460093" y="460706"/>
                    </a:lnTo>
                    <a:lnTo>
                      <a:pt x="2462817" y="458890"/>
                    </a:lnTo>
                    <a:lnTo>
                      <a:pt x="2462817" y="457074"/>
                    </a:lnTo>
                    <a:lnTo>
                      <a:pt x="2463871" y="456928"/>
                    </a:lnTo>
                    <a:lnTo>
                      <a:pt x="2467504" y="452225"/>
                    </a:lnTo>
                    <a:lnTo>
                      <a:pt x="2470228" y="448593"/>
                    </a:lnTo>
                    <a:lnTo>
                      <a:pt x="2472498" y="443890"/>
                    </a:lnTo>
                    <a:lnTo>
                      <a:pt x="2476584" y="437226"/>
                    </a:lnTo>
                    <a:lnTo>
                      <a:pt x="2472336" y="436917"/>
                    </a:lnTo>
                    <a:lnTo>
                      <a:pt x="2465055" y="437371"/>
                    </a:lnTo>
                    <a:lnTo>
                      <a:pt x="2450801" y="437517"/>
                    </a:lnTo>
                    <a:lnTo>
                      <a:pt x="2443974" y="437209"/>
                    </a:lnTo>
                    <a:lnTo>
                      <a:pt x="2440796" y="438571"/>
                    </a:lnTo>
                    <a:lnTo>
                      <a:pt x="2438218" y="440696"/>
                    </a:lnTo>
                    <a:lnTo>
                      <a:pt x="2434877" y="442204"/>
                    </a:lnTo>
                    <a:lnTo>
                      <a:pt x="2431537" y="442658"/>
                    </a:lnTo>
                    <a:lnTo>
                      <a:pt x="2430483" y="444636"/>
                    </a:lnTo>
                    <a:lnTo>
                      <a:pt x="2428358" y="446760"/>
                    </a:lnTo>
                    <a:lnTo>
                      <a:pt x="2425326" y="447214"/>
                    </a:lnTo>
                    <a:lnTo>
                      <a:pt x="2421240" y="444944"/>
                    </a:lnTo>
                    <a:lnTo>
                      <a:pt x="2419878" y="443728"/>
                    </a:lnTo>
                    <a:lnTo>
                      <a:pt x="2419570" y="441604"/>
                    </a:lnTo>
                    <a:lnTo>
                      <a:pt x="2420932" y="439788"/>
                    </a:lnTo>
                    <a:lnTo>
                      <a:pt x="2422910" y="439642"/>
                    </a:lnTo>
                    <a:lnTo>
                      <a:pt x="2424126" y="440404"/>
                    </a:lnTo>
                    <a:lnTo>
                      <a:pt x="2425180" y="441458"/>
                    </a:lnTo>
                    <a:lnTo>
                      <a:pt x="2427305" y="440550"/>
                    </a:lnTo>
                    <a:lnTo>
                      <a:pt x="2429429" y="437517"/>
                    </a:lnTo>
                    <a:lnTo>
                      <a:pt x="2430791" y="434339"/>
                    </a:lnTo>
                    <a:lnTo>
                      <a:pt x="2433061" y="430545"/>
                    </a:lnTo>
                    <a:lnTo>
                      <a:pt x="2435040" y="428729"/>
                    </a:lnTo>
                    <a:lnTo>
                      <a:pt x="2437018" y="428729"/>
                    </a:lnTo>
                    <a:lnTo>
                      <a:pt x="2438380" y="430091"/>
                    </a:lnTo>
                    <a:lnTo>
                      <a:pt x="2440812" y="428729"/>
                    </a:lnTo>
                    <a:lnTo>
                      <a:pt x="2441412" y="430091"/>
                    </a:lnTo>
                    <a:lnTo>
                      <a:pt x="2442920" y="430545"/>
                    </a:lnTo>
                    <a:lnTo>
                      <a:pt x="2443828" y="433269"/>
                    </a:lnTo>
                    <a:lnTo>
                      <a:pt x="2447461" y="433723"/>
                    </a:lnTo>
                    <a:lnTo>
                      <a:pt x="2453979" y="434485"/>
                    </a:lnTo>
                    <a:lnTo>
                      <a:pt x="2460644" y="434485"/>
                    </a:lnTo>
                    <a:lnTo>
                      <a:pt x="2473681" y="434939"/>
                    </a:lnTo>
                    <a:lnTo>
                      <a:pt x="2460498" y="426458"/>
                    </a:lnTo>
                    <a:lnTo>
                      <a:pt x="2456412" y="425696"/>
                    </a:lnTo>
                    <a:lnTo>
                      <a:pt x="2448985" y="422356"/>
                    </a:lnTo>
                    <a:lnTo>
                      <a:pt x="2442774" y="420085"/>
                    </a:lnTo>
                    <a:lnTo>
                      <a:pt x="2435656" y="418723"/>
                    </a:lnTo>
                    <a:lnTo>
                      <a:pt x="2427013" y="416291"/>
                    </a:lnTo>
                    <a:lnTo>
                      <a:pt x="2420348" y="414313"/>
                    </a:lnTo>
                    <a:lnTo>
                      <a:pt x="2411105" y="412805"/>
                    </a:lnTo>
                    <a:lnTo>
                      <a:pt x="2406711" y="411442"/>
                    </a:lnTo>
                    <a:lnTo>
                      <a:pt x="2399284" y="411442"/>
                    </a:lnTo>
                    <a:lnTo>
                      <a:pt x="2390641" y="410388"/>
                    </a:lnTo>
                    <a:lnTo>
                      <a:pt x="2383668" y="410388"/>
                    </a:lnTo>
                    <a:lnTo>
                      <a:pt x="2376095" y="409480"/>
                    </a:lnTo>
                    <a:lnTo>
                      <a:pt x="2370177" y="408264"/>
                    </a:lnTo>
                    <a:lnTo>
                      <a:pt x="2365474" y="405540"/>
                    </a:lnTo>
                    <a:lnTo>
                      <a:pt x="2362896" y="401908"/>
                    </a:lnTo>
                    <a:lnTo>
                      <a:pt x="2360009" y="399783"/>
                    </a:lnTo>
                    <a:lnTo>
                      <a:pt x="2355760" y="399783"/>
                    </a:lnTo>
                    <a:lnTo>
                      <a:pt x="2352874" y="398567"/>
                    </a:lnTo>
                    <a:lnTo>
                      <a:pt x="2350150" y="397659"/>
                    </a:lnTo>
                    <a:lnTo>
                      <a:pt x="2347880" y="398713"/>
                    </a:lnTo>
                    <a:lnTo>
                      <a:pt x="2348642" y="401891"/>
                    </a:lnTo>
                    <a:lnTo>
                      <a:pt x="2349242" y="403562"/>
                    </a:lnTo>
                    <a:lnTo>
                      <a:pt x="2350750" y="405232"/>
                    </a:lnTo>
                    <a:lnTo>
                      <a:pt x="2353182" y="408410"/>
                    </a:lnTo>
                    <a:lnTo>
                      <a:pt x="2354544" y="410988"/>
                    </a:lnTo>
                    <a:lnTo>
                      <a:pt x="2354853" y="413875"/>
                    </a:lnTo>
                    <a:lnTo>
                      <a:pt x="2354707" y="415999"/>
                    </a:lnTo>
                    <a:lnTo>
                      <a:pt x="2353652" y="418269"/>
                    </a:lnTo>
                    <a:lnTo>
                      <a:pt x="2355161" y="419323"/>
                    </a:lnTo>
                    <a:lnTo>
                      <a:pt x="2353344" y="419777"/>
                    </a:lnTo>
                    <a:lnTo>
                      <a:pt x="2352436" y="422664"/>
                    </a:lnTo>
                    <a:lnTo>
                      <a:pt x="2350166" y="422518"/>
                    </a:lnTo>
                    <a:lnTo>
                      <a:pt x="2348496" y="424642"/>
                    </a:lnTo>
                    <a:lnTo>
                      <a:pt x="2343647" y="425858"/>
                    </a:lnTo>
                    <a:lnTo>
                      <a:pt x="2337583" y="425858"/>
                    </a:lnTo>
                    <a:lnTo>
                      <a:pt x="2332880" y="426004"/>
                    </a:lnTo>
                    <a:lnTo>
                      <a:pt x="2328794" y="424950"/>
                    </a:lnTo>
                    <a:lnTo>
                      <a:pt x="2325453" y="424950"/>
                    </a:lnTo>
                    <a:lnTo>
                      <a:pt x="2323329" y="425258"/>
                    </a:lnTo>
                    <a:lnTo>
                      <a:pt x="2318627" y="431631"/>
                    </a:lnTo>
                    <a:lnTo>
                      <a:pt x="2317119" y="434517"/>
                    </a:lnTo>
                    <a:lnTo>
                      <a:pt x="2315140" y="436950"/>
                    </a:lnTo>
                    <a:lnTo>
                      <a:pt x="2313470" y="439220"/>
                    </a:lnTo>
                    <a:lnTo>
                      <a:pt x="2313324" y="443015"/>
                    </a:lnTo>
                    <a:lnTo>
                      <a:pt x="2313324" y="446193"/>
                    </a:lnTo>
                    <a:lnTo>
                      <a:pt x="2314994" y="447409"/>
                    </a:lnTo>
                    <a:lnTo>
                      <a:pt x="2316810" y="448009"/>
                    </a:lnTo>
                    <a:lnTo>
                      <a:pt x="2318480" y="448609"/>
                    </a:lnTo>
                    <a:lnTo>
                      <a:pt x="2319989" y="448155"/>
                    </a:lnTo>
                    <a:lnTo>
                      <a:pt x="2322113" y="444977"/>
                    </a:lnTo>
                    <a:lnTo>
                      <a:pt x="2323021" y="443923"/>
                    </a:lnTo>
                    <a:lnTo>
                      <a:pt x="2328632" y="443923"/>
                    </a:lnTo>
                    <a:lnTo>
                      <a:pt x="2330610" y="441798"/>
                    </a:lnTo>
                    <a:lnTo>
                      <a:pt x="2333042" y="440582"/>
                    </a:lnTo>
                    <a:lnTo>
                      <a:pt x="2334258" y="440274"/>
                    </a:lnTo>
                    <a:lnTo>
                      <a:pt x="2335020" y="442544"/>
                    </a:lnTo>
                    <a:lnTo>
                      <a:pt x="2337291" y="443760"/>
                    </a:lnTo>
                    <a:lnTo>
                      <a:pt x="2338653" y="444215"/>
                    </a:lnTo>
                    <a:lnTo>
                      <a:pt x="2338653" y="446031"/>
                    </a:lnTo>
                    <a:lnTo>
                      <a:pt x="2337599" y="448301"/>
                    </a:lnTo>
                    <a:lnTo>
                      <a:pt x="2335621" y="449517"/>
                    </a:lnTo>
                    <a:lnTo>
                      <a:pt x="2333950" y="448917"/>
                    </a:lnTo>
                    <a:lnTo>
                      <a:pt x="2332897" y="447247"/>
                    </a:lnTo>
                    <a:lnTo>
                      <a:pt x="2331534" y="446485"/>
                    </a:lnTo>
                    <a:lnTo>
                      <a:pt x="2329264" y="448301"/>
                    </a:lnTo>
                    <a:lnTo>
                      <a:pt x="2327902" y="450571"/>
                    </a:lnTo>
                    <a:lnTo>
                      <a:pt x="2327448" y="453003"/>
                    </a:lnTo>
                    <a:lnTo>
                      <a:pt x="2326394" y="454512"/>
                    </a:lnTo>
                    <a:lnTo>
                      <a:pt x="2325940" y="458598"/>
                    </a:lnTo>
                    <a:lnTo>
                      <a:pt x="2325794" y="460868"/>
                    </a:lnTo>
                    <a:lnTo>
                      <a:pt x="2324886" y="462084"/>
                    </a:lnTo>
                    <a:lnTo>
                      <a:pt x="2323070" y="462230"/>
                    </a:lnTo>
                    <a:lnTo>
                      <a:pt x="2320637" y="461468"/>
                    </a:lnTo>
                    <a:lnTo>
                      <a:pt x="2318967" y="460560"/>
                    </a:lnTo>
                    <a:lnTo>
                      <a:pt x="2318205" y="460868"/>
                    </a:lnTo>
                    <a:lnTo>
                      <a:pt x="2320183" y="462230"/>
                    </a:lnTo>
                    <a:lnTo>
                      <a:pt x="2322453" y="463592"/>
                    </a:lnTo>
                    <a:lnTo>
                      <a:pt x="2324432" y="463592"/>
                    </a:lnTo>
                    <a:lnTo>
                      <a:pt x="2325940" y="464646"/>
                    </a:lnTo>
                    <a:lnTo>
                      <a:pt x="2326540" y="466317"/>
                    </a:lnTo>
                    <a:lnTo>
                      <a:pt x="2327902" y="468295"/>
                    </a:lnTo>
                    <a:lnTo>
                      <a:pt x="2326848" y="469511"/>
                    </a:lnTo>
                    <a:lnTo>
                      <a:pt x="2326394" y="476484"/>
                    </a:lnTo>
                    <a:lnTo>
                      <a:pt x="2328664" y="483003"/>
                    </a:lnTo>
                    <a:lnTo>
                      <a:pt x="2329572" y="486943"/>
                    </a:lnTo>
                    <a:lnTo>
                      <a:pt x="2331388" y="489667"/>
                    </a:lnTo>
                    <a:lnTo>
                      <a:pt x="2330626" y="491938"/>
                    </a:lnTo>
                    <a:lnTo>
                      <a:pt x="2328502" y="493608"/>
                    </a:lnTo>
                    <a:lnTo>
                      <a:pt x="2326994" y="494370"/>
                    </a:lnTo>
                    <a:lnTo>
                      <a:pt x="2324270" y="492862"/>
                    </a:lnTo>
                    <a:lnTo>
                      <a:pt x="2320783" y="492100"/>
                    </a:lnTo>
                    <a:lnTo>
                      <a:pt x="2319729" y="493154"/>
                    </a:lnTo>
                    <a:lnTo>
                      <a:pt x="2319421" y="495732"/>
                    </a:lnTo>
                    <a:lnTo>
                      <a:pt x="2317913" y="497240"/>
                    </a:lnTo>
                    <a:lnTo>
                      <a:pt x="2316243" y="497694"/>
                    </a:lnTo>
                    <a:lnTo>
                      <a:pt x="2313664" y="496640"/>
                    </a:lnTo>
                    <a:lnTo>
                      <a:pt x="2314265" y="495424"/>
                    </a:lnTo>
                    <a:lnTo>
                      <a:pt x="2313503" y="492991"/>
                    </a:lnTo>
                    <a:lnTo>
                      <a:pt x="2314556" y="489359"/>
                    </a:lnTo>
                    <a:lnTo>
                      <a:pt x="2313194" y="486635"/>
                    </a:lnTo>
                    <a:lnTo>
                      <a:pt x="2309854" y="484819"/>
                    </a:lnTo>
                    <a:lnTo>
                      <a:pt x="2307584" y="482695"/>
                    </a:lnTo>
                    <a:lnTo>
                      <a:pt x="2305151" y="482241"/>
                    </a:lnTo>
                    <a:lnTo>
                      <a:pt x="2303643" y="484365"/>
                    </a:lnTo>
                    <a:lnTo>
                      <a:pt x="2303189" y="485273"/>
                    </a:lnTo>
                    <a:lnTo>
                      <a:pt x="2303497" y="487997"/>
                    </a:lnTo>
                    <a:lnTo>
                      <a:pt x="2302735" y="488759"/>
                    </a:lnTo>
                    <a:lnTo>
                      <a:pt x="2303043" y="489813"/>
                    </a:lnTo>
                    <a:lnTo>
                      <a:pt x="2302897" y="491792"/>
                    </a:lnTo>
                    <a:lnTo>
                      <a:pt x="2303659" y="492700"/>
                    </a:lnTo>
                    <a:lnTo>
                      <a:pt x="2304713" y="495424"/>
                    </a:lnTo>
                    <a:lnTo>
                      <a:pt x="2305021" y="499056"/>
                    </a:lnTo>
                    <a:lnTo>
                      <a:pt x="2302135" y="497386"/>
                    </a:lnTo>
                    <a:lnTo>
                      <a:pt x="2302443" y="496024"/>
                    </a:lnTo>
                    <a:lnTo>
                      <a:pt x="2300773" y="494808"/>
                    </a:lnTo>
                    <a:lnTo>
                      <a:pt x="2299865" y="492991"/>
                    </a:lnTo>
                    <a:lnTo>
                      <a:pt x="2301081" y="490559"/>
                    </a:lnTo>
                    <a:lnTo>
                      <a:pt x="2299865" y="487835"/>
                    </a:lnTo>
                    <a:lnTo>
                      <a:pt x="2299557" y="486019"/>
                    </a:lnTo>
                    <a:lnTo>
                      <a:pt x="2301989" y="484511"/>
                    </a:lnTo>
                    <a:lnTo>
                      <a:pt x="2298811" y="484365"/>
                    </a:lnTo>
                    <a:lnTo>
                      <a:pt x="2295633" y="485419"/>
                    </a:lnTo>
                    <a:lnTo>
                      <a:pt x="2292292" y="485565"/>
                    </a:lnTo>
                    <a:lnTo>
                      <a:pt x="2292146" y="488597"/>
                    </a:lnTo>
                    <a:lnTo>
                      <a:pt x="2292000" y="492083"/>
                    </a:lnTo>
                    <a:lnTo>
                      <a:pt x="2290946" y="496332"/>
                    </a:lnTo>
                    <a:lnTo>
                      <a:pt x="2288676" y="498310"/>
                    </a:lnTo>
                    <a:lnTo>
                      <a:pt x="2288222" y="499526"/>
                    </a:lnTo>
                    <a:lnTo>
                      <a:pt x="2290346" y="500889"/>
                    </a:lnTo>
                    <a:lnTo>
                      <a:pt x="2290200" y="501797"/>
                    </a:lnTo>
                    <a:lnTo>
                      <a:pt x="2296119" y="503305"/>
                    </a:lnTo>
                    <a:lnTo>
                      <a:pt x="2290962" y="504667"/>
                    </a:lnTo>
                    <a:lnTo>
                      <a:pt x="2291563" y="505883"/>
                    </a:lnTo>
                    <a:lnTo>
                      <a:pt x="2295649" y="506645"/>
                    </a:lnTo>
                    <a:lnTo>
                      <a:pt x="2297157" y="507245"/>
                    </a:lnTo>
                    <a:lnTo>
                      <a:pt x="2295487" y="508915"/>
                    </a:lnTo>
                    <a:lnTo>
                      <a:pt x="2293054" y="509061"/>
                    </a:lnTo>
                    <a:lnTo>
                      <a:pt x="2291838" y="510423"/>
                    </a:lnTo>
                    <a:lnTo>
                      <a:pt x="2288952" y="509969"/>
                    </a:lnTo>
                    <a:lnTo>
                      <a:pt x="2287444" y="507537"/>
                    </a:lnTo>
                    <a:lnTo>
                      <a:pt x="2286081" y="508899"/>
                    </a:lnTo>
                    <a:lnTo>
                      <a:pt x="2287589" y="511786"/>
                    </a:lnTo>
                    <a:lnTo>
                      <a:pt x="2291076" y="512094"/>
                    </a:lnTo>
                    <a:lnTo>
                      <a:pt x="2291838" y="513456"/>
                    </a:lnTo>
                    <a:lnTo>
                      <a:pt x="2292892" y="515126"/>
                    </a:lnTo>
                    <a:lnTo>
                      <a:pt x="2290914" y="517250"/>
                    </a:lnTo>
                    <a:lnTo>
                      <a:pt x="2289552" y="515580"/>
                    </a:lnTo>
                    <a:lnTo>
                      <a:pt x="2288336" y="517250"/>
                    </a:lnTo>
                    <a:lnTo>
                      <a:pt x="2286519" y="517396"/>
                    </a:lnTo>
                    <a:lnTo>
                      <a:pt x="2285920" y="514218"/>
                    </a:lnTo>
                    <a:lnTo>
                      <a:pt x="2284411" y="512856"/>
                    </a:lnTo>
                    <a:lnTo>
                      <a:pt x="2283649" y="511186"/>
                    </a:lnTo>
                    <a:lnTo>
                      <a:pt x="2285157" y="506791"/>
                    </a:lnTo>
                    <a:lnTo>
                      <a:pt x="2284103" y="506191"/>
                    </a:lnTo>
                    <a:lnTo>
                      <a:pt x="2283341" y="507861"/>
                    </a:lnTo>
                    <a:lnTo>
                      <a:pt x="2280309" y="508769"/>
                    </a:lnTo>
                    <a:lnTo>
                      <a:pt x="2280309" y="506191"/>
                    </a:lnTo>
                    <a:lnTo>
                      <a:pt x="2280163" y="503159"/>
                    </a:lnTo>
                    <a:lnTo>
                      <a:pt x="2278654" y="501651"/>
                    </a:lnTo>
                    <a:lnTo>
                      <a:pt x="2276839" y="499381"/>
                    </a:lnTo>
                    <a:lnTo>
                      <a:pt x="2275331" y="497872"/>
                    </a:lnTo>
                    <a:lnTo>
                      <a:pt x="2273206" y="497418"/>
                    </a:lnTo>
                    <a:lnTo>
                      <a:pt x="2271228" y="496202"/>
                    </a:lnTo>
                    <a:lnTo>
                      <a:pt x="2269250" y="494840"/>
                    </a:lnTo>
                    <a:lnTo>
                      <a:pt x="2268488" y="493170"/>
                    </a:lnTo>
                    <a:lnTo>
                      <a:pt x="2267579" y="490283"/>
                    </a:lnTo>
                    <a:lnTo>
                      <a:pt x="2263785" y="489829"/>
                    </a:lnTo>
                    <a:lnTo>
                      <a:pt x="2262277" y="491808"/>
                    </a:lnTo>
                    <a:lnTo>
                      <a:pt x="2260769" y="490754"/>
                    </a:lnTo>
                    <a:lnTo>
                      <a:pt x="2260769" y="487121"/>
                    </a:lnTo>
                    <a:lnTo>
                      <a:pt x="2255158" y="486213"/>
                    </a:lnTo>
                    <a:lnTo>
                      <a:pt x="2254104" y="483635"/>
                    </a:lnTo>
                    <a:lnTo>
                      <a:pt x="2248039" y="483635"/>
                    </a:lnTo>
                    <a:lnTo>
                      <a:pt x="2245769" y="483181"/>
                    </a:lnTo>
                    <a:lnTo>
                      <a:pt x="2242591" y="484543"/>
                    </a:lnTo>
                    <a:lnTo>
                      <a:pt x="2238958" y="485143"/>
                    </a:lnTo>
                    <a:lnTo>
                      <a:pt x="2235618" y="488775"/>
                    </a:lnTo>
                    <a:lnTo>
                      <a:pt x="2231677" y="490283"/>
                    </a:lnTo>
                    <a:lnTo>
                      <a:pt x="2227137" y="491792"/>
                    </a:lnTo>
                    <a:lnTo>
                      <a:pt x="2225013" y="493916"/>
                    </a:lnTo>
                    <a:lnTo>
                      <a:pt x="2225613" y="497402"/>
                    </a:lnTo>
                    <a:lnTo>
                      <a:pt x="2225613" y="498456"/>
                    </a:lnTo>
                    <a:lnTo>
                      <a:pt x="2225759" y="500581"/>
                    </a:lnTo>
                    <a:lnTo>
                      <a:pt x="2225759" y="503305"/>
                    </a:lnTo>
                    <a:lnTo>
                      <a:pt x="2223035" y="506645"/>
                    </a:lnTo>
                    <a:lnTo>
                      <a:pt x="2224705" y="502851"/>
                    </a:lnTo>
                    <a:lnTo>
                      <a:pt x="2223197" y="500126"/>
                    </a:lnTo>
                    <a:lnTo>
                      <a:pt x="2221689" y="499218"/>
                    </a:lnTo>
                    <a:lnTo>
                      <a:pt x="2218510" y="500581"/>
                    </a:lnTo>
                    <a:lnTo>
                      <a:pt x="2215332" y="501035"/>
                    </a:lnTo>
                    <a:lnTo>
                      <a:pt x="2208959" y="499218"/>
                    </a:lnTo>
                    <a:lnTo>
                      <a:pt x="2200771" y="497402"/>
                    </a:lnTo>
                    <a:lnTo>
                      <a:pt x="2195160" y="491792"/>
                    </a:lnTo>
                    <a:lnTo>
                      <a:pt x="2190619" y="487397"/>
                    </a:lnTo>
                    <a:lnTo>
                      <a:pt x="2188803" y="483457"/>
                    </a:lnTo>
                    <a:lnTo>
                      <a:pt x="2186371" y="480051"/>
                    </a:lnTo>
                    <a:lnTo>
                      <a:pt x="2185917" y="477700"/>
                    </a:lnTo>
                    <a:lnTo>
                      <a:pt x="2183030" y="475884"/>
                    </a:lnTo>
                    <a:lnTo>
                      <a:pt x="2181668" y="473906"/>
                    </a:lnTo>
                    <a:lnTo>
                      <a:pt x="2181668" y="470727"/>
                    </a:lnTo>
                    <a:lnTo>
                      <a:pt x="2182885" y="468911"/>
                    </a:lnTo>
                    <a:lnTo>
                      <a:pt x="2182430" y="464663"/>
                    </a:lnTo>
                    <a:lnTo>
                      <a:pt x="2180922" y="462992"/>
                    </a:lnTo>
                    <a:lnTo>
                      <a:pt x="2179252" y="464209"/>
                    </a:lnTo>
                    <a:lnTo>
                      <a:pt x="2177582" y="467241"/>
                    </a:lnTo>
                    <a:lnTo>
                      <a:pt x="2176220" y="470581"/>
                    </a:lnTo>
                    <a:lnTo>
                      <a:pt x="2174858" y="474668"/>
                    </a:lnTo>
                    <a:lnTo>
                      <a:pt x="2172733" y="479062"/>
                    </a:lnTo>
                    <a:lnTo>
                      <a:pt x="2170917" y="484981"/>
                    </a:lnTo>
                    <a:lnTo>
                      <a:pt x="2168485" y="495440"/>
                    </a:lnTo>
                    <a:cubicBezTo>
                      <a:pt x="2168485" y="495440"/>
                      <a:pt x="2168177" y="499381"/>
                      <a:pt x="2168031" y="499835"/>
                    </a:cubicBezTo>
                    <a:cubicBezTo>
                      <a:pt x="2167885" y="500289"/>
                      <a:pt x="2167431" y="504375"/>
                      <a:pt x="2167431" y="504375"/>
                    </a:cubicBezTo>
                    <a:lnTo>
                      <a:pt x="2165923" y="507861"/>
                    </a:lnTo>
                    <a:lnTo>
                      <a:pt x="2170317" y="510294"/>
                    </a:lnTo>
                    <a:lnTo>
                      <a:pt x="2168809" y="511056"/>
                    </a:lnTo>
                    <a:lnTo>
                      <a:pt x="2166085" y="509694"/>
                    </a:lnTo>
                    <a:lnTo>
                      <a:pt x="2162744" y="513034"/>
                    </a:lnTo>
                    <a:lnTo>
                      <a:pt x="2165323" y="514088"/>
                    </a:lnTo>
                    <a:lnTo>
                      <a:pt x="2165177" y="514996"/>
                    </a:lnTo>
                    <a:lnTo>
                      <a:pt x="2162145" y="515904"/>
                    </a:lnTo>
                    <a:lnTo>
                      <a:pt x="2162145" y="517267"/>
                    </a:lnTo>
                    <a:lnTo>
                      <a:pt x="2162907" y="519537"/>
                    </a:lnTo>
                    <a:lnTo>
                      <a:pt x="2162306" y="521807"/>
                    </a:lnTo>
                    <a:lnTo>
                      <a:pt x="2160490" y="527110"/>
                    </a:lnTo>
                    <a:lnTo>
                      <a:pt x="2157458" y="533320"/>
                    </a:lnTo>
                    <a:lnTo>
                      <a:pt x="2153972" y="539239"/>
                    </a:lnTo>
                    <a:lnTo>
                      <a:pt x="2153518" y="540909"/>
                    </a:lnTo>
                    <a:lnTo>
                      <a:pt x="2148215" y="542417"/>
                    </a:lnTo>
                    <a:lnTo>
                      <a:pt x="2144421" y="538785"/>
                    </a:lnTo>
                    <a:lnTo>
                      <a:pt x="2144566" y="535898"/>
                    </a:lnTo>
                    <a:cubicBezTo>
                      <a:pt x="2144566" y="535898"/>
                      <a:pt x="2143205" y="533012"/>
                      <a:pt x="2143205" y="532412"/>
                    </a:cubicBezTo>
                    <a:cubicBezTo>
                      <a:pt x="2143205" y="531812"/>
                      <a:pt x="2142296" y="527110"/>
                      <a:pt x="2142296" y="527110"/>
                    </a:cubicBezTo>
                    <a:lnTo>
                      <a:pt x="2140788" y="531812"/>
                    </a:lnTo>
                    <a:lnTo>
                      <a:pt x="2137156" y="532266"/>
                    </a:lnTo>
                    <a:lnTo>
                      <a:pt x="2134124" y="530142"/>
                    </a:lnTo>
                    <a:lnTo>
                      <a:pt x="2131237" y="527872"/>
                    </a:lnTo>
                    <a:lnTo>
                      <a:pt x="2130021" y="526510"/>
                    </a:lnTo>
                    <a:lnTo>
                      <a:pt x="2130167" y="524693"/>
                    </a:lnTo>
                    <a:lnTo>
                      <a:pt x="2128351" y="518775"/>
                    </a:lnTo>
                    <a:lnTo>
                      <a:pt x="2123648" y="518012"/>
                    </a:lnTo>
                    <a:lnTo>
                      <a:pt x="2120308" y="519375"/>
                    </a:lnTo>
                    <a:lnTo>
                      <a:pt x="2120762" y="517104"/>
                    </a:lnTo>
                    <a:lnTo>
                      <a:pt x="2119254" y="509223"/>
                    </a:lnTo>
                    <a:lnTo>
                      <a:pt x="2113951" y="505591"/>
                    </a:lnTo>
                    <a:lnTo>
                      <a:pt x="2112135" y="495132"/>
                    </a:lnTo>
                    <a:lnTo>
                      <a:pt x="2110157" y="493008"/>
                    </a:lnTo>
                    <a:cubicBezTo>
                      <a:pt x="2110157" y="493008"/>
                      <a:pt x="2111065" y="491500"/>
                      <a:pt x="2111065" y="491029"/>
                    </a:cubicBezTo>
                    <a:cubicBezTo>
                      <a:pt x="2111065" y="490559"/>
                      <a:pt x="2109557" y="485727"/>
                      <a:pt x="2108794" y="485727"/>
                    </a:cubicBezTo>
                    <a:cubicBezTo>
                      <a:pt x="2108032" y="485727"/>
                      <a:pt x="2102876" y="486489"/>
                      <a:pt x="2102876" y="486489"/>
                    </a:cubicBezTo>
                    <a:lnTo>
                      <a:pt x="2101968" y="484219"/>
                    </a:lnTo>
                    <a:lnTo>
                      <a:pt x="2102114" y="480278"/>
                    </a:lnTo>
                    <a:lnTo>
                      <a:pt x="2104238" y="478916"/>
                    </a:lnTo>
                    <a:lnTo>
                      <a:pt x="2107724" y="478770"/>
                    </a:lnTo>
                    <a:lnTo>
                      <a:pt x="2110157" y="477262"/>
                    </a:lnTo>
                    <a:cubicBezTo>
                      <a:pt x="2110157" y="477262"/>
                      <a:pt x="2111665" y="474830"/>
                      <a:pt x="2112427" y="475754"/>
                    </a:cubicBezTo>
                    <a:cubicBezTo>
                      <a:pt x="2113189" y="476662"/>
                      <a:pt x="2115767" y="478187"/>
                      <a:pt x="2115767" y="478187"/>
                    </a:cubicBezTo>
                    <a:lnTo>
                      <a:pt x="2111973" y="472430"/>
                    </a:lnTo>
                    <a:cubicBezTo>
                      <a:pt x="2111973" y="472430"/>
                      <a:pt x="2111665" y="469252"/>
                      <a:pt x="2111519" y="468798"/>
                    </a:cubicBezTo>
                    <a:cubicBezTo>
                      <a:pt x="2111373" y="468344"/>
                      <a:pt x="2106054" y="458484"/>
                      <a:pt x="2106054" y="458484"/>
                    </a:cubicBezTo>
                    <a:lnTo>
                      <a:pt x="2107416" y="466365"/>
                    </a:lnTo>
                    <a:lnTo>
                      <a:pt x="2108924" y="470160"/>
                    </a:lnTo>
                    <a:lnTo>
                      <a:pt x="2109232" y="472592"/>
                    </a:lnTo>
                    <a:lnTo>
                      <a:pt x="2106800" y="475316"/>
                    </a:lnTo>
                    <a:lnTo>
                      <a:pt x="2104222" y="477133"/>
                    </a:lnTo>
                    <a:lnTo>
                      <a:pt x="2101790" y="476078"/>
                    </a:lnTo>
                    <a:lnTo>
                      <a:pt x="2098757" y="474862"/>
                    </a:lnTo>
                    <a:lnTo>
                      <a:pt x="2097849" y="471068"/>
                    </a:lnTo>
                    <a:lnTo>
                      <a:pt x="2097395" y="468489"/>
                    </a:lnTo>
                    <a:lnTo>
                      <a:pt x="2094216" y="465457"/>
                    </a:lnTo>
                    <a:lnTo>
                      <a:pt x="2093763" y="456506"/>
                    </a:lnTo>
                    <a:lnTo>
                      <a:pt x="2090730" y="454382"/>
                    </a:lnTo>
                    <a:cubicBezTo>
                      <a:pt x="2090730" y="454382"/>
                      <a:pt x="2090130" y="450587"/>
                      <a:pt x="2089676" y="450441"/>
                    </a:cubicBezTo>
                    <a:cubicBezTo>
                      <a:pt x="2089222" y="450295"/>
                      <a:pt x="2084374" y="447263"/>
                      <a:pt x="2084374" y="447263"/>
                    </a:cubicBezTo>
                    <a:lnTo>
                      <a:pt x="2083920" y="444685"/>
                    </a:lnTo>
                    <a:lnTo>
                      <a:pt x="2081649" y="443177"/>
                    </a:lnTo>
                    <a:lnTo>
                      <a:pt x="2079833" y="442869"/>
                    </a:lnTo>
                    <a:lnTo>
                      <a:pt x="2079379" y="440890"/>
                    </a:lnTo>
                    <a:lnTo>
                      <a:pt x="2079687" y="437550"/>
                    </a:lnTo>
                    <a:lnTo>
                      <a:pt x="2073769" y="434517"/>
                    </a:lnTo>
                    <a:lnTo>
                      <a:pt x="2067704" y="432847"/>
                    </a:lnTo>
                    <a:lnTo>
                      <a:pt x="2064217" y="432993"/>
                    </a:lnTo>
                    <a:lnTo>
                      <a:pt x="2060731" y="432847"/>
                    </a:lnTo>
                    <a:lnTo>
                      <a:pt x="2059969" y="432847"/>
                    </a:lnTo>
                    <a:lnTo>
                      <a:pt x="2061639" y="437388"/>
                    </a:lnTo>
                    <a:lnTo>
                      <a:pt x="2063309" y="442998"/>
                    </a:lnTo>
                    <a:lnTo>
                      <a:pt x="2064671" y="448463"/>
                    </a:lnTo>
                    <a:lnTo>
                      <a:pt x="2064363" y="453003"/>
                    </a:lnTo>
                    <a:lnTo>
                      <a:pt x="2064055" y="455728"/>
                    </a:lnTo>
                    <a:lnTo>
                      <a:pt x="2065726" y="457852"/>
                    </a:lnTo>
                    <a:lnTo>
                      <a:pt x="2067704" y="459522"/>
                    </a:lnTo>
                    <a:lnTo>
                      <a:pt x="2069682" y="461501"/>
                    </a:lnTo>
                    <a:lnTo>
                      <a:pt x="2070898" y="464225"/>
                    </a:lnTo>
                    <a:lnTo>
                      <a:pt x="2071498" y="466495"/>
                    </a:lnTo>
                    <a:lnTo>
                      <a:pt x="2068612" y="469835"/>
                    </a:lnTo>
                    <a:lnTo>
                      <a:pt x="2066633" y="465749"/>
                    </a:lnTo>
                    <a:lnTo>
                      <a:pt x="2063455" y="462409"/>
                    </a:lnTo>
                    <a:lnTo>
                      <a:pt x="2061785" y="458468"/>
                    </a:lnTo>
                    <a:lnTo>
                      <a:pt x="2059807" y="456798"/>
                    </a:lnTo>
                    <a:lnTo>
                      <a:pt x="2056920" y="455436"/>
                    </a:lnTo>
                    <a:lnTo>
                      <a:pt x="2053888" y="453620"/>
                    </a:lnTo>
                    <a:lnTo>
                      <a:pt x="2055250" y="452112"/>
                    </a:lnTo>
                    <a:lnTo>
                      <a:pt x="2054342" y="447863"/>
                    </a:lnTo>
                    <a:lnTo>
                      <a:pt x="2056466" y="444069"/>
                    </a:lnTo>
                    <a:lnTo>
                      <a:pt x="2054650" y="440582"/>
                    </a:lnTo>
                    <a:lnTo>
                      <a:pt x="2051618" y="439674"/>
                    </a:lnTo>
                    <a:lnTo>
                      <a:pt x="2052834" y="435426"/>
                    </a:lnTo>
                    <a:lnTo>
                      <a:pt x="2051618" y="434372"/>
                    </a:lnTo>
                    <a:lnTo>
                      <a:pt x="2049348" y="437096"/>
                    </a:lnTo>
                    <a:lnTo>
                      <a:pt x="2051326" y="432393"/>
                    </a:lnTo>
                    <a:cubicBezTo>
                      <a:pt x="2051326" y="432393"/>
                      <a:pt x="2049348" y="428761"/>
                      <a:pt x="2049348" y="427999"/>
                    </a:cubicBezTo>
                    <a:cubicBezTo>
                      <a:pt x="2049348" y="427237"/>
                      <a:pt x="2050855" y="422242"/>
                      <a:pt x="2050855" y="422242"/>
                    </a:cubicBezTo>
                    <a:lnTo>
                      <a:pt x="2050093" y="420118"/>
                    </a:lnTo>
                    <a:lnTo>
                      <a:pt x="2052980" y="421026"/>
                    </a:lnTo>
                    <a:lnTo>
                      <a:pt x="2056320" y="423296"/>
                    </a:lnTo>
                    <a:lnTo>
                      <a:pt x="2059499" y="422696"/>
                    </a:lnTo>
                    <a:lnTo>
                      <a:pt x="2060261" y="413145"/>
                    </a:lnTo>
                    <a:lnTo>
                      <a:pt x="2061477" y="416632"/>
                    </a:lnTo>
                    <a:lnTo>
                      <a:pt x="2061023" y="419518"/>
                    </a:lnTo>
                    <a:lnTo>
                      <a:pt x="2061169" y="422096"/>
                    </a:lnTo>
                    <a:lnTo>
                      <a:pt x="2064964" y="420734"/>
                    </a:lnTo>
                    <a:lnTo>
                      <a:pt x="2065871" y="418610"/>
                    </a:lnTo>
                    <a:lnTo>
                      <a:pt x="2068758" y="418010"/>
                    </a:lnTo>
                    <a:lnTo>
                      <a:pt x="2072244" y="417864"/>
                    </a:lnTo>
                    <a:lnTo>
                      <a:pt x="2075131" y="416810"/>
                    </a:lnTo>
                    <a:lnTo>
                      <a:pt x="2078471" y="414686"/>
                    </a:lnTo>
                    <a:lnTo>
                      <a:pt x="2081504" y="411961"/>
                    </a:lnTo>
                    <a:lnTo>
                      <a:pt x="2084844" y="408929"/>
                    </a:lnTo>
                    <a:lnTo>
                      <a:pt x="2088184" y="408329"/>
                    </a:lnTo>
                    <a:lnTo>
                      <a:pt x="2091817" y="408929"/>
                    </a:lnTo>
                    <a:lnTo>
                      <a:pt x="2093941" y="410291"/>
                    </a:lnTo>
                    <a:lnTo>
                      <a:pt x="2098644" y="410437"/>
                    </a:lnTo>
                    <a:lnTo>
                      <a:pt x="2101984" y="411199"/>
                    </a:lnTo>
                    <a:lnTo>
                      <a:pt x="2105616" y="412253"/>
                    </a:lnTo>
                    <a:lnTo>
                      <a:pt x="2106978" y="413161"/>
                    </a:lnTo>
                    <a:lnTo>
                      <a:pt x="2112443" y="412853"/>
                    </a:lnTo>
                    <a:lnTo>
                      <a:pt x="2108811" y="410421"/>
                    </a:lnTo>
                    <a:lnTo>
                      <a:pt x="2103346" y="409205"/>
                    </a:lnTo>
                    <a:lnTo>
                      <a:pt x="2101368" y="406480"/>
                    </a:lnTo>
                    <a:lnTo>
                      <a:pt x="2097736" y="406935"/>
                    </a:lnTo>
                    <a:lnTo>
                      <a:pt x="2093341" y="404810"/>
                    </a:lnTo>
                    <a:lnTo>
                      <a:pt x="2086514" y="407243"/>
                    </a:lnTo>
                    <a:lnTo>
                      <a:pt x="2082882" y="406643"/>
                    </a:lnTo>
                    <a:lnTo>
                      <a:pt x="2080304" y="410729"/>
                    </a:lnTo>
                    <a:lnTo>
                      <a:pt x="2078179" y="412237"/>
                    </a:lnTo>
                    <a:lnTo>
                      <a:pt x="2074839" y="413907"/>
                    </a:lnTo>
                    <a:lnTo>
                      <a:pt x="2073477" y="415577"/>
                    </a:lnTo>
                    <a:lnTo>
                      <a:pt x="2070590" y="413145"/>
                    </a:lnTo>
                    <a:lnTo>
                      <a:pt x="2071498" y="411637"/>
                    </a:lnTo>
                    <a:lnTo>
                      <a:pt x="2074839" y="412237"/>
                    </a:lnTo>
                    <a:lnTo>
                      <a:pt x="2078017" y="411021"/>
                    </a:lnTo>
                    <a:lnTo>
                      <a:pt x="2080741" y="406172"/>
                    </a:lnTo>
                    <a:lnTo>
                      <a:pt x="2083319" y="405118"/>
                    </a:lnTo>
                    <a:lnTo>
                      <a:pt x="2085898" y="405572"/>
                    </a:lnTo>
                    <a:lnTo>
                      <a:pt x="2088784" y="404064"/>
                    </a:lnTo>
                    <a:lnTo>
                      <a:pt x="2088784" y="400578"/>
                    </a:lnTo>
                    <a:lnTo>
                      <a:pt x="2090292" y="397692"/>
                    </a:lnTo>
                    <a:lnTo>
                      <a:pt x="2088784" y="396783"/>
                    </a:lnTo>
                    <a:lnTo>
                      <a:pt x="2083628" y="397383"/>
                    </a:lnTo>
                    <a:lnTo>
                      <a:pt x="2080595" y="398146"/>
                    </a:lnTo>
                    <a:lnTo>
                      <a:pt x="2078779" y="400870"/>
                    </a:lnTo>
                    <a:lnTo>
                      <a:pt x="2075147" y="400724"/>
                    </a:lnTo>
                    <a:lnTo>
                      <a:pt x="2070898" y="403156"/>
                    </a:lnTo>
                    <a:lnTo>
                      <a:pt x="2068174" y="406043"/>
                    </a:lnTo>
                    <a:lnTo>
                      <a:pt x="2069682" y="401340"/>
                    </a:lnTo>
                    <a:lnTo>
                      <a:pt x="2074677" y="399670"/>
                    </a:lnTo>
                    <a:lnTo>
                      <a:pt x="2076947" y="396783"/>
                    </a:lnTo>
                    <a:lnTo>
                      <a:pt x="2077401" y="394513"/>
                    </a:lnTo>
                    <a:lnTo>
                      <a:pt x="2080741" y="394513"/>
                    </a:lnTo>
                    <a:lnTo>
                      <a:pt x="2082557" y="395275"/>
                    </a:lnTo>
                    <a:lnTo>
                      <a:pt x="2086498" y="394513"/>
                    </a:lnTo>
                    <a:lnTo>
                      <a:pt x="2088930" y="392843"/>
                    </a:lnTo>
                    <a:lnTo>
                      <a:pt x="2093779" y="391027"/>
                    </a:lnTo>
                    <a:lnTo>
                      <a:pt x="2096357" y="389049"/>
                    </a:lnTo>
                    <a:lnTo>
                      <a:pt x="2098027" y="386470"/>
                    </a:lnTo>
                    <a:lnTo>
                      <a:pt x="2098173" y="383584"/>
                    </a:lnTo>
                    <a:lnTo>
                      <a:pt x="2099227" y="381005"/>
                    </a:lnTo>
                    <a:lnTo>
                      <a:pt x="2101497" y="377065"/>
                    </a:lnTo>
                    <a:lnTo>
                      <a:pt x="2100735" y="374179"/>
                    </a:lnTo>
                    <a:lnTo>
                      <a:pt x="2098157" y="371746"/>
                    </a:lnTo>
                    <a:lnTo>
                      <a:pt x="2093163" y="373725"/>
                    </a:lnTo>
                    <a:lnTo>
                      <a:pt x="2088006" y="375087"/>
                    </a:lnTo>
                    <a:lnTo>
                      <a:pt x="2083920" y="374941"/>
                    </a:lnTo>
                    <a:lnTo>
                      <a:pt x="2087552" y="372962"/>
                    </a:lnTo>
                    <a:lnTo>
                      <a:pt x="2090584" y="370692"/>
                    </a:lnTo>
                    <a:lnTo>
                      <a:pt x="2094071" y="368714"/>
                    </a:lnTo>
                    <a:lnTo>
                      <a:pt x="2091347" y="367952"/>
                    </a:lnTo>
                    <a:lnTo>
                      <a:pt x="2092708" y="366898"/>
                    </a:lnTo>
                    <a:lnTo>
                      <a:pt x="2091946" y="364919"/>
                    </a:lnTo>
                    <a:lnTo>
                      <a:pt x="2088606" y="363865"/>
                    </a:lnTo>
                    <a:lnTo>
                      <a:pt x="2084812" y="365990"/>
                    </a:lnTo>
                    <a:lnTo>
                      <a:pt x="2086790" y="361903"/>
                    </a:lnTo>
                    <a:lnTo>
                      <a:pt x="2084666" y="361141"/>
                    </a:lnTo>
                    <a:lnTo>
                      <a:pt x="2085266" y="359471"/>
                    </a:lnTo>
                    <a:lnTo>
                      <a:pt x="2081471" y="360071"/>
                    </a:lnTo>
                    <a:lnTo>
                      <a:pt x="2081779" y="358563"/>
                    </a:lnTo>
                    <a:lnTo>
                      <a:pt x="2083757" y="357509"/>
                    </a:lnTo>
                    <a:lnTo>
                      <a:pt x="2080271" y="356455"/>
                    </a:lnTo>
                    <a:lnTo>
                      <a:pt x="2084812" y="356455"/>
                    </a:lnTo>
                    <a:lnTo>
                      <a:pt x="2082379" y="354023"/>
                    </a:lnTo>
                    <a:lnTo>
                      <a:pt x="2076006" y="351898"/>
                    </a:lnTo>
                    <a:lnTo>
                      <a:pt x="2072974" y="352806"/>
                    </a:lnTo>
                    <a:lnTo>
                      <a:pt x="2072974" y="355985"/>
                    </a:lnTo>
                    <a:lnTo>
                      <a:pt x="2070850" y="354476"/>
                    </a:lnTo>
                    <a:lnTo>
                      <a:pt x="2068580" y="351898"/>
                    </a:lnTo>
                    <a:lnTo>
                      <a:pt x="2063277" y="351898"/>
                    </a:lnTo>
                    <a:lnTo>
                      <a:pt x="2062515" y="355693"/>
                    </a:lnTo>
                    <a:lnTo>
                      <a:pt x="2061607" y="357963"/>
                    </a:lnTo>
                    <a:lnTo>
                      <a:pt x="2059174" y="357363"/>
                    </a:lnTo>
                    <a:lnTo>
                      <a:pt x="2058266" y="358871"/>
                    </a:lnTo>
                    <a:lnTo>
                      <a:pt x="2056904" y="357055"/>
                    </a:lnTo>
                    <a:lnTo>
                      <a:pt x="2052656" y="359033"/>
                    </a:lnTo>
                    <a:lnTo>
                      <a:pt x="2052656" y="360087"/>
                    </a:lnTo>
                    <a:lnTo>
                      <a:pt x="2051148" y="360233"/>
                    </a:lnTo>
                    <a:lnTo>
                      <a:pt x="2050694" y="352806"/>
                    </a:lnTo>
                    <a:lnTo>
                      <a:pt x="2046445" y="349012"/>
                    </a:lnTo>
                    <a:lnTo>
                      <a:pt x="2044937" y="350520"/>
                    </a:lnTo>
                    <a:lnTo>
                      <a:pt x="2045699" y="353552"/>
                    </a:lnTo>
                    <a:lnTo>
                      <a:pt x="2043267" y="355368"/>
                    </a:lnTo>
                    <a:lnTo>
                      <a:pt x="2041596" y="350520"/>
                    </a:lnTo>
                    <a:lnTo>
                      <a:pt x="2039618" y="353698"/>
                    </a:lnTo>
                    <a:lnTo>
                      <a:pt x="2039164" y="356276"/>
                    </a:lnTo>
                    <a:lnTo>
                      <a:pt x="2037348" y="357330"/>
                    </a:lnTo>
                    <a:lnTo>
                      <a:pt x="2035532" y="356876"/>
                    </a:lnTo>
                    <a:lnTo>
                      <a:pt x="2035386" y="352936"/>
                    </a:lnTo>
                    <a:lnTo>
                      <a:pt x="2034932" y="348996"/>
                    </a:lnTo>
                    <a:lnTo>
                      <a:pt x="2031137" y="348996"/>
                    </a:lnTo>
                    <a:lnTo>
                      <a:pt x="2030375" y="348233"/>
                    </a:lnTo>
                    <a:lnTo>
                      <a:pt x="2028559" y="348233"/>
                    </a:lnTo>
                    <a:lnTo>
                      <a:pt x="2027343" y="346255"/>
                    </a:lnTo>
                    <a:lnTo>
                      <a:pt x="2025219" y="347309"/>
                    </a:lnTo>
                    <a:lnTo>
                      <a:pt x="2024765" y="344585"/>
                    </a:lnTo>
                    <a:lnTo>
                      <a:pt x="2024003" y="339882"/>
                    </a:lnTo>
                    <a:cubicBezTo>
                      <a:pt x="2024003" y="339882"/>
                      <a:pt x="2022494" y="346547"/>
                      <a:pt x="2022494" y="345801"/>
                    </a:cubicBezTo>
                    <a:cubicBezTo>
                      <a:pt x="2022494" y="345055"/>
                      <a:pt x="2022640" y="339590"/>
                      <a:pt x="2021732" y="339882"/>
                    </a:cubicBezTo>
                    <a:cubicBezTo>
                      <a:pt x="2020824" y="340190"/>
                      <a:pt x="2019300" y="342007"/>
                      <a:pt x="2019300" y="342007"/>
                    </a:cubicBezTo>
                    <a:lnTo>
                      <a:pt x="2018992" y="338520"/>
                    </a:lnTo>
                    <a:lnTo>
                      <a:pt x="2016268" y="338520"/>
                    </a:lnTo>
                    <a:lnTo>
                      <a:pt x="2016268" y="337012"/>
                    </a:lnTo>
                    <a:lnTo>
                      <a:pt x="2014143" y="338066"/>
                    </a:lnTo>
                    <a:lnTo>
                      <a:pt x="2012927" y="335942"/>
                    </a:lnTo>
                    <a:lnTo>
                      <a:pt x="2010041" y="335942"/>
                    </a:lnTo>
                    <a:lnTo>
                      <a:pt x="2009586" y="333364"/>
                    </a:lnTo>
                    <a:lnTo>
                      <a:pt x="2008225" y="332147"/>
                    </a:lnTo>
                    <a:lnTo>
                      <a:pt x="2006716" y="336088"/>
                    </a:lnTo>
                    <a:lnTo>
                      <a:pt x="2004592" y="334580"/>
                    </a:lnTo>
                    <a:lnTo>
                      <a:pt x="2004900" y="338374"/>
                    </a:lnTo>
                    <a:lnTo>
                      <a:pt x="2002922" y="340353"/>
                    </a:lnTo>
                    <a:lnTo>
                      <a:pt x="2002160" y="342477"/>
                    </a:lnTo>
                    <a:lnTo>
                      <a:pt x="2000798" y="344147"/>
                    </a:lnTo>
                    <a:lnTo>
                      <a:pt x="2000798" y="341877"/>
                    </a:lnTo>
                    <a:lnTo>
                      <a:pt x="2002160" y="337028"/>
                    </a:lnTo>
                    <a:lnTo>
                      <a:pt x="2000181" y="335812"/>
                    </a:lnTo>
                    <a:cubicBezTo>
                      <a:pt x="2000181" y="335812"/>
                      <a:pt x="2001236" y="331726"/>
                      <a:pt x="2000781" y="332180"/>
                    </a:cubicBezTo>
                    <a:cubicBezTo>
                      <a:pt x="2000327" y="332634"/>
                      <a:pt x="1997441" y="333234"/>
                      <a:pt x="1997441" y="333234"/>
                    </a:cubicBezTo>
                    <a:lnTo>
                      <a:pt x="1999711" y="337028"/>
                    </a:lnTo>
                    <a:lnTo>
                      <a:pt x="1998803" y="339007"/>
                    </a:lnTo>
                    <a:lnTo>
                      <a:pt x="2000019" y="340677"/>
                    </a:lnTo>
                    <a:lnTo>
                      <a:pt x="1998803" y="343563"/>
                    </a:lnTo>
                    <a:lnTo>
                      <a:pt x="1996987" y="342201"/>
                    </a:lnTo>
                    <a:lnTo>
                      <a:pt x="1996533" y="337045"/>
                    </a:lnTo>
                    <a:lnTo>
                      <a:pt x="1994863" y="334612"/>
                    </a:lnTo>
                    <a:lnTo>
                      <a:pt x="1994409" y="337191"/>
                    </a:lnTo>
                    <a:lnTo>
                      <a:pt x="1995317" y="339315"/>
                    </a:lnTo>
                    <a:lnTo>
                      <a:pt x="1995463" y="344617"/>
                    </a:lnTo>
                    <a:lnTo>
                      <a:pt x="1993030" y="343855"/>
                    </a:lnTo>
                    <a:lnTo>
                      <a:pt x="1993484" y="341731"/>
                    </a:lnTo>
                    <a:lnTo>
                      <a:pt x="1993792" y="339753"/>
                    </a:lnTo>
                    <a:lnTo>
                      <a:pt x="1991668" y="339753"/>
                    </a:lnTo>
                    <a:lnTo>
                      <a:pt x="1990760" y="342785"/>
                    </a:lnTo>
                    <a:lnTo>
                      <a:pt x="1988328" y="342931"/>
                    </a:lnTo>
                    <a:lnTo>
                      <a:pt x="1990306" y="348850"/>
                    </a:lnTo>
                    <a:cubicBezTo>
                      <a:pt x="1990306" y="348850"/>
                      <a:pt x="1988636" y="348542"/>
                      <a:pt x="1988182" y="348850"/>
                    </a:cubicBezTo>
                    <a:cubicBezTo>
                      <a:pt x="1987728" y="349158"/>
                      <a:pt x="1988036" y="350666"/>
                      <a:pt x="1987582" y="350828"/>
                    </a:cubicBezTo>
                    <a:cubicBezTo>
                      <a:pt x="1987128" y="350974"/>
                      <a:pt x="1985004" y="350828"/>
                      <a:pt x="1985004" y="351282"/>
                    </a:cubicBezTo>
                    <a:cubicBezTo>
                      <a:pt x="1985004" y="351736"/>
                      <a:pt x="1985149" y="353714"/>
                      <a:pt x="1985149" y="353714"/>
                    </a:cubicBezTo>
                    <a:lnTo>
                      <a:pt x="1987274" y="356147"/>
                    </a:lnTo>
                    <a:lnTo>
                      <a:pt x="1986057" y="357655"/>
                    </a:lnTo>
                    <a:lnTo>
                      <a:pt x="1988490" y="360379"/>
                    </a:lnTo>
                    <a:cubicBezTo>
                      <a:pt x="1988490" y="360379"/>
                      <a:pt x="1986220" y="361287"/>
                      <a:pt x="1986365" y="361887"/>
                    </a:cubicBezTo>
                    <a:cubicBezTo>
                      <a:pt x="1986511" y="362487"/>
                      <a:pt x="1989252" y="363249"/>
                      <a:pt x="1989252" y="363249"/>
                    </a:cubicBezTo>
                    <a:lnTo>
                      <a:pt x="1987274" y="365065"/>
                    </a:lnTo>
                    <a:lnTo>
                      <a:pt x="1987874" y="368552"/>
                    </a:lnTo>
                    <a:lnTo>
                      <a:pt x="1990306" y="370676"/>
                    </a:lnTo>
                    <a:cubicBezTo>
                      <a:pt x="1990306" y="370676"/>
                      <a:pt x="1988182" y="371130"/>
                      <a:pt x="1989398" y="371730"/>
                    </a:cubicBezTo>
                    <a:cubicBezTo>
                      <a:pt x="1990614" y="372330"/>
                      <a:pt x="1991830" y="373400"/>
                      <a:pt x="1991830" y="373400"/>
                    </a:cubicBezTo>
                    <a:lnTo>
                      <a:pt x="1991684" y="374762"/>
                    </a:lnTo>
                    <a:lnTo>
                      <a:pt x="1995025" y="376270"/>
                    </a:lnTo>
                    <a:cubicBezTo>
                      <a:pt x="1995025" y="376270"/>
                      <a:pt x="1996695" y="378995"/>
                      <a:pt x="1995479" y="379157"/>
                    </a:cubicBezTo>
                    <a:cubicBezTo>
                      <a:pt x="1994263" y="379319"/>
                      <a:pt x="1992446" y="379303"/>
                      <a:pt x="1992446" y="379303"/>
                    </a:cubicBezTo>
                    <a:cubicBezTo>
                      <a:pt x="1992446" y="379303"/>
                      <a:pt x="1993209" y="378541"/>
                      <a:pt x="1991392" y="378249"/>
                    </a:cubicBezTo>
                    <a:cubicBezTo>
                      <a:pt x="1989576" y="377941"/>
                      <a:pt x="1987906" y="377795"/>
                      <a:pt x="1987760" y="378249"/>
                    </a:cubicBezTo>
                    <a:cubicBezTo>
                      <a:pt x="1987614" y="378703"/>
                      <a:pt x="1988214" y="380373"/>
                      <a:pt x="1988214" y="380373"/>
                    </a:cubicBezTo>
                    <a:lnTo>
                      <a:pt x="1989268" y="381281"/>
                    </a:lnTo>
                    <a:lnTo>
                      <a:pt x="1988960" y="383259"/>
                    </a:lnTo>
                    <a:lnTo>
                      <a:pt x="1988506" y="384476"/>
                    </a:lnTo>
                    <a:lnTo>
                      <a:pt x="1988360" y="389778"/>
                    </a:lnTo>
                    <a:lnTo>
                      <a:pt x="1988360" y="392956"/>
                    </a:lnTo>
                    <a:lnTo>
                      <a:pt x="1986382" y="394935"/>
                    </a:lnTo>
                    <a:lnTo>
                      <a:pt x="1985328" y="396297"/>
                    </a:lnTo>
                    <a:lnTo>
                      <a:pt x="1982749" y="396297"/>
                    </a:lnTo>
                    <a:cubicBezTo>
                      <a:pt x="1982749" y="396297"/>
                      <a:pt x="1981987" y="392665"/>
                      <a:pt x="1981387" y="392956"/>
                    </a:cubicBezTo>
                    <a:cubicBezTo>
                      <a:pt x="1980787" y="393265"/>
                      <a:pt x="1977593" y="392956"/>
                      <a:pt x="1977593" y="392956"/>
                    </a:cubicBezTo>
                    <a:lnTo>
                      <a:pt x="1978355" y="391902"/>
                    </a:lnTo>
                    <a:lnTo>
                      <a:pt x="1975468" y="388789"/>
                    </a:lnTo>
                    <a:lnTo>
                      <a:pt x="1972436" y="387962"/>
                    </a:lnTo>
                    <a:cubicBezTo>
                      <a:pt x="1972436" y="387962"/>
                      <a:pt x="1970312" y="387962"/>
                      <a:pt x="1970166" y="388789"/>
                    </a:cubicBezTo>
                    <a:cubicBezTo>
                      <a:pt x="1970020" y="389616"/>
                      <a:pt x="1974706" y="393719"/>
                      <a:pt x="1974706" y="393719"/>
                    </a:cubicBezTo>
                    <a:lnTo>
                      <a:pt x="1977739" y="394935"/>
                    </a:lnTo>
                    <a:lnTo>
                      <a:pt x="1976977" y="396297"/>
                    </a:lnTo>
                    <a:lnTo>
                      <a:pt x="1980317" y="397805"/>
                    </a:lnTo>
                    <a:lnTo>
                      <a:pt x="1986236" y="397805"/>
                    </a:lnTo>
                    <a:lnTo>
                      <a:pt x="1989576" y="400237"/>
                    </a:lnTo>
                    <a:lnTo>
                      <a:pt x="1992463" y="398875"/>
                    </a:lnTo>
                    <a:lnTo>
                      <a:pt x="1995641" y="393573"/>
                    </a:lnTo>
                    <a:lnTo>
                      <a:pt x="1996695" y="390994"/>
                    </a:lnTo>
                    <a:lnTo>
                      <a:pt x="2001089" y="389940"/>
                    </a:lnTo>
                    <a:lnTo>
                      <a:pt x="2005792" y="386600"/>
                    </a:lnTo>
                    <a:lnTo>
                      <a:pt x="2010332" y="386146"/>
                    </a:lnTo>
                    <a:lnTo>
                      <a:pt x="2016997" y="387200"/>
                    </a:lnTo>
                    <a:lnTo>
                      <a:pt x="2021846" y="386746"/>
                    </a:lnTo>
                    <a:lnTo>
                      <a:pt x="2024878" y="387962"/>
                    </a:lnTo>
                    <a:lnTo>
                      <a:pt x="2029872" y="388108"/>
                    </a:lnTo>
                    <a:lnTo>
                      <a:pt x="2030781" y="394935"/>
                    </a:lnTo>
                    <a:lnTo>
                      <a:pt x="2029110" y="396378"/>
                    </a:lnTo>
                    <a:cubicBezTo>
                      <a:pt x="2029110" y="396378"/>
                      <a:pt x="2027748" y="395389"/>
                      <a:pt x="2026986" y="394935"/>
                    </a:cubicBezTo>
                    <a:cubicBezTo>
                      <a:pt x="2026224" y="394481"/>
                      <a:pt x="2023046" y="395243"/>
                      <a:pt x="2022445" y="394935"/>
                    </a:cubicBezTo>
                    <a:cubicBezTo>
                      <a:pt x="2021846" y="394627"/>
                      <a:pt x="2017451" y="396151"/>
                      <a:pt x="2016835" y="396378"/>
                    </a:cubicBezTo>
                    <a:cubicBezTo>
                      <a:pt x="2016235" y="396605"/>
                      <a:pt x="2010008" y="396378"/>
                      <a:pt x="2010008" y="396378"/>
                    </a:cubicBezTo>
                    <a:lnTo>
                      <a:pt x="2006068" y="394935"/>
                    </a:lnTo>
                    <a:lnTo>
                      <a:pt x="2003797" y="392956"/>
                    </a:lnTo>
                    <a:lnTo>
                      <a:pt x="1999095" y="392956"/>
                    </a:lnTo>
                    <a:lnTo>
                      <a:pt x="1996208" y="396297"/>
                    </a:lnTo>
                    <a:lnTo>
                      <a:pt x="1993776" y="400237"/>
                    </a:lnTo>
                    <a:lnTo>
                      <a:pt x="1989528" y="401599"/>
                    </a:lnTo>
                    <a:lnTo>
                      <a:pt x="1993014" y="403870"/>
                    </a:lnTo>
                    <a:lnTo>
                      <a:pt x="1994376" y="405686"/>
                    </a:lnTo>
                    <a:lnTo>
                      <a:pt x="1999987" y="405994"/>
                    </a:lnTo>
                    <a:lnTo>
                      <a:pt x="2005744" y="409480"/>
                    </a:lnTo>
                    <a:lnTo>
                      <a:pt x="2009684" y="414329"/>
                    </a:lnTo>
                    <a:lnTo>
                      <a:pt x="2006797" y="413048"/>
                    </a:lnTo>
                    <a:cubicBezTo>
                      <a:pt x="2006797" y="413048"/>
                      <a:pt x="2004981" y="410697"/>
                      <a:pt x="2004219" y="410388"/>
                    </a:cubicBezTo>
                    <a:cubicBezTo>
                      <a:pt x="2003457" y="410080"/>
                      <a:pt x="2000587" y="409480"/>
                      <a:pt x="2000587" y="409480"/>
                    </a:cubicBezTo>
                    <a:lnTo>
                      <a:pt x="1996954" y="408118"/>
                    </a:lnTo>
                    <a:lnTo>
                      <a:pt x="1993468" y="406756"/>
                    </a:lnTo>
                    <a:cubicBezTo>
                      <a:pt x="1993468" y="406756"/>
                      <a:pt x="1992252" y="410097"/>
                      <a:pt x="1991798" y="409480"/>
                    </a:cubicBezTo>
                    <a:cubicBezTo>
                      <a:pt x="1991344" y="408880"/>
                      <a:pt x="1985425" y="406756"/>
                      <a:pt x="1985425" y="406756"/>
                    </a:cubicBezTo>
                    <a:lnTo>
                      <a:pt x="1979506" y="406756"/>
                    </a:lnTo>
                    <a:cubicBezTo>
                      <a:pt x="1979506" y="406756"/>
                      <a:pt x="1976782" y="405540"/>
                      <a:pt x="1976166" y="404778"/>
                    </a:cubicBezTo>
                    <a:cubicBezTo>
                      <a:pt x="1975566" y="404016"/>
                      <a:pt x="1973588" y="402508"/>
                      <a:pt x="1973588" y="402508"/>
                    </a:cubicBezTo>
                    <a:lnTo>
                      <a:pt x="1968285" y="399475"/>
                    </a:lnTo>
                    <a:cubicBezTo>
                      <a:pt x="1968285" y="399475"/>
                      <a:pt x="1965107" y="398875"/>
                      <a:pt x="1964653" y="398875"/>
                    </a:cubicBezTo>
                    <a:cubicBezTo>
                      <a:pt x="1964199" y="398875"/>
                      <a:pt x="1958280" y="394935"/>
                      <a:pt x="1958280" y="394935"/>
                    </a:cubicBezTo>
                    <a:lnTo>
                      <a:pt x="1956610" y="392956"/>
                    </a:lnTo>
                    <a:lnTo>
                      <a:pt x="1946605" y="392956"/>
                    </a:lnTo>
                    <a:lnTo>
                      <a:pt x="1943426" y="394773"/>
                    </a:lnTo>
                    <a:lnTo>
                      <a:pt x="1939032" y="395535"/>
                    </a:lnTo>
                    <a:lnTo>
                      <a:pt x="1934491" y="393719"/>
                    </a:lnTo>
                    <a:lnTo>
                      <a:pt x="1932821" y="392048"/>
                    </a:lnTo>
                    <a:lnTo>
                      <a:pt x="1927065" y="391448"/>
                    </a:lnTo>
                    <a:lnTo>
                      <a:pt x="1923886" y="390540"/>
                    </a:lnTo>
                    <a:lnTo>
                      <a:pt x="1919638" y="390540"/>
                    </a:lnTo>
                    <a:lnTo>
                      <a:pt x="1915697" y="389486"/>
                    </a:lnTo>
                    <a:cubicBezTo>
                      <a:pt x="1915697" y="389486"/>
                      <a:pt x="1914481" y="389940"/>
                      <a:pt x="1914335" y="390394"/>
                    </a:cubicBezTo>
                    <a:cubicBezTo>
                      <a:pt x="1914189" y="390848"/>
                      <a:pt x="1918584" y="394481"/>
                      <a:pt x="1918584" y="394481"/>
                    </a:cubicBezTo>
                    <a:lnTo>
                      <a:pt x="1922378" y="395389"/>
                    </a:lnTo>
                    <a:cubicBezTo>
                      <a:pt x="1922378" y="395389"/>
                      <a:pt x="1923594" y="394789"/>
                      <a:pt x="1924502" y="395081"/>
                    </a:cubicBezTo>
                    <a:cubicBezTo>
                      <a:pt x="1925411" y="395389"/>
                      <a:pt x="1930113" y="397805"/>
                      <a:pt x="1930113" y="397805"/>
                    </a:cubicBezTo>
                    <a:lnTo>
                      <a:pt x="1935270" y="397805"/>
                    </a:lnTo>
                    <a:lnTo>
                      <a:pt x="1938448" y="402556"/>
                    </a:lnTo>
                    <a:lnTo>
                      <a:pt x="1940572" y="405540"/>
                    </a:lnTo>
                    <a:lnTo>
                      <a:pt x="1944204" y="405540"/>
                    </a:lnTo>
                    <a:lnTo>
                      <a:pt x="1947237" y="404324"/>
                    </a:lnTo>
                    <a:cubicBezTo>
                      <a:pt x="1947237" y="404324"/>
                      <a:pt x="1948291" y="405232"/>
                      <a:pt x="1947691" y="405540"/>
                    </a:cubicBezTo>
                    <a:cubicBezTo>
                      <a:pt x="1947091" y="405848"/>
                      <a:pt x="1944059" y="407048"/>
                      <a:pt x="1943442" y="407210"/>
                    </a:cubicBezTo>
                    <a:cubicBezTo>
                      <a:pt x="1942843" y="407356"/>
                      <a:pt x="1939502" y="407356"/>
                      <a:pt x="1939502" y="407356"/>
                    </a:cubicBezTo>
                    <a:lnTo>
                      <a:pt x="1936324" y="402556"/>
                    </a:lnTo>
                    <a:cubicBezTo>
                      <a:pt x="1936324" y="402556"/>
                      <a:pt x="1934054" y="399978"/>
                      <a:pt x="1933600" y="400189"/>
                    </a:cubicBezTo>
                    <a:cubicBezTo>
                      <a:pt x="1933146" y="400400"/>
                      <a:pt x="1930113" y="400189"/>
                      <a:pt x="1930113" y="400189"/>
                    </a:cubicBezTo>
                    <a:lnTo>
                      <a:pt x="1925573" y="397286"/>
                    </a:lnTo>
                    <a:cubicBezTo>
                      <a:pt x="1925573" y="397286"/>
                      <a:pt x="1922394" y="397659"/>
                      <a:pt x="1921487" y="397286"/>
                    </a:cubicBezTo>
                    <a:cubicBezTo>
                      <a:pt x="1920578" y="396913"/>
                      <a:pt x="1917092" y="397286"/>
                      <a:pt x="1917092" y="397286"/>
                    </a:cubicBezTo>
                    <a:lnTo>
                      <a:pt x="1912697" y="392048"/>
                    </a:lnTo>
                    <a:lnTo>
                      <a:pt x="1911935" y="391286"/>
                    </a:lnTo>
                    <a:lnTo>
                      <a:pt x="1908903" y="387654"/>
                    </a:lnTo>
                    <a:lnTo>
                      <a:pt x="1902984" y="385222"/>
                    </a:lnTo>
                    <a:lnTo>
                      <a:pt x="1897520" y="382189"/>
                    </a:lnTo>
                    <a:lnTo>
                      <a:pt x="1891601" y="379611"/>
                    </a:lnTo>
                    <a:lnTo>
                      <a:pt x="1888422" y="378379"/>
                    </a:lnTo>
                    <a:lnTo>
                      <a:pt x="1885390" y="375962"/>
                    </a:lnTo>
                    <a:lnTo>
                      <a:pt x="1884936" y="371714"/>
                    </a:lnTo>
                    <a:lnTo>
                      <a:pt x="1884628" y="368227"/>
                    </a:lnTo>
                    <a:lnTo>
                      <a:pt x="1885082" y="366411"/>
                    </a:lnTo>
                    <a:lnTo>
                      <a:pt x="1883866" y="362925"/>
                    </a:lnTo>
                    <a:lnTo>
                      <a:pt x="1884774" y="362325"/>
                    </a:lnTo>
                    <a:lnTo>
                      <a:pt x="1886590" y="357330"/>
                    </a:lnTo>
                    <a:lnTo>
                      <a:pt x="1889768" y="357022"/>
                    </a:lnTo>
                    <a:lnTo>
                      <a:pt x="1892346" y="357930"/>
                    </a:lnTo>
                    <a:lnTo>
                      <a:pt x="1891584" y="362779"/>
                    </a:lnTo>
                    <a:lnTo>
                      <a:pt x="1893563" y="361871"/>
                    </a:lnTo>
                    <a:lnTo>
                      <a:pt x="1893109" y="356568"/>
                    </a:lnTo>
                    <a:lnTo>
                      <a:pt x="1893109" y="354444"/>
                    </a:lnTo>
                    <a:lnTo>
                      <a:pt x="1895687" y="355660"/>
                    </a:lnTo>
                    <a:lnTo>
                      <a:pt x="1897357" y="356114"/>
                    </a:lnTo>
                    <a:cubicBezTo>
                      <a:pt x="1897357" y="356114"/>
                      <a:pt x="1897811" y="354444"/>
                      <a:pt x="1897211" y="354136"/>
                    </a:cubicBezTo>
                    <a:cubicBezTo>
                      <a:pt x="1896611" y="353828"/>
                      <a:pt x="1894325" y="352320"/>
                      <a:pt x="1894325" y="352320"/>
                    </a:cubicBezTo>
                    <a:lnTo>
                      <a:pt x="1892055" y="349887"/>
                    </a:lnTo>
                    <a:lnTo>
                      <a:pt x="1881742" y="350196"/>
                    </a:lnTo>
                    <a:lnTo>
                      <a:pt x="1879925" y="348979"/>
                    </a:lnTo>
                    <a:lnTo>
                      <a:pt x="1870066" y="348979"/>
                    </a:lnTo>
                    <a:lnTo>
                      <a:pt x="1862185" y="348525"/>
                    </a:lnTo>
                    <a:lnTo>
                      <a:pt x="1853850" y="344277"/>
                    </a:lnTo>
                    <a:lnTo>
                      <a:pt x="1846878" y="341553"/>
                    </a:lnTo>
                    <a:lnTo>
                      <a:pt x="1842175" y="342461"/>
                    </a:lnTo>
                    <a:lnTo>
                      <a:pt x="1839743" y="343369"/>
                    </a:lnTo>
                    <a:lnTo>
                      <a:pt x="1835040" y="340336"/>
                    </a:lnTo>
                    <a:lnTo>
                      <a:pt x="1830337" y="340028"/>
                    </a:lnTo>
                    <a:lnTo>
                      <a:pt x="1826397" y="339120"/>
                    </a:lnTo>
                    <a:lnTo>
                      <a:pt x="1821403" y="339720"/>
                    </a:lnTo>
                    <a:lnTo>
                      <a:pt x="1819279" y="340774"/>
                    </a:lnTo>
                    <a:lnTo>
                      <a:pt x="1819279" y="343207"/>
                    </a:lnTo>
                    <a:lnTo>
                      <a:pt x="1817916" y="341390"/>
                    </a:lnTo>
                    <a:lnTo>
                      <a:pt x="1814884" y="345185"/>
                    </a:lnTo>
                    <a:cubicBezTo>
                      <a:pt x="1814884" y="345185"/>
                      <a:pt x="1814738" y="345947"/>
                      <a:pt x="1814430" y="346401"/>
                    </a:cubicBezTo>
                    <a:cubicBezTo>
                      <a:pt x="1814122" y="346855"/>
                      <a:pt x="1807911" y="348217"/>
                      <a:pt x="1807911" y="348217"/>
                    </a:cubicBezTo>
                    <a:lnTo>
                      <a:pt x="1802917" y="348217"/>
                    </a:lnTo>
                    <a:cubicBezTo>
                      <a:pt x="1802463" y="348217"/>
                      <a:pt x="1797452" y="347001"/>
                      <a:pt x="1797452" y="347001"/>
                    </a:cubicBezTo>
                    <a:lnTo>
                      <a:pt x="1793366" y="349579"/>
                    </a:lnTo>
                    <a:lnTo>
                      <a:pt x="1791387" y="351250"/>
                    </a:lnTo>
                    <a:lnTo>
                      <a:pt x="1786847" y="352012"/>
                    </a:lnTo>
                    <a:lnTo>
                      <a:pt x="1784269" y="352612"/>
                    </a:lnTo>
                    <a:lnTo>
                      <a:pt x="1784577" y="357314"/>
                    </a:lnTo>
                    <a:lnTo>
                      <a:pt x="1787463" y="362309"/>
                    </a:lnTo>
                    <a:lnTo>
                      <a:pt x="1790187" y="365033"/>
                    </a:lnTo>
                    <a:lnTo>
                      <a:pt x="1793074" y="364271"/>
                    </a:lnTo>
                    <a:lnTo>
                      <a:pt x="1795798" y="364271"/>
                    </a:lnTo>
                    <a:lnTo>
                      <a:pt x="1797160" y="367157"/>
                    </a:lnTo>
                    <a:lnTo>
                      <a:pt x="1800047" y="368065"/>
                    </a:lnTo>
                    <a:lnTo>
                      <a:pt x="1801100" y="374130"/>
                    </a:lnTo>
                    <a:lnTo>
                      <a:pt x="1798522" y="369427"/>
                    </a:lnTo>
                    <a:lnTo>
                      <a:pt x="1795182" y="367449"/>
                    </a:lnTo>
                    <a:lnTo>
                      <a:pt x="1790933" y="367595"/>
                    </a:lnTo>
                    <a:lnTo>
                      <a:pt x="1788663" y="367287"/>
                    </a:lnTo>
                    <a:lnTo>
                      <a:pt x="1787901" y="368957"/>
                    </a:lnTo>
                    <a:lnTo>
                      <a:pt x="1786393" y="371989"/>
                    </a:lnTo>
                    <a:lnTo>
                      <a:pt x="1785485" y="373206"/>
                    </a:lnTo>
                    <a:lnTo>
                      <a:pt x="1785631" y="376838"/>
                    </a:lnTo>
                    <a:lnTo>
                      <a:pt x="1786231" y="380179"/>
                    </a:lnTo>
                    <a:lnTo>
                      <a:pt x="1785923" y="383211"/>
                    </a:lnTo>
                    <a:lnTo>
                      <a:pt x="1784560" y="385951"/>
                    </a:lnTo>
                    <a:lnTo>
                      <a:pt x="1783798" y="383211"/>
                    </a:lnTo>
                    <a:lnTo>
                      <a:pt x="1783653" y="381249"/>
                    </a:lnTo>
                    <a:lnTo>
                      <a:pt x="1783961" y="376854"/>
                    </a:lnTo>
                    <a:lnTo>
                      <a:pt x="1782452" y="375492"/>
                    </a:lnTo>
                    <a:cubicBezTo>
                      <a:pt x="1782452" y="375492"/>
                      <a:pt x="1778820" y="374584"/>
                      <a:pt x="1778366" y="374276"/>
                    </a:cubicBezTo>
                    <a:cubicBezTo>
                      <a:pt x="1777912" y="373968"/>
                      <a:pt x="1775642" y="373368"/>
                      <a:pt x="1775642" y="373368"/>
                    </a:cubicBezTo>
                    <a:lnTo>
                      <a:pt x="1773663" y="373060"/>
                    </a:lnTo>
                    <a:lnTo>
                      <a:pt x="1774264" y="370336"/>
                    </a:lnTo>
                    <a:lnTo>
                      <a:pt x="1776388" y="371098"/>
                    </a:lnTo>
                    <a:lnTo>
                      <a:pt x="1780020" y="371406"/>
                    </a:lnTo>
                    <a:cubicBezTo>
                      <a:pt x="1780020" y="371406"/>
                      <a:pt x="1781690" y="372914"/>
                      <a:pt x="1782144" y="372914"/>
                    </a:cubicBezTo>
                    <a:cubicBezTo>
                      <a:pt x="1782598" y="372914"/>
                      <a:pt x="1784415" y="368065"/>
                      <a:pt x="1784415" y="368065"/>
                    </a:cubicBezTo>
                    <a:lnTo>
                      <a:pt x="1783961" y="365179"/>
                    </a:lnTo>
                    <a:cubicBezTo>
                      <a:pt x="1783961" y="365179"/>
                      <a:pt x="1781690" y="365779"/>
                      <a:pt x="1781236" y="365179"/>
                    </a:cubicBezTo>
                    <a:cubicBezTo>
                      <a:pt x="1780782" y="364579"/>
                      <a:pt x="1779112" y="359568"/>
                      <a:pt x="1778512" y="359260"/>
                    </a:cubicBezTo>
                    <a:cubicBezTo>
                      <a:pt x="1777912" y="358952"/>
                      <a:pt x="1775334" y="358352"/>
                      <a:pt x="1775334" y="358352"/>
                    </a:cubicBezTo>
                    <a:lnTo>
                      <a:pt x="1776696" y="356990"/>
                    </a:lnTo>
                    <a:lnTo>
                      <a:pt x="1778366" y="352741"/>
                    </a:lnTo>
                    <a:lnTo>
                      <a:pt x="1779420" y="349401"/>
                    </a:lnTo>
                    <a:lnTo>
                      <a:pt x="1781236" y="348639"/>
                    </a:lnTo>
                    <a:lnTo>
                      <a:pt x="1782144" y="343790"/>
                    </a:lnTo>
                    <a:cubicBezTo>
                      <a:pt x="1782144" y="343790"/>
                      <a:pt x="1781690" y="342736"/>
                      <a:pt x="1781836" y="341974"/>
                    </a:cubicBezTo>
                    <a:cubicBezTo>
                      <a:pt x="1781982" y="341212"/>
                      <a:pt x="1779858" y="335455"/>
                      <a:pt x="1779858" y="335455"/>
                    </a:cubicBezTo>
                    <a:lnTo>
                      <a:pt x="1778496" y="332083"/>
                    </a:lnTo>
                    <a:lnTo>
                      <a:pt x="1776517" y="327121"/>
                    </a:lnTo>
                    <a:lnTo>
                      <a:pt x="1772723" y="323034"/>
                    </a:lnTo>
                    <a:lnTo>
                      <a:pt x="1769999" y="317115"/>
                    </a:lnTo>
                    <a:lnTo>
                      <a:pt x="1769999" y="323326"/>
                    </a:lnTo>
                    <a:lnTo>
                      <a:pt x="1772123" y="329699"/>
                    </a:lnTo>
                    <a:lnTo>
                      <a:pt x="1772723" y="332877"/>
                    </a:lnTo>
                    <a:lnTo>
                      <a:pt x="1771361" y="336963"/>
                    </a:lnTo>
                    <a:lnTo>
                      <a:pt x="1767275" y="338780"/>
                    </a:lnTo>
                    <a:cubicBezTo>
                      <a:pt x="1767275" y="338780"/>
                      <a:pt x="1763934" y="339688"/>
                      <a:pt x="1763334" y="339688"/>
                    </a:cubicBezTo>
                    <a:lnTo>
                      <a:pt x="1759085" y="339688"/>
                    </a:lnTo>
                    <a:cubicBezTo>
                      <a:pt x="1758631" y="339688"/>
                      <a:pt x="1755453" y="339380"/>
                      <a:pt x="1755453" y="339380"/>
                    </a:cubicBezTo>
                    <a:lnTo>
                      <a:pt x="1750605" y="338018"/>
                    </a:lnTo>
                    <a:lnTo>
                      <a:pt x="1745756" y="335585"/>
                    </a:lnTo>
                    <a:lnTo>
                      <a:pt x="1741054" y="332861"/>
                    </a:lnTo>
                    <a:lnTo>
                      <a:pt x="1739075" y="330283"/>
                    </a:lnTo>
                    <a:lnTo>
                      <a:pt x="1737259" y="326796"/>
                    </a:lnTo>
                    <a:lnTo>
                      <a:pt x="1736351" y="323618"/>
                    </a:lnTo>
                    <a:lnTo>
                      <a:pt x="1736351" y="317099"/>
                    </a:lnTo>
                    <a:lnTo>
                      <a:pt x="1737859" y="317861"/>
                    </a:lnTo>
                    <a:lnTo>
                      <a:pt x="1739983" y="318915"/>
                    </a:lnTo>
                    <a:lnTo>
                      <a:pt x="1742708" y="318915"/>
                    </a:lnTo>
                    <a:lnTo>
                      <a:pt x="1745286" y="318007"/>
                    </a:lnTo>
                    <a:lnTo>
                      <a:pt x="1744832" y="314829"/>
                    </a:lnTo>
                    <a:lnTo>
                      <a:pt x="1742708" y="313321"/>
                    </a:lnTo>
                    <a:lnTo>
                      <a:pt x="1739367" y="313321"/>
                    </a:lnTo>
                    <a:lnTo>
                      <a:pt x="1734664" y="315445"/>
                    </a:lnTo>
                    <a:lnTo>
                      <a:pt x="1733448" y="318623"/>
                    </a:lnTo>
                    <a:lnTo>
                      <a:pt x="1733448" y="322564"/>
                    </a:lnTo>
                    <a:lnTo>
                      <a:pt x="1732686" y="324380"/>
                    </a:lnTo>
                    <a:lnTo>
                      <a:pt x="1729962" y="324526"/>
                    </a:lnTo>
                    <a:lnTo>
                      <a:pt x="1728292" y="323018"/>
                    </a:lnTo>
                    <a:lnTo>
                      <a:pt x="1725260" y="320440"/>
                    </a:lnTo>
                    <a:lnTo>
                      <a:pt x="1722535" y="318169"/>
                    </a:lnTo>
                    <a:cubicBezTo>
                      <a:pt x="1722535" y="318169"/>
                      <a:pt x="1719649" y="316353"/>
                      <a:pt x="1719049" y="316353"/>
                    </a:cubicBezTo>
                    <a:cubicBezTo>
                      <a:pt x="1718449" y="316353"/>
                      <a:pt x="1712076" y="316499"/>
                      <a:pt x="1712076" y="316499"/>
                    </a:cubicBezTo>
                    <a:lnTo>
                      <a:pt x="1709352" y="319678"/>
                    </a:lnTo>
                    <a:lnTo>
                      <a:pt x="1708444" y="322564"/>
                    </a:lnTo>
                    <a:lnTo>
                      <a:pt x="1708444" y="326358"/>
                    </a:lnTo>
                    <a:cubicBezTo>
                      <a:pt x="1708444" y="326358"/>
                      <a:pt x="1707228" y="328337"/>
                      <a:pt x="1706773" y="328483"/>
                    </a:cubicBezTo>
                    <a:cubicBezTo>
                      <a:pt x="1706319" y="328629"/>
                      <a:pt x="1702379" y="329845"/>
                      <a:pt x="1702379" y="329845"/>
                    </a:cubicBezTo>
                    <a:lnTo>
                      <a:pt x="1701471" y="332569"/>
                    </a:lnTo>
                    <a:lnTo>
                      <a:pt x="1701471" y="336055"/>
                    </a:lnTo>
                    <a:lnTo>
                      <a:pt x="1703449" y="340142"/>
                    </a:lnTo>
                    <a:cubicBezTo>
                      <a:pt x="1703449" y="340142"/>
                      <a:pt x="1704957" y="342574"/>
                      <a:pt x="1705427" y="342720"/>
                    </a:cubicBezTo>
                    <a:cubicBezTo>
                      <a:pt x="1705881" y="342866"/>
                      <a:pt x="1706482" y="340596"/>
                      <a:pt x="1706482" y="340596"/>
                    </a:cubicBezTo>
                    <a:lnTo>
                      <a:pt x="1708606" y="340450"/>
                    </a:lnTo>
                    <a:lnTo>
                      <a:pt x="1712546" y="340904"/>
                    </a:lnTo>
                    <a:lnTo>
                      <a:pt x="1713909" y="339396"/>
                    </a:lnTo>
                    <a:lnTo>
                      <a:pt x="1716633" y="341066"/>
                    </a:lnTo>
                    <a:lnTo>
                      <a:pt x="1718903" y="338180"/>
                    </a:lnTo>
                    <a:lnTo>
                      <a:pt x="1722989" y="336201"/>
                    </a:lnTo>
                    <a:lnTo>
                      <a:pt x="1723589" y="333931"/>
                    </a:lnTo>
                    <a:lnTo>
                      <a:pt x="1725713" y="333331"/>
                    </a:lnTo>
                    <a:lnTo>
                      <a:pt x="1727222" y="334693"/>
                    </a:lnTo>
                    <a:lnTo>
                      <a:pt x="1729346" y="334239"/>
                    </a:lnTo>
                    <a:lnTo>
                      <a:pt x="1729654" y="336672"/>
                    </a:lnTo>
                    <a:lnTo>
                      <a:pt x="1730254" y="340466"/>
                    </a:lnTo>
                    <a:lnTo>
                      <a:pt x="1727984" y="342590"/>
                    </a:lnTo>
                    <a:lnTo>
                      <a:pt x="1724189" y="343498"/>
                    </a:lnTo>
                    <a:lnTo>
                      <a:pt x="1722373" y="344715"/>
                    </a:lnTo>
                    <a:lnTo>
                      <a:pt x="1719649" y="344115"/>
                    </a:lnTo>
                    <a:lnTo>
                      <a:pt x="1719049" y="346239"/>
                    </a:lnTo>
                    <a:lnTo>
                      <a:pt x="1720103" y="348055"/>
                    </a:lnTo>
                    <a:lnTo>
                      <a:pt x="1717525" y="348963"/>
                    </a:lnTo>
                    <a:cubicBezTo>
                      <a:pt x="1717525" y="348963"/>
                      <a:pt x="1716470" y="350779"/>
                      <a:pt x="1716016" y="350779"/>
                    </a:cubicBezTo>
                    <a:cubicBezTo>
                      <a:pt x="1715562" y="350779"/>
                      <a:pt x="1713292" y="350471"/>
                      <a:pt x="1713292" y="350471"/>
                    </a:cubicBezTo>
                    <a:lnTo>
                      <a:pt x="1713600" y="353812"/>
                    </a:lnTo>
                    <a:lnTo>
                      <a:pt x="1711476" y="355482"/>
                    </a:lnTo>
                    <a:lnTo>
                      <a:pt x="1709206" y="357914"/>
                    </a:lnTo>
                    <a:lnTo>
                      <a:pt x="1704503" y="359276"/>
                    </a:lnTo>
                    <a:lnTo>
                      <a:pt x="1701017" y="357298"/>
                    </a:lnTo>
                    <a:lnTo>
                      <a:pt x="1696314" y="350471"/>
                    </a:lnTo>
                    <a:lnTo>
                      <a:pt x="1694498" y="350779"/>
                    </a:lnTo>
                    <a:lnTo>
                      <a:pt x="1694352" y="354266"/>
                    </a:lnTo>
                    <a:lnTo>
                      <a:pt x="1697384" y="355174"/>
                    </a:lnTo>
                    <a:lnTo>
                      <a:pt x="1699201" y="356682"/>
                    </a:lnTo>
                    <a:lnTo>
                      <a:pt x="1699201" y="360168"/>
                    </a:lnTo>
                    <a:lnTo>
                      <a:pt x="1697384" y="359568"/>
                    </a:lnTo>
                    <a:cubicBezTo>
                      <a:pt x="1697384" y="359568"/>
                      <a:pt x="1697985" y="357752"/>
                      <a:pt x="1697531" y="357590"/>
                    </a:cubicBezTo>
                    <a:cubicBezTo>
                      <a:pt x="1697076" y="357444"/>
                      <a:pt x="1694644" y="356536"/>
                      <a:pt x="1694644" y="356536"/>
                    </a:cubicBezTo>
                    <a:lnTo>
                      <a:pt x="1694190" y="358968"/>
                    </a:lnTo>
                    <a:lnTo>
                      <a:pt x="1696460" y="361093"/>
                    </a:lnTo>
                    <a:lnTo>
                      <a:pt x="1696152" y="362601"/>
                    </a:lnTo>
                    <a:cubicBezTo>
                      <a:pt x="1696152" y="362601"/>
                      <a:pt x="1692520" y="363963"/>
                      <a:pt x="1692066" y="364109"/>
                    </a:cubicBezTo>
                    <a:cubicBezTo>
                      <a:pt x="1691612" y="364255"/>
                      <a:pt x="1689341" y="364871"/>
                      <a:pt x="1689341" y="364871"/>
                    </a:cubicBezTo>
                    <a:cubicBezTo>
                      <a:pt x="1689341" y="364871"/>
                      <a:pt x="1689033" y="366233"/>
                      <a:pt x="1688433" y="366233"/>
                    </a:cubicBezTo>
                    <a:lnTo>
                      <a:pt x="1684947" y="366233"/>
                    </a:lnTo>
                    <a:lnTo>
                      <a:pt x="1678882" y="369411"/>
                    </a:lnTo>
                    <a:lnTo>
                      <a:pt x="1675088" y="369265"/>
                    </a:lnTo>
                    <a:lnTo>
                      <a:pt x="1673872" y="370627"/>
                    </a:lnTo>
                    <a:lnTo>
                      <a:pt x="1677504" y="372444"/>
                    </a:lnTo>
                    <a:lnTo>
                      <a:pt x="1677504" y="374568"/>
                    </a:lnTo>
                    <a:lnTo>
                      <a:pt x="1674472" y="375330"/>
                    </a:lnTo>
                    <a:lnTo>
                      <a:pt x="1672802" y="373822"/>
                    </a:lnTo>
                    <a:lnTo>
                      <a:pt x="1674018" y="372768"/>
                    </a:lnTo>
                    <a:lnTo>
                      <a:pt x="1669931" y="372768"/>
                    </a:lnTo>
                    <a:lnTo>
                      <a:pt x="1667045" y="376708"/>
                    </a:lnTo>
                    <a:cubicBezTo>
                      <a:pt x="1667045" y="376708"/>
                      <a:pt x="1665991" y="379141"/>
                      <a:pt x="1665537" y="379141"/>
                    </a:cubicBezTo>
                    <a:cubicBezTo>
                      <a:pt x="1665083" y="379141"/>
                      <a:pt x="1661142" y="378995"/>
                      <a:pt x="1661142" y="378995"/>
                    </a:cubicBezTo>
                    <a:lnTo>
                      <a:pt x="1657510" y="379141"/>
                    </a:lnTo>
                    <a:lnTo>
                      <a:pt x="1654624" y="379741"/>
                    </a:lnTo>
                    <a:lnTo>
                      <a:pt x="1651900" y="378070"/>
                    </a:lnTo>
                    <a:cubicBezTo>
                      <a:pt x="1651900" y="378070"/>
                      <a:pt x="1648867" y="378216"/>
                      <a:pt x="1648559" y="378670"/>
                    </a:cubicBezTo>
                    <a:cubicBezTo>
                      <a:pt x="1648251" y="379124"/>
                      <a:pt x="1646435" y="380795"/>
                      <a:pt x="1646435" y="380795"/>
                    </a:cubicBezTo>
                    <a:lnTo>
                      <a:pt x="1641132" y="379578"/>
                    </a:lnTo>
                    <a:lnTo>
                      <a:pt x="1637646" y="376692"/>
                    </a:lnTo>
                    <a:cubicBezTo>
                      <a:pt x="1637646" y="376692"/>
                      <a:pt x="1635375" y="376546"/>
                      <a:pt x="1635213" y="377000"/>
                    </a:cubicBezTo>
                    <a:cubicBezTo>
                      <a:pt x="1635067" y="377454"/>
                      <a:pt x="1634613" y="380633"/>
                      <a:pt x="1634613" y="380633"/>
                    </a:cubicBezTo>
                    <a:lnTo>
                      <a:pt x="1633705" y="381995"/>
                    </a:lnTo>
                    <a:lnTo>
                      <a:pt x="1632651" y="385335"/>
                    </a:lnTo>
                    <a:lnTo>
                      <a:pt x="1632959" y="389584"/>
                    </a:lnTo>
                    <a:lnTo>
                      <a:pt x="1634468" y="392470"/>
                    </a:lnTo>
                    <a:lnTo>
                      <a:pt x="1637192" y="394140"/>
                    </a:lnTo>
                    <a:lnTo>
                      <a:pt x="1640824" y="397027"/>
                    </a:lnTo>
                    <a:lnTo>
                      <a:pt x="1643548" y="397627"/>
                    </a:lnTo>
                    <a:lnTo>
                      <a:pt x="1647343" y="398681"/>
                    </a:lnTo>
                    <a:lnTo>
                      <a:pt x="1643094" y="399135"/>
                    </a:lnTo>
                    <a:lnTo>
                      <a:pt x="1649467" y="400805"/>
                    </a:lnTo>
                    <a:cubicBezTo>
                      <a:pt x="1649467" y="400805"/>
                      <a:pt x="1649159" y="402021"/>
                      <a:pt x="1648705" y="402021"/>
                    </a:cubicBezTo>
                    <a:cubicBezTo>
                      <a:pt x="1648251" y="402021"/>
                      <a:pt x="1642786" y="400659"/>
                      <a:pt x="1642332" y="400659"/>
                    </a:cubicBezTo>
                    <a:cubicBezTo>
                      <a:pt x="1641878" y="400659"/>
                      <a:pt x="1638246" y="398843"/>
                      <a:pt x="1638246" y="398843"/>
                    </a:cubicBezTo>
                    <a:lnTo>
                      <a:pt x="1633997" y="398081"/>
                    </a:lnTo>
                    <a:lnTo>
                      <a:pt x="1630511" y="394594"/>
                    </a:lnTo>
                    <a:lnTo>
                      <a:pt x="1628387" y="399589"/>
                    </a:lnTo>
                    <a:lnTo>
                      <a:pt x="1625662" y="400951"/>
                    </a:lnTo>
                    <a:lnTo>
                      <a:pt x="1622176" y="406416"/>
                    </a:lnTo>
                    <a:lnTo>
                      <a:pt x="1619143" y="407924"/>
                    </a:lnTo>
                    <a:lnTo>
                      <a:pt x="1611263" y="407924"/>
                    </a:lnTo>
                    <a:lnTo>
                      <a:pt x="1612479" y="410048"/>
                    </a:lnTo>
                    <a:lnTo>
                      <a:pt x="1610209" y="414134"/>
                    </a:lnTo>
                    <a:lnTo>
                      <a:pt x="1609301" y="412464"/>
                    </a:lnTo>
                    <a:lnTo>
                      <a:pt x="1603836" y="418221"/>
                    </a:lnTo>
                    <a:lnTo>
                      <a:pt x="1601403" y="420799"/>
                    </a:lnTo>
                    <a:lnTo>
                      <a:pt x="1597463" y="419437"/>
                    </a:lnTo>
                    <a:lnTo>
                      <a:pt x="1598225" y="416404"/>
                    </a:lnTo>
                    <a:lnTo>
                      <a:pt x="1601257" y="414134"/>
                    </a:lnTo>
                    <a:lnTo>
                      <a:pt x="1602312" y="410956"/>
                    </a:lnTo>
                    <a:lnTo>
                      <a:pt x="1606852" y="407924"/>
                    </a:lnTo>
                    <a:lnTo>
                      <a:pt x="1609430" y="406416"/>
                    </a:lnTo>
                    <a:lnTo>
                      <a:pt x="1613679" y="406108"/>
                    </a:lnTo>
                    <a:lnTo>
                      <a:pt x="1618527" y="402767"/>
                    </a:lnTo>
                    <a:lnTo>
                      <a:pt x="1620652" y="399427"/>
                    </a:lnTo>
                    <a:lnTo>
                      <a:pt x="1623230" y="395178"/>
                    </a:lnTo>
                    <a:lnTo>
                      <a:pt x="1625208" y="391838"/>
                    </a:lnTo>
                    <a:lnTo>
                      <a:pt x="1626570" y="390021"/>
                    </a:lnTo>
                    <a:lnTo>
                      <a:pt x="1625970" y="387443"/>
                    </a:lnTo>
                    <a:lnTo>
                      <a:pt x="1626424" y="383357"/>
                    </a:lnTo>
                    <a:lnTo>
                      <a:pt x="1628695" y="380633"/>
                    </a:lnTo>
                    <a:lnTo>
                      <a:pt x="1629749" y="376546"/>
                    </a:lnTo>
                    <a:lnTo>
                      <a:pt x="1630057" y="372152"/>
                    </a:lnTo>
                    <a:lnTo>
                      <a:pt x="1633851" y="368357"/>
                    </a:lnTo>
                    <a:lnTo>
                      <a:pt x="1635521" y="367757"/>
                    </a:lnTo>
                    <a:lnTo>
                      <a:pt x="1639608" y="367903"/>
                    </a:lnTo>
                    <a:lnTo>
                      <a:pt x="1641878" y="368503"/>
                    </a:lnTo>
                    <a:lnTo>
                      <a:pt x="1645510" y="366071"/>
                    </a:lnTo>
                    <a:lnTo>
                      <a:pt x="1646565" y="357882"/>
                    </a:lnTo>
                    <a:lnTo>
                      <a:pt x="1651721" y="352579"/>
                    </a:lnTo>
                    <a:lnTo>
                      <a:pt x="1652175" y="351071"/>
                    </a:lnTo>
                    <a:lnTo>
                      <a:pt x="1651721" y="348347"/>
                    </a:lnTo>
                    <a:lnTo>
                      <a:pt x="1649743" y="345169"/>
                    </a:lnTo>
                    <a:lnTo>
                      <a:pt x="1652467" y="345169"/>
                    </a:lnTo>
                    <a:lnTo>
                      <a:pt x="1657932" y="345477"/>
                    </a:lnTo>
                    <a:lnTo>
                      <a:pt x="1661418" y="344261"/>
                    </a:lnTo>
                    <a:lnTo>
                      <a:pt x="1663850" y="345315"/>
                    </a:lnTo>
                    <a:lnTo>
                      <a:pt x="1666283" y="344861"/>
                    </a:lnTo>
                    <a:lnTo>
                      <a:pt x="1669169" y="342136"/>
                    </a:lnTo>
                    <a:lnTo>
                      <a:pt x="1671748" y="341682"/>
                    </a:lnTo>
                    <a:lnTo>
                      <a:pt x="1672201" y="343498"/>
                    </a:lnTo>
                    <a:lnTo>
                      <a:pt x="1677958" y="336526"/>
                    </a:lnTo>
                    <a:lnTo>
                      <a:pt x="1679466" y="333185"/>
                    </a:lnTo>
                    <a:lnTo>
                      <a:pt x="1681590" y="330299"/>
                    </a:lnTo>
                    <a:lnTo>
                      <a:pt x="1683261" y="325142"/>
                    </a:lnTo>
                    <a:lnTo>
                      <a:pt x="1686601" y="319986"/>
                    </a:lnTo>
                    <a:lnTo>
                      <a:pt x="1690688" y="315737"/>
                    </a:lnTo>
                    <a:lnTo>
                      <a:pt x="1694628" y="312559"/>
                    </a:lnTo>
                    <a:lnTo>
                      <a:pt x="1701455" y="311651"/>
                    </a:lnTo>
                    <a:lnTo>
                      <a:pt x="1703725" y="307256"/>
                    </a:lnTo>
                    <a:lnTo>
                      <a:pt x="1707811" y="304078"/>
                    </a:lnTo>
                    <a:lnTo>
                      <a:pt x="1709627" y="299992"/>
                    </a:lnTo>
                    <a:lnTo>
                      <a:pt x="1709481" y="293473"/>
                    </a:lnTo>
                    <a:lnTo>
                      <a:pt x="1706141" y="295597"/>
                    </a:lnTo>
                    <a:lnTo>
                      <a:pt x="1701892" y="294235"/>
                    </a:lnTo>
                    <a:lnTo>
                      <a:pt x="1701892" y="293473"/>
                    </a:lnTo>
                    <a:lnTo>
                      <a:pt x="1707503" y="291657"/>
                    </a:lnTo>
                    <a:lnTo>
                      <a:pt x="1709627" y="291657"/>
                    </a:lnTo>
                    <a:lnTo>
                      <a:pt x="1712206" y="287862"/>
                    </a:lnTo>
                    <a:lnTo>
                      <a:pt x="1714784" y="287862"/>
                    </a:lnTo>
                    <a:lnTo>
                      <a:pt x="1718416" y="285592"/>
                    </a:lnTo>
                    <a:lnTo>
                      <a:pt x="1719925" y="282560"/>
                    </a:lnTo>
                    <a:cubicBezTo>
                      <a:pt x="1719925" y="282560"/>
                      <a:pt x="1720379" y="280581"/>
                      <a:pt x="1719471" y="280581"/>
                    </a:cubicBezTo>
                    <a:cubicBezTo>
                      <a:pt x="1718562" y="280581"/>
                      <a:pt x="1714168" y="279673"/>
                      <a:pt x="1714168" y="279673"/>
                    </a:cubicBezTo>
                    <a:lnTo>
                      <a:pt x="1712352" y="277403"/>
                    </a:lnTo>
                    <a:lnTo>
                      <a:pt x="1714930" y="277403"/>
                    </a:lnTo>
                    <a:lnTo>
                      <a:pt x="1717654" y="278765"/>
                    </a:lnTo>
                    <a:lnTo>
                      <a:pt x="1719632" y="278765"/>
                    </a:lnTo>
                    <a:lnTo>
                      <a:pt x="1722665" y="279219"/>
                    </a:lnTo>
                    <a:lnTo>
                      <a:pt x="1726151" y="277403"/>
                    </a:lnTo>
                    <a:lnTo>
                      <a:pt x="1730546" y="275133"/>
                    </a:lnTo>
                    <a:lnTo>
                      <a:pt x="1734340" y="272863"/>
                    </a:lnTo>
                    <a:lnTo>
                      <a:pt x="1733886" y="270430"/>
                    </a:lnTo>
                    <a:lnTo>
                      <a:pt x="1734794" y="270430"/>
                    </a:lnTo>
                    <a:lnTo>
                      <a:pt x="1738881" y="266490"/>
                    </a:lnTo>
                    <a:lnTo>
                      <a:pt x="1740859" y="264674"/>
                    </a:lnTo>
                    <a:lnTo>
                      <a:pt x="1747524" y="264674"/>
                    </a:lnTo>
                    <a:lnTo>
                      <a:pt x="1750248" y="262403"/>
                    </a:lnTo>
                    <a:lnTo>
                      <a:pt x="1751918" y="258463"/>
                    </a:lnTo>
                    <a:lnTo>
                      <a:pt x="1753280" y="254831"/>
                    </a:lnTo>
                    <a:lnTo>
                      <a:pt x="1754642" y="251198"/>
                    </a:lnTo>
                    <a:lnTo>
                      <a:pt x="1756150" y="249074"/>
                    </a:lnTo>
                    <a:lnTo>
                      <a:pt x="1760545" y="247258"/>
                    </a:lnTo>
                    <a:cubicBezTo>
                      <a:pt x="1760545" y="247258"/>
                      <a:pt x="1763431" y="246204"/>
                      <a:pt x="1763885" y="246042"/>
                    </a:cubicBezTo>
                    <a:cubicBezTo>
                      <a:pt x="1764339" y="245880"/>
                      <a:pt x="1767372" y="244988"/>
                      <a:pt x="1767372" y="244988"/>
                    </a:cubicBezTo>
                    <a:lnTo>
                      <a:pt x="1770550" y="241047"/>
                    </a:lnTo>
                    <a:lnTo>
                      <a:pt x="1772220" y="237561"/>
                    </a:lnTo>
                    <a:lnTo>
                      <a:pt x="1774199" y="236507"/>
                    </a:lnTo>
                    <a:lnTo>
                      <a:pt x="1771620" y="234999"/>
                    </a:lnTo>
                    <a:lnTo>
                      <a:pt x="1775561" y="233945"/>
                    </a:lnTo>
                    <a:lnTo>
                      <a:pt x="1779955" y="227280"/>
                    </a:lnTo>
                    <a:lnTo>
                      <a:pt x="1783588" y="221361"/>
                    </a:lnTo>
                    <a:lnTo>
                      <a:pt x="1787836" y="214843"/>
                    </a:lnTo>
                    <a:lnTo>
                      <a:pt x="1787690" y="208924"/>
                    </a:lnTo>
                    <a:cubicBezTo>
                      <a:pt x="1787690" y="208924"/>
                      <a:pt x="1786182" y="208616"/>
                      <a:pt x="1785712" y="208924"/>
                    </a:cubicBezTo>
                    <a:cubicBezTo>
                      <a:pt x="1785258" y="209232"/>
                      <a:pt x="1784042" y="208794"/>
                      <a:pt x="1784042" y="208794"/>
                    </a:cubicBezTo>
                    <a:lnTo>
                      <a:pt x="1784804" y="206200"/>
                    </a:lnTo>
                    <a:lnTo>
                      <a:pt x="1787982" y="206200"/>
                    </a:lnTo>
                    <a:cubicBezTo>
                      <a:pt x="1787982" y="206200"/>
                      <a:pt x="1788744" y="204383"/>
                      <a:pt x="1788290" y="204383"/>
                    </a:cubicBezTo>
                    <a:lnTo>
                      <a:pt x="1784950" y="204383"/>
                    </a:lnTo>
                    <a:cubicBezTo>
                      <a:pt x="1784804" y="204383"/>
                      <a:pt x="1781463" y="200589"/>
                      <a:pt x="1781463" y="200589"/>
                    </a:cubicBezTo>
                    <a:lnTo>
                      <a:pt x="1778431" y="203167"/>
                    </a:lnTo>
                    <a:lnTo>
                      <a:pt x="1772820" y="202567"/>
                    </a:lnTo>
                    <a:lnTo>
                      <a:pt x="1770242" y="202875"/>
                    </a:lnTo>
                    <a:lnTo>
                      <a:pt x="1769480" y="200605"/>
                    </a:lnTo>
                    <a:lnTo>
                      <a:pt x="1770842" y="199697"/>
                    </a:lnTo>
                    <a:cubicBezTo>
                      <a:pt x="1770842" y="199697"/>
                      <a:pt x="1771442" y="201059"/>
                      <a:pt x="1772058" y="201059"/>
                    </a:cubicBezTo>
                    <a:cubicBezTo>
                      <a:pt x="1772674" y="201059"/>
                      <a:pt x="1775545" y="201205"/>
                      <a:pt x="1775998" y="201059"/>
                    </a:cubicBezTo>
                    <a:cubicBezTo>
                      <a:pt x="1776453" y="200913"/>
                      <a:pt x="1777815" y="198935"/>
                      <a:pt x="1778431" y="198935"/>
                    </a:cubicBezTo>
                    <a:cubicBezTo>
                      <a:pt x="1779047" y="198935"/>
                      <a:pt x="1782971" y="200151"/>
                      <a:pt x="1782971" y="200151"/>
                    </a:cubicBezTo>
                    <a:lnTo>
                      <a:pt x="1784334" y="200459"/>
                    </a:lnTo>
                    <a:lnTo>
                      <a:pt x="1784479" y="201675"/>
                    </a:lnTo>
                    <a:lnTo>
                      <a:pt x="1787820" y="203183"/>
                    </a:lnTo>
                    <a:cubicBezTo>
                      <a:pt x="1787820" y="203183"/>
                      <a:pt x="1788728" y="198935"/>
                      <a:pt x="1788128" y="198935"/>
                    </a:cubicBezTo>
                    <a:cubicBezTo>
                      <a:pt x="1787528" y="198935"/>
                      <a:pt x="1784642" y="199389"/>
                      <a:pt x="1784187" y="198935"/>
                    </a:cubicBezTo>
                    <a:cubicBezTo>
                      <a:pt x="1783733" y="198481"/>
                      <a:pt x="1780555" y="197119"/>
                      <a:pt x="1780555" y="197119"/>
                    </a:cubicBezTo>
                    <a:lnTo>
                      <a:pt x="1779501" y="194086"/>
                    </a:lnTo>
                    <a:lnTo>
                      <a:pt x="1778739" y="192108"/>
                    </a:lnTo>
                    <a:lnTo>
                      <a:pt x="1779955" y="190130"/>
                    </a:lnTo>
                    <a:lnTo>
                      <a:pt x="1779193" y="186643"/>
                    </a:lnTo>
                    <a:lnTo>
                      <a:pt x="1776161" y="188006"/>
                    </a:lnTo>
                    <a:lnTo>
                      <a:pt x="1772366" y="190276"/>
                    </a:lnTo>
                    <a:lnTo>
                      <a:pt x="1773420" y="193000"/>
                    </a:lnTo>
                    <a:lnTo>
                      <a:pt x="1772820" y="195124"/>
                    </a:lnTo>
                    <a:lnTo>
                      <a:pt x="1770696" y="195124"/>
                    </a:lnTo>
                    <a:lnTo>
                      <a:pt x="1768718" y="193454"/>
                    </a:lnTo>
                    <a:lnTo>
                      <a:pt x="1768718" y="190568"/>
                    </a:lnTo>
                    <a:lnTo>
                      <a:pt x="1770226" y="189059"/>
                    </a:lnTo>
                    <a:lnTo>
                      <a:pt x="1769010" y="186627"/>
                    </a:lnTo>
                    <a:lnTo>
                      <a:pt x="1769155" y="185119"/>
                    </a:lnTo>
                    <a:lnTo>
                      <a:pt x="1765815" y="182849"/>
                    </a:lnTo>
                    <a:lnTo>
                      <a:pt x="1765669" y="181341"/>
                    </a:lnTo>
                    <a:lnTo>
                      <a:pt x="1768248" y="183011"/>
                    </a:lnTo>
                    <a:cubicBezTo>
                      <a:pt x="1768248" y="183011"/>
                      <a:pt x="1770226" y="182865"/>
                      <a:pt x="1770372" y="182411"/>
                    </a:cubicBezTo>
                    <a:cubicBezTo>
                      <a:pt x="1770518" y="181957"/>
                      <a:pt x="1770826" y="179833"/>
                      <a:pt x="1770826" y="179833"/>
                    </a:cubicBezTo>
                    <a:lnTo>
                      <a:pt x="1768847" y="178017"/>
                    </a:lnTo>
                    <a:lnTo>
                      <a:pt x="1766415" y="176509"/>
                    </a:lnTo>
                    <a:lnTo>
                      <a:pt x="1763691" y="176509"/>
                    </a:lnTo>
                    <a:lnTo>
                      <a:pt x="1762329" y="174076"/>
                    </a:lnTo>
                    <a:lnTo>
                      <a:pt x="1761420" y="172098"/>
                    </a:lnTo>
                    <a:lnTo>
                      <a:pt x="1758242" y="169666"/>
                    </a:lnTo>
                    <a:lnTo>
                      <a:pt x="1762783" y="171482"/>
                    </a:lnTo>
                    <a:lnTo>
                      <a:pt x="1764761" y="172244"/>
                    </a:lnTo>
                    <a:lnTo>
                      <a:pt x="1766269" y="172390"/>
                    </a:lnTo>
                    <a:lnTo>
                      <a:pt x="1770064" y="176184"/>
                    </a:lnTo>
                    <a:lnTo>
                      <a:pt x="1772496" y="178308"/>
                    </a:lnTo>
                    <a:lnTo>
                      <a:pt x="1774766" y="179817"/>
                    </a:lnTo>
                    <a:lnTo>
                      <a:pt x="1776582" y="181487"/>
                    </a:lnTo>
                    <a:cubicBezTo>
                      <a:pt x="1776582" y="181487"/>
                      <a:pt x="1774458" y="182249"/>
                      <a:pt x="1776128" y="182995"/>
                    </a:cubicBezTo>
                    <a:cubicBezTo>
                      <a:pt x="1777799" y="183757"/>
                      <a:pt x="1780523" y="183757"/>
                      <a:pt x="1780523" y="183757"/>
                    </a:cubicBezTo>
                    <a:lnTo>
                      <a:pt x="1782193" y="184211"/>
                    </a:lnTo>
                    <a:lnTo>
                      <a:pt x="1784171" y="185719"/>
                    </a:lnTo>
                    <a:lnTo>
                      <a:pt x="1785225" y="187389"/>
                    </a:lnTo>
                    <a:lnTo>
                      <a:pt x="1785225" y="189822"/>
                    </a:lnTo>
                    <a:lnTo>
                      <a:pt x="1783555" y="192400"/>
                    </a:lnTo>
                    <a:lnTo>
                      <a:pt x="1781431" y="194670"/>
                    </a:lnTo>
                    <a:lnTo>
                      <a:pt x="1784009" y="196032"/>
                    </a:lnTo>
                    <a:lnTo>
                      <a:pt x="1786587" y="193146"/>
                    </a:lnTo>
                    <a:lnTo>
                      <a:pt x="1787804" y="189205"/>
                    </a:lnTo>
                    <a:lnTo>
                      <a:pt x="1787804" y="186319"/>
                    </a:lnTo>
                    <a:lnTo>
                      <a:pt x="1789020" y="183433"/>
                    </a:lnTo>
                    <a:lnTo>
                      <a:pt x="1791598" y="175406"/>
                    </a:lnTo>
                    <a:lnTo>
                      <a:pt x="1791290" y="169649"/>
                    </a:lnTo>
                    <a:lnTo>
                      <a:pt x="1791144" y="164493"/>
                    </a:lnTo>
                    <a:lnTo>
                      <a:pt x="1789636" y="162677"/>
                    </a:lnTo>
                    <a:lnTo>
                      <a:pt x="1788128" y="165109"/>
                    </a:lnTo>
                    <a:lnTo>
                      <a:pt x="1786620" y="164801"/>
                    </a:lnTo>
                    <a:lnTo>
                      <a:pt x="1786766" y="168741"/>
                    </a:lnTo>
                    <a:lnTo>
                      <a:pt x="1783733" y="171465"/>
                    </a:lnTo>
                    <a:lnTo>
                      <a:pt x="1783588" y="169195"/>
                    </a:lnTo>
                    <a:lnTo>
                      <a:pt x="1784804" y="166763"/>
                    </a:lnTo>
                    <a:cubicBezTo>
                      <a:pt x="1784804" y="166763"/>
                      <a:pt x="1784042" y="160844"/>
                      <a:pt x="1784042" y="160390"/>
                    </a:cubicBezTo>
                    <a:cubicBezTo>
                      <a:pt x="1784042" y="159936"/>
                      <a:pt x="1784187" y="156142"/>
                      <a:pt x="1784187" y="155688"/>
                    </a:cubicBezTo>
                    <a:cubicBezTo>
                      <a:pt x="1784187" y="155233"/>
                      <a:pt x="1783425" y="151293"/>
                      <a:pt x="1783425" y="151293"/>
                    </a:cubicBezTo>
                    <a:lnTo>
                      <a:pt x="1782663" y="150385"/>
                    </a:lnTo>
                    <a:cubicBezTo>
                      <a:pt x="1782663" y="150385"/>
                      <a:pt x="1782971" y="147953"/>
                      <a:pt x="1783117" y="147045"/>
                    </a:cubicBezTo>
                    <a:cubicBezTo>
                      <a:pt x="1783263" y="146136"/>
                      <a:pt x="1782209" y="139164"/>
                      <a:pt x="1782209" y="139164"/>
                    </a:cubicBezTo>
                    <a:cubicBezTo>
                      <a:pt x="1782209" y="139164"/>
                      <a:pt x="1780231" y="138564"/>
                      <a:pt x="1779939" y="137947"/>
                    </a:cubicBezTo>
                    <a:cubicBezTo>
                      <a:pt x="1779647" y="137331"/>
                      <a:pt x="1778723" y="134461"/>
                      <a:pt x="1778723" y="134461"/>
                    </a:cubicBezTo>
                    <a:lnTo>
                      <a:pt x="1776599" y="135223"/>
                    </a:lnTo>
                    <a:lnTo>
                      <a:pt x="1772966" y="135531"/>
                    </a:lnTo>
                    <a:lnTo>
                      <a:pt x="1772658" y="141142"/>
                    </a:lnTo>
                    <a:lnTo>
                      <a:pt x="1776599" y="140542"/>
                    </a:lnTo>
                    <a:lnTo>
                      <a:pt x="1777652" y="141596"/>
                    </a:lnTo>
                    <a:lnTo>
                      <a:pt x="1780231" y="143720"/>
                    </a:lnTo>
                    <a:lnTo>
                      <a:pt x="1780377" y="147661"/>
                    </a:lnTo>
                    <a:lnTo>
                      <a:pt x="1778398" y="143866"/>
                    </a:lnTo>
                    <a:cubicBezTo>
                      <a:pt x="1778398" y="143866"/>
                      <a:pt x="1777344" y="143412"/>
                      <a:pt x="1777182" y="143866"/>
                    </a:cubicBezTo>
                    <a:cubicBezTo>
                      <a:pt x="1777036" y="144320"/>
                      <a:pt x="1776582" y="145682"/>
                      <a:pt x="1776582" y="145682"/>
                    </a:cubicBezTo>
                    <a:lnTo>
                      <a:pt x="1775528" y="143866"/>
                    </a:lnTo>
                    <a:lnTo>
                      <a:pt x="1773258" y="145374"/>
                    </a:lnTo>
                    <a:lnTo>
                      <a:pt x="1774312" y="147953"/>
                    </a:lnTo>
                    <a:lnTo>
                      <a:pt x="1773258" y="150677"/>
                    </a:lnTo>
                    <a:lnTo>
                      <a:pt x="1769918" y="152039"/>
                    </a:lnTo>
                    <a:lnTo>
                      <a:pt x="1765069" y="152639"/>
                    </a:lnTo>
                    <a:lnTo>
                      <a:pt x="1770534" y="149007"/>
                    </a:lnTo>
                    <a:lnTo>
                      <a:pt x="1770080" y="146428"/>
                    </a:lnTo>
                    <a:lnTo>
                      <a:pt x="1769026" y="143704"/>
                    </a:lnTo>
                    <a:lnTo>
                      <a:pt x="1769026" y="141434"/>
                    </a:lnTo>
                    <a:lnTo>
                      <a:pt x="1767047" y="141288"/>
                    </a:lnTo>
                    <a:lnTo>
                      <a:pt x="1763415" y="138856"/>
                    </a:lnTo>
                    <a:lnTo>
                      <a:pt x="1762961" y="136731"/>
                    </a:lnTo>
                    <a:lnTo>
                      <a:pt x="1767210" y="139164"/>
                    </a:lnTo>
                    <a:lnTo>
                      <a:pt x="1766902" y="135369"/>
                    </a:lnTo>
                    <a:lnTo>
                      <a:pt x="1767664" y="133699"/>
                    </a:lnTo>
                    <a:lnTo>
                      <a:pt x="1766902" y="130359"/>
                    </a:lnTo>
                    <a:lnTo>
                      <a:pt x="1769172" y="130359"/>
                    </a:lnTo>
                    <a:lnTo>
                      <a:pt x="1769318" y="128850"/>
                    </a:lnTo>
                    <a:lnTo>
                      <a:pt x="1766594" y="127942"/>
                    </a:lnTo>
                    <a:lnTo>
                      <a:pt x="1762653" y="122786"/>
                    </a:lnTo>
                    <a:lnTo>
                      <a:pt x="1760075" y="120061"/>
                    </a:lnTo>
                    <a:lnTo>
                      <a:pt x="1758859" y="117175"/>
                    </a:lnTo>
                    <a:lnTo>
                      <a:pt x="1757350" y="121116"/>
                    </a:lnTo>
                    <a:lnTo>
                      <a:pt x="1755226" y="123548"/>
                    </a:lnTo>
                    <a:lnTo>
                      <a:pt x="1753556" y="126272"/>
                    </a:lnTo>
                    <a:lnTo>
                      <a:pt x="1752502" y="127326"/>
                    </a:lnTo>
                    <a:lnTo>
                      <a:pt x="1751286" y="129596"/>
                    </a:lnTo>
                    <a:lnTo>
                      <a:pt x="1751286" y="132321"/>
                    </a:lnTo>
                    <a:lnTo>
                      <a:pt x="1751886" y="134137"/>
                    </a:lnTo>
                    <a:lnTo>
                      <a:pt x="1751740" y="137023"/>
                    </a:lnTo>
                    <a:lnTo>
                      <a:pt x="1750686" y="134445"/>
                    </a:lnTo>
                    <a:lnTo>
                      <a:pt x="1750232" y="129288"/>
                    </a:lnTo>
                    <a:lnTo>
                      <a:pt x="1751286" y="124894"/>
                    </a:lnTo>
                    <a:lnTo>
                      <a:pt x="1753864" y="122169"/>
                    </a:lnTo>
                    <a:lnTo>
                      <a:pt x="1755534" y="118683"/>
                    </a:lnTo>
                    <a:lnTo>
                      <a:pt x="1756296" y="117175"/>
                    </a:lnTo>
                    <a:lnTo>
                      <a:pt x="1755243" y="113381"/>
                    </a:lnTo>
                    <a:cubicBezTo>
                      <a:pt x="1755243" y="113381"/>
                      <a:pt x="1753264" y="111402"/>
                      <a:pt x="1753118" y="110948"/>
                    </a:cubicBezTo>
                    <a:cubicBezTo>
                      <a:pt x="1752972" y="110494"/>
                      <a:pt x="1755404" y="109554"/>
                      <a:pt x="1755404" y="109554"/>
                    </a:cubicBezTo>
                    <a:lnTo>
                      <a:pt x="1759021" y="111710"/>
                    </a:lnTo>
                    <a:lnTo>
                      <a:pt x="1760691" y="113981"/>
                    </a:lnTo>
                    <a:lnTo>
                      <a:pt x="1761599" y="117921"/>
                    </a:lnTo>
                    <a:lnTo>
                      <a:pt x="1764323" y="119137"/>
                    </a:lnTo>
                    <a:lnTo>
                      <a:pt x="1765685" y="119899"/>
                    </a:lnTo>
                    <a:lnTo>
                      <a:pt x="1764323" y="120661"/>
                    </a:lnTo>
                    <a:cubicBezTo>
                      <a:pt x="1764323" y="120661"/>
                      <a:pt x="1765085" y="122478"/>
                      <a:pt x="1765831" y="122640"/>
                    </a:cubicBezTo>
                    <a:cubicBezTo>
                      <a:pt x="1766577" y="122802"/>
                      <a:pt x="1770372" y="121132"/>
                      <a:pt x="1769318" y="119916"/>
                    </a:cubicBezTo>
                    <a:cubicBezTo>
                      <a:pt x="1768263" y="118699"/>
                      <a:pt x="1767501" y="117483"/>
                      <a:pt x="1767047" y="117337"/>
                    </a:cubicBezTo>
                    <a:cubicBezTo>
                      <a:pt x="1766594" y="117191"/>
                      <a:pt x="1765069" y="117483"/>
                      <a:pt x="1765069" y="117483"/>
                    </a:cubicBezTo>
                    <a:lnTo>
                      <a:pt x="1763561" y="113689"/>
                    </a:lnTo>
                    <a:lnTo>
                      <a:pt x="1765069" y="110754"/>
                    </a:lnTo>
                    <a:lnTo>
                      <a:pt x="1767193" y="114597"/>
                    </a:lnTo>
                    <a:cubicBezTo>
                      <a:pt x="1767193" y="114597"/>
                      <a:pt x="1765831" y="109894"/>
                      <a:pt x="1765831" y="109294"/>
                    </a:cubicBezTo>
                    <a:cubicBezTo>
                      <a:pt x="1765831" y="108694"/>
                      <a:pt x="1763853" y="102775"/>
                      <a:pt x="1763853" y="102775"/>
                    </a:cubicBezTo>
                    <a:lnTo>
                      <a:pt x="1761275" y="101559"/>
                    </a:lnTo>
                    <a:lnTo>
                      <a:pt x="1758842" y="101559"/>
                    </a:lnTo>
                    <a:lnTo>
                      <a:pt x="1761420" y="103992"/>
                    </a:lnTo>
                    <a:lnTo>
                      <a:pt x="1759605" y="104300"/>
                    </a:lnTo>
                    <a:lnTo>
                      <a:pt x="1755810" y="102938"/>
                    </a:lnTo>
                    <a:lnTo>
                      <a:pt x="1752923" y="102630"/>
                    </a:lnTo>
                    <a:cubicBezTo>
                      <a:pt x="1752923" y="102630"/>
                      <a:pt x="1752324" y="104446"/>
                      <a:pt x="1752615" y="104900"/>
                    </a:cubicBezTo>
                    <a:cubicBezTo>
                      <a:pt x="1752923" y="105354"/>
                      <a:pt x="1754885" y="107332"/>
                      <a:pt x="1754885" y="107332"/>
                    </a:cubicBezTo>
                    <a:lnTo>
                      <a:pt x="1755194" y="109343"/>
                    </a:lnTo>
                    <a:lnTo>
                      <a:pt x="1753118" y="110592"/>
                    </a:lnTo>
                    <a:lnTo>
                      <a:pt x="1751156" y="108937"/>
                    </a:lnTo>
                    <a:lnTo>
                      <a:pt x="1750816" y="107543"/>
                    </a:lnTo>
                    <a:lnTo>
                      <a:pt x="1748367" y="105354"/>
                    </a:lnTo>
                    <a:lnTo>
                      <a:pt x="1743065" y="104754"/>
                    </a:lnTo>
                    <a:lnTo>
                      <a:pt x="1742302" y="101576"/>
                    </a:lnTo>
                    <a:lnTo>
                      <a:pt x="1744281" y="99905"/>
                    </a:lnTo>
                    <a:lnTo>
                      <a:pt x="1745188" y="97019"/>
                    </a:lnTo>
                    <a:lnTo>
                      <a:pt x="1742156" y="98235"/>
                    </a:lnTo>
                    <a:lnTo>
                      <a:pt x="1737000" y="97019"/>
                    </a:lnTo>
                    <a:lnTo>
                      <a:pt x="1735638" y="99143"/>
                    </a:lnTo>
                    <a:cubicBezTo>
                      <a:pt x="1735638" y="99143"/>
                      <a:pt x="1735183" y="97927"/>
                      <a:pt x="1735037" y="97019"/>
                    </a:cubicBezTo>
                    <a:cubicBezTo>
                      <a:pt x="1734892" y="96111"/>
                      <a:pt x="1733676" y="95511"/>
                      <a:pt x="1733821" y="95041"/>
                    </a:cubicBezTo>
                    <a:cubicBezTo>
                      <a:pt x="1733967" y="94586"/>
                      <a:pt x="1735946" y="92770"/>
                      <a:pt x="1735946" y="92770"/>
                    </a:cubicBezTo>
                    <a:lnTo>
                      <a:pt x="1739886" y="92008"/>
                    </a:lnTo>
                    <a:lnTo>
                      <a:pt x="1737308" y="88522"/>
                    </a:lnTo>
                    <a:lnTo>
                      <a:pt x="1733967" y="90030"/>
                    </a:lnTo>
                    <a:lnTo>
                      <a:pt x="1730627" y="90938"/>
                    </a:lnTo>
                    <a:lnTo>
                      <a:pt x="1731843" y="92754"/>
                    </a:lnTo>
                    <a:lnTo>
                      <a:pt x="1729119" y="93208"/>
                    </a:lnTo>
                    <a:lnTo>
                      <a:pt x="1726087" y="94424"/>
                    </a:lnTo>
                    <a:lnTo>
                      <a:pt x="1724270" y="92608"/>
                    </a:lnTo>
                    <a:lnTo>
                      <a:pt x="1724416" y="91100"/>
                    </a:lnTo>
                    <a:cubicBezTo>
                      <a:pt x="1724416" y="91100"/>
                      <a:pt x="1721530" y="90954"/>
                      <a:pt x="1721076" y="90954"/>
                    </a:cubicBezTo>
                    <a:cubicBezTo>
                      <a:pt x="1720622" y="90954"/>
                      <a:pt x="1717898" y="92170"/>
                      <a:pt x="1717898" y="92170"/>
                    </a:cubicBezTo>
                    <a:lnTo>
                      <a:pt x="1717898" y="93387"/>
                    </a:lnTo>
                    <a:lnTo>
                      <a:pt x="1714865" y="95203"/>
                    </a:lnTo>
                    <a:lnTo>
                      <a:pt x="1712287" y="97019"/>
                    </a:lnTo>
                    <a:lnTo>
                      <a:pt x="1710017" y="96419"/>
                    </a:lnTo>
                    <a:lnTo>
                      <a:pt x="1709108" y="98089"/>
                    </a:lnTo>
                    <a:cubicBezTo>
                      <a:pt x="1709108" y="98089"/>
                      <a:pt x="1709108" y="97035"/>
                      <a:pt x="1708655" y="96727"/>
                    </a:cubicBezTo>
                    <a:cubicBezTo>
                      <a:pt x="1708201" y="96419"/>
                      <a:pt x="1705476" y="95819"/>
                      <a:pt x="1704860" y="95365"/>
                    </a:cubicBezTo>
                    <a:cubicBezTo>
                      <a:pt x="1704260" y="94911"/>
                      <a:pt x="1702136" y="92478"/>
                      <a:pt x="1702136" y="92478"/>
                    </a:cubicBezTo>
                    <a:lnTo>
                      <a:pt x="1699866" y="92478"/>
                    </a:lnTo>
                    <a:lnTo>
                      <a:pt x="1697887" y="91116"/>
                    </a:lnTo>
                    <a:lnTo>
                      <a:pt x="1694401" y="94003"/>
                    </a:lnTo>
                    <a:lnTo>
                      <a:pt x="1692277" y="93857"/>
                    </a:lnTo>
                    <a:lnTo>
                      <a:pt x="1689553" y="94765"/>
                    </a:lnTo>
                    <a:lnTo>
                      <a:pt x="1680763" y="95073"/>
                    </a:lnTo>
                    <a:lnTo>
                      <a:pt x="1678639" y="93857"/>
                    </a:lnTo>
                    <a:lnTo>
                      <a:pt x="1676061" y="95673"/>
                    </a:lnTo>
                    <a:lnTo>
                      <a:pt x="1673937" y="96273"/>
                    </a:lnTo>
                    <a:lnTo>
                      <a:pt x="1676823" y="92333"/>
                    </a:lnTo>
                    <a:lnTo>
                      <a:pt x="1676061" y="91116"/>
                    </a:lnTo>
                    <a:lnTo>
                      <a:pt x="1674553" y="91878"/>
                    </a:lnTo>
                    <a:lnTo>
                      <a:pt x="1669704" y="92333"/>
                    </a:lnTo>
                    <a:lnTo>
                      <a:pt x="1667726" y="93387"/>
                    </a:lnTo>
                    <a:lnTo>
                      <a:pt x="1668326" y="99143"/>
                    </a:lnTo>
                    <a:lnTo>
                      <a:pt x="1669834" y="100197"/>
                    </a:lnTo>
                    <a:lnTo>
                      <a:pt x="1669234" y="102467"/>
                    </a:lnTo>
                    <a:lnTo>
                      <a:pt x="1669234" y="105808"/>
                    </a:lnTo>
                    <a:cubicBezTo>
                      <a:pt x="1669234" y="106408"/>
                      <a:pt x="1668018" y="108532"/>
                      <a:pt x="1668018" y="108532"/>
                    </a:cubicBezTo>
                    <a:lnTo>
                      <a:pt x="1666202" y="111110"/>
                    </a:lnTo>
                    <a:lnTo>
                      <a:pt x="1663477" y="113835"/>
                    </a:lnTo>
                    <a:lnTo>
                      <a:pt x="1661207" y="114289"/>
                    </a:lnTo>
                    <a:lnTo>
                      <a:pt x="1658775" y="112472"/>
                    </a:lnTo>
                    <a:lnTo>
                      <a:pt x="1657105" y="111256"/>
                    </a:lnTo>
                    <a:lnTo>
                      <a:pt x="1653164" y="111256"/>
                    </a:lnTo>
                    <a:lnTo>
                      <a:pt x="1652856" y="114597"/>
                    </a:lnTo>
                    <a:lnTo>
                      <a:pt x="1650732" y="112472"/>
                    </a:lnTo>
                    <a:lnTo>
                      <a:pt x="1647553" y="113235"/>
                    </a:lnTo>
                    <a:lnTo>
                      <a:pt x="1645738" y="115959"/>
                    </a:lnTo>
                    <a:lnTo>
                      <a:pt x="1644229" y="113835"/>
                    </a:lnTo>
                    <a:lnTo>
                      <a:pt x="1642105" y="114289"/>
                    </a:lnTo>
                    <a:lnTo>
                      <a:pt x="1638765" y="113235"/>
                    </a:lnTo>
                    <a:lnTo>
                      <a:pt x="1638164" y="111110"/>
                    </a:lnTo>
                    <a:lnTo>
                      <a:pt x="1637257" y="107932"/>
                    </a:lnTo>
                    <a:lnTo>
                      <a:pt x="1638927" y="106116"/>
                    </a:lnTo>
                    <a:lnTo>
                      <a:pt x="1640143" y="107932"/>
                    </a:lnTo>
                    <a:lnTo>
                      <a:pt x="1642867" y="106716"/>
                    </a:lnTo>
                    <a:lnTo>
                      <a:pt x="1643921" y="103829"/>
                    </a:lnTo>
                    <a:lnTo>
                      <a:pt x="1644683" y="100943"/>
                    </a:lnTo>
                    <a:cubicBezTo>
                      <a:pt x="1644683" y="100943"/>
                      <a:pt x="1644829" y="99127"/>
                      <a:pt x="1644829" y="98673"/>
                    </a:cubicBezTo>
                    <a:cubicBezTo>
                      <a:pt x="1644829" y="98219"/>
                      <a:pt x="1644375" y="94878"/>
                      <a:pt x="1644375" y="94878"/>
                    </a:cubicBezTo>
                    <a:lnTo>
                      <a:pt x="1644067" y="93208"/>
                    </a:lnTo>
                    <a:lnTo>
                      <a:pt x="1646500" y="94570"/>
                    </a:lnTo>
                    <a:lnTo>
                      <a:pt x="1648316" y="92300"/>
                    </a:lnTo>
                    <a:lnTo>
                      <a:pt x="1649532" y="91246"/>
                    </a:lnTo>
                    <a:lnTo>
                      <a:pt x="1649532" y="88522"/>
                    </a:lnTo>
                    <a:lnTo>
                      <a:pt x="1650586" y="85635"/>
                    </a:lnTo>
                    <a:lnTo>
                      <a:pt x="1653618" y="86398"/>
                    </a:lnTo>
                    <a:lnTo>
                      <a:pt x="1654834" y="84419"/>
                    </a:lnTo>
                    <a:lnTo>
                      <a:pt x="1653618" y="83203"/>
                    </a:lnTo>
                    <a:lnTo>
                      <a:pt x="1657867" y="80933"/>
                    </a:lnTo>
                    <a:lnTo>
                      <a:pt x="1654526" y="79425"/>
                    </a:lnTo>
                    <a:lnTo>
                      <a:pt x="1657105" y="78209"/>
                    </a:lnTo>
                    <a:lnTo>
                      <a:pt x="1659083" y="75776"/>
                    </a:lnTo>
                    <a:lnTo>
                      <a:pt x="1657105" y="74560"/>
                    </a:lnTo>
                    <a:lnTo>
                      <a:pt x="1654834" y="73344"/>
                    </a:lnTo>
                    <a:lnTo>
                      <a:pt x="1654526" y="71366"/>
                    </a:lnTo>
                    <a:lnTo>
                      <a:pt x="1655580" y="69695"/>
                    </a:lnTo>
                    <a:lnTo>
                      <a:pt x="1653910" y="67717"/>
                    </a:lnTo>
                    <a:lnTo>
                      <a:pt x="1651932" y="68479"/>
                    </a:lnTo>
                    <a:lnTo>
                      <a:pt x="1649808" y="68787"/>
                    </a:lnTo>
                    <a:lnTo>
                      <a:pt x="1650116" y="66663"/>
                    </a:lnTo>
                    <a:lnTo>
                      <a:pt x="1647991" y="66663"/>
                    </a:lnTo>
                    <a:lnTo>
                      <a:pt x="1647683" y="65447"/>
                    </a:lnTo>
                    <a:lnTo>
                      <a:pt x="1645251" y="63631"/>
                    </a:lnTo>
                    <a:lnTo>
                      <a:pt x="1644035" y="63631"/>
                    </a:lnTo>
                    <a:lnTo>
                      <a:pt x="1644635" y="65755"/>
                    </a:lnTo>
                    <a:lnTo>
                      <a:pt x="1642202" y="65609"/>
                    </a:lnTo>
                    <a:lnTo>
                      <a:pt x="1642965" y="67733"/>
                    </a:lnTo>
                    <a:lnTo>
                      <a:pt x="1640694" y="68787"/>
                    </a:lnTo>
                    <a:lnTo>
                      <a:pt x="1640694" y="66063"/>
                    </a:lnTo>
                    <a:lnTo>
                      <a:pt x="1638424" y="67571"/>
                    </a:lnTo>
                    <a:cubicBezTo>
                      <a:pt x="1638424" y="67571"/>
                      <a:pt x="1637970" y="64993"/>
                      <a:pt x="1637516" y="64847"/>
                    </a:cubicBezTo>
                    <a:cubicBezTo>
                      <a:pt x="1637062" y="64701"/>
                      <a:pt x="1632521" y="63631"/>
                      <a:pt x="1632521" y="63631"/>
                    </a:cubicBezTo>
                    <a:lnTo>
                      <a:pt x="1629035" y="67263"/>
                    </a:lnTo>
                    <a:lnTo>
                      <a:pt x="1626911" y="68171"/>
                    </a:lnTo>
                    <a:lnTo>
                      <a:pt x="1623279" y="69679"/>
                    </a:lnTo>
                    <a:lnTo>
                      <a:pt x="1621771" y="70895"/>
                    </a:lnTo>
                    <a:lnTo>
                      <a:pt x="1619500" y="70587"/>
                    </a:lnTo>
                    <a:lnTo>
                      <a:pt x="1616922" y="69225"/>
                    </a:lnTo>
                    <a:lnTo>
                      <a:pt x="1617068" y="67863"/>
                    </a:lnTo>
                    <a:lnTo>
                      <a:pt x="1620554" y="67263"/>
                    </a:lnTo>
                    <a:lnTo>
                      <a:pt x="1621608" y="67717"/>
                    </a:lnTo>
                    <a:lnTo>
                      <a:pt x="1624333" y="67263"/>
                    </a:lnTo>
                    <a:lnTo>
                      <a:pt x="1623733" y="63631"/>
                    </a:lnTo>
                    <a:lnTo>
                      <a:pt x="1625095" y="63631"/>
                    </a:lnTo>
                    <a:lnTo>
                      <a:pt x="1625695" y="58328"/>
                    </a:lnTo>
                    <a:cubicBezTo>
                      <a:pt x="1625695" y="58328"/>
                      <a:pt x="1623570" y="60598"/>
                      <a:pt x="1623117" y="60452"/>
                    </a:cubicBezTo>
                    <a:cubicBezTo>
                      <a:pt x="1622663" y="60306"/>
                      <a:pt x="1621300" y="58020"/>
                      <a:pt x="1620684" y="58328"/>
                    </a:cubicBezTo>
                    <a:cubicBezTo>
                      <a:pt x="1620084" y="58636"/>
                      <a:pt x="1617506" y="62268"/>
                      <a:pt x="1617506" y="62268"/>
                    </a:cubicBezTo>
                    <a:lnTo>
                      <a:pt x="1614781" y="62723"/>
                    </a:lnTo>
                    <a:lnTo>
                      <a:pt x="1611603" y="60906"/>
                    </a:lnTo>
                    <a:lnTo>
                      <a:pt x="1609479" y="64085"/>
                    </a:lnTo>
                    <a:cubicBezTo>
                      <a:pt x="1609479" y="64085"/>
                      <a:pt x="1608263" y="63031"/>
                      <a:pt x="1607663" y="63031"/>
                    </a:cubicBezTo>
                    <a:lnTo>
                      <a:pt x="1604630" y="63031"/>
                    </a:lnTo>
                    <a:cubicBezTo>
                      <a:pt x="1604630" y="63031"/>
                      <a:pt x="1602814" y="59236"/>
                      <a:pt x="1602360" y="59398"/>
                    </a:cubicBezTo>
                    <a:cubicBezTo>
                      <a:pt x="1601906" y="59544"/>
                      <a:pt x="1600090" y="61377"/>
                      <a:pt x="1600090" y="61377"/>
                    </a:cubicBezTo>
                    <a:lnTo>
                      <a:pt x="1592663" y="61523"/>
                    </a:lnTo>
                    <a:lnTo>
                      <a:pt x="1590993" y="60160"/>
                    </a:lnTo>
                    <a:cubicBezTo>
                      <a:pt x="1590993" y="60160"/>
                      <a:pt x="1592663" y="58733"/>
                      <a:pt x="1593117" y="58312"/>
                    </a:cubicBezTo>
                    <a:cubicBezTo>
                      <a:pt x="1593571" y="57890"/>
                      <a:pt x="1597203" y="58312"/>
                      <a:pt x="1597203" y="58312"/>
                    </a:cubicBezTo>
                    <a:lnTo>
                      <a:pt x="1599020" y="55604"/>
                    </a:lnTo>
                    <a:lnTo>
                      <a:pt x="1602814" y="54096"/>
                    </a:lnTo>
                    <a:cubicBezTo>
                      <a:pt x="1602814" y="54096"/>
                      <a:pt x="1604938" y="52880"/>
                      <a:pt x="1605539" y="54096"/>
                    </a:cubicBezTo>
                    <a:cubicBezTo>
                      <a:pt x="1606138" y="55312"/>
                      <a:pt x="1608425" y="53561"/>
                      <a:pt x="1608425" y="53561"/>
                    </a:cubicBezTo>
                    <a:lnTo>
                      <a:pt x="1610695" y="51826"/>
                    </a:lnTo>
                    <a:lnTo>
                      <a:pt x="1614781" y="50917"/>
                    </a:lnTo>
                    <a:lnTo>
                      <a:pt x="1617052" y="49101"/>
                    </a:lnTo>
                    <a:lnTo>
                      <a:pt x="1619030" y="45761"/>
                    </a:lnTo>
                    <a:lnTo>
                      <a:pt x="1617668" y="45761"/>
                    </a:lnTo>
                    <a:lnTo>
                      <a:pt x="1619484" y="43491"/>
                    </a:lnTo>
                    <a:cubicBezTo>
                      <a:pt x="1619484" y="43491"/>
                      <a:pt x="1621463" y="42891"/>
                      <a:pt x="1621608" y="41983"/>
                    </a:cubicBezTo>
                    <a:cubicBezTo>
                      <a:pt x="1621754" y="41075"/>
                      <a:pt x="1623879" y="37588"/>
                      <a:pt x="1623879" y="37588"/>
                    </a:cubicBezTo>
                    <a:lnTo>
                      <a:pt x="1624641" y="34410"/>
                    </a:lnTo>
                    <a:lnTo>
                      <a:pt x="1626149" y="34410"/>
                    </a:lnTo>
                    <a:lnTo>
                      <a:pt x="1627511" y="35772"/>
                    </a:lnTo>
                    <a:lnTo>
                      <a:pt x="1630089" y="36372"/>
                    </a:lnTo>
                    <a:lnTo>
                      <a:pt x="1631305" y="37588"/>
                    </a:lnTo>
                    <a:lnTo>
                      <a:pt x="1633430" y="37442"/>
                    </a:lnTo>
                    <a:cubicBezTo>
                      <a:pt x="1633430" y="37442"/>
                      <a:pt x="1633884" y="34410"/>
                      <a:pt x="1633576" y="34410"/>
                    </a:cubicBezTo>
                    <a:cubicBezTo>
                      <a:pt x="1633267" y="34410"/>
                      <a:pt x="1631451" y="33356"/>
                      <a:pt x="1631451" y="33356"/>
                    </a:cubicBezTo>
                    <a:cubicBezTo>
                      <a:pt x="1631451" y="33356"/>
                      <a:pt x="1630543" y="32140"/>
                      <a:pt x="1630089" y="31848"/>
                    </a:cubicBezTo>
                    <a:cubicBezTo>
                      <a:pt x="1629635" y="31540"/>
                      <a:pt x="1628273" y="30794"/>
                      <a:pt x="1628273" y="30794"/>
                    </a:cubicBezTo>
                    <a:lnTo>
                      <a:pt x="1627673" y="27761"/>
                    </a:lnTo>
                    <a:lnTo>
                      <a:pt x="1626457" y="25637"/>
                    </a:lnTo>
                    <a:lnTo>
                      <a:pt x="1627057" y="22151"/>
                    </a:lnTo>
                    <a:lnTo>
                      <a:pt x="1626749" y="19264"/>
                    </a:lnTo>
                    <a:lnTo>
                      <a:pt x="1624933" y="17140"/>
                    </a:lnTo>
                    <a:lnTo>
                      <a:pt x="1621754" y="17140"/>
                    </a:lnTo>
                    <a:lnTo>
                      <a:pt x="1620084" y="18048"/>
                    </a:lnTo>
                    <a:lnTo>
                      <a:pt x="1614928" y="18048"/>
                    </a:lnTo>
                    <a:lnTo>
                      <a:pt x="1609625" y="14708"/>
                    </a:lnTo>
                    <a:lnTo>
                      <a:pt x="1605830" y="13037"/>
                    </a:lnTo>
                    <a:lnTo>
                      <a:pt x="1604160" y="11367"/>
                    </a:lnTo>
                    <a:lnTo>
                      <a:pt x="1604014" y="7281"/>
                    </a:lnTo>
                    <a:lnTo>
                      <a:pt x="1602344" y="5303"/>
                    </a:lnTo>
                    <a:lnTo>
                      <a:pt x="1598857" y="5303"/>
                    </a:lnTo>
                    <a:lnTo>
                      <a:pt x="1596425" y="6973"/>
                    </a:lnTo>
                    <a:lnTo>
                      <a:pt x="1593085" y="5303"/>
                    </a:lnTo>
                    <a:lnTo>
                      <a:pt x="1592777" y="3794"/>
                    </a:lnTo>
                    <a:lnTo>
                      <a:pt x="1596717" y="1670"/>
                    </a:lnTo>
                    <a:lnTo>
                      <a:pt x="1592014" y="0"/>
                    </a:lnTo>
                    <a:lnTo>
                      <a:pt x="1585804" y="3032"/>
                    </a:lnTo>
                    <a:lnTo>
                      <a:pt x="1583988" y="5611"/>
                    </a:lnTo>
                    <a:lnTo>
                      <a:pt x="1583842" y="6827"/>
                    </a:lnTo>
                    <a:lnTo>
                      <a:pt x="1581264" y="9405"/>
                    </a:lnTo>
                    <a:lnTo>
                      <a:pt x="1579480" y="10913"/>
                    </a:lnTo>
                    <a:lnTo>
                      <a:pt x="1574745" y="11675"/>
                    </a:lnTo>
                    <a:lnTo>
                      <a:pt x="1572166" y="8951"/>
                    </a:lnTo>
                    <a:lnTo>
                      <a:pt x="1567918" y="13491"/>
                    </a:lnTo>
                    <a:lnTo>
                      <a:pt x="1564886" y="15162"/>
                    </a:lnTo>
                    <a:lnTo>
                      <a:pt x="1566102" y="16524"/>
                    </a:lnTo>
                    <a:lnTo>
                      <a:pt x="1564123" y="19556"/>
                    </a:lnTo>
                    <a:lnTo>
                      <a:pt x="1560491" y="21826"/>
                    </a:lnTo>
                    <a:lnTo>
                      <a:pt x="1558513" y="22426"/>
                    </a:lnTo>
                    <a:lnTo>
                      <a:pt x="1558059" y="25005"/>
                    </a:lnTo>
                    <a:lnTo>
                      <a:pt x="1556242" y="25459"/>
                    </a:lnTo>
                    <a:lnTo>
                      <a:pt x="1555026" y="29853"/>
                    </a:lnTo>
                    <a:cubicBezTo>
                      <a:pt x="1555026" y="29853"/>
                      <a:pt x="1553664" y="31977"/>
                      <a:pt x="1553210" y="31977"/>
                    </a:cubicBezTo>
                    <a:cubicBezTo>
                      <a:pt x="1552756" y="31977"/>
                      <a:pt x="1549416" y="33194"/>
                      <a:pt x="1549416" y="33194"/>
                    </a:cubicBezTo>
                    <a:lnTo>
                      <a:pt x="1546692" y="34864"/>
                    </a:lnTo>
                    <a:lnTo>
                      <a:pt x="1547146" y="36842"/>
                    </a:lnTo>
                    <a:lnTo>
                      <a:pt x="1546092" y="38658"/>
                    </a:lnTo>
                    <a:lnTo>
                      <a:pt x="1544876" y="41237"/>
                    </a:lnTo>
                    <a:lnTo>
                      <a:pt x="1541989" y="44269"/>
                    </a:lnTo>
                    <a:lnTo>
                      <a:pt x="1539865" y="46847"/>
                    </a:lnTo>
                    <a:lnTo>
                      <a:pt x="1537886" y="49734"/>
                    </a:lnTo>
                    <a:lnTo>
                      <a:pt x="1536524" y="52458"/>
                    </a:lnTo>
                    <a:lnTo>
                      <a:pt x="1534254" y="55636"/>
                    </a:lnTo>
                    <a:lnTo>
                      <a:pt x="1532746" y="57615"/>
                    </a:lnTo>
                    <a:lnTo>
                      <a:pt x="1530930" y="60647"/>
                    </a:lnTo>
                    <a:lnTo>
                      <a:pt x="1530784" y="63987"/>
                    </a:lnTo>
                    <a:lnTo>
                      <a:pt x="1531384" y="67166"/>
                    </a:lnTo>
                    <a:lnTo>
                      <a:pt x="1531530" y="69290"/>
                    </a:lnTo>
                    <a:lnTo>
                      <a:pt x="1530476" y="71268"/>
                    </a:lnTo>
                    <a:lnTo>
                      <a:pt x="1528206" y="70506"/>
                    </a:lnTo>
                    <a:lnTo>
                      <a:pt x="1527606" y="71268"/>
                    </a:lnTo>
                    <a:lnTo>
                      <a:pt x="1525790" y="71414"/>
                    </a:lnTo>
                    <a:lnTo>
                      <a:pt x="1525336" y="75663"/>
                    </a:lnTo>
                    <a:lnTo>
                      <a:pt x="1524119" y="78841"/>
                    </a:lnTo>
                    <a:lnTo>
                      <a:pt x="1522903" y="81565"/>
                    </a:lnTo>
                    <a:lnTo>
                      <a:pt x="1522903" y="83836"/>
                    </a:lnTo>
                    <a:lnTo>
                      <a:pt x="1524719" y="88230"/>
                    </a:lnTo>
                    <a:lnTo>
                      <a:pt x="1526081" y="90046"/>
                    </a:lnTo>
                    <a:lnTo>
                      <a:pt x="1528660" y="90954"/>
                    </a:lnTo>
                    <a:lnTo>
                      <a:pt x="1529876" y="91862"/>
                    </a:lnTo>
                    <a:lnTo>
                      <a:pt x="1530022" y="94132"/>
                    </a:lnTo>
                    <a:lnTo>
                      <a:pt x="1528660" y="96565"/>
                    </a:lnTo>
                    <a:lnTo>
                      <a:pt x="1528060" y="100197"/>
                    </a:lnTo>
                    <a:lnTo>
                      <a:pt x="1528060" y="102775"/>
                    </a:lnTo>
                    <a:lnTo>
                      <a:pt x="1528206" y="104754"/>
                    </a:lnTo>
                    <a:lnTo>
                      <a:pt x="1526990" y="107024"/>
                    </a:lnTo>
                    <a:lnTo>
                      <a:pt x="1526535" y="108840"/>
                    </a:lnTo>
                    <a:lnTo>
                      <a:pt x="1523357" y="109894"/>
                    </a:lnTo>
                    <a:lnTo>
                      <a:pt x="1526990" y="113981"/>
                    </a:lnTo>
                    <a:lnTo>
                      <a:pt x="1534724" y="114889"/>
                    </a:lnTo>
                    <a:lnTo>
                      <a:pt x="1536703" y="118521"/>
                    </a:lnTo>
                    <a:lnTo>
                      <a:pt x="1541243" y="118829"/>
                    </a:lnTo>
                    <a:lnTo>
                      <a:pt x="1542297" y="120645"/>
                    </a:lnTo>
                    <a:lnTo>
                      <a:pt x="1547000" y="123078"/>
                    </a:lnTo>
                    <a:cubicBezTo>
                      <a:pt x="1547000" y="123078"/>
                      <a:pt x="1548362" y="122932"/>
                      <a:pt x="1548670" y="123386"/>
                    </a:cubicBezTo>
                    <a:cubicBezTo>
                      <a:pt x="1548978" y="123840"/>
                      <a:pt x="1554881" y="128234"/>
                      <a:pt x="1554881" y="128234"/>
                    </a:cubicBezTo>
                    <a:lnTo>
                      <a:pt x="1547308" y="127926"/>
                    </a:lnTo>
                    <a:cubicBezTo>
                      <a:pt x="1547308" y="127926"/>
                      <a:pt x="1543821" y="125494"/>
                      <a:pt x="1543367" y="125040"/>
                    </a:cubicBezTo>
                    <a:cubicBezTo>
                      <a:pt x="1542913" y="124586"/>
                      <a:pt x="1540643" y="121861"/>
                      <a:pt x="1540643" y="121861"/>
                    </a:cubicBezTo>
                    <a:lnTo>
                      <a:pt x="1537157" y="120645"/>
                    </a:lnTo>
                    <a:lnTo>
                      <a:pt x="1532908" y="120337"/>
                    </a:lnTo>
                    <a:cubicBezTo>
                      <a:pt x="1532908" y="120337"/>
                      <a:pt x="1532308" y="118667"/>
                      <a:pt x="1531854" y="118521"/>
                    </a:cubicBezTo>
                    <a:cubicBezTo>
                      <a:pt x="1531400" y="118375"/>
                      <a:pt x="1528514" y="118067"/>
                      <a:pt x="1527768" y="118521"/>
                    </a:cubicBezTo>
                    <a:cubicBezTo>
                      <a:pt x="1527006" y="118975"/>
                      <a:pt x="1525952" y="119737"/>
                      <a:pt x="1525952" y="119737"/>
                    </a:cubicBezTo>
                    <a:lnTo>
                      <a:pt x="1525806" y="117759"/>
                    </a:lnTo>
                    <a:lnTo>
                      <a:pt x="1525660" y="115180"/>
                    </a:lnTo>
                    <a:lnTo>
                      <a:pt x="1523390" y="114581"/>
                    </a:lnTo>
                    <a:cubicBezTo>
                      <a:pt x="1523390" y="114581"/>
                      <a:pt x="1523989" y="111402"/>
                      <a:pt x="1523244" y="111548"/>
                    </a:cubicBezTo>
                    <a:cubicBezTo>
                      <a:pt x="1522482" y="111694"/>
                      <a:pt x="1519611" y="114272"/>
                      <a:pt x="1519611" y="114272"/>
                    </a:cubicBezTo>
                    <a:lnTo>
                      <a:pt x="1514763" y="115780"/>
                    </a:lnTo>
                    <a:lnTo>
                      <a:pt x="1507790" y="116543"/>
                    </a:lnTo>
                    <a:lnTo>
                      <a:pt x="1500509" y="116543"/>
                    </a:lnTo>
                    <a:cubicBezTo>
                      <a:pt x="1500509" y="116543"/>
                      <a:pt x="1497331" y="118667"/>
                      <a:pt x="1496877" y="118667"/>
                    </a:cubicBezTo>
                    <a:cubicBezTo>
                      <a:pt x="1496423" y="118667"/>
                      <a:pt x="1492628" y="118359"/>
                      <a:pt x="1492628" y="118359"/>
                    </a:cubicBezTo>
                    <a:lnTo>
                      <a:pt x="1488996" y="117143"/>
                    </a:lnTo>
                    <a:lnTo>
                      <a:pt x="1486272" y="115635"/>
                    </a:lnTo>
                    <a:lnTo>
                      <a:pt x="1482931" y="113818"/>
                    </a:lnTo>
                    <a:lnTo>
                      <a:pt x="1479753" y="114581"/>
                    </a:lnTo>
                    <a:lnTo>
                      <a:pt x="1479753" y="118067"/>
                    </a:lnTo>
                    <a:lnTo>
                      <a:pt x="1480515" y="120191"/>
                    </a:lnTo>
                    <a:lnTo>
                      <a:pt x="1482639" y="121553"/>
                    </a:lnTo>
                    <a:lnTo>
                      <a:pt x="1483093" y="125186"/>
                    </a:lnTo>
                    <a:lnTo>
                      <a:pt x="1484002" y="127618"/>
                    </a:lnTo>
                    <a:lnTo>
                      <a:pt x="1485980" y="126402"/>
                    </a:lnTo>
                    <a:lnTo>
                      <a:pt x="1488866" y="127910"/>
                    </a:lnTo>
                    <a:lnTo>
                      <a:pt x="1490374" y="130342"/>
                    </a:lnTo>
                    <a:lnTo>
                      <a:pt x="1491282" y="132775"/>
                    </a:lnTo>
                    <a:lnTo>
                      <a:pt x="1493261" y="134137"/>
                    </a:lnTo>
                    <a:lnTo>
                      <a:pt x="1497801" y="135191"/>
                    </a:lnTo>
                    <a:lnTo>
                      <a:pt x="1495369" y="137007"/>
                    </a:lnTo>
                    <a:lnTo>
                      <a:pt x="1495369" y="138985"/>
                    </a:lnTo>
                    <a:lnTo>
                      <a:pt x="1497947" y="142326"/>
                    </a:lnTo>
                    <a:lnTo>
                      <a:pt x="1499455" y="145050"/>
                    </a:lnTo>
                    <a:lnTo>
                      <a:pt x="1500509" y="148844"/>
                    </a:lnTo>
                    <a:lnTo>
                      <a:pt x="1500963" y="152331"/>
                    </a:lnTo>
                    <a:lnTo>
                      <a:pt x="1500963" y="153839"/>
                    </a:lnTo>
                    <a:lnTo>
                      <a:pt x="1503233" y="155509"/>
                    </a:lnTo>
                    <a:lnTo>
                      <a:pt x="1504903" y="157017"/>
                    </a:lnTo>
                    <a:lnTo>
                      <a:pt x="1505504" y="159287"/>
                    </a:lnTo>
                    <a:lnTo>
                      <a:pt x="1504903" y="161558"/>
                    </a:lnTo>
                    <a:cubicBezTo>
                      <a:pt x="1504903" y="161558"/>
                      <a:pt x="1502633" y="161412"/>
                      <a:pt x="1502179" y="161412"/>
                    </a:cubicBezTo>
                    <a:cubicBezTo>
                      <a:pt x="1501725" y="161412"/>
                      <a:pt x="1500509" y="158833"/>
                      <a:pt x="1500509" y="158833"/>
                    </a:cubicBezTo>
                    <a:cubicBezTo>
                      <a:pt x="1500509" y="158833"/>
                      <a:pt x="1499909" y="158525"/>
                      <a:pt x="1499455" y="158525"/>
                    </a:cubicBezTo>
                    <a:cubicBezTo>
                      <a:pt x="1499001" y="158525"/>
                      <a:pt x="1497947" y="160341"/>
                      <a:pt x="1497947" y="160341"/>
                    </a:cubicBezTo>
                    <a:lnTo>
                      <a:pt x="1499309" y="163974"/>
                    </a:lnTo>
                    <a:lnTo>
                      <a:pt x="1500363" y="165644"/>
                    </a:lnTo>
                    <a:lnTo>
                      <a:pt x="1499909" y="169730"/>
                    </a:lnTo>
                    <a:lnTo>
                      <a:pt x="1501888" y="173363"/>
                    </a:lnTo>
                    <a:lnTo>
                      <a:pt x="1497801" y="175033"/>
                    </a:lnTo>
                    <a:lnTo>
                      <a:pt x="1495677" y="175633"/>
                    </a:lnTo>
                    <a:lnTo>
                      <a:pt x="1492953" y="175779"/>
                    </a:lnTo>
                    <a:lnTo>
                      <a:pt x="1488866" y="178811"/>
                    </a:lnTo>
                    <a:lnTo>
                      <a:pt x="1489466" y="176541"/>
                    </a:lnTo>
                    <a:lnTo>
                      <a:pt x="1494007" y="172455"/>
                    </a:lnTo>
                    <a:lnTo>
                      <a:pt x="1496277" y="169114"/>
                    </a:lnTo>
                    <a:lnTo>
                      <a:pt x="1496585" y="166390"/>
                    </a:lnTo>
                    <a:lnTo>
                      <a:pt x="1495369" y="163503"/>
                    </a:lnTo>
                    <a:cubicBezTo>
                      <a:pt x="1495369" y="163503"/>
                      <a:pt x="1495060" y="161071"/>
                      <a:pt x="1495369" y="160617"/>
                    </a:cubicBezTo>
                    <a:cubicBezTo>
                      <a:pt x="1495677" y="160163"/>
                      <a:pt x="1498709" y="156369"/>
                      <a:pt x="1498709" y="156369"/>
                    </a:cubicBezTo>
                    <a:lnTo>
                      <a:pt x="1499163" y="155006"/>
                    </a:lnTo>
                    <a:lnTo>
                      <a:pt x="1499017" y="151374"/>
                    </a:lnTo>
                    <a:lnTo>
                      <a:pt x="1498109" y="149558"/>
                    </a:lnTo>
                    <a:lnTo>
                      <a:pt x="1495839" y="149558"/>
                    </a:lnTo>
                    <a:lnTo>
                      <a:pt x="1494623" y="151536"/>
                    </a:lnTo>
                    <a:lnTo>
                      <a:pt x="1492190" y="147596"/>
                    </a:lnTo>
                    <a:lnTo>
                      <a:pt x="1494915" y="142747"/>
                    </a:lnTo>
                    <a:lnTo>
                      <a:pt x="1489920" y="145780"/>
                    </a:lnTo>
                    <a:cubicBezTo>
                      <a:pt x="1489920" y="145780"/>
                      <a:pt x="1485834" y="145180"/>
                      <a:pt x="1485834" y="144726"/>
                    </a:cubicBezTo>
                    <a:lnTo>
                      <a:pt x="1485834" y="142747"/>
                    </a:lnTo>
                    <a:lnTo>
                      <a:pt x="1488866" y="140623"/>
                    </a:lnTo>
                    <a:lnTo>
                      <a:pt x="1489320" y="138353"/>
                    </a:lnTo>
                    <a:cubicBezTo>
                      <a:pt x="1489320" y="138353"/>
                      <a:pt x="1487342" y="140623"/>
                      <a:pt x="1486742" y="139715"/>
                    </a:cubicBezTo>
                    <a:cubicBezTo>
                      <a:pt x="1486142" y="138807"/>
                      <a:pt x="1485072" y="137899"/>
                      <a:pt x="1485072" y="137899"/>
                    </a:cubicBezTo>
                    <a:lnTo>
                      <a:pt x="1483401" y="137753"/>
                    </a:lnTo>
                    <a:lnTo>
                      <a:pt x="1480969" y="137607"/>
                    </a:lnTo>
                    <a:lnTo>
                      <a:pt x="1479607" y="139877"/>
                    </a:lnTo>
                    <a:lnTo>
                      <a:pt x="1478099" y="137753"/>
                    </a:lnTo>
                    <a:lnTo>
                      <a:pt x="1479007" y="134120"/>
                    </a:lnTo>
                    <a:lnTo>
                      <a:pt x="1475666" y="135629"/>
                    </a:lnTo>
                    <a:lnTo>
                      <a:pt x="1471418" y="140169"/>
                    </a:lnTo>
                    <a:lnTo>
                      <a:pt x="1465353" y="142601"/>
                    </a:lnTo>
                    <a:lnTo>
                      <a:pt x="1462013" y="144109"/>
                    </a:lnTo>
                    <a:lnTo>
                      <a:pt x="1461867" y="145326"/>
                    </a:lnTo>
                    <a:lnTo>
                      <a:pt x="1460651" y="146088"/>
                    </a:lnTo>
                    <a:lnTo>
                      <a:pt x="1463537" y="147304"/>
                    </a:lnTo>
                    <a:lnTo>
                      <a:pt x="1464445" y="148358"/>
                    </a:lnTo>
                    <a:lnTo>
                      <a:pt x="1467332" y="148358"/>
                    </a:lnTo>
                    <a:lnTo>
                      <a:pt x="1463991" y="150336"/>
                    </a:lnTo>
                    <a:lnTo>
                      <a:pt x="1461867" y="152461"/>
                    </a:lnTo>
                    <a:lnTo>
                      <a:pt x="1458835" y="152769"/>
                    </a:lnTo>
                    <a:lnTo>
                      <a:pt x="1458689" y="150644"/>
                    </a:lnTo>
                    <a:lnTo>
                      <a:pt x="1457181" y="150190"/>
                    </a:lnTo>
                    <a:lnTo>
                      <a:pt x="1457326" y="148828"/>
                    </a:lnTo>
                    <a:lnTo>
                      <a:pt x="1453078" y="152169"/>
                    </a:lnTo>
                    <a:lnTo>
                      <a:pt x="1456710" y="154601"/>
                    </a:lnTo>
                    <a:lnTo>
                      <a:pt x="1457926" y="158396"/>
                    </a:lnTo>
                    <a:cubicBezTo>
                      <a:pt x="1457926" y="158396"/>
                      <a:pt x="1455948" y="159158"/>
                      <a:pt x="1455202" y="158850"/>
                    </a:cubicBezTo>
                    <a:cubicBezTo>
                      <a:pt x="1454440" y="158541"/>
                      <a:pt x="1452024" y="157487"/>
                      <a:pt x="1451408" y="157487"/>
                    </a:cubicBezTo>
                    <a:cubicBezTo>
                      <a:pt x="1450792" y="157487"/>
                      <a:pt x="1448230" y="158250"/>
                      <a:pt x="1448067" y="158850"/>
                    </a:cubicBezTo>
                    <a:cubicBezTo>
                      <a:pt x="1447921" y="159450"/>
                      <a:pt x="1447467" y="161882"/>
                      <a:pt x="1447467" y="161882"/>
                    </a:cubicBezTo>
                    <a:lnTo>
                      <a:pt x="1444435" y="163098"/>
                    </a:lnTo>
                    <a:lnTo>
                      <a:pt x="1445797" y="159612"/>
                    </a:lnTo>
                    <a:lnTo>
                      <a:pt x="1444743" y="157341"/>
                    </a:lnTo>
                    <a:lnTo>
                      <a:pt x="1449138" y="149315"/>
                    </a:lnTo>
                    <a:cubicBezTo>
                      <a:pt x="1449138" y="149315"/>
                      <a:pt x="1444143" y="150677"/>
                      <a:pt x="1443673" y="150985"/>
                    </a:cubicBezTo>
                    <a:cubicBezTo>
                      <a:pt x="1443219" y="151293"/>
                      <a:pt x="1436554" y="155979"/>
                      <a:pt x="1436554" y="155979"/>
                    </a:cubicBezTo>
                    <a:lnTo>
                      <a:pt x="1436100" y="158558"/>
                    </a:lnTo>
                    <a:lnTo>
                      <a:pt x="1442473" y="155217"/>
                    </a:lnTo>
                    <a:lnTo>
                      <a:pt x="1443235" y="157033"/>
                    </a:lnTo>
                    <a:cubicBezTo>
                      <a:pt x="1443235" y="157033"/>
                      <a:pt x="1441257" y="158541"/>
                      <a:pt x="1440965" y="159158"/>
                    </a:cubicBezTo>
                    <a:cubicBezTo>
                      <a:pt x="1440673" y="159774"/>
                      <a:pt x="1439749" y="163244"/>
                      <a:pt x="1439749" y="163244"/>
                    </a:cubicBezTo>
                    <a:lnTo>
                      <a:pt x="1437770" y="164152"/>
                    </a:lnTo>
                    <a:lnTo>
                      <a:pt x="1437462" y="167784"/>
                    </a:lnTo>
                    <a:lnTo>
                      <a:pt x="1435646" y="165806"/>
                    </a:lnTo>
                    <a:lnTo>
                      <a:pt x="1433522" y="167168"/>
                    </a:lnTo>
                    <a:lnTo>
                      <a:pt x="1429435" y="167168"/>
                    </a:lnTo>
                    <a:lnTo>
                      <a:pt x="1433830" y="161104"/>
                    </a:lnTo>
                    <a:lnTo>
                      <a:pt x="1433522" y="158217"/>
                    </a:lnTo>
                    <a:lnTo>
                      <a:pt x="1430635" y="158363"/>
                    </a:lnTo>
                    <a:lnTo>
                      <a:pt x="1431690" y="156093"/>
                    </a:lnTo>
                    <a:lnTo>
                      <a:pt x="1428657" y="156239"/>
                    </a:lnTo>
                    <a:lnTo>
                      <a:pt x="1427295" y="156093"/>
                    </a:lnTo>
                    <a:lnTo>
                      <a:pt x="1425787" y="157001"/>
                    </a:lnTo>
                    <a:lnTo>
                      <a:pt x="1426387" y="158979"/>
                    </a:lnTo>
                    <a:lnTo>
                      <a:pt x="1426533" y="160795"/>
                    </a:lnTo>
                    <a:lnTo>
                      <a:pt x="1424554" y="161104"/>
                    </a:lnTo>
                    <a:lnTo>
                      <a:pt x="1423192" y="162612"/>
                    </a:lnTo>
                    <a:lnTo>
                      <a:pt x="1422884" y="160033"/>
                    </a:lnTo>
                    <a:lnTo>
                      <a:pt x="1420306" y="162158"/>
                    </a:lnTo>
                    <a:lnTo>
                      <a:pt x="1419398" y="164736"/>
                    </a:lnTo>
                    <a:lnTo>
                      <a:pt x="1417128" y="167168"/>
                    </a:lnTo>
                    <a:lnTo>
                      <a:pt x="1416528" y="170963"/>
                    </a:lnTo>
                    <a:lnTo>
                      <a:pt x="1414857" y="172017"/>
                    </a:lnTo>
                    <a:lnTo>
                      <a:pt x="1413495" y="170201"/>
                    </a:lnTo>
                    <a:lnTo>
                      <a:pt x="1411371" y="167930"/>
                    </a:lnTo>
                    <a:lnTo>
                      <a:pt x="1413495" y="165952"/>
                    </a:lnTo>
                    <a:lnTo>
                      <a:pt x="1415928" y="160650"/>
                    </a:lnTo>
                    <a:lnTo>
                      <a:pt x="1419868" y="157763"/>
                    </a:lnTo>
                    <a:lnTo>
                      <a:pt x="1421376" y="154731"/>
                    </a:lnTo>
                    <a:lnTo>
                      <a:pt x="1420468" y="151552"/>
                    </a:lnTo>
                    <a:lnTo>
                      <a:pt x="1423192" y="149736"/>
                    </a:lnTo>
                    <a:lnTo>
                      <a:pt x="1425171" y="149282"/>
                    </a:lnTo>
                    <a:lnTo>
                      <a:pt x="1423046" y="148066"/>
                    </a:lnTo>
                    <a:lnTo>
                      <a:pt x="1420776" y="148212"/>
                    </a:lnTo>
                    <a:lnTo>
                      <a:pt x="1420468" y="145634"/>
                    </a:lnTo>
                    <a:lnTo>
                      <a:pt x="1417436" y="145180"/>
                    </a:lnTo>
                    <a:lnTo>
                      <a:pt x="1418344" y="143509"/>
                    </a:lnTo>
                    <a:lnTo>
                      <a:pt x="1422284" y="144872"/>
                    </a:lnTo>
                    <a:lnTo>
                      <a:pt x="1424409" y="143963"/>
                    </a:lnTo>
                    <a:lnTo>
                      <a:pt x="1427133" y="145326"/>
                    </a:lnTo>
                    <a:lnTo>
                      <a:pt x="1428187" y="147450"/>
                    </a:lnTo>
                    <a:lnTo>
                      <a:pt x="1429403" y="145472"/>
                    </a:lnTo>
                    <a:lnTo>
                      <a:pt x="1429711" y="141839"/>
                    </a:lnTo>
                    <a:lnTo>
                      <a:pt x="1431835" y="144418"/>
                    </a:lnTo>
                    <a:lnTo>
                      <a:pt x="1431981" y="140169"/>
                    </a:lnTo>
                    <a:lnTo>
                      <a:pt x="1434560" y="136537"/>
                    </a:lnTo>
                    <a:lnTo>
                      <a:pt x="1435322" y="138969"/>
                    </a:lnTo>
                    <a:cubicBezTo>
                      <a:pt x="1435322" y="138969"/>
                      <a:pt x="1434868" y="143509"/>
                      <a:pt x="1435322" y="143363"/>
                    </a:cubicBezTo>
                    <a:cubicBezTo>
                      <a:pt x="1435776" y="143218"/>
                      <a:pt x="1437900" y="140185"/>
                      <a:pt x="1437900" y="140185"/>
                    </a:cubicBezTo>
                    <a:lnTo>
                      <a:pt x="1443202" y="138207"/>
                    </a:lnTo>
                    <a:lnTo>
                      <a:pt x="1439716" y="135775"/>
                    </a:lnTo>
                    <a:lnTo>
                      <a:pt x="1442894" y="131834"/>
                    </a:lnTo>
                    <a:lnTo>
                      <a:pt x="1441532" y="128202"/>
                    </a:lnTo>
                    <a:lnTo>
                      <a:pt x="1440024" y="130634"/>
                    </a:lnTo>
                    <a:lnTo>
                      <a:pt x="1438208" y="136553"/>
                    </a:lnTo>
                    <a:lnTo>
                      <a:pt x="1436084" y="135191"/>
                    </a:lnTo>
                    <a:lnTo>
                      <a:pt x="1435176" y="130942"/>
                    </a:lnTo>
                    <a:lnTo>
                      <a:pt x="1435776" y="128364"/>
                    </a:lnTo>
                    <a:lnTo>
                      <a:pt x="1433197" y="127602"/>
                    </a:lnTo>
                    <a:lnTo>
                      <a:pt x="1426533" y="127002"/>
                    </a:lnTo>
                    <a:lnTo>
                      <a:pt x="1425771" y="127310"/>
                    </a:lnTo>
                    <a:lnTo>
                      <a:pt x="1433051" y="129580"/>
                    </a:lnTo>
                    <a:lnTo>
                      <a:pt x="1433505" y="131850"/>
                    </a:lnTo>
                    <a:lnTo>
                      <a:pt x="1429873" y="130342"/>
                    </a:lnTo>
                    <a:lnTo>
                      <a:pt x="1426387" y="133067"/>
                    </a:lnTo>
                    <a:lnTo>
                      <a:pt x="1423663" y="135953"/>
                    </a:lnTo>
                    <a:lnTo>
                      <a:pt x="1421684" y="132321"/>
                    </a:lnTo>
                    <a:lnTo>
                      <a:pt x="1418960" y="134137"/>
                    </a:lnTo>
                    <a:lnTo>
                      <a:pt x="1417744" y="130796"/>
                    </a:lnTo>
                    <a:lnTo>
                      <a:pt x="1413949" y="131396"/>
                    </a:lnTo>
                    <a:lnTo>
                      <a:pt x="1413349" y="136245"/>
                    </a:lnTo>
                    <a:lnTo>
                      <a:pt x="1412133" y="136391"/>
                    </a:lnTo>
                    <a:lnTo>
                      <a:pt x="1410155" y="133812"/>
                    </a:lnTo>
                    <a:lnTo>
                      <a:pt x="1411663" y="132596"/>
                    </a:lnTo>
                    <a:lnTo>
                      <a:pt x="1406814" y="132288"/>
                    </a:lnTo>
                    <a:lnTo>
                      <a:pt x="1407415" y="134866"/>
                    </a:lnTo>
                    <a:lnTo>
                      <a:pt x="1405598" y="137591"/>
                    </a:lnTo>
                    <a:lnTo>
                      <a:pt x="1409847" y="139099"/>
                    </a:lnTo>
                    <a:cubicBezTo>
                      <a:pt x="1409847" y="139099"/>
                      <a:pt x="1410755" y="140607"/>
                      <a:pt x="1411209" y="140607"/>
                    </a:cubicBezTo>
                    <a:lnTo>
                      <a:pt x="1415003" y="140607"/>
                    </a:lnTo>
                    <a:lnTo>
                      <a:pt x="1414241" y="142731"/>
                    </a:lnTo>
                    <a:lnTo>
                      <a:pt x="1416511" y="143947"/>
                    </a:lnTo>
                    <a:lnTo>
                      <a:pt x="1416511" y="145001"/>
                    </a:lnTo>
                    <a:lnTo>
                      <a:pt x="1414533" y="145309"/>
                    </a:lnTo>
                    <a:lnTo>
                      <a:pt x="1412863" y="145001"/>
                    </a:lnTo>
                    <a:lnTo>
                      <a:pt x="1411355" y="143947"/>
                    </a:lnTo>
                    <a:lnTo>
                      <a:pt x="1409847" y="143947"/>
                    </a:lnTo>
                    <a:lnTo>
                      <a:pt x="1407723" y="142893"/>
                    </a:lnTo>
                    <a:lnTo>
                      <a:pt x="1407576" y="145326"/>
                    </a:lnTo>
                    <a:lnTo>
                      <a:pt x="1406523" y="147142"/>
                    </a:lnTo>
                    <a:lnTo>
                      <a:pt x="1405614" y="147742"/>
                    </a:lnTo>
                    <a:lnTo>
                      <a:pt x="1403490" y="146980"/>
                    </a:lnTo>
                    <a:lnTo>
                      <a:pt x="1401674" y="148796"/>
                    </a:lnTo>
                    <a:lnTo>
                      <a:pt x="1399242" y="147580"/>
                    </a:lnTo>
                    <a:lnTo>
                      <a:pt x="1397879" y="143785"/>
                    </a:lnTo>
                    <a:lnTo>
                      <a:pt x="1394247" y="143331"/>
                    </a:lnTo>
                    <a:lnTo>
                      <a:pt x="1390907" y="144385"/>
                    </a:lnTo>
                    <a:lnTo>
                      <a:pt x="1391215" y="145601"/>
                    </a:lnTo>
                    <a:lnTo>
                      <a:pt x="1395155" y="145455"/>
                    </a:lnTo>
                    <a:lnTo>
                      <a:pt x="1395463" y="146817"/>
                    </a:lnTo>
                    <a:lnTo>
                      <a:pt x="1392123" y="147580"/>
                    </a:lnTo>
                    <a:lnTo>
                      <a:pt x="1393485" y="150158"/>
                    </a:lnTo>
                    <a:lnTo>
                      <a:pt x="1389853" y="151374"/>
                    </a:lnTo>
                    <a:lnTo>
                      <a:pt x="1389253" y="150012"/>
                    </a:lnTo>
                    <a:lnTo>
                      <a:pt x="1387891" y="148650"/>
                    </a:lnTo>
                    <a:lnTo>
                      <a:pt x="1387583" y="145472"/>
                    </a:lnTo>
                    <a:lnTo>
                      <a:pt x="1385004" y="145926"/>
                    </a:lnTo>
                    <a:lnTo>
                      <a:pt x="1384096" y="148358"/>
                    </a:lnTo>
                    <a:lnTo>
                      <a:pt x="1382588" y="148212"/>
                    </a:lnTo>
                    <a:lnTo>
                      <a:pt x="1381534" y="146234"/>
                    </a:lnTo>
                    <a:lnTo>
                      <a:pt x="1380026" y="147288"/>
                    </a:lnTo>
                    <a:lnTo>
                      <a:pt x="1374561" y="146380"/>
                    </a:lnTo>
                    <a:lnTo>
                      <a:pt x="1373053" y="147288"/>
                    </a:lnTo>
                    <a:lnTo>
                      <a:pt x="1374107" y="149558"/>
                    </a:lnTo>
                    <a:lnTo>
                      <a:pt x="1375778" y="149104"/>
                    </a:lnTo>
                    <a:lnTo>
                      <a:pt x="1377594" y="150612"/>
                    </a:lnTo>
                    <a:lnTo>
                      <a:pt x="1379264" y="152282"/>
                    </a:lnTo>
                    <a:lnTo>
                      <a:pt x="1377448" y="152882"/>
                    </a:lnTo>
                    <a:lnTo>
                      <a:pt x="1374869" y="152736"/>
                    </a:lnTo>
                    <a:lnTo>
                      <a:pt x="1373653" y="151228"/>
                    </a:lnTo>
                    <a:lnTo>
                      <a:pt x="1373199" y="152736"/>
                    </a:lnTo>
                    <a:lnTo>
                      <a:pt x="1370621" y="152882"/>
                    </a:lnTo>
                    <a:lnTo>
                      <a:pt x="1368805" y="156514"/>
                    </a:lnTo>
                    <a:lnTo>
                      <a:pt x="1366826" y="156206"/>
                    </a:lnTo>
                    <a:lnTo>
                      <a:pt x="1367589" y="154390"/>
                    </a:lnTo>
                    <a:lnTo>
                      <a:pt x="1367281" y="152266"/>
                    </a:lnTo>
                    <a:lnTo>
                      <a:pt x="1365610" y="151812"/>
                    </a:lnTo>
                    <a:lnTo>
                      <a:pt x="1368188" y="149834"/>
                    </a:lnTo>
                    <a:lnTo>
                      <a:pt x="1367734" y="146655"/>
                    </a:lnTo>
                    <a:lnTo>
                      <a:pt x="1365464" y="149542"/>
                    </a:lnTo>
                    <a:lnTo>
                      <a:pt x="1365010" y="147417"/>
                    </a:lnTo>
                    <a:lnTo>
                      <a:pt x="1361670" y="148634"/>
                    </a:lnTo>
                    <a:lnTo>
                      <a:pt x="1363940" y="151066"/>
                    </a:lnTo>
                    <a:lnTo>
                      <a:pt x="1363940" y="154244"/>
                    </a:lnTo>
                    <a:lnTo>
                      <a:pt x="1361054" y="156823"/>
                    </a:lnTo>
                    <a:lnTo>
                      <a:pt x="1358475" y="154098"/>
                    </a:lnTo>
                    <a:lnTo>
                      <a:pt x="1359837" y="151520"/>
                    </a:lnTo>
                    <a:lnTo>
                      <a:pt x="1356805" y="154098"/>
                    </a:lnTo>
                    <a:lnTo>
                      <a:pt x="1356805" y="157131"/>
                    </a:lnTo>
                    <a:lnTo>
                      <a:pt x="1350140" y="156369"/>
                    </a:lnTo>
                    <a:lnTo>
                      <a:pt x="1349994" y="160163"/>
                    </a:lnTo>
                    <a:lnTo>
                      <a:pt x="1354989" y="160163"/>
                    </a:lnTo>
                    <a:lnTo>
                      <a:pt x="1356805" y="164558"/>
                    </a:lnTo>
                    <a:lnTo>
                      <a:pt x="1356351" y="166066"/>
                    </a:lnTo>
                    <a:lnTo>
                      <a:pt x="1360291" y="166974"/>
                    </a:lnTo>
                    <a:lnTo>
                      <a:pt x="1362270" y="165920"/>
                    </a:lnTo>
                    <a:lnTo>
                      <a:pt x="1359546" y="163341"/>
                    </a:lnTo>
                    <a:lnTo>
                      <a:pt x="1360453" y="162579"/>
                    </a:lnTo>
                    <a:lnTo>
                      <a:pt x="1361670" y="161525"/>
                    </a:lnTo>
                    <a:lnTo>
                      <a:pt x="1363648" y="160925"/>
                    </a:lnTo>
                    <a:lnTo>
                      <a:pt x="1365318" y="160779"/>
                    </a:lnTo>
                    <a:cubicBezTo>
                      <a:pt x="1365318" y="160779"/>
                      <a:pt x="1365172" y="162758"/>
                      <a:pt x="1365172" y="163212"/>
                    </a:cubicBezTo>
                    <a:cubicBezTo>
                      <a:pt x="1365172" y="163666"/>
                      <a:pt x="1367897" y="167006"/>
                      <a:pt x="1367897" y="167006"/>
                    </a:cubicBezTo>
                    <a:lnTo>
                      <a:pt x="1369405" y="167460"/>
                    </a:lnTo>
                    <a:lnTo>
                      <a:pt x="1369405" y="165482"/>
                    </a:lnTo>
                    <a:lnTo>
                      <a:pt x="1370459" y="161395"/>
                    </a:lnTo>
                    <a:lnTo>
                      <a:pt x="1371513" y="163374"/>
                    </a:lnTo>
                    <a:lnTo>
                      <a:pt x="1371205" y="165806"/>
                    </a:lnTo>
                    <a:lnTo>
                      <a:pt x="1373329" y="166860"/>
                    </a:lnTo>
                    <a:lnTo>
                      <a:pt x="1375761" y="164736"/>
                    </a:lnTo>
                    <a:lnTo>
                      <a:pt x="1380010" y="164282"/>
                    </a:lnTo>
                    <a:lnTo>
                      <a:pt x="1381988" y="162612"/>
                    </a:lnTo>
                    <a:lnTo>
                      <a:pt x="1382896" y="163666"/>
                    </a:lnTo>
                    <a:lnTo>
                      <a:pt x="1379102" y="165790"/>
                    </a:lnTo>
                    <a:lnTo>
                      <a:pt x="1377123" y="167768"/>
                    </a:lnTo>
                    <a:lnTo>
                      <a:pt x="1373491" y="168076"/>
                    </a:lnTo>
                    <a:lnTo>
                      <a:pt x="1367426" y="171109"/>
                    </a:lnTo>
                    <a:lnTo>
                      <a:pt x="1363486" y="173087"/>
                    </a:lnTo>
                    <a:lnTo>
                      <a:pt x="1358491" y="173849"/>
                    </a:lnTo>
                    <a:lnTo>
                      <a:pt x="1354243" y="175665"/>
                    </a:lnTo>
                    <a:lnTo>
                      <a:pt x="1348778" y="176427"/>
                    </a:lnTo>
                    <a:lnTo>
                      <a:pt x="1345600" y="179606"/>
                    </a:lnTo>
                    <a:lnTo>
                      <a:pt x="1340605" y="179460"/>
                    </a:lnTo>
                    <a:lnTo>
                      <a:pt x="1338935" y="181584"/>
                    </a:lnTo>
                    <a:cubicBezTo>
                      <a:pt x="1338935" y="181584"/>
                      <a:pt x="1337265" y="181276"/>
                      <a:pt x="1336811" y="181276"/>
                    </a:cubicBezTo>
                    <a:cubicBezTo>
                      <a:pt x="1336357" y="181276"/>
                      <a:pt x="1332870" y="182184"/>
                      <a:pt x="1332870" y="182184"/>
                    </a:cubicBezTo>
                    <a:lnTo>
                      <a:pt x="1333016" y="180514"/>
                    </a:lnTo>
                    <a:lnTo>
                      <a:pt x="1331201" y="180368"/>
                    </a:lnTo>
                    <a:lnTo>
                      <a:pt x="1329384" y="182946"/>
                    </a:lnTo>
                    <a:lnTo>
                      <a:pt x="1330600" y="185379"/>
                    </a:lnTo>
                    <a:lnTo>
                      <a:pt x="1330746" y="189011"/>
                    </a:lnTo>
                    <a:lnTo>
                      <a:pt x="1327860" y="188703"/>
                    </a:lnTo>
                    <a:lnTo>
                      <a:pt x="1326352" y="187341"/>
                    </a:lnTo>
                    <a:lnTo>
                      <a:pt x="1325136" y="189011"/>
                    </a:lnTo>
                    <a:lnTo>
                      <a:pt x="1322103" y="189465"/>
                    </a:lnTo>
                    <a:lnTo>
                      <a:pt x="1321957" y="186433"/>
                    </a:lnTo>
                    <a:lnTo>
                      <a:pt x="1319071" y="186433"/>
                    </a:lnTo>
                    <a:lnTo>
                      <a:pt x="1317255" y="190065"/>
                    </a:lnTo>
                    <a:lnTo>
                      <a:pt x="1315277" y="190373"/>
                    </a:lnTo>
                    <a:lnTo>
                      <a:pt x="1315277" y="185524"/>
                    </a:lnTo>
                    <a:lnTo>
                      <a:pt x="1313298" y="188103"/>
                    </a:lnTo>
                    <a:lnTo>
                      <a:pt x="1310720" y="188249"/>
                    </a:lnTo>
                    <a:lnTo>
                      <a:pt x="1309812" y="189757"/>
                    </a:lnTo>
                    <a:lnTo>
                      <a:pt x="1306633" y="191573"/>
                    </a:lnTo>
                    <a:lnTo>
                      <a:pt x="1301331" y="191427"/>
                    </a:lnTo>
                    <a:lnTo>
                      <a:pt x="1300731" y="192789"/>
                    </a:lnTo>
                    <a:lnTo>
                      <a:pt x="1296028" y="194151"/>
                    </a:lnTo>
                    <a:lnTo>
                      <a:pt x="1296028" y="195822"/>
                    </a:lnTo>
                    <a:cubicBezTo>
                      <a:pt x="1296028" y="196276"/>
                      <a:pt x="1298607" y="198400"/>
                      <a:pt x="1298607" y="198400"/>
                    </a:cubicBezTo>
                    <a:lnTo>
                      <a:pt x="1298461" y="199454"/>
                    </a:lnTo>
                    <a:lnTo>
                      <a:pt x="1295883" y="198238"/>
                    </a:lnTo>
                    <a:lnTo>
                      <a:pt x="1291488" y="200054"/>
                    </a:lnTo>
                    <a:lnTo>
                      <a:pt x="1290434" y="204302"/>
                    </a:lnTo>
                    <a:lnTo>
                      <a:pt x="1284677" y="205210"/>
                    </a:lnTo>
                    <a:cubicBezTo>
                      <a:pt x="1284677" y="205210"/>
                      <a:pt x="1286039" y="203394"/>
                      <a:pt x="1285131" y="202940"/>
                    </a:cubicBezTo>
                    <a:cubicBezTo>
                      <a:pt x="1284223" y="202486"/>
                      <a:pt x="1282099" y="202486"/>
                      <a:pt x="1282099" y="202486"/>
                    </a:cubicBezTo>
                    <a:lnTo>
                      <a:pt x="1282861" y="198546"/>
                    </a:lnTo>
                    <a:lnTo>
                      <a:pt x="1279829" y="202940"/>
                    </a:lnTo>
                    <a:lnTo>
                      <a:pt x="1274526" y="204156"/>
                    </a:lnTo>
                    <a:lnTo>
                      <a:pt x="1270894" y="206427"/>
                    </a:lnTo>
                    <a:lnTo>
                      <a:pt x="1273926" y="207481"/>
                    </a:lnTo>
                    <a:lnTo>
                      <a:pt x="1272110" y="209913"/>
                    </a:lnTo>
                    <a:lnTo>
                      <a:pt x="1268024" y="212637"/>
                    </a:lnTo>
                    <a:lnTo>
                      <a:pt x="1266807" y="214616"/>
                    </a:lnTo>
                    <a:lnTo>
                      <a:pt x="1267116" y="217194"/>
                    </a:lnTo>
                    <a:lnTo>
                      <a:pt x="1269240" y="220988"/>
                    </a:lnTo>
                    <a:lnTo>
                      <a:pt x="1265154" y="217502"/>
                    </a:lnTo>
                    <a:lnTo>
                      <a:pt x="1261213" y="223567"/>
                    </a:lnTo>
                    <a:lnTo>
                      <a:pt x="1261667" y="226745"/>
                    </a:lnTo>
                    <a:lnTo>
                      <a:pt x="1259689" y="228253"/>
                    </a:lnTo>
                    <a:lnTo>
                      <a:pt x="1259089" y="232339"/>
                    </a:lnTo>
                    <a:lnTo>
                      <a:pt x="1257581" y="231885"/>
                    </a:lnTo>
                    <a:lnTo>
                      <a:pt x="1257727" y="229615"/>
                    </a:lnTo>
                    <a:lnTo>
                      <a:pt x="1253932" y="231885"/>
                    </a:lnTo>
                    <a:lnTo>
                      <a:pt x="1250138" y="230669"/>
                    </a:lnTo>
                    <a:lnTo>
                      <a:pt x="1243165" y="230069"/>
                    </a:lnTo>
                    <a:lnTo>
                      <a:pt x="1240133" y="227637"/>
                    </a:lnTo>
                    <a:lnTo>
                      <a:pt x="1234376" y="229145"/>
                    </a:lnTo>
                    <a:lnTo>
                      <a:pt x="1231036" y="232631"/>
                    </a:lnTo>
                    <a:lnTo>
                      <a:pt x="1231944" y="234447"/>
                    </a:lnTo>
                    <a:lnTo>
                      <a:pt x="1236646" y="233993"/>
                    </a:lnTo>
                    <a:cubicBezTo>
                      <a:pt x="1236646" y="233993"/>
                      <a:pt x="1241803" y="237334"/>
                      <a:pt x="1242257" y="237334"/>
                    </a:cubicBezTo>
                    <a:cubicBezTo>
                      <a:pt x="1242711" y="237334"/>
                      <a:pt x="1243165" y="236880"/>
                      <a:pt x="1243765" y="236734"/>
                    </a:cubicBezTo>
                    <a:cubicBezTo>
                      <a:pt x="1244365" y="236588"/>
                      <a:pt x="1249230" y="237788"/>
                      <a:pt x="1249230" y="237788"/>
                    </a:cubicBezTo>
                    <a:lnTo>
                      <a:pt x="1251046" y="238096"/>
                    </a:lnTo>
                    <a:lnTo>
                      <a:pt x="1254532" y="240366"/>
                    </a:lnTo>
                    <a:lnTo>
                      <a:pt x="1253932" y="241420"/>
                    </a:lnTo>
                    <a:lnTo>
                      <a:pt x="1250592" y="239442"/>
                    </a:lnTo>
                    <a:lnTo>
                      <a:pt x="1246651" y="242166"/>
                    </a:lnTo>
                    <a:lnTo>
                      <a:pt x="1248014" y="245961"/>
                    </a:lnTo>
                    <a:lnTo>
                      <a:pt x="1243019" y="243836"/>
                    </a:lnTo>
                    <a:lnTo>
                      <a:pt x="1243927" y="241112"/>
                    </a:lnTo>
                    <a:lnTo>
                      <a:pt x="1242257" y="239604"/>
                    </a:lnTo>
                    <a:lnTo>
                      <a:pt x="1238916" y="240820"/>
                    </a:lnTo>
                    <a:cubicBezTo>
                      <a:pt x="1238916" y="240820"/>
                      <a:pt x="1238916" y="243545"/>
                      <a:pt x="1239370" y="243707"/>
                    </a:cubicBezTo>
                    <a:cubicBezTo>
                      <a:pt x="1239825" y="243869"/>
                      <a:pt x="1241641" y="244161"/>
                      <a:pt x="1241641" y="244161"/>
                    </a:cubicBezTo>
                    <a:lnTo>
                      <a:pt x="1241949" y="245523"/>
                    </a:lnTo>
                    <a:lnTo>
                      <a:pt x="1239224" y="247955"/>
                    </a:lnTo>
                    <a:lnTo>
                      <a:pt x="1238008" y="247809"/>
                    </a:lnTo>
                    <a:lnTo>
                      <a:pt x="1238608" y="245085"/>
                    </a:lnTo>
                    <a:lnTo>
                      <a:pt x="1235722" y="243415"/>
                    </a:lnTo>
                    <a:lnTo>
                      <a:pt x="1234814" y="241145"/>
                    </a:lnTo>
                    <a:lnTo>
                      <a:pt x="1227533" y="244177"/>
                    </a:lnTo>
                    <a:lnTo>
                      <a:pt x="1228295" y="241907"/>
                    </a:lnTo>
                    <a:lnTo>
                      <a:pt x="1224809" y="241907"/>
                    </a:lnTo>
                    <a:lnTo>
                      <a:pt x="1225117" y="243577"/>
                    </a:lnTo>
                    <a:lnTo>
                      <a:pt x="1224809" y="246301"/>
                    </a:lnTo>
                    <a:lnTo>
                      <a:pt x="1226317" y="248279"/>
                    </a:lnTo>
                    <a:lnTo>
                      <a:pt x="1223285" y="249188"/>
                    </a:lnTo>
                    <a:lnTo>
                      <a:pt x="1221306" y="246755"/>
                    </a:lnTo>
                    <a:lnTo>
                      <a:pt x="1219036" y="248734"/>
                    </a:lnTo>
                    <a:lnTo>
                      <a:pt x="1220398" y="252820"/>
                    </a:lnTo>
                    <a:lnTo>
                      <a:pt x="1224338" y="252366"/>
                    </a:lnTo>
                    <a:lnTo>
                      <a:pt x="1227063" y="252674"/>
                    </a:lnTo>
                    <a:lnTo>
                      <a:pt x="1229041" y="253728"/>
                    </a:lnTo>
                    <a:lnTo>
                      <a:pt x="1231020" y="254182"/>
                    </a:lnTo>
                    <a:lnTo>
                      <a:pt x="1231782" y="255398"/>
                    </a:lnTo>
                    <a:lnTo>
                      <a:pt x="1233906" y="253728"/>
                    </a:lnTo>
                    <a:lnTo>
                      <a:pt x="1231636" y="252674"/>
                    </a:lnTo>
                    <a:lnTo>
                      <a:pt x="1230419" y="250550"/>
                    </a:lnTo>
                    <a:lnTo>
                      <a:pt x="1234960" y="251150"/>
                    </a:lnTo>
                    <a:lnTo>
                      <a:pt x="1237846" y="250550"/>
                    </a:lnTo>
                    <a:lnTo>
                      <a:pt x="1238154" y="251458"/>
                    </a:lnTo>
                    <a:lnTo>
                      <a:pt x="1236646" y="252058"/>
                    </a:lnTo>
                    <a:lnTo>
                      <a:pt x="1235884" y="257668"/>
                    </a:lnTo>
                    <a:lnTo>
                      <a:pt x="1237100" y="258122"/>
                    </a:lnTo>
                    <a:cubicBezTo>
                      <a:pt x="1237100" y="258122"/>
                      <a:pt x="1236338" y="260701"/>
                      <a:pt x="1236192" y="261155"/>
                    </a:cubicBezTo>
                    <a:cubicBezTo>
                      <a:pt x="1236046" y="261609"/>
                      <a:pt x="1234068" y="261755"/>
                      <a:pt x="1234068" y="261755"/>
                    </a:cubicBezTo>
                    <a:lnTo>
                      <a:pt x="1233614" y="260393"/>
                    </a:lnTo>
                    <a:lnTo>
                      <a:pt x="1231181" y="260085"/>
                    </a:lnTo>
                    <a:lnTo>
                      <a:pt x="1229965" y="263879"/>
                    </a:lnTo>
                    <a:lnTo>
                      <a:pt x="1231020" y="264787"/>
                    </a:lnTo>
                    <a:lnTo>
                      <a:pt x="1232527" y="264641"/>
                    </a:lnTo>
                    <a:lnTo>
                      <a:pt x="1232674" y="266149"/>
                    </a:lnTo>
                    <a:lnTo>
                      <a:pt x="1233128" y="269944"/>
                    </a:lnTo>
                    <a:lnTo>
                      <a:pt x="1232982" y="271160"/>
                    </a:lnTo>
                    <a:lnTo>
                      <a:pt x="1231003" y="270106"/>
                    </a:lnTo>
                    <a:lnTo>
                      <a:pt x="1228733" y="269960"/>
                    </a:lnTo>
                    <a:lnTo>
                      <a:pt x="1228425" y="266782"/>
                    </a:lnTo>
                    <a:lnTo>
                      <a:pt x="1225846" y="267090"/>
                    </a:lnTo>
                    <a:lnTo>
                      <a:pt x="1227663" y="264057"/>
                    </a:lnTo>
                    <a:lnTo>
                      <a:pt x="1225684" y="262079"/>
                    </a:lnTo>
                    <a:lnTo>
                      <a:pt x="1222506" y="262225"/>
                    </a:lnTo>
                    <a:lnTo>
                      <a:pt x="1221906" y="263441"/>
                    </a:lnTo>
                    <a:lnTo>
                      <a:pt x="1220544" y="262225"/>
                    </a:lnTo>
                    <a:lnTo>
                      <a:pt x="1219036" y="259955"/>
                    </a:lnTo>
                    <a:lnTo>
                      <a:pt x="1219344" y="258901"/>
                    </a:lnTo>
                    <a:lnTo>
                      <a:pt x="1222376" y="259809"/>
                    </a:lnTo>
                    <a:lnTo>
                      <a:pt x="1221614" y="257377"/>
                    </a:lnTo>
                    <a:lnTo>
                      <a:pt x="1218274" y="256160"/>
                    </a:lnTo>
                    <a:lnTo>
                      <a:pt x="1218274" y="254344"/>
                    </a:lnTo>
                    <a:lnTo>
                      <a:pt x="1216912" y="256014"/>
                    </a:lnTo>
                    <a:lnTo>
                      <a:pt x="1216312" y="253290"/>
                    </a:lnTo>
                    <a:lnTo>
                      <a:pt x="1214333" y="253144"/>
                    </a:lnTo>
                    <a:lnTo>
                      <a:pt x="1214187" y="255268"/>
                    </a:lnTo>
                    <a:lnTo>
                      <a:pt x="1216620" y="257539"/>
                    </a:lnTo>
                    <a:lnTo>
                      <a:pt x="1214804" y="261171"/>
                    </a:lnTo>
                    <a:lnTo>
                      <a:pt x="1212371" y="261171"/>
                    </a:lnTo>
                    <a:lnTo>
                      <a:pt x="1210247" y="263603"/>
                    </a:lnTo>
                    <a:lnTo>
                      <a:pt x="1211755" y="264965"/>
                    </a:lnTo>
                    <a:lnTo>
                      <a:pt x="1210539" y="266636"/>
                    </a:lnTo>
                    <a:lnTo>
                      <a:pt x="1209631" y="266782"/>
                    </a:lnTo>
                    <a:lnTo>
                      <a:pt x="1210393" y="269360"/>
                    </a:lnTo>
                    <a:lnTo>
                      <a:pt x="1213425" y="269506"/>
                    </a:lnTo>
                    <a:lnTo>
                      <a:pt x="1216766" y="269652"/>
                    </a:lnTo>
                    <a:lnTo>
                      <a:pt x="1219344" y="271160"/>
                    </a:lnTo>
                    <a:lnTo>
                      <a:pt x="1222068" y="270706"/>
                    </a:lnTo>
                    <a:cubicBezTo>
                      <a:pt x="1222068" y="270706"/>
                      <a:pt x="1221922" y="271760"/>
                      <a:pt x="1222214" y="272214"/>
                    </a:cubicBezTo>
                    <a:cubicBezTo>
                      <a:pt x="1222522" y="272668"/>
                      <a:pt x="1224338" y="272522"/>
                      <a:pt x="1224646" y="273268"/>
                    </a:cubicBezTo>
                    <a:lnTo>
                      <a:pt x="1224955" y="274030"/>
                    </a:lnTo>
                    <a:lnTo>
                      <a:pt x="1228895" y="274792"/>
                    </a:lnTo>
                    <a:lnTo>
                      <a:pt x="1227533" y="277062"/>
                    </a:lnTo>
                    <a:lnTo>
                      <a:pt x="1226025" y="277971"/>
                    </a:lnTo>
                    <a:lnTo>
                      <a:pt x="1227533" y="278279"/>
                    </a:lnTo>
                    <a:lnTo>
                      <a:pt x="1228441" y="279641"/>
                    </a:lnTo>
                    <a:lnTo>
                      <a:pt x="1228295" y="281765"/>
                    </a:lnTo>
                    <a:lnTo>
                      <a:pt x="1230111" y="282981"/>
                    </a:lnTo>
                    <a:lnTo>
                      <a:pt x="1230565" y="283889"/>
                    </a:lnTo>
                    <a:lnTo>
                      <a:pt x="1235722" y="283743"/>
                    </a:lnTo>
                    <a:lnTo>
                      <a:pt x="1237084" y="282073"/>
                    </a:lnTo>
                    <a:lnTo>
                      <a:pt x="1237230" y="284343"/>
                    </a:lnTo>
                    <a:lnTo>
                      <a:pt x="1236630" y="285397"/>
                    </a:lnTo>
                    <a:lnTo>
                      <a:pt x="1238754" y="289030"/>
                    </a:lnTo>
                    <a:lnTo>
                      <a:pt x="1235414" y="287522"/>
                    </a:lnTo>
                    <a:lnTo>
                      <a:pt x="1236176" y="296927"/>
                    </a:lnTo>
                    <a:lnTo>
                      <a:pt x="1233906" y="295711"/>
                    </a:lnTo>
                    <a:lnTo>
                      <a:pt x="1234052" y="291624"/>
                    </a:lnTo>
                    <a:lnTo>
                      <a:pt x="1231619" y="293440"/>
                    </a:lnTo>
                    <a:lnTo>
                      <a:pt x="1228133" y="293440"/>
                    </a:lnTo>
                    <a:lnTo>
                      <a:pt x="1232381" y="289954"/>
                    </a:lnTo>
                    <a:lnTo>
                      <a:pt x="1233744" y="288592"/>
                    </a:lnTo>
                    <a:lnTo>
                      <a:pt x="1233436" y="286468"/>
                    </a:lnTo>
                    <a:lnTo>
                      <a:pt x="1231311" y="286159"/>
                    </a:lnTo>
                    <a:lnTo>
                      <a:pt x="1230549" y="288284"/>
                    </a:lnTo>
                    <a:lnTo>
                      <a:pt x="1229787" y="286614"/>
                    </a:lnTo>
                    <a:lnTo>
                      <a:pt x="1227663" y="286759"/>
                    </a:lnTo>
                    <a:lnTo>
                      <a:pt x="1227517" y="285089"/>
                    </a:lnTo>
                    <a:lnTo>
                      <a:pt x="1226300" y="282365"/>
                    </a:lnTo>
                    <a:lnTo>
                      <a:pt x="1223868" y="281311"/>
                    </a:lnTo>
                    <a:lnTo>
                      <a:pt x="1221290" y="282527"/>
                    </a:lnTo>
                    <a:lnTo>
                      <a:pt x="1220236" y="284197"/>
                    </a:lnTo>
                    <a:cubicBezTo>
                      <a:pt x="1220236" y="284197"/>
                      <a:pt x="1215841" y="283889"/>
                      <a:pt x="1216149" y="284343"/>
                    </a:cubicBezTo>
                    <a:cubicBezTo>
                      <a:pt x="1216458" y="284797"/>
                      <a:pt x="1220398" y="286922"/>
                      <a:pt x="1220398" y="286922"/>
                    </a:cubicBezTo>
                    <a:lnTo>
                      <a:pt x="1220398" y="290716"/>
                    </a:lnTo>
                    <a:lnTo>
                      <a:pt x="1217220" y="288592"/>
                    </a:lnTo>
                    <a:lnTo>
                      <a:pt x="1215404" y="286922"/>
                    </a:lnTo>
                    <a:lnTo>
                      <a:pt x="1211917" y="288592"/>
                    </a:lnTo>
                    <a:lnTo>
                      <a:pt x="1211917" y="291316"/>
                    </a:lnTo>
                    <a:lnTo>
                      <a:pt x="1213896" y="294203"/>
                    </a:lnTo>
                    <a:lnTo>
                      <a:pt x="1213896" y="291932"/>
                    </a:lnTo>
                    <a:lnTo>
                      <a:pt x="1214495" y="291024"/>
                    </a:lnTo>
                    <a:lnTo>
                      <a:pt x="1216166" y="291786"/>
                    </a:lnTo>
                    <a:lnTo>
                      <a:pt x="1216620" y="294365"/>
                    </a:lnTo>
                    <a:lnTo>
                      <a:pt x="1216620" y="295581"/>
                    </a:lnTo>
                    <a:lnTo>
                      <a:pt x="1218890" y="295727"/>
                    </a:lnTo>
                    <a:lnTo>
                      <a:pt x="1220252" y="295419"/>
                    </a:lnTo>
                    <a:lnTo>
                      <a:pt x="1222068" y="297397"/>
                    </a:lnTo>
                    <a:lnTo>
                      <a:pt x="1225101" y="299213"/>
                    </a:lnTo>
                    <a:lnTo>
                      <a:pt x="1227679" y="299213"/>
                    </a:lnTo>
                    <a:lnTo>
                      <a:pt x="1229041" y="301646"/>
                    </a:lnTo>
                    <a:lnTo>
                      <a:pt x="1229641" y="304224"/>
                    </a:lnTo>
                    <a:lnTo>
                      <a:pt x="1229641" y="307402"/>
                    </a:lnTo>
                    <a:lnTo>
                      <a:pt x="1231149" y="309526"/>
                    </a:lnTo>
                    <a:lnTo>
                      <a:pt x="1229641" y="310743"/>
                    </a:lnTo>
                    <a:lnTo>
                      <a:pt x="1226609" y="308764"/>
                    </a:lnTo>
                    <a:lnTo>
                      <a:pt x="1225555" y="311651"/>
                    </a:lnTo>
                    <a:cubicBezTo>
                      <a:pt x="1225555" y="311651"/>
                      <a:pt x="1228587" y="313159"/>
                      <a:pt x="1229041" y="313159"/>
                    </a:cubicBezTo>
                    <a:cubicBezTo>
                      <a:pt x="1229495" y="313159"/>
                      <a:pt x="1232381" y="314375"/>
                      <a:pt x="1232381" y="314375"/>
                    </a:cubicBezTo>
                    <a:lnTo>
                      <a:pt x="1234360" y="316499"/>
                    </a:lnTo>
                    <a:lnTo>
                      <a:pt x="1236630" y="320294"/>
                    </a:lnTo>
                    <a:lnTo>
                      <a:pt x="1238138" y="323180"/>
                    </a:lnTo>
                    <a:lnTo>
                      <a:pt x="1238738" y="326667"/>
                    </a:lnTo>
                    <a:lnTo>
                      <a:pt x="1240100" y="328483"/>
                    </a:lnTo>
                    <a:lnTo>
                      <a:pt x="1241154" y="328483"/>
                    </a:lnTo>
                    <a:lnTo>
                      <a:pt x="1241462" y="323326"/>
                    </a:lnTo>
                    <a:lnTo>
                      <a:pt x="1242970" y="318477"/>
                    </a:lnTo>
                    <a:lnTo>
                      <a:pt x="1241754" y="315591"/>
                    </a:lnTo>
                    <a:lnTo>
                      <a:pt x="1236452" y="314683"/>
                    </a:lnTo>
                    <a:cubicBezTo>
                      <a:pt x="1236452" y="314683"/>
                      <a:pt x="1236760" y="312559"/>
                      <a:pt x="1237360" y="312413"/>
                    </a:cubicBezTo>
                    <a:cubicBezTo>
                      <a:pt x="1237960" y="312267"/>
                      <a:pt x="1240992" y="311959"/>
                      <a:pt x="1240992" y="311959"/>
                    </a:cubicBezTo>
                    <a:lnTo>
                      <a:pt x="1243424" y="313467"/>
                    </a:lnTo>
                    <a:lnTo>
                      <a:pt x="1246457" y="317715"/>
                    </a:lnTo>
                    <a:lnTo>
                      <a:pt x="1248127" y="319077"/>
                    </a:lnTo>
                    <a:lnTo>
                      <a:pt x="1247673" y="321202"/>
                    </a:lnTo>
                    <a:lnTo>
                      <a:pt x="1244787" y="318769"/>
                    </a:lnTo>
                    <a:lnTo>
                      <a:pt x="1243278" y="321348"/>
                    </a:lnTo>
                    <a:lnTo>
                      <a:pt x="1242371" y="328320"/>
                    </a:lnTo>
                    <a:lnTo>
                      <a:pt x="1242062" y="330445"/>
                    </a:lnTo>
                    <a:lnTo>
                      <a:pt x="1243570" y="331353"/>
                    </a:lnTo>
                    <a:lnTo>
                      <a:pt x="1243716" y="332569"/>
                    </a:lnTo>
                    <a:lnTo>
                      <a:pt x="1245386" y="334239"/>
                    </a:lnTo>
                    <a:lnTo>
                      <a:pt x="1243116" y="335747"/>
                    </a:lnTo>
                    <a:lnTo>
                      <a:pt x="1240846" y="338634"/>
                    </a:lnTo>
                    <a:lnTo>
                      <a:pt x="1241900" y="334093"/>
                    </a:lnTo>
                    <a:lnTo>
                      <a:pt x="1240992" y="331369"/>
                    </a:lnTo>
                    <a:lnTo>
                      <a:pt x="1238722" y="330007"/>
                    </a:lnTo>
                    <a:lnTo>
                      <a:pt x="1237052" y="328953"/>
                    </a:lnTo>
                    <a:lnTo>
                      <a:pt x="1233711" y="326521"/>
                    </a:lnTo>
                    <a:lnTo>
                      <a:pt x="1231279" y="325158"/>
                    </a:lnTo>
                    <a:lnTo>
                      <a:pt x="1227484" y="326667"/>
                    </a:lnTo>
                    <a:lnTo>
                      <a:pt x="1222782" y="326975"/>
                    </a:lnTo>
                    <a:lnTo>
                      <a:pt x="1220349" y="328029"/>
                    </a:lnTo>
                    <a:lnTo>
                      <a:pt x="1216409" y="328175"/>
                    </a:lnTo>
                    <a:lnTo>
                      <a:pt x="1213377" y="330607"/>
                    </a:lnTo>
                    <a:lnTo>
                      <a:pt x="1208836" y="330607"/>
                    </a:lnTo>
                    <a:lnTo>
                      <a:pt x="1205950" y="331661"/>
                    </a:lnTo>
                    <a:lnTo>
                      <a:pt x="1204588" y="333639"/>
                    </a:lnTo>
                    <a:lnTo>
                      <a:pt x="1203988" y="336218"/>
                    </a:lnTo>
                    <a:lnTo>
                      <a:pt x="1203680" y="339250"/>
                    </a:lnTo>
                    <a:lnTo>
                      <a:pt x="1198831" y="339704"/>
                    </a:lnTo>
                    <a:lnTo>
                      <a:pt x="1195199" y="340012"/>
                    </a:lnTo>
                    <a:lnTo>
                      <a:pt x="1192475" y="338504"/>
                    </a:lnTo>
                    <a:lnTo>
                      <a:pt x="1191420" y="336996"/>
                    </a:lnTo>
                    <a:lnTo>
                      <a:pt x="1192329" y="335942"/>
                    </a:lnTo>
                    <a:lnTo>
                      <a:pt x="1190821" y="335034"/>
                    </a:lnTo>
                    <a:lnTo>
                      <a:pt x="1186734" y="336088"/>
                    </a:lnTo>
                    <a:lnTo>
                      <a:pt x="1185972" y="337142"/>
                    </a:lnTo>
                    <a:lnTo>
                      <a:pt x="1182485" y="339412"/>
                    </a:lnTo>
                    <a:lnTo>
                      <a:pt x="1177021" y="339720"/>
                    </a:lnTo>
                    <a:lnTo>
                      <a:pt x="1167016" y="342607"/>
                    </a:lnTo>
                    <a:lnTo>
                      <a:pt x="1160805" y="344115"/>
                    </a:lnTo>
                    <a:lnTo>
                      <a:pt x="1150800" y="344423"/>
                    </a:lnTo>
                    <a:lnTo>
                      <a:pt x="1137617" y="344115"/>
                    </a:lnTo>
                    <a:lnTo>
                      <a:pt x="1127757" y="344715"/>
                    </a:lnTo>
                    <a:lnTo>
                      <a:pt x="1121385" y="346077"/>
                    </a:lnTo>
                    <a:lnTo>
                      <a:pt x="1118044" y="346839"/>
                    </a:lnTo>
                    <a:lnTo>
                      <a:pt x="1117898" y="348347"/>
                    </a:lnTo>
                    <a:lnTo>
                      <a:pt x="1113504" y="348655"/>
                    </a:lnTo>
                    <a:lnTo>
                      <a:pt x="1109255" y="349563"/>
                    </a:lnTo>
                    <a:lnTo>
                      <a:pt x="1107277" y="351687"/>
                    </a:lnTo>
                    <a:cubicBezTo>
                      <a:pt x="1107277" y="351687"/>
                      <a:pt x="1105607" y="350017"/>
                      <a:pt x="1104845" y="350017"/>
                    </a:cubicBezTo>
                    <a:cubicBezTo>
                      <a:pt x="1104083" y="350017"/>
                      <a:pt x="1099234" y="350925"/>
                      <a:pt x="1099234" y="350925"/>
                    </a:cubicBezTo>
                    <a:lnTo>
                      <a:pt x="1099688" y="353812"/>
                    </a:lnTo>
                    <a:lnTo>
                      <a:pt x="1102575" y="355936"/>
                    </a:lnTo>
                    <a:cubicBezTo>
                      <a:pt x="1102575" y="355936"/>
                      <a:pt x="1103174" y="359876"/>
                      <a:pt x="1103174" y="360476"/>
                    </a:cubicBezTo>
                    <a:cubicBezTo>
                      <a:pt x="1103174" y="361076"/>
                      <a:pt x="1102266" y="362909"/>
                      <a:pt x="1101812" y="363655"/>
                    </a:cubicBezTo>
                    <a:cubicBezTo>
                      <a:pt x="1101358" y="364417"/>
                      <a:pt x="1099088" y="365017"/>
                      <a:pt x="1099088" y="365017"/>
                    </a:cubicBezTo>
                    <a:lnTo>
                      <a:pt x="1097726" y="367903"/>
                    </a:lnTo>
                    <a:lnTo>
                      <a:pt x="1097726" y="369881"/>
                    </a:lnTo>
                    <a:lnTo>
                      <a:pt x="1101066" y="370481"/>
                    </a:lnTo>
                    <a:lnTo>
                      <a:pt x="1103337" y="372752"/>
                    </a:lnTo>
                    <a:lnTo>
                      <a:pt x="1104699" y="375476"/>
                    </a:lnTo>
                    <a:lnTo>
                      <a:pt x="1102120" y="376238"/>
                    </a:lnTo>
                    <a:lnTo>
                      <a:pt x="1100450" y="377454"/>
                    </a:lnTo>
                    <a:lnTo>
                      <a:pt x="1097872" y="377454"/>
                    </a:lnTo>
                    <a:cubicBezTo>
                      <a:pt x="1097872" y="377454"/>
                      <a:pt x="1097110" y="379578"/>
                      <a:pt x="1097726" y="379887"/>
                    </a:cubicBezTo>
                    <a:cubicBezTo>
                      <a:pt x="1098326" y="380195"/>
                      <a:pt x="1102428" y="380033"/>
                      <a:pt x="1102428" y="380033"/>
                    </a:cubicBezTo>
                    <a:lnTo>
                      <a:pt x="1102883" y="383211"/>
                    </a:lnTo>
                    <a:lnTo>
                      <a:pt x="1100304" y="384119"/>
                    </a:lnTo>
                    <a:lnTo>
                      <a:pt x="1105769" y="387151"/>
                    </a:lnTo>
                    <a:lnTo>
                      <a:pt x="1107131" y="391238"/>
                    </a:lnTo>
                    <a:lnTo>
                      <a:pt x="1108347" y="396540"/>
                    </a:lnTo>
                    <a:lnTo>
                      <a:pt x="1107293" y="402005"/>
                    </a:lnTo>
                    <a:lnTo>
                      <a:pt x="1107293" y="404729"/>
                    </a:lnTo>
                    <a:lnTo>
                      <a:pt x="1104715" y="408070"/>
                    </a:lnTo>
                    <a:lnTo>
                      <a:pt x="1103953" y="411410"/>
                    </a:lnTo>
                    <a:lnTo>
                      <a:pt x="1104715" y="414588"/>
                    </a:lnTo>
                    <a:lnTo>
                      <a:pt x="1105023" y="417021"/>
                    </a:lnTo>
                    <a:lnTo>
                      <a:pt x="1107147" y="417167"/>
                    </a:lnTo>
                    <a:lnTo>
                      <a:pt x="1107601" y="420345"/>
                    </a:lnTo>
                    <a:lnTo>
                      <a:pt x="1107456" y="422469"/>
                    </a:lnTo>
                    <a:lnTo>
                      <a:pt x="1106093" y="423069"/>
                    </a:lnTo>
                    <a:lnTo>
                      <a:pt x="1107456" y="426247"/>
                    </a:lnTo>
                    <a:lnTo>
                      <a:pt x="1111088" y="431550"/>
                    </a:lnTo>
                    <a:lnTo>
                      <a:pt x="1113812" y="433058"/>
                    </a:lnTo>
                    <a:lnTo>
                      <a:pt x="1115628" y="434728"/>
                    </a:lnTo>
                    <a:lnTo>
                      <a:pt x="1118060" y="434728"/>
                    </a:lnTo>
                    <a:lnTo>
                      <a:pt x="1121547" y="435328"/>
                    </a:lnTo>
                    <a:lnTo>
                      <a:pt x="1126395" y="436690"/>
                    </a:lnTo>
                    <a:lnTo>
                      <a:pt x="1130936" y="439123"/>
                    </a:lnTo>
                    <a:lnTo>
                      <a:pt x="1133514" y="440031"/>
                    </a:lnTo>
                    <a:lnTo>
                      <a:pt x="1135946" y="442009"/>
                    </a:lnTo>
                    <a:lnTo>
                      <a:pt x="1137925" y="445042"/>
                    </a:lnTo>
                    <a:lnTo>
                      <a:pt x="1138833" y="448528"/>
                    </a:lnTo>
                    <a:lnTo>
                      <a:pt x="1136708" y="452322"/>
                    </a:lnTo>
                    <a:lnTo>
                      <a:pt x="1137309" y="453685"/>
                    </a:lnTo>
                    <a:lnTo>
                      <a:pt x="1140341" y="455663"/>
                    </a:lnTo>
                    <a:lnTo>
                      <a:pt x="1142157" y="457787"/>
                    </a:lnTo>
                    <a:lnTo>
                      <a:pt x="1143665" y="460673"/>
                    </a:lnTo>
                    <a:lnTo>
                      <a:pt x="1144719" y="463252"/>
                    </a:lnTo>
                    <a:lnTo>
                      <a:pt x="1145319" y="466284"/>
                    </a:lnTo>
                    <a:cubicBezTo>
                      <a:pt x="1145319" y="466284"/>
                      <a:pt x="1145319" y="465230"/>
                      <a:pt x="1145919" y="465376"/>
                    </a:cubicBezTo>
                    <a:cubicBezTo>
                      <a:pt x="1146519" y="465522"/>
                      <a:pt x="1148352" y="466592"/>
                      <a:pt x="1148352" y="466592"/>
                    </a:cubicBezTo>
                    <a:lnTo>
                      <a:pt x="1151838" y="466738"/>
                    </a:lnTo>
                    <a:lnTo>
                      <a:pt x="1154724" y="466284"/>
                    </a:lnTo>
                    <a:lnTo>
                      <a:pt x="1157157" y="467792"/>
                    </a:lnTo>
                    <a:lnTo>
                      <a:pt x="1159427" y="469916"/>
                    </a:lnTo>
                    <a:lnTo>
                      <a:pt x="1161097" y="472041"/>
                    </a:lnTo>
                    <a:lnTo>
                      <a:pt x="1161097" y="476289"/>
                    </a:lnTo>
                    <a:lnTo>
                      <a:pt x="1162459" y="478268"/>
                    </a:lnTo>
                    <a:lnTo>
                      <a:pt x="1164892" y="480846"/>
                    </a:lnTo>
                    <a:lnTo>
                      <a:pt x="1166253" y="483424"/>
                    </a:lnTo>
                    <a:lnTo>
                      <a:pt x="1166253" y="486602"/>
                    </a:lnTo>
                    <a:lnTo>
                      <a:pt x="1165200" y="489635"/>
                    </a:lnTo>
                    <a:lnTo>
                      <a:pt x="1163837" y="492213"/>
                    </a:lnTo>
                    <a:lnTo>
                      <a:pt x="1161859" y="493883"/>
                    </a:lnTo>
                    <a:lnTo>
                      <a:pt x="1161097" y="496916"/>
                    </a:lnTo>
                    <a:lnTo>
                      <a:pt x="1160789" y="500094"/>
                    </a:lnTo>
                    <a:lnTo>
                      <a:pt x="1160789" y="502364"/>
                    </a:lnTo>
                    <a:lnTo>
                      <a:pt x="1159735" y="505851"/>
                    </a:lnTo>
                    <a:lnTo>
                      <a:pt x="1156703" y="508283"/>
                    </a:lnTo>
                    <a:lnTo>
                      <a:pt x="1155486" y="510261"/>
                    </a:lnTo>
                    <a:lnTo>
                      <a:pt x="1156994" y="514348"/>
                    </a:lnTo>
                    <a:lnTo>
                      <a:pt x="1157140" y="516472"/>
                    </a:lnTo>
                    <a:lnTo>
                      <a:pt x="1156087" y="518142"/>
                    </a:lnTo>
                    <a:lnTo>
                      <a:pt x="1158357" y="521483"/>
                    </a:lnTo>
                    <a:lnTo>
                      <a:pt x="1160335" y="523461"/>
                    </a:lnTo>
                    <a:lnTo>
                      <a:pt x="1161843" y="529380"/>
                    </a:lnTo>
                    <a:lnTo>
                      <a:pt x="1163205" y="533774"/>
                    </a:lnTo>
                    <a:lnTo>
                      <a:pt x="1164421" y="538623"/>
                    </a:lnTo>
                    <a:lnTo>
                      <a:pt x="1164113" y="543925"/>
                    </a:lnTo>
                    <a:cubicBezTo>
                      <a:pt x="1164113" y="543925"/>
                      <a:pt x="1166383" y="544833"/>
                      <a:pt x="1166383" y="546050"/>
                    </a:cubicBezTo>
                    <a:lnTo>
                      <a:pt x="1166383" y="549390"/>
                    </a:lnTo>
                    <a:lnTo>
                      <a:pt x="1168508" y="552876"/>
                    </a:lnTo>
                    <a:lnTo>
                      <a:pt x="1168654" y="556217"/>
                    </a:lnTo>
                    <a:lnTo>
                      <a:pt x="1168345" y="560303"/>
                    </a:lnTo>
                    <a:lnTo>
                      <a:pt x="1165621" y="564552"/>
                    </a:lnTo>
                    <a:lnTo>
                      <a:pt x="1165313" y="567276"/>
                    </a:lnTo>
                    <a:lnTo>
                      <a:pt x="1162135" y="567876"/>
                    </a:lnTo>
                    <a:lnTo>
                      <a:pt x="1158956" y="567876"/>
                    </a:lnTo>
                    <a:lnTo>
                      <a:pt x="1154708" y="568930"/>
                    </a:lnTo>
                    <a:lnTo>
                      <a:pt x="1152584" y="566498"/>
                    </a:lnTo>
                    <a:lnTo>
                      <a:pt x="1152276" y="568930"/>
                    </a:lnTo>
                    <a:lnTo>
                      <a:pt x="1154254" y="573016"/>
                    </a:lnTo>
                    <a:lnTo>
                      <a:pt x="1155308" y="575741"/>
                    </a:lnTo>
                    <a:lnTo>
                      <a:pt x="1155308" y="579081"/>
                    </a:lnTo>
                    <a:lnTo>
                      <a:pt x="1155162" y="581659"/>
                    </a:lnTo>
                    <a:lnTo>
                      <a:pt x="1158503" y="582713"/>
                    </a:lnTo>
                    <a:lnTo>
                      <a:pt x="1162589" y="584075"/>
                    </a:lnTo>
                    <a:lnTo>
                      <a:pt x="1163951" y="586962"/>
                    </a:lnTo>
                    <a:lnTo>
                      <a:pt x="1167583" y="594535"/>
                    </a:lnTo>
                    <a:lnTo>
                      <a:pt x="1169562" y="596967"/>
                    </a:lnTo>
                    <a:lnTo>
                      <a:pt x="1173356" y="599545"/>
                    </a:lnTo>
                    <a:cubicBezTo>
                      <a:pt x="1173356" y="599545"/>
                      <a:pt x="1173664" y="601216"/>
                      <a:pt x="1173810" y="601978"/>
                    </a:cubicBezTo>
                    <a:cubicBezTo>
                      <a:pt x="1173956" y="602740"/>
                      <a:pt x="1179275" y="605318"/>
                      <a:pt x="1179275" y="605318"/>
                    </a:cubicBezTo>
                    <a:lnTo>
                      <a:pt x="1181253" y="608950"/>
                    </a:lnTo>
                    <a:lnTo>
                      <a:pt x="1183377" y="606518"/>
                    </a:lnTo>
                    <a:lnTo>
                      <a:pt x="1185810" y="602432"/>
                    </a:lnTo>
                    <a:lnTo>
                      <a:pt x="1188388" y="600162"/>
                    </a:lnTo>
                    <a:cubicBezTo>
                      <a:pt x="1188388" y="600162"/>
                      <a:pt x="1191874" y="599107"/>
                      <a:pt x="1192475" y="599107"/>
                    </a:cubicBezTo>
                    <a:lnTo>
                      <a:pt x="1197777" y="599107"/>
                    </a:lnTo>
                    <a:lnTo>
                      <a:pt x="1199593" y="598799"/>
                    </a:lnTo>
                    <a:lnTo>
                      <a:pt x="1200355" y="601686"/>
                    </a:lnTo>
                    <a:cubicBezTo>
                      <a:pt x="1200355" y="601686"/>
                      <a:pt x="1200809" y="603356"/>
                      <a:pt x="1200355" y="603194"/>
                    </a:cubicBezTo>
                    <a:cubicBezTo>
                      <a:pt x="1199901" y="603048"/>
                      <a:pt x="1197177" y="601216"/>
                      <a:pt x="1197177" y="601216"/>
                    </a:cubicBezTo>
                    <a:lnTo>
                      <a:pt x="1193237" y="602270"/>
                    </a:lnTo>
                    <a:lnTo>
                      <a:pt x="1189604" y="604540"/>
                    </a:lnTo>
                    <a:lnTo>
                      <a:pt x="1187480" y="607118"/>
                    </a:lnTo>
                    <a:lnTo>
                      <a:pt x="1184756" y="610150"/>
                    </a:lnTo>
                    <a:lnTo>
                      <a:pt x="1181269" y="612583"/>
                    </a:lnTo>
                    <a:lnTo>
                      <a:pt x="1178999" y="613037"/>
                    </a:lnTo>
                    <a:lnTo>
                      <a:pt x="1176421" y="611529"/>
                    </a:lnTo>
                    <a:lnTo>
                      <a:pt x="1174151" y="606534"/>
                    </a:lnTo>
                    <a:lnTo>
                      <a:pt x="1172026" y="603956"/>
                    </a:lnTo>
                    <a:lnTo>
                      <a:pt x="1169756" y="603648"/>
                    </a:lnTo>
                    <a:lnTo>
                      <a:pt x="1168540" y="600307"/>
                    </a:lnTo>
                    <a:lnTo>
                      <a:pt x="1166562" y="596513"/>
                    </a:lnTo>
                    <a:lnTo>
                      <a:pt x="1163529" y="595151"/>
                    </a:lnTo>
                    <a:lnTo>
                      <a:pt x="1160951" y="593643"/>
                    </a:lnTo>
                    <a:lnTo>
                      <a:pt x="1160351" y="590156"/>
                    </a:lnTo>
                    <a:lnTo>
                      <a:pt x="1159589" y="587578"/>
                    </a:lnTo>
                    <a:cubicBezTo>
                      <a:pt x="1159589" y="587578"/>
                      <a:pt x="1157919" y="584854"/>
                      <a:pt x="1157465" y="584692"/>
                    </a:cubicBezTo>
                    <a:cubicBezTo>
                      <a:pt x="1157011" y="584546"/>
                      <a:pt x="1153378" y="583476"/>
                      <a:pt x="1153378" y="583476"/>
                    </a:cubicBezTo>
                    <a:lnTo>
                      <a:pt x="1148984" y="581805"/>
                    </a:lnTo>
                    <a:lnTo>
                      <a:pt x="1145643" y="579535"/>
                    </a:lnTo>
                    <a:lnTo>
                      <a:pt x="1143827" y="575903"/>
                    </a:lnTo>
                    <a:lnTo>
                      <a:pt x="1144589" y="572270"/>
                    </a:lnTo>
                    <a:lnTo>
                      <a:pt x="1146405" y="568184"/>
                    </a:lnTo>
                    <a:lnTo>
                      <a:pt x="1148384" y="565460"/>
                    </a:lnTo>
                    <a:lnTo>
                      <a:pt x="1149746" y="563790"/>
                    </a:lnTo>
                    <a:lnTo>
                      <a:pt x="1149146" y="562881"/>
                    </a:lnTo>
                    <a:lnTo>
                      <a:pt x="1147022" y="561827"/>
                    </a:lnTo>
                    <a:lnTo>
                      <a:pt x="1144897" y="559849"/>
                    </a:lnTo>
                    <a:lnTo>
                      <a:pt x="1144443" y="556963"/>
                    </a:lnTo>
                    <a:lnTo>
                      <a:pt x="1143081" y="554076"/>
                    </a:lnTo>
                    <a:lnTo>
                      <a:pt x="1141103" y="551352"/>
                    </a:lnTo>
                    <a:cubicBezTo>
                      <a:pt x="1141103" y="551352"/>
                      <a:pt x="1140049" y="549844"/>
                      <a:pt x="1139741" y="550298"/>
                    </a:cubicBezTo>
                    <a:cubicBezTo>
                      <a:pt x="1139433" y="550752"/>
                      <a:pt x="1137763" y="553784"/>
                      <a:pt x="1137763" y="553784"/>
                    </a:cubicBezTo>
                    <a:lnTo>
                      <a:pt x="1136546" y="556217"/>
                    </a:lnTo>
                    <a:lnTo>
                      <a:pt x="1136692" y="560611"/>
                    </a:lnTo>
                    <a:lnTo>
                      <a:pt x="1136384" y="563044"/>
                    </a:lnTo>
                    <a:lnTo>
                      <a:pt x="1137146" y="566222"/>
                    </a:lnTo>
                    <a:lnTo>
                      <a:pt x="1137146" y="568800"/>
                    </a:lnTo>
                    <a:lnTo>
                      <a:pt x="1138509" y="571379"/>
                    </a:lnTo>
                    <a:lnTo>
                      <a:pt x="1139871" y="573957"/>
                    </a:lnTo>
                    <a:lnTo>
                      <a:pt x="1136838" y="571233"/>
                    </a:lnTo>
                    <a:lnTo>
                      <a:pt x="1135476" y="569724"/>
                    </a:lnTo>
                    <a:lnTo>
                      <a:pt x="1132136" y="569870"/>
                    </a:lnTo>
                    <a:lnTo>
                      <a:pt x="1129557" y="571379"/>
                    </a:lnTo>
                    <a:cubicBezTo>
                      <a:pt x="1129557" y="571379"/>
                      <a:pt x="1128957" y="568946"/>
                      <a:pt x="1129557" y="568800"/>
                    </a:cubicBezTo>
                    <a:cubicBezTo>
                      <a:pt x="1130158" y="568654"/>
                      <a:pt x="1133644" y="567292"/>
                      <a:pt x="1133644" y="567292"/>
                    </a:cubicBezTo>
                    <a:lnTo>
                      <a:pt x="1134406" y="565168"/>
                    </a:lnTo>
                    <a:lnTo>
                      <a:pt x="1134406" y="561682"/>
                    </a:lnTo>
                    <a:lnTo>
                      <a:pt x="1133352" y="558649"/>
                    </a:lnTo>
                    <a:lnTo>
                      <a:pt x="1133952" y="555763"/>
                    </a:lnTo>
                    <a:lnTo>
                      <a:pt x="1132444" y="552422"/>
                    </a:lnTo>
                    <a:lnTo>
                      <a:pt x="1135022" y="549244"/>
                    </a:lnTo>
                    <a:cubicBezTo>
                      <a:pt x="1135022" y="549244"/>
                      <a:pt x="1134568" y="546520"/>
                      <a:pt x="1134714" y="546066"/>
                    </a:cubicBezTo>
                    <a:cubicBezTo>
                      <a:pt x="1134860" y="545612"/>
                      <a:pt x="1138800" y="541979"/>
                      <a:pt x="1138800" y="541979"/>
                    </a:cubicBezTo>
                    <a:lnTo>
                      <a:pt x="1140016" y="539255"/>
                    </a:lnTo>
                    <a:lnTo>
                      <a:pt x="1137584" y="535769"/>
                    </a:lnTo>
                    <a:lnTo>
                      <a:pt x="1137584" y="530920"/>
                    </a:lnTo>
                    <a:lnTo>
                      <a:pt x="1135768" y="527434"/>
                    </a:lnTo>
                    <a:lnTo>
                      <a:pt x="1136222" y="523185"/>
                    </a:lnTo>
                    <a:lnTo>
                      <a:pt x="1137730" y="520153"/>
                    </a:lnTo>
                    <a:lnTo>
                      <a:pt x="1137730" y="516812"/>
                    </a:lnTo>
                    <a:lnTo>
                      <a:pt x="1136368" y="511510"/>
                    </a:lnTo>
                    <a:lnTo>
                      <a:pt x="1137422" y="507715"/>
                    </a:lnTo>
                    <a:lnTo>
                      <a:pt x="1141363" y="504083"/>
                    </a:lnTo>
                    <a:lnTo>
                      <a:pt x="1145303" y="502721"/>
                    </a:lnTo>
                    <a:lnTo>
                      <a:pt x="1150151" y="500143"/>
                    </a:lnTo>
                    <a:lnTo>
                      <a:pt x="1152422" y="498472"/>
                    </a:lnTo>
                    <a:lnTo>
                      <a:pt x="1151514" y="490446"/>
                    </a:lnTo>
                    <a:lnTo>
                      <a:pt x="1153784" y="488467"/>
                    </a:lnTo>
                    <a:lnTo>
                      <a:pt x="1155519" y="487413"/>
                    </a:lnTo>
                    <a:lnTo>
                      <a:pt x="1155519" y="485143"/>
                    </a:lnTo>
                    <a:cubicBezTo>
                      <a:pt x="1155519" y="485143"/>
                      <a:pt x="1158016" y="482565"/>
                      <a:pt x="1158178" y="482111"/>
                    </a:cubicBezTo>
                    <a:cubicBezTo>
                      <a:pt x="1158324" y="481657"/>
                      <a:pt x="1158178" y="479224"/>
                      <a:pt x="1158178" y="479224"/>
                    </a:cubicBezTo>
                    <a:lnTo>
                      <a:pt x="1155519" y="476646"/>
                    </a:lnTo>
                    <a:lnTo>
                      <a:pt x="1150897" y="476646"/>
                    </a:lnTo>
                    <a:lnTo>
                      <a:pt x="1150752" y="474068"/>
                    </a:lnTo>
                    <a:lnTo>
                      <a:pt x="1146811" y="474068"/>
                    </a:lnTo>
                    <a:lnTo>
                      <a:pt x="1143017" y="475884"/>
                    </a:lnTo>
                    <a:lnTo>
                      <a:pt x="1137714" y="478462"/>
                    </a:lnTo>
                    <a:lnTo>
                      <a:pt x="1130595" y="479678"/>
                    </a:lnTo>
                    <a:lnTo>
                      <a:pt x="1123931" y="479224"/>
                    </a:lnTo>
                    <a:lnTo>
                      <a:pt x="1120752" y="476954"/>
                    </a:lnTo>
                    <a:lnTo>
                      <a:pt x="1118028" y="475738"/>
                    </a:lnTo>
                    <a:lnTo>
                      <a:pt x="1115758" y="471035"/>
                    </a:lnTo>
                    <a:lnTo>
                      <a:pt x="1114088" y="467857"/>
                    </a:lnTo>
                    <a:lnTo>
                      <a:pt x="1109385" y="463009"/>
                    </a:lnTo>
                    <a:lnTo>
                      <a:pt x="1107115" y="459830"/>
                    </a:lnTo>
                    <a:lnTo>
                      <a:pt x="1105299" y="457106"/>
                    </a:lnTo>
                    <a:lnTo>
                      <a:pt x="1104537" y="454836"/>
                    </a:lnTo>
                    <a:lnTo>
                      <a:pt x="1105299" y="453928"/>
                    </a:lnTo>
                    <a:lnTo>
                      <a:pt x="1106807" y="455598"/>
                    </a:lnTo>
                    <a:lnTo>
                      <a:pt x="1106807" y="452874"/>
                    </a:lnTo>
                    <a:lnTo>
                      <a:pt x="1102720" y="451366"/>
                    </a:lnTo>
                    <a:lnTo>
                      <a:pt x="1098326" y="449241"/>
                    </a:lnTo>
                    <a:lnTo>
                      <a:pt x="1093785" y="447571"/>
                    </a:lnTo>
                    <a:lnTo>
                      <a:pt x="1089537" y="444993"/>
                    </a:lnTo>
                    <a:lnTo>
                      <a:pt x="1085905" y="441506"/>
                    </a:lnTo>
                    <a:lnTo>
                      <a:pt x="1082418" y="438020"/>
                    </a:lnTo>
                    <a:lnTo>
                      <a:pt x="1079986" y="434842"/>
                    </a:lnTo>
                    <a:lnTo>
                      <a:pt x="1073921" y="434242"/>
                    </a:lnTo>
                    <a:lnTo>
                      <a:pt x="1067257" y="433480"/>
                    </a:lnTo>
                    <a:lnTo>
                      <a:pt x="1062862" y="433480"/>
                    </a:lnTo>
                    <a:lnTo>
                      <a:pt x="1060884" y="433934"/>
                    </a:lnTo>
                    <a:lnTo>
                      <a:pt x="1059068" y="435604"/>
                    </a:lnTo>
                    <a:lnTo>
                      <a:pt x="1060430" y="438944"/>
                    </a:lnTo>
                    <a:lnTo>
                      <a:pt x="1058760" y="438344"/>
                    </a:lnTo>
                    <a:lnTo>
                      <a:pt x="1055127" y="437128"/>
                    </a:lnTo>
                    <a:lnTo>
                      <a:pt x="1053765" y="435004"/>
                    </a:lnTo>
                    <a:lnTo>
                      <a:pt x="1051187" y="435150"/>
                    </a:lnTo>
                    <a:lnTo>
                      <a:pt x="1049371" y="435750"/>
                    </a:lnTo>
                    <a:lnTo>
                      <a:pt x="1046484" y="437566"/>
                    </a:lnTo>
                    <a:lnTo>
                      <a:pt x="1045576" y="439382"/>
                    </a:lnTo>
                    <a:lnTo>
                      <a:pt x="1044814" y="441652"/>
                    </a:lnTo>
                    <a:lnTo>
                      <a:pt x="1042235" y="443777"/>
                    </a:lnTo>
                    <a:lnTo>
                      <a:pt x="1039965" y="444539"/>
                    </a:lnTo>
                    <a:lnTo>
                      <a:pt x="1035571" y="443323"/>
                    </a:lnTo>
                    <a:lnTo>
                      <a:pt x="1038003" y="445447"/>
                    </a:lnTo>
                    <a:lnTo>
                      <a:pt x="1037095" y="447879"/>
                    </a:lnTo>
                    <a:lnTo>
                      <a:pt x="1036495" y="449858"/>
                    </a:lnTo>
                    <a:lnTo>
                      <a:pt x="1035733" y="451982"/>
                    </a:lnTo>
                    <a:lnTo>
                      <a:pt x="1036495" y="453960"/>
                    </a:lnTo>
                    <a:lnTo>
                      <a:pt x="1037549" y="455468"/>
                    </a:lnTo>
                    <a:lnTo>
                      <a:pt x="1039674" y="454560"/>
                    </a:lnTo>
                    <a:lnTo>
                      <a:pt x="1041344" y="452890"/>
                    </a:lnTo>
                    <a:lnTo>
                      <a:pt x="1043614" y="451528"/>
                    </a:lnTo>
                    <a:lnTo>
                      <a:pt x="1045738" y="451528"/>
                    </a:lnTo>
                    <a:lnTo>
                      <a:pt x="1048916" y="451982"/>
                    </a:lnTo>
                    <a:lnTo>
                      <a:pt x="1050587" y="454414"/>
                    </a:lnTo>
                    <a:lnTo>
                      <a:pt x="1051803" y="457301"/>
                    </a:lnTo>
                    <a:lnTo>
                      <a:pt x="1052857" y="459733"/>
                    </a:lnTo>
                    <a:lnTo>
                      <a:pt x="1053165" y="462003"/>
                    </a:lnTo>
                    <a:lnTo>
                      <a:pt x="1052403" y="464582"/>
                    </a:lnTo>
                    <a:lnTo>
                      <a:pt x="1050424" y="467014"/>
                    </a:lnTo>
                    <a:lnTo>
                      <a:pt x="1047846" y="469592"/>
                    </a:lnTo>
                    <a:lnTo>
                      <a:pt x="1044506" y="470646"/>
                    </a:lnTo>
                    <a:lnTo>
                      <a:pt x="1041328" y="471100"/>
                    </a:lnTo>
                    <a:lnTo>
                      <a:pt x="1037841" y="469592"/>
                    </a:lnTo>
                    <a:lnTo>
                      <a:pt x="1035863" y="467160"/>
                    </a:lnTo>
                    <a:lnTo>
                      <a:pt x="1033430" y="463673"/>
                    </a:lnTo>
                    <a:lnTo>
                      <a:pt x="1030998" y="460949"/>
                    </a:lnTo>
                    <a:lnTo>
                      <a:pt x="1029490" y="459441"/>
                    </a:lnTo>
                    <a:lnTo>
                      <a:pt x="1027512" y="458225"/>
                    </a:lnTo>
                    <a:lnTo>
                      <a:pt x="1026149" y="457463"/>
                    </a:lnTo>
                    <a:lnTo>
                      <a:pt x="1026296" y="455793"/>
                    </a:lnTo>
                    <a:lnTo>
                      <a:pt x="1024025" y="454576"/>
                    </a:lnTo>
                    <a:lnTo>
                      <a:pt x="1020085" y="455339"/>
                    </a:lnTo>
                    <a:lnTo>
                      <a:pt x="1017198" y="456555"/>
                    </a:lnTo>
                    <a:lnTo>
                      <a:pt x="1012804" y="459895"/>
                    </a:lnTo>
                    <a:lnTo>
                      <a:pt x="1011296" y="461257"/>
                    </a:lnTo>
                    <a:lnTo>
                      <a:pt x="1010696" y="463236"/>
                    </a:lnTo>
                    <a:lnTo>
                      <a:pt x="1008426" y="464598"/>
                    </a:lnTo>
                    <a:lnTo>
                      <a:pt x="1008118" y="467938"/>
                    </a:lnTo>
                    <a:lnTo>
                      <a:pt x="1008718" y="471116"/>
                    </a:lnTo>
                    <a:lnTo>
                      <a:pt x="1010080" y="474457"/>
                    </a:lnTo>
                    <a:lnTo>
                      <a:pt x="1010080" y="478997"/>
                    </a:lnTo>
                    <a:lnTo>
                      <a:pt x="1012350" y="482338"/>
                    </a:lnTo>
                    <a:cubicBezTo>
                      <a:pt x="1012350" y="482338"/>
                      <a:pt x="1011896" y="486424"/>
                      <a:pt x="1011896" y="487040"/>
                    </a:cubicBezTo>
                    <a:cubicBezTo>
                      <a:pt x="1011896" y="487657"/>
                      <a:pt x="1012950" y="489311"/>
                      <a:pt x="1014020" y="489765"/>
                    </a:cubicBezTo>
                    <a:cubicBezTo>
                      <a:pt x="1015074" y="490219"/>
                      <a:pt x="1018107" y="491435"/>
                      <a:pt x="1018107" y="491435"/>
                    </a:cubicBezTo>
                    <a:lnTo>
                      <a:pt x="1019323" y="493705"/>
                    </a:lnTo>
                    <a:cubicBezTo>
                      <a:pt x="1019323" y="493705"/>
                      <a:pt x="1020539" y="495375"/>
                      <a:pt x="1021447" y="495829"/>
                    </a:cubicBezTo>
                    <a:cubicBezTo>
                      <a:pt x="1022355" y="496283"/>
                      <a:pt x="1025079" y="497646"/>
                      <a:pt x="1025079" y="497646"/>
                    </a:cubicBezTo>
                    <a:lnTo>
                      <a:pt x="1028566" y="497500"/>
                    </a:lnTo>
                    <a:lnTo>
                      <a:pt x="1029474" y="498554"/>
                    </a:lnTo>
                    <a:lnTo>
                      <a:pt x="1030382" y="499916"/>
                    </a:lnTo>
                    <a:lnTo>
                      <a:pt x="1032652" y="502802"/>
                    </a:lnTo>
                    <a:cubicBezTo>
                      <a:pt x="1032652" y="502802"/>
                      <a:pt x="1034922" y="504618"/>
                      <a:pt x="1035376" y="504780"/>
                    </a:cubicBezTo>
                    <a:cubicBezTo>
                      <a:pt x="1035830" y="504926"/>
                      <a:pt x="1037808" y="506288"/>
                      <a:pt x="1037808" y="506288"/>
                    </a:cubicBezTo>
                    <a:lnTo>
                      <a:pt x="1036755" y="504164"/>
                    </a:lnTo>
                    <a:lnTo>
                      <a:pt x="1041457" y="507651"/>
                    </a:lnTo>
                    <a:lnTo>
                      <a:pt x="1042219" y="505380"/>
                    </a:lnTo>
                    <a:lnTo>
                      <a:pt x="1044944" y="504164"/>
                    </a:lnTo>
                    <a:lnTo>
                      <a:pt x="1044798" y="502348"/>
                    </a:lnTo>
                    <a:lnTo>
                      <a:pt x="1046922" y="501748"/>
                    </a:lnTo>
                    <a:lnTo>
                      <a:pt x="1046014" y="508413"/>
                    </a:lnTo>
                    <a:lnTo>
                      <a:pt x="1048284" y="507359"/>
                    </a:lnTo>
                    <a:lnTo>
                      <a:pt x="1050408" y="508121"/>
                    </a:lnTo>
                    <a:lnTo>
                      <a:pt x="1053586" y="508121"/>
                    </a:lnTo>
                    <a:lnTo>
                      <a:pt x="1054495" y="510099"/>
                    </a:lnTo>
                    <a:lnTo>
                      <a:pt x="1053733" y="513440"/>
                    </a:lnTo>
                    <a:lnTo>
                      <a:pt x="1053425" y="516164"/>
                    </a:lnTo>
                    <a:lnTo>
                      <a:pt x="1053733" y="518434"/>
                    </a:lnTo>
                    <a:lnTo>
                      <a:pt x="1055403" y="521466"/>
                    </a:lnTo>
                    <a:lnTo>
                      <a:pt x="1056765" y="521774"/>
                    </a:lnTo>
                    <a:lnTo>
                      <a:pt x="1055257" y="519342"/>
                    </a:lnTo>
                    <a:lnTo>
                      <a:pt x="1058289" y="518288"/>
                    </a:lnTo>
                    <a:lnTo>
                      <a:pt x="1060268" y="521466"/>
                    </a:lnTo>
                    <a:lnTo>
                      <a:pt x="1057997" y="523283"/>
                    </a:lnTo>
                    <a:lnTo>
                      <a:pt x="1057689" y="529039"/>
                    </a:lnTo>
                    <a:lnTo>
                      <a:pt x="1059359" y="527061"/>
                    </a:lnTo>
                    <a:lnTo>
                      <a:pt x="1061938" y="528277"/>
                    </a:lnTo>
                    <a:lnTo>
                      <a:pt x="1066932" y="527061"/>
                    </a:lnTo>
                    <a:lnTo>
                      <a:pt x="1069818" y="529039"/>
                    </a:lnTo>
                    <a:lnTo>
                      <a:pt x="1067094" y="530482"/>
                    </a:lnTo>
                    <a:lnTo>
                      <a:pt x="1059359" y="530482"/>
                    </a:lnTo>
                    <a:cubicBezTo>
                      <a:pt x="1059359" y="530482"/>
                      <a:pt x="1058905" y="529947"/>
                      <a:pt x="1058451" y="530482"/>
                    </a:cubicBezTo>
                    <a:cubicBezTo>
                      <a:pt x="1057997" y="531017"/>
                      <a:pt x="1054965" y="530482"/>
                      <a:pt x="1054965" y="530482"/>
                    </a:cubicBezTo>
                    <a:lnTo>
                      <a:pt x="1053295" y="529039"/>
                    </a:lnTo>
                    <a:lnTo>
                      <a:pt x="1049208" y="527823"/>
                    </a:lnTo>
                    <a:lnTo>
                      <a:pt x="1045868" y="526315"/>
                    </a:lnTo>
                    <a:lnTo>
                      <a:pt x="1044651" y="519488"/>
                    </a:lnTo>
                    <a:cubicBezTo>
                      <a:pt x="1044651" y="519488"/>
                      <a:pt x="1044960" y="516764"/>
                      <a:pt x="1043744" y="516002"/>
                    </a:cubicBezTo>
                    <a:cubicBezTo>
                      <a:pt x="1042528" y="515240"/>
                      <a:pt x="1036317" y="514331"/>
                      <a:pt x="1036317" y="514331"/>
                    </a:cubicBezTo>
                    <a:lnTo>
                      <a:pt x="1029652" y="514185"/>
                    </a:lnTo>
                    <a:lnTo>
                      <a:pt x="1025858" y="513277"/>
                    </a:lnTo>
                    <a:lnTo>
                      <a:pt x="1019939" y="512677"/>
                    </a:lnTo>
                    <a:lnTo>
                      <a:pt x="1014328" y="511915"/>
                    </a:lnTo>
                    <a:lnTo>
                      <a:pt x="1008571" y="511315"/>
                    </a:lnTo>
                    <a:lnTo>
                      <a:pt x="1003869" y="510099"/>
                    </a:lnTo>
                    <a:lnTo>
                      <a:pt x="999929" y="508591"/>
                    </a:lnTo>
                    <a:lnTo>
                      <a:pt x="995988" y="506159"/>
                    </a:lnTo>
                    <a:lnTo>
                      <a:pt x="992648" y="504180"/>
                    </a:lnTo>
                    <a:lnTo>
                      <a:pt x="991740" y="501294"/>
                    </a:lnTo>
                    <a:lnTo>
                      <a:pt x="990377" y="497808"/>
                    </a:lnTo>
                    <a:lnTo>
                      <a:pt x="991594" y="496445"/>
                    </a:lnTo>
                    <a:lnTo>
                      <a:pt x="993718" y="496137"/>
                    </a:lnTo>
                    <a:lnTo>
                      <a:pt x="995080" y="496737"/>
                    </a:lnTo>
                    <a:lnTo>
                      <a:pt x="994480" y="493559"/>
                    </a:lnTo>
                    <a:lnTo>
                      <a:pt x="996150" y="491289"/>
                    </a:lnTo>
                    <a:lnTo>
                      <a:pt x="996296" y="489311"/>
                    </a:lnTo>
                    <a:lnTo>
                      <a:pt x="994626" y="487948"/>
                    </a:lnTo>
                    <a:lnTo>
                      <a:pt x="995226" y="483408"/>
                    </a:lnTo>
                    <a:lnTo>
                      <a:pt x="994626" y="481284"/>
                    </a:lnTo>
                    <a:lnTo>
                      <a:pt x="992356" y="479159"/>
                    </a:lnTo>
                    <a:lnTo>
                      <a:pt x="990540" y="477035"/>
                    </a:lnTo>
                    <a:lnTo>
                      <a:pt x="990086" y="472333"/>
                    </a:lnTo>
                    <a:lnTo>
                      <a:pt x="990086" y="467338"/>
                    </a:lnTo>
                    <a:lnTo>
                      <a:pt x="990686" y="463544"/>
                    </a:lnTo>
                    <a:lnTo>
                      <a:pt x="992664" y="463544"/>
                    </a:lnTo>
                    <a:lnTo>
                      <a:pt x="995696" y="451722"/>
                    </a:lnTo>
                    <a:lnTo>
                      <a:pt x="996150" y="446728"/>
                    </a:lnTo>
                    <a:lnTo>
                      <a:pt x="997058" y="444604"/>
                    </a:lnTo>
                    <a:lnTo>
                      <a:pt x="999491" y="442933"/>
                    </a:lnTo>
                    <a:lnTo>
                      <a:pt x="1000399" y="440209"/>
                    </a:lnTo>
                    <a:lnTo>
                      <a:pt x="998420" y="437031"/>
                    </a:lnTo>
                    <a:lnTo>
                      <a:pt x="996912" y="434307"/>
                    </a:lnTo>
                    <a:lnTo>
                      <a:pt x="996767" y="430512"/>
                    </a:lnTo>
                    <a:lnTo>
                      <a:pt x="996458" y="427172"/>
                    </a:lnTo>
                    <a:lnTo>
                      <a:pt x="996150" y="423685"/>
                    </a:lnTo>
                    <a:lnTo>
                      <a:pt x="998583" y="423993"/>
                    </a:lnTo>
                    <a:lnTo>
                      <a:pt x="999345" y="422323"/>
                    </a:lnTo>
                    <a:lnTo>
                      <a:pt x="997837" y="420053"/>
                    </a:lnTo>
                    <a:lnTo>
                      <a:pt x="996020" y="418691"/>
                    </a:lnTo>
                    <a:lnTo>
                      <a:pt x="994042" y="415659"/>
                    </a:lnTo>
                    <a:lnTo>
                      <a:pt x="992988" y="414442"/>
                    </a:lnTo>
                    <a:lnTo>
                      <a:pt x="992080" y="412318"/>
                    </a:lnTo>
                    <a:lnTo>
                      <a:pt x="992080" y="410502"/>
                    </a:lnTo>
                    <a:lnTo>
                      <a:pt x="993750" y="411102"/>
                    </a:lnTo>
                    <a:lnTo>
                      <a:pt x="994967" y="410956"/>
                    </a:lnTo>
                    <a:lnTo>
                      <a:pt x="995113" y="408978"/>
                    </a:lnTo>
                    <a:lnTo>
                      <a:pt x="993604" y="407161"/>
                    </a:lnTo>
                    <a:lnTo>
                      <a:pt x="991334" y="404275"/>
                    </a:lnTo>
                    <a:lnTo>
                      <a:pt x="988902" y="402297"/>
                    </a:lnTo>
                    <a:lnTo>
                      <a:pt x="986924" y="400935"/>
                    </a:lnTo>
                    <a:lnTo>
                      <a:pt x="984491" y="398956"/>
                    </a:lnTo>
                    <a:lnTo>
                      <a:pt x="982821" y="401227"/>
                    </a:lnTo>
                    <a:lnTo>
                      <a:pt x="981151" y="403043"/>
                    </a:lnTo>
                    <a:lnTo>
                      <a:pt x="981005" y="404551"/>
                    </a:lnTo>
                    <a:lnTo>
                      <a:pt x="982221" y="407583"/>
                    </a:lnTo>
                    <a:lnTo>
                      <a:pt x="984945" y="413794"/>
                    </a:lnTo>
                    <a:lnTo>
                      <a:pt x="985707" y="419258"/>
                    </a:lnTo>
                    <a:lnTo>
                      <a:pt x="986616" y="426831"/>
                    </a:lnTo>
                    <a:lnTo>
                      <a:pt x="987523" y="434112"/>
                    </a:lnTo>
                    <a:lnTo>
                      <a:pt x="987670" y="439869"/>
                    </a:lnTo>
                    <a:lnTo>
                      <a:pt x="986453" y="446387"/>
                    </a:lnTo>
                    <a:lnTo>
                      <a:pt x="983113" y="453214"/>
                    </a:lnTo>
                    <a:lnTo>
                      <a:pt x="976740" y="458971"/>
                    </a:lnTo>
                    <a:lnTo>
                      <a:pt x="971275" y="462149"/>
                    </a:lnTo>
                    <a:lnTo>
                      <a:pt x="961270" y="467306"/>
                    </a:lnTo>
                    <a:lnTo>
                      <a:pt x="957476" y="470030"/>
                    </a:lnTo>
                    <a:lnTo>
                      <a:pt x="953989" y="473062"/>
                    </a:lnTo>
                    <a:lnTo>
                      <a:pt x="955352" y="476241"/>
                    </a:lnTo>
                    <a:cubicBezTo>
                      <a:pt x="955352" y="476241"/>
                      <a:pt x="955206" y="478511"/>
                      <a:pt x="955043" y="478965"/>
                    </a:cubicBezTo>
                    <a:cubicBezTo>
                      <a:pt x="954898" y="479419"/>
                      <a:pt x="954135" y="482759"/>
                      <a:pt x="954135" y="482759"/>
                    </a:cubicBezTo>
                    <a:lnTo>
                      <a:pt x="951865" y="487154"/>
                    </a:lnTo>
                    <a:lnTo>
                      <a:pt x="948525" y="489878"/>
                    </a:lnTo>
                    <a:lnTo>
                      <a:pt x="948071" y="491856"/>
                    </a:lnTo>
                    <a:lnTo>
                      <a:pt x="946562" y="493981"/>
                    </a:lnTo>
                    <a:lnTo>
                      <a:pt x="945201" y="496251"/>
                    </a:lnTo>
                    <a:lnTo>
                      <a:pt x="945054" y="499429"/>
                    </a:lnTo>
                    <a:lnTo>
                      <a:pt x="947633" y="501099"/>
                    </a:lnTo>
                    <a:lnTo>
                      <a:pt x="951119" y="502770"/>
                    </a:lnTo>
                    <a:lnTo>
                      <a:pt x="953097" y="505494"/>
                    </a:lnTo>
                    <a:lnTo>
                      <a:pt x="956276" y="509434"/>
                    </a:lnTo>
                    <a:lnTo>
                      <a:pt x="957184" y="513067"/>
                    </a:lnTo>
                    <a:lnTo>
                      <a:pt x="958692" y="516699"/>
                    </a:lnTo>
                    <a:lnTo>
                      <a:pt x="958692" y="518823"/>
                    </a:lnTo>
                    <a:lnTo>
                      <a:pt x="961124" y="522456"/>
                    </a:lnTo>
                    <a:cubicBezTo>
                      <a:pt x="961124" y="522456"/>
                      <a:pt x="962486" y="524888"/>
                      <a:pt x="962632" y="525488"/>
                    </a:cubicBezTo>
                    <a:cubicBezTo>
                      <a:pt x="962778" y="526088"/>
                      <a:pt x="962324" y="529120"/>
                      <a:pt x="962324" y="529120"/>
                    </a:cubicBezTo>
                    <a:lnTo>
                      <a:pt x="962470" y="532153"/>
                    </a:lnTo>
                    <a:lnTo>
                      <a:pt x="964287" y="534877"/>
                    </a:lnTo>
                    <a:lnTo>
                      <a:pt x="967773" y="539725"/>
                    </a:lnTo>
                    <a:lnTo>
                      <a:pt x="970351" y="544428"/>
                    </a:lnTo>
                    <a:lnTo>
                      <a:pt x="971113" y="547914"/>
                    </a:lnTo>
                    <a:lnTo>
                      <a:pt x="971113" y="552163"/>
                    </a:lnTo>
                    <a:lnTo>
                      <a:pt x="970513" y="557157"/>
                    </a:lnTo>
                    <a:lnTo>
                      <a:pt x="967627" y="563530"/>
                    </a:lnTo>
                    <a:lnTo>
                      <a:pt x="965194" y="568233"/>
                    </a:lnTo>
                    <a:lnTo>
                      <a:pt x="962162" y="572627"/>
                    </a:lnTo>
                    <a:lnTo>
                      <a:pt x="958822" y="578384"/>
                    </a:lnTo>
                    <a:lnTo>
                      <a:pt x="960492" y="579746"/>
                    </a:lnTo>
                    <a:lnTo>
                      <a:pt x="961708" y="581562"/>
                    </a:lnTo>
                    <a:lnTo>
                      <a:pt x="959730" y="585956"/>
                    </a:lnTo>
                    <a:lnTo>
                      <a:pt x="959130" y="591259"/>
                    </a:lnTo>
                    <a:lnTo>
                      <a:pt x="958076" y="596108"/>
                    </a:lnTo>
                    <a:lnTo>
                      <a:pt x="956097" y="598994"/>
                    </a:lnTo>
                    <a:lnTo>
                      <a:pt x="955951" y="603534"/>
                    </a:lnTo>
                    <a:cubicBezTo>
                      <a:pt x="955951" y="603534"/>
                      <a:pt x="956713" y="606421"/>
                      <a:pt x="956860" y="606875"/>
                    </a:cubicBezTo>
                    <a:cubicBezTo>
                      <a:pt x="957006" y="607329"/>
                      <a:pt x="959292" y="611415"/>
                      <a:pt x="959292" y="611415"/>
                    </a:cubicBezTo>
                    <a:lnTo>
                      <a:pt x="962178" y="615210"/>
                    </a:lnTo>
                    <a:lnTo>
                      <a:pt x="963395" y="618242"/>
                    </a:lnTo>
                    <a:lnTo>
                      <a:pt x="963849" y="623399"/>
                    </a:lnTo>
                    <a:cubicBezTo>
                      <a:pt x="963849" y="623399"/>
                      <a:pt x="962632" y="627647"/>
                      <a:pt x="962486" y="628247"/>
                    </a:cubicBezTo>
                    <a:cubicBezTo>
                      <a:pt x="962340" y="628847"/>
                      <a:pt x="961124" y="632788"/>
                      <a:pt x="961124" y="632788"/>
                    </a:cubicBezTo>
                    <a:lnTo>
                      <a:pt x="961578" y="636728"/>
                    </a:lnTo>
                    <a:lnTo>
                      <a:pt x="962940" y="639452"/>
                    </a:lnTo>
                    <a:lnTo>
                      <a:pt x="964448" y="641268"/>
                    </a:lnTo>
                    <a:lnTo>
                      <a:pt x="967481" y="640506"/>
                    </a:lnTo>
                    <a:lnTo>
                      <a:pt x="969913" y="637620"/>
                    </a:lnTo>
                    <a:lnTo>
                      <a:pt x="973854" y="637166"/>
                    </a:lnTo>
                    <a:lnTo>
                      <a:pt x="977794" y="638220"/>
                    </a:lnTo>
                    <a:lnTo>
                      <a:pt x="979772" y="639728"/>
                    </a:lnTo>
                    <a:lnTo>
                      <a:pt x="982951" y="640036"/>
                    </a:lnTo>
                    <a:lnTo>
                      <a:pt x="986129" y="639274"/>
                    </a:lnTo>
                    <a:lnTo>
                      <a:pt x="989161" y="638820"/>
                    </a:lnTo>
                    <a:lnTo>
                      <a:pt x="989615" y="637604"/>
                    </a:lnTo>
                    <a:lnTo>
                      <a:pt x="991286" y="635025"/>
                    </a:lnTo>
                    <a:lnTo>
                      <a:pt x="992956" y="633809"/>
                    </a:lnTo>
                    <a:lnTo>
                      <a:pt x="994772" y="631831"/>
                    </a:lnTo>
                    <a:lnTo>
                      <a:pt x="996750" y="631069"/>
                    </a:lnTo>
                    <a:cubicBezTo>
                      <a:pt x="996750" y="631069"/>
                      <a:pt x="999475" y="630615"/>
                      <a:pt x="999929" y="630615"/>
                    </a:cubicBezTo>
                    <a:cubicBezTo>
                      <a:pt x="1000383" y="630615"/>
                      <a:pt x="1003415" y="631069"/>
                      <a:pt x="1003415" y="631069"/>
                    </a:cubicBezTo>
                    <a:lnTo>
                      <a:pt x="1005085" y="631669"/>
                    </a:lnTo>
                    <a:lnTo>
                      <a:pt x="1009626" y="631361"/>
                    </a:lnTo>
                    <a:lnTo>
                      <a:pt x="1014020" y="634247"/>
                    </a:lnTo>
                    <a:lnTo>
                      <a:pt x="1015690" y="636371"/>
                    </a:lnTo>
                    <a:lnTo>
                      <a:pt x="1017669" y="636825"/>
                    </a:lnTo>
                    <a:cubicBezTo>
                      <a:pt x="1017669" y="636825"/>
                      <a:pt x="1018269" y="635771"/>
                      <a:pt x="1019177" y="636371"/>
                    </a:cubicBezTo>
                    <a:cubicBezTo>
                      <a:pt x="1020085" y="636971"/>
                      <a:pt x="1022355" y="637279"/>
                      <a:pt x="1022663" y="638041"/>
                    </a:cubicBezTo>
                    <a:cubicBezTo>
                      <a:pt x="1022971" y="638804"/>
                      <a:pt x="1023571" y="641074"/>
                      <a:pt x="1023571" y="641074"/>
                    </a:cubicBezTo>
                    <a:lnTo>
                      <a:pt x="1025387" y="643960"/>
                    </a:lnTo>
                    <a:lnTo>
                      <a:pt x="1027512" y="645468"/>
                    </a:lnTo>
                    <a:lnTo>
                      <a:pt x="1031452" y="646230"/>
                    </a:lnTo>
                    <a:cubicBezTo>
                      <a:pt x="1031452" y="646230"/>
                      <a:pt x="1031906" y="647285"/>
                      <a:pt x="1032506" y="647593"/>
                    </a:cubicBezTo>
                    <a:cubicBezTo>
                      <a:pt x="1033106" y="647901"/>
                      <a:pt x="1035846" y="649263"/>
                      <a:pt x="1035846" y="649263"/>
                    </a:cubicBezTo>
                    <a:lnTo>
                      <a:pt x="1039333" y="650479"/>
                    </a:lnTo>
                    <a:lnTo>
                      <a:pt x="1041149" y="652149"/>
                    </a:lnTo>
                    <a:lnTo>
                      <a:pt x="1042657" y="656398"/>
                    </a:lnTo>
                    <a:lnTo>
                      <a:pt x="1042803" y="658976"/>
                    </a:lnTo>
                    <a:cubicBezTo>
                      <a:pt x="1042803" y="658976"/>
                      <a:pt x="1044019" y="659738"/>
                      <a:pt x="1044019" y="660484"/>
                    </a:cubicBezTo>
                    <a:cubicBezTo>
                      <a:pt x="1044019" y="661230"/>
                      <a:pt x="1044165" y="663208"/>
                      <a:pt x="1044165" y="663208"/>
                    </a:cubicBezTo>
                    <a:lnTo>
                      <a:pt x="1042949" y="666387"/>
                    </a:lnTo>
                    <a:lnTo>
                      <a:pt x="1044165" y="668203"/>
                    </a:lnTo>
                    <a:lnTo>
                      <a:pt x="1045382" y="671089"/>
                    </a:lnTo>
                    <a:lnTo>
                      <a:pt x="1049176" y="672759"/>
                    </a:lnTo>
                    <a:lnTo>
                      <a:pt x="1046906" y="675938"/>
                    </a:lnTo>
                    <a:lnTo>
                      <a:pt x="1048268" y="679732"/>
                    </a:lnTo>
                    <a:lnTo>
                      <a:pt x="1049322" y="680640"/>
                    </a:lnTo>
                    <a:cubicBezTo>
                      <a:pt x="1049322" y="680640"/>
                      <a:pt x="1050376" y="680640"/>
                      <a:pt x="1050376" y="681240"/>
                    </a:cubicBezTo>
                    <a:cubicBezTo>
                      <a:pt x="1050376" y="681840"/>
                      <a:pt x="1050830" y="683965"/>
                      <a:pt x="1050830" y="683965"/>
                    </a:cubicBezTo>
                    <a:lnTo>
                      <a:pt x="1052046" y="685181"/>
                    </a:lnTo>
                    <a:lnTo>
                      <a:pt x="1052808" y="687159"/>
                    </a:lnTo>
                    <a:cubicBezTo>
                      <a:pt x="1052808" y="687159"/>
                      <a:pt x="1052662" y="688067"/>
                      <a:pt x="1052208" y="688213"/>
                    </a:cubicBezTo>
                    <a:cubicBezTo>
                      <a:pt x="1051754" y="688359"/>
                      <a:pt x="1050084" y="688667"/>
                      <a:pt x="1050084" y="688667"/>
                    </a:cubicBezTo>
                    <a:cubicBezTo>
                      <a:pt x="1050084" y="688667"/>
                      <a:pt x="1048414" y="688521"/>
                      <a:pt x="1047960" y="688667"/>
                    </a:cubicBezTo>
                    <a:cubicBezTo>
                      <a:pt x="1047505" y="688813"/>
                      <a:pt x="1043565" y="689429"/>
                      <a:pt x="1043565" y="689429"/>
                    </a:cubicBezTo>
                    <a:lnTo>
                      <a:pt x="1041749" y="690483"/>
                    </a:lnTo>
                    <a:lnTo>
                      <a:pt x="1039933" y="692153"/>
                    </a:lnTo>
                    <a:lnTo>
                      <a:pt x="1038717" y="694132"/>
                    </a:lnTo>
                    <a:lnTo>
                      <a:pt x="1038409" y="697018"/>
                    </a:lnTo>
                    <a:lnTo>
                      <a:pt x="1037647" y="700197"/>
                    </a:lnTo>
                    <a:lnTo>
                      <a:pt x="1037647" y="701867"/>
                    </a:lnTo>
                    <a:lnTo>
                      <a:pt x="1039625" y="704445"/>
                    </a:lnTo>
                    <a:lnTo>
                      <a:pt x="1037955" y="706569"/>
                    </a:lnTo>
                    <a:lnTo>
                      <a:pt x="1037500" y="709456"/>
                    </a:lnTo>
                    <a:lnTo>
                      <a:pt x="1037500" y="712034"/>
                    </a:lnTo>
                    <a:lnTo>
                      <a:pt x="1037647" y="714012"/>
                    </a:lnTo>
                    <a:lnTo>
                      <a:pt x="1040371" y="715991"/>
                    </a:lnTo>
                    <a:lnTo>
                      <a:pt x="1042641" y="716137"/>
                    </a:lnTo>
                    <a:lnTo>
                      <a:pt x="1044619" y="716899"/>
                    </a:lnTo>
                    <a:lnTo>
                      <a:pt x="1049776" y="717499"/>
                    </a:lnTo>
                    <a:cubicBezTo>
                      <a:pt x="1049776" y="717499"/>
                      <a:pt x="1046743" y="718099"/>
                      <a:pt x="1046598" y="718553"/>
                    </a:cubicBezTo>
                    <a:cubicBezTo>
                      <a:pt x="1046452" y="719007"/>
                      <a:pt x="1049322" y="719915"/>
                      <a:pt x="1049322" y="719915"/>
                    </a:cubicBezTo>
                    <a:lnTo>
                      <a:pt x="1050830" y="721585"/>
                    </a:lnTo>
                    <a:lnTo>
                      <a:pt x="1052646" y="720531"/>
                    </a:lnTo>
                    <a:lnTo>
                      <a:pt x="1055079" y="721131"/>
                    </a:lnTo>
                    <a:lnTo>
                      <a:pt x="1056132" y="719153"/>
                    </a:lnTo>
                    <a:lnTo>
                      <a:pt x="1057640" y="719607"/>
                    </a:lnTo>
                    <a:cubicBezTo>
                      <a:pt x="1057640" y="719607"/>
                      <a:pt x="1059911" y="719461"/>
                      <a:pt x="1060073" y="719915"/>
                    </a:cubicBezTo>
                    <a:cubicBezTo>
                      <a:pt x="1060219" y="720369"/>
                      <a:pt x="1060981" y="722639"/>
                      <a:pt x="1060981" y="722639"/>
                    </a:cubicBezTo>
                    <a:lnTo>
                      <a:pt x="1061889" y="723693"/>
                    </a:lnTo>
                    <a:lnTo>
                      <a:pt x="1061743" y="726272"/>
                    </a:lnTo>
                    <a:lnTo>
                      <a:pt x="1058565" y="726725"/>
                    </a:lnTo>
                    <a:cubicBezTo>
                      <a:pt x="1058565" y="726725"/>
                      <a:pt x="1057657" y="726580"/>
                      <a:pt x="1057057" y="726580"/>
                    </a:cubicBezTo>
                    <a:cubicBezTo>
                      <a:pt x="1056457" y="726580"/>
                      <a:pt x="1054478" y="726434"/>
                      <a:pt x="1054478" y="726434"/>
                    </a:cubicBezTo>
                    <a:lnTo>
                      <a:pt x="1053262" y="724617"/>
                    </a:lnTo>
                    <a:lnTo>
                      <a:pt x="1049922" y="725672"/>
                    </a:lnTo>
                    <a:lnTo>
                      <a:pt x="1046889" y="725980"/>
                    </a:lnTo>
                    <a:cubicBezTo>
                      <a:pt x="1046889" y="725980"/>
                      <a:pt x="1045219" y="728704"/>
                      <a:pt x="1045219" y="729466"/>
                    </a:cubicBezTo>
                    <a:cubicBezTo>
                      <a:pt x="1045219" y="730228"/>
                      <a:pt x="1045981" y="733860"/>
                      <a:pt x="1045981" y="733860"/>
                    </a:cubicBezTo>
                    <a:lnTo>
                      <a:pt x="1045673" y="737493"/>
                    </a:lnTo>
                    <a:lnTo>
                      <a:pt x="1045673" y="739309"/>
                    </a:lnTo>
                    <a:lnTo>
                      <a:pt x="1045073" y="742341"/>
                    </a:lnTo>
                    <a:lnTo>
                      <a:pt x="1047052" y="745228"/>
                    </a:lnTo>
                    <a:lnTo>
                      <a:pt x="1049322" y="747498"/>
                    </a:lnTo>
                    <a:lnTo>
                      <a:pt x="1050830" y="750676"/>
                    </a:lnTo>
                    <a:lnTo>
                      <a:pt x="1051430" y="753109"/>
                    </a:lnTo>
                    <a:cubicBezTo>
                      <a:pt x="1051430" y="753109"/>
                      <a:pt x="1050376" y="752963"/>
                      <a:pt x="1049922" y="752509"/>
                    </a:cubicBezTo>
                    <a:cubicBezTo>
                      <a:pt x="1049468" y="752055"/>
                      <a:pt x="1046581" y="749022"/>
                      <a:pt x="1046581" y="749022"/>
                    </a:cubicBezTo>
                    <a:lnTo>
                      <a:pt x="1043857" y="747514"/>
                    </a:lnTo>
                    <a:lnTo>
                      <a:pt x="1043711" y="751601"/>
                    </a:lnTo>
                    <a:lnTo>
                      <a:pt x="1043403" y="754325"/>
                    </a:lnTo>
                    <a:lnTo>
                      <a:pt x="1040825" y="755541"/>
                    </a:lnTo>
                    <a:lnTo>
                      <a:pt x="1042333" y="753871"/>
                    </a:lnTo>
                    <a:lnTo>
                      <a:pt x="1042187" y="745082"/>
                    </a:lnTo>
                    <a:lnTo>
                      <a:pt x="1039755" y="744936"/>
                    </a:lnTo>
                    <a:lnTo>
                      <a:pt x="1035506" y="743266"/>
                    </a:lnTo>
                    <a:lnTo>
                      <a:pt x="1036722" y="739633"/>
                    </a:lnTo>
                    <a:lnTo>
                      <a:pt x="1038539" y="739487"/>
                    </a:lnTo>
                    <a:lnTo>
                      <a:pt x="1038684" y="737509"/>
                    </a:lnTo>
                    <a:lnTo>
                      <a:pt x="1040501" y="733115"/>
                    </a:lnTo>
                    <a:lnTo>
                      <a:pt x="1038992" y="731898"/>
                    </a:lnTo>
                    <a:lnTo>
                      <a:pt x="1039446" y="730990"/>
                    </a:lnTo>
                    <a:lnTo>
                      <a:pt x="1042025" y="726742"/>
                    </a:lnTo>
                    <a:lnTo>
                      <a:pt x="1042025" y="724309"/>
                    </a:lnTo>
                    <a:lnTo>
                      <a:pt x="1040354" y="721877"/>
                    </a:lnTo>
                    <a:lnTo>
                      <a:pt x="1038684" y="719445"/>
                    </a:lnTo>
                    <a:lnTo>
                      <a:pt x="1035798" y="717320"/>
                    </a:lnTo>
                    <a:lnTo>
                      <a:pt x="1031549" y="714596"/>
                    </a:lnTo>
                    <a:lnTo>
                      <a:pt x="1029425" y="713234"/>
                    </a:lnTo>
                    <a:lnTo>
                      <a:pt x="1029425" y="709748"/>
                    </a:lnTo>
                    <a:lnTo>
                      <a:pt x="1031695" y="710510"/>
                    </a:lnTo>
                    <a:lnTo>
                      <a:pt x="1033057" y="707623"/>
                    </a:lnTo>
                    <a:lnTo>
                      <a:pt x="1032295" y="703829"/>
                    </a:lnTo>
                    <a:lnTo>
                      <a:pt x="1031695" y="698218"/>
                    </a:lnTo>
                    <a:lnTo>
                      <a:pt x="1033511" y="692916"/>
                    </a:lnTo>
                    <a:lnTo>
                      <a:pt x="1034274" y="689429"/>
                    </a:lnTo>
                    <a:lnTo>
                      <a:pt x="1033674" y="687921"/>
                    </a:lnTo>
                    <a:lnTo>
                      <a:pt x="1031549" y="687159"/>
                    </a:lnTo>
                    <a:lnTo>
                      <a:pt x="1030187" y="685943"/>
                    </a:lnTo>
                    <a:lnTo>
                      <a:pt x="1030641" y="683673"/>
                    </a:lnTo>
                    <a:lnTo>
                      <a:pt x="1032149" y="681857"/>
                    </a:lnTo>
                    <a:lnTo>
                      <a:pt x="1033203" y="679878"/>
                    </a:lnTo>
                    <a:lnTo>
                      <a:pt x="1032603" y="676846"/>
                    </a:lnTo>
                    <a:lnTo>
                      <a:pt x="1032004" y="673051"/>
                    </a:lnTo>
                    <a:lnTo>
                      <a:pt x="1028971" y="673813"/>
                    </a:lnTo>
                    <a:lnTo>
                      <a:pt x="1025485" y="673813"/>
                    </a:lnTo>
                    <a:cubicBezTo>
                      <a:pt x="1025485" y="673813"/>
                      <a:pt x="1023214" y="673959"/>
                      <a:pt x="1023214" y="673505"/>
                    </a:cubicBezTo>
                    <a:lnTo>
                      <a:pt x="1023214" y="669873"/>
                    </a:lnTo>
                    <a:lnTo>
                      <a:pt x="1024885" y="668657"/>
                    </a:lnTo>
                    <a:lnTo>
                      <a:pt x="1026247" y="665625"/>
                    </a:lnTo>
                    <a:lnTo>
                      <a:pt x="1027917" y="666679"/>
                    </a:lnTo>
                    <a:lnTo>
                      <a:pt x="1026863" y="664700"/>
                    </a:lnTo>
                    <a:lnTo>
                      <a:pt x="1023231" y="662122"/>
                    </a:lnTo>
                    <a:lnTo>
                      <a:pt x="1020960" y="659690"/>
                    </a:lnTo>
                    <a:lnTo>
                      <a:pt x="1019906" y="658473"/>
                    </a:lnTo>
                    <a:lnTo>
                      <a:pt x="1019906" y="656657"/>
                    </a:lnTo>
                    <a:lnTo>
                      <a:pt x="1021122" y="653771"/>
                    </a:lnTo>
                    <a:lnTo>
                      <a:pt x="1021122" y="651192"/>
                    </a:lnTo>
                    <a:lnTo>
                      <a:pt x="1019614" y="647706"/>
                    </a:lnTo>
                    <a:cubicBezTo>
                      <a:pt x="1019614" y="647706"/>
                      <a:pt x="1018107" y="644982"/>
                      <a:pt x="1017344" y="644820"/>
                    </a:cubicBezTo>
                    <a:cubicBezTo>
                      <a:pt x="1016582" y="644658"/>
                      <a:pt x="1014312" y="644512"/>
                      <a:pt x="1013858" y="644512"/>
                    </a:cubicBezTo>
                    <a:cubicBezTo>
                      <a:pt x="1013404" y="644512"/>
                      <a:pt x="1009771" y="645112"/>
                      <a:pt x="1009771" y="645112"/>
                    </a:cubicBezTo>
                    <a:lnTo>
                      <a:pt x="1006739" y="646474"/>
                    </a:lnTo>
                    <a:lnTo>
                      <a:pt x="1003707" y="648598"/>
                    </a:lnTo>
                    <a:lnTo>
                      <a:pt x="1000821" y="650268"/>
                    </a:lnTo>
                    <a:cubicBezTo>
                      <a:pt x="1000821" y="650268"/>
                      <a:pt x="998696" y="650576"/>
                      <a:pt x="998242" y="650576"/>
                    </a:cubicBezTo>
                    <a:cubicBezTo>
                      <a:pt x="997788" y="650576"/>
                      <a:pt x="994756" y="650722"/>
                      <a:pt x="994756" y="650722"/>
                    </a:cubicBezTo>
                    <a:cubicBezTo>
                      <a:pt x="994756" y="650722"/>
                      <a:pt x="993993" y="651030"/>
                      <a:pt x="993394" y="651322"/>
                    </a:cubicBezTo>
                    <a:cubicBezTo>
                      <a:pt x="992794" y="651630"/>
                      <a:pt x="989145" y="653592"/>
                      <a:pt x="989145" y="653592"/>
                    </a:cubicBezTo>
                    <a:lnTo>
                      <a:pt x="985967" y="654809"/>
                    </a:lnTo>
                    <a:lnTo>
                      <a:pt x="983080" y="655571"/>
                    </a:lnTo>
                    <a:lnTo>
                      <a:pt x="979286" y="657241"/>
                    </a:lnTo>
                    <a:lnTo>
                      <a:pt x="975654" y="660127"/>
                    </a:lnTo>
                    <a:lnTo>
                      <a:pt x="974292" y="662706"/>
                    </a:lnTo>
                    <a:lnTo>
                      <a:pt x="973983" y="666646"/>
                    </a:lnTo>
                    <a:lnTo>
                      <a:pt x="974292" y="670133"/>
                    </a:lnTo>
                    <a:lnTo>
                      <a:pt x="975200" y="672111"/>
                    </a:lnTo>
                    <a:lnTo>
                      <a:pt x="974438" y="674543"/>
                    </a:lnTo>
                    <a:lnTo>
                      <a:pt x="973075" y="678030"/>
                    </a:lnTo>
                    <a:lnTo>
                      <a:pt x="971859" y="680916"/>
                    </a:lnTo>
                    <a:lnTo>
                      <a:pt x="973983" y="683348"/>
                    </a:lnTo>
                    <a:lnTo>
                      <a:pt x="977162" y="686073"/>
                    </a:lnTo>
                    <a:lnTo>
                      <a:pt x="979140" y="690159"/>
                    </a:lnTo>
                    <a:lnTo>
                      <a:pt x="980356" y="695462"/>
                    </a:lnTo>
                    <a:lnTo>
                      <a:pt x="982173" y="700002"/>
                    </a:lnTo>
                    <a:lnTo>
                      <a:pt x="982318" y="704396"/>
                    </a:lnTo>
                    <a:lnTo>
                      <a:pt x="981718" y="713347"/>
                    </a:lnTo>
                    <a:lnTo>
                      <a:pt x="980502" y="718050"/>
                    </a:lnTo>
                    <a:lnTo>
                      <a:pt x="978832" y="721682"/>
                    </a:lnTo>
                    <a:lnTo>
                      <a:pt x="974583" y="725023"/>
                    </a:lnTo>
                    <a:lnTo>
                      <a:pt x="970789" y="728655"/>
                    </a:lnTo>
                    <a:lnTo>
                      <a:pt x="967757" y="733650"/>
                    </a:lnTo>
                    <a:lnTo>
                      <a:pt x="966394" y="736228"/>
                    </a:lnTo>
                    <a:lnTo>
                      <a:pt x="963670" y="739568"/>
                    </a:lnTo>
                    <a:lnTo>
                      <a:pt x="963670" y="741839"/>
                    </a:lnTo>
                    <a:lnTo>
                      <a:pt x="963978" y="744271"/>
                    </a:lnTo>
                    <a:lnTo>
                      <a:pt x="964124" y="746849"/>
                    </a:lnTo>
                    <a:lnTo>
                      <a:pt x="963978" y="749428"/>
                    </a:lnTo>
                    <a:lnTo>
                      <a:pt x="963216" y="751698"/>
                    </a:lnTo>
                    <a:lnTo>
                      <a:pt x="963216" y="754584"/>
                    </a:lnTo>
                    <a:lnTo>
                      <a:pt x="961546" y="755800"/>
                    </a:lnTo>
                    <a:lnTo>
                      <a:pt x="959422" y="757163"/>
                    </a:lnTo>
                    <a:lnTo>
                      <a:pt x="957752" y="759595"/>
                    </a:lnTo>
                    <a:lnTo>
                      <a:pt x="956697" y="763081"/>
                    </a:lnTo>
                    <a:lnTo>
                      <a:pt x="954427" y="765060"/>
                    </a:lnTo>
                    <a:lnTo>
                      <a:pt x="951087" y="767184"/>
                    </a:lnTo>
                    <a:lnTo>
                      <a:pt x="946238" y="769000"/>
                    </a:lnTo>
                    <a:lnTo>
                      <a:pt x="944568" y="770670"/>
                    </a:lnTo>
                    <a:lnTo>
                      <a:pt x="944260" y="773703"/>
                    </a:lnTo>
                    <a:lnTo>
                      <a:pt x="939865" y="774919"/>
                    </a:lnTo>
                    <a:lnTo>
                      <a:pt x="935163" y="776427"/>
                    </a:lnTo>
                    <a:lnTo>
                      <a:pt x="931984" y="779151"/>
                    </a:lnTo>
                    <a:lnTo>
                      <a:pt x="931077" y="781583"/>
                    </a:lnTo>
                    <a:lnTo>
                      <a:pt x="931676" y="783854"/>
                    </a:lnTo>
                    <a:cubicBezTo>
                      <a:pt x="931676" y="783854"/>
                      <a:pt x="932131" y="788102"/>
                      <a:pt x="932131" y="788556"/>
                    </a:cubicBezTo>
                    <a:cubicBezTo>
                      <a:pt x="932131" y="789010"/>
                      <a:pt x="931222" y="791735"/>
                      <a:pt x="930768" y="792189"/>
                    </a:cubicBezTo>
                    <a:cubicBezTo>
                      <a:pt x="930314" y="792643"/>
                      <a:pt x="929098" y="793405"/>
                      <a:pt x="928498" y="793551"/>
                    </a:cubicBezTo>
                    <a:cubicBezTo>
                      <a:pt x="927898" y="793697"/>
                      <a:pt x="924866" y="794005"/>
                      <a:pt x="924412" y="794151"/>
                    </a:cubicBezTo>
                    <a:cubicBezTo>
                      <a:pt x="923958" y="794297"/>
                      <a:pt x="921688" y="794297"/>
                      <a:pt x="921234" y="794297"/>
                    </a:cubicBezTo>
                    <a:cubicBezTo>
                      <a:pt x="920780" y="794297"/>
                      <a:pt x="918509" y="792934"/>
                      <a:pt x="918509" y="792934"/>
                    </a:cubicBezTo>
                    <a:lnTo>
                      <a:pt x="915623" y="790356"/>
                    </a:lnTo>
                    <a:lnTo>
                      <a:pt x="910158" y="789140"/>
                    </a:lnTo>
                    <a:lnTo>
                      <a:pt x="905164" y="788832"/>
                    </a:lnTo>
                    <a:lnTo>
                      <a:pt x="901223" y="789432"/>
                    </a:lnTo>
                    <a:lnTo>
                      <a:pt x="896829" y="789578"/>
                    </a:lnTo>
                    <a:lnTo>
                      <a:pt x="891980" y="789578"/>
                    </a:lnTo>
                    <a:cubicBezTo>
                      <a:pt x="891980" y="789578"/>
                      <a:pt x="890002" y="789578"/>
                      <a:pt x="889402" y="789270"/>
                    </a:cubicBezTo>
                    <a:cubicBezTo>
                      <a:pt x="888802" y="788962"/>
                      <a:pt x="884699" y="787908"/>
                      <a:pt x="884699" y="787908"/>
                    </a:cubicBezTo>
                    <a:lnTo>
                      <a:pt x="881067" y="786545"/>
                    </a:lnTo>
                    <a:lnTo>
                      <a:pt x="878489" y="784729"/>
                    </a:lnTo>
                    <a:lnTo>
                      <a:pt x="876056" y="782459"/>
                    </a:lnTo>
                    <a:lnTo>
                      <a:pt x="872716" y="782005"/>
                    </a:lnTo>
                    <a:lnTo>
                      <a:pt x="869830" y="780951"/>
                    </a:lnTo>
                    <a:lnTo>
                      <a:pt x="865435" y="778681"/>
                    </a:lnTo>
                    <a:lnTo>
                      <a:pt x="864673" y="775957"/>
                    </a:lnTo>
                    <a:cubicBezTo>
                      <a:pt x="864673" y="775957"/>
                      <a:pt x="864073" y="774286"/>
                      <a:pt x="864219" y="773832"/>
                    </a:cubicBezTo>
                    <a:cubicBezTo>
                      <a:pt x="864365" y="773378"/>
                      <a:pt x="865581" y="770038"/>
                      <a:pt x="865581" y="770038"/>
                    </a:cubicBezTo>
                    <a:cubicBezTo>
                      <a:pt x="865581" y="770038"/>
                      <a:pt x="865435" y="767914"/>
                      <a:pt x="864981" y="767914"/>
                    </a:cubicBezTo>
                    <a:lnTo>
                      <a:pt x="861041" y="767914"/>
                    </a:lnTo>
                    <a:cubicBezTo>
                      <a:pt x="860586" y="767914"/>
                      <a:pt x="856792" y="767605"/>
                      <a:pt x="856792" y="767605"/>
                    </a:cubicBezTo>
                    <a:lnTo>
                      <a:pt x="857392" y="766097"/>
                    </a:lnTo>
                    <a:lnTo>
                      <a:pt x="859824" y="765043"/>
                    </a:lnTo>
                    <a:lnTo>
                      <a:pt x="863165" y="764443"/>
                    </a:lnTo>
                    <a:lnTo>
                      <a:pt x="865143" y="764897"/>
                    </a:lnTo>
                    <a:lnTo>
                      <a:pt x="868176" y="765351"/>
                    </a:lnTo>
                    <a:lnTo>
                      <a:pt x="871808" y="765497"/>
                    </a:lnTo>
                    <a:lnTo>
                      <a:pt x="873786" y="766551"/>
                    </a:lnTo>
                    <a:lnTo>
                      <a:pt x="873478" y="765043"/>
                    </a:lnTo>
                    <a:lnTo>
                      <a:pt x="869538" y="764135"/>
                    </a:lnTo>
                    <a:lnTo>
                      <a:pt x="866959" y="763681"/>
                    </a:lnTo>
                    <a:lnTo>
                      <a:pt x="864381" y="763535"/>
                    </a:lnTo>
                    <a:lnTo>
                      <a:pt x="863019" y="762027"/>
                    </a:lnTo>
                    <a:lnTo>
                      <a:pt x="863473" y="760519"/>
                    </a:lnTo>
                    <a:lnTo>
                      <a:pt x="866359" y="761119"/>
                    </a:lnTo>
                    <a:lnTo>
                      <a:pt x="868176" y="762481"/>
                    </a:lnTo>
                    <a:lnTo>
                      <a:pt x="870754" y="762481"/>
                    </a:lnTo>
                    <a:lnTo>
                      <a:pt x="873478" y="763989"/>
                    </a:lnTo>
                    <a:lnTo>
                      <a:pt x="875149" y="765660"/>
                    </a:lnTo>
                    <a:lnTo>
                      <a:pt x="879235" y="765660"/>
                    </a:lnTo>
                    <a:lnTo>
                      <a:pt x="881213" y="763227"/>
                    </a:lnTo>
                    <a:lnTo>
                      <a:pt x="883337" y="766260"/>
                    </a:lnTo>
                    <a:cubicBezTo>
                      <a:pt x="883337" y="766260"/>
                      <a:pt x="884391" y="767022"/>
                      <a:pt x="885007" y="767622"/>
                    </a:cubicBezTo>
                    <a:cubicBezTo>
                      <a:pt x="885608" y="768222"/>
                      <a:pt x="886678" y="768384"/>
                      <a:pt x="887132" y="768384"/>
                    </a:cubicBezTo>
                    <a:cubicBezTo>
                      <a:pt x="887586" y="768384"/>
                      <a:pt x="889710" y="767622"/>
                      <a:pt x="889710" y="767622"/>
                    </a:cubicBezTo>
                    <a:lnTo>
                      <a:pt x="893050" y="767622"/>
                    </a:lnTo>
                    <a:lnTo>
                      <a:pt x="895937" y="767930"/>
                    </a:lnTo>
                    <a:cubicBezTo>
                      <a:pt x="895937" y="767930"/>
                      <a:pt x="897153" y="767330"/>
                      <a:pt x="897753" y="766876"/>
                    </a:cubicBezTo>
                    <a:cubicBezTo>
                      <a:pt x="898353" y="766422"/>
                      <a:pt x="899423" y="764897"/>
                      <a:pt x="899423" y="764897"/>
                    </a:cubicBezTo>
                    <a:cubicBezTo>
                      <a:pt x="899423" y="764897"/>
                      <a:pt x="901694" y="764443"/>
                      <a:pt x="902148" y="764443"/>
                    </a:cubicBezTo>
                    <a:cubicBezTo>
                      <a:pt x="902602" y="764443"/>
                      <a:pt x="905034" y="764135"/>
                      <a:pt x="905034" y="764135"/>
                    </a:cubicBezTo>
                    <a:lnTo>
                      <a:pt x="907466" y="761557"/>
                    </a:lnTo>
                    <a:cubicBezTo>
                      <a:pt x="907466" y="761557"/>
                      <a:pt x="909736" y="761411"/>
                      <a:pt x="910191" y="761411"/>
                    </a:cubicBezTo>
                    <a:cubicBezTo>
                      <a:pt x="910645" y="761411"/>
                      <a:pt x="912169" y="760503"/>
                      <a:pt x="912169" y="760503"/>
                    </a:cubicBezTo>
                    <a:lnTo>
                      <a:pt x="910353" y="757925"/>
                    </a:lnTo>
                    <a:cubicBezTo>
                      <a:pt x="910353" y="757925"/>
                      <a:pt x="911407" y="756871"/>
                      <a:pt x="911861" y="756871"/>
                    </a:cubicBezTo>
                    <a:cubicBezTo>
                      <a:pt x="912315" y="756871"/>
                      <a:pt x="913369" y="758995"/>
                      <a:pt x="913369" y="758995"/>
                    </a:cubicBezTo>
                    <a:lnTo>
                      <a:pt x="916093" y="759595"/>
                    </a:lnTo>
                    <a:lnTo>
                      <a:pt x="916693" y="758233"/>
                    </a:lnTo>
                    <a:lnTo>
                      <a:pt x="917909" y="759287"/>
                    </a:lnTo>
                    <a:lnTo>
                      <a:pt x="920633" y="757308"/>
                    </a:lnTo>
                    <a:lnTo>
                      <a:pt x="923974" y="754130"/>
                    </a:lnTo>
                    <a:lnTo>
                      <a:pt x="925190" y="753368"/>
                    </a:lnTo>
                    <a:lnTo>
                      <a:pt x="924736" y="750482"/>
                    </a:lnTo>
                    <a:lnTo>
                      <a:pt x="922920" y="749265"/>
                    </a:lnTo>
                    <a:lnTo>
                      <a:pt x="925644" y="746995"/>
                    </a:lnTo>
                    <a:lnTo>
                      <a:pt x="928531" y="746541"/>
                    </a:lnTo>
                    <a:lnTo>
                      <a:pt x="928531" y="742293"/>
                    </a:lnTo>
                    <a:lnTo>
                      <a:pt x="926260" y="741693"/>
                    </a:lnTo>
                    <a:lnTo>
                      <a:pt x="924898" y="740639"/>
                    </a:lnTo>
                    <a:lnTo>
                      <a:pt x="925952" y="738968"/>
                    </a:lnTo>
                    <a:lnTo>
                      <a:pt x="928839" y="738060"/>
                    </a:lnTo>
                    <a:lnTo>
                      <a:pt x="932471" y="739114"/>
                    </a:lnTo>
                    <a:lnTo>
                      <a:pt x="933233" y="735028"/>
                    </a:lnTo>
                    <a:lnTo>
                      <a:pt x="932779" y="732596"/>
                    </a:lnTo>
                    <a:lnTo>
                      <a:pt x="932633" y="730471"/>
                    </a:lnTo>
                    <a:lnTo>
                      <a:pt x="934612" y="728963"/>
                    </a:lnTo>
                    <a:lnTo>
                      <a:pt x="935974" y="726693"/>
                    </a:lnTo>
                    <a:lnTo>
                      <a:pt x="935374" y="723515"/>
                    </a:lnTo>
                    <a:lnTo>
                      <a:pt x="935974" y="722461"/>
                    </a:lnTo>
                    <a:lnTo>
                      <a:pt x="939314" y="722607"/>
                    </a:lnTo>
                    <a:lnTo>
                      <a:pt x="941746" y="721699"/>
                    </a:lnTo>
                    <a:lnTo>
                      <a:pt x="942200" y="719428"/>
                    </a:lnTo>
                    <a:lnTo>
                      <a:pt x="944179" y="717920"/>
                    </a:lnTo>
                    <a:lnTo>
                      <a:pt x="945849" y="716412"/>
                    </a:lnTo>
                    <a:lnTo>
                      <a:pt x="947211" y="716412"/>
                    </a:lnTo>
                    <a:lnTo>
                      <a:pt x="946303" y="713834"/>
                    </a:lnTo>
                    <a:lnTo>
                      <a:pt x="946757" y="711402"/>
                    </a:lnTo>
                    <a:lnTo>
                      <a:pt x="948882" y="709731"/>
                    </a:lnTo>
                    <a:lnTo>
                      <a:pt x="949027" y="706099"/>
                    </a:lnTo>
                    <a:lnTo>
                      <a:pt x="948427" y="703067"/>
                    </a:lnTo>
                    <a:lnTo>
                      <a:pt x="945995" y="699580"/>
                    </a:lnTo>
                    <a:lnTo>
                      <a:pt x="945541" y="696548"/>
                    </a:lnTo>
                    <a:lnTo>
                      <a:pt x="946449" y="692462"/>
                    </a:lnTo>
                    <a:lnTo>
                      <a:pt x="946903" y="689575"/>
                    </a:lnTo>
                    <a:lnTo>
                      <a:pt x="949481" y="685943"/>
                    </a:lnTo>
                    <a:lnTo>
                      <a:pt x="951606" y="683056"/>
                    </a:lnTo>
                    <a:lnTo>
                      <a:pt x="953114" y="680478"/>
                    </a:lnTo>
                    <a:lnTo>
                      <a:pt x="953876" y="677754"/>
                    </a:lnTo>
                    <a:lnTo>
                      <a:pt x="956146" y="674413"/>
                    </a:lnTo>
                    <a:lnTo>
                      <a:pt x="957054" y="676084"/>
                    </a:lnTo>
                    <a:lnTo>
                      <a:pt x="956908" y="672143"/>
                    </a:lnTo>
                    <a:lnTo>
                      <a:pt x="955692" y="669257"/>
                    </a:lnTo>
                    <a:lnTo>
                      <a:pt x="952806" y="666079"/>
                    </a:lnTo>
                    <a:lnTo>
                      <a:pt x="944925" y="659560"/>
                    </a:lnTo>
                    <a:lnTo>
                      <a:pt x="938098" y="652895"/>
                    </a:lnTo>
                    <a:cubicBezTo>
                      <a:pt x="938098" y="652895"/>
                      <a:pt x="934466" y="644414"/>
                      <a:pt x="934466" y="643798"/>
                    </a:cubicBezTo>
                    <a:cubicBezTo>
                      <a:pt x="934466" y="643182"/>
                      <a:pt x="934320" y="635009"/>
                      <a:pt x="934320" y="635009"/>
                    </a:cubicBezTo>
                    <a:cubicBezTo>
                      <a:pt x="934320" y="635009"/>
                      <a:pt x="934920" y="631377"/>
                      <a:pt x="935228" y="630761"/>
                    </a:cubicBezTo>
                    <a:cubicBezTo>
                      <a:pt x="935536" y="630161"/>
                      <a:pt x="936898" y="628328"/>
                      <a:pt x="936898" y="628328"/>
                    </a:cubicBezTo>
                    <a:cubicBezTo>
                      <a:pt x="936898" y="628328"/>
                      <a:pt x="936898" y="623788"/>
                      <a:pt x="936298" y="623172"/>
                    </a:cubicBezTo>
                    <a:cubicBezTo>
                      <a:pt x="935698" y="622572"/>
                      <a:pt x="934028" y="621501"/>
                      <a:pt x="934028" y="621501"/>
                    </a:cubicBezTo>
                    <a:lnTo>
                      <a:pt x="933882" y="619377"/>
                    </a:lnTo>
                    <a:lnTo>
                      <a:pt x="935552" y="620431"/>
                    </a:lnTo>
                    <a:lnTo>
                      <a:pt x="936606" y="619377"/>
                    </a:lnTo>
                    <a:lnTo>
                      <a:pt x="937206" y="615891"/>
                    </a:lnTo>
                    <a:lnTo>
                      <a:pt x="934628" y="608610"/>
                    </a:lnTo>
                    <a:lnTo>
                      <a:pt x="935082" y="604815"/>
                    </a:lnTo>
                    <a:lnTo>
                      <a:pt x="937806" y="599351"/>
                    </a:lnTo>
                    <a:lnTo>
                      <a:pt x="937206" y="594502"/>
                    </a:lnTo>
                    <a:cubicBezTo>
                      <a:pt x="937206" y="594502"/>
                      <a:pt x="936152" y="591016"/>
                      <a:pt x="935990" y="590562"/>
                    </a:cubicBezTo>
                    <a:cubicBezTo>
                      <a:pt x="935844" y="590108"/>
                      <a:pt x="934482" y="587075"/>
                      <a:pt x="934482" y="587075"/>
                    </a:cubicBezTo>
                    <a:lnTo>
                      <a:pt x="934936" y="582989"/>
                    </a:lnTo>
                    <a:lnTo>
                      <a:pt x="936298" y="578903"/>
                    </a:lnTo>
                    <a:lnTo>
                      <a:pt x="936444" y="575270"/>
                    </a:lnTo>
                    <a:lnTo>
                      <a:pt x="933866" y="573762"/>
                    </a:lnTo>
                    <a:lnTo>
                      <a:pt x="931141" y="576941"/>
                    </a:lnTo>
                    <a:lnTo>
                      <a:pt x="928417" y="579827"/>
                    </a:lnTo>
                    <a:lnTo>
                      <a:pt x="926147" y="581805"/>
                    </a:lnTo>
                    <a:lnTo>
                      <a:pt x="923715" y="581805"/>
                    </a:lnTo>
                    <a:lnTo>
                      <a:pt x="926439" y="578319"/>
                    </a:lnTo>
                    <a:lnTo>
                      <a:pt x="928871" y="576195"/>
                    </a:lnTo>
                    <a:lnTo>
                      <a:pt x="931595" y="574378"/>
                    </a:lnTo>
                    <a:lnTo>
                      <a:pt x="933104" y="572562"/>
                    </a:lnTo>
                    <a:lnTo>
                      <a:pt x="932195" y="569676"/>
                    </a:lnTo>
                    <a:lnTo>
                      <a:pt x="933412" y="566789"/>
                    </a:lnTo>
                    <a:lnTo>
                      <a:pt x="935228" y="563757"/>
                    </a:lnTo>
                    <a:cubicBezTo>
                      <a:pt x="935228" y="563757"/>
                      <a:pt x="936136" y="561941"/>
                      <a:pt x="936590" y="561779"/>
                    </a:cubicBezTo>
                    <a:cubicBezTo>
                      <a:pt x="937044" y="561633"/>
                      <a:pt x="938568" y="560725"/>
                      <a:pt x="938568" y="560725"/>
                    </a:cubicBezTo>
                    <a:lnTo>
                      <a:pt x="939622" y="555876"/>
                    </a:lnTo>
                    <a:lnTo>
                      <a:pt x="938260" y="552536"/>
                    </a:lnTo>
                    <a:lnTo>
                      <a:pt x="936898" y="549503"/>
                    </a:lnTo>
                    <a:lnTo>
                      <a:pt x="937806" y="545109"/>
                    </a:lnTo>
                    <a:lnTo>
                      <a:pt x="938714" y="543293"/>
                    </a:lnTo>
                    <a:lnTo>
                      <a:pt x="939168" y="539206"/>
                    </a:lnTo>
                    <a:cubicBezTo>
                      <a:pt x="939168" y="539206"/>
                      <a:pt x="939168" y="536028"/>
                      <a:pt x="939314" y="535412"/>
                    </a:cubicBezTo>
                    <a:cubicBezTo>
                      <a:pt x="939460" y="534812"/>
                      <a:pt x="940676" y="532688"/>
                      <a:pt x="940676" y="531617"/>
                    </a:cubicBezTo>
                    <a:cubicBezTo>
                      <a:pt x="940676" y="530547"/>
                      <a:pt x="937336" y="526623"/>
                      <a:pt x="937336" y="526623"/>
                    </a:cubicBezTo>
                    <a:lnTo>
                      <a:pt x="936282" y="524353"/>
                    </a:lnTo>
                    <a:lnTo>
                      <a:pt x="937044" y="519958"/>
                    </a:lnTo>
                    <a:lnTo>
                      <a:pt x="937044" y="516618"/>
                    </a:lnTo>
                    <a:lnTo>
                      <a:pt x="935066" y="514348"/>
                    </a:lnTo>
                    <a:lnTo>
                      <a:pt x="933703" y="513748"/>
                    </a:lnTo>
                    <a:lnTo>
                      <a:pt x="930363" y="511477"/>
                    </a:lnTo>
                    <a:cubicBezTo>
                      <a:pt x="930363" y="511477"/>
                      <a:pt x="926276" y="507845"/>
                      <a:pt x="926115" y="507391"/>
                    </a:cubicBezTo>
                    <a:cubicBezTo>
                      <a:pt x="925952" y="506937"/>
                      <a:pt x="924607" y="504213"/>
                      <a:pt x="924607" y="504213"/>
                    </a:cubicBezTo>
                    <a:lnTo>
                      <a:pt x="923698" y="501181"/>
                    </a:lnTo>
                    <a:lnTo>
                      <a:pt x="921428" y="497840"/>
                    </a:lnTo>
                    <a:lnTo>
                      <a:pt x="919450" y="494046"/>
                    </a:lnTo>
                    <a:lnTo>
                      <a:pt x="919758" y="490251"/>
                    </a:lnTo>
                    <a:lnTo>
                      <a:pt x="922190" y="488127"/>
                    </a:lnTo>
                    <a:lnTo>
                      <a:pt x="922644" y="486148"/>
                    </a:lnTo>
                    <a:lnTo>
                      <a:pt x="923860" y="486294"/>
                    </a:lnTo>
                    <a:lnTo>
                      <a:pt x="927201" y="484624"/>
                    </a:lnTo>
                    <a:lnTo>
                      <a:pt x="927655" y="480538"/>
                    </a:lnTo>
                    <a:lnTo>
                      <a:pt x="930833" y="477051"/>
                    </a:lnTo>
                    <a:lnTo>
                      <a:pt x="929779" y="469317"/>
                    </a:lnTo>
                    <a:lnTo>
                      <a:pt x="929925" y="467808"/>
                    </a:lnTo>
                    <a:lnTo>
                      <a:pt x="932958" y="465684"/>
                    </a:lnTo>
                    <a:lnTo>
                      <a:pt x="934320" y="463106"/>
                    </a:lnTo>
                    <a:lnTo>
                      <a:pt x="934628" y="458403"/>
                    </a:lnTo>
                    <a:lnTo>
                      <a:pt x="935844" y="454463"/>
                    </a:lnTo>
                    <a:lnTo>
                      <a:pt x="937968" y="450831"/>
                    </a:lnTo>
                    <a:cubicBezTo>
                      <a:pt x="937968" y="450831"/>
                      <a:pt x="938114" y="448560"/>
                      <a:pt x="938114" y="448106"/>
                    </a:cubicBezTo>
                    <a:cubicBezTo>
                      <a:pt x="938114" y="447652"/>
                      <a:pt x="939330" y="444020"/>
                      <a:pt x="939330" y="444020"/>
                    </a:cubicBezTo>
                    <a:lnTo>
                      <a:pt x="941147" y="441296"/>
                    </a:lnTo>
                    <a:lnTo>
                      <a:pt x="940839" y="437355"/>
                    </a:lnTo>
                    <a:lnTo>
                      <a:pt x="939784" y="433723"/>
                    </a:lnTo>
                    <a:lnTo>
                      <a:pt x="939784" y="429183"/>
                    </a:lnTo>
                    <a:lnTo>
                      <a:pt x="940384" y="426750"/>
                    </a:lnTo>
                    <a:lnTo>
                      <a:pt x="939330" y="423572"/>
                    </a:lnTo>
                    <a:lnTo>
                      <a:pt x="939022" y="420085"/>
                    </a:lnTo>
                    <a:lnTo>
                      <a:pt x="939022" y="417361"/>
                    </a:lnTo>
                    <a:lnTo>
                      <a:pt x="939784" y="415237"/>
                    </a:lnTo>
                    <a:lnTo>
                      <a:pt x="939022" y="413729"/>
                    </a:lnTo>
                    <a:lnTo>
                      <a:pt x="939022" y="412675"/>
                    </a:lnTo>
                    <a:lnTo>
                      <a:pt x="940384" y="411313"/>
                    </a:lnTo>
                    <a:lnTo>
                      <a:pt x="937206" y="408588"/>
                    </a:lnTo>
                    <a:lnTo>
                      <a:pt x="933866" y="407372"/>
                    </a:lnTo>
                    <a:cubicBezTo>
                      <a:pt x="933866" y="407372"/>
                      <a:pt x="930071" y="405556"/>
                      <a:pt x="929617" y="405248"/>
                    </a:cubicBezTo>
                    <a:cubicBezTo>
                      <a:pt x="929163" y="404940"/>
                      <a:pt x="925823" y="403124"/>
                      <a:pt x="925823" y="403124"/>
                    </a:cubicBezTo>
                    <a:lnTo>
                      <a:pt x="924769" y="405702"/>
                    </a:lnTo>
                    <a:lnTo>
                      <a:pt x="921282" y="404340"/>
                    </a:lnTo>
                    <a:lnTo>
                      <a:pt x="920974" y="403286"/>
                    </a:lnTo>
                    <a:lnTo>
                      <a:pt x="923407" y="403286"/>
                    </a:lnTo>
                    <a:lnTo>
                      <a:pt x="923715" y="401924"/>
                    </a:lnTo>
                    <a:lnTo>
                      <a:pt x="920082" y="399946"/>
                    </a:lnTo>
                    <a:lnTo>
                      <a:pt x="917650" y="398129"/>
                    </a:lnTo>
                    <a:lnTo>
                      <a:pt x="912039" y="398891"/>
                    </a:lnTo>
                    <a:lnTo>
                      <a:pt x="907953" y="399800"/>
                    </a:lnTo>
                    <a:lnTo>
                      <a:pt x="905228" y="398292"/>
                    </a:lnTo>
                    <a:lnTo>
                      <a:pt x="902050" y="400270"/>
                    </a:lnTo>
                    <a:lnTo>
                      <a:pt x="900688" y="399362"/>
                    </a:lnTo>
                    <a:lnTo>
                      <a:pt x="894315" y="399216"/>
                    </a:lnTo>
                    <a:lnTo>
                      <a:pt x="885218" y="398616"/>
                    </a:lnTo>
                    <a:lnTo>
                      <a:pt x="879154" y="400286"/>
                    </a:lnTo>
                    <a:lnTo>
                      <a:pt x="874613" y="400432"/>
                    </a:lnTo>
                    <a:lnTo>
                      <a:pt x="872943" y="399216"/>
                    </a:lnTo>
                    <a:lnTo>
                      <a:pt x="873997" y="397092"/>
                    </a:lnTo>
                    <a:cubicBezTo>
                      <a:pt x="873997" y="397092"/>
                      <a:pt x="876121" y="396329"/>
                      <a:pt x="876575" y="396329"/>
                    </a:cubicBezTo>
                    <a:cubicBezTo>
                      <a:pt x="877029" y="396329"/>
                      <a:pt x="880062" y="395875"/>
                      <a:pt x="880062" y="395875"/>
                    </a:cubicBezTo>
                    <a:cubicBezTo>
                      <a:pt x="880062" y="395875"/>
                      <a:pt x="880062" y="395421"/>
                      <a:pt x="879754" y="394967"/>
                    </a:cubicBezTo>
                    <a:cubicBezTo>
                      <a:pt x="879446" y="394513"/>
                      <a:pt x="875359" y="394059"/>
                      <a:pt x="875359" y="394059"/>
                    </a:cubicBezTo>
                    <a:lnTo>
                      <a:pt x="870819" y="394059"/>
                    </a:lnTo>
                    <a:lnTo>
                      <a:pt x="867478" y="394821"/>
                    </a:lnTo>
                    <a:lnTo>
                      <a:pt x="868241" y="396329"/>
                    </a:lnTo>
                    <a:lnTo>
                      <a:pt x="868241" y="398454"/>
                    </a:lnTo>
                    <a:lnTo>
                      <a:pt x="867332" y="401940"/>
                    </a:lnTo>
                    <a:lnTo>
                      <a:pt x="866116" y="404972"/>
                    </a:lnTo>
                    <a:lnTo>
                      <a:pt x="865354" y="407551"/>
                    </a:lnTo>
                    <a:lnTo>
                      <a:pt x="863084" y="411037"/>
                    </a:lnTo>
                    <a:lnTo>
                      <a:pt x="861413" y="413761"/>
                    </a:lnTo>
                    <a:lnTo>
                      <a:pt x="861268" y="417556"/>
                    </a:lnTo>
                    <a:lnTo>
                      <a:pt x="860506" y="422404"/>
                    </a:lnTo>
                    <a:lnTo>
                      <a:pt x="858997" y="427707"/>
                    </a:lnTo>
                    <a:cubicBezTo>
                      <a:pt x="858997" y="427707"/>
                      <a:pt x="858398" y="430285"/>
                      <a:pt x="858398" y="430885"/>
                    </a:cubicBezTo>
                    <a:cubicBezTo>
                      <a:pt x="858398" y="431485"/>
                      <a:pt x="857943" y="435734"/>
                      <a:pt x="857943" y="435734"/>
                    </a:cubicBezTo>
                    <a:lnTo>
                      <a:pt x="857343" y="440436"/>
                    </a:lnTo>
                    <a:lnTo>
                      <a:pt x="855365" y="451949"/>
                    </a:lnTo>
                    <a:lnTo>
                      <a:pt x="853387" y="461355"/>
                    </a:lnTo>
                    <a:lnTo>
                      <a:pt x="851571" y="468327"/>
                    </a:lnTo>
                    <a:lnTo>
                      <a:pt x="847776" y="476808"/>
                    </a:lnTo>
                    <a:lnTo>
                      <a:pt x="843074" y="487575"/>
                    </a:lnTo>
                    <a:lnTo>
                      <a:pt x="840187" y="491062"/>
                    </a:lnTo>
                    <a:lnTo>
                      <a:pt x="834722" y="495148"/>
                    </a:lnTo>
                    <a:lnTo>
                      <a:pt x="831836" y="497272"/>
                    </a:lnTo>
                    <a:lnTo>
                      <a:pt x="829712" y="500613"/>
                    </a:lnTo>
                    <a:lnTo>
                      <a:pt x="823193" y="505153"/>
                    </a:lnTo>
                    <a:lnTo>
                      <a:pt x="819399" y="506369"/>
                    </a:lnTo>
                    <a:lnTo>
                      <a:pt x="815766" y="515013"/>
                    </a:lnTo>
                    <a:lnTo>
                      <a:pt x="812426" y="522439"/>
                    </a:lnTo>
                    <a:lnTo>
                      <a:pt x="810755" y="529266"/>
                    </a:lnTo>
                    <a:lnTo>
                      <a:pt x="808939" y="535785"/>
                    </a:lnTo>
                    <a:lnTo>
                      <a:pt x="808031" y="541996"/>
                    </a:lnTo>
                    <a:lnTo>
                      <a:pt x="808339" y="549114"/>
                    </a:lnTo>
                    <a:lnTo>
                      <a:pt x="809555" y="545028"/>
                    </a:lnTo>
                    <a:lnTo>
                      <a:pt x="810318" y="539563"/>
                    </a:lnTo>
                    <a:lnTo>
                      <a:pt x="809718" y="537131"/>
                    </a:lnTo>
                    <a:lnTo>
                      <a:pt x="811388" y="534553"/>
                    </a:lnTo>
                    <a:lnTo>
                      <a:pt x="811534" y="529396"/>
                    </a:lnTo>
                    <a:lnTo>
                      <a:pt x="814566" y="525764"/>
                    </a:lnTo>
                    <a:lnTo>
                      <a:pt x="815474" y="522731"/>
                    </a:lnTo>
                    <a:lnTo>
                      <a:pt x="815929" y="520153"/>
                    </a:lnTo>
                    <a:lnTo>
                      <a:pt x="817290" y="518645"/>
                    </a:lnTo>
                    <a:lnTo>
                      <a:pt x="819269" y="520007"/>
                    </a:lnTo>
                    <a:lnTo>
                      <a:pt x="817907" y="520607"/>
                    </a:lnTo>
                    <a:lnTo>
                      <a:pt x="817307" y="523785"/>
                    </a:lnTo>
                    <a:lnTo>
                      <a:pt x="817161" y="526364"/>
                    </a:lnTo>
                    <a:lnTo>
                      <a:pt x="815345" y="529088"/>
                    </a:lnTo>
                    <a:lnTo>
                      <a:pt x="813220" y="531812"/>
                    </a:lnTo>
                    <a:lnTo>
                      <a:pt x="812766" y="534390"/>
                    </a:lnTo>
                    <a:lnTo>
                      <a:pt x="813820" y="536823"/>
                    </a:lnTo>
                    <a:lnTo>
                      <a:pt x="814275" y="539255"/>
                    </a:lnTo>
                    <a:lnTo>
                      <a:pt x="816999" y="538655"/>
                    </a:lnTo>
                    <a:lnTo>
                      <a:pt x="819269" y="538801"/>
                    </a:lnTo>
                    <a:lnTo>
                      <a:pt x="821701" y="537439"/>
                    </a:lnTo>
                    <a:lnTo>
                      <a:pt x="822755" y="535461"/>
                    </a:lnTo>
                    <a:lnTo>
                      <a:pt x="826242" y="537277"/>
                    </a:lnTo>
                    <a:lnTo>
                      <a:pt x="827912" y="540763"/>
                    </a:lnTo>
                    <a:lnTo>
                      <a:pt x="828058" y="544395"/>
                    </a:lnTo>
                    <a:lnTo>
                      <a:pt x="828204" y="548336"/>
                    </a:lnTo>
                    <a:lnTo>
                      <a:pt x="826533" y="548936"/>
                    </a:lnTo>
                    <a:lnTo>
                      <a:pt x="826388" y="551660"/>
                    </a:lnTo>
                    <a:lnTo>
                      <a:pt x="825333" y="554093"/>
                    </a:lnTo>
                    <a:lnTo>
                      <a:pt x="826096" y="556817"/>
                    </a:lnTo>
                    <a:lnTo>
                      <a:pt x="826696" y="559249"/>
                    </a:lnTo>
                    <a:lnTo>
                      <a:pt x="826550" y="562136"/>
                    </a:lnTo>
                    <a:lnTo>
                      <a:pt x="825188" y="563352"/>
                    </a:lnTo>
                    <a:lnTo>
                      <a:pt x="825042" y="566076"/>
                    </a:lnTo>
                    <a:lnTo>
                      <a:pt x="823988" y="568800"/>
                    </a:lnTo>
                    <a:lnTo>
                      <a:pt x="822772" y="572287"/>
                    </a:lnTo>
                    <a:lnTo>
                      <a:pt x="823226" y="575465"/>
                    </a:lnTo>
                    <a:lnTo>
                      <a:pt x="825658" y="578643"/>
                    </a:lnTo>
                    <a:cubicBezTo>
                      <a:pt x="825658" y="578643"/>
                      <a:pt x="826112" y="579697"/>
                      <a:pt x="826566" y="580005"/>
                    </a:cubicBezTo>
                    <a:cubicBezTo>
                      <a:pt x="827020" y="580313"/>
                      <a:pt x="826874" y="583638"/>
                      <a:pt x="826874" y="583638"/>
                    </a:cubicBezTo>
                    <a:lnTo>
                      <a:pt x="825512" y="585762"/>
                    </a:lnTo>
                    <a:lnTo>
                      <a:pt x="823080" y="586524"/>
                    </a:lnTo>
                    <a:lnTo>
                      <a:pt x="821409" y="588032"/>
                    </a:lnTo>
                    <a:lnTo>
                      <a:pt x="820193" y="587886"/>
                    </a:lnTo>
                    <a:lnTo>
                      <a:pt x="820955" y="583946"/>
                    </a:lnTo>
                    <a:lnTo>
                      <a:pt x="819739" y="583638"/>
                    </a:lnTo>
                    <a:lnTo>
                      <a:pt x="817615" y="586670"/>
                    </a:lnTo>
                    <a:lnTo>
                      <a:pt x="816853" y="590302"/>
                    </a:lnTo>
                    <a:lnTo>
                      <a:pt x="817161" y="608188"/>
                    </a:lnTo>
                    <a:lnTo>
                      <a:pt x="816253" y="613183"/>
                    </a:lnTo>
                    <a:lnTo>
                      <a:pt x="818685" y="617723"/>
                    </a:lnTo>
                    <a:lnTo>
                      <a:pt x="819285" y="620301"/>
                    </a:lnTo>
                    <a:cubicBezTo>
                      <a:pt x="819285" y="620301"/>
                      <a:pt x="819885" y="622280"/>
                      <a:pt x="820339" y="622426"/>
                    </a:cubicBezTo>
                    <a:cubicBezTo>
                      <a:pt x="820793" y="622572"/>
                      <a:pt x="823371" y="624096"/>
                      <a:pt x="823371" y="624096"/>
                    </a:cubicBezTo>
                    <a:lnTo>
                      <a:pt x="825350" y="621518"/>
                    </a:lnTo>
                    <a:lnTo>
                      <a:pt x="823988" y="620156"/>
                    </a:lnTo>
                    <a:lnTo>
                      <a:pt x="821555" y="619393"/>
                    </a:lnTo>
                    <a:lnTo>
                      <a:pt x="820047" y="616669"/>
                    </a:lnTo>
                    <a:lnTo>
                      <a:pt x="818831" y="613491"/>
                    </a:lnTo>
                    <a:lnTo>
                      <a:pt x="817923" y="610767"/>
                    </a:lnTo>
                    <a:lnTo>
                      <a:pt x="818523" y="608188"/>
                    </a:lnTo>
                    <a:lnTo>
                      <a:pt x="819885" y="608188"/>
                    </a:lnTo>
                    <a:lnTo>
                      <a:pt x="819885" y="605610"/>
                    </a:lnTo>
                    <a:lnTo>
                      <a:pt x="821247" y="604394"/>
                    </a:lnTo>
                    <a:lnTo>
                      <a:pt x="823517" y="606210"/>
                    </a:lnTo>
                    <a:lnTo>
                      <a:pt x="825333" y="606810"/>
                    </a:lnTo>
                    <a:cubicBezTo>
                      <a:pt x="825333" y="606810"/>
                      <a:pt x="827004" y="608626"/>
                      <a:pt x="827458" y="608626"/>
                    </a:cubicBezTo>
                    <a:cubicBezTo>
                      <a:pt x="827912" y="608626"/>
                      <a:pt x="830490" y="609080"/>
                      <a:pt x="830490" y="609080"/>
                    </a:cubicBezTo>
                    <a:lnTo>
                      <a:pt x="832306" y="609534"/>
                    </a:lnTo>
                    <a:lnTo>
                      <a:pt x="833815" y="610750"/>
                    </a:lnTo>
                    <a:lnTo>
                      <a:pt x="835176" y="613329"/>
                    </a:lnTo>
                    <a:lnTo>
                      <a:pt x="837155" y="615307"/>
                    </a:lnTo>
                    <a:lnTo>
                      <a:pt x="839425" y="616215"/>
                    </a:lnTo>
                    <a:lnTo>
                      <a:pt x="840933" y="617269"/>
                    </a:lnTo>
                    <a:lnTo>
                      <a:pt x="841533" y="614091"/>
                    </a:lnTo>
                    <a:lnTo>
                      <a:pt x="843349" y="613183"/>
                    </a:lnTo>
                    <a:lnTo>
                      <a:pt x="843803" y="616815"/>
                    </a:lnTo>
                    <a:lnTo>
                      <a:pt x="843949" y="620301"/>
                    </a:lnTo>
                    <a:lnTo>
                      <a:pt x="843041" y="623188"/>
                    </a:lnTo>
                    <a:lnTo>
                      <a:pt x="841987" y="626074"/>
                    </a:lnTo>
                    <a:lnTo>
                      <a:pt x="842441" y="629107"/>
                    </a:lnTo>
                    <a:lnTo>
                      <a:pt x="844111" y="633047"/>
                    </a:lnTo>
                    <a:lnTo>
                      <a:pt x="846835" y="636533"/>
                    </a:lnTo>
                    <a:lnTo>
                      <a:pt x="848652" y="639874"/>
                    </a:lnTo>
                    <a:lnTo>
                      <a:pt x="850014" y="643052"/>
                    </a:lnTo>
                    <a:lnTo>
                      <a:pt x="850614" y="646085"/>
                    </a:lnTo>
                    <a:lnTo>
                      <a:pt x="854246" y="649717"/>
                    </a:lnTo>
                    <a:lnTo>
                      <a:pt x="857279" y="650317"/>
                    </a:lnTo>
                    <a:lnTo>
                      <a:pt x="859857" y="649717"/>
                    </a:lnTo>
                    <a:lnTo>
                      <a:pt x="863943" y="647739"/>
                    </a:lnTo>
                    <a:lnTo>
                      <a:pt x="865305" y="648339"/>
                    </a:lnTo>
                    <a:lnTo>
                      <a:pt x="864397" y="650155"/>
                    </a:lnTo>
                    <a:lnTo>
                      <a:pt x="861819" y="650755"/>
                    </a:lnTo>
                    <a:lnTo>
                      <a:pt x="863943" y="653479"/>
                    </a:lnTo>
                    <a:lnTo>
                      <a:pt x="864251" y="655295"/>
                    </a:lnTo>
                    <a:lnTo>
                      <a:pt x="862435" y="657727"/>
                    </a:lnTo>
                    <a:lnTo>
                      <a:pt x="861835" y="662576"/>
                    </a:lnTo>
                    <a:lnTo>
                      <a:pt x="860327" y="667116"/>
                    </a:lnTo>
                    <a:lnTo>
                      <a:pt x="858657" y="671365"/>
                    </a:lnTo>
                    <a:lnTo>
                      <a:pt x="855625" y="675305"/>
                    </a:lnTo>
                    <a:lnTo>
                      <a:pt x="854262" y="678338"/>
                    </a:lnTo>
                    <a:lnTo>
                      <a:pt x="852754" y="681516"/>
                    </a:lnTo>
                    <a:lnTo>
                      <a:pt x="853354" y="682278"/>
                    </a:lnTo>
                    <a:lnTo>
                      <a:pt x="855171" y="684711"/>
                    </a:lnTo>
                    <a:lnTo>
                      <a:pt x="852446" y="685019"/>
                    </a:lnTo>
                    <a:lnTo>
                      <a:pt x="851230" y="688359"/>
                    </a:lnTo>
                    <a:lnTo>
                      <a:pt x="849252" y="689575"/>
                    </a:lnTo>
                    <a:lnTo>
                      <a:pt x="847890" y="691245"/>
                    </a:lnTo>
                    <a:cubicBezTo>
                      <a:pt x="847890" y="691245"/>
                      <a:pt x="847582" y="689267"/>
                      <a:pt x="846382" y="688975"/>
                    </a:cubicBezTo>
                    <a:lnTo>
                      <a:pt x="845166" y="688667"/>
                    </a:lnTo>
                    <a:lnTo>
                      <a:pt x="844403" y="685635"/>
                    </a:lnTo>
                    <a:lnTo>
                      <a:pt x="845911" y="684873"/>
                    </a:lnTo>
                    <a:lnTo>
                      <a:pt x="845765" y="681386"/>
                    </a:lnTo>
                    <a:cubicBezTo>
                      <a:pt x="845765" y="681386"/>
                      <a:pt x="844257" y="678954"/>
                      <a:pt x="843641" y="678500"/>
                    </a:cubicBezTo>
                    <a:cubicBezTo>
                      <a:pt x="843041" y="678046"/>
                      <a:pt x="842133" y="677446"/>
                      <a:pt x="840755" y="676992"/>
                    </a:cubicBezTo>
                    <a:cubicBezTo>
                      <a:pt x="839393" y="676538"/>
                      <a:pt x="836814" y="675938"/>
                      <a:pt x="836814" y="675938"/>
                    </a:cubicBezTo>
                    <a:lnTo>
                      <a:pt x="835144" y="674122"/>
                    </a:lnTo>
                    <a:lnTo>
                      <a:pt x="836814" y="673813"/>
                    </a:lnTo>
                    <a:lnTo>
                      <a:pt x="835144" y="672143"/>
                    </a:lnTo>
                    <a:lnTo>
                      <a:pt x="831966" y="668203"/>
                    </a:lnTo>
                    <a:lnTo>
                      <a:pt x="829242" y="665625"/>
                    </a:lnTo>
                    <a:lnTo>
                      <a:pt x="827571" y="663808"/>
                    </a:lnTo>
                    <a:cubicBezTo>
                      <a:pt x="827571" y="663808"/>
                      <a:pt x="823777" y="661376"/>
                      <a:pt x="823777" y="660776"/>
                    </a:cubicBezTo>
                    <a:cubicBezTo>
                      <a:pt x="823777" y="660176"/>
                      <a:pt x="821798" y="655619"/>
                      <a:pt x="821798" y="655619"/>
                    </a:cubicBezTo>
                    <a:cubicBezTo>
                      <a:pt x="821798" y="655619"/>
                      <a:pt x="819074" y="652895"/>
                      <a:pt x="818458" y="652733"/>
                    </a:cubicBezTo>
                    <a:cubicBezTo>
                      <a:pt x="817858" y="652587"/>
                      <a:pt x="813464" y="651371"/>
                      <a:pt x="812993" y="651063"/>
                    </a:cubicBezTo>
                    <a:cubicBezTo>
                      <a:pt x="812523" y="650755"/>
                      <a:pt x="807691" y="647576"/>
                      <a:pt x="807691" y="647576"/>
                    </a:cubicBezTo>
                    <a:lnTo>
                      <a:pt x="805258" y="644852"/>
                    </a:lnTo>
                    <a:lnTo>
                      <a:pt x="802534" y="641966"/>
                    </a:lnTo>
                    <a:lnTo>
                      <a:pt x="800864" y="640150"/>
                    </a:lnTo>
                    <a:lnTo>
                      <a:pt x="804950" y="641820"/>
                    </a:lnTo>
                    <a:lnTo>
                      <a:pt x="807529" y="644398"/>
                    </a:lnTo>
                    <a:lnTo>
                      <a:pt x="809961" y="647285"/>
                    </a:lnTo>
                    <a:lnTo>
                      <a:pt x="807691" y="642436"/>
                    </a:lnTo>
                    <a:lnTo>
                      <a:pt x="803896" y="639550"/>
                    </a:lnTo>
                    <a:lnTo>
                      <a:pt x="800718" y="638496"/>
                    </a:lnTo>
                    <a:lnTo>
                      <a:pt x="798740" y="640004"/>
                    </a:lnTo>
                    <a:lnTo>
                      <a:pt x="797232" y="641220"/>
                    </a:lnTo>
                    <a:lnTo>
                      <a:pt x="794507" y="640166"/>
                    </a:lnTo>
                    <a:lnTo>
                      <a:pt x="793453" y="638350"/>
                    </a:lnTo>
                    <a:lnTo>
                      <a:pt x="796794" y="638950"/>
                    </a:lnTo>
                    <a:cubicBezTo>
                      <a:pt x="796794" y="638950"/>
                      <a:pt x="795740" y="637733"/>
                      <a:pt x="795286" y="637442"/>
                    </a:cubicBezTo>
                    <a:cubicBezTo>
                      <a:pt x="794832" y="637133"/>
                      <a:pt x="792561" y="636679"/>
                      <a:pt x="792107" y="636388"/>
                    </a:cubicBezTo>
                    <a:cubicBezTo>
                      <a:pt x="791654" y="636079"/>
                      <a:pt x="788929" y="635333"/>
                      <a:pt x="788313" y="635025"/>
                    </a:cubicBezTo>
                    <a:cubicBezTo>
                      <a:pt x="787713" y="634717"/>
                      <a:pt x="785135" y="632593"/>
                      <a:pt x="785135" y="632593"/>
                    </a:cubicBezTo>
                    <a:lnTo>
                      <a:pt x="782248" y="630161"/>
                    </a:lnTo>
                    <a:lnTo>
                      <a:pt x="779362" y="629707"/>
                    </a:lnTo>
                    <a:lnTo>
                      <a:pt x="777692" y="630015"/>
                    </a:lnTo>
                    <a:lnTo>
                      <a:pt x="777692" y="631993"/>
                    </a:lnTo>
                    <a:lnTo>
                      <a:pt x="777092" y="634571"/>
                    </a:lnTo>
                    <a:lnTo>
                      <a:pt x="773913" y="637004"/>
                    </a:lnTo>
                    <a:lnTo>
                      <a:pt x="773768" y="631539"/>
                    </a:lnTo>
                    <a:lnTo>
                      <a:pt x="773167" y="630323"/>
                    </a:lnTo>
                    <a:lnTo>
                      <a:pt x="774838" y="628653"/>
                    </a:lnTo>
                    <a:lnTo>
                      <a:pt x="777270" y="628798"/>
                    </a:lnTo>
                    <a:lnTo>
                      <a:pt x="778486" y="627128"/>
                    </a:lnTo>
                    <a:lnTo>
                      <a:pt x="773184" y="622280"/>
                    </a:lnTo>
                    <a:lnTo>
                      <a:pt x="766357" y="616069"/>
                    </a:lnTo>
                    <a:lnTo>
                      <a:pt x="756206" y="610604"/>
                    </a:lnTo>
                    <a:lnTo>
                      <a:pt x="746055" y="607118"/>
                    </a:lnTo>
                    <a:lnTo>
                      <a:pt x="735741" y="603032"/>
                    </a:lnTo>
                    <a:lnTo>
                      <a:pt x="729369" y="601670"/>
                    </a:lnTo>
                    <a:lnTo>
                      <a:pt x="718001" y="601670"/>
                    </a:lnTo>
                    <a:lnTo>
                      <a:pt x="711029" y="599999"/>
                    </a:lnTo>
                    <a:lnTo>
                      <a:pt x="704056" y="599545"/>
                    </a:lnTo>
                    <a:lnTo>
                      <a:pt x="702240" y="596659"/>
                    </a:lnTo>
                    <a:lnTo>
                      <a:pt x="699353" y="596059"/>
                    </a:lnTo>
                    <a:lnTo>
                      <a:pt x="696013" y="595459"/>
                    </a:lnTo>
                    <a:lnTo>
                      <a:pt x="693127" y="594551"/>
                    </a:lnTo>
                    <a:lnTo>
                      <a:pt x="689786" y="596367"/>
                    </a:lnTo>
                    <a:lnTo>
                      <a:pt x="690386" y="599253"/>
                    </a:lnTo>
                    <a:lnTo>
                      <a:pt x="690840" y="602140"/>
                    </a:lnTo>
                    <a:lnTo>
                      <a:pt x="690986" y="605318"/>
                    </a:lnTo>
                    <a:lnTo>
                      <a:pt x="690078" y="607588"/>
                    </a:lnTo>
                    <a:lnTo>
                      <a:pt x="687808" y="606226"/>
                    </a:lnTo>
                    <a:lnTo>
                      <a:pt x="685683" y="604102"/>
                    </a:lnTo>
                    <a:lnTo>
                      <a:pt x="685537" y="602594"/>
                    </a:lnTo>
                    <a:cubicBezTo>
                      <a:pt x="685537" y="602594"/>
                      <a:pt x="684630" y="601540"/>
                      <a:pt x="684630" y="600924"/>
                    </a:cubicBezTo>
                    <a:cubicBezTo>
                      <a:pt x="684630" y="600307"/>
                      <a:pt x="685991" y="597291"/>
                      <a:pt x="685991" y="597291"/>
                    </a:cubicBezTo>
                    <a:cubicBezTo>
                      <a:pt x="685991" y="597291"/>
                      <a:pt x="685392" y="595313"/>
                      <a:pt x="685392" y="594713"/>
                    </a:cubicBezTo>
                    <a:cubicBezTo>
                      <a:pt x="685392" y="594113"/>
                      <a:pt x="684484" y="590773"/>
                      <a:pt x="684484" y="590773"/>
                    </a:cubicBezTo>
                    <a:lnTo>
                      <a:pt x="682667" y="588956"/>
                    </a:lnTo>
                    <a:lnTo>
                      <a:pt x="681305" y="587902"/>
                    </a:lnTo>
                    <a:lnTo>
                      <a:pt x="679327" y="585470"/>
                    </a:lnTo>
                    <a:lnTo>
                      <a:pt x="678111" y="584254"/>
                    </a:lnTo>
                    <a:lnTo>
                      <a:pt x="676749" y="582130"/>
                    </a:lnTo>
                    <a:lnTo>
                      <a:pt x="675695" y="579697"/>
                    </a:lnTo>
                    <a:lnTo>
                      <a:pt x="674479" y="579697"/>
                    </a:lnTo>
                    <a:lnTo>
                      <a:pt x="673570" y="577427"/>
                    </a:lnTo>
                    <a:lnTo>
                      <a:pt x="671138" y="575157"/>
                    </a:lnTo>
                    <a:lnTo>
                      <a:pt x="668706" y="573795"/>
                    </a:lnTo>
                    <a:lnTo>
                      <a:pt x="667489" y="571070"/>
                    </a:lnTo>
                    <a:cubicBezTo>
                      <a:pt x="667489" y="571070"/>
                      <a:pt x="665511" y="568184"/>
                      <a:pt x="665219" y="567730"/>
                    </a:cubicBezTo>
                    <a:cubicBezTo>
                      <a:pt x="664911" y="567276"/>
                      <a:pt x="662949" y="563935"/>
                      <a:pt x="662949" y="563935"/>
                    </a:cubicBezTo>
                    <a:lnTo>
                      <a:pt x="660971" y="561811"/>
                    </a:lnTo>
                    <a:lnTo>
                      <a:pt x="658392" y="560141"/>
                    </a:lnTo>
                    <a:lnTo>
                      <a:pt x="657938" y="558925"/>
                    </a:lnTo>
                    <a:lnTo>
                      <a:pt x="656722" y="556201"/>
                    </a:lnTo>
                    <a:lnTo>
                      <a:pt x="655052" y="557563"/>
                    </a:lnTo>
                    <a:lnTo>
                      <a:pt x="653690" y="559071"/>
                    </a:lnTo>
                    <a:lnTo>
                      <a:pt x="650512" y="559671"/>
                    </a:lnTo>
                    <a:lnTo>
                      <a:pt x="650966" y="561649"/>
                    </a:lnTo>
                    <a:lnTo>
                      <a:pt x="649149" y="563465"/>
                    </a:lnTo>
                    <a:lnTo>
                      <a:pt x="649295" y="564519"/>
                    </a:lnTo>
                    <a:lnTo>
                      <a:pt x="648241" y="565281"/>
                    </a:lnTo>
                    <a:lnTo>
                      <a:pt x="646263" y="566044"/>
                    </a:lnTo>
                    <a:lnTo>
                      <a:pt x="648387" y="568168"/>
                    </a:lnTo>
                    <a:lnTo>
                      <a:pt x="649441" y="569676"/>
                    </a:lnTo>
                    <a:lnTo>
                      <a:pt x="651565" y="570584"/>
                    </a:lnTo>
                    <a:lnTo>
                      <a:pt x="652020" y="572562"/>
                    </a:lnTo>
                    <a:lnTo>
                      <a:pt x="650657" y="573162"/>
                    </a:lnTo>
                    <a:lnTo>
                      <a:pt x="647771" y="571346"/>
                    </a:lnTo>
                    <a:lnTo>
                      <a:pt x="645955" y="571346"/>
                    </a:lnTo>
                    <a:lnTo>
                      <a:pt x="643831" y="570292"/>
                    </a:lnTo>
                    <a:lnTo>
                      <a:pt x="643977" y="572270"/>
                    </a:lnTo>
                    <a:lnTo>
                      <a:pt x="645647" y="572724"/>
                    </a:lnTo>
                    <a:lnTo>
                      <a:pt x="645047" y="574087"/>
                    </a:lnTo>
                    <a:lnTo>
                      <a:pt x="646717" y="575595"/>
                    </a:lnTo>
                    <a:lnTo>
                      <a:pt x="646717" y="577573"/>
                    </a:lnTo>
                    <a:lnTo>
                      <a:pt x="647625" y="579243"/>
                    </a:lnTo>
                    <a:lnTo>
                      <a:pt x="647479" y="581513"/>
                    </a:lnTo>
                    <a:cubicBezTo>
                      <a:pt x="647479" y="581513"/>
                      <a:pt x="648387" y="584238"/>
                      <a:pt x="648533" y="584692"/>
                    </a:cubicBezTo>
                    <a:cubicBezTo>
                      <a:pt x="648679" y="585146"/>
                      <a:pt x="650512" y="587124"/>
                      <a:pt x="650512" y="587124"/>
                    </a:cubicBezTo>
                    <a:lnTo>
                      <a:pt x="653398" y="590010"/>
                    </a:lnTo>
                    <a:lnTo>
                      <a:pt x="655522" y="592735"/>
                    </a:lnTo>
                    <a:lnTo>
                      <a:pt x="657030" y="594551"/>
                    </a:lnTo>
                    <a:lnTo>
                      <a:pt x="658846" y="593643"/>
                    </a:lnTo>
                    <a:lnTo>
                      <a:pt x="656414" y="591064"/>
                    </a:lnTo>
                    <a:lnTo>
                      <a:pt x="656106" y="589702"/>
                    </a:lnTo>
                    <a:lnTo>
                      <a:pt x="657776" y="590610"/>
                    </a:lnTo>
                    <a:lnTo>
                      <a:pt x="659901" y="590756"/>
                    </a:lnTo>
                    <a:cubicBezTo>
                      <a:pt x="659901" y="590756"/>
                      <a:pt x="660500" y="592264"/>
                      <a:pt x="661262" y="592573"/>
                    </a:cubicBezTo>
                    <a:cubicBezTo>
                      <a:pt x="662025" y="592881"/>
                      <a:pt x="665657" y="593481"/>
                      <a:pt x="665657" y="593481"/>
                    </a:cubicBezTo>
                    <a:lnTo>
                      <a:pt x="669451" y="596821"/>
                    </a:lnTo>
                    <a:lnTo>
                      <a:pt x="670051" y="598491"/>
                    </a:lnTo>
                    <a:lnTo>
                      <a:pt x="668381" y="598491"/>
                    </a:lnTo>
                    <a:lnTo>
                      <a:pt x="668381" y="600761"/>
                    </a:lnTo>
                    <a:lnTo>
                      <a:pt x="667473" y="604248"/>
                    </a:lnTo>
                    <a:lnTo>
                      <a:pt x="668689" y="605464"/>
                    </a:lnTo>
                    <a:cubicBezTo>
                      <a:pt x="668689" y="605464"/>
                      <a:pt x="671122" y="605464"/>
                      <a:pt x="671267" y="605010"/>
                    </a:cubicBezTo>
                    <a:cubicBezTo>
                      <a:pt x="671414" y="604556"/>
                      <a:pt x="672484" y="604102"/>
                      <a:pt x="672484" y="604102"/>
                    </a:cubicBezTo>
                    <a:lnTo>
                      <a:pt x="675062" y="604410"/>
                    </a:lnTo>
                    <a:lnTo>
                      <a:pt x="677040" y="604410"/>
                    </a:lnTo>
                    <a:lnTo>
                      <a:pt x="679311" y="605318"/>
                    </a:lnTo>
                    <a:lnTo>
                      <a:pt x="680819" y="604264"/>
                    </a:lnTo>
                    <a:lnTo>
                      <a:pt x="681873" y="603810"/>
                    </a:lnTo>
                    <a:lnTo>
                      <a:pt x="682635" y="601832"/>
                    </a:lnTo>
                    <a:lnTo>
                      <a:pt x="684305" y="603648"/>
                    </a:lnTo>
                    <a:lnTo>
                      <a:pt x="685521" y="605626"/>
                    </a:lnTo>
                    <a:lnTo>
                      <a:pt x="684305" y="606534"/>
                    </a:lnTo>
                    <a:lnTo>
                      <a:pt x="681727" y="606388"/>
                    </a:lnTo>
                    <a:lnTo>
                      <a:pt x="680365" y="607442"/>
                    </a:lnTo>
                    <a:lnTo>
                      <a:pt x="679603" y="609113"/>
                    </a:lnTo>
                    <a:lnTo>
                      <a:pt x="679456" y="611545"/>
                    </a:lnTo>
                    <a:lnTo>
                      <a:pt x="680057" y="614577"/>
                    </a:lnTo>
                    <a:lnTo>
                      <a:pt x="682327" y="619426"/>
                    </a:lnTo>
                    <a:lnTo>
                      <a:pt x="684759" y="623058"/>
                    </a:lnTo>
                    <a:lnTo>
                      <a:pt x="686737" y="626999"/>
                    </a:lnTo>
                    <a:lnTo>
                      <a:pt x="689008" y="630793"/>
                    </a:lnTo>
                    <a:lnTo>
                      <a:pt x="691586" y="635042"/>
                    </a:lnTo>
                    <a:cubicBezTo>
                      <a:pt x="691586" y="635042"/>
                      <a:pt x="693402" y="636858"/>
                      <a:pt x="693710" y="637620"/>
                    </a:cubicBezTo>
                    <a:cubicBezTo>
                      <a:pt x="694018" y="638382"/>
                      <a:pt x="695527" y="641106"/>
                      <a:pt x="695527" y="641106"/>
                    </a:cubicBezTo>
                    <a:lnTo>
                      <a:pt x="696126" y="644901"/>
                    </a:lnTo>
                    <a:lnTo>
                      <a:pt x="694910" y="649441"/>
                    </a:lnTo>
                    <a:lnTo>
                      <a:pt x="697489" y="651711"/>
                    </a:lnTo>
                    <a:lnTo>
                      <a:pt x="700213" y="653382"/>
                    </a:lnTo>
                    <a:lnTo>
                      <a:pt x="700975" y="656560"/>
                    </a:lnTo>
                    <a:cubicBezTo>
                      <a:pt x="700975" y="656560"/>
                      <a:pt x="699159" y="655198"/>
                      <a:pt x="698705" y="654582"/>
                    </a:cubicBezTo>
                    <a:cubicBezTo>
                      <a:pt x="698251" y="653982"/>
                      <a:pt x="695672" y="652457"/>
                      <a:pt x="695672" y="652457"/>
                    </a:cubicBezTo>
                    <a:lnTo>
                      <a:pt x="693094" y="652003"/>
                    </a:lnTo>
                    <a:lnTo>
                      <a:pt x="691278" y="654582"/>
                    </a:lnTo>
                    <a:lnTo>
                      <a:pt x="689008" y="658376"/>
                    </a:lnTo>
                    <a:lnTo>
                      <a:pt x="685975" y="661408"/>
                    </a:lnTo>
                    <a:lnTo>
                      <a:pt x="682635" y="663387"/>
                    </a:lnTo>
                    <a:lnTo>
                      <a:pt x="679603" y="663387"/>
                    </a:lnTo>
                    <a:lnTo>
                      <a:pt x="675516" y="663533"/>
                    </a:lnTo>
                    <a:lnTo>
                      <a:pt x="674008" y="663987"/>
                    </a:lnTo>
                    <a:lnTo>
                      <a:pt x="672500" y="667473"/>
                    </a:lnTo>
                    <a:lnTo>
                      <a:pt x="674008" y="670359"/>
                    </a:lnTo>
                    <a:lnTo>
                      <a:pt x="675516" y="672938"/>
                    </a:lnTo>
                    <a:lnTo>
                      <a:pt x="676732" y="675824"/>
                    </a:lnTo>
                    <a:lnTo>
                      <a:pt x="677040" y="677640"/>
                    </a:lnTo>
                    <a:lnTo>
                      <a:pt x="675370" y="678094"/>
                    </a:lnTo>
                    <a:lnTo>
                      <a:pt x="675370" y="679911"/>
                    </a:lnTo>
                    <a:lnTo>
                      <a:pt x="672938" y="680673"/>
                    </a:lnTo>
                    <a:lnTo>
                      <a:pt x="671430" y="682651"/>
                    </a:lnTo>
                    <a:lnTo>
                      <a:pt x="669305" y="682797"/>
                    </a:lnTo>
                    <a:lnTo>
                      <a:pt x="667797" y="682797"/>
                    </a:lnTo>
                    <a:lnTo>
                      <a:pt x="665527" y="681289"/>
                    </a:lnTo>
                    <a:lnTo>
                      <a:pt x="663257" y="680073"/>
                    </a:lnTo>
                    <a:lnTo>
                      <a:pt x="659463" y="679473"/>
                    </a:lnTo>
                    <a:cubicBezTo>
                      <a:pt x="659463" y="679473"/>
                      <a:pt x="658408" y="678419"/>
                      <a:pt x="658408" y="677803"/>
                    </a:cubicBezTo>
                    <a:cubicBezTo>
                      <a:pt x="658408" y="677186"/>
                      <a:pt x="658555" y="675078"/>
                      <a:pt x="658555" y="675078"/>
                    </a:cubicBezTo>
                    <a:lnTo>
                      <a:pt x="659771" y="673862"/>
                    </a:lnTo>
                    <a:lnTo>
                      <a:pt x="660679" y="672046"/>
                    </a:lnTo>
                    <a:lnTo>
                      <a:pt x="659009" y="670992"/>
                    </a:lnTo>
                    <a:cubicBezTo>
                      <a:pt x="659009" y="670992"/>
                      <a:pt x="658247" y="671138"/>
                      <a:pt x="658247" y="670084"/>
                    </a:cubicBezTo>
                    <a:lnTo>
                      <a:pt x="658247" y="669030"/>
                    </a:lnTo>
                    <a:cubicBezTo>
                      <a:pt x="658247" y="668122"/>
                      <a:pt x="658846" y="666906"/>
                      <a:pt x="658846" y="666906"/>
                    </a:cubicBezTo>
                    <a:lnTo>
                      <a:pt x="659755" y="666452"/>
                    </a:lnTo>
                    <a:lnTo>
                      <a:pt x="659447" y="664781"/>
                    </a:lnTo>
                    <a:cubicBezTo>
                      <a:pt x="659447" y="664781"/>
                      <a:pt x="658684" y="664327"/>
                      <a:pt x="659447" y="663873"/>
                    </a:cubicBezTo>
                    <a:cubicBezTo>
                      <a:pt x="660209" y="663419"/>
                      <a:pt x="661425" y="662965"/>
                      <a:pt x="661425" y="662965"/>
                    </a:cubicBezTo>
                    <a:cubicBezTo>
                      <a:pt x="661425" y="662965"/>
                      <a:pt x="662787" y="663111"/>
                      <a:pt x="663241" y="663273"/>
                    </a:cubicBezTo>
                    <a:cubicBezTo>
                      <a:pt x="663695" y="663419"/>
                      <a:pt x="662333" y="664035"/>
                      <a:pt x="663695" y="663419"/>
                    </a:cubicBezTo>
                    <a:cubicBezTo>
                      <a:pt x="665057" y="662819"/>
                      <a:pt x="665673" y="661149"/>
                      <a:pt x="665673" y="660533"/>
                    </a:cubicBezTo>
                    <a:cubicBezTo>
                      <a:pt x="665673" y="659917"/>
                      <a:pt x="666435" y="659317"/>
                      <a:pt x="665673" y="658717"/>
                    </a:cubicBezTo>
                    <a:cubicBezTo>
                      <a:pt x="664911" y="658117"/>
                      <a:pt x="664457" y="658408"/>
                      <a:pt x="664165" y="657500"/>
                    </a:cubicBezTo>
                    <a:cubicBezTo>
                      <a:pt x="663857" y="656592"/>
                      <a:pt x="664165" y="656592"/>
                      <a:pt x="663565" y="655522"/>
                    </a:cubicBezTo>
                    <a:cubicBezTo>
                      <a:pt x="662965" y="654468"/>
                      <a:pt x="661295" y="653398"/>
                      <a:pt x="660987" y="652944"/>
                    </a:cubicBezTo>
                    <a:cubicBezTo>
                      <a:pt x="660679" y="652490"/>
                      <a:pt x="657646" y="649911"/>
                      <a:pt x="657646" y="649911"/>
                    </a:cubicBezTo>
                    <a:lnTo>
                      <a:pt x="655214" y="649911"/>
                    </a:lnTo>
                    <a:lnTo>
                      <a:pt x="653236" y="650511"/>
                    </a:lnTo>
                    <a:lnTo>
                      <a:pt x="655360" y="647333"/>
                    </a:lnTo>
                    <a:lnTo>
                      <a:pt x="658247" y="647187"/>
                    </a:lnTo>
                    <a:lnTo>
                      <a:pt x="660063" y="646587"/>
                    </a:lnTo>
                    <a:lnTo>
                      <a:pt x="656576" y="645987"/>
                    </a:lnTo>
                    <a:lnTo>
                      <a:pt x="653236" y="646295"/>
                    </a:lnTo>
                    <a:lnTo>
                      <a:pt x="648241" y="648112"/>
                    </a:lnTo>
                    <a:lnTo>
                      <a:pt x="643085" y="650236"/>
                    </a:lnTo>
                    <a:cubicBezTo>
                      <a:pt x="643085" y="650236"/>
                      <a:pt x="638690" y="652960"/>
                      <a:pt x="638236" y="653414"/>
                    </a:cubicBezTo>
                    <a:cubicBezTo>
                      <a:pt x="637782" y="653868"/>
                      <a:pt x="635058" y="655392"/>
                      <a:pt x="635058" y="655392"/>
                    </a:cubicBezTo>
                    <a:lnTo>
                      <a:pt x="634604" y="658117"/>
                    </a:lnTo>
                    <a:lnTo>
                      <a:pt x="633242" y="657663"/>
                    </a:lnTo>
                    <a:lnTo>
                      <a:pt x="628701" y="658717"/>
                    </a:lnTo>
                    <a:lnTo>
                      <a:pt x="627031" y="661295"/>
                    </a:lnTo>
                    <a:lnTo>
                      <a:pt x="624599" y="664781"/>
                    </a:lnTo>
                    <a:lnTo>
                      <a:pt x="623999" y="666597"/>
                    </a:lnTo>
                    <a:lnTo>
                      <a:pt x="623237" y="668414"/>
                    </a:lnTo>
                    <a:lnTo>
                      <a:pt x="621112" y="671592"/>
                    </a:lnTo>
                    <a:lnTo>
                      <a:pt x="617934" y="673262"/>
                    </a:lnTo>
                    <a:lnTo>
                      <a:pt x="613540" y="672046"/>
                    </a:lnTo>
                    <a:cubicBezTo>
                      <a:pt x="613540" y="672046"/>
                      <a:pt x="611269" y="670684"/>
                      <a:pt x="610815" y="670376"/>
                    </a:cubicBezTo>
                    <a:cubicBezTo>
                      <a:pt x="610361" y="670068"/>
                      <a:pt x="607329" y="667489"/>
                      <a:pt x="607329" y="667489"/>
                    </a:cubicBezTo>
                    <a:lnTo>
                      <a:pt x="605204" y="667035"/>
                    </a:lnTo>
                    <a:lnTo>
                      <a:pt x="605059" y="668251"/>
                    </a:lnTo>
                    <a:lnTo>
                      <a:pt x="603843" y="668106"/>
                    </a:lnTo>
                    <a:lnTo>
                      <a:pt x="600956" y="669160"/>
                    </a:lnTo>
                    <a:cubicBezTo>
                      <a:pt x="600956" y="669160"/>
                      <a:pt x="599140" y="669306"/>
                      <a:pt x="598378" y="668851"/>
                    </a:cubicBezTo>
                    <a:cubicBezTo>
                      <a:pt x="597616" y="668397"/>
                      <a:pt x="595654" y="667343"/>
                      <a:pt x="595199" y="666873"/>
                    </a:cubicBezTo>
                    <a:cubicBezTo>
                      <a:pt x="594745" y="666419"/>
                      <a:pt x="592621" y="665819"/>
                      <a:pt x="592621" y="665819"/>
                    </a:cubicBezTo>
                    <a:lnTo>
                      <a:pt x="590643" y="666873"/>
                    </a:lnTo>
                    <a:lnTo>
                      <a:pt x="588373" y="668543"/>
                    </a:lnTo>
                    <a:lnTo>
                      <a:pt x="586702" y="670522"/>
                    </a:lnTo>
                    <a:lnTo>
                      <a:pt x="582162" y="670376"/>
                    </a:lnTo>
                    <a:lnTo>
                      <a:pt x="579275" y="671738"/>
                    </a:lnTo>
                    <a:lnTo>
                      <a:pt x="577005" y="674008"/>
                    </a:lnTo>
                    <a:lnTo>
                      <a:pt x="573827" y="676278"/>
                    </a:lnTo>
                    <a:lnTo>
                      <a:pt x="572011" y="679003"/>
                    </a:lnTo>
                    <a:lnTo>
                      <a:pt x="570649" y="682489"/>
                    </a:lnTo>
                    <a:lnTo>
                      <a:pt x="569741" y="684921"/>
                    </a:lnTo>
                    <a:lnTo>
                      <a:pt x="571411" y="687646"/>
                    </a:lnTo>
                    <a:lnTo>
                      <a:pt x="570503" y="689624"/>
                    </a:lnTo>
                    <a:cubicBezTo>
                      <a:pt x="570503" y="689624"/>
                      <a:pt x="570049" y="690840"/>
                      <a:pt x="570049" y="691294"/>
                    </a:cubicBezTo>
                    <a:cubicBezTo>
                      <a:pt x="570049" y="691748"/>
                      <a:pt x="568995" y="693564"/>
                      <a:pt x="568995" y="693564"/>
                    </a:cubicBezTo>
                    <a:lnTo>
                      <a:pt x="566417" y="695235"/>
                    </a:lnTo>
                    <a:cubicBezTo>
                      <a:pt x="566417" y="695235"/>
                      <a:pt x="566109" y="696597"/>
                      <a:pt x="566109" y="697051"/>
                    </a:cubicBezTo>
                    <a:cubicBezTo>
                      <a:pt x="566109" y="697505"/>
                      <a:pt x="566708" y="699321"/>
                      <a:pt x="566708" y="699321"/>
                    </a:cubicBezTo>
                    <a:lnTo>
                      <a:pt x="564584" y="700229"/>
                    </a:lnTo>
                    <a:lnTo>
                      <a:pt x="562314" y="697959"/>
                    </a:lnTo>
                    <a:lnTo>
                      <a:pt x="562314" y="694164"/>
                    </a:lnTo>
                    <a:lnTo>
                      <a:pt x="563822" y="692040"/>
                    </a:lnTo>
                    <a:lnTo>
                      <a:pt x="563514" y="687954"/>
                    </a:lnTo>
                    <a:lnTo>
                      <a:pt x="562298" y="686283"/>
                    </a:lnTo>
                    <a:lnTo>
                      <a:pt x="561081" y="685829"/>
                    </a:lnTo>
                    <a:lnTo>
                      <a:pt x="557903" y="688554"/>
                    </a:lnTo>
                    <a:lnTo>
                      <a:pt x="557757" y="686575"/>
                    </a:lnTo>
                    <a:lnTo>
                      <a:pt x="558973" y="683235"/>
                    </a:lnTo>
                    <a:lnTo>
                      <a:pt x="555487" y="685359"/>
                    </a:lnTo>
                    <a:lnTo>
                      <a:pt x="557157" y="689299"/>
                    </a:lnTo>
                    <a:lnTo>
                      <a:pt x="556104" y="692932"/>
                    </a:lnTo>
                    <a:lnTo>
                      <a:pt x="555503" y="696726"/>
                    </a:lnTo>
                    <a:lnTo>
                      <a:pt x="552779" y="701883"/>
                    </a:lnTo>
                    <a:lnTo>
                      <a:pt x="550509" y="704607"/>
                    </a:lnTo>
                    <a:lnTo>
                      <a:pt x="547785" y="705969"/>
                    </a:lnTo>
                    <a:lnTo>
                      <a:pt x="542320" y="708094"/>
                    </a:lnTo>
                    <a:lnTo>
                      <a:pt x="538071" y="709764"/>
                    </a:lnTo>
                    <a:lnTo>
                      <a:pt x="536709" y="712488"/>
                    </a:lnTo>
                    <a:lnTo>
                      <a:pt x="534277" y="716737"/>
                    </a:lnTo>
                    <a:lnTo>
                      <a:pt x="532769" y="718861"/>
                    </a:lnTo>
                    <a:lnTo>
                      <a:pt x="531407" y="719915"/>
                    </a:lnTo>
                    <a:lnTo>
                      <a:pt x="533839" y="715520"/>
                    </a:lnTo>
                    <a:lnTo>
                      <a:pt x="535655" y="711580"/>
                    </a:lnTo>
                    <a:lnTo>
                      <a:pt x="539141" y="707332"/>
                    </a:lnTo>
                    <a:lnTo>
                      <a:pt x="544298" y="705061"/>
                    </a:lnTo>
                    <a:lnTo>
                      <a:pt x="547023" y="702175"/>
                    </a:lnTo>
                    <a:cubicBezTo>
                      <a:pt x="547023" y="702175"/>
                      <a:pt x="550655" y="699742"/>
                      <a:pt x="551271" y="699142"/>
                    </a:cubicBezTo>
                    <a:cubicBezTo>
                      <a:pt x="551871" y="698542"/>
                      <a:pt x="553250" y="696564"/>
                      <a:pt x="553541" y="695202"/>
                    </a:cubicBezTo>
                    <a:cubicBezTo>
                      <a:pt x="553849" y="693840"/>
                      <a:pt x="554904" y="689900"/>
                      <a:pt x="554904" y="689900"/>
                    </a:cubicBezTo>
                    <a:lnTo>
                      <a:pt x="554303" y="687629"/>
                    </a:lnTo>
                    <a:lnTo>
                      <a:pt x="553250" y="688083"/>
                    </a:lnTo>
                    <a:cubicBezTo>
                      <a:pt x="553250" y="688083"/>
                      <a:pt x="552649" y="690354"/>
                      <a:pt x="552195" y="690354"/>
                    </a:cubicBezTo>
                    <a:cubicBezTo>
                      <a:pt x="551741" y="690354"/>
                      <a:pt x="549925" y="689445"/>
                      <a:pt x="549925" y="689445"/>
                    </a:cubicBezTo>
                    <a:cubicBezTo>
                      <a:pt x="549925" y="689445"/>
                      <a:pt x="548255" y="688083"/>
                      <a:pt x="547347" y="688083"/>
                    </a:cubicBezTo>
                    <a:cubicBezTo>
                      <a:pt x="546439" y="688083"/>
                      <a:pt x="544460" y="687775"/>
                      <a:pt x="543714" y="687775"/>
                    </a:cubicBezTo>
                    <a:cubicBezTo>
                      <a:pt x="542969" y="687775"/>
                      <a:pt x="538866" y="688375"/>
                      <a:pt x="538866" y="688375"/>
                    </a:cubicBezTo>
                    <a:lnTo>
                      <a:pt x="536434" y="689429"/>
                    </a:lnTo>
                    <a:lnTo>
                      <a:pt x="536288" y="691862"/>
                    </a:lnTo>
                    <a:lnTo>
                      <a:pt x="534017" y="696256"/>
                    </a:lnTo>
                    <a:lnTo>
                      <a:pt x="533255" y="698834"/>
                    </a:lnTo>
                    <a:lnTo>
                      <a:pt x="532947" y="700959"/>
                    </a:lnTo>
                    <a:lnTo>
                      <a:pt x="530061" y="703391"/>
                    </a:lnTo>
                    <a:lnTo>
                      <a:pt x="530661" y="707785"/>
                    </a:lnTo>
                    <a:lnTo>
                      <a:pt x="526266" y="710510"/>
                    </a:lnTo>
                    <a:lnTo>
                      <a:pt x="524142" y="710656"/>
                    </a:lnTo>
                    <a:lnTo>
                      <a:pt x="523088" y="711872"/>
                    </a:lnTo>
                    <a:lnTo>
                      <a:pt x="514445" y="716720"/>
                    </a:lnTo>
                    <a:lnTo>
                      <a:pt x="518839" y="711872"/>
                    </a:lnTo>
                    <a:lnTo>
                      <a:pt x="523688" y="708531"/>
                    </a:lnTo>
                    <a:cubicBezTo>
                      <a:pt x="523688" y="708531"/>
                      <a:pt x="523542" y="705953"/>
                      <a:pt x="523834" y="705499"/>
                    </a:cubicBezTo>
                    <a:cubicBezTo>
                      <a:pt x="524142" y="705045"/>
                      <a:pt x="528374" y="703375"/>
                      <a:pt x="528828" y="703067"/>
                    </a:cubicBezTo>
                    <a:cubicBezTo>
                      <a:pt x="529283" y="702759"/>
                      <a:pt x="531553" y="700180"/>
                      <a:pt x="531553" y="700180"/>
                    </a:cubicBezTo>
                    <a:lnTo>
                      <a:pt x="531699" y="696548"/>
                    </a:lnTo>
                    <a:lnTo>
                      <a:pt x="534131" y="692153"/>
                    </a:lnTo>
                    <a:lnTo>
                      <a:pt x="535347" y="688359"/>
                    </a:lnTo>
                    <a:cubicBezTo>
                      <a:pt x="535347" y="688359"/>
                      <a:pt x="534747" y="687143"/>
                      <a:pt x="534893" y="686689"/>
                    </a:cubicBezTo>
                    <a:cubicBezTo>
                      <a:pt x="535039" y="686235"/>
                      <a:pt x="537925" y="683202"/>
                      <a:pt x="537925" y="683202"/>
                    </a:cubicBezTo>
                    <a:lnTo>
                      <a:pt x="538980" y="681078"/>
                    </a:lnTo>
                    <a:lnTo>
                      <a:pt x="542466" y="681532"/>
                    </a:lnTo>
                    <a:lnTo>
                      <a:pt x="543520" y="682748"/>
                    </a:lnTo>
                    <a:lnTo>
                      <a:pt x="543828" y="680170"/>
                    </a:lnTo>
                    <a:lnTo>
                      <a:pt x="545952" y="680170"/>
                    </a:lnTo>
                    <a:cubicBezTo>
                      <a:pt x="545952" y="680170"/>
                      <a:pt x="546406" y="683511"/>
                      <a:pt x="547460" y="682602"/>
                    </a:cubicBezTo>
                    <a:cubicBezTo>
                      <a:pt x="548514" y="681694"/>
                      <a:pt x="549585" y="680170"/>
                      <a:pt x="549585" y="680170"/>
                    </a:cubicBezTo>
                    <a:lnTo>
                      <a:pt x="550801" y="677592"/>
                    </a:lnTo>
                    <a:lnTo>
                      <a:pt x="550493" y="671219"/>
                    </a:lnTo>
                    <a:lnTo>
                      <a:pt x="547152" y="668641"/>
                    </a:lnTo>
                    <a:lnTo>
                      <a:pt x="546390" y="666370"/>
                    </a:lnTo>
                    <a:lnTo>
                      <a:pt x="549877" y="663030"/>
                    </a:lnTo>
                    <a:lnTo>
                      <a:pt x="548660" y="659852"/>
                    </a:lnTo>
                    <a:lnTo>
                      <a:pt x="548806" y="657727"/>
                    </a:lnTo>
                    <a:lnTo>
                      <a:pt x="551985" y="656057"/>
                    </a:lnTo>
                    <a:cubicBezTo>
                      <a:pt x="551985" y="656057"/>
                      <a:pt x="553039" y="654549"/>
                      <a:pt x="551985" y="654079"/>
                    </a:cubicBezTo>
                    <a:cubicBezTo>
                      <a:pt x="550930" y="653625"/>
                      <a:pt x="546520" y="652571"/>
                      <a:pt x="546520" y="652571"/>
                    </a:cubicBezTo>
                    <a:lnTo>
                      <a:pt x="545612" y="654387"/>
                    </a:lnTo>
                    <a:lnTo>
                      <a:pt x="544558" y="656203"/>
                    </a:lnTo>
                    <a:lnTo>
                      <a:pt x="544558" y="658182"/>
                    </a:lnTo>
                    <a:lnTo>
                      <a:pt x="541526" y="658036"/>
                    </a:lnTo>
                    <a:lnTo>
                      <a:pt x="541526" y="655765"/>
                    </a:lnTo>
                    <a:lnTo>
                      <a:pt x="542433" y="655911"/>
                    </a:lnTo>
                    <a:lnTo>
                      <a:pt x="544104" y="654095"/>
                    </a:lnTo>
                    <a:lnTo>
                      <a:pt x="542887" y="651825"/>
                    </a:lnTo>
                    <a:lnTo>
                      <a:pt x="543796" y="650771"/>
                    </a:lnTo>
                    <a:lnTo>
                      <a:pt x="548044" y="649263"/>
                    </a:lnTo>
                    <a:lnTo>
                      <a:pt x="549552" y="650317"/>
                    </a:lnTo>
                    <a:lnTo>
                      <a:pt x="555925" y="648647"/>
                    </a:lnTo>
                    <a:lnTo>
                      <a:pt x="559411" y="647739"/>
                    </a:lnTo>
                    <a:cubicBezTo>
                      <a:pt x="559411" y="647739"/>
                      <a:pt x="561990" y="646522"/>
                      <a:pt x="561536" y="646068"/>
                    </a:cubicBezTo>
                    <a:cubicBezTo>
                      <a:pt x="561081" y="645614"/>
                      <a:pt x="551839" y="645760"/>
                      <a:pt x="551839" y="645760"/>
                    </a:cubicBezTo>
                    <a:lnTo>
                      <a:pt x="546374" y="647122"/>
                    </a:lnTo>
                    <a:lnTo>
                      <a:pt x="540909" y="650009"/>
                    </a:lnTo>
                    <a:lnTo>
                      <a:pt x="536061" y="652733"/>
                    </a:lnTo>
                    <a:lnTo>
                      <a:pt x="533628" y="654549"/>
                    </a:lnTo>
                    <a:lnTo>
                      <a:pt x="534844" y="658636"/>
                    </a:lnTo>
                    <a:lnTo>
                      <a:pt x="536969" y="659544"/>
                    </a:lnTo>
                    <a:lnTo>
                      <a:pt x="533482" y="660144"/>
                    </a:lnTo>
                    <a:lnTo>
                      <a:pt x="531974" y="661960"/>
                    </a:lnTo>
                    <a:lnTo>
                      <a:pt x="533645" y="663468"/>
                    </a:lnTo>
                    <a:lnTo>
                      <a:pt x="533498" y="665138"/>
                    </a:lnTo>
                    <a:lnTo>
                      <a:pt x="535315" y="665446"/>
                    </a:lnTo>
                    <a:lnTo>
                      <a:pt x="535169" y="667716"/>
                    </a:lnTo>
                    <a:lnTo>
                      <a:pt x="533190" y="667570"/>
                    </a:lnTo>
                    <a:cubicBezTo>
                      <a:pt x="533190" y="667570"/>
                      <a:pt x="532282" y="665446"/>
                      <a:pt x="531828" y="665446"/>
                    </a:cubicBezTo>
                    <a:cubicBezTo>
                      <a:pt x="531374" y="665446"/>
                      <a:pt x="528196" y="664392"/>
                      <a:pt x="528196" y="664392"/>
                    </a:cubicBezTo>
                    <a:lnTo>
                      <a:pt x="528050" y="662414"/>
                    </a:lnTo>
                    <a:lnTo>
                      <a:pt x="529866" y="662268"/>
                    </a:lnTo>
                    <a:lnTo>
                      <a:pt x="530466" y="660452"/>
                    </a:lnTo>
                    <a:lnTo>
                      <a:pt x="531974" y="659090"/>
                    </a:lnTo>
                    <a:lnTo>
                      <a:pt x="532428" y="656057"/>
                    </a:lnTo>
                    <a:lnTo>
                      <a:pt x="524547" y="660452"/>
                    </a:lnTo>
                    <a:lnTo>
                      <a:pt x="519845" y="664392"/>
                    </a:lnTo>
                    <a:lnTo>
                      <a:pt x="516958" y="666662"/>
                    </a:lnTo>
                    <a:lnTo>
                      <a:pt x="516958" y="668333"/>
                    </a:lnTo>
                    <a:lnTo>
                      <a:pt x="518466" y="669095"/>
                    </a:lnTo>
                    <a:lnTo>
                      <a:pt x="520283" y="667587"/>
                    </a:lnTo>
                    <a:lnTo>
                      <a:pt x="520737" y="668349"/>
                    </a:lnTo>
                    <a:lnTo>
                      <a:pt x="522245" y="670619"/>
                    </a:lnTo>
                    <a:lnTo>
                      <a:pt x="524369" y="672127"/>
                    </a:lnTo>
                    <a:lnTo>
                      <a:pt x="525877" y="674251"/>
                    </a:lnTo>
                    <a:lnTo>
                      <a:pt x="524823" y="676522"/>
                    </a:lnTo>
                    <a:lnTo>
                      <a:pt x="523007" y="678954"/>
                    </a:lnTo>
                    <a:lnTo>
                      <a:pt x="521337" y="680008"/>
                    </a:lnTo>
                    <a:lnTo>
                      <a:pt x="519067" y="682586"/>
                    </a:lnTo>
                    <a:lnTo>
                      <a:pt x="516180" y="683640"/>
                    </a:lnTo>
                    <a:lnTo>
                      <a:pt x="514364" y="681516"/>
                    </a:lnTo>
                    <a:lnTo>
                      <a:pt x="513456" y="680462"/>
                    </a:lnTo>
                    <a:lnTo>
                      <a:pt x="516180" y="678192"/>
                    </a:lnTo>
                    <a:lnTo>
                      <a:pt x="516034" y="676067"/>
                    </a:lnTo>
                    <a:lnTo>
                      <a:pt x="514526" y="674251"/>
                    </a:lnTo>
                    <a:lnTo>
                      <a:pt x="513018" y="673651"/>
                    </a:lnTo>
                    <a:cubicBezTo>
                      <a:pt x="513018" y="673651"/>
                      <a:pt x="512872" y="674105"/>
                      <a:pt x="512256" y="674251"/>
                    </a:cubicBezTo>
                    <a:cubicBezTo>
                      <a:pt x="511656" y="674397"/>
                      <a:pt x="510748" y="672889"/>
                      <a:pt x="510748" y="672889"/>
                    </a:cubicBezTo>
                    <a:lnTo>
                      <a:pt x="512564" y="672289"/>
                    </a:lnTo>
                    <a:lnTo>
                      <a:pt x="514072" y="669565"/>
                    </a:lnTo>
                    <a:lnTo>
                      <a:pt x="508461" y="671835"/>
                    </a:lnTo>
                    <a:lnTo>
                      <a:pt x="505429" y="673197"/>
                    </a:lnTo>
                    <a:lnTo>
                      <a:pt x="501343" y="673959"/>
                    </a:lnTo>
                    <a:lnTo>
                      <a:pt x="497548" y="673359"/>
                    </a:lnTo>
                    <a:lnTo>
                      <a:pt x="492846" y="673813"/>
                    </a:lnTo>
                    <a:lnTo>
                      <a:pt x="488143" y="675630"/>
                    </a:lnTo>
                    <a:lnTo>
                      <a:pt x="486473" y="678662"/>
                    </a:lnTo>
                    <a:lnTo>
                      <a:pt x="490267" y="676846"/>
                    </a:lnTo>
                    <a:lnTo>
                      <a:pt x="494354" y="676084"/>
                    </a:lnTo>
                    <a:cubicBezTo>
                      <a:pt x="494354" y="676084"/>
                      <a:pt x="496478" y="676392"/>
                      <a:pt x="496932" y="676684"/>
                    </a:cubicBezTo>
                    <a:cubicBezTo>
                      <a:pt x="497386" y="676992"/>
                      <a:pt x="495424" y="679116"/>
                      <a:pt x="495424" y="679116"/>
                    </a:cubicBezTo>
                    <a:lnTo>
                      <a:pt x="492392" y="681548"/>
                    </a:lnTo>
                    <a:cubicBezTo>
                      <a:pt x="492392" y="681548"/>
                      <a:pt x="489667" y="681694"/>
                      <a:pt x="489213" y="681694"/>
                    </a:cubicBezTo>
                    <a:lnTo>
                      <a:pt x="485273" y="681694"/>
                    </a:lnTo>
                    <a:cubicBezTo>
                      <a:pt x="485273" y="681694"/>
                      <a:pt x="483003" y="684273"/>
                      <a:pt x="482549" y="684727"/>
                    </a:cubicBezTo>
                    <a:cubicBezTo>
                      <a:pt x="482095" y="685181"/>
                      <a:pt x="477846" y="688975"/>
                      <a:pt x="477846" y="688975"/>
                    </a:cubicBezTo>
                    <a:lnTo>
                      <a:pt x="471019" y="695348"/>
                    </a:lnTo>
                    <a:lnTo>
                      <a:pt x="465100" y="700813"/>
                    </a:lnTo>
                    <a:lnTo>
                      <a:pt x="458274" y="705515"/>
                    </a:lnTo>
                    <a:lnTo>
                      <a:pt x="452063" y="709148"/>
                    </a:lnTo>
                    <a:lnTo>
                      <a:pt x="445690" y="710202"/>
                    </a:lnTo>
                    <a:lnTo>
                      <a:pt x="442658" y="709148"/>
                    </a:lnTo>
                    <a:lnTo>
                      <a:pt x="440225" y="707023"/>
                    </a:lnTo>
                    <a:lnTo>
                      <a:pt x="442204" y="710818"/>
                    </a:lnTo>
                    <a:lnTo>
                      <a:pt x="443420" y="713704"/>
                    </a:lnTo>
                    <a:lnTo>
                      <a:pt x="442366" y="717791"/>
                    </a:lnTo>
                    <a:lnTo>
                      <a:pt x="447669" y="719461"/>
                    </a:lnTo>
                    <a:lnTo>
                      <a:pt x="451301" y="720823"/>
                    </a:lnTo>
                    <a:lnTo>
                      <a:pt x="447506" y="720969"/>
                    </a:lnTo>
                    <a:lnTo>
                      <a:pt x="443258" y="720661"/>
                    </a:lnTo>
                    <a:lnTo>
                      <a:pt x="440371" y="718991"/>
                    </a:lnTo>
                    <a:lnTo>
                      <a:pt x="437485" y="721715"/>
                    </a:lnTo>
                    <a:lnTo>
                      <a:pt x="433999" y="720207"/>
                    </a:lnTo>
                    <a:lnTo>
                      <a:pt x="431874" y="721715"/>
                    </a:lnTo>
                    <a:lnTo>
                      <a:pt x="429604" y="722623"/>
                    </a:lnTo>
                    <a:lnTo>
                      <a:pt x="428242" y="722169"/>
                    </a:lnTo>
                    <a:lnTo>
                      <a:pt x="426734" y="723531"/>
                    </a:lnTo>
                    <a:lnTo>
                      <a:pt x="424156" y="724293"/>
                    </a:lnTo>
                    <a:lnTo>
                      <a:pt x="424010" y="726109"/>
                    </a:lnTo>
                    <a:lnTo>
                      <a:pt x="425064" y="728688"/>
                    </a:lnTo>
                    <a:lnTo>
                      <a:pt x="425826" y="731120"/>
                    </a:lnTo>
                    <a:lnTo>
                      <a:pt x="425226" y="733844"/>
                    </a:lnTo>
                    <a:lnTo>
                      <a:pt x="424464" y="735968"/>
                    </a:lnTo>
                    <a:lnTo>
                      <a:pt x="423248" y="737947"/>
                    </a:lnTo>
                    <a:lnTo>
                      <a:pt x="423248" y="743557"/>
                    </a:lnTo>
                    <a:lnTo>
                      <a:pt x="421886" y="745536"/>
                    </a:lnTo>
                    <a:lnTo>
                      <a:pt x="423102" y="748114"/>
                    </a:lnTo>
                    <a:lnTo>
                      <a:pt x="422793" y="751909"/>
                    </a:lnTo>
                    <a:lnTo>
                      <a:pt x="423556" y="754033"/>
                    </a:lnTo>
                    <a:lnTo>
                      <a:pt x="422502" y="756011"/>
                    </a:lnTo>
                    <a:lnTo>
                      <a:pt x="422048" y="757681"/>
                    </a:lnTo>
                    <a:lnTo>
                      <a:pt x="420232" y="758735"/>
                    </a:lnTo>
                    <a:cubicBezTo>
                      <a:pt x="420232" y="758735"/>
                      <a:pt x="419323" y="762676"/>
                      <a:pt x="418869" y="762822"/>
                    </a:cubicBezTo>
                    <a:cubicBezTo>
                      <a:pt x="418415" y="762968"/>
                      <a:pt x="416145" y="759789"/>
                      <a:pt x="416145" y="759789"/>
                    </a:cubicBezTo>
                    <a:lnTo>
                      <a:pt x="413259" y="761914"/>
                    </a:lnTo>
                    <a:lnTo>
                      <a:pt x="410535" y="761768"/>
                    </a:lnTo>
                    <a:cubicBezTo>
                      <a:pt x="410535" y="761768"/>
                      <a:pt x="409172" y="763276"/>
                      <a:pt x="408718" y="763438"/>
                    </a:cubicBezTo>
                    <a:cubicBezTo>
                      <a:pt x="408264" y="763584"/>
                      <a:pt x="406902" y="763584"/>
                      <a:pt x="406902" y="763584"/>
                    </a:cubicBezTo>
                    <a:lnTo>
                      <a:pt x="405848" y="765092"/>
                    </a:lnTo>
                    <a:cubicBezTo>
                      <a:pt x="405848" y="765092"/>
                      <a:pt x="405086" y="764330"/>
                      <a:pt x="404632" y="764330"/>
                    </a:cubicBezTo>
                    <a:cubicBezTo>
                      <a:pt x="404178" y="764330"/>
                      <a:pt x="400091" y="765238"/>
                      <a:pt x="400091" y="765238"/>
                    </a:cubicBezTo>
                    <a:lnTo>
                      <a:pt x="399037" y="765238"/>
                    </a:lnTo>
                    <a:lnTo>
                      <a:pt x="396313" y="768870"/>
                    </a:lnTo>
                    <a:lnTo>
                      <a:pt x="394951" y="769324"/>
                    </a:lnTo>
                    <a:lnTo>
                      <a:pt x="395405" y="767200"/>
                    </a:lnTo>
                    <a:lnTo>
                      <a:pt x="397075" y="765384"/>
                    </a:lnTo>
                    <a:lnTo>
                      <a:pt x="398746" y="764168"/>
                    </a:lnTo>
                    <a:lnTo>
                      <a:pt x="396767" y="762952"/>
                    </a:lnTo>
                    <a:lnTo>
                      <a:pt x="392519" y="763714"/>
                    </a:lnTo>
                    <a:lnTo>
                      <a:pt x="389940" y="764622"/>
                    </a:lnTo>
                    <a:lnTo>
                      <a:pt x="387216" y="763568"/>
                    </a:lnTo>
                    <a:lnTo>
                      <a:pt x="383584" y="762206"/>
                    </a:lnTo>
                    <a:lnTo>
                      <a:pt x="381768" y="759773"/>
                    </a:lnTo>
                    <a:lnTo>
                      <a:pt x="380406" y="756287"/>
                    </a:lnTo>
                    <a:lnTo>
                      <a:pt x="379952" y="753563"/>
                    </a:lnTo>
                    <a:lnTo>
                      <a:pt x="379043" y="751438"/>
                    </a:lnTo>
                    <a:lnTo>
                      <a:pt x="379189" y="747498"/>
                    </a:lnTo>
                    <a:lnTo>
                      <a:pt x="375849" y="746282"/>
                    </a:lnTo>
                    <a:lnTo>
                      <a:pt x="372817" y="744774"/>
                    </a:lnTo>
                    <a:lnTo>
                      <a:pt x="368114" y="741887"/>
                    </a:lnTo>
                    <a:lnTo>
                      <a:pt x="365227" y="740379"/>
                    </a:lnTo>
                    <a:lnTo>
                      <a:pt x="364174" y="738709"/>
                    </a:lnTo>
                    <a:lnTo>
                      <a:pt x="363412" y="736731"/>
                    </a:lnTo>
                    <a:lnTo>
                      <a:pt x="363558" y="732336"/>
                    </a:lnTo>
                    <a:lnTo>
                      <a:pt x="365066" y="728396"/>
                    </a:lnTo>
                    <a:lnTo>
                      <a:pt x="366736" y="725963"/>
                    </a:lnTo>
                    <a:lnTo>
                      <a:pt x="368860" y="724455"/>
                    </a:lnTo>
                    <a:lnTo>
                      <a:pt x="372346" y="724309"/>
                    </a:lnTo>
                    <a:lnTo>
                      <a:pt x="372946" y="720515"/>
                    </a:lnTo>
                    <a:lnTo>
                      <a:pt x="371130" y="718845"/>
                    </a:lnTo>
                    <a:lnTo>
                      <a:pt x="373854" y="716720"/>
                    </a:lnTo>
                    <a:lnTo>
                      <a:pt x="376287" y="715504"/>
                    </a:lnTo>
                    <a:lnTo>
                      <a:pt x="380081" y="715196"/>
                    </a:lnTo>
                    <a:lnTo>
                      <a:pt x="384168" y="714742"/>
                    </a:lnTo>
                    <a:lnTo>
                      <a:pt x="386146" y="712926"/>
                    </a:lnTo>
                    <a:cubicBezTo>
                      <a:pt x="386146" y="712926"/>
                      <a:pt x="388416" y="713380"/>
                      <a:pt x="388870" y="713234"/>
                    </a:cubicBezTo>
                    <a:cubicBezTo>
                      <a:pt x="389324" y="713088"/>
                      <a:pt x="392502" y="711418"/>
                      <a:pt x="392502" y="711418"/>
                    </a:cubicBezTo>
                    <a:lnTo>
                      <a:pt x="394010" y="711272"/>
                    </a:lnTo>
                    <a:lnTo>
                      <a:pt x="395065" y="711418"/>
                    </a:lnTo>
                    <a:lnTo>
                      <a:pt x="398097" y="711726"/>
                    </a:lnTo>
                    <a:lnTo>
                      <a:pt x="400367" y="712488"/>
                    </a:lnTo>
                    <a:lnTo>
                      <a:pt x="401729" y="709310"/>
                    </a:lnTo>
                    <a:lnTo>
                      <a:pt x="400675" y="707640"/>
                    </a:lnTo>
                    <a:lnTo>
                      <a:pt x="400529" y="705823"/>
                    </a:lnTo>
                    <a:lnTo>
                      <a:pt x="399167" y="702791"/>
                    </a:lnTo>
                    <a:lnTo>
                      <a:pt x="397805" y="701121"/>
                    </a:lnTo>
                    <a:lnTo>
                      <a:pt x="397043" y="699142"/>
                    </a:lnTo>
                    <a:lnTo>
                      <a:pt x="397043" y="696872"/>
                    </a:lnTo>
                    <a:lnTo>
                      <a:pt x="397805" y="693840"/>
                    </a:lnTo>
                    <a:lnTo>
                      <a:pt x="394919" y="690208"/>
                    </a:lnTo>
                    <a:lnTo>
                      <a:pt x="392794" y="690208"/>
                    </a:lnTo>
                    <a:lnTo>
                      <a:pt x="388546" y="684905"/>
                    </a:lnTo>
                    <a:lnTo>
                      <a:pt x="385968" y="683543"/>
                    </a:lnTo>
                    <a:lnTo>
                      <a:pt x="386276" y="682327"/>
                    </a:lnTo>
                    <a:lnTo>
                      <a:pt x="384768" y="679294"/>
                    </a:lnTo>
                    <a:lnTo>
                      <a:pt x="384168" y="677316"/>
                    </a:lnTo>
                    <a:lnTo>
                      <a:pt x="384622" y="676408"/>
                    </a:lnTo>
                    <a:lnTo>
                      <a:pt x="385984" y="676408"/>
                    </a:lnTo>
                    <a:lnTo>
                      <a:pt x="382498" y="674284"/>
                    </a:lnTo>
                    <a:lnTo>
                      <a:pt x="376125" y="671705"/>
                    </a:lnTo>
                    <a:lnTo>
                      <a:pt x="370206" y="671105"/>
                    </a:lnTo>
                    <a:lnTo>
                      <a:pt x="363087" y="670343"/>
                    </a:lnTo>
                    <a:lnTo>
                      <a:pt x="354444" y="670489"/>
                    </a:lnTo>
                    <a:lnTo>
                      <a:pt x="347925" y="670343"/>
                    </a:lnTo>
                    <a:lnTo>
                      <a:pt x="344293" y="671105"/>
                    </a:lnTo>
                    <a:lnTo>
                      <a:pt x="341715" y="668219"/>
                    </a:lnTo>
                    <a:lnTo>
                      <a:pt x="337012" y="665041"/>
                    </a:lnTo>
                    <a:lnTo>
                      <a:pt x="333380" y="663533"/>
                    </a:lnTo>
                    <a:lnTo>
                      <a:pt x="328678" y="663387"/>
                    </a:lnTo>
                    <a:lnTo>
                      <a:pt x="327169" y="663533"/>
                    </a:lnTo>
                    <a:lnTo>
                      <a:pt x="330347" y="666419"/>
                    </a:lnTo>
                    <a:lnTo>
                      <a:pt x="332780" y="669306"/>
                    </a:lnTo>
                    <a:lnTo>
                      <a:pt x="337320" y="673392"/>
                    </a:lnTo>
                    <a:lnTo>
                      <a:pt x="342023" y="677786"/>
                    </a:lnTo>
                    <a:lnTo>
                      <a:pt x="345655" y="680511"/>
                    </a:lnTo>
                    <a:lnTo>
                      <a:pt x="348233" y="683397"/>
                    </a:lnTo>
                    <a:lnTo>
                      <a:pt x="349450" y="686883"/>
                    </a:lnTo>
                    <a:lnTo>
                      <a:pt x="348995" y="693256"/>
                    </a:lnTo>
                    <a:lnTo>
                      <a:pt x="348995" y="698867"/>
                    </a:lnTo>
                    <a:lnTo>
                      <a:pt x="352936" y="699013"/>
                    </a:lnTo>
                    <a:lnTo>
                      <a:pt x="349450" y="700829"/>
                    </a:lnTo>
                    <a:lnTo>
                      <a:pt x="348687" y="702645"/>
                    </a:lnTo>
                    <a:lnTo>
                      <a:pt x="348542" y="704461"/>
                    </a:lnTo>
                    <a:lnTo>
                      <a:pt x="347634" y="706731"/>
                    </a:lnTo>
                    <a:lnTo>
                      <a:pt x="346872" y="708710"/>
                    </a:lnTo>
                    <a:lnTo>
                      <a:pt x="347925" y="712342"/>
                    </a:lnTo>
                    <a:lnTo>
                      <a:pt x="347471" y="716283"/>
                    </a:lnTo>
                    <a:lnTo>
                      <a:pt x="347163" y="717337"/>
                    </a:lnTo>
                    <a:lnTo>
                      <a:pt x="347925" y="718391"/>
                    </a:lnTo>
                    <a:lnTo>
                      <a:pt x="348071" y="720207"/>
                    </a:lnTo>
                    <a:lnTo>
                      <a:pt x="346401" y="719607"/>
                    </a:lnTo>
                    <a:lnTo>
                      <a:pt x="346093" y="721115"/>
                    </a:lnTo>
                    <a:lnTo>
                      <a:pt x="344877" y="727034"/>
                    </a:lnTo>
                    <a:lnTo>
                      <a:pt x="343061" y="729158"/>
                    </a:lnTo>
                    <a:lnTo>
                      <a:pt x="341245" y="733860"/>
                    </a:lnTo>
                    <a:lnTo>
                      <a:pt x="340482" y="739325"/>
                    </a:lnTo>
                    <a:lnTo>
                      <a:pt x="340174" y="742212"/>
                    </a:lnTo>
                    <a:lnTo>
                      <a:pt x="340628" y="745098"/>
                    </a:lnTo>
                    <a:lnTo>
                      <a:pt x="341991" y="746152"/>
                    </a:lnTo>
                    <a:lnTo>
                      <a:pt x="344423" y="746460"/>
                    </a:lnTo>
                    <a:lnTo>
                      <a:pt x="347001" y="746768"/>
                    </a:lnTo>
                    <a:lnTo>
                      <a:pt x="348509" y="748747"/>
                    </a:lnTo>
                    <a:lnTo>
                      <a:pt x="349109" y="750109"/>
                    </a:lnTo>
                    <a:lnTo>
                      <a:pt x="351380" y="751017"/>
                    </a:lnTo>
                    <a:lnTo>
                      <a:pt x="350779" y="751925"/>
                    </a:lnTo>
                    <a:lnTo>
                      <a:pt x="353504" y="757390"/>
                    </a:lnTo>
                    <a:lnTo>
                      <a:pt x="354720" y="759514"/>
                    </a:lnTo>
                    <a:lnTo>
                      <a:pt x="354866" y="762238"/>
                    </a:lnTo>
                    <a:lnTo>
                      <a:pt x="354866" y="764670"/>
                    </a:lnTo>
                    <a:lnTo>
                      <a:pt x="353358" y="765887"/>
                    </a:lnTo>
                    <a:lnTo>
                      <a:pt x="352304" y="766649"/>
                    </a:lnTo>
                    <a:lnTo>
                      <a:pt x="352758" y="769227"/>
                    </a:lnTo>
                    <a:lnTo>
                      <a:pt x="352758" y="771043"/>
                    </a:lnTo>
                    <a:lnTo>
                      <a:pt x="354882" y="772405"/>
                    </a:lnTo>
                    <a:lnTo>
                      <a:pt x="356098" y="773313"/>
                    </a:lnTo>
                    <a:lnTo>
                      <a:pt x="356098" y="774676"/>
                    </a:lnTo>
                    <a:lnTo>
                      <a:pt x="354428" y="774821"/>
                    </a:lnTo>
                    <a:lnTo>
                      <a:pt x="353374" y="775421"/>
                    </a:lnTo>
                    <a:lnTo>
                      <a:pt x="351704" y="778308"/>
                    </a:lnTo>
                    <a:lnTo>
                      <a:pt x="351704" y="781486"/>
                    </a:lnTo>
                    <a:lnTo>
                      <a:pt x="350034" y="783302"/>
                    </a:lnTo>
                    <a:lnTo>
                      <a:pt x="349271" y="786189"/>
                    </a:lnTo>
                    <a:cubicBezTo>
                      <a:pt x="349271" y="786189"/>
                      <a:pt x="349417" y="787097"/>
                      <a:pt x="349125" y="787551"/>
                    </a:cubicBezTo>
                    <a:cubicBezTo>
                      <a:pt x="348817" y="788005"/>
                      <a:pt x="347763" y="789529"/>
                      <a:pt x="347763" y="789529"/>
                    </a:cubicBezTo>
                    <a:lnTo>
                      <a:pt x="346709" y="791799"/>
                    </a:lnTo>
                    <a:lnTo>
                      <a:pt x="346401" y="794070"/>
                    </a:lnTo>
                    <a:lnTo>
                      <a:pt x="346255" y="796956"/>
                    </a:lnTo>
                    <a:lnTo>
                      <a:pt x="347017" y="799988"/>
                    </a:lnTo>
                    <a:lnTo>
                      <a:pt x="347617" y="801659"/>
                    </a:lnTo>
                    <a:lnTo>
                      <a:pt x="347617" y="804237"/>
                    </a:lnTo>
                    <a:lnTo>
                      <a:pt x="347163" y="807269"/>
                    </a:lnTo>
                    <a:lnTo>
                      <a:pt x="347617" y="810610"/>
                    </a:lnTo>
                    <a:lnTo>
                      <a:pt x="347763" y="815458"/>
                    </a:lnTo>
                    <a:lnTo>
                      <a:pt x="346547" y="813026"/>
                    </a:lnTo>
                    <a:lnTo>
                      <a:pt x="345947" y="810139"/>
                    </a:lnTo>
                    <a:lnTo>
                      <a:pt x="344277" y="808161"/>
                    </a:lnTo>
                    <a:lnTo>
                      <a:pt x="345331" y="804367"/>
                    </a:lnTo>
                    <a:lnTo>
                      <a:pt x="343661" y="802096"/>
                    </a:lnTo>
                    <a:lnTo>
                      <a:pt x="340174" y="797848"/>
                    </a:lnTo>
                    <a:lnTo>
                      <a:pt x="337142" y="798156"/>
                    </a:lnTo>
                    <a:lnTo>
                      <a:pt x="333964" y="799826"/>
                    </a:lnTo>
                    <a:lnTo>
                      <a:pt x="332456" y="801642"/>
                    </a:lnTo>
                    <a:lnTo>
                      <a:pt x="331693" y="803458"/>
                    </a:lnTo>
                    <a:lnTo>
                      <a:pt x="333964" y="806491"/>
                    </a:lnTo>
                    <a:lnTo>
                      <a:pt x="330785" y="806183"/>
                    </a:lnTo>
                    <a:lnTo>
                      <a:pt x="329731" y="803458"/>
                    </a:lnTo>
                    <a:lnTo>
                      <a:pt x="330785" y="800572"/>
                    </a:lnTo>
                    <a:lnTo>
                      <a:pt x="332910" y="798756"/>
                    </a:lnTo>
                    <a:lnTo>
                      <a:pt x="336088" y="797248"/>
                    </a:lnTo>
                    <a:lnTo>
                      <a:pt x="336850" y="795124"/>
                    </a:lnTo>
                    <a:lnTo>
                      <a:pt x="335942" y="792545"/>
                    </a:lnTo>
                    <a:lnTo>
                      <a:pt x="333056" y="791329"/>
                    </a:lnTo>
                    <a:lnTo>
                      <a:pt x="330931" y="790421"/>
                    </a:lnTo>
                    <a:lnTo>
                      <a:pt x="330023" y="787081"/>
                    </a:lnTo>
                    <a:lnTo>
                      <a:pt x="326229" y="786627"/>
                    </a:lnTo>
                    <a:lnTo>
                      <a:pt x="321834" y="787843"/>
                    </a:lnTo>
                    <a:lnTo>
                      <a:pt x="314716" y="787843"/>
                    </a:lnTo>
                    <a:lnTo>
                      <a:pt x="313662" y="787989"/>
                    </a:lnTo>
                    <a:lnTo>
                      <a:pt x="315332" y="786173"/>
                    </a:lnTo>
                    <a:lnTo>
                      <a:pt x="313662" y="784956"/>
                    </a:lnTo>
                    <a:lnTo>
                      <a:pt x="309867" y="782978"/>
                    </a:lnTo>
                    <a:lnTo>
                      <a:pt x="308197" y="781470"/>
                    </a:lnTo>
                    <a:lnTo>
                      <a:pt x="305165" y="782232"/>
                    </a:lnTo>
                    <a:lnTo>
                      <a:pt x="303040" y="786027"/>
                    </a:lnTo>
                    <a:lnTo>
                      <a:pt x="301370" y="789821"/>
                    </a:lnTo>
                    <a:lnTo>
                      <a:pt x="298192" y="794524"/>
                    </a:lnTo>
                    <a:lnTo>
                      <a:pt x="294851" y="799680"/>
                    </a:lnTo>
                    <a:lnTo>
                      <a:pt x="290457" y="803767"/>
                    </a:lnTo>
                    <a:lnTo>
                      <a:pt x="286662" y="806037"/>
                    </a:lnTo>
                    <a:lnTo>
                      <a:pt x="282576" y="807399"/>
                    </a:lnTo>
                    <a:lnTo>
                      <a:pt x="277727" y="807707"/>
                    </a:lnTo>
                    <a:lnTo>
                      <a:pt x="274241" y="811793"/>
                    </a:lnTo>
                    <a:lnTo>
                      <a:pt x="271809" y="815880"/>
                    </a:lnTo>
                    <a:lnTo>
                      <a:pt x="269830" y="819220"/>
                    </a:lnTo>
                    <a:lnTo>
                      <a:pt x="266036" y="820728"/>
                    </a:lnTo>
                    <a:lnTo>
                      <a:pt x="264220" y="823761"/>
                    </a:lnTo>
                    <a:lnTo>
                      <a:pt x="259225" y="825885"/>
                    </a:lnTo>
                    <a:lnTo>
                      <a:pt x="255593" y="829825"/>
                    </a:lnTo>
                    <a:lnTo>
                      <a:pt x="254539" y="834820"/>
                    </a:lnTo>
                    <a:lnTo>
                      <a:pt x="254993" y="839522"/>
                    </a:lnTo>
                    <a:lnTo>
                      <a:pt x="256809" y="842247"/>
                    </a:lnTo>
                    <a:lnTo>
                      <a:pt x="259533" y="845879"/>
                    </a:lnTo>
                    <a:lnTo>
                      <a:pt x="261512" y="849365"/>
                    </a:lnTo>
                    <a:lnTo>
                      <a:pt x="262566" y="853306"/>
                    </a:lnTo>
                    <a:lnTo>
                      <a:pt x="264544" y="854976"/>
                    </a:lnTo>
                    <a:lnTo>
                      <a:pt x="266668" y="856954"/>
                    </a:lnTo>
                    <a:lnTo>
                      <a:pt x="267885" y="860441"/>
                    </a:lnTo>
                    <a:lnTo>
                      <a:pt x="268939" y="863019"/>
                    </a:lnTo>
                    <a:lnTo>
                      <a:pt x="269847" y="865743"/>
                    </a:lnTo>
                    <a:lnTo>
                      <a:pt x="270155" y="868630"/>
                    </a:lnTo>
                    <a:lnTo>
                      <a:pt x="270301" y="874240"/>
                    </a:lnTo>
                    <a:lnTo>
                      <a:pt x="268176" y="869392"/>
                    </a:lnTo>
                    <a:lnTo>
                      <a:pt x="264544" y="868630"/>
                    </a:lnTo>
                    <a:lnTo>
                      <a:pt x="266814" y="872716"/>
                    </a:lnTo>
                    <a:lnTo>
                      <a:pt x="269085" y="874840"/>
                    </a:lnTo>
                    <a:lnTo>
                      <a:pt x="270138" y="876819"/>
                    </a:lnTo>
                    <a:lnTo>
                      <a:pt x="270138" y="878797"/>
                    </a:lnTo>
                    <a:lnTo>
                      <a:pt x="268014" y="878489"/>
                    </a:lnTo>
                    <a:lnTo>
                      <a:pt x="266344" y="875311"/>
                    </a:lnTo>
                    <a:cubicBezTo>
                      <a:pt x="266344" y="875311"/>
                      <a:pt x="265582" y="872878"/>
                      <a:pt x="264836" y="872424"/>
                    </a:cubicBezTo>
                    <a:cubicBezTo>
                      <a:pt x="264074" y="871970"/>
                      <a:pt x="259225" y="872424"/>
                      <a:pt x="259225" y="872424"/>
                    </a:cubicBezTo>
                    <a:lnTo>
                      <a:pt x="262858" y="874694"/>
                    </a:lnTo>
                    <a:lnTo>
                      <a:pt x="264836" y="875910"/>
                    </a:lnTo>
                    <a:lnTo>
                      <a:pt x="265890" y="878181"/>
                    </a:lnTo>
                    <a:lnTo>
                      <a:pt x="264220" y="878327"/>
                    </a:lnTo>
                    <a:lnTo>
                      <a:pt x="262550" y="876202"/>
                    </a:lnTo>
                    <a:lnTo>
                      <a:pt x="259825" y="874986"/>
                    </a:lnTo>
                    <a:lnTo>
                      <a:pt x="257393" y="875294"/>
                    </a:lnTo>
                    <a:lnTo>
                      <a:pt x="262241" y="877419"/>
                    </a:lnTo>
                    <a:lnTo>
                      <a:pt x="262095" y="878181"/>
                    </a:lnTo>
                    <a:lnTo>
                      <a:pt x="258009" y="877581"/>
                    </a:lnTo>
                    <a:lnTo>
                      <a:pt x="255285" y="878797"/>
                    </a:lnTo>
                    <a:lnTo>
                      <a:pt x="251798" y="879105"/>
                    </a:lnTo>
                    <a:lnTo>
                      <a:pt x="248004" y="875473"/>
                    </a:lnTo>
                    <a:lnTo>
                      <a:pt x="243609" y="874419"/>
                    </a:lnTo>
                    <a:lnTo>
                      <a:pt x="239815" y="871532"/>
                    </a:lnTo>
                    <a:lnTo>
                      <a:pt x="235275" y="869716"/>
                    </a:lnTo>
                    <a:lnTo>
                      <a:pt x="230118" y="867592"/>
                    </a:lnTo>
                    <a:lnTo>
                      <a:pt x="229064" y="869262"/>
                    </a:lnTo>
                    <a:lnTo>
                      <a:pt x="226940" y="870770"/>
                    </a:lnTo>
                    <a:lnTo>
                      <a:pt x="222691" y="871824"/>
                    </a:lnTo>
                    <a:lnTo>
                      <a:pt x="223291" y="874402"/>
                    </a:lnTo>
                    <a:lnTo>
                      <a:pt x="221313" y="874711"/>
                    </a:lnTo>
                    <a:cubicBezTo>
                      <a:pt x="221313" y="874711"/>
                      <a:pt x="221767" y="873494"/>
                      <a:pt x="221621" y="873040"/>
                    </a:cubicBezTo>
                    <a:cubicBezTo>
                      <a:pt x="221475" y="872586"/>
                      <a:pt x="219497" y="869408"/>
                      <a:pt x="219497" y="869408"/>
                    </a:cubicBezTo>
                    <a:lnTo>
                      <a:pt x="222983" y="867738"/>
                    </a:lnTo>
                    <a:lnTo>
                      <a:pt x="226615" y="868046"/>
                    </a:lnTo>
                    <a:lnTo>
                      <a:pt x="227069" y="865014"/>
                    </a:lnTo>
                    <a:cubicBezTo>
                      <a:pt x="227069" y="865014"/>
                      <a:pt x="224037" y="864868"/>
                      <a:pt x="223437" y="864868"/>
                    </a:cubicBezTo>
                    <a:cubicBezTo>
                      <a:pt x="222837" y="864868"/>
                      <a:pt x="218735" y="863814"/>
                      <a:pt x="218735" y="863814"/>
                    </a:cubicBezTo>
                    <a:lnTo>
                      <a:pt x="214940" y="860927"/>
                    </a:lnTo>
                    <a:lnTo>
                      <a:pt x="213270" y="858949"/>
                    </a:lnTo>
                    <a:lnTo>
                      <a:pt x="212670" y="855608"/>
                    </a:lnTo>
                    <a:lnTo>
                      <a:pt x="205697" y="852203"/>
                    </a:lnTo>
                    <a:lnTo>
                      <a:pt x="201902" y="849998"/>
                    </a:lnTo>
                    <a:cubicBezTo>
                      <a:pt x="201902" y="849998"/>
                      <a:pt x="198870" y="849090"/>
                      <a:pt x="198416" y="849398"/>
                    </a:cubicBezTo>
                    <a:cubicBezTo>
                      <a:pt x="197962" y="849706"/>
                      <a:pt x="196438" y="850452"/>
                      <a:pt x="196438" y="850452"/>
                    </a:cubicBezTo>
                    <a:lnTo>
                      <a:pt x="195384" y="852884"/>
                    </a:lnTo>
                    <a:lnTo>
                      <a:pt x="195384" y="855916"/>
                    </a:lnTo>
                    <a:lnTo>
                      <a:pt x="195692" y="858495"/>
                    </a:lnTo>
                    <a:lnTo>
                      <a:pt x="193568" y="860311"/>
                    </a:lnTo>
                    <a:lnTo>
                      <a:pt x="191589" y="860765"/>
                    </a:lnTo>
                    <a:lnTo>
                      <a:pt x="191281" y="861819"/>
                    </a:lnTo>
                    <a:lnTo>
                      <a:pt x="187941" y="860765"/>
                    </a:lnTo>
                    <a:lnTo>
                      <a:pt x="187033" y="862273"/>
                    </a:lnTo>
                    <a:lnTo>
                      <a:pt x="188541" y="864251"/>
                    </a:lnTo>
                    <a:lnTo>
                      <a:pt x="189303" y="865614"/>
                    </a:lnTo>
                    <a:lnTo>
                      <a:pt x="189449" y="870608"/>
                    </a:lnTo>
                    <a:lnTo>
                      <a:pt x="193081" y="871824"/>
                    </a:lnTo>
                    <a:cubicBezTo>
                      <a:pt x="193081" y="871824"/>
                      <a:pt x="196876" y="879251"/>
                      <a:pt x="197168" y="879851"/>
                    </a:cubicBezTo>
                    <a:cubicBezTo>
                      <a:pt x="197459" y="880451"/>
                      <a:pt x="201108" y="886224"/>
                      <a:pt x="201108" y="886224"/>
                    </a:cubicBezTo>
                    <a:lnTo>
                      <a:pt x="204740" y="889402"/>
                    </a:lnTo>
                    <a:cubicBezTo>
                      <a:pt x="204740" y="889402"/>
                      <a:pt x="206865" y="888348"/>
                      <a:pt x="207319" y="888186"/>
                    </a:cubicBezTo>
                    <a:cubicBezTo>
                      <a:pt x="207773" y="888040"/>
                      <a:pt x="210043" y="887586"/>
                      <a:pt x="210043" y="887586"/>
                    </a:cubicBezTo>
                    <a:cubicBezTo>
                      <a:pt x="210043" y="887586"/>
                      <a:pt x="210951" y="887894"/>
                      <a:pt x="211405" y="887894"/>
                    </a:cubicBezTo>
                    <a:cubicBezTo>
                      <a:pt x="211859" y="887894"/>
                      <a:pt x="211859" y="886532"/>
                      <a:pt x="211859" y="886532"/>
                    </a:cubicBezTo>
                    <a:lnTo>
                      <a:pt x="213075" y="884408"/>
                    </a:lnTo>
                    <a:lnTo>
                      <a:pt x="214746" y="884554"/>
                    </a:lnTo>
                    <a:lnTo>
                      <a:pt x="215345" y="886370"/>
                    </a:lnTo>
                    <a:cubicBezTo>
                      <a:pt x="215345" y="886370"/>
                      <a:pt x="214583" y="887586"/>
                      <a:pt x="214891" y="888186"/>
                    </a:cubicBezTo>
                    <a:cubicBezTo>
                      <a:pt x="215199" y="888786"/>
                      <a:pt x="217162" y="889240"/>
                      <a:pt x="217162" y="889240"/>
                    </a:cubicBezTo>
                    <a:lnTo>
                      <a:pt x="219286" y="890748"/>
                    </a:lnTo>
                    <a:lnTo>
                      <a:pt x="218832" y="892256"/>
                    </a:lnTo>
                    <a:cubicBezTo>
                      <a:pt x="218832" y="892256"/>
                      <a:pt x="217616" y="892564"/>
                      <a:pt x="217616" y="893310"/>
                    </a:cubicBezTo>
                    <a:cubicBezTo>
                      <a:pt x="217616" y="894056"/>
                      <a:pt x="217470" y="895434"/>
                      <a:pt x="217470" y="895434"/>
                    </a:cubicBezTo>
                    <a:lnTo>
                      <a:pt x="219740" y="899683"/>
                    </a:lnTo>
                    <a:lnTo>
                      <a:pt x="221248" y="901661"/>
                    </a:lnTo>
                    <a:lnTo>
                      <a:pt x="221248" y="904239"/>
                    </a:lnTo>
                    <a:cubicBezTo>
                      <a:pt x="221248" y="904839"/>
                      <a:pt x="220486" y="907272"/>
                      <a:pt x="220486" y="907272"/>
                    </a:cubicBezTo>
                    <a:lnTo>
                      <a:pt x="219124" y="908942"/>
                    </a:lnTo>
                    <a:lnTo>
                      <a:pt x="216691" y="909996"/>
                    </a:lnTo>
                    <a:lnTo>
                      <a:pt x="213659" y="909996"/>
                    </a:lnTo>
                    <a:lnTo>
                      <a:pt x="212151" y="910142"/>
                    </a:lnTo>
                    <a:lnTo>
                      <a:pt x="211697" y="912266"/>
                    </a:lnTo>
                    <a:cubicBezTo>
                      <a:pt x="211697" y="912266"/>
                      <a:pt x="211243" y="913936"/>
                      <a:pt x="210789" y="914082"/>
                    </a:cubicBezTo>
                    <a:cubicBezTo>
                      <a:pt x="210335" y="914228"/>
                      <a:pt x="207902" y="914991"/>
                      <a:pt x="207902" y="914991"/>
                    </a:cubicBezTo>
                    <a:lnTo>
                      <a:pt x="205632" y="914991"/>
                    </a:lnTo>
                    <a:lnTo>
                      <a:pt x="203654" y="912104"/>
                    </a:lnTo>
                    <a:cubicBezTo>
                      <a:pt x="203654" y="912104"/>
                      <a:pt x="203346" y="910742"/>
                      <a:pt x="202146" y="910742"/>
                    </a:cubicBezTo>
                    <a:cubicBezTo>
                      <a:pt x="200946" y="910742"/>
                      <a:pt x="197897" y="910596"/>
                      <a:pt x="197897" y="910596"/>
                    </a:cubicBezTo>
                    <a:lnTo>
                      <a:pt x="193195" y="909234"/>
                    </a:lnTo>
                    <a:lnTo>
                      <a:pt x="191216" y="909234"/>
                    </a:lnTo>
                    <a:lnTo>
                      <a:pt x="189400" y="906801"/>
                    </a:lnTo>
                    <a:lnTo>
                      <a:pt x="187130" y="906801"/>
                    </a:lnTo>
                    <a:lnTo>
                      <a:pt x="186222" y="905294"/>
                    </a:lnTo>
                    <a:lnTo>
                      <a:pt x="184098" y="905894"/>
                    </a:lnTo>
                    <a:lnTo>
                      <a:pt x="181827" y="904677"/>
                    </a:lnTo>
                    <a:lnTo>
                      <a:pt x="182136" y="902099"/>
                    </a:lnTo>
                    <a:lnTo>
                      <a:pt x="180919" y="901337"/>
                    </a:lnTo>
                    <a:lnTo>
                      <a:pt x="182282" y="899667"/>
                    </a:lnTo>
                    <a:lnTo>
                      <a:pt x="180157" y="895726"/>
                    </a:lnTo>
                    <a:lnTo>
                      <a:pt x="177579" y="896034"/>
                    </a:lnTo>
                    <a:lnTo>
                      <a:pt x="174855" y="893456"/>
                    </a:lnTo>
                    <a:cubicBezTo>
                      <a:pt x="174855" y="893456"/>
                      <a:pt x="175455" y="891786"/>
                      <a:pt x="175309" y="891332"/>
                    </a:cubicBezTo>
                    <a:cubicBezTo>
                      <a:pt x="175163" y="890878"/>
                      <a:pt x="172131" y="889662"/>
                      <a:pt x="172131" y="889662"/>
                    </a:cubicBezTo>
                    <a:lnTo>
                      <a:pt x="170314" y="886775"/>
                    </a:lnTo>
                    <a:cubicBezTo>
                      <a:pt x="170314" y="886775"/>
                      <a:pt x="168498" y="886467"/>
                      <a:pt x="168806" y="887229"/>
                    </a:cubicBezTo>
                    <a:cubicBezTo>
                      <a:pt x="169114" y="887991"/>
                      <a:pt x="170022" y="888899"/>
                      <a:pt x="170022" y="888899"/>
                    </a:cubicBezTo>
                    <a:lnTo>
                      <a:pt x="168660" y="890569"/>
                    </a:lnTo>
                    <a:lnTo>
                      <a:pt x="165936" y="890716"/>
                    </a:lnTo>
                    <a:lnTo>
                      <a:pt x="165336" y="891624"/>
                    </a:lnTo>
                    <a:lnTo>
                      <a:pt x="163666" y="891624"/>
                    </a:lnTo>
                    <a:lnTo>
                      <a:pt x="163520" y="889353"/>
                    </a:lnTo>
                    <a:lnTo>
                      <a:pt x="160342" y="889045"/>
                    </a:lnTo>
                    <a:cubicBezTo>
                      <a:pt x="160342" y="889045"/>
                      <a:pt x="160196" y="886159"/>
                      <a:pt x="159741" y="886013"/>
                    </a:cubicBezTo>
                    <a:cubicBezTo>
                      <a:pt x="159287" y="885867"/>
                      <a:pt x="157309" y="885705"/>
                      <a:pt x="157309" y="885705"/>
                    </a:cubicBezTo>
                    <a:cubicBezTo>
                      <a:pt x="157309" y="885705"/>
                      <a:pt x="157617" y="882072"/>
                      <a:pt x="157001" y="881764"/>
                    </a:cubicBezTo>
                    <a:cubicBezTo>
                      <a:pt x="156401" y="881456"/>
                      <a:pt x="153206" y="880856"/>
                      <a:pt x="153206" y="880856"/>
                    </a:cubicBezTo>
                    <a:lnTo>
                      <a:pt x="151390" y="881764"/>
                    </a:lnTo>
                    <a:lnTo>
                      <a:pt x="151990" y="879948"/>
                    </a:lnTo>
                    <a:lnTo>
                      <a:pt x="153807" y="879186"/>
                    </a:lnTo>
                    <a:lnTo>
                      <a:pt x="156239" y="876008"/>
                    </a:lnTo>
                    <a:lnTo>
                      <a:pt x="153807" y="872213"/>
                    </a:lnTo>
                    <a:lnTo>
                      <a:pt x="152590" y="869781"/>
                    </a:lnTo>
                    <a:lnTo>
                      <a:pt x="154406" y="868273"/>
                    </a:lnTo>
                    <a:lnTo>
                      <a:pt x="155461" y="865841"/>
                    </a:lnTo>
                    <a:lnTo>
                      <a:pt x="154244" y="862208"/>
                    </a:lnTo>
                    <a:lnTo>
                      <a:pt x="153336" y="860700"/>
                    </a:lnTo>
                    <a:lnTo>
                      <a:pt x="148488" y="859938"/>
                    </a:lnTo>
                    <a:lnTo>
                      <a:pt x="151666" y="857960"/>
                    </a:lnTo>
                    <a:lnTo>
                      <a:pt x="152428" y="855381"/>
                    </a:lnTo>
                    <a:cubicBezTo>
                      <a:pt x="152428" y="855381"/>
                      <a:pt x="150450" y="852657"/>
                      <a:pt x="150450" y="852122"/>
                    </a:cubicBezTo>
                    <a:cubicBezTo>
                      <a:pt x="150450" y="851587"/>
                      <a:pt x="150904" y="849317"/>
                      <a:pt x="150904" y="849317"/>
                    </a:cubicBezTo>
                    <a:lnTo>
                      <a:pt x="148180" y="847501"/>
                    </a:lnTo>
                    <a:cubicBezTo>
                      <a:pt x="148180" y="847501"/>
                      <a:pt x="149688" y="846284"/>
                      <a:pt x="148780" y="845684"/>
                    </a:cubicBezTo>
                    <a:cubicBezTo>
                      <a:pt x="147872" y="845084"/>
                      <a:pt x="146202" y="844630"/>
                      <a:pt x="146202" y="844630"/>
                    </a:cubicBezTo>
                    <a:lnTo>
                      <a:pt x="146202" y="841452"/>
                    </a:lnTo>
                    <a:lnTo>
                      <a:pt x="145601" y="839782"/>
                    </a:lnTo>
                    <a:lnTo>
                      <a:pt x="143785" y="839020"/>
                    </a:lnTo>
                    <a:lnTo>
                      <a:pt x="146055" y="837203"/>
                    </a:lnTo>
                    <a:lnTo>
                      <a:pt x="146363" y="835987"/>
                    </a:lnTo>
                    <a:lnTo>
                      <a:pt x="149996" y="835679"/>
                    </a:lnTo>
                    <a:lnTo>
                      <a:pt x="149396" y="833409"/>
                    </a:lnTo>
                    <a:lnTo>
                      <a:pt x="152282" y="832355"/>
                    </a:lnTo>
                    <a:lnTo>
                      <a:pt x="151520" y="828269"/>
                    </a:lnTo>
                    <a:cubicBezTo>
                      <a:pt x="151520" y="828269"/>
                      <a:pt x="153336" y="827052"/>
                      <a:pt x="152737" y="826290"/>
                    </a:cubicBezTo>
                    <a:cubicBezTo>
                      <a:pt x="152136" y="825528"/>
                      <a:pt x="149850" y="821442"/>
                      <a:pt x="149850" y="821442"/>
                    </a:cubicBezTo>
                    <a:lnTo>
                      <a:pt x="150450" y="818555"/>
                    </a:lnTo>
                    <a:lnTo>
                      <a:pt x="152266" y="817501"/>
                    </a:lnTo>
                    <a:lnTo>
                      <a:pt x="153936" y="814615"/>
                    </a:lnTo>
                    <a:lnTo>
                      <a:pt x="151958" y="812491"/>
                    </a:lnTo>
                    <a:lnTo>
                      <a:pt x="150596" y="809004"/>
                    </a:lnTo>
                    <a:lnTo>
                      <a:pt x="149234" y="805518"/>
                    </a:lnTo>
                    <a:lnTo>
                      <a:pt x="145147" y="802631"/>
                    </a:lnTo>
                    <a:cubicBezTo>
                      <a:pt x="145147" y="802631"/>
                      <a:pt x="142423" y="800507"/>
                      <a:pt x="141969" y="800199"/>
                    </a:cubicBezTo>
                    <a:cubicBezTo>
                      <a:pt x="141515" y="799891"/>
                      <a:pt x="140461" y="798837"/>
                      <a:pt x="140461" y="798837"/>
                    </a:cubicBezTo>
                    <a:lnTo>
                      <a:pt x="139553" y="796859"/>
                    </a:lnTo>
                    <a:cubicBezTo>
                      <a:pt x="139553" y="796859"/>
                      <a:pt x="137575" y="796097"/>
                      <a:pt x="136974" y="796097"/>
                    </a:cubicBezTo>
                    <a:cubicBezTo>
                      <a:pt x="136375" y="796097"/>
                      <a:pt x="134088" y="796697"/>
                      <a:pt x="134088" y="796697"/>
                    </a:cubicBezTo>
                    <a:lnTo>
                      <a:pt x="131510" y="793972"/>
                    </a:lnTo>
                    <a:lnTo>
                      <a:pt x="127715" y="792918"/>
                    </a:lnTo>
                    <a:lnTo>
                      <a:pt x="129986" y="790648"/>
                    </a:lnTo>
                    <a:lnTo>
                      <a:pt x="126808" y="788216"/>
                    </a:lnTo>
                    <a:lnTo>
                      <a:pt x="131202" y="786091"/>
                    </a:lnTo>
                    <a:lnTo>
                      <a:pt x="122559" y="783205"/>
                    </a:lnTo>
                    <a:lnTo>
                      <a:pt x="121651" y="781535"/>
                    </a:lnTo>
                    <a:lnTo>
                      <a:pt x="117856" y="780773"/>
                    </a:lnTo>
                    <a:lnTo>
                      <a:pt x="117856" y="779265"/>
                    </a:lnTo>
                    <a:lnTo>
                      <a:pt x="114062" y="778211"/>
                    </a:lnTo>
                    <a:lnTo>
                      <a:pt x="117694" y="776994"/>
                    </a:lnTo>
                    <a:lnTo>
                      <a:pt x="118927" y="777448"/>
                    </a:lnTo>
                    <a:lnTo>
                      <a:pt x="120564" y="778048"/>
                    </a:lnTo>
                    <a:lnTo>
                      <a:pt x="125413" y="780481"/>
                    </a:lnTo>
                    <a:lnTo>
                      <a:pt x="125105" y="778665"/>
                    </a:lnTo>
                    <a:lnTo>
                      <a:pt x="122218" y="776686"/>
                    </a:lnTo>
                    <a:lnTo>
                      <a:pt x="119186" y="775178"/>
                    </a:lnTo>
                    <a:lnTo>
                      <a:pt x="122364" y="773816"/>
                    </a:lnTo>
                    <a:lnTo>
                      <a:pt x="120856" y="771546"/>
                    </a:lnTo>
                    <a:lnTo>
                      <a:pt x="116608" y="771546"/>
                    </a:lnTo>
                    <a:lnTo>
                      <a:pt x="115099" y="768659"/>
                    </a:lnTo>
                    <a:lnTo>
                      <a:pt x="112829" y="766389"/>
                    </a:lnTo>
                    <a:cubicBezTo>
                      <a:pt x="112829" y="766389"/>
                      <a:pt x="112683" y="767605"/>
                      <a:pt x="111921" y="766989"/>
                    </a:cubicBezTo>
                    <a:cubicBezTo>
                      <a:pt x="111159" y="766389"/>
                      <a:pt x="107835" y="762741"/>
                      <a:pt x="107835" y="762741"/>
                    </a:cubicBezTo>
                    <a:lnTo>
                      <a:pt x="105402" y="761379"/>
                    </a:lnTo>
                    <a:lnTo>
                      <a:pt x="106311" y="758200"/>
                    </a:lnTo>
                    <a:lnTo>
                      <a:pt x="107073" y="754860"/>
                    </a:lnTo>
                    <a:lnTo>
                      <a:pt x="104495" y="752428"/>
                    </a:lnTo>
                    <a:lnTo>
                      <a:pt x="102986" y="751665"/>
                    </a:lnTo>
                    <a:lnTo>
                      <a:pt x="101478" y="749541"/>
                    </a:lnTo>
                    <a:cubicBezTo>
                      <a:pt x="101478" y="749541"/>
                      <a:pt x="98446" y="751049"/>
                      <a:pt x="97992" y="751211"/>
                    </a:cubicBezTo>
                    <a:cubicBezTo>
                      <a:pt x="97538" y="751357"/>
                      <a:pt x="94960" y="748179"/>
                      <a:pt x="94960" y="748179"/>
                    </a:cubicBezTo>
                    <a:cubicBezTo>
                      <a:pt x="94960" y="748179"/>
                      <a:pt x="97230" y="748779"/>
                      <a:pt x="97846" y="748779"/>
                    </a:cubicBezTo>
                    <a:cubicBezTo>
                      <a:pt x="98462" y="748779"/>
                      <a:pt x="102695" y="746201"/>
                      <a:pt x="102695" y="746201"/>
                    </a:cubicBezTo>
                    <a:lnTo>
                      <a:pt x="106181" y="746509"/>
                    </a:lnTo>
                    <a:cubicBezTo>
                      <a:pt x="106181" y="746509"/>
                      <a:pt x="106635" y="747417"/>
                      <a:pt x="107397" y="747563"/>
                    </a:cubicBezTo>
                    <a:cubicBezTo>
                      <a:pt x="108159" y="747709"/>
                      <a:pt x="110737" y="748325"/>
                      <a:pt x="110737" y="748325"/>
                    </a:cubicBezTo>
                    <a:cubicBezTo>
                      <a:pt x="110737" y="748325"/>
                      <a:pt x="109975" y="749087"/>
                      <a:pt x="111192" y="749379"/>
                    </a:cubicBezTo>
                    <a:cubicBezTo>
                      <a:pt x="112408" y="749687"/>
                      <a:pt x="115440" y="749687"/>
                      <a:pt x="115440" y="749687"/>
                    </a:cubicBezTo>
                    <a:lnTo>
                      <a:pt x="117419" y="750741"/>
                    </a:lnTo>
                    <a:lnTo>
                      <a:pt x="122413" y="750887"/>
                    </a:lnTo>
                    <a:cubicBezTo>
                      <a:pt x="122413" y="750887"/>
                      <a:pt x="120742" y="746493"/>
                      <a:pt x="122721" y="748163"/>
                    </a:cubicBezTo>
                    <a:cubicBezTo>
                      <a:pt x="124699" y="749833"/>
                      <a:pt x="128477" y="752557"/>
                      <a:pt x="128477" y="752557"/>
                    </a:cubicBezTo>
                    <a:lnTo>
                      <a:pt x="127878" y="754373"/>
                    </a:lnTo>
                    <a:lnTo>
                      <a:pt x="123483" y="752703"/>
                    </a:lnTo>
                    <a:lnTo>
                      <a:pt x="119543" y="752849"/>
                    </a:lnTo>
                    <a:lnTo>
                      <a:pt x="116364" y="751487"/>
                    </a:lnTo>
                    <a:lnTo>
                      <a:pt x="113786" y="751487"/>
                    </a:lnTo>
                    <a:lnTo>
                      <a:pt x="112732" y="753611"/>
                    </a:lnTo>
                    <a:lnTo>
                      <a:pt x="113948" y="756044"/>
                    </a:lnTo>
                    <a:lnTo>
                      <a:pt x="115457" y="758930"/>
                    </a:lnTo>
                    <a:lnTo>
                      <a:pt x="118181" y="762416"/>
                    </a:lnTo>
                    <a:lnTo>
                      <a:pt x="121667" y="765303"/>
                    </a:lnTo>
                    <a:lnTo>
                      <a:pt x="124553" y="768335"/>
                    </a:lnTo>
                    <a:lnTo>
                      <a:pt x="128186" y="769843"/>
                    </a:lnTo>
                    <a:lnTo>
                      <a:pt x="129402" y="768335"/>
                    </a:lnTo>
                    <a:lnTo>
                      <a:pt x="127732" y="765303"/>
                    </a:lnTo>
                    <a:lnTo>
                      <a:pt x="129710" y="764995"/>
                    </a:lnTo>
                    <a:lnTo>
                      <a:pt x="132434" y="767573"/>
                    </a:lnTo>
                    <a:lnTo>
                      <a:pt x="134413" y="769697"/>
                    </a:lnTo>
                    <a:lnTo>
                      <a:pt x="138807" y="770605"/>
                    </a:lnTo>
                    <a:lnTo>
                      <a:pt x="141239" y="772584"/>
                    </a:lnTo>
                    <a:lnTo>
                      <a:pt x="143672" y="774254"/>
                    </a:lnTo>
                    <a:lnTo>
                      <a:pt x="146250" y="774708"/>
                    </a:lnTo>
                    <a:lnTo>
                      <a:pt x="143980" y="775924"/>
                    </a:lnTo>
                    <a:lnTo>
                      <a:pt x="146250" y="779556"/>
                    </a:lnTo>
                    <a:lnTo>
                      <a:pt x="148683" y="779702"/>
                    </a:lnTo>
                    <a:lnTo>
                      <a:pt x="151569" y="777270"/>
                    </a:lnTo>
                    <a:lnTo>
                      <a:pt x="154601" y="777416"/>
                    </a:lnTo>
                    <a:lnTo>
                      <a:pt x="157034" y="779540"/>
                    </a:lnTo>
                    <a:lnTo>
                      <a:pt x="160374" y="781973"/>
                    </a:lnTo>
                    <a:lnTo>
                      <a:pt x="163714" y="784243"/>
                    </a:lnTo>
                    <a:lnTo>
                      <a:pt x="168709" y="787421"/>
                    </a:lnTo>
                    <a:lnTo>
                      <a:pt x="174011" y="789399"/>
                    </a:lnTo>
                    <a:lnTo>
                      <a:pt x="179476" y="790308"/>
                    </a:lnTo>
                    <a:lnTo>
                      <a:pt x="184016" y="791816"/>
                    </a:lnTo>
                    <a:lnTo>
                      <a:pt x="187503" y="792870"/>
                    </a:lnTo>
                    <a:lnTo>
                      <a:pt x="194476" y="793778"/>
                    </a:lnTo>
                    <a:lnTo>
                      <a:pt x="200086" y="794832"/>
                    </a:lnTo>
                    <a:lnTo>
                      <a:pt x="206605" y="797864"/>
                    </a:lnTo>
                    <a:lnTo>
                      <a:pt x="214178" y="802567"/>
                    </a:lnTo>
                    <a:lnTo>
                      <a:pt x="223421" y="804237"/>
                    </a:lnTo>
                    <a:lnTo>
                      <a:pt x="233734" y="804383"/>
                    </a:lnTo>
                    <a:lnTo>
                      <a:pt x="237366" y="802713"/>
                    </a:lnTo>
                    <a:lnTo>
                      <a:pt x="243285" y="802713"/>
                    </a:lnTo>
                    <a:lnTo>
                      <a:pt x="247371" y="799534"/>
                    </a:lnTo>
                    <a:lnTo>
                      <a:pt x="252528" y="797864"/>
                    </a:lnTo>
                    <a:lnTo>
                      <a:pt x="258739" y="795740"/>
                    </a:lnTo>
                    <a:lnTo>
                      <a:pt x="261625" y="794070"/>
                    </a:lnTo>
                    <a:lnTo>
                      <a:pt x="264803" y="790729"/>
                    </a:lnTo>
                    <a:lnTo>
                      <a:pt x="267690" y="788005"/>
                    </a:lnTo>
                    <a:lnTo>
                      <a:pt x="271939" y="785735"/>
                    </a:lnTo>
                    <a:lnTo>
                      <a:pt x="274144" y="782848"/>
                    </a:lnTo>
                    <a:lnTo>
                      <a:pt x="279381" y="775113"/>
                    </a:lnTo>
                    <a:lnTo>
                      <a:pt x="285300" y="767378"/>
                    </a:lnTo>
                    <a:lnTo>
                      <a:pt x="288479" y="758962"/>
                    </a:lnTo>
                    <a:lnTo>
                      <a:pt x="288479" y="743963"/>
                    </a:lnTo>
                    <a:lnTo>
                      <a:pt x="284392" y="741239"/>
                    </a:lnTo>
                    <a:lnTo>
                      <a:pt x="285300" y="731688"/>
                    </a:lnTo>
                    <a:lnTo>
                      <a:pt x="282349" y="729417"/>
                    </a:lnTo>
                    <a:lnTo>
                      <a:pt x="282576" y="720320"/>
                    </a:lnTo>
                    <a:lnTo>
                      <a:pt x="280079" y="716007"/>
                    </a:lnTo>
                    <a:lnTo>
                      <a:pt x="278035" y="716007"/>
                    </a:lnTo>
                    <a:cubicBezTo>
                      <a:pt x="278035" y="716007"/>
                      <a:pt x="276673" y="712375"/>
                      <a:pt x="275538" y="712829"/>
                    </a:cubicBezTo>
                    <a:cubicBezTo>
                      <a:pt x="274403" y="713283"/>
                      <a:pt x="271679" y="715326"/>
                      <a:pt x="271679" y="715326"/>
                    </a:cubicBezTo>
                    <a:lnTo>
                      <a:pt x="267138" y="709180"/>
                    </a:lnTo>
                    <a:lnTo>
                      <a:pt x="270317" y="708045"/>
                    </a:lnTo>
                    <a:lnTo>
                      <a:pt x="263263" y="703732"/>
                    </a:lnTo>
                    <a:lnTo>
                      <a:pt x="260312" y="699872"/>
                    </a:lnTo>
                    <a:lnTo>
                      <a:pt x="260312" y="696240"/>
                    </a:lnTo>
                    <a:lnTo>
                      <a:pt x="258042" y="693516"/>
                    </a:lnTo>
                    <a:lnTo>
                      <a:pt x="258042" y="698056"/>
                    </a:lnTo>
                    <a:lnTo>
                      <a:pt x="255771" y="699645"/>
                    </a:lnTo>
                    <a:lnTo>
                      <a:pt x="251458" y="697148"/>
                    </a:lnTo>
                    <a:lnTo>
                      <a:pt x="233264" y="681451"/>
                    </a:lnTo>
                    <a:lnTo>
                      <a:pt x="231221" y="681451"/>
                    </a:lnTo>
                    <a:lnTo>
                      <a:pt x="235988" y="686446"/>
                    </a:lnTo>
                    <a:lnTo>
                      <a:pt x="228480" y="682586"/>
                    </a:lnTo>
                    <a:lnTo>
                      <a:pt x="226891" y="678500"/>
                    </a:lnTo>
                    <a:lnTo>
                      <a:pt x="221653" y="673262"/>
                    </a:lnTo>
                    <a:lnTo>
                      <a:pt x="218929" y="667116"/>
                    </a:lnTo>
                    <a:lnTo>
                      <a:pt x="212556" y="660971"/>
                    </a:lnTo>
                    <a:lnTo>
                      <a:pt x="205730" y="656657"/>
                    </a:lnTo>
                    <a:lnTo>
                      <a:pt x="199584" y="651419"/>
                    </a:lnTo>
                    <a:lnTo>
                      <a:pt x="189125" y="642095"/>
                    </a:lnTo>
                    <a:lnTo>
                      <a:pt x="178892" y="635950"/>
                    </a:lnTo>
                    <a:lnTo>
                      <a:pt x="171838" y="633225"/>
                    </a:lnTo>
                    <a:lnTo>
                      <a:pt x="161606" y="628912"/>
                    </a:lnTo>
                    <a:lnTo>
                      <a:pt x="161606" y="632317"/>
                    </a:lnTo>
                    <a:lnTo>
                      <a:pt x="158201" y="634361"/>
                    </a:lnTo>
                    <a:lnTo>
                      <a:pt x="156839" y="631182"/>
                    </a:lnTo>
                    <a:lnTo>
                      <a:pt x="143882" y="628912"/>
                    </a:lnTo>
                    <a:lnTo>
                      <a:pt x="143882" y="624599"/>
                    </a:lnTo>
                    <a:lnTo>
                      <a:pt x="136602" y="622555"/>
                    </a:lnTo>
                    <a:lnTo>
                      <a:pt x="134558" y="626415"/>
                    </a:lnTo>
                    <a:lnTo>
                      <a:pt x="134558" y="628458"/>
                    </a:lnTo>
                    <a:lnTo>
                      <a:pt x="131607" y="626415"/>
                    </a:lnTo>
                    <a:lnTo>
                      <a:pt x="128656" y="628458"/>
                    </a:lnTo>
                    <a:lnTo>
                      <a:pt x="128656" y="634377"/>
                    </a:lnTo>
                    <a:lnTo>
                      <a:pt x="126613" y="637555"/>
                    </a:lnTo>
                    <a:lnTo>
                      <a:pt x="126613" y="639598"/>
                    </a:lnTo>
                    <a:lnTo>
                      <a:pt x="121618" y="640506"/>
                    </a:lnTo>
                    <a:lnTo>
                      <a:pt x="118894" y="643004"/>
                    </a:lnTo>
                    <a:lnTo>
                      <a:pt x="118894" y="646636"/>
                    </a:lnTo>
                    <a:lnTo>
                      <a:pt x="117078" y="650949"/>
                    </a:lnTo>
                    <a:lnTo>
                      <a:pt x="115489" y="645728"/>
                    </a:lnTo>
                    <a:lnTo>
                      <a:pt x="116851" y="640263"/>
                    </a:lnTo>
                    <a:lnTo>
                      <a:pt x="122089" y="638901"/>
                    </a:lnTo>
                    <a:lnTo>
                      <a:pt x="126402" y="634361"/>
                    </a:lnTo>
                    <a:lnTo>
                      <a:pt x="124813" y="632317"/>
                    </a:lnTo>
                    <a:lnTo>
                      <a:pt x="125721" y="630501"/>
                    </a:lnTo>
                    <a:lnTo>
                      <a:pt x="122316" y="629593"/>
                    </a:lnTo>
                    <a:lnTo>
                      <a:pt x="126629" y="624826"/>
                    </a:lnTo>
                    <a:lnTo>
                      <a:pt x="125494" y="622555"/>
                    </a:lnTo>
                    <a:lnTo>
                      <a:pt x="125040" y="619150"/>
                    </a:lnTo>
                    <a:lnTo>
                      <a:pt x="120953" y="620739"/>
                    </a:lnTo>
                    <a:lnTo>
                      <a:pt x="116867" y="623918"/>
                    </a:lnTo>
                    <a:lnTo>
                      <a:pt x="115505" y="626869"/>
                    </a:lnTo>
                    <a:lnTo>
                      <a:pt x="113235" y="628231"/>
                    </a:lnTo>
                    <a:lnTo>
                      <a:pt x="114824" y="623464"/>
                    </a:lnTo>
                    <a:lnTo>
                      <a:pt x="115505" y="619150"/>
                    </a:lnTo>
                    <a:lnTo>
                      <a:pt x="118456" y="618015"/>
                    </a:lnTo>
                    <a:lnTo>
                      <a:pt x="115505" y="618015"/>
                    </a:lnTo>
                    <a:lnTo>
                      <a:pt x="110965" y="616199"/>
                    </a:lnTo>
                    <a:lnTo>
                      <a:pt x="107786" y="617334"/>
                    </a:lnTo>
                    <a:lnTo>
                      <a:pt x="102094" y="619604"/>
                    </a:lnTo>
                    <a:lnTo>
                      <a:pt x="102094" y="616880"/>
                    </a:lnTo>
                    <a:lnTo>
                      <a:pt x="107089" y="613929"/>
                    </a:lnTo>
                    <a:lnTo>
                      <a:pt x="106635" y="612567"/>
                    </a:lnTo>
                    <a:lnTo>
                      <a:pt x="100716" y="610523"/>
                    </a:lnTo>
                    <a:lnTo>
                      <a:pt x="97311" y="610523"/>
                    </a:lnTo>
                    <a:lnTo>
                      <a:pt x="95722" y="607572"/>
                    </a:lnTo>
                    <a:lnTo>
                      <a:pt x="97311" y="607572"/>
                    </a:lnTo>
                    <a:lnTo>
                      <a:pt x="98219" y="604621"/>
                    </a:lnTo>
                    <a:lnTo>
                      <a:pt x="98219" y="601670"/>
                    </a:lnTo>
                    <a:lnTo>
                      <a:pt x="99354" y="604394"/>
                    </a:lnTo>
                    <a:lnTo>
                      <a:pt x="101170" y="607118"/>
                    </a:lnTo>
                    <a:lnTo>
                      <a:pt x="103214" y="607572"/>
                    </a:lnTo>
                    <a:lnTo>
                      <a:pt x="104575" y="607345"/>
                    </a:lnTo>
                    <a:lnTo>
                      <a:pt x="107527" y="609388"/>
                    </a:lnTo>
                    <a:lnTo>
                      <a:pt x="114581" y="610750"/>
                    </a:lnTo>
                    <a:lnTo>
                      <a:pt x="118667" y="606664"/>
                    </a:lnTo>
                    <a:lnTo>
                      <a:pt x="119121" y="598248"/>
                    </a:lnTo>
                    <a:lnTo>
                      <a:pt x="111159" y="598248"/>
                    </a:lnTo>
                    <a:lnTo>
                      <a:pt x="105241" y="595070"/>
                    </a:lnTo>
                    <a:lnTo>
                      <a:pt x="101608" y="592118"/>
                    </a:lnTo>
                    <a:lnTo>
                      <a:pt x="99792" y="589848"/>
                    </a:lnTo>
                    <a:lnTo>
                      <a:pt x="96614" y="589848"/>
                    </a:lnTo>
                    <a:lnTo>
                      <a:pt x="95705" y="592345"/>
                    </a:lnTo>
                    <a:lnTo>
                      <a:pt x="97295" y="595751"/>
                    </a:lnTo>
                    <a:lnTo>
                      <a:pt x="97522" y="597794"/>
                    </a:lnTo>
                    <a:lnTo>
                      <a:pt x="94570" y="596886"/>
                    </a:lnTo>
                    <a:lnTo>
                      <a:pt x="91392" y="595524"/>
                    </a:lnTo>
                    <a:lnTo>
                      <a:pt x="89803" y="599837"/>
                    </a:lnTo>
                    <a:lnTo>
                      <a:pt x="89803" y="603243"/>
                    </a:lnTo>
                    <a:lnTo>
                      <a:pt x="92754" y="604832"/>
                    </a:lnTo>
                    <a:lnTo>
                      <a:pt x="93208" y="606421"/>
                    </a:lnTo>
                    <a:lnTo>
                      <a:pt x="86609" y="604378"/>
                    </a:lnTo>
                    <a:lnTo>
                      <a:pt x="84111" y="606648"/>
                    </a:lnTo>
                    <a:lnTo>
                      <a:pt x="84111" y="603469"/>
                    </a:lnTo>
                    <a:lnTo>
                      <a:pt x="79571" y="600518"/>
                    </a:lnTo>
                    <a:lnTo>
                      <a:pt x="75258" y="598702"/>
                    </a:lnTo>
                    <a:lnTo>
                      <a:pt x="72306" y="598475"/>
                    </a:lnTo>
                    <a:lnTo>
                      <a:pt x="72306" y="601653"/>
                    </a:lnTo>
                    <a:lnTo>
                      <a:pt x="73895" y="603924"/>
                    </a:lnTo>
                    <a:lnTo>
                      <a:pt x="74122" y="607783"/>
                    </a:lnTo>
                    <a:lnTo>
                      <a:pt x="73668" y="610734"/>
                    </a:lnTo>
                    <a:lnTo>
                      <a:pt x="71171" y="612550"/>
                    </a:lnTo>
                    <a:lnTo>
                      <a:pt x="68220" y="613231"/>
                    </a:lnTo>
                    <a:lnTo>
                      <a:pt x="64587" y="610961"/>
                    </a:lnTo>
                    <a:lnTo>
                      <a:pt x="61636" y="608918"/>
                    </a:lnTo>
                    <a:lnTo>
                      <a:pt x="59139" y="606194"/>
                    </a:lnTo>
                    <a:lnTo>
                      <a:pt x="57550" y="605967"/>
                    </a:lnTo>
                    <a:lnTo>
                      <a:pt x="57550" y="608010"/>
                    </a:lnTo>
                    <a:lnTo>
                      <a:pt x="58912" y="610280"/>
                    </a:lnTo>
                    <a:lnTo>
                      <a:pt x="57550" y="612323"/>
                    </a:lnTo>
                    <a:lnTo>
                      <a:pt x="57550" y="617561"/>
                    </a:lnTo>
                    <a:lnTo>
                      <a:pt x="55507" y="618469"/>
                    </a:lnTo>
                    <a:lnTo>
                      <a:pt x="53691" y="620285"/>
                    </a:lnTo>
                    <a:lnTo>
                      <a:pt x="51874" y="619604"/>
                    </a:lnTo>
                    <a:lnTo>
                      <a:pt x="50058" y="620512"/>
                    </a:lnTo>
                    <a:lnTo>
                      <a:pt x="50058" y="622101"/>
                    </a:lnTo>
                    <a:lnTo>
                      <a:pt x="47334" y="624372"/>
                    </a:lnTo>
                    <a:lnTo>
                      <a:pt x="46199" y="625280"/>
                    </a:lnTo>
                    <a:lnTo>
                      <a:pt x="43702" y="625280"/>
                    </a:lnTo>
                    <a:lnTo>
                      <a:pt x="41204" y="625961"/>
                    </a:lnTo>
                    <a:lnTo>
                      <a:pt x="39615" y="629139"/>
                    </a:lnTo>
                    <a:lnTo>
                      <a:pt x="39615" y="638463"/>
                    </a:lnTo>
                    <a:lnTo>
                      <a:pt x="37118" y="639825"/>
                    </a:lnTo>
                    <a:lnTo>
                      <a:pt x="35529" y="642550"/>
                    </a:lnTo>
                    <a:lnTo>
                      <a:pt x="32124" y="640960"/>
                    </a:lnTo>
                    <a:lnTo>
                      <a:pt x="30308" y="642550"/>
                    </a:lnTo>
                    <a:lnTo>
                      <a:pt x="26902" y="644593"/>
                    </a:lnTo>
                    <a:lnTo>
                      <a:pt x="24859" y="647317"/>
                    </a:lnTo>
                    <a:lnTo>
                      <a:pt x="22589" y="649133"/>
                    </a:lnTo>
                    <a:lnTo>
                      <a:pt x="21227" y="650268"/>
                    </a:lnTo>
                    <a:lnTo>
                      <a:pt x="28734" y="651176"/>
                    </a:lnTo>
                    <a:lnTo>
                      <a:pt x="28962" y="652992"/>
                    </a:lnTo>
                    <a:lnTo>
                      <a:pt x="28734" y="656398"/>
                    </a:lnTo>
                    <a:lnTo>
                      <a:pt x="27599" y="659122"/>
                    </a:lnTo>
                    <a:lnTo>
                      <a:pt x="26010" y="662300"/>
                    </a:lnTo>
                    <a:lnTo>
                      <a:pt x="23967" y="665706"/>
                    </a:lnTo>
                    <a:lnTo>
                      <a:pt x="22378" y="668884"/>
                    </a:lnTo>
                    <a:lnTo>
                      <a:pt x="23059" y="672516"/>
                    </a:lnTo>
                    <a:lnTo>
                      <a:pt x="23740" y="676603"/>
                    </a:lnTo>
                    <a:lnTo>
                      <a:pt x="23967" y="679327"/>
                    </a:lnTo>
                    <a:lnTo>
                      <a:pt x="25102" y="682732"/>
                    </a:lnTo>
                    <a:lnTo>
                      <a:pt x="25329" y="686251"/>
                    </a:lnTo>
                    <a:lnTo>
                      <a:pt x="26464" y="689770"/>
                    </a:lnTo>
                    <a:lnTo>
                      <a:pt x="27826" y="690905"/>
                    </a:lnTo>
                    <a:lnTo>
                      <a:pt x="32594" y="692721"/>
                    </a:lnTo>
                    <a:lnTo>
                      <a:pt x="35318" y="693856"/>
                    </a:lnTo>
                    <a:lnTo>
                      <a:pt x="38042" y="695218"/>
                    </a:lnTo>
                    <a:lnTo>
                      <a:pt x="39858" y="696807"/>
                    </a:lnTo>
                    <a:lnTo>
                      <a:pt x="41448" y="699078"/>
                    </a:lnTo>
                    <a:lnTo>
                      <a:pt x="43037" y="701802"/>
                    </a:lnTo>
                    <a:lnTo>
                      <a:pt x="44626" y="704980"/>
                    </a:lnTo>
                    <a:lnTo>
                      <a:pt x="45988" y="707704"/>
                    </a:lnTo>
                    <a:lnTo>
                      <a:pt x="47577" y="711110"/>
                    </a:lnTo>
                    <a:lnTo>
                      <a:pt x="50983" y="714742"/>
                    </a:lnTo>
                    <a:lnTo>
                      <a:pt x="53253" y="716558"/>
                    </a:lnTo>
                    <a:lnTo>
                      <a:pt x="54161" y="719509"/>
                    </a:lnTo>
                    <a:lnTo>
                      <a:pt x="54161" y="722234"/>
                    </a:lnTo>
                    <a:cubicBezTo>
                      <a:pt x="54161" y="723142"/>
                      <a:pt x="52799" y="725866"/>
                      <a:pt x="52799" y="725866"/>
                    </a:cubicBezTo>
                    <a:lnTo>
                      <a:pt x="49847" y="730860"/>
                    </a:lnTo>
                    <a:lnTo>
                      <a:pt x="45761" y="737233"/>
                    </a:lnTo>
                    <a:lnTo>
                      <a:pt x="41902" y="743152"/>
                    </a:lnTo>
                    <a:lnTo>
                      <a:pt x="38950" y="747920"/>
                    </a:lnTo>
                    <a:lnTo>
                      <a:pt x="34864" y="755427"/>
                    </a:lnTo>
                    <a:lnTo>
                      <a:pt x="34183" y="758379"/>
                    </a:lnTo>
                    <a:lnTo>
                      <a:pt x="35091" y="762465"/>
                    </a:lnTo>
                    <a:lnTo>
                      <a:pt x="36453" y="766551"/>
                    </a:lnTo>
                    <a:lnTo>
                      <a:pt x="39178" y="770411"/>
                    </a:lnTo>
                    <a:lnTo>
                      <a:pt x="43037" y="777465"/>
                    </a:lnTo>
                    <a:lnTo>
                      <a:pt x="45761" y="784064"/>
                    </a:lnTo>
                    <a:lnTo>
                      <a:pt x="48485" y="790891"/>
                    </a:lnTo>
                    <a:lnTo>
                      <a:pt x="50529" y="796583"/>
                    </a:lnTo>
                    <a:lnTo>
                      <a:pt x="52799" y="799534"/>
                    </a:lnTo>
                    <a:lnTo>
                      <a:pt x="54388" y="805907"/>
                    </a:lnTo>
                    <a:lnTo>
                      <a:pt x="55750" y="810447"/>
                    </a:lnTo>
                    <a:lnTo>
                      <a:pt x="56431" y="814534"/>
                    </a:lnTo>
                    <a:lnTo>
                      <a:pt x="57112" y="821134"/>
                    </a:lnTo>
                    <a:lnTo>
                      <a:pt x="52118" y="822950"/>
                    </a:lnTo>
                    <a:lnTo>
                      <a:pt x="48939" y="824766"/>
                    </a:lnTo>
                    <a:lnTo>
                      <a:pt x="51890" y="828852"/>
                    </a:lnTo>
                    <a:lnTo>
                      <a:pt x="48939" y="831123"/>
                    </a:lnTo>
                    <a:lnTo>
                      <a:pt x="48939" y="838403"/>
                    </a:lnTo>
                    <a:lnTo>
                      <a:pt x="47577" y="840674"/>
                    </a:lnTo>
                    <a:lnTo>
                      <a:pt x="45988" y="842944"/>
                    </a:lnTo>
                    <a:lnTo>
                      <a:pt x="46215" y="844079"/>
                    </a:lnTo>
                    <a:lnTo>
                      <a:pt x="49166" y="844079"/>
                    </a:lnTo>
                    <a:lnTo>
                      <a:pt x="50983" y="846122"/>
                    </a:lnTo>
                    <a:lnTo>
                      <a:pt x="52345" y="850209"/>
                    </a:lnTo>
                    <a:lnTo>
                      <a:pt x="50074" y="852025"/>
                    </a:lnTo>
                    <a:lnTo>
                      <a:pt x="47577" y="852025"/>
                    </a:lnTo>
                    <a:lnTo>
                      <a:pt x="45761" y="856792"/>
                    </a:lnTo>
                    <a:lnTo>
                      <a:pt x="46442" y="860879"/>
                    </a:lnTo>
                    <a:lnTo>
                      <a:pt x="47350" y="863830"/>
                    </a:lnTo>
                    <a:lnTo>
                      <a:pt x="48939" y="865873"/>
                    </a:lnTo>
                    <a:lnTo>
                      <a:pt x="55085" y="865873"/>
                    </a:lnTo>
                    <a:lnTo>
                      <a:pt x="56901" y="868143"/>
                    </a:lnTo>
                    <a:lnTo>
                      <a:pt x="57582" y="873381"/>
                    </a:lnTo>
                    <a:lnTo>
                      <a:pt x="54177" y="875878"/>
                    </a:lnTo>
                    <a:lnTo>
                      <a:pt x="54404" y="880191"/>
                    </a:lnTo>
                    <a:lnTo>
                      <a:pt x="55539" y="886564"/>
                    </a:lnTo>
                    <a:lnTo>
                      <a:pt x="58036" y="888153"/>
                    </a:lnTo>
                    <a:lnTo>
                      <a:pt x="61214" y="890197"/>
                    </a:lnTo>
                    <a:lnTo>
                      <a:pt x="64847" y="892921"/>
                    </a:lnTo>
                    <a:lnTo>
                      <a:pt x="65528" y="897688"/>
                    </a:lnTo>
                    <a:lnTo>
                      <a:pt x="65755" y="901321"/>
                    </a:lnTo>
                    <a:cubicBezTo>
                      <a:pt x="65755" y="901321"/>
                      <a:pt x="62804" y="905407"/>
                      <a:pt x="62577" y="906088"/>
                    </a:cubicBezTo>
                    <a:cubicBezTo>
                      <a:pt x="62350" y="906769"/>
                      <a:pt x="61214" y="908358"/>
                      <a:pt x="61214" y="908358"/>
                    </a:cubicBezTo>
                    <a:lnTo>
                      <a:pt x="60079" y="910628"/>
                    </a:lnTo>
                    <a:lnTo>
                      <a:pt x="57355" y="913580"/>
                    </a:lnTo>
                    <a:lnTo>
                      <a:pt x="54631" y="914715"/>
                    </a:lnTo>
                    <a:lnTo>
                      <a:pt x="54404" y="917666"/>
                    </a:lnTo>
                    <a:lnTo>
                      <a:pt x="59171" y="921752"/>
                    </a:lnTo>
                    <a:cubicBezTo>
                      <a:pt x="59171" y="921752"/>
                      <a:pt x="59399" y="923796"/>
                      <a:pt x="60079" y="924477"/>
                    </a:cubicBezTo>
                    <a:cubicBezTo>
                      <a:pt x="60760" y="925158"/>
                      <a:pt x="65317" y="927655"/>
                      <a:pt x="65317" y="927655"/>
                    </a:cubicBezTo>
                    <a:lnTo>
                      <a:pt x="67133" y="930833"/>
                    </a:lnTo>
                    <a:lnTo>
                      <a:pt x="71447" y="933103"/>
                    </a:lnTo>
                    <a:lnTo>
                      <a:pt x="74852" y="936055"/>
                    </a:lnTo>
                    <a:lnTo>
                      <a:pt x="78939" y="939233"/>
                    </a:lnTo>
                    <a:lnTo>
                      <a:pt x="80074" y="942184"/>
                    </a:lnTo>
                    <a:lnTo>
                      <a:pt x="80755" y="945136"/>
                    </a:lnTo>
                    <a:lnTo>
                      <a:pt x="82798" y="948768"/>
                    </a:lnTo>
                    <a:lnTo>
                      <a:pt x="85976" y="952400"/>
                    </a:lnTo>
                    <a:lnTo>
                      <a:pt x="86657" y="955352"/>
                    </a:lnTo>
                    <a:lnTo>
                      <a:pt x="80284" y="972864"/>
                    </a:lnTo>
                    <a:lnTo>
                      <a:pt x="72095" y="982870"/>
                    </a:lnTo>
                    <a:lnTo>
                      <a:pt x="65042" y="991967"/>
                    </a:lnTo>
                    <a:lnTo>
                      <a:pt x="55490" y="1004242"/>
                    </a:lnTo>
                    <a:lnTo>
                      <a:pt x="49345" y="1013566"/>
                    </a:lnTo>
                    <a:lnTo>
                      <a:pt x="43880" y="1018106"/>
                    </a:lnTo>
                    <a:lnTo>
                      <a:pt x="37961" y="1026976"/>
                    </a:lnTo>
                    <a:lnTo>
                      <a:pt x="30453" y="1033349"/>
                    </a:lnTo>
                    <a:lnTo>
                      <a:pt x="26821" y="1039949"/>
                    </a:lnTo>
                    <a:lnTo>
                      <a:pt x="23416" y="1039949"/>
                    </a:lnTo>
                    <a:lnTo>
                      <a:pt x="16362" y="1047911"/>
                    </a:lnTo>
                    <a:lnTo>
                      <a:pt x="11367" y="1054057"/>
                    </a:lnTo>
                    <a:lnTo>
                      <a:pt x="7735" y="1058824"/>
                    </a:lnTo>
                    <a:lnTo>
                      <a:pt x="9324" y="1060413"/>
                    </a:lnTo>
                    <a:lnTo>
                      <a:pt x="15697" y="1060413"/>
                    </a:lnTo>
                    <a:lnTo>
                      <a:pt x="18648" y="1054949"/>
                    </a:lnTo>
                    <a:lnTo>
                      <a:pt x="22735" y="1053587"/>
                    </a:lnTo>
                    <a:lnTo>
                      <a:pt x="25913" y="1052225"/>
                    </a:lnTo>
                    <a:lnTo>
                      <a:pt x="27275" y="1047684"/>
                    </a:lnTo>
                    <a:lnTo>
                      <a:pt x="28637" y="1050862"/>
                    </a:lnTo>
                    <a:lnTo>
                      <a:pt x="27275" y="1055176"/>
                    </a:lnTo>
                    <a:lnTo>
                      <a:pt x="26367" y="1060397"/>
                    </a:lnTo>
                    <a:lnTo>
                      <a:pt x="27275" y="1063576"/>
                    </a:lnTo>
                    <a:lnTo>
                      <a:pt x="22962" y="1060170"/>
                    </a:lnTo>
                    <a:lnTo>
                      <a:pt x="24097" y="1065862"/>
                    </a:lnTo>
                    <a:lnTo>
                      <a:pt x="27502" y="1068586"/>
                    </a:lnTo>
                    <a:lnTo>
                      <a:pt x="28864" y="1066997"/>
                    </a:lnTo>
                    <a:lnTo>
                      <a:pt x="29999" y="1068586"/>
                    </a:lnTo>
                    <a:lnTo>
                      <a:pt x="32724" y="1072446"/>
                    </a:lnTo>
                    <a:lnTo>
                      <a:pt x="34313" y="1074489"/>
                    </a:lnTo>
                    <a:lnTo>
                      <a:pt x="50464" y="1074489"/>
                    </a:lnTo>
                    <a:lnTo>
                      <a:pt x="52734" y="1076986"/>
                    </a:lnTo>
                    <a:lnTo>
                      <a:pt x="52734" y="1081299"/>
                    </a:lnTo>
                    <a:lnTo>
                      <a:pt x="55685" y="1081299"/>
                    </a:lnTo>
                    <a:lnTo>
                      <a:pt x="57728" y="1084251"/>
                    </a:lnTo>
                    <a:lnTo>
                      <a:pt x="57728" y="1086521"/>
                    </a:lnTo>
                    <a:lnTo>
                      <a:pt x="53869" y="1086521"/>
                    </a:lnTo>
                    <a:lnTo>
                      <a:pt x="48404" y="1085386"/>
                    </a:lnTo>
                    <a:lnTo>
                      <a:pt x="46588" y="1083570"/>
                    </a:lnTo>
                    <a:lnTo>
                      <a:pt x="41350" y="1082888"/>
                    </a:lnTo>
                    <a:lnTo>
                      <a:pt x="37037" y="1081980"/>
                    </a:lnTo>
                    <a:lnTo>
                      <a:pt x="32724" y="1084932"/>
                    </a:lnTo>
                    <a:lnTo>
                      <a:pt x="34540" y="1086521"/>
                    </a:lnTo>
                    <a:lnTo>
                      <a:pt x="32270" y="1088564"/>
                    </a:lnTo>
                    <a:lnTo>
                      <a:pt x="30453" y="1089699"/>
                    </a:lnTo>
                    <a:lnTo>
                      <a:pt x="27502" y="1091515"/>
                    </a:lnTo>
                    <a:lnTo>
                      <a:pt x="22962" y="1088110"/>
                    </a:lnTo>
                    <a:lnTo>
                      <a:pt x="21145" y="1091515"/>
                    </a:lnTo>
                    <a:lnTo>
                      <a:pt x="20919" y="1093559"/>
                    </a:lnTo>
                    <a:lnTo>
                      <a:pt x="20919" y="1094921"/>
                    </a:lnTo>
                    <a:lnTo>
                      <a:pt x="18194" y="1094921"/>
                    </a:lnTo>
                    <a:lnTo>
                      <a:pt x="16378" y="1092650"/>
                    </a:lnTo>
                    <a:lnTo>
                      <a:pt x="15697" y="1090153"/>
                    </a:lnTo>
                    <a:lnTo>
                      <a:pt x="14108" y="1090153"/>
                    </a:lnTo>
                    <a:lnTo>
                      <a:pt x="12519" y="1093559"/>
                    </a:lnTo>
                    <a:lnTo>
                      <a:pt x="13427" y="1096510"/>
                    </a:lnTo>
                    <a:lnTo>
                      <a:pt x="13881" y="1099688"/>
                    </a:lnTo>
                    <a:lnTo>
                      <a:pt x="13654" y="1102185"/>
                    </a:lnTo>
                    <a:lnTo>
                      <a:pt x="17059" y="1107650"/>
                    </a:lnTo>
                    <a:lnTo>
                      <a:pt x="11140" y="1113342"/>
                    </a:lnTo>
                    <a:lnTo>
                      <a:pt x="9324" y="1116747"/>
                    </a:lnTo>
                    <a:lnTo>
                      <a:pt x="7735" y="1120606"/>
                    </a:lnTo>
                    <a:lnTo>
                      <a:pt x="7281" y="1123331"/>
                    </a:lnTo>
                    <a:lnTo>
                      <a:pt x="1589" y="1127644"/>
                    </a:lnTo>
                    <a:lnTo>
                      <a:pt x="681" y="1129006"/>
                    </a:lnTo>
                    <a:lnTo>
                      <a:pt x="0" y="1131049"/>
                    </a:lnTo>
                    <a:lnTo>
                      <a:pt x="1362" y="1135817"/>
                    </a:lnTo>
                    <a:lnTo>
                      <a:pt x="2951" y="1139222"/>
                    </a:lnTo>
                    <a:lnTo>
                      <a:pt x="4768" y="1144217"/>
                    </a:lnTo>
                    <a:lnTo>
                      <a:pt x="2951" y="1150589"/>
                    </a:lnTo>
                    <a:lnTo>
                      <a:pt x="4995" y="1155584"/>
                    </a:lnTo>
                    <a:lnTo>
                      <a:pt x="5449" y="1159216"/>
                    </a:lnTo>
                    <a:lnTo>
                      <a:pt x="5449" y="1161032"/>
                    </a:lnTo>
                    <a:lnTo>
                      <a:pt x="8854" y="1164665"/>
                    </a:lnTo>
                    <a:lnTo>
                      <a:pt x="8173" y="1167389"/>
                    </a:lnTo>
                    <a:lnTo>
                      <a:pt x="4314" y="1167389"/>
                    </a:lnTo>
                    <a:lnTo>
                      <a:pt x="2497" y="1171021"/>
                    </a:lnTo>
                    <a:lnTo>
                      <a:pt x="0" y="1174654"/>
                    </a:lnTo>
                    <a:lnTo>
                      <a:pt x="0" y="1178740"/>
                    </a:lnTo>
                    <a:lnTo>
                      <a:pt x="3178" y="1179194"/>
                    </a:lnTo>
                    <a:lnTo>
                      <a:pt x="3860" y="1181918"/>
                    </a:lnTo>
                    <a:lnTo>
                      <a:pt x="8400" y="1185778"/>
                    </a:lnTo>
                    <a:lnTo>
                      <a:pt x="10216" y="1189183"/>
                    </a:lnTo>
                    <a:lnTo>
                      <a:pt x="9308" y="1193269"/>
                    </a:lnTo>
                    <a:lnTo>
                      <a:pt x="8400" y="1193723"/>
                    </a:lnTo>
                    <a:lnTo>
                      <a:pt x="8400" y="1201458"/>
                    </a:lnTo>
                    <a:lnTo>
                      <a:pt x="6584" y="1201458"/>
                    </a:lnTo>
                    <a:lnTo>
                      <a:pt x="6357" y="1204182"/>
                    </a:lnTo>
                    <a:lnTo>
                      <a:pt x="9762" y="1204182"/>
                    </a:lnTo>
                    <a:lnTo>
                      <a:pt x="11578" y="1205317"/>
                    </a:lnTo>
                    <a:lnTo>
                      <a:pt x="11805" y="1207588"/>
                    </a:lnTo>
                    <a:lnTo>
                      <a:pt x="12486" y="1210085"/>
                    </a:lnTo>
                    <a:lnTo>
                      <a:pt x="13848" y="1212809"/>
                    </a:lnTo>
                    <a:lnTo>
                      <a:pt x="15892" y="1215079"/>
                    </a:lnTo>
                    <a:lnTo>
                      <a:pt x="15211" y="1216668"/>
                    </a:lnTo>
                    <a:lnTo>
                      <a:pt x="17027" y="1220301"/>
                    </a:lnTo>
                    <a:lnTo>
                      <a:pt x="17935" y="1223252"/>
                    </a:lnTo>
                    <a:lnTo>
                      <a:pt x="17935" y="1226884"/>
                    </a:lnTo>
                    <a:lnTo>
                      <a:pt x="16119" y="1229609"/>
                    </a:lnTo>
                    <a:lnTo>
                      <a:pt x="19070" y="1233695"/>
                    </a:lnTo>
                    <a:lnTo>
                      <a:pt x="21340" y="1233695"/>
                    </a:lnTo>
                    <a:lnTo>
                      <a:pt x="25199" y="1231425"/>
                    </a:lnTo>
                    <a:lnTo>
                      <a:pt x="26788" y="1232560"/>
                    </a:lnTo>
                    <a:lnTo>
                      <a:pt x="27470" y="1235511"/>
                    </a:lnTo>
                    <a:lnTo>
                      <a:pt x="29059" y="1237100"/>
                    </a:lnTo>
                    <a:lnTo>
                      <a:pt x="30421" y="1237100"/>
                    </a:lnTo>
                    <a:lnTo>
                      <a:pt x="35658" y="1234830"/>
                    </a:lnTo>
                    <a:lnTo>
                      <a:pt x="38610" y="1235965"/>
                    </a:lnTo>
                    <a:lnTo>
                      <a:pt x="41107" y="1237100"/>
                    </a:lnTo>
                    <a:lnTo>
                      <a:pt x="43604" y="1237100"/>
                    </a:lnTo>
                    <a:lnTo>
                      <a:pt x="43831" y="1239825"/>
                    </a:lnTo>
                    <a:lnTo>
                      <a:pt x="41561" y="1241187"/>
                    </a:lnTo>
                    <a:lnTo>
                      <a:pt x="41107" y="1243911"/>
                    </a:lnTo>
                    <a:lnTo>
                      <a:pt x="41788" y="1245727"/>
                    </a:lnTo>
                    <a:lnTo>
                      <a:pt x="46102" y="1245727"/>
                    </a:lnTo>
                    <a:lnTo>
                      <a:pt x="47691" y="1244365"/>
                    </a:lnTo>
                    <a:lnTo>
                      <a:pt x="50188" y="1244138"/>
                    </a:lnTo>
                    <a:lnTo>
                      <a:pt x="52004" y="1241868"/>
                    </a:lnTo>
                    <a:lnTo>
                      <a:pt x="54274" y="1241641"/>
                    </a:lnTo>
                    <a:lnTo>
                      <a:pt x="57453" y="1242095"/>
                    </a:lnTo>
                    <a:lnTo>
                      <a:pt x="60858" y="1242549"/>
                    </a:lnTo>
                    <a:lnTo>
                      <a:pt x="62220" y="1243457"/>
                    </a:lnTo>
                    <a:lnTo>
                      <a:pt x="64263" y="1243684"/>
                    </a:lnTo>
                    <a:lnTo>
                      <a:pt x="65398" y="1245727"/>
                    </a:lnTo>
                    <a:lnTo>
                      <a:pt x="67215" y="1248224"/>
                    </a:lnTo>
                    <a:lnTo>
                      <a:pt x="69712" y="1249359"/>
                    </a:lnTo>
                    <a:lnTo>
                      <a:pt x="71528" y="1249359"/>
                    </a:lnTo>
                    <a:lnTo>
                      <a:pt x="73798" y="1251176"/>
                    </a:lnTo>
                    <a:lnTo>
                      <a:pt x="73344" y="1254808"/>
                    </a:lnTo>
                    <a:lnTo>
                      <a:pt x="74706" y="1258213"/>
                    </a:lnTo>
                    <a:cubicBezTo>
                      <a:pt x="74706" y="1258213"/>
                      <a:pt x="71528" y="1260938"/>
                      <a:pt x="71528" y="1261619"/>
                    </a:cubicBezTo>
                    <a:cubicBezTo>
                      <a:pt x="71528" y="1262300"/>
                      <a:pt x="75614" y="1266613"/>
                      <a:pt x="75614" y="1266613"/>
                    </a:cubicBezTo>
                    <a:lnTo>
                      <a:pt x="75387" y="1269337"/>
                    </a:lnTo>
                    <a:lnTo>
                      <a:pt x="75160" y="1271834"/>
                    </a:lnTo>
                    <a:lnTo>
                      <a:pt x="73571" y="1273651"/>
                    </a:lnTo>
                    <a:lnTo>
                      <a:pt x="71755" y="1273651"/>
                    </a:lnTo>
                    <a:lnTo>
                      <a:pt x="70393" y="1279342"/>
                    </a:lnTo>
                    <a:lnTo>
                      <a:pt x="73798" y="1283429"/>
                    </a:lnTo>
                    <a:lnTo>
                      <a:pt x="75160" y="1283429"/>
                    </a:lnTo>
                    <a:lnTo>
                      <a:pt x="78793" y="1285018"/>
                    </a:lnTo>
                    <a:lnTo>
                      <a:pt x="79473" y="1286607"/>
                    </a:lnTo>
                    <a:lnTo>
                      <a:pt x="76749" y="1289785"/>
                    </a:lnTo>
                    <a:lnTo>
                      <a:pt x="79019" y="1291829"/>
                    </a:lnTo>
                    <a:lnTo>
                      <a:pt x="81063" y="1294326"/>
                    </a:lnTo>
                    <a:lnTo>
                      <a:pt x="81290" y="1295915"/>
                    </a:lnTo>
                    <a:cubicBezTo>
                      <a:pt x="81290" y="1295915"/>
                      <a:pt x="81744" y="1297277"/>
                      <a:pt x="81744" y="1297958"/>
                    </a:cubicBezTo>
                    <a:cubicBezTo>
                      <a:pt x="81744" y="1298639"/>
                      <a:pt x="83560" y="1300455"/>
                      <a:pt x="83560" y="1300455"/>
                    </a:cubicBezTo>
                    <a:lnTo>
                      <a:pt x="86738" y="1302044"/>
                    </a:lnTo>
                    <a:lnTo>
                      <a:pt x="90370" y="1305223"/>
                    </a:lnTo>
                    <a:lnTo>
                      <a:pt x="93549" y="1305223"/>
                    </a:lnTo>
                    <a:lnTo>
                      <a:pt x="93549" y="1308855"/>
                    </a:lnTo>
                    <a:lnTo>
                      <a:pt x="92187" y="1312260"/>
                    </a:lnTo>
                    <a:lnTo>
                      <a:pt x="91279" y="1314985"/>
                    </a:lnTo>
                    <a:lnTo>
                      <a:pt x="93549" y="1316574"/>
                    </a:lnTo>
                    <a:lnTo>
                      <a:pt x="96046" y="1316574"/>
                    </a:lnTo>
                    <a:lnTo>
                      <a:pt x="98997" y="1314758"/>
                    </a:lnTo>
                    <a:lnTo>
                      <a:pt x="103084" y="1318163"/>
                    </a:lnTo>
                    <a:lnTo>
                      <a:pt x="105581" y="1318163"/>
                    </a:lnTo>
                    <a:lnTo>
                      <a:pt x="104900" y="1320206"/>
                    </a:lnTo>
                    <a:cubicBezTo>
                      <a:pt x="104900" y="1320206"/>
                      <a:pt x="104446" y="1321568"/>
                      <a:pt x="105127" y="1322022"/>
                    </a:cubicBezTo>
                    <a:cubicBezTo>
                      <a:pt x="105808" y="1322476"/>
                      <a:pt x="107397" y="1324974"/>
                      <a:pt x="107397" y="1324974"/>
                    </a:cubicBezTo>
                    <a:lnTo>
                      <a:pt x="109440" y="1326563"/>
                    </a:lnTo>
                    <a:lnTo>
                      <a:pt x="112165" y="1328379"/>
                    </a:lnTo>
                    <a:lnTo>
                      <a:pt x="109667" y="1331330"/>
                    </a:lnTo>
                    <a:lnTo>
                      <a:pt x="106262" y="1331330"/>
                    </a:lnTo>
                    <a:lnTo>
                      <a:pt x="105581" y="1334281"/>
                    </a:lnTo>
                    <a:lnTo>
                      <a:pt x="103311" y="1337006"/>
                    </a:lnTo>
                    <a:lnTo>
                      <a:pt x="100360" y="1339276"/>
                    </a:lnTo>
                    <a:lnTo>
                      <a:pt x="92625" y="1339276"/>
                    </a:lnTo>
                    <a:lnTo>
                      <a:pt x="91490" y="1336552"/>
                    </a:lnTo>
                    <a:lnTo>
                      <a:pt x="89219" y="1335190"/>
                    </a:lnTo>
                    <a:lnTo>
                      <a:pt x="85814" y="1335190"/>
                    </a:lnTo>
                    <a:lnTo>
                      <a:pt x="83544" y="1336779"/>
                    </a:lnTo>
                    <a:lnTo>
                      <a:pt x="82863" y="1339276"/>
                    </a:lnTo>
                    <a:lnTo>
                      <a:pt x="80819" y="1342000"/>
                    </a:lnTo>
                    <a:lnTo>
                      <a:pt x="82409" y="1344270"/>
                    </a:lnTo>
                    <a:lnTo>
                      <a:pt x="84679" y="1346087"/>
                    </a:lnTo>
                    <a:lnTo>
                      <a:pt x="86949" y="1348584"/>
                    </a:lnTo>
                    <a:lnTo>
                      <a:pt x="87857" y="1350854"/>
                    </a:lnTo>
                    <a:lnTo>
                      <a:pt x="87630" y="1352443"/>
                    </a:lnTo>
                    <a:lnTo>
                      <a:pt x="85587" y="1352443"/>
                    </a:lnTo>
                    <a:lnTo>
                      <a:pt x="88084" y="1356756"/>
                    </a:lnTo>
                    <a:lnTo>
                      <a:pt x="89219" y="1359027"/>
                    </a:lnTo>
                    <a:lnTo>
                      <a:pt x="87630" y="1360162"/>
                    </a:lnTo>
                    <a:lnTo>
                      <a:pt x="86495" y="1362432"/>
                    </a:lnTo>
                    <a:lnTo>
                      <a:pt x="86949" y="1365610"/>
                    </a:lnTo>
                    <a:lnTo>
                      <a:pt x="88538" y="1367426"/>
                    </a:lnTo>
                    <a:lnTo>
                      <a:pt x="89673" y="1370151"/>
                    </a:lnTo>
                    <a:lnTo>
                      <a:pt x="91035" y="1371059"/>
                    </a:lnTo>
                    <a:lnTo>
                      <a:pt x="91490" y="1372648"/>
                    </a:lnTo>
                    <a:lnTo>
                      <a:pt x="94441" y="1375145"/>
                    </a:lnTo>
                    <a:lnTo>
                      <a:pt x="100132" y="1375145"/>
                    </a:lnTo>
                    <a:lnTo>
                      <a:pt x="102857" y="1372648"/>
                    </a:lnTo>
                    <a:lnTo>
                      <a:pt x="103538" y="1370832"/>
                    </a:lnTo>
                    <a:lnTo>
                      <a:pt x="103765" y="1368334"/>
                    </a:lnTo>
                    <a:lnTo>
                      <a:pt x="103538" y="1366064"/>
                    </a:lnTo>
                    <a:lnTo>
                      <a:pt x="105808" y="1365156"/>
                    </a:lnTo>
                    <a:lnTo>
                      <a:pt x="107624" y="1366518"/>
                    </a:lnTo>
                    <a:lnTo>
                      <a:pt x="109667" y="1367880"/>
                    </a:lnTo>
                    <a:lnTo>
                      <a:pt x="111937" y="1368107"/>
                    </a:lnTo>
                    <a:lnTo>
                      <a:pt x="115343" y="1368107"/>
                    </a:lnTo>
                    <a:lnTo>
                      <a:pt x="117613" y="1366745"/>
                    </a:lnTo>
                    <a:lnTo>
                      <a:pt x="118975" y="1365837"/>
                    </a:lnTo>
                    <a:lnTo>
                      <a:pt x="120564" y="1364929"/>
                    </a:lnTo>
                    <a:lnTo>
                      <a:pt x="122608" y="1364702"/>
                    </a:lnTo>
                    <a:lnTo>
                      <a:pt x="125332" y="1366064"/>
                    </a:lnTo>
                    <a:lnTo>
                      <a:pt x="127829" y="1366064"/>
                    </a:lnTo>
                    <a:lnTo>
                      <a:pt x="129872" y="1365383"/>
                    </a:lnTo>
                    <a:lnTo>
                      <a:pt x="132596" y="1364702"/>
                    </a:lnTo>
                    <a:lnTo>
                      <a:pt x="134072" y="1365383"/>
                    </a:lnTo>
                    <a:lnTo>
                      <a:pt x="135888" y="1367313"/>
                    </a:lnTo>
                    <a:lnTo>
                      <a:pt x="136456" y="1369583"/>
                    </a:lnTo>
                    <a:lnTo>
                      <a:pt x="138612" y="1370605"/>
                    </a:lnTo>
                    <a:lnTo>
                      <a:pt x="139407" y="1374124"/>
                    </a:lnTo>
                    <a:lnTo>
                      <a:pt x="139407" y="1376280"/>
                    </a:lnTo>
                    <a:cubicBezTo>
                      <a:pt x="139407" y="1376280"/>
                      <a:pt x="140201" y="1378096"/>
                      <a:pt x="140542" y="1378437"/>
                    </a:cubicBezTo>
                    <a:cubicBezTo>
                      <a:pt x="140883" y="1378778"/>
                      <a:pt x="144855" y="1381275"/>
                      <a:pt x="144855" y="1381275"/>
                    </a:cubicBezTo>
                    <a:lnTo>
                      <a:pt x="146445" y="1383999"/>
                    </a:lnTo>
                    <a:lnTo>
                      <a:pt x="145991" y="1386042"/>
                    </a:lnTo>
                    <a:lnTo>
                      <a:pt x="142926" y="1386042"/>
                    </a:lnTo>
                    <a:lnTo>
                      <a:pt x="138840" y="1387291"/>
                    </a:lnTo>
                    <a:lnTo>
                      <a:pt x="139861" y="1389447"/>
                    </a:lnTo>
                    <a:lnTo>
                      <a:pt x="142472" y="1391377"/>
                    </a:lnTo>
                    <a:lnTo>
                      <a:pt x="144061" y="1393307"/>
                    </a:lnTo>
                    <a:lnTo>
                      <a:pt x="142131" y="1395463"/>
                    </a:lnTo>
                    <a:lnTo>
                      <a:pt x="143266" y="1397734"/>
                    </a:lnTo>
                    <a:lnTo>
                      <a:pt x="142245" y="1401593"/>
                    </a:lnTo>
                    <a:lnTo>
                      <a:pt x="144061" y="1402047"/>
                    </a:lnTo>
                    <a:lnTo>
                      <a:pt x="149639" y="1402047"/>
                    </a:lnTo>
                    <a:lnTo>
                      <a:pt x="151569" y="1403863"/>
                    </a:lnTo>
                    <a:cubicBezTo>
                      <a:pt x="151569" y="1403863"/>
                      <a:pt x="156450" y="1403523"/>
                      <a:pt x="156807" y="1403863"/>
                    </a:cubicBezTo>
                    <a:cubicBezTo>
                      <a:pt x="157147" y="1404204"/>
                      <a:pt x="159190" y="1403863"/>
                      <a:pt x="159190" y="1403863"/>
                    </a:cubicBezTo>
                    <a:lnTo>
                      <a:pt x="161006" y="1406474"/>
                    </a:lnTo>
                    <a:lnTo>
                      <a:pt x="162709" y="1407950"/>
                    </a:lnTo>
                    <a:lnTo>
                      <a:pt x="165547" y="1407950"/>
                    </a:lnTo>
                    <a:lnTo>
                      <a:pt x="165401" y="1410414"/>
                    </a:lnTo>
                    <a:lnTo>
                      <a:pt x="165547" y="1413301"/>
                    </a:lnTo>
                    <a:lnTo>
                      <a:pt x="167055" y="1415879"/>
                    </a:lnTo>
                    <a:lnTo>
                      <a:pt x="167509" y="1419220"/>
                    </a:lnTo>
                    <a:lnTo>
                      <a:pt x="166147" y="1422852"/>
                    </a:lnTo>
                    <a:lnTo>
                      <a:pt x="167363" y="1426192"/>
                    </a:lnTo>
                    <a:lnTo>
                      <a:pt x="169033" y="1430133"/>
                    </a:lnTo>
                    <a:lnTo>
                      <a:pt x="171303" y="1431041"/>
                    </a:lnTo>
                    <a:lnTo>
                      <a:pt x="174644" y="1431041"/>
                    </a:lnTo>
                    <a:lnTo>
                      <a:pt x="175098" y="1428771"/>
                    </a:lnTo>
                    <a:lnTo>
                      <a:pt x="181616" y="1428917"/>
                    </a:lnTo>
                    <a:lnTo>
                      <a:pt x="184341" y="1432257"/>
                    </a:lnTo>
                    <a:lnTo>
                      <a:pt x="189806" y="1432257"/>
                    </a:lnTo>
                    <a:lnTo>
                      <a:pt x="191784" y="1435144"/>
                    </a:lnTo>
                    <a:lnTo>
                      <a:pt x="194670" y="1432711"/>
                    </a:lnTo>
                    <a:lnTo>
                      <a:pt x="196178" y="1431203"/>
                    </a:lnTo>
                    <a:lnTo>
                      <a:pt x="202097" y="1431349"/>
                    </a:lnTo>
                    <a:lnTo>
                      <a:pt x="208924" y="1427554"/>
                    </a:lnTo>
                    <a:lnTo>
                      <a:pt x="209378" y="1431041"/>
                    </a:lnTo>
                    <a:lnTo>
                      <a:pt x="212265" y="1432857"/>
                    </a:lnTo>
                    <a:lnTo>
                      <a:pt x="212410" y="1435889"/>
                    </a:lnTo>
                    <a:lnTo>
                      <a:pt x="216351" y="1439830"/>
                    </a:lnTo>
                    <a:lnTo>
                      <a:pt x="220145" y="1443770"/>
                    </a:lnTo>
                    <a:lnTo>
                      <a:pt x="222270" y="1445278"/>
                    </a:lnTo>
                    <a:lnTo>
                      <a:pt x="223323" y="1443608"/>
                    </a:lnTo>
                    <a:lnTo>
                      <a:pt x="223632" y="1439976"/>
                    </a:lnTo>
                    <a:lnTo>
                      <a:pt x="226810" y="1439376"/>
                    </a:lnTo>
                    <a:lnTo>
                      <a:pt x="227718" y="1442716"/>
                    </a:lnTo>
                    <a:lnTo>
                      <a:pt x="233329" y="1443024"/>
                    </a:lnTo>
                    <a:lnTo>
                      <a:pt x="235145" y="1445295"/>
                    </a:lnTo>
                    <a:lnTo>
                      <a:pt x="241209" y="1447873"/>
                    </a:lnTo>
                    <a:lnTo>
                      <a:pt x="243934" y="1446365"/>
                    </a:lnTo>
                    <a:lnTo>
                      <a:pt x="245150" y="1448489"/>
                    </a:lnTo>
                    <a:lnTo>
                      <a:pt x="246512" y="1449851"/>
                    </a:lnTo>
                    <a:lnTo>
                      <a:pt x="252723" y="1450759"/>
                    </a:lnTo>
                    <a:lnTo>
                      <a:pt x="253485" y="1454392"/>
                    </a:lnTo>
                    <a:lnTo>
                      <a:pt x="258641" y="1456208"/>
                    </a:lnTo>
                    <a:lnTo>
                      <a:pt x="259403" y="1455300"/>
                    </a:lnTo>
                    <a:lnTo>
                      <a:pt x="264106" y="1454992"/>
                    </a:lnTo>
                    <a:lnTo>
                      <a:pt x="262128" y="1459840"/>
                    </a:lnTo>
                    <a:lnTo>
                      <a:pt x="265160" y="1462727"/>
                    </a:lnTo>
                    <a:lnTo>
                      <a:pt x="265468" y="1466067"/>
                    </a:lnTo>
                    <a:lnTo>
                      <a:pt x="261836" y="1468645"/>
                    </a:lnTo>
                    <a:lnTo>
                      <a:pt x="259712" y="1471224"/>
                    </a:lnTo>
                    <a:lnTo>
                      <a:pt x="260166" y="1472440"/>
                    </a:lnTo>
                    <a:lnTo>
                      <a:pt x="255463" y="1472440"/>
                    </a:lnTo>
                    <a:lnTo>
                      <a:pt x="253955" y="1474110"/>
                    </a:lnTo>
                    <a:lnTo>
                      <a:pt x="256534" y="1475018"/>
                    </a:lnTo>
                    <a:lnTo>
                      <a:pt x="257895" y="1477142"/>
                    </a:lnTo>
                    <a:lnTo>
                      <a:pt x="261836" y="1477142"/>
                    </a:lnTo>
                    <a:lnTo>
                      <a:pt x="262890" y="1478050"/>
                    </a:lnTo>
                    <a:lnTo>
                      <a:pt x="261674" y="1479559"/>
                    </a:lnTo>
                    <a:lnTo>
                      <a:pt x="260458" y="1480321"/>
                    </a:lnTo>
                    <a:lnTo>
                      <a:pt x="258187" y="1479721"/>
                    </a:lnTo>
                    <a:lnTo>
                      <a:pt x="256209" y="1480321"/>
                    </a:lnTo>
                    <a:lnTo>
                      <a:pt x="255447" y="1483353"/>
                    </a:lnTo>
                    <a:lnTo>
                      <a:pt x="255755" y="1486531"/>
                    </a:lnTo>
                    <a:lnTo>
                      <a:pt x="256809" y="1489418"/>
                    </a:lnTo>
                    <a:lnTo>
                      <a:pt x="259079" y="1491088"/>
                    </a:lnTo>
                    <a:lnTo>
                      <a:pt x="260896" y="1494574"/>
                    </a:lnTo>
                    <a:lnTo>
                      <a:pt x="260441" y="1496244"/>
                    </a:lnTo>
                    <a:lnTo>
                      <a:pt x="258009" y="1495644"/>
                    </a:lnTo>
                    <a:lnTo>
                      <a:pt x="259987" y="1497915"/>
                    </a:lnTo>
                    <a:lnTo>
                      <a:pt x="259987" y="1500493"/>
                    </a:lnTo>
                    <a:lnTo>
                      <a:pt x="259225" y="1502617"/>
                    </a:lnTo>
                    <a:lnTo>
                      <a:pt x="258771" y="1505196"/>
                    </a:lnTo>
                    <a:lnTo>
                      <a:pt x="258009" y="1508082"/>
                    </a:lnTo>
                    <a:lnTo>
                      <a:pt x="257555" y="1510206"/>
                    </a:lnTo>
                    <a:lnTo>
                      <a:pt x="255739" y="1510968"/>
                    </a:lnTo>
                    <a:lnTo>
                      <a:pt x="250582" y="1510968"/>
                    </a:lnTo>
                    <a:cubicBezTo>
                      <a:pt x="250582" y="1510968"/>
                      <a:pt x="247550" y="1510368"/>
                      <a:pt x="246950" y="1510206"/>
                    </a:cubicBezTo>
                    <a:cubicBezTo>
                      <a:pt x="246350" y="1510060"/>
                      <a:pt x="243464" y="1510060"/>
                      <a:pt x="243464" y="1510060"/>
                    </a:cubicBezTo>
                    <a:lnTo>
                      <a:pt x="237707" y="1510060"/>
                    </a:lnTo>
                    <a:lnTo>
                      <a:pt x="236491" y="1510968"/>
                    </a:lnTo>
                    <a:lnTo>
                      <a:pt x="236491" y="1514309"/>
                    </a:lnTo>
                    <a:lnTo>
                      <a:pt x="234674" y="1514309"/>
                    </a:lnTo>
                    <a:lnTo>
                      <a:pt x="233458" y="1515671"/>
                    </a:lnTo>
                    <a:lnTo>
                      <a:pt x="230118" y="1516579"/>
                    </a:lnTo>
                    <a:lnTo>
                      <a:pt x="228140" y="1516579"/>
                    </a:lnTo>
                    <a:lnTo>
                      <a:pt x="226778" y="1517633"/>
                    </a:lnTo>
                    <a:lnTo>
                      <a:pt x="226323" y="1518849"/>
                    </a:lnTo>
                    <a:lnTo>
                      <a:pt x="225561" y="1523552"/>
                    </a:lnTo>
                    <a:lnTo>
                      <a:pt x="225253" y="1525222"/>
                    </a:lnTo>
                    <a:lnTo>
                      <a:pt x="224653" y="1527492"/>
                    </a:lnTo>
                    <a:lnTo>
                      <a:pt x="227540" y="1528708"/>
                    </a:lnTo>
                    <a:lnTo>
                      <a:pt x="225107" y="1529617"/>
                    </a:lnTo>
                    <a:lnTo>
                      <a:pt x="223891" y="1532503"/>
                    </a:lnTo>
                    <a:lnTo>
                      <a:pt x="229502" y="1534011"/>
                    </a:lnTo>
                    <a:lnTo>
                      <a:pt x="234658" y="1534011"/>
                    </a:lnTo>
                    <a:lnTo>
                      <a:pt x="236328" y="1531887"/>
                    </a:lnTo>
                    <a:lnTo>
                      <a:pt x="237545" y="1530833"/>
                    </a:lnTo>
                    <a:lnTo>
                      <a:pt x="239523" y="1529617"/>
                    </a:lnTo>
                    <a:lnTo>
                      <a:pt x="241502" y="1529017"/>
                    </a:lnTo>
                    <a:lnTo>
                      <a:pt x="243934" y="1529017"/>
                    </a:lnTo>
                    <a:lnTo>
                      <a:pt x="245750" y="1529617"/>
                    </a:lnTo>
                    <a:lnTo>
                      <a:pt x="247112" y="1531741"/>
                    </a:lnTo>
                    <a:lnTo>
                      <a:pt x="247566" y="1532795"/>
                    </a:lnTo>
                    <a:lnTo>
                      <a:pt x="246058" y="1534011"/>
                    </a:lnTo>
                    <a:lnTo>
                      <a:pt x="247728" y="1534919"/>
                    </a:lnTo>
                    <a:cubicBezTo>
                      <a:pt x="247728" y="1534919"/>
                      <a:pt x="247128" y="1535973"/>
                      <a:pt x="246220" y="1535973"/>
                    </a:cubicBezTo>
                    <a:lnTo>
                      <a:pt x="242134" y="1535973"/>
                    </a:lnTo>
                    <a:lnTo>
                      <a:pt x="239102" y="1536735"/>
                    </a:lnTo>
                    <a:lnTo>
                      <a:pt x="237285" y="1538859"/>
                    </a:lnTo>
                    <a:lnTo>
                      <a:pt x="235307" y="1539767"/>
                    </a:lnTo>
                    <a:lnTo>
                      <a:pt x="233491" y="1540368"/>
                    </a:lnTo>
                    <a:lnTo>
                      <a:pt x="229696" y="1540368"/>
                    </a:lnTo>
                    <a:lnTo>
                      <a:pt x="228334" y="1542800"/>
                    </a:lnTo>
                    <a:lnTo>
                      <a:pt x="228026" y="1544162"/>
                    </a:lnTo>
                    <a:lnTo>
                      <a:pt x="227426" y="1545524"/>
                    </a:lnTo>
                    <a:lnTo>
                      <a:pt x="224994" y="1545524"/>
                    </a:lnTo>
                    <a:cubicBezTo>
                      <a:pt x="224994" y="1545524"/>
                      <a:pt x="221961" y="1545978"/>
                      <a:pt x="221653" y="1546432"/>
                    </a:cubicBezTo>
                    <a:cubicBezTo>
                      <a:pt x="221345" y="1546886"/>
                      <a:pt x="220437" y="1547486"/>
                      <a:pt x="220437" y="1547486"/>
                    </a:cubicBezTo>
                    <a:lnTo>
                      <a:pt x="218459" y="1547486"/>
                    </a:lnTo>
                    <a:lnTo>
                      <a:pt x="213919" y="1546578"/>
                    </a:lnTo>
                    <a:lnTo>
                      <a:pt x="215897" y="1549302"/>
                    </a:lnTo>
                    <a:lnTo>
                      <a:pt x="216805" y="1552027"/>
                    </a:lnTo>
                    <a:lnTo>
                      <a:pt x="217859" y="1554459"/>
                    </a:lnTo>
                    <a:lnTo>
                      <a:pt x="219075" y="1555821"/>
                    </a:lnTo>
                    <a:lnTo>
                      <a:pt x="219529" y="1554605"/>
                    </a:lnTo>
                    <a:lnTo>
                      <a:pt x="221345" y="1554605"/>
                    </a:lnTo>
                    <a:lnTo>
                      <a:pt x="223323" y="1555821"/>
                    </a:lnTo>
                    <a:cubicBezTo>
                      <a:pt x="223323" y="1555821"/>
                      <a:pt x="224232" y="1556275"/>
                      <a:pt x="224378" y="1556729"/>
                    </a:cubicBezTo>
                    <a:cubicBezTo>
                      <a:pt x="224523" y="1557183"/>
                      <a:pt x="225140" y="1558708"/>
                      <a:pt x="225140" y="1558708"/>
                    </a:cubicBezTo>
                    <a:lnTo>
                      <a:pt x="225140" y="1560524"/>
                    </a:lnTo>
                    <a:lnTo>
                      <a:pt x="224086" y="1562502"/>
                    </a:lnTo>
                    <a:cubicBezTo>
                      <a:pt x="224086" y="1562502"/>
                      <a:pt x="223323" y="1563102"/>
                      <a:pt x="223178" y="1563556"/>
                    </a:cubicBezTo>
                    <a:cubicBezTo>
                      <a:pt x="223032" y="1564010"/>
                      <a:pt x="222270" y="1565534"/>
                      <a:pt x="222270" y="1565534"/>
                    </a:cubicBezTo>
                    <a:lnTo>
                      <a:pt x="221670" y="1567659"/>
                    </a:lnTo>
                    <a:lnTo>
                      <a:pt x="221216" y="1565534"/>
                    </a:lnTo>
                    <a:lnTo>
                      <a:pt x="220161" y="1564480"/>
                    </a:lnTo>
                    <a:lnTo>
                      <a:pt x="218653" y="1565534"/>
                    </a:lnTo>
                    <a:lnTo>
                      <a:pt x="218345" y="1567659"/>
                    </a:lnTo>
                    <a:lnTo>
                      <a:pt x="216075" y="1572653"/>
                    </a:lnTo>
                    <a:lnTo>
                      <a:pt x="214859" y="1574631"/>
                    </a:lnTo>
                    <a:lnTo>
                      <a:pt x="212426" y="1574631"/>
                    </a:lnTo>
                    <a:lnTo>
                      <a:pt x="210918" y="1576756"/>
                    </a:lnTo>
                    <a:cubicBezTo>
                      <a:pt x="210918" y="1576756"/>
                      <a:pt x="211226" y="1579480"/>
                      <a:pt x="211226" y="1579934"/>
                    </a:cubicBezTo>
                    <a:cubicBezTo>
                      <a:pt x="211226" y="1580388"/>
                      <a:pt x="211373" y="1582966"/>
                      <a:pt x="211373" y="1582966"/>
                    </a:cubicBezTo>
                    <a:lnTo>
                      <a:pt x="209394" y="1584945"/>
                    </a:lnTo>
                    <a:lnTo>
                      <a:pt x="207124" y="1585853"/>
                    </a:lnTo>
                    <a:lnTo>
                      <a:pt x="199389" y="1585853"/>
                    </a:lnTo>
                    <a:cubicBezTo>
                      <a:pt x="199389" y="1585853"/>
                      <a:pt x="198789" y="1586453"/>
                      <a:pt x="198335" y="1586907"/>
                    </a:cubicBezTo>
                    <a:cubicBezTo>
                      <a:pt x="197881" y="1587361"/>
                      <a:pt x="195757" y="1588415"/>
                      <a:pt x="195757" y="1588415"/>
                    </a:cubicBezTo>
                    <a:lnTo>
                      <a:pt x="193179" y="1589015"/>
                    </a:lnTo>
                    <a:lnTo>
                      <a:pt x="191362" y="1589015"/>
                    </a:lnTo>
                    <a:lnTo>
                      <a:pt x="190600" y="1590831"/>
                    </a:lnTo>
                    <a:lnTo>
                      <a:pt x="190908" y="1592193"/>
                    </a:lnTo>
                    <a:lnTo>
                      <a:pt x="194249" y="1592193"/>
                    </a:lnTo>
                    <a:lnTo>
                      <a:pt x="196373" y="1593101"/>
                    </a:lnTo>
                    <a:lnTo>
                      <a:pt x="198189" y="1593701"/>
                    </a:lnTo>
                    <a:lnTo>
                      <a:pt x="200313" y="1594917"/>
                    </a:lnTo>
                    <a:lnTo>
                      <a:pt x="202892" y="1596133"/>
                    </a:lnTo>
                    <a:lnTo>
                      <a:pt x="204870" y="1596896"/>
                    </a:lnTo>
                    <a:cubicBezTo>
                      <a:pt x="204870" y="1596896"/>
                      <a:pt x="205470" y="1598112"/>
                      <a:pt x="205778" y="1598712"/>
                    </a:cubicBezTo>
                    <a:cubicBezTo>
                      <a:pt x="206086" y="1599312"/>
                      <a:pt x="206378" y="1600836"/>
                      <a:pt x="206378" y="1600836"/>
                    </a:cubicBezTo>
                    <a:lnTo>
                      <a:pt x="207140" y="1602652"/>
                    </a:lnTo>
                    <a:lnTo>
                      <a:pt x="208356" y="1604014"/>
                    </a:lnTo>
                    <a:lnTo>
                      <a:pt x="210173" y="1604777"/>
                    </a:lnTo>
                    <a:lnTo>
                      <a:pt x="212151" y="1605831"/>
                    </a:lnTo>
                    <a:lnTo>
                      <a:pt x="213513" y="1605831"/>
                    </a:lnTo>
                    <a:lnTo>
                      <a:pt x="215329" y="1606885"/>
                    </a:lnTo>
                    <a:lnTo>
                      <a:pt x="217600" y="1607647"/>
                    </a:lnTo>
                    <a:lnTo>
                      <a:pt x="219578" y="1607647"/>
                    </a:lnTo>
                    <a:lnTo>
                      <a:pt x="220632" y="1608701"/>
                    </a:lnTo>
                    <a:lnTo>
                      <a:pt x="222140" y="1610825"/>
                    </a:lnTo>
                    <a:lnTo>
                      <a:pt x="224118" y="1612187"/>
                    </a:lnTo>
                    <a:lnTo>
                      <a:pt x="226696" y="1614003"/>
                    </a:lnTo>
                    <a:lnTo>
                      <a:pt x="229129" y="1614765"/>
                    </a:lnTo>
                    <a:lnTo>
                      <a:pt x="231561" y="1614765"/>
                    </a:lnTo>
                    <a:lnTo>
                      <a:pt x="233993" y="1616582"/>
                    </a:lnTo>
                    <a:lnTo>
                      <a:pt x="235501" y="1616582"/>
                    </a:lnTo>
                    <a:lnTo>
                      <a:pt x="237318" y="1617944"/>
                    </a:lnTo>
                    <a:lnTo>
                      <a:pt x="238226" y="1619760"/>
                    </a:lnTo>
                    <a:lnTo>
                      <a:pt x="240350" y="1620814"/>
                    </a:lnTo>
                    <a:cubicBezTo>
                      <a:pt x="240350" y="1620814"/>
                      <a:pt x="241566" y="1622176"/>
                      <a:pt x="242020" y="1622792"/>
                    </a:cubicBezTo>
                    <a:cubicBezTo>
                      <a:pt x="242474" y="1623392"/>
                      <a:pt x="244599" y="1625063"/>
                      <a:pt x="244907" y="1625516"/>
                    </a:cubicBezTo>
                    <a:cubicBezTo>
                      <a:pt x="245215" y="1625970"/>
                      <a:pt x="250826" y="1631889"/>
                      <a:pt x="250826" y="1631889"/>
                    </a:cubicBezTo>
                    <a:lnTo>
                      <a:pt x="253712" y="1634776"/>
                    </a:lnTo>
                    <a:cubicBezTo>
                      <a:pt x="253712" y="1634776"/>
                      <a:pt x="256598" y="1636592"/>
                      <a:pt x="256744" y="1637208"/>
                    </a:cubicBezTo>
                    <a:cubicBezTo>
                      <a:pt x="256890" y="1637824"/>
                      <a:pt x="258561" y="1639932"/>
                      <a:pt x="258561" y="1639932"/>
                    </a:cubicBezTo>
                    <a:lnTo>
                      <a:pt x="261739" y="1642365"/>
                    </a:lnTo>
                    <a:lnTo>
                      <a:pt x="262193" y="1638278"/>
                    </a:lnTo>
                    <a:lnTo>
                      <a:pt x="263555" y="1636608"/>
                    </a:lnTo>
                    <a:lnTo>
                      <a:pt x="267041" y="1636154"/>
                    </a:lnTo>
                    <a:lnTo>
                      <a:pt x="270836" y="1636916"/>
                    </a:lnTo>
                    <a:lnTo>
                      <a:pt x="274322" y="1638424"/>
                    </a:lnTo>
                    <a:lnTo>
                      <a:pt x="275993" y="1637824"/>
                    </a:lnTo>
                    <a:lnTo>
                      <a:pt x="279625" y="1639186"/>
                    </a:lnTo>
                    <a:lnTo>
                      <a:pt x="282203" y="1640857"/>
                    </a:lnTo>
                    <a:lnTo>
                      <a:pt x="286289" y="1642219"/>
                    </a:lnTo>
                    <a:lnTo>
                      <a:pt x="288414" y="1642819"/>
                    </a:lnTo>
                    <a:lnTo>
                      <a:pt x="291446" y="1644181"/>
                    </a:lnTo>
                    <a:lnTo>
                      <a:pt x="293116" y="1645397"/>
                    </a:lnTo>
                    <a:lnTo>
                      <a:pt x="294932" y="1645397"/>
                    </a:lnTo>
                    <a:lnTo>
                      <a:pt x="298419" y="1646159"/>
                    </a:lnTo>
                    <a:lnTo>
                      <a:pt x="302051" y="1646759"/>
                    </a:lnTo>
                    <a:lnTo>
                      <a:pt x="309478" y="1646759"/>
                    </a:lnTo>
                    <a:lnTo>
                      <a:pt x="310840" y="1646159"/>
                    </a:lnTo>
                    <a:lnTo>
                      <a:pt x="314018" y="1646759"/>
                    </a:lnTo>
                    <a:lnTo>
                      <a:pt x="315380" y="1648429"/>
                    </a:lnTo>
                    <a:lnTo>
                      <a:pt x="320375" y="1648429"/>
                    </a:lnTo>
                    <a:lnTo>
                      <a:pt x="322953" y="1649645"/>
                    </a:lnTo>
                    <a:cubicBezTo>
                      <a:pt x="322953" y="1649645"/>
                      <a:pt x="323861" y="1650862"/>
                      <a:pt x="324461" y="1651624"/>
                    </a:cubicBezTo>
                    <a:cubicBezTo>
                      <a:pt x="325061" y="1652386"/>
                      <a:pt x="325223" y="1652840"/>
                      <a:pt x="326277" y="1653602"/>
                    </a:cubicBezTo>
                    <a:cubicBezTo>
                      <a:pt x="327331" y="1654364"/>
                      <a:pt x="329764" y="1655580"/>
                      <a:pt x="329764" y="1655580"/>
                    </a:cubicBezTo>
                    <a:lnTo>
                      <a:pt x="333250" y="1655580"/>
                    </a:lnTo>
                    <a:lnTo>
                      <a:pt x="335975" y="1657559"/>
                    </a:lnTo>
                    <a:lnTo>
                      <a:pt x="337336" y="1658921"/>
                    </a:lnTo>
                    <a:lnTo>
                      <a:pt x="339461" y="1659521"/>
                    </a:lnTo>
                    <a:lnTo>
                      <a:pt x="339461" y="1661499"/>
                    </a:lnTo>
                    <a:lnTo>
                      <a:pt x="337191" y="1662861"/>
                    </a:lnTo>
                    <a:lnTo>
                      <a:pt x="339461" y="1663461"/>
                    </a:lnTo>
                    <a:lnTo>
                      <a:pt x="342039" y="1664677"/>
                    </a:lnTo>
                    <a:lnTo>
                      <a:pt x="343855" y="1664677"/>
                    </a:lnTo>
                    <a:lnTo>
                      <a:pt x="345525" y="1663915"/>
                    </a:lnTo>
                    <a:lnTo>
                      <a:pt x="347796" y="1663461"/>
                    </a:lnTo>
                    <a:lnTo>
                      <a:pt x="349158" y="1662245"/>
                    </a:lnTo>
                    <a:lnTo>
                      <a:pt x="349158" y="1661191"/>
                    </a:lnTo>
                    <a:lnTo>
                      <a:pt x="352336" y="1660137"/>
                    </a:lnTo>
                    <a:lnTo>
                      <a:pt x="354152" y="1661045"/>
                    </a:lnTo>
                    <a:lnTo>
                      <a:pt x="355660" y="1659537"/>
                    </a:lnTo>
                    <a:lnTo>
                      <a:pt x="358839" y="1659991"/>
                    </a:lnTo>
                    <a:lnTo>
                      <a:pt x="360347" y="1663023"/>
                    </a:lnTo>
                    <a:lnTo>
                      <a:pt x="361855" y="1660591"/>
                    </a:lnTo>
                    <a:lnTo>
                      <a:pt x="362909" y="1659083"/>
                    </a:lnTo>
                    <a:lnTo>
                      <a:pt x="364725" y="1659845"/>
                    </a:lnTo>
                    <a:lnTo>
                      <a:pt x="365941" y="1661353"/>
                    </a:lnTo>
                    <a:lnTo>
                      <a:pt x="368065" y="1661661"/>
                    </a:lnTo>
                    <a:lnTo>
                      <a:pt x="371552" y="1665602"/>
                    </a:lnTo>
                    <a:lnTo>
                      <a:pt x="375492" y="1665602"/>
                    </a:lnTo>
                    <a:lnTo>
                      <a:pt x="377309" y="1666056"/>
                    </a:lnTo>
                    <a:lnTo>
                      <a:pt x="378071" y="1667418"/>
                    </a:lnTo>
                    <a:lnTo>
                      <a:pt x="380503" y="1667418"/>
                    </a:lnTo>
                    <a:lnTo>
                      <a:pt x="380503" y="1670596"/>
                    </a:lnTo>
                    <a:lnTo>
                      <a:pt x="378995" y="1672575"/>
                    </a:lnTo>
                    <a:lnTo>
                      <a:pt x="377633" y="1674083"/>
                    </a:lnTo>
                    <a:lnTo>
                      <a:pt x="378087" y="1675753"/>
                    </a:lnTo>
                    <a:lnTo>
                      <a:pt x="380519" y="1676661"/>
                    </a:lnTo>
                    <a:lnTo>
                      <a:pt x="381281" y="1677569"/>
                    </a:lnTo>
                    <a:lnTo>
                      <a:pt x="383859" y="1678623"/>
                    </a:lnTo>
                    <a:lnTo>
                      <a:pt x="386584" y="1679985"/>
                    </a:lnTo>
                    <a:lnTo>
                      <a:pt x="389308" y="1681039"/>
                    </a:lnTo>
                    <a:lnTo>
                      <a:pt x="392194" y="1682256"/>
                    </a:lnTo>
                    <a:lnTo>
                      <a:pt x="394465" y="1683018"/>
                    </a:lnTo>
                    <a:lnTo>
                      <a:pt x="398097" y="1685142"/>
                    </a:lnTo>
                    <a:lnTo>
                      <a:pt x="401437" y="1685142"/>
                    </a:lnTo>
                    <a:lnTo>
                      <a:pt x="402199" y="1686504"/>
                    </a:lnTo>
                    <a:lnTo>
                      <a:pt x="405232" y="1688936"/>
                    </a:lnTo>
                    <a:lnTo>
                      <a:pt x="405232" y="1692277"/>
                    </a:lnTo>
                    <a:lnTo>
                      <a:pt x="409172" y="1692877"/>
                    </a:lnTo>
                    <a:lnTo>
                      <a:pt x="410989" y="1695455"/>
                    </a:lnTo>
                    <a:lnTo>
                      <a:pt x="411588" y="1697125"/>
                    </a:lnTo>
                    <a:lnTo>
                      <a:pt x="411588" y="1698796"/>
                    </a:lnTo>
                    <a:lnTo>
                      <a:pt x="412497" y="1700158"/>
                    </a:lnTo>
                    <a:cubicBezTo>
                      <a:pt x="412497" y="1700158"/>
                      <a:pt x="415075" y="1700920"/>
                      <a:pt x="415529" y="1701212"/>
                    </a:cubicBezTo>
                    <a:cubicBezTo>
                      <a:pt x="415983" y="1701520"/>
                      <a:pt x="418415" y="1702428"/>
                      <a:pt x="418415" y="1702428"/>
                    </a:cubicBezTo>
                    <a:lnTo>
                      <a:pt x="421448" y="1703482"/>
                    </a:lnTo>
                    <a:lnTo>
                      <a:pt x="423264" y="1703482"/>
                    </a:lnTo>
                    <a:lnTo>
                      <a:pt x="424626" y="1701358"/>
                    </a:lnTo>
                    <a:lnTo>
                      <a:pt x="425388" y="1699850"/>
                    </a:lnTo>
                    <a:lnTo>
                      <a:pt x="426442" y="1697271"/>
                    </a:lnTo>
                    <a:lnTo>
                      <a:pt x="427804" y="1695601"/>
                    </a:lnTo>
                    <a:lnTo>
                      <a:pt x="429167" y="1694385"/>
                    </a:lnTo>
                    <a:lnTo>
                      <a:pt x="431145" y="1694077"/>
                    </a:lnTo>
                    <a:lnTo>
                      <a:pt x="433577" y="1692098"/>
                    </a:lnTo>
                    <a:lnTo>
                      <a:pt x="435393" y="1690882"/>
                    </a:lnTo>
                    <a:lnTo>
                      <a:pt x="437664" y="1688304"/>
                    </a:lnTo>
                    <a:lnTo>
                      <a:pt x="438717" y="1685726"/>
                    </a:lnTo>
                    <a:lnTo>
                      <a:pt x="437809" y="1684509"/>
                    </a:lnTo>
                    <a:lnTo>
                      <a:pt x="436139" y="1683747"/>
                    </a:lnTo>
                    <a:lnTo>
                      <a:pt x="434777" y="1682239"/>
                    </a:lnTo>
                    <a:lnTo>
                      <a:pt x="432345" y="1679515"/>
                    </a:lnTo>
                    <a:lnTo>
                      <a:pt x="431437" y="1676937"/>
                    </a:lnTo>
                    <a:lnTo>
                      <a:pt x="430074" y="1674666"/>
                    </a:lnTo>
                    <a:lnTo>
                      <a:pt x="428404" y="1672396"/>
                    </a:lnTo>
                    <a:lnTo>
                      <a:pt x="427350" y="1671342"/>
                    </a:lnTo>
                    <a:lnTo>
                      <a:pt x="426588" y="1669364"/>
                    </a:lnTo>
                    <a:lnTo>
                      <a:pt x="425826" y="1667386"/>
                    </a:lnTo>
                    <a:lnTo>
                      <a:pt x="423702" y="1665407"/>
                    </a:lnTo>
                    <a:lnTo>
                      <a:pt x="422485" y="1664045"/>
                    </a:lnTo>
                    <a:lnTo>
                      <a:pt x="420815" y="1658889"/>
                    </a:lnTo>
                    <a:lnTo>
                      <a:pt x="419907" y="1656456"/>
                    </a:lnTo>
                    <a:lnTo>
                      <a:pt x="417783" y="1654786"/>
                    </a:lnTo>
                    <a:lnTo>
                      <a:pt x="415659" y="1653732"/>
                    </a:lnTo>
                    <a:lnTo>
                      <a:pt x="415351" y="1651462"/>
                    </a:lnTo>
                    <a:lnTo>
                      <a:pt x="415805" y="1648283"/>
                    </a:lnTo>
                    <a:lnTo>
                      <a:pt x="416859" y="1645705"/>
                    </a:lnTo>
                    <a:lnTo>
                      <a:pt x="417313" y="1644489"/>
                    </a:lnTo>
                    <a:lnTo>
                      <a:pt x="415805" y="1644181"/>
                    </a:lnTo>
                    <a:lnTo>
                      <a:pt x="415496" y="1642057"/>
                    </a:lnTo>
                    <a:lnTo>
                      <a:pt x="415950" y="1639478"/>
                    </a:lnTo>
                    <a:lnTo>
                      <a:pt x="416405" y="1637046"/>
                    </a:lnTo>
                    <a:lnTo>
                      <a:pt x="418075" y="1633251"/>
                    </a:lnTo>
                    <a:lnTo>
                      <a:pt x="418983" y="1631435"/>
                    </a:lnTo>
                    <a:lnTo>
                      <a:pt x="420653" y="1628095"/>
                    </a:lnTo>
                    <a:lnTo>
                      <a:pt x="422469" y="1626879"/>
                    </a:lnTo>
                    <a:lnTo>
                      <a:pt x="420961" y="1625662"/>
                    </a:lnTo>
                    <a:lnTo>
                      <a:pt x="418837" y="1624754"/>
                    </a:lnTo>
                    <a:lnTo>
                      <a:pt x="416713" y="1624154"/>
                    </a:lnTo>
                    <a:lnTo>
                      <a:pt x="416567" y="1625371"/>
                    </a:lnTo>
                    <a:lnTo>
                      <a:pt x="417621" y="1627041"/>
                    </a:lnTo>
                    <a:lnTo>
                      <a:pt x="417621" y="1629311"/>
                    </a:lnTo>
                    <a:lnTo>
                      <a:pt x="417313" y="1631435"/>
                    </a:lnTo>
                    <a:lnTo>
                      <a:pt x="416859" y="1634014"/>
                    </a:lnTo>
                    <a:lnTo>
                      <a:pt x="415805" y="1635376"/>
                    </a:lnTo>
                    <a:lnTo>
                      <a:pt x="415351" y="1634014"/>
                    </a:lnTo>
                    <a:lnTo>
                      <a:pt x="415351" y="1631743"/>
                    </a:lnTo>
                    <a:lnTo>
                      <a:pt x="416259" y="1629619"/>
                    </a:lnTo>
                    <a:lnTo>
                      <a:pt x="415205" y="1627495"/>
                    </a:lnTo>
                    <a:lnTo>
                      <a:pt x="413697" y="1625516"/>
                    </a:lnTo>
                    <a:lnTo>
                      <a:pt x="412189" y="1623392"/>
                    </a:lnTo>
                    <a:lnTo>
                      <a:pt x="411588" y="1621576"/>
                    </a:lnTo>
                    <a:lnTo>
                      <a:pt x="411134" y="1619144"/>
                    </a:lnTo>
                    <a:lnTo>
                      <a:pt x="408702" y="1618544"/>
                    </a:lnTo>
                    <a:lnTo>
                      <a:pt x="406124" y="1613241"/>
                    </a:lnTo>
                    <a:lnTo>
                      <a:pt x="403854" y="1612187"/>
                    </a:lnTo>
                    <a:lnTo>
                      <a:pt x="400675" y="1612187"/>
                    </a:lnTo>
                    <a:lnTo>
                      <a:pt x="399621" y="1610679"/>
                    </a:lnTo>
                    <a:lnTo>
                      <a:pt x="402800" y="1610079"/>
                    </a:lnTo>
                    <a:lnTo>
                      <a:pt x="401437" y="1608409"/>
                    </a:lnTo>
                    <a:lnTo>
                      <a:pt x="402945" y="1607501"/>
                    </a:lnTo>
                    <a:lnTo>
                      <a:pt x="402637" y="1606139"/>
                    </a:lnTo>
                    <a:lnTo>
                      <a:pt x="403692" y="1605831"/>
                    </a:lnTo>
                    <a:lnTo>
                      <a:pt x="403837" y="1604322"/>
                    </a:lnTo>
                    <a:lnTo>
                      <a:pt x="405816" y="1604630"/>
                    </a:lnTo>
                    <a:lnTo>
                      <a:pt x="405816" y="1603123"/>
                    </a:lnTo>
                    <a:lnTo>
                      <a:pt x="406270" y="1601906"/>
                    </a:lnTo>
                    <a:lnTo>
                      <a:pt x="408086" y="1603123"/>
                    </a:lnTo>
                    <a:lnTo>
                      <a:pt x="409302" y="1602523"/>
                    </a:lnTo>
                    <a:lnTo>
                      <a:pt x="410972" y="1602523"/>
                    </a:lnTo>
                    <a:lnTo>
                      <a:pt x="411426" y="1595858"/>
                    </a:lnTo>
                    <a:lnTo>
                      <a:pt x="412480" y="1595712"/>
                    </a:lnTo>
                    <a:lnTo>
                      <a:pt x="412935" y="1590863"/>
                    </a:lnTo>
                    <a:lnTo>
                      <a:pt x="413842" y="1591172"/>
                    </a:lnTo>
                    <a:lnTo>
                      <a:pt x="415659" y="1585869"/>
                    </a:lnTo>
                    <a:lnTo>
                      <a:pt x="416875" y="1581620"/>
                    </a:lnTo>
                    <a:lnTo>
                      <a:pt x="416421" y="1576772"/>
                    </a:lnTo>
                    <a:lnTo>
                      <a:pt x="418545" y="1578896"/>
                    </a:lnTo>
                    <a:lnTo>
                      <a:pt x="418691" y="1576626"/>
                    </a:lnTo>
                    <a:lnTo>
                      <a:pt x="416421" y="1573740"/>
                    </a:lnTo>
                    <a:lnTo>
                      <a:pt x="415205" y="1572378"/>
                    </a:lnTo>
                    <a:lnTo>
                      <a:pt x="416113" y="1571015"/>
                    </a:lnTo>
                    <a:lnTo>
                      <a:pt x="415805" y="1569653"/>
                    </a:lnTo>
                    <a:lnTo>
                      <a:pt x="417621" y="1567983"/>
                    </a:lnTo>
                    <a:lnTo>
                      <a:pt x="419291" y="1567075"/>
                    </a:lnTo>
                    <a:lnTo>
                      <a:pt x="424756" y="1558594"/>
                    </a:lnTo>
                    <a:lnTo>
                      <a:pt x="425064" y="1559956"/>
                    </a:lnTo>
                    <a:lnTo>
                      <a:pt x="423556" y="1563297"/>
                    </a:lnTo>
                    <a:lnTo>
                      <a:pt x="421577" y="1566021"/>
                    </a:lnTo>
                    <a:lnTo>
                      <a:pt x="420815" y="1567999"/>
                    </a:lnTo>
                    <a:lnTo>
                      <a:pt x="419907" y="1569815"/>
                    </a:lnTo>
                    <a:lnTo>
                      <a:pt x="419145" y="1571486"/>
                    </a:lnTo>
                    <a:lnTo>
                      <a:pt x="421124" y="1574518"/>
                    </a:lnTo>
                    <a:lnTo>
                      <a:pt x="421432" y="1577096"/>
                    </a:lnTo>
                    <a:lnTo>
                      <a:pt x="422485" y="1579075"/>
                    </a:lnTo>
                    <a:lnTo>
                      <a:pt x="424756" y="1579529"/>
                    </a:lnTo>
                    <a:lnTo>
                      <a:pt x="425664" y="1582561"/>
                    </a:lnTo>
                    <a:lnTo>
                      <a:pt x="426118" y="1577858"/>
                    </a:lnTo>
                    <a:lnTo>
                      <a:pt x="427626" y="1576496"/>
                    </a:lnTo>
                    <a:lnTo>
                      <a:pt x="430512" y="1574372"/>
                    </a:lnTo>
                    <a:lnTo>
                      <a:pt x="432328" y="1573010"/>
                    </a:lnTo>
                    <a:lnTo>
                      <a:pt x="434453" y="1571340"/>
                    </a:lnTo>
                    <a:lnTo>
                      <a:pt x="434907" y="1569524"/>
                    </a:lnTo>
                    <a:lnTo>
                      <a:pt x="437631" y="1569069"/>
                    </a:lnTo>
                    <a:lnTo>
                      <a:pt x="440355" y="1571956"/>
                    </a:lnTo>
                    <a:lnTo>
                      <a:pt x="441571" y="1569832"/>
                    </a:lnTo>
                    <a:lnTo>
                      <a:pt x="440063" y="1568324"/>
                    </a:lnTo>
                    <a:lnTo>
                      <a:pt x="440063" y="1566507"/>
                    </a:lnTo>
                    <a:lnTo>
                      <a:pt x="441571" y="1566507"/>
                    </a:lnTo>
                    <a:lnTo>
                      <a:pt x="442625" y="1564837"/>
                    </a:lnTo>
                    <a:cubicBezTo>
                      <a:pt x="442625" y="1564837"/>
                      <a:pt x="444604" y="1565291"/>
                      <a:pt x="444604" y="1564837"/>
                    </a:cubicBezTo>
                    <a:lnTo>
                      <a:pt x="444604" y="1563021"/>
                    </a:lnTo>
                    <a:lnTo>
                      <a:pt x="447182" y="1563329"/>
                    </a:lnTo>
                    <a:lnTo>
                      <a:pt x="447182" y="1561513"/>
                    </a:lnTo>
                    <a:lnTo>
                      <a:pt x="448398" y="1561513"/>
                    </a:lnTo>
                    <a:lnTo>
                      <a:pt x="448398" y="1557881"/>
                    </a:lnTo>
                    <a:lnTo>
                      <a:pt x="448998" y="1555756"/>
                    </a:lnTo>
                    <a:lnTo>
                      <a:pt x="448998" y="1554086"/>
                    </a:lnTo>
                    <a:lnTo>
                      <a:pt x="444004" y="1550908"/>
                    </a:lnTo>
                    <a:lnTo>
                      <a:pt x="442188" y="1549692"/>
                    </a:lnTo>
                    <a:lnTo>
                      <a:pt x="439463" y="1548638"/>
                    </a:lnTo>
                    <a:lnTo>
                      <a:pt x="437485" y="1547584"/>
                    </a:lnTo>
                    <a:lnTo>
                      <a:pt x="437031" y="1545605"/>
                    </a:lnTo>
                    <a:lnTo>
                      <a:pt x="438085" y="1543173"/>
                    </a:lnTo>
                    <a:lnTo>
                      <a:pt x="441425" y="1542719"/>
                    </a:lnTo>
                    <a:lnTo>
                      <a:pt x="442480" y="1545297"/>
                    </a:lnTo>
                    <a:lnTo>
                      <a:pt x="445820" y="1544697"/>
                    </a:lnTo>
                    <a:lnTo>
                      <a:pt x="447636" y="1542573"/>
                    </a:lnTo>
                    <a:lnTo>
                      <a:pt x="443550" y="1536054"/>
                    </a:lnTo>
                    <a:lnTo>
                      <a:pt x="440826" y="1531968"/>
                    </a:lnTo>
                    <a:lnTo>
                      <a:pt x="438247" y="1526211"/>
                    </a:lnTo>
                    <a:lnTo>
                      <a:pt x="437031" y="1523179"/>
                    </a:lnTo>
                    <a:lnTo>
                      <a:pt x="434907" y="1522125"/>
                    </a:lnTo>
                    <a:lnTo>
                      <a:pt x="430366" y="1514390"/>
                    </a:lnTo>
                    <a:lnTo>
                      <a:pt x="427788" y="1512720"/>
                    </a:lnTo>
                    <a:lnTo>
                      <a:pt x="421577" y="1512720"/>
                    </a:lnTo>
                    <a:lnTo>
                      <a:pt x="418545" y="1512266"/>
                    </a:lnTo>
                    <a:lnTo>
                      <a:pt x="415513" y="1510595"/>
                    </a:lnTo>
                    <a:lnTo>
                      <a:pt x="414005" y="1515136"/>
                    </a:lnTo>
                    <a:lnTo>
                      <a:pt x="408394" y="1510887"/>
                    </a:lnTo>
                    <a:lnTo>
                      <a:pt x="409448" y="1509833"/>
                    </a:lnTo>
                    <a:lnTo>
                      <a:pt x="407178" y="1505585"/>
                    </a:lnTo>
                    <a:lnTo>
                      <a:pt x="409756" y="1503914"/>
                    </a:lnTo>
                    <a:lnTo>
                      <a:pt x="408248" y="1502098"/>
                    </a:lnTo>
                    <a:lnTo>
                      <a:pt x="407940" y="1497850"/>
                    </a:lnTo>
                    <a:lnTo>
                      <a:pt x="406124" y="1496488"/>
                    </a:lnTo>
                    <a:lnTo>
                      <a:pt x="397643" y="1492693"/>
                    </a:lnTo>
                    <a:lnTo>
                      <a:pt x="395664" y="1491023"/>
                    </a:lnTo>
                    <a:lnTo>
                      <a:pt x="399459" y="1480256"/>
                    </a:lnTo>
                    <a:lnTo>
                      <a:pt x="401129" y="1475715"/>
                    </a:lnTo>
                    <a:lnTo>
                      <a:pt x="403854" y="1474661"/>
                    </a:lnTo>
                    <a:lnTo>
                      <a:pt x="405361" y="1472845"/>
                    </a:lnTo>
                    <a:lnTo>
                      <a:pt x="406724" y="1470575"/>
                    </a:lnTo>
                    <a:lnTo>
                      <a:pt x="406724" y="1467997"/>
                    </a:lnTo>
                    <a:lnTo>
                      <a:pt x="405216" y="1465872"/>
                    </a:lnTo>
                    <a:lnTo>
                      <a:pt x="402945" y="1463894"/>
                    </a:lnTo>
                    <a:lnTo>
                      <a:pt x="401437" y="1462678"/>
                    </a:lnTo>
                    <a:lnTo>
                      <a:pt x="402654" y="1456467"/>
                    </a:lnTo>
                    <a:lnTo>
                      <a:pt x="403416" y="1447370"/>
                    </a:lnTo>
                    <a:lnTo>
                      <a:pt x="407810" y="1446154"/>
                    </a:lnTo>
                    <a:lnTo>
                      <a:pt x="411896" y="1442522"/>
                    </a:lnTo>
                    <a:lnTo>
                      <a:pt x="412659" y="1439181"/>
                    </a:lnTo>
                    <a:lnTo>
                      <a:pt x="412659" y="1438127"/>
                    </a:lnTo>
                    <a:lnTo>
                      <a:pt x="411751" y="1436311"/>
                    </a:lnTo>
                    <a:lnTo>
                      <a:pt x="412967" y="1434641"/>
                    </a:lnTo>
                    <a:lnTo>
                      <a:pt x="413113" y="1431008"/>
                    </a:lnTo>
                    <a:lnTo>
                      <a:pt x="417361" y="1428122"/>
                    </a:lnTo>
                    <a:lnTo>
                      <a:pt x="419032" y="1427360"/>
                    </a:lnTo>
                    <a:lnTo>
                      <a:pt x="421302" y="1430846"/>
                    </a:lnTo>
                    <a:lnTo>
                      <a:pt x="424188" y="1432825"/>
                    </a:lnTo>
                    <a:lnTo>
                      <a:pt x="428275" y="1438435"/>
                    </a:lnTo>
                    <a:lnTo>
                      <a:pt x="431761" y="1442067"/>
                    </a:lnTo>
                    <a:lnTo>
                      <a:pt x="434647" y="1446316"/>
                    </a:lnTo>
                    <a:lnTo>
                      <a:pt x="436010" y="1447532"/>
                    </a:lnTo>
                    <a:lnTo>
                      <a:pt x="439804" y="1446478"/>
                    </a:lnTo>
                    <a:lnTo>
                      <a:pt x="445560" y="1442538"/>
                    </a:lnTo>
                    <a:lnTo>
                      <a:pt x="443582" y="1438905"/>
                    </a:lnTo>
                    <a:lnTo>
                      <a:pt x="442982" y="1436181"/>
                    </a:lnTo>
                    <a:lnTo>
                      <a:pt x="441620" y="1433749"/>
                    </a:lnTo>
                    <a:lnTo>
                      <a:pt x="441474" y="1429663"/>
                    </a:lnTo>
                    <a:lnTo>
                      <a:pt x="440420" y="1422690"/>
                    </a:lnTo>
                    <a:lnTo>
                      <a:pt x="443307" y="1422544"/>
                    </a:lnTo>
                    <a:lnTo>
                      <a:pt x="445285" y="1422090"/>
                    </a:lnTo>
                    <a:lnTo>
                      <a:pt x="448463" y="1419512"/>
                    </a:lnTo>
                    <a:lnTo>
                      <a:pt x="450441" y="1416933"/>
                    </a:lnTo>
                    <a:lnTo>
                      <a:pt x="454074" y="1415879"/>
                    </a:lnTo>
                    <a:lnTo>
                      <a:pt x="456506" y="1414663"/>
                    </a:lnTo>
                    <a:lnTo>
                      <a:pt x="456506" y="1411631"/>
                    </a:lnTo>
                    <a:lnTo>
                      <a:pt x="454528" y="1410123"/>
                    </a:lnTo>
                    <a:lnTo>
                      <a:pt x="456506" y="1406328"/>
                    </a:lnTo>
                    <a:lnTo>
                      <a:pt x="463479" y="1406474"/>
                    </a:lnTo>
                    <a:lnTo>
                      <a:pt x="466365" y="1403750"/>
                    </a:lnTo>
                    <a:lnTo>
                      <a:pt x="468944" y="1401933"/>
                    </a:lnTo>
                    <a:lnTo>
                      <a:pt x="473938" y="1400571"/>
                    </a:lnTo>
                    <a:lnTo>
                      <a:pt x="475608" y="1396777"/>
                    </a:lnTo>
                    <a:lnTo>
                      <a:pt x="477879" y="1395723"/>
                    </a:lnTo>
                    <a:lnTo>
                      <a:pt x="479387" y="1393599"/>
                    </a:lnTo>
                    <a:lnTo>
                      <a:pt x="479387" y="1389512"/>
                    </a:lnTo>
                    <a:lnTo>
                      <a:pt x="483473" y="1389658"/>
                    </a:lnTo>
                    <a:lnTo>
                      <a:pt x="484235" y="1384664"/>
                    </a:lnTo>
                    <a:lnTo>
                      <a:pt x="486505" y="1384664"/>
                    </a:lnTo>
                    <a:lnTo>
                      <a:pt x="486505" y="1386334"/>
                    </a:lnTo>
                    <a:lnTo>
                      <a:pt x="487105" y="1387096"/>
                    </a:lnTo>
                    <a:lnTo>
                      <a:pt x="488776" y="1387858"/>
                    </a:lnTo>
                    <a:lnTo>
                      <a:pt x="494694" y="1387858"/>
                    </a:lnTo>
                    <a:lnTo>
                      <a:pt x="496202" y="1388004"/>
                    </a:lnTo>
                    <a:lnTo>
                      <a:pt x="496202" y="1393469"/>
                    </a:lnTo>
                    <a:lnTo>
                      <a:pt x="499997" y="1393615"/>
                    </a:lnTo>
                    <a:lnTo>
                      <a:pt x="505153" y="1393615"/>
                    </a:lnTo>
                    <a:lnTo>
                      <a:pt x="505153" y="1389529"/>
                    </a:lnTo>
                    <a:lnTo>
                      <a:pt x="509402" y="1388166"/>
                    </a:lnTo>
                    <a:lnTo>
                      <a:pt x="511218" y="1388312"/>
                    </a:lnTo>
                    <a:lnTo>
                      <a:pt x="513488" y="1385880"/>
                    </a:lnTo>
                    <a:lnTo>
                      <a:pt x="516066" y="1385880"/>
                    </a:lnTo>
                    <a:lnTo>
                      <a:pt x="518337" y="1387696"/>
                    </a:lnTo>
                    <a:lnTo>
                      <a:pt x="520007" y="1391037"/>
                    </a:lnTo>
                    <a:lnTo>
                      <a:pt x="520607" y="1393923"/>
                    </a:lnTo>
                    <a:lnTo>
                      <a:pt x="523331" y="1394523"/>
                    </a:lnTo>
                    <a:lnTo>
                      <a:pt x="526963" y="1393469"/>
                    </a:lnTo>
                    <a:lnTo>
                      <a:pt x="531212" y="1393323"/>
                    </a:lnTo>
                    <a:lnTo>
                      <a:pt x="534698" y="1393631"/>
                    </a:lnTo>
                    <a:lnTo>
                      <a:pt x="539547" y="1394993"/>
                    </a:lnTo>
                    <a:lnTo>
                      <a:pt x="542579" y="1396501"/>
                    </a:lnTo>
                    <a:lnTo>
                      <a:pt x="543342" y="1398934"/>
                    </a:lnTo>
                    <a:lnTo>
                      <a:pt x="543342" y="1401204"/>
                    </a:lnTo>
                    <a:lnTo>
                      <a:pt x="545012" y="1403328"/>
                    </a:lnTo>
                    <a:lnTo>
                      <a:pt x="547736" y="1402874"/>
                    </a:lnTo>
                    <a:lnTo>
                      <a:pt x="551531" y="1405144"/>
                    </a:lnTo>
                    <a:lnTo>
                      <a:pt x="553509" y="1406652"/>
                    </a:lnTo>
                    <a:lnTo>
                      <a:pt x="554271" y="1408777"/>
                    </a:lnTo>
                    <a:lnTo>
                      <a:pt x="555633" y="1411809"/>
                    </a:lnTo>
                    <a:lnTo>
                      <a:pt x="557903" y="1412717"/>
                    </a:lnTo>
                    <a:lnTo>
                      <a:pt x="560336" y="1413933"/>
                    </a:lnTo>
                    <a:lnTo>
                      <a:pt x="560336" y="1423938"/>
                    </a:lnTo>
                    <a:lnTo>
                      <a:pt x="562314" y="1424392"/>
                    </a:lnTo>
                    <a:lnTo>
                      <a:pt x="563984" y="1424246"/>
                    </a:lnTo>
                    <a:lnTo>
                      <a:pt x="565801" y="1422268"/>
                    </a:lnTo>
                    <a:lnTo>
                      <a:pt x="566400" y="1419836"/>
                    </a:lnTo>
                    <a:lnTo>
                      <a:pt x="565492" y="1417403"/>
                    </a:lnTo>
                    <a:lnTo>
                      <a:pt x="564892" y="1415425"/>
                    </a:lnTo>
                    <a:lnTo>
                      <a:pt x="564130" y="1413755"/>
                    </a:lnTo>
                    <a:lnTo>
                      <a:pt x="562152" y="1412247"/>
                    </a:lnTo>
                    <a:lnTo>
                      <a:pt x="562152" y="1410268"/>
                    </a:lnTo>
                    <a:lnTo>
                      <a:pt x="563822" y="1408598"/>
                    </a:lnTo>
                    <a:lnTo>
                      <a:pt x="566400" y="1408744"/>
                    </a:lnTo>
                    <a:lnTo>
                      <a:pt x="568217" y="1410106"/>
                    </a:lnTo>
                    <a:lnTo>
                      <a:pt x="569271" y="1411160"/>
                    </a:lnTo>
                    <a:lnTo>
                      <a:pt x="569271" y="1412522"/>
                    </a:lnTo>
                    <a:lnTo>
                      <a:pt x="573211" y="1412831"/>
                    </a:lnTo>
                    <a:lnTo>
                      <a:pt x="573211" y="1415263"/>
                    </a:lnTo>
                    <a:lnTo>
                      <a:pt x="576697" y="1418295"/>
                    </a:lnTo>
                    <a:lnTo>
                      <a:pt x="578059" y="1419657"/>
                    </a:lnTo>
                    <a:lnTo>
                      <a:pt x="582308" y="1420566"/>
                    </a:lnTo>
                    <a:lnTo>
                      <a:pt x="584432" y="1423144"/>
                    </a:lnTo>
                    <a:lnTo>
                      <a:pt x="586865" y="1423906"/>
                    </a:lnTo>
                    <a:lnTo>
                      <a:pt x="589589" y="1422544"/>
                    </a:lnTo>
                    <a:lnTo>
                      <a:pt x="592167" y="1420874"/>
                    </a:lnTo>
                    <a:lnTo>
                      <a:pt x="594146" y="1419512"/>
                    </a:lnTo>
                    <a:lnTo>
                      <a:pt x="595362" y="1416025"/>
                    </a:lnTo>
                    <a:lnTo>
                      <a:pt x="596578" y="1412847"/>
                    </a:lnTo>
                    <a:lnTo>
                      <a:pt x="599302" y="1412993"/>
                    </a:lnTo>
                    <a:lnTo>
                      <a:pt x="600664" y="1410868"/>
                    </a:lnTo>
                    <a:lnTo>
                      <a:pt x="602026" y="1407982"/>
                    </a:lnTo>
                    <a:lnTo>
                      <a:pt x="604751" y="1409960"/>
                    </a:lnTo>
                    <a:lnTo>
                      <a:pt x="607329" y="1410268"/>
                    </a:lnTo>
                    <a:lnTo>
                      <a:pt x="607329" y="1406782"/>
                    </a:lnTo>
                    <a:lnTo>
                      <a:pt x="611578" y="1407090"/>
                    </a:lnTo>
                    <a:lnTo>
                      <a:pt x="617042" y="1407690"/>
                    </a:lnTo>
                    <a:lnTo>
                      <a:pt x="621891" y="1413301"/>
                    </a:lnTo>
                    <a:lnTo>
                      <a:pt x="627501" y="1413155"/>
                    </a:lnTo>
                    <a:lnTo>
                      <a:pt x="628863" y="1412847"/>
                    </a:lnTo>
                    <a:lnTo>
                      <a:pt x="628863" y="1405874"/>
                    </a:lnTo>
                    <a:lnTo>
                      <a:pt x="631896" y="1405874"/>
                    </a:lnTo>
                    <a:lnTo>
                      <a:pt x="635074" y="1406328"/>
                    </a:lnTo>
                    <a:lnTo>
                      <a:pt x="635836" y="1407236"/>
                    </a:lnTo>
                    <a:lnTo>
                      <a:pt x="637344" y="1407236"/>
                    </a:lnTo>
                    <a:lnTo>
                      <a:pt x="639161" y="1405112"/>
                    </a:lnTo>
                    <a:lnTo>
                      <a:pt x="642047" y="1404350"/>
                    </a:lnTo>
                    <a:cubicBezTo>
                      <a:pt x="642047" y="1404350"/>
                      <a:pt x="644171" y="1405712"/>
                      <a:pt x="644625" y="1406020"/>
                    </a:cubicBezTo>
                    <a:cubicBezTo>
                      <a:pt x="645079" y="1406328"/>
                      <a:pt x="646441" y="1408598"/>
                      <a:pt x="646441" y="1408598"/>
                    </a:cubicBezTo>
                    <a:lnTo>
                      <a:pt x="647041" y="1410722"/>
                    </a:lnTo>
                    <a:lnTo>
                      <a:pt x="646279" y="1411939"/>
                    </a:lnTo>
                    <a:lnTo>
                      <a:pt x="647041" y="1415879"/>
                    </a:lnTo>
                    <a:lnTo>
                      <a:pt x="649928" y="1416479"/>
                    </a:lnTo>
                    <a:lnTo>
                      <a:pt x="651598" y="1419512"/>
                    </a:lnTo>
                    <a:lnTo>
                      <a:pt x="659171" y="1421019"/>
                    </a:lnTo>
                    <a:lnTo>
                      <a:pt x="663711" y="1423744"/>
                    </a:lnTo>
                    <a:lnTo>
                      <a:pt x="665073" y="1426014"/>
                    </a:lnTo>
                    <a:lnTo>
                      <a:pt x="670684" y="1425706"/>
                    </a:lnTo>
                    <a:lnTo>
                      <a:pt x="674479" y="1421166"/>
                    </a:lnTo>
                    <a:lnTo>
                      <a:pt x="675532" y="1414647"/>
                    </a:lnTo>
                    <a:lnTo>
                      <a:pt x="678419" y="1414647"/>
                    </a:lnTo>
                    <a:lnTo>
                      <a:pt x="678419" y="1417679"/>
                    </a:lnTo>
                    <a:lnTo>
                      <a:pt x="683121" y="1421311"/>
                    </a:lnTo>
                    <a:lnTo>
                      <a:pt x="685246" y="1422674"/>
                    </a:lnTo>
                    <a:lnTo>
                      <a:pt x="688424" y="1422819"/>
                    </a:lnTo>
                    <a:lnTo>
                      <a:pt x="691764" y="1422057"/>
                    </a:lnTo>
                    <a:lnTo>
                      <a:pt x="693889" y="1420549"/>
                    </a:lnTo>
                    <a:lnTo>
                      <a:pt x="696321" y="1419187"/>
                    </a:lnTo>
                    <a:lnTo>
                      <a:pt x="698591" y="1418279"/>
                    </a:lnTo>
                    <a:lnTo>
                      <a:pt x="702386" y="1417371"/>
                    </a:lnTo>
                    <a:lnTo>
                      <a:pt x="704364" y="1415555"/>
                    </a:lnTo>
                    <a:lnTo>
                      <a:pt x="705580" y="1413431"/>
                    </a:lnTo>
                    <a:lnTo>
                      <a:pt x="706342" y="1410398"/>
                    </a:lnTo>
                    <a:lnTo>
                      <a:pt x="707396" y="1407220"/>
                    </a:lnTo>
                    <a:lnTo>
                      <a:pt x="707396" y="1402517"/>
                    </a:lnTo>
                    <a:lnTo>
                      <a:pt x="709521" y="1402209"/>
                    </a:lnTo>
                    <a:lnTo>
                      <a:pt x="707542" y="1399777"/>
                    </a:lnTo>
                    <a:lnTo>
                      <a:pt x="706180" y="1396745"/>
                    </a:lnTo>
                    <a:lnTo>
                      <a:pt x="701932" y="1395074"/>
                    </a:lnTo>
                    <a:lnTo>
                      <a:pt x="699499" y="1394928"/>
                    </a:lnTo>
                    <a:lnTo>
                      <a:pt x="696613" y="1394928"/>
                    </a:lnTo>
                    <a:lnTo>
                      <a:pt x="694181" y="1394020"/>
                    </a:lnTo>
                    <a:lnTo>
                      <a:pt x="693580" y="1392204"/>
                    </a:lnTo>
                    <a:lnTo>
                      <a:pt x="693580" y="1389772"/>
                    </a:lnTo>
                    <a:lnTo>
                      <a:pt x="688278" y="1389464"/>
                    </a:lnTo>
                    <a:lnTo>
                      <a:pt x="684792" y="1389464"/>
                    </a:lnTo>
                    <a:lnTo>
                      <a:pt x="682667" y="1387485"/>
                    </a:lnTo>
                    <a:lnTo>
                      <a:pt x="685246" y="1384145"/>
                    </a:lnTo>
                    <a:lnTo>
                      <a:pt x="682067" y="1383237"/>
                    </a:lnTo>
                    <a:lnTo>
                      <a:pt x="678127" y="1380058"/>
                    </a:lnTo>
                    <a:lnTo>
                      <a:pt x="674787" y="1377788"/>
                    </a:lnTo>
                    <a:lnTo>
                      <a:pt x="676603" y="1377188"/>
                    </a:lnTo>
                    <a:lnTo>
                      <a:pt x="679489" y="1377042"/>
                    </a:lnTo>
                    <a:lnTo>
                      <a:pt x="685100" y="1372194"/>
                    </a:lnTo>
                    <a:lnTo>
                      <a:pt x="689802" y="1372048"/>
                    </a:lnTo>
                    <a:lnTo>
                      <a:pt x="691164" y="1368707"/>
                    </a:lnTo>
                    <a:lnTo>
                      <a:pt x="693289" y="1368399"/>
                    </a:lnTo>
                    <a:lnTo>
                      <a:pt x="696775" y="1365221"/>
                    </a:lnTo>
                    <a:lnTo>
                      <a:pt x="695413" y="1360681"/>
                    </a:lnTo>
                    <a:lnTo>
                      <a:pt x="692689" y="1359627"/>
                    </a:lnTo>
                    <a:lnTo>
                      <a:pt x="692380" y="1355378"/>
                    </a:lnTo>
                    <a:lnTo>
                      <a:pt x="689656" y="1354162"/>
                    </a:lnTo>
                    <a:lnTo>
                      <a:pt x="689656" y="1351584"/>
                    </a:lnTo>
                    <a:lnTo>
                      <a:pt x="691781" y="1349913"/>
                    </a:lnTo>
                    <a:lnTo>
                      <a:pt x="694051" y="1347935"/>
                    </a:lnTo>
                    <a:lnTo>
                      <a:pt x="696029" y="1345957"/>
                    </a:lnTo>
                    <a:lnTo>
                      <a:pt x="697699" y="1343524"/>
                    </a:lnTo>
                    <a:lnTo>
                      <a:pt x="699824" y="1342162"/>
                    </a:lnTo>
                    <a:lnTo>
                      <a:pt x="703310" y="1342616"/>
                    </a:lnTo>
                    <a:lnTo>
                      <a:pt x="706942" y="1342616"/>
                    </a:lnTo>
                    <a:lnTo>
                      <a:pt x="708304" y="1343670"/>
                    </a:lnTo>
                    <a:lnTo>
                      <a:pt x="710575" y="1342454"/>
                    </a:lnTo>
                    <a:lnTo>
                      <a:pt x="713607" y="1342600"/>
                    </a:lnTo>
                    <a:lnTo>
                      <a:pt x="715423" y="1343962"/>
                    </a:lnTo>
                    <a:lnTo>
                      <a:pt x="718455" y="1343816"/>
                    </a:lnTo>
                    <a:lnTo>
                      <a:pt x="719218" y="1341384"/>
                    </a:lnTo>
                    <a:lnTo>
                      <a:pt x="718455" y="1339260"/>
                    </a:lnTo>
                    <a:lnTo>
                      <a:pt x="715277" y="1338044"/>
                    </a:lnTo>
                    <a:lnTo>
                      <a:pt x="713007" y="1337281"/>
                    </a:lnTo>
                    <a:lnTo>
                      <a:pt x="710121" y="1334395"/>
                    </a:lnTo>
                    <a:lnTo>
                      <a:pt x="708142" y="1334995"/>
                    </a:lnTo>
                    <a:lnTo>
                      <a:pt x="703602" y="1332871"/>
                    </a:lnTo>
                    <a:lnTo>
                      <a:pt x="698899" y="1332725"/>
                    </a:lnTo>
                    <a:lnTo>
                      <a:pt x="697991" y="1329547"/>
                    </a:lnTo>
                    <a:lnTo>
                      <a:pt x="699970" y="1325752"/>
                    </a:lnTo>
                    <a:lnTo>
                      <a:pt x="702548" y="1325752"/>
                    </a:lnTo>
                    <a:lnTo>
                      <a:pt x="704056" y="1327260"/>
                    </a:lnTo>
                    <a:lnTo>
                      <a:pt x="707088" y="1325590"/>
                    </a:lnTo>
                    <a:lnTo>
                      <a:pt x="707542" y="1322249"/>
                    </a:lnTo>
                    <a:lnTo>
                      <a:pt x="704510" y="1322249"/>
                    </a:lnTo>
                    <a:lnTo>
                      <a:pt x="702077" y="1323303"/>
                    </a:lnTo>
                    <a:lnTo>
                      <a:pt x="698899" y="1323303"/>
                    </a:lnTo>
                    <a:lnTo>
                      <a:pt x="698137" y="1321941"/>
                    </a:lnTo>
                    <a:lnTo>
                      <a:pt x="693889" y="1321179"/>
                    </a:lnTo>
                    <a:lnTo>
                      <a:pt x="694034" y="1319509"/>
                    </a:lnTo>
                    <a:lnTo>
                      <a:pt x="699499" y="1315260"/>
                    </a:lnTo>
                    <a:lnTo>
                      <a:pt x="699499" y="1312828"/>
                    </a:lnTo>
                    <a:lnTo>
                      <a:pt x="696159" y="1311466"/>
                    </a:lnTo>
                    <a:lnTo>
                      <a:pt x="696159" y="1309488"/>
                    </a:lnTo>
                    <a:lnTo>
                      <a:pt x="697975" y="1309034"/>
                    </a:lnTo>
                    <a:lnTo>
                      <a:pt x="700408" y="1309796"/>
                    </a:lnTo>
                    <a:lnTo>
                      <a:pt x="701007" y="1307525"/>
                    </a:lnTo>
                    <a:lnTo>
                      <a:pt x="701007" y="1305855"/>
                    </a:lnTo>
                    <a:lnTo>
                      <a:pt x="703586" y="1305255"/>
                    </a:lnTo>
                    <a:lnTo>
                      <a:pt x="705256" y="1305255"/>
                    </a:lnTo>
                    <a:lnTo>
                      <a:pt x="707072" y="1306309"/>
                    </a:lnTo>
                    <a:lnTo>
                      <a:pt x="708580" y="1307071"/>
                    </a:lnTo>
                    <a:lnTo>
                      <a:pt x="711612" y="1307379"/>
                    </a:lnTo>
                    <a:lnTo>
                      <a:pt x="716007" y="1307379"/>
                    </a:lnTo>
                    <a:lnTo>
                      <a:pt x="719947" y="1307071"/>
                    </a:lnTo>
                    <a:lnTo>
                      <a:pt x="722526" y="1306617"/>
                    </a:lnTo>
                    <a:lnTo>
                      <a:pt x="724504" y="1306471"/>
                    </a:lnTo>
                    <a:lnTo>
                      <a:pt x="725412" y="1306617"/>
                    </a:lnTo>
                    <a:lnTo>
                      <a:pt x="725412" y="1309958"/>
                    </a:lnTo>
                    <a:lnTo>
                      <a:pt x="726320" y="1312390"/>
                    </a:lnTo>
                    <a:lnTo>
                      <a:pt x="727682" y="1312698"/>
                    </a:lnTo>
                    <a:lnTo>
                      <a:pt x="728590" y="1311190"/>
                    </a:lnTo>
                    <a:lnTo>
                      <a:pt x="728590" y="1305888"/>
                    </a:lnTo>
                    <a:lnTo>
                      <a:pt x="730407" y="1304834"/>
                    </a:lnTo>
                    <a:lnTo>
                      <a:pt x="732839" y="1304380"/>
                    </a:lnTo>
                    <a:lnTo>
                      <a:pt x="735417" y="1303780"/>
                    </a:lnTo>
                    <a:lnTo>
                      <a:pt x="738304" y="1303926"/>
                    </a:lnTo>
                    <a:lnTo>
                      <a:pt x="739811" y="1303926"/>
                    </a:lnTo>
                    <a:lnTo>
                      <a:pt x="739811" y="1301201"/>
                    </a:lnTo>
                    <a:lnTo>
                      <a:pt x="747546" y="1301055"/>
                    </a:lnTo>
                    <a:lnTo>
                      <a:pt x="752395" y="1298623"/>
                    </a:lnTo>
                    <a:lnTo>
                      <a:pt x="754973" y="1299385"/>
                    </a:lnTo>
                    <a:lnTo>
                      <a:pt x="756027" y="1300439"/>
                    </a:lnTo>
                    <a:lnTo>
                      <a:pt x="758152" y="1300747"/>
                    </a:lnTo>
                    <a:lnTo>
                      <a:pt x="758152" y="1298169"/>
                    </a:lnTo>
                    <a:lnTo>
                      <a:pt x="762546" y="1297261"/>
                    </a:lnTo>
                    <a:lnTo>
                      <a:pt x="767541" y="1296353"/>
                    </a:lnTo>
                    <a:lnTo>
                      <a:pt x="770573" y="1294845"/>
                    </a:lnTo>
                    <a:lnTo>
                      <a:pt x="774205" y="1294537"/>
                    </a:lnTo>
                    <a:lnTo>
                      <a:pt x="778000" y="1293483"/>
                    </a:lnTo>
                    <a:lnTo>
                      <a:pt x="779978" y="1294991"/>
                    </a:lnTo>
                    <a:lnTo>
                      <a:pt x="781194" y="1295899"/>
                    </a:lnTo>
                    <a:lnTo>
                      <a:pt x="782702" y="1295445"/>
                    </a:lnTo>
                    <a:lnTo>
                      <a:pt x="783919" y="1294537"/>
                    </a:lnTo>
                    <a:lnTo>
                      <a:pt x="783318" y="1289380"/>
                    </a:lnTo>
                    <a:lnTo>
                      <a:pt x="786351" y="1287872"/>
                    </a:lnTo>
                    <a:lnTo>
                      <a:pt x="788329" y="1287726"/>
                    </a:lnTo>
                    <a:lnTo>
                      <a:pt x="788329" y="1285294"/>
                    </a:lnTo>
                    <a:lnTo>
                      <a:pt x="791669" y="1285748"/>
                    </a:lnTo>
                    <a:lnTo>
                      <a:pt x="794702" y="1286656"/>
                    </a:lnTo>
                    <a:lnTo>
                      <a:pt x="796372" y="1283477"/>
                    </a:lnTo>
                    <a:lnTo>
                      <a:pt x="798497" y="1282715"/>
                    </a:lnTo>
                    <a:lnTo>
                      <a:pt x="799259" y="1285148"/>
                    </a:lnTo>
                    <a:lnTo>
                      <a:pt x="802437" y="1285456"/>
                    </a:lnTo>
                    <a:lnTo>
                      <a:pt x="810772" y="1282878"/>
                    </a:lnTo>
                    <a:lnTo>
                      <a:pt x="818345" y="1280299"/>
                    </a:lnTo>
                    <a:lnTo>
                      <a:pt x="825171" y="1279391"/>
                    </a:lnTo>
                    <a:lnTo>
                      <a:pt x="826842" y="1277413"/>
                    </a:lnTo>
                    <a:lnTo>
                      <a:pt x="833815" y="1277413"/>
                    </a:lnTo>
                    <a:lnTo>
                      <a:pt x="835793" y="1276051"/>
                    </a:lnTo>
                    <a:lnTo>
                      <a:pt x="837009" y="1273164"/>
                    </a:lnTo>
                    <a:lnTo>
                      <a:pt x="841858" y="1273472"/>
                    </a:lnTo>
                    <a:lnTo>
                      <a:pt x="845944" y="1273472"/>
                    </a:lnTo>
                    <a:lnTo>
                      <a:pt x="846998" y="1269840"/>
                    </a:lnTo>
                    <a:lnTo>
                      <a:pt x="845020" y="1266662"/>
                    </a:lnTo>
                    <a:lnTo>
                      <a:pt x="846073" y="1265300"/>
                    </a:lnTo>
                    <a:lnTo>
                      <a:pt x="851538" y="1265154"/>
                    </a:lnTo>
                    <a:lnTo>
                      <a:pt x="853971" y="1264100"/>
                    </a:lnTo>
                    <a:lnTo>
                      <a:pt x="855641" y="1260921"/>
                    </a:lnTo>
                    <a:lnTo>
                      <a:pt x="855641" y="1259105"/>
                    </a:lnTo>
                    <a:lnTo>
                      <a:pt x="858981" y="1258343"/>
                    </a:lnTo>
                    <a:lnTo>
                      <a:pt x="862322" y="1257435"/>
                    </a:lnTo>
                    <a:lnTo>
                      <a:pt x="864446" y="1257889"/>
                    </a:lnTo>
                    <a:lnTo>
                      <a:pt x="865208" y="1260013"/>
                    </a:lnTo>
                    <a:lnTo>
                      <a:pt x="869457" y="1259705"/>
                    </a:lnTo>
                    <a:lnTo>
                      <a:pt x="871889" y="1259851"/>
                    </a:lnTo>
                    <a:lnTo>
                      <a:pt x="875829" y="1259997"/>
                    </a:lnTo>
                    <a:lnTo>
                      <a:pt x="877954" y="1261667"/>
                    </a:lnTo>
                    <a:lnTo>
                      <a:pt x="880986" y="1264246"/>
                    </a:lnTo>
                    <a:lnTo>
                      <a:pt x="884019" y="1266224"/>
                    </a:lnTo>
                    <a:lnTo>
                      <a:pt x="886451" y="1267132"/>
                    </a:lnTo>
                    <a:lnTo>
                      <a:pt x="888883" y="1264408"/>
                    </a:lnTo>
                    <a:lnTo>
                      <a:pt x="891770" y="1262900"/>
                    </a:lnTo>
                    <a:lnTo>
                      <a:pt x="896926" y="1262592"/>
                    </a:lnTo>
                    <a:lnTo>
                      <a:pt x="898288" y="1262592"/>
                    </a:lnTo>
                    <a:lnTo>
                      <a:pt x="901175" y="1267294"/>
                    </a:lnTo>
                    <a:lnTo>
                      <a:pt x="903153" y="1269727"/>
                    </a:lnTo>
                    <a:lnTo>
                      <a:pt x="903153" y="1274575"/>
                    </a:lnTo>
                    <a:lnTo>
                      <a:pt x="903915" y="1277915"/>
                    </a:lnTo>
                    <a:lnTo>
                      <a:pt x="903915" y="1280948"/>
                    </a:lnTo>
                    <a:lnTo>
                      <a:pt x="906185" y="1282764"/>
                    </a:lnTo>
                    <a:lnTo>
                      <a:pt x="908455" y="1285034"/>
                    </a:lnTo>
                    <a:lnTo>
                      <a:pt x="908455" y="1287012"/>
                    </a:lnTo>
                    <a:lnTo>
                      <a:pt x="906639" y="1287158"/>
                    </a:lnTo>
                    <a:lnTo>
                      <a:pt x="906493" y="1289591"/>
                    </a:lnTo>
                    <a:lnTo>
                      <a:pt x="907093" y="1292169"/>
                    </a:lnTo>
                    <a:lnTo>
                      <a:pt x="907693" y="1294439"/>
                    </a:lnTo>
                    <a:lnTo>
                      <a:pt x="907385" y="1297018"/>
                    </a:lnTo>
                    <a:lnTo>
                      <a:pt x="903299" y="1297163"/>
                    </a:lnTo>
                    <a:lnTo>
                      <a:pt x="904807" y="1299142"/>
                    </a:lnTo>
                    <a:lnTo>
                      <a:pt x="904807" y="1301266"/>
                    </a:lnTo>
                    <a:lnTo>
                      <a:pt x="907077" y="1304298"/>
                    </a:lnTo>
                    <a:lnTo>
                      <a:pt x="908439" y="1304298"/>
                    </a:lnTo>
                    <a:lnTo>
                      <a:pt x="909039" y="1302174"/>
                    </a:lnTo>
                    <a:lnTo>
                      <a:pt x="912980" y="1303082"/>
                    </a:lnTo>
                    <a:lnTo>
                      <a:pt x="913580" y="1304590"/>
                    </a:lnTo>
                    <a:lnTo>
                      <a:pt x="917374" y="1304736"/>
                    </a:lnTo>
                    <a:lnTo>
                      <a:pt x="918590" y="1303520"/>
                    </a:lnTo>
                    <a:lnTo>
                      <a:pt x="918590" y="1299126"/>
                    </a:lnTo>
                    <a:lnTo>
                      <a:pt x="921169" y="1299434"/>
                    </a:lnTo>
                    <a:lnTo>
                      <a:pt x="924509" y="1300796"/>
                    </a:lnTo>
                    <a:lnTo>
                      <a:pt x="926179" y="1302612"/>
                    </a:lnTo>
                    <a:lnTo>
                      <a:pt x="926179" y="1303666"/>
                    </a:lnTo>
                    <a:lnTo>
                      <a:pt x="927687" y="1303358"/>
                    </a:lnTo>
                    <a:lnTo>
                      <a:pt x="927687" y="1302304"/>
                    </a:lnTo>
                    <a:lnTo>
                      <a:pt x="925709" y="1299126"/>
                    </a:lnTo>
                    <a:lnTo>
                      <a:pt x="925109" y="1297763"/>
                    </a:lnTo>
                    <a:lnTo>
                      <a:pt x="923747" y="1295785"/>
                    </a:lnTo>
                    <a:lnTo>
                      <a:pt x="923893" y="1294569"/>
                    </a:lnTo>
                    <a:lnTo>
                      <a:pt x="927687" y="1295785"/>
                    </a:lnTo>
                    <a:lnTo>
                      <a:pt x="929812" y="1297147"/>
                    </a:lnTo>
                    <a:lnTo>
                      <a:pt x="930720" y="1300034"/>
                    </a:lnTo>
                    <a:lnTo>
                      <a:pt x="931482" y="1302466"/>
                    </a:lnTo>
                    <a:lnTo>
                      <a:pt x="932536" y="1303974"/>
                    </a:lnTo>
                    <a:lnTo>
                      <a:pt x="931628" y="1305644"/>
                    </a:lnTo>
                    <a:lnTo>
                      <a:pt x="932536" y="1308677"/>
                    </a:lnTo>
                    <a:lnTo>
                      <a:pt x="932536" y="1310185"/>
                    </a:lnTo>
                    <a:lnTo>
                      <a:pt x="933898" y="1310947"/>
                    </a:lnTo>
                    <a:lnTo>
                      <a:pt x="935260" y="1309731"/>
                    </a:lnTo>
                    <a:lnTo>
                      <a:pt x="938293" y="1309585"/>
                    </a:lnTo>
                    <a:cubicBezTo>
                      <a:pt x="938293" y="1309585"/>
                      <a:pt x="939201" y="1308223"/>
                      <a:pt x="938293" y="1307915"/>
                    </a:cubicBezTo>
                    <a:cubicBezTo>
                      <a:pt x="937384" y="1307607"/>
                      <a:pt x="936168" y="1306861"/>
                      <a:pt x="936168" y="1306861"/>
                    </a:cubicBezTo>
                    <a:lnTo>
                      <a:pt x="935406" y="1303520"/>
                    </a:lnTo>
                    <a:lnTo>
                      <a:pt x="941325" y="1304120"/>
                    </a:lnTo>
                    <a:lnTo>
                      <a:pt x="944049" y="1305936"/>
                    </a:lnTo>
                    <a:lnTo>
                      <a:pt x="945265" y="1306698"/>
                    </a:lnTo>
                    <a:lnTo>
                      <a:pt x="945265" y="1308677"/>
                    </a:lnTo>
                    <a:lnTo>
                      <a:pt x="949060" y="1309277"/>
                    </a:lnTo>
                    <a:lnTo>
                      <a:pt x="953762" y="1310331"/>
                    </a:lnTo>
                    <a:lnTo>
                      <a:pt x="954525" y="1307752"/>
                    </a:lnTo>
                    <a:lnTo>
                      <a:pt x="956957" y="1307898"/>
                    </a:lnTo>
                    <a:lnTo>
                      <a:pt x="956957" y="1305920"/>
                    </a:lnTo>
                    <a:cubicBezTo>
                      <a:pt x="956957" y="1305920"/>
                      <a:pt x="960135" y="1305612"/>
                      <a:pt x="960135" y="1306066"/>
                    </a:cubicBezTo>
                    <a:cubicBezTo>
                      <a:pt x="960135" y="1306520"/>
                      <a:pt x="959081" y="1313039"/>
                      <a:pt x="959081" y="1313039"/>
                    </a:cubicBezTo>
                    <a:lnTo>
                      <a:pt x="953470" y="1313493"/>
                    </a:lnTo>
                    <a:lnTo>
                      <a:pt x="953325" y="1314547"/>
                    </a:lnTo>
                    <a:lnTo>
                      <a:pt x="951962" y="1315763"/>
                    </a:lnTo>
                    <a:lnTo>
                      <a:pt x="951508" y="1318195"/>
                    </a:lnTo>
                    <a:lnTo>
                      <a:pt x="950000" y="1319249"/>
                    </a:lnTo>
                    <a:lnTo>
                      <a:pt x="950000" y="1322590"/>
                    </a:lnTo>
                    <a:lnTo>
                      <a:pt x="952270" y="1324714"/>
                    </a:lnTo>
                    <a:lnTo>
                      <a:pt x="952579" y="1326838"/>
                    </a:lnTo>
                    <a:lnTo>
                      <a:pt x="954395" y="1327438"/>
                    </a:lnTo>
                    <a:lnTo>
                      <a:pt x="956373" y="1324098"/>
                    </a:lnTo>
                    <a:lnTo>
                      <a:pt x="957427" y="1324098"/>
                    </a:lnTo>
                    <a:lnTo>
                      <a:pt x="958481" y="1321828"/>
                    </a:lnTo>
                    <a:lnTo>
                      <a:pt x="961967" y="1321374"/>
                    </a:lnTo>
                    <a:lnTo>
                      <a:pt x="965762" y="1321228"/>
                    </a:lnTo>
                    <a:lnTo>
                      <a:pt x="966670" y="1323206"/>
                    </a:lnTo>
                    <a:lnTo>
                      <a:pt x="969848" y="1323806"/>
                    </a:lnTo>
                    <a:lnTo>
                      <a:pt x="971211" y="1325784"/>
                    </a:lnTo>
                    <a:lnTo>
                      <a:pt x="972265" y="1326693"/>
                    </a:lnTo>
                    <a:lnTo>
                      <a:pt x="974243" y="1324568"/>
                    </a:lnTo>
                    <a:lnTo>
                      <a:pt x="974243" y="1319412"/>
                    </a:lnTo>
                    <a:lnTo>
                      <a:pt x="978183" y="1319412"/>
                    </a:lnTo>
                    <a:lnTo>
                      <a:pt x="978183" y="1317595"/>
                    </a:lnTo>
                    <a:lnTo>
                      <a:pt x="982578" y="1314563"/>
                    </a:lnTo>
                    <a:lnTo>
                      <a:pt x="987734" y="1314563"/>
                    </a:lnTo>
                    <a:lnTo>
                      <a:pt x="992729" y="1310314"/>
                    </a:lnTo>
                    <a:lnTo>
                      <a:pt x="994545" y="1309098"/>
                    </a:lnTo>
                    <a:lnTo>
                      <a:pt x="993183" y="1305758"/>
                    </a:lnTo>
                    <a:lnTo>
                      <a:pt x="996815" y="1303780"/>
                    </a:lnTo>
                    <a:lnTo>
                      <a:pt x="999393" y="1304380"/>
                    </a:lnTo>
                    <a:lnTo>
                      <a:pt x="1008636" y="1299985"/>
                    </a:lnTo>
                    <a:lnTo>
                      <a:pt x="1010145" y="1298931"/>
                    </a:lnTo>
                    <a:lnTo>
                      <a:pt x="1011361" y="1295753"/>
                    </a:lnTo>
                    <a:lnTo>
                      <a:pt x="1014247" y="1295753"/>
                    </a:lnTo>
                    <a:lnTo>
                      <a:pt x="1016971" y="1296807"/>
                    </a:lnTo>
                    <a:lnTo>
                      <a:pt x="1019404" y="1296499"/>
                    </a:lnTo>
                    <a:lnTo>
                      <a:pt x="1021074" y="1293920"/>
                    </a:lnTo>
                    <a:lnTo>
                      <a:pt x="1024414" y="1295736"/>
                    </a:lnTo>
                    <a:lnTo>
                      <a:pt x="1024414" y="1298461"/>
                    </a:lnTo>
                    <a:lnTo>
                      <a:pt x="1021236" y="1303618"/>
                    </a:lnTo>
                    <a:lnTo>
                      <a:pt x="1016842" y="1302855"/>
                    </a:lnTo>
                    <a:lnTo>
                      <a:pt x="1018058" y="1306342"/>
                    </a:lnTo>
                    <a:lnTo>
                      <a:pt x="1017296" y="1307704"/>
                    </a:lnTo>
                    <a:lnTo>
                      <a:pt x="1031241" y="1319833"/>
                    </a:lnTo>
                    <a:lnTo>
                      <a:pt x="1040938" y="1328784"/>
                    </a:lnTo>
                    <a:lnTo>
                      <a:pt x="1046241" y="1333325"/>
                    </a:lnTo>
                    <a:lnTo>
                      <a:pt x="1050181" y="1340443"/>
                    </a:lnTo>
                    <a:lnTo>
                      <a:pt x="1060332" y="1357875"/>
                    </a:lnTo>
                    <a:lnTo>
                      <a:pt x="1067905" y="1371367"/>
                    </a:lnTo>
                    <a:lnTo>
                      <a:pt x="1075478" y="1386221"/>
                    </a:lnTo>
                    <a:lnTo>
                      <a:pt x="1079726" y="1395918"/>
                    </a:lnTo>
                    <a:lnTo>
                      <a:pt x="1088515" y="1413349"/>
                    </a:lnTo>
                    <a:lnTo>
                      <a:pt x="1090024" y="1416690"/>
                    </a:lnTo>
                    <a:lnTo>
                      <a:pt x="1092910" y="1416090"/>
                    </a:lnTo>
                    <a:lnTo>
                      <a:pt x="1093510" y="1413058"/>
                    </a:lnTo>
                    <a:lnTo>
                      <a:pt x="1098974" y="1411387"/>
                    </a:lnTo>
                    <a:lnTo>
                      <a:pt x="1098974" y="1407593"/>
                    </a:lnTo>
                    <a:lnTo>
                      <a:pt x="1097612" y="1403960"/>
                    </a:lnTo>
                    <a:lnTo>
                      <a:pt x="1102461" y="1403360"/>
                    </a:lnTo>
                    <a:lnTo>
                      <a:pt x="1102461" y="1399112"/>
                    </a:lnTo>
                    <a:lnTo>
                      <a:pt x="1105801" y="1400328"/>
                    </a:lnTo>
                    <a:lnTo>
                      <a:pt x="1108980" y="1403360"/>
                    </a:lnTo>
                    <a:lnTo>
                      <a:pt x="1112920" y="1403507"/>
                    </a:lnTo>
                    <a:lnTo>
                      <a:pt x="1113682" y="1406393"/>
                    </a:lnTo>
                    <a:lnTo>
                      <a:pt x="1111558" y="1409571"/>
                    </a:lnTo>
                    <a:lnTo>
                      <a:pt x="1111558" y="1412149"/>
                    </a:lnTo>
                    <a:lnTo>
                      <a:pt x="1117314" y="1411841"/>
                    </a:lnTo>
                    <a:lnTo>
                      <a:pt x="1119293" y="1413349"/>
                    </a:lnTo>
                    <a:lnTo>
                      <a:pt x="1119293" y="1417290"/>
                    </a:lnTo>
                    <a:lnTo>
                      <a:pt x="1123379" y="1418198"/>
                    </a:lnTo>
                    <a:lnTo>
                      <a:pt x="1125357" y="1415928"/>
                    </a:lnTo>
                    <a:lnTo>
                      <a:pt x="1126574" y="1416836"/>
                    </a:lnTo>
                    <a:lnTo>
                      <a:pt x="1130060" y="1416836"/>
                    </a:lnTo>
                    <a:cubicBezTo>
                      <a:pt x="1130514" y="1416836"/>
                      <a:pt x="1133546" y="1418198"/>
                      <a:pt x="1133546" y="1418198"/>
                    </a:cubicBezTo>
                    <a:lnTo>
                      <a:pt x="1137941" y="1418506"/>
                    </a:lnTo>
                    <a:lnTo>
                      <a:pt x="1141882" y="1417906"/>
                    </a:lnTo>
                    <a:lnTo>
                      <a:pt x="1145060" y="1415474"/>
                    </a:lnTo>
                    <a:cubicBezTo>
                      <a:pt x="1145060" y="1415474"/>
                      <a:pt x="1145205" y="1411987"/>
                      <a:pt x="1145968" y="1411987"/>
                    </a:cubicBezTo>
                    <a:cubicBezTo>
                      <a:pt x="1146730" y="1411987"/>
                      <a:pt x="1152486" y="1412133"/>
                      <a:pt x="1152486" y="1412133"/>
                    </a:cubicBezTo>
                    <a:lnTo>
                      <a:pt x="1153249" y="1409701"/>
                    </a:lnTo>
                    <a:lnTo>
                      <a:pt x="1159913" y="1409847"/>
                    </a:lnTo>
                    <a:lnTo>
                      <a:pt x="1162492" y="1411355"/>
                    </a:lnTo>
                    <a:lnTo>
                      <a:pt x="1164762" y="1411663"/>
                    </a:lnTo>
                    <a:lnTo>
                      <a:pt x="1165670" y="1413333"/>
                    </a:lnTo>
                    <a:lnTo>
                      <a:pt x="1169010" y="1414841"/>
                    </a:lnTo>
                    <a:lnTo>
                      <a:pt x="1171281" y="1416820"/>
                    </a:lnTo>
                    <a:lnTo>
                      <a:pt x="1171281" y="1419090"/>
                    </a:lnTo>
                    <a:lnTo>
                      <a:pt x="1175367" y="1423484"/>
                    </a:lnTo>
                    <a:lnTo>
                      <a:pt x="1177345" y="1427425"/>
                    </a:lnTo>
                    <a:lnTo>
                      <a:pt x="1177345" y="1433944"/>
                    </a:lnTo>
                    <a:lnTo>
                      <a:pt x="1181432" y="1434852"/>
                    </a:lnTo>
                    <a:lnTo>
                      <a:pt x="1184918" y="1436214"/>
                    </a:lnTo>
                    <a:lnTo>
                      <a:pt x="1188859" y="1438484"/>
                    </a:lnTo>
                    <a:lnTo>
                      <a:pt x="1193399" y="1440300"/>
                    </a:lnTo>
                    <a:lnTo>
                      <a:pt x="1193399" y="1445003"/>
                    </a:lnTo>
                    <a:lnTo>
                      <a:pt x="1196123" y="1449089"/>
                    </a:lnTo>
                    <a:lnTo>
                      <a:pt x="1199155" y="1452121"/>
                    </a:lnTo>
                    <a:lnTo>
                      <a:pt x="1200664" y="1454100"/>
                    </a:lnTo>
                    <a:lnTo>
                      <a:pt x="1203842" y="1454700"/>
                    </a:lnTo>
                    <a:lnTo>
                      <a:pt x="1206728" y="1455154"/>
                    </a:lnTo>
                    <a:lnTo>
                      <a:pt x="1208852" y="1456370"/>
                    </a:lnTo>
                    <a:lnTo>
                      <a:pt x="1212193" y="1456516"/>
                    </a:lnTo>
                    <a:lnTo>
                      <a:pt x="1212193" y="1458494"/>
                    </a:lnTo>
                    <a:lnTo>
                      <a:pt x="1216896" y="1458640"/>
                    </a:lnTo>
                    <a:lnTo>
                      <a:pt x="1218874" y="1456824"/>
                    </a:lnTo>
                    <a:lnTo>
                      <a:pt x="1218874" y="1455154"/>
                    </a:lnTo>
                    <a:lnTo>
                      <a:pt x="1222506" y="1454392"/>
                    </a:lnTo>
                    <a:lnTo>
                      <a:pt x="1223868" y="1451359"/>
                    </a:lnTo>
                    <a:lnTo>
                      <a:pt x="1225684" y="1448327"/>
                    </a:lnTo>
                    <a:lnTo>
                      <a:pt x="1230225" y="1448781"/>
                    </a:lnTo>
                    <a:cubicBezTo>
                      <a:pt x="1230225" y="1448781"/>
                      <a:pt x="1229917" y="1452121"/>
                      <a:pt x="1229463" y="1452575"/>
                    </a:cubicBezTo>
                    <a:cubicBezTo>
                      <a:pt x="1229009" y="1453029"/>
                      <a:pt x="1225976" y="1454246"/>
                      <a:pt x="1225976" y="1454246"/>
                    </a:cubicBezTo>
                    <a:lnTo>
                      <a:pt x="1226576" y="1455916"/>
                    </a:lnTo>
                    <a:lnTo>
                      <a:pt x="1229609" y="1456516"/>
                    </a:lnTo>
                    <a:lnTo>
                      <a:pt x="1231117" y="1459402"/>
                    </a:lnTo>
                    <a:lnTo>
                      <a:pt x="1232171" y="1460910"/>
                    </a:lnTo>
                    <a:lnTo>
                      <a:pt x="1233225" y="1464251"/>
                    </a:lnTo>
                    <a:lnTo>
                      <a:pt x="1235041" y="1466229"/>
                    </a:lnTo>
                    <a:lnTo>
                      <a:pt x="1240035" y="1466537"/>
                    </a:lnTo>
                    <a:lnTo>
                      <a:pt x="1240035" y="1470624"/>
                    </a:lnTo>
                    <a:lnTo>
                      <a:pt x="1243830" y="1471224"/>
                    </a:lnTo>
                    <a:lnTo>
                      <a:pt x="1244738" y="1469715"/>
                    </a:lnTo>
                    <a:lnTo>
                      <a:pt x="1250495" y="1469115"/>
                    </a:lnTo>
                    <a:lnTo>
                      <a:pt x="1253527" y="1468661"/>
                    </a:lnTo>
                    <a:lnTo>
                      <a:pt x="1256705" y="1465321"/>
                    </a:lnTo>
                    <a:lnTo>
                      <a:pt x="1257921" y="1463959"/>
                    </a:lnTo>
                    <a:lnTo>
                      <a:pt x="1257921" y="1459710"/>
                    </a:lnTo>
                    <a:lnTo>
                      <a:pt x="1267164" y="1458948"/>
                    </a:lnTo>
                    <a:lnTo>
                      <a:pt x="1270797" y="1459710"/>
                    </a:lnTo>
                    <a:lnTo>
                      <a:pt x="1273683" y="1456986"/>
                    </a:lnTo>
                    <a:lnTo>
                      <a:pt x="1275353" y="1459256"/>
                    </a:lnTo>
                    <a:lnTo>
                      <a:pt x="1278840" y="1458202"/>
                    </a:lnTo>
                    <a:lnTo>
                      <a:pt x="1279894" y="1455024"/>
                    </a:lnTo>
                    <a:lnTo>
                      <a:pt x="1283526" y="1454716"/>
                    </a:lnTo>
                    <a:lnTo>
                      <a:pt x="1285196" y="1453208"/>
                    </a:lnTo>
                    <a:lnTo>
                      <a:pt x="1288374" y="1452608"/>
                    </a:lnTo>
                    <a:lnTo>
                      <a:pt x="1289737" y="1450175"/>
                    </a:lnTo>
                    <a:lnTo>
                      <a:pt x="1288829" y="1447743"/>
                    </a:lnTo>
                    <a:lnTo>
                      <a:pt x="1288682" y="1445019"/>
                    </a:lnTo>
                    <a:lnTo>
                      <a:pt x="1289737" y="1444257"/>
                    </a:lnTo>
                    <a:lnTo>
                      <a:pt x="1293369" y="1443949"/>
                    </a:lnTo>
                    <a:lnTo>
                      <a:pt x="1295801" y="1443494"/>
                    </a:lnTo>
                    <a:lnTo>
                      <a:pt x="1295801" y="1440154"/>
                    </a:lnTo>
                    <a:lnTo>
                      <a:pt x="1298380" y="1438792"/>
                    </a:lnTo>
                    <a:lnTo>
                      <a:pt x="1302628" y="1438030"/>
                    </a:lnTo>
                    <a:lnTo>
                      <a:pt x="1305207" y="1435452"/>
                    </a:lnTo>
                    <a:lnTo>
                      <a:pt x="1306568" y="1435452"/>
                    </a:lnTo>
                    <a:cubicBezTo>
                      <a:pt x="1306568" y="1435452"/>
                      <a:pt x="1307331" y="1434544"/>
                      <a:pt x="1307785" y="1434544"/>
                    </a:cubicBezTo>
                    <a:lnTo>
                      <a:pt x="1310963" y="1434544"/>
                    </a:lnTo>
                    <a:lnTo>
                      <a:pt x="1310963" y="1432273"/>
                    </a:lnTo>
                    <a:lnTo>
                      <a:pt x="1314450" y="1431511"/>
                    </a:lnTo>
                    <a:lnTo>
                      <a:pt x="1314450" y="1429241"/>
                    </a:lnTo>
                    <a:lnTo>
                      <a:pt x="1319606" y="1428787"/>
                    </a:lnTo>
                    <a:lnTo>
                      <a:pt x="1322038" y="1427733"/>
                    </a:lnTo>
                    <a:lnTo>
                      <a:pt x="1324309" y="1427133"/>
                    </a:lnTo>
                    <a:lnTo>
                      <a:pt x="1325817" y="1427133"/>
                    </a:lnTo>
                    <a:lnTo>
                      <a:pt x="1325817" y="1425009"/>
                    </a:lnTo>
                    <a:lnTo>
                      <a:pt x="1329903" y="1424409"/>
                    </a:lnTo>
                    <a:lnTo>
                      <a:pt x="1331573" y="1420160"/>
                    </a:lnTo>
                    <a:cubicBezTo>
                      <a:pt x="1331573" y="1420160"/>
                      <a:pt x="1332028" y="1419398"/>
                      <a:pt x="1332481" y="1419252"/>
                    </a:cubicBezTo>
                    <a:cubicBezTo>
                      <a:pt x="1332935" y="1419106"/>
                      <a:pt x="1335368" y="1418944"/>
                      <a:pt x="1335368" y="1418944"/>
                    </a:cubicBezTo>
                    <a:lnTo>
                      <a:pt x="1339616" y="1419706"/>
                    </a:lnTo>
                    <a:lnTo>
                      <a:pt x="1341886" y="1419560"/>
                    </a:lnTo>
                    <a:lnTo>
                      <a:pt x="1344157" y="1414095"/>
                    </a:lnTo>
                    <a:lnTo>
                      <a:pt x="1345665" y="1414095"/>
                    </a:lnTo>
                    <a:cubicBezTo>
                      <a:pt x="1345665" y="1414095"/>
                      <a:pt x="1345811" y="1415912"/>
                      <a:pt x="1346265" y="1416220"/>
                    </a:cubicBezTo>
                    <a:cubicBezTo>
                      <a:pt x="1346719" y="1416528"/>
                      <a:pt x="1349151" y="1416820"/>
                      <a:pt x="1349151" y="1416820"/>
                    </a:cubicBezTo>
                    <a:lnTo>
                      <a:pt x="1350205" y="1418944"/>
                    </a:lnTo>
                    <a:lnTo>
                      <a:pt x="1352475" y="1419852"/>
                    </a:lnTo>
                    <a:lnTo>
                      <a:pt x="1353384" y="1417128"/>
                    </a:lnTo>
                    <a:lnTo>
                      <a:pt x="1355362" y="1416820"/>
                    </a:lnTo>
                    <a:lnTo>
                      <a:pt x="1358848" y="1417274"/>
                    </a:lnTo>
                    <a:lnTo>
                      <a:pt x="1358848" y="1418944"/>
                    </a:lnTo>
                    <a:lnTo>
                      <a:pt x="1357632" y="1420614"/>
                    </a:lnTo>
                    <a:lnTo>
                      <a:pt x="1358232" y="1423046"/>
                    </a:lnTo>
                    <a:lnTo>
                      <a:pt x="1362480" y="1423046"/>
                    </a:lnTo>
                    <a:lnTo>
                      <a:pt x="1366567" y="1422446"/>
                    </a:lnTo>
                    <a:lnTo>
                      <a:pt x="1370815" y="1422446"/>
                    </a:lnTo>
                    <a:lnTo>
                      <a:pt x="1374902" y="1423209"/>
                    </a:lnTo>
                    <a:lnTo>
                      <a:pt x="1378534" y="1423517"/>
                    </a:lnTo>
                    <a:lnTo>
                      <a:pt x="1381875" y="1423517"/>
                    </a:lnTo>
                    <a:lnTo>
                      <a:pt x="1384907" y="1423663"/>
                    </a:lnTo>
                    <a:lnTo>
                      <a:pt x="1386269" y="1425787"/>
                    </a:lnTo>
                    <a:lnTo>
                      <a:pt x="1387031" y="1428511"/>
                    </a:lnTo>
                    <a:lnTo>
                      <a:pt x="1387031" y="1433976"/>
                    </a:lnTo>
                    <a:lnTo>
                      <a:pt x="1389610" y="1437154"/>
                    </a:lnTo>
                    <a:lnTo>
                      <a:pt x="1391588" y="1441403"/>
                    </a:lnTo>
                    <a:lnTo>
                      <a:pt x="1394928" y="1440949"/>
                    </a:lnTo>
                    <a:lnTo>
                      <a:pt x="1399177" y="1440949"/>
                    </a:lnTo>
                    <a:lnTo>
                      <a:pt x="1400393" y="1443073"/>
                    </a:lnTo>
                    <a:lnTo>
                      <a:pt x="1404333" y="1443835"/>
                    </a:lnTo>
                    <a:lnTo>
                      <a:pt x="1407512" y="1443981"/>
                    </a:lnTo>
                    <a:lnTo>
                      <a:pt x="1409944" y="1445343"/>
                    </a:lnTo>
                    <a:lnTo>
                      <a:pt x="1412068" y="1443981"/>
                    </a:lnTo>
                    <a:lnTo>
                      <a:pt x="1414792" y="1443219"/>
                    </a:lnTo>
                    <a:lnTo>
                      <a:pt x="1416009" y="1441711"/>
                    </a:lnTo>
                    <a:lnTo>
                      <a:pt x="1418133" y="1441403"/>
                    </a:lnTo>
                    <a:lnTo>
                      <a:pt x="1419949" y="1443073"/>
                    </a:lnTo>
                    <a:lnTo>
                      <a:pt x="1421003" y="1442311"/>
                    </a:lnTo>
                    <a:lnTo>
                      <a:pt x="1426922" y="1444435"/>
                    </a:lnTo>
                    <a:lnTo>
                      <a:pt x="1428738" y="1446559"/>
                    </a:lnTo>
                    <a:lnTo>
                      <a:pt x="1430100" y="1444889"/>
                    </a:lnTo>
                    <a:lnTo>
                      <a:pt x="1432224" y="1446105"/>
                    </a:lnTo>
                    <a:lnTo>
                      <a:pt x="1434803" y="1444743"/>
                    </a:lnTo>
                    <a:lnTo>
                      <a:pt x="1440559" y="1446722"/>
                    </a:lnTo>
                    <a:lnTo>
                      <a:pt x="1442684" y="1448538"/>
                    </a:lnTo>
                    <a:lnTo>
                      <a:pt x="1445408" y="1450354"/>
                    </a:lnTo>
                    <a:lnTo>
                      <a:pt x="1448440" y="1450208"/>
                    </a:lnTo>
                    <a:lnTo>
                      <a:pt x="1450110" y="1448992"/>
                    </a:lnTo>
                    <a:lnTo>
                      <a:pt x="1452235" y="1447484"/>
                    </a:lnTo>
                    <a:lnTo>
                      <a:pt x="1453143" y="1446576"/>
                    </a:lnTo>
                    <a:lnTo>
                      <a:pt x="1453143" y="1444759"/>
                    </a:lnTo>
                    <a:lnTo>
                      <a:pt x="1455721" y="1443705"/>
                    </a:lnTo>
                    <a:lnTo>
                      <a:pt x="1458607" y="1444613"/>
                    </a:lnTo>
                    <a:lnTo>
                      <a:pt x="1460732" y="1442635"/>
                    </a:lnTo>
                    <a:lnTo>
                      <a:pt x="1461948" y="1441419"/>
                    </a:lnTo>
                    <a:lnTo>
                      <a:pt x="1463310" y="1440965"/>
                    </a:lnTo>
                    <a:lnTo>
                      <a:pt x="1464072" y="1438387"/>
                    </a:lnTo>
                    <a:lnTo>
                      <a:pt x="1467867" y="1432322"/>
                    </a:lnTo>
                    <a:lnTo>
                      <a:pt x="1467104" y="1428981"/>
                    </a:lnTo>
                    <a:lnTo>
                      <a:pt x="1467867" y="1426549"/>
                    </a:lnTo>
                    <a:lnTo>
                      <a:pt x="1464526" y="1423063"/>
                    </a:lnTo>
                    <a:lnTo>
                      <a:pt x="1461640" y="1418360"/>
                    </a:lnTo>
                    <a:lnTo>
                      <a:pt x="1460586" y="1416236"/>
                    </a:lnTo>
                    <a:lnTo>
                      <a:pt x="1462256" y="1414112"/>
                    </a:lnTo>
                    <a:lnTo>
                      <a:pt x="1458624" y="1410479"/>
                    </a:lnTo>
                    <a:lnTo>
                      <a:pt x="1458624" y="1406847"/>
                    </a:lnTo>
                    <a:lnTo>
                      <a:pt x="1459078" y="1404869"/>
                    </a:lnTo>
                    <a:lnTo>
                      <a:pt x="1460132" y="1402144"/>
                    </a:lnTo>
                    <a:lnTo>
                      <a:pt x="1460278" y="1399420"/>
                    </a:lnTo>
                    <a:lnTo>
                      <a:pt x="1461948" y="1396696"/>
                    </a:lnTo>
                    <a:lnTo>
                      <a:pt x="1464526" y="1394572"/>
                    </a:lnTo>
                    <a:lnTo>
                      <a:pt x="1465888" y="1391539"/>
                    </a:lnTo>
                    <a:lnTo>
                      <a:pt x="1467867" y="1389269"/>
                    </a:lnTo>
                    <a:lnTo>
                      <a:pt x="1467867" y="1386999"/>
                    </a:lnTo>
                    <a:lnTo>
                      <a:pt x="1470899" y="1385491"/>
                    </a:lnTo>
                    <a:lnTo>
                      <a:pt x="1472877" y="1383983"/>
                    </a:lnTo>
                    <a:lnTo>
                      <a:pt x="1476672" y="1382167"/>
                    </a:lnTo>
                    <a:lnTo>
                      <a:pt x="1477726" y="1380658"/>
                    </a:lnTo>
                    <a:lnTo>
                      <a:pt x="1477726" y="1378080"/>
                    </a:lnTo>
                    <a:lnTo>
                      <a:pt x="1478780" y="1374902"/>
                    </a:lnTo>
                    <a:lnTo>
                      <a:pt x="1478780" y="1372924"/>
                    </a:lnTo>
                    <a:lnTo>
                      <a:pt x="1481358" y="1372161"/>
                    </a:lnTo>
                    <a:lnTo>
                      <a:pt x="1482574" y="1373832"/>
                    </a:lnTo>
                    <a:lnTo>
                      <a:pt x="1484082" y="1374594"/>
                    </a:lnTo>
                    <a:lnTo>
                      <a:pt x="1486969" y="1375956"/>
                    </a:lnTo>
                    <a:lnTo>
                      <a:pt x="1488023" y="1377934"/>
                    </a:lnTo>
                    <a:lnTo>
                      <a:pt x="1491364" y="1378696"/>
                    </a:lnTo>
                    <a:lnTo>
                      <a:pt x="1496828" y="1379913"/>
                    </a:lnTo>
                    <a:lnTo>
                      <a:pt x="1499098" y="1382183"/>
                    </a:lnTo>
                    <a:lnTo>
                      <a:pt x="1500460" y="1384161"/>
                    </a:lnTo>
                    <a:lnTo>
                      <a:pt x="1503493" y="1385215"/>
                    </a:lnTo>
                    <a:lnTo>
                      <a:pt x="1506379" y="1385215"/>
                    </a:lnTo>
                    <a:lnTo>
                      <a:pt x="1509104" y="1384907"/>
                    </a:lnTo>
                    <a:lnTo>
                      <a:pt x="1515022" y="1385507"/>
                    </a:lnTo>
                    <a:lnTo>
                      <a:pt x="1518654" y="1388085"/>
                    </a:lnTo>
                    <a:lnTo>
                      <a:pt x="1521687" y="1390064"/>
                    </a:lnTo>
                    <a:lnTo>
                      <a:pt x="1523811" y="1390064"/>
                    </a:lnTo>
                    <a:lnTo>
                      <a:pt x="1523811" y="1390972"/>
                    </a:lnTo>
                    <a:lnTo>
                      <a:pt x="1525790" y="1391572"/>
                    </a:lnTo>
                    <a:lnTo>
                      <a:pt x="1527298" y="1392934"/>
                    </a:lnTo>
                    <a:lnTo>
                      <a:pt x="1530022" y="1393534"/>
                    </a:lnTo>
                    <a:lnTo>
                      <a:pt x="1531384" y="1395204"/>
                    </a:lnTo>
                    <a:lnTo>
                      <a:pt x="1533508" y="1394442"/>
                    </a:lnTo>
                    <a:lnTo>
                      <a:pt x="1534562" y="1393680"/>
                    </a:lnTo>
                    <a:lnTo>
                      <a:pt x="1536232" y="1394588"/>
                    </a:lnTo>
                    <a:lnTo>
                      <a:pt x="1537141" y="1395642"/>
                    </a:lnTo>
                    <a:lnTo>
                      <a:pt x="1539573" y="1395642"/>
                    </a:lnTo>
                    <a:lnTo>
                      <a:pt x="1541843" y="1396096"/>
                    </a:lnTo>
                    <a:lnTo>
                      <a:pt x="1545021" y="1397312"/>
                    </a:lnTo>
                    <a:lnTo>
                      <a:pt x="1546838" y="1398528"/>
                    </a:lnTo>
                    <a:lnTo>
                      <a:pt x="1546838" y="1401561"/>
                    </a:lnTo>
                    <a:lnTo>
                      <a:pt x="1548054" y="1403993"/>
                    </a:lnTo>
                    <a:lnTo>
                      <a:pt x="1547292" y="1407025"/>
                    </a:lnTo>
                    <a:lnTo>
                      <a:pt x="1549416" y="1412182"/>
                    </a:lnTo>
                    <a:lnTo>
                      <a:pt x="1549416" y="1415976"/>
                    </a:lnTo>
                    <a:lnTo>
                      <a:pt x="1551686" y="1419917"/>
                    </a:lnTo>
                    <a:lnTo>
                      <a:pt x="1555773" y="1424165"/>
                    </a:lnTo>
                    <a:lnTo>
                      <a:pt x="1556989" y="1426890"/>
                    </a:lnTo>
                    <a:lnTo>
                      <a:pt x="1558659" y="1429468"/>
                    </a:lnTo>
                    <a:lnTo>
                      <a:pt x="1561383" y="1430830"/>
                    </a:lnTo>
                    <a:lnTo>
                      <a:pt x="1563653" y="1432046"/>
                    </a:lnTo>
                    <a:lnTo>
                      <a:pt x="1566994" y="1432500"/>
                    </a:lnTo>
                    <a:lnTo>
                      <a:pt x="1569118" y="1431900"/>
                    </a:lnTo>
                    <a:lnTo>
                      <a:pt x="1570172" y="1432500"/>
                    </a:lnTo>
                    <a:lnTo>
                      <a:pt x="1570172" y="1435079"/>
                    </a:lnTo>
                    <a:lnTo>
                      <a:pt x="1571388" y="1436441"/>
                    </a:lnTo>
                    <a:lnTo>
                      <a:pt x="1573820" y="1435987"/>
                    </a:lnTo>
                    <a:lnTo>
                      <a:pt x="1577307" y="1436749"/>
                    </a:lnTo>
                    <a:lnTo>
                      <a:pt x="1578069" y="1437657"/>
                    </a:lnTo>
                    <a:lnTo>
                      <a:pt x="1580339" y="1437965"/>
                    </a:lnTo>
                    <a:lnTo>
                      <a:pt x="1582464" y="1437057"/>
                    </a:lnTo>
                    <a:lnTo>
                      <a:pt x="1584442" y="1436295"/>
                    </a:lnTo>
                    <a:lnTo>
                      <a:pt x="1587782" y="1437803"/>
                    </a:lnTo>
                    <a:lnTo>
                      <a:pt x="1590507" y="1436895"/>
                    </a:lnTo>
                    <a:lnTo>
                      <a:pt x="1592485" y="1434170"/>
                    </a:lnTo>
                    <a:lnTo>
                      <a:pt x="1595371" y="1432808"/>
                    </a:lnTo>
                    <a:lnTo>
                      <a:pt x="1600528" y="1431300"/>
                    </a:lnTo>
                    <a:lnTo>
                      <a:pt x="1602798" y="1429630"/>
                    </a:lnTo>
                    <a:lnTo>
                      <a:pt x="1606138" y="1429176"/>
                    </a:lnTo>
                    <a:lnTo>
                      <a:pt x="1609479" y="1429630"/>
                    </a:lnTo>
                    <a:lnTo>
                      <a:pt x="1612966" y="1427506"/>
                    </a:lnTo>
                    <a:lnTo>
                      <a:pt x="1616144" y="1427652"/>
                    </a:lnTo>
                    <a:lnTo>
                      <a:pt x="1617814" y="1428106"/>
                    </a:lnTo>
                    <a:lnTo>
                      <a:pt x="1624641" y="1428106"/>
                    </a:lnTo>
                    <a:lnTo>
                      <a:pt x="1628727" y="1430538"/>
                    </a:lnTo>
                    <a:lnTo>
                      <a:pt x="1631614" y="1431754"/>
                    </a:lnTo>
                    <a:lnTo>
                      <a:pt x="1634646" y="1431900"/>
                    </a:lnTo>
                    <a:lnTo>
                      <a:pt x="1637824" y="1431446"/>
                    </a:lnTo>
                    <a:lnTo>
                      <a:pt x="1640857" y="1431592"/>
                    </a:lnTo>
                    <a:lnTo>
                      <a:pt x="1643743" y="1433100"/>
                    </a:lnTo>
                    <a:lnTo>
                      <a:pt x="1646013" y="1434608"/>
                    </a:lnTo>
                    <a:lnTo>
                      <a:pt x="1648591" y="1436587"/>
                    </a:lnTo>
                    <a:lnTo>
                      <a:pt x="1648591" y="1439165"/>
                    </a:lnTo>
                    <a:lnTo>
                      <a:pt x="1650862" y="1441597"/>
                    </a:lnTo>
                    <a:lnTo>
                      <a:pt x="1654040" y="1441905"/>
                    </a:lnTo>
                    <a:lnTo>
                      <a:pt x="1657526" y="1442959"/>
                    </a:lnTo>
                    <a:lnTo>
                      <a:pt x="1661013" y="1443559"/>
                    </a:lnTo>
                    <a:lnTo>
                      <a:pt x="1663899" y="1443414"/>
                    </a:lnTo>
                    <a:lnTo>
                      <a:pt x="1667985" y="1444322"/>
                    </a:lnTo>
                    <a:lnTo>
                      <a:pt x="1667985" y="1450694"/>
                    </a:lnTo>
                    <a:lnTo>
                      <a:pt x="1668894" y="1452673"/>
                    </a:lnTo>
                    <a:lnTo>
                      <a:pt x="1668894" y="1454489"/>
                    </a:lnTo>
                    <a:lnTo>
                      <a:pt x="1671618" y="1455705"/>
                    </a:lnTo>
                    <a:lnTo>
                      <a:pt x="1674504" y="1457521"/>
                    </a:lnTo>
                    <a:lnTo>
                      <a:pt x="1676012" y="1460245"/>
                    </a:lnTo>
                    <a:lnTo>
                      <a:pt x="1677682" y="1462062"/>
                    </a:lnTo>
                    <a:lnTo>
                      <a:pt x="1679498" y="1463424"/>
                    </a:lnTo>
                    <a:lnTo>
                      <a:pt x="1684201" y="1463732"/>
                    </a:lnTo>
                    <a:lnTo>
                      <a:pt x="1689812" y="1463732"/>
                    </a:lnTo>
                    <a:lnTo>
                      <a:pt x="1692698" y="1463586"/>
                    </a:lnTo>
                    <a:lnTo>
                      <a:pt x="1695876" y="1463732"/>
                    </a:lnTo>
                    <a:lnTo>
                      <a:pt x="1700417" y="1467526"/>
                    </a:lnTo>
                    <a:lnTo>
                      <a:pt x="1705720" y="1467526"/>
                    </a:lnTo>
                    <a:lnTo>
                      <a:pt x="1712384" y="1468743"/>
                    </a:lnTo>
                    <a:lnTo>
                      <a:pt x="1715562" y="1469051"/>
                    </a:lnTo>
                    <a:lnTo>
                      <a:pt x="1717995" y="1467072"/>
                    </a:lnTo>
                    <a:lnTo>
                      <a:pt x="1721173" y="1468288"/>
                    </a:lnTo>
                    <a:lnTo>
                      <a:pt x="1725713" y="1468743"/>
                    </a:lnTo>
                    <a:lnTo>
                      <a:pt x="1728146" y="1467688"/>
                    </a:lnTo>
                    <a:lnTo>
                      <a:pt x="1732540" y="1466018"/>
                    </a:lnTo>
                    <a:lnTo>
                      <a:pt x="1737697" y="1464202"/>
                    </a:lnTo>
                    <a:lnTo>
                      <a:pt x="1741637" y="1463894"/>
                    </a:lnTo>
                    <a:lnTo>
                      <a:pt x="1744670" y="1461770"/>
                    </a:lnTo>
                    <a:lnTo>
                      <a:pt x="1749518" y="1462370"/>
                    </a:lnTo>
                    <a:lnTo>
                      <a:pt x="1756637" y="1458883"/>
                    </a:lnTo>
                    <a:lnTo>
                      <a:pt x="1759977" y="1457975"/>
                    </a:lnTo>
                    <a:lnTo>
                      <a:pt x="1765134" y="1457975"/>
                    </a:lnTo>
                    <a:lnTo>
                      <a:pt x="1768929" y="1457667"/>
                    </a:lnTo>
                    <a:lnTo>
                      <a:pt x="1771199" y="1456159"/>
                    </a:lnTo>
                    <a:lnTo>
                      <a:pt x="1773177" y="1454181"/>
                    </a:lnTo>
                    <a:lnTo>
                      <a:pt x="1774847" y="1451294"/>
                    </a:lnTo>
                    <a:lnTo>
                      <a:pt x="1776356" y="1448716"/>
                    </a:lnTo>
                    <a:lnTo>
                      <a:pt x="1782274" y="1443251"/>
                    </a:lnTo>
                    <a:lnTo>
                      <a:pt x="1786069" y="1442651"/>
                    </a:lnTo>
                    <a:lnTo>
                      <a:pt x="1787431" y="1439927"/>
                    </a:lnTo>
                    <a:lnTo>
                      <a:pt x="1790917" y="1438711"/>
                    </a:lnTo>
                    <a:lnTo>
                      <a:pt x="1796382" y="1434916"/>
                    </a:lnTo>
                    <a:lnTo>
                      <a:pt x="1798960" y="1434008"/>
                    </a:lnTo>
                    <a:lnTo>
                      <a:pt x="1802138" y="1434608"/>
                    </a:lnTo>
                    <a:lnTo>
                      <a:pt x="1805771" y="1435062"/>
                    </a:lnTo>
                    <a:lnTo>
                      <a:pt x="1810019" y="1434916"/>
                    </a:lnTo>
                    <a:lnTo>
                      <a:pt x="1812744" y="1436895"/>
                    </a:lnTo>
                    <a:lnTo>
                      <a:pt x="1815176" y="1439165"/>
                    </a:lnTo>
                    <a:lnTo>
                      <a:pt x="1817154" y="1441143"/>
                    </a:lnTo>
                    <a:lnTo>
                      <a:pt x="1818662" y="1443414"/>
                    </a:lnTo>
                    <a:cubicBezTo>
                      <a:pt x="1818662" y="1443414"/>
                      <a:pt x="1820170" y="1444014"/>
                      <a:pt x="1820933" y="1444322"/>
                    </a:cubicBezTo>
                    <a:cubicBezTo>
                      <a:pt x="1821695" y="1444630"/>
                      <a:pt x="1824565" y="1445376"/>
                      <a:pt x="1824565" y="1445376"/>
                    </a:cubicBezTo>
                    <a:lnTo>
                      <a:pt x="1827289" y="1445684"/>
                    </a:lnTo>
                    <a:lnTo>
                      <a:pt x="1829868" y="1445084"/>
                    </a:lnTo>
                    <a:lnTo>
                      <a:pt x="1832754" y="1443722"/>
                    </a:lnTo>
                    <a:lnTo>
                      <a:pt x="1835186" y="1442505"/>
                    </a:lnTo>
                    <a:lnTo>
                      <a:pt x="1837618" y="1442359"/>
                    </a:lnTo>
                    <a:lnTo>
                      <a:pt x="1840505" y="1442359"/>
                    </a:lnTo>
                    <a:lnTo>
                      <a:pt x="1843845" y="1443122"/>
                    </a:lnTo>
                    <a:lnTo>
                      <a:pt x="1846424" y="1444338"/>
                    </a:lnTo>
                    <a:lnTo>
                      <a:pt x="1848094" y="1445846"/>
                    </a:lnTo>
                    <a:lnTo>
                      <a:pt x="1849002" y="1447516"/>
                    </a:lnTo>
                    <a:lnTo>
                      <a:pt x="1852796" y="1450240"/>
                    </a:lnTo>
                    <a:lnTo>
                      <a:pt x="1856883" y="1452219"/>
                    </a:lnTo>
                    <a:lnTo>
                      <a:pt x="1860369" y="1454035"/>
                    </a:lnTo>
                    <a:lnTo>
                      <a:pt x="1863094" y="1454489"/>
                    </a:lnTo>
                    <a:lnTo>
                      <a:pt x="1865980" y="1455251"/>
                    </a:lnTo>
                    <a:lnTo>
                      <a:pt x="1869466" y="1456013"/>
                    </a:lnTo>
                    <a:lnTo>
                      <a:pt x="1870828" y="1456613"/>
                    </a:lnTo>
                    <a:lnTo>
                      <a:pt x="1874007" y="1456759"/>
                    </a:lnTo>
                    <a:lnTo>
                      <a:pt x="1877639" y="1453873"/>
                    </a:lnTo>
                    <a:lnTo>
                      <a:pt x="1881271" y="1451602"/>
                    </a:lnTo>
                    <a:lnTo>
                      <a:pt x="1884450" y="1448878"/>
                    </a:lnTo>
                    <a:lnTo>
                      <a:pt x="1887482" y="1446754"/>
                    </a:lnTo>
                    <a:lnTo>
                      <a:pt x="1892330" y="1444176"/>
                    </a:lnTo>
                    <a:lnTo>
                      <a:pt x="1895817" y="1443268"/>
                    </a:lnTo>
                    <a:lnTo>
                      <a:pt x="1899449" y="1441905"/>
                    </a:lnTo>
                    <a:lnTo>
                      <a:pt x="1902790" y="1439181"/>
                    </a:lnTo>
                    <a:lnTo>
                      <a:pt x="1902790" y="1436295"/>
                    </a:lnTo>
                    <a:lnTo>
                      <a:pt x="1903552" y="1431138"/>
                    </a:lnTo>
                    <a:lnTo>
                      <a:pt x="1899465" y="1430538"/>
                    </a:lnTo>
                    <a:lnTo>
                      <a:pt x="1899011" y="1429630"/>
                    </a:lnTo>
                    <a:lnTo>
                      <a:pt x="1900228" y="1427052"/>
                    </a:lnTo>
                    <a:lnTo>
                      <a:pt x="1901444" y="1424165"/>
                    </a:lnTo>
                    <a:lnTo>
                      <a:pt x="1902352" y="1422187"/>
                    </a:lnTo>
                    <a:lnTo>
                      <a:pt x="1906292" y="1418555"/>
                    </a:lnTo>
                    <a:lnTo>
                      <a:pt x="1906292" y="1413252"/>
                    </a:lnTo>
                    <a:lnTo>
                      <a:pt x="1910541" y="1408404"/>
                    </a:lnTo>
                    <a:lnTo>
                      <a:pt x="1913719" y="1400669"/>
                    </a:lnTo>
                    <a:lnTo>
                      <a:pt x="1915227" y="1395674"/>
                    </a:lnTo>
                    <a:lnTo>
                      <a:pt x="1917497" y="1390664"/>
                    </a:lnTo>
                    <a:lnTo>
                      <a:pt x="1919475" y="1387631"/>
                    </a:lnTo>
                    <a:lnTo>
                      <a:pt x="1921908" y="1385199"/>
                    </a:lnTo>
                    <a:lnTo>
                      <a:pt x="1925248" y="1382021"/>
                    </a:lnTo>
                    <a:lnTo>
                      <a:pt x="1928427" y="1379750"/>
                    </a:lnTo>
                    <a:lnTo>
                      <a:pt x="1931151" y="1378242"/>
                    </a:lnTo>
                    <a:lnTo>
                      <a:pt x="1931751" y="1376572"/>
                    </a:lnTo>
                    <a:lnTo>
                      <a:pt x="1931751" y="1375064"/>
                    </a:lnTo>
                    <a:lnTo>
                      <a:pt x="1932659" y="1372340"/>
                    </a:lnTo>
                    <a:lnTo>
                      <a:pt x="1932659" y="1368399"/>
                    </a:lnTo>
                    <a:lnTo>
                      <a:pt x="1930081" y="1365821"/>
                    </a:lnTo>
                    <a:lnTo>
                      <a:pt x="1931589" y="1358848"/>
                    </a:lnTo>
                    <a:lnTo>
                      <a:pt x="1926740" y="1355362"/>
                    </a:lnTo>
                    <a:lnTo>
                      <a:pt x="1922346" y="1355362"/>
                    </a:lnTo>
                    <a:lnTo>
                      <a:pt x="1920984" y="1357178"/>
                    </a:lnTo>
                    <a:lnTo>
                      <a:pt x="1917189" y="1357324"/>
                    </a:lnTo>
                    <a:lnTo>
                      <a:pt x="1917789" y="1352622"/>
                    </a:lnTo>
                    <a:lnTo>
                      <a:pt x="1917789" y="1350643"/>
                    </a:lnTo>
                    <a:lnTo>
                      <a:pt x="1922638" y="1347465"/>
                    </a:lnTo>
                    <a:lnTo>
                      <a:pt x="1930518" y="1338222"/>
                    </a:lnTo>
                    <a:lnTo>
                      <a:pt x="1932643" y="1335952"/>
                    </a:lnTo>
                    <a:lnTo>
                      <a:pt x="1934459" y="1332773"/>
                    </a:lnTo>
                    <a:lnTo>
                      <a:pt x="1940524" y="1332465"/>
                    </a:lnTo>
                    <a:lnTo>
                      <a:pt x="1944918" y="1332465"/>
                    </a:lnTo>
                    <a:lnTo>
                      <a:pt x="1950983" y="1329741"/>
                    </a:lnTo>
                    <a:lnTo>
                      <a:pt x="1954323" y="1328525"/>
                    </a:lnTo>
                    <a:lnTo>
                      <a:pt x="1960388" y="1328217"/>
                    </a:lnTo>
                    <a:lnTo>
                      <a:pt x="1964328" y="1326238"/>
                    </a:lnTo>
                    <a:lnTo>
                      <a:pt x="1967669" y="1326838"/>
                    </a:lnTo>
                    <a:lnTo>
                      <a:pt x="1974042" y="1327292"/>
                    </a:lnTo>
                    <a:lnTo>
                      <a:pt x="1979344" y="1325168"/>
                    </a:lnTo>
                    <a:lnTo>
                      <a:pt x="1981922" y="1324860"/>
                    </a:lnTo>
                    <a:cubicBezTo>
                      <a:pt x="1981922" y="1324860"/>
                      <a:pt x="1983138" y="1323498"/>
                      <a:pt x="1983593" y="1323498"/>
                    </a:cubicBezTo>
                    <a:cubicBezTo>
                      <a:pt x="1984047" y="1323498"/>
                      <a:pt x="1987987" y="1324260"/>
                      <a:pt x="1987987" y="1324260"/>
                    </a:cubicBezTo>
                    <a:lnTo>
                      <a:pt x="1989966" y="1323352"/>
                    </a:lnTo>
                    <a:lnTo>
                      <a:pt x="1992090" y="1323498"/>
                    </a:lnTo>
                    <a:cubicBezTo>
                      <a:pt x="1992090" y="1323498"/>
                      <a:pt x="1992690" y="1324714"/>
                      <a:pt x="1993452" y="1325168"/>
                    </a:cubicBezTo>
                    <a:cubicBezTo>
                      <a:pt x="1994214" y="1325622"/>
                      <a:pt x="1997701" y="1325930"/>
                      <a:pt x="1997701" y="1325930"/>
                    </a:cubicBezTo>
                    <a:lnTo>
                      <a:pt x="2001787" y="1330179"/>
                    </a:lnTo>
                    <a:lnTo>
                      <a:pt x="2005273" y="1330179"/>
                    </a:lnTo>
                    <a:lnTo>
                      <a:pt x="2009067" y="1334719"/>
                    </a:lnTo>
                    <a:lnTo>
                      <a:pt x="2013608" y="1335627"/>
                    </a:lnTo>
                    <a:lnTo>
                      <a:pt x="2014824" y="1337135"/>
                    </a:lnTo>
                    <a:lnTo>
                      <a:pt x="2016948" y="1337589"/>
                    </a:lnTo>
                    <a:lnTo>
                      <a:pt x="2017857" y="1339260"/>
                    </a:lnTo>
                    <a:lnTo>
                      <a:pt x="2018619" y="1336373"/>
                    </a:lnTo>
                    <a:lnTo>
                      <a:pt x="2024683" y="1335319"/>
                    </a:lnTo>
                    <a:lnTo>
                      <a:pt x="2028316" y="1338660"/>
                    </a:lnTo>
                    <a:lnTo>
                      <a:pt x="2030894" y="1340638"/>
                    </a:lnTo>
                    <a:lnTo>
                      <a:pt x="2032564" y="1340638"/>
                    </a:lnTo>
                    <a:lnTo>
                      <a:pt x="2035905" y="1343670"/>
                    </a:lnTo>
                    <a:lnTo>
                      <a:pt x="2034688" y="1345178"/>
                    </a:lnTo>
                    <a:lnTo>
                      <a:pt x="2034234" y="1347903"/>
                    </a:lnTo>
                    <a:lnTo>
                      <a:pt x="2038029" y="1347303"/>
                    </a:lnTo>
                    <a:lnTo>
                      <a:pt x="2039845" y="1350789"/>
                    </a:lnTo>
                    <a:lnTo>
                      <a:pt x="2042569" y="1352767"/>
                    </a:lnTo>
                    <a:lnTo>
                      <a:pt x="2040753" y="1354129"/>
                    </a:lnTo>
                    <a:lnTo>
                      <a:pt x="2040753" y="1357470"/>
                    </a:lnTo>
                    <a:lnTo>
                      <a:pt x="2043478" y="1357470"/>
                    </a:lnTo>
                    <a:lnTo>
                      <a:pt x="2045148" y="1359140"/>
                    </a:lnTo>
                    <a:lnTo>
                      <a:pt x="2045148" y="1360956"/>
                    </a:lnTo>
                    <a:lnTo>
                      <a:pt x="2046964" y="1361556"/>
                    </a:lnTo>
                    <a:lnTo>
                      <a:pt x="2048634" y="1364735"/>
                    </a:lnTo>
                    <a:lnTo>
                      <a:pt x="2047580" y="1366243"/>
                    </a:lnTo>
                    <a:lnTo>
                      <a:pt x="2048634" y="1367459"/>
                    </a:lnTo>
                    <a:lnTo>
                      <a:pt x="2047272" y="1369437"/>
                    </a:lnTo>
                    <a:lnTo>
                      <a:pt x="2052737" y="1372615"/>
                    </a:lnTo>
                    <a:lnTo>
                      <a:pt x="2051829" y="1375956"/>
                    </a:lnTo>
                    <a:lnTo>
                      <a:pt x="2050612" y="1376410"/>
                    </a:lnTo>
                    <a:lnTo>
                      <a:pt x="2052737" y="1383237"/>
                    </a:lnTo>
                    <a:lnTo>
                      <a:pt x="2055769" y="1388085"/>
                    </a:lnTo>
                    <a:lnTo>
                      <a:pt x="2055169" y="1390356"/>
                    </a:lnTo>
                    <a:lnTo>
                      <a:pt x="2057893" y="1392626"/>
                    </a:lnTo>
                    <a:cubicBezTo>
                      <a:pt x="2057893" y="1392626"/>
                      <a:pt x="2056677" y="1395658"/>
                      <a:pt x="2057131" y="1395658"/>
                    </a:cubicBezTo>
                    <a:cubicBezTo>
                      <a:pt x="2057585" y="1395658"/>
                      <a:pt x="2059710" y="1397166"/>
                      <a:pt x="2059710" y="1397166"/>
                    </a:cubicBezTo>
                    <a:lnTo>
                      <a:pt x="2060926" y="1400798"/>
                    </a:lnTo>
                    <a:lnTo>
                      <a:pt x="2059872" y="1403685"/>
                    </a:lnTo>
                    <a:lnTo>
                      <a:pt x="2060926" y="1408225"/>
                    </a:lnTo>
                    <a:lnTo>
                      <a:pt x="2064104" y="1413220"/>
                    </a:lnTo>
                    <a:lnTo>
                      <a:pt x="2066536" y="1416852"/>
                    </a:lnTo>
                    <a:lnTo>
                      <a:pt x="2068207" y="1419739"/>
                    </a:lnTo>
                    <a:cubicBezTo>
                      <a:pt x="2068207" y="1419739"/>
                      <a:pt x="2069114" y="1423079"/>
                      <a:pt x="2069114" y="1423533"/>
                    </a:cubicBezTo>
                    <a:cubicBezTo>
                      <a:pt x="2069114" y="1423987"/>
                      <a:pt x="2067298" y="1426711"/>
                      <a:pt x="2067298" y="1426711"/>
                    </a:cubicBezTo>
                    <a:lnTo>
                      <a:pt x="2069114" y="1428836"/>
                    </a:lnTo>
                    <a:lnTo>
                      <a:pt x="2069114" y="1431560"/>
                    </a:lnTo>
                    <a:lnTo>
                      <a:pt x="2069877" y="1433538"/>
                    </a:lnTo>
                    <a:lnTo>
                      <a:pt x="2074271" y="1435516"/>
                    </a:lnTo>
                    <a:lnTo>
                      <a:pt x="2072455" y="1439765"/>
                    </a:lnTo>
                    <a:lnTo>
                      <a:pt x="2071401" y="1442035"/>
                    </a:lnTo>
                    <a:lnTo>
                      <a:pt x="2072309" y="1444468"/>
                    </a:lnTo>
                    <a:lnTo>
                      <a:pt x="2072617" y="1446592"/>
                    </a:lnTo>
                    <a:lnTo>
                      <a:pt x="2072617" y="1448716"/>
                    </a:lnTo>
                    <a:lnTo>
                      <a:pt x="2075341" y="1449624"/>
                    </a:lnTo>
                    <a:lnTo>
                      <a:pt x="2075341" y="1451748"/>
                    </a:lnTo>
                    <a:lnTo>
                      <a:pt x="2077320" y="1454181"/>
                    </a:lnTo>
                    <a:lnTo>
                      <a:pt x="2078374" y="1456159"/>
                    </a:lnTo>
                    <a:lnTo>
                      <a:pt x="2080498" y="1456159"/>
                    </a:lnTo>
                    <a:lnTo>
                      <a:pt x="2081552" y="1455105"/>
                    </a:lnTo>
                    <a:lnTo>
                      <a:pt x="2082914" y="1456775"/>
                    </a:lnTo>
                    <a:lnTo>
                      <a:pt x="2089433" y="1457375"/>
                    </a:lnTo>
                    <a:lnTo>
                      <a:pt x="2090941" y="1455251"/>
                    </a:lnTo>
                    <a:lnTo>
                      <a:pt x="2095790" y="1455559"/>
                    </a:lnTo>
                    <a:lnTo>
                      <a:pt x="2096552" y="1456921"/>
                    </a:lnTo>
                    <a:lnTo>
                      <a:pt x="2097768" y="1456013"/>
                    </a:lnTo>
                    <a:lnTo>
                      <a:pt x="2097768" y="1458591"/>
                    </a:lnTo>
                    <a:lnTo>
                      <a:pt x="2101400" y="1459499"/>
                    </a:lnTo>
                    <a:lnTo>
                      <a:pt x="2103216" y="1460553"/>
                    </a:lnTo>
                    <a:lnTo>
                      <a:pt x="2104271" y="1462824"/>
                    </a:lnTo>
                    <a:lnTo>
                      <a:pt x="2107303" y="1461608"/>
                    </a:lnTo>
                    <a:lnTo>
                      <a:pt x="2110481" y="1462824"/>
                    </a:lnTo>
                    <a:lnTo>
                      <a:pt x="2111843" y="1460700"/>
                    </a:lnTo>
                    <a:lnTo>
                      <a:pt x="2114113" y="1460700"/>
                    </a:lnTo>
                    <a:lnTo>
                      <a:pt x="2114113" y="1465094"/>
                    </a:lnTo>
                    <a:lnTo>
                      <a:pt x="2118054" y="1465548"/>
                    </a:lnTo>
                    <a:lnTo>
                      <a:pt x="2118054" y="1467980"/>
                    </a:lnTo>
                    <a:lnTo>
                      <a:pt x="2120324" y="1468888"/>
                    </a:lnTo>
                    <a:lnTo>
                      <a:pt x="2121540" y="1471159"/>
                    </a:lnTo>
                    <a:lnTo>
                      <a:pt x="2126081" y="1476007"/>
                    </a:lnTo>
                    <a:lnTo>
                      <a:pt x="2128205" y="1477823"/>
                    </a:lnTo>
                    <a:lnTo>
                      <a:pt x="2130329" y="1477969"/>
                    </a:lnTo>
                    <a:lnTo>
                      <a:pt x="2132145" y="1476915"/>
                    </a:lnTo>
                    <a:lnTo>
                      <a:pt x="2134270" y="1478277"/>
                    </a:lnTo>
                    <a:lnTo>
                      <a:pt x="2137302" y="1478423"/>
                    </a:lnTo>
                    <a:lnTo>
                      <a:pt x="2134869" y="1486158"/>
                    </a:lnTo>
                    <a:lnTo>
                      <a:pt x="2136377" y="1487212"/>
                    </a:lnTo>
                    <a:lnTo>
                      <a:pt x="2136232" y="1489645"/>
                    </a:lnTo>
                    <a:lnTo>
                      <a:pt x="2139264" y="1489499"/>
                    </a:lnTo>
                    <a:lnTo>
                      <a:pt x="2139264" y="1492385"/>
                    </a:lnTo>
                    <a:lnTo>
                      <a:pt x="2140934" y="1495109"/>
                    </a:lnTo>
                    <a:lnTo>
                      <a:pt x="2139426" y="1498288"/>
                    </a:lnTo>
                    <a:lnTo>
                      <a:pt x="2139572" y="1499650"/>
                    </a:lnTo>
                    <a:lnTo>
                      <a:pt x="2137302" y="1501774"/>
                    </a:lnTo>
                    <a:lnTo>
                      <a:pt x="2137902" y="1504206"/>
                    </a:lnTo>
                    <a:lnTo>
                      <a:pt x="2140934" y="1506331"/>
                    </a:lnTo>
                    <a:lnTo>
                      <a:pt x="2142296" y="1508147"/>
                    </a:lnTo>
                    <a:lnTo>
                      <a:pt x="2143350" y="1510271"/>
                    </a:lnTo>
                    <a:lnTo>
                      <a:pt x="2143350" y="1513303"/>
                    </a:lnTo>
                    <a:lnTo>
                      <a:pt x="2144405" y="1514665"/>
                    </a:lnTo>
                    <a:lnTo>
                      <a:pt x="2147437" y="1515265"/>
                    </a:lnTo>
                    <a:lnTo>
                      <a:pt x="2150015" y="1513595"/>
                    </a:lnTo>
                    <a:lnTo>
                      <a:pt x="2153647" y="1513595"/>
                    </a:lnTo>
                    <a:lnTo>
                      <a:pt x="2156826" y="1515412"/>
                    </a:lnTo>
                    <a:lnTo>
                      <a:pt x="2158804" y="1515412"/>
                    </a:lnTo>
                    <a:lnTo>
                      <a:pt x="2158804" y="1514049"/>
                    </a:lnTo>
                    <a:cubicBezTo>
                      <a:pt x="2158804" y="1514049"/>
                      <a:pt x="2161236" y="1515557"/>
                      <a:pt x="2161982" y="1515557"/>
                    </a:cubicBezTo>
                    <a:cubicBezTo>
                      <a:pt x="2162728" y="1515557"/>
                      <a:pt x="2167139" y="1515865"/>
                      <a:pt x="2167139" y="1515865"/>
                    </a:cubicBezTo>
                    <a:lnTo>
                      <a:pt x="2168647" y="1514503"/>
                    </a:lnTo>
                    <a:lnTo>
                      <a:pt x="2172733" y="1514195"/>
                    </a:lnTo>
                    <a:lnTo>
                      <a:pt x="2175003" y="1513741"/>
                    </a:lnTo>
                    <a:lnTo>
                      <a:pt x="2176511" y="1513741"/>
                    </a:lnTo>
                    <a:lnTo>
                      <a:pt x="2178490" y="1511763"/>
                    </a:lnTo>
                    <a:lnTo>
                      <a:pt x="2179544" y="1507677"/>
                    </a:lnTo>
                    <a:lnTo>
                      <a:pt x="2182122" y="1507368"/>
                    </a:lnTo>
                    <a:lnTo>
                      <a:pt x="2182885" y="1505698"/>
                    </a:lnTo>
                    <a:lnTo>
                      <a:pt x="2185917" y="1504790"/>
                    </a:lnTo>
                    <a:lnTo>
                      <a:pt x="2186679" y="1502066"/>
                    </a:lnTo>
                    <a:lnTo>
                      <a:pt x="2190019" y="1501920"/>
                    </a:lnTo>
                    <a:lnTo>
                      <a:pt x="2193652" y="1502066"/>
                    </a:lnTo>
                    <a:cubicBezTo>
                      <a:pt x="2193652" y="1502066"/>
                      <a:pt x="2194414" y="1502828"/>
                      <a:pt x="2195160" y="1502828"/>
                    </a:cubicBezTo>
                    <a:cubicBezTo>
                      <a:pt x="2195906" y="1502828"/>
                      <a:pt x="2196522" y="1501920"/>
                      <a:pt x="2197430" y="1501612"/>
                    </a:cubicBezTo>
                    <a:cubicBezTo>
                      <a:pt x="2198338" y="1501304"/>
                      <a:pt x="2201824" y="1499796"/>
                      <a:pt x="2201824" y="1499796"/>
                    </a:cubicBezTo>
                    <a:lnTo>
                      <a:pt x="2204403" y="1498742"/>
                    </a:lnTo>
                    <a:lnTo>
                      <a:pt x="2207743" y="1496471"/>
                    </a:lnTo>
                    <a:lnTo>
                      <a:pt x="2210629" y="1495109"/>
                    </a:lnTo>
                    <a:cubicBezTo>
                      <a:pt x="2210629" y="1495109"/>
                      <a:pt x="2212446" y="1493747"/>
                      <a:pt x="2212900" y="1493747"/>
                    </a:cubicBezTo>
                    <a:cubicBezTo>
                      <a:pt x="2213354" y="1493747"/>
                      <a:pt x="2217602" y="1494055"/>
                      <a:pt x="2218056" y="1494509"/>
                    </a:cubicBezTo>
                    <a:cubicBezTo>
                      <a:pt x="2218510" y="1494963"/>
                      <a:pt x="2220035" y="1496180"/>
                      <a:pt x="2220181" y="1496634"/>
                    </a:cubicBezTo>
                    <a:cubicBezTo>
                      <a:pt x="2220326" y="1497088"/>
                      <a:pt x="2220781" y="1499974"/>
                      <a:pt x="2220781" y="1499974"/>
                    </a:cubicBezTo>
                    <a:lnTo>
                      <a:pt x="2220781" y="1502406"/>
                    </a:lnTo>
                    <a:lnTo>
                      <a:pt x="2218510" y="1504985"/>
                    </a:lnTo>
                    <a:lnTo>
                      <a:pt x="2218056" y="1506201"/>
                    </a:lnTo>
                    <a:lnTo>
                      <a:pt x="2219727" y="1508779"/>
                    </a:lnTo>
                    <a:lnTo>
                      <a:pt x="2220781" y="1511049"/>
                    </a:lnTo>
                    <a:lnTo>
                      <a:pt x="2222759" y="1513774"/>
                    </a:lnTo>
                    <a:lnTo>
                      <a:pt x="2221397" y="1516806"/>
                    </a:lnTo>
                    <a:lnTo>
                      <a:pt x="2219273" y="1519384"/>
                    </a:lnTo>
                    <a:lnTo>
                      <a:pt x="2217294" y="1522109"/>
                    </a:lnTo>
                    <a:lnTo>
                      <a:pt x="2214116" y="1522563"/>
                    </a:lnTo>
                    <a:lnTo>
                      <a:pt x="2209413" y="1527103"/>
                    </a:lnTo>
                    <a:lnTo>
                      <a:pt x="2210922" y="1529227"/>
                    </a:lnTo>
                    <a:lnTo>
                      <a:pt x="2211067" y="1531044"/>
                    </a:lnTo>
                    <a:lnTo>
                      <a:pt x="2211067" y="1532860"/>
                    </a:lnTo>
                    <a:lnTo>
                      <a:pt x="2209251" y="1533314"/>
                    </a:lnTo>
                    <a:lnTo>
                      <a:pt x="2207127" y="1538016"/>
                    </a:lnTo>
                    <a:lnTo>
                      <a:pt x="2207581" y="1541357"/>
                    </a:lnTo>
                    <a:lnTo>
                      <a:pt x="2205765" y="1546351"/>
                    </a:lnTo>
                    <a:lnTo>
                      <a:pt x="2204711" y="1551962"/>
                    </a:lnTo>
                    <a:lnTo>
                      <a:pt x="2204711" y="1555448"/>
                    </a:lnTo>
                    <a:lnTo>
                      <a:pt x="2204403" y="1558626"/>
                    </a:lnTo>
                    <a:lnTo>
                      <a:pt x="2202279" y="1560297"/>
                    </a:lnTo>
                    <a:cubicBezTo>
                      <a:pt x="2202279" y="1560297"/>
                      <a:pt x="2200300" y="1561205"/>
                      <a:pt x="2200300" y="1561659"/>
                    </a:cubicBezTo>
                    <a:cubicBezTo>
                      <a:pt x="2200300" y="1562113"/>
                      <a:pt x="2201062" y="1563929"/>
                      <a:pt x="2201062" y="1563929"/>
                    </a:cubicBezTo>
                    <a:lnTo>
                      <a:pt x="2199846" y="1566961"/>
                    </a:lnTo>
                    <a:lnTo>
                      <a:pt x="2198792" y="1568777"/>
                    </a:lnTo>
                    <a:lnTo>
                      <a:pt x="2196668" y="1569377"/>
                    </a:lnTo>
                    <a:lnTo>
                      <a:pt x="2195906" y="1572556"/>
                    </a:lnTo>
                    <a:lnTo>
                      <a:pt x="2195597" y="1575134"/>
                    </a:lnTo>
                    <a:lnTo>
                      <a:pt x="2194998" y="1577712"/>
                    </a:lnTo>
                    <a:cubicBezTo>
                      <a:pt x="2194998" y="1577712"/>
                      <a:pt x="2193781" y="1578166"/>
                      <a:pt x="2193327" y="1578475"/>
                    </a:cubicBezTo>
                    <a:cubicBezTo>
                      <a:pt x="2192873" y="1578783"/>
                      <a:pt x="2190895" y="1580291"/>
                      <a:pt x="2190895" y="1580291"/>
                    </a:cubicBezTo>
                    <a:lnTo>
                      <a:pt x="2189533" y="1581507"/>
                    </a:lnTo>
                    <a:lnTo>
                      <a:pt x="2188171" y="1583777"/>
                    </a:lnTo>
                    <a:lnTo>
                      <a:pt x="2188317" y="1587409"/>
                    </a:lnTo>
                    <a:lnTo>
                      <a:pt x="2188771" y="1590296"/>
                    </a:lnTo>
                    <a:lnTo>
                      <a:pt x="2188317" y="1592566"/>
                    </a:lnTo>
                    <a:lnTo>
                      <a:pt x="2185884" y="1594074"/>
                    </a:lnTo>
                    <a:lnTo>
                      <a:pt x="2182852" y="1594220"/>
                    </a:lnTo>
                    <a:lnTo>
                      <a:pt x="2179220" y="1592712"/>
                    </a:lnTo>
                    <a:lnTo>
                      <a:pt x="2176787" y="1592112"/>
                    </a:lnTo>
                    <a:lnTo>
                      <a:pt x="2173901" y="1591966"/>
                    </a:lnTo>
                    <a:lnTo>
                      <a:pt x="2171469" y="1591658"/>
                    </a:lnTo>
                    <a:lnTo>
                      <a:pt x="2168890" y="1590442"/>
                    </a:lnTo>
                    <a:lnTo>
                      <a:pt x="2166004" y="1589080"/>
                    </a:lnTo>
                    <a:lnTo>
                      <a:pt x="2163571" y="1585593"/>
                    </a:lnTo>
                    <a:lnTo>
                      <a:pt x="2158869" y="1588026"/>
                    </a:lnTo>
                    <a:lnTo>
                      <a:pt x="2158415" y="1590750"/>
                    </a:lnTo>
                    <a:lnTo>
                      <a:pt x="2157815" y="1593020"/>
                    </a:lnTo>
                    <a:lnTo>
                      <a:pt x="2154636" y="1594836"/>
                    </a:lnTo>
                    <a:lnTo>
                      <a:pt x="2152058" y="1596344"/>
                    </a:lnTo>
                    <a:lnTo>
                      <a:pt x="2149480" y="1597107"/>
                    </a:lnTo>
                    <a:lnTo>
                      <a:pt x="2147664" y="1597107"/>
                    </a:lnTo>
                    <a:lnTo>
                      <a:pt x="2143869" y="1599231"/>
                    </a:lnTo>
                    <a:lnTo>
                      <a:pt x="2145540" y="1602263"/>
                    </a:lnTo>
                    <a:lnTo>
                      <a:pt x="2146901" y="1605441"/>
                    </a:lnTo>
                    <a:lnTo>
                      <a:pt x="2148264" y="1609690"/>
                    </a:lnTo>
                    <a:cubicBezTo>
                      <a:pt x="2148264" y="1609690"/>
                      <a:pt x="2148572" y="1612868"/>
                      <a:pt x="2148718" y="1613322"/>
                    </a:cubicBezTo>
                    <a:cubicBezTo>
                      <a:pt x="2148864" y="1613776"/>
                      <a:pt x="2149934" y="1617409"/>
                      <a:pt x="2149934" y="1617409"/>
                    </a:cubicBezTo>
                    <a:lnTo>
                      <a:pt x="2149626" y="1622403"/>
                    </a:lnTo>
                    <a:lnTo>
                      <a:pt x="2149772" y="1625290"/>
                    </a:lnTo>
                    <a:lnTo>
                      <a:pt x="2149318" y="1629684"/>
                    </a:lnTo>
                    <a:lnTo>
                      <a:pt x="2148864" y="1632408"/>
                    </a:lnTo>
                    <a:lnTo>
                      <a:pt x="2149010" y="1636349"/>
                    </a:lnTo>
                    <a:lnTo>
                      <a:pt x="2150680" y="1639235"/>
                    </a:lnTo>
                    <a:lnTo>
                      <a:pt x="2150680" y="1642122"/>
                    </a:lnTo>
                    <a:lnTo>
                      <a:pt x="2149172" y="1646208"/>
                    </a:lnTo>
                    <a:lnTo>
                      <a:pt x="2148410" y="1648640"/>
                    </a:lnTo>
                    <a:lnTo>
                      <a:pt x="2147648" y="1652581"/>
                    </a:lnTo>
                    <a:cubicBezTo>
                      <a:pt x="2147648" y="1652581"/>
                      <a:pt x="2146886" y="1654851"/>
                      <a:pt x="2146432" y="1654851"/>
                    </a:cubicBezTo>
                    <a:cubicBezTo>
                      <a:pt x="2145977" y="1654851"/>
                      <a:pt x="2142345" y="1655759"/>
                      <a:pt x="2142345" y="1655759"/>
                    </a:cubicBezTo>
                    <a:lnTo>
                      <a:pt x="2139167" y="1655905"/>
                    </a:lnTo>
                    <a:lnTo>
                      <a:pt x="2136588" y="1656505"/>
                    </a:lnTo>
                    <a:lnTo>
                      <a:pt x="2134464" y="1658321"/>
                    </a:lnTo>
                    <a:cubicBezTo>
                      <a:pt x="2134464" y="1658321"/>
                      <a:pt x="2133556" y="1659991"/>
                      <a:pt x="2133864" y="1660445"/>
                    </a:cubicBezTo>
                    <a:cubicBezTo>
                      <a:pt x="2134172" y="1660899"/>
                      <a:pt x="2136134" y="1662423"/>
                      <a:pt x="2136134" y="1662423"/>
                    </a:cubicBezTo>
                    <a:lnTo>
                      <a:pt x="2136735" y="1664856"/>
                    </a:lnTo>
                    <a:lnTo>
                      <a:pt x="2136426" y="1667580"/>
                    </a:lnTo>
                    <a:lnTo>
                      <a:pt x="2137642" y="1669850"/>
                    </a:lnTo>
                    <a:lnTo>
                      <a:pt x="2138859" y="1672121"/>
                    </a:lnTo>
                    <a:lnTo>
                      <a:pt x="2139313" y="1668180"/>
                    </a:lnTo>
                    <a:lnTo>
                      <a:pt x="2140983" y="1668034"/>
                    </a:lnTo>
                    <a:lnTo>
                      <a:pt x="2141437" y="1664694"/>
                    </a:lnTo>
                    <a:lnTo>
                      <a:pt x="2139459" y="1664548"/>
                    </a:lnTo>
                    <a:lnTo>
                      <a:pt x="2139151" y="1661970"/>
                    </a:lnTo>
                    <a:lnTo>
                      <a:pt x="2141875" y="1661207"/>
                    </a:lnTo>
                    <a:lnTo>
                      <a:pt x="2142021" y="1662715"/>
                    </a:lnTo>
                    <a:lnTo>
                      <a:pt x="2146107" y="1663170"/>
                    </a:lnTo>
                    <a:lnTo>
                      <a:pt x="2148993" y="1665440"/>
                    </a:lnTo>
                    <a:lnTo>
                      <a:pt x="2149302" y="1662553"/>
                    </a:lnTo>
                    <a:lnTo>
                      <a:pt x="2151280" y="1659521"/>
                    </a:lnTo>
                    <a:lnTo>
                      <a:pt x="2154312" y="1656489"/>
                    </a:lnTo>
                    <a:lnTo>
                      <a:pt x="2153258" y="1656035"/>
                    </a:lnTo>
                    <a:lnTo>
                      <a:pt x="2156599" y="1652548"/>
                    </a:lnTo>
                    <a:lnTo>
                      <a:pt x="2158415" y="1649662"/>
                    </a:lnTo>
                    <a:lnTo>
                      <a:pt x="2160085" y="1648754"/>
                    </a:lnTo>
                    <a:lnTo>
                      <a:pt x="2160393" y="1647083"/>
                    </a:lnTo>
                    <a:lnTo>
                      <a:pt x="2161301" y="1643451"/>
                    </a:lnTo>
                    <a:lnTo>
                      <a:pt x="2166150" y="1644213"/>
                    </a:lnTo>
                    <a:lnTo>
                      <a:pt x="2165696" y="1646338"/>
                    </a:lnTo>
                    <a:lnTo>
                      <a:pt x="2162063" y="1649678"/>
                    </a:lnTo>
                    <a:lnTo>
                      <a:pt x="2161464" y="1653764"/>
                    </a:lnTo>
                    <a:lnTo>
                      <a:pt x="2163734" y="1654073"/>
                    </a:lnTo>
                    <a:lnTo>
                      <a:pt x="2167366" y="1649370"/>
                    </a:lnTo>
                    <a:lnTo>
                      <a:pt x="2170852" y="1645883"/>
                    </a:lnTo>
                    <a:lnTo>
                      <a:pt x="2173285" y="1645883"/>
                    </a:lnTo>
                    <a:lnTo>
                      <a:pt x="2173739" y="1648770"/>
                    </a:lnTo>
                    <a:lnTo>
                      <a:pt x="2172377" y="1651202"/>
                    </a:lnTo>
                    <a:lnTo>
                      <a:pt x="2172685" y="1654089"/>
                    </a:lnTo>
                    <a:lnTo>
                      <a:pt x="2172377" y="1656521"/>
                    </a:lnTo>
                    <a:lnTo>
                      <a:pt x="2174501" y="1656213"/>
                    </a:lnTo>
                    <a:lnTo>
                      <a:pt x="2176317" y="1656067"/>
                    </a:lnTo>
                    <a:lnTo>
                      <a:pt x="2180403" y="1657121"/>
                    </a:lnTo>
                    <a:lnTo>
                      <a:pt x="2183890" y="1657429"/>
                    </a:lnTo>
                    <a:lnTo>
                      <a:pt x="2185106" y="1659861"/>
                    </a:lnTo>
                    <a:lnTo>
                      <a:pt x="2186614" y="1661678"/>
                    </a:lnTo>
                    <a:lnTo>
                      <a:pt x="2189792" y="1661370"/>
                    </a:lnTo>
                    <a:lnTo>
                      <a:pt x="2193425" y="1660607"/>
                    </a:lnTo>
                    <a:lnTo>
                      <a:pt x="2196003" y="1660461"/>
                    </a:lnTo>
                    <a:lnTo>
                      <a:pt x="2198273" y="1660770"/>
                    </a:lnTo>
                    <a:lnTo>
                      <a:pt x="2200543" y="1661370"/>
                    </a:lnTo>
                    <a:lnTo>
                      <a:pt x="2202976" y="1660153"/>
                    </a:lnTo>
                    <a:lnTo>
                      <a:pt x="2204792" y="1658791"/>
                    </a:lnTo>
                    <a:lnTo>
                      <a:pt x="2204338" y="1656213"/>
                    </a:lnTo>
                    <a:lnTo>
                      <a:pt x="2206316" y="1656359"/>
                    </a:lnTo>
                    <a:lnTo>
                      <a:pt x="2208586" y="1653635"/>
                    </a:lnTo>
                    <a:lnTo>
                      <a:pt x="2210857" y="1651510"/>
                    </a:lnTo>
                    <a:lnTo>
                      <a:pt x="2214489" y="1649840"/>
                    </a:lnTo>
                    <a:lnTo>
                      <a:pt x="2217830" y="1646808"/>
                    </a:lnTo>
                    <a:lnTo>
                      <a:pt x="2221916" y="1644829"/>
                    </a:lnTo>
                    <a:lnTo>
                      <a:pt x="2222678" y="1642705"/>
                    </a:lnTo>
                    <a:lnTo>
                      <a:pt x="2226018" y="1641943"/>
                    </a:lnTo>
                    <a:lnTo>
                      <a:pt x="2230105" y="1638311"/>
                    </a:lnTo>
                    <a:lnTo>
                      <a:pt x="2231921" y="1636041"/>
                    </a:lnTo>
                    <a:lnTo>
                      <a:pt x="2232683" y="1633462"/>
                    </a:lnTo>
                    <a:lnTo>
                      <a:pt x="2236024" y="1631484"/>
                    </a:lnTo>
                    <a:lnTo>
                      <a:pt x="2237532" y="1629214"/>
                    </a:lnTo>
                    <a:lnTo>
                      <a:pt x="2237532" y="1626781"/>
                    </a:lnTo>
                    <a:lnTo>
                      <a:pt x="2239202" y="1623441"/>
                    </a:lnTo>
                    <a:lnTo>
                      <a:pt x="2240110" y="1623441"/>
                    </a:lnTo>
                    <a:lnTo>
                      <a:pt x="2241618" y="1621462"/>
                    </a:lnTo>
                    <a:lnTo>
                      <a:pt x="2241618" y="1619338"/>
                    </a:lnTo>
                    <a:lnTo>
                      <a:pt x="2244504" y="1616306"/>
                    </a:lnTo>
                    <a:lnTo>
                      <a:pt x="2245266" y="1613420"/>
                    </a:lnTo>
                    <a:lnTo>
                      <a:pt x="2252547" y="1609333"/>
                    </a:lnTo>
                    <a:lnTo>
                      <a:pt x="2253456" y="1605701"/>
                    </a:lnTo>
                    <a:lnTo>
                      <a:pt x="2255888" y="1604485"/>
                    </a:lnTo>
                    <a:lnTo>
                      <a:pt x="2255888" y="1602668"/>
                    </a:lnTo>
                    <a:lnTo>
                      <a:pt x="2257866" y="1601760"/>
                    </a:lnTo>
                    <a:lnTo>
                      <a:pt x="2258920" y="1598728"/>
                    </a:lnTo>
                    <a:lnTo>
                      <a:pt x="2260736" y="1597674"/>
                    </a:lnTo>
                    <a:lnTo>
                      <a:pt x="2265585" y="1590247"/>
                    </a:lnTo>
                    <a:lnTo>
                      <a:pt x="2271795" y="1584782"/>
                    </a:lnTo>
                    <a:lnTo>
                      <a:pt x="2274974" y="1579934"/>
                    </a:lnTo>
                    <a:lnTo>
                      <a:pt x="2278152" y="1576448"/>
                    </a:lnTo>
                    <a:lnTo>
                      <a:pt x="2282693" y="1572361"/>
                    </a:lnTo>
                    <a:lnTo>
                      <a:pt x="2287541" y="1564934"/>
                    </a:lnTo>
                    <a:lnTo>
                      <a:pt x="2291027" y="1559016"/>
                    </a:lnTo>
                    <a:lnTo>
                      <a:pt x="2292390" y="1554929"/>
                    </a:lnTo>
                    <a:lnTo>
                      <a:pt x="2296784" y="1550227"/>
                    </a:lnTo>
                    <a:lnTo>
                      <a:pt x="2297838" y="1541438"/>
                    </a:lnTo>
                    <a:lnTo>
                      <a:pt x="2301778" y="1534919"/>
                    </a:lnTo>
                    <a:lnTo>
                      <a:pt x="2304503" y="1531433"/>
                    </a:lnTo>
                    <a:lnTo>
                      <a:pt x="2306773" y="1528092"/>
                    </a:lnTo>
                    <a:lnTo>
                      <a:pt x="2310567" y="1526422"/>
                    </a:lnTo>
                    <a:lnTo>
                      <a:pt x="2312383" y="1523698"/>
                    </a:lnTo>
                    <a:lnTo>
                      <a:pt x="2313438" y="1518849"/>
                    </a:lnTo>
                    <a:lnTo>
                      <a:pt x="2314946" y="1515509"/>
                    </a:lnTo>
                    <a:lnTo>
                      <a:pt x="2316616" y="1511260"/>
                    </a:lnTo>
                    <a:lnTo>
                      <a:pt x="2323443" y="1504288"/>
                    </a:lnTo>
                    <a:lnTo>
                      <a:pt x="2328437" y="1498531"/>
                    </a:lnTo>
                    <a:lnTo>
                      <a:pt x="2333902" y="1492774"/>
                    </a:lnTo>
                    <a:lnTo>
                      <a:pt x="2335118" y="1491558"/>
                    </a:lnTo>
                    <a:lnTo>
                      <a:pt x="2335118" y="1481407"/>
                    </a:lnTo>
                    <a:lnTo>
                      <a:pt x="2338458" y="1476250"/>
                    </a:lnTo>
                    <a:lnTo>
                      <a:pt x="2338458" y="1473980"/>
                    </a:lnTo>
                    <a:lnTo>
                      <a:pt x="2335572" y="1476105"/>
                    </a:lnTo>
                    <a:lnTo>
                      <a:pt x="2335426" y="1474126"/>
                    </a:lnTo>
                    <a:lnTo>
                      <a:pt x="2336934" y="1472764"/>
                    </a:lnTo>
                    <a:lnTo>
                      <a:pt x="2339204" y="1467461"/>
                    </a:lnTo>
                    <a:lnTo>
                      <a:pt x="2335264" y="1465791"/>
                    </a:lnTo>
                    <a:lnTo>
                      <a:pt x="2333448" y="1464283"/>
                    </a:lnTo>
                    <a:lnTo>
                      <a:pt x="2336026" y="1464429"/>
                    </a:lnTo>
                    <a:lnTo>
                      <a:pt x="2337696" y="1465029"/>
                    </a:lnTo>
                    <a:lnTo>
                      <a:pt x="2339204" y="1465029"/>
                    </a:lnTo>
                    <a:lnTo>
                      <a:pt x="2339804" y="1461689"/>
                    </a:lnTo>
                    <a:lnTo>
                      <a:pt x="2342983" y="1458802"/>
                    </a:lnTo>
                    <a:lnTo>
                      <a:pt x="2341620" y="1452592"/>
                    </a:lnTo>
                    <a:lnTo>
                      <a:pt x="2341928" y="1449867"/>
                    </a:lnTo>
                    <a:lnTo>
                      <a:pt x="2339350" y="1447435"/>
                    </a:lnTo>
                    <a:lnTo>
                      <a:pt x="2341783" y="1443641"/>
                    </a:lnTo>
                    <a:lnTo>
                      <a:pt x="2342382" y="1442587"/>
                    </a:lnTo>
                    <a:lnTo>
                      <a:pt x="2345869" y="1440770"/>
                    </a:lnTo>
                    <a:lnTo>
                      <a:pt x="2342529" y="1440008"/>
                    </a:lnTo>
                    <a:lnTo>
                      <a:pt x="2341312" y="1436668"/>
                    </a:lnTo>
                    <a:lnTo>
                      <a:pt x="2341458" y="1432419"/>
                    </a:lnTo>
                    <a:lnTo>
                      <a:pt x="2341312" y="1429079"/>
                    </a:lnTo>
                    <a:lnTo>
                      <a:pt x="2339804" y="1425446"/>
                    </a:lnTo>
                    <a:lnTo>
                      <a:pt x="2341783" y="1421652"/>
                    </a:lnTo>
                    <a:lnTo>
                      <a:pt x="2340420" y="1419528"/>
                    </a:lnTo>
                    <a:lnTo>
                      <a:pt x="2341928" y="1416187"/>
                    </a:lnTo>
                    <a:lnTo>
                      <a:pt x="2341783" y="1414063"/>
                    </a:lnTo>
                    <a:lnTo>
                      <a:pt x="2344361" y="1413155"/>
                    </a:lnTo>
                    <a:lnTo>
                      <a:pt x="2344961" y="1409815"/>
                    </a:lnTo>
                    <a:lnTo>
                      <a:pt x="2345869" y="1407544"/>
                    </a:lnTo>
                    <a:lnTo>
                      <a:pt x="2343891" y="1406182"/>
                    </a:lnTo>
                    <a:lnTo>
                      <a:pt x="2344345" y="1402388"/>
                    </a:lnTo>
                    <a:lnTo>
                      <a:pt x="2345853" y="1399809"/>
                    </a:lnTo>
                    <a:lnTo>
                      <a:pt x="2347523" y="1399209"/>
                    </a:lnTo>
                    <a:lnTo>
                      <a:pt x="2350409" y="1396323"/>
                    </a:lnTo>
                    <a:lnTo>
                      <a:pt x="2347377" y="1395869"/>
                    </a:lnTo>
                    <a:lnTo>
                      <a:pt x="2347231" y="1393891"/>
                    </a:lnTo>
                    <a:cubicBezTo>
                      <a:pt x="2347231" y="1393891"/>
                      <a:pt x="2349355" y="1394199"/>
                      <a:pt x="2349663" y="1393745"/>
                    </a:cubicBezTo>
                    <a:cubicBezTo>
                      <a:pt x="2349972" y="1393291"/>
                      <a:pt x="2350425" y="1389350"/>
                      <a:pt x="2350425" y="1389350"/>
                    </a:cubicBezTo>
                    <a:lnTo>
                      <a:pt x="2352404" y="1387988"/>
                    </a:lnTo>
                    <a:lnTo>
                      <a:pt x="2354528" y="1388296"/>
                    </a:lnTo>
                    <a:lnTo>
                      <a:pt x="2355290" y="1385572"/>
                    </a:lnTo>
                    <a:lnTo>
                      <a:pt x="2355290" y="1383302"/>
                    </a:lnTo>
                    <a:lnTo>
                      <a:pt x="2360285" y="1379815"/>
                    </a:lnTo>
                    <a:lnTo>
                      <a:pt x="2358777" y="1376783"/>
                    </a:lnTo>
                    <a:lnTo>
                      <a:pt x="2358922" y="1374513"/>
                    </a:lnTo>
                    <a:lnTo>
                      <a:pt x="2360285" y="1373459"/>
                    </a:lnTo>
                    <a:lnTo>
                      <a:pt x="2362555" y="1372243"/>
                    </a:lnTo>
                    <a:lnTo>
                      <a:pt x="2362555" y="1370426"/>
                    </a:lnTo>
                    <a:lnTo>
                      <a:pt x="2360123" y="1370118"/>
                    </a:lnTo>
                    <a:lnTo>
                      <a:pt x="2358306" y="1367086"/>
                    </a:lnTo>
                    <a:lnTo>
                      <a:pt x="2356944" y="1367086"/>
                    </a:lnTo>
                    <a:cubicBezTo>
                      <a:pt x="2356944" y="1367086"/>
                      <a:pt x="2357090" y="1365724"/>
                      <a:pt x="2356636" y="1365578"/>
                    </a:cubicBezTo>
                    <a:cubicBezTo>
                      <a:pt x="2356182" y="1365432"/>
                      <a:pt x="2354366" y="1364816"/>
                      <a:pt x="2354366" y="1364816"/>
                    </a:cubicBezTo>
                    <a:lnTo>
                      <a:pt x="2354512" y="1360113"/>
                    </a:lnTo>
                    <a:lnTo>
                      <a:pt x="2356328" y="1358297"/>
                    </a:lnTo>
                    <a:lnTo>
                      <a:pt x="2356328" y="1353594"/>
                    </a:lnTo>
                    <a:lnTo>
                      <a:pt x="2353896" y="1349962"/>
                    </a:lnTo>
                    <a:lnTo>
                      <a:pt x="2352226" y="1346784"/>
                    </a:lnTo>
                    <a:lnTo>
                      <a:pt x="2350863" y="1346022"/>
                    </a:lnTo>
                    <a:lnTo>
                      <a:pt x="2350264" y="1343752"/>
                    </a:lnTo>
                    <a:lnTo>
                      <a:pt x="2345723" y="1341173"/>
                    </a:lnTo>
                    <a:lnTo>
                      <a:pt x="2340728" y="1341319"/>
                    </a:lnTo>
                    <a:lnTo>
                      <a:pt x="2338004" y="1337379"/>
                    </a:lnTo>
                    <a:lnTo>
                      <a:pt x="2338912" y="1336925"/>
                    </a:lnTo>
                    <a:lnTo>
                      <a:pt x="2342853" y="1339195"/>
                    </a:lnTo>
                    <a:lnTo>
                      <a:pt x="2345577" y="1338741"/>
                    </a:lnTo>
                    <a:lnTo>
                      <a:pt x="2349064" y="1340103"/>
                    </a:lnTo>
                    <a:lnTo>
                      <a:pt x="2352242" y="1342535"/>
                    </a:lnTo>
                    <a:lnTo>
                      <a:pt x="2354820" y="1343897"/>
                    </a:lnTo>
                    <a:lnTo>
                      <a:pt x="2356328" y="1343897"/>
                    </a:lnTo>
                    <a:lnTo>
                      <a:pt x="2356782" y="1341011"/>
                    </a:lnTo>
                    <a:lnTo>
                      <a:pt x="2359814" y="1339957"/>
                    </a:lnTo>
                    <a:lnTo>
                      <a:pt x="2361177" y="1338141"/>
                    </a:lnTo>
                    <a:lnTo>
                      <a:pt x="2360269" y="1335108"/>
                    </a:lnTo>
                    <a:cubicBezTo>
                      <a:pt x="2360269" y="1335108"/>
                      <a:pt x="2359669" y="1333746"/>
                      <a:pt x="2359215" y="1333600"/>
                    </a:cubicBezTo>
                    <a:cubicBezTo>
                      <a:pt x="2358761" y="1333454"/>
                      <a:pt x="2355874" y="1333146"/>
                      <a:pt x="2355874" y="1333146"/>
                    </a:cubicBezTo>
                    <a:lnTo>
                      <a:pt x="2353296" y="1331638"/>
                    </a:lnTo>
                    <a:lnTo>
                      <a:pt x="2351788" y="1329206"/>
                    </a:lnTo>
                    <a:lnTo>
                      <a:pt x="2349355" y="1329206"/>
                    </a:lnTo>
                    <a:lnTo>
                      <a:pt x="2350572" y="1327228"/>
                    </a:lnTo>
                    <a:lnTo>
                      <a:pt x="2354512" y="1327990"/>
                    </a:lnTo>
                    <a:lnTo>
                      <a:pt x="2341928" y="1321779"/>
                    </a:lnTo>
                    <a:lnTo>
                      <a:pt x="2340875" y="1318601"/>
                    </a:lnTo>
                    <a:lnTo>
                      <a:pt x="2337388" y="1315714"/>
                    </a:lnTo>
                    <a:lnTo>
                      <a:pt x="2336626" y="1312374"/>
                    </a:lnTo>
                    <a:lnTo>
                      <a:pt x="2338750" y="1310558"/>
                    </a:lnTo>
                    <a:lnTo>
                      <a:pt x="2336026" y="1309796"/>
                    </a:lnTo>
                    <a:cubicBezTo>
                      <a:pt x="2336026" y="1309796"/>
                      <a:pt x="2334518" y="1306163"/>
                      <a:pt x="2333902" y="1306163"/>
                    </a:cubicBezTo>
                    <a:cubicBezTo>
                      <a:pt x="2333286" y="1306163"/>
                      <a:pt x="2329815" y="1304347"/>
                      <a:pt x="2329815" y="1304347"/>
                    </a:cubicBezTo>
                    <a:lnTo>
                      <a:pt x="2328307" y="1301315"/>
                    </a:lnTo>
                    <a:lnTo>
                      <a:pt x="2326799" y="1301315"/>
                    </a:lnTo>
                    <a:cubicBezTo>
                      <a:pt x="2326799" y="1301315"/>
                      <a:pt x="2326345" y="1297066"/>
                      <a:pt x="2325891" y="1297228"/>
                    </a:cubicBezTo>
                    <a:cubicBezTo>
                      <a:pt x="2325437" y="1297374"/>
                      <a:pt x="2320735" y="1299807"/>
                      <a:pt x="2320735" y="1299807"/>
                    </a:cubicBezTo>
                    <a:lnTo>
                      <a:pt x="2317556" y="1301623"/>
                    </a:lnTo>
                    <a:lnTo>
                      <a:pt x="2314832" y="1302677"/>
                    </a:lnTo>
                    <a:lnTo>
                      <a:pt x="2311800" y="1302823"/>
                    </a:lnTo>
                    <a:lnTo>
                      <a:pt x="2313924" y="1301153"/>
                    </a:lnTo>
                    <a:lnTo>
                      <a:pt x="2309675" y="1300390"/>
                    </a:lnTo>
                    <a:lnTo>
                      <a:pt x="2306497" y="1299028"/>
                    </a:lnTo>
                    <a:lnTo>
                      <a:pt x="2305443" y="1297666"/>
                    </a:lnTo>
                    <a:lnTo>
                      <a:pt x="2303627" y="1297974"/>
                    </a:lnTo>
                    <a:lnTo>
                      <a:pt x="2304081" y="1301315"/>
                    </a:lnTo>
                    <a:lnTo>
                      <a:pt x="2303935" y="1306471"/>
                    </a:lnTo>
                    <a:lnTo>
                      <a:pt x="2305297" y="1307071"/>
                    </a:lnTo>
                    <a:lnTo>
                      <a:pt x="2304989" y="1308888"/>
                    </a:lnTo>
                    <a:lnTo>
                      <a:pt x="2303935" y="1311774"/>
                    </a:lnTo>
                    <a:lnTo>
                      <a:pt x="2303935" y="1315569"/>
                    </a:lnTo>
                    <a:lnTo>
                      <a:pt x="2303173" y="1319363"/>
                    </a:lnTo>
                    <a:lnTo>
                      <a:pt x="2301195" y="1323449"/>
                    </a:lnTo>
                    <a:lnTo>
                      <a:pt x="2298616" y="1325719"/>
                    </a:lnTo>
                    <a:lnTo>
                      <a:pt x="2294984" y="1326028"/>
                    </a:lnTo>
                    <a:lnTo>
                      <a:pt x="2295746" y="1322233"/>
                    </a:lnTo>
                    <a:lnTo>
                      <a:pt x="2296800" y="1321633"/>
                    </a:lnTo>
                    <a:lnTo>
                      <a:pt x="2297708" y="1319201"/>
                    </a:lnTo>
                    <a:lnTo>
                      <a:pt x="2301649" y="1315860"/>
                    </a:lnTo>
                    <a:lnTo>
                      <a:pt x="2302248" y="1308287"/>
                    </a:lnTo>
                    <a:lnTo>
                      <a:pt x="2298308" y="1310412"/>
                    </a:lnTo>
                    <a:lnTo>
                      <a:pt x="2296638" y="1313590"/>
                    </a:lnTo>
                    <a:lnTo>
                      <a:pt x="2295422" y="1316768"/>
                    </a:lnTo>
                    <a:lnTo>
                      <a:pt x="2293297" y="1319801"/>
                    </a:lnTo>
                    <a:lnTo>
                      <a:pt x="2288903" y="1322233"/>
                    </a:lnTo>
                    <a:lnTo>
                      <a:pt x="2283600" y="1323903"/>
                    </a:lnTo>
                    <a:lnTo>
                      <a:pt x="2278444" y="1324811"/>
                    </a:lnTo>
                    <a:lnTo>
                      <a:pt x="2274504" y="1324666"/>
                    </a:lnTo>
                    <a:lnTo>
                      <a:pt x="2273287" y="1322995"/>
                    </a:lnTo>
                    <a:lnTo>
                      <a:pt x="2275266" y="1320563"/>
                    </a:lnTo>
                    <a:lnTo>
                      <a:pt x="2278606" y="1320417"/>
                    </a:lnTo>
                    <a:lnTo>
                      <a:pt x="2280114" y="1317239"/>
                    </a:lnTo>
                    <a:lnTo>
                      <a:pt x="2281784" y="1314060"/>
                    </a:lnTo>
                    <a:lnTo>
                      <a:pt x="2285125" y="1310882"/>
                    </a:lnTo>
                    <a:lnTo>
                      <a:pt x="2286341" y="1309828"/>
                    </a:lnTo>
                    <a:lnTo>
                      <a:pt x="2283909" y="1309828"/>
                    </a:lnTo>
                    <a:lnTo>
                      <a:pt x="2280422" y="1308774"/>
                    </a:lnTo>
                    <a:lnTo>
                      <a:pt x="2278152" y="1306342"/>
                    </a:lnTo>
                    <a:lnTo>
                      <a:pt x="2278752" y="1303455"/>
                    </a:lnTo>
                    <a:lnTo>
                      <a:pt x="2280876" y="1301023"/>
                    </a:lnTo>
                    <a:lnTo>
                      <a:pt x="2284054" y="1297682"/>
                    </a:lnTo>
                    <a:lnTo>
                      <a:pt x="2280422" y="1298590"/>
                    </a:lnTo>
                    <a:lnTo>
                      <a:pt x="2277082" y="1298737"/>
                    </a:lnTo>
                    <a:lnTo>
                      <a:pt x="2274357" y="1299190"/>
                    </a:lnTo>
                    <a:lnTo>
                      <a:pt x="2273903" y="1301007"/>
                    </a:lnTo>
                    <a:lnTo>
                      <a:pt x="2272395" y="1301607"/>
                    </a:lnTo>
                    <a:lnTo>
                      <a:pt x="2270887" y="1303423"/>
                    </a:lnTo>
                    <a:lnTo>
                      <a:pt x="2270887" y="1305693"/>
                    </a:lnTo>
                    <a:lnTo>
                      <a:pt x="2271941" y="1307509"/>
                    </a:lnTo>
                    <a:lnTo>
                      <a:pt x="2274066" y="1307509"/>
                    </a:lnTo>
                    <a:lnTo>
                      <a:pt x="2274211" y="1308725"/>
                    </a:lnTo>
                    <a:lnTo>
                      <a:pt x="2273304" y="1310850"/>
                    </a:lnTo>
                    <a:lnTo>
                      <a:pt x="2272995" y="1312974"/>
                    </a:lnTo>
                    <a:lnTo>
                      <a:pt x="2272087" y="1314644"/>
                    </a:lnTo>
                    <a:lnTo>
                      <a:pt x="2270271" y="1315098"/>
                    </a:lnTo>
                    <a:cubicBezTo>
                      <a:pt x="2270271" y="1315098"/>
                      <a:pt x="2269671" y="1314190"/>
                      <a:pt x="2269217" y="1314044"/>
                    </a:cubicBezTo>
                    <a:cubicBezTo>
                      <a:pt x="2268763" y="1313898"/>
                      <a:pt x="2266947" y="1314044"/>
                      <a:pt x="2266947" y="1314044"/>
                    </a:cubicBezTo>
                    <a:lnTo>
                      <a:pt x="2265893" y="1314952"/>
                    </a:lnTo>
                    <a:lnTo>
                      <a:pt x="2265585" y="1315860"/>
                    </a:lnTo>
                    <a:lnTo>
                      <a:pt x="2264369" y="1316314"/>
                    </a:lnTo>
                    <a:lnTo>
                      <a:pt x="2262552" y="1315406"/>
                    </a:lnTo>
                    <a:lnTo>
                      <a:pt x="2262552" y="1312974"/>
                    </a:lnTo>
                    <a:cubicBezTo>
                      <a:pt x="2262552" y="1312520"/>
                      <a:pt x="2262244" y="1311304"/>
                      <a:pt x="2262244" y="1310850"/>
                    </a:cubicBezTo>
                    <a:cubicBezTo>
                      <a:pt x="2262244" y="1310396"/>
                      <a:pt x="2262844" y="1308725"/>
                      <a:pt x="2263153" y="1308271"/>
                    </a:cubicBezTo>
                    <a:cubicBezTo>
                      <a:pt x="2263461" y="1307817"/>
                      <a:pt x="2264206" y="1306293"/>
                      <a:pt x="2264206" y="1306293"/>
                    </a:cubicBezTo>
                    <a:lnTo>
                      <a:pt x="2264968" y="1304169"/>
                    </a:lnTo>
                    <a:cubicBezTo>
                      <a:pt x="2264968" y="1304169"/>
                      <a:pt x="2265115" y="1303261"/>
                      <a:pt x="2264823" y="1302191"/>
                    </a:cubicBezTo>
                    <a:cubicBezTo>
                      <a:pt x="2264531" y="1301120"/>
                      <a:pt x="2263915" y="1300974"/>
                      <a:pt x="2263915" y="1299612"/>
                    </a:cubicBezTo>
                    <a:cubicBezTo>
                      <a:pt x="2263915" y="1298250"/>
                      <a:pt x="2264060" y="1296434"/>
                      <a:pt x="2264060" y="1296434"/>
                    </a:cubicBezTo>
                    <a:lnTo>
                      <a:pt x="2264206" y="1295380"/>
                    </a:lnTo>
                    <a:lnTo>
                      <a:pt x="2265423" y="1292947"/>
                    </a:lnTo>
                    <a:lnTo>
                      <a:pt x="2265877" y="1289461"/>
                    </a:lnTo>
                    <a:lnTo>
                      <a:pt x="2266023" y="1288099"/>
                    </a:lnTo>
                    <a:lnTo>
                      <a:pt x="2265261" y="1286883"/>
                    </a:lnTo>
                    <a:lnTo>
                      <a:pt x="2262682" y="1286883"/>
                    </a:lnTo>
                    <a:lnTo>
                      <a:pt x="2262536" y="1285067"/>
                    </a:lnTo>
                    <a:lnTo>
                      <a:pt x="2260104" y="1287499"/>
                    </a:lnTo>
                    <a:lnTo>
                      <a:pt x="2256310" y="1288407"/>
                    </a:lnTo>
                    <a:lnTo>
                      <a:pt x="2253131" y="1287807"/>
                    </a:lnTo>
                    <a:lnTo>
                      <a:pt x="2248591" y="1288407"/>
                    </a:lnTo>
                    <a:lnTo>
                      <a:pt x="2244650" y="1289007"/>
                    </a:lnTo>
                    <a:lnTo>
                      <a:pt x="2242672" y="1288553"/>
                    </a:lnTo>
                    <a:lnTo>
                      <a:pt x="2241310" y="1286283"/>
                    </a:lnTo>
                    <a:lnTo>
                      <a:pt x="2238131" y="1285229"/>
                    </a:lnTo>
                    <a:lnTo>
                      <a:pt x="2235553" y="1284013"/>
                    </a:lnTo>
                    <a:lnTo>
                      <a:pt x="2232067" y="1282505"/>
                    </a:lnTo>
                    <a:lnTo>
                      <a:pt x="2231305" y="1280380"/>
                    </a:lnTo>
                    <a:lnTo>
                      <a:pt x="2232667" y="1276748"/>
                    </a:lnTo>
                    <a:lnTo>
                      <a:pt x="2236299" y="1273261"/>
                    </a:lnTo>
                    <a:lnTo>
                      <a:pt x="2238423" y="1271137"/>
                    </a:lnTo>
                    <a:lnTo>
                      <a:pt x="2243580" y="1268105"/>
                    </a:lnTo>
                    <a:cubicBezTo>
                      <a:pt x="2243580" y="1268105"/>
                      <a:pt x="2245850" y="1266889"/>
                      <a:pt x="2246304" y="1266597"/>
                    </a:cubicBezTo>
                    <a:cubicBezTo>
                      <a:pt x="2246758" y="1266289"/>
                      <a:pt x="2249791" y="1263256"/>
                      <a:pt x="2249791" y="1263256"/>
                    </a:cubicBezTo>
                    <a:cubicBezTo>
                      <a:pt x="2249791" y="1263256"/>
                      <a:pt x="2252223" y="1261894"/>
                      <a:pt x="2252369" y="1261440"/>
                    </a:cubicBezTo>
                    <a:cubicBezTo>
                      <a:pt x="2252515" y="1260986"/>
                      <a:pt x="2254493" y="1258408"/>
                      <a:pt x="2254493" y="1258408"/>
                    </a:cubicBezTo>
                    <a:lnTo>
                      <a:pt x="2254801" y="1255684"/>
                    </a:lnTo>
                    <a:lnTo>
                      <a:pt x="2257072" y="1252797"/>
                    </a:lnTo>
                    <a:lnTo>
                      <a:pt x="2259050" y="1251743"/>
                    </a:lnTo>
                    <a:lnTo>
                      <a:pt x="2262536" y="1249311"/>
                    </a:lnTo>
                    <a:lnTo>
                      <a:pt x="2264514" y="1249619"/>
                    </a:lnTo>
                    <a:lnTo>
                      <a:pt x="2265276" y="1246133"/>
                    </a:lnTo>
                    <a:lnTo>
                      <a:pt x="2268163" y="1245370"/>
                    </a:lnTo>
                    <a:lnTo>
                      <a:pt x="2269671" y="1243100"/>
                    </a:lnTo>
                    <a:lnTo>
                      <a:pt x="2274520" y="1239014"/>
                    </a:lnTo>
                    <a:lnTo>
                      <a:pt x="2276952" y="1238706"/>
                    </a:lnTo>
                    <a:lnTo>
                      <a:pt x="2277714" y="1235527"/>
                    </a:lnTo>
                    <a:lnTo>
                      <a:pt x="2280147" y="1232803"/>
                    </a:lnTo>
                    <a:lnTo>
                      <a:pt x="2283941" y="1232203"/>
                    </a:lnTo>
                    <a:lnTo>
                      <a:pt x="2286373" y="1227209"/>
                    </a:lnTo>
                    <a:lnTo>
                      <a:pt x="2288644" y="1223414"/>
                    </a:lnTo>
                    <a:lnTo>
                      <a:pt x="2291222" y="1221744"/>
                    </a:lnTo>
                    <a:lnTo>
                      <a:pt x="2291076" y="1220382"/>
                    </a:lnTo>
                    <a:lnTo>
                      <a:pt x="2294708" y="1220382"/>
                    </a:lnTo>
                    <a:lnTo>
                      <a:pt x="2294254" y="1219166"/>
                    </a:lnTo>
                    <a:lnTo>
                      <a:pt x="2292438" y="1218566"/>
                    </a:lnTo>
                    <a:lnTo>
                      <a:pt x="2292584" y="1214771"/>
                    </a:lnTo>
                    <a:lnTo>
                      <a:pt x="2294254" y="1214317"/>
                    </a:lnTo>
                    <a:lnTo>
                      <a:pt x="2295762" y="1211139"/>
                    </a:lnTo>
                    <a:lnTo>
                      <a:pt x="2297124" y="1210539"/>
                    </a:lnTo>
                    <a:lnTo>
                      <a:pt x="2298795" y="1206744"/>
                    </a:lnTo>
                    <a:lnTo>
                      <a:pt x="2293184" y="1206744"/>
                    </a:lnTo>
                    <a:lnTo>
                      <a:pt x="2300011" y="1205691"/>
                    </a:lnTo>
                    <a:lnTo>
                      <a:pt x="2301373" y="1207198"/>
                    </a:lnTo>
                    <a:lnTo>
                      <a:pt x="2301827" y="1202042"/>
                    </a:lnTo>
                    <a:lnTo>
                      <a:pt x="2305459" y="1198864"/>
                    </a:lnTo>
                    <a:lnTo>
                      <a:pt x="2307730" y="1198864"/>
                    </a:lnTo>
                    <a:lnTo>
                      <a:pt x="2309238" y="1197647"/>
                    </a:lnTo>
                    <a:lnTo>
                      <a:pt x="2308783" y="1193707"/>
                    </a:lnTo>
                    <a:lnTo>
                      <a:pt x="2311054" y="1193399"/>
                    </a:lnTo>
                    <a:lnTo>
                      <a:pt x="2313486" y="1189604"/>
                    </a:lnTo>
                    <a:lnTo>
                      <a:pt x="2315756" y="1188096"/>
                    </a:lnTo>
                    <a:lnTo>
                      <a:pt x="2317264" y="1188242"/>
                    </a:lnTo>
                    <a:lnTo>
                      <a:pt x="2320605" y="1186426"/>
                    </a:lnTo>
                    <a:lnTo>
                      <a:pt x="2321821" y="1184302"/>
                    </a:lnTo>
                    <a:lnTo>
                      <a:pt x="2322129" y="1182324"/>
                    </a:lnTo>
                    <a:lnTo>
                      <a:pt x="2324107" y="1181107"/>
                    </a:lnTo>
                    <a:lnTo>
                      <a:pt x="2326540" y="1180961"/>
                    </a:lnTo>
                    <a:lnTo>
                      <a:pt x="2327594" y="1179291"/>
                    </a:lnTo>
                    <a:lnTo>
                      <a:pt x="2327594" y="1176859"/>
                    </a:lnTo>
                    <a:lnTo>
                      <a:pt x="2330026" y="1173827"/>
                    </a:lnTo>
                    <a:lnTo>
                      <a:pt x="2332913" y="1171556"/>
                    </a:lnTo>
                    <a:lnTo>
                      <a:pt x="2336999" y="1171410"/>
                    </a:lnTo>
                    <a:lnTo>
                      <a:pt x="2341394" y="1167470"/>
                    </a:lnTo>
                    <a:lnTo>
                      <a:pt x="2341702" y="1162621"/>
                    </a:lnTo>
                    <a:lnTo>
                      <a:pt x="2343972" y="1159443"/>
                    </a:lnTo>
                    <a:lnTo>
                      <a:pt x="2344118" y="1156557"/>
                    </a:lnTo>
                    <a:lnTo>
                      <a:pt x="2347458" y="1150184"/>
                    </a:lnTo>
                    <a:lnTo>
                      <a:pt x="2350345" y="1146276"/>
                    </a:lnTo>
                    <a:lnTo>
                      <a:pt x="2353523" y="1143665"/>
                    </a:lnTo>
                    <a:lnTo>
                      <a:pt x="2359133" y="1140633"/>
                    </a:lnTo>
                    <a:lnTo>
                      <a:pt x="2363982" y="1137001"/>
                    </a:lnTo>
                    <a:lnTo>
                      <a:pt x="2369739" y="1128812"/>
                    </a:lnTo>
                    <a:lnTo>
                      <a:pt x="2373079" y="1122293"/>
                    </a:lnTo>
                    <a:lnTo>
                      <a:pt x="2378835" y="1115920"/>
                    </a:lnTo>
                    <a:lnTo>
                      <a:pt x="2383992" y="1112888"/>
                    </a:lnTo>
                    <a:lnTo>
                      <a:pt x="2390057" y="1110763"/>
                    </a:lnTo>
                    <a:lnTo>
                      <a:pt x="2393397" y="1108493"/>
                    </a:lnTo>
                    <a:lnTo>
                      <a:pt x="2397938" y="1106223"/>
                    </a:lnTo>
                    <a:lnTo>
                      <a:pt x="2397938" y="1108493"/>
                    </a:lnTo>
                    <a:lnTo>
                      <a:pt x="2400662" y="1109547"/>
                    </a:lnTo>
                    <a:lnTo>
                      <a:pt x="2404148" y="1108639"/>
                    </a:lnTo>
                    <a:lnTo>
                      <a:pt x="2406873" y="1106661"/>
                    </a:lnTo>
                    <a:lnTo>
                      <a:pt x="2412175" y="1105299"/>
                    </a:lnTo>
                    <a:lnTo>
                      <a:pt x="2416716" y="1105899"/>
                    </a:lnTo>
                    <a:lnTo>
                      <a:pt x="2422326" y="1106807"/>
                    </a:lnTo>
                    <a:lnTo>
                      <a:pt x="2426413" y="1106953"/>
                    </a:lnTo>
                    <a:lnTo>
                      <a:pt x="2432931" y="1106499"/>
                    </a:lnTo>
                    <a:lnTo>
                      <a:pt x="2439596" y="1105590"/>
                    </a:lnTo>
                    <a:lnTo>
                      <a:pt x="2440958" y="1105590"/>
                    </a:lnTo>
                    <a:lnTo>
                      <a:pt x="2442628" y="1106353"/>
                    </a:lnTo>
                    <a:lnTo>
                      <a:pt x="2443391" y="1105445"/>
                    </a:lnTo>
                    <a:lnTo>
                      <a:pt x="2448385" y="1104990"/>
                    </a:lnTo>
                    <a:lnTo>
                      <a:pt x="2450363" y="1106207"/>
                    </a:lnTo>
                    <a:lnTo>
                      <a:pt x="2452034" y="1105607"/>
                    </a:lnTo>
                    <a:lnTo>
                      <a:pt x="2454304" y="1105299"/>
                    </a:lnTo>
                    <a:lnTo>
                      <a:pt x="2454304" y="1107731"/>
                    </a:lnTo>
                    <a:lnTo>
                      <a:pt x="2451125" y="1109855"/>
                    </a:lnTo>
                    <a:lnTo>
                      <a:pt x="2449147" y="1111363"/>
                    </a:lnTo>
                    <a:lnTo>
                      <a:pt x="2449001" y="1112417"/>
                    </a:lnTo>
                    <a:lnTo>
                      <a:pt x="2451580" y="1113180"/>
                    </a:lnTo>
                    <a:lnTo>
                      <a:pt x="2454304" y="1113180"/>
                    </a:lnTo>
                    <a:lnTo>
                      <a:pt x="2455066" y="1115158"/>
                    </a:lnTo>
                    <a:lnTo>
                      <a:pt x="2456120" y="1116374"/>
                    </a:lnTo>
                    <a:lnTo>
                      <a:pt x="2457482" y="1115012"/>
                    </a:lnTo>
                    <a:lnTo>
                      <a:pt x="2459752" y="1113342"/>
                    </a:lnTo>
                    <a:lnTo>
                      <a:pt x="2461114" y="1113942"/>
                    </a:lnTo>
                    <a:lnTo>
                      <a:pt x="2464001" y="1112725"/>
                    </a:lnTo>
                    <a:lnTo>
                      <a:pt x="2463093" y="1111055"/>
                    </a:lnTo>
                    <a:lnTo>
                      <a:pt x="2461277" y="1110001"/>
                    </a:lnTo>
                    <a:lnTo>
                      <a:pt x="2462493" y="1107423"/>
                    </a:lnTo>
                    <a:lnTo>
                      <a:pt x="2461893" y="1106061"/>
                    </a:lnTo>
                    <a:lnTo>
                      <a:pt x="2463109" y="1103791"/>
                    </a:lnTo>
                    <a:lnTo>
                      <a:pt x="2465833" y="1103337"/>
                    </a:lnTo>
                    <a:lnTo>
                      <a:pt x="2468411" y="1103645"/>
                    </a:lnTo>
                    <a:lnTo>
                      <a:pt x="2469774" y="1104699"/>
                    </a:lnTo>
                    <a:lnTo>
                      <a:pt x="2469774" y="1105607"/>
                    </a:lnTo>
                    <a:lnTo>
                      <a:pt x="2470990" y="1107115"/>
                    </a:lnTo>
                    <a:lnTo>
                      <a:pt x="2473260" y="1106969"/>
                    </a:lnTo>
                    <a:lnTo>
                      <a:pt x="2476146" y="1106969"/>
                    </a:lnTo>
                    <a:lnTo>
                      <a:pt x="2479487" y="1108331"/>
                    </a:lnTo>
                    <a:lnTo>
                      <a:pt x="2481611" y="1108639"/>
                    </a:lnTo>
                    <a:lnTo>
                      <a:pt x="2483427" y="1109093"/>
                    </a:lnTo>
                    <a:lnTo>
                      <a:pt x="2484789" y="1111071"/>
                    </a:lnTo>
                    <a:lnTo>
                      <a:pt x="2486768" y="1111834"/>
                    </a:lnTo>
                    <a:lnTo>
                      <a:pt x="2487984" y="1109855"/>
                    </a:lnTo>
                    <a:lnTo>
                      <a:pt x="2489492" y="1109855"/>
                    </a:lnTo>
                    <a:lnTo>
                      <a:pt x="2491616" y="1111363"/>
                    </a:lnTo>
                    <a:lnTo>
                      <a:pt x="2492978" y="1111055"/>
                    </a:lnTo>
                    <a:lnTo>
                      <a:pt x="2494032" y="1109547"/>
                    </a:lnTo>
                    <a:lnTo>
                      <a:pt x="2492816" y="1107877"/>
                    </a:lnTo>
                    <a:lnTo>
                      <a:pt x="2494032" y="1106661"/>
                    </a:lnTo>
                    <a:lnTo>
                      <a:pt x="2498427" y="1105753"/>
                    </a:lnTo>
                    <a:lnTo>
                      <a:pt x="2502059" y="1105753"/>
                    </a:lnTo>
                    <a:lnTo>
                      <a:pt x="2504329" y="1105899"/>
                    </a:lnTo>
                    <a:lnTo>
                      <a:pt x="2505383" y="1107877"/>
                    </a:lnTo>
                    <a:lnTo>
                      <a:pt x="2505383" y="1109385"/>
                    </a:lnTo>
                    <a:lnTo>
                      <a:pt x="2506291" y="1111201"/>
                    </a:lnTo>
                    <a:lnTo>
                      <a:pt x="2508107" y="1112109"/>
                    </a:lnTo>
                    <a:lnTo>
                      <a:pt x="2510994" y="1111201"/>
                    </a:lnTo>
                    <a:lnTo>
                      <a:pt x="2512356" y="1111801"/>
                    </a:lnTo>
                    <a:lnTo>
                      <a:pt x="2514173" y="1110439"/>
                    </a:lnTo>
                    <a:lnTo>
                      <a:pt x="2516151" y="1111801"/>
                    </a:lnTo>
                    <a:lnTo>
                      <a:pt x="2516151" y="1108315"/>
                    </a:lnTo>
                    <a:lnTo>
                      <a:pt x="2517059" y="1107553"/>
                    </a:lnTo>
                    <a:cubicBezTo>
                      <a:pt x="2517059" y="1107553"/>
                      <a:pt x="2517205" y="1106191"/>
                      <a:pt x="2516459" y="1106191"/>
                    </a:cubicBezTo>
                    <a:cubicBezTo>
                      <a:pt x="2515713" y="1106191"/>
                      <a:pt x="2514334" y="1106645"/>
                      <a:pt x="2514334" y="1106645"/>
                    </a:cubicBezTo>
                    <a:lnTo>
                      <a:pt x="2512518" y="1106953"/>
                    </a:lnTo>
                    <a:lnTo>
                      <a:pt x="2511464" y="1105899"/>
                    </a:lnTo>
                    <a:lnTo>
                      <a:pt x="2512226" y="1103628"/>
                    </a:lnTo>
                    <a:lnTo>
                      <a:pt x="2513281" y="1101358"/>
                    </a:lnTo>
                    <a:lnTo>
                      <a:pt x="2515259" y="1099996"/>
                    </a:lnTo>
                    <a:lnTo>
                      <a:pt x="2515405" y="1101358"/>
                    </a:lnTo>
                    <a:lnTo>
                      <a:pt x="2515405" y="1102720"/>
                    </a:lnTo>
                    <a:lnTo>
                      <a:pt x="2517091" y="1103320"/>
                    </a:lnTo>
                    <a:lnTo>
                      <a:pt x="2518291" y="1102558"/>
                    </a:lnTo>
                    <a:lnTo>
                      <a:pt x="2521778" y="1102866"/>
                    </a:lnTo>
                    <a:lnTo>
                      <a:pt x="2521778" y="1101504"/>
                    </a:lnTo>
                    <a:lnTo>
                      <a:pt x="2519653" y="1100450"/>
                    </a:lnTo>
                    <a:lnTo>
                      <a:pt x="2519199" y="1099234"/>
                    </a:lnTo>
                    <a:lnTo>
                      <a:pt x="2519653" y="1098180"/>
                    </a:lnTo>
                    <a:lnTo>
                      <a:pt x="2518599" y="1097126"/>
                    </a:lnTo>
                    <a:lnTo>
                      <a:pt x="2518599" y="1095618"/>
                    </a:lnTo>
                    <a:lnTo>
                      <a:pt x="2520578" y="1095472"/>
                    </a:lnTo>
                    <a:lnTo>
                      <a:pt x="2523156" y="1094110"/>
                    </a:lnTo>
                    <a:lnTo>
                      <a:pt x="2525426" y="1092132"/>
                    </a:lnTo>
                    <a:lnTo>
                      <a:pt x="2528458" y="1091369"/>
                    </a:lnTo>
                    <a:lnTo>
                      <a:pt x="2532253" y="1091823"/>
                    </a:lnTo>
                    <a:lnTo>
                      <a:pt x="2536955" y="1093639"/>
                    </a:lnTo>
                    <a:lnTo>
                      <a:pt x="2542420" y="1095618"/>
                    </a:lnTo>
                    <a:lnTo>
                      <a:pt x="2546053" y="1096380"/>
                    </a:lnTo>
                    <a:lnTo>
                      <a:pt x="2548323" y="1097742"/>
                    </a:lnTo>
                    <a:lnTo>
                      <a:pt x="2549831" y="1099720"/>
                    </a:lnTo>
                    <a:lnTo>
                      <a:pt x="2553009" y="1099266"/>
                    </a:lnTo>
                    <a:lnTo>
                      <a:pt x="2553771" y="1100629"/>
                    </a:lnTo>
                    <a:lnTo>
                      <a:pt x="2549231" y="1102299"/>
                    </a:lnTo>
                    <a:lnTo>
                      <a:pt x="2550739" y="1102899"/>
                    </a:lnTo>
                    <a:lnTo>
                      <a:pt x="2553771" y="1105169"/>
                    </a:lnTo>
                    <a:lnTo>
                      <a:pt x="2556658" y="1104569"/>
                    </a:lnTo>
                    <a:lnTo>
                      <a:pt x="2558020" y="1103807"/>
                    </a:lnTo>
                    <a:lnTo>
                      <a:pt x="2558020" y="1099720"/>
                    </a:lnTo>
                    <a:lnTo>
                      <a:pt x="2563484" y="1100320"/>
                    </a:lnTo>
                    <a:cubicBezTo>
                      <a:pt x="2563484" y="1100320"/>
                      <a:pt x="2567733" y="1100466"/>
                      <a:pt x="2568025" y="1100921"/>
                    </a:cubicBezTo>
                    <a:cubicBezTo>
                      <a:pt x="2568333" y="1101374"/>
                      <a:pt x="2571657" y="1101974"/>
                      <a:pt x="2571657" y="1101974"/>
                    </a:cubicBezTo>
                    <a:lnTo>
                      <a:pt x="2574544" y="1107277"/>
                    </a:lnTo>
                    <a:lnTo>
                      <a:pt x="2574544" y="1109093"/>
                    </a:lnTo>
                    <a:lnTo>
                      <a:pt x="2577267" y="1110001"/>
                    </a:lnTo>
                    <a:lnTo>
                      <a:pt x="2578776" y="1110763"/>
                    </a:lnTo>
                    <a:lnTo>
                      <a:pt x="2581046" y="1110909"/>
                    </a:lnTo>
                    <a:lnTo>
                      <a:pt x="2582554" y="1110601"/>
                    </a:lnTo>
                    <a:lnTo>
                      <a:pt x="2586641" y="1113488"/>
                    </a:lnTo>
                    <a:cubicBezTo>
                      <a:pt x="2586641" y="1113488"/>
                      <a:pt x="2585279" y="1113488"/>
                      <a:pt x="2584824" y="1113796"/>
                    </a:cubicBezTo>
                    <a:cubicBezTo>
                      <a:pt x="2584371" y="1114104"/>
                      <a:pt x="2582100" y="1116520"/>
                      <a:pt x="2582100" y="1116520"/>
                    </a:cubicBezTo>
                    <a:lnTo>
                      <a:pt x="2577705" y="1117120"/>
                    </a:lnTo>
                    <a:lnTo>
                      <a:pt x="2574673" y="1116812"/>
                    </a:lnTo>
                    <a:lnTo>
                      <a:pt x="2571949" y="1116050"/>
                    </a:lnTo>
                    <a:lnTo>
                      <a:pt x="2568609" y="1115596"/>
                    </a:lnTo>
                    <a:lnTo>
                      <a:pt x="2565722" y="1118320"/>
                    </a:lnTo>
                    <a:lnTo>
                      <a:pt x="2561636" y="1118012"/>
                    </a:lnTo>
                    <a:lnTo>
                      <a:pt x="2562852" y="1121190"/>
                    </a:lnTo>
                    <a:lnTo>
                      <a:pt x="2562706" y="1123314"/>
                    </a:lnTo>
                    <a:lnTo>
                      <a:pt x="2564831" y="1124676"/>
                    </a:lnTo>
                    <a:lnTo>
                      <a:pt x="2565884" y="1127855"/>
                    </a:lnTo>
                    <a:lnTo>
                      <a:pt x="2569517" y="1127855"/>
                    </a:lnTo>
                    <a:lnTo>
                      <a:pt x="2571187" y="1127255"/>
                    </a:lnTo>
                    <a:lnTo>
                      <a:pt x="2572549" y="1128471"/>
                    </a:lnTo>
                    <a:lnTo>
                      <a:pt x="2574673" y="1127417"/>
                    </a:lnTo>
                    <a:lnTo>
                      <a:pt x="2581338" y="1127271"/>
                    </a:lnTo>
                    <a:lnTo>
                      <a:pt x="2583316" y="1125147"/>
                    </a:lnTo>
                    <a:lnTo>
                      <a:pt x="2582100" y="1122569"/>
                    </a:lnTo>
                    <a:lnTo>
                      <a:pt x="2586641" y="1122114"/>
                    </a:lnTo>
                    <a:lnTo>
                      <a:pt x="2586641" y="1120606"/>
                    </a:lnTo>
                    <a:lnTo>
                      <a:pt x="2588149" y="1120298"/>
                    </a:lnTo>
                    <a:lnTo>
                      <a:pt x="2588149" y="1121660"/>
                    </a:lnTo>
                    <a:lnTo>
                      <a:pt x="2590273" y="1122260"/>
                    </a:lnTo>
                    <a:lnTo>
                      <a:pt x="2591181" y="1124076"/>
                    </a:lnTo>
                    <a:lnTo>
                      <a:pt x="2594068" y="1126055"/>
                    </a:lnTo>
                    <a:lnTo>
                      <a:pt x="2598770" y="1126055"/>
                    </a:lnTo>
                    <a:lnTo>
                      <a:pt x="2600440" y="1122422"/>
                    </a:lnTo>
                    <a:lnTo>
                      <a:pt x="2601803" y="1119390"/>
                    </a:lnTo>
                    <a:lnTo>
                      <a:pt x="2605742" y="1118628"/>
                    </a:lnTo>
                    <a:lnTo>
                      <a:pt x="2607559" y="1118628"/>
                    </a:lnTo>
                    <a:lnTo>
                      <a:pt x="2607559" y="1117720"/>
                    </a:lnTo>
                    <a:lnTo>
                      <a:pt x="2606343" y="1117412"/>
                    </a:lnTo>
                    <a:lnTo>
                      <a:pt x="2607559" y="1116196"/>
                    </a:lnTo>
                    <a:lnTo>
                      <a:pt x="2607559" y="1113763"/>
                    </a:lnTo>
                    <a:lnTo>
                      <a:pt x="2611192" y="1112855"/>
                    </a:lnTo>
                    <a:lnTo>
                      <a:pt x="2613169" y="1113909"/>
                    </a:lnTo>
                    <a:lnTo>
                      <a:pt x="2614386" y="1112547"/>
                    </a:lnTo>
                    <a:lnTo>
                      <a:pt x="2616202" y="1111785"/>
                    </a:lnTo>
                    <a:lnTo>
                      <a:pt x="2616202" y="1113147"/>
                    </a:lnTo>
                    <a:lnTo>
                      <a:pt x="2614986" y="1114509"/>
                    </a:lnTo>
                    <a:lnTo>
                      <a:pt x="2617418" y="1115871"/>
                    </a:lnTo>
                    <a:lnTo>
                      <a:pt x="2619088" y="1117379"/>
                    </a:lnTo>
                    <a:lnTo>
                      <a:pt x="2618180" y="1119358"/>
                    </a:lnTo>
                    <a:lnTo>
                      <a:pt x="2619850" y="1121174"/>
                    </a:lnTo>
                    <a:lnTo>
                      <a:pt x="2625461" y="1122228"/>
                    </a:lnTo>
                    <a:lnTo>
                      <a:pt x="2627277" y="1121012"/>
                    </a:lnTo>
                    <a:lnTo>
                      <a:pt x="2628494" y="1117979"/>
                    </a:lnTo>
                    <a:lnTo>
                      <a:pt x="2628494" y="1116163"/>
                    </a:lnTo>
                    <a:lnTo>
                      <a:pt x="2627440" y="1114185"/>
                    </a:lnTo>
                    <a:lnTo>
                      <a:pt x="2629710" y="1113423"/>
                    </a:lnTo>
                    <a:lnTo>
                      <a:pt x="2631980" y="1113423"/>
                    </a:lnTo>
                    <a:lnTo>
                      <a:pt x="2633034" y="1114639"/>
                    </a:lnTo>
                    <a:lnTo>
                      <a:pt x="2634542" y="1116147"/>
                    </a:lnTo>
                    <a:lnTo>
                      <a:pt x="2636666" y="1117201"/>
                    </a:lnTo>
                    <a:lnTo>
                      <a:pt x="2637883" y="1117201"/>
                    </a:lnTo>
                    <a:lnTo>
                      <a:pt x="2637883" y="1113861"/>
                    </a:lnTo>
                    <a:lnTo>
                      <a:pt x="2640914" y="1113861"/>
                    </a:lnTo>
                    <a:lnTo>
                      <a:pt x="2641677" y="1114623"/>
                    </a:lnTo>
                    <a:lnTo>
                      <a:pt x="2643039" y="1114477"/>
                    </a:lnTo>
                    <a:lnTo>
                      <a:pt x="2645763" y="1115531"/>
                    </a:lnTo>
                    <a:lnTo>
                      <a:pt x="2645763" y="1108558"/>
                    </a:lnTo>
                    <a:lnTo>
                      <a:pt x="2644855" y="1107196"/>
                    </a:lnTo>
                    <a:lnTo>
                      <a:pt x="2642731" y="1105380"/>
                    </a:lnTo>
                    <a:lnTo>
                      <a:pt x="2642131" y="1103401"/>
                    </a:lnTo>
                    <a:cubicBezTo>
                      <a:pt x="2642131" y="1103401"/>
                      <a:pt x="2642277" y="1101423"/>
                      <a:pt x="2641823" y="1101423"/>
                    </a:cubicBezTo>
                    <a:cubicBezTo>
                      <a:pt x="2641369" y="1101423"/>
                      <a:pt x="2639698" y="1102477"/>
                      <a:pt x="2639698" y="1102477"/>
                    </a:cubicBezTo>
                    <a:lnTo>
                      <a:pt x="2637428" y="1103077"/>
                    </a:lnTo>
                    <a:lnTo>
                      <a:pt x="2634250" y="1099591"/>
                    </a:lnTo>
                    <a:lnTo>
                      <a:pt x="2633034" y="1100953"/>
                    </a:lnTo>
                    <a:lnTo>
                      <a:pt x="2630310" y="1099591"/>
                    </a:lnTo>
                    <a:lnTo>
                      <a:pt x="2631980" y="1103677"/>
                    </a:lnTo>
                    <a:lnTo>
                      <a:pt x="2632126" y="1104893"/>
                    </a:lnTo>
                    <a:lnTo>
                      <a:pt x="2630001" y="1104585"/>
                    </a:lnTo>
                    <a:lnTo>
                      <a:pt x="2629094" y="1100791"/>
                    </a:lnTo>
                    <a:lnTo>
                      <a:pt x="2627731" y="1102769"/>
                    </a:lnTo>
                    <a:lnTo>
                      <a:pt x="2627131" y="1103823"/>
                    </a:lnTo>
                    <a:lnTo>
                      <a:pt x="2624099" y="1103369"/>
                    </a:lnTo>
                    <a:lnTo>
                      <a:pt x="2623191" y="1101391"/>
                    </a:lnTo>
                    <a:lnTo>
                      <a:pt x="2623045" y="1100337"/>
                    </a:lnTo>
                    <a:lnTo>
                      <a:pt x="2624099" y="1099574"/>
                    </a:lnTo>
                    <a:lnTo>
                      <a:pt x="2625007" y="1096088"/>
                    </a:lnTo>
                    <a:lnTo>
                      <a:pt x="2625915" y="1095488"/>
                    </a:lnTo>
                    <a:lnTo>
                      <a:pt x="2628186" y="1097467"/>
                    </a:lnTo>
                    <a:lnTo>
                      <a:pt x="2626061" y="1092926"/>
                    </a:lnTo>
                    <a:lnTo>
                      <a:pt x="2626061" y="1088078"/>
                    </a:lnTo>
                    <a:lnTo>
                      <a:pt x="2624553" y="1086407"/>
                    </a:lnTo>
                    <a:lnTo>
                      <a:pt x="2627440" y="1085191"/>
                    </a:lnTo>
                    <a:lnTo>
                      <a:pt x="2631072" y="1085337"/>
                    </a:lnTo>
                    <a:lnTo>
                      <a:pt x="2630163" y="1081705"/>
                    </a:lnTo>
                    <a:lnTo>
                      <a:pt x="2628802" y="1079581"/>
                    </a:lnTo>
                    <a:lnTo>
                      <a:pt x="2631688" y="1077148"/>
                    </a:lnTo>
                    <a:lnTo>
                      <a:pt x="2632904" y="1077148"/>
                    </a:lnTo>
                    <a:lnTo>
                      <a:pt x="2637153" y="1070937"/>
                    </a:lnTo>
                    <a:lnTo>
                      <a:pt x="2639131" y="1067305"/>
                    </a:lnTo>
                    <a:lnTo>
                      <a:pt x="2642925" y="1064273"/>
                    </a:lnTo>
                    <a:lnTo>
                      <a:pt x="2645812" y="1063673"/>
                    </a:lnTo>
                    <a:lnTo>
                      <a:pt x="2648844" y="1059132"/>
                    </a:lnTo>
                    <a:lnTo>
                      <a:pt x="2651276" y="1058986"/>
                    </a:lnTo>
                    <a:lnTo>
                      <a:pt x="2651276" y="1056262"/>
                    </a:lnTo>
                    <a:lnTo>
                      <a:pt x="2656579" y="1052922"/>
                    </a:lnTo>
                    <a:lnTo>
                      <a:pt x="2658703" y="1050798"/>
                    </a:lnTo>
                    <a:lnTo>
                      <a:pt x="2659757" y="1050798"/>
                    </a:lnTo>
                    <a:lnTo>
                      <a:pt x="2661428" y="1043825"/>
                    </a:lnTo>
                    <a:lnTo>
                      <a:pt x="2661428" y="1041101"/>
                    </a:lnTo>
                    <a:lnTo>
                      <a:pt x="2662190" y="1042154"/>
                    </a:lnTo>
                    <a:lnTo>
                      <a:pt x="2664768" y="1038522"/>
                    </a:lnTo>
                    <a:lnTo>
                      <a:pt x="2669309" y="1034274"/>
                    </a:lnTo>
                    <a:lnTo>
                      <a:pt x="2673103" y="1030787"/>
                    </a:lnTo>
                    <a:lnTo>
                      <a:pt x="2676281" y="1030933"/>
                    </a:lnTo>
                    <a:lnTo>
                      <a:pt x="2675373" y="1027301"/>
                    </a:lnTo>
                    <a:lnTo>
                      <a:pt x="2675373" y="1021998"/>
                    </a:lnTo>
                    <a:lnTo>
                      <a:pt x="2676281" y="1018820"/>
                    </a:lnTo>
                    <a:lnTo>
                      <a:pt x="2676281" y="1016696"/>
                    </a:lnTo>
                    <a:lnTo>
                      <a:pt x="2677952" y="1017004"/>
                    </a:lnTo>
                    <a:lnTo>
                      <a:pt x="2680222" y="1016858"/>
                    </a:lnTo>
                    <a:lnTo>
                      <a:pt x="2681892" y="1014280"/>
                    </a:lnTo>
                    <a:lnTo>
                      <a:pt x="2683254" y="1012009"/>
                    </a:lnTo>
                    <a:lnTo>
                      <a:pt x="2686740" y="1009739"/>
                    </a:lnTo>
                    <a:lnTo>
                      <a:pt x="2688718" y="1009593"/>
                    </a:lnTo>
                    <a:lnTo>
                      <a:pt x="2690081" y="1009285"/>
                    </a:lnTo>
                    <a:lnTo>
                      <a:pt x="2691443" y="1006561"/>
                    </a:lnTo>
                    <a:lnTo>
                      <a:pt x="2691443" y="1005653"/>
                    </a:lnTo>
                    <a:lnTo>
                      <a:pt x="2695984" y="1005653"/>
                    </a:lnTo>
                    <a:lnTo>
                      <a:pt x="2698254" y="1005199"/>
                    </a:lnTo>
                    <a:lnTo>
                      <a:pt x="2702048" y="1006415"/>
                    </a:lnTo>
                    <a:lnTo>
                      <a:pt x="2703864" y="1007177"/>
                    </a:lnTo>
                    <a:lnTo>
                      <a:pt x="2705534" y="1006869"/>
                    </a:lnTo>
                    <a:lnTo>
                      <a:pt x="2707659" y="1004891"/>
                    </a:lnTo>
                    <a:lnTo>
                      <a:pt x="2711145" y="1003837"/>
                    </a:lnTo>
                    <a:lnTo>
                      <a:pt x="2713724" y="1004437"/>
                    </a:lnTo>
                    <a:lnTo>
                      <a:pt x="2715539" y="1003529"/>
                    </a:lnTo>
                    <a:lnTo>
                      <a:pt x="2719934" y="1003674"/>
                    </a:lnTo>
                    <a:lnTo>
                      <a:pt x="2722058" y="1001696"/>
                    </a:lnTo>
                    <a:lnTo>
                      <a:pt x="2724037" y="1000026"/>
                    </a:lnTo>
                    <a:lnTo>
                      <a:pt x="2728885" y="999718"/>
                    </a:lnTo>
                    <a:lnTo>
                      <a:pt x="2731317" y="1000318"/>
                    </a:lnTo>
                    <a:lnTo>
                      <a:pt x="2732225" y="1001372"/>
                    </a:lnTo>
                    <a:lnTo>
                      <a:pt x="2732225" y="1004258"/>
                    </a:lnTo>
                    <a:lnTo>
                      <a:pt x="2733734" y="1005474"/>
                    </a:lnTo>
                    <a:lnTo>
                      <a:pt x="2735712" y="1003804"/>
                    </a:lnTo>
                    <a:lnTo>
                      <a:pt x="2735712" y="1009723"/>
                    </a:lnTo>
                    <a:lnTo>
                      <a:pt x="2737074" y="1010631"/>
                    </a:lnTo>
                    <a:lnTo>
                      <a:pt x="2738891" y="1009415"/>
                    </a:lnTo>
                    <a:lnTo>
                      <a:pt x="2738891" y="1008361"/>
                    </a:lnTo>
                    <a:lnTo>
                      <a:pt x="2742685" y="1008361"/>
                    </a:lnTo>
                    <a:lnTo>
                      <a:pt x="2744193" y="1006853"/>
                    </a:lnTo>
                    <a:lnTo>
                      <a:pt x="2744955" y="1004874"/>
                    </a:lnTo>
                    <a:lnTo>
                      <a:pt x="2747079" y="1001988"/>
                    </a:lnTo>
                    <a:lnTo>
                      <a:pt x="2748295" y="1001388"/>
                    </a:lnTo>
                    <a:lnTo>
                      <a:pt x="2749349" y="1001242"/>
                    </a:lnTo>
                    <a:lnTo>
                      <a:pt x="2749349" y="1002458"/>
                    </a:lnTo>
                    <a:lnTo>
                      <a:pt x="2751782" y="1003058"/>
                    </a:lnTo>
                    <a:lnTo>
                      <a:pt x="2752544" y="1006399"/>
                    </a:lnTo>
                    <a:lnTo>
                      <a:pt x="2752544" y="1008069"/>
                    </a:lnTo>
                    <a:lnTo>
                      <a:pt x="2751490" y="1008215"/>
                    </a:lnTo>
                    <a:lnTo>
                      <a:pt x="2751636" y="1009885"/>
                    </a:lnTo>
                    <a:lnTo>
                      <a:pt x="2751181" y="1013226"/>
                    </a:lnTo>
                    <a:lnTo>
                      <a:pt x="2750582" y="1016258"/>
                    </a:lnTo>
                    <a:lnTo>
                      <a:pt x="2747858" y="1017312"/>
                    </a:lnTo>
                    <a:lnTo>
                      <a:pt x="2746349" y="1019128"/>
                    </a:lnTo>
                    <a:lnTo>
                      <a:pt x="2747404" y="1019582"/>
                    </a:lnTo>
                    <a:lnTo>
                      <a:pt x="2746804" y="1022306"/>
                    </a:lnTo>
                    <a:lnTo>
                      <a:pt x="2745133" y="1023360"/>
                    </a:lnTo>
                    <a:lnTo>
                      <a:pt x="2744079" y="1025177"/>
                    </a:lnTo>
                    <a:lnTo>
                      <a:pt x="2745133" y="1026231"/>
                    </a:lnTo>
                    <a:lnTo>
                      <a:pt x="2741047" y="1027593"/>
                    </a:lnTo>
                    <a:lnTo>
                      <a:pt x="2740593" y="1029263"/>
                    </a:lnTo>
                    <a:lnTo>
                      <a:pt x="2743933" y="1027901"/>
                    </a:lnTo>
                    <a:lnTo>
                      <a:pt x="2743933" y="1030025"/>
                    </a:lnTo>
                    <a:lnTo>
                      <a:pt x="2744387" y="1032603"/>
                    </a:lnTo>
                    <a:lnTo>
                      <a:pt x="2745150" y="1035490"/>
                    </a:lnTo>
                    <a:lnTo>
                      <a:pt x="2743788" y="1037614"/>
                    </a:lnTo>
                    <a:lnTo>
                      <a:pt x="2741971" y="1040192"/>
                    </a:lnTo>
                    <a:lnTo>
                      <a:pt x="2740918" y="1041863"/>
                    </a:lnTo>
                    <a:lnTo>
                      <a:pt x="2742134" y="1042625"/>
                    </a:lnTo>
                    <a:lnTo>
                      <a:pt x="2745166" y="1040192"/>
                    </a:lnTo>
                    <a:lnTo>
                      <a:pt x="2748198" y="1037922"/>
                    </a:lnTo>
                    <a:lnTo>
                      <a:pt x="2754571" y="1037922"/>
                    </a:lnTo>
                    <a:lnTo>
                      <a:pt x="2754571" y="1039138"/>
                    </a:lnTo>
                    <a:lnTo>
                      <a:pt x="2753063" y="1040646"/>
                    </a:lnTo>
                    <a:lnTo>
                      <a:pt x="2753208" y="1042771"/>
                    </a:lnTo>
                    <a:lnTo>
                      <a:pt x="2751085" y="1043225"/>
                    </a:lnTo>
                    <a:lnTo>
                      <a:pt x="2750630" y="1045657"/>
                    </a:lnTo>
                    <a:lnTo>
                      <a:pt x="2749269" y="1046419"/>
                    </a:lnTo>
                    <a:lnTo>
                      <a:pt x="2750177" y="1048998"/>
                    </a:lnTo>
                    <a:lnTo>
                      <a:pt x="2750322" y="1051122"/>
                    </a:lnTo>
                    <a:lnTo>
                      <a:pt x="2749560" y="1052792"/>
                    </a:lnTo>
                    <a:lnTo>
                      <a:pt x="2748198" y="1054154"/>
                    </a:lnTo>
                    <a:lnTo>
                      <a:pt x="2748198" y="1056424"/>
                    </a:lnTo>
                    <a:lnTo>
                      <a:pt x="2750177" y="1056570"/>
                    </a:lnTo>
                    <a:lnTo>
                      <a:pt x="2752609" y="1053084"/>
                    </a:lnTo>
                    <a:lnTo>
                      <a:pt x="2752609" y="1050814"/>
                    </a:lnTo>
                    <a:lnTo>
                      <a:pt x="2753825" y="1050214"/>
                    </a:lnTo>
                    <a:lnTo>
                      <a:pt x="2753825" y="1051122"/>
                    </a:lnTo>
                    <a:lnTo>
                      <a:pt x="2755641" y="1050814"/>
                    </a:lnTo>
                    <a:lnTo>
                      <a:pt x="2757619" y="1050814"/>
                    </a:lnTo>
                    <a:lnTo>
                      <a:pt x="2759436" y="1049452"/>
                    </a:lnTo>
                    <a:lnTo>
                      <a:pt x="2760652" y="1050506"/>
                    </a:lnTo>
                    <a:lnTo>
                      <a:pt x="2762922" y="1045803"/>
                    </a:lnTo>
                    <a:lnTo>
                      <a:pt x="2764430" y="1043371"/>
                    </a:lnTo>
                    <a:lnTo>
                      <a:pt x="2767154" y="1041101"/>
                    </a:lnTo>
                    <a:lnTo>
                      <a:pt x="2768971" y="1039884"/>
                    </a:lnTo>
                    <a:lnTo>
                      <a:pt x="2768971" y="1037452"/>
                    </a:lnTo>
                    <a:lnTo>
                      <a:pt x="2771403" y="1037306"/>
                    </a:lnTo>
                    <a:lnTo>
                      <a:pt x="2774743" y="1034128"/>
                    </a:lnTo>
                    <a:lnTo>
                      <a:pt x="2773527" y="1032620"/>
                    </a:lnTo>
                    <a:lnTo>
                      <a:pt x="2774743" y="1031112"/>
                    </a:lnTo>
                    <a:lnTo>
                      <a:pt x="2776413" y="1031566"/>
                    </a:lnTo>
                    <a:lnTo>
                      <a:pt x="2778392" y="1030657"/>
                    </a:lnTo>
                    <a:lnTo>
                      <a:pt x="2777176" y="1028079"/>
                    </a:lnTo>
                    <a:lnTo>
                      <a:pt x="2778392" y="1028225"/>
                    </a:lnTo>
                    <a:lnTo>
                      <a:pt x="2781878" y="1025793"/>
                    </a:lnTo>
                    <a:cubicBezTo>
                      <a:pt x="2781878" y="1025793"/>
                      <a:pt x="2781278" y="1023669"/>
                      <a:pt x="2781878" y="1023523"/>
                    </a:cubicBezTo>
                    <a:cubicBezTo>
                      <a:pt x="2782478" y="1023377"/>
                      <a:pt x="2784003" y="1024431"/>
                      <a:pt x="2784003" y="1024431"/>
                    </a:cubicBezTo>
                    <a:lnTo>
                      <a:pt x="2785219" y="1023977"/>
                    </a:lnTo>
                    <a:lnTo>
                      <a:pt x="2783549" y="1021706"/>
                    </a:lnTo>
                    <a:lnTo>
                      <a:pt x="2785219" y="1022615"/>
                    </a:lnTo>
                    <a:lnTo>
                      <a:pt x="2787943" y="1021560"/>
                    </a:lnTo>
                    <a:lnTo>
                      <a:pt x="2787943" y="1020344"/>
                    </a:lnTo>
                    <a:lnTo>
                      <a:pt x="2788851" y="1019436"/>
                    </a:lnTo>
                    <a:lnTo>
                      <a:pt x="2791283" y="1015804"/>
                    </a:lnTo>
                    <a:lnTo>
                      <a:pt x="2791283" y="1014750"/>
                    </a:lnTo>
                    <a:lnTo>
                      <a:pt x="2792338" y="1014750"/>
                    </a:lnTo>
                    <a:lnTo>
                      <a:pt x="2792338" y="1013242"/>
                    </a:lnTo>
                    <a:lnTo>
                      <a:pt x="2794008" y="1010664"/>
                    </a:lnTo>
                    <a:lnTo>
                      <a:pt x="2796278" y="1010355"/>
                    </a:lnTo>
                    <a:lnTo>
                      <a:pt x="2798402" y="1011718"/>
                    </a:lnTo>
                    <a:lnTo>
                      <a:pt x="2800981" y="1013534"/>
                    </a:lnTo>
                    <a:lnTo>
                      <a:pt x="2802488" y="1012934"/>
                    </a:lnTo>
                    <a:lnTo>
                      <a:pt x="2800510" y="1011718"/>
                    </a:lnTo>
                    <a:lnTo>
                      <a:pt x="2799456" y="1010501"/>
                    </a:lnTo>
                    <a:lnTo>
                      <a:pt x="2800510" y="1009447"/>
                    </a:lnTo>
                    <a:lnTo>
                      <a:pt x="2803234" y="1008847"/>
                    </a:lnTo>
                    <a:lnTo>
                      <a:pt x="2804905" y="1009755"/>
                    </a:lnTo>
                    <a:lnTo>
                      <a:pt x="2804905" y="1010809"/>
                    </a:lnTo>
                    <a:lnTo>
                      <a:pt x="2803997" y="1011571"/>
                    </a:lnTo>
                    <a:lnTo>
                      <a:pt x="2805813" y="1013696"/>
                    </a:lnTo>
                    <a:lnTo>
                      <a:pt x="2805813" y="1016582"/>
                    </a:lnTo>
                    <a:lnTo>
                      <a:pt x="2807483" y="1017344"/>
                    </a:lnTo>
                    <a:lnTo>
                      <a:pt x="2809299" y="1014912"/>
                    </a:lnTo>
                    <a:lnTo>
                      <a:pt x="2808391" y="1013696"/>
                    </a:lnTo>
                    <a:lnTo>
                      <a:pt x="2809299" y="1012188"/>
                    </a:lnTo>
                    <a:lnTo>
                      <a:pt x="2810807" y="1012642"/>
                    </a:lnTo>
                    <a:lnTo>
                      <a:pt x="2811569" y="1011134"/>
                    </a:lnTo>
                    <a:lnTo>
                      <a:pt x="2813239" y="1010534"/>
                    </a:lnTo>
                    <a:lnTo>
                      <a:pt x="2813239" y="1008864"/>
                    </a:lnTo>
                    <a:lnTo>
                      <a:pt x="2810807" y="1007355"/>
                    </a:lnTo>
                    <a:lnTo>
                      <a:pt x="2809299" y="1006593"/>
                    </a:lnTo>
                    <a:lnTo>
                      <a:pt x="2807029" y="1004777"/>
                    </a:lnTo>
                    <a:lnTo>
                      <a:pt x="2806883" y="1002799"/>
                    </a:lnTo>
                    <a:lnTo>
                      <a:pt x="2808391" y="999620"/>
                    </a:lnTo>
                    <a:lnTo>
                      <a:pt x="2807483" y="998404"/>
                    </a:lnTo>
                    <a:lnTo>
                      <a:pt x="2811569" y="993248"/>
                    </a:lnTo>
                    <a:lnTo>
                      <a:pt x="2808991" y="991740"/>
                    </a:lnTo>
                    <a:lnTo>
                      <a:pt x="2810045" y="990232"/>
                    </a:lnTo>
                    <a:lnTo>
                      <a:pt x="2809899" y="987507"/>
                    </a:lnTo>
                    <a:lnTo>
                      <a:pt x="2808845" y="986599"/>
                    </a:lnTo>
                    <a:lnTo>
                      <a:pt x="2809753" y="985237"/>
                    </a:lnTo>
                    <a:lnTo>
                      <a:pt x="2811877" y="985383"/>
                    </a:lnTo>
                    <a:lnTo>
                      <a:pt x="2813239" y="982805"/>
                    </a:lnTo>
                    <a:lnTo>
                      <a:pt x="2813239" y="981443"/>
                    </a:lnTo>
                    <a:lnTo>
                      <a:pt x="2811569" y="977648"/>
                    </a:lnTo>
                    <a:lnTo>
                      <a:pt x="2812023" y="975378"/>
                    </a:lnTo>
                    <a:lnTo>
                      <a:pt x="2812023" y="973562"/>
                    </a:lnTo>
                    <a:lnTo>
                      <a:pt x="2816109" y="971437"/>
                    </a:lnTo>
                    <a:lnTo>
                      <a:pt x="2817164" y="971746"/>
                    </a:lnTo>
                    <a:lnTo>
                      <a:pt x="2818380" y="970692"/>
                    </a:lnTo>
                    <a:lnTo>
                      <a:pt x="2821867" y="969930"/>
                    </a:lnTo>
                    <a:lnTo>
                      <a:pt x="2823683" y="968713"/>
                    </a:lnTo>
                    <a:lnTo>
                      <a:pt x="2825661" y="970384"/>
                    </a:lnTo>
                    <a:lnTo>
                      <a:pt x="2827639" y="967805"/>
                    </a:lnTo>
                    <a:lnTo>
                      <a:pt x="2833250" y="966297"/>
                    </a:lnTo>
                    <a:lnTo>
                      <a:pt x="2835228" y="965535"/>
                    </a:lnTo>
                    <a:lnTo>
                      <a:pt x="2840385" y="965389"/>
                    </a:lnTo>
                    <a:lnTo>
                      <a:pt x="2841439" y="967513"/>
                    </a:lnTo>
                    <a:lnTo>
                      <a:pt x="2844925" y="970692"/>
                    </a:lnTo>
                    <a:lnTo>
                      <a:pt x="2847812" y="972670"/>
                    </a:lnTo>
                    <a:lnTo>
                      <a:pt x="2850244" y="974178"/>
                    </a:lnTo>
                    <a:lnTo>
                      <a:pt x="2853876" y="974632"/>
                    </a:lnTo>
                    <a:lnTo>
                      <a:pt x="2857362" y="975394"/>
                    </a:lnTo>
                    <a:lnTo>
                      <a:pt x="2861303" y="976756"/>
                    </a:lnTo>
                    <a:lnTo>
                      <a:pt x="2859633" y="977356"/>
                    </a:lnTo>
                    <a:cubicBezTo>
                      <a:pt x="2859633" y="977356"/>
                      <a:pt x="2856746" y="976448"/>
                      <a:pt x="2856000" y="976448"/>
                    </a:cubicBezTo>
                    <a:cubicBezTo>
                      <a:pt x="2855255" y="976448"/>
                      <a:pt x="2851914" y="976302"/>
                      <a:pt x="2851914" y="976302"/>
                    </a:cubicBezTo>
                    <a:lnTo>
                      <a:pt x="2851460" y="977210"/>
                    </a:lnTo>
                    <a:lnTo>
                      <a:pt x="2855255" y="980697"/>
                    </a:lnTo>
                    <a:lnTo>
                      <a:pt x="2852368" y="979643"/>
                    </a:lnTo>
                    <a:lnTo>
                      <a:pt x="2848881" y="978881"/>
                    </a:lnTo>
                    <a:lnTo>
                      <a:pt x="2845395" y="976610"/>
                    </a:lnTo>
                    <a:lnTo>
                      <a:pt x="2840401" y="976156"/>
                    </a:lnTo>
                    <a:lnTo>
                      <a:pt x="2839947" y="977664"/>
                    </a:lnTo>
                    <a:lnTo>
                      <a:pt x="2838131" y="977972"/>
                    </a:lnTo>
                    <a:lnTo>
                      <a:pt x="2838131" y="979481"/>
                    </a:lnTo>
                    <a:lnTo>
                      <a:pt x="2832066" y="983275"/>
                    </a:lnTo>
                    <a:lnTo>
                      <a:pt x="2830088" y="989032"/>
                    </a:lnTo>
                    <a:lnTo>
                      <a:pt x="2829179" y="991156"/>
                    </a:lnTo>
                    <a:lnTo>
                      <a:pt x="2830088" y="994788"/>
                    </a:lnTo>
                    <a:lnTo>
                      <a:pt x="2830088" y="998421"/>
                    </a:lnTo>
                    <a:lnTo>
                      <a:pt x="2829179" y="1001307"/>
                    </a:lnTo>
                    <a:lnTo>
                      <a:pt x="2830088" y="1008734"/>
                    </a:lnTo>
                    <a:lnTo>
                      <a:pt x="2828418" y="1010858"/>
                    </a:lnTo>
                    <a:lnTo>
                      <a:pt x="2827055" y="1010258"/>
                    </a:lnTo>
                    <a:lnTo>
                      <a:pt x="2824785" y="1011620"/>
                    </a:lnTo>
                    <a:lnTo>
                      <a:pt x="2824931" y="1014653"/>
                    </a:lnTo>
                    <a:lnTo>
                      <a:pt x="2823115" y="1018901"/>
                    </a:lnTo>
                    <a:lnTo>
                      <a:pt x="2823115" y="1020117"/>
                    </a:lnTo>
                    <a:lnTo>
                      <a:pt x="2825839" y="1019809"/>
                    </a:lnTo>
                    <a:lnTo>
                      <a:pt x="2827655" y="1020863"/>
                    </a:lnTo>
                    <a:lnTo>
                      <a:pt x="2828110" y="1023133"/>
                    </a:lnTo>
                    <a:lnTo>
                      <a:pt x="2827347" y="1025258"/>
                    </a:lnTo>
                    <a:lnTo>
                      <a:pt x="2826894" y="1028598"/>
                    </a:lnTo>
                    <a:lnTo>
                      <a:pt x="2825677" y="1030868"/>
                    </a:lnTo>
                    <a:lnTo>
                      <a:pt x="2822791" y="1032084"/>
                    </a:lnTo>
                    <a:lnTo>
                      <a:pt x="2820666" y="1033301"/>
                    </a:lnTo>
                    <a:lnTo>
                      <a:pt x="2820358" y="1035425"/>
                    </a:lnTo>
                    <a:lnTo>
                      <a:pt x="2819758" y="1037095"/>
                    </a:lnTo>
                    <a:lnTo>
                      <a:pt x="2817780" y="1037857"/>
                    </a:lnTo>
                    <a:lnTo>
                      <a:pt x="2818996" y="1040582"/>
                    </a:lnTo>
                    <a:lnTo>
                      <a:pt x="2821266" y="1042252"/>
                    </a:lnTo>
                    <a:lnTo>
                      <a:pt x="2823991" y="1042560"/>
                    </a:lnTo>
                    <a:lnTo>
                      <a:pt x="2822628" y="1043776"/>
                    </a:lnTo>
                    <a:lnTo>
                      <a:pt x="2822483" y="1046208"/>
                    </a:lnTo>
                    <a:lnTo>
                      <a:pt x="2820212" y="1045154"/>
                    </a:lnTo>
                    <a:lnTo>
                      <a:pt x="2815510" y="1047279"/>
                    </a:lnTo>
                    <a:lnTo>
                      <a:pt x="2813694" y="1051527"/>
                    </a:lnTo>
                    <a:lnTo>
                      <a:pt x="2814147" y="1048187"/>
                    </a:lnTo>
                    <a:lnTo>
                      <a:pt x="2810969" y="1048187"/>
                    </a:lnTo>
                    <a:lnTo>
                      <a:pt x="2809915" y="1049403"/>
                    </a:lnTo>
                    <a:lnTo>
                      <a:pt x="2806283" y="1048349"/>
                    </a:lnTo>
                    <a:lnTo>
                      <a:pt x="2804159" y="1051073"/>
                    </a:lnTo>
                    <a:lnTo>
                      <a:pt x="2800218" y="1056684"/>
                    </a:lnTo>
                    <a:lnTo>
                      <a:pt x="2796278" y="1056084"/>
                    </a:lnTo>
                    <a:lnTo>
                      <a:pt x="2795516" y="1057900"/>
                    </a:lnTo>
                    <a:lnTo>
                      <a:pt x="2790975" y="1059116"/>
                    </a:lnTo>
                    <a:lnTo>
                      <a:pt x="2790376" y="1061549"/>
                    </a:lnTo>
                    <a:lnTo>
                      <a:pt x="2787797" y="1061857"/>
                    </a:lnTo>
                    <a:lnTo>
                      <a:pt x="2785364" y="1065197"/>
                    </a:lnTo>
                    <a:lnTo>
                      <a:pt x="2784603" y="1068084"/>
                    </a:lnTo>
                    <a:lnTo>
                      <a:pt x="2785364" y="1069592"/>
                    </a:lnTo>
                    <a:lnTo>
                      <a:pt x="2785056" y="1072770"/>
                    </a:lnTo>
                    <a:lnTo>
                      <a:pt x="2779754" y="1078526"/>
                    </a:lnTo>
                    <a:lnTo>
                      <a:pt x="2775960" y="1079743"/>
                    </a:lnTo>
                    <a:lnTo>
                      <a:pt x="2772619" y="1085045"/>
                    </a:lnTo>
                    <a:lnTo>
                      <a:pt x="2770041" y="1089294"/>
                    </a:lnTo>
                    <a:lnTo>
                      <a:pt x="2767609" y="1091564"/>
                    </a:lnTo>
                    <a:lnTo>
                      <a:pt x="2764576" y="1093688"/>
                    </a:lnTo>
                    <a:lnTo>
                      <a:pt x="2764576" y="1095813"/>
                    </a:lnTo>
                    <a:lnTo>
                      <a:pt x="2755625" y="1099899"/>
                    </a:lnTo>
                    <a:lnTo>
                      <a:pt x="2753355" y="1105818"/>
                    </a:lnTo>
                    <a:lnTo>
                      <a:pt x="2751684" y="1108850"/>
                    </a:lnTo>
                    <a:lnTo>
                      <a:pt x="2748961" y="1109158"/>
                    </a:lnTo>
                    <a:lnTo>
                      <a:pt x="2746528" y="1112498"/>
                    </a:lnTo>
                    <a:lnTo>
                      <a:pt x="2744712" y="1114623"/>
                    </a:lnTo>
                    <a:lnTo>
                      <a:pt x="2742279" y="1116601"/>
                    </a:lnTo>
                    <a:lnTo>
                      <a:pt x="2739701" y="1121596"/>
                    </a:lnTo>
                    <a:lnTo>
                      <a:pt x="2740155" y="1124320"/>
                    </a:lnTo>
                    <a:lnTo>
                      <a:pt x="2739847" y="1127044"/>
                    </a:lnTo>
                    <a:lnTo>
                      <a:pt x="2738631" y="1129022"/>
                    </a:lnTo>
                    <a:lnTo>
                      <a:pt x="2736960" y="1129476"/>
                    </a:lnTo>
                    <a:lnTo>
                      <a:pt x="2736053" y="1131293"/>
                    </a:lnTo>
                    <a:lnTo>
                      <a:pt x="2733020" y="1135541"/>
                    </a:lnTo>
                    <a:lnTo>
                      <a:pt x="2729842" y="1138719"/>
                    </a:lnTo>
                    <a:lnTo>
                      <a:pt x="2728479" y="1140390"/>
                    </a:lnTo>
                    <a:lnTo>
                      <a:pt x="2729080" y="1142206"/>
                    </a:lnTo>
                    <a:lnTo>
                      <a:pt x="2727410" y="1142352"/>
                    </a:lnTo>
                    <a:lnTo>
                      <a:pt x="2723323" y="1147346"/>
                    </a:lnTo>
                    <a:lnTo>
                      <a:pt x="2714988" y="1154319"/>
                    </a:lnTo>
                    <a:lnTo>
                      <a:pt x="2709686" y="1159621"/>
                    </a:lnTo>
                    <a:lnTo>
                      <a:pt x="2711502" y="1163108"/>
                    </a:lnTo>
                    <a:lnTo>
                      <a:pt x="2708469" y="1160984"/>
                    </a:lnTo>
                    <a:lnTo>
                      <a:pt x="2704529" y="1162800"/>
                    </a:lnTo>
                    <a:lnTo>
                      <a:pt x="2701189" y="1162946"/>
                    </a:lnTo>
                    <a:lnTo>
                      <a:pt x="2696648" y="1160967"/>
                    </a:lnTo>
                    <a:lnTo>
                      <a:pt x="2696048" y="1163546"/>
                    </a:lnTo>
                    <a:lnTo>
                      <a:pt x="2694994" y="1164762"/>
                    </a:lnTo>
                    <a:lnTo>
                      <a:pt x="2694994" y="1167032"/>
                    </a:lnTo>
                    <a:lnTo>
                      <a:pt x="2693016" y="1169464"/>
                    </a:lnTo>
                    <a:lnTo>
                      <a:pt x="2689838" y="1171443"/>
                    </a:lnTo>
                    <a:lnTo>
                      <a:pt x="2686497" y="1171135"/>
                    </a:lnTo>
                    <a:lnTo>
                      <a:pt x="2684681" y="1169464"/>
                    </a:lnTo>
                    <a:lnTo>
                      <a:pt x="2683011" y="1167486"/>
                    </a:lnTo>
                    <a:lnTo>
                      <a:pt x="2678470" y="1172027"/>
                    </a:lnTo>
                    <a:lnTo>
                      <a:pt x="2680449" y="1173081"/>
                    </a:lnTo>
                    <a:lnTo>
                      <a:pt x="2681357" y="1175967"/>
                    </a:lnTo>
                    <a:lnTo>
                      <a:pt x="2682411" y="1180053"/>
                    </a:lnTo>
                    <a:lnTo>
                      <a:pt x="2682719" y="1183540"/>
                    </a:lnTo>
                    <a:lnTo>
                      <a:pt x="2681211" y="1188388"/>
                    </a:lnTo>
                    <a:lnTo>
                      <a:pt x="2679703" y="1192637"/>
                    </a:lnTo>
                    <a:lnTo>
                      <a:pt x="2677724" y="1195977"/>
                    </a:lnTo>
                    <a:lnTo>
                      <a:pt x="2679086" y="1200064"/>
                    </a:lnTo>
                    <a:lnTo>
                      <a:pt x="2676508" y="1198247"/>
                    </a:lnTo>
                    <a:lnTo>
                      <a:pt x="2674384" y="1197339"/>
                    </a:lnTo>
                    <a:lnTo>
                      <a:pt x="2673330" y="1197339"/>
                    </a:lnTo>
                    <a:lnTo>
                      <a:pt x="2673022" y="1199156"/>
                    </a:lnTo>
                    <a:lnTo>
                      <a:pt x="2672422" y="1201426"/>
                    </a:lnTo>
                    <a:lnTo>
                      <a:pt x="2669536" y="1204150"/>
                    </a:lnTo>
                    <a:lnTo>
                      <a:pt x="2667865" y="1205966"/>
                    </a:lnTo>
                    <a:lnTo>
                      <a:pt x="2666358" y="1207182"/>
                    </a:lnTo>
                    <a:lnTo>
                      <a:pt x="2664379" y="1209907"/>
                    </a:lnTo>
                    <a:lnTo>
                      <a:pt x="2665595" y="1205966"/>
                    </a:lnTo>
                    <a:lnTo>
                      <a:pt x="2662417" y="1209144"/>
                    </a:lnTo>
                    <a:lnTo>
                      <a:pt x="2661654" y="1212031"/>
                    </a:lnTo>
                    <a:lnTo>
                      <a:pt x="2660600" y="1217642"/>
                    </a:lnTo>
                    <a:lnTo>
                      <a:pt x="2657114" y="1229917"/>
                    </a:lnTo>
                    <a:lnTo>
                      <a:pt x="2655136" y="1237198"/>
                    </a:lnTo>
                    <a:lnTo>
                      <a:pt x="2654682" y="1247511"/>
                    </a:lnTo>
                    <a:lnTo>
                      <a:pt x="2652703" y="1256300"/>
                    </a:lnTo>
                    <a:lnTo>
                      <a:pt x="2652558" y="1267521"/>
                    </a:lnTo>
                    <a:lnTo>
                      <a:pt x="2655282" y="1286315"/>
                    </a:lnTo>
                    <a:lnTo>
                      <a:pt x="2657552" y="1299353"/>
                    </a:lnTo>
                    <a:lnTo>
                      <a:pt x="2660277" y="1313298"/>
                    </a:lnTo>
                    <a:lnTo>
                      <a:pt x="2662547" y="1328752"/>
                    </a:lnTo>
                    <a:lnTo>
                      <a:pt x="2664525" y="1339519"/>
                    </a:lnTo>
                    <a:lnTo>
                      <a:pt x="2665579" y="1341027"/>
                    </a:lnTo>
                    <a:lnTo>
                      <a:pt x="2664217" y="1342535"/>
                    </a:lnTo>
                    <a:lnTo>
                      <a:pt x="2665433" y="1351486"/>
                    </a:lnTo>
                    <a:lnTo>
                      <a:pt x="2667249" y="1352540"/>
                    </a:lnTo>
                    <a:lnTo>
                      <a:pt x="2669827" y="1360567"/>
                    </a:lnTo>
                    <a:lnTo>
                      <a:pt x="2670881" y="1367686"/>
                    </a:lnTo>
                    <a:lnTo>
                      <a:pt x="2672697" y="1377545"/>
                    </a:lnTo>
                    <a:lnTo>
                      <a:pt x="2672697" y="1386496"/>
                    </a:lnTo>
                    <a:lnTo>
                      <a:pt x="2672552" y="1392253"/>
                    </a:lnTo>
                    <a:lnTo>
                      <a:pt x="2673914" y="1399371"/>
                    </a:lnTo>
                    <a:lnTo>
                      <a:pt x="2674514" y="1400880"/>
                    </a:lnTo>
                    <a:lnTo>
                      <a:pt x="2676330" y="1402242"/>
                    </a:lnTo>
                    <a:lnTo>
                      <a:pt x="2677384" y="1404220"/>
                    </a:lnTo>
                    <a:lnTo>
                      <a:pt x="2677238" y="1407561"/>
                    </a:lnTo>
                    <a:lnTo>
                      <a:pt x="2677692" y="1411047"/>
                    </a:lnTo>
                    <a:lnTo>
                      <a:pt x="2676022" y="1413771"/>
                    </a:lnTo>
                    <a:lnTo>
                      <a:pt x="2680725" y="1410139"/>
                    </a:lnTo>
                    <a:lnTo>
                      <a:pt x="2687843" y="1403766"/>
                    </a:lnTo>
                    <a:lnTo>
                      <a:pt x="2689060" y="1401042"/>
                    </a:lnTo>
                    <a:lnTo>
                      <a:pt x="2690567" y="1399534"/>
                    </a:lnTo>
                    <a:lnTo>
                      <a:pt x="2693454" y="1396809"/>
                    </a:lnTo>
                    <a:lnTo>
                      <a:pt x="2694053" y="1394993"/>
                    </a:lnTo>
                    <a:lnTo>
                      <a:pt x="2696032" y="1392723"/>
                    </a:lnTo>
                    <a:lnTo>
                      <a:pt x="2699210" y="1392269"/>
                    </a:lnTo>
                    <a:lnTo>
                      <a:pt x="2701788" y="1388783"/>
                    </a:lnTo>
                    <a:lnTo>
                      <a:pt x="2704059" y="1385604"/>
                    </a:lnTo>
                    <a:lnTo>
                      <a:pt x="2707691" y="1381064"/>
                    </a:lnTo>
                    <a:lnTo>
                      <a:pt x="2709507" y="1377269"/>
                    </a:lnTo>
                    <a:lnTo>
                      <a:pt x="2710269" y="1373783"/>
                    </a:lnTo>
                    <a:lnTo>
                      <a:pt x="2711778" y="1372113"/>
                    </a:lnTo>
                    <a:lnTo>
                      <a:pt x="2711470" y="1370605"/>
                    </a:lnTo>
                    <a:lnTo>
                      <a:pt x="2714194" y="1367572"/>
                    </a:lnTo>
                    <a:lnTo>
                      <a:pt x="2715248" y="1366972"/>
                    </a:lnTo>
                    <a:lnTo>
                      <a:pt x="2714194" y="1366372"/>
                    </a:lnTo>
                    <a:lnTo>
                      <a:pt x="2715410" y="1364248"/>
                    </a:lnTo>
                    <a:cubicBezTo>
                      <a:pt x="2715410" y="1364248"/>
                      <a:pt x="2713139" y="1363794"/>
                      <a:pt x="2712978" y="1363194"/>
                    </a:cubicBezTo>
                    <a:cubicBezTo>
                      <a:pt x="2712831" y="1362594"/>
                      <a:pt x="2714485" y="1359854"/>
                      <a:pt x="2714485" y="1359854"/>
                    </a:cubicBezTo>
                    <a:lnTo>
                      <a:pt x="2711762" y="1355313"/>
                    </a:lnTo>
                    <a:lnTo>
                      <a:pt x="2713885" y="1356221"/>
                    </a:lnTo>
                    <a:lnTo>
                      <a:pt x="2717064" y="1353951"/>
                    </a:lnTo>
                    <a:lnTo>
                      <a:pt x="2716156" y="1351065"/>
                    </a:lnTo>
                    <a:lnTo>
                      <a:pt x="2716302" y="1347270"/>
                    </a:lnTo>
                    <a:lnTo>
                      <a:pt x="2714485" y="1345600"/>
                    </a:lnTo>
                    <a:lnTo>
                      <a:pt x="2714177" y="1346654"/>
                    </a:lnTo>
                    <a:lnTo>
                      <a:pt x="2712508" y="1345746"/>
                    </a:lnTo>
                    <a:lnTo>
                      <a:pt x="2713561" y="1344238"/>
                    </a:lnTo>
                    <a:lnTo>
                      <a:pt x="2711583" y="1342568"/>
                    </a:lnTo>
                    <a:lnTo>
                      <a:pt x="2715215" y="1341968"/>
                    </a:lnTo>
                    <a:lnTo>
                      <a:pt x="2717939" y="1342276"/>
                    </a:lnTo>
                    <a:lnTo>
                      <a:pt x="2717939" y="1344546"/>
                    </a:lnTo>
                    <a:lnTo>
                      <a:pt x="2716885" y="1345308"/>
                    </a:lnTo>
                    <a:lnTo>
                      <a:pt x="2719155" y="1348486"/>
                    </a:lnTo>
                    <a:lnTo>
                      <a:pt x="2722496" y="1347270"/>
                    </a:lnTo>
                    <a:lnTo>
                      <a:pt x="2721588" y="1343184"/>
                    </a:lnTo>
                    <a:lnTo>
                      <a:pt x="2723859" y="1342276"/>
                    </a:lnTo>
                    <a:lnTo>
                      <a:pt x="2726745" y="1339843"/>
                    </a:lnTo>
                    <a:lnTo>
                      <a:pt x="2730993" y="1338627"/>
                    </a:lnTo>
                    <a:lnTo>
                      <a:pt x="2733571" y="1337411"/>
                    </a:lnTo>
                    <a:lnTo>
                      <a:pt x="2734788" y="1335903"/>
                    </a:lnTo>
                    <a:lnTo>
                      <a:pt x="2738728" y="1335449"/>
                    </a:lnTo>
                    <a:lnTo>
                      <a:pt x="2739328" y="1336211"/>
                    </a:lnTo>
                    <a:lnTo>
                      <a:pt x="2741599" y="1334233"/>
                    </a:lnTo>
                    <a:cubicBezTo>
                      <a:pt x="2741599" y="1334233"/>
                      <a:pt x="2741291" y="1336503"/>
                      <a:pt x="2741144" y="1336957"/>
                    </a:cubicBezTo>
                    <a:cubicBezTo>
                      <a:pt x="2740998" y="1337411"/>
                      <a:pt x="2747209" y="1342568"/>
                      <a:pt x="2747209" y="1341951"/>
                    </a:cubicBezTo>
                    <a:cubicBezTo>
                      <a:pt x="2747209" y="1341335"/>
                      <a:pt x="2746609" y="1334525"/>
                      <a:pt x="2746609" y="1334525"/>
                    </a:cubicBezTo>
                    <a:lnTo>
                      <a:pt x="2744031" y="1335741"/>
                    </a:lnTo>
                    <a:lnTo>
                      <a:pt x="2745085" y="1333763"/>
                    </a:lnTo>
                    <a:lnTo>
                      <a:pt x="2743869" y="1331946"/>
                    </a:lnTo>
                    <a:lnTo>
                      <a:pt x="2743723" y="1331038"/>
                    </a:lnTo>
                    <a:lnTo>
                      <a:pt x="2742360" y="1330584"/>
                    </a:lnTo>
                    <a:lnTo>
                      <a:pt x="2742052" y="1328314"/>
                    </a:lnTo>
                    <a:lnTo>
                      <a:pt x="2740836" y="1325428"/>
                    </a:lnTo>
                    <a:lnTo>
                      <a:pt x="2743723" y="1326644"/>
                    </a:lnTo>
                    <a:lnTo>
                      <a:pt x="2743723" y="1321941"/>
                    </a:lnTo>
                    <a:lnTo>
                      <a:pt x="2741291" y="1321487"/>
                    </a:lnTo>
                    <a:lnTo>
                      <a:pt x="2740983" y="1319363"/>
                    </a:lnTo>
                    <a:lnTo>
                      <a:pt x="2742036" y="1319363"/>
                    </a:lnTo>
                    <a:lnTo>
                      <a:pt x="2743706" y="1310574"/>
                    </a:lnTo>
                    <a:lnTo>
                      <a:pt x="2745377" y="1305109"/>
                    </a:lnTo>
                    <a:lnTo>
                      <a:pt x="2750371" y="1299353"/>
                    </a:lnTo>
                    <a:lnTo>
                      <a:pt x="2754619" y="1295266"/>
                    </a:lnTo>
                    <a:lnTo>
                      <a:pt x="2758106" y="1292088"/>
                    </a:lnTo>
                    <a:lnTo>
                      <a:pt x="2762955" y="1288748"/>
                    </a:lnTo>
                    <a:lnTo>
                      <a:pt x="2765841" y="1287986"/>
                    </a:lnTo>
                    <a:lnTo>
                      <a:pt x="2769328" y="1287986"/>
                    </a:lnTo>
                    <a:lnTo>
                      <a:pt x="2771306" y="1291018"/>
                    </a:lnTo>
                    <a:lnTo>
                      <a:pt x="2775100" y="1290872"/>
                    </a:lnTo>
                    <a:lnTo>
                      <a:pt x="2778895" y="1290564"/>
                    </a:lnTo>
                    <a:lnTo>
                      <a:pt x="2780111" y="1290872"/>
                    </a:lnTo>
                    <a:lnTo>
                      <a:pt x="2781473" y="1289202"/>
                    </a:lnTo>
                    <a:lnTo>
                      <a:pt x="2783905" y="1286169"/>
                    </a:lnTo>
                    <a:lnTo>
                      <a:pt x="2785884" y="1284661"/>
                    </a:lnTo>
                    <a:lnTo>
                      <a:pt x="2788008" y="1282229"/>
                    </a:lnTo>
                    <a:lnTo>
                      <a:pt x="2788154" y="1280413"/>
                    </a:lnTo>
                    <a:lnTo>
                      <a:pt x="2788916" y="1279196"/>
                    </a:lnTo>
                    <a:lnTo>
                      <a:pt x="2787408" y="1277072"/>
                    </a:lnTo>
                    <a:lnTo>
                      <a:pt x="2787100" y="1274948"/>
                    </a:lnTo>
                    <a:lnTo>
                      <a:pt x="2782397" y="1269191"/>
                    </a:lnTo>
                    <a:lnTo>
                      <a:pt x="2782397" y="1267829"/>
                    </a:lnTo>
                    <a:lnTo>
                      <a:pt x="2781343" y="1265851"/>
                    </a:lnTo>
                    <a:lnTo>
                      <a:pt x="2781651" y="1262965"/>
                    </a:lnTo>
                    <a:lnTo>
                      <a:pt x="2779381" y="1257046"/>
                    </a:lnTo>
                    <a:lnTo>
                      <a:pt x="2780597" y="1257500"/>
                    </a:lnTo>
                    <a:lnTo>
                      <a:pt x="2781197" y="1253413"/>
                    </a:lnTo>
                    <a:lnTo>
                      <a:pt x="2782105" y="1249619"/>
                    </a:lnTo>
                    <a:lnTo>
                      <a:pt x="2783613" y="1246441"/>
                    </a:lnTo>
                    <a:lnTo>
                      <a:pt x="2786646" y="1239776"/>
                    </a:lnTo>
                    <a:lnTo>
                      <a:pt x="2787699" y="1237506"/>
                    </a:lnTo>
                    <a:lnTo>
                      <a:pt x="2787699" y="1234782"/>
                    </a:lnTo>
                    <a:lnTo>
                      <a:pt x="2790732" y="1231895"/>
                    </a:lnTo>
                    <a:lnTo>
                      <a:pt x="2794365" y="1230079"/>
                    </a:lnTo>
                    <a:lnTo>
                      <a:pt x="2798451" y="1229479"/>
                    </a:lnTo>
                    <a:lnTo>
                      <a:pt x="2800429" y="1230241"/>
                    </a:lnTo>
                    <a:lnTo>
                      <a:pt x="2802408" y="1232365"/>
                    </a:lnTo>
                    <a:lnTo>
                      <a:pt x="2803316" y="1234344"/>
                    </a:lnTo>
                    <a:lnTo>
                      <a:pt x="2807710" y="1237522"/>
                    </a:lnTo>
                    <a:lnTo>
                      <a:pt x="2810288" y="1234182"/>
                    </a:lnTo>
                    <a:lnTo>
                      <a:pt x="2811504" y="1232203"/>
                    </a:lnTo>
                    <a:lnTo>
                      <a:pt x="2814845" y="1230533"/>
                    </a:lnTo>
                    <a:lnTo>
                      <a:pt x="2814245" y="1227355"/>
                    </a:lnTo>
                    <a:lnTo>
                      <a:pt x="2814245" y="1224922"/>
                    </a:lnTo>
                    <a:lnTo>
                      <a:pt x="2813337" y="1221890"/>
                    </a:lnTo>
                    <a:lnTo>
                      <a:pt x="2812737" y="1220528"/>
                    </a:lnTo>
                    <a:lnTo>
                      <a:pt x="2813045" y="1215987"/>
                    </a:lnTo>
                    <a:lnTo>
                      <a:pt x="2812283" y="1214933"/>
                    </a:lnTo>
                    <a:lnTo>
                      <a:pt x="2813337" y="1212209"/>
                    </a:lnTo>
                    <a:lnTo>
                      <a:pt x="2812737" y="1209631"/>
                    </a:lnTo>
                    <a:lnTo>
                      <a:pt x="2809558" y="1209939"/>
                    </a:lnTo>
                    <a:lnTo>
                      <a:pt x="2805618" y="1210993"/>
                    </a:lnTo>
                    <a:lnTo>
                      <a:pt x="2802132" y="1207815"/>
                    </a:lnTo>
                    <a:lnTo>
                      <a:pt x="2803640" y="1201896"/>
                    </a:lnTo>
                    <a:lnTo>
                      <a:pt x="2803786" y="1195685"/>
                    </a:lnTo>
                    <a:lnTo>
                      <a:pt x="2802731" y="1190691"/>
                    </a:lnTo>
                    <a:lnTo>
                      <a:pt x="2802586" y="1187659"/>
                    </a:lnTo>
                    <a:lnTo>
                      <a:pt x="2804402" y="1183864"/>
                    </a:lnTo>
                    <a:lnTo>
                      <a:pt x="2806834" y="1182648"/>
                    </a:lnTo>
                    <a:lnTo>
                      <a:pt x="2808504" y="1182048"/>
                    </a:lnTo>
                    <a:lnTo>
                      <a:pt x="2809558" y="1178416"/>
                    </a:lnTo>
                    <a:lnTo>
                      <a:pt x="2811829" y="1175691"/>
                    </a:lnTo>
                    <a:lnTo>
                      <a:pt x="2812428" y="1173713"/>
                    </a:lnTo>
                    <a:lnTo>
                      <a:pt x="2813337" y="1172205"/>
                    </a:lnTo>
                    <a:lnTo>
                      <a:pt x="2811975" y="1169027"/>
                    </a:lnTo>
                    <a:lnTo>
                      <a:pt x="2807888" y="1168573"/>
                    </a:lnTo>
                    <a:lnTo>
                      <a:pt x="2803039" y="1165394"/>
                    </a:lnTo>
                    <a:lnTo>
                      <a:pt x="2801224" y="1164340"/>
                    </a:lnTo>
                    <a:lnTo>
                      <a:pt x="2798046" y="1164032"/>
                    </a:lnTo>
                    <a:lnTo>
                      <a:pt x="2796991" y="1166756"/>
                    </a:lnTo>
                    <a:lnTo>
                      <a:pt x="2797591" y="1169481"/>
                    </a:lnTo>
                    <a:lnTo>
                      <a:pt x="2798191" y="1170535"/>
                    </a:lnTo>
                    <a:lnTo>
                      <a:pt x="2796683" y="1171897"/>
                    </a:lnTo>
                    <a:lnTo>
                      <a:pt x="2796084" y="1174329"/>
                    </a:lnTo>
                    <a:lnTo>
                      <a:pt x="2793051" y="1174929"/>
                    </a:lnTo>
                    <a:lnTo>
                      <a:pt x="2793505" y="1173567"/>
                    </a:lnTo>
                    <a:lnTo>
                      <a:pt x="2795937" y="1170389"/>
                    </a:lnTo>
                    <a:lnTo>
                      <a:pt x="2793505" y="1169935"/>
                    </a:lnTo>
                    <a:lnTo>
                      <a:pt x="2790019" y="1167356"/>
                    </a:lnTo>
                    <a:lnTo>
                      <a:pt x="2790619" y="1170697"/>
                    </a:lnTo>
                    <a:lnTo>
                      <a:pt x="2789403" y="1170243"/>
                    </a:lnTo>
                    <a:lnTo>
                      <a:pt x="2788494" y="1167973"/>
                    </a:lnTo>
                    <a:lnTo>
                      <a:pt x="2788494" y="1166156"/>
                    </a:lnTo>
                    <a:lnTo>
                      <a:pt x="2787278" y="1163124"/>
                    </a:lnTo>
                    <a:lnTo>
                      <a:pt x="2785008" y="1162362"/>
                    </a:lnTo>
                    <a:lnTo>
                      <a:pt x="2786516" y="1161146"/>
                    </a:lnTo>
                    <a:lnTo>
                      <a:pt x="2786516" y="1156443"/>
                    </a:lnTo>
                    <a:lnTo>
                      <a:pt x="2787570" y="1151449"/>
                    </a:lnTo>
                    <a:lnTo>
                      <a:pt x="2787878" y="1150233"/>
                    </a:lnTo>
                    <a:lnTo>
                      <a:pt x="2785446" y="1147054"/>
                    </a:lnTo>
                    <a:lnTo>
                      <a:pt x="2787878" y="1147362"/>
                    </a:lnTo>
                    <a:lnTo>
                      <a:pt x="2788640" y="1148416"/>
                    </a:lnTo>
                    <a:lnTo>
                      <a:pt x="2790148" y="1144930"/>
                    </a:lnTo>
                    <a:lnTo>
                      <a:pt x="2792873" y="1139628"/>
                    </a:lnTo>
                    <a:lnTo>
                      <a:pt x="2792110" y="1136141"/>
                    </a:lnTo>
                    <a:lnTo>
                      <a:pt x="2793472" y="1137357"/>
                    </a:lnTo>
                    <a:lnTo>
                      <a:pt x="2795742" y="1133871"/>
                    </a:lnTo>
                    <a:lnTo>
                      <a:pt x="2799537" y="1129930"/>
                    </a:lnTo>
                    <a:lnTo>
                      <a:pt x="2802261" y="1129168"/>
                    </a:lnTo>
                    <a:lnTo>
                      <a:pt x="2800899" y="1127498"/>
                    </a:lnTo>
                    <a:lnTo>
                      <a:pt x="2804840" y="1123558"/>
                    </a:lnTo>
                    <a:lnTo>
                      <a:pt x="2806818" y="1123704"/>
                    </a:lnTo>
                    <a:lnTo>
                      <a:pt x="2808797" y="1122196"/>
                    </a:lnTo>
                    <a:lnTo>
                      <a:pt x="2807126" y="1121287"/>
                    </a:lnTo>
                    <a:lnTo>
                      <a:pt x="2804693" y="1117947"/>
                    </a:lnTo>
                    <a:lnTo>
                      <a:pt x="2806818" y="1115223"/>
                    </a:lnTo>
                    <a:lnTo>
                      <a:pt x="2811212" y="1118563"/>
                    </a:lnTo>
                    <a:lnTo>
                      <a:pt x="2811812" y="1116893"/>
                    </a:lnTo>
                    <a:lnTo>
                      <a:pt x="2809234" y="1114769"/>
                    </a:lnTo>
                    <a:lnTo>
                      <a:pt x="2809089" y="1112336"/>
                    </a:lnTo>
                    <a:lnTo>
                      <a:pt x="2809850" y="1111120"/>
                    </a:lnTo>
                    <a:lnTo>
                      <a:pt x="2812428" y="1111120"/>
                    </a:lnTo>
                    <a:lnTo>
                      <a:pt x="2814407" y="1109142"/>
                    </a:lnTo>
                    <a:lnTo>
                      <a:pt x="2814099" y="1105801"/>
                    </a:lnTo>
                    <a:lnTo>
                      <a:pt x="2812883" y="1103985"/>
                    </a:lnTo>
                    <a:lnTo>
                      <a:pt x="2810904" y="1102477"/>
                    </a:lnTo>
                    <a:lnTo>
                      <a:pt x="2810451" y="1099299"/>
                    </a:lnTo>
                    <a:lnTo>
                      <a:pt x="2813337" y="1098083"/>
                    </a:lnTo>
                    <a:lnTo>
                      <a:pt x="2815461" y="1097775"/>
                    </a:lnTo>
                    <a:lnTo>
                      <a:pt x="2816061" y="1095796"/>
                    </a:lnTo>
                    <a:lnTo>
                      <a:pt x="2815007" y="1092910"/>
                    </a:lnTo>
                    <a:lnTo>
                      <a:pt x="2815007" y="1088061"/>
                    </a:lnTo>
                    <a:lnTo>
                      <a:pt x="2817440" y="1086699"/>
                    </a:lnTo>
                    <a:lnTo>
                      <a:pt x="2820163" y="1085645"/>
                    </a:lnTo>
                    <a:lnTo>
                      <a:pt x="2821072" y="1085953"/>
                    </a:lnTo>
                    <a:lnTo>
                      <a:pt x="2823342" y="1082775"/>
                    </a:lnTo>
                    <a:lnTo>
                      <a:pt x="2821980" y="1082775"/>
                    </a:lnTo>
                    <a:lnTo>
                      <a:pt x="2820926" y="1081867"/>
                    </a:lnTo>
                    <a:lnTo>
                      <a:pt x="2821072" y="1080505"/>
                    </a:lnTo>
                    <a:lnTo>
                      <a:pt x="2826228" y="1079597"/>
                    </a:lnTo>
                    <a:lnTo>
                      <a:pt x="2826083" y="1080651"/>
                    </a:lnTo>
                    <a:lnTo>
                      <a:pt x="2827753" y="1080651"/>
                    </a:lnTo>
                    <a:lnTo>
                      <a:pt x="2832455" y="1081413"/>
                    </a:lnTo>
                    <a:lnTo>
                      <a:pt x="2829731" y="1085353"/>
                    </a:lnTo>
                    <a:lnTo>
                      <a:pt x="2829423" y="1087024"/>
                    </a:lnTo>
                    <a:lnTo>
                      <a:pt x="2831855" y="1086715"/>
                    </a:lnTo>
                    <a:lnTo>
                      <a:pt x="2831256" y="1085207"/>
                    </a:lnTo>
                    <a:lnTo>
                      <a:pt x="2833380" y="1082937"/>
                    </a:lnTo>
                    <a:cubicBezTo>
                      <a:pt x="2833380" y="1082937"/>
                      <a:pt x="2834434" y="1081721"/>
                      <a:pt x="2834434" y="1081267"/>
                    </a:cubicBezTo>
                    <a:cubicBezTo>
                      <a:pt x="2834434" y="1080813"/>
                      <a:pt x="2834126" y="1078689"/>
                      <a:pt x="2834126" y="1078689"/>
                    </a:cubicBezTo>
                    <a:lnTo>
                      <a:pt x="2836104" y="1077781"/>
                    </a:lnTo>
                    <a:lnTo>
                      <a:pt x="2838828" y="1077926"/>
                    </a:lnTo>
                    <a:lnTo>
                      <a:pt x="2841260" y="1081559"/>
                    </a:lnTo>
                    <a:lnTo>
                      <a:pt x="2843531" y="1084283"/>
                    </a:lnTo>
                    <a:lnTo>
                      <a:pt x="2844131" y="1087623"/>
                    </a:lnTo>
                    <a:lnTo>
                      <a:pt x="2844731" y="1090056"/>
                    </a:lnTo>
                    <a:lnTo>
                      <a:pt x="2847455" y="1088694"/>
                    </a:lnTo>
                    <a:lnTo>
                      <a:pt x="2849271" y="1087932"/>
                    </a:lnTo>
                    <a:lnTo>
                      <a:pt x="2850941" y="1085045"/>
                    </a:lnTo>
                    <a:lnTo>
                      <a:pt x="2852304" y="1082013"/>
                    </a:lnTo>
                    <a:lnTo>
                      <a:pt x="2851703" y="1079581"/>
                    </a:lnTo>
                    <a:lnTo>
                      <a:pt x="2849271" y="1078981"/>
                    </a:lnTo>
                    <a:lnTo>
                      <a:pt x="2849271" y="1077164"/>
                    </a:lnTo>
                    <a:lnTo>
                      <a:pt x="2852612" y="1074586"/>
                    </a:lnTo>
                    <a:lnTo>
                      <a:pt x="2852920" y="1077764"/>
                    </a:lnTo>
                    <a:lnTo>
                      <a:pt x="2854898" y="1075786"/>
                    </a:lnTo>
                    <a:lnTo>
                      <a:pt x="2857331" y="1074116"/>
                    </a:lnTo>
                    <a:cubicBezTo>
                      <a:pt x="2857331" y="1074116"/>
                      <a:pt x="2857022" y="1071229"/>
                      <a:pt x="2857784" y="1071683"/>
                    </a:cubicBezTo>
                    <a:cubicBezTo>
                      <a:pt x="2858547" y="1072138"/>
                      <a:pt x="2859601" y="1072900"/>
                      <a:pt x="2859601" y="1072900"/>
                    </a:cubicBezTo>
                    <a:lnTo>
                      <a:pt x="2863541" y="1069721"/>
                    </a:lnTo>
                    <a:lnTo>
                      <a:pt x="2866881" y="1067289"/>
                    </a:lnTo>
                    <a:lnTo>
                      <a:pt x="2868097" y="1063803"/>
                    </a:lnTo>
                    <a:lnTo>
                      <a:pt x="2872346" y="1061986"/>
                    </a:lnTo>
                    <a:lnTo>
                      <a:pt x="2877195" y="1060932"/>
                    </a:lnTo>
                    <a:lnTo>
                      <a:pt x="2877195" y="1063965"/>
                    </a:lnTo>
                    <a:lnTo>
                      <a:pt x="2875524" y="1065327"/>
                    </a:lnTo>
                    <a:lnTo>
                      <a:pt x="2875524" y="1070321"/>
                    </a:lnTo>
                    <a:lnTo>
                      <a:pt x="2876432" y="1074408"/>
                    </a:lnTo>
                    <a:lnTo>
                      <a:pt x="2872946" y="1075916"/>
                    </a:lnTo>
                    <a:lnTo>
                      <a:pt x="2872946" y="1082888"/>
                    </a:lnTo>
                    <a:lnTo>
                      <a:pt x="2871438" y="1088807"/>
                    </a:lnTo>
                    <a:lnTo>
                      <a:pt x="2876140" y="1089115"/>
                    </a:lnTo>
                    <a:lnTo>
                      <a:pt x="2879318" y="1083051"/>
                    </a:lnTo>
                    <a:lnTo>
                      <a:pt x="2884313" y="1078656"/>
                    </a:lnTo>
                    <a:lnTo>
                      <a:pt x="2887799" y="1071083"/>
                    </a:lnTo>
                    <a:lnTo>
                      <a:pt x="2887799" y="1068651"/>
                    </a:lnTo>
                    <a:lnTo>
                      <a:pt x="2892048" y="1068651"/>
                    </a:lnTo>
                    <a:lnTo>
                      <a:pt x="2890232" y="1064111"/>
                    </a:lnTo>
                    <a:lnTo>
                      <a:pt x="2892048" y="1064257"/>
                    </a:lnTo>
                    <a:lnTo>
                      <a:pt x="2893102" y="1065765"/>
                    </a:lnTo>
                    <a:lnTo>
                      <a:pt x="2895373" y="1066527"/>
                    </a:lnTo>
                    <a:lnTo>
                      <a:pt x="2897496" y="1065765"/>
                    </a:lnTo>
                    <a:lnTo>
                      <a:pt x="2897496" y="1063040"/>
                    </a:lnTo>
                    <a:lnTo>
                      <a:pt x="2898712" y="1063494"/>
                    </a:lnTo>
                    <a:lnTo>
                      <a:pt x="2900383" y="1060770"/>
                    </a:lnTo>
                    <a:lnTo>
                      <a:pt x="2901599" y="1062894"/>
                    </a:lnTo>
                    <a:lnTo>
                      <a:pt x="2905231" y="1061224"/>
                    </a:lnTo>
                    <a:lnTo>
                      <a:pt x="2905231" y="1058954"/>
                    </a:lnTo>
                    <a:lnTo>
                      <a:pt x="2907956" y="1059716"/>
                    </a:lnTo>
                    <a:lnTo>
                      <a:pt x="2914474" y="1057138"/>
                    </a:lnTo>
                    <a:lnTo>
                      <a:pt x="2919469" y="1055922"/>
                    </a:lnTo>
                    <a:lnTo>
                      <a:pt x="2921901" y="1056376"/>
                    </a:lnTo>
                    <a:lnTo>
                      <a:pt x="2924171" y="1057884"/>
                    </a:lnTo>
                    <a:lnTo>
                      <a:pt x="2925225" y="1057284"/>
                    </a:lnTo>
                    <a:lnTo>
                      <a:pt x="2935539" y="1057430"/>
                    </a:lnTo>
                    <a:lnTo>
                      <a:pt x="2936301" y="1055451"/>
                    </a:lnTo>
                    <a:lnTo>
                      <a:pt x="2940095" y="1057576"/>
                    </a:lnTo>
                    <a:lnTo>
                      <a:pt x="2939041" y="1058938"/>
                    </a:lnTo>
                    <a:lnTo>
                      <a:pt x="2942382" y="1061824"/>
                    </a:lnTo>
                    <a:lnTo>
                      <a:pt x="2944960" y="1062132"/>
                    </a:lnTo>
                    <a:lnTo>
                      <a:pt x="2946468" y="1063803"/>
                    </a:lnTo>
                    <a:lnTo>
                      <a:pt x="2947976" y="1068505"/>
                    </a:lnTo>
                    <a:lnTo>
                      <a:pt x="2947976" y="1069721"/>
                    </a:lnTo>
                    <a:lnTo>
                      <a:pt x="2951608" y="1070775"/>
                    </a:lnTo>
                    <a:lnTo>
                      <a:pt x="2950247" y="1072754"/>
                    </a:lnTo>
                    <a:lnTo>
                      <a:pt x="2950392" y="1075932"/>
                    </a:lnTo>
                    <a:lnTo>
                      <a:pt x="2953733" y="1079564"/>
                    </a:lnTo>
                    <a:lnTo>
                      <a:pt x="2958582" y="1076678"/>
                    </a:lnTo>
                    <a:lnTo>
                      <a:pt x="2958582" y="1077894"/>
                    </a:lnTo>
                    <a:lnTo>
                      <a:pt x="2955095" y="1079872"/>
                    </a:lnTo>
                    <a:lnTo>
                      <a:pt x="2955241" y="1081543"/>
                    </a:lnTo>
                    <a:lnTo>
                      <a:pt x="2958582" y="1083521"/>
                    </a:lnTo>
                    <a:lnTo>
                      <a:pt x="2960560" y="1083521"/>
                    </a:lnTo>
                    <a:lnTo>
                      <a:pt x="2961322" y="1080635"/>
                    </a:lnTo>
                    <a:lnTo>
                      <a:pt x="2962084" y="1078056"/>
                    </a:lnTo>
                    <a:lnTo>
                      <a:pt x="2962084" y="1073516"/>
                    </a:lnTo>
                    <a:lnTo>
                      <a:pt x="2963592" y="1070029"/>
                    </a:lnTo>
                    <a:lnTo>
                      <a:pt x="2965716" y="1068051"/>
                    </a:lnTo>
                    <a:lnTo>
                      <a:pt x="2964500" y="1064711"/>
                    </a:lnTo>
                    <a:lnTo>
                      <a:pt x="2968132" y="1062732"/>
                    </a:lnTo>
                    <a:lnTo>
                      <a:pt x="2968132" y="1059700"/>
                    </a:lnTo>
                    <a:cubicBezTo>
                      <a:pt x="2968132" y="1059700"/>
                      <a:pt x="2969949" y="1061370"/>
                      <a:pt x="2970565" y="1060916"/>
                    </a:cubicBezTo>
                    <a:cubicBezTo>
                      <a:pt x="2971165" y="1060462"/>
                      <a:pt x="2975268" y="1057576"/>
                      <a:pt x="2975268" y="1057576"/>
                    </a:cubicBezTo>
                    <a:lnTo>
                      <a:pt x="2976938" y="1057576"/>
                    </a:lnTo>
                    <a:cubicBezTo>
                      <a:pt x="2976938" y="1057576"/>
                      <a:pt x="2980424" y="1056068"/>
                      <a:pt x="2980878" y="1054543"/>
                    </a:cubicBezTo>
                    <a:cubicBezTo>
                      <a:pt x="2981332" y="1053035"/>
                      <a:pt x="2982240" y="1051203"/>
                      <a:pt x="2982240" y="1051203"/>
                    </a:cubicBezTo>
                    <a:lnTo>
                      <a:pt x="2984057" y="1050149"/>
                    </a:lnTo>
                    <a:lnTo>
                      <a:pt x="2985872" y="1049387"/>
                    </a:lnTo>
                    <a:lnTo>
                      <a:pt x="2983749" y="1047408"/>
                    </a:lnTo>
                    <a:lnTo>
                      <a:pt x="2985872" y="1047100"/>
                    </a:lnTo>
                    <a:lnTo>
                      <a:pt x="2987688" y="1045430"/>
                    </a:lnTo>
                    <a:lnTo>
                      <a:pt x="2990267" y="1046030"/>
                    </a:lnTo>
                    <a:lnTo>
                      <a:pt x="2992537" y="1045576"/>
                    </a:lnTo>
                    <a:lnTo>
                      <a:pt x="2993591" y="1041636"/>
                    </a:lnTo>
                    <a:lnTo>
                      <a:pt x="2995408" y="1044360"/>
                    </a:lnTo>
                    <a:lnTo>
                      <a:pt x="2997678" y="1041473"/>
                    </a:lnTo>
                    <a:lnTo>
                      <a:pt x="2995699" y="1036933"/>
                    </a:lnTo>
                    <a:lnTo>
                      <a:pt x="2994029" y="1035571"/>
                    </a:lnTo>
                    <a:lnTo>
                      <a:pt x="2998569" y="1038149"/>
                    </a:lnTo>
                    <a:lnTo>
                      <a:pt x="3002364" y="1037841"/>
                    </a:lnTo>
                    <a:lnTo>
                      <a:pt x="3003272" y="1036171"/>
                    </a:lnTo>
                    <a:lnTo>
                      <a:pt x="2999932" y="1034663"/>
                    </a:lnTo>
                    <a:lnTo>
                      <a:pt x="2998569" y="1033155"/>
                    </a:lnTo>
                    <a:lnTo>
                      <a:pt x="3001294" y="1032701"/>
                    </a:lnTo>
                    <a:lnTo>
                      <a:pt x="3000240" y="1029360"/>
                    </a:lnTo>
                    <a:lnTo>
                      <a:pt x="3000694" y="1028598"/>
                    </a:lnTo>
                    <a:lnTo>
                      <a:pt x="3004634" y="1031176"/>
                    </a:lnTo>
                    <a:lnTo>
                      <a:pt x="3006904" y="1031176"/>
                    </a:lnTo>
                    <a:lnTo>
                      <a:pt x="3006904" y="1029668"/>
                    </a:lnTo>
                    <a:lnTo>
                      <a:pt x="3010083" y="1026782"/>
                    </a:lnTo>
                    <a:lnTo>
                      <a:pt x="3012661" y="1026928"/>
                    </a:lnTo>
                    <a:lnTo>
                      <a:pt x="3012661" y="1024350"/>
                    </a:lnTo>
                    <a:lnTo>
                      <a:pt x="3008866" y="1021009"/>
                    </a:lnTo>
                    <a:lnTo>
                      <a:pt x="3011899" y="1018123"/>
                    </a:lnTo>
                    <a:lnTo>
                      <a:pt x="3014931" y="1021609"/>
                    </a:lnTo>
                    <a:lnTo>
                      <a:pt x="3017364" y="1021755"/>
                    </a:lnTo>
                    <a:lnTo>
                      <a:pt x="3020704" y="1019631"/>
                    </a:lnTo>
                    <a:lnTo>
                      <a:pt x="3020704" y="1017052"/>
                    </a:lnTo>
                    <a:lnTo>
                      <a:pt x="3022374" y="1015544"/>
                    </a:lnTo>
                    <a:lnTo>
                      <a:pt x="3023736" y="1015690"/>
                    </a:lnTo>
                    <a:lnTo>
                      <a:pt x="3024499" y="1015090"/>
                    </a:lnTo>
                    <a:lnTo>
                      <a:pt x="3024499" y="1007972"/>
                    </a:lnTo>
                    <a:lnTo>
                      <a:pt x="3027531" y="1007210"/>
                    </a:lnTo>
                    <a:lnTo>
                      <a:pt x="3029347" y="1009188"/>
                    </a:lnTo>
                    <a:lnTo>
                      <a:pt x="3031325" y="1010242"/>
                    </a:lnTo>
                    <a:lnTo>
                      <a:pt x="3034358" y="1008426"/>
                    </a:lnTo>
                    <a:lnTo>
                      <a:pt x="3036628" y="1005993"/>
                    </a:lnTo>
                    <a:lnTo>
                      <a:pt x="3035120" y="1004631"/>
                    </a:lnTo>
                    <a:lnTo>
                      <a:pt x="3037698" y="1002507"/>
                    </a:lnTo>
                    <a:lnTo>
                      <a:pt x="3038460" y="1004485"/>
                    </a:lnTo>
                    <a:lnTo>
                      <a:pt x="3044671" y="1003431"/>
                    </a:lnTo>
                    <a:lnTo>
                      <a:pt x="3049665" y="1002069"/>
                    </a:lnTo>
                    <a:lnTo>
                      <a:pt x="3049665" y="999945"/>
                    </a:lnTo>
                    <a:lnTo>
                      <a:pt x="3048612" y="996766"/>
                    </a:lnTo>
                    <a:lnTo>
                      <a:pt x="3049665" y="997983"/>
                    </a:lnTo>
                    <a:lnTo>
                      <a:pt x="3054060" y="997529"/>
                    </a:lnTo>
                    <a:lnTo>
                      <a:pt x="3058146" y="996313"/>
                    </a:lnTo>
                    <a:lnTo>
                      <a:pt x="3060579" y="994188"/>
                    </a:lnTo>
                    <a:lnTo>
                      <a:pt x="3061487" y="991302"/>
                    </a:lnTo>
                    <a:lnTo>
                      <a:pt x="3066335" y="989324"/>
                    </a:lnTo>
                    <a:lnTo>
                      <a:pt x="3070421" y="986745"/>
                    </a:lnTo>
                    <a:lnTo>
                      <a:pt x="3074362" y="984621"/>
                    </a:lnTo>
                    <a:lnTo>
                      <a:pt x="3077086" y="983567"/>
                    </a:lnTo>
                    <a:lnTo>
                      <a:pt x="3080265" y="983421"/>
                    </a:lnTo>
                    <a:lnTo>
                      <a:pt x="3082697" y="982205"/>
                    </a:lnTo>
                    <a:lnTo>
                      <a:pt x="3085129" y="977810"/>
                    </a:lnTo>
                    <a:lnTo>
                      <a:pt x="3089524" y="975232"/>
                    </a:lnTo>
                    <a:lnTo>
                      <a:pt x="3094680" y="972346"/>
                    </a:lnTo>
                    <a:lnTo>
                      <a:pt x="3101345" y="970984"/>
                    </a:lnTo>
                    <a:lnTo>
                      <a:pt x="3107264" y="970984"/>
                    </a:lnTo>
                    <a:lnTo>
                      <a:pt x="3113020" y="971437"/>
                    </a:lnTo>
                    <a:lnTo>
                      <a:pt x="3118015" y="972492"/>
                    </a:lnTo>
                    <a:lnTo>
                      <a:pt x="3121193" y="974470"/>
                    </a:lnTo>
                    <a:lnTo>
                      <a:pt x="3124371" y="975524"/>
                    </a:lnTo>
                    <a:lnTo>
                      <a:pt x="3130744" y="977794"/>
                    </a:lnTo>
                    <a:lnTo>
                      <a:pt x="3134684" y="979302"/>
                    </a:lnTo>
                    <a:lnTo>
                      <a:pt x="3138625" y="980664"/>
                    </a:lnTo>
                    <a:lnTo>
                      <a:pt x="3140296" y="983551"/>
                    </a:lnTo>
                    <a:lnTo>
                      <a:pt x="3142273" y="982497"/>
                    </a:lnTo>
                    <a:lnTo>
                      <a:pt x="3142273" y="979918"/>
                    </a:lnTo>
                    <a:lnTo>
                      <a:pt x="3141220" y="977340"/>
                    </a:lnTo>
                    <a:lnTo>
                      <a:pt x="3140765" y="975670"/>
                    </a:lnTo>
                    <a:lnTo>
                      <a:pt x="3142273" y="974454"/>
                    </a:lnTo>
                    <a:lnTo>
                      <a:pt x="3144543" y="974600"/>
                    </a:lnTo>
                    <a:lnTo>
                      <a:pt x="3146976" y="973692"/>
                    </a:lnTo>
                    <a:lnTo>
                      <a:pt x="3148338" y="971421"/>
                    </a:lnTo>
                    <a:lnTo>
                      <a:pt x="3147576" y="969297"/>
                    </a:lnTo>
                    <a:lnTo>
                      <a:pt x="3150154" y="967481"/>
                    </a:lnTo>
                    <a:lnTo>
                      <a:pt x="3151370" y="963995"/>
                    </a:lnTo>
                    <a:lnTo>
                      <a:pt x="3151370" y="960508"/>
                    </a:lnTo>
                    <a:lnTo>
                      <a:pt x="3149555" y="957022"/>
                    </a:lnTo>
                    <a:lnTo>
                      <a:pt x="3146068" y="956260"/>
                    </a:lnTo>
                    <a:lnTo>
                      <a:pt x="3143944" y="952011"/>
                    </a:lnTo>
                    <a:lnTo>
                      <a:pt x="3144543" y="949287"/>
                    </a:lnTo>
                    <a:lnTo>
                      <a:pt x="3145306" y="947617"/>
                    </a:lnTo>
                    <a:lnTo>
                      <a:pt x="3146976" y="947925"/>
                    </a:lnTo>
                    <a:lnTo>
                      <a:pt x="3147430" y="945800"/>
                    </a:lnTo>
                    <a:lnTo>
                      <a:pt x="3146376" y="942914"/>
                    </a:lnTo>
                    <a:lnTo>
                      <a:pt x="3143490" y="939574"/>
                    </a:lnTo>
                    <a:lnTo>
                      <a:pt x="3140003" y="938665"/>
                    </a:lnTo>
                    <a:lnTo>
                      <a:pt x="3136063" y="936849"/>
                    </a:lnTo>
                    <a:lnTo>
                      <a:pt x="3134555" y="933509"/>
                    </a:lnTo>
                    <a:lnTo>
                      <a:pt x="3138641" y="935325"/>
                    </a:lnTo>
                    <a:lnTo>
                      <a:pt x="3136063" y="930785"/>
                    </a:lnTo>
                    <a:lnTo>
                      <a:pt x="3134555" y="926990"/>
                    </a:lnTo>
                    <a:lnTo>
                      <a:pt x="3133955" y="915315"/>
                    </a:lnTo>
                    <a:lnTo>
                      <a:pt x="3131685" y="905310"/>
                    </a:lnTo>
                    <a:lnTo>
                      <a:pt x="3128344" y="896359"/>
                    </a:lnTo>
                    <a:lnTo>
                      <a:pt x="3126220" y="891656"/>
                    </a:lnTo>
                    <a:lnTo>
                      <a:pt x="3123187" y="884375"/>
                    </a:lnTo>
                    <a:lnTo>
                      <a:pt x="3124404" y="890294"/>
                    </a:lnTo>
                    <a:lnTo>
                      <a:pt x="3120917" y="893018"/>
                    </a:lnTo>
                    <a:lnTo>
                      <a:pt x="3122426" y="895450"/>
                    </a:lnTo>
                    <a:lnTo>
                      <a:pt x="3119085" y="896050"/>
                    </a:lnTo>
                    <a:lnTo>
                      <a:pt x="3112874" y="892256"/>
                    </a:lnTo>
                    <a:lnTo>
                      <a:pt x="3109842" y="888462"/>
                    </a:lnTo>
                    <a:lnTo>
                      <a:pt x="3107264" y="884829"/>
                    </a:lnTo>
                    <a:lnTo>
                      <a:pt x="3105901" y="879218"/>
                    </a:lnTo>
                    <a:lnTo>
                      <a:pt x="3106809" y="874062"/>
                    </a:lnTo>
                    <a:lnTo>
                      <a:pt x="3107572" y="871938"/>
                    </a:lnTo>
                    <a:lnTo>
                      <a:pt x="3106809" y="869667"/>
                    </a:lnTo>
                    <a:lnTo>
                      <a:pt x="3104685" y="868905"/>
                    </a:lnTo>
                    <a:lnTo>
                      <a:pt x="3102415" y="871338"/>
                    </a:lnTo>
                    <a:lnTo>
                      <a:pt x="3099691" y="871484"/>
                    </a:lnTo>
                    <a:lnTo>
                      <a:pt x="3095150" y="875878"/>
                    </a:lnTo>
                    <a:lnTo>
                      <a:pt x="3094096" y="879056"/>
                    </a:lnTo>
                    <a:lnTo>
                      <a:pt x="3092427" y="878602"/>
                    </a:lnTo>
                    <a:lnTo>
                      <a:pt x="3091664" y="876332"/>
                    </a:lnTo>
                    <a:lnTo>
                      <a:pt x="3088632" y="873754"/>
                    </a:lnTo>
                    <a:lnTo>
                      <a:pt x="3086654" y="873754"/>
                    </a:lnTo>
                    <a:lnTo>
                      <a:pt x="3086199" y="876024"/>
                    </a:lnTo>
                    <a:lnTo>
                      <a:pt x="3082259" y="876932"/>
                    </a:lnTo>
                    <a:lnTo>
                      <a:pt x="3079680" y="878748"/>
                    </a:lnTo>
                    <a:lnTo>
                      <a:pt x="3081351" y="875116"/>
                    </a:lnTo>
                    <a:lnTo>
                      <a:pt x="3084837" y="874354"/>
                    </a:lnTo>
                    <a:lnTo>
                      <a:pt x="3085599" y="871467"/>
                    </a:lnTo>
                    <a:lnTo>
                      <a:pt x="3083783" y="870105"/>
                    </a:lnTo>
                    <a:lnTo>
                      <a:pt x="3082730" y="867673"/>
                    </a:lnTo>
                    <a:lnTo>
                      <a:pt x="3079697" y="865095"/>
                    </a:lnTo>
                    <a:lnTo>
                      <a:pt x="3077427" y="864187"/>
                    </a:lnTo>
                    <a:lnTo>
                      <a:pt x="3074995" y="867527"/>
                    </a:lnTo>
                    <a:lnTo>
                      <a:pt x="3071816" y="870251"/>
                    </a:lnTo>
                    <a:lnTo>
                      <a:pt x="3067568" y="871921"/>
                    </a:lnTo>
                    <a:lnTo>
                      <a:pt x="3062573" y="872230"/>
                    </a:lnTo>
                    <a:lnTo>
                      <a:pt x="3057724" y="873138"/>
                    </a:lnTo>
                    <a:lnTo>
                      <a:pt x="3053930" y="873738"/>
                    </a:lnTo>
                    <a:lnTo>
                      <a:pt x="3051205" y="875408"/>
                    </a:lnTo>
                    <a:lnTo>
                      <a:pt x="3050444" y="878294"/>
                    </a:lnTo>
                    <a:lnTo>
                      <a:pt x="3049536" y="881327"/>
                    </a:lnTo>
                    <a:lnTo>
                      <a:pt x="3048174" y="884959"/>
                    </a:lnTo>
                    <a:lnTo>
                      <a:pt x="3046049" y="886467"/>
                    </a:lnTo>
                    <a:lnTo>
                      <a:pt x="3040584" y="887067"/>
                    </a:lnTo>
                    <a:lnTo>
                      <a:pt x="3038006" y="885089"/>
                    </a:lnTo>
                    <a:lnTo>
                      <a:pt x="3036498" y="881910"/>
                    </a:lnTo>
                    <a:lnTo>
                      <a:pt x="3036644" y="880094"/>
                    </a:lnTo>
                    <a:lnTo>
                      <a:pt x="3040276" y="879786"/>
                    </a:lnTo>
                    <a:lnTo>
                      <a:pt x="3043617" y="879786"/>
                    </a:lnTo>
                    <a:lnTo>
                      <a:pt x="3047411" y="878278"/>
                    </a:lnTo>
                    <a:lnTo>
                      <a:pt x="3048319" y="875554"/>
                    </a:lnTo>
                    <a:lnTo>
                      <a:pt x="3051498" y="872521"/>
                    </a:lnTo>
                    <a:lnTo>
                      <a:pt x="3054530" y="870543"/>
                    </a:lnTo>
                    <a:lnTo>
                      <a:pt x="3057254" y="870689"/>
                    </a:lnTo>
                    <a:lnTo>
                      <a:pt x="3062248" y="870543"/>
                    </a:lnTo>
                    <a:lnTo>
                      <a:pt x="3064681" y="869181"/>
                    </a:lnTo>
                    <a:lnTo>
                      <a:pt x="3069383" y="869035"/>
                    </a:lnTo>
                    <a:lnTo>
                      <a:pt x="3073016" y="866765"/>
                    </a:lnTo>
                    <a:lnTo>
                      <a:pt x="3074378" y="863587"/>
                    </a:lnTo>
                    <a:lnTo>
                      <a:pt x="3077265" y="861462"/>
                    </a:lnTo>
                    <a:lnTo>
                      <a:pt x="3078319" y="862824"/>
                    </a:lnTo>
                    <a:lnTo>
                      <a:pt x="3081497" y="862224"/>
                    </a:lnTo>
                    <a:lnTo>
                      <a:pt x="3086199" y="864203"/>
                    </a:lnTo>
                    <a:lnTo>
                      <a:pt x="3086799" y="866181"/>
                    </a:lnTo>
                    <a:lnTo>
                      <a:pt x="3088308" y="866781"/>
                    </a:lnTo>
                    <a:lnTo>
                      <a:pt x="3090286" y="864511"/>
                    </a:lnTo>
                    <a:lnTo>
                      <a:pt x="3096659" y="866019"/>
                    </a:lnTo>
                    <a:lnTo>
                      <a:pt x="3098166" y="868143"/>
                    </a:lnTo>
                    <a:lnTo>
                      <a:pt x="3102107" y="868743"/>
                    </a:lnTo>
                    <a:lnTo>
                      <a:pt x="3103323" y="866765"/>
                    </a:lnTo>
                    <a:lnTo>
                      <a:pt x="3103323" y="864786"/>
                    </a:lnTo>
                    <a:lnTo>
                      <a:pt x="3103177" y="862354"/>
                    </a:lnTo>
                    <a:lnTo>
                      <a:pt x="3100599" y="860684"/>
                    </a:lnTo>
                    <a:lnTo>
                      <a:pt x="3097420" y="858252"/>
                    </a:lnTo>
                    <a:lnTo>
                      <a:pt x="3095605" y="857035"/>
                    </a:lnTo>
                    <a:lnTo>
                      <a:pt x="3091356" y="857943"/>
                    </a:lnTo>
                    <a:lnTo>
                      <a:pt x="3088016" y="859452"/>
                    </a:lnTo>
                    <a:lnTo>
                      <a:pt x="3085583" y="857473"/>
                    </a:lnTo>
                    <a:lnTo>
                      <a:pt x="3083151" y="857473"/>
                    </a:lnTo>
                    <a:lnTo>
                      <a:pt x="3084367" y="855041"/>
                    </a:lnTo>
                    <a:lnTo>
                      <a:pt x="3088161" y="856549"/>
                    </a:lnTo>
                    <a:lnTo>
                      <a:pt x="3093010" y="855641"/>
                    </a:lnTo>
                    <a:lnTo>
                      <a:pt x="3096496" y="854879"/>
                    </a:lnTo>
                    <a:lnTo>
                      <a:pt x="3101491" y="857311"/>
                    </a:lnTo>
                    <a:lnTo>
                      <a:pt x="3102707" y="860343"/>
                    </a:lnTo>
                    <a:lnTo>
                      <a:pt x="3107864" y="861705"/>
                    </a:lnTo>
                    <a:lnTo>
                      <a:pt x="3108626" y="864430"/>
                    </a:lnTo>
                    <a:lnTo>
                      <a:pt x="3106956" y="865030"/>
                    </a:lnTo>
                    <a:lnTo>
                      <a:pt x="3108172" y="866538"/>
                    </a:lnTo>
                    <a:lnTo>
                      <a:pt x="3108026" y="867754"/>
                    </a:lnTo>
                    <a:lnTo>
                      <a:pt x="3111658" y="869262"/>
                    </a:lnTo>
                    <a:lnTo>
                      <a:pt x="3114999" y="871386"/>
                    </a:lnTo>
                    <a:lnTo>
                      <a:pt x="3119539" y="871532"/>
                    </a:lnTo>
                    <a:lnTo>
                      <a:pt x="3117269" y="873511"/>
                    </a:lnTo>
                    <a:lnTo>
                      <a:pt x="3121355" y="872748"/>
                    </a:lnTo>
                    <a:lnTo>
                      <a:pt x="3124080" y="873348"/>
                    </a:lnTo>
                    <a:lnTo>
                      <a:pt x="3124841" y="873656"/>
                    </a:lnTo>
                    <a:lnTo>
                      <a:pt x="3132576" y="872894"/>
                    </a:lnTo>
                    <a:lnTo>
                      <a:pt x="3133938" y="872894"/>
                    </a:lnTo>
                    <a:lnTo>
                      <a:pt x="3128474" y="877597"/>
                    </a:lnTo>
                    <a:lnTo>
                      <a:pt x="3134684" y="874711"/>
                    </a:lnTo>
                    <a:lnTo>
                      <a:pt x="3137863" y="871678"/>
                    </a:lnTo>
                    <a:lnTo>
                      <a:pt x="3140895" y="868792"/>
                    </a:lnTo>
                    <a:lnTo>
                      <a:pt x="3144073" y="867122"/>
                    </a:lnTo>
                    <a:lnTo>
                      <a:pt x="3148776" y="866813"/>
                    </a:lnTo>
                    <a:lnTo>
                      <a:pt x="3154079" y="859533"/>
                    </a:lnTo>
                    <a:lnTo>
                      <a:pt x="3156965" y="855738"/>
                    </a:lnTo>
                    <a:lnTo>
                      <a:pt x="3158781" y="854068"/>
                    </a:lnTo>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97" name="Freeform: Shape 1196">
                <a:extLst>
                  <a:ext uri="{FF2B5EF4-FFF2-40B4-BE49-F238E27FC236}">
                    <a16:creationId xmlns:a16="http://schemas.microsoft.com/office/drawing/2014/main" id="{0DCB685E-02C3-29FC-71F6-A10E84A500A8}"/>
                  </a:ext>
                </a:extLst>
              </p:cNvPr>
              <p:cNvSpPr/>
              <p:nvPr/>
            </p:nvSpPr>
            <p:spPr>
              <a:xfrm>
                <a:off x="10127571" y="2254677"/>
                <a:ext cx="18340" cy="11221"/>
              </a:xfrm>
              <a:custGeom>
                <a:avLst/>
                <a:gdLst>
                  <a:gd name="connsiteX0" fmla="*/ 14237 w 18340"/>
                  <a:gd name="connsiteY0" fmla="*/ 11221 h 11221"/>
                  <a:gd name="connsiteX1" fmla="*/ 16978 w 18340"/>
                  <a:gd name="connsiteY1" fmla="*/ 9097 h 11221"/>
                  <a:gd name="connsiteX2" fmla="*/ 18340 w 18340"/>
                  <a:gd name="connsiteY2" fmla="*/ 5919 h 11221"/>
                  <a:gd name="connsiteX3" fmla="*/ 18340 w 18340"/>
                  <a:gd name="connsiteY3" fmla="*/ 2286 h 11221"/>
                  <a:gd name="connsiteX4" fmla="*/ 16297 w 18340"/>
                  <a:gd name="connsiteY4" fmla="*/ 0 h 11221"/>
                  <a:gd name="connsiteX5" fmla="*/ 13330 w 18340"/>
                  <a:gd name="connsiteY5" fmla="*/ 0 h 11221"/>
                  <a:gd name="connsiteX6" fmla="*/ 8173 w 18340"/>
                  <a:gd name="connsiteY6" fmla="*/ 0 h 11221"/>
                  <a:gd name="connsiteX7" fmla="*/ 5303 w 18340"/>
                  <a:gd name="connsiteY7" fmla="*/ 0 h 11221"/>
                  <a:gd name="connsiteX8" fmla="*/ 908 w 18340"/>
                  <a:gd name="connsiteY8" fmla="*/ 1978 h 11221"/>
                  <a:gd name="connsiteX9" fmla="*/ 0 w 18340"/>
                  <a:gd name="connsiteY9" fmla="*/ 3032 h 11221"/>
                  <a:gd name="connsiteX10" fmla="*/ 3778 w 18340"/>
                  <a:gd name="connsiteY10" fmla="*/ 7281 h 11221"/>
                  <a:gd name="connsiteX11" fmla="*/ 5757 w 18340"/>
                  <a:gd name="connsiteY11" fmla="*/ 9405 h 11221"/>
                  <a:gd name="connsiteX12" fmla="*/ 7881 w 18340"/>
                  <a:gd name="connsiteY12" fmla="*/ 9405 h 11221"/>
                  <a:gd name="connsiteX13" fmla="*/ 4540 w 18340"/>
                  <a:gd name="connsiteY13" fmla="*/ 5611 h 11221"/>
                  <a:gd name="connsiteX14" fmla="*/ 6357 w 18340"/>
                  <a:gd name="connsiteY14" fmla="*/ 5611 h 11221"/>
                  <a:gd name="connsiteX15" fmla="*/ 8173 w 18340"/>
                  <a:gd name="connsiteY15" fmla="*/ 7589 h 11221"/>
                  <a:gd name="connsiteX16" fmla="*/ 10605 w 18340"/>
                  <a:gd name="connsiteY16" fmla="*/ 7135 h 11221"/>
                  <a:gd name="connsiteX17" fmla="*/ 11659 w 18340"/>
                  <a:gd name="connsiteY17" fmla="*/ 9259 h 11221"/>
                  <a:gd name="connsiteX18" fmla="*/ 14237 w 18340"/>
                  <a:gd name="connsiteY18" fmla="*/ 11221 h 1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340" h="11221">
                    <a:moveTo>
                      <a:pt x="14237" y="11221"/>
                    </a:moveTo>
                    <a:lnTo>
                      <a:pt x="16978" y="9097"/>
                    </a:lnTo>
                    <a:lnTo>
                      <a:pt x="18340" y="5919"/>
                    </a:lnTo>
                    <a:lnTo>
                      <a:pt x="18340" y="2286"/>
                    </a:lnTo>
                    <a:lnTo>
                      <a:pt x="16297" y="0"/>
                    </a:lnTo>
                    <a:lnTo>
                      <a:pt x="13330" y="0"/>
                    </a:lnTo>
                    <a:lnTo>
                      <a:pt x="8173" y="0"/>
                    </a:lnTo>
                    <a:lnTo>
                      <a:pt x="5303" y="0"/>
                    </a:lnTo>
                    <a:lnTo>
                      <a:pt x="908" y="1978"/>
                    </a:lnTo>
                    <a:lnTo>
                      <a:pt x="0" y="3032"/>
                    </a:lnTo>
                    <a:lnTo>
                      <a:pt x="3778" y="7281"/>
                    </a:lnTo>
                    <a:lnTo>
                      <a:pt x="5757" y="9405"/>
                    </a:lnTo>
                    <a:lnTo>
                      <a:pt x="7881" y="9405"/>
                    </a:lnTo>
                    <a:lnTo>
                      <a:pt x="4540" y="5611"/>
                    </a:lnTo>
                    <a:lnTo>
                      <a:pt x="6357" y="5611"/>
                    </a:lnTo>
                    <a:lnTo>
                      <a:pt x="8173" y="7589"/>
                    </a:lnTo>
                    <a:lnTo>
                      <a:pt x="10605" y="7135"/>
                    </a:lnTo>
                    <a:lnTo>
                      <a:pt x="11659" y="9259"/>
                    </a:lnTo>
                    <a:lnTo>
                      <a:pt x="14237" y="1122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98" name="Freeform: Shape 1197">
                <a:extLst>
                  <a:ext uri="{FF2B5EF4-FFF2-40B4-BE49-F238E27FC236}">
                    <a16:creationId xmlns:a16="http://schemas.microsoft.com/office/drawing/2014/main" id="{CAB93BAD-6D05-2E64-C47E-106FD6863327}"/>
                  </a:ext>
                </a:extLst>
              </p:cNvPr>
              <p:cNvSpPr/>
              <p:nvPr/>
            </p:nvSpPr>
            <p:spPr>
              <a:xfrm>
                <a:off x="10155608" y="2246196"/>
                <a:ext cx="8643" cy="4702"/>
              </a:xfrm>
              <a:custGeom>
                <a:avLst/>
                <a:gdLst>
                  <a:gd name="connsiteX0" fmla="*/ 1816 w 8643"/>
                  <a:gd name="connsiteY0" fmla="*/ 4703 h 4702"/>
                  <a:gd name="connsiteX1" fmla="*/ 8643 w 8643"/>
                  <a:gd name="connsiteY1" fmla="*/ 2124 h 4702"/>
                  <a:gd name="connsiteX2" fmla="*/ 5221 w 8643"/>
                  <a:gd name="connsiteY2" fmla="*/ 0 h 4702"/>
                  <a:gd name="connsiteX3" fmla="*/ 0 w 8643"/>
                  <a:gd name="connsiteY3" fmla="*/ 2351 h 4702"/>
                  <a:gd name="connsiteX4" fmla="*/ 1816 w 8643"/>
                  <a:gd name="connsiteY4" fmla="*/ 4703 h 4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43" h="4702">
                    <a:moveTo>
                      <a:pt x="1816" y="4703"/>
                    </a:moveTo>
                    <a:lnTo>
                      <a:pt x="8643" y="2124"/>
                    </a:lnTo>
                    <a:lnTo>
                      <a:pt x="5221" y="0"/>
                    </a:lnTo>
                    <a:lnTo>
                      <a:pt x="0" y="2351"/>
                    </a:lnTo>
                    <a:lnTo>
                      <a:pt x="1816" y="470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99" name="Freeform: Shape 1198">
                <a:extLst>
                  <a:ext uri="{FF2B5EF4-FFF2-40B4-BE49-F238E27FC236}">
                    <a16:creationId xmlns:a16="http://schemas.microsoft.com/office/drawing/2014/main" id="{53C4A585-34CC-F6EE-0A49-AE8FDDDA0B2E}"/>
                  </a:ext>
                </a:extLst>
              </p:cNvPr>
              <p:cNvSpPr/>
              <p:nvPr/>
            </p:nvSpPr>
            <p:spPr>
              <a:xfrm>
                <a:off x="9946279" y="2149794"/>
                <a:ext cx="16815" cy="14999"/>
              </a:xfrm>
              <a:custGeom>
                <a:avLst/>
                <a:gdLst>
                  <a:gd name="connsiteX0" fmla="*/ 0 w 16815"/>
                  <a:gd name="connsiteY0" fmla="*/ 14237 h 14999"/>
                  <a:gd name="connsiteX1" fmla="*/ 3032 w 16815"/>
                  <a:gd name="connsiteY1" fmla="*/ 14237 h 14999"/>
                  <a:gd name="connsiteX2" fmla="*/ 7119 w 16815"/>
                  <a:gd name="connsiteY2" fmla="*/ 15000 h 14999"/>
                  <a:gd name="connsiteX3" fmla="*/ 10459 w 16815"/>
                  <a:gd name="connsiteY3" fmla="*/ 12875 h 14999"/>
                  <a:gd name="connsiteX4" fmla="*/ 13637 w 16815"/>
                  <a:gd name="connsiteY4" fmla="*/ 10459 h 14999"/>
                  <a:gd name="connsiteX5" fmla="*/ 14853 w 16815"/>
                  <a:gd name="connsiteY5" fmla="*/ 9697 h 14999"/>
                  <a:gd name="connsiteX6" fmla="*/ 16816 w 16815"/>
                  <a:gd name="connsiteY6" fmla="*/ 4848 h 14999"/>
                  <a:gd name="connsiteX7" fmla="*/ 16816 w 16815"/>
                  <a:gd name="connsiteY7" fmla="*/ 1200 h 14999"/>
                  <a:gd name="connsiteX8" fmla="*/ 15453 w 16815"/>
                  <a:gd name="connsiteY8" fmla="*/ 0 h 14999"/>
                  <a:gd name="connsiteX9" fmla="*/ 13329 w 16815"/>
                  <a:gd name="connsiteY9" fmla="*/ 3940 h 14999"/>
                  <a:gd name="connsiteX10" fmla="*/ 10459 w 16815"/>
                  <a:gd name="connsiteY10" fmla="*/ 6811 h 14999"/>
                  <a:gd name="connsiteX11" fmla="*/ 8400 w 16815"/>
                  <a:gd name="connsiteY11" fmla="*/ 10459 h 14999"/>
                  <a:gd name="connsiteX12" fmla="*/ 6065 w 16815"/>
                  <a:gd name="connsiteY12" fmla="*/ 10297 h 14999"/>
                  <a:gd name="connsiteX13" fmla="*/ 2578 w 16815"/>
                  <a:gd name="connsiteY13" fmla="*/ 11513 h 14999"/>
                  <a:gd name="connsiteX14" fmla="*/ 0 w 16815"/>
                  <a:gd name="connsiteY14" fmla="*/ 14237 h 1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815" h="14999">
                    <a:moveTo>
                      <a:pt x="0" y="14237"/>
                    </a:moveTo>
                    <a:lnTo>
                      <a:pt x="3032" y="14237"/>
                    </a:lnTo>
                    <a:lnTo>
                      <a:pt x="7119" y="15000"/>
                    </a:lnTo>
                    <a:lnTo>
                      <a:pt x="10459" y="12875"/>
                    </a:lnTo>
                    <a:lnTo>
                      <a:pt x="13637" y="10459"/>
                    </a:lnTo>
                    <a:lnTo>
                      <a:pt x="14853" y="9697"/>
                    </a:lnTo>
                    <a:lnTo>
                      <a:pt x="16816" y="4848"/>
                    </a:lnTo>
                    <a:lnTo>
                      <a:pt x="16816" y="1200"/>
                    </a:lnTo>
                    <a:lnTo>
                      <a:pt x="15453" y="0"/>
                    </a:lnTo>
                    <a:lnTo>
                      <a:pt x="13329" y="3940"/>
                    </a:lnTo>
                    <a:lnTo>
                      <a:pt x="10459" y="6811"/>
                    </a:lnTo>
                    <a:lnTo>
                      <a:pt x="8400" y="10459"/>
                    </a:lnTo>
                    <a:lnTo>
                      <a:pt x="6065" y="10297"/>
                    </a:lnTo>
                    <a:lnTo>
                      <a:pt x="2578" y="11513"/>
                    </a:lnTo>
                    <a:lnTo>
                      <a:pt x="0" y="1423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00" name="Freeform: Shape 1199">
                <a:extLst>
                  <a:ext uri="{FF2B5EF4-FFF2-40B4-BE49-F238E27FC236}">
                    <a16:creationId xmlns:a16="http://schemas.microsoft.com/office/drawing/2014/main" id="{9CB8B885-8DC0-FFD4-3C40-AAF0331E1E06}"/>
                  </a:ext>
                </a:extLst>
              </p:cNvPr>
              <p:cNvSpPr/>
              <p:nvPr/>
            </p:nvSpPr>
            <p:spPr>
              <a:xfrm>
                <a:off x="9911415" y="2202852"/>
                <a:ext cx="5156" cy="19702"/>
              </a:xfrm>
              <a:custGeom>
                <a:avLst/>
                <a:gdLst>
                  <a:gd name="connsiteX0" fmla="*/ 5140 w 5156"/>
                  <a:gd name="connsiteY0" fmla="*/ 19702 h 19702"/>
                  <a:gd name="connsiteX1" fmla="*/ 4378 w 5156"/>
                  <a:gd name="connsiteY1" fmla="*/ 12275 h 19702"/>
                  <a:gd name="connsiteX2" fmla="*/ 2870 w 5156"/>
                  <a:gd name="connsiteY2" fmla="*/ 4994 h 19702"/>
                  <a:gd name="connsiteX3" fmla="*/ 600 w 5156"/>
                  <a:gd name="connsiteY3" fmla="*/ 0 h 19702"/>
                  <a:gd name="connsiteX4" fmla="*/ 0 w 5156"/>
                  <a:gd name="connsiteY4" fmla="*/ 3486 h 19702"/>
                  <a:gd name="connsiteX5" fmla="*/ 2578 w 5156"/>
                  <a:gd name="connsiteY5" fmla="*/ 9859 h 19702"/>
                  <a:gd name="connsiteX6" fmla="*/ 1216 w 5156"/>
                  <a:gd name="connsiteY6" fmla="*/ 15016 h 19702"/>
                  <a:gd name="connsiteX7" fmla="*/ 1816 w 5156"/>
                  <a:gd name="connsiteY7" fmla="*/ 18648 h 19702"/>
                  <a:gd name="connsiteX8" fmla="*/ 5157 w 5156"/>
                  <a:gd name="connsiteY8" fmla="*/ 19702 h 1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56" h="19702">
                    <a:moveTo>
                      <a:pt x="5140" y="19702"/>
                    </a:moveTo>
                    <a:cubicBezTo>
                      <a:pt x="5140" y="18940"/>
                      <a:pt x="4378" y="12275"/>
                      <a:pt x="4378" y="12275"/>
                    </a:cubicBezTo>
                    <a:lnTo>
                      <a:pt x="2870" y="4994"/>
                    </a:lnTo>
                    <a:lnTo>
                      <a:pt x="600" y="0"/>
                    </a:lnTo>
                    <a:cubicBezTo>
                      <a:pt x="600" y="0"/>
                      <a:pt x="0" y="3032"/>
                      <a:pt x="0" y="3486"/>
                    </a:cubicBezTo>
                    <a:cubicBezTo>
                      <a:pt x="0" y="3940"/>
                      <a:pt x="2578" y="9859"/>
                      <a:pt x="2578" y="9859"/>
                    </a:cubicBezTo>
                    <a:lnTo>
                      <a:pt x="1216" y="15016"/>
                    </a:lnTo>
                    <a:lnTo>
                      <a:pt x="1816" y="18648"/>
                    </a:lnTo>
                    <a:lnTo>
                      <a:pt x="5157" y="1970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01" name="Freeform: Shape 1200">
                <a:extLst>
                  <a:ext uri="{FF2B5EF4-FFF2-40B4-BE49-F238E27FC236}">
                    <a16:creationId xmlns:a16="http://schemas.microsoft.com/office/drawing/2014/main" id="{C7059D6F-B757-19DE-3853-780E3770D79E}"/>
                  </a:ext>
                </a:extLst>
              </p:cNvPr>
              <p:cNvSpPr/>
              <p:nvPr/>
            </p:nvSpPr>
            <p:spPr>
              <a:xfrm>
                <a:off x="9907166" y="2191468"/>
                <a:ext cx="4312" cy="9551"/>
              </a:xfrm>
              <a:custGeom>
                <a:avLst/>
                <a:gdLst>
                  <a:gd name="connsiteX0" fmla="*/ 4249 w 4312"/>
                  <a:gd name="connsiteY0" fmla="*/ 8189 h 9551"/>
                  <a:gd name="connsiteX1" fmla="*/ 4249 w 4312"/>
                  <a:gd name="connsiteY1" fmla="*/ 3032 h 9551"/>
                  <a:gd name="connsiteX2" fmla="*/ 2578 w 4312"/>
                  <a:gd name="connsiteY2" fmla="*/ 0 h 9551"/>
                  <a:gd name="connsiteX3" fmla="*/ 0 w 4312"/>
                  <a:gd name="connsiteY3" fmla="*/ 2270 h 9551"/>
                  <a:gd name="connsiteX4" fmla="*/ 0 w 4312"/>
                  <a:gd name="connsiteY4" fmla="*/ 6519 h 9551"/>
                  <a:gd name="connsiteX5" fmla="*/ 2886 w 4312"/>
                  <a:gd name="connsiteY5" fmla="*/ 9551 h 9551"/>
                  <a:gd name="connsiteX6" fmla="*/ 4249 w 4312"/>
                  <a:gd name="connsiteY6" fmla="*/ 8189 h 9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2" h="9551">
                    <a:moveTo>
                      <a:pt x="4249" y="8189"/>
                    </a:moveTo>
                    <a:cubicBezTo>
                      <a:pt x="4249" y="8189"/>
                      <a:pt x="3795" y="3486"/>
                      <a:pt x="4249" y="3032"/>
                    </a:cubicBezTo>
                    <a:cubicBezTo>
                      <a:pt x="4702" y="2578"/>
                      <a:pt x="2578" y="0"/>
                      <a:pt x="2578" y="0"/>
                    </a:cubicBezTo>
                    <a:lnTo>
                      <a:pt x="0" y="2270"/>
                    </a:lnTo>
                    <a:lnTo>
                      <a:pt x="0" y="6519"/>
                    </a:lnTo>
                    <a:lnTo>
                      <a:pt x="2886" y="9551"/>
                    </a:lnTo>
                    <a:lnTo>
                      <a:pt x="4249" y="818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02" name="Freeform: Shape 1201">
                <a:extLst>
                  <a:ext uri="{FF2B5EF4-FFF2-40B4-BE49-F238E27FC236}">
                    <a16:creationId xmlns:a16="http://schemas.microsoft.com/office/drawing/2014/main" id="{6DE3E9B4-0533-EA9F-ABCC-A77EBCB39A96}"/>
                  </a:ext>
                </a:extLst>
              </p:cNvPr>
              <p:cNvSpPr/>
              <p:nvPr/>
            </p:nvSpPr>
            <p:spPr>
              <a:xfrm>
                <a:off x="9913993" y="2192992"/>
                <a:ext cx="17724" cy="6518"/>
              </a:xfrm>
              <a:custGeom>
                <a:avLst/>
                <a:gdLst>
                  <a:gd name="connsiteX0" fmla="*/ 0 w 17724"/>
                  <a:gd name="connsiteY0" fmla="*/ 1816 h 6518"/>
                  <a:gd name="connsiteX1" fmla="*/ 0 w 17724"/>
                  <a:gd name="connsiteY1" fmla="*/ 5157 h 6518"/>
                  <a:gd name="connsiteX2" fmla="*/ 5449 w 17724"/>
                  <a:gd name="connsiteY2" fmla="*/ 6519 h 6518"/>
                  <a:gd name="connsiteX3" fmla="*/ 10605 w 17724"/>
                  <a:gd name="connsiteY3" fmla="*/ 6519 h 6518"/>
                  <a:gd name="connsiteX4" fmla="*/ 15454 w 17724"/>
                  <a:gd name="connsiteY4" fmla="*/ 4994 h 6518"/>
                  <a:gd name="connsiteX5" fmla="*/ 17724 w 17724"/>
                  <a:gd name="connsiteY5" fmla="*/ 2578 h 6518"/>
                  <a:gd name="connsiteX6" fmla="*/ 16816 w 17724"/>
                  <a:gd name="connsiteY6" fmla="*/ 0 h 6518"/>
                  <a:gd name="connsiteX7" fmla="*/ 12730 w 17724"/>
                  <a:gd name="connsiteY7" fmla="*/ 1816 h 6518"/>
                  <a:gd name="connsiteX8" fmla="*/ 8854 w 17724"/>
                  <a:gd name="connsiteY8" fmla="*/ 3259 h 6518"/>
                  <a:gd name="connsiteX9" fmla="*/ 8854 w 17724"/>
                  <a:gd name="connsiteY9" fmla="*/ 1216 h 6518"/>
                  <a:gd name="connsiteX10" fmla="*/ 6357 w 17724"/>
                  <a:gd name="connsiteY10" fmla="*/ 2124 h 6518"/>
                  <a:gd name="connsiteX11" fmla="*/ 2562 w 17724"/>
                  <a:gd name="connsiteY11" fmla="*/ 2124 h 6518"/>
                  <a:gd name="connsiteX12" fmla="*/ 0 w 17724"/>
                  <a:gd name="connsiteY12" fmla="*/ 1816 h 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24" h="6518">
                    <a:moveTo>
                      <a:pt x="0" y="1816"/>
                    </a:moveTo>
                    <a:lnTo>
                      <a:pt x="0" y="5157"/>
                    </a:lnTo>
                    <a:lnTo>
                      <a:pt x="5449" y="6519"/>
                    </a:lnTo>
                    <a:lnTo>
                      <a:pt x="10605" y="6519"/>
                    </a:lnTo>
                    <a:lnTo>
                      <a:pt x="15454" y="4994"/>
                    </a:lnTo>
                    <a:lnTo>
                      <a:pt x="17724" y="2578"/>
                    </a:lnTo>
                    <a:lnTo>
                      <a:pt x="16816" y="0"/>
                    </a:lnTo>
                    <a:lnTo>
                      <a:pt x="12730" y="1816"/>
                    </a:lnTo>
                    <a:lnTo>
                      <a:pt x="8854" y="3259"/>
                    </a:lnTo>
                    <a:lnTo>
                      <a:pt x="8854" y="1216"/>
                    </a:lnTo>
                    <a:lnTo>
                      <a:pt x="6357" y="2124"/>
                    </a:lnTo>
                    <a:lnTo>
                      <a:pt x="2562" y="2124"/>
                    </a:lnTo>
                    <a:lnTo>
                      <a:pt x="0" y="18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03" name="Freeform: Shape 1202">
                <a:extLst>
                  <a:ext uri="{FF2B5EF4-FFF2-40B4-BE49-F238E27FC236}">
                    <a16:creationId xmlns:a16="http://schemas.microsoft.com/office/drawing/2014/main" id="{D1784E3C-F3DC-E5DB-E96D-365DF503F718}"/>
                  </a:ext>
                </a:extLst>
              </p:cNvPr>
              <p:cNvSpPr/>
              <p:nvPr/>
            </p:nvSpPr>
            <p:spPr>
              <a:xfrm>
                <a:off x="9932787" y="2189798"/>
                <a:ext cx="35317" cy="11983"/>
              </a:xfrm>
              <a:custGeom>
                <a:avLst/>
                <a:gdLst>
                  <a:gd name="connsiteX0" fmla="*/ 0 w 35317"/>
                  <a:gd name="connsiteY0" fmla="*/ 1670 h 11983"/>
                  <a:gd name="connsiteX1" fmla="*/ 1816 w 35317"/>
                  <a:gd name="connsiteY1" fmla="*/ 4557 h 11983"/>
                  <a:gd name="connsiteX2" fmla="*/ 1816 w 35317"/>
                  <a:gd name="connsiteY2" fmla="*/ 7135 h 11983"/>
                  <a:gd name="connsiteX3" fmla="*/ 6356 w 35317"/>
                  <a:gd name="connsiteY3" fmla="*/ 11221 h 11983"/>
                  <a:gd name="connsiteX4" fmla="*/ 8481 w 35317"/>
                  <a:gd name="connsiteY4" fmla="*/ 11221 h 11983"/>
                  <a:gd name="connsiteX5" fmla="*/ 9697 w 35317"/>
                  <a:gd name="connsiteY5" fmla="*/ 9713 h 11983"/>
                  <a:gd name="connsiteX6" fmla="*/ 12583 w 35317"/>
                  <a:gd name="connsiteY6" fmla="*/ 9713 h 11983"/>
                  <a:gd name="connsiteX7" fmla="*/ 15000 w 35317"/>
                  <a:gd name="connsiteY7" fmla="*/ 9713 h 11983"/>
                  <a:gd name="connsiteX8" fmla="*/ 17724 w 35317"/>
                  <a:gd name="connsiteY8" fmla="*/ 11221 h 11983"/>
                  <a:gd name="connsiteX9" fmla="*/ 20464 w 35317"/>
                  <a:gd name="connsiteY9" fmla="*/ 9713 h 11983"/>
                  <a:gd name="connsiteX10" fmla="*/ 23788 w 35317"/>
                  <a:gd name="connsiteY10" fmla="*/ 11221 h 11983"/>
                  <a:gd name="connsiteX11" fmla="*/ 25151 w 35317"/>
                  <a:gd name="connsiteY11" fmla="*/ 11983 h 11983"/>
                  <a:gd name="connsiteX12" fmla="*/ 30307 w 35317"/>
                  <a:gd name="connsiteY12" fmla="*/ 11983 h 11983"/>
                  <a:gd name="connsiteX13" fmla="*/ 32886 w 35317"/>
                  <a:gd name="connsiteY13" fmla="*/ 9713 h 11983"/>
                  <a:gd name="connsiteX14" fmla="*/ 35318 w 35317"/>
                  <a:gd name="connsiteY14" fmla="*/ 6827 h 11983"/>
                  <a:gd name="connsiteX15" fmla="*/ 30307 w 35317"/>
                  <a:gd name="connsiteY15" fmla="*/ 6454 h 11983"/>
                  <a:gd name="connsiteX16" fmla="*/ 26221 w 35317"/>
                  <a:gd name="connsiteY16" fmla="*/ 6454 h 11983"/>
                  <a:gd name="connsiteX17" fmla="*/ 21891 w 35317"/>
                  <a:gd name="connsiteY17" fmla="*/ 6827 h 11983"/>
                  <a:gd name="connsiteX18" fmla="*/ 18940 w 35317"/>
                  <a:gd name="connsiteY18" fmla="*/ 4103 h 11983"/>
                  <a:gd name="connsiteX19" fmla="*/ 16524 w 35317"/>
                  <a:gd name="connsiteY19" fmla="*/ 2432 h 11983"/>
                  <a:gd name="connsiteX20" fmla="*/ 13492 w 35317"/>
                  <a:gd name="connsiteY20" fmla="*/ 1670 h 11983"/>
                  <a:gd name="connsiteX21" fmla="*/ 11967 w 35317"/>
                  <a:gd name="connsiteY21" fmla="*/ 0 h 11983"/>
                  <a:gd name="connsiteX22" fmla="*/ 9097 w 35317"/>
                  <a:gd name="connsiteY22" fmla="*/ 1670 h 11983"/>
                  <a:gd name="connsiteX23" fmla="*/ 3940 w 35317"/>
                  <a:gd name="connsiteY23" fmla="*/ 1670 h 11983"/>
                  <a:gd name="connsiteX24" fmla="*/ 0 w 35317"/>
                  <a:gd name="connsiteY24" fmla="*/ 1670 h 11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317" h="11983">
                    <a:moveTo>
                      <a:pt x="0" y="1670"/>
                    </a:moveTo>
                    <a:lnTo>
                      <a:pt x="1816" y="4557"/>
                    </a:lnTo>
                    <a:lnTo>
                      <a:pt x="1816" y="7135"/>
                    </a:lnTo>
                    <a:lnTo>
                      <a:pt x="6356" y="11221"/>
                    </a:lnTo>
                    <a:lnTo>
                      <a:pt x="8481" y="11221"/>
                    </a:lnTo>
                    <a:lnTo>
                      <a:pt x="9697" y="9713"/>
                    </a:lnTo>
                    <a:lnTo>
                      <a:pt x="12583" y="9713"/>
                    </a:lnTo>
                    <a:lnTo>
                      <a:pt x="15000" y="9713"/>
                    </a:lnTo>
                    <a:lnTo>
                      <a:pt x="17724" y="11221"/>
                    </a:lnTo>
                    <a:lnTo>
                      <a:pt x="20464" y="9713"/>
                    </a:lnTo>
                    <a:lnTo>
                      <a:pt x="23788" y="11221"/>
                    </a:lnTo>
                    <a:lnTo>
                      <a:pt x="25151" y="11983"/>
                    </a:lnTo>
                    <a:lnTo>
                      <a:pt x="30307" y="11983"/>
                    </a:lnTo>
                    <a:lnTo>
                      <a:pt x="32886" y="9713"/>
                    </a:lnTo>
                    <a:lnTo>
                      <a:pt x="35318" y="6827"/>
                    </a:lnTo>
                    <a:lnTo>
                      <a:pt x="30307" y="6454"/>
                    </a:lnTo>
                    <a:lnTo>
                      <a:pt x="26221" y="6454"/>
                    </a:lnTo>
                    <a:lnTo>
                      <a:pt x="21891" y="6827"/>
                    </a:lnTo>
                    <a:lnTo>
                      <a:pt x="18940" y="4103"/>
                    </a:lnTo>
                    <a:lnTo>
                      <a:pt x="16524" y="2432"/>
                    </a:lnTo>
                    <a:lnTo>
                      <a:pt x="13492" y="1670"/>
                    </a:lnTo>
                    <a:lnTo>
                      <a:pt x="11967" y="0"/>
                    </a:lnTo>
                    <a:lnTo>
                      <a:pt x="9097" y="1670"/>
                    </a:lnTo>
                    <a:lnTo>
                      <a:pt x="3940" y="1670"/>
                    </a:lnTo>
                    <a:lnTo>
                      <a:pt x="0" y="167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04" name="Freeform: Shape 1203">
                <a:extLst>
                  <a:ext uri="{FF2B5EF4-FFF2-40B4-BE49-F238E27FC236}">
                    <a16:creationId xmlns:a16="http://schemas.microsoft.com/office/drawing/2014/main" id="{12186F51-4F82-2A64-0B65-9291CDED2269}"/>
                  </a:ext>
                </a:extLst>
              </p:cNvPr>
              <p:cNvSpPr/>
              <p:nvPr/>
            </p:nvSpPr>
            <p:spPr>
              <a:xfrm>
                <a:off x="9938398" y="2202835"/>
                <a:ext cx="8497" cy="8643"/>
              </a:xfrm>
              <a:custGeom>
                <a:avLst/>
                <a:gdLst>
                  <a:gd name="connsiteX0" fmla="*/ 0 w 8497"/>
                  <a:gd name="connsiteY0" fmla="*/ 0 h 8643"/>
                  <a:gd name="connsiteX1" fmla="*/ 5465 w 8497"/>
                  <a:gd name="connsiteY1" fmla="*/ 8643 h 8643"/>
                  <a:gd name="connsiteX2" fmla="*/ 7897 w 8497"/>
                  <a:gd name="connsiteY2" fmla="*/ 7589 h 8643"/>
                  <a:gd name="connsiteX3" fmla="*/ 8497 w 8497"/>
                  <a:gd name="connsiteY3" fmla="*/ 4330 h 8643"/>
                  <a:gd name="connsiteX4" fmla="*/ 2578 w 8497"/>
                  <a:gd name="connsiteY4" fmla="*/ 16 h 8643"/>
                  <a:gd name="connsiteX5" fmla="*/ 0 w 8497"/>
                  <a:gd name="connsiteY5" fmla="*/ 16 h 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7" h="8643">
                    <a:moveTo>
                      <a:pt x="0" y="0"/>
                    </a:moveTo>
                    <a:cubicBezTo>
                      <a:pt x="908" y="2270"/>
                      <a:pt x="5465" y="8643"/>
                      <a:pt x="5465" y="8643"/>
                    </a:cubicBezTo>
                    <a:lnTo>
                      <a:pt x="7897" y="7589"/>
                    </a:lnTo>
                    <a:lnTo>
                      <a:pt x="8497" y="4330"/>
                    </a:lnTo>
                    <a:lnTo>
                      <a:pt x="2578" y="16"/>
                    </a:lnTo>
                    <a:lnTo>
                      <a:pt x="0"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05" name="Freeform: Shape 1204">
                <a:extLst>
                  <a:ext uri="{FF2B5EF4-FFF2-40B4-BE49-F238E27FC236}">
                    <a16:creationId xmlns:a16="http://schemas.microsoft.com/office/drawing/2014/main" id="{C957F781-DEF1-FC35-2C35-612DC1F93EA2}"/>
                  </a:ext>
                </a:extLst>
              </p:cNvPr>
              <p:cNvSpPr/>
              <p:nvPr/>
            </p:nvSpPr>
            <p:spPr>
              <a:xfrm>
                <a:off x="9942631" y="2201781"/>
                <a:ext cx="11221" cy="4086"/>
              </a:xfrm>
              <a:custGeom>
                <a:avLst/>
                <a:gdLst>
                  <a:gd name="connsiteX0" fmla="*/ 0 w 11221"/>
                  <a:gd name="connsiteY0" fmla="*/ 0 h 4086"/>
                  <a:gd name="connsiteX1" fmla="*/ 3649 w 11221"/>
                  <a:gd name="connsiteY1" fmla="*/ 4086 h 4086"/>
                  <a:gd name="connsiteX2" fmla="*/ 11221 w 11221"/>
                  <a:gd name="connsiteY2" fmla="*/ 4086 h 4086"/>
                  <a:gd name="connsiteX3" fmla="*/ 6827 w 11221"/>
                  <a:gd name="connsiteY3" fmla="*/ 1054 h 4086"/>
                  <a:gd name="connsiteX4" fmla="*/ 0 w 11221"/>
                  <a:gd name="connsiteY4" fmla="*/ 0 h 4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1" h="4086">
                    <a:moveTo>
                      <a:pt x="0" y="0"/>
                    </a:moveTo>
                    <a:lnTo>
                      <a:pt x="3649" y="4086"/>
                    </a:lnTo>
                    <a:lnTo>
                      <a:pt x="11221" y="4086"/>
                    </a:lnTo>
                    <a:lnTo>
                      <a:pt x="6827" y="1054"/>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06" name="Freeform: Shape 1205">
                <a:extLst>
                  <a:ext uri="{FF2B5EF4-FFF2-40B4-BE49-F238E27FC236}">
                    <a16:creationId xmlns:a16="http://schemas.microsoft.com/office/drawing/2014/main" id="{23DE904D-458B-E46D-3656-BBEA9827AC38}"/>
                  </a:ext>
                </a:extLst>
              </p:cNvPr>
              <p:cNvSpPr/>
              <p:nvPr/>
            </p:nvSpPr>
            <p:spPr>
              <a:xfrm>
                <a:off x="9953852" y="2205268"/>
                <a:ext cx="17123" cy="8188"/>
              </a:xfrm>
              <a:custGeom>
                <a:avLst/>
                <a:gdLst>
                  <a:gd name="connsiteX0" fmla="*/ 0 w 17123"/>
                  <a:gd name="connsiteY0" fmla="*/ 3340 h 8188"/>
                  <a:gd name="connsiteX1" fmla="*/ 2886 w 17123"/>
                  <a:gd name="connsiteY1" fmla="*/ 0 h 8188"/>
                  <a:gd name="connsiteX2" fmla="*/ 17124 w 17123"/>
                  <a:gd name="connsiteY2" fmla="*/ 0 h 8188"/>
                  <a:gd name="connsiteX3" fmla="*/ 12437 w 17123"/>
                  <a:gd name="connsiteY3" fmla="*/ 2724 h 8188"/>
                  <a:gd name="connsiteX4" fmla="*/ 10459 w 17123"/>
                  <a:gd name="connsiteY4" fmla="*/ 6211 h 8188"/>
                  <a:gd name="connsiteX5" fmla="*/ 9243 w 17123"/>
                  <a:gd name="connsiteY5" fmla="*/ 7427 h 8188"/>
                  <a:gd name="connsiteX6" fmla="*/ 2886 w 17123"/>
                  <a:gd name="connsiteY6" fmla="*/ 8189 h 8188"/>
                  <a:gd name="connsiteX7" fmla="*/ 0 w 17123"/>
                  <a:gd name="connsiteY7" fmla="*/ 7427 h 8188"/>
                  <a:gd name="connsiteX8" fmla="*/ 0 w 17123"/>
                  <a:gd name="connsiteY8" fmla="*/ 4086 h 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23" h="8188">
                    <a:moveTo>
                      <a:pt x="0" y="3340"/>
                    </a:moveTo>
                    <a:lnTo>
                      <a:pt x="2886" y="0"/>
                    </a:lnTo>
                    <a:lnTo>
                      <a:pt x="17124" y="0"/>
                    </a:lnTo>
                    <a:lnTo>
                      <a:pt x="12437" y="2724"/>
                    </a:lnTo>
                    <a:lnTo>
                      <a:pt x="10459" y="6211"/>
                    </a:lnTo>
                    <a:lnTo>
                      <a:pt x="9243" y="7427"/>
                    </a:lnTo>
                    <a:lnTo>
                      <a:pt x="2886" y="8189"/>
                    </a:lnTo>
                    <a:lnTo>
                      <a:pt x="0" y="7427"/>
                    </a:lnTo>
                    <a:lnTo>
                      <a:pt x="0" y="4086"/>
                    </a:lnTo>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07" name="Freeform: Shape 1206">
                <a:extLst>
                  <a:ext uri="{FF2B5EF4-FFF2-40B4-BE49-F238E27FC236}">
                    <a16:creationId xmlns:a16="http://schemas.microsoft.com/office/drawing/2014/main" id="{6A9D656E-EC07-5670-73FD-EBB102CA11DE}"/>
                  </a:ext>
                </a:extLst>
              </p:cNvPr>
              <p:cNvSpPr/>
              <p:nvPr/>
            </p:nvSpPr>
            <p:spPr>
              <a:xfrm>
                <a:off x="9963095" y="2211478"/>
                <a:ext cx="7881" cy="4556"/>
              </a:xfrm>
              <a:custGeom>
                <a:avLst/>
                <a:gdLst>
                  <a:gd name="connsiteX0" fmla="*/ 5611 w 7881"/>
                  <a:gd name="connsiteY0" fmla="*/ 1978 h 4556"/>
                  <a:gd name="connsiteX1" fmla="*/ 7881 w 7881"/>
                  <a:gd name="connsiteY1" fmla="*/ 1216 h 4556"/>
                  <a:gd name="connsiteX2" fmla="*/ 5611 w 7881"/>
                  <a:gd name="connsiteY2" fmla="*/ 0 h 4556"/>
                  <a:gd name="connsiteX3" fmla="*/ 0 w 7881"/>
                  <a:gd name="connsiteY3" fmla="*/ 1978 h 4556"/>
                  <a:gd name="connsiteX4" fmla="*/ 0 w 7881"/>
                  <a:gd name="connsiteY4" fmla="*/ 4557 h 4556"/>
                  <a:gd name="connsiteX5" fmla="*/ 5011 w 7881"/>
                  <a:gd name="connsiteY5" fmla="*/ 4557 h 4556"/>
                  <a:gd name="connsiteX6" fmla="*/ 5611 w 7881"/>
                  <a:gd name="connsiteY6" fmla="*/ 1978 h 4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81" h="4556">
                    <a:moveTo>
                      <a:pt x="5611" y="1978"/>
                    </a:moveTo>
                    <a:lnTo>
                      <a:pt x="7881" y="1216"/>
                    </a:lnTo>
                    <a:lnTo>
                      <a:pt x="5611" y="0"/>
                    </a:lnTo>
                    <a:lnTo>
                      <a:pt x="0" y="1978"/>
                    </a:lnTo>
                    <a:lnTo>
                      <a:pt x="0" y="4557"/>
                    </a:lnTo>
                    <a:lnTo>
                      <a:pt x="5011" y="4557"/>
                    </a:lnTo>
                    <a:lnTo>
                      <a:pt x="5611" y="197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08" name="Freeform: Shape 1207">
                <a:extLst>
                  <a:ext uri="{FF2B5EF4-FFF2-40B4-BE49-F238E27FC236}">
                    <a16:creationId xmlns:a16="http://schemas.microsoft.com/office/drawing/2014/main" id="{B892A87D-FE01-0A76-E461-2A9FC313C49E}"/>
                  </a:ext>
                </a:extLst>
              </p:cNvPr>
              <p:cNvSpPr/>
              <p:nvPr/>
            </p:nvSpPr>
            <p:spPr>
              <a:xfrm>
                <a:off x="9954679" y="2215419"/>
                <a:ext cx="16296" cy="8188"/>
              </a:xfrm>
              <a:custGeom>
                <a:avLst/>
                <a:gdLst>
                  <a:gd name="connsiteX0" fmla="*/ 11140 w 16296"/>
                  <a:gd name="connsiteY0" fmla="*/ 8189 h 8188"/>
                  <a:gd name="connsiteX1" fmla="*/ 16297 w 16296"/>
                  <a:gd name="connsiteY1" fmla="*/ 3340 h 8188"/>
                  <a:gd name="connsiteX2" fmla="*/ 11140 w 16296"/>
                  <a:gd name="connsiteY2" fmla="*/ 4249 h 8188"/>
                  <a:gd name="connsiteX3" fmla="*/ 8416 w 16296"/>
                  <a:gd name="connsiteY3" fmla="*/ 1816 h 8188"/>
                  <a:gd name="connsiteX4" fmla="*/ 4168 w 16296"/>
                  <a:gd name="connsiteY4" fmla="*/ 1816 h 8188"/>
                  <a:gd name="connsiteX5" fmla="*/ 0 w 16296"/>
                  <a:gd name="connsiteY5" fmla="*/ 0 h 8188"/>
                  <a:gd name="connsiteX6" fmla="*/ 1443 w 16296"/>
                  <a:gd name="connsiteY6" fmla="*/ 4103 h 8188"/>
                  <a:gd name="connsiteX7" fmla="*/ 3713 w 16296"/>
                  <a:gd name="connsiteY7" fmla="*/ 4103 h 8188"/>
                  <a:gd name="connsiteX8" fmla="*/ 3713 w 16296"/>
                  <a:gd name="connsiteY8" fmla="*/ 5011 h 8188"/>
                  <a:gd name="connsiteX9" fmla="*/ 3113 w 16296"/>
                  <a:gd name="connsiteY9" fmla="*/ 5919 h 8188"/>
                  <a:gd name="connsiteX10" fmla="*/ 6146 w 16296"/>
                  <a:gd name="connsiteY10" fmla="*/ 7135 h 8188"/>
                  <a:gd name="connsiteX11" fmla="*/ 11140 w 16296"/>
                  <a:gd name="connsiteY11" fmla="*/ 8189 h 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296" h="8188">
                    <a:moveTo>
                      <a:pt x="11140" y="8189"/>
                    </a:moveTo>
                    <a:lnTo>
                      <a:pt x="16297" y="3340"/>
                    </a:lnTo>
                    <a:lnTo>
                      <a:pt x="11140" y="4249"/>
                    </a:lnTo>
                    <a:lnTo>
                      <a:pt x="8416" y="1816"/>
                    </a:lnTo>
                    <a:lnTo>
                      <a:pt x="4168" y="1816"/>
                    </a:lnTo>
                    <a:lnTo>
                      <a:pt x="0" y="0"/>
                    </a:lnTo>
                    <a:lnTo>
                      <a:pt x="1443" y="4103"/>
                    </a:lnTo>
                    <a:lnTo>
                      <a:pt x="3713" y="4103"/>
                    </a:lnTo>
                    <a:lnTo>
                      <a:pt x="3713" y="5011"/>
                    </a:lnTo>
                    <a:lnTo>
                      <a:pt x="3113" y="5919"/>
                    </a:lnTo>
                    <a:lnTo>
                      <a:pt x="6146" y="7135"/>
                    </a:lnTo>
                    <a:lnTo>
                      <a:pt x="11140" y="818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09" name="Freeform: Shape 1208">
                <a:extLst>
                  <a:ext uri="{FF2B5EF4-FFF2-40B4-BE49-F238E27FC236}">
                    <a16:creationId xmlns:a16="http://schemas.microsoft.com/office/drawing/2014/main" id="{9F0DA83D-19E2-8B9F-CDC1-3FC4F16EA8E4}"/>
                  </a:ext>
                </a:extLst>
              </p:cNvPr>
              <p:cNvSpPr/>
              <p:nvPr/>
            </p:nvSpPr>
            <p:spPr>
              <a:xfrm>
                <a:off x="9951582" y="2227402"/>
                <a:ext cx="4848" cy="6518"/>
              </a:xfrm>
              <a:custGeom>
                <a:avLst/>
                <a:gdLst>
                  <a:gd name="connsiteX0" fmla="*/ 0 w 4848"/>
                  <a:gd name="connsiteY0" fmla="*/ 0 h 6518"/>
                  <a:gd name="connsiteX1" fmla="*/ 0 w 4848"/>
                  <a:gd name="connsiteY1" fmla="*/ 3324 h 6518"/>
                  <a:gd name="connsiteX2" fmla="*/ 3097 w 4848"/>
                  <a:gd name="connsiteY2" fmla="*/ 6519 h 6518"/>
                  <a:gd name="connsiteX3" fmla="*/ 3778 w 4848"/>
                  <a:gd name="connsiteY3" fmla="*/ 4540 h 6518"/>
                  <a:gd name="connsiteX4" fmla="*/ 4848 w 4848"/>
                  <a:gd name="connsiteY4" fmla="*/ 4540 h 6518"/>
                  <a:gd name="connsiteX5" fmla="*/ 0 w 4848"/>
                  <a:gd name="connsiteY5" fmla="*/ 0 h 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8" h="6518">
                    <a:moveTo>
                      <a:pt x="0" y="0"/>
                    </a:moveTo>
                    <a:lnTo>
                      <a:pt x="0" y="3324"/>
                    </a:lnTo>
                    <a:lnTo>
                      <a:pt x="3097" y="6519"/>
                    </a:lnTo>
                    <a:lnTo>
                      <a:pt x="3778" y="4540"/>
                    </a:lnTo>
                    <a:lnTo>
                      <a:pt x="4848" y="4540"/>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10" name="Freeform: Shape 1209">
                <a:extLst>
                  <a:ext uri="{FF2B5EF4-FFF2-40B4-BE49-F238E27FC236}">
                    <a16:creationId xmlns:a16="http://schemas.microsoft.com/office/drawing/2014/main" id="{E2604D49-185C-902A-9798-58A408EDC521}"/>
                  </a:ext>
                </a:extLst>
              </p:cNvPr>
              <p:cNvSpPr/>
              <p:nvPr/>
            </p:nvSpPr>
            <p:spPr>
              <a:xfrm>
                <a:off x="9953998" y="2227396"/>
                <a:ext cx="4050" cy="3415"/>
              </a:xfrm>
              <a:custGeom>
                <a:avLst/>
                <a:gdLst>
                  <a:gd name="connsiteX0" fmla="*/ 0 w 4050"/>
                  <a:gd name="connsiteY0" fmla="*/ 6 h 3415"/>
                  <a:gd name="connsiteX1" fmla="*/ 3632 w 4050"/>
                  <a:gd name="connsiteY1" fmla="*/ 3266 h 3415"/>
                  <a:gd name="connsiteX2" fmla="*/ 3632 w 4050"/>
                  <a:gd name="connsiteY2" fmla="*/ 6 h 3415"/>
                  <a:gd name="connsiteX3" fmla="*/ 0 w 4050"/>
                  <a:gd name="connsiteY3" fmla="*/ 6 h 3415"/>
                </a:gdLst>
                <a:ahLst/>
                <a:cxnLst>
                  <a:cxn ang="0">
                    <a:pos x="connsiteX0" y="connsiteY0"/>
                  </a:cxn>
                  <a:cxn ang="0">
                    <a:pos x="connsiteX1" y="connsiteY1"/>
                  </a:cxn>
                  <a:cxn ang="0">
                    <a:pos x="connsiteX2" y="connsiteY2"/>
                  </a:cxn>
                  <a:cxn ang="0">
                    <a:pos x="connsiteX3" y="connsiteY3"/>
                  </a:cxn>
                </a:cxnLst>
                <a:rect l="l" t="t" r="r" b="b"/>
                <a:pathLst>
                  <a:path w="4050" h="3415">
                    <a:moveTo>
                      <a:pt x="0" y="6"/>
                    </a:moveTo>
                    <a:cubicBezTo>
                      <a:pt x="0" y="6"/>
                      <a:pt x="3340" y="4255"/>
                      <a:pt x="3632" y="3266"/>
                    </a:cubicBezTo>
                    <a:cubicBezTo>
                      <a:pt x="3940" y="2277"/>
                      <a:pt x="4394" y="-140"/>
                      <a:pt x="3632" y="6"/>
                    </a:cubicBezTo>
                    <a:cubicBezTo>
                      <a:pt x="2870" y="152"/>
                      <a:pt x="0" y="6"/>
                      <a:pt x="0" y="6"/>
                    </a:cubicBez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11" name="Freeform: Shape 1210">
                <a:extLst>
                  <a:ext uri="{FF2B5EF4-FFF2-40B4-BE49-F238E27FC236}">
                    <a16:creationId xmlns:a16="http://schemas.microsoft.com/office/drawing/2014/main" id="{3785FE22-04D2-BFB1-71AD-3EFBB59CE644}"/>
                  </a:ext>
                </a:extLst>
              </p:cNvPr>
              <p:cNvSpPr/>
              <p:nvPr/>
            </p:nvSpPr>
            <p:spPr>
              <a:xfrm>
                <a:off x="9939452" y="2180263"/>
                <a:ext cx="8789" cy="2562"/>
              </a:xfrm>
              <a:custGeom>
                <a:avLst/>
                <a:gdLst>
                  <a:gd name="connsiteX0" fmla="*/ 0 w 8789"/>
                  <a:gd name="connsiteY0" fmla="*/ 2562 h 2562"/>
                  <a:gd name="connsiteX1" fmla="*/ 8789 w 8789"/>
                  <a:gd name="connsiteY1" fmla="*/ 1362 h 2562"/>
                  <a:gd name="connsiteX2" fmla="*/ 7427 w 8789"/>
                  <a:gd name="connsiteY2" fmla="*/ 0 h 2562"/>
                  <a:gd name="connsiteX3" fmla="*/ 0 w 8789"/>
                  <a:gd name="connsiteY3" fmla="*/ 0 h 2562"/>
                  <a:gd name="connsiteX4" fmla="*/ 0 w 8789"/>
                  <a:gd name="connsiteY4" fmla="*/ 2562 h 2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9" h="2562">
                    <a:moveTo>
                      <a:pt x="0" y="2562"/>
                    </a:moveTo>
                    <a:lnTo>
                      <a:pt x="8789" y="1362"/>
                    </a:lnTo>
                    <a:lnTo>
                      <a:pt x="7427" y="0"/>
                    </a:lnTo>
                    <a:lnTo>
                      <a:pt x="0" y="0"/>
                    </a:lnTo>
                    <a:lnTo>
                      <a:pt x="0" y="256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12" name="Freeform: Shape 1211">
                <a:extLst>
                  <a:ext uri="{FF2B5EF4-FFF2-40B4-BE49-F238E27FC236}">
                    <a16:creationId xmlns:a16="http://schemas.microsoft.com/office/drawing/2014/main" id="{5A296DA2-486C-3F7C-B511-9996BF55DB05}"/>
                  </a:ext>
                </a:extLst>
              </p:cNvPr>
              <p:cNvSpPr/>
              <p:nvPr/>
            </p:nvSpPr>
            <p:spPr>
              <a:xfrm>
                <a:off x="9951311" y="2181544"/>
                <a:ext cx="9513" cy="6583"/>
              </a:xfrm>
              <a:custGeom>
                <a:avLst/>
                <a:gdLst>
                  <a:gd name="connsiteX0" fmla="*/ 1033 w 9513"/>
                  <a:gd name="connsiteY0" fmla="*/ 0 h 6583"/>
                  <a:gd name="connsiteX1" fmla="*/ 270 w 9513"/>
                  <a:gd name="connsiteY1" fmla="*/ 1281 h 6583"/>
                  <a:gd name="connsiteX2" fmla="*/ 6741 w 9513"/>
                  <a:gd name="connsiteY2" fmla="*/ 6584 h 6583"/>
                  <a:gd name="connsiteX3" fmla="*/ 9513 w 9513"/>
                  <a:gd name="connsiteY3" fmla="*/ 6584 h 6583"/>
                  <a:gd name="connsiteX4" fmla="*/ 7697 w 9513"/>
                  <a:gd name="connsiteY4" fmla="*/ 3292 h 6583"/>
                  <a:gd name="connsiteX5" fmla="*/ 1033 w 9513"/>
                  <a:gd name="connsiteY5" fmla="*/ 0 h 6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13" h="6583">
                    <a:moveTo>
                      <a:pt x="1033" y="0"/>
                    </a:moveTo>
                    <a:cubicBezTo>
                      <a:pt x="1033" y="0"/>
                      <a:pt x="-638" y="227"/>
                      <a:pt x="270" y="1281"/>
                    </a:cubicBezTo>
                    <a:cubicBezTo>
                      <a:pt x="1178" y="2335"/>
                      <a:pt x="6741" y="6584"/>
                      <a:pt x="6741" y="6584"/>
                    </a:cubicBezTo>
                    <a:lnTo>
                      <a:pt x="9513" y="6584"/>
                    </a:lnTo>
                    <a:lnTo>
                      <a:pt x="7697" y="3292"/>
                    </a:lnTo>
                    <a:lnTo>
                      <a:pt x="1033"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13" name="Freeform: Shape 1212">
                <a:extLst>
                  <a:ext uri="{FF2B5EF4-FFF2-40B4-BE49-F238E27FC236}">
                    <a16:creationId xmlns:a16="http://schemas.microsoft.com/office/drawing/2014/main" id="{1263C43A-67EF-79AB-6138-68641F9154E2}"/>
                  </a:ext>
                </a:extLst>
              </p:cNvPr>
              <p:cNvSpPr/>
              <p:nvPr/>
            </p:nvSpPr>
            <p:spPr>
              <a:xfrm>
                <a:off x="9946879" y="2185874"/>
                <a:ext cx="15534" cy="4540"/>
              </a:xfrm>
              <a:custGeom>
                <a:avLst/>
                <a:gdLst>
                  <a:gd name="connsiteX0" fmla="*/ 0 w 15534"/>
                  <a:gd name="connsiteY0" fmla="*/ 2270 h 4540"/>
                  <a:gd name="connsiteX1" fmla="*/ 3567 w 15534"/>
                  <a:gd name="connsiteY1" fmla="*/ 0 h 4540"/>
                  <a:gd name="connsiteX2" fmla="*/ 10313 w 15534"/>
                  <a:gd name="connsiteY2" fmla="*/ 3178 h 4540"/>
                  <a:gd name="connsiteX3" fmla="*/ 15535 w 15534"/>
                  <a:gd name="connsiteY3" fmla="*/ 3178 h 4540"/>
                  <a:gd name="connsiteX4" fmla="*/ 11173 w 15534"/>
                  <a:gd name="connsiteY4" fmla="*/ 4540 h 4540"/>
                  <a:gd name="connsiteX5" fmla="*/ 6973 w 15534"/>
                  <a:gd name="connsiteY5" fmla="*/ 3940 h 4540"/>
                  <a:gd name="connsiteX6" fmla="*/ 2724 w 15534"/>
                  <a:gd name="connsiteY6" fmla="*/ 4540 h 4540"/>
                  <a:gd name="connsiteX7" fmla="*/ 0 w 15534"/>
                  <a:gd name="connsiteY7" fmla="*/ 2270 h 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34" h="4540">
                    <a:moveTo>
                      <a:pt x="0" y="2270"/>
                    </a:moveTo>
                    <a:cubicBezTo>
                      <a:pt x="600" y="1962"/>
                      <a:pt x="3567" y="0"/>
                      <a:pt x="3567" y="0"/>
                    </a:cubicBezTo>
                    <a:lnTo>
                      <a:pt x="10313" y="3178"/>
                    </a:lnTo>
                    <a:lnTo>
                      <a:pt x="15535" y="3178"/>
                    </a:lnTo>
                    <a:lnTo>
                      <a:pt x="11173" y="4540"/>
                    </a:lnTo>
                    <a:lnTo>
                      <a:pt x="6973" y="3940"/>
                    </a:lnTo>
                    <a:lnTo>
                      <a:pt x="2724" y="4540"/>
                    </a:lnTo>
                    <a:lnTo>
                      <a:pt x="0" y="227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14" name="Freeform: Shape 1213">
                <a:extLst>
                  <a:ext uri="{FF2B5EF4-FFF2-40B4-BE49-F238E27FC236}">
                    <a16:creationId xmlns:a16="http://schemas.microsoft.com/office/drawing/2014/main" id="{AC4E8A48-E89E-63C0-494C-7CA911E2B96C}"/>
                  </a:ext>
                </a:extLst>
              </p:cNvPr>
              <p:cNvSpPr/>
              <p:nvPr/>
            </p:nvSpPr>
            <p:spPr>
              <a:xfrm>
                <a:off x="9953852" y="2191468"/>
                <a:ext cx="4200" cy="2286"/>
              </a:xfrm>
              <a:custGeom>
                <a:avLst/>
                <a:gdLst>
                  <a:gd name="connsiteX0" fmla="*/ 0 w 4200"/>
                  <a:gd name="connsiteY0" fmla="*/ 0 h 2286"/>
                  <a:gd name="connsiteX1" fmla="*/ 827 w 4200"/>
                  <a:gd name="connsiteY1" fmla="*/ 2286 h 2286"/>
                  <a:gd name="connsiteX2" fmla="*/ 4200 w 4200"/>
                  <a:gd name="connsiteY2" fmla="*/ 1524 h 2286"/>
                  <a:gd name="connsiteX3" fmla="*/ 0 w 4200"/>
                  <a:gd name="connsiteY3" fmla="*/ 0 h 2286"/>
                </a:gdLst>
                <a:ahLst/>
                <a:cxnLst>
                  <a:cxn ang="0">
                    <a:pos x="connsiteX0" y="connsiteY0"/>
                  </a:cxn>
                  <a:cxn ang="0">
                    <a:pos x="connsiteX1" y="connsiteY1"/>
                  </a:cxn>
                  <a:cxn ang="0">
                    <a:pos x="connsiteX2" y="connsiteY2"/>
                  </a:cxn>
                  <a:cxn ang="0">
                    <a:pos x="connsiteX3" y="connsiteY3"/>
                  </a:cxn>
                </a:cxnLst>
                <a:rect l="l" t="t" r="r" b="b"/>
                <a:pathLst>
                  <a:path w="4200" h="2286">
                    <a:moveTo>
                      <a:pt x="0" y="0"/>
                    </a:moveTo>
                    <a:lnTo>
                      <a:pt x="827" y="2286"/>
                    </a:lnTo>
                    <a:lnTo>
                      <a:pt x="4200" y="1524"/>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15" name="Freeform: Shape 1214">
                <a:extLst>
                  <a:ext uri="{FF2B5EF4-FFF2-40B4-BE49-F238E27FC236}">
                    <a16:creationId xmlns:a16="http://schemas.microsoft.com/office/drawing/2014/main" id="{4491CAA2-9685-6D5F-9EB2-6832E31D1110}"/>
                  </a:ext>
                </a:extLst>
              </p:cNvPr>
              <p:cNvSpPr/>
              <p:nvPr/>
            </p:nvSpPr>
            <p:spPr>
              <a:xfrm>
                <a:off x="9935820" y="2187528"/>
                <a:ext cx="8043" cy="2894"/>
              </a:xfrm>
              <a:custGeom>
                <a:avLst/>
                <a:gdLst>
                  <a:gd name="connsiteX0" fmla="*/ 0 w 8043"/>
                  <a:gd name="connsiteY0" fmla="*/ 616 h 2894"/>
                  <a:gd name="connsiteX1" fmla="*/ 2578 w 8043"/>
                  <a:gd name="connsiteY1" fmla="*/ 2886 h 2894"/>
                  <a:gd name="connsiteX2" fmla="*/ 8043 w 8043"/>
                  <a:gd name="connsiteY2" fmla="*/ 1216 h 2894"/>
                  <a:gd name="connsiteX3" fmla="*/ 6827 w 8043"/>
                  <a:gd name="connsiteY3" fmla="*/ 0 h 2894"/>
                  <a:gd name="connsiteX4" fmla="*/ 0 w 8043"/>
                  <a:gd name="connsiteY4" fmla="*/ 600 h 2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3" h="2894">
                    <a:moveTo>
                      <a:pt x="0" y="616"/>
                    </a:moveTo>
                    <a:cubicBezTo>
                      <a:pt x="0" y="616"/>
                      <a:pt x="2270" y="2740"/>
                      <a:pt x="2578" y="2886"/>
                    </a:cubicBezTo>
                    <a:cubicBezTo>
                      <a:pt x="2886" y="3032"/>
                      <a:pt x="8043" y="1216"/>
                      <a:pt x="8043" y="1216"/>
                    </a:cubicBezTo>
                    <a:lnTo>
                      <a:pt x="6827" y="0"/>
                    </a:lnTo>
                    <a:lnTo>
                      <a:pt x="0" y="60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16" name="Freeform: Shape 1215">
                <a:extLst>
                  <a:ext uri="{FF2B5EF4-FFF2-40B4-BE49-F238E27FC236}">
                    <a16:creationId xmlns:a16="http://schemas.microsoft.com/office/drawing/2014/main" id="{A698A617-1CE5-D80C-351F-82BEFA10736E}"/>
                  </a:ext>
                </a:extLst>
              </p:cNvPr>
              <p:cNvSpPr/>
              <p:nvPr/>
            </p:nvSpPr>
            <p:spPr>
              <a:xfrm>
                <a:off x="9935820" y="2184041"/>
                <a:ext cx="5594" cy="1816"/>
              </a:xfrm>
              <a:custGeom>
                <a:avLst/>
                <a:gdLst>
                  <a:gd name="connsiteX0" fmla="*/ 0 w 5594"/>
                  <a:gd name="connsiteY0" fmla="*/ 0 h 1816"/>
                  <a:gd name="connsiteX1" fmla="*/ 0 w 5594"/>
                  <a:gd name="connsiteY1" fmla="*/ 1816 h 1816"/>
                  <a:gd name="connsiteX2" fmla="*/ 5595 w 5594"/>
                  <a:gd name="connsiteY2" fmla="*/ 1816 h 1816"/>
                  <a:gd name="connsiteX3" fmla="*/ 0 w 5594"/>
                  <a:gd name="connsiteY3" fmla="*/ 0 h 1816"/>
                </a:gdLst>
                <a:ahLst/>
                <a:cxnLst>
                  <a:cxn ang="0">
                    <a:pos x="connsiteX0" y="connsiteY0"/>
                  </a:cxn>
                  <a:cxn ang="0">
                    <a:pos x="connsiteX1" y="connsiteY1"/>
                  </a:cxn>
                  <a:cxn ang="0">
                    <a:pos x="connsiteX2" y="connsiteY2"/>
                  </a:cxn>
                  <a:cxn ang="0">
                    <a:pos x="connsiteX3" y="connsiteY3"/>
                  </a:cxn>
                </a:cxnLst>
                <a:rect l="l" t="t" r="r" b="b"/>
                <a:pathLst>
                  <a:path w="5594" h="1816">
                    <a:moveTo>
                      <a:pt x="0" y="0"/>
                    </a:moveTo>
                    <a:lnTo>
                      <a:pt x="0" y="1816"/>
                    </a:lnTo>
                    <a:lnTo>
                      <a:pt x="5595" y="1816"/>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17" name="Freeform: Shape 1216">
                <a:extLst>
                  <a:ext uri="{FF2B5EF4-FFF2-40B4-BE49-F238E27FC236}">
                    <a16:creationId xmlns:a16="http://schemas.microsoft.com/office/drawing/2014/main" id="{A9FDCB98-F5DB-E1EC-B8E9-4FFEB765A442}"/>
                  </a:ext>
                </a:extLst>
              </p:cNvPr>
              <p:cNvSpPr/>
              <p:nvPr/>
            </p:nvSpPr>
            <p:spPr>
              <a:xfrm>
                <a:off x="9954646" y="2224370"/>
                <a:ext cx="5416" cy="3016"/>
              </a:xfrm>
              <a:custGeom>
                <a:avLst/>
                <a:gdLst>
                  <a:gd name="connsiteX0" fmla="*/ 0 w 5416"/>
                  <a:gd name="connsiteY0" fmla="*/ 0 h 3016"/>
                  <a:gd name="connsiteX1" fmla="*/ 5416 w 5416"/>
                  <a:gd name="connsiteY1" fmla="*/ 3016 h 3016"/>
                  <a:gd name="connsiteX2" fmla="*/ 1314 w 5416"/>
                  <a:gd name="connsiteY2" fmla="*/ 1962 h 3016"/>
                  <a:gd name="connsiteX3" fmla="*/ 0 w 5416"/>
                  <a:gd name="connsiteY3" fmla="*/ 0 h 3016"/>
                </a:gdLst>
                <a:ahLst/>
                <a:cxnLst>
                  <a:cxn ang="0">
                    <a:pos x="connsiteX0" y="connsiteY0"/>
                  </a:cxn>
                  <a:cxn ang="0">
                    <a:pos x="connsiteX1" y="connsiteY1"/>
                  </a:cxn>
                  <a:cxn ang="0">
                    <a:pos x="connsiteX2" y="connsiteY2"/>
                  </a:cxn>
                  <a:cxn ang="0">
                    <a:pos x="connsiteX3" y="connsiteY3"/>
                  </a:cxn>
                </a:cxnLst>
                <a:rect l="l" t="t" r="r" b="b"/>
                <a:pathLst>
                  <a:path w="5416" h="3016">
                    <a:moveTo>
                      <a:pt x="0" y="0"/>
                    </a:moveTo>
                    <a:lnTo>
                      <a:pt x="5416" y="3016"/>
                    </a:lnTo>
                    <a:lnTo>
                      <a:pt x="1314" y="1962"/>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18" name="Freeform: Shape 1217">
                <a:extLst>
                  <a:ext uri="{FF2B5EF4-FFF2-40B4-BE49-F238E27FC236}">
                    <a16:creationId xmlns:a16="http://schemas.microsoft.com/office/drawing/2014/main" id="{6B2E9C18-B28D-F912-D18F-3341395F88C5}"/>
                  </a:ext>
                </a:extLst>
              </p:cNvPr>
              <p:cNvSpPr/>
              <p:nvPr/>
            </p:nvSpPr>
            <p:spPr>
              <a:xfrm>
                <a:off x="9921112" y="2187528"/>
                <a:ext cx="9242" cy="5464"/>
              </a:xfrm>
              <a:custGeom>
                <a:avLst/>
                <a:gdLst>
                  <a:gd name="connsiteX0" fmla="*/ 0 w 9242"/>
                  <a:gd name="connsiteY0" fmla="*/ 5076 h 5464"/>
                  <a:gd name="connsiteX1" fmla="*/ 3794 w 9242"/>
                  <a:gd name="connsiteY1" fmla="*/ 5465 h 5464"/>
                  <a:gd name="connsiteX2" fmla="*/ 9243 w 9242"/>
                  <a:gd name="connsiteY2" fmla="*/ 1443 h 5464"/>
                  <a:gd name="connsiteX3" fmla="*/ 6210 w 9242"/>
                  <a:gd name="connsiteY3" fmla="*/ 0 h 5464"/>
                  <a:gd name="connsiteX4" fmla="*/ 1735 w 9242"/>
                  <a:gd name="connsiteY4" fmla="*/ 2740 h 5464"/>
                  <a:gd name="connsiteX5" fmla="*/ 0 w 9242"/>
                  <a:gd name="connsiteY5" fmla="*/ 5076 h 5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42" h="5464">
                    <a:moveTo>
                      <a:pt x="0" y="5076"/>
                    </a:moveTo>
                    <a:lnTo>
                      <a:pt x="3794" y="5465"/>
                    </a:lnTo>
                    <a:lnTo>
                      <a:pt x="9243" y="1443"/>
                    </a:lnTo>
                    <a:lnTo>
                      <a:pt x="6210" y="0"/>
                    </a:lnTo>
                    <a:lnTo>
                      <a:pt x="1735" y="2740"/>
                    </a:lnTo>
                    <a:lnTo>
                      <a:pt x="0" y="507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19" name="Freeform: Shape 1218">
                <a:extLst>
                  <a:ext uri="{FF2B5EF4-FFF2-40B4-BE49-F238E27FC236}">
                    <a16:creationId xmlns:a16="http://schemas.microsoft.com/office/drawing/2014/main" id="{F409AC35-3343-7DFE-8346-37AA6CC51513}"/>
                  </a:ext>
                </a:extLst>
              </p:cNvPr>
              <p:cNvSpPr/>
              <p:nvPr/>
            </p:nvSpPr>
            <p:spPr>
              <a:xfrm>
                <a:off x="9951582" y="2168734"/>
                <a:ext cx="13329" cy="4556"/>
              </a:xfrm>
              <a:custGeom>
                <a:avLst/>
                <a:gdLst>
                  <a:gd name="connsiteX0" fmla="*/ 1362 w 13329"/>
                  <a:gd name="connsiteY0" fmla="*/ 908 h 4556"/>
                  <a:gd name="connsiteX1" fmla="*/ 8481 w 13329"/>
                  <a:gd name="connsiteY1" fmla="*/ 0 h 4556"/>
                  <a:gd name="connsiteX2" fmla="*/ 13329 w 13329"/>
                  <a:gd name="connsiteY2" fmla="*/ 1978 h 4556"/>
                  <a:gd name="connsiteX3" fmla="*/ 10151 w 13329"/>
                  <a:gd name="connsiteY3" fmla="*/ 3632 h 4556"/>
                  <a:gd name="connsiteX4" fmla="*/ 6470 w 13329"/>
                  <a:gd name="connsiteY4" fmla="*/ 3632 h 4556"/>
                  <a:gd name="connsiteX5" fmla="*/ 4848 w 13329"/>
                  <a:gd name="connsiteY5" fmla="*/ 4557 h 4556"/>
                  <a:gd name="connsiteX6" fmla="*/ 0 w 13329"/>
                  <a:gd name="connsiteY6" fmla="*/ 4557 h 4556"/>
                  <a:gd name="connsiteX7" fmla="*/ 0 w 13329"/>
                  <a:gd name="connsiteY7" fmla="*/ 2270 h 4556"/>
                  <a:gd name="connsiteX8" fmla="*/ 1362 w 13329"/>
                  <a:gd name="connsiteY8" fmla="*/ 908 h 4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 h="4556">
                    <a:moveTo>
                      <a:pt x="1362" y="908"/>
                    </a:moveTo>
                    <a:lnTo>
                      <a:pt x="8481" y="0"/>
                    </a:lnTo>
                    <a:lnTo>
                      <a:pt x="13329" y="1978"/>
                    </a:lnTo>
                    <a:lnTo>
                      <a:pt x="10151" y="3632"/>
                    </a:lnTo>
                    <a:lnTo>
                      <a:pt x="6470" y="3632"/>
                    </a:lnTo>
                    <a:lnTo>
                      <a:pt x="4848" y="4557"/>
                    </a:lnTo>
                    <a:lnTo>
                      <a:pt x="0" y="4557"/>
                    </a:lnTo>
                    <a:lnTo>
                      <a:pt x="0" y="2270"/>
                    </a:lnTo>
                    <a:lnTo>
                      <a:pt x="1362" y="90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20" name="Freeform: Shape 1219">
                <a:extLst>
                  <a:ext uri="{FF2B5EF4-FFF2-40B4-BE49-F238E27FC236}">
                    <a16:creationId xmlns:a16="http://schemas.microsoft.com/office/drawing/2014/main" id="{21D479CA-AC98-6E97-6367-552A916CE84C}"/>
                  </a:ext>
                </a:extLst>
              </p:cNvPr>
              <p:cNvSpPr/>
              <p:nvPr/>
            </p:nvSpPr>
            <p:spPr>
              <a:xfrm>
                <a:off x="9955944" y="2163447"/>
                <a:ext cx="8967" cy="2886"/>
              </a:xfrm>
              <a:custGeom>
                <a:avLst/>
                <a:gdLst>
                  <a:gd name="connsiteX0" fmla="*/ 487 w 8967"/>
                  <a:gd name="connsiteY0" fmla="*/ 2870 h 2886"/>
                  <a:gd name="connsiteX1" fmla="*/ 7151 w 8967"/>
                  <a:gd name="connsiteY1" fmla="*/ 2870 h 2886"/>
                  <a:gd name="connsiteX2" fmla="*/ 8967 w 8967"/>
                  <a:gd name="connsiteY2" fmla="*/ 1362 h 2886"/>
                  <a:gd name="connsiteX3" fmla="*/ 6470 w 8967"/>
                  <a:gd name="connsiteY3" fmla="*/ 0 h 2886"/>
                  <a:gd name="connsiteX4" fmla="*/ 2108 w 8967"/>
                  <a:gd name="connsiteY4" fmla="*/ 0 h 2886"/>
                  <a:gd name="connsiteX5" fmla="*/ 0 w 8967"/>
                  <a:gd name="connsiteY5" fmla="*/ 2124 h 2886"/>
                  <a:gd name="connsiteX6" fmla="*/ 470 w 8967"/>
                  <a:gd name="connsiteY6" fmla="*/ 2886 h 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7" h="2886">
                    <a:moveTo>
                      <a:pt x="487" y="2870"/>
                    </a:moveTo>
                    <a:lnTo>
                      <a:pt x="7151" y="2870"/>
                    </a:lnTo>
                    <a:lnTo>
                      <a:pt x="8967" y="1362"/>
                    </a:lnTo>
                    <a:lnTo>
                      <a:pt x="6470" y="0"/>
                    </a:lnTo>
                    <a:lnTo>
                      <a:pt x="2108" y="0"/>
                    </a:lnTo>
                    <a:lnTo>
                      <a:pt x="0" y="2124"/>
                    </a:lnTo>
                    <a:lnTo>
                      <a:pt x="470" y="288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21" name="Freeform: Shape 1220">
                <a:extLst>
                  <a:ext uri="{FF2B5EF4-FFF2-40B4-BE49-F238E27FC236}">
                    <a16:creationId xmlns:a16="http://schemas.microsoft.com/office/drawing/2014/main" id="{948257C3-0BC3-A943-3AD3-9A3E29E3736A}"/>
                  </a:ext>
                </a:extLst>
              </p:cNvPr>
              <p:cNvSpPr/>
              <p:nvPr/>
            </p:nvSpPr>
            <p:spPr>
              <a:xfrm>
                <a:off x="9964911" y="2159474"/>
                <a:ext cx="6048" cy="3956"/>
              </a:xfrm>
              <a:custGeom>
                <a:avLst/>
                <a:gdLst>
                  <a:gd name="connsiteX0" fmla="*/ 0 w 6048"/>
                  <a:gd name="connsiteY0" fmla="*/ 16 h 3956"/>
                  <a:gd name="connsiteX1" fmla="*/ 1054 w 6048"/>
                  <a:gd name="connsiteY1" fmla="*/ 3957 h 3956"/>
                  <a:gd name="connsiteX2" fmla="*/ 6048 w 6048"/>
                  <a:gd name="connsiteY2" fmla="*/ 1978 h 3956"/>
                  <a:gd name="connsiteX3" fmla="*/ 4994 w 6048"/>
                  <a:gd name="connsiteY3" fmla="*/ 0 h 3956"/>
                  <a:gd name="connsiteX4" fmla="*/ 0 w 6048"/>
                  <a:gd name="connsiteY4" fmla="*/ 0 h 3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8" h="3956">
                    <a:moveTo>
                      <a:pt x="0" y="16"/>
                    </a:moveTo>
                    <a:cubicBezTo>
                      <a:pt x="600" y="924"/>
                      <a:pt x="1054" y="3957"/>
                      <a:pt x="1054" y="3957"/>
                    </a:cubicBezTo>
                    <a:lnTo>
                      <a:pt x="6048" y="1978"/>
                    </a:lnTo>
                    <a:lnTo>
                      <a:pt x="4994" y="0"/>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22" name="Freeform: Shape 1221">
                <a:extLst>
                  <a:ext uri="{FF2B5EF4-FFF2-40B4-BE49-F238E27FC236}">
                    <a16:creationId xmlns:a16="http://schemas.microsoft.com/office/drawing/2014/main" id="{7909C58D-5315-33D1-34D2-E8DDD8E1FAE2}"/>
                  </a:ext>
                </a:extLst>
              </p:cNvPr>
              <p:cNvSpPr/>
              <p:nvPr/>
            </p:nvSpPr>
            <p:spPr>
              <a:xfrm>
                <a:off x="9967051" y="2175252"/>
                <a:ext cx="2724" cy="2724"/>
              </a:xfrm>
              <a:custGeom>
                <a:avLst/>
                <a:gdLst>
                  <a:gd name="connsiteX0" fmla="*/ 2725 w 2724"/>
                  <a:gd name="connsiteY0" fmla="*/ 0 h 2724"/>
                  <a:gd name="connsiteX1" fmla="*/ 0 w 2724"/>
                  <a:gd name="connsiteY1" fmla="*/ 1816 h 2724"/>
                  <a:gd name="connsiteX2" fmla="*/ 2725 w 2724"/>
                  <a:gd name="connsiteY2" fmla="*/ 2724 h 2724"/>
                  <a:gd name="connsiteX3" fmla="*/ 2725 w 2724"/>
                  <a:gd name="connsiteY3" fmla="*/ 0 h 2724"/>
                </a:gdLst>
                <a:ahLst/>
                <a:cxnLst>
                  <a:cxn ang="0">
                    <a:pos x="connsiteX0" y="connsiteY0"/>
                  </a:cxn>
                  <a:cxn ang="0">
                    <a:pos x="connsiteX1" y="connsiteY1"/>
                  </a:cxn>
                  <a:cxn ang="0">
                    <a:pos x="connsiteX2" y="connsiteY2"/>
                  </a:cxn>
                  <a:cxn ang="0">
                    <a:pos x="connsiteX3" y="connsiteY3"/>
                  </a:cxn>
                </a:cxnLst>
                <a:rect l="l" t="t" r="r" b="b"/>
                <a:pathLst>
                  <a:path w="2724" h="2724">
                    <a:moveTo>
                      <a:pt x="2725" y="0"/>
                    </a:moveTo>
                    <a:cubicBezTo>
                      <a:pt x="1962" y="146"/>
                      <a:pt x="0" y="1816"/>
                      <a:pt x="0" y="1816"/>
                    </a:cubicBezTo>
                    <a:lnTo>
                      <a:pt x="2725" y="2724"/>
                    </a:lnTo>
                    <a:lnTo>
                      <a:pt x="2725"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23" name="Freeform: Shape 1222">
                <a:extLst>
                  <a:ext uri="{FF2B5EF4-FFF2-40B4-BE49-F238E27FC236}">
                    <a16:creationId xmlns:a16="http://schemas.microsoft.com/office/drawing/2014/main" id="{59552D20-EF8E-6D77-B6B1-ECF9A5EF7373}"/>
                  </a:ext>
                </a:extLst>
              </p:cNvPr>
              <p:cNvSpPr/>
              <p:nvPr/>
            </p:nvSpPr>
            <p:spPr>
              <a:xfrm>
                <a:off x="9840471" y="2170096"/>
                <a:ext cx="6210" cy="3940"/>
              </a:xfrm>
              <a:custGeom>
                <a:avLst/>
                <a:gdLst>
                  <a:gd name="connsiteX0" fmla="*/ 1816 w 6210"/>
                  <a:gd name="connsiteY0" fmla="*/ 0 h 3940"/>
                  <a:gd name="connsiteX1" fmla="*/ 6210 w 6210"/>
                  <a:gd name="connsiteY1" fmla="*/ 3940 h 3940"/>
                  <a:gd name="connsiteX2" fmla="*/ 4021 w 6210"/>
                  <a:gd name="connsiteY2" fmla="*/ 3940 h 3940"/>
                  <a:gd name="connsiteX3" fmla="*/ 0 w 6210"/>
                  <a:gd name="connsiteY3" fmla="*/ 1978 h 3940"/>
                  <a:gd name="connsiteX4" fmla="*/ 1816 w 6210"/>
                  <a:gd name="connsiteY4" fmla="*/ 0 h 3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 h="3940">
                    <a:moveTo>
                      <a:pt x="1816" y="0"/>
                    </a:moveTo>
                    <a:lnTo>
                      <a:pt x="6210" y="3940"/>
                    </a:lnTo>
                    <a:lnTo>
                      <a:pt x="4021" y="3940"/>
                    </a:lnTo>
                    <a:lnTo>
                      <a:pt x="0" y="1978"/>
                    </a:lnTo>
                    <a:lnTo>
                      <a:pt x="1816"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24" name="Freeform: Shape 1223">
                <a:extLst>
                  <a:ext uri="{FF2B5EF4-FFF2-40B4-BE49-F238E27FC236}">
                    <a16:creationId xmlns:a16="http://schemas.microsoft.com/office/drawing/2014/main" id="{A3AB3ABC-7E15-732F-F8FE-1E8EB420B4A3}"/>
                  </a:ext>
                </a:extLst>
              </p:cNvPr>
              <p:cNvSpPr/>
              <p:nvPr/>
            </p:nvSpPr>
            <p:spPr>
              <a:xfrm>
                <a:off x="9833498" y="2166317"/>
                <a:ext cx="4702" cy="4752"/>
              </a:xfrm>
              <a:custGeom>
                <a:avLst/>
                <a:gdLst>
                  <a:gd name="connsiteX0" fmla="*/ 0 w 4702"/>
                  <a:gd name="connsiteY0" fmla="*/ 0 h 4752"/>
                  <a:gd name="connsiteX1" fmla="*/ 4702 w 4702"/>
                  <a:gd name="connsiteY1" fmla="*/ 3795 h 4752"/>
                  <a:gd name="connsiteX2" fmla="*/ 2351 w 4702"/>
                  <a:gd name="connsiteY2" fmla="*/ 4703 h 4752"/>
                  <a:gd name="connsiteX3" fmla="*/ 0 w 4702"/>
                  <a:gd name="connsiteY3" fmla="*/ 3795 h 4752"/>
                  <a:gd name="connsiteX4" fmla="*/ 0 w 4702"/>
                  <a:gd name="connsiteY4" fmla="*/ 0 h 4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 h="4752">
                    <a:moveTo>
                      <a:pt x="0" y="0"/>
                    </a:moveTo>
                    <a:cubicBezTo>
                      <a:pt x="454" y="600"/>
                      <a:pt x="4702" y="3795"/>
                      <a:pt x="4702" y="3795"/>
                    </a:cubicBezTo>
                    <a:cubicBezTo>
                      <a:pt x="4702" y="3795"/>
                      <a:pt x="3194" y="5011"/>
                      <a:pt x="2351" y="4703"/>
                    </a:cubicBezTo>
                    <a:cubicBezTo>
                      <a:pt x="1508" y="4395"/>
                      <a:pt x="0" y="3795"/>
                      <a:pt x="0" y="3795"/>
                    </a:cubicBez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25" name="Freeform: Shape 1224">
                <a:extLst>
                  <a:ext uri="{FF2B5EF4-FFF2-40B4-BE49-F238E27FC236}">
                    <a16:creationId xmlns:a16="http://schemas.microsoft.com/office/drawing/2014/main" id="{4343B9ED-23E5-2322-644B-A717DD65C4A7}"/>
                  </a:ext>
                </a:extLst>
              </p:cNvPr>
              <p:cNvSpPr/>
              <p:nvPr/>
            </p:nvSpPr>
            <p:spPr>
              <a:xfrm>
                <a:off x="9817882" y="2161453"/>
                <a:ext cx="15615" cy="8643"/>
              </a:xfrm>
              <a:custGeom>
                <a:avLst/>
                <a:gdLst>
                  <a:gd name="connsiteX0" fmla="*/ 4086 w 15615"/>
                  <a:gd name="connsiteY0" fmla="*/ 0 h 8643"/>
                  <a:gd name="connsiteX1" fmla="*/ 12730 w 15615"/>
                  <a:gd name="connsiteY1" fmla="*/ 4865 h 8643"/>
                  <a:gd name="connsiteX2" fmla="*/ 15616 w 15615"/>
                  <a:gd name="connsiteY2" fmla="*/ 8643 h 8643"/>
                  <a:gd name="connsiteX3" fmla="*/ 11967 w 15615"/>
                  <a:gd name="connsiteY3" fmla="*/ 8643 h 8643"/>
                  <a:gd name="connsiteX4" fmla="*/ 9859 w 15615"/>
                  <a:gd name="connsiteY4" fmla="*/ 5319 h 8643"/>
                  <a:gd name="connsiteX5" fmla="*/ 5157 w 15615"/>
                  <a:gd name="connsiteY5" fmla="*/ 4330 h 8643"/>
                  <a:gd name="connsiteX6" fmla="*/ 0 w 15615"/>
                  <a:gd name="connsiteY6" fmla="*/ 1978 h 8643"/>
                  <a:gd name="connsiteX7" fmla="*/ 762 w 15615"/>
                  <a:gd name="connsiteY7" fmla="*/ 0 h 8643"/>
                  <a:gd name="connsiteX8" fmla="*/ 4086 w 15615"/>
                  <a:gd name="connsiteY8" fmla="*/ 0 h 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15" h="8643">
                    <a:moveTo>
                      <a:pt x="4086" y="0"/>
                    </a:moveTo>
                    <a:lnTo>
                      <a:pt x="12730" y="4865"/>
                    </a:lnTo>
                    <a:lnTo>
                      <a:pt x="15616" y="8643"/>
                    </a:lnTo>
                    <a:lnTo>
                      <a:pt x="11967" y="8643"/>
                    </a:lnTo>
                    <a:lnTo>
                      <a:pt x="9859" y="5319"/>
                    </a:lnTo>
                    <a:lnTo>
                      <a:pt x="5157" y="4330"/>
                    </a:lnTo>
                    <a:lnTo>
                      <a:pt x="0" y="1978"/>
                    </a:lnTo>
                    <a:lnTo>
                      <a:pt x="762" y="0"/>
                    </a:lnTo>
                    <a:lnTo>
                      <a:pt x="4086"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26" name="Freeform: Shape 1225">
                <a:extLst>
                  <a:ext uri="{FF2B5EF4-FFF2-40B4-BE49-F238E27FC236}">
                    <a16:creationId xmlns:a16="http://schemas.microsoft.com/office/drawing/2014/main" id="{5F0137DA-82C9-BB90-4A9D-C5306087C2E6}"/>
                  </a:ext>
                </a:extLst>
              </p:cNvPr>
              <p:cNvSpPr/>
              <p:nvPr/>
            </p:nvSpPr>
            <p:spPr>
              <a:xfrm>
                <a:off x="9769381" y="2146910"/>
                <a:ext cx="13037" cy="9710"/>
              </a:xfrm>
              <a:custGeom>
                <a:avLst/>
                <a:gdLst>
                  <a:gd name="connsiteX0" fmla="*/ 13038 w 13037"/>
                  <a:gd name="connsiteY0" fmla="*/ 5916 h 9710"/>
                  <a:gd name="connsiteX1" fmla="*/ 11367 w 13037"/>
                  <a:gd name="connsiteY1" fmla="*/ 9710 h 9710"/>
                  <a:gd name="connsiteX2" fmla="*/ 0 w 13037"/>
                  <a:gd name="connsiteY2" fmla="*/ 9710 h 9710"/>
                  <a:gd name="connsiteX3" fmla="*/ 2578 w 13037"/>
                  <a:gd name="connsiteY3" fmla="*/ 4100 h 9710"/>
                  <a:gd name="connsiteX4" fmla="*/ 4248 w 13037"/>
                  <a:gd name="connsiteY4" fmla="*/ 5770 h 9710"/>
                  <a:gd name="connsiteX5" fmla="*/ 2578 w 13037"/>
                  <a:gd name="connsiteY5" fmla="*/ 13 h 9710"/>
                  <a:gd name="connsiteX6" fmla="*/ 8189 w 13037"/>
                  <a:gd name="connsiteY6" fmla="*/ 1375 h 9710"/>
                  <a:gd name="connsiteX7" fmla="*/ 5611 w 13037"/>
                  <a:gd name="connsiteY7" fmla="*/ 4862 h 9710"/>
                  <a:gd name="connsiteX8" fmla="*/ 10005 w 13037"/>
                  <a:gd name="connsiteY8" fmla="*/ 3500 h 9710"/>
                  <a:gd name="connsiteX9" fmla="*/ 13038 w 13037"/>
                  <a:gd name="connsiteY9" fmla="*/ 5932 h 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37" h="9710">
                    <a:moveTo>
                      <a:pt x="13038" y="5916"/>
                    </a:moveTo>
                    <a:lnTo>
                      <a:pt x="11367" y="9710"/>
                    </a:lnTo>
                    <a:lnTo>
                      <a:pt x="0" y="9710"/>
                    </a:lnTo>
                    <a:lnTo>
                      <a:pt x="2578" y="4100"/>
                    </a:lnTo>
                    <a:cubicBezTo>
                      <a:pt x="2578" y="4100"/>
                      <a:pt x="4086" y="6678"/>
                      <a:pt x="4248" y="5770"/>
                    </a:cubicBezTo>
                    <a:cubicBezTo>
                      <a:pt x="4394" y="4862"/>
                      <a:pt x="908" y="-295"/>
                      <a:pt x="2578" y="13"/>
                    </a:cubicBezTo>
                    <a:cubicBezTo>
                      <a:pt x="4248" y="321"/>
                      <a:pt x="8189" y="1375"/>
                      <a:pt x="8189" y="1375"/>
                    </a:cubicBezTo>
                    <a:lnTo>
                      <a:pt x="5611" y="4862"/>
                    </a:lnTo>
                    <a:lnTo>
                      <a:pt x="10005" y="3500"/>
                    </a:lnTo>
                    <a:lnTo>
                      <a:pt x="13038" y="593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27" name="Freeform: Shape 1226">
                <a:extLst>
                  <a:ext uri="{FF2B5EF4-FFF2-40B4-BE49-F238E27FC236}">
                    <a16:creationId xmlns:a16="http://schemas.microsoft.com/office/drawing/2014/main" id="{5DF86018-8FB1-DB39-0C2E-AEDCC4B60D8D}"/>
                  </a:ext>
                </a:extLst>
              </p:cNvPr>
              <p:cNvSpPr/>
              <p:nvPr/>
            </p:nvSpPr>
            <p:spPr>
              <a:xfrm>
                <a:off x="9767111" y="2147815"/>
                <a:ext cx="3178" cy="3940"/>
              </a:xfrm>
              <a:custGeom>
                <a:avLst/>
                <a:gdLst>
                  <a:gd name="connsiteX0" fmla="*/ 2270 w 3178"/>
                  <a:gd name="connsiteY0" fmla="*/ 0 h 3940"/>
                  <a:gd name="connsiteX1" fmla="*/ 3178 w 3178"/>
                  <a:gd name="connsiteY1" fmla="*/ 3940 h 3940"/>
                  <a:gd name="connsiteX2" fmla="*/ 0 w 3178"/>
                  <a:gd name="connsiteY2" fmla="*/ 3194 h 3940"/>
                  <a:gd name="connsiteX3" fmla="*/ 2270 w 3178"/>
                  <a:gd name="connsiteY3" fmla="*/ 16 h 3940"/>
                </a:gdLst>
                <a:ahLst/>
                <a:cxnLst>
                  <a:cxn ang="0">
                    <a:pos x="connsiteX0" y="connsiteY0"/>
                  </a:cxn>
                  <a:cxn ang="0">
                    <a:pos x="connsiteX1" y="connsiteY1"/>
                  </a:cxn>
                  <a:cxn ang="0">
                    <a:pos x="connsiteX2" y="connsiteY2"/>
                  </a:cxn>
                  <a:cxn ang="0">
                    <a:pos x="connsiteX3" y="connsiteY3"/>
                  </a:cxn>
                </a:cxnLst>
                <a:rect l="l" t="t" r="r" b="b"/>
                <a:pathLst>
                  <a:path w="3178" h="3940">
                    <a:moveTo>
                      <a:pt x="2270" y="0"/>
                    </a:moveTo>
                    <a:cubicBezTo>
                      <a:pt x="3178" y="762"/>
                      <a:pt x="3178" y="3940"/>
                      <a:pt x="3178" y="3940"/>
                    </a:cubicBezTo>
                    <a:lnTo>
                      <a:pt x="0" y="3194"/>
                    </a:lnTo>
                    <a:lnTo>
                      <a:pt x="2270"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28" name="Freeform: Shape 1227">
                <a:extLst>
                  <a:ext uri="{FF2B5EF4-FFF2-40B4-BE49-F238E27FC236}">
                    <a16:creationId xmlns:a16="http://schemas.microsoft.com/office/drawing/2014/main" id="{2C0DB1D5-FC7A-8E40-386C-2B9FA5978ECA}"/>
                  </a:ext>
                </a:extLst>
              </p:cNvPr>
              <p:cNvSpPr/>
              <p:nvPr/>
            </p:nvSpPr>
            <p:spPr>
              <a:xfrm>
                <a:off x="9598710" y="2043678"/>
                <a:ext cx="38171" cy="35317"/>
              </a:xfrm>
              <a:custGeom>
                <a:avLst/>
                <a:gdLst>
                  <a:gd name="connsiteX0" fmla="*/ 27421 w 38171"/>
                  <a:gd name="connsiteY0" fmla="*/ 35318 h 35317"/>
                  <a:gd name="connsiteX1" fmla="*/ 28929 w 38171"/>
                  <a:gd name="connsiteY1" fmla="*/ 31832 h 35317"/>
                  <a:gd name="connsiteX2" fmla="*/ 29691 w 38171"/>
                  <a:gd name="connsiteY2" fmla="*/ 28799 h 35317"/>
                  <a:gd name="connsiteX3" fmla="*/ 32723 w 38171"/>
                  <a:gd name="connsiteY3" fmla="*/ 26983 h 35317"/>
                  <a:gd name="connsiteX4" fmla="*/ 34994 w 38171"/>
                  <a:gd name="connsiteY4" fmla="*/ 25167 h 35317"/>
                  <a:gd name="connsiteX5" fmla="*/ 36664 w 38171"/>
                  <a:gd name="connsiteY5" fmla="*/ 21226 h 35317"/>
                  <a:gd name="connsiteX6" fmla="*/ 36664 w 38171"/>
                  <a:gd name="connsiteY6" fmla="*/ 18648 h 35317"/>
                  <a:gd name="connsiteX7" fmla="*/ 38172 w 38171"/>
                  <a:gd name="connsiteY7" fmla="*/ 16978 h 35317"/>
                  <a:gd name="connsiteX8" fmla="*/ 38172 w 38171"/>
                  <a:gd name="connsiteY8" fmla="*/ 6973 h 35317"/>
                  <a:gd name="connsiteX9" fmla="*/ 35902 w 38171"/>
                  <a:gd name="connsiteY9" fmla="*/ 5157 h 35317"/>
                  <a:gd name="connsiteX10" fmla="*/ 34086 w 38171"/>
                  <a:gd name="connsiteY10" fmla="*/ 3486 h 35317"/>
                  <a:gd name="connsiteX11" fmla="*/ 29691 w 38171"/>
                  <a:gd name="connsiteY11" fmla="*/ 3486 h 35317"/>
                  <a:gd name="connsiteX12" fmla="*/ 25750 w 38171"/>
                  <a:gd name="connsiteY12" fmla="*/ 3486 h 35317"/>
                  <a:gd name="connsiteX13" fmla="*/ 19994 w 38171"/>
                  <a:gd name="connsiteY13" fmla="*/ 2270 h 35317"/>
                  <a:gd name="connsiteX14" fmla="*/ 13783 w 38171"/>
                  <a:gd name="connsiteY14" fmla="*/ 0 h 35317"/>
                  <a:gd name="connsiteX15" fmla="*/ 11513 w 38171"/>
                  <a:gd name="connsiteY15" fmla="*/ 0 h 35317"/>
                  <a:gd name="connsiteX16" fmla="*/ 10605 w 38171"/>
                  <a:gd name="connsiteY16" fmla="*/ 1054 h 35317"/>
                  <a:gd name="connsiteX17" fmla="*/ 10605 w 38171"/>
                  <a:gd name="connsiteY17" fmla="*/ 7573 h 35317"/>
                  <a:gd name="connsiteX18" fmla="*/ 11967 w 38171"/>
                  <a:gd name="connsiteY18" fmla="*/ 8935 h 35317"/>
                  <a:gd name="connsiteX19" fmla="*/ 10605 w 38171"/>
                  <a:gd name="connsiteY19" fmla="*/ 11513 h 35317"/>
                  <a:gd name="connsiteX20" fmla="*/ 11367 w 38171"/>
                  <a:gd name="connsiteY20" fmla="*/ 12875 h 35317"/>
                  <a:gd name="connsiteX21" fmla="*/ 10005 w 38171"/>
                  <a:gd name="connsiteY21" fmla="*/ 14854 h 35317"/>
                  <a:gd name="connsiteX22" fmla="*/ 9405 w 38171"/>
                  <a:gd name="connsiteY22" fmla="*/ 16524 h 35317"/>
                  <a:gd name="connsiteX23" fmla="*/ 8043 w 38171"/>
                  <a:gd name="connsiteY23" fmla="*/ 16978 h 35317"/>
                  <a:gd name="connsiteX24" fmla="*/ 5319 w 38171"/>
                  <a:gd name="connsiteY24" fmla="*/ 14092 h 35317"/>
                  <a:gd name="connsiteX25" fmla="*/ 1978 w 38171"/>
                  <a:gd name="connsiteY25" fmla="*/ 14237 h 35317"/>
                  <a:gd name="connsiteX26" fmla="*/ 0 w 38171"/>
                  <a:gd name="connsiteY26" fmla="*/ 16670 h 35317"/>
                  <a:gd name="connsiteX27" fmla="*/ 0 w 38171"/>
                  <a:gd name="connsiteY27" fmla="*/ 20610 h 35317"/>
                  <a:gd name="connsiteX28" fmla="*/ 2432 w 38171"/>
                  <a:gd name="connsiteY28" fmla="*/ 23043 h 35317"/>
                  <a:gd name="connsiteX29" fmla="*/ 4248 w 38171"/>
                  <a:gd name="connsiteY29" fmla="*/ 24097 h 35317"/>
                  <a:gd name="connsiteX30" fmla="*/ 8497 w 38171"/>
                  <a:gd name="connsiteY30" fmla="*/ 24405 h 35317"/>
                  <a:gd name="connsiteX31" fmla="*/ 10621 w 38171"/>
                  <a:gd name="connsiteY31" fmla="*/ 27891 h 35317"/>
                  <a:gd name="connsiteX32" fmla="*/ 14254 w 38171"/>
                  <a:gd name="connsiteY32" fmla="*/ 30778 h 35317"/>
                  <a:gd name="connsiteX33" fmla="*/ 19102 w 38171"/>
                  <a:gd name="connsiteY33" fmla="*/ 33048 h 35317"/>
                  <a:gd name="connsiteX34" fmla="*/ 22443 w 38171"/>
                  <a:gd name="connsiteY34" fmla="*/ 34556 h 35317"/>
                  <a:gd name="connsiteX35" fmla="*/ 25021 w 38171"/>
                  <a:gd name="connsiteY35" fmla="*/ 35318 h 35317"/>
                  <a:gd name="connsiteX36" fmla="*/ 27453 w 38171"/>
                  <a:gd name="connsiteY36" fmla="*/ 35318 h 3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171" h="35317">
                    <a:moveTo>
                      <a:pt x="27421" y="35318"/>
                    </a:moveTo>
                    <a:lnTo>
                      <a:pt x="28929" y="31832"/>
                    </a:lnTo>
                    <a:lnTo>
                      <a:pt x="29691" y="28799"/>
                    </a:lnTo>
                    <a:lnTo>
                      <a:pt x="32723" y="26983"/>
                    </a:lnTo>
                    <a:lnTo>
                      <a:pt x="34994" y="25167"/>
                    </a:lnTo>
                    <a:lnTo>
                      <a:pt x="36664" y="21226"/>
                    </a:lnTo>
                    <a:lnTo>
                      <a:pt x="36664" y="18648"/>
                    </a:lnTo>
                    <a:lnTo>
                      <a:pt x="38172" y="16978"/>
                    </a:lnTo>
                    <a:lnTo>
                      <a:pt x="38172" y="6973"/>
                    </a:lnTo>
                    <a:cubicBezTo>
                      <a:pt x="38172" y="6973"/>
                      <a:pt x="36356" y="5465"/>
                      <a:pt x="35902" y="5157"/>
                    </a:cubicBezTo>
                    <a:cubicBezTo>
                      <a:pt x="35448" y="4848"/>
                      <a:pt x="34086" y="3486"/>
                      <a:pt x="34086" y="3486"/>
                    </a:cubicBezTo>
                    <a:cubicBezTo>
                      <a:pt x="34086" y="3486"/>
                      <a:pt x="30291" y="4086"/>
                      <a:pt x="29691" y="3486"/>
                    </a:cubicBezTo>
                    <a:cubicBezTo>
                      <a:pt x="29091" y="2886"/>
                      <a:pt x="25750" y="3486"/>
                      <a:pt x="25750" y="3486"/>
                    </a:cubicBezTo>
                    <a:lnTo>
                      <a:pt x="19994" y="2270"/>
                    </a:lnTo>
                    <a:lnTo>
                      <a:pt x="13783" y="0"/>
                    </a:lnTo>
                    <a:lnTo>
                      <a:pt x="11513" y="0"/>
                    </a:lnTo>
                    <a:lnTo>
                      <a:pt x="10605" y="1054"/>
                    </a:lnTo>
                    <a:lnTo>
                      <a:pt x="10605" y="7573"/>
                    </a:lnTo>
                    <a:lnTo>
                      <a:pt x="11967" y="8935"/>
                    </a:lnTo>
                    <a:lnTo>
                      <a:pt x="10605" y="11513"/>
                    </a:lnTo>
                    <a:lnTo>
                      <a:pt x="11367" y="12875"/>
                    </a:lnTo>
                    <a:lnTo>
                      <a:pt x="10005" y="14854"/>
                    </a:lnTo>
                    <a:lnTo>
                      <a:pt x="9405" y="16524"/>
                    </a:lnTo>
                    <a:lnTo>
                      <a:pt x="8043" y="16978"/>
                    </a:lnTo>
                    <a:lnTo>
                      <a:pt x="5319" y="14092"/>
                    </a:lnTo>
                    <a:lnTo>
                      <a:pt x="1978" y="14237"/>
                    </a:lnTo>
                    <a:lnTo>
                      <a:pt x="0" y="16670"/>
                    </a:lnTo>
                    <a:lnTo>
                      <a:pt x="0" y="20610"/>
                    </a:lnTo>
                    <a:lnTo>
                      <a:pt x="2432" y="23043"/>
                    </a:lnTo>
                    <a:lnTo>
                      <a:pt x="4248" y="24097"/>
                    </a:lnTo>
                    <a:lnTo>
                      <a:pt x="8497" y="24405"/>
                    </a:lnTo>
                    <a:lnTo>
                      <a:pt x="10621" y="27891"/>
                    </a:lnTo>
                    <a:cubicBezTo>
                      <a:pt x="10621" y="27891"/>
                      <a:pt x="13800" y="30615"/>
                      <a:pt x="14254" y="30778"/>
                    </a:cubicBezTo>
                    <a:cubicBezTo>
                      <a:pt x="14708" y="30923"/>
                      <a:pt x="19102" y="33048"/>
                      <a:pt x="19102" y="33048"/>
                    </a:cubicBezTo>
                    <a:lnTo>
                      <a:pt x="22443" y="34556"/>
                    </a:lnTo>
                    <a:lnTo>
                      <a:pt x="25021" y="35318"/>
                    </a:lnTo>
                    <a:lnTo>
                      <a:pt x="27453" y="3531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29" name="Freeform: Shape 1228">
                <a:extLst>
                  <a:ext uri="{FF2B5EF4-FFF2-40B4-BE49-F238E27FC236}">
                    <a16:creationId xmlns:a16="http://schemas.microsoft.com/office/drawing/2014/main" id="{A0D5B808-6959-DA36-1ECE-523873D0CB21}"/>
                  </a:ext>
                </a:extLst>
              </p:cNvPr>
              <p:cNvSpPr/>
              <p:nvPr/>
            </p:nvSpPr>
            <p:spPr>
              <a:xfrm>
                <a:off x="8997673" y="2309859"/>
                <a:ext cx="11221" cy="19702"/>
              </a:xfrm>
              <a:custGeom>
                <a:avLst/>
                <a:gdLst>
                  <a:gd name="connsiteX0" fmla="*/ 11221 w 11221"/>
                  <a:gd name="connsiteY0" fmla="*/ 13346 h 19702"/>
                  <a:gd name="connsiteX1" fmla="*/ 11221 w 11221"/>
                  <a:gd name="connsiteY1" fmla="*/ 18032 h 19702"/>
                  <a:gd name="connsiteX2" fmla="*/ 8789 w 11221"/>
                  <a:gd name="connsiteY2" fmla="*/ 19702 h 19702"/>
                  <a:gd name="connsiteX3" fmla="*/ 5157 w 11221"/>
                  <a:gd name="connsiteY3" fmla="*/ 17286 h 19702"/>
                  <a:gd name="connsiteX4" fmla="*/ 2578 w 11221"/>
                  <a:gd name="connsiteY4" fmla="*/ 12129 h 19702"/>
                  <a:gd name="connsiteX5" fmla="*/ 0 w 11221"/>
                  <a:gd name="connsiteY5" fmla="*/ 8189 h 19702"/>
                  <a:gd name="connsiteX6" fmla="*/ 0 w 11221"/>
                  <a:gd name="connsiteY6" fmla="*/ 3032 h 19702"/>
                  <a:gd name="connsiteX7" fmla="*/ 600 w 11221"/>
                  <a:gd name="connsiteY7" fmla="*/ 0 h 19702"/>
                  <a:gd name="connsiteX8" fmla="*/ 3940 w 11221"/>
                  <a:gd name="connsiteY8" fmla="*/ 5302 h 19702"/>
                  <a:gd name="connsiteX9" fmla="*/ 6356 w 11221"/>
                  <a:gd name="connsiteY9" fmla="*/ 5465 h 19702"/>
                  <a:gd name="connsiteX10" fmla="*/ 7427 w 11221"/>
                  <a:gd name="connsiteY10" fmla="*/ 11821 h 19702"/>
                  <a:gd name="connsiteX11" fmla="*/ 11221 w 11221"/>
                  <a:gd name="connsiteY11" fmla="*/ 13346 h 1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21" h="19702">
                    <a:moveTo>
                      <a:pt x="11221" y="13346"/>
                    </a:moveTo>
                    <a:lnTo>
                      <a:pt x="11221" y="18032"/>
                    </a:lnTo>
                    <a:lnTo>
                      <a:pt x="8789" y="19702"/>
                    </a:lnTo>
                    <a:lnTo>
                      <a:pt x="5157" y="17286"/>
                    </a:lnTo>
                    <a:lnTo>
                      <a:pt x="2578" y="12129"/>
                    </a:lnTo>
                    <a:lnTo>
                      <a:pt x="0" y="8189"/>
                    </a:lnTo>
                    <a:lnTo>
                      <a:pt x="0" y="3032"/>
                    </a:lnTo>
                    <a:lnTo>
                      <a:pt x="600" y="0"/>
                    </a:lnTo>
                    <a:lnTo>
                      <a:pt x="3940" y="5302"/>
                    </a:lnTo>
                    <a:lnTo>
                      <a:pt x="6356" y="5465"/>
                    </a:lnTo>
                    <a:lnTo>
                      <a:pt x="7427" y="11821"/>
                    </a:lnTo>
                    <a:lnTo>
                      <a:pt x="11221" y="1334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30" name="Freeform: Shape 1229">
                <a:extLst>
                  <a:ext uri="{FF2B5EF4-FFF2-40B4-BE49-F238E27FC236}">
                    <a16:creationId xmlns:a16="http://schemas.microsoft.com/office/drawing/2014/main" id="{8C25BA06-6FAE-27BA-B8D4-E49C55DC6A29}"/>
                  </a:ext>
                </a:extLst>
              </p:cNvPr>
              <p:cNvSpPr/>
              <p:nvPr/>
            </p:nvSpPr>
            <p:spPr>
              <a:xfrm>
                <a:off x="9011003" y="2323059"/>
                <a:ext cx="3380" cy="8480"/>
              </a:xfrm>
              <a:custGeom>
                <a:avLst/>
                <a:gdLst>
                  <a:gd name="connsiteX0" fmla="*/ 0 w 3380"/>
                  <a:gd name="connsiteY0" fmla="*/ 746 h 8480"/>
                  <a:gd name="connsiteX1" fmla="*/ 0 w 3380"/>
                  <a:gd name="connsiteY1" fmla="*/ 8481 h 8480"/>
                  <a:gd name="connsiteX2" fmla="*/ 3178 w 3380"/>
                  <a:gd name="connsiteY2" fmla="*/ 5302 h 8480"/>
                  <a:gd name="connsiteX3" fmla="*/ 3178 w 3380"/>
                  <a:gd name="connsiteY3" fmla="*/ 2124 h 8480"/>
                  <a:gd name="connsiteX4" fmla="*/ 0 w 3380"/>
                  <a:gd name="connsiteY4" fmla="*/ 0 h 8480"/>
                  <a:gd name="connsiteX5" fmla="*/ 0 w 3380"/>
                  <a:gd name="connsiteY5" fmla="*/ 762 h 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0" h="8480">
                    <a:moveTo>
                      <a:pt x="0" y="746"/>
                    </a:moveTo>
                    <a:lnTo>
                      <a:pt x="0" y="8481"/>
                    </a:lnTo>
                    <a:lnTo>
                      <a:pt x="3178" y="5302"/>
                    </a:lnTo>
                    <a:cubicBezTo>
                      <a:pt x="3178" y="5302"/>
                      <a:pt x="3632" y="2870"/>
                      <a:pt x="3178" y="2124"/>
                    </a:cubicBezTo>
                    <a:cubicBezTo>
                      <a:pt x="2724" y="1362"/>
                      <a:pt x="0" y="0"/>
                      <a:pt x="0" y="0"/>
                    </a:cubicBezTo>
                    <a:lnTo>
                      <a:pt x="0" y="76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31" name="Freeform: Shape 1230">
                <a:extLst>
                  <a:ext uri="{FF2B5EF4-FFF2-40B4-BE49-F238E27FC236}">
                    <a16:creationId xmlns:a16="http://schemas.microsoft.com/office/drawing/2014/main" id="{55B11B4C-7982-DD99-A2D2-20B8B4E5D73A}"/>
                  </a:ext>
                </a:extLst>
              </p:cNvPr>
              <p:cNvSpPr/>
              <p:nvPr/>
            </p:nvSpPr>
            <p:spPr>
              <a:xfrm>
                <a:off x="9011003" y="2312584"/>
                <a:ext cx="4394" cy="9243"/>
              </a:xfrm>
              <a:custGeom>
                <a:avLst/>
                <a:gdLst>
                  <a:gd name="connsiteX0" fmla="*/ 0 w 4394"/>
                  <a:gd name="connsiteY0" fmla="*/ 0 h 9243"/>
                  <a:gd name="connsiteX1" fmla="*/ 0 w 4394"/>
                  <a:gd name="connsiteY1" fmla="*/ 7881 h 9243"/>
                  <a:gd name="connsiteX2" fmla="*/ 1687 w 4394"/>
                  <a:gd name="connsiteY2" fmla="*/ 9243 h 9243"/>
                  <a:gd name="connsiteX3" fmla="*/ 4394 w 4394"/>
                  <a:gd name="connsiteY3" fmla="*/ 4621 h 9243"/>
                  <a:gd name="connsiteX4" fmla="*/ 0 w 4394"/>
                  <a:gd name="connsiteY4" fmla="*/ 0 h 9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4" h="9243">
                    <a:moveTo>
                      <a:pt x="0" y="0"/>
                    </a:moveTo>
                    <a:lnTo>
                      <a:pt x="0" y="7881"/>
                    </a:lnTo>
                    <a:lnTo>
                      <a:pt x="1687" y="9243"/>
                    </a:lnTo>
                    <a:cubicBezTo>
                      <a:pt x="1687" y="9243"/>
                      <a:pt x="4394" y="5611"/>
                      <a:pt x="4394" y="4621"/>
                    </a:cubicBezTo>
                    <a:cubicBezTo>
                      <a:pt x="4394" y="3632"/>
                      <a:pt x="0" y="0"/>
                      <a:pt x="0" y="0"/>
                    </a:cubicBez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32" name="Freeform: Shape 1231">
                <a:extLst>
                  <a:ext uri="{FF2B5EF4-FFF2-40B4-BE49-F238E27FC236}">
                    <a16:creationId xmlns:a16="http://schemas.microsoft.com/office/drawing/2014/main" id="{D86F4147-5B38-52EF-4D28-F9BEA8212ADE}"/>
                  </a:ext>
                </a:extLst>
              </p:cNvPr>
              <p:cNvSpPr/>
              <p:nvPr/>
            </p:nvSpPr>
            <p:spPr>
              <a:xfrm>
                <a:off x="9013743" y="2307589"/>
                <a:ext cx="2870" cy="6518"/>
              </a:xfrm>
              <a:custGeom>
                <a:avLst/>
                <a:gdLst>
                  <a:gd name="connsiteX0" fmla="*/ 1670 w 2870"/>
                  <a:gd name="connsiteY0" fmla="*/ 0 h 6518"/>
                  <a:gd name="connsiteX1" fmla="*/ 0 w 2870"/>
                  <a:gd name="connsiteY1" fmla="*/ 4994 h 6518"/>
                  <a:gd name="connsiteX2" fmla="*/ 2870 w 2870"/>
                  <a:gd name="connsiteY2" fmla="*/ 6519 h 6518"/>
                  <a:gd name="connsiteX3" fmla="*/ 1670 w 2870"/>
                  <a:gd name="connsiteY3" fmla="*/ 0 h 6518"/>
                </a:gdLst>
                <a:ahLst/>
                <a:cxnLst>
                  <a:cxn ang="0">
                    <a:pos x="connsiteX0" y="connsiteY0"/>
                  </a:cxn>
                  <a:cxn ang="0">
                    <a:pos x="connsiteX1" y="connsiteY1"/>
                  </a:cxn>
                  <a:cxn ang="0">
                    <a:pos x="connsiteX2" y="connsiteY2"/>
                  </a:cxn>
                  <a:cxn ang="0">
                    <a:pos x="connsiteX3" y="connsiteY3"/>
                  </a:cxn>
                </a:cxnLst>
                <a:rect l="l" t="t" r="r" b="b"/>
                <a:pathLst>
                  <a:path w="2870" h="6518">
                    <a:moveTo>
                      <a:pt x="1670" y="0"/>
                    </a:moveTo>
                    <a:lnTo>
                      <a:pt x="0" y="4994"/>
                    </a:lnTo>
                    <a:lnTo>
                      <a:pt x="2870" y="6519"/>
                    </a:lnTo>
                    <a:lnTo>
                      <a:pt x="167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33" name="Freeform: Shape 1232">
                <a:extLst>
                  <a:ext uri="{FF2B5EF4-FFF2-40B4-BE49-F238E27FC236}">
                    <a16:creationId xmlns:a16="http://schemas.microsoft.com/office/drawing/2014/main" id="{B5B640FC-3968-52B1-F0A9-003524755A35}"/>
                  </a:ext>
                </a:extLst>
              </p:cNvPr>
              <p:cNvSpPr/>
              <p:nvPr/>
            </p:nvSpPr>
            <p:spPr>
              <a:xfrm>
                <a:off x="9017507" y="2321827"/>
                <a:ext cx="3192" cy="3674"/>
              </a:xfrm>
              <a:custGeom>
                <a:avLst/>
                <a:gdLst>
                  <a:gd name="connsiteX0" fmla="*/ 468 w 3192"/>
                  <a:gd name="connsiteY0" fmla="*/ 0 h 3674"/>
                  <a:gd name="connsiteX1" fmla="*/ 468 w 3192"/>
                  <a:gd name="connsiteY1" fmla="*/ 3632 h 3674"/>
                  <a:gd name="connsiteX2" fmla="*/ 3193 w 3192"/>
                  <a:gd name="connsiteY2" fmla="*/ 0 h 3674"/>
                  <a:gd name="connsiteX3" fmla="*/ 468 w 3192"/>
                  <a:gd name="connsiteY3" fmla="*/ 0 h 3674"/>
                </a:gdLst>
                <a:ahLst/>
                <a:cxnLst>
                  <a:cxn ang="0">
                    <a:pos x="connsiteX0" y="connsiteY0"/>
                  </a:cxn>
                  <a:cxn ang="0">
                    <a:pos x="connsiteX1" y="connsiteY1"/>
                  </a:cxn>
                  <a:cxn ang="0">
                    <a:pos x="connsiteX2" y="connsiteY2"/>
                  </a:cxn>
                  <a:cxn ang="0">
                    <a:pos x="connsiteX3" y="connsiteY3"/>
                  </a:cxn>
                </a:cxnLst>
                <a:rect l="l" t="t" r="r" b="b"/>
                <a:pathLst>
                  <a:path w="3192" h="3674">
                    <a:moveTo>
                      <a:pt x="468" y="0"/>
                    </a:moveTo>
                    <a:cubicBezTo>
                      <a:pt x="468" y="762"/>
                      <a:pt x="-585" y="4086"/>
                      <a:pt x="468" y="3632"/>
                    </a:cubicBezTo>
                    <a:cubicBezTo>
                      <a:pt x="1523" y="3178"/>
                      <a:pt x="3193" y="0"/>
                      <a:pt x="3193" y="0"/>
                    </a:cubicBezTo>
                    <a:lnTo>
                      <a:pt x="468"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34" name="Freeform: Shape 1233">
                <a:extLst>
                  <a:ext uri="{FF2B5EF4-FFF2-40B4-BE49-F238E27FC236}">
                    <a16:creationId xmlns:a16="http://schemas.microsoft.com/office/drawing/2014/main" id="{E08C422B-D457-F9A8-0182-F26485BF9A4C}"/>
                  </a:ext>
                </a:extLst>
              </p:cNvPr>
              <p:cNvSpPr/>
              <p:nvPr/>
            </p:nvSpPr>
            <p:spPr>
              <a:xfrm>
                <a:off x="9017505" y="2325508"/>
                <a:ext cx="3210" cy="4053"/>
              </a:xfrm>
              <a:custGeom>
                <a:avLst/>
                <a:gdLst>
                  <a:gd name="connsiteX0" fmla="*/ 0 w 3210"/>
                  <a:gd name="connsiteY0" fmla="*/ 4054 h 4053"/>
                  <a:gd name="connsiteX1" fmla="*/ 3211 w 3210"/>
                  <a:gd name="connsiteY1" fmla="*/ 0 h 4053"/>
                  <a:gd name="connsiteX2" fmla="*/ 3211 w 3210"/>
                  <a:gd name="connsiteY2" fmla="*/ 2027 h 4053"/>
                  <a:gd name="connsiteX3" fmla="*/ 0 w 3210"/>
                  <a:gd name="connsiteY3" fmla="*/ 4054 h 4053"/>
                </a:gdLst>
                <a:ahLst/>
                <a:cxnLst>
                  <a:cxn ang="0">
                    <a:pos x="connsiteX0" y="connsiteY0"/>
                  </a:cxn>
                  <a:cxn ang="0">
                    <a:pos x="connsiteX1" y="connsiteY1"/>
                  </a:cxn>
                  <a:cxn ang="0">
                    <a:pos x="connsiteX2" y="connsiteY2"/>
                  </a:cxn>
                  <a:cxn ang="0">
                    <a:pos x="connsiteX3" y="connsiteY3"/>
                  </a:cxn>
                </a:cxnLst>
                <a:rect l="l" t="t" r="r" b="b"/>
                <a:pathLst>
                  <a:path w="3210" h="4053">
                    <a:moveTo>
                      <a:pt x="0" y="4054"/>
                    </a:moveTo>
                    <a:lnTo>
                      <a:pt x="3211" y="0"/>
                    </a:lnTo>
                    <a:lnTo>
                      <a:pt x="3211" y="2027"/>
                    </a:lnTo>
                    <a:lnTo>
                      <a:pt x="0" y="405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35" name="Freeform: Shape 1234">
                <a:extLst>
                  <a:ext uri="{FF2B5EF4-FFF2-40B4-BE49-F238E27FC236}">
                    <a16:creationId xmlns:a16="http://schemas.microsoft.com/office/drawing/2014/main" id="{7CEACF4C-1C36-C185-F980-ED8B77B96DE5}"/>
                  </a:ext>
                </a:extLst>
              </p:cNvPr>
              <p:cNvSpPr/>
              <p:nvPr/>
            </p:nvSpPr>
            <p:spPr>
              <a:xfrm>
                <a:off x="9001744" y="2297422"/>
                <a:ext cx="7134" cy="15923"/>
              </a:xfrm>
              <a:custGeom>
                <a:avLst/>
                <a:gdLst>
                  <a:gd name="connsiteX0" fmla="*/ 16 w 7134"/>
                  <a:gd name="connsiteY0" fmla="*/ 10167 h 15923"/>
                  <a:gd name="connsiteX1" fmla="*/ 3957 w 7134"/>
                  <a:gd name="connsiteY1" fmla="*/ 15924 h 15923"/>
                  <a:gd name="connsiteX2" fmla="*/ 7135 w 7134"/>
                  <a:gd name="connsiteY2" fmla="*/ 11221 h 15923"/>
                  <a:gd name="connsiteX3" fmla="*/ 5465 w 7134"/>
                  <a:gd name="connsiteY3" fmla="*/ 6065 h 15923"/>
                  <a:gd name="connsiteX4" fmla="*/ 3567 w 7134"/>
                  <a:gd name="connsiteY4" fmla="*/ 4394 h 15923"/>
                  <a:gd name="connsiteX5" fmla="*/ 4702 w 7134"/>
                  <a:gd name="connsiteY5" fmla="*/ 3794 h 15923"/>
                  <a:gd name="connsiteX6" fmla="*/ 2270 w 7134"/>
                  <a:gd name="connsiteY6" fmla="*/ 0 h 15923"/>
                  <a:gd name="connsiteX7" fmla="*/ 1508 w 7134"/>
                  <a:gd name="connsiteY7" fmla="*/ 5302 h 15923"/>
                  <a:gd name="connsiteX8" fmla="*/ 0 w 7134"/>
                  <a:gd name="connsiteY8" fmla="*/ 10151 h 1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34" h="15923">
                    <a:moveTo>
                      <a:pt x="16" y="10167"/>
                    </a:moveTo>
                    <a:lnTo>
                      <a:pt x="3957" y="15924"/>
                    </a:lnTo>
                    <a:lnTo>
                      <a:pt x="7135" y="11221"/>
                    </a:lnTo>
                    <a:cubicBezTo>
                      <a:pt x="7135" y="11221"/>
                      <a:pt x="5919" y="6227"/>
                      <a:pt x="5465" y="6065"/>
                    </a:cubicBezTo>
                    <a:cubicBezTo>
                      <a:pt x="5010" y="5919"/>
                      <a:pt x="3567" y="4394"/>
                      <a:pt x="3567" y="4394"/>
                    </a:cubicBezTo>
                    <a:lnTo>
                      <a:pt x="4702" y="3794"/>
                    </a:lnTo>
                    <a:lnTo>
                      <a:pt x="2270" y="0"/>
                    </a:lnTo>
                    <a:lnTo>
                      <a:pt x="1508" y="5302"/>
                    </a:lnTo>
                    <a:lnTo>
                      <a:pt x="0" y="1015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36" name="Freeform: Shape 1235">
                <a:extLst>
                  <a:ext uri="{FF2B5EF4-FFF2-40B4-BE49-F238E27FC236}">
                    <a16:creationId xmlns:a16="http://schemas.microsoft.com/office/drawing/2014/main" id="{7E3196C6-E244-5131-9388-6C717D1C217B}"/>
                  </a:ext>
                </a:extLst>
              </p:cNvPr>
              <p:cNvSpPr/>
              <p:nvPr/>
            </p:nvSpPr>
            <p:spPr>
              <a:xfrm>
                <a:off x="9007224" y="2310849"/>
                <a:ext cx="3032" cy="7037"/>
              </a:xfrm>
              <a:custGeom>
                <a:avLst/>
                <a:gdLst>
                  <a:gd name="connsiteX0" fmla="*/ 0 w 3032"/>
                  <a:gd name="connsiteY0" fmla="*/ 3259 h 7037"/>
                  <a:gd name="connsiteX1" fmla="*/ 3033 w 3032"/>
                  <a:gd name="connsiteY1" fmla="*/ 0 h 7037"/>
                  <a:gd name="connsiteX2" fmla="*/ 1670 w 3032"/>
                  <a:gd name="connsiteY2" fmla="*/ 7038 h 7037"/>
                  <a:gd name="connsiteX3" fmla="*/ 0 w 3032"/>
                  <a:gd name="connsiteY3" fmla="*/ 3259 h 7037"/>
                </a:gdLst>
                <a:ahLst/>
                <a:cxnLst>
                  <a:cxn ang="0">
                    <a:pos x="connsiteX0" y="connsiteY0"/>
                  </a:cxn>
                  <a:cxn ang="0">
                    <a:pos x="connsiteX1" y="connsiteY1"/>
                  </a:cxn>
                  <a:cxn ang="0">
                    <a:pos x="connsiteX2" y="connsiteY2"/>
                  </a:cxn>
                  <a:cxn ang="0">
                    <a:pos x="connsiteX3" y="connsiteY3"/>
                  </a:cxn>
                </a:cxnLst>
                <a:rect l="l" t="t" r="r" b="b"/>
                <a:pathLst>
                  <a:path w="3032" h="7037">
                    <a:moveTo>
                      <a:pt x="0" y="3259"/>
                    </a:moveTo>
                    <a:lnTo>
                      <a:pt x="3033" y="0"/>
                    </a:lnTo>
                    <a:lnTo>
                      <a:pt x="1670" y="7038"/>
                    </a:lnTo>
                    <a:lnTo>
                      <a:pt x="0" y="325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37" name="Freeform: Shape 1236">
                <a:extLst>
                  <a:ext uri="{FF2B5EF4-FFF2-40B4-BE49-F238E27FC236}">
                    <a16:creationId xmlns:a16="http://schemas.microsoft.com/office/drawing/2014/main" id="{EFF9CDFC-A113-F368-3C93-5FFA0468E3FE}"/>
                  </a:ext>
                </a:extLst>
              </p:cNvPr>
              <p:cNvSpPr/>
              <p:nvPr/>
            </p:nvSpPr>
            <p:spPr>
              <a:xfrm>
                <a:off x="9010257" y="2295460"/>
                <a:ext cx="3486" cy="6826"/>
              </a:xfrm>
              <a:custGeom>
                <a:avLst/>
                <a:gdLst>
                  <a:gd name="connsiteX0" fmla="*/ 0 w 3486"/>
                  <a:gd name="connsiteY0" fmla="*/ 0 h 6826"/>
                  <a:gd name="connsiteX1" fmla="*/ 0 w 3486"/>
                  <a:gd name="connsiteY1" fmla="*/ 3486 h 6826"/>
                  <a:gd name="connsiteX2" fmla="*/ 2448 w 3486"/>
                  <a:gd name="connsiteY2" fmla="*/ 6827 h 6826"/>
                  <a:gd name="connsiteX3" fmla="*/ 3486 w 3486"/>
                  <a:gd name="connsiteY3" fmla="*/ 3405 h 6826"/>
                  <a:gd name="connsiteX4" fmla="*/ 0 w 3486"/>
                  <a:gd name="connsiteY4" fmla="*/ 0 h 6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6" h="6826">
                    <a:moveTo>
                      <a:pt x="0" y="0"/>
                    </a:moveTo>
                    <a:lnTo>
                      <a:pt x="0" y="3486"/>
                    </a:lnTo>
                    <a:lnTo>
                      <a:pt x="2448" y="6827"/>
                    </a:lnTo>
                    <a:lnTo>
                      <a:pt x="3486" y="3405"/>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38" name="Freeform: Shape 1237">
                <a:extLst>
                  <a:ext uri="{FF2B5EF4-FFF2-40B4-BE49-F238E27FC236}">
                    <a16:creationId xmlns:a16="http://schemas.microsoft.com/office/drawing/2014/main" id="{5CF2A23B-D014-2A3C-3F08-5F392B1CCB45}"/>
                  </a:ext>
                </a:extLst>
              </p:cNvPr>
              <p:cNvSpPr/>
              <p:nvPr/>
            </p:nvSpPr>
            <p:spPr>
              <a:xfrm>
                <a:off x="8822138" y="2150848"/>
                <a:ext cx="14707" cy="18794"/>
              </a:xfrm>
              <a:custGeom>
                <a:avLst/>
                <a:gdLst>
                  <a:gd name="connsiteX0" fmla="*/ 14707 w 14707"/>
                  <a:gd name="connsiteY0" fmla="*/ 2578 h 18794"/>
                  <a:gd name="connsiteX1" fmla="*/ 13800 w 14707"/>
                  <a:gd name="connsiteY1" fmla="*/ 5611 h 18794"/>
                  <a:gd name="connsiteX2" fmla="*/ 13800 w 14707"/>
                  <a:gd name="connsiteY2" fmla="*/ 9097 h 18794"/>
                  <a:gd name="connsiteX3" fmla="*/ 12275 w 14707"/>
                  <a:gd name="connsiteY3" fmla="*/ 11821 h 18794"/>
                  <a:gd name="connsiteX4" fmla="*/ 13491 w 14707"/>
                  <a:gd name="connsiteY4" fmla="*/ 15308 h 18794"/>
                  <a:gd name="connsiteX5" fmla="*/ 13491 w 14707"/>
                  <a:gd name="connsiteY5" fmla="*/ 17886 h 18794"/>
                  <a:gd name="connsiteX6" fmla="*/ 12275 w 14707"/>
                  <a:gd name="connsiteY6" fmla="*/ 18794 h 18794"/>
                  <a:gd name="connsiteX7" fmla="*/ 9697 w 14707"/>
                  <a:gd name="connsiteY7" fmla="*/ 16670 h 18794"/>
                  <a:gd name="connsiteX8" fmla="*/ 1978 w 14707"/>
                  <a:gd name="connsiteY8" fmla="*/ 10686 h 18794"/>
                  <a:gd name="connsiteX9" fmla="*/ 0 w 14707"/>
                  <a:gd name="connsiteY9" fmla="*/ 7119 h 18794"/>
                  <a:gd name="connsiteX10" fmla="*/ 1816 w 14707"/>
                  <a:gd name="connsiteY10" fmla="*/ 3794 h 18794"/>
                  <a:gd name="connsiteX11" fmla="*/ 2886 w 14707"/>
                  <a:gd name="connsiteY11" fmla="*/ 1816 h 18794"/>
                  <a:gd name="connsiteX12" fmla="*/ 5611 w 14707"/>
                  <a:gd name="connsiteY12" fmla="*/ 0 h 18794"/>
                  <a:gd name="connsiteX13" fmla="*/ 8643 w 14707"/>
                  <a:gd name="connsiteY13" fmla="*/ 0 h 18794"/>
                  <a:gd name="connsiteX14" fmla="*/ 11367 w 14707"/>
                  <a:gd name="connsiteY14" fmla="*/ 0 h 18794"/>
                  <a:gd name="connsiteX15" fmla="*/ 14707 w 14707"/>
                  <a:gd name="connsiteY15" fmla="*/ 2578 h 1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07" h="18794">
                    <a:moveTo>
                      <a:pt x="14707" y="2578"/>
                    </a:moveTo>
                    <a:lnTo>
                      <a:pt x="13800" y="5611"/>
                    </a:lnTo>
                    <a:lnTo>
                      <a:pt x="13800" y="9097"/>
                    </a:lnTo>
                    <a:lnTo>
                      <a:pt x="12275" y="11821"/>
                    </a:lnTo>
                    <a:lnTo>
                      <a:pt x="13491" y="15308"/>
                    </a:lnTo>
                    <a:lnTo>
                      <a:pt x="13491" y="17886"/>
                    </a:lnTo>
                    <a:lnTo>
                      <a:pt x="12275" y="18794"/>
                    </a:lnTo>
                    <a:lnTo>
                      <a:pt x="9697" y="16670"/>
                    </a:lnTo>
                    <a:lnTo>
                      <a:pt x="1978" y="10686"/>
                    </a:lnTo>
                    <a:lnTo>
                      <a:pt x="0" y="7119"/>
                    </a:lnTo>
                    <a:lnTo>
                      <a:pt x="1816" y="3794"/>
                    </a:lnTo>
                    <a:lnTo>
                      <a:pt x="2886" y="1816"/>
                    </a:lnTo>
                    <a:lnTo>
                      <a:pt x="5611" y="0"/>
                    </a:lnTo>
                    <a:lnTo>
                      <a:pt x="8643" y="0"/>
                    </a:lnTo>
                    <a:lnTo>
                      <a:pt x="11367" y="0"/>
                    </a:lnTo>
                    <a:lnTo>
                      <a:pt x="14707" y="257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39" name="Freeform: Shape 1238">
                <a:extLst>
                  <a:ext uri="{FF2B5EF4-FFF2-40B4-BE49-F238E27FC236}">
                    <a16:creationId xmlns:a16="http://schemas.microsoft.com/office/drawing/2014/main" id="{ACC4716B-D5CE-78C9-202E-04C945D0B746}"/>
                  </a:ext>
                </a:extLst>
              </p:cNvPr>
              <p:cNvSpPr/>
              <p:nvPr/>
            </p:nvSpPr>
            <p:spPr>
              <a:xfrm>
                <a:off x="8918378" y="2153248"/>
                <a:ext cx="18405" cy="26869"/>
              </a:xfrm>
              <a:custGeom>
                <a:avLst/>
                <a:gdLst>
                  <a:gd name="connsiteX0" fmla="*/ 10929 w 18405"/>
                  <a:gd name="connsiteY0" fmla="*/ 32 h 26869"/>
                  <a:gd name="connsiteX1" fmla="*/ 8805 w 18405"/>
                  <a:gd name="connsiteY1" fmla="*/ 3373 h 26869"/>
                  <a:gd name="connsiteX2" fmla="*/ 6827 w 18405"/>
                  <a:gd name="connsiteY2" fmla="*/ 7005 h 26869"/>
                  <a:gd name="connsiteX3" fmla="*/ 3341 w 18405"/>
                  <a:gd name="connsiteY3" fmla="*/ 10638 h 26869"/>
                  <a:gd name="connsiteX4" fmla="*/ 1362 w 18405"/>
                  <a:gd name="connsiteY4" fmla="*/ 13070 h 26869"/>
                  <a:gd name="connsiteX5" fmla="*/ 0 w 18405"/>
                  <a:gd name="connsiteY5" fmla="*/ 15648 h 26869"/>
                  <a:gd name="connsiteX6" fmla="*/ 0 w 18405"/>
                  <a:gd name="connsiteY6" fmla="*/ 17627 h 26869"/>
                  <a:gd name="connsiteX7" fmla="*/ 1670 w 18405"/>
                  <a:gd name="connsiteY7" fmla="*/ 20205 h 26869"/>
                  <a:gd name="connsiteX8" fmla="*/ 3795 w 18405"/>
                  <a:gd name="connsiteY8" fmla="*/ 21421 h 26869"/>
                  <a:gd name="connsiteX9" fmla="*/ 4703 w 18405"/>
                  <a:gd name="connsiteY9" fmla="*/ 23691 h 26869"/>
                  <a:gd name="connsiteX10" fmla="*/ 7281 w 18405"/>
                  <a:gd name="connsiteY10" fmla="*/ 23691 h 26869"/>
                  <a:gd name="connsiteX11" fmla="*/ 8789 w 18405"/>
                  <a:gd name="connsiteY11" fmla="*/ 25507 h 26869"/>
                  <a:gd name="connsiteX12" fmla="*/ 12875 w 18405"/>
                  <a:gd name="connsiteY12" fmla="*/ 25507 h 26869"/>
                  <a:gd name="connsiteX13" fmla="*/ 15454 w 18405"/>
                  <a:gd name="connsiteY13" fmla="*/ 26870 h 26869"/>
                  <a:gd name="connsiteX14" fmla="*/ 16362 w 18405"/>
                  <a:gd name="connsiteY14" fmla="*/ 24891 h 26869"/>
                  <a:gd name="connsiteX15" fmla="*/ 18340 w 18405"/>
                  <a:gd name="connsiteY15" fmla="*/ 24583 h 26869"/>
                  <a:gd name="connsiteX16" fmla="*/ 18340 w 18405"/>
                  <a:gd name="connsiteY16" fmla="*/ 22605 h 26869"/>
                  <a:gd name="connsiteX17" fmla="*/ 17578 w 18405"/>
                  <a:gd name="connsiteY17" fmla="*/ 19118 h 26869"/>
                  <a:gd name="connsiteX18" fmla="*/ 18405 w 18405"/>
                  <a:gd name="connsiteY18" fmla="*/ 15632 h 26869"/>
                  <a:gd name="connsiteX19" fmla="*/ 17124 w 18405"/>
                  <a:gd name="connsiteY19" fmla="*/ 13427 h 26869"/>
                  <a:gd name="connsiteX20" fmla="*/ 17124 w 18405"/>
                  <a:gd name="connsiteY20" fmla="*/ 11221 h 26869"/>
                  <a:gd name="connsiteX21" fmla="*/ 18405 w 18405"/>
                  <a:gd name="connsiteY21" fmla="*/ 10313 h 26869"/>
                  <a:gd name="connsiteX22" fmla="*/ 14854 w 18405"/>
                  <a:gd name="connsiteY22" fmla="*/ 4395 h 26869"/>
                  <a:gd name="connsiteX23" fmla="*/ 12730 w 18405"/>
                  <a:gd name="connsiteY23" fmla="*/ 1670 h 26869"/>
                  <a:gd name="connsiteX24" fmla="*/ 10913 w 18405"/>
                  <a:gd name="connsiteY24" fmla="*/ 0 h 26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405" h="26869">
                    <a:moveTo>
                      <a:pt x="10929" y="32"/>
                    </a:moveTo>
                    <a:lnTo>
                      <a:pt x="8805" y="3373"/>
                    </a:lnTo>
                    <a:cubicBezTo>
                      <a:pt x="8805" y="3373"/>
                      <a:pt x="7297" y="6713"/>
                      <a:pt x="6827" y="7005"/>
                    </a:cubicBezTo>
                    <a:cubicBezTo>
                      <a:pt x="6373" y="7313"/>
                      <a:pt x="3341" y="10638"/>
                      <a:pt x="3341" y="10638"/>
                    </a:cubicBezTo>
                    <a:lnTo>
                      <a:pt x="1362" y="13070"/>
                    </a:lnTo>
                    <a:lnTo>
                      <a:pt x="0" y="15648"/>
                    </a:lnTo>
                    <a:lnTo>
                      <a:pt x="0" y="17627"/>
                    </a:lnTo>
                    <a:lnTo>
                      <a:pt x="1670" y="20205"/>
                    </a:lnTo>
                    <a:lnTo>
                      <a:pt x="3795" y="21421"/>
                    </a:lnTo>
                    <a:lnTo>
                      <a:pt x="4703" y="23691"/>
                    </a:lnTo>
                    <a:lnTo>
                      <a:pt x="7281" y="23691"/>
                    </a:lnTo>
                    <a:lnTo>
                      <a:pt x="8789" y="25507"/>
                    </a:lnTo>
                    <a:lnTo>
                      <a:pt x="12875" y="25507"/>
                    </a:lnTo>
                    <a:cubicBezTo>
                      <a:pt x="13329" y="25507"/>
                      <a:pt x="15454" y="26870"/>
                      <a:pt x="15454" y="26870"/>
                    </a:cubicBezTo>
                    <a:lnTo>
                      <a:pt x="16362" y="24891"/>
                    </a:lnTo>
                    <a:lnTo>
                      <a:pt x="18340" y="24583"/>
                    </a:lnTo>
                    <a:cubicBezTo>
                      <a:pt x="18340" y="24583"/>
                      <a:pt x="18486" y="23221"/>
                      <a:pt x="18340" y="22605"/>
                    </a:cubicBezTo>
                    <a:cubicBezTo>
                      <a:pt x="18194" y="22005"/>
                      <a:pt x="17578" y="19118"/>
                      <a:pt x="17578" y="19118"/>
                    </a:cubicBezTo>
                    <a:lnTo>
                      <a:pt x="18405" y="15632"/>
                    </a:lnTo>
                    <a:lnTo>
                      <a:pt x="17124" y="13427"/>
                    </a:lnTo>
                    <a:lnTo>
                      <a:pt x="17124" y="11221"/>
                    </a:lnTo>
                    <a:lnTo>
                      <a:pt x="18405" y="10313"/>
                    </a:lnTo>
                    <a:lnTo>
                      <a:pt x="14854" y="4395"/>
                    </a:lnTo>
                    <a:lnTo>
                      <a:pt x="12730" y="1670"/>
                    </a:lnTo>
                    <a:lnTo>
                      <a:pt x="10913"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0" name="Freeform: Shape 1239">
                <a:extLst>
                  <a:ext uri="{FF2B5EF4-FFF2-40B4-BE49-F238E27FC236}">
                    <a16:creationId xmlns:a16="http://schemas.microsoft.com/office/drawing/2014/main" id="{ABEFB957-088B-DE75-5880-CD33E29713A0}"/>
                  </a:ext>
                </a:extLst>
              </p:cNvPr>
              <p:cNvSpPr/>
              <p:nvPr/>
            </p:nvSpPr>
            <p:spPr>
              <a:xfrm>
                <a:off x="8863520" y="2143113"/>
                <a:ext cx="11821" cy="5918"/>
              </a:xfrm>
              <a:custGeom>
                <a:avLst/>
                <a:gdLst>
                  <a:gd name="connsiteX0" fmla="*/ 762 w 11821"/>
                  <a:gd name="connsiteY0" fmla="*/ 0 h 5918"/>
                  <a:gd name="connsiteX1" fmla="*/ 11821 w 11821"/>
                  <a:gd name="connsiteY1" fmla="*/ 3940 h 5918"/>
                  <a:gd name="connsiteX2" fmla="*/ 8481 w 11821"/>
                  <a:gd name="connsiteY2" fmla="*/ 5919 h 5918"/>
                  <a:gd name="connsiteX3" fmla="*/ 0 w 11821"/>
                  <a:gd name="connsiteY3" fmla="*/ 4249 h 5918"/>
                  <a:gd name="connsiteX4" fmla="*/ 762 w 11821"/>
                  <a:gd name="connsiteY4" fmla="*/ 0 h 5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1" h="5918">
                    <a:moveTo>
                      <a:pt x="762" y="0"/>
                    </a:moveTo>
                    <a:lnTo>
                      <a:pt x="11821" y="3940"/>
                    </a:lnTo>
                    <a:cubicBezTo>
                      <a:pt x="11821" y="3940"/>
                      <a:pt x="9097" y="5919"/>
                      <a:pt x="8481" y="5919"/>
                    </a:cubicBezTo>
                    <a:cubicBezTo>
                      <a:pt x="7865" y="5919"/>
                      <a:pt x="0" y="4249"/>
                      <a:pt x="0" y="4249"/>
                    </a:cubicBezTo>
                    <a:lnTo>
                      <a:pt x="762"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1" name="Freeform: Shape 1240">
                <a:extLst>
                  <a:ext uri="{FF2B5EF4-FFF2-40B4-BE49-F238E27FC236}">
                    <a16:creationId xmlns:a16="http://schemas.microsoft.com/office/drawing/2014/main" id="{FC26BBD6-E6CF-A34D-8A65-D987DFBC0B9A}"/>
                  </a:ext>
                </a:extLst>
              </p:cNvPr>
              <p:cNvSpPr/>
              <p:nvPr/>
            </p:nvSpPr>
            <p:spPr>
              <a:xfrm>
                <a:off x="8882168" y="2436732"/>
                <a:ext cx="3778" cy="3940"/>
              </a:xfrm>
              <a:custGeom>
                <a:avLst/>
                <a:gdLst>
                  <a:gd name="connsiteX0" fmla="*/ 2417 w 3778"/>
                  <a:gd name="connsiteY0" fmla="*/ 0 h 3940"/>
                  <a:gd name="connsiteX1" fmla="*/ 0 w 3778"/>
                  <a:gd name="connsiteY1" fmla="*/ 3940 h 3940"/>
                  <a:gd name="connsiteX2" fmla="*/ 3778 w 3778"/>
                  <a:gd name="connsiteY2" fmla="*/ 3940 h 3940"/>
                  <a:gd name="connsiteX3" fmla="*/ 2417 w 3778"/>
                  <a:gd name="connsiteY3" fmla="*/ 0 h 3940"/>
                </a:gdLst>
                <a:ahLst/>
                <a:cxnLst>
                  <a:cxn ang="0">
                    <a:pos x="connsiteX0" y="connsiteY0"/>
                  </a:cxn>
                  <a:cxn ang="0">
                    <a:pos x="connsiteX1" y="connsiteY1"/>
                  </a:cxn>
                  <a:cxn ang="0">
                    <a:pos x="connsiteX2" y="connsiteY2"/>
                  </a:cxn>
                  <a:cxn ang="0">
                    <a:pos x="connsiteX3" y="connsiteY3"/>
                  </a:cxn>
                </a:cxnLst>
                <a:rect l="l" t="t" r="r" b="b"/>
                <a:pathLst>
                  <a:path w="3778" h="3940">
                    <a:moveTo>
                      <a:pt x="2417" y="0"/>
                    </a:moveTo>
                    <a:lnTo>
                      <a:pt x="0" y="3940"/>
                    </a:lnTo>
                    <a:lnTo>
                      <a:pt x="3778" y="3940"/>
                    </a:lnTo>
                    <a:lnTo>
                      <a:pt x="2417"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2" name="Freeform: Shape 1241">
                <a:extLst>
                  <a:ext uri="{FF2B5EF4-FFF2-40B4-BE49-F238E27FC236}">
                    <a16:creationId xmlns:a16="http://schemas.microsoft.com/office/drawing/2014/main" id="{8168C390-9D6A-3F50-E430-EE3B39E50EA3}"/>
                  </a:ext>
                </a:extLst>
              </p:cNvPr>
              <p:cNvSpPr/>
              <p:nvPr/>
            </p:nvSpPr>
            <p:spPr>
              <a:xfrm>
                <a:off x="8885947" y="2436732"/>
                <a:ext cx="3194" cy="3940"/>
              </a:xfrm>
              <a:custGeom>
                <a:avLst/>
                <a:gdLst>
                  <a:gd name="connsiteX0" fmla="*/ 0 w 3194"/>
                  <a:gd name="connsiteY0" fmla="*/ 0 h 3940"/>
                  <a:gd name="connsiteX1" fmla="*/ 1670 w 3194"/>
                  <a:gd name="connsiteY1" fmla="*/ 3940 h 3940"/>
                  <a:gd name="connsiteX2" fmla="*/ 3194 w 3194"/>
                  <a:gd name="connsiteY2" fmla="*/ 3940 h 3940"/>
                  <a:gd name="connsiteX3" fmla="*/ 1605 w 3194"/>
                  <a:gd name="connsiteY3" fmla="*/ 1216 h 3940"/>
                  <a:gd name="connsiteX4" fmla="*/ 0 w 3194"/>
                  <a:gd name="connsiteY4" fmla="*/ 0 h 3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 h="3940">
                    <a:moveTo>
                      <a:pt x="0" y="0"/>
                    </a:moveTo>
                    <a:lnTo>
                      <a:pt x="1670" y="3940"/>
                    </a:lnTo>
                    <a:lnTo>
                      <a:pt x="3194" y="3940"/>
                    </a:lnTo>
                    <a:lnTo>
                      <a:pt x="1605" y="1216"/>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3" name="Freeform: Shape 1242">
                <a:extLst>
                  <a:ext uri="{FF2B5EF4-FFF2-40B4-BE49-F238E27FC236}">
                    <a16:creationId xmlns:a16="http://schemas.microsoft.com/office/drawing/2014/main" id="{893B8608-F36B-AC97-CEEA-2A44C71B7A48}"/>
                  </a:ext>
                </a:extLst>
              </p:cNvPr>
              <p:cNvSpPr/>
              <p:nvPr/>
            </p:nvSpPr>
            <p:spPr>
              <a:xfrm>
                <a:off x="8731946" y="2546480"/>
                <a:ext cx="5464" cy="4086"/>
              </a:xfrm>
              <a:custGeom>
                <a:avLst/>
                <a:gdLst>
                  <a:gd name="connsiteX0" fmla="*/ 4702 w 5464"/>
                  <a:gd name="connsiteY0" fmla="*/ 4086 h 4086"/>
                  <a:gd name="connsiteX1" fmla="*/ 0 w 5464"/>
                  <a:gd name="connsiteY1" fmla="*/ 0 h 4086"/>
                  <a:gd name="connsiteX2" fmla="*/ 5465 w 5464"/>
                  <a:gd name="connsiteY2" fmla="*/ 2043 h 4086"/>
                  <a:gd name="connsiteX3" fmla="*/ 4702 w 5464"/>
                  <a:gd name="connsiteY3" fmla="*/ 4086 h 4086"/>
                </a:gdLst>
                <a:ahLst/>
                <a:cxnLst>
                  <a:cxn ang="0">
                    <a:pos x="connsiteX0" y="connsiteY0"/>
                  </a:cxn>
                  <a:cxn ang="0">
                    <a:pos x="connsiteX1" y="connsiteY1"/>
                  </a:cxn>
                  <a:cxn ang="0">
                    <a:pos x="connsiteX2" y="connsiteY2"/>
                  </a:cxn>
                  <a:cxn ang="0">
                    <a:pos x="connsiteX3" y="connsiteY3"/>
                  </a:cxn>
                </a:cxnLst>
                <a:rect l="l" t="t" r="r" b="b"/>
                <a:pathLst>
                  <a:path w="5464" h="4086">
                    <a:moveTo>
                      <a:pt x="4702" y="4086"/>
                    </a:moveTo>
                    <a:lnTo>
                      <a:pt x="0" y="0"/>
                    </a:lnTo>
                    <a:lnTo>
                      <a:pt x="5465" y="2043"/>
                    </a:lnTo>
                    <a:lnTo>
                      <a:pt x="4702" y="408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4" name="Freeform: Shape 1243">
                <a:extLst>
                  <a:ext uri="{FF2B5EF4-FFF2-40B4-BE49-F238E27FC236}">
                    <a16:creationId xmlns:a16="http://schemas.microsoft.com/office/drawing/2014/main" id="{9780A4B8-DCA6-50F8-17E3-DA567F7A854D}"/>
                  </a:ext>
                </a:extLst>
              </p:cNvPr>
              <p:cNvSpPr/>
              <p:nvPr/>
            </p:nvSpPr>
            <p:spPr>
              <a:xfrm>
                <a:off x="8729821" y="2538745"/>
                <a:ext cx="11075" cy="8189"/>
              </a:xfrm>
              <a:custGeom>
                <a:avLst/>
                <a:gdLst>
                  <a:gd name="connsiteX0" fmla="*/ 0 w 11075"/>
                  <a:gd name="connsiteY0" fmla="*/ 0 h 8189"/>
                  <a:gd name="connsiteX1" fmla="*/ 5465 w 11075"/>
                  <a:gd name="connsiteY1" fmla="*/ 4994 h 8189"/>
                  <a:gd name="connsiteX2" fmla="*/ 8351 w 11075"/>
                  <a:gd name="connsiteY2" fmla="*/ 5757 h 8189"/>
                  <a:gd name="connsiteX3" fmla="*/ 11075 w 11075"/>
                  <a:gd name="connsiteY3" fmla="*/ 7735 h 8189"/>
                  <a:gd name="connsiteX4" fmla="*/ 7589 w 11075"/>
                  <a:gd name="connsiteY4" fmla="*/ 8189 h 8189"/>
                  <a:gd name="connsiteX5" fmla="*/ 5546 w 11075"/>
                  <a:gd name="connsiteY5" fmla="*/ 6211 h 8189"/>
                  <a:gd name="connsiteX6" fmla="*/ 2141 w 11075"/>
                  <a:gd name="connsiteY6" fmla="*/ 6519 h 8189"/>
                  <a:gd name="connsiteX7" fmla="*/ 16 w 11075"/>
                  <a:gd name="connsiteY7" fmla="*/ 0 h 8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75" h="8189">
                    <a:moveTo>
                      <a:pt x="0" y="0"/>
                    </a:moveTo>
                    <a:cubicBezTo>
                      <a:pt x="454" y="308"/>
                      <a:pt x="5465" y="4994"/>
                      <a:pt x="5465" y="4994"/>
                    </a:cubicBezTo>
                    <a:lnTo>
                      <a:pt x="8351" y="5757"/>
                    </a:lnTo>
                    <a:lnTo>
                      <a:pt x="11075" y="7735"/>
                    </a:lnTo>
                    <a:lnTo>
                      <a:pt x="7589" y="8189"/>
                    </a:lnTo>
                    <a:cubicBezTo>
                      <a:pt x="7589" y="8189"/>
                      <a:pt x="6227" y="6211"/>
                      <a:pt x="5546" y="6211"/>
                    </a:cubicBezTo>
                    <a:cubicBezTo>
                      <a:pt x="4865" y="6211"/>
                      <a:pt x="2141" y="6519"/>
                      <a:pt x="2141" y="6519"/>
                    </a:cubicBezTo>
                    <a:lnTo>
                      <a:pt x="16"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5" name="Freeform: Shape 1244">
                <a:extLst>
                  <a:ext uri="{FF2B5EF4-FFF2-40B4-BE49-F238E27FC236}">
                    <a16:creationId xmlns:a16="http://schemas.microsoft.com/office/drawing/2014/main" id="{13193812-A150-E23D-C04A-9E3955ADD99A}"/>
                  </a:ext>
                </a:extLst>
              </p:cNvPr>
              <p:cNvSpPr/>
              <p:nvPr/>
            </p:nvSpPr>
            <p:spPr>
              <a:xfrm>
                <a:off x="8731038" y="2537821"/>
                <a:ext cx="10751" cy="6680"/>
              </a:xfrm>
              <a:custGeom>
                <a:avLst/>
                <a:gdLst>
                  <a:gd name="connsiteX0" fmla="*/ 0 w 10751"/>
                  <a:gd name="connsiteY0" fmla="*/ 924 h 6680"/>
                  <a:gd name="connsiteX1" fmla="*/ 4995 w 10751"/>
                  <a:gd name="connsiteY1" fmla="*/ 5011 h 6680"/>
                  <a:gd name="connsiteX2" fmla="*/ 7119 w 10751"/>
                  <a:gd name="connsiteY2" fmla="*/ 6681 h 6680"/>
                  <a:gd name="connsiteX3" fmla="*/ 10751 w 10751"/>
                  <a:gd name="connsiteY3" fmla="*/ 5011 h 6680"/>
                  <a:gd name="connsiteX4" fmla="*/ 9843 w 10751"/>
                  <a:gd name="connsiteY4" fmla="*/ 2886 h 6680"/>
                  <a:gd name="connsiteX5" fmla="*/ 6357 w 10751"/>
                  <a:gd name="connsiteY5" fmla="*/ 2432 h 6680"/>
                  <a:gd name="connsiteX6" fmla="*/ 3632 w 10751"/>
                  <a:gd name="connsiteY6" fmla="*/ 0 h 6680"/>
                  <a:gd name="connsiteX7" fmla="*/ 0 w 10751"/>
                  <a:gd name="connsiteY7" fmla="*/ 0 h 6680"/>
                  <a:gd name="connsiteX8" fmla="*/ 0 w 10751"/>
                  <a:gd name="connsiteY8" fmla="*/ 908 h 6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 h="6680">
                    <a:moveTo>
                      <a:pt x="0" y="924"/>
                    </a:moveTo>
                    <a:lnTo>
                      <a:pt x="4995" y="5011"/>
                    </a:lnTo>
                    <a:lnTo>
                      <a:pt x="7119" y="6681"/>
                    </a:lnTo>
                    <a:lnTo>
                      <a:pt x="10751" y="5011"/>
                    </a:lnTo>
                    <a:lnTo>
                      <a:pt x="9843" y="2886"/>
                    </a:lnTo>
                    <a:cubicBezTo>
                      <a:pt x="9843" y="2886"/>
                      <a:pt x="6503" y="2740"/>
                      <a:pt x="6357" y="2432"/>
                    </a:cubicBezTo>
                    <a:cubicBezTo>
                      <a:pt x="6211" y="2124"/>
                      <a:pt x="3632" y="0"/>
                      <a:pt x="3632" y="0"/>
                    </a:cubicBezTo>
                    <a:lnTo>
                      <a:pt x="0" y="0"/>
                    </a:lnTo>
                    <a:lnTo>
                      <a:pt x="0" y="90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6" name="Freeform: Shape 1245">
                <a:extLst>
                  <a:ext uri="{FF2B5EF4-FFF2-40B4-BE49-F238E27FC236}">
                    <a16:creationId xmlns:a16="http://schemas.microsoft.com/office/drawing/2014/main" id="{CD65C388-6AE2-3BB4-6C0E-CA80E14869D1}"/>
                  </a:ext>
                </a:extLst>
              </p:cNvPr>
              <p:cNvSpPr/>
              <p:nvPr/>
            </p:nvSpPr>
            <p:spPr>
              <a:xfrm>
                <a:off x="8745745" y="2541177"/>
                <a:ext cx="12583" cy="8195"/>
              </a:xfrm>
              <a:custGeom>
                <a:avLst/>
                <a:gdLst>
                  <a:gd name="connsiteX0" fmla="*/ 908 w 12583"/>
                  <a:gd name="connsiteY0" fmla="*/ 1670 h 8195"/>
                  <a:gd name="connsiteX1" fmla="*/ 6065 w 12583"/>
                  <a:gd name="connsiteY1" fmla="*/ 0 h 8195"/>
                  <a:gd name="connsiteX2" fmla="*/ 10605 w 12583"/>
                  <a:gd name="connsiteY2" fmla="*/ 2724 h 8195"/>
                  <a:gd name="connsiteX3" fmla="*/ 12583 w 12583"/>
                  <a:gd name="connsiteY3" fmla="*/ 5303 h 8195"/>
                  <a:gd name="connsiteX4" fmla="*/ 7881 w 12583"/>
                  <a:gd name="connsiteY4" fmla="*/ 8189 h 8195"/>
                  <a:gd name="connsiteX5" fmla="*/ 1670 w 12583"/>
                  <a:gd name="connsiteY5" fmla="*/ 5303 h 8195"/>
                  <a:gd name="connsiteX6" fmla="*/ 0 w 12583"/>
                  <a:gd name="connsiteY6" fmla="*/ 2578 h 8195"/>
                  <a:gd name="connsiteX7" fmla="*/ 908 w 12583"/>
                  <a:gd name="connsiteY7" fmla="*/ 1670 h 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3" h="8195">
                    <a:moveTo>
                      <a:pt x="908" y="1670"/>
                    </a:moveTo>
                    <a:lnTo>
                      <a:pt x="6065" y="0"/>
                    </a:lnTo>
                    <a:lnTo>
                      <a:pt x="10605" y="2724"/>
                    </a:lnTo>
                    <a:lnTo>
                      <a:pt x="12583" y="5303"/>
                    </a:lnTo>
                    <a:cubicBezTo>
                      <a:pt x="12583" y="5303"/>
                      <a:pt x="8335" y="8027"/>
                      <a:pt x="7881" y="8189"/>
                    </a:cubicBezTo>
                    <a:cubicBezTo>
                      <a:pt x="7427" y="8351"/>
                      <a:pt x="1670" y="5303"/>
                      <a:pt x="1670" y="5303"/>
                    </a:cubicBezTo>
                    <a:lnTo>
                      <a:pt x="0" y="2578"/>
                    </a:lnTo>
                    <a:lnTo>
                      <a:pt x="908" y="167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7" name="Freeform: Shape 1246">
                <a:extLst>
                  <a:ext uri="{FF2B5EF4-FFF2-40B4-BE49-F238E27FC236}">
                    <a16:creationId xmlns:a16="http://schemas.microsoft.com/office/drawing/2014/main" id="{7343BA0F-6786-522C-6F73-38BA8BD7240B}"/>
                  </a:ext>
                </a:extLst>
              </p:cNvPr>
              <p:cNvSpPr/>
              <p:nvPr/>
            </p:nvSpPr>
            <p:spPr>
              <a:xfrm>
                <a:off x="8743783" y="2538735"/>
                <a:ext cx="6356" cy="1372"/>
              </a:xfrm>
              <a:custGeom>
                <a:avLst/>
                <a:gdLst>
                  <a:gd name="connsiteX0" fmla="*/ 1054 w 6356"/>
                  <a:gd name="connsiteY0" fmla="*/ 1372 h 1372"/>
                  <a:gd name="connsiteX1" fmla="*/ 6356 w 6356"/>
                  <a:gd name="connsiteY1" fmla="*/ 1372 h 1372"/>
                  <a:gd name="connsiteX2" fmla="*/ 4540 w 6356"/>
                  <a:gd name="connsiteY2" fmla="*/ 10 h 1372"/>
                  <a:gd name="connsiteX3" fmla="*/ 0 w 6356"/>
                  <a:gd name="connsiteY3" fmla="*/ 10 h 1372"/>
                  <a:gd name="connsiteX4" fmla="*/ 1054 w 6356"/>
                  <a:gd name="connsiteY4" fmla="*/ 1372 h 1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6" h="1372">
                    <a:moveTo>
                      <a:pt x="1054" y="1372"/>
                    </a:moveTo>
                    <a:lnTo>
                      <a:pt x="6356" y="1372"/>
                    </a:lnTo>
                    <a:cubicBezTo>
                      <a:pt x="6356" y="1372"/>
                      <a:pt x="4995" y="-136"/>
                      <a:pt x="4540" y="10"/>
                    </a:cubicBezTo>
                    <a:cubicBezTo>
                      <a:pt x="4086" y="156"/>
                      <a:pt x="0" y="10"/>
                      <a:pt x="0" y="10"/>
                    </a:cubicBezTo>
                    <a:lnTo>
                      <a:pt x="1054" y="137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8" name="Freeform: Shape 1247">
                <a:extLst>
                  <a:ext uri="{FF2B5EF4-FFF2-40B4-BE49-F238E27FC236}">
                    <a16:creationId xmlns:a16="http://schemas.microsoft.com/office/drawing/2014/main" id="{332255DE-A8FC-B882-EF53-C864356BC531}"/>
                  </a:ext>
                </a:extLst>
              </p:cNvPr>
              <p:cNvSpPr/>
              <p:nvPr/>
            </p:nvSpPr>
            <p:spPr>
              <a:xfrm>
                <a:off x="8755880" y="2537700"/>
                <a:ext cx="14561" cy="5131"/>
              </a:xfrm>
              <a:custGeom>
                <a:avLst/>
                <a:gdLst>
                  <a:gd name="connsiteX0" fmla="*/ 16 w 14561"/>
                  <a:gd name="connsiteY0" fmla="*/ 1045 h 5131"/>
                  <a:gd name="connsiteX1" fmla="*/ 4265 w 14561"/>
                  <a:gd name="connsiteY1" fmla="*/ 5131 h 5131"/>
                  <a:gd name="connsiteX2" fmla="*/ 7751 w 14561"/>
                  <a:gd name="connsiteY2" fmla="*/ 5131 h 5131"/>
                  <a:gd name="connsiteX3" fmla="*/ 10475 w 14561"/>
                  <a:gd name="connsiteY3" fmla="*/ 3461 h 5131"/>
                  <a:gd name="connsiteX4" fmla="*/ 13054 w 14561"/>
                  <a:gd name="connsiteY4" fmla="*/ 3088 h 5131"/>
                  <a:gd name="connsiteX5" fmla="*/ 14562 w 14561"/>
                  <a:gd name="connsiteY5" fmla="*/ 1029 h 5131"/>
                  <a:gd name="connsiteX6" fmla="*/ 12583 w 14561"/>
                  <a:gd name="connsiteY6" fmla="*/ 137 h 5131"/>
                  <a:gd name="connsiteX7" fmla="*/ 9551 w 14561"/>
                  <a:gd name="connsiteY7" fmla="*/ 1029 h 5131"/>
                  <a:gd name="connsiteX8" fmla="*/ 7281 w 14561"/>
                  <a:gd name="connsiteY8" fmla="*/ 137 h 5131"/>
                  <a:gd name="connsiteX9" fmla="*/ 1670 w 14561"/>
                  <a:gd name="connsiteY9" fmla="*/ 137 h 5131"/>
                  <a:gd name="connsiteX10" fmla="*/ 0 w 14561"/>
                  <a:gd name="connsiteY10" fmla="*/ 1045 h 5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61" h="5131">
                    <a:moveTo>
                      <a:pt x="16" y="1045"/>
                    </a:moveTo>
                    <a:lnTo>
                      <a:pt x="4265" y="5131"/>
                    </a:lnTo>
                    <a:lnTo>
                      <a:pt x="7751" y="5131"/>
                    </a:lnTo>
                    <a:lnTo>
                      <a:pt x="10475" y="3461"/>
                    </a:lnTo>
                    <a:lnTo>
                      <a:pt x="13054" y="3088"/>
                    </a:lnTo>
                    <a:lnTo>
                      <a:pt x="14562" y="1029"/>
                    </a:lnTo>
                    <a:lnTo>
                      <a:pt x="12583" y="137"/>
                    </a:lnTo>
                    <a:lnTo>
                      <a:pt x="9551" y="1029"/>
                    </a:lnTo>
                    <a:cubicBezTo>
                      <a:pt x="9551" y="1029"/>
                      <a:pt x="7881" y="429"/>
                      <a:pt x="7281" y="137"/>
                    </a:cubicBezTo>
                    <a:cubicBezTo>
                      <a:pt x="6681" y="-171"/>
                      <a:pt x="1670" y="137"/>
                      <a:pt x="1670" y="137"/>
                    </a:cubicBezTo>
                    <a:lnTo>
                      <a:pt x="0" y="104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9" name="Freeform: Shape 1248">
                <a:extLst>
                  <a:ext uri="{FF2B5EF4-FFF2-40B4-BE49-F238E27FC236}">
                    <a16:creationId xmlns:a16="http://schemas.microsoft.com/office/drawing/2014/main" id="{97982569-258C-9CC0-307C-0902842868E7}"/>
                  </a:ext>
                </a:extLst>
              </p:cNvPr>
              <p:cNvSpPr/>
              <p:nvPr/>
            </p:nvSpPr>
            <p:spPr>
              <a:xfrm>
                <a:off x="8755896" y="2531999"/>
                <a:ext cx="14561" cy="5707"/>
              </a:xfrm>
              <a:custGeom>
                <a:avLst/>
                <a:gdLst>
                  <a:gd name="connsiteX0" fmla="*/ 0 w 14561"/>
                  <a:gd name="connsiteY0" fmla="*/ 5708 h 5707"/>
                  <a:gd name="connsiteX1" fmla="*/ 2432 w 14561"/>
                  <a:gd name="connsiteY1" fmla="*/ 4167 h 5707"/>
                  <a:gd name="connsiteX2" fmla="*/ 7281 w 14561"/>
                  <a:gd name="connsiteY2" fmla="*/ 4167 h 5707"/>
                  <a:gd name="connsiteX3" fmla="*/ 9259 w 14561"/>
                  <a:gd name="connsiteY3" fmla="*/ 5708 h 5707"/>
                  <a:gd name="connsiteX4" fmla="*/ 12437 w 14561"/>
                  <a:gd name="connsiteY4" fmla="*/ 4167 h 5707"/>
                  <a:gd name="connsiteX5" fmla="*/ 14562 w 14561"/>
                  <a:gd name="connsiteY5" fmla="*/ 3405 h 5707"/>
                  <a:gd name="connsiteX6" fmla="*/ 13654 w 14561"/>
                  <a:gd name="connsiteY6" fmla="*/ 65 h 5707"/>
                  <a:gd name="connsiteX7" fmla="*/ 8659 w 14561"/>
                  <a:gd name="connsiteY7" fmla="*/ 65 h 5707"/>
                  <a:gd name="connsiteX8" fmla="*/ 6535 w 14561"/>
                  <a:gd name="connsiteY8" fmla="*/ 2838 h 5707"/>
                  <a:gd name="connsiteX9" fmla="*/ 16 w 14561"/>
                  <a:gd name="connsiteY9" fmla="*/ 2838 h 5707"/>
                  <a:gd name="connsiteX10" fmla="*/ 16 w 14561"/>
                  <a:gd name="connsiteY10" fmla="*/ 5692 h 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61" h="5707">
                    <a:moveTo>
                      <a:pt x="0" y="5708"/>
                    </a:moveTo>
                    <a:lnTo>
                      <a:pt x="2432" y="4167"/>
                    </a:lnTo>
                    <a:lnTo>
                      <a:pt x="7281" y="4167"/>
                    </a:lnTo>
                    <a:lnTo>
                      <a:pt x="9259" y="5708"/>
                    </a:lnTo>
                    <a:lnTo>
                      <a:pt x="12437" y="4167"/>
                    </a:lnTo>
                    <a:lnTo>
                      <a:pt x="14562" y="3405"/>
                    </a:lnTo>
                    <a:cubicBezTo>
                      <a:pt x="14562" y="3405"/>
                      <a:pt x="14108" y="227"/>
                      <a:pt x="13654" y="65"/>
                    </a:cubicBezTo>
                    <a:cubicBezTo>
                      <a:pt x="13199" y="-81"/>
                      <a:pt x="8659" y="65"/>
                      <a:pt x="8659" y="65"/>
                    </a:cubicBezTo>
                    <a:lnTo>
                      <a:pt x="6535" y="2838"/>
                    </a:lnTo>
                    <a:lnTo>
                      <a:pt x="16" y="2838"/>
                    </a:lnTo>
                    <a:lnTo>
                      <a:pt x="16" y="569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50" name="Freeform: Shape 1249">
                <a:extLst>
                  <a:ext uri="{FF2B5EF4-FFF2-40B4-BE49-F238E27FC236}">
                    <a16:creationId xmlns:a16="http://schemas.microsoft.com/office/drawing/2014/main" id="{B098D750-0F36-4706-2054-6D1D683F63E9}"/>
                  </a:ext>
                </a:extLst>
              </p:cNvPr>
              <p:cNvSpPr/>
              <p:nvPr/>
            </p:nvSpPr>
            <p:spPr>
              <a:xfrm>
                <a:off x="8737216" y="2123703"/>
                <a:ext cx="36096" cy="35026"/>
              </a:xfrm>
              <a:custGeom>
                <a:avLst/>
                <a:gdLst>
                  <a:gd name="connsiteX0" fmla="*/ 11854 w 36096"/>
                  <a:gd name="connsiteY0" fmla="*/ 33356 h 35026"/>
                  <a:gd name="connsiteX1" fmla="*/ 18681 w 36096"/>
                  <a:gd name="connsiteY1" fmla="*/ 29269 h 35026"/>
                  <a:gd name="connsiteX2" fmla="*/ 23675 w 36096"/>
                  <a:gd name="connsiteY2" fmla="*/ 25329 h 35026"/>
                  <a:gd name="connsiteX3" fmla="*/ 21859 w 36096"/>
                  <a:gd name="connsiteY3" fmla="*/ 28215 h 35026"/>
                  <a:gd name="connsiteX4" fmla="*/ 25037 w 36096"/>
                  <a:gd name="connsiteY4" fmla="*/ 28215 h 35026"/>
                  <a:gd name="connsiteX5" fmla="*/ 28669 w 36096"/>
                  <a:gd name="connsiteY5" fmla="*/ 26399 h 35026"/>
                  <a:gd name="connsiteX6" fmla="*/ 30794 w 36096"/>
                  <a:gd name="connsiteY6" fmla="*/ 23967 h 35026"/>
                  <a:gd name="connsiteX7" fmla="*/ 36096 w 36096"/>
                  <a:gd name="connsiteY7" fmla="*/ 23967 h 35026"/>
                  <a:gd name="connsiteX8" fmla="*/ 36096 w 36096"/>
                  <a:gd name="connsiteY8" fmla="*/ 19426 h 35026"/>
                  <a:gd name="connsiteX9" fmla="*/ 33518 w 36096"/>
                  <a:gd name="connsiteY9" fmla="*/ 14724 h 35026"/>
                  <a:gd name="connsiteX10" fmla="*/ 31848 w 36096"/>
                  <a:gd name="connsiteY10" fmla="*/ 12146 h 35026"/>
                  <a:gd name="connsiteX11" fmla="*/ 31085 w 36096"/>
                  <a:gd name="connsiteY11" fmla="*/ 14870 h 35026"/>
                  <a:gd name="connsiteX12" fmla="*/ 29107 w 36096"/>
                  <a:gd name="connsiteY12" fmla="*/ 17140 h 35026"/>
                  <a:gd name="connsiteX13" fmla="*/ 28962 w 36096"/>
                  <a:gd name="connsiteY13" fmla="*/ 18048 h 35026"/>
                  <a:gd name="connsiteX14" fmla="*/ 27291 w 36096"/>
                  <a:gd name="connsiteY14" fmla="*/ 16686 h 35026"/>
                  <a:gd name="connsiteX15" fmla="*/ 23951 w 36096"/>
                  <a:gd name="connsiteY15" fmla="*/ 16686 h 35026"/>
                  <a:gd name="connsiteX16" fmla="*/ 24713 w 36096"/>
                  <a:gd name="connsiteY16" fmla="*/ 14562 h 35026"/>
                  <a:gd name="connsiteX17" fmla="*/ 24713 w 36096"/>
                  <a:gd name="connsiteY17" fmla="*/ 5157 h 35026"/>
                  <a:gd name="connsiteX18" fmla="*/ 27891 w 36096"/>
                  <a:gd name="connsiteY18" fmla="*/ 5157 h 35026"/>
                  <a:gd name="connsiteX19" fmla="*/ 25313 w 36096"/>
                  <a:gd name="connsiteY19" fmla="*/ 2724 h 35026"/>
                  <a:gd name="connsiteX20" fmla="*/ 21372 w 36096"/>
                  <a:gd name="connsiteY20" fmla="*/ 0 h 35026"/>
                  <a:gd name="connsiteX21" fmla="*/ 15162 w 36096"/>
                  <a:gd name="connsiteY21" fmla="*/ 1362 h 35026"/>
                  <a:gd name="connsiteX22" fmla="*/ 12583 w 36096"/>
                  <a:gd name="connsiteY22" fmla="*/ 2270 h 35026"/>
                  <a:gd name="connsiteX23" fmla="*/ 9097 w 36096"/>
                  <a:gd name="connsiteY23" fmla="*/ 2578 h 35026"/>
                  <a:gd name="connsiteX24" fmla="*/ 5919 w 36096"/>
                  <a:gd name="connsiteY24" fmla="*/ 5157 h 35026"/>
                  <a:gd name="connsiteX25" fmla="*/ 3486 w 36096"/>
                  <a:gd name="connsiteY25" fmla="*/ 6973 h 35026"/>
                  <a:gd name="connsiteX26" fmla="*/ 2270 w 36096"/>
                  <a:gd name="connsiteY26" fmla="*/ 7573 h 35026"/>
                  <a:gd name="connsiteX27" fmla="*/ 2270 w 36096"/>
                  <a:gd name="connsiteY27" fmla="*/ 10459 h 35026"/>
                  <a:gd name="connsiteX28" fmla="*/ 2270 w 36096"/>
                  <a:gd name="connsiteY28" fmla="*/ 13946 h 35026"/>
                  <a:gd name="connsiteX29" fmla="*/ 2206 w 36096"/>
                  <a:gd name="connsiteY29" fmla="*/ 17286 h 35026"/>
                  <a:gd name="connsiteX30" fmla="*/ 2206 w 36096"/>
                  <a:gd name="connsiteY30" fmla="*/ 24259 h 35026"/>
                  <a:gd name="connsiteX31" fmla="*/ 762 w 36096"/>
                  <a:gd name="connsiteY31" fmla="*/ 27145 h 35026"/>
                  <a:gd name="connsiteX32" fmla="*/ 0 w 36096"/>
                  <a:gd name="connsiteY32" fmla="*/ 29269 h 35026"/>
                  <a:gd name="connsiteX33" fmla="*/ 0 w 36096"/>
                  <a:gd name="connsiteY33" fmla="*/ 35026 h 35026"/>
                  <a:gd name="connsiteX34" fmla="*/ 3795 w 36096"/>
                  <a:gd name="connsiteY34" fmla="*/ 35026 h 35026"/>
                  <a:gd name="connsiteX35" fmla="*/ 2886 w 36096"/>
                  <a:gd name="connsiteY35" fmla="*/ 34118 h 35026"/>
                  <a:gd name="connsiteX36" fmla="*/ 1670 w 36096"/>
                  <a:gd name="connsiteY36" fmla="*/ 32302 h 35026"/>
                  <a:gd name="connsiteX37" fmla="*/ 2724 w 36096"/>
                  <a:gd name="connsiteY37" fmla="*/ 29869 h 35026"/>
                  <a:gd name="connsiteX38" fmla="*/ 5303 w 36096"/>
                  <a:gd name="connsiteY38" fmla="*/ 27145 h 35026"/>
                  <a:gd name="connsiteX39" fmla="*/ 8335 w 36096"/>
                  <a:gd name="connsiteY39" fmla="*/ 25329 h 35026"/>
                  <a:gd name="connsiteX40" fmla="*/ 13184 w 36096"/>
                  <a:gd name="connsiteY40" fmla="*/ 21534 h 35026"/>
                  <a:gd name="connsiteX41" fmla="*/ 17432 w 36096"/>
                  <a:gd name="connsiteY41" fmla="*/ 20026 h 35026"/>
                  <a:gd name="connsiteX42" fmla="*/ 14853 w 36096"/>
                  <a:gd name="connsiteY42" fmla="*/ 22378 h 35026"/>
                  <a:gd name="connsiteX43" fmla="*/ 11367 w 36096"/>
                  <a:gd name="connsiteY43" fmla="*/ 24275 h 35026"/>
                  <a:gd name="connsiteX44" fmla="*/ 8643 w 36096"/>
                  <a:gd name="connsiteY44" fmla="*/ 26399 h 35026"/>
                  <a:gd name="connsiteX45" fmla="*/ 6519 w 36096"/>
                  <a:gd name="connsiteY45" fmla="*/ 27761 h 35026"/>
                  <a:gd name="connsiteX46" fmla="*/ 5465 w 36096"/>
                  <a:gd name="connsiteY46" fmla="*/ 29269 h 35026"/>
                  <a:gd name="connsiteX47" fmla="*/ 5465 w 36096"/>
                  <a:gd name="connsiteY47" fmla="*/ 31248 h 35026"/>
                  <a:gd name="connsiteX48" fmla="*/ 6065 w 36096"/>
                  <a:gd name="connsiteY48" fmla="*/ 32756 h 35026"/>
                  <a:gd name="connsiteX49" fmla="*/ 8335 w 36096"/>
                  <a:gd name="connsiteY49" fmla="*/ 34118 h 35026"/>
                  <a:gd name="connsiteX50" fmla="*/ 10605 w 36096"/>
                  <a:gd name="connsiteY50" fmla="*/ 35026 h 35026"/>
                  <a:gd name="connsiteX51" fmla="*/ 11821 w 36096"/>
                  <a:gd name="connsiteY51" fmla="*/ 33356 h 35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096" h="35026">
                    <a:moveTo>
                      <a:pt x="11854" y="33356"/>
                    </a:moveTo>
                    <a:lnTo>
                      <a:pt x="18681" y="29269"/>
                    </a:lnTo>
                    <a:lnTo>
                      <a:pt x="23675" y="25329"/>
                    </a:lnTo>
                    <a:lnTo>
                      <a:pt x="21859" y="28215"/>
                    </a:lnTo>
                    <a:lnTo>
                      <a:pt x="25037" y="28215"/>
                    </a:lnTo>
                    <a:lnTo>
                      <a:pt x="28669" y="26399"/>
                    </a:lnTo>
                    <a:lnTo>
                      <a:pt x="30794" y="23967"/>
                    </a:lnTo>
                    <a:lnTo>
                      <a:pt x="36096" y="23967"/>
                    </a:lnTo>
                    <a:lnTo>
                      <a:pt x="36096" y="19426"/>
                    </a:lnTo>
                    <a:lnTo>
                      <a:pt x="33518" y="14724"/>
                    </a:lnTo>
                    <a:lnTo>
                      <a:pt x="31848" y="12146"/>
                    </a:lnTo>
                    <a:lnTo>
                      <a:pt x="31085" y="14870"/>
                    </a:lnTo>
                    <a:lnTo>
                      <a:pt x="29107" y="17140"/>
                    </a:lnTo>
                    <a:lnTo>
                      <a:pt x="28962" y="18048"/>
                    </a:lnTo>
                    <a:lnTo>
                      <a:pt x="27291" y="16686"/>
                    </a:lnTo>
                    <a:lnTo>
                      <a:pt x="23951" y="16686"/>
                    </a:lnTo>
                    <a:lnTo>
                      <a:pt x="24713" y="14562"/>
                    </a:lnTo>
                    <a:lnTo>
                      <a:pt x="24713" y="5157"/>
                    </a:lnTo>
                    <a:lnTo>
                      <a:pt x="27891" y="5157"/>
                    </a:lnTo>
                    <a:cubicBezTo>
                      <a:pt x="27891" y="5157"/>
                      <a:pt x="25621" y="3178"/>
                      <a:pt x="25313" y="2724"/>
                    </a:cubicBezTo>
                    <a:cubicBezTo>
                      <a:pt x="25005" y="2270"/>
                      <a:pt x="22280" y="0"/>
                      <a:pt x="21372" y="0"/>
                    </a:cubicBezTo>
                    <a:cubicBezTo>
                      <a:pt x="20464" y="0"/>
                      <a:pt x="15162" y="1362"/>
                      <a:pt x="15162" y="1362"/>
                    </a:cubicBezTo>
                    <a:lnTo>
                      <a:pt x="12583" y="2270"/>
                    </a:lnTo>
                    <a:lnTo>
                      <a:pt x="9097" y="2578"/>
                    </a:lnTo>
                    <a:lnTo>
                      <a:pt x="5919" y="5157"/>
                    </a:lnTo>
                    <a:lnTo>
                      <a:pt x="3486" y="6973"/>
                    </a:lnTo>
                    <a:lnTo>
                      <a:pt x="2270" y="7573"/>
                    </a:lnTo>
                    <a:lnTo>
                      <a:pt x="2270" y="10459"/>
                    </a:lnTo>
                    <a:cubicBezTo>
                      <a:pt x="2270" y="11367"/>
                      <a:pt x="2124" y="13346"/>
                      <a:pt x="2270" y="13946"/>
                    </a:cubicBezTo>
                    <a:cubicBezTo>
                      <a:pt x="2416" y="14545"/>
                      <a:pt x="2206" y="17286"/>
                      <a:pt x="2206" y="17286"/>
                    </a:cubicBezTo>
                    <a:lnTo>
                      <a:pt x="2206" y="24259"/>
                    </a:lnTo>
                    <a:lnTo>
                      <a:pt x="762" y="27145"/>
                    </a:lnTo>
                    <a:lnTo>
                      <a:pt x="0" y="29269"/>
                    </a:lnTo>
                    <a:lnTo>
                      <a:pt x="0" y="35026"/>
                    </a:lnTo>
                    <a:lnTo>
                      <a:pt x="3795" y="35026"/>
                    </a:lnTo>
                    <a:lnTo>
                      <a:pt x="2886" y="34118"/>
                    </a:lnTo>
                    <a:lnTo>
                      <a:pt x="1670" y="32302"/>
                    </a:lnTo>
                    <a:lnTo>
                      <a:pt x="2724" y="29869"/>
                    </a:lnTo>
                    <a:lnTo>
                      <a:pt x="5303" y="27145"/>
                    </a:lnTo>
                    <a:lnTo>
                      <a:pt x="8335" y="25329"/>
                    </a:lnTo>
                    <a:lnTo>
                      <a:pt x="13184" y="21534"/>
                    </a:lnTo>
                    <a:lnTo>
                      <a:pt x="17432" y="20026"/>
                    </a:lnTo>
                    <a:lnTo>
                      <a:pt x="14853" y="22378"/>
                    </a:lnTo>
                    <a:lnTo>
                      <a:pt x="11367" y="24275"/>
                    </a:lnTo>
                    <a:lnTo>
                      <a:pt x="8643" y="26399"/>
                    </a:lnTo>
                    <a:lnTo>
                      <a:pt x="6519" y="27761"/>
                    </a:lnTo>
                    <a:lnTo>
                      <a:pt x="5465" y="29269"/>
                    </a:lnTo>
                    <a:lnTo>
                      <a:pt x="5465" y="31248"/>
                    </a:lnTo>
                    <a:lnTo>
                      <a:pt x="6065" y="32756"/>
                    </a:lnTo>
                    <a:lnTo>
                      <a:pt x="8335" y="34118"/>
                    </a:lnTo>
                    <a:lnTo>
                      <a:pt x="10605" y="35026"/>
                    </a:lnTo>
                    <a:lnTo>
                      <a:pt x="11821" y="3335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51" name="Freeform: Shape 1250">
                <a:extLst>
                  <a:ext uri="{FF2B5EF4-FFF2-40B4-BE49-F238E27FC236}">
                    <a16:creationId xmlns:a16="http://schemas.microsoft.com/office/drawing/2014/main" id="{AC921F46-77F5-BE6A-AE05-92195871A609}"/>
                  </a:ext>
                </a:extLst>
              </p:cNvPr>
              <p:cNvSpPr/>
              <p:nvPr/>
            </p:nvSpPr>
            <p:spPr>
              <a:xfrm>
                <a:off x="8763323" y="2131600"/>
                <a:ext cx="3940" cy="6972"/>
              </a:xfrm>
              <a:custGeom>
                <a:avLst/>
                <a:gdLst>
                  <a:gd name="connsiteX0" fmla="*/ 2432 w 3940"/>
                  <a:gd name="connsiteY0" fmla="*/ 0 h 6972"/>
                  <a:gd name="connsiteX1" fmla="*/ 0 w 3940"/>
                  <a:gd name="connsiteY1" fmla="*/ 2578 h 6972"/>
                  <a:gd name="connsiteX2" fmla="*/ 0 w 3940"/>
                  <a:gd name="connsiteY2" fmla="*/ 6973 h 6972"/>
                  <a:gd name="connsiteX3" fmla="*/ 2432 w 3940"/>
                  <a:gd name="connsiteY3" fmla="*/ 5902 h 6972"/>
                  <a:gd name="connsiteX4" fmla="*/ 3940 w 3940"/>
                  <a:gd name="connsiteY4" fmla="*/ 4394 h 6972"/>
                  <a:gd name="connsiteX5" fmla="*/ 2432 w 3940"/>
                  <a:gd name="connsiteY5" fmla="*/ 0 h 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0" h="6972">
                    <a:moveTo>
                      <a:pt x="2432" y="0"/>
                    </a:moveTo>
                    <a:lnTo>
                      <a:pt x="0" y="2578"/>
                    </a:lnTo>
                    <a:lnTo>
                      <a:pt x="0" y="6973"/>
                    </a:lnTo>
                    <a:lnTo>
                      <a:pt x="2432" y="5902"/>
                    </a:lnTo>
                    <a:lnTo>
                      <a:pt x="3940" y="4394"/>
                    </a:lnTo>
                    <a:lnTo>
                      <a:pt x="2432"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52" name="Freeform: Shape 1251">
                <a:extLst>
                  <a:ext uri="{FF2B5EF4-FFF2-40B4-BE49-F238E27FC236}">
                    <a16:creationId xmlns:a16="http://schemas.microsoft.com/office/drawing/2014/main" id="{C9F6C395-9DC5-5FBE-53C7-AF42C699ECE7}"/>
                  </a:ext>
                </a:extLst>
              </p:cNvPr>
              <p:cNvSpPr/>
              <p:nvPr/>
            </p:nvSpPr>
            <p:spPr>
              <a:xfrm>
                <a:off x="8678288" y="2379133"/>
                <a:ext cx="5756" cy="8480"/>
              </a:xfrm>
              <a:custGeom>
                <a:avLst/>
                <a:gdLst>
                  <a:gd name="connsiteX0" fmla="*/ 5757 w 5756"/>
                  <a:gd name="connsiteY0" fmla="*/ 1362 h 8480"/>
                  <a:gd name="connsiteX1" fmla="*/ 5757 w 5756"/>
                  <a:gd name="connsiteY1" fmla="*/ 8481 h 8480"/>
                  <a:gd name="connsiteX2" fmla="*/ 2578 w 5756"/>
                  <a:gd name="connsiteY2" fmla="*/ 7735 h 8480"/>
                  <a:gd name="connsiteX3" fmla="*/ 0 w 5756"/>
                  <a:gd name="connsiteY3" fmla="*/ 6373 h 8480"/>
                  <a:gd name="connsiteX4" fmla="*/ 0 w 5756"/>
                  <a:gd name="connsiteY4" fmla="*/ 3940 h 8480"/>
                  <a:gd name="connsiteX5" fmla="*/ 1054 w 5756"/>
                  <a:gd name="connsiteY5" fmla="*/ 1362 h 8480"/>
                  <a:gd name="connsiteX6" fmla="*/ 5757 w 5756"/>
                  <a:gd name="connsiteY6" fmla="*/ 0 h 8480"/>
                  <a:gd name="connsiteX7" fmla="*/ 5757 w 5756"/>
                  <a:gd name="connsiteY7" fmla="*/ 1362 h 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56" h="8480">
                    <a:moveTo>
                      <a:pt x="5757" y="1362"/>
                    </a:moveTo>
                    <a:lnTo>
                      <a:pt x="5757" y="8481"/>
                    </a:lnTo>
                    <a:lnTo>
                      <a:pt x="2578" y="7735"/>
                    </a:lnTo>
                    <a:lnTo>
                      <a:pt x="0" y="6373"/>
                    </a:lnTo>
                    <a:lnTo>
                      <a:pt x="0" y="3940"/>
                    </a:lnTo>
                    <a:lnTo>
                      <a:pt x="1054" y="1362"/>
                    </a:lnTo>
                    <a:lnTo>
                      <a:pt x="5757" y="0"/>
                    </a:lnTo>
                    <a:lnTo>
                      <a:pt x="5757" y="136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53" name="Freeform: Shape 1252">
                <a:extLst>
                  <a:ext uri="{FF2B5EF4-FFF2-40B4-BE49-F238E27FC236}">
                    <a16:creationId xmlns:a16="http://schemas.microsoft.com/office/drawing/2014/main" id="{BD258559-F5F3-5F32-B77F-7EA9F76BF6C1}"/>
                  </a:ext>
                </a:extLst>
              </p:cNvPr>
              <p:cNvSpPr/>
              <p:nvPr/>
            </p:nvSpPr>
            <p:spPr>
              <a:xfrm>
                <a:off x="8289012" y="2383819"/>
                <a:ext cx="43798" cy="46847"/>
              </a:xfrm>
              <a:custGeom>
                <a:avLst/>
                <a:gdLst>
                  <a:gd name="connsiteX0" fmla="*/ 13346 w 43798"/>
                  <a:gd name="connsiteY0" fmla="*/ 45631 h 46847"/>
                  <a:gd name="connsiteX1" fmla="*/ 21988 w 43798"/>
                  <a:gd name="connsiteY1" fmla="*/ 41837 h 46847"/>
                  <a:gd name="connsiteX2" fmla="*/ 26837 w 43798"/>
                  <a:gd name="connsiteY2" fmla="*/ 39404 h 46847"/>
                  <a:gd name="connsiteX3" fmla="*/ 30323 w 43798"/>
                  <a:gd name="connsiteY3" fmla="*/ 36372 h 46847"/>
                  <a:gd name="connsiteX4" fmla="*/ 33502 w 43798"/>
                  <a:gd name="connsiteY4" fmla="*/ 29999 h 46847"/>
                  <a:gd name="connsiteX5" fmla="*/ 34264 w 43798"/>
                  <a:gd name="connsiteY5" fmla="*/ 27729 h 46847"/>
                  <a:gd name="connsiteX6" fmla="*/ 36988 w 43798"/>
                  <a:gd name="connsiteY6" fmla="*/ 24551 h 46847"/>
                  <a:gd name="connsiteX7" fmla="*/ 40020 w 43798"/>
                  <a:gd name="connsiteY7" fmla="*/ 21826 h 46847"/>
                  <a:gd name="connsiteX8" fmla="*/ 42599 w 43798"/>
                  <a:gd name="connsiteY8" fmla="*/ 20610 h 46847"/>
                  <a:gd name="connsiteX9" fmla="*/ 42599 w 43798"/>
                  <a:gd name="connsiteY9" fmla="*/ 24859 h 46847"/>
                  <a:gd name="connsiteX10" fmla="*/ 41383 w 43798"/>
                  <a:gd name="connsiteY10" fmla="*/ 27291 h 46847"/>
                  <a:gd name="connsiteX11" fmla="*/ 38496 w 43798"/>
                  <a:gd name="connsiteY11" fmla="*/ 30923 h 46847"/>
                  <a:gd name="connsiteX12" fmla="*/ 36518 w 43798"/>
                  <a:gd name="connsiteY12" fmla="*/ 33129 h 46847"/>
                  <a:gd name="connsiteX13" fmla="*/ 37118 w 43798"/>
                  <a:gd name="connsiteY13" fmla="*/ 33956 h 46847"/>
                  <a:gd name="connsiteX14" fmla="*/ 40458 w 43798"/>
                  <a:gd name="connsiteY14" fmla="*/ 31069 h 46847"/>
                  <a:gd name="connsiteX15" fmla="*/ 42583 w 43798"/>
                  <a:gd name="connsiteY15" fmla="*/ 26529 h 46847"/>
                  <a:gd name="connsiteX16" fmla="*/ 43799 w 43798"/>
                  <a:gd name="connsiteY16" fmla="*/ 22135 h 46847"/>
                  <a:gd name="connsiteX17" fmla="*/ 43199 w 43798"/>
                  <a:gd name="connsiteY17" fmla="*/ 18956 h 46847"/>
                  <a:gd name="connsiteX18" fmla="*/ 40929 w 43798"/>
                  <a:gd name="connsiteY18" fmla="*/ 14870 h 46847"/>
                  <a:gd name="connsiteX19" fmla="*/ 38950 w 43798"/>
                  <a:gd name="connsiteY19" fmla="*/ 13200 h 46847"/>
                  <a:gd name="connsiteX20" fmla="*/ 36064 w 43798"/>
                  <a:gd name="connsiteY20" fmla="*/ 13200 h 46847"/>
                  <a:gd name="connsiteX21" fmla="*/ 36064 w 43798"/>
                  <a:gd name="connsiteY21" fmla="*/ 11075 h 46847"/>
                  <a:gd name="connsiteX22" fmla="*/ 28556 w 43798"/>
                  <a:gd name="connsiteY22" fmla="*/ 6373 h 46847"/>
                  <a:gd name="connsiteX23" fmla="*/ 23788 w 43798"/>
                  <a:gd name="connsiteY23" fmla="*/ 1670 h 46847"/>
                  <a:gd name="connsiteX24" fmla="*/ 21210 w 43798"/>
                  <a:gd name="connsiteY24" fmla="*/ 0 h 46847"/>
                  <a:gd name="connsiteX25" fmla="*/ 18323 w 43798"/>
                  <a:gd name="connsiteY25" fmla="*/ 0 h 46847"/>
                  <a:gd name="connsiteX26" fmla="*/ 13329 w 43798"/>
                  <a:gd name="connsiteY26" fmla="*/ 908 h 46847"/>
                  <a:gd name="connsiteX27" fmla="*/ 9697 w 43798"/>
                  <a:gd name="connsiteY27" fmla="*/ 3178 h 46847"/>
                  <a:gd name="connsiteX28" fmla="*/ 6811 w 43798"/>
                  <a:gd name="connsiteY28" fmla="*/ 5903 h 46847"/>
                  <a:gd name="connsiteX29" fmla="*/ 4086 w 43798"/>
                  <a:gd name="connsiteY29" fmla="*/ 9843 h 46847"/>
                  <a:gd name="connsiteX30" fmla="*/ 1654 w 43798"/>
                  <a:gd name="connsiteY30" fmla="*/ 14237 h 46847"/>
                  <a:gd name="connsiteX31" fmla="*/ 600 w 43798"/>
                  <a:gd name="connsiteY31" fmla="*/ 19540 h 46847"/>
                  <a:gd name="connsiteX32" fmla="*/ 0 w 43798"/>
                  <a:gd name="connsiteY32" fmla="*/ 23788 h 46847"/>
                  <a:gd name="connsiteX33" fmla="*/ 0 w 43798"/>
                  <a:gd name="connsiteY33" fmla="*/ 36826 h 46847"/>
                  <a:gd name="connsiteX34" fmla="*/ 2124 w 43798"/>
                  <a:gd name="connsiteY34" fmla="*/ 39258 h 46847"/>
                  <a:gd name="connsiteX35" fmla="*/ 4556 w 43798"/>
                  <a:gd name="connsiteY35" fmla="*/ 41837 h 46847"/>
                  <a:gd name="connsiteX36" fmla="*/ 6827 w 43798"/>
                  <a:gd name="connsiteY36" fmla="*/ 43961 h 46847"/>
                  <a:gd name="connsiteX37" fmla="*/ 7281 w 43798"/>
                  <a:gd name="connsiteY37" fmla="*/ 45631 h 46847"/>
                  <a:gd name="connsiteX38" fmla="*/ 5611 w 43798"/>
                  <a:gd name="connsiteY38" fmla="*/ 45631 h 46847"/>
                  <a:gd name="connsiteX39" fmla="*/ 9405 w 43798"/>
                  <a:gd name="connsiteY39" fmla="*/ 46847 h 46847"/>
                  <a:gd name="connsiteX40" fmla="*/ 9859 w 43798"/>
                  <a:gd name="connsiteY40" fmla="*/ 44723 h 46847"/>
                  <a:gd name="connsiteX41" fmla="*/ 10913 w 43798"/>
                  <a:gd name="connsiteY41" fmla="*/ 46085 h 46847"/>
                  <a:gd name="connsiteX42" fmla="*/ 13346 w 43798"/>
                  <a:gd name="connsiteY42" fmla="*/ 45631 h 46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798" h="46847">
                    <a:moveTo>
                      <a:pt x="13346" y="45631"/>
                    </a:moveTo>
                    <a:lnTo>
                      <a:pt x="21988" y="41837"/>
                    </a:lnTo>
                    <a:lnTo>
                      <a:pt x="26837" y="39404"/>
                    </a:lnTo>
                    <a:lnTo>
                      <a:pt x="30323" y="36372"/>
                    </a:lnTo>
                    <a:lnTo>
                      <a:pt x="33502" y="29999"/>
                    </a:lnTo>
                    <a:lnTo>
                      <a:pt x="34264" y="27729"/>
                    </a:lnTo>
                    <a:lnTo>
                      <a:pt x="36988" y="24551"/>
                    </a:lnTo>
                    <a:lnTo>
                      <a:pt x="40020" y="21826"/>
                    </a:lnTo>
                    <a:lnTo>
                      <a:pt x="42599" y="20610"/>
                    </a:lnTo>
                    <a:lnTo>
                      <a:pt x="42599" y="24859"/>
                    </a:lnTo>
                    <a:cubicBezTo>
                      <a:pt x="42599" y="24859"/>
                      <a:pt x="41999" y="26367"/>
                      <a:pt x="41383" y="27291"/>
                    </a:cubicBezTo>
                    <a:cubicBezTo>
                      <a:pt x="40782" y="28199"/>
                      <a:pt x="38496" y="30923"/>
                      <a:pt x="38496" y="30923"/>
                    </a:cubicBezTo>
                    <a:lnTo>
                      <a:pt x="36518" y="33129"/>
                    </a:lnTo>
                    <a:lnTo>
                      <a:pt x="37118" y="33956"/>
                    </a:lnTo>
                    <a:lnTo>
                      <a:pt x="40458" y="31069"/>
                    </a:lnTo>
                    <a:lnTo>
                      <a:pt x="42583" y="26529"/>
                    </a:lnTo>
                    <a:lnTo>
                      <a:pt x="43799" y="22135"/>
                    </a:lnTo>
                    <a:lnTo>
                      <a:pt x="43199" y="18956"/>
                    </a:lnTo>
                    <a:lnTo>
                      <a:pt x="40929" y="14870"/>
                    </a:lnTo>
                    <a:lnTo>
                      <a:pt x="38950" y="13200"/>
                    </a:lnTo>
                    <a:lnTo>
                      <a:pt x="36064" y="13200"/>
                    </a:lnTo>
                    <a:lnTo>
                      <a:pt x="36064" y="11075"/>
                    </a:lnTo>
                    <a:lnTo>
                      <a:pt x="28556" y="6373"/>
                    </a:lnTo>
                    <a:lnTo>
                      <a:pt x="23788" y="1670"/>
                    </a:lnTo>
                    <a:lnTo>
                      <a:pt x="21210" y="0"/>
                    </a:lnTo>
                    <a:lnTo>
                      <a:pt x="18323" y="0"/>
                    </a:lnTo>
                    <a:lnTo>
                      <a:pt x="13329" y="908"/>
                    </a:lnTo>
                    <a:lnTo>
                      <a:pt x="9697" y="3178"/>
                    </a:lnTo>
                    <a:lnTo>
                      <a:pt x="6811" y="5903"/>
                    </a:lnTo>
                    <a:lnTo>
                      <a:pt x="4086" y="9843"/>
                    </a:lnTo>
                    <a:lnTo>
                      <a:pt x="1654" y="14237"/>
                    </a:lnTo>
                    <a:lnTo>
                      <a:pt x="600" y="19540"/>
                    </a:lnTo>
                    <a:lnTo>
                      <a:pt x="0" y="23788"/>
                    </a:lnTo>
                    <a:lnTo>
                      <a:pt x="0" y="36826"/>
                    </a:lnTo>
                    <a:lnTo>
                      <a:pt x="2124" y="39258"/>
                    </a:lnTo>
                    <a:lnTo>
                      <a:pt x="4556" y="41837"/>
                    </a:lnTo>
                    <a:lnTo>
                      <a:pt x="6827" y="43961"/>
                    </a:lnTo>
                    <a:lnTo>
                      <a:pt x="7281" y="45631"/>
                    </a:lnTo>
                    <a:lnTo>
                      <a:pt x="5611" y="45631"/>
                    </a:lnTo>
                    <a:lnTo>
                      <a:pt x="9405" y="46847"/>
                    </a:lnTo>
                    <a:lnTo>
                      <a:pt x="9859" y="44723"/>
                    </a:lnTo>
                    <a:lnTo>
                      <a:pt x="10913" y="46085"/>
                    </a:lnTo>
                    <a:lnTo>
                      <a:pt x="13346" y="4563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1011" name="Freeform: Shape 1010">
              <a:extLst>
                <a:ext uri="{FF2B5EF4-FFF2-40B4-BE49-F238E27FC236}">
                  <a16:creationId xmlns:a16="http://schemas.microsoft.com/office/drawing/2014/main" id="{0DBA9AE4-FE82-9BF4-F807-32C5CE00F2DF}"/>
                </a:ext>
              </a:extLst>
            </p:cNvPr>
            <p:cNvSpPr/>
            <p:nvPr/>
          </p:nvSpPr>
          <p:spPr>
            <a:xfrm>
              <a:off x="8090767" y="3264118"/>
              <a:ext cx="778933" cy="426871"/>
            </a:xfrm>
            <a:custGeom>
              <a:avLst/>
              <a:gdLst>
                <a:gd name="connsiteX0" fmla="*/ 249804 w 844370"/>
                <a:gd name="connsiteY0" fmla="*/ 322953 h 462732"/>
                <a:gd name="connsiteX1" fmla="*/ 241907 w 844370"/>
                <a:gd name="connsiteY1" fmla="*/ 325742 h 462732"/>
                <a:gd name="connsiteX2" fmla="*/ 228156 w 844370"/>
                <a:gd name="connsiteY2" fmla="*/ 329602 h 462732"/>
                <a:gd name="connsiteX3" fmla="*/ 219513 w 844370"/>
                <a:gd name="connsiteY3" fmla="*/ 332212 h 462732"/>
                <a:gd name="connsiteX4" fmla="*/ 213481 w 844370"/>
                <a:gd name="connsiteY4" fmla="*/ 334028 h 462732"/>
                <a:gd name="connsiteX5" fmla="*/ 206881 w 844370"/>
                <a:gd name="connsiteY5" fmla="*/ 336185 h 462732"/>
                <a:gd name="connsiteX6" fmla="*/ 197329 w 844370"/>
                <a:gd name="connsiteY6" fmla="*/ 338569 h 462732"/>
                <a:gd name="connsiteX7" fmla="*/ 196649 w 844370"/>
                <a:gd name="connsiteY7" fmla="*/ 340158 h 462732"/>
                <a:gd name="connsiteX8" fmla="*/ 196194 w 844370"/>
                <a:gd name="connsiteY8" fmla="*/ 344358 h 462732"/>
                <a:gd name="connsiteX9" fmla="*/ 196194 w 844370"/>
                <a:gd name="connsiteY9" fmla="*/ 434972 h 462732"/>
                <a:gd name="connsiteX10" fmla="*/ 196081 w 844370"/>
                <a:gd name="connsiteY10" fmla="*/ 443842 h 462732"/>
                <a:gd name="connsiteX11" fmla="*/ 195968 w 844370"/>
                <a:gd name="connsiteY11" fmla="*/ 444977 h 462732"/>
                <a:gd name="connsiteX12" fmla="*/ 191200 w 844370"/>
                <a:gd name="connsiteY12" fmla="*/ 444750 h 462732"/>
                <a:gd name="connsiteX13" fmla="*/ 189270 w 844370"/>
                <a:gd name="connsiteY13" fmla="*/ 445917 h 462732"/>
                <a:gd name="connsiteX14" fmla="*/ 185978 w 844370"/>
                <a:gd name="connsiteY14" fmla="*/ 445917 h 462732"/>
                <a:gd name="connsiteX15" fmla="*/ 181097 w 844370"/>
                <a:gd name="connsiteY15" fmla="*/ 438847 h 462732"/>
                <a:gd name="connsiteX16" fmla="*/ 175747 w 844370"/>
                <a:gd name="connsiteY16" fmla="*/ 429977 h 462732"/>
                <a:gd name="connsiteX17" fmla="*/ 174838 w 844370"/>
                <a:gd name="connsiteY17" fmla="*/ 426296 h 462732"/>
                <a:gd name="connsiteX18" fmla="*/ 172795 w 844370"/>
                <a:gd name="connsiteY18" fmla="*/ 423848 h 462732"/>
                <a:gd name="connsiteX19" fmla="*/ 168141 w 844370"/>
                <a:gd name="connsiteY19" fmla="*/ 420669 h 462732"/>
                <a:gd name="connsiteX20" fmla="*/ 165190 w 844370"/>
                <a:gd name="connsiteY20" fmla="*/ 417832 h 462732"/>
                <a:gd name="connsiteX21" fmla="*/ 161785 w 844370"/>
                <a:gd name="connsiteY21" fmla="*/ 415902 h 462732"/>
                <a:gd name="connsiteX22" fmla="*/ 158947 w 844370"/>
                <a:gd name="connsiteY22" fmla="*/ 414199 h 462732"/>
                <a:gd name="connsiteX23" fmla="*/ 154974 w 844370"/>
                <a:gd name="connsiteY23" fmla="*/ 414199 h 462732"/>
                <a:gd name="connsiteX24" fmla="*/ 150660 w 844370"/>
                <a:gd name="connsiteY24" fmla="*/ 414653 h 462732"/>
                <a:gd name="connsiteX25" fmla="*/ 146234 w 844370"/>
                <a:gd name="connsiteY25" fmla="*/ 415334 h 462732"/>
                <a:gd name="connsiteX26" fmla="*/ 141126 w 844370"/>
                <a:gd name="connsiteY26" fmla="*/ 417377 h 462732"/>
                <a:gd name="connsiteX27" fmla="*/ 137153 w 844370"/>
                <a:gd name="connsiteY27" fmla="*/ 419534 h 462732"/>
                <a:gd name="connsiteX28" fmla="*/ 132726 w 844370"/>
                <a:gd name="connsiteY28" fmla="*/ 420896 h 462732"/>
                <a:gd name="connsiteX29" fmla="*/ 128299 w 844370"/>
                <a:gd name="connsiteY29" fmla="*/ 425096 h 462732"/>
                <a:gd name="connsiteX30" fmla="*/ 124326 w 844370"/>
                <a:gd name="connsiteY30" fmla="*/ 427707 h 462732"/>
                <a:gd name="connsiteX31" fmla="*/ 123986 w 844370"/>
                <a:gd name="connsiteY31" fmla="*/ 425437 h 462732"/>
                <a:gd name="connsiteX32" fmla="*/ 123078 w 844370"/>
                <a:gd name="connsiteY32" fmla="*/ 423394 h 462732"/>
                <a:gd name="connsiteX33" fmla="*/ 122851 w 844370"/>
                <a:gd name="connsiteY33" fmla="*/ 420556 h 462732"/>
                <a:gd name="connsiteX34" fmla="*/ 123532 w 844370"/>
                <a:gd name="connsiteY34" fmla="*/ 418399 h 462732"/>
                <a:gd name="connsiteX35" fmla="*/ 125462 w 844370"/>
                <a:gd name="connsiteY35" fmla="*/ 416129 h 462732"/>
                <a:gd name="connsiteX36" fmla="*/ 126710 w 844370"/>
                <a:gd name="connsiteY36" fmla="*/ 413859 h 462732"/>
                <a:gd name="connsiteX37" fmla="*/ 127732 w 844370"/>
                <a:gd name="connsiteY37" fmla="*/ 411475 h 462732"/>
                <a:gd name="connsiteX38" fmla="*/ 128186 w 844370"/>
                <a:gd name="connsiteY38" fmla="*/ 408524 h 462732"/>
                <a:gd name="connsiteX39" fmla="*/ 125721 w 844370"/>
                <a:gd name="connsiteY39" fmla="*/ 404470 h 462732"/>
                <a:gd name="connsiteX40" fmla="*/ 128672 w 844370"/>
                <a:gd name="connsiteY40" fmla="*/ 407648 h 462732"/>
                <a:gd name="connsiteX41" fmla="*/ 128672 w 844370"/>
                <a:gd name="connsiteY41" fmla="*/ 406205 h 462732"/>
                <a:gd name="connsiteX42" fmla="*/ 128672 w 844370"/>
                <a:gd name="connsiteY42" fmla="*/ 404454 h 462732"/>
                <a:gd name="connsiteX43" fmla="*/ 127618 w 844370"/>
                <a:gd name="connsiteY43" fmla="*/ 403691 h 462732"/>
                <a:gd name="connsiteX44" fmla="*/ 126483 w 844370"/>
                <a:gd name="connsiteY44" fmla="*/ 403383 h 462732"/>
                <a:gd name="connsiteX45" fmla="*/ 126110 w 844370"/>
                <a:gd name="connsiteY45" fmla="*/ 401713 h 462732"/>
                <a:gd name="connsiteX46" fmla="*/ 123986 w 844370"/>
                <a:gd name="connsiteY46" fmla="*/ 401340 h 462732"/>
                <a:gd name="connsiteX47" fmla="*/ 122543 w 844370"/>
                <a:gd name="connsiteY47" fmla="*/ 401421 h 462732"/>
                <a:gd name="connsiteX48" fmla="*/ 120953 w 844370"/>
                <a:gd name="connsiteY48" fmla="*/ 401421 h 462732"/>
                <a:gd name="connsiteX49" fmla="*/ 119964 w 844370"/>
                <a:gd name="connsiteY49" fmla="*/ 402329 h 462732"/>
                <a:gd name="connsiteX50" fmla="*/ 118975 w 844370"/>
                <a:gd name="connsiteY50" fmla="*/ 401956 h 462732"/>
                <a:gd name="connsiteX51" fmla="*/ 118375 w 844370"/>
                <a:gd name="connsiteY51" fmla="*/ 400740 h 462732"/>
                <a:gd name="connsiteX52" fmla="*/ 116932 w 844370"/>
                <a:gd name="connsiteY52" fmla="*/ 400367 h 462732"/>
                <a:gd name="connsiteX53" fmla="*/ 114808 w 844370"/>
                <a:gd name="connsiteY53" fmla="*/ 400448 h 462732"/>
                <a:gd name="connsiteX54" fmla="*/ 113137 w 844370"/>
                <a:gd name="connsiteY54" fmla="*/ 401275 h 462732"/>
                <a:gd name="connsiteX55" fmla="*/ 111321 w 844370"/>
                <a:gd name="connsiteY55" fmla="*/ 400675 h 462732"/>
                <a:gd name="connsiteX56" fmla="*/ 110867 w 844370"/>
                <a:gd name="connsiteY56" fmla="*/ 399394 h 462732"/>
                <a:gd name="connsiteX57" fmla="*/ 110105 w 844370"/>
                <a:gd name="connsiteY57" fmla="*/ 398405 h 462732"/>
                <a:gd name="connsiteX58" fmla="*/ 109651 w 844370"/>
                <a:gd name="connsiteY58" fmla="*/ 397497 h 462732"/>
                <a:gd name="connsiteX59" fmla="*/ 109116 w 844370"/>
                <a:gd name="connsiteY59" fmla="*/ 395989 h 462732"/>
                <a:gd name="connsiteX60" fmla="*/ 108127 w 844370"/>
                <a:gd name="connsiteY60" fmla="*/ 394935 h 462732"/>
                <a:gd name="connsiteX61" fmla="*/ 107527 w 844370"/>
                <a:gd name="connsiteY61" fmla="*/ 394027 h 462732"/>
                <a:gd name="connsiteX62" fmla="*/ 107154 w 844370"/>
                <a:gd name="connsiteY62" fmla="*/ 392584 h 462732"/>
                <a:gd name="connsiteX63" fmla="*/ 106327 w 844370"/>
                <a:gd name="connsiteY63" fmla="*/ 391449 h 462732"/>
                <a:gd name="connsiteX64" fmla="*/ 105046 w 844370"/>
                <a:gd name="connsiteY64" fmla="*/ 391303 h 462732"/>
                <a:gd name="connsiteX65" fmla="*/ 103830 w 844370"/>
                <a:gd name="connsiteY65" fmla="*/ 392211 h 462732"/>
                <a:gd name="connsiteX66" fmla="*/ 102387 w 844370"/>
                <a:gd name="connsiteY66" fmla="*/ 392292 h 462732"/>
                <a:gd name="connsiteX67" fmla="*/ 99662 w 844370"/>
                <a:gd name="connsiteY67" fmla="*/ 392065 h 462732"/>
                <a:gd name="connsiteX68" fmla="*/ 99127 w 844370"/>
                <a:gd name="connsiteY68" fmla="*/ 390784 h 462732"/>
                <a:gd name="connsiteX69" fmla="*/ 98900 w 844370"/>
                <a:gd name="connsiteY69" fmla="*/ 389032 h 462732"/>
                <a:gd name="connsiteX70" fmla="*/ 99354 w 844370"/>
                <a:gd name="connsiteY70" fmla="*/ 387670 h 462732"/>
                <a:gd name="connsiteX71" fmla="*/ 99954 w 844370"/>
                <a:gd name="connsiteY71" fmla="*/ 384103 h 462732"/>
                <a:gd name="connsiteX72" fmla="*/ 98673 w 844370"/>
                <a:gd name="connsiteY72" fmla="*/ 380989 h 462732"/>
                <a:gd name="connsiteX73" fmla="*/ 95949 w 844370"/>
                <a:gd name="connsiteY73" fmla="*/ 377584 h 462732"/>
                <a:gd name="connsiteX74" fmla="*/ 94359 w 844370"/>
                <a:gd name="connsiteY74" fmla="*/ 375460 h 462732"/>
                <a:gd name="connsiteX75" fmla="*/ 93370 w 844370"/>
                <a:gd name="connsiteY75" fmla="*/ 372654 h 462732"/>
                <a:gd name="connsiteX76" fmla="*/ 93224 w 844370"/>
                <a:gd name="connsiteY76" fmla="*/ 370676 h 462732"/>
                <a:gd name="connsiteX77" fmla="*/ 91943 w 844370"/>
                <a:gd name="connsiteY77" fmla="*/ 369006 h 462732"/>
                <a:gd name="connsiteX78" fmla="*/ 90500 w 844370"/>
                <a:gd name="connsiteY78" fmla="*/ 367790 h 462732"/>
                <a:gd name="connsiteX79" fmla="*/ 90419 w 844370"/>
                <a:gd name="connsiteY79" fmla="*/ 365747 h 462732"/>
                <a:gd name="connsiteX80" fmla="*/ 90046 w 844370"/>
                <a:gd name="connsiteY80" fmla="*/ 363476 h 462732"/>
                <a:gd name="connsiteX81" fmla="*/ 88830 w 844370"/>
                <a:gd name="connsiteY81" fmla="*/ 361044 h 462732"/>
                <a:gd name="connsiteX82" fmla="*/ 86398 w 844370"/>
                <a:gd name="connsiteY82" fmla="*/ 359763 h 462732"/>
                <a:gd name="connsiteX83" fmla="*/ 83511 w 844370"/>
                <a:gd name="connsiteY83" fmla="*/ 359390 h 462732"/>
                <a:gd name="connsiteX84" fmla="*/ 79717 w 844370"/>
                <a:gd name="connsiteY84" fmla="*/ 359536 h 462732"/>
                <a:gd name="connsiteX85" fmla="*/ 77965 w 844370"/>
                <a:gd name="connsiteY85" fmla="*/ 358255 h 462732"/>
                <a:gd name="connsiteX86" fmla="*/ 76749 w 844370"/>
                <a:gd name="connsiteY86" fmla="*/ 356277 h 462732"/>
                <a:gd name="connsiteX87" fmla="*/ 76603 w 844370"/>
                <a:gd name="connsiteY87" fmla="*/ 353163 h 462732"/>
                <a:gd name="connsiteX88" fmla="*/ 76603 w 844370"/>
                <a:gd name="connsiteY88" fmla="*/ 352109 h 462732"/>
                <a:gd name="connsiteX89" fmla="*/ 77511 w 844370"/>
                <a:gd name="connsiteY89" fmla="*/ 351882 h 462732"/>
                <a:gd name="connsiteX90" fmla="*/ 78111 w 844370"/>
                <a:gd name="connsiteY90" fmla="*/ 351120 h 462732"/>
                <a:gd name="connsiteX91" fmla="*/ 78711 w 844370"/>
                <a:gd name="connsiteY91" fmla="*/ 350066 h 462732"/>
                <a:gd name="connsiteX92" fmla="*/ 81209 w 844370"/>
                <a:gd name="connsiteY92" fmla="*/ 349985 h 462732"/>
                <a:gd name="connsiteX93" fmla="*/ 82798 w 844370"/>
                <a:gd name="connsiteY93" fmla="*/ 350358 h 462732"/>
                <a:gd name="connsiteX94" fmla="*/ 84014 w 844370"/>
                <a:gd name="connsiteY94" fmla="*/ 350812 h 462732"/>
                <a:gd name="connsiteX95" fmla="*/ 84549 w 844370"/>
                <a:gd name="connsiteY95" fmla="*/ 350131 h 462732"/>
                <a:gd name="connsiteX96" fmla="*/ 85457 w 844370"/>
                <a:gd name="connsiteY96" fmla="*/ 350893 h 462732"/>
                <a:gd name="connsiteX97" fmla="*/ 86446 w 844370"/>
                <a:gd name="connsiteY97" fmla="*/ 350293 h 462732"/>
                <a:gd name="connsiteX98" fmla="*/ 87500 w 844370"/>
                <a:gd name="connsiteY98" fmla="*/ 350893 h 462732"/>
                <a:gd name="connsiteX99" fmla="*/ 88716 w 844370"/>
                <a:gd name="connsiteY99" fmla="*/ 350585 h 462732"/>
                <a:gd name="connsiteX100" fmla="*/ 89317 w 844370"/>
                <a:gd name="connsiteY100" fmla="*/ 349677 h 462732"/>
                <a:gd name="connsiteX101" fmla="*/ 90370 w 844370"/>
                <a:gd name="connsiteY101" fmla="*/ 350439 h 462732"/>
                <a:gd name="connsiteX102" fmla="*/ 91587 w 844370"/>
                <a:gd name="connsiteY102" fmla="*/ 351039 h 462732"/>
                <a:gd name="connsiteX103" fmla="*/ 91733 w 844370"/>
                <a:gd name="connsiteY103" fmla="*/ 352028 h 462732"/>
                <a:gd name="connsiteX104" fmla="*/ 93176 w 844370"/>
                <a:gd name="connsiteY104" fmla="*/ 352028 h 462732"/>
                <a:gd name="connsiteX105" fmla="*/ 93322 w 844370"/>
                <a:gd name="connsiteY105" fmla="*/ 353163 h 462732"/>
                <a:gd name="connsiteX106" fmla="*/ 94376 w 844370"/>
                <a:gd name="connsiteY106" fmla="*/ 354071 h 462732"/>
                <a:gd name="connsiteX107" fmla="*/ 96046 w 844370"/>
                <a:gd name="connsiteY107" fmla="*/ 354444 h 462732"/>
                <a:gd name="connsiteX108" fmla="*/ 97327 w 844370"/>
                <a:gd name="connsiteY108" fmla="*/ 354444 h 462732"/>
                <a:gd name="connsiteX109" fmla="*/ 98316 w 844370"/>
                <a:gd name="connsiteY109" fmla="*/ 353617 h 462732"/>
                <a:gd name="connsiteX110" fmla="*/ 98997 w 844370"/>
                <a:gd name="connsiteY110" fmla="*/ 352936 h 462732"/>
                <a:gd name="connsiteX111" fmla="*/ 100051 w 844370"/>
                <a:gd name="connsiteY111" fmla="*/ 352563 h 462732"/>
                <a:gd name="connsiteX112" fmla="*/ 101040 w 844370"/>
                <a:gd name="connsiteY112" fmla="*/ 353471 h 462732"/>
                <a:gd name="connsiteX113" fmla="*/ 102094 w 844370"/>
                <a:gd name="connsiteY113" fmla="*/ 353925 h 462732"/>
                <a:gd name="connsiteX114" fmla="*/ 103538 w 844370"/>
                <a:gd name="connsiteY114" fmla="*/ 353698 h 462732"/>
                <a:gd name="connsiteX115" fmla="*/ 104365 w 844370"/>
                <a:gd name="connsiteY115" fmla="*/ 353325 h 462732"/>
                <a:gd name="connsiteX116" fmla="*/ 104446 w 844370"/>
                <a:gd name="connsiteY116" fmla="*/ 352271 h 462732"/>
                <a:gd name="connsiteX117" fmla="*/ 103003 w 844370"/>
                <a:gd name="connsiteY117" fmla="*/ 351136 h 462732"/>
                <a:gd name="connsiteX118" fmla="*/ 100343 w 844370"/>
                <a:gd name="connsiteY118" fmla="*/ 350909 h 462732"/>
                <a:gd name="connsiteX119" fmla="*/ 98592 w 844370"/>
                <a:gd name="connsiteY119" fmla="*/ 351136 h 462732"/>
                <a:gd name="connsiteX120" fmla="*/ 98673 w 844370"/>
                <a:gd name="connsiteY120" fmla="*/ 349239 h 462732"/>
                <a:gd name="connsiteX121" fmla="*/ 97457 w 844370"/>
                <a:gd name="connsiteY121" fmla="*/ 347958 h 462732"/>
                <a:gd name="connsiteX122" fmla="*/ 96549 w 844370"/>
                <a:gd name="connsiteY122" fmla="*/ 346288 h 462732"/>
                <a:gd name="connsiteX123" fmla="*/ 95268 w 844370"/>
                <a:gd name="connsiteY123" fmla="*/ 345153 h 462732"/>
                <a:gd name="connsiteX124" fmla="*/ 94214 w 844370"/>
                <a:gd name="connsiteY124" fmla="*/ 344017 h 462732"/>
                <a:gd name="connsiteX125" fmla="*/ 92235 w 844370"/>
                <a:gd name="connsiteY125" fmla="*/ 343336 h 462732"/>
                <a:gd name="connsiteX126" fmla="*/ 91781 w 844370"/>
                <a:gd name="connsiteY126" fmla="*/ 342201 h 462732"/>
                <a:gd name="connsiteX127" fmla="*/ 93370 w 844370"/>
                <a:gd name="connsiteY127" fmla="*/ 340612 h 462732"/>
                <a:gd name="connsiteX128" fmla="*/ 94878 w 844370"/>
                <a:gd name="connsiteY128" fmla="*/ 339477 h 462732"/>
                <a:gd name="connsiteX129" fmla="*/ 96614 w 844370"/>
                <a:gd name="connsiteY129" fmla="*/ 339558 h 462732"/>
                <a:gd name="connsiteX130" fmla="*/ 98284 w 844370"/>
                <a:gd name="connsiteY130" fmla="*/ 338650 h 462732"/>
                <a:gd name="connsiteX131" fmla="*/ 98284 w 844370"/>
                <a:gd name="connsiteY131" fmla="*/ 335310 h 462732"/>
                <a:gd name="connsiteX132" fmla="*/ 98657 w 844370"/>
                <a:gd name="connsiteY132" fmla="*/ 333639 h 462732"/>
                <a:gd name="connsiteX133" fmla="*/ 99419 w 844370"/>
                <a:gd name="connsiteY133" fmla="*/ 331434 h 462732"/>
                <a:gd name="connsiteX134" fmla="*/ 100635 w 844370"/>
                <a:gd name="connsiteY134" fmla="*/ 330153 h 462732"/>
                <a:gd name="connsiteX135" fmla="*/ 101235 w 844370"/>
                <a:gd name="connsiteY135" fmla="*/ 329245 h 462732"/>
                <a:gd name="connsiteX136" fmla="*/ 101916 w 844370"/>
                <a:gd name="connsiteY136" fmla="*/ 328110 h 462732"/>
                <a:gd name="connsiteX137" fmla="*/ 102289 w 844370"/>
                <a:gd name="connsiteY137" fmla="*/ 328710 h 462732"/>
                <a:gd name="connsiteX138" fmla="*/ 104267 w 844370"/>
                <a:gd name="connsiteY138" fmla="*/ 328791 h 462732"/>
                <a:gd name="connsiteX139" fmla="*/ 105549 w 844370"/>
                <a:gd name="connsiteY139" fmla="*/ 328645 h 462732"/>
                <a:gd name="connsiteX140" fmla="*/ 107219 w 844370"/>
                <a:gd name="connsiteY140" fmla="*/ 327056 h 462732"/>
                <a:gd name="connsiteX141" fmla="*/ 108662 w 844370"/>
                <a:gd name="connsiteY141" fmla="*/ 325840 h 462732"/>
                <a:gd name="connsiteX142" fmla="*/ 109489 w 844370"/>
                <a:gd name="connsiteY142" fmla="*/ 326521 h 462732"/>
                <a:gd name="connsiteX143" fmla="*/ 110397 w 844370"/>
                <a:gd name="connsiteY143" fmla="*/ 327737 h 462732"/>
                <a:gd name="connsiteX144" fmla="*/ 112894 w 844370"/>
                <a:gd name="connsiteY144" fmla="*/ 327737 h 462732"/>
                <a:gd name="connsiteX145" fmla="*/ 116154 w 844370"/>
                <a:gd name="connsiteY145" fmla="*/ 327656 h 462732"/>
                <a:gd name="connsiteX146" fmla="*/ 118359 w 844370"/>
                <a:gd name="connsiteY146" fmla="*/ 327510 h 462732"/>
                <a:gd name="connsiteX147" fmla="*/ 119640 w 844370"/>
                <a:gd name="connsiteY147" fmla="*/ 327510 h 462732"/>
                <a:gd name="connsiteX148" fmla="*/ 120694 w 844370"/>
                <a:gd name="connsiteY148" fmla="*/ 326683 h 462732"/>
                <a:gd name="connsiteX149" fmla="*/ 124034 w 844370"/>
                <a:gd name="connsiteY149" fmla="*/ 326537 h 462732"/>
                <a:gd name="connsiteX150" fmla="*/ 125397 w 844370"/>
                <a:gd name="connsiteY150" fmla="*/ 327980 h 462732"/>
                <a:gd name="connsiteX151" fmla="*/ 126386 w 844370"/>
                <a:gd name="connsiteY151" fmla="*/ 328742 h 462732"/>
                <a:gd name="connsiteX152" fmla="*/ 127375 w 844370"/>
                <a:gd name="connsiteY152" fmla="*/ 327461 h 462732"/>
                <a:gd name="connsiteX153" fmla="*/ 127521 w 844370"/>
                <a:gd name="connsiteY153" fmla="*/ 328515 h 462732"/>
                <a:gd name="connsiteX154" fmla="*/ 128964 w 844370"/>
                <a:gd name="connsiteY154" fmla="*/ 329342 h 462732"/>
                <a:gd name="connsiteX155" fmla="*/ 130099 w 844370"/>
                <a:gd name="connsiteY155" fmla="*/ 329569 h 462732"/>
                <a:gd name="connsiteX156" fmla="*/ 130926 w 844370"/>
                <a:gd name="connsiteY156" fmla="*/ 329488 h 462732"/>
                <a:gd name="connsiteX157" fmla="*/ 131072 w 844370"/>
                <a:gd name="connsiteY157" fmla="*/ 328434 h 462732"/>
                <a:gd name="connsiteX158" fmla="*/ 131672 w 844370"/>
                <a:gd name="connsiteY158" fmla="*/ 329488 h 462732"/>
                <a:gd name="connsiteX159" fmla="*/ 132888 w 844370"/>
                <a:gd name="connsiteY159" fmla="*/ 329261 h 462732"/>
                <a:gd name="connsiteX160" fmla="*/ 132888 w 844370"/>
                <a:gd name="connsiteY160" fmla="*/ 328126 h 462732"/>
                <a:gd name="connsiteX161" fmla="*/ 131899 w 844370"/>
                <a:gd name="connsiteY161" fmla="*/ 327299 h 462732"/>
                <a:gd name="connsiteX162" fmla="*/ 131818 w 844370"/>
                <a:gd name="connsiteY162" fmla="*/ 326310 h 462732"/>
                <a:gd name="connsiteX163" fmla="*/ 132807 w 844370"/>
                <a:gd name="connsiteY163" fmla="*/ 326910 h 462732"/>
                <a:gd name="connsiteX164" fmla="*/ 133342 w 844370"/>
                <a:gd name="connsiteY164" fmla="*/ 327283 h 462732"/>
                <a:gd name="connsiteX165" fmla="*/ 133423 w 844370"/>
                <a:gd name="connsiteY165" fmla="*/ 329261 h 462732"/>
                <a:gd name="connsiteX166" fmla="*/ 134866 w 844370"/>
                <a:gd name="connsiteY166" fmla="*/ 329407 h 462732"/>
                <a:gd name="connsiteX167" fmla="*/ 136310 w 844370"/>
                <a:gd name="connsiteY167" fmla="*/ 330169 h 462732"/>
                <a:gd name="connsiteX168" fmla="*/ 138207 w 844370"/>
                <a:gd name="connsiteY168" fmla="*/ 329261 h 462732"/>
                <a:gd name="connsiteX169" fmla="*/ 139650 w 844370"/>
                <a:gd name="connsiteY169" fmla="*/ 330088 h 462732"/>
                <a:gd name="connsiteX170" fmla="*/ 147531 w 844370"/>
                <a:gd name="connsiteY170" fmla="*/ 330007 h 462732"/>
                <a:gd name="connsiteX171" fmla="*/ 147677 w 844370"/>
                <a:gd name="connsiteY171" fmla="*/ 329099 h 462732"/>
                <a:gd name="connsiteX172" fmla="*/ 146315 w 844370"/>
                <a:gd name="connsiteY172" fmla="*/ 329018 h 462732"/>
                <a:gd name="connsiteX173" fmla="*/ 145407 w 844370"/>
                <a:gd name="connsiteY173" fmla="*/ 328418 h 462732"/>
                <a:gd name="connsiteX174" fmla="*/ 142829 w 844370"/>
                <a:gd name="connsiteY174" fmla="*/ 328645 h 462732"/>
                <a:gd name="connsiteX175" fmla="*/ 141158 w 844370"/>
                <a:gd name="connsiteY175" fmla="*/ 329018 h 462732"/>
                <a:gd name="connsiteX176" fmla="*/ 139942 w 844370"/>
                <a:gd name="connsiteY176" fmla="*/ 328937 h 462732"/>
                <a:gd name="connsiteX177" fmla="*/ 139342 w 844370"/>
                <a:gd name="connsiteY177" fmla="*/ 327883 h 462732"/>
                <a:gd name="connsiteX178" fmla="*/ 136618 w 844370"/>
                <a:gd name="connsiteY178" fmla="*/ 327656 h 462732"/>
                <a:gd name="connsiteX179" fmla="*/ 136245 w 844370"/>
                <a:gd name="connsiteY179" fmla="*/ 328791 h 462732"/>
                <a:gd name="connsiteX180" fmla="*/ 135710 w 844370"/>
                <a:gd name="connsiteY180" fmla="*/ 327202 h 462732"/>
                <a:gd name="connsiteX181" fmla="*/ 134429 w 844370"/>
                <a:gd name="connsiteY181" fmla="*/ 326521 h 462732"/>
                <a:gd name="connsiteX182" fmla="*/ 133521 w 844370"/>
                <a:gd name="connsiteY182" fmla="*/ 325158 h 462732"/>
                <a:gd name="connsiteX183" fmla="*/ 130342 w 844370"/>
                <a:gd name="connsiteY183" fmla="*/ 324850 h 462732"/>
                <a:gd name="connsiteX184" fmla="*/ 129061 w 844370"/>
                <a:gd name="connsiteY184" fmla="*/ 324023 h 462732"/>
                <a:gd name="connsiteX185" fmla="*/ 128915 w 844370"/>
                <a:gd name="connsiteY185" fmla="*/ 322969 h 462732"/>
                <a:gd name="connsiteX186" fmla="*/ 127926 w 844370"/>
                <a:gd name="connsiteY186" fmla="*/ 321915 h 462732"/>
                <a:gd name="connsiteX187" fmla="*/ 127926 w 844370"/>
                <a:gd name="connsiteY187" fmla="*/ 320245 h 462732"/>
                <a:gd name="connsiteX188" fmla="*/ 129742 w 844370"/>
                <a:gd name="connsiteY188" fmla="*/ 319564 h 462732"/>
                <a:gd name="connsiteX189" fmla="*/ 130569 w 844370"/>
                <a:gd name="connsiteY189" fmla="*/ 318056 h 462732"/>
                <a:gd name="connsiteX190" fmla="*/ 132466 w 844370"/>
                <a:gd name="connsiteY190" fmla="*/ 315786 h 462732"/>
                <a:gd name="connsiteX191" fmla="*/ 133456 w 844370"/>
                <a:gd name="connsiteY191" fmla="*/ 313970 h 462732"/>
                <a:gd name="connsiteX192" fmla="*/ 134364 w 844370"/>
                <a:gd name="connsiteY192" fmla="*/ 311926 h 462732"/>
                <a:gd name="connsiteX193" fmla="*/ 135726 w 844370"/>
                <a:gd name="connsiteY193" fmla="*/ 310564 h 462732"/>
                <a:gd name="connsiteX194" fmla="*/ 135872 w 844370"/>
                <a:gd name="connsiteY194" fmla="*/ 308132 h 462732"/>
                <a:gd name="connsiteX195" fmla="*/ 136472 w 844370"/>
                <a:gd name="connsiteY195" fmla="*/ 305554 h 462732"/>
                <a:gd name="connsiteX196" fmla="*/ 137299 w 844370"/>
                <a:gd name="connsiteY196" fmla="*/ 303429 h 462732"/>
                <a:gd name="connsiteX197" fmla="*/ 137380 w 844370"/>
                <a:gd name="connsiteY197" fmla="*/ 301159 h 462732"/>
                <a:gd name="connsiteX198" fmla="*/ 136926 w 844370"/>
                <a:gd name="connsiteY198" fmla="*/ 299262 h 462732"/>
                <a:gd name="connsiteX199" fmla="*/ 136326 w 844370"/>
                <a:gd name="connsiteY199" fmla="*/ 300316 h 462732"/>
                <a:gd name="connsiteX200" fmla="*/ 135564 w 844370"/>
                <a:gd name="connsiteY200" fmla="*/ 302440 h 462732"/>
                <a:gd name="connsiteX201" fmla="*/ 134056 w 844370"/>
                <a:gd name="connsiteY201" fmla="*/ 303121 h 462732"/>
                <a:gd name="connsiteX202" fmla="*/ 133521 w 844370"/>
                <a:gd name="connsiteY202" fmla="*/ 301078 h 462732"/>
                <a:gd name="connsiteX203" fmla="*/ 134737 w 844370"/>
                <a:gd name="connsiteY203" fmla="*/ 299635 h 462732"/>
                <a:gd name="connsiteX204" fmla="*/ 136326 w 844370"/>
                <a:gd name="connsiteY204" fmla="*/ 298808 h 462732"/>
                <a:gd name="connsiteX205" fmla="*/ 136472 w 844370"/>
                <a:gd name="connsiteY205" fmla="*/ 298046 h 462732"/>
                <a:gd name="connsiteX206" fmla="*/ 135564 w 844370"/>
                <a:gd name="connsiteY206" fmla="*/ 297057 h 462732"/>
                <a:gd name="connsiteX207" fmla="*/ 132985 w 844370"/>
                <a:gd name="connsiteY207" fmla="*/ 298192 h 462732"/>
                <a:gd name="connsiteX208" fmla="*/ 135029 w 844370"/>
                <a:gd name="connsiteY208" fmla="*/ 296684 h 462732"/>
                <a:gd name="connsiteX209" fmla="*/ 134575 w 844370"/>
                <a:gd name="connsiteY209" fmla="*/ 295921 h 462732"/>
                <a:gd name="connsiteX210" fmla="*/ 135791 w 844370"/>
                <a:gd name="connsiteY210" fmla="*/ 294868 h 462732"/>
                <a:gd name="connsiteX211" fmla="*/ 134656 w 844370"/>
                <a:gd name="connsiteY211" fmla="*/ 293586 h 462732"/>
                <a:gd name="connsiteX212" fmla="*/ 136018 w 844370"/>
                <a:gd name="connsiteY212" fmla="*/ 293132 h 462732"/>
                <a:gd name="connsiteX213" fmla="*/ 136099 w 844370"/>
                <a:gd name="connsiteY213" fmla="*/ 292305 h 462732"/>
                <a:gd name="connsiteX214" fmla="*/ 136926 w 844370"/>
                <a:gd name="connsiteY214" fmla="*/ 291543 h 462732"/>
                <a:gd name="connsiteX215" fmla="*/ 137007 w 844370"/>
                <a:gd name="connsiteY215" fmla="*/ 290035 h 462732"/>
                <a:gd name="connsiteX216" fmla="*/ 135272 w 844370"/>
                <a:gd name="connsiteY216" fmla="*/ 290570 h 462732"/>
                <a:gd name="connsiteX217" fmla="*/ 134364 w 844370"/>
                <a:gd name="connsiteY217" fmla="*/ 289208 h 462732"/>
                <a:gd name="connsiteX218" fmla="*/ 134283 w 844370"/>
                <a:gd name="connsiteY218" fmla="*/ 287619 h 462732"/>
                <a:gd name="connsiteX219" fmla="*/ 134818 w 844370"/>
                <a:gd name="connsiteY219" fmla="*/ 287019 h 462732"/>
                <a:gd name="connsiteX220" fmla="*/ 134364 w 844370"/>
                <a:gd name="connsiteY220" fmla="*/ 285803 h 462732"/>
                <a:gd name="connsiteX221" fmla="*/ 134137 w 844370"/>
                <a:gd name="connsiteY221" fmla="*/ 284749 h 462732"/>
                <a:gd name="connsiteX222" fmla="*/ 133602 w 844370"/>
                <a:gd name="connsiteY222" fmla="*/ 285349 h 462732"/>
                <a:gd name="connsiteX223" fmla="*/ 132466 w 844370"/>
                <a:gd name="connsiteY223" fmla="*/ 285203 h 462732"/>
                <a:gd name="connsiteX224" fmla="*/ 130796 w 844370"/>
                <a:gd name="connsiteY224" fmla="*/ 283695 h 462732"/>
                <a:gd name="connsiteX225" fmla="*/ 129970 w 844370"/>
                <a:gd name="connsiteY225" fmla="*/ 284149 h 462732"/>
                <a:gd name="connsiteX226" fmla="*/ 129434 w 844370"/>
                <a:gd name="connsiteY226" fmla="*/ 285657 h 462732"/>
                <a:gd name="connsiteX227" fmla="*/ 127991 w 844370"/>
                <a:gd name="connsiteY227" fmla="*/ 284068 h 462732"/>
                <a:gd name="connsiteX228" fmla="*/ 128818 w 844370"/>
                <a:gd name="connsiteY228" fmla="*/ 282706 h 462732"/>
                <a:gd name="connsiteX229" fmla="*/ 128737 w 844370"/>
                <a:gd name="connsiteY229" fmla="*/ 282333 h 462732"/>
                <a:gd name="connsiteX230" fmla="*/ 127829 w 844370"/>
                <a:gd name="connsiteY230" fmla="*/ 282479 h 462732"/>
                <a:gd name="connsiteX231" fmla="*/ 127229 w 844370"/>
                <a:gd name="connsiteY231" fmla="*/ 283241 h 462732"/>
                <a:gd name="connsiteX232" fmla="*/ 126548 w 844370"/>
                <a:gd name="connsiteY232" fmla="*/ 282641 h 462732"/>
                <a:gd name="connsiteX233" fmla="*/ 124115 w 844370"/>
                <a:gd name="connsiteY233" fmla="*/ 282868 h 462732"/>
                <a:gd name="connsiteX234" fmla="*/ 122299 w 844370"/>
                <a:gd name="connsiteY234" fmla="*/ 284376 h 462732"/>
                <a:gd name="connsiteX235" fmla="*/ 120937 w 844370"/>
                <a:gd name="connsiteY235" fmla="*/ 283322 h 462732"/>
                <a:gd name="connsiteX236" fmla="*/ 120402 w 844370"/>
                <a:gd name="connsiteY236" fmla="*/ 284084 h 462732"/>
                <a:gd name="connsiteX237" fmla="*/ 120256 w 844370"/>
                <a:gd name="connsiteY237" fmla="*/ 286435 h 462732"/>
                <a:gd name="connsiteX238" fmla="*/ 119040 w 844370"/>
                <a:gd name="connsiteY238" fmla="*/ 287424 h 462732"/>
                <a:gd name="connsiteX239" fmla="*/ 116381 w 844370"/>
                <a:gd name="connsiteY239" fmla="*/ 287116 h 462732"/>
                <a:gd name="connsiteX240" fmla="*/ 114337 w 844370"/>
                <a:gd name="connsiteY240" fmla="*/ 286127 h 462732"/>
                <a:gd name="connsiteX241" fmla="*/ 112213 w 844370"/>
                <a:gd name="connsiteY241" fmla="*/ 285219 h 462732"/>
                <a:gd name="connsiteX242" fmla="*/ 111451 w 844370"/>
                <a:gd name="connsiteY242" fmla="*/ 283403 h 462732"/>
                <a:gd name="connsiteX243" fmla="*/ 110543 w 844370"/>
                <a:gd name="connsiteY243" fmla="*/ 283484 h 462732"/>
                <a:gd name="connsiteX244" fmla="*/ 108646 w 844370"/>
                <a:gd name="connsiteY244" fmla="*/ 282884 h 462732"/>
                <a:gd name="connsiteX245" fmla="*/ 107657 w 844370"/>
                <a:gd name="connsiteY245" fmla="*/ 282884 h 462732"/>
                <a:gd name="connsiteX246" fmla="*/ 107511 w 844370"/>
                <a:gd name="connsiteY246" fmla="*/ 284327 h 462732"/>
                <a:gd name="connsiteX247" fmla="*/ 107819 w 844370"/>
                <a:gd name="connsiteY247" fmla="*/ 285835 h 462732"/>
                <a:gd name="connsiteX248" fmla="*/ 108419 w 844370"/>
                <a:gd name="connsiteY248" fmla="*/ 287343 h 462732"/>
                <a:gd name="connsiteX249" fmla="*/ 108046 w 844370"/>
                <a:gd name="connsiteY249" fmla="*/ 288705 h 462732"/>
                <a:gd name="connsiteX250" fmla="*/ 107511 w 844370"/>
                <a:gd name="connsiteY250" fmla="*/ 287424 h 462732"/>
                <a:gd name="connsiteX251" fmla="*/ 106521 w 844370"/>
                <a:gd name="connsiteY251" fmla="*/ 285219 h 462732"/>
                <a:gd name="connsiteX252" fmla="*/ 106294 w 844370"/>
                <a:gd name="connsiteY252" fmla="*/ 282868 h 462732"/>
                <a:gd name="connsiteX253" fmla="*/ 107121 w 844370"/>
                <a:gd name="connsiteY253" fmla="*/ 282495 h 462732"/>
                <a:gd name="connsiteX254" fmla="*/ 107203 w 844370"/>
                <a:gd name="connsiteY254" fmla="*/ 281814 h 462732"/>
                <a:gd name="connsiteX255" fmla="*/ 106148 w 844370"/>
                <a:gd name="connsiteY255" fmla="*/ 281587 h 462732"/>
                <a:gd name="connsiteX256" fmla="*/ 106229 w 844370"/>
                <a:gd name="connsiteY256" fmla="*/ 279608 h 462732"/>
                <a:gd name="connsiteX257" fmla="*/ 105467 w 844370"/>
                <a:gd name="connsiteY257" fmla="*/ 279689 h 462732"/>
                <a:gd name="connsiteX258" fmla="*/ 105321 w 844370"/>
                <a:gd name="connsiteY258" fmla="*/ 281814 h 462732"/>
                <a:gd name="connsiteX259" fmla="*/ 104267 w 844370"/>
                <a:gd name="connsiteY259" fmla="*/ 281895 h 462732"/>
                <a:gd name="connsiteX260" fmla="*/ 103813 w 844370"/>
                <a:gd name="connsiteY260" fmla="*/ 279316 h 462732"/>
                <a:gd name="connsiteX261" fmla="*/ 101770 w 844370"/>
                <a:gd name="connsiteY261" fmla="*/ 279771 h 462732"/>
                <a:gd name="connsiteX262" fmla="*/ 99792 w 844370"/>
                <a:gd name="connsiteY262" fmla="*/ 279852 h 462732"/>
                <a:gd name="connsiteX263" fmla="*/ 98576 w 844370"/>
                <a:gd name="connsiteY263" fmla="*/ 278944 h 462732"/>
                <a:gd name="connsiteX264" fmla="*/ 96370 w 844370"/>
                <a:gd name="connsiteY264" fmla="*/ 278944 h 462732"/>
                <a:gd name="connsiteX265" fmla="*/ 95316 w 844370"/>
                <a:gd name="connsiteY265" fmla="*/ 280695 h 462732"/>
                <a:gd name="connsiteX266" fmla="*/ 94781 w 844370"/>
                <a:gd name="connsiteY266" fmla="*/ 281749 h 462732"/>
                <a:gd name="connsiteX267" fmla="*/ 93646 w 844370"/>
                <a:gd name="connsiteY267" fmla="*/ 282057 h 462732"/>
                <a:gd name="connsiteX268" fmla="*/ 91441 w 844370"/>
                <a:gd name="connsiteY268" fmla="*/ 281911 h 462732"/>
                <a:gd name="connsiteX269" fmla="*/ 89771 w 844370"/>
                <a:gd name="connsiteY269" fmla="*/ 281230 h 462732"/>
                <a:gd name="connsiteX270" fmla="*/ 88408 w 844370"/>
                <a:gd name="connsiteY270" fmla="*/ 282673 h 462732"/>
                <a:gd name="connsiteX271" fmla="*/ 87727 w 844370"/>
                <a:gd name="connsiteY271" fmla="*/ 284262 h 462732"/>
                <a:gd name="connsiteX272" fmla="*/ 86057 w 844370"/>
                <a:gd name="connsiteY272" fmla="*/ 283662 h 462732"/>
                <a:gd name="connsiteX273" fmla="*/ 85230 w 844370"/>
                <a:gd name="connsiteY273" fmla="*/ 284344 h 462732"/>
                <a:gd name="connsiteX274" fmla="*/ 84403 w 844370"/>
                <a:gd name="connsiteY274" fmla="*/ 285397 h 462732"/>
                <a:gd name="connsiteX275" fmla="*/ 83803 w 844370"/>
                <a:gd name="connsiteY275" fmla="*/ 286841 h 462732"/>
                <a:gd name="connsiteX276" fmla="*/ 82976 w 844370"/>
                <a:gd name="connsiteY276" fmla="*/ 285933 h 462732"/>
                <a:gd name="connsiteX277" fmla="*/ 82522 w 844370"/>
                <a:gd name="connsiteY277" fmla="*/ 286695 h 462732"/>
                <a:gd name="connsiteX278" fmla="*/ 81922 w 844370"/>
                <a:gd name="connsiteY278" fmla="*/ 286241 h 462732"/>
                <a:gd name="connsiteX279" fmla="*/ 81695 w 844370"/>
                <a:gd name="connsiteY279" fmla="*/ 285187 h 462732"/>
                <a:gd name="connsiteX280" fmla="*/ 80868 w 844370"/>
                <a:gd name="connsiteY280" fmla="*/ 285333 h 462732"/>
                <a:gd name="connsiteX281" fmla="*/ 80641 w 844370"/>
                <a:gd name="connsiteY281" fmla="*/ 287068 h 462732"/>
                <a:gd name="connsiteX282" fmla="*/ 80041 w 844370"/>
                <a:gd name="connsiteY282" fmla="*/ 286987 h 462732"/>
                <a:gd name="connsiteX283" fmla="*/ 79441 w 844370"/>
                <a:gd name="connsiteY283" fmla="*/ 286160 h 462732"/>
                <a:gd name="connsiteX284" fmla="*/ 78079 w 844370"/>
                <a:gd name="connsiteY284" fmla="*/ 286468 h 462732"/>
                <a:gd name="connsiteX285" fmla="*/ 77706 w 844370"/>
                <a:gd name="connsiteY285" fmla="*/ 289646 h 462732"/>
                <a:gd name="connsiteX286" fmla="*/ 76490 w 844370"/>
                <a:gd name="connsiteY286" fmla="*/ 289954 h 462732"/>
                <a:gd name="connsiteX287" fmla="*/ 76409 w 844370"/>
                <a:gd name="connsiteY287" fmla="*/ 288138 h 462732"/>
                <a:gd name="connsiteX288" fmla="*/ 75501 w 844370"/>
                <a:gd name="connsiteY288" fmla="*/ 288511 h 462732"/>
                <a:gd name="connsiteX289" fmla="*/ 73457 w 844370"/>
                <a:gd name="connsiteY289" fmla="*/ 290781 h 462732"/>
                <a:gd name="connsiteX290" fmla="*/ 72857 w 844370"/>
                <a:gd name="connsiteY290" fmla="*/ 292597 h 462732"/>
                <a:gd name="connsiteX291" fmla="*/ 70279 w 844370"/>
                <a:gd name="connsiteY291" fmla="*/ 293051 h 462732"/>
                <a:gd name="connsiteX292" fmla="*/ 70052 w 844370"/>
                <a:gd name="connsiteY292" fmla="*/ 296165 h 462732"/>
                <a:gd name="connsiteX293" fmla="*/ 68317 w 844370"/>
                <a:gd name="connsiteY293" fmla="*/ 296084 h 462732"/>
                <a:gd name="connsiteX294" fmla="*/ 67101 w 844370"/>
                <a:gd name="connsiteY294" fmla="*/ 294803 h 462732"/>
                <a:gd name="connsiteX295" fmla="*/ 66955 w 844370"/>
                <a:gd name="connsiteY295" fmla="*/ 295711 h 462732"/>
                <a:gd name="connsiteX296" fmla="*/ 67328 w 844370"/>
                <a:gd name="connsiteY296" fmla="*/ 296619 h 462732"/>
                <a:gd name="connsiteX297" fmla="*/ 67247 w 844370"/>
                <a:gd name="connsiteY297" fmla="*/ 297446 h 462732"/>
                <a:gd name="connsiteX298" fmla="*/ 65966 w 844370"/>
                <a:gd name="connsiteY298" fmla="*/ 296619 h 462732"/>
                <a:gd name="connsiteX299" fmla="*/ 64912 w 844370"/>
                <a:gd name="connsiteY299" fmla="*/ 295711 h 462732"/>
                <a:gd name="connsiteX300" fmla="*/ 63549 w 844370"/>
                <a:gd name="connsiteY300" fmla="*/ 296700 h 462732"/>
                <a:gd name="connsiteX301" fmla="*/ 62642 w 844370"/>
                <a:gd name="connsiteY301" fmla="*/ 296019 h 462732"/>
                <a:gd name="connsiteX302" fmla="*/ 60598 w 844370"/>
                <a:gd name="connsiteY302" fmla="*/ 294965 h 462732"/>
                <a:gd name="connsiteX303" fmla="*/ 59917 w 844370"/>
                <a:gd name="connsiteY303" fmla="*/ 295192 h 462732"/>
                <a:gd name="connsiteX304" fmla="*/ 60971 w 844370"/>
                <a:gd name="connsiteY304" fmla="*/ 296635 h 462732"/>
                <a:gd name="connsiteX305" fmla="*/ 61571 w 844370"/>
                <a:gd name="connsiteY305" fmla="*/ 297008 h 462732"/>
                <a:gd name="connsiteX306" fmla="*/ 62398 w 844370"/>
                <a:gd name="connsiteY306" fmla="*/ 299132 h 462732"/>
                <a:gd name="connsiteX307" fmla="*/ 62852 w 844370"/>
                <a:gd name="connsiteY307" fmla="*/ 300121 h 462732"/>
                <a:gd name="connsiteX308" fmla="*/ 61490 w 844370"/>
                <a:gd name="connsiteY308" fmla="*/ 299894 h 462732"/>
                <a:gd name="connsiteX309" fmla="*/ 60436 w 844370"/>
                <a:gd name="connsiteY309" fmla="*/ 297316 h 462732"/>
                <a:gd name="connsiteX310" fmla="*/ 58993 w 844370"/>
                <a:gd name="connsiteY310" fmla="*/ 295954 h 462732"/>
                <a:gd name="connsiteX311" fmla="*/ 57858 w 844370"/>
                <a:gd name="connsiteY311" fmla="*/ 296181 h 462732"/>
                <a:gd name="connsiteX312" fmla="*/ 58231 w 844370"/>
                <a:gd name="connsiteY312" fmla="*/ 297689 h 462732"/>
                <a:gd name="connsiteX313" fmla="*/ 57469 w 844370"/>
                <a:gd name="connsiteY313" fmla="*/ 297608 h 462732"/>
                <a:gd name="connsiteX314" fmla="*/ 57161 w 844370"/>
                <a:gd name="connsiteY314" fmla="*/ 296019 h 462732"/>
                <a:gd name="connsiteX315" fmla="*/ 54501 w 844370"/>
                <a:gd name="connsiteY315" fmla="*/ 295646 h 462732"/>
                <a:gd name="connsiteX316" fmla="*/ 52766 w 844370"/>
                <a:gd name="connsiteY316" fmla="*/ 294657 h 462732"/>
                <a:gd name="connsiteX317" fmla="*/ 52085 w 844370"/>
                <a:gd name="connsiteY317" fmla="*/ 294965 h 462732"/>
                <a:gd name="connsiteX318" fmla="*/ 48339 w 844370"/>
                <a:gd name="connsiteY318" fmla="*/ 293473 h 462732"/>
                <a:gd name="connsiteX319" fmla="*/ 46523 w 844370"/>
                <a:gd name="connsiteY319" fmla="*/ 292257 h 462732"/>
                <a:gd name="connsiteX320" fmla="*/ 43799 w 844370"/>
                <a:gd name="connsiteY320" fmla="*/ 291203 h 462732"/>
                <a:gd name="connsiteX321" fmla="*/ 41821 w 844370"/>
                <a:gd name="connsiteY321" fmla="*/ 290149 h 462732"/>
                <a:gd name="connsiteX322" fmla="*/ 41366 w 844370"/>
                <a:gd name="connsiteY322" fmla="*/ 288170 h 462732"/>
                <a:gd name="connsiteX323" fmla="*/ 42420 w 844370"/>
                <a:gd name="connsiteY323" fmla="*/ 285738 h 462732"/>
                <a:gd name="connsiteX324" fmla="*/ 45761 w 844370"/>
                <a:gd name="connsiteY324" fmla="*/ 285284 h 462732"/>
                <a:gd name="connsiteX325" fmla="*/ 46815 w 844370"/>
                <a:gd name="connsiteY325" fmla="*/ 287862 h 462732"/>
                <a:gd name="connsiteX326" fmla="*/ 50155 w 844370"/>
                <a:gd name="connsiteY326" fmla="*/ 287262 h 462732"/>
                <a:gd name="connsiteX327" fmla="*/ 51972 w 844370"/>
                <a:gd name="connsiteY327" fmla="*/ 285138 h 462732"/>
                <a:gd name="connsiteX328" fmla="*/ 47885 w 844370"/>
                <a:gd name="connsiteY328" fmla="*/ 278619 h 462732"/>
                <a:gd name="connsiteX329" fmla="*/ 45161 w 844370"/>
                <a:gd name="connsiteY329" fmla="*/ 274533 h 462732"/>
                <a:gd name="connsiteX330" fmla="*/ 42583 w 844370"/>
                <a:gd name="connsiteY330" fmla="*/ 268776 h 462732"/>
                <a:gd name="connsiteX331" fmla="*/ 41366 w 844370"/>
                <a:gd name="connsiteY331" fmla="*/ 265744 h 462732"/>
                <a:gd name="connsiteX332" fmla="*/ 39242 w 844370"/>
                <a:gd name="connsiteY332" fmla="*/ 264690 h 462732"/>
                <a:gd name="connsiteX333" fmla="*/ 34702 w 844370"/>
                <a:gd name="connsiteY333" fmla="*/ 256955 h 462732"/>
                <a:gd name="connsiteX334" fmla="*/ 32124 w 844370"/>
                <a:gd name="connsiteY334" fmla="*/ 255285 h 462732"/>
                <a:gd name="connsiteX335" fmla="*/ 25913 w 844370"/>
                <a:gd name="connsiteY335" fmla="*/ 255285 h 462732"/>
                <a:gd name="connsiteX336" fmla="*/ 22881 w 844370"/>
                <a:gd name="connsiteY336" fmla="*/ 254831 h 462732"/>
                <a:gd name="connsiteX337" fmla="*/ 19848 w 844370"/>
                <a:gd name="connsiteY337" fmla="*/ 253160 h 462732"/>
                <a:gd name="connsiteX338" fmla="*/ 18340 w 844370"/>
                <a:gd name="connsiteY338" fmla="*/ 257701 h 462732"/>
                <a:gd name="connsiteX339" fmla="*/ 12730 w 844370"/>
                <a:gd name="connsiteY339" fmla="*/ 253452 h 462732"/>
                <a:gd name="connsiteX340" fmla="*/ 13783 w 844370"/>
                <a:gd name="connsiteY340" fmla="*/ 252398 h 462732"/>
                <a:gd name="connsiteX341" fmla="*/ 11513 w 844370"/>
                <a:gd name="connsiteY341" fmla="*/ 248150 h 462732"/>
                <a:gd name="connsiteX342" fmla="*/ 14091 w 844370"/>
                <a:gd name="connsiteY342" fmla="*/ 246480 h 462732"/>
                <a:gd name="connsiteX343" fmla="*/ 12583 w 844370"/>
                <a:gd name="connsiteY343" fmla="*/ 244663 h 462732"/>
                <a:gd name="connsiteX344" fmla="*/ 12275 w 844370"/>
                <a:gd name="connsiteY344" fmla="*/ 240415 h 462732"/>
                <a:gd name="connsiteX345" fmla="*/ 10459 w 844370"/>
                <a:gd name="connsiteY345" fmla="*/ 239053 h 462732"/>
                <a:gd name="connsiteX346" fmla="*/ 1978 w 844370"/>
                <a:gd name="connsiteY346" fmla="*/ 235258 h 462732"/>
                <a:gd name="connsiteX347" fmla="*/ 0 w 844370"/>
                <a:gd name="connsiteY347" fmla="*/ 233588 h 462732"/>
                <a:gd name="connsiteX348" fmla="*/ 3795 w 844370"/>
                <a:gd name="connsiteY348" fmla="*/ 222821 h 462732"/>
                <a:gd name="connsiteX349" fmla="*/ 5465 w 844370"/>
                <a:gd name="connsiteY349" fmla="*/ 218280 h 462732"/>
                <a:gd name="connsiteX350" fmla="*/ 8189 w 844370"/>
                <a:gd name="connsiteY350" fmla="*/ 217226 h 462732"/>
                <a:gd name="connsiteX351" fmla="*/ 9697 w 844370"/>
                <a:gd name="connsiteY351" fmla="*/ 215410 h 462732"/>
                <a:gd name="connsiteX352" fmla="*/ 11059 w 844370"/>
                <a:gd name="connsiteY352" fmla="*/ 213140 h 462732"/>
                <a:gd name="connsiteX353" fmla="*/ 11059 w 844370"/>
                <a:gd name="connsiteY353" fmla="*/ 210562 h 462732"/>
                <a:gd name="connsiteX354" fmla="*/ 9551 w 844370"/>
                <a:gd name="connsiteY354" fmla="*/ 208437 h 462732"/>
                <a:gd name="connsiteX355" fmla="*/ 7281 w 844370"/>
                <a:gd name="connsiteY355" fmla="*/ 206459 h 462732"/>
                <a:gd name="connsiteX356" fmla="*/ 5773 w 844370"/>
                <a:gd name="connsiteY356" fmla="*/ 205243 h 462732"/>
                <a:gd name="connsiteX357" fmla="*/ 6989 w 844370"/>
                <a:gd name="connsiteY357" fmla="*/ 199032 h 462732"/>
                <a:gd name="connsiteX358" fmla="*/ 7751 w 844370"/>
                <a:gd name="connsiteY358" fmla="*/ 189935 h 462732"/>
                <a:gd name="connsiteX359" fmla="*/ 12146 w 844370"/>
                <a:gd name="connsiteY359" fmla="*/ 188719 h 462732"/>
                <a:gd name="connsiteX360" fmla="*/ 16232 w 844370"/>
                <a:gd name="connsiteY360" fmla="*/ 185087 h 462732"/>
                <a:gd name="connsiteX361" fmla="*/ 16994 w 844370"/>
                <a:gd name="connsiteY361" fmla="*/ 181746 h 462732"/>
                <a:gd name="connsiteX362" fmla="*/ 16994 w 844370"/>
                <a:gd name="connsiteY362" fmla="*/ 180692 h 462732"/>
                <a:gd name="connsiteX363" fmla="*/ 16086 w 844370"/>
                <a:gd name="connsiteY363" fmla="*/ 178876 h 462732"/>
                <a:gd name="connsiteX364" fmla="*/ 17302 w 844370"/>
                <a:gd name="connsiteY364" fmla="*/ 177206 h 462732"/>
                <a:gd name="connsiteX365" fmla="*/ 17448 w 844370"/>
                <a:gd name="connsiteY365" fmla="*/ 173574 h 462732"/>
                <a:gd name="connsiteX366" fmla="*/ 21697 w 844370"/>
                <a:gd name="connsiteY366" fmla="*/ 170687 h 462732"/>
                <a:gd name="connsiteX367" fmla="*/ 23367 w 844370"/>
                <a:gd name="connsiteY367" fmla="*/ 169925 h 462732"/>
                <a:gd name="connsiteX368" fmla="*/ 25637 w 844370"/>
                <a:gd name="connsiteY368" fmla="*/ 173411 h 462732"/>
                <a:gd name="connsiteX369" fmla="*/ 28524 w 844370"/>
                <a:gd name="connsiteY369" fmla="*/ 175390 h 462732"/>
                <a:gd name="connsiteX370" fmla="*/ 32610 w 844370"/>
                <a:gd name="connsiteY370" fmla="*/ 181000 h 462732"/>
                <a:gd name="connsiteX371" fmla="*/ 36096 w 844370"/>
                <a:gd name="connsiteY371" fmla="*/ 184633 h 462732"/>
                <a:gd name="connsiteX372" fmla="*/ 38983 w 844370"/>
                <a:gd name="connsiteY372" fmla="*/ 188881 h 462732"/>
                <a:gd name="connsiteX373" fmla="*/ 40345 w 844370"/>
                <a:gd name="connsiteY373" fmla="*/ 190097 h 462732"/>
                <a:gd name="connsiteX374" fmla="*/ 44139 w 844370"/>
                <a:gd name="connsiteY374" fmla="*/ 189043 h 462732"/>
                <a:gd name="connsiteX375" fmla="*/ 49896 w 844370"/>
                <a:gd name="connsiteY375" fmla="*/ 185103 h 462732"/>
                <a:gd name="connsiteX376" fmla="*/ 47918 w 844370"/>
                <a:gd name="connsiteY376" fmla="*/ 181471 h 462732"/>
                <a:gd name="connsiteX377" fmla="*/ 47317 w 844370"/>
                <a:gd name="connsiteY377" fmla="*/ 178746 h 462732"/>
                <a:gd name="connsiteX378" fmla="*/ 45956 w 844370"/>
                <a:gd name="connsiteY378" fmla="*/ 176314 h 462732"/>
                <a:gd name="connsiteX379" fmla="*/ 45810 w 844370"/>
                <a:gd name="connsiteY379" fmla="*/ 172228 h 462732"/>
                <a:gd name="connsiteX380" fmla="*/ 44756 w 844370"/>
                <a:gd name="connsiteY380" fmla="*/ 165255 h 462732"/>
                <a:gd name="connsiteX381" fmla="*/ 47642 w 844370"/>
                <a:gd name="connsiteY381" fmla="*/ 165109 h 462732"/>
                <a:gd name="connsiteX382" fmla="*/ 49620 w 844370"/>
                <a:gd name="connsiteY382" fmla="*/ 164655 h 462732"/>
                <a:gd name="connsiteX383" fmla="*/ 52799 w 844370"/>
                <a:gd name="connsiteY383" fmla="*/ 162077 h 462732"/>
                <a:gd name="connsiteX384" fmla="*/ 54777 w 844370"/>
                <a:gd name="connsiteY384" fmla="*/ 159498 h 462732"/>
                <a:gd name="connsiteX385" fmla="*/ 58409 w 844370"/>
                <a:gd name="connsiteY385" fmla="*/ 158444 h 462732"/>
                <a:gd name="connsiteX386" fmla="*/ 60842 w 844370"/>
                <a:gd name="connsiteY386" fmla="*/ 157228 h 462732"/>
                <a:gd name="connsiteX387" fmla="*/ 60842 w 844370"/>
                <a:gd name="connsiteY387" fmla="*/ 154196 h 462732"/>
                <a:gd name="connsiteX388" fmla="*/ 58863 w 844370"/>
                <a:gd name="connsiteY388" fmla="*/ 152688 h 462732"/>
                <a:gd name="connsiteX389" fmla="*/ 60842 w 844370"/>
                <a:gd name="connsiteY389" fmla="*/ 148893 h 462732"/>
                <a:gd name="connsiteX390" fmla="*/ 67814 w 844370"/>
                <a:gd name="connsiteY390" fmla="*/ 149039 h 462732"/>
                <a:gd name="connsiteX391" fmla="*/ 70701 w 844370"/>
                <a:gd name="connsiteY391" fmla="*/ 146315 h 462732"/>
                <a:gd name="connsiteX392" fmla="*/ 73279 w 844370"/>
                <a:gd name="connsiteY392" fmla="*/ 144499 h 462732"/>
                <a:gd name="connsiteX393" fmla="*/ 78273 w 844370"/>
                <a:gd name="connsiteY393" fmla="*/ 143137 h 462732"/>
                <a:gd name="connsiteX394" fmla="*/ 79944 w 844370"/>
                <a:gd name="connsiteY394" fmla="*/ 139342 h 462732"/>
                <a:gd name="connsiteX395" fmla="*/ 82214 w 844370"/>
                <a:gd name="connsiteY395" fmla="*/ 138288 h 462732"/>
                <a:gd name="connsiteX396" fmla="*/ 83722 w 844370"/>
                <a:gd name="connsiteY396" fmla="*/ 136164 h 462732"/>
                <a:gd name="connsiteX397" fmla="*/ 83722 w 844370"/>
                <a:gd name="connsiteY397" fmla="*/ 132077 h 462732"/>
                <a:gd name="connsiteX398" fmla="*/ 87809 w 844370"/>
                <a:gd name="connsiteY398" fmla="*/ 132223 h 462732"/>
                <a:gd name="connsiteX399" fmla="*/ 88571 w 844370"/>
                <a:gd name="connsiteY399" fmla="*/ 127229 h 462732"/>
                <a:gd name="connsiteX400" fmla="*/ 90841 w 844370"/>
                <a:gd name="connsiteY400" fmla="*/ 127229 h 462732"/>
                <a:gd name="connsiteX401" fmla="*/ 90841 w 844370"/>
                <a:gd name="connsiteY401" fmla="*/ 128899 h 462732"/>
                <a:gd name="connsiteX402" fmla="*/ 91441 w 844370"/>
                <a:gd name="connsiteY402" fmla="*/ 129661 h 462732"/>
                <a:gd name="connsiteX403" fmla="*/ 93111 w 844370"/>
                <a:gd name="connsiteY403" fmla="*/ 130423 h 462732"/>
                <a:gd name="connsiteX404" fmla="*/ 99030 w 844370"/>
                <a:gd name="connsiteY404" fmla="*/ 130423 h 462732"/>
                <a:gd name="connsiteX405" fmla="*/ 100538 w 844370"/>
                <a:gd name="connsiteY405" fmla="*/ 130569 h 462732"/>
                <a:gd name="connsiteX406" fmla="*/ 100538 w 844370"/>
                <a:gd name="connsiteY406" fmla="*/ 136034 h 462732"/>
                <a:gd name="connsiteX407" fmla="*/ 104332 w 844370"/>
                <a:gd name="connsiteY407" fmla="*/ 136180 h 462732"/>
                <a:gd name="connsiteX408" fmla="*/ 109489 w 844370"/>
                <a:gd name="connsiteY408" fmla="*/ 136180 h 462732"/>
                <a:gd name="connsiteX409" fmla="*/ 109489 w 844370"/>
                <a:gd name="connsiteY409" fmla="*/ 132094 h 462732"/>
                <a:gd name="connsiteX410" fmla="*/ 113738 w 844370"/>
                <a:gd name="connsiteY410" fmla="*/ 130731 h 462732"/>
                <a:gd name="connsiteX411" fmla="*/ 115554 w 844370"/>
                <a:gd name="connsiteY411" fmla="*/ 130878 h 462732"/>
                <a:gd name="connsiteX412" fmla="*/ 117824 w 844370"/>
                <a:gd name="connsiteY412" fmla="*/ 128445 h 462732"/>
                <a:gd name="connsiteX413" fmla="*/ 120402 w 844370"/>
                <a:gd name="connsiteY413" fmla="*/ 128445 h 462732"/>
                <a:gd name="connsiteX414" fmla="*/ 122672 w 844370"/>
                <a:gd name="connsiteY414" fmla="*/ 130261 h 462732"/>
                <a:gd name="connsiteX415" fmla="*/ 124342 w 844370"/>
                <a:gd name="connsiteY415" fmla="*/ 133602 h 462732"/>
                <a:gd name="connsiteX416" fmla="*/ 124942 w 844370"/>
                <a:gd name="connsiteY416" fmla="*/ 136488 h 462732"/>
                <a:gd name="connsiteX417" fmla="*/ 127667 w 844370"/>
                <a:gd name="connsiteY417" fmla="*/ 137088 h 462732"/>
                <a:gd name="connsiteX418" fmla="*/ 131299 w 844370"/>
                <a:gd name="connsiteY418" fmla="*/ 136034 h 462732"/>
                <a:gd name="connsiteX419" fmla="*/ 135548 w 844370"/>
                <a:gd name="connsiteY419" fmla="*/ 135888 h 462732"/>
                <a:gd name="connsiteX420" fmla="*/ 139034 w 844370"/>
                <a:gd name="connsiteY420" fmla="*/ 136196 h 462732"/>
                <a:gd name="connsiteX421" fmla="*/ 143882 w 844370"/>
                <a:gd name="connsiteY421" fmla="*/ 137558 h 462732"/>
                <a:gd name="connsiteX422" fmla="*/ 146915 w 844370"/>
                <a:gd name="connsiteY422" fmla="*/ 139066 h 462732"/>
                <a:gd name="connsiteX423" fmla="*/ 147677 w 844370"/>
                <a:gd name="connsiteY423" fmla="*/ 141499 h 462732"/>
                <a:gd name="connsiteX424" fmla="*/ 147677 w 844370"/>
                <a:gd name="connsiteY424" fmla="*/ 143769 h 462732"/>
                <a:gd name="connsiteX425" fmla="*/ 149347 w 844370"/>
                <a:gd name="connsiteY425" fmla="*/ 145893 h 462732"/>
                <a:gd name="connsiteX426" fmla="*/ 152071 w 844370"/>
                <a:gd name="connsiteY426" fmla="*/ 145439 h 462732"/>
                <a:gd name="connsiteX427" fmla="*/ 155866 w 844370"/>
                <a:gd name="connsiteY427" fmla="*/ 147710 h 462732"/>
                <a:gd name="connsiteX428" fmla="*/ 157844 w 844370"/>
                <a:gd name="connsiteY428" fmla="*/ 149217 h 462732"/>
                <a:gd name="connsiteX429" fmla="*/ 158606 w 844370"/>
                <a:gd name="connsiteY429" fmla="*/ 151342 h 462732"/>
                <a:gd name="connsiteX430" fmla="*/ 159969 w 844370"/>
                <a:gd name="connsiteY430" fmla="*/ 154374 h 462732"/>
                <a:gd name="connsiteX431" fmla="*/ 162239 w 844370"/>
                <a:gd name="connsiteY431" fmla="*/ 155282 h 462732"/>
                <a:gd name="connsiteX432" fmla="*/ 164671 w 844370"/>
                <a:gd name="connsiteY432" fmla="*/ 156498 h 462732"/>
                <a:gd name="connsiteX433" fmla="*/ 164671 w 844370"/>
                <a:gd name="connsiteY433" fmla="*/ 166504 h 462732"/>
                <a:gd name="connsiteX434" fmla="*/ 166649 w 844370"/>
                <a:gd name="connsiteY434" fmla="*/ 166958 h 462732"/>
                <a:gd name="connsiteX435" fmla="*/ 168320 w 844370"/>
                <a:gd name="connsiteY435" fmla="*/ 166812 h 462732"/>
                <a:gd name="connsiteX436" fmla="*/ 170136 w 844370"/>
                <a:gd name="connsiteY436" fmla="*/ 164833 h 462732"/>
                <a:gd name="connsiteX437" fmla="*/ 170736 w 844370"/>
                <a:gd name="connsiteY437" fmla="*/ 162401 h 462732"/>
                <a:gd name="connsiteX438" fmla="*/ 169828 w 844370"/>
                <a:gd name="connsiteY438" fmla="*/ 159969 h 462732"/>
                <a:gd name="connsiteX439" fmla="*/ 169228 w 844370"/>
                <a:gd name="connsiteY439" fmla="*/ 157990 h 462732"/>
                <a:gd name="connsiteX440" fmla="*/ 168466 w 844370"/>
                <a:gd name="connsiteY440" fmla="*/ 156320 h 462732"/>
                <a:gd name="connsiteX441" fmla="*/ 166487 w 844370"/>
                <a:gd name="connsiteY441" fmla="*/ 154812 h 462732"/>
                <a:gd name="connsiteX442" fmla="*/ 166487 w 844370"/>
                <a:gd name="connsiteY442" fmla="*/ 152834 h 462732"/>
                <a:gd name="connsiteX443" fmla="*/ 168157 w 844370"/>
                <a:gd name="connsiteY443" fmla="*/ 151163 h 462732"/>
                <a:gd name="connsiteX444" fmla="*/ 170736 w 844370"/>
                <a:gd name="connsiteY444" fmla="*/ 151309 h 462732"/>
                <a:gd name="connsiteX445" fmla="*/ 172552 w 844370"/>
                <a:gd name="connsiteY445" fmla="*/ 152671 h 462732"/>
                <a:gd name="connsiteX446" fmla="*/ 173606 w 844370"/>
                <a:gd name="connsiteY446" fmla="*/ 153725 h 462732"/>
                <a:gd name="connsiteX447" fmla="*/ 173606 w 844370"/>
                <a:gd name="connsiteY447" fmla="*/ 155088 h 462732"/>
                <a:gd name="connsiteX448" fmla="*/ 177546 w 844370"/>
                <a:gd name="connsiteY448" fmla="*/ 155396 h 462732"/>
                <a:gd name="connsiteX449" fmla="*/ 177546 w 844370"/>
                <a:gd name="connsiteY449" fmla="*/ 157828 h 462732"/>
                <a:gd name="connsiteX450" fmla="*/ 181033 w 844370"/>
                <a:gd name="connsiteY450" fmla="*/ 160860 h 462732"/>
                <a:gd name="connsiteX451" fmla="*/ 182395 w 844370"/>
                <a:gd name="connsiteY451" fmla="*/ 162223 h 462732"/>
                <a:gd name="connsiteX452" fmla="*/ 186644 w 844370"/>
                <a:gd name="connsiteY452" fmla="*/ 163131 h 462732"/>
                <a:gd name="connsiteX453" fmla="*/ 188767 w 844370"/>
                <a:gd name="connsiteY453" fmla="*/ 165709 h 462732"/>
                <a:gd name="connsiteX454" fmla="*/ 191200 w 844370"/>
                <a:gd name="connsiteY454" fmla="*/ 166471 h 462732"/>
                <a:gd name="connsiteX455" fmla="*/ 193924 w 844370"/>
                <a:gd name="connsiteY455" fmla="*/ 165109 h 462732"/>
                <a:gd name="connsiteX456" fmla="*/ 196502 w 844370"/>
                <a:gd name="connsiteY456" fmla="*/ 163439 h 462732"/>
                <a:gd name="connsiteX457" fmla="*/ 198481 w 844370"/>
                <a:gd name="connsiteY457" fmla="*/ 162077 h 462732"/>
                <a:gd name="connsiteX458" fmla="*/ 199697 w 844370"/>
                <a:gd name="connsiteY458" fmla="*/ 158590 h 462732"/>
                <a:gd name="connsiteX459" fmla="*/ 200913 w 844370"/>
                <a:gd name="connsiteY459" fmla="*/ 155412 h 462732"/>
                <a:gd name="connsiteX460" fmla="*/ 203638 w 844370"/>
                <a:gd name="connsiteY460" fmla="*/ 155558 h 462732"/>
                <a:gd name="connsiteX461" fmla="*/ 204999 w 844370"/>
                <a:gd name="connsiteY461" fmla="*/ 153434 h 462732"/>
                <a:gd name="connsiteX462" fmla="*/ 206362 w 844370"/>
                <a:gd name="connsiteY462" fmla="*/ 150547 h 462732"/>
                <a:gd name="connsiteX463" fmla="*/ 209086 w 844370"/>
                <a:gd name="connsiteY463" fmla="*/ 152526 h 462732"/>
                <a:gd name="connsiteX464" fmla="*/ 211664 w 844370"/>
                <a:gd name="connsiteY464" fmla="*/ 152834 h 462732"/>
                <a:gd name="connsiteX465" fmla="*/ 211664 w 844370"/>
                <a:gd name="connsiteY465" fmla="*/ 149347 h 462732"/>
                <a:gd name="connsiteX466" fmla="*/ 215913 w 844370"/>
                <a:gd name="connsiteY466" fmla="*/ 149655 h 462732"/>
                <a:gd name="connsiteX467" fmla="*/ 221378 w 844370"/>
                <a:gd name="connsiteY467" fmla="*/ 150255 h 462732"/>
                <a:gd name="connsiteX468" fmla="*/ 226226 w 844370"/>
                <a:gd name="connsiteY468" fmla="*/ 155866 h 462732"/>
                <a:gd name="connsiteX469" fmla="*/ 231837 w 844370"/>
                <a:gd name="connsiteY469" fmla="*/ 155720 h 462732"/>
                <a:gd name="connsiteX470" fmla="*/ 233199 w 844370"/>
                <a:gd name="connsiteY470" fmla="*/ 155412 h 462732"/>
                <a:gd name="connsiteX471" fmla="*/ 233199 w 844370"/>
                <a:gd name="connsiteY471" fmla="*/ 148439 h 462732"/>
                <a:gd name="connsiteX472" fmla="*/ 236231 w 844370"/>
                <a:gd name="connsiteY472" fmla="*/ 148439 h 462732"/>
                <a:gd name="connsiteX473" fmla="*/ 239410 w 844370"/>
                <a:gd name="connsiteY473" fmla="*/ 148893 h 462732"/>
                <a:gd name="connsiteX474" fmla="*/ 240172 w 844370"/>
                <a:gd name="connsiteY474" fmla="*/ 149801 h 462732"/>
                <a:gd name="connsiteX475" fmla="*/ 241680 w 844370"/>
                <a:gd name="connsiteY475" fmla="*/ 149801 h 462732"/>
                <a:gd name="connsiteX476" fmla="*/ 243496 w 844370"/>
                <a:gd name="connsiteY476" fmla="*/ 147677 h 462732"/>
                <a:gd name="connsiteX477" fmla="*/ 246382 w 844370"/>
                <a:gd name="connsiteY477" fmla="*/ 146915 h 462732"/>
                <a:gd name="connsiteX478" fmla="*/ 248961 w 844370"/>
                <a:gd name="connsiteY478" fmla="*/ 148585 h 462732"/>
                <a:gd name="connsiteX479" fmla="*/ 250777 w 844370"/>
                <a:gd name="connsiteY479" fmla="*/ 151163 h 462732"/>
                <a:gd name="connsiteX480" fmla="*/ 251377 w 844370"/>
                <a:gd name="connsiteY480" fmla="*/ 153288 h 462732"/>
                <a:gd name="connsiteX481" fmla="*/ 250615 w 844370"/>
                <a:gd name="connsiteY481" fmla="*/ 154504 h 462732"/>
                <a:gd name="connsiteX482" fmla="*/ 251377 w 844370"/>
                <a:gd name="connsiteY482" fmla="*/ 158444 h 462732"/>
                <a:gd name="connsiteX483" fmla="*/ 254263 w 844370"/>
                <a:gd name="connsiteY483" fmla="*/ 159044 h 462732"/>
                <a:gd name="connsiteX484" fmla="*/ 255933 w 844370"/>
                <a:gd name="connsiteY484" fmla="*/ 162077 h 462732"/>
                <a:gd name="connsiteX485" fmla="*/ 263506 w 844370"/>
                <a:gd name="connsiteY485" fmla="*/ 163585 h 462732"/>
                <a:gd name="connsiteX486" fmla="*/ 268047 w 844370"/>
                <a:gd name="connsiteY486" fmla="*/ 166309 h 462732"/>
                <a:gd name="connsiteX487" fmla="*/ 269409 w 844370"/>
                <a:gd name="connsiteY487" fmla="*/ 168579 h 462732"/>
                <a:gd name="connsiteX488" fmla="*/ 275019 w 844370"/>
                <a:gd name="connsiteY488" fmla="*/ 168271 h 462732"/>
                <a:gd name="connsiteX489" fmla="*/ 278814 w 844370"/>
                <a:gd name="connsiteY489" fmla="*/ 163731 h 462732"/>
                <a:gd name="connsiteX490" fmla="*/ 279868 w 844370"/>
                <a:gd name="connsiteY490" fmla="*/ 157212 h 462732"/>
                <a:gd name="connsiteX491" fmla="*/ 282754 w 844370"/>
                <a:gd name="connsiteY491" fmla="*/ 157212 h 462732"/>
                <a:gd name="connsiteX492" fmla="*/ 282754 w 844370"/>
                <a:gd name="connsiteY492" fmla="*/ 160244 h 462732"/>
                <a:gd name="connsiteX493" fmla="*/ 287457 w 844370"/>
                <a:gd name="connsiteY493" fmla="*/ 163877 h 462732"/>
                <a:gd name="connsiteX494" fmla="*/ 289581 w 844370"/>
                <a:gd name="connsiteY494" fmla="*/ 165239 h 462732"/>
                <a:gd name="connsiteX495" fmla="*/ 292759 w 844370"/>
                <a:gd name="connsiteY495" fmla="*/ 165385 h 462732"/>
                <a:gd name="connsiteX496" fmla="*/ 296100 w 844370"/>
                <a:gd name="connsiteY496" fmla="*/ 164622 h 462732"/>
                <a:gd name="connsiteX497" fmla="*/ 298224 w 844370"/>
                <a:gd name="connsiteY497" fmla="*/ 163114 h 462732"/>
                <a:gd name="connsiteX498" fmla="*/ 300656 w 844370"/>
                <a:gd name="connsiteY498" fmla="*/ 161752 h 462732"/>
                <a:gd name="connsiteX499" fmla="*/ 302927 w 844370"/>
                <a:gd name="connsiteY499" fmla="*/ 160844 h 462732"/>
                <a:gd name="connsiteX500" fmla="*/ 306721 w 844370"/>
                <a:gd name="connsiteY500" fmla="*/ 159936 h 462732"/>
                <a:gd name="connsiteX501" fmla="*/ 308700 w 844370"/>
                <a:gd name="connsiteY501" fmla="*/ 158120 h 462732"/>
                <a:gd name="connsiteX502" fmla="*/ 309916 w 844370"/>
                <a:gd name="connsiteY502" fmla="*/ 155996 h 462732"/>
                <a:gd name="connsiteX503" fmla="*/ 310678 w 844370"/>
                <a:gd name="connsiteY503" fmla="*/ 152963 h 462732"/>
                <a:gd name="connsiteX504" fmla="*/ 311732 w 844370"/>
                <a:gd name="connsiteY504" fmla="*/ 149785 h 462732"/>
                <a:gd name="connsiteX505" fmla="*/ 311732 w 844370"/>
                <a:gd name="connsiteY505" fmla="*/ 145083 h 462732"/>
                <a:gd name="connsiteX506" fmla="*/ 313856 w 844370"/>
                <a:gd name="connsiteY506" fmla="*/ 144774 h 462732"/>
                <a:gd name="connsiteX507" fmla="*/ 311878 w 844370"/>
                <a:gd name="connsiteY507" fmla="*/ 142342 h 462732"/>
                <a:gd name="connsiteX508" fmla="*/ 310516 w 844370"/>
                <a:gd name="connsiteY508" fmla="*/ 139310 h 462732"/>
                <a:gd name="connsiteX509" fmla="*/ 306267 w 844370"/>
                <a:gd name="connsiteY509" fmla="*/ 137639 h 462732"/>
                <a:gd name="connsiteX510" fmla="*/ 303835 w 844370"/>
                <a:gd name="connsiteY510" fmla="*/ 137494 h 462732"/>
                <a:gd name="connsiteX511" fmla="*/ 300948 w 844370"/>
                <a:gd name="connsiteY511" fmla="*/ 137494 h 462732"/>
                <a:gd name="connsiteX512" fmla="*/ 298516 w 844370"/>
                <a:gd name="connsiteY512" fmla="*/ 136585 h 462732"/>
                <a:gd name="connsiteX513" fmla="*/ 297916 w 844370"/>
                <a:gd name="connsiteY513" fmla="*/ 134769 h 462732"/>
                <a:gd name="connsiteX514" fmla="*/ 297916 w 844370"/>
                <a:gd name="connsiteY514" fmla="*/ 132337 h 462732"/>
                <a:gd name="connsiteX515" fmla="*/ 292613 w 844370"/>
                <a:gd name="connsiteY515" fmla="*/ 132029 h 462732"/>
                <a:gd name="connsiteX516" fmla="*/ 289127 w 844370"/>
                <a:gd name="connsiteY516" fmla="*/ 132029 h 462732"/>
                <a:gd name="connsiteX517" fmla="*/ 287003 w 844370"/>
                <a:gd name="connsiteY517" fmla="*/ 130051 h 462732"/>
                <a:gd name="connsiteX518" fmla="*/ 289581 w 844370"/>
                <a:gd name="connsiteY518" fmla="*/ 126710 h 462732"/>
                <a:gd name="connsiteX519" fmla="*/ 286403 w 844370"/>
                <a:gd name="connsiteY519" fmla="*/ 125802 h 462732"/>
                <a:gd name="connsiteX520" fmla="*/ 282462 w 844370"/>
                <a:gd name="connsiteY520" fmla="*/ 122624 h 462732"/>
                <a:gd name="connsiteX521" fmla="*/ 279122 w 844370"/>
                <a:gd name="connsiteY521" fmla="*/ 120354 h 462732"/>
                <a:gd name="connsiteX522" fmla="*/ 280938 w 844370"/>
                <a:gd name="connsiteY522" fmla="*/ 119754 h 462732"/>
                <a:gd name="connsiteX523" fmla="*/ 283824 w 844370"/>
                <a:gd name="connsiteY523" fmla="*/ 119607 h 462732"/>
                <a:gd name="connsiteX524" fmla="*/ 289435 w 844370"/>
                <a:gd name="connsiteY524" fmla="*/ 114759 h 462732"/>
                <a:gd name="connsiteX525" fmla="*/ 294138 w 844370"/>
                <a:gd name="connsiteY525" fmla="*/ 114613 h 462732"/>
                <a:gd name="connsiteX526" fmla="*/ 295500 w 844370"/>
                <a:gd name="connsiteY526" fmla="*/ 111273 h 462732"/>
                <a:gd name="connsiteX527" fmla="*/ 297624 w 844370"/>
                <a:gd name="connsiteY527" fmla="*/ 110965 h 462732"/>
                <a:gd name="connsiteX528" fmla="*/ 301110 w 844370"/>
                <a:gd name="connsiteY528" fmla="*/ 107786 h 462732"/>
                <a:gd name="connsiteX529" fmla="*/ 299748 w 844370"/>
                <a:gd name="connsiteY529" fmla="*/ 103246 h 462732"/>
                <a:gd name="connsiteX530" fmla="*/ 297024 w 844370"/>
                <a:gd name="connsiteY530" fmla="*/ 102192 h 462732"/>
                <a:gd name="connsiteX531" fmla="*/ 296716 w 844370"/>
                <a:gd name="connsiteY531" fmla="*/ 97943 h 462732"/>
                <a:gd name="connsiteX532" fmla="*/ 293992 w 844370"/>
                <a:gd name="connsiteY532" fmla="*/ 96727 h 462732"/>
                <a:gd name="connsiteX533" fmla="*/ 293992 w 844370"/>
                <a:gd name="connsiteY533" fmla="*/ 94149 h 462732"/>
                <a:gd name="connsiteX534" fmla="*/ 296116 w 844370"/>
                <a:gd name="connsiteY534" fmla="*/ 92479 h 462732"/>
                <a:gd name="connsiteX535" fmla="*/ 298386 w 844370"/>
                <a:gd name="connsiteY535" fmla="*/ 90500 h 462732"/>
                <a:gd name="connsiteX536" fmla="*/ 300364 w 844370"/>
                <a:gd name="connsiteY536" fmla="*/ 88522 h 462732"/>
                <a:gd name="connsiteX537" fmla="*/ 302035 w 844370"/>
                <a:gd name="connsiteY537" fmla="*/ 86090 h 462732"/>
                <a:gd name="connsiteX538" fmla="*/ 304159 w 844370"/>
                <a:gd name="connsiteY538" fmla="*/ 84727 h 462732"/>
                <a:gd name="connsiteX539" fmla="*/ 307645 w 844370"/>
                <a:gd name="connsiteY539" fmla="*/ 85181 h 462732"/>
                <a:gd name="connsiteX540" fmla="*/ 311278 w 844370"/>
                <a:gd name="connsiteY540" fmla="*/ 85181 h 462732"/>
                <a:gd name="connsiteX541" fmla="*/ 312640 w 844370"/>
                <a:gd name="connsiteY541" fmla="*/ 86236 h 462732"/>
                <a:gd name="connsiteX542" fmla="*/ 314910 w 844370"/>
                <a:gd name="connsiteY542" fmla="*/ 85019 h 462732"/>
                <a:gd name="connsiteX543" fmla="*/ 317942 w 844370"/>
                <a:gd name="connsiteY543" fmla="*/ 85165 h 462732"/>
                <a:gd name="connsiteX544" fmla="*/ 319758 w 844370"/>
                <a:gd name="connsiteY544" fmla="*/ 86527 h 462732"/>
                <a:gd name="connsiteX545" fmla="*/ 322791 w 844370"/>
                <a:gd name="connsiteY545" fmla="*/ 86381 h 462732"/>
                <a:gd name="connsiteX546" fmla="*/ 323553 w 844370"/>
                <a:gd name="connsiteY546" fmla="*/ 83949 h 462732"/>
                <a:gd name="connsiteX547" fmla="*/ 322791 w 844370"/>
                <a:gd name="connsiteY547" fmla="*/ 81825 h 462732"/>
                <a:gd name="connsiteX548" fmla="*/ 319613 w 844370"/>
                <a:gd name="connsiteY548" fmla="*/ 80609 h 462732"/>
                <a:gd name="connsiteX549" fmla="*/ 317342 w 844370"/>
                <a:gd name="connsiteY549" fmla="*/ 79846 h 462732"/>
                <a:gd name="connsiteX550" fmla="*/ 314456 w 844370"/>
                <a:gd name="connsiteY550" fmla="*/ 76960 h 462732"/>
                <a:gd name="connsiteX551" fmla="*/ 312478 w 844370"/>
                <a:gd name="connsiteY551" fmla="*/ 77560 h 462732"/>
                <a:gd name="connsiteX552" fmla="*/ 307937 w 844370"/>
                <a:gd name="connsiteY552" fmla="*/ 75436 h 462732"/>
                <a:gd name="connsiteX553" fmla="*/ 303235 w 844370"/>
                <a:gd name="connsiteY553" fmla="*/ 75290 h 462732"/>
                <a:gd name="connsiteX554" fmla="*/ 302326 w 844370"/>
                <a:gd name="connsiteY554" fmla="*/ 72112 h 462732"/>
                <a:gd name="connsiteX555" fmla="*/ 304305 w 844370"/>
                <a:gd name="connsiteY555" fmla="*/ 68317 h 462732"/>
                <a:gd name="connsiteX556" fmla="*/ 306883 w 844370"/>
                <a:gd name="connsiteY556" fmla="*/ 68317 h 462732"/>
                <a:gd name="connsiteX557" fmla="*/ 308391 w 844370"/>
                <a:gd name="connsiteY557" fmla="*/ 69825 h 462732"/>
                <a:gd name="connsiteX558" fmla="*/ 311424 w 844370"/>
                <a:gd name="connsiteY558" fmla="*/ 68155 h 462732"/>
                <a:gd name="connsiteX559" fmla="*/ 311878 w 844370"/>
                <a:gd name="connsiteY559" fmla="*/ 64815 h 462732"/>
                <a:gd name="connsiteX560" fmla="*/ 308845 w 844370"/>
                <a:gd name="connsiteY560" fmla="*/ 64815 h 462732"/>
                <a:gd name="connsiteX561" fmla="*/ 306413 w 844370"/>
                <a:gd name="connsiteY561" fmla="*/ 65868 h 462732"/>
                <a:gd name="connsiteX562" fmla="*/ 303235 w 844370"/>
                <a:gd name="connsiteY562" fmla="*/ 65868 h 462732"/>
                <a:gd name="connsiteX563" fmla="*/ 302473 w 844370"/>
                <a:gd name="connsiteY563" fmla="*/ 64506 h 462732"/>
                <a:gd name="connsiteX564" fmla="*/ 298224 w 844370"/>
                <a:gd name="connsiteY564" fmla="*/ 63744 h 462732"/>
                <a:gd name="connsiteX565" fmla="*/ 298370 w 844370"/>
                <a:gd name="connsiteY565" fmla="*/ 62074 h 462732"/>
                <a:gd name="connsiteX566" fmla="*/ 303835 w 844370"/>
                <a:gd name="connsiteY566" fmla="*/ 57825 h 462732"/>
                <a:gd name="connsiteX567" fmla="*/ 303835 w 844370"/>
                <a:gd name="connsiteY567" fmla="*/ 55393 h 462732"/>
                <a:gd name="connsiteX568" fmla="*/ 300494 w 844370"/>
                <a:gd name="connsiteY568" fmla="*/ 54031 h 462732"/>
                <a:gd name="connsiteX569" fmla="*/ 300494 w 844370"/>
                <a:gd name="connsiteY569" fmla="*/ 52053 h 462732"/>
                <a:gd name="connsiteX570" fmla="*/ 302310 w 844370"/>
                <a:gd name="connsiteY570" fmla="*/ 51599 h 462732"/>
                <a:gd name="connsiteX571" fmla="*/ 304743 w 844370"/>
                <a:gd name="connsiteY571" fmla="*/ 52361 h 462732"/>
                <a:gd name="connsiteX572" fmla="*/ 305343 w 844370"/>
                <a:gd name="connsiteY572" fmla="*/ 50091 h 462732"/>
                <a:gd name="connsiteX573" fmla="*/ 305343 w 844370"/>
                <a:gd name="connsiteY573" fmla="*/ 48420 h 462732"/>
                <a:gd name="connsiteX574" fmla="*/ 307921 w 844370"/>
                <a:gd name="connsiteY574" fmla="*/ 47820 h 462732"/>
                <a:gd name="connsiteX575" fmla="*/ 309591 w 844370"/>
                <a:gd name="connsiteY575" fmla="*/ 47820 h 462732"/>
                <a:gd name="connsiteX576" fmla="*/ 311407 w 844370"/>
                <a:gd name="connsiteY576" fmla="*/ 48874 h 462732"/>
                <a:gd name="connsiteX577" fmla="*/ 312915 w 844370"/>
                <a:gd name="connsiteY577" fmla="*/ 49636 h 462732"/>
                <a:gd name="connsiteX578" fmla="*/ 315948 w 844370"/>
                <a:gd name="connsiteY578" fmla="*/ 49945 h 462732"/>
                <a:gd name="connsiteX579" fmla="*/ 320342 w 844370"/>
                <a:gd name="connsiteY579" fmla="*/ 49945 h 462732"/>
                <a:gd name="connsiteX580" fmla="*/ 324283 w 844370"/>
                <a:gd name="connsiteY580" fmla="*/ 49636 h 462732"/>
                <a:gd name="connsiteX581" fmla="*/ 326861 w 844370"/>
                <a:gd name="connsiteY581" fmla="*/ 49183 h 462732"/>
                <a:gd name="connsiteX582" fmla="*/ 328839 w 844370"/>
                <a:gd name="connsiteY582" fmla="*/ 49036 h 462732"/>
                <a:gd name="connsiteX583" fmla="*/ 329748 w 844370"/>
                <a:gd name="connsiteY583" fmla="*/ 49183 h 462732"/>
                <a:gd name="connsiteX584" fmla="*/ 329748 w 844370"/>
                <a:gd name="connsiteY584" fmla="*/ 52523 h 462732"/>
                <a:gd name="connsiteX585" fmla="*/ 330655 w 844370"/>
                <a:gd name="connsiteY585" fmla="*/ 54955 h 462732"/>
                <a:gd name="connsiteX586" fmla="*/ 332018 w 844370"/>
                <a:gd name="connsiteY586" fmla="*/ 55263 h 462732"/>
                <a:gd name="connsiteX587" fmla="*/ 332926 w 844370"/>
                <a:gd name="connsiteY587" fmla="*/ 53755 h 462732"/>
                <a:gd name="connsiteX588" fmla="*/ 332926 w 844370"/>
                <a:gd name="connsiteY588" fmla="*/ 48453 h 462732"/>
                <a:gd name="connsiteX589" fmla="*/ 334742 w 844370"/>
                <a:gd name="connsiteY589" fmla="*/ 47399 h 462732"/>
                <a:gd name="connsiteX590" fmla="*/ 337174 w 844370"/>
                <a:gd name="connsiteY590" fmla="*/ 46945 h 462732"/>
                <a:gd name="connsiteX591" fmla="*/ 339753 w 844370"/>
                <a:gd name="connsiteY591" fmla="*/ 46345 h 462732"/>
                <a:gd name="connsiteX592" fmla="*/ 342639 w 844370"/>
                <a:gd name="connsiteY592" fmla="*/ 46491 h 462732"/>
                <a:gd name="connsiteX593" fmla="*/ 344147 w 844370"/>
                <a:gd name="connsiteY593" fmla="*/ 46491 h 462732"/>
                <a:gd name="connsiteX594" fmla="*/ 344147 w 844370"/>
                <a:gd name="connsiteY594" fmla="*/ 43766 h 462732"/>
                <a:gd name="connsiteX595" fmla="*/ 351882 w 844370"/>
                <a:gd name="connsiteY595" fmla="*/ 43620 h 462732"/>
                <a:gd name="connsiteX596" fmla="*/ 356730 w 844370"/>
                <a:gd name="connsiteY596" fmla="*/ 41188 h 462732"/>
                <a:gd name="connsiteX597" fmla="*/ 359309 w 844370"/>
                <a:gd name="connsiteY597" fmla="*/ 41950 h 462732"/>
                <a:gd name="connsiteX598" fmla="*/ 360363 w 844370"/>
                <a:gd name="connsiteY598" fmla="*/ 43004 h 462732"/>
                <a:gd name="connsiteX599" fmla="*/ 362487 w 844370"/>
                <a:gd name="connsiteY599" fmla="*/ 43312 h 462732"/>
                <a:gd name="connsiteX600" fmla="*/ 362487 w 844370"/>
                <a:gd name="connsiteY600" fmla="*/ 40734 h 462732"/>
                <a:gd name="connsiteX601" fmla="*/ 366882 w 844370"/>
                <a:gd name="connsiteY601" fmla="*/ 39826 h 462732"/>
                <a:gd name="connsiteX602" fmla="*/ 371876 w 844370"/>
                <a:gd name="connsiteY602" fmla="*/ 38918 h 462732"/>
                <a:gd name="connsiteX603" fmla="*/ 374908 w 844370"/>
                <a:gd name="connsiteY603" fmla="*/ 37410 h 462732"/>
                <a:gd name="connsiteX604" fmla="*/ 378541 w 844370"/>
                <a:gd name="connsiteY604" fmla="*/ 37102 h 462732"/>
                <a:gd name="connsiteX605" fmla="*/ 382335 w 844370"/>
                <a:gd name="connsiteY605" fmla="*/ 36048 h 462732"/>
                <a:gd name="connsiteX606" fmla="*/ 384313 w 844370"/>
                <a:gd name="connsiteY606" fmla="*/ 37556 h 462732"/>
                <a:gd name="connsiteX607" fmla="*/ 385530 w 844370"/>
                <a:gd name="connsiteY607" fmla="*/ 38464 h 462732"/>
                <a:gd name="connsiteX608" fmla="*/ 387038 w 844370"/>
                <a:gd name="connsiteY608" fmla="*/ 38010 h 462732"/>
                <a:gd name="connsiteX609" fmla="*/ 388254 w 844370"/>
                <a:gd name="connsiteY609" fmla="*/ 37102 h 462732"/>
                <a:gd name="connsiteX610" fmla="*/ 387654 w 844370"/>
                <a:gd name="connsiteY610" fmla="*/ 31945 h 462732"/>
                <a:gd name="connsiteX611" fmla="*/ 390686 w 844370"/>
                <a:gd name="connsiteY611" fmla="*/ 30437 h 462732"/>
                <a:gd name="connsiteX612" fmla="*/ 392665 w 844370"/>
                <a:gd name="connsiteY612" fmla="*/ 30291 h 462732"/>
                <a:gd name="connsiteX613" fmla="*/ 392665 w 844370"/>
                <a:gd name="connsiteY613" fmla="*/ 27859 h 462732"/>
                <a:gd name="connsiteX614" fmla="*/ 396005 w 844370"/>
                <a:gd name="connsiteY614" fmla="*/ 28313 h 462732"/>
                <a:gd name="connsiteX615" fmla="*/ 399037 w 844370"/>
                <a:gd name="connsiteY615" fmla="*/ 29221 h 462732"/>
                <a:gd name="connsiteX616" fmla="*/ 400708 w 844370"/>
                <a:gd name="connsiteY616" fmla="*/ 26043 h 462732"/>
                <a:gd name="connsiteX617" fmla="*/ 402832 w 844370"/>
                <a:gd name="connsiteY617" fmla="*/ 25281 h 462732"/>
                <a:gd name="connsiteX618" fmla="*/ 403594 w 844370"/>
                <a:gd name="connsiteY618" fmla="*/ 27713 h 462732"/>
                <a:gd name="connsiteX619" fmla="*/ 406772 w 844370"/>
                <a:gd name="connsiteY619" fmla="*/ 28021 h 462732"/>
                <a:gd name="connsiteX620" fmla="*/ 415107 w 844370"/>
                <a:gd name="connsiteY620" fmla="*/ 25443 h 462732"/>
                <a:gd name="connsiteX621" fmla="*/ 422680 w 844370"/>
                <a:gd name="connsiteY621" fmla="*/ 22864 h 462732"/>
                <a:gd name="connsiteX622" fmla="*/ 429507 w 844370"/>
                <a:gd name="connsiteY622" fmla="*/ 21956 h 462732"/>
                <a:gd name="connsiteX623" fmla="*/ 431177 w 844370"/>
                <a:gd name="connsiteY623" fmla="*/ 19978 h 462732"/>
                <a:gd name="connsiteX624" fmla="*/ 438150 w 844370"/>
                <a:gd name="connsiteY624" fmla="*/ 19978 h 462732"/>
                <a:gd name="connsiteX625" fmla="*/ 440128 w 844370"/>
                <a:gd name="connsiteY625" fmla="*/ 18616 h 462732"/>
                <a:gd name="connsiteX626" fmla="*/ 441344 w 844370"/>
                <a:gd name="connsiteY626" fmla="*/ 15729 h 462732"/>
                <a:gd name="connsiteX627" fmla="*/ 446193 w 844370"/>
                <a:gd name="connsiteY627" fmla="*/ 16037 h 462732"/>
                <a:gd name="connsiteX628" fmla="*/ 450279 w 844370"/>
                <a:gd name="connsiteY628" fmla="*/ 16037 h 462732"/>
                <a:gd name="connsiteX629" fmla="*/ 451333 w 844370"/>
                <a:gd name="connsiteY629" fmla="*/ 12405 h 462732"/>
                <a:gd name="connsiteX630" fmla="*/ 449355 w 844370"/>
                <a:gd name="connsiteY630" fmla="*/ 9227 h 462732"/>
                <a:gd name="connsiteX631" fmla="*/ 450409 w 844370"/>
                <a:gd name="connsiteY631" fmla="*/ 7865 h 462732"/>
                <a:gd name="connsiteX632" fmla="*/ 455874 w 844370"/>
                <a:gd name="connsiteY632" fmla="*/ 7719 h 462732"/>
                <a:gd name="connsiteX633" fmla="*/ 458306 w 844370"/>
                <a:gd name="connsiteY633" fmla="*/ 6665 h 462732"/>
                <a:gd name="connsiteX634" fmla="*/ 459976 w 844370"/>
                <a:gd name="connsiteY634" fmla="*/ 3486 h 462732"/>
                <a:gd name="connsiteX635" fmla="*/ 459976 w 844370"/>
                <a:gd name="connsiteY635" fmla="*/ 1670 h 462732"/>
                <a:gd name="connsiteX636" fmla="*/ 463317 w 844370"/>
                <a:gd name="connsiteY636" fmla="*/ 908 h 462732"/>
                <a:gd name="connsiteX637" fmla="*/ 466657 w 844370"/>
                <a:gd name="connsiteY637" fmla="*/ 0 h 462732"/>
                <a:gd name="connsiteX638" fmla="*/ 468781 w 844370"/>
                <a:gd name="connsiteY638" fmla="*/ 454 h 462732"/>
                <a:gd name="connsiteX639" fmla="*/ 469544 w 844370"/>
                <a:gd name="connsiteY639" fmla="*/ 2578 h 462732"/>
                <a:gd name="connsiteX640" fmla="*/ 473792 w 844370"/>
                <a:gd name="connsiteY640" fmla="*/ 2270 h 462732"/>
                <a:gd name="connsiteX641" fmla="*/ 476224 w 844370"/>
                <a:gd name="connsiteY641" fmla="*/ 2416 h 462732"/>
                <a:gd name="connsiteX642" fmla="*/ 480165 w 844370"/>
                <a:gd name="connsiteY642" fmla="*/ 2562 h 462732"/>
                <a:gd name="connsiteX643" fmla="*/ 482289 w 844370"/>
                <a:gd name="connsiteY643" fmla="*/ 4232 h 462732"/>
                <a:gd name="connsiteX644" fmla="*/ 485321 w 844370"/>
                <a:gd name="connsiteY644" fmla="*/ 6811 h 462732"/>
                <a:gd name="connsiteX645" fmla="*/ 488354 w 844370"/>
                <a:gd name="connsiteY645" fmla="*/ 8789 h 462732"/>
                <a:gd name="connsiteX646" fmla="*/ 490786 w 844370"/>
                <a:gd name="connsiteY646" fmla="*/ 9697 h 462732"/>
                <a:gd name="connsiteX647" fmla="*/ 493218 w 844370"/>
                <a:gd name="connsiteY647" fmla="*/ 6973 h 462732"/>
                <a:gd name="connsiteX648" fmla="*/ 496105 w 844370"/>
                <a:gd name="connsiteY648" fmla="*/ 5465 h 462732"/>
                <a:gd name="connsiteX649" fmla="*/ 501262 w 844370"/>
                <a:gd name="connsiteY649" fmla="*/ 5157 h 462732"/>
                <a:gd name="connsiteX650" fmla="*/ 502624 w 844370"/>
                <a:gd name="connsiteY650" fmla="*/ 5157 h 462732"/>
                <a:gd name="connsiteX651" fmla="*/ 505510 w 844370"/>
                <a:gd name="connsiteY651" fmla="*/ 9859 h 462732"/>
                <a:gd name="connsiteX652" fmla="*/ 507488 w 844370"/>
                <a:gd name="connsiteY652" fmla="*/ 12292 h 462732"/>
                <a:gd name="connsiteX653" fmla="*/ 507488 w 844370"/>
                <a:gd name="connsiteY653" fmla="*/ 17140 h 462732"/>
                <a:gd name="connsiteX654" fmla="*/ 508250 w 844370"/>
                <a:gd name="connsiteY654" fmla="*/ 20481 h 462732"/>
                <a:gd name="connsiteX655" fmla="*/ 508250 w 844370"/>
                <a:gd name="connsiteY655" fmla="*/ 23513 h 462732"/>
                <a:gd name="connsiteX656" fmla="*/ 510521 w 844370"/>
                <a:gd name="connsiteY656" fmla="*/ 25329 h 462732"/>
                <a:gd name="connsiteX657" fmla="*/ 512791 w 844370"/>
                <a:gd name="connsiteY657" fmla="*/ 27599 h 462732"/>
                <a:gd name="connsiteX658" fmla="*/ 512791 w 844370"/>
                <a:gd name="connsiteY658" fmla="*/ 29578 h 462732"/>
                <a:gd name="connsiteX659" fmla="*/ 510975 w 844370"/>
                <a:gd name="connsiteY659" fmla="*/ 29724 h 462732"/>
                <a:gd name="connsiteX660" fmla="*/ 510829 w 844370"/>
                <a:gd name="connsiteY660" fmla="*/ 32156 h 462732"/>
                <a:gd name="connsiteX661" fmla="*/ 511429 w 844370"/>
                <a:gd name="connsiteY661" fmla="*/ 34734 h 462732"/>
                <a:gd name="connsiteX662" fmla="*/ 512029 w 844370"/>
                <a:gd name="connsiteY662" fmla="*/ 37004 h 462732"/>
                <a:gd name="connsiteX663" fmla="*/ 511721 w 844370"/>
                <a:gd name="connsiteY663" fmla="*/ 39583 h 462732"/>
                <a:gd name="connsiteX664" fmla="*/ 507634 w 844370"/>
                <a:gd name="connsiteY664" fmla="*/ 39729 h 462732"/>
                <a:gd name="connsiteX665" fmla="*/ 509142 w 844370"/>
                <a:gd name="connsiteY665" fmla="*/ 41707 h 462732"/>
                <a:gd name="connsiteX666" fmla="*/ 509142 w 844370"/>
                <a:gd name="connsiteY666" fmla="*/ 43831 h 462732"/>
                <a:gd name="connsiteX667" fmla="*/ 511413 w 844370"/>
                <a:gd name="connsiteY667" fmla="*/ 46864 h 462732"/>
                <a:gd name="connsiteX668" fmla="*/ 512775 w 844370"/>
                <a:gd name="connsiteY668" fmla="*/ 46864 h 462732"/>
                <a:gd name="connsiteX669" fmla="*/ 513375 w 844370"/>
                <a:gd name="connsiteY669" fmla="*/ 44739 h 462732"/>
                <a:gd name="connsiteX670" fmla="*/ 517315 w 844370"/>
                <a:gd name="connsiteY670" fmla="*/ 45647 h 462732"/>
                <a:gd name="connsiteX671" fmla="*/ 517915 w 844370"/>
                <a:gd name="connsiteY671" fmla="*/ 47156 h 462732"/>
                <a:gd name="connsiteX672" fmla="*/ 521710 w 844370"/>
                <a:gd name="connsiteY672" fmla="*/ 47301 h 462732"/>
                <a:gd name="connsiteX673" fmla="*/ 522926 w 844370"/>
                <a:gd name="connsiteY673" fmla="*/ 46085 h 462732"/>
                <a:gd name="connsiteX674" fmla="*/ 522926 w 844370"/>
                <a:gd name="connsiteY674" fmla="*/ 41691 h 462732"/>
                <a:gd name="connsiteX675" fmla="*/ 525504 w 844370"/>
                <a:gd name="connsiteY675" fmla="*/ 41999 h 462732"/>
                <a:gd name="connsiteX676" fmla="*/ 528845 w 844370"/>
                <a:gd name="connsiteY676" fmla="*/ 43361 h 462732"/>
                <a:gd name="connsiteX677" fmla="*/ 530515 w 844370"/>
                <a:gd name="connsiteY677" fmla="*/ 45177 h 462732"/>
                <a:gd name="connsiteX678" fmla="*/ 530515 w 844370"/>
                <a:gd name="connsiteY678" fmla="*/ 46231 h 462732"/>
                <a:gd name="connsiteX679" fmla="*/ 532023 w 844370"/>
                <a:gd name="connsiteY679" fmla="*/ 45923 h 462732"/>
                <a:gd name="connsiteX680" fmla="*/ 532023 w 844370"/>
                <a:gd name="connsiteY680" fmla="*/ 44869 h 462732"/>
                <a:gd name="connsiteX681" fmla="*/ 530045 w 844370"/>
                <a:gd name="connsiteY681" fmla="*/ 41691 h 462732"/>
                <a:gd name="connsiteX682" fmla="*/ 529445 w 844370"/>
                <a:gd name="connsiteY682" fmla="*/ 40329 h 462732"/>
                <a:gd name="connsiteX683" fmla="*/ 528082 w 844370"/>
                <a:gd name="connsiteY683" fmla="*/ 38350 h 462732"/>
                <a:gd name="connsiteX684" fmla="*/ 528228 w 844370"/>
                <a:gd name="connsiteY684" fmla="*/ 37134 h 462732"/>
                <a:gd name="connsiteX685" fmla="*/ 532023 w 844370"/>
                <a:gd name="connsiteY685" fmla="*/ 38350 h 462732"/>
                <a:gd name="connsiteX686" fmla="*/ 534147 w 844370"/>
                <a:gd name="connsiteY686" fmla="*/ 39712 h 462732"/>
                <a:gd name="connsiteX687" fmla="*/ 535055 w 844370"/>
                <a:gd name="connsiteY687" fmla="*/ 42599 h 462732"/>
                <a:gd name="connsiteX688" fmla="*/ 535817 w 844370"/>
                <a:gd name="connsiteY688" fmla="*/ 45031 h 462732"/>
                <a:gd name="connsiteX689" fmla="*/ 536871 w 844370"/>
                <a:gd name="connsiteY689" fmla="*/ 46539 h 462732"/>
                <a:gd name="connsiteX690" fmla="*/ 535963 w 844370"/>
                <a:gd name="connsiteY690" fmla="*/ 48209 h 462732"/>
                <a:gd name="connsiteX691" fmla="*/ 536871 w 844370"/>
                <a:gd name="connsiteY691" fmla="*/ 51242 h 462732"/>
                <a:gd name="connsiteX692" fmla="*/ 536871 w 844370"/>
                <a:gd name="connsiteY692" fmla="*/ 52750 h 462732"/>
                <a:gd name="connsiteX693" fmla="*/ 538233 w 844370"/>
                <a:gd name="connsiteY693" fmla="*/ 53512 h 462732"/>
                <a:gd name="connsiteX694" fmla="*/ 539596 w 844370"/>
                <a:gd name="connsiteY694" fmla="*/ 52296 h 462732"/>
                <a:gd name="connsiteX695" fmla="*/ 542628 w 844370"/>
                <a:gd name="connsiteY695" fmla="*/ 52150 h 462732"/>
                <a:gd name="connsiteX696" fmla="*/ 542628 w 844370"/>
                <a:gd name="connsiteY696" fmla="*/ 50480 h 462732"/>
                <a:gd name="connsiteX697" fmla="*/ 540504 w 844370"/>
                <a:gd name="connsiteY697" fmla="*/ 49426 h 462732"/>
                <a:gd name="connsiteX698" fmla="*/ 539742 w 844370"/>
                <a:gd name="connsiteY698" fmla="*/ 46085 h 462732"/>
                <a:gd name="connsiteX699" fmla="*/ 545660 w 844370"/>
                <a:gd name="connsiteY699" fmla="*/ 46685 h 462732"/>
                <a:gd name="connsiteX700" fmla="*/ 548384 w 844370"/>
                <a:gd name="connsiteY700" fmla="*/ 48501 h 462732"/>
                <a:gd name="connsiteX701" fmla="*/ 549601 w 844370"/>
                <a:gd name="connsiteY701" fmla="*/ 49263 h 462732"/>
                <a:gd name="connsiteX702" fmla="*/ 549601 w 844370"/>
                <a:gd name="connsiteY702" fmla="*/ 51242 h 462732"/>
                <a:gd name="connsiteX703" fmla="*/ 553395 w 844370"/>
                <a:gd name="connsiteY703" fmla="*/ 51842 h 462732"/>
                <a:gd name="connsiteX704" fmla="*/ 558098 w 844370"/>
                <a:gd name="connsiteY704" fmla="*/ 52896 h 462732"/>
                <a:gd name="connsiteX705" fmla="*/ 558860 w 844370"/>
                <a:gd name="connsiteY705" fmla="*/ 50318 h 462732"/>
                <a:gd name="connsiteX706" fmla="*/ 561292 w 844370"/>
                <a:gd name="connsiteY706" fmla="*/ 50463 h 462732"/>
                <a:gd name="connsiteX707" fmla="*/ 561292 w 844370"/>
                <a:gd name="connsiteY707" fmla="*/ 48485 h 462732"/>
                <a:gd name="connsiteX708" fmla="*/ 564471 w 844370"/>
                <a:gd name="connsiteY708" fmla="*/ 48631 h 462732"/>
                <a:gd name="connsiteX709" fmla="*/ 563416 w 844370"/>
                <a:gd name="connsiteY709" fmla="*/ 55604 h 462732"/>
                <a:gd name="connsiteX710" fmla="*/ 557806 w 844370"/>
                <a:gd name="connsiteY710" fmla="*/ 56058 h 462732"/>
                <a:gd name="connsiteX711" fmla="*/ 557660 w 844370"/>
                <a:gd name="connsiteY711" fmla="*/ 57112 h 462732"/>
                <a:gd name="connsiteX712" fmla="*/ 556298 w 844370"/>
                <a:gd name="connsiteY712" fmla="*/ 58328 h 462732"/>
                <a:gd name="connsiteX713" fmla="*/ 555844 w 844370"/>
                <a:gd name="connsiteY713" fmla="*/ 60761 h 462732"/>
                <a:gd name="connsiteX714" fmla="*/ 554336 w 844370"/>
                <a:gd name="connsiteY714" fmla="*/ 61814 h 462732"/>
                <a:gd name="connsiteX715" fmla="*/ 554336 w 844370"/>
                <a:gd name="connsiteY715" fmla="*/ 65155 h 462732"/>
                <a:gd name="connsiteX716" fmla="*/ 556606 w 844370"/>
                <a:gd name="connsiteY716" fmla="*/ 67279 h 462732"/>
                <a:gd name="connsiteX717" fmla="*/ 556914 w 844370"/>
                <a:gd name="connsiteY717" fmla="*/ 69404 h 462732"/>
                <a:gd name="connsiteX718" fmla="*/ 558730 w 844370"/>
                <a:gd name="connsiteY718" fmla="*/ 70004 h 462732"/>
                <a:gd name="connsiteX719" fmla="*/ 560709 w 844370"/>
                <a:gd name="connsiteY719" fmla="*/ 66663 h 462732"/>
                <a:gd name="connsiteX720" fmla="*/ 561762 w 844370"/>
                <a:gd name="connsiteY720" fmla="*/ 66663 h 462732"/>
                <a:gd name="connsiteX721" fmla="*/ 562817 w 844370"/>
                <a:gd name="connsiteY721" fmla="*/ 64393 h 462732"/>
                <a:gd name="connsiteX722" fmla="*/ 566303 w 844370"/>
                <a:gd name="connsiteY722" fmla="*/ 63939 h 462732"/>
                <a:gd name="connsiteX723" fmla="*/ 570098 w 844370"/>
                <a:gd name="connsiteY723" fmla="*/ 63793 h 462732"/>
                <a:gd name="connsiteX724" fmla="*/ 571006 w 844370"/>
                <a:gd name="connsiteY724" fmla="*/ 65771 h 462732"/>
                <a:gd name="connsiteX725" fmla="*/ 574184 w 844370"/>
                <a:gd name="connsiteY725" fmla="*/ 66371 h 462732"/>
                <a:gd name="connsiteX726" fmla="*/ 575546 w 844370"/>
                <a:gd name="connsiteY726" fmla="*/ 68349 h 462732"/>
                <a:gd name="connsiteX727" fmla="*/ 576600 w 844370"/>
                <a:gd name="connsiteY727" fmla="*/ 69258 h 462732"/>
                <a:gd name="connsiteX728" fmla="*/ 578578 w 844370"/>
                <a:gd name="connsiteY728" fmla="*/ 67133 h 462732"/>
                <a:gd name="connsiteX729" fmla="*/ 578578 w 844370"/>
                <a:gd name="connsiteY729" fmla="*/ 61977 h 462732"/>
                <a:gd name="connsiteX730" fmla="*/ 582519 w 844370"/>
                <a:gd name="connsiteY730" fmla="*/ 61977 h 462732"/>
                <a:gd name="connsiteX731" fmla="*/ 582519 w 844370"/>
                <a:gd name="connsiteY731" fmla="*/ 60161 h 462732"/>
                <a:gd name="connsiteX732" fmla="*/ 586913 w 844370"/>
                <a:gd name="connsiteY732" fmla="*/ 57128 h 462732"/>
                <a:gd name="connsiteX733" fmla="*/ 592070 w 844370"/>
                <a:gd name="connsiteY733" fmla="*/ 57128 h 462732"/>
                <a:gd name="connsiteX734" fmla="*/ 597064 w 844370"/>
                <a:gd name="connsiteY734" fmla="*/ 52880 h 462732"/>
                <a:gd name="connsiteX735" fmla="*/ 598880 w 844370"/>
                <a:gd name="connsiteY735" fmla="*/ 51663 h 462732"/>
                <a:gd name="connsiteX736" fmla="*/ 597518 w 844370"/>
                <a:gd name="connsiteY736" fmla="*/ 48323 h 462732"/>
                <a:gd name="connsiteX737" fmla="*/ 601151 w 844370"/>
                <a:gd name="connsiteY737" fmla="*/ 46345 h 462732"/>
                <a:gd name="connsiteX738" fmla="*/ 603729 w 844370"/>
                <a:gd name="connsiteY738" fmla="*/ 46945 h 462732"/>
                <a:gd name="connsiteX739" fmla="*/ 612972 w 844370"/>
                <a:gd name="connsiteY739" fmla="*/ 42550 h 462732"/>
                <a:gd name="connsiteX740" fmla="*/ 614480 w 844370"/>
                <a:gd name="connsiteY740" fmla="*/ 41496 h 462732"/>
                <a:gd name="connsiteX741" fmla="*/ 615696 w 844370"/>
                <a:gd name="connsiteY741" fmla="*/ 38318 h 462732"/>
                <a:gd name="connsiteX742" fmla="*/ 618582 w 844370"/>
                <a:gd name="connsiteY742" fmla="*/ 38318 h 462732"/>
                <a:gd name="connsiteX743" fmla="*/ 621307 w 844370"/>
                <a:gd name="connsiteY743" fmla="*/ 39372 h 462732"/>
                <a:gd name="connsiteX744" fmla="*/ 623739 w 844370"/>
                <a:gd name="connsiteY744" fmla="*/ 39064 h 462732"/>
                <a:gd name="connsiteX745" fmla="*/ 625409 w 844370"/>
                <a:gd name="connsiteY745" fmla="*/ 36485 h 462732"/>
                <a:gd name="connsiteX746" fmla="*/ 628750 w 844370"/>
                <a:gd name="connsiteY746" fmla="*/ 38302 h 462732"/>
                <a:gd name="connsiteX747" fmla="*/ 628750 w 844370"/>
                <a:gd name="connsiteY747" fmla="*/ 41026 h 462732"/>
                <a:gd name="connsiteX748" fmla="*/ 625572 w 844370"/>
                <a:gd name="connsiteY748" fmla="*/ 46182 h 462732"/>
                <a:gd name="connsiteX749" fmla="*/ 621177 w 844370"/>
                <a:gd name="connsiteY749" fmla="*/ 45420 h 462732"/>
                <a:gd name="connsiteX750" fmla="*/ 622393 w 844370"/>
                <a:gd name="connsiteY750" fmla="*/ 48907 h 462732"/>
                <a:gd name="connsiteX751" fmla="*/ 621631 w 844370"/>
                <a:gd name="connsiteY751" fmla="*/ 50269 h 462732"/>
                <a:gd name="connsiteX752" fmla="*/ 635577 w 844370"/>
                <a:gd name="connsiteY752" fmla="*/ 62398 h 462732"/>
                <a:gd name="connsiteX753" fmla="*/ 645274 w 844370"/>
                <a:gd name="connsiteY753" fmla="*/ 71349 h 462732"/>
                <a:gd name="connsiteX754" fmla="*/ 650576 w 844370"/>
                <a:gd name="connsiteY754" fmla="*/ 75890 h 462732"/>
                <a:gd name="connsiteX755" fmla="*/ 654517 w 844370"/>
                <a:gd name="connsiteY755" fmla="*/ 83009 h 462732"/>
                <a:gd name="connsiteX756" fmla="*/ 664668 w 844370"/>
                <a:gd name="connsiteY756" fmla="*/ 100441 h 462732"/>
                <a:gd name="connsiteX757" fmla="*/ 672241 w 844370"/>
                <a:gd name="connsiteY757" fmla="*/ 113932 h 462732"/>
                <a:gd name="connsiteX758" fmla="*/ 679813 w 844370"/>
                <a:gd name="connsiteY758" fmla="*/ 128786 h 462732"/>
                <a:gd name="connsiteX759" fmla="*/ 684062 w 844370"/>
                <a:gd name="connsiteY759" fmla="*/ 138483 h 462732"/>
                <a:gd name="connsiteX760" fmla="*/ 692851 w 844370"/>
                <a:gd name="connsiteY760" fmla="*/ 155915 h 462732"/>
                <a:gd name="connsiteX761" fmla="*/ 694359 w 844370"/>
                <a:gd name="connsiteY761" fmla="*/ 159255 h 462732"/>
                <a:gd name="connsiteX762" fmla="*/ 697245 w 844370"/>
                <a:gd name="connsiteY762" fmla="*/ 158655 h 462732"/>
                <a:gd name="connsiteX763" fmla="*/ 697845 w 844370"/>
                <a:gd name="connsiteY763" fmla="*/ 155623 h 462732"/>
                <a:gd name="connsiteX764" fmla="*/ 703310 w 844370"/>
                <a:gd name="connsiteY764" fmla="*/ 153953 h 462732"/>
                <a:gd name="connsiteX765" fmla="*/ 703310 w 844370"/>
                <a:gd name="connsiteY765" fmla="*/ 150158 h 462732"/>
                <a:gd name="connsiteX766" fmla="*/ 701948 w 844370"/>
                <a:gd name="connsiteY766" fmla="*/ 146526 h 462732"/>
                <a:gd name="connsiteX767" fmla="*/ 706796 w 844370"/>
                <a:gd name="connsiteY767" fmla="*/ 145926 h 462732"/>
                <a:gd name="connsiteX768" fmla="*/ 706796 w 844370"/>
                <a:gd name="connsiteY768" fmla="*/ 141677 h 462732"/>
                <a:gd name="connsiteX769" fmla="*/ 710137 w 844370"/>
                <a:gd name="connsiteY769" fmla="*/ 142893 h 462732"/>
                <a:gd name="connsiteX770" fmla="*/ 713315 w 844370"/>
                <a:gd name="connsiteY770" fmla="*/ 145926 h 462732"/>
                <a:gd name="connsiteX771" fmla="*/ 717256 w 844370"/>
                <a:gd name="connsiteY771" fmla="*/ 146072 h 462732"/>
                <a:gd name="connsiteX772" fmla="*/ 718018 w 844370"/>
                <a:gd name="connsiteY772" fmla="*/ 148958 h 462732"/>
                <a:gd name="connsiteX773" fmla="*/ 715893 w 844370"/>
                <a:gd name="connsiteY773" fmla="*/ 152136 h 462732"/>
                <a:gd name="connsiteX774" fmla="*/ 715893 w 844370"/>
                <a:gd name="connsiteY774" fmla="*/ 154715 h 462732"/>
                <a:gd name="connsiteX775" fmla="*/ 721650 w 844370"/>
                <a:gd name="connsiteY775" fmla="*/ 154407 h 462732"/>
                <a:gd name="connsiteX776" fmla="*/ 723628 w 844370"/>
                <a:gd name="connsiteY776" fmla="*/ 155915 h 462732"/>
                <a:gd name="connsiteX777" fmla="*/ 723628 w 844370"/>
                <a:gd name="connsiteY777" fmla="*/ 159855 h 462732"/>
                <a:gd name="connsiteX778" fmla="*/ 727715 w 844370"/>
                <a:gd name="connsiteY778" fmla="*/ 160763 h 462732"/>
                <a:gd name="connsiteX779" fmla="*/ 729693 w 844370"/>
                <a:gd name="connsiteY779" fmla="*/ 158493 h 462732"/>
                <a:gd name="connsiteX780" fmla="*/ 730909 w 844370"/>
                <a:gd name="connsiteY780" fmla="*/ 159401 h 462732"/>
                <a:gd name="connsiteX781" fmla="*/ 734396 w 844370"/>
                <a:gd name="connsiteY781" fmla="*/ 159401 h 462732"/>
                <a:gd name="connsiteX782" fmla="*/ 737882 w 844370"/>
                <a:gd name="connsiteY782" fmla="*/ 160763 h 462732"/>
                <a:gd name="connsiteX783" fmla="*/ 742276 w 844370"/>
                <a:gd name="connsiteY783" fmla="*/ 161071 h 462732"/>
                <a:gd name="connsiteX784" fmla="*/ 746217 w 844370"/>
                <a:gd name="connsiteY784" fmla="*/ 160471 h 462732"/>
                <a:gd name="connsiteX785" fmla="*/ 749395 w 844370"/>
                <a:gd name="connsiteY785" fmla="*/ 158039 h 462732"/>
                <a:gd name="connsiteX786" fmla="*/ 750303 w 844370"/>
                <a:gd name="connsiteY786" fmla="*/ 154553 h 462732"/>
                <a:gd name="connsiteX787" fmla="*/ 756822 w 844370"/>
                <a:gd name="connsiteY787" fmla="*/ 154698 h 462732"/>
                <a:gd name="connsiteX788" fmla="*/ 757584 w 844370"/>
                <a:gd name="connsiteY788" fmla="*/ 152266 h 462732"/>
                <a:gd name="connsiteX789" fmla="*/ 764249 w 844370"/>
                <a:gd name="connsiteY789" fmla="*/ 152412 h 462732"/>
                <a:gd name="connsiteX790" fmla="*/ 766827 w 844370"/>
                <a:gd name="connsiteY790" fmla="*/ 153920 h 462732"/>
                <a:gd name="connsiteX791" fmla="*/ 769097 w 844370"/>
                <a:gd name="connsiteY791" fmla="*/ 154228 h 462732"/>
                <a:gd name="connsiteX792" fmla="*/ 770005 w 844370"/>
                <a:gd name="connsiteY792" fmla="*/ 155898 h 462732"/>
                <a:gd name="connsiteX793" fmla="*/ 773346 w 844370"/>
                <a:gd name="connsiteY793" fmla="*/ 157407 h 462732"/>
                <a:gd name="connsiteX794" fmla="*/ 775616 w 844370"/>
                <a:gd name="connsiteY794" fmla="*/ 159385 h 462732"/>
                <a:gd name="connsiteX795" fmla="*/ 775616 w 844370"/>
                <a:gd name="connsiteY795" fmla="*/ 161655 h 462732"/>
                <a:gd name="connsiteX796" fmla="*/ 779702 w 844370"/>
                <a:gd name="connsiteY796" fmla="*/ 166049 h 462732"/>
                <a:gd name="connsiteX797" fmla="*/ 781681 w 844370"/>
                <a:gd name="connsiteY797" fmla="*/ 169990 h 462732"/>
                <a:gd name="connsiteX798" fmla="*/ 781681 w 844370"/>
                <a:gd name="connsiteY798" fmla="*/ 176509 h 462732"/>
                <a:gd name="connsiteX799" fmla="*/ 785767 w 844370"/>
                <a:gd name="connsiteY799" fmla="*/ 177417 h 462732"/>
                <a:gd name="connsiteX800" fmla="*/ 789253 w 844370"/>
                <a:gd name="connsiteY800" fmla="*/ 178779 h 462732"/>
                <a:gd name="connsiteX801" fmla="*/ 793194 w 844370"/>
                <a:gd name="connsiteY801" fmla="*/ 181049 h 462732"/>
                <a:gd name="connsiteX802" fmla="*/ 797734 w 844370"/>
                <a:gd name="connsiteY802" fmla="*/ 182865 h 462732"/>
                <a:gd name="connsiteX803" fmla="*/ 797734 w 844370"/>
                <a:gd name="connsiteY803" fmla="*/ 187568 h 462732"/>
                <a:gd name="connsiteX804" fmla="*/ 800459 w 844370"/>
                <a:gd name="connsiteY804" fmla="*/ 191654 h 462732"/>
                <a:gd name="connsiteX805" fmla="*/ 803491 w 844370"/>
                <a:gd name="connsiteY805" fmla="*/ 194687 h 462732"/>
                <a:gd name="connsiteX806" fmla="*/ 804999 w 844370"/>
                <a:gd name="connsiteY806" fmla="*/ 196665 h 462732"/>
                <a:gd name="connsiteX807" fmla="*/ 808177 w 844370"/>
                <a:gd name="connsiteY807" fmla="*/ 197265 h 462732"/>
                <a:gd name="connsiteX808" fmla="*/ 811063 w 844370"/>
                <a:gd name="connsiteY808" fmla="*/ 197719 h 462732"/>
                <a:gd name="connsiteX809" fmla="*/ 813188 w 844370"/>
                <a:gd name="connsiteY809" fmla="*/ 198935 h 462732"/>
                <a:gd name="connsiteX810" fmla="*/ 816528 w 844370"/>
                <a:gd name="connsiteY810" fmla="*/ 199081 h 462732"/>
                <a:gd name="connsiteX811" fmla="*/ 816528 w 844370"/>
                <a:gd name="connsiteY811" fmla="*/ 201059 h 462732"/>
                <a:gd name="connsiteX812" fmla="*/ 821231 w 844370"/>
                <a:gd name="connsiteY812" fmla="*/ 201205 h 462732"/>
                <a:gd name="connsiteX813" fmla="*/ 823209 w 844370"/>
                <a:gd name="connsiteY813" fmla="*/ 199389 h 462732"/>
                <a:gd name="connsiteX814" fmla="*/ 823209 w 844370"/>
                <a:gd name="connsiteY814" fmla="*/ 197719 h 462732"/>
                <a:gd name="connsiteX815" fmla="*/ 826842 w 844370"/>
                <a:gd name="connsiteY815" fmla="*/ 196957 h 462732"/>
                <a:gd name="connsiteX816" fmla="*/ 828204 w 844370"/>
                <a:gd name="connsiteY816" fmla="*/ 193924 h 462732"/>
                <a:gd name="connsiteX817" fmla="*/ 830020 w 844370"/>
                <a:gd name="connsiteY817" fmla="*/ 190892 h 462732"/>
                <a:gd name="connsiteX818" fmla="*/ 834560 w 844370"/>
                <a:gd name="connsiteY818" fmla="*/ 191346 h 462732"/>
                <a:gd name="connsiteX819" fmla="*/ 833798 w 844370"/>
                <a:gd name="connsiteY819" fmla="*/ 195141 h 462732"/>
                <a:gd name="connsiteX820" fmla="*/ 830312 w 844370"/>
                <a:gd name="connsiteY820" fmla="*/ 196811 h 462732"/>
                <a:gd name="connsiteX821" fmla="*/ 830912 w 844370"/>
                <a:gd name="connsiteY821" fmla="*/ 198481 h 462732"/>
                <a:gd name="connsiteX822" fmla="*/ 833944 w 844370"/>
                <a:gd name="connsiteY822" fmla="*/ 199081 h 462732"/>
                <a:gd name="connsiteX823" fmla="*/ 835452 w 844370"/>
                <a:gd name="connsiteY823" fmla="*/ 201967 h 462732"/>
                <a:gd name="connsiteX824" fmla="*/ 836506 w 844370"/>
                <a:gd name="connsiteY824" fmla="*/ 203475 h 462732"/>
                <a:gd name="connsiteX825" fmla="*/ 837560 w 844370"/>
                <a:gd name="connsiteY825" fmla="*/ 206816 h 462732"/>
                <a:gd name="connsiteX826" fmla="*/ 839376 w 844370"/>
                <a:gd name="connsiteY826" fmla="*/ 208794 h 462732"/>
                <a:gd name="connsiteX827" fmla="*/ 844371 w 844370"/>
                <a:gd name="connsiteY827" fmla="*/ 209102 h 462732"/>
                <a:gd name="connsiteX828" fmla="*/ 844371 w 844370"/>
                <a:gd name="connsiteY828" fmla="*/ 213189 h 462732"/>
                <a:gd name="connsiteX829" fmla="*/ 841598 w 844370"/>
                <a:gd name="connsiteY829" fmla="*/ 214518 h 462732"/>
                <a:gd name="connsiteX830" fmla="*/ 837511 w 844370"/>
                <a:gd name="connsiteY830" fmla="*/ 214745 h 462732"/>
                <a:gd name="connsiteX831" fmla="*/ 833539 w 844370"/>
                <a:gd name="connsiteY831" fmla="*/ 217016 h 462732"/>
                <a:gd name="connsiteX832" fmla="*/ 831950 w 844370"/>
                <a:gd name="connsiteY832" fmla="*/ 220534 h 462732"/>
                <a:gd name="connsiteX833" fmla="*/ 832290 w 844370"/>
                <a:gd name="connsiteY833" fmla="*/ 224621 h 462732"/>
                <a:gd name="connsiteX834" fmla="*/ 832858 w 844370"/>
                <a:gd name="connsiteY834" fmla="*/ 227799 h 462732"/>
                <a:gd name="connsiteX835" fmla="*/ 830701 w 844370"/>
                <a:gd name="connsiteY835" fmla="*/ 230864 h 462732"/>
                <a:gd name="connsiteX836" fmla="*/ 827863 w 844370"/>
                <a:gd name="connsiteY836" fmla="*/ 233248 h 462732"/>
                <a:gd name="connsiteX837" fmla="*/ 824685 w 844370"/>
                <a:gd name="connsiteY837" fmla="*/ 234723 h 462732"/>
                <a:gd name="connsiteX838" fmla="*/ 821393 w 844370"/>
                <a:gd name="connsiteY838" fmla="*/ 236426 h 462732"/>
                <a:gd name="connsiteX839" fmla="*/ 818669 w 844370"/>
                <a:gd name="connsiteY839" fmla="*/ 236426 h 462732"/>
                <a:gd name="connsiteX840" fmla="*/ 814923 w 844370"/>
                <a:gd name="connsiteY840" fmla="*/ 236539 h 462732"/>
                <a:gd name="connsiteX841" fmla="*/ 811631 w 844370"/>
                <a:gd name="connsiteY841" fmla="*/ 238469 h 462732"/>
                <a:gd name="connsiteX842" fmla="*/ 810382 w 844370"/>
                <a:gd name="connsiteY842" fmla="*/ 240399 h 462732"/>
                <a:gd name="connsiteX843" fmla="*/ 808453 w 844370"/>
                <a:gd name="connsiteY843" fmla="*/ 245977 h 462732"/>
                <a:gd name="connsiteX844" fmla="*/ 808112 w 844370"/>
                <a:gd name="connsiteY844" fmla="*/ 252804 h 462732"/>
                <a:gd name="connsiteX845" fmla="*/ 808339 w 844370"/>
                <a:gd name="connsiteY845" fmla="*/ 258495 h 462732"/>
                <a:gd name="connsiteX846" fmla="*/ 809702 w 844370"/>
                <a:gd name="connsiteY846" fmla="*/ 262014 h 462732"/>
                <a:gd name="connsiteX847" fmla="*/ 808793 w 844370"/>
                <a:gd name="connsiteY847" fmla="*/ 264966 h 462732"/>
                <a:gd name="connsiteX848" fmla="*/ 809702 w 844370"/>
                <a:gd name="connsiteY848" fmla="*/ 268712 h 462732"/>
                <a:gd name="connsiteX849" fmla="*/ 810269 w 844370"/>
                <a:gd name="connsiteY849" fmla="*/ 271209 h 462732"/>
                <a:gd name="connsiteX850" fmla="*/ 809702 w 844370"/>
                <a:gd name="connsiteY850" fmla="*/ 274500 h 462732"/>
                <a:gd name="connsiteX851" fmla="*/ 807885 w 844370"/>
                <a:gd name="connsiteY851" fmla="*/ 277452 h 462732"/>
                <a:gd name="connsiteX852" fmla="*/ 805388 w 844370"/>
                <a:gd name="connsiteY852" fmla="*/ 278700 h 462732"/>
                <a:gd name="connsiteX853" fmla="*/ 799242 w 844370"/>
                <a:gd name="connsiteY853" fmla="*/ 279835 h 462732"/>
                <a:gd name="connsiteX854" fmla="*/ 796064 w 844370"/>
                <a:gd name="connsiteY854" fmla="*/ 283127 h 462732"/>
                <a:gd name="connsiteX855" fmla="*/ 793340 w 844370"/>
                <a:gd name="connsiteY855" fmla="*/ 284944 h 462732"/>
                <a:gd name="connsiteX856" fmla="*/ 791751 w 844370"/>
                <a:gd name="connsiteY856" fmla="*/ 283581 h 462732"/>
                <a:gd name="connsiteX857" fmla="*/ 789481 w 844370"/>
                <a:gd name="connsiteY857" fmla="*/ 281084 h 462732"/>
                <a:gd name="connsiteX858" fmla="*/ 787210 w 844370"/>
                <a:gd name="connsiteY858" fmla="*/ 280403 h 462732"/>
                <a:gd name="connsiteX859" fmla="*/ 782897 w 844370"/>
                <a:gd name="connsiteY859" fmla="*/ 280176 h 462732"/>
                <a:gd name="connsiteX860" fmla="*/ 778924 w 844370"/>
                <a:gd name="connsiteY860" fmla="*/ 281198 h 462732"/>
                <a:gd name="connsiteX861" fmla="*/ 775292 w 844370"/>
                <a:gd name="connsiteY861" fmla="*/ 280857 h 462732"/>
                <a:gd name="connsiteX862" fmla="*/ 768465 w 844370"/>
                <a:gd name="connsiteY862" fmla="*/ 278587 h 462732"/>
                <a:gd name="connsiteX863" fmla="*/ 764151 w 844370"/>
                <a:gd name="connsiteY863" fmla="*/ 276771 h 462732"/>
                <a:gd name="connsiteX864" fmla="*/ 760973 w 844370"/>
                <a:gd name="connsiteY864" fmla="*/ 274727 h 462732"/>
                <a:gd name="connsiteX865" fmla="*/ 757000 w 844370"/>
                <a:gd name="connsiteY865" fmla="*/ 273592 h 462732"/>
                <a:gd name="connsiteX866" fmla="*/ 755638 w 844370"/>
                <a:gd name="connsiteY866" fmla="*/ 273819 h 462732"/>
                <a:gd name="connsiteX867" fmla="*/ 755071 w 844370"/>
                <a:gd name="connsiteY867" fmla="*/ 276884 h 462732"/>
                <a:gd name="connsiteX868" fmla="*/ 753595 w 844370"/>
                <a:gd name="connsiteY868" fmla="*/ 283484 h 462732"/>
                <a:gd name="connsiteX869" fmla="*/ 750871 w 844370"/>
                <a:gd name="connsiteY869" fmla="*/ 289289 h 462732"/>
                <a:gd name="connsiteX870" fmla="*/ 750303 w 844370"/>
                <a:gd name="connsiteY870" fmla="*/ 294284 h 462732"/>
                <a:gd name="connsiteX871" fmla="*/ 748373 w 844370"/>
                <a:gd name="connsiteY871" fmla="*/ 299051 h 462732"/>
                <a:gd name="connsiteX872" fmla="*/ 745876 w 844370"/>
                <a:gd name="connsiteY872" fmla="*/ 303478 h 462732"/>
                <a:gd name="connsiteX873" fmla="*/ 745082 w 844370"/>
                <a:gd name="connsiteY873" fmla="*/ 305408 h 462732"/>
                <a:gd name="connsiteX874" fmla="*/ 744741 w 844370"/>
                <a:gd name="connsiteY874" fmla="*/ 310062 h 462732"/>
                <a:gd name="connsiteX875" fmla="*/ 743833 w 844370"/>
                <a:gd name="connsiteY875" fmla="*/ 314489 h 462732"/>
                <a:gd name="connsiteX876" fmla="*/ 741790 w 844370"/>
                <a:gd name="connsiteY876" fmla="*/ 318234 h 462732"/>
                <a:gd name="connsiteX877" fmla="*/ 741449 w 844370"/>
                <a:gd name="connsiteY877" fmla="*/ 321980 h 462732"/>
                <a:gd name="connsiteX878" fmla="*/ 741336 w 844370"/>
                <a:gd name="connsiteY878" fmla="*/ 324931 h 462732"/>
                <a:gd name="connsiteX879" fmla="*/ 742698 w 844370"/>
                <a:gd name="connsiteY879" fmla="*/ 326294 h 462732"/>
                <a:gd name="connsiteX880" fmla="*/ 744968 w 844370"/>
                <a:gd name="connsiteY880" fmla="*/ 326861 h 462732"/>
                <a:gd name="connsiteX881" fmla="*/ 746898 w 844370"/>
                <a:gd name="connsiteY881" fmla="*/ 327883 h 462732"/>
                <a:gd name="connsiteX882" fmla="*/ 747465 w 844370"/>
                <a:gd name="connsiteY882" fmla="*/ 329926 h 462732"/>
                <a:gd name="connsiteX883" fmla="*/ 747352 w 844370"/>
                <a:gd name="connsiteY883" fmla="*/ 334012 h 462732"/>
                <a:gd name="connsiteX884" fmla="*/ 746784 w 844370"/>
                <a:gd name="connsiteY884" fmla="*/ 336055 h 462732"/>
                <a:gd name="connsiteX885" fmla="*/ 744741 w 844370"/>
                <a:gd name="connsiteY885" fmla="*/ 336055 h 462732"/>
                <a:gd name="connsiteX886" fmla="*/ 742357 w 844370"/>
                <a:gd name="connsiteY886" fmla="*/ 334580 h 462732"/>
                <a:gd name="connsiteX887" fmla="*/ 740428 w 844370"/>
                <a:gd name="connsiteY887" fmla="*/ 333899 h 462732"/>
                <a:gd name="connsiteX888" fmla="*/ 738157 w 844370"/>
                <a:gd name="connsiteY888" fmla="*/ 335147 h 462732"/>
                <a:gd name="connsiteX889" fmla="*/ 735547 w 844370"/>
                <a:gd name="connsiteY889" fmla="*/ 336623 h 462732"/>
                <a:gd name="connsiteX890" fmla="*/ 731801 w 844370"/>
                <a:gd name="connsiteY890" fmla="*/ 335374 h 462732"/>
                <a:gd name="connsiteX891" fmla="*/ 730439 w 844370"/>
                <a:gd name="connsiteY891" fmla="*/ 332310 h 462732"/>
                <a:gd name="connsiteX892" fmla="*/ 729758 w 844370"/>
                <a:gd name="connsiteY892" fmla="*/ 330948 h 462732"/>
                <a:gd name="connsiteX893" fmla="*/ 727488 w 844370"/>
                <a:gd name="connsiteY893" fmla="*/ 330494 h 462732"/>
                <a:gd name="connsiteX894" fmla="*/ 725445 w 844370"/>
                <a:gd name="connsiteY894" fmla="*/ 332537 h 462732"/>
                <a:gd name="connsiteX895" fmla="*/ 723628 w 844370"/>
                <a:gd name="connsiteY895" fmla="*/ 333445 h 462732"/>
                <a:gd name="connsiteX896" fmla="*/ 719996 w 844370"/>
                <a:gd name="connsiteY896" fmla="*/ 333445 h 462732"/>
                <a:gd name="connsiteX897" fmla="*/ 716590 w 844370"/>
                <a:gd name="connsiteY897" fmla="*/ 334807 h 462732"/>
                <a:gd name="connsiteX898" fmla="*/ 710785 w 844370"/>
                <a:gd name="connsiteY898" fmla="*/ 336623 h 462732"/>
                <a:gd name="connsiteX899" fmla="*/ 707380 w 844370"/>
                <a:gd name="connsiteY899" fmla="*/ 336623 h 462732"/>
                <a:gd name="connsiteX900" fmla="*/ 702029 w 844370"/>
                <a:gd name="connsiteY900" fmla="*/ 337531 h 462732"/>
                <a:gd name="connsiteX901" fmla="*/ 695996 w 844370"/>
                <a:gd name="connsiteY901" fmla="*/ 339574 h 462732"/>
                <a:gd name="connsiteX902" fmla="*/ 692591 w 844370"/>
                <a:gd name="connsiteY902" fmla="*/ 341731 h 462732"/>
                <a:gd name="connsiteX903" fmla="*/ 691002 w 844370"/>
                <a:gd name="connsiteY903" fmla="*/ 343547 h 462732"/>
                <a:gd name="connsiteX904" fmla="*/ 692137 w 844370"/>
                <a:gd name="connsiteY904" fmla="*/ 345023 h 462732"/>
                <a:gd name="connsiteX905" fmla="*/ 699645 w 844370"/>
                <a:gd name="connsiteY905" fmla="*/ 345023 h 462732"/>
                <a:gd name="connsiteX906" fmla="*/ 701802 w 844370"/>
                <a:gd name="connsiteY906" fmla="*/ 345817 h 462732"/>
                <a:gd name="connsiteX907" fmla="*/ 703618 w 844370"/>
                <a:gd name="connsiteY907" fmla="*/ 347406 h 462732"/>
                <a:gd name="connsiteX908" fmla="*/ 703845 w 844370"/>
                <a:gd name="connsiteY908" fmla="*/ 348315 h 462732"/>
                <a:gd name="connsiteX909" fmla="*/ 702596 w 844370"/>
                <a:gd name="connsiteY909" fmla="*/ 351493 h 462732"/>
                <a:gd name="connsiteX910" fmla="*/ 702142 w 844370"/>
                <a:gd name="connsiteY910" fmla="*/ 354444 h 462732"/>
                <a:gd name="connsiteX911" fmla="*/ 702256 w 844370"/>
                <a:gd name="connsiteY911" fmla="*/ 357168 h 462732"/>
                <a:gd name="connsiteX912" fmla="*/ 702937 w 844370"/>
                <a:gd name="connsiteY912" fmla="*/ 359325 h 462732"/>
                <a:gd name="connsiteX913" fmla="*/ 702823 w 844370"/>
                <a:gd name="connsiteY913" fmla="*/ 360687 h 462732"/>
                <a:gd name="connsiteX914" fmla="*/ 702370 w 844370"/>
                <a:gd name="connsiteY914" fmla="*/ 363752 h 462732"/>
                <a:gd name="connsiteX915" fmla="*/ 703505 w 844370"/>
                <a:gd name="connsiteY915" fmla="*/ 367157 h 462732"/>
                <a:gd name="connsiteX916" fmla="*/ 704413 w 844370"/>
                <a:gd name="connsiteY916" fmla="*/ 369882 h 462732"/>
                <a:gd name="connsiteX917" fmla="*/ 704413 w 844370"/>
                <a:gd name="connsiteY917" fmla="*/ 372606 h 462732"/>
                <a:gd name="connsiteX918" fmla="*/ 705661 w 844370"/>
                <a:gd name="connsiteY918" fmla="*/ 375557 h 462732"/>
                <a:gd name="connsiteX919" fmla="*/ 706683 w 844370"/>
                <a:gd name="connsiteY919" fmla="*/ 378054 h 462732"/>
                <a:gd name="connsiteX920" fmla="*/ 707591 w 844370"/>
                <a:gd name="connsiteY920" fmla="*/ 380325 h 462732"/>
                <a:gd name="connsiteX921" fmla="*/ 708386 w 844370"/>
                <a:gd name="connsiteY921" fmla="*/ 382141 h 462732"/>
                <a:gd name="connsiteX922" fmla="*/ 708158 w 844370"/>
                <a:gd name="connsiteY922" fmla="*/ 384865 h 462732"/>
                <a:gd name="connsiteX923" fmla="*/ 707931 w 844370"/>
                <a:gd name="connsiteY923" fmla="*/ 387249 h 462732"/>
                <a:gd name="connsiteX924" fmla="*/ 708840 w 844370"/>
                <a:gd name="connsiteY924" fmla="*/ 388838 h 462732"/>
                <a:gd name="connsiteX925" fmla="*/ 709861 w 844370"/>
                <a:gd name="connsiteY925" fmla="*/ 390541 h 462732"/>
                <a:gd name="connsiteX926" fmla="*/ 709634 w 844370"/>
                <a:gd name="connsiteY926" fmla="*/ 392357 h 462732"/>
                <a:gd name="connsiteX927" fmla="*/ 707364 w 844370"/>
                <a:gd name="connsiteY927" fmla="*/ 393946 h 462732"/>
                <a:gd name="connsiteX928" fmla="*/ 705094 w 844370"/>
                <a:gd name="connsiteY928" fmla="*/ 393946 h 462732"/>
                <a:gd name="connsiteX929" fmla="*/ 702256 w 844370"/>
                <a:gd name="connsiteY929" fmla="*/ 395081 h 462732"/>
                <a:gd name="connsiteX930" fmla="*/ 702029 w 844370"/>
                <a:gd name="connsiteY930" fmla="*/ 397011 h 462732"/>
                <a:gd name="connsiteX931" fmla="*/ 703391 w 844370"/>
                <a:gd name="connsiteY931" fmla="*/ 398600 h 462732"/>
                <a:gd name="connsiteX932" fmla="*/ 704526 w 844370"/>
                <a:gd name="connsiteY932" fmla="*/ 399281 h 462732"/>
                <a:gd name="connsiteX933" fmla="*/ 705434 w 844370"/>
                <a:gd name="connsiteY933" fmla="*/ 399848 h 462732"/>
                <a:gd name="connsiteX934" fmla="*/ 705888 w 844370"/>
                <a:gd name="connsiteY934" fmla="*/ 400870 h 462732"/>
                <a:gd name="connsiteX935" fmla="*/ 704753 w 844370"/>
                <a:gd name="connsiteY935" fmla="*/ 402118 h 462732"/>
                <a:gd name="connsiteX936" fmla="*/ 702029 w 844370"/>
                <a:gd name="connsiteY936" fmla="*/ 402118 h 462732"/>
                <a:gd name="connsiteX937" fmla="*/ 699532 w 844370"/>
                <a:gd name="connsiteY937" fmla="*/ 403254 h 462732"/>
                <a:gd name="connsiteX938" fmla="*/ 697829 w 844370"/>
                <a:gd name="connsiteY938" fmla="*/ 404956 h 462732"/>
                <a:gd name="connsiteX939" fmla="*/ 696921 w 844370"/>
                <a:gd name="connsiteY939" fmla="*/ 406205 h 462732"/>
                <a:gd name="connsiteX940" fmla="*/ 697261 w 844370"/>
                <a:gd name="connsiteY940" fmla="*/ 408021 h 462732"/>
                <a:gd name="connsiteX941" fmla="*/ 698283 w 844370"/>
                <a:gd name="connsiteY941" fmla="*/ 409724 h 462732"/>
                <a:gd name="connsiteX942" fmla="*/ 698283 w 844370"/>
                <a:gd name="connsiteY942" fmla="*/ 412902 h 462732"/>
                <a:gd name="connsiteX943" fmla="*/ 698396 w 844370"/>
                <a:gd name="connsiteY943" fmla="*/ 415399 h 462732"/>
                <a:gd name="connsiteX944" fmla="*/ 698737 w 844370"/>
                <a:gd name="connsiteY944" fmla="*/ 418237 h 462732"/>
                <a:gd name="connsiteX945" fmla="*/ 698510 w 844370"/>
                <a:gd name="connsiteY945" fmla="*/ 418918 h 462732"/>
                <a:gd name="connsiteX946" fmla="*/ 696807 w 844370"/>
                <a:gd name="connsiteY946" fmla="*/ 418918 h 462732"/>
                <a:gd name="connsiteX947" fmla="*/ 695105 w 844370"/>
                <a:gd name="connsiteY947" fmla="*/ 417102 h 462732"/>
                <a:gd name="connsiteX948" fmla="*/ 693289 w 844370"/>
                <a:gd name="connsiteY948" fmla="*/ 414605 h 462732"/>
                <a:gd name="connsiteX949" fmla="*/ 691813 w 844370"/>
                <a:gd name="connsiteY949" fmla="*/ 412789 h 462732"/>
                <a:gd name="connsiteX950" fmla="*/ 688067 w 844370"/>
                <a:gd name="connsiteY950" fmla="*/ 412221 h 462732"/>
                <a:gd name="connsiteX951" fmla="*/ 683413 w 844370"/>
                <a:gd name="connsiteY951" fmla="*/ 412448 h 462732"/>
                <a:gd name="connsiteX952" fmla="*/ 681597 w 844370"/>
                <a:gd name="connsiteY952" fmla="*/ 410291 h 462732"/>
                <a:gd name="connsiteX953" fmla="*/ 678759 w 844370"/>
                <a:gd name="connsiteY953" fmla="*/ 408021 h 462732"/>
                <a:gd name="connsiteX954" fmla="*/ 675694 w 844370"/>
                <a:gd name="connsiteY954" fmla="*/ 403821 h 462732"/>
                <a:gd name="connsiteX955" fmla="*/ 674559 w 844370"/>
                <a:gd name="connsiteY955" fmla="*/ 403027 h 462732"/>
                <a:gd name="connsiteX956" fmla="*/ 670587 w 844370"/>
                <a:gd name="connsiteY956" fmla="*/ 402800 h 462732"/>
                <a:gd name="connsiteX957" fmla="*/ 667862 w 844370"/>
                <a:gd name="connsiteY957" fmla="*/ 402913 h 462732"/>
                <a:gd name="connsiteX958" fmla="*/ 664457 w 844370"/>
                <a:gd name="connsiteY958" fmla="*/ 400075 h 462732"/>
                <a:gd name="connsiteX959" fmla="*/ 662414 w 844370"/>
                <a:gd name="connsiteY959" fmla="*/ 399394 h 462732"/>
                <a:gd name="connsiteX960" fmla="*/ 658781 w 844370"/>
                <a:gd name="connsiteY960" fmla="*/ 400075 h 462732"/>
                <a:gd name="connsiteX961" fmla="*/ 654581 w 844370"/>
                <a:gd name="connsiteY961" fmla="*/ 400189 h 462732"/>
                <a:gd name="connsiteX962" fmla="*/ 649230 w 844370"/>
                <a:gd name="connsiteY962" fmla="*/ 400302 h 462732"/>
                <a:gd name="connsiteX963" fmla="*/ 645939 w 844370"/>
                <a:gd name="connsiteY963" fmla="*/ 399962 h 462732"/>
                <a:gd name="connsiteX964" fmla="*/ 642193 w 844370"/>
                <a:gd name="connsiteY964" fmla="*/ 398940 h 462732"/>
                <a:gd name="connsiteX965" fmla="*/ 637652 w 844370"/>
                <a:gd name="connsiteY965" fmla="*/ 398940 h 462732"/>
                <a:gd name="connsiteX966" fmla="*/ 636404 w 844370"/>
                <a:gd name="connsiteY966" fmla="*/ 399394 h 462732"/>
                <a:gd name="connsiteX967" fmla="*/ 633566 w 844370"/>
                <a:gd name="connsiteY967" fmla="*/ 398713 h 462732"/>
                <a:gd name="connsiteX968" fmla="*/ 631182 w 844370"/>
                <a:gd name="connsiteY968" fmla="*/ 398146 h 462732"/>
                <a:gd name="connsiteX969" fmla="*/ 628685 w 844370"/>
                <a:gd name="connsiteY969" fmla="*/ 398259 h 462732"/>
                <a:gd name="connsiteX970" fmla="*/ 625393 w 844370"/>
                <a:gd name="connsiteY970" fmla="*/ 399394 h 462732"/>
                <a:gd name="connsiteX971" fmla="*/ 623918 w 844370"/>
                <a:gd name="connsiteY971" fmla="*/ 400302 h 462732"/>
                <a:gd name="connsiteX972" fmla="*/ 620512 w 844370"/>
                <a:gd name="connsiteY972" fmla="*/ 399848 h 462732"/>
                <a:gd name="connsiteX973" fmla="*/ 616993 w 844370"/>
                <a:gd name="connsiteY973" fmla="*/ 401210 h 462732"/>
                <a:gd name="connsiteX974" fmla="*/ 614723 w 844370"/>
                <a:gd name="connsiteY974" fmla="*/ 399735 h 462732"/>
                <a:gd name="connsiteX975" fmla="*/ 610296 w 844370"/>
                <a:gd name="connsiteY975" fmla="*/ 398713 h 462732"/>
                <a:gd name="connsiteX976" fmla="*/ 606664 w 844370"/>
                <a:gd name="connsiteY976" fmla="*/ 399735 h 462732"/>
                <a:gd name="connsiteX977" fmla="*/ 603940 w 844370"/>
                <a:gd name="connsiteY977" fmla="*/ 401210 h 462732"/>
                <a:gd name="connsiteX978" fmla="*/ 598248 w 844370"/>
                <a:gd name="connsiteY978" fmla="*/ 401778 h 462732"/>
                <a:gd name="connsiteX979" fmla="*/ 594161 w 844370"/>
                <a:gd name="connsiteY979" fmla="*/ 400529 h 462732"/>
                <a:gd name="connsiteX980" fmla="*/ 591665 w 844370"/>
                <a:gd name="connsiteY980" fmla="*/ 399962 h 462732"/>
                <a:gd name="connsiteX981" fmla="*/ 586427 w 844370"/>
                <a:gd name="connsiteY981" fmla="*/ 399281 h 462732"/>
                <a:gd name="connsiteX982" fmla="*/ 584156 w 844370"/>
                <a:gd name="connsiteY982" fmla="*/ 397692 h 462732"/>
                <a:gd name="connsiteX983" fmla="*/ 581773 w 844370"/>
                <a:gd name="connsiteY983" fmla="*/ 395648 h 462732"/>
                <a:gd name="connsiteX984" fmla="*/ 580524 w 844370"/>
                <a:gd name="connsiteY984" fmla="*/ 393946 h 462732"/>
                <a:gd name="connsiteX985" fmla="*/ 578140 w 844370"/>
                <a:gd name="connsiteY985" fmla="*/ 393265 h 462732"/>
                <a:gd name="connsiteX986" fmla="*/ 576892 w 844370"/>
                <a:gd name="connsiteY986" fmla="*/ 392357 h 462732"/>
                <a:gd name="connsiteX987" fmla="*/ 568135 w 844370"/>
                <a:gd name="connsiteY987" fmla="*/ 392357 h 462732"/>
                <a:gd name="connsiteX988" fmla="*/ 564957 w 844370"/>
                <a:gd name="connsiteY988" fmla="*/ 394854 h 462732"/>
                <a:gd name="connsiteX989" fmla="*/ 561438 w 844370"/>
                <a:gd name="connsiteY989" fmla="*/ 396216 h 462732"/>
                <a:gd name="connsiteX990" fmla="*/ 559395 w 844370"/>
                <a:gd name="connsiteY990" fmla="*/ 398713 h 462732"/>
                <a:gd name="connsiteX991" fmla="*/ 559395 w 844370"/>
                <a:gd name="connsiteY991" fmla="*/ 400870 h 462732"/>
                <a:gd name="connsiteX992" fmla="*/ 559622 w 844370"/>
                <a:gd name="connsiteY992" fmla="*/ 403821 h 462732"/>
                <a:gd name="connsiteX993" fmla="*/ 558714 w 844370"/>
                <a:gd name="connsiteY993" fmla="*/ 406773 h 462732"/>
                <a:gd name="connsiteX994" fmla="*/ 558146 w 844370"/>
                <a:gd name="connsiteY994" fmla="*/ 408702 h 462732"/>
                <a:gd name="connsiteX995" fmla="*/ 558260 w 844370"/>
                <a:gd name="connsiteY995" fmla="*/ 410859 h 462732"/>
                <a:gd name="connsiteX996" fmla="*/ 558828 w 844370"/>
                <a:gd name="connsiteY996" fmla="*/ 413469 h 462732"/>
                <a:gd name="connsiteX997" fmla="*/ 558600 w 844370"/>
                <a:gd name="connsiteY997" fmla="*/ 414832 h 462732"/>
                <a:gd name="connsiteX998" fmla="*/ 556330 w 844370"/>
                <a:gd name="connsiteY998" fmla="*/ 414945 h 462732"/>
                <a:gd name="connsiteX999" fmla="*/ 554968 w 844370"/>
                <a:gd name="connsiteY999" fmla="*/ 413924 h 462732"/>
                <a:gd name="connsiteX1000" fmla="*/ 554174 w 844370"/>
                <a:gd name="connsiteY1000" fmla="*/ 412448 h 462732"/>
                <a:gd name="connsiteX1001" fmla="*/ 554401 w 844370"/>
                <a:gd name="connsiteY1001" fmla="*/ 411313 h 462732"/>
                <a:gd name="connsiteX1002" fmla="*/ 550655 w 844370"/>
                <a:gd name="connsiteY1002" fmla="*/ 410972 h 462732"/>
                <a:gd name="connsiteX1003" fmla="*/ 546795 w 844370"/>
                <a:gd name="connsiteY1003" fmla="*/ 410745 h 462732"/>
                <a:gd name="connsiteX1004" fmla="*/ 545320 w 844370"/>
                <a:gd name="connsiteY1004" fmla="*/ 409610 h 462732"/>
                <a:gd name="connsiteX1005" fmla="*/ 541801 w 844370"/>
                <a:gd name="connsiteY1005" fmla="*/ 407340 h 462732"/>
                <a:gd name="connsiteX1006" fmla="*/ 538622 w 844370"/>
                <a:gd name="connsiteY1006" fmla="*/ 406205 h 462732"/>
                <a:gd name="connsiteX1007" fmla="*/ 537147 w 844370"/>
                <a:gd name="connsiteY1007" fmla="*/ 406205 h 462732"/>
                <a:gd name="connsiteX1008" fmla="*/ 536012 w 844370"/>
                <a:gd name="connsiteY1008" fmla="*/ 405524 h 462732"/>
                <a:gd name="connsiteX1009" fmla="*/ 533515 w 844370"/>
                <a:gd name="connsiteY1009" fmla="*/ 404162 h 462732"/>
                <a:gd name="connsiteX1010" fmla="*/ 530109 w 844370"/>
                <a:gd name="connsiteY1010" fmla="*/ 403935 h 462732"/>
                <a:gd name="connsiteX1011" fmla="*/ 528407 w 844370"/>
                <a:gd name="connsiteY1011" fmla="*/ 403708 h 462732"/>
                <a:gd name="connsiteX1012" fmla="*/ 527726 w 844370"/>
                <a:gd name="connsiteY1012" fmla="*/ 402005 h 462732"/>
                <a:gd name="connsiteX1013" fmla="*/ 525910 w 844370"/>
                <a:gd name="connsiteY1013" fmla="*/ 400870 h 462732"/>
                <a:gd name="connsiteX1014" fmla="*/ 523412 w 844370"/>
                <a:gd name="connsiteY1014" fmla="*/ 401551 h 462732"/>
                <a:gd name="connsiteX1015" fmla="*/ 521596 w 844370"/>
                <a:gd name="connsiteY1015" fmla="*/ 403254 h 462732"/>
                <a:gd name="connsiteX1016" fmla="*/ 519326 w 844370"/>
                <a:gd name="connsiteY1016" fmla="*/ 403254 h 462732"/>
                <a:gd name="connsiteX1017" fmla="*/ 515694 w 844370"/>
                <a:gd name="connsiteY1017" fmla="*/ 402572 h 462732"/>
                <a:gd name="connsiteX1018" fmla="*/ 512856 w 844370"/>
                <a:gd name="connsiteY1018" fmla="*/ 402572 h 462732"/>
                <a:gd name="connsiteX1019" fmla="*/ 511380 w 844370"/>
                <a:gd name="connsiteY1019" fmla="*/ 405410 h 462732"/>
                <a:gd name="connsiteX1020" fmla="*/ 510018 w 844370"/>
                <a:gd name="connsiteY1020" fmla="*/ 406318 h 462732"/>
                <a:gd name="connsiteX1021" fmla="*/ 510018 w 844370"/>
                <a:gd name="connsiteY1021" fmla="*/ 408021 h 462732"/>
                <a:gd name="connsiteX1022" fmla="*/ 508315 w 844370"/>
                <a:gd name="connsiteY1022" fmla="*/ 408702 h 462732"/>
                <a:gd name="connsiteX1023" fmla="*/ 508088 w 844370"/>
                <a:gd name="connsiteY1023" fmla="*/ 411426 h 462732"/>
                <a:gd name="connsiteX1024" fmla="*/ 506386 w 844370"/>
                <a:gd name="connsiteY1024" fmla="*/ 412448 h 462732"/>
                <a:gd name="connsiteX1025" fmla="*/ 505137 w 844370"/>
                <a:gd name="connsiteY1025" fmla="*/ 413696 h 462732"/>
                <a:gd name="connsiteX1026" fmla="*/ 505023 w 844370"/>
                <a:gd name="connsiteY1026" fmla="*/ 415286 h 462732"/>
                <a:gd name="connsiteX1027" fmla="*/ 504229 w 844370"/>
                <a:gd name="connsiteY1027" fmla="*/ 416648 h 462732"/>
                <a:gd name="connsiteX1028" fmla="*/ 504002 w 844370"/>
                <a:gd name="connsiteY1028" fmla="*/ 417897 h 462732"/>
                <a:gd name="connsiteX1029" fmla="*/ 503094 w 844370"/>
                <a:gd name="connsiteY1029" fmla="*/ 418918 h 462732"/>
                <a:gd name="connsiteX1030" fmla="*/ 501732 w 844370"/>
                <a:gd name="connsiteY1030" fmla="*/ 419940 h 462732"/>
                <a:gd name="connsiteX1031" fmla="*/ 500597 w 844370"/>
                <a:gd name="connsiteY1031" fmla="*/ 421529 h 462732"/>
                <a:gd name="connsiteX1032" fmla="*/ 500256 w 844370"/>
                <a:gd name="connsiteY1032" fmla="*/ 422437 h 462732"/>
                <a:gd name="connsiteX1033" fmla="*/ 499007 w 844370"/>
                <a:gd name="connsiteY1033" fmla="*/ 423685 h 462732"/>
                <a:gd name="connsiteX1034" fmla="*/ 497192 w 844370"/>
                <a:gd name="connsiteY1034" fmla="*/ 422777 h 462732"/>
                <a:gd name="connsiteX1035" fmla="*/ 495489 w 844370"/>
                <a:gd name="connsiteY1035" fmla="*/ 421302 h 462732"/>
                <a:gd name="connsiteX1036" fmla="*/ 493786 w 844370"/>
                <a:gd name="connsiteY1036" fmla="*/ 422777 h 462732"/>
                <a:gd name="connsiteX1037" fmla="*/ 492878 w 844370"/>
                <a:gd name="connsiteY1037" fmla="*/ 424934 h 462732"/>
                <a:gd name="connsiteX1038" fmla="*/ 492651 w 844370"/>
                <a:gd name="connsiteY1038" fmla="*/ 426637 h 462732"/>
                <a:gd name="connsiteX1039" fmla="*/ 490721 w 844370"/>
                <a:gd name="connsiteY1039" fmla="*/ 428907 h 462732"/>
                <a:gd name="connsiteX1040" fmla="*/ 486862 w 844370"/>
                <a:gd name="connsiteY1040" fmla="*/ 430950 h 462732"/>
                <a:gd name="connsiteX1041" fmla="*/ 483003 w 844370"/>
                <a:gd name="connsiteY1041" fmla="*/ 432993 h 462732"/>
                <a:gd name="connsiteX1042" fmla="*/ 480165 w 844370"/>
                <a:gd name="connsiteY1042" fmla="*/ 434355 h 462732"/>
                <a:gd name="connsiteX1043" fmla="*/ 475965 w 844370"/>
                <a:gd name="connsiteY1043" fmla="*/ 436966 h 462732"/>
                <a:gd name="connsiteX1044" fmla="*/ 474716 w 844370"/>
                <a:gd name="connsiteY1044" fmla="*/ 439577 h 462732"/>
                <a:gd name="connsiteX1045" fmla="*/ 471879 w 844370"/>
                <a:gd name="connsiteY1045" fmla="*/ 440144 h 462732"/>
                <a:gd name="connsiteX1046" fmla="*/ 470289 w 844370"/>
                <a:gd name="connsiteY1046" fmla="*/ 441052 h 462732"/>
                <a:gd name="connsiteX1047" fmla="*/ 468133 w 844370"/>
                <a:gd name="connsiteY1047" fmla="*/ 441961 h 462732"/>
                <a:gd name="connsiteX1048" fmla="*/ 467338 w 844370"/>
                <a:gd name="connsiteY1048" fmla="*/ 442869 h 462732"/>
                <a:gd name="connsiteX1049" fmla="*/ 466884 w 844370"/>
                <a:gd name="connsiteY1049" fmla="*/ 445739 h 462732"/>
                <a:gd name="connsiteX1050" fmla="*/ 465636 w 844370"/>
                <a:gd name="connsiteY1050" fmla="*/ 446274 h 462732"/>
                <a:gd name="connsiteX1051" fmla="*/ 464046 w 844370"/>
                <a:gd name="connsiteY1051" fmla="*/ 446842 h 462732"/>
                <a:gd name="connsiteX1052" fmla="*/ 462344 w 844370"/>
                <a:gd name="connsiteY1052" fmla="*/ 448317 h 462732"/>
                <a:gd name="connsiteX1053" fmla="*/ 459847 w 844370"/>
                <a:gd name="connsiteY1053" fmla="*/ 449452 h 462732"/>
                <a:gd name="connsiteX1054" fmla="*/ 459279 w 844370"/>
                <a:gd name="connsiteY1054" fmla="*/ 451950 h 462732"/>
                <a:gd name="connsiteX1055" fmla="*/ 455874 w 844370"/>
                <a:gd name="connsiteY1055" fmla="*/ 451950 h 462732"/>
                <a:gd name="connsiteX1056" fmla="*/ 455647 w 844370"/>
                <a:gd name="connsiteY1056" fmla="*/ 453993 h 462732"/>
                <a:gd name="connsiteX1057" fmla="*/ 456895 w 844370"/>
                <a:gd name="connsiteY1057" fmla="*/ 456149 h 462732"/>
                <a:gd name="connsiteX1058" fmla="*/ 457122 w 844370"/>
                <a:gd name="connsiteY1058" fmla="*/ 457739 h 462732"/>
                <a:gd name="connsiteX1059" fmla="*/ 457122 w 844370"/>
                <a:gd name="connsiteY1059" fmla="*/ 459668 h 462732"/>
                <a:gd name="connsiteX1060" fmla="*/ 457009 w 844370"/>
                <a:gd name="connsiteY1060" fmla="*/ 461711 h 462732"/>
                <a:gd name="connsiteX1061" fmla="*/ 455420 w 844370"/>
                <a:gd name="connsiteY1061" fmla="*/ 462733 h 462732"/>
                <a:gd name="connsiteX1062" fmla="*/ 452809 w 844370"/>
                <a:gd name="connsiteY1062" fmla="*/ 462052 h 462732"/>
                <a:gd name="connsiteX1063" fmla="*/ 451447 w 844370"/>
                <a:gd name="connsiteY1063" fmla="*/ 461030 h 462732"/>
                <a:gd name="connsiteX1064" fmla="*/ 449290 w 844370"/>
                <a:gd name="connsiteY1064" fmla="*/ 459101 h 462732"/>
                <a:gd name="connsiteX1065" fmla="*/ 445885 w 844370"/>
                <a:gd name="connsiteY1065" fmla="*/ 457284 h 462732"/>
                <a:gd name="connsiteX1066" fmla="*/ 444182 w 844370"/>
                <a:gd name="connsiteY1066" fmla="*/ 456263 h 462732"/>
                <a:gd name="connsiteX1067" fmla="*/ 443955 w 844370"/>
                <a:gd name="connsiteY1067" fmla="*/ 454787 h 462732"/>
                <a:gd name="connsiteX1068" fmla="*/ 444863 w 844370"/>
                <a:gd name="connsiteY1068" fmla="*/ 452744 h 462732"/>
                <a:gd name="connsiteX1069" fmla="*/ 446225 w 844370"/>
                <a:gd name="connsiteY1069" fmla="*/ 451268 h 462732"/>
                <a:gd name="connsiteX1070" fmla="*/ 446339 w 844370"/>
                <a:gd name="connsiteY1070" fmla="*/ 450474 h 462732"/>
                <a:gd name="connsiteX1071" fmla="*/ 445317 w 844370"/>
                <a:gd name="connsiteY1071" fmla="*/ 449679 h 462732"/>
                <a:gd name="connsiteX1072" fmla="*/ 444069 w 844370"/>
                <a:gd name="connsiteY1072" fmla="*/ 447863 h 462732"/>
                <a:gd name="connsiteX1073" fmla="*/ 442820 w 844370"/>
                <a:gd name="connsiteY1073" fmla="*/ 446955 h 462732"/>
                <a:gd name="connsiteX1074" fmla="*/ 440550 w 844370"/>
                <a:gd name="connsiteY1074" fmla="*/ 446501 h 462732"/>
                <a:gd name="connsiteX1075" fmla="*/ 436690 w 844370"/>
                <a:gd name="connsiteY1075" fmla="*/ 446388 h 462732"/>
                <a:gd name="connsiteX1076" fmla="*/ 434420 w 844370"/>
                <a:gd name="connsiteY1076" fmla="*/ 447069 h 462732"/>
                <a:gd name="connsiteX1077" fmla="*/ 431583 w 844370"/>
                <a:gd name="connsiteY1077" fmla="*/ 447863 h 462732"/>
                <a:gd name="connsiteX1078" fmla="*/ 424983 w 844370"/>
                <a:gd name="connsiteY1078" fmla="*/ 447636 h 462732"/>
                <a:gd name="connsiteX1079" fmla="*/ 420556 w 844370"/>
                <a:gd name="connsiteY1079" fmla="*/ 447636 h 462732"/>
                <a:gd name="connsiteX1080" fmla="*/ 418399 w 844370"/>
                <a:gd name="connsiteY1080" fmla="*/ 446842 h 462732"/>
                <a:gd name="connsiteX1081" fmla="*/ 416924 w 844370"/>
                <a:gd name="connsiteY1081" fmla="*/ 443777 h 462732"/>
                <a:gd name="connsiteX1082" fmla="*/ 416242 w 844370"/>
                <a:gd name="connsiteY1082" fmla="*/ 436950 h 462732"/>
                <a:gd name="connsiteX1083" fmla="*/ 415561 w 844370"/>
                <a:gd name="connsiteY1083" fmla="*/ 433091 h 462732"/>
                <a:gd name="connsiteX1084" fmla="*/ 414653 w 844370"/>
                <a:gd name="connsiteY1084" fmla="*/ 429458 h 462732"/>
                <a:gd name="connsiteX1085" fmla="*/ 412497 w 844370"/>
                <a:gd name="connsiteY1085" fmla="*/ 428096 h 462732"/>
                <a:gd name="connsiteX1086" fmla="*/ 407956 w 844370"/>
                <a:gd name="connsiteY1086" fmla="*/ 426847 h 462732"/>
                <a:gd name="connsiteX1087" fmla="*/ 405118 w 844370"/>
                <a:gd name="connsiteY1087" fmla="*/ 426280 h 462732"/>
                <a:gd name="connsiteX1088" fmla="*/ 404097 w 844370"/>
                <a:gd name="connsiteY1088" fmla="*/ 425258 h 462732"/>
                <a:gd name="connsiteX1089" fmla="*/ 404097 w 844370"/>
                <a:gd name="connsiteY1089" fmla="*/ 419226 h 462732"/>
                <a:gd name="connsiteX1090" fmla="*/ 403302 w 844370"/>
                <a:gd name="connsiteY1090" fmla="*/ 416729 h 462732"/>
                <a:gd name="connsiteX1091" fmla="*/ 406027 w 844370"/>
                <a:gd name="connsiteY1091" fmla="*/ 413778 h 462732"/>
                <a:gd name="connsiteX1092" fmla="*/ 406367 w 844370"/>
                <a:gd name="connsiteY1092" fmla="*/ 408540 h 462732"/>
                <a:gd name="connsiteX1093" fmla="*/ 406480 w 844370"/>
                <a:gd name="connsiteY1093" fmla="*/ 404113 h 462732"/>
                <a:gd name="connsiteX1094" fmla="*/ 406253 w 844370"/>
                <a:gd name="connsiteY1094" fmla="*/ 400254 h 462732"/>
                <a:gd name="connsiteX1095" fmla="*/ 405005 w 844370"/>
                <a:gd name="connsiteY1095" fmla="*/ 399346 h 462732"/>
                <a:gd name="connsiteX1096" fmla="*/ 402394 w 844370"/>
                <a:gd name="connsiteY1096" fmla="*/ 400481 h 462732"/>
                <a:gd name="connsiteX1097" fmla="*/ 400578 w 844370"/>
                <a:gd name="connsiteY1097" fmla="*/ 400594 h 462732"/>
                <a:gd name="connsiteX1098" fmla="*/ 398648 w 844370"/>
                <a:gd name="connsiteY1098" fmla="*/ 399005 h 462732"/>
                <a:gd name="connsiteX1099" fmla="*/ 396151 w 844370"/>
                <a:gd name="connsiteY1099" fmla="*/ 393313 h 462732"/>
                <a:gd name="connsiteX1100" fmla="*/ 395129 w 844370"/>
                <a:gd name="connsiteY1100" fmla="*/ 389908 h 462732"/>
                <a:gd name="connsiteX1101" fmla="*/ 393427 w 844370"/>
                <a:gd name="connsiteY1101" fmla="*/ 386957 h 462732"/>
                <a:gd name="connsiteX1102" fmla="*/ 388886 w 844370"/>
                <a:gd name="connsiteY1102" fmla="*/ 384573 h 462732"/>
                <a:gd name="connsiteX1103" fmla="*/ 385821 w 844370"/>
                <a:gd name="connsiteY1103" fmla="*/ 381962 h 462732"/>
                <a:gd name="connsiteX1104" fmla="*/ 383325 w 844370"/>
                <a:gd name="connsiteY1104" fmla="*/ 376968 h 462732"/>
                <a:gd name="connsiteX1105" fmla="*/ 381962 w 844370"/>
                <a:gd name="connsiteY1105" fmla="*/ 376173 h 462732"/>
                <a:gd name="connsiteX1106" fmla="*/ 379351 w 844370"/>
                <a:gd name="connsiteY1106" fmla="*/ 377762 h 462732"/>
                <a:gd name="connsiteX1107" fmla="*/ 376287 w 844370"/>
                <a:gd name="connsiteY1107" fmla="*/ 379352 h 462732"/>
                <a:gd name="connsiteX1108" fmla="*/ 374698 w 844370"/>
                <a:gd name="connsiteY1108" fmla="*/ 380146 h 462732"/>
                <a:gd name="connsiteX1109" fmla="*/ 369346 w 844370"/>
                <a:gd name="connsiteY1109" fmla="*/ 380033 h 462732"/>
                <a:gd name="connsiteX1110" fmla="*/ 365374 w 844370"/>
                <a:gd name="connsiteY1110" fmla="*/ 379919 h 462732"/>
                <a:gd name="connsiteX1111" fmla="*/ 361741 w 844370"/>
                <a:gd name="connsiteY1111" fmla="*/ 379238 h 462732"/>
                <a:gd name="connsiteX1112" fmla="*/ 358790 w 844370"/>
                <a:gd name="connsiteY1112" fmla="*/ 379011 h 462732"/>
                <a:gd name="connsiteX1113" fmla="*/ 353325 w 844370"/>
                <a:gd name="connsiteY1113" fmla="*/ 378557 h 462732"/>
                <a:gd name="connsiteX1114" fmla="*/ 347520 w 844370"/>
                <a:gd name="connsiteY1114" fmla="*/ 379125 h 462732"/>
                <a:gd name="connsiteX1115" fmla="*/ 343774 w 844370"/>
                <a:gd name="connsiteY1115" fmla="*/ 379919 h 462732"/>
                <a:gd name="connsiteX1116" fmla="*/ 338893 w 844370"/>
                <a:gd name="connsiteY1116" fmla="*/ 381281 h 462732"/>
                <a:gd name="connsiteX1117" fmla="*/ 334693 w 844370"/>
                <a:gd name="connsiteY1117" fmla="*/ 381849 h 462732"/>
                <a:gd name="connsiteX1118" fmla="*/ 327980 w 844370"/>
                <a:gd name="connsiteY1118" fmla="*/ 382757 h 462732"/>
                <a:gd name="connsiteX1119" fmla="*/ 323326 w 844370"/>
                <a:gd name="connsiteY1119" fmla="*/ 383438 h 462732"/>
                <a:gd name="connsiteX1120" fmla="*/ 320488 w 844370"/>
                <a:gd name="connsiteY1120" fmla="*/ 383211 h 462732"/>
                <a:gd name="connsiteX1121" fmla="*/ 315494 w 844370"/>
                <a:gd name="connsiteY1121" fmla="*/ 376611 h 462732"/>
                <a:gd name="connsiteX1122" fmla="*/ 310386 w 844370"/>
                <a:gd name="connsiteY1122" fmla="*/ 370579 h 462732"/>
                <a:gd name="connsiteX1123" fmla="*/ 304581 w 844370"/>
                <a:gd name="connsiteY1123" fmla="*/ 364093 h 462732"/>
                <a:gd name="connsiteX1124" fmla="*/ 303105 w 844370"/>
                <a:gd name="connsiteY1124" fmla="*/ 362617 h 462732"/>
                <a:gd name="connsiteX1125" fmla="*/ 301857 w 844370"/>
                <a:gd name="connsiteY1125" fmla="*/ 357509 h 462732"/>
                <a:gd name="connsiteX1126" fmla="*/ 296748 w 844370"/>
                <a:gd name="connsiteY1126" fmla="*/ 353990 h 462732"/>
                <a:gd name="connsiteX1127" fmla="*/ 293002 w 844370"/>
                <a:gd name="connsiteY1127" fmla="*/ 350358 h 462732"/>
                <a:gd name="connsiteX1128" fmla="*/ 287311 w 844370"/>
                <a:gd name="connsiteY1128" fmla="*/ 346158 h 462732"/>
                <a:gd name="connsiteX1129" fmla="*/ 285154 w 844370"/>
                <a:gd name="connsiteY1129" fmla="*/ 344342 h 462732"/>
                <a:gd name="connsiteX1130" fmla="*/ 250533 w 844370"/>
                <a:gd name="connsiteY1130" fmla="*/ 322791 h 46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844370" h="462732">
                  <a:moveTo>
                    <a:pt x="249804" y="322953"/>
                  </a:moveTo>
                  <a:lnTo>
                    <a:pt x="241907" y="325742"/>
                  </a:lnTo>
                  <a:lnTo>
                    <a:pt x="228156" y="329602"/>
                  </a:lnTo>
                  <a:lnTo>
                    <a:pt x="219513" y="332212"/>
                  </a:lnTo>
                  <a:lnTo>
                    <a:pt x="213481" y="334028"/>
                  </a:lnTo>
                  <a:lnTo>
                    <a:pt x="206881" y="336185"/>
                  </a:lnTo>
                  <a:lnTo>
                    <a:pt x="197329" y="338569"/>
                  </a:lnTo>
                  <a:lnTo>
                    <a:pt x="196649" y="340158"/>
                  </a:lnTo>
                  <a:lnTo>
                    <a:pt x="196194" y="344358"/>
                  </a:lnTo>
                  <a:lnTo>
                    <a:pt x="196194" y="434972"/>
                  </a:lnTo>
                  <a:lnTo>
                    <a:pt x="196081" y="443842"/>
                  </a:lnTo>
                  <a:lnTo>
                    <a:pt x="195968" y="444977"/>
                  </a:lnTo>
                  <a:lnTo>
                    <a:pt x="191200" y="444750"/>
                  </a:lnTo>
                  <a:lnTo>
                    <a:pt x="189270" y="445917"/>
                  </a:lnTo>
                  <a:lnTo>
                    <a:pt x="185978" y="445917"/>
                  </a:lnTo>
                  <a:lnTo>
                    <a:pt x="181097" y="438847"/>
                  </a:lnTo>
                  <a:lnTo>
                    <a:pt x="175747" y="429977"/>
                  </a:lnTo>
                  <a:lnTo>
                    <a:pt x="174838" y="426296"/>
                  </a:lnTo>
                  <a:cubicBezTo>
                    <a:pt x="174838" y="426296"/>
                    <a:pt x="173136" y="424075"/>
                    <a:pt x="172795" y="423848"/>
                  </a:cubicBezTo>
                  <a:cubicBezTo>
                    <a:pt x="172455" y="423621"/>
                    <a:pt x="168141" y="420669"/>
                    <a:pt x="168141" y="420669"/>
                  </a:cubicBezTo>
                  <a:lnTo>
                    <a:pt x="165190" y="417832"/>
                  </a:lnTo>
                  <a:lnTo>
                    <a:pt x="161785" y="415902"/>
                  </a:lnTo>
                  <a:lnTo>
                    <a:pt x="158947" y="414199"/>
                  </a:lnTo>
                  <a:lnTo>
                    <a:pt x="154974" y="414199"/>
                  </a:lnTo>
                  <a:lnTo>
                    <a:pt x="150660" y="414653"/>
                  </a:lnTo>
                  <a:cubicBezTo>
                    <a:pt x="150660" y="414653"/>
                    <a:pt x="146574" y="415221"/>
                    <a:pt x="146234" y="415334"/>
                  </a:cubicBezTo>
                  <a:cubicBezTo>
                    <a:pt x="145893" y="415448"/>
                    <a:pt x="141126" y="417377"/>
                    <a:pt x="141126" y="417377"/>
                  </a:cubicBezTo>
                  <a:lnTo>
                    <a:pt x="137153" y="419534"/>
                  </a:lnTo>
                  <a:lnTo>
                    <a:pt x="132726" y="420896"/>
                  </a:lnTo>
                  <a:lnTo>
                    <a:pt x="128299" y="425096"/>
                  </a:lnTo>
                  <a:lnTo>
                    <a:pt x="124326" y="427707"/>
                  </a:lnTo>
                  <a:lnTo>
                    <a:pt x="123986" y="425437"/>
                  </a:lnTo>
                  <a:lnTo>
                    <a:pt x="123078" y="423394"/>
                  </a:lnTo>
                  <a:lnTo>
                    <a:pt x="122851" y="420556"/>
                  </a:lnTo>
                  <a:lnTo>
                    <a:pt x="123532" y="418399"/>
                  </a:lnTo>
                  <a:lnTo>
                    <a:pt x="125462" y="416129"/>
                  </a:lnTo>
                  <a:lnTo>
                    <a:pt x="126710" y="413859"/>
                  </a:lnTo>
                  <a:lnTo>
                    <a:pt x="127732" y="411475"/>
                  </a:lnTo>
                  <a:lnTo>
                    <a:pt x="128186" y="408524"/>
                  </a:lnTo>
                  <a:lnTo>
                    <a:pt x="125721" y="404470"/>
                  </a:lnTo>
                  <a:lnTo>
                    <a:pt x="128672" y="407648"/>
                  </a:lnTo>
                  <a:lnTo>
                    <a:pt x="128672" y="406205"/>
                  </a:lnTo>
                  <a:cubicBezTo>
                    <a:pt x="128672" y="406205"/>
                    <a:pt x="128753" y="404697"/>
                    <a:pt x="128672" y="404454"/>
                  </a:cubicBezTo>
                  <a:cubicBezTo>
                    <a:pt x="128591" y="404227"/>
                    <a:pt x="127618" y="403691"/>
                    <a:pt x="127618" y="403691"/>
                  </a:cubicBezTo>
                  <a:lnTo>
                    <a:pt x="126483" y="403383"/>
                  </a:lnTo>
                  <a:lnTo>
                    <a:pt x="126110" y="401713"/>
                  </a:lnTo>
                  <a:lnTo>
                    <a:pt x="123986" y="401340"/>
                  </a:lnTo>
                  <a:lnTo>
                    <a:pt x="122543" y="401421"/>
                  </a:lnTo>
                  <a:lnTo>
                    <a:pt x="120953" y="401421"/>
                  </a:lnTo>
                  <a:lnTo>
                    <a:pt x="119964" y="402329"/>
                  </a:lnTo>
                  <a:lnTo>
                    <a:pt x="118975" y="401956"/>
                  </a:lnTo>
                  <a:lnTo>
                    <a:pt x="118375" y="400740"/>
                  </a:lnTo>
                  <a:lnTo>
                    <a:pt x="116932" y="400367"/>
                  </a:lnTo>
                  <a:lnTo>
                    <a:pt x="114808" y="400448"/>
                  </a:lnTo>
                  <a:cubicBezTo>
                    <a:pt x="114808" y="400448"/>
                    <a:pt x="113673" y="401275"/>
                    <a:pt x="113137" y="401275"/>
                  </a:cubicBezTo>
                  <a:cubicBezTo>
                    <a:pt x="112602" y="401275"/>
                    <a:pt x="111467" y="400967"/>
                    <a:pt x="111321" y="400675"/>
                  </a:cubicBezTo>
                  <a:cubicBezTo>
                    <a:pt x="111175" y="400367"/>
                    <a:pt x="110867" y="399621"/>
                    <a:pt x="110867" y="399394"/>
                  </a:cubicBezTo>
                  <a:cubicBezTo>
                    <a:pt x="110867" y="399167"/>
                    <a:pt x="110105" y="398405"/>
                    <a:pt x="110105" y="398405"/>
                  </a:cubicBezTo>
                  <a:lnTo>
                    <a:pt x="109651" y="397497"/>
                  </a:lnTo>
                  <a:lnTo>
                    <a:pt x="109116" y="395989"/>
                  </a:lnTo>
                  <a:lnTo>
                    <a:pt x="108127" y="394935"/>
                  </a:lnTo>
                  <a:lnTo>
                    <a:pt x="107527" y="394027"/>
                  </a:lnTo>
                  <a:lnTo>
                    <a:pt x="107154" y="392584"/>
                  </a:lnTo>
                  <a:lnTo>
                    <a:pt x="106327" y="391449"/>
                  </a:lnTo>
                  <a:lnTo>
                    <a:pt x="105046" y="391303"/>
                  </a:lnTo>
                  <a:lnTo>
                    <a:pt x="103830" y="392211"/>
                  </a:lnTo>
                  <a:lnTo>
                    <a:pt x="102387" y="392292"/>
                  </a:lnTo>
                  <a:lnTo>
                    <a:pt x="99662" y="392065"/>
                  </a:lnTo>
                  <a:lnTo>
                    <a:pt x="99127" y="390784"/>
                  </a:lnTo>
                  <a:cubicBezTo>
                    <a:pt x="99127" y="390784"/>
                    <a:pt x="98673" y="389341"/>
                    <a:pt x="98900" y="389032"/>
                  </a:cubicBezTo>
                  <a:cubicBezTo>
                    <a:pt x="99127" y="388724"/>
                    <a:pt x="99273" y="387897"/>
                    <a:pt x="99354" y="387670"/>
                  </a:cubicBezTo>
                  <a:cubicBezTo>
                    <a:pt x="99435" y="387443"/>
                    <a:pt x="99954" y="384103"/>
                    <a:pt x="99954" y="384103"/>
                  </a:cubicBezTo>
                  <a:cubicBezTo>
                    <a:pt x="99954" y="384103"/>
                    <a:pt x="98900" y="381216"/>
                    <a:pt x="98673" y="380989"/>
                  </a:cubicBezTo>
                  <a:cubicBezTo>
                    <a:pt x="98446" y="380762"/>
                    <a:pt x="95949" y="377584"/>
                    <a:pt x="95949" y="377584"/>
                  </a:cubicBezTo>
                  <a:lnTo>
                    <a:pt x="94359" y="375460"/>
                  </a:lnTo>
                  <a:cubicBezTo>
                    <a:pt x="94359" y="375460"/>
                    <a:pt x="93370" y="372882"/>
                    <a:pt x="93370" y="372654"/>
                  </a:cubicBezTo>
                  <a:cubicBezTo>
                    <a:pt x="93370" y="372427"/>
                    <a:pt x="93289" y="370919"/>
                    <a:pt x="93224" y="370676"/>
                  </a:cubicBezTo>
                  <a:cubicBezTo>
                    <a:pt x="93159" y="370433"/>
                    <a:pt x="91943" y="369006"/>
                    <a:pt x="91943" y="369006"/>
                  </a:cubicBezTo>
                  <a:lnTo>
                    <a:pt x="90500" y="367790"/>
                  </a:lnTo>
                  <a:cubicBezTo>
                    <a:pt x="90500" y="367790"/>
                    <a:pt x="90354" y="365974"/>
                    <a:pt x="90419" y="365747"/>
                  </a:cubicBezTo>
                  <a:cubicBezTo>
                    <a:pt x="90500" y="365520"/>
                    <a:pt x="90046" y="363476"/>
                    <a:pt x="90046" y="363476"/>
                  </a:cubicBezTo>
                  <a:cubicBezTo>
                    <a:pt x="90046" y="363476"/>
                    <a:pt x="89138" y="361271"/>
                    <a:pt x="88830" y="361044"/>
                  </a:cubicBezTo>
                  <a:cubicBezTo>
                    <a:pt x="88522" y="360817"/>
                    <a:pt x="86706" y="359828"/>
                    <a:pt x="86398" y="359763"/>
                  </a:cubicBezTo>
                  <a:cubicBezTo>
                    <a:pt x="86090" y="359682"/>
                    <a:pt x="83511" y="359390"/>
                    <a:pt x="83511" y="359390"/>
                  </a:cubicBezTo>
                  <a:cubicBezTo>
                    <a:pt x="83511" y="359390"/>
                    <a:pt x="80025" y="359536"/>
                    <a:pt x="79717" y="359536"/>
                  </a:cubicBezTo>
                  <a:cubicBezTo>
                    <a:pt x="79409" y="359536"/>
                    <a:pt x="77965" y="358255"/>
                    <a:pt x="77965" y="358255"/>
                  </a:cubicBezTo>
                  <a:lnTo>
                    <a:pt x="76749" y="356277"/>
                  </a:lnTo>
                  <a:lnTo>
                    <a:pt x="76603" y="353163"/>
                  </a:lnTo>
                  <a:lnTo>
                    <a:pt x="76603" y="352109"/>
                  </a:lnTo>
                  <a:lnTo>
                    <a:pt x="77511" y="351882"/>
                  </a:lnTo>
                  <a:lnTo>
                    <a:pt x="78111" y="351120"/>
                  </a:lnTo>
                  <a:lnTo>
                    <a:pt x="78711" y="350066"/>
                  </a:lnTo>
                  <a:cubicBezTo>
                    <a:pt x="78711" y="350066"/>
                    <a:pt x="80755" y="349985"/>
                    <a:pt x="81209" y="349985"/>
                  </a:cubicBezTo>
                  <a:cubicBezTo>
                    <a:pt x="81663" y="349985"/>
                    <a:pt x="82798" y="350358"/>
                    <a:pt x="82798" y="350358"/>
                  </a:cubicBezTo>
                  <a:lnTo>
                    <a:pt x="84014" y="350812"/>
                  </a:lnTo>
                  <a:lnTo>
                    <a:pt x="84549" y="350131"/>
                  </a:lnTo>
                  <a:lnTo>
                    <a:pt x="85457" y="350893"/>
                  </a:lnTo>
                  <a:lnTo>
                    <a:pt x="86446" y="350293"/>
                  </a:lnTo>
                  <a:lnTo>
                    <a:pt x="87500" y="350893"/>
                  </a:lnTo>
                  <a:lnTo>
                    <a:pt x="88716" y="350585"/>
                  </a:lnTo>
                  <a:lnTo>
                    <a:pt x="89317" y="349677"/>
                  </a:lnTo>
                  <a:lnTo>
                    <a:pt x="90370" y="350439"/>
                  </a:lnTo>
                  <a:lnTo>
                    <a:pt x="91587" y="351039"/>
                  </a:lnTo>
                  <a:lnTo>
                    <a:pt x="91733" y="352028"/>
                  </a:lnTo>
                  <a:lnTo>
                    <a:pt x="93176" y="352028"/>
                  </a:lnTo>
                  <a:lnTo>
                    <a:pt x="93322" y="353163"/>
                  </a:lnTo>
                  <a:lnTo>
                    <a:pt x="94376" y="354071"/>
                  </a:lnTo>
                  <a:lnTo>
                    <a:pt x="96046" y="354444"/>
                  </a:lnTo>
                  <a:lnTo>
                    <a:pt x="97327" y="354444"/>
                  </a:lnTo>
                  <a:lnTo>
                    <a:pt x="98316" y="353617"/>
                  </a:lnTo>
                  <a:lnTo>
                    <a:pt x="98997" y="352936"/>
                  </a:lnTo>
                  <a:cubicBezTo>
                    <a:pt x="98997" y="352936"/>
                    <a:pt x="99824" y="352482"/>
                    <a:pt x="100051" y="352563"/>
                  </a:cubicBezTo>
                  <a:cubicBezTo>
                    <a:pt x="100278" y="352644"/>
                    <a:pt x="101040" y="353471"/>
                    <a:pt x="101040" y="353471"/>
                  </a:cubicBezTo>
                  <a:lnTo>
                    <a:pt x="102094" y="353925"/>
                  </a:lnTo>
                  <a:lnTo>
                    <a:pt x="103538" y="353698"/>
                  </a:lnTo>
                  <a:lnTo>
                    <a:pt x="104365" y="353325"/>
                  </a:lnTo>
                  <a:cubicBezTo>
                    <a:pt x="104365" y="353325"/>
                    <a:pt x="104673" y="352563"/>
                    <a:pt x="104446" y="352271"/>
                  </a:cubicBezTo>
                  <a:cubicBezTo>
                    <a:pt x="104219" y="351963"/>
                    <a:pt x="103392" y="351136"/>
                    <a:pt x="103003" y="351136"/>
                  </a:cubicBezTo>
                  <a:cubicBezTo>
                    <a:pt x="102613" y="351136"/>
                    <a:pt x="100343" y="350909"/>
                    <a:pt x="100343" y="350909"/>
                  </a:cubicBezTo>
                  <a:lnTo>
                    <a:pt x="98592" y="351136"/>
                  </a:lnTo>
                  <a:lnTo>
                    <a:pt x="98673" y="349239"/>
                  </a:lnTo>
                  <a:lnTo>
                    <a:pt x="97457" y="347958"/>
                  </a:lnTo>
                  <a:lnTo>
                    <a:pt x="96549" y="346288"/>
                  </a:lnTo>
                  <a:lnTo>
                    <a:pt x="95268" y="345153"/>
                  </a:lnTo>
                  <a:lnTo>
                    <a:pt x="94214" y="344017"/>
                  </a:lnTo>
                  <a:lnTo>
                    <a:pt x="92235" y="343336"/>
                  </a:lnTo>
                  <a:lnTo>
                    <a:pt x="91781" y="342201"/>
                  </a:lnTo>
                  <a:lnTo>
                    <a:pt x="93370" y="340612"/>
                  </a:lnTo>
                  <a:lnTo>
                    <a:pt x="94878" y="339477"/>
                  </a:lnTo>
                  <a:lnTo>
                    <a:pt x="96614" y="339558"/>
                  </a:lnTo>
                  <a:lnTo>
                    <a:pt x="98284" y="338650"/>
                  </a:lnTo>
                  <a:lnTo>
                    <a:pt x="98284" y="335310"/>
                  </a:lnTo>
                  <a:lnTo>
                    <a:pt x="98657" y="333639"/>
                  </a:lnTo>
                  <a:lnTo>
                    <a:pt x="99419" y="331434"/>
                  </a:lnTo>
                  <a:lnTo>
                    <a:pt x="100635" y="330153"/>
                  </a:lnTo>
                  <a:lnTo>
                    <a:pt x="101235" y="329245"/>
                  </a:lnTo>
                  <a:lnTo>
                    <a:pt x="101916" y="328110"/>
                  </a:lnTo>
                  <a:cubicBezTo>
                    <a:pt x="101916" y="328110"/>
                    <a:pt x="102062" y="328710"/>
                    <a:pt x="102289" y="328710"/>
                  </a:cubicBezTo>
                  <a:cubicBezTo>
                    <a:pt x="102516" y="328710"/>
                    <a:pt x="104267" y="328791"/>
                    <a:pt x="104267" y="328791"/>
                  </a:cubicBezTo>
                  <a:cubicBezTo>
                    <a:pt x="104267" y="328791"/>
                    <a:pt x="105256" y="328791"/>
                    <a:pt x="105549" y="328645"/>
                  </a:cubicBezTo>
                  <a:cubicBezTo>
                    <a:pt x="105857" y="328499"/>
                    <a:pt x="107219" y="327056"/>
                    <a:pt x="107219" y="327056"/>
                  </a:cubicBezTo>
                  <a:lnTo>
                    <a:pt x="108662" y="325840"/>
                  </a:lnTo>
                  <a:lnTo>
                    <a:pt x="109489" y="326521"/>
                  </a:lnTo>
                  <a:lnTo>
                    <a:pt x="110397" y="327737"/>
                  </a:lnTo>
                  <a:lnTo>
                    <a:pt x="112894" y="327737"/>
                  </a:lnTo>
                  <a:lnTo>
                    <a:pt x="116154" y="327656"/>
                  </a:lnTo>
                  <a:lnTo>
                    <a:pt x="118359" y="327510"/>
                  </a:lnTo>
                  <a:lnTo>
                    <a:pt x="119640" y="327510"/>
                  </a:lnTo>
                  <a:cubicBezTo>
                    <a:pt x="119867" y="327510"/>
                    <a:pt x="120694" y="326683"/>
                    <a:pt x="120694" y="326683"/>
                  </a:cubicBezTo>
                  <a:lnTo>
                    <a:pt x="124034" y="326537"/>
                  </a:lnTo>
                  <a:lnTo>
                    <a:pt x="125397" y="327980"/>
                  </a:lnTo>
                  <a:lnTo>
                    <a:pt x="126386" y="328742"/>
                  </a:lnTo>
                  <a:lnTo>
                    <a:pt x="127375" y="327461"/>
                  </a:lnTo>
                  <a:lnTo>
                    <a:pt x="127521" y="328515"/>
                  </a:lnTo>
                  <a:lnTo>
                    <a:pt x="128964" y="329342"/>
                  </a:lnTo>
                  <a:lnTo>
                    <a:pt x="130099" y="329569"/>
                  </a:lnTo>
                  <a:lnTo>
                    <a:pt x="130926" y="329488"/>
                  </a:lnTo>
                  <a:lnTo>
                    <a:pt x="131072" y="328434"/>
                  </a:lnTo>
                  <a:lnTo>
                    <a:pt x="131672" y="329488"/>
                  </a:lnTo>
                  <a:lnTo>
                    <a:pt x="132888" y="329261"/>
                  </a:lnTo>
                  <a:cubicBezTo>
                    <a:pt x="132888" y="329261"/>
                    <a:pt x="133196" y="328207"/>
                    <a:pt x="132888" y="328126"/>
                  </a:cubicBezTo>
                  <a:cubicBezTo>
                    <a:pt x="132580" y="328045"/>
                    <a:pt x="131899" y="327299"/>
                    <a:pt x="131899" y="327299"/>
                  </a:cubicBezTo>
                  <a:lnTo>
                    <a:pt x="131818" y="326310"/>
                  </a:lnTo>
                  <a:lnTo>
                    <a:pt x="132807" y="326910"/>
                  </a:lnTo>
                  <a:lnTo>
                    <a:pt x="133342" y="327283"/>
                  </a:lnTo>
                  <a:lnTo>
                    <a:pt x="133423" y="329261"/>
                  </a:lnTo>
                  <a:lnTo>
                    <a:pt x="134866" y="329407"/>
                  </a:lnTo>
                  <a:lnTo>
                    <a:pt x="136310" y="330169"/>
                  </a:lnTo>
                  <a:lnTo>
                    <a:pt x="138207" y="329261"/>
                  </a:lnTo>
                  <a:lnTo>
                    <a:pt x="139650" y="330088"/>
                  </a:lnTo>
                  <a:lnTo>
                    <a:pt x="147531" y="330007"/>
                  </a:lnTo>
                  <a:lnTo>
                    <a:pt x="147677" y="329099"/>
                  </a:lnTo>
                  <a:lnTo>
                    <a:pt x="146315" y="329018"/>
                  </a:lnTo>
                  <a:cubicBezTo>
                    <a:pt x="146315" y="329018"/>
                    <a:pt x="145634" y="328483"/>
                    <a:pt x="145407" y="328418"/>
                  </a:cubicBezTo>
                  <a:cubicBezTo>
                    <a:pt x="145180" y="328337"/>
                    <a:pt x="142829" y="328645"/>
                    <a:pt x="142829" y="328645"/>
                  </a:cubicBezTo>
                  <a:lnTo>
                    <a:pt x="141158" y="329018"/>
                  </a:lnTo>
                  <a:lnTo>
                    <a:pt x="139942" y="328937"/>
                  </a:lnTo>
                  <a:lnTo>
                    <a:pt x="139342" y="327883"/>
                  </a:lnTo>
                  <a:lnTo>
                    <a:pt x="136618" y="327656"/>
                  </a:lnTo>
                  <a:lnTo>
                    <a:pt x="136245" y="328791"/>
                  </a:lnTo>
                  <a:lnTo>
                    <a:pt x="135710" y="327202"/>
                  </a:lnTo>
                  <a:lnTo>
                    <a:pt x="134429" y="326521"/>
                  </a:lnTo>
                  <a:lnTo>
                    <a:pt x="133521" y="325158"/>
                  </a:lnTo>
                  <a:lnTo>
                    <a:pt x="130342" y="324850"/>
                  </a:lnTo>
                  <a:lnTo>
                    <a:pt x="129061" y="324023"/>
                  </a:lnTo>
                  <a:lnTo>
                    <a:pt x="128915" y="322969"/>
                  </a:lnTo>
                  <a:lnTo>
                    <a:pt x="127926" y="321915"/>
                  </a:lnTo>
                  <a:lnTo>
                    <a:pt x="127926" y="320245"/>
                  </a:lnTo>
                  <a:lnTo>
                    <a:pt x="129742" y="319564"/>
                  </a:lnTo>
                  <a:lnTo>
                    <a:pt x="130569" y="318056"/>
                  </a:lnTo>
                  <a:lnTo>
                    <a:pt x="132466" y="315786"/>
                  </a:lnTo>
                  <a:lnTo>
                    <a:pt x="133456" y="313970"/>
                  </a:lnTo>
                  <a:lnTo>
                    <a:pt x="134364" y="311926"/>
                  </a:lnTo>
                  <a:lnTo>
                    <a:pt x="135726" y="310564"/>
                  </a:lnTo>
                  <a:lnTo>
                    <a:pt x="135872" y="308132"/>
                  </a:lnTo>
                  <a:lnTo>
                    <a:pt x="136472" y="305554"/>
                  </a:lnTo>
                  <a:lnTo>
                    <a:pt x="137299" y="303429"/>
                  </a:lnTo>
                  <a:lnTo>
                    <a:pt x="137380" y="301159"/>
                  </a:lnTo>
                  <a:lnTo>
                    <a:pt x="136926" y="299262"/>
                  </a:lnTo>
                  <a:lnTo>
                    <a:pt x="136326" y="300316"/>
                  </a:lnTo>
                  <a:lnTo>
                    <a:pt x="135564" y="302440"/>
                  </a:lnTo>
                  <a:lnTo>
                    <a:pt x="134056" y="303121"/>
                  </a:lnTo>
                  <a:lnTo>
                    <a:pt x="133521" y="301078"/>
                  </a:lnTo>
                  <a:lnTo>
                    <a:pt x="134737" y="299635"/>
                  </a:lnTo>
                  <a:lnTo>
                    <a:pt x="136326" y="298808"/>
                  </a:lnTo>
                  <a:lnTo>
                    <a:pt x="136472" y="298046"/>
                  </a:lnTo>
                  <a:lnTo>
                    <a:pt x="135564" y="297057"/>
                  </a:lnTo>
                  <a:lnTo>
                    <a:pt x="132985" y="298192"/>
                  </a:lnTo>
                  <a:lnTo>
                    <a:pt x="135029" y="296684"/>
                  </a:lnTo>
                  <a:lnTo>
                    <a:pt x="134575" y="295921"/>
                  </a:lnTo>
                  <a:cubicBezTo>
                    <a:pt x="134575" y="295921"/>
                    <a:pt x="135856" y="295094"/>
                    <a:pt x="135791" y="294868"/>
                  </a:cubicBezTo>
                  <a:cubicBezTo>
                    <a:pt x="135710" y="294640"/>
                    <a:pt x="134656" y="293586"/>
                    <a:pt x="134656" y="293586"/>
                  </a:cubicBezTo>
                  <a:lnTo>
                    <a:pt x="136018" y="293132"/>
                  </a:lnTo>
                  <a:lnTo>
                    <a:pt x="136099" y="292305"/>
                  </a:lnTo>
                  <a:cubicBezTo>
                    <a:pt x="136099" y="292305"/>
                    <a:pt x="136861" y="291770"/>
                    <a:pt x="136926" y="291543"/>
                  </a:cubicBezTo>
                  <a:cubicBezTo>
                    <a:pt x="137007" y="291316"/>
                    <a:pt x="137007" y="290035"/>
                    <a:pt x="137007" y="290035"/>
                  </a:cubicBezTo>
                  <a:lnTo>
                    <a:pt x="135272" y="290570"/>
                  </a:lnTo>
                  <a:lnTo>
                    <a:pt x="134364" y="289208"/>
                  </a:lnTo>
                  <a:lnTo>
                    <a:pt x="134283" y="287619"/>
                  </a:lnTo>
                  <a:lnTo>
                    <a:pt x="134818" y="287019"/>
                  </a:lnTo>
                  <a:lnTo>
                    <a:pt x="134364" y="285803"/>
                  </a:lnTo>
                  <a:cubicBezTo>
                    <a:pt x="134364" y="285803"/>
                    <a:pt x="134364" y="284522"/>
                    <a:pt x="134137" y="284749"/>
                  </a:cubicBezTo>
                  <a:cubicBezTo>
                    <a:pt x="133910" y="284976"/>
                    <a:pt x="133602" y="285349"/>
                    <a:pt x="133602" y="285349"/>
                  </a:cubicBezTo>
                  <a:lnTo>
                    <a:pt x="132466" y="285203"/>
                  </a:lnTo>
                  <a:lnTo>
                    <a:pt x="130796" y="283695"/>
                  </a:lnTo>
                  <a:lnTo>
                    <a:pt x="129970" y="284149"/>
                  </a:lnTo>
                  <a:lnTo>
                    <a:pt x="129434" y="285657"/>
                  </a:lnTo>
                  <a:lnTo>
                    <a:pt x="127991" y="284068"/>
                  </a:lnTo>
                  <a:lnTo>
                    <a:pt x="128818" y="282706"/>
                  </a:lnTo>
                  <a:lnTo>
                    <a:pt x="128737" y="282333"/>
                  </a:lnTo>
                  <a:lnTo>
                    <a:pt x="127829" y="282479"/>
                  </a:lnTo>
                  <a:lnTo>
                    <a:pt x="127229" y="283241"/>
                  </a:lnTo>
                  <a:lnTo>
                    <a:pt x="126548" y="282641"/>
                  </a:lnTo>
                  <a:lnTo>
                    <a:pt x="124115" y="282868"/>
                  </a:lnTo>
                  <a:lnTo>
                    <a:pt x="122299" y="284376"/>
                  </a:lnTo>
                  <a:lnTo>
                    <a:pt x="120937" y="283322"/>
                  </a:lnTo>
                  <a:lnTo>
                    <a:pt x="120402" y="284084"/>
                  </a:lnTo>
                  <a:lnTo>
                    <a:pt x="120256" y="286435"/>
                  </a:lnTo>
                  <a:cubicBezTo>
                    <a:pt x="120256" y="286435"/>
                    <a:pt x="119267" y="287343"/>
                    <a:pt x="119040" y="287424"/>
                  </a:cubicBezTo>
                  <a:cubicBezTo>
                    <a:pt x="118813" y="287506"/>
                    <a:pt x="116381" y="287116"/>
                    <a:pt x="116381" y="287116"/>
                  </a:cubicBezTo>
                  <a:lnTo>
                    <a:pt x="114337" y="286127"/>
                  </a:lnTo>
                  <a:lnTo>
                    <a:pt x="112213" y="285219"/>
                  </a:lnTo>
                  <a:lnTo>
                    <a:pt x="111451" y="283403"/>
                  </a:lnTo>
                  <a:lnTo>
                    <a:pt x="110543" y="283484"/>
                  </a:lnTo>
                  <a:lnTo>
                    <a:pt x="108646" y="282884"/>
                  </a:lnTo>
                  <a:lnTo>
                    <a:pt x="107657" y="282884"/>
                  </a:lnTo>
                  <a:lnTo>
                    <a:pt x="107511" y="284327"/>
                  </a:lnTo>
                  <a:lnTo>
                    <a:pt x="107819" y="285835"/>
                  </a:lnTo>
                  <a:lnTo>
                    <a:pt x="108419" y="287343"/>
                  </a:lnTo>
                  <a:lnTo>
                    <a:pt x="108046" y="288705"/>
                  </a:lnTo>
                  <a:lnTo>
                    <a:pt x="107511" y="287424"/>
                  </a:lnTo>
                  <a:lnTo>
                    <a:pt x="106521" y="285219"/>
                  </a:lnTo>
                  <a:lnTo>
                    <a:pt x="106294" y="282868"/>
                  </a:lnTo>
                  <a:lnTo>
                    <a:pt x="107121" y="282495"/>
                  </a:lnTo>
                  <a:cubicBezTo>
                    <a:pt x="107121" y="282495"/>
                    <a:pt x="107494" y="281814"/>
                    <a:pt x="107203" y="281814"/>
                  </a:cubicBezTo>
                  <a:cubicBezTo>
                    <a:pt x="106910" y="281814"/>
                    <a:pt x="106148" y="281587"/>
                    <a:pt x="106148" y="281587"/>
                  </a:cubicBezTo>
                  <a:lnTo>
                    <a:pt x="106229" y="279608"/>
                  </a:lnTo>
                  <a:lnTo>
                    <a:pt x="105467" y="279689"/>
                  </a:lnTo>
                  <a:lnTo>
                    <a:pt x="105321" y="281814"/>
                  </a:lnTo>
                  <a:lnTo>
                    <a:pt x="104267" y="281895"/>
                  </a:lnTo>
                  <a:cubicBezTo>
                    <a:pt x="104267" y="281895"/>
                    <a:pt x="104040" y="279171"/>
                    <a:pt x="103813" y="279316"/>
                  </a:cubicBezTo>
                  <a:cubicBezTo>
                    <a:pt x="103586" y="279463"/>
                    <a:pt x="101770" y="279771"/>
                    <a:pt x="101770" y="279771"/>
                  </a:cubicBezTo>
                  <a:lnTo>
                    <a:pt x="99792" y="279852"/>
                  </a:lnTo>
                  <a:lnTo>
                    <a:pt x="98576" y="278944"/>
                  </a:lnTo>
                  <a:lnTo>
                    <a:pt x="96370" y="278944"/>
                  </a:lnTo>
                  <a:lnTo>
                    <a:pt x="95316" y="280695"/>
                  </a:lnTo>
                  <a:lnTo>
                    <a:pt x="94781" y="281749"/>
                  </a:lnTo>
                  <a:lnTo>
                    <a:pt x="93646" y="282057"/>
                  </a:lnTo>
                  <a:lnTo>
                    <a:pt x="91441" y="281911"/>
                  </a:lnTo>
                  <a:lnTo>
                    <a:pt x="89771" y="281230"/>
                  </a:lnTo>
                  <a:lnTo>
                    <a:pt x="88408" y="282673"/>
                  </a:lnTo>
                  <a:lnTo>
                    <a:pt x="87727" y="284262"/>
                  </a:lnTo>
                  <a:lnTo>
                    <a:pt x="86057" y="283662"/>
                  </a:lnTo>
                  <a:lnTo>
                    <a:pt x="85230" y="284344"/>
                  </a:lnTo>
                  <a:lnTo>
                    <a:pt x="84403" y="285397"/>
                  </a:lnTo>
                  <a:lnTo>
                    <a:pt x="83803" y="286841"/>
                  </a:lnTo>
                  <a:lnTo>
                    <a:pt x="82976" y="285933"/>
                  </a:lnTo>
                  <a:lnTo>
                    <a:pt x="82522" y="286695"/>
                  </a:lnTo>
                  <a:lnTo>
                    <a:pt x="81922" y="286241"/>
                  </a:lnTo>
                  <a:cubicBezTo>
                    <a:pt x="81922" y="286241"/>
                    <a:pt x="81922" y="285187"/>
                    <a:pt x="81695" y="285187"/>
                  </a:cubicBezTo>
                  <a:cubicBezTo>
                    <a:pt x="81468" y="285187"/>
                    <a:pt x="80868" y="285333"/>
                    <a:pt x="80868" y="285333"/>
                  </a:cubicBezTo>
                  <a:lnTo>
                    <a:pt x="80641" y="287068"/>
                  </a:lnTo>
                  <a:lnTo>
                    <a:pt x="80041" y="286987"/>
                  </a:lnTo>
                  <a:lnTo>
                    <a:pt x="79441" y="286160"/>
                  </a:lnTo>
                  <a:lnTo>
                    <a:pt x="78079" y="286468"/>
                  </a:lnTo>
                  <a:lnTo>
                    <a:pt x="77706" y="289646"/>
                  </a:lnTo>
                  <a:lnTo>
                    <a:pt x="76490" y="289954"/>
                  </a:lnTo>
                  <a:lnTo>
                    <a:pt x="76409" y="288138"/>
                  </a:lnTo>
                  <a:lnTo>
                    <a:pt x="75501" y="288511"/>
                  </a:lnTo>
                  <a:lnTo>
                    <a:pt x="73457" y="290781"/>
                  </a:lnTo>
                  <a:lnTo>
                    <a:pt x="72857" y="292597"/>
                  </a:lnTo>
                  <a:lnTo>
                    <a:pt x="70279" y="293051"/>
                  </a:lnTo>
                  <a:lnTo>
                    <a:pt x="70052" y="296165"/>
                  </a:lnTo>
                  <a:lnTo>
                    <a:pt x="68317" y="296084"/>
                  </a:lnTo>
                  <a:lnTo>
                    <a:pt x="67101" y="294803"/>
                  </a:lnTo>
                  <a:lnTo>
                    <a:pt x="66955" y="295711"/>
                  </a:lnTo>
                  <a:lnTo>
                    <a:pt x="67328" y="296619"/>
                  </a:lnTo>
                  <a:lnTo>
                    <a:pt x="67247" y="297446"/>
                  </a:lnTo>
                  <a:lnTo>
                    <a:pt x="65966" y="296619"/>
                  </a:lnTo>
                  <a:lnTo>
                    <a:pt x="64912" y="295711"/>
                  </a:lnTo>
                  <a:lnTo>
                    <a:pt x="63549" y="296700"/>
                  </a:lnTo>
                  <a:lnTo>
                    <a:pt x="62642" y="296019"/>
                  </a:lnTo>
                  <a:lnTo>
                    <a:pt x="60598" y="294965"/>
                  </a:lnTo>
                  <a:lnTo>
                    <a:pt x="59917" y="295192"/>
                  </a:lnTo>
                  <a:lnTo>
                    <a:pt x="60971" y="296635"/>
                  </a:lnTo>
                  <a:lnTo>
                    <a:pt x="61571" y="297008"/>
                  </a:lnTo>
                  <a:lnTo>
                    <a:pt x="62398" y="299132"/>
                  </a:lnTo>
                  <a:lnTo>
                    <a:pt x="62852" y="300121"/>
                  </a:lnTo>
                  <a:lnTo>
                    <a:pt x="61490" y="299894"/>
                  </a:lnTo>
                  <a:lnTo>
                    <a:pt x="60436" y="297316"/>
                  </a:lnTo>
                  <a:lnTo>
                    <a:pt x="58993" y="295954"/>
                  </a:lnTo>
                  <a:lnTo>
                    <a:pt x="57858" y="296181"/>
                  </a:lnTo>
                  <a:lnTo>
                    <a:pt x="58231" y="297689"/>
                  </a:lnTo>
                  <a:lnTo>
                    <a:pt x="57469" y="297608"/>
                  </a:lnTo>
                  <a:lnTo>
                    <a:pt x="57161" y="296019"/>
                  </a:lnTo>
                  <a:lnTo>
                    <a:pt x="54501" y="295646"/>
                  </a:lnTo>
                  <a:lnTo>
                    <a:pt x="52766" y="294657"/>
                  </a:lnTo>
                  <a:lnTo>
                    <a:pt x="52085" y="294965"/>
                  </a:lnTo>
                  <a:lnTo>
                    <a:pt x="48339" y="293473"/>
                  </a:lnTo>
                  <a:lnTo>
                    <a:pt x="46523" y="292257"/>
                  </a:lnTo>
                  <a:lnTo>
                    <a:pt x="43799" y="291203"/>
                  </a:lnTo>
                  <a:lnTo>
                    <a:pt x="41821" y="290149"/>
                  </a:lnTo>
                  <a:lnTo>
                    <a:pt x="41366" y="288170"/>
                  </a:lnTo>
                  <a:lnTo>
                    <a:pt x="42420" y="285738"/>
                  </a:lnTo>
                  <a:lnTo>
                    <a:pt x="45761" y="285284"/>
                  </a:lnTo>
                  <a:lnTo>
                    <a:pt x="46815" y="287862"/>
                  </a:lnTo>
                  <a:lnTo>
                    <a:pt x="50155" y="287262"/>
                  </a:lnTo>
                  <a:lnTo>
                    <a:pt x="51972" y="285138"/>
                  </a:lnTo>
                  <a:lnTo>
                    <a:pt x="47885" y="278619"/>
                  </a:lnTo>
                  <a:lnTo>
                    <a:pt x="45161" y="274533"/>
                  </a:lnTo>
                  <a:lnTo>
                    <a:pt x="42583" y="268776"/>
                  </a:lnTo>
                  <a:lnTo>
                    <a:pt x="41366" y="265744"/>
                  </a:lnTo>
                  <a:lnTo>
                    <a:pt x="39242" y="264690"/>
                  </a:lnTo>
                  <a:lnTo>
                    <a:pt x="34702" y="256955"/>
                  </a:lnTo>
                  <a:lnTo>
                    <a:pt x="32124" y="255285"/>
                  </a:lnTo>
                  <a:lnTo>
                    <a:pt x="25913" y="255285"/>
                  </a:lnTo>
                  <a:lnTo>
                    <a:pt x="22881" y="254831"/>
                  </a:lnTo>
                  <a:lnTo>
                    <a:pt x="19848" y="253160"/>
                  </a:lnTo>
                  <a:lnTo>
                    <a:pt x="18340" y="257701"/>
                  </a:lnTo>
                  <a:lnTo>
                    <a:pt x="12730" y="253452"/>
                  </a:lnTo>
                  <a:lnTo>
                    <a:pt x="13783" y="252398"/>
                  </a:lnTo>
                  <a:lnTo>
                    <a:pt x="11513" y="248150"/>
                  </a:lnTo>
                  <a:lnTo>
                    <a:pt x="14091" y="246480"/>
                  </a:lnTo>
                  <a:lnTo>
                    <a:pt x="12583" y="244663"/>
                  </a:lnTo>
                  <a:lnTo>
                    <a:pt x="12275" y="240415"/>
                  </a:lnTo>
                  <a:lnTo>
                    <a:pt x="10459" y="239053"/>
                  </a:lnTo>
                  <a:lnTo>
                    <a:pt x="1978" y="235258"/>
                  </a:lnTo>
                  <a:lnTo>
                    <a:pt x="0" y="233588"/>
                  </a:lnTo>
                  <a:lnTo>
                    <a:pt x="3795" y="222821"/>
                  </a:lnTo>
                  <a:lnTo>
                    <a:pt x="5465" y="218280"/>
                  </a:lnTo>
                  <a:lnTo>
                    <a:pt x="8189" y="217226"/>
                  </a:lnTo>
                  <a:lnTo>
                    <a:pt x="9697" y="215410"/>
                  </a:lnTo>
                  <a:lnTo>
                    <a:pt x="11059" y="213140"/>
                  </a:lnTo>
                  <a:lnTo>
                    <a:pt x="11059" y="210562"/>
                  </a:lnTo>
                  <a:lnTo>
                    <a:pt x="9551" y="208437"/>
                  </a:lnTo>
                  <a:lnTo>
                    <a:pt x="7281" y="206459"/>
                  </a:lnTo>
                  <a:lnTo>
                    <a:pt x="5773" y="205243"/>
                  </a:lnTo>
                  <a:lnTo>
                    <a:pt x="6989" y="199032"/>
                  </a:lnTo>
                  <a:lnTo>
                    <a:pt x="7751" y="189935"/>
                  </a:lnTo>
                  <a:lnTo>
                    <a:pt x="12146" y="188719"/>
                  </a:lnTo>
                  <a:lnTo>
                    <a:pt x="16232" y="185087"/>
                  </a:lnTo>
                  <a:lnTo>
                    <a:pt x="16994" y="181746"/>
                  </a:lnTo>
                  <a:lnTo>
                    <a:pt x="16994" y="180692"/>
                  </a:lnTo>
                  <a:lnTo>
                    <a:pt x="16086" y="178876"/>
                  </a:lnTo>
                  <a:lnTo>
                    <a:pt x="17302" y="177206"/>
                  </a:lnTo>
                  <a:lnTo>
                    <a:pt x="17448" y="173574"/>
                  </a:lnTo>
                  <a:lnTo>
                    <a:pt x="21697" y="170687"/>
                  </a:lnTo>
                  <a:lnTo>
                    <a:pt x="23367" y="169925"/>
                  </a:lnTo>
                  <a:lnTo>
                    <a:pt x="25637" y="173411"/>
                  </a:lnTo>
                  <a:lnTo>
                    <a:pt x="28524" y="175390"/>
                  </a:lnTo>
                  <a:lnTo>
                    <a:pt x="32610" y="181000"/>
                  </a:lnTo>
                  <a:lnTo>
                    <a:pt x="36096" y="184633"/>
                  </a:lnTo>
                  <a:lnTo>
                    <a:pt x="38983" y="188881"/>
                  </a:lnTo>
                  <a:lnTo>
                    <a:pt x="40345" y="190097"/>
                  </a:lnTo>
                  <a:lnTo>
                    <a:pt x="44139" y="189043"/>
                  </a:lnTo>
                  <a:lnTo>
                    <a:pt x="49896" y="185103"/>
                  </a:lnTo>
                  <a:lnTo>
                    <a:pt x="47918" y="181471"/>
                  </a:lnTo>
                  <a:lnTo>
                    <a:pt x="47317" y="178746"/>
                  </a:lnTo>
                  <a:lnTo>
                    <a:pt x="45956" y="176314"/>
                  </a:lnTo>
                  <a:lnTo>
                    <a:pt x="45810" y="172228"/>
                  </a:lnTo>
                  <a:lnTo>
                    <a:pt x="44756" y="165255"/>
                  </a:lnTo>
                  <a:lnTo>
                    <a:pt x="47642" y="165109"/>
                  </a:lnTo>
                  <a:lnTo>
                    <a:pt x="49620" y="164655"/>
                  </a:lnTo>
                  <a:lnTo>
                    <a:pt x="52799" y="162077"/>
                  </a:lnTo>
                  <a:lnTo>
                    <a:pt x="54777" y="159498"/>
                  </a:lnTo>
                  <a:lnTo>
                    <a:pt x="58409" y="158444"/>
                  </a:lnTo>
                  <a:lnTo>
                    <a:pt x="60842" y="157228"/>
                  </a:lnTo>
                  <a:lnTo>
                    <a:pt x="60842" y="154196"/>
                  </a:lnTo>
                  <a:lnTo>
                    <a:pt x="58863" y="152688"/>
                  </a:lnTo>
                  <a:lnTo>
                    <a:pt x="60842" y="148893"/>
                  </a:lnTo>
                  <a:lnTo>
                    <a:pt x="67814" y="149039"/>
                  </a:lnTo>
                  <a:lnTo>
                    <a:pt x="70701" y="146315"/>
                  </a:lnTo>
                  <a:lnTo>
                    <a:pt x="73279" y="144499"/>
                  </a:lnTo>
                  <a:lnTo>
                    <a:pt x="78273" y="143137"/>
                  </a:lnTo>
                  <a:lnTo>
                    <a:pt x="79944" y="139342"/>
                  </a:lnTo>
                  <a:lnTo>
                    <a:pt x="82214" y="138288"/>
                  </a:lnTo>
                  <a:lnTo>
                    <a:pt x="83722" y="136164"/>
                  </a:lnTo>
                  <a:lnTo>
                    <a:pt x="83722" y="132077"/>
                  </a:lnTo>
                  <a:lnTo>
                    <a:pt x="87809" y="132223"/>
                  </a:lnTo>
                  <a:lnTo>
                    <a:pt x="88571" y="127229"/>
                  </a:lnTo>
                  <a:lnTo>
                    <a:pt x="90841" y="127229"/>
                  </a:lnTo>
                  <a:lnTo>
                    <a:pt x="90841" y="128899"/>
                  </a:lnTo>
                  <a:lnTo>
                    <a:pt x="91441" y="129661"/>
                  </a:lnTo>
                  <a:lnTo>
                    <a:pt x="93111" y="130423"/>
                  </a:lnTo>
                  <a:lnTo>
                    <a:pt x="99030" y="130423"/>
                  </a:lnTo>
                  <a:lnTo>
                    <a:pt x="100538" y="130569"/>
                  </a:lnTo>
                  <a:lnTo>
                    <a:pt x="100538" y="136034"/>
                  </a:lnTo>
                  <a:lnTo>
                    <a:pt x="104332" y="136180"/>
                  </a:lnTo>
                  <a:lnTo>
                    <a:pt x="109489" y="136180"/>
                  </a:lnTo>
                  <a:lnTo>
                    <a:pt x="109489" y="132094"/>
                  </a:lnTo>
                  <a:lnTo>
                    <a:pt x="113738" y="130731"/>
                  </a:lnTo>
                  <a:lnTo>
                    <a:pt x="115554" y="130878"/>
                  </a:lnTo>
                  <a:lnTo>
                    <a:pt x="117824" y="128445"/>
                  </a:lnTo>
                  <a:lnTo>
                    <a:pt x="120402" y="128445"/>
                  </a:lnTo>
                  <a:lnTo>
                    <a:pt x="122672" y="130261"/>
                  </a:lnTo>
                  <a:lnTo>
                    <a:pt x="124342" y="133602"/>
                  </a:lnTo>
                  <a:lnTo>
                    <a:pt x="124942" y="136488"/>
                  </a:lnTo>
                  <a:lnTo>
                    <a:pt x="127667" y="137088"/>
                  </a:lnTo>
                  <a:lnTo>
                    <a:pt x="131299" y="136034"/>
                  </a:lnTo>
                  <a:lnTo>
                    <a:pt x="135548" y="135888"/>
                  </a:lnTo>
                  <a:lnTo>
                    <a:pt x="139034" y="136196"/>
                  </a:lnTo>
                  <a:lnTo>
                    <a:pt x="143882" y="137558"/>
                  </a:lnTo>
                  <a:lnTo>
                    <a:pt x="146915" y="139066"/>
                  </a:lnTo>
                  <a:lnTo>
                    <a:pt x="147677" y="141499"/>
                  </a:lnTo>
                  <a:lnTo>
                    <a:pt x="147677" y="143769"/>
                  </a:lnTo>
                  <a:lnTo>
                    <a:pt x="149347" y="145893"/>
                  </a:lnTo>
                  <a:lnTo>
                    <a:pt x="152071" y="145439"/>
                  </a:lnTo>
                  <a:lnTo>
                    <a:pt x="155866" y="147710"/>
                  </a:lnTo>
                  <a:lnTo>
                    <a:pt x="157844" y="149217"/>
                  </a:lnTo>
                  <a:lnTo>
                    <a:pt x="158606" y="151342"/>
                  </a:lnTo>
                  <a:lnTo>
                    <a:pt x="159969" y="154374"/>
                  </a:lnTo>
                  <a:lnTo>
                    <a:pt x="162239" y="155282"/>
                  </a:lnTo>
                  <a:lnTo>
                    <a:pt x="164671" y="156498"/>
                  </a:lnTo>
                  <a:lnTo>
                    <a:pt x="164671" y="166504"/>
                  </a:lnTo>
                  <a:lnTo>
                    <a:pt x="166649" y="166958"/>
                  </a:lnTo>
                  <a:lnTo>
                    <a:pt x="168320" y="166812"/>
                  </a:lnTo>
                  <a:lnTo>
                    <a:pt x="170136" y="164833"/>
                  </a:lnTo>
                  <a:lnTo>
                    <a:pt x="170736" y="162401"/>
                  </a:lnTo>
                  <a:lnTo>
                    <a:pt x="169828" y="159969"/>
                  </a:lnTo>
                  <a:lnTo>
                    <a:pt x="169228" y="157990"/>
                  </a:lnTo>
                  <a:lnTo>
                    <a:pt x="168466" y="156320"/>
                  </a:lnTo>
                  <a:lnTo>
                    <a:pt x="166487" y="154812"/>
                  </a:lnTo>
                  <a:lnTo>
                    <a:pt x="166487" y="152834"/>
                  </a:lnTo>
                  <a:lnTo>
                    <a:pt x="168157" y="151163"/>
                  </a:lnTo>
                  <a:lnTo>
                    <a:pt x="170736" y="151309"/>
                  </a:lnTo>
                  <a:lnTo>
                    <a:pt x="172552" y="152671"/>
                  </a:lnTo>
                  <a:lnTo>
                    <a:pt x="173606" y="153725"/>
                  </a:lnTo>
                  <a:lnTo>
                    <a:pt x="173606" y="155088"/>
                  </a:lnTo>
                  <a:lnTo>
                    <a:pt x="177546" y="155396"/>
                  </a:lnTo>
                  <a:lnTo>
                    <a:pt x="177546" y="157828"/>
                  </a:lnTo>
                  <a:lnTo>
                    <a:pt x="181033" y="160860"/>
                  </a:lnTo>
                  <a:lnTo>
                    <a:pt x="182395" y="162223"/>
                  </a:lnTo>
                  <a:lnTo>
                    <a:pt x="186644" y="163131"/>
                  </a:lnTo>
                  <a:lnTo>
                    <a:pt x="188767" y="165709"/>
                  </a:lnTo>
                  <a:lnTo>
                    <a:pt x="191200" y="166471"/>
                  </a:lnTo>
                  <a:lnTo>
                    <a:pt x="193924" y="165109"/>
                  </a:lnTo>
                  <a:lnTo>
                    <a:pt x="196502" y="163439"/>
                  </a:lnTo>
                  <a:lnTo>
                    <a:pt x="198481" y="162077"/>
                  </a:lnTo>
                  <a:lnTo>
                    <a:pt x="199697" y="158590"/>
                  </a:lnTo>
                  <a:lnTo>
                    <a:pt x="200913" y="155412"/>
                  </a:lnTo>
                  <a:lnTo>
                    <a:pt x="203638" y="155558"/>
                  </a:lnTo>
                  <a:lnTo>
                    <a:pt x="204999" y="153434"/>
                  </a:lnTo>
                  <a:lnTo>
                    <a:pt x="206362" y="150547"/>
                  </a:lnTo>
                  <a:lnTo>
                    <a:pt x="209086" y="152526"/>
                  </a:lnTo>
                  <a:lnTo>
                    <a:pt x="211664" y="152834"/>
                  </a:lnTo>
                  <a:lnTo>
                    <a:pt x="211664" y="149347"/>
                  </a:lnTo>
                  <a:lnTo>
                    <a:pt x="215913" y="149655"/>
                  </a:lnTo>
                  <a:lnTo>
                    <a:pt x="221378" y="150255"/>
                  </a:lnTo>
                  <a:lnTo>
                    <a:pt x="226226" y="155866"/>
                  </a:lnTo>
                  <a:lnTo>
                    <a:pt x="231837" y="155720"/>
                  </a:lnTo>
                  <a:lnTo>
                    <a:pt x="233199" y="155412"/>
                  </a:lnTo>
                  <a:lnTo>
                    <a:pt x="233199" y="148439"/>
                  </a:lnTo>
                  <a:lnTo>
                    <a:pt x="236231" y="148439"/>
                  </a:lnTo>
                  <a:lnTo>
                    <a:pt x="239410" y="148893"/>
                  </a:lnTo>
                  <a:lnTo>
                    <a:pt x="240172" y="149801"/>
                  </a:lnTo>
                  <a:lnTo>
                    <a:pt x="241680" y="149801"/>
                  </a:lnTo>
                  <a:lnTo>
                    <a:pt x="243496" y="147677"/>
                  </a:lnTo>
                  <a:lnTo>
                    <a:pt x="246382" y="146915"/>
                  </a:lnTo>
                  <a:cubicBezTo>
                    <a:pt x="246382" y="146915"/>
                    <a:pt x="248506" y="148277"/>
                    <a:pt x="248961" y="148585"/>
                  </a:cubicBezTo>
                  <a:cubicBezTo>
                    <a:pt x="249415" y="148893"/>
                    <a:pt x="250777" y="151163"/>
                    <a:pt x="250777" y="151163"/>
                  </a:cubicBezTo>
                  <a:lnTo>
                    <a:pt x="251377" y="153288"/>
                  </a:lnTo>
                  <a:lnTo>
                    <a:pt x="250615" y="154504"/>
                  </a:lnTo>
                  <a:lnTo>
                    <a:pt x="251377" y="158444"/>
                  </a:lnTo>
                  <a:lnTo>
                    <a:pt x="254263" y="159044"/>
                  </a:lnTo>
                  <a:lnTo>
                    <a:pt x="255933" y="162077"/>
                  </a:lnTo>
                  <a:lnTo>
                    <a:pt x="263506" y="163585"/>
                  </a:lnTo>
                  <a:lnTo>
                    <a:pt x="268047" y="166309"/>
                  </a:lnTo>
                  <a:lnTo>
                    <a:pt x="269409" y="168579"/>
                  </a:lnTo>
                  <a:lnTo>
                    <a:pt x="275019" y="168271"/>
                  </a:lnTo>
                  <a:lnTo>
                    <a:pt x="278814" y="163731"/>
                  </a:lnTo>
                  <a:lnTo>
                    <a:pt x="279868" y="157212"/>
                  </a:lnTo>
                  <a:lnTo>
                    <a:pt x="282754" y="157212"/>
                  </a:lnTo>
                  <a:lnTo>
                    <a:pt x="282754" y="160244"/>
                  </a:lnTo>
                  <a:lnTo>
                    <a:pt x="287457" y="163877"/>
                  </a:lnTo>
                  <a:lnTo>
                    <a:pt x="289581" y="165239"/>
                  </a:lnTo>
                  <a:lnTo>
                    <a:pt x="292759" y="165385"/>
                  </a:lnTo>
                  <a:lnTo>
                    <a:pt x="296100" y="164622"/>
                  </a:lnTo>
                  <a:lnTo>
                    <a:pt x="298224" y="163114"/>
                  </a:lnTo>
                  <a:lnTo>
                    <a:pt x="300656" y="161752"/>
                  </a:lnTo>
                  <a:lnTo>
                    <a:pt x="302927" y="160844"/>
                  </a:lnTo>
                  <a:lnTo>
                    <a:pt x="306721" y="159936"/>
                  </a:lnTo>
                  <a:lnTo>
                    <a:pt x="308700" y="158120"/>
                  </a:lnTo>
                  <a:lnTo>
                    <a:pt x="309916" y="155996"/>
                  </a:lnTo>
                  <a:lnTo>
                    <a:pt x="310678" y="152963"/>
                  </a:lnTo>
                  <a:lnTo>
                    <a:pt x="311732" y="149785"/>
                  </a:lnTo>
                  <a:lnTo>
                    <a:pt x="311732" y="145083"/>
                  </a:lnTo>
                  <a:lnTo>
                    <a:pt x="313856" y="144774"/>
                  </a:lnTo>
                  <a:lnTo>
                    <a:pt x="311878" y="142342"/>
                  </a:lnTo>
                  <a:lnTo>
                    <a:pt x="310516" y="139310"/>
                  </a:lnTo>
                  <a:lnTo>
                    <a:pt x="306267" y="137639"/>
                  </a:lnTo>
                  <a:lnTo>
                    <a:pt x="303835" y="137494"/>
                  </a:lnTo>
                  <a:lnTo>
                    <a:pt x="300948" y="137494"/>
                  </a:lnTo>
                  <a:lnTo>
                    <a:pt x="298516" y="136585"/>
                  </a:lnTo>
                  <a:lnTo>
                    <a:pt x="297916" y="134769"/>
                  </a:lnTo>
                  <a:lnTo>
                    <a:pt x="297916" y="132337"/>
                  </a:lnTo>
                  <a:lnTo>
                    <a:pt x="292613" y="132029"/>
                  </a:lnTo>
                  <a:lnTo>
                    <a:pt x="289127" y="132029"/>
                  </a:lnTo>
                  <a:lnTo>
                    <a:pt x="287003" y="130051"/>
                  </a:lnTo>
                  <a:lnTo>
                    <a:pt x="289581" y="126710"/>
                  </a:lnTo>
                  <a:lnTo>
                    <a:pt x="286403" y="125802"/>
                  </a:lnTo>
                  <a:lnTo>
                    <a:pt x="282462" y="122624"/>
                  </a:lnTo>
                  <a:lnTo>
                    <a:pt x="279122" y="120354"/>
                  </a:lnTo>
                  <a:lnTo>
                    <a:pt x="280938" y="119754"/>
                  </a:lnTo>
                  <a:lnTo>
                    <a:pt x="283824" y="119607"/>
                  </a:lnTo>
                  <a:lnTo>
                    <a:pt x="289435" y="114759"/>
                  </a:lnTo>
                  <a:lnTo>
                    <a:pt x="294138" y="114613"/>
                  </a:lnTo>
                  <a:lnTo>
                    <a:pt x="295500" y="111273"/>
                  </a:lnTo>
                  <a:lnTo>
                    <a:pt x="297624" y="110965"/>
                  </a:lnTo>
                  <a:lnTo>
                    <a:pt x="301110" y="107786"/>
                  </a:lnTo>
                  <a:lnTo>
                    <a:pt x="299748" y="103246"/>
                  </a:lnTo>
                  <a:lnTo>
                    <a:pt x="297024" y="102192"/>
                  </a:lnTo>
                  <a:lnTo>
                    <a:pt x="296716" y="97943"/>
                  </a:lnTo>
                  <a:lnTo>
                    <a:pt x="293992" y="96727"/>
                  </a:lnTo>
                  <a:lnTo>
                    <a:pt x="293992" y="94149"/>
                  </a:lnTo>
                  <a:lnTo>
                    <a:pt x="296116" y="92479"/>
                  </a:lnTo>
                  <a:lnTo>
                    <a:pt x="298386" y="90500"/>
                  </a:lnTo>
                  <a:lnTo>
                    <a:pt x="300364" y="88522"/>
                  </a:lnTo>
                  <a:lnTo>
                    <a:pt x="302035" y="86090"/>
                  </a:lnTo>
                  <a:lnTo>
                    <a:pt x="304159" y="84727"/>
                  </a:lnTo>
                  <a:lnTo>
                    <a:pt x="307645" y="85181"/>
                  </a:lnTo>
                  <a:lnTo>
                    <a:pt x="311278" y="85181"/>
                  </a:lnTo>
                  <a:lnTo>
                    <a:pt x="312640" y="86236"/>
                  </a:lnTo>
                  <a:lnTo>
                    <a:pt x="314910" y="85019"/>
                  </a:lnTo>
                  <a:lnTo>
                    <a:pt x="317942" y="85165"/>
                  </a:lnTo>
                  <a:lnTo>
                    <a:pt x="319758" y="86527"/>
                  </a:lnTo>
                  <a:lnTo>
                    <a:pt x="322791" y="86381"/>
                  </a:lnTo>
                  <a:lnTo>
                    <a:pt x="323553" y="83949"/>
                  </a:lnTo>
                  <a:lnTo>
                    <a:pt x="322791" y="81825"/>
                  </a:lnTo>
                  <a:lnTo>
                    <a:pt x="319613" y="80609"/>
                  </a:lnTo>
                  <a:lnTo>
                    <a:pt x="317342" y="79846"/>
                  </a:lnTo>
                  <a:lnTo>
                    <a:pt x="314456" y="76960"/>
                  </a:lnTo>
                  <a:lnTo>
                    <a:pt x="312478" y="77560"/>
                  </a:lnTo>
                  <a:lnTo>
                    <a:pt x="307937" y="75436"/>
                  </a:lnTo>
                  <a:lnTo>
                    <a:pt x="303235" y="75290"/>
                  </a:lnTo>
                  <a:lnTo>
                    <a:pt x="302326" y="72112"/>
                  </a:lnTo>
                  <a:lnTo>
                    <a:pt x="304305" y="68317"/>
                  </a:lnTo>
                  <a:lnTo>
                    <a:pt x="306883" y="68317"/>
                  </a:lnTo>
                  <a:lnTo>
                    <a:pt x="308391" y="69825"/>
                  </a:lnTo>
                  <a:lnTo>
                    <a:pt x="311424" y="68155"/>
                  </a:lnTo>
                  <a:lnTo>
                    <a:pt x="311878" y="64815"/>
                  </a:lnTo>
                  <a:lnTo>
                    <a:pt x="308845" y="64815"/>
                  </a:lnTo>
                  <a:lnTo>
                    <a:pt x="306413" y="65868"/>
                  </a:lnTo>
                  <a:lnTo>
                    <a:pt x="303235" y="65868"/>
                  </a:lnTo>
                  <a:lnTo>
                    <a:pt x="302473" y="64506"/>
                  </a:lnTo>
                  <a:lnTo>
                    <a:pt x="298224" y="63744"/>
                  </a:lnTo>
                  <a:lnTo>
                    <a:pt x="298370" y="62074"/>
                  </a:lnTo>
                  <a:lnTo>
                    <a:pt x="303835" y="57825"/>
                  </a:lnTo>
                  <a:lnTo>
                    <a:pt x="303835" y="55393"/>
                  </a:lnTo>
                  <a:lnTo>
                    <a:pt x="300494" y="54031"/>
                  </a:lnTo>
                  <a:lnTo>
                    <a:pt x="300494" y="52053"/>
                  </a:lnTo>
                  <a:lnTo>
                    <a:pt x="302310" y="51599"/>
                  </a:lnTo>
                  <a:lnTo>
                    <a:pt x="304743" y="52361"/>
                  </a:lnTo>
                  <a:lnTo>
                    <a:pt x="305343" y="50091"/>
                  </a:lnTo>
                  <a:lnTo>
                    <a:pt x="305343" y="48420"/>
                  </a:lnTo>
                  <a:lnTo>
                    <a:pt x="307921" y="47820"/>
                  </a:lnTo>
                  <a:lnTo>
                    <a:pt x="309591" y="47820"/>
                  </a:lnTo>
                  <a:lnTo>
                    <a:pt x="311407" y="48874"/>
                  </a:lnTo>
                  <a:lnTo>
                    <a:pt x="312915" y="49636"/>
                  </a:lnTo>
                  <a:lnTo>
                    <a:pt x="315948" y="49945"/>
                  </a:lnTo>
                  <a:lnTo>
                    <a:pt x="320342" y="49945"/>
                  </a:lnTo>
                  <a:lnTo>
                    <a:pt x="324283" y="49636"/>
                  </a:lnTo>
                  <a:lnTo>
                    <a:pt x="326861" y="49183"/>
                  </a:lnTo>
                  <a:lnTo>
                    <a:pt x="328839" y="49036"/>
                  </a:lnTo>
                  <a:lnTo>
                    <a:pt x="329748" y="49183"/>
                  </a:lnTo>
                  <a:lnTo>
                    <a:pt x="329748" y="52523"/>
                  </a:lnTo>
                  <a:lnTo>
                    <a:pt x="330655" y="54955"/>
                  </a:lnTo>
                  <a:lnTo>
                    <a:pt x="332018" y="55263"/>
                  </a:lnTo>
                  <a:lnTo>
                    <a:pt x="332926" y="53755"/>
                  </a:lnTo>
                  <a:lnTo>
                    <a:pt x="332926" y="48453"/>
                  </a:lnTo>
                  <a:lnTo>
                    <a:pt x="334742" y="47399"/>
                  </a:lnTo>
                  <a:lnTo>
                    <a:pt x="337174" y="46945"/>
                  </a:lnTo>
                  <a:lnTo>
                    <a:pt x="339753" y="46345"/>
                  </a:lnTo>
                  <a:lnTo>
                    <a:pt x="342639" y="46491"/>
                  </a:lnTo>
                  <a:lnTo>
                    <a:pt x="344147" y="46491"/>
                  </a:lnTo>
                  <a:lnTo>
                    <a:pt x="344147" y="43766"/>
                  </a:lnTo>
                  <a:lnTo>
                    <a:pt x="351882" y="43620"/>
                  </a:lnTo>
                  <a:lnTo>
                    <a:pt x="356730" y="41188"/>
                  </a:lnTo>
                  <a:lnTo>
                    <a:pt x="359309" y="41950"/>
                  </a:lnTo>
                  <a:lnTo>
                    <a:pt x="360363" y="43004"/>
                  </a:lnTo>
                  <a:lnTo>
                    <a:pt x="362487" y="43312"/>
                  </a:lnTo>
                  <a:lnTo>
                    <a:pt x="362487" y="40734"/>
                  </a:lnTo>
                  <a:lnTo>
                    <a:pt x="366882" y="39826"/>
                  </a:lnTo>
                  <a:lnTo>
                    <a:pt x="371876" y="38918"/>
                  </a:lnTo>
                  <a:lnTo>
                    <a:pt x="374908" y="37410"/>
                  </a:lnTo>
                  <a:lnTo>
                    <a:pt x="378541" y="37102"/>
                  </a:lnTo>
                  <a:lnTo>
                    <a:pt x="382335" y="36048"/>
                  </a:lnTo>
                  <a:lnTo>
                    <a:pt x="384313" y="37556"/>
                  </a:lnTo>
                  <a:lnTo>
                    <a:pt x="385530" y="38464"/>
                  </a:lnTo>
                  <a:lnTo>
                    <a:pt x="387038" y="38010"/>
                  </a:lnTo>
                  <a:lnTo>
                    <a:pt x="388254" y="37102"/>
                  </a:lnTo>
                  <a:lnTo>
                    <a:pt x="387654" y="31945"/>
                  </a:lnTo>
                  <a:lnTo>
                    <a:pt x="390686" y="30437"/>
                  </a:lnTo>
                  <a:lnTo>
                    <a:pt x="392665" y="30291"/>
                  </a:lnTo>
                  <a:lnTo>
                    <a:pt x="392665" y="27859"/>
                  </a:lnTo>
                  <a:lnTo>
                    <a:pt x="396005" y="28313"/>
                  </a:lnTo>
                  <a:lnTo>
                    <a:pt x="399037" y="29221"/>
                  </a:lnTo>
                  <a:lnTo>
                    <a:pt x="400708" y="26043"/>
                  </a:lnTo>
                  <a:lnTo>
                    <a:pt x="402832" y="25281"/>
                  </a:lnTo>
                  <a:lnTo>
                    <a:pt x="403594" y="27713"/>
                  </a:lnTo>
                  <a:lnTo>
                    <a:pt x="406772" y="28021"/>
                  </a:lnTo>
                  <a:lnTo>
                    <a:pt x="415107" y="25443"/>
                  </a:lnTo>
                  <a:lnTo>
                    <a:pt x="422680" y="22864"/>
                  </a:lnTo>
                  <a:lnTo>
                    <a:pt x="429507" y="21956"/>
                  </a:lnTo>
                  <a:lnTo>
                    <a:pt x="431177" y="19978"/>
                  </a:lnTo>
                  <a:lnTo>
                    <a:pt x="438150" y="19978"/>
                  </a:lnTo>
                  <a:lnTo>
                    <a:pt x="440128" y="18616"/>
                  </a:lnTo>
                  <a:lnTo>
                    <a:pt x="441344" y="15729"/>
                  </a:lnTo>
                  <a:lnTo>
                    <a:pt x="446193" y="16037"/>
                  </a:lnTo>
                  <a:lnTo>
                    <a:pt x="450279" y="16037"/>
                  </a:lnTo>
                  <a:lnTo>
                    <a:pt x="451333" y="12405"/>
                  </a:lnTo>
                  <a:lnTo>
                    <a:pt x="449355" y="9227"/>
                  </a:lnTo>
                  <a:lnTo>
                    <a:pt x="450409" y="7865"/>
                  </a:lnTo>
                  <a:lnTo>
                    <a:pt x="455874" y="7719"/>
                  </a:lnTo>
                  <a:lnTo>
                    <a:pt x="458306" y="6665"/>
                  </a:lnTo>
                  <a:lnTo>
                    <a:pt x="459976" y="3486"/>
                  </a:lnTo>
                  <a:lnTo>
                    <a:pt x="459976" y="1670"/>
                  </a:lnTo>
                  <a:lnTo>
                    <a:pt x="463317" y="908"/>
                  </a:lnTo>
                  <a:lnTo>
                    <a:pt x="466657" y="0"/>
                  </a:lnTo>
                  <a:lnTo>
                    <a:pt x="468781" y="454"/>
                  </a:lnTo>
                  <a:lnTo>
                    <a:pt x="469544" y="2578"/>
                  </a:lnTo>
                  <a:lnTo>
                    <a:pt x="473792" y="2270"/>
                  </a:lnTo>
                  <a:lnTo>
                    <a:pt x="476224" y="2416"/>
                  </a:lnTo>
                  <a:lnTo>
                    <a:pt x="480165" y="2562"/>
                  </a:lnTo>
                  <a:lnTo>
                    <a:pt x="482289" y="4232"/>
                  </a:lnTo>
                  <a:lnTo>
                    <a:pt x="485321" y="6811"/>
                  </a:lnTo>
                  <a:lnTo>
                    <a:pt x="488354" y="8789"/>
                  </a:lnTo>
                  <a:lnTo>
                    <a:pt x="490786" y="9697"/>
                  </a:lnTo>
                  <a:lnTo>
                    <a:pt x="493218" y="6973"/>
                  </a:lnTo>
                  <a:lnTo>
                    <a:pt x="496105" y="5465"/>
                  </a:lnTo>
                  <a:lnTo>
                    <a:pt x="501262" y="5157"/>
                  </a:lnTo>
                  <a:lnTo>
                    <a:pt x="502624" y="5157"/>
                  </a:lnTo>
                  <a:lnTo>
                    <a:pt x="505510" y="9859"/>
                  </a:lnTo>
                  <a:lnTo>
                    <a:pt x="507488" y="12292"/>
                  </a:lnTo>
                  <a:lnTo>
                    <a:pt x="507488" y="17140"/>
                  </a:lnTo>
                  <a:lnTo>
                    <a:pt x="508250" y="20481"/>
                  </a:lnTo>
                  <a:lnTo>
                    <a:pt x="508250" y="23513"/>
                  </a:lnTo>
                  <a:lnTo>
                    <a:pt x="510521" y="25329"/>
                  </a:lnTo>
                  <a:lnTo>
                    <a:pt x="512791" y="27599"/>
                  </a:lnTo>
                  <a:lnTo>
                    <a:pt x="512791" y="29578"/>
                  </a:lnTo>
                  <a:lnTo>
                    <a:pt x="510975" y="29724"/>
                  </a:lnTo>
                  <a:lnTo>
                    <a:pt x="510829" y="32156"/>
                  </a:lnTo>
                  <a:lnTo>
                    <a:pt x="511429" y="34734"/>
                  </a:lnTo>
                  <a:lnTo>
                    <a:pt x="512029" y="37004"/>
                  </a:lnTo>
                  <a:lnTo>
                    <a:pt x="511721" y="39583"/>
                  </a:lnTo>
                  <a:lnTo>
                    <a:pt x="507634" y="39729"/>
                  </a:lnTo>
                  <a:lnTo>
                    <a:pt x="509142" y="41707"/>
                  </a:lnTo>
                  <a:lnTo>
                    <a:pt x="509142" y="43831"/>
                  </a:lnTo>
                  <a:lnTo>
                    <a:pt x="511413" y="46864"/>
                  </a:lnTo>
                  <a:lnTo>
                    <a:pt x="512775" y="46864"/>
                  </a:lnTo>
                  <a:lnTo>
                    <a:pt x="513375" y="44739"/>
                  </a:lnTo>
                  <a:lnTo>
                    <a:pt x="517315" y="45647"/>
                  </a:lnTo>
                  <a:lnTo>
                    <a:pt x="517915" y="47156"/>
                  </a:lnTo>
                  <a:lnTo>
                    <a:pt x="521710" y="47301"/>
                  </a:lnTo>
                  <a:lnTo>
                    <a:pt x="522926" y="46085"/>
                  </a:lnTo>
                  <a:lnTo>
                    <a:pt x="522926" y="41691"/>
                  </a:lnTo>
                  <a:lnTo>
                    <a:pt x="525504" y="41999"/>
                  </a:lnTo>
                  <a:lnTo>
                    <a:pt x="528845" y="43361"/>
                  </a:lnTo>
                  <a:lnTo>
                    <a:pt x="530515" y="45177"/>
                  </a:lnTo>
                  <a:lnTo>
                    <a:pt x="530515" y="46231"/>
                  </a:lnTo>
                  <a:lnTo>
                    <a:pt x="532023" y="45923"/>
                  </a:lnTo>
                  <a:lnTo>
                    <a:pt x="532023" y="44869"/>
                  </a:lnTo>
                  <a:lnTo>
                    <a:pt x="530045" y="41691"/>
                  </a:lnTo>
                  <a:lnTo>
                    <a:pt x="529445" y="40329"/>
                  </a:lnTo>
                  <a:lnTo>
                    <a:pt x="528082" y="38350"/>
                  </a:lnTo>
                  <a:lnTo>
                    <a:pt x="528228" y="37134"/>
                  </a:lnTo>
                  <a:lnTo>
                    <a:pt x="532023" y="38350"/>
                  </a:lnTo>
                  <a:lnTo>
                    <a:pt x="534147" y="39712"/>
                  </a:lnTo>
                  <a:lnTo>
                    <a:pt x="535055" y="42599"/>
                  </a:lnTo>
                  <a:lnTo>
                    <a:pt x="535817" y="45031"/>
                  </a:lnTo>
                  <a:lnTo>
                    <a:pt x="536871" y="46539"/>
                  </a:lnTo>
                  <a:lnTo>
                    <a:pt x="535963" y="48209"/>
                  </a:lnTo>
                  <a:lnTo>
                    <a:pt x="536871" y="51242"/>
                  </a:lnTo>
                  <a:lnTo>
                    <a:pt x="536871" y="52750"/>
                  </a:lnTo>
                  <a:lnTo>
                    <a:pt x="538233" y="53512"/>
                  </a:lnTo>
                  <a:lnTo>
                    <a:pt x="539596" y="52296"/>
                  </a:lnTo>
                  <a:lnTo>
                    <a:pt x="542628" y="52150"/>
                  </a:lnTo>
                  <a:cubicBezTo>
                    <a:pt x="542628" y="52150"/>
                    <a:pt x="543536" y="50788"/>
                    <a:pt x="542628" y="50480"/>
                  </a:cubicBezTo>
                  <a:cubicBezTo>
                    <a:pt x="541720" y="50172"/>
                    <a:pt x="540504" y="49426"/>
                    <a:pt x="540504" y="49426"/>
                  </a:cubicBezTo>
                  <a:lnTo>
                    <a:pt x="539742" y="46085"/>
                  </a:lnTo>
                  <a:lnTo>
                    <a:pt x="545660" y="46685"/>
                  </a:lnTo>
                  <a:lnTo>
                    <a:pt x="548384" y="48501"/>
                  </a:lnTo>
                  <a:lnTo>
                    <a:pt x="549601" y="49263"/>
                  </a:lnTo>
                  <a:lnTo>
                    <a:pt x="549601" y="51242"/>
                  </a:lnTo>
                  <a:lnTo>
                    <a:pt x="553395" y="51842"/>
                  </a:lnTo>
                  <a:lnTo>
                    <a:pt x="558098" y="52896"/>
                  </a:lnTo>
                  <a:lnTo>
                    <a:pt x="558860" y="50318"/>
                  </a:lnTo>
                  <a:lnTo>
                    <a:pt x="561292" y="50463"/>
                  </a:lnTo>
                  <a:lnTo>
                    <a:pt x="561292" y="48485"/>
                  </a:lnTo>
                  <a:cubicBezTo>
                    <a:pt x="561292" y="48485"/>
                    <a:pt x="564471" y="48177"/>
                    <a:pt x="564471" y="48631"/>
                  </a:cubicBezTo>
                  <a:cubicBezTo>
                    <a:pt x="564471" y="49085"/>
                    <a:pt x="563416" y="55604"/>
                    <a:pt x="563416" y="55604"/>
                  </a:cubicBezTo>
                  <a:lnTo>
                    <a:pt x="557806" y="56058"/>
                  </a:lnTo>
                  <a:lnTo>
                    <a:pt x="557660" y="57112"/>
                  </a:lnTo>
                  <a:lnTo>
                    <a:pt x="556298" y="58328"/>
                  </a:lnTo>
                  <a:lnTo>
                    <a:pt x="555844" y="60761"/>
                  </a:lnTo>
                  <a:lnTo>
                    <a:pt x="554336" y="61814"/>
                  </a:lnTo>
                  <a:lnTo>
                    <a:pt x="554336" y="65155"/>
                  </a:lnTo>
                  <a:lnTo>
                    <a:pt x="556606" y="67279"/>
                  </a:lnTo>
                  <a:lnTo>
                    <a:pt x="556914" y="69404"/>
                  </a:lnTo>
                  <a:lnTo>
                    <a:pt x="558730" y="70004"/>
                  </a:lnTo>
                  <a:lnTo>
                    <a:pt x="560709" y="66663"/>
                  </a:lnTo>
                  <a:lnTo>
                    <a:pt x="561762" y="66663"/>
                  </a:lnTo>
                  <a:lnTo>
                    <a:pt x="562817" y="64393"/>
                  </a:lnTo>
                  <a:lnTo>
                    <a:pt x="566303" y="63939"/>
                  </a:lnTo>
                  <a:lnTo>
                    <a:pt x="570098" y="63793"/>
                  </a:lnTo>
                  <a:lnTo>
                    <a:pt x="571006" y="65771"/>
                  </a:lnTo>
                  <a:lnTo>
                    <a:pt x="574184" y="66371"/>
                  </a:lnTo>
                  <a:lnTo>
                    <a:pt x="575546" y="68349"/>
                  </a:lnTo>
                  <a:lnTo>
                    <a:pt x="576600" y="69258"/>
                  </a:lnTo>
                  <a:lnTo>
                    <a:pt x="578578" y="67133"/>
                  </a:lnTo>
                  <a:lnTo>
                    <a:pt x="578578" y="61977"/>
                  </a:lnTo>
                  <a:lnTo>
                    <a:pt x="582519" y="61977"/>
                  </a:lnTo>
                  <a:lnTo>
                    <a:pt x="582519" y="60161"/>
                  </a:lnTo>
                  <a:lnTo>
                    <a:pt x="586913" y="57128"/>
                  </a:lnTo>
                  <a:lnTo>
                    <a:pt x="592070" y="57128"/>
                  </a:lnTo>
                  <a:lnTo>
                    <a:pt x="597064" y="52880"/>
                  </a:lnTo>
                  <a:lnTo>
                    <a:pt x="598880" y="51663"/>
                  </a:lnTo>
                  <a:lnTo>
                    <a:pt x="597518" y="48323"/>
                  </a:lnTo>
                  <a:lnTo>
                    <a:pt x="601151" y="46345"/>
                  </a:lnTo>
                  <a:lnTo>
                    <a:pt x="603729" y="46945"/>
                  </a:lnTo>
                  <a:lnTo>
                    <a:pt x="612972" y="42550"/>
                  </a:lnTo>
                  <a:lnTo>
                    <a:pt x="614480" y="41496"/>
                  </a:lnTo>
                  <a:lnTo>
                    <a:pt x="615696" y="38318"/>
                  </a:lnTo>
                  <a:lnTo>
                    <a:pt x="618582" y="38318"/>
                  </a:lnTo>
                  <a:lnTo>
                    <a:pt x="621307" y="39372"/>
                  </a:lnTo>
                  <a:lnTo>
                    <a:pt x="623739" y="39064"/>
                  </a:lnTo>
                  <a:lnTo>
                    <a:pt x="625409" y="36485"/>
                  </a:lnTo>
                  <a:lnTo>
                    <a:pt x="628750" y="38302"/>
                  </a:lnTo>
                  <a:lnTo>
                    <a:pt x="628750" y="41026"/>
                  </a:lnTo>
                  <a:lnTo>
                    <a:pt x="625572" y="46182"/>
                  </a:lnTo>
                  <a:lnTo>
                    <a:pt x="621177" y="45420"/>
                  </a:lnTo>
                  <a:lnTo>
                    <a:pt x="622393" y="48907"/>
                  </a:lnTo>
                  <a:lnTo>
                    <a:pt x="621631" y="50269"/>
                  </a:lnTo>
                  <a:lnTo>
                    <a:pt x="635577" y="62398"/>
                  </a:lnTo>
                  <a:lnTo>
                    <a:pt x="645274" y="71349"/>
                  </a:lnTo>
                  <a:lnTo>
                    <a:pt x="650576" y="75890"/>
                  </a:lnTo>
                  <a:lnTo>
                    <a:pt x="654517" y="83009"/>
                  </a:lnTo>
                  <a:lnTo>
                    <a:pt x="664668" y="100441"/>
                  </a:lnTo>
                  <a:lnTo>
                    <a:pt x="672241" y="113932"/>
                  </a:lnTo>
                  <a:lnTo>
                    <a:pt x="679813" y="128786"/>
                  </a:lnTo>
                  <a:lnTo>
                    <a:pt x="684062" y="138483"/>
                  </a:lnTo>
                  <a:lnTo>
                    <a:pt x="692851" y="155915"/>
                  </a:lnTo>
                  <a:lnTo>
                    <a:pt x="694359" y="159255"/>
                  </a:lnTo>
                  <a:lnTo>
                    <a:pt x="697245" y="158655"/>
                  </a:lnTo>
                  <a:lnTo>
                    <a:pt x="697845" y="155623"/>
                  </a:lnTo>
                  <a:lnTo>
                    <a:pt x="703310" y="153953"/>
                  </a:lnTo>
                  <a:lnTo>
                    <a:pt x="703310" y="150158"/>
                  </a:lnTo>
                  <a:lnTo>
                    <a:pt x="701948" y="146526"/>
                  </a:lnTo>
                  <a:lnTo>
                    <a:pt x="706796" y="145926"/>
                  </a:lnTo>
                  <a:lnTo>
                    <a:pt x="706796" y="141677"/>
                  </a:lnTo>
                  <a:lnTo>
                    <a:pt x="710137" y="142893"/>
                  </a:lnTo>
                  <a:lnTo>
                    <a:pt x="713315" y="145926"/>
                  </a:lnTo>
                  <a:lnTo>
                    <a:pt x="717256" y="146072"/>
                  </a:lnTo>
                  <a:lnTo>
                    <a:pt x="718018" y="148958"/>
                  </a:lnTo>
                  <a:lnTo>
                    <a:pt x="715893" y="152136"/>
                  </a:lnTo>
                  <a:lnTo>
                    <a:pt x="715893" y="154715"/>
                  </a:lnTo>
                  <a:lnTo>
                    <a:pt x="721650" y="154407"/>
                  </a:lnTo>
                  <a:lnTo>
                    <a:pt x="723628" y="155915"/>
                  </a:lnTo>
                  <a:lnTo>
                    <a:pt x="723628" y="159855"/>
                  </a:lnTo>
                  <a:lnTo>
                    <a:pt x="727715" y="160763"/>
                  </a:lnTo>
                  <a:lnTo>
                    <a:pt x="729693" y="158493"/>
                  </a:lnTo>
                  <a:lnTo>
                    <a:pt x="730909" y="159401"/>
                  </a:lnTo>
                  <a:lnTo>
                    <a:pt x="734396" y="159401"/>
                  </a:lnTo>
                  <a:cubicBezTo>
                    <a:pt x="734849" y="159401"/>
                    <a:pt x="737882" y="160763"/>
                    <a:pt x="737882" y="160763"/>
                  </a:cubicBezTo>
                  <a:lnTo>
                    <a:pt x="742276" y="161071"/>
                  </a:lnTo>
                  <a:lnTo>
                    <a:pt x="746217" y="160471"/>
                  </a:lnTo>
                  <a:lnTo>
                    <a:pt x="749395" y="158039"/>
                  </a:lnTo>
                  <a:cubicBezTo>
                    <a:pt x="749395" y="158039"/>
                    <a:pt x="749541" y="154553"/>
                    <a:pt x="750303" y="154553"/>
                  </a:cubicBezTo>
                  <a:cubicBezTo>
                    <a:pt x="751065" y="154553"/>
                    <a:pt x="756822" y="154698"/>
                    <a:pt x="756822" y="154698"/>
                  </a:cubicBezTo>
                  <a:lnTo>
                    <a:pt x="757584" y="152266"/>
                  </a:lnTo>
                  <a:lnTo>
                    <a:pt x="764249" y="152412"/>
                  </a:lnTo>
                  <a:lnTo>
                    <a:pt x="766827" y="153920"/>
                  </a:lnTo>
                  <a:lnTo>
                    <a:pt x="769097" y="154228"/>
                  </a:lnTo>
                  <a:lnTo>
                    <a:pt x="770005" y="155898"/>
                  </a:lnTo>
                  <a:lnTo>
                    <a:pt x="773346" y="157407"/>
                  </a:lnTo>
                  <a:lnTo>
                    <a:pt x="775616" y="159385"/>
                  </a:lnTo>
                  <a:lnTo>
                    <a:pt x="775616" y="161655"/>
                  </a:lnTo>
                  <a:lnTo>
                    <a:pt x="779702" y="166049"/>
                  </a:lnTo>
                  <a:lnTo>
                    <a:pt x="781681" y="169990"/>
                  </a:lnTo>
                  <a:lnTo>
                    <a:pt x="781681" y="176509"/>
                  </a:lnTo>
                  <a:lnTo>
                    <a:pt x="785767" y="177417"/>
                  </a:lnTo>
                  <a:lnTo>
                    <a:pt x="789253" y="178779"/>
                  </a:lnTo>
                  <a:lnTo>
                    <a:pt x="793194" y="181049"/>
                  </a:lnTo>
                  <a:lnTo>
                    <a:pt x="797734" y="182865"/>
                  </a:lnTo>
                  <a:lnTo>
                    <a:pt x="797734" y="187568"/>
                  </a:lnTo>
                  <a:lnTo>
                    <a:pt x="800459" y="191654"/>
                  </a:lnTo>
                  <a:lnTo>
                    <a:pt x="803491" y="194687"/>
                  </a:lnTo>
                  <a:lnTo>
                    <a:pt x="804999" y="196665"/>
                  </a:lnTo>
                  <a:lnTo>
                    <a:pt x="808177" y="197265"/>
                  </a:lnTo>
                  <a:lnTo>
                    <a:pt x="811063" y="197719"/>
                  </a:lnTo>
                  <a:lnTo>
                    <a:pt x="813188" y="198935"/>
                  </a:lnTo>
                  <a:lnTo>
                    <a:pt x="816528" y="199081"/>
                  </a:lnTo>
                  <a:lnTo>
                    <a:pt x="816528" y="201059"/>
                  </a:lnTo>
                  <a:lnTo>
                    <a:pt x="821231" y="201205"/>
                  </a:lnTo>
                  <a:lnTo>
                    <a:pt x="823209" y="199389"/>
                  </a:lnTo>
                  <a:lnTo>
                    <a:pt x="823209" y="197719"/>
                  </a:lnTo>
                  <a:lnTo>
                    <a:pt x="826842" y="196957"/>
                  </a:lnTo>
                  <a:lnTo>
                    <a:pt x="828204" y="193924"/>
                  </a:lnTo>
                  <a:lnTo>
                    <a:pt x="830020" y="190892"/>
                  </a:lnTo>
                  <a:lnTo>
                    <a:pt x="834560" y="191346"/>
                  </a:lnTo>
                  <a:cubicBezTo>
                    <a:pt x="834560" y="191346"/>
                    <a:pt x="834252" y="194687"/>
                    <a:pt x="833798" y="195141"/>
                  </a:cubicBezTo>
                  <a:cubicBezTo>
                    <a:pt x="833344" y="195594"/>
                    <a:pt x="830312" y="196811"/>
                    <a:pt x="830312" y="196811"/>
                  </a:cubicBezTo>
                  <a:lnTo>
                    <a:pt x="830912" y="198481"/>
                  </a:lnTo>
                  <a:lnTo>
                    <a:pt x="833944" y="199081"/>
                  </a:lnTo>
                  <a:lnTo>
                    <a:pt x="835452" y="201967"/>
                  </a:lnTo>
                  <a:lnTo>
                    <a:pt x="836506" y="203475"/>
                  </a:lnTo>
                  <a:lnTo>
                    <a:pt x="837560" y="206816"/>
                  </a:lnTo>
                  <a:lnTo>
                    <a:pt x="839376" y="208794"/>
                  </a:lnTo>
                  <a:lnTo>
                    <a:pt x="844371" y="209102"/>
                  </a:lnTo>
                  <a:lnTo>
                    <a:pt x="844371" y="213189"/>
                  </a:lnTo>
                  <a:lnTo>
                    <a:pt x="841598" y="214518"/>
                  </a:lnTo>
                  <a:lnTo>
                    <a:pt x="837511" y="214745"/>
                  </a:lnTo>
                  <a:lnTo>
                    <a:pt x="833539" y="217016"/>
                  </a:lnTo>
                  <a:lnTo>
                    <a:pt x="831950" y="220534"/>
                  </a:lnTo>
                  <a:lnTo>
                    <a:pt x="832290" y="224621"/>
                  </a:lnTo>
                  <a:lnTo>
                    <a:pt x="832858" y="227799"/>
                  </a:lnTo>
                  <a:lnTo>
                    <a:pt x="830701" y="230864"/>
                  </a:lnTo>
                  <a:lnTo>
                    <a:pt x="827863" y="233248"/>
                  </a:lnTo>
                  <a:cubicBezTo>
                    <a:pt x="827863" y="233248"/>
                    <a:pt x="825025" y="234610"/>
                    <a:pt x="824685" y="234723"/>
                  </a:cubicBezTo>
                  <a:cubicBezTo>
                    <a:pt x="824344" y="234837"/>
                    <a:pt x="821393" y="236426"/>
                    <a:pt x="821393" y="236426"/>
                  </a:cubicBezTo>
                  <a:lnTo>
                    <a:pt x="818669" y="236426"/>
                  </a:lnTo>
                  <a:lnTo>
                    <a:pt x="814923" y="236539"/>
                  </a:lnTo>
                  <a:lnTo>
                    <a:pt x="811631" y="238469"/>
                  </a:lnTo>
                  <a:lnTo>
                    <a:pt x="810382" y="240399"/>
                  </a:lnTo>
                  <a:lnTo>
                    <a:pt x="808453" y="245977"/>
                  </a:lnTo>
                  <a:lnTo>
                    <a:pt x="808112" y="252804"/>
                  </a:lnTo>
                  <a:lnTo>
                    <a:pt x="808339" y="258495"/>
                  </a:lnTo>
                  <a:lnTo>
                    <a:pt x="809702" y="262014"/>
                  </a:lnTo>
                  <a:cubicBezTo>
                    <a:pt x="809702" y="262014"/>
                    <a:pt x="808907" y="264625"/>
                    <a:pt x="808793" y="264966"/>
                  </a:cubicBezTo>
                  <a:cubicBezTo>
                    <a:pt x="808680" y="265306"/>
                    <a:pt x="809702" y="268712"/>
                    <a:pt x="809702" y="268712"/>
                  </a:cubicBezTo>
                  <a:lnTo>
                    <a:pt x="810269" y="271209"/>
                  </a:lnTo>
                  <a:cubicBezTo>
                    <a:pt x="810269" y="271209"/>
                    <a:pt x="809815" y="274046"/>
                    <a:pt x="809702" y="274500"/>
                  </a:cubicBezTo>
                  <a:cubicBezTo>
                    <a:pt x="809588" y="274955"/>
                    <a:pt x="808339" y="277111"/>
                    <a:pt x="807885" y="277452"/>
                  </a:cubicBezTo>
                  <a:cubicBezTo>
                    <a:pt x="807431" y="277792"/>
                    <a:pt x="805842" y="278700"/>
                    <a:pt x="805388" y="278700"/>
                  </a:cubicBezTo>
                  <a:cubicBezTo>
                    <a:pt x="804934" y="278700"/>
                    <a:pt x="799242" y="279835"/>
                    <a:pt x="799242" y="279835"/>
                  </a:cubicBezTo>
                  <a:lnTo>
                    <a:pt x="796064" y="283127"/>
                  </a:lnTo>
                  <a:lnTo>
                    <a:pt x="793340" y="284944"/>
                  </a:lnTo>
                  <a:lnTo>
                    <a:pt x="791751" y="283581"/>
                  </a:lnTo>
                  <a:lnTo>
                    <a:pt x="789481" y="281084"/>
                  </a:lnTo>
                  <a:lnTo>
                    <a:pt x="787210" y="280403"/>
                  </a:lnTo>
                  <a:lnTo>
                    <a:pt x="782897" y="280176"/>
                  </a:lnTo>
                  <a:lnTo>
                    <a:pt x="778924" y="281198"/>
                  </a:lnTo>
                  <a:lnTo>
                    <a:pt x="775292" y="280857"/>
                  </a:lnTo>
                  <a:lnTo>
                    <a:pt x="768465" y="278587"/>
                  </a:lnTo>
                  <a:lnTo>
                    <a:pt x="764151" y="276771"/>
                  </a:lnTo>
                  <a:lnTo>
                    <a:pt x="760973" y="274727"/>
                  </a:lnTo>
                  <a:lnTo>
                    <a:pt x="757000" y="273592"/>
                  </a:lnTo>
                  <a:lnTo>
                    <a:pt x="755638" y="273819"/>
                  </a:lnTo>
                  <a:lnTo>
                    <a:pt x="755071" y="276884"/>
                  </a:lnTo>
                  <a:lnTo>
                    <a:pt x="753595" y="283484"/>
                  </a:lnTo>
                  <a:cubicBezTo>
                    <a:pt x="753595" y="283484"/>
                    <a:pt x="750984" y="288949"/>
                    <a:pt x="750871" y="289289"/>
                  </a:cubicBezTo>
                  <a:cubicBezTo>
                    <a:pt x="750757" y="289630"/>
                    <a:pt x="750303" y="294284"/>
                    <a:pt x="750303" y="294284"/>
                  </a:cubicBezTo>
                  <a:lnTo>
                    <a:pt x="748373" y="299051"/>
                  </a:lnTo>
                  <a:lnTo>
                    <a:pt x="745876" y="303478"/>
                  </a:lnTo>
                  <a:lnTo>
                    <a:pt x="745082" y="305408"/>
                  </a:lnTo>
                  <a:cubicBezTo>
                    <a:pt x="745082" y="305408"/>
                    <a:pt x="744741" y="309721"/>
                    <a:pt x="744741" y="310062"/>
                  </a:cubicBezTo>
                  <a:cubicBezTo>
                    <a:pt x="744741" y="310402"/>
                    <a:pt x="743833" y="314489"/>
                    <a:pt x="743833" y="314489"/>
                  </a:cubicBezTo>
                  <a:lnTo>
                    <a:pt x="741790" y="318234"/>
                  </a:lnTo>
                  <a:lnTo>
                    <a:pt x="741449" y="321980"/>
                  </a:lnTo>
                  <a:lnTo>
                    <a:pt x="741336" y="324931"/>
                  </a:lnTo>
                  <a:lnTo>
                    <a:pt x="742698" y="326294"/>
                  </a:lnTo>
                  <a:lnTo>
                    <a:pt x="744968" y="326861"/>
                  </a:lnTo>
                  <a:lnTo>
                    <a:pt x="746898" y="327883"/>
                  </a:lnTo>
                  <a:lnTo>
                    <a:pt x="747465" y="329926"/>
                  </a:lnTo>
                  <a:lnTo>
                    <a:pt x="747352" y="334012"/>
                  </a:lnTo>
                  <a:lnTo>
                    <a:pt x="746784" y="336055"/>
                  </a:lnTo>
                  <a:lnTo>
                    <a:pt x="744741" y="336055"/>
                  </a:lnTo>
                  <a:lnTo>
                    <a:pt x="742357" y="334580"/>
                  </a:lnTo>
                  <a:lnTo>
                    <a:pt x="740428" y="333899"/>
                  </a:lnTo>
                  <a:lnTo>
                    <a:pt x="738157" y="335147"/>
                  </a:lnTo>
                  <a:lnTo>
                    <a:pt x="735547" y="336623"/>
                  </a:lnTo>
                  <a:lnTo>
                    <a:pt x="731801" y="335374"/>
                  </a:lnTo>
                  <a:lnTo>
                    <a:pt x="730439" y="332310"/>
                  </a:lnTo>
                  <a:cubicBezTo>
                    <a:pt x="730439" y="332310"/>
                    <a:pt x="730098" y="331174"/>
                    <a:pt x="729758" y="330948"/>
                  </a:cubicBezTo>
                  <a:cubicBezTo>
                    <a:pt x="729417" y="330721"/>
                    <a:pt x="727488" y="330494"/>
                    <a:pt x="727488" y="330494"/>
                  </a:cubicBezTo>
                  <a:lnTo>
                    <a:pt x="725445" y="332537"/>
                  </a:lnTo>
                  <a:lnTo>
                    <a:pt x="723628" y="333445"/>
                  </a:lnTo>
                  <a:lnTo>
                    <a:pt x="719996" y="333445"/>
                  </a:lnTo>
                  <a:cubicBezTo>
                    <a:pt x="719655" y="333445"/>
                    <a:pt x="716590" y="334807"/>
                    <a:pt x="716590" y="334807"/>
                  </a:cubicBezTo>
                  <a:lnTo>
                    <a:pt x="710785" y="336623"/>
                  </a:lnTo>
                  <a:lnTo>
                    <a:pt x="707380" y="336623"/>
                  </a:lnTo>
                  <a:lnTo>
                    <a:pt x="702029" y="337531"/>
                  </a:lnTo>
                  <a:lnTo>
                    <a:pt x="695996" y="339574"/>
                  </a:lnTo>
                  <a:lnTo>
                    <a:pt x="692591" y="341731"/>
                  </a:lnTo>
                  <a:lnTo>
                    <a:pt x="691002" y="343547"/>
                  </a:lnTo>
                  <a:lnTo>
                    <a:pt x="692137" y="345023"/>
                  </a:lnTo>
                  <a:lnTo>
                    <a:pt x="699645" y="345023"/>
                  </a:lnTo>
                  <a:lnTo>
                    <a:pt x="701802" y="345817"/>
                  </a:lnTo>
                  <a:lnTo>
                    <a:pt x="703618" y="347406"/>
                  </a:lnTo>
                  <a:cubicBezTo>
                    <a:pt x="703618" y="347406"/>
                    <a:pt x="703845" y="347974"/>
                    <a:pt x="703845" y="348315"/>
                  </a:cubicBezTo>
                  <a:cubicBezTo>
                    <a:pt x="703845" y="348655"/>
                    <a:pt x="702596" y="351493"/>
                    <a:pt x="702596" y="351493"/>
                  </a:cubicBezTo>
                  <a:lnTo>
                    <a:pt x="702142" y="354444"/>
                  </a:lnTo>
                  <a:lnTo>
                    <a:pt x="702256" y="357168"/>
                  </a:lnTo>
                  <a:lnTo>
                    <a:pt x="702937" y="359325"/>
                  </a:lnTo>
                  <a:lnTo>
                    <a:pt x="702823" y="360687"/>
                  </a:lnTo>
                  <a:lnTo>
                    <a:pt x="702370" y="363752"/>
                  </a:lnTo>
                  <a:lnTo>
                    <a:pt x="703505" y="367157"/>
                  </a:lnTo>
                  <a:lnTo>
                    <a:pt x="704413" y="369882"/>
                  </a:lnTo>
                  <a:lnTo>
                    <a:pt x="704413" y="372606"/>
                  </a:lnTo>
                  <a:lnTo>
                    <a:pt x="705661" y="375557"/>
                  </a:lnTo>
                  <a:lnTo>
                    <a:pt x="706683" y="378054"/>
                  </a:lnTo>
                  <a:lnTo>
                    <a:pt x="707591" y="380325"/>
                  </a:lnTo>
                  <a:lnTo>
                    <a:pt x="708386" y="382141"/>
                  </a:lnTo>
                  <a:lnTo>
                    <a:pt x="708158" y="384865"/>
                  </a:lnTo>
                  <a:lnTo>
                    <a:pt x="707931" y="387249"/>
                  </a:lnTo>
                  <a:lnTo>
                    <a:pt x="708840" y="388838"/>
                  </a:lnTo>
                  <a:lnTo>
                    <a:pt x="709861" y="390541"/>
                  </a:lnTo>
                  <a:lnTo>
                    <a:pt x="709634" y="392357"/>
                  </a:lnTo>
                  <a:lnTo>
                    <a:pt x="707364" y="393946"/>
                  </a:lnTo>
                  <a:lnTo>
                    <a:pt x="705094" y="393946"/>
                  </a:lnTo>
                  <a:lnTo>
                    <a:pt x="702256" y="395081"/>
                  </a:lnTo>
                  <a:lnTo>
                    <a:pt x="702029" y="397011"/>
                  </a:lnTo>
                  <a:lnTo>
                    <a:pt x="703391" y="398600"/>
                  </a:lnTo>
                  <a:lnTo>
                    <a:pt x="704526" y="399281"/>
                  </a:lnTo>
                  <a:lnTo>
                    <a:pt x="705434" y="399848"/>
                  </a:lnTo>
                  <a:lnTo>
                    <a:pt x="705888" y="400870"/>
                  </a:lnTo>
                  <a:lnTo>
                    <a:pt x="704753" y="402118"/>
                  </a:lnTo>
                  <a:lnTo>
                    <a:pt x="702029" y="402118"/>
                  </a:lnTo>
                  <a:lnTo>
                    <a:pt x="699532" y="403254"/>
                  </a:lnTo>
                  <a:lnTo>
                    <a:pt x="697829" y="404956"/>
                  </a:lnTo>
                  <a:lnTo>
                    <a:pt x="696921" y="406205"/>
                  </a:lnTo>
                  <a:lnTo>
                    <a:pt x="697261" y="408021"/>
                  </a:lnTo>
                  <a:lnTo>
                    <a:pt x="698283" y="409724"/>
                  </a:lnTo>
                  <a:lnTo>
                    <a:pt x="698283" y="412902"/>
                  </a:lnTo>
                  <a:lnTo>
                    <a:pt x="698396" y="415399"/>
                  </a:lnTo>
                  <a:lnTo>
                    <a:pt x="698737" y="418237"/>
                  </a:lnTo>
                  <a:lnTo>
                    <a:pt x="698510" y="418918"/>
                  </a:lnTo>
                  <a:lnTo>
                    <a:pt x="696807" y="418918"/>
                  </a:lnTo>
                  <a:lnTo>
                    <a:pt x="695105" y="417102"/>
                  </a:lnTo>
                  <a:lnTo>
                    <a:pt x="693289" y="414605"/>
                  </a:lnTo>
                  <a:lnTo>
                    <a:pt x="691813" y="412789"/>
                  </a:lnTo>
                  <a:lnTo>
                    <a:pt x="688067" y="412221"/>
                  </a:lnTo>
                  <a:lnTo>
                    <a:pt x="683413" y="412448"/>
                  </a:lnTo>
                  <a:lnTo>
                    <a:pt x="681597" y="410291"/>
                  </a:lnTo>
                  <a:lnTo>
                    <a:pt x="678759" y="408021"/>
                  </a:lnTo>
                  <a:lnTo>
                    <a:pt x="675694" y="403821"/>
                  </a:lnTo>
                  <a:lnTo>
                    <a:pt x="674559" y="403027"/>
                  </a:lnTo>
                  <a:lnTo>
                    <a:pt x="670587" y="402800"/>
                  </a:lnTo>
                  <a:lnTo>
                    <a:pt x="667862" y="402913"/>
                  </a:lnTo>
                  <a:lnTo>
                    <a:pt x="664457" y="400075"/>
                  </a:lnTo>
                  <a:lnTo>
                    <a:pt x="662414" y="399394"/>
                  </a:lnTo>
                  <a:lnTo>
                    <a:pt x="658781" y="400075"/>
                  </a:lnTo>
                  <a:lnTo>
                    <a:pt x="654581" y="400189"/>
                  </a:lnTo>
                  <a:lnTo>
                    <a:pt x="649230" y="400302"/>
                  </a:lnTo>
                  <a:lnTo>
                    <a:pt x="645939" y="399962"/>
                  </a:lnTo>
                  <a:cubicBezTo>
                    <a:pt x="645939" y="399962"/>
                    <a:pt x="642533" y="398940"/>
                    <a:pt x="642193" y="398940"/>
                  </a:cubicBezTo>
                  <a:lnTo>
                    <a:pt x="637652" y="398940"/>
                  </a:lnTo>
                  <a:lnTo>
                    <a:pt x="636404" y="399394"/>
                  </a:lnTo>
                  <a:lnTo>
                    <a:pt x="633566" y="398713"/>
                  </a:lnTo>
                  <a:lnTo>
                    <a:pt x="631182" y="398146"/>
                  </a:lnTo>
                  <a:lnTo>
                    <a:pt x="628685" y="398259"/>
                  </a:lnTo>
                  <a:lnTo>
                    <a:pt x="625393" y="399394"/>
                  </a:lnTo>
                  <a:lnTo>
                    <a:pt x="623918" y="400302"/>
                  </a:lnTo>
                  <a:lnTo>
                    <a:pt x="620512" y="399848"/>
                  </a:lnTo>
                  <a:lnTo>
                    <a:pt x="616993" y="401210"/>
                  </a:lnTo>
                  <a:lnTo>
                    <a:pt x="614723" y="399735"/>
                  </a:lnTo>
                  <a:lnTo>
                    <a:pt x="610296" y="398713"/>
                  </a:lnTo>
                  <a:lnTo>
                    <a:pt x="606664" y="399735"/>
                  </a:lnTo>
                  <a:cubicBezTo>
                    <a:pt x="606664" y="399735"/>
                    <a:pt x="604394" y="401097"/>
                    <a:pt x="603940" y="401210"/>
                  </a:cubicBezTo>
                  <a:cubicBezTo>
                    <a:pt x="603486" y="401324"/>
                    <a:pt x="598248" y="401778"/>
                    <a:pt x="598248" y="401778"/>
                  </a:cubicBezTo>
                  <a:lnTo>
                    <a:pt x="594161" y="400529"/>
                  </a:lnTo>
                  <a:cubicBezTo>
                    <a:pt x="594161" y="400529"/>
                    <a:pt x="592119" y="400189"/>
                    <a:pt x="591665" y="399962"/>
                  </a:cubicBezTo>
                  <a:cubicBezTo>
                    <a:pt x="591210" y="399735"/>
                    <a:pt x="586427" y="399281"/>
                    <a:pt x="586427" y="399281"/>
                  </a:cubicBezTo>
                  <a:cubicBezTo>
                    <a:pt x="586427" y="399281"/>
                    <a:pt x="584497" y="397805"/>
                    <a:pt x="584156" y="397692"/>
                  </a:cubicBezTo>
                  <a:cubicBezTo>
                    <a:pt x="583816" y="397578"/>
                    <a:pt x="581773" y="395648"/>
                    <a:pt x="581773" y="395648"/>
                  </a:cubicBezTo>
                  <a:cubicBezTo>
                    <a:pt x="581773" y="395648"/>
                    <a:pt x="580865" y="394059"/>
                    <a:pt x="580524" y="393946"/>
                  </a:cubicBezTo>
                  <a:cubicBezTo>
                    <a:pt x="580184" y="393832"/>
                    <a:pt x="578140" y="393265"/>
                    <a:pt x="578140" y="393265"/>
                  </a:cubicBezTo>
                  <a:lnTo>
                    <a:pt x="576892" y="392357"/>
                  </a:lnTo>
                  <a:lnTo>
                    <a:pt x="568135" y="392357"/>
                  </a:lnTo>
                  <a:lnTo>
                    <a:pt x="564957" y="394854"/>
                  </a:lnTo>
                  <a:lnTo>
                    <a:pt x="561438" y="396216"/>
                  </a:lnTo>
                  <a:lnTo>
                    <a:pt x="559395" y="398713"/>
                  </a:lnTo>
                  <a:lnTo>
                    <a:pt x="559395" y="400870"/>
                  </a:lnTo>
                  <a:lnTo>
                    <a:pt x="559622" y="403821"/>
                  </a:lnTo>
                  <a:lnTo>
                    <a:pt x="558714" y="406773"/>
                  </a:lnTo>
                  <a:lnTo>
                    <a:pt x="558146" y="408702"/>
                  </a:lnTo>
                  <a:cubicBezTo>
                    <a:pt x="558146" y="408702"/>
                    <a:pt x="558146" y="410518"/>
                    <a:pt x="558260" y="410859"/>
                  </a:cubicBezTo>
                  <a:cubicBezTo>
                    <a:pt x="558374" y="411199"/>
                    <a:pt x="558828" y="413469"/>
                    <a:pt x="558828" y="413469"/>
                  </a:cubicBezTo>
                  <a:lnTo>
                    <a:pt x="558600" y="414832"/>
                  </a:lnTo>
                  <a:lnTo>
                    <a:pt x="556330" y="414945"/>
                  </a:lnTo>
                  <a:lnTo>
                    <a:pt x="554968" y="413924"/>
                  </a:lnTo>
                  <a:lnTo>
                    <a:pt x="554174" y="412448"/>
                  </a:lnTo>
                  <a:lnTo>
                    <a:pt x="554401" y="411313"/>
                  </a:lnTo>
                  <a:lnTo>
                    <a:pt x="550655" y="410972"/>
                  </a:lnTo>
                  <a:lnTo>
                    <a:pt x="546795" y="410745"/>
                  </a:lnTo>
                  <a:cubicBezTo>
                    <a:pt x="546795" y="410745"/>
                    <a:pt x="545774" y="410064"/>
                    <a:pt x="545320" y="409610"/>
                  </a:cubicBezTo>
                  <a:cubicBezTo>
                    <a:pt x="544866" y="409156"/>
                    <a:pt x="542255" y="407453"/>
                    <a:pt x="541801" y="407340"/>
                  </a:cubicBezTo>
                  <a:cubicBezTo>
                    <a:pt x="541347" y="407226"/>
                    <a:pt x="538622" y="406205"/>
                    <a:pt x="538622" y="406205"/>
                  </a:cubicBezTo>
                  <a:lnTo>
                    <a:pt x="537147" y="406205"/>
                  </a:lnTo>
                  <a:cubicBezTo>
                    <a:pt x="537147" y="406205"/>
                    <a:pt x="536466" y="405637"/>
                    <a:pt x="536012" y="405524"/>
                  </a:cubicBezTo>
                  <a:cubicBezTo>
                    <a:pt x="535558" y="405410"/>
                    <a:pt x="533969" y="404275"/>
                    <a:pt x="533515" y="404162"/>
                  </a:cubicBezTo>
                  <a:cubicBezTo>
                    <a:pt x="533061" y="404048"/>
                    <a:pt x="530109" y="403935"/>
                    <a:pt x="530109" y="403935"/>
                  </a:cubicBezTo>
                  <a:lnTo>
                    <a:pt x="528407" y="403708"/>
                  </a:lnTo>
                  <a:lnTo>
                    <a:pt x="527726" y="402005"/>
                  </a:lnTo>
                  <a:lnTo>
                    <a:pt x="525910" y="400870"/>
                  </a:lnTo>
                  <a:lnTo>
                    <a:pt x="523412" y="401551"/>
                  </a:lnTo>
                  <a:lnTo>
                    <a:pt x="521596" y="403254"/>
                  </a:lnTo>
                  <a:lnTo>
                    <a:pt x="519326" y="403254"/>
                  </a:lnTo>
                  <a:lnTo>
                    <a:pt x="515694" y="402572"/>
                  </a:lnTo>
                  <a:lnTo>
                    <a:pt x="512856" y="402572"/>
                  </a:lnTo>
                  <a:lnTo>
                    <a:pt x="511380" y="405410"/>
                  </a:lnTo>
                  <a:lnTo>
                    <a:pt x="510018" y="406318"/>
                  </a:lnTo>
                  <a:lnTo>
                    <a:pt x="510018" y="408021"/>
                  </a:lnTo>
                  <a:lnTo>
                    <a:pt x="508315" y="408702"/>
                  </a:lnTo>
                  <a:lnTo>
                    <a:pt x="508088" y="411426"/>
                  </a:lnTo>
                  <a:lnTo>
                    <a:pt x="506386" y="412448"/>
                  </a:lnTo>
                  <a:lnTo>
                    <a:pt x="505137" y="413696"/>
                  </a:lnTo>
                  <a:lnTo>
                    <a:pt x="505023" y="415286"/>
                  </a:lnTo>
                  <a:lnTo>
                    <a:pt x="504229" y="416648"/>
                  </a:lnTo>
                  <a:lnTo>
                    <a:pt x="504002" y="417897"/>
                  </a:lnTo>
                  <a:lnTo>
                    <a:pt x="503094" y="418918"/>
                  </a:lnTo>
                  <a:lnTo>
                    <a:pt x="501732" y="419940"/>
                  </a:lnTo>
                  <a:lnTo>
                    <a:pt x="500597" y="421529"/>
                  </a:lnTo>
                  <a:lnTo>
                    <a:pt x="500256" y="422437"/>
                  </a:lnTo>
                  <a:lnTo>
                    <a:pt x="499007" y="423685"/>
                  </a:lnTo>
                  <a:lnTo>
                    <a:pt x="497192" y="422777"/>
                  </a:lnTo>
                  <a:lnTo>
                    <a:pt x="495489" y="421302"/>
                  </a:lnTo>
                  <a:lnTo>
                    <a:pt x="493786" y="422777"/>
                  </a:lnTo>
                  <a:lnTo>
                    <a:pt x="492878" y="424934"/>
                  </a:lnTo>
                  <a:lnTo>
                    <a:pt x="492651" y="426637"/>
                  </a:lnTo>
                  <a:lnTo>
                    <a:pt x="490721" y="428907"/>
                  </a:lnTo>
                  <a:lnTo>
                    <a:pt x="486862" y="430950"/>
                  </a:lnTo>
                  <a:lnTo>
                    <a:pt x="483003" y="432993"/>
                  </a:lnTo>
                  <a:lnTo>
                    <a:pt x="480165" y="434355"/>
                  </a:lnTo>
                  <a:lnTo>
                    <a:pt x="475965" y="436966"/>
                  </a:lnTo>
                  <a:lnTo>
                    <a:pt x="474716" y="439577"/>
                  </a:lnTo>
                  <a:lnTo>
                    <a:pt x="471879" y="440144"/>
                  </a:lnTo>
                  <a:lnTo>
                    <a:pt x="470289" y="441052"/>
                  </a:lnTo>
                  <a:lnTo>
                    <a:pt x="468133" y="441961"/>
                  </a:lnTo>
                  <a:lnTo>
                    <a:pt x="467338" y="442869"/>
                  </a:lnTo>
                  <a:lnTo>
                    <a:pt x="466884" y="445739"/>
                  </a:lnTo>
                  <a:lnTo>
                    <a:pt x="465636" y="446274"/>
                  </a:lnTo>
                  <a:lnTo>
                    <a:pt x="464046" y="446842"/>
                  </a:lnTo>
                  <a:lnTo>
                    <a:pt x="462344" y="448317"/>
                  </a:lnTo>
                  <a:lnTo>
                    <a:pt x="459847" y="449452"/>
                  </a:lnTo>
                  <a:lnTo>
                    <a:pt x="459279" y="451950"/>
                  </a:lnTo>
                  <a:lnTo>
                    <a:pt x="455874" y="451950"/>
                  </a:lnTo>
                  <a:lnTo>
                    <a:pt x="455647" y="453993"/>
                  </a:lnTo>
                  <a:lnTo>
                    <a:pt x="456895" y="456149"/>
                  </a:lnTo>
                  <a:lnTo>
                    <a:pt x="457122" y="457739"/>
                  </a:lnTo>
                  <a:lnTo>
                    <a:pt x="457122" y="459668"/>
                  </a:lnTo>
                  <a:lnTo>
                    <a:pt x="457009" y="461711"/>
                  </a:lnTo>
                  <a:lnTo>
                    <a:pt x="455420" y="462733"/>
                  </a:lnTo>
                  <a:lnTo>
                    <a:pt x="452809" y="462052"/>
                  </a:lnTo>
                  <a:lnTo>
                    <a:pt x="451447" y="461030"/>
                  </a:lnTo>
                  <a:cubicBezTo>
                    <a:pt x="451447" y="461030"/>
                    <a:pt x="449744" y="459328"/>
                    <a:pt x="449290" y="459101"/>
                  </a:cubicBezTo>
                  <a:cubicBezTo>
                    <a:pt x="448836" y="458874"/>
                    <a:pt x="445885" y="457284"/>
                    <a:pt x="445885" y="457284"/>
                  </a:cubicBezTo>
                  <a:lnTo>
                    <a:pt x="444182" y="456263"/>
                  </a:lnTo>
                  <a:lnTo>
                    <a:pt x="443955" y="454787"/>
                  </a:lnTo>
                  <a:lnTo>
                    <a:pt x="444863" y="452744"/>
                  </a:lnTo>
                  <a:lnTo>
                    <a:pt x="446225" y="451268"/>
                  </a:lnTo>
                  <a:lnTo>
                    <a:pt x="446339" y="450474"/>
                  </a:lnTo>
                  <a:lnTo>
                    <a:pt x="445317" y="449679"/>
                  </a:lnTo>
                  <a:lnTo>
                    <a:pt x="444069" y="447863"/>
                  </a:lnTo>
                  <a:cubicBezTo>
                    <a:pt x="444069" y="447863"/>
                    <a:pt x="443161" y="446955"/>
                    <a:pt x="442820" y="446955"/>
                  </a:cubicBezTo>
                  <a:cubicBezTo>
                    <a:pt x="442480" y="446955"/>
                    <a:pt x="440890" y="446615"/>
                    <a:pt x="440550" y="446501"/>
                  </a:cubicBezTo>
                  <a:cubicBezTo>
                    <a:pt x="440209" y="446388"/>
                    <a:pt x="436690" y="446388"/>
                    <a:pt x="436690" y="446388"/>
                  </a:cubicBezTo>
                  <a:lnTo>
                    <a:pt x="434420" y="447069"/>
                  </a:lnTo>
                  <a:cubicBezTo>
                    <a:pt x="434420" y="447069"/>
                    <a:pt x="432150" y="447863"/>
                    <a:pt x="431583" y="447863"/>
                  </a:cubicBezTo>
                  <a:cubicBezTo>
                    <a:pt x="431015" y="447863"/>
                    <a:pt x="424983" y="447636"/>
                    <a:pt x="424983" y="447636"/>
                  </a:cubicBezTo>
                  <a:lnTo>
                    <a:pt x="420556" y="447636"/>
                  </a:lnTo>
                  <a:cubicBezTo>
                    <a:pt x="420556" y="447636"/>
                    <a:pt x="418513" y="447296"/>
                    <a:pt x="418399" y="446842"/>
                  </a:cubicBezTo>
                  <a:cubicBezTo>
                    <a:pt x="418285" y="446388"/>
                    <a:pt x="416924" y="443777"/>
                    <a:pt x="416924" y="443777"/>
                  </a:cubicBezTo>
                  <a:lnTo>
                    <a:pt x="416242" y="436950"/>
                  </a:lnTo>
                  <a:lnTo>
                    <a:pt x="415561" y="433091"/>
                  </a:lnTo>
                  <a:lnTo>
                    <a:pt x="414653" y="429458"/>
                  </a:lnTo>
                  <a:lnTo>
                    <a:pt x="412497" y="428096"/>
                  </a:lnTo>
                  <a:lnTo>
                    <a:pt x="407956" y="426847"/>
                  </a:lnTo>
                  <a:lnTo>
                    <a:pt x="405118" y="426280"/>
                  </a:lnTo>
                  <a:lnTo>
                    <a:pt x="404097" y="425258"/>
                  </a:lnTo>
                  <a:lnTo>
                    <a:pt x="404097" y="419226"/>
                  </a:lnTo>
                  <a:lnTo>
                    <a:pt x="403302" y="416729"/>
                  </a:lnTo>
                  <a:lnTo>
                    <a:pt x="406027" y="413778"/>
                  </a:lnTo>
                  <a:lnTo>
                    <a:pt x="406367" y="408540"/>
                  </a:lnTo>
                  <a:lnTo>
                    <a:pt x="406480" y="404113"/>
                  </a:lnTo>
                  <a:lnTo>
                    <a:pt x="406253" y="400254"/>
                  </a:lnTo>
                  <a:lnTo>
                    <a:pt x="405005" y="399346"/>
                  </a:lnTo>
                  <a:lnTo>
                    <a:pt x="402394" y="400481"/>
                  </a:lnTo>
                  <a:lnTo>
                    <a:pt x="400578" y="400594"/>
                  </a:lnTo>
                  <a:lnTo>
                    <a:pt x="398648" y="399005"/>
                  </a:lnTo>
                  <a:lnTo>
                    <a:pt x="396151" y="393313"/>
                  </a:lnTo>
                  <a:cubicBezTo>
                    <a:pt x="396151" y="393313"/>
                    <a:pt x="395243" y="390249"/>
                    <a:pt x="395129" y="389908"/>
                  </a:cubicBezTo>
                  <a:cubicBezTo>
                    <a:pt x="395016" y="389567"/>
                    <a:pt x="393427" y="386957"/>
                    <a:pt x="393427" y="386957"/>
                  </a:cubicBezTo>
                  <a:lnTo>
                    <a:pt x="388886" y="384573"/>
                  </a:lnTo>
                  <a:lnTo>
                    <a:pt x="385821" y="381962"/>
                  </a:lnTo>
                  <a:lnTo>
                    <a:pt x="383325" y="376968"/>
                  </a:lnTo>
                  <a:lnTo>
                    <a:pt x="381962" y="376173"/>
                  </a:lnTo>
                  <a:lnTo>
                    <a:pt x="379351" y="377762"/>
                  </a:lnTo>
                  <a:lnTo>
                    <a:pt x="376287" y="379352"/>
                  </a:lnTo>
                  <a:lnTo>
                    <a:pt x="374698" y="380146"/>
                  </a:lnTo>
                  <a:lnTo>
                    <a:pt x="369346" y="380033"/>
                  </a:lnTo>
                  <a:lnTo>
                    <a:pt x="365374" y="379919"/>
                  </a:lnTo>
                  <a:lnTo>
                    <a:pt x="361741" y="379238"/>
                  </a:lnTo>
                  <a:lnTo>
                    <a:pt x="358790" y="379011"/>
                  </a:lnTo>
                  <a:lnTo>
                    <a:pt x="353325" y="378557"/>
                  </a:lnTo>
                  <a:lnTo>
                    <a:pt x="347520" y="379125"/>
                  </a:lnTo>
                  <a:lnTo>
                    <a:pt x="343774" y="379919"/>
                  </a:lnTo>
                  <a:lnTo>
                    <a:pt x="338893" y="381281"/>
                  </a:lnTo>
                  <a:lnTo>
                    <a:pt x="334693" y="381849"/>
                  </a:lnTo>
                  <a:lnTo>
                    <a:pt x="327980" y="382757"/>
                  </a:lnTo>
                  <a:lnTo>
                    <a:pt x="323326" y="383438"/>
                  </a:lnTo>
                  <a:lnTo>
                    <a:pt x="320488" y="383211"/>
                  </a:lnTo>
                  <a:lnTo>
                    <a:pt x="315494" y="376611"/>
                  </a:lnTo>
                  <a:lnTo>
                    <a:pt x="310386" y="370579"/>
                  </a:lnTo>
                  <a:lnTo>
                    <a:pt x="304581" y="364093"/>
                  </a:lnTo>
                  <a:lnTo>
                    <a:pt x="303105" y="362617"/>
                  </a:lnTo>
                  <a:lnTo>
                    <a:pt x="301857" y="357509"/>
                  </a:lnTo>
                  <a:lnTo>
                    <a:pt x="296748" y="353990"/>
                  </a:lnTo>
                  <a:lnTo>
                    <a:pt x="293002" y="350358"/>
                  </a:lnTo>
                  <a:lnTo>
                    <a:pt x="287311" y="346158"/>
                  </a:lnTo>
                  <a:lnTo>
                    <a:pt x="285154" y="344342"/>
                  </a:lnTo>
                  <a:lnTo>
                    <a:pt x="250533" y="322791"/>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12" name="Freeform: Shape 1011">
              <a:extLst>
                <a:ext uri="{FF2B5EF4-FFF2-40B4-BE49-F238E27FC236}">
                  <a16:creationId xmlns:a16="http://schemas.microsoft.com/office/drawing/2014/main" id="{63460243-4D6D-87C1-1631-F238BC57B212}"/>
                </a:ext>
              </a:extLst>
            </p:cNvPr>
            <p:cNvSpPr/>
            <p:nvPr/>
          </p:nvSpPr>
          <p:spPr>
            <a:xfrm>
              <a:off x="8271397" y="3562327"/>
              <a:ext cx="327663" cy="212358"/>
            </a:xfrm>
            <a:custGeom>
              <a:avLst/>
              <a:gdLst>
                <a:gd name="connsiteX0" fmla="*/ 307694 w 355190"/>
                <a:gd name="connsiteY0" fmla="*/ 94797 h 230198"/>
                <a:gd name="connsiteX1" fmla="*/ 309234 w 355190"/>
                <a:gd name="connsiteY1" fmla="*/ 94797 h 230198"/>
                <a:gd name="connsiteX2" fmla="*/ 310143 w 355190"/>
                <a:gd name="connsiteY2" fmla="*/ 94051 h 230198"/>
                <a:gd name="connsiteX3" fmla="*/ 311391 w 355190"/>
                <a:gd name="connsiteY3" fmla="*/ 93484 h 230198"/>
                <a:gd name="connsiteX4" fmla="*/ 313159 w 355190"/>
                <a:gd name="connsiteY4" fmla="*/ 93938 h 230198"/>
                <a:gd name="connsiteX5" fmla="*/ 313272 w 355190"/>
                <a:gd name="connsiteY5" fmla="*/ 94797 h 230198"/>
                <a:gd name="connsiteX6" fmla="*/ 314521 w 355190"/>
                <a:gd name="connsiteY6" fmla="*/ 94797 h 230198"/>
                <a:gd name="connsiteX7" fmla="*/ 315267 w 355190"/>
                <a:gd name="connsiteY7" fmla="*/ 95770 h 230198"/>
                <a:gd name="connsiteX8" fmla="*/ 314521 w 355190"/>
                <a:gd name="connsiteY8" fmla="*/ 97473 h 230198"/>
                <a:gd name="connsiteX9" fmla="*/ 313321 w 355190"/>
                <a:gd name="connsiteY9" fmla="*/ 98608 h 230198"/>
                <a:gd name="connsiteX10" fmla="*/ 311845 w 355190"/>
                <a:gd name="connsiteY10" fmla="*/ 99857 h 230198"/>
                <a:gd name="connsiteX11" fmla="*/ 310872 w 355190"/>
                <a:gd name="connsiteY11" fmla="*/ 100375 h 230198"/>
                <a:gd name="connsiteX12" fmla="*/ 308991 w 355190"/>
                <a:gd name="connsiteY12" fmla="*/ 100375 h 230198"/>
                <a:gd name="connsiteX13" fmla="*/ 307678 w 355190"/>
                <a:gd name="connsiteY13" fmla="*/ 100667 h 230198"/>
                <a:gd name="connsiteX14" fmla="*/ 306818 w 355190"/>
                <a:gd name="connsiteY14" fmla="*/ 102597 h 230198"/>
                <a:gd name="connsiteX15" fmla="*/ 306818 w 355190"/>
                <a:gd name="connsiteY15" fmla="*/ 103278 h 230198"/>
                <a:gd name="connsiteX16" fmla="*/ 305391 w 355190"/>
                <a:gd name="connsiteY16" fmla="*/ 103911 h 230198"/>
                <a:gd name="connsiteX17" fmla="*/ 303916 w 355190"/>
                <a:gd name="connsiteY17" fmla="*/ 104883 h 230198"/>
                <a:gd name="connsiteX18" fmla="*/ 302262 w 355190"/>
                <a:gd name="connsiteY18" fmla="*/ 106424 h 230198"/>
                <a:gd name="connsiteX19" fmla="*/ 300494 w 355190"/>
                <a:gd name="connsiteY19" fmla="*/ 107964 h 230198"/>
                <a:gd name="connsiteX20" fmla="*/ 299813 w 355190"/>
                <a:gd name="connsiteY20" fmla="*/ 109213 h 230198"/>
                <a:gd name="connsiteX21" fmla="*/ 298565 w 355190"/>
                <a:gd name="connsiteY21" fmla="*/ 110072 h 230198"/>
                <a:gd name="connsiteX22" fmla="*/ 297316 w 355190"/>
                <a:gd name="connsiteY22" fmla="*/ 111208 h 230198"/>
                <a:gd name="connsiteX23" fmla="*/ 295386 w 355190"/>
                <a:gd name="connsiteY23" fmla="*/ 112635 h 230198"/>
                <a:gd name="connsiteX24" fmla="*/ 294592 w 355190"/>
                <a:gd name="connsiteY24" fmla="*/ 113429 h 230198"/>
                <a:gd name="connsiteX25" fmla="*/ 293911 w 355190"/>
                <a:gd name="connsiteY25" fmla="*/ 115537 h 230198"/>
                <a:gd name="connsiteX26" fmla="*/ 297316 w 355190"/>
                <a:gd name="connsiteY26" fmla="*/ 116510 h 230198"/>
                <a:gd name="connsiteX27" fmla="*/ 298743 w 355190"/>
                <a:gd name="connsiteY27" fmla="*/ 117597 h 230198"/>
                <a:gd name="connsiteX28" fmla="*/ 299035 w 355190"/>
                <a:gd name="connsiteY28" fmla="*/ 118845 h 230198"/>
                <a:gd name="connsiteX29" fmla="*/ 299830 w 355190"/>
                <a:gd name="connsiteY29" fmla="*/ 119753 h 230198"/>
                <a:gd name="connsiteX30" fmla="*/ 300624 w 355190"/>
                <a:gd name="connsiteY30" fmla="*/ 119413 h 230198"/>
                <a:gd name="connsiteX31" fmla="*/ 301419 w 355190"/>
                <a:gd name="connsiteY31" fmla="*/ 118051 h 230198"/>
                <a:gd name="connsiteX32" fmla="*/ 302165 w 355190"/>
                <a:gd name="connsiteY32" fmla="*/ 117256 h 230198"/>
                <a:gd name="connsiteX33" fmla="*/ 303867 w 355190"/>
                <a:gd name="connsiteY33" fmla="*/ 116916 h 230198"/>
                <a:gd name="connsiteX34" fmla="*/ 305343 w 355190"/>
                <a:gd name="connsiteY34" fmla="*/ 117597 h 230198"/>
                <a:gd name="connsiteX35" fmla="*/ 305911 w 355190"/>
                <a:gd name="connsiteY35" fmla="*/ 118910 h 230198"/>
                <a:gd name="connsiteX36" fmla="*/ 306202 w 355190"/>
                <a:gd name="connsiteY36" fmla="*/ 120386 h 230198"/>
                <a:gd name="connsiteX37" fmla="*/ 306883 w 355190"/>
                <a:gd name="connsiteY37" fmla="*/ 121975 h 230198"/>
                <a:gd name="connsiteX38" fmla="*/ 307629 w 355190"/>
                <a:gd name="connsiteY38" fmla="*/ 122737 h 230198"/>
                <a:gd name="connsiteX39" fmla="*/ 308716 w 355190"/>
                <a:gd name="connsiteY39" fmla="*/ 123224 h 230198"/>
                <a:gd name="connsiteX40" fmla="*/ 311278 w 355190"/>
                <a:gd name="connsiteY40" fmla="*/ 123224 h 230198"/>
                <a:gd name="connsiteX41" fmla="*/ 313208 w 355190"/>
                <a:gd name="connsiteY41" fmla="*/ 123224 h 230198"/>
                <a:gd name="connsiteX42" fmla="*/ 315088 w 355190"/>
                <a:gd name="connsiteY42" fmla="*/ 124132 h 230198"/>
                <a:gd name="connsiteX43" fmla="*/ 315494 w 355190"/>
                <a:gd name="connsiteY43" fmla="*/ 124472 h 230198"/>
                <a:gd name="connsiteX44" fmla="*/ 317375 w 355190"/>
                <a:gd name="connsiteY44" fmla="*/ 124132 h 230198"/>
                <a:gd name="connsiteX45" fmla="*/ 317942 w 355190"/>
                <a:gd name="connsiteY45" fmla="*/ 123272 h 230198"/>
                <a:gd name="connsiteX46" fmla="*/ 318623 w 355190"/>
                <a:gd name="connsiteY46" fmla="*/ 120710 h 230198"/>
                <a:gd name="connsiteX47" fmla="*/ 319483 w 355190"/>
                <a:gd name="connsiteY47" fmla="*/ 120256 h 230198"/>
                <a:gd name="connsiteX48" fmla="*/ 321251 w 355190"/>
                <a:gd name="connsiteY48" fmla="*/ 120775 h 230198"/>
                <a:gd name="connsiteX49" fmla="*/ 322337 w 355190"/>
                <a:gd name="connsiteY49" fmla="*/ 119753 h 230198"/>
                <a:gd name="connsiteX50" fmla="*/ 323537 w 355190"/>
                <a:gd name="connsiteY50" fmla="*/ 118278 h 230198"/>
                <a:gd name="connsiteX51" fmla="*/ 323877 w 355190"/>
                <a:gd name="connsiteY51" fmla="*/ 115829 h 230198"/>
                <a:gd name="connsiteX52" fmla="*/ 324331 w 355190"/>
                <a:gd name="connsiteY52" fmla="*/ 115197 h 230198"/>
                <a:gd name="connsiteX53" fmla="*/ 325077 w 355190"/>
                <a:gd name="connsiteY53" fmla="*/ 115537 h 230198"/>
                <a:gd name="connsiteX54" fmla="*/ 325483 w 355190"/>
                <a:gd name="connsiteY54" fmla="*/ 116672 h 230198"/>
                <a:gd name="connsiteX55" fmla="*/ 326845 w 355190"/>
                <a:gd name="connsiteY55" fmla="*/ 117467 h 230198"/>
                <a:gd name="connsiteX56" fmla="*/ 328207 w 355190"/>
                <a:gd name="connsiteY56" fmla="*/ 118034 h 230198"/>
                <a:gd name="connsiteX57" fmla="*/ 329066 w 355190"/>
                <a:gd name="connsiteY57" fmla="*/ 119007 h 230198"/>
                <a:gd name="connsiteX58" fmla="*/ 329018 w 355190"/>
                <a:gd name="connsiteY58" fmla="*/ 120548 h 230198"/>
                <a:gd name="connsiteX59" fmla="*/ 328904 w 355190"/>
                <a:gd name="connsiteY59" fmla="*/ 122364 h 230198"/>
                <a:gd name="connsiteX60" fmla="*/ 330558 w 355190"/>
                <a:gd name="connsiteY60" fmla="*/ 123272 h 230198"/>
                <a:gd name="connsiteX61" fmla="*/ 332261 w 355190"/>
                <a:gd name="connsiteY61" fmla="*/ 123726 h 230198"/>
                <a:gd name="connsiteX62" fmla="*/ 333120 w 355190"/>
                <a:gd name="connsiteY62" fmla="*/ 124472 h 230198"/>
                <a:gd name="connsiteX63" fmla="*/ 333347 w 355190"/>
                <a:gd name="connsiteY63" fmla="*/ 125494 h 230198"/>
                <a:gd name="connsiteX64" fmla="*/ 334093 w 355190"/>
                <a:gd name="connsiteY64" fmla="*/ 126467 h 230198"/>
                <a:gd name="connsiteX65" fmla="*/ 334158 w 355190"/>
                <a:gd name="connsiteY65" fmla="*/ 127780 h 230198"/>
                <a:gd name="connsiteX66" fmla="*/ 334904 w 355190"/>
                <a:gd name="connsiteY66" fmla="*/ 128753 h 230198"/>
                <a:gd name="connsiteX67" fmla="*/ 336607 w 355190"/>
                <a:gd name="connsiteY67" fmla="*/ 129499 h 230198"/>
                <a:gd name="connsiteX68" fmla="*/ 338310 w 355190"/>
                <a:gd name="connsiteY68" fmla="*/ 129791 h 230198"/>
                <a:gd name="connsiteX69" fmla="*/ 339510 w 355190"/>
                <a:gd name="connsiteY69" fmla="*/ 129791 h 230198"/>
                <a:gd name="connsiteX70" fmla="*/ 341099 w 355190"/>
                <a:gd name="connsiteY70" fmla="*/ 130699 h 230198"/>
                <a:gd name="connsiteX71" fmla="*/ 341617 w 355190"/>
                <a:gd name="connsiteY71" fmla="*/ 131721 h 230198"/>
                <a:gd name="connsiteX72" fmla="*/ 342250 w 355190"/>
                <a:gd name="connsiteY72" fmla="*/ 132856 h 230198"/>
                <a:gd name="connsiteX73" fmla="*/ 343336 w 355190"/>
                <a:gd name="connsiteY73" fmla="*/ 133715 h 230198"/>
                <a:gd name="connsiteX74" fmla="*/ 345558 w 355190"/>
                <a:gd name="connsiteY74" fmla="*/ 134623 h 230198"/>
                <a:gd name="connsiteX75" fmla="*/ 346920 w 355190"/>
                <a:gd name="connsiteY75" fmla="*/ 134283 h 230198"/>
                <a:gd name="connsiteX76" fmla="*/ 348120 w 355190"/>
                <a:gd name="connsiteY76" fmla="*/ 133877 h 230198"/>
                <a:gd name="connsiteX77" fmla="*/ 349207 w 355190"/>
                <a:gd name="connsiteY77" fmla="*/ 133650 h 230198"/>
                <a:gd name="connsiteX78" fmla="*/ 350114 w 355190"/>
                <a:gd name="connsiteY78" fmla="*/ 132742 h 230198"/>
                <a:gd name="connsiteX79" fmla="*/ 350568 w 355190"/>
                <a:gd name="connsiteY79" fmla="*/ 132288 h 230198"/>
                <a:gd name="connsiteX80" fmla="*/ 351768 w 355190"/>
                <a:gd name="connsiteY80" fmla="*/ 132742 h 230198"/>
                <a:gd name="connsiteX81" fmla="*/ 352060 w 355190"/>
                <a:gd name="connsiteY81" fmla="*/ 133423 h 230198"/>
                <a:gd name="connsiteX82" fmla="*/ 353196 w 355190"/>
                <a:gd name="connsiteY82" fmla="*/ 134056 h 230198"/>
                <a:gd name="connsiteX83" fmla="*/ 353828 w 355190"/>
                <a:gd name="connsiteY83" fmla="*/ 134623 h 230198"/>
                <a:gd name="connsiteX84" fmla="*/ 354850 w 355190"/>
                <a:gd name="connsiteY84" fmla="*/ 135645 h 230198"/>
                <a:gd name="connsiteX85" fmla="*/ 355190 w 355190"/>
                <a:gd name="connsiteY85" fmla="*/ 137120 h 230198"/>
                <a:gd name="connsiteX86" fmla="*/ 353876 w 355190"/>
                <a:gd name="connsiteY86" fmla="*/ 138142 h 230198"/>
                <a:gd name="connsiteX87" fmla="*/ 351996 w 355190"/>
                <a:gd name="connsiteY87" fmla="*/ 137737 h 230198"/>
                <a:gd name="connsiteX88" fmla="*/ 350747 w 355190"/>
                <a:gd name="connsiteY88" fmla="*/ 137445 h 230198"/>
                <a:gd name="connsiteX89" fmla="*/ 349207 w 355190"/>
                <a:gd name="connsiteY89" fmla="*/ 137737 h 230198"/>
                <a:gd name="connsiteX90" fmla="*/ 346644 w 355190"/>
                <a:gd name="connsiteY90" fmla="*/ 138142 h 230198"/>
                <a:gd name="connsiteX91" fmla="*/ 346190 w 355190"/>
                <a:gd name="connsiteY91" fmla="*/ 139342 h 230198"/>
                <a:gd name="connsiteX92" fmla="*/ 347098 w 355190"/>
                <a:gd name="connsiteY92" fmla="*/ 140477 h 230198"/>
                <a:gd name="connsiteX93" fmla="*/ 346758 w 355190"/>
                <a:gd name="connsiteY93" fmla="*/ 140996 h 230198"/>
                <a:gd name="connsiteX94" fmla="*/ 344536 w 355190"/>
                <a:gd name="connsiteY94" fmla="*/ 140996 h 230198"/>
                <a:gd name="connsiteX95" fmla="*/ 344487 w 355190"/>
                <a:gd name="connsiteY95" fmla="*/ 142699 h 230198"/>
                <a:gd name="connsiteX96" fmla="*/ 343239 w 355190"/>
                <a:gd name="connsiteY96" fmla="*/ 143218 h 230198"/>
                <a:gd name="connsiteX97" fmla="*/ 341812 w 355190"/>
                <a:gd name="connsiteY97" fmla="*/ 142018 h 230198"/>
                <a:gd name="connsiteX98" fmla="*/ 340726 w 355190"/>
                <a:gd name="connsiteY98" fmla="*/ 141677 h 230198"/>
                <a:gd name="connsiteX99" fmla="*/ 339250 w 355190"/>
                <a:gd name="connsiteY99" fmla="*/ 140136 h 230198"/>
                <a:gd name="connsiteX100" fmla="*/ 338228 w 355190"/>
                <a:gd name="connsiteY100" fmla="*/ 139796 h 230198"/>
                <a:gd name="connsiteX101" fmla="*/ 337823 w 355190"/>
                <a:gd name="connsiteY101" fmla="*/ 141045 h 230198"/>
                <a:gd name="connsiteX102" fmla="*/ 339185 w 355190"/>
                <a:gd name="connsiteY102" fmla="*/ 141839 h 230198"/>
                <a:gd name="connsiteX103" fmla="*/ 339753 w 355190"/>
                <a:gd name="connsiteY103" fmla="*/ 142699 h 230198"/>
                <a:gd name="connsiteX104" fmla="*/ 339753 w 355190"/>
                <a:gd name="connsiteY104" fmla="*/ 144012 h 230198"/>
                <a:gd name="connsiteX105" fmla="*/ 339185 w 355190"/>
                <a:gd name="connsiteY105" fmla="*/ 144645 h 230198"/>
                <a:gd name="connsiteX106" fmla="*/ 337255 w 355190"/>
                <a:gd name="connsiteY106" fmla="*/ 144645 h 230198"/>
                <a:gd name="connsiteX107" fmla="*/ 336055 w 355190"/>
                <a:gd name="connsiteY107" fmla="*/ 143396 h 230198"/>
                <a:gd name="connsiteX108" fmla="*/ 334920 w 355190"/>
                <a:gd name="connsiteY108" fmla="*/ 143282 h 230198"/>
                <a:gd name="connsiteX109" fmla="*/ 334239 w 355190"/>
                <a:gd name="connsiteY109" fmla="*/ 144255 h 230198"/>
                <a:gd name="connsiteX110" fmla="*/ 334466 w 355190"/>
                <a:gd name="connsiteY110" fmla="*/ 145569 h 230198"/>
                <a:gd name="connsiteX111" fmla="*/ 333445 w 355190"/>
                <a:gd name="connsiteY111" fmla="*/ 145861 h 230198"/>
                <a:gd name="connsiteX112" fmla="*/ 332699 w 355190"/>
                <a:gd name="connsiteY112" fmla="*/ 145115 h 230198"/>
                <a:gd name="connsiteX113" fmla="*/ 331612 w 355190"/>
                <a:gd name="connsiteY113" fmla="*/ 145115 h 230198"/>
                <a:gd name="connsiteX114" fmla="*/ 330818 w 355190"/>
                <a:gd name="connsiteY114" fmla="*/ 145861 h 230198"/>
                <a:gd name="connsiteX115" fmla="*/ 331337 w 355190"/>
                <a:gd name="connsiteY115" fmla="*/ 147677 h 230198"/>
                <a:gd name="connsiteX116" fmla="*/ 330591 w 355190"/>
                <a:gd name="connsiteY116" fmla="*/ 148925 h 230198"/>
                <a:gd name="connsiteX117" fmla="*/ 329164 w 355190"/>
                <a:gd name="connsiteY117" fmla="*/ 150239 h 230198"/>
                <a:gd name="connsiteX118" fmla="*/ 327737 w 355190"/>
                <a:gd name="connsiteY118" fmla="*/ 150239 h 230198"/>
                <a:gd name="connsiteX119" fmla="*/ 327283 w 355190"/>
                <a:gd name="connsiteY119" fmla="*/ 151033 h 230198"/>
                <a:gd name="connsiteX120" fmla="*/ 325175 w 355190"/>
                <a:gd name="connsiteY120" fmla="*/ 151033 h 230198"/>
                <a:gd name="connsiteX121" fmla="*/ 324834 w 355190"/>
                <a:gd name="connsiteY121" fmla="*/ 149671 h 230198"/>
                <a:gd name="connsiteX122" fmla="*/ 323699 w 355190"/>
                <a:gd name="connsiteY122" fmla="*/ 149380 h 230198"/>
                <a:gd name="connsiteX123" fmla="*/ 322840 w 355190"/>
                <a:gd name="connsiteY123" fmla="*/ 150352 h 230198"/>
                <a:gd name="connsiteX124" fmla="*/ 320732 w 355190"/>
                <a:gd name="connsiteY124" fmla="*/ 150288 h 230198"/>
                <a:gd name="connsiteX125" fmla="*/ 319078 w 355190"/>
                <a:gd name="connsiteY125" fmla="*/ 148747 h 230198"/>
                <a:gd name="connsiteX126" fmla="*/ 317034 w 355190"/>
                <a:gd name="connsiteY126" fmla="*/ 148066 h 230198"/>
                <a:gd name="connsiteX127" fmla="*/ 315834 w 355190"/>
                <a:gd name="connsiteY127" fmla="*/ 147774 h 230198"/>
                <a:gd name="connsiteX128" fmla="*/ 311975 w 355190"/>
                <a:gd name="connsiteY128" fmla="*/ 147774 h 230198"/>
                <a:gd name="connsiteX129" fmla="*/ 310159 w 355190"/>
                <a:gd name="connsiteY129" fmla="*/ 148682 h 230198"/>
                <a:gd name="connsiteX130" fmla="*/ 309640 w 355190"/>
                <a:gd name="connsiteY130" fmla="*/ 149590 h 230198"/>
                <a:gd name="connsiteX131" fmla="*/ 309640 w 355190"/>
                <a:gd name="connsiteY131" fmla="*/ 150677 h 230198"/>
                <a:gd name="connsiteX132" fmla="*/ 309299 w 355190"/>
                <a:gd name="connsiteY132" fmla="*/ 151536 h 230198"/>
                <a:gd name="connsiteX133" fmla="*/ 308051 w 355190"/>
                <a:gd name="connsiteY133" fmla="*/ 152217 h 230198"/>
                <a:gd name="connsiteX134" fmla="*/ 307191 w 355190"/>
                <a:gd name="connsiteY134" fmla="*/ 151925 h 230198"/>
                <a:gd name="connsiteX135" fmla="*/ 306737 w 355190"/>
                <a:gd name="connsiteY135" fmla="*/ 150677 h 230198"/>
                <a:gd name="connsiteX136" fmla="*/ 305651 w 355190"/>
                <a:gd name="connsiteY136" fmla="*/ 150677 h 230198"/>
                <a:gd name="connsiteX137" fmla="*/ 304856 w 355190"/>
                <a:gd name="connsiteY137" fmla="*/ 151244 h 230198"/>
                <a:gd name="connsiteX138" fmla="*/ 303381 w 355190"/>
                <a:gd name="connsiteY138" fmla="*/ 150677 h 230198"/>
                <a:gd name="connsiteX139" fmla="*/ 301954 w 355190"/>
                <a:gd name="connsiteY139" fmla="*/ 149428 h 230198"/>
                <a:gd name="connsiteX140" fmla="*/ 301775 w 355190"/>
                <a:gd name="connsiteY140" fmla="*/ 148228 h 230198"/>
                <a:gd name="connsiteX141" fmla="*/ 301143 w 355190"/>
                <a:gd name="connsiteY141" fmla="*/ 147369 h 230198"/>
                <a:gd name="connsiteX142" fmla="*/ 300283 w 355190"/>
                <a:gd name="connsiteY142" fmla="*/ 147142 h 230198"/>
                <a:gd name="connsiteX143" fmla="*/ 299083 w 355190"/>
                <a:gd name="connsiteY143" fmla="*/ 146347 h 230198"/>
                <a:gd name="connsiteX144" fmla="*/ 298857 w 355190"/>
                <a:gd name="connsiteY144" fmla="*/ 145552 h 230198"/>
                <a:gd name="connsiteX145" fmla="*/ 298289 w 355190"/>
                <a:gd name="connsiteY145" fmla="*/ 144077 h 230198"/>
                <a:gd name="connsiteX146" fmla="*/ 298970 w 355190"/>
                <a:gd name="connsiteY146" fmla="*/ 143104 h 230198"/>
                <a:gd name="connsiteX147" fmla="*/ 300056 w 355190"/>
                <a:gd name="connsiteY147" fmla="*/ 142018 h 230198"/>
                <a:gd name="connsiteX148" fmla="*/ 301710 w 355190"/>
                <a:gd name="connsiteY148" fmla="*/ 141563 h 230198"/>
                <a:gd name="connsiteX149" fmla="*/ 302846 w 355190"/>
                <a:gd name="connsiteY149" fmla="*/ 140364 h 230198"/>
                <a:gd name="connsiteX150" fmla="*/ 304094 w 355190"/>
                <a:gd name="connsiteY150" fmla="*/ 138596 h 230198"/>
                <a:gd name="connsiteX151" fmla="*/ 304840 w 355190"/>
                <a:gd name="connsiteY151" fmla="*/ 137007 h 230198"/>
                <a:gd name="connsiteX152" fmla="*/ 304840 w 355190"/>
                <a:gd name="connsiteY152" fmla="*/ 135012 h 230198"/>
                <a:gd name="connsiteX153" fmla="*/ 304613 w 355190"/>
                <a:gd name="connsiteY153" fmla="*/ 133472 h 230198"/>
                <a:gd name="connsiteX154" fmla="*/ 303526 w 355190"/>
                <a:gd name="connsiteY154" fmla="*/ 132564 h 230198"/>
                <a:gd name="connsiteX155" fmla="*/ 302440 w 355190"/>
                <a:gd name="connsiteY155" fmla="*/ 131477 h 230198"/>
                <a:gd name="connsiteX156" fmla="*/ 301808 w 355190"/>
                <a:gd name="connsiteY156" fmla="*/ 130277 h 230198"/>
                <a:gd name="connsiteX157" fmla="*/ 301062 w 355190"/>
                <a:gd name="connsiteY157" fmla="*/ 129304 h 230198"/>
                <a:gd name="connsiteX158" fmla="*/ 299700 w 355190"/>
                <a:gd name="connsiteY158" fmla="*/ 128056 h 230198"/>
                <a:gd name="connsiteX159" fmla="*/ 297997 w 355190"/>
                <a:gd name="connsiteY159" fmla="*/ 127537 h 230198"/>
                <a:gd name="connsiteX160" fmla="*/ 295727 w 355190"/>
                <a:gd name="connsiteY160" fmla="*/ 128510 h 230198"/>
                <a:gd name="connsiteX161" fmla="*/ 294478 w 355190"/>
                <a:gd name="connsiteY161" fmla="*/ 130164 h 230198"/>
                <a:gd name="connsiteX162" fmla="*/ 293959 w 355190"/>
                <a:gd name="connsiteY162" fmla="*/ 131931 h 230198"/>
                <a:gd name="connsiteX163" fmla="*/ 293327 w 355190"/>
                <a:gd name="connsiteY163" fmla="*/ 133066 h 230198"/>
                <a:gd name="connsiteX164" fmla="*/ 291397 w 355190"/>
                <a:gd name="connsiteY164" fmla="*/ 134834 h 230198"/>
                <a:gd name="connsiteX165" fmla="*/ 290197 w 355190"/>
                <a:gd name="connsiteY165" fmla="*/ 135580 h 230198"/>
                <a:gd name="connsiteX166" fmla="*/ 288835 w 355190"/>
                <a:gd name="connsiteY166" fmla="*/ 135872 h 230198"/>
                <a:gd name="connsiteX167" fmla="*/ 287473 w 355190"/>
                <a:gd name="connsiteY167" fmla="*/ 136050 h 230198"/>
                <a:gd name="connsiteX168" fmla="*/ 286338 w 355190"/>
                <a:gd name="connsiteY168" fmla="*/ 136618 h 230198"/>
                <a:gd name="connsiteX169" fmla="*/ 285592 w 355190"/>
                <a:gd name="connsiteY169" fmla="*/ 137299 h 230198"/>
                <a:gd name="connsiteX170" fmla="*/ 284505 w 355190"/>
                <a:gd name="connsiteY170" fmla="*/ 137866 h 230198"/>
                <a:gd name="connsiteX171" fmla="*/ 282916 w 355190"/>
                <a:gd name="connsiteY171" fmla="*/ 137980 h 230198"/>
                <a:gd name="connsiteX172" fmla="*/ 281489 w 355190"/>
                <a:gd name="connsiteY172" fmla="*/ 137185 h 230198"/>
                <a:gd name="connsiteX173" fmla="*/ 280176 w 355190"/>
                <a:gd name="connsiteY173" fmla="*/ 135531 h 230198"/>
                <a:gd name="connsiteX174" fmla="*/ 279268 w 355190"/>
                <a:gd name="connsiteY174" fmla="*/ 134623 h 230198"/>
                <a:gd name="connsiteX175" fmla="*/ 277679 w 355190"/>
                <a:gd name="connsiteY175" fmla="*/ 134558 h 230198"/>
                <a:gd name="connsiteX176" fmla="*/ 275798 w 355190"/>
                <a:gd name="connsiteY176" fmla="*/ 135012 h 230198"/>
                <a:gd name="connsiteX177" fmla="*/ 274711 w 355190"/>
                <a:gd name="connsiteY177" fmla="*/ 136780 h 230198"/>
                <a:gd name="connsiteX178" fmla="*/ 274144 w 355190"/>
                <a:gd name="connsiteY178" fmla="*/ 138661 h 230198"/>
                <a:gd name="connsiteX179" fmla="*/ 274144 w 355190"/>
                <a:gd name="connsiteY179" fmla="*/ 140088 h 230198"/>
                <a:gd name="connsiteX180" fmla="*/ 275052 w 355190"/>
                <a:gd name="connsiteY180" fmla="*/ 142245 h 230198"/>
                <a:gd name="connsiteX181" fmla="*/ 275392 w 355190"/>
                <a:gd name="connsiteY181" fmla="*/ 144174 h 230198"/>
                <a:gd name="connsiteX182" fmla="*/ 275392 w 355190"/>
                <a:gd name="connsiteY182" fmla="*/ 146217 h 230198"/>
                <a:gd name="connsiteX183" fmla="*/ 274987 w 355190"/>
                <a:gd name="connsiteY183" fmla="*/ 147466 h 230198"/>
                <a:gd name="connsiteX184" fmla="*/ 274987 w 355190"/>
                <a:gd name="connsiteY184" fmla="*/ 149282 h 230198"/>
                <a:gd name="connsiteX185" fmla="*/ 274127 w 355190"/>
                <a:gd name="connsiteY185" fmla="*/ 150417 h 230198"/>
                <a:gd name="connsiteX186" fmla="*/ 272198 w 355190"/>
                <a:gd name="connsiteY186" fmla="*/ 150644 h 230198"/>
                <a:gd name="connsiteX187" fmla="*/ 268955 w 355190"/>
                <a:gd name="connsiteY187" fmla="*/ 150352 h 230198"/>
                <a:gd name="connsiteX188" fmla="*/ 266912 w 355190"/>
                <a:gd name="connsiteY188" fmla="*/ 150644 h 230198"/>
                <a:gd name="connsiteX189" fmla="*/ 265371 w 355190"/>
                <a:gd name="connsiteY189" fmla="*/ 151050 h 230198"/>
                <a:gd name="connsiteX190" fmla="*/ 263263 w 355190"/>
                <a:gd name="connsiteY190" fmla="*/ 152185 h 230198"/>
                <a:gd name="connsiteX191" fmla="*/ 262744 w 355190"/>
                <a:gd name="connsiteY191" fmla="*/ 153206 h 230198"/>
                <a:gd name="connsiteX192" fmla="*/ 265241 w 355190"/>
                <a:gd name="connsiteY192" fmla="*/ 153206 h 230198"/>
                <a:gd name="connsiteX193" fmla="*/ 266603 w 355190"/>
                <a:gd name="connsiteY193" fmla="*/ 152412 h 230198"/>
                <a:gd name="connsiteX194" fmla="*/ 268193 w 355190"/>
                <a:gd name="connsiteY194" fmla="*/ 151893 h 230198"/>
                <a:gd name="connsiteX195" fmla="*/ 269393 w 355190"/>
                <a:gd name="connsiteY195" fmla="*/ 152233 h 230198"/>
                <a:gd name="connsiteX196" fmla="*/ 269457 w 355190"/>
                <a:gd name="connsiteY196" fmla="*/ 153596 h 230198"/>
                <a:gd name="connsiteX197" fmla="*/ 268322 w 355190"/>
                <a:gd name="connsiteY197" fmla="*/ 154001 h 230198"/>
                <a:gd name="connsiteX198" fmla="*/ 266393 w 355190"/>
                <a:gd name="connsiteY198" fmla="*/ 154001 h 230198"/>
                <a:gd name="connsiteX199" fmla="*/ 266393 w 355190"/>
                <a:gd name="connsiteY199" fmla="*/ 155250 h 230198"/>
                <a:gd name="connsiteX200" fmla="*/ 267933 w 355190"/>
                <a:gd name="connsiteY200" fmla="*/ 156158 h 230198"/>
                <a:gd name="connsiteX201" fmla="*/ 267933 w 355190"/>
                <a:gd name="connsiteY201" fmla="*/ 157698 h 230198"/>
                <a:gd name="connsiteX202" fmla="*/ 267073 w 355190"/>
                <a:gd name="connsiteY202" fmla="*/ 158444 h 230198"/>
                <a:gd name="connsiteX203" fmla="*/ 265484 w 355190"/>
                <a:gd name="connsiteY203" fmla="*/ 158039 h 230198"/>
                <a:gd name="connsiteX204" fmla="*/ 264738 w 355190"/>
                <a:gd name="connsiteY204" fmla="*/ 159125 h 230198"/>
                <a:gd name="connsiteX205" fmla="*/ 264674 w 355190"/>
                <a:gd name="connsiteY205" fmla="*/ 159871 h 230198"/>
                <a:gd name="connsiteX206" fmla="*/ 263701 w 355190"/>
                <a:gd name="connsiteY206" fmla="*/ 160277 h 230198"/>
                <a:gd name="connsiteX207" fmla="*/ 262728 w 355190"/>
                <a:gd name="connsiteY207" fmla="*/ 160277 h 230198"/>
                <a:gd name="connsiteX208" fmla="*/ 261593 w 355190"/>
                <a:gd name="connsiteY208" fmla="*/ 160844 h 230198"/>
                <a:gd name="connsiteX209" fmla="*/ 261252 w 355190"/>
                <a:gd name="connsiteY209" fmla="*/ 162044 h 230198"/>
                <a:gd name="connsiteX210" fmla="*/ 261252 w 355190"/>
                <a:gd name="connsiteY210" fmla="*/ 165676 h 230198"/>
                <a:gd name="connsiteX211" fmla="*/ 260733 w 355190"/>
                <a:gd name="connsiteY211" fmla="*/ 166876 h 230198"/>
                <a:gd name="connsiteX212" fmla="*/ 259874 w 355190"/>
                <a:gd name="connsiteY212" fmla="*/ 167736 h 230198"/>
                <a:gd name="connsiteX213" fmla="*/ 258966 w 355190"/>
                <a:gd name="connsiteY213" fmla="*/ 168482 h 230198"/>
                <a:gd name="connsiteX214" fmla="*/ 257766 w 355190"/>
                <a:gd name="connsiteY214" fmla="*/ 168887 h 230198"/>
                <a:gd name="connsiteX215" fmla="*/ 254701 w 355190"/>
                <a:gd name="connsiteY215" fmla="*/ 168887 h 230198"/>
                <a:gd name="connsiteX216" fmla="*/ 251409 w 355190"/>
                <a:gd name="connsiteY216" fmla="*/ 168255 h 230198"/>
                <a:gd name="connsiteX217" fmla="*/ 250161 w 355190"/>
                <a:gd name="connsiteY217" fmla="*/ 168206 h 230198"/>
                <a:gd name="connsiteX218" fmla="*/ 248685 w 355190"/>
                <a:gd name="connsiteY218" fmla="*/ 167638 h 230198"/>
                <a:gd name="connsiteX219" fmla="*/ 247031 w 355190"/>
                <a:gd name="connsiteY219" fmla="*/ 167071 h 230198"/>
                <a:gd name="connsiteX220" fmla="*/ 244582 w 355190"/>
                <a:gd name="connsiteY220" fmla="*/ 166390 h 230198"/>
                <a:gd name="connsiteX221" fmla="*/ 242701 w 355190"/>
                <a:gd name="connsiteY221" fmla="*/ 166212 h 230198"/>
                <a:gd name="connsiteX222" fmla="*/ 241566 w 355190"/>
                <a:gd name="connsiteY222" fmla="*/ 166163 h 230198"/>
                <a:gd name="connsiteX223" fmla="*/ 240091 w 355190"/>
                <a:gd name="connsiteY223" fmla="*/ 166163 h 230198"/>
                <a:gd name="connsiteX224" fmla="*/ 238891 w 355190"/>
                <a:gd name="connsiteY224" fmla="*/ 166844 h 230198"/>
                <a:gd name="connsiteX225" fmla="*/ 237918 w 355190"/>
                <a:gd name="connsiteY225" fmla="*/ 167752 h 230198"/>
                <a:gd name="connsiteX226" fmla="*/ 236896 w 355190"/>
                <a:gd name="connsiteY226" fmla="*/ 168206 h 230198"/>
                <a:gd name="connsiteX227" fmla="*/ 236604 w 355190"/>
                <a:gd name="connsiteY227" fmla="*/ 169519 h 230198"/>
                <a:gd name="connsiteX228" fmla="*/ 236896 w 355190"/>
                <a:gd name="connsiteY228" fmla="*/ 170719 h 230198"/>
                <a:gd name="connsiteX229" fmla="*/ 237463 w 355190"/>
                <a:gd name="connsiteY229" fmla="*/ 171968 h 230198"/>
                <a:gd name="connsiteX230" fmla="*/ 237463 w 355190"/>
                <a:gd name="connsiteY230" fmla="*/ 173103 h 230198"/>
                <a:gd name="connsiteX231" fmla="*/ 237237 w 355190"/>
                <a:gd name="connsiteY231" fmla="*/ 174238 h 230198"/>
                <a:gd name="connsiteX232" fmla="*/ 236604 w 355190"/>
                <a:gd name="connsiteY232" fmla="*/ 174984 h 230198"/>
                <a:gd name="connsiteX233" fmla="*/ 235696 w 355190"/>
                <a:gd name="connsiteY233" fmla="*/ 174984 h 230198"/>
                <a:gd name="connsiteX234" fmla="*/ 235177 w 355190"/>
                <a:gd name="connsiteY234" fmla="*/ 175892 h 230198"/>
                <a:gd name="connsiteX235" fmla="*/ 235177 w 355190"/>
                <a:gd name="connsiteY235" fmla="*/ 177773 h 230198"/>
                <a:gd name="connsiteX236" fmla="*/ 236653 w 355190"/>
                <a:gd name="connsiteY236" fmla="*/ 178065 h 230198"/>
                <a:gd name="connsiteX237" fmla="*/ 238534 w 355190"/>
                <a:gd name="connsiteY237" fmla="*/ 178065 h 230198"/>
                <a:gd name="connsiteX238" fmla="*/ 239896 w 355190"/>
                <a:gd name="connsiteY238" fmla="*/ 178584 h 230198"/>
                <a:gd name="connsiteX239" fmla="*/ 240755 w 355190"/>
                <a:gd name="connsiteY239" fmla="*/ 179606 h 230198"/>
                <a:gd name="connsiteX240" fmla="*/ 241388 w 355190"/>
                <a:gd name="connsiteY240" fmla="*/ 180854 h 230198"/>
                <a:gd name="connsiteX241" fmla="*/ 241728 w 355190"/>
                <a:gd name="connsiteY241" fmla="*/ 182216 h 230198"/>
                <a:gd name="connsiteX242" fmla="*/ 242701 w 355190"/>
                <a:gd name="connsiteY242" fmla="*/ 182622 h 230198"/>
                <a:gd name="connsiteX243" fmla="*/ 248442 w 355190"/>
                <a:gd name="connsiteY243" fmla="*/ 182622 h 230198"/>
                <a:gd name="connsiteX244" fmla="*/ 250323 w 355190"/>
                <a:gd name="connsiteY244" fmla="*/ 183076 h 230198"/>
                <a:gd name="connsiteX245" fmla="*/ 251231 w 355190"/>
                <a:gd name="connsiteY245" fmla="*/ 183530 h 230198"/>
                <a:gd name="connsiteX246" fmla="*/ 252366 w 355190"/>
                <a:gd name="connsiteY246" fmla="*/ 184503 h 230198"/>
                <a:gd name="connsiteX247" fmla="*/ 252933 w 355190"/>
                <a:gd name="connsiteY247" fmla="*/ 185638 h 230198"/>
                <a:gd name="connsiteX248" fmla="*/ 252479 w 355190"/>
                <a:gd name="connsiteY248" fmla="*/ 186611 h 230198"/>
                <a:gd name="connsiteX249" fmla="*/ 251231 w 355190"/>
                <a:gd name="connsiteY249" fmla="*/ 187357 h 230198"/>
                <a:gd name="connsiteX250" fmla="*/ 250485 w 355190"/>
                <a:gd name="connsiteY250" fmla="*/ 188330 h 230198"/>
                <a:gd name="connsiteX251" fmla="*/ 250890 w 355190"/>
                <a:gd name="connsiteY251" fmla="*/ 189465 h 230198"/>
                <a:gd name="connsiteX252" fmla="*/ 250712 w 355190"/>
                <a:gd name="connsiteY252" fmla="*/ 190486 h 230198"/>
                <a:gd name="connsiteX253" fmla="*/ 250193 w 355190"/>
                <a:gd name="connsiteY253" fmla="*/ 191573 h 230198"/>
                <a:gd name="connsiteX254" fmla="*/ 250014 w 355190"/>
                <a:gd name="connsiteY254" fmla="*/ 193162 h 230198"/>
                <a:gd name="connsiteX255" fmla="*/ 250014 w 355190"/>
                <a:gd name="connsiteY255" fmla="*/ 195384 h 230198"/>
                <a:gd name="connsiteX256" fmla="*/ 250533 w 355190"/>
                <a:gd name="connsiteY256" fmla="*/ 196697 h 230198"/>
                <a:gd name="connsiteX257" fmla="*/ 249966 w 355190"/>
                <a:gd name="connsiteY257" fmla="*/ 197378 h 230198"/>
                <a:gd name="connsiteX258" fmla="*/ 249917 w 355190"/>
                <a:gd name="connsiteY258" fmla="*/ 198740 h 230198"/>
                <a:gd name="connsiteX259" fmla="*/ 249512 w 355190"/>
                <a:gd name="connsiteY259" fmla="*/ 200556 h 230198"/>
                <a:gd name="connsiteX260" fmla="*/ 250031 w 355190"/>
                <a:gd name="connsiteY260" fmla="*/ 201124 h 230198"/>
                <a:gd name="connsiteX261" fmla="*/ 251231 w 355190"/>
                <a:gd name="connsiteY261" fmla="*/ 201124 h 230198"/>
                <a:gd name="connsiteX262" fmla="*/ 252658 w 355190"/>
                <a:gd name="connsiteY262" fmla="*/ 199470 h 230198"/>
                <a:gd name="connsiteX263" fmla="*/ 253679 w 355190"/>
                <a:gd name="connsiteY263" fmla="*/ 199924 h 230198"/>
                <a:gd name="connsiteX264" fmla="*/ 254474 w 355190"/>
                <a:gd name="connsiteY264" fmla="*/ 201124 h 230198"/>
                <a:gd name="connsiteX265" fmla="*/ 255106 w 355190"/>
                <a:gd name="connsiteY265" fmla="*/ 202665 h 230198"/>
                <a:gd name="connsiteX266" fmla="*/ 256420 w 355190"/>
                <a:gd name="connsiteY266" fmla="*/ 203070 h 230198"/>
                <a:gd name="connsiteX267" fmla="*/ 256874 w 355190"/>
                <a:gd name="connsiteY267" fmla="*/ 204205 h 230198"/>
                <a:gd name="connsiteX268" fmla="*/ 257506 w 355190"/>
                <a:gd name="connsiteY268" fmla="*/ 205632 h 230198"/>
                <a:gd name="connsiteX269" fmla="*/ 255009 w 355190"/>
                <a:gd name="connsiteY269" fmla="*/ 211551 h 230198"/>
                <a:gd name="connsiteX270" fmla="*/ 252674 w 355190"/>
                <a:gd name="connsiteY270" fmla="*/ 211551 h 230198"/>
                <a:gd name="connsiteX271" fmla="*/ 251588 w 355190"/>
                <a:gd name="connsiteY271" fmla="*/ 211956 h 230198"/>
                <a:gd name="connsiteX272" fmla="*/ 250728 w 355190"/>
                <a:gd name="connsiteY272" fmla="*/ 213205 h 230198"/>
                <a:gd name="connsiteX273" fmla="*/ 250841 w 355190"/>
                <a:gd name="connsiteY273" fmla="*/ 214340 h 230198"/>
                <a:gd name="connsiteX274" fmla="*/ 247890 w 355190"/>
                <a:gd name="connsiteY274" fmla="*/ 218491 h 230198"/>
                <a:gd name="connsiteX275" fmla="*/ 244825 w 355190"/>
                <a:gd name="connsiteY275" fmla="*/ 223486 h 230198"/>
                <a:gd name="connsiteX276" fmla="*/ 245004 w 355190"/>
                <a:gd name="connsiteY276" fmla="*/ 229064 h 230198"/>
                <a:gd name="connsiteX277" fmla="*/ 245004 w 355190"/>
                <a:gd name="connsiteY277" fmla="*/ 230199 h 230198"/>
                <a:gd name="connsiteX278" fmla="*/ 243123 w 355190"/>
                <a:gd name="connsiteY278" fmla="*/ 229631 h 230198"/>
                <a:gd name="connsiteX279" fmla="*/ 241420 w 355190"/>
                <a:gd name="connsiteY279" fmla="*/ 229745 h 230198"/>
                <a:gd name="connsiteX280" fmla="*/ 240172 w 355190"/>
                <a:gd name="connsiteY280" fmla="*/ 229453 h 230198"/>
                <a:gd name="connsiteX281" fmla="*/ 238972 w 355190"/>
                <a:gd name="connsiteY281" fmla="*/ 229226 h 230198"/>
                <a:gd name="connsiteX282" fmla="*/ 237723 w 355190"/>
                <a:gd name="connsiteY282" fmla="*/ 229404 h 230198"/>
                <a:gd name="connsiteX283" fmla="*/ 234934 w 355190"/>
                <a:gd name="connsiteY283" fmla="*/ 229858 h 230198"/>
                <a:gd name="connsiteX284" fmla="*/ 232712 w 355190"/>
                <a:gd name="connsiteY284" fmla="*/ 228885 h 230198"/>
                <a:gd name="connsiteX285" fmla="*/ 231739 w 355190"/>
                <a:gd name="connsiteY285" fmla="*/ 227799 h 230198"/>
                <a:gd name="connsiteX286" fmla="*/ 230377 w 355190"/>
                <a:gd name="connsiteY286" fmla="*/ 226323 h 230198"/>
                <a:gd name="connsiteX287" fmla="*/ 229129 w 355190"/>
                <a:gd name="connsiteY287" fmla="*/ 225529 h 230198"/>
                <a:gd name="connsiteX288" fmla="*/ 227312 w 355190"/>
                <a:gd name="connsiteY288" fmla="*/ 224961 h 230198"/>
                <a:gd name="connsiteX289" fmla="*/ 223680 w 355190"/>
                <a:gd name="connsiteY289" fmla="*/ 225075 h 230198"/>
                <a:gd name="connsiteX290" fmla="*/ 217940 w 355190"/>
                <a:gd name="connsiteY290" fmla="*/ 225253 h 230198"/>
                <a:gd name="connsiteX291" fmla="*/ 217940 w 355190"/>
                <a:gd name="connsiteY291" fmla="*/ 224167 h 230198"/>
                <a:gd name="connsiteX292" fmla="*/ 218913 w 355190"/>
                <a:gd name="connsiteY292" fmla="*/ 223599 h 230198"/>
                <a:gd name="connsiteX293" fmla="*/ 218735 w 355190"/>
                <a:gd name="connsiteY293" fmla="*/ 222464 h 230198"/>
                <a:gd name="connsiteX294" fmla="*/ 217940 w 355190"/>
                <a:gd name="connsiteY294" fmla="*/ 221491 h 230198"/>
                <a:gd name="connsiteX295" fmla="*/ 217940 w 355190"/>
                <a:gd name="connsiteY295" fmla="*/ 217518 h 230198"/>
                <a:gd name="connsiteX296" fmla="*/ 217940 w 355190"/>
                <a:gd name="connsiteY296" fmla="*/ 216156 h 230198"/>
                <a:gd name="connsiteX297" fmla="*/ 219642 w 355190"/>
                <a:gd name="connsiteY297" fmla="*/ 214113 h 230198"/>
                <a:gd name="connsiteX298" fmla="*/ 220842 w 355190"/>
                <a:gd name="connsiteY298" fmla="*/ 212524 h 230198"/>
                <a:gd name="connsiteX299" fmla="*/ 220842 w 355190"/>
                <a:gd name="connsiteY299" fmla="*/ 210983 h 230198"/>
                <a:gd name="connsiteX300" fmla="*/ 220388 w 355190"/>
                <a:gd name="connsiteY300" fmla="*/ 209216 h 230198"/>
                <a:gd name="connsiteX301" fmla="*/ 219026 w 355190"/>
                <a:gd name="connsiteY301" fmla="*/ 208129 h 230198"/>
                <a:gd name="connsiteX302" fmla="*/ 217486 w 355190"/>
                <a:gd name="connsiteY302" fmla="*/ 207448 h 230198"/>
                <a:gd name="connsiteX303" fmla="*/ 215329 w 355190"/>
                <a:gd name="connsiteY303" fmla="*/ 207335 h 230198"/>
                <a:gd name="connsiteX304" fmla="*/ 213561 w 355190"/>
                <a:gd name="connsiteY304" fmla="*/ 205178 h 230198"/>
                <a:gd name="connsiteX305" fmla="*/ 212086 w 355190"/>
                <a:gd name="connsiteY305" fmla="*/ 204383 h 230198"/>
                <a:gd name="connsiteX306" fmla="*/ 209524 w 355190"/>
                <a:gd name="connsiteY306" fmla="*/ 203362 h 230198"/>
                <a:gd name="connsiteX307" fmla="*/ 207140 w 355190"/>
                <a:gd name="connsiteY307" fmla="*/ 202048 h 230198"/>
                <a:gd name="connsiteX308" fmla="*/ 205891 w 355190"/>
                <a:gd name="connsiteY308" fmla="*/ 201708 h 230198"/>
                <a:gd name="connsiteX309" fmla="*/ 204530 w 355190"/>
                <a:gd name="connsiteY309" fmla="*/ 201708 h 230198"/>
                <a:gd name="connsiteX310" fmla="*/ 202876 w 355190"/>
                <a:gd name="connsiteY310" fmla="*/ 202227 h 230198"/>
                <a:gd name="connsiteX311" fmla="*/ 201335 w 355190"/>
                <a:gd name="connsiteY311" fmla="*/ 202340 h 230198"/>
                <a:gd name="connsiteX312" fmla="*/ 198887 w 355190"/>
                <a:gd name="connsiteY312" fmla="*/ 201140 h 230198"/>
                <a:gd name="connsiteX313" fmla="*/ 195757 w 355190"/>
                <a:gd name="connsiteY313" fmla="*/ 199664 h 230198"/>
                <a:gd name="connsiteX314" fmla="*/ 193259 w 355190"/>
                <a:gd name="connsiteY314" fmla="*/ 198124 h 230198"/>
                <a:gd name="connsiteX315" fmla="*/ 191443 w 355190"/>
                <a:gd name="connsiteY315" fmla="*/ 197265 h 230198"/>
                <a:gd name="connsiteX316" fmla="*/ 189676 w 355190"/>
                <a:gd name="connsiteY316" fmla="*/ 195903 h 230198"/>
                <a:gd name="connsiteX317" fmla="*/ 188022 w 355190"/>
                <a:gd name="connsiteY317" fmla="*/ 194313 h 230198"/>
                <a:gd name="connsiteX318" fmla="*/ 185914 w 355190"/>
                <a:gd name="connsiteY318" fmla="*/ 192886 h 230198"/>
                <a:gd name="connsiteX319" fmla="*/ 183124 w 355190"/>
                <a:gd name="connsiteY319" fmla="*/ 192254 h 230198"/>
                <a:gd name="connsiteX320" fmla="*/ 179152 w 355190"/>
                <a:gd name="connsiteY320" fmla="*/ 189238 h 230198"/>
                <a:gd name="connsiteX321" fmla="*/ 173347 w 355190"/>
                <a:gd name="connsiteY321" fmla="*/ 184584 h 230198"/>
                <a:gd name="connsiteX322" fmla="*/ 172146 w 355190"/>
                <a:gd name="connsiteY322" fmla="*/ 183562 h 230198"/>
                <a:gd name="connsiteX323" fmla="*/ 170833 w 355190"/>
                <a:gd name="connsiteY323" fmla="*/ 183222 h 230198"/>
                <a:gd name="connsiteX324" fmla="*/ 169585 w 355190"/>
                <a:gd name="connsiteY324" fmla="*/ 183400 h 230198"/>
                <a:gd name="connsiteX325" fmla="*/ 167541 w 355190"/>
                <a:gd name="connsiteY325" fmla="*/ 183400 h 230198"/>
                <a:gd name="connsiteX326" fmla="*/ 165725 w 355190"/>
                <a:gd name="connsiteY326" fmla="*/ 182492 h 230198"/>
                <a:gd name="connsiteX327" fmla="*/ 163909 w 355190"/>
                <a:gd name="connsiteY327" fmla="*/ 181292 h 230198"/>
                <a:gd name="connsiteX328" fmla="*/ 162547 w 355190"/>
                <a:gd name="connsiteY328" fmla="*/ 179703 h 230198"/>
                <a:gd name="connsiteX329" fmla="*/ 160325 w 355190"/>
                <a:gd name="connsiteY329" fmla="*/ 177481 h 230198"/>
                <a:gd name="connsiteX330" fmla="*/ 158282 w 355190"/>
                <a:gd name="connsiteY330" fmla="*/ 175665 h 230198"/>
                <a:gd name="connsiteX331" fmla="*/ 152363 w 355190"/>
                <a:gd name="connsiteY331" fmla="*/ 170719 h 230198"/>
                <a:gd name="connsiteX332" fmla="*/ 146671 w 355190"/>
                <a:gd name="connsiteY332" fmla="*/ 166909 h 230198"/>
                <a:gd name="connsiteX333" fmla="*/ 141790 w 355190"/>
                <a:gd name="connsiteY333" fmla="*/ 164006 h 230198"/>
                <a:gd name="connsiteX334" fmla="*/ 138045 w 355190"/>
                <a:gd name="connsiteY334" fmla="*/ 161314 h 230198"/>
                <a:gd name="connsiteX335" fmla="*/ 135710 w 355190"/>
                <a:gd name="connsiteY335" fmla="*/ 156855 h 230198"/>
                <a:gd name="connsiteX336" fmla="*/ 133148 w 355190"/>
                <a:gd name="connsiteY336" fmla="*/ 150709 h 230198"/>
                <a:gd name="connsiteX337" fmla="*/ 131266 w 355190"/>
                <a:gd name="connsiteY337" fmla="*/ 145488 h 230198"/>
                <a:gd name="connsiteX338" fmla="*/ 129159 w 355190"/>
                <a:gd name="connsiteY338" fmla="*/ 141109 h 230198"/>
                <a:gd name="connsiteX339" fmla="*/ 127456 w 355190"/>
                <a:gd name="connsiteY339" fmla="*/ 137412 h 230198"/>
                <a:gd name="connsiteX340" fmla="*/ 125980 w 355190"/>
                <a:gd name="connsiteY340" fmla="*/ 133666 h 230198"/>
                <a:gd name="connsiteX341" fmla="*/ 125980 w 355190"/>
                <a:gd name="connsiteY341" fmla="*/ 130537 h 230198"/>
                <a:gd name="connsiteX342" fmla="*/ 124894 w 355190"/>
                <a:gd name="connsiteY342" fmla="*/ 128315 h 230198"/>
                <a:gd name="connsiteX343" fmla="*/ 123353 w 355190"/>
                <a:gd name="connsiteY343" fmla="*/ 126613 h 230198"/>
                <a:gd name="connsiteX344" fmla="*/ 121537 w 355190"/>
                <a:gd name="connsiteY344" fmla="*/ 125299 h 230198"/>
                <a:gd name="connsiteX345" fmla="*/ 120742 w 355190"/>
                <a:gd name="connsiteY345" fmla="*/ 124164 h 230198"/>
                <a:gd name="connsiteX346" fmla="*/ 119040 w 355190"/>
                <a:gd name="connsiteY346" fmla="*/ 123645 h 230198"/>
                <a:gd name="connsiteX347" fmla="*/ 117451 w 355190"/>
                <a:gd name="connsiteY347" fmla="*/ 122510 h 230198"/>
                <a:gd name="connsiteX348" fmla="*/ 115910 w 355190"/>
                <a:gd name="connsiteY348" fmla="*/ 121375 h 230198"/>
                <a:gd name="connsiteX349" fmla="*/ 113186 w 355190"/>
                <a:gd name="connsiteY349" fmla="*/ 122121 h 230198"/>
                <a:gd name="connsiteX350" fmla="*/ 111937 w 355190"/>
                <a:gd name="connsiteY350" fmla="*/ 124164 h 230198"/>
                <a:gd name="connsiteX351" fmla="*/ 110689 w 355190"/>
                <a:gd name="connsiteY351" fmla="*/ 124959 h 230198"/>
                <a:gd name="connsiteX352" fmla="*/ 108078 w 355190"/>
                <a:gd name="connsiteY352" fmla="*/ 124796 h 230198"/>
                <a:gd name="connsiteX353" fmla="*/ 105354 w 355190"/>
                <a:gd name="connsiteY353" fmla="*/ 124504 h 230198"/>
                <a:gd name="connsiteX354" fmla="*/ 103311 w 355190"/>
                <a:gd name="connsiteY354" fmla="*/ 122883 h 230198"/>
                <a:gd name="connsiteX355" fmla="*/ 100700 w 355190"/>
                <a:gd name="connsiteY355" fmla="*/ 122624 h 230198"/>
                <a:gd name="connsiteX356" fmla="*/ 98884 w 355190"/>
                <a:gd name="connsiteY356" fmla="*/ 123142 h 230198"/>
                <a:gd name="connsiteX357" fmla="*/ 96662 w 355190"/>
                <a:gd name="connsiteY357" fmla="*/ 123369 h 230198"/>
                <a:gd name="connsiteX358" fmla="*/ 93711 w 355190"/>
                <a:gd name="connsiteY358" fmla="*/ 123434 h 230198"/>
                <a:gd name="connsiteX359" fmla="*/ 91943 w 355190"/>
                <a:gd name="connsiteY359" fmla="*/ 123207 h 230198"/>
                <a:gd name="connsiteX360" fmla="*/ 87744 w 355190"/>
                <a:gd name="connsiteY360" fmla="*/ 119851 h 230198"/>
                <a:gd name="connsiteX361" fmla="*/ 84500 w 355190"/>
                <a:gd name="connsiteY361" fmla="*/ 117629 h 230198"/>
                <a:gd name="connsiteX362" fmla="*/ 84208 w 355190"/>
                <a:gd name="connsiteY362" fmla="*/ 115132 h 230198"/>
                <a:gd name="connsiteX363" fmla="*/ 85911 w 355190"/>
                <a:gd name="connsiteY363" fmla="*/ 113997 h 230198"/>
                <a:gd name="connsiteX364" fmla="*/ 86544 w 355190"/>
                <a:gd name="connsiteY364" fmla="*/ 112002 h 230198"/>
                <a:gd name="connsiteX365" fmla="*/ 85522 w 355190"/>
                <a:gd name="connsiteY365" fmla="*/ 110526 h 230198"/>
                <a:gd name="connsiteX366" fmla="*/ 84727 w 355190"/>
                <a:gd name="connsiteY366" fmla="*/ 109554 h 230198"/>
                <a:gd name="connsiteX367" fmla="*/ 85246 w 355190"/>
                <a:gd name="connsiteY367" fmla="*/ 108192 h 230198"/>
                <a:gd name="connsiteX368" fmla="*/ 86381 w 355190"/>
                <a:gd name="connsiteY368" fmla="*/ 107105 h 230198"/>
                <a:gd name="connsiteX369" fmla="*/ 86495 w 355190"/>
                <a:gd name="connsiteY369" fmla="*/ 105629 h 230198"/>
                <a:gd name="connsiteX370" fmla="*/ 85408 w 355190"/>
                <a:gd name="connsiteY370" fmla="*/ 104429 h 230198"/>
                <a:gd name="connsiteX371" fmla="*/ 83641 w 355190"/>
                <a:gd name="connsiteY371" fmla="*/ 103521 h 230198"/>
                <a:gd name="connsiteX372" fmla="*/ 82668 w 355190"/>
                <a:gd name="connsiteY372" fmla="*/ 102500 h 230198"/>
                <a:gd name="connsiteX373" fmla="*/ 82214 w 355190"/>
                <a:gd name="connsiteY373" fmla="*/ 101527 h 230198"/>
                <a:gd name="connsiteX374" fmla="*/ 83301 w 355190"/>
                <a:gd name="connsiteY374" fmla="*/ 100619 h 230198"/>
                <a:gd name="connsiteX375" fmla="*/ 84549 w 355190"/>
                <a:gd name="connsiteY375" fmla="*/ 100165 h 230198"/>
                <a:gd name="connsiteX376" fmla="*/ 84371 w 355190"/>
                <a:gd name="connsiteY376" fmla="*/ 97489 h 230198"/>
                <a:gd name="connsiteX377" fmla="*/ 82554 w 355190"/>
                <a:gd name="connsiteY377" fmla="*/ 95494 h 230198"/>
                <a:gd name="connsiteX378" fmla="*/ 81306 w 355190"/>
                <a:gd name="connsiteY378" fmla="*/ 94019 h 230198"/>
                <a:gd name="connsiteX379" fmla="*/ 78922 w 355190"/>
                <a:gd name="connsiteY379" fmla="*/ 93792 h 230198"/>
                <a:gd name="connsiteX380" fmla="*/ 75857 w 355190"/>
                <a:gd name="connsiteY380" fmla="*/ 94311 h 230198"/>
                <a:gd name="connsiteX381" fmla="*/ 73474 w 355190"/>
                <a:gd name="connsiteY381" fmla="*/ 94359 h 230198"/>
                <a:gd name="connsiteX382" fmla="*/ 71090 w 355190"/>
                <a:gd name="connsiteY382" fmla="*/ 93224 h 230198"/>
                <a:gd name="connsiteX383" fmla="*/ 68706 w 355190"/>
                <a:gd name="connsiteY383" fmla="*/ 91976 h 230198"/>
                <a:gd name="connsiteX384" fmla="*/ 67571 w 355190"/>
                <a:gd name="connsiteY384" fmla="*/ 90273 h 230198"/>
                <a:gd name="connsiteX385" fmla="*/ 66712 w 355190"/>
                <a:gd name="connsiteY385" fmla="*/ 88570 h 230198"/>
                <a:gd name="connsiteX386" fmla="*/ 64101 w 355190"/>
                <a:gd name="connsiteY386" fmla="*/ 87143 h 230198"/>
                <a:gd name="connsiteX387" fmla="*/ 62058 w 355190"/>
                <a:gd name="connsiteY387" fmla="*/ 86981 h 230198"/>
                <a:gd name="connsiteX388" fmla="*/ 60290 w 355190"/>
                <a:gd name="connsiteY388" fmla="*/ 85441 h 230198"/>
                <a:gd name="connsiteX389" fmla="*/ 57388 w 355190"/>
                <a:gd name="connsiteY389" fmla="*/ 82652 h 230198"/>
                <a:gd name="connsiteX390" fmla="*/ 55393 w 355190"/>
                <a:gd name="connsiteY390" fmla="*/ 80495 h 230198"/>
                <a:gd name="connsiteX391" fmla="*/ 54193 w 355190"/>
                <a:gd name="connsiteY391" fmla="*/ 80900 h 230198"/>
                <a:gd name="connsiteX392" fmla="*/ 53852 w 355190"/>
                <a:gd name="connsiteY392" fmla="*/ 82376 h 230198"/>
                <a:gd name="connsiteX393" fmla="*/ 53852 w 355190"/>
                <a:gd name="connsiteY393" fmla="*/ 83625 h 230198"/>
                <a:gd name="connsiteX394" fmla="*/ 52993 w 355190"/>
                <a:gd name="connsiteY394" fmla="*/ 84192 h 230198"/>
                <a:gd name="connsiteX395" fmla="*/ 50544 w 355190"/>
                <a:gd name="connsiteY395" fmla="*/ 83398 h 230198"/>
                <a:gd name="connsiteX396" fmla="*/ 49458 w 355190"/>
                <a:gd name="connsiteY396" fmla="*/ 82879 h 230198"/>
                <a:gd name="connsiteX397" fmla="*/ 47918 w 355190"/>
                <a:gd name="connsiteY397" fmla="*/ 82830 h 230198"/>
                <a:gd name="connsiteX398" fmla="*/ 46377 w 355190"/>
                <a:gd name="connsiteY398" fmla="*/ 83511 h 230198"/>
                <a:gd name="connsiteX399" fmla="*/ 45923 w 355190"/>
                <a:gd name="connsiteY399" fmla="*/ 84938 h 230198"/>
                <a:gd name="connsiteX400" fmla="*/ 47009 w 355190"/>
                <a:gd name="connsiteY400" fmla="*/ 86479 h 230198"/>
                <a:gd name="connsiteX401" fmla="*/ 48664 w 355190"/>
                <a:gd name="connsiteY401" fmla="*/ 87906 h 230198"/>
                <a:gd name="connsiteX402" fmla="*/ 49409 w 355190"/>
                <a:gd name="connsiteY402" fmla="*/ 89219 h 230198"/>
                <a:gd name="connsiteX403" fmla="*/ 50837 w 355190"/>
                <a:gd name="connsiteY403" fmla="*/ 90695 h 230198"/>
                <a:gd name="connsiteX404" fmla="*/ 52377 w 355190"/>
                <a:gd name="connsiteY404" fmla="*/ 92349 h 230198"/>
                <a:gd name="connsiteX405" fmla="*/ 52717 w 355190"/>
                <a:gd name="connsiteY405" fmla="*/ 93435 h 230198"/>
                <a:gd name="connsiteX406" fmla="*/ 52150 w 355190"/>
                <a:gd name="connsiteY406" fmla="*/ 94003 h 230198"/>
                <a:gd name="connsiteX407" fmla="*/ 50155 w 355190"/>
                <a:gd name="connsiteY407" fmla="*/ 93711 h 230198"/>
                <a:gd name="connsiteX408" fmla="*/ 48955 w 355190"/>
                <a:gd name="connsiteY408" fmla="*/ 91262 h 230198"/>
                <a:gd name="connsiteX409" fmla="*/ 47983 w 355190"/>
                <a:gd name="connsiteY409" fmla="*/ 90127 h 230198"/>
                <a:gd name="connsiteX410" fmla="*/ 45939 w 355190"/>
                <a:gd name="connsiteY410" fmla="*/ 88814 h 230198"/>
                <a:gd name="connsiteX411" fmla="*/ 43783 w 355190"/>
                <a:gd name="connsiteY411" fmla="*/ 88360 h 230198"/>
                <a:gd name="connsiteX412" fmla="*/ 42420 w 355190"/>
                <a:gd name="connsiteY412" fmla="*/ 88360 h 230198"/>
                <a:gd name="connsiteX413" fmla="*/ 41399 w 355190"/>
                <a:gd name="connsiteY413" fmla="*/ 88927 h 230198"/>
                <a:gd name="connsiteX414" fmla="*/ 40880 w 355190"/>
                <a:gd name="connsiteY414" fmla="*/ 90289 h 230198"/>
                <a:gd name="connsiteX415" fmla="*/ 40929 w 355190"/>
                <a:gd name="connsiteY415" fmla="*/ 91311 h 230198"/>
                <a:gd name="connsiteX416" fmla="*/ 41383 w 355190"/>
                <a:gd name="connsiteY416" fmla="*/ 93305 h 230198"/>
                <a:gd name="connsiteX417" fmla="*/ 40864 w 355190"/>
                <a:gd name="connsiteY417" fmla="*/ 94667 h 230198"/>
                <a:gd name="connsiteX418" fmla="*/ 39502 w 355190"/>
                <a:gd name="connsiteY418" fmla="*/ 96208 h 230198"/>
                <a:gd name="connsiteX419" fmla="*/ 38139 w 355190"/>
                <a:gd name="connsiteY419" fmla="*/ 96840 h 230198"/>
                <a:gd name="connsiteX420" fmla="*/ 36031 w 355190"/>
                <a:gd name="connsiteY420" fmla="*/ 97246 h 230198"/>
                <a:gd name="connsiteX421" fmla="*/ 34491 w 355190"/>
                <a:gd name="connsiteY421" fmla="*/ 97246 h 230198"/>
                <a:gd name="connsiteX422" fmla="*/ 29318 w 355190"/>
                <a:gd name="connsiteY422" fmla="*/ 97586 h 230198"/>
                <a:gd name="connsiteX423" fmla="*/ 27664 w 355190"/>
                <a:gd name="connsiteY423" fmla="*/ 98381 h 230198"/>
                <a:gd name="connsiteX424" fmla="*/ 26010 w 355190"/>
                <a:gd name="connsiteY424" fmla="*/ 100035 h 230198"/>
                <a:gd name="connsiteX425" fmla="*/ 25718 w 355190"/>
                <a:gd name="connsiteY425" fmla="*/ 101462 h 230198"/>
                <a:gd name="connsiteX426" fmla="*/ 24973 w 355190"/>
                <a:gd name="connsiteY426" fmla="*/ 102370 h 230198"/>
                <a:gd name="connsiteX427" fmla="*/ 23772 w 355190"/>
                <a:gd name="connsiteY427" fmla="*/ 103343 h 230198"/>
                <a:gd name="connsiteX428" fmla="*/ 22686 w 355190"/>
                <a:gd name="connsiteY428" fmla="*/ 103911 h 230198"/>
                <a:gd name="connsiteX429" fmla="*/ 21437 w 355190"/>
                <a:gd name="connsiteY429" fmla="*/ 104656 h 230198"/>
                <a:gd name="connsiteX430" fmla="*/ 20691 w 355190"/>
                <a:gd name="connsiteY430" fmla="*/ 107105 h 230198"/>
                <a:gd name="connsiteX431" fmla="*/ 20691 w 355190"/>
                <a:gd name="connsiteY431" fmla="*/ 109489 h 230198"/>
                <a:gd name="connsiteX432" fmla="*/ 21259 w 355190"/>
                <a:gd name="connsiteY432" fmla="*/ 111824 h 230198"/>
                <a:gd name="connsiteX433" fmla="*/ 21664 w 355190"/>
                <a:gd name="connsiteY433" fmla="*/ 113251 h 230198"/>
                <a:gd name="connsiteX434" fmla="*/ 21713 w 355190"/>
                <a:gd name="connsiteY434" fmla="*/ 115180 h 230198"/>
                <a:gd name="connsiteX435" fmla="*/ 22054 w 355190"/>
                <a:gd name="connsiteY435" fmla="*/ 117337 h 230198"/>
                <a:gd name="connsiteX436" fmla="*/ 22735 w 355190"/>
                <a:gd name="connsiteY436" fmla="*/ 118310 h 230198"/>
                <a:gd name="connsiteX437" fmla="*/ 24162 w 355190"/>
                <a:gd name="connsiteY437" fmla="*/ 118829 h 230198"/>
                <a:gd name="connsiteX438" fmla="*/ 24680 w 355190"/>
                <a:gd name="connsiteY438" fmla="*/ 119851 h 230198"/>
                <a:gd name="connsiteX439" fmla="*/ 24340 w 355190"/>
                <a:gd name="connsiteY439" fmla="*/ 120759 h 230198"/>
                <a:gd name="connsiteX440" fmla="*/ 22751 w 355190"/>
                <a:gd name="connsiteY440" fmla="*/ 121278 h 230198"/>
                <a:gd name="connsiteX441" fmla="*/ 22119 w 355190"/>
                <a:gd name="connsiteY441" fmla="*/ 122526 h 230198"/>
                <a:gd name="connsiteX442" fmla="*/ 17805 w 355190"/>
                <a:gd name="connsiteY442" fmla="*/ 122705 h 230198"/>
                <a:gd name="connsiteX443" fmla="*/ 14221 w 355190"/>
                <a:gd name="connsiteY443" fmla="*/ 122186 h 230198"/>
                <a:gd name="connsiteX444" fmla="*/ 8870 w 355190"/>
                <a:gd name="connsiteY444" fmla="*/ 121667 h 230198"/>
                <a:gd name="connsiteX445" fmla="*/ 4719 w 355190"/>
                <a:gd name="connsiteY445" fmla="*/ 121732 h 230198"/>
                <a:gd name="connsiteX446" fmla="*/ 0 w 355190"/>
                <a:gd name="connsiteY446" fmla="*/ 122024 h 230198"/>
                <a:gd name="connsiteX447" fmla="*/ 114 w 355190"/>
                <a:gd name="connsiteY447" fmla="*/ 120888 h 230198"/>
                <a:gd name="connsiteX448" fmla="*/ 227 w 355190"/>
                <a:gd name="connsiteY448" fmla="*/ 112018 h 230198"/>
                <a:gd name="connsiteX449" fmla="*/ 227 w 355190"/>
                <a:gd name="connsiteY449" fmla="*/ 21405 h 230198"/>
                <a:gd name="connsiteX450" fmla="*/ 681 w 355190"/>
                <a:gd name="connsiteY450" fmla="*/ 17205 h 230198"/>
                <a:gd name="connsiteX451" fmla="*/ 1362 w 355190"/>
                <a:gd name="connsiteY451" fmla="*/ 15616 h 230198"/>
                <a:gd name="connsiteX452" fmla="*/ 10913 w 355190"/>
                <a:gd name="connsiteY452" fmla="*/ 13232 h 230198"/>
                <a:gd name="connsiteX453" fmla="*/ 17513 w 355190"/>
                <a:gd name="connsiteY453" fmla="*/ 11075 h 230198"/>
                <a:gd name="connsiteX454" fmla="*/ 23545 w 355190"/>
                <a:gd name="connsiteY454" fmla="*/ 9259 h 230198"/>
                <a:gd name="connsiteX455" fmla="*/ 32188 w 355190"/>
                <a:gd name="connsiteY455" fmla="*/ 6648 h 230198"/>
                <a:gd name="connsiteX456" fmla="*/ 45939 w 355190"/>
                <a:gd name="connsiteY456" fmla="*/ 2789 h 230198"/>
                <a:gd name="connsiteX457" fmla="*/ 53836 w 355190"/>
                <a:gd name="connsiteY457" fmla="*/ 0 h 230198"/>
                <a:gd name="connsiteX458" fmla="*/ 88457 w 355190"/>
                <a:gd name="connsiteY458" fmla="*/ 21551 h 230198"/>
                <a:gd name="connsiteX459" fmla="*/ 90614 w 355190"/>
                <a:gd name="connsiteY459" fmla="*/ 23367 h 230198"/>
                <a:gd name="connsiteX460" fmla="*/ 96306 w 355190"/>
                <a:gd name="connsiteY460" fmla="*/ 27567 h 230198"/>
                <a:gd name="connsiteX461" fmla="*/ 100051 w 355190"/>
                <a:gd name="connsiteY461" fmla="*/ 31199 h 230198"/>
                <a:gd name="connsiteX462" fmla="*/ 105159 w 355190"/>
                <a:gd name="connsiteY462" fmla="*/ 34718 h 230198"/>
                <a:gd name="connsiteX463" fmla="*/ 106408 w 355190"/>
                <a:gd name="connsiteY463" fmla="*/ 39826 h 230198"/>
                <a:gd name="connsiteX464" fmla="*/ 107883 w 355190"/>
                <a:gd name="connsiteY464" fmla="*/ 41301 h 230198"/>
                <a:gd name="connsiteX465" fmla="*/ 113689 w 355190"/>
                <a:gd name="connsiteY465" fmla="*/ 47788 h 230198"/>
                <a:gd name="connsiteX466" fmla="*/ 118797 w 355190"/>
                <a:gd name="connsiteY466" fmla="*/ 53820 h 230198"/>
                <a:gd name="connsiteX467" fmla="*/ 123791 w 355190"/>
                <a:gd name="connsiteY467" fmla="*/ 60420 h 230198"/>
                <a:gd name="connsiteX468" fmla="*/ 126629 w 355190"/>
                <a:gd name="connsiteY468" fmla="*/ 60647 h 230198"/>
                <a:gd name="connsiteX469" fmla="*/ 131283 w 355190"/>
                <a:gd name="connsiteY469" fmla="*/ 59966 h 230198"/>
                <a:gd name="connsiteX470" fmla="*/ 137996 w 355190"/>
                <a:gd name="connsiteY470" fmla="*/ 59058 h 230198"/>
                <a:gd name="connsiteX471" fmla="*/ 142196 w 355190"/>
                <a:gd name="connsiteY471" fmla="*/ 58490 h 230198"/>
                <a:gd name="connsiteX472" fmla="*/ 147077 w 355190"/>
                <a:gd name="connsiteY472" fmla="*/ 57128 h 230198"/>
                <a:gd name="connsiteX473" fmla="*/ 150823 w 355190"/>
                <a:gd name="connsiteY473" fmla="*/ 56334 h 230198"/>
                <a:gd name="connsiteX474" fmla="*/ 156628 w 355190"/>
                <a:gd name="connsiteY474" fmla="*/ 55766 h 230198"/>
                <a:gd name="connsiteX475" fmla="*/ 162093 w 355190"/>
                <a:gd name="connsiteY475" fmla="*/ 56220 h 230198"/>
                <a:gd name="connsiteX476" fmla="*/ 165044 w 355190"/>
                <a:gd name="connsiteY476" fmla="*/ 56447 h 230198"/>
                <a:gd name="connsiteX477" fmla="*/ 168676 w 355190"/>
                <a:gd name="connsiteY477" fmla="*/ 57128 h 230198"/>
                <a:gd name="connsiteX478" fmla="*/ 172649 w 355190"/>
                <a:gd name="connsiteY478" fmla="*/ 57242 h 230198"/>
                <a:gd name="connsiteX479" fmla="*/ 178000 w 355190"/>
                <a:gd name="connsiteY479" fmla="*/ 57355 h 230198"/>
                <a:gd name="connsiteX480" fmla="*/ 179590 w 355190"/>
                <a:gd name="connsiteY480" fmla="*/ 56560 h 230198"/>
                <a:gd name="connsiteX481" fmla="*/ 182655 w 355190"/>
                <a:gd name="connsiteY481" fmla="*/ 54971 h 230198"/>
                <a:gd name="connsiteX482" fmla="*/ 185265 w 355190"/>
                <a:gd name="connsiteY482" fmla="*/ 53382 h 230198"/>
                <a:gd name="connsiteX483" fmla="*/ 186627 w 355190"/>
                <a:gd name="connsiteY483" fmla="*/ 54177 h 230198"/>
                <a:gd name="connsiteX484" fmla="*/ 189125 w 355190"/>
                <a:gd name="connsiteY484" fmla="*/ 59171 h 230198"/>
                <a:gd name="connsiteX485" fmla="*/ 192189 w 355190"/>
                <a:gd name="connsiteY485" fmla="*/ 61782 h 230198"/>
                <a:gd name="connsiteX486" fmla="*/ 196730 w 355190"/>
                <a:gd name="connsiteY486" fmla="*/ 64166 h 230198"/>
                <a:gd name="connsiteX487" fmla="*/ 198432 w 355190"/>
                <a:gd name="connsiteY487" fmla="*/ 67117 h 230198"/>
                <a:gd name="connsiteX488" fmla="*/ 199454 w 355190"/>
                <a:gd name="connsiteY488" fmla="*/ 70522 h 230198"/>
                <a:gd name="connsiteX489" fmla="*/ 201951 w 355190"/>
                <a:gd name="connsiteY489" fmla="*/ 76214 h 230198"/>
                <a:gd name="connsiteX490" fmla="*/ 203881 w 355190"/>
                <a:gd name="connsiteY490" fmla="*/ 77803 h 230198"/>
                <a:gd name="connsiteX491" fmla="*/ 205697 w 355190"/>
                <a:gd name="connsiteY491" fmla="*/ 77690 h 230198"/>
                <a:gd name="connsiteX492" fmla="*/ 208308 w 355190"/>
                <a:gd name="connsiteY492" fmla="*/ 76555 h 230198"/>
                <a:gd name="connsiteX493" fmla="*/ 209556 w 355190"/>
                <a:gd name="connsiteY493" fmla="*/ 77463 h 230198"/>
                <a:gd name="connsiteX494" fmla="*/ 209783 w 355190"/>
                <a:gd name="connsiteY494" fmla="*/ 81322 h 230198"/>
                <a:gd name="connsiteX495" fmla="*/ 209670 w 355190"/>
                <a:gd name="connsiteY495" fmla="*/ 85749 h 230198"/>
                <a:gd name="connsiteX496" fmla="*/ 209329 w 355190"/>
                <a:gd name="connsiteY496" fmla="*/ 90987 h 230198"/>
                <a:gd name="connsiteX497" fmla="*/ 206605 w 355190"/>
                <a:gd name="connsiteY497" fmla="*/ 93938 h 230198"/>
                <a:gd name="connsiteX498" fmla="*/ 207400 w 355190"/>
                <a:gd name="connsiteY498" fmla="*/ 96435 h 230198"/>
                <a:gd name="connsiteX499" fmla="*/ 207400 w 355190"/>
                <a:gd name="connsiteY499" fmla="*/ 102467 h 230198"/>
                <a:gd name="connsiteX500" fmla="*/ 208421 w 355190"/>
                <a:gd name="connsiteY500" fmla="*/ 103489 h 230198"/>
                <a:gd name="connsiteX501" fmla="*/ 211259 w 355190"/>
                <a:gd name="connsiteY501" fmla="*/ 104056 h 230198"/>
                <a:gd name="connsiteX502" fmla="*/ 215799 w 355190"/>
                <a:gd name="connsiteY502" fmla="*/ 105305 h 230198"/>
                <a:gd name="connsiteX503" fmla="*/ 217956 w 355190"/>
                <a:gd name="connsiteY503" fmla="*/ 106667 h 230198"/>
                <a:gd name="connsiteX504" fmla="*/ 218864 w 355190"/>
                <a:gd name="connsiteY504" fmla="*/ 110299 h 230198"/>
                <a:gd name="connsiteX505" fmla="*/ 219545 w 355190"/>
                <a:gd name="connsiteY505" fmla="*/ 114159 h 230198"/>
                <a:gd name="connsiteX506" fmla="*/ 220226 w 355190"/>
                <a:gd name="connsiteY506" fmla="*/ 120986 h 230198"/>
                <a:gd name="connsiteX507" fmla="*/ 221702 w 355190"/>
                <a:gd name="connsiteY507" fmla="*/ 124051 h 230198"/>
                <a:gd name="connsiteX508" fmla="*/ 223859 w 355190"/>
                <a:gd name="connsiteY508" fmla="*/ 124845 h 230198"/>
                <a:gd name="connsiteX509" fmla="*/ 228285 w 355190"/>
                <a:gd name="connsiteY509" fmla="*/ 124845 h 230198"/>
                <a:gd name="connsiteX510" fmla="*/ 234885 w 355190"/>
                <a:gd name="connsiteY510" fmla="*/ 125072 h 230198"/>
                <a:gd name="connsiteX511" fmla="*/ 237723 w 355190"/>
                <a:gd name="connsiteY511" fmla="*/ 124277 h 230198"/>
                <a:gd name="connsiteX512" fmla="*/ 239993 w 355190"/>
                <a:gd name="connsiteY512" fmla="*/ 123596 h 230198"/>
                <a:gd name="connsiteX513" fmla="*/ 243853 w 355190"/>
                <a:gd name="connsiteY513" fmla="*/ 123710 h 230198"/>
                <a:gd name="connsiteX514" fmla="*/ 246123 w 355190"/>
                <a:gd name="connsiteY514" fmla="*/ 124164 h 230198"/>
                <a:gd name="connsiteX515" fmla="*/ 247371 w 355190"/>
                <a:gd name="connsiteY515" fmla="*/ 125072 h 230198"/>
                <a:gd name="connsiteX516" fmla="*/ 248620 w 355190"/>
                <a:gd name="connsiteY516" fmla="*/ 126888 h 230198"/>
                <a:gd name="connsiteX517" fmla="*/ 249642 w 355190"/>
                <a:gd name="connsiteY517" fmla="*/ 127683 h 230198"/>
                <a:gd name="connsiteX518" fmla="*/ 249528 w 355190"/>
                <a:gd name="connsiteY518" fmla="*/ 128477 h 230198"/>
                <a:gd name="connsiteX519" fmla="*/ 248166 w 355190"/>
                <a:gd name="connsiteY519" fmla="*/ 129953 h 230198"/>
                <a:gd name="connsiteX520" fmla="*/ 247258 w 355190"/>
                <a:gd name="connsiteY520" fmla="*/ 131996 h 230198"/>
                <a:gd name="connsiteX521" fmla="*/ 247485 w 355190"/>
                <a:gd name="connsiteY521" fmla="*/ 133472 h 230198"/>
                <a:gd name="connsiteX522" fmla="*/ 249187 w 355190"/>
                <a:gd name="connsiteY522" fmla="*/ 134493 h 230198"/>
                <a:gd name="connsiteX523" fmla="*/ 252593 w 355190"/>
                <a:gd name="connsiteY523" fmla="*/ 136310 h 230198"/>
                <a:gd name="connsiteX524" fmla="*/ 254750 w 355190"/>
                <a:gd name="connsiteY524" fmla="*/ 138239 h 230198"/>
                <a:gd name="connsiteX525" fmla="*/ 256112 w 355190"/>
                <a:gd name="connsiteY525" fmla="*/ 139261 h 230198"/>
                <a:gd name="connsiteX526" fmla="*/ 258722 w 355190"/>
                <a:gd name="connsiteY526" fmla="*/ 139942 h 230198"/>
                <a:gd name="connsiteX527" fmla="*/ 260312 w 355190"/>
                <a:gd name="connsiteY527" fmla="*/ 138920 h 230198"/>
                <a:gd name="connsiteX528" fmla="*/ 260425 w 355190"/>
                <a:gd name="connsiteY528" fmla="*/ 136877 h 230198"/>
                <a:gd name="connsiteX529" fmla="*/ 260425 w 355190"/>
                <a:gd name="connsiteY529" fmla="*/ 134948 h 230198"/>
                <a:gd name="connsiteX530" fmla="*/ 260198 w 355190"/>
                <a:gd name="connsiteY530" fmla="*/ 133358 h 230198"/>
                <a:gd name="connsiteX531" fmla="*/ 258949 w 355190"/>
                <a:gd name="connsiteY531" fmla="*/ 131202 h 230198"/>
                <a:gd name="connsiteX532" fmla="*/ 259177 w 355190"/>
                <a:gd name="connsiteY532" fmla="*/ 129158 h 230198"/>
                <a:gd name="connsiteX533" fmla="*/ 262582 w 355190"/>
                <a:gd name="connsiteY533" fmla="*/ 129158 h 230198"/>
                <a:gd name="connsiteX534" fmla="*/ 263149 w 355190"/>
                <a:gd name="connsiteY534" fmla="*/ 126661 h 230198"/>
                <a:gd name="connsiteX535" fmla="*/ 265647 w 355190"/>
                <a:gd name="connsiteY535" fmla="*/ 125526 h 230198"/>
                <a:gd name="connsiteX536" fmla="*/ 267349 w 355190"/>
                <a:gd name="connsiteY536" fmla="*/ 124051 h 230198"/>
                <a:gd name="connsiteX537" fmla="*/ 268939 w 355190"/>
                <a:gd name="connsiteY537" fmla="*/ 123483 h 230198"/>
                <a:gd name="connsiteX538" fmla="*/ 270187 w 355190"/>
                <a:gd name="connsiteY538" fmla="*/ 122948 h 230198"/>
                <a:gd name="connsiteX539" fmla="*/ 270641 w 355190"/>
                <a:gd name="connsiteY539" fmla="*/ 120078 h 230198"/>
                <a:gd name="connsiteX540" fmla="*/ 271436 w 355190"/>
                <a:gd name="connsiteY540" fmla="*/ 119170 h 230198"/>
                <a:gd name="connsiteX541" fmla="*/ 273592 w 355190"/>
                <a:gd name="connsiteY541" fmla="*/ 118261 h 230198"/>
                <a:gd name="connsiteX542" fmla="*/ 275181 w 355190"/>
                <a:gd name="connsiteY542" fmla="*/ 117353 h 230198"/>
                <a:gd name="connsiteX543" fmla="*/ 278019 w 355190"/>
                <a:gd name="connsiteY543" fmla="*/ 116786 h 230198"/>
                <a:gd name="connsiteX544" fmla="*/ 279268 w 355190"/>
                <a:gd name="connsiteY544" fmla="*/ 114175 h 230198"/>
                <a:gd name="connsiteX545" fmla="*/ 283468 w 355190"/>
                <a:gd name="connsiteY545" fmla="*/ 111564 h 230198"/>
                <a:gd name="connsiteX546" fmla="*/ 286306 w 355190"/>
                <a:gd name="connsiteY546" fmla="*/ 110202 h 230198"/>
                <a:gd name="connsiteX547" fmla="*/ 290165 w 355190"/>
                <a:gd name="connsiteY547" fmla="*/ 108159 h 230198"/>
                <a:gd name="connsiteX548" fmla="*/ 294024 w 355190"/>
                <a:gd name="connsiteY548" fmla="*/ 106116 h 230198"/>
                <a:gd name="connsiteX549" fmla="*/ 295954 w 355190"/>
                <a:gd name="connsiteY549" fmla="*/ 103846 h 230198"/>
                <a:gd name="connsiteX550" fmla="*/ 296181 w 355190"/>
                <a:gd name="connsiteY550" fmla="*/ 102143 h 230198"/>
                <a:gd name="connsiteX551" fmla="*/ 297089 w 355190"/>
                <a:gd name="connsiteY551" fmla="*/ 99986 h 230198"/>
                <a:gd name="connsiteX552" fmla="*/ 298792 w 355190"/>
                <a:gd name="connsiteY552" fmla="*/ 98511 h 230198"/>
                <a:gd name="connsiteX553" fmla="*/ 300494 w 355190"/>
                <a:gd name="connsiteY553" fmla="*/ 99986 h 230198"/>
                <a:gd name="connsiteX554" fmla="*/ 302310 w 355190"/>
                <a:gd name="connsiteY554" fmla="*/ 100894 h 230198"/>
                <a:gd name="connsiteX555" fmla="*/ 303559 w 355190"/>
                <a:gd name="connsiteY555" fmla="*/ 99646 h 230198"/>
                <a:gd name="connsiteX556" fmla="*/ 303899 w 355190"/>
                <a:gd name="connsiteY556" fmla="*/ 98738 h 230198"/>
                <a:gd name="connsiteX557" fmla="*/ 305035 w 355190"/>
                <a:gd name="connsiteY557" fmla="*/ 97148 h 230198"/>
                <a:gd name="connsiteX558" fmla="*/ 307305 w 355190"/>
                <a:gd name="connsiteY558" fmla="*/ 95105 h 2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Lst>
              <a:rect l="l" t="t" r="r" b="b"/>
              <a:pathLst>
                <a:path w="355190" h="230198">
                  <a:moveTo>
                    <a:pt x="307694" y="94797"/>
                  </a:moveTo>
                  <a:lnTo>
                    <a:pt x="309234" y="94797"/>
                  </a:lnTo>
                  <a:lnTo>
                    <a:pt x="310143" y="94051"/>
                  </a:lnTo>
                  <a:lnTo>
                    <a:pt x="311391" y="93484"/>
                  </a:lnTo>
                  <a:lnTo>
                    <a:pt x="313159" y="93938"/>
                  </a:lnTo>
                  <a:lnTo>
                    <a:pt x="313272" y="94797"/>
                  </a:lnTo>
                  <a:lnTo>
                    <a:pt x="314521" y="94797"/>
                  </a:lnTo>
                  <a:lnTo>
                    <a:pt x="315267" y="95770"/>
                  </a:lnTo>
                  <a:lnTo>
                    <a:pt x="314521" y="97473"/>
                  </a:lnTo>
                  <a:cubicBezTo>
                    <a:pt x="314521" y="97473"/>
                    <a:pt x="313499" y="98495"/>
                    <a:pt x="313321" y="98608"/>
                  </a:cubicBezTo>
                  <a:cubicBezTo>
                    <a:pt x="313143" y="98721"/>
                    <a:pt x="311845" y="99857"/>
                    <a:pt x="311845" y="99857"/>
                  </a:cubicBezTo>
                  <a:lnTo>
                    <a:pt x="310872" y="100375"/>
                  </a:lnTo>
                  <a:cubicBezTo>
                    <a:pt x="310872" y="100375"/>
                    <a:pt x="309283" y="100489"/>
                    <a:pt x="308991" y="100375"/>
                  </a:cubicBezTo>
                  <a:cubicBezTo>
                    <a:pt x="308700" y="100262"/>
                    <a:pt x="307856" y="100424"/>
                    <a:pt x="307678" y="100667"/>
                  </a:cubicBezTo>
                  <a:cubicBezTo>
                    <a:pt x="307500" y="100894"/>
                    <a:pt x="306818" y="102597"/>
                    <a:pt x="306818" y="102597"/>
                  </a:cubicBezTo>
                  <a:lnTo>
                    <a:pt x="306818" y="103278"/>
                  </a:lnTo>
                  <a:lnTo>
                    <a:pt x="305391" y="103911"/>
                  </a:lnTo>
                  <a:lnTo>
                    <a:pt x="303916" y="104883"/>
                  </a:lnTo>
                  <a:lnTo>
                    <a:pt x="302262" y="106424"/>
                  </a:lnTo>
                  <a:lnTo>
                    <a:pt x="300494" y="107964"/>
                  </a:lnTo>
                  <a:lnTo>
                    <a:pt x="299813" y="109213"/>
                  </a:lnTo>
                  <a:lnTo>
                    <a:pt x="298565" y="110072"/>
                  </a:lnTo>
                  <a:lnTo>
                    <a:pt x="297316" y="111208"/>
                  </a:lnTo>
                  <a:lnTo>
                    <a:pt x="295386" y="112635"/>
                  </a:lnTo>
                  <a:lnTo>
                    <a:pt x="294592" y="113429"/>
                  </a:lnTo>
                  <a:lnTo>
                    <a:pt x="293911" y="115537"/>
                  </a:lnTo>
                  <a:lnTo>
                    <a:pt x="297316" y="116510"/>
                  </a:lnTo>
                  <a:lnTo>
                    <a:pt x="298743" y="117597"/>
                  </a:lnTo>
                  <a:lnTo>
                    <a:pt x="299035" y="118845"/>
                  </a:lnTo>
                  <a:lnTo>
                    <a:pt x="299830" y="119753"/>
                  </a:lnTo>
                  <a:cubicBezTo>
                    <a:pt x="299830" y="119753"/>
                    <a:pt x="300462" y="119526"/>
                    <a:pt x="300624" y="119413"/>
                  </a:cubicBezTo>
                  <a:cubicBezTo>
                    <a:pt x="300802" y="119299"/>
                    <a:pt x="301419" y="118051"/>
                    <a:pt x="301419" y="118051"/>
                  </a:cubicBezTo>
                  <a:lnTo>
                    <a:pt x="302165" y="117256"/>
                  </a:lnTo>
                  <a:lnTo>
                    <a:pt x="303867" y="116916"/>
                  </a:lnTo>
                  <a:lnTo>
                    <a:pt x="305343" y="117597"/>
                  </a:lnTo>
                  <a:lnTo>
                    <a:pt x="305911" y="118910"/>
                  </a:lnTo>
                  <a:lnTo>
                    <a:pt x="306202" y="120386"/>
                  </a:lnTo>
                  <a:lnTo>
                    <a:pt x="306883" y="121975"/>
                  </a:lnTo>
                  <a:lnTo>
                    <a:pt x="307629" y="122737"/>
                  </a:lnTo>
                  <a:lnTo>
                    <a:pt x="308716" y="123224"/>
                  </a:lnTo>
                  <a:lnTo>
                    <a:pt x="311278" y="123224"/>
                  </a:lnTo>
                  <a:cubicBezTo>
                    <a:pt x="311278" y="123224"/>
                    <a:pt x="312980" y="123337"/>
                    <a:pt x="313208" y="123224"/>
                  </a:cubicBezTo>
                  <a:cubicBezTo>
                    <a:pt x="313434" y="123110"/>
                    <a:pt x="315088" y="124132"/>
                    <a:pt x="315088" y="124132"/>
                  </a:cubicBezTo>
                  <a:lnTo>
                    <a:pt x="315494" y="124472"/>
                  </a:lnTo>
                  <a:lnTo>
                    <a:pt x="317375" y="124132"/>
                  </a:lnTo>
                  <a:lnTo>
                    <a:pt x="317942" y="123272"/>
                  </a:lnTo>
                  <a:lnTo>
                    <a:pt x="318623" y="120710"/>
                  </a:lnTo>
                  <a:lnTo>
                    <a:pt x="319483" y="120256"/>
                  </a:lnTo>
                  <a:lnTo>
                    <a:pt x="321251" y="120775"/>
                  </a:lnTo>
                  <a:lnTo>
                    <a:pt x="322337" y="119753"/>
                  </a:lnTo>
                  <a:lnTo>
                    <a:pt x="323537" y="118278"/>
                  </a:lnTo>
                  <a:lnTo>
                    <a:pt x="323877" y="115829"/>
                  </a:lnTo>
                  <a:cubicBezTo>
                    <a:pt x="323877" y="115829"/>
                    <a:pt x="324169" y="115197"/>
                    <a:pt x="324331" y="115197"/>
                  </a:cubicBezTo>
                  <a:cubicBezTo>
                    <a:pt x="324494" y="115197"/>
                    <a:pt x="325077" y="115537"/>
                    <a:pt x="325077" y="115537"/>
                  </a:cubicBezTo>
                  <a:lnTo>
                    <a:pt x="325483" y="116672"/>
                  </a:lnTo>
                  <a:lnTo>
                    <a:pt x="326845" y="117467"/>
                  </a:lnTo>
                  <a:lnTo>
                    <a:pt x="328207" y="118034"/>
                  </a:lnTo>
                  <a:lnTo>
                    <a:pt x="329066" y="119007"/>
                  </a:lnTo>
                  <a:lnTo>
                    <a:pt x="329018" y="120548"/>
                  </a:lnTo>
                  <a:lnTo>
                    <a:pt x="328904" y="122364"/>
                  </a:lnTo>
                  <a:lnTo>
                    <a:pt x="330558" y="123272"/>
                  </a:lnTo>
                  <a:lnTo>
                    <a:pt x="332261" y="123726"/>
                  </a:lnTo>
                  <a:lnTo>
                    <a:pt x="333120" y="124472"/>
                  </a:lnTo>
                  <a:lnTo>
                    <a:pt x="333347" y="125494"/>
                  </a:lnTo>
                  <a:lnTo>
                    <a:pt x="334093" y="126467"/>
                  </a:lnTo>
                  <a:lnTo>
                    <a:pt x="334158" y="127780"/>
                  </a:lnTo>
                  <a:cubicBezTo>
                    <a:pt x="334158" y="127780"/>
                    <a:pt x="334612" y="128526"/>
                    <a:pt x="334904" y="128753"/>
                  </a:cubicBezTo>
                  <a:cubicBezTo>
                    <a:pt x="335196" y="128980"/>
                    <a:pt x="336380" y="129434"/>
                    <a:pt x="336607" y="129499"/>
                  </a:cubicBezTo>
                  <a:cubicBezTo>
                    <a:pt x="336834" y="129564"/>
                    <a:pt x="338310" y="129791"/>
                    <a:pt x="338310" y="129791"/>
                  </a:cubicBezTo>
                  <a:lnTo>
                    <a:pt x="339510" y="129791"/>
                  </a:lnTo>
                  <a:lnTo>
                    <a:pt x="341099" y="130699"/>
                  </a:lnTo>
                  <a:lnTo>
                    <a:pt x="341617" y="131721"/>
                  </a:lnTo>
                  <a:lnTo>
                    <a:pt x="342250" y="132856"/>
                  </a:lnTo>
                  <a:lnTo>
                    <a:pt x="343336" y="133715"/>
                  </a:lnTo>
                  <a:lnTo>
                    <a:pt x="345558" y="134623"/>
                  </a:lnTo>
                  <a:lnTo>
                    <a:pt x="346920" y="134283"/>
                  </a:lnTo>
                  <a:lnTo>
                    <a:pt x="348120" y="133877"/>
                  </a:lnTo>
                  <a:lnTo>
                    <a:pt x="349207" y="133650"/>
                  </a:lnTo>
                  <a:lnTo>
                    <a:pt x="350114" y="132742"/>
                  </a:lnTo>
                  <a:lnTo>
                    <a:pt x="350568" y="132288"/>
                  </a:lnTo>
                  <a:lnTo>
                    <a:pt x="351768" y="132742"/>
                  </a:lnTo>
                  <a:cubicBezTo>
                    <a:pt x="351768" y="132742"/>
                    <a:pt x="351996" y="133196"/>
                    <a:pt x="352060" y="133423"/>
                  </a:cubicBezTo>
                  <a:cubicBezTo>
                    <a:pt x="352125" y="133650"/>
                    <a:pt x="353196" y="134056"/>
                    <a:pt x="353196" y="134056"/>
                  </a:cubicBezTo>
                  <a:lnTo>
                    <a:pt x="353828" y="134623"/>
                  </a:lnTo>
                  <a:lnTo>
                    <a:pt x="354850" y="135645"/>
                  </a:lnTo>
                  <a:lnTo>
                    <a:pt x="355190" y="137120"/>
                  </a:lnTo>
                  <a:lnTo>
                    <a:pt x="353876" y="138142"/>
                  </a:lnTo>
                  <a:lnTo>
                    <a:pt x="351996" y="137737"/>
                  </a:lnTo>
                  <a:lnTo>
                    <a:pt x="350747" y="137445"/>
                  </a:lnTo>
                  <a:lnTo>
                    <a:pt x="349207" y="137737"/>
                  </a:lnTo>
                  <a:lnTo>
                    <a:pt x="346644" y="138142"/>
                  </a:lnTo>
                  <a:lnTo>
                    <a:pt x="346190" y="139342"/>
                  </a:lnTo>
                  <a:cubicBezTo>
                    <a:pt x="346190" y="139342"/>
                    <a:pt x="347098" y="140250"/>
                    <a:pt x="347098" y="140477"/>
                  </a:cubicBezTo>
                  <a:cubicBezTo>
                    <a:pt x="347098" y="140704"/>
                    <a:pt x="347098" y="140996"/>
                    <a:pt x="346758" y="140996"/>
                  </a:cubicBezTo>
                  <a:lnTo>
                    <a:pt x="344536" y="140996"/>
                  </a:lnTo>
                  <a:lnTo>
                    <a:pt x="344487" y="142699"/>
                  </a:lnTo>
                  <a:cubicBezTo>
                    <a:pt x="344487" y="142699"/>
                    <a:pt x="343401" y="143218"/>
                    <a:pt x="343239" y="143218"/>
                  </a:cubicBezTo>
                  <a:cubicBezTo>
                    <a:pt x="343077" y="143218"/>
                    <a:pt x="341812" y="142018"/>
                    <a:pt x="341812" y="142018"/>
                  </a:cubicBezTo>
                  <a:lnTo>
                    <a:pt x="340726" y="141677"/>
                  </a:lnTo>
                  <a:lnTo>
                    <a:pt x="339250" y="140136"/>
                  </a:lnTo>
                  <a:lnTo>
                    <a:pt x="338228" y="139796"/>
                  </a:lnTo>
                  <a:lnTo>
                    <a:pt x="337823" y="141045"/>
                  </a:lnTo>
                  <a:lnTo>
                    <a:pt x="339185" y="141839"/>
                  </a:lnTo>
                  <a:lnTo>
                    <a:pt x="339753" y="142699"/>
                  </a:lnTo>
                  <a:lnTo>
                    <a:pt x="339753" y="144012"/>
                  </a:lnTo>
                  <a:lnTo>
                    <a:pt x="339185" y="144645"/>
                  </a:lnTo>
                  <a:lnTo>
                    <a:pt x="337255" y="144645"/>
                  </a:lnTo>
                  <a:lnTo>
                    <a:pt x="336055" y="143396"/>
                  </a:lnTo>
                  <a:lnTo>
                    <a:pt x="334920" y="143282"/>
                  </a:lnTo>
                  <a:lnTo>
                    <a:pt x="334239" y="144255"/>
                  </a:lnTo>
                  <a:lnTo>
                    <a:pt x="334466" y="145569"/>
                  </a:lnTo>
                  <a:lnTo>
                    <a:pt x="333445" y="145861"/>
                  </a:lnTo>
                  <a:cubicBezTo>
                    <a:pt x="333445" y="145861"/>
                    <a:pt x="332877" y="145180"/>
                    <a:pt x="332699" y="145115"/>
                  </a:cubicBezTo>
                  <a:cubicBezTo>
                    <a:pt x="332520" y="145066"/>
                    <a:pt x="331612" y="145115"/>
                    <a:pt x="331612" y="145115"/>
                  </a:cubicBezTo>
                  <a:lnTo>
                    <a:pt x="330818" y="145861"/>
                  </a:lnTo>
                  <a:lnTo>
                    <a:pt x="331337" y="147677"/>
                  </a:lnTo>
                  <a:cubicBezTo>
                    <a:pt x="331337" y="147677"/>
                    <a:pt x="330655" y="148763"/>
                    <a:pt x="330591" y="148925"/>
                  </a:cubicBezTo>
                  <a:cubicBezTo>
                    <a:pt x="330526" y="149104"/>
                    <a:pt x="329164" y="150239"/>
                    <a:pt x="329164" y="150239"/>
                  </a:cubicBezTo>
                  <a:lnTo>
                    <a:pt x="327737" y="150239"/>
                  </a:lnTo>
                  <a:cubicBezTo>
                    <a:pt x="327737" y="150239"/>
                    <a:pt x="327510" y="150985"/>
                    <a:pt x="327283" y="151033"/>
                  </a:cubicBezTo>
                  <a:cubicBezTo>
                    <a:pt x="327056" y="151098"/>
                    <a:pt x="325175" y="151033"/>
                    <a:pt x="325175" y="151033"/>
                  </a:cubicBezTo>
                  <a:lnTo>
                    <a:pt x="324834" y="149671"/>
                  </a:lnTo>
                  <a:lnTo>
                    <a:pt x="323699" y="149380"/>
                  </a:lnTo>
                  <a:cubicBezTo>
                    <a:pt x="323699" y="149380"/>
                    <a:pt x="323245" y="150352"/>
                    <a:pt x="322840" y="150352"/>
                  </a:cubicBezTo>
                  <a:cubicBezTo>
                    <a:pt x="322434" y="150352"/>
                    <a:pt x="320732" y="150288"/>
                    <a:pt x="320732" y="150288"/>
                  </a:cubicBezTo>
                  <a:cubicBezTo>
                    <a:pt x="320732" y="150288"/>
                    <a:pt x="319256" y="148812"/>
                    <a:pt x="319078" y="148747"/>
                  </a:cubicBezTo>
                  <a:cubicBezTo>
                    <a:pt x="318899" y="148698"/>
                    <a:pt x="317034" y="148066"/>
                    <a:pt x="317034" y="148066"/>
                  </a:cubicBezTo>
                  <a:lnTo>
                    <a:pt x="315834" y="147774"/>
                  </a:lnTo>
                  <a:lnTo>
                    <a:pt x="311975" y="147774"/>
                  </a:lnTo>
                  <a:lnTo>
                    <a:pt x="310159" y="148682"/>
                  </a:lnTo>
                  <a:lnTo>
                    <a:pt x="309640" y="149590"/>
                  </a:lnTo>
                  <a:lnTo>
                    <a:pt x="309640" y="150677"/>
                  </a:lnTo>
                  <a:lnTo>
                    <a:pt x="309299" y="151536"/>
                  </a:lnTo>
                  <a:lnTo>
                    <a:pt x="308051" y="152217"/>
                  </a:lnTo>
                  <a:cubicBezTo>
                    <a:pt x="308051" y="152217"/>
                    <a:pt x="307191" y="152104"/>
                    <a:pt x="307191" y="151925"/>
                  </a:cubicBezTo>
                  <a:cubicBezTo>
                    <a:pt x="307191" y="151747"/>
                    <a:pt x="306737" y="150677"/>
                    <a:pt x="306737" y="150677"/>
                  </a:cubicBezTo>
                  <a:lnTo>
                    <a:pt x="305651" y="150677"/>
                  </a:lnTo>
                  <a:lnTo>
                    <a:pt x="304856" y="151244"/>
                  </a:lnTo>
                  <a:cubicBezTo>
                    <a:pt x="304856" y="151244"/>
                    <a:pt x="303608" y="150790"/>
                    <a:pt x="303381" y="150677"/>
                  </a:cubicBezTo>
                  <a:cubicBezTo>
                    <a:pt x="303154" y="150563"/>
                    <a:pt x="301954" y="149704"/>
                    <a:pt x="301954" y="149428"/>
                  </a:cubicBezTo>
                  <a:cubicBezTo>
                    <a:pt x="301954" y="149153"/>
                    <a:pt x="301775" y="148228"/>
                    <a:pt x="301775" y="148228"/>
                  </a:cubicBezTo>
                  <a:lnTo>
                    <a:pt x="301143" y="147369"/>
                  </a:lnTo>
                  <a:cubicBezTo>
                    <a:pt x="301143" y="147369"/>
                    <a:pt x="300462" y="147142"/>
                    <a:pt x="300283" y="147142"/>
                  </a:cubicBezTo>
                  <a:cubicBezTo>
                    <a:pt x="300105" y="147142"/>
                    <a:pt x="299083" y="146347"/>
                    <a:pt x="299083" y="146347"/>
                  </a:cubicBezTo>
                  <a:lnTo>
                    <a:pt x="298857" y="145552"/>
                  </a:lnTo>
                  <a:lnTo>
                    <a:pt x="298289" y="144077"/>
                  </a:lnTo>
                  <a:lnTo>
                    <a:pt x="298970" y="143104"/>
                  </a:lnTo>
                  <a:lnTo>
                    <a:pt x="300056" y="142018"/>
                  </a:lnTo>
                  <a:lnTo>
                    <a:pt x="301710" y="141563"/>
                  </a:lnTo>
                  <a:lnTo>
                    <a:pt x="302846" y="140364"/>
                  </a:lnTo>
                  <a:lnTo>
                    <a:pt x="304094" y="138596"/>
                  </a:lnTo>
                  <a:lnTo>
                    <a:pt x="304840" y="137007"/>
                  </a:lnTo>
                  <a:lnTo>
                    <a:pt x="304840" y="135012"/>
                  </a:lnTo>
                  <a:lnTo>
                    <a:pt x="304613" y="133472"/>
                  </a:lnTo>
                  <a:lnTo>
                    <a:pt x="303526" y="132564"/>
                  </a:lnTo>
                  <a:lnTo>
                    <a:pt x="302440" y="131477"/>
                  </a:lnTo>
                  <a:lnTo>
                    <a:pt x="301808" y="130277"/>
                  </a:lnTo>
                  <a:lnTo>
                    <a:pt x="301062" y="129304"/>
                  </a:lnTo>
                  <a:lnTo>
                    <a:pt x="299700" y="128056"/>
                  </a:lnTo>
                  <a:lnTo>
                    <a:pt x="297997" y="127537"/>
                  </a:lnTo>
                  <a:cubicBezTo>
                    <a:pt x="297997" y="127537"/>
                    <a:pt x="295954" y="128331"/>
                    <a:pt x="295727" y="128510"/>
                  </a:cubicBezTo>
                  <a:cubicBezTo>
                    <a:pt x="295500" y="128688"/>
                    <a:pt x="294478" y="130164"/>
                    <a:pt x="294478" y="130164"/>
                  </a:cubicBezTo>
                  <a:lnTo>
                    <a:pt x="293959" y="131931"/>
                  </a:lnTo>
                  <a:lnTo>
                    <a:pt x="293327" y="133066"/>
                  </a:lnTo>
                  <a:lnTo>
                    <a:pt x="291397" y="134834"/>
                  </a:lnTo>
                  <a:lnTo>
                    <a:pt x="290197" y="135580"/>
                  </a:lnTo>
                  <a:lnTo>
                    <a:pt x="288835" y="135872"/>
                  </a:lnTo>
                  <a:lnTo>
                    <a:pt x="287473" y="136050"/>
                  </a:lnTo>
                  <a:lnTo>
                    <a:pt x="286338" y="136618"/>
                  </a:lnTo>
                  <a:lnTo>
                    <a:pt x="285592" y="137299"/>
                  </a:lnTo>
                  <a:cubicBezTo>
                    <a:pt x="285592" y="137299"/>
                    <a:pt x="284684" y="137866"/>
                    <a:pt x="284505" y="137866"/>
                  </a:cubicBezTo>
                  <a:cubicBezTo>
                    <a:pt x="284327" y="137866"/>
                    <a:pt x="283144" y="138093"/>
                    <a:pt x="282916" y="137980"/>
                  </a:cubicBezTo>
                  <a:cubicBezTo>
                    <a:pt x="282689" y="137866"/>
                    <a:pt x="281668" y="137461"/>
                    <a:pt x="281489" y="137185"/>
                  </a:cubicBezTo>
                  <a:cubicBezTo>
                    <a:pt x="281311" y="136893"/>
                    <a:pt x="280176" y="135531"/>
                    <a:pt x="280176" y="135531"/>
                  </a:cubicBezTo>
                  <a:cubicBezTo>
                    <a:pt x="280176" y="135531"/>
                    <a:pt x="279544" y="134672"/>
                    <a:pt x="279268" y="134623"/>
                  </a:cubicBezTo>
                  <a:cubicBezTo>
                    <a:pt x="278976" y="134558"/>
                    <a:pt x="277679" y="134558"/>
                    <a:pt x="277679" y="134558"/>
                  </a:cubicBezTo>
                  <a:lnTo>
                    <a:pt x="275798" y="135012"/>
                  </a:lnTo>
                  <a:lnTo>
                    <a:pt x="274711" y="136780"/>
                  </a:lnTo>
                  <a:lnTo>
                    <a:pt x="274144" y="138661"/>
                  </a:lnTo>
                  <a:lnTo>
                    <a:pt x="274144" y="140088"/>
                  </a:lnTo>
                  <a:lnTo>
                    <a:pt x="275052" y="142245"/>
                  </a:lnTo>
                  <a:lnTo>
                    <a:pt x="275392" y="144174"/>
                  </a:lnTo>
                  <a:lnTo>
                    <a:pt x="275392" y="146217"/>
                  </a:lnTo>
                  <a:lnTo>
                    <a:pt x="274987" y="147466"/>
                  </a:lnTo>
                  <a:lnTo>
                    <a:pt x="274987" y="149282"/>
                  </a:lnTo>
                  <a:cubicBezTo>
                    <a:pt x="274987" y="149461"/>
                    <a:pt x="274127" y="150417"/>
                    <a:pt x="274127" y="150417"/>
                  </a:cubicBezTo>
                  <a:lnTo>
                    <a:pt x="272198" y="150644"/>
                  </a:lnTo>
                  <a:lnTo>
                    <a:pt x="268955" y="150352"/>
                  </a:lnTo>
                  <a:lnTo>
                    <a:pt x="266912" y="150644"/>
                  </a:lnTo>
                  <a:cubicBezTo>
                    <a:pt x="266912" y="150644"/>
                    <a:pt x="265663" y="150823"/>
                    <a:pt x="265371" y="151050"/>
                  </a:cubicBezTo>
                  <a:cubicBezTo>
                    <a:pt x="265079" y="151277"/>
                    <a:pt x="263263" y="152185"/>
                    <a:pt x="263263" y="152185"/>
                  </a:cubicBezTo>
                  <a:lnTo>
                    <a:pt x="262744" y="153206"/>
                  </a:lnTo>
                  <a:lnTo>
                    <a:pt x="265241" y="153206"/>
                  </a:lnTo>
                  <a:lnTo>
                    <a:pt x="266603" y="152412"/>
                  </a:lnTo>
                  <a:lnTo>
                    <a:pt x="268193" y="151893"/>
                  </a:lnTo>
                  <a:lnTo>
                    <a:pt x="269393" y="152233"/>
                  </a:lnTo>
                  <a:lnTo>
                    <a:pt x="269457" y="153596"/>
                  </a:lnTo>
                  <a:lnTo>
                    <a:pt x="268322" y="154001"/>
                  </a:lnTo>
                  <a:lnTo>
                    <a:pt x="266393" y="154001"/>
                  </a:lnTo>
                  <a:lnTo>
                    <a:pt x="266393" y="155250"/>
                  </a:lnTo>
                  <a:lnTo>
                    <a:pt x="267933" y="156158"/>
                  </a:lnTo>
                  <a:lnTo>
                    <a:pt x="267933" y="157698"/>
                  </a:lnTo>
                  <a:lnTo>
                    <a:pt x="267073" y="158444"/>
                  </a:lnTo>
                  <a:lnTo>
                    <a:pt x="265484" y="158039"/>
                  </a:lnTo>
                  <a:lnTo>
                    <a:pt x="264738" y="159125"/>
                  </a:lnTo>
                  <a:lnTo>
                    <a:pt x="264674" y="159871"/>
                  </a:lnTo>
                  <a:lnTo>
                    <a:pt x="263701" y="160277"/>
                  </a:lnTo>
                  <a:lnTo>
                    <a:pt x="262728" y="160277"/>
                  </a:lnTo>
                  <a:lnTo>
                    <a:pt x="261593" y="160844"/>
                  </a:lnTo>
                  <a:lnTo>
                    <a:pt x="261252" y="162044"/>
                  </a:lnTo>
                  <a:lnTo>
                    <a:pt x="261252" y="165676"/>
                  </a:lnTo>
                  <a:lnTo>
                    <a:pt x="260733" y="166876"/>
                  </a:lnTo>
                  <a:lnTo>
                    <a:pt x="259874" y="167736"/>
                  </a:lnTo>
                  <a:lnTo>
                    <a:pt x="258966" y="168482"/>
                  </a:lnTo>
                  <a:lnTo>
                    <a:pt x="257766" y="168887"/>
                  </a:lnTo>
                  <a:lnTo>
                    <a:pt x="254701" y="168887"/>
                  </a:lnTo>
                  <a:lnTo>
                    <a:pt x="251409" y="168255"/>
                  </a:lnTo>
                  <a:lnTo>
                    <a:pt x="250161" y="168206"/>
                  </a:lnTo>
                  <a:lnTo>
                    <a:pt x="248685" y="167638"/>
                  </a:lnTo>
                  <a:lnTo>
                    <a:pt x="247031" y="167071"/>
                  </a:lnTo>
                  <a:lnTo>
                    <a:pt x="244582" y="166390"/>
                  </a:lnTo>
                  <a:lnTo>
                    <a:pt x="242701" y="166212"/>
                  </a:lnTo>
                  <a:lnTo>
                    <a:pt x="241566" y="166163"/>
                  </a:lnTo>
                  <a:lnTo>
                    <a:pt x="240091" y="166163"/>
                  </a:lnTo>
                  <a:lnTo>
                    <a:pt x="238891" y="166844"/>
                  </a:lnTo>
                  <a:lnTo>
                    <a:pt x="237918" y="167752"/>
                  </a:lnTo>
                  <a:lnTo>
                    <a:pt x="236896" y="168206"/>
                  </a:lnTo>
                  <a:lnTo>
                    <a:pt x="236604" y="169519"/>
                  </a:lnTo>
                  <a:lnTo>
                    <a:pt x="236896" y="170719"/>
                  </a:lnTo>
                  <a:lnTo>
                    <a:pt x="237463" y="171968"/>
                  </a:lnTo>
                  <a:lnTo>
                    <a:pt x="237463" y="173103"/>
                  </a:lnTo>
                  <a:cubicBezTo>
                    <a:pt x="237463" y="173282"/>
                    <a:pt x="237237" y="174238"/>
                    <a:pt x="237237" y="174238"/>
                  </a:cubicBezTo>
                  <a:lnTo>
                    <a:pt x="236604" y="174984"/>
                  </a:lnTo>
                  <a:lnTo>
                    <a:pt x="235696" y="174984"/>
                  </a:lnTo>
                  <a:lnTo>
                    <a:pt x="235177" y="175892"/>
                  </a:lnTo>
                  <a:lnTo>
                    <a:pt x="235177" y="177773"/>
                  </a:lnTo>
                  <a:lnTo>
                    <a:pt x="236653" y="178065"/>
                  </a:lnTo>
                  <a:lnTo>
                    <a:pt x="238534" y="178065"/>
                  </a:lnTo>
                  <a:lnTo>
                    <a:pt x="239896" y="178584"/>
                  </a:lnTo>
                  <a:lnTo>
                    <a:pt x="240755" y="179606"/>
                  </a:lnTo>
                  <a:lnTo>
                    <a:pt x="241388" y="180854"/>
                  </a:lnTo>
                  <a:lnTo>
                    <a:pt x="241728" y="182216"/>
                  </a:lnTo>
                  <a:lnTo>
                    <a:pt x="242701" y="182622"/>
                  </a:lnTo>
                  <a:lnTo>
                    <a:pt x="248442" y="182622"/>
                  </a:lnTo>
                  <a:lnTo>
                    <a:pt x="250323" y="183076"/>
                  </a:lnTo>
                  <a:lnTo>
                    <a:pt x="251231" y="183530"/>
                  </a:lnTo>
                  <a:lnTo>
                    <a:pt x="252366" y="184503"/>
                  </a:lnTo>
                  <a:lnTo>
                    <a:pt x="252933" y="185638"/>
                  </a:lnTo>
                  <a:lnTo>
                    <a:pt x="252479" y="186611"/>
                  </a:lnTo>
                  <a:lnTo>
                    <a:pt x="251231" y="187357"/>
                  </a:lnTo>
                  <a:lnTo>
                    <a:pt x="250485" y="188330"/>
                  </a:lnTo>
                  <a:lnTo>
                    <a:pt x="250890" y="189465"/>
                  </a:lnTo>
                  <a:lnTo>
                    <a:pt x="250712" y="190486"/>
                  </a:lnTo>
                  <a:lnTo>
                    <a:pt x="250193" y="191573"/>
                  </a:lnTo>
                  <a:lnTo>
                    <a:pt x="250014" y="193162"/>
                  </a:lnTo>
                  <a:lnTo>
                    <a:pt x="250014" y="195384"/>
                  </a:lnTo>
                  <a:lnTo>
                    <a:pt x="250533" y="196697"/>
                  </a:lnTo>
                  <a:lnTo>
                    <a:pt x="249966" y="197378"/>
                  </a:lnTo>
                  <a:lnTo>
                    <a:pt x="249917" y="198740"/>
                  </a:lnTo>
                  <a:lnTo>
                    <a:pt x="249512" y="200556"/>
                  </a:lnTo>
                  <a:lnTo>
                    <a:pt x="250031" y="201124"/>
                  </a:lnTo>
                  <a:lnTo>
                    <a:pt x="251231" y="201124"/>
                  </a:lnTo>
                  <a:lnTo>
                    <a:pt x="252658" y="199470"/>
                  </a:lnTo>
                  <a:lnTo>
                    <a:pt x="253679" y="199924"/>
                  </a:lnTo>
                  <a:lnTo>
                    <a:pt x="254474" y="201124"/>
                  </a:lnTo>
                  <a:lnTo>
                    <a:pt x="255106" y="202665"/>
                  </a:lnTo>
                  <a:lnTo>
                    <a:pt x="256420" y="203070"/>
                  </a:lnTo>
                  <a:lnTo>
                    <a:pt x="256874" y="204205"/>
                  </a:lnTo>
                  <a:lnTo>
                    <a:pt x="257506" y="205632"/>
                  </a:lnTo>
                  <a:lnTo>
                    <a:pt x="255009" y="211551"/>
                  </a:lnTo>
                  <a:lnTo>
                    <a:pt x="252674" y="211551"/>
                  </a:lnTo>
                  <a:lnTo>
                    <a:pt x="251588" y="211956"/>
                  </a:lnTo>
                  <a:lnTo>
                    <a:pt x="250728" y="213205"/>
                  </a:lnTo>
                  <a:lnTo>
                    <a:pt x="250841" y="214340"/>
                  </a:lnTo>
                  <a:lnTo>
                    <a:pt x="247890" y="218491"/>
                  </a:lnTo>
                  <a:lnTo>
                    <a:pt x="244825" y="223486"/>
                  </a:lnTo>
                  <a:lnTo>
                    <a:pt x="245004" y="229064"/>
                  </a:lnTo>
                  <a:lnTo>
                    <a:pt x="245004" y="230199"/>
                  </a:lnTo>
                  <a:lnTo>
                    <a:pt x="243123" y="229631"/>
                  </a:lnTo>
                  <a:lnTo>
                    <a:pt x="241420" y="229745"/>
                  </a:lnTo>
                  <a:lnTo>
                    <a:pt x="240172" y="229453"/>
                  </a:lnTo>
                  <a:lnTo>
                    <a:pt x="238972" y="229226"/>
                  </a:lnTo>
                  <a:lnTo>
                    <a:pt x="237723" y="229404"/>
                  </a:lnTo>
                  <a:lnTo>
                    <a:pt x="234934" y="229858"/>
                  </a:lnTo>
                  <a:lnTo>
                    <a:pt x="232712" y="228885"/>
                  </a:lnTo>
                  <a:lnTo>
                    <a:pt x="231739" y="227799"/>
                  </a:lnTo>
                  <a:lnTo>
                    <a:pt x="230377" y="226323"/>
                  </a:lnTo>
                  <a:lnTo>
                    <a:pt x="229129" y="225529"/>
                  </a:lnTo>
                  <a:lnTo>
                    <a:pt x="227312" y="224961"/>
                  </a:lnTo>
                  <a:cubicBezTo>
                    <a:pt x="227312" y="224961"/>
                    <a:pt x="223842" y="225075"/>
                    <a:pt x="223680" y="225075"/>
                  </a:cubicBezTo>
                  <a:cubicBezTo>
                    <a:pt x="223518" y="225075"/>
                    <a:pt x="217940" y="225253"/>
                    <a:pt x="217940" y="225253"/>
                  </a:cubicBezTo>
                  <a:lnTo>
                    <a:pt x="217940" y="224167"/>
                  </a:lnTo>
                  <a:lnTo>
                    <a:pt x="218913" y="223599"/>
                  </a:lnTo>
                  <a:lnTo>
                    <a:pt x="218735" y="222464"/>
                  </a:lnTo>
                  <a:lnTo>
                    <a:pt x="217940" y="221491"/>
                  </a:lnTo>
                  <a:lnTo>
                    <a:pt x="217940" y="217518"/>
                  </a:lnTo>
                  <a:cubicBezTo>
                    <a:pt x="217940" y="217518"/>
                    <a:pt x="217648" y="216318"/>
                    <a:pt x="217940" y="216156"/>
                  </a:cubicBezTo>
                  <a:cubicBezTo>
                    <a:pt x="218232" y="215978"/>
                    <a:pt x="219642" y="214113"/>
                    <a:pt x="219642" y="214113"/>
                  </a:cubicBezTo>
                  <a:cubicBezTo>
                    <a:pt x="219642" y="214113"/>
                    <a:pt x="220729" y="212751"/>
                    <a:pt x="220842" y="212524"/>
                  </a:cubicBezTo>
                  <a:cubicBezTo>
                    <a:pt x="220956" y="212297"/>
                    <a:pt x="220842" y="210983"/>
                    <a:pt x="220842" y="210983"/>
                  </a:cubicBezTo>
                  <a:cubicBezTo>
                    <a:pt x="220842" y="210983"/>
                    <a:pt x="220502" y="209443"/>
                    <a:pt x="220388" y="209216"/>
                  </a:cubicBezTo>
                  <a:cubicBezTo>
                    <a:pt x="220275" y="208989"/>
                    <a:pt x="219188" y="208129"/>
                    <a:pt x="219026" y="208129"/>
                  </a:cubicBezTo>
                  <a:cubicBezTo>
                    <a:pt x="218864" y="208129"/>
                    <a:pt x="217778" y="207448"/>
                    <a:pt x="217486" y="207448"/>
                  </a:cubicBezTo>
                  <a:cubicBezTo>
                    <a:pt x="217194" y="207448"/>
                    <a:pt x="215329" y="207335"/>
                    <a:pt x="215329" y="207335"/>
                  </a:cubicBezTo>
                  <a:lnTo>
                    <a:pt x="213561" y="205178"/>
                  </a:lnTo>
                  <a:lnTo>
                    <a:pt x="212086" y="204383"/>
                  </a:lnTo>
                  <a:lnTo>
                    <a:pt x="209524" y="203362"/>
                  </a:lnTo>
                  <a:lnTo>
                    <a:pt x="207140" y="202048"/>
                  </a:lnTo>
                  <a:cubicBezTo>
                    <a:pt x="207140" y="202048"/>
                    <a:pt x="205940" y="201708"/>
                    <a:pt x="205891" y="201708"/>
                  </a:cubicBezTo>
                  <a:lnTo>
                    <a:pt x="204530" y="201708"/>
                  </a:lnTo>
                  <a:lnTo>
                    <a:pt x="202876" y="202227"/>
                  </a:lnTo>
                  <a:lnTo>
                    <a:pt x="201335" y="202340"/>
                  </a:lnTo>
                  <a:cubicBezTo>
                    <a:pt x="201335" y="202340"/>
                    <a:pt x="199065" y="201254"/>
                    <a:pt x="198887" y="201140"/>
                  </a:cubicBezTo>
                  <a:cubicBezTo>
                    <a:pt x="198708" y="201027"/>
                    <a:pt x="195757" y="199664"/>
                    <a:pt x="195757" y="199664"/>
                  </a:cubicBezTo>
                  <a:lnTo>
                    <a:pt x="193259" y="198124"/>
                  </a:lnTo>
                  <a:lnTo>
                    <a:pt x="191443" y="197265"/>
                  </a:lnTo>
                  <a:cubicBezTo>
                    <a:pt x="191443" y="197265"/>
                    <a:pt x="189741" y="196065"/>
                    <a:pt x="189676" y="195903"/>
                  </a:cubicBezTo>
                  <a:cubicBezTo>
                    <a:pt x="189611" y="195724"/>
                    <a:pt x="188200" y="194427"/>
                    <a:pt x="188022" y="194313"/>
                  </a:cubicBezTo>
                  <a:cubicBezTo>
                    <a:pt x="187843" y="194200"/>
                    <a:pt x="185914" y="192886"/>
                    <a:pt x="185914" y="192886"/>
                  </a:cubicBezTo>
                  <a:lnTo>
                    <a:pt x="183124" y="192254"/>
                  </a:lnTo>
                  <a:lnTo>
                    <a:pt x="179152" y="189238"/>
                  </a:lnTo>
                  <a:lnTo>
                    <a:pt x="173347" y="184584"/>
                  </a:lnTo>
                  <a:lnTo>
                    <a:pt x="172146" y="183562"/>
                  </a:lnTo>
                  <a:cubicBezTo>
                    <a:pt x="172146" y="183562"/>
                    <a:pt x="171011" y="183222"/>
                    <a:pt x="170833" y="183222"/>
                  </a:cubicBezTo>
                  <a:cubicBezTo>
                    <a:pt x="170655" y="183222"/>
                    <a:pt x="169860" y="183270"/>
                    <a:pt x="169585" y="183400"/>
                  </a:cubicBezTo>
                  <a:cubicBezTo>
                    <a:pt x="169293" y="183514"/>
                    <a:pt x="167541" y="183400"/>
                    <a:pt x="167541" y="183400"/>
                  </a:cubicBezTo>
                  <a:cubicBezTo>
                    <a:pt x="167541" y="183400"/>
                    <a:pt x="166065" y="182606"/>
                    <a:pt x="165725" y="182492"/>
                  </a:cubicBezTo>
                  <a:cubicBezTo>
                    <a:pt x="165385" y="182379"/>
                    <a:pt x="164023" y="181470"/>
                    <a:pt x="163909" y="181292"/>
                  </a:cubicBezTo>
                  <a:cubicBezTo>
                    <a:pt x="163795" y="181114"/>
                    <a:pt x="162547" y="179703"/>
                    <a:pt x="162547" y="179703"/>
                  </a:cubicBezTo>
                  <a:lnTo>
                    <a:pt x="160325" y="177481"/>
                  </a:lnTo>
                  <a:lnTo>
                    <a:pt x="158282" y="175665"/>
                  </a:lnTo>
                  <a:lnTo>
                    <a:pt x="152363" y="170719"/>
                  </a:lnTo>
                  <a:lnTo>
                    <a:pt x="146671" y="166909"/>
                  </a:lnTo>
                  <a:lnTo>
                    <a:pt x="141790" y="164006"/>
                  </a:lnTo>
                  <a:lnTo>
                    <a:pt x="138045" y="161314"/>
                  </a:lnTo>
                  <a:lnTo>
                    <a:pt x="135710" y="156855"/>
                  </a:lnTo>
                  <a:lnTo>
                    <a:pt x="133148" y="150709"/>
                  </a:lnTo>
                  <a:lnTo>
                    <a:pt x="131266" y="145488"/>
                  </a:lnTo>
                  <a:lnTo>
                    <a:pt x="129159" y="141109"/>
                  </a:lnTo>
                  <a:lnTo>
                    <a:pt x="127456" y="137412"/>
                  </a:lnTo>
                  <a:lnTo>
                    <a:pt x="125980" y="133666"/>
                  </a:lnTo>
                  <a:lnTo>
                    <a:pt x="125980" y="130537"/>
                  </a:lnTo>
                  <a:lnTo>
                    <a:pt x="124894" y="128315"/>
                  </a:lnTo>
                  <a:cubicBezTo>
                    <a:pt x="124894" y="128315"/>
                    <a:pt x="123532" y="126661"/>
                    <a:pt x="123353" y="126613"/>
                  </a:cubicBezTo>
                  <a:cubicBezTo>
                    <a:pt x="123175" y="126548"/>
                    <a:pt x="121586" y="125477"/>
                    <a:pt x="121537" y="125299"/>
                  </a:cubicBezTo>
                  <a:cubicBezTo>
                    <a:pt x="121472" y="125121"/>
                    <a:pt x="120742" y="124164"/>
                    <a:pt x="120742" y="124164"/>
                  </a:cubicBezTo>
                  <a:lnTo>
                    <a:pt x="119040" y="123645"/>
                  </a:lnTo>
                  <a:lnTo>
                    <a:pt x="117451" y="122510"/>
                  </a:lnTo>
                  <a:lnTo>
                    <a:pt x="115910" y="121375"/>
                  </a:lnTo>
                  <a:lnTo>
                    <a:pt x="113186" y="122121"/>
                  </a:lnTo>
                  <a:lnTo>
                    <a:pt x="111937" y="124164"/>
                  </a:lnTo>
                  <a:lnTo>
                    <a:pt x="110689" y="124959"/>
                  </a:lnTo>
                  <a:lnTo>
                    <a:pt x="108078" y="124796"/>
                  </a:lnTo>
                  <a:lnTo>
                    <a:pt x="105354" y="124504"/>
                  </a:lnTo>
                  <a:lnTo>
                    <a:pt x="103311" y="122883"/>
                  </a:lnTo>
                  <a:cubicBezTo>
                    <a:pt x="103311" y="122883"/>
                    <a:pt x="100927" y="122510"/>
                    <a:pt x="100700" y="122624"/>
                  </a:cubicBezTo>
                  <a:cubicBezTo>
                    <a:pt x="100473" y="122737"/>
                    <a:pt x="98884" y="123142"/>
                    <a:pt x="98884" y="123142"/>
                  </a:cubicBezTo>
                  <a:lnTo>
                    <a:pt x="96662" y="123369"/>
                  </a:lnTo>
                  <a:lnTo>
                    <a:pt x="93711" y="123434"/>
                  </a:lnTo>
                  <a:lnTo>
                    <a:pt x="91943" y="123207"/>
                  </a:lnTo>
                  <a:lnTo>
                    <a:pt x="87744" y="119851"/>
                  </a:lnTo>
                  <a:lnTo>
                    <a:pt x="84500" y="117629"/>
                  </a:lnTo>
                  <a:lnTo>
                    <a:pt x="84208" y="115132"/>
                  </a:lnTo>
                  <a:lnTo>
                    <a:pt x="85911" y="113997"/>
                  </a:lnTo>
                  <a:lnTo>
                    <a:pt x="86544" y="112002"/>
                  </a:lnTo>
                  <a:lnTo>
                    <a:pt x="85522" y="110526"/>
                  </a:lnTo>
                  <a:lnTo>
                    <a:pt x="84727" y="109554"/>
                  </a:lnTo>
                  <a:lnTo>
                    <a:pt x="85246" y="108192"/>
                  </a:lnTo>
                  <a:lnTo>
                    <a:pt x="86381" y="107105"/>
                  </a:lnTo>
                  <a:lnTo>
                    <a:pt x="86495" y="105629"/>
                  </a:lnTo>
                  <a:lnTo>
                    <a:pt x="85408" y="104429"/>
                  </a:lnTo>
                  <a:lnTo>
                    <a:pt x="83641" y="103521"/>
                  </a:lnTo>
                  <a:lnTo>
                    <a:pt x="82668" y="102500"/>
                  </a:lnTo>
                  <a:lnTo>
                    <a:pt x="82214" y="101527"/>
                  </a:lnTo>
                  <a:lnTo>
                    <a:pt x="83301" y="100619"/>
                  </a:lnTo>
                  <a:lnTo>
                    <a:pt x="84549" y="100165"/>
                  </a:lnTo>
                  <a:lnTo>
                    <a:pt x="84371" y="97489"/>
                  </a:lnTo>
                  <a:lnTo>
                    <a:pt x="82554" y="95494"/>
                  </a:lnTo>
                  <a:cubicBezTo>
                    <a:pt x="82554" y="95494"/>
                    <a:pt x="81533" y="94067"/>
                    <a:pt x="81306" y="94019"/>
                  </a:cubicBezTo>
                  <a:cubicBezTo>
                    <a:pt x="81079" y="93970"/>
                    <a:pt x="78922" y="93792"/>
                    <a:pt x="78922" y="93792"/>
                  </a:cubicBezTo>
                  <a:lnTo>
                    <a:pt x="75857" y="94311"/>
                  </a:lnTo>
                  <a:cubicBezTo>
                    <a:pt x="75857" y="94311"/>
                    <a:pt x="73636" y="94359"/>
                    <a:pt x="73474" y="94359"/>
                  </a:cubicBezTo>
                  <a:cubicBezTo>
                    <a:pt x="73311" y="94359"/>
                    <a:pt x="71366" y="93387"/>
                    <a:pt x="71090" y="93224"/>
                  </a:cubicBezTo>
                  <a:cubicBezTo>
                    <a:pt x="70798" y="93046"/>
                    <a:pt x="68706" y="91976"/>
                    <a:pt x="68706" y="91976"/>
                  </a:cubicBezTo>
                  <a:lnTo>
                    <a:pt x="67571" y="90273"/>
                  </a:lnTo>
                  <a:cubicBezTo>
                    <a:pt x="67571" y="90273"/>
                    <a:pt x="67052" y="88846"/>
                    <a:pt x="66712" y="88570"/>
                  </a:cubicBezTo>
                  <a:cubicBezTo>
                    <a:pt x="66371" y="88279"/>
                    <a:pt x="64263" y="87143"/>
                    <a:pt x="64101" y="87143"/>
                  </a:cubicBezTo>
                  <a:cubicBezTo>
                    <a:pt x="63939" y="87143"/>
                    <a:pt x="62058" y="86981"/>
                    <a:pt x="62058" y="86981"/>
                  </a:cubicBezTo>
                  <a:cubicBezTo>
                    <a:pt x="62058" y="86981"/>
                    <a:pt x="60517" y="85733"/>
                    <a:pt x="60290" y="85441"/>
                  </a:cubicBezTo>
                  <a:cubicBezTo>
                    <a:pt x="60063" y="85149"/>
                    <a:pt x="57452" y="82830"/>
                    <a:pt x="57388" y="82652"/>
                  </a:cubicBezTo>
                  <a:cubicBezTo>
                    <a:pt x="57323" y="82490"/>
                    <a:pt x="55393" y="80495"/>
                    <a:pt x="55393" y="80495"/>
                  </a:cubicBezTo>
                  <a:lnTo>
                    <a:pt x="54193" y="80900"/>
                  </a:lnTo>
                  <a:lnTo>
                    <a:pt x="53852" y="82376"/>
                  </a:lnTo>
                  <a:lnTo>
                    <a:pt x="53852" y="83625"/>
                  </a:lnTo>
                  <a:cubicBezTo>
                    <a:pt x="53852" y="83625"/>
                    <a:pt x="53220" y="84192"/>
                    <a:pt x="52993" y="84192"/>
                  </a:cubicBezTo>
                  <a:cubicBezTo>
                    <a:pt x="52766" y="84192"/>
                    <a:pt x="50544" y="83398"/>
                    <a:pt x="50544" y="83398"/>
                  </a:cubicBezTo>
                  <a:lnTo>
                    <a:pt x="49458" y="82879"/>
                  </a:lnTo>
                  <a:lnTo>
                    <a:pt x="47918" y="82830"/>
                  </a:lnTo>
                  <a:lnTo>
                    <a:pt x="46377" y="83511"/>
                  </a:lnTo>
                  <a:lnTo>
                    <a:pt x="45923" y="84938"/>
                  </a:lnTo>
                  <a:lnTo>
                    <a:pt x="47009" y="86479"/>
                  </a:lnTo>
                  <a:lnTo>
                    <a:pt x="48664" y="87906"/>
                  </a:lnTo>
                  <a:lnTo>
                    <a:pt x="49409" y="89219"/>
                  </a:lnTo>
                  <a:lnTo>
                    <a:pt x="50837" y="90695"/>
                  </a:lnTo>
                  <a:lnTo>
                    <a:pt x="52377" y="92349"/>
                  </a:lnTo>
                  <a:lnTo>
                    <a:pt x="52717" y="93435"/>
                  </a:lnTo>
                  <a:cubicBezTo>
                    <a:pt x="52717" y="93435"/>
                    <a:pt x="52312" y="94003"/>
                    <a:pt x="52150" y="94003"/>
                  </a:cubicBezTo>
                  <a:cubicBezTo>
                    <a:pt x="51988" y="94003"/>
                    <a:pt x="50220" y="93889"/>
                    <a:pt x="50155" y="93711"/>
                  </a:cubicBezTo>
                  <a:cubicBezTo>
                    <a:pt x="50091" y="93532"/>
                    <a:pt x="48955" y="91262"/>
                    <a:pt x="48955" y="91262"/>
                  </a:cubicBezTo>
                  <a:lnTo>
                    <a:pt x="47983" y="90127"/>
                  </a:lnTo>
                  <a:lnTo>
                    <a:pt x="45939" y="88814"/>
                  </a:lnTo>
                  <a:lnTo>
                    <a:pt x="43783" y="88360"/>
                  </a:lnTo>
                  <a:lnTo>
                    <a:pt x="42420" y="88360"/>
                  </a:lnTo>
                  <a:cubicBezTo>
                    <a:pt x="42420" y="88360"/>
                    <a:pt x="41448" y="88765"/>
                    <a:pt x="41399" y="88927"/>
                  </a:cubicBezTo>
                  <a:cubicBezTo>
                    <a:pt x="41350" y="89089"/>
                    <a:pt x="40880" y="90289"/>
                    <a:pt x="40880" y="90289"/>
                  </a:cubicBezTo>
                  <a:lnTo>
                    <a:pt x="40929" y="91311"/>
                  </a:lnTo>
                  <a:lnTo>
                    <a:pt x="41383" y="93305"/>
                  </a:lnTo>
                  <a:cubicBezTo>
                    <a:pt x="41383" y="93305"/>
                    <a:pt x="40815" y="94505"/>
                    <a:pt x="40864" y="94667"/>
                  </a:cubicBezTo>
                  <a:cubicBezTo>
                    <a:pt x="40912" y="94830"/>
                    <a:pt x="39502" y="96208"/>
                    <a:pt x="39502" y="96208"/>
                  </a:cubicBezTo>
                  <a:cubicBezTo>
                    <a:pt x="39502" y="96208"/>
                    <a:pt x="38366" y="96727"/>
                    <a:pt x="38139" y="96840"/>
                  </a:cubicBezTo>
                  <a:cubicBezTo>
                    <a:pt x="37913" y="96954"/>
                    <a:pt x="36031" y="97246"/>
                    <a:pt x="36031" y="97246"/>
                  </a:cubicBezTo>
                  <a:lnTo>
                    <a:pt x="34491" y="97246"/>
                  </a:lnTo>
                  <a:lnTo>
                    <a:pt x="29318" y="97586"/>
                  </a:lnTo>
                  <a:lnTo>
                    <a:pt x="27664" y="98381"/>
                  </a:lnTo>
                  <a:lnTo>
                    <a:pt x="26010" y="100035"/>
                  </a:lnTo>
                  <a:lnTo>
                    <a:pt x="25718" y="101462"/>
                  </a:lnTo>
                  <a:lnTo>
                    <a:pt x="24973" y="102370"/>
                  </a:lnTo>
                  <a:lnTo>
                    <a:pt x="23772" y="103343"/>
                  </a:lnTo>
                  <a:lnTo>
                    <a:pt x="22686" y="103911"/>
                  </a:lnTo>
                  <a:lnTo>
                    <a:pt x="21437" y="104656"/>
                  </a:lnTo>
                  <a:lnTo>
                    <a:pt x="20691" y="107105"/>
                  </a:lnTo>
                  <a:lnTo>
                    <a:pt x="20691" y="109489"/>
                  </a:lnTo>
                  <a:lnTo>
                    <a:pt x="21259" y="111824"/>
                  </a:lnTo>
                  <a:lnTo>
                    <a:pt x="21664" y="113251"/>
                  </a:lnTo>
                  <a:cubicBezTo>
                    <a:pt x="21664" y="113251"/>
                    <a:pt x="21664" y="115018"/>
                    <a:pt x="21713" y="115180"/>
                  </a:cubicBezTo>
                  <a:cubicBezTo>
                    <a:pt x="21778" y="115359"/>
                    <a:pt x="22054" y="117337"/>
                    <a:pt x="22054" y="117337"/>
                  </a:cubicBezTo>
                  <a:lnTo>
                    <a:pt x="22735" y="118310"/>
                  </a:lnTo>
                  <a:lnTo>
                    <a:pt x="24162" y="118829"/>
                  </a:lnTo>
                  <a:lnTo>
                    <a:pt x="24680" y="119851"/>
                  </a:lnTo>
                  <a:lnTo>
                    <a:pt x="24340" y="120759"/>
                  </a:lnTo>
                  <a:lnTo>
                    <a:pt x="22751" y="121278"/>
                  </a:lnTo>
                  <a:lnTo>
                    <a:pt x="22119" y="122526"/>
                  </a:lnTo>
                  <a:lnTo>
                    <a:pt x="17805" y="122705"/>
                  </a:lnTo>
                  <a:lnTo>
                    <a:pt x="14221" y="122186"/>
                  </a:lnTo>
                  <a:lnTo>
                    <a:pt x="8870" y="121667"/>
                  </a:lnTo>
                  <a:lnTo>
                    <a:pt x="4719" y="121732"/>
                  </a:lnTo>
                  <a:lnTo>
                    <a:pt x="0" y="122024"/>
                  </a:lnTo>
                  <a:lnTo>
                    <a:pt x="114" y="120888"/>
                  </a:lnTo>
                  <a:lnTo>
                    <a:pt x="227" y="112018"/>
                  </a:lnTo>
                  <a:lnTo>
                    <a:pt x="227" y="21405"/>
                  </a:lnTo>
                  <a:lnTo>
                    <a:pt x="681" y="17205"/>
                  </a:lnTo>
                  <a:lnTo>
                    <a:pt x="1362" y="15616"/>
                  </a:lnTo>
                  <a:lnTo>
                    <a:pt x="10913" y="13232"/>
                  </a:lnTo>
                  <a:lnTo>
                    <a:pt x="17513" y="11075"/>
                  </a:lnTo>
                  <a:lnTo>
                    <a:pt x="23545" y="9259"/>
                  </a:lnTo>
                  <a:lnTo>
                    <a:pt x="32188" y="6648"/>
                  </a:lnTo>
                  <a:lnTo>
                    <a:pt x="45939" y="2789"/>
                  </a:lnTo>
                  <a:lnTo>
                    <a:pt x="53836" y="0"/>
                  </a:lnTo>
                  <a:lnTo>
                    <a:pt x="88457" y="21551"/>
                  </a:lnTo>
                  <a:lnTo>
                    <a:pt x="90614" y="23367"/>
                  </a:lnTo>
                  <a:lnTo>
                    <a:pt x="96306" y="27567"/>
                  </a:lnTo>
                  <a:lnTo>
                    <a:pt x="100051" y="31199"/>
                  </a:lnTo>
                  <a:lnTo>
                    <a:pt x="105159" y="34718"/>
                  </a:lnTo>
                  <a:lnTo>
                    <a:pt x="106408" y="39826"/>
                  </a:lnTo>
                  <a:lnTo>
                    <a:pt x="107883" y="41301"/>
                  </a:lnTo>
                  <a:lnTo>
                    <a:pt x="113689" y="47788"/>
                  </a:lnTo>
                  <a:lnTo>
                    <a:pt x="118797" y="53820"/>
                  </a:lnTo>
                  <a:lnTo>
                    <a:pt x="123791" y="60420"/>
                  </a:lnTo>
                  <a:lnTo>
                    <a:pt x="126629" y="60647"/>
                  </a:lnTo>
                  <a:lnTo>
                    <a:pt x="131283" y="59966"/>
                  </a:lnTo>
                  <a:lnTo>
                    <a:pt x="137996" y="59058"/>
                  </a:lnTo>
                  <a:lnTo>
                    <a:pt x="142196" y="58490"/>
                  </a:lnTo>
                  <a:lnTo>
                    <a:pt x="147077" y="57128"/>
                  </a:lnTo>
                  <a:lnTo>
                    <a:pt x="150823" y="56334"/>
                  </a:lnTo>
                  <a:lnTo>
                    <a:pt x="156628" y="55766"/>
                  </a:lnTo>
                  <a:lnTo>
                    <a:pt x="162093" y="56220"/>
                  </a:lnTo>
                  <a:lnTo>
                    <a:pt x="165044" y="56447"/>
                  </a:lnTo>
                  <a:lnTo>
                    <a:pt x="168676" y="57128"/>
                  </a:lnTo>
                  <a:lnTo>
                    <a:pt x="172649" y="57242"/>
                  </a:lnTo>
                  <a:lnTo>
                    <a:pt x="178000" y="57355"/>
                  </a:lnTo>
                  <a:lnTo>
                    <a:pt x="179590" y="56560"/>
                  </a:lnTo>
                  <a:lnTo>
                    <a:pt x="182655" y="54971"/>
                  </a:lnTo>
                  <a:lnTo>
                    <a:pt x="185265" y="53382"/>
                  </a:lnTo>
                  <a:lnTo>
                    <a:pt x="186627" y="54177"/>
                  </a:lnTo>
                  <a:lnTo>
                    <a:pt x="189125" y="59171"/>
                  </a:lnTo>
                  <a:lnTo>
                    <a:pt x="192189" y="61782"/>
                  </a:lnTo>
                  <a:lnTo>
                    <a:pt x="196730" y="64166"/>
                  </a:lnTo>
                  <a:cubicBezTo>
                    <a:pt x="196730" y="64166"/>
                    <a:pt x="198319" y="66776"/>
                    <a:pt x="198432" y="67117"/>
                  </a:cubicBezTo>
                  <a:cubicBezTo>
                    <a:pt x="198546" y="67458"/>
                    <a:pt x="199454" y="70522"/>
                    <a:pt x="199454" y="70522"/>
                  </a:cubicBezTo>
                  <a:lnTo>
                    <a:pt x="201951" y="76214"/>
                  </a:lnTo>
                  <a:lnTo>
                    <a:pt x="203881" y="77803"/>
                  </a:lnTo>
                  <a:lnTo>
                    <a:pt x="205697" y="77690"/>
                  </a:lnTo>
                  <a:lnTo>
                    <a:pt x="208308" y="76555"/>
                  </a:lnTo>
                  <a:lnTo>
                    <a:pt x="209556" y="77463"/>
                  </a:lnTo>
                  <a:lnTo>
                    <a:pt x="209783" y="81322"/>
                  </a:lnTo>
                  <a:lnTo>
                    <a:pt x="209670" y="85749"/>
                  </a:lnTo>
                  <a:lnTo>
                    <a:pt x="209329" y="90987"/>
                  </a:lnTo>
                  <a:lnTo>
                    <a:pt x="206605" y="93938"/>
                  </a:lnTo>
                  <a:lnTo>
                    <a:pt x="207400" y="96435"/>
                  </a:lnTo>
                  <a:lnTo>
                    <a:pt x="207400" y="102467"/>
                  </a:lnTo>
                  <a:lnTo>
                    <a:pt x="208421" y="103489"/>
                  </a:lnTo>
                  <a:lnTo>
                    <a:pt x="211259" y="104056"/>
                  </a:lnTo>
                  <a:lnTo>
                    <a:pt x="215799" y="105305"/>
                  </a:lnTo>
                  <a:lnTo>
                    <a:pt x="217956" y="106667"/>
                  </a:lnTo>
                  <a:lnTo>
                    <a:pt x="218864" y="110299"/>
                  </a:lnTo>
                  <a:lnTo>
                    <a:pt x="219545" y="114159"/>
                  </a:lnTo>
                  <a:lnTo>
                    <a:pt x="220226" y="120986"/>
                  </a:lnTo>
                  <a:cubicBezTo>
                    <a:pt x="220226" y="120986"/>
                    <a:pt x="221589" y="123596"/>
                    <a:pt x="221702" y="124051"/>
                  </a:cubicBezTo>
                  <a:cubicBezTo>
                    <a:pt x="221815" y="124504"/>
                    <a:pt x="223859" y="124845"/>
                    <a:pt x="223859" y="124845"/>
                  </a:cubicBezTo>
                  <a:lnTo>
                    <a:pt x="228285" y="124845"/>
                  </a:lnTo>
                  <a:cubicBezTo>
                    <a:pt x="228285" y="124845"/>
                    <a:pt x="234318" y="125072"/>
                    <a:pt x="234885" y="125072"/>
                  </a:cubicBezTo>
                  <a:cubicBezTo>
                    <a:pt x="235453" y="125072"/>
                    <a:pt x="237723" y="124277"/>
                    <a:pt x="237723" y="124277"/>
                  </a:cubicBezTo>
                  <a:lnTo>
                    <a:pt x="239993" y="123596"/>
                  </a:lnTo>
                  <a:cubicBezTo>
                    <a:pt x="239993" y="123596"/>
                    <a:pt x="243512" y="123596"/>
                    <a:pt x="243853" y="123710"/>
                  </a:cubicBezTo>
                  <a:cubicBezTo>
                    <a:pt x="244193" y="123824"/>
                    <a:pt x="245782" y="124164"/>
                    <a:pt x="246123" y="124164"/>
                  </a:cubicBezTo>
                  <a:cubicBezTo>
                    <a:pt x="246463" y="124164"/>
                    <a:pt x="247371" y="125072"/>
                    <a:pt x="247371" y="125072"/>
                  </a:cubicBezTo>
                  <a:lnTo>
                    <a:pt x="248620" y="126888"/>
                  </a:lnTo>
                  <a:lnTo>
                    <a:pt x="249642" y="127683"/>
                  </a:lnTo>
                  <a:lnTo>
                    <a:pt x="249528" y="128477"/>
                  </a:lnTo>
                  <a:lnTo>
                    <a:pt x="248166" y="129953"/>
                  </a:lnTo>
                  <a:lnTo>
                    <a:pt x="247258" y="131996"/>
                  </a:lnTo>
                  <a:lnTo>
                    <a:pt x="247485" y="133472"/>
                  </a:lnTo>
                  <a:lnTo>
                    <a:pt x="249187" y="134493"/>
                  </a:lnTo>
                  <a:cubicBezTo>
                    <a:pt x="249187" y="134493"/>
                    <a:pt x="252139" y="136083"/>
                    <a:pt x="252593" y="136310"/>
                  </a:cubicBezTo>
                  <a:cubicBezTo>
                    <a:pt x="253047" y="136537"/>
                    <a:pt x="254750" y="138239"/>
                    <a:pt x="254750" y="138239"/>
                  </a:cubicBezTo>
                  <a:lnTo>
                    <a:pt x="256112" y="139261"/>
                  </a:lnTo>
                  <a:lnTo>
                    <a:pt x="258722" y="139942"/>
                  </a:lnTo>
                  <a:lnTo>
                    <a:pt x="260312" y="138920"/>
                  </a:lnTo>
                  <a:lnTo>
                    <a:pt x="260425" y="136877"/>
                  </a:lnTo>
                  <a:lnTo>
                    <a:pt x="260425" y="134948"/>
                  </a:lnTo>
                  <a:lnTo>
                    <a:pt x="260198" y="133358"/>
                  </a:lnTo>
                  <a:lnTo>
                    <a:pt x="258949" y="131202"/>
                  </a:lnTo>
                  <a:lnTo>
                    <a:pt x="259177" y="129158"/>
                  </a:lnTo>
                  <a:lnTo>
                    <a:pt x="262582" y="129158"/>
                  </a:lnTo>
                  <a:lnTo>
                    <a:pt x="263149" y="126661"/>
                  </a:lnTo>
                  <a:lnTo>
                    <a:pt x="265647" y="125526"/>
                  </a:lnTo>
                  <a:lnTo>
                    <a:pt x="267349" y="124051"/>
                  </a:lnTo>
                  <a:lnTo>
                    <a:pt x="268939" y="123483"/>
                  </a:lnTo>
                  <a:lnTo>
                    <a:pt x="270187" y="122948"/>
                  </a:lnTo>
                  <a:lnTo>
                    <a:pt x="270641" y="120078"/>
                  </a:lnTo>
                  <a:lnTo>
                    <a:pt x="271436" y="119170"/>
                  </a:lnTo>
                  <a:lnTo>
                    <a:pt x="273592" y="118261"/>
                  </a:lnTo>
                  <a:lnTo>
                    <a:pt x="275181" y="117353"/>
                  </a:lnTo>
                  <a:lnTo>
                    <a:pt x="278019" y="116786"/>
                  </a:lnTo>
                  <a:lnTo>
                    <a:pt x="279268" y="114175"/>
                  </a:lnTo>
                  <a:lnTo>
                    <a:pt x="283468" y="111564"/>
                  </a:lnTo>
                  <a:lnTo>
                    <a:pt x="286306" y="110202"/>
                  </a:lnTo>
                  <a:lnTo>
                    <a:pt x="290165" y="108159"/>
                  </a:lnTo>
                  <a:lnTo>
                    <a:pt x="294024" y="106116"/>
                  </a:lnTo>
                  <a:lnTo>
                    <a:pt x="295954" y="103846"/>
                  </a:lnTo>
                  <a:lnTo>
                    <a:pt x="296181" y="102143"/>
                  </a:lnTo>
                  <a:lnTo>
                    <a:pt x="297089" y="99986"/>
                  </a:lnTo>
                  <a:lnTo>
                    <a:pt x="298792" y="98511"/>
                  </a:lnTo>
                  <a:lnTo>
                    <a:pt x="300494" y="99986"/>
                  </a:lnTo>
                  <a:lnTo>
                    <a:pt x="302310" y="100894"/>
                  </a:lnTo>
                  <a:lnTo>
                    <a:pt x="303559" y="99646"/>
                  </a:lnTo>
                  <a:lnTo>
                    <a:pt x="303899" y="98738"/>
                  </a:lnTo>
                  <a:lnTo>
                    <a:pt x="305035" y="97148"/>
                  </a:lnTo>
                  <a:lnTo>
                    <a:pt x="307305" y="95105"/>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13" name="Freeform: Shape 1012">
              <a:extLst>
                <a:ext uri="{FF2B5EF4-FFF2-40B4-BE49-F238E27FC236}">
                  <a16:creationId xmlns:a16="http://schemas.microsoft.com/office/drawing/2014/main" id="{7EB6845A-05AC-E7B7-EA8D-406057F2A8A7}"/>
                </a:ext>
              </a:extLst>
            </p:cNvPr>
            <p:cNvSpPr/>
            <p:nvPr/>
          </p:nvSpPr>
          <p:spPr>
            <a:xfrm>
              <a:off x="8570983" y="3706188"/>
              <a:ext cx="3410" cy="2468"/>
            </a:xfrm>
            <a:custGeom>
              <a:avLst/>
              <a:gdLst>
                <a:gd name="connsiteX0" fmla="*/ 3065 w 3697"/>
                <a:gd name="connsiteY0" fmla="*/ 0 h 2675"/>
                <a:gd name="connsiteX1" fmla="*/ 1524 w 3697"/>
                <a:gd name="connsiteY1" fmla="*/ 0 h 2675"/>
                <a:gd name="connsiteX2" fmla="*/ 454 w 3697"/>
                <a:gd name="connsiteY2" fmla="*/ 405 h 2675"/>
                <a:gd name="connsiteX3" fmla="*/ 0 w 3697"/>
                <a:gd name="connsiteY3" fmla="*/ 1378 h 2675"/>
                <a:gd name="connsiteX4" fmla="*/ 276 w 3697"/>
                <a:gd name="connsiteY4" fmla="*/ 2173 h 2675"/>
                <a:gd name="connsiteX5" fmla="*/ 1184 w 3697"/>
                <a:gd name="connsiteY5" fmla="*/ 2676 h 2675"/>
                <a:gd name="connsiteX6" fmla="*/ 2562 w 3697"/>
                <a:gd name="connsiteY6" fmla="*/ 2676 h 2675"/>
                <a:gd name="connsiteX7" fmla="*/ 3405 w 3697"/>
                <a:gd name="connsiteY7" fmla="*/ 2059 h 2675"/>
                <a:gd name="connsiteX8" fmla="*/ 3697 w 3697"/>
                <a:gd name="connsiteY8" fmla="*/ 859 h 2675"/>
                <a:gd name="connsiteX9" fmla="*/ 3065 w 3697"/>
                <a:gd name="connsiteY9" fmla="*/ 0 h 2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97" h="2675">
                  <a:moveTo>
                    <a:pt x="3065" y="0"/>
                  </a:moveTo>
                  <a:lnTo>
                    <a:pt x="1524" y="0"/>
                  </a:lnTo>
                  <a:lnTo>
                    <a:pt x="454" y="405"/>
                  </a:lnTo>
                  <a:lnTo>
                    <a:pt x="0" y="1378"/>
                  </a:lnTo>
                  <a:lnTo>
                    <a:pt x="276" y="2173"/>
                  </a:lnTo>
                  <a:lnTo>
                    <a:pt x="1184" y="2676"/>
                  </a:lnTo>
                  <a:lnTo>
                    <a:pt x="2562" y="2676"/>
                  </a:lnTo>
                  <a:lnTo>
                    <a:pt x="3405" y="2059"/>
                  </a:lnTo>
                  <a:lnTo>
                    <a:pt x="3697" y="859"/>
                  </a:lnTo>
                  <a:lnTo>
                    <a:pt x="3065"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14" name="Freeform: Shape 1013">
              <a:extLst>
                <a:ext uri="{FF2B5EF4-FFF2-40B4-BE49-F238E27FC236}">
                  <a16:creationId xmlns:a16="http://schemas.microsoft.com/office/drawing/2014/main" id="{A8C2F3F2-72FF-B26A-1C80-A657FEF6B3F8}"/>
                </a:ext>
              </a:extLst>
            </p:cNvPr>
            <p:cNvSpPr/>
            <p:nvPr/>
          </p:nvSpPr>
          <p:spPr>
            <a:xfrm>
              <a:off x="8557505" y="3701207"/>
              <a:ext cx="4039" cy="8496"/>
            </a:xfrm>
            <a:custGeom>
              <a:avLst/>
              <a:gdLst>
                <a:gd name="connsiteX0" fmla="*/ 1362 w 4378"/>
                <a:gd name="connsiteY0" fmla="*/ 0 h 9210"/>
                <a:gd name="connsiteX1" fmla="*/ 3178 w 4378"/>
                <a:gd name="connsiteY1" fmla="*/ 1200 h 9210"/>
                <a:gd name="connsiteX2" fmla="*/ 4086 w 4378"/>
                <a:gd name="connsiteY2" fmla="*/ 2400 h 9210"/>
                <a:gd name="connsiteX3" fmla="*/ 4086 w 4378"/>
                <a:gd name="connsiteY3" fmla="*/ 3649 h 9210"/>
                <a:gd name="connsiteX4" fmla="*/ 4086 w 4378"/>
                <a:gd name="connsiteY4" fmla="*/ 5011 h 9210"/>
                <a:gd name="connsiteX5" fmla="*/ 4086 w 4378"/>
                <a:gd name="connsiteY5" fmla="*/ 6032 h 9210"/>
                <a:gd name="connsiteX6" fmla="*/ 4086 w 4378"/>
                <a:gd name="connsiteY6" fmla="*/ 7119 h 9210"/>
                <a:gd name="connsiteX7" fmla="*/ 4378 w 4378"/>
                <a:gd name="connsiteY7" fmla="*/ 8075 h 9210"/>
                <a:gd name="connsiteX8" fmla="*/ 4378 w 4378"/>
                <a:gd name="connsiteY8" fmla="*/ 8708 h 9210"/>
                <a:gd name="connsiteX9" fmla="*/ 3697 w 4378"/>
                <a:gd name="connsiteY9" fmla="*/ 9210 h 9210"/>
                <a:gd name="connsiteX10" fmla="*/ 2870 w 4378"/>
                <a:gd name="connsiteY10" fmla="*/ 9210 h 9210"/>
                <a:gd name="connsiteX11" fmla="*/ 1362 w 4378"/>
                <a:gd name="connsiteY11" fmla="*/ 9210 h 9210"/>
                <a:gd name="connsiteX12" fmla="*/ 1362 w 4378"/>
                <a:gd name="connsiteY12" fmla="*/ 7735 h 9210"/>
                <a:gd name="connsiteX13" fmla="*/ 2043 w 4378"/>
                <a:gd name="connsiteY13" fmla="*/ 6746 h 9210"/>
                <a:gd name="connsiteX14" fmla="*/ 2222 w 4378"/>
                <a:gd name="connsiteY14" fmla="*/ 5919 h 9210"/>
                <a:gd name="connsiteX15" fmla="*/ 1654 w 4378"/>
                <a:gd name="connsiteY15" fmla="*/ 5400 h 9210"/>
                <a:gd name="connsiteX16" fmla="*/ 454 w 4378"/>
                <a:gd name="connsiteY16" fmla="*/ 4605 h 9210"/>
                <a:gd name="connsiteX17" fmla="*/ 0 w 4378"/>
                <a:gd name="connsiteY17" fmla="*/ 2789 h 9210"/>
                <a:gd name="connsiteX18" fmla="*/ 0 w 4378"/>
                <a:gd name="connsiteY18" fmla="*/ 1995 h 9210"/>
                <a:gd name="connsiteX19" fmla="*/ 795 w 4378"/>
                <a:gd name="connsiteY19" fmla="*/ 795 h 9210"/>
                <a:gd name="connsiteX20" fmla="*/ 1362 w 4378"/>
                <a:gd name="connsiteY20" fmla="*/ 0 h 9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78" h="9210">
                  <a:moveTo>
                    <a:pt x="1362" y="0"/>
                  </a:moveTo>
                  <a:lnTo>
                    <a:pt x="3178" y="1200"/>
                  </a:lnTo>
                  <a:lnTo>
                    <a:pt x="4086" y="2400"/>
                  </a:lnTo>
                  <a:lnTo>
                    <a:pt x="4086" y="3649"/>
                  </a:lnTo>
                  <a:lnTo>
                    <a:pt x="4086" y="5011"/>
                  </a:lnTo>
                  <a:lnTo>
                    <a:pt x="4086" y="6032"/>
                  </a:lnTo>
                  <a:lnTo>
                    <a:pt x="4086" y="7119"/>
                  </a:lnTo>
                  <a:lnTo>
                    <a:pt x="4378" y="8075"/>
                  </a:lnTo>
                  <a:lnTo>
                    <a:pt x="4378" y="8708"/>
                  </a:lnTo>
                  <a:lnTo>
                    <a:pt x="3697" y="9210"/>
                  </a:lnTo>
                  <a:lnTo>
                    <a:pt x="2870" y="9210"/>
                  </a:lnTo>
                  <a:lnTo>
                    <a:pt x="1362" y="9210"/>
                  </a:lnTo>
                  <a:lnTo>
                    <a:pt x="1362" y="7735"/>
                  </a:lnTo>
                  <a:lnTo>
                    <a:pt x="2043" y="6746"/>
                  </a:lnTo>
                  <a:lnTo>
                    <a:pt x="2222" y="5919"/>
                  </a:lnTo>
                  <a:lnTo>
                    <a:pt x="1654" y="5400"/>
                  </a:lnTo>
                  <a:lnTo>
                    <a:pt x="454" y="4605"/>
                  </a:lnTo>
                  <a:lnTo>
                    <a:pt x="0" y="2789"/>
                  </a:lnTo>
                  <a:lnTo>
                    <a:pt x="0" y="1995"/>
                  </a:lnTo>
                  <a:lnTo>
                    <a:pt x="795" y="795"/>
                  </a:lnTo>
                  <a:lnTo>
                    <a:pt x="1362"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15" name="Freeform: Shape 1014">
              <a:extLst>
                <a:ext uri="{FF2B5EF4-FFF2-40B4-BE49-F238E27FC236}">
                  <a16:creationId xmlns:a16="http://schemas.microsoft.com/office/drawing/2014/main" id="{120F4D58-530D-B13D-793F-D1E2B5E94717}"/>
                </a:ext>
              </a:extLst>
            </p:cNvPr>
            <p:cNvSpPr/>
            <p:nvPr/>
          </p:nvSpPr>
          <p:spPr>
            <a:xfrm>
              <a:off x="8488334" y="3679815"/>
              <a:ext cx="148767" cy="107361"/>
            </a:xfrm>
            <a:custGeom>
              <a:avLst/>
              <a:gdLst>
                <a:gd name="connsiteX0" fmla="*/ 129791 w 161265"/>
                <a:gd name="connsiteY0" fmla="*/ 46361 h 116380"/>
                <a:gd name="connsiteX1" fmla="*/ 128964 w 161265"/>
                <a:gd name="connsiteY1" fmla="*/ 47723 h 116380"/>
                <a:gd name="connsiteX2" fmla="*/ 128964 w 161265"/>
                <a:gd name="connsiteY2" fmla="*/ 48712 h 116380"/>
                <a:gd name="connsiteX3" fmla="*/ 131542 w 161265"/>
                <a:gd name="connsiteY3" fmla="*/ 51372 h 116380"/>
                <a:gd name="connsiteX4" fmla="*/ 132077 w 161265"/>
                <a:gd name="connsiteY4" fmla="*/ 53577 h 116380"/>
                <a:gd name="connsiteX5" fmla="*/ 132158 w 161265"/>
                <a:gd name="connsiteY5" fmla="*/ 56236 h 116380"/>
                <a:gd name="connsiteX6" fmla="*/ 131932 w 161265"/>
                <a:gd name="connsiteY6" fmla="*/ 58588 h 116380"/>
                <a:gd name="connsiteX7" fmla="*/ 132839 w 161265"/>
                <a:gd name="connsiteY7" fmla="*/ 61247 h 116380"/>
                <a:gd name="connsiteX8" fmla="*/ 133148 w 161265"/>
                <a:gd name="connsiteY8" fmla="*/ 63825 h 116380"/>
                <a:gd name="connsiteX9" fmla="*/ 133910 w 161265"/>
                <a:gd name="connsiteY9" fmla="*/ 65187 h 116380"/>
                <a:gd name="connsiteX10" fmla="*/ 136261 w 161265"/>
                <a:gd name="connsiteY10" fmla="*/ 67685 h 116380"/>
                <a:gd name="connsiteX11" fmla="*/ 138158 w 161265"/>
                <a:gd name="connsiteY11" fmla="*/ 67685 h 116380"/>
                <a:gd name="connsiteX12" fmla="*/ 139520 w 161265"/>
                <a:gd name="connsiteY12" fmla="*/ 65641 h 116380"/>
                <a:gd name="connsiteX13" fmla="*/ 140574 w 161265"/>
                <a:gd name="connsiteY13" fmla="*/ 64652 h 116380"/>
                <a:gd name="connsiteX14" fmla="*/ 142083 w 161265"/>
                <a:gd name="connsiteY14" fmla="*/ 65025 h 116380"/>
                <a:gd name="connsiteX15" fmla="*/ 143672 w 161265"/>
                <a:gd name="connsiteY15" fmla="*/ 66241 h 116380"/>
                <a:gd name="connsiteX16" fmla="*/ 145342 w 161265"/>
                <a:gd name="connsiteY16" fmla="*/ 67685 h 116380"/>
                <a:gd name="connsiteX17" fmla="*/ 148147 w 161265"/>
                <a:gd name="connsiteY17" fmla="*/ 68966 h 116380"/>
                <a:gd name="connsiteX18" fmla="*/ 150352 w 161265"/>
                <a:gd name="connsiteY18" fmla="*/ 69728 h 116380"/>
                <a:gd name="connsiteX19" fmla="*/ 151569 w 161265"/>
                <a:gd name="connsiteY19" fmla="*/ 70182 h 116380"/>
                <a:gd name="connsiteX20" fmla="*/ 152169 w 161265"/>
                <a:gd name="connsiteY20" fmla="*/ 71625 h 116380"/>
                <a:gd name="connsiteX21" fmla="*/ 153223 w 161265"/>
                <a:gd name="connsiteY21" fmla="*/ 73295 h 116380"/>
                <a:gd name="connsiteX22" fmla="*/ 154212 w 161265"/>
                <a:gd name="connsiteY22" fmla="*/ 74738 h 116380"/>
                <a:gd name="connsiteX23" fmla="*/ 154520 w 161265"/>
                <a:gd name="connsiteY23" fmla="*/ 76863 h 116380"/>
                <a:gd name="connsiteX24" fmla="*/ 155055 w 161265"/>
                <a:gd name="connsiteY24" fmla="*/ 78987 h 116380"/>
                <a:gd name="connsiteX25" fmla="*/ 156725 w 161265"/>
                <a:gd name="connsiteY25" fmla="*/ 81192 h 116380"/>
                <a:gd name="connsiteX26" fmla="*/ 157552 w 161265"/>
                <a:gd name="connsiteY26" fmla="*/ 82862 h 116380"/>
                <a:gd name="connsiteX27" fmla="*/ 157552 w 161265"/>
                <a:gd name="connsiteY27" fmla="*/ 84906 h 116380"/>
                <a:gd name="connsiteX28" fmla="*/ 158315 w 161265"/>
                <a:gd name="connsiteY28" fmla="*/ 86495 h 116380"/>
                <a:gd name="connsiteX29" fmla="*/ 158688 w 161265"/>
                <a:gd name="connsiteY29" fmla="*/ 87630 h 116380"/>
                <a:gd name="connsiteX30" fmla="*/ 157633 w 161265"/>
                <a:gd name="connsiteY30" fmla="*/ 88684 h 116380"/>
                <a:gd name="connsiteX31" fmla="*/ 157325 w 161265"/>
                <a:gd name="connsiteY31" fmla="*/ 90273 h 116380"/>
                <a:gd name="connsiteX32" fmla="*/ 157633 w 161265"/>
                <a:gd name="connsiteY32" fmla="*/ 91781 h 116380"/>
                <a:gd name="connsiteX33" fmla="*/ 158914 w 161265"/>
                <a:gd name="connsiteY33" fmla="*/ 93143 h 116380"/>
                <a:gd name="connsiteX34" fmla="*/ 160893 w 161265"/>
                <a:gd name="connsiteY34" fmla="*/ 94424 h 116380"/>
                <a:gd name="connsiteX35" fmla="*/ 161266 w 161265"/>
                <a:gd name="connsiteY35" fmla="*/ 96857 h 116380"/>
                <a:gd name="connsiteX36" fmla="*/ 160812 w 161265"/>
                <a:gd name="connsiteY36" fmla="*/ 98365 h 116380"/>
                <a:gd name="connsiteX37" fmla="*/ 159141 w 161265"/>
                <a:gd name="connsiteY37" fmla="*/ 99500 h 116380"/>
                <a:gd name="connsiteX38" fmla="*/ 157098 w 161265"/>
                <a:gd name="connsiteY38" fmla="*/ 99500 h 116380"/>
                <a:gd name="connsiteX39" fmla="*/ 154666 w 161265"/>
                <a:gd name="connsiteY39" fmla="*/ 98365 h 116380"/>
                <a:gd name="connsiteX40" fmla="*/ 153304 w 161265"/>
                <a:gd name="connsiteY40" fmla="*/ 97765 h 116380"/>
                <a:gd name="connsiteX41" fmla="*/ 151407 w 161265"/>
                <a:gd name="connsiteY41" fmla="*/ 97457 h 116380"/>
                <a:gd name="connsiteX42" fmla="*/ 149509 w 161265"/>
                <a:gd name="connsiteY42" fmla="*/ 97149 h 116380"/>
                <a:gd name="connsiteX43" fmla="*/ 147758 w 161265"/>
                <a:gd name="connsiteY43" fmla="*/ 96549 h 116380"/>
                <a:gd name="connsiteX44" fmla="*/ 143218 w 161265"/>
                <a:gd name="connsiteY44" fmla="*/ 96322 h 116380"/>
                <a:gd name="connsiteX45" fmla="*/ 142764 w 161265"/>
                <a:gd name="connsiteY45" fmla="*/ 97311 h 116380"/>
                <a:gd name="connsiteX46" fmla="*/ 141482 w 161265"/>
                <a:gd name="connsiteY46" fmla="*/ 98073 h 116380"/>
                <a:gd name="connsiteX47" fmla="*/ 138450 w 161265"/>
                <a:gd name="connsiteY47" fmla="*/ 99208 h 116380"/>
                <a:gd name="connsiteX48" fmla="*/ 134283 w 161265"/>
                <a:gd name="connsiteY48" fmla="*/ 100797 h 116380"/>
                <a:gd name="connsiteX49" fmla="*/ 131704 w 161265"/>
                <a:gd name="connsiteY49" fmla="*/ 101024 h 116380"/>
                <a:gd name="connsiteX50" fmla="*/ 131250 w 161265"/>
                <a:gd name="connsiteY50" fmla="*/ 100489 h 116380"/>
                <a:gd name="connsiteX51" fmla="*/ 132158 w 161265"/>
                <a:gd name="connsiteY51" fmla="*/ 98981 h 116380"/>
                <a:gd name="connsiteX52" fmla="*/ 133666 w 161265"/>
                <a:gd name="connsiteY52" fmla="*/ 98154 h 116380"/>
                <a:gd name="connsiteX53" fmla="*/ 134575 w 161265"/>
                <a:gd name="connsiteY53" fmla="*/ 97246 h 116380"/>
                <a:gd name="connsiteX54" fmla="*/ 134428 w 161265"/>
                <a:gd name="connsiteY54" fmla="*/ 95965 h 116380"/>
                <a:gd name="connsiteX55" fmla="*/ 132985 w 161265"/>
                <a:gd name="connsiteY55" fmla="*/ 95365 h 116380"/>
                <a:gd name="connsiteX56" fmla="*/ 130634 w 161265"/>
                <a:gd name="connsiteY56" fmla="*/ 95284 h 116380"/>
                <a:gd name="connsiteX57" fmla="*/ 128056 w 161265"/>
                <a:gd name="connsiteY57" fmla="*/ 95511 h 116380"/>
                <a:gd name="connsiteX58" fmla="*/ 125397 w 161265"/>
                <a:gd name="connsiteY58" fmla="*/ 95819 h 116380"/>
                <a:gd name="connsiteX59" fmla="*/ 123045 w 161265"/>
                <a:gd name="connsiteY59" fmla="*/ 96581 h 116380"/>
                <a:gd name="connsiteX60" fmla="*/ 121602 w 161265"/>
                <a:gd name="connsiteY60" fmla="*/ 98024 h 116380"/>
                <a:gd name="connsiteX61" fmla="*/ 120094 w 161265"/>
                <a:gd name="connsiteY61" fmla="*/ 99386 h 116380"/>
                <a:gd name="connsiteX62" fmla="*/ 118051 w 161265"/>
                <a:gd name="connsiteY62" fmla="*/ 99922 h 116380"/>
                <a:gd name="connsiteX63" fmla="*/ 116997 w 161265"/>
                <a:gd name="connsiteY63" fmla="*/ 101138 h 116380"/>
                <a:gd name="connsiteX64" fmla="*/ 115246 w 161265"/>
                <a:gd name="connsiteY64" fmla="*/ 102305 h 116380"/>
                <a:gd name="connsiteX65" fmla="*/ 114483 w 161265"/>
                <a:gd name="connsiteY65" fmla="*/ 103927 h 116380"/>
                <a:gd name="connsiteX66" fmla="*/ 112667 w 161265"/>
                <a:gd name="connsiteY66" fmla="*/ 105824 h 116380"/>
                <a:gd name="connsiteX67" fmla="*/ 110543 w 161265"/>
                <a:gd name="connsiteY67" fmla="*/ 105905 h 116380"/>
                <a:gd name="connsiteX68" fmla="*/ 107656 w 161265"/>
                <a:gd name="connsiteY68" fmla="*/ 106667 h 116380"/>
                <a:gd name="connsiteX69" fmla="*/ 103181 w 161265"/>
                <a:gd name="connsiteY69" fmla="*/ 108029 h 116380"/>
                <a:gd name="connsiteX70" fmla="*/ 100457 w 161265"/>
                <a:gd name="connsiteY70" fmla="*/ 109927 h 116380"/>
                <a:gd name="connsiteX71" fmla="*/ 98559 w 161265"/>
                <a:gd name="connsiteY71" fmla="*/ 112359 h 116380"/>
                <a:gd name="connsiteX72" fmla="*/ 96289 w 161265"/>
                <a:gd name="connsiteY72" fmla="*/ 114791 h 116380"/>
                <a:gd name="connsiteX73" fmla="*/ 93176 w 161265"/>
                <a:gd name="connsiteY73" fmla="*/ 116381 h 116380"/>
                <a:gd name="connsiteX74" fmla="*/ 90971 w 161265"/>
                <a:gd name="connsiteY74" fmla="*/ 115699 h 116380"/>
                <a:gd name="connsiteX75" fmla="*/ 89300 w 161265"/>
                <a:gd name="connsiteY75" fmla="*/ 114337 h 116380"/>
                <a:gd name="connsiteX76" fmla="*/ 88473 w 161265"/>
                <a:gd name="connsiteY76" fmla="*/ 112894 h 116380"/>
                <a:gd name="connsiteX77" fmla="*/ 87484 w 161265"/>
                <a:gd name="connsiteY77" fmla="*/ 110624 h 116380"/>
                <a:gd name="connsiteX78" fmla="*/ 86495 w 161265"/>
                <a:gd name="connsiteY78" fmla="*/ 108727 h 116380"/>
                <a:gd name="connsiteX79" fmla="*/ 86349 w 161265"/>
                <a:gd name="connsiteY79" fmla="*/ 105613 h 116380"/>
                <a:gd name="connsiteX80" fmla="*/ 86203 w 161265"/>
                <a:gd name="connsiteY80" fmla="*/ 104251 h 116380"/>
                <a:gd name="connsiteX81" fmla="*/ 86803 w 161265"/>
                <a:gd name="connsiteY81" fmla="*/ 101981 h 116380"/>
                <a:gd name="connsiteX82" fmla="*/ 87338 w 161265"/>
                <a:gd name="connsiteY82" fmla="*/ 100003 h 116380"/>
                <a:gd name="connsiteX83" fmla="*/ 87711 w 161265"/>
                <a:gd name="connsiteY83" fmla="*/ 96824 h 116380"/>
                <a:gd name="connsiteX84" fmla="*/ 87711 w 161265"/>
                <a:gd name="connsiteY84" fmla="*/ 94327 h 116380"/>
                <a:gd name="connsiteX85" fmla="*/ 88165 w 161265"/>
                <a:gd name="connsiteY85" fmla="*/ 91214 h 116380"/>
                <a:gd name="connsiteX86" fmla="*/ 88311 w 161265"/>
                <a:gd name="connsiteY86" fmla="*/ 88100 h 116380"/>
                <a:gd name="connsiteX87" fmla="*/ 88684 w 161265"/>
                <a:gd name="connsiteY87" fmla="*/ 85749 h 116380"/>
                <a:gd name="connsiteX88" fmla="*/ 89057 w 161265"/>
                <a:gd name="connsiteY88" fmla="*/ 83706 h 116380"/>
                <a:gd name="connsiteX89" fmla="*/ 87841 w 161265"/>
                <a:gd name="connsiteY89" fmla="*/ 82717 h 116380"/>
                <a:gd name="connsiteX90" fmla="*/ 86252 w 161265"/>
                <a:gd name="connsiteY90" fmla="*/ 82862 h 116380"/>
                <a:gd name="connsiteX91" fmla="*/ 84808 w 161265"/>
                <a:gd name="connsiteY91" fmla="*/ 84371 h 116380"/>
                <a:gd name="connsiteX92" fmla="*/ 83446 w 161265"/>
                <a:gd name="connsiteY92" fmla="*/ 84144 h 116380"/>
                <a:gd name="connsiteX93" fmla="*/ 82619 w 161265"/>
                <a:gd name="connsiteY93" fmla="*/ 82782 h 116380"/>
                <a:gd name="connsiteX94" fmla="*/ 82765 w 161265"/>
                <a:gd name="connsiteY94" fmla="*/ 80738 h 116380"/>
                <a:gd name="connsiteX95" fmla="*/ 83819 w 161265"/>
                <a:gd name="connsiteY95" fmla="*/ 79068 h 116380"/>
                <a:gd name="connsiteX96" fmla="*/ 84646 w 161265"/>
                <a:gd name="connsiteY96" fmla="*/ 77025 h 116380"/>
                <a:gd name="connsiteX97" fmla="*/ 84338 w 161265"/>
                <a:gd name="connsiteY97" fmla="*/ 75047 h 116380"/>
                <a:gd name="connsiteX98" fmla="*/ 83576 w 161265"/>
                <a:gd name="connsiteY98" fmla="*/ 73457 h 116380"/>
                <a:gd name="connsiteX99" fmla="*/ 81841 w 161265"/>
                <a:gd name="connsiteY99" fmla="*/ 72322 h 116380"/>
                <a:gd name="connsiteX100" fmla="*/ 79263 w 161265"/>
                <a:gd name="connsiteY100" fmla="*/ 71268 h 116380"/>
                <a:gd name="connsiteX101" fmla="*/ 77528 w 161265"/>
                <a:gd name="connsiteY101" fmla="*/ 70052 h 116380"/>
                <a:gd name="connsiteX102" fmla="*/ 75403 w 161265"/>
                <a:gd name="connsiteY102" fmla="*/ 68771 h 116380"/>
                <a:gd name="connsiteX103" fmla="*/ 73814 w 161265"/>
                <a:gd name="connsiteY103" fmla="*/ 69225 h 116380"/>
                <a:gd name="connsiteX104" fmla="*/ 71009 w 161265"/>
                <a:gd name="connsiteY104" fmla="*/ 70441 h 116380"/>
                <a:gd name="connsiteX105" fmla="*/ 70182 w 161265"/>
                <a:gd name="connsiteY105" fmla="*/ 72485 h 116380"/>
                <a:gd name="connsiteX106" fmla="*/ 68365 w 161265"/>
                <a:gd name="connsiteY106" fmla="*/ 75290 h 116380"/>
                <a:gd name="connsiteX107" fmla="*/ 67004 w 161265"/>
                <a:gd name="connsiteY107" fmla="*/ 77333 h 116380"/>
                <a:gd name="connsiteX108" fmla="*/ 65949 w 161265"/>
                <a:gd name="connsiteY108" fmla="*/ 78468 h 116380"/>
                <a:gd name="connsiteX109" fmla="*/ 64360 w 161265"/>
                <a:gd name="connsiteY109" fmla="*/ 80057 h 116380"/>
                <a:gd name="connsiteX110" fmla="*/ 62382 w 161265"/>
                <a:gd name="connsiteY110" fmla="*/ 81111 h 116380"/>
                <a:gd name="connsiteX111" fmla="*/ 60793 w 161265"/>
                <a:gd name="connsiteY111" fmla="*/ 82846 h 116380"/>
                <a:gd name="connsiteX112" fmla="*/ 61847 w 161265"/>
                <a:gd name="connsiteY112" fmla="*/ 84598 h 116380"/>
                <a:gd name="connsiteX113" fmla="*/ 63063 w 161265"/>
                <a:gd name="connsiteY113" fmla="*/ 86576 h 116380"/>
                <a:gd name="connsiteX114" fmla="*/ 62836 w 161265"/>
                <a:gd name="connsiteY114" fmla="*/ 88554 h 116380"/>
                <a:gd name="connsiteX115" fmla="*/ 61847 w 161265"/>
                <a:gd name="connsiteY115" fmla="*/ 91133 h 116380"/>
                <a:gd name="connsiteX116" fmla="*/ 60712 w 161265"/>
                <a:gd name="connsiteY116" fmla="*/ 92495 h 116380"/>
                <a:gd name="connsiteX117" fmla="*/ 58588 w 161265"/>
                <a:gd name="connsiteY117" fmla="*/ 92949 h 116380"/>
                <a:gd name="connsiteX118" fmla="*/ 56771 w 161265"/>
                <a:gd name="connsiteY118" fmla="*/ 92268 h 116380"/>
                <a:gd name="connsiteX119" fmla="*/ 54955 w 161265"/>
                <a:gd name="connsiteY119" fmla="*/ 91214 h 116380"/>
                <a:gd name="connsiteX120" fmla="*/ 53512 w 161265"/>
                <a:gd name="connsiteY120" fmla="*/ 90387 h 116380"/>
                <a:gd name="connsiteX121" fmla="*/ 51015 w 161265"/>
                <a:gd name="connsiteY121" fmla="*/ 91749 h 116380"/>
                <a:gd name="connsiteX122" fmla="*/ 49264 w 161265"/>
                <a:gd name="connsiteY122" fmla="*/ 91522 h 116380"/>
                <a:gd name="connsiteX123" fmla="*/ 47285 w 161265"/>
                <a:gd name="connsiteY123" fmla="*/ 91522 h 116380"/>
                <a:gd name="connsiteX124" fmla="*/ 45696 w 161265"/>
                <a:gd name="connsiteY124" fmla="*/ 93500 h 116380"/>
                <a:gd name="connsiteX125" fmla="*/ 44561 w 161265"/>
                <a:gd name="connsiteY125" fmla="*/ 95624 h 116380"/>
                <a:gd name="connsiteX126" fmla="*/ 43345 w 161265"/>
                <a:gd name="connsiteY126" fmla="*/ 98122 h 116380"/>
                <a:gd name="connsiteX127" fmla="*/ 44172 w 161265"/>
                <a:gd name="connsiteY127" fmla="*/ 99630 h 116380"/>
                <a:gd name="connsiteX128" fmla="*/ 45080 w 161265"/>
                <a:gd name="connsiteY128" fmla="*/ 101527 h 116380"/>
                <a:gd name="connsiteX129" fmla="*/ 43183 w 161265"/>
                <a:gd name="connsiteY129" fmla="*/ 103505 h 116380"/>
                <a:gd name="connsiteX130" fmla="*/ 40523 w 161265"/>
                <a:gd name="connsiteY130" fmla="*/ 103651 h 116380"/>
                <a:gd name="connsiteX131" fmla="*/ 38480 w 161265"/>
                <a:gd name="connsiteY131" fmla="*/ 103116 h 116380"/>
                <a:gd name="connsiteX132" fmla="*/ 36048 w 161265"/>
                <a:gd name="connsiteY132" fmla="*/ 101608 h 116380"/>
                <a:gd name="connsiteX133" fmla="*/ 33469 w 161265"/>
                <a:gd name="connsiteY133" fmla="*/ 100619 h 116380"/>
                <a:gd name="connsiteX134" fmla="*/ 31264 w 161265"/>
                <a:gd name="connsiteY134" fmla="*/ 100246 h 116380"/>
                <a:gd name="connsiteX135" fmla="*/ 29286 w 161265"/>
                <a:gd name="connsiteY135" fmla="*/ 100554 h 116380"/>
                <a:gd name="connsiteX136" fmla="*/ 27388 w 161265"/>
                <a:gd name="connsiteY136" fmla="*/ 101462 h 116380"/>
                <a:gd name="connsiteX137" fmla="*/ 25718 w 161265"/>
                <a:gd name="connsiteY137" fmla="*/ 102338 h 116380"/>
                <a:gd name="connsiteX138" fmla="*/ 24810 w 161265"/>
                <a:gd name="connsiteY138" fmla="*/ 102824 h 116380"/>
                <a:gd name="connsiteX139" fmla="*/ 22686 w 161265"/>
                <a:gd name="connsiteY139" fmla="*/ 104105 h 116380"/>
                <a:gd name="connsiteX140" fmla="*/ 19881 w 161265"/>
                <a:gd name="connsiteY140" fmla="*/ 105467 h 116380"/>
                <a:gd name="connsiteX141" fmla="*/ 18291 w 161265"/>
                <a:gd name="connsiteY141" fmla="*/ 106829 h 116380"/>
                <a:gd name="connsiteX142" fmla="*/ 16556 w 161265"/>
                <a:gd name="connsiteY142" fmla="*/ 108500 h 116380"/>
                <a:gd name="connsiteX143" fmla="*/ 14886 w 161265"/>
                <a:gd name="connsiteY143" fmla="*/ 109181 h 116380"/>
                <a:gd name="connsiteX144" fmla="*/ 13216 w 161265"/>
                <a:gd name="connsiteY144" fmla="*/ 107819 h 116380"/>
                <a:gd name="connsiteX145" fmla="*/ 11708 w 161265"/>
                <a:gd name="connsiteY145" fmla="*/ 106602 h 116380"/>
                <a:gd name="connsiteX146" fmla="*/ 10200 w 161265"/>
                <a:gd name="connsiteY146" fmla="*/ 104867 h 116380"/>
                <a:gd name="connsiteX147" fmla="*/ 9827 w 161265"/>
                <a:gd name="connsiteY147" fmla="*/ 102662 h 116380"/>
                <a:gd name="connsiteX148" fmla="*/ 9827 w 161265"/>
                <a:gd name="connsiteY148" fmla="*/ 101527 h 116380"/>
                <a:gd name="connsiteX149" fmla="*/ 9648 w 161265"/>
                <a:gd name="connsiteY149" fmla="*/ 95949 h 116380"/>
                <a:gd name="connsiteX150" fmla="*/ 12713 w 161265"/>
                <a:gd name="connsiteY150" fmla="*/ 90954 h 116380"/>
                <a:gd name="connsiteX151" fmla="*/ 15664 w 161265"/>
                <a:gd name="connsiteY151" fmla="*/ 86803 h 116380"/>
                <a:gd name="connsiteX152" fmla="*/ 15551 w 161265"/>
                <a:gd name="connsiteY152" fmla="*/ 85668 h 116380"/>
                <a:gd name="connsiteX153" fmla="*/ 16411 w 161265"/>
                <a:gd name="connsiteY153" fmla="*/ 84419 h 116380"/>
                <a:gd name="connsiteX154" fmla="*/ 17497 w 161265"/>
                <a:gd name="connsiteY154" fmla="*/ 84014 h 116380"/>
                <a:gd name="connsiteX155" fmla="*/ 19832 w 161265"/>
                <a:gd name="connsiteY155" fmla="*/ 84014 h 116380"/>
                <a:gd name="connsiteX156" fmla="*/ 22329 w 161265"/>
                <a:gd name="connsiteY156" fmla="*/ 78095 h 116380"/>
                <a:gd name="connsiteX157" fmla="*/ 21697 w 161265"/>
                <a:gd name="connsiteY157" fmla="*/ 76668 h 116380"/>
                <a:gd name="connsiteX158" fmla="*/ 21243 w 161265"/>
                <a:gd name="connsiteY158" fmla="*/ 75533 h 116380"/>
                <a:gd name="connsiteX159" fmla="*/ 19929 w 161265"/>
                <a:gd name="connsiteY159" fmla="*/ 75128 h 116380"/>
                <a:gd name="connsiteX160" fmla="*/ 19297 w 161265"/>
                <a:gd name="connsiteY160" fmla="*/ 73587 h 116380"/>
                <a:gd name="connsiteX161" fmla="*/ 18502 w 161265"/>
                <a:gd name="connsiteY161" fmla="*/ 72387 h 116380"/>
                <a:gd name="connsiteX162" fmla="*/ 17481 w 161265"/>
                <a:gd name="connsiteY162" fmla="*/ 71933 h 116380"/>
                <a:gd name="connsiteX163" fmla="*/ 16053 w 161265"/>
                <a:gd name="connsiteY163" fmla="*/ 73587 h 116380"/>
                <a:gd name="connsiteX164" fmla="*/ 14853 w 161265"/>
                <a:gd name="connsiteY164" fmla="*/ 73587 h 116380"/>
                <a:gd name="connsiteX165" fmla="*/ 14335 w 161265"/>
                <a:gd name="connsiteY165" fmla="*/ 73020 h 116380"/>
                <a:gd name="connsiteX166" fmla="*/ 14740 w 161265"/>
                <a:gd name="connsiteY166" fmla="*/ 71203 h 116380"/>
                <a:gd name="connsiteX167" fmla="*/ 14789 w 161265"/>
                <a:gd name="connsiteY167" fmla="*/ 69841 h 116380"/>
                <a:gd name="connsiteX168" fmla="*/ 15356 w 161265"/>
                <a:gd name="connsiteY168" fmla="*/ 69160 h 116380"/>
                <a:gd name="connsiteX169" fmla="*/ 14837 w 161265"/>
                <a:gd name="connsiteY169" fmla="*/ 67847 h 116380"/>
                <a:gd name="connsiteX170" fmla="*/ 14837 w 161265"/>
                <a:gd name="connsiteY170" fmla="*/ 65625 h 116380"/>
                <a:gd name="connsiteX171" fmla="*/ 15016 w 161265"/>
                <a:gd name="connsiteY171" fmla="*/ 64036 h 116380"/>
                <a:gd name="connsiteX172" fmla="*/ 15535 w 161265"/>
                <a:gd name="connsiteY172" fmla="*/ 62950 h 116380"/>
                <a:gd name="connsiteX173" fmla="*/ 15713 w 161265"/>
                <a:gd name="connsiteY173" fmla="*/ 61928 h 116380"/>
                <a:gd name="connsiteX174" fmla="*/ 15308 w 161265"/>
                <a:gd name="connsiteY174" fmla="*/ 60793 h 116380"/>
                <a:gd name="connsiteX175" fmla="*/ 16053 w 161265"/>
                <a:gd name="connsiteY175" fmla="*/ 59820 h 116380"/>
                <a:gd name="connsiteX176" fmla="*/ 17302 w 161265"/>
                <a:gd name="connsiteY176" fmla="*/ 59074 h 116380"/>
                <a:gd name="connsiteX177" fmla="*/ 17756 w 161265"/>
                <a:gd name="connsiteY177" fmla="*/ 58101 h 116380"/>
                <a:gd name="connsiteX178" fmla="*/ 17189 w 161265"/>
                <a:gd name="connsiteY178" fmla="*/ 56966 h 116380"/>
                <a:gd name="connsiteX179" fmla="*/ 16053 w 161265"/>
                <a:gd name="connsiteY179" fmla="*/ 55993 h 116380"/>
                <a:gd name="connsiteX180" fmla="*/ 15146 w 161265"/>
                <a:gd name="connsiteY180" fmla="*/ 55539 h 116380"/>
                <a:gd name="connsiteX181" fmla="*/ 13264 w 161265"/>
                <a:gd name="connsiteY181" fmla="*/ 55085 h 116380"/>
                <a:gd name="connsiteX182" fmla="*/ 7524 w 161265"/>
                <a:gd name="connsiteY182" fmla="*/ 55085 h 116380"/>
                <a:gd name="connsiteX183" fmla="*/ 6551 w 161265"/>
                <a:gd name="connsiteY183" fmla="*/ 54679 h 116380"/>
                <a:gd name="connsiteX184" fmla="*/ 6211 w 161265"/>
                <a:gd name="connsiteY184" fmla="*/ 53317 h 116380"/>
                <a:gd name="connsiteX185" fmla="*/ 5578 w 161265"/>
                <a:gd name="connsiteY185" fmla="*/ 52069 h 116380"/>
                <a:gd name="connsiteX186" fmla="*/ 4719 w 161265"/>
                <a:gd name="connsiteY186" fmla="*/ 51047 h 116380"/>
                <a:gd name="connsiteX187" fmla="*/ 3357 w 161265"/>
                <a:gd name="connsiteY187" fmla="*/ 50528 h 116380"/>
                <a:gd name="connsiteX188" fmla="*/ 1475 w 161265"/>
                <a:gd name="connsiteY188" fmla="*/ 50528 h 116380"/>
                <a:gd name="connsiteX189" fmla="*/ 0 w 161265"/>
                <a:gd name="connsiteY189" fmla="*/ 50236 h 116380"/>
                <a:gd name="connsiteX190" fmla="*/ 0 w 161265"/>
                <a:gd name="connsiteY190" fmla="*/ 48356 h 116380"/>
                <a:gd name="connsiteX191" fmla="*/ 519 w 161265"/>
                <a:gd name="connsiteY191" fmla="*/ 47447 h 116380"/>
                <a:gd name="connsiteX192" fmla="*/ 1427 w 161265"/>
                <a:gd name="connsiteY192" fmla="*/ 47447 h 116380"/>
                <a:gd name="connsiteX193" fmla="*/ 2059 w 161265"/>
                <a:gd name="connsiteY193" fmla="*/ 46701 h 116380"/>
                <a:gd name="connsiteX194" fmla="*/ 2286 w 161265"/>
                <a:gd name="connsiteY194" fmla="*/ 45566 h 116380"/>
                <a:gd name="connsiteX195" fmla="*/ 2286 w 161265"/>
                <a:gd name="connsiteY195" fmla="*/ 44431 h 116380"/>
                <a:gd name="connsiteX196" fmla="*/ 1719 w 161265"/>
                <a:gd name="connsiteY196" fmla="*/ 43183 h 116380"/>
                <a:gd name="connsiteX197" fmla="*/ 1427 w 161265"/>
                <a:gd name="connsiteY197" fmla="*/ 41983 h 116380"/>
                <a:gd name="connsiteX198" fmla="*/ 1719 w 161265"/>
                <a:gd name="connsiteY198" fmla="*/ 40669 h 116380"/>
                <a:gd name="connsiteX199" fmla="*/ 2740 w 161265"/>
                <a:gd name="connsiteY199" fmla="*/ 40215 h 116380"/>
                <a:gd name="connsiteX200" fmla="*/ 3713 w 161265"/>
                <a:gd name="connsiteY200" fmla="*/ 39307 h 116380"/>
                <a:gd name="connsiteX201" fmla="*/ 4913 w 161265"/>
                <a:gd name="connsiteY201" fmla="*/ 38626 h 116380"/>
                <a:gd name="connsiteX202" fmla="*/ 6389 w 161265"/>
                <a:gd name="connsiteY202" fmla="*/ 38626 h 116380"/>
                <a:gd name="connsiteX203" fmla="*/ 7524 w 161265"/>
                <a:gd name="connsiteY203" fmla="*/ 38675 h 116380"/>
                <a:gd name="connsiteX204" fmla="*/ 9405 w 161265"/>
                <a:gd name="connsiteY204" fmla="*/ 38853 h 116380"/>
                <a:gd name="connsiteX205" fmla="*/ 11854 w 161265"/>
                <a:gd name="connsiteY205" fmla="*/ 39534 h 116380"/>
                <a:gd name="connsiteX206" fmla="*/ 13508 w 161265"/>
                <a:gd name="connsiteY206" fmla="*/ 40102 h 116380"/>
                <a:gd name="connsiteX207" fmla="*/ 14983 w 161265"/>
                <a:gd name="connsiteY207" fmla="*/ 40669 h 116380"/>
                <a:gd name="connsiteX208" fmla="*/ 16232 w 161265"/>
                <a:gd name="connsiteY208" fmla="*/ 40718 h 116380"/>
                <a:gd name="connsiteX209" fmla="*/ 19524 w 161265"/>
                <a:gd name="connsiteY209" fmla="*/ 41350 h 116380"/>
                <a:gd name="connsiteX210" fmla="*/ 22588 w 161265"/>
                <a:gd name="connsiteY210" fmla="*/ 41350 h 116380"/>
                <a:gd name="connsiteX211" fmla="*/ 23788 w 161265"/>
                <a:gd name="connsiteY211" fmla="*/ 40945 h 116380"/>
                <a:gd name="connsiteX212" fmla="*/ 24697 w 161265"/>
                <a:gd name="connsiteY212" fmla="*/ 40199 h 116380"/>
                <a:gd name="connsiteX213" fmla="*/ 25556 w 161265"/>
                <a:gd name="connsiteY213" fmla="*/ 39339 h 116380"/>
                <a:gd name="connsiteX214" fmla="*/ 26075 w 161265"/>
                <a:gd name="connsiteY214" fmla="*/ 38140 h 116380"/>
                <a:gd name="connsiteX215" fmla="*/ 26075 w 161265"/>
                <a:gd name="connsiteY215" fmla="*/ 34507 h 116380"/>
                <a:gd name="connsiteX216" fmla="*/ 26416 w 161265"/>
                <a:gd name="connsiteY216" fmla="*/ 33307 h 116380"/>
                <a:gd name="connsiteX217" fmla="*/ 27551 w 161265"/>
                <a:gd name="connsiteY217" fmla="*/ 32740 h 116380"/>
                <a:gd name="connsiteX218" fmla="*/ 28524 w 161265"/>
                <a:gd name="connsiteY218" fmla="*/ 32740 h 116380"/>
                <a:gd name="connsiteX219" fmla="*/ 29496 w 161265"/>
                <a:gd name="connsiteY219" fmla="*/ 32334 h 116380"/>
                <a:gd name="connsiteX220" fmla="*/ 29561 w 161265"/>
                <a:gd name="connsiteY220" fmla="*/ 31588 h 116380"/>
                <a:gd name="connsiteX221" fmla="*/ 30307 w 161265"/>
                <a:gd name="connsiteY221" fmla="*/ 30502 h 116380"/>
                <a:gd name="connsiteX222" fmla="*/ 31896 w 161265"/>
                <a:gd name="connsiteY222" fmla="*/ 30907 h 116380"/>
                <a:gd name="connsiteX223" fmla="*/ 32756 w 161265"/>
                <a:gd name="connsiteY223" fmla="*/ 30161 h 116380"/>
                <a:gd name="connsiteX224" fmla="*/ 32756 w 161265"/>
                <a:gd name="connsiteY224" fmla="*/ 28621 h 116380"/>
                <a:gd name="connsiteX225" fmla="*/ 31215 w 161265"/>
                <a:gd name="connsiteY225" fmla="*/ 27713 h 116380"/>
                <a:gd name="connsiteX226" fmla="*/ 31215 w 161265"/>
                <a:gd name="connsiteY226" fmla="*/ 26464 h 116380"/>
                <a:gd name="connsiteX227" fmla="*/ 33145 w 161265"/>
                <a:gd name="connsiteY227" fmla="*/ 26464 h 116380"/>
                <a:gd name="connsiteX228" fmla="*/ 34280 w 161265"/>
                <a:gd name="connsiteY228" fmla="*/ 26059 h 116380"/>
                <a:gd name="connsiteX229" fmla="*/ 34215 w 161265"/>
                <a:gd name="connsiteY229" fmla="*/ 24697 h 116380"/>
                <a:gd name="connsiteX230" fmla="*/ 33015 w 161265"/>
                <a:gd name="connsiteY230" fmla="*/ 24356 h 116380"/>
                <a:gd name="connsiteX231" fmla="*/ 31426 w 161265"/>
                <a:gd name="connsiteY231" fmla="*/ 24875 h 116380"/>
                <a:gd name="connsiteX232" fmla="*/ 30064 w 161265"/>
                <a:gd name="connsiteY232" fmla="*/ 25670 h 116380"/>
                <a:gd name="connsiteX233" fmla="*/ 27567 w 161265"/>
                <a:gd name="connsiteY233" fmla="*/ 25670 h 116380"/>
                <a:gd name="connsiteX234" fmla="*/ 28086 w 161265"/>
                <a:gd name="connsiteY234" fmla="*/ 24648 h 116380"/>
                <a:gd name="connsiteX235" fmla="*/ 30194 w 161265"/>
                <a:gd name="connsiteY235" fmla="*/ 23513 h 116380"/>
                <a:gd name="connsiteX236" fmla="*/ 31734 w 161265"/>
                <a:gd name="connsiteY236" fmla="*/ 23107 h 116380"/>
                <a:gd name="connsiteX237" fmla="*/ 33778 w 161265"/>
                <a:gd name="connsiteY237" fmla="*/ 22816 h 116380"/>
                <a:gd name="connsiteX238" fmla="*/ 37021 w 161265"/>
                <a:gd name="connsiteY238" fmla="*/ 23107 h 116380"/>
                <a:gd name="connsiteX239" fmla="*/ 38950 w 161265"/>
                <a:gd name="connsiteY239" fmla="*/ 22880 h 116380"/>
                <a:gd name="connsiteX240" fmla="*/ 39810 w 161265"/>
                <a:gd name="connsiteY240" fmla="*/ 21745 h 116380"/>
                <a:gd name="connsiteX241" fmla="*/ 39810 w 161265"/>
                <a:gd name="connsiteY241" fmla="*/ 19929 h 116380"/>
                <a:gd name="connsiteX242" fmla="*/ 40215 w 161265"/>
                <a:gd name="connsiteY242" fmla="*/ 18681 h 116380"/>
                <a:gd name="connsiteX243" fmla="*/ 40215 w 161265"/>
                <a:gd name="connsiteY243" fmla="*/ 16637 h 116380"/>
                <a:gd name="connsiteX244" fmla="*/ 39875 w 161265"/>
                <a:gd name="connsiteY244" fmla="*/ 14708 h 116380"/>
                <a:gd name="connsiteX245" fmla="*/ 38967 w 161265"/>
                <a:gd name="connsiteY245" fmla="*/ 12551 h 116380"/>
                <a:gd name="connsiteX246" fmla="*/ 38967 w 161265"/>
                <a:gd name="connsiteY246" fmla="*/ 11124 h 116380"/>
                <a:gd name="connsiteX247" fmla="*/ 39534 w 161265"/>
                <a:gd name="connsiteY247" fmla="*/ 9243 h 116380"/>
                <a:gd name="connsiteX248" fmla="*/ 40621 w 161265"/>
                <a:gd name="connsiteY248" fmla="*/ 7475 h 116380"/>
                <a:gd name="connsiteX249" fmla="*/ 42501 w 161265"/>
                <a:gd name="connsiteY249" fmla="*/ 7022 h 116380"/>
                <a:gd name="connsiteX250" fmla="*/ 44091 w 161265"/>
                <a:gd name="connsiteY250" fmla="*/ 7086 h 116380"/>
                <a:gd name="connsiteX251" fmla="*/ 44999 w 161265"/>
                <a:gd name="connsiteY251" fmla="*/ 7994 h 116380"/>
                <a:gd name="connsiteX252" fmla="*/ 46312 w 161265"/>
                <a:gd name="connsiteY252" fmla="*/ 9648 h 116380"/>
                <a:gd name="connsiteX253" fmla="*/ 47739 w 161265"/>
                <a:gd name="connsiteY253" fmla="*/ 10443 h 116380"/>
                <a:gd name="connsiteX254" fmla="*/ 49328 w 161265"/>
                <a:gd name="connsiteY254" fmla="*/ 10329 h 116380"/>
                <a:gd name="connsiteX255" fmla="*/ 50415 w 161265"/>
                <a:gd name="connsiteY255" fmla="*/ 9762 h 116380"/>
                <a:gd name="connsiteX256" fmla="*/ 51161 w 161265"/>
                <a:gd name="connsiteY256" fmla="*/ 9081 h 116380"/>
                <a:gd name="connsiteX257" fmla="*/ 52296 w 161265"/>
                <a:gd name="connsiteY257" fmla="*/ 8513 h 116380"/>
                <a:gd name="connsiteX258" fmla="*/ 53658 w 161265"/>
                <a:gd name="connsiteY258" fmla="*/ 8335 h 116380"/>
                <a:gd name="connsiteX259" fmla="*/ 55020 w 161265"/>
                <a:gd name="connsiteY259" fmla="*/ 8043 h 116380"/>
                <a:gd name="connsiteX260" fmla="*/ 56220 w 161265"/>
                <a:gd name="connsiteY260" fmla="*/ 7297 h 116380"/>
                <a:gd name="connsiteX261" fmla="*/ 58150 w 161265"/>
                <a:gd name="connsiteY261" fmla="*/ 5530 h 116380"/>
                <a:gd name="connsiteX262" fmla="*/ 58782 w 161265"/>
                <a:gd name="connsiteY262" fmla="*/ 4395 h 116380"/>
                <a:gd name="connsiteX263" fmla="*/ 59301 w 161265"/>
                <a:gd name="connsiteY263" fmla="*/ 2627 h 116380"/>
                <a:gd name="connsiteX264" fmla="*/ 60550 w 161265"/>
                <a:gd name="connsiteY264" fmla="*/ 973 h 116380"/>
                <a:gd name="connsiteX265" fmla="*/ 62820 w 161265"/>
                <a:gd name="connsiteY265" fmla="*/ 0 h 116380"/>
                <a:gd name="connsiteX266" fmla="*/ 64523 w 161265"/>
                <a:gd name="connsiteY266" fmla="*/ 519 h 116380"/>
                <a:gd name="connsiteX267" fmla="*/ 65885 w 161265"/>
                <a:gd name="connsiteY267" fmla="*/ 1767 h 116380"/>
                <a:gd name="connsiteX268" fmla="*/ 66631 w 161265"/>
                <a:gd name="connsiteY268" fmla="*/ 2741 h 116380"/>
                <a:gd name="connsiteX269" fmla="*/ 67263 w 161265"/>
                <a:gd name="connsiteY269" fmla="*/ 3941 h 116380"/>
                <a:gd name="connsiteX270" fmla="*/ 68349 w 161265"/>
                <a:gd name="connsiteY270" fmla="*/ 5027 h 116380"/>
                <a:gd name="connsiteX271" fmla="*/ 69436 w 161265"/>
                <a:gd name="connsiteY271" fmla="*/ 5935 h 116380"/>
                <a:gd name="connsiteX272" fmla="*/ 69663 w 161265"/>
                <a:gd name="connsiteY272" fmla="*/ 7475 h 116380"/>
                <a:gd name="connsiteX273" fmla="*/ 69663 w 161265"/>
                <a:gd name="connsiteY273" fmla="*/ 9470 h 116380"/>
                <a:gd name="connsiteX274" fmla="*/ 68917 w 161265"/>
                <a:gd name="connsiteY274" fmla="*/ 11059 h 116380"/>
                <a:gd name="connsiteX275" fmla="*/ 67668 w 161265"/>
                <a:gd name="connsiteY275" fmla="*/ 12827 h 116380"/>
                <a:gd name="connsiteX276" fmla="*/ 66533 w 161265"/>
                <a:gd name="connsiteY276" fmla="*/ 14027 h 116380"/>
                <a:gd name="connsiteX277" fmla="*/ 64879 w 161265"/>
                <a:gd name="connsiteY277" fmla="*/ 14481 h 116380"/>
                <a:gd name="connsiteX278" fmla="*/ 63793 w 161265"/>
                <a:gd name="connsiteY278" fmla="*/ 15567 h 116380"/>
                <a:gd name="connsiteX279" fmla="*/ 63112 w 161265"/>
                <a:gd name="connsiteY279" fmla="*/ 16540 h 116380"/>
                <a:gd name="connsiteX280" fmla="*/ 63679 w 161265"/>
                <a:gd name="connsiteY280" fmla="*/ 18016 h 116380"/>
                <a:gd name="connsiteX281" fmla="*/ 63906 w 161265"/>
                <a:gd name="connsiteY281" fmla="*/ 18810 h 116380"/>
                <a:gd name="connsiteX282" fmla="*/ 65106 w 161265"/>
                <a:gd name="connsiteY282" fmla="*/ 19605 h 116380"/>
                <a:gd name="connsiteX283" fmla="*/ 65966 w 161265"/>
                <a:gd name="connsiteY283" fmla="*/ 19832 h 116380"/>
                <a:gd name="connsiteX284" fmla="*/ 66598 w 161265"/>
                <a:gd name="connsiteY284" fmla="*/ 20691 h 116380"/>
                <a:gd name="connsiteX285" fmla="*/ 66776 w 161265"/>
                <a:gd name="connsiteY285" fmla="*/ 21891 h 116380"/>
                <a:gd name="connsiteX286" fmla="*/ 68204 w 161265"/>
                <a:gd name="connsiteY286" fmla="*/ 23140 h 116380"/>
                <a:gd name="connsiteX287" fmla="*/ 69679 w 161265"/>
                <a:gd name="connsiteY287" fmla="*/ 23707 h 116380"/>
                <a:gd name="connsiteX288" fmla="*/ 70474 w 161265"/>
                <a:gd name="connsiteY288" fmla="*/ 23140 h 116380"/>
                <a:gd name="connsiteX289" fmla="*/ 71560 w 161265"/>
                <a:gd name="connsiteY289" fmla="*/ 23140 h 116380"/>
                <a:gd name="connsiteX290" fmla="*/ 72014 w 161265"/>
                <a:gd name="connsiteY290" fmla="*/ 24389 h 116380"/>
                <a:gd name="connsiteX291" fmla="*/ 71479 w 161265"/>
                <a:gd name="connsiteY291" fmla="*/ 25394 h 116380"/>
                <a:gd name="connsiteX292" fmla="*/ 70263 w 161265"/>
                <a:gd name="connsiteY292" fmla="*/ 26529 h 116380"/>
                <a:gd name="connsiteX293" fmla="*/ 69160 w 161265"/>
                <a:gd name="connsiteY293" fmla="*/ 26675 h 116380"/>
                <a:gd name="connsiteX294" fmla="*/ 68139 w 161265"/>
                <a:gd name="connsiteY294" fmla="*/ 27729 h 116380"/>
                <a:gd name="connsiteX295" fmla="*/ 67766 w 161265"/>
                <a:gd name="connsiteY295" fmla="*/ 29318 h 116380"/>
                <a:gd name="connsiteX296" fmla="*/ 65641 w 161265"/>
                <a:gd name="connsiteY296" fmla="*/ 31199 h 116380"/>
                <a:gd name="connsiteX297" fmla="*/ 64587 w 161265"/>
                <a:gd name="connsiteY297" fmla="*/ 29870 h 116380"/>
                <a:gd name="connsiteX298" fmla="*/ 64279 w 161265"/>
                <a:gd name="connsiteY298" fmla="*/ 27745 h 116380"/>
                <a:gd name="connsiteX299" fmla="*/ 62074 w 161265"/>
                <a:gd name="connsiteY299" fmla="*/ 27210 h 116380"/>
                <a:gd name="connsiteX300" fmla="*/ 59950 w 161265"/>
                <a:gd name="connsiteY300" fmla="*/ 26075 h 116380"/>
                <a:gd name="connsiteX301" fmla="*/ 58815 w 161265"/>
                <a:gd name="connsiteY301" fmla="*/ 24859 h 116380"/>
                <a:gd name="connsiteX302" fmla="*/ 54793 w 161265"/>
                <a:gd name="connsiteY302" fmla="*/ 25005 h 116380"/>
                <a:gd name="connsiteX303" fmla="*/ 52896 w 161265"/>
                <a:gd name="connsiteY303" fmla="*/ 24924 h 116380"/>
                <a:gd name="connsiteX304" fmla="*/ 51761 w 161265"/>
                <a:gd name="connsiteY304" fmla="*/ 23983 h 116380"/>
                <a:gd name="connsiteX305" fmla="*/ 49491 w 161265"/>
                <a:gd name="connsiteY305" fmla="*/ 24697 h 116380"/>
                <a:gd name="connsiteX306" fmla="*/ 46993 w 161265"/>
                <a:gd name="connsiteY306" fmla="*/ 25005 h 116380"/>
                <a:gd name="connsiteX307" fmla="*/ 44415 w 161265"/>
                <a:gd name="connsiteY307" fmla="*/ 25605 h 116380"/>
                <a:gd name="connsiteX308" fmla="*/ 43815 w 161265"/>
                <a:gd name="connsiteY308" fmla="*/ 27729 h 116380"/>
                <a:gd name="connsiteX309" fmla="*/ 43896 w 161265"/>
                <a:gd name="connsiteY309" fmla="*/ 30226 h 116380"/>
                <a:gd name="connsiteX310" fmla="*/ 41237 w 161265"/>
                <a:gd name="connsiteY310" fmla="*/ 28523 h 116380"/>
                <a:gd name="connsiteX311" fmla="*/ 40637 w 161265"/>
                <a:gd name="connsiteY311" fmla="*/ 29091 h 116380"/>
                <a:gd name="connsiteX312" fmla="*/ 41237 w 161265"/>
                <a:gd name="connsiteY312" fmla="*/ 30761 h 116380"/>
                <a:gd name="connsiteX313" fmla="*/ 40329 w 161265"/>
                <a:gd name="connsiteY313" fmla="*/ 32334 h 116380"/>
                <a:gd name="connsiteX314" fmla="*/ 40183 w 161265"/>
                <a:gd name="connsiteY314" fmla="*/ 34702 h 116380"/>
                <a:gd name="connsiteX315" fmla="*/ 40556 w 161265"/>
                <a:gd name="connsiteY315" fmla="*/ 37134 h 116380"/>
                <a:gd name="connsiteX316" fmla="*/ 40929 w 161265"/>
                <a:gd name="connsiteY316" fmla="*/ 38415 h 116380"/>
                <a:gd name="connsiteX317" fmla="*/ 41609 w 161265"/>
                <a:gd name="connsiteY317" fmla="*/ 40004 h 116380"/>
                <a:gd name="connsiteX318" fmla="*/ 42891 w 161265"/>
                <a:gd name="connsiteY318" fmla="*/ 41139 h 116380"/>
                <a:gd name="connsiteX319" fmla="*/ 44869 w 161265"/>
                <a:gd name="connsiteY319" fmla="*/ 41285 h 116380"/>
                <a:gd name="connsiteX320" fmla="*/ 47074 w 161265"/>
                <a:gd name="connsiteY320" fmla="*/ 39615 h 116380"/>
                <a:gd name="connsiteX321" fmla="*/ 48745 w 161265"/>
                <a:gd name="connsiteY321" fmla="*/ 39696 h 116380"/>
                <a:gd name="connsiteX322" fmla="*/ 51096 w 161265"/>
                <a:gd name="connsiteY322" fmla="*/ 40604 h 116380"/>
                <a:gd name="connsiteX323" fmla="*/ 51696 w 161265"/>
                <a:gd name="connsiteY323" fmla="*/ 41204 h 116380"/>
                <a:gd name="connsiteX324" fmla="*/ 52912 w 161265"/>
                <a:gd name="connsiteY324" fmla="*/ 40750 h 116380"/>
                <a:gd name="connsiteX325" fmla="*/ 54501 w 161265"/>
                <a:gd name="connsiteY325" fmla="*/ 40069 h 116380"/>
                <a:gd name="connsiteX326" fmla="*/ 57533 w 161265"/>
                <a:gd name="connsiteY326" fmla="*/ 39923 h 116380"/>
                <a:gd name="connsiteX327" fmla="*/ 60647 w 161265"/>
                <a:gd name="connsiteY327" fmla="*/ 40831 h 116380"/>
                <a:gd name="connsiteX328" fmla="*/ 62317 w 161265"/>
                <a:gd name="connsiteY328" fmla="*/ 40231 h 116380"/>
                <a:gd name="connsiteX329" fmla="*/ 63679 w 161265"/>
                <a:gd name="connsiteY329" fmla="*/ 39631 h 116380"/>
                <a:gd name="connsiteX330" fmla="*/ 65268 w 161265"/>
                <a:gd name="connsiteY330" fmla="*/ 39323 h 116380"/>
                <a:gd name="connsiteX331" fmla="*/ 67538 w 161265"/>
                <a:gd name="connsiteY331" fmla="*/ 40150 h 116380"/>
                <a:gd name="connsiteX332" fmla="*/ 68447 w 161265"/>
                <a:gd name="connsiteY332" fmla="*/ 41366 h 116380"/>
                <a:gd name="connsiteX333" fmla="*/ 69160 w 161265"/>
                <a:gd name="connsiteY333" fmla="*/ 43410 h 116380"/>
                <a:gd name="connsiteX334" fmla="*/ 70798 w 161265"/>
                <a:gd name="connsiteY334" fmla="*/ 44918 h 116380"/>
                <a:gd name="connsiteX335" fmla="*/ 72241 w 161265"/>
                <a:gd name="connsiteY335" fmla="*/ 45372 h 116380"/>
                <a:gd name="connsiteX336" fmla="*/ 75030 w 161265"/>
                <a:gd name="connsiteY336" fmla="*/ 44999 h 116380"/>
                <a:gd name="connsiteX337" fmla="*/ 76344 w 161265"/>
                <a:gd name="connsiteY337" fmla="*/ 43783 h 116380"/>
                <a:gd name="connsiteX338" fmla="*/ 78160 w 161265"/>
                <a:gd name="connsiteY338" fmla="*/ 42193 h 116380"/>
                <a:gd name="connsiteX339" fmla="*/ 80965 w 161265"/>
                <a:gd name="connsiteY339" fmla="*/ 41821 h 116380"/>
                <a:gd name="connsiteX340" fmla="*/ 82943 w 161265"/>
                <a:gd name="connsiteY340" fmla="*/ 40604 h 116380"/>
                <a:gd name="connsiteX341" fmla="*/ 83998 w 161265"/>
                <a:gd name="connsiteY341" fmla="*/ 39842 h 116380"/>
                <a:gd name="connsiteX342" fmla="*/ 86122 w 161265"/>
                <a:gd name="connsiteY342" fmla="*/ 39842 h 116380"/>
                <a:gd name="connsiteX343" fmla="*/ 87176 w 161265"/>
                <a:gd name="connsiteY343" fmla="*/ 41285 h 116380"/>
                <a:gd name="connsiteX344" fmla="*/ 87257 w 161265"/>
                <a:gd name="connsiteY344" fmla="*/ 42956 h 116380"/>
                <a:gd name="connsiteX345" fmla="*/ 88084 w 161265"/>
                <a:gd name="connsiteY345" fmla="*/ 43945 h 116380"/>
                <a:gd name="connsiteX346" fmla="*/ 90208 w 161265"/>
                <a:gd name="connsiteY346" fmla="*/ 44172 h 116380"/>
                <a:gd name="connsiteX347" fmla="*/ 91489 w 161265"/>
                <a:gd name="connsiteY347" fmla="*/ 44172 h 116380"/>
                <a:gd name="connsiteX348" fmla="*/ 91798 w 161265"/>
                <a:gd name="connsiteY348" fmla="*/ 45388 h 116380"/>
                <a:gd name="connsiteX349" fmla="*/ 92024 w 161265"/>
                <a:gd name="connsiteY349" fmla="*/ 48112 h 116380"/>
                <a:gd name="connsiteX350" fmla="*/ 93760 w 161265"/>
                <a:gd name="connsiteY350" fmla="*/ 48258 h 116380"/>
                <a:gd name="connsiteX351" fmla="*/ 95738 w 161265"/>
                <a:gd name="connsiteY351" fmla="*/ 47204 h 116380"/>
                <a:gd name="connsiteX352" fmla="*/ 96727 w 161265"/>
                <a:gd name="connsiteY352" fmla="*/ 46669 h 116380"/>
                <a:gd name="connsiteX353" fmla="*/ 98008 w 161265"/>
                <a:gd name="connsiteY353" fmla="*/ 47950 h 116380"/>
                <a:gd name="connsiteX354" fmla="*/ 100278 w 161265"/>
                <a:gd name="connsiteY354" fmla="*/ 48323 h 116380"/>
                <a:gd name="connsiteX355" fmla="*/ 101413 w 161265"/>
                <a:gd name="connsiteY355" fmla="*/ 49993 h 116380"/>
                <a:gd name="connsiteX356" fmla="*/ 102322 w 161265"/>
                <a:gd name="connsiteY356" fmla="*/ 48631 h 116380"/>
                <a:gd name="connsiteX357" fmla="*/ 102695 w 161265"/>
                <a:gd name="connsiteY357" fmla="*/ 46896 h 116380"/>
                <a:gd name="connsiteX358" fmla="*/ 104738 w 161265"/>
                <a:gd name="connsiteY358" fmla="*/ 46134 h 116380"/>
                <a:gd name="connsiteX359" fmla="*/ 106408 w 161265"/>
                <a:gd name="connsiteY359" fmla="*/ 46053 h 116380"/>
                <a:gd name="connsiteX360" fmla="*/ 109975 w 161265"/>
                <a:gd name="connsiteY360" fmla="*/ 46053 h 116380"/>
                <a:gd name="connsiteX361" fmla="*/ 114289 w 161265"/>
                <a:gd name="connsiteY361" fmla="*/ 46734 h 116380"/>
                <a:gd name="connsiteX362" fmla="*/ 117694 w 161265"/>
                <a:gd name="connsiteY362" fmla="*/ 46815 h 116380"/>
                <a:gd name="connsiteX363" fmla="*/ 121488 w 161265"/>
                <a:gd name="connsiteY363" fmla="*/ 45988 h 116380"/>
                <a:gd name="connsiteX364" fmla="*/ 123759 w 161265"/>
                <a:gd name="connsiteY364" fmla="*/ 44853 h 116380"/>
                <a:gd name="connsiteX365" fmla="*/ 125510 w 161265"/>
                <a:gd name="connsiteY365" fmla="*/ 43183 h 116380"/>
                <a:gd name="connsiteX366" fmla="*/ 128996 w 161265"/>
                <a:gd name="connsiteY366" fmla="*/ 43328 h 116380"/>
                <a:gd name="connsiteX367" fmla="*/ 130748 w 161265"/>
                <a:gd name="connsiteY367" fmla="*/ 43328 h 116380"/>
                <a:gd name="connsiteX368" fmla="*/ 130618 w 161265"/>
                <a:gd name="connsiteY368" fmla="*/ 45274 h 116380"/>
                <a:gd name="connsiteX369" fmla="*/ 129840 w 161265"/>
                <a:gd name="connsiteY369" fmla="*/ 46280 h 11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Lst>
              <a:rect l="l" t="t" r="r" b="b"/>
              <a:pathLst>
                <a:path w="161265" h="116380">
                  <a:moveTo>
                    <a:pt x="129791" y="46361"/>
                  </a:moveTo>
                  <a:lnTo>
                    <a:pt x="128964" y="47723"/>
                  </a:lnTo>
                  <a:lnTo>
                    <a:pt x="128964" y="48712"/>
                  </a:lnTo>
                  <a:lnTo>
                    <a:pt x="131542" y="51372"/>
                  </a:lnTo>
                  <a:lnTo>
                    <a:pt x="132077" y="53577"/>
                  </a:lnTo>
                  <a:lnTo>
                    <a:pt x="132158" y="56236"/>
                  </a:lnTo>
                  <a:lnTo>
                    <a:pt x="131932" y="58588"/>
                  </a:lnTo>
                  <a:lnTo>
                    <a:pt x="132839" y="61247"/>
                  </a:lnTo>
                  <a:lnTo>
                    <a:pt x="133148" y="63825"/>
                  </a:lnTo>
                  <a:lnTo>
                    <a:pt x="133910" y="65187"/>
                  </a:lnTo>
                  <a:lnTo>
                    <a:pt x="136261" y="67685"/>
                  </a:lnTo>
                  <a:lnTo>
                    <a:pt x="138158" y="67685"/>
                  </a:lnTo>
                  <a:lnTo>
                    <a:pt x="139520" y="65641"/>
                  </a:lnTo>
                  <a:cubicBezTo>
                    <a:pt x="139520" y="65641"/>
                    <a:pt x="140347" y="64652"/>
                    <a:pt x="140574" y="64652"/>
                  </a:cubicBezTo>
                  <a:cubicBezTo>
                    <a:pt x="140802" y="64652"/>
                    <a:pt x="142083" y="65025"/>
                    <a:pt x="142083" y="65025"/>
                  </a:cubicBezTo>
                  <a:lnTo>
                    <a:pt x="143672" y="66241"/>
                  </a:lnTo>
                  <a:cubicBezTo>
                    <a:pt x="143672" y="66241"/>
                    <a:pt x="144807" y="67295"/>
                    <a:pt x="145342" y="67685"/>
                  </a:cubicBezTo>
                  <a:cubicBezTo>
                    <a:pt x="145877" y="68058"/>
                    <a:pt x="148147" y="68966"/>
                    <a:pt x="148147" y="68966"/>
                  </a:cubicBezTo>
                  <a:lnTo>
                    <a:pt x="150352" y="69728"/>
                  </a:lnTo>
                  <a:lnTo>
                    <a:pt x="151569" y="70182"/>
                  </a:lnTo>
                  <a:lnTo>
                    <a:pt x="152169" y="71625"/>
                  </a:lnTo>
                  <a:cubicBezTo>
                    <a:pt x="152169" y="71625"/>
                    <a:pt x="153077" y="73068"/>
                    <a:pt x="153223" y="73295"/>
                  </a:cubicBezTo>
                  <a:cubicBezTo>
                    <a:pt x="153369" y="73522"/>
                    <a:pt x="154212" y="74738"/>
                    <a:pt x="154212" y="74738"/>
                  </a:cubicBezTo>
                  <a:lnTo>
                    <a:pt x="154520" y="76863"/>
                  </a:lnTo>
                  <a:lnTo>
                    <a:pt x="155055" y="78987"/>
                  </a:lnTo>
                  <a:lnTo>
                    <a:pt x="156725" y="81192"/>
                  </a:lnTo>
                  <a:lnTo>
                    <a:pt x="157552" y="82862"/>
                  </a:lnTo>
                  <a:lnTo>
                    <a:pt x="157552" y="84906"/>
                  </a:lnTo>
                  <a:lnTo>
                    <a:pt x="158315" y="86495"/>
                  </a:lnTo>
                  <a:lnTo>
                    <a:pt x="158688" y="87630"/>
                  </a:lnTo>
                  <a:lnTo>
                    <a:pt x="157633" y="88684"/>
                  </a:lnTo>
                  <a:lnTo>
                    <a:pt x="157325" y="90273"/>
                  </a:lnTo>
                  <a:lnTo>
                    <a:pt x="157633" y="91781"/>
                  </a:lnTo>
                  <a:lnTo>
                    <a:pt x="158914" y="93143"/>
                  </a:lnTo>
                  <a:lnTo>
                    <a:pt x="160893" y="94424"/>
                  </a:lnTo>
                  <a:lnTo>
                    <a:pt x="161266" y="96857"/>
                  </a:lnTo>
                  <a:lnTo>
                    <a:pt x="160812" y="98365"/>
                  </a:lnTo>
                  <a:lnTo>
                    <a:pt x="159141" y="99500"/>
                  </a:lnTo>
                  <a:lnTo>
                    <a:pt x="157098" y="99500"/>
                  </a:lnTo>
                  <a:lnTo>
                    <a:pt x="154666" y="98365"/>
                  </a:lnTo>
                  <a:lnTo>
                    <a:pt x="153304" y="97765"/>
                  </a:lnTo>
                  <a:lnTo>
                    <a:pt x="151407" y="97457"/>
                  </a:lnTo>
                  <a:cubicBezTo>
                    <a:pt x="151407" y="97457"/>
                    <a:pt x="149817" y="97230"/>
                    <a:pt x="149509" y="97149"/>
                  </a:cubicBezTo>
                  <a:cubicBezTo>
                    <a:pt x="149201" y="97068"/>
                    <a:pt x="147758" y="96549"/>
                    <a:pt x="147758" y="96549"/>
                  </a:cubicBezTo>
                  <a:lnTo>
                    <a:pt x="143218" y="96322"/>
                  </a:lnTo>
                  <a:lnTo>
                    <a:pt x="142764" y="97311"/>
                  </a:lnTo>
                  <a:lnTo>
                    <a:pt x="141482" y="98073"/>
                  </a:lnTo>
                  <a:lnTo>
                    <a:pt x="138450" y="99208"/>
                  </a:lnTo>
                  <a:lnTo>
                    <a:pt x="134283" y="100797"/>
                  </a:lnTo>
                  <a:lnTo>
                    <a:pt x="131704" y="101024"/>
                  </a:lnTo>
                  <a:lnTo>
                    <a:pt x="131250" y="100489"/>
                  </a:lnTo>
                  <a:lnTo>
                    <a:pt x="132158" y="98981"/>
                  </a:lnTo>
                  <a:cubicBezTo>
                    <a:pt x="132158" y="98981"/>
                    <a:pt x="133440" y="98381"/>
                    <a:pt x="133666" y="98154"/>
                  </a:cubicBezTo>
                  <a:cubicBezTo>
                    <a:pt x="133894" y="97927"/>
                    <a:pt x="134575" y="97246"/>
                    <a:pt x="134575" y="97246"/>
                  </a:cubicBezTo>
                  <a:lnTo>
                    <a:pt x="134428" y="95965"/>
                  </a:lnTo>
                  <a:lnTo>
                    <a:pt x="132985" y="95365"/>
                  </a:lnTo>
                  <a:lnTo>
                    <a:pt x="130634" y="95284"/>
                  </a:lnTo>
                  <a:lnTo>
                    <a:pt x="128056" y="95511"/>
                  </a:lnTo>
                  <a:lnTo>
                    <a:pt x="125397" y="95819"/>
                  </a:lnTo>
                  <a:cubicBezTo>
                    <a:pt x="125397" y="95819"/>
                    <a:pt x="123272" y="96500"/>
                    <a:pt x="123045" y="96581"/>
                  </a:cubicBezTo>
                  <a:cubicBezTo>
                    <a:pt x="122818" y="96662"/>
                    <a:pt x="121602" y="98024"/>
                    <a:pt x="121602" y="98024"/>
                  </a:cubicBezTo>
                  <a:lnTo>
                    <a:pt x="120094" y="99386"/>
                  </a:lnTo>
                  <a:lnTo>
                    <a:pt x="118051" y="99922"/>
                  </a:lnTo>
                  <a:lnTo>
                    <a:pt x="116997" y="101138"/>
                  </a:lnTo>
                  <a:lnTo>
                    <a:pt x="115246" y="102305"/>
                  </a:lnTo>
                  <a:lnTo>
                    <a:pt x="114483" y="103927"/>
                  </a:lnTo>
                  <a:lnTo>
                    <a:pt x="112667" y="105824"/>
                  </a:lnTo>
                  <a:lnTo>
                    <a:pt x="110543" y="105905"/>
                  </a:lnTo>
                  <a:lnTo>
                    <a:pt x="107656" y="106667"/>
                  </a:lnTo>
                  <a:lnTo>
                    <a:pt x="103181" y="108029"/>
                  </a:lnTo>
                  <a:lnTo>
                    <a:pt x="100457" y="109927"/>
                  </a:lnTo>
                  <a:cubicBezTo>
                    <a:pt x="100457" y="109927"/>
                    <a:pt x="98786" y="112132"/>
                    <a:pt x="98559" y="112359"/>
                  </a:cubicBezTo>
                  <a:cubicBezTo>
                    <a:pt x="98332" y="112586"/>
                    <a:pt x="96289" y="114791"/>
                    <a:pt x="96289" y="114791"/>
                  </a:cubicBezTo>
                  <a:cubicBezTo>
                    <a:pt x="96289" y="114791"/>
                    <a:pt x="93403" y="116381"/>
                    <a:pt x="93176" y="116381"/>
                  </a:cubicBezTo>
                  <a:cubicBezTo>
                    <a:pt x="92949" y="116381"/>
                    <a:pt x="91279" y="115845"/>
                    <a:pt x="90971" y="115699"/>
                  </a:cubicBezTo>
                  <a:cubicBezTo>
                    <a:pt x="90662" y="115554"/>
                    <a:pt x="89300" y="114337"/>
                    <a:pt x="89300" y="114337"/>
                  </a:cubicBezTo>
                  <a:lnTo>
                    <a:pt x="88473" y="112894"/>
                  </a:lnTo>
                  <a:lnTo>
                    <a:pt x="87484" y="110624"/>
                  </a:lnTo>
                  <a:lnTo>
                    <a:pt x="86495" y="108727"/>
                  </a:lnTo>
                  <a:lnTo>
                    <a:pt x="86349" y="105613"/>
                  </a:lnTo>
                  <a:lnTo>
                    <a:pt x="86203" y="104251"/>
                  </a:lnTo>
                  <a:lnTo>
                    <a:pt x="86803" y="101981"/>
                  </a:lnTo>
                  <a:lnTo>
                    <a:pt x="87338" y="100003"/>
                  </a:lnTo>
                  <a:lnTo>
                    <a:pt x="87711" y="96824"/>
                  </a:lnTo>
                  <a:lnTo>
                    <a:pt x="87711" y="94327"/>
                  </a:lnTo>
                  <a:lnTo>
                    <a:pt x="88165" y="91214"/>
                  </a:lnTo>
                  <a:cubicBezTo>
                    <a:pt x="88165" y="91214"/>
                    <a:pt x="88246" y="88408"/>
                    <a:pt x="88311" y="88100"/>
                  </a:cubicBezTo>
                  <a:cubicBezTo>
                    <a:pt x="88392" y="87792"/>
                    <a:pt x="88684" y="85749"/>
                    <a:pt x="88684" y="85749"/>
                  </a:cubicBezTo>
                  <a:lnTo>
                    <a:pt x="89057" y="83706"/>
                  </a:lnTo>
                  <a:lnTo>
                    <a:pt x="87841" y="82717"/>
                  </a:lnTo>
                  <a:lnTo>
                    <a:pt x="86252" y="82862"/>
                  </a:lnTo>
                  <a:lnTo>
                    <a:pt x="84808" y="84371"/>
                  </a:lnTo>
                  <a:lnTo>
                    <a:pt x="83446" y="84144"/>
                  </a:lnTo>
                  <a:lnTo>
                    <a:pt x="82619" y="82782"/>
                  </a:lnTo>
                  <a:lnTo>
                    <a:pt x="82765" y="80738"/>
                  </a:lnTo>
                  <a:lnTo>
                    <a:pt x="83819" y="79068"/>
                  </a:lnTo>
                  <a:lnTo>
                    <a:pt x="84646" y="77025"/>
                  </a:lnTo>
                  <a:cubicBezTo>
                    <a:pt x="84646" y="77025"/>
                    <a:pt x="84565" y="75436"/>
                    <a:pt x="84338" y="75047"/>
                  </a:cubicBezTo>
                  <a:cubicBezTo>
                    <a:pt x="84111" y="74657"/>
                    <a:pt x="83576" y="73457"/>
                    <a:pt x="83576" y="73457"/>
                  </a:cubicBezTo>
                  <a:lnTo>
                    <a:pt x="81841" y="72322"/>
                  </a:lnTo>
                  <a:cubicBezTo>
                    <a:pt x="81841" y="72322"/>
                    <a:pt x="79571" y="71333"/>
                    <a:pt x="79263" y="71268"/>
                  </a:cubicBezTo>
                  <a:cubicBezTo>
                    <a:pt x="78954" y="71187"/>
                    <a:pt x="77528" y="70052"/>
                    <a:pt x="77528" y="70052"/>
                  </a:cubicBezTo>
                  <a:lnTo>
                    <a:pt x="75403" y="68771"/>
                  </a:lnTo>
                  <a:lnTo>
                    <a:pt x="73814" y="69225"/>
                  </a:lnTo>
                  <a:lnTo>
                    <a:pt x="71009" y="70441"/>
                  </a:lnTo>
                  <a:lnTo>
                    <a:pt x="70182" y="72485"/>
                  </a:lnTo>
                  <a:lnTo>
                    <a:pt x="68365" y="75290"/>
                  </a:lnTo>
                  <a:lnTo>
                    <a:pt x="67004" y="77333"/>
                  </a:lnTo>
                  <a:lnTo>
                    <a:pt x="65949" y="78468"/>
                  </a:lnTo>
                  <a:lnTo>
                    <a:pt x="64360" y="80057"/>
                  </a:lnTo>
                  <a:cubicBezTo>
                    <a:pt x="64360" y="80057"/>
                    <a:pt x="62690" y="81111"/>
                    <a:pt x="62382" y="81111"/>
                  </a:cubicBezTo>
                  <a:cubicBezTo>
                    <a:pt x="62074" y="81111"/>
                    <a:pt x="60793" y="82846"/>
                    <a:pt x="60793" y="82846"/>
                  </a:cubicBezTo>
                  <a:cubicBezTo>
                    <a:pt x="60793" y="82846"/>
                    <a:pt x="61701" y="84354"/>
                    <a:pt x="61847" y="84598"/>
                  </a:cubicBezTo>
                  <a:cubicBezTo>
                    <a:pt x="61993" y="84825"/>
                    <a:pt x="62901" y="86349"/>
                    <a:pt x="63063" y="86576"/>
                  </a:cubicBezTo>
                  <a:cubicBezTo>
                    <a:pt x="63209" y="86803"/>
                    <a:pt x="62836" y="88554"/>
                    <a:pt x="62836" y="88554"/>
                  </a:cubicBezTo>
                  <a:lnTo>
                    <a:pt x="61847" y="91133"/>
                  </a:lnTo>
                  <a:lnTo>
                    <a:pt x="60712" y="92495"/>
                  </a:lnTo>
                  <a:cubicBezTo>
                    <a:pt x="60712" y="92495"/>
                    <a:pt x="58977" y="92949"/>
                    <a:pt x="58588" y="92949"/>
                  </a:cubicBezTo>
                  <a:cubicBezTo>
                    <a:pt x="58198" y="92949"/>
                    <a:pt x="56771" y="92268"/>
                    <a:pt x="56771" y="92268"/>
                  </a:cubicBezTo>
                  <a:lnTo>
                    <a:pt x="54955" y="91214"/>
                  </a:lnTo>
                  <a:lnTo>
                    <a:pt x="53512" y="90387"/>
                  </a:lnTo>
                  <a:cubicBezTo>
                    <a:pt x="53512" y="90387"/>
                    <a:pt x="51242" y="91749"/>
                    <a:pt x="51015" y="91749"/>
                  </a:cubicBezTo>
                  <a:cubicBezTo>
                    <a:pt x="50788" y="91749"/>
                    <a:pt x="49264" y="91522"/>
                    <a:pt x="49264" y="91522"/>
                  </a:cubicBezTo>
                  <a:lnTo>
                    <a:pt x="47285" y="91522"/>
                  </a:lnTo>
                  <a:cubicBezTo>
                    <a:pt x="47285" y="91522"/>
                    <a:pt x="45842" y="93257"/>
                    <a:pt x="45696" y="93500"/>
                  </a:cubicBezTo>
                  <a:cubicBezTo>
                    <a:pt x="45550" y="93743"/>
                    <a:pt x="44561" y="95624"/>
                    <a:pt x="44561" y="95624"/>
                  </a:cubicBezTo>
                  <a:lnTo>
                    <a:pt x="43345" y="98122"/>
                  </a:lnTo>
                  <a:lnTo>
                    <a:pt x="44172" y="99630"/>
                  </a:lnTo>
                  <a:lnTo>
                    <a:pt x="45080" y="101527"/>
                  </a:lnTo>
                  <a:lnTo>
                    <a:pt x="43183" y="103505"/>
                  </a:lnTo>
                  <a:lnTo>
                    <a:pt x="40523" y="103651"/>
                  </a:lnTo>
                  <a:lnTo>
                    <a:pt x="38480" y="103116"/>
                  </a:lnTo>
                  <a:lnTo>
                    <a:pt x="36048" y="101608"/>
                  </a:lnTo>
                  <a:lnTo>
                    <a:pt x="33469" y="100619"/>
                  </a:lnTo>
                  <a:lnTo>
                    <a:pt x="31264" y="100246"/>
                  </a:lnTo>
                  <a:lnTo>
                    <a:pt x="29286" y="100554"/>
                  </a:lnTo>
                  <a:lnTo>
                    <a:pt x="27388" y="101462"/>
                  </a:lnTo>
                  <a:lnTo>
                    <a:pt x="25718" y="102338"/>
                  </a:lnTo>
                  <a:lnTo>
                    <a:pt x="24810" y="102824"/>
                  </a:lnTo>
                  <a:lnTo>
                    <a:pt x="22686" y="104105"/>
                  </a:lnTo>
                  <a:lnTo>
                    <a:pt x="19881" y="105467"/>
                  </a:lnTo>
                  <a:lnTo>
                    <a:pt x="18291" y="106829"/>
                  </a:lnTo>
                  <a:lnTo>
                    <a:pt x="16556" y="108500"/>
                  </a:lnTo>
                  <a:lnTo>
                    <a:pt x="14886" y="109181"/>
                  </a:lnTo>
                  <a:lnTo>
                    <a:pt x="13216" y="107819"/>
                  </a:lnTo>
                  <a:lnTo>
                    <a:pt x="11708" y="106602"/>
                  </a:lnTo>
                  <a:lnTo>
                    <a:pt x="10200" y="104867"/>
                  </a:lnTo>
                  <a:lnTo>
                    <a:pt x="9827" y="102662"/>
                  </a:lnTo>
                  <a:lnTo>
                    <a:pt x="9827" y="101527"/>
                  </a:lnTo>
                  <a:lnTo>
                    <a:pt x="9648" y="95949"/>
                  </a:lnTo>
                  <a:lnTo>
                    <a:pt x="12713" y="90954"/>
                  </a:lnTo>
                  <a:lnTo>
                    <a:pt x="15664" y="86803"/>
                  </a:lnTo>
                  <a:lnTo>
                    <a:pt x="15551" y="85668"/>
                  </a:lnTo>
                  <a:lnTo>
                    <a:pt x="16411" y="84419"/>
                  </a:lnTo>
                  <a:lnTo>
                    <a:pt x="17497" y="84014"/>
                  </a:lnTo>
                  <a:lnTo>
                    <a:pt x="19832" y="84014"/>
                  </a:lnTo>
                  <a:lnTo>
                    <a:pt x="22329" y="78095"/>
                  </a:lnTo>
                  <a:lnTo>
                    <a:pt x="21697" y="76668"/>
                  </a:lnTo>
                  <a:lnTo>
                    <a:pt x="21243" y="75533"/>
                  </a:lnTo>
                  <a:lnTo>
                    <a:pt x="19929" y="75128"/>
                  </a:lnTo>
                  <a:lnTo>
                    <a:pt x="19297" y="73587"/>
                  </a:lnTo>
                  <a:lnTo>
                    <a:pt x="18502" y="72387"/>
                  </a:lnTo>
                  <a:lnTo>
                    <a:pt x="17481" y="71933"/>
                  </a:lnTo>
                  <a:lnTo>
                    <a:pt x="16053" y="73587"/>
                  </a:lnTo>
                  <a:lnTo>
                    <a:pt x="14853" y="73587"/>
                  </a:lnTo>
                  <a:lnTo>
                    <a:pt x="14335" y="73020"/>
                  </a:lnTo>
                  <a:lnTo>
                    <a:pt x="14740" y="71203"/>
                  </a:lnTo>
                  <a:lnTo>
                    <a:pt x="14789" y="69841"/>
                  </a:lnTo>
                  <a:lnTo>
                    <a:pt x="15356" y="69160"/>
                  </a:lnTo>
                  <a:lnTo>
                    <a:pt x="14837" y="67847"/>
                  </a:lnTo>
                  <a:lnTo>
                    <a:pt x="14837" y="65625"/>
                  </a:lnTo>
                  <a:lnTo>
                    <a:pt x="15016" y="64036"/>
                  </a:lnTo>
                  <a:lnTo>
                    <a:pt x="15535" y="62950"/>
                  </a:lnTo>
                  <a:lnTo>
                    <a:pt x="15713" y="61928"/>
                  </a:lnTo>
                  <a:lnTo>
                    <a:pt x="15308" y="60793"/>
                  </a:lnTo>
                  <a:lnTo>
                    <a:pt x="16053" y="59820"/>
                  </a:lnTo>
                  <a:lnTo>
                    <a:pt x="17302" y="59074"/>
                  </a:lnTo>
                  <a:lnTo>
                    <a:pt x="17756" y="58101"/>
                  </a:lnTo>
                  <a:lnTo>
                    <a:pt x="17189" y="56966"/>
                  </a:lnTo>
                  <a:lnTo>
                    <a:pt x="16053" y="55993"/>
                  </a:lnTo>
                  <a:lnTo>
                    <a:pt x="15146" y="55539"/>
                  </a:lnTo>
                  <a:lnTo>
                    <a:pt x="13264" y="55085"/>
                  </a:lnTo>
                  <a:lnTo>
                    <a:pt x="7524" y="55085"/>
                  </a:lnTo>
                  <a:lnTo>
                    <a:pt x="6551" y="54679"/>
                  </a:lnTo>
                  <a:lnTo>
                    <a:pt x="6211" y="53317"/>
                  </a:lnTo>
                  <a:lnTo>
                    <a:pt x="5578" y="52069"/>
                  </a:lnTo>
                  <a:lnTo>
                    <a:pt x="4719" y="51047"/>
                  </a:lnTo>
                  <a:lnTo>
                    <a:pt x="3357" y="50528"/>
                  </a:lnTo>
                  <a:lnTo>
                    <a:pt x="1475" y="50528"/>
                  </a:lnTo>
                  <a:lnTo>
                    <a:pt x="0" y="50236"/>
                  </a:lnTo>
                  <a:lnTo>
                    <a:pt x="0" y="48356"/>
                  </a:lnTo>
                  <a:lnTo>
                    <a:pt x="519" y="47447"/>
                  </a:lnTo>
                  <a:lnTo>
                    <a:pt x="1427" y="47447"/>
                  </a:lnTo>
                  <a:lnTo>
                    <a:pt x="2059" y="46701"/>
                  </a:lnTo>
                  <a:cubicBezTo>
                    <a:pt x="2059" y="46701"/>
                    <a:pt x="2286" y="45729"/>
                    <a:pt x="2286" y="45566"/>
                  </a:cubicBezTo>
                  <a:lnTo>
                    <a:pt x="2286" y="44431"/>
                  </a:lnTo>
                  <a:lnTo>
                    <a:pt x="1719" y="43183"/>
                  </a:lnTo>
                  <a:lnTo>
                    <a:pt x="1427" y="41983"/>
                  </a:lnTo>
                  <a:lnTo>
                    <a:pt x="1719" y="40669"/>
                  </a:lnTo>
                  <a:lnTo>
                    <a:pt x="2740" y="40215"/>
                  </a:lnTo>
                  <a:lnTo>
                    <a:pt x="3713" y="39307"/>
                  </a:lnTo>
                  <a:lnTo>
                    <a:pt x="4913" y="38626"/>
                  </a:lnTo>
                  <a:lnTo>
                    <a:pt x="6389" y="38626"/>
                  </a:lnTo>
                  <a:lnTo>
                    <a:pt x="7524" y="38675"/>
                  </a:lnTo>
                  <a:lnTo>
                    <a:pt x="9405" y="38853"/>
                  </a:lnTo>
                  <a:lnTo>
                    <a:pt x="11854" y="39534"/>
                  </a:lnTo>
                  <a:lnTo>
                    <a:pt x="13508" y="40102"/>
                  </a:lnTo>
                  <a:lnTo>
                    <a:pt x="14983" y="40669"/>
                  </a:lnTo>
                  <a:lnTo>
                    <a:pt x="16232" y="40718"/>
                  </a:lnTo>
                  <a:lnTo>
                    <a:pt x="19524" y="41350"/>
                  </a:lnTo>
                  <a:lnTo>
                    <a:pt x="22588" y="41350"/>
                  </a:lnTo>
                  <a:lnTo>
                    <a:pt x="23788" y="40945"/>
                  </a:lnTo>
                  <a:lnTo>
                    <a:pt x="24697" y="40199"/>
                  </a:lnTo>
                  <a:lnTo>
                    <a:pt x="25556" y="39339"/>
                  </a:lnTo>
                  <a:lnTo>
                    <a:pt x="26075" y="38140"/>
                  </a:lnTo>
                  <a:lnTo>
                    <a:pt x="26075" y="34507"/>
                  </a:lnTo>
                  <a:lnTo>
                    <a:pt x="26416" y="33307"/>
                  </a:lnTo>
                  <a:lnTo>
                    <a:pt x="27551" y="32740"/>
                  </a:lnTo>
                  <a:lnTo>
                    <a:pt x="28524" y="32740"/>
                  </a:lnTo>
                  <a:lnTo>
                    <a:pt x="29496" y="32334"/>
                  </a:lnTo>
                  <a:lnTo>
                    <a:pt x="29561" y="31588"/>
                  </a:lnTo>
                  <a:lnTo>
                    <a:pt x="30307" y="30502"/>
                  </a:lnTo>
                  <a:lnTo>
                    <a:pt x="31896" y="30907"/>
                  </a:lnTo>
                  <a:lnTo>
                    <a:pt x="32756" y="30161"/>
                  </a:lnTo>
                  <a:lnTo>
                    <a:pt x="32756" y="28621"/>
                  </a:lnTo>
                  <a:lnTo>
                    <a:pt x="31215" y="27713"/>
                  </a:lnTo>
                  <a:lnTo>
                    <a:pt x="31215" y="26464"/>
                  </a:lnTo>
                  <a:lnTo>
                    <a:pt x="33145" y="26464"/>
                  </a:lnTo>
                  <a:lnTo>
                    <a:pt x="34280" y="26059"/>
                  </a:lnTo>
                  <a:lnTo>
                    <a:pt x="34215" y="24697"/>
                  </a:lnTo>
                  <a:lnTo>
                    <a:pt x="33015" y="24356"/>
                  </a:lnTo>
                  <a:lnTo>
                    <a:pt x="31426" y="24875"/>
                  </a:lnTo>
                  <a:lnTo>
                    <a:pt x="30064" y="25670"/>
                  </a:lnTo>
                  <a:lnTo>
                    <a:pt x="27567" y="25670"/>
                  </a:lnTo>
                  <a:lnTo>
                    <a:pt x="28086" y="24648"/>
                  </a:lnTo>
                  <a:cubicBezTo>
                    <a:pt x="28086" y="24648"/>
                    <a:pt x="29902" y="23740"/>
                    <a:pt x="30194" y="23513"/>
                  </a:cubicBezTo>
                  <a:cubicBezTo>
                    <a:pt x="30486" y="23286"/>
                    <a:pt x="31734" y="23107"/>
                    <a:pt x="31734" y="23107"/>
                  </a:cubicBezTo>
                  <a:lnTo>
                    <a:pt x="33778" y="22816"/>
                  </a:lnTo>
                  <a:lnTo>
                    <a:pt x="37021" y="23107"/>
                  </a:lnTo>
                  <a:lnTo>
                    <a:pt x="38950" y="22880"/>
                  </a:lnTo>
                  <a:cubicBezTo>
                    <a:pt x="38950" y="22880"/>
                    <a:pt x="39810" y="21908"/>
                    <a:pt x="39810" y="21745"/>
                  </a:cubicBezTo>
                  <a:lnTo>
                    <a:pt x="39810" y="19929"/>
                  </a:lnTo>
                  <a:lnTo>
                    <a:pt x="40215" y="18681"/>
                  </a:lnTo>
                  <a:lnTo>
                    <a:pt x="40215" y="16637"/>
                  </a:lnTo>
                  <a:lnTo>
                    <a:pt x="39875" y="14708"/>
                  </a:lnTo>
                  <a:lnTo>
                    <a:pt x="38967" y="12551"/>
                  </a:lnTo>
                  <a:lnTo>
                    <a:pt x="38967" y="11124"/>
                  </a:lnTo>
                  <a:lnTo>
                    <a:pt x="39534" y="9243"/>
                  </a:lnTo>
                  <a:lnTo>
                    <a:pt x="40621" y="7475"/>
                  </a:lnTo>
                  <a:lnTo>
                    <a:pt x="42501" y="7022"/>
                  </a:lnTo>
                  <a:cubicBezTo>
                    <a:pt x="42501" y="7022"/>
                    <a:pt x="43815" y="7022"/>
                    <a:pt x="44091" y="7086"/>
                  </a:cubicBezTo>
                  <a:cubicBezTo>
                    <a:pt x="44383" y="7135"/>
                    <a:pt x="44999" y="7994"/>
                    <a:pt x="44999" y="7994"/>
                  </a:cubicBezTo>
                  <a:cubicBezTo>
                    <a:pt x="44999" y="7994"/>
                    <a:pt x="46134" y="9357"/>
                    <a:pt x="46312" y="9648"/>
                  </a:cubicBezTo>
                  <a:cubicBezTo>
                    <a:pt x="46490" y="9940"/>
                    <a:pt x="47512" y="10329"/>
                    <a:pt x="47739" y="10443"/>
                  </a:cubicBezTo>
                  <a:cubicBezTo>
                    <a:pt x="47966" y="10556"/>
                    <a:pt x="49166" y="10329"/>
                    <a:pt x="49328" y="10329"/>
                  </a:cubicBezTo>
                  <a:cubicBezTo>
                    <a:pt x="49491" y="10329"/>
                    <a:pt x="50415" y="9762"/>
                    <a:pt x="50415" y="9762"/>
                  </a:cubicBezTo>
                  <a:lnTo>
                    <a:pt x="51161" y="9081"/>
                  </a:lnTo>
                  <a:lnTo>
                    <a:pt x="52296" y="8513"/>
                  </a:lnTo>
                  <a:lnTo>
                    <a:pt x="53658" y="8335"/>
                  </a:lnTo>
                  <a:lnTo>
                    <a:pt x="55020" y="8043"/>
                  </a:lnTo>
                  <a:lnTo>
                    <a:pt x="56220" y="7297"/>
                  </a:lnTo>
                  <a:lnTo>
                    <a:pt x="58150" y="5530"/>
                  </a:lnTo>
                  <a:lnTo>
                    <a:pt x="58782" y="4395"/>
                  </a:lnTo>
                  <a:lnTo>
                    <a:pt x="59301" y="2627"/>
                  </a:lnTo>
                  <a:cubicBezTo>
                    <a:pt x="59301" y="2627"/>
                    <a:pt x="60323" y="1151"/>
                    <a:pt x="60550" y="973"/>
                  </a:cubicBezTo>
                  <a:cubicBezTo>
                    <a:pt x="60777" y="795"/>
                    <a:pt x="62820" y="0"/>
                    <a:pt x="62820" y="0"/>
                  </a:cubicBezTo>
                  <a:lnTo>
                    <a:pt x="64523" y="519"/>
                  </a:lnTo>
                  <a:lnTo>
                    <a:pt x="65885" y="1767"/>
                  </a:lnTo>
                  <a:lnTo>
                    <a:pt x="66631" y="2741"/>
                  </a:lnTo>
                  <a:lnTo>
                    <a:pt x="67263" y="3941"/>
                  </a:lnTo>
                  <a:lnTo>
                    <a:pt x="68349" y="5027"/>
                  </a:lnTo>
                  <a:lnTo>
                    <a:pt x="69436" y="5935"/>
                  </a:lnTo>
                  <a:lnTo>
                    <a:pt x="69663" y="7475"/>
                  </a:lnTo>
                  <a:lnTo>
                    <a:pt x="69663" y="9470"/>
                  </a:lnTo>
                  <a:lnTo>
                    <a:pt x="68917" y="11059"/>
                  </a:lnTo>
                  <a:lnTo>
                    <a:pt x="67668" y="12827"/>
                  </a:lnTo>
                  <a:lnTo>
                    <a:pt x="66533" y="14027"/>
                  </a:lnTo>
                  <a:lnTo>
                    <a:pt x="64879" y="14481"/>
                  </a:lnTo>
                  <a:lnTo>
                    <a:pt x="63793" y="15567"/>
                  </a:lnTo>
                  <a:lnTo>
                    <a:pt x="63112" y="16540"/>
                  </a:lnTo>
                  <a:lnTo>
                    <a:pt x="63679" y="18016"/>
                  </a:lnTo>
                  <a:lnTo>
                    <a:pt x="63906" y="18810"/>
                  </a:lnTo>
                  <a:cubicBezTo>
                    <a:pt x="63906" y="18810"/>
                    <a:pt x="64928" y="19605"/>
                    <a:pt x="65106" y="19605"/>
                  </a:cubicBezTo>
                  <a:cubicBezTo>
                    <a:pt x="65285" y="19605"/>
                    <a:pt x="65966" y="19832"/>
                    <a:pt x="65966" y="19832"/>
                  </a:cubicBezTo>
                  <a:lnTo>
                    <a:pt x="66598" y="20691"/>
                  </a:lnTo>
                  <a:cubicBezTo>
                    <a:pt x="66598" y="20691"/>
                    <a:pt x="66776" y="21600"/>
                    <a:pt x="66776" y="21891"/>
                  </a:cubicBezTo>
                  <a:cubicBezTo>
                    <a:pt x="66776" y="22183"/>
                    <a:pt x="67976" y="23026"/>
                    <a:pt x="68204" y="23140"/>
                  </a:cubicBezTo>
                  <a:cubicBezTo>
                    <a:pt x="68430" y="23253"/>
                    <a:pt x="69679" y="23707"/>
                    <a:pt x="69679" y="23707"/>
                  </a:cubicBezTo>
                  <a:lnTo>
                    <a:pt x="70474" y="23140"/>
                  </a:lnTo>
                  <a:lnTo>
                    <a:pt x="71560" y="23140"/>
                  </a:lnTo>
                  <a:cubicBezTo>
                    <a:pt x="71560" y="23140"/>
                    <a:pt x="72014" y="24226"/>
                    <a:pt x="72014" y="24389"/>
                  </a:cubicBezTo>
                  <a:lnTo>
                    <a:pt x="71479" y="25394"/>
                  </a:lnTo>
                  <a:cubicBezTo>
                    <a:pt x="71479" y="25394"/>
                    <a:pt x="70717" y="26529"/>
                    <a:pt x="70263" y="26529"/>
                  </a:cubicBezTo>
                  <a:cubicBezTo>
                    <a:pt x="69809" y="26529"/>
                    <a:pt x="69160" y="26675"/>
                    <a:pt x="69160" y="26675"/>
                  </a:cubicBezTo>
                  <a:lnTo>
                    <a:pt x="68139" y="27729"/>
                  </a:lnTo>
                  <a:lnTo>
                    <a:pt x="67766" y="29318"/>
                  </a:lnTo>
                  <a:lnTo>
                    <a:pt x="65641" y="31199"/>
                  </a:lnTo>
                  <a:lnTo>
                    <a:pt x="64587" y="29870"/>
                  </a:lnTo>
                  <a:lnTo>
                    <a:pt x="64279" y="27745"/>
                  </a:lnTo>
                  <a:lnTo>
                    <a:pt x="62074" y="27210"/>
                  </a:lnTo>
                  <a:lnTo>
                    <a:pt x="59950" y="26075"/>
                  </a:lnTo>
                  <a:cubicBezTo>
                    <a:pt x="59950" y="26075"/>
                    <a:pt x="59350" y="24859"/>
                    <a:pt x="58815" y="24859"/>
                  </a:cubicBezTo>
                  <a:cubicBezTo>
                    <a:pt x="58279" y="24859"/>
                    <a:pt x="54793" y="25005"/>
                    <a:pt x="54793" y="25005"/>
                  </a:cubicBezTo>
                  <a:lnTo>
                    <a:pt x="52896" y="24924"/>
                  </a:lnTo>
                  <a:cubicBezTo>
                    <a:pt x="52896" y="24924"/>
                    <a:pt x="51988" y="23707"/>
                    <a:pt x="51761" y="23983"/>
                  </a:cubicBezTo>
                  <a:cubicBezTo>
                    <a:pt x="51534" y="24243"/>
                    <a:pt x="49491" y="24697"/>
                    <a:pt x="49491" y="24697"/>
                  </a:cubicBezTo>
                  <a:lnTo>
                    <a:pt x="46993" y="25005"/>
                  </a:lnTo>
                  <a:lnTo>
                    <a:pt x="44415" y="25605"/>
                  </a:lnTo>
                  <a:lnTo>
                    <a:pt x="43815" y="27729"/>
                  </a:lnTo>
                  <a:lnTo>
                    <a:pt x="43896" y="30226"/>
                  </a:lnTo>
                  <a:lnTo>
                    <a:pt x="41237" y="28523"/>
                  </a:lnTo>
                  <a:lnTo>
                    <a:pt x="40637" y="29091"/>
                  </a:lnTo>
                  <a:lnTo>
                    <a:pt x="41237" y="30761"/>
                  </a:lnTo>
                  <a:lnTo>
                    <a:pt x="40329" y="32334"/>
                  </a:lnTo>
                  <a:lnTo>
                    <a:pt x="40183" y="34702"/>
                  </a:lnTo>
                  <a:lnTo>
                    <a:pt x="40556" y="37134"/>
                  </a:lnTo>
                  <a:lnTo>
                    <a:pt x="40929" y="38415"/>
                  </a:lnTo>
                  <a:lnTo>
                    <a:pt x="41609" y="40004"/>
                  </a:lnTo>
                  <a:lnTo>
                    <a:pt x="42891" y="41139"/>
                  </a:lnTo>
                  <a:lnTo>
                    <a:pt x="44869" y="41285"/>
                  </a:lnTo>
                  <a:lnTo>
                    <a:pt x="47074" y="39615"/>
                  </a:lnTo>
                  <a:lnTo>
                    <a:pt x="48745" y="39696"/>
                  </a:lnTo>
                  <a:lnTo>
                    <a:pt x="51096" y="40604"/>
                  </a:lnTo>
                  <a:lnTo>
                    <a:pt x="51696" y="41204"/>
                  </a:lnTo>
                  <a:lnTo>
                    <a:pt x="52912" y="40750"/>
                  </a:lnTo>
                  <a:lnTo>
                    <a:pt x="54501" y="40069"/>
                  </a:lnTo>
                  <a:lnTo>
                    <a:pt x="57533" y="39923"/>
                  </a:lnTo>
                  <a:cubicBezTo>
                    <a:pt x="57533" y="39923"/>
                    <a:pt x="60420" y="40685"/>
                    <a:pt x="60647" y="40831"/>
                  </a:cubicBezTo>
                  <a:cubicBezTo>
                    <a:pt x="60874" y="40977"/>
                    <a:pt x="62317" y="40231"/>
                    <a:pt x="62317" y="40231"/>
                  </a:cubicBezTo>
                  <a:lnTo>
                    <a:pt x="63679" y="39631"/>
                  </a:lnTo>
                  <a:lnTo>
                    <a:pt x="65268" y="39323"/>
                  </a:lnTo>
                  <a:lnTo>
                    <a:pt x="67538" y="40150"/>
                  </a:lnTo>
                  <a:lnTo>
                    <a:pt x="68447" y="41366"/>
                  </a:lnTo>
                  <a:lnTo>
                    <a:pt x="69160" y="43410"/>
                  </a:lnTo>
                  <a:lnTo>
                    <a:pt x="70798" y="44918"/>
                  </a:lnTo>
                  <a:lnTo>
                    <a:pt x="72241" y="45372"/>
                  </a:lnTo>
                  <a:lnTo>
                    <a:pt x="75030" y="44999"/>
                  </a:lnTo>
                  <a:lnTo>
                    <a:pt x="76344" y="43783"/>
                  </a:lnTo>
                  <a:lnTo>
                    <a:pt x="78160" y="42193"/>
                  </a:lnTo>
                  <a:cubicBezTo>
                    <a:pt x="78160" y="42193"/>
                    <a:pt x="80738" y="41821"/>
                    <a:pt x="80965" y="41821"/>
                  </a:cubicBezTo>
                  <a:cubicBezTo>
                    <a:pt x="81192" y="41821"/>
                    <a:pt x="82943" y="40604"/>
                    <a:pt x="82943" y="40604"/>
                  </a:cubicBezTo>
                  <a:lnTo>
                    <a:pt x="83998" y="39842"/>
                  </a:lnTo>
                  <a:lnTo>
                    <a:pt x="86122" y="39842"/>
                  </a:lnTo>
                  <a:lnTo>
                    <a:pt x="87176" y="41285"/>
                  </a:lnTo>
                  <a:cubicBezTo>
                    <a:pt x="87176" y="41285"/>
                    <a:pt x="87176" y="42728"/>
                    <a:pt x="87257" y="42956"/>
                  </a:cubicBezTo>
                  <a:cubicBezTo>
                    <a:pt x="87338" y="43183"/>
                    <a:pt x="88084" y="43945"/>
                    <a:pt x="88084" y="43945"/>
                  </a:cubicBezTo>
                  <a:lnTo>
                    <a:pt x="90208" y="44172"/>
                  </a:lnTo>
                  <a:lnTo>
                    <a:pt x="91489" y="44172"/>
                  </a:lnTo>
                  <a:lnTo>
                    <a:pt x="91798" y="45388"/>
                  </a:lnTo>
                  <a:lnTo>
                    <a:pt x="92024" y="48112"/>
                  </a:lnTo>
                  <a:lnTo>
                    <a:pt x="93760" y="48258"/>
                  </a:lnTo>
                  <a:lnTo>
                    <a:pt x="95738" y="47204"/>
                  </a:lnTo>
                  <a:lnTo>
                    <a:pt x="96727" y="46669"/>
                  </a:lnTo>
                  <a:lnTo>
                    <a:pt x="98008" y="47950"/>
                  </a:lnTo>
                  <a:lnTo>
                    <a:pt x="100278" y="48323"/>
                  </a:lnTo>
                  <a:lnTo>
                    <a:pt x="101413" y="49993"/>
                  </a:lnTo>
                  <a:lnTo>
                    <a:pt x="102322" y="48631"/>
                  </a:lnTo>
                  <a:lnTo>
                    <a:pt x="102695" y="46896"/>
                  </a:lnTo>
                  <a:lnTo>
                    <a:pt x="104738" y="46134"/>
                  </a:lnTo>
                  <a:lnTo>
                    <a:pt x="106408" y="46053"/>
                  </a:lnTo>
                  <a:lnTo>
                    <a:pt x="109975" y="46053"/>
                  </a:lnTo>
                  <a:lnTo>
                    <a:pt x="114289" y="46734"/>
                  </a:lnTo>
                  <a:lnTo>
                    <a:pt x="117694" y="46815"/>
                  </a:lnTo>
                  <a:lnTo>
                    <a:pt x="121488" y="45988"/>
                  </a:lnTo>
                  <a:lnTo>
                    <a:pt x="123759" y="44853"/>
                  </a:lnTo>
                  <a:cubicBezTo>
                    <a:pt x="123759" y="44853"/>
                    <a:pt x="125267" y="43183"/>
                    <a:pt x="125510" y="43183"/>
                  </a:cubicBezTo>
                  <a:cubicBezTo>
                    <a:pt x="125753" y="43183"/>
                    <a:pt x="128996" y="43328"/>
                    <a:pt x="128996" y="43328"/>
                  </a:cubicBezTo>
                  <a:lnTo>
                    <a:pt x="130748" y="43328"/>
                  </a:lnTo>
                  <a:lnTo>
                    <a:pt x="130618" y="45274"/>
                  </a:lnTo>
                  <a:lnTo>
                    <a:pt x="129840" y="46280"/>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16" name="Freeform: Shape 1015">
              <a:extLst>
                <a:ext uri="{FF2B5EF4-FFF2-40B4-BE49-F238E27FC236}">
                  <a16:creationId xmlns:a16="http://schemas.microsoft.com/office/drawing/2014/main" id="{1BEE0A65-E75C-C657-2BFD-A9707AC0B1D3}"/>
                </a:ext>
              </a:extLst>
            </p:cNvPr>
            <p:cNvSpPr/>
            <p:nvPr/>
          </p:nvSpPr>
          <p:spPr>
            <a:xfrm>
              <a:off x="8548694" y="3709285"/>
              <a:ext cx="2992" cy="2737"/>
            </a:xfrm>
            <a:custGeom>
              <a:avLst/>
              <a:gdLst>
                <a:gd name="connsiteX0" fmla="*/ 2902 w 3243"/>
                <a:gd name="connsiteY0" fmla="*/ 454 h 2967"/>
                <a:gd name="connsiteX1" fmla="*/ 340 w 3243"/>
                <a:gd name="connsiteY1" fmla="*/ 0 h 2967"/>
                <a:gd name="connsiteX2" fmla="*/ 0 w 3243"/>
                <a:gd name="connsiteY2" fmla="*/ 973 h 2967"/>
                <a:gd name="connsiteX3" fmla="*/ 567 w 3243"/>
                <a:gd name="connsiteY3" fmla="*/ 2173 h 2967"/>
                <a:gd name="connsiteX4" fmla="*/ 1702 w 3243"/>
                <a:gd name="connsiteY4" fmla="*/ 2967 h 2967"/>
                <a:gd name="connsiteX5" fmla="*/ 2562 w 3243"/>
                <a:gd name="connsiteY5" fmla="*/ 2967 h 2967"/>
                <a:gd name="connsiteX6" fmla="*/ 3243 w 3243"/>
                <a:gd name="connsiteY6" fmla="*/ 2059 h 2967"/>
                <a:gd name="connsiteX7" fmla="*/ 2902 w 3243"/>
                <a:gd name="connsiteY7" fmla="*/ 470 h 2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43" h="2967">
                  <a:moveTo>
                    <a:pt x="2902" y="454"/>
                  </a:moveTo>
                  <a:cubicBezTo>
                    <a:pt x="2724" y="227"/>
                    <a:pt x="340" y="0"/>
                    <a:pt x="340" y="0"/>
                  </a:cubicBezTo>
                  <a:lnTo>
                    <a:pt x="0" y="973"/>
                  </a:lnTo>
                  <a:lnTo>
                    <a:pt x="567" y="2173"/>
                  </a:lnTo>
                  <a:lnTo>
                    <a:pt x="1702" y="2967"/>
                  </a:lnTo>
                  <a:lnTo>
                    <a:pt x="2562" y="2967"/>
                  </a:lnTo>
                  <a:lnTo>
                    <a:pt x="3243" y="2059"/>
                  </a:lnTo>
                  <a:lnTo>
                    <a:pt x="2902" y="47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17" name="Freeform: Shape 1016">
              <a:extLst>
                <a:ext uri="{FF2B5EF4-FFF2-40B4-BE49-F238E27FC236}">
                  <a16:creationId xmlns:a16="http://schemas.microsoft.com/office/drawing/2014/main" id="{94C75258-ACD2-AA77-6D61-94A38CA6DB86}"/>
                </a:ext>
              </a:extLst>
            </p:cNvPr>
            <p:cNvSpPr/>
            <p:nvPr/>
          </p:nvSpPr>
          <p:spPr>
            <a:xfrm>
              <a:off x="8204740" y="3636404"/>
              <a:ext cx="270611" cy="186794"/>
            </a:xfrm>
            <a:custGeom>
              <a:avLst/>
              <a:gdLst>
                <a:gd name="connsiteX0" fmla="*/ 72469 w 293345"/>
                <a:gd name="connsiteY0" fmla="*/ 41496 h 202486"/>
                <a:gd name="connsiteX1" fmla="*/ 77187 w 293345"/>
                <a:gd name="connsiteY1" fmla="*/ 41204 h 202486"/>
                <a:gd name="connsiteX2" fmla="*/ 81338 w 293345"/>
                <a:gd name="connsiteY2" fmla="*/ 41156 h 202486"/>
                <a:gd name="connsiteX3" fmla="*/ 86690 w 293345"/>
                <a:gd name="connsiteY3" fmla="*/ 41675 h 202486"/>
                <a:gd name="connsiteX4" fmla="*/ 90273 w 293345"/>
                <a:gd name="connsiteY4" fmla="*/ 42193 h 202486"/>
                <a:gd name="connsiteX5" fmla="*/ 94587 w 293345"/>
                <a:gd name="connsiteY5" fmla="*/ 42015 h 202486"/>
                <a:gd name="connsiteX6" fmla="*/ 95219 w 293345"/>
                <a:gd name="connsiteY6" fmla="*/ 40766 h 202486"/>
                <a:gd name="connsiteX7" fmla="*/ 96808 w 293345"/>
                <a:gd name="connsiteY7" fmla="*/ 40248 h 202486"/>
                <a:gd name="connsiteX8" fmla="*/ 97149 w 293345"/>
                <a:gd name="connsiteY8" fmla="*/ 39339 h 202486"/>
                <a:gd name="connsiteX9" fmla="*/ 96630 w 293345"/>
                <a:gd name="connsiteY9" fmla="*/ 38318 h 202486"/>
                <a:gd name="connsiteX10" fmla="*/ 95203 w 293345"/>
                <a:gd name="connsiteY10" fmla="*/ 37799 h 202486"/>
                <a:gd name="connsiteX11" fmla="*/ 94522 w 293345"/>
                <a:gd name="connsiteY11" fmla="*/ 36826 h 202486"/>
                <a:gd name="connsiteX12" fmla="*/ 94181 w 293345"/>
                <a:gd name="connsiteY12" fmla="*/ 34669 h 202486"/>
                <a:gd name="connsiteX13" fmla="*/ 94116 w 293345"/>
                <a:gd name="connsiteY13" fmla="*/ 32740 h 202486"/>
                <a:gd name="connsiteX14" fmla="*/ 93711 w 293345"/>
                <a:gd name="connsiteY14" fmla="*/ 31313 h 202486"/>
                <a:gd name="connsiteX15" fmla="*/ 93144 w 293345"/>
                <a:gd name="connsiteY15" fmla="*/ 28978 h 202486"/>
                <a:gd name="connsiteX16" fmla="*/ 93144 w 293345"/>
                <a:gd name="connsiteY16" fmla="*/ 26594 h 202486"/>
                <a:gd name="connsiteX17" fmla="*/ 93889 w 293345"/>
                <a:gd name="connsiteY17" fmla="*/ 24145 h 202486"/>
                <a:gd name="connsiteX18" fmla="*/ 95138 w 293345"/>
                <a:gd name="connsiteY18" fmla="*/ 23399 h 202486"/>
                <a:gd name="connsiteX19" fmla="*/ 96224 w 293345"/>
                <a:gd name="connsiteY19" fmla="*/ 22832 h 202486"/>
                <a:gd name="connsiteX20" fmla="*/ 97424 w 293345"/>
                <a:gd name="connsiteY20" fmla="*/ 21859 h 202486"/>
                <a:gd name="connsiteX21" fmla="*/ 98170 w 293345"/>
                <a:gd name="connsiteY21" fmla="*/ 20951 h 202486"/>
                <a:gd name="connsiteX22" fmla="*/ 98462 w 293345"/>
                <a:gd name="connsiteY22" fmla="*/ 19524 h 202486"/>
                <a:gd name="connsiteX23" fmla="*/ 100116 w 293345"/>
                <a:gd name="connsiteY23" fmla="*/ 17870 h 202486"/>
                <a:gd name="connsiteX24" fmla="*/ 101770 w 293345"/>
                <a:gd name="connsiteY24" fmla="*/ 17075 h 202486"/>
                <a:gd name="connsiteX25" fmla="*/ 106943 w 293345"/>
                <a:gd name="connsiteY25" fmla="*/ 16735 h 202486"/>
                <a:gd name="connsiteX26" fmla="*/ 108484 w 293345"/>
                <a:gd name="connsiteY26" fmla="*/ 16735 h 202486"/>
                <a:gd name="connsiteX27" fmla="*/ 110592 w 293345"/>
                <a:gd name="connsiteY27" fmla="*/ 16329 h 202486"/>
                <a:gd name="connsiteX28" fmla="*/ 111954 w 293345"/>
                <a:gd name="connsiteY28" fmla="*/ 15697 h 202486"/>
                <a:gd name="connsiteX29" fmla="*/ 113316 w 293345"/>
                <a:gd name="connsiteY29" fmla="*/ 14157 h 202486"/>
                <a:gd name="connsiteX30" fmla="*/ 113835 w 293345"/>
                <a:gd name="connsiteY30" fmla="*/ 12794 h 202486"/>
                <a:gd name="connsiteX31" fmla="*/ 113381 w 293345"/>
                <a:gd name="connsiteY31" fmla="*/ 10800 h 202486"/>
                <a:gd name="connsiteX32" fmla="*/ 113332 w 293345"/>
                <a:gd name="connsiteY32" fmla="*/ 9778 h 202486"/>
                <a:gd name="connsiteX33" fmla="*/ 113851 w 293345"/>
                <a:gd name="connsiteY33" fmla="*/ 8416 h 202486"/>
                <a:gd name="connsiteX34" fmla="*/ 114873 w 293345"/>
                <a:gd name="connsiteY34" fmla="*/ 7849 h 202486"/>
                <a:gd name="connsiteX35" fmla="*/ 116235 w 293345"/>
                <a:gd name="connsiteY35" fmla="*/ 7849 h 202486"/>
                <a:gd name="connsiteX36" fmla="*/ 118391 w 293345"/>
                <a:gd name="connsiteY36" fmla="*/ 8302 h 202486"/>
                <a:gd name="connsiteX37" fmla="*/ 120434 w 293345"/>
                <a:gd name="connsiteY37" fmla="*/ 9616 h 202486"/>
                <a:gd name="connsiteX38" fmla="*/ 121408 w 293345"/>
                <a:gd name="connsiteY38" fmla="*/ 10751 h 202486"/>
                <a:gd name="connsiteX39" fmla="*/ 122608 w 293345"/>
                <a:gd name="connsiteY39" fmla="*/ 13200 h 202486"/>
                <a:gd name="connsiteX40" fmla="*/ 124602 w 293345"/>
                <a:gd name="connsiteY40" fmla="*/ 13492 h 202486"/>
                <a:gd name="connsiteX41" fmla="*/ 125170 w 293345"/>
                <a:gd name="connsiteY41" fmla="*/ 12924 h 202486"/>
                <a:gd name="connsiteX42" fmla="*/ 124829 w 293345"/>
                <a:gd name="connsiteY42" fmla="*/ 11838 h 202486"/>
                <a:gd name="connsiteX43" fmla="*/ 123288 w 293345"/>
                <a:gd name="connsiteY43" fmla="*/ 10184 h 202486"/>
                <a:gd name="connsiteX44" fmla="*/ 121862 w 293345"/>
                <a:gd name="connsiteY44" fmla="*/ 8708 h 202486"/>
                <a:gd name="connsiteX45" fmla="*/ 121116 w 293345"/>
                <a:gd name="connsiteY45" fmla="*/ 7394 h 202486"/>
                <a:gd name="connsiteX46" fmla="*/ 119462 w 293345"/>
                <a:gd name="connsiteY46" fmla="*/ 5967 h 202486"/>
                <a:gd name="connsiteX47" fmla="*/ 118375 w 293345"/>
                <a:gd name="connsiteY47" fmla="*/ 4427 h 202486"/>
                <a:gd name="connsiteX48" fmla="*/ 118829 w 293345"/>
                <a:gd name="connsiteY48" fmla="*/ 3000 h 202486"/>
                <a:gd name="connsiteX49" fmla="*/ 120370 w 293345"/>
                <a:gd name="connsiteY49" fmla="*/ 2319 h 202486"/>
                <a:gd name="connsiteX50" fmla="*/ 121910 w 293345"/>
                <a:gd name="connsiteY50" fmla="*/ 2384 h 202486"/>
                <a:gd name="connsiteX51" fmla="*/ 122997 w 293345"/>
                <a:gd name="connsiteY51" fmla="*/ 2903 h 202486"/>
                <a:gd name="connsiteX52" fmla="*/ 125445 w 293345"/>
                <a:gd name="connsiteY52" fmla="*/ 3697 h 202486"/>
                <a:gd name="connsiteX53" fmla="*/ 126305 w 293345"/>
                <a:gd name="connsiteY53" fmla="*/ 3130 h 202486"/>
                <a:gd name="connsiteX54" fmla="*/ 126305 w 293345"/>
                <a:gd name="connsiteY54" fmla="*/ 1881 h 202486"/>
                <a:gd name="connsiteX55" fmla="*/ 126645 w 293345"/>
                <a:gd name="connsiteY55" fmla="*/ 405 h 202486"/>
                <a:gd name="connsiteX56" fmla="*/ 127845 w 293345"/>
                <a:gd name="connsiteY56" fmla="*/ 0 h 202486"/>
                <a:gd name="connsiteX57" fmla="*/ 129840 w 293345"/>
                <a:gd name="connsiteY57" fmla="*/ 2157 h 202486"/>
                <a:gd name="connsiteX58" fmla="*/ 132742 w 293345"/>
                <a:gd name="connsiteY58" fmla="*/ 4946 h 202486"/>
                <a:gd name="connsiteX59" fmla="*/ 134510 w 293345"/>
                <a:gd name="connsiteY59" fmla="*/ 6486 h 202486"/>
                <a:gd name="connsiteX60" fmla="*/ 136553 w 293345"/>
                <a:gd name="connsiteY60" fmla="*/ 6665 h 202486"/>
                <a:gd name="connsiteX61" fmla="*/ 139164 w 293345"/>
                <a:gd name="connsiteY61" fmla="*/ 8092 h 202486"/>
                <a:gd name="connsiteX62" fmla="*/ 140023 w 293345"/>
                <a:gd name="connsiteY62" fmla="*/ 9794 h 202486"/>
                <a:gd name="connsiteX63" fmla="*/ 141158 w 293345"/>
                <a:gd name="connsiteY63" fmla="*/ 11497 h 202486"/>
                <a:gd name="connsiteX64" fmla="*/ 143542 w 293345"/>
                <a:gd name="connsiteY64" fmla="*/ 12746 h 202486"/>
                <a:gd name="connsiteX65" fmla="*/ 145926 w 293345"/>
                <a:gd name="connsiteY65" fmla="*/ 13881 h 202486"/>
                <a:gd name="connsiteX66" fmla="*/ 148310 w 293345"/>
                <a:gd name="connsiteY66" fmla="*/ 13816 h 202486"/>
                <a:gd name="connsiteX67" fmla="*/ 151374 w 293345"/>
                <a:gd name="connsiteY67" fmla="*/ 13297 h 202486"/>
                <a:gd name="connsiteX68" fmla="*/ 153758 w 293345"/>
                <a:gd name="connsiteY68" fmla="*/ 13524 h 202486"/>
                <a:gd name="connsiteX69" fmla="*/ 155007 w 293345"/>
                <a:gd name="connsiteY69" fmla="*/ 15000 h 202486"/>
                <a:gd name="connsiteX70" fmla="*/ 156823 w 293345"/>
                <a:gd name="connsiteY70" fmla="*/ 16994 h 202486"/>
                <a:gd name="connsiteX71" fmla="*/ 157001 w 293345"/>
                <a:gd name="connsiteY71" fmla="*/ 19670 h 202486"/>
                <a:gd name="connsiteX72" fmla="*/ 155752 w 293345"/>
                <a:gd name="connsiteY72" fmla="*/ 20124 h 202486"/>
                <a:gd name="connsiteX73" fmla="*/ 154666 w 293345"/>
                <a:gd name="connsiteY73" fmla="*/ 21032 h 202486"/>
                <a:gd name="connsiteX74" fmla="*/ 155120 w 293345"/>
                <a:gd name="connsiteY74" fmla="*/ 22005 h 202486"/>
                <a:gd name="connsiteX75" fmla="*/ 156093 w 293345"/>
                <a:gd name="connsiteY75" fmla="*/ 23026 h 202486"/>
                <a:gd name="connsiteX76" fmla="*/ 157861 w 293345"/>
                <a:gd name="connsiteY76" fmla="*/ 23934 h 202486"/>
                <a:gd name="connsiteX77" fmla="*/ 158947 w 293345"/>
                <a:gd name="connsiteY77" fmla="*/ 25134 h 202486"/>
                <a:gd name="connsiteX78" fmla="*/ 158834 w 293345"/>
                <a:gd name="connsiteY78" fmla="*/ 26610 h 202486"/>
                <a:gd name="connsiteX79" fmla="*/ 157698 w 293345"/>
                <a:gd name="connsiteY79" fmla="*/ 27697 h 202486"/>
                <a:gd name="connsiteX80" fmla="*/ 157180 w 293345"/>
                <a:gd name="connsiteY80" fmla="*/ 29059 h 202486"/>
                <a:gd name="connsiteX81" fmla="*/ 157974 w 293345"/>
                <a:gd name="connsiteY81" fmla="*/ 30032 h 202486"/>
                <a:gd name="connsiteX82" fmla="*/ 158996 w 293345"/>
                <a:gd name="connsiteY82" fmla="*/ 31507 h 202486"/>
                <a:gd name="connsiteX83" fmla="*/ 158363 w 293345"/>
                <a:gd name="connsiteY83" fmla="*/ 33502 h 202486"/>
                <a:gd name="connsiteX84" fmla="*/ 156661 w 293345"/>
                <a:gd name="connsiteY84" fmla="*/ 34637 h 202486"/>
                <a:gd name="connsiteX85" fmla="*/ 156952 w 293345"/>
                <a:gd name="connsiteY85" fmla="*/ 37134 h 202486"/>
                <a:gd name="connsiteX86" fmla="*/ 160196 w 293345"/>
                <a:gd name="connsiteY86" fmla="*/ 39356 h 202486"/>
                <a:gd name="connsiteX87" fmla="*/ 164396 w 293345"/>
                <a:gd name="connsiteY87" fmla="*/ 42712 h 202486"/>
                <a:gd name="connsiteX88" fmla="*/ 166163 w 293345"/>
                <a:gd name="connsiteY88" fmla="*/ 42940 h 202486"/>
                <a:gd name="connsiteX89" fmla="*/ 169114 w 293345"/>
                <a:gd name="connsiteY89" fmla="*/ 42875 h 202486"/>
                <a:gd name="connsiteX90" fmla="*/ 171336 w 293345"/>
                <a:gd name="connsiteY90" fmla="*/ 42648 h 202486"/>
                <a:gd name="connsiteX91" fmla="*/ 173152 w 293345"/>
                <a:gd name="connsiteY91" fmla="*/ 42129 h 202486"/>
                <a:gd name="connsiteX92" fmla="*/ 175763 w 293345"/>
                <a:gd name="connsiteY92" fmla="*/ 42388 h 202486"/>
                <a:gd name="connsiteX93" fmla="*/ 177806 w 293345"/>
                <a:gd name="connsiteY93" fmla="*/ 44010 h 202486"/>
                <a:gd name="connsiteX94" fmla="*/ 180530 w 293345"/>
                <a:gd name="connsiteY94" fmla="*/ 44302 h 202486"/>
                <a:gd name="connsiteX95" fmla="*/ 183141 w 293345"/>
                <a:gd name="connsiteY95" fmla="*/ 44480 h 202486"/>
                <a:gd name="connsiteX96" fmla="*/ 184390 w 293345"/>
                <a:gd name="connsiteY96" fmla="*/ 43685 h 202486"/>
                <a:gd name="connsiteX97" fmla="*/ 185638 w 293345"/>
                <a:gd name="connsiteY97" fmla="*/ 41642 h 202486"/>
                <a:gd name="connsiteX98" fmla="*/ 188362 w 293345"/>
                <a:gd name="connsiteY98" fmla="*/ 40896 h 202486"/>
                <a:gd name="connsiteX99" fmla="*/ 189903 w 293345"/>
                <a:gd name="connsiteY99" fmla="*/ 42031 h 202486"/>
                <a:gd name="connsiteX100" fmla="*/ 191492 w 293345"/>
                <a:gd name="connsiteY100" fmla="*/ 43166 h 202486"/>
                <a:gd name="connsiteX101" fmla="*/ 193195 w 293345"/>
                <a:gd name="connsiteY101" fmla="*/ 43685 h 202486"/>
                <a:gd name="connsiteX102" fmla="*/ 193989 w 293345"/>
                <a:gd name="connsiteY102" fmla="*/ 44820 h 202486"/>
                <a:gd name="connsiteX103" fmla="*/ 195805 w 293345"/>
                <a:gd name="connsiteY103" fmla="*/ 46134 h 202486"/>
                <a:gd name="connsiteX104" fmla="*/ 197346 w 293345"/>
                <a:gd name="connsiteY104" fmla="*/ 47836 h 202486"/>
                <a:gd name="connsiteX105" fmla="*/ 198432 w 293345"/>
                <a:gd name="connsiteY105" fmla="*/ 50058 h 202486"/>
                <a:gd name="connsiteX106" fmla="*/ 198432 w 293345"/>
                <a:gd name="connsiteY106" fmla="*/ 53188 h 202486"/>
                <a:gd name="connsiteX107" fmla="*/ 199908 w 293345"/>
                <a:gd name="connsiteY107" fmla="*/ 56934 h 202486"/>
                <a:gd name="connsiteX108" fmla="*/ 201611 w 293345"/>
                <a:gd name="connsiteY108" fmla="*/ 60631 h 202486"/>
                <a:gd name="connsiteX109" fmla="*/ 203719 w 293345"/>
                <a:gd name="connsiteY109" fmla="*/ 65009 h 202486"/>
                <a:gd name="connsiteX110" fmla="*/ 205600 w 293345"/>
                <a:gd name="connsiteY110" fmla="*/ 70247 h 202486"/>
                <a:gd name="connsiteX111" fmla="*/ 208162 w 293345"/>
                <a:gd name="connsiteY111" fmla="*/ 76392 h 202486"/>
                <a:gd name="connsiteX112" fmla="*/ 210497 w 293345"/>
                <a:gd name="connsiteY112" fmla="*/ 80852 h 202486"/>
                <a:gd name="connsiteX113" fmla="*/ 214243 w 293345"/>
                <a:gd name="connsiteY113" fmla="*/ 83560 h 202486"/>
                <a:gd name="connsiteX114" fmla="*/ 219124 w 293345"/>
                <a:gd name="connsiteY114" fmla="*/ 86463 h 202486"/>
                <a:gd name="connsiteX115" fmla="*/ 224815 w 293345"/>
                <a:gd name="connsiteY115" fmla="*/ 90273 h 202486"/>
                <a:gd name="connsiteX116" fmla="*/ 230734 w 293345"/>
                <a:gd name="connsiteY116" fmla="*/ 95219 h 202486"/>
                <a:gd name="connsiteX117" fmla="*/ 232777 w 293345"/>
                <a:gd name="connsiteY117" fmla="*/ 97035 h 202486"/>
                <a:gd name="connsiteX118" fmla="*/ 234999 w 293345"/>
                <a:gd name="connsiteY118" fmla="*/ 99257 h 202486"/>
                <a:gd name="connsiteX119" fmla="*/ 236361 w 293345"/>
                <a:gd name="connsiteY119" fmla="*/ 100846 h 202486"/>
                <a:gd name="connsiteX120" fmla="*/ 238177 w 293345"/>
                <a:gd name="connsiteY120" fmla="*/ 102046 h 202486"/>
                <a:gd name="connsiteX121" fmla="*/ 239993 w 293345"/>
                <a:gd name="connsiteY121" fmla="*/ 102954 h 202486"/>
                <a:gd name="connsiteX122" fmla="*/ 242036 w 293345"/>
                <a:gd name="connsiteY122" fmla="*/ 102954 h 202486"/>
                <a:gd name="connsiteX123" fmla="*/ 243285 w 293345"/>
                <a:gd name="connsiteY123" fmla="*/ 102775 h 202486"/>
                <a:gd name="connsiteX124" fmla="*/ 244599 w 293345"/>
                <a:gd name="connsiteY124" fmla="*/ 103116 h 202486"/>
                <a:gd name="connsiteX125" fmla="*/ 245799 w 293345"/>
                <a:gd name="connsiteY125" fmla="*/ 104138 h 202486"/>
                <a:gd name="connsiteX126" fmla="*/ 251604 w 293345"/>
                <a:gd name="connsiteY126" fmla="*/ 108792 h 202486"/>
                <a:gd name="connsiteX127" fmla="*/ 255577 w 293345"/>
                <a:gd name="connsiteY127" fmla="*/ 111808 h 202486"/>
                <a:gd name="connsiteX128" fmla="*/ 258366 w 293345"/>
                <a:gd name="connsiteY128" fmla="*/ 112440 h 202486"/>
                <a:gd name="connsiteX129" fmla="*/ 260474 w 293345"/>
                <a:gd name="connsiteY129" fmla="*/ 113867 h 202486"/>
                <a:gd name="connsiteX130" fmla="*/ 262128 w 293345"/>
                <a:gd name="connsiteY130" fmla="*/ 115456 h 202486"/>
                <a:gd name="connsiteX131" fmla="*/ 263895 w 293345"/>
                <a:gd name="connsiteY131" fmla="*/ 116818 h 202486"/>
                <a:gd name="connsiteX132" fmla="*/ 265712 w 293345"/>
                <a:gd name="connsiteY132" fmla="*/ 117678 h 202486"/>
                <a:gd name="connsiteX133" fmla="*/ 268209 w 293345"/>
                <a:gd name="connsiteY133" fmla="*/ 119218 h 202486"/>
                <a:gd name="connsiteX134" fmla="*/ 271338 w 293345"/>
                <a:gd name="connsiteY134" fmla="*/ 120694 h 202486"/>
                <a:gd name="connsiteX135" fmla="*/ 273787 w 293345"/>
                <a:gd name="connsiteY135" fmla="*/ 121894 h 202486"/>
                <a:gd name="connsiteX136" fmla="*/ 275327 w 293345"/>
                <a:gd name="connsiteY136" fmla="*/ 121781 h 202486"/>
                <a:gd name="connsiteX137" fmla="*/ 276981 w 293345"/>
                <a:gd name="connsiteY137" fmla="*/ 121262 h 202486"/>
                <a:gd name="connsiteX138" fmla="*/ 278344 w 293345"/>
                <a:gd name="connsiteY138" fmla="*/ 121262 h 202486"/>
                <a:gd name="connsiteX139" fmla="*/ 279592 w 293345"/>
                <a:gd name="connsiteY139" fmla="*/ 121602 h 202486"/>
                <a:gd name="connsiteX140" fmla="*/ 281976 w 293345"/>
                <a:gd name="connsiteY140" fmla="*/ 122916 h 202486"/>
                <a:gd name="connsiteX141" fmla="*/ 284538 w 293345"/>
                <a:gd name="connsiteY141" fmla="*/ 123937 h 202486"/>
                <a:gd name="connsiteX142" fmla="*/ 286014 w 293345"/>
                <a:gd name="connsiteY142" fmla="*/ 124732 h 202486"/>
                <a:gd name="connsiteX143" fmla="*/ 287781 w 293345"/>
                <a:gd name="connsiteY143" fmla="*/ 126888 h 202486"/>
                <a:gd name="connsiteX144" fmla="*/ 289938 w 293345"/>
                <a:gd name="connsiteY144" fmla="*/ 127002 h 202486"/>
                <a:gd name="connsiteX145" fmla="*/ 291478 w 293345"/>
                <a:gd name="connsiteY145" fmla="*/ 127683 h 202486"/>
                <a:gd name="connsiteX146" fmla="*/ 292841 w 293345"/>
                <a:gd name="connsiteY146" fmla="*/ 128769 h 202486"/>
                <a:gd name="connsiteX147" fmla="*/ 293295 w 293345"/>
                <a:gd name="connsiteY147" fmla="*/ 130537 h 202486"/>
                <a:gd name="connsiteX148" fmla="*/ 293295 w 293345"/>
                <a:gd name="connsiteY148" fmla="*/ 132077 h 202486"/>
                <a:gd name="connsiteX149" fmla="*/ 292095 w 293345"/>
                <a:gd name="connsiteY149" fmla="*/ 133667 h 202486"/>
                <a:gd name="connsiteX150" fmla="*/ 290392 w 293345"/>
                <a:gd name="connsiteY150" fmla="*/ 135710 h 202486"/>
                <a:gd name="connsiteX151" fmla="*/ 290392 w 293345"/>
                <a:gd name="connsiteY151" fmla="*/ 137072 h 202486"/>
                <a:gd name="connsiteX152" fmla="*/ 290392 w 293345"/>
                <a:gd name="connsiteY152" fmla="*/ 141045 h 202486"/>
                <a:gd name="connsiteX153" fmla="*/ 291186 w 293345"/>
                <a:gd name="connsiteY153" fmla="*/ 142018 h 202486"/>
                <a:gd name="connsiteX154" fmla="*/ 291365 w 293345"/>
                <a:gd name="connsiteY154" fmla="*/ 143153 h 202486"/>
                <a:gd name="connsiteX155" fmla="*/ 290392 w 293345"/>
                <a:gd name="connsiteY155" fmla="*/ 143720 h 202486"/>
                <a:gd name="connsiteX156" fmla="*/ 290392 w 293345"/>
                <a:gd name="connsiteY156" fmla="*/ 144807 h 202486"/>
                <a:gd name="connsiteX157" fmla="*/ 288527 w 293345"/>
                <a:gd name="connsiteY157" fmla="*/ 145601 h 202486"/>
                <a:gd name="connsiteX158" fmla="*/ 286030 w 293345"/>
                <a:gd name="connsiteY158" fmla="*/ 145147 h 202486"/>
                <a:gd name="connsiteX159" fmla="*/ 282965 w 293345"/>
                <a:gd name="connsiteY159" fmla="*/ 143558 h 202486"/>
                <a:gd name="connsiteX160" fmla="*/ 279900 w 293345"/>
                <a:gd name="connsiteY160" fmla="*/ 141515 h 202486"/>
                <a:gd name="connsiteX161" fmla="*/ 276495 w 293345"/>
                <a:gd name="connsiteY161" fmla="*/ 140493 h 202486"/>
                <a:gd name="connsiteX162" fmla="*/ 274793 w 293345"/>
                <a:gd name="connsiteY162" fmla="*/ 140266 h 202486"/>
                <a:gd name="connsiteX163" fmla="*/ 272976 w 293345"/>
                <a:gd name="connsiteY163" fmla="*/ 141175 h 202486"/>
                <a:gd name="connsiteX164" fmla="*/ 271955 w 293345"/>
                <a:gd name="connsiteY164" fmla="*/ 143558 h 202486"/>
                <a:gd name="connsiteX165" fmla="*/ 271841 w 293345"/>
                <a:gd name="connsiteY165" fmla="*/ 146055 h 202486"/>
                <a:gd name="connsiteX166" fmla="*/ 269912 w 293345"/>
                <a:gd name="connsiteY166" fmla="*/ 148326 h 202486"/>
                <a:gd name="connsiteX167" fmla="*/ 266847 w 293345"/>
                <a:gd name="connsiteY167" fmla="*/ 148780 h 202486"/>
                <a:gd name="connsiteX168" fmla="*/ 261268 w 293345"/>
                <a:gd name="connsiteY168" fmla="*/ 147985 h 202486"/>
                <a:gd name="connsiteX169" fmla="*/ 258771 w 293345"/>
                <a:gd name="connsiteY169" fmla="*/ 148893 h 202486"/>
                <a:gd name="connsiteX170" fmla="*/ 255593 w 293345"/>
                <a:gd name="connsiteY170" fmla="*/ 150936 h 202486"/>
                <a:gd name="connsiteX171" fmla="*/ 254685 w 293345"/>
                <a:gd name="connsiteY171" fmla="*/ 152526 h 202486"/>
                <a:gd name="connsiteX172" fmla="*/ 254798 w 293345"/>
                <a:gd name="connsiteY172" fmla="*/ 154796 h 202486"/>
                <a:gd name="connsiteX173" fmla="*/ 254571 w 293345"/>
                <a:gd name="connsiteY173" fmla="*/ 157293 h 202486"/>
                <a:gd name="connsiteX174" fmla="*/ 253777 w 293345"/>
                <a:gd name="connsiteY174" fmla="*/ 158542 h 202486"/>
                <a:gd name="connsiteX175" fmla="*/ 251847 w 293345"/>
                <a:gd name="connsiteY175" fmla="*/ 162628 h 202486"/>
                <a:gd name="connsiteX176" fmla="*/ 251393 w 293345"/>
                <a:gd name="connsiteY176" fmla="*/ 164671 h 202486"/>
                <a:gd name="connsiteX177" fmla="*/ 251507 w 293345"/>
                <a:gd name="connsiteY177" fmla="*/ 169666 h 202486"/>
                <a:gd name="connsiteX178" fmla="*/ 250047 w 293345"/>
                <a:gd name="connsiteY178" fmla="*/ 171368 h 202486"/>
                <a:gd name="connsiteX179" fmla="*/ 246285 w 293345"/>
                <a:gd name="connsiteY179" fmla="*/ 174319 h 202486"/>
                <a:gd name="connsiteX180" fmla="*/ 241858 w 293345"/>
                <a:gd name="connsiteY180" fmla="*/ 176136 h 202486"/>
                <a:gd name="connsiteX181" fmla="*/ 240382 w 293345"/>
                <a:gd name="connsiteY181" fmla="*/ 177271 h 202486"/>
                <a:gd name="connsiteX182" fmla="*/ 239815 w 293345"/>
                <a:gd name="connsiteY182" fmla="*/ 179654 h 202486"/>
                <a:gd name="connsiteX183" fmla="*/ 237204 w 293345"/>
                <a:gd name="connsiteY183" fmla="*/ 179654 h 202486"/>
                <a:gd name="connsiteX184" fmla="*/ 231286 w 293345"/>
                <a:gd name="connsiteY184" fmla="*/ 181130 h 202486"/>
                <a:gd name="connsiteX185" fmla="*/ 227994 w 293345"/>
                <a:gd name="connsiteY185" fmla="*/ 183287 h 202486"/>
                <a:gd name="connsiteX186" fmla="*/ 222075 w 293345"/>
                <a:gd name="connsiteY186" fmla="*/ 183287 h 202486"/>
                <a:gd name="connsiteX187" fmla="*/ 221848 w 293345"/>
                <a:gd name="connsiteY187" fmla="*/ 184422 h 202486"/>
                <a:gd name="connsiteX188" fmla="*/ 223437 w 293345"/>
                <a:gd name="connsiteY188" fmla="*/ 187487 h 202486"/>
                <a:gd name="connsiteX189" fmla="*/ 220486 w 293345"/>
                <a:gd name="connsiteY189" fmla="*/ 189643 h 202486"/>
                <a:gd name="connsiteX190" fmla="*/ 220486 w 293345"/>
                <a:gd name="connsiteY190" fmla="*/ 193503 h 202486"/>
                <a:gd name="connsiteX191" fmla="*/ 212524 w 293345"/>
                <a:gd name="connsiteY191" fmla="*/ 199195 h 202486"/>
                <a:gd name="connsiteX192" fmla="*/ 209913 w 293345"/>
                <a:gd name="connsiteY192" fmla="*/ 200443 h 202486"/>
                <a:gd name="connsiteX193" fmla="*/ 206962 w 293345"/>
                <a:gd name="connsiteY193" fmla="*/ 199535 h 202486"/>
                <a:gd name="connsiteX194" fmla="*/ 205146 w 293345"/>
                <a:gd name="connsiteY194" fmla="*/ 201578 h 202486"/>
                <a:gd name="connsiteX195" fmla="*/ 204124 w 293345"/>
                <a:gd name="connsiteY195" fmla="*/ 202486 h 202486"/>
                <a:gd name="connsiteX196" fmla="*/ 203330 w 293345"/>
                <a:gd name="connsiteY196" fmla="*/ 201465 h 202486"/>
                <a:gd name="connsiteX197" fmla="*/ 202762 w 293345"/>
                <a:gd name="connsiteY197" fmla="*/ 200216 h 202486"/>
                <a:gd name="connsiteX198" fmla="*/ 202081 w 293345"/>
                <a:gd name="connsiteY198" fmla="*/ 198854 h 202486"/>
                <a:gd name="connsiteX199" fmla="*/ 200038 w 293345"/>
                <a:gd name="connsiteY199" fmla="*/ 197492 h 202486"/>
                <a:gd name="connsiteX200" fmla="*/ 199130 w 293345"/>
                <a:gd name="connsiteY200" fmla="*/ 196697 h 202486"/>
                <a:gd name="connsiteX201" fmla="*/ 197881 w 293345"/>
                <a:gd name="connsiteY201" fmla="*/ 195562 h 202486"/>
                <a:gd name="connsiteX202" fmla="*/ 195725 w 293345"/>
                <a:gd name="connsiteY202" fmla="*/ 195335 h 202486"/>
                <a:gd name="connsiteX203" fmla="*/ 194022 w 293345"/>
                <a:gd name="connsiteY203" fmla="*/ 195562 h 202486"/>
                <a:gd name="connsiteX204" fmla="*/ 191751 w 293345"/>
                <a:gd name="connsiteY204" fmla="*/ 196016 h 202486"/>
                <a:gd name="connsiteX205" fmla="*/ 188687 w 293345"/>
                <a:gd name="connsiteY205" fmla="*/ 194767 h 202486"/>
                <a:gd name="connsiteX206" fmla="*/ 186757 w 293345"/>
                <a:gd name="connsiteY206" fmla="*/ 192838 h 202486"/>
                <a:gd name="connsiteX207" fmla="*/ 183838 w 293345"/>
                <a:gd name="connsiteY207" fmla="*/ 190049 h 202486"/>
                <a:gd name="connsiteX208" fmla="*/ 183838 w 293345"/>
                <a:gd name="connsiteY208" fmla="*/ 183563 h 202486"/>
                <a:gd name="connsiteX209" fmla="*/ 182022 w 293345"/>
                <a:gd name="connsiteY209" fmla="*/ 180838 h 202486"/>
                <a:gd name="connsiteX210" fmla="*/ 182022 w 293345"/>
                <a:gd name="connsiteY210" fmla="*/ 179022 h 202486"/>
                <a:gd name="connsiteX211" fmla="*/ 181455 w 293345"/>
                <a:gd name="connsiteY211" fmla="*/ 175049 h 202486"/>
                <a:gd name="connsiteX212" fmla="*/ 181455 w 293345"/>
                <a:gd name="connsiteY212" fmla="*/ 172892 h 202486"/>
                <a:gd name="connsiteX213" fmla="*/ 180433 w 293345"/>
                <a:gd name="connsiteY213" fmla="*/ 169941 h 202486"/>
                <a:gd name="connsiteX214" fmla="*/ 180433 w 293345"/>
                <a:gd name="connsiteY214" fmla="*/ 164947 h 202486"/>
                <a:gd name="connsiteX215" fmla="*/ 178049 w 293345"/>
                <a:gd name="connsiteY215" fmla="*/ 164947 h 202486"/>
                <a:gd name="connsiteX216" fmla="*/ 170655 w 293345"/>
                <a:gd name="connsiteY216" fmla="*/ 164606 h 202486"/>
                <a:gd name="connsiteX217" fmla="*/ 166341 w 293345"/>
                <a:gd name="connsiteY217" fmla="*/ 164493 h 202486"/>
                <a:gd name="connsiteX218" fmla="*/ 162141 w 293345"/>
                <a:gd name="connsiteY218" fmla="*/ 164039 h 202486"/>
                <a:gd name="connsiteX219" fmla="*/ 160666 w 293345"/>
                <a:gd name="connsiteY219" fmla="*/ 161995 h 202486"/>
                <a:gd name="connsiteX220" fmla="*/ 160098 w 293345"/>
                <a:gd name="connsiteY220" fmla="*/ 160179 h 202486"/>
                <a:gd name="connsiteX221" fmla="*/ 158850 w 293345"/>
                <a:gd name="connsiteY221" fmla="*/ 158477 h 202486"/>
                <a:gd name="connsiteX222" fmla="*/ 157488 w 293345"/>
                <a:gd name="connsiteY222" fmla="*/ 156434 h 202486"/>
                <a:gd name="connsiteX223" fmla="*/ 156920 w 293345"/>
                <a:gd name="connsiteY223" fmla="*/ 154390 h 202486"/>
                <a:gd name="connsiteX224" fmla="*/ 155444 w 293345"/>
                <a:gd name="connsiteY224" fmla="*/ 152801 h 202486"/>
                <a:gd name="connsiteX225" fmla="*/ 153061 w 293345"/>
                <a:gd name="connsiteY225" fmla="*/ 151553 h 202486"/>
                <a:gd name="connsiteX226" fmla="*/ 150337 w 293345"/>
                <a:gd name="connsiteY226" fmla="*/ 150417 h 202486"/>
                <a:gd name="connsiteX227" fmla="*/ 148634 w 293345"/>
                <a:gd name="connsiteY227" fmla="*/ 150758 h 202486"/>
                <a:gd name="connsiteX228" fmla="*/ 146931 w 293345"/>
                <a:gd name="connsiteY228" fmla="*/ 148828 h 202486"/>
                <a:gd name="connsiteX229" fmla="*/ 145002 w 293345"/>
                <a:gd name="connsiteY229" fmla="*/ 145991 h 202486"/>
                <a:gd name="connsiteX230" fmla="*/ 145002 w 293345"/>
                <a:gd name="connsiteY230" fmla="*/ 143493 h 202486"/>
                <a:gd name="connsiteX231" fmla="*/ 144207 w 293345"/>
                <a:gd name="connsiteY231" fmla="*/ 141564 h 202486"/>
                <a:gd name="connsiteX232" fmla="*/ 142845 w 293345"/>
                <a:gd name="connsiteY232" fmla="*/ 140542 h 202486"/>
                <a:gd name="connsiteX233" fmla="*/ 140575 w 293345"/>
                <a:gd name="connsiteY233" fmla="*/ 139861 h 202486"/>
                <a:gd name="connsiteX234" fmla="*/ 138077 w 293345"/>
                <a:gd name="connsiteY234" fmla="*/ 138045 h 202486"/>
                <a:gd name="connsiteX235" fmla="*/ 134672 w 293345"/>
                <a:gd name="connsiteY235" fmla="*/ 136342 h 202486"/>
                <a:gd name="connsiteX236" fmla="*/ 132742 w 293345"/>
                <a:gd name="connsiteY236" fmla="*/ 135548 h 202486"/>
                <a:gd name="connsiteX237" fmla="*/ 131153 w 293345"/>
                <a:gd name="connsiteY237" fmla="*/ 136456 h 202486"/>
                <a:gd name="connsiteX238" fmla="*/ 129451 w 293345"/>
                <a:gd name="connsiteY238" fmla="*/ 136002 h 202486"/>
                <a:gd name="connsiteX239" fmla="*/ 127861 w 293345"/>
                <a:gd name="connsiteY239" fmla="*/ 135094 h 202486"/>
                <a:gd name="connsiteX240" fmla="*/ 124570 w 293345"/>
                <a:gd name="connsiteY240" fmla="*/ 136115 h 202486"/>
                <a:gd name="connsiteX241" fmla="*/ 120710 w 293345"/>
                <a:gd name="connsiteY241" fmla="*/ 136115 h 202486"/>
                <a:gd name="connsiteX242" fmla="*/ 119689 w 293345"/>
                <a:gd name="connsiteY242" fmla="*/ 133958 h 202486"/>
                <a:gd name="connsiteX243" fmla="*/ 118326 w 293345"/>
                <a:gd name="connsiteY243" fmla="*/ 132596 h 202486"/>
                <a:gd name="connsiteX244" fmla="*/ 116510 w 293345"/>
                <a:gd name="connsiteY244" fmla="*/ 131348 h 202486"/>
                <a:gd name="connsiteX245" fmla="*/ 114354 w 293345"/>
                <a:gd name="connsiteY245" fmla="*/ 131348 h 202486"/>
                <a:gd name="connsiteX246" fmla="*/ 112084 w 293345"/>
                <a:gd name="connsiteY246" fmla="*/ 130553 h 202486"/>
                <a:gd name="connsiteX247" fmla="*/ 109586 w 293345"/>
                <a:gd name="connsiteY247" fmla="*/ 129986 h 202486"/>
                <a:gd name="connsiteX248" fmla="*/ 106748 w 293345"/>
                <a:gd name="connsiteY248" fmla="*/ 130099 h 202486"/>
                <a:gd name="connsiteX249" fmla="*/ 104819 w 293345"/>
                <a:gd name="connsiteY249" fmla="*/ 129645 h 202486"/>
                <a:gd name="connsiteX250" fmla="*/ 102889 w 293345"/>
                <a:gd name="connsiteY250" fmla="*/ 128169 h 202486"/>
                <a:gd name="connsiteX251" fmla="*/ 101754 w 293345"/>
                <a:gd name="connsiteY251" fmla="*/ 124991 h 202486"/>
                <a:gd name="connsiteX252" fmla="*/ 100846 w 293345"/>
                <a:gd name="connsiteY252" fmla="*/ 122948 h 202486"/>
                <a:gd name="connsiteX253" fmla="*/ 99824 w 293345"/>
                <a:gd name="connsiteY253" fmla="*/ 121132 h 202486"/>
                <a:gd name="connsiteX254" fmla="*/ 98008 w 293345"/>
                <a:gd name="connsiteY254" fmla="*/ 121472 h 202486"/>
                <a:gd name="connsiteX255" fmla="*/ 95171 w 293345"/>
                <a:gd name="connsiteY255" fmla="*/ 122494 h 202486"/>
                <a:gd name="connsiteX256" fmla="*/ 92900 w 293345"/>
                <a:gd name="connsiteY256" fmla="*/ 122153 h 202486"/>
                <a:gd name="connsiteX257" fmla="*/ 90857 w 293345"/>
                <a:gd name="connsiteY257" fmla="*/ 121245 h 202486"/>
                <a:gd name="connsiteX258" fmla="*/ 86771 w 293345"/>
                <a:gd name="connsiteY258" fmla="*/ 120791 h 202486"/>
                <a:gd name="connsiteX259" fmla="*/ 84387 w 293345"/>
                <a:gd name="connsiteY259" fmla="*/ 120905 h 202486"/>
                <a:gd name="connsiteX260" fmla="*/ 82117 w 293345"/>
                <a:gd name="connsiteY260" fmla="*/ 121699 h 202486"/>
                <a:gd name="connsiteX261" fmla="*/ 80528 w 293345"/>
                <a:gd name="connsiteY261" fmla="*/ 123516 h 202486"/>
                <a:gd name="connsiteX262" fmla="*/ 80528 w 293345"/>
                <a:gd name="connsiteY262" fmla="*/ 125105 h 202486"/>
                <a:gd name="connsiteX263" fmla="*/ 78711 w 293345"/>
                <a:gd name="connsiteY263" fmla="*/ 125332 h 202486"/>
                <a:gd name="connsiteX264" fmla="*/ 74852 w 293345"/>
                <a:gd name="connsiteY264" fmla="*/ 124878 h 202486"/>
                <a:gd name="connsiteX265" fmla="*/ 68820 w 293345"/>
                <a:gd name="connsiteY265" fmla="*/ 124197 h 202486"/>
                <a:gd name="connsiteX266" fmla="*/ 65528 w 293345"/>
                <a:gd name="connsiteY266" fmla="*/ 123970 h 202486"/>
                <a:gd name="connsiteX267" fmla="*/ 62236 w 293345"/>
                <a:gd name="connsiteY267" fmla="*/ 125559 h 202486"/>
                <a:gd name="connsiteX268" fmla="*/ 58831 w 293345"/>
                <a:gd name="connsiteY268" fmla="*/ 126240 h 202486"/>
                <a:gd name="connsiteX269" fmla="*/ 55312 w 293345"/>
                <a:gd name="connsiteY269" fmla="*/ 128169 h 202486"/>
                <a:gd name="connsiteX270" fmla="*/ 52928 w 293345"/>
                <a:gd name="connsiteY270" fmla="*/ 129986 h 202486"/>
                <a:gd name="connsiteX271" fmla="*/ 50545 w 293345"/>
                <a:gd name="connsiteY271" fmla="*/ 132029 h 202486"/>
                <a:gd name="connsiteX272" fmla="*/ 48388 w 293345"/>
                <a:gd name="connsiteY272" fmla="*/ 134753 h 202486"/>
                <a:gd name="connsiteX273" fmla="*/ 48388 w 293345"/>
                <a:gd name="connsiteY273" fmla="*/ 137931 h 202486"/>
                <a:gd name="connsiteX274" fmla="*/ 47707 w 293345"/>
                <a:gd name="connsiteY274" fmla="*/ 139520 h 202486"/>
                <a:gd name="connsiteX275" fmla="*/ 45323 w 293345"/>
                <a:gd name="connsiteY275" fmla="*/ 141223 h 202486"/>
                <a:gd name="connsiteX276" fmla="*/ 42599 w 293345"/>
                <a:gd name="connsiteY276" fmla="*/ 141791 h 202486"/>
                <a:gd name="connsiteX277" fmla="*/ 39194 w 293345"/>
                <a:gd name="connsiteY277" fmla="*/ 143380 h 202486"/>
                <a:gd name="connsiteX278" fmla="*/ 34313 w 293345"/>
                <a:gd name="connsiteY278" fmla="*/ 144515 h 202486"/>
                <a:gd name="connsiteX279" fmla="*/ 30907 w 293345"/>
                <a:gd name="connsiteY279" fmla="*/ 143947 h 202486"/>
                <a:gd name="connsiteX280" fmla="*/ 29837 w 293345"/>
                <a:gd name="connsiteY280" fmla="*/ 139342 h 202486"/>
                <a:gd name="connsiteX281" fmla="*/ 28589 w 293345"/>
                <a:gd name="connsiteY281" fmla="*/ 132856 h 202486"/>
                <a:gd name="connsiteX282" fmla="*/ 29156 w 293345"/>
                <a:gd name="connsiteY282" fmla="*/ 127618 h 202486"/>
                <a:gd name="connsiteX283" fmla="*/ 29837 w 293345"/>
                <a:gd name="connsiteY283" fmla="*/ 122851 h 202486"/>
                <a:gd name="connsiteX284" fmla="*/ 29383 w 293345"/>
                <a:gd name="connsiteY284" fmla="*/ 118991 h 202486"/>
                <a:gd name="connsiteX285" fmla="*/ 28589 w 293345"/>
                <a:gd name="connsiteY285" fmla="*/ 115359 h 202486"/>
                <a:gd name="connsiteX286" fmla="*/ 29497 w 293345"/>
                <a:gd name="connsiteY286" fmla="*/ 111840 h 202486"/>
                <a:gd name="connsiteX287" fmla="*/ 30745 w 293345"/>
                <a:gd name="connsiteY287" fmla="*/ 108094 h 202486"/>
                <a:gd name="connsiteX288" fmla="*/ 32107 w 293345"/>
                <a:gd name="connsiteY288" fmla="*/ 104349 h 202486"/>
                <a:gd name="connsiteX289" fmla="*/ 31540 w 293345"/>
                <a:gd name="connsiteY289" fmla="*/ 102759 h 202486"/>
                <a:gd name="connsiteX290" fmla="*/ 30178 w 293345"/>
                <a:gd name="connsiteY290" fmla="*/ 102646 h 202486"/>
                <a:gd name="connsiteX291" fmla="*/ 29950 w 293345"/>
                <a:gd name="connsiteY291" fmla="*/ 100603 h 202486"/>
                <a:gd name="connsiteX292" fmla="*/ 26318 w 293345"/>
                <a:gd name="connsiteY292" fmla="*/ 100149 h 202486"/>
                <a:gd name="connsiteX293" fmla="*/ 26318 w 293345"/>
                <a:gd name="connsiteY293" fmla="*/ 95949 h 202486"/>
                <a:gd name="connsiteX294" fmla="*/ 25621 w 293345"/>
                <a:gd name="connsiteY294" fmla="*/ 96062 h 202486"/>
                <a:gd name="connsiteX295" fmla="*/ 25621 w 293345"/>
                <a:gd name="connsiteY295" fmla="*/ 98559 h 202486"/>
                <a:gd name="connsiteX296" fmla="*/ 24145 w 293345"/>
                <a:gd name="connsiteY296" fmla="*/ 96403 h 202486"/>
                <a:gd name="connsiteX297" fmla="*/ 23351 w 293345"/>
                <a:gd name="connsiteY297" fmla="*/ 96062 h 202486"/>
                <a:gd name="connsiteX298" fmla="*/ 22670 w 293345"/>
                <a:gd name="connsiteY298" fmla="*/ 94019 h 202486"/>
                <a:gd name="connsiteX299" fmla="*/ 22670 w 293345"/>
                <a:gd name="connsiteY299" fmla="*/ 93111 h 202486"/>
                <a:gd name="connsiteX300" fmla="*/ 21194 w 293345"/>
                <a:gd name="connsiteY300" fmla="*/ 92771 h 202486"/>
                <a:gd name="connsiteX301" fmla="*/ 19832 w 293345"/>
                <a:gd name="connsiteY301" fmla="*/ 91862 h 202486"/>
                <a:gd name="connsiteX302" fmla="*/ 16881 w 293345"/>
                <a:gd name="connsiteY302" fmla="*/ 91522 h 202486"/>
                <a:gd name="connsiteX303" fmla="*/ 15519 w 293345"/>
                <a:gd name="connsiteY303" fmla="*/ 91522 h 202486"/>
                <a:gd name="connsiteX304" fmla="*/ 15519 w 293345"/>
                <a:gd name="connsiteY304" fmla="*/ 95608 h 202486"/>
                <a:gd name="connsiteX305" fmla="*/ 14497 w 293345"/>
                <a:gd name="connsiteY305" fmla="*/ 92203 h 202486"/>
                <a:gd name="connsiteX306" fmla="*/ 13589 w 293345"/>
                <a:gd name="connsiteY306" fmla="*/ 90727 h 202486"/>
                <a:gd name="connsiteX307" fmla="*/ 14951 w 293345"/>
                <a:gd name="connsiteY307" fmla="*/ 87776 h 202486"/>
                <a:gd name="connsiteX308" fmla="*/ 15973 w 293345"/>
                <a:gd name="connsiteY308" fmla="*/ 86073 h 202486"/>
                <a:gd name="connsiteX309" fmla="*/ 16994 w 293345"/>
                <a:gd name="connsiteY309" fmla="*/ 83349 h 202486"/>
                <a:gd name="connsiteX310" fmla="*/ 18016 w 293345"/>
                <a:gd name="connsiteY310" fmla="*/ 83171 h 202486"/>
                <a:gd name="connsiteX311" fmla="*/ 17837 w 293345"/>
                <a:gd name="connsiteY311" fmla="*/ 83690 h 202486"/>
                <a:gd name="connsiteX312" fmla="*/ 17205 w 293345"/>
                <a:gd name="connsiteY312" fmla="*/ 84598 h 202486"/>
                <a:gd name="connsiteX313" fmla="*/ 16865 w 293345"/>
                <a:gd name="connsiteY313" fmla="*/ 85392 h 202486"/>
                <a:gd name="connsiteX314" fmla="*/ 16751 w 293345"/>
                <a:gd name="connsiteY314" fmla="*/ 86300 h 202486"/>
                <a:gd name="connsiteX315" fmla="*/ 16686 w 293345"/>
                <a:gd name="connsiteY315" fmla="*/ 87273 h 202486"/>
                <a:gd name="connsiteX316" fmla="*/ 17886 w 293345"/>
                <a:gd name="connsiteY316" fmla="*/ 87273 h 202486"/>
                <a:gd name="connsiteX317" fmla="*/ 18519 w 293345"/>
                <a:gd name="connsiteY317" fmla="*/ 86933 h 202486"/>
                <a:gd name="connsiteX318" fmla="*/ 20286 w 293345"/>
                <a:gd name="connsiteY318" fmla="*/ 86819 h 202486"/>
                <a:gd name="connsiteX319" fmla="*/ 20805 w 293345"/>
                <a:gd name="connsiteY319" fmla="*/ 86414 h 202486"/>
                <a:gd name="connsiteX320" fmla="*/ 21145 w 293345"/>
                <a:gd name="connsiteY320" fmla="*/ 86365 h 202486"/>
                <a:gd name="connsiteX321" fmla="*/ 21437 w 293345"/>
                <a:gd name="connsiteY321" fmla="*/ 85052 h 202486"/>
                <a:gd name="connsiteX322" fmla="*/ 22005 w 293345"/>
                <a:gd name="connsiteY322" fmla="*/ 85052 h 202486"/>
                <a:gd name="connsiteX323" fmla="*/ 23091 w 293345"/>
                <a:gd name="connsiteY323" fmla="*/ 85733 h 202486"/>
                <a:gd name="connsiteX324" fmla="*/ 23318 w 293345"/>
                <a:gd name="connsiteY324" fmla="*/ 86187 h 202486"/>
                <a:gd name="connsiteX325" fmla="*/ 22686 w 293345"/>
                <a:gd name="connsiteY325" fmla="*/ 86592 h 202486"/>
                <a:gd name="connsiteX326" fmla="*/ 22459 w 293345"/>
                <a:gd name="connsiteY326" fmla="*/ 87338 h 202486"/>
                <a:gd name="connsiteX327" fmla="*/ 22054 w 293345"/>
                <a:gd name="connsiteY327" fmla="*/ 88084 h 202486"/>
                <a:gd name="connsiteX328" fmla="*/ 22280 w 293345"/>
                <a:gd name="connsiteY328" fmla="*/ 88538 h 202486"/>
                <a:gd name="connsiteX329" fmla="*/ 22913 w 293345"/>
                <a:gd name="connsiteY329" fmla="*/ 88538 h 202486"/>
                <a:gd name="connsiteX330" fmla="*/ 23254 w 293345"/>
                <a:gd name="connsiteY330" fmla="*/ 87452 h 202486"/>
                <a:gd name="connsiteX331" fmla="*/ 23708 w 293345"/>
                <a:gd name="connsiteY331" fmla="*/ 87387 h 202486"/>
                <a:gd name="connsiteX332" fmla="*/ 24275 w 293345"/>
                <a:gd name="connsiteY332" fmla="*/ 87841 h 202486"/>
                <a:gd name="connsiteX333" fmla="*/ 25297 w 293345"/>
                <a:gd name="connsiteY333" fmla="*/ 87727 h 202486"/>
                <a:gd name="connsiteX334" fmla="*/ 25410 w 293345"/>
                <a:gd name="connsiteY334" fmla="*/ 87273 h 202486"/>
                <a:gd name="connsiteX335" fmla="*/ 26659 w 293345"/>
                <a:gd name="connsiteY335" fmla="*/ 87452 h 202486"/>
                <a:gd name="connsiteX336" fmla="*/ 26318 w 293345"/>
                <a:gd name="connsiteY336" fmla="*/ 86657 h 202486"/>
                <a:gd name="connsiteX337" fmla="*/ 25167 w 293345"/>
                <a:gd name="connsiteY337" fmla="*/ 86544 h 202486"/>
                <a:gd name="connsiteX338" fmla="*/ 24989 w 293345"/>
                <a:gd name="connsiteY338" fmla="*/ 85344 h 202486"/>
                <a:gd name="connsiteX339" fmla="*/ 25281 w 293345"/>
                <a:gd name="connsiteY339" fmla="*/ 84938 h 202486"/>
                <a:gd name="connsiteX340" fmla="*/ 23805 w 293345"/>
                <a:gd name="connsiteY340" fmla="*/ 84938 h 202486"/>
                <a:gd name="connsiteX341" fmla="*/ 23172 w 293345"/>
                <a:gd name="connsiteY341" fmla="*/ 83852 h 202486"/>
                <a:gd name="connsiteX342" fmla="*/ 22037 w 293345"/>
                <a:gd name="connsiteY342" fmla="*/ 84306 h 202486"/>
                <a:gd name="connsiteX343" fmla="*/ 21470 w 293345"/>
                <a:gd name="connsiteY343" fmla="*/ 83852 h 202486"/>
                <a:gd name="connsiteX344" fmla="*/ 20611 w 293345"/>
                <a:gd name="connsiteY344" fmla="*/ 82603 h 202486"/>
                <a:gd name="connsiteX345" fmla="*/ 20318 w 293345"/>
                <a:gd name="connsiteY345" fmla="*/ 81744 h 202486"/>
                <a:gd name="connsiteX346" fmla="*/ 19800 w 293345"/>
                <a:gd name="connsiteY346" fmla="*/ 80949 h 202486"/>
                <a:gd name="connsiteX347" fmla="*/ 21616 w 293345"/>
                <a:gd name="connsiteY347" fmla="*/ 79133 h 202486"/>
                <a:gd name="connsiteX348" fmla="*/ 22410 w 293345"/>
                <a:gd name="connsiteY348" fmla="*/ 76863 h 202486"/>
                <a:gd name="connsiteX349" fmla="*/ 22070 w 293345"/>
                <a:gd name="connsiteY349" fmla="*/ 75274 h 202486"/>
                <a:gd name="connsiteX350" fmla="*/ 21275 w 293345"/>
                <a:gd name="connsiteY350" fmla="*/ 74820 h 202486"/>
                <a:gd name="connsiteX351" fmla="*/ 19346 w 293345"/>
                <a:gd name="connsiteY351" fmla="*/ 75112 h 202486"/>
                <a:gd name="connsiteX352" fmla="*/ 17416 w 293345"/>
                <a:gd name="connsiteY352" fmla="*/ 75679 h 202486"/>
                <a:gd name="connsiteX353" fmla="*/ 16670 w 293345"/>
                <a:gd name="connsiteY353" fmla="*/ 75679 h 202486"/>
                <a:gd name="connsiteX354" fmla="*/ 15356 w 293345"/>
                <a:gd name="connsiteY354" fmla="*/ 74544 h 202486"/>
                <a:gd name="connsiteX355" fmla="*/ 13540 w 293345"/>
                <a:gd name="connsiteY355" fmla="*/ 74430 h 202486"/>
                <a:gd name="connsiteX356" fmla="*/ 12227 w 293345"/>
                <a:gd name="connsiteY356" fmla="*/ 74657 h 202486"/>
                <a:gd name="connsiteX357" fmla="*/ 11367 w 293345"/>
                <a:gd name="connsiteY357" fmla="*/ 75339 h 202486"/>
                <a:gd name="connsiteX358" fmla="*/ 10232 w 293345"/>
                <a:gd name="connsiteY358" fmla="*/ 75387 h 202486"/>
                <a:gd name="connsiteX359" fmla="*/ 9600 w 293345"/>
                <a:gd name="connsiteY359" fmla="*/ 74706 h 202486"/>
                <a:gd name="connsiteX360" fmla="*/ 9032 w 293345"/>
                <a:gd name="connsiteY360" fmla="*/ 75047 h 202486"/>
                <a:gd name="connsiteX361" fmla="*/ 10232 w 293345"/>
                <a:gd name="connsiteY361" fmla="*/ 77155 h 202486"/>
                <a:gd name="connsiteX362" fmla="*/ 10232 w 293345"/>
                <a:gd name="connsiteY362" fmla="*/ 78517 h 202486"/>
                <a:gd name="connsiteX363" fmla="*/ 11027 w 293345"/>
                <a:gd name="connsiteY363" fmla="*/ 79084 h 202486"/>
                <a:gd name="connsiteX364" fmla="*/ 11595 w 293345"/>
                <a:gd name="connsiteY364" fmla="*/ 80025 h 202486"/>
                <a:gd name="connsiteX365" fmla="*/ 12616 w 293345"/>
                <a:gd name="connsiteY365" fmla="*/ 80446 h 202486"/>
                <a:gd name="connsiteX366" fmla="*/ 12730 w 293345"/>
                <a:gd name="connsiteY366" fmla="*/ 81127 h 202486"/>
                <a:gd name="connsiteX367" fmla="*/ 12551 w 293345"/>
                <a:gd name="connsiteY367" fmla="*/ 82376 h 202486"/>
                <a:gd name="connsiteX368" fmla="*/ 11578 w 293345"/>
                <a:gd name="connsiteY368" fmla="*/ 82263 h 202486"/>
                <a:gd name="connsiteX369" fmla="*/ 11238 w 293345"/>
                <a:gd name="connsiteY369" fmla="*/ 80673 h 202486"/>
                <a:gd name="connsiteX370" fmla="*/ 10330 w 293345"/>
                <a:gd name="connsiteY370" fmla="*/ 79246 h 202486"/>
                <a:gd name="connsiteX371" fmla="*/ 10297 w 293345"/>
                <a:gd name="connsiteY371" fmla="*/ 78663 h 202486"/>
                <a:gd name="connsiteX372" fmla="*/ 10102 w 293345"/>
                <a:gd name="connsiteY372" fmla="*/ 78582 h 202486"/>
                <a:gd name="connsiteX373" fmla="*/ 9340 w 293345"/>
                <a:gd name="connsiteY373" fmla="*/ 78582 h 202486"/>
                <a:gd name="connsiteX374" fmla="*/ 6243 w 293345"/>
                <a:gd name="connsiteY374" fmla="*/ 73620 h 202486"/>
                <a:gd name="connsiteX375" fmla="*/ 6243 w 293345"/>
                <a:gd name="connsiteY375" fmla="*/ 69987 h 202486"/>
                <a:gd name="connsiteX376" fmla="*/ 5335 w 293345"/>
                <a:gd name="connsiteY376" fmla="*/ 67036 h 202486"/>
                <a:gd name="connsiteX377" fmla="*/ 5335 w 293345"/>
                <a:gd name="connsiteY377" fmla="*/ 64539 h 202486"/>
                <a:gd name="connsiteX378" fmla="*/ 6422 w 293345"/>
                <a:gd name="connsiteY378" fmla="*/ 61977 h 202486"/>
                <a:gd name="connsiteX379" fmla="*/ 6714 w 293345"/>
                <a:gd name="connsiteY379" fmla="*/ 60096 h 202486"/>
                <a:gd name="connsiteX380" fmla="*/ 8303 w 293345"/>
                <a:gd name="connsiteY380" fmla="*/ 58053 h 202486"/>
                <a:gd name="connsiteX381" fmla="*/ 8643 w 293345"/>
                <a:gd name="connsiteY381" fmla="*/ 56577 h 202486"/>
                <a:gd name="connsiteX382" fmla="*/ 8189 w 293345"/>
                <a:gd name="connsiteY382" fmla="*/ 55101 h 202486"/>
                <a:gd name="connsiteX383" fmla="*/ 8870 w 293345"/>
                <a:gd name="connsiteY383" fmla="*/ 53901 h 202486"/>
                <a:gd name="connsiteX384" fmla="*/ 9551 w 293345"/>
                <a:gd name="connsiteY384" fmla="*/ 50999 h 202486"/>
                <a:gd name="connsiteX385" fmla="*/ 10346 w 293345"/>
                <a:gd name="connsiteY385" fmla="*/ 49572 h 202486"/>
                <a:gd name="connsiteX386" fmla="*/ 10297 w 293345"/>
                <a:gd name="connsiteY386" fmla="*/ 47918 h 202486"/>
                <a:gd name="connsiteX387" fmla="*/ 8303 w 293345"/>
                <a:gd name="connsiteY387" fmla="*/ 46215 h 202486"/>
                <a:gd name="connsiteX388" fmla="*/ 8530 w 293345"/>
                <a:gd name="connsiteY388" fmla="*/ 43491 h 202486"/>
                <a:gd name="connsiteX389" fmla="*/ 9211 w 293345"/>
                <a:gd name="connsiteY389" fmla="*/ 43945 h 202486"/>
                <a:gd name="connsiteX390" fmla="*/ 9892 w 293345"/>
                <a:gd name="connsiteY390" fmla="*/ 44853 h 202486"/>
                <a:gd name="connsiteX391" fmla="*/ 10978 w 293345"/>
                <a:gd name="connsiteY391" fmla="*/ 45874 h 202486"/>
                <a:gd name="connsiteX392" fmla="*/ 11027 w 293345"/>
                <a:gd name="connsiteY392" fmla="*/ 46734 h 202486"/>
                <a:gd name="connsiteX393" fmla="*/ 11254 w 293345"/>
                <a:gd name="connsiteY393" fmla="*/ 48550 h 202486"/>
                <a:gd name="connsiteX394" fmla="*/ 11254 w 293345"/>
                <a:gd name="connsiteY394" fmla="*/ 49977 h 202486"/>
                <a:gd name="connsiteX395" fmla="*/ 11432 w 293345"/>
                <a:gd name="connsiteY395" fmla="*/ 50382 h 202486"/>
                <a:gd name="connsiteX396" fmla="*/ 12567 w 293345"/>
                <a:gd name="connsiteY396" fmla="*/ 50496 h 202486"/>
                <a:gd name="connsiteX397" fmla="*/ 13589 w 293345"/>
                <a:gd name="connsiteY397" fmla="*/ 50561 h 202486"/>
                <a:gd name="connsiteX398" fmla="*/ 13184 w 293345"/>
                <a:gd name="connsiteY398" fmla="*/ 51420 h 202486"/>
                <a:gd name="connsiteX399" fmla="*/ 12778 w 293345"/>
                <a:gd name="connsiteY399" fmla="*/ 52166 h 202486"/>
                <a:gd name="connsiteX400" fmla="*/ 13459 w 293345"/>
                <a:gd name="connsiteY400" fmla="*/ 52799 h 202486"/>
                <a:gd name="connsiteX401" fmla="*/ 15113 w 293345"/>
                <a:gd name="connsiteY401" fmla="*/ 52977 h 202486"/>
                <a:gd name="connsiteX402" fmla="*/ 15973 w 293345"/>
                <a:gd name="connsiteY402" fmla="*/ 52345 h 202486"/>
                <a:gd name="connsiteX403" fmla="*/ 17513 w 293345"/>
                <a:gd name="connsiteY403" fmla="*/ 53026 h 202486"/>
                <a:gd name="connsiteX404" fmla="*/ 18194 w 293345"/>
                <a:gd name="connsiteY404" fmla="*/ 52507 h 202486"/>
                <a:gd name="connsiteX405" fmla="*/ 19216 w 293345"/>
                <a:gd name="connsiteY405" fmla="*/ 52799 h 202486"/>
                <a:gd name="connsiteX406" fmla="*/ 20237 w 293345"/>
                <a:gd name="connsiteY406" fmla="*/ 52977 h 202486"/>
                <a:gd name="connsiteX407" fmla="*/ 21940 w 293345"/>
                <a:gd name="connsiteY407" fmla="*/ 52117 h 202486"/>
                <a:gd name="connsiteX408" fmla="*/ 22394 w 293345"/>
                <a:gd name="connsiteY408" fmla="*/ 50463 h 202486"/>
                <a:gd name="connsiteX409" fmla="*/ 24048 w 293345"/>
                <a:gd name="connsiteY409" fmla="*/ 49669 h 202486"/>
                <a:gd name="connsiteX410" fmla="*/ 24843 w 293345"/>
                <a:gd name="connsiteY410" fmla="*/ 50188 h 202486"/>
                <a:gd name="connsiteX411" fmla="*/ 25070 w 293345"/>
                <a:gd name="connsiteY411" fmla="*/ 51728 h 202486"/>
                <a:gd name="connsiteX412" fmla="*/ 25297 w 293345"/>
                <a:gd name="connsiteY412" fmla="*/ 52864 h 202486"/>
                <a:gd name="connsiteX413" fmla="*/ 25637 w 293345"/>
                <a:gd name="connsiteY413" fmla="*/ 53950 h 202486"/>
                <a:gd name="connsiteX414" fmla="*/ 26659 w 293345"/>
                <a:gd name="connsiteY414" fmla="*/ 54177 h 202486"/>
                <a:gd name="connsiteX415" fmla="*/ 26837 w 293345"/>
                <a:gd name="connsiteY415" fmla="*/ 55880 h 202486"/>
                <a:gd name="connsiteX416" fmla="*/ 28994 w 293345"/>
                <a:gd name="connsiteY416" fmla="*/ 56285 h 202486"/>
                <a:gd name="connsiteX417" fmla="*/ 29853 w 293345"/>
                <a:gd name="connsiteY417" fmla="*/ 55993 h 202486"/>
                <a:gd name="connsiteX418" fmla="*/ 32529 w 293345"/>
                <a:gd name="connsiteY418" fmla="*/ 55944 h 202486"/>
                <a:gd name="connsiteX419" fmla="*/ 32756 w 293345"/>
                <a:gd name="connsiteY419" fmla="*/ 55036 h 202486"/>
                <a:gd name="connsiteX420" fmla="*/ 34410 w 293345"/>
                <a:gd name="connsiteY420" fmla="*/ 54631 h 202486"/>
                <a:gd name="connsiteX421" fmla="*/ 34929 w 293345"/>
                <a:gd name="connsiteY421" fmla="*/ 55199 h 202486"/>
                <a:gd name="connsiteX422" fmla="*/ 36177 w 293345"/>
                <a:gd name="connsiteY422" fmla="*/ 55150 h 202486"/>
                <a:gd name="connsiteX423" fmla="*/ 35886 w 293345"/>
                <a:gd name="connsiteY423" fmla="*/ 50950 h 202486"/>
                <a:gd name="connsiteX424" fmla="*/ 35886 w 293345"/>
                <a:gd name="connsiteY424" fmla="*/ 48907 h 202486"/>
                <a:gd name="connsiteX425" fmla="*/ 33778 w 293345"/>
                <a:gd name="connsiteY425" fmla="*/ 46409 h 202486"/>
                <a:gd name="connsiteX426" fmla="*/ 32237 w 293345"/>
                <a:gd name="connsiteY426" fmla="*/ 46004 h 202486"/>
                <a:gd name="connsiteX427" fmla="*/ 30761 w 293345"/>
                <a:gd name="connsiteY427" fmla="*/ 45096 h 202486"/>
                <a:gd name="connsiteX428" fmla="*/ 31669 w 293345"/>
                <a:gd name="connsiteY428" fmla="*/ 44464 h 202486"/>
                <a:gd name="connsiteX429" fmla="*/ 32188 w 293345"/>
                <a:gd name="connsiteY429" fmla="*/ 43831 h 202486"/>
                <a:gd name="connsiteX430" fmla="*/ 31621 w 293345"/>
                <a:gd name="connsiteY430" fmla="*/ 42404 h 202486"/>
                <a:gd name="connsiteX431" fmla="*/ 31799 w 293345"/>
                <a:gd name="connsiteY431" fmla="*/ 39631 h 202486"/>
                <a:gd name="connsiteX432" fmla="*/ 32253 w 293345"/>
                <a:gd name="connsiteY432" fmla="*/ 36794 h 202486"/>
                <a:gd name="connsiteX433" fmla="*/ 32480 w 293345"/>
                <a:gd name="connsiteY433" fmla="*/ 34637 h 202486"/>
                <a:gd name="connsiteX434" fmla="*/ 33162 w 293345"/>
                <a:gd name="connsiteY434" fmla="*/ 34005 h 202486"/>
                <a:gd name="connsiteX435" fmla="*/ 32026 w 293345"/>
                <a:gd name="connsiteY435" fmla="*/ 31669 h 202486"/>
                <a:gd name="connsiteX436" fmla="*/ 32205 w 293345"/>
                <a:gd name="connsiteY436" fmla="*/ 29788 h 202486"/>
                <a:gd name="connsiteX437" fmla="*/ 31637 w 293345"/>
                <a:gd name="connsiteY437" fmla="*/ 29042 h 202486"/>
                <a:gd name="connsiteX438" fmla="*/ 31751 w 293345"/>
                <a:gd name="connsiteY438" fmla="*/ 25005 h 202486"/>
                <a:gd name="connsiteX439" fmla="*/ 29756 w 293345"/>
                <a:gd name="connsiteY439" fmla="*/ 22167 h 202486"/>
                <a:gd name="connsiteX440" fmla="*/ 30388 w 293345"/>
                <a:gd name="connsiteY440" fmla="*/ 19945 h 202486"/>
                <a:gd name="connsiteX441" fmla="*/ 29756 w 293345"/>
                <a:gd name="connsiteY441" fmla="*/ 17902 h 202486"/>
                <a:gd name="connsiteX442" fmla="*/ 27940 w 293345"/>
                <a:gd name="connsiteY442" fmla="*/ 17156 h 202486"/>
                <a:gd name="connsiteX443" fmla="*/ 25897 w 293345"/>
                <a:gd name="connsiteY443" fmla="*/ 16929 h 202486"/>
                <a:gd name="connsiteX444" fmla="*/ 22832 w 293345"/>
                <a:gd name="connsiteY444" fmla="*/ 16524 h 202486"/>
                <a:gd name="connsiteX445" fmla="*/ 20675 w 293345"/>
                <a:gd name="connsiteY445" fmla="*/ 16816 h 202486"/>
                <a:gd name="connsiteX446" fmla="*/ 18681 w 293345"/>
                <a:gd name="connsiteY446" fmla="*/ 17270 h 202486"/>
                <a:gd name="connsiteX447" fmla="*/ 17821 w 293345"/>
                <a:gd name="connsiteY447" fmla="*/ 17789 h 202486"/>
                <a:gd name="connsiteX448" fmla="*/ 16800 w 293345"/>
                <a:gd name="connsiteY448" fmla="*/ 18308 h 202486"/>
                <a:gd name="connsiteX449" fmla="*/ 15713 w 293345"/>
                <a:gd name="connsiteY449" fmla="*/ 17967 h 202486"/>
                <a:gd name="connsiteX450" fmla="*/ 14805 w 293345"/>
                <a:gd name="connsiteY450" fmla="*/ 17562 h 202486"/>
                <a:gd name="connsiteX451" fmla="*/ 12583 w 293345"/>
                <a:gd name="connsiteY451" fmla="*/ 18989 h 202486"/>
                <a:gd name="connsiteX452" fmla="*/ 11108 w 293345"/>
                <a:gd name="connsiteY452" fmla="*/ 20529 h 202486"/>
                <a:gd name="connsiteX453" fmla="*/ 10135 w 293345"/>
                <a:gd name="connsiteY453" fmla="*/ 22005 h 202486"/>
                <a:gd name="connsiteX454" fmla="*/ 8886 w 293345"/>
                <a:gd name="connsiteY454" fmla="*/ 24275 h 202486"/>
                <a:gd name="connsiteX455" fmla="*/ 7751 w 293345"/>
                <a:gd name="connsiteY455" fmla="*/ 26156 h 202486"/>
                <a:gd name="connsiteX456" fmla="*/ 6957 w 293345"/>
                <a:gd name="connsiteY456" fmla="*/ 27972 h 202486"/>
                <a:gd name="connsiteX457" fmla="*/ 6503 w 293345"/>
                <a:gd name="connsiteY457" fmla="*/ 29172 h 202486"/>
                <a:gd name="connsiteX458" fmla="*/ 6616 w 293345"/>
                <a:gd name="connsiteY458" fmla="*/ 29464 h 202486"/>
                <a:gd name="connsiteX459" fmla="*/ 7070 w 293345"/>
                <a:gd name="connsiteY459" fmla="*/ 29464 h 202486"/>
                <a:gd name="connsiteX460" fmla="*/ 7524 w 293345"/>
                <a:gd name="connsiteY460" fmla="*/ 28897 h 202486"/>
                <a:gd name="connsiteX461" fmla="*/ 8724 w 293345"/>
                <a:gd name="connsiteY461" fmla="*/ 28832 h 202486"/>
                <a:gd name="connsiteX462" fmla="*/ 9859 w 293345"/>
                <a:gd name="connsiteY462" fmla="*/ 29237 h 202486"/>
                <a:gd name="connsiteX463" fmla="*/ 10151 w 293345"/>
                <a:gd name="connsiteY463" fmla="*/ 30145 h 202486"/>
                <a:gd name="connsiteX464" fmla="*/ 10038 w 293345"/>
                <a:gd name="connsiteY464" fmla="*/ 31345 h 202486"/>
                <a:gd name="connsiteX465" fmla="*/ 9178 w 293345"/>
                <a:gd name="connsiteY465" fmla="*/ 32772 h 202486"/>
                <a:gd name="connsiteX466" fmla="*/ 8724 w 293345"/>
                <a:gd name="connsiteY466" fmla="*/ 34248 h 202486"/>
                <a:gd name="connsiteX467" fmla="*/ 8157 w 293345"/>
                <a:gd name="connsiteY467" fmla="*/ 35788 h 202486"/>
                <a:gd name="connsiteX468" fmla="*/ 7865 w 293345"/>
                <a:gd name="connsiteY468" fmla="*/ 36923 h 202486"/>
                <a:gd name="connsiteX469" fmla="*/ 8157 w 293345"/>
                <a:gd name="connsiteY469" fmla="*/ 38739 h 202486"/>
                <a:gd name="connsiteX470" fmla="*/ 8789 w 293345"/>
                <a:gd name="connsiteY470" fmla="*/ 41529 h 202486"/>
                <a:gd name="connsiteX471" fmla="*/ 8789 w 293345"/>
                <a:gd name="connsiteY471" fmla="*/ 43069 h 202486"/>
                <a:gd name="connsiteX472" fmla="*/ 8157 w 293345"/>
                <a:gd name="connsiteY472" fmla="*/ 42729 h 202486"/>
                <a:gd name="connsiteX473" fmla="*/ 7816 w 293345"/>
                <a:gd name="connsiteY473" fmla="*/ 41188 h 202486"/>
                <a:gd name="connsiteX474" fmla="*/ 6957 w 293345"/>
                <a:gd name="connsiteY474" fmla="*/ 39421 h 202486"/>
                <a:gd name="connsiteX475" fmla="*/ 6665 w 293345"/>
                <a:gd name="connsiteY475" fmla="*/ 37540 h 202486"/>
                <a:gd name="connsiteX476" fmla="*/ 5984 w 293345"/>
                <a:gd name="connsiteY476" fmla="*/ 35999 h 202486"/>
                <a:gd name="connsiteX477" fmla="*/ 4330 w 293345"/>
                <a:gd name="connsiteY477" fmla="*/ 34799 h 202486"/>
                <a:gd name="connsiteX478" fmla="*/ 3535 w 293345"/>
                <a:gd name="connsiteY478" fmla="*/ 33940 h 202486"/>
                <a:gd name="connsiteX479" fmla="*/ 2449 w 293345"/>
                <a:gd name="connsiteY479" fmla="*/ 33486 h 202486"/>
                <a:gd name="connsiteX480" fmla="*/ 2043 w 293345"/>
                <a:gd name="connsiteY480" fmla="*/ 32918 h 202486"/>
                <a:gd name="connsiteX481" fmla="*/ 2562 w 293345"/>
                <a:gd name="connsiteY481" fmla="*/ 32237 h 202486"/>
                <a:gd name="connsiteX482" fmla="*/ 2676 w 293345"/>
                <a:gd name="connsiteY482" fmla="*/ 30307 h 202486"/>
                <a:gd name="connsiteX483" fmla="*/ 2043 w 293345"/>
                <a:gd name="connsiteY483" fmla="*/ 29172 h 202486"/>
                <a:gd name="connsiteX484" fmla="*/ 0 w 293345"/>
                <a:gd name="connsiteY484" fmla="*/ 27064 h 202486"/>
                <a:gd name="connsiteX485" fmla="*/ 454 w 293345"/>
                <a:gd name="connsiteY485" fmla="*/ 25410 h 202486"/>
                <a:gd name="connsiteX486" fmla="*/ 1070 w 293345"/>
                <a:gd name="connsiteY486" fmla="*/ 24324 h 202486"/>
                <a:gd name="connsiteX487" fmla="*/ 5043 w 293345"/>
                <a:gd name="connsiteY487" fmla="*/ 21713 h 202486"/>
                <a:gd name="connsiteX488" fmla="*/ 9470 w 293345"/>
                <a:gd name="connsiteY488" fmla="*/ 17513 h 202486"/>
                <a:gd name="connsiteX489" fmla="*/ 13897 w 293345"/>
                <a:gd name="connsiteY489" fmla="*/ 16151 h 202486"/>
                <a:gd name="connsiteX490" fmla="*/ 17870 w 293345"/>
                <a:gd name="connsiteY490" fmla="*/ 13994 h 202486"/>
                <a:gd name="connsiteX491" fmla="*/ 22978 w 293345"/>
                <a:gd name="connsiteY491" fmla="*/ 11951 h 202486"/>
                <a:gd name="connsiteX492" fmla="*/ 27405 w 293345"/>
                <a:gd name="connsiteY492" fmla="*/ 11270 h 202486"/>
                <a:gd name="connsiteX493" fmla="*/ 31718 w 293345"/>
                <a:gd name="connsiteY493" fmla="*/ 10816 h 202486"/>
                <a:gd name="connsiteX494" fmla="*/ 35691 w 293345"/>
                <a:gd name="connsiteY494" fmla="*/ 10816 h 202486"/>
                <a:gd name="connsiteX495" fmla="*/ 38529 w 293345"/>
                <a:gd name="connsiteY495" fmla="*/ 12519 h 202486"/>
                <a:gd name="connsiteX496" fmla="*/ 41934 w 293345"/>
                <a:gd name="connsiteY496" fmla="*/ 14448 h 202486"/>
                <a:gd name="connsiteX497" fmla="*/ 44886 w 293345"/>
                <a:gd name="connsiteY497" fmla="*/ 17286 h 202486"/>
                <a:gd name="connsiteX498" fmla="*/ 49539 w 293345"/>
                <a:gd name="connsiteY498" fmla="*/ 20464 h 202486"/>
                <a:gd name="connsiteX499" fmla="*/ 51582 w 293345"/>
                <a:gd name="connsiteY499" fmla="*/ 22913 h 202486"/>
                <a:gd name="connsiteX500" fmla="*/ 52491 w 293345"/>
                <a:gd name="connsiteY500" fmla="*/ 26594 h 202486"/>
                <a:gd name="connsiteX501" fmla="*/ 57842 w 293345"/>
                <a:gd name="connsiteY501" fmla="*/ 35464 h 202486"/>
                <a:gd name="connsiteX502" fmla="*/ 62723 w 293345"/>
                <a:gd name="connsiteY502" fmla="*/ 42534 h 202486"/>
                <a:gd name="connsiteX503" fmla="*/ 66015 w 293345"/>
                <a:gd name="connsiteY503" fmla="*/ 42534 h 202486"/>
                <a:gd name="connsiteX504" fmla="*/ 67944 w 293345"/>
                <a:gd name="connsiteY504" fmla="*/ 41366 h 202486"/>
                <a:gd name="connsiteX505" fmla="*/ 72712 w 293345"/>
                <a:gd name="connsiteY505" fmla="*/ 41593 h 2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293345" h="202486">
                  <a:moveTo>
                    <a:pt x="72469" y="41496"/>
                  </a:moveTo>
                  <a:lnTo>
                    <a:pt x="77187" y="41204"/>
                  </a:lnTo>
                  <a:lnTo>
                    <a:pt x="81338" y="41156"/>
                  </a:lnTo>
                  <a:lnTo>
                    <a:pt x="86690" y="41675"/>
                  </a:lnTo>
                  <a:lnTo>
                    <a:pt x="90273" y="42193"/>
                  </a:lnTo>
                  <a:lnTo>
                    <a:pt x="94587" y="42015"/>
                  </a:lnTo>
                  <a:lnTo>
                    <a:pt x="95219" y="40766"/>
                  </a:lnTo>
                  <a:lnTo>
                    <a:pt x="96808" y="40248"/>
                  </a:lnTo>
                  <a:lnTo>
                    <a:pt x="97149" y="39339"/>
                  </a:lnTo>
                  <a:lnTo>
                    <a:pt x="96630" y="38318"/>
                  </a:lnTo>
                  <a:lnTo>
                    <a:pt x="95203" y="37799"/>
                  </a:lnTo>
                  <a:lnTo>
                    <a:pt x="94522" y="36826"/>
                  </a:lnTo>
                  <a:cubicBezTo>
                    <a:pt x="94522" y="36826"/>
                    <a:pt x="94230" y="34832"/>
                    <a:pt x="94181" y="34669"/>
                  </a:cubicBezTo>
                  <a:cubicBezTo>
                    <a:pt x="94133" y="34507"/>
                    <a:pt x="94116" y="32740"/>
                    <a:pt x="94116" y="32740"/>
                  </a:cubicBezTo>
                  <a:lnTo>
                    <a:pt x="93711" y="31313"/>
                  </a:lnTo>
                  <a:lnTo>
                    <a:pt x="93144" y="28978"/>
                  </a:lnTo>
                  <a:lnTo>
                    <a:pt x="93144" y="26594"/>
                  </a:lnTo>
                  <a:lnTo>
                    <a:pt x="93889" y="24145"/>
                  </a:lnTo>
                  <a:lnTo>
                    <a:pt x="95138" y="23399"/>
                  </a:lnTo>
                  <a:lnTo>
                    <a:pt x="96224" y="22832"/>
                  </a:lnTo>
                  <a:lnTo>
                    <a:pt x="97424" y="21859"/>
                  </a:lnTo>
                  <a:lnTo>
                    <a:pt x="98170" y="20951"/>
                  </a:lnTo>
                  <a:lnTo>
                    <a:pt x="98462" y="19524"/>
                  </a:lnTo>
                  <a:lnTo>
                    <a:pt x="100116" y="17870"/>
                  </a:lnTo>
                  <a:lnTo>
                    <a:pt x="101770" y="17075"/>
                  </a:lnTo>
                  <a:lnTo>
                    <a:pt x="106943" y="16735"/>
                  </a:lnTo>
                  <a:lnTo>
                    <a:pt x="108484" y="16735"/>
                  </a:lnTo>
                  <a:cubicBezTo>
                    <a:pt x="108484" y="16735"/>
                    <a:pt x="110365" y="16443"/>
                    <a:pt x="110592" y="16329"/>
                  </a:cubicBezTo>
                  <a:cubicBezTo>
                    <a:pt x="110819" y="16216"/>
                    <a:pt x="111954" y="15697"/>
                    <a:pt x="111954" y="15697"/>
                  </a:cubicBezTo>
                  <a:cubicBezTo>
                    <a:pt x="111954" y="15697"/>
                    <a:pt x="113381" y="14335"/>
                    <a:pt x="113316" y="14157"/>
                  </a:cubicBezTo>
                  <a:cubicBezTo>
                    <a:pt x="113251" y="13978"/>
                    <a:pt x="113835" y="12794"/>
                    <a:pt x="113835" y="12794"/>
                  </a:cubicBezTo>
                  <a:lnTo>
                    <a:pt x="113381" y="10800"/>
                  </a:lnTo>
                  <a:lnTo>
                    <a:pt x="113332" y="9778"/>
                  </a:lnTo>
                  <a:cubicBezTo>
                    <a:pt x="113332" y="9778"/>
                    <a:pt x="113786" y="8578"/>
                    <a:pt x="113851" y="8416"/>
                  </a:cubicBezTo>
                  <a:cubicBezTo>
                    <a:pt x="113899" y="8238"/>
                    <a:pt x="114873" y="7849"/>
                    <a:pt x="114873" y="7849"/>
                  </a:cubicBezTo>
                  <a:lnTo>
                    <a:pt x="116235" y="7849"/>
                  </a:lnTo>
                  <a:lnTo>
                    <a:pt x="118391" y="8302"/>
                  </a:lnTo>
                  <a:lnTo>
                    <a:pt x="120434" y="9616"/>
                  </a:lnTo>
                  <a:lnTo>
                    <a:pt x="121408" y="10751"/>
                  </a:lnTo>
                  <a:cubicBezTo>
                    <a:pt x="121408" y="10751"/>
                    <a:pt x="122543" y="13021"/>
                    <a:pt x="122608" y="13200"/>
                  </a:cubicBezTo>
                  <a:cubicBezTo>
                    <a:pt x="122672" y="13378"/>
                    <a:pt x="124423" y="13492"/>
                    <a:pt x="124602" y="13492"/>
                  </a:cubicBezTo>
                  <a:cubicBezTo>
                    <a:pt x="124781" y="13492"/>
                    <a:pt x="125170" y="12924"/>
                    <a:pt x="125170" y="12924"/>
                  </a:cubicBezTo>
                  <a:lnTo>
                    <a:pt x="124829" y="11838"/>
                  </a:lnTo>
                  <a:lnTo>
                    <a:pt x="123288" y="10184"/>
                  </a:lnTo>
                  <a:lnTo>
                    <a:pt x="121862" y="8708"/>
                  </a:lnTo>
                  <a:lnTo>
                    <a:pt x="121116" y="7394"/>
                  </a:lnTo>
                  <a:lnTo>
                    <a:pt x="119462" y="5967"/>
                  </a:lnTo>
                  <a:lnTo>
                    <a:pt x="118375" y="4427"/>
                  </a:lnTo>
                  <a:lnTo>
                    <a:pt x="118829" y="3000"/>
                  </a:lnTo>
                  <a:lnTo>
                    <a:pt x="120370" y="2319"/>
                  </a:lnTo>
                  <a:lnTo>
                    <a:pt x="121910" y="2384"/>
                  </a:lnTo>
                  <a:lnTo>
                    <a:pt x="122997" y="2903"/>
                  </a:lnTo>
                  <a:cubicBezTo>
                    <a:pt x="122997" y="2903"/>
                    <a:pt x="125218" y="3697"/>
                    <a:pt x="125445" y="3697"/>
                  </a:cubicBezTo>
                  <a:cubicBezTo>
                    <a:pt x="125672" y="3697"/>
                    <a:pt x="126305" y="3130"/>
                    <a:pt x="126305" y="3130"/>
                  </a:cubicBezTo>
                  <a:lnTo>
                    <a:pt x="126305" y="1881"/>
                  </a:lnTo>
                  <a:lnTo>
                    <a:pt x="126645" y="405"/>
                  </a:lnTo>
                  <a:lnTo>
                    <a:pt x="127845" y="0"/>
                  </a:lnTo>
                  <a:cubicBezTo>
                    <a:pt x="127845" y="0"/>
                    <a:pt x="129775" y="1995"/>
                    <a:pt x="129840" y="2157"/>
                  </a:cubicBezTo>
                  <a:cubicBezTo>
                    <a:pt x="129888" y="2335"/>
                    <a:pt x="132515" y="4654"/>
                    <a:pt x="132742" y="4946"/>
                  </a:cubicBezTo>
                  <a:cubicBezTo>
                    <a:pt x="132969" y="5238"/>
                    <a:pt x="134510" y="6486"/>
                    <a:pt x="134510" y="6486"/>
                  </a:cubicBezTo>
                  <a:cubicBezTo>
                    <a:pt x="134510" y="6486"/>
                    <a:pt x="136391" y="6665"/>
                    <a:pt x="136553" y="6665"/>
                  </a:cubicBezTo>
                  <a:cubicBezTo>
                    <a:pt x="136715" y="6665"/>
                    <a:pt x="138823" y="7800"/>
                    <a:pt x="139164" y="8092"/>
                  </a:cubicBezTo>
                  <a:cubicBezTo>
                    <a:pt x="139504" y="8384"/>
                    <a:pt x="140023" y="9794"/>
                    <a:pt x="140023" y="9794"/>
                  </a:cubicBezTo>
                  <a:lnTo>
                    <a:pt x="141158" y="11497"/>
                  </a:lnTo>
                  <a:cubicBezTo>
                    <a:pt x="141158" y="11497"/>
                    <a:pt x="143266" y="12583"/>
                    <a:pt x="143542" y="12746"/>
                  </a:cubicBezTo>
                  <a:cubicBezTo>
                    <a:pt x="143834" y="12924"/>
                    <a:pt x="145764" y="13881"/>
                    <a:pt x="145926" y="13881"/>
                  </a:cubicBezTo>
                  <a:cubicBezTo>
                    <a:pt x="146088" y="13881"/>
                    <a:pt x="148310" y="13816"/>
                    <a:pt x="148310" y="13816"/>
                  </a:cubicBezTo>
                  <a:lnTo>
                    <a:pt x="151374" y="13297"/>
                  </a:lnTo>
                  <a:cubicBezTo>
                    <a:pt x="151374" y="13297"/>
                    <a:pt x="153531" y="13475"/>
                    <a:pt x="153758" y="13524"/>
                  </a:cubicBezTo>
                  <a:cubicBezTo>
                    <a:pt x="153985" y="13573"/>
                    <a:pt x="155007" y="15000"/>
                    <a:pt x="155007" y="15000"/>
                  </a:cubicBezTo>
                  <a:lnTo>
                    <a:pt x="156823" y="16994"/>
                  </a:lnTo>
                  <a:lnTo>
                    <a:pt x="157001" y="19670"/>
                  </a:lnTo>
                  <a:lnTo>
                    <a:pt x="155752" y="20124"/>
                  </a:lnTo>
                  <a:lnTo>
                    <a:pt x="154666" y="21032"/>
                  </a:lnTo>
                  <a:lnTo>
                    <a:pt x="155120" y="22005"/>
                  </a:lnTo>
                  <a:lnTo>
                    <a:pt x="156093" y="23026"/>
                  </a:lnTo>
                  <a:lnTo>
                    <a:pt x="157861" y="23934"/>
                  </a:lnTo>
                  <a:lnTo>
                    <a:pt x="158947" y="25134"/>
                  </a:lnTo>
                  <a:lnTo>
                    <a:pt x="158834" y="26610"/>
                  </a:lnTo>
                  <a:lnTo>
                    <a:pt x="157698" y="27697"/>
                  </a:lnTo>
                  <a:lnTo>
                    <a:pt x="157180" y="29059"/>
                  </a:lnTo>
                  <a:lnTo>
                    <a:pt x="157974" y="30032"/>
                  </a:lnTo>
                  <a:lnTo>
                    <a:pt x="158996" y="31507"/>
                  </a:lnTo>
                  <a:lnTo>
                    <a:pt x="158363" y="33502"/>
                  </a:lnTo>
                  <a:lnTo>
                    <a:pt x="156661" y="34637"/>
                  </a:lnTo>
                  <a:lnTo>
                    <a:pt x="156952" y="37134"/>
                  </a:lnTo>
                  <a:lnTo>
                    <a:pt x="160196" y="39356"/>
                  </a:lnTo>
                  <a:lnTo>
                    <a:pt x="164396" y="42712"/>
                  </a:lnTo>
                  <a:lnTo>
                    <a:pt x="166163" y="42940"/>
                  </a:lnTo>
                  <a:lnTo>
                    <a:pt x="169114" y="42875"/>
                  </a:lnTo>
                  <a:lnTo>
                    <a:pt x="171336" y="42648"/>
                  </a:lnTo>
                  <a:cubicBezTo>
                    <a:pt x="171336" y="42648"/>
                    <a:pt x="172925" y="42242"/>
                    <a:pt x="173152" y="42129"/>
                  </a:cubicBezTo>
                  <a:cubicBezTo>
                    <a:pt x="173379" y="42015"/>
                    <a:pt x="175763" y="42388"/>
                    <a:pt x="175763" y="42388"/>
                  </a:cubicBezTo>
                  <a:lnTo>
                    <a:pt x="177806" y="44010"/>
                  </a:lnTo>
                  <a:lnTo>
                    <a:pt x="180530" y="44302"/>
                  </a:lnTo>
                  <a:lnTo>
                    <a:pt x="183141" y="44480"/>
                  </a:lnTo>
                  <a:lnTo>
                    <a:pt x="184390" y="43685"/>
                  </a:lnTo>
                  <a:lnTo>
                    <a:pt x="185638" y="41642"/>
                  </a:lnTo>
                  <a:lnTo>
                    <a:pt x="188362" y="40896"/>
                  </a:lnTo>
                  <a:lnTo>
                    <a:pt x="189903" y="42031"/>
                  </a:lnTo>
                  <a:lnTo>
                    <a:pt x="191492" y="43166"/>
                  </a:lnTo>
                  <a:lnTo>
                    <a:pt x="193195" y="43685"/>
                  </a:lnTo>
                  <a:cubicBezTo>
                    <a:pt x="193195" y="43685"/>
                    <a:pt x="193941" y="44658"/>
                    <a:pt x="193989" y="44820"/>
                  </a:cubicBezTo>
                  <a:cubicBezTo>
                    <a:pt x="194038" y="44983"/>
                    <a:pt x="195643" y="46069"/>
                    <a:pt x="195805" y="46134"/>
                  </a:cubicBezTo>
                  <a:cubicBezTo>
                    <a:pt x="195984" y="46199"/>
                    <a:pt x="197346" y="47836"/>
                    <a:pt x="197346" y="47836"/>
                  </a:cubicBezTo>
                  <a:lnTo>
                    <a:pt x="198432" y="50058"/>
                  </a:lnTo>
                  <a:lnTo>
                    <a:pt x="198432" y="53188"/>
                  </a:lnTo>
                  <a:lnTo>
                    <a:pt x="199908" y="56934"/>
                  </a:lnTo>
                  <a:lnTo>
                    <a:pt x="201611" y="60631"/>
                  </a:lnTo>
                  <a:lnTo>
                    <a:pt x="203719" y="65009"/>
                  </a:lnTo>
                  <a:lnTo>
                    <a:pt x="205600" y="70247"/>
                  </a:lnTo>
                  <a:lnTo>
                    <a:pt x="208162" y="76392"/>
                  </a:lnTo>
                  <a:lnTo>
                    <a:pt x="210497" y="80852"/>
                  </a:lnTo>
                  <a:lnTo>
                    <a:pt x="214243" y="83560"/>
                  </a:lnTo>
                  <a:lnTo>
                    <a:pt x="219124" y="86463"/>
                  </a:lnTo>
                  <a:lnTo>
                    <a:pt x="224815" y="90273"/>
                  </a:lnTo>
                  <a:lnTo>
                    <a:pt x="230734" y="95219"/>
                  </a:lnTo>
                  <a:lnTo>
                    <a:pt x="232777" y="97035"/>
                  </a:lnTo>
                  <a:lnTo>
                    <a:pt x="234999" y="99257"/>
                  </a:lnTo>
                  <a:cubicBezTo>
                    <a:pt x="234999" y="99257"/>
                    <a:pt x="236248" y="100684"/>
                    <a:pt x="236361" y="100846"/>
                  </a:cubicBezTo>
                  <a:cubicBezTo>
                    <a:pt x="236475" y="101024"/>
                    <a:pt x="237837" y="101932"/>
                    <a:pt x="238177" y="102046"/>
                  </a:cubicBezTo>
                  <a:cubicBezTo>
                    <a:pt x="238518" y="102159"/>
                    <a:pt x="239993" y="102954"/>
                    <a:pt x="239993" y="102954"/>
                  </a:cubicBezTo>
                  <a:cubicBezTo>
                    <a:pt x="239993" y="102954"/>
                    <a:pt x="241761" y="103067"/>
                    <a:pt x="242036" y="102954"/>
                  </a:cubicBezTo>
                  <a:cubicBezTo>
                    <a:pt x="242329" y="102840"/>
                    <a:pt x="243123" y="102775"/>
                    <a:pt x="243285" y="102775"/>
                  </a:cubicBezTo>
                  <a:cubicBezTo>
                    <a:pt x="243447" y="102775"/>
                    <a:pt x="244599" y="103116"/>
                    <a:pt x="244599" y="103116"/>
                  </a:cubicBezTo>
                  <a:lnTo>
                    <a:pt x="245799" y="104138"/>
                  </a:lnTo>
                  <a:lnTo>
                    <a:pt x="251604" y="108792"/>
                  </a:lnTo>
                  <a:lnTo>
                    <a:pt x="255577" y="111808"/>
                  </a:lnTo>
                  <a:lnTo>
                    <a:pt x="258366" y="112440"/>
                  </a:lnTo>
                  <a:cubicBezTo>
                    <a:pt x="258366" y="112440"/>
                    <a:pt x="260295" y="113754"/>
                    <a:pt x="260474" y="113867"/>
                  </a:cubicBezTo>
                  <a:cubicBezTo>
                    <a:pt x="260652" y="113981"/>
                    <a:pt x="262063" y="115294"/>
                    <a:pt x="262128" y="115456"/>
                  </a:cubicBezTo>
                  <a:cubicBezTo>
                    <a:pt x="262193" y="115635"/>
                    <a:pt x="263895" y="116818"/>
                    <a:pt x="263895" y="116818"/>
                  </a:cubicBezTo>
                  <a:lnTo>
                    <a:pt x="265712" y="117678"/>
                  </a:lnTo>
                  <a:lnTo>
                    <a:pt x="268209" y="119218"/>
                  </a:lnTo>
                  <a:cubicBezTo>
                    <a:pt x="268209" y="119218"/>
                    <a:pt x="271160" y="120580"/>
                    <a:pt x="271338" y="120694"/>
                  </a:cubicBezTo>
                  <a:cubicBezTo>
                    <a:pt x="271517" y="120807"/>
                    <a:pt x="273787" y="121894"/>
                    <a:pt x="273787" y="121894"/>
                  </a:cubicBezTo>
                  <a:lnTo>
                    <a:pt x="275327" y="121781"/>
                  </a:lnTo>
                  <a:lnTo>
                    <a:pt x="276981" y="121262"/>
                  </a:lnTo>
                  <a:lnTo>
                    <a:pt x="278344" y="121262"/>
                  </a:lnTo>
                  <a:cubicBezTo>
                    <a:pt x="278344" y="121262"/>
                    <a:pt x="279592" y="121602"/>
                    <a:pt x="279592" y="121602"/>
                  </a:cubicBezTo>
                  <a:lnTo>
                    <a:pt x="281976" y="122916"/>
                  </a:lnTo>
                  <a:lnTo>
                    <a:pt x="284538" y="123937"/>
                  </a:lnTo>
                  <a:lnTo>
                    <a:pt x="286014" y="124732"/>
                  </a:lnTo>
                  <a:lnTo>
                    <a:pt x="287781" y="126888"/>
                  </a:lnTo>
                  <a:cubicBezTo>
                    <a:pt x="287781" y="126888"/>
                    <a:pt x="289662" y="127002"/>
                    <a:pt x="289938" y="127002"/>
                  </a:cubicBezTo>
                  <a:cubicBezTo>
                    <a:pt x="290213" y="127002"/>
                    <a:pt x="291300" y="127683"/>
                    <a:pt x="291478" y="127683"/>
                  </a:cubicBezTo>
                  <a:cubicBezTo>
                    <a:pt x="291657" y="127683"/>
                    <a:pt x="292727" y="128542"/>
                    <a:pt x="292841" y="128769"/>
                  </a:cubicBezTo>
                  <a:cubicBezTo>
                    <a:pt x="292954" y="128996"/>
                    <a:pt x="293295" y="130537"/>
                    <a:pt x="293295" y="130537"/>
                  </a:cubicBezTo>
                  <a:cubicBezTo>
                    <a:pt x="293295" y="130537"/>
                    <a:pt x="293408" y="131850"/>
                    <a:pt x="293295" y="132077"/>
                  </a:cubicBezTo>
                  <a:cubicBezTo>
                    <a:pt x="293181" y="132305"/>
                    <a:pt x="292095" y="133667"/>
                    <a:pt x="292095" y="133667"/>
                  </a:cubicBezTo>
                  <a:cubicBezTo>
                    <a:pt x="292095" y="133667"/>
                    <a:pt x="290667" y="135548"/>
                    <a:pt x="290392" y="135710"/>
                  </a:cubicBezTo>
                  <a:cubicBezTo>
                    <a:pt x="290100" y="135888"/>
                    <a:pt x="290392" y="137072"/>
                    <a:pt x="290392" y="137072"/>
                  </a:cubicBezTo>
                  <a:lnTo>
                    <a:pt x="290392" y="141045"/>
                  </a:lnTo>
                  <a:lnTo>
                    <a:pt x="291186" y="142018"/>
                  </a:lnTo>
                  <a:lnTo>
                    <a:pt x="291365" y="143153"/>
                  </a:lnTo>
                  <a:lnTo>
                    <a:pt x="290392" y="143720"/>
                  </a:lnTo>
                  <a:lnTo>
                    <a:pt x="290392" y="144807"/>
                  </a:lnTo>
                  <a:lnTo>
                    <a:pt x="288527" y="145601"/>
                  </a:lnTo>
                  <a:lnTo>
                    <a:pt x="286030" y="145147"/>
                  </a:lnTo>
                  <a:lnTo>
                    <a:pt x="282965" y="143558"/>
                  </a:lnTo>
                  <a:lnTo>
                    <a:pt x="279900" y="141515"/>
                  </a:lnTo>
                  <a:lnTo>
                    <a:pt x="276495" y="140493"/>
                  </a:lnTo>
                  <a:lnTo>
                    <a:pt x="274793" y="140266"/>
                  </a:lnTo>
                  <a:lnTo>
                    <a:pt x="272976" y="141175"/>
                  </a:lnTo>
                  <a:lnTo>
                    <a:pt x="271955" y="143558"/>
                  </a:lnTo>
                  <a:lnTo>
                    <a:pt x="271841" y="146055"/>
                  </a:lnTo>
                  <a:lnTo>
                    <a:pt x="269912" y="148326"/>
                  </a:lnTo>
                  <a:cubicBezTo>
                    <a:pt x="269912" y="148326"/>
                    <a:pt x="267301" y="148780"/>
                    <a:pt x="266847" y="148780"/>
                  </a:cubicBezTo>
                  <a:cubicBezTo>
                    <a:pt x="266393" y="148780"/>
                    <a:pt x="261268" y="147985"/>
                    <a:pt x="261268" y="147985"/>
                  </a:cubicBezTo>
                  <a:lnTo>
                    <a:pt x="258771" y="148893"/>
                  </a:lnTo>
                  <a:lnTo>
                    <a:pt x="255593" y="150936"/>
                  </a:lnTo>
                  <a:lnTo>
                    <a:pt x="254685" y="152526"/>
                  </a:lnTo>
                  <a:lnTo>
                    <a:pt x="254798" y="154796"/>
                  </a:lnTo>
                  <a:lnTo>
                    <a:pt x="254571" y="157293"/>
                  </a:lnTo>
                  <a:lnTo>
                    <a:pt x="253777" y="158542"/>
                  </a:lnTo>
                  <a:lnTo>
                    <a:pt x="251847" y="162628"/>
                  </a:lnTo>
                  <a:lnTo>
                    <a:pt x="251393" y="164671"/>
                  </a:lnTo>
                  <a:lnTo>
                    <a:pt x="251507" y="169666"/>
                  </a:lnTo>
                  <a:lnTo>
                    <a:pt x="250047" y="171368"/>
                  </a:lnTo>
                  <a:lnTo>
                    <a:pt x="246285" y="174319"/>
                  </a:lnTo>
                  <a:lnTo>
                    <a:pt x="241858" y="176136"/>
                  </a:lnTo>
                  <a:lnTo>
                    <a:pt x="240382" y="177271"/>
                  </a:lnTo>
                  <a:lnTo>
                    <a:pt x="239815" y="179654"/>
                  </a:lnTo>
                  <a:lnTo>
                    <a:pt x="237204" y="179654"/>
                  </a:lnTo>
                  <a:lnTo>
                    <a:pt x="231286" y="181130"/>
                  </a:lnTo>
                  <a:lnTo>
                    <a:pt x="227994" y="183287"/>
                  </a:lnTo>
                  <a:lnTo>
                    <a:pt x="222075" y="183287"/>
                  </a:lnTo>
                  <a:lnTo>
                    <a:pt x="221848" y="184422"/>
                  </a:lnTo>
                  <a:lnTo>
                    <a:pt x="223437" y="187487"/>
                  </a:lnTo>
                  <a:lnTo>
                    <a:pt x="220486" y="189643"/>
                  </a:lnTo>
                  <a:lnTo>
                    <a:pt x="220486" y="193503"/>
                  </a:lnTo>
                  <a:lnTo>
                    <a:pt x="212524" y="199195"/>
                  </a:lnTo>
                  <a:lnTo>
                    <a:pt x="209913" y="200443"/>
                  </a:lnTo>
                  <a:lnTo>
                    <a:pt x="206962" y="199535"/>
                  </a:lnTo>
                  <a:lnTo>
                    <a:pt x="205146" y="201578"/>
                  </a:lnTo>
                  <a:lnTo>
                    <a:pt x="204124" y="202486"/>
                  </a:lnTo>
                  <a:lnTo>
                    <a:pt x="203330" y="201465"/>
                  </a:lnTo>
                  <a:lnTo>
                    <a:pt x="202762" y="200216"/>
                  </a:lnTo>
                  <a:lnTo>
                    <a:pt x="202081" y="198854"/>
                  </a:lnTo>
                  <a:lnTo>
                    <a:pt x="200038" y="197492"/>
                  </a:lnTo>
                  <a:lnTo>
                    <a:pt x="199130" y="196697"/>
                  </a:lnTo>
                  <a:lnTo>
                    <a:pt x="197881" y="195562"/>
                  </a:lnTo>
                  <a:lnTo>
                    <a:pt x="195725" y="195335"/>
                  </a:lnTo>
                  <a:lnTo>
                    <a:pt x="194022" y="195562"/>
                  </a:lnTo>
                  <a:cubicBezTo>
                    <a:pt x="194022" y="195562"/>
                    <a:pt x="192092" y="196130"/>
                    <a:pt x="191751" y="196016"/>
                  </a:cubicBezTo>
                  <a:cubicBezTo>
                    <a:pt x="191411" y="195903"/>
                    <a:pt x="188687" y="194767"/>
                    <a:pt x="188687" y="194767"/>
                  </a:cubicBezTo>
                  <a:lnTo>
                    <a:pt x="186757" y="192838"/>
                  </a:lnTo>
                  <a:lnTo>
                    <a:pt x="183838" y="190049"/>
                  </a:lnTo>
                  <a:lnTo>
                    <a:pt x="183838" y="183563"/>
                  </a:lnTo>
                  <a:cubicBezTo>
                    <a:pt x="183838" y="183222"/>
                    <a:pt x="182022" y="180838"/>
                    <a:pt x="182022" y="180838"/>
                  </a:cubicBezTo>
                  <a:lnTo>
                    <a:pt x="182022" y="179022"/>
                  </a:lnTo>
                  <a:lnTo>
                    <a:pt x="181455" y="175049"/>
                  </a:lnTo>
                  <a:lnTo>
                    <a:pt x="181455" y="172892"/>
                  </a:lnTo>
                  <a:lnTo>
                    <a:pt x="180433" y="169941"/>
                  </a:lnTo>
                  <a:lnTo>
                    <a:pt x="180433" y="164947"/>
                  </a:lnTo>
                  <a:lnTo>
                    <a:pt x="178049" y="164947"/>
                  </a:lnTo>
                  <a:lnTo>
                    <a:pt x="170655" y="164606"/>
                  </a:lnTo>
                  <a:cubicBezTo>
                    <a:pt x="170655" y="164606"/>
                    <a:pt x="166682" y="164493"/>
                    <a:pt x="166341" y="164493"/>
                  </a:cubicBezTo>
                  <a:cubicBezTo>
                    <a:pt x="166001" y="164493"/>
                    <a:pt x="162141" y="164039"/>
                    <a:pt x="162141" y="164039"/>
                  </a:cubicBezTo>
                  <a:cubicBezTo>
                    <a:pt x="162141" y="164039"/>
                    <a:pt x="160779" y="162336"/>
                    <a:pt x="160666" y="161995"/>
                  </a:cubicBezTo>
                  <a:cubicBezTo>
                    <a:pt x="160552" y="161655"/>
                    <a:pt x="160098" y="160179"/>
                    <a:pt x="160098" y="160179"/>
                  </a:cubicBezTo>
                  <a:lnTo>
                    <a:pt x="158850" y="158477"/>
                  </a:lnTo>
                  <a:lnTo>
                    <a:pt x="157488" y="156434"/>
                  </a:lnTo>
                  <a:lnTo>
                    <a:pt x="156920" y="154390"/>
                  </a:lnTo>
                  <a:lnTo>
                    <a:pt x="155444" y="152801"/>
                  </a:lnTo>
                  <a:lnTo>
                    <a:pt x="153061" y="151553"/>
                  </a:lnTo>
                  <a:lnTo>
                    <a:pt x="150337" y="150417"/>
                  </a:lnTo>
                  <a:lnTo>
                    <a:pt x="148634" y="150758"/>
                  </a:lnTo>
                  <a:lnTo>
                    <a:pt x="146931" y="148828"/>
                  </a:lnTo>
                  <a:lnTo>
                    <a:pt x="145002" y="145991"/>
                  </a:lnTo>
                  <a:lnTo>
                    <a:pt x="145002" y="143493"/>
                  </a:lnTo>
                  <a:lnTo>
                    <a:pt x="144207" y="141564"/>
                  </a:lnTo>
                  <a:lnTo>
                    <a:pt x="142845" y="140542"/>
                  </a:lnTo>
                  <a:lnTo>
                    <a:pt x="140575" y="139861"/>
                  </a:lnTo>
                  <a:lnTo>
                    <a:pt x="138077" y="138045"/>
                  </a:lnTo>
                  <a:lnTo>
                    <a:pt x="134672" y="136342"/>
                  </a:lnTo>
                  <a:lnTo>
                    <a:pt x="132742" y="135548"/>
                  </a:lnTo>
                  <a:lnTo>
                    <a:pt x="131153" y="136456"/>
                  </a:lnTo>
                  <a:lnTo>
                    <a:pt x="129451" y="136002"/>
                  </a:lnTo>
                  <a:lnTo>
                    <a:pt x="127861" y="135094"/>
                  </a:lnTo>
                  <a:lnTo>
                    <a:pt x="124570" y="136115"/>
                  </a:lnTo>
                  <a:lnTo>
                    <a:pt x="120710" y="136115"/>
                  </a:lnTo>
                  <a:lnTo>
                    <a:pt x="119689" y="133958"/>
                  </a:lnTo>
                  <a:lnTo>
                    <a:pt x="118326" y="132596"/>
                  </a:lnTo>
                  <a:lnTo>
                    <a:pt x="116510" y="131348"/>
                  </a:lnTo>
                  <a:lnTo>
                    <a:pt x="114354" y="131348"/>
                  </a:lnTo>
                  <a:lnTo>
                    <a:pt x="112084" y="130553"/>
                  </a:lnTo>
                  <a:lnTo>
                    <a:pt x="109586" y="129986"/>
                  </a:lnTo>
                  <a:lnTo>
                    <a:pt x="106748" y="130099"/>
                  </a:lnTo>
                  <a:lnTo>
                    <a:pt x="104819" y="129645"/>
                  </a:lnTo>
                  <a:lnTo>
                    <a:pt x="102889" y="128169"/>
                  </a:lnTo>
                  <a:lnTo>
                    <a:pt x="101754" y="124991"/>
                  </a:lnTo>
                  <a:lnTo>
                    <a:pt x="100846" y="122948"/>
                  </a:lnTo>
                  <a:lnTo>
                    <a:pt x="99824" y="121132"/>
                  </a:lnTo>
                  <a:lnTo>
                    <a:pt x="98008" y="121472"/>
                  </a:lnTo>
                  <a:lnTo>
                    <a:pt x="95171" y="122494"/>
                  </a:lnTo>
                  <a:lnTo>
                    <a:pt x="92900" y="122153"/>
                  </a:lnTo>
                  <a:lnTo>
                    <a:pt x="90857" y="121245"/>
                  </a:lnTo>
                  <a:lnTo>
                    <a:pt x="86771" y="120791"/>
                  </a:lnTo>
                  <a:lnTo>
                    <a:pt x="84387" y="120905"/>
                  </a:lnTo>
                  <a:lnTo>
                    <a:pt x="82117" y="121699"/>
                  </a:lnTo>
                  <a:lnTo>
                    <a:pt x="80528" y="123516"/>
                  </a:lnTo>
                  <a:lnTo>
                    <a:pt x="80528" y="125105"/>
                  </a:lnTo>
                  <a:lnTo>
                    <a:pt x="78711" y="125332"/>
                  </a:lnTo>
                  <a:lnTo>
                    <a:pt x="74852" y="124878"/>
                  </a:lnTo>
                  <a:lnTo>
                    <a:pt x="68820" y="124197"/>
                  </a:lnTo>
                  <a:lnTo>
                    <a:pt x="65528" y="123970"/>
                  </a:lnTo>
                  <a:lnTo>
                    <a:pt x="62236" y="125559"/>
                  </a:lnTo>
                  <a:lnTo>
                    <a:pt x="58831" y="126240"/>
                  </a:lnTo>
                  <a:lnTo>
                    <a:pt x="55312" y="128169"/>
                  </a:lnTo>
                  <a:lnTo>
                    <a:pt x="52928" y="129986"/>
                  </a:lnTo>
                  <a:lnTo>
                    <a:pt x="50545" y="132029"/>
                  </a:lnTo>
                  <a:lnTo>
                    <a:pt x="48388" y="134753"/>
                  </a:lnTo>
                  <a:lnTo>
                    <a:pt x="48388" y="137931"/>
                  </a:lnTo>
                  <a:lnTo>
                    <a:pt x="47707" y="139520"/>
                  </a:lnTo>
                  <a:lnTo>
                    <a:pt x="45323" y="141223"/>
                  </a:lnTo>
                  <a:lnTo>
                    <a:pt x="42599" y="141791"/>
                  </a:lnTo>
                  <a:lnTo>
                    <a:pt x="39194" y="143380"/>
                  </a:lnTo>
                  <a:lnTo>
                    <a:pt x="34313" y="144515"/>
                  </a:lnTo>
                  <a:lnTo>
                    <a:pt x="30907" y="143947"/>
                  </a:lnTo>
                  <a:lnTo>
                    <a:pt x="29837" y="139342"/>
                  </a:lnTo>
                  <a:lnTo>
                    <a:pt x="28589" y="132856"/>
                  </a:lnTo>
                  <a:lnTo>
                    <a:pt x="29156" y="127618"/>
                  </a:lnTo>
                  <a:lnTo>
                    <a:pt x="29837" y="122851"/>
                  </a:lnTo>
                  <a:lnTo>
                    <a:pt x="29383" y="118991"/>
                  </a:lnTo>
                  <a:lnTo>
                    <a:pt x="28589" y="115359"/>
                  </a:lnTo>
                  <a:lnTo>
                    <a:pt x="29497" y="111840"/>
                  </a:lnTo>
                  <a:lnTo>
                    <a:pt x="30745" y="108094"/>
                  </a:lnTo>
                  <a:lnTo>
                    <a:pt x="32107" y="104349"/>
                  </a:lnTo>
                  <a:lnTo>
                    <a:pt x="31540" y="102759"/>
                  </a:lnTo>
                  <a:lnTo>
                    <a:pt x="30178" y="102646"/>
                  </a:lnTo>
                  <a:lnTo>
                    <a:pt x="29950" y="100603"/>
                  </a:lnTo>
                  <a:lnTo>
                    <a:pt x="26318" y="100149"/>
                  </a:lnTo>
                  <a:lnTo>
                    <a:pt x="26318" y="95949"/>
                  </a:lnTo>
                  <a:lnTo>
                    <a:pt x="25621" y="96062"/>
                  </a:lnTo>
                  <a:lnTo>
                    <a:pt x="25621" y="98559"/>
                  </a:lnTo>
                  <a:lnTo>
                    <a:pt x="24145" y="96403"/>
                  </a:lnTo>
                  <a:lnTo>
                    <a:pt x="23351" y="96062"/>
                  </a:lnTo>
                  <a:lnTo>
                    <a:pt x="22670" y="94019"/>
                  </a:lnTo>
                  <a:lnTo>
                    <a:pt x="22670" y="93111"/>
                  </a:lnTo>
                  <a:lnTo>
                    <a:pt x="21194" y="92771"/>
                  </a:lnTo>
                  <a:lnTo>
                    <a:pt x="19832" y="91862"/>
                  </a:lnTo>
                  <a:lnTo>
                    <a:pt x="16881" y="91522"/>
                  </a:lnTo>
                  <a:lnTo>
                    <a:pt x="15519" y="91522"/>
                  </a:lnTo>
                  <a:lnTo>
                    <a:pt x="15519" y="95608"/>
                  </a:lnTo>
                  <a:lnTo>
                    <a:pt x="14497" y="92203"/>
                  </a:lnTo>
                  <a:lnTo>
                    <a:pt x="13589" y="90727"/>
                  </a:lnTo>
                  <a:lnTo>
                    <a:pt x="14951" y="87776"/>
                  </a:lnTo>
                  <a:lnTo>
                    <a:pt x="15973" y="86073"/>
                  </a:lnTo>
                  <a:lnTo>
                    <a:pt x="16994" y="83349"/>
                  </a:lnTo>
                  <a:lnTo>
                    <a:pt x="18016" y="83171"/>
                  </a:lnTo>
                  <a:lnTo>
                    <a:pt x="17837" y="83690"/>
                  </a:lnTo>
                  <a:lnTo>
                    <a:pt x="17205" y="84598"/>
                  </a:lnTo>
                  <a:lnTo>
                    <a:pt x="16865" y="85392"/>
                  </a:lnTo>
                  <a:lnTo>
                    <a:pt x="16751" y="86300"/>
                  </a:lnTo>
                  <a:lnTo>
                    <a:pt x="16686" y="87273"/>
                  </a:lnTo>
                  <a:lnTo>
                    <a:pt x="17886" y="87273"/>
                  </a:lnTo>
                  <a:lnTo>
                    <a:pt x="18519" y="86933"/>
                  </a:lnTo>
                  <a:lnTo>
                    <a:pt x="20286" y="86819"/>
                  </a:lnTo>
                  <a:lnTo>
                    <a:pt x="20805" y="86414"/>
                  </a:lnTo>
                  <a:lnTo>
                    <a:pt x="21145" y="86365"/>
                  </a:lnTo>
                  <a:lnTo>
                    <a:pt x="21437" y="85052"/>
                  </a:lnTo>
                  <a:lnTo>
                    <a:pt x="22005" y="85052"/>
                  </a:lnTo>
                  <a:lnTo>
                    <a:pt x="23091" y="85733"/>
                  </a:lnTo>
                  <a:lnTo>
                    <a:pt x="23318" y="86187"/>
                  </a:lnTo>
                  <a:lnTo>
                    <a:pt x="22686" y="86592"/>
                  </a:lnTo>
                  <a:lnTo>
                    <a:pt x="22459" y="87338"/>
                  </a:lnTo>
                  <a:lnTo>
                    <a:pt x="22054" y="88084"/>
                  </a:lnTo>
                  <a:lnTo>
                    <a:pt x="22280" y="88538"/>
                  </a:lnTo>
                  <a:lnTo>
                    <a:pt x="22913" y="88538"/>
                  </a:lnTo>
                  <a:lnTo>
                    <a:pt x="23254" y="87452"/>
                  </a:lnTo>
                  <a:lnTo>
                    <a:pt x="23708" y="87387"/>
                  </a:lnTo>
                  <a:lnTo>
                    <a:pt x="24275" y="87841"/>
                  </a:lnTo>
                  <a:lnTo>
                    <a:pt x="25297" y="87727"/>
                  </a:lnTo>
                  <a:lnTo>
                    <a:pt x="25410" y="87273"/>
                  </a:lnTo>
                  <a:lnTo>
                    <a:pt x="26659" y="87452"/>
                  </a:lnTo>
                  <a:lnTo>
                    <a:pt x="26318" y="86657"/>
                  </a:lnTo>
                  <a:lnTo>
                    <a:pt x="25167" y="86544"/>
                  </a:lnTo>
                  <a:lnTo>
                    <a:pt x="24989" y="85344"/>
                  </a:lnTo>
                  <a:lnTo>
                    <a:pt x="25281" y="84938"/>
                  </a:lnTo>
                  <a:lnTo>
                    <a:pt x="23805" y="84938"/>
                  </a:lnTo>
                  <a:lnTo>
                    <a:pt x="23172" y="83852"/>
                  </a:lnTo>
                  <a:lnTo>
                    <a:pt x="22037" y="84306"/>
                  </a:lnTo>
                  <a:lnTo>
                    <a:pt x="21470" y="83852"/>
                  </a:lnTo>
                  <a:lnTo>
                    <a:pt x="20611" y="82603"/>
                  </a:lnTo>
                  <a:lnTo>
                    <a:pt x="20318" y="81744"/>
                  </a:lnTo>
                  <a:lnTo>
                    <a:pt x="19800" y="80949"/>
                  </a:lnTo>
                  <a:lnTo>
                    <a:pt x="21616" y="79133"/>
                  </a:lnTo>
                  <a:lnTo>
                    <a:pt x="22410" y="76863"/>
                  </a:lnTo>
                  <a:lnTo>
                    <a:pt x="22070" y="75274"/>
                  </a:lnTo>
                  <a:lnTo>
                    <a:pt x="21275" y="74820"/>
                  </a:lnTo>
                  <a:lnTo>
                    <a:pt x="19346" y="75112"/>
                  </a:lnTo>
                  <a:lnTo>
                    <a:pt x="17416" y="75679"/>
                  </a:lnTo>
                  <a:lnTo>
                    <a:pt x="16670" y="75679"/>
                  </a:lnTo>
                  <a:lnTo>
                    <a:pt x="15356" y="74544"/>
                  </a:lnTo>
                  <a:lnTo>
                    <a:pt x="13540" y="74430"/>
                  </a:lnTo>
                  <a:cubicBezTo>
                    <a:pt x="13540" y="74430"/>
                    <a:pt x="12340" y="74479"/>
                    <a:pt x="12227" y="74657"/>
                  </a:cubicBezTo>
                  <a:cubicBezTo>
                    <a:pt x="12113" y="74836"/>
                    <a:pt x="11367" y="75339"/>
                    <a:pt x="11367" y="75339"/>
                  </a:cubicBezTo>
                  <a:lnTo>
                    <a:pt x="10232" y="75387"/>
                  </a:lnTo>
                  <a:lnTo>
                    <a:pt x="9600" y="74706"/>
                  </a:lnTo>
                  <a:lnTo>
                    <a:pt x="9032" y="75047"/>
                  </a:lnTo>
                  <a:lnTo>
                    <a:pt x="10232" y="77155"/>
                  </a:lnTo>
                  <a:lnTo>
                    <a:pt x="10232" y="78517"/>
                  </a:lnTo>
                  <a:lnTo>
                    <a:pt x="11027" y="79084"/>
                  </a:lnTo>
                  <a:lnTo>
                    <a:pt x="11595" y="80025"/>
                  </a:lnTo>
                  <a:lnTo>
                    <a:pt x="12616" y="80446"/>
                  </a:lnTo>
                  <a:lnTo>
                    <a:pt x="12730" y="81127"/>
                  </a:lnTo>
                  <a:lnTo>
                    <a:pt x="12551" y="82376"/>
                  </a:lnTo>
                  <a:lnTo>
                    <a:pt x="11578" y="82263"/>
                  </a:lnTo>
                  <a:lnTo>
                    <a:pt x="11238" y="80673"/>
                  </a:lnTo>
                  <a:lnTo>
                    <a:pt x="10330" y="79246"/>
                  </a:lnTo>
                  <a:lnTo>
                    <a:pt x="10297" y="78663"/>
                  </a:lnTo>
                  <a:lnTo>
                    <a:pt x="10102" y="78582"/>
                  </a:lnTo>
                  <a:lnTo>
                    <a:pt x="9340" y="78582"/>
                  </a:lnTo>
                  <a:cubicBezTo>
                    <a:pt x="9340" y="78582"/>
                    <a:pt x="6243" y="73620"/>
                    <a:pt x="6243" y="73620"/>
                  </a:cubicBezTo>
                  <a:lnTo>
                    <a:pt x="6243" y="69987"/>
                  </a:lnTo>
                  <a:lnTo>
                    <a:pt x="5335" y="67036"/>
                  </a:lnTo>
                  <a:lnTo>
                    <a:pt x="5335" y="64539"/>
                  </a:lnTo>
                  <a:lnTo>
                    <a:pt x="6422" y="61977"/>
                  </a:lnTo>
                  <a:lnTo>
                    <a:pt x="6714" y="60096"/>
                  </a:lnTo>
                  <a:lnTo>
                    <a:pt x="8303" y="58053"/>
                  </a:lnTo>
                  <a:lnTo>
                    <a:pt x="8643" y="56577"/>
                  </a:lnTo>
                  <a:lnTo>
                    <a:pt x="8189" y="55101"/>
                  </a:lnTo>
                  <a:lnTo>
                    <a:pt x="8870" y="53901"/>
                  </a:lnTo>
                  <a:lnTo>
                    <a:pt x="9551" y="50999"/>
                  </a:lnTo>
                  <a:lnTo>
                    <a:pt x="10346" y="49572"/>
                  </a:lnTo>
                  <a:lnTo>
                    <a:pt x="10297" y="47918"/>
                  </a:lnTo>
                  <a:lnTo>
                    <a:pt x="8303" y="46215"/>
                  </a:lnTo>
                  <a:lnTo>
                    <a:pt x="8530" y="43491"/>
                  </a:lnTo>
                  <a:lnTo>
                    <a:pt x="9211" y="43945"/>
                  </a:lnTo>
                  <a:lnTo>
                    <a:pt x="9892" y="44853"/>
                  </a:lnTo>
                  <a:lnTo>
                    <a:pt x="10978" y="45874"/>
                  </a:lnTo>
                  <a:lnTo>
                    <a:pt x="11027" y="46734"/>
                  </a:lnTo>
                  <a:lnTo>
                    <a:pt x="11254" y="48550"/>
                  </a:lnTo>
                  <a:lnTo>
                    <a:pt x="11254" y="49977"/>
                  </a:lnTo>
                  <a:lnTo>
                    <a:pt x="11432" y="50382"/>
                  </a:lnTo>
                  <a:lnTo>
                    <a:pt x="12567" y="50496"/>
                  </a:lnTo>
                  <a:lnTo>
                    <a:pt x="13589" y="50561"/>
                  </a:lnTo>
                  <a:lnTo>
                    <a:pt x="13184" y="51420"/>
                  </a:lnTo>
                  <a:cubicBezTo>
                    <a:pt x="13184" y="51420"/>
                    <a:pt x="12778" y="51939"/>
                    <a:pt x="12778" y="52166"/>
                  </a:cubicBezTo>
                  <a:cubicBezTo>
                    <a:pt x="12778" y="52393"/>
                    <a:pt x="13297" y="52685"/>
                    <a:pt x="13459" y="52799"/>
                  </a:cubicBezTo>
                  <a:cubicBezTo>
                    <a:pt x="13638" y="52912"/>
                    <a:pt x="15113" y="52977"/>
                    <a:pt x="15113" y="52977"/>
                  </a:cubicBezTo>
                  <a:lnTo>
                    <a:pt x="15973" y="52345"/>
                  </a:lnTo>
                  <a:lnTo>
                    <a:pt x="17513" y="53026"/>
                  </a:lnTo>
                  <a:lnTo>
                    <a:pt x="18194" y="52507"/>
                  </a:lnTo>
                  <a:lnTo>
                    <a:pt x="19216" y="52799"/>
                  </a:lnTo>
                  <a:lnTo>
                    <a:pt x="20237" y="52977"/>
                  </a:lnTo>
                  <a:cubicBezTo>
                    <a:pt x="20237" y="52977"/>
                    <a:pt x="21940" y="52296"/>
                    <a:pt x="21940" y="52117"/>
                  </a:cubicBezTo>
                  <a:cubicBezTo>
                    <a:pt x="21940" y="51939"/>
                    <a:pt x="22232" y="50577"/>
                    <a:pt x="22394" y="50463"/>
                  </a:cubicBezTo>
                  <a:cubicBezTo>
                    <a:pt x="22573" y="50350"/>
                    <a:pt x="24048" y="49669"/>
                    <a:pt x="24048" y="49669"/>
                  </a:cubicBezTo>
                  <a:lnTo>
                    <a:pt x="24843" y="50188"/>
                  </a:lnTo>
                  <a:lnTo>
                    <a:pt x="25070" y="51728"/>
                  </a:lnTo>
                  <a:lnTo>
                    <a:pt x="25297" y="52864"/>
                  </a:lnTo>
                  <a:lnTo>
                    <a:pt x="25637" y="53950"/>
                  </a:lnTo>
                  <a:lnTo>
                    <a:pt x="26659" y="54177"/>
                  </a:lnTo>
                  <a:lnTo>
                    <a:pt x="26837" y="55880"/>
                  </a:lnTo>
                  <a:lnTo>
                    <a:pt x="28994" y="56285"/>
                  </a:lnTo>
                  <a:lnTo>
                    <a:pt x="29853" y="55993"/>
                  </a:lnTo>
                  <a:lnTo>
                    <a:pt x="32529" y="55944"/>
                  </a:lnTo>
                  <a:lnTo>
                    <a:pt x="32756" y="55036"/>
                  </a:lnTo>
                  <a:lnTo>
                    <a:pt x="34410" y="54631"/>
                  </a:lnTo>
                  <a:lnTo>
                    <a:pt x="34929" y="55199"/>
                  </a:lnTo>
                  <a:lnTo>
                    <a:pt x="36177" y="55150"/>
                  </a:lnTo>
                  <a:lnTo>
                    <a:pt x="35886" y="50950"/>
                  </a:lnTo>
                  <a:lnTo>
                    <a:pt x="35886" y="48907"/>
                  </a:lnTo>
                  <a:lnTo>
                    <a:pt x="33778" y="46409"/>
                  </a:lnTo>
                  <a:lnTo>
                    <a:pt x="32237" y="46004"/>
                  </a:lnTo>
                  <a:lnTo>
                    <a:pt x="30761" y="45096"/>
                  </a:lnTo>
                  <a:lnTo>
                    <a:pt x="31669" y="44464"/>
                  </a:lnTo>
                  <a:lnTo>
                    <a:pt x="32188" y="43831"/>
                  </a:lnTo>
                  <a:lnTo>
                    <a:pt x="31621" y="42404"/>
                  </a:lnTo>
                  <a:lnTo>
                    <a:pt x="31799" y="39631"/>
                  </a:lnTo>
                  <a:lnTo>
                    <a:pt x="32253" y="36794"/>
                  </a:lnTo>
                  <a:lnTo>
                    <a:pt x="32480" y="34637"/>
                  </a:lnTo>
                  <a:lnTo>
                    <a:pt x="33162" y="34005"/>
                  </a:lnTo>
                  <a:lnTo>
                    <a:pt x="32026" y="31669"/>
                  </a:lnTo>
                  <a:lnTo>
                    <a:pt x="32205" y="29788"/>
                  </a:lnTo>
                  <a:lnTo>
                    <a:pt x="31637" y="29042"/>
                  </a:lnTo>
                  <a:lnTo>
                    <a:pt x="31751" y="25005"/>
                  </a:lnTo>
                  <a:lnTo>
                    <a:pt x="29756" y="22167"/>
                  </a:lnTo>
                  <a:lnTo>
                    <a:pt x="30388" y="19945"/>
                  </a:lnTo>
                  <a:lnTo>
                    <a:pt x="29756" y="17902"/>
                  </a:lnTo>
                  <a:lnTo>
                    <a:pt x="27940" y="17156"/>
                  </a:lnTo>
                  <a:lnTo>
                    <a:pt x="25897" y="16929"/>
                  </a:lnTo>
                  <a:lnTo>
                    <a:pt x="22832" y="16524"/>
                  </a:lnTo>
                  <a:lnTo>
                    <a:pt x="20675" y="16816"/>
                  </a:lnTo>
                  <a:lnTo>
                    <a:pt x="18681" y="17270"/>
                  </a:lnTo>
                  <a:lnTo>
                    <a:pt x="17821" y="17789"/>
                  </a:lnTo>
                  <a:cubicBezTo>
                    <a:pt x="17821" y="17789"/>
                    <a:pt x="16962" y="18308"/>
                    <a:pt x="16800" y="18308"/>
                  </a:cubicBezTo>
                  <a:cubicBezTo>
                    <a:pt x="16637" y="18308"/>
                    <a:pt x="15713" y="17967"/>
                    <a:pt x="15713" y="17967"/>
                  </a:cubicBezTo>
                  <a:lnTo>
                    <a:pt x="14805" y="17562"/>
                  </a:lnTo>
                  <a:lnTo>
                    <a:pt x="12583" y="18989"/>
                  </a:lnTo>
                  <a:lnTo>
                    <a:pt x="11108" y="20529"/>
                  </a:lnTo>
                  <a:lnTo>
                    <a:pt x="10135" y="22005"/>
                  </a:lnTo>
                  <a:lnTo>
                    <a:pt x="8886" y="24275"/>
                  </a:lnTo>
                  <a:lnTo>
                    <a:pt x="7751" y="26156"/>
                  </a:lnTo>
                  <a:lnTo>
                    <a:pt x="6957" y="27972"/>
                  </a:lnTo>
                  <a:lnTo>
                    <a:pt x="6503" y="29172"/>
                  </a:lnTo>
                  <a:lnTo>
                    <a:pt x="6616" y="29464"/>
                  </a:lnTo>
                  <a:lnTo>
                    <a:pt x="7070" y="29464"/>
                  </a:lnTo>
                  <a:lnTo>
                    <a:pt x="7524" y="28897"/>
                  </a:lnTo>
                  <a:lnTo>
                    <a:pt x="8724" y="28832"/>
                  </a:lnTo>
                  <a:lnTo>
                    <a:pt x="9859" y="29237"/>
                  </a:lnTo>
                  <a:lnTo>
                    <a:pt x="10151" y="30145"/>
                  </a:lnTo>
                  <a:lnTo>
                    <a:pt x="10038" y="31345"/>
                  </a:lnTo>
                  <a:lnTo>
                    <a:pt x="9178" y="32772"/>
                  </a:lnTo>
                  <a:lnTo>
                    <a:pt x="8724" y="34248"/>
                  </a:lnTo>
                  <a:lnTo>
                    <a:pt x="8157" y="35788"/>
                  </a:lnTo>
                  <a:lnTo>
                    <a:pt x="7865" y="36923"/>
                  </a:lnTo>
                  <a:lnTo>
                    <a:pt x="8157" y="38739"/>
                  </a:lnTo>
                  <a:lnTo>
                    <a:pt x="8789" y="41529"/>
                  </a:lnTo>
                  <a:lnTo>
                    <a:pt x="8789" y="43069"/>
                  </a:lnTo>
                  <a:lnTo>
                    <a:pt x="8157" y="42729"/>
                  </a:lnTo>
                  <a:lnTo>
                    <a:pt x="7816" y="41188"/>
                  </a:lnTo>
                  <a:lnTo>
                    <a:pt x="6957" y="39421"/>
                  </a:lnTo>
                  <a:lnTo>
                    <a:pt x="6665" y="37540"/>
                  </a:lnTo>
                  <a:lnTo>
                    <a:pt x="5984" y="35999"/>
                  </a:lnTo>
                  <a:lnTo>
                    <a:pt x="4330" y="34799"/>
                  </a:lnTo>
                  <a:lnTo>
                    <a:pt x="3535" y="33940"/>
                  </a:lnTo>
                  <a:lnTo>
                    <a:pt x="2449" y="33486"/>
                  </a:lnTo>
                  <a:lnTo>
                    <a:pt x="2043" y="32918"/>
                  </a:lnTo>
                  <a:lnTo>
                    <a:pt x="2562" y="32237"/>
                  </a:lnTo>
                  <a:lnTo>
                    <a:pt x="2676" y="30307"/>
                  </a:lnTo>
                  <a:lnTo>
                    <a:pt x="2043" y="29172"/>
                  </a:lnTo>
                  <a:lnTo>
                    <a:pt x="0" y="27064"/>
                  </a:lnTo>
                  <a:lnTo>
                    <a:pt x="454" y="25410"/>
                  </a:lnTo>
                  <a:lnTo>
                    <a:pt x="1070" y="24324"/>
                  </a:lnTo>
                  <a:lnTo>
                    <a:pt x="5043" y="21713"/>
                  </a:lnTo>
                  <a:lnTo>
                    <a:pt x="9470" y="17513"/>
                  </a:lnTo>
                  <a:lnTo>
                    <a:pt x="13897" y="16151"/>
                  </a:lnTo>
                  <a:lnTo>
                    <a:pt x="17870" y="13994"/>
                  </a:lnTo>
                  <a:cubicBezTo>
                    <a:pt x="17870" y="13994"/>
                    <a:pt x="22638" y="12065"/>
                    <a:pt x="22978" y="11951"/>
                  </a:cubicBezTo>
                  <a:cubicBezTo>
                    <a:pt x="23318" y="11838"/>
                    <a:pt x="27405" y="11270"/>
                    <a:pt x="27405" y="11270"/>
                  </a:cubicBezTo>
                  <a:lnTo>
                    <a:pt x="31718" y="10816"/>
                  </a:lnTo>
                  <a:lnTo>
                    <a:pt x="35691" y="10816"/>
                  </a:lnTo>
                  <a:lnTo>
                    <a:pt x="38529" y="12519"/>
                  </a:lnTo>
                  <a:lnTo>
                    <a:pt x="41934" y="14448"/>
                  </a:lnTo>
                  <a:lnTo>
                    <a:pt x="44886" y="17286"/>
                  </a:lnTo>
                  <a:cubicBezTo>
                    <a:pt x="44886" y="17286"/>
                    <a:pt x="49199" y="20237"/>
                    <a:pt x="49539" y="20464"/>
                  </a:cubicBezTo>
                  <a:cubicBezTo>
                    <a:pt x="49880" y="20691"/>
                    <a:pt x="51582" y="22913"/>
                    <a:pt x="51582" y="22913"/>
                  </a:cubicBezTo>
                  <a:lnTo>
                    <a:pt x="52491" y="26594"/>
                  </a:lnTo>
                  <a:lnTo>
                    <a:pt x="57842" y="35464"/>
                  </a:lnTo>
                  <a:lnTo>
                    <a:pt x="62723" y="42534"/>
                  </a:lnTo>
                  <a:lnTo>
                    <a:pt x="66015" y="42534"/>
                  </a:lnTo>
                  <a:lnTo>
                    <a:pt x="67944" y="41366"/>
                  </a:lnTo>
                  <a:lnTo>
                    <a:pt x="72712" y="41593"/>
                  </a:lnTo>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18" name="Freeform: Shape 1017">
              <a:extLst>
                <a:ext uri="{FF2B5EF4-FFF2-40B4-BE49-F238E27FC236}">
                  <a16:creationId xmlns:a16="http://schemas.microsoft.com/office/drawing/2014/main" id="{435DC18E-F01C-C922-372F-E3E1C162CB78}"/>
                </a:ext>
              </a:extLst>
            </p:cNvPr>
            <p:cNvSpPr/>
            <p:nvPr/>
          </p:nvSpPr>
          <p:spPr>
            <a:xfrm>
              <a:off x="8358549" y="3743316"/>
              <a:ext cx="274723" cy="209172"/>
            </a:xfrm>
            <a:custGeom>
              <a:avLst/>
              <a:gdLst>
                <a:gd name="connsiteX0" fmla="*/ 289694 w 297802"/>
                <a:gd name="connsiteY0" fmla="*/ 35788 h 226744"/>
                <a:gd name="connsiteX1" fmla="*/ 288640 w 297802"/>
                <a:gd name="connsiteY1" fmla="*/ 33518 h 226744"/>
                <a:gd name="connsiteX2" fmla="*/ 289403 w 297802"/>
                <a:gd name="connsiteY2" fmla="*/ 31767 h 226744"/>
                <a:gd name="connsiteX3" fmla="*/ 290684 w 297802"/>
                <a:gd name="connsiteY3" fmla="*/ 30777 h 226744"/>
                <a:gd name="connsiteX4" fmla="*/ 292500 w 297802"/>
                <a:gd name="connsiteY4" fmla="*/ 30550 h 226744"/>
                <a:gd name="connsiteX5" fmla="*/ 295759 w 297802"/>
                <a:gd name="connsiteY5" fmla="*/ 31767 h 226744"/>
                <a:gd name="connsiteX6" fmla="*/ 297429 w 297802"/>
                <a:gd name="connsiteY6" fmla="*/ 31767 h 226744"/>
                <a:gd name="connsiteX7" fmla="*/ 297802 w 297802"/>
                <a:gd name="connsiteY7" fmla="*/ 30258 h 226744"/>
                <a:gd name="connsiteX8" fmla="*/ 295370 w 297802"/>
                <a:gd name="connsiteY8" fmla="*/ 29578 h 226744"/>
                <a:gd name="connsiteX9" fmla="*/ 294008 w 297802"/>
                <a:gd name="connsiteY9" fmla="*/ 28978 h 226744"/>
                <a:gd name="connsiteX10" fmla="*/ 292111 w 297802"/>
                <a:gd name="connsiteY10" fmla="*/ 28669 h 226744"/>
                <a:gd name="connsiteX11" fmla="*/ 290213 w 297802"/>
                <a:gd name="connsiteY11" fmla="*/ 28361 h 226744"/>
                <a:gd name="connsiteX12" fmla="*/ 288462 w 297802"/>
                <a:gd name="connsiteY12" fmla="*/ 27761 h 226744"/>
                <a:gd name="connsiteX13" fmla="*/ 283922 w 297802"/>
                <a:gd name="connsiteY13" fmla="*/ 27534 h 226744"/>
                <a:gd name="connsiteX14" fmla="*/ 283468 w 297802"/>
                <a:gd name="connsiteY14" fmla="*/ 28523 h 226744"/>
                <a:gd name="connsiteX15" fmla="*/ 282187 w 297802"/>
                <a:gd name="connsiteY15" fmla="*/ 29286 h 226744"/>
                <a:gd name="connsiteX16" fmla="*/ 279154 w 297802"/>
                <a:gd name="connsiteY16" fmla="*/ 30421 h 226744"/>
                <a:gd name="connsiteX17" fmla="*/ 274987 w 297802"/>
                <a:gd name="connsiteY17" fmla="*/ 32010 h 226744"/>
                <a:gd name="connsiteX18" fmla="*/ 272409 w 297802"/>
                <a:gd name="connsiteY18" fmla="*/ 32237 h 226744"/>
                <a:gd name="connsiteX19" fmla="*/ 271954 w 297802"/>
                <a:gd name="connsiteY19" fmla="*/ 31702 h 226744"/>
                <a:gd name="connsiteX20" fmla="*/ 272863 w 297802"/>
                <a:gd name="connsiteY20" fmla="*/ 30194 h 226744"/>
                <a:gd name="connsiteX21" fmla="*/ 274371 w 297802"/>
                <a:gd name="connsiteY21" fmla="*/ 29367 h 226744"/>
                <a:gd name="connsiteX22" fmla="*/ 275279 w 297802"/>
                <a:gd name="connsiteY22" fmla="*/ 28459 h 226744"/>
                <a:gd name="connsiteX23" fmla="*/ 275133 w 297802"/>
                <a:gd name="connsiteY23" fmla="*/ 27178 h 226744"/>
                <a:gd name="connsiteX24" fmla="*/ 273690 w 297802"/>
                <a:gd name="connsiteY24" fmla="*/ 26577 h 226744"/>
                <a:gd name="connsiteX25" fmla="*/ 271338 w 297802"/>
                <a:gd name="connsiteY25" fmla="*/ 26496 h 226744"/>
                <a:gd name="connsiteX26" fmla="*/ 268760 w 297802"/>
                <a:gd name="connsiteY26" fmla="*/ 26724 h 226744"/>
                <a:gd name="connsiteX27" fmla="*/ 266101 w 297802"/>
                <a:gd name="connsiteY27" fmla="*/ 27032 h 226744"/>
                <a:gd name="connsiteX28" fmla="*/ 263749 w 297802"/>
                <a:gd name="connsiteY28" fmla="*/ 27794 h 226744"/>
                <a:gd name="connsiteX29" fmla="*/ 262306 w 297802"/>
                <a:gd name="connsiteY29" fmla="*/ 29237 h 226744"/>
                <a:gd name="connsiteX30" fmla="*/ 260798 w 297802"/>
                <a:gd name="connsiteY30" fmla="*/ 30599 h 226744"/>
                <a:gd name="connsiteX31" fmla="*/ 258755 w 297802"/>
                <a:gd name="connsiteY31" fmla="*/ 31134 h 226744"/>
                <a:gd name="connsiteX32" fmla="*/ 257701 w 297802"/>
                <a:gd name="connsiteY32" fmla="*/ 32350 h 226744"/>
                <a:gd name="connsiteX33" fmla="*/ 255966 w 297802"/>
                <a:gd name="connsiteY33" fmla="*/ 33518 h 226744"/>
                <a:gd name="connsiteX34" fmla="*/ 255204 w 297802"/>
                <a:gd name="connsiteY34" fmla="*/ 35156 h 226744"/>
                <a:gd name="connsiteX35" fmla="*/ 253387 w 297802"/>
                <a:gd name="connsiteY35" fmla="*/ 37053 h 226744"/>
                <a:gd name="connsiteX36" fmla="*/ 251263 w 297802"/>
                <a:gd name="connsiteY36" fmla="*/ 37134 h 226744"/>
                <a:gd name="connsiteX37" fmla="*/ 248377 w 297802"/>
                <a:gd name="connsiteY37" fmla="*/ 37896 h 226744"/>
                <a:gd name="connsiteX38" fmla="*/ 243901 w 297802"/>
                <a:gd name="connsiteY38" fmla="*/ 39258 h 226744"/>
                <a:gd name="connsiteX39" fmla="*/ 241177 w 297802"/>
                <a:gd name="connsiteY39" fmla="*/ 41156 h 226744"/>
                <a:gd name="connsiteX40" fmla="*/ 239280 w 297802"/>
                <a:gd name="connsiteY40" fmla="*/ 43588 h 226744"/>
                <a:gd name="connsiteX41" fmla="*/ 237009 w 297802"/>
                <a:gd name="connsiteY41" fmla="*/ 46020 h 226744"/>
                <a:gd name="connsiteX42" fmla="*/ 233896 w 297802"/>
                <a:gd name="connsiteY42" fmla="*/ 47609 h 226744"/>
                <a:gd name="connsiteX43" fmla="*/ 231691 w 297802"/>
                <a:gd name="connsiteY43" fmla="*/ 46928 h 226744"/>
                <a:gd name="connsiteX44" fmla="*/ 230021 w 297802"/>
                <a:gd name="connsiteY44" fmla="*/ 45566 h 226744"/>
                <a:gd name="connsiteX45" fmla="*/ 229194 w 297802"/>
                <a:gd name="connsiteY45" fmla="*/ 44123 h 226744"/>
                <a:gd name="connsiteX46" fmla="*/ 228204 w 297802"/>
                <a:gd name="connsiteY46" fmla="*/ 41853 h 226744"/>
                <a:gd name="connsiteX47" fmla="*/ 227215 w 297802"/>
                <a:gd name="connsiteY47" fmla="*/ 39955 h 226744"/>
                <a:gd name="connsiteX48" fmla="*/ 227069 w 297802"/>
                <a:gd name="connsiteY48" fmla="*/ 36842 h 226744"/>
                <a:gd name="connsiteX49" fmla="*/ 226923 w 297802"/>
                <a:gd name="connsiteY49" fmla="*/ 35480 h 226744"/>
                <a:gd name="connsiteX50" fmla="*/ 227523 w 297802"/>
                <a:gd name="connsiteY50" fmla="*/ 33210 h 226744"/>
                <a:gd name="connsiteX51" fmla="*/ 228059 w 297802"/>
                <a:gd name="connsiteY51" fmla="*/ 31232 h 226744"/>
                <a:gd name="connsiteX52" fmla="*/ 228432 w 297802"/>
                <a:gd name="connsiteY52" fmla="*/ 28053 h 226744"/>
                <a:gd name="connsiteX53" fmla="*/ 228432 w 297802"/>
                <a:gd name="connsiteY53" fmla="*/ 25556 h 226744"/>
                <a:gd name="connsiteX54" fmla="*/ 228885 w 297802"/>
                <a:gd name="connsiteY54" fmla="*/ 22443 h 226744"/>
                <a:gd name="connsiteX55" fmla="*/ 229031 w 297802"/>
                <a:gd name="connsiteY55" fmla="*/ 19329 h 226744"/>
                <a:gd name="connsiteX56" fmla="*/ 229404 w 297802"/>
                <a:gd name="connsiteY56" fmla="*/ 16978 h 226744"/>
                <a:gd name="connsiteX57" fmla="*/ 229777 w 297802"/>
                <a:gd name="connsiteY57" fmla="*/ 14935 h 226744"/>
                <a:gd name="connsiteX58" fmla="*/ 228561 w 297802"/>
                <a:gd name="connsiteY58" fmla="*/ 13946 h 226744"/>
                <a:gd name="connsiteX59" fmla="*/ 226972 w 297802"/>
                <a:gd name="connsiteY59" fmla="*/ 14091 h 226744"/>
                <a:gd name="connsiteX60" fmla="*/ 225529 w 297802"/>
                <a:gd name="connsiteY60" fmla="*/ 15600 h 226744"/>
                <a:gd name="connsiteX61" fmla="*/ 224167 w 297802"/>
                <a:gd name="connsiteY61" fmla="*/ 15373 h 226744"/>
                <a:gd name="connsiteX62" fmla="*/ 223340 w 297802"/>
                <a:gd name="connsiteY62" fmla="*/ 14010 h 226744"/>
                <a:gd name="connsiteX63" fmla="*/ 223486 w 297802"/>
                <a:gd name="connsiteY63" fmla="*/ 11967 h 226744"/>
                <a:gd name="connsiteX64" fmla="*/ 224540 w 297802"/>
                <a:gd name="connsiteY64" fmla="*/ 10297 h 226744"/>
                <a:gd name="connsiteX65" fmla="*/ 225367 w 297802"/>
                <a:gd name="connsiteY65" fmla="*/ 8254 h 226744"/>
                <a:gd name="connsiteX66" fmla="*/ 225059 w 297802"/>
                <a:gd name="connsiteY66" fmla="*/ 6275 h 226744"/>
                <a:gd name="connsiteX67" fmla="*/ 224296 w 297802"/>
                <a:gd name="connsiteY67" fmla="*/ 4686 h 226744"/>
                <a:gd name="connsiteX68" fmla="*/ 222561 w 297802"/>
                <a:gd name="connsiteY68" fmla="*/ 3551 h 226744"/>
                <a:gd name="connsiteX69" fmla="*/ 219983 w 297802"/>
                <a:gd name="connsiteY69" fmla="*/ 2497 h 226744"/>
                <a:gd name="connsiteX70" fmla="*/ 218232 w 297802"/>
                <a:gd name="connsiteY70" fmla="*/ 1281 h 226744"/>
                <a:gd name="connsiteX71" fmla="*/ 216107 w 297802"/>
                <a:gd name="connsiteY71" fmla="*/ 0 h 226744"/>
                <a:gd name="connsiteX72" fmla="*/ 214518 w 297802"/>
                <a:gd name="connsiteY72" fmla="*/ 454 h 226744"/>
                <a:gd name="connsiteX73" fmla="*/ 211713 w 297802"/>
                <a:gd name="connsiteY73" fmla="*/ 1670 h 226744"/>
                <a:gd name="connsiteX74" fmla="*/ 210886 w 297802"/>
                <a:gd name="connsiteY74" fmla="*/ 3713 h 226744"/>
                <a:gd name="connsiteX75" fmla="*/ 209070 w 297802"/>
                <a:gd name="connsiteY75" fmla="*/ 6519 h 226744"/>
                <a:gd name="connsiteX76" fmla="*/ 207708 w 297802"/>
                <a:gd name="connsiteY76" fmla="*/ 8562 h 226744"/>
                <a:gd name="connsiteX77" fmla="*/ 206654 w 297802"/>
                <a:gd name="connsiteY77" fmla="*/ 9697 h 226744"/>
                <a:gd name="connsiteX78" fmla="*/ 205064 w 297802"/>
                <a:gd name="connsiteY78" fmla="*/ 11286 h 226744"/>
                <a:gd name="connsiteX79" fmla="*/ 203086 w 297802"/>
                <a:gd name="connsiteY79" fmla="*/ 12340 h 226744"/>
                <a:gd name="connsiteX80" fmla="*/ 201497 w 297802"/>
                <a:gd name="connsiteY80" fmla="*/ 14091 h 226744"/>
                <a:gd name="connsiteX81" fmla="*/ 202551 w 297802"/>
                <a:gd name="connsiteY81" fmla="*/ 15827 h 226744"/>
                <a:gd name="connsiteX82" fmla="*/ 203767 w 297802"/>
                <a:gd name="connsiteY82" fmla="*/ 17805 h 226744"/>
                <a:gd name="connsiteX83" fmla="*/ 203540 w 297802"/>
                <a:gd name="connsiteY83" fmla="*/ 19783 h 226744"/>
                <a:gd name="connsiteX84" fmla="*/ 202551 w 297802"/>
                <a:gd name="connsiteY84" fmla="*/ 22361 h 226744"/>
                <a:gd name="connsiteX85" fmla="*/ 201416 w 297802"/>
                <a:gd name="connsiteY85" fmla="*/ 23724 h 226744"/>
                <a:gd name="connsiteX86" fmla="*/ 199292 w 297802"/>
                <a:gd name="connsiteY86" fmla="*/ 24178 h 226744"/>
                <a:gd name="connsiteX87" fmla="*/ 197476 w 297802"/>
                <a:gd name="connsiteY87" fmla="*/ 23497 h 226744"/>
                <a:gd name="connsiteX88" fmla="*/ 195659 w 297802"/>
                <a:gd name="connsiteY88" fmla="*/ 22443 h 226744"/>
                <a:gd name="connsiteX89" fmla="*/ 194216 w 297802"/>
                <a:gd name="connsiteY89" fmla="*/ 21616 h 226744"/>
                <a:gd name="connsiteX90" fmla="*/ 191719 w 297802"/>
                <a:gd name="connsiteY90" fmla="*/ 22978 h 226744"/>
                <a:gd name="connsiteX91" fmla="*/ 189984 w 297802"/>
                <a:gd name="connsiteY91" fmla="*/ 22751 h 226744"/>
                <a:gd name="connsiteX92" fmla="*/ 188005 w 297802"/>
                <a:gd name="connsiteY92" fmla="*/ 22751 h 226744"/>
                <a:gd name="connsiteX93" fmla="*/ 186416 w 297802"/>
                <a:gd name="connsiteY93" fmla="*/ 24729 h 226744"/>
                <a:gd name="connsiteX94" fmla="*/ 185281 w 297802"/>
                <a:gd name="connsiteY94" fmla="*/ 26853 h 226744"/>
                <a:gd name="connsiteX95" fmla="*/ 184065 w 297802"/>
                <a:gd name="connsiteY95" fmla="*/ 29350 h 226744"/>
                <a:gd name="connsiteX96" fmla="*/ 184892 w 297802"/>
                <a:gd name="connsiteY96" fmla="*/ 30858 h 226744"/>
                <a:gd name="connsiteX97" fmla="*/ 185800 w 297802"/>
                <a:gd name="connsiteY97" fmla="*/ 32756 h 226744"/>
                <a:gd name="connsiteX98" fmla="*/ 183903 w 297802"/>
                <a:gd name="connsiteY98" fmla="*/ 34734 h 226744"/>
                <a:gd name="connsiteX99" fmla="*/ 181244 w 297802"/>
                <a:gd name="connsiteY99" fmla="*/ 34880 h 226744"/>
                <a:gd name="connsiteX100" fmla="*/ 179200 w 297802"/>
                <a:gd name="connsiteY100" fmla="*/ 34345 h 226744"/>
                <a:gd name="connsiteX101" fmla="*/ 176768 w 297802"/>
                <a:gd name="connsiteY101" fmla="*/ 32837 h 226744"/>
                <a:gd name="connsiteX102" fmla="*/ 174190 w 297802"/>
                <a:gd name="connsiteY102" fmla="*/ 31848 h 226744"/>
                <a:gd name="connsiteX103" fmla="*/ 171984 w 297802"/>
                <a:gd name="connsiteY103" fmla="*/ 31475 h 226744"/>
                <a:gd name="connsiteX104" fmla="*/ 170006 w 297802"/>
                <a:gd name="connsiteY104" fmla="*/ 31783 h 226744"/>
                <a:gd name="connsiteX105" fmla="*/ 168109 w 297802"/>
                <a:gd name="connsiteY105" fmla="*/ 32691 h 226744"/>
                <a:gd name="connsiteX106" fmla="*/ 166439 w 297802"/>
                <a:gd name="connsiteY106" fmla="*/ 33567 h 226744"/>
                <a:gd name="connsiteX107" fmla="*/ 165531 w 297802"/>
                <a:gd name="connsiteY107" fmla="*/ 34053 h 226744"/>
                <a:gd name="connsiteX108" fmla="*/ 163406 w 297802"/>
                <a:gd name="connsiteY108" fmla="*/ 35334 h 226744"/>
                <a:gd name="connsiteX109" fmla="*/ 160601 w 297802"/>
                <a:gd name="connsiteY109" fmla="*/ 36696 h 226744"/>
                <a:gd name="connsiteX110" fmla="*/ 159012 w 297802"/>
                <a:gd name="connsiteY110" fmla="*/ 38058 h 226744"/>
                <a:gd name="connsiteX111" fmla="*/ 157260 w 297802"/>
                <a:gd name="connsiteY111" fmla="*/ 39729 h 226744"/>
                <a:gd name="connsiteX112" fmla="*/ 155590 w 297802"/>
                <a:gd name="connsiteY112" fmla="*/ 40410 h 226744"/>
                <a:gd name="connsiteX113" fmla="*/ 153920 w 297802"/>
                <a:gd name="connsiteY113" fmla="*/ 39047 h 226744"/>
                <a:gd name="connsiteX114" fmla="*/ 152412 w 297802"/>
                <a:gd name="connsiteY114" fmla="*/ 37831 h 226744"/>
                <a:gd name="connsiteX115" fmla="*/ 150904 w 297802"/>
                <a:gd name="connsiteY115" fmla="*/ 36096 h 226744"/>
                <a:gd name="connsiteX116" fmla="*/ 150531 w 297802"/>
                <a:gd name="connsiteY116" fmla="*/ 33891 h 226744"/>
                <a:gd name="connsiteX117" fmla="*/ 148650 w 297802"/>
                <a:gd name="connsiteY117" fmla="*/ 33323 h 226744"/>
                <a:gd name="connsiteX118" fmla="*/ 146947 w 297802"/>
                <a:gd name="connsiteY118" fmla="*/ 33437 h 226744"/>
                <a:gd name="connsiteX119" fmla="*/ 145699 w 297802"/>
                <a:gd name="connsiteY119" fmla="*/ 33145 h 226744"/>
                <a:gd name="connsiteX120" fmla="*/ 144499 w 297802"/>
                <a:gd name="connsiteY120" fmla="*/ 32918 h 226744"/>
                <a:gd name="connsiteX121" fmla="*/ 143250 w 297802"/>
                <a:gd name="connsiteY121" fmla="*/ 33096 h 226744"/>
                <a:gd name="connsiteX122" fmla="*/ 140461 w 297802"/>
                <a:gd name="connsiteY122" fmla="*/ 33550 h 226744"/>
                <a:gd name="connsiteX123" fmla="*/ 138239 w 297802"/>
                <a:gd name="connsiteY123" fmla="*/ 32577 h 226744"/>
                <a:gd name="connsiteX124" fmla="*/ 137266 w 297802"/>
                <a:gd name="connsiteY124" fmla="*/ 31491 h 226744"/>
                <a:gd name="connsiteX125" fmla="*/ 135904 w 297802"/>
                <a:gd name="connsiteY125" fmla="*/ 30015 h 226744"/>
                <a:gd name="connsiteX126" fmla="*/ 134656 w 297802"/>
                <a:gd name="connsiteY126" fmla="*/ 29221 h 226744"/>
                <a:gd name="connsiteX127" fmla="*/ 132839 w 297802"/>
                <a:gd name="connsiteY127" fmla="*/ 28653 h 226744"/>
                <a:gd name="connsiteX128" fmla="*/ 123467 w 297802"/>
                <a:gd name="connsiteY128" fmla="*/ 28945 h 226744"/>
                <a:gd name="connsiteX129" fmla="*/ 121602 w 297802"/>
                <a:gd name="connsiteY129" fmla="*/ 29740 h 226744"/>
                <a:gd name="connsiteX130" fmla="*/ 119105 w 297802"/>
                <a:gd name="connsiteY130" fmla="*/ 29286 h 226744"/>
                <a:gd name="connsiteX131" fmla="*/ 116040 w 297802"/>
                <a:gd name="connsiteY131" fmla="*/ 27696 h 226744"/>
                <a:gd name="connsiteX132" fmla="*/ 112975 w 297802"/>
                <a:gd name="connsiteY132" fmla="*/ 25653 h 226744"/>
                <a:gd name="connsiteX133" fmla="*/ 109570 w 297802"/>
                <a:gd name="connsiteY133" fmla="*/ 24632 h 226744"/>
                <a:gd name="connsiteX134" fmla="*/ 107867 w 297802"/>
                <a:gd name="connsiteY134" fmla="*/ 24405 h 226744"/>
                <a:gd name="connsiteX135" fmla="*/ 106051 w 297802"/>
                <a:gd name="connsiteY135" fmla="*/ 25313 h 226744"/>
                <a:gd name="connsiteX136" fmla="*/ 105029 w 297802"/>
                <a:gd name="connsiteY136" fmla="*/ 27696 h 226744"/>
                <a:gd name="connsiteX137" fmla="*/ 104916 w 297802"/>
                <a:gd name="connsiteY137" fmla="*/ 30194 h 226744"/>
                <a:gd name="connsiteX138" fmla="*/ 102986 w 297802"/>
                <a:gd name="connsiteY138" fmla="*/ 32464 h 226744"/>
                <a:gd name="connsiteX139" fmla="*/ 99922 w 297802"/>
                <a:gd name="connsiteY139" fmla="*/ 32918 h 226744"/>
                <a:gd name="connsiteX140" fmla="*/ 94343 w 297802"/>
                <a:gd name="connsiteY140" fmla="*/ 32123 h 226744"/>
                <a:gd name="connsiteX141" fmla="*/ 91846 w 297802"/>
                <a:gd name="connsiteY141" fmla="*/ 33031 h 226744"/>
                <a:gd name="connsiteX142" fmla="*/ 88668 w 297802"/>
                <a:gd name="connsiteY142" fmla="*/ 35075 h 226744"/>
                <a:gd name="connsiteX143" fmla="*/ 87760 w 297802"/>
                <a:gd name="connsiteY143" fmla="*/ 36664 h 226744"/>
                <a:gd name="connsiteX144" fmla="*/ 87873 w 297802"/>
                <a:gd name="connsiteY144" fmla="*/ 38934 h 226744"/>
                <a:gd name="connsiteX145" fmla="*/ 87646 w 297802"/>
                <a:gd name="connsiteY145" fmla="*/ 41431 h 226744"/>
                <a:gd name="connsiteX146" fmla="*/ 86852 w 297802"/>
                <a:gd name="connsiteY146" fmla="*/ 42680 h 226744"/>
                <a:gd name="connsiteX147" fmla="*/ 84922 w 297802"/>
                <a:gd name="connsiteY147" fmla="*/ 46766 h 226744"/>
                <a:gd name="connsiteX148" fmla="*/ 84468 w 297802"/>
                <a:gd name="connsiteY148" fmla="*/ 48809 h 226744"/>
                <a:gd name="connsiteX149" fmla="*/ 84581 w 297802"/>
                <a:gd name="connsiteY149" fmla="*/ 53804 h 226744"/>
                <a:gd name="connsiteX150" fmla="*/ 83122 w 297802"/>
                <a:gd name="connsiteY150" fmla="*/ 55507 h 226744"/>
                <a:gd name="connsiteX151" fmla="*/ 79360 w 297802"/>
                <a:gd name="connsiteY151" fmla="*/ 58458 h 226744"/>
                <a:gd name="connsiteX152" fmla="*/ 74933 w 297802"/>
                <a:gd name="connsiteY152" fmla="*/ 60274 h 226744"/>
                <a:gd name="connsiteX153" fmla="*/ 73457 w 297802"/>
                <a:gd name="connsiteY153" fmla="*/ 61409 h 226744"/>
                <a:gd name="connsiteX154" fmla="*/ 72890 w 297802"/>
                <a:gd name="connsiteY154" fmla="*/ 63793 h 226744"/>
                <a:gd name="connsiteX155" fmla="*/ 70279 w 297802"/>
                <a:gd name="connsiteY155" fmla="*/ 63793 h 226744"/>
                <a:gd name="connsiteX156" fmla="*/ 64360 w 297802"/>
                <a:gd name="connsiteY156" fmla="*/ 65268 h 226744"/>
                <a:gd name="connsiteX157" fmla="*/ 61068 w 297802"/>
                <a:gd name="connsiteY157" fmla="*/ 67425 h 226744"/>
                <a:gd name="connsiteX158" fmla="*/ 55150 w 297802"/>
                <a:gd name="connsiteY158" fmla="*/ 67425 h 226744"/>
                <a:gd name="connsiteX159" fmla="*/ 54923 w 297802"/>
                <a:gd name="connsiteY159" fmla="*/ 68560 h 226744"/>
                <a:gd name="connsiteX160" fmla="*/ 56512 w 297802"/>
                <a:gd name="connsiteY160" fmla="*/ 71625 h 226744"/>
                <a:gd name="connsiteX161" fmla="*/ 53561 w 297802"/>
                <a:gd name="connsiteY161" fmla="*/ 73782 h 226744"/>
                <a:gd name="connsiteX162" fmla="*/ 53561 w 297802"/>
                <a:gd name="connsiteY162" fmla="*/ 77641 h 226744"/>
                <a:gd name="connsiteX163" fmla="*/ 45599 w 297802"/>
                <a:gd name="connsiteY163" fmla="*/ 83333 h 226744"/>
                <a:gd name="connsiteX164" fmla="*/ 42988 w 297802"/>
                <a:gd name="connsiteY164" fmla="*/ 84581 h 226744"/>
                <a:gd name="connsiteX165" fmla="*/ 40037 w 297802"/>
                <a:gd name="connsiteY165" fmla="*/ 83673 h 226744"/>
                <a:gd name="connsiteX166" fmla="*/ 38221 w 297802"/>
                <a:gd name="connsiteY166" fmla="*/ 85716 h 226744"/>
                <a:gd name="connsiteX167" fmla="*/ 37199 w 297802"/>
                <a:gd name="connsiteY167" fmla="*/ 86624 h 226744"/>
                <a:gd name="connsiteX168" fmla="*/ 36404 w 297802"/>
                <a:gd name="connsiteY168" fmla="*/ 85603 h 226744"/>
                <a:gd name="connsiteX169" fmla="*/ 35837 w 297802"/>
                <a:gd name="connsiteY169" fmla="*/ 84354 h 226744"/>
                <a:gd name="connsiteX170" fmla="*/ 35156 w 297802"/>
                <a:gd name="connsiteY170" fmla="*/ 82992 h 226744"/>
                <a:gd name="connsiteX171" fmla="*/ 33112 w 297802"/>
                <a:gd name="connsiteY171" fmla="*/ 81630 h 226744"/>
                <a:gd name="connsiteX172" fmla="*/ 32205 w 297802"/>
                <a:gd name="connsiteY172" fmla="*/ 80836 h 226744"/>
                <a:gd name="connsiteX173" fmla="*/ 30956 w 297802"/>
                <a:gd name="connsiteY173" fmla="*/ 79700 h 226744"/>
                <a:gd name="connsiteX174" fmla="*/ 28799 w 297802"/>
                <a:gd name="connsiteY174" fmla="*/ 79473 h 226744"/>
                <a:gd name="connsiteX175" fmla="*/ 27096 w 297802"/>
                <a:gd name="connsiteY175" fmla="*/ 79700 h 226744"/>
                <a:gd name="connsiteX176" fmla="*/ 24826 w 297802"/>
                <a:gd name="connsiteY176" fmla="*/ 80154 h 226744"/>
                <a:gd name="connsiteX177" fmla="*/ 21761 w 297802"/>
                <a:gd name="connsiteY177" fmla="*/ 78906 h 226744"/>
                <a:gd name="connsiteX178" fmla="*/ 19832 w 297802"/>
                <a:gd name="connsiteY178" fmla="*/ 76976 h 226744"/>
                <a:gd name="connsiteX179" fmla="*/ 16913 w 297802"/>
                <a:gd name="connsiteY179" fmla="*/ 74187 h 226744"/>
                <a:gd name="connsiteX180" fmla="*/ 15892 w 297802"/>
                <a:gd name="connsiteY180" fmla="*/ 78500 h 226744"/>
                <a:gd name="connsiteX181" fmla="*/ 15551 w 297802"/>
                <a:gd name="connsiteY181" fmla="*/ 81906 h 226744"/>
                <a:gd name="connsiteX182" fmla="*/ 14416 w 297802"/>
                <a:gd name="connsiteY182" fmla="*/ 83495 h 226744"/>
                <a:gd name="connsiteX183" fmla="*/ 14075 w 297802"/>
                <a:gd name="connsiteY183" fmla="*/ 85311 h 226744"/>
                <a:gd name="connsiteX184" fmla="*/ 14756 w 297802"/>
                <a:gd name="connsiteY184" fmla="*/ 86673 h 226744"/>
                <a:gd name="connsiteX185" fmla="*/ 13281 w 297802"/>
                <a:gd name="connsiteY185" fmla="*/ 91100 h 226744"/>
                <a:gd name="connsiteX186" fmla="*/ 12600 w 297802"/>
                <a:gd name="connsiteY186" fmla="*/ 93030 h 226744"/>
                <a:gd name="connsiteX187" fmla="*/ 11351 w 297802"/>
                <a:gd name="connsiteY187" fmla="*/ 96435 h 226744"/>
                <a:gd name="connsiteX188" fmla="*/ 9989 w 297802"/>
                <a:gd name="connsiteY188" fmla="*/ 98138 h 226744"/>
                <a:gd name="connsiteX189" fmla="*/ 8741 w 297802"/>
                <a:gd name="connsiteY189" fmla="*/ 99840 h 226744"/>
                <a:gd name="connsiteX190" fmla="*/ 6697 w 297802"/>
                <a:gd name="connsiteY190" fmla="*/ 100975 h 226744"/>
                <a:gd name="connsiteX191" fmla="*/ 5108 w 297802"/>
                <a:gd name="connsiteY191" fmla="*/ 101770 h 226744"/>
                <a:gd name="connsiteX192" fmla="*/ 5335 w 297802"/>
                <a:gd name="connsiteY192" fmla="*/ 103359 h 226744"/>
                <a:gd name="connsiteX193" fmla="*/ 7038 w 297802"/>
                <a:gd name="connsiteY193" fmla="*/ 104267 h 226744"/>
                <a:gd name="connsiteX194" fmla="*/ 8286 w 297802"/>
                <a:gd name="connsiteY194" fmla="*/ 105629 h 226744"/>
                <a:gd name="connsiteX195" fmla="*/ 7378 w 297802"/>
                <a:gd name="connsiteY195" fmla="*/ 106651 h 226744"/>
                <a:gd name="connsiteX196" fmla="*/ 4313 w 297802"/>
                <a:gd name="connsiteY196" fmla="*/ 106651 h 226744"/>
                <a:gd name="connsiteX197" fmla="*/ 2043 w 297802"/>
                <a:gd name="connsiteY197" fmla="*/ 108240 h 226744"/>
                <a:gd name="connsiteX198" fmla="*/ 681 w 297802"/>
                <a:gd name="connsiteY198" fmla="*/ 109489 h 226744"/>
                <a:gd name="connsiteX199" fmla="*/ 0 w 297802"/>
                <a:gd name="connsiteY199" fmla="*/ 111986 h 226744"/>
                <a:gd name="connsiteX200" fmla="*/ 114 w 297802"/>
                <a:gd name="connsiteY200" fmla="*/ 115505 h 226744"/>
                <a:gd name="connsiteX201" fmla="*/ 454 w 297802"/>
                <a:gd name="connsiteY201" fmla="*/ 117775 h 226744"/>
                <a:gd name="connsiteX202" fmla="*/ 1362 w 297802"/>
                <a:gd name="connsiteY202" fmla="*/ 121067 h 226744"/>
                <a:gd name="connsiteX203" fmla="*/ 1362 w 297802"/>
                <a:gd name="connsiteY203" fmla="*/ 122883 h 226744"/>
                <a:gd name="connsiteX204" fmla="*/ 2270 w 297802"/>
                <a:gd name="connsiteY204" fmla="*/ 124245 h 226744"/>
                <a:gd name="connsiteX205" fmla="*/ 4540 w 297802"/>
                <a:gd name="connsiteY205" fmla="*/ 125834 h 226744"/>
                <a:gd name="connsiteX206" fmla="*/ 7605 w 297802"/>
                <a:gd name="connsiteY206" fmla="*/ 125948 h 226744"/>
                <a:gd name="connsiteX207" fmla="*/ 9308 w 297802"/>
                <a:gd name="connsiteY207" fmla="*/ 126175 h 226744"/>
                <a:gd name="connsiteX208" fmla="*/ 8854 w 297802"/>
                <a:gd name="connsiteY208" fmla="*/ 126969 h 226744"/>
                <a:gd name="connsiteX209" fmla="*/ 7265 w 297802"/>
                <a:gd name="connsiteY209" fmla="*/ 126969 h 226744"/>
                <a:gd name="connsiteX210" fmla="*/ 5903 w 297802"/>
                <a:gd name="connsiteY210" fmla="*/ 128331 h 226744"/>
                <a:gd name="connsiteX211" fmla="*/ 5221 w 297802"/>
                <a:gd name="connsiteY211" fmla="*/ 130602 h 226744"/>
                <a:gd name="connsiteX212" fmla="*/ 3292 w 297802"/>
                <a:gd name="connsiteY212" fmla="*/ 132191 h 226744"/>
                <a:gd name="connsiteX213" fmla="*/ 2157 w 297802"/>
                <a:gd name="connsiteY213" fmla="*/ 134007 h 226744"/>
                <a:gd name="connsiteX214" fmla="*/ 2611 w 297802"/>
                <a:gd name="connsiteY214" fmla="*/ 139472 h 226744"/>
                <a:gd name="connsiteX215" fmla="*/ 4540 w 297802"/>
                <a:gd name="connsiteY215" fmla="*/ 147888 h 226744"/>
                <a:gd name="connsiteX216" fmla="*/ 6924 w 297802"/>
                <a:gd name="connsiteY216" fmla="*/ 153693 h 226744"/>
                <a:gd name="connsiteX217" fmla="*/ 7378 w 297802"/>
                <a:gd name="connsiteY217" fmla="*/ 157617 h 226744"/>
                <a:gd name="connsiteX218" fmla="*/ 7151 w 297802"/>
                <a:gd name="connsiteY218" fmla="*/ 161185 h 226744"/>
                <a:gd name="connsiteX219" fmla="*/ 6130 w 297802"/>
                <a:gd name="connsiteY219" fmla="*/ 164703 h 226744"/>
                <a:gd name="connsiteX220" fmla="*/ 6130 w 297802"/>
                <a:gd name="connsiteY220" fmla="*/ 168109 h 226744"/>
                <a:gd name="connsiteX221" fmla="*/ 6356 w 297802"/>
                <a:gd name="connsiteY221" fmla="*/ 171060 h 226744"/>
                <a:gd name="connsiteX222" fmla="*/ 6697 w 297802"/>
                <a:gd name="connsiteY222" fmla="*/ 174011 h 226744"/>
                <a:gd name="connsiteX223" fmla="*/ 7946 w 297802"/>
                <a:gd name="connsiteY223" fmla="*/ 175600 h 226744"/>
                <a:gd name="connsiteX224" fmla="*/ 12940 w 297802"/>
                <a:gd name="connsiteY224" fmla="*/ 176168 h 226744"/>
                <a:gd name="connsiteX225" fmla="*/ 15892 w 297802"/>
                <a:gd name="connsiteY225" fmla="*/ 176622 h 226744"/>
                <a:gd name="connsiteX226" fmla="*/ 19410 w 297802"/>
                <a:gd name="connsiteY226" fmla="*/ 177076 h 226744"/>
                <a:gd name="connsiteX227" fmla="*/ 22248 w 297802"/>
                <a:gd name="connsiteY227" fmla="*/ 177644 h 226744"/>
                <a:gd name="connsiteX228" fmla="*/ 25199 w 297802"/>
                <a:gd name="connsiteY228" fmla="*/ 179006 h 226744"/>
                <a:gd name="connsiteX229" fmla="*/ 26675 w 297802"/>
                <a:gd name="connsiteY229" fmla="*/ 181503 h 226744"/>
                <a:gd name="connsiteX230" fmla="*/ 26675 w 297802"/>
                <a:gd name="connsiteY230" fmla="*/ 188216 h 226744"/>
                <a:gd name="connsiteX231" fmla="*/ 26108 w 297802"/>
                <a:gd name="connsiteY231" fmla="*/ 191622 h 226744"/>
                <a:gd name="connsiteX232" fmla="*/ 10427 w 297802"/>
                <a:gd name="connsiteY232" fmla="*/ 210270 h 226744"/>
                <a:gd name="connsiteX233" fmla="*/ 7702 w 297802"/>
                <a:gd name="connsiteY233" fmla="*/ 213561 h 226744"/>
                <a:gd name="connsiteX234" fmla="*/ 7930 w 297802"/>
                <a:gd name="connsiteY234" fmla="*/ 215378 h 226744"/>
                <a:gd name="connsiteX235" fmla="*/ 12016 w 297802"/>
                <a:gd name="connsiteY235" fmla="*/ 216610 h 226744"/>
                <a:gd name="connsiteX236" fmla="*/ 18308 w 297802"/>
                <a:gd name="connsiteY236" fmla="*/ 218653 h 226744"/>
                <a:gd name="connsiteX237" fmla="*/ 26269 w 297802"/>
                <a:gd name="connsiteY237" fmla="*/ 221232 h 226744"/>
                <a:gd name="connsiteX238" fmla="*/ 32643 w 297802"/>
                <a:gd name="connsiteY238" fmla="*/ 223664 h 226744"/>
                <a:gd name="connsiteX239" fmla="*/ 37183 w 297802"/>
                <a:gd name="connsiteY239" fmla="*/ 224945 h 226744"/>
                <a:gd name="connsiteX240" fmla="*/ 39842 w 297802"/>
                <a:gd name="connsiteY240" fmla="*/ 225545 h 226744"/>
                <a:gd name="connsiteX241" fmla="*/ 46053 w 297802"/>
                <a:gd name="connsiteY241" fmla="*/ 225091 h 226744"/>
                <a:gd name="connsiteX242" fmla="*/ 52944 w 297802"/>
                <a:gd name="connsiteY242" fmla="*/ 224183 h 226744"/>
                <a:gd name="connsiteX243" fmla="*/ 58782 w 297802"/>
                <a:gd name="connsiteY243" fmla="*/ 224329 h 226744"/>
                <a:gd name="connsiteX244" fmla="*/ 67036 w 297802"/>
                <a:gd name="connsiteY244" fmla="*/ 224864 h 226744"/>
                <a:gd name="connsiteX245" fmla="*/ 70668 w 297802"/>
                <a:gd name="connsiteY245" fmla="*/ 225010 h 226744"/>
                <a:gd name="connsiteX246" fmla="*/ 72874 w 297802"/>
                <a:gd name="connsiteY246" fmla="*/ 225918 h 226744"/>
                <a:gd name="connsiteX247" fmla="*/ 74236 w 297802"/>
                <a:gd name="connsiteY247" fmla="*/ 226745 h 226744"/>
                <a:gd name="connsiteX248" fmla="*/ 75452 w 297802"/>
                <a:gd name="connsiteY248" fmla="*/ 225756 h 226744"/>
                <a:gd name="connsiteX249" fmla="*/ 76587 w 297802"/>
                <a:gd name="connsiteY249" fmla="*/ 224313 h 226744"/>
                <a:gd name="connsiteX250" fmla="*/ 79392 w 297802"/>
                <a:gd name="connsiteY250" fmla="*/ 222723 h 226744"/>
                <a:gd name="connsiteX251" fmla="*/ 81743 w 297802"/>
                <a:gd name="connsiteY251" fmla="*/ 222042 h 226744"/>
                <a:gd name="connsiteX252" fmla="*/ 84922 w 297802"/>
                <a:gd name="connsiteY252" fmla="*/ 221669 h 226744"/>
                <a:gd name="connsiteX253" fmla="*/ 88100 w 297802"/>
                <a:gd name="connsiteY253" fmla="*/ 222123 h 226744"/>
                <a:gd name="connsiteX254" fmla="*/ 92187 w 297802"/>
                <a:gd name="connsiteY254" fmla="*/ 222659 h 226744"/>
                <a:gd name="connsiteX255" fmla="*/ 95527 w 297802"/>
                <a:gd name="connsiteY255" fmla="*/ 222578 h 226744"/>
                <a:gd name="connsiteX256" fmla="*/ 100067 w 297802"/>
                <a:gd name="connsiteY256" fmla="*/ 220534 h 226744"/>
                <a:gd name="connsiteX257" fmla="*/ 104835 w 297802"/>
                <a:gd name="connsiteY257" fmla="*/ 219318 h 226744"/>
                <a:gd name="connsiteX258" fmla="*/ 108694 w 297802"/>
                <a:gd name="connsiteY258" fmla="*/ 218264 h 226744"/>
                <a:gd name="connsiteX259" fmla="*/ 112553 w 297802"/>
                <a:gd name="connsiteY259" fmla="*/ 217583 h 226744"/>
                <a:gd name="connsiteX260" fmla="*/ 116267 w 297802"/>
                <a:gd name="connsiteY260" fmla="*/ 215913 h 226744"/>
                <a:gd name="connsiteX261" fmla="*/ 119299 w 297802"/>
                <a:gd name="connsiteY261" fmla="*/ 214778 h 226744"/>
                <a:gd name="connsiteX262" fmla="*/ 120661 w 297802"/>
                <a:gd name="connsiteY262" fmla="*/ 213416 h 226744"/>
                <a:gd name="connsiteX263" fmla="*/ 120889 w 297802"/>
                <a:gd name="connsiteY263" fmla="*/ 212134 h 226744"/>
                <a:gd name="connsiteX264" fmla="*/ 119899 w 297802"/>
                <a:gd name="connsiteY264" fmla="*/ 211145 h 226744"/>
                <a:gd name="connsiteX265" fmla="*/ 118683 w 297802"/>
                <a:gd name="connsiteY265" fmla="*/ 210545 h 226744"/>
                <a:gd name="connsiteX266" fmla="*/ 118537 w 297802"/>
                <a:gd name="connsiteY266" fmla="*/ 209556 h 226744"/>
                <a:gd name="connsiteX267" fmla="*/ 118910 w 297802"/>
                <a:gd name="connsiteY267" fmla="*/ 207740 h 226744"/>
                <a:gd name="connsiteX268" fmla="*/ 119818 w 297802"/>
                <a:gd name="connsiteY268" fmla="*/ 206605 h 226744"/>
                <a:gd name="connsiteX269" fmla="*/ 120353 w 297802"/>
                <a:gd name="connsiteY269" fmla="*/ 204870 h 226744"/>
                <a:gd name="connsiteX270" fmla="*/ 120581 w 297802"/>
                <a:gd name="connsiteY270" fmla="*/ 201983 h 226744"/>
                <a:gd name="connsiteX271" fmla="*/ 120208 w 297802"/>
                <a:gd name="connsiteY271" fmla="*/ 200086 h 226744"/>
                <a:gd name="connsiteX272" fmla="*/ 119445 w 297802"/>
                <a:gd name="connsiteY272" fmla="*/ 198335 h 226744"/>
                <a:gd name="connsiteX273" fmla="*/ 119980 w 297802"/>
                <a:gd name="connsiteY273" fmla="*/ 195611 h 226744"/>
                <a:gd name="connsiteX274" fmla="*/ 120742 w 297802"/>
                <a:gd name="connsiteY274" fmla="*/ 191670 h 226744"/>
                <a:gd name="connsiteX275" fmla="*/ 121651 w 297802"/>
                <a:gd name="connsiteY275" fmla="*/ 190389 h 226744"/>
                <a:gd name="connsiteX276" fmla="*/ 123856 w 297802"/>
                <a:gd name="connsiteY276" fmla="*/ 189335 h 226744"/>
                <a:gd name="connsiteX277" fmla="*/ 126126 w 297802"/>
                <a:gd name="connsiteY277" fmla="*/ 188654 h 226744"/>
                <a:gd name="connsiteX278" fmla="*/ 127715 w 297802"/>
                <a:gd name="connsiteY278" fmla="*/ 185476 h 226744"/>
                <a:gd name="connsiteX279" fmla="*/ 128088 w 297802"/>
                <a:gd name="connsiteY279" fmla="*/ 184195 h 226744"/>
                <a:gd name="connsiteX280" fmla="*/ 131202 w 297802"/>
                <a:gd name="connsiteY280" fmla="*/ 182216 h 226744"/>
                <a:gd name="connsiteX281" fmla="*/ 132418 w 297802"/>
                <a:gd name="connsiteY281" fmla="*/ 181454 h 226744"/>
                <a:gd name="connsiteX282" fmla="*/ 134396 w 297802"/>
                <a:gd name="connsiteY282" fmla="*/ 181827 h 226744"/>
                <a:gd name="connsiteX283" fmla="*/ 135613 w 297802"/>
                <a:gd name="connsiteY283" fmla="*/ 182654 h 226744"/>
                <a:gd name="connsiteX284" fmla="*/ 138499 w 297802"/>
                <a:gd name="connsiteY284" fmla="*/ 182800 h 226744"/>
                <a:gd name="connsiteX285" fmla="*/ 141985 w 297802"/>
                <a:gd name="connsiteY285" fmla="*/ 182719 h 226744"/>
                <a:gd name="connsiteX286" fmla="*/ 145926 w 297802"/>
                <a:gd name="connsiteY286" fmla="*/ 181811 h 226744"/>
                <a:gd name="connsiteX287" fmla="*/ 148504 w 297802"/>
                <a:gd name="connsiteY287" fmla="*/ 180449 h 226744"/>
                <a:gd name="connsiteX288" fmla="*/ 149493 w 297802"/>
                <a:gd name="connsiteY288" fmla="*/ 179395 h 226744"/>
                <a:gd name="connsiteX289" fmla="*/ 148212 w 297802"/>
                <a:gd name="connsiteY289" fmla="*/ 178860 h 226744"/>
                <a:gd name="connsiteX290" fmla="*/ 146623 w 297802"/>
                <a:gd name="connsiteY290" fmla="*/ 178860 h 226744"/>
                <a:gd name="connsiteX291" fmla="*/ 146542 w 297802"/>
                <a:gd name="connsiteY291" fmla="*/ 177352 h 226744"/>
                <a:gd name="connsiteX292" fmla="*/ 147985 w 297802"/>
                <a:gd name="connsiteY292" fmla="*/ 175536 h 226744"/>
                <a:gd name="connsiteX293" fmla="*/ 150871 w 297802"/>
                <a:gd name="connsiteY293" fmla="*/ 174400 h 226744"/>
                <a:gd name="connsiteX294" fmla="*/ 152379 w 297802"/>
                <a:gd name="connsiteY294" fmla="*/ 173411 h 226744"/>
                <a:gd name="connsiteX295" fmla="*/ 154877 w 297802"/>
                <a:gd name="connsiteY295" fmla="*/ 172503 h 226744"/>
                <a:gd name="connsiteX296" fmla="*/ 156158 w 297802"/>
                <a:gd name="connsiteY296" fmla="*/ 171060 h 226744"/>
                <a:gd name="connsiteX297" fmla="*/ 157293 w 297802"/>
                <a:gd name="connsiteY297" fmla="*/ 169163 h 226744"/>
                <a:gd name="connsiteX298" fmla="*/ 159271 w 297802"/>
                <a:gd name="connsiteY298" fmla="*/ 169017 h 226744"/>
                <a:gd name="connsiteX299" fmla="*/ 161703 w 297802"/>
                <a:gd name="connsiteY299" fmla="*/ 170460 h 226744"/>
                <a:gd name="connsiteX300" fmla="*/ 163682 w 297802"/>
                <a:gd name="connsiteY300" fmla="*/ 170541 h 226744"/>
                <a:gd name="connsiteX301" fmla="*/ 165433 w 297802"/>
                <a:gd name="connsiteY301" fmla="*/ 170768 h 226744"/>
                <a:gd name="connsiteX302" fmla="*/ 166114 w 297802"/>
                <a:gd name="connsiteY302" fmla="*/ 169406 h 226744"/>
                <a:gd name="connsiteX303" fmla="*/ 166260 w 297802"/>
                <a:gd name="connsiteY303" fmla="*/ 168644 h 226744"/>
                <a:gd name="connsiteX304" fmla="*/ 167314 w 297802"/>
                <a:gd name="connsiteY304" fmla="*/ 168790 h 226744"/>
                <a:gd name="connsiteX305" fmla="*/ 168903 w 297802"/>
                <a:gd name="connsiteY305" fmla="*/ 169698 h 226744"/>
                <a:gd name="connsiteX306" fmla="*/ 169438 w 297802"/>
                <a:gd name="connsiteY306" fmla="*/ 171206 h 226744"/>
                <a:gd name="connsiteX307" fmla="*/ 170493 w 297802"/>
                <a:gd name="connsiteY307" fmla="*/ 172568 h 226744"/>
                <a:gd name="connsiteX308" fmla="*/ 172309 w 297802"/>
                <a:gd name="connsiteY308" fmla="*/ 173784 h 226744"/>
                <a:gd name="connsiteX309" fmla="*/ 174044 w 297802"/>
                <a:gd name="connsiteY309" fmla="*/ 173557 h 226744"/>
                <a:gd name="connsiteX310" fmla="*/ 176022 w 297802"/>
                <a:gd name="connsiteY310" fmla="*/ 172503 h 226744"/>
                <a:gd name="connsiteX311" fmla="*/ 177384 w 297802"/>
                <a:gd name="connsiteY311" fmla="*/ 170914 h 226744"/>
                <a:gd name="connsiteX312" fmla="*/ 179427 w 297802"/>
                <a:gd name="connsiteY312" fmla="*/ 168709 h 226744"/>
                <a:gd name="connsiteX313" fmla="*/ 181017 w 297802"/>
                <a:gd name="connsiteY313" fmla="*/ 167039 h 226744"/>
                <a:gd name="connsiteX314" fmla="*/ 181924 w 297802"/>
                <a:gd name="connsiteY314" fmla="*/ 166357 h 226744"/>
                <a:gd name="connsiteX315" fmla="*/ 181470 w 297802"/>
                <a:gd name="connsiteY315" fmla="*/ 161963 h 226744"/>
                <a:gd name="connsiteX316" fmla="*/ 181616 w 297802"/>
                <a:gd name="connsiteY316" fmla="*/ 158023 h 226744"/>
                <a:gd name="connsiteX317" fmla="*/ 180481 w 297802"/>
                <a:gd name="connsiteY317" fmla="*/ 155525 h 226744"/>
                <a:gd name="connsiteX318" fmla="*/ 181308 w 297802"/>
                <a:gd name="connsiteY318" fmla="*/ 152574 h 226744"/>
                <a:gd name="connsiteX319" fmla="*/ 182217 w 297802"/>
                <a:gd name="connsiteY319" fmla="*/ 150985 h 226744"/>
                <a:gd name="connsiteX320" fmla="*/ 182816 w 297802"/>
                <a:gd name="connsiteY320" fmla="*/ 150077 h 226744"/>
                <a:gd name="connsiteX321" fmla="*/ 184179 w 297802"/>
                <a:gd name="connsiteY321" fmla="*/ 149315 h 226744"/>
                <a:gd name="connsiteX322" fmla="*/ 184860 w 297802"/>
                <a:gd name="connsiteY322" fmla="*/ 148034 h 226744"/>
                <a:gd name="connsiteX323" fmla="*/ 183271 w 297802"/>
                <a:gd name="connsiteY323" fmla="*/ 145309 h 226744"/>
                <a:gd name="connsiteX324" fmla="*/ 185476 w 297802"/>
                <a:gd name="connsiteY324" fmla="*/ 143947 h 226744"/>
                <a:gd name="connsiteX325" fmla="*/ 186465 w 297802"/>
                <a:gd name="connsiteY325" fmla="*/ 141742 h 226744"/>
                <a:gd name="connsiteX326" fmla="*/ 185930 w 297802"/>
                <a:gd name="connsiteY326" fmla="*/ 139991 h 226744"/>
                <a:gd name="connsiteX327" fmla="*/ 187211 w 297802"/>
                <a:gd name="connsiteY327" fmla="*/ 137866 h 226744"/>
                <a:gd name="connsiteX328" fmla="*/ 189562 w 297802"/>
                <a:gd name="connsiteY328" fmla="*/ 137039 h 226744"/>
                <a:gd name="connsiteX329" fmla="*/ 192821 w 297802"/>
                <a:gd name="connsiteY329" fmla="*/ 137347 h 226744"/>
                <a:gd name="connsiteX330" fmla="*/ 195027 w 297802"/>
                <a:gd name="connsiteY330" fmla="*/ 136974 h 226744"/>
                <a:gd name="connsiteX331" fmla="*/ 197232 w 297802"/>
                <a:gd name="connsiteY331" fmla="*/ 135466 h 226744"/>
                <a:gd name="connsiteX332" fmla="*/ 199584 w 297802"/>
                <a:gd name="connsiteY332" fmla="*/ 133958 h 226744"/>
                <a:gd name="connsiteX333" fmla="*/ 201935 w 297802"/>
                <a:gd name="connsiteY333" fmla="*/ 132450 h 226744"/>
                <a:gd name="connsiteX334" fmla="*/ 202535 w 297802"/>
                <a:gd name="connsiteY334" fmla="*/ 131396 h 226744"/>
                <a:gd name="connsiteX335" fmla="*/ 201773 w 297802"/>
                <a:gd name="connsiteY335" fmla="*/ 129580 h 226744"/>
                <a:gd name="connsiteX336" fmla="*/ 200411 w 297802"/>
                <a:gd name="connsiteY336" fmla="*/ 128137 h 226744"/>
                <a:gd name="connsiteX337" fmla="*/ 199811 w 297802"/>
                <a:gd name="connsiteY337" fmla="*/ 127002 h 226744"/>
                <a:gd name="connsiteX338" fmla="*/ 199729 w 297802"/>
                <a:gd name="connsiteY338" fmla="*/ 124796 h 226744"/>
                <a:gd name="connsiteX339" fmla="*/ 199048 w 297802"/>
                <a:gd name="connsiteY339" fmla="*/ 122672 h 226744"/>
                <a:gd name="connsiteX340" fmla="*/ 197378 w 297802"/>
                <a:gd name="connsiteY340" fmla="*/ 121537 h 226744"/>
                <a:gd name="connsiteX341" fmla="*/ 195789 w 297802"/>
                <a:gd name="connsiteY341" fmla="*/ 120256 h 226744"/>
                <a:gd name="connsiteX342" fmla="*/ 194119 w 297802"/>
                <a:gd name="connsiteY342" fmla="*/ 118132 h 226744"/>
                <a:gd name="connsiteX343" fmla="*/ 193211 w 297802"/>
                <a:gd name="connsiteY343" fmla="*/ 116234 h 226744"/>
                <a:gd name="connsiteX344" fmla="*/ 193665 w 297802"/>
                <a:gd name="connsiteY344" fmla="*/ 114953 h 226744"/>
                <a:gd name="connsiteX345" fmla="*/ 194492 w 297802"/>
                <a:gd name="connsiteY345" fmla="*/ 114418 h 226744"/>
                <a:gd name="connsiteX346" fmla="*/ 197832 w 297802"/>
                <a:gd name="connsiteY346" fmla="*/ 114564 h 226744"/>
                <a:gd name="connsiteX347" fmla="*/ 200784 w 297802"/>
                <a:gd name="connsiteY347" fmla="*/ 114564 h 226744"/>
                <a:gd name="connsiteX348" fmla="*/ 203508 w 297802"/>
                <a:gd name="connsiteY348" fmla="*/ 115554 h 226744"/>
                <a:gd name="connsiteX349" fmla="*/ 205859 w 297802"/>
                <a:gd name="connsiteY349" fmla="*/ 116234 h 226744"/>
                <a:gd name="connsiteX350" fmla="*/ 209654 w 297802"/>
                <a:gd name="connsiteY350" fmla="*/ 116316 h 226744"/>
                <a:gd name="connsiteX351" fmla="*/ 213367 w 297802"/>
                <a:gd name="connsiteY351" fmla="*/ 115862 h 226744"/>
                <a:gd name="connsiteX352" fmla="*/ 216545 w 297802"/>
                <a:gd name="connsiteY352" fmla="*/ 114645 h 226744"/>
                <a:gd name="connsiteX353" fmla="*/ 219351 w 297802"/>
                <a:gd name="connsiteY353" fmla="*/ 112602 h 226744"/>
                <a:gd name="connsiteX354" fmla="*/ 219886 w 297802"/>
                <a:gd name="connsiteY354" fmla="*/ 110397 h 226744"/>
                <a:gd name="connsiteX355" fmla="*/ 219577 w 297802"/>
                <a:gd name="connsiteY355" fmla="*/ 107737 h 226744"/>
                <a:gd name="connsiteX356" fmla="*/ 218361 w 297802"/>
                <a:gd name="connsiteY356" fmla="*/ 105840 h 226744"/>
                <a:gd name="connsiteX357" fmla="*/ 216999 w 297802"/>
                <a:gd name="connsiteY357" fmla="*/ 103862 h 226744"/>
                <a:gd name="connsiteX358" fmla="*/ 216772 w 297802"/>
                <a:gd name="connsiteY358" fmla="*/ 102354 h 226744"/>
                <a:gd name="connsiteX359" fmla="*/ 217761 w 297802"/>
                <a:gd name="connsiteY359" fmla="*/ 100619 h 226744"/>
                <a:gd name="connsiteX360" fmla="*/ 219351 w 297802"/>
                <a:gd name="connsiteY360" fmla="*/ 98495 h 226744"/>
                <a:gd name="connsiteX361" fmla="*/ 222691 w 297802"/>
                <a:gd name="connsiteY361" fmla="*/ 94408 h 226744"/>
                <a:gd name="connsiteX362" fmla="*/ 226259 w 297802"/>
                <a:gd name="connsiteY362" fmla="*/ 91376 h 226744"/>
                <a:gd name="connsiteX363" fmla="*/ 227475 w 297802"/>
                <a:gd name="connsiteY363" fmla="*/ 89560 h 226744"/>
                <a:gd name="connsiteX364" fmla="*/ 227929 w 297802"/>
                <a:gd name="connsiteY364" fmla="*/ 87889 h 226744"/>
                <a:gd name="connsiteX365" fmla="*/ 229664 w 297802"/>
                <a:gd name="connsiteY365" fmla="*/ 86446 h 226744"/>
                <a:gd name="connsiteX366" fmla="*/ 230199 w 297802"/>
                <a:gd name="connsiteY366" fmla="*/ 84630 h 226744"/>
                <a:gd name="connsiteX367" fmla="*/ 229599 w 297802"/>
                <a:gd name="connsiteY367" fmla="*/ 83268 h 226744"/>
                <a:gd name="connsiteX368" fmla="*/ 228999 w 297802"/>
                <a:gd name="connsiteY368" fmla="*/ 82133 h 226744"/>
                <a:gd name="connsiteX369" fmla="*/ 228999 w 297802"/>
                <a:gd name="connsiteY369" fmla="*/ 80463 h 226744"/>
                <a:gd name="connsiteX370" fmla="*/ 229826 w 297802"/>
                <a:gd name="connsiteY370" fmla="*/ 79100 h 226744"/>
                <a:gd name="connsiteX371" fmla="*/ 229972 w 297802"/>
                <a:gd name="connsiteY371" fmla="*/ 77592 h 226744"/>
                <a:gd name="connsiteX372" fmla="*/ 228156 w 297802"/>
                <a:gd name="connsiteY372" fmla="*/ 75468 h 226744"/>
                <a:gd name="connsiteX373" fmla="*/ 225723 w 297802"/>
                <a:gd name="connsiteY373" fmla="*/ 73571 h 226744"/>
                <a:gd name="connsiteX374" fmla="*/ 226778 w 297802"/>
                <a:gd name="connsiteY374" fmla="*/ 72582 h 226744"/>
                <a:gd name="connsiteX375" fmla="*/ 227994 w 297802"/>
                <a:gd name="connsiteY375" fmla="*/ 71528 h 226744"/>
                <a:gd name="connsiteX376" fmla="*/ 227458 w 297802"/>
                <a:gd name="connsiteY376" fmla="*/ 69095 h 226744"/>
                <a:gd name="connsiteX377" fmla="*/ 226323 w 297802"/>
                <a:gd name="connsiteY377" fmla="*/ 66371 h 226744"/>
                <a:gd name="connsiteX378" fmla="*/ 224118 w 297802"/>
                <a:gd name="connsiteY378" fmla="*/ 64474 h 226744"/>
                <a:gd name="connsiteX379" fmla="*/ 223064 w 297802"/>
                <a:gd name="connsiteY379" fmla="*/ 62966 h 226744"/>
                <a:gd name="connsiteX380" fmla="*/ 222383 w 297802"/>
                <a:gd name="connsiteY380" fmla="*/ 61750 h 226744"/>
                <a:gd name="connsiteX381" fmla="*/ 223745 w 297802"/>
                <a:gd name="connsiteY381" fmla="*/ 59706 h 226744"/>
                <a:gd name="connsiteX382" fmla="*/ 226405 w 297802"/>
                <a:gd name="connsiteY382" fmla="*/ 57128 h 226744"/>
                <a:gd name="connsiteX383" fmla="*/ 228383 w 297802"/>
                <a:gd name="connsiteY383" fmla="*/ 56074 h 226744"/>
                <a:gd name="connsiteX384" fmla="*/ 229210 w 297802"/>
                <a:gd name="connsiteY384" fmla="*/ 54485 h 226744"/>
                <a:gd name="connsiteX385" fmla="*/ 229891 w 297802"/>
                <a:gd name="connsiteY385" fmla="*/ 51226 h 226744"/>
                <a:gd name="connsiteX386" fmla="*/ 231172 w 297802"/>
                <a:gd name="connsiteY386" fmla="*/ 52053 h 226744"/>
                <a:gd name="connsiteX387" fmla="*/ 233296 w 297802"/>
                <a:gd name="connsiteY387" fmla="*/ 53561 h 226744"/>
                <a:gd name="connsiteX388" fmla="*/ 234350 w 297802"/>
                <a:gd name="connsiteY388" fmla="*/ 53415 h 226744"/>
                <a:gd name="connsiteX389" fmla="*/ 235031 w 297802"/>
                <a:gd name="connsiteY389" fmla="*/ 51680 h 226744"/>
                <a:gd name="connsiteX390" fmla="*/ 235566 w 297802"/>
                <a:gd name="connsiteY390" fmla="*/ 49555 h 226744"/>
                <a:gd name="connsiteX391" fmla="*/ 239053 w 297802"/>
                <a:gd name="connsiteY391" fmla="*/ 47204 h 226744"/>
                <a:gd name="connsiteX392" fmla="*/ 241858 w 297802"/>
                <a:gd name="connsiteY392" fmla="*/ 45161 h 226744"/>
                <a:gd name="connsiteX393" fmla="*/ 242847 w 297802"/>
                <a:gd name="connsiteY393" fmla="*/ 43718 h 226744"/>
                <a:gd name="connsiteX394" fmla="*/ 244664 w 297802"/>
                <a:gd name="connsiteY394" fmla="*/ 42809 h 226744"/>
                <a:gd name="connsiteX395" fmla="*/ 246480 w 297802"/>
                <a:gd name="connsiteY395" fmla="*/ 42583 h 226744"/>
                <a:gd name="connsiteX396" fmla="*/ 248912 w 297802"/>
                <a:gd name="connsiteY396" fmla="*/ 41820 h 226744"/>
                <a:gd name="connsiteX397" fmla="*/ 251571 w 297802"/>
                <a:gd name="connsiteY397" fmla="*/ 41512 h 226744"/>
                <a:gd name="connsiteX398" fmla="*/ 253241 w 297802"/>
                <a:gd name="connsiteY398" fmla="*/ 41204 h 226744"/>
                <a:gd name="connsiteX399" fmla="*/ 259614 w 297802"/>
                <a:gd name="connsiteY399" fmla="*/ 40831 h 226744"/>
                <a:gd name="connsiteX400" fmla="*/ 263182 w 297802"/>
                <a:gd name="connsiteY400" fmla="*/ 40458 h 226744"/>
                <a:gd name="connsiteX401" fmla="*/ 267268 w 297802"/>
                <a:gd name="connsiteY401" fmla="*/ 40312 h 226744"/>
                <a:gd name="connsiteX402" fmla="*/ 270074 w 297802"/>
                <a:gd name="connsiteY402" fmla="*/ 40166 h 226744"/>
                <a:gd name="connsiteX403" fmla="*/ 272198 w 297802"/>
                <a:gd name="connsiteY403" fmla="*/ 39631 h 226744"/>
                <a:gd name="connsiteX404" fmla="*/ 273414 w 297802"/>
                <a:gd name="connsiteY404" fmla="*/ 39258 h 226744"/>
                <a:gd name="connsiteX405" fmla="*/ 274776 w 297802"/>
                <a:gd name="connsiteY405" fmla="*/ 39793 h 226744"/>
                <a:gd name="connsiteX406" fmla="*/ 276754 w 297802"/>
                <a:gd name="connsiteY406" fmla="*/ 40556 h 226744"/>
                <a:gd name="connsiteX407" fmla="*/ 277808 w 297802"/>
                <a:gd name="connsiteY407" fmla="*/ 41156 h 226744"/>
                <a:gd name="connsiteX408" fmla="*/ 280841 w 297802"/>
                <a:gd name="connsiteY408" fmla="*/ 41464 h 226744"/>
                <a:gd name="connsiteX409" fmla="*/ 284019 w 297802"/>
                <a:gd name="connsiteY409" fmla="*/ 39875 h 226744"/>
                <a:gd name="connsiteX410" fmla="*/ 285916 w 297802"/>
                <a:gd name="connsiteY410" fmla="*/ 38366 h 226744"/>
                <a:gd name="connsiteX411" fmla="*/ 287359 w 297802"/>
                <a:gd name="connsiteY411" fmla="*/ 37150 h 226744"/>
                <a:gd name="connsiteX412" fmla="*/ 287960 w 297802"/>
                <a:gd name="connsiteY412" fmla="*/ 37377 h 226744"/>
                <a:gd name="connsiteX413" fmla="*/ 288268 w 297802"/>
                <a:gd name="connsiteY413" fmla="*/ 37977 h 226744"/>
                <a:gd name="connsiteX414" fmla="*/ 289095 w 297802"/>
                <a:gd name="connsiteY414" fmla="*/ 38431 h 226744"/>
                <a:gd name="connsiteX415" fmla="*/ 290538 w 297802"/>
                <a:gd name="connsiteY415" fmla="*/ 37215 h 226744"/>
                <a:gd name="connsiteX416" fmla="*/ 290457 w 297802"/>
                <a:gd name="connsiteY416" fmla="*/ 36307 h 226744"/>
                <a:gd name="connsiteX417" fmla="*/ 289662 w 297802"/>
                <a:gd name="connsiteY417" fmla="*/ 35756 h 226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Lst>
              <a:rect l="l" t="t" r="r" b="b"/>
              <a:pathLst>
                <a:path w="297802" h="226744">
                  <a:moveTo>
                    <a:pt x="289694" y="35788"/>
                  </a:moveTo>
                  <a:lnTo>
                    <a:pt x="288640" y="33518"/>
                  </a:lnTo>
                  <a:lnTo>
                    <a:pt x="289403" y="31767"/>
                  </a:lnTo>
                  <a:lnTo>
                    <a:pt x="290684" y="30777"/>
                  </a:lnTo>
                  <a:lnTo>
                    <a:pt x="292500" y="30550"/>
                  </a:lnTo>
                  <a:lnTo>
                    <a:pt x="295759" y="31767"/>
                  </a:lnTo>
                  <a:lnTo>
                    <a:pt x="297429" y="31767"/>
                  </a:lnTo>
                  <a:lnTo>
                    <a:pt x="297802" y="30258"/>
                  </a:lnTo>
                  <a:lnTo>
                    <a:pt x="295370" y="29578"/>
                  </a:lnTo>
                  <a:lnTo>
                    <a:pt x="294008" y="28978"/>
                  </a:lnTo>
                  <a:lnTo>
                    <a:pt x="292111" y="28669"/>
                  </a:lnTo>
                  <a:cubicBezTo>
                    <a:pt x="292111" y="28669"/>
                    <a:pt x="290521" y="28442"/>
                    <a:pt x="290213" y="28361"/>
                  </a:cubicBezTo>
                  <a:cubicBezTo>
                    <a:pt x="289905" y="28280"/>
                    <a:pt x="288462" y="27761"/>
                    <a:pt x="288462" y="27761"/>
                  </a:cubicBezTo>
                  <a:lnTo>
                    <a:pt x="283922" y="27534"/>
                  </a:lnTo>
                  <a:lnTo>
                    <a:pt x="283468" y="28523"/>
                  </a:lnTo>
                  <a:lnTo>
                    <a:pt x="282187" y="29286"/>
                  </a:lnTo>
                  <a:lnTo>
                    <a:pt x="279154" y="30421"/>
                  </a:lnTo>
                  <a:lnTo>
                    <a:pt x="274987" y="32010"/>
                  </a:lnTo>
                  <a:lnTo>
                    <a:pt x="272409" y="32237"/>
                  </a:lnTo>
                  <a:lnTo>
                    <a:pt x="271954" y="31702"/>
                  </a:lnTo>
                  <a:lnTo>
                    <a:pt x="272863" y="30194"/>
                  </a:lnTo>
                  <a:cubicBezTo>
                    <a:pt x="272863" y="30194"/>
                    <a:pt x="274144" y="29594"/>
                    <a:pt x="274371" y="29367"/>
                  </a:cubicBezTo>
                  <a:lnTo>
                    <a:pt x="275279" y="28459"/>
                  </a:lnTo>
                  <a:lnTo>
                    <a:pt x="275133" y="27178"/>
                  </a:lnTo>
                  <a:lnTo>
                    <a:pt x="273690" y="26577"/>
                  </a:lnTo>
                  <a:lnTo>
                    <a:pt x="271338" y="26496"/>
                  </a:lnTo>
                  <a:lnTo>
                    <a:pt x="268760" y="26724"/>
                  </a:lnTo>
                  <a:lnTo>
                    <a:pt x="266101" y="27032"/>
                  </a:lnTo>
                  <a:cubicBezTo>
                    <a:pt x="266101" y="27032"/>
                    <a:pt x="263976" y="27713"/>
                    <a:pt x="263749" y="27794"/>
                  </a:cubicBezTo>
                  <a:cubicBezTo>
                    <a:pt x="263522" y="27875"/>
                    <a:pt x="262306" y="29237"/>
                    <a:pt x="262306" y="29237"/>
                  </a:cubicBezTo>
                  <a:lnTo>
                    <a:pt x="260798" y="30599"/>
                  </a:lnTo>
                  <a:lnTo>
                    <a:pt x="258755" y="31134"/>
                  </a:lnTo>
                  <a:lnTo>
                    <a:pt x="257701" y="32350"/>
                  </a:lnTo>
                  <a:lnTo>
                    <a:pt x="255966" y="33518"/>
                  </a:lnTo>
                  <a:lnTo>
                    <a:pt x="255204" y="35156"/>
                  </a:lnTo>
                  <a:lnTo>
                    <a:pt x="253387" y="37053"/>
                  </a:lnTo>
                  <a:lnTo>
                    <a:pt x="251263" y="37134"/>
                  </a:lnTo>
                  <a:lnTo>
                    <a:pt x="248377" y="37896"/>
                  </a:lnTo>
                  <a:lnTo>
                    <a:pt x="243901" y="39258"/>
                  </a:lnTo>
                  <a:lnTo>
                    <a:pt x="241177" y="41156"/>
                  </a:lnTo>
                  <a:cubicBezTo>
                    <a:pt x="241177" y="41156"/>
                    <a:pt x="239507" y="43361"/>
                    <a:pt x="239280" y="43588"/>
                  </a:cubicBezTo>
                  <a:cubicBezTo>
                    <a:pt x="239053" y="43815"/>
                    <a:pt x="237009" y="46020"/>
                    <a:pt x="237009" y="46020"/>
                  </a:cubicBezTo>
                  <a:cubicBezTo>
                    <a:pt x="237009" y="46020"/>
                    <a:pt x="234123" y="47609"/>
                    <a:pt x="233896" y="47609"/>
                  </a:cubicBezTo>
                  <a:cubicBezTo>
                    <a:pt x="233669" y="47609"/>
                    <a:pt x="231999" y="47074"/>
                    <a:pt x="231691" y="46928"/>
                  </a:cubicBezTo>
                  <a:cubicBezTo>
                    <a:pt x="231383" y="46782"/>
                    <a:pt x="230021" y="45566"/>
                    <a:pt x="230021" y="45566"/>
                  </a:cubicBezTo>
                  <a:lnTo>
                    <a:pt x="229194" y="44123"/>
                  </a:lnTo>
                  <a:lnTo>
                    <a:pt x="228204" y="41853"/>
                  </a:lnTo>
                  <a:lnTo>
                    <a:pt x="227215" y="39955"/>
                  </a:lnTo>
                  <a:lnTo>
                    <a:pt x="227069" y="36842"/>
                  </a:lnTo>
                  <a:lnTo>
                    <a:pt x="226923" y="35480"/>
                  </a:lnTo>
                  <a:lnTo>
                    <a:pt x="227523" y="33210"/>
                  </a:lnTo>
                  <a:lnTo>
                    <a:pt x="228059" y="31232"/>
                  </a:lnTo>
                  <a:lnTo>
                    <a:pt x="228432" y="28053"/>
                  </a:lnTo>
                  <a:lnTo>
                    <a:pt x="228432" y="25556"/>
                  </a:lnTo>
                  <a:lnTo>
                    <a:pt x="228885" y="22443"/>
                  </a:lnTo>
                  <a:cubicBezTo>
                    <a:pt x="228885" y="22443"/>
                    <a:pt x="228966" y="19637"/>
                    <a:pt x="229031" y="19329"/>
                  </a:cubicBezTo>
                  <a:cubicBezTo>
                    <a:pt x="229113" y="19021"/>
                    <a:pt x="229404" y="16978"/>
                    <a:pt x="229404" y="16978"/>
                  </a:cubicBezTo>
                  <a:lnTo>
                    <a:pt x="229777" y="14935"/>
                  </a:lnTo>
                  <a:lnTo>
                    <a:pt x="228561" y="13946"/>
                  </a:lnTo>
                  <a:lnTo>
                    <a:pt x="226972" y="14091"/>
                  </a:lnTo>
                  <a:lnTo>
                    <a:pt x="225529" y="15600"/>
                  </a:lnTo>
                  <a:lnTo>
                    <a:pt x="224167" y="15373"/>
                  </a:lnTo>
                  <a:lnTo>
                    <a:pt x="223340" y="14010"/>
                  </a:lnTo>
                  <a:lnTo>
                    <a:pt x="223486" y="11967"/>
                  </a:lnTo>
                  <a:lnTo>
                    <a:pt x="224540" y="10297"/>
                  </a:lnTo>
                  <a:lnTo>
                    <a:pt x="225367" y="8254"/>
                  </a:lnTo>
                  <a:cubicBezTo>
                    <a:pt x="225367" y="8254"/>
                    <a:pt x="225285" y="6665"/>
                    <a:pt x="225059" y="6275"/>
                  </a:cubicBezTo>
                  <a:cubicBezTo>
                    <a:pt x="224831" y="5902"/>
                    <a:pt x="224296" y="4686"/>
                    <a:pt x="224296" y="4686"/>
                  </a:cubicBezTo>
                  <a:lnTo>
                    <a:pt x="222561" y="3551"/>
                  </a:lnTo>
                  <a:cubicBezTo>
                    <a:pt x="222561" y="3551"/>
                    <a:pt x="220291" y="2562"/>
                    <a:pt x="219983" y="2497"/>
                  </a:cubicBezTo>
                  <a:cubicBezTo>
                    <a:pt x="219675" y="2416"/>
                    <a:pt x="218232" y="1281"/>
                    <a:pt x="218232" y="1281"/>
                  </a:cubicBezTo>
                  <a:lnTo>
                    <a:pt x="216107" y="0"/>
                  </a:lnTo>
                  <a:lnTo>
                    <a:pt x="214518" y="454"/>
                  </a:lnTo>
                  <a:lnTo>
                    <a:pt x="211713" y="1670"/>
                  </a:lnTo>
                  <a:lnTo>
                    <a:pt x="210886" y="3713"/>
                  </a:lnTo>
                  <a:lnTo>
                    <a:pt x="209070" y="6519"/>
                  </a:lnTo>
                  <a:lnTo>
                    <a:pt x="207708" y="8562"/>
                  </a:lnTo>
                  <a:lnTo>
                    <a:pt x="206654" y="9697"/>
                  </a:lnTo>
                  <a:lnTo>
                    <a:pt x="205064" y="11286"/>
                  </a:lnTo>
                  <a:cubicBezTo>
                    <a:pt x="205064" y="11286"/>
                    <a:pt x="203394" y="12340"/>
                    <a:pt x="203086" y="12340"/>
                  </a:cubicBezTo>
                  <a:cubicBezTo>
                    <a:pt x="202778" y="12340"/>
                    <a:pt x="201497" y="14091"/>
                    <a:pt x="201497" y="14091"/>
                  </a:cubicBezTo>
                  <a:cubicBezTo>
                    <a:pt x="201497" y="14091"/>
                    <a:pt x="202405" y="15600"/>
                    <a:pt x="202551" y="15827"/>
                  </a:cubicBezTo>
                  <a:cubicBezTo>
                    <a:pt x="202697" y="16053"/>
                    <a:pt x="203605" y="17578"/>
                    <a:pt x="203767" y="17805"/>
                  </a:cubicBezTo>
                  <a:cubicBezTo>
                    <a:pt x="203913" y="18032"/>
                    <a:pt x="203540" y="19783"/>
                    <a:pt x="203540" y="19783"/>
                  </a:cubicBezTo>
                  <a:lnTo>
                    <a:pt x="202551" y="22361"/>
                  </a:lnTo>
                  <a:lnTo>
                    <a:pt x="201416" y="23724"/>
                  </a:lnTo>
                  <a:cubicBezTo>
                    <a:pt x="201416" y="23724"/>
                    <a:pt x="199665" y="24178"/>
                    <a:pt x="199292" y="24178"/>
                  </a:cubicBezTo>
                  <a:cubicBezTo>
                    <a:pt x="198919" y="24178"/>
                    <a:pt x="197476" y="23497"/>
                    <a:pt x="197476" y="23497"/>
                  </a:cubicBezTo>
                  <a:lnTo>
                    <a:pt x="195659" y="22443"/>
                  </a:lnTo>
                  <a:lnTo>
                    <a:pt x="194216" y="21616"/>
                  </a:lnTo>
                  <a:cubicBezTo>
                    <a:pt x="194216" y="21616"/>
                    <a:pt x="191946" y="22978"/>
                    <a:pt x="191719" y="22978"/>
                  </a:cubicBezTo>
                  <a:cubicBezTo>
                    <a:pt x="191492" y="22978"/>
                    <a:pt x="189984" y="22751"/>
                    <a:pt x="189984" y="22751"/>
                  </a:cubicBezTo>
                  <a:lnTo>
                    <a:pt x="188005" y="22751"/>
                  </a:lnTo>
                  <a:cubicBezTo>
                    <a:pt x="188005" y="22751"/>
                    <a:pt x="186562" y="24486"/>
                    <a:pt x="186416" y="24729"/>
                  </a:cubicBezTo>
                  <a:cubicBezTo>
                    <a:pt x="186271" y="24972"/>
                    <a:pt x="185281" y="26853"/>
                    <a:pt x="185281" y="26853"/>
                  </a:cubicBezTo>
                  <a:lnTo>
                    <a:pt x="184065" y="29350"/>
                  </a:lnTo>
                  <a:lnTo>
                    <a:pt x="184892" y="30858"/>
                  </a:lnTo>
                  <a:lnTo>
                    <a:pt x="185800" y="32756"/>
                  </a:lnTo>
                  <a:lnTo>
                    <a:pt x="183903" y="34734"/>
                  </a:lnTo>
                  <a:lnTo>
                    <a:pt x="181244" y="34880"/>
                  </a:lnTo>
                  <a:lnTo>
                    <a:pt x="179200" y="34345"/>
                  </a:lnTo>
                  <a:lnTo>
                    <a:pt x="176768" y="32837"/>
                  </a:lnTo>
                  <a:lnTo>
                    <a:pt x="174190" y="31848"/>
                  </a:lnTo>
                  <a:lnTo>
                    <a:pt x="171984" y="31475"/>
                  </a:lnTo>
                  <a:lnTo>
                    <a:pt x="170006" y="31783"/>
                  </a:lnTo>
                  <a:lnTo>
                    <a:pt x="168109" y="32691"/>
                  </a:lnTo>
                  <a:lnTo>
                    <a:pt x="166439" y="33567"/>
                  </a:lnTo>
                  <a:lnTo>
                    <a:pt x="165531" y="34053"/>
                  </a:lnTo>
                  <a:lnTo>
                    <a:pt x="163406" y="35334"/>
                  </a:lnTo>
                  <a:lnTo>
                    <a:pt x="160601" y="36696"/>
                  </a:lnTo>
                  <a:lnTo>
                    <a:pt x="159012" y="38058"/>
                  </a:lnTo>
                  <a:lnTo>
                    <a:pt x="157260" y="39729"/>
                  </a:lnTo>
                  <a:lnTo>
                    <a:pt x="155590" y="40410"/>
                  </a:lnTo>
                  <a:lnTo>
                    <a:pt x="153920" y="39047"/>
                  </a:lnTo>
                  <a:lnTo>
                    <a:pt x="152412" y="37831"/>
                  </a:lnTo>
                  <a:lnTo>
                    <a:pt x="150904" y="36096"/>
                  </a:lnTo>
                  <a:lnTo>
                    <a:pt x="150531" y="33891"/>
                  </a:lnTo>
                  <a:lnTo>
                    <a:pt x="148650" y="33323"/>
                  </a:lnTo>
                  <a:lnTo>
                    <a:pt x="146947" y="33437"/>
                  </a:lnTo>
                  <a:lnTo>
                    <a:pt x="145699" y="33145"/>
                  </a:lnTo>
                  <a:lnTo>
                    <a:pt x="144499" y="32918"/>
                  </a:lnTo>
                  <a:lnTo>
                    <a:pt x="143250" y="33096"/>
                  </a:lnTo>
                  <a:lnTo>
                    <a:pt x="140461" y="33550"/>
                  </a:lnTo>
                  <a:lnTo>
                    <a:pt x="138239" y="32577"/>
                  </a:lnTo>
                  <a:lnTo>
                    <a:pt x="137266" y="31491"/>
                  </a:lnTo>
                  <a:lnTo>
                    <a:pt x="135904" y="30015"/>
                  </a:lnTo>
                  <a:lnTo>
                    <a:pt x="134656" y="29221"/>
                  </a:lnTo>
                  <a:lnTo>
                    <a:pt x="132839" y="28653"/>
                  </a:lnTo>
                  <a:lnTo>
                    <a:pt x="123467" y="28945"/>
                  </a:lnTo>
                  <a:lnTo>
                    <a:pt x="121602" y="29740"/>
                  </a:lnTo>
                  <a:lnTo>
                    <a:pt x="119105" y="29286"/>
                  </a:lnTo>
                  <a:lnTo>
                    <a:pt x="116040" y="27696"/>
                  </a:lnTo>
                  <a:lnTo>
                    <a:pt x="112975" y="25653"/>
                  </a:lnTo>
                  <a:lnTo>
                    <a:pt x="109570" y="24632"/>
                  </a:lnTo>
                  <a:lnTo>
                    <a:pt x="107867" y="24405"/>
                  </a:lnTo>
                  <a:lnTo>
                    <a:pt x="106051" y="25313"/>
                  </a:lnTo>
                  <a:lnTo>
                    <a:pt x="105029" y="27696"/>
                  </a:lnTo>
                  <a:lnTo>
                    <a:pt x="104916" y="30194"/>
                  </a:lnTo>
                  <a:lnTo>
                    <a:pt x="102986" y="32464"/>
                  </a:lnTo>
                  <a:cubicBezTo>
                    <a:pt x="102986" y="32464"/>
                    <a:pt x="100375" y="32918"/>
                    <a:pt x="99922" y="32918"/>
                  </a:cubicBezTo>
                  <a:cubicBezTo>
                    <a:pt x="99468" y="32918"/>
                    <a:pt x="94343" y="32123"/>
                    <a:pt x="94343" y="32123"/>
                  </a:cubicBezTo>
                  <a:lnTo>
                    <a:pt x="91846" y="33031"/>
                  </a:lnTo>
                  <a:lnTo>
                    <a:pt x="88668" y="35075"/>
                  </a:lnTo>
                  <a:lnTo>
                    <a:pt x="87760" y="36664"/>
                  </a:lnTo>
                  <a:lnTo>
                    <a:pt x="87873" y="38934"/>
                  </a:lnTo>
                  <a:lnTo>
                    <a:pt x="87646" y="41431"/>
                  </a:lnTo>
                  <a:lnTo>
                    <a:pt x="86852" y="42680"/>
                  </a:lnTo>
                  <a:lnTo>
                    <a:pt x="84922" y="46766"/>
                  </a:lnTo>
                  <a:lnTo>
                    <a:pt x="84468" y="48809"/>
                  </a:lnTo>
                  <a:lnTo>
                    <a:pt x="84581" y="53804"/>
                  </a:lnTo>
                  <a:lnTo>
                    <a:pt x="83122" y="55507"/>
                  </a:lnTo>
                  <a:lnTo>
                    <a:pt x="79360" y="58458"/>
                  </a:lnTo>
                  <a:lnTo>
                    <a:pt x="74933" y="60274"/>
                  </a:lnTo>
                  <a:lnTo>
                    <a:pt x="73457" y="61409"/>
                  </a:lnTo>
                  <a:lnTo>
                    <a:pt x="72890" y="63793"/>
                  </a:lnTo>
                  <a:lnTo>
                    <a:pt x="70279" y="63793"/>
                  </a:lnTo>
                  <a:lnTo>
                    <a:pt x="64360" y="65268"/>
                  </a:lnTo>
                  <a:lnTo>
                    <a:pt x="61068" y="67425"/>
                  </a:lnTo>
                  <a:lnTo>
                    <a:pt x="55150" y="67425"/>
                  </a:lnTo>
                  <a:lnTo>
                    <a:pt x="54923" y="68560"/>
                  </a:lnTo>
                  <a:lnTo>
                    <a:pt x="56512" y="71625"/>
                  </a:lnTo>
                  <a:lnTo>
                    <a:pt x="53561" y="73782"/>
                  </a:lnTo>
                  <a:lnTo>
                    <a:pt x="53561" y="77641"/>
                  </a:lnTo>
                  <a:lnTo>
                    <a:pt x="45599" y="83333"/>
                  </a:lnTo>
                  <a:lnTo>
                    <a:pt x="42988" y="84581"/>
                  </a:lnTo>
                  <a:lnTo>
                    <a:pt x="40037" y="83673"/>
                  </a:lnTo>
                  <a:lnTo>
                    <a:pt x="38221" y="85716"/>
                  </a:lnTo>
                  <a:lnTo>
                    <a:pt x="37199" y="86624"/>
                  </a:lnTo>
                  <a:lnTo>
                    <a:pt x="36404" y="85603"/>
                  </a:lnTo>
                  <a:lnTo>
                    <a:pt x="35837" y="84354"/>
                  </a:lnTo>
                  <a:lnTo>
                    <a:pt x="35156" y="82992"/>
                  </a:lnTo>
                  <a:lnTo>
                    <a:pt x="33112" y="81630"/>
                  </a:lnTo>
                  <a:lnTo>
                    <a:pt x="32205" y="80836"/>
                  </a:lnTo>
                  <a:lnTo>
                    <a:pt x="30956" y="79700"/>
                  </a:lnTo>
                  <a:lnTo>
                    <a:pt x="28799" y="79473"/>
                  </a:lnTo>
                  <a:lnTo>
                    <a:pt x="27096" y="79700"/>
                  </a:lnTo>
                  <a:cubicBezTo>
                    <a:pt x="27096" y="79700"/>
                    <a:pt x="25167" y="80268"/>
                    <a:pt x="24826" y="80154"/>
                  </a:cubicBezTo>
                  <a:cubicBezTo>
                    <a:pt x="24486" y="80041"/>
                    <a:pt x="21761" y="78906"/>
                    <a:pt x="21761" y="78906"/>
                  </a:cubicBezTo>
                  <a:lnTo>
                    <a:pt x="19832" y="76976"/>
                  </a:lnTo>
                  <a:lnTo>
                    <a:pt x="16913" y="74187"/>
                  </a:lnTo>
                  <a:lnTo>
                    <a:pt x="15892" y="78500"/>
                  </a:lnTo>
                  <a:lnTo>
                    <a:pt x="15551" y="81906"/>
                  </a:lnTo>
                  <a:lnTo>
                    <a:pt x="14416" y="83495"/>
                  </a:lnTo>
                  <a:lnTo>
                    <a:pt x="14075" y="85311"/>
                  </a:lnTo>
                  <a:lnTo>
                    <a:pt x="14756" y="86673"/>
                  </a:lnTo>
                  <a:lnTo>
                    <a:pt x="13281" y="91100"/>
                  </a:lnTo>
                  <a:lnTo>
                    <a:pt x="12600" y="93030"/>
                  </a:lnTo>
                  <a:lnTo>
                    <a:pt x="11351" y="96435"/>
                  </a:lnTo>
                  <a:lnTo>
                    <a:pt x="9989" y="98138"/>
                  </a:lnTo>
                  <a:lnTo>
                    <a:pt x="8741" y="99840"/>
                  </a:lnTo>
                  <a:lnTo>
                    <a:pt x="6697" y="100975"/>
                  </a:lnTo>
                  <a:cubicBezTo>
                    <a:pt x="6697" y="100975"/>
                    <a:pt x="5221" y="101429"/>
                    <a:pt x="5108" y="101770"/>
                  </a:cubicBezTo>
                  <a:cubicBezTo>
                    <a:pt x="4995" y="102111"/>
                    <a:pt x="5335" y="103359"/>
                    <a:pt x="5335" y="103359"/>
                  </a:cubicBezTo>
                  <a:lnTo>
                    <a:pt x="7038" y="104267"/>
                  </a:lnTo>
                  <a:lnTo>
                    <a:pt x="8286" y="105629"/>
                  </a:lnTo>
                  <a:lnTo>
                    <a:pt x="7378" y="106651"/>
                  </a:lnTo>
                  <a:lnTo>
                    <a:pt x="4313" y="106651"/>
                  </a:lnTo>
                  <a:lnTo>
                    <a:pt x="2043" y="108240"/>
                  </a:lnTo>
                  <a:lnTo>
                    <a:pt x="681" y="109489"/>
                  </a:lnTo>
                  <a:lnTo>
                    <a:pt x="0" y="111986"/>
                  </a:lnTo>
                  <a:lnTo>
                    <a:pt x="114" y="115505"/>
                  </a:lnTo>
                  <a:lnTo>
                    <a:pt x="454" y="117775"/>
                  </a:lnTo>
                  <a:lnTo>
                    <a:pt x="1362" y="121067"/>
                  </a:lnTo>
                  <a:lnTo>
                    <a:pt x="1362" y="122883"/>
                  </a:lnTo>
                  <a:lnTo>
                    <a:pt x="2270" y="124245"/>
                  </a:lnTo>
                  <a:lnTo>
                    <a:pt x="4540" y="125834"/>
                  </a:lnTo>
                  <a:lnTo>
                    <a:pt x="7605" y="125948"/>
                  </a:lnTo>
                  <a:lnTo>
                    <a:pt x="9308" y="126175"/>
                  </a:lnTo>
                  <a:lnTo>
                    <a:pt x="8854" y="126969"/>
                  </a:lnTo>
                  <a:lnTo>
                    <a:pt x="7265" y="126969"/>
                  </a:lnTo>
                  <a:lnTo>
                    <a:pt x="5903" y="128331"/>
                  </a:lnTo>
                  <a:lnTo>
                    <a:pt x="5221" y="130602"/>
                  </a:lnTo>
                  <a:lnTo>
                    <a:pt x="3292" y="132191"/>
                  </a:lnTo>
                  <a:lnTo>
                    <a:pt x="2157" y="134007"/>
                  </a:lnTo>
                  <a:lnTo>
                    <a:pt x="2611" y="139472"/>
                  </a:lnTo>
                  <a:lnTo>
                    <a:pt x="4540" y="147888"/>
                  </a:lnTo>
                  <a:lnTo>
                    <a:pt x="6924" y="153693"/>
                  </a:lnTo>
                  <a:lnTo>
                    <a:pt x="7378" y="157617"/>
                  </a:lnTo>
                  <a:lnTo>
                    <a:pt x="7151" y="161185"/>
                  </a:lnTo>
                  <a:lnTo>
                    <a:pt x="6130" y="164703"/>
                  </a:lnTo>
                  <a:lnTo>
                    <a:pt x="6130" y="168109"/>
                  </a:lnTo>
                  <a:lnTo>
                    <a:pt x="6356" y="171060"/>
                  </a:lnTo>
                  <a:lnTo>
                    <a:pt x="6697" y="174011"/>
                  </a:lnTo>
                  <a:lnTo>
                    <a:pt x="7946" y="175600"/>
                  </a:lnTo>
                  <a:lnTo>
                    <a:pt x="12940" y="176168"/>
                  </a:lnTo>
                  <a:lnTo>
                    <a:pt x="15892" y="176622"/>
                  </a:lnTo>
                  <a:lnTo>
                    <a:pt x="19410" y="177076"/>
                  </a:lnTo>
                  <a:lnTo>
                    <a:pt x="22248" y="177644"/>
                  </a:lnTo>
                  <a:lnTo>
                    <a:pt x="25199" y="179006"/>
                  </a:lnTo>
                  <a:lnTo>
                    <a:pt x="26675" y="181503"/>
                  </a:lnTo>
                  <a:lnTo>
                    <a:pt x="26675" y="188216"/>
                  </a:lnTo>
                  <a:lnTo>
                    <a:pt x="26108" y="191622"/>
                  </a:lnTo>
                  <a:lnTo>
                    <a:pt x="10427" y="210270"/>
                  </a:lnTo>
                  <a:lnTo>
                    <a:pt x="7702" y="213561"/>
                  </a:lnTo>
                  <a:lnTo>
                    <a:pt x="7930" y="215378"/>
                  </a:lnTo>
                  <a:lnTo>
                    <a:pt x="12016" y="216610"/>
                  </a:lnTo>
                  <a:lnTo>
                    <a:pt x="18308" y="218653"/>
                  </a:lnTo>
                  <a:lnTo>
                    <a:pt x="26269" y="221232"/>
                  </a:lnTo>
                  <a:lnTo>
                    <a:pt x="32643" y="223664"/>
                  </a:lnTo>
                  <a:lnTo>
                    <a:pt x="37183" y="224945"/>
                  </a:lnTo>
                  <a:lnTo>
                    <a:pt x="39842" y="225545"/>
                  </a:lnTo>
                  <a:lnTo>
                    <a:pt x="46053" y="225091"/>
                  </a:lnTo>
                  <a:lnTo>
                    <a:pt x="52944" y="224183"/>
                  </a:lnTo>
                  <a:lnTo>
                    <a:pt x="58782" y="224329"/>
                  </a:lnTo>
                  <a:lnTo>
                    <a:pt x="67036" y="224864"/>
                  </a:lnTo>
                  <a:lnTo>
                    <a:pt x="70668" y="225010"/>
                  </a:lnTo>
                  <a:lnTo>
                    <a:pt x="72874" y="225918"/>
                  </a:lnTo>
                  <a:lnTo>
                    <a:pt x="74236" y="226745"/>
                  </a:lnTo>
                  <a:lnTo>
                    <a:pt x="75452" y="225756"/>
                  </a:lnTo>
                  <a:lnTo>
                    <a:pt x="76587" y="224313"/>
                  </a:lnTo>
                  <a:lnTo>
                    <a:pt x="79392" y="222723"/>
                  </a:lnTo>
                  <a:lnTo>
                    <a:pt x="81743" y="222042"/>
                  </a:lnTo>
                  <a:lnTo>
                    <a:pt x="84922" y="221669"/>
                  </a:lnTo>
                  <a:lnTo>
                    <a:pt x="88100" y="222123"/>
                  </a:lnTo>
                  <a:lnTo>
                    <a:pt x="92187" y="222659"/>
                  </a:lnTo>
                  <a:lnTo>
                    <a:pt x="95527" y="222578"/>
                  </a:lnTo>
                  <a:lnTo>
                    <a:pt x="100067" y="220534"/>
                  </a:lnTo>
                  <a:lnTo>
                    <a:pt x="104835" y="219318"/>
                  </a:lnTo>
                  <a:lnTo>
                    <a:pt x="108694" y="218264"/>
                  </a:lnTo>
                  <a:lnTo>
                    <a:pt x="112553" y="217583"/>
                  </a:lnTo>
                  <a:lnTo>
                    <a:pt x="116267" y="215913"/>
                  </a:lnTo>
                  <a:lnTo>
                    <a:pt x="119299" y="214778"/>
                  </a:lnTo>
                  <a:lnTo>
                    <a:pt x="120661" y="213416"/>
                  </a:lnTo>
                  <a:lnTo>
                    <a:pt x="120889" y="212134"/>
                  </a:lnTo>
                  <a:lnTo>
                    <a:pt x="119899" y="211145"/>
                  </a:lnTo>
                  <a:lnTo>
                    <a:pt x="118683" y="210545"/>
                  </a:lnTo>
                  <a:lnTo>
                    <a:pt x="118537" y="209556"/>
                  </a:lnTo>
                  <a:lnTo>
                    <a:pt x="118910" y="207740"/>
                  </a:lnTo>
                  <a:cubicBezTo>
                    <a:pt x="118910" y="207740"/>
                    <a:pt x="119591" y="206751"/>
                    <a:pt x="119818" y="206605"/>
                  </a:cubicBezTo>
                  <a:cubicBezTo>
                    <a:pt x="120045" y="206459"/>
                    <a:pt x="120353" y="204870"/>
                    <a:pt x="120353" y="204870"/>
                  </a:cubicBezTo>
                  <a:cubicBezTo>
                    <a:pt x="120353" y="204870"/>
                    <a:pt x="120499" y="202210"/>
                    <a:pt x="120581" y="201983"/>
                  </a:cubicBezTo>
                  <a:cubicBezTo>
                    <a:pt x="120661" y="201756"/>
                    <a:pt x="120208" y="200086"/>
                    <a:pt x="120208" y="200086"/>
                  </a:cubicBezTo>
                  <a:lnTo>
                    <a:pt x="119445" y="198335"/>
                  </a:lnTo>
                  <a:lnTo>
                    <a:pt x="119980" y="195611"/>
                  </a:lnTo>
                  <a:lnTo>
                    <a:pt x="120742" y="191670"/>
                  </a:lnTo>
                  <a:cubicBezTo>
                    <a:pt x="120742" y="191670"/>
                    <a:pt x="121343" y="190389"/>
                    <a:pt x="121651" y="190389"/>
                  </a:cubicBezTo>
                  <a:cubicBezTo>
                    <a:pt x="121959" y="190389"/>
                    <a:pt x="123629" y="189335"/>
                    <a:pt x="123856" y="189335"/>
                  </a:cubicBezTo>
                  <a:cubicBezTo>
                    <a:pt x="124083" y="189335"/>
                    <a:pt x="125753" y="188800"/>
                    <a:pt x="126126" y="188654"/>
                  </a:cubicBezTo>
                  <a:cubicBezTo>
                    <a:pt x="126499" y="188508"/>
                    <a:pt x="127715" y="185476"/>
                    <a:pt x="127715" y="185476"/>
                  </a:cubicBezTo>
                  <a:lnTo>
                    <a:pt x="128088" y="184195"/>
                  </a:lnTo>
                  <a:lnTo>
                    <a:pt x="131202" y="182216"/>
                  </a:lnTo>
                  <a:lnTo>
                    <a:pt x="132418" y="181454"/>
                  </a:lnTo>
                  <a:lnTo>
                    <a:pt x="134396" y="181827"/>
                  </a:lnTo>
                  <a:cubicBezTo>
                    <a:pt x="134396" y="181827"/>
                    <a:pt x="135304" y="182589"/>
                    <a:pt x="135613" y="182654"/>
                  </a:cubicBezTo>
                  <a:cubicBezTo>
                    <a:pt x="135921" y="182735"/>
                    <a:pt x="138499" y="182800"/>
                    <a:pt x="138499" y="182800"/>
                  </a:cubicBezTo>
                  <a:lnTo>
                    <a:pt x="141985" y="182719"/>
                  </a:lnTo>
                  <a:lnTo>
                    <a:pt x="145926" y="181811"/>
                  </a:lnTo>
                  <a:lnTo>
                    <a:pt x="148504" y="180449"/>
                  </a:lnTo>
                  <a:lnTo>
                    <a:pt x="149493" y="179395"/>
                  </a:lnTo>
                  <a:lnTo>
                    <a:pt x="148212" y="178860"/>
                  </a:lnTo>
                  <a:lnTo>
                    <a:pt x="146623" y="178860"/>
                  </a:lnTo>
                  <a:lnTo>
                    <a:pt x="146542" y="177352"/>
                  </a:lnTo>
                  <a:cubicBezTo>
                    <a:pt x="146542" y="177352"/>
                    <a:pt x="147677" y="175681"/>
                    <a:pt x="147985" y="175536"/>
                  </a:cubicBezTo>
                  <a:cubicBezTo>
                    <a:pt x="148293" y="175390"/>
                    <a:pt x="150871" y="174400"/>
                    <a:pt x="150871" y="174400"/>
                  </a:cubicBezTo>
                  <a:lnTo>
                    <a:pt x="152379" y="173411"/>
                  </a:lnTo>
                  <a:cubicBezTo>
                    <a:pt x="152379" y="173411"/>
                    <a:pt x="154650" y="172649"/>
                    <a:pt x="154877" y="172503"/>
                  </a:cubicBezTo>
                  <a:cubicBezTo>
                    <a:pt x="155104" y="172357"/>
                    <a:pt x="156158" y="171060"/>
                    <a:pt x="156158" y="171060"/>
                  </a:cubicBezTo>
                  <a:lnTo>
                    <a:pt x="157293" y="169163"/>
                  </a:lnTo>
                  <a:lnTo>
                    <a:pt x="159271" y="169017"/>
                  </a:lnTo>
                  <a:lnTo>
                    <a:pt x="161703" y="170460"/>
                  </a:lnTo>
                  <a:lnTo>
                    <a:pt x="163682" y="170541"/>
                  </a:lnTo>
                  <a:lnTo>
                    <a:pt x="165433" y="170768"/>
                  </a:lnTo>
                  <a:lnTo>
                    <a:pt x="166114" y="169406"/>
                  </a:lnTo>
                  <a:lnTo>
                    <a:pt x="166260" y="168644"/>
                  </a:lnTo>
                  <a:lnTo>
                    <a:pt x="167314" y="168790"/>
                  </a:lnTo>
                  <a:lnTo>
                    <a:pt x="168903" y="169698"/>
                  </a:lnTo>
                  <a:lnTo>
                    <a:pt x="169438" y="171206"/>
                  </a:lnTo>
                  <a:lnTo>
                    <a:pt x="170493" y="172568"/>
                  </a:lnTo>
                  <a:cubicBezTo>
                    <a:pt x="170493" y="172568"/>
                    <a:pt x="171936" y="173784"/>
                    <a:pt x="172309" y="173784"/>
                  </a:cubicBezTo>
                  <a:cubicBezTo>
                    <a:pt x="172682" y="173784"/>
                    <a:pt x="174044" y="173557"/>
                    <a:pt x="174044" y="173557"/>
                  </a:cubicBezTo>
                  <a:lnTo>
                    <a:pt x="176022" y="172503"/>
                  </a:lnTo>
                  <a:cubicBezTo>
                    <a:pt x="176022" y="172503"/>
                    <a:pt x="177076" y="171141"/>
                    <a:pt x="177384" y="170914"/>
                  </a:cubicBezTo>
                  <a:cubicBezTo>
                    <a:pt x="177692" y="170687"/>
                    <a:pt x="179427" y="168709"/>
                    <a:pt x="179427" y="168709"/>
                  </a:cubicBezTo>
                  <a:lnTo>
                    <a:pt x="181017" y="167039"/>
                  </a:lnTo>
                  <a:lnTo>
                    <a:pt x="181924" y="166357"/>
                  </a:lnTo>
                  <a:lnTo>
                    <a:pt x="181470" y="161963"/>
                  </a:lnTo>
                  <a:lnTo>
                    <a:pt x="181616" y="158023"/>
                  </a:lnTo>
                  <a:lnTo>
                    <a:pt x="180481" y="155525"/>
                  </a:lnTo>
                  <a:lnTo>
                    <a:pt x="181308" y="152574"/>
                  </a:lnTo>
                  <a:lnTo>
                    <a:pt x="182217" y="150985"/>
                  </a:lnTo>
                  <a:lnTo>
                    <a:pt x="182816" y="150077"/>
                  </a:lnTo>
                  <a:lnTo>
                    <a:pt x="184179" y="149315"/>
                  </a:lnTo>
                  <a:lnTo>
                    <a:pt x="184860" y="148034"/>
                  </a:lnTo>
                  <a:lnTo>
                    <a:pt x="183271" y="145309"/>
                  </a:lnTo>
                  <a:lnTo>
                    <a:pt x="185476" y="143947"/>
                  </a:lnTo>
                  <a:lnTo>
                    <a:pt x="186465" y="141742"/>
                  </a:lnTo>
                  <a:lnTo>
                    <a:pt x="185930" y="139991"/>
                  </a:lnTo>
                  <a:lnTo>
                    <a:pt x="187211" y="137866"/>
                  </a:lnTo>
                  <a:lnTo>
                    <a:pt x="189562" y="137039"/>
                  </a:lnTo>
                  <a:lnTo>
                    <a:pt x="192821" y="137347"/>
                  </a:lnTo>
                  <a:lnTo>
                    <a:pt x="195027" y="136974"/>
                  </a:lnTo>
                  <a:lnTo>
                    <a:pt x="197232" y="135466"/>
                  </a:lnTo>
                  <a:lnTo>
                    <a:pt x="199584" y="133958"/>
                  </a:lnTo>
                  <a:lnTo>
                    <a:pt x="201935" y="132450"/>
                  </a:lnTo>
                  <a:lnTo>
                    <a:pt x="202535" y="131396"/>
                  </a:lnTo>
                  <a:cubicBezTo>
                    <a:pt x="202535" y="131396"/>
                    <a:pt x="201935" y="129807"/>
                    <a:pt x="201773" y="129580"/>
                  </a:cubicBezTo>
                  <a:cubicBezTo>
                    <a:pt x="201627" y="129353"/>
                    <a:pt x="200411" y="128137"/>
                    <a:pt x="200411" y="128137"/>
                  </a:cubicBezTo>
                  <a:lnTo>
                    <a:pt x="199811" y="127002"/>
                  </a:lnTo>
                  <a:lnTo>
                    <a:pt x="199729" y="124796"/>
                  </a:lnTo>
                  <a:lnTo>
                    <a:pt x="199048" y="122672"/>
                  </a:lnTo>
                  <a:lnTo>
                    <a:pt x="197378" y="121537"/>
                  </a:lnTo>
                  <a:lnTo>
                    <a:pt x="195789" y="120256"/>
                  </a:lnTo>
                  <a:lnTo>
                    <a:pt x="194119" y="118132"/>
                  </a:lnTo>
                  <a:lnTo>
                    <a:pt x="193211" y="116234"/>
                  </a:lnTo>
                  <a:lnTo>
                    <a:pt x="193665" y="114953"/>
                  </a:lnTo>
                  <a:lnTo>
                    <a:pt x="194492" y="114418"/>
                  </a:lnTo>
                  <a:lnTo>
                    <a:pt x="197832" y="114564"/>
                  </a:lnTo>
                  <a:lnTo>
                    <a:pt x="200784" y="114564"/>
                  </a:lnTo>
                  <a:lnTo>
                    <a:pt x="203508" y="115554"/>
                  </a:lnTo>
                  <a:cubicBezTo>
                    <a:pt x="203508" y="115554"/>
                    <a:pt x="205632" y="116234"/>
                    <a:pt x="205859" y="116234"/>
                  </a:cubicBezTo>
                  <a:cubicBezTo>
                    <a:pt x="206086" y="116234"/>
                    <a:pt x="209654" y="116316"/>
                    <a:pt x="209654" y="116316"/>
                  </a:cubicBezTo>
                  <a:cubicBezTo>
                    <a:pt x="209654" y="116316"/>
                    <a:pt x="213140" y="115943"/>
                    <a:pt x="213367" y="115862"/>
                  </a:cubicBezTo>
                  <a:cubicBezTo>
                    <a:pt x="213594" y="115780"/>
                    <a:pt x="216318" y="114727"/>
                    <a:pt x="216545" y="114645"/>
                  </a:cubicBezTo>
                  <a:cubicBezTo>
                    <a:pt x="216772" y="114564"/>
                    <a:pt x="219351" y="112602"/>
                    <a:pt x="219351" y="112602"/>
                  </a:cubicBezTo>
                  <a:lnTo>
                    <a:pt x="219886" y="110397"/>
                  </a:lnTo>
                  <a:lnTo>
                    <a:pt x="219577" y="107737"/>
                  </a:lnTo>
                  <a:lnTo>
                    <a:pt x="218361" y="105840"/>
                  </a:lnTo>
                  <a:lnTo>
                    <a:pt x="216999" y="103862"/>
                  </a:lnTo>
                  <a:lnTo>
                    <a:pt x="216772" y="102354"/>
                  </a:lnTo>
                  <a:lnTo>
                    <a:pt x="217761" y="100619"/>
                  </a:lnTo>
                  <a:lnTo>
                    <a:pt x="219351" y="98495"/>
                  </a:lnTo>
                  <a:lnTo>
                    <a:pt x="222691" y="94408"/>
                  </a:lnTo>
                  <a:lnTo>
                    <a:pt x="226259" y="91376"/>
                  </a:lnTo>
                  <a:lnTo>
                    <a:pt x="227475" y="89560"/>
                  </a:lnTo>
                  <a:cubicBezTo>
                    <a:pt x="227475" y="89560"/>
                    <a:pt x="227556" y="88116"/>
                    <a:pt x="227929" y="87889"/>
                  </a:cubicBezTo>
                  <a:cubicBezTo>
                    <a:pt x="228302" y="87662"/>
                    <a:pt x="229664" y="86446"/>
                    <a:pt x="229664" y="86446"/>
                  </a:cubicBezTo>
                  <a:lnTo>
                    <a:pt x="230199" y="84630"/>
                  </a:lnTo>
                  <a:lnTo>
                    <a:pt x="229599" y="83268"/>
                  </a:lnTo>
                  <a:lnTo>
                    <a:pt x="228999" y="82133"/>
                  </a:lnTo>
                  <a:cubicBezTo>
                    <a:pt x="228999" y="82133"/>
                    <a:pt x="228853" y="80690"/>
                    <a:pt x="228999" y="80463"/>
                  </a:cubicBezTo>
                  <a:cubicBezTo>
                    <a:pt x="229145" y="80236"/>
                    <a:pt x="229826" y="79100"/>
                    <a:pt x="229826" y="79100"/>
                  </a:cubicBezTo>
                  <a:cubicBezTo>
                    <a:pt x="229826" y="79100"/>
                    <a:pt x="229972" y="77819"/>
                    <a:pt x="229972" y="77592"/>
                  </a:cubicBezTo>
                  <a:cubicBezTo>
                    <a:pt x="229972" y="77365"/>
                    <a:pt x="228156" y="75468"/>
                    <a:pt x="228156" y="75468"/>
                  </a:cubicBezTo>
                  <a:lnTo>
                    <a:pt x="225723" y="73571"/>
                  </a:lnTo>
                  <a:lnTo>
                    <a:pt x="226778" y="72582"/>
                  </a:lnTo>
                  <a:lnTo>
                    <a:pt x="227994" y="71528"/>
                  </a:lnTo>
                  <a:lnTo>
                    <a:pt x="227458" y="69095"/>
                  </a:lnTo>
                  <a:lnTo>
                    <a:pt x="226323" y="66371"/>
                  </a:lnTo>
                  <a:lnTo>
                    <a:pt x="224118" y="64474"/>
                  </a:lnTo>
                  <a:lnTo>
                    <a:pt x="223064" y="62966"/>
                  </a:lnTo>
                  <a:lnTo>
                    <a:pt x="222383" y="61750"/>
                  </a:lnTo>
                  <a:lnTo>
                    <a:pt x="223745" y="59706"/>
                  </a:lnTo>
                  <a:lnTo>
                    <a:pt x="226405" y="57128"/>
                  </a:lnTo>
                  <a:lnTo>
                    <a:pt x="228383" y="56074"/>
                  </a:lnTo>
                  <a:lnTo>
                    <a:pt x="229210" y="54485"/>
                  </a:lnTo>
                  <a:lnTo>
                    <a:pt x="229891" y="51226"/>
                  </a:lnTo>
                  <a:lnTo>
                    <a:pt x="231172" y="52053"/>
                  </a:lnTo>
                  <a:lnTo>
                    <a:pt x="233296" y="53561"/>
                  </a:lnTo>
                  <a:lnTo>
                    <a:pt x="234350" y="53415"/>
                  </a:lnTo>
                  <a:lnTo>
                    <a:pt x="235031" y="51680"/>
                  </a:lnTo>
                  <a:cubicBezTo>
                    <a:pt x="235031" y="51680"/>
                    <a:pt x="235177" y="49863"/>
                    <a:pt x="235566" y="49555"/>
                  </a:cubicBezTo>
                  <a:cubicBezTo>
                    <a:pt x="235939" y="49247"/>
                    <a:pt x="239053" y="47204"/>
                    <a:pt x="239053" y="47204"/>
                  </a:cubicBezTo>
                  <a:lnTo>
                    <a:pt x="241858" y="45161"/>
                  </a:lnTo>
                  <a:lnTo>
                    <a:pt x="242847" y="43718"/>
                  </a:lnTo>
                  <a:lnTo>
                    <a:pt x="244664" y="42809"/>
                  </a:lnTo>
                  <a:cubicBezTo>
                    <a:pt x="244664" y="42809"/>
                    <a:pt x="246107" y="42583"/>
                    <a:pt x="246480" y="42583"/>
                  </a:cubicBezTo>
                  <a:cubicBezTo>
                    <a:pt x="246852" y="42583"/>
                    <a:pt x="248912" y="41820"/>
                    <a:pt x="248912" y="41820"/>
                  </a:cubicBezTo>
                  <a:lnTo>
                    <a:pt x="251571" y="41512"/>
                  </a:lnTo>
                  <a:lnTo>
                    <a:pt x="253241" y="41204"/>
                  </a:lnTo>
                  <a:lnTo>
                    <a:pt x="259614" y="40831"/>
                  </a:lnTo>
                  <a:lnTo>
                    <a:pt x="263182" y="40458"/>
                  </a:lnTo>
                  <a:lnTo>
                    <a:pt x="267268" y="40312"/>
                  </a:lnTo>
                  <a:lnTo>
                    <a:pt x="270074" y="40166"/>
                  </a:lnTo>
                  <a:lnTo>
                    <a:pt x="272198" y="39631"/>
                  </a:lnTo>
                  <a:lnTo>
                    <a:pt x="273414" y="39258"/>
                  </a:lnTo>
                  <a:lnTo>
                    <a:pt x="274776" y="39793"/>
                  </a:lnTo>
                  <a:lnTo>
                    <a:pt x="276754" y="40556"/>
                  </a:lnTo>
                  <a:cubicBezTo>
                    <a:pt x="276754" y="40556"/>
                    <a:pt x="277581" y="41091"/>
                    <a:pt x="277808" y="41156"/>
                  </a:cubicBezTo>
                  <a:cubicBezTo>
                    <a:pt x="278035" y="41237"/>
                    <a:pt x="280841" y="41464"/>
                    <a:pt x="280841" y="41464"/>
                  </a:cubicBezTo>
                  <a:cubicBezTo>
                    <a:pt x="280841" y="41464"/>
                    <a:pt x="283792" y="39955"/>
                    <a:pt x="284019" y="39875"/>
                  </a:cubicBezTo>
                  <a:cubicBezTo>
                    <a:pt x="284246" y="39793"/>
                    <a:pt x="285916" y="38366"/>
                    <a:pt x="285916" y="38366"/>
                  </a:cubicBezTo>
                  <a:lnTo>
                    <a:pt x="287359" y="37150"/>
                  </a:lnTo>
                  <a:lnTo>
                    <a:pt x="287960" y="37377"/>
                  </a:lnTo>
                  <a:lnTo>
                    <a:pt x="288268" y="37977"/>
                  </a:lnTo>
                  <a:lnTo>
                    <a:pt x="289095" y="38431"/>
                  </a:lnTo>
                  <a:lnTo>
                    <a:pt x="290538" y="37215"/>
                  </a:lnTo>
                  <a:lnTo>
                    <a:pt x="290457" y="36307"/>
                  </a:lnTo>
                  <a:lnTo>
                    <a:pt x="289662" y="35756"/>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19" name="Freeform: Shape 1018">
              <a:extLst>
                <a:ext uri="{FF2B5EF4-FFF2-40B4-BE49-F238E27FC236}">
                  <a16:creationId xmlns:a16="http://schemas.microsoft.com/office/drawing/2014/main" id="{307B2B0A-4C14-307D-041F-DAF5BE80D8C7}"/>
                </a:ext>
              </a:extLst>
            </p:cNvPr>
            <p:cNvSpPr/>
            <p:nvPr/>
          </p:nvSpPr>
          <p:spPr>
            <a:xfrm>
              <a:off x="8365894" y="3776421"/>
              <a:ext cx="308590" cy="296266"/>
            </a:xfrm>
            <a:custGeom>
              <a:avLst/>
              <a:gdLst>
                <a:gd name="connsiteX0" fmla="*/ 15000 w 334514"/>
                <a:gd name="connsiteY0" fmla="*/ 286597 h 321155"/>
                <a:gd name="connsiteX1" fmla="*/ 15340 w 334514"/>
                <a:gd name="connsiteY1" fmla="*/ 284327 h 321155"/>
                <a:gd name="connsiteX2" fmla="*/ 15113 w 334514"/>
                <a:gd name="connsiteY2" fmla="*/ 281489 h 321155"/>
                <a:gd name="connsiteX3" fmla="*/ 15454 w 334514"/>
                <a:gd name="connsiteY3" fmla="*/ 278879 h 321155"/>
                <a:gd name="connsiteX4" fmla="*/ 16589 w 334514"/>
                <a:gd name="connsiteY4" fmla="*/ 275133 h 321155"/>
                <a:gd name="connsiteX5" fmla="*/ 18746 w 334514"/>
                <a:gd name="connsiteY5" fmla="*/ 272976 h 321155"/>
                <a:gd name="connsiteX6" fmla="*/ 19313 w 334514"/>
                <a:gd name="connsiteY6" fmla="*/ 270252 h 321155"/>
                <a:gd name="connsiteX7" fmla="*/ 19767 w 334514"/>
                <a:gd name="connsiteY7" fmla="*/ 267301 h 321155"/>
                <a:gd name="connsiteX8" fmla="*/ 20108 w 334514"/>
                <a:gd name="connsiteY8" fmla="*/ 264349 h 321155"/>
                <a:gd name="connsiteX9" fmla="*/ 21811 w 334514"/>
                <a:gd name="connsiteY9" fmla="*/ 261852 h 321155"/>
                <a:gd name="connsiteX10" fmla="*/ 24535 w 334514"/>
                <a:gd name="connsiteY10" fmla="*/ 261285 h 321155"/>
                <a:gd name="connsiteX11" fmla="*/ 26805 w 334514"/>
                <a:gd name="connsiteY11" fmla="*/ 261852 h 321155"/>
                <a:gd name="connsiteX12" fmla="*/ 28621 w 334514"/>
                <a:gd name="connsiteY12" fmla="*/ 260376 h 321155"/>
                <a:gd name="connsiteX13" fmla="*/ 30210 w 334514"/>
                <a:gd name="connsiteY13" fmla="*/ 257766 h 321155"/>
                <a:gd name="connsiteX14" fmla="*/ 34183 w 334514"/>
                <a:gd name="connsiteY14" fmla="*/ 255041 h 321155"/>
                <a:gd name="connsiteX15" fmla="*/ 39761 w 334514"/>
                <a:gd name="connsiteY15" fmla="*/ 252771 h 321155"/>
                <a:gd name="connsiteX16" fmla="*/ 43393 w 334514"/>
                <a:gd name="connsiteY16" fmla="*/ 253679 h 321155"/>
                <a:gd name="connsiteX17" fmla="*/ 47480 w 334514"/>
                <a:gd name="connsiteY17" fmla="*/ 253679 h 321155"/>
                <a:gd name="connsiteX18" fmla="*/ 48388 w 334514"/>
                <a:gd name="connsiteY18" fmla="*/ 251296 h 321155"/>
                <a:gd name="connsiteX19" fmla="*/ 49523 w 334514"/>
                <a:gd name="connsiteY19" fmla="*/ 248912 h 321155"/>
                <a:gd name="connsiteX20" fmla="*/ 49977 w 334514"/>
                <a:gd name="connsiteY20" fmla="*/ 246415 h 321155"/>
                <a:gd name="connsiteX21" fmla="*/ 50318 w 334514"/>
                <a:gd name="connsiteY21" fmla="*/ 243804 h 321155"/>
                <a:gd name="connsiteX22" fmla="*/ 51453 w 334514"/>
                <a:gd name="connsiteY22" fmla="*/ 241988 h 321155"/>
                <a:gd name="connsiteX23" fmla="*/ 50204 w 334514"/>
                <a:gd name="connsiteY23" fmla="*/ 240625 h 321155"/>
                <a:gd name="connsiteX24" fmla="*/ 47593 w 334514"/>
                <a:gd name="connsiteY24" fmla="*/ 240058 h 321155"/>
                <a:gd name="connsiteX25" fmla="*/ 40199 w 334514"/>
                <a:gd name="connsiteY25" fmla="*/ 240058 h 321155"/>
                <a:gd name="connsiteX26" fmla="*/ 39745 w 334514"/>
                <a:gd name="connsiteY26" fmla="*/ 237220 h 321155"/>
                <a:gd name="connsiteX27" fmla="*/ 40880 w 334514"/>
                <a:gd name="connsiteY27" fmla="*/ 233588 h 321155"/>
                <a:gd name="connsiteX28" fmla="*/ 40880 w 334514"/>
                <a:gd name="connsiteY28" fmla="*/ 230637 h 321155"/>
                <a:gd name="connsiteX29" fmla="*/ 39858 w 334514"/>
                <a:gd name="connsiteY29" fmla="*/ 227004 h 321155"/>
                <a:gd name="connsiteX30" fmla="*/ 39858 w 334514"/>
                <a:gd name="connsiteY30" fmla="*/ 218021 h 321155"/>
                <a:gd name="connsiteX31" fmla="*/ 38496 w 334514"/>
                <a:gd name="connsiteY31" fmla="*/ 217226 h 321155"/>
                <a:gd name="connsiteX32" fmla="*/ 35658 w 334514"/>
                <a:gd name="connsiteY32" fmla="*/ 217226 h 321155"/>
                <a:gd name="connsiteX33" fmla="*/ 34637 w 334514"/>
                <a:gd name="connsiteY33" fmla="*/ 215751 h 321155"/>
                <a:gd name="connsiteX34" fmla="*/ 32821 w 334514"/>
                <a:gd name="connsiteY34" fmla="*/ 213480 h 321155"/>
                <a:gd name="connsiteX35" fmla="*/ 29302 w 334514"/>
                <a:gd name="connsiteY35" fmla="*/ 211210 h 321155"/>
                <a:gd name="connsiteX36" fmla="*/ 26237 w 334514"/>
                <a:gd name="connsiteY36" fmla="*/ 211210 h 321155"/>
                <a:gd name="connsiteX37" fmla="*/ 23286 w 334514"/>
                <a:gd name="connsiteY37" fmla="*/ 210075 h 321155"/>
                <a:gd name="connsiteX38" fmla="*/ 21243 w 334514"/>
                <a:gd name="connsiteY38" fmla="*/ 207805 h 321155"/>
                <a:gd name="connsiteX39" fmla="*/ 17724 w 334514"/>
                <a:gd name="connsiteY39" fmla="*/ 205989 h 321155"/>
                <a:gd name="connsiteX40" fmla="*/ 16021 w 334514"/>
                <a:gd name="connsiteY40" fmla="*/ 202924 h 321155"/>
                <a:gd name="connsiteX41" fmla="*/ 14319 w 334514"/>
                <a:gd name="connsiteY41" fmla="*/ 199405 h 321155"/>
                <a:gd name="connsiteX42" fmla="*/ 12956 w 334514"/>
                <a:gd name="connsiteY42" fmla="*/ 197589 h 321155"/>
                <a:gd name="connsiteX43" fmla="*/ 11254 w 334514"/>
                <a:gd name="connsiteY43" fmla="*/ 195659 h 321155"/>
                <a:gd name="connsiteX44" fmla="*/ 10005 w 334514"/>
                <a:gd name="connsiteY44" fmla="*/ 194184 h 321155"/>
                <a:gd name="connsiteX45" fmla="*/ 9438 w 334514"/>
                <a:gd name="connsiteY45" fmla="*/ 191800 h 321155"/>
                <a:gd name="connsiteX46" fmla="*/ 8530 w 334514"/>
                <a:gd name="connsiteY46" fmla="*/ 189076 h 321155"/>
                <a:gd name="connsiteX47" fmla="*/ 6714 w 334514"/>
                <a:gd name="connsiteY47" fmla="*/ 187146 h 321155"/>
                <a:gd name="connsiteX48" fmla="*/ 4476 w 334514"/>
                <a:gd name="connsiteY48" fmla="*/ 185460 h 321155"/>
                <a:gd name="connsiteX49" fmla="*/ 2124 w 334514"/>
                <a:gd name="connsiteY49" fmla="*/ 182427 h 321155"/>
                <a:gd name="connsiteX50" fmla="*/ 0 w 334514"/>
                <a:gd name="connsiteY50" fmla="*/ 179752 h 321155"/>
                <a:gd name="connsiteX51" fmla="*/ 4086 w 334514"/>
                <a:gd name="connsiteY51" fmla="*/ 180984 h 321155"/>
                <a:gd name="connsiteX52" fmla="*/ 10378 w 334514"/>
                <a:gd name="connsiteY52" fmla="*/ 183027 h 321155"/>
                <a:gd name="connsiteX53" fmla="*/ 18340 w 334514"/>
                <a:gd name="connsiteY53" fmla="*/ 185606 h 321155"/>
                <a:gd name="connsiteX54" fmla="*/ 24713 w 334514"/>
                <a:gd name="connsiteY54" fmla="*/ 188038 h 321155"/>
                <a:gd name="connsiteX55" fmla="*/ 29253 w 334514"/>
                <a:gd name="connsiteY55" fmla="*/ 189319 h 321155"/>
                <a:gd name="connsiteX56" fmla="*/ 31913 w 334514"/>
                <a:gd name="connsiteY56" fmla="*/ 189919 h 321155"/>
                <a:gd name="connsiteX57" fmla="*/ 38123 w 334514"/>
                <a:gd name="connsiteY57" fmla="*/ 189465 h 321155"/>
                <a:gd name="connsiteX58" fmla="*/ 45015 w 334514"/>
                <a:gd name="connsiteY58" fmla="*/ 188557 h 321155"/>
                <a:gd name="connsiteX59" fmla="*/ 50853 w 334514"/>
                <a:gd name="connsiteY59" fmla="*/ 188703 h 321155"/>
                <a:gd name="connsiteX60" fmla="*/ 59107 w 334514"/>
                <a:gd name="connsiteY60" fmla="*/ 189238 h 321155"/>
                <a:gd name="connsiteX61" fmla="*/ 62739 w 334514"/>
                <a:gd name="connsiteY61" fmla="*/ 189384 h 321155"/>
                <a:gd name="connsiteX62" fmla="*/ 64944 w 334514"/>
                <a:gd name="connsiteY62" fmla="*/ 190292 h 321155"/>
                <a:gd name="connsiteX63" fmla="*/ 66306 w 334514"/>
                <a:gd name="connsiteY63" fmla="*/ 191119 h 321155"/>
                <a:gd name="connsiteX64" fmla="*/ 67523 w 334514"/>
                <a:gd name="connsiteY64" fmla="*/ 190130 h 321155"/>
                <a:gd name="connsiteX65" fmla="*/ 68658 w 334514"/>
                <a:gd name="connsiteY65" fmla="*/ 188687 h 321155"/>
                <a:gd name="connsiteX66" fmla="*/ 71463 w 334514"/>
                <a:gd name="connsiteY66" fmla="*/ 187097 h 321155"/>
                <a:gd name="connsiteX67" fmla="*/ 73814 w 334514"/>
                <a:gd name="connsiteY67" fmla="*/ 186416 h 321155"/>
                <a:gd name="connsiteX68" fmla="*/ 76993 w 334514"/>
                <a:gd name="connsiteY68" fmla="*/ 186043 h 321155"/>
                <a:gd name="connsiteX69" fmla="*/ 80171 w 334514"/>
                <a:gd name="connsiteY69" fmla="*/ 186497 h 321155"/>
                <a:gd name="connsiteX70" fmla="*/ 84257 w 334514"/>
                <a:gd name="connsiteY70" fmla="*/ 187033 h 321155"/>
                <a:gd name="connsiteX71" fmla="*/ 87598 w 334514"/>
                <a:gd name="connsiteY71" fmla="*/ 186951 h 321155"/>
                <a:gd name="connsiteX72" fmla="*/ 92138 w 334514"/>
                <a:gd name="connsiteY72" fmla="*/ 184908 h 321155"/>
                <a:gd name="connsiteX73" fmla="*/ 96905 w 334514"/>
                <a:gd name="connsiteY73" fmla="*/ 183692 h 321155"/>
                <a:gd name="connsiteX74" fmla="*/ 100765 w 334514"/>
                <a:gd name="connsiteY74" fmla="*/ 182638 h 321155"/>
                <a:gd name="connsiteX75" fmla="*/ 104624 w 334514"/>
                <a:gd name="connsiteY75" fmla="*/ 181957 h 321155"/>
                <a:gd name="connsiteX76" fmla="*/ 108338 w 334514"/>
                <a:gd name="connsiteY76" fmla="*/ 180287 h 321155"/>
                <a:gd name="connsiteX77" fmla="*/ 111370 w 334514"/>
                <a:gd name="connsiteY77" fmla="*/ 179152 h 321155"/>
                <a:gd name="connsiteX78" fmla="*/ 112732 w 334514"/>
                <a:gd name="connsiteY78" fmla="*/ 177789 h 321155"/>
                <a:gd name="connsiteX79" fmla="*/ 112959 w 334514"/>
                <a:gd name="connsiteY79" fmla="*/ 176509 h 321155"/>
                <a:gd name="connsiteX80" fmla="*/ 111970 w 334514"/>
                <a:gd name="connsiteY80" fmla="*/ 175519 h 321155"/>
                <a:gd name="connsiteX81" fmla="*/ 110754 w 334514"/>
                <a:gd name="connsiteY81" fmla="*/ 174919 h 321155"/>
                <a:gd name="connsiteX82" fmla="*/ 110608 w 334514"/>
                <a:gd name="connsiteY82" fmla="*/ 173930 h 321155"/>
                <a:gd name="connsiteX83" fmla="*/ 110981 w 334514"/>
                <a:gd name="connsiteY83" fmla="*/ 172114 h 321155"/>
                <a:gd name="connsiteX84" fmla="*/ 111889 w 334514"/>
                <a:gd name="connsiteY84" fmla="*/ 170979 h 321155"/>
                <a:gd name="connsiteX85" fmla="*/ 112424 w 334514"/>
                <a:gd name="connsiteY85" fmla="*/ 169244 h 321155"/>
                <a:gd name="connsiteX86" fmla="*/ 112651 w 334514"/>
                <a:gd name="connsiteY86" fmla="*/ 166357 h 321155"/>
                <a:gd name="connsiteX87" fmla="*/ 112278 w 334514"/>
                <a:gd name="connsiteY87" fmla="*/ 164460 h 321155"/>
                <a:gd name="connsiteX88" fmla="*/ 111516 w 334514"/>
                <a:gd name="connsiteY88" fmla="*/ 162709 h 321155"/>
                <a:gd name="connsiteX89" fmla="*/ 112051 w 334514"/>
                <a:gd name="connsiteY89" fmla="*/ 159985 h 321155"/>
                <a:gd name="connsiteX90" fmla="*/ 112813 w 334514"/>
                <a:gd name="connsiteY90" fmla="*/ 156044 h 321155"/>
                <a:gd name="connsiteX91" fmla="*/ 113721 w 334514"/>
                <a:gd name="connsiteY91" fmla="*/ 154763 h 321155"/>
                <a:gd name="connsiteX92" fmla="*/ 115926 w 334514"/>
                <a:gd name="connsiteY92" fmla="*/ 153709 h 321155"/>
                <a:gd name="connsiteX93" fmla="*/ 118197 w 334514"/>
                <a:gd name="connsiteY93" fmla="*/ 153028 h 321155"/>
                <a:gd name="connsiteX94" fmla="*/ 119786 w 334514"/>
                <a:gd name="connsiteY94" fmla="*/ 149850 h 321155"/>
                <a:gd name="connsiteX95" fmla="*/ 120159 w 334514"/>
                <a:gd name="connsiteY95" fmla="*/ 148569 h 321155"/>
                <a:gd name="connsiteX96" fmla="*/ 123272 w 334514"/>
                <a:gd name="connsiteY96" fmla="*/ 146590 h 321155"/>
                <a:gd name="connsiteX97" fmla="*/ 124488 w 334514"/>
                <a:gd name="connsiteY97" fmla="*/ 145828 h 321155"/>
                <a:gd name="connsiteX98" fmla="*/ 126467 w 334514"/>
                <a:gd name="connsiteY98" fmla="*/ 146201 h 321155"/>
                <a:gd name="connsiteX99" fmla="*/ 127683 w 334514"/>
                <a:gd name="connsiteY99" fmla="*/ 147028 h 321155"/>
                <a:gd name="connsiteX100" fmla="*/ 130569 w 334514"/>
                <a:gd name="connsiteY100" fmla="*/ 147174 h 321155"/>
                <a:gd name="connsiteX101" fmla="*/ 134056 w 334514"/>
                <a:gd name="connsiteY101" fmla="*/ 147093 h 321155"/>
                <a:gd name="connsiteX102" fmla="*/ 137996 w 334514"/>
                <a:gd name="connsiteY102" fmla="*/ 146185 h 321155"/>
                <a:gd name="connsiteX103" fmla="*/ 140575 w 334514"/>
                <a:gd name="connsiteY103" fmla="*/ 144823 h 321155"/>
                <a:gd name="connsiteX104" fmla="*/ 141564 w 334514"/>
                <a:gd name="connsiteY104" fmla="*/ 143769 h 321155"/>
                <a:gd name="connsiteX105" fmla="*/ 140283 w 334514"/>
                <a:gd name="connsiteY105" fmla="*/ 143234 h 321155"/>
                <a:gd name="connsiteX106" fmla="*/ 138693 w 334514"/>
                <a:gd name="connsiteY106" fmla="*/ 143234 h 321155"/>
                <a:gd name="connsiteX107" fmla="*/ 138613 w 334514"/>
                <a:gd name="connsiteY107" fmla="*/ 141726 h 321155"/>
                <a:gd name="connsiteX108" fmla="*/ 140056 w 334514"/>
                <a:gd name="connsiteY108" fmla="*/ 139909 h 321155"/>
                <a:gd name="connsiteX109" fmla="*/ 142942 w 334514"/>
                <a:gd name="connsiteY109" fmla="*/ 138774 h 321155"/>
                <a:gd name="connsiteX110" fmla="*/ 144450 w 334514"/>
                <a:gd name="connsiteY110" fmla="*/ 137785 h 321155"/>
                <a:gd name="connsiteX111" fmla="*/ 146947 w 334514"/>
                <a:gd name="connsiteY111" fmla="*/ 136877 h 321155"/>
                <a:gd name="connsiteX112" fmla="*/ 148228 w 334514"/>
                <a:gd name="connsiteY112" fmla="*/ 135434 h 321155"/>
                <a:gd name="connsiteX113" fmla="*/ 149364 w 334514"/>
                <a:gd name="connsiteY113" fmla="*/ 133537 h 321155"/>
                <a:gd name="connsiteX114" fmla="*/ 151342 w 334514"/>
                <a:gd name="connsiteY114" fmla="*/ 133391 h 321155"/>
                <a:gd name="connsiteX115" fmla="*/ 153774 w 334514"/>
                <a:gd name="connsiteY115" fmla="*/ 134834 h 321155"/>
                <a:gd name="connsiteX116" fmla="*/ 155752 w 334514"/>
                <a:gd name="connsiteY116" fmla="*/ 134915 h 321155"/>
                <a:gd name="connsiteX117" fmla="*/ 157504 w 334514"/>
                <a:gd name="connsiteY117" fmla="*/ 135142 h 321155"/>
                <a:gd name="connsiteX118" fmla="*/ 158185 w 334514"/>
                <a:gd name="connsiteY118" fmla="*/ 133780 h 321155"/>
                <a:gd name="connsiteX119" fmla="*/ 158331 w 334514"/>
                <a:gd name="connsiteY119" fmla="*/ 133018 h 321155"/>
                <a:gd name="connsiteX120" fmla="*/ 159385 w 334514"/>
                <a:gd name="connsiteY120" fmla="*/ 133164 h 321155"/>
                <a:gd name="connsiteX121" fmla="*/ 160974 w 334514"/>
                <a:gd name="connsiteY121" fmla="*/ 134072 h 321155"/>
                <a:gd name="connsiteX122" fmla="*/ 161509 w 334514"/>
                <a:gd name="connsiteY122" fmla="*/ 135580 h 321155"/>
                <a:gd name="connsiteX123" fmla="*/ 162563 w 334514"/>
                <a:gd name="connsiteY123" fmla="*/ 136942 h 321155"/>
                <a:gd name="connsiteX124" fmla="*/ 164379 w 334514"/>
                <a:gd name="connsiteY124" fmla="*/ 138158 h 321155"/>
                <a:gd name="connsiteX125" fmla="*/ 166115 w 334514"/>
                <a:gd name="connsiteY125" fmla="*/ 137931 h 321155"/>
                <a:gd name="connsiteX126" fmla="*/ 168093 w 334514"/>
                <a:gd name="connsiteY126" fmla="*/ 136877 h 321155"/>
                <a:gd name="connsiteX127" fmla="*/ 169455 w 334514"/>
                <a:gd name="connsiteY127" fmla="*/ 135288 h 321155"/>
                <a:gd name="connsiteX128" fmla="*/ 171498 w 334514"/>
                <a:gd name="connsiteY128" fmla="*/ 133083 h 321155"/>
                <a:gd name="connsiteX129" fmla="*/ 173087 w 334514"/>
                <a:gd name="connsiteY129" fmla="*/ 131412 h 321155"/>
                <a:gd name="connsiteX130" fmla="*/ 173995 w 334514"/>
                <a:gd name="connsiteY130" fmla="*/ 130731 h 321155"/>
                <a:gd name="connsiteX131" fmla="*/ 173541 w 334514"/>
                <a:gd name="connsiteY131" fmla="*/ 126337 h 321155"/>
                <a:gd name="connsiteX132" fmla="*/ 173687 w 334514"/>
                <a:gd name="connsiteY132" fmla="*/ 122397 h 321155"/>
                <a:gd name="connsiteX133" fmla="*/ 172552 w 334514"/>
                <a:gd name="connsiteY133" fmla="*/ 119899 h 321155"/>
                <a:gd name="connsiteX134" fmla="*/ 173379 w 334514"/>
                <a:gd name="connsiteY134" fmla="*/ 116948 h 321155"/>
                <a:gd name="connsiteX135" fmla="*/ 174287 w 334514"/>
                <a:gd name="connsiteY135" fmla="*/ 115359 h 321155"/>
                <a:gd name="connsiteX136" fmla="*/ 174887 w 334514"/>
                <a:gd name="connsiteY136" fmla="*/ 114451 h 321155"/>
                <a:gd name="connsiteX137" fmla="*/ 176249 w 334514"/>
                <a:gd name="connsiteY137" fmla="*/ 113689 h 321155"/>
                <a:gd name="connsiteX138" fmla="*/ 176930 w 334514"/>
                <a:gd name="connsiteY138" fmla="*/ 112408 h 321155"/>
                <a:gd name="connsiteX139" fmla="*/ 175341 w 334514"/>
                <a:gd name="connsiteY139" fmla="*/ 109683 h 321155"/>
                <a:gd name="connsiteX140" fmla="*/ 177546 w 334514"/>
                <a:gd name="connsiteY140" fmla="*/ 108321 h 321155"/>
                <a:gd name="connsiteX141" fmla="*/ 178536 w 334514"/>
                <a:gd name="connsiteY141" fmla="*/ 106116 h 321155"/>
                <a:gd name="connsiteX142" fmla="*/ 178000 w 334514"/>
                <a:gd name="connsiteY142" fmla="*/ 104365 h 321155"/>
                <a:gd name="connsiteX143" fmla="*/ 179282 w 334514"/>
                <a:gd name="connsiteY143" fmla="*/ 102240 h 321155"/>
                <a:gd name="connsiteX144" fmla="*/ 181633 w 334514"/>
                <a:gd name="connsiteY144" fmla="*/ 101413 h 321155"/>
                <a:gd name="connsiteX145" fmla="*/ 184892 w 334514"/>
                <a:gd name="connsiteY145" fmla="*/ 101721 h 321155"/>
                <a:gd name="connsiteX146" fmla="*/ 187098 w 334514"/>
                <a:gd name="connsiteY146" fmla="*/ 101349 h 321155"/>
                <a:gd name="connsiteX147" fmla="*/ 189303 w 334514"/>
                <a:gd name="connsiteY147" fmla="*/ 99840 h 321155"/>
                <a:gd name="connsiteX148" fmla="*/ 191654 w 334514"/>
                <a:gd name="connsiteY148" fmla="*/ 98332 h 321155"/>
                <a:gd name="connsiteX149" fmla="*/ 194006 w 334514"/>
                <a:gd name="connsiteY149" fmla="*/ 96824 h 321155"/>
                <a:gd name="connsiteX150" fmla="*/ 194605 w 334514"/>
                <a:gd name="connsiteY150" fmla="*/ 95770 h 321155"/>
                <a:gd name="connsiteX151" fmla="*/ 193843 w 334514"/>
                <a:gd name="connsiteY151" fmla="*/ 93954 h 321155"/>
                <a:gd name="connsiteX152" fmla="*/ 192481 w 334514"/>
                <a:gd name="connsiteY152" fmla="*/ 92511 h 321155"/>
                <a:gd name="connsiteX153" fmla="*/ 191881 w 334514"/>
                <a:gd name="connsiteY153" fmla="*/ 91376 h 321155"/>
                <a:gd name="connsiteX154" fmla="*/ 191800 w 334514"/>
                <a:gd name="connsiteY154" fmla="*/ 89170 h 321155"/>
                <a:gd name="connsiteX155" fmla="*/ 191119 w 334514"/>
                <a:gd name="connsiteY155" fmla="*/ 87046 h 321155"/>
                <a:gd name="connsiteX156" fmla="*/ 189449 w 334514"/>
                <a:gd name="connsiteY156" fmla="*/ 85911 h 321155"/>
                <a:gd name="connsiteX157" fmla="*/ 187860 w 334514"/>
                <a:gd name="connsiteY157" fmla="*/ 84630 h 321155"/>
                <a:gd name="connsiteX158" fmla="*/ 186189 w 334514"/>
                <a:gd name="connsiteY158" fmla="*/ 82506 h 321155"/>
                <a:gd name="connsiteX159" fmla="*/ 185281 w 334514"/>
                <a:gd name="connsiteY159" fmla="*/ 80608 h 321155"/>
                <a:gd name="connsiteX160" fmla="*/ 185735 w 334514"/>
                <a:gd name="connsiteY160" fmla="*/ 79327 h 321155"/>
                <a:gd name="connsiteX161" fmla="*/ 186562 w 334514"/>
                <a:gd name="connsiteY161" fmla="*/ 78792 h 321155"/>
                <a:gd name="connsiteX162" fmla="*/ 189903 w 334514"/>
                <a:gd name="connsiteY162" fmla="*/ 78938 h 321155"/>
                <a:gd name="connsiteX163" fmla="*/ 192854 w 334514"/>
                <a:gd name="connsiteY163" fmla="*/ 78938 h 321155"/>
                <a:gd name="connsiteX164" fmla="*/ 195578 w 334514"/>
                <a:gd name="connsiteY164" fmla="*/ 79927 h 321155"/>
                <a:gd name="connsiteX165" fmla="*/ 197930 w 334514"/>
                <a:gd name="connsiteY165" fmla="*/ 80608 h 321155"/>
                <a:gd name="connsiteX166" fmla="*/ 201724 w 334514"/>
                <a:gd name="connsiteY166" fmla="*/ 80689 h 321155"/>
                <a:gd name="connsiteX167" fmla="*/ 205438 w 334514"/>
                <a:gd name="connsiteY167" fmla="*/ 80236 h 321155"/>
                <a:gd name="connsiteX168" fmla="*/ 208616 w 334514"/>
                <a:gd name="connsiteY168" fmla="*/ 79019 h 321155"/>
                <a:gd name="connsiteX169" fmla="*/ 211421 w 334514"/>
                <a:gd name="connsiteY169" fmla="*/ 76976 h 321155"/>
                <a:gd name="connsiteX170" fmla="*/ 211957 w 334514"/>
                <a:gd name="connsiteY170" fmla="*/ 74771 h 321155"/>
                <a:gd name="connsiteX171" fmla="*/ 211648 w 334514"/>
                <a:gd name="connsiteY171" fmla="*/ 72111 h 321155"/>
                <a:gd name="connsiteX172" fmla="*/ 210432 w 334514"/>
                <a:gd name="connsiteY172" fmla="*/ 70214 h 321155"/>
                <a:gd name="connsiteX173" fmla="*/ 209070 w 334514"/>
                <a:gd name="connsiteY173" fmla="*/ 68236 h 321155"/>
                <a:gd name="connsiteX174" fmla="*/ 208843 w 334514"/>
                <a:gd name="connsiteY174" fmla="*/ 66728 h 321155"/>
                <a:gd name="connsiteX175" fmla="*/ 209832 w 334514"/>
                <a:gd name="connsiteY175" fmla="*/ 64993 h 321155"/>
                <a:gd name="connsiteX176" fmla="*/ 211421 w 334514"/>
                <a:gd name="connsiteY176" fmla="*/ 62868 h 321155"/>
                <a:gd name="connsiteX177" fmla="*/ 214762 w 334514"/>
                <a:gd name="connsiteY177" fmla="*/ 58782 h 321155"/>
                <a:gd name="connsiteX178" fmla="*/ 218329 w 334514"/>
                <a:gd name="connsiteY178" fmla="*/ 55750 h 321155"/>
                <a:gd name="connsiteX179" fmla="*/ 219545 w 334514"/>
                <a:gd name="connsiteY179" fmla="*/ 53933 h 321155"/>
                <a:gd name="connsiteX180" fmla="*/ 219999 w 334514"/>
                <a:gd name="connsiteY180" fmla="*/ 52263 h 321155"/>
                <a:gd name="connsiteX181" fmla="*/ 221734 w 334514"/>
                <a:gd name="connsiteY181" fmla="*/ 50820 h 321155"/>
                <a:gd name="connsiteX182" fmla="*/ 222270 w 334514"/>
                <a:gd name="connsiteY182" fmla="*/ 49004 h 321155"/>
                <a:gd name="connsiteX183" fmla="*/ 221670 w 334514"/>
                <a:gd name="connsiteY183" fmla="*/ 47642 h 321155"/>
                <a:gd name="connsiteX184" fmla="*/ 221070 w 334514"/>
                <a:gd name="connsiteY184" fmla="*/ 46507 h 321155"/>
                <a:gd name="connsiteX185" fmla="*/ 221070 w 334514"/>
                <a:gd name="connsiteY185" fmla="*/ 44836 h 321155"/>
                <a:gd name="connsiteX186" fmla="*/ 221897 w 334514"/>
                <a:gd name="connsiteY186" fmla="*/ 43474 h 321155"/>
                <a:gd name="connsiteX187" fmla="*/ 222043 w 334514"/>
                <a:gd name="connsiteY187" fmla="*/ 41966 h 321155"/>
                <a:gd name="connsiteX188" fmla="*/ 220226 w 334514"/>
                <a:gd name="connsiteY188" fmla="*/ 39842 h 321155"/>
                <a:gd name="connsiteX189" fmla="*/ 217794 w 334514"/>
                <a:gd name="connsiteY189" fmla="*/ 37945 h 321155"/>
                <a:gd name="connsiteX190" fmla="*/ 218848 w 334514"/>
                <a:gd name="connsiteY190" fmla="*/ 36956 h 321155"/>
                <a:gd name="connsiteX191" fmla="*/ 220064 w 334514"/>
                <a:gd name="connsiteY191" fmla="*/ 35902 h 321155"/>
                <a:gd name="connsiteX192" fmla="*/ 219529 w 334514"/>
                <a:gd name="connsiteY192" fmla="*/ 33469 h 321155"/>
                <a:gd name="connsiteX193" fmla="*/ 218394 w 334514"/>
                <a:gd name="connsiteY193" fmla="*/ 30745 h 321155"/>
                <a:gd name="connsiteX194" fmla="*/ 216189 w 334514"/>
                <a:gd name="connsiteY194" fmla="*/ 28848 h 321155"/>
                <a:gd name="connsiteX195" fmla="*/ 215135 w 334514"/>
                <a:gd name="connsiteY195" fmla="*/ 27340 h 321155"/>
                <a:gd name="connsiteX196" fmla="*/ 214453 w 334514"/>
                <a:gd name="connsiteY196" fmla="*/ 26124 h 321155"/>
                <a:gd name="connsiteX197" fmla="*/ 215816 w 334514"/>
                <a:gd name="connsiteY197" fmla="*/ 24080 h 321155"/>
                <a:gd name="connsiteX198" fmla="*/ 218475 w 334514"/>
                <a:gd name="connsiteY198" fmla="*/ 21502 h 321155"/>
                <a:gd name="connsiteX199" fmla="*/ 220454 w 334514"/>
                <a:gd name="connsiteY199" fmla="*/ 20448 h 321155"/>
                <a:gd name="connsiteX200" fmla="*/ 221281 w 334514"/>
                <a:gd name="connsiteY200" fmla="*/ 18859 h 321155"/>
                <a:gd name="connsiteX201" fmla="*/ 221961 w 334514"/>
                <a:gd name="connsiteY201" fmla="*/ 15600 h 321155"/>
                <a:gd name="connsiteX202" fmla="*/ 223243 w 334514"/>
                <a:gd name="connsiteY202" fmla="*/ 16427 h 321155"/>
                <a:gd name="connsiteX203" fmla="*/ 225367 w 334514"/>
                <a:gd name="connsiteY203" fmla="*/ 17935 h 321155"/>
                <a:gd name="connsiteX204" fmla="*/ 226421 w 334514"/>
                <a:gd name="connsiteY204" fmla="*/ 17789 h 321155"/>
                <a:gd name="connsiteX205" fmla="*/ 227102 w 334514"/>
                <a:gd name="connsiteY205" fmla="*/ 16053 h 321155"/>
                <a:gd name="connsiteX206" fmla="*/ 227637 w 334514"/>
                <a:gd name="connsiteY206" fmla="*/ 13929 h 321155"/>
                <a:gd name="connsiteX207" fmla="*/ 231123 w 334514"/>
                <a:gd name="connsiteY207" fmla="*/ 11578 h 321155"/>
                <a:gd name="connsiteX208" fmla="*/ 233929 w 334514"/>
                <a:gd name="connsiteY208" fmla="*/ 9535 h 321155"/>
                <a:gd name="connsiteX209" fmla="*/ 234918 w 334514"/>
                <a:gd name="connsiteY209" fmla="*/ 8092 h 321155"/>
                <a:gd name="connsiteX210" fmla="*/ 236734 w 334514"/>
                <a:gd name="connsiteY210" fmla="*/ 7183 h 321155"/>
                <a:gd name="connsiteX211" fmla="*/ 238550 w 334514"/>
                <a:gd name="connsiteY211" fmla="*/ 6956 h 321155"/>
                <a:gd name="connsiteX212" fmla="*/ 240983 w 334514"/>
                <a:gd name="connsiteY212" fmla="*/ 6194 h 321155"/>
                <a:gd name="connsiteX213" fmla="*/ 243642 w 334514"/>
                <a:gd name="connsiteY213" fmla="*/ 5886 h 321155"/>
                <a:gd name="connsiteX214" fmla="*/ 245312 w 334514"/>
                <a:gd name="connsiteY214" fmla="*/ 5578 h 321155"/>
                <a:gd name="connsiteX215" fmla="*/ 251685 w 334514"/>
                <a:gd name="connsiteY215" fmla="*/ 5205 h 321155"/>
                <a:gd name="connsiteX216" fmla="*/ 255252 w 334514"/>
                <a:gd name="connsiteY216" fmla="*/ 4832 h 321155"/>
                <a:gd name="connsiteX217" fmla="*/ 259339 w 334514"/>
                <a:gd name="connsiteY217" fmla="*/ 4686 h 321155"/>
                <a:gd name="connsiteX218" fmla="*/ 262144 w 334514"/>
                <a:gd name="connsiteY218" fmla="*/ 4540 h 321155"/>
                <a:gd name="connsiteX219" fmla="*/ 264269 w 334514"/>
                <a:gd name="connsiteY219" fmla="*/ 4005 h 321155"/>
                <a:gd name="connsiteX220" fmla="*/ 265485 w 334514"/>
                <a:gd name="connsiteY220" fmla="*/ 3632 h 321155"/>
                <a:gd name="connsiteX221" fmla="*/ 266847 w 334514"/>
                <a:gd name="connsiteY221" fmla="*/ 4167 h 321155"/>
                <a:gd name="connsiteX222" fmla="*/ 268825 w 334514"/>
                <a:gd name="connsiteY222" fmla="*/ 4929 h 321155"/>
                <a:gd name="connsiteX223" fmla="*/ 269879 w 334514"/>
                <a:gd name="connsiteY223" fmla="*/ 5529 h 321155"/>
                <a:gd name="connsiteX224" fmla="*/ 272911 w 334514"/>
                <a:gd name="connsiteY224" fmla="*/ 5838 h 321155"/>
                <a:gd name="connsiteX225" fmla="*/ 276090 w 334514"/>
                <a:gd name="connsiteY225" fmla="*/ 4249 h 321155"/>
                <a:gd name="connsiteX226" fmla="*/ 277987 w 334514"/>
                <a:gd name="connsiteY226" fmla="*/ 2740 h 321155"/>
                <a:gd name="connsiteX227" fmla="*/ 279430 w 334514"/>
                <a:gd name="connsiteY227" fmla="*/ 1524 h 321155"/>
                <a:gd name="connsiteX228" fmla="*/ 280030 w 334514"/>
                <a:gd name="connsiteY228" fmla="*/ 1751 h 321155"/>
                <a:gd name="connsiteX229" fmla="*/ 280338 w 334514"/>
                <a:gd name="connsiteY229" fmla="*/ 2351 h 321155"/>
                <a:gd name="connsiteX230" fmla="*/ 281165 w 334514"/>
                <a:gd name="connsiteY230" fmla="*/ 2805 h 321155"/>
                <a:gd name="connsiteX231" fmla="*/ 282608 w 334514"/>
                <a:gd name="connsiteY231" fmla="*/ 1589 h 321155"/>
                <a:gd name="connsiteX232" fmla="*/ 282528 w 334514"/>
                <a:gd name="connsiteY232" fmla="*/ 681 h 321155"/>
                <a:gd name="connsiteX233" fmla="*/ 283516 w 334514"/>
                <a:gd name="connsiteY233" fmla="*/ 81 h 321155"/>
                <a:gd name="connsiteX234" fmla="*/ 284651 w 334514"/>
                <a:gd name="connsiteY234" fmla="*/ 0 h 321155"/>
                <a:gd name="connsiteX235" fmla="*/ 285608 w 334514"/>
                <a:gd name="connsiteY235" fmla="*/ 32 h 321155"/>
                <a:gd name="connsiteX236" fmla="*/ 286808 w 334514"/>
                <a:gd name="connsiteY236" fmla="*/ 665 h 321155"/>
                <a:gd name="connsiteX237" fmla="*/ 288544 w 334514"/>
                <a:gd name="connsiteY237" fmla="*/ 2027 h 321155"/>
                <a:gd name="connsiteX238" fmla="*/ 289987 w 334514"/>
                <a:gd name="connsiteY238" fmla="*/ 2854 h 321155"/>
                <a:gd name="connsiteX239" fmla="*/ 292030 w 334514"/>
                <a:gd name="connsiteY239" fmla="*/ 1719 h 321155"/>
                <a:gd name="connsiteX240" fmla="*/ 293311 w 334514"/>
                <a:gd name="connsiteY240" fmla="*/ 1411 h 321155"/>
                <a:gd name="connsiteX241" fmla="*/ 294527 w 334514"/>
                <a:gd name="connsiteY241" fmla="*/ 1784 h 321155"/>
                <a:gd name="connsiteX242" fmla="*/ 296262 w 334514"/>
                <a:gd name="connsiteY242" fmla="*/ 2465 h 321155"/>
                <a:gd name="connsiteX243" fmla="*/ 298240 w 334514"/>
                <a:gd name="connsiteY243" fmla="*/ 2838 h 321155"/>
                <a:gd name="connsiteX244" fmla="*/ 299602 w 334514"/>
                <a:gd name="connsiteY244" fmla="*/ 4573 h 321155"/>
                <a:gd name="connsiteX245" fmla="*/ 300284 w 334514"/>
                <a:gd name="connsiteY245" fmla="*/ 6162 h 321155"/>
                <a:gd name="connsiteX246" fmla="*/ 300592 w 334514"/>
                <a:gd name="connsiteY246" fmla="*/ 7524 h 321155"/>
                <a:gd name="connsiteX247" fmla="*/ 301808 w 334514"/>
                <a:gd name="connsiteY247" fmla="*/ 9259 h 321155"/>
                <a:gd name="connsiteX248" fmla="*/ 303478 w 334514"/>
                <a:gd name="connsiteY248" fmla="*/ 10702 h 321155"/>
                <a:gd name="connsiteX249" fmla="*/ 304694 w 334514"/>
                <a:gd name="connsiteY249" fmla="*/ 11756 h 321155"/>
                <a:gd name="connsiteX250" fmla="*/ 306283 w 334514"/>
                <a:gd name="connsiteY250" fmla="*/ 13346 h 321155"/>
                <a:gd name="connsiteX251" fmla="*/ 305975 w 334514"/>
                <a:gd name="connsiteY251" fmla="*/ 15924 h 321155"/>
                <a:gd name="connsiteX252" fmla="*/ 305748 w 334514"/>
                <a:gd name="connsiteY252" fmla="*/ 18648 h 321155"/>
                <a:gd name="connsiteX253" fmla="*/ 306283 w 334514"/>
                <a:gd name="connsiteY253" fmla="*/ 22443 h 321155"/>
                <a:gd name="connsiteX254" fmla="*/ 307726 w 334514"/>
                <a:gd name="connsiteY254" fmla="*/ 26075 h 321155"/>
                <a:gd name="connsiteX255" fmla="*/ 307500 w 334514"/>
                <a:gd name="connsiteY255" fmla="*/ 28118 h 321155"/>
                <a:gd name="connsiteX256" fmla="*/ 308408 w 334514"/>
                <a:gd name="connsiteY256" fmla="*/ 29480 h 321155"/>
                <a:gd name="connsiteX257" fmla="*/ 309997 w 334514"/>
                <a:gd name="connsiteY257" fmla="*/ 30696 h 321155"/>
                <a:gd name="connsiteX258" fmla="*/ 310986 w 334514"/>
                <a:gd name="connsiteY258" fmla="*/ 31750 h 321155"/>
                <a:gd name="connsiteX259" fmla="*/ 311359 w 334514"/>
                <a:gd name="connsiteY259" fmla="*/ 32885 h 321155"/>
                <a:gd name="connsiteX260" fmla="*/ 311667 w 334514"/>
                <a:gd name="connsiteY260" fmla="*/ 35837 h 321155"/>
                <a:gd name="connsiteX261" fmla="*/ 312721 w 334514"/>
                <a:gd name="connsiteY261" fmla="*/ 36599 h 321155"/>
                <a:gd name="connsiteX262" fmla="*/ 314002 w 334514"/>
                <a:gd name="connsiteY262" fmla="*/ 36226 h 321155"/>
                <a:gd name="connsiteX263" fmla="*/ 314002 w 334514"/>
                <a:gd name="connsiteY263" fmla="*/ 33794 h 321155"/>
                <a:gd name="connsiteX264" fmla="*/ 315283 w 334514"/>
                <a:gd name="connsiteY264" fmla="*/ 32204 h 321155"/>
                <a:gd name="connsiteX265" fmla="*/ 319370 w 334514"/>
                <a:gd name="connsiteY265" fmla="*/ 31977 h 321155"/>
                <a:gd name="connsiteX266" fmla="*/ 323002 w 334514"/>
                <a:gd name="connsiteY266" fmla="*/ 31832 h 321155"/>
                <a:gd name="connsiteX267" fmla="*/ 324980 w 334514"/>
                <a:gd name="connsiteY267" fmla="*/ 33956 h 321155"/>
                <a:gd name="connsiteX268" fmla="*/ 326569 w 334514"/>
                <a:gd name="connsiteY268" fmla="*/ 35010 h 321155"/>
                <a:gd name="connsiteX269" fmla="*/ 327786 w 334514"/>
                <a:gd name="connsiteY269" fmla="*/ 36599 h 321155"/>
                <a:gd name="connsiteX270" fmla="*/ 329148 w 334514"/>
                <a:gd name="connsiteY270" fmla="*/ 39777 h 321155"/>
                <a:gd name="connsiteX271" fmla="*/ 329375 w 334514"/>
                <a:gd name="connsiteY271" fmla="*/ 41756 h 321155"/>
                <a:gd name="connsiteX272" fmla="*/ 330283 w 334514"/>
                <a:gd name="connsiteY272" fmla="*/ 43118 h 321155"/>
                <a:gd name="connsiteX273" fmla="*/ 332180 w 334514"/>
                <a:gd name="connsiteY273" fmla="*/ 43945 h 321155"/>
                <a:gd name="connsiteX274" fmla="*/ 333396 w 334514"/>
                <a:gd name="connsiteY274" fmla="*/ 45226 h 321155"/>
                <a:gd name="connsiteX275" fmla="*/ 332828 w 334514"/>
                <a:gd name="connsiteY275" fmla="*/ 45550 h 321155"/>
                <a:gd name="connsiteX276" fmla="*/ 332488 w 334514"/>
                <a:gd name="connsiteY276" fmla="*/ 46766 h 321155"/>
                <a:gd name="connsiteX277" fmla="*/ 332569 w 334514"/>
                <a:gd name="connsiteY277" fmla="*/ 47707 h 321155"/>
                <a:gd name="connsiteX278" fmla="*/ 333412 w 334514"/>
                <a:gd name="connsiteY278" fmla="*/ 48501 h 321155"/>
                <a:gd name="connsiteX279" fmla="*/ 334174 w 334514"/>
                <a:gd name="connsiteY279" fmla="*/ 49101 h 321155"/>
                <a:gd name="connsiteX280" fmla="*/ 334515 w 334514"/>
                <a:gd name="connsiteY280" fmla="*/ 50123 h 321155"/>
                <a:gd name="connsiteX281" fmla="*/ 333980 w 334514"/>
                <a:gd name="connsiteY281" fmla="*/ 51744 h 321155"/>
                <a:gd name="connsiteX282" fmla="*/ 333039 w 334514"/>
                <a:gd name="connsiteY282" fmla="*/ 53025 h 321155"/>
                <a:gd name="connsiteX283" fmla="*/ 332553 w 334514"/>
                <a:gd name="connsiteY283" fmla="*/ 54388 h 321155"/>
                <a:gd name="connsiteX284" fmla="*/ 332472 w 334514"/>
                <a:gd name="connsiteY284" fmla="*/ 56171 h 321155"/>
                <a:gd name="connsiteX285" fmla="*/ 331986 w 334514"/>
                <a:gd name="connsiteY285" fmla="*/ 57987 h 321155"/>
                <a:gd name="connsiteX286" fmla="*/ 331872 w 334514"/>
                <a:gd name="connsiteY286" fmla="*/ 59009 h 321155"/>
                <a:gd name="connsiteX287" fmla="*/ 332018 w 334514"/>
                <a:gd name="connsiteY287" fmla="*/ 60566 h 321155"/>
                <a:gd name="connsiteX288" fmla="*/ 331872 w 334514"/>
                <a:gd name="connsiteY288" fmla="*/ 61360 h 321155"/>
                <a:gd name="connsiteX289" fmla="*/ 330656 w 334514"/>
                <a:gd name="connsiteY289" fmla="*/ 62009 h 321155"/>
                <a:gd name="connsiteX290" fmla="*/ 329148 w 334514"/>
                <a:gd name="connsiteY290" fmla="*/ 61977 h 321155"/>
                <a:gd name="connsiteX291" fmla="*/ 327558 w 334514"/>
                <a:gd name="connsiteY291" fmla="*/ 60647 h 321155"/>
                <a:gd name="connsiteX292" fmla="*/ 326050 w 334514"/>
                <a:gd name="connsiteY292" fmla="*/ 59593 h 321155"/>
                <a:gd name="connsiteX293" fmla="*/ 323845 w 334514"/>
                <a:gd name="connsiteY293" fmla="*/ 59333 h 321155"/>
                <a:gd name="connsiteX294" fmla="*/ 322029 w 334514"/>
                <a:gd name="connsiteY294" fmla="*/ 59479 h 321155"/>
                <a:gd name="connsiteX295" fmla="*/ 320164 w 334514"/>
                <a:gd name="connsiteY295" fmla="*/ 59852 h 321155"/>
                <a:gd name="connsiteX296" fmla="*/ 318429 w 334514"/>
                <a:gd name="connsiteY296" fmla="*/ 61295 h 321155"/>
                <a:gd name="connsiteX297" fmla="*/ 317148 w 334514"/>
                <a:gd name="connsiteY297" fmla="*/ 62090 h 321155"/>
                <a:gd name="connsiteX298" fmla="*/ 316435 w 334514"/>
                <a:gd name="connsiteY298" fmla="*/ 62544 h 321155"/>
                <a:gd name="connsiteX299" fmla="*/ 314229 w 334514"/>
                <a:gd name="connsiteY299" fmla="*/ 62917 h 321155"/>
                <a:gd name="connsiteX300" fmla="*/ 312251 w 334514"/>
                <a:gd name="connsiteY300" fmla="*/ 62885 h 321155"/>
                <a:gd name="connsiteX301" fmla="*/ 310629 w 334514"/>
                <a:gd name="connsiteY301" fmla="*/ 63712 h 321155"/>
                <a:gd name="connsiteX302" fmla="*/ 308846 w 334514"/>
                <a:gd name="connsiteY302" fmla="*/ 65106 h 321155"/>
                <a:gd name="connsiteX303" fmla="*/ 307175 w 334514"/>
                <a:gd name="connsiteY303" fmla="*/ 65641 h 321155"/>
                <a:gd name="connsiteX304" fmla="*/ 304597 w 334514"/>
                <a:gd name="connsiteY304" fmla="*/ 65755 h 321155"/>
                <a:gd name="connsiteX305" fmla="*/ 302505 w 334514"/>
                <a:gd name="connsiteY305" fmla="*/ 65560 h 321155"/>
                <a:gd name="connsiteX306" fmla="*/ 300154 w 334514"/>
                <a:gd name="connsiteY306" fmla="*/ 64539 h 321155"/>
                <a:gd name="connsiteX307" fmla="*/ 297089 w 334514"/>
                <a:gd name="connsiteY307" fmla="*/ 63031 h 321155"/>
                <a:gd name="connsiteX308" fmla="*/ 294705 w 334514"/>
                <a:gd name="connsiteY308" fmla="*/ 62350 h 321155"/>
                <a:gd name="connsiteX309" fmla="*/ 292322 w 334514"/>
                <a:gd name="connsiteY309" fmla="*/ 62155 h 321155"/>
                <a:gd name="connsiteX310" fmla="*/ 289857 w 334514"/>
                <a:gd name="connsiteY310" fmla="*/ 61928 h 321155"/>
                <a:gd name="connsiteX311" fmla="*/ 287505 w 334514"/>
                <a:gd name="connsiteY311" fmla="*/ 61474 h 321155"/>
                <a:gd name="connsiteX312" fmla="*/ 285235 w 334514"/>
                <a:gd name="connsiteY312" fmla="*/ 60598 h 321155"/>
                <a:gd name="connsiteX313" fmla="*/ 283370 w 334514"/>
                <a:gd name="connsiteY313" fmla="*/ 59950 h 321155"/>
                <a:gd name="connsiteX314" fmla="*/ 279316 w 334514"/>
                <a:gd name="connsiteY314" fmla="*/ 59382 h 321155"/>
                <a:gd name="connsiteX315" fmla="*/ 277922 w 334514"/>
                <a:gd name="connsiteY315" fmla="*/ 59009 h 321155"/>
                <a:gd name="connsiteX316" fmla="*/ 275911 w 334514"/>
                <a:gd name="connsiteY316" fmla="*/ 58896 h 321155"/>
                <a:gd name="connsiteX317" fmla="*/ 273300 w 334514"/>
                <a:gd name="connsiteY317" fmla="*/ 59544 h 321155"/>
                <a:gd name="connsiteX318" fmla="*/ 273219 w 334514"/>
                <a:gd name="connsiteY318" fmla="*/ 60679 h 321155"/>
                <a:gd name="connsiteX319" fmla="*/ 273106 w 334514"/>
                <a:gd name="connsiteY319" fmla="*/ 61555 h 321155"/>
                <a:gd name="connsiteX320" fmla="*/ 272052 w 334514"/>
                <a:gd name="connsiteY320" fmla="*/ 61814 h 321155"/>
                <a:gd name="connsiteX321" fmla="*/ 270301 w 334514"/>
                <a:gd name="connsiteY321" fmla="*/ 61814 h 321155"/>
                <a:gd name="connsiteX322" fmla="*/ 269279 w 334514"/>
                <a:gd name="connsiteY322" fmla="*/ 62690 h 321155"/>
                <a:gd name="connsiteX323" fmla="*/ 268598 w 334514"/>
                <a:gd name="connsiteY323" fmla="*/ 64020 h 321155"/>
                <a:gd name="connsiteX324" fmla="*/ 267998 w 334514"/>
                <a:gd name="connsiteY324" fmla="*/ 65041 h 321155"/>
                <a:gd name="connsiteX325" fmla="*/ 266020 w 334514"/>
                <a:gd name="connsiteY325" fmla="*/ 68187 h 321155"/>
                <a:gd name="connsiteX326" fmla="*/ 266328 w 334514"/>
                <a:gd name="connsiteY326" fmla="*/ 69128 h 321155"/>
                <a:gd name="connsiteX327" fmla="*/ 267722 w 334514"/>
                <a:gd name="connsiteY327" fmla="*/ 69955 h 321155"/>
                <a:gd name="connsiteX328" fmla="*/ 268939 w 334514"/>
                <a:gd name="connsiteY328" fmla="*/ 70976 h 321155"/>
                <a:gd name="connsiteX329" fmla="*/ 269928 w 334514"/>
                <a:gd name="connsiteY329" fmla="*/ 71884 h 321155"/>
                <a:gd name="connsiteX330" fmla="*/ 270009 w 334514"/>
                <a:gd name="connsiteY330" fmla="*/ 72987 h 321155"/>
                <a:gd name="connsiteX331" fmla="*/ 269928 w 334514"/>
                <a:gd name="connsiteY331" fmla="*/ 74382 h 321155"/>
                <a:gd name="connsiteX332" fmla="*/ 269360 w 334514"/>
                <a:gd name="connsiteY332" fmla="*/ 75436 h 321155"/>
                <a:gd name="connsiteX333" fmla="*/ 269214 w 334514"/>
                <a:gd name="connsiteY333" fmla="*/ 76230 h 321155"/>
                <a:gd name="connsiteX334" fmla="*/ 269555 w 334514"/>
                <a:gd name="connsiteY334" fmla="*/ 77511 h 321155"/>
                <a:gd name="connsiteX335" fmla="*/ 270544 w 334514"/>
                <a:gd name="connsiteY335" fmla="*/ 78225 h 321155"/>
                <a:gd name="connsiteX336" fmla="*/ 273236 w 334514"/>
                <a:gd name="connsiteY336" fmla="*/ 78419 h 321155"/>
                <a:gd name="connsiteX337" fmla="*/ 274630 w 334514"/>
                <a:gd name="connsiteY337" fmla="*/ 78387 h 321155"/>
                <a:gd name="connsiteX338" fmla="*/ 276301 w 334514"/>
                <a:gd name="connsiteY338" fmla="*/ 78614 h 321155"/>
                <a:gd name="connsiteX339" fmla="*/ 276836 w 334514"/>
                <a:gd name="connsiteY339" fmla="*/ 79522 h 321155"/>
                <a:gd name="connsiteX340" fmla="*/ 276527 w 334514"/>
                <a:gd name="connsiteY340" fmla="*/ 80738 h 321155"/>
                <a:gd name="connsiteX341" fmla="*/ 275733 w 334514"/>
                <a:gd name="connsiteY341" fmla="*/ 81306 h 321155"/>
                <a:gd name="connsiteX342" fmla="*/ 274452 w 334514"/>
                <a:gd name="connsiteY342" fmla="*/ 81727 h 321155"/>
                <a:gd name="connsiteX343" fmla="*/ 272668 w 334514"/>
                <a:gd name="connsiteY343" fmla="*/ 82376 h 321155"/>
                <a:gd name="connsiteX344" fmla="*/ 271533 w 334514"/>
                <a:gd name="connsiteY344" fmla="*/ 83203 h 321155"/>
                <a:gd name="connsiteX345" fmla="*/ 271192 w 334514"/>
                <a:gd name="connsiteY345" fmla="*/ 84225 h 321155"/>
                <a:gd name="connsiteX346" fmla="*/ 271160 w 334514"/>
                <a:gd name="connsiteY346" fmla="*/ 85473 h 321155"/>
                <a:gd name="connsiteX347" fmla="*/ 271582 w 334514"/>
                <a:gd name="connsiteY347" fmla="*/ 86527 h 321155"/>
                <a:gd name="connsiteX348" fmla="*/ 272684 w 334514"/>
                <a:gd name="connsiteY348" fmla="*/ 87857 h 321155"/>
                <a:gd name="connsiteX349" fmla="*/ 273560 w 334514"/>
                <a:gd name="connsiteY349" fmla="*/ 88619 h 321155"/>
                <a:gd name="connsiteX350" fmla="*/ 274387 w 334514"/>
                <a:gd name="connsiteY350" fmla="*/ 89868 h 321155"/>
                <a:gd name="connsiteX351" fmla="*/ 274987 w 334514"/>
                <a:gd name="connsiteY351" fmla="*/ 90743 h 321155"/>
                <a:gd name="connsiteX352" fmla="*/ 275182 w 334514"/>
                <a:gd name="connsiteY352" fmla="*/ 91878 h 321155"/>
                <a:gd name="connsiteX353" fmla="*/ 274922 w 334514"/>
                <a:gd name="connsiteY353" fmla="*/ 93273 h 321155"/>
                <a:gd name="connsiteX354" fmla="*/ 274355 w 334514"/>
                <a:gd name="connsiteY354" fmla="*/ 94035 h 321155"/>
                <a:gd name="connsiteX355" fmla="*/ 273560 w 334514"/>
                <a:gd name="connsiteY355" fmla="*/ 94830 h 321155"/>
                <a:gd name="connsiteX356" fmla="*/ 273106 w 334514"/>
                <a:gd name="connsiteY356" fmla="*/ 94911 h 321155"/>
                <a:gd name="connsiteX357" fmla="*/ 271776 w 334514"/>
                <a:gd name="connsiteY357" fmla="*/ 95705 h 321155"/>
                <a:gd name="connsiteX358" fmla="*/ 270755 w 334514"/>
                <a:gd name="connsiteY358" fmla="*/ 96581 h 321155"/>
                <a:gd name="connsiteX359" fmla="*/ 270414 w 334514"/>
                <a:gd name="connsiteY359" fmla="*/ 97748 h 321155"/>
                <a:gd name="connsiteX360" fmla="*/ 271241 w 334514"/>
                <a:gd name="connsiteY360" fmla="*/ 99078 h 321155"/>
                <a:gd name="connsiteX361" fmla="*/ 272571 w 334514"/>
                <a:gd name="connsiteY361" fmla="*/ 100359 h 321155"/>
                <a:gd name="connsiteX362" fmla="*/ 274127 w 334514"/>
                <a:gd name="connsiteY362" fmla="*/ 101981 h 321155"/>
                <a:gd name="connsiteX363" fmla="*/ 275376 w 334514"/>
                <a:gd name="connsiteY363" fmla="*/ 102970 h 321155"/>
                <a:gd name="connsiteX364" fmla="*/ 277079 w 334514"/>
                <a:gd name="connsiteY364" fmla="*/ 103570 h 321155"/>
                <a:gd name="connsiteX365" fmla="*/ 277760 w 334514"/>
                <a:gd name="connsiteY365" fmla="*/ 104138 h 321155"/>
                <a:gd name="connsiteX366" fmla="*/ 278019 w 334514"/>
                <a:gd name="connsiteY366" fmla="*/ 105046 h 321155"/>
                <a:gd name="connsiteX367" fmla="*/ 277452 w 334514"/>
                <a:gd name="connsiteY367" fmla="*/ 106408 h 321155"/>
                <a:gd name="connsiteX368" fmla="*/ 276544 w 334514"/>
                <a:gd name="connsiteY368" fmla="*/ 107235 h 321155"/>
                <a:gd name="connsiteX369" fmla="*/ 276884 w 334514"/>
                <a:gd name="connsiteY369" fmla="*/ 108029 h 321155"/>
                <a:gd name="connsiteX370" fmla="*/ 278279 w 334514"/>
                <a:gd name="connsiteY370" fmla="*/ 108970 h 321155"/>
                <a:gd name="connsiteX371" fmla="*/ 280257 w 334514"/>
                <a:gd name="connsiteY371" fmla="*/ 109505 h 321155"/>
                <a:gd name="connsiteX372" fmla="*/ 281927 w 334514"/>
                <a:gd name="connsiteY372" fmla="*/ 109391 h 321155"/>
                <a:gd name="connsiteX373" fmla="*/ 283176 w 334514"/>
                <a:gd name="connsiteY373" fmla="*/ 108402 h 321155"/>
                <a:gd name="connsiteX374" fmla="*/ 284846 w 334514"/>
                <a:gd name="connsiteY374" fmla="*/ 107948 h 321155"/>
                <a:gd name="connsiteX375" fmla="*/ 285219 w 334514"/>
                <a:gd name="connsiteY375" fmla="*/ 111970 h 321155"/>
                <a:gd name="connsiteX376" fmla="*/ 285560 w 334514"/>
                <a:gd name="connsiteY376" fmla="*/ 113445 h 321155"/>
                <a:gd name="connsiteX377" fmla="*/ 288284 w 334514"/>
                <a:gd name="connsiteY377" fmla="*/ 114013 h 321155"/>
                <a:gd name="connsiteX378" fmla="*/ 290667 w 334514"/>
                <a:gd name="connsiteY378" fmla="*/ 113786 h 321155"/>
                <a:gd name="connsiteX379" fmla="*/ 293392 w 334514"/>
                <a:gd name="connsiteY379" fmla="*/ 113899 h 321155"/>
                <a:gd name="connsiteX380" fmla="*/ 295776 w 334514"/>
                <a:gd name="connsiteY380" fmla="*/ 115489 h 321155"/>
                <a:gd name="connsiteX381" fmla="*/ 297478 w 334514"/>
                <a:gd name="connsiteY381" fmla="*/ 117078 h 321155"/>
                <a:gd name="connsiteX382" fmla="*/ 298159 w 334514"/>
                <a:gd name="connsiteY382" fmla="*/ 119688 h 321155"/>
                <a:gd name="connsiteX383" fmla="*/ 298273 w 334514"/>
                <a:gd name="connsiteY383" fmla="*/ 121391 h 321155"/>
                <a:gd name="connsiteX384" fmla="*/ 298046 w 334514"/>
                <a:gd name="connsiteY384" fmla="*/ 123094 h 321155"/>
                <a:gd name="connsiteX385" fmla="*/ 295548 w 334514"/>
                <a:gd name="connsiteY385" fmla="*/ 124569 h 321155"/>
                <a:gd name="connsiteX386" fmla="*/ 290895 w 334514"/>
                <a:gd name="connsiteY386" fmla="*/ 126272 h 321155"/>
                <a:gd name="connsiteX387" fmla="*/ 288057 w 334514"/>
                <a:gd name="connsiteY387" fmla="*/ 128315 h 321155"/>
                <a:gd name="connsiteX388" fmla="*/ 284651 w 334514"/>
                <a:gd name="connsiteY388" fmla="*/ 130926 h 321155"/>
                <a:gd name="connsiteX389" fmla="*/ 282949 w 334514"/>
                <a:gd name="connsiteY389" fmla="*/ 132629 h 321155"/>
                <a:gd name="connsiteX390" fmla="*/ 282041 w 334514"/>
                <a:gd name="connsiteY390" fmla="*/ 135466 h 321155"/>
                <a:gd name="connsiteX391" fmla="*/ 282041 w 334514"/>
                <a:gd name="connsiteY391" fmla="*/ 138304 h 321155"/>
                <a:gd name="connsiteX392" fmla="*/ 282722 w 334514"/>
                <a:gd name="connsiteY392" fmla="*/ 142277 h 321155"/>
                <a:gd name="connsiteX393" fmla="*/ 283176 w 334514"/>
                <a:gd name="connsiteY393" fmla="*/ 145228 h 321155"/>
                <a:gd name="connsiteX394" fmla="*/ 283290 w 334514"/>
                <a:gd name="connsiteY394" fmla="*/ 148066 h 321155"/>
                <a:gd name="connsiteX395" fmla="*/ 282608 w 334514"/>
                <a:gd name="connsiteY395" fmla="*/ 151131 h 321155"/>
                <a:gd name="connsiteX396" fmla="*/ 278976 w 334514"/>
                <a:gd name="connsiteY396" fmla="*/ 153742 h 321155"/>
                <a:gd name="connsiteX397" fmla="*/ 275684 w 334514"/>
                <a:gd name="connsiteY397" fmla="*/ 156579 h 321155"/>
                <a:gd name="connsiteX398" fmla="*/ 273414 w 334514"/>
                <a:gd name="connsiteY398" fmla="*/ 159190 h 321155"/>
                <a:gd name="connsiteX399" fmla="*/ 272052 w 334514"/>
                <a:gd name="connsiteY399" fmla="*/ 161233 h 321155"/>
                <a:gd name="connsiteX400" fmla="*/ 271371 w 334514"/>
                <a:gd name="connsiteY400" fmla="*/ 163617 h 321155"/>
                <a:gd name="connsiteX401" fmla="*/ 269668 w 334514"/>
                <a:gd name="connsiteY401" fmla="*/ 164866 h 321155"/>
                <a:gd name="connsiteX402" fmla="*/ 268987 w 334514"/>
                <a:gd name="connsiteY402" fmla="*/ 166114 h 321155"/>
                <a:gd name="connsiteX403" fmla="*/ 269328 w 334514"/>
                <a:gd name="connsiteY403" fmla="*/ 168952 h 321155"/>
                <a:gd name="connsiteX404" fmla="*/ 270009 w 334514"/>
                <a:gd name="connsiteY404" fmla="*/ 171336 h 321155"/>
                <a:gd name="connsiteX405" fmla="*/ 268987 w 334514"/>
                <a:gd name="connsiteY405" fmla="*/ 173152 h 321155"/>
                <a:gd name="connsiteX406" fmla="*/ 266490 w 334514"/>
                <a:gd name="connsiteY406" fmla="*/ 174465 h 321155"/>
                <a:gd name="connsiteX407" fmla="*/ 263084 w 334514"/>
                <a:gd name="connsiteY407" fmla="*/ 175779 h 321155"/>
                <a:gd name="connsiteX408" fmla="*/ 259906 w 334514"/>
                <a:gd name="connsiteY408" fmla="*/ 176460 h 321155"/>
                <a:gd name="connsiteX409" fmla="*/ 257750 w 334514"/>
                <a:gd name="connsiteY409" fmla="*/ 178163 h 321155"/>
                <a:gd name="connsiteX410" fmla="*/ 257182 w 334514"/>
                <a:gd name="connsiteY410" fmla="*/ 180546 h 321155"/>
                <a:gd name="connsiteX411" fmla="*/ 256501 w 334514"/>
                <a:gd name="connsiteY411" fmla="*/ 183270 h 321155"/>
                <a:gd name="connsiteX412" fmla="*/ 253550 w 334514"/>
                <a:gd name="connsiteY412" fmla="*/ 189870 h 321155"/>
                <a:gd name="connsiteX413" fmla="*/ 251393 w 334514"/>
                <a:gd name="connsiteY413" fmla="*/ 195562 h 321155"/>
                <a:gd name="connsiteX414" fmla="*/ 248215 w 334514"/>
                <a:gd name="connsiteY414" fmla="*/ 199308 h 321155"/>
                <a:gd name="connsiteX415" fmla="*/ 245036 w 334514"/>
                <a:gd name="connsiteY415" fmla="*/ 200897 h 321155"/>
                <a:gd name="connsiteX416" fmla="*/ 242199 w 334514"/>
                <a:gd name="connsiteY416" fmla="*/ 202713 h 321155"/>
                <a:gd name="connsiteX417" fmla="*/ 239134 w 334514"/>
                <a:gd name="connsiteY417" fmla="*/ 204189 h 321155"/>
                <a:gd name="connsiteX418" fmla="*/ 236864 w 334514"/>
                <a:gd name="connsiteY418" fmla="*/ 205551 h 321155"/>
                <a:gd name="connsiteX419" fmla="*/ 234934 w 334514"/>
                <a:gd name="connsiteY419" fmla="*/ 208729 h 321155"/>
                <a:gd name="connsiteX420" fmla="*/ 234026 w 334514"/>
                <a:gd name="connsiteY420" fmla="*/ 211453 h 321155"/>
                <a:gd name="connsiteX421" fmla="*/ 231983 w 334514"/>
                <a:gd name="connsiteY421" fmla="*/ 214745 h 321155"/>
                <a:gd name="connsiteX422" fmla="*/ 229940 w 334514"/>
                <a:gd name="connsiteY422" fmla="*/ 216902 h 321155"/>
                <a:gd name="connsiteX423" fmla="*/ 228578 w 334514"/>
                <a:gd name="connsiteY423" fmla="*/ 219513 h 321155"/>
                <a:gd name="connsiteX424" fmla="*/ 228350 w 334514"/>
                <a:gd name="connsiteY424" fmla="*/ 221896 h 321155"/>
                <a:gd name="connsiteX425" fmla="*/ 227442 w 334514"/>
                <a:gd name="connsiteY425" fmla="*/ 223599 h 321155"/>
                <a:gd name="connsiteX426" fmla="*/ 224718 w 334514"/>
                <a:gd name="connsiteY426" fmla="*/ 224961 h 321155"/>
                <a:gd name="connsiteX427" fmla="*/ 221313 w 334514"/>
                <a:gd name="connsiteY427" fmla="*/ 226210 h 321155"/>
                <a:gd name="connsiteX428" fmla="*/ 217908 w 334514"/>
                <a:gd name="connsiteY428" fmla="*/ 226096 h 321155"/>
                <a:gd name="connsiteX429" fmla="*/ 214275 w 334514"/>
                <a:gd name="connsiteY429" fmla="*/ 226323 h 321155"/>
                <a:gd name="connsiteX430" fmla="*/ 211551 w 334514"/>
                <a:gd name="connsiteY430" fmla="*/ 228480 h 321155"/>
                <a:gd name="connsiteX431" fmla="*/ 208713 w 334514"/>
                <a:gd name="connsiteY431" fmla="*/ 229729 h 321155"/>
                <a:gd name="connsiteX432" fmla="*/ 205194 w 334514"/>
                <a:gd name="connsiteY432" fmla="*/ 229956 h 321155"/>
                <a:gd name="connsiteX433" fmla="*/ 203265 w 334514"/>
                <a:gd name="connsiteY433" fmla="*/ 229274 h 321155"/>
                <a:gd name="connsiteX434" fmla="*/ 202470 w 334514"/>
                <a:gd name="connsiteY434" fmla="*/ 226550 h 321155"/>
                <a:gd name="connsiteX435" fmla="*/ 201789 w 334514"/>
                <a:gd name="connsiteY435" fmla="*/ 224734 h 321155"/>
                <a:gd name="connsiteX436" fmla="*/ 200086 w 334514"/>
                <a:gd name="connsiteY436" fmla="*/ 223940 h 321155"/>
                <a:gd name="connsiteX437" fmla="*/ 198043 w 334514"/>
                <a:gd name="connsiteY437" fmla="*/ 223258 h 321155"/>
                <a:gd name="connsiteX438" fmla="*/ 196227 w 334514"/>
                <a:gd name="connsiteY438" fmla="*/ 223372 h 321155"/>
                <a:gd name="connsiteX439" fmla="*/ 194638 w 334514"/>
                <a:gd name="connsiteY439" fmla="*/ 224507 h 321155"/>
                <a:gd name="connsiteX440" fmla="*/ 193049 w 334514"/>
                <a:gd name="connsiteY440" fmla="*/ 226096 h 321155"/>
                <a:gd name="connsiteX441" fmla="*/ 191346 w 334514"/>
                <a:gd name="connsiteY441" fmla="*/ 228253 h 321155"/>
                <a:gd name="connsiteX442" fmla="*/ 190551 w 334514"/>
                <a:gd name="connsiteY442" fmla="*/ 229956 h 321155"/>
                <a:gd name="connsiteX443" fmla="*/ 189076 w 334514"/>
                <a:gd name="connsiteY443" fmla="*/ 232793 h 321155"/>
                <a:gd name="connsiteX444" fmla="*/ 188281 w 334514"/>
                <a:gd name="connsiteY444" fmla="*/ 234155 h 321155"/>
                <a:gd name="connsiteX445" fmla="*/ 186579 w 334514"/>
                <a:gd name="connsiteY445" fmla="*/ 235745 h 321155"/>
                <a:gd name="connsiteX446" fmla="*/ 183514 w 334514"/>
                <a:gd name="connsiteY446" fmla="*/ 237788 h 321155"/>
                <a:gd name="connsiteX447" fmla="*/ 181471 w 334514"/>
                <a:gd name="connsiteY447" fmla="*/ 239831 h 321155"/>
                <a:gd name="connsiteX448" fmla="*/ 179654 w 334514"/>
                <a:gd name="connsiteY448" fmla="*/ 242215 h 321155"/>
                <a:gd name="connsiteX449" fmla="*/ 178633 w 334514"/>
                <a:gd name="connsiteY449" fmla="*/ 244939 h 321155"/>
                <a:gd name="connsiteX450" fmla="*/ 177952 w 334514"/>
                <a:gd name="connsiteY450" fmla="*/ 248571 h 321155"/>
                <a:gd name="connsiteX451" fmla="*/ 178633 w 334514"/>
                <a:gd name="connsiteY451" fmla="*/ 251182 h 321155"/>
                <a:gd name="connsiteX452" fmla="*/ 180903 w 334514"/>
                <a:gd name="connsiteY452" fmla="*/ 252885 h 321155"/>
                <a:gd name="connsiteX453" fmla="*/ 182833 w 334514"/>
                <a:gd name="connsiteY453" fmla="*/ 254133 h 321155"/>
                <a:gd name="connsiteX454" fmla="*/ 185217 w 334514"/>
                <a:gd name="connsiteY454" fmla="*/ 254928 h 321155"/>
                <a:gd name="connsiteX455" fmla="*/ 187487 w 334514"/>
                <a:gd name="connsiteY455" fmla="*/ 254474 h 321155"/>
                <a:gd name="connsiteX456" fmla="*/ 188962 w 334514"/>
                <a:gd name="connsiteY456" fmla="*/ 254474 h 321155"/>
                <a:gd name="connsiteX457" fmla="*/ 190892 w 334514"/>
                <a:gd name="connsiteY457" fmla="*/ 254928 h 321155"/>
                <a:gd name="connsiteX458" fmla="*/ 191687 w 334514"/>
                <a:gd name="connsiteY458" fmla="*/ 256630 h 321155"/>
                <a:gd name="connsiteX459" fmla="*/ 191460 w 334514"/>
                <a:gd name="connsiteY459" fmla="*/ 258787 h 321155"/>
                <a:gd name="connsiteX460" fmla="*/ 191233 w 334514"/>
                <a:gd name="connsiteY460" fmla="*/ 260717 h 321155"/>
                <a:gd name="connsiteX461" fmla="*/ 190892 w 334514"/>
                <a:gd name="connsiteY461" fmla="*/ 262647 h 321155"/>
                <a:gd name="connsiteX462" fmla="*/ 190098 w 334514"/>
                <a:gd name="connsiteY462" fmla="*/ 264917 h 321155"/>
                <a:gd name="connsiteX463" fmla="*/ 189644 w 334514"/>
                <a:gd name="connsiteY463" fmla="*/ 266506 h 321155"/>
                <a:gd name="connsiteX464" fmla="*/ 189644 w 334514"/>
                <a:gd name="connsiteY464" fmla="*/ 269230 h 321155"/>
                <a:gd name="connsiteX465" fmla="*/ 190665 w 334514"/>
                <a:gd name="connsiteY465" fmla="*/ 271046 h 321155"/>
                <a:gd name="connsiteX466" fmla="*/ 191800 w 334514"/>
                <a:gd name="connsiteY466" fmla="*/ 272636 h 321155"/>
                <a:gd name="connsiteX467" fmla="*/ 193276 w 334514"/>
                <a:gd name="connsiteY467" fmla="*/ 274111 h 321155"/>
                <a:gd name="connsiteX468" fmla="*/ 194978 w 334514"/>
                <a:gd name="connsiteY468" fmla="*/ 275133 h 321155"/>
                <a:gd name="connsiteX469" fmla="*/ 196681 w 334514"/>
                <a:gd name="connsiteY469" fmla="*/ 275360 h 321155"/>
                <a:gd name="connsiteX470" fmla="*/ 198611 w 334514"/>
                <a:gd name="connsiteY470" fmla="*/ 275133 h 321155"/>
                <a:gd name="connsiteX471" fmla="*/ 201335 w 334514"/>
                <a:gd name="connsiteY471" fmla="*/ 275360 h 321155"/>
                <a:gd name="connsiteX472" fmla="*/ 201676 w 334514"/>
                <a:gd name="connsiteY472" fmla="*/ 276154 h 321155"/>
                <a:gd name="connsiteX473" fmla="*/ 201789 w 334514"/>
                <a:gd name="connsiteY473" fmla="*/ 277176 h 321155"/>
                <a:gd name="connsiteX474" fmla="*/ 201221 w 334514"/>
                <a:gd name="connsiteY474" fmla="*/ 280127 h 321155"/>
                <a:gd name="connsiteX475" fmla="*/ 201449 w 334514"/>
                <a:gd name="connsiteY475" fmla="*/ 281943 h 321155"/>
                <a:gd name="connsiteX476" fmla="*/ 202811 w 334514"/>
                <a:gd name="connsiteY476" fmla="*/ 283533 h 321155"/>
                <a:gd name="connsiteX477" fmla="*/ 205762 w 334514"/>
                <a:gd name="connsiteY477" fmla="*/ 286484 h 321155"/>
                <a:gd name="connsiteX478" fmla="*/ 207011 w 334514"/>
                <a:gd name="connsiteY478" fmla="*/ 289159 h 321155"/>
                <a:gd name="connsiteX479" fmla="*/ 207692 w 334514"/>
                <a:gd name="connsiteY479" fmla="*/ 291154 h 321155"/>
                <a:gd name="connsiteX480" fmla="*/ 208940 w 334514"/>
                <a:gd name="connsiteY480" fmla="*/ 293651 h 321155"/>
                <a:gd name="connsiteX481" fmla="*/ 209962 w 334514"/>
                <a:gd name="connsiteY481" fmla="*/ 295467 h 321155"/>
                <a:gd name="connsiteX482" fmla="*/ 210416 w 334514"/>
                <a:gd name="connsiteY482" fmla="*/ 297397 h 321155"/>
                <a:gd name="connsiteX483" fmla="*/ 210189 w 334514"/>
                <a:gd name="connsiteY483" fmla="*/ 298759 h 321155"/>
                <a:gd name="connsiteX484" fmla="*/ 208940 w 334514"/>
                <a:gd name="connsiteY484" fmla="*/ 299327 h 321155"/>
                <a:gd name="connsiteX485" fmla="*/ 208372 w 334514"/>
                <a:gd name="connsiteY485" fmla="*/ 300348 h 321155"/>
                <a:gd name="connsiteX486" fmla="*/ 208713 w 334514"/>
                <a:gd name="connsiteY486" fmla="*/ 301483 h 321155"/>
                <a:gd name="connsiteX487" fmla="*/ 209621 w 334514"/>
                <a:gd name="connsiteY487" fmla="*/ 302505 h 321155"/>
                <a:gd name="connsiteX488" fmla="*/ 210757 w 334514"/>
                <a:gd name="connsiteY488" fmla="*/ 302505 h 321155"/>
                <a:gd name="connsiteX489" fmla="*/ 211097 w 334514"/>
                <a:gd name="connsiteY489" fmla="*/ 303640 h 321155"/>
                <a:gd name="connsiteX490" fmla="*/ 210870 w 334514"/>
                <a:gd name="connsiteY490" fmla="*/ 304775 h 321155"/>
                <a:gd name="connsiteX491" fmla="*/ 209508 w 334514"/>
                <a:gd name="connsiteY491" fmla="*/ 305570 h 321155"/>
                <a:gd name="connsiteX492" fmla="*/ 207919 w 334514"/>
                <a:gd name="connsiteY492" fmla="*/ 305570 h 321155"/>
                <a:gd name="connsiteX493" fmla="*/ 206897 w 334514"/>
                <a:gd name="connsiteY493" fmla="*/ 306364 h 321155"/>
                <a:gd name="connsiteX494" fmla="*/ 205989 w 334514"/>
                <a:gd name="connsiteY494" fmla="*/ 307840 h 321155"/>
                <a:gd name="connsiteX495" fmla="*/ 204627 w 334514"/>
                <a:gd name="connsiteY495" fmla="*/ 308521 h 321155"/>
                <a:gd name="connsiteX496" fmla="*/ 200995 w 334514"/>
                <a:gd name="connsiteY496" fmla="*/ 308521 h 321155"/>
                <a:gd name="connsiteX497" fmla="*/ 200086 w 334514"/>
                <a:gd name="connsiteY497" fmla="*/ 306591 h 321155"/>
                <a:gd name="connsiteX498" fmla="*/ 199746 w 334514"/>
                <a:gd name="connsiteY498" fmla="*/ 305116 h 321155"/>
                <a:gd name="connsiteX499" fmla="*/ 198384 w 334514"/>
                <a:gd name="connsiteY499" fmla="*/ 305002 h 321155"/>
                <a:gd name="connsiteX500" fmla="*/ 196568 w 334514"/>
                <a:gd name="connsiteY500" fmla="*/ 305570 h 321155"/>
                <a:gd name="connsiteX501" fmla="*/ 195205 w 334514"/>
                <a:gd name="connsiteY501" fmla="*/ 306137 h 321155"/>
                <a:gd name="connsiteX502" fmla="*/ 193616 w 334514"/>
                <a:gd name="connsiteY502" fmla="*/ 306251 h 321155"/>
                <a:gd name="connsiteX503" fmla="*/ 191914 w 334514"/>
                <a:gd name="connsiteY503" fmla="*/ 306591 h 321155"/>
                <a:gd name="connsiteX504" fmla="*/ 190325 w 334514"/>
                <a:gd name="connsiteY504" fmla="*/ 308521 h 321155"/>
                <a:gd name="connsiteX505" fmla="*/ 189190 w 334514"/>
                <a:gd name="connsiteY505" fmla="*/ 309997 h 321155"/>
                <a:gd name="connsiteX506" fmla="*/ 183384 w 334514"/>
                <a:gd name="connsiteY506" fmla="*/ 309997 h 321155"/>
                <a:gd name="connsiteX507" fmla="*/ 181909 w 334514"/>
                <a:gd name="connsiteY507" fmla="*/ 308862 h 321155"/>
                <a:gd name="connsiteX508" fmla="*/ 180774 w 334514"/>
                <a:gd name="connsiteY508" fmla="*/ 307499 h 321155"/>
                <a:gd name="connsiteX509" fmla="*/ 177822 w 334514"/>
                <a:gd name="connsiteY509" fmla="*/ 307159 h 321155"/>
                <a:gd name="connsiteX510" fmla="*/ 175325 w 334514"/>
                <a:gd name="connsiteY510" fmla="*/ 307159 h 321155"/>
                <a:gd name="connsiteX511" fmla="*/ 171919 w 334514"/>
                <a:gd name="connsiteY511" fmla="*/ 307272 h 321155"/>
                <a:gd name="connsiteX512" fmla="*/ 169082 w 334514"/>
                <a:gd name="connsiteY512" fmla="*/ 307045 h 321155"/>
                <a:gd name="connsiteX513" fmla="*/ 167947 w 334514"/>
                <a:gd name="connsiteY513" fmla="*/ 307726 h 321155"/>
                <a:gd name="connsiteX514" fmla="*/ 165790 w 334514"/>
                <a:gd name="connsiteY514" fmla="*/ 306932 h 321155"/>
                <a:gd name="connsiteX515" fmla="*/ 164768 w 334514"/>
                <a:gd name="connsiteY515" fmla="*/ 308180 h 321155"/>
                <a:gd name="connsiteX516" fmla="*/ 163066 w 334514"/>
                <a:gd name="connsiteY516" fmla="*/ 307272 h 321155"/>
                <a:gd name="connsiteX517" fmla="*/ 162952 w 334514"/>
                <a:gd name="connsiteY517" fmla="*/ 308862 h 321155"/>
                <a:gd name="connsiteX518" fmla="*/ 162952 w 334514"/>
                <a:gd name="connsiteY518" fmla="*/ 314083 h 321155"/>
                <a:gd name="connsiteX519" fmla="*/ 158298 w 334514"/>
                <a:gd name="connsiteY519" fmla="*/ 314650 h 321155"/>
                <a:gd name="connsiteX520" fmla="*/ 153061 w 334514"/>
                <a:gd name="connsiteY520" fmla="*/ 314650 h 321155"/>
                <a:gd name="connsiteX521" fmla="*/ 151926 w 334514"/>
                <a:gd name="connsiteY521" fmla="*/ 317148 h 321155"/>
                <a:gd name="connsiteX522" fmla="*/ 151358 w 334514"/>
                <a:gd name="connsiteY522" fmla="*/ 318964 h 321155"/>
                <a:gd name="connsiteX523" fmla="*/ 151131 w 334514"/>
                <a:gd name="connsiteY523" fmla="*/ 320780 h 321155"/>
                <a:gd name="connsiteX524" fmla="*/ 149736 w 334514"/>
                <a:gd name="connsiteY524" fmla="*/ 321153 h 321155"/>
                <a:gd name="connsiteX525" fmla="*/ 147872 w 334514"/>
                <a:gd name="connsiteY525" fmla="*/ 320699 h 321155"/>
                <a:gd name="connsiteX526" fmla="*/ 148131 w 334514"/>
                <a:gd name="connsiteY526" fmla="*/ 319110 h 321155"/>
                <a:gd name="connsiteX527" fmla="*/ 148845 w 334514"/>
                <a:gd name="connsiteY527" fmla="*/ 318056 h 321155"/>
                <a:gd name="connsiteX528" fmla="*/ 148504 w 334514"/>
                <a:gd name="connsiteY528" fmla="*/ 317229 h 321155"/>
                <a:gd name="connsiteX529" fmla="*/ 147677 w 334514"/>
                <a:gd name="connsiteY529" fmla="*/ 317424 h 321155"/>
                <a:gd name="connsiteX530" fmla="*/ 147255 w 334514"/>
                <a:gd name="connsiteY530" fmla="*/ 317910 h 321155"/>
                <a:gd name="connsiteX531" fmla="*/ 145812 w 334514"/>
                <a:gd name="connsiteY531" fmla="*/ 317764 h 321155"/>
                <a:gd name="connsiteX532" fmla="*/ 144061 w 334514"/>
                <a:gd name="connsiteY532" fmla="*/ 316515 h 321155"/>
                <a:gd name="connsiteX533" fmla="*/ 142618 w 334514"/>
                <a:gd name="connsiteY533" fmla="*/ 316207 h 321155"/>
                <a:gd name="connsiteX534" fmla="*/ 141823 w 334514"/>
                <a:gd name="connsiteY534" fmla="*/ 316207 h 321155"/>
                <a:gd name="connsiteX535" fmla="*/ 141288 w 334514"/>
                <a:gd name="connsiteY535" fmla="*/ 315186 h 321155"/>
                <a:gd name="connsiteX536" fmla="*/ 140186 w 334514"/>
                <a:gd name="connsiteY536" fmla="*/ 314505 h 321155"/>
                <a:gd name="connsiteX537" fmla="*/ 139650 w 334514"/>
                <a:gd name="connsiteY537" fmla="*/ 312883 h 321155"/>
                <a:gd name="connsiteX538" fmla="*/ 139650 w 334514"/>
                <a:gd name="connsiteY538" fmla="*/ 312056 h 321155"/>
                <a:gd name="connsiteX539" fmla="*/ 138937 w 334514"/>
                <a:gd name="connsiteY539" fmla="*/ 312056 h 321155"/>
                <a:gd name="connsiteX540" fmla="*/ 138937 w 334514"/>
                <a:gd name="connsiteY540" fmla="*/ 314553 h 321155"/>
                <a:gd name="connsiteX541" fmla="*/ 140153 w 334514"/>
                <a:gd name="connsiteY541" fmla="*/ 315802 h 321155"/>
                <a:gd name="connsiteX542" fmla="*/ 140640 w 334514"/>
                <a:gd name="connsiteY542" fmla="*/ 316256 h 321155"/>
                <a:gd name="connsiteX543" fmla="*/ 140299 w 334514"/>
                <a:gd name="connsiteY543" fmla="*/ 316969 h 321155"/>
                <a:gd name="connsiteX544" fmla="*/ 140672 w 334514"/>
                <a:gd name="connsiteY544" fmla="*/ 317732 h 321155"/>
                <a:gd name="connsiteX545" fmla="*/ 140364 w 334514"/>
                <a:gd name="connsiteY545" fmla="*/ 318948 h 321155"/>
                <a:gd name="connsiteX546" fmla="*/ 138580 w 334514"/>
                <a:gd name="connsiteY546" fmla="*/ 317894 h 321155"/>
                <a:gd name="connsiteX547" fmla="*/ 137591 w 334514"/>
                <a:gd name="connsiteY547" fmla="*/ 315769 h 321155"/>
                <a:gd name="connsiteX548" fmla="*/ 136375 w 334514"/>
                <a:gd name="connsiteY548" fmla="*/ 315283 h 321155"/>
                <a:gd name="connsiteX549" fmla="*/ 135353 w 334514"/>
                <a:gd name="connsiteY549" fmla="*/ 313159 h 321155"/>
                <a:gd name="connsiteX550" fmla="*/ 135012 w 334514"/>
                <a:gd name="connsiteY550" fmla="*/ 312364 h 321155"/>
                <a:gd name="connsiteX551" fmla="*/ 132807 w 334514"/>
                <a:gd name="connsiteY551" fmla="*/ 311716 h 321155"/>
                <a:gd name="connsiteX552" fmla="*/ 132840 w 334514"/>
                <a:gd name="connsiteY552" fmla="*/ 308829 h 321155"/>
                <a:gd name="connsiteX553" fmla="*/ 132013 w 334514"/>
                <a:gd name="connsiteY553" fmla="*/ 307953 h 321155"/>
                <a:gd name="connsiteX554" fmla="*/ 131980 w 334514"/>
                <a:gd name="connsiteY554" fmla="*/ 304548 h 321155"/>
                <a:gd name="connsiteX555" fmla="*/ 130764 w 334514"/>
                <a:gd name="connsiteY555" fmla="*/ 302197 h 321155"/>
                <a:gd name="connsiteX556" fmla="*/ 130278 w 334514"/>
                <a:gd name="connsiteY556" fmla="*/ 301175 h 321155"/>
                <a:gd name="connsiteX557" fmla="*/ 130586 w 334514"/>
                <a:gd name="connsiteY557" fmla="*/ 300527 h 321155"/>
                <a:gd name="connsiteX558" fmla="*/ 129759 w 334514"/>
                <a:gd name="connsiteY558" fmla="*/ 299992 h 321155"/>
                <a:gd name="connsiteX559" fmla="*/ 129304 w 334514"/>
                <a:gd name="connsiteY559" fmla="*/ 299392 h 321155"/>
                <a:gd name="connsiteX560" fmla="*/ 129953 w 334514"/>
                <a:gd name="connsiteY560" fmla="*/ 297835 h 321155"/>
                <a:gd name="connsiteX561" fmla="*/ 129921 w 334514"/>
                <a:gd name="connsiteY561" fmla="*/ 296619 h 321155"/>
                <a:gd name="connsiteX562" fmla="*/ 127310 w 334514"/>
                <a:gd name="connsiteY562" fmla="*/ 295792 h 321155"/>
                <a:gd name="connsiteX563" fmla="*/ 125721 w 334514"/>
                <a:gd name="connsiteY563" fmla="*/ 294657 h 321155"/>
                <a:gd name="connsiteX564" fmla="*/ 119510 w 334514"/>
                <a:gd name="connsiteY564" fmla="*/ 294397 h 321155"/>
                <a:gd name="connsiteX565" fmla="*/ 120499 w 334514"/>
                <a:gd name="connsiteY565" fmla="*/ 293148 h 321155"/>
                <a:gd name="connsiteX566" fmla="*/ 121213 w 334514"/>
                <a:gd name="connsiteY566" fmla="*/ 292321 h 321155"/>
                <a:gd name="connsiteX567" fmla="*/ 122429 w 334514"/>
                <a:gd name="connsiteY567" fmla="*/ 291527 h 321155"/>
                <a:gd name="connsiteX568" fmla="*/ 121943 w 334514"/>
                <a:gd name="connsiteY568" fmla="*/ 290586 h 321155"/>
                <a:gd name="connsiteX569" fmla="*/ 120045 w 334514"/>
                <a:gd name="connsiteY569" fmla="*/ 290100 h 321155"/>
                <a:gd name="connsiteX570" fmla="*/ 119851 w 334514"/>
                <a:gd name="connsiteY570" fmla="*/ 288738 h 321155"/>
                <a:gd name="connsiteX571" fmla="*/ 120905 w 334514"/>
                <a:gd name="connsiteY571" fmla="*/ 287570 h 321155"/>
                <a:gd name="connsiteX572" fmla="*/ 120483 w 334514"/>
                <a:gd name="connsiteY572" fmla="*/ 286467 h 321155"/>
                <a:gd name="connsiteX573" fmla="*/ 119089 w 334514"/>
                <a:gd name="connsiteY573" fmla="*/ 284797 h 321155"/>
                <a:gd name="connsiteX574" fmla="*/ 117759 w 334514"/>
                <a:gd name="connsiteY574" fmla="*/ 283776 h 321155"/>
                <a:gd name="connsiteX575" fmla="*/ 117191 w 334514"/>
                <a:gd name="connsiteY575" fmla="*/ 283354 h 321155"/>
                <a:gd name="connsiteX576" fmla="*/ 117272 w 334514"/>
                <a:gd name="connsiteY576" fmla="*/ 282106 h 321155"/>
                <a:gd name="connsiteX577" fmla="*/ 117580 w 334514"/>
                <a:gd name="connsiteY577" fmla="*/ 281424 h 321155"/>
                <a:gd name="connsiteX578" fmla="*/ 116705 w 334514"/>
                <a:gd name="connsiteY578" fmla="*/ 279689 h 321155"/>
                <a:gd name="connsiteX579" fmla="*/ 115878 w 334514"/>
                <a:gd name="connsiteY579" fmla="*/ 278668 h 321155"/>
                <a:gd name="connsiteX580" fmla="*/ 114483 w 334514"/>
                <a:gd name="connsiteY580" fmla="*/ 277614 h 321155"/>
                <a:gd name="connsiteX581" fmla="*/ 113348 w 334514"/>
                <a:gd name="connsiteY581" fmla="*/ 276933 h 321155"/>
                <a:gd name="connsiteX582" fmla="*/ 111954 w 334514"/>
                <a:gd name="connsiteY582" fmla="*/ 277614 h 321155"/>
                <a:gd name="connsiteX583" fmla="*/ 110705 w 334514"/>
                <a:gd name="connsiteY583" fmla="*/ 277646 h 321155"/>
                <a:gd name="connsiteX584" fmla="*/ 110251 w 334514"/>
                <a:gd name="connsiteY584" fmla="*/ 277338 h 321155"/>
                <a:gd name="connsiteX585" fmla="*/ 109148 w 334514"/>
                <a:gd name="connsiteY585" fmla="*/ 278360 h 321155"/>
                <a:gd name="connsiteX586" fmla="*/ 107786 w 334514"/>
                <a:gd name="connsiteY586" fmla="*/ 279414 h 321155"/>
                <a:gd name="connsiteX587" fmla="*/ 107981 w 334514"/>
                <a:gd name="connsiteY587" fmla="*/ 279900 h 321155"/>
                <a:gd name="connsiteX588" fmla="*/ 109959 w 334514"/>
                <a:gd name="connsiteY588" fmla="*/ 279981 h 321155"/>
                <a:gd name="connsiteX589" fmla="*/ 111467 w 334514"/>
                <a:gd name="connsiteY589" fmla="*/ 278733 h 321155"/>
                <a:gd name="connsiteX590" fmla="*/ 113170 w 334514"/>
                <a:gd name="connsiteY590" fmla="*/ 278587 h 321155"/>
                <a:gd name="connsiteX591" fmla="*/ 113851 w 334514"/>
                <a:gd name="connsiteY591" fmla="*/ 279268 h 321155"/>
                <a:gd name="connsiteX592" fmla="*/ 114759 w 334514"/>
                <a:gd name="connsiteY592" fmla="*/ 279868 h 321155"/>
                <a:gd name="connsiteX593" fmla="*/ 115748 w 334514"/>
                <a:gd name="connsiteY593" fmla="*/ 279900 h 321155"/>
                <a:gd name="connsiteX594" fmla="*/ 115975 w 334514"/>
                <a:gd name="connsiteY594" fmla="*/ 281879 h 321155"/>
                <a:gd name="connsiteX595" fmla="*/ 114986 w 334514"/>
                <a:gd name="connsiteY595" fmla="*/ 281846 h 321155"/>
                <a:gd name="connsiteX596" fmla="*/ 113738 w 334514"/>
                <a:gd name="connsiteY596" fmla="*/ 280824 h 321155"/>
                <a:gd name="connsiteX597" fmla="*/ 111046 w 334514"/>
                <a:gd name="connsiteY597" fmla="*/ 280792 h 321155"/>
                <a:gd name="connsiteX598" fmla="*/ 108240 w 334514"/>
                <a:gd name="connsiteY598" fmla="*/ 280987 h 321155"/>
                <a:gd name="connsiteX599" fmla="*/ 105630 w 334514"/>
                <a:gd name="connsiteY599" fmla="*/ 281408 h 321155"/>
                <a:gd name="connsiteX600" fmla="*/ 104495 w 334514"/>
                <a:gd name="connsiteY600" fmla="*/ 281895 h 321155"/>
                <a:gd name="connsiteX601" fmla="*/ 102176 w 334514"/>
                <a:gd name="connsiteY601" fmla="*/ 282122 h 321155"/>
                <a:gd name="connsiteX602" fmla="*/ 100586 w 334514"/>
                <a:gd name="connsiteY602" fmla="*/ 282495 h 321155"/>
                <a:gd name="connsiteX603" fmla="*/ 99225 w 334514"/>
                <a:gd name="connsiteY603" fmla="*/ 283370 h 321155"/>
                <a:gd name="connsiteX604" fmla="*/ 98203 w 334514"/>
                <a:gd name="connsiteY604" fmla="*/ 283484 h 321155"/>
                <a:gd name="connsiteX605" fmla="*/ 96922 w 334514"/>
                <a:gd name="connsiteY605" fmla="*/ 282770 h 321155"/>
                <a:gd name="connsiteX606" fmla="*/ 96095 w 334514"/>
                <a:gd name="connsiteY606" fmla="*/ 282235 h 321155"/>
                <a:gd name="connsiteX607" fmla="*/ 94360 w 334514"/>
                <a:gd name="connsiteY607" fmla="*/ 282543 h 321155"/>
                <a:gd name="connsiteX608" fmla="*/ 93825 w 334514"/>
                <a:gd name="connsiteY608" fmla="*/ 283111 h 321155"/>
                <a:gd name="connsiteX609" fmla="*/ 92884 w 334514"/>
                <a:gd name="connsiteY609" fmla="*/ 283078 h 321155"/>
                <a:gd name="connsiteX610" fmla="*/ 92430 w 334514"/>
                <a:gd name="connsiteY610" fmla="*/ 282478 h 321155"/>
                <a:gd name="connsiteX611" fmla="*/ 89852 w 334514"/>
                <a:gd name="connsiteY611" fmla="*/ 282738 h 321155"/>
                <a:gd name="connsiteX612" fmla="*/ 88490 w 334514"/>
                <a:gd name="connsiteY612" fmla="*/ 284473 h 321155"/>
                <a:gd name="connsiteX613" fmla="*/ 87436 w 334514"/>
                <a:gd name="connsiteY613" fmla="*/ 284960 h 321155"/>
                <a:gd name="connsiteX614" fmla="*/ 86155 w 334514"/>
                <a:gd name="connsiteY614" fmla="*/ 284246 h 321155"/>
                <a:gd name="connsiteX615" fmla="*/ 83690 w 334514"/>
                <a:gd name="connsiteY615" fmla="*/ 283678 h 321155"/>
                <a:gd name="connsiteX616" fmla="*/ 79895 w 334514"/>
                <a:gd name="connsiteY616" fmla="*/ 283905 h 321155"/>
                <a:gd name="connsiteX617" fmla="*/ 78679 w 334514"/>
                <a:gd name="connsiteY617" fmla="*/ 284392 h 321155"/>
                <a:gd name="connsiteX618" fmla="*/ 77884 w 334514"/>
                <a:gd name="connsiteY618" fmla="*/ 285219 h 321155"/>
                <a:gd name="connsiteX619" fmla="*/ 77884 w 334514"/>
                <a:gd name="connsiteY619" fmla="*/ 286127 h 321155"/>
                <a:gd name="connsiteX620" fmla="*/ 79279 w 334514"/>
                <a:gd name="connsiteY620" fmla="*/ 286500 h 321155"/>
                <a:gd name="connsiteX621" fmla="*/ 78566 w 334514"/>
                <a:gd name="connsiteY621" fmla="*/ 287214 h 321155"/>
                <a:gd name="connsiteX622" fmla="*/ 78112 w 334514"/>
                <a:gd name="connsiteY622" fmla="*/ 287700 h 321155"/>
                <a:gd name="connsiteX623" fmla="*/ 77122 w 334514"/>
                <a:gd name="connsiteY623" fmla="*/ 287814 h 321155"/>
                <a:gd name="connsiteX624" fmla="*/ 76522 w 334514"/>
                <a:gd name="connsiteY624" fmla="*/ 287619 h 321155"/>
                <a:gd name="connsiteX625" fmla="*/ 76441 w 334514"/>
                <a:gd name="connsiteY625" fmla="*/ 285949 h 321155"/>
                <a:gd name="connsiteX626" fmla="*/ 76328 w 334514"/>
                <a:gd name="connsiteY626" fmla="*/ 285073 h 321155"/>
                <a:gd name="connsiteX627" fmla="*/ 75452 w 334514"/>
                <a:gd name="connsiteY627" fmla="*/ 284700 h 321155"/>
                <a:gd name="connsiteX628" fmla="*/ 74009 w 334514"/>
                <a:gd name="connsiteY628" fmla="*/ 285008 h 321155"/>
                <a:gd name="connsiteX629" fmla="*/ 73296 w 334514"/>
                <a:gd name="connsiteY629" fmla="*/ 285381 h 321155"/>
                <a:gd name="connsiteX630" fmla="*/ 69096 w 334514"/>
                <a:gd name="connsiteY630" fmla="*/ 284781 h 321155"/>
                <a:gd name="connsiteX631" fmla="*/ 67766 w 334514"/>
                <a:gd name="connsiteY631" fmla="*/ 283305 h 321155"/>
                <a:gd name="connsiteX632" fmla="*/ 66550 w 334514"/>
                <a:gd name="connsiteY632" fmla="*/ 282770 h 321155"/>
                <a:gd name="connsiteX633" fmla="*/ 65787 w 334514"/>
                <a:gd name="connsiteY633" fmla="*/ 282057 h 321155"/>
                <a:gd name="connsiteX634" fmla="*/ 65787 w 334514"/>
                <a:gd name="connsiteY634" fmla="*/ 281408 h 321155"/>
                <a:gd name="connsiteX635" fmla="*/ 66274 w 334514"/>
                <a:gd name="connsiteY635" fmla="*/ 281068 h 321155"/>
                <a:gd name="connsiteX636" fmla="*/ 64344 w 334514"/>
                <a:gd name="connsiteY636" fmla="*/ 280695 h 321155"/>
                <a:gd name="connsiteX637" fmla="*/ 64150 w 334514"/>
                <a:gd name="connsiteY637" fmla="*/ 281376 h 321155"/>
                <a:gd name="connsiteX638" fmla="*/ 65058 w 334514"/>
                <a:gd name="connsiteY638" fmla="*/ 281976 h 321155"/>
                <a:gd name="connsiteX639" fmla="*/ 65285 w 334514"/>
                <a:gd name="connsiteY639" fmla="*/ 282851 h 321155"/>
                <a:gd name="connsiteX640" fmla="*/ 64863 w 334514"/>
                <a:gd name="connsiteY640" fmla="*/ 283451 h 321155"/>
                <a:gd name="connsiteX641" fmla="*/ 62933 w 334514"/>
                <a:gd name="connsiteY641" fmla="*/ 283257 h 321155"/>
                <a:gd name="connsiteX642" fmla="*/ 59561 w 334514"/>
                <a:gd name="connsiteY642" fmla="*/ 282884 h 321155"/>
                <a:gd name="connsiteX643" fmla="*/ 58117 w 334514"/>
                <a:gd name="connsiteY643" fmla="*/ 282316 h 321155"/>
                <a:gd name="connsiteX644" fmla="*/ 56869 w 334514"/>
                <a:gd name="connsiteY644" fmla="*/ 282057 h 321155"/>
                <a:gd name="connsiteX645" fmla="*/ 55053 w 334514"/>
                <a:gd name="connsiteY645" fmla="*/ 282543 h 321155"/>
                <a:gd name="connsiteX646" fmla="*/ 53464 w 334514"/>
                <a:gd name="connsiteY646" fmla="*/ 283533 h 321155"/>
                <a:gd name="connsiteX647" fmla="*/ 53010 w 334514"/>
                <a:gd name="connsiteY647" fmla="*/ 284635 h 321155"/>
                <a:gd name="connsiteX648" fmla="*/ 53723 w 334514"/>
                <a:gd name="connsiteY648" fmla="*/ 285122 h 321155"/>
                <a:gd name="connsiteX649" fmla="*/ 53691 w 334514"/>
                <a:gd name="connsiteY649" fmla="*/ 285997 h 321155"/>
                <a:gd name="connsiteX650" fmla="*/ 51566 w 334514"/>
                <a:gd name="connsiteY650" fmla="*/ 286078 h 321155"/>
                <a:gd name="connsiteX651" fmla="*/ 49783 w 334514"/>
                <a:gd name="connsiteY651" fmla="*/ 285430 h 321155"/>
                <a:gd name="connsiteX652" fmla="*/ 47545 w 334514"/>
                <a:gd name="connsiteY652" fmla="*/ 285316 h 321155"/>
                <a:gd name="connsiteX653" fmla="*/ 46329 w 334514"/>
                <a:gd name="connsiteY653" fmla="*/ 284668 h 321155"/>
                <a:gd name="connsiteX654" fmla="*/ 44853 w 334514"/>
                <a:gd name="connsiteY654" fmla="*/ 284749 h 321155"/>
                <a:gd name="connsiteX655" fmla="*/ 43491 w 334514"/>
                <a:gd name="connsiteY655" fmla="*/ 286030 h 321155"/>
                <a:gd name="connsiteX656" fmla="*/ 40993 w 334514"/>
                <a:gd name="connsiteY656" fmla="*/ 284781 h 321155"/>
                <a:gd name="connsiteX657" fmla="*/ 39372 w 334514"/>
                <a:gd name="connsiteY657" fmla="*/ 284700 h 321155"/>
                <a:gd name="connsiteX658" fmla="*/ 32626 w 334514"/>
                <a:gd name="connsiteY658" fmla="*/ 284813 h 321155"/>
                <a:gd name="connsiteX659" fmla="*/ 32286 w 334514"/>
                <a:gd name="connsiteY659" fmla="*/ 285576 h 321155"/>
                <a:gd name="connsiteX660" fmla="*/ 31978 w 334514"/>
                <a:gd name="connsiteY660" fmla="*/ 285997 h 321155"/>
                <a:gd name="connsiteX661" fmla="*/ 30842 w 334514"/>
                <a:gd name="connsiteY661" fmla="*/ 286030 h 321155"/>
                <a:gd name="connsiteX662" fmla="*/ 30356 w 334514"/>
                <a:gd name="connsiteY662" fmla="*/ 286824 h 321155"/>
                <a:gd name="connsiteX663" fmla="*/ 30097 w 334514"/>
                <a:gd name="connsiteY663" fmla="*/ 287765 h 321155"/>
                <a:gd name="connsiteX664" fmla="*/ 30891 w 334514"/>
                <a:gd name="connsiteY664" fmla="*/ 288414 h 321155"/>
                <a:gd name="connsiteX665" fmla="*/ 30551 w 334514"/>
                <a:gd name="connsiteY665" fmla="*/ 288835 h 321155"/>
                <a:gd name="connsiteX666" fmla="*/ 28394 w 334514"/>
                <a:gd name="connsiteY666" fmla="*/ 289030 h 321155"/>
                <a:gd name="connsiteX667" fmla="*/ 28313 w 334514"/>
                <a:gd name="connsiteY667" fmla="*/ 287976 h 321155"/>
                <a:gd name="connsiteX668" fmla="*/ 28572 w 334514"/>
                <a:gd name="connsiteY668" fmla="*/ 287635 h 321155"/>
                <a:gd name="connsiteX669" fmla="*/ 28605 w 334514"/>
                <a:gd name="connsiteY669" fmla="*/ 286759 h 321155"/>
                <a:gd name="connsiteX670" fmla="*/ 27956 w 334514"/>
                <a:gd name="connsiteY670" fmla="*/ 285997 h 321155"/>
                <a:gd name="connsiteX671" fmla="*/ 25800 w 334514"/>
                <a:gd name="connsiteY671" fmla="*/ 285203 h 321155"/>
                <a:gd name="connsiteX672" fmla="*/ 24697 w 334514"/>
                <a:gd name="connsiteY672" fmla="*/ 285430 h 321155"/>
                <a:gd name="connsiteX673" fmla="*/ 24275 w 334514"/>
                <a:gd name="connsiteY673" fmla="*/ 286532 h 321155"/>
                <a:gd name="connsiteX674" fmla="*/ 24243 w 334514"/>
                <a:gd name="connsiteY674" fmla="*/ 287246 h 321155"/>
                <a:gd name="connsiteX675" fmla="*/ 24551 w 334514"/>
                <a:gd name="connsiteY675" fmla="*/ 287554 h 321155"/>
                <a:gd name="connsiteX676" fmla="*/ 24518 w 334514"/>
                <a:gd name="connsiteY676" fmla="*/ 288203 h 321155"/>
                <a:gd name="connsiteX677" fmla="*/ 22962 w 334514"/>
                <a:gd name="connsiteY677" fmla="*/ 288462 h 321155"/>
                <a:gd name="connsiteX678" fmla="*/ 22508 w 334514"/>
                <a:gd name="connsiteY678" fmla="*/ 287862 h 321155"/>
                <a:gd name="connsiteX679" fmla="*/ 21632 w 334514"/>
                <a:gd name="connsiteY679" fmla="*/ 287862 h 321155"/>
                <a:gd name="connsiteX680" fmla="*/ 21291 w 334514"/>
                <a:gd name="connsiteY680" fmla="*/ 287522 h 321155"/>
                <a:gd name="connsiteX681" fmla="*/ 20724 w 334514"/>
                <a:gd name="connsiteY681" fmla="*/ 287894 h 321155"/>
                <a:gd name="connsiteX682" fmla="*/ 20010 w 334514"/>
                <a:gd name="connsiteY682" fmla="*/ 287894 h 321155"/>
                <a:gd name="connsiteX683" fmla="*/ 19702 w 334514"/>
                <a:gd name="connsiteY683" fmla="*/ 289678 h 321155"/>
                <a:gd name="connsiteX684" fmla="*/ 19329 w 334514"/>
                <a:gd name="connsiteY684" fmla="*/ 289873 h 321155"/>
                <a:gd name="connsiteX685" fmla="*/ 17238 w 334514"/>
                <a:gd name="connsiteY685" fmla="*/ 289905 h 321155"/>
                <a:gd name="connsiteX686" fmla="*/ 17091 w 334514"/>
                <a:gd name="connsiteY686" fmla="*/ 288884 h 321155"/>
                <a:gd name="connsiteX687" fmla="*/ 17805 w 334514"/>
                <a:gd name="connsiteY687" fmla="*/ 288203 h 321155"/>
                <a:gd name="connsiteX688" fmla="*/ 17918 w 334514"/>
                <a:gd name="connsiteY688" fmla="*/ 287603 h 321155"/>
                <a:gd name="connsiteX689" fmla="*/ 17205 w 334514"/>
                <a:gd name="connsiteY689" fmla="*/ 287522 h 321155"/>
                <a:gd name="connsiteX690" fmla="*/ 15762 w 334514"/>
                <a:gd name="connsiteY690" fmla="*/ 287522 h 321155"/>
                <a:gd name="connsiteX691" fmla="*/ 15227 w 334514"/>
                <a:gd name="connsiteY691" fmla="*/ 286435 h 32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Lst>
              <a:rect l="l" t="t" r="r" b="b"/>
              <a:pathLst>
                <a:path w="334514" h="321155">
                  <a:moveTo>
                    <a:pt x="15000" y="286597"/>
                  </a:moveTo>
                  <a:lnTo>
                    <a:pt x="15340" y="284327"/>
                  </a:lnTo>
                  <a:lnTo>
                    <a:pt x="15113" y="281489"/>
                  </a:lnTo>
                  <a:lnTo>
                    <a:pt x="15454" y="278879"/>
                  </a:lnTo>
                  <a:lnTo>
                    <a:pt x="16589" y="275133"/>
                  </a:lnTo>
                  <a:lnTo>
                    <a:pt x="18746" y="272976"/>
                  </a:lnTo>
                  <a:lnTo>
                    <a:pt x="19313" y="270252"/>
                  </a:lnTo>
                  <a:lnTo>
                    <a:pt x="19767" y="267301"/>
                  </a:lnTo>
                  <a:lnTo>
                    <a:pt x="20108" y="264349"/>
                  </a:lnTo>
                  <a:lnTo>
                    <a:pt x="21811" y="261852"/>
                  </a:lnTo>
                  <a:lnTo>
                    <a:pt x="24535" y="261285"/>
                  </a:lnTo>
                  <a:lnTo>
                    <a:pt x="26805" y="261852"/>
                  </a:lnTo>
                  <a:lnTo>
                    <a:pt x="28621" y="260376"/>
                  </a:lnTo>
                  <a:lnTo>
                    <a:pt x="30210" y="257766"/>
                  </a:lnTo>
                  <a:lnTo>
                    <a:pt x="34183" y="255041"/>
                  </a:lnTo>
                  <a:lnTo>
                    <a:pt x="39761" y="252771"/>
                  </a:lnTo>
                  <a:lnTo>
                    <a:pt x="43393" y="253679"/>
                  </a:lnTo>
                  <a:lnTo>
                    <a:pt x="47480" y="253679"/>
                  </a:lnTo>
                  <a:lnTo>
                    <a:pt x="48388" y="251296"/>
                  </a:lnTo>
                  <a:lnTo>
                    <a:pt x="49523" y="248912"/>
                  </a:lnTo>
                  <a:lnTo>
                    <a:pt x="49977" y="246415"/>
                  </a:lnTo>
                  <a:lnTo>
                    <a:pt x="50318" y="243804"/>
                  </a:lnTo>
                  <a:lnTo>
                    <a:pt x="51453" y="241988"/>
                  </a:lnTo>
                  <a:lnTo>
                    <a:pt x="50204" y="240625"/>
                  </a:lnTo>
                  <a:lnTo>
                    <a:pt x="47593" y="240058"/>
                  </a:lnTo>
                  <a:lnTo>
                    <a:pt x="40199" y="240058"/>
                  </a:lnTo>
                  <a:lnTo>
                    <a:pt x="39745" y="237220"/>
                  </a:lnTo>
                  <a:lnTo>
                    <a:pt x="40880" y="233588"/>
                  </a:lnTo>
                  <a:cubicBezTo>
                    <a:pt x="40880" y="233588"/>
                    <a:pt x="40993" y="231091"/>
                    <a:pt x="40880" y="230637"/>
                  </a:cubicBezTo>
                  <a:cubicBezTo>
                    <a:pt x="40767" y="230183"/>
                    <a:pt x="39858" y="227004"/>
                    <a:pt x="39858" y="227004"/>
                  </a:cubicBezTo>
                  <a:lnTo>
                    <a:pt x="39858" y="218021"/>
                  </a:lnTo>
                  <a:lnTo>
                    <a:pt x="38496" y="217226"/>
                  </a:lnTo>
                  <a:lnTo>
                    <a:pt x="35658" y="217226"/>
                  </a:lnTo>
                  <a:lnTo>
                    <a:pt x="34637" y="215751"/>
                  </a:lnTo>
                  <a:lnTo>
                    <a:pt x="32821" y="213480"/>
                  </a:lnTo>
                  <a:lnTo>
                    <a:pt x="29302" y="211210"/>
                  </a:lnTo>
                  <a:lnTo>
                    <a:pt x="26237" y="211210"/>
                  </a:lnTo>
                  <a:lnTo>
                    <a:pt x="23286" y="210075"/>
                  </a:lnTo>
                  <a:lnTo>
                    <a:pt x="21243" y="207805"/>
                  </a:lnTo>
                  <a:lnTo>
                    <a:pt x="17724" y="205989"/>
                  </a:lnTo>
                  <a:lnTo>
                    <a:pt x="16021" y="202924"/>
                  </a:lnTo>
                  <a:lnTo>
                    <a:pt x="14319" y="199405"/>
                  </a:lnTo>
                  <a:lnTo>
                    <a:pt x="12956" y="197589"/>
                  </a:lnTo>
                  <a:lnTo>
                    <a:pt x="11254" y="195659"/>
                  </a:lnTo>
                  <a:lnTo>
                    <a:pt x="10005" y="194184"/>
                  </a:lnTo>
                  <a:lnTo>
                    <a:pt x="9438" y="191800"/>
                  </a:lnTo>
                  <a:lnTo>
                    <a:pt x="8530" y="189076"/>
                  </a:lnTo>
                  <a:lnTo>
                    <a:pt x="6714" y="187146"/>
                  </a:lnTo>
                  <a:lnTo>
                    <a:pt x="4476" y="185460"/>
                  </a:lnTo>
                  <a:lnTo>
                    <a:pt x="2124" y="182427"/>
                  </a:lnTo>
                  <a:lnTo>
                    <a:pt x="0" y="179752"/>
                  </a:lnTo>
                  <a:lnTo>
                    <a:pt x="4086" y="180984"/>
                  </a:lnTo>
                  <a:lnTo>
                    <a:pt x="10378" y="183027"/>
                  </a:lnTo>
                  <a:lnTo>
                    <a:pt x="18340" y="185606"/>
                  </a:lnTo>
                  <a:lnTo>
                    <a:pt x="24713" y="188038"/>
                  </a:lnTo>
                  <a:lnTo>
                    <a:pt x="29253" y="189319"/>
                  </a:lnTo>
                  <a:lnTo>
                    <a:pt x="31913" y="189919"/>
                  </a:lnTo>
                  <a:lnTo>
                    <a:pt x="38123" y="189465"/>
                  </a:lnTo>
                  <a:lnTo>
                    <a:pt x="45015" y="188557"/>
                  </a:lnTo>
                  <a:lnTo>
                    <a:pt x="50853" y="188703"/>
                  </a:lnTo>
                  <a:lnTo>
                    <a:pt x="59107" y="189238"/>
                  </a:lnTo>
                  <a:lnTo>
                    <a:pt x="62739" y="189384"/>
                  </a:lnTo>
                  <a:lnTo>
                    <a:pt x="64944" y="190292"/>
                  </a:lnTo>
                  <a:lnTo>
                    <a:pt x="66306" y="191119"/>
                  </a:lnTo>
                  <a:lnTo>
                    <a:pt x="67523" y="190130"/>
                  </a:lnTo>
                  <a:lnTo>
                    <a:pt x="68658" y="188687"/>
                  </a:lnTo>
                  <a:lnTo>
                    <a:pt x="71463" y="187097"/>
                  </a:lnTo>
                  <a:lnTo>
                    <a:pt x="73814" y="186416"/>
                  </a:lnTo>
                  <a:lnTo>
                    <a:pt x="76993" y="186043"/>
                  </a:lnTo>
                  <a:lnTo>
                    <a:pt x="80171" y="186497"/>
                  </a:lnTo>
                  <a:lnTo>
                    <a:pt x="84257" y="187033"/>
                  </a:lnTo>
                  <a:lnTo>
                    <a:pt x="87598" y="186951"/>
                  </a:lnTo>
                  <a:lnTo>
                    <a:pt x="92138" y="184908"/>
                  </a:lnTo>
                  <a:lnTo>
                    <a:pt x="96905" y="183692"/>
                  </a:lnTo>
                  <a:lnTo>
                    <a:pt x="100765" y="182638"/>
                  </a:lnTo>
                  <a:lnTo>
                    <a:pt x="104624" y="181957"/>
                  </a:lnTo>
                  <a:lnTo>
                    <a:pt x="108338" y="180287"/>
                  </a:lnTo>
                  <a:lnTo>
                    <a:pt x="111370" y="179152"/>
                  </a:lnTo>
                  <a:lnTo>
                    <a:pt x="112732" y="177789"/>
                  </a:lnTo>
                  <a:lnTo>
                    <a:pt x="112959" y="176509"/>
                  </a:lnTo>
                  <a:lnTo>
                    <a:pt x="111970" y="175519"/>
                  </a:lnTo>
                  <a:lnTo>
                    <a:pt x="110754" y="174919"/>
                  </a:lnTo>
                  <a:lnTo>
                    <a:pt x="110608" y="173930"/>
                  </a:lnTo>
                  <a:lnTo>
                    <a:pt x="110981" y="172114"/>
                  </a:lnTo>
                  <a:cubicBezTo>
                    <a:pt x="110981" y="172114"/>
                    <a:pt x="111662" y="171125"/>
                    <a:pt x="111889" y="170979"/>
                  </a:cubicBezTo>
                  <a:cubicBezTo>
                    <a:pt x="112116" y="170833"/>
                    <a:pt x="112424" y="169244"/>
                    <a:pt x="112424" y="169244"/>
                  </a:cubicBezTo>
                  <a:cubicBezTo>
                    <a:pt x="112424" y="169244"/>
                    <a:pt x="112570" y="166584"/>
                    <a:pt x="112651" y="166357"/>
                  </a:cubicBezTo>
                  <a:cubicBezTo>
                    <a:pt x="112732" y="166130"/>
                    <a:pt x="112278" y="164460"/>
                    <a:pt x="112278" y="164460"/>
                  </a:cubicBezTo>
                  <a:lnTo>
                    <a:pt x="111516" y="162709"/>
                  </a:lnTo>
                  <a:lnTo>
                    <a:pt x="112051" y="159985"/>
                  </a:lnTo>
                  <a:lnTo>
                    <a:pt x="112813" y="156044"/>
                  </a:lnTo>
                  <a:cubicBezTo>
                    <a:pt x="112813" y="156044"/>
                    <a:pt x="113413" y="154763"/>
                    <a:pt x="113721" y="154763"/>
                  </a:cubicBezTo>
                  <a:cubicBezTo>
                    <a:pt x="114029" y="154763"/>
                    <a:pt x="115700" y="153709"/>
                    <a:pt x="115926" y="153709"/>
                  </a:cubicBezTo>
                  <a:cubicBezTo>
                    <a:pt x="116154" y="153709"/>
                    <a:pt x="117824" y="153174"/>
                    <a:pt x="118197" y="153028"/>
                  </a:cubicBezTo>
                  <a:cubicBezTo>
                    <a:pt x="118570" y="152882"/>
                    <a:pt x="119786" y="149850"/>
                    <a:pt x="119786" y="149850"/>
                  </a:cubicBezTo>
                  <a:lnTo>
                    <a:pt x="120159" y="148569"/>
                  </a:lnTo>
                  <a:lnTo>
                    <a:pt x="123272" y="146590"/>
                  </a:lnTo>
                  <a:lnTo>
                    <a:pt x="124488" y="145828"/>
                  </a:lnTo>
                  <a:lnTo>
                    <a:pt x="126467" y="146201"/>
                  </a:lnTo>
                  <a:cubicBezTo>
                    <a:pt x="126467" y="146201"/>
                    <a:pt x="127375" y="146963"/>
                    <a:pt x="127683" y="147028"/>
                  </a:cubicBezTo>
                  <a:cubicBezTo>
                    <a:pt x="127991" y="147109"/>
                    <a:pt x="130569" y="147174"/>
                    <a:pt x="130569" y="147174"/>
                  </a:cubicBezTo>
                  <a:lnTo>
                    <a:pt x="134056" y="147093"/>
                  </a:lnTo>
                  <a:lnTo>
                    <a:pt x="137996" y="146185"/>
                  </a:lnTo>
                  <a:lnTo>
                    <a:pt x="140575" y="144823"/>
                  </a:lnTo>
                  <a:lnTo>
                    <a:pt x="141564" y="143769"/>
                  </a:lnTo>
                  <a:lnTo>
                    <a:pt x="140283" y="143234"/>
                  </a:lnTo>
                  <a:lnTo>
                    <a:pt x="138693" y="143234"/>
                  </a:lnTo>
                  <a:lnTo>
                    <a:pt x="138613" y="141726"/>
                  </a:lnTo>
                  <a:cubicBezTo>
                    <a:pt x="138613" y="141726"/>
                    <a:pt x="139748" y="140056"/>
                    <a:pt x="140056" y="139909"/>
                  </a:cubicBezTo>
                  <a:cubicBezTo>
                    <a:pt x="140364" y="139764"/>
                    <a:pt x="142942" y="138774"/>
                    <a:pt x="142942" y="138774"/>
                  </a:cubicBezTo>
                  <a:lnTo>
                    <a:pt x="144450" y="137785"/>
                  </a:lnTo>
                  <a:cubicBezTo>
                    <a:pt x="144450" y="137785"/>
                    <a:pt x="146721" y="137023"/>
                    <a:pt x="146947" y="136877"/>
                  </a:cubicBezTo>
                  <a:cubicBezTo>
                    <a:pt x="147174" y="136731"/>
                    <a:pt x="148228" y="135434"/>
                    <a:pt x="148228" y="135434"/>
                  </a:cubicBezTo>
                  <a:lnTo>
                    <a:pt x="149364" y="133537"/>
                  </a:lnTo>
                  <a:lnTo>
                    <a:pt x="151342" y="133391"/>
                  </a:lnTo>
                  <a:lnTo>
                    <a:pt x="153774" y="134834"/>
                  </a:lnTo>
                  <a:lnTo>
                    <a:pt x="155752" y="134915"/>
                  </a:lnTo>
                  <a:lnTo>
                    <a:pt x="157504" y="135142"/>
                  </a:lnTo>
                  <a:lnTo>
                    <a:pt x="158185" y="133780"/>
                  </a:lnTo>
                  <a:lnTo>
                    <a:pt x="158331" y="133018"/>
                  </a:lnTo>
                  <a:lnTo>
                    <a:pt x="159385" y="133164"/>
                  </a:lnTo>
                  <a:lnTo>
                    <a:pt x="160974" y="134072"/>
                  </a:lnTo>
                  <a:lnTo>
                    <a:pt x="161509" y="135580"/>
                  </a:lnTo>
                  <a:lnTo>
                    <a:pt x="162563" y="136942"/>
                  </a:lnTo>
                  <a:cubicBezTo>
                    <a:pt x="162563" y="136942"/>
                    <a:pt x="164006" y="138158"/>
                    <a:pt x="164379" y="138158"/>
                  </a:cubicBezTo>
                  <a:cubicBezTo>
                    <a:pt x="164752" y="138158"/>
                    <a:pt x="166115" y="137931"/>
                    <a:pt x="166115" y="137931"/>
                  </a:cubicBezTo>
                  <a:lnTo>
                    <a:pt x="168093" y="136877"/>
                  </a:lnTo>
                  <a:cubicBezTo>
                    <a:pt x="168093" y="136877"/>
                    <a:pt x="169147" y="135515"/>
                    <a:pt x="169455" y="135288"/>
                  </a:cubicBezTo>
                  <a:cubicBezTo>
                    <a:pt x="169763" y="135061"/>
                    <a:pt x="171498" y="133083"/>
                    <a:pt x="171498" y="133083"/>
                  </a:cubicBezTo>
                  <a:lnTo>
                    <a:pt x="173087" y="131412"/>
                  </a:lnTo>
                  <a:lnTo>
                    <a:pt x="173995" y="130731"/>
                  </a:lnTo>
                  <a:lnTo>
                    <a:pt x="173541" y="126337"/>
                  </a:lnTo>
                  <a:lnTo>
                    <a:pt x="173687" y="122397"/>
                  </a:lnTo>
                  <a:lnTo>
                    <a:pt x="172552" y="119899"/>
                  </a:lnTo>
                  <a:lnTo>
                    <a:pt x="173379" y="116948"/>
                  </a:lnTo>
                  <a:lnTo>
                    <a:pt x="174287" y="115359"/>
                  </a:lnTo>
                  <a:lnTo>
                    <a:pt x="174887" y="114451"/>
                  </a:lnTo>
                  <a:lnTo>
                    <a:pt x="176249" y="113689"/>
                  </a:lnTo>
                  <a:lnTo>
                    <a:pt x="176930" y="112408"/>
                  </a:lnTo>
                  <a:lnTo>
                    <a:pt x="175341" y="109683"/>
                  </a:lnTo>
                  <a:lnTo>
                    <a:pt x="177546" y="108321"/>
                  </a:lnTo>
                  <a:lnTo>
                    <a:pt x="178536" y="106116"/>
                  </a:lnTo>
                  <a:lnTo>
                    <a:pt x="178000" y="104365"/>
                  </a:lnTo>
                  <a:lnTo>
                    <a:pt x="179282" y="102240"/>
                  </a:lnTo>
                  <a:lnTo>
                    <a:pt x="181633" y="101413"/>
                  </a:lnTo>
                  <a:lnTo>
                    <a:pt x="184892" y="101721"/>
                  </a:lnTo>
                  <a:lnTo>
                    <a:pt x="187098" y="101349"/>
                  </a:lnTo>
                  <a:lnTo>
                    <a:pt x="189303" y="99840"/>
                  </a:lnTo>
                  <a:lnTo>
                    <a:pt x="191654" y="98332"/>
                  </a:lnTo>
                  <a:lnTo>
                    <a:pt x="194006" y="96824"/>
                  </a:lnTo>
                  <a:lnTo>
                    <a:pt x="194605" y="95770"/>
                  </a:lnTo>
                  <a:cubicBezTo>
                    <a:pt x="194605" y="95770"/>
                    <a:pt x="194006" y="94181"/>
                    <a:pt x="193843" y="93954"/>
                  </a:cubicBezTo>
                  <a:cubicBezTo>
                    <a:pt x="193698" y="93727"/>
                    <a:pt x="192481" y="92511"/>
                    <a:pt x="192481" y="92511"/>
                  </a:cubicBezTo>
                  <a:lnTo>
                    <a:pt x="191881" y="91376"/>
                  </a:lnTo>
                  <a:lnTo>
                    <a:pt x="191800" y="89170"/>
                  </a:lnTo>
                  <a:lnTo>
                    <a:pt x="191119" y="87046"/>
                  </a:lnTo>
                  <a:lnTo>
                    <a:pt x="189449" y="85911"/>
                  </a:lnTo>
                  <a:lnTo>
                    <a:pt x="187860" y="84630"/>
                  </a:lnTo>
                  <a:lnTo>
                    <a:pt x="186189" y="82506"/>
                  </a:lnTo>
                  <a:lnTo>
                    <a:pt x="185281" y="80608"/>
                  </a:lnTo>
                  <a:lnTo>
                    <a:pt x="185735" y="79327"/>
                  </a:lnTo>
                  <a:lnTo>
                    <a:pt x="186562" y="78792"/>
                  </a:lnTo>
                  <a:lnTo>
                    <a:pt x="189903" y="78938"/>
                  </a:lnTo>
                  <a:lnTo>
                    <a:pt x="192854" y="78938"/>
                  </a:lnTo>
                  <a:lnTo>
                    <a:pt x="195578" y="79927"/>
                  </a:lnTo>
                  <a:cubicBezTo>
                    <a:pt x="195578" y="79927"/>
                    <a:pt x="197703" y="80608"/>
                    <a:pt x="197930" y="80608"/>
                  </a:cubicBezTo>
                  <a:cubicBezTo>
                    <a:pt x="198157" y="80608"/>
                    <a:pt x="201724" y="80689"/>
                    <a:pt x="201724" y="80689"/>
                  </a:cubicBezTo>
                  <a:cubicBezTo>
                    <a:pt x="201724" y="80689"/>
                    <a:pt x="205210" y="80317"/>
                    <a:pt x="205438" y="80236"/>
                  </a:cubicBezTo>
                  <a:cubicBezTo>
                    <a:pt x="205665" y="80154"/>
                    <a:pt x="208389" y="79100"/>
                    <a:pt x="208616" y="79019"/>
                  </a:cubicBezTo>
                  <a:cubicBezTo>
                    <a:pt x="208843" y="78938"/>
                    <a:pt x="211421" y="76976"/>
                    <a:pt x="211421" y="76976"/>
                  </a:cubicBezTo>
                  <a:lnTo>
                    <a:pt x="211957" y="74771"/>
                  </a:lnTo>
                  <a:lnTo>
                    <a:pt x="211648" y="72111"/>
                  </a:lnTo>
                  <a:lnTo>
                    <a:pt x="210432" y="70214"/>
                  </a:lnTo>
                  <a:lnTo>
                    <a:pt x="209070" y="68236"/>
                  </a:lnTo>
                  <a:lnTo>
                    <a:pt x="208843" y="66728"/>
                  </a:lnTo>
                  <a:lnTo>
                    <a:pt x="209832" y="64993"/>
                  </a:lnTo>
                  <a:lnTo>
                    <a:pt x="211421" y="62868"/>
                  </a:lnTo>
                  <a:lnTo>
                    <a:pt x="214762" y="58782"/>
                  </a:lnTo>
                  <a:lnTo>
                    <a:pt x="218329" y="55750"/>
                  </a:lnTo>
                  <a:lnTo>
                    <a:pt x="219545" y="53933"/>
                  </a:lnTo>
                  <a:cubicBezTo>
                    <a:pt x="219545" y="53933"/>
                    <a:pt x="219627" y="52490"/>
                    <a:pt x="219999" y="52263"/>
                  </a:cubicBezTo>
                  <a:cubicBezTo>
                    <a:pt x="220372" y="52036"/>
                    <a:pt x="221734" y="50820"/>
                    <a:pt x="221734" y="50820"/>
                  </a:cubicBezTo>
                  <a:lnTo>
                    <a:pt x="222270" y="49004"/>
                  </a:lnTo>
                  <a:lnTo>
                    <a:pt x="221670" y="47642"/>
                  </a:lnTo>
                  <a:lnTo>
                    <a:pt x="221070" y="46507"/>
                  </a:lnTo>
                  <a:cubicBezTo>
                    <a:pt x="221070" y="46507"/>
                    <a:pt x="220923" y="45063"/>
                    <a:pt x="221070" y="44836"/>
                  </a:cubicBezTo>
                  <a:cubicBezTo>
                    <a:pt x="221216" y="44609"/>
                    <a:pt x="221897" y="43474"/>
                    <a:pt x="221897" y="43474"/>
                  </a:cubicBezTo>
                  <a:cubicBezTo>
                    <a:pt x="221897" y="43474"/>
                    <a:pt x="222043" y="42193"/>
                    <a:pt x="222043" y="41966"/>
                  </a:cubicBezTo>
                  <a:cubicBezTo>
                    <a:pt x="222043" y="41739"/>
                    <a:pt x="220226" y="39842"/>
                    <a:pt x="220226" y="39842"/>
                  </a:cubicBezTo>
                  <a:lnTo>
                    <a:pt x="217794" y="37945"/>
                  </a:lnTo>
                  <a:lnTo>
                    <a:pt x="218848" y="36956"/>
                  </a:lnTo>
                  <a:lnTo>
                    <a:pt x="220064" y="35902"/>
                  </a:lnTo>
                  <a:lnTo>
                    <a:pt x="219529" y="33469"/>
                  </a:lnTo>
                  <a:lnTo>
                    <a:pt x="218394" y="30745"/>
                  </a:lnTo>
                  <a:lnTo>
                    <a:pt x="216189" y="28848"/>
                  </a:lnTo>
                  <a:lnTo>
                    <a:pt x="215135" y="27340"/>
                  </a:lnTo>
                  <a:lnTo>
                    <a:pt x="214453" y="26124"/>
                  </a:lnTo>
                  <a:lnTo>
                    <a:pt x="215816" y="24080"/>
                  </a:lnTo>
                  <a:lnTo>
                    <a:pt x="218475" y="21502"/>
                  </a:lnTo>
                  <a:lnTo>
                    <a:pt x="220454" y="20448"/>
                  </a:lnTo>
                  <a:lnTo>
                    <a:pt x="221281" y="18859"/>
                  </a:lnTo>
                  <a:lnTo>
                    <a:pt x="221961" y="15600"/>
                  </a:lnTo>
                  <a:lnTo>
                    <a:pt x="223243" y="16427"/>
                  </a:lnTo>
                  <a:lnTo>
                    <a:pt x="225367" y="17935"/>
                  </a:lnTo>
                  <a:lnTo>
                    <a:pt x="226421" y="17789"/>
                  </a:lnTo>
                  <a:lnTo>
                    <a:pt x="227102" y="16053"/>
                  </a:lnTo>
                  <a:cubicBezTo>
                    <a:pt x="227102" y="16053"/>
                    <a:pt x="227248" y="14237"/>
                    <a:pt x="227637" y="13929"/>
                  </a:cubicBezTo>
                  <a:cubicBezTo>
                    <a:pt x="228010" y="13621"/>
                    <a:pt x="231123" y="11578"/>
                    <a:pt x="231123" y="11578"/>
                  </a:cubicBezTo>
                  <a:lnTo>
                    <a:pt x="233929" y="9535"/>
                  </a:lnTo>
                  <a:lnTo>
                    <a:pt x="234918" y="8092"/>
                  </a:lnTo>
                  <a:lnTo>
                    <a:pt x="236734" y="7183"/>
                  </a:lnTo>
                  <a:cubicBezTo>
                    <a:pt x="236734" y="7183"/>
                    <a:pt x="238177" y="6956"/>
                    <a:pt x="238550" y="6956"/>
                  </a:cubicBezTo>
                  <a:cubicBezTo>
                    <a:pt x="238923" y="6956"/>
                    <a:pt x="240983" y="6194"/>
                    <a:pt x="240983" y="6194"/>
                  </a:cubicBezTo>
                  <a:lnTo>
                    <a:pt x="243642" y="5886"/>
                  </a:lnTo>
                  <a:lnTo>
                    <a:pt x="245312" y="5578"/>
                  </a:lnTo>
                  <a:lnTo>
                    <a:pt x="251685" y="5205"/>
                  </a:lnTo>
                  <a:lnTo>
                    <a:pt x="255252" y="4832"/>
                  </a:lnTo>
                  <a:lnTo>
                    <a:pt x="259339" y="4686"/>
                  </a:lnTo>
                  <a:lnTo>
                    <a:pt x="262144" y="4540"/>
                  </a:lnTo>
                  <a:lnTo>
                    <a:pt x="264269" y="4005"/>
                  </a:lnTo>
                  <a:lnTo>
                    <a:pt x="265485" y="3632"/>
                  </a:lnTo>
                  <a:lnTo>
                    <a:pt x="266847" y="4167"/>
                  </a:lnTo>
                  <a:lnTo>
                    <a:pt x="268825" y="4929"/>
                  </a:lnTo>
                  <a:cubicBezTo>
                    <a:pt x="268825" y="4929"/>
                    <a:pt x="269652" y="5465"/>
                    <a:pt x="269879" y="5529"/>
                  </a:cubicBezTo>
                  <a:cubicBezTo>
                    <a:pt x="270106" y="5611"/>
                    <a:pt x="272911" y="5838"/>
                    <a:pt x="272911" y="5838"/>
                  </a:cubicBezTo>
                  <a:cubicBezTo>
                    <a:pt x="272911" y="5838"/>
                    <a:pt x="275863" y="4329"/>
                    <a:pt x="276090" y="4249"/>
                  </a:cubicBezTo>
                  <a:cubicBezTo>
                    <a:pt x="276317" y="4167"/>
                    <a:pt x="277987" y="2740"/>
                    <a:pt x="277987" y="2740"/>
                  </a:cubicBezTo>
                  <a:lnTo>
                    <a:pt x="279430" y="1524"/>
                  </a:lnTo>
                  <a:lnTo>
                    <a:pt x="280030" y="1751"/>
                  </a:lnTo>
                  <a:lnTo>
                    <a:pt x="280338" y="2351"/>
                  </a:lnTo>
                  <a:lnTo>
                    <a:pt x="281165" y="2805"/>
                  </a:lnTo>
                  <a:lnTo>
                    <a:pt x="282608" y="1589"/>
                  </a:lnTo>
                  <a:lnTo>
                    <a:pt x="282528" y="681"/>
                  </a:lnTo>
                  <a:lnTo>
                    <a:pt x="283516" y="81"/>
                  </a:lnTo>
                  <a:lnTo>
                    <a:pt x="284651" y="0"/>
                  </a:lnTo>
                  <a:lnTo>
                    <a:pt x="285608" y="32"/>
                  </a:lnTo>
                  <a:lnTo>
                    <a:pt x="286808" y="665"/>
                  </a:lnTo>
                  <a:cubicBezTo>
                    <a:pt x="287035" y="973"/>
                    <a:pt x="288544" y="2027"/>
                    <a:pt x="288544" y="2027"/>
                  </a:cubicBezTo>
                  <a:lnTo>
                    <a:pt x="289987" y="2854"/>
                  </a:lnTo>
                  <a:lnTo>
                    <a:pt x="292030" y="1719"/>
                  </a:lnTo>
                  <a:lnTo>
                    <a:pt x="293311" y="1411"/>
                  </a:lnTo>
                  <a:lnTo>
                    <a:pt x="294527" y="1784"/>
                  </a:lnTo>
                  <a:lnTo>
                    <a:pt x="296262" y="2465"/>
                  </a:lnTo>
                  <a:lnTo>
                    <a:pt x="298240" y="2838"/>
                  </a:lnTo>
                  <a:lnTo>
                    <a:pt x="299602" y="4573"/>
                  </a:lnTo>
                  <a:lnTo>
                    <a:pt x="300284" y="6162"/>
                  </a:lnTo>
                  <a:cubicBezTo>
                    <a:pt x="300284" y="6162"/>
                    <a:pt x="300365" y="7216"/>
                    <a:pt x="300592" y="7524"/>
                  </a:cubicBezTo>
                  <a:cubicBezTo>
                    <a:pt x="300819" y="7832"/>
                    <a:pt x="301581" y="9113"/>
                    <a:pt x="301808" y="9259"/>
                  </a:cubicBezTo>
                  <a:cubicBezTo>
                    <a:pt x="302035" y="9405"/>
                    <a:pt x="303478" y="10702"/>
                    <a:pt x="303478" y="10702"/>
                  </a:cubicBezTo>
                  <a:lnTo>
                    <a:pt x="304694" y="11756"/>
                  </a:lnTo>
                  <a:lnTo>
                    <a:pt x="306283" y="13346"/>
                  </a:lnTo>
                  <a:lnTo>
                    <a:pt x="305975" y="15924"/>
                  </a:lnTo>
                  <a:lnTo>
                    <a:pt x="305748" y="18648"/>
                  </a:lnTo>
                  <a:lnTo>
                    <a:pt x="306283" y="22443"/>
                  </a:lnTo>
                  <a:lnTo>
                    <a:pt x="307726" y="26075"/>
                  </a:lnTo>
                  <a:lnTo>
                    <a:pt x="307500" y="28118"/>
                  </a:lnTo>
                  <a:lnTo>
                    <a:pt x="308408" y="29480"/>
                  </a:lnTo>
                  <a:lnTo>
                    <a:pt x="309997" y="30696"/>
                  </a:lnTo>
                  <a:lnTo>
                    <a:pt x="310986" y="31750"/>
                  </a:lnTo>
                  <a:cubicBezTo>
                    <a:pt x="310986" y="31750"/>
                    <a:pt x="311294" y="32658"/>
                    <a:pt x="311359" y="32885"/>
                  </a:cubicBezTo>
                  <a:cubicBezTo>
                    <a:pt x="311440" y="33112"/>
                    <a:pt x="311667" y="35837"/>
                    <a:pt x="311667" y="35837"/>
                  </a:cubicBezTo>
                  <a:lnTo>
                    <a:pt x="312721" y="36599"/>
                  </a:lnTo>
                  <a:lnTo>
                    <a:pt x="314002" y="36226"/>
                  </a:lnTo>
                  <a:lnTo>
                    <a:pt x="314002" y="33794"/>
                  </a:lnTo>
                  <a:lnTo>
                    <a:pt x="315283" y="32204"/>
                  </a:lnTo>
                  <a:lnTo>
                    <a:pt x="319370" y="31977"/>
                  </a:lnTo>
                  <a:lnTo>
                    <a:pt x="323002" y="31832"/>
                  </a:lnTo>
                  <a:lnTo>
                    <a:pt x="324980" y="33956"/>
                  </a:lnTo>
                  <a:lnTo>
                    <a:pt x="326569" y="35010"/>
                  </a:lnTo>
                  <a:lnTo>
                    <a:pt x="327786" y="36599"/>
                  </a:lnTo>
                  <a:lnTo>
                    <a:pt x="329148" y="39777"/>
                  </a:lnTo>
                  <a:lnTo>
                    <a:pt x="329375" y="41756"/>
                  </a:lnTo>
                  <a:lnTo>
                    <a:pt x="330283" y="43118"/>
                  </a:lnTo>
                  <a:lnTo>
                    <a:pt x="332180" y="43945"/>
                  </a:lnTo>
                  <a:lnTo>
                    <a:pt x="333396" y="45226"/>
                  </a:lnTo>
                  <a:lnTo>
                    <a:pt x="332828" y="45550"/>
                  </a:lnTo>
                  <a:lnTo>
                    <a:pt x="332488" y="46766"/>
                  </a:lnTo>
                  <a:lnTo>
                    <a:pt x="332569" y="47707"/>
                  </a:lnTo>
                  <a:lnTo>
                    <a:pt x="333412" y="48501"/>
                  </a:lnTo>
                  <a:lnTo>
                    <a:pt x="334174" y="49101"/>
                  </a:lnTo>
                  <a:lnTo>
                    <a:pt x="334515" y="50123"/>
                  </a:lnTo>
                  <a:cubicBezTo>
                    <a:pt x="334515" y="50123"/>
                    <a:pt x="334061" y="51631"/>
                    <a:pt x="333980" y="51744"/>
                  </a:cubicBezTo>
                  <a:cubicBezTo>
                    <a:pt x="333899" y="51858"/>
                    <a:pt x="333039" y="53025"/>
                    <a:pt x="333039" y="53025"/>
                  </a:cubicBezTo>
                  <a:lnTo>
                    <a:pt x="332553" y="54388"/>
                  </a:lnTo>
                  <a:lnTo>
                    <a:pt x="332472" y="56171"/>
                  </a:lnTo>
                  <a:cubicBezTo>
                    <a:pt x="332472" y="56171"/>
                    <a:pt x="331986" y="57793"/>
                    <a:pt x="331986" y="57987"/>
                  </a:cubicBezTo>
                  <a:cubicBezTo>
                    <a:pt x="331986" y="58182"/>
                    <a:pt x="331872" y="59009"/>
                    <a:pt x="331872" y="59009"/>
                  </a:cubicBezTo>
                  <a:lnTo>
                    <a:pt x="332018" y="60566"/>
                  </a:lnTo>
                  <a:cubicBezTo>
                    <a:pt x="332018" y="60566"/>
                    <a:pt x="332018" y="61166"/>
                    <a:pt x="331872" y="61360"/>
                  </a:cubicBezTo>
                  <a:cubicBezTo>
                    <a:pt x="331726" y="61555"/>
                    <a:pt x="330818" y="61960"/>
                    <a:pt x="330656" y="62009"/>
                  </a:cubicBezTo>
                  <a:cubicBezTo>
                    <a:pt x="330510" y="62041"/>
                    <a:pt x="329212" y="62090"/>
                    <a:pt x="329148" y="61977"/>
                  </a:cubicBezTo>
                  <a:cubicBezTo>
                    <a:pt x="329067" y="61863"/>
                    <a:pt x="327558" y="60647"/>
                    <a:pt x="327558" y="60647"/>
                  </a:cubicBezTo>
                  <a:lnTo>
                    <a:pt x="326050" y="59593"/>
                  </a:lnTo>
                  <a:lnTo>
                    <a:pt x="323845" y="59333"/>
                  </a:lnTo>
                  <a:lnTo>
                    <a:pt x="322029" y="59479"/>
                  </a:lnTo>
                  <a:lnTo>
                    <a:pt x="320164" y="59852"/>
                  </a:lnTo>
                  <a:lnTo>
                    <a:pt x="318429" y="61295"/>
                  </a:lnTo>
                  <a:lnTo>
                    <a:pt x="317148" y="62090"/>
                  </a:lnTo>
                  <a:lnTo>
                    <a:pt x="316435" y="62544"/>
                  </a:lnTo>
                  <a:lnTo>
                    <a:pt x="314229" y="62917"/>
                  </a:lnTo>
                  <a:lnTo>
                    <a:pt x="312251" y="62885"/>
                  </a:lnTo>
                  <a:lnTo>
                    <a:pt x="310629" y="63712"/>
                  </a:lnTo>
                  <a:lnTo>
                    <a:pt x="308846" y="65106"/>
                  </a:lnTo>
                  <a:lnTo>
                    <a:pt x="307175" y="65641"/>
                  </a:lnTo>
                  <a:lnTo>
                    <a:pt x="304597" y="65755"/>
                  </a:lnTo>
                  <a:lnTo>
                    <a:pt x="302505" y="65560"/>
                  </a:lnTo>
                  <a:lnTo>
                    <a:pt x="300154" y="64539"/>
                  </a:lnTo>
                  <a:lnTo>
                    <a:pt x="297089" y="63031"/>
                  </a:lnTo>
                  <a:lnTo>
                    <a:pt x="294705" y="62350"/>
                  </a:lnTo>
                  <a:lnTo>
                    <a:pt x="292322" y="62155"/>
                  </a:lnTo>
                  <a:cubicBezTo>
                    <a:pt x="292322" y="62155"/>
                    <a:pt x="290084" y="61960"/>
                    <a:pt x="289857" y="61928"/>
                  </a:cubicBezTo>
                  <a:cubicBezTo>
                    <a:pt x="289630" y="61895"/>
                    <a:pt x="287619" y="61506"/>
                    <a:pt x="287505" y="61474"/>
                  </a:cubicBezTo>
                  <a:cubicBezTo>
                    <a:pt x="287392" y="61441"/>
                    <a:pt x="285349" y="60679"/>
                    <a:pt x="285235" y="60598"/>
                  </a:cubicBezTo>
                  <a:cubicBezTo>
                    <a:pt x="285122" y="60517"/>
                    <a:pt x="283646" y="59950"/>
                    <a:pt x="283370" y="59950"/>
                  </a:cubicBezTo>
                  <a:cubicBezTo>
                    <a:pt x="283095" y="59950"/>
                    <a:pt x="279316" y="59382"/>
                    <a:pt x="279316" y="59382"/>
                  </a:cubicBezTo>
                  <a:lnTo>
                    <a:pt x="277922" y="59009"/>
                  </a:lnTo>
                  <a:lnTo>
                    <a:pt x="275911" y="58896"/>
                  </a:lnTo>
                  <a:lnTo>
                    <a:pt x="273300" y="59544"/>
                  </a:lnTo>
                  <a:lnTo>
                    <a:pt x="273219" y="60679"/>
                  </a:lnTo>
                  <a:lnTo>
                    <a:pt x="273106" y="61555"/>
                  </a:lnTo>
                  <a:lnTo>
                    <a:pt x="272052" y="61814"/>
                  </a:lnTo>
                  <a:lnTo>
                    <a:pt x="270301" y="61814"/>
                  </a:lnTo>
                  <a:lnTo>
                    <a:pt x="269279" y="62690"/>
                  </a:lnTo>
                  <a:lnTo>
                    <a:pt x="268598" y="64020"/>
                  </a:lnTo>
                  <a:lnTo>
                    <a:pt x="267998" y="65041"/>
                  </a:lnTo>
                  <a:lnTo>
                    <a:pt x="266020" y="68187"/>
                  </a:lnTo>
                  <a:lnTo>
                    <a:pt x="266328" y="69128"/>
                  </a:lnTo>
                  <a:lnTo>
                    <a:pt x="267722" y="69955"/>
                  </a:lnTo>
                  <a:lnTo>
                    <a:pt x="268939" y="70976"/>
                  </a:lnTo>
                  <a:lnTo>
                    <a:pt x="269928" y="71884"/>
                  </a:lnTo>
                  <a:cubicBezTo>
                    <a:pt x="269928" y="71884"/>
                    <a:pt x="270009" y="72874"/>
                    <a:pt x="270009" y="72987"/>
                  </a:cubicBezTo>
                  <a:cubicBezTo>
                    <a:pt x="270009" y="73101"/>
                    <a:pt x="269976" y="74268"/>
                    <a:pt x="269928" y="74382"/>
                  </a:cubicBezTo>
                  <a:cubicBezTo>
                    <a:pt x="269895" y="74495"/>
                    <a:pt x="269360" y="75436"/>
                    <a:pt x="269360" y="75436"/>
                  </a:cubicBezTo>
                  <a:lnTo>
                    <a:pt x="269214" y="76230"/>
                  </a:lnTo>
                  <a:lnTo>
                    <a:pt x="269555" y="77511"/>
                  </a:lnTo>
                  <a:cubicBezTo>
                    <a:pt x="269555" y="77511"/>
                    <a:pt x="270349" y="78079"/>
                    <a:pt x="270544" y="78225"/>
                  </a:cubicBezTo>
                  <a:cubicBezTo>
                    <a:pt x="270739" y="78371"/>
                    <a:pt x="273236" y="78419"/>
                    <a:pt x="273236" y="78419"/>
                  </a:cubicBezTo>
                  <a:lnTo>
                    <a:pt x="274630" y="78387"/>
                  </a:lnTo>
                  <a:lnTo>
                    <a:pt x="276301" y="78614"/>
                  </a:lnTo>
                  <a:cubicBezTo>
                    <a:pt x="276301" y="78614"/>
                    <a:pt x="276836" y="79409"/>
                    <a:pt x="276836" y="79522"/>
                  </a:cubicBezTo>
                  <a:cubicBezTo>
                    <a:pt x="276836" y="79636"/>
                    <a:pt x="276527" y="80738"/>
                    <a:pt x="276527" y="80738"/>
                  </a:cubicBezTo>
                  <a:lnTo>
                    <a:pt x="275733" y="81306"/>
                  </a:lnTo>
                  <a:lnTo>
                    <a:pt x="274452" y="81727"/>
                  </a:lnTo>
                  <a:lnTo>
                    <a:pt x="272668" y="82376"/>
                  </a:lnTo>
                  <a:lnTo>
                    <a:pt x="271533" y="83203"/>
                  </a:lnTo>
                  <a:lnTo>
                    <a:pt x="271192" y="84225"/>
                  </a:lnTo>
                  <a:lnTo>
                    <a:pt x="271160" y="85473"/>
                  </a:lnTo>
                  <a:lnTo>
                    <a:pt x="271582" y="86527"/>
                  </a:lnTo>
                  <a:lnTo>
                    <a:pt x="272684" y="87857"/>
                  </a:lnTo>
                  <a:lnTo>
                    <a:pt x="273560" y="88619"/>
                  </a:lnTo>
                  <a:lnTo>
                    <a:pt x="274387" y="89868"/>
                  </a:lnTo>
                  <a:lnTo>
                    <a:pt x="274987" y="90743"/>
                  </a:lnTo>
                  <a:cubicBezTo>
                    <a:pt x="274987" y="90743"/>
                    <a:pt x="275182" y="91765"/>
                    <a:pt x="275182" y="91878"/>
                  </a:cubicBezTo>
                  <a:cubicBezTo>
                    <a:pt x="275182" y="91992"/>
                    <a:pt x="274922" y="93273"/>
                    <a:pt x="274922" y="93273"/>
                  </a:cubicBezTo>
                  <a:lnTo>
                    <a:pt x="274355" y="94035"/>
                  </a:lnTo>
                  <a:lnTo>
                    <a:pt x="273560" y="94830"/>
                  </a:lnTo>
                  <a:lnTo>
                    <a:pt x="273106" y="94911"/>
                  </a:lnTo>
                  <a:lnTo>
                    <a:pt x="271776" y="95705"/>
                  </a:lnTo>
                  <a:lnTo>
                    <a:pt x="270755" y="96581"/>
                  </a:lnTo>
                  <a:lnTo>
                    <a:pt x="270414" y="97748"/>
                  </a:lnTo>
                  <a:lnTo>
                    <a:pt x="271241" y="99078"/>
                  </a:lnTo>
                  <a:lnTo>
                    <a:pt x="272571" y="100359"/>
                  </a:lnTo>
                  <a:lnTo>
                    <a:pt x="274127" y="101981"/>
                  </a:lnTo>
                  <a:lnTo>
                    <a:pt x="275376" y="102970"/>
                  </a:lnTo>
                  <a:lnTo>
                    <a:pt x="277079" y="103570"/>
                  </a:lnTo>
                  <a:lnTo>
                    <a:pt x="277760" y="104138"/>
                  </a:lnTo>
                  <a:lnTo>
                    <a:pt x="278019" y="105046"/>
                  </a:lnTo>
                  <a:cubicBezTo>
                    <a:pt x="278019" y="105046"/>
                    <a:pt x="277647" y="106262"/>
                    <a:pt x="277452" y="106408"/>
                  </a:cubicBezTo>
                  <a:cubicBezTo>
                    <a:pt x="277257" y="106554"/>
                    <a:pt x="276544" y="107235"/>
                    <a:pt x="276544" y="107235"/>
                  </a:cubicBezTo>
                  <a:lnTo>
                    <a:pt x="276884" y="108029"/>
                  </a:lnTo>
                  <a:lnTo>
                    <a:pt x="278279" y="108970"/>
                  </a:lnTo>
                  <a:lnTo>
                    <a:pt x="280257" y="109505"/>
                  </a:lnTo>
                  <a:lnTo>
                    <a:pt x="281927" y="109391"/>
                  </a:lnTo>
                  <a:lnTo>
                    <a:pt x="283176" y="108402"/>
                  </a:lnTo>
                  <a:lnTo>
                    <a:pt x="284846" y="107948"/>
                  </a:lnTo>
                  <a:lnTo>
                    <a:pt x="285219" y="111970"/>
                  </a:lnTo>
                  <a:lnTo>
                    <a:pt x="285560" y="113445"/>
                  </a:lnTo>
                  <a:lnTo>
                    <a:pt x="288284" y="114013"/>
                  </a:lnTo>
                  <a:cubicBezTo>
                    <a:pt x="288284" y="114013"/>
                    <a:pt x="290327" y="113786"/>
                    <a:pt x="290667" y="113786"/>
                  </a:cubicBezTo>
                  <a:cubicBezTo>
                    <a:pt x="291008" y="113786"/>
                    <a:pt x="293392" y="113899"/>
                    <a:pt x="293392" y="113899"/>
                  </a:cubicBezTo>
                  <a:lnTo>
                    <a:pt x="295776" y="115489"/>
                  </a:lnTo>
                  <a:lnTo>
                    <a:pt x="297478" y="117078"/>
                  </a:lnTo>
                  <a:lnTo>
                    <a:pt x="298159" y="119688"/>
                  </a:lnTo>
                  <a:cubicBezTo>
                    <a:pt x="298159" y="119688"/>
                    <a:pt x="298273" y="120823"/>
                    <a:pt x="298273" y="121391"/>
                  </a:cubicBezTo>
                  <a:cubicBezTo>
                    <a:pt x="298273" y="121959"/>
                    <a:pt x="298046" y="123094"/>
                    <a:pt x="298046" y="123094"/>
                  </a:cubicBezTo>
                  <a:lnTo>
                    <a:pt x="295548" y="124569"/>
                  </a:lnTo>
                  <a:lnTo>
                    <a:pt x="290895" y="126272"/>
                  </a:lnTo>
                  <a:lnTo>
                    <a:pt x="288057" y="128315"/>
                  </a:lnTo>
                  <a:lnTo>
                    <a:pt x="284651" y="130926"/>
                  </a:lnTo>
                  <a:lnTo>
                    <a:pt x="282949" y="132629"/>
                  </a:lnTo>
                  <a:lnTo>
                    <a:pt x="282041" y="135466"/>
                  </a:lnTo>
                  <a:lnTo>
                    <a:pt x="282041" y="138304"/>
                  </a:lnTo>
                  <a:lnTo>
                    <a:pt x="282722" y="142277"/>
                  </a:lnTo>
                  <a:lnTo>
                    <a:pt x="283176" y="145228"/>
                  </a:lnTo>
                  <a:lnTo>
                    <a:pt x="283290" y="148066"/>
                  </a:lnTo>
                  <a:lnTo>
                    <a:pt x="282608" y="151131"/>
                  </a:lnTo>
                  <a:lnTo>
                    <a:pt x="278976" y="153742"/>
                  </a:lnTo>
                  <a:lnTo>
                    <a:pt x="275684" y="156579"/>
                  </a:lnTo>
                  <a:lnTo>
                    <a:pt x="273414" y="159190"/>
                  </a:lnTo>
                  <a:lnTo>
                    <a:pt x="272052" y="161233"/>
                  </a:lnTo>
                  <a:lnTo>
                    <a:pt x="271371" y="163617"/>
                  </a:lnTo>
                  <a:lnTo>
                    <a:pt x="269668" y="164866"/>
                  </a:lnTo>
                  <a:lnTo>
                    <a:pt x="268987" y="166114"/>
                  </a:lnTo>
                  <a:lnTo>
                    <a:pt x="269328" y="168952"/>
                  </a:lnTo>
                  <a:lnTo>
                    <a:pt x="270009" y="171336"/>
                  </a:lnTo>
                  <a:lnTo>
                    <a:pt x="268987" y="173152"/>
                  </a:lnTo>
                  <a:lnTo>
                    <a:pt x="266490" y="174465"/>
                  </a:lnTo>
                  <a:lnTo>
                    <a:pt x="263084" y="175779"/>
                  </a:lnTo>
                  <a:lnTo>
                    <a:pt x="259906" y="176460"/>
                  </a:lnTo>
                  <a:lnTo>
                    <a:pt x="257750" y="178163"/>
                  </a:lnTo>
                  <a:lnTo>
                    <a:pt x="257182" y="180546"/>
                  </a:lnTo>
                  <a:lnTo>
                    <a:pt x="256501" y="183270"/>
                  </a:lnTo>
                  <a:lnTo>
                    <a:pt x="253550" y="189870"/>
                  </a:lnTo>
                  <a:lnTo>
                    <a:pt x="251393" y="195562"/>
                  </a:lnTo>
                  <a:lnTo>
                    <a:pt x="248215" y="199308"/>
                  </a:lnTo>
                  <a:lnTo>
                    <a:pt x="245036" y="200897"/>
                  </a:lnTo>
                  <a:lnTo>
                    <a:pt x="242199" y="202713"/>
                  </a:lnTo>
                  <a:lnTo>
                    <a:pt x="239134" y="204189"/>
                  </a:lnTo>
                  <a:lnTo>
                    <a:pt x="236864" y="205551"/>
                  </a:lnTo>
                  <a:lnTo>
                    <a:pt x="234934" y="208729"/>
                  </a:lnTo>
                  <a:lnTo>
                    <a:pt x="234026" y="211453"/>
                  </a:lnTo>
                  <a:lnTo>
                    <a:pt x="231983" y="214745"/>
                  </a:lnTo>
                  <a:lnTo>
                    <a:pt x="229940" y="216902"/>
                  </a:lnTo>
                  <a:lnTo>
                    <a:pt x="228578" y="219513"/>
                  </a:lnTo>
                  <a:lnTo>
                    <a:pt x="228350" y="221896"/>
                  </a:lnTo>
                  <a:lnTo>
                    <a:pt x="227442" y="223599"/>
                  </a:lnTo>
                  <a:lnTo>
                    <a:pt x="224718" y="224961"/>
                  </a:lnTo>
                  <a:lnTo>
                    <a:pt x="221313" y="226210"/>
                  </a:lnTo>
                  <a:lnTo>
                    <a:pt x="217908" y="226096"/>
                  </a:lnTo>
                  <a:lnTo>
                    <a:pt x="214275" y="226323"/>
                  </a:lnTo>
                  <a:lnTo>
                    <a:pt x="211551" y="228480"/>
                  </a:lnTo>
                  <a:cubicBezTo>
                    <a:pt x="211551" y="228480"/>
                    <a:pt x="209054" y="229615"/>
                    <a:pt x="208713" y="229729"/>
                  </a:cubicBezTo>
                  <a:cubicBezTo>
                    <a:pt x="208372" y="229842"/>
                    <a:pt x="205194" y="229956"/>
                    <a:pt x="205194" y="229956"/>
                  </a:cubicBezTo>
                  <a:lnTo>
                    <a:pt x="203265" y="229274"/>
                  </a:lnTo>
                  <a:lnTo>
                    <a:pt x="202470" y="226550"/>
                  </a:lnTo>
                  <a:lnTo>
                    <a:pt x="201789" y="224734"/>
                  </a:lnTo>
                  <a:lnTo>
                    <a:pt x="200086" y="223940"/>
                  </a:lnTo>
                  <a:lnTo>
                    <a:pt x="198043" y="223258"/>
                  </a:lnTo>
                  <a:lnTo>
                    <a:pt x="196227" y="223372"/>
                  </a:lnTo>
                  <a:lnTo>
                    <a:pt x="194638" y="224507"/>
                  </a:lnTo>
                  <a:lnTo>
                    <a:pt x="193049" y="226096"/>
                  </a:lnTo>
                  <a:lnTo>
                    <a:pt x="191346" y="228253"/>
                  </a:lnTo>
                  <a:lnTo>
                    <a:pt x="190551" y="229956"/>
                  </a:lnTo>
                  <a:lnTo>
                    <a:pt x="189076" y="232793"/>
                  </a:lnTo>
                  <a:lnTo>
                    <a:pt x="188281" y="234155"/>
                  </a:lnTo>
                  <a:lnTo>
                    <a:pt x="186579" y="235745"/>
                  </a:lnTo>
                  <a:lnTo>
                    <a:pt x="183514" y="237788"/>
                  </a:lnTo>
                  <a:lnTo>
                    <a:pt x="181471" y="239831"/>
                  </a:lnTo>
                  <a:lnTo>
                    <a:pt x="179654" y="242215"/>
                  </a:lnTo>
                  <a:lnTo>
                    <a:pt x="178633" y="244939"/>
                  </a:lnTo>
                  <a:lnTo>
                    <a:pt x="177952" y="248571"/>
                  </a:lnTo>
                  <a:lnTo>
                    <a:pt x="178633" y="251182"/>
                  </a:lnTo>
                  <a:lnTo>
                    <a:pt x="180903" y="252885"/>
                  </a:lnTo>
                  <a:lnTo>
                    <a:pt x="182833" y="254133"/>
                  </a:lnTo>
                  <a:lnTo>
                    <a:pt x="185217" y="254928"/>
                  </a:lnTo>
                  <a:lnTo>
                    <a:pt x="187487" y="254474"/>
                  </a:lnTo>
                  <a:lnTo>
                    <a:pt x="188962" y="254474"/>
                  </a:lnTo>
                  <a:lnTo>
                    <a:pt x="190892" y="254928"/>
                  </a:lnTo>
                  <a:lnTo>
                    <a:pt x="191687" y="256630"/>
                  </a:lnTo>
                  <a:lnTo>
                    <a:pt x="191460" y="258787"/>
                  </a:lnTo>
                  <a:lnTo>
                    <a:pt x="191233" y="260717"/>
                  </a:lnTo>
                  <a:lnTo>
                    <a:pt x="190892" y="262647"/>
                  </a:lnTo>
                  <a:lnTo>
                    <a:pt x="190098" y="264917"/>
                  </a:lnTo>
                  <a:lnTo>
                    <a:pt x="189644" y="266506"/>
                  </a:lnTo>
                  <a:lnTo>
                    <a:pt x="189644" y="269230"/>
                  </a:lnTo>
                  <a:lnTo>
                    <a:pt x="190665" y="271046"/>
                  </a:lnTo>
                  <a:cubicBezTo>
                    <a:pt x="190665" y="271046"/>
                    <a:pt x="191460" y="272295"/>
                    <a:pt x="191800" y="272636"/>
                  </a:cubicBezTo>
                  <a:cubicBezTo>
                    <a:pt x="192140" y="272976"/>
                    <a:pt x="193276" y="274111"/>
                    <a:pt x="193276" y="274111"/>
                  </a:cubicBezTo>
                  <a:lnTo>
                    <a:pt x="194978" y="275133"/>
                  </a:lnTo>
                  <a:lnTo>
                    <a:pt x="196681" y="275360"/>
                  </a:lnTo>
                  <a:lnTo>
                    <a:pt x="198611" y="275133"/>
                  </a:lnTo>
                  <a:lnTo>
                    <a:pt x="201335" y="275360"/>
                  </a:lnTo>
                  <a:lnTo>
                    <a:pt x="201676" y="276154"/>
                  </a:lnTo>
                  <a:lnTo>
                    <a:pt x="201789" y="277176"/>
                  </a:lnTo>
                  <a:lnTo>
                    <a:pt x="201221" y="280127"/>
                  </a:lnTo>
                  <a:lnTo>
                    <a:pt x="201449" y="281943"/>
                  </a:lnTo>
                  <a:lnTo>
                    <a:pt x="202811" y="283533"/>
                  </a:lnTo>
                  <a:lnTo>
                    <a:pt x="205762" y="286484"/>
                  </a:lnTo>
                  <a:lnTo>
                    <a:pt x="207011" y="289159"/>
                  </a:lnTo>
                  <a:lnTo>
                    <a:pt x="207692" y="291154"/>
                  </a:lnTo>
                  <a:lnTo>
                    <a:pt x="208940" y="293651"/>
                  </a:lnTo>
                  <a:lnTo>
                    <a:pt x="209962" y="295467"/>
                  </a:lnTo>
                  <a:lnTo>
                    <a:pt x="210416" y="297397"/>
                  </a:lnTo>
                  <a:lnTo>
                    <a:pt x="210189" y="298759"/>
                  </a:lnTo>
                  <a:lnTo>
                    <a:pt x="208940" y="299327"/>
                  </a:lnTo>
                  <a:lnTo>
                    <a:pt x="208372" y="300348"/>
                  </a:lnTo>
                  <a:lnTo>
                    <a:pt x="208713" y="301483"/>
                  </a:lnTo>
                  <a:lnTo>
                    <a:pt x="209621" y="302505"/>
                  </a:lnTo>
                  <a:lnTo>
                    <a:pt x="210757" y="302505"/>
                  </a:lnTo>
                  <a:lnTo>
                    <a:pt x="211097" y="303640"/>
                  </a:lnTo>
                  <a:lnTo>
                    <a:pt x="210870" y="304775"/>
                  </a:lnTo>
                  <a:lnTo>
                    <a:pt x="209508" y="305570"/>
                  </a:lnTo>
                  <a:lnTo>
                    <a:pt x="207919" y="305570"/>
                  </a:lnTo>
                  <a:lnTo>
                    <a:pt x="206897" y="306364"/>
                  </a:lnTo>
                  <a:lnTo>
                    <a:pt x="205989" y="307840"/>
                  </a:lnTo>
                  <a:lnTo>
                    <a:pt x="204627" y="308521"/>
                  </a:lnTo>
                  <a:lnTo>
                    <a:pt x="200995" y="308521"/>
                  </a:lnTo>
                  <a:lnTo>
                    <a:pt x="200086" y="306591"/>
                  </a:lnTo>
                  <a:lnTo>
                    <a:pt x="199746" y="305116"/>
                  </a:lnTo>
                  <a:lnTo>
                    <a:pt x="198384" y="305002"/>
                  </a:lnTo>
                  <a:lnTo>
                    <a:pt x="196568" y="305570"/>
                  </a:lnTo>
                  <a:lnTo>
                    <a:pt x="195205" y="306137"/>
                  </a:lnTo>
                  <a:lnTo>
                    <a:pt x="193616" y="306251"/>
                  </a:lnTo>
                  <a:lnTo>
                    <a:pt x="191914" y="306591"/>
                  </a:lnTo>
                  <a:lnTo>
                    <a:pt x="190325" y="308521"/>
                  </a:lnTo>
                  <a:lnTo>
                    <a:pt x="189190" y="309997"/>
                  </a:lnTo>
                  <a:lnTo>
                    <a:pt x="183384" y="309997"/>
                  </a:lnTo>
                  <a:lnTo>
                    <a:pt x="181909" y="308862"/>
                  </a:lnTo>
                  <a:lnTo>
                    <a:pt x="180774" y="307499"/>
                  </a:lnTo>
                  <a:lnTo>
                    <a:pt x="177822" y="307159"/>
                  </a:lnTo>
                  <a:lnTo>
                    <a:pt x="175325" y="307159"/>
                  </a:lnTo>
                  <a:lnTo>
                    <a:pt x="171919" y="307272"/>
                  </a:lnTo>
                  <a:lnTo>
                    <a:pt x="169082" y="307045"/>
                  </a:lnTo>
                  <a:lnTo>
                    <a:pt x="167947" y="307726"/>
                  </a:lnTo>
                  <a:lnTo>
                    <a:pt x="165790" y="306932"/>
                  </a:lnTo>
                  <a:lnTo>
                    <a:pt x="164768" y="308180"/>
                  </a:lnTo>
                  <a:lnTo>
                    <a:pt x="163066" y="307272"/>
                  </a:lnTo>
                  <a:lnTo>
                    <a:pt x="162952" y="308862"/>
                  </a:lnTo>
                  <a:lnTo>
                    <a:pt x="162952" y="314083"/>
                  </a:lnTo>
                  <a:lnTo>
                    <a:pt x="158298" y="314650"/>
                  </a:lnTo>
                  <a:lnTo>
                    <a:pt x="153061" y="314650"/>
                  </a:lnTo>
                  <a:lnTo>
                    <a:pt x="151926" y="317148"/>
                  </a:lnTo>
                  <a:lnTo>
                    <a:pt x="151358" y="318964"/>
                  </a:lnTo>
                  <a:lnTo>
                    <a:pt x="151131" y="320780"/>
                  </a:lnTo>
                  <a:cubicBezTo>
                    <a:pt x="151131" y="320780"/>
                    <a:pt x="149850" y="321121"/>
                    <a:pt x="149736" y="321153"/>
                  </a:cubicBezTo>
                  <a:cubicBezTo>
                    <a:pt x="149623" y="321185"/>
                    <a:pt x="147872" y="320813"/>
                    <a:pt x="147872" y="320699"/>
                  </a:cubicBezTo>
                  <a:cubicBezTo>
                    <a:pt x="147872" y="320586"/>
                    <a:pt x="148131" y="319110"/>
                    <a:pt x="148131" y="319110"/>
                  </a:cubicBezTo>
                  <a:lnTo>
                    <a:pt x="148845" y="318056"/>
                  </a:lnTo>
                  <a:cubicBezTo>
                    <a:pt x="148845" y="318056"/>
                    <a:pt x="148650" y="317294"/>
                    <a:pt x="148504" y="317229"/>
                  </a:cubicBezTo>
                  <a:cubicBezTo>
                    <a:pt x="148358" y="317148"/>
                    <a:pt x="147677" y="317424"/>
                    <a:pt x="147677" y="317424"/>
                  </a:cubicBezTo>
                  <a:cubicBezTo>
                    <a:pt x="147677" y="317424"/>
                    <a:pt x="147369" y="317845"/>
                    <a:pt x="147255" y="317910"/>
                  </a:cubicBezTo>
                  <a:cubicBezTo>
                    <a:pt x="147142" y="317991"/>
                    <a:pt x="145812" y="317764"/>
                    <a:pt x="145812" y="317764"/>
                  </a:cubicBezTo>
                  <a:lnTo>
                    <a:pt x="144061" y="316515"/>
                  </a:lnTo>
                  <a:lnTo>
                    <a:pt x="142618" y="316207"/>
                  </a:lnTo>
                  <a:lnTo>
                    <a:pt x="141823" y="316207"/>
                  </a:lnTo>
                  <a:lnTo>
                    <a:pt x="141288" y="315186"/>
                  </a:lnTo>
                  <a:lnTo>
                    <a:pt x="140186" y="314505"/>
                  </a:lnTo>
                  <a:lnTo>
                    <a:pt x="139650" y="312883"/>
                  </a:lnTo>
                  <a:lnTo>
                    <a:pt x="139650" y="312056"/>
                  </a:lnTo>
                  <a:cubicBezTo>
                    <a:pt x="139650" y="312056"/>
                    <a:pt x="138969" y="311943"/>
                    <a:pt x="138937" y="312056"/>
                  </a:cubicBezTo>
                  <a:cubicBezTo>
                    <a:pt x="138904" y="312169"/>
                    <a:pt x="138937" y="314553"/>
                    <a:pt x="138937" y="314553"/>
                  </a:cubicBezTo>
                  <a:lnTo>
                    <a:pt x="140153" y="315802"/>
                  </a:lnTo>
                  <a:lnTo>
                    <a:pt x="140640" y="316256"/>
                  </a:lnTo>
                  <a:lnTo>
                    <a:pt x="140299" y="316969"/>
                  </a:lnTo>
                  <a:lnTo>
                    <a:pt x="140672" y="317732"/>
                  </a:lnTo>
                  <a:lnTo>
                    <a:pt x="140364" y="318948"/>
                  </a:lnTo>
                  <a:lnTo>
                    <a:pt x="138580" y="317894"/>
                  </a:lnTo>
                  <a:lnTo>
                    <a:pt x="137591" y="315769"/>
                  </a:lnTo>
                  <a:lnTo>
                    <a:pt x="136375" y="315283"/>
                  </a:lnTo>
                  <a:lnTo>
                    <a:pt x="135353" y="313159"/>
                  </a:lnTo>
                  <a:lnTo>
                    <a:pt x="135012" y="312364"/>
                  </a:lnTo>
                  <a:lnTo>
                    <a:pt x="132807" y="311716"/>
                  </a:lnTo>
                  <a:lnTo>
                    <a:pt x="132840" y="308829"/>
                  </a:lnTo>
                  <a:lnTo>
                    <a:pt x="132013" y="307953"/>
                  </a:lnTo>
                  <a:cubicBezTo>
                    <a:pt x="132013" y="307953"/>
                    <a:pt x="131980" y="304662"/>
                    <a:pt x="131980" y="304548"/>
                  </a:cubicBezTo>
                  <a:cubicBezTo>
                    <a:pt x="131980" y="304435"/>
                    <a:pt x="130764" y="302197"/>
                    <a:pt x="130764" y="302197"/>
                  </a:cubicBezTo>
                  <a:lnTo>
                    <a:pt x="130278" y="301175"/>
                  </a:lnTo>
                  <a:lnTo>
                    <a:pt x="130586" y="300527"/>
                  </a:lnTo>
                  <a:lnTo>
                    <a:pt x="129759" y="299992"/>
                  </a:lnTo>
                  <a:lnTo>
                    <a:pt x="129304" y="299392"/>
                  </a:lnTo>
                  <a:lnTo>
                    <a:pt x="129953" y="297835"/>
                  </a:lnTo>
                  <a:lnTo>
                    <a:pt x="129921" y="296619"/>
                  </a:lnTo>
                  <a:lnTo>
                    <a:pt x="127310" y="295792"/>
                  </a:lnTo>
                  <a:lnTo>
                    <a:pt x="125721" y="294657"/>
                  </a:lnTo>
                  <a:lnTo>
                    <a:pt x="119510" y="294397"/>
                  </a:lnTo>
                  <a:lnTo>
                    <a:pt x="120499" y="293148"/>
                  </a:lnTo>
                  <a:lnTo>
                    <a:pt x="121213" y="292321"/>
                  </a:lnTo>
                  <a:lnTo>
                    <a:pt x="122429" y="291527"/>
                  </a:lnTo>
                  <a:lnTo>
                    <a:pt x="121943" y="290586"/>
                  </a:lnTo>
                  <a:lnTo>
                    <a:pt x="120045" y="290100"/>
                  </a:lnTo>
                  <a:cubicBezTo>
                    <a:pt x="120045" y="290100"/>
                    <a:pt x="119737" y="288819"/>
                    <a:pt x="119851" y="288738"/>
                  </a:cubicBezTo>
                  <a:cubicBezTo>
                    <a:pt x="119965" y="288657"/>
                    <a:pt x="120905" y="287570"/>
                    <a:pt x="120905" y="287570"/>
                  </a:cubicBezTo>
                  <a:lnTo>
                    <a:pt x="120483" y="286467"/>
                  </a:lnTo>
                  <a:lnTo>
                    <a:pt x="119089" y="284797"/>
                  </a:lnTo>
                  <a:lnTo>
                    <a:pt x="117759" y="283776"/>
                  </a:lnTo>
                  <a:lnTo>
                    <a:pt x="117191" y="283354"/>
                  </a:lnTo>
                  <a:lnTo>
                    <a:pt x="117272" y="282106"/>
                  </a:lnTo>
                  <a:lnTo>
                    <a:pt x="117580" y="281424"/>
                  </a:lnTo>
                  <a:lnTo>
                    <a:pt x="116705" y="279689"/>
                  </a:lnTo>
                  <a:lnTo>
                    <a:pt x="115878" y="278668"/>
                  </a:lnTo>
                  <a:lnTo>
                    <a:pt x="114483" y="277614"/>
                  </a:lnTo>
                  <a:lnTo>
                    <a:pt x="113348" y="276933"/>
                  </a:lnTo>
                  <a:lnTo>
                    <a:pt x="111954" y="277614"/>
                  </a:lnTo>
                  <a:lnTo>
                    <a:pt x="110705" y="277646"/>
                  </a:lnTo>
                  <a:lnTo>
                    <a:pt x="110251" y="277338"/>
                  </a:lnTo>
                  <a:lnTo>
                    <a:pt x="109148" y="278360"/>
                  </a:lnTo>
                  <a:lnTo>
                    <a:pt x="107786" y="279414"/>
                  </a:lnTo>
                  <a:lnTo>
                    <a:pt x="107981" y="279900"/>
                  </a:lnTo>
                  <a:lnTo>
                    <a:pt x="109959" y="279981"/>
                  </a:lnTo>
                  <a:lnTo>
                    <a:pt x="111467" y="278733"/>
                  </a:lnTo>
                  <a:lnTo>
                    <a:pt x="113170" y="278587"/>
                  </a:lnTo>
                  <a:lnTo>
                    <a:pt x="113851" y="279268"/>
                  </a:lnTo>
                  <a:lnTo>
                    <a:pt x="114759" y="279868"/>
                  </a:lnTo>
                  <a:lnTo>
                    <a:pt x="115748" y="279900"/>
                  </a:lnTo>
                  <a:lnTo>
                    <a:pt x="115975" y="281879"/>
                  </a:lnTo>
                  <a:lnTo>
                    <a:pt x="114986" y="281846"/>
                  </a:lnTo>
                  <a:lnTo>
                    <a:pt x="113738" y="280824"/>
                  </a:lnTo>
                  <a:lnTo>
                    <a:pt x="111046" y="280792"/>
                  </a:lnTo>
                  <a:cubicBezTo>
                    <a:pt x="111046" y="280792"/>
                    <a:pt x="108354" y="280938"/>
                    <a:pt x="108240" y="280987"/>
                  </a:cubicBezTo>
                  <a:cubicBezTo>
                    <a:pt x="108127" y="281019"/>
                    <a:pt x="105743" y="281327"/>
                    <a:pt x="105630" y="281408"/>
                  </a:cubicBezTo>
                  <a:cubicBezTo>
                    <a:pt x="105516" y="281489"/>
                    <a:pt x="104689" y="281862"/>
                    <a:pt x="104495" y="281895"/>
                  </a:cubicBezTo>
                  <a:cubicBezTo>
                    <a:pt x="104300" y="281927"/>
                    <a:pt x="102370" y="282041"/>
                    <a:pt x="102176" y="282122"/>
                  </a:cubicBezTo>
                  <a:cubicBezTo>
                    <a:pt x="101981" y="282203"/>
                    <a:pt x="100732" y="282430"/>
                    <a:pt x="100586" y="282495"/>
                  </a:cubicBezTo>
                  <a:cubicBezTo>
                    <a:pt x="100441" y="282576"/>
                    <a:pt x="99225" y="283370"/>
                    <a:pt x="99225" y="283370"/>
                  </a:cubicBezTo>
                  <a:lnTo>
                    <a:pt x="98203" y="283484"/>
                  </a:lnTo>
                  <a:lnTo>
                    <a:pt x="96922" y="282770"/>
                  </a:lnTo>
                  <a:lnTo>
                    <a:pt x="96095" y="282235"/>
                  </a:lnTo>
                  <a:lnTo>
                    <a:pt x="94360" y="282543"/>
                  </a:lnTo>
                  <a:lnTo>
                    <a:pt x="93825" y="283111"/>
                  </a:lnTo>
                  <a:lnTo>
                    <a:pt x="92884" y="283078"/>
                  </a:lnTo>
                  <a:lnTo>
                    <a:pt x="92430" y="282478"/>
                  </a:lnTo>
                  <a:lnTo>
                    <a:pt x="89852" y="282738"/>
                  </a:lnTo>
                  <a:lnTo>
                    <a:pt x="88490" y="284473"/>
                  </a:lnTo>
                  <a:lnTo>
                    <a:pt x="87436" y="284960"/>
                  </a:lnTo>
                  <a:lnTo>
                    <a:pt x="86155" y="284246"/>
                  </a:lnTo>
                  <a:cubicBezTo>
                    <a:pt x="86155" y="284246"/>
                    <a:pt x="83803" y="283678"/>
                    <a:pt x="83690" y="283678"/>
                  </a:cubicBezTo>
                  <a:cubicBezTo>
                    <a:pt x="83576" y="283678"/>
                    <a:pt x="79895" y="283905"/>
                    <a:pt x="79895" y="283905"/>
                  </a:cubicBezTo>
                  <a:lnTo>
                    <a:pt x="78679" y="284392"/>
                  </a:lnTo>
                  <a:lnTo>
                    <a:pt x="77884" y="285219"/>
                  </a:lnTo>
                  <a:lnTo>
                    <a:pt x="77884" y="286127"/>
                  </a:lnTo>
                  <a:lnTo>
                    <a:pt x="79279" y="286500"/>
                  </a:lnTo>
                  <a:lnTo>
                    <a:pt x="78566" y="287214"/>
                  </a:lnTo>
                  <a:lnTo>
                    <a:pt x="78112" y="287700"/>
                  </a:lnTo>
                  <a:lnTo>
                    <a:pt x="77122" y="287814"/>
                  </a:lnTo>
                  <a:lnTo>
                    <a:pt x="76522" y="287619"/>
                  </a:lnTo>
                  <a:lnTo>
                    <a:pt x="76441" y="285949"/>
                  </a:lnTo>
                  <a:lnTo>
                    <a:pt x="76328" y="285073"/>
                  </a:lnTo>
                  <a:cubicBezTo>
                    <a:pt x="76328" y="285073"/>
                    <a:pt x="75679" y="284700"/>
                    <a:pt x="75452" y="284700"/>
                  </a:cubicBezTo>
                  <a:cubicBezTo>
                    <a:pt x="75225" y="284700"/>
                    <a:pt x="74123" y="284927"/>
                    <a:pt x="74009" y="285008"/>
                  </a:cubicBezTo>
                  <a:cubicBezTo>
                    <a:pt x="73895" y="285089"/>
                    <a:pt x="73296" y="285381"/>
                    <a:pt x="73296" y="285381"/>
                  </a:cubicBezTo>
                  <a:lnTo>
                    <a:pt x="69096" y="284781"/>
                  </a:lnTo>
                  <a:cubicBezTo>
                    <a:pt x="69096" y="284781"/>
                    <a:pt x="67960" y="283419"/>
                    <a:pt x="67766" y="283305"/>
                  </a:cubicBezTo>
                  <a:cubicBezTo>
                    <a:pt x="67571" y="283192"/>
                    <a:pt x="66550" y="282770"/>
                    <a:pt x="66550" y="282770"/>
                  </a:cubicBezTo>
                  <a:lnTo>
                    <a:pt x="65787" y="282057"/>
                  </a:lnTo>
                  <a:lnTo>
                    <a:pt x="65787" y="281408"/>
                  </a:lnTo>
                  <a:lnTo>
                    <a:pt x="66274" y="281068"/>
                  </a:lnTo>
                  <a:lnTo>
                    <a:pt x="64344" y="280695"/>
                  </a:lnTo>
                  <a:lnTo>
                    <a:pt x="64150" y="281376"/>
                  </a:lnTo>
                  <a:lnTo>
                    <a:pt x="65058" y="281976"/>
                  </a:lnTo>
                  <a:lnTo>
                    <a:pt x="65285" y="282851"/>
                  </a:lnTo>
                  <a:lnTo>
                    <a:pt x="64863" y="283451"/>
                  </a:lnTo>
                  <a:lnTo>
                    <a:pt x="62933" y="283257"/>
                  </a:lnTo>
                  <a:lnTo>
                    <a:pt x="59561" y="282884"/>
                  </a:lnTo>
                  <a:cubicBezTo>
                    <a:pt x="59561" y="282884"/>
                    <a:pt x="58231" y="282316"/>
                    <a:pt x="58117" y="282316"/>
                  </a:cubicBezTo>
                  <a:cubicBezTo>
                    <a:pt x="58004" y="282316"/>
                    <a:pt x="56869" y="282057"/>
                    <a:pt x="56869" y="282057"/>
                  </a:cubicBezTo>
                  <a:lnTo>
                    <a:pt x="55053" y="282543"/>
                  </a:lnTo>
                  <a:lnTo>
                    <a:pt x="53464" y="283533"/>
                  </a:lnTo>
                  <a:lnTo>
                    <a:pt x="53010" y="284635"/>
                  </a:lnTo>
                  <a:lnTo>
                    <a:pt x="53723" y="285122"/>
                  </a:lnTo>
                  <a:lnTo>
                    <a:pt x="53691" y="285997"/>
                  </a:lnTo>
                  <a:lnTo>
                    <a:pt x="51566" y="286078"/>
                  </a:lnTo>
                  <a:lnTo>
                    <a:pt x="49783" y="285430"/>
                  </a:lnTo>
                  <a:lnTo>
                    <a:pt x="47545" y="285316"/>
                  </a:lnTo>
                  <a:cubicBezTo>
                    <a:pt x="47545" y="285316"/>
                    <a:pt x="46442" y="284668"/>
                    <a:pt x="46329" y="284668"/>
                  </a:cubicBezTo>
                  <a:cubicBezTo>
                    <a:pt x="46215" y="284668"/>
                    <a:pt x="44853" y="284749"/>
                    <a:pt x="44853" y="284749"/>
                  </a:cubicBezTo>
                  <a:lnTo>
                    <a:pt x="43491" y="286030"/>
                  </a:lnTo>
                  <a:lnTo>
                    <a:pt x="40993" y="284781"/>
                  </a:lnTo>
                  <a:lnTo>
                    <a:pt x="39372" y="284700"/>
                  </a:lnTo>
                  <a:lnTo>
                    <a:pt x="32626" y="284813"/>
                  </a:lnTo>
                  <a:lnTo>
                    <a:pt x="32286" y="285576"/>
                  </a:lnTo>
                  <a:lnTo>
                    <a:pt x="31978" y="285997"/>
                  </a:lnTo>
                  <a:lnTo>
                    <a:pt x="30842" y="286030"/>
                  </a:lnTo>
                  <a:lnTo>
                    <a:pt x="30356" y="286824"/>
                  </a:lnTo>
                  <a:lnTo>
                    <a:pt x="30097" y="287765"/>
                  </a:lnTo>
                  <a:lnTo>
                    <a:pt x="30891" y="288414"/>
                  </a:lnTo>
                  <a:lnTo>
                    <a:pt x="30551" y="288835"/>
                  </a:lnTo>
                  <a:lnTo>
                    <a:pt x="28394" y="289030"/>
                  </a:lnTo>
                  <a:lnTo>
                    <a:pt x="28313" y="287976"/>
                  </a:lnTo>
                  <a:lnTo>
                    <a:pt x="28572" y="287635"/>
                  </a:lnTo>
                  <a:lnTo>
                    <a:pt x="28605" y="286759"/>
                  </a:lnTo>
                  <a:lnTo>
                    <a:pt x="27956" y="285997"/>
                  </a:lnTo>
                  <a:lnTo>
                    <a:pt x="25800" y="285203"/>
                  </a:lnTo>
                  <a:lnTo>
                    <a:pt x="24697" y="285430"/>
                  </a:lnTo>
                  <a:lnTo>
                    <a:pt x="24275" y="286532"/>
                  </a:lnTo>
                  <a:lnTo>
                    <a:pt x="24243" y="287246"/>
                  </a:lnTo>
                  <a:lnTo>
                    <a:pt x="24551" y="287554"/>
                  </a:lnTo>
                  <a:lnTo>
                    <a:pt x="24518" y="288203"/>
                  </a:lnTo>
                  <a:lnTo>
                    <a:pt x="22962" y="288462"/>
                  </a:lnTo>
                  <a:lnTo>
                    <a:pt x="22508" y="287862"/>
                  </a:lnTo>
                  <a:lnTo>
                    <a:pt x="21632" y="287862"/>
                  </a:lnTo>
                  <a:lnTo>
                    <a:pt x="21291" y="287522"/>
                  </a:lnTo>
                  <a:lnTo>
                    <a:pt x="20724" y="287894"/>
                  </a:lnTo>
                  <a:lnTo>
                    <a:pt x="20010" y="287894"/>
                  </a:lnTo>
                  <a:lnTo>
                    <a:pt x="19702" y="289678"/>
                  </a:lnTo>
                  <a:lnTo>
                    <a:pt x="19329" y="289873"/>
                  </a:lnTo>
                  <a:lnTo>
                    <a:pt x="17238" y="289905"/>
                  </a:lnTo>
                  <a:lnTo>
                    <a:pt x="17091" y="288884"/>
                  </a:lnTo>
                  <a:lnTo>
                    <a:pt x="17805" y="288203"/>
                  </a:lnTo>
                  <a:lnTo>
                    <a:pt x="17918" y="287603"/>
                  </a:lnTo>
                  <a:lnTo>
                    <a:pt x="17205" y="287522"/>
                  </a:lnTo>
                  <a:lnTo>
                    <a:pt x="15762" y="287522"/>
                  </a:lnTo>
                  <a:lnTo>
                    <a:pt x="15227" y="286435"/>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20" name="Freeform: Shape 1019">
              <a:extLst>
                <a:ext uri="{FF2B5EF4-FFF2-40B4-BE49-F238E27FC236}">
                  <a16:creationId xmlns:a16="http://schemas.microsoft.com/office/drawing/2014/main" id="{436BF8AC-2B87-3557-E2BB-ED40C4E47194}"/>
                </a:ext>
              </a:extLst>
            </p:cNvPr>
            <p:cNvSpPr/>
            <p:nvPr/>
          </p:nvSpPr>
          <p:spPr>
            <a:xfrm>
              <a:off x="8504939" y="3812533"/>
              <a:ext cx="556641" cy="568235"/>
            </a:xfrm>
            <a:custGeom>
              <a:avLst/>
              <a:gdLst>
                <a:gd name="connsiteX0" fmla="*/ 194 w 603404"/>
                <a:gd name="connsiteY0" fmla="*/ 281830 h 615972"/>
                <a:gd name="connsiteX1" fmla="*/ 422 w 603404"/>
                <a:gd name="connsiteY1" fmla="*/ 280014 h 615972"/>
                <a:gd name="connsiteX2" fmla="*/ 989 w 603404"/>
                <a:gd name="connsiteY2" fmla="*/ 278198 h 615972"/>
                <a:gd name="connsiteX3" fmla="*/ 2124 w 603404"/>
                <a:gd name="connsiteY3" fmla="*/ 275700 h 615972"/>
                <a:gd name="connsiteX4" fmla="*/ 7362 w 603404"/>
                <a:gd name="connsiteY4" fmla="*/ 275700 h 615972"/>
                <a:gd name="connsiteX5" fmla="*/ 12016 w 603404"/>
                <a:gd name="connsiteY5" fmla="*/ 275133 h 615972"/>
                <a:gd name="connsiteX6" fmla="*/ 12016 w 603404"/>
                <a:gd name="connsiteY6" fmla="*/ 269911 h 615972"/>
                <a:gd name="connsiteX7" fmla="*/ 12129 w 603404"/>
                <a:gd name="connsiteY7" fmla="*/ 268322 h 615972"/>
                <a:gd name="connsiteX8" fmla="*/ 13832 w 603404"/>
                <a:gd name="connsiteY8" fmla="*/ 269230 h 615972"/>
                <a:gd name="connsiteX9" fmla="*/ 14853 w 603404"/>
                <a:gd name="connsiteY9" fmla="*/ 267982 h 615972"/>
                <a:gd name="connsiteX10" fmla="*/ 17010 w 603404"/>
                <a:gd name="connsiteY10" fmla="*/ 268776 h 615972"/>
                <a:gd name="connsiteX11" fmla="*/ 18145 w 603404"/>
                <a:gd name="connsiteY11" fmla="*/ 268095 h 615972"/>
                <a:gd name="connsiteX12" fmla="*/ 20983 w 603404"/>
                <a:gd name="connsiteY12" fmla="*/ 268322 h 615972"/>
                <a:gd name="connsiteX13" fmla="*/ 24388 w 603404"/>
                <a:gd name="connsiteY13" fmla="*/ 268209 h 615972"/>
                <a:gd name="connsiteX14" fmla="*/ 26885 w 603404"/>
                <a:gd name="connsiteY14" fmla="*/ 268209 h 615972"/>
                <a:gd name="connsiteX15" fmla="*/ 29837 w 603404"/>
                <a:gd name="connsiteY15" fmla="*/ 268549 h 615972"/>
                <a:gd name="connsiteX16" fmla="*/ 30972 w 603404"/>
                <a:gd name="connsiteY16" fmla="*/ 269911 h 615972"/>
                <a:gd name="connsiteX17" fmla="*/ 32448 w 603404"/>
                <a:gd name="connsiteY17" fmla="*/ 271046 h 615972"/>
                <a:gd name="connsiteX18" fmla="*/ 38253 w 603404"/>
                <a:gd name="connsiteY18" fmla="*/ 271046 h 615972"/>
                <a:gd name="connsiteX19" fmla="*/ 39388 w 603404"/>
                <a:gd name="connsiteY19" fmla="*/ 269571 h 615972"/>
                <a:gd name="connsiteX20" fmla="*/ 40977 w 603404"/>
                <a:gd name="connsiteY20" fmla="*/ 267641 h 615972"/>
                <a:gd name="connsiteX21" fmla="*/ 42680 w 603404"/>
                <a:gd name="connsiteY21" fmla="*/ 267301 h 615972"/>
                <a:gd name="connsiteX22" fmla="*/ 44269 w 603404"/>
                <a:gd name="connsiteY22" fmla="*/ 267187 h 615972"/>
                <a:gd name="connsiteX23" fmla="*/ 45631 w 603404"/>
                <a:gd name="connsiteY23" fmla="*/ 266620 h 615972"/>
                <a:gd name="connsiteX24" fmla="*/ 47447 w 603404"/>
                <a:gd name="connsiteY24" fmla="*/ 266052 h 615972"/>
                <a:gd name="connsiteX25" fmla="*/ 48809 w 603404"/>
                <a:gd name="connsiteY25" fmla="*/ 266166 h 615972"/>
                <a:gd name="connsiteX26" fmla="*/ 49150 w 603404"/>
                <a:gd name="connsiteY26" fmla="*/ 267641 h 615972"/>
                <a:gd name="connsiteX27" fmla="*/ 50058 w 603404"/>
                <a:gd name="connsiteY27" fmla="*/ 269571 h 615972"/>
                <a:gd name="connsiteX28" fmla="*/ 53690 w 603404"/>
                <a:gd name="connsiteY28" fmla="*/ 269571 h 615972"/>
                <a:gd name="connsiteX29" fmla="*/ 55052 w 603404"/>
                <a:gd name="connsiteY29" fmla="*/ 268890 h 615972"/>
                <a:gd name="connsiteX30" fmla="*/ 55961 w 603404"/>
                <a:gd name="connsiteY30" fmla="*/ 267414 h 615972"/>
                <a:gd name="connsiteX31" fmla="*/ 56982 w 603404"/>
                <a:gd name="connsiteY31" fmla="*/ 266620 h 615972"/>
                <a:gd name="connsiteX32" fmla="*/ 58571 w 603404"/>
                <a:gd name="connsiteY32" fmla="*/ 266620 h 615972"/>
                <a:gd name="connsiteX33" fmla="*/ 59933 w 603404"/>
                <a:gd name="connsiteY33" fmla="*/ 265825 h 615972"/>
                <a:gd name="connsiteX34" fmla="*/ 60160 w 603404"/>
                <a:gd name="connsiteY34" fmla="*/ 264690 h 615972"/>
                <a:gd name="connsiteX35" fmla="*/ 59820 w 603404"/>
                <a:gd name="connsiteY35" fmla="*/ 263555 h 615972"/>
                <a:gd name="connsiteX36" fmla="*/ 58685 w 603404"/>
                <a:gd name="connsiteY36" fmla="*/ 263555 h 615972"/>
                <a:gd name="connsiteX37" fmla="*/ 57777 w 603404"/>
                <a:gd name="connsiteY37" fmla="*/ 262533 h 615972"/>
                <a:gd name="connsiteX38" fmla="*/ 57436 w 603404"/>
                <a:gd name="connsiteY38" fmla="*/ 261398 h 615972"/>
                <a:gd name="connsiteX39" fmla="*/ 58004 w 603404"/>
                <a:gd name="connsiteY39" fmla="*/ 260377 h 615972"/>
                <a:gd name="connsiteX40" fmla="*/ 59252 w 603404"/>
                <a:gd name="connsiteY40" fmla="*/ 259809 h 615972"/>
                <a:gd name="connsiteX41" fmla="*/ 59479 w 603404"/>
                <a:gd name="connsiteY41" fmla="*/ 258447 h 615972"/>
                <a:gd name="connsiteX42" fmla="*/ 59025 w 603404"/>
                <a:gd name="connsiteY42" fmla="*/ 256517 h 615972"/>
                <a:gd name="connsiteX43" fmla="*/ 58004 w 603404"/>
                <a:gd name="connsiteY43" fmla="*/ 254701 h 615972"/>
                <a:gd name="connsiteX44" fmla="*/ 56755 w 603404"/>
                <a:gd name="connsiteY44" fmla="*/ 252204 h 615972"/>
                <a:gd name="connsiteX45" fmla="*/ 56074 w 603404"/>
                <a:gd name="connsiteY45" fmla="*/ 250209 h 615972"/>
                <a:gd name="connsiteX46" fmla="*/ 54825 w 603404"/>
                <a:gd name="connsiteY46" fmla="*/ 247534 h 615972"/>
                <a:gd name="connsiteX47" fmla="*/ 51874 w 603404"/>
                <a:gd name="connsiteY47" fmla="*/ 244582 h 615972"/>
                <a:gd name="connsiteX48" fmla="*/ 50512 w 603404"/>
                <a:gd name="connsiteY48" fmla="*/ 242993 h 615972"/>
                <a:gd name="connsiteX49" fmla="*/ 50285 w 603404"/>
                <a:gd name="connsiteY49" fmla="*/ 241177 h 615972"/>
                <a:gd name="connsiteX50" fmla="*/ 50852 w 603404"/>
                <a:gd name="connsiteY50" fmla="*/ 238226 h 615972"/>
                <a:gd name="connsiteX51" fmla="*/ 50739 w 603404"/>
                <a:gd name="connsiteY51" fmla="*/ 237204 h 615972"/>
                <a:gd name="connsiteX52" fmla="*/ 50398 w 603404"/>
                <a:gd name="connsiteY52" fmla="*/ 236410 h 615972"/>
                <a:gd name="connsiteX53" fmla="*/ 47674 w 603404"/>
                <a:gd name="connsiteY53" fmla="*/ 236183 h 615972"/>
                <a:gd name="connsiteX54" fmla="*/ 45745 w 603404"/>
                <a:gd name="connsiteY54" fmla="*/ 236410 h 615972"/>
                <a:gd name="connsiteX55" fmla="*/ 44042 w 603404"/>
                <a:gd name="connsiteY55" fmla="*/ 236183 h 615972"/>
                <a:gd name="connsiteX56" fmla="*/ 42339 w 603404"/>
                <a:gd name="connsiteY56" fmla="*/ 235161 h 615972"/>
                <a:gd name="connsiteX57" fmla="*/ 40864 w 603404"/>
                <a:gd name="connsiteY57" fmla="*/ 233686 h 615972"/>
                <a:gd name="connsiteX58" fmla="*/ 39729 w 603404"/>
                <a:gd name="connsiteY58" fmla="*/ 232096 h 615972"/>
                <a:gd name="connsiteX59" fmla="*/ 38707 w 603404"/>
                <a:gd name="connsiteY59" fmla="*/ 230280 h 615972"/>
                <a:gd name="connsiteX60" fmla="*/ 38707 w 603404"/>
                <a:gd name="connsiteY60" fmla="*/ 227556 h 615972"/>
                <a:gd name="connsiteX61" fmla="*/ 39161 w 603404"/>
                <a:gd name="connsiteY61" fmla="*/ 225967 h 615972"/>
                <a:gd name="connsiteX62" fmla="*/ 39955 w 603404"/>
                <a:gd name="connsiteY62" fmla="*/ 223697 h 615972"/>
                <a:gd name="connsiteX63" fmla="*/ 40296 w 603404"/>
                <a:gd name="connsiteY63" fmla="*/ 221767 h 615972"/>
                <a:gd name="connsiteX64" fmla="*/ 40523 w 603404"/>
                <a:gd name="connsiteY64" fmla="*/ 219837 h 615972"/>
                <a:gd name="connsiteX65" fmla="*/ 40750 w 603404"/>
                <a:gd name="connsiteY65" fmla="*/ 217681 h 615972"/>
                <a:gd name="connsiteX66" fmla="*/ 39955 w 603404"/>
                <a:gd name="connsiteY66" fmla="*/ 215978 h 615972"/>
                <a:gd name="connsiteX67" fmla="*/ 38026 w 603404"/>
                <a:gd name="connsiteY67" fmla="*/ 215524 h 615972"/>
                <a:gd name="connsiteX68" fmla="*/ 36550 w 603404"/>
                <a:gd name="connsiteY68" fmla="*/ 215524 h 615972"/>
                <a:gd name="connsiteX69" fmla="*/ 34280 w 603404"/>
                <a:gd name="connsiteY69" fmla="*/ 215978 h 615972"/>
                <a:gd name="connsiteX70" fmla="*/ 31896 w 603404"/>
                <a:gd name="connsiteY70" fmla="*/ 215183 h 615972"/>
                <a:gd name="connsiteX71" fmla="*/ 29967 w 603404"/>
                <a:gd name="connsiteY71" fmla="*/ 213935 h 615972"/>
                <a:gd name="connsiteX72" fmla="*/ 27696 w 603404"/>
                <a:gd name="connsiteY72" fmla="*/ 212232 h 615972"/>
                <a:gd name="connsiteX73" fmla="*/ 27015 w 603404"/>
                <a:gd name="connsiteY73" fmla="*/ 209621 h 615972"/>
                <a:gd name="connsiteX74" fmla="*/ 27696 w 603404"/>
                <a:gd name="connsiteY74" fmla="*/ 205989 h 615972"/>
                <a:gd name="connsiteX75" fmla="*/ 28718 w 603404"/>
                <a:gd name="connsiteY75" fmla="*/ 203265 h 615972"/>
                <a:gd name="connsiteX76" fmla="*/ 30534 w 603404"/>
                <a:gd name="connsiteY76" fmla="*/ 200881 h 615972"/>
                <a:gd name="connsiteX77" fmla="*/ 32577 w 603404"/>
                <a:gd name="connsiteY77" fmla="*/ 198838 h 615972"/>
                <a:gd name="connsiteX78" fmla="*/ 35642 w 603404"/>
                <a:gd name="connsiteY78" fmla="*/ 196795 h 615972"/>
                <a:gd name="connsiteX79" fmla="*/ 37345 w 603404"/>
                <a:gd name="connsiteY79" fmla="*/ 195205 h 615972"/>
                <a:gd name="connsiteX80" fmla="*/ 38139 w 603404"/>
                <a:gd name="connsiteY80" fmla="*/ 193843 h 615972"/>
                <a:gd name="connsiteX81" fmla="*/ 39615 w 603404"/>
                <a:gd name="connsiteY81" fmla="*/ 191006 h 615972"/>
                <a:gd name="connsiteX82" fmla="*/ 40410 w 603404"/>
                <a:gd name="connsiteY82" fmla="*/ 189303 h 615972"/>
                <a:gd name="connsiteX83" fmla="*/ 42112 w 603404"/>
                <a:gd name="connsiteY83" fmla="*/ 187146 h 615972"/>
                <a:gd name="connsiteX84" fmla="*/ 43701 w 603404"/>
                <a:gd name="connsiteY84" fmla="*/ 185557 h 615972"/>
                <a:gd name="connsiteX85" fmla="*/ 45291 w 603404"/>
                <a:gd name="connsiteY85" fmla="*/ 184422 h 615972"/>
                <a:gd name="connsiteX86" fmla="*/ 47106 w 603404"/>
                <a:gd name="connsiteY86" fmla="*/ 184308 h 615972"/>
                <a:gd name="connsiteX87" fmla="*/ 49150 w 603404"/>
                <a:gd name="connsiteY87" fmla="*/ 184990 h 615972"/>
                <a:gd name="connsiteX88" fmla="*/ 50852 w 603404"/>
                <a:gd name="connsiteY88" fmla="*/ 185784 h 615972"/>
                <a:gd name="connsiteX89" fmla="*/ 51534 w 603404"/>
                <a:gd name="connsiteY89" fmla="*/ 187600 h 615972"/>
                <a:gd name="connsiteX90" fmla="*/ 52328 w 603404"/>
                <a:gd name="connsiteY90" fmla="*/ 190324 h 615972"/>
                <a:gd name="connsiteX91" fmla="*/ 54258 w 603404"/>
                <a:gd name="connsiteY91" fmla="*/ 191006 h 615972"/>
                <a:gd name="connsiteX92" fmla="*/ 57777 w 603404"/>
                <a:gd name="connsiteY92" fmla="*/ 190778 h 615972"/>
                <a:gd name="connsiteX93" fmla="*/ 60614 w 603404"/>
                <a:gd name="connsiteY93" fmla="*/ 189530 h 615972"/>
                <a:gd name="connsiteX94" fmla="*/ 63338 w 603404"/>
                <a:gd name="connsiteY94" fmla="*/ 187373 h 615972"/>
                <a:gd name="connsiteX95" fmla="*/ 66971 w 603404"/>
                <a:gd name="connsiteY95" fmla="*/ 187146 h 615972"/>
                <a:gd name="connsiteX96" fmla="*/ 70376 w 603404"/>
                <a:gd name="connsiteY96" fmla="*/ 187260 h 615972"/>
                <a:gd name="connsiteX97" fmla="*/ 73782 w 603404"/>
                <a:gd name="connsiteY97" fmla="*/ 186011 h 615972"/>
                <a:gd name="connsiteX98" fmla="*/ 76506 w 603404"/>
                <a:gd name="connsiteY98" fmla="*/ 184649 h 615972"/>
                <a:gd name="connsiteX99" fmla="*/ 77414 w 603404"/>
                <a:gd name="connsiteY99" fmla="*/ 182946 h 615972"/>
                <a:gd name="connsiteX100" fmla="*/ 77641 w 603404"/>
                <a:gd name="connsiteY100" fmla="*/ 180563 h 615972"/>
                <a:gd name="connsiteX101" fmla="*/ 79003 w 603404"/>
                <a:gd name="connsiteY101" fmla="*/ 177952 h 615972"/>
                <a:gd name="connsiteX102" fmla="*/ 81046 w 603404"/>
                <a:gd name="connsiteY102" fmla="*/ 175795 h 615972"/>
                <a:gd name="connsiteX103" fmla="*/ 83090 w 603404"/>
                <a:gd name="connsiteY103" fmla="*/ 172503 h 615972"/>
                <a:gd name="connsiteX104" fmla="*/ 83997 w 603404"/>
                <a:gd name="connsiteY104" fmla="*/ 169779 h 615972"/>
                <a:gd name="connsiteX105" fmla="*/ 85927 w 603404"/>
                <a:gd name="connsiteY105" fmla="*/ 166601 h 615972"/>
                <a:gd name="connsiteX106" fmla="*/ 88197 w 603404"/>
                <a:gd name="connsiteY106" fmla="*/ 165239 h 615972"/>
                <a:gd name="connsiteX107" fmla="*/ 91262 w 603404"/>
                <a:gd name="connsiteY107" fmla="*/ 163763 h 615972"/>
                <a:gd name="connsiteX108" fmla="*/ 94100 w 603404"/>
                <a:gd name="connsiteY108" fmla="*/ 161947 h 615972"/>
                <a:gd name="connsiteX109" fmla="*/ 97278 w 603404"/>
                <a:gd name="connsiteY109" fmla="*/ 160358 h 615972"/>
                <a:gd name="connsiteX110" fmla="*/ 100457 w 603404"/>
                <a:gd name="connsiteY110" fmla="*/ 156612 h 615972"/>
                <a:gd name="connsiteX111" fmla="*/ 102613 w 603404"/>
                <a:gd name="connsiteY111" fmla="*/ 150920 h 615972"/>
                <a:gd name="connsiteX112" fmla="*/ 105564 w 603404"/>
                <a:gd name="connsiteY112" fmla="*/ 144320 h 615972"/>
                <a:gd name="connsiteX113" fmla="*/ 106246 w 603404"/>
                <a:gd name="connsiteY113" fmla="*/ 141596 h 615972"/>
                <a:gd name="connsiteX114" fmla="*/ 106813 w 603404"/>
                <a:gd name="connsiteY114" fmla="*/ 139212 h 615972"/>
                <a:gd name="connsiteX115" fmla="*/ 108970 w 603404"/>
                <a:gd name="connsiteY115" fmla="*/ 137510 h 615972"/>
                <a:gd name="connsiteX116" fmla="*/ 112148 w 603404"/>
                <a:gd name="connsiteY116" fmla="*/ 136829 h 615972"/>
                <a:gd name="connsiteX117" fmla="*/ 115554 w 603404"/>
                <a:gd name="connsiteY117" fmla="*/ 135515 h 615972"/>
                <a:gd name="connsiteX118" fmla="*/ 118050 w 603404"/>
                <a:gd name="connsiteY118" fmla="*/ 134202 h 615972"/>
                <a:gd name="connsiteX119" fmla="*/ 119072 w 603404"/>
                <a:gd name="connsiteY119" fmla="*/ 132385 h 615972"/>
                <a:gd name="connsiteX120" fmla="*/ 118391 w 603404"/>
                <a:gd name="connsiteY120" fmla="*/ 130002 h 615972"/>
                <a:gd name="connsiteX121" fmla="*/ 118050 w 603404"/>
                <a:gd name="connsiteY121" fmla="*/ 127164 h 615972"/>
                <a:gd name="connsiteX122" fmla="*/ 118732 w 603404"/>
                <a:gd name="connsiteY122" fmla="*/ 125915 h 615972"/>
                <a:gd name="connsiteX123" fmla="*/ 120434 w 603404"/>
                <a:gd name="connsiteY123" fmla="*/ 124667 h 615972"/>
                <a:gd name="connsiteX124" fmla="*/ 121115 w 603404"/>
                <a:gd name="connsiteY124" fmla="*/ 122283 h 615972"/>
                <a:gd name="connsiteX125" fmla="*/ 122478 w 603404"/>
                <a:gd name="connsiteY125" fmla="*/ 120240 h 615972"/>
                <a:gd name="connsiteX126" fmla="*/ 124748 w 603404"/>
                <a:gd name="connsiteY126" fmla="*/ 117629 h 615972"/>
                <a:gd name="connsiteX127" fmla="*/ 128040 w 603404"/>
                <a:gd name="connsiteY127" fmla="*/ 114791 h 615972"/>
                <a:gd name="connsiteX128" fmla="*/ 131672 w 603404"/>
                <a:gd name="connsiteY128" fmla="*/ 112181 h 615972"/>
                <a:gd name="connsiteX129" fmla="*/ 132353 w 603404"/>
                <a:gd name="connsiteY129" fmla="*/ 109116 h 615972"/>
                <a:gd name="connsiteX130" fmla="*/ 132239 w 603404"/>
                <a:gd name="connsiteY130" fmla="*/ 106278 h 615972"/>
                <a:gd name="connsiteX131" fmla="*/ 131785 w 603404"/>
                <a:gd name="connsiteY131" fmla="*/ 103327 h 615972"/>
                <a:gd name="connsiteX132" fmla="*/ 131104 w 603404"/>
                <a:gd name="connsiteY132" fmla="*/ 99354 h 615972"/>
                <a:gd name="connsiteX133" fmla="*/ 131104 w 603404"/>
                <a:gd name="connsiteY133" fmla="*/ 96516 h 615972"/>
                <a:gd name="connsiteX134" fmla="*/ 132012 w 603404"/>
                <a:gd name="connsiteY134" fmla="*/ 93678 h 615972"/>
                <a:gd name="connsiteX135" fmla="*/ 133715 w 603404"/>
                <a:gd name="connsiteY135" fmla="*/ 91976 h 615972"/>
                <a:gd name="connsiteX136" fmla="*/ 137120 w 603404"/>
                <a:gd name="connsiteY136" fmla="*/ 89365 h 615972"/>
                <a:gd name="connsiteX137" fmla="*/ 139958 w 603404"/>
                <a:gd name="connsiteY137" fmla="*/ 87322 h 615972"/>
                <a:gd name="connsiteX138" fmla="*/ 144612 w 603404"/>
                <a:gd name="connsiteY138" fmla="*/ 85619 h 615972"/>
                <a:gd name="connsiteX139" fmla="*/ 147109 w 603404"/>
                <a:gd name="connsiteY139" fmla="*/ 84144 h 615972"/>
                <a:gd name="connsiteX140" fmla="*/ 147336 w 603404"/>
                <a:gd name="connsiteY140" fmla="*/ 82441 h 615972"/>
                <a:gd name="connsiteX141" fmla="*/ 147223 w 603404"/>
                <a:gd name="connsiteY141" fmla="*/ 80738 h 615972"/>
                <a:gd name="connsiteX142" fmla="*/ 146542 w 603404"/>
                <a:gd name="connsiteY142" fmla="*/ 78128 h 615972"/>
                <a:gd name="connsiteX143" fmla="*/ 144839 w 603404"/>
                <a:gd name="connsiteY143" fmla="*/ 76539 h 615972"/>
                <a:gd name="connsiteX144" fmla="*/ 142455 w 603404"/>
                <a:gd name="connsiteY144" fmla="*/ 74949 h 615972"/>
                <a:gd name="connsiteX145" fmla="*/ 139731 w 603404"/>
                <a:gd name="connsiteY145" fmla="*/ 74836 h 615972"/>
                <a:gd name="connsiteX146" fmla="*/ 137347 w 603404"/>
                <a:gd name="connsiteY146" fmla="*/ 75063 h 615972"/>
                <a:gd name="connsiteX147" fmla="*/ 134623 w 603404"/>
                <a:gd name="connsiteY147" fmla="*/ 74495 h 615972"/>
                <a:gd name="connsiteX148" fmla="*/ 134282 w 603404"/>
                <a:gd name="connsiteY148" fmla="*/ 73020 h 615972"/>
                <a:gd name="connsiteX149" fmla="*/ 133909 w 603404"/>
                <a:gd name="connsiteY149" fmla="*/ 68998 h 615972"/>
                <a:gd name="connsiteX150" fmla="*/ 132239 w 603404"/>
                <a:gd name="connsiteY150" fmla="*/ 69452 h 615972"/>
                <a:gd name="connsiteX151" fmla="*/ 130991 w 603404"/>
                <a:gd name="connsiteY151" fmla="*/ 70441 h 615972"/>
                <a:gd name="connsiteX152" fmla="*/ 129321 w 603404"/>
                <a:gd name="connsiteY152" fmla="*/ 70555 h 615972"/>
                <a:gd name="connsiteX153" fmla="*/ 127342 w 603404"/>
                <a:gd name="connsiteY153" fmla="*/ 70020 h 615972"/>
                <a:gd name="connsiteX154" fmla="*/ 125948 w 603404"/>
                <a:gd name="connsiteY154" fmla="*/ 69079 h 615972"/>
                <a:gd name="connsiteX155" fmla="*/ 125607 w 603404"/>
                <a:gd name="connsiteY155" fmla="*/ 68285 h 615972"/>
                <a:gd name="connsiteX156" fmla="*/ 126515 w 603404"/>
                <a:gd name="connsiteY156" fmla="*/ 67458 h 615972"/>
                <a:gd name="connsiteX157" fmla="*/ 127083 w 603404"/>
                <a:gd name="connsiteY157" fmla="*/ 66095 h 615972"/>
                <a:gd name="connsiteX158" fmla="*/ 126823 w 603404"/>
                <a:gd name="connsiteY158" fmla="*/ 65187 h 615972"/>
                <a:gd name="connsiteX159" fmla="*/ 126142 w 603404"/>
                <a:gd name="connsiteY159" fmla="*/ 64620 h 615972"/>
                <a:gd name="connsiteX160" fmla="*/ 124440 w 603404"/>
                <a:gd name="connsiteY160" fmla="*/ 64020 h 615972"/>
                <a:gd name="connsiteX161" fmla="*/ 123191 w 603404"/>
                <a:gd name="connsiteY161" fmla="*/ 63031 h 615972"/>
                <a:gd name="connsiteX162" fmla="*/ 121634 w 603404"/>
                <a:gd name="connsiteY162" fmla="*/ 61409 h 615972"/>
                <a:gd name="connsiteX163" fmla="*/ 120305 w 603404"/>
                <a:gd name="connsiteY163" fmla="*/ 60128 h 615972"/>
                <a:gd name="connsiteX164" fmla="*/ 119478 w 603404"/>
                <a:gd name="connsiteY164" fmla="*/ 58798 h 615972"/>
                <a:gd name="connsiteX165" fmla="*/ 119818 w 603404"/>
                <a:gd name="connsiteY165" fmla="*/ 57631 h 615972"/>
                <a:gd name="connsiteX166" fmla="*/ 120840 w 603404"/>
                <a:gd name="connsiteY166" fmla="*/ 56755 h 615972"/>
                <a:gd name="connsiteX167" fmla="*/ 122169 w 603404"/>
                <a:gd name="connsiteY167" fmla="*/ 55961 h 615972"/>
                <a:gd name="connsiteX168" fmla="*/ 122623 w 603404"/>
                <a:gd name="connsiteY168" fmla="*/ 55880 h 615972"/>
                <a:gd name="connsiteX169" fmla="*/ 123418 w 603404"/>
                <a:gd name="connsiteY169" fmla="*/ 55085 h 615972"/>
                <a:gd name="connsiteX170" fmla="*/ 123986 w 603404"/>
                <a:gd name="connsiteY170" fmla="*/ 54323 h 615972"/>
                <a:gd name="connsiteX171" fmla="*/ 124245 w 603404"/>
                <a:gd name="connsiteY171" fmla="*/ 52928 h 615972"/>
                <a:gd name="connsiteX172" fmla="*/ 124051 w 603404"/>
                <a:gd name="connsiteY172" fmla="*/ 51793 h 615972"/>
                <a:gd name="connsiteX173" fmla="*/ 123450 w 603404"/>
                <a:gd name="connsiteY173" fmla="*/ 50918 h 615972"/>
                <a:gd name="connsiteX174" fmla="*/ 122623 w 603404"/>
                <a:gd name="connsiteY174" fmla="*/ 49669 h 615972"/>
                <a:gd name="connsiteX175" fmla="*/ 121748 w 603404"/>
                <a:gd name="connsiteY175" fmla="*/ 48907 h 615972"/>
                <a:gd name="connsiteX176" fmla="*/ 120645 w 603404"/>
                <a:gd name="connsiteY176" fmla="*/ 47577 h 615972"/>
                <a:gd name="connsiteX177" fmla="*/ 120223 w 603404"/>
                <a:gd name="connsiteY177" fmla="*/ 46523 h 615972"/>
                <a:gd name="connsiteX178" fmla="*/ 120256 w 603404"/>
                <a:gd name="connsiteY178" fmla="*/ 45274 h 615972"/>
                <a:gd name="connsiteX179" fmla="*/ 120596 w 603404"/>
                <a:gd name="connsiteY179" fmla="*/ 44253 h 615972"/>
                <a:gd name="connsiteX180" fmla="*/ 121731 w 603404"/>
                <a:gd name="connsiteY180" fmla="*/ 43426 h 615972"/>
                <a:gd name="connsiteX181" fmla="*/ 123515 w 603404"/>
                <a:gd name="connsiteY181" fmla="*/ 42777 h 615972"/>
                <a:gd name="connsiteX182" fmla="*/ 124796 w 603404"/>
                <a:gd name="connsiteY182" fmla="*/ 42356 h 615972"/>
                <a:gd name="connsiteX183" fmla="*/ 125591 w 603404"/>
                <a:gd name="connsiteY183" fmla="*/ 41788 h 615972"/>
                <a:gd name="connsiteX184" fmla="*/ 125899 w 603404"/>
                <a:gd name="connsiteY184" fmla="*/ 40572 h 615972"/>
                <a:gd name="connsiteX185" fmla="*/ 125364 w 603404"/>
                <a:gd name="connsiteY185" fmla="*/ 39664 h 615972"/>
                <a:gd name="connsiteX186" fmla="*/ 123694 w 603404"/>
                <a:gd name="connsiteY186" fmla="*/ 39437 h 615972"/>
                <a:gd name="connsiteX187" fmla="*/ 122299 w 603404"/>
                <a:gd name="connsiteY187" fmla="*/ 39469 h 615972"/>
                <a:gd name="connsiteX188" fmla="*/ 119607 w 603404"/>
                <a:gd name="connsiteY188" fmla="*/ 39275 h 615972"/>
                <a:gd name="connsiteX189" fmla="*/ 118618 w 603404"/>
                <a:gd name="connsiteY189" fmla="*/ 38561 h 615972"/>
                <a:gd name="connsiteX190" fmla="*/ 118278 w 603404"/>
                <a:gd name="connsiteY190" fmla="*/ 37280 h 615972"/>
                <a:gd name="connsiteX191" fmla="*/ 118424 w 603404"/>
                <a:gd name="connsiteY191" fmla="*/ 36485 h 615972"/>
                <a:gd name="connsiteX192" fmla="*/ 118991 w 603404"/>
                <a:gd name="connsiteY192" fmla="*/ 35432 h 615972"/>
                <a:gd name="connsiteX193" fmla="*/ 119072 w 603404"/>
                <a:gd name="connsiteY193" fmla="*/ 34037 h 615972"/>
                <a:gd name="connsiteX194" fmla="*/ 118991 w 603404"/>
                <a:gd name="connsiteY194" fmla="*/ 32934 h 615972"/>
                <a:gd name="connsiteX195" fmla="*/ 118002 w 603404"/>
                <a:gd name="connsiteY195" fmla="*/ 32026 h 615972"/>
                <a:gd name="connsiteX196" fmla="*/ 116786 w 603404"/>
                <a:gd name="connsiteY196" fmla="*/ 31005 h 615972"/>
                <a:gd name="connsiteX197" fmla="*/ 115391 w 603404"/>
                <a:gd name="connsiteY197" fmla="*/ 30178 h 615972"/>
                <a:gd name="connsiteX198" fmla="*/ 115083 w 603404"/>
                <a:gd name="connsiteY198" fmla="*/ 29237 h 615972"/>
                <a:gd name="connsiteX199" fmla="*/ 117061 w 603404"/>
                <a:gd name="connsiteY199" fmla="*/ 26091 h 615972"/>
                <a:gd name="connsiteX200" fmla="*/ 117661 w 603404"/>
                <a:gd name="connsiteY200" fmla="*/ 25070 h 615972"/>
                <a:gd name="connsiteX201" fmla="*/ 118343 w 603404"/>
                <a:gd name="connsiteY201" fmla="*/ 23740 h 615972"/>
                <a:gd name="connsiteX202" fmla="*/ 119364 w 603404"/>
                <a:gd name="connsiteY202" fmla="*/ 22864 h 615972"/>
                <a:gd name="connsiteX203" fmla="*/ 121115 w 603404"/>
                <a:gd name="connsiteY203" fmla="*/ 22864 h 615972"/>
                <a:gd name="connsiteX204" fmla="*/ 122169 w 603404"/>
                <a:gd name="connsiteY204" fmla="*/ 22605 h 615972"/>
                <a:gd name="connsiteX205" fmla="*/ 122283 w 603404"/>
                <a:gd name="connsiteY205" fmla="*/ 21729 h 615972"/>
                <a:gd name="connsiteX206" fmla="*/ 122364 w 603404"/>
                <a:gd name="connsiteY206" fmla="*/ 20594 h 615972"/>
                <a:gd name="connsiteX207" fmla="*/ 124975 w 603404"/>
                <a:gd name="connsiteY207" fmla="*/ 19945 h 615972"/>
                <a:gd name="connsiteX208" fmla="*/ 126985 w 603404"/>
                <a:gd name="connsiteY208" fmla="*/ 20059 h 615972"/>
                <a:gd name="connsiteX209" fmla="*/ 128380 w 603404"/>
                <a:gd name="connsiteY209" fmla="*/ 20432 h 615972"/>
                <a:gd name="connsiteX210" fmla="*/ 132434 w 603404"/>
                <a:gd name="connsiteY210" fmla="*/ 21000 h 615972"/>
                <a:gd name="connsiteX211" fmla="*/ 134299 w 603404"/>
                <a:gd name="connsiteY211" fmla="*/ 21648 h 615972"/>
                <a:gd name="connsiteX212" fmla="*/ 136569 w 603404"/>
                <a:gd name="connsiteY212" fmla="*/ 22524 h 615972"/>
                <a:gd name="connsiteX213" fmla="*/ 138920 w 603404"/>
                <a:gd name="connsiteY213" fmla="*/ 22978 h 615972"/>
                <a:gd name="connsiteX214" fmla="*/ 141385 w 603404"/>
                <a:gd name="connsiteY214" fmla="*/ 23205 h 615972"/>
                <a:gd name="connsiteX215" fmla="*/ 143769 w 603404"/>
                <a:gd name="connsiteY215" fmla="*/ 23399 h 615972"/>
                <a:gd name="connsiteX216" fmla="*/ 146152 w 603404"/>
                <a:gd name="connsiteY216" fmla="*/ 24081 h 615972"/>
                <a:gd name="connsiteX217" fmla="*/ 149217 w 603404"/>
                <a:gd name="connsiteY217" fmla="*/ 25589 h 615972"/>
                <a:gd name="connsiteX218" fmla="*/ 151569 w 603404"/>
                <a:gd name="connsiteY218" fmla="*/ 26610 h 615972"/>
                <a:gd name="connsiteX219" fmla="*/ 153661 w 603404"/>
                <a:gd name="connsiteY219" fmla="*/ 26805 h 615972"/>
                <a:gd name="connsiteX220" fmla="*/ 156239 w 603404"/>
                <a:gd name="connsiteY220" fmla="*/ 26691 h 615972"/>
                <a:gd name="connsiteX221" fmla="*/ 157909 w 603404"/>
                <a:gd name="connsiteY221" fmla="*/ 26156 h 615972"/>
                <a:gd name="connsiteX222" fmla="*/ 159693 w 603404"/>
                <a:gd name="connsiteY222" fmla="*/ 24761 h 615972"/>
                <a:gd name="connsiteX223" fmla="*/ 161314 w 603404"/>
                <a:gd name="connsiteY223" fmla="*/ 23934 h 615972"/>
                <a:gd name="connsiteX224" fmla="*/ 163293 w 603404"/>
                <a:gd name="connsiteY224" fmla="*/ 23967 h 615972"/>
                <a:gd name="connsiteX225" fmla="*/ 165498 w 603404"/>
                <a:gd name="connsiteY225" fmla="*/ 23594 h 615972"/>
                <a:gd name="connsiteX226" fmla="*/ 166212 w 603404"/>
                <a:gd name="connsiteY226" fmla="*/ 23140 h 615972"/>
                <a:gd name="connsiteX227" fmla="*/ 167492 w 603404"/>
                <a:gd name="connsiteY227" fmla="*/ 22345 h 615972"/>
                <a:gd name="connsiteX228" fmla="*/ 169227 w 603404"/>
                <a:gd name="connsiteY228" fmla="*/ 20902 h 615972"/>
                <a:gd name="connsiteX229" fmla="*/ 171092 w 603404"/>
                <a:gd name="connsiteY229" fmla="*/ 20529 h 615972"/>
                <a:gd name="connsiteX230" fmla="*/ 172908 w 603404"/>
                <a:gd name="connsiteY230" fmla="*/ 20383 h 615972"/>
                <a:gd name="connsiteX231" fmla="*/ 175114 w 603404"/>
                <a:gd name="connsiteY231" fmla="*/ 20643 h 615972"/>
                <a:gd name="connsiteX232" fmla="*/ 176622 w 603404"/>
                <a:gd name="connsiteY232" fmla="*/ 21697 h 615972"/>
                <a:gd name="connsiteX233" fmla="*/ 178211 w 603404"/>
                <a:gd name="connsiteY233" fmla="*/ 23026 h 615972"/>
                <a:gd name="connsiteX234" fmla="*/ 179719 w 603404"/>
                <a:gd name="connsiteY234" fmla="*/ 23059 h 615972"/>
                <a:gd name="connsiteX235" fmla="*/ 180935 w 603404"/>
                <a:gd name="connsiteY235" fmla="*/ 22410 h 615972"/>
                <a:gd name="connsiteX236" fmla="*/ 181081 w 603404"/>
                <a:gd name="connsiteY236" fmla="*/ 21616 h 615972"/>
                <a:gd name="connsiteX237" fmla="*/ 180935 w 603404"/>
                <a:gd name="connsiteY237" fmla="*/ 20059 h 615972"/>
                <a:gd name="connsiteX238" fmla="*/ 181049 w 603404"/>
                <a:gd name="connsiteY238" fmla="*/ 19037 h 615972"/>
                <a:gd name="connsiteX239" fmla="*/ 181535 w 603404"/>
                <a:gd name="connsiteY239" fmla="*/ 17221 h 615972"/>
                <a:gd name="connsiteX240" fmla="*/ 181616 w 603404"/>
                <a:gd name="connsiteY240" fmla="*/ 15437 h 615972"/>
                <a:gd name="connsiteX241" fmla="*/ 182103 w 603404"/>
                <a:gd name="connsiteY241" fmla="*/ 14075 h 615972"/>
                <a:gd name="connsiteX242" fmla="*/ 183043 w 603404"/>
                <a:gd name="connsiteY242" fmla="*/ 12794 h 615972"/>
                <a:gd name="connsiteX243" fmla="*/ 183579 w 603404"/>
                <a:gd name="connsiteY243" fmla="*/ 11173 h 615972"/>
                <a:gd name="connsiteX244" fmla="*/ 183238 w 603404"/>
                <a:gd name="connsiteY244" fmla="*/ 10151 h 615972"/>
                <a:gd name="connsiteX245" fmla="*/ 182476 w 603404"/>
                <a:gd name="connsiteY245" fmla="*/ 9551 h 615972"/>
                <a:gd name="connsiteX246" fmla="*/ 181633 w 603404"/>
                <a:gd name="connsiteY246" fmla="*/ 8757 h 615972"/>
                <a:gd name="connsiteX247" fmla="*/ 181552 w 603404"/>
                <a:gd name="connsiteY247" fmla="*/ 7816 h 615972"/>
                <a:gd name="connsiteX248" fmla="*/ 181892 w 603404"/>
                <a:gd name="connsiteY248" fmla="*/ 6600 h 615972"/>
                <a:gd name="connsiteX249" fmla="*/ 182460 w 603404"/>
                <a:gd name="connsiteY249" fmla="*/ 6275 h 615972"/>
                <a:gd name="connsiteX250" fmla="*/ 184178 w 603404"/>
                <a:gd name="connsiteY250" fmla="*/ 5465 h 615972"/>
                <a:gd name="connsiteX251" fmla="*/ 185038 w 603404"/>
                <a:gd name="connsiteY251" fmla="*/ 3697 h 615972"/>
                <a:gd name="connsiteX252" fmla="*/ 188070 w 603404"/>
                <a:gd name="connsiteY252" fmla="*/ 2870 h 615972"/>
                <a:gd name="connsiteX253" fmla="*/ 190340 w 603404"/>
                <a:gd name="connsiteY253" fmla="*/ 2870 h 615972"/>
                <a:gd name="connsiteX254" fmla="*/ 191557 w 603404"/>
                <a:gd name="connsiteY254" fmla="*/ 1135 h 615972"/>
                <a:gd name="connsiteX255" fmla="*/ 193762 w 603404"/>
                <a:gd name="connsiteY255" fmla="*/ 454 h 615972"/>
                <a:gd name="connsiteX256" fmla="*/ 196113 w 603404"/>
                <a:gd name="connsiteY256" fmla="*/ 454 h 615972"/>
                <a:gd name="connsiteX257" fmla="*/ 198383 w 603404"/>
                <a:gd name="connsiteY257" fmla="*/ 600 h 615972"/>
                <a:gd name="connsiteX258" fmla="*/ 200362 w 603404"/>
                <a:gd name="connsiteY258" fmla="*/ 1200 h 615972"/>
                <a:gd name="connsiteX259" fmla="*/ 201416 w 603404"/>
                <a:gd name="connsiteY259" fmla="*/ 827 h 615972"/>
                <a:gd name="connsiteX260" fmla="*/ 202632 w 603404"/>
                <a:gd name="connsiteY260" fmla="*/ 0 h 615972"/>
                <a:gd name="connsiteX261" fmla="*/ 204221 w 603404"/>
                <a:gd name="connsiteY261" fmla="*/ 308 h 615972"/>
                <a:gd name="connsiteX262" fmla="*/ 206118 w 603404"/>
                <a:gd name="connsiteY262" fmla="*/ 2124 h 615972"/>
                <a:gd name="connsiteX263" fmla="*/ 207253 w 603404"/>
                <a:gd name="connsiteY263" fmla="*/ 3259 h 615972"/>
                <a:gd name="connsiteX264" fmla="*/ 209378 w 603404"/>
                <a:gd name="connsiteY264" fmla="*/ 3486 h 615972"/>
                <a:gd name="connsiteX265" fmla="*/ 210967 w 603404"/>
                <a:gd name="connsiteY265" fmla="*/ 3486 h 615972"/>
                <a:gd name="connsiteX266" fmla="*/ 211956 w 603404"/>
                <a:gd name="connsiteY266" fmla="*/ 4086 h 615972"/>
                <a:gd name="connsiteX267" fmla="*/ 212264 w 603404"/>
                <a:gd name="connsiteY267" fmla="*/ 5757 h 615972"/>
                <a:gd name="connsiteX268" fmla="*/ 212183 w 603404"/>
                <a:gd name="connsiteY268" fmla="*/ 6973 h 615972"/>
                <a:gd name="connsiteX269" fmla="*/ 213626 w 603404"/>
                <a:gd name="connsiteY269" fmla="*/ 7800 h 615972"/>
                <a:gd name="connsiteX270" fmla="*/ 214080 w 603404"/>
                <a:gd name="connsiteY270" fmla="*/ 9016 h 615972"/>
                <a:gd name="connsiteX271" fmla="*/ 213545 w 603404"/>
                <a:gd name="connsiteY271" fmla="*/ 10005 h 615972"/>
                <a:gd name="connsiteX272" fmla="*/ 212864 w 603404"/>
                <a:gd name="connsiteY272" fmla="*/ 11675 h 615972"/>
                <a:gd name="connsiteX273" fmla="*/ 213318 w 603404"/>
                <a:gd name="connsiteY273" fmla="*/ 12048 h 615972"/>
                <a:gd name="connsiteX274" fmla="*/ 213691 w 603404"/>
                <a:gd name="connsiteY274" fmla="*/ 13183 h 615972"/>
                <a:gd name="connsiteX275" fmla="*/ 212783 w 603404"/>
                <a:gd name="connsiteY275" fmla="*/ 14319 h 615972"/>
                <a:gd name="connsiteX276" fmla="*/ 211956 w 603404"/>
                <a:gd name="connsiteY276" fmla="*/ 15000 h 615972"/>
                <a:gd name="connsiteX277" fmla="*/ 211356 w 603404"/>
                <a:gd name="connsiteY277" fmla="*/ 15908 h 615972"/>
                <a:gd name="connsiteX278" fmla="*/ 211502 w 603404"/>
                <a:gd name="connsiteY278" fmla="*/ 17124 h 615972"/>
                <a:gd name="connsiteX279" fmla="*/ 212718 w 603404"/>
                <a:gd name="connsiteY279" fmla="*/ 18259 h 615972"/>
                <a:gd name="connsiteX280" fmla="*/ 213707 w 603404"/>
                <a:gd name="connsiteY280" fmla="*/ 18259 h 615972"/>
                <a:gd name="connsiteX281" fmla="*/ 215297 w 603404"/>
                <a:gd name="connsiteY281" fmla="*/ 17578 h 615972"/>
                <a:gd name="connsiteX282" fmla="*/ 216513 w 603404"/>
                <a:gd name="connsiteY282" fmla="*/ 18259 h 615972"/>
                <a:gd name="connsiteX283" fmla="*/ 216886 w 603404"/>
                <a:gd name="connsiteY283" fmla="*/ 19702 h 615972"/>
                <a:gd name="connsiteX284" fmla="*/ 216577 w 603404"/>
                <a:gd name="connsiteY284" fmla="*/ 21372 h 615972"/>
                <a:gd name="connsiteX285" fmla="*/ 217794 w 603404"/>
                <a:gd name="connsiteY285" fmla="*/ 21972 h 615972"/>
                <a:gd name="connsiteX286" fmla="*/ 219075 w 603404"/>
                <a:gd name="connsiteY286" fmla="*/ 21664 h 615972"/>
                <a:gd name="connsiteX287" fmla="*/ 219610 w 603404"/>
                <a:gd name="connsiteY287" fmla="*/ 22345 h 615972"/>
                <a:gd name="connsiteX288" fmla="*/ 219691 w 603404"/>
                <a:gd name="connsiteY288" fmla="*/ 23626 h 615972"/>
                <a:gd name="connsiteX289" fmla="*/ 221361 w 603404"/>
                <a:gd name="connsiteY289" fmla="*/ 24453 h 615972"/>
                <a:gd name="connsiteX290" fmla="*/ 223566 w 603404"/>
                <a:gd name="connsiteY290" fmla="*/ 26043 h 615972"/>
                <a:gd name="connsiteX291" fmla="*/ 225156 w 603404"/>
                <a:gd name="connsiteY291" fmla="*/ 27486 h 615972"/>
                <a:gd name="connsiteX292" fmla="*/ 226664 w 603404"/>
                <a:gd name="connsiteY292" fmla="*/ 29075 h 615972"/>
                <a:gd name="connsiteX293" fmla="*/ 228172 w 603404"/>
                <a:gd name="connsiteY293" fmla="*/ 29837 h 615972"/>
                <a:gd name="connsiteX294" fmla="*/ 230069 w 603404"/>
                <a:gd name="connsiteY294" fmla="*/ 29837 h 615972"/>
                <a:gd name="connsiteX295" fmla="*/ 231804 w 603404"/>
                <a:gd name="connsiteY295" fmla="*/ 29870 h 615972"/>
                <a:gd name="connsiteX296" fmla="*/ 234528 w 603404"/>
                <a:gd name="connsiteY296" fmla="*/ 29870 h 615972"/>
                <a:gd name="connsiteX297" fmla="*/ 235891 w 603404"/>
                <a:gd name="connsiteY297" fmla="*/ 31183 h 615972"/>
                <a:gd name="connsiteX298" fmla="*/ 236036 w 603404"/>
                <a:gd name="connsiteY298" fmla="*/ 32237 h 615972"/>
                <a:gd name="connsiteX299" fmla="*/ 235956 w 603404"/>
                <a:gd name="connsiteY299" fmla="*/ 33680 h 615972"/>
                <a:gd name="connsiteX300" fmla="*/ 234593 w 603404"/>
                <a:gd name="connsiteY300" fmla="*/ 34215 h 615972"/>
                <a:gd name="connsiteX301" fmla="*/ 233231 w 603404"/>
                <a:gd name="connsiteY301" fmla="*/ 34750 h 615972"/>
                <a:gd name="connsiteX302" fmla="*/ 232631 w 603404"/>
                <a:gd name="connsiteY302" fmla="*/ 36032 h 615972"/>
                <a:gd name="connsiteX303" fmla="*/ 232323 w 603404"/>
                <a:gd name="connsiteY303" fmla="*/ 36713 h 615972"/>
                <a:gd name="connsiteX304" fmla="*/ 231496 w 603404"/>
                <a:gd name="connsiteY304" fmla="*/ 36713 h 615972"/>
                <a:gd name="connsiteX305" fmla="*/ 230442 w 603404"/>
                <a:gd name="connsiteY305" fmla="*/ 35805 h 615972"/>
                <a:gd name="connsiteX306" fmla="*/ 229161 w 603404"/>
                <a:gd name="connsiteY306" fmla="*/ 35123 h 615972"/>
                <a:gd name="connsiteX307" fmla="*/ 227264 w 603404"/>
                <a:gd name="connsiteY307" fmla="*/ 35042 h 615972"/>
                <a:gd name="connsiteX308" fmla="*/ 224604 w 603404"/>
                <a:gd name="connsiteY308" fmla="*/ 35042 h 615972"/>
                <a:gd name="connsiteX309" fmla="*/ 223015 w 603404"/>
                <a:gd name="connsiteY309" fmla="*/ 35723 h 615972"/>
                <a:gd name="connsiteX310" fmla="*/ 220664 w 603404"/>
                <a:gd name="connsiteY310" fmla="*/ 36177 h 615972"/>
                <a:gd name="connsiteX311" fmla="*/ 219221 w 603404"/>
                <a:gd name="connsiteY311" fmla="*/ 36713 h 615972"/>
                <a:gd name="connsiteX312" fmla="*/ 217324 w 603404"/>
                <a:gd name="connsiteY312" fmla="*/ 37540 h 615972"/>
                <a:gd name="connsiteX313" fmla="*/ 216723 w 603404"/>
                <a:gd name="connsiteY313" fmla="*/ 38529 h 615972"/>
                <a:gd name="connsiteX314" fmla="*/ 217324 w 603404"/>
                <a:gd name="connsiteY314" fmla="*/ 41788 h 615972"/>
                <a:gd name="connsiteX315" fmla="*/ 218832 w 603404"/>
                <a:gd name="connsiteY315" fmla="*/ 43069 h 615972"/>
                <a:gd name="connsiteX316" fmla="*/ 220113 w 603404"/>
                <a:gd name="connsiteY316" fmla="*/ 44285 h 615972"/>
                <a:gd name="connsiteX317" fmla="*/ 220648 w 603404"/>
                <a:gd name="connsiteY317" fmla="*/ 45566 h 615972"/>
                <a:gd name="connsiteX318" fmla="*/ 220421 w 603404"/>
                <a:gd name="connsiteY318" fmla="*/ 46329 h 615972"/>
                <a:gd name="connsiteX319" fmla="*/ 219594 w 603404"/>
                <a:gd name="connsiteY319" fmla="*/ 47010 h 615972"/>
                <a:gd name="connsiteX320" fmla="*/ 218913 w 603404"/>
                <a:gd name="connsiteY320" fmla="*/ 47772 h 615972"/>
                <a:gd name="connsiteX321" fmla="*/ 219058 w 603404"/>
                <a:gd name="connsiteY321" fmla="*/ 48826 h 615972"/>
                <a:gd name="connsiteX322" fmla="*/ 220421 w 603404"/>
                <a:gd name="connsiteY322" fmla="*/ 49280 h 615972"/>
                <a:gd name="connsiteX323" fmla="*/ 221783 w 603404"/>
                <a:gd name="connsiteY323" fmla="*/ 49880 h 615972"/>
                <a:gd name="connsiteX324" fmla="*/ 223064 w 603404"/>
                <a:gd name="connsiteY324" fmla="*/ 50480 h 615972"/>
                <a:gd name="connsiteX325" fmla="*/ 223518 w 603404"/>
                <a:gd name="connsiteY325" fmla="*/ 51761 h 615972"/>
                <a:gd name="connsiteX326" fmla="*/ 223210 w 603404"/>
                <a:gd name="connsiteY326" fmla="*/ 52669 h 615972"/>
                <a:gd name="connsiteX327" fmla="*/ 222302 w 603404"/>
                <a:gd name="connsiteY327" fmla="*/ 53269 h 615972"/>
                <a:gd name="connsiteX328" fmla="*/ 221767 w 603404"/>
                <a:gd name="connsiteY328" fmla="*/ 54404 h 615972"/>
                <a:gd name="connsiteX329" fmla="*/ 221767 w 603404"/>
                <a:gd name="connsiteY329" fmla="*/ 55458 h 615972"/>
                <a:gd name="connsiteX330" fmla="*/ 223275 w 603404"/>
                <a:gd name="connsiteY330" fmla="*/ 56820 h 615972"/>
                <a:gd name="connsiteX331" fmla="*/ 224329 w 603404"/>
                <a:gd name="connsiteY331" fmla="*/ 57955 h 615972"/>
                <a:gd name="connsiteX332" fmla="*/ 225545 w 603404"/>
                <a:gd name="connsiteY332" fmla="*/ 59171 h 615972"/>
                <a:gd name="connsiteX333" fmla="*/ 226988 w 603404"/>
                <a:gd name="connsiteY333" fmla="*/ 61069 h 615972"/>
                <a:gd name="connsiteX334" fmla="*/ 227134 w 603404"/>
                <a:gd name="connsiteY334" fmla="*/ 62204 h 615972"/>
                <a:gd name="connsiteX335" fmla="*/ 227215 w 603404"/>
                <a:gd name="connsiteY335" fmla="*/ 64409 h 615972"/>
                <a:gd name="connsiteX336" fmla="*/ 227361 w 603404"/>
                <a:gd name="connsiteY336" fmla="*/ 65690 h 615972"/>
                <a:gd name="connsiteX337" fmla="*/ 228415 w 603404"/>
                <a:gd name="connsiteY337" fmla="*/ 66452 h 615972"/>
                <a:gd name="connsiteX338" fmla="*/ 228950 w 603404"/>
                <a:gd name="connsiteY338" fmla="*/ 67587 h 615972"/>
                <a:gd name="connsiteX339" fmla="*/ 228950 w 603404"/>
                <a:gd name="connsiteY339" fmla="*/ 68187 h 615972"/>
                <a:gd name="connsiteX340" fmla="*/ 227815 w 603404"/>
                <a:gd name="connsiteY340" fmla="*/ 69014 h 615972"/>
                <a:gd name="connsiteX341" fmla="*/ 227961 w 603404"/>
                <a:gd name="connsiteY341" fmla="*/ 70004 h 615972"/>
                <a:gd name="connsiteX342" fmla="*/ 228723 w 603404"/>
                <a:gd name="connsiteY342" fmla="*/ 70458 h 615972"/>
                <a:gd name="connsiteX343" fmla="*/ 229031 w 603404"/>
                <a:gd name="connsiteY343" fmla="*/ 71739 h 615972"/>
                <a:gd name="connsiteX344" fmla="*/ 229112 w 603404"/>
                <a:gd name="connsiteY344" fmla="*/ 73247 h 615972"/>
                <a:gd name="connsiteX345" fmla="*/ 229112 w 603404"/>
                <a:gd name="connsiteY345" fmla="*/ 74236 h 615972"/>
                <a:gd name="connsiteX346" fmla="*/ 228577 w 603404"/>
                <a:gd name="connsiteY346" fmla="*/ 75598 h 615972"/>
                <a:gd name="connsiteX347" fmla="*/ 227442 w 603404"/>
                <a:gd name="connsiteY347" fmla="*/ 76506 h 615972"/>
                <a:gd name="connsiteX348" fmla="*/ 226615 w 603404"/>
                <a:gd name="connsiteY348" fmla="*/ 78095 h 615972"/>
                <a:gd name="connsiteX349" fmla="*/ 225399 w 603404"/>
                <a:gd name="connsiteY349" fmla="*/ 79149 h 615972"/>
                <a:gd name="connsiteX350" fmla="*/ 223502 w 603404"/>
                <a:gd name="connsiteY350" fmla="*/ 79684 h 615972"/>
                <a:gd name="connsiteX351" fmla="*/ 221767 w 603404"/>
                <a:gd name="connsiteY351" fmla="*/ 79684 h 615972"/>
                <a:gd name="connsiteX352" fmla="*/ 220096 w 603404"/>
                <a:gd name="connsiteY352" fmla="*/ 78322 h 615972"/>
                <a:gd name="connsiteX353" fmla="*/ 219334 w 603404"/>
                <a:gd name="connsiteY353" fmla="*/ 76198 h 615972"/>
                <a:gd name="connsiteX354" fmla="*/ 219188 w 603404"/>
                <a:gd name="connsiteY354" fmla="*/ 74463 h 615972"/>
                <a:gd name="connsiteX355" fmla="*/ 219188 w 603404"/>
                <a:gd name="connsiteY355" fmla="*/ 73636 h 615972"/>
                <a:gd name="connsiteX356" fmla="*/ 216918 w 603404"/>
                <a:gd name="connsiteY356" fmla="*/ 74690 h 615972"/>
                <a:gd name="connsiteX357" fmla="*/ 215783 w 603404"/>
                <a:gd name="connsiteY357" fmla="*/ 75290 h 615972"/>
                <a:gd name="connsiteX358" fmla="*/ 213513 w 603404"/>
                <a:gd name="connsiteY358" fmla="*/ 75290 h 615972"/>
                <a:gd name="connsiteX359" fmla="*/ 211534 w 603404"/>
                <a:gd name="connsiteY359" fmla="*/ 75371 h 615972"/>
                <a:gd name="connsiteX360" fmla="*/ 211680 w 603404"/>
                <a:gd name="connsiteY360" fmla="*/ 77868 h 615972"/>
                <a:gd name="connsiteX361" fmla="*/ 212588 w 603404"/>
                <a:gd name="connsiteY361" fmla="*/ 79684 h 615972"/>
                <a:gd name="connsiteX362" fmla="*/ 213723 w 603404"/>
                <a:gd name="connsiteY362" fmla="*/ 82490 h 615972"/>
                <a:gd name="connsiteX363" fmla="*/ 214405 w 603404"/>
                <a:gd name="connsiteY363" fmla="*/ 83852 h 615972"/>
                <a:gd name="connsiteX364" fmla="*/ 216221 w 603404"/>
                <a:gd name="connsiteY364" fmla="*/ 85441 h 615972"/>
                <a:gd name="connsiteX365" fmla="*/ 218426 w 603404"/>
                <a:gd name="connsiteY365" fmla="*/ 86576 h 615972"/>
                <a:gd name="connsiteX366" fmla="*/ 219107 w 603404"/>
                <a:gd name="connsiteY366" fmla="*/ 87792 h 615972"/>
                <a:gd name="connsiteX367" fmla="*/ 218961 w 603404"/>
                <a:gd name="connsiteY367" fmla="*/ 89835 h 615972"/>
                <a:gd name="connsiteX368" fmla="*/ 217907 w 603404"/>
                <a:gd name="connsiteY368" fmla="*/ 91116 h 615972"/>
                <a:gd name="connsiteX369" fmla="*/ 217145 w 603404"/>
                <a:gd name="connsiteY369" fmla="*/ 92398 h 615972"/>
                <a:gd name="connsiteX370" fmla="*/ 217226 w 603404"/>
                <a:gd name="connsiteY370" fmla="*/ 93841 h 615972"/>
                <a:gd name="connsiteX371" fmla="*/ 218669 w 603404"/>
                <a:gd name="connsiteY371" fmla="*/ 95349 h 615972"/>
                <a:gd name="connsiteX372" fmla="*/ 219431 w 603404"/>
                <a:gd name="connsiteY372" fmla="*/ 96565 h 615972"/>
                <a:gd name="connsiteX373" fmla="*/ 219205 w 603404"/>
                <a:gd name="connsiteY373" fmla="*/ 98073 h 615972"/>
                <a:gd name="connsiteX374" fmla="*/ 217923 w 603404"/>
                <a:gd name="connsiteY374" fmla="*/ 99127 h 615972"/>
                <a:gd name="connsiteX375" fmla="*/ 217550 w 603404"/>
                <a:gd name="connsiteY375" fmla="*/ 100570 h 615972"/>
                <a:gd name="connsiteX376" fmla="*/ 218832 w 603404"/>
                <a:gd name="connsiteY376" fmla="*/ 104884 h 615972"/>
                <a:gd name="connsiteX377" fmla="*/ 219967 w 603404"/>
                <a:gd name="connsiteY377" fmla="*/ 104884 h 615972"/>
                <a:gd name="connsiteX378" fmla="*/ 221410 w 603404"/>
                <a:gd name="connsiteY378" fmla="*/ 104122 h 615972"/>
                <a:gd name="connsiteX379" fmla="*/ 222237 w 603404"/>
                <a:gd name="connsiteY379" fmla="*/ 102986 h 615972"/>
                <a:gd name="connsiteX380" fmla="*/ 223372 w 603404"/>
                <a:gd name="connsiteY380" fmla="*/ 102305 h 615972"/>
                <a:gd name="connsiteX381" fmla="*/ 224507 w 603404"/>
                <a:gd name="connsiteY381" fmla="*/ 102451 h 615972"/>
                <a:gd name="connsiteX382" fmla="*/ 226323 w 603404"/>
                <a:gd name="connsiteY382" fmla="*/ 104430 h 615972"/>
                <a:gd name="connsiteX383" fmla="*/ 227458 w 603404"/>
                <a:gd name="connsiteY383" fmla="*/ 106408 h 615972"/>
                <a:gd name="connsiteX384" fmla="*/ 228675 w 603404"/>
                <a:gd name="connsiteY384" fmla="*/ 108386 h 615972"/>
                <a:gd name="connsiteX385" fmla="*/ 229810 w 603404"/>
                <a:gd name="connsiteY385" fmla="*/ 110510 h 615972"/>
                <a:gd name="connsiteX386" fmla="*/ 231091 w 603404"/>
                <a:gd name="connsiteY386" fmla="*/ 112489 h 615972"/>
                <a:gd name="connsiteX387" fmla="*/ 232307 w 603404"/>
                <a:gd name="connsiteY387" fmla="*/ 113851 h 615972"/>
                <a:gd name="connsiteX388" fmla="*/ 234804 w 603404"/>
                <a:gd name="connsiteY388" fmla="*/ 114386 h 615972"/>
                <a:gd name="connsiteX389" fmla="*/ 238063 w 603404"/>
                <a:gd name="connsiteY389" fmla="*/ 113705 h 615972"/>
                <a:gd name="connsiteX390" fmla="*/ 239815 w 603404"/>
                <a:gd name="connsiteY390" fmla="*/ 113624 h 615972"/>
                <a:gd name="connsiteX391" fmla="*/ 241858 w 603404"/>
                <a:gd name="connsiteY391" fmla="*/ 114905 h 615972"/>
                <a:gd name="connsiteX392" fmla="*/ 243528 w 603404"/>
                <a:gd name="connsiteY392" fmla="*/ 116267 h 615972"/>
                <a:gd name="connsiteX393" fmla="*/ 247387 w 603404"/>
                <a:gd name="connsiteY393" fmla="*/ 118245 h 615972"/>
                <a:gd name="connsiteX394" fmla="*/ 248896 w 603404"/>
                <a:gd name="connsiteY394" fmla="*/ 119235 h 615972"/>
                <a:gd name="connsiteX395" fmla="*/ 249204 w 603404"/>
                <a:gd name="connsiteY395" fmla="*/ 120986 h 615972"/>
                <a:gd name="connsiteX396" fmla="*/ 249285 w 603404"/>
                <a:gd name="connsiteY396" fmla="*/ 122721 h 615972"/>
                <a:gd name="connsiteX397" fmla="*/ 250274 w 603404"/>
                <a:gd name="connsiteY397" fmla="*/ 124002 h 615972"/>
                <a:gd name="connsiteX398" fmla="*/ 252917 w 603404"/>
                <a:gd name="connsiteY398" fmla="*/ 125283 h 615972"/>
                <a:gd name="connsiteX399" fmla="*/ 255366 w 603404"/>
                <a:gd name="connsiteY399" fmla="*/ 126110 h 615972"/>
                <a:gd name="connsiteX400" fmla="*/ 257798 w 603404"/>
                <a:gd name="connsiteY400" fmla="*/ 127099 h 615972"/>
                <a:gd name="connsiteX401" fmla="*/ 259614 w 603404"/>
                <a:gd name="connsiteY401" fmla="*/ 127699 h 615972"/>
                <a:gd name="connsiteX402" fmla="*/ 261203 w 603404"/>
                <a:gd name="connsiteY402" fmla="*/ 129061 h 615972"/>
                <a:gd name="connsiteX403" fmla="*/ 263181 w 603404"/>
                <a:gd name="connsiteY403" fmla="*/ 129888 h 615972"/>
                <a:gd name="connsiteX404" fmla="*/ 264398 w 603404"/>
                <a:gd name="connsiteY404" fmla="*/ 130423 h 615972"/>
                <a:gd name="connsiteX405" fmla="*/ 265452 w 603404"/>
                <a:gd name="connsiteY405" fmla="*/ 131478 h 615972"/>
                <a:gd name="connsiteX406" fmla="*/ 262760 w 603404"/>
                <a:gd name="connsiteY406" fmla="*/ 132256 h 615972"/>
                <a:gd name="connsiteX407" fmla="*/ 260717 w 603404"/>
                <a:gd name="connsiteY407" fmla="*/ 134753 h 615972"/>
                <a:gd name="connsiteX408" fmla="*/ 258447 w 603404"/>
                <a:gd name="connsiteY408" fmla="*/ 136342 h 615972"/>
                <a:gd name="connsiteX409" fmla="*/ 254587 w 603404"/>
                <a:gd name="connsiteY409" fmla="*/ 139829 h 615972"/>
                <a:gd name="connsiteX410" fmla="*/ 252155 w 603404"/>
                <a:gd name="connsiteY410" fmla="*/ 141499 h 615972"/>
                <a:gd name="connsiteX411" fmla="*/ 251328 w 603404"/>
                <a:gd name="connsiteY411" fmla="*/ 142942 h 615972"/>
                <a:gd name="connsiteX412" fmla="*/ 251782 w 603404"/>
                <a:gd name="connsiteY412" fmla="*/ 144385 h 615972"/>
                <a:gd name="connsiteX413" fmla="*/ 252090 w 603404"/>
                <a:gd name="connsiteY413" fmla="*/ 145374 h 615972"/>
                <a:gd name="connsiteX414" fmla="*/ 251409 w 603404"/>
                <a:gd name="connsiteY414" fmla="*/ 147418 h 615972"/>
                <a:gd name="connsiteX415" fmla="*/ 249512 w 603404"/>
                <a:gd name="connsiteY415" fmla="*/ 149688 h 615972"/>
                <a:gd name="connsiteX416" fmla="*/ 248912 w 603404"/>
                <a:gd name="connsiteY416" fmla="*/ 150677 h 615972"/>
                <a:gd name="connsiteX417" fmla="*/ 248912 w 603404"/>
                <a:gd name="connsiteY417" fmla="*/ 151731 h 615972"/>
                <a:gd name="connsiteX418" fmla="*/ 249739 w 603404"/>
                <a:gd name="connsiteY418" fmla="*/ 152720 h 615972"/>
                <a:gd name="connsiteX419" fmla="*/ 249966 w 603404"/>
                <a:gd name="connsiteY419" fmla="*/ 153774 h 615972"/>
                <a:gd name="connsiteX420" fmla="*/ 249512 w 603404"/>
                <a:gd name="connsiteY420" fmla="*/ 155509 h 615972"/>
                <a:gd name="connsiteX421" fmla="*/ 246560 w 603404"/>
                <a:gd name="connsiteY421" fmla="*/ 158169 h 615972"/>
                <a:gd name="connsiteX422" fmla="*/ 245652 w 603404"/>
                <a:gd name="connsiteY422" fmla="*/ 161055 h 615972"/>
                <a:gd name="connsiteX423" fmla="*/ 245425 w 603404"/>
                <a:gd name="connsiteY423" fmla="*/ 162871 h 615972"/>
                <a:gd name="connsiteX424" fmla="*/ 245733 w 603404"/>
                <a:gd name="connsiteY424" fmla="*/ 164606 h 615972"/>
                <a:gd name="connsiteX425" fmla="*/ 248166 w 603404"/>
                <a:gd name="connsiteY425" fmla="*/ 165887 h 615972"/>
                <a:gd name="connsiteX426" fmla="*/ 249609 w 603404"/>
                <a:gd name="connsiteY426" fmla="*/ 166341 h 615972"/>
                <a:gd name="connsiteX427" fmla="*/ 250598 w 603404"/>
                <a:gd name="connsiteY427" fmla="*/ 167785 h 615972"/>
                <a:gd name="connsiteX428" fmla="*/ 252496 w 603404"/>
                <a:gd name="connsiteY428" fmla="*/ 169147 h 615972"/>
                <a:gd name="connsiteX429" fmla="*/ 254311 w 603404"/>
                <a:gd name="connsiteY429" fmla="*/ 168612 h 615972"/>
                <a:gd name="connsiteX430" fmla="*/ 255820 w 603404"/>
                <a:gd name="connsiteY430" fmla="*/ 168612 h 615972"/>
                <a:gd name="connsiteX431" fmla="*/ 257798 w 603404"/>
                <a:gd name="connsiteY431" fmla="*/ 169439 h 615972"/>
                <a:gd name="connsiteX432" fmla="*/ 259014 w 603404"/>
                <a:gd name="connsiteY432" fmla="*/ 169812 h 615972"/>
                <a:gd name="connsiteX433" fmla="*/ 260993 w 603404"/>
                <a:gd name="connsiteY433" fmla="*/ 171028 h 615972"/>
                <a:gd name="connsiteX434" fmla="*/ 262436 w 603404"/>
                <a:gd name="connsiteY434" fmla="*/ 172471 h 615972"/>
                <a:gd name="connsiteX435" fmla="*/ 264641 w 603404"/>
                <a:gd name="connsiteY435" fmla="*/ 173525 h 615972"/>
                <a:gd name="connsiteX436" fmla="*/ 266684 w 603404"/>
                <a:gd name="connsiteY436" fmla="*/ 174660 h 615972"/>
                <a:gd name="connsiteX437" fmla="*/ 268273 w 603404"/>
                <a:gd name="connsiteY437" fmla="*/ 175033 h 615972"/>
                <a:gd name="connsiteX438" fmla="*/ 270171 w 603404"/>
                <a:gd name="connsiteY438" fmla="*/ 176168 h 615972"/>
                <a:gd name="connsiteX439" fmla="*/ 271160 w 603404"/>
                <a:gd name="connsiteY439" fmla="*/ 178292 h 615972"/>
                <a:gd name="connsiteX440" fmla="*/ 271922 w 603404"/>
                <a:gd name="connsiteY440" fmla="*/ 179800 h 615972"/>
                <a:gd name="connsiteX441" fmla="*/ 273819 w 603404"/>
                <a:gd name="connsiteY441" fmla="*/ 180254 h 615972"/>
                <a:gd name="connsiteX442" fmla="*/ 275262 w 603404"/>
                <a:gd name="connsiteY442" fmla="*/ 180563 h 615972"/>
                <a:gd name="connsiteX443" fmla="*/ 276025 w 603404"/>
                <a:gd name="connsiteY443" fmla="*/ 181925 h 615972"/>
                <a:gd name="connsiteX444" fmla="*/ 277306 w 603404"/>
                <a:gd name="connsiteY444" fmla="*/ 183433 h 615972"/>
                <a:gd name="connsiteX445" fmla="*/ 279203 w 603404"/>
                <a:gd name="connsiteY445" fmla="*/ 184487 h 615972"/>
                <a:gd name="connsiteX446" fmla="*/ 280484 w 603404"/>
                <a:gd name="connsiteY446" fmla="*/ 185314 h 615972"/>
                <a:gd name="connsiteX447" fmla="*/ 281700 w 603404"/>
                <a:gd name="connsiteY447" fmla="*/ 186449 h 615972"/>
                <a:gd name="connsiteX448" fmla="*/ 282916 w 603404"/>
                <a:gd name="connsiteY448" fmla="*/ 186984 h 615972"/>
                <a:gd name="connsiteX449" fmla="*/ 284424 w 603404"/>
                <a:gd name="connsiteY449" fmla="*/ 186611 h 615972"/>
                <a:gd name="connsiteX450" fmla="*/ 286176 w 603404"/>
                <a:gd name="connsiteY450" fmla="*/ 185930 h 615972"/>
                <a:gd name="connsiteX451" fmla="*/ 287457 w 603404"/>
                <a:gd name="connsiteY451" fmla="*/ 186757 h 615972"/>
                <a:gd name="connsiteX452" fmla="*/ 289046 w 603404"/>
                <a:gd name="connsiteY452" fmla="*/ 187746 h 615972"/>
                <a:gd name="connsiteX453" fmla="*/ 291316 w 603404"/>
                <a:gd name="connsiteY453" fmla="*/ 188962 h 615972"/>
                <a:gd name="connsiteX454" fmla="*/ 292532 w 603404"/>
                <a:gd name="connsiteY454" fmla="*/ 190243 h 615972"/>
                <a:gd name="connsiteX455" fmla="*/ 294964 w 603404"/>
                <a:gd name="connsiteY455" fmla="*/ 191378 h 615972"/>
                <a:gd name="connsiteX456" fmla="*/ 296100 w 603404"/>
                <a:gd name="connsiteY456" fmla="*/ 191297 h 615972"/>
                <a:gd name="connsiteX457" fmla="*/ 297770 w 603404"/>
                <a:gd name="connsiteY457" fmla="*/ 190698 h 615972"/>
                <a:gd name="connsiteX458" fmla="*/ 298986 w 603404"/>
                <a:gd name="connsiteY458" fmla="*/ 190616 h 615972"/>
                <a:gd name="connsiteX459" fmla="*/ 300121 w 603404"/>
                <a:gd name="connsiteY459" fmla="*/ 191297 h 615972"/>
                <a:gd name="connsiteX460" fmla="*/ 300121 w 603404"/>
                <a:gd name="connsiteY460" fmla="*/ 192514 h 615972"/>
                <a:gd name="connsiteX461" fmla="*/ 300575 w 603404"/>
                <a:gd name="connsiteY461" fmla="*/ 193649 h 615972"/>
                <a:gd name="connsiteX462" fmla="*/ 301175 w 603404"/>
                <a:gd name="connsiteY462" fmla="*/ 194411 h 615972"/>
                <a:gd name="connsiteX463" fmla="*/ 302456 w 603404"/>
                <a:gd name="connsiteY463" fmla="*/ 194865 h 615972"/>
                <a:gd name="connsiteX464" fmla="*/ 303964 w 603404"/>
                <a:gd name="connsiteY464" fmla="*/ 195546 h 615972"/>
                <a:gd name="connsiteX465" fmla="*/ 305716 w 603404"/>
                <a:gd name="connsiteY465" fmla="*/ 196227 h 615972"/>
                <a:gd name="connsiteX466" fmla="*/ 307224 w 603404"/>
                <a:gd name="connsiteY466" fmla="*/ 196373 h 615972"/>
                <a:gd name="connsiteX467" fmla="*/ 309121 w 603404"/>
                <a:gd name="connsiteY467" fmla="*/ 196000 h 615972"/>
                <a:gd name="connsiteX468" fmla="*/ 310791 w 603404"/>
                <a:gd name="connsiteY468" fmla="*/ 197135 h 615972"/>
                <a:gd name="connsiteX469" fmla="*/ 311926 w 603404"/>
                <a:gd name="connsiteY469" fmla="*/ 198351 h 615972"/>
                <a:gd name="connsiteX470" fmla="*/ 313207 w 603404"/>
                <a:gd name="connsiteY470" fmla="*/ 199259 h 615972"/>
                <a:gd name="connsiteX471" fmla="*/ 314261 w 603404"/>
                <a:gd name="connsiteY471" fmla="*/ 198724 h 615972"/>
                <a:gd name="connsiteX472" fmla="*/ 314261 w 603404"/>
                <a:gd name="connsiteY472" fmla="*/ 196065 h 615972"/>
                <a:gd name="connsiteX473" fmla="*/ 316986 w 603404"/>
                <a:gd name="connsiteY473" fmla="*/ 195838 h 615972"/>
                <a:gd name="connsiteX474" fmla="*/ 319483 w 603404"/>
                <a:gd name="connsiteY474" fmla="*/ 196146 h 615972"/>
                <a:gd name="connsiteX475" fmla="*/ 321153 w 603404"/>
                <a:gd name="connsiteY475" fmla="*/ 196908 h 615972"/>
                <a:gd name="connsiteX476" fmla="*/ 322369 w 603404"/>
                <a:gd name="connsiteY476" fmla="*/ 197281 h 615972"/>
                <a:gd name="connsiteX477" fmla="*/ 325029 w 603404"/>
                <a:gd name="connsiteY477" fmla="*/ 197200 h 615972"/>
                <a:gd name="connsiteX478" fmla="*/ 326082 w 603404"/>
                <a:gd name="connsiteY478" fmla="*/ 196373 h 615972"/>
                <a:gd name="connsiteX479" fmla="*/ 327364 w 603404"/>
                <a:gd name="connsiteY479" fmla="*/ 195319 h 615972"/>
                <a:gd name="connsiteX480" fmla="*/ 328418 w 603404"/>
                <a:gd name="connsiteY480" fmla="*/ 194865 h 615972"/>
                <a:gd name="connsiteX481" fmla="*/ 330234 w 603404"/>
                <a:gd name="connsiteY481" fmla="*/ 195092 h 615972"/>
                <a:gd name="connsiteX482" fmla="*/ 331515 w 603404"/>
                <a:gd name="connsiteY482" fmla="*/ 196535 h 615972"/>
                <a:gd name="connsiteX483" fmla="*/ 333185 w 603404"/>
                <a:gd name="connsiteY483" fmla="*/ 197135 h 615972"/>
                <a:gd name="connsiteX484" fmla="*/ 335001 w 603404"/>
                <a:gd name="connsiteY484" fmla="*/ 197816 h 615972"/>
                <a:gd name="connsiteX485" fmla="*/ 336445 w 603404"/>
                <a:gd name="connsiteY485" fmla="*/ 198043 h 615972"/>
                <a:gd name="connsiteX486" fmla="*/ 338260 w 603404"/>
                <a:gd name="connsiteY486" fmla="*/ 198124 h 615972"/>
                <a:gd name="connsiteX487" fmla="*/ 339395 w 603404"/>
                <a:gd name="connsiteY487" fmla="*/ 198805 h 615972"/>
                <a:gd name="connsiteX488" fmla="*/ 340304 w 603404"/>
                <a:gd name="connsiteY488" fmla="*/ 199567 h 615972"/>
                <a:gd name="connsiteX489" fmla="*/ 340677 w 603404"/>
                <a:gd name="connsiteY489" fmla="*/ 201075 h 615972"/>
                <a:gd name="connsiteX490" fmla="*/ 340677 w 603404"/>
                <a:gd name="connsiteY490" fmla="*/ 204189 h 615972"/>
                <a:gd name="connsiteX491" fmla="*/ 341504 w 603404"/>
                <a:gd name="connsiteY491" fmla="*/ 205097 h 615972"/>
                <a:gd name="connsiteX492" fmla="*/ 342785 w 603404"/>
                <a:gd name="connsiteY492" fmla="*/ 205405 h 615972"/>
                <a:gd name="connsiteX493" fmla="*/ 344682 w 603404"/>
                <a:gd name="connsiteY493" fmla="*/ 205632 h 615972"/>
                <a:gd name="connsiteX494" fmla="*/ 346190 w 603404"/>
                <a:gd name="connsiteY494" fmla="*/ 206394 h 615972"/>
                <a:gd name="connsiteX495" fmla="*/ 347698 w 603404"/>
                <a:gd name="connsiteY495" fmla="*/ 207610 h 615972"/>
                <a:gd name="connsiteX496" fmla="*/ 348525 w 603404"/>
                <a:gd name="connsiteY496" fmla="*/ 208892 h 615972"/>
                <a:gd name="connsiteX497" fmla="*/ 350033 w 603404"/>
                <a:gd name="connsiteY497" fmla="*/ 209200 h 615972"/>
                <a:gd name="connsiteX498" fmla="*/ 351249 w 603404"/>
                <a:gd name="connsiteY498" fmla="*/ 209200 h 615972"/>
                <a:gd name="connsiteX499" fmla="*/ 351849 w 603404"/>
                <a:gd name="connsiteY499" fmla="*/ 209881 h 615972"/>
                <a:gd name="connsiteX500" fmla="*/ 353211 w 603404"/>
                <a:gd name="connsiteY500" fmla="*/ 210870 h 615972"/>
                <a:gd name="connsiteX501" fmla="*/ 354800 w 603404"/>
                <a:gd name="connsiteY501" fmla="*/ 211632 h 615972"/>
                <a:gd name="connsiteX502" fmla="*/ 356925 w 603404"/>
                <a:gd name="connsiteY502" fmla="*/ 210951 h 615972"/>
                <a:gd name="connsiteX503" fmla="*/ 358141 w 603404"/>
                <a:gd name="connsiteY503" fmla="*/ 210189 h 615972"/>
                <a:gd name="connsiteX504" fmla="*/ 358968 w 603404"/>
                <a:gd name="connsiteY504" fmla="*/ 209427 h 615972"/>
                <a:gd name="connsiteX505" fmla="*/ 362146 w 603404"/>
                <a:gd name="connsiteY505" fmla="*/ 209573 h 615972"/>
                <a:gd name="connsiteX506" fmla="*/ 362600 w 603404"/>
                <a:gd name="connsiteY506" fmla="*/ 210854 h 615972"/>
                <a:gd name="connsiteX507" fmla="*/ 363136 w 603404"/>
                <a:gd name="connsiteY507" fmla="*/ 212978 h 615972"/>
                <a:gd name="connsiteX508" fmla="*/ 363136 w 603404"/>
                <a:gd name="connsiteY508" fmla="*/ 214259 h 615972"/>
                <a:gd name="connsiteX509" fmla="*/ 364352 w 603404"/>
                <a:gd name="connsiteY509" fmla="*/ 215167 h 615972"/>
                <a:gd name="connsiteX510" fmla="*/ 365941 w 603404"/>
                <a:gd name="connsiteY510" fmla="*/ 215540 h 615972"/>
                <a:gd name="connsiteX511" fmla="*/ 367757 w 603404"/>
                <a:gd name="connsiteY511" fmla="*/ 215232 h 615972"/>
                <a:gd name="connsiteX512" fmla="*/ 368892 w 603404"/>
                <a:gd name="connsiteY512" fmla="*/ 214859 h 615972"/>
                <a:gd name="connsiteX513" fmla="*/ 371551 w 603404"/>
                <a:gd name="connsiteY513" fmla="*/ 214778 h 615972"/>
                <a:gd name="connsiteX514" fmla="*/ 374438 w 603404"/>
                <a:gd name="connsiteY514" fmla="*/ 214859 h 615972"/>
                <a:gd name="connsiteX515" fmla="*/ 376562 w 603404"/>
                <a:gd name="connsiteY515" fmla="*/ 215459 h 615972"/>
                <a:gd name="connsiteX516" fmla="*/ 379449 w 603404"/>
                <a:gd name="connsiteY516" fmla="*/ 216367 h 615972"/>
                <a:gd name="connsiteX517" fmla="*/ 381881 w 603404"/>
                <a:gd name="connsiteY517" fmla="*/ 218264 h 615972"/>
                <a:gd name="connsiteX518" fmla="*/ 383324 w 603404"/>
                <a:gd name="connsiteY518" fmla="*/ 218864 h 615972"/>
                <a:gd name="connsiteX519" fmla="*/ 385530 w 603404"/>
                <a:gd name="connsiteY519" fmla="*/ 218556 h 615972"/>
                <a:gd name="connsiteX520" fmla="*/ 388027 w 603404"/>
                <a:gd name="connsiteY520" fmla="*/ 216659 h 615972"/>
                <a:gd name="connsiteX521" fmla="*/ 389843 w 603404"/>
                <a:gd name="connsiteY521" fmla="*/ 216286 h 615972"/>
                <a:gd name="connsiteX522" fmla="*/ 390605 w 603404"/>
                <a:gd name="connsiteY522" fmla="*/ 216659 h 615972"/>
                <a:gd name="connsiteX523" fmla="*/ 391659 w 603404"/>
                <a:gd name="connsiteY523" fmla="*/ 217794 h 615972"/>
                <a:gd name="connsiteX524" fmla="*/ 392567 w 603404"/>
                <a:gd name="connsiteY524" fmla="*/ 218848 h 615972"/>
                <a:gd name="connsiteX525" fmla="*/ 394237 w 603404"/>
                <a:gd name="connsiteY525" fmla="*/ 219983 h 615972"/>
                <a:gd name="connsiteX526" fmla="*/ 395600 w 603404"/>
                <a:gd name="connsiteY526" fmla="*/ 219983 h 615972"/>
                <a:gd name="connsiteX527" fmla="*/ 396589 w 603404"/>
                <a:gd name="connsiteY527" fmla="*/ 219448 h 615972"/>
                <a:gd name="connsiteX528" fmla="*/ 398032 w 603404"/>
                <a:gd name="connsiteY528" fmla="*/ 218621 h 615972"/>
                <a:gd name="connsiteX529" fmla="*/ 399621 w 603404"/>
                <a:gd name="connsiteY529" fmla="*/ 218540 h 615972"/>
                <a:gd name="connsiteX530" fmla="*/ 400448 w 603404"/>
                <a:gd name="connsiteY530" fmla="*/ 218848 h 615972"/>
                <a:gd name="connsiteX531" fmla="*/ 401356 w 603404"/>
                <a:gd name="connsiteY531" fmla="*/ 219221 h 615972"/>
                <a:gd name="connsiteX532" fmla="*/ 402864 w 603404"/>
                <a:gd name="connsiteY532" fmla="*/ 219448 h 615972"/>
                <a:gd name="connsiteX533" fmla="*/ 403999 w 603404"/>
                <a:gd name="connsiteY533" fmla="*/ 219448 h 615972"/>
                <a:gd name="connsiteX534" fmla="*/ 404907 w 603404"/>
                <a:gd name="connsiteY534" fmla="*/ 218540 h 615972"/>
                <a:gd name="connsiteX535" fmla="*/ 406643 w 603404"/>
                <a:gd name="connsiteY535" fmla="*/ 218086 h 615972"/>
                <a:gd name="connsiteX536" fmla="*/ 407696 w 603404"/>
                <a:gd name="connsiteY536" fmla="*/ 218167 h 615972"/>
                <a:gd name="connsiteX537" fmla="*/ 408523 w 603404"/>
                <a:gd name="connsiteY537" fmla="*/ 219383 h 615972"/>
                <a:gd name="connsiteX538" fmla="*/ 409805 w 603404"/>
                <a:gd name="connsiteY538" fmla="*/ 219691 h 615972"/>
                <a:gd name="connsiteX539" fmla="*/ 410794 w 603404"/>
                <a:gd name="connsiteY539" fmla="*/ 219010 h 615972"/>
                <a:gd name="connsiteX540" fmla="*/ 411848 w 603404"/>
                <a:gd name="connsiteY540" fmla="*/ 216432 h 615972"/>
                <a:gd name="connsiteX541" fmla="*/ 412610 w 603404"/>
                <a:gd name="connsiteY541" fmla="*/ 214308 h 615972"/>
                <a:gd name="connsiteX542" fmla="*/ 413291 w 603404"/>
                <a:gd name="connsiteY542" fmla="*/ 212800 h 615972"/>
                <a:gd name="connsiteX543" fmla="*/ 413599 w 603404"/>
                <a:gd name="connsiteY543" fmla="*/ 210902 h 615972"/>
                <a:gd name="connsiteX544" fmla="*/ 412918 w 603404"/>
                <a:gd name="connsiteY544" fmla="*/ 207870 h 615972"/>
                <a:gd name="connsiteX545" fmla="*/ 411702 w 603404"/>
                <a:gd name="connsiteY545" fmla="*/ 205746 h 615972"/>
                <a:gd name="connsiteX546" fmla="*/ 410194 w 603404"/>
                <a:gd name="connsiteY546" fmla="*/ 204303 h 615972"/>
                <a:gd name="connsiteX547" fmla="*/ 410194 w 603404"/>
                <a:gd name="connsiteY547" fmla="*/ 202259 h 615972"/>
                <a:gd name="connsiteX548" fmla="*/ 410502 w 603404"/>
                <a:gd name="connsiteY548" fmla="*/ 200508 h 615972"/>
                <a:gd name="connsiteX549" fmla="*/ 410956 w 603404"/>
                <a:gd name="connsiteY549" fmla="*/ 199146 h 615972"/>
                <a:gd name="connsiteX550" fmla="*/ 411102 w 603404"/>
                <a:gd name="connsiteY550" fmla="*/ 196795 h 615972"/>
                <a:gd name="connsiteX551" fmla="*/ 411248 w 603404"/>
                <a:gd name="connsiteY551" fmla="*/ 195043 h 615972"/>
                <a:gd name="connsiteX552" fmla="*/ 412237 w 603404"/>
                <a:gd name="connsiteY552" fmla="*/ 192773 h 615972"/>
                <a:gd name="connsiteX553" fmla="*/ 412691 w 603404"/>
                <a:gd name="connsiteY553" fmla="*/ 191022 h 615972"/>
                <a:gd name="connsiteX554" fmla="*/ 413599 w 603404"/>
                <a:gd name="connsiteY554" fmla="*/ 189433 h 615972"/>
                <a:gd name="connsiteX555" fmla="*/ 413064 w 603404"/>
                <a:gd name="connsiteY555" fmla="*/ 187535 h 615972"/>
                <a:gd name="connsiteX556" fmla="*/ 412885 w 603404"/>
                <a:gd name="connsiteY556" fmla="*/ 186254 h 615972"/>
                <a:gd name="connsiteX557" fmla="*/ 414313 w 603404"/>
                <a:gd name="connsiteY557" fmla="*/ 185087 h 615972"/>
                <a:gd name="connsiteX558" fmla="*/ 416064 w 603404"/>
                <a:gd name="connsiteY558" fmla="*/ 184325 h 615972"/>
                <a:gd name="connsiteX559" fmla="*/ 417426 w 603404"/>
                <a:gd name="connsiteY559" fmla="*/ 183952 h 615972"/>
                <a:gd name="connsiteX560" fmla="*/ 418934 w 603404"/>
                <a:gd name="connsiteY560" fmla="*/ 183579 h 615972"/>
                <a:gd name="connsiteX561" fmla="*/ 420377 w 603404"/>
                <a:gd name="connsiteY561" fmla="*/ 182979 h 615972"/>
                <a:gd name="connsiteX562" fmla="*/ 421658 w 603404"/>
                <a:gd name="connsiteY562" fmla="*/ 181698 h 615972"/>
                <a:gd name="connsiteX563" fmla="*/ 422258 w 603404"/>
                <a:gd name="connsiteY563" fmla="*/ 181325 h 615972"/>
                <a:gd name="connsiteX564" fmla="*/ 424236 w 603404"/>
                <a:gd name="connsiteY564" fmla="*/ 181633 h 615972"/>
                <a:gd name="connsiteX565" fmla="*/ 426280 w 603404"/>
                <a:gd name="connsiteY565" fmla="*/ 182687 h 615972"/>
                <a:gd name="connsiteX566" fmla="*/ 427415 w 603404"/>
                <a:gd name="connsiteY566" fmla="*/ 184665 h 615972"/>
                <a:gd name="connsiteX567" fmla="*/ 427869 w 603404"/>
                <a:gd name="connsiteY567" fmla="*/ 186871 h 615972"/>
                <a:gd name="connsiteX568" fmla="*/ 427496 w 603404"/>
                <a:gd name="connsiteY568" fmla="*/ 189676 h 615972"/>
                <a:gd name="connsiteX569" fmla="*/ 426280 w 603404"/>
                <a:gd name="connsiteY569" fmla="*/ 191881 h 615972"/>
                <a:gd name="connsiteX570" fmla="*/ 425907 w 603404"/>
                <a:gd name="connsiteY570" fmla="*/ 193778 h 615972"/>
                <a:gd name="connsiteX571" fmla="*/ 426280 w 603404"/>
                <a:gd name="connsiteY571" fmla="*/ 195530 h 615972"/>
                <a:gd name="connsiteX572" fmla="*/ 427107 w 603404"/>
                <a:gd name="connsiteY572" fmla="*/ 198254 h 615972"/>
                <a:gd name="connsiteX573" fmla="*/ 426993 w 603404"/>
                <a:gd name="connsiteY573" fmla="*/ 199405 h 615972"/>
                <a:gd name="connsiteX574" fmla="*/ 426458 w 603404"/>
                <a:gd name="connsiteY574" fmla="*/ 200686 h 615972"/>
                <a:gd name="connsiteX575" fmla="*/ 426377 w 603404"/>
                <a:gd name="connsiteY575" fmla="*/ 202129 h 615972"/>
                <a:gd name="connsiteX576" fmla="*/ 426523 w 603404"/>
                <a:gd name="connsiteY576" fmla="*/ 204108 h 615972"/>
                <a:gd name="connsiteX577" fmla="*/ 427853 w 603404"/>
                <a:gd name="connsiteY577" fmla="*/ 205389 h 615972"/>
                <a:gd name="connsiteX578" fmla="*/ 428955 w 603404"/>
                <a:gd name="connsiteY578" fmla="*/ 206751 h 615972"/>
                <a:gd name="connsiteX579" fmla="*/ 430853 w 603404"/>
                <a:gd name="connsiteY579" fmla="*/ 208486 h 615972"/>
                <a:gd name="connsiteX580" fmla="*/ 432523 w 603404"/>
                <a:gd name="connsiteY580" fmla="*/ 209848 h 615972"/>
                <a:gd name="connsiteX581" fmla="*/ 434420 w 603404"/>
                <a:gd name="connsiteY581" fmla="*/ 210075 h 615972"/>
                <a:gd name="connsiteX582" fmla="*/ 436917 w 603404"/>
                <a:gd name="connsiteY582" fmla="*/ 209994 h 615972"/>
                <a:gd name="connsiteX583" fmla="*/ 439268 w 603404"/>
                <a:gd name="connsiteY583" fmla="*/ 209540 h 615972"/>
                <a:gd name="connsiteX584" fmla="*/ 441312 w 603404"/>
                <a:gd name="connsiteY584" fmla="*/ 210140 h 615972"/>
                <a:gd name="connsiteX585" fmla="*/ 442674 w 603404"/>
                <a:gd name="connsiteY585" fmla="*/ 210740 h 615972"/>
                <a:gd name="connsiteX586" fmla="*/ 445106 w 603404"/>
                <a:gd name="connsiteY586" fmla="*/ 212410 h 615972"/>
                <a:gd name="connsiteX587" fmla="*/ 447230 w 603404"/>
                <a:gd name="connsiteY587" fmla="*/ 212864 h 615972"/>
                <a:gd name="connsiteX588" fmla="*/ 451025 w 603404"/>
                <a:gd name="connsiteY588" fmla="*/ 212864 h 615972"/>
                <a:gd name="connsiteX589" fmla="*/ 454203 w 603404"/>
                <a:gd name="connsiteY589" fmla="*/ 211502 h 615972"/>
                <a:gd name="connsiteX590" fmla="*/ 456474 w 603404"/>
                <a:gd name="connsiteY590" fmla="*/ 209994 h 615972"/>
                <a:gd name="connsiteX591" fmla="*/ 458225 w 603404"/>
                <a:gd name="connsiteY591" fmla="*/ 209232 h 615972"/>
                <a:gd name="connsiteX592" fmla="*/ 459733 w 603404"/>
                <a:gd name="connsiteY592" fmla="*/ 209313 h 615972"/>
                <a:gd name="connsiteX593" fmla="*/ 461403 w 603404"/>
                <a:gd name="connsiteY593" fmla="*/ 210221 h 615972"/>
                <a:gd name="connsiteX594" fmla="*/ 463300 w 603404"/>
                <a:gd name="connsiteY594" fmla="*/ 211048 h 615972"/>
                <a:gd name="connsiteX595" fmla="*/ 465197 w 603404"/>
                <a:gd name="connsiteY595" fmla="*/ 211502 h 615972"/>
                <a:gd name="connsiteX596" fmla="*/ 467630 w 603404"/>
                <a:gd name="connsiteY596" fmla="*/ 211583 h 615972"/>
                <a:gd name="connsiteX597" fmla="*/ 470208 w 603404"/>
                <a:gd name="connsiteY597" fmla="*/ 211275 h 615972"/>
                <a:gd name="connsiteX598" fmla="*/ 472559 w 603404"/>
                <a:gd name="connsiteY598" fmla="*/ 210967 h 615972"/>
                <a:gd name="connsiteX599" fmla="*/ 475511 w 603404"/>
                <a:gd name="connsiteY599" fmla="*/ 210594 h 615972"/>
                <a:gd name="connsiteX600" fmla="*/ 477489 w 603404"/>
                <a:gd name="connsiteY600" fmla="*/ 211194 h 615972"/>
                <a:gd name="connsiteX601" fmla="*/ 478705 w 603404"/>
                <a:gd name="connsiteY601" fmla="*/ 210886 h 615972"/>
                <a:gd name="connsiteX602" fmla="*/ 479922 w 603404"/>
                <a:gd name="connsiteY602" fmla="*/ 210205 h 615972"/>
                <a:gd name="connsiteX603" fmla="*/ 480975 w 603404"/>
                <a:gd name="connsiteY603" fmla="*/ 209443 h 615972"/>
                <a:gd name="connsiteX604" fmla="*/ 482110 w 603404"/>
                <a:gd name="connsiteY604" fmla="*/ 209751 h 615972"/>
                <a:gd name="connsiteX605" fmla="*/ 483019 w 603404"/>
                <a:gd name="connsiteY605" fmla="*/ 210578 h 615972"/>
                <a:gd name="connsiteX606" fmla="*/ 484527 w 603404"/>
                <a:gd name="connsiteY606" fmla="*/ 210951 h 615972"/>
                <a:gd name="connsiteX607" fmla="*/ 486424 w 603404"/>
                <a:gd name="connsiteY607" fmla="*/ 210951 h 615972"/>
                <a:gd name="connsiteX608" fmla="*/ 487640 w 603404"/>
                <a:gd name="connsiteY608" fmla="*/ 210351 h 615972"/>
                <a:gd name="connsiteX609" fmla="*/ 488402 w 603404"/>
                <a:gd name="connsiteY609" fmla="*/ 209443 h 615972"/>
                <a:gd name="connsiteX610" fmla="*/ 489229 w 603404"/>
                <a:gd name="connsiteY610" fmla="*/ 209216 h 615972"/>
                <a:gd name="connsiteX611" fmla="*/ 490364 w 603404"/>
                <a:gd name="connsiteY611" fmla="*/ 209216 h 615972"/>
                <a:gd name="connsiteX612" fmla="*/ 491581 w 603404"/>
                <a:gd name="connsiteY612" fmla="*/ 209816 h 615972"/>
                <a:gd name="connsiteX613" fmla="*/ 493624 w 603404"/>
                <a:gd name="connsiteY613" fmla="*/ 210416 h 615972"/>
                <a:gd name="connsiteX614" fmla="*/ 494613 w 603404"/>
                <a:gd name="connsiteY614" fmla="*/ 209427 h 615972"/>
                <a:gd name="connsiteX615" fmla="*/ 494613 w 603404"/>
                <a:gd name="connsiteY615" fmla="*/ 207383 h 615972"/>
                <a:gd name="connsiteX616" fmla="*/ 494305 w 603404"/>
                <a:gd name="connsiteY616" fmla="*/ 206167 h 615972"/>
                <a:gd name="connsiteX617" fmla="*/ 493316 w 603404"/>
                <a:gd name="connsiteY617" fmla="*/ 205178 h 615972"/>
                <a:gd name="connsiteX618" fmla="*/ 493316 w 603404"/>
                <a:gd name="connsiteY618" fmla="*/ 203200 h 615972"/>
                <a:gd name="connsiteX619" fmla="*/ 494143 w 603404"/>
                <a:gd name="connsiteY619" fmla="*/ 202065 h 615972"/>
                <a:gd name="connsiteX620" fmla="*/ 494143 w 603404"/>
                <a:gd name="connsiteY620" fmla="*/ 201238 h 615972"/>
                <a:gd name="connsiteX621" fmla="*/ 494597 w 603404"/>
                <a:gd name="connsiteY621" fmla="*/ 199648 h 615972"/>
                <a:gd name="connsiteX622" fmla="*/ 494597 w 603404"/>
                <a:gd name="connsiteY622" fmla="*/ 198286 h 615972"/>
                <a:gd name="connsiteX623" fmla="*/ 493834 w 603404"/>
                <a:gd name="connsiteY623" fmla="*/ 197005 h 615972"/>
                <a:gd name="connsiteX624" fmla="*/ 492699 w 603404"/>
                <a:gd name="connsiteY624" fmla="*/ 195870 h 615972"/>
                <a:gd name="connsiteX625" fmla="*/ 489975 w 603404"/>
                <a:gd name="connsiteY625" fmla="*/ 195870 h 615972"/>
                <a:gd name="connsiteX626" fmla="*/ 487851 w 603404"/>
                <a:gd name="connsiteY626" fmla="*/ 195643 h 615972"/>
                <a:gd name="connsiteX627" fmla="*/ 486181 w 603404"/>
                <a:gd name="connsiteY627" fmla="*/ 195335 h 615972"/>
                <a:gd name="connsiteX628" fmla="*/ 484430 w 603404"/>
                <a:gd name="connsiteY628" fmla="*/ 194427 h 615972"/>
                <a:gd name="connsiteX629" fmla="*/ 483375 w 603404"/>
                <a:gd name="connsiteY629" fmla="*/ 193211 h 615972"/>
                <a:gd name="connsiteX630" fmla="*/ 483230 w 603404"/>
                <a:gd name="connsiteY630" fmla="*/ 191703 h 615972"/>
                <a:gd name="connsiteX631" fmla="*/ 484137 w 603404"/>
                <a:gd name="connsiteY631" fmla="*/ 189968 h 615972"/>
                <a:gd name="connsiteX632" fmla="*/ 484900 w 603404"/>
                <a:gd name="connsiteY632" fmla="*/ 189060 h 615972"/>
                <a:gd name="connsiteX633" fmla="*/ 485889 w 603404"/>
                <a:gd name="connsiteY633" fmla="*/ 187924 h 615972"/>
                <a:gd name="connsiteX634" fmla="*/ 487073 w 603404"/>
                <a:gd name="connsiteY634" fmla="*/ 187681 h 615972"/>
                <a:gd name="connsiteX635" fmla="*/ 489732 w 603404"/>
                <a:gd name="connsiteY635" fmla="*/ 188443 h 615972"/>
                <a:gd name="connsiteX636" fmla="*/ 491937 w 603404"/>
                <a:gd name="connsiteY636" fmla="*/ 188443 h 615972"/>
                <a:gd name="connsiteX637" fmla="*/ 493834 w 603404"/>
                <a:gd name="connsiteY637" fmla="*/ 188362 h 615972"/>
                <a:gd name="connsiteX638" fmla="*/ 495651 w 603404"/>
                <a:gd name="connsiteY638" fmla="*/ 187308 h 615972"/>
                <a:gd name="connsiteX639" fmla="*/ 496705 w 603404"/>
                <a:gd name="connsiteY639" fmla="*/ 186627 h 615972"/>
                <a:gd name="connsiteX640" fmla="*/ 497921 w 603404"/>
                <a:gd name="connsiteY640" fmla="*/ 186854 h 615972"/>
                <a:gd name="connsiteX641" fmla="*/ 499364 w 603404"/>
                <a:gd name="connsiteY641" fmla="*/ 187454 h 615972"/>
                <a:gd name="connsiteX642" fmla="*/ 500872 w 603404"/>
                <a:gd name="connsiteY642" fmla="*/ 187827 h 615972"/>
                <a:gd name="connsiteX643" fmla="*/ 503532 w 603404"/>
                <a:gd name="connsiteY643" fmla="*/ 187827 h 615972"/>
                <a:gd name="connsiteX644" fmla="*/ 505883 w 603404"/>
                <a:gd name="connsiteY644" fmla="*/ 186611 h 615972"/>
                <a:gd name="connsiteX645" fmla="*/ 507099 w 603404"/>
                <a:gd name="connsiteY645" fmla="*/ 185395 h 615972"/>
                <a:gd name="connsiteX646" fmla="*/ 507634 w 603404"/>
                <a:gd name="connsiteY646" fmla="*/ 184114 h 615972"/>
                <a:gd name="connsiteX647" fmla="*/ 507488 w 603404"/>
                <a:gd name="connsiteY647" fmla="*/ 182671 h 615972"/>
                <a:gd name="connsiteX648" fmla="*/ 506953 w 603404"/>
                <a:gd name="connsiteY648" fmla="*/ 180919 h 615972"/>
                <a:gd name="connsiteX649" fmla="*/ 507634 w 603404"/>
                <a:gd name="connsiteY649" fmla="*/ 179703 h 615972"/>
                <a:gd name="connsiteX650" fmla="*/ 510585 w 603404"/>
                <a:gd name="connsiteY650" fmla="*/ 177887 h 615972"/>
                <a:gd name="connsiteX651" fmla="*/ 514072 w 603404"/>
                <a:gd name="connsiteY651" fmla="*/ 176152 h 615972"/>
                <a:gd name="connsiteX652" fmla="*/ 515207 w 603404"/>
                <a:gd name="connsiteY652" fmla="*/ 175390 h 615972"/>
                <a:gd name="connsiteX653" fmla="*/ 516423 w 603404"/>
                <a:gd name="connsiteY653" fmla="*/ 173719 h 615972"/>
                <a:gd name="connsiteX654" fmla="*/ 517866 w 603404"/>
                <a:gd name="connsiteY654" fmla="*/ 171741 h 615972"/>
                <a:gd name="connsiteX655" fmla="*/ 519228 w 603404"/>
                <a:gd name="connsiteY655" fmla="*/ 170460 h 615972"/>
                <a:gd name="connsiteX656" fmla="*/ 520899 w 603404"/>
                <a:gd name="connsiteY656" fmla="*/ 169633 h 615972"/>
                <a:gd name="connsiteX657" fmla="*/ 523704 w 603404"/>
                <a:gd name="connsiteY657" fmla="*/ 169033 h 615972"/>
                <a:gd name="connsiteX658" fmla="*/ 526509 w 603404"/>
                <a:gd name="connsiteY658" fmla="*/ 167217 h 615972"/>
                <a:gd name="connsiteX659" fmla="*/ 530077 w 603404"/>
                <a:gd name="connsiteY659" fmla="*/ 165628 h 615972"/>
                <a:gd name="connsiteX660" fmla="*/ 531212 w 603404"/>
                <a:gd name="connsiteY660" fmla="*/ 164493 h 615972"/>
                <a:gd name="connsiteX661" fmla="*/ 533255 w 603404"/>
                <a:gd name="connsiteY661" fmla="*/ 162142 h 615972"/>
                <a:gd name="connsiteX662" fmla="*/ 535915 w 603404"/>
                <a:gd name="connsiteY662" fmla="*/ 162142 h 615972"/>
                <a:gd name="connsiteX663" fmla="*/ 538347 w 603404"/>
                <a:gd name="connsiteY663" fmla="*/ 161687 h 615972"/>
                <a:gd name="connsiteX664" fmla="*/ 539401 w 603404"/>
                <a:gd name="connsiteY664" fmla="*/ 159871 h 615972"/>
                <a:gd name="connsiteX665" fmla="*/ 539401 w 603404"/>
                <a:gd name="connsiteY665" fmla="*/ 158963 h 615972"/>
                <a:gd name="connsiteX666" fmla="*/ 538947 w 603404"/>
                <a:gd name="connsiteY666" fmla="*/ 157747 h 615972"/>
                <a:gd name="connsiteX667" fmla="*/ 539936 w 603404"/>
                <a:gd name="connsiteY667" fmla="*/ 156758 h 615972"/>
                <a:gd name="connsiteX668" fmla="*/ 541071 w 603404"/>
                <a:gd name="connsiteY668" fmla="*/ 156677 h 615972"/>
                <a:gd name="connsiteX669" fmla="*/ 541898 w 603404"/>
                <a:gd name="connsiteY669" fmla="*/ 155996 h 615972"/>
                <a:gd name="connsiteX670" fmla="*/ 543179 w 603404"/>
                <a:gd name="connsiteY670" fmla="*/ 154715 h 615972"/>
                <a:gd name="connsiteX671" fmla="*/ 544314 w 603404"/>
                <a:gd name="connsiteY671" fmla="*/ 153434 h 615972"/>
                <a:gd name="connsiteX672" fmla="*/ 544849 w 603404"/>
                <a:gd name="connsiteY672" fmla="*/ 153288 h 615972"/>
                <a:gd name="connsiteX673" fmla="*/ 546357 w 603404"/>
                <a:gd name="connsiteY673" fmla="*/ 153742 h 615972"/>
                <a:gd name="connsiteX674" fmla="*/ 547639 w 603404"/>
                <a:gd name="connsiteY674" fmla="*/ 154423 h 615972"/>
                <a:gd name="connsiteX675" fmla="*/ 549309 w 603404"/>
                <a:gd name="connsiteY675" fmla="*/ 156093 h 615972"/>
                <a:gd name="connsiteX676" fmla="*/ 551806 w 603404"/>
                <a:gd name="connsiteY676" fmla="*/ 156401 h 615972"/>
                <a:gd name="connsiteX677" fmla="*/ 554076 w 603404"/>
                <a:gd name="connsiteY677" fmla="*/ 156401 h 615972"/>
                <a:gd name="connsiteX678" fmla="*/ 556427 w 603404"/>
                <a:gd name="connsiteY678" fmla="*/ 157163 h 615972"/>
                <a:gd name="connsiteX679" fmla="*/ 558324 w 603404"/>
                <a:gd name="connsiteY679" fmla="*/ 158152 h 615972"/>
                <a:gd name="connsiteX680" fmla="*/ 559914 w 603404"/>
                <a:gd name="connsiteY680" fmla="*/ 158525 h 615972"/>
                <a:gd name="connsiteX681" fmla="*/ 561665 w 603404"/>
                <a:gd name="connsiteY681" fmla="*/ 158606 h 615972"/>
                <a:gd name="connsiteX682" fmla="*/ 562946 w 603404"/>
                <a:gd name="connsiteY682" fmla="*/ 157390 h 615972"/>
                <a:gd name="connsiteX683" fmla="*/ 564698 w 603404"/>
                <a:gd name="connsiteY683" fmla="*/ 155412 h 615972"/>
                <a:gd name="connsiteX684" fmla="*/ 567130 w 603404"/>
                <a:gd name="connsiteY684" fmla="*/ 153596 h 615972"/>
                <a:gd name="connsiteX685" fmla="*/ 569173 w 603404"/>
                <a:gd name="connsiteY685" fmla="*/ 152315 h 615972"/>
                <a:gd name="connsiteX686" fmla="*/ 570924 w 603404"/>
                <a:gd name="connsiteY686" fmla="*/ 151553 h 615972"/>
                <a:gd name="connsiteX687" fmla="*/ 572060 w 603404"/>
                <a:gd name="connsiteY687" fmla="*/ 150499 h 615972"/>
                <a:gd name="connsiteX688" fmla="*/ 574556 w 603404"/>
                <a:gd name="connsiteY688" fmla="*/ 149217 h 615972"/>
                <a:gd name="connsiteX689" fmla="*/ 576146 w 603404"/>
                <a:gd name="connsiteY689" fmla="*/ 149137 h 615972"/>
                <a:gd name="connsiteX690" fmla="*/ 577362 w 603404"/>
                <a:gd name="connsiteY690" fmla="*/ 150272 h 615972"/>
                <a:gd name="connsiteX691" fmla="*/ 578124 w 603404"/>
                <a:gd name="connsiteY691" fmla="*/ 152315 h 615972"/>
                <a:gd name="connsiteX692" fmla="*/ 579113 w 603404"/>
                <a:gd name="connsiteY692" fmla="*/ 154358 h 615972"/>
                <a:gd name="connsiteX693" fmla="*/ 580557 w 603404"/>
                <a:gd name="connsiteY693" fmla="*/ 156028 h 615972"/>
                <a:gd name="connsiteX694" fmla="*/ 580557 w 603404"/>
                <a:gd name="connsiteY694" fmla="*/ 157471 h 615972"/>
                <a:gd name="connsiteX695" fmla="*/ 579113 w 603404"/>
                <a:gd name="connsiteY695" fmla="*/ 157617 h 615972"/>
                <a:gd name="connsiteX696" fmla="*/ 578351 w 603404"/>
                <a:gd name="connsiteY696" fmla="*/ 159288 h 615972"/>
                <a:gd name="connsiteX697" fmla="*/ 578432 w 603404"/>
                <a:gd name="connsiteY697" fmla="*/ 160731 h 615972"/>
                <a:gd name="connsiteX698" fmla="*/ 577670 w 603404"/>
                <a:gd name="connsiteY698" fmla="*/ 161866 h 615972"/>
                <a:gd name="connsiteX699" fmla="*/ 578351 w 603404"/>
                <a:gd name="connsiteY699" fmla="*/ 162693 h 615972"/>
                <a:gd name="connsiteX700" fmla="*/ 579794 w 603404"/>
                <a:gd name="connsiteY700" fmla="*/ 162239 h 615972"/>
                <a:gd name="connsiteX701" fmla="*/ 581464 w 603404"/>
                <a:gd name="connsiteY701" fmla="*/ 160650 h 615972"/>
                <a:gd name="connsiteX702" fmla="*/ 584124 w 603404"/>
                <a:gd name="connsiteY702" fmla="*/ 159514 h 615972"/>
                <a:gd name="connsiteX703" fmla="*/ 584951 w 603404"/>
                <a:gd name="connsiteY703" fmla="*/ 161266 h 615972"/>
                <a:gd name="connsiteX704" fmla="*/ 584578 w 603404"/>
                <a:gd name="connsiteY704" fmla="*/ 162628 h 615972"/>
                <a:gd name="connsiteX705" fmla="*/ 584951 w 603404"/>
                <a:gd name="connsiteY705" fmla="*/ 163844 h 615972"/>
                <a:gd name="connsiteX706" fmla="*/ 585940 w 603404"/>
                <a:gd name="connsiteY706" fmla="*/ 164979 h 615972"/>
                <a:gd name="connsiteX707" fmla="*/ 585940 w 603404"/>
                <a:gd name="connsiteY707" fmla="*/ 166487 h 615972"/>
                <a:gd name="connsiteX708" fmla="*/ 584578 w 603404"/>
                <a:gd name="connsiteY708" fmla="*/ 167931 h 615972"/>
                <a:gd name="connsiteX709" fmla="*/ 582454 w 603404"/>
                <a:gd name="connsiteY709" fmla="*/ 169974 h 615972"/>
                <a:gd name="connsiteX710" fmla="*/ 582226 w 603404"/>
                <a:gd name="connsiteY710" fmla="*/ 171644 h 615972"/>
                <a:gd name="connsiteX711" fmla="*/ 582308 w 603404"/>
                <a:gd name="connsiteY711" fmla="*/ 173233 h 615972"/>
                <a:gd name="connsiteX712" fmla="*/ 582681 w 603404"/>
                <a:gd name="connsiteY712" fmla="*/ 175276 h 615972"/>
                <a:gd name="connsiteX713" fmla="*/ 584951 w 603404"/>
                <a:gd name="connsiteY713" fmla="*/ 174676 h 615972"/>
                <a:gd name="connsiteX714" fmla="*/ 586929 w 603404"/>
                <a:gd name="connsiteY714" fmla="*/ 174368 h 615972"/>
                <a:gd name="connsiteX715" fmla="*/ 589653 w 603404"/>
                <a:gd name="connsiteY715" fmla="*/ 174676 h 615972"/>
                <a:gd name="connsiteX716" fmla="*/ 592540 w 603404"/>
                <a:gd name="connsiteY716" fmla="*/ 175811 h 615972"/>
                <a:gd name="connsiteX717" fmla="*/ 594745 w 603404"/>
                <a:gd name="connsiteY717" fmla="*/ 176573 h 615972"/>
                <a:gd name="connsiteX718" fmla="*/ 597097 w 603404"/>
                <a:gd name="connsiteY718" fmla="*/ 176800 h 615972"/>
                <a:gd name="connsiteX719" fmla="*/ 599302 w 603404"/>
                <a:gd name="connsiteY719" fmla="*/ 177563 h 615972"/>
                <a:gd name="connsiteX720" fmla="*/ 601507 w 603404"/>
                <a:gd name="connsiteY720" fmla="*/ 178779 h 615972"/>
                <a:gd name="connsiteX721" fmla="*/ 603404 w 603404"/>
                <a:gd name="connsiteY721" fmla="*/ 178779 h 615972"/>
                <a:gd name="connsiteX722" fmla="*/ 603064 w 603404"/>
                <a:gd name="connsiteY722" fmla="*/ 180611 h 615972"/>
                <a:gd name="connsiteX723" fmla="*/ 602383 w 603404"/>
                <a:gd name="connsiteY723" fmla="*/ 182054 h 615972"/>
                <a:gd name="connsiteX724" fmla="*/ 603064 w 603404"/>
                <a:gd name="connsiteY724" fmla="*/ 183190 h 615972"/>
                <a:gd name="connsiteX725" fmla="*/ 603404 w 603404"/>
                <a:gd name="connsiteY725" fmla="*/ 184941 h 615972"/>
                <a:gd name="connsiteX726" fmla="*/ 603064 w 603404"/>
                <a:gd name="connsiteY726" fmla="*/ 186303 h 615972"/>
                <a:gd name="connsiteX727" fmla="*/ 601312 w 603404"/>
                <a:gd name="connsiteY727" fmla="*/ 186676 h 615972"/>
                <a:gd name="connsiteX728" fmla="*/ 599188 w 603404"/>
                <a:gd name="connsiteY728" fmla="*/ 187730 h 615972"/>
                <a:gd name="connsiteX729" fmla="*/ 597745 w 603404"/>
                <a:gd name="connsiteY729" fmla="*/ 189092 h 615972"/>
                <a:gd name="connsiteX730" fmla="*/ 596610 w 603404"/>
                <a:gd name="connsiteY730" fmla="*/ 190000 h 615972"/>
                <a:gd name="connsiteX731" fmla="*/ 594940 w 603404"/>
                <a:gd name="connsiteY731" fmla="*/ 190827 h 615972"/>
                <a:gd name="connsiteX732" fmla="*/ 593724 w 603404"/>
                <a:gd name="connsiteY732" fmla="*/ 191654 h 615972"/>
                <a:gd name="connsiteX733" fmla="*/ 593188 w 603404"/>
                <a:gd name="connsiteY733" fmla="*/ 193243 h 615972"/>
                <a:gd name="connsiteX734" fmla="*/ 593334 w 603404"/>
                <a:gd name="connsiteY734" fmla="*/ 195222 h 615972"/>
                <a:gd name="connsiteX735" fmla="*/ 593789 w 603404"/>
                <a:gd name="connsiteY735" fmla="*/ 196973 h 615972"/>
                <a:gd name="connsiteX736" fmla="*/ 594924 w 603404"/>
                <a:gd name="connsiteY736" fmla="*/ 198416 h 615972"/>
                <a:gd name="connsiteX737" fmla="*/ 595978 w 603404"/>
                <a:gd name="connsiteY737" fmla="*/ 199551 h 615972"/>
                <a:gd name="connsiteX738" fmla="*/ 597794 w 603404"/>
                <a:gd name="connsiteY738" fmla="*/ 201821 h 615972"/>
                <a:gd name="connsiteX739" fmla="*/ 598556 w 603404"/>
                <a:gd name="connsiteY739" fmla="*/ 202876 h 615972"/>
                <a:gd name="connsiteX740" fmla="*/ 598702 w 603404"/>
                <a:gd name="connsiteY740" fmla="*/ 204156 h 615972"/>
                <a:gd name="connsiteX741" fmla="*/ 597194 w 603404"/>
                <a:gd name="connsiteY741" fmla="*/ 205065 h 615972"/>
                <a:gd name="connsiteX742" fmla="*/ 595524 w 603404"/>
                <a:gd name="connsiteY742" fmla="*/ 204238 h 615972"/>
                <a:gd name="connsiteX743" fmla="*/ 593772 w 603404"/>
                <a:gd name="connsiteY743" fmla="*/ 203329 h 615972"/>
                <a:gd name="connsiteX744" fmla="*/ 592945 w 603404"/>
                <a:gd name="connsiteY744" fmla="*/ 203021 h 615972"/>
                <a:gd name="connsiteX745" fmla="*/ 591502 w 603404"/>
                <a:gd name="connsiteY745" fmla="*/ 200816 h 615972"/>
                <a:gd name="connsiteX746" fmla="*/ 591048 w 603404"/>
                <a:gd name="connsiteY746" fmla="*/ 199908 h 615972"/>
                <a:gd name="connsiteX747" fmla="*/ 589459 w 603404"/>
                <a:gd name="connsiteY747" fmla="*/ 198919 h 615972"/>
                <a:gd name="connsiteX748" fmla="*/ 587708 w 603404"/>
                <a:gd name="connsiteY748" fmla="*/ 198773 h 615972"/>
                <a:gd name="connsiteX749" fmla="*/ 587254 w 603404"/>
                <a:gd name="connsiteY749" fmla="*/ 199373 h 615972"/>
                <a:gd name="connsiteX750" fmla="*/ 585972 w 603404"/>
                <a:gd name="connsiteY750" fmla="*/ 199746 h 615972"/>
                <a:gd name="connsiteX751" fmla="*/ 584075 w 603404"/>
                <a:gd name="connsiteY751" fmla="*/ 199892 h 615972"/>
                <a:gd name="connsiteX752" fmla="*/ 578919 w 603404"/>
                <a:gd name="connsiteY752" fmla="*/ 200346 h 615972"/>
                <a:gd name="connsiteX753" fmla="*/ 576713 w 603404"/>
                <a:gd name="connsiteY753" fmla="*/ 200719 h 615972"/>
                <a:gd name="connsiteX754" fmla="*/ 575578 w 603404"/>
                <a:gd name="connsiteY754" fmla="*/ 201546 h 615972"/>
                <a:gd name="connsiteX755" fmla="*/ 574443 w 603404"/>
                <a:gd name="connsiteY755" fmla="*/ 203670 h 615972"/>
                <a:gd name="connsiteX756" fmla="*/ 574070 w 603404"/>
                <a:gd name="connsiteY756" fmla="*/ 204886 h 615972"/>
                <a:gd name="connsiteX757" fmla="*/ 571946 w 603404"/>
                <a:gd name="connsiteY757" fmla="*/ 205940 h 615972"/>
                <a:gd name="connsiteX758" fmla="*/ 569903 w 603404"/>
                <a:gd name="connsiteY758" fmla="*/ 207221 h 615972"/>
                <a:gd name="connsiteX759" fmla="*/ 568995 w 603404"/>
                <a:gd name="connsiteY759" fmla="*/ 208664 h 615972"/>
                <a:gd name="connsiteX760" fmla="*/ 567778 w 603404"/>
                <a:gd name="connsiteY760" fmla="*/ 209719 h 615972"/>
                <a:gd name="connsiteX761" fmla="*/ 565962 w 603404"/>
                <a:gd name="connsiteY761" fmla="*/ 210546 h 615972"/>
                <a:gd name="connsiteX762" fmla="*/ 564454 w 603404"/>
                <a:gd name="connsiteY762" fmla="*/ 211308 h 615972"/>
                <a:gd name="connsiteX763" fmla="*/ 563919 w 603404"/>
                <a:gd name="connsiteY763" fmla="*/ 212670 h 615972"/>
                <a:gd name="connsiteX764" fmla="*/ 562930 w 603404"/>
                <a:gd name="connsiteY764" fmla="*/ 213578 h 615972"/>
                <a:gd name="connsiteX765" fmla="*/ 561341 w 603404"/>
                <a:gd name="connsiteY765" fmla="*/ 214259 h 615972"/>
                <a:gd name="connsiteX766" fmla="*/ 559444 w 603404"/>
                <a:gd name="connsiteY766" fmla="*/ 213951 h 615972"/>
                <a:gd name="connsiteX767" fmla="*/ 558163 w 603404"/>
                <a:gd name="connsiteY767" fmla="*/ 215086 h 615972"/>
                <a:gd name="connsiteX768" fmla="*/ 557855 w 603404"/>
                <a:gd name="connsiteY768" fmla="*/ 216140 h 615972"/>
                <a:gd name="connsiteX769" fmla="*/ 556865 w 603404"/>
                <a:gd name="connsiteY769" fmla="*/ 216821 h 615972"/>
                <a:gd name="connsiteX770" fmla="*/ 556492 w 603404"/>
                <a:gd name="connsiteY770" fmla="*/ 217956 h 615972"/>
                <a:gd name="connsiteX771" fmla="*/ 556411 w 603404"/>
                <a:gd name="connsiteY771" fmla="*/ 218864 h 615972"/>
                <a:gd name="connsiteX772" fmla="*/ 556946 w 603404"/>
                <a:gd name="connsiteY772" fmla="*/ 220372 h 615972"/>
                <a:gd name="connsiteX773" fmla="*/ 557092 w 603404"/>
                <a:gd name="connsiteY773" fmla="*/ 221426 h 615972"/>
                <a:gd name="connsiteX774" fmla="*/ 556865 w 603404"/>
                <a:gd name="connsiteY774" fmla="*/ 224151 h 615972"/>
                <a:gd name="connsiteX775" fmla="*/ 556492 w 603404"/>
                <a:gd name="connsiteY775" fmla="*/ 225286 h 615972"/>
                <a:gd name="connsiteX776" fmla="*/ 557173 w 603404"/>
                <a:gd name="connsiteY776" fmla="*/ 226794 h 615972"/>
                <a:gd name="connsiteX777" fmla="*/ 557708 w 603404"/>
                <a:gd name="connsiteY777" fmla="*/ 227021 h 615972"/>
                <a:gd name="connsiteX778" fmla="*/ 557790 w 603404"/>
                <a:gd name="connsiteY778" fmla="*/ 227929 h 615972"/>
                <a:gd name="connsiteX779" fmla="*/ 556800 w 603404"/>
                <a:gd name="connsiteY779" fmla="*/ 229291 h 615972"/>
                <a:gd name="connsiteX780" fmla="*/ 555065 w 603404"/>
                <a:gd name="connsiteY780" fmla="*/ 230961 h 615972"/>
                <a:gd name="connsiteX781" fmla="*/ 554530 w 603404"/>
                <a:gd name="connsiteY781" fmla="*/ 231869 h 615972"/>
                <a:gd name="connsiteX782" fmla="*/ 554449 w 603404"/>
                <a:gd name="connsiteY782" fmla="*/ 234821 h 615972"/>
                <a:gd name="connsiteX783" fmla="*/ 554141 w 603404"/>
                <a:gd name="connsiteY783" fmla="*/ 236037 h 615972"/>
                <a:gd name="connsiteX784" fmla="*/ 552633 w 603404"/>
                <a:gd name="connsiteY784" fmla="*/ 238015 h 615972"/>
                <a:gd name="connsiteX785" fmla="*/ 550817 w 603404"/>
                <a:gd name="connsiteY785" fmla="*/ 240139 h 615972"/>
                <a:gd name="connsiteX786" fmla="*/ 548838 w 603404"/>
                <a:gd name="connsiteY786" fmla="*/ 240901 h 615972"/>
                <a:gd name="connsiteX787" fmla="*/ 546179 w 603404"/>
                <a:gd name="connsiteY787" fmla="*/ 242945 h 615972"/>
                <a:gd name="connsiteX788" fmla="*/ 545417 w 603404"/>
                <a:gd name="connsiteY788" fmla="*/ 245150 h 615972"/>
                <a:gd name="connsiteX789" fmla="*/ 545417 w 603404"/>
                <a:gd name="connsiteY789" fmla="*/ 246366 h 615972"/>
                <a:gd name="connsiteX790" fmla="*/ 546633 w 603404"/>
                <a:gd name="connsiteY790" fmla="*/ 247728 h 615972"/>
                <a:gd name="connsiteX791" fmla="*/ 547541 w 603404"/>
                <a:gd name="connsiteY791" fmla="*/ 248036 h 615972"/>
                <a:gd name="connsiteX792" fmla="*/ 548676 w 603404"/>
                <a:gd name="connsiteY792" fmla="*/ 248636 h 615972"/>
                <a:gd name="connsiteX793" fmla="*/ 549276 w 603404"/>
                <a:gd name="connsiteY793" fmla="*/ 250144 h 615972"/>
                <a:gd name="connsiteX794" fmla="*/ 549049 w 603404"/>
                <a:gd name="connsiteY794" fmla="*/ 252042 h 615972"/>
                <a:gd name="connsiteX795" fmla="*/ 547541 w 603404"/>
                <a:gd name="connsiteY795" fmla="*/ 255301 h 615972"/>
                <a:gd name="connsiteX796" fmla="*/ 547168 w 603404"/>
                <a:gd name="connsiteY796" fmla="*/ 257198 h 615972"/>
                <a:gd name="connsiteX797" fmla="*/ 546260 w 603404"/>
                <a:gd name="connsiteY797" fmla="*/ 259095 h 615972"/>
                <a:gd name="connsiteX798" fmla="*/ 544817 w 603404"/>
                <a:gd name="connsiteY798" fmla="*/ 260831 h 615972"/>
                <a:gd name="connsiteX799" fmla="*/ 543147 w 603404"/>
                <a:gd name="connsiteY799" fmla="*/ 261966 h 615972"/>
                <a:gd name="connsiteX800" fmla="*/ 541931 w 603404"/>
                <a:gd name="connsiteY800" fmla="*/ 263717 h 615972"/>
                <a:gd name="connsiteX801" fmla="*/ 541558 w 603404"/>
                <a:gd name="connsiteY801" fmla="*/ 265533 h 615972"/>
                <a:gd name="connsiteX802" fmla="*/ 541022 w 603404"/>
                <a:gd name="connsiteY802" fmla="*/ 267041 h 615972"/>
                <a:gd name="connsiteX803" fmla="*/ 540195 w 603404"/>
                <a:gd name="connsiteY803" fmla="*/ 268630 h 615972"/>
                <a:gd name="connsiteX804" fmla="*/ 539741 w 603404"/>
                <a:gd name="connsiteY804" fmla="*/ 270074 h 615972"/>
                <a:gd name="connsiteX805" fmla="*/ 539206 w 603404"/>
                <a:gd name="connsiteY805" fmla="*/ 271663 h 615972"/>
                <a:gd name="connsiteX806" fmla="*/ 539125 w 603404"/>
                <a:gd name="connsiteY806" fmla="*/ 273414 h 615972"/>
                <a:gd name="connsiteX807" fmla="*/ 538752 w 603404"/>
                <a:gd name="connsiteY807" fmla="*/ 275311 h 615972"/>
                <a:gd name="connsiteX808" fmla="*/ 537390 w 603404"/>
                <a:gd name="connsiteY808" fmla="*/ 276754 h 615972"/>
                <a:gd name="connsiteX809" fmla="*/ 536028 w 603404"/>
                <a:gd name="connsiteY809" fmla="*/ 276836 h 615972"/>
                <a:gd name="connsiteX810" fmla="*/ 534439 w 603404"/>
                <a:gd name="connsiteY810" fmla="*/ 275619 h 615972"/>
                <a:gd name="connsiteX811" fmla="*/ 532996 w 603404"/>
                <a:gd name="connsiteY811" fmla="*/ 275473 h 615972"/>
                <a:gd name="connsiteX812" fmla="*/ 530725 w 603404"/>
                <a:gd name="connsiteY812" fmla="*/ 275247 h 615972"/>
                <a:gd name="connsiteX813" fmla="*/ 529055 w 603404"/>
                <a:gd name="connsiteY813" fmla="*/ 275392 h 615972"/>
                <a:gd name="connsiteX814" fmla="*/ 528001 w 603404"/>
                <a:gd name="connsiteY814" fmla="*/ 274711 h 615972"/>
                <a:gd name="connsiteX815" fmla="*/ 526720 w 603404"/>
                <a:gd name="connsiteY815" fmla="*/ 274403 h 615972"/>
                <a:gd name="connsiteX816" fmla="*/ 524142 w 603404"/>
                <a:gd name="connsiteY816" fmla="*/ 274403 h 615972"/>
                <a:gd name="connsiteX817" fmla="*/ 523088 w 603404"/>
                <a:gd name="connsiteY817" fmla="*/ 273576 h 615972"/>
                <a:gd name="connsiteX818" fmla="*/ 522407 w 603404"/>
                <a:gd name="connsiteY818" fmla="*/ 272295 h 615972"/>
                <a:gd name="connsiteX819" fmla="*/ 521044 w 603404"/>
                <a:gd name="connsiteY819" fmla="*/ 271922 h 615972"/>
                <a:gd name="connsiteX820" fmla="*/ 520056 w 603404"/>
                <a:gd name="connsiteY820" fmla="*/ 273430 h 615972"/>
                <a:gd name="connsiteX821" fmla="*/ 520590 w 603404"/>
                <a:gd name="connsiteY821" fmla="*/ 274792 h 615972"/>
                <a:gd name="connsiteX822" fmla="*/ 521645 w 603404"/>
                <a:gd name="connsiteY822" fmla="*/ 275782 h 615972"/>
                <a:gd name="connsiteX823" fmla="*/ 521791 w 603404"/>
                <a:gd name="connsiteY823" fmla="*/ 277225 h 615972"/>
                <a:gd name="connsiteX824" fmla="*/ 521482 w 603404"/>
                <a:gd name="connsiteY824" fmla="*/ 283370 h 615972"/>
                <a:gd name="connsiteX825" fmla="*/ 521563 w 603404"/>
                <a:gd name="connsiteY825" fmla="*/ 289354 h 615972"/>
                <a:gd name="connsiteX826" fmla="*/ 521028 w 603404"/>
                <a:gd name="connsiteY826" fmla="*/ 292386 h 615972"/>
                <a:gd name="connsiteX827" fmla="*/ 520201 w 603404"/>
                <a:gd name="connsiteY827" fmla="*/ 294965 h 615972"/>
                <a:gd name="connsiteX828" fmla="*/ 519066 w 603404"/>
                <a:gd name="connsiteY828" fmla="*/ 295727 h 615972"/>
                <a:gd name="connsiteX829" fmla="*/ 518158 w 603404"/>
                <a:gd name="connsiteY829" fmla="*/ 295354 h 615972"/>
                <a:gd name="connsiteX830" fmla="*/ 517023 w 603404"/>
                <a:gd name="connsiteY830" fmla="*/ 294900 h 615972"/>
                <a:gd name="connsiteX831" fmla="*/ 516196 w 603404"/>
                <a:gd name="connsiteY831" fmla="*/ 295727 h 615972"/>
                <a:gd name="connsiteX832" fmla="*/ 515888 w 603404"/>
                <a:gd name="connsiteY832" fmla="*/ 296781 h 615972"/>
                <a:gd name="connsiteX833" fmla="*/ 515661 w 603404"/>
                <a:gd name="connsiteY833" fmla="*/ 298516 h 615972"/>
                <a:gd name="connsiteX834" fmla="*/ 515742 w 603404"/>
                <a:gd name="connsiteY834" fmla="*/ 301240 h 615972"/>
                <a:gd name="connsiteX835" fmla="*/ 515888 w 603404"/>
                <a:gd name="connsiteY835" fmla="*/ 305781 h 615972"/>
                <a:gd name="connsiteX836" fmla="*/ 515969 w 603404"/>
                <a:gd name="connsiteY836" fmla="*/ 307678 h 615972"/>
                <a:gd name="connsiteX837" fmla="*/ 516958 w 603404"/>
                <a:gd name="connsiteY837" fmla="*/ 308667 h 615972"/>
                <a:gd name="connsiteX838" fmla="*/ 517412 w 603404"/>
                <a:gd name="connsiteY838" fmla="*/ 310256 h 615972"/>
                <a:gd name="connsiteX839" fmla="*/ 517721 w 603404"/>
                <a:gd name="connsiteY839" fmla="*/ 311927 h 615972"/>
                <a:gd name="connsiteX840" fmla="*/ 516958 w 603404"/>
                <a:gd name="connsiteY840" fmla="*/ 313062 h 615972"/>
                <a:gd name="connsiteX841" fmla="*/ 515288 w 603404"/>
                <a:gd name="connsiteY841" fmla="*/ 314278 h 615972"/>
                <a:gd name="connsiteX842" fmla="*/ 514072 w 603404"/>
                <a:gd name="connsiteY842" fmla="*/ 314878 h 615972"/>
                <a:gd name="connsiteX843" fmla="*/ 513309 w 603404"/>
                <a:gd name="connsiteY843" fmla="*/ 316386 h 615972"/>
                <a:gd name="connsiteX844" fmla="*/ 513083 w 603404"/>
                <a:gd name="connsiteY844" fmla="*/ 318364 h 615972"/>
                <a:gd name="connsiteX845" fmla="*/ 512256 w 603404"/>
                <a:gd name="connsiteY845" fmla="*/ 318899 h 615972"/>
                <a:gd name="connsiteX846" fmla="*/ 510975 w 603404"/>
                <a:gd name="connsiteY846" fmla="*/ 318899 h 615972"/>
                <a:gd name="connsiteX847" fmla="*/ 509986 w 603404"/>
                <a:gd name="connsiteY847" fmla="*/ 317229 h 615972"/>
                <a:gd name="connsiteX848" fmla="*/ 509223 w 603404"/>
                <a:gd name="connsiteY848" fmla="*/ 315559 h 615972"/>
                <a:gd name="connsiteX849" fmla="*/ 507861 w 603404"/>
                <a:gd name="connsiteY849" fmla="*/ 315332 h 615972"/>
                <a:gd name="connsiteX850" fmla="*/ 506872 w 603404"/>
                <a:gd name="connsiteY850" fmla="*/ 315705 h 615972"/>
                <a:gd name="connsiteX851" fmla="*/ 506726 w 603404"/>
                <a:gd name="connsiteY851" fmla="*/ 316532 h 615972"/>
                <a:gd name="connsiteX852" fmla="*/ 506645 w 603404"/>
                <a:gd name="connsiteY852" fmla="*/ 317586 h 615972"/>
                <a:gd name="connsiteX853" fmla="*/ 505883 w 603404"/>
                <a:gd name="connsiteY853" fmla="*/ 318867 h 615972"/>
                <a:gd name="connsiteX854" fmla="*/ 504602 w 603404"/>
                <a:gd name="connsiteY854" fmla="*/ 319402 h 615972"/>
                <a:gd name="connsiteX855" fmla="*/ 504294 w 603404"/>
                <a:gd name="connsiteY855" fmla="*/ 317051 h 615972"/>
                <a:gd name="connsiteX856" fmla="*/ 504521 w 603404"/>
                <a:gd name="connsiteY856" fmla="*/ 314845 h 615972"/>
                <a:gd name="connsiteX857" fmla="*/ 504667 w 603404"/>
                <a:gd name="connsiteY857" fmla="*/ 312040 h 615972"/>
                <a:gd name="connsiteX858" fmla="*/ 504586 w 603404"/>
                <a:gd name="connsiteY858" fmla="*/ 307954 h 615972"/>
                <a:gd name="connsiteX859" fmla="*/ 503759 w 603404"/>
                <a:gd name="connsiteY859" fmla="*/ 305602 h 615972"/>
                <a:gd name="connsiteX860" fmla="*/ 503223 w 603404"/>
                <a:gd name="connsiteY860" fmla="*/ 303105 h 615972"/>
                <a:gd name="connsiteX861" fmla="*/ 502915 w 603404"/>
                <a:gd name="connsiteY861" fmla="*/ 301662 h 615972"/>
                <a:gd name="connsiteX862" fmla="*/ 501861 w 603404"/>
                <a:gd name="connsiteY862" fmla="*/ 300154 h 615972"/>
                <a:gd name="connsiteX863" fmla="*/ 500645 w 603404"/>
                <a:gd name="connsiteY863" fmla="*/ 298257 h 615972"/>
                <a:gd name="connsiteX864" fmla="*/ 499964 w 603404"/>
                <a:gd name="connsiteY864" fmla="*/ 296051 h 615972"/>
                <a:gd name="connsiteX865" fmla="*/ 499964 w 603404"/>
                <a:gd name="connsiteY865" fmla="*/ 293700 h 615972"/>
                <a:gd name="connsiteX866" fmla="*/ 500337 w 603404"/>
                <a:gd name="connsiteY866" fmla="*/ 292030 h 615972"/>
                <a:gd name="connsiteX867" fmla="*/ 501018 w 603404"/>
                <a:gd name="connsiteY867" fmla="*/ 290668 h 615972"/>
                <a:gd name="connsiteX868" fmla="*/ 501245 w 603404"/>
                <a:gd name="connsiteY868" fmla="*/ 289614 h 615972"/>
                <a:gd name="connsiteX869" fmla="*/ 499802 w 603404"/>
                <a:gd name="connsiteY869" fmla="*/ 287489 h 615972"/>
                <a:gd name="connsiteX870" fmla="*/ 499348 w 603404"/>
                <a:gd name="connsiteY870" fmla="*/ 285284 h 615972"/>
                <a:gd name="connsiteX871" fmla="*/ 498748 w 603404"/>
                <a:gd name="connsiteY871" fmla="*/ 282852 h 615972"/>
                <a:gd name="connsiteX872" fmla="*/ 497986 w 603404"/>
                <a:gd name="connsiteY872" fmla="*/ 282317 h 615972"/>
                <a:gd name="connsiteX873" fmla="*/ 497386 w 603404"/>
                <a:gd name="connsiteY873" fmla="*/ 281717 h 615972"/>
                <a:gd name="connsiteX874" fmla="*/ 497013 w 603404"/>
                <a:gd name="connsiteY874" fmla="*/ 280581 h 615972"/>
                <a:gd name="connsiteX875" fmla="*/ 496705 w 603404"/>
                <a:gd name="connsiteY875" fmla="*/ 280208 h 615972"/>
                <a:gd name="connsiteX876" fmla="*/ 496170 w 603404"/>
                <a:gd name="connsiteY876" fmla="*/ 280127 h 615972"/>
                <a:gd name="connsiteX877" fmla="*/ 495797 w 603404"/>
                <a:gd name="connsiteY877" fmla="*/ 280727 h 615972"/>
                <a:gd name="connsiteX878" fmla="*/ 495651 w 603404"/>
                <a:gd name="connsiteY878" fmla="*/ 281490 h 615972"/>
                <a:gd name="connsiteX879" fmla="*/ 494970 w 603404"/>
                <a:gd name="connsiteY879" fmla="*/ 282090 h 615972"/>
                <a:gd name="connsiteX880" fmla="*/ 493916 w 603404"/>
                <a:gd name="connsiteY880" fmla="*/ 282170 h 615972"/>
                <a:gd name="connsiteX881" fmla="*/ 492927 w 603404"/>
                <a:gd name="connsiteY881" fmla="*/ 281862 h 615972"/>
                <a:gd name="connsiteX882" fmla="*/ 492554 w 603404"/>
                <a:gd name="connsiteY882" fmla="*/ 281035 h 615972"/>
                <a:gd name="connsiteX883" fmla="*/ 492100 w 603404"/>
                <a:gd name="connsiteY883" fmla="*/ 280435 h 615972"/>
                <a:gd name="connsiteX884" fmla="*/ 491110 w 603404"/>
                <a:gd name="connsiteY884" fmla="*/ 280743 h 615972"/>
                <a:gd name="connsiteX885" fmla="*/ 490802 w 603404"/>
                <a:gd name="connsiteY885" fmla="*/ 281343 h 615972"/>
                <a:gd name="connsiteX886" fmla="*/ 491337 w 603404"/>
                <a:gd name="connsiteY886" fmla="*/ 282333 h 615972"/>
                <a:gd name="connsiteX887" fmla="*/ 491792 w 603404"/>
                <a:gd name="connsiteY887" fmla="*/ 283241 h 615972"/>
                <a:gd name="connsiteX888" fmla="*/ 491937 w 603404"/>
                <a:gd name="connsiteY888" fmla="*/ 284149 h 615972"/>
                <a:gd name="connsiteX889" fmla="*/ 491937 w 603404"/>
                <a:gd name="connsiteY889" fmla="*/ 285511 h 615972"/>
                <a:gd name="connsiteX890" fmla="*/ 491792 w 603404"/>
                <a:gd name="connsiteY890" fmla="*/ 286046 h 615972"/>
                <a:gd name="connsiteX891" fmla="*/ 490510 w 603404"/>
                <a:gd name="connsiteY891" fmla="*/ 286419 h 615972"/>
                <a:gd name="connsiteX892" fmla="*/ 489375 w 603404"/>
                <a:gd name="connsiteY892" fmla="*/ 286792 h 615972"/>
                <a:gd name="connsiteX893" fmla="*/ 488548 w 603404"/>
                <a:gd name="connsiteY893" fmla="*/ 287781 h 615972"/>
                <a:gd name="connsiteX894" fmla="*/ 488175 w 603404"/>
                <a:gd name="connsiteY894" fmla="*/ 288997 h 615972"/>
                <a:gd name="connsiteX895" fmla="*/ 488402 w 603404"/>
                <a:gd name="connsiteY895" fmla="*/ 289760 h 615972"/>
                <a:gd name="connsiteX896" fmla="*/ 488256 w 603404"/>
                <a:gd name="connsiteY896" fmla="*/ 290895 h 615972"/>
                <a:gd name="connsiteX897" fmla="*/ 487575 w 603404"/>
                <a:gd name="connsiteY897" fmla="*/ 291722 h 615972"/>
                <a:gd name="connsiteX898" fmla="*/ 487656 w 603404"/>
                <a:gd name="connsiteY898" fmla="*/ 292711 h 615972"/>
                <a:gd name="connsiteX899" fmla="*/ 488645 w 603404"/>
                <a:gd name="connsiteY899" fmla="*/ 293392 h 615972"/>
                <a:gd name="connsiteX900" fmla="*/ 488791 w 603404"/>
                <a:gd name="connsiteY900" fmla="*/ 294527 h 615972"/>
                <a:gd name="connsiteX901" fmla="*/ 488483 w 603404"/>
                <a:gd name="connsiteY901" fmla="*/ 295808 h 615972"/>
                <a:gd name="connsiteX902" fmla="*/ 488256 w 603404"/>
                <a:gd name="connsiteY902" fmla="*/ 296408 h 615972"/>
                <a:gd name="connsiteX903" fmla="*/ 487575 w 603404"/>
                <a:gd name="connsiteY903" fmla="*/ 297089 h 615972"/>
                <a:gd name="connsiteX904" fmla="*/ 486975 w 603404"/>
                <a:gd name="connsiteY904" fmla="*/ 297770 h 615972"/>
                <a:gd name="connsiteX905" fmla="*/ 486067 w 603404"/>
                <a:gd name="connsiteY905" fmla="*/ 298143 h 615972"/>
                <a:gd name="connsiteX906" fmla="*/ 484624 w 603404"/>
                <a:gd name="connsiteY906" fmla="*/ 298224 h 615972"/>
                <a:gd name="connsiteX907" fmla="*/ 483635 w 603404"/>
                <a:gd name="connsiteY907" fmla="*/ 297316 h 615972"/>
                <a:gd name="connsiteX908" fmla="*/ 482727 w 603404"/>
                <a:gd name="connsiteY908" fmla="*/ 296262 h 615972"/>
                <a:gd name="connsiteX909" fmla="*/ 482046 w 603404"/>
                <a:gd name="connsiteY909" fmla="*/ 295889 h 615972"/>
                <a:gd name="connsiteX910" fmla="*/ 481673 w 603404"/>
                <a:gd name="connsiteY910" fmla="*/ 295289 h 615972"/>
                <a:gd name="connsiteX911" fmla="*/ 480846 w 603404"/>
                <a:gd name="connsiteY911" fmla="*/ 294835 h 615972"/>
                <a:gd name="connsiteX912" fmla="*/ 480992 w 603404"/>
                <a:gd name="connsiteY912" fmla="*/ 294008 h 615972"/>
                <a:gd name="connsiteX913" fmla="*/ 481592 w 603404"/>
                <a:gd name="connsiteY913" fmla="*/ 292565 h 615972"/>
                <a:gd name="connsiteX914" fmla="*/ 481673 w 603404"/>
                <a:gd name="connsiteY914" fmla="*/ 291203 h 615972"/>
                <a:gd name="connsiteX915" fmla="*/ 481219 w 603404"/>
                <a:gd name="connsiteY915" fmla="*/ 290976 h 615972"/>
                <a:gd name="connsiteX916" fmla="*/ 480456 w 603404"/>
                <a:gd name="connsiteY916" fmla="*/ 291057 h 615972"/>
                <a:gd name="connsiteX917" fmla="*/ 479922 w 603404"/>
                <a:gd name="connsiteY917" fmla="*/ 291819 h 615972"/>
                <a:gd name="connsiteX918" fmla="*/ 478640 w 603404"/>
                <a:gd name="connsiteY918" fmla="*/ 291900 h 615972"/>
                <a:gd name="connsiteX919" fmla="*/ 478186 w 603404"/>
                <a:gd name="connsiteY919" fmla="*/ 290230 h 615972"/>
                <a:gd name="connsiteX920" fmla="*/ 477359 w 603404"/>
                <a:gd name="connsiteY920" fmla="*/ 288478 h 615972"/>
                <a:gd name="connsiteX921" fmla="*/ 476597 w 603404"/>
                <a:gd name="connsiteY921" fmla="*/ 287424 h 615972"/>
                <a:gd name="connsiteX922" fmla="*/ 476224 w 603404"/>
                <a:gd name="connsiteY922" fmla="*/ 284700 h 615972"/>
                <a:gd name="connsiteX923" fmla="*/ 476305 w 603404"/>
                <a:gd name="connsiteY923" fmla="*/ 282349 h 615972"/>
                <a:gd name="connsiteX924" fmla="*/ 476451 w 603404"/>
                <a:gd name="connsiteY924" fmla="*/ 280452 h 615972"/>
                <a:gd name="connsiteX925" fmla="*/ 476760 w 603404"/>
                <a:gd name="connsiteY925" fmla="*/ 278327 h 615972"/>
                <a:gd name="connsiteX926" fmla="*/ 477522 w 603404"/>
                <a:gd name="connsiteY926" fmla="*/ 276511 h 615972"/>
                <a:gd name="connsiteX927" fmla="*/ 477830 w 603404"/>
                <a:gd name="connsiteY927" fmla="*/ 275603 h 615972"/>
                <a:gd name="connsiteX928" fmla="*/ 478284 w 603404"/>
                <a:gd name="connsiteY928" fmla="*/ 275522 h 615972"/>
                <a:gd name="connsiteX929" fmla="*/ 478965 w 603404"/>
                <a:gd name="connsiteY929" fmla="*/ 274533 h 615972"/>
                <a:gd name="connsiteX930" fmla="*/ 479046 w 603404"/>
                <a:gd name="connsiteY930" fmla="*/ 273090 h 615972"/>
                <a:gd name="connsiteX931" fmla="*/ 481316 w 603404"/>
                <a:gd name="connsiteY931" fmla="*/ 272036 h 615972"/>
                <a:gd name="connsiteX932" fmla="*/ 482678 w 603404"/>
                <a:gd name="connsiteY932" fmla="*/ 272117 h 615972"/>
                <a:gd name="connsiteX933" fmla="*/ 484040 w 603404"/>
                <a:gd name="connsiteY933" fmla="*/ 272198 h 615972"/>
                <a:gd name="connsiteX934" fmla="*/ 484575 w 603404"/>
                <a:gd name="connsiteY934" fmla="*/ 271063 h 615972"/>
                <a:gd name="connsiteX935" fmla="*/ 484721 w 603404"/>
                <a:gd name="connsiteY935" fmla="*/ 269701 h 615972"/>
                <a:gd name="connsiteX936" fmla="*/ 485629 w 603404"/>
                <a:gd name="connsiteY936" fmla="*/ 269101 h 615972"/>
                <a:gd name="connsiteX937" fmla="*/ 486846 w 603404"/>
                <a:gd name="connsiteY937" fmla="*/ 269247 h 615972"/>
                <a:gd name="connsiteX938" fmla="*/ 487981 w 603404"/>
                <a:gd name="connsiteY938" fmla="*/ 269782 h 615972"/>
                <a:gd name="connsiteX939" fmla="*/ 488970 w 603404"/>
                <a:gd name="connsiteY939" fmla="*/ 270836 h 615972"/>
                <a:gd name="connsiteX940" fmla="*/ 490251 w 603404"/>
                <a:gd name="connsiteY940" fmla="*/ 270528 h 615972"/>
                <a:gd name="connsiteX941" fmla="*/ 490705 w 603404"/>
                <a:gd name="connsiteY941" fmla="*/ 269020 h 615972"/>
                <a:gd name="connsiteX942" fmla="*/ 490851 w 603404"/>
                <a:gd name="connsiteY942" fmla="*/ 267430 h 615972"/>
                <a:gd name="connsiteX943" fmla="*/ 491386 w 603404"/>
                <a:gd name="connsiteY943" fmla="*/ 266522 h 615972"/>
                <a:gd name="connsiteX944" fmla="*/ 492375 w 603404"/>
                <a:gd name="connsiteY944" fmla="*/ 265987 h 615972"/>
                <a:gd name="connsiteX945" fmla="*/ 493202 w 603404"/>
                <a:gd name="connsiteY945" fmla="*/ 265679 h 615972"/>
                <a:gd name="connsiteX946" fmla="*/ 494418 w 603404"/>
                <a:gd name="connsiteY946" fmla="*/ 265306 h 615972"/>
                <a:gd name="connsiteX947" fmla="*/ 495099 w 603404"/>
                <a:gd name="connsiteY947" fmla="*/ 264317 h 615972"/>
                <a:gd name="connsiteX948" fmla="*/ 495699 w 603404"/>
                <a:gd name="connsiteY948" fmla="*/ 263409 h 615972"/>
                <a:gd name="connsiteX949" fmla="*/ 496753 w 603404"/>
                <a:gd name="connsiteY949" fmla="*/ 262728 h 615972"/>
                <a:gd name="connsiteX950" fmla="*/ 497435 w 603404"/>
                <a:gd name="connsiteY950" fmla="*/ 261447 h 615972"/>
                <a:gd name="connsiteX951" fmla="*/ 497435 w 603404"/>
                <a:gd name="connsiteY951" fmla="*/ 260004 h 615972"/>
                <a:gd name="connsiteX952" fmla="*/ 497808 w 603404"/>
                <a:gd name="connsiteY952" fmla="*/ 258868 h 615972"/>
                <a:gd name="connsiteX953" fmla="*/ 498570 w 603404"/>
                <a:gd name="connsiteY953" fmla="*/ 257588 h 615972"/>
                <a:gd name="connsiteX954" fmla="*/ 499251 w 603404"/>
                <a:gd name="connsiteY954" fmla="*/ 256371 h 615972"/>
                <a:gd name="connsiteX955" fmla="*/ 500386 w 603404"/>
                <a:gd name="connsiteY955" fmla="*/ 255009 h 615972"/>
                <a:gd name="connsiteX956" fmla="*/ 501667 w 603404"/>
                <a:gd name="connsiteY956" fmla="*/ 254020 h 615972"/>
                <a:gd name="connsiteX957" fmla="*/ 502656 w 603404"/>
                <a:gd name="connsiteY957" fmla="*/ 252804 h 615972"/>
                <a:gd name="connsiteX958" fmla="*/ 502510 w 603404"/>
                <a:gd name="connsiteY958" fmla="*/ 251977 h 615972"/>
                <a:gd name="connsiteX959" fmla="*/ 500305 w 603404"/>
                <a:gd name="connsiteY959" fmla="*/ 250388 h 615972"/>
                <a:gd name="connsiteX960" fmla="*/ 497953 w 603404"/>
                <a:gd name="connsiteY960" fmla="*/ 249334 h 615972"/>
                <a:gd name="connsiteX961" fmla="*/ 495683 w 603404"/>
                <a:gd name="connsiteY961" fmla="*/ 248344 h 615972"/>
                <a:gd name="connsiteX962" fmla="*/ 493786 w 603404"/>
                <a:gd name="connsiteY962" fmla="*/ 247517 h 615972"/>
                <a:gd name="connsiteX963" fmla="*/ 487721 w 603404"/>
                <a:gd name="connsiteY963" fmla="*/ 247517 h 615972"/>
                <a:gd name="connsiteX964" fmla="*/ 484381 w 603404"/>
                <a:gd name="connsiteY964" fmla="*/ 248199 h 615972"/>
                <a:gd name="connsiteX965" fmla="*/ 481203 w 603404"/>
                <a:gd name="connsiteY965" fmla="*/ 248280 h 615972"/>
                <a:gd name="connsiteX966" fmla="*/ 478997 w 603404"/>
                <a:gd name="connsiteY966" fmla="*/ 247453 h 615972"/>
                <a:gd name="connsiteX967" fmla="*/ 475884 w 603404"/>
                <a:gd name="connsiteY967" fmla="*/ 246999 h 615972"/>
                <a:gd name="connsiteX968" fmla="*/ 472706 w 603404"/>
                <a:gd name="connsiteY968" fmla="*/ 246999 h 615972"/>
                <a:gd name="connsiteX969" fmla="*/ 469592 w 603404"/>
                <a:gd name="connsiteY969" fmla="*/ 247826 h 615972"/>
                <a:gd name="connsiteX970" fmla="*/ 465652 w 603404"/>
                <a:gd name="connsiteY970" fmla="*/ 247971 h 615972"/>
                <a:gd name="connsiteX971" fmla="*/ 463835 w 603404"/>
                <a:gd name="connsiteY971" fmla="*/ 247971 h 615972"/>
                <a:gd name="connsiteX972" fmla="*/ 458144 w 603404"/>
                <a:gd name="connsiteY972" fmla="*/ 248053 h 615972"/>
                <a:gd name="connsiteX973" fmla="*/ 453749 w 603404"/>
                <a:gd name="connsiteY973" fmla="*/ 246609 h 615972"/>
                <a:gd name="connsiteX974" fmla="*/ 451398 w 603404"/>
                <a:gd name="connsiteY974" fmla="*/ 245101 h 615972"/>
                <a:gd name="connsiteX975" fmla="*/ 449955 w 603404"/>
                <a:gd name="connsiteY975" fmla="*/ 244955 h 615972"/>
                <a:gd name="connsiteX976" fmla="*/ 448220 w 603404"/>
                <a:gd name="connsiteY976" fmla="*/ 244955 h 615972"/>
                <a:gd name="connsiteX977" fmla="*/ 447003 w 603404"/>
                <a:gd name="connsiteY977" fmla="*/ 243901 h 615972"/>
                <a:gd name="connsiteX978" fmla="*/ 447150 w 603404"/>
                <a:gd name="connsiteY978" fmla="*/ 241550 h 615972"/>
                <a:gd name="connsiteX979" fmla="*/ 448203 w 603404"/>
                <a:gd name="connsiteY979" fmla="*/ 239734 h 615972"/>
                <a:gd name="connsiteX980" fmla="*/ 448349 w 603404"/>
                <a:gd name="connsiteY980" fmla="*/ 237529 h 615972"/>
                <a:gd name="connsiteX981" fmla="*/ 448268 w 603404"/>
                <a:gd name="connsiteY981" fmla="*/ 235939 h 615972"/>
                <a:gd name="connsiteX982" fmla="*/ 447279 w 603404"/>
                <a:gd name="connsiteY982" fmla="*/ 233815 h 615972"/>
                <a:gd name="connsiteX983" fmla="*/ 447879 w 603404"/>
                <a:gd name="connsiteY983" fmla="*/ 231464 h 615972"/>
                <a:gd name="connsiteX984" fmla="*/ 448025 w 603404"/>
                <a:gd name="connsiteY984" fmla="*/ 229875 h 615972"/>
                <a:gd name="connsiteX985" fmla="*/ 447652 w 603404"/>
                <a:gd name="connsiteY985" fmla="*/ 227605 h 615972"/>
                <a:gd name="connsiteX986" fmla="*/ 446971 w 603404"/>
                <a:gd name="connsiteY986" fmla="*/ 225480 h 615972"/>
                <a:gd name="connsiteX987" fmla="*/ 445755 w 603404"/>
                <a:gd name="connsiteY987" fmla="*/ 223745 h 615972"/>
                <a:gd name="connsiteX988" fmla="*/ 443858 w 603404"/>
                <a:gd name="connsiteY988" fmla="*/ 222983 h 615972"/>
                <a:gd name="connsiteX989" fmla="*/ 442868 w 603404"/>
                <a:gd name="connsiteY989" fmla="*/ 223129 h 615972"/>
                <a:gd name="connsiteX990" fmla="*/ 442414 w 603404"/>
                <a:gd name="connsiteY990" fmla="*/ 223891 h 615972"/>
                <a:gd name="connsiteX991" fmla="*/ 442495 w 603404"/>
                <a:gd name="connsiteY991" fmla="*/ 224945 h 615972"/>
                <a:gd name="connsiteX992" fmla="*/ 443176 w 603404"/>
                <a:gd name="connsiteY992" fmla="*/ 225707 h 615972"/>
                <a:gd name="connsiteX993" fmla="*/ 442868 w 603404"/>
                <a:gd name="connsiteY993" fmla="*/ 227296 h 615972"/>
                <a:gd name="connsiteX994" fmla="*/ 441879 w 603404"/>
                <a:gd name="connsiteY994" fmla="*/ 228058 h 615972"/>
                <a:gd name="connsiteX995" fmla="*/ 440663 w 603404"/>
                <a:gd name="connsiteY995" fmla="*/ 228286 h 615972"/>
                <a:gd name="connsiteX996" fmla="*/ 438993 w 603404"/>
                <a:gd name="connsiteY996" fmla="*/ 227913 h 615972"/>
                <a:gd name="connsiteX997" fmla="*/ 437015 w 603404"/>
                <a:gd name="connsiteY997" fmla="*/ 227378 h 615972"/>
                <a:gd name="connsiteX998" fmla="*/ 434355 w 603404"/>
                <a:gd name="connsiteY998" fmla="*/ 226015 h 615972"/>
                <a:gd name="connsiteX999" fmla="*/ 433301 w 603404"/>
                <a:gd name="connsiteY999" fmla="*/ 224199 h 615972"/>
                <a:gd name="connsiteX1000" fmla="*/ 432701 w 603404"/>
                <a:gd name="connsiteY1000" fmla="*/ 222756 h 615972"/>
                <a:gd name="connsiteX1001" fmla="*/ 432101 w 603404"/>
                <a:gd name="connsiteY1001" fmla="*/ 222075 h 615972"/>
                <a:gd name="connsiteX1002" fmla="*/ 430739 w 603404"/>
                <a:gd name="connsiteY1002" fmla="*/ 221994 h 615972"/>
                <a:gd name="connsiteX1003" fmla="*/ 429523 w 603404"/>
                <a:gd name="connsiteY1003" fmla="*/ 222756 h 615972"/>
                <a:gd name="connsiteX1004" fmla="*/ 427318 w 603404"/>
                <a:gd name="connsiteY1004" fmla="*/ 222837 h 615972"/>
                <a:gd name="connsiteX1005" fmla="*/ 425566 w 603404"/>
                <a:gd name="connsiteY1005" fmla="*/ 223064 h 615972"/>
                <a:gd name="connsiteX1006" fmla="*/ 424512 w 603404"/>
                <a:gd name="connsiteY1006" fmla="*/ 222529 h 615972"/>
                <a:gd name="connsiteX1007" fmla="*/ 423458 w 603404"/>
                <a:gd name="connsiteY1007" fmla="*/ 220632 h 615972"/>
                <a:gd name="connsiteX1008" fmla="*/ 421788 w 603404"/>
                <a:gd name="connsiteY1008" fmla="*/ 218134 h 615972"/>
                <a:gd name="connsiteX1009" fmla="*/ 420572 w 603404"/>
                <a:gd name="connsiteY1009" fmla="*/ 216999 h 615972"/>
                <a:gd name="connsiteX1010" fmla="*/ 417994 w 603404"/>
                <a:gd name="connsiteY1010" fmla="*/ 215864 h 615972"/>
                <a:gd name="connsiteX1011" fmla="*/ 416858 w 603404"/>
                <a:gd name="connsiteY1011" fmla="*/ 215556 h 615972"/>
                <a:gd name="connsiteX1012" fmla="*/ 416858 w 603404"/>
                <a:gd name="connsiteY1012" fmla="*/ 217989 h 615972"/>
                <a:gd name="connsiteX1013" fmla="*/ 417312 w 603404"/>
                <a:gd name="connsiteY1013" fmla="*/ 218134 h 615972"/>
                <a:gd name="connsiteX1014" fmla="*/ 418901 w 603404"/>
                <a:gd name="connsiteY1014" fmla="*/ 218443 h 615972"/>
                <a:gd name="connsiteX1015" fmla="*/ 419728 w 603404"/>
                <a:gd name="connsiteY1015" fmla="*/ 218978 h 615972"/>
                <a:gd name="connsiteX1016" fmla="*/ 419647 w 603404"/>
                <a:gd name="connsiteY1016" fmla="*/ 219659 h 615972"/>
                <a:gd name="connsiteX1017" fmla="*/ 418821 w 603404"/>
                <a:gd name="connsiteY1017" fmla="*/ 220340 h 615972"/>
                <a:gd name="connsiteX1018" fmla="*/ 417685 w 603404"/>
                <a:gd name="connsiteY1018" fmla="*/ 221102 h 615972"/>
                <a:gd name="connsiteX1019" fmla="*/ 417377 w 603404"/>
                <a:gd name="connsiteY1019" fmla="*/ 222156 h 615972"/>
                <a:gd name="connsiteX1020" fmla="*/ 417150 w 603404"/>
                <a:gd name="connsiteY1020" fmla="*/ 223210 h 615972"/>
                <a:gd name="connsiteX1021" fmla="*/ 416550 w 603404"/>
                <a:gd name="connsiteY1021" fmla="*/ 223356 h 615972"/>
                <a:gd name="connsiteX1022" fmla="*/ 414815 w 603404"/>
                <a:gd name="connsiteY1022" fmla="*/ 223891 h 615972"/>
                <a:gd name="connsiteX1023" fmla="*/ 413680 w 603404"/>
                <a:gd name="connsiteY1023" fmla="*/ 224345 h 615972"/>
                <a:gd name="connsiteX1024" fmla="*/ 413145 w 603404"/>
                <a:gd name="connsiteY1024" fmla="*/ 225480 h 615972"/>
                <a:gd name="connsiteX1025" fmla="*/ 413145 w 603404"/>
                <a:gd name="connsiteY1025" fmla="*/ 226696 h 615972"/>
                <a:gd name="connsiteX1026" fmla="*/ 413745 w 603404"/>
                <a:gd name="connsiteY1026" fmla="*/ 227523 h 615972"/>
                <a:gd name="connsiteX1027" fmla="*/ 413518 w 603404"/>
                <a:gd name="connsiteY1027" fmla="*/ 228205 h 615972"/>
                <a:gd name="connsiteX1028" fmla="*/ 413064 w 603404"/>
                <a:gd name="connsiteY1028" fmla="*/ 229113 h 615972"/>
                <a:gd name="connsiteX1029" fmla="*/ 412464 w 603404"/>
                <a:gd name="connsiteY1029" fmla="*/ 229875 h 615972"/>
                <a:gd name="connsiteX1030" fmla="*/ 412318 w 603404"/>
                <a:gd name="connsiteY1030" fmla="*/ 231010 h 615972"/>
                <a:gd name="connsiteX1031" fmla="*/ 412237 w 603404"/>
                <a:gd name="connsiteY1031" fmla="*/ 232453 h 615972"/>
                <a:gd name="connsiteX1032" fmla="*/ 412237 w 603404"/>
                <a:gd name="connsiteY1032" fmla="*/ 233669 h 615972"/>
                <a:gd name="connsiteX1033" fmla="*/ 413145 w 603404"/>
                <a:gd name="connsiteY1033" fmla="*/ 233815 h 615972"/>
                <a:gd name="connsiteX1034" fmla="*/ 415496 w 603404"/>
                <a:gd name="connsiteY1034" fmla="*/ 234350 h 615972"/>
                <a:gd name="connsiteX1035" fmla="*/ 417540 w 603404"/>
                <a:gd name="connsiteY1035" fmla="*/ 235177 h 615972"/>
                <a:gd name="connsiteX1036" fmla="*/ 418447 w 603404"/>
                <a:gd name="connsiteY1036" fmla="*/ 236004 h 615972"/>
                <a:gd name="connsiteX1037" fmla="*/ 419047 w 603404"/>
                <a:gd name="connsiteY1037" fmla="*/ 237058 h 615972"/>
                <a:gd name="connsiteX1038" fmla="*/ 419647 w 603404"/>
                <a:gd name="connsiteY1038" fmla="*/ 238420 h 615972"/>
                <a:gd name="connsiteX1039" fmla="*/ 419793 w 603404"/>
                <a:gd name="connsiteY1039" fmla="*/ 239637 h 615972"/>
                <a:gd name="connsiteX1040" fmla="*/ 420928 w 603404"/>
                <a:gd name="connsiteY1040" fmla="*/ 240318 h 615972"/>
                <a:gd name="connsiteX1041" fmla="*/ 423134 w 603404"/>
                <a:gd name="connsiteY1041" fmla="*/ 240318 h 615972"/>
                <a:gd name="connsiteX1042" fmla="*/ 425258 w 603404"/>
                <a:gd name="connsiteY1042" fmla="*/ 240399 h 615972"/>
                <a:gd name="connsiteX1043" fmla="*/ 426166 w 603404"/>
                <a:gd name="connsiteY1043" fmla="*/ 239410 h 615972"/>
                <a:gd name="connsiteX1044" fmla="*/ 427155 w 603404"/>
                <a:gd name="connsiteY1044" fmla="*/ 239491 h 615972"/>
                <a:gd name="connsiteX1045" fmla="*/ 427382 w 603404"/>
                <a:gd name="connsiteY1045" fmla="*/ 240172 h 615972"/>
                <a:gd name="connsiteX1046" fmla="*/ 427382 w 603404"/>
                <a:gd name="connsiteY1046" fmla="*/ 241307 h 615972"/>
                <a:gd name="connsiteX1047" fmla="*/ 427237 w 603404"/>
                <a:gd name="connsiteY1047" fmla="*/ 242815 h 615972"/>
                <a:gd name="connsiteX1048" fmla="*/ 427691 w 603404"/>
                <a:gd name="connsiteY1048" fmla="*/ 244404 h 615972"/>
                <a:gd name="connsiteX1049" fmla="*/ 428453 w 603404"/>
                <a:gd name="connsiteY1049" fmla="*/ 245458 h 615972"/>
                <a:gd name="connsiteX1050" fmla="*/ 428534 w 603404"/>
                <a:gd name="connsiteY1050" fmla="*/ 246366 h 615972"/>
                <a:gd name="connsiteX1051" fmla="*/ 428534 w 603404"/>
                <a:gd name="connsiteY1051" fmla="*/ 247274 h 615972"/>
                <a:gd name="connsiteX1052" fmla="*/ 427626 w 603404"/>
                <a:gd name="connsiteY1052" fmla="*/ 247420 h 615972"/>
                <a:gd name="connsiteX1053" fmla="*/ 426491 w 603404"/>
                <a:gd name="connsiteY1053" fmla="*/ 246966 h 615972"/>
                <a:gd name="connsiteX1054" fmla="*/ 425210 w 603404"/>
                <a:gd name="connsiteY1054" fmla="*/ 246820 h 615972"/>
                <a:gd name="connsiteX1055" fmla="*/ 421642 w 603404"/>
                <a:gd name="connsiteY1055" fmla="*/ 246820 h 615972"/>
                <a:gd name="connsiteX1056" fmla="*/ 418918 w 603404"/>
                <a:gd name="connsiteY1056" fmla="*/ 247047 h 615972"/>
                <a:gd name="connsiteX1057" fmla="*/ 418999 w 603404"/>
                <a:gd name="connsiteY1057" fmla="*/ 248409 h 615972"/>
                <a:gd name="connsiteX1058" fmla="*/ 419534 w 603404"/>
                <a:gd name="connsiteY1058" fmla="*/ 249544 h 615972"/>
                <a:gd name="connsiteX1059" fmla="*/ 419307 w 603404"/>
                <a:gd name="connsiteY1059" fmla="*/ 250907 h 615972"/>
                <a:gd name="connsiteX1060" fmla="*/ 418318 w 603404"/>
                <a:gd name="connsiteY1060" fmla="*/ 252804 h 615972"/>
                <a:gd name="connsiteX1061" fmla="*/ 417183 w 603404"/>
                <a:gd name="connsiteY1061" fmla="*/ 254166 h 615972"/>
                <a:gd name="connsiteX1062" fmla="*/ 416648 w 603404"/>
                <a:gd name="connsiteY1062" fmla="*/ 255074 h 615972"/>
                <a:gd name="connsiteX1063" fmla="*/ 415658 w 603404"/>
                <a:gd name="connsiteY1063" fmla="*/ 255074 h 615972"/>
                <a:gd name="connsiteX1064" fmla="*/ 415285 w 603404"/>
                <a:gd name="connsiteY1064" fmla="*/ 253712 h 615972"/>
                <a:gd name="connsiteX1065" fmla="*/ 413923 w 603404"/>
                <a:gd name="connsiteY1065" fmla="*/ 253258 h 615972"/>
                <a:gd name="connsiteX1066" fmla="*/ 413323 w 603404"/>
                <a:gd name="connsiteY1066" fmla="*/ 254020 h 615972"/>
                <a:gd name="connsiteX1067" fmla="*/ 413323 w 603404"/>
                <a:gd name="connsiteY1067" fmla="*/ 254620 h 615972"/>
                <a:gd name="connsiteX1068" fmla="*/ 410437 w 603404"/>
                <a:gd name="connsiteY1068" fmla="*/ 257652 h 615972"/>
                <a:gd name="connsiteX1069" fmla="*/ 410356 w 603404"/>
                <a:gd name="connsiteY1069" fmla="*/ 258333 h 615972"/>
                <a:gd name="connsiteX1070" fmla="*/ 410891 w 603404"/>
                <a:gd name="connsiteY1070" fmla="*/ 260068 h 615972"/>
                <a:gd name="connsiteX1071" fmla="*/ 412626 w 603404"/>
                <a:gd name="connsiteY1071" fmla="*/ 261966 h 615972"/>
                <a:gd name="connsiteX1072" fmla="*/ 414377 w 603404"/>
                <a:gd name="connsiteY1072" fmla="*/ 263474 h 615972"/>
                <a:gd name="connsiteX1073" fmla="*/ 415967 w 603404"/>
                <a:gd name="connsiteY1073" fmla="*/ 264836 h 615972"/>
                <a:gd name="connsiteX1074" fmla="*/ 417945 w 603404"/>
                <a:gd name="connsiteY1074" fmla="*/ 265371 h 615972"/>
                <a:gd name="connsiteX1075" fmla="*/ 418934 w 603404"/>
                <a:gd name="connsiteY1075" fmla="*/ 266052 h 615972"/>
                <a:gd name="connsiteX1076" fmla="*/ 419696 w 603404"/>
                <a:gd name="connsiteY1076" fmla="*/ 267187 h 615972"/>
                <a:gd name="connsiteX1077" fmla="*/ 423101 w 603404"/>
                <a:gd name="connsiteY1077" fmla="*/ 266960 h 615972"/>
                <a:gd name="connsiteX1078" fmla="*/ 424383 w 603404"/>
                <a:gd name="connsiteY1078" fmla="*/ 268014 h 615972"/>
                <a:gd name="connsiteX1079" fmla="*/ 425063 w 603404"/>
                <a:gd name="connsiteY1079" fmla="*/ 269003 h 615972"/>
                <a:gd name="connsiteX1080" fmla="*/ 424982 w 603404"/>
                <a:gd name="connsiteY1080" fmla="*/ 270366 h 615972"/>
                <a:gd name="connsiteX1081" fmla="*/ 425063 w 603404"/>
                <a:gd name="connsiteY1081" fmla="*/ 271646 h 615972"/>
                <a:gd name="connsiteX1082" fmla="*/ 425210 w 603404"/>
                <a:gd name="connsiteY1082" fmla="*/ 273544 h 615972"/>
                <a:gd name="connsiteX1083" fmla="*/ 424982 w 603404"/>
                <a:gd name="connsiteY1083" fmla="*/ 275360 h 615972"/>
                <a:gd name="connsiteX1084" fmla="*/ 423847 w 603404"/>
                <a:gd name="connsiteY1084" fmla="*/ 276722 h 615972"/>
                <a:gd name="connsiteX1085" fmla="*/ 422566 w 603404"/>
                <a:gd name="connsiteY1085" fmla="*/ 277176 h 615972"/>
                <a:gd name="connsiteX1086" fmla="*/ 421123 w 603404"/>
                <a:gd name="connsiteY1086" fmla="*/ 277776 h 615972"/>
                <a:gd name="connsiteX1087" fmla="*/ 420977 w 603404"/>
                <a:gd name="connsiteY1087" fmla="*/ 278992 h 615972"/>
                <a:gd name="connsiteX1088" fmla="*/ 421058 w 603404"/>
                <a:gd name="connsiteY1088" fmla="*/ 283014 h 615972"/>
                <a:gd name="connsiteX1089" fmla="*/ 421885 w 603404"/>
                <a:gd name="connsiteY1089" fmla="*/ 283922 h 615972"/>
                <a:gd name="connsiteX1090" fmla="*/ 423166 w 603404"/>
                <a:gd name="connsiteY1090" fmla="*/ 284684 h 615972"/>
                <a:gd name="connsiteX1091" fmla="*/ 424220 w 603404"/>
                <a:gd name="connsiteY1091" fmla="*/ 285057 h 615972"/>
                <a:gd name="connsiteX1092" fmla="*/ 425355 w 603404"/>
                <a:gd name="connsiteY1092" fmla="*/ 285819 h 615972"/>
                <a:gd name="connsiteX1093" fmla="*/ 426263 w 603404"/>
                <a:gd name="connsiteY1093" fmla="*/ 286419 h 615972"/>
                <a:gd name="connsiteX1094" fmla="*/ 426345 w 603404"/>
                <a:gd name="connsiteY1094" fmla="*/ 287327 h 615972"/>
                <a:gd name="connsiteX1095" fmla="*/ 426263 w 603404"/>
                <a:gd name="connsiteY1095" fmla="*/ 288089 h 615972"/>
                <a:gd name="connsiteX1096" fmla="*/ 425436 w 603404"/>
                <a:gd name="connsiteY1096" fmla="*/ 288770 h 615972"/>
                <a:gd name="connsiteX1097" fmla="*/ 424755 w 603404"/>
                <a:gd name="connsiteY1097" fmla="*/ 289451 h 615972"/>
                <a:gd name="connsiteX1098" fmla="*/ 424674 w 603404"/>
                <a:gd name="connsiteY1098" fmla="*/ 290278 h 615972"/>
                <a:gd name="connsiteX1099" fmla="*/ 425436 w 603404"/>
                <a:gd name="connsiteY1099" fmla="*/ 290878 h 615972"/>
                <a:gd name="connsiteX1100" fmla="*/ 426426 w 603404"/>
                <a:gd name="connsiteY1100" fmla="*/ 291478 h 615972"/>
                <a:gd name="connsiteX1101" fmla="*/ 427707 w 603404"/>
                <a:gd name="connsiteY1101" fmla="*/ 291478 h 615972"/>
                <a:gd name="connsiteX1102" fmla="*/ 429150 w 603404"/>
                <a:gd name="connsiteY1102" fmla="*/ 291705 h 615972"/>
                <a:gd name="connsiteX1103" fmla="*/ 430204 w 603404"/>
                <a:gd name="connsiteY1103" fmla="*/ 292159 h 615972"/>
                <a:gd name="connsiteX1104" fmla="*/ 430204 w 603404"/>
                <a:gd name="connsiteY1104" fmla="*/ 293068 h 615972"/>
                <a:gd name="connsiteX1105" fmla="*/ 429296 w 603404"/>
                <a:gd name="connsiteY1105" fmla="*/ 293830 h 615972"/>
                <a:gd name="connsiteX1106" fmla="*/ 428923 w 603404"/>
                <a:gd name="connsiteY1106" fmla="*/ 294738 h 615972"/>
                <a:gd name="connsiteX1107" fmla="*/ 428550 w 603404"/>
                <a:gd name="connsiteY1107" fmla="*/ 296181 h 615972"/>
                <a:gd name="connsiteX1108" fmla="*/ 428631 w 603404"/>
                <a:gd name="connsiteY1108" fmla="*/ 297235 h 615972"/>
                <a:gd name="connsiteX1109" fmla="*/ 429085 w 603404"/>
                <a:gd name="connsiteY1109" fmla="*/ 298451 h 615972"/>
                <a:gd name="connsiteX1110" fmla="*/ 429685 w 603404"/>
                <a:gd name="connsiteY1110" fmla="*/ 301338 h 615972"/>
                <a:gd name="connsiteX1111" fmla="*/ 429685 w 603404"/>
                <a:gd name="connsiteY1111" fmla="*/ 303316 h 615972"/>
                <a:gd name="connsiteX1112" fmla="*/ 429458 w 603404"/>
                <a:gd name="connsiteY1112" fmla="*/ 305294 h 615972"/>
                <a:gd name="connsiteX1113" fmla="*/ 429912 w 603404"/>
                <a:gd name="connsiteY1113" fmla="*/ 307791 h 615972"/>
                <a:gd name="connsiteX1114" fmla="*/ 430285 w 603404"/>
                <a:gd name="connsiteY1114" fmla="*/ 309835 h 615972"/>
                <a:gd name="connsiteX1115" fmla="*/ 431047 w 603404"/>
                <a:gd name="connsiteY1115" fmla="*/ 312105 h 615972"/>
                <a:gd name="connsiteX1116" fmla="*/ 431193 w 603404"/>
                <a:gd name="connsiteY1116" fmla="*/ 313613 h 615972"/>
                <a:gd name="connsiteX1117" fmla="*/ 431728 w 603404"/>
                <a:gd name="connsiteY1117" fmla="*/ 316110 h 615972"/>
                <a:gd name="connsiteX1118" fmla="*/ 431501 w 603404"/>
                <a:gd name="connsiteY1118" fmla="*/ 318997 h 615972"/>
                <a:gd name="connsiteX1119" fmla="*/ 430966 w 603404"/>
                <a:gd name="connsiteY1119" fmla="*/ 320748 h 615972"/>
                <a:gd name="connsiteX1120" fmla="*/ 430966 w 603404"/>
                <a:gd name="connsiteY1120" fmla="*/ 322872 h 615972"/>
                <a:gd name="connsiteX1121" fmla="*/ 431647 w 603404"/>
                <a:gd name="connsiteY1121" fmla="*/ 324850 h 615972"/>
                <a:gd name="connsiteX1122" fmla="*/ 432182 w 603404"/>
                <a:gd name="connsiteY1122" fmla="*/ 325985 h 615972"/>
                <a:gd name="connsiteX1123" fmla="*/ 432717 w 603404"/>
                <a:gd name="connsiteY1123" fmla="*/ 327494 h 615972"/>
                <a:gd name="connsiteX1124" fmla="*/ 432572 w 603404"/>
                <a:gd name="connsiteY1124" fmla="*/ 328856 h 615972"/>
                <a:gd name="connsiteX1125" fmla="*/ 430820 w 603404"/>
                <a:gd name="connsiteY1125" fmla="*/ 328856 h 615972"/>
                <a:gd name="connsiteX1126" fmla="*/ 429831 w 603404"/>
                <a:gd name="connsiteY1126" fmla="*/ 327267 h 615972"/>
                <a:gd name="connsiteX1127" fmla="*/ 429296 w 603404"/>
                <a:gd name="connsiteY1127" fmla="*/ 325905 h 615972"/>
                <a:gd name="connsiteX1128" fmla="*/ 428307 w 603404"/>
                <a:gd name="connsiteY1128" fmla="*/ 324850 h 615972"/>
                <a:gd name="connsiteX1129" fmla="*/ 427934 w 603404"/>
                <a:gd name="connsiteY1129" fmla="*/ 323342 h 615972"/>
                <a:gd name="connsiteX1130" fmla="*/ 427334 w 603404"/>
                <a:gd name="connsiteY1130" fmla="*/ 322661 h 615972"/>
                <a:gd name="connsiteX1131" fmla="*/ 426799 w 603404"/>
                <a:gd name="connsiteY1131" fmla="*/ 323034 h 615972"/>
                <a:gd name="connsiteX1132" fmla="*/ 426491 w 603404"/>
                <a:gd name="connsiteY1132" fmla="*/ 324169 h 615972"/>
                <a:gd name="connsiteX1133" fmla="*/ 427480 w 603404"/>
                <a:gd name="connsiteY1133" fmla="*/ 325223 h 615972"/>
                <a:gd name="connsiteX1134" fmla="*/ 427707 w 603404"/>
                <a:gd name="connsiteY1134" fmla="*/ 326440 h 615972"/>
                <a:gd name="connsiteX1135" fmla="*/ 426426 w 603404"/>
                <a:gd name="connsiteY1135" fmla="*/ 327202 h 615972"/>
                <a:gd name="connsiteX1136" fmla="*/ 424447 w 603404"/>
                <a:gd name="connsiteY1136" fmla="*/ 326521 h 615972"/>
                <a:gd name="connsiteX1137" fmla="*/ 424366 w 603404"/>
                <a:gd name="connsiteY1137" fmla="*/ 323796 h 615972"/>
                <a:gd name="connsiteX1138" fmla="*/ 424902 w 603404"/>
                <a:gd name="connsiteY1138" fmla="*/ 322126 h 615972"/>
                <a:gd name="connsiteX1139" fmla="*/ 425890 w 603404"/>
                <a:gd name="connsiteY1139" fmla="*/ 320845 h 615972"/>
                <a:gd name="connsiteX1140" fmla="*/ 425744 w 603404"/>
                <a:gd name="connsiteY1140" fmla="*/ 318575 h 615972"/>
                <a:gd name="connsiteX1141" fmla="*/ 425599 w 603404"/>
                <a:gd name="connsiteY1141" fmla="*/ 317440 h 615972"/>
                <a:gd name="connsiteX1142" fmla="*/ 424917 w 603404"/>
                <a:gd name="connsiteY1142" fmla="*/ 317213 h 615972"/>
                <a:gd name="connsiteX1143" fmla="*/ 424383 w 603404"/>
                <a:gd name="connsiteY1143" fmla="*/ 318883 h 615972"/>
                <a:gd name="connsiteX1144" fmla="*/ 424691 w 603404"/>
                <a:gd name="connsiteY1144" fmla="*/ 320391 h 615972"/>
                <a:gd name="connsiteX1145" fmla="*/ 424010 w 603404"/>
                <a:gd name="connsiteY1145" fmla="*/ 321153 h 615972"/>
                <a:gd name="connsiteX1146" fmla="*/ 423474 w 603404"/>
                <a:gd name="connsiteY1146" fmla="*/ 320245 h 615972"/>
                <a:gd name="connsiteX1147" fmla="*/ 423474 w 603404"/>
                <a:gd name="connsiteY1147" fmla="*/ 318883 h 615972"/>
                <a:gd name="connsiteX1148" fmla="*/ 422566 w 603404"/>
                <a:gd name="connsiteY1148" fmla="*/ 320553 h 615972"/>
                <a:gd name="connsiteX1149" fmla="*/ 422258 w 603404"/>
                <a:gd name="connsiteY1149" fmla="*/ 322142 h 615972"/>
                <a:gd name="connsiteX1150" fmla="*/ 421885 w 603404"/>
                <a:gd name="connsiteY1150" fmla="*/ 322596 h 615972"/>
                <a:gd name="connsiteX1151" fmla="*/ 420831 w 603404"/>
                <a:gd name="connsiteY1151" fmla="*/ 322678 h 615972"/>
                <a:gd name="connsiteX1152" fmla="*/ 420296 w 603404"/>
                <a:gd name="connsiteY1152" fmla="*/ 323959 h 615972"/>
                <a:gd name="connsiteX1153" fmla="*/ 419534 w 603404"/>
                <a:gd name="connsiteY1153" fmla="*/ 324558 h 615972"/>
                <a:gd name="connsiteX1154" fmla="*/ 419842 w 603404"/>
                <a:gd name="connsiteY1154" fmla="*/ 325467 h 615972"/>
                <a:gd name="connsiteX1155" fmla="*/ 419761 w 603404"/>
                <a:gd name="connsiteY1155" fmla="*/ 327202 h 615972"/>
                <a:gd name="connsiteX1156" fmla="*/ 419388 w 603404"/>
                <a:gd name="connsiteY1156" fmla="*/ 328337 h 615972"/>
                <a:gd name="connsiteX1157" fmla="*/ 418253 w 603404"/>
                <a:gd name="connsiteY1157" fmla="*/ 328872 h 615972"/>
                <a:gd name="connsiteX1158" fmla="*/ 417945 w 603404"/>
                <a:gd name="connsiteY1158" fmla="*/ 326521 h 615972"/>
                <a:gd name="connsiteX1159" fmla="*/ 416729 w 603404"/>
                <a:gd name="connsiteY1159" fmla="*/ 325694 h 615972"/>
                <a:gd name="connsiteX1160" fmla="*/ 416193 w 603404"/>
                <a:gd name="connsiteY1160" fmla="*/ 324867 h 615972"/>
                <a:gd name="connsiteX1161" fmla="*/ 415885 w 603404"/>
                <a:gd name="connsiteY1161" fmla="*/ 324331 h 615972"/>
                <a:gd name="connsiteX1162" fmla="*/ 415204 w 603404"/>
                <a:gd name="connsiteY1162" fmla="*/ 324023 h 615972"/>
                <a:gd name="connsiteX1163" fmla="*/ 414896 w 603404"/>
                <a:gd name="connsiteY1163" fmla="*/ 324478 h 615972"/>
                <a:gd name="connsiteX1164" fmla="*/ 414896 w 603404"/>
                <a:gd name="connsiteY1164" fmla="*/ 326375 h 615972"/>
                <a:gd name="connsiteX1165" fmla="*/ 415123 w 603404"/>
                <a:gd name="connsiteY1165" fmla="*/ 327137 h 615972"/>
                <a:gd name="connsiteX1166" fmla="*/ 416631 w 603404"/>
                <a:gd name="connsiteY1166" fmla="*/ 326537 h 615972"/>
                <a:gd name="connsiteX1167" fmla="*/ 416713 w 603404"/>
                <a:gd name="connsiteY1167" fmla="*/ 327526 h 615972"/>
                <a:gd name="connsiteX1168" fmla="*/ 415123 w 603404"/>
                <a:gd name="connsiteY1168" fmla="*/ 327380 h 615972"/>
                <a:gd name="connsiteX1169" fmla="*/ 413680 w 603404"/>
                <a:gd name="connsiteY1169" fmla="*/ 327753 h 615972"/>
                <a:gd name="connsiteX1170" fmla="*/ 413453 w 603404"/>
                <a:gd name="connsiteY1170" fmla="*/ 326537 h 615972"/>
                <a:gd name="connsiteX1171" fmla="*/ 414053 w 603404"/>
                <a:gd name="connsiteY1171" fmla="*/ 324867 h 615972"/>
                <a:gd name="connsiteX1172" fmla="*/ 413372 w 603404"/>
                <a:gd name="connsiteY1172" fmla="*/ 323731 h 615972"/>
                <a:gd name="connsiteX1173" fmla="*/ 412918 w 603404"/>
                <a:gd name="connsiteY1173" fmla="*/ 323731 h 615972"/>
                <a:gd name="connsiteX1174" fmla="*/ 412837 w 603404"/>
                <a:gd name="connsiteY1174" fmla="*/ 324948 h 615972"/>
                <a:gd name="connsiteX1175" fmla="*/ 412464 w 603404"/>
                <a:gd name="connsiteY1175" fmla="*/ 326229 h 615972"/>
                <a:gd name="connsiteX1176" fmla="*/ 412091 w 603404"/>
                <a:gd name="connsiteY1176" fmla="*/ 327672 h 615972"/>
                <a:gd name="connsiteX1177" fmla="*/ 410583 w 603404"/>
                <a:gd name="connsiteY1177" fmla="*/ 328045 h 615972"/>
                <a:gd name="connsiteX1178" fmla="*/ 409902 w 603404"/>
                <a:gd name="connsiteY1178" fmla="*/ 326829 h 615972"/>
                <a:gd name="connsiteX1179" fmla="*/ 410437 w 603404"/>
                <a:gd name="connsiteY1179" fmla="*/ 324786 h 615972"/>
                <a:gd name="connsiteX1180" fmla="*/ 411037 w 603404"/>
                <a:gd name="connsiteY1180" fmla="*/ 323959 h 615972"/>
                <a:gd name="connsiteX1181" fmla="*/ 411345 w 603404"/>
                <a:gd name="connsiteY1181" fmla="*/ 323051 h 615972"/>
                <a:gd name="connsiteX1182" fmla="*/ 411653 w 603404"/>
                <a:gd name="connsiteY1182" fmla="*/ 322580 h 615972"/>
                <a:gd name="connsiteX1183" fmla="*/ 412188 w 603404"/>
                <a:gd name="connsiteY1183" fmla="*/ 322613 h 615972"/>
                <a:gd name="connsiteX1184" fmla="*/ 412724 w 603404"/>
                <a:gd name="connsiteY1184" fmla="*/ 323326 h 615972"/>
                <a:gd name="connsiteX1185" fmla="*/ 413064 w 603404"/>
                <a:gd name="connsiteY1185" fmla="*/ 323148 h 615972"/>
                <a:gd name="connsiteX1186" fmla="*/ 412983 w 603404"/>
                <a:gd name="connsiteY1186" fmla="*/ 321721 h 615972"/>
                <a:gd name="connsiteX1187" fmla="*/ 412804 w 603404"/>
                <a:gd name="connsiteY1187" fmla="*/ 320894 h 615972"/>
                <a:gd name="connsiteX1188" fmla="*/ 412869 w 603404"/>
                <a:gd name="connsiteY1188" fmla="*/ 319418 h 615972"/>
                <a:gd name="connsiteX1189" fmla="*/ 413437 w 603404"/>
                <a:gd name="connsiteY1189" fmla="*/ 318818 h 615972"/>
                <a:gd name="connsiteX1190" fmla="*/ 414004 w 603404"/>
                <a:gd name="connsiteY1190" fmla="*/ 317683 h 615972"/>
                <a:gd name="connsiteX1191" fmla="*/ 414053 w 603404"/>
                <a:gd name="connsiteY1191" fmla="*/ 316856 h 615972"/>
                <a:gd name="connsiteX1192" fmla="*/ 413907 w 603404"/>
                <a:gd name="connsiteY1192" fmla="*/ 316224 h 615972"/>
                <a:gd name="connsiteX1193" fmla="*/ 413145 w 603404"/>
                <a:gd name="connsiteY1193" fmla="*/ 315251 h 615972"/>
                <a:gd name="connsiteX1194" fmla="*/ 412350 w 603404"/>
                <a:gd name="connsiteY1194" fmla="*/ 314343 h 615972"/>
                <a:gd name="connsiteX1195" fmla="*/ 411604 w 603404"/>
                <a:gd name="connsiteY1195" fmla="*/ 313807 h 615972"/>
                <a:gd name="connsiteX1196" fmla="*/ 411037 w 603404"/>
                <a:gd name="connsiteY1196" fmla="*/ 313516 h 615972"/>
                <a:gd name="connsiteX1197" fmla="*/ 410664 w 603404"/>
                <a:gd name="connsiteY1197" fmla="*/ 314034 h 615972"/>
                <a:gd name="connsiteX1198" fmla="*/ 409577 w 603404"/>
                <a:gd name="connsiteY1198" fmla="*/ 313970 h 615972"/>
                <a:gd name="connsiteX1199" fmla="*/ 408670 w 603404"/>
                <a:gd name="connsiteY1199" fmla="*/ 312656 h 615972"/>
                <a:gd name="connsiteX1200" fmla="*/ 408069 w 603404"/>
                <a:gd name="connsiteY1200" fmla="*/ 312689 h 615972"/>
                <a:gd name="connsiteX1201" fmla="*/ 408102 w 603404"/>
                <a:gd name="connsiteY1201" fmla="*/ 313791 h 615972"/>
                <a:gd name="connsiteX1202" fmla="*/ 408637 w 603404"/>
                <a:gd name="connsiteY1202" fmla="*/ 314651 h 615972"/>
                <a:gd name="connsiteX1203" fmla="*/ 409610 w 603404"/>
                <a:gd name="connsiteY1203" fmla="*/ 315186 h 615972"/>
                <a:gd name="connsiteX1204" fmla="*/ 410858 w 603404"/>
                <a:gd name="connsiteY1204" fmla="*/ 315186 h 615972"/>
                <a:gd name="connsiteX1205" fmla="*/ 411621 w 603404"/>
                <a:gd name="connsiteY1205" fmla="*/ 315591 h 615972"/>
                <a:gd name="connsiteX1206" fmla="*/ 412140 w 603404"/>
                <a:gd name="connsiteY1206" fmla="*/ 316240 h 615972"/>
                <a:gd name="connsiteX1207" fmla="*/ 412366 w 603404"/>
                <a:gd name="connsiteY1207" fmla="*/ 316888 h 615972"/>
                <a:gd name="connsiteX1208" fmla="*/ 412026 w 603404"/>
                <a:gd name="connsiteY1208" fmla="*/ 317634 h 615972"/>
                <a:gd name="connsiteX1209" fmla="*/ 411621 w 603404"/>
                <a:gd name="connsiteY1209" fmla="*/ 318202 h 615972"/>
                <a:gd name="connsiteX1210" fmla="*/ 412140 w 603404"/>
                <a:gd name="connsiteY1210" fmla="*/ 318770 h 615972"/>
                <a:gd name="connsiteX1211" fmla="*/ 411848 w 603404"/>
                <a:gd name="connsiteY1211" fmla="*/ 320472 h 615972"/>
                <a:gd name="connsiteX1212" fmla="*/ 410940 w 603404"/>
                <a:gd name="connsiteY1212" fmla="*/ 320294 h 615972"/>
                <a:gd name="connsiteX1213" fmla="*/ 411685 w 603404"/>
                <a:gd name="connsiteY1213" fmla="*/ 319013 h 615972"/>
                <a:gd name="connsiteX1214" fmla="*/ 411231 w 603404"/>
                <a:gd name="connsiteY1214" fmla="*/ 318705 h 615972"/>
                <a:gd name="connsiteX1215" fmla="*/ 410550 w 603404"/>
                <a:gd name="connsiteY1215" fmla="*/ 319418 h 615972"/>
                <a:gd name="connsiteX1216" fmla="*/ 410015 w 603404"/>
                <a:gd name="connsiteY1216" fmla="*/ 320391 h 615972"/>
                <a:gd name="connsiteX1217" fmla="*/ 409707 w 603404"/>
                <a:gd name="connsiteY1217" fmla="*/ 321591 h 615972"/>
                <a:gd name="connsiteX1218" fmla="*/ 409075 w 603404"/>
                <a:gd name="connsiteY1218" fmla="*/ 322694 h 615972"/>
                <a:gd name="connsiteX1219" fmla="*/ 408102 w 603404"/>
                <a:gd name="connsiteY1219" fmla="*/ 323894 h 615972"/>
                <a:gd name="connsiteX1220" fmla="*/ 406821 w 603404"/>
                <a:gd name="connsiteY1220" fmla="*/ 324721 h 615972"/>
                <a:gd name="connsiteX1221" fmla="*/ 405913 w 603404"/>
                <a:gd name="connsiteY1221" fmla="*/ 325321 h 615972"/>
                <a:gd name="connsiteX1222" fmla="*/ 405264 w 603404"/>
                <a:gd name="connsiteY1222" fmla="*/ 325953 h 615972"/>
                <a:gd name="connsiteX1223" fmla="*/ 404129 w 603404"/>
                <a:gd name="connsiteY1223" fmla="*/ 326699 h 615972"/>
                <a:gd name="connsiteX1224" fmla="*/ 402118 w 603404"/>
                <a:gd name="connsiteY1224" fmla="*/ 327526 h 615972"/>
                <a:gd name="connsiteX1225" fmla="*/ 401064 w 603404"/>
                <a:gd name="connsiteY1225" fmla="*/ 327980 h 615972"/>
                <a:gd name="connsiteX1226" fmla="*/ 397075 w 603404"/>
                <a:gd name="connsiteY1226" fmla="*/ 329342 h 615972"/>
                <a:gd name="connsiteX1227" fmla="*/ 394270 w 603404"/>
                <a:gd name="connsiteY1227" fmla="*/ 330023 h 615972"/>
                <a:gd name="connsiteX1228" fmla="*/ 392065 w 603404"/>
                <a:gd name="connsiteY1228" fmla="*/ 330023 h 615972"/>
                <a:gd name="connsiteX1229" fmla="*/ 389259 w 603404"/>
                <a:gd name="connsiteY1229" fmla="*/ 332148 h 615972"/>
                <a:gd name="connsiteX1230" fmla="*/ 387362 w 603404"/>
                <a:gd name="connsiteY1230" fmla="*/ 333737 h 615972"/>
                <a:gd name="connsiteX1231" fmla="*/ 386000 w 603404"/>
                <a:gd name="connsiteY1231" fmla="*/ 335488 h 615972"/>
                <a:gd name="connsiteX1232" fmla="*/ 384865 w 603404"/>
                <a:gd name="connsiteY1232" fmla="*/ 337531 h 615972"/>
                <a:gd name="connsiteX1233" fmla="*/ 385173 w 603404"/>
                <a:gd name="connsiteY1233" fmla="*/ 340028 h 615972"/>
                <a:gd name="connsiteX1234" fmla="*/ 385708 w 603404"/>
                <a:gd name="connsiteY1234" fmla="*/ 341699 h 615972"/>
                <a:gd name="connsiteX1235" fmla="*/ 386762 w 603404"/>
                <a:gd name="connsiteY1235" fmla="*/ 343369 h 615972"/>
                <a:gd name="connsiteX1236" fmla="*/ 387751 w 603404"/>
                <a:gd name="connsiteY1236" fmla="*/ 344423 h 615972"/>
                <a:gd name="connsiteX1237" fmla="*/ 387897 w 603404"/>
                <a:gd name="connsiteY1237" fmla="*/ 346012 h 615972"/>
                <a:gd name="connsiteX1238" fmla="*/ 388578 w 603404"/>
                <a:gd name="connsiteY1238" fmla="*/ 347520 h 615972"/>
                <a:gd name="connsiteX1239" fmla="*/ 388724 w 603404"/>
                <a:gd name="connsiteY1239" fmla="*/ 348882 h 615972"/>
                <a:gd name="connsiteX1240" fmla="*/ 386000 w 603404"/>
                <a:gd name="connsiteY1240" fmla="*/ 350925 h 615972"/>
                <a:gd name="connsiteX1241" fmla="*/ 384330 w 603404"/>
                <a:gd name="connsiteY1241" fmla="*/ 352206 h 615972"/>
                <a:gd name="connsiteX1242" fmla="*/ 382967 w 603404"/>
                <a:gd name="connsiteY1242" fmla="*/ 353423 h 615972"/>
                <a:gd name="connsiteX1243" fmla="*/ 382821 w 603404"/>
                <a:gd name="connsiteY1243" fmla="*/ 354639 h 615972"/>
                <a:gd name="connsiteX1244" fmla="*/ 383422 w 603404"/>
                <a:gd name="connsiteY1244" fmla="*/ 355466 h 615972"/>
                <a:gd name="connsiteX1245" fmla="*/ 383730 w 603404"/>
                <a:gd name="connsiteY1245" fmla="*/ 356228 h 615972"/>
                <a:gd name="connsiteX1246" fmla="*/ 383583 w 603404"/>
                <a:gd name="connsiteY1246" fmla="*/ 357055 h 615972"/>
                <a:gd name="connsiteX1247" fmla="*/ 381686 w 603404"/>
                <a:gd name="connsiteY1247" fmla="*/ 358271 h 615972"/>
                <a:gd name="connsiteX1248" fmla="*/ 379254 w 603404"/>
                <a:gd name="connsiteY1248" fmla="*/ 359390 h 615972"/>
                <a:gd name="connsiteX1249" fmla="*/ 377584 w 603404"/>
                <a:gd name="connsiteY1249" fmla="*/ 359941 h 615972"/>
                <a:gd name="connsiteX1250" fmla="*/ 377584 w 603404"/>
                <a:gd name="connsiteY1250" fmla="*/ 360995 h 615972"/>
                <a:gd name="connsiteX1251" fmla="*/ 377357 w 603404"/>
                <a:gd name="connsiteY1251" fmla="*/ 362211 h 615972"/>
                <a:gd name="connsiteX1252" fmla="*/ 376530 w 603404"/>
                <a:gd name="connsiteY1252" fmla="*/ 363655 h 615972"/>
                <a:gd name="connsiteX1253" fmla="*/ 375086 w 603404"/>
                <a:gd name="connsiteY1253" fmla="*/ 363655 h 615972"/>
                <a:gd name="connsiteX1254" fmla="*/ 374552 w 603404"/>
                <a:gd name="connsiteY1254" fmla="*/ 362666 h 615972"/>
                <a:gd name="connsiteX1255" fmla="*/ 373562 w 603404"/>
                <a:gd name="connsiteY1255" fmla="*/ 362438 h 615972"/>
                <a:gd name="connsiteX1256" fmla="*/ 372346 w 603404"/>
                <a:gd name="connsiteY1256" fmla="*/ 362666 h 615972"/>
                <a:gd name="connsiteX1257" fmla="*/ 372881 w 603404"/>
                <a:gd name="connsiteY1257" fmla="*/ 363655 h 615972"/>
                <a:gd name="connsiteX1258" fmla="*/ 373935 w 603404"/>
                <a:gd name="connsiteY1258" fmla="*/ 363655 h 615972"/>
                <a:gd name="connsiteX1259" fmla="*/ 374843 w 603404"/>
                <a:gd name="connsiteY1259" fmla="*/ 364563 h 615972"/>
                <a:gd name="connsiteX1260" fmla="*/ 374535 w 603404"/>
                <a:gd name="connsiteY1260" fmla="*/ 364936 h 615972"/>
                <a:gd name="connsiteX1261" fmla="*/ 373173 w 603404"/>
                <a:gd name="connsiteY1261" fmla="*/ 364936 h 615972"/>
                <a:gd name="connsiteX1262" fmla="*/ 372038 w 603404"/>
                <a:gd name="connsiteY1262" fmla="*/ 366606 h 615972"/>
                <a:gd name="connsiteX1263" fmla="*/ 371357 w 603404"/>
                <a:gd name="connsiteY1263" fmla="*/ 367287 h 615972"/>
                <a:gd name="connsiteX1264" fmla="*/ 368860 w 603404"/>
                <a:gd name="connsiteY1264" fmla="*/ 367287 h 615972"/>
                <a:gd name="connsiteX1265" fmla="*/ 367498 w 603404"/>
                <a:gd name="connsiteY1265" fmla="*/ 367595 h 615972"/>
                <a:gd name="connsiteX1266" fmla="*/ 365908 w 603404"/>
                <a:gd name="connsiteY1266" fmla="*/ 368195 h 615972"/>
                <a:gd name="connsiteX1267" fmla="*/ 364692 w 603404"/>
                <a:gd name="connsiteY1267" fmla="*/ 368195 h 615972"/>
                <a:gd name="connsiteX1268" fmla="*/ 362487 w 603404"/>
                <a:gd name="connsiteY1268" fmla="*/ 368957 h 615972"/>
                <a:gd name="connsiteX1269" fmla="*/ 360671 w 603404"/>
                <a:gd name="connsiteY1269" fmla="*/ 368957 h 615972"/>
                <a:gd name="connsiteX1270" fmla="*/ 359681 w 603404"/>
                <a:gd name="connsiteY1270" fmla="*/ 369719 h 615972"/>
                <a:gd name="connsiteX1271" fmla="*/ 358692 w 603404"/>
                <a:gd name="connsiteY1271" fmla="*/ 370092 h 615972"/>
                <a:gd name="connsiteX1272" fmla="*/ 358320 w 603404"/>
                <a:gd name="connsiteY1272" fmla="*/ 370092 h 615972"/>
                <a:gd name="connsiteX1273" fmla="*/ 358320 w 603404"/>
                <a:gd name="connsiteY1273" fmla="*/ 368584 h 615972"/>
                <a:gd name="connsiteX1274" fmla="*/ 358692 w 603404"/>
                <a:gd name="connsiteY1274" fmla="*/ 366541 h 615972"/>
                <a:gd name="connsiteX1275" fmla="*/ 357865 w 603404"/>
                <a:gd name="connsiteY1275" fmla="*/ 366006 h 615972"/>
                <a:gd name="connsiteX1276" fmla="*/ 356422 w 603404"/>
                <a:gd name="connsiteY1276" fmla="*/ 366006 h 615972"/>
                <a:gd name="connsiteX1277" fmla="*/ 355368 w 603404"/>
                <a:gd name="connsiteY1277" fmla="*/ 366606 h 615972"/>
                <a:gd name="connsiteX1278" fmla="*/ 354768 w 603404"/>
                <a:gd name="connsiteY1278" fmla="*/ 367287 h 615972"/>
                <a:gd name="connsiteX1279" fmla="*/ 352871 w 603404"/>
                <a:gd name="connsiteY1279" fmla="*/ 368049 h 615972"/>
                <a:gd name="connsiteX1280" fmla="*/ 351882 w 603404"/>
                <a:gd name="connsiteY1280" fmla="*/ 369557 h 615972"/>
                <a:gd name="connsiteX1281" fmla="*/ 350893 w 603404"/>
                <a:gd name="connsiteY1281" fmla="*/ 370773 h 615972"/>
                <a:gd name="connsiteX1282" fmla="*/ 349904 w 603404"/>
                <a:gd name="connsiteY1282" fmla="*/ 372217 h 615972"/>
                <a:gd name="connsiteX1283" fmla="*/ 349904 w 603404"/>
                <a:gd name="connsiteY1283" fmla="*/ 373352 h 615972"/>
                <a:gd name="connsiteX1284" fmla="*/ 350131 w 603404"/>
                <a:gd name="connsiteY1284" fmla="*/ 374568 h 615972"/>
                <a:gd name="connsiteX1285" fmla="*/ 357185 w 603404"/>
                <a:gd name="connsiteY1285" fmla="*/ 369038 h 615972"/>
                <a:gd name="connsiteX1286" fmla="*/ 356811 w 603404"/>
                <a:gd name="connsiteY1286" fmla="*/ 369946 h 615972"/>
                <a:gd name="connsiteX1287" fmla="*/ 350747 w 603404"/>
                <a:gd name="connsiteY1287" fmla="*/ 375411 h 615972"/>
                <a:gd name="connsiteX1288" fmla="*/ 348250 w 603404"/>
                <a:gd name="connsiteY1288" fmla="*/ 377990 h 615972"/>
                <a:gd name="connsiteX1289" fmla="*/ 345752 w 603404"/>
                <a:gd name="connsiteY1289" fmla="*/ 380195 h 615972"/>
                <a:gd name="connsiteX1290" fmla="*/ 343855 w 603404"/>
                <a:gd name="connsiteY1290" fmla="*/ 381638 h 615972"/>
                <a:gd name="connsiteX1291" fmla="*/ 342266 w 603404"/>
                <a:gd name="connsiteY1291" fmla="*/ 381946 h 615972"/>
                <a:gd name="connsiteX1292" fmla="*/ 341812 w 603404"/>
                <a:gd name="connsiteY1292" fmla="*/ 382854 h 615972"/>
                <a:gd name="connsiteX1293" fmla="*/ 342574 w 603404"/>
                <a:gd name="connsiteY1293" fmla="*/ 383616 h 615972"/>
                <a:gd name="connsiteX1294" fmla="*/ 342574 w 603404"/>
                <a:gd name="connsiteY1294" fmla="*/ 384151 h 615972"/>
                <a:gd name="connsiteX1295" fmla="*/ 341131 w 603404"/>
                <a:gd name="connsiteY1295" fmla="*/ 386195 h 615972"/>
                <a:gd name="connsiteX1296" fmla="*/ 337498 w 603404"/>
                <a:gd name="connsiteY1296" fmla="*/ 390508 h 615972"/>
                <a:gd name="connsiteX1297" fmla="*/ 334839 w 603404"/>
                <a:gd name="connsiteY1297" fmla="*/ 393086 h 615972"/>
                <a:gd name="connsiteX1298" fmla="*/ 333558 w 603404"/>
                <a:gd name="connsiteY1298" fmla="*/ 395357 h 615972"/>
                <a:gd name="connsiteX1299" fmla="*/ 331353 w 603404"/>
                <a:gd name="connsiteY1299" fmla="*/ 398162 h 615972"/>
                <a:gd name="connsiteX1300" fmla="*/ 329991 w 603404"/>
                <a:gd name="connsiteY1300" fmla="*/ 399897 h 615972"/>
                <a:gd name="connsiteX1301" fmla="*/ 327639 w 603404"/>
                <a:gd name="connsiteY1301" fmla="*/ 401032 h 615972"/>
                <a:gd name="connsiteX1302" fmla="*/ 325515 w 603404"/>
                <a:gd name="connsiteY1302" fmla="*/ 402248 h 615972"/>
                <a:gd name="connsiteX1303" fmla="*/ 323164 w 603404"/>
                <a:gd name="connsiteY1303" fmla="*/ 403156 h 615972"/>
                <a:gd name="connsiteX1304" fmla="*/ 320893 w 603404"/>
                <a:gd name="connsiteY1304" fmla="*/ 404664 h 615972"/>
                <a:gd name="connsiteX1305" fmla="*/ 319158 w 603404"/>
                <a:gd name="connsiteY1305" fmla="*/ 405799 h 615972"/>
                <a:gd name="connsiteX1306" fmla="*/ 317488 w 603404"/>
                <a:gd name="connsiteY1306" fmla="*/ 407243 h 615972"/>
                <a:gd name="connsiteX1307" fmla="*/ 316272 w 603404"/>
                <a:gd name="connsiteY1307" fmla="*/ 408605 h 615972"/>
                <a:gd name="connsiteX1308" fmla="*/ 315283 w 603404"/>
                <a:gd name="connsiteY1308" fmla="*/ 409967 h 615972"/>
                <a:gd name="connsiteX1309" fmla="*/ 314748 w 603404"/>
                <a:gd name="connsiteY1309" fmla="*/ 411410 h 615972"/>
                <a:gd name="connsiteX1310" fmla="*/ 313305 w 603404"/>
                <a:gd name="connsiteY1310" fmla="*/ 413080 h 615972"/>
                <a:gd name="connsiteX1311" fmla="*/ 312023 w 603404"/>
                <a:gd name="connsiteY1311" fmla="*/ 414134 h 615972"/>
                <a:gd name="connsiteX1312" fmla="*/ 309364 w 603404"/>
                <a:gd name="connsiteY1312" fmla="*/ 416567 h 615972"/>
                <a:gd name="connsiteX1313" fmla="*/ 304289 w 603404"/>
                <a:gd name="connsiteY1313" fmla="*/ 419518 h 615972"/>
                <a:gd name="connsiteX1314" fmla="*/ 299051 w 603404"/>
                <a:gd name="connsiteY1314" fmla="*/ 422096 h 615972"/>
                <a:gd name="connsiteX1315" fmla="*/ 296100 w 603404"/>
                <a:gd name="connsiteY1315" fmla="*/ 423831 h 615972"/>
                <a:gd name="connsiteX1316" fmla="*/ 293213 w 603404"/>
                <a:gd name="connsiteY1316" fmla="*/ 425875 h 615972"/>
                <a:gd name="connsiteX1317" fmla="*/ 291770 w 603404"/>
                <a:gd name="connsiteY1317" fmla="*/ 427318 h 615972"/>
                <a:gd name="connsiteX1318" fmla="*/ 291316 w 603404"/>
                <a:gd name="connsiteY1318" fmla="*/ 428534 h 615972"/>
                <a:gd name="connsiteX1319" fmla="*/ 291008 w 603404"/>
                <a:gd name="connsiteY1319" fmla="*/ 432020 h 615972"/>
                <a:gd name="connsiteX1320" fmla="*/ 291543 w 603404"/>
                <a:gd name="connsiteY1320" fmla="*/ 433918 h 615972"/>
                <a:gd name="connsiteX1321" fmla="*/ 292078 w 603404"/>
                <a:gd name="connsiteY1321" fmla="*/ 435053 h 615972"/>
                <a:gd name="connsiteX1322" fmla="*/ 291624 w 603404"/>
                <a:gd name="connsiteY1322" fmla="*/ 436723 h 615972"/>
                <a:gd name="connsiteX1323" fmla="*/ 290862 w 603404"/>
                <a:gd name="connsiteY1323" fmla="*/ 438312 h 615972"/>
                <a:gd name="connsiteX1324" fmla="*/ 289727 w 603404"/>
                <a:gd name="connsiteY1324" fmla="*/ 439139 h 615972"/>
                <a:gd name="connsiteX1325" fmla="*/ 288057 w 603404"/>
                <a:gd name="connsiteY1325" fmla="*/ 439901 h 615972"/>
                <a:gd name="connsiteX1326" fmla="*/ 285559 w 603404"/>
                <a:gd name="connsiteY1326" fmla="*/ 442107 h 615972"/>
                <a:gd name="connsiteX1327" fmla="*/ 282673 w 603404"/>
                <a:gd name="connsiteY1327" fmla="*/ 442561 h 615972"/>
                <a:gd name="connsiteX1328" fmla="*/ 280695 w 603404"/>
                <a:gd name="connsiteY1328" fmla="*/ 442869 h 615972"/>
                <a:gd name="connsiteX1329" fmla="*/ 273268 w 603404"/>
                <a:gd name="connsiteY1329" fmla="*/ 442869 h 615972"/>
                <a:gd name="connsiteX1330" fmla="*/ 271825 w 603404"/>
                <a:gd name="connsiteY1330" fmla="*/ 443777 h 615972"/>
                <a:gd name="connsiteX1331" fmla="*/ 270154 w 603404"/>
                <a:gd name="connsiteY1331" fmla="*/ 444766 h 615972"/>
                <a:gd name="connsiteX1332" fmla="*/ 269165 w 603404"/>
                <a:gd name="connsiteY1332" fmla="*/ 445528 h 615972"/>
                <a:gd name="connsiteX1333" fmla="*/ 267803 w 603404"/>
                <a:gd name="connsiteY1333" fmla="*/ 446744 h 615972"/>
                <a:gd name="connsiteX1334" fmla="*/ 267041 w 603404"/>
                <a:gd name="connsiteY1334" fmla="*/ 448025 h 615972"/>
                <a:gd name="connsiteX1335" fmla="*/ 266960 w 603404"/>
                <a:gd name="connsiteY1335" fmla="*/ 449079 h 615972"/>
                <a:gd name="connsiteX1336" fmla="*/ 266506 w 603404"/>
                <a:gd name="connsiteY1336" fmla="*/ 450296 h 615972"/>
                <a:gd name="connsiteX1337" fmla="*/ 265144 w 603404"/>
                <a:gd name="connsiteY1337" fmla="*/ 451966 h 615972"/>
                <a:gd name="connsiteX1338" fmla="*/ 263636 w 603404"/>
                <a:gd name="connsiteY1338" fmla="*/ 453555 h 615972"/>
                <a:gd name="connsiteX1339" fmla="*/ 262192 w 603404"/>
                <a:gd name="connsiteY1339" fmla="*/ 454998 h 615972"/>
                <a:gd name="connsiteX1340" fmla="*/ 260685 w 603404"/>
                <a:gd name="connsiteY1340" fmla="*/ 455598 h 615972"/>
                <a:gd name="connsiteX1341" fmla="*/ 259468 w 603404"/>
                <a:gd name="connsiteY1341" fmla="*/ 454917 h 615972"/>
                <a:gd name="connsiteX1342" fmla="*/ 259776 w 603404"/>
                <a:gd name="connsiteY1342" fmla="*/ 453328 h 615972"/>
                <a:gd name="connsiteX1343" fmla="*/ 260457 w 603404"/>
                <a:gd name="connsiteY1343" fmla="*/ 452501 h 615972"/>
                <a:gd name="connsiteX1344" fmla="*/ 260149 w 603404"/>
                <a:gd name="connsiteY1344" fmla="*/ 451739 h 615972"/>
                <a:gd name="connsiteX1345" fmla="*/ 259241 w 603404"/>
                <a:gd name="connsiteY1345" fmla="*/ 451139 h 615972"/>
                <a:gd name="connsiteX1346" fmla="*/ 257733 w 603404"/>
                <a:gd name="connsiteY1346" fmla="*/ 451366 h 615972"/>
                <a:gd name="connsiteX1347" fmla="*/ 257360 w 603404"/>
                <a:gd name="connsiteY1347" fmla="*/ 451820 h 615972"/>
                <a:gd name="connsiteX1348" fmla="*/ 258803 w 603404"/>
                <a:gd name="connsiteY1348" fmla="*/ 452047 h 615972"/>
                <a:gd name="connsiteX1349" fmla="*/ 257587 w 603404"/>
                <a:gd name="connsiteY1349" fmla="*/ 452647 h 615972"/>
                <a:gd name="connsiteX1350" fmla="*/ 256306 w 603404"/>
                <a:gd name="connsiteY1350" fmla="*/ 452339 h 615972"/>
                <a:gd name="connsiteX1351" fmla="*/ 255090 w 603404"/>
                <a:gd name="connsiteY1351" fmla="*/ 452258 h 615972"/>
                <a:gd name="connsiteX1352" fmla="*/ 252885 w 603404"/>
                <a:gd name="connsiteY1352" fmla="*/ 453247 h 615972"/>
                <a:gd name="connsiteX1353" fmla="*/ 251441 w 603404"/>
                <a:gd name="connsiteY1353" fmla="*/ 454155 h 615972"/>
                <a:gd name="connsiteX1354" fmla="*/ 250452 w 603404"/>
                <a:gd name="connsiteY1354" fmla="*/ 454982 h 615972"/>
                <a:gd name="connsiteX1355" fmla="*/ 249317 w 603404"/>
                <a:gd name="connsiteY1355" fmla="*/ 456117 h 615972"/>
                <a:gd name="connsiteX1356" fmla="*/ 248328 w 603404"/>
                <a:gd name="connsiteY1356" fmla="*/ 457333 h 615972"/>
                <a:gd name="connsiteX1357" fmla="*/ 247728 w 603404"/>
                <a:gd name="connsiteY1357" fmla="*/ 458776 h 615972"/>
                <a:gd name="connsiteX1358" fmla="*/ 247047 w 603404"/>
                <a:gd name="connsiteY1358" fmla="*/ 460057 h 615972"/>
                <a:gd name="connsiteX1359" fmla="*/ 246139 w 603404"/>
                <a:gd name="connsiteY1359" fmla="*/ 463544 h 615972"/>
                <a:gd name="connsiteX1360" fmla="*/ 244858 w 603404"/>
                <a:gd name="connsiteY1360" fmla="*/ 465214 h 615972"/>
                <a:gd name="connsiteX1361" fmla="*/ 244177 w 603404"/>
                <a:gd name="connsiteY1361" fmla="*/ 468019 h 615972"/>
                <a:gd name="connsiteX1362" fmla="*/ 244177 w 603404"/>
                <a:gd name="connsiteY1362" fmla="*/ 469690 h 615972"/>
                <a:gd name="connsiteX1363" fmla="*/ 244404 w 603404"/>
                <a:gd name="connsiteY1363" fmla="*/ 471895 h 615972"/>
                <a:gd name="connsiteX1364" fmla="*/ 244858 w 603404"/>
                <a:gd name="connsiteY1364" fmla="*/ 472884 h 615972"/>
                <a:gd name="connsiteX1365" fmla="*/ 244858 w 603404"/>
                <a:gd name="connsiteY1365" fmla="*/ 474862 h 615972"/>
                <a:gd name="connsiteX1366" fmla="*/ 245458 w 603404"/>
                <a:gd name="connsiteY1366" fmla="*/ 476760 h 615972"/>
                <a:gd name="connsiteX1367" fmla="*/ 246220 w 603404"/>
                <a:gd name="connsiteY1367" fmla="*/ 478203 h 615972"/>
                <a:gd name="connsiteX1368" fmla="*/ 246593 w 603404"/>
                <a:gd name="connsiteY1368" fmla="*/ 479484 h 615972"/>
                <a:gd name="connsiteX1369" fmla="*/ 246366 w 603404"/>
                <a:gd name="connsiteY1369" fmla="*/ 480992 h 615972"/>
                <a:gd name="connsiteX1370" fmla="*/ 245150 w 603404"/>
                <a:gd name="connsiteY1370" fmla="*/ 482581 h 615972"/>
                <a:gd name="connsiteX1371" fmla="*/ 244323 w 603404"/>
                <a:gd name="connsiteY1371" fmla="*/ 484397 h 615972"/>
                <a:gd name="connsiteX1372" fmla="*/ 244242 w 603404"/>
                <a:gd name="connsiteY1372" fmla="*/ 486603 h 615972"/>
                <a:gd name="connsiteX1373" fmla="*/ 245296 w 603404"/>
                <a:gd name="connsiteY1373" fmla="*/ 487965 h 615972"/>
                <a:gd name="connsiteX1374" fmla="*/ 245523 w 603404"/>
                <a:gd name="connsiteY1374" fmla="*/ 489635 h 615972"/>
                <a:gd name="connsiteX1375" fmla="*/ 246123 w 603404"/>
                <a:gd name="connsiteY1375" fmla="*/ 491451 h 615972"/>
                <a:gd name="connsiteX1376" fmla="*/ 246949 w 603404"/>
                <a:gd name="connsiteY1376" fmla="*/ 492813 h 615972"/>
                <a:gd name="connsiteX1377" fmla="*/ 248166 w 603404"/>
                <a:gd name="connsiteY1377" fmla="*/ 494565 h 615972"/>
                <a:gd name="connsiteX1378" fmla="*/ 248539 w 603404"/>
                <a:gd name="connsiteY1378" fmla="*/ 497970 h 615972"/>
                <a:gd name="connsiteX1379" fmla="*/ 248847 w 603404"/>
                <a:gd name="connsiteY1379" fmla="*/ 500921 h 615972"/>
                <a:gd name="connsiteX1380" fmla="*/ 249074 w 603404"/>
                <a:gd name="connsiteY1380" fmla="*/ 502202 h 615972"/>
                <a:gd name="connsiteX1381" fmla="*/ 249674 w 603404"/>
                <a:gd name="connsiteY1381" fmla="*/ 504326 h 615972"/>
                <a:gd name="connsiteX1382" fmla="*/ 250128 w 603404"/>
                <a:gd name="connsiteY1382" fmla="*/ 505543 h 615972"/>
                <a:gd name="connsiteX1383" fmla="*/ 250209 w 603404"/>
                <a:gd name="connsiteY1383" fmla="*/ 507213 h 615972"/>
                <a:gd name="connsiteX1384" fmla="*/ 249609 w 603404"/>
                <a:gd name="connsiteY1384" fmla="*/ 509564 h 615972"/>
                <a:gd name="connsiteX1385" fmla="*/ 249009 w 603404"/>
                <a:gd name="connsiteY1385" fmla="*/ 510926 h 615972"/>
                <a:gd name="connsiteX1386" fmla="*/ 249155 w 603404"/>
                <a:gd name="connsiteY1386" fmla="*/ 512515 h 615972"/>
                <a:gd name="connsiteX1387" fmla="*/ 248847 w 603404"/>
                <a:gd name="connsiteY1387" fmla="*/ 514721 h 615972"/>
                <a:gd name="connsiteX1388" fmla="*/ 248701 w 603404"/>
                <a:gd name="connsiteY1388" fmla="*/ 516926 h 615972"/>
                <a:gd name="connsiteX1389" fmla="*/ 247485 w 603404"/>
                <a:gd name="connsiteY1389" fmla="*/ 518969 h 615972"/>
                <a:gd name="connsiteX1390" fmla="*/ 246577 w 603404"/>
                <a:gd name="connsiteY1390" fmla="*/ 520720 h 615972"/>
                <a:gd name="connsiteX1391" fmla="*/ 246204 w 603404"/>
                <a:gd name="connsiteY1391" fmla="*/ 521937 h 615972"/>
                <a:gd name="connsiteX1392" fmla="*/ 245896 w 603404"/>
                <a:gd name="connsiteY1392" fmla="*/ 524061 h 615972"/>
                <a:gd name="connsiteX1393" fmla="*/ 246496 w 603404"/>
                <a:gd name="connsiteY1393" fmla="*/ 524888 h 615972"/>
                <a:gd name="connsiteX1394" fmla="*/ 245896 w 603404"/>
                <a:gd name="connsiteY1394" fmla="*/ 526558 h 615972"/>
                <a:gd name="connsiteX1395" fmla="*/ 244842 w 603404"/>
                <a:gd name="connsiteY1395" fmla="*/ 528147 h 615972"/>
                <a:gd name="connsiteX1396" fmla="*/ 242799 w 603404"/>
                <a:gd name="connsiteY1396" fmla="*/ 531034 h 615972"/>
                <a:gd name="connsiteX1397" fmla="*/ 241355 w 603404"/>
                <a:gd name="connsiteY1397" fmla="*/ 533158 h 615972"/>
                <a:gd name="connsiteX1398" fmla="*/ 240366 w 603404"/>
                <a:gd name="connsiteY1398" fmla="*/ 534828 h 615972"/>
                <a:gd name="connsiteX1399" fmla="*/ 240820 w 603404"/>
                <a:gd name="connsiteY1399" fmla="*/ 537326 h 615972"/>
                <a:gd name="connsiteX1400" fmla="*/ 240447 w 603404"/>
                <a:gd name="connsiteY1400" fmla="*/ 538542 h 615972"/>
                <a:gd name="connsiteX1401" fmla="*/ 239766 w 603404"/>
                <a:gd name="connsiteY1401" fmla="*/ 540212 h 615972"/>
                <a:gd name="connsiteX1402" fmla="*/ 239085 w 603404"/>
                <a:gd name="connsiteY1402" fmla="*/ 542190 h 615972"/>
                <a:gd name="connsiteX1403" fmla="*/ 238631 w 603404"/>
                <a:gd name="connsiteY1403" fmla="*/ 543779 h 615972"/>
                <a:gd name="connsiteX1404" fmla="*/ 238631 w 603404"/>
                <a:gd name="connsiteY1404" fmla="*/ 544233 h 615972"/>
                <a:gd name="connsiteX1405" fmla="*/ 238712 w 603404"/>
                <a:gd name="connsiteY1405" fmla="*/ 545450 h 615972"/>
                <a:gd name="connsiteX1406" fmla="*/ 239474 w 603404"/>
                <a:gd name="connsiteY1406" fmla="*/ 546585 h 615972"/>
                <a:gd name="connsiteX1407" fmla="*/ 240074 w 603404"/>
                <a:gd name="connsiteY1407" fmla="*/ 548563 h 615972"/>
                <a:gd name="connsiteX1408" fmla="*/ 240155 w 603404"/>
                <a:gd name="connsiteY1408" fmla="*/ 552049 h 615972"/>
                <a:gd name="connsiteX1409" fmla="*/ 240009 w 603404"/>
                <a:gd name="connsiteY1409" fmla="*/ 553557 h 615972"/>
                <a:gd name="connsiteX1410" fmla="*/ 239409 w 603404"/>
                <a:gd name="connsiteY1410" fmla="*/ 554239 h 615972"/>
                <a:gd name="connsiteX1411" fmla="*/ 239182 w 603404"/>
                <a:gd name="connsiteY1411" fmla="*/ 556963 h 615972"/>
                <a:gd name="connsiteX1412" fmla="*/ 239782 w 603404"/>
                <a:gd name="connsiteY1412" fmla="*/ 558633 h 615972"/>
                <a:gd name="connsiteX1413" fmla="*/ 240155 w 603404"/>
                <a:gd name="connsiteY1413" fmla="*/ 561746 h 615972"/>
                <a:gd name="connsiteX1414" fmla="*/ 240463 w 603404"/>
                <a:gd name="connsiteY1414" fmla="*/ 564325 h 615972"/>
                <a:gd name="connsiteX1415" fmla="*/ 240463 w 603404"/>
                <a:gd name="connsiteY1415" fmla="*/ 569708 h 615972"/>
                <a:gd name="connsiteX1416" fmla="*/ 240236 w 603404"/>
                <a:gd name="connsiteY1416" fmla="*/ 570763 h 615972"/>
                <a:gd name="connsiteX1417" fmla="*/ 239020 w 603404"/>
                <a:gd name="connsiteY1417" fmla="*/ 571898 h 615972"/>
                <a:gd name="connsiteX1418" fmla="*/ 235307 w 603404"/>
                <a:gd name="connsiteY1418" fmla="*/ 571898 h 615972"/>
                <a:gd name="connsiteX1419" fmla="*/ 234090 w 603404"/>
                <a:gd name="connsiteY1419" fmla="*/ 572433 h 615972"/>
                <a:gd name="connsiteX1420" fmla="*/ 231366 w 603404"/>
                <a:gd name="connsiteY1420" fmla="*/ 571671 h 615972"/>
                <a:gd name="connsiteX1421" fmla="*/ 229615 w 603404"/>
                <a:gd name="connsiteY1421" fmla="*/ 572433 h 615972"/>
                <a:gd name="connsiteX1422" fmla="*/ 228107 w 603404"/>
                <a:gd name="connsiteY1422" fmla="*/ 572968 h 615972"/>
                <a:gd name="connsiteX1423" fmla="*/ 227280 w 603404"/>
                <a:gd name="connsiteY1423" fmla="*/ 574249 h 615972"/>
                <a:gd name="connsiteX1424" fmla="*/ 227199 w 603404"/>
                <a:gd name="connsiteY1424" fmla="*/ 577508 h 615972"/>
                <a:gd name="connsiteX1425" fmla="*/ 226129 w 603404"/>
                <a:gd name="connsiteY1425" fmla="*/ 578497 h 615972"/>
                <a:gd name="connsiteX1426" fmla="*/ 224701 w 603404"/>
                <a:gd name="connsiteY1426" fmla="*/ 580087 h 615972"/>
                <a:gd name="connsiteX1427" fmla="*/ 223194 w 603404"/>
                <a:gd name="connsiteY1427" fmla="*/ 582211 h 615972"/>
                <a:gd name="connsiteX1428" fmla="*/ 222594 w 603404"/>
                <a:gd name="connsiteY1428" fmla="*/ 583654 h 615972"/>
                <a:gd name="connsiteX1429" fmla="*/ 221994 w 603404"/>
                <a:gd name="connsiteY1429" fmla="*/ 584935 h 615972"/>
                <a:gd name="connsiteX1430" fmla="*/ 221313 w 603404"/>
                <a:gd name="connsiteY1430" fmla="*/ 586216 h 615972"/>
                <a:gd name="connsiteX1431" fmla="*/ 221458 w 603404"/>
                <a:gd name="connsiteY1431" fmla="*/ 588259 h 615972"/>
                <a:gd name="connsiteX1432" fmla="*/ 221912 w 603404"/>
                <a:gd name="connsiteY1432" fmla="*/ 589248 h 615972"/>
                <a:gd name="connsiteX1433" fmla="*/ 223275 w 603404"/>
                <a:gd name="connsiteY1433" fmla="*/ 590011 h 615972"/>
                <a:gd name="connsiteX1434" fmla="*/ 224037 w 603404"/>
                <a:gd name="connsiteY1434" fmla="*/ 590011 h 615972"/>
                <a:gd name="connsiteX1435" fmla="*/ 224491 w 603404"/>
                <a:gd name="connsiteY1435" fmla="*/ 590465 h 615972"/>
                <a:gd name="connsiteX1436" fmla="*/ 226145 w 603404"/>
                <a:gd name="connsiteY1436" fmla="*/ 590465 h 615972"/>
                <a:gd name="connsiteX1437" fmla="*/ 226534 w 603404"/>
                <a:gd name="connsiteY1437" fmla="*/ 591000 h 615972"/>
                <a:gd name="connsiteX1438" fmla="*/ 225091 w 603404"/>
                <a:gd name="connsiteY1438" fmla="*/ 591373 h 615972"/>
                <a:gd name="connsiteX1439" fmla="*/ 222739 w 603404"/>
                <a:gd name="connsiteY1439" fmla="*/ 591373 h 615972"/>
                <a:gd name="connsiteX1440" fmla="*/ 220696 w 603404"/>
                <a:gd name="connsiteY1440" fmla="*/ 591373 h 615972"/>
                <a:gd name="connsiteX1441" fmla="*/ 219107 w 603404"/>
                <a:gd name="connsiteY1441" fmla="*/ 591405 h 615972"/>
                <a:gd name="connsiteX1442" fmla="*/ 217437 w 603404"/>
                <a:gd name="connsiteY1442" fmla="*/ 592427 h 615972"/>
                <a:gd name="connsiteX1443" fmla="*/ 216302 w 603404"/>
                <a:gd name="connsiteY1443" fmla="*/ 592427 h 615972"/>
                <a:gd name="connsiteX1444" fmla="*/ 215167 w 603404"/>
                <a:gd name="connsiteY1444" fmla="*/ 594243 h 615972"/>
                <a:gd name="connsiteX1445" fmla="*/ 213189 w 603404"/>
                <a:gd name="connsiteY1445" fmla="*/ 594243 h 615972"/>
                <a:gd name="connsiteX1446" fmla="*/ 211453 w 603404"/>
                <a:gd name="connsiteY1446" fmla="*/ 594843 h 615972"/>
                <a:gd name="connsiteX1447" fmla="*/ 209183 w 603404"/>
                <a:gd name="connsiteY1447" fmla="*/ 596059 h 615972"/>
                <a:gd name="connsiteX1448" fmla="*/ 207205 w 603404"/>
                <a:gd name="connsiteY1448" fmla="*/ 598037 h 615972"/>
                <a:gd name="connsiteX1449" fmla="*/ 205924 w 603404"/>
                <a:gd name="connsiteY1449" fmla="*/ 599708 h 615972"/>
                <a:gd name="connsiteX1450" fmla="*/ 205778 w 603404"/>
                <a:gd name="connsiteY1450" fmla="*/ 601605 h 615972"/>
                <a:gd name="connsiteX1451" fmla="*/ 205697 w 603404"/>
                <a:gd name="connsiteY1451" fmla="*/ 603502 h 615972"/>
                <a:gd name="connsiteX1452" fmla="*/ 205924 w 603404"/>
                <a:gd name="connsiteY1452" fmla="*/ 605545 h 615972"/>
                <a:gd name="connsiteX1453" fmla="*/ 205924 w 603404"/>
                <a:gd name="connsiteY1453" fmla="*/ 607053 h 615972"/>
                <a:gd name="connsiteX1454" fmla="*/ 204788 w 603404"/>
                <a:gd name="connsiteY1454" fmla="*/ 608788 h 615972"/>
                <a:gd name="connsiteX1455" fmla="*/ 202810 w 603404"/>
                <a:gd name="connsiteY1455" fmla="*/ 610150 h 615972"/>
                <a:gd name="connsiteX1456" fmla="*/ 201594 w 603404"/>
                <a:gd name="connsiteY1456" fmla="*/ 611205 h 615972"/>
                <a:gd name="connsiteX1457" fmla="*/ 200086 w 603404"/>
                <a:gd name="connsiteY1457" fmla="*/ 612259 h 615972"/>
                <a:gd name="connsiteX1458" fmla="*/ 198724 w 603404"/>
                <a:gd name="connsiteY1458" fmla="*/ 613540 h 615972"/>
                <a:gd name="connsiteX1459" fmla="*/ 196908 w 603404"/>
                <a:gd name="connsiteY1459" fmla="*/ 614983 h 615972"/>
                <a:gd name="connsiteX1460" fmla="*/ 194865 w 603404"/>
                <a:gd name="connsiteY1460" fmla="*/ 615745 h 615972"/>
                <a:gd name="connsiteX1461" fmla="*/ 191524 w 603404"/>
                <a:gd name="connsiteY1461" fmla="*/ 615972 h 615972"/>
                <a:gd name="connsiteX1462" fmla="*/ 188411 w 603404"/>
                <a:gd name="connsiteY1462" fmla="*/ 614691 h 615972"/>
                <a:gd name="connsiteX1463" fmla="*/ 186676 w 603404"/>
                <a:gd name="connsiteY1463" fmla="*/ 614091 h 615972"/>
                <a:gd name="connsiteX1464" fmla="*/ 185168 w 603404"/>
                <a:gd name="connsiteY1464" fmla="*/ 613037 h 615972"/>
                <a:gd name="connsiteX1465" fmla="*/ 182281 w 603404"/>
                <a:gd name="connsiteY1465" fmla="*/ 611059 h 615972"/>
                <a:gd name="connsiteX1466" fmla="*/ 180773 w 603404"/>
                <a:gd name="connsiteY1466" fmla="*/ 609550 h 615972"/>
                <a:gd name="connsiteX1467" fmla="*/ 179719 w 603404"/>
                <a:gd name="connsiteY1467" fmla="*/ 607815 h 615972"/>
                <a:gd name="connsiteX1468" fmla="*/ 177676 w 603404"/>
                <a:gd name="connsiteY1468" fmla="*/ 604637 h 615972"/>
                <a:gd name="connsiteX1469" fmla="*/ 175325 w 603404"/>
                <a:gd name="connsiteY1469" fmla="*/ 602286 h 615972"/>
                <a:gd name="connsiteX1470" fmla="*/ 173573 w 603404"/>
                <a:gd name="connsiteY1470" fmla="*/ 600470 h 615972"/>
                <a:gd name="connsiteX1471" fmla="*/ 173265 w 603404"/>
                <a:gd name="connsiteY1471" fmla="*/ 598799 h 615972"/>
                <a:gd name="connsiteX1472" fmla="*/ 172211 w 603404"/>
                <a:gd name="connsiteY1472" fmla="*/ 596821 h 615972"/>
                <a:gd name="connsiteX1473" fmla="*/ 170768 w 603404"/>
                <a:gd name="connsiteY1473" fmla="*/ 594924 h 615972"/>
                <a:gd name="connsiteX1474" fmla="*/ 170541 w 603404"/>
                <a:gd name="connsiteY1474" fmla="*/ 593108 h 615972"/>
                <a:gd name="connsiteX1475" fmla="*/ 169098 w 603404"/>
                <a:gd name="connsiteY1475" fmla="*/ 590529 h 615972"/>
                <a:gd name="connsiteX1476" fmla="*/ 167363 w 603404"/>
                <a:gd name="connsiteY1476" fmla="*/ 588405 h 615972"/>
                <a:gd name="connsiteX1477" fmla="*/ 167444 w 603404"/>
                <a:gd name="connsiteY1477" fmla="*/ 585746 h 615972"/>
                <a:gd name="connsiteX1478" fmla="*/ 167590 w 603404"/>
                <a:gd name="connsiteY1478" fmla="*/ 583622 h 615972"/>
                <a:gd name="connsiteX1479" fmla="*/ 167590 w 603404"/>
                <a:gd name="connsiteY1479" fmla="*/ 580962 h 615972"/>
                <a:gd name="connsiteX1480" fmla="*/ 166828 w 603404"/>
                <a:gd name="connsiteY1480" fmla="*/ 579454 h 615972"/>
                <a:gd name="connsiteX1481" fmla="*/ 167655 w 603404"/>
                <a:gd name="connsiteY1481" fmla="*/ 579762 h 615972"/>
                <a:gd name="connsiteX1482" fmla="*/ 168790 w 603404"/>
                <a:gd name="connsiteY1482" fmla="*/ 581497 h 615972"/>
                <a:gd name="connsiteX1483" fmla="*/ 169325 w 603404"/>
                <a:gd name="connsiteY1483" fmla="*/ 582778 h 615972"/>
                <a:gd name="connsiteX1484" fmla="*/ 169179 w 603404"/>
                <a:gd name="connsiteY1484" fmla="*/ 584286 h 615972"/>
                <a:gd name="connsiteX1485" fmla="*/ 168952 w 603404"/>
                <a:gd name="connsiteY1485" fmla="*/ 585503 h 615972"/>
                <a:gd name="connsiteX1486" fmla="*/ 170006 w 603404"/>
                <a:gd name="connsiteY1486" fmla="*/ 587173 h 615972"/>
                <a:gd name="connsiteX1487" fmla="*/ 170606 w 603404"/>
                <a:gd name="connsiteY1487" fmla="*/ 587254 h 615972"/>
                <a:gd name="connsiteX1488" fmla="*/ 171060 w 603404"/>
                <a:gd name="connsiteY1488" fmla="*/ 585519 h 615972"/>
                <a:gd name="connsiteX1489" fmla="*/ 170460 w 603404"/>
                <a:gd name="connsiteY1489" fmla="*/ 584611 h 615972"/>
                <a:gd name="connsiteX1490" fmla="*/ 170233 w 603404"/>
                <a:gd name="connsiteY1490" fmla="*/ 583557 h 615972"/>
                <a:gd name="connsiteX1491" fmla="*/ 170006 w 603404"/>
                <a:gd name="connsiteY1491" fmla="*/ 582503 h 615972"/>
                <a:gd name="connsiteX1492" fmla="*/ 169325 w 603404"/>
                <a:gd name="connsiteY1492" fmla="*/ 580914 h 615972"/>
                <a:gd name="connsiteX1493" fmla="*/ 168417 w 603404"/>
                <a:gd name="connsiteY1493" fmla="*/ 579551 h 615972"/>
                <a:gd name="connsiteX1494" fmla="*/ 168335 w 603404"/>
                <a:gd name="connsiteY1494" fmla="*/ 577962 h 615972"/>
                <a:gd name="connsiteX1495" fmla="*/ 167508 w 603404"/>
                <a:gd name="connsiteY1495" fmla="*/ 576908 h 615972"/>
                <a:gd name="connsiteX1496" fmla="*/ 167282 w 603404"/>
                <a:gd name="connsiteY1496" fmla="*/ 575919 h 615972"/>
                <a:gd name="connsiteX1497" fmla="*/ 167055 w 603404"/>
                <a:gd name="connsiteY1497" fmla="*/ 575465 h 615972"/>
                <a:gd name="connsiteX1498" fmla="*/ 166828 w 603404"/>
                <a:gd name="connsiteY1498" fmla="*/ 574703 h 615972"/>
                <a:gd name="connsiteX1499" fmla="*/ 166228 w 603404"/>
                <a:gd name="connsiteY1499" fmla="*/ 574849 h 615972"/>
                <a:gd name="connsiteX1500" fmla="*/ 166147 w 603404"/>
                <a:gd name="connsiteY1500" fmla="*/ 576211 h 615972"/>
                <a:gd name="connsiteX1501" fmla="*/ 165465 w 603404"/>
                <a:gd name="connsiteY1501" fmla="*/ 575676 h 615972"/>
                <a:gd name="connsiteX1502" fmla="*/ 165465 w 603404"/>
                <a:gd name="connsiteY1502" fmla="*/ 573925 h 615972"/>
                <a:gd name="connsiteX1503" fmla="*/ 164557 w 603404"/>
                <a:gd name="connsiteY1503" fmla="*/ 571265 h 615972"/>
                <a:gd name="connsiteX1504" fmla="*/ 162887 w 603404"/>
                <a:gd name="connsiteY1504" fmla="*/ 567406 h 615972"/>
                <a:gd name="connsiteX1505" fmla="*/ 160844 w 603404"/>
                <a:gd name="connsiteY1505" fmla="*/ 563238 h 615972"/>
                <a:gd name="connsiteX1506" fmla="*/ 160082 w 603404"/>
                <a:gd name="connsiteY1506" fmla="*/ 560060 h 615972"/>
                <a:gd name="connsiteX1507" fmla="*/ 159255 w 603404"/>
                <a:gd name="connsiteY1507" fmla="*/ 557790 h 615972"/>
                <a:gd name="connsiteX1508" fmla="*/ 157666 w 603404"/>
                <a:gd name="connsiteY1508" fmla="*/ 554222 h 615972"/>
                <a:gd name="connsiteX1509" fmla="*/ 156984 w 603404"/>
                <a:gd name="connsiteY1509" fmla="*/ 552325 h 615972"/>
                <a:gd name="connsiteX1510" fmla="*/ 156612 w 603404"/>
                <a:gd name="connsiteY1510" fmla="*/ 551109 h 615972"/>
                <a:gd name="connsiteX1511" fmla="*/ 155395 w 603404"/>
                <a:gd name="connsiteY1511" fmla="*/ 549601 h 615972"/>
                <a:gd name="connsiteX1512" fmla="*/ 155395 w 603404"/>
                <a:gd name="connsiteY1512" fmla="*/ 547785 h 615972"/>
                <a:gd name="connsiteX1513" fmla="*/ 153579 w 603404"/>
                <a:gd name="connsiteY1513" fmla="*/ 544979 h 615972"/>
                <a:gd name="connsiteX1514" fmla="*/ 152817 w 603404"/>
                <a:gd name="connsiteY1514" fmla="*/ 542482 h 615972"/>
                <a:gd name="connsiteX1515" fmla="*/ 151001 w 603404"/>
                <a:gd name="connsiteY1515" fmla="*/ 540504 h 615972"/>
                <a:gd name="connsiteX1516" fmla="*/ 148877 w 603404"/>
                <a:gd name="connsiteY1516" fmla="*/ 538234 h 615972"/>
                <a:gd name="connsiteX1517" fmla="*/ 146444 w 603404"/>
                <a:gd name="connsiteY1517" fmla="*/ 536645 h 615972"/>
                <a:gd name="connsiteX1518" fmla="*/ 145082 w 603404"/>
                <a:gd name="connsiteY1518" fmla="*/ 534747 h 615972"/>
                <a:gd name="connsiteX1519" fmla="*/ 144255 w 603404"/>
                <a:gd name="connsiteY1519" fmla="*/ 532542 h 615972"/>
                <a:gd name="connsiteX1520" fmla="*/ 142585 w 603404"/>
                <a:gd name="connsiteY1520" fmla="*/ 529655 h 615972"/>
                <a:gd name="connsiteX1521" fmla="*/ 141304 w 603404"/>
                <a:gd name="connsiteY1521" fmla="*/ 527077 h 615972"/>
                <a:gd name="connsiteX1522" fmla="*/ 140704 w 603404"/>
                <a:gd name="connsiteY1522" fmla="*/ 525407 h 615972"/>
                <a:gd name="connsiteX1523" fmla="*/ 138207 w 603404"/>
                <a:gd name="connsiteY1523" fmla="*/ 520169 h 615972"/>
                <a:gd name="connsiteX1524" fmla="*/ 136309 w 603404"/>
                <a:gd name="connsiteY1524" fmla="*/ 512742 h 615972"/>
                <a:gd name="connsiteX1525" fmla="*/ 134947 w 603404"/>
                <a:gd name="connsiteY1525" fmla="*/ 506451 h 615972"/>
                <a:gd name="connsiteX1526" fmla="*/ 134347 w 603404"/>
                <a:gd name="connsiteY1526" fmla="*/ 501683 h 615972"/>
                <a:gd name="connsiteX1527" fmla="*/ 132904 w 603404"/>
                <a:gd name="connsiteY1527" fmla="*/ 495927 h 615972"/>
                <a:gd name="connsiteX1528" fmla="*/ 130180 w 603404"/>
                <a:gd name="connsiteY1528" fmla="*/ 487819 h 615972"/>
                <a:gd name="connsiteX1529" fmla="*/ 128737 w 603404"/>
                <a:gd name="connsiteY1529" fmla="*/ 483959 h 615972"/>
                <a:gd name="connsiteX1530" fmla="*/ 127910 w 603404"/>
                <a:gd name="connsiteY1530" fmla="*/ 481381 h 615972"/>
                <a:gd name="connsiteX1531" fmla="*/ 128672 w 603404"/>
                <a:gd name="connsiteY1531" fmla="*/ 481835 h 615972"/>
                <a:gd name="connsiteX1532" fmla="*/ 129272 w 603404"/>
                <a:gd name="connsiteY1532" fmla="*/ 480700 h 615972"/>
                <a:gd name="connsiteX1533" fmla="*/ 128591 w 603404"/>
                <a:gd name="connsiteY1533" fmla="*/ 479711 h 615972"/>
                <a:gd name="connsiteX1534" fmla="*/ 127910 w 603404"/>
                <a:gd name="connsiteY1534" fmla="*/ 480084 h 615972"/>
                <a:gd name="connsiteX1535" fmla="*/ 127002 w 603404"/>
                <a:gd name="connsiteY1535" fmla="*/ 480684 h 615972"/>
                <a:gd name="connsiteX1536" fmla="*/ 126467 w 603404"/>
                <a:gd name="connsiteY1536" fmla="*/ 480538 h 615972"/>
                <a:gd name="connsiteX1537" fmla="*/ 126239 w 603404"/>
                <a:gd name="connsiteY1537" fmla="*/ 478333 h 615972"/>
                <a:gd name="connsiteX1538" fmla="*/ 125104 w 603404"/>
                <a:gd name="connsiteY1538" fmla="*/ 477279 h 615972"/>
                <a:gd name="connsiteX1539" fmla="*/ 123369 w 603404"/>
                <a:gd name="connsiteY1539" fmla="*/ 475073 h 615972"/>
                <a:gd name="connsiteX1540" fmla="*/ 122607 w 603404"/>
                <a:gd name="connsiteY1540" fmla="*/ 473938 h 615972"/>
                <a:gd name="connsiteX1541" fmla="*/ 121245 w 603404"/>
                <a:gd name="connsiteY1541" fmla="*/ 471733 h 615972"/>
                <a:gd name="connsiteX1542" fmla="*/ 120564 w 603404"/>
                <a:gd name="connsiteY1542" fmla="*/ 470290 h 615972"/>
                <a:gd name="connsiteX1543" fmla="*/ 119575 w 603404"/>
                <a:gd name="connsiteY1543" fmla="*/ 469527 h 615972"/>
                <a:gd name="connsiteX1544" fmla="*/ 118440 w 603404"/>
                <a:gd name="connsiteY1544" fmla="*/ 468619 h 615972"/>
                <a:gd name="connsiteX1545" fmla="*/ 118359 w 603404"/>
                <a:gd name="connsiteY1545" fmla="*/ 467711 h 615972"/>
                <a:gd name="connsiteX1546" fmla="*/ 119040 w 603404"/>
                <a:gd name="connsiteY1546" fmla="*/ 467257 h 615972"/>
                <a:gd name="connsiteX1547" fmla="*/ 119121 w 603404"/>
                <a:gd name="connsiteY1547" fmla="*/ 465976 h 615972"/>
                <a:gd name="connsiteX1548" fmla="*/ 118586 w 603404"/>
                <a:gd name="connsiteY1548" fmla="*/ 464922 h 615972"/>
                <a:gd name="connsiteX1549" fmla="*/ 117677 w 603404"/>
                <a:gd name="connsiteY1549" fmla="*/ 463787 h 615972"/>
                <a:gd name="connsiteX1550" fmla="*/ 116170 w 603404"/>
                <a:gd name="connsiteY1550" fmla="*/ 462571 h 615972"/>
                <a:gd name="connsiteX1551" fmla="*/ 115797 w 603404"/>
                <a:gd name="connsiteY1551" fmla="*/ 461890 h 615972"/>
                <a:gd name="connsiteX1552" fmla="*/ 116624 w 603404"/>
                <a:gd name="connsiteY1552" fmla="*/ 461809 h 615972"/>
                <a:gd name="connsiteX1553" fmla="*/ 116088 w 603404"/>
                <a:gd name="connsiteY1553" fmla="*/ 460074 h 615972"/>
                <a:gd name="connsiteX1554" fmla="*/ 114337 w 603404"/>
                <a:gd name="connsiteY1554" fmla="*/ 458403 h 615972"/>
                <a:gd name="connsiteX1555" fmla="*/ 114029 w 603404"/>
                <a:gd name="connsiteY1555" fmla="*/ 455971 h 615972"/>
                <a:gd name="connsiteX1556" fmla="*/ 113202 w 603404"/>
                <a:gd name="connsiteY1556" fmla="*/ 453766 h 615972"/>
                <a:gd name="connsiteX1557" fmla="*/ 111224 w 603404"/>
                <a:gd name="connsiteY1557" fmla="*/ 451950 h 615972"/>
                <a:gd name="connsiteX1558" fmla="*/ 109716 w 603404"/>
                <a:gd name="connsiteY1558" fmla="*/ 450279 h 615972"/>
                <a:gd name="connsiteX1559" fmla="*/ 108581 w 603404"/>
                <a:gd name="connsiteY1559" fmla="*/ 447620 h 615972"/>
                <a:gd name="connsiteX1560" fmla="*/ 108127 w 603404"/>
                <a:gd name="connsiteY1560" fmla="*/ 443226 h 615972"/>
                <a:gd name="connsiteX1561" fmla="*/ 106845 w 603404"/>
                <a:gd name="connsiteY1561" fmla="*/ 440047 h 615972"/>
                <a:gd name="connsiteX1562" fmla="*/ 105937 w 603404"/>
                <a:gd name="connsiteY1562" fmla="*/ 438231 h 615972"/>
                <a:gd name="connsiteX1563" fmla="*/ 107526 w 603404"/>
                <a:gd name="connsiteY1563" fmla="*/ 438458 h 615972"/>
                <a:gd name="connsiteX1564" fmla="*/ 106165 w 603404"/>
                <a:gd name="connsiteY1564" fmla="*/ 436723 h 615972"/>
                <a:gd name="connsiteX1565" fmla="*/ 105937 w 603404"/>
                <a:gd name="connsiteY1565" fmla="*/ 434453 h 615972"/>
                <a:gd name="connsiteX1566" fmla="*/ 105175 w 603404"/>
                <a:gd name="connsiteY1566" fmla="*/ 432247 h 615972"/>
                <a:gd name="connsiteX1567" fmla="*/ 105094 w 603404"/>
                <a:gd name="connsiteY1567" fmla="*/ 430431 h 615972"/>
                <a:gd name="connsiteX1568" fmla="*/ 105094 w 603404"/>
                <a:gd name="connsiteY1568" fmla="*/ 429442 h 615972"/>
                <a:gd name="connsiteX1569" fmla="*/ 105013 w 603404"/>
                <a:gd name="connsiteY1569" fmla="*/ 427010 h 615972"/>
                <a:gd name="connsiteX1570" fmla="*/ 105548 w 603404"/>
                <a:gd name="connsiteY1570" fmla="*/ 426183 h 615972"/>
                <a:gd name="connsiteX1571" fmla="*/ 104948 w 603404"/>
                <a:gd name="connsiteY1571" fmla="*/ 424821 h 615972"/>
                <a:gd name="connsiteX1572" fmla="*/ 103894 w 603404"/>
                <a:gd name="connsiteY1572" fmla="*/ 422242 h 615972"/>
                <a:gd name="connsiteX1573" fmla="*/ 104267 w 603404"/>
                <a:gd name="connsiteY1573" fmla="*/ 422096 h 615972"/>
                <a:gd name="connsiteX1574" fmla="*/ 102905 w 603404"/>
                <a:gd name="connsiteY1574" fmla="*/ 417475 h 615972"/>
                <a:gd name="connsiteX1575" fmla="*/ 101543 w 603404"/>
                <a:gd name="connsiteY1575" fmla="*/ 412399 h 615972"/>
                <a:gd name="connsiteX1576" fmla="*/ 100716 w 603404"/>
                <a:gd name="connsiteY1576" fmla="*/ 409967 h 615972"/>
                <a:gd name="connsiteX1577" fmla="*/ 99808 w 603404"/>
                <a:gd name="connsiteY1577" fmla="*/ 407535 h 615972"/>
                <a:gd name="connsiteX1578" fmla="*/ 99727 w 603404"/>
                <a:gd name="connsiteY1578" fmla="*/ 406091 h 615972"/>
                <a:gd name="connsiteX1579" fmla="*/ 99127 w 603404"/>
                <a:gd name="connsiteY1579" fmla="*/ 405329 h 615972"/>
                <a:gd name="connsiteX1580" fmla="*/ 98981 w 603404"/>
                <a:gd name="connsiteY1580" fmla="*/ 402670 h 615972"/>
                <a:gd name="connsiteX1581" fmla="*/ 98154 w 603404"/>
                <a:gd name="connsiteY1581" fmla="*/ 402362 h 615972"/>
                <a:gd name="connsiteX1582" fmla="*/ 98381 w 603404"/>
                <a:gd name="connsiteY1582" fmla="*/ 400919 h 615972"/>
                <a:gd name="connsiteX1583" fmla="*/ 99743 w 603404"/>
                <a:gd name="connsiteY1583" fmla="*/ 401600 h 615972"/>
                <a:gd name="connsiteX1584" fmla="*/ 100278 w 603404"/>
                <a:gd name="connsiteY1584" fmla="*/ 402427 h 615972"/>
                <a:gd name="connsiteX1585" fmla="*/ 100359 w 603404"/>
                <a:gd name="connsiteY1585" fmla="*/ 403481 h 615972"/>
                <a:gd name="connsiteX1586" fmla="*/ 101186 w 603404"/>
                <a:gd name="connsiteY1586" fmla="*/ 403481 h 615972"/>
                <a:gd name="connsiteX1587" fmla="*/ 101267 w 603404"/>
                <a:gd name="connsiteY1587" fmla="*/ 402200 h 615972"/>
                <a:gd name="connsiteX1588" fmla="*/ 100894 w 603404"/>
                <a:gd name="connsiteY1588" fmla="*/ 401665 h 615972"/>
                <a:gd name="connsiteX1589" fmla="*/ 101429 w 603404"/>
                <a:gd name="connsiteY1589" fmla="*/ 401065 h 615972"/>
                <a:gd name="connsiteX1590" fmla="*/ 101510 w 603404"/>
                <a:gd name="connsiteY1590" fmla="*/ 399929 h 615972"/>
                <a:gd name="connsiteX1591" fmla="*/ 101056 w 603404"/>
                <a:gd name="connsiteY1591" fmla="*/ 399848 h 615972"/>
                <a:gd name="connsiteX1592" fmla="*/ 100294 w 603404"/>
                <a:gd name="connsiteY1592" fmla="*/ 400675 h 615972"/>
                <a:gd name="connsiteX1593" fmla="*/ 99532 w 603404"/>
                <a:gd name="connsiteY1593" fmla="*/ 400367 h 615972"/>
                <a:gd name="connsiteX1594" fmla="*/ 99159 w 603404"/>
                <a:gd name="connsiteY1594" fmla="*/ 399767 h 615972"/>
                <a:gd name="connsiteX1595" fmla="*/ 97570 w 603404"/>
                <a:gd name="connsiteY1595" fmla="*/ 399459 h 615972"/>
                <a:gd name="connsiteX1596" fmla="*/ 97716 w 603404"/>
                <a:gd name="connsiteY1596" fmla="*/ 396119 h 615972"/>
                <a:gd name="connsiteX1597" fmla="*/ 97489 w 603404"/>
                <a:gd name="connsiteY1597" fmla="*/ 394984 h 615972"/>
                <a:gd name="connsiteX1598" fmla="*/ 96581 w 603404"/>
                <a:gd name="connsiteY1598" fmla="*/ 392940 h 615972"/>
                <a:gd name="connsiteX1599" fmla="*/ 96581 w 603404"/>
                <a:gd name="connsiteY1599" fmla="*/ 390589 h 615972"/>
                <a:gd name="connsiteX1600" fmla="*/ 97116 w 603404"/>
                <a:gd name="connsiteY1600" fmla="*/ 389600 h 615972"/>
                <a:gd name="connsiteX1601" fmla="*/ 97943 w 603404"/>
                <a:gd name="connsiteY1601" fmla="*/ 389227 h 615972"/>
                <a:gd name="connsiteX1602" fmla="*/ 98543 w 603404"/>
                <a:gd name="connsiteY1602" fmla="*/ 389989 h 615972"/>
                <a:gd name="connsiteX1603" fmla="*/ 99905 w 603404"/>
                <a:gd name="connsiteY1603" fmla="*/ 389308 h 615972"/>
                <a:gd name="connsiteX1604" fmla="*/ 99143 w 603404"/>
                <a:gd name="connsiteY1604" fmla="*/ 388400 h 615972"/>
                <a:gd name="connsiteX1605" fmla="*/ 98154 w 603404"/>
                <a:gd name="connsiteY1605" fmla="*/ 388254 h 615972"/>
                <a:gd name="connsiteX1606" fmla="*/ 97700 w 603404"/>
                <a:gd name="connsiteY1606" fmla="*/ 387038 h 615972"/>
                <a:gd name="connsiteX1607" fmla="*/ 98835 w 603404"/>
                <a:gd name="connsiteY1607" fmla="*/ 386892 h 615972"/>
                <a:gd name="connsiteX1608" fmla="*/ 99889 w 603404"/>
                <a:gd name="connsiteY1608" fmla="*/ 386892 h 615972"/>
                <a:gd name="connsiteX1609" fmla="*/ 100651 w 603404"/>
                <a:gd name="connsiteY1609" fmla="*/ 385757 h 615972"/>
                <a:gd name="connsiteX1610" fmla="*/ 100197 w 603404"/>
                <a:gd name="connsiteY1610" fmla="*/ 384087 h 615972"/>
                <a:gd name="connsiteX1611" fmla="*/ 99289 w 603404"/>
                <a:gd name="connsiteY1611" fmla="*/ 382951 h 615972"/>
                <a:gd name="connsiteX1612" fmla="*/ 98608 w 603404"/>
                <a:gd name="connsiteY1612" fmla="*/ 383551 h 615972"/>
                <a:gd name="connsiteX1613" fmla="*/ 98462 w 603404"/>
                <a:gd name="connsiteY1613" fmla="*/ 384995 h 615972"/>
                <a:gd name="connsiteX1614" fmla="*/ 97700 w 603404"/>
                <a:gd name="connsiteY1614" fmla="*/ 385530 h 615972"/>
                <a:gd name="connsiteX1615" fmla="*/ 96646 w 603404"/>
                <a:gd name="connsiteY1615" fmla="*/ 385530 h 615972"/>
                <a:gd name="connsiteX1616" fmla="*/ 95365 w 603404"/>
                <a:gd name="connsiteY1616" fmla="*/ 384314 h 615972"/>
                <a:gd name="connsiteX1617" fmla="*/ 94765 w 603404"/>
                <a:gd name="connsiteY1617" fmla="*/ 382643 h 615972"/>
                <a:gd name="connsiteX1618" fmla="*/ 94457 w 603404"/>
                <a:gd name="connsiteY1618" fmla="*/ 381427 h 615972"/>
                <a:gd name="connsiteX1619" fmla="*/ 94457 w 603404"/>
                <a:gd name="connsiteY1619" fmla="*/ 379157 h 615972"/>
                <a:gd name="connsiteX1620" fmla="*/ 96435 w 603404"/>
                <a:gd name="connsiteY1620" fmla="*/ 378395 h 615972"/>
                <a:gd name="connsiteX1621" fmla="*/ 97878 w 603404"/>
                <a:gd name="connsiteY1621" fmla="*/ 378995 h 615972"/>
                <a:gd name="connsiteX1622" fmla="*/ 99013 w 603404"/>
                <a:gd name="connsiteY1622" fmla="*/ 379449 h 615972"/>
                <a:gd name="connsiteX1623" fmla="*/ 99240 w 603404"/>
                <a:gd name="connsiteY1623" fmla="*/ 380924 h 615972"/>
                <a:gd name="connsiteX1624" fmla="*/ 99322 w 603404"/>
                <a:gd name="connsiteY1624" fmla="*/ 381411 h 615972"/>
                <a:gd name="connsiteX1625" fmla="*/ 100538 w 603404"/>
                <a:gd name="connsiteY1625" fmla="*/ 379903 h 615972"/>
                <a:gd name="connsiteX1626" fmla="*/ 102127 w 603404"/>
                <a:gd name="connsiteY1626" fmla="*/ 379757 h 615972"/>
                <a:gd name="connsiteX1627" fmla="*/ 102581 w 603404"/>
                <a:gd name="connsiteY1627" fmla="*/ 378703 h 615972"/>
                <a:gd name="connsiteX1628" fmla="*/ 101365 w 603404"/>
                <a:gd name="connsiteY1628" fmla="*/ 379157 h 615972"/>
                <a:gd name="connsiteX1629" fmla="*/ 100084 w 603404"/>
                <a:gd name="connsiteY1629" fmla="*/ 378784 h 615972"/>
                <a:gd name="connsiteX1630" fmla="*/ 99175 w 603404"/>
                <a:gd name="connsiteY1630" fmla="*/ 377957 h 615972"/>
                <a:gd name="connsiteX1631" fmla="*/ 97278 w 603404"/>
                <a:gd name="connsiteY1631" fmla="*/ 377957 h 615972"/>
                <a:gd name="connsiteX1632" fmla="*/ 96062 w 603404"/>
                <a:gd name="connsiteY1632" fmla="*/ 377422 h 615972"/>
                <a:gd name="connsiteX1633" fmla="*/ 95300 w 603404"/>
                <a:gd name="connsiteY1633" fmla="*/ 377195 h 615972"/>
                <a:gd name="connsiteX1634" fmla="*/ 94700 w 603404"/>
                <a:gd name="connsiteY1634" fmla="*/ 376660 h 615972"/>
                <a:gd name="connsiteX1635" fmla="*/ 94327 w 603404"/>
                <a:gd name="connsiteY1635" fmla="*/ 375217 h 615972"/>
                <a:gd name="connsiteX1636" fmla="*/ 96062 w 603404"/>
                <a:gd name="connsiteY1636" fmla="*/ 374227 h 615972"/>
                <a:gd name="connsiteX1637" fmla="*/ 96062 w 603404"/>
                <a:gd name="connsiteY1637" fmla="*/ 373173 h 615972"/>
                <a:gd name="connsiteX1638" fmla="*/ 95381 w 603404"/>
                <a:gd name="connsiteY1638" fmla="*/ 373027 h 615972"/>
                <a:gd name="connsiteX1639" fmla="*/ 94554 w 603404"/>
                <a:gd name="connsiteY1639" fmla="*/ 373790 h 615972"/>
                <a:gd name="connsiteX1640" fmla="*/ 94246 w 603404"/>
                <a:gd name="connsiteY1640" fmla="*/ 373336 h 615972"/>
                <a:gd name="connsiteX1641" fmla="*/ 93938 w 603404"/>
                <a:gd name="connsiteY1641" fmla="*/ 372055 h 615972"/>
                <a:gd name="connsiteX1642" fmla="*/ 94165 w 603404"/>
                <a:gd name="connsiteY1642" fmla="*/ 369784 h 615972"/>
                <a:gd name="connsiteX1643" fmla="*/ 94019 w 603404"/>
                <a:gd name="connsiteY1643" fmla="*/ 368033 h 615972"/>
                <a:gd name="connsiteX1644" fmla="*/ 93192 w 603404"/>
                <a:gd name="connsiteY1644" fmla="*/ 368114 h 615972"/>
                <a:gd name="connsiteX1645" fmla="*/ 92738 w 603404"/>
                <a:gd name="connsiteY1645" fmla="*/ 367125 h 615972"/>
                <a:gd name="connsiteX1646" fmla="*/ 93046 w 603404"/>
                <a:gd name="connsiteY1646" fmla="*/ 364693 h 615972"/>
                <a:gd name="connsiteX1647" fmla="*/ 94181 w 603404"/>
                <a:gd name="connsiteY1647" fmla="*/ 364774 h 615972"/>
                <a:gd name="connsiteX1648" fmla="*/ 95008 w 603404"/>
                <a:gd name="connsiteY1648" fmla="*/ 365228 h 615972"/>
                <a:gd name="connsiteX1649" fmla="*/ 95008 w 603404"/>
                <a:gd name="connsiteY1649" fmla="*/ 364012 h 615972"/>
                <a:gd name="connsiteX1650" fmla="*/ 93727 w 603404"/>
                <a:gd name="connsiteY1650" fmla="*/ 363476 h 615972"/>
                <a:gd name="connsiteX1651" fmla="*/ 93646 w 603404"/>
                <a:gd name="connsiteY1651" fmla="*/ 360217 h 615972"/>
                <a:gd name="connsiteX1652" fmla="*/ 94246 w 603404"/>
                <a:gd name="connsiteY1652" fmla="*/ 356423 h 615972"/>
                <a:gd name="connsiteX1653" fmla="*/ 95462 w 603404"/>
                <a:gd name="connsiteY1653" fmla="*/ 354914 h 615972"/>
                <a:gd name="connsiteX1654" fmla="*/ 96678 w 603404"/>
                <a:gd name="connsiteY1654" fmla="*/ 352336 h 615972"/>
                <a:gd name="connsiteX1655" fmla="*/ 96905 w 603404"/>
                <a:gd name="connsiteY1655" fmla="*/ 349531 h 615972"/>
                <a:gd name="connsiteX1656" fmla="*/ 96986 w 603404"/>
                <a:gd name="connsiteY1656" fmla="*/ 347034 h 615972"/>
                <a:gd name="connsiteX1657" fmla="*/ 96305 w 603404"/>
                <a:gd name="connsiteY1657" fmla="*/ 345980 h 615972"/>
                <a:gd name="connsiteX1658" fmla="*/ 95316 w 603404"/>
                <a:gd name="connsiteY1658" fmla="*/ 345217 h 615972"/>
                <a:gd name="connsiteX1659" fmla="*/ 95543 w 603404"/>
                <a:gd name="connsiteY1659" fmla="*/ 342331 h 615972"/>
                <a:gd name="connsiteX1660" fmla="*/ 95997 w 603404"/>
                <a:gd name="connsiteY1660" fmla="*/ 341877 h 615972"/>
                <a:gd name="connsiteX1661" fmla="*/ 94862 w 603404"/>
                <a:gd name="connsiteY1661" fmla="*/ 341342 h 615972"/>
                <a:gd name="connsiteX1662" fmla="*/ 94262 w 603404"/>
                <a:gd name="connsiteY1662" fmla="*/ 341196 h 615972"/>
                <a:gd name="connsiteX1663" fmla="*/ 94116 w 603404"/>
                <a:gd name="connsiteY1663" fmla="*/ 339753 h 615972"/>
                <a:gd name="connsiteX1664" fmla="*/ 94943 w 603404"/>
                <a:gd name="connsiteY1664" fmla="*/ 339526 h 615972"/>
                <a:gd name="connsiteX1665" fmla="*/ 95089 w 603404"/>
                <a:gd name="connsiteY1665" fmla="*/ 338764 h 615972"/>
                <a:gd name="connsiteX1666" fmla="*/ 94181 w 603404"/>
                <a:gd name="connsiteY1666" fmla="*/ 338309 h 615972"/>
                <a:gd name="connsiteX1667" fmla="*/ 94100 w 603404"/>
                <a:gd name="connsiteY1667" fmla="*/ 336801 h 615972"/>
                <a:gd name="connsiteX1668" fmla="*/ 93046 w 603404"/>
                <a:gd name="connsiteY1668" fmla="*/ 336656 h 615972"/>
                <a:gd name="connsiteX1669" fmla="*/ 92365 w 603404"/>
                <a:gd name="connsiteY1669" fmla="*/ 337709 h 615972"/>
                <a:gd name="connsiteX1670" fmla="*/ 91992 w 603404"/>
                <a:gd name="connsiteY1670" fmla="*/ 336266 h 615972"/>
                <a:gd name="connsiteX1671" fmla="*/ 92754 w 603404"/>
                <a:gd name="connsiteY1671" fmla="*/ 335504 h 615972"/>
                <a:gd name="connsiteX1672" fmla="*/ 92300 w 603404"/>
                <a:gd name="connsiteY1672" fmla="*/ 334823 h 615972"/>
                <a:gd name="connsiteX1673" fmla="*/ 92300 w 603404"/>
                <a:gd name="connsiteY1673" fmla="*/ 333380 h 615972"/>
                <a:gd name="connsiteX1674" fmla="*/ 92835 w 603404"/>
                <a:gd name="connsiteY1674" fmla="*/ 333153 h 615972"/>
                <a:gd name="connsiteX1675" fmla="*/ 91165 w 603404"/>
                <a:gd name="connsiteY1675" fmla="*/ 332699 h 615972"/>
                <a:gd name="connsiteX1676" fmla="*/ 92219 w 603404"/>
                <a:gd name="connsiteY1676" fmla="*/ 331710 h 615972"/>
                <a:gd name="connsiteX1677" fmla="*/ 91392 w 603404"/>
                <a:gd name="connsiteY1677" fmla="*/ 330802 h 615972"/>
                <a:gd name="connsiteX1678" fmla="*/ 92900 w 603404"/>
                <a:gd name="connsiteY1678" fmla="*/ 328823 h 615972"/>
                <a:gd name="connsiteX1679" fmla="*/ 95624 w 603404"/>
                <a:gd name="connsiteY1679" fmla="*/ 326926 h 615972"/>
                <a:gd name="connsiteX1680" fmla="*/ 95997 w 603404"/>
                <a:gd name="connsiteY1680" fmla="*/ 326018 h 615972"/>
                <a:gd name="connsiteX1681" fmla="*/ 94408 w 603404"/>
                <a:gd name="connsiteY1681" fmla="*/ 325937 h 615972"/>
                <a:gd name="connsiteX1682" fmla="*/ 93046 w 603404"/>
                <a:gd name="connsiteY1682" fmla="*/ 327218 h 615972"/>
                <a:gd name="connsiteX1683" fmla="*/ 91684 w 603404"/>
                <a:gd name="connsiteY1683" fmla="*/ 327591 h 615972"/>
                <a:gd name="connsiteX1684" fmla="*/ 91230 w 603404"/>
                <a:gd name="connsiteY1684" fmla="*/ 326148 h 615972"/>
                <a:gd name="connsiteX1685" fmla="*/ 90241 w 603404"/>
                <a:gd name="connsiteY1685" fmla="*/ 323796 h 615972"/>
                <a:gd name="connsiteX1686" fmla="*/ 90387 w 603404"/>
                <a:gd name="connsiteY1686" fmla="*/ 322207 h 615972"/>
                <a:gd name="connsiteX1687" fmla="*/ 92819 w 603404"/>
                <a:gd name="connsiteY1687" fmla="*/ 319256 h 615972"/>
                <a:gd name="connsiteX1688" fmla="*/ 92057 w 603404"/>
                <a:gd name="connsiteY1688" fmla="*/ 319029 h 615972"/>
                <a:gd name="connsiteX1689" fmla="*/ 90921 w 603404"/>
                <a:gd name="connsiteY1689" fmla="*/ 319937 h 615972"/>
                <a:gd name="connsiteX1690" fmla="*/ 89933 w 603404"/>
                <a:gd name="connsiteY1690" fmla="*/ 320083 h 615972"/>
                <a:gd name="connsiteX1691" fmla="*/ 89560 w 603404"/>
                <a:gd name="connsiteY1691" fmla="*/ 316905 h 615972"/>
                <a:gd name="connsiteX1692" fmla="*/ 89933 w 603404"/>
                <a:gd name="connsiteY1692" fmla="*/ 315851 h 615972"/>
                <a:gd name="connsiteX1693" fmla="*/ 90241 w 603404"/>
                <a:gd name="connsiteY1693" fmla="*/ 314570 h 615972"/>
                <a:gd name="connsiteX1694" fmla="*/ 91230 w 603404"/>
                <a:gd name="connsiteY1694" fmla="*/ 313889 h 615972"/>
                <a:gd name="connsiteX1695" fmla="*/ 92446 w 603404"/>
                <a:gd name="connsiteY1695" fmla="*/ 313743 h 615972"/>
                <a:gd name="connsiteX1696" fmla="*/ 93208 w 603404"/>
                <a:gd name="connsiteY1696" fmla="*/ 314051 h 615972"/>
                <a:gd name="connsiteX1697" fmla="*/ 94716 w 603404"/>
                <a:gd name="connsiteY1697" fmla="*/ 314197 h 615972"/>
                <a:gd name="connsiteX1698" fmla="*/ 95543 w 603404"/>
                <a:gd name="connsiteY1698" fmla="*/ 313516 h 615972"/>
                <a:gd name="connsiteX1699" fmla="*/ 97586 w 603404"/>
                <a:gd name="connsiteY1699" fmla="*/ 313289 h 615972"/>
                <a:gd name="connsiteX1700" fmla="*/ 98040 w 603404"/>
                <a:gd name="connsiteY1700" fmla="*/ 312299 h 615972"/>
                <a:gd name="connsiteX1701" fmla="*/ 96905 w 603404"/>
                <a:gd name="connsiteY1701" fmla="*/ 311764 h 615972"/>
                <a:gd name="connsiteX1702" fmla="*/ 95008 w 603404"/>
                <a:gd name="connsiteY1702" fmla="*/ 312072 h 615972"/>
                <a:gd name="connsiteX1703" fmla="*/ 93111 w 603404"/>
                <a:gd name="connsiteY1703" fmla="*/ 312445 h 615972"/>
                <a:gd name="connsiteX1704" fmla="*/ 92284 w 603404"/>
                <a:gd name="connsiteY1704" fmla="*/ 312364 h 615972"/>
                <a:gd name="connsiteX1705" fmla="*/ 91068 w 603404"/>
                <a:gd name="connsiteY1705" fmla="*/ 311764 h 615972"/>
                <a:gd name="connsiteX1706" fmla="*/ 90467 w 603404"/>
                <a:gd name="connsiteY1706" fmla="*/ 311229 h 615972"/>
                <a:gd name="connsiteX1707" fmla="*/ 89332 w 603404"/>
                <a:gd name="connsiteY1707" fmla="*/ 312510 h 615972"/>
                <a:gd name="connsiteX1708" fmla="*/ 88197 w 603404"/>
                <a:gd name="connsiteY1708" fmla="*/ 312429 h 615972"/>
                <a:gd name="connsiteX1709" fmla="*/ 87435 w 603404"/>
                <a:gd name="connsiteY1709" fmla="*/ 310451 h 615972"/>
                <a:gd name="connsiteX1710" fmla="*/ 85992 w 603404"/>
                <a:gd name="connsiteY1710" fmla="*/ 311586 h 615972"/>
                <a:gd name="connsiteX1711" fmla="*/ 85457 w 603404"/>
                <a:gd name="connsiteY1711" fmla="*/ 312867 h 615972"/>
                <a:gd name="connsiteX1712" fmla="*/ 85603 w 603404"/>
                <a:gd name="connsiteY1712" fmla="*/ 314618 h 615972"/>
                <a:gd name="connsiteX1713" fmla="*/ 85376 w 603404"/>
                <a:gd name="connsiteY1713" fmla="*/ 316434 h 615972"/>
                <a:gd name="connsiteX1714" fmla="*/ 84386 w 603404"/>
                <a:gd name="connsiteY1714" fmla="*/ 317651 h 615972"/>
                <a:gd name="connsiteX1715" fmla="*/ 82717 w 603404"/>
                <a:gd name="connsiteY1715" fmla="*/ 319094 h 615972"/>
                <a:gd name="connsiteX1716" fmla="*/ 82571 w 603404"/>
                <a:gd name="connsiteY1716" fmla="*/ 320910 h 615972"/>
                <a:gd name="connsiteX1717" fmla="*/ 83106 w 603404"/>
                <a:gd name="connsiteY1717" fmla="*/ 322726 h 615972"/>
                <a:gd name="connsiteX1718" fmla="*/ 84776 w 603404"/>
                <a:gd name="connsiteY1718" fmla="*/ 323780 h 615972"/>
                <a:gd name="connsiteX1719" fmla="*/ 86754 w 603404"/>
                <a:gd name="connsiteY1719" fmla="*/ 324996 h 615972"/>
                <a:gd name="connsiteX1720" fmla="*/ 86754 w 603404"/>
                <a:gd name="connsiteY1720" fmla="*/ 325369 h 615972"/>
                <a:gd name="connsiteX1721" fmla="*/ 85927 w 603404"/>
                <a:gd name="connsiteY1721" fmla="*/ 326131 h 615972"/>
                <a:gd name="connsiteX1722" fmla="*/ 84792 w 603404"/>
                <a:gd name="connsiteY1722" fmla="*/ 327267 h 615972"/>
                <a:gd name="connsiteX1723" fmla="*/ 84030 w 603404"/>
                <a:gd name="connsiteY1723" fmla="*/ 328775 h 615972"/>
                <a:gd name="connsiteX1724" fmla="*/ 83495 w 603404"/>
                <a:gd name="connsiteY1724" fmla="*/ 330218 h 615972"/>
                <a:gd name="connsiteX1725" fmla="*/ 82733 w 603404"/>
                <a:gd name="connsiteY1725" fmla="*/ 331272 h 615972"/>
                <a:gd name="connsiteX1726" fmla="*/ 82198 w 603404"/>
                <a:gd name="connsiteY1726" fmla="*/ 331807 h 615972"/>
                <a:gd name="connsiteX1727" fmla="*/ 81063 w 603404"/>
                <a:gd name="connsiteY1727" fmla="*/ 333623 h 615972"/>
                <a:gd name="connsiteX1728" fmla="*/ 80835 w 603404"/>
                <a:gd name="connsiteY1728" fmla="*/ 335212 h 615972"/>
                <a:gd name="connsiteX1729" fmla="*/ 79619 w 603404"/>
                <a:gd name="connsiteY1729" fmla="*/ 337029 h 615972"/>
                <a:gd name="connsiteX1730" fmla="*/ 76133 w 603404"/>
                <a:gd name="connsiteY1730" fmla="*/ 337791 h 615972"/>
                <a:gd name="connsiteX1731" fmla="*/ 73182 w 603404"/>
                <a:gd name="connsiteY1731" fmla="*/ 339007 h 615972"/>
                <a:gd name="connsiteX1732" fmla="*/ 71366 w 603404"/>
                <a:gd name="connsiteY1732" fmla="*/ 340061 h 615972"/>
                <a:gd name="connsiteX1733" fmla="*/ 70457 w 603404"/>
                <a:gd name="connsiteY1733" fmla="*/ 340969 h 615972"/>
                <a:gd name="connsiteX1734" fmla="*/ 68949 w 603404"/>
                <a:gd name="connsiteY1734" fmla="*/ 341115 h 615972"/>
                <a:gd name="connsiteX1735" fmla="*/ 67960 w 603404"/>
                <a:gd name="connsiteY1735" fmla="*/ 342850 h 615972"/>
                <a:gd name="connsiteX1736" fmla="*/ 67506 w 603404"/>
                <a:gd name="connsiteY1736" fmla="*/ 344066 h 615972"/>
                <a:gd name="connsiteX1737" fmla="*/ 65690 w 603404"/>
                <a:gd name="connsiteY1737" fmla="*/ 344374 h 615972"/>
                <a:gd name="connsiteX1738" fmla="*/ 63939 w 603404"/>
                <a:gd name="connsiteY1738" fmla="*/ 344909 h 615972"/>
                <a:gd name="connsiteX1739" fmla="*/ 60906 w 603404"/>
                <a:gd name="connsiteY1739" fmla="*/ 346126 h 615972"/>
                <a:gd name="connsiteX1740" fmla="*/ 59171 w 603404"/>
                <a:gd name="connsiteY1740" fmla="*/ 346726 h 615972"/>
                <a:gd name="connsiteX1741" fmla="*/ 55150 w 603404"/>
                <a:gd name="connsiteY1741" fmla="*/ 347034 h 615972"/>
                <a:gd name="connsiteX1742" fmla="*/ 52653 w 603404"/>
                <a:gd name="connsiteY1742" fmla="*/ 347115 h 615972"/>
                <a:gd name="connsiteX1743" fmla="*/ 47885 w 603404"/>
                <a:gd name="connsiteY1743" fmla="*/ 345071 h 615972"/>
                <a:gd name="connsiteX1744" fmla="*/ 45307 w 603404"/>
                <a:gd name="connsiteY1744" fmla="*/ 343709 h 615972"/>
                <a:gd name="connsiteX1745" fmla="*/ 40539 w 603404"/>
                <a:gd name="connsiteY1745" fmla="*/ 339542 h 615972"/>
                <a:gd name="connsiteX1746" fmla="*/ 37815 w 603404"/>
                <a:gd name="connsiteY1746" fmla="*/ 336510 h 615972"/>
                <a:gd name="connsiteX1747" fmla="*/ 31604 w 603404"/>
                <a:gd name="connsiteY1747" fmla="*/ 329537 h 615972"/>
                <a:gd name="connsiteX1748" fmla="*/ 27129 w 603404"/>
                <a:gd name="connsiteY1748" fmla="*/ 325061 h 615972"/>
                <a:gd name="connsiteX1749" fmla="*/ 21145 w 603404"/>
                <a:gd name="connsiteY1749" fmla="*/ 319142 h 615972"/>
                <a:gd name="connsiteX1750" fmla="*/ 18032 w 603404"/>
                <a:gd name="connsiteY1750" fmla="*/ 316029 h 615972"/>
                <a:gd name="connsiteX1751" fmla="*/ 15762 w 603404"/>
                <a:gd name="connsiteY1751" fmla="*/ 312689 h 615972"/>
                <a:gd name="connsiteX1752" fmla="*/ 15681 w 603404"/>
                <a:gd name="connsiteY1752" fmla="*/ 310029 h 615972"/>
                <a:gd name="connsiteX1753" fmla="*/ 16508 w 603404"/>
                <a:gd name="connsiteY1753" fmla="*/ 308278 h 615972"/>
                <a:gd name="connsiteX1754" fmla="*/ 17643 w 603404"/>
                <a:gd name="connsiteY1754" fmla="*/ 307597 h 615972"/>
                <a:gd name="connsiteX1755" fmla="*/ 19005 w 603404"/>
                <a:gd name="connsiteY1755" fmla="*/ 308132 h 615972"/>
                <a:gd name="connsiteX1756" fmla="*/ 18015 w 603404"/>
                <a:gd name="connsiteY1756" fmla="*/ 308732 h 615972"/>
                <a:gd name="connsiteX1757" fmla="*/ 17707 w 603404"/>
                <a:gd name="connsiteY1757" fmla="*/ 309559 h 615972"/>
                <a:gd name="connsiteX1758" fmla="*/ 19523 w 603404"/>
                <a:gd name="connsiteY1758" fmla="*/ 309932 h 615972"/>
                <a:gd name="connsiteX1759" fmla="*/ 19897 w 603404"/>
                <a:gd name="connsiteY1759" fmla="*/ 311148 h 615972"/>
                <a:gd name="connsiteX1760" fmla="*/ 20659 w 603404"/>
                <a:gd name="connsiteY1760" fmla="*/ 312137 h 615972"/>
                <a:gd name="connsiteX1761" fmla="*/ 21486 w 603404"/>
                <a:gd name="connsiteY1761" fmla="*/ 312510 h 615972"/>
                <a:gd name="connsiteX1762" fmla="*/ 22994 w 603404"/>
                <a:gd name="connsiteY1762" fmla="*/ 311748 h 615972"/>
                <a:gd name="connsiteX1763" fmla="*/ 23448 w 603404"/>
                <a:gd name="connsiteY1763" fmla="*/ 311375 h 615972"/>
                <a:gd name="connsiteX1764" fmla="*/ 26399 w 603404"/>
                <a:gd name="connsiteY1764" fmla="*/ 311456 h 615972"/>
                <a:gd name="connsiteX1765" fmla="*/ 26999 w 603404"/>
                <a:gd name="connsiteY1765" fmla="*/ 308878 h 615972"/>
                <a:gd name="connsiteX1766" fmla="*/ 27988 w 603404"/>
                <a:gd name="connsiteY1766" fmla="*/ 310321 h 615972"/>
                <a:gd name="connsiteX1767" fmla="*/ 29205 w 603404"/>
                <a:gd name="connsiteY1767" fmla="*/ 310402 h 615972"/>
                <a:gd name="connsiteX1768" fmla="*/ 30713 w 603404"/>
                <a:gd name="connsiteY1768" fmla="*/ 309575 h 615972"/>
                <a:gd name="connsiteX1769" fmla="*/ 31621 w 603404"/>
                <a:gd name="connsiteY1769" fmla="*/ 308667 h 615972"/>
                <a:gd name="connsiteX1770" fmla="*/ 32448 w 603404"/>
                <a:gd name="connsiteY1770" fmla="*/ 308748 h 615972"/>
                <a:gd name="connsiteX1771" fmla="*/ 34572 w 603404"/>
                <a:gd name="connsiteY1771" fmla="*/ 308294 h 615972"/>
                <a:gd name="connsiteX1772" fmla="*/ 35334 w 603404"/>
                <a:gd name="connsiteY1772" fmla="*/ 307532 h 615972"/>
                <a:gd name="connsiteX1773" fmla="*/ 35788 w 603404"/>
                <a:gd name="connsiteY1773" fmla="*/ 306543 h 615972"/>
                <a:gd name="connsiteX1774" fmla="*/ 37539 w 603404"/>
                <a:gd name="connsiteY1774" fmla="*/ 306462 h 615972"/>
                <a:gd name="connsiteX1775" fmla="*/ 38820 w 603404"/>
                <a:gd name="connsiteY1775" fmla="*/ 306008 h 615972"/>
                <a:gd name="connsiteX1776" fmla="*/ 40328 w 603404"/>
                <a:gd name="connsiteY1776" fmla="*/ 304873 h 615972"/>
                <a:gd name="connsiteX1777" fmla="*/ 41318 w 603404"/>
                <a:gd name="connsiteY1777" fmla="*/ 303965 h 615972"/>
                <a:gd name="connsiteX1778" fmla="*/ 42080 w 603404"/>
                <a:gd name="connsiteY1778" fmla="*/ 302910 h 615972"/>
                <a:gd name="connsiteX1779" fmla="*/ 42761 w 603404"/>
                <a:gd name="connsiteY1779" fmla="*/ 302083 h 615972"/>
                <a:gd name="connsiteX1780" fmla="*/ 44204 w 603404"/>
                <a:gd name="connsiteY1780" fmla="*/ 299732 h 615972"/>
                <a:gd name="connsiteX1781" fmla="*/ 45647 w 603404"/>
                <a:gd name="connsiteY1781" fmla="*/ 298597 h 615972"/>
                <a:gd name="connsiteX1782" fmla="*/ 47317 w 603404"/>
                <a:gd name="connsiteY1782" fmla="*/ 297770 h 615972"/>
                <a:gd name="connsiteX1783" fmla="*/ 47998 w 603404"/>
                <a:gd name="connsiteY1783" fmla="*/ 297089 h 615972"/>
                <a:gd name="connsiteX1784" fmla="*/ 47917 w 603404"/>
                <a:gd name="connsiteY1784" fmla="*/ 294365 h 615972"/>
                <a:gd name="connsiteX1785" fmla="*/ 45939 w 603404"/>
                <a:gd name="connsiteY1785" fmla="*/ 294365 h 615972"/>
                <a:gd name="connsiteX1786" fmla="*/ 45631 w 603404"/>
                <a:gd name="connsiteY1786" fmla="*/ 296716 h 615972"/>
                <a:gd name="connsiteX1787" fmla="*/ 44804 w 603404"/>
                <a:gd name="connsiteY1787" fmla="*/ 297705 h 615972"/>
                <a:gd name="connsiteX1788" fmla="*/ 42680 w 603404"/>
                <a:gd name="connsiteY1788" fmla="*/ 297786 h 615972"/>
                <a:gd name="connsiteX1789" fmla="*/ 42226 w 603404"/>
                <a:gd name="connsiteY1789" fmla="*/ 295208 h 615972"/>
                <a:gd name="connsiteX1790" fmla="*/ 41318 w 603404"/>
                <a:gd name="connsiteY1790" fmla="*/ 296262 h 615972"/>
                <a:gd name="connsiteX1791" fmla="*/ 41090 w 603404"/>
                <a:gd name="connsiteY1791" fmla="*/ 297543 h 615972"/>
                <a:gd name="connsiteX1792" fmla="*/ 40410 w 603404"/>
                <a:gd name="connsiteY1792" fmla="*/ 297624 h 615972"/>
                <a:gd name="connsiteX1793" fmla="*/ 40102 w 603404"/>
                <a:gd name="connsiteY1793" fmla="*/ 297089 h 615972"/>
                <a:gd name="connsiteX1794" fmla="*/ 39501 w 603404"/>
                <a:gd name="connsiteY1794" fmla="*/ 297008 h 615972"/>
                <a:gd name="connsiteX1795" fmla="*/ 39128 w 603404"/>
                <a:gd name="connsiteY1795" fmla="*/ 298143 h 615972"/>
                <a:gd name="connsiteX1796" fmla="*/ 36550 w 603404"/>
                <a:gd name="connsiteY1796" fmla="*/ 298224 h 615972"/>
                <a:gd name="connsiteX1797" fmla="*/ 35788 w 603404"/>
                <a:gd name="connsiteY1797" fmla="*/ 298532 h 615972"/>
                <a:gd name="connsiteX1798" fmla="*/ 33891 w 603404"/>
                <a:gd name="connsiteY1798" fmla="*/ 298986 h 615972"/>
                <a:gd name="connsiteX1799" fmla="*/ 31913 w 603404"/>
                <a:gd name="connsiteY1799" fmla="*/ 300576 h 615972"/>
                <a:gd name="connsiteX1800" fmla="*/ 31377 w 603404"/>
                <a:gd name="connsiteY1800" fmla="*/ 301711 h 615972"/>
                <a:gd name="connsiteX1801" fmla="*/ 29334 w 603404"/>
                <a:gd name="connsiteY1801" fmla="*/ 301856 h 615972"/>
                <a:gd name="connsiteX1802" fmla="*/ 27437 w 603404"/>
                <a:gd name="connsiteY1802" fmla="*/ 301029 h 615972"/>
                <a:gd name="connsiteX1803" fmla="*/ 25994 w 603404"/>
                <a:gd name="connsiteY1803" fmla="*/ 301338 h 615972"/>
                <a:gd name="connsiteX1804" fmla="*/ 25167 w 603404"/>
                <a:gd name="connsiteY1804" fmla="*/ 301873 h 615972"/>
                <a:gd name="connsiteX1805" fmla="*/ 23124 w 603404"/>
                <a:gd name="connsiteY1805" fmla="*/ 301500 h 615972"/>
                <a:gd name="connsiteX1806" fmla="*/ 20853 w 603404"/>
                <a:gd name="connsiteY1806" fmla="*/ 300673 h 615972"/>
                <a:gd name="connsiteX1807" fmla="*/ 18648 w 603404"/>
                <a:gd name="connsiteY1807" fmla="*/ 299846 h 615972"/>
                <a:gd name="connsiteX1808" fmla="*/ 16605 w 603404"/>
                <a:gd name="connsiteY1808" fmla="*/ 298111 h 615972"/>
                <a:gd name="connsiteX1809" fmla="*/ 15016 w 603404"/>
                <a:gd name="connsiteY1809" fmla="*/ 296667 h 615972"/>
                <a:gd name="connsiteX1810" fmla="*/ 13199 w 603404"/>
                <a:gd name="connsiteY1810" fmla="*/ 295532 h 615972"/>
                <a:gd name="connsiteX1811" fmla="*/ 11448 w 603404"/>
                <a:gd name="connsiteY1811" fmla="*/ 294170 h 615972"/>
                <a:gd name="connsiteX1812" fmla="*/ 9859 w 603404"/>
                <a:gd name="connsiteY1812" fmla="*/ 293408 h 615972"/>
                <a:gd name="connsiteX1813" fmla="*/ 9178 w 603404"/>
                <a:gd name="connsiteY1813" fmla="*/ 293262 h 615972"/>
                <a:gd name="connsiteX1814" fmla="*/ 8270 w 603404"/>
                <a:gd name="connsiteY1814" fmla="*/ 291446 h 615972"/>
                <a:gd name="connsiteX1815" fmla="*/ 6989 w 603404"/>
                <a:gd name="connsiteY1815" fmla="*/ 290311 h 615972"/>
                <a:gd name="connsiteX1816" fmla="*/ 5319 w 603404"/>
                <a:gd name="connsiteY1816" fmla="*/ 288219 h 615972"/>
                <a:gd name="connsiteX1817" fmla="*/ 5319 w 603404"/>
                <a:gd name="connsiteY1817" fmla="*/ 286354 h 615972"/>
                <a:gd name="connsiteX1818" fmla="*/ 6227 w 603404"/>
                <a:gd name="connsiteY1818" fmla="*/ 285754 h 615972"/>
                <a:gd name="connsiteX1819" fmla="*/ 6535 w 603404"/>
                <a:gd name="connsiteY1819" fmla="*/ 284846 h 615972"/>
                <a:gd name="connsiteX1820" fmla="*/ 6000 w 603404"/>
                <a:gd name="connsiteY1820" fmla="*/ 283630 h 615972"/>
                <a:gd name="connsiteX1821" fmla="*/ 5854 w 603404"/>
                <a:gd name="connsiteY1821" fmla="*/ 282641 h 615972"/>
                <a:gd name="connsiteX1822" fmla="*/ 6762 w 603404"/>
                <a:gd name="connsiteY1822" fmla="*/ 281652 h 615972"/>
                <a:gd name="connsiteX1823" fmla="*/ 8740 w 603404"/>
                <a:gd name="connsiteY1823" fmla="*/ 280144 h 615972"/>
                <a:gd name="connsiteX1824" fmla="*/ 9794 w 603404"/>
                <a:gd name="connsiteY1824" fmla="*/ 279154 h 615972"/>
                <a:gd name="connsiteX1825" fmla="*/ 11075 w 603404"/>
                <a:gd name="connsiteY1825" fmla="*/ 278846 h 615972"/>
                <a:gd name="connsiteX1826" fmla="*/ 11610 w 603404"/>
                <a:gd name="connsiteY1826" fmla="*/ 278246 h 615972"/>
                <a:gd name="connsiteX1827" fmla="*/ 11918 w 603404"/>
                <a:gd name="connsiteY1827" fmla="*/ 277419 h 615972"/>
                <a:gd name="connsiteX1828" fmla="*/ 11319 w 603404"/>
                <a:gd name="connsiteY1828" fmla="*/ 277192 h 615972"/>
                <a:gd name="connsiteX1829" fmla="*/ 10864 w 603404"/>
                <a:gd name="connsiteY1829" fmla="*/ 277727 h 615972"/>
                <a:gd name="connsiteX1830" fmla="*/ 9129 w 603404"/>
                <a:gd name="connsiteY1830" fmla="*/ 277809 h 615972"/>
                <a:gd name="connsiteX1831" fmla="*/ 7913 w 603404"/>
                <a:gd name="connsiteY1831" fmla="*/ 279787 h 615972"/>
                <a:gd name="connsiteX1832" fmla="*/ 7151 w 603404"/>
                <a:gd name="connsiteY1832" fmla="*/ 280095 h 615972"/>
                <a:gd name="connsiteX1833" fmla="*/ 4800 w 603404"/>
                <a:gd name="connsiteY1833" fmla="*/ 280322 h 615972"/>
                <a:gd name="connsiteX1834" fmla="*/ 3810 w 603404"/>
                <a:gd name="connsiteY1834" fmla="*/ 281084 h 615972"/>
                <a:gd name="connsiteX1835" fmla="*/ 3438 w 603404"/>
                <a:gd name="connsiteY1835" fmla="*/ 282365 h 615972"/>
                <a:gd name="connsiteX1836" fmla="*/ 2156 w 603404"/>
                <a:gd name="connsiteY1836" fmla="*/ 282900 h 615972"/>
                <a:gd name="connsiteX1837" fmla="*/ 0 w 603404"/>
                <a:gd name="connsiteY1837" fmla="*/ 281765 h 61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Lst>
              <a:rect l="l" t="t" r="r" b="b"/>
              <a:pathLst>
                <a:path w="603404" h="615972">
                  <a:moveTo>
                    <a:pt x="194" y="281830"/>
                  </a:moveTo>
                  <a:lnTo>
                    <a:pt x="422" y="280014"/>
                  </a:lnTo>
                  <a:lnTo>
                    <a:pt x="989" y="278198"/>
                  </a:lnTo>
                  <a:lnTo>
                    <a:pt x="2124" y="275700"/>
                  </a:lnTo>
                  <a:lnTo>
                    <a:pt x="7362" y="275700"/>
                  </a:lnTo>
                  <a:lnTo>
                    <a:pt x="12016" y="275133"/>
                  </a:lnTo>
                  <a:lnTo>
                    <a:pt x="12016" y="269911"/>
                  </a:lnTo>
                  <a:lnTo>
                    <a:pt x="12129" y="268322"/>
                  </a:lnTo>
                  <a:lnTo>
                    <a:pt x="13832" y="269230"/>
                  </a:lnTo>
                  <a:lnTo>
                    <a:pt x="14853" y="267982"/>
                  </a:lnTo>
                  <a:lnTo>
                    <a:pt x="17010" y="268776"/>
                  </a:lnTo>
                  <a:lnTo>
                    <a:pt x="18145" y="268095"/>
                  </a:lnTo>
                  <a:lnTo>
                    <a:pt x="20983" y="268322"/>
                  </a:lnTo>
                  <a:lnTo>
                    <a:pt x="24388" y="268209"/>
                  </a:lnTo>
                  <a:lnTo>
                    <a:pt x="26885" y="268209"/>
                  </a:lnTo>
                  <a:lnTo>
                    <a:pt x="29837" y="268549"/>
                  </a:lnTo>
                  <a:lnTo>
                    <a:pt x="30972" y="269911"/>
                  </a:lnTo>
                  <a:lnTo>
                    <a:pt x="32448" y="271046"/>
                  </a:lnTo>
                  <a:lnTo>
                    <a:pt x="38253" y="271046"/>
                  </a:lnTo>
                  <a:lnTo>
                    <a:pt x="39388" y="269571"/>
                  </a:lnTo>
                  <a:lnTo>
                    <a:pt x="40977" y="267641"/>
                  </a:lnTo>
                  <a:lnTo>
                    <a:pt x="42680" y="267301"/>
                  </a:lnTo>
                  <a:lnTo>
                    <a:pt x="44269" y="267187"/>
                  </a:lnTo>
                  <a:lnTo>
                    <a:pt x="45631" y="266620"/>
                  </a:lnTo>
                  <a:lnTo>
                    <a:pt x="47447" y="266052"/>
                  </a:lnTo>
                  <a:lnTo>
                    <a:pt x="48809" y="266166"/>
                  </a:lnTo>
                  <a:lnTo>
                    <a:pt x="49150" y="267641"/>
                  </a:lnTo>
                  <a:lnTo>
                    <a:pt x="50058" y="269571"/>
                  </a:lnTo>
                  <a:lnTo>
                    <a:pt x="53690" y="269571"/>
                  </a:lnTo>
                  <a:lnTo>
                    <a:pt x="55052" y="268890"/>
                  </a:lnTo>
                  <a:lnTo>
                    <a:pt x="55961" y="267414"/>
                  </a:lnTo>
                  <a:lnTo>
                    <a:pt x="56982" y="266620"/>
                  </a:lnTo>
                  <a:lnTo>
                    <a:pt x="58571" y="266620"/>
                  </a:lnTo>
                  <a:lnTo>
                    <a:pt x="59933" y="265825"/>
                  </a:lnTo>
                  <a:lnTo>
                    <a:pt x="60160" y="264690"/>
                  </a:lnTo>
                  <a:lnTo>
                    <a:pt x="59820" y="263555"/>
                  </a:lnTo>
                  <a:lnTo>
                    <a:pt x="58685" y="263555"/>
                  </a:lnTo>
                  <a:lnTo>
                    <a:pt x="57777" y="262533"/>
                  </a:lnTo>
                  <a:lnTo>
                    <a:pt x="57436" y="261398"/>
                  </a:lnTo>
                  <a:lnTo>
                    <a:pt x="58004" y="260377"/>
                  </a:lnTo>
                  <a:lnTo>
                    <a:pt x="59252" y="259809"/>
                  </a:lnTo>
                  <a:lnTo>
                    <a:pt x="59479" y="258447"/>
                  </a:lnTo>
                  <a:lnTo>
                    <a:pt x="59025" y="256517"/>
                  </a:lnTo>
                  <a:lnTo>
                    <a:pt x="58004" y="254701"/>
                  </a:lnTo>
                  <a:lnTo>
                    <a:pt x="56755" y="252204"/>
                  </a:lnTo>
                  <a:lnTo>
                    <a:pt x="56074" y="250209"/>
                  </a:lnTo>
                  <a:lnTo>
                    <a:pt x="54825" y="247534"/>
                  </a:lnTo>
                  <a:lnTo>
                    <a:pt x="51874" y="244582"/>
                  </a:lnTo>
                  <a:lnTo>
                    <a:pt x="50512" y="242993"/>
                  </a:lnTo>
                  <a:lnTo>
                    <a:pt x="50285" y="241177"/>
                  </a:lnTo>
                  <a:lnTo>
                    <a:pt x="50852" y="238226"/>
                  </a:lnTo>
                  <a:lnTo>
                    <a:pt x="50739" y="237204"/>
                  </a:lnTo>
                  <a:lnTo>
                    <a:pt x="50398" y="236410"/>
                  </a:lnTo>
                  <a:lnTo>
                    <a:pt x="47674" y="236183"/>
                  </a:lnTo>
                  <a:lnTo>
                    <a:pt x="45745" y="236410"/>
                  </a:lnTo>
                  <a:lnTo>
                    <a:pt x="44042" y="236183"/>
                  </a:lnTo>
                  <a:lnTo>
                    <a:pt x="42339" y="235161"/>
                  </a:lnTo>
                  <a:cubicBezTo>
                    <a:pt x="42339" y="235161"/>
                    <a:pt x="41204" y="234026"/>
                    <a:pt x="40864" y="233686"/>
                  </a:cubicBezTo>
                  <a:cubicBezTo>
                    <a:pt x="40523" y="233345"/>
                    <a:pt x="39729" y="232096"/>
                    <a:pt x="39729" y="232096"/>
                  </a:cubicBezTo>
                  <a:lnTo>
                    <a:pt x="38707" y="230280"/>
                  </a:lnTo>
                  <a:lnTo>
                    <a:pt x="38707" y="227556"/>
                  </a:lnTo>
                  <a:lnTo>
                    <a:pt x="39161" y="225967"/>
                  </a:lnTo>
                  <a:lnTo>
                    <a:pt x="39955" y="223697"/>
                  </a:lnTo>
                  <a:lnTo>
                    <a:pt x="40296" y="221767"/>
                  </a:lnTo>
                  <a:lnTo>
                    <a:pt x="40523" y="219837"/>
                  </a:lnTo>
                  <a:lnTo>
                    <a:pt x="40750" y="217681"/>
                  </a:lnTo>
                  <a:lnTo>
                    <a:pt x="39955" y="215978"/>
                  </a:lnTo>
                  <a:lnTo>
                    <a:pt x="38026" y="215524"/>
                  </a:lnTo>
                  <a:lnTo>
                    <a:pt x="36550" y="215524"/>
                  </a:lnTo>
                  <a:lnTo>
                    <a:pt x="34280" y="215978"/>
                  </a:lnTo>
                  <a:lnTo>
                    <a:pt x="31896" y="215183"/>
                  </a:lnTo>
                  <a:lnTo>
                    <a:pt x="29967" y="213935"/>
                  </a:lnTo>
                  <a:lnTo>
                    <a:pt x="27696" y="212232"/>
                  </a:lnTo>
                  <a:lnTo>
                    <a:pt x="27015" y="209621"/>
                  </a:lnTo>
                  <a:lnTo>
                    <a:pt x="27696" y="205989"/>
                  </a:lnTo>
                  <a:lnTo>
                    <a:pt x="28718" y="203265"/>
                  </a:lnTo>
                  <a:lnTo>
                    <a:pt x="30534" y="200881"/>
                  </a:lnTo>
                  <a:lnTo>
                    <a:pt x="32577" y="198838"/>
                  </a:lnTo>
                  <a:lnTo>
                    <a:pt x="35642" y="196795"/>
                  </a:lnTo>
                  <a:lnTo>
                    <a:pt x="37345" y="195205"/>
                  </a:lnTo>
                  <a:lnTo>
                    <a:pt x="38139" y="193843"/>
                  </a:lnTo>
                  <a:lnTo>
                    <a:pt x="39615" y="191006"/>
                  </a:lnTo>
                  <a:lnTo>
                    <a:pt x="40410" y="189303"/>
                  </a:lnTo>
                  <a:lnTo>
                    <a:pt x="42112" y="187146"/>
                  </a:lnTo>
                  <a:lnTo>
                    <a:pt x="43701" y="185557"/>
                  </a:lnTo>
                  <a:lnTo>
                    <a:pt x="45291" y="184422"/>
                  </a:lnTo>
                  <a:lnTo>
                    <a:pt x="47106" y="184308"/>
                  </a:lnTo>
                  <a:lnTo>
                    <a:pt x="49150" y="184990"/>
                  </a:lnTo>
                  <a:lnTo>
                    <a:pt x="50852" y="185784"/>
                  </a:lnTo>
                  <a:lnTo>
                    <a:pt x="51534" y="187600"/>
                  </a:lnTo>
                  <a:lnTo>
                    <a:pt x="52328" y="190324"/>
                  </a:lnTo>
                  <a:lnTo>
                    <a:pt x="54258" y="191006"/>
                  </a:lnTo>
                  <a:cubicBezTo>
                    <a:pt x="54258" y="191006"/>
                    <a:pt x="57436" y="190892"/>
                    <a:pt x="57777" y="190778"/>
                  </a:cubicBezTo>
                  <a:cubicBezTo>
                    <a:pt x="58117" y="190665"/>
                    <a:pt x="60614" y="189530"/>
                    <a:pt x="60614" y="189530"/>
                  </a:cubicBezTo>
                  <a:lnTo>
                    <a:pt x="63338" y="187373"/>
                  </a:lnTo>
                  <a:lnTo>
                    <a:pt x="66971" y="187146"/>
                  </a:lnTo>
                  <a:lnTo>
                    <a:pt x="70376" y="187260"/>
                  </a:lnTo>
                  <a:lnTo>
                    <a:pt x="73782" y="186011"/>
                  </a:lnTo>
                  <a:lnTo>
                    <a:pt x="76506" y="184649"/>
                  </a:lnTo>
                  <a:lnTo>
                    <a:pt x="77414" y="182946"/>
                  </a:lnTo>
                  <a:lnTo>
                    <a:pt x="77641" y="180563"/>
                  </a:lnTo>
                  <a:lnTo>
                    <a:pt x="79003" y="177952"/>
                  </a:lnTo>
                  <a:lnTo>
                    <a:pt x="81046" y="175795"/>
                  </a:lnTo>
                  <a:lnTo>
                    <a:pt x="83090" y="172503"/>
                  </a:lnTo>
                  <a:lnTo>
                    <a:pt x="83997" y="169779"/>
                  </a:lnTo>
                  <a:lnTo>
                    <a:pt x="85927" y="166601"/>
                  </a:lnTo>
                  <a:lnTo>
                    <a:pt x="88197" y="165239"/>
                  </a:lnTo>
                  <a:lnTo>
                    <a:pt x="91262" y="163763"/>
                  </a:lnTo>
                  <a:lnTo>
                    <a:pt x="94100" y="161947"/>
                  </a:lnTo>
                  <a:lnTo>
                    <a:pt x="97278" y="160358"/>
                  </a:lnTo>
                  <a:lnTo>
                    <a:pt x="100457" y="156612"/>
                  </a:lnTo>
                  <a:lnTo>
                    <a:pt x="102613" y="150920"/>
                  </a:lnTo>
                  <a:lnTo>
                    <a:pt x="105564" y="144320"/>
                  </a:lnTo>
                  <a:lnTo>
                    <a:pt x="106246" y="141596"/>
                  </a:lnTo>
                  <a:lnTo>
                    <a:pt x="106813" y="139212"/>
                  </a:lnTo>
                  <a:lnTo>
                    <a:pt x="108970" y="137510"/>
                  </a:lnTo>
                  <a:lnTo>
                    <a:pt x="112148" y="136829"/>
                  </a:lnTo>
                  <a:lnTo>
                    <a:pt x="115554" y="135515"/>
                  </a:lnTo>
                  <a:lnTo>
                    <a:pt x="118050" y="134202"/>
                  </a:lnTo>
                  <a:lnTo>
                    <a:pt x="119072" y="132385"/>
                  </a:lnTo>
                  <a:lnTo>
                    <a:pt x="118391" y="130002"/>
                  </a:lnTo>
                  <a:lnTo>
                    <a:pt x="118050" y="127164"/>
                  </a:lnTo>
                  <a:lnTo>
                    <a:pt x="118732" y="125915"/>
                  </a:lnTo>
                  <a:lnTo>
                    <a:pt x="120434" y="124667"/>
                  </a:lnTo>
                  <a:lnTo>
                    <a:pt x="121115" y="122283"/>
                  </a:lnTo>
                  <a:lnTo>
                    <a:pt x="122478" y="120240"/>
                  </a:lnTo>
                  <a:lnTo>
                    <a:pt x="124748" y="117629"/>
                  </a:lnTo>
                  <a:lnTo>
                    <a:pt x="128040" y="114791"/>
                  </a:lnTo>
                  <a:lnTo>
                    <a:pt x="131672" y="112181"/>
                  </a:lnTo>
                  <a:lnTo>
                    <a:pt x="132353" y="109116"/>
                  </a:lnTo>
                  <a:lnTo>
                    <a:pt x="132239" y="106278"/>
                  </a:lnTo>
                  <a:lnTo>
                    <a:pt x="131785" y="103327"/>
                  </a:lnTo>
                  <a:lnTo>
                    <a:pt x="131104" y="99354"/>
                  </a:lnTo>
                  <a:lnTo>
                    <a:pt x="131104" y="96516"/>
                  </a:lnTo>
                  <a:lnTo>
                    <a:pt x="132012" y="93678"/>
                  </a:lnTo>
                  <a:lnTo>
                    <a:pt x="133715" y="91976"/>
                  </a:lnTo>
                  <a:lnTo>
                    <a:pt x="137120" y="89365"/>
                  </a:lnTo>
                  <a:lnTo>
                    <a:pt x="139958" y="87322"/>
                  </a:lnTo>
                  <a:lnTo>
                    <a:pt x="144612" y="85619"/>
                  </a:lnTo>
                  <a:lnTo>
                    <a:pt x="147109" y="84144"/>
                  </a:lnTo>
                  <a:cubicBezTo>
                    <a:pt x="147109" y="84144"/>
                    <a:pt x="147336" y="83009"/>
                    <a:pt x="147336" y="82441"/>
                  </a:cubicBezTo>
                  <a:cubicBezTo>
                    <a:pt x="147336" y="81874"/>
                    <a:pt x="147223" y="80738"/>
                    <a:pt x="147223" y="80738"/>
                  </a:cubicBezTo>
                  <a:lnTo>
                    <a:pt x="146542" y="78128"/>
                  </a:lnTo>
                  <a:lnTo>
                    <a:pt x="144839" y="76539"/>
                  </a:lnTo>
                  <a:lnTo>
                    <a:pt x="142455" y="74949"/>
                  </a:lnTo>
                  <a:cubicBezTo>
                    <a:pt x="142455" y="74949"/>
                    <a:pt x="140072" y="74836"/>
                    <a:pt x="139731" y="74836"/>
                  </a:cubicBezTo>
                  <a:cubicBezTo>
                    <a:pt x="139391" y="74836"/>
                    <a:pt x="137347" y="75063"/>
                    <a:pt x="137347" y="75063"/>
                  </a:cubicBezTo>
                  <a:lnTo>
                    <a:pt x="134623" y="74495"/>
                  </a:lnTo>
                  <a:lnTo>
                    <a:pt x="134282" y="73020"/>
                  </a:lnTo>
                  <a:lnTo>
                    <a:pt x="133909" y="68998"/>
                  </a:lnTo>
                  <a:lnTo>
                    <a:pt x="132239" y="69452"/>
                  </a:lnTo>
                  <a:lnTo>
                    <a:pt x="130991" y="70441"/>
                  </a:lnTo>
                  <a:lnTo>
                    <a:pt x="129321" y="70555"/>
                  </a:lnTo>
                  <a:lnTo>
                    <a:pt x="127342" y="70020"/>
                  </a:lnTo>
                  <a:lnTo>
                    <a:pt x="125948" y="69079"/>
                  </a:lnTo>
                  <a:lnTo>
                    <a:pt x="125607" y="68285"/>
                  </a:lnTo>
                  <a:cubicBezTo>
                    <a:pt x="125607" y="68285"/>
                    <a:pt x="126321" y="67604"/>
                    <a:pt x="126515" y="67458"/>
                  </a:cubicBezTo>
                  <a:cubicBezTo>
                    <a:pt x="126710" y="67312"/>
                    <a:pt x="127083" y="66095"/>
                    <a:pt x="127083" y="66095"/>
                  </a:cubicBezTo>
                  <a:lnTo>
                    <a:pt x="126823" y="65187"/>
                  </a:lnTo>
                  <a:lnTo>
                    <a:pt x="126142" y="64620"/>
                  </a:lnTo>
                  <a:lnTo>
                    <a:pt x="124440" y="64020"/>
                  </a:lnTo>
                  <a:lnTo>
                    <a:pt x="123191" y="63031"/>
                  </a:lnTo>
                  <a:lnTo>
                    <a:pt x="121634" y="61409"/>
                  </a:lnTo>
                  <a:lnTo>
                    <a:pt x="120305" y="60128"/>
                  </a:lnTo>
                  <a:lnTo>
                    <a:pt x="119478" y="58798"/>
                  </a:lnTo>
                  <a:lnTo>
                    <a:pt x="119818" y="57631"/>
                  </a:lnTo>
                  <a:lnTo>
                    <a:pt x="120840" y="56755"/>
                  </a:lnTo>
                  <a:lnTo>
                    <a:pt x="122169" y="55961"/>
                  </a:lnTo>
                  <a:lnTo>
                    <a:pt x="122623" y="55880"/>
                  </a:lnTo>
                  <a:lnTo>
                    <a:pt x="123418" y="55085"/>
                  </a:lnTo>
                  <a:lnTo>
                    <a:pt x="123986" y="54323"/>
                  </a:lnTo>
                  <a:cubicBezTo>
                    <a:pt x="123986" y="54323"/>
                    <a:pt x="124245" y="53042"/>
                    <a:pt x="124245" y="52928"/>
                  </a:cubicBezTo>
                  <a:cubicBezTo>
                    <a:pt x="124245" y="52815"/>
                    <a:pt x="124051" y="51793"/>
                    <a:pt x="124051" y="51793"/>
                  </a:cubicBezTo>
                  <a:lnTo>
                    <a:pt x="123450" y="50918"/>
                  </a:lnTo>
                  <a:lnTo>
                    <a:pt x="122623" y="49669"/>
                  </a:lnTo>
                  <a:lnTo>
                    <a:pt x="121748" y="48907"/>
                  </a:lnTo>
                  <a:lnTo>
                    <a:pt x="120645" y="47577"/>
                  </a:lnTo>
                  <a:lnTo>
                    <a:pt x="120223" y="46523"/>
                  </a:lnTo>
                  <a:lnTo>
                    <a:pt x="120256" y="45274"/>
                  </a:lnTo>
                  <a:lnTo>
                    <a:pt x="120596" y="44253"/>
                  </a:lnTo>
                  <a:lnTo>
                    <a:pt x="121731" y="43426"/>
                  </a:lnTo>
                  <a:lnTo>
                    <a:pt x="123515" y="42777"/>
                  </a:lnTo>
                  <a:lnTo>
                    <a:pt x="124796" y="42356"/>
                  </a:lnTo>
                  <a:lnTo>
                    <a:pt x="125591" y="41788"/>
                  </a:lnTo>
                  <a:cubicBezTo>
                    <a:pt x="125591" y="41788"/>
                    <a:pt x="125899" y="40685"/>
                    <a:pt x="125899" y="40572"/>
                  </a:cubicBezTo>
                  <a:cubicBezTo>
                    <a:pt x="125899" y="40458"/>
                    <a:pt x="125364" y="39664"/>
                    <a:pt x="125364" y="39664"/>
                  </a:cubicBezTo>
                  <a:lnTo>
                    <a:pt x="123694" y="39437"/>
                  </a:lnTo>
                  <a:lnTo>
                    <a:pt x="122299" y="39469"/>
                  </a:lnTo>
                  <a:cubicBezTo>
                    <a:pt x="122299" y="39469"/>
                    <a:pt x="119802" y="39437"/>
                    <a:pt x="119607" y="39275"/>
                  </a:cubicBezTo>
                  <a:cubicBezTo>
                    <a:pt x="119413" y="39129"/>
                    <a:pt x="118618" y="38561"/>
                    <a:pt x="118618" y="38561"/>
                  </a:cubicBezTo>
                  <a:lnTo>
                    <a:pt x="118278" y="37280"/>
                  </a:lnTo>
                  <a:lnTo>
                    <a:pt x="118424" y="36485"/>
                  </a:lnTo>
                  <a:cubicBezTo>
                    <a:pt x="118424" y="36485"/>
                    <a:pt x="118959" y="35545"/>
                    <a:pt x="118991" y="35432"/>
                  </a:cubicBezTo>
                  <a:cubicBezTo>
                    <a:pt x="119024" y="35318"/>
                    <a:pt x="119072" y="34150"/>
                    <a:pt x="119072" y="34037"/>
                  </a:cubicBezTo>
                  <a:cubicBezTo>
                    <a:pt x="119072" y="33923"/>
                    <a:pt x="118991" y="32934"/>
                    <a:pt x="118991" y="32934"/>
                  </a:cubicBezTo>
                  <a:lnTo>
                    <a:pt x="118002" y="32026"/>
                  </a:lnTo>
                  <a:lnTo>
                    <a:pt x="116786" y="31005"/>
                  </a:lnTo>
                  <a:lnTo>
                    <a:pt x="115391" y="30178"/>
                  </a:lnTo>
                  <a:lnTo>
                    <a:pt x="115083" y="29237"/>
                  </a:lnTo>
                  <a:lnTo>
                    <a:pt x="117061" y="26091"/>
                  </a:lnTo>
                  <a:lnTo>
                    <a:pt x="117661" y="25070"/>
                  </a:lnTo>
                  <a:lnTo>
                    <a:pt x="118343" y="23740"/>
                  </a:lnTo>
                  <a:lnTo>
                    <a:pt x="119364" y="22864"/>
                  </a:lnTo>
                  <a:lnTo>
                    <a:pt x="121115" y="22864"/>
                  </a:lnTo>
                  <a:lnTo>
                    <a:pt x="122169" y="22605"/>
                  </a:lnTo>
                  <a:lnTo>
                    <a:pt x="122283" y="21729"/>
                  </a:lnTo>
                  <a:lnTo>
                    <a:pt x="122364" y="20594"/>
                  </a:lnTo>
                  <a:lnTo>
                    <a:pt x="124975" y="19945"/>
                  </a:lnTo>
                  <a:lnTo>
                    <a:pt x="126985" y="20059"/>
                  </a:lnTo>
                  <a:lnTo>
                    <a:pt x="128380" y="20432"/>
                  </a:lnTo>
                  <a:cubicBezTo>
                    <a:pt x="128380" y="20432"/>
                    <a:pt x="132175" y="21000"/>
                    <a:pt x="132434" y="21000"/>
                  </a:cubicBezTo>
                  <a:cubicBezTo>
                    <a:pt x="132693" y="21000"/>
                    <a:pt x="134185" y="21567"/>
                    <a:pt x="134299" y="21648"/>
                  </a:cubicBezTo>
                  <a:cubicBezTo>
                    <a:pt x="134412" y="21729"/>
                    <a:pt x="136455" y="22475"/>
                    <a:pt x="136569" y="22524"/>
                  </a:cubicBezTo>
                  <a:cubicBezTo>
                    <a:pt x="136682" y="22556"/>
                    <a:pt x="138693" y="22945"/>
                    <a:pt x="138920" y="22978"/>
                  </a:cubicBezTo>
                  <a:cubicBezTo>
                    <a:pt x="139147" y="23010"/>
                    <a:pt x="141385" y="23205"/>
                    <a:pt x="141385" y="23205"/>
                  </a:cubicBezTo>
                  <a:lnTo>
                    <a:pt x="143769" y="23399"/>
                  </a:lnTo>
                  <a:lnTo>
                    <a:pt x="146152" y="24081"/>
                  </a:lnTo>
                  <a:lnTo>
                    <a:pt x="149217" y="25589"/>
                  </a:lnTo>
                  <a:lnTo>
                    <a:pt x="151569" y="26610"/>
                  </a:lnTo>
                  <a:lnTo>
                    <a:pt x="153661" y="26805"/>
                  </a:lnTo>
                  <a:lnTo>
                    <a:pt x="156239" y="26691"/>
                  </a:lnTo>
                  <a:lnTo>
                    <a:pt x="157909" y="26156"/>
                  </a:lnTo>
                  <a:lnTo>
                    <a:pt x="159693" y="24761"/>
                  </a:lnTo>
                  <a:lnTo>
                    <a:pt x="161314" y="23934"/>
                  </a:lnTo>
                  <a:lnTo>
                    <a:pt x="163293" y="23967"/>
                  </a:lnTo>
                  <a:lnTo>
                    <a:pt x="165498" y="23594"/>
                  </a:lnTo>
                  <a:lnTo>
                    <a:pt x="166212" y="23140"/>
                  </a:lnTo>
                  <a:lnTo>
                    <a:pt x="167492" y="22345"/>
                  </a:lnTo>
                  <a:lnTo>
                    <a:pt x="169227" y="20902"/>
                  </a:lnTo>
                  <a:lnTo>
                    <a:pt x="171092" y="20529"/>
                  </a:lnTo>
                  <a:lnTo>
                    <a:pt x="172908" y="20383"/>
                  </a:lnTo>
                  <a:lnTo>
                    <a:pt x="175114" y="20643"/>
                  </a:lnTo>
                  <a:lnTo>
                    <a:pt x="176622" y="21697"/>
                  </a:lnTo>
                  <a:cubicBezTo>
                    <a:pt x="176622" y="21697"/>
                    <a:pt x="178130" y="22913"/>
                    <a:pt x="178211" y="23026"/>
                  </a:cubicBezTo>
                  <a:cubicBezTo>
                    <a:pt x="178292" y="23140"/>
                    <a:pt x="179573" y="23107"/>
                    <a:pt x="179719" y="23059"/>
                  </a:cubicBezTo>
                  <a:cubicBezTo>
                    <a:pt x="179865" y="23026"/>
                    <a:pt x="180773" y="22605"/>
                    <a:pt x="180935" y="22410"/>
                  </a:cubicBezTo>
                  <a:cubicBezTo>
                    <a:pt x="181081" y="22216"/>
                    <a:pt x="181081" y="21616"/>
                    <a:pt x="181081" y="21616"/>
                  </a:cubicBezTo>
                  <a:lnTo>
                    <a:pt x="180935" y="20059"/>
                  </a:lnTo>
                  <a:cubicBezTo>
                    <a:pt x="180935" y="20059"/>
                    <a:pt x="181049" y="19232"/>
                    <a:pt x="181049" y="19037"/>
                  </a:cubicBezTo>
                  <a:cubicBezTo>
                    <a:pt x="181049" y="18843"/>
                    <a:pt x="181535" y="17221"/>
                    <a:pt x="181535" y="17221"/>
                  </a:cubicBezTo>
                  <a:lnTo>
                    <a:pt x="181616" y="15437"/>
                  </a:lnTo>
                  <a:lnTo>
                    <a:pt x="182103" y="14075"/>
                  </a:lnTo>
                  <a:cubicBezTo>
                    <a:pt x="182103" y="14075"/>
                    <a:pt x="182978" y="12908"/>
                    <a:pt x="183043" y="12794"/>
                  </a:cubicBezTo>
                  <a:cubicBezTo>
                    <a:pt x="183124" y="12681"/>
                    <a:pt x="183579" y="11173"/>
                    <a:pt x="183579" y="11173"/>
                  </a:cubicBezTo>
                  <a:lnTo>
                    <a:pt x="183238" y="10151"/>
                  </a:lnTo>
                  <a:lnTo>
                    <a:pt x="182476" y="9551"/>
                  </a:lnTo>
                  <a:lnTo>
                    <a:pt x="181633" y="8757"/>
                  </a:lnTo>
                  <a:lnTo>
                    <a:pt x="181552" y="7816"/>
                  </a:lnTo>
                  <a:lnTo>
                    <a:pt x="181892" y="6600"/>
                  </a:lnTo>
                  <a:lnTo>
                    <a:pt x="182460" y="6275"/>
                  </a:lnTo>
                  <a:lnTo>
                    <a:pt x="184178" y="5465"/>
                  </a:lnTo>
                  <a:lnTo>
                    <a:pt x="185038" y="3697"/>
                  </a:lnTo>
                  <a:cubicBezTo>
                    <a:pt x="185038" y="3697"/>
                    <a:pt x="187762" y="2870"/>
                    <a:pt x="188070" y="2870"/>
                  </a:cubicBezTo>
                  <a:lnTo>
                    <a:pt x="190340" y="2870"/>
                  </a:lnTo>
                  <a:lnTo>
                    <a:pt x="191557" y="1135"/>
                  </a:lnTo>
                  <a:lnTo>
                    <a:pt x="193762" y="454"/>
                  </a:lnTo>
                  <a:lnTo>
                    <a:pt x="196113" y="454"/>
                  </a:lnTo>
                  <a:cubicBezTo>
                    <a:pt x="196113" y="454"/>
                    <a:pt x="197929" y="373"/>
                    <a:pt x="198383" y="600"/>
                  </a:cubicBezTo>
                  <a:cubicBezTo>
                    <a:pt x="198837" y="827"/>
                    <a:pt x="200362" y="1200"/>
                    <a:pt x="200362" y="1200"/>
                  </a:cubicBezTo>
                  <a:lnTo>
                    <a:pt x="201416" y="827"/>
                  </a:lnTo>
                  <a:lnTo>
                    <a:pt x="202632" y="0"/>
                  </a:lnTo>
                  <a:lnTo>
                    <a:pt x="204221" y="308"/>
                  </a:lnTo>
                  <a:lnTo>
                    <a:pt x="206118" y="2124"/>
                  </a:lnTo>
                  <a:lnTo>
                    <a:pt x="207253" y="3259"/>
                  </a:lnTo>
                  <a:lnTo>
                    <a:pt x="209378" y="3486"/>
                  </a:lnTo>
                  <a:lnTo>
                    <a:pt x="210967" y="3486"/>
                  </a:lnTo>
                  <a:lnTo>
                    <a:pt x="211956" y="4086"/>
                  </a:lnTo>
                  <a:lnTo>
                    <a:pt x="212264" y="5757"/>
                  </a:lnTo>
                  <a:lnTo>
                    <a:pt x="212183" y="6973"/>
                  </a:lnTo>
                  <a:lnTo>
                    <a:pt x="213626" y="7800"/>
                  </a:lnTo>
                  <a:lnTo>
                    <a:pt x="214080" y="9016"/>
                  </a:lnTo>
                  <a:cubicBezTo>
                    <a:pt x="214080" y="9016"/>
                    <a:pt x="213853" y="9778"/>
                    <a:pt x="213545" y="10005"/>
                  </a:cubicBezTo>
                  <a:cubicBezTo>
                    <a:pt x="213237" y="10232"/>
                    <a:pt x="212864" y="11675"/>
                    <a:pt x="212864" y="11675"/>
                  </a:cubicBezTo>
                  <a:cubicBezTo>
                    <a:pt x="212864" y="11675"/>
                    <a:pt x="213091" y="11903"/>
                    <a:pt x="213318" y="12048"/>
                  </a:cubicBezTo>
                  <a:cubicBezTo>
                    <a:pt x="213545" y="12194"/>
                    <a:pt x="213999" y="12648"/>
                    <a:pt x="213691" y="13183"/>
                  </a:cubicBezTo>
                  <a:cubicBezTo>
                    <a:pt x="213383" y="13719"/>
                    <a:pt x="212783" y="14319"/>
                    <a:pt x="212783" y="14319"/>
                  </a:cubicBezTo>
                  <a:lnTo>
                    <a:pt x="211956" y="15000"/>
                  </a:lnTo>
                  <a:lnTo>
                    <a:pt x="211356" y="15908"/>
                  </a:lnTo>
                  <a:lnTo>
                    <a:pt x="211502" y="17124"/>
                  </a:lnTo>
                  <a:lnTo>
                    <a:pt x="212718" y="18259"/>
                  </a:lnTo>
                  <a:lnTo>
                    <a:pt x="213707" y="18259"/>
                  </a:lnTo>
                  <a:lnTo>
                    <a:pt x="215297" y="17578"/>
                  </a:lnTo>
                  <a:lnTo>
                    <a:pt x="216513" y="18259"/>
                  </a:lnTo>
                  <a:lnTo>
                    <a:pt x="216886" y="19702"/>
                  </a:lnTo>
                  <a:lnTo>
                    <a:pt x="216577" y="21372"/>
                  </a:lnTo>
                  <a:lnTo>
                    <a:pt x="217794" y="21972"/>
                  </a:lnTo>
                  <a:lnTo>
                    <a:pt x="219075" y="21664"/>
                  </a:lnTo>
                  <a:lnTo>
                    <a:pt x="219610" y="22345"/>
                  </a:lnTo>
                  <a:lnTo>
                    <a:pt x="219691" y="23626"/>
                  </a:lnTo>
                  <a:lnTo>
                    <a:pt x="221361" y="24453"/>
                  </a:lnTo>
                  <a:lnTo>
                    <a:pt x="223566" y="26043"/>
                  </a:lnTo>
                  <a:lnTo>
                    <a:pt x="225156" y="27486"/>
                  </a:lnTo>
                  <a:cubicBezTo>
                    <a:pt x="225156" y="27486"/>
                    <a:pt x="226437" y="28994"/>
                    <a:pt x="226664" y="29075"/>
                  </a:cubicBezTo>
                  <a:cubicBezTo>
                    <a:pt x="226891" y="29156"/>
                    <a:pt x="227880" y="29756"/>
                    <a:pt x="228172" y="29837"/>
                  </a:cubicBezTo>
                  <a:cubicBezTo>
                    <a:pt x="228480" y="29918"/>
                    <a:pt x="230069" y="29837"/>
                    <a:pt x="230069" y="29837"/>
                  </a:cubicBezTo>
                  <a:cubicBezTo>
                    <a:pt x="230069" y="29837"/>
                    <a:pt x="231577" y="29902"/>
                    <a:pt x="231804" y="29870"/>
                  </a:cubicBezTo>
                  <a:cubicBezTo>
                    <a:pt x="232031" y="29837"/>
                    <a:pt x="234528" y="29870"/>
                    <a:pt x="234528" y="29870"/>
                  </a:cubicBezTo>
                  <a:lnTo>
                    <a:pt x="235891" y="31183"/>
                  </a:lnTo>
                  <a:lnTo>
                    <a:pt x="236036" y="32237"/>
                  </a:lnTo>
                  <a:lnTo>
                    <a:pt x="235956" y="33680"/>
                  </a:lnTo>
                  <a:lnTo>
                    <a:pt x="234593" y="34215"/>
                  </a:lnTo>
                  <a:lnTo>
                    <a:pt x="233231" y="34750"/>
                  </a:lnTo>
                  <a:lnTo>
                    <a:pt x="232631" y="36032"/>
                  </a:lnTo>
                  <a:lnTo>
                    <a:pt x="232323" y="36713"/>
                  </a:lnTo>
                  <a:lnTo>
                    <a:pt x="231496" y="36713"/>
                  </a:lnTo>
                  <a:cubicBezTo>
                    <a:pt x="231496" y="36713"/>
                    <a:pt x="230669" y="35950"/>
                    <a:pt x="230442" y="35805"/>
                  </a:cubicBezTo>
                  <a:cubicBezTo>
                    <a:pt x="230215" y="35659"/>
                    <a:pt x="229161" y="35123"/>
                    <a:pt x="229161" y="35123"/>
                  </a:cubicBezTo>
                  <a:lnTo>
                    <a:pt x="227264" y="35042"/>
                  </a:lnTo>
                  <a:cubicBezTo>
                    <a:pt x="227264" y="35042"/>
                    <a:pt x="224912" y="34896"/>
                    <a:pt x="224604" y="35042"/>
                  </a:cubicBezTo>
                  <a:cubicBezTo>
                    <a:pt x="224296" y="35188"/>
                    <a:pt x="223015" y="35723"/>
                    <a:pt x="223015" y="35723"/>
                  </a:cubicBezTo>
                  <a:lnTo>
                    <a:pt x="220664" y="36177"/>
                  </a:lnTo>
                  <a:lnTo>
                    <a:pt x="219221" y="36713"/>
                  </a:lnTo>
                  <a:lnTo>
                    <a:pt x="217324" y="37540"/>
                  </a:lnTo>
                  <a:lnTo>
                    <a:pt x="216723" y="38529"/>
                  </a:lnTo>
                  <a:lnTo>
                    <a:pt x="217324" y="41788"/>
                  </a:lnTo>
                  <a:lnTo>
                    <a:pt x="218832" y="43069"/>
                  </a:lnTo>
                  <a:lnTo>
                    <a:pt x="220113" y="44285"/>
                  </a:lnTo>
                  <a:lnTo>
                    <a:pt x="220648" y="45566"/>
                  </a:lnTo>
                  <a:lnTo>
                    <a:pt x="220421" y="46329"/>
                  </a:lnTo>
                  <a:lnTo>
                    <a:pt x="219594" y="47010"/>
                  </a:lnTo>
                  <a:lnTo>
                    <a:pt x="218913" y="47772"/>
                  </a:lnTo>
                  <a:lnTo>
                    <a:pt x="219058" y="48826"/>
                  </a:lnTo>
                  <a:lnTo>
                    <a:pt x="220421" y="49280"/>
                  </a:lnTo>
                  <a:lnTo>
                    <a:pt x="221783" y="49880"/>
                  </a:lnTo>
                  <a:cubicBezTo>
                    <a:pt x="221783" y="49880"/>
                    <a:pt x="222918" y="50253"/>
                    <a:pt x="223064" y="50480"/>
                  </a:cubicBezTo>
                  <a:cubicBezTo>
                    <a:pt x="223210" y="50707"/>
                    <a:pt x="223518" y="51761"/>
                    <a:pt x="223518" y="51761"/>
                  </a:cubicBezTo>
                  <a:lnTo>
                    <a:pt x="223210" y="52669"/>
                  </a:lnTo>
                  <a:lnTo>
                    <a:pt x="222302" y="53269"/>
                  </a:lnTo>
                  <a:lnTo>
                    <a:pt x="221767" y="54404"/>
                  </a:lnTo>
                  <a:lnTo>
                    <a:pt x="221767" y="55458"/>
                  </a:lnTo>
                  <a:lnTo>
                    <a:pt x="223275" y="56820"/>
                  </a:lnTo>
                  <a:lnTo>
                    <a:pt x="224329" y="57955"/>
                  </a:lnTo>
                  <a:lnTo>
                    <a:pt x="225545" y="59171"/>
                  </a:lnTo>
                  <a:lnTo>
                    <a:pt x="226988" y="61069"/>
                  </a:lnTo>
                  <a:lnTo>
                    <a:pt x="227134" y="62204"/>
                  </a:lnTo>
                  <a:lnTo>
                    <a:pt x="227215" y="64409"/>
                  </a:lnTo>
                  <a:lnTo>
                    <a:pt x="227361" y="65690"/>
                  </a:lnTo>
                  <a:lnTo>
                    <a:pt x="228415" y="66452"/>
                  </a:lnTo>
                  <a:lnTo>
                    <a:pt x="228950" y="67587"/>
                  </a:lnTo>
                  <a:lnTo>
                    <a:pt x="228950" y="68187"/>
                  </a:lnTo>
                  <a:lnTo>
                    <a:pt x="227815" y="69014"/>
                  </a:lnTo>
                  <a:lnTo>
                    <a:pt x="227961" y="70004"/>
                  </a:lnTo>
                  <a:lnTo>
                    <a:pt x="228723" y="70458"/>
                  </a:lnTo>
                  <a:lnTo>
                    <a:pt x="229031" y="71739"/>
                  </a:lnTo>
                  <a:cubicBezTo>
                    <a:pt x="229031" y="71739"/>
                    <a:pt x="229112" y="72955"/>
                    <a:pt x="229112" y="73247"/>
                  </a:cubicBezTo>
                  <a:lnTo>
                    <a:pt x="229112" y="74236"/>
                  </a:lnTo>
                  <a:lnTo>
                    <a:pt x="228577" y="75598"/>
                  </a:lnTo>
                  <a:lnTo>
                    <a:pt x="227442" y="76506"/>
                  </a:lnTo>
                  <a:lnTo>
                    <a:pt x="226615" y="78095"/>
                  </a:lnTo>
                  <a:lnTo>
                    <a:pt x="225399" y="79149"/>
                  </a:lnTo>
                  <a:lnTo>
                    <a:pt x="223502" y="79684"/>
                  </a:lnTo>
                  <a:lnTo>
                    <a:pt x="221767" y="79684"/>
                  </a:lnTo>
                  <a:lnTo>
                    <a:pt x="220096" y="78322"/>
                  </a:lnTo>
                  <a:lnTo>
                    <a:pt x="219334" y="76198"/>
                  </a:lnTo>
                  <a:lnTo>
                    <a:pt x="219188" y="74463"/>
                  </a:lnTo>
                  <a:lnTo>
                    <a:pt x="219188" y="73636"/>
                  </a:lnTo>
                  <a:lnTo>
                    <a:pt x="216918" y="74690"/>
                  </a:lnTo>
                  <a:lnTo>
                    <a:pt x="215783" y="75290"/>
                  </a:lnTo>
                  <a:lnTo>
                    <a:pt x="213513" y="75290"/>
                  </a:lnTo>
                  <a:lnTo>
                    <a:pt x="211534" y="75371"/>
                  </a:lnTo>
                  <a:lnTo>
                    <a:pt x="211680" y="77868"/>
                  </a:lnTo>
                  <a:lnTo>
                    <a:pt x="212588" y="79684"/>
                  </a:lnTo>
                  <a:lnTo>
                    <a:pt x="213723" y="82490"/>
                  </a:lnTo>
                  <a:lnTo>
                    <a:pt x="214405" y="83852"/>
                  </a:lnTo>
                  <a:lnTo>
                    <a:pt x="216221" y="85441"/>
                  </a:lnTo>
                  <a:lnTo>
                    <a:pt x="218426" y="86576"/>
                  </a:lnTo>
                  <a:cubicBezTo>
                    <a:pt x="218426" y="86576"/>
                    <a:pt x="219107" y="87565"/>
                    <a:pt x="219107" y="87792"/>
                  </a:cubicBezTo>
                  <a:cubicBezTo>
                    <a:pt x="219107" y="88019"/>
                    <a:pt x="218961" y="89835"/>
                    <a:pt x="218961" y="89835"/>
                  </a:cubicBezTo>
                  <a:lnTo>
                    <a:pt x="217907" y="91116"/>
                  </a:lnTo>
                  <a:lnTo>
                    <a:pt x="217145" y="92398"/>
                  </a:lnTo>
                  <a:lnTo>
                    <a:pt x="217226" y="93841"/>
                  </a:lnTo>
                  <a:lnTo>
                    <a:pt x="218669" y="95349"/>
                  </a:lnTo>
                  <a:lnTo>
                    <a:pt x="219431" y="96565"/>
                  </a:lnTo>
                  <a:lnTo>
                    <a:pt x="219205" y="98073"/>
                  </a:lnTo>
                  <a:lnTo>
                    <a:pt x="217923" y="99127"/>
                  </a:lnTo>
                  <a:lnTo>
                    <a:pt x="217550" y="100570"/>
                  </a:lnTo>
                  <a:lnTo>
                    <a:pt x="218832" y="104884"/>
                  </a:lnTo>
                  <a:lnTo>
                    <a:pt x="219967" y="104884"/>
                  </a:lnTo>
                  <a:lnTo>
                    <a:pt x="221410" y="104122"/>
                  </a:lnTo>
                  <a:lnTo>
                    <a:pt x="222237" y="102986"/>
                  </a:lnTo>
                  <a:lnTo>
                    <a:pt x="223372" y="102305"/>
                  </a:lnTo>
                  <a:lnTo>
                    <a:pt x="224507" y="102451"/>
                  </a:lnTo>
                  <a:lnTo>
                    <a:pt x="226323" y="104430"/>
                  </a:lnTo>
                  <a:lnTo>
                    <a:pt x="227458" y="106408"/>
                  </a:lnTo>
                  <a:cubicBezTo>
                    <a:pt x="227458" y="106408"/>
                    <a:pt x="228593" y="108078"/>
                    <a:pt x="228675" y="108386"/>
                  </a:cubicBezTo>
                  <a:cubicBezTo>
                    <a:pt x="228755" y="108694"/>
                    <a:pt x="229810" y="110510"/>
                    <a:pt x="229810" y="110510"/>
                  </a:cubicBezTo>
                  <a:lnTo>
                    <a:pt x="231091" y="112489"/>
                  </a:lnTo>
                  <a:cubicBezTo>
                    <a:pt x="231091" y="112489"/>
                    <a:pt x="232080" y="113770"/>
                    <a:pt x="232307" y="113851"/>
                  </a:cubicBezTo>
                  <a:cubicBezTo>
                    <a:pt x="232534" y="113932"/>
                    <a:pt x="234804" y="114386"/>
                    <a:pt x="234804" y="114386"/>
                  </a:cubicBezTo>
                  <a:lnTo>
                    <a:pt x="238063" y="113705"/>
                  </a:lnTo>
                  <a:lnTo>
                    <a:pt x="239815" y="113624"/>
                  </a:lnTo>
                  <a:lnTo>
                    <a:pt x="241858" y="114905"/>
                  </a:lnTo>
                  <a:lnTo>
                    <a:pt x="243528" y="116267"/>
                  </a:lnTo>
                  <a:lnTo>
                    <a:pt x="247387" y="118245"/>
                  </a:lnTo>
                  <a:lnTo>
                    <a:pt x="248896" y="119235"/>
                  </a:lnTo>
                  <a:lnTo>
                    <a:pt x="249204" y="120986"/>
                  </a:lnTo>
                  <a:lnTo>
                    <a:pt x="249285" y="122721"/>
                  </a:lnTo>
                  <a:lnTo>
                    <a:pt x="250274" y="124002"/>
                  </a:lnTo>
                  <a:lnTo>
                    <a:pt x="252917" y="125283"/>
                  </a:lnTo>
                  <a:lnTo>
                    <a:pt x="255366" y="126110"/>
                  </a:lnTo>
                  <a:lnTo>
                    <a:pt x="257798" y="127099"/>
                  </a:lnTo>
                  <a:lnTo>
                    <a:pt x="259614" y="127699"/>
                  </a:lnTo>
                  <a:lnTo>
                    <a:pt x="261203" y="129061"/>
                  </a:lnTo>
                  <a:lnTo>
                    <a:pt x="263181" y="129888"/>
                  </a:lnTo>
                  <a:lnTo>
                    <a:pt x="264398" y="130423"/>
                  </a:lnTo>
                  <a:lnTo>
                    <a:pt x="265452" y="131478"/>
                  </a:lnTo>
                  <a:lnTo>
                    <a:pt x="262760" y="132256"/>
                  </a:lnTo>
                  <a:lnTo>
                    <a:pt x="260717" y="134753"/>
                  </a:lnTo>
                  <a:lnTo>
                    <a:pt x="258447" y="136342"/>
                  </a:lnTo>
                  <a:lnTo>
                    <a:pt x="254587" y="139829"/>
                  </a:lnTo>
                  <a:lnTo>
                    <a:pt x="252155" y="141499"/>
                  </a:lnTo>
                  <a:lnTo>
                    <a:pt x="251328" y="142942"/>
                  </a:lnTo>
                  <a:lnTo>
                    <a:pt x="251782" y="144385"/>
                  </a:lnTo>
                  <a:lnTo>
                    <a:pt x="252090" y="145374"/>
                  </a:lnTo>
                  <a:cubicBezTo>
                    <a:pt x="252090" y="145374"/>
                    <a:pt x="251490" y="147190"/>
                    <a:pt x="251409" y="147418"/>
                  </a:cubicBezTo>
                  <a:cubicBezTo>
                    <a:pt x="251328" y="147645"/>
                    <a:pt x="249512" y="149688"/>
                    <a:pt x="249512" y="149688"/>
                  </a:cubicBezTo>
                  <a:lnTo>
                    <a:pt x="248912" y="150677"/>
                  </a:lnTo>
                  <a:lnTo>
                    <a:pt x="248912" y="151731"/>
                  </a:lnTo>
                  <a:lnTo>
                    <a:pt x="249739" y="152720"/>
                  </a:lnTo>
                  <a:lnTo>
                    <a:pt x="249966" y="153774"/>
                  </a:lnTo>
                  <a:lnTo>
                    <a:pt x="249512" y="155509"/>
                  </a:lnTo>
                  <a:lnTo>
                    <a:pt x="246560" y="158169"/>
                  </a:lnTo>
                  <a:lnTo>
                    <a:pt x="245652" y="161055"/>
                  </a:lnTo>
                  <a:lnTo>
                    <a:pt x="245425" y="162871"/>
                  </a:lnTo>
                  <a:cubicBezTo>
                    <a:pt x="245425" y="162871"/>
                    <a:pt x="245506" y="164379"/>
                    <a:pt x="245733" y="164606"/>
                  </a:cubicBezTo>
                  <a:cubicBezTo>
                    <a:pt x="245961" y="164833"/>
                    <a:pt x="248166" y="165887"/>
                    <a:pt x="248166" y="165887"/>
                  </a:cubicBezTo>
                  <a:lnTo>
                    <a:pt x="249609" y="166341"/>
                  </a:lnTo>
                  <a:cubicBezTo>
                    <a:pt x="249609" y="166341"/>
                    <a:pt x="250371" y="167476"/>
                    <a:pt x="250598" y="167785"/>
                  </a:cubicBezTo>
                  <a:cubicBezTo>
                    <a:pt x="250825" y="168093"/>
                    <a:pt x="252496" y="169147"/>
                    <a:pt x="252496" y="169147"/>
                  </a:cubicBezTo>
                  <a:lnTo>
                    <a:pt x="254311" y="168612"/>
                  </a:lnTo>
                  <a:lnTo>
                    <a:pt x="255820" y="168612"/>
                  </a:lnTo>
                  <a:lnTo>
                    <a:pt x="257798" y="169439"/>
                  </a:lnTo>
                  <a:lnTo>
                    <a:pt x="259014" y="169812"/>
                  </a:lnTo>
                  <a:lnTo>
                    <a:pt x="260993" y="171028"/>
                  </a:lnTo>
                  <a:lnTo>
                    <a:pt x="262436" y="172471"/>
                  </a:lnTo>
                  <a:lnTo>
                    <a:pt x="264641" y="173525"/>
                  </a:lnTo>
                  <a:lnTo>
                    <a:pt x="266684" y="174660"/>
                  </a:lnTo>
                  <a:lnTo>
                    <a:pt x="268273" y="175033"/>
                  </a:lnTo>
                  <a:lnTo>
                    <a:pt x="270171" y="176168"/>
                  </a:lnTo>
                  <a:lnTo>
                    <a:pt x="271160" y="178292"/>
                  </a:lnTo>
                  <a:lnTo>
                    <a:pt x="271922" y="179800"/>
                  </a:lnTo>
                  <a:lnTo>
                    <a:pt x="273819" y="180254"/>
                  </a:lnTo>
                  <a:lnTo>
                    <a:pt x="275262" y="180563"/>
                  </a:lnTo>
                  <a:lnTo>
                    <a:pt x="276025" y="181925"/>
                  </a:lnTo>
                  <a:lnTo>
                    <a:pt x="277306" y="183433"/>
                  </a:lnTo>
                  <a:lnTo>
                    <a:pt x="279203" y="184487"/>
                  </a:lnTo>
                  <a:lnTo>
                    <a:pt x="280484" y="185314"/>
                  </a:lnTo>
                  <a:lnTo>
                    <a:pt x="281700" y="186449"/>
                  </a:lnTo>
                  <a:lnTo>
                    <a:pt x="282916" y="186984"/>
                  </a:lnTo>
                  <a:lnTo>
                    <a:pt x="284424" y="186611"/>
                  </a:lnTo>
                  <a:lnTo>
                    <a:pt x="286176" y="185930"/>
                  </a:lnTo>
                  <a:lnTo>
                    <a:pt x="287457" y="186757"/>
                  </a:lnTo>
                  <a:lnTo>
                    <a:pt x="289046" y="187746"/>
                  </a:lnTo>
                  <a:lnTo>
                    <a:pt x="291316" y="188962"/>
                  </a:lnTo>
                  <a:cubicBezTo>
                    <a:pt x="291316" y="188962"/>
                    <a:pt x="292224" y="190098"/>
                    <a:pt x="292532" y="190243"/>
                  </a:cubicBezTo>
                  <a:cubicBezTo>
                    <a:pt x="292840" y="190389"/>
                    <a:pt x="294964" y="191378"/>
                    <a:pt x="294964" y="191378"/>
                  </a:cubicBezTo>
                  <a:lnTo>
                    <a:pt x="296100" y="191297"/>
                  </a:lnTo>
                  <a:lnTo>
                    <a:pt x="297770" y="190698"/>
                  </a:lnTo>
                  <a:lnTo>
                    <a:pt x="298986" y="190616"/>
                  </a:lnTo>
                  <a:lnTo>
                    <a:pt x="300121" y="191297"/>
                  </a:lnTo>
                  <a:lnTo>
                    <a:pt x="300121" y="192514"/>
                  </a:lnTo>
                  <a:lnTo>
                    <a:pt x="300575" y="193649"/>
                  </a:lnTo>
                  <a:lnTo>
                    <a:pt x="301175" y="194411"/>
                  </a:lnTo>
                  <a:lnTo>
                    <a:pt x="302456" y="194865"/>
                  </a:lnTo>
                  <a:lnTo>
                    <a:pt x="303964" y="195546"/>
                  </a:lnTo>
                  <a:lnTo>
                    <a:pt x="305716" y="196227"/>
                  </a:lnTo>
                  <a:lnTo>
                    <a:pt x="307224" y="196373"/>
                  </a:lnTo>
                  <a:lnTo>
                    <a:pt x="309121" y="196000"/>
                  </a:lnTo>
                  <a:lnTo>
                    <a:pt x="310791" y="197135"/>
                  </a:lnTo>
                  <a:lnTo>
                    <a:pt x="311926" y="198351"/>
                  </a:lnTo>
                  <a:lnTo>
                    <a:pt x="313207" y="199259"/>
                  </a:lnTo>
                  <a:lnTo>
                    <a:pt x="314261" y="198724"/>
                  </a:lnTo>
                  <a:lnTo>
                    <a:pt x="314261" y="196065"/>
                  </a:lnTo>
                  <a:lnTo>
                    <a:pt x="316986" y="195838"/>
                  </a:lnTo>
                  <a:lnTo>
                    <a:pt x="319483" y="196146"/>
                  </a:lnTo>
                  <a:lnTo>
                    <a:pt x="321153" y="196908"/>
                  </a:lnTo>
                  <a:cubicBezTo>
                    <a:pt x="321153" y="196908"/>
                    <a:pt x="322142" y="197216"/>
                    <a:pt x="322369" y="197281"/>
                  </a:cubicBezTo>
                  <a:cubicBezTo>
                    <a:pt x="322596" y="197362"/>
                    <a:pt x="325029" y="197200"/>
                    <a:pt x="325029" y="197200"/>
                  </a:cubicBezTo>
                  <a:lnTo>
                    <a:pt x="326082" y="196373"/>
                  </a:lnTo>
                  <a:lnTo>
                    <a:pt x="327364" y="195319"/>
                  </a:lnTo>
                  <a:lnTo>
                    <a:pt x="328418" y="194865"/>
                  </a:lnTo>
                  <a:lnTo>
                    <a:pt x="330234" y="195092"/>
                  </a:lnTo>
                  <a:lnTo>
                    <a:pt x="331515" y="196535"/>
                  </a:lnTo>
                  <a:lnTo>
                    <a:pt x="333185" y="197135"/>
                  </a:lnTo>
                  <a:lnTo>
                    <a:pt x="335001" y="197816"/>
                  </a:lnTo>
                  <a:lnTo>
                    <a:pt x="336445" y="198043"/>
                  </a:lnTo>
                  <a:lnTo>
                    <a:pt x="338260" y="198124"/>
                  </a:lnTo>
                  <a:lnTo>
                    <a:pt x="339395" y="198805"/>
                  </a:lnTo>
                  <a:lnTo>
                    <a:pt x="340304" y="199567"/>
                  </a:lnTo>
                  <a:lnTo>
                    <a:pt x="340677" y="201075"/>
                  </a:lnTo>
                  <a:lnTo>
                    <a:pt x="340677" y="204189"/>
                  </a:lnTo>
                  <a:lnTo>
                    <a:pt x="341504" y="205097"/>
                  </a:lnTo>
                  <a:lnTo>
                    <a:pt x="342785" y="205405"/>
                  </a:lnTo>
                  <a:lnTo>
                    <a:pt x="344682" y="205632"/>
                  </a:lnTo>
                  <a:lnTo>
                    <a:pt x="346190" y="206394"/>
                  </a:lnTo>
                  <a:lnTo>
                    <a:pt x="347698" y="207610"/>
                  </a:lnTo>
                  <a:lnTo>
                    <a:pt x="348525" y="208892"/>
                  </a:lnTo>
                  <a:lnTo>
                    <a:pt x="350033" y="209200"/>
                  </a:lnTo>
                  <a:lnTo>
                    <a:pt x="351249" y="209200"/>
                  </a:lnTo>
                  <a:lnTo>
                    <a:pt x="351849" y="209881"/>
                  </a:lnTo>
                  <a:lnTo>
                    <a:pt x="353211" y="210870"/>
                  </a:lnTo>
                  <a:lnTo>
                    <a:pt x="354800" y="211632"/>
                  </a:lnTo>
                  <a:lnTo>
                    <a:pt x="356925" y="210951"/>
                  </a:lnTo>
                  <a:lnTo>
                    <a:pt x="358141" y="210189"/>
                  </a:lnTo>
                  <a:lnTo>
                    <a:pt x="358968" y="209427"/>
                  </a:lnTo>
                  <a:lnTo>
                    <a:pt x="362146" y="209573"/>
                  </a:lnTo>
                  <a:lnTo>
                    <a:pt x="362600" y="210854"/>
                  </a:lnTo>
                  <a:lnTo>
                    <a:pt x="363136" y="212978"/>
                  </a:lnTo>
                  <a:lnTo>
                    <a:pt x="363136" y="214259"/>
                  </a:lnTo>
                  <a:lnTo>
                    <a:pt x="364352" y="215167"/>
                  </a:lnTo>
                  <a:lnTo>
                    <a:pt x="365941" y="215540"/>
                  </a:lnTo>
                  <a:lnTo>
                    <a:pt x="367757" y="215232"/>
                  </a:lnTo>
                  <a:lnTo>
                    <a:pt x="368892" y="214859"/>
                  </a:lnTo>
                  <a:lnTo>
                    <a:pt x="371551" y="214778"/>
                  </a:lnTo>
                  <a:lnTo>
                    <a:pt x="374438" y="214859"/>
                  </a:lnTo>
                  <a:lnTo>
                    <a:pt x="376562" y="215459"/>
                  </a:lnTo>
                  <a:lnTo>
                    <a:pt x="379449" y="216367"/>
                  </a:lnTo>
                  <a:lnTo>
                    <a:pt x="381881" y="218264"/>
                  </a:lnTo>
                  <a:lnTo>
                    <a:pt x="383324" y="218864"/>
                  </a:lnTo>
                  <a:lnTo>
                    <a:pt x="385530" y="218556"/>
                  </a:lnTo>
                  <a:lnTo>
                    <a:pt x="388027" y="216659"/>
                  </a:lnTo>
                  <a:lnTo>
                    <a:pt x="389843" y="216286"/>
                  </a:lnTo>
                  <a:lnTo>
                    <a:pt x="390605" y="216659"/>
                  </a:lnTo>
                  <a:lnTo>
                    <a:pt x="391659" y="217794"/>
                  </a:lnTo>
                  <a:cubicBezTo>
                    <a:pt x="391659" y="217794"/>
                    <a:pt x="392421" y="218475"/>
                    <a:pt x="392567" y="218848"/>
                  </a:cubicBezTo>
                  <a:cubicBezTo>
                    <a:pt x="392713" y="219221"/>
                    <a:pt x="394237" y="219983"/>
                    <a:pt x="394237" y="219983"/>
                  </a:cubicBezTo>
                  <a:lnTo>
                    <a:pt x="395600" y="219983"/>
                  </a:lnTo>
                  <a:lnTo>
                    <a:pt x="396589" y="219448"/>
                  </a:lnTo>
                  <a:lnTo>
                    <a:pt x="398032" y="218621"/>
                  </a:lnTo>
                  <a:lnTo>
                    <a:pt x="399621" y="218540"/>
                  </a:lnTo>
                  <a:cubicBezTo>
                    <a:pt x="399621" y="218540"/>
                    <a:pt x="400156" y="218686"/>
                    <a:pt x="400448" y="218848"/>
                  </a:cubicBezTo>
                  <a:cubicBezTo>
                    <a:pt x="400756" y="218994"/>
                    <a:pt x="401129" y="219075"/>
                    <a:pt x="401356" y="219221"/>
                  </a:cubicBezTo>
                  <a:cubicBezTo>
                    <a:pt x="401583" y="219367"/>
                    <a:pt x="402864" y="219448"/>
                    <a:pt x="402864" y="219448"/>
                  </a:cubicBezTo>
                  <a:lnTo>
                    <a:pt x="403999" y="219448"/>
                  </a:lnTo>
                  <a:lnTo>
                    <a:pt x="404907" y="218540"/>
                  </a:lnTo>
                  <a:lnTo>
                    <a:pt x="406643" y="218086"/>
                  </a:lnTo>
                  <a:lnTo>
                    <a:pt x="407696" y="218167"/>
                  </a:lnTo>
                  <a:lnTo>
                    <a:pt x="408523" y="219383"/>
                  </a:lnTo>
                  <a:lnTo>
                    <a:pt x="409805" y="219691"/>
                  </a:lnTo>
                  <a:cubicBezTo>
                    <a:pt x="409805" y="219691"/>
                    <a:pt x="410567" y="219237"/>
                    <a:pt x="410794" y="219010"/>
                  </a:cubicBezTo>
                  <a:cubicBezTo>
                    <a:pt x="411021" y="218783"/>
                    <a:pt x="411848" y="216432"/>
                    <a:pt x="411848" y="216432"/>
                  </a:cubicBezTo>
                  <a:lnTo>
                    <a:pt x="412610" y="214308"/>
                  </a:lnTo>
                  <a:lnTo>
                    <a:pt x="413291" y="212800"/>
                  </a:lnTo>
                  <a:lnTo>
                    <a:pt x="413599" y="210902"/>
                  </a:lnTo>
                  <a:lnTo>
                    <a:pt x="412918" y="207870"/>
                  </a:lnTo>
                  <a:lnTo>
                    <a:pt x="411702" y="205746"/>
                  </a:lnTo>
                  <a:lnTo>
                    <a:pt x="410194" y="204303"/>
                  </a:lnTo>
                  <a:lnTo>
                    <a:pt x="410194" y="202259"/>
                  </a:lnTo>
                  <a:lnTo>
                    <a:pt x="410502" y="200508"/>
                  </a:lnTo>
                  <a:cubicBezTo>
                    <a:pt x="410502" y="200508"/>
                    <a:pt x="410875" y="199373"/>
                    <a:pt x="410956" y="199146"/>
                  </a:cubicBezTo>
                  <a:cubicBezTo>
                    <a:pt x="411037" y="198919"/>
                    <a:pt x="411102" y="196795"/>
                    <a:pt x="411102" y="196795"/>
                  </a:cubicBezTo>
                  <a:lnTo>
                    <a:pt x="411248" y="195043"/>
                  </a:lnTo>
                  <a:lnTo>
                    <a:pt x="412237" y="192773"/>
                  </a:lnTo>
                  <a:lnTo>
                    <a:pt x="412691" y="191022"/>
                  </a:lnTo>
                  <a:lnTo>
                    <a:pt x="413599" y="189433"/>
                  </a:lnTo>
                  <a:lnTo>
                    <a:pt x="413064" y="187535"/>
                  </a:lnTo>
                  <a:lnTo>
                    <a:pt x="412885" y="186254"/>
                  </a:lnTo>
                  <a:lnTo>
                    <a:pt x="414313" y="185087"/>
                  </a:lnTo>
                  <a:lnTo>
                    <a:pt x="416064" y="184325"/>
                  </a:lnTo>
                  <a:lnTo>
                    <a:pt x="417426" y="183952"/>
                  </a:lnTo>
                  <a:lnTo>
                    <a:pt x="418934" y="183579"/>
                  </a:lnTo>
                  <a:lnTo>
                    <a:pt x="420377" y="182979"/>
                  </a:lnTo>
                  <a:lnTo>
                    <a:pt x="421658" y="181698"/>
                  </a:lnTo>
                  <a:lnTo>
                    <a:pt x="422258" y="181325"/>
                  </a:lnTo>
                  <a:lnTo>
                    <a:pt x="424236" y="181633"/>
                  </a:lnTo>
                  <a:lnTo>
                    <a:pt x="426280" y="182687"/>
                  </a:lnTo>
                  <a:lnTo>
                    <a:pt x="427415" y="184665"/>
                  </a:lnTo>
                  <a:lnTo>
                    <a:pt x="427869" y="186871"/>
                  </a:lnTo>
                  <a:lnTo>
                    <a:pt x="427496" y="189676"/>
                  </a:lnTo>
                  <a:lnTo>
                    <a:pt x="426280" y="191881"/>
                  </a:lnTo>
                  <a:lnTo>
                    <a:pt x="425907" y="193778"/>
                  </a:lnTo>
                  <a:lnTo>
                    <a:pt x="426280" y="195530"/>
                  </a:lnTo>
                  <a:lnTo>
                    <a:pt x="427107" y="198254"/>
                  </a:lnTo>
                  <a:lnTo>
                    <a:pt x="426993" y="199405"/>
                  </a:lnTo>
                  <a:lnTo>
                    <a:pt x="426458" y="200686"/>
                  </a:lnTo>
                  <a:lnTo>
                    <a:pt x="426377" y="202129"/>
                  </a:lnTo>
                  <a:lnTo>
                    <a:pt x="426523" y="204108"/>
                  </a:lnTo>
                  <a:lnTo>
                    <a:pt x="427853" y="205389"/>
                  </a:lnTo>
                  <a:lnTo>
                    <a:pt x="428955" y="206751"/>
                  </a:lnTo>
                  <a:lnTo>
                    <a:pt x="430853" y="208486"/>
                  </a:lnTo>
                  <a:lnTo>
                    <a:pt x="432523" y="209848"/>
                  </a:lnTo>
                  <a:lnTo>
                    <a:pt x="434420" y="210075"/>
                  </a:lnTo>
                  <a:lnTo>
                    <a:pt x="436917" y="209994"/>
                  </a:lnTo>
                  <a:lnTo>
                    <a:pt x="439268" y="209540"/>
                  </a:lnTo>
                  <a:lnTo>
                    <a:pt x="441312" y="210140"/>
                  </a:lnTo>
                  <a:lnTo>
                    <a:pt x="442674" y="210740"/>
                  </a:lnTo>
                  <a:lnTo>
                    <a:pt x="445106" y="212410"/>
                  </a:lnTo>
                  <a:cubicBezTo>
                    <a:pt x="445106" y="212410"/>
                    <a:pt x="446777" y="212864"/>
                    <a:pt x="447230" y="212864"/>
                  </a:cubicBezTo>
                  <a:lnTo>
                    <a:pt x="451025" y="212864"/>
                  </a:lnTo>
                  <a:lnTo>
                    <a:pt x="454203" y="211502"/>
                  </a:lnTo>
                  <a:lnTo>
                    <a:pt x="456474" y="209994"/>
                  </a:lnTo>
                  <a:lnTo>
                    <a:pt x="458225" y="209232"/>
                  </a:lnTo>
                  <a:lnTo>
                    <a:pt x="459733" y="209313"/>
                  </a:lnTo>
                  <a:lnTo>
                    <a:pt x="461403" y="210221"/>
                  </a:lnTo>
                  <a:lnTo>
                    <a:pt x="463300" y="211048"/>
                  </a:lnTo>
                  <a:lnTo>
                    <a:pt x="465197" y="211502"/>
                  </a:lnTo>
                  <a:lnTo>
                    <a:pt x="467630" y="211583"/>
                  </a:lnTo>
                  <a:lnTo>
                    <a:pt x="470208" y="211275"/>
                  </a:lnTo>
                  <a:lnTo>
                    <a:pt x="472559" y="210967"/>
                  </a:lnTo>
                  <a:lnTo>
                    <a:pt x="475511" y="210594"/>
                  </a:lnTo>
                  <a:lnTo>
                    <a:pt x="477489" y="211194"/>
                  </a:lnTo>
                  <a:lnTo>
                    <a:pt x="478705" y="210886"/>
                  </a:lnTo>
                  <a:lnTo>
                    <a:pt x="479922" y="210205"/>
                  </a:lnTo>
                  <a:lnTo>
                    <a:pt x="480975" y="209443"/>
                  </a:lnTo>
                  <a:lnTo>
                    <a:pt x="482110" y="209751"/>
                  </a:lnTo>
                  <a:lnTo>
                    <a:pt x="483019" y="210578"/>
                  </a:lnTo>
                  <a:lnTo>
                    <a:pt x="484527" y="210951"/>
                  </a:lnTo>
                  <a:lnTo>
                    <a:pt x="486424" y="210951"/>
                  </a:lnTo>
                  <a:lnTo>
                    <a:pt x="487640" y="210351"/>
                  </a:lnTo>
                  <a:lnTo>
                    <a:pt x="488402" y="209443"/>
                  </a:lnTo>
                  <a:lnTo>
                    <a:pt x="489229" y="209216"/>
                  </a:lnTo>
                  <a:lnTo>
                    <a:pt x="490364" y="209216"/>
                  </a:lnTo>
                  <a:lnTo>
                    <a:pt x="491581" y="209816"/>
                  </a:lnTo>
                  <a:lnTo>
                    <a:pt x="493624" y="210416"/>
                  </a:lnTo>
                  <a:lnTo>
                    <a:pt x="494613" y="209427"/>
                  </a:lnTo>
                  <a:lnTo>
                    <a:pt x="494613" y="207383"/>
                  </a:lnTo>
                  <a:lnTo>
                    <a:pt x="494305" y="206167"/>
                  </a:lnTo>
                  <a:lnTo>
                    <a:pt x="493316" y="205178"/>
                  </a:lnTo>
                  <a:lnTo>
                    <a:pt x="493316" y="203200"/>
                  </a:lnTo>
                  <a:lnTo>
                    <a:pt x="494143" y="202065"/>
                  </a:lnTo>
                  <a:lnTo>
                    <a:pt x="494143" y="201238"/>
                  </a:lnTo>
                  <a:lnTo>
                    <a:pt x="494597" y="199648"/>
                  </a:lnTo>
                  <a:lnTo>
                    <a:pt x="494597" y="198286"/>
                  </a:lnTo>
                  <a:lnTo>
                    <a:pt x="493834" y="197005"/>
                  </a:lnTo>
                  <a:lnTo>
                    <a:pt x="492699" y="195870"/>
                  </a:lnTo>
                  <a:lnTo>
                    <a:pt x="489975" y="195870"/>
                  </a:lnTo>
                  <a:lnTo>
                    <a:pt x="487851" y="195643"/>
                  </a:lnTo>
                  <a:lnTo>
                    <a:pt x="486181" y="195335"/>
                  </a:lnTo>
                  <a:lnTo>
                    <a:pt x="484430" y="194427"/>
                  </a:lnTo>
                  <a:lnTo>
                    <a:pt x="483375" y="193211"/>
                  </a:lnTo>
                  <a:lnTo>
                    <a:pt x="483230" y="191703"/>
                  </a:lnTo>
                  <a:lnTo>
                    <a:pt x="484137" y="189968"/>
                  </a:lnTo>
                  <a:lnTo>
                    <a:pt x="484900" y="189060"/>
                  </a:lnTo>
                  <a:lnTo>
                    <a:pt x="485889" y="187924"/>
                  </a:lnTo>
                  <a:lnTo>
                    <a:pt x="487073" y="187681"/>
                  </a:lnTo>
                  <a:cubicBezTo>
                    <a:pt x="487300" y="187827"/>
                    <a:pt x="489732" y="188443"/>
                    <a:pt x="489732" y="188443"/>
                  </a:cubicBezTo>
                  <a:lnTo>
                    <a:pt x="491937" y="188443"/>
                  </a:lnTo>
                  <a:cubicBezTo>
                    <a:pt x="491937" y="188443"/>
                    <a:pt x="493608" y="188524"/>
                    <a:pt x="493834" y="188362"/>
                  </a:cubicBezTo>
                  <a:cubicBezTo>
                    <a:pt x="494062" y="188216"/>
                    <a:pt x="495651" y="187308"/>
                    <a:pt x="495651" y="187308"/>
                  </a:cubicBezTo>
                  <a:lnTo>
                    <a:pt x="496705" y="186627"/>
                  </a:lnTo>
                  <a:lnTo>
                    <a:pt x="497921" y="186854"/>
                  </a:lnTo>
                  <a:lnTo>
                    <a:pt x="499364" y="187454"/>
                  </a:lnTo>
                  <a:cubicBezTo>
                    <a:pt x="499364" y="187454"/>
                    <a:pt x="500499" y="187762"/>
                    <a:pt x="500872" y="187827"/>
                  </a:cubicBezTo>
                  <a:cubicBezTo>
                    <a:pt x="501245" y="187908"/>
                    <a:pt x="503532" y="187827"/>
                    <a:pt x="503532" y="187827"/>
                  </a:cubicBezTo>
                  <a:lnTo>
                    <a:pt x="505883" y="186611"/>
                  </a:lnTo>
                  <a:lnTo>
                    <a:pt x="507099" y="185395"/>
                  </a:lnTo>
                  <a:lnTo>
                    <a:pt x="507634" y="184114"/>
                  </a:lnTo>
                  <a:lnTo>
                    <a:pt x="507488" y="182671"/>
                  </a:lnTo>
                  <a:lnTo>
                    <a:pt x="506953" y="180919"/>
                  </a:lnTo>
                  <a:lnTo>
                    <a:pt x="507634" y="179703"/>
                  </a:lnTo>
                  <a:cubicBezTo>
                    <a:pt x="507634" y="179703"/>
                    <a:pt x="510212" y="178033"/>
                    <a:pt x="510585" y="177887"/>
                  </a:cubicBezTo>
                  <a:cubicBezTo>
                    <a:pt x="510958" y="177741"/>
                    <a:pt x="514072" y="176152"/>
                    <a:pt x="514072" y="176152"/>
                  </a:cubicBezTo>
                  <a:lnTo>
                    <a:pt x="515207" y="175390"/>
                  </a:lnTo>
                  <a:cubicBezTo>
                    <a:pt x="515207" y="175390"/>
                    <a:pt x="516196" y="173946"/>
                    <a:pt x="516423" y="173719"/>
                  </a:cubicBezTo>
                  <a:cubicBezTo>
                    <a:pt x="516650" y="173493"/>
                    <a:pt x="517866" y="171741"/>
                    <a:pt x="517866" y="171741"/>
                  </a:cubicBezTo>
                  <a:lnTo>
                    <a:pt x="519228" y="170460"/>
                  </a:lnTo>
                  <a:cubicBezTo>
                    <a:pt x="519228" y="170460"/>
                    <a:pt x="520672" y="169698"/>
                    <a:pt x="520899" y="169633"/>
                  </a:cubicBezTo>
                  <a:cubicBezTo>
                    <a:pt x="521126" y="169568"/>
                    <a:pt x="523704" y="169033"/>
                    <a:pt x="523704" y="169033"/>
                  </a:cubicBezTo>
                  <a:lnTo>
                    <a:pt x="526509" y="167217"/>
                  </a:lnTo>
                  <a:lnTo>
                    <a:pt x="530077" y="165628"/>
                  </a:lnTo>
                  <a:lnTo>
                    <a:pt x="531212" y="164493"/>
                  </a:lnTo>
                  <a:lnTo>
                    <a:pt x="533255" y="162142"/>
                  </a:lnTo>
                  <a:lnTo>
                    <a:pt x="535915" y="162142"/>
                  </a:lnTo>
                  <a:cubicBezTo>
                    <a:pt x="536288" y="162142"/>
                    <a:pt x="538347" y="161687"/>
                    <a:pt x="538347" y="161687"/>
                  </a:cubicBezTo>
                  <a:lnTo>
                    <a:pt x="539401" y="159871"/>
                  </a:lnTo>
                  <a:lnTo>
                    <a:pt x="539401" y="158963"/>
                  </a:lnTo>
                  <a:cubicBezTo>
                    <a:pt x="539401" y="158963"/>
                    <a:pt x="538947" y="157974"/>
                    <a:pt x="538947" y="157747"/>
                  </a:cubicBezTo>
                  <a:cubicBezTo>
                    <a:pt x="538947" y="157520"/>
                    <a:pt x="539936" y="156758"/>
                    <a:pt x="539936" y="156758"/>
                  </a:cubicBezTo>
                  <a:lnTo>
                    <a:pt x="541071" y="156677"/>
                  </a:lnTo>
                  <a:cubicBezTo>
                    <a:pt x="541071" y="156677"/>
                    <a:pt x="541671" y="156142"/>
                    <a:pt x="541898" y="155996"/>
                  </a:cubicBezTo>
                  <a:cubicBezTo>
                    <a:pt x="542125" y="155850"/>
                    <a:pt x="543179" y="154715"/>
                    <a:pt x="543179" y="154715"/>
                  </a:cubicBezTo>
                  <a:lnTo>
                    <a:pt x="544314" y="153434"/>
                  </a:lnTo>
                  <a:cubicBezTo>
                    <a:pt x="544314" y="153434"/>
                    <a:pt x="544622" y="153288"/>
                    <a:pt x="544849" y="153288"/>
                  </a:cubicBezTo>
                  <a:cubicBezTo>
                    <a:pt x="545076" y="153288"/>
                    <a:pt x="546357" y="153742"/>
                    <a:pt x="546357" y="153742"/>
                  </a:cubicBezTo>
                  <a:lnTo>
                    <a:pt x="547639" y="154423"/>
                  </a:lnTo>
                  <a:lnTo>
                    <a:pt x="549309" y="156093"/>
                  </a:lnTo>
                  <a:lnTo>
                    <a:pt x="551806" y="156401"/>
                  </a:lnTo>
                  <a:lnTo>
                    <a:pt x="554076" y="156401"/>
                  </a:lnTo>
                  <a:lnTo>
                    <a:pt x="556427" y="157163"/>
                  </a:lnTo>
                  <a:cubicBezTo>
                    <a:pt x="556427" y="157163"/>
                    <a:pt x="557644" y="157763"/>
                    <a:pt x="558324" y="158152"/>
                  </a:cubicBezTo>
                  <a:cubicBezTo>
                    <a:pt x="559006" y="158525"/>
                    <a:pt x="559914" y="158525"/>
                    <a:pt x="559914" y="158525"/>
                  </a:cubicBezTo>
                  <a:lnTo>
                    <a:pt x="561665" y="158606"/>
                  </a:lnTo>
                  <a:lnTo>
                    <a:pt x="562946" y="157390"/>
                  </a:lnTo>
                  <a:lnTo>
                    <a:pt x="564698" y="155412"/>
                  </a:lnTo>
                  <a:cubicBezTo>
                    <a:pt x="564698" y="155412"/>
                    <a:pt x="566903" y="153742"/>
                    <a:pt x="567130" y="153596"/>
                  </a:cubicBezTo>
                  <a:cubicBezTo>
                    <a:pt x="567357" y="153450"/>
                    <a:pt x="569173" y="152315"/>
                    <a:pt x="569173" y="152315"/>
                  </a:cubicBezTo>
                  <a:lnTo>
                    <a:pt x="570924" y="151553"/>
                  </a:lnTo>
                  <a:lnTo>
                    <a:pt x="572060" y="150499"/>
                  </a:lnTo>
                  <a:lnTo>
                    <a:pt x="574556" y="149217"/>
                  </a:lnTo>
                  <a:lnTo>
                    <a:pt x="576146" y="149137"/>
                  </a:lnTo>
                  <a:lnTo>
                    <a:pt x="577362" y="150272"/>
                  </a:lnTo>
                  <a:lnTo>
                    <a:pt x="578124" y="152315"/>
                  </a:lnTo>
                  <a:lnTo>
                    <a:pt x="579113" y="154358"/>
                  </a:lnTo>
                  <a:lnTo>
                    <a:pt x="580557" y="156028"/>
                  </a:lnTo>
                  <a:lnTo>
                    <a:pt x="580557" y="157471"/>
                  </a:lnTo>
                  <a:cubicBezTo>
                    <a:pt x="580557" y="157471"/>
                    <a:pt x="579275" y="157390"/>
                    <a:pt x="579113" y="157617"/>
                  </a:cubicBezTo>
                  <a:cubicBezTo>
                    <a:pt x="578967" y="157844"/>
                    <a:pt x="578351" y="159288"/>
                    <a:pt x="578351" y="159288"/>
                  </a:cubicBezTo>
                  <a:lnTo>
                    <a:pt x="578432" y="160731"/>
                  </a:lnTo>
                  <a:lnTo>
                    <a:pt x="577670" y="161866"/>
                  </a:lnTo>
                  <a:lnTo>
                    <a:pt x="578351" y="162693"/>
                  </a:lnTo>
                  <a:lnTo>
                    <a:pt x="579794" y="162239"/>
                  </a:lnTo>
                  <a:lnTo>
                    <a:pt x="581464" y="160650"/>
                  </a:lnTo>
                  <a:lnTo>
                    <a:pt x="584124" y="159514"/>
                  </a:lnTo>
                  <a:lnTo>
                    <a:pt x="584951" y="161266"/>
                  </a:lnTo>
                  <a:lnTo>
                    <a:pt x="584578" y="162628"/>
                  </a:lnTo>
                  <a:lnTo>
                    <a:pt x="584951" y="163844"/>
                  </a:lnTo>
                  <a:lnTo>
                    <a:pt x="585940" y="164979"/>
                  </a:lnTo>
                  <a:lnTo>
                    <a:pt x="585940" y="166487"/>
                  </a:lnTo>
                  <a:lnTo>
                    <a:pt x="584578" y="167931"/>
                  </a:lnTo>
                  <a:lnTo>
                    <a:pt x="582454" y="169974"/>
                  </a:lnTo>
                  <a:lnTo>
                    <a:pt x="582226" y="171644"/>
                  </a:lnTo>
                  <a:lnTo>
                    <a:pt x="582308" y="173233"/>
                  </a:lnTo>
                  <a:lnTo>
                    <a:pt x="582681" y="175276"/>
                  </a:lnTo>
                  <a:lnTo>
                    <a:pt x="584951" y="174676"/>
                  </a:lnTo>
                  <a:lnTo>
                    <a:pt x="586929" y="174368"/>
                  </a:lnTo>
                  <a:lnTo>
                    <a:pt x="589653" y="174676"/>
                  </a:lnTo>
                  <a:lnTo>
                    <a:pt x="592540" y="175811"/>
                  </a:lnTo>
                  <a:lnTo>
                    <a:pt x="594745" y="176573"/>
                  </a:lnTo>
                  <a:cubicBezTo>
                    <a:pt x="594745" y="176573"/>
                    <a:pt x="596724" y="176720"/>
                    <a:pt x="597097" y="176800"/>
                  </a:cubicBezTo>
                  <a:cubicBezTo>
                    <a:pt x="597470" y="176882"/>
                    <a:pt x="599302" y="177563"/>
                    <a:pt x="599302" y="177563"/>
                  </a:cubicBezTo>
                  <a:lnTo>
                    <a:pt x="601507" y="178779"/>
                  </a:lnTo>
                  <a:lnTo>
                    <a:pt x="603404" y="178779"/>
                  </a:lnTo>
                  <a:lnTo>
                    <a:pt x="603064" y="180611"/>
                  </a:lnTo>
                  <a:lnTo>
                    <a:pt x="602383" y="182054"/>
                  </a:lnTo>
                  <a:lnTo>
                    <a:pt x="603064" y="183190"/>
                  </a:lnTo>
                  <a:lnTo>
                    <a:pt x="603404" y="184941"/>
                  </a:lnTo>
                  <a:lnTo>
                    <a:pt x="603064" y="186303"/>
                  </a:lnTo>
                  <a:cubicBezTo>
                    <a:pt x="603064" y="186303"/>
                    <a:pt x="601556" y="186676"/>
                    <a:pt x="601312" y="186676"/>
                  </a:cubicBezTo>
                  <a:cubicBezTo>
                    <a:pt x="601069" y="186676"/>
                    <a:pt x="599188" y="187730"/>
                    <a:pt x="599188" y="187730"/>
                  </a:cubicBezTo>
                  <a:lnTo>
                    <a:pt x="597745" y="189092"/>
                  </a:lnTo>
                  <a:lnTo>
                    <a:pt x="596610" y="190000"/>
                  </a:lnTo>
                  <a:lnTo>
                    <a:pt x="594940" y="190827"/>
                  </a:lnTo>
                  <a:lnTo>
                    <a:pt x="593724" y="191654"/>
                  </a:lnTo>
                  <a:lnTo>
                    <a:pt x="593188" y="193243"/>
                  </a:lnTo>
                  <a:lnTo>
                    <a:pt x="593334" y="195222"/>
                  </a:lnTo>
                  <a:lnTo>
                    <a:pt x="593789" y="196973"/>
                  </a:lnTo>
                  <a:lnTo>
                    <a:pt x="594924" y="198416"/>
                  </a:lnTo>
                  <a:lnTo>
                    <a:pt x="595978" y="199551"/>
                  </a:lnTo>
                  <a:lnTo>
                    <a:pt x="597794" y="201821"/>
                  </a:lnTo>
                  <a:cubicBezTo>
                    <a:pt x="597794" y="201821"/>
                    <a:pt x="598556" y="202649"/>
                    <a:pt x="598556" y="202876"/>
                  </a:cubicBezTo>
                  <a:cubicBezTo>
                    <a:pt x="598556" y="203102"/>
                    <a:pt x="598702" y="204156"/>
                    <a:pt x="598702" y="204156"/>
                  </a:cubicBezTo>
                  <a:cubicBezTo>
                    <a:pt x="598702" y="204156"/>
                    <a:pt x="597486" y="205065"/>
                    <a:pt x="597194" y="205065"/>
                  </a:cubicBezTo>
                  <a:cubicBezTo>
                    <a:pt x="596902" y="205065"/>
                    <a:pt x="595524" y="204238"/>
                    <a:pt x="595524" y="204238"/>
                  </a:cubicBezTo>
                  <a:lnTo>
                    <a:pt x="593772" y="203329"/>
                  </a:lnTo>
                  <a:lnTo>
                    <a:pt x="592945" y="203021"/>
                  </a:lnTo>
                  <a:lnTo>
                    <a:pt x="591502" y="200816"/>
                  </a:lnTo>
                  <a:lnTo>
                    <a:pt x="591048" y="199908"/>
                  </a:lnTo>
                  <a:lnTo>
                    <a:pt x="589459" y="198919"/>
                  </a:lnTo>
                  <a:lnTo>
                    <a:pt x="587708" y="198773"/>
                  </a:lnTo>
                  <a:lnTo>
                    <a:pt x="587254" y="199373"/>
                  </a:lnTo>
                  <a:lnTo>
                    <a:pt x="585972" y="199746"/>
                  </a:lnTo>
                  <a:lnTo>
                    <a:pt x="584075" y="199892"/>
                  </a:lnTo>
                  <a:lnTo>
                    <a:pt x="578919" y="200346"/>
                  </a:lnTo>
                  <a:lnTo>
                    <a:pt x="576713" y="200719"/>
                  </a:lnTo>
                  <a:lnTo>
                    <a:pt x="575578" y="201546"/>
                  </a:lnTo>
                  <a:lnTo>
                    <a:pt x="574443" y="203670"/>
                  </a:lnTo>
                  <a:cubicBezTo>
                    <a:pt x="574443" y="203670"/>
                    <a:pt x="574216" y="204659"/>
                    <a:pt x="574070" y="204886"/>
                  </a:cubicBezTo>
                  <a:cubicBezTo>
                    <a:pt x="573924" y="205113"/>
                    <a:pt x="571946" y="205940"/>
                    <a:pt x="571946" y="205940"/>
                  </a:cubicBezTo>
                  <a:lnTo>
                    <a:pt x="569903" y="207221"/>
                  </a:lnTo>
                  <a:lnTo>
                    <a:pt x="568995" y="208664"/>
                  </a:lnTo>
                  <a:cubicBezTo>
                    <a:pt x="568995" y="208664"/>
                    <a:pt x="567860" y="209492"/>
                    <a:pt x="567778" y="209719"/>
                  </a:cubicBezTo>
                  <a:cubicBezTo>
                    <a:pt x="567697" y="209946"/>
                    <a:pt x="565962" y="210546"/>
                    <a:pt x="565962" y="210546"/>
                  </a:cubicBezTo>
                  <a:lnTo>
                    <a:pt x="564454" y="211308"/>
                  </a:lnTo>
                  <a:lnTo>
                    <a:pt x="563919" y="212670"/>
                  </a:lnTo>
                  <a:lnTo>
                    <a:pt x="562930" y="213578"/>
                  </a:lnTo>
                  <a:lnTo>
                    <a:pt x="561341" y="214259"/>
                  </a:lnTo>
                  <a:lnTo>
                    <a:pt x="559444" y="213951"/>
                  </a:lnTo>
                  <a:lnTo>
                    <a:pt x="558163" y="215086"/>
                  </a:lnTo>
                  <a:lnTo>
                    <a:pt x="557855" y="216140"/>
                  </a:lnTo>
                  <a:lnTo>
                    <a:pt x="556865" y="216821"/>
                  </a:lnTo>
                  <a:lnTo>
                    <a:pt x="556492" y="217956"/>
                  </a:lnTo>
                  <a:lnTo>
                    <a:pt x="556411" y="218864"/>
                  </a:lnTo>
                  <a:lnTo>
                    <a:pt x="556946" y="220372"/>
                  </a:lnTo>
                  <a:cubicBezTo>
                    <a:pt x="556946" y="220372"/>
                    <a:pt x="557028" y="221199"/>
                    <a:pt x="557092" y="221426"/>
                  </a:cubicBezTo>
                  <a:cubicBezTo>
                    <a:pt x="557173" y="221653"/>
                    <a:pt x="556865" y="224151"/>
                    <a:pt x="556865" y="224151"/>
                  </a:cubicBezTo>
                  <a:lnTo>
                    <a:pt x="556492" y="225286"/>
                  </a:lnTo>
                  <a:lnTo>
                    <a:pt x="557173" y="226794"/>
                  </a:lnTo>
                  <a:cubicBezTo>
                    <a:pt x="557173" y="226794"/>
                    <a:pt x="557627" y="226713"/>
                    <a:pt x="557708" y="227021"/>
                  </a:cubicBezTo>
                  <a:cubicBezTo>
                    <a:pt x="557790" y="227329"/>
                    <a:pt x="557790" y="227929"/>
                    <a:pt x="557790" y="227929"/>
                  </a:cubicBezTo>
                  <a:lnTo>
                    <a:pt x="556800" y="229291"/>
                  </a:lnTo>
                  <a:lnTo>
                    <a:pt x="555065" y="230961"/>
                  </a:lnTo>
                  <a:lnTo>
                    <a:pt x="554530" y="231869"/>
                  </a:lnTo>
                  <a:lnTo>
                    <a:pt x="554449" y="234821"/>
                  </a:lnTo>
                  <a:lnTo>
                    <a:pt x="554141" y="236037"/>
                  </a:lnTo>
                  <a:lnTo>
                    <a:pt x="552633" y="238015"/>
                  </a:lnTo>
                  <a:lnTo>
                    <a:pt x="550817" y="240139"/>
                  </a:lnTo>
                  <a:lnTo>
                    <a:pt x="548838" y="240901"/>
                  </a:lnTo>
                  <a:lnTo>
                    <a:pt x="546179" y="242945"/>
                  </a:lnTo>
                  <a:lnTo>
                    <a:pt x="545417" y="245150"/>
                  </a:lnTo>
                  <a:lnTo>
                    <a:pt x="545417" y="246366"/>
                  </a:lnTo>
                  <a:lnTo>
                    <a:pt x="546633" y="247728"/>
                  </a:lnTo>
                  <a:lnTo>
                    <a:pt x="547541" y="248036"/>
                  </a:lnTo>
                  <a:lnTo>
                    <a:pt x="548676" y="248636"/>
                  </a:lnTo>
                  <a:lnTo>
                    <a:pt x="549276" y="250144"/>
                  </a:lnTo>
                  <a:lnTo>
                    <a:pt x="549049" y="252042"/>
                  </a:lnTo>
                  <a:lnTo>
                    <a:pt x="547541" y="255301"/>
                  </a:lnTo>
                  <a:lnTo>
                    <a:pt x="547168" y="257198"/>
                  </a:lnTo>
                  <a:lnTo>
                    <a:pt x="546260" y="259095"/>
                  </a:lnTo>
                  <a:lnTo>
                    <a:pt x="544817" y="260831"/>
                  </a:lnTo>
                  <a:lnTo>
                    <a:pt x="543147" y="261966"/>
                  </a:lnTo>
                  <a:lnTo>
                    <a:pt x="541931" y="263717"/>
                  </a:lnTo>
                  <a:cubicBezTo>
                    <a:pt x="541931" y="263717"/>
                    <a:pt x="541558" y="265306"/>
                    <a:pt x="541558" y="265533"/>
                  </a:cubicBezTo>
                  <a:cubicBezTo>
                    <a:pt x="541558" y="265760"/>
                    <a:pt x="541104" y="266814"/>
                    <a:pt x="541022" y="267041"/>
                  </a:cubicBezTo>
                  <a:cubicBezTo>
                    <a:pt x="540941" y="267268"/>
                    <a:pt x="540195" y="268630"/>
                    <a:pt x="540195" y="268630"/>
                  </a:cubicBezTo>
                  <a:lnTo>
                    <a:pt x="539741" y="270074"/>
                  </a:lnTo>
                  <a:lnTo>
                    <a:pt x="539206" y="271663"/>
                  </a:lnTo>
                  <a:lnTo>
                    <a:pt x="539125" y="273414"/>
                  </a:lnTo>
                  <a:lnTo>
                    <a:pt x="538752" y="275311"/>
                  </a:lnTo>
                  <a:lnTo>
                    <a:pt x="537390" y="276754"/>
                  </a:lnTo>
                  <a:lnTo>
                    <a:pt x="536028" y="276836"/>
                  </a:lnTo>
                  <a:lnTo>
                    <a:pt x="534439" y="275619"/>
                  </a:lnTo>
                  <a:lnTo>
                    <a:pt x="532996" y="275473"/>
                  </a:lnTo>
                  <a:lnTo>
                    <a:pt x="530725" y="275247"/>
                  </a:lnTo>
                  <a:lnTo>
                    <a:pt x="529055" y="275392"/>
                  </a:lnTo>
                  <a:lnTo>
                    <a:pt x="528001" y="274711"/>
                  </a:lnTo>
                  <a:lnTo>
                    <a:pt x="526720" y="274403"/>
                  </a:lnTo>
                  <a:lnTo>
                    <a:pt x="524142" y="274403"/>
                  </a:lnTo>
                  <a:lnTo>
                    <a:pt x="523088" y="273576"/>
                  </a:lnTo>
                  <a:lnTo>
                    <a:pt x="522407" y="272295"/>
                  </a:lnTo>
                  <a:lnTo>
                    <a:pt x="521044" y="271922"/>
                  </a:lnTo>
                  <a:lnTo>
                    <a:pt x="520056" y="273430"/>
                  </a:lnTo>
                  <a:cubicBezTo>
                    <a:pt x="520056" y="273430"/>
                    <a:pt x="520364" y="274646"/>
                    <a:pt x="520590" y="274792"/>
                  </a:cubicBezTo>
                  <a:cubicBezTo>
                    <a:pt x="520818" y="274938"/>
                    <a:pt x="521645" y="275782"/>
                    <a:pt x="521645" y="275782"/>
                  </a:cubicBezTo>
                  <a:lnTo>
                    <a:pt x="521791" y="277225"/>
                  </a:lnTo>
                  <a:lnTo>
                    <a:pt x="521482" y="283370"/>
                  </a:lnTo>
                  <a:lnTo>
                    <a:pt x="521563" y="289354"/>
                  </a:lnTo>
                  <a:lnTo>
                    <a:pt x="521028" y="292386"/>
                  </a:lnTo>
                  <a:lnTo>
                    <a:pt x="520201" y="294965"/>
                  </a:lnTo>
                  <a:lnTo>
                    <a:pt x="519066" y="295727"/>
                  </a:lnTo>
                  <a:lnTo>
                    <a:pt x="518158" y="295354"/>
                  </a:lnTo>
                  <a:lnTo>
                    <a:pt x="517023" y="294900"/>
                  </a:lnTo>
                  <a:lnTo>
                    <a:pt x="516196" y="295727"/>
                  </a:lnTo>
                  <a:lnTo>
                    <a:pt x="515888" y="296781"/>
                  </a:lnTo>
                  <a:lnTo>
                    <a:pt x="515661" y="298516"/>
                  </a:lnTo>
                  <a:lnTo>
                    <a:pt x="515742" y="301240"/>
                  </a:lnTo>
                  <a:lnTo>
                    <a:pt x="515888" y="305781"/>
                  </a:lnTo>
                  <a:lnTo>
                    <a:pt x="515969" y="307678"/>
                  </a:lnTo>
                  <a:lnTo>
                    <a:pt x="516958" y="308667"/>
                  </a:lnTo>
                  <a:lnTo>
                    <a:pt x="517412" y="310256"/>
                  </a:lnTo>
                  <a:lnTo>
                    <a:pt x="517721" y="311927"/>
                  </a:lnTo>
                  <a:lnTo>
                    <a:pt x="516958" y="313062"/>
                  </a:lnTo>
                  <a:lnTo>
                    <a:pt x="515288" y="314278"/>
                  </a:lnTo>
                  <a:lnTo>
                    <a:pt x="514072" y="314878"/>
                  </a:lnTo>
                  <a:lnTo>
                    <a:pt x="513309" y="316386"/>
                  </a:lnTo>
                  <a:lnTo>
                    <a:pt x="513083" y="318364"/>
                  </a:lnTo>
                  <a:lnTo>
                    <a:pt x="512256" y="318899"/>
                  </a:lnTo>
                  <a:lnTo>
                    <a:pt x="510975" y="318899"/>
                  </a:lnTo>
                  <a:lnTo>
                    <a:pt x="509986" y="317229"/>
                  </a:lnTo>
                  <a:lnTo>
                    <a:pt x="509223" y="315559"/>
                  </a:lnTo>
                  <a:lnTo>
                    <a:pt x="507861" y="315332"/>
                  </a:lnTo>
                  <a:lnTo>
                    <a:pt x="506872" y="315705"/>
                  </a:lnTo>
                  <a:lnTo>
                    <a:pt x="506726" y="316532"/>
                  </a:lnTo>
                  <a:lnTo>
                    <a:pt x="506645" y="317586"/>
                  </a:lnTo>
                  <a:lnTo>
                    <a:pt x="505883" y="318867"/>
                  </a:lnTo>
                  <a:lnTo>
                    <a:pt x="504602" y="319402"/>
                  </a:lnTo>
                  <a:lnTo>
                    <a:pt x="504294" y="317051"/>
                  </a:lnTo>
                  <a:cubicBezTo>
                    <a:pt x="504294" y="317051"/>
                    <a:pt x="504521" y="315153"/>
                    <a:pt x="504521" y="314845"/>
                  </a:cubicBezTo>
                  <a:cubicBezTo>
                    <a:pt x="504521" y="314537"/>
                    <a:pt x="504667" y="312040"/>
                    <a:pt x="504667" y="312040"/>
                  </a:cubicBezTo>
                  <a:lnTo>
                    <a:pt x="504586" y="307954"/>
                  </a:lnTo>
                  <a:lnTo>
                    <a:pt x="503759" y="305602"/>
                  </a:lnTo>
                  <a:lnTo>
                    <a:pt x="503223" y="303105"/>
                  </a:lnTo>
                  <a:lnTo>
                    <a:pt x="502915" y="301662"/>
                  </a:lnTo>
                  <a:lnTo>
                    <a:pt x="501861" y="300154"/>
                  </a:lnTo>
                  <a:cubicBezTo>
                    <a:pt x="501861" y="300154"/>
                    <a:pt x="500645" y="298646"/>
                    <a:pt x="500645" y="298257"/>
                  </a:cubicBezTo>
                  <a:cubicBezTo>
                    <a:pt x="500645" y="297867"/>
                    <a:pt x="499964" y="296051"/>
                    <a:pt x="499964" y="296051"/>
                  </a:cubicBezTo>
                  <a:lnTo>
                    <a:pt x="499964" y="293700"/>
                  </a:lnTo>
                  <a:lnTo>
                    <a:pt x="500337" y="292030"/>
                  </a:lnTo>
                  <a:lnTo>
                    <a:pt x="501018" y="290668"/>
                  </a:lnTo>
                  <a:lnTo>
                    <a:pt x="501245" y="289614"/>
                  </a:lnTo>
                  <a:lnTo>
                    <a:pt x="499802" y="287489"/>
                  </a:lnTo>
                  <a:lnTo>
                    <a:pt x="499348" y="285284"/>
                  </a:lnTo>
                  <a:lnTo>
                    <a:pt x="498748" y="282852"/>
                  </a:lnTo>
                  <a:lnTo>
                    <a:pt x="497986" y="282317"/>
                  </a:lnTo>
                  <a:lnTo>
                    <a:pt x="497386" y="281717"/>
                  </a:lnTo>
                  <a:lnTo>
                    <a:pt x="497013" y="280581"/>
                  </a:lnTo>
                  <a:lnTo>
                    <a:pt x="496705" y="280208"/>
                  </a:lnTo>
                  <a:lnTo>
                    <a:pt x="496170" y="280127"/>
                  </a:lnTo>
                  <a:lnTo>
                    <a:pt x="495797" y="280727"/>
                  </a:lnTo>
                  <a:lnTo>
                    <a:pt x="495651" y="281490"/>
                  </a:lnTo>
                  <a:lnTo>
                    <a:pt x="494970" y="282090"/>
                  </a:lnTo>
                  <a:lnTo>
                    <a:pt x="493916" y="282170"/>
                  </a:lnTo>
                  <a:lnTo>
                    <a:pt x="492927" y="281862"/>
                  </a:lnTo>
                  <a:lnTo>
                    <a:pt x="492554" y="281035"/>
                  </a:lnTo>
                  <a:lnTo>
                    <a:pt x="492100" y="280435"/>
                  </a:lnTo>
                  <a:lnTo>
                    <a:pt x="491110" y="280743"/>
                  </a:lnTo>
                  <a:lnTo>
                    <a:pt x="490802" y="281343"/>
                  </a:lnTo>
                  <a:lnTo>
                    <a:pt x="491337" y="282333"/>
                  </a:lnTo>
                  <a:lnTo>
                    <a:pt x="491792" y="283241"/>
                  </a:lnTo>
                  <a:lnTo>
                    <a:pt x="491937" y="284149"/>
                  </a:lnTo>
                  <a:lnTo>
                    <a:pt x="491937" y="285511"/>
                  </a:lnTo>
                  <a:lnTo>
                    <a:pt x="491792" y="286046"/>
                  </a:lnTo>
                  <a:lnTo>
                    <a:pt x="490510" y="286419"/>
                  </a:lnTo>
                  <a:lnTo>
                    <a:pt x="489375" y="286792"/>
                  </a:lnTo>
                  <a:cubicBezTo>
                    <a:pt x="489375" y="286792"/>
                    <a:pt x="488613" y="287554"/>
                    <a:pt x="488548" y="287781"/>
                  </a:cubicBezTo>
                  <a:cubicBezTo>
                    <a:pt x="488467" y="288008"/>
                    <a:pt x="488175" y="288997"/>
                    <a:pt x="488175" y="288997"/>
                  </a:cubicBezTo>
                  <a:cubicBezTo>
                    <a:pt x="488175" y="288997"/>
                    <a:pt x="488321" y="289532"/>
                    <a:pt x="488402" y="289760"/>
                  </a:cubicBezTo>
                  <a:cubicBezTo>
                    <a:pt x="488483" y="289987"/>
                    <a:pt x="488256" y="290895"/>
                    <a:pt x="488256" y="290895"/>
                  </a:cubicBezTo>
                  <a:lnTo>
                    <a:pt x="487575" y="291722"/>
                  </a:lnTo>
                  <a:lnTo>
                    <a:pt x="487656" y="292711"/>
                  </a:lnTo>
                  <a:lnTo>
                    <a:pt x="488645" y="293392"/>
                  </a:lnTo>
                  <a:lnTo>
                    <a:pt x="488791" y="294527"/>
                  </a:lnTo>
                  <a:lnTo>
                    <a:pt x="488483" y="295808"/>
                  </a:lnTo>
                  <a:lnTo>
                    <a:pt x="488256" y="296408"/>
                  </a:lnTo>
                  <a:lnTo>
                    <a:pt x="487575" y="297089"/>
                  </a:lnTo>
                  <a:lnTo>
                    <a:pt x="486975" y="297770"/>
                  </a:lnTo>
                  <a:lnTo>
                    <a:pt x="486067" y="298143"/>
                  </a:lnTo>
                  <a:lnTo>
                    <a:pt x="484624" y="298224"/>
                  </a:lnTo>
                  <a:lnTo>
                    <a:pt x="483635" y="297316"/>
                  </a:lnTo>
                  <a:lnTo>
                    <a:pt x="482727" y="296262"/>
                  </a:lnTo>
                  <a:lnTo>
                    <a:pt x="482046" y="295889"/>
                  </a:lnTo>
                  <a:lnTo>
                    <a:pt x="481673" y="295289"/>
                  </a:lnTo>
                  <a:lnTo>
                    <a:pt x="480846" y="294835"/>
                  </a:lnTo>
                  <a:lnTo>
                    <a:pt x="480992" y="294008"/>
                  </a:lnTo>
                  <a:lnTo>
                    <a:pt x="481592" y="292565"/>
                  </a:lnTo>
                  <a:lnTo>
                    <a:pt x="481673" y="291203"/>
                  </a:lnTo>
                  <a:lnTo>
                    <a:pt x="481219" y="290976"/>
                  </a:lnTo>
                  <a:lnTo>
                    <a:pt x="480456" y="291057"/>
                  </a:lnTo>
                  <a:lnTo>
                    <a:pt x="479922" y="291819"/>
                  </a:lnTo>
                  <a:lnTo>
                    <a:pt x="478640" y="291900"/>
                  </a:lnTo>
                  <a:lnTo>
                    <a:pt x="478186" y="290230"/>
                  </a:lnTo>
                  <a:lnTo>
                    <a:pt x="477359" y="288478"/>
                  </a:lnTo>
                  <a:lnTo>
                    <a:pt x="476597" y="287424"/>
                  </a:lnTo>
                  <a:lnTo>
                    <a:pt x="476224" y="284700"/>
                  </a:lnTo>
                  <a:lnTo>
                    <a:pt x="476305" y="282349"/>
                  </a:lnTo>
                  <a:lnTo>
                    <a:pt x="476451" y="280452"/>
                  </a:lnTo>
                  <a:lnTo>
                    <a:pt x="476760" y="278327"/>
                  </a:lnTo>
                  <a:lnTo>
                    <a:pt x="477522" y="276511"/>
                  </a:lnTo>
                  <a:lnTo>
                    <a:pt x="477830" y="275603"/>
                  </a:lnTo>
                  <a:lnTo>
                    <a:pt x="478284" y="275522"/>
                  </a:lnTo>
                  <a:lnTo>
                    <a:pt x="478965" y="274533"/>
                  </a:lnTo>
                  <a:cubicBezTo>
                    <a:pt x="478965" y="274533"/>
                    <a:pt x="478819" y="273317"/>
                    <a:pt x="479046" y="273090"/>
                  </a:cubicBezTo>
                  <a:cubicBezTo>
                    <a:pt x="479273" y="272863"/>
                    <a:pt x="481316" y="272036"/>
                    <a:pt x="481316" y="272036"/>
                  </a:cubicBezTo>
                  <a:lnTo>
                    <a:pt x="482678" y="272117"/>
                  </a:lnTo>
                  <a:lnTo>
                    <a:pt x="484040" y="272198"/>
                  </a:lnTo>
                  <a:lnTo>
                    <a:pt x="484575" y="271063"/>
                  </a:lnTo>
                  <a:lnTo>
                    <a:pt x="484721" y="269701"/>
                  </a:lnTo>
                  <a:lnTo>
                    <a:pt x="485629" y="269101"/>
                  </a:lnTo>
                  <a:lnTo>
                    <a:pt x="486846" y="269247"/>
                  </a:lnTo>
                  <a:lnTo>
                    <a:pt x="487981" y="269782"/>
                  </a:lnTo>
                  <a:lnTo>
                    <a:pt x="488970" y="270836"/>
                  </a:lnTo>
                  <a:lnTo>
                    <a:pt x="490251" y="270528"/>
                  </a:lnTo>
                  <a:lnTo>
                    <a:pt x="490705" y="269020"/>
                  </a:lnTo>
                  <a:lnTo>
                    <a:pt x="490851" y="267430"/>
                  </a:lnTo>
                  <a:lnTo>
                    <a:pt x="491386" y="266522"/>
                  </a:lnTo>
                  <a:lnTo>
                    <a:pt x="492375" y="265987"/>
                  </a:lnTo>
                  <a:lnTo>
                    <a:pt x="493202" y="265679"/>
                  </a:lnTo>
                  <a:lnTo>
                    <a:pt x="494418" y="265306"/>
                  </a:lnTo>
                  <a:lnTo>
                    <a:pt x="495099" y="264317"/>
                  </a:lnTo>
                  <a:lnTo>
                    <a:pt x="495699" y="263409"/>
                  </a:lnTo>
                  <a:lnTo>
                    <a:pt x="496753" y="262728"/>
                  </a:lnTo>
                  <a:lnTo>
                    <a:pt x="497435" y="261447"/>
                  </a:lnTo>
                  <a:lnTo>
                    <a:pt x="497435" y="260004"/>
                  </a:lnTo>
                  <a:cubicBezTo>
                    <a:pt x="497435" y="260004"/>
                    <a:pt x="497580" y="259177"/>
                    <a:pt x="497808" y="258868"/>
                  </a:cubicBezTo>
                  <a:cubicBezTo>
                    <a:pt x="498034" y="258560"/>
                    <a:pt x="498570" y="257588"/>
                    <a:pt x="498570" y="257588"/>
                  </a:cubicBezTo>
                  <a:lnTo>
                    <a:pt x="499251" y="256371"/>
                  </a:lnTo>
                  <a:lnTo>
                    <a:pt x="500386" y="255009"/>
                  </a:lnTo>
                  <a:lnTo>
                    <a:pt x="501667" y="254020"/>
                  </a:lnTo>
                  <a:lnTo>
                    <a:pt x="502656" y="252804"/>
                  </a:lnTo>
                  <a:cubicBezTo>
                    <a:pt x="502656" y="252804"/>
                    <a:pt x="503483" y="252658"/>
                    <a:pt x="502510" y="251977"/>
                  </a:cubicBezTo>
                  <a:cubicBezTo>
                    <a:pt x="501521" y="251296"/>
                    <a:pt x="500613" y="250534"/>
                    <a:pt x="500305" y="250388"/>
                  </a:cubicBezTo>
                  <a:cubicBezTo>
                    <a:pt x="499996" y="250242"/>
                    <a:pt x="498262" y="249398"/>
                    <a:pt x="497953" y="249334"/>
                  </a:cubicBezTo>
                  <a:cubicBezTo>
                    <a:pt x="497645" y="249253"/>
                    <a:pt x="495683" y="248344"/>
                    <a:pt x="495683" y="248344"/>
                  </a:cubicBezTo>
                  <a:cubicBezTo>
                    <a:pt x="495683" y="248344"/>
                    <a:pt x="494240" y="247517"/>
                    <a:pt x="493786" y="247517"/>
                  </a:cubicBezTo>
                  <a:lnTo>
                    <a:pt x="487721" y="247517"/>
                  </a:lnTo>
                  <a:cubicBezTo>
                    <a:pt x="487721" y="247517"/>
                    <a:pt x="484770" y="248117"/>
                    <a:pt x="484381" y="248199"/>
                  </a:cubicBezTo>
                  <a:cubicBezTo>
                    <a:pt x="484008" y="248280"/>
                    <a:pt x="481429" y="248344"/>
                    <a:pt x="481203" y="248280"/>
                  </a:cubicBezTo>
                  <a:cubicBezTo>
                    <a:pt x="480975" y="248199"/>
                    <a:pt x="479386" y="247599"/>
                    <a:pt x="478997" y="247453"/>
                  </a:cubicBezTo>
                  <a:cubicBezTo>
                    <a:pt x="478624" y="247307"/>
                    <a:pt x="476192" y="246999"/>
                    <a:pt x="475884" y="246999"/>
                  </a:cubicBezTo>
                  <a:lnTo>
                    <a:pt x="472706" y="246999"/>
                  </a:lnTo>
                  <a:lnTo>
                    <a:pt x="469592" y="247826"/>
                  </a:lnTo>
                  <a:lnTo>
                    <a:pt x="465652" y="247971"/>
                  </a:lnTo>
                  <a:lnTo>
                    <a:pt x="463835" y="247971"/>
                  </a:lnTo>
                  <a:cubicBezTo>
                    <a:pt x="462619" y="247971"/>
                    <a:pt x="458144" y="248053"/>
                    <a:pt x="458144" y="248053"/>
                  </a:cubicBezTo>
                  <a:lnTo>
                    <a:pt x="453749" y="246609"/>
                  </a:lnTo>
                  <a:lnTo>
                    <a:pt x="451398" y="245101"/>
                  </a:lnTo>
                  <a:cubicBezTo>
                    <a:pt x="451398" y="245101"/>
                    <a:pt x="450182" y="244955"/>
                    <a:pt x="449955" y="244955"/>
                  </a:cubicBezTo>
                  <a:lnTo>
                    <a:pt x="448220" y="244955"/>
                  </a:lnTo>
                  <a:lnTo>
                    <a:pt x="447003" y="243901"/>
                  </a:lnTo>
                  <a:cubicBezTo>
                    <a:pt x="447003" y="243901"/>
                    <a:pt x="447003" y="241777"/>
                    <a:pt x="447150" y="241550"/>
                  </a:cubicBezTo>
                  <a:cubicBezTo>
                    <a:pt x="447295" y="241323"/>
                    <a:pt x="448203" y="239734"/>
                    <a:pt x="448203" y="239734"/>
                  </a:cubicBezTo>
                  <a:lnTo>
                    <a:pt x="448349" y="237529"/>
                  </a:lnTo>
                  <a:cubicBezTo>
                    <a:pt x="448349" y="237529"/>
                    <a:pt x="448349" y="236166"/>
                    <a:pt x="448268" y="235939"/>
                  </a:cubicBezTo>
                  <a:cubicBezTo>
                    <a:pt x="448187" y="235712"/>
                    <a:pt x="447279" y="234123"/>
                    <a:pt x="447279" y="233815"/>
                  </a:cubicBezTo>
                  <a:cubicBezTo>
                    <a:pt x="447279" y="233507"/>
                    <a:pt x="447879" y="231464"/>
                    <a:pt x="447879" y="231464"/>
                  </a:cubicBezTo>
                  <a:lnTo>
                    <a:pt x="448025" y="229875"/>
                  </a:lnTo>
                  <a:cubicBezTo>
                    <a:pt x="448025" y="229875"/>
                    <a:pt x="447652" y="227978"/>
                    <a:pt x="447652" y="227605"/>
                  </a:cubicBezTo>
                  <a:cubicBezTo>
                    <a:pt x="447652" y="227231"/>
                    <a:pt x="447117" y="226015"/>
                    <a:pt x="446971" y="225480"/>
                  </a:cubicBezTo>
                  <a:cubicBezTo>
                    <a:pt x="446825" y="224945"/>
                    <a:pt x="446290" y="224037"/>
                    <a:pt x="445755" y="223745"/>
                  </a:cubicBezTo>
                  <a:cubicBezTo>
                    <a:pt x="445220" y="223437"/>
                    <a:pt x="443858" y="222983"/>
                    <a:pt x="443858" y="222983"/>
                  </a:cubicBezTo>
                  <a:lnTo>
                    <a:pt x="442868" y="223129"/>
                  </a:lnTo>
                  <a:lnTo>
                    <a:pt x="442414" y="223891"/>
                  </a:lnTo>
                  <a:lnTo>
                    <a:pt x="442495" y="224945"/>
                  </a:lnTo>
                  <a:lnTo>
                    <a:pt x="443176" y="225707"/>
                  </a:lnTo>
                  <a:lnTo>
                    <a:pt x="442868" y="227296"/>
                  </a:lnTo>
                  <a:lnTo>
                    <a:pt x="441879" y="228058"/>
                  </a:lnTo>
                  <a:lnTo>
                    <a:pt x="440663" y="228286"/>
                  </a:lnTo>
                  <a:cubicBezTo>
                    <a:pt x="440663" y="228286"/>
                    <a:pt x="439301" y="228058"/>
                    <a:pt x="438993" y="227913"/>
                  </a:cubicBezTo>
                  <a:cubicBezTo>
                    <a:pt x="438685" y="227767"/>
                    <a:pt x="437323" y="227540"/>
                    <a:pt x="437015" y="227378"/>
                  </a:cubicBezTo>
                  <a:cubicBezTo>
                    <a:pt x="436706" y="227231"/>
                    <a:pt x="434355" y="226015"/>
                    <a:pt x="434355" y="226015"/>
                  </a:cubicBezTo>
                  <a:cubicBezTo>
                    <a:pt x="434355" y="226015"/>
                    <a:pt x="433366" y="224507"/>
                    <a:pt x="433301" y="224199"/>
                  </a:cubicBezTo>
                  <a:cubicBezTo>
                    <a:pt x="433220" y="223891"/>
                    <a:pt x="432701" y="222756"/>
                    <a:pt x="432701" y="222756"/>
                  </a:cubicBezTo>
                  <a:lnTo>
                    <a:pt x="432101" y="222075"/>
                  </a:lnTo>
                  <a:lnTo>
                    <a:pt x="430739" y="221994"/>
                  </a:lnTo>
                  <a:lnTo>
                    <a:pt x="429523" y="222756"/>
                  </a:lnTo>
                  <a:lnTo>
                    <a:pt x="427318" y="222837"/>
                  </a:lnTo>
                  <a:lnTo>
                    <a:pt x="425566" y="223064"/>
                  </a:lnTo>
                  <a:cubicBezTo>
                    <a:pt x="425566" y="223064"/>
                    <a:pt x="424739" y="222756"/>
                    <a:pt x="424512" y="222529"/>
                  </a:cubicBezTo>
                  <a:cubicBezTo>
                    <a:pt x="424285" y="222302"/>
                    <a:pt x="423604" y="220940"/>
                    <a:pt x="423458" y="220632"/>
                  </a:cubicBezTo>
                  <a:cubicBezTo>
                    <a:pt x="423312" y="220324"/>
                    <a:pt x="421788" y="218134"/>
                    <a:pt x="421788" y="218134"/>
                  </a:cubicBezTo>
                  <a:lnTo>
                    <a:pt x="420572" y="216999"/>
                  </a:lnTo>
                  <a:lnTo>
                    <a:pt x="417994" y="215864"/>
                  </a:lnTo>
                  <a:lnTo>
                    <a:pt x="416858" y="215556"/>
                  </a:lnTo>
                  <a:lnTo>
                    <a:pt x="416858" y="217989"/>
                  </a:lnTo>
                  <a:cubicBezTo>
                    <a:pt x="416858" y="217989"/>
                    <a:pt x="417004" y="218070"/>
                    <a:pt x="417312" y="218134"/>
                  </a:cubicBezTo>
                  <a:cubicBezTo>
                    <a:pt x="417620" y="218216"/>
                    <a:pt x="418901" y="218443"/>
                    <a:pt x="418901" y="218443"/>
                  </a:cubicBezTo>
                  <a:lnTo>
                    <a:pt x="419728" y="218978"/>
                  </a:lnTo>
                  <a:lnTo>
                    <a:pt x="419647" y="219659"/>
                  </a:lnTo>
                  <a:lnTo>
                    <a:pt x="418821" y="220340"/>
                  </a:lnTo>
                  <a:lnTo>
                    <a:pt x="417685" y="221102"/>
                  </a:lnTo>
                  <a:lnTo>
                    <a:pt x="417377" y="222156"/>
                  </a:lnTo>
                  <a:lnTo>
                    <a:pt x="417150" y="223210"/>
                  </a:lnTo>
                  <a:lnTo>
                    <a:pt x="416550" y="223356"/>
                  </a:lnTo>
                  <a:lnTo>
                    <a:pt x="414815" y="223891"/>
                  </a:lnTo>
                  <a:lnTo>
                    <a:pt x="413680" y="224345"/>
                  </a:lnTo>
                  <a:lnTo>
                    <a:pt x="413145" y="225480"/>
                  </a:lnTo>
                  <a:lnTo>
                    <a:pt x="413145" y="226696"/>
                  </a:lnTo>
                  <a:lnTo>
                    <a:pt x="413745" y="227523"/>
                  </a:lnTo>
                  <a:lnTo>
                    <a:pt x="413518" y="228205"/>
                  </a:lnTo>
                  <a:lnTo>
                    <a:pt x="413064" y="229113"/>
                  </a:lnTo>
                  <a:lnTo>
                    <a:pt x="412464" y="229875"/>
                  </a:lnTo>
                  <a:cubicBezTo>
                    <a:pt x="412464" y="229875"/>
                    <a:pt x="412383" y="230783"/>
                    <a:pt x="412318" y="231010"/>
                  </a:cubicBezTo>
                  <a:cubicBezTo>
                    <a:pt x="412253" y="231237"/>
                    <a:pt x="412237" y="232453"/>
                    <a:pt x="412237" y="232453"/>
                  </a:cubicBezTo>
                  <a:lnTo>
                    <a:pt x="412237" y="233669"/>
                  </a:lnTo>
                  <a:lnTo>
                    <a:pt x="413145" y="233815"/>
                  </a:lnTo>
                  <a:lnTo>
                    <a:pt x="415496" y="234350"/>
                  </a:lnTo>
                  <a:lnTo>
                    <a:pt x="417540" y="235177"/>
                  </a:lnTo>
                  <a:lnTo>
                    <a:pt x="418447" y="236004"/>
                  </a:lnTo>
                  <a:lnTo>
                    <a:pt x="419047" y="237058"/>
                  </a:lnTo>
                  <a:lnTo>
                    <a:pt x="419647" y="238420"/>
                  </a:lnTo>
                  <a:cubicBezTo>
                    <a:pt x="419647" y="238420"/>
                    <a:pt x="419728" y="239410"/>
                    <a:pt x="419793" y="239637"/>
                  </a:cubicBezTo>
                  <a:cubicBezTo>
                    <a:pt x="419875" y="239864"/>
                    <a:pt x="420928" y="240318"/>
                    <a:pt x="420928" y="240318"/>
                  </a:cubicBezTo>
                  <a:lnTo>
                    <a:pt x="423134" y="240318"/>
                  </a:lnTo>
                  <a:lnTo>
                    <a:pt x="425258" y="240399"/>
                  </a:lnTo>
                  <a:lnTo>
                    <a:pt x="426166" y="239410"/>
                  </a:lnTo>
                  <a:lnTo>
                    <a:pt x="427155" y="239491"/>
                  </a:lnTo>
                  <a:cubicBezTo>
                    <a:pt x="427155" y="239491"/>
                    <a:pt x="427382" y="239945"/>
                    <a:pt x="427382" y="240172"/>
                  </a:cubicBezTo>
                  <a:lnTo>
                    <a:pt x="427382" y="241307"/>
                  </a:lnTo>
                  <a:lnTo>
                    <a:pt x="427237" y="242815"/>
                  </a:lnTo>
                  <a:lnTo>
                    <a:pt x="427691" y="244404"/>
                  </a:lnTo>
                  <a:lnTo>
                    <a:pt x="428453" y="245458"/>
                  </a:lnTo>
                  <a:lnTo>
                    <a:pt x="428534" y="246366"/>
                  </a:lnTo>
                  <a:lnTo>
                    <a:pt x="428534" y="247274"/>
                  </a:lnTo>
                  <a:lnTo>
                    <a:pt x="427626" y="247420"/>
                  </a:lnTo>
                  <a:lnTo>
                    <a:pt x="426491" y="246966"/>
                  </a:lnTo>
                  <a:lnTo>
                    <a:pt x="425210" y="246820"/>
                  </a:lnTo>
                  <a:lnTo>
                    <a:pt x="421642" y="246820"/>
                  </a:lnTo>
                  <a:lnTo>
                    <a:pt x="418918" y="247047"/>
                  </a:lnTo>
                  <a:lnTo>
                    <a:pt x="418999" y="248409"/>
                  </a:lnTo>
                  <a:cubicBezTo>
                    <a:pt x="418999" y="248409"/>
                    <a:pt x="419534" y="249317"/>
                    <a:pt x="419534" y="249544"/>
                  </a:cubicBezTo>
                  <a:cubicBezTo>
                    <a:pt x="419534" y="249771"/>
                    <a:pt x="419307" y="250907"/>
                    <a:pt x="419307" y="250907"/>
                  </a:cubicBezTo>
                  <a:lnTo>
                    <a:pt x="418318" y="252804"/>
                  </a:lnTo>
                  <a:lnTo>
                    <a:pt x="417183" y="254166"/>
                  </a:lnTo>
                  <a:cubicBezTo>
                    <a:pt x="417183" y="254166"/>
                    <a:pt x="416956" y="254928"/>
                    <a:pt x="416648" y="255074"/>
                  </a:cubicBezTo>
                  <a:cubicBezTo>
                    <a:pt x="416340" y="255220"/>
                    <a:pt x="415658" y="255074"/>
                    <a:pt x="415658" y="255074"/>
                  </a:cubicBezTo>
                  <a:lnTo>
                    <a:pt x="415285" y="253712"/>
                  </a:lnTo>
                  <a:lnTo>
                    <a:pt x="413923" y="253258"/>
                  </a:lnTo>
                  <a:lnTo>
                    <a:pt x="413323" y="254020"/>
                  </a:lnTo>
                  <a:lnTo>
                    <a:pt x="413323" y="254620"/>
                  </a:lnTo>
                  <a:lnTo>
                    <a:pt x="410437" y="257652"/>
                  </a:lnTo>
                  <a:lnTo>
                    <a:pt x="410356" y="258333"/>
                  </a:lnTo>
                  <a:lnTo>
                    <a:pt x="410891" y="260068"/>
                  </a:lnTo>
                  <a:lnTo>
                    <a:pt x="412626" y="261966"/>
                  </a:lnTo>
                  <a:lnTo>
                    <a:pt x="414377" y="263474"/>
                  </a:lnTo>
                  <a:lnTo>
                    <a:pt x="415967" y="264836"/>
                  </a:lnTo>
                  <a:lnTo>
                    <a:pt x="417945" y="265371"/>
                  </a:lnTo>
                  <a:lnTo>
                    <a:pt x="418934" y="266052"/>
                  </a:lnTo>
                  <a:lnTo>
                    <a:pt x="419696" y="267187"/>
                  </a:lnTo>
                  <a:lnTo>
                    <a:pt x="423101" y="266960"/>
                  </a:lnTo>
                  <a:lnTo>
                    <a:pt x="424383" y="268014"/>
                  </a:lnTo>
                  <a:lnTo>
                    <a:pt x="425063" y="269003"/>
                  </a:lnTo>
                  <a:lnTo>
                    <a:pt x="424982" y="270366"/>
                  </a:lnTo>
                  <a:lnTo>
                    <a:pt x="425063" y="271646"/>
                  </a:lnTo>
                  <a:lnTo>
                    <a:pt x="425210" y="273544"/>
                  </a:lnTo>
                  <a:lnTo>
                    <a:pt x="424982" y="275360"/>
                  </a:lnTo>
                  <a:lnTo>
                    <a:pt x="423847" y="276722"/>
                  </a:lnTo>
                  <a:lnTo>
                    <a:pt x="422566" y="277176"/>
                  </a:lnTo>
                  <a:lnTo>
                    <a:pt x="421123" y="277776"/>
                  </a:lnTo>
                  <a:lnTo>
                    <a:pt x="420977" y="278992"/>
                  </a:lnTo>
                  <a:lnTo>
                    <a:pt x="421058" y="283014"/>
                  </a:lnTo>
                  <a:cubicBezTo>
                    <a:pt x="421058" y="283014"/>
                    <a:pt x="421739" y="283695"/>
                    <a:pt x="421885" y="283922"/>
                  </a:cubicBezTo>
                  <a:cubicBezTo>
                    <a:pt x="422031" y="284149"/>
                    <a:pt x="423166" y="284684"/>
                    <a:pt x="423166" y="284684"/>
                  </a:cubicBezTo>
                  <a:lnTo>
                    <a:pt x="424220" y="285057"/>
                  </a:lnTo>
                  <a:lnTo>
                    <a:pt x="425355" y="285819"/>
                  </a:lnTo>
                  <a:lnTo>
                    <a:pt x="426263" y="286419"/>
                  </a:lnTo>
                  <a:lnTo>
                    <a:pt x="426345" y="287327"/>
                  </a:lnTo>
                  <a:lnTo>
                    <a:pt x="426263" y="288089"/>
                  </a:lnTo>
                  <a:lnTo>
                    <a:pt x="425436" y="288770"/>
                  </a:lnTo>
                  <a:lnTo>
                    <a:pt x="424755" y="289451"/>
                  </a:lnTo>
                  <a:lnTo>
                    <a:pt x="424674" y="290278"/>
                  </a:lnTo>
                  <a:lnTo>
                    <a:pt x="425436" y="290878"/>
                  </a:lnTo>
                  <a:lnTo>
                    <a:pt x="426426" y="291478"/>
                  </a:lnTo>
                  <a:lnTo>
                    <a:pt x="427707" y="291478"/>
                  </a:lnTo>
                  <a:lnTo>
                    <a:pt x="429150" y="291705"/>
                  </a:lnTo>
                  <a:lnTo>
                    <a:pt x="430204" y="292159"/>
                  </a:lnTo>
                  <a:lnTo>
                    <a:pt x="430204" y="293068"/>
                  </a:lnTo>
                  <a:lnTo>
                    <a:pt x="429296" y="293830"/>
                  </a:lnTo>
                  <a:lnTo>
                    <a:pt x="428923" y="294738"/>
                  </a:lnTo>
                  <a:lnTo>
                    <a:pt x="428550" y="296181"/>
                  </a:lnTo>
                  <a:lnTo>
                    <a:pt x="428631" y="297235"/>
                  </a:lnTo>
                  <a:lnTo>
                    <a:pt x="429085" y="298451"/>
                  </a:lnTo>
                  <a:lnTo>
                    <a:pt x="429685" y="301338"/>
                  </a:lnTo>
                  <a:lnTo>
                    <a:pt x="429685" y="303316"/>
                  </a:lnTo>
                  <a:lnTo>
                    <a:pt x="429458" y="305294"/>
                  </a:lnTo>
                  <a:lnTo>
                    <a:pt x="429912" y="307791"/>
                  </a:lnTo>
                  <a:lnTo>
                    <a:pt x="430285" y="309835"/>
                  </a:lnTo>
                  <a:lnTo>
                    <a:pt x="431047" y="312105"/>
                  </a:lnTo>
                  <a:lnTo>
                    <a:pt x="431193" y="313613"/>
                  </a:lnTo>
                  <a:lnTo>
                    <a:pt x="431728" y="316110"/>
                  </a:lnTo>
                  <a:lnTo>
                    <a:pt x="431501" y="318997"/>
                  </a:lnTo>
                  <a:cubicBezTo>
                    <a:pt x="431501" y="318997"/>
                    <a:pt x="430966" y="320505"/>
                    <a:pt x="430966" y="320748"/>
                  </a:cubicBezTo>
                  <a:lnTo>
                    <a:pt x="430966" y="322872"/>
                  </a:lnTo>
                  <a:lnTo>
                    <a:pt x="431647" y="324850"/>
                  </a:lnTo>
                  <a:lnTo>
                    <a:pt x="432182" y="325985"/>
                  </a:lnTo>
                  <a:lnTo>
                    <a:pt x="432717" y="327494"/>
                  </a:lnTo>
                  <a:lnTo>
                    <a:pt x="432572" y="328856"/>
                  </a:lnTo>
                  <a:lnTo>
                    <a:pt x="430820" y="328856"/>
                  </a:lnTo>
                  <a:lnTo>
                    <a:pt x="429831" y="327267"/>
                  </a:lnTo>
                  <a:lnTo>
                    <a:pt x="429296" y="325905"/>
                  </a:lnTo>
                  <a:lnTo>
                    <a:pt x="428307" y="324850"/>
                  </a:lnTo>
                  <a:lnTo>
                    <a:pt x="427934" y="323342"/>
                  </a:lnTo>
                  <a:lnTo>
                    <a:pt x="427334" y="322661"/>
                  </a:lnTo>
                  <a:lnTo>
                    <a:pt x="426799" y="323034"/>
                  </a:lnTo>
                  <a:lnTo>
                    <a:pt x="426491" y="324169"/>
                  </a:lnTo>
                  <a:lnTo>
                    <a:pt x="427480" y="325223"/>
                  </a:lnTo>
                  <a:lnTo>
                    <a:pt x="427707" y="326440"/>
                  </a:lnTo>
                  <a:cubicBezTo>
                    <a:pt x="427707" y="326440"/>
                    <a:pt x="426653" y="327202"/>
                    <a:pt x="426426" y="327202"/>
                  </a:cubicBezTo>
                  <a:cubicBezTo>
                    <a:pt x="426198" y="327202"/>
                    <a:pt x="424447" y="327056"/>
                    <a:pt x="424447" y="326521"/>
                  </a:cubicBezTo>
                  <a:cubicBezTo>
                    <a:pt x="424447" y="325985"/>
                    <a:pt x="424366" y="324088"/>
                    <a:pt x="424366" y="323796"/>
                  </a:cubicBezTo>
                  <a:cubicBezTo>
                    <a:pt x="424366" y="323504"/>
                    <a:pt x="424902" y="322126"/>
                    <a:pt x="424902" y="322126"/>
                  </a:cubicBezTo>
                  <a:lnTo>
                    <a:pt x="425890" y="320845"/>
                  </a:lnTo>
                  <a:lnTo>
                    <a:pt x="425744" y="318575"/>
                  </a:lnTo>
                  <a:lnTo>
                    <a:pt x="425599" y="317440"/>
                  </a:lnTo>
                  <a:lnTo>
                    <a:pt x="424917" y="317213"/>
                  </a:lnTo>
                  <a:lnTo>
                    <a:pt x="424383" y="318883"/>
                  </a:lnTo>
                  <a:lnTo>
                    <a:pt x="424691" y="320391"/>
                  </a:lnTo>
                  <a:lnTo>
                    <a:pt x="424010" y="321153"/>
                  </a:lnTo>
                  <a:lnTo>
                    <a:pt x="423474" y="320245"/>
                  </a:lnTo>
                  <a:lnTo>
                    <a:pt x="423474" y="318883"/>
                  </a:lnTo>
                  <a:lnTo>
                    <a:pt x="422566" y="320553"/>
                  </a:lnTo>
                  <a:lnTo>
                    <a:pt x="422258" y="322142"/>
                  </a:lnTo>
                  <a:lnTo>
                    <a:pt x="421885" y="322596"/>
                  </a:lnTo>
                  <a:lnTo>
                    <a:pt x="420831" y="322678"/>
                  </a:lnTo>
                  <a:lnTo>
                    <a:pt x="420296" y="323959"/>
                  </a:lnTo>
                  <a:lnTo>
                    <a:pt x="419534" y="324558"/>
                  </a:lnTo>
                  <a:lnTo>
                    <a:pt x="419842" y="325467"/>
                  </a:lnTo>
                  <a:lnTo>
                    <a:pt x="419761" y="327202"/>
                  </a:lnTo>
                  <a:lnTo>
                    <a:pt x="419388" y="328337"/>
                  </a:lnTo>
                  <a:lnTo>
                    <a:pt x="418253" y="328872"/>
                  </a:lnTo>
                  <a:lnTo>
                    <a:pt x="417945" y="326521"/>
                  </a:lnTo>
                  <a:lnTo>
                    <a:pt x="416729" y="325694"/>
                  </a:lnTo>
                  <a:lnTo>
                    <a:pt x="416193" y="324867"/>
                  </a:lnTo>
                  <a:lnTo>
                    <a:pt x="415885" y="324331"/>
                  </a:lnTo>
                  <a:lnTo>
                    <a:pt x="415204" y="324023"/>
                  </a:lnTo>
                  <a:lnTo>
                    <a:pt x="414896" y="324478"/>
                  </a:lnTo>
                  <a:lnTo>
                    <a:pt x="414896" y="326375"/>
                  </a:lnTo>
                  <a:lnTo>
                    <a:pt x="415123" y="327137"/>
                  </a:lnTo>
                  <a:lnTo>
                    <a:pt x="416631" y="326537"/>
                  </a:lnTo>
                  <a:lnTo>
                    <a:pt x="416713" y="327526"/>
                  </a:lnTo>
                  <a:lnTo>
                    <a:pt x="415123" y="327380"/>
                  </a:lnTo>
                  <a:lnTo>
                    <a:pt x="413680" y="327753"/>
                  </a:lnTo>
                  <a:lnTo>
                    <a:pt x="413453" y="326537"/>
                  </a:lnTo>
                  <a:lnTo>
                    <a:pt x="414053" y="324867"/>
                  </a:lnTo>
                  <a:lnTo>
                    <a:pt x="413372" y="323731"/>
                  </a:lnTo>
                  <a:lnTo>
                    <a:pt x="412918" y="323731"/>
                  </a:lnTo>
                  <a:lnTo>
                    <a:pt x="412837" y="324948"/>
                  </a:lnTo>
                  <a:lnTo>
                    <a:pt x="412464" y="326229"/>
                  </a:lnTo>
                  <a:lnTo>
                    <a:pt x="412091" y="327672"/>
                  </a:lnTo>
                  <a:lnTo>
                    <a:pt x="410583" y="328045"/>
                  </a:lnTo>
                  <a:lnTo>
                    <a:pt x="409902" y="326829"/>
                  </a:lnTo>
                  <a:lnTo>
                    <a:pt x="410437" y="324786"/>
                  </a:lnTo>
                  <a:lnTo>
                    <a:pt x="411037" y="323959"/>
                  </a:lnTo>
                  <a:lnTo>
                    <a:pt x="411345" y="323051"/>
                  </a:lnTo>
                  <a:lnTo>
                    <a:pt x="411653" y="322580"/>
                  </a:lnTo>
                  <a:lnTo>
                    <a:pt x="412188" y="322613"/>
                  </a:lnTo>
                  <a:lnTo>
                    <a:pt x="412724" y="323326"/>
                  </a:lnTo>
                  <a:lnTo>
                    <a:pt x="413064" y="323148"/>
                  </a:lnTo>
                  <a:lnTo>
                    <a:pt x="412983" y="321721"/>
                  </a:lnTo>
                  <a:cubicBezTo>
                    <a:pt x="412983" y="321721"/>
                    <a:pt x="412804" y="321072"/>
                    <a:pt x="412804" y="320894"/>
                  </a:cubicBezTo>
                  <a:cubicBezTo>
                    <a:pt x="412804" y="320715"/>
                    <a:pt x="412869" y="319418"/>
                    <a:pt x="412869" y="319418"/>
                  </a:cubicBezTo>
                  <a:lnTo>
                    <a:pt x="413437" y="318818"/>
                  </a:lnTo>
                  <a:lnTo>
                    <a:pt x="414004" y="317683"/>
                  </a:lnTo>
                  <a:cubicBezTo>
                    <a:pt x="414004" y="317683"/>
                    <a:pt x="414053" y="316937"/>
                    <a:pt x="414053" y="316856"/>
                  </a:cubicBezTo>
                  <a:cubicBezTo>
                    <a:pt x="414053" y="316775"/>
                    <a:pt x="414053" y="316402"/>
                    <a:pt x="413907" y="316224"/>
                  </a:cubicBezTo>
                  <a:cubicBezTo>
                    <a:pt x="413761" y="316045"/>
                    <a:pt x="413193" y="315397"/>
                    <a:pt x="413145" y="315251"/>
                  </a:cubicBezTo>
                  <a:cubicBezTo>
                    <a:pt x="413096" y="315105"/>
                    <a:pt x="412350" y="314343"/>
                    <a:pt x="412350" y="314343"/>
                  </a:cubicBezTo>
                  <a:lnTo>
                    <a:pt x="411604" y="313807"/>
                  </a:lnTo>
                  <a:lnTo>
                    <a:pt x="411037" y="313516"/>
                  </a:lnTo>
                  <a:lnTo>
                    <a:pt x="410664" y="314034"/>
                  </a:lnTo>
                  <a:lnTo>
                    <a:pt x="409577" y="313970"/>
                  </a:lnTo>
                  <a:lnTo>
                    <a:pt x="408670" y="312656"/>
                  </a:lnTo>
                  <a:lnTo>
                    <a:pt x="408069" y="312689"/>
                  </a:lnTo>
                  <a:cubicBezTo>
                    <a:pt x="408069" y="312689"/>
                    <a:pt x="408037" y="313678"/>
                    <a:pt x="408102" y="313791"/>
                  </a:cubicBezTo>
                  <a:cubicBezTo>
                    <a:pt x="408167" y="313905"/>
                    <a:pt x="408523" y="314618"/>
                    <a:pt x="408637" y="314651"/>
                  </a:cubicBezTo>
                  <a:cubicBezTo>
                    <a:pt x="408750" y="314683"/>
                    <a:pt x="409610" y="315186"/>
                    <a:pt x="409610" y="315186"/>
                  </a:cubicBezTo>
                  <a:lnTo>
                    <a:pt x="410858" y="315186"/>
                  </a:lnTo>
                  <a:lnTo>
                    <a:pt x="411621" y="315591"/>
                  </a:lnTo>
                  <a:lnTo>
                    <a:pt x="412140" y="316240"/>
                  </a:lnTo>
                  <a:lnTo>
                    <a:pt x="412366" y="316888"/>
                  </a:lnTo>
                  <a:lnTo>
                    <a:pt x="412026" y="317634"/>
                  </a:lnTo>
                  <a:lnTo>
                    <a:pt x="411621" y="318202"/>
                  </a:lnTo>
                  <a:lnTo>
                    <a:pt x="412140" y="318770"/>
                  </a:lnTo>
                  <a:lnTo>
                    <a:pt x="411848" y="320472"/>
                  </a:lnTo>
                  <a:lnTo>
                    <a:pt x="410940" y="320294"/>
                  </a:lnTo>
                  <a:cubicBezTo>
                    <a:pt x="410940" y="320294"/>
                    <a:pt x="411685" y="319126"/>
                    <a:pt x="411685" y="319013"/>
                  </a:cubicBezTo>
                  <a:cubicBezTo>
                    <a:pt x="411685" y="318899"/>
                    <a:pt x="411231" y="318705"/>
                    <a:pt x="411231" y="318705"/>
                  </a:cubicBezTo>
                  <a:lnTo>
                    <a:pt x="410550" y="319418"/>
                  </a:lnTo>
                  <a:lnTo>
                    <a:pt x="410015" y="320391"/>
                  </a:lnTo>
                  <a:lnTo>
                    <a:pt x="409707" y="321591"/>
                  </a:lnTo>
                  <a:lnTo>
                    <a:pt x="409075" y="322694"/>
                  </a:lnTo>
                  <a:lnTo>
                    <a:pt x="408102" y="323894"/>
                  </a:lnTo>
                  <a:lnTo>
                    <a:pt x="406821" y="324721"/>
                  </a:lnTo>
                  <a:lnTo>
                    <a:pt x="405913" y="325321"/>
                  </a:lnTo>
                  <a:lnTo>
                    <a:pt x="405264" y="325953"/>
                  </a:lnTo>
                  <a:lnTo>
                    <a:pt x="404129" y="326699"/>
                  </a:lnTo>
                  <a:lnTo>
                    <a:pt x="402118" y="327526"/>
                  </a:lnTo>
                  <a:lnTo>
                    <a:pt x="401064" y="327980"/>
                  </a:lnTo>
                  <a:lnTo>
                    <a:pt x="397075" y="329342"/>
                  </a:lnTo>
                  <a:cubicBezTo>
                    <a:pt x="397075" y="329342"/>
                    <a:pt x="394578" y="330023"/>
                    <a:pt x="394270" y="330023"/>
                  </a:cubicBezTo>
                  <a:cubicBezTo>
                    <a:pt x="393962" y="330023"/>
                    <a:pt x="392291" y="329715"/>
                    <a:pt x="392065" y="330023"/>
                  </a:cubicBezTo>
                  <a:cubicBezTo>
                    <a:pt x="391837" y="330331"/>
                    <a:pt x="389259" y="332148"/>
                    <a:pt x="389259" y="332148"/>
                  </a:cubicBezTo>
                  <a:lnTo>
                    <a:pt x="387362" y="333737"/>
                  </a:lnTo>
                  <a:lnTo>
                    <a:pt x="386000" y="335488"/>
                  </a:lnTo>
                  <a:lnTo>
                    <a:pt x="384865" y="337531"/>
                  </a:lnTo>
                  <a:cubicBezTo>
                    <a:pt x="384865" y="337531"/>
                    <a:pt x="384946" y="339574"/>
                    <a:pt x="385173" y="340028"/>
                  </a:cubicBezTo>
                  <a:cubicBezTo>
                    <a:pt x="385400" y="340482"/>
                    <a:pt x="385546" y="341472"/>
                    <a:pt x="385708" y="341699"/>
                  </a:cubicBezTo>
                  <a:cubicBezTo>
                    <a:pt x="385854" y="341926"/>
                    <a:pt x="386762" y="343369"/>
                    <a:pt x="386762" y="343369"/>
                  </a:cubicBezTo>
                  <a:lnTo>
                    <a:pt x="387751" y="344423"/>
                  </a:lnTo>
                  <a:lnTo>
                    <a:pt x="387897" y="346012"/>
                  </a:lnTo>
                  <a:lnTo>
                    <a:pt x="388578" y="347520"/>
                  </a:lnTo>
                  <a:cubicBezTo>
                    <a:pt x="388578" y="347520"/>
                    <a:pt x="388886" y="348347"/>
                    <a:pt x="388724" y="348882"/>
                  </a:cubicBezTo>
                  <a:cubicBezTo>
                    <a:pt x="388578" y="349417"/>
                    <a:pt x="386000" y="350925"/>
                    <a:pt x="386000" y="350925"/>
                  </a:cubicBezTo>
                  <a:lnTo>
                    <a:pt x="384330" y="352206"/>
                  </a:lnTo>
                  <a:lnTo>
                    <a:pt x="382967" y="353423"/>
                  </a:lnTo>
                  <a:lnTo>
                    <a:pt x="382821" y="354639"/>
                  </a:lnTo>
                  <a:lnTo>
                    <a:pt x="383422" y="355466"/>
                  </a:lnTo>
                  <a:lnTo>
                    <a:pt x="383730" y="356228"/>
                  </a:lnTo>
                  <a:lnTo>
                    <a:pt x="383583" y="357055"/>
                  </a:lnTo>
                  <a:lnTo>
                    <a:pt x="381686" y="358271"/>
                  </a:lnTo>
                  <a:lnTo>
                    <a:pt x="379254" y="359390"/>
                  </a:lnTo>
                  <a:lnTo>
                    <a:pt x="377584" y="359941"/>
                  </a:lnTo>
                  <a:lnTo>
                    <a:pt x="377584" y="360995"/>
                  </a:lnTo>
                  <a:lnTo>
                    <a:pt x="377357" y="362211"/>
                  </a:lnTo>
                  <a:lnTo>
                    <a:pt x="376530" y="363655"/>
                  </a:lnTo>
                  <a:lnTo>
                    <a:pt x="375086" y="363655"/>
                  </a:lnTo>
                  <a:lnTo>
                    <a:pt x="374552" y="362666"/>
                  </a:lnTo>
                  <a:lnTo>
                    <a:pt x="373562" y="362438"/>
                  </a:lnTo>
                  <a:lnTo>
                    <a:pt x="372346" y="362666"/>
                  </a:lnTo>
                  <a:lnTo>
                    <a:pt x="372881" y="363655"/>
                  </a:lnTo>
                  <a:lnTo>
                    <a:pt x="373935" y="363655"/>
                  </a:lnTo>
                  <a:lnTo>
                    <a:pt x="374843" y="364563"/>
                  </a:lnTo>
                  <a:lnTo>
                    <a:pt x="374535" y="364936"/>
                  </a:lnTo>
                  <a:lnTo>
                    <a:pt x="373173" y="364936"/>
                  </a:lnTo>
                  <a:lnTo>
                    <a:pt x="372038" y="366606"/>
                  </a:lnTo>
                  <a:lnTo>
                    <a:pt x="371357" y="367287"/>
                  </a:lnTo>
                  <a:lnTo>
                    <a:pt x="368860" y="367287"/>
                  </a:lnTo>
                  <a:lnTo>
                    <a:pt x="367498" y="367595"/>
                  </a:lnTo>
                  <a:lnTo>
                    <a:pt x="365908" y="368195"/>
                  </a:lnTo>
                  <a:lnTo>
                    <a:pt x="364692" y="368195"/>
                  </a:lnTo>
                  <a:lnTo>
                    <a:pt x="362487" y="368957"/>
                  </a:lnTo>
                  <a:lnTo>
                    <a:pt x="360671" y="368957"/>
                  </a:lnTo>
                  <a:lnTo>
                    <a:pt x="359681" y="369719"/>
                  </a:lnTo>
                  <a:lnTo>
                    <a:pt x="358692" y="370092"/>
                  </a:lnTo>
                  <a:lnTo>
                    <a:pt x="358320" y="370092"/>
                  </a:lnTo>
                  <a:lnTo>
                    <a:pt x="358320" y="368584"/>
                  </a:lnTo>
                  <a:lnTo>
                    <a:pt x="358692" y="366541"/>
                  </a:lnTo>
                  <a:lnTo>
                    <a:pt x="357865" y="366006"/>
                  </a:lnTo>
                  <a:lnTo>
                    <a:pt x="356422" y="366006"/>
                  </a:lnTo>
                  <a:lnTo>
                    <a:pt x="355368" y="366606"/>
                  </a:lnTo>
                  <a:lnTo>
                    <a:pt x="354768" y="367287"/>
                  </a:lnTo>
                  <a:lnTo>
                    <a:pt x="352871" y="368049"/>
                  </a:lnTo>
                  <a:lnTo>
                    <a:pt x="351882" y="369557"/>
                  </a:lnTo>
                  <a:lnTo>
                    <a:pt x="350893" y="370773"/>
                  </a:lnTo>
                  <a:lnTo>
                    <a:pt x="349904" y="372217"/>
                  </a:lnTo>
                  <a:lnTo>
                    <a:pt x="349904" y="373352"/>
                  </a:lnTo>
                  <a:lnTo>
                    <a:pt x="350131" y="374568"/>
                  </a:lnTo>
                  <a:lnTo>
                    <a:pt x="357185" y="369038"/>
                  </a:lnTo>
                  <a:lnTo>
                    <a:pt x="356811" y="369946"/>
                  </a:lnTo>
                  <a:lnTo>
                    <a:pt x="350747" y="375411"/>
                  </a:lnTo>
                  <a:lnTo>
                    <a:pt x="348250" y="377990"/>
                  </a:lnTo>
                  <a:lnTo>
                    <a:pt x="345752" y="380195"/>
                  </a:lnTo>
                  <a:lnTo>
                    <a:pt x="343855" y="381638"/>
                  </a:lnTo>
                  <a:lnTo>
                    <a:pt x="342266" y="381946"/>
                  </a:lnTo>
                  <a:lnTo>
                    <a:pt x="341812" y="382854"/>
                  </a:lnTo>
                  <a:lnTo>
                    <a:pt x="342574" y="383616"/>
                  </a:lnTo>
                  <a:lnTo>
                    <a:pt x="342574" y="384151"/>
                  </a:lnTo>
                  <a:lnTo>
                    <a:pt x="341131" y="386195"/>
                  </a:lnTo>
                  <a:lnTo>
                    <a:pt x="337498" y="390508"/>
                  </a:lnTo>
                  <a:cubicBezTo>
                    <a:pt x="337498" y="390508"/>
                    <a:pt x="335066" y="392632"/>
                    <a:pt x="334839" y="393086"/>
                  </a:cubicBezTo>
                  <a:cubicBezTo>
                    <a:pt x="334612" y="393540"/>
                    <a:pt x="333558" y="395357"/>
                    <a:pt x="333558" y="395357"/>
                  </a:cubicBezTo>
                  <a:lnTo>
                    <a:pt x="331353" y="398162"/>
                  </a:lnTo>
                  <a:lnTo>
                    <a:pt x="329991" y="399897"/>
                  </a:lnTo>
                  <a:lnTo>
                    <a:pt x="327639" y="401032"/>
                  </a:lnTo>
                  <a:lnTo>
                    <a:pt x="325515" y="402248"/>
                  </a:lnTo>
                  <a:lnTo>
                    <a:pt x="323164" y="403156"/>
                  </a:lnTo>
                  <a:lnTo>
                    <a:pt x="320893" y="404664"/>
                  </a:lnTo>
                  <a:lnTo>
                    <a:pt x="319158" y="405799"/>
                  </a:lnTo>
                  <a:lnTo>
                    <a:pt x="317488" y="407243"/>
                  </a:lnTo>
                  <a:lnTo>
                    <a:pt x="316272" y="408605"/>
                  </a:lnTo>
                  <a:lnTo>
                    <a:pt x="315283" y="409967"/>
                  </a:lnTo>
                  <a:lnTo>
                    <a:pt x="314748" y="411410"/>
                  </a:lnTo>
                  <a:lnTo>
                    <a:pt x="313305" y="413080"/>
                  </a:lnTo>
                  <a:lnTo>
                    <a:pt x="312023" y="414134"/>
                  </a:lnTo>
                  <a:cubicBezTo>
                    <a:pt x="312023" y="414134"/>
                    <a:pt x="309591" y="416259"/>
                    <a:pt x="309364" y="416567"/>
                  </a:cubicBezTo>
                  <a:cubicBezTo>
                    <a:pt x="309137" y="416875"/>
                    <a:pt x="304289" y="419518"/>
                    <a:pt x="304289" y="419518"/>
                  </a:cubicBezTo>
                  <a:lnTo>
                    <a:pt x="299051" y="422096"/>
                  </a:lnTo>
                  <a:lnTo>
                    <a:pt x="296100" y="423831"/>
                  </a:lnTo>
                  <a:lnTo>
                    <a:pt x="293213" y="425875"/>
                  </a:lnTo>
                  <a:lnTo>
                    <a:pt x="291770" y="427318"/>
                  </a:lnTo>
                  <a:lnTo>
                    <a:pt x="291316" y="428534"/>
                  </a:lnTo>
                  <a:lnTo>
                    <a:pt x="291008" y="432020"/>
                  </a:lnTo>
                  <a:lnTo>
                    <a:pt x="291543" y="433918"/>
                  </a:lnTo>
                  <a:lnTo>
                    <a:pt x="292078" y="435053"/>
                  </a:lnTo>
                  <a:lnTo>
                    <a:pt x="291624" y="436723"/>
                  </a:lnTo>
                  <a:lnTo>
                    <a:pt x="290862" y="438312"/>
                  </a:lnTo>
                  <a:lnTo>
                    <a:pt x="289727" y="439139"/>
                  </a:lnTo>
                  <a:lnTo>
                    <a:pt x="288057" y="439901"/>
                  </a:lnTo>
                  <a:lnTo>
                    <a:pt x="285559" y="442107"/>
                  </a:lnTo>
                  <a:lnTo>
                    <a:pt x="282673" y="442561"/>
                  </a:lnTo>
                  <a:cubicBezTo>
                    <a:pt x="282673" y="442561"/>
                    <a:pt x="280922" y="442869"/>
                    <a:pt x="280695" y="442869"/>
                  </a:cubicBezTo>
                  <a:lnTo>
                    <a:pt x="273268" y="442869"/>
                  </a:lnTo>
                  <a:lnTo>
                    <a:pt x="271825" y="443777"/>
                  </a:lnTo>
                  <a:lnTo>
                    <a:pt x="270154" y="444766"/>
                  </a:lnTo>
                  <a:lnTo>
                    <a:pt x="269165" y="445528"/>
                  </a:lnTo>
                  <a:lnTo>
                    <a:pt x="267803" y="446744"/>
                  </a:lnTo>
                  <a:lnTo>
                    <a:pt x="267041" y="448025"/>
                  </a:lnTo>
                  <a:lnTo>
                    <a:pt x="266960" y="449079"/>
                  </a:lnTo>
                  <a:lnTo>
                    <a:pt x="266506" y="450296"/>
                  </a:lnTo>
                  <a:lnTo>
                    <a:pt x="265144" y="451966"/>
                  </a:lnTo>
                  <a:lnTo>
                    <a:pt x="263636" y="453555"/>
                  </a:lnTo>
                  <a:lnTo>
                    <a:pt x="262192" y="454998"/>
                  </a:lnTo>
                  <a:lnTo>
                    <a:pt x="260685" y="455598"/>
                  </a:lnTo>
                  <a:lnTo>
                    <a:pt x="259468" y="454917"/>
                  </a:lnTo>
                  <a:lnTo>
                    <a:pt x="259776" y="453328"/>
                  </a:lnTo>
                  <a:lnTo>
                    <a:pt x="260457" y="452501"/>
                  </a:lnTo>
                  <a:lnTo>
                    <a:pt x="260149" y="451739"/>
                  </a:lnTo>
                  <a:lnTo>
                    <a:pt x="259241" y="451139"/>
                  </a:lnTo>
                  <a:lnTo>
                    <a:pt x="257733" y="451366"/>
                  </a:lnTo>
                  <a:lnTo>
                    <a:pt x="257360" y="451820"/>
                  </a:lnTo>
                  <a:lnTo>
                    <a:pt x="258803" y="452047"/>
                  </a:lnTo>
                  <a:lnTo>
                    <a:pt x="257587" y="452647"/>
                  </a:lnTo>
                  <a:lnTo>
                    <a:pt x="256306" y="452339"/>
                  </a:lnTo>
                  <a:lnTo>
                    <a:pt x="255090" y="452258"/>
                  </a:lnTo>
                  <a:lnTo>
                    <a:pt x="252885" y="453247"/>
                  </a:lnTo>
                  <a:lnTo>
                    <a:pt x="251441" y="454155"/>
                  </a:lnTo>
                  <a:lnTo>
                    <a:pt x="250452" y="454982"/>
                  </a:lnTo>
                  <a:lnTo>
                    <a:pt x="249317" y="456117"/>
                  </a:lnTo>
                  <a:lnTo>
                    <a:pt x="248328" y="457333"/>
                  </a:lnTo>
                  <a:cubicBezTo>
                    <a:pt x="248328" y="457333"/>
                    <a:pt x="247955" y="458387"/>
                    <a:pt x="247728" y="458776"/>
                  </a:cubicBezTo>
                  <a:cubicBezTo>
                    <a:pt x="247501" y="459149"/>
                    <a:pt x="247047" y="460057"/>
                    <a:pt x="247047" y="460057"/>
                  </a:cubicBezTo>
                  <a:lnTo>
                    <a:pt x="246139" y="463544"/>
                  </a:lnTo>
                  <a:lnTo>
                    <a:pt x="244858" y="465214"/>
                  </a:lnTo>
                  <a:lnTo>
                    <a:pt x="244177" y="468019"/>
                  </a:lnTo>
                  <a:lnTo>
                    <a:pt x="244177" y="469690"/>
                  </a:lnTo>
                  <a:lnTo>
                    <a:pt x="244404" y="471895"/>
                  </a:lnTo>
                  <a:cubicBezTo>
                    <a:pt x="244404" y="471895"/>
                    <a:pt x="244858" y="472657"/>
                    <a:pt x="244858" y="472884"/>
                  </a:cubicBezTo>
                  <a:lnTo>
                    <a:pt x="244858" y="474862"/>
                  </a:lnTo>
                  <a:lnTo>
                    <a:pt x="245458" y="476760"/>
                  </a:lnTo>
                  <a:lnTo>
                    <a:pt x="246220" y="478203"/>
                  </a:lnTo>
                  <a:lnTo>
                    <a:pt x="246593" y="479484"/>
                  </a:lnTo>
                  <a:lnTo>
                    <a:pt x="246366" y="480992"/>
                  </a:lnTo>
                  <a:lnTo>
                    <a:pt x="245150" y="482581"/>
                  </a:lnTo>
                  <a:lnTo>
                    <a:pt x="244323" y="484397"/>
                  </a:lnTo>
                  <a:lnTo>
                    <a:pt x="244242" y="486603"/>
                  </a:lnTo>
                  <a:lnTo>
                    <a:pt x="245296" y="487965"/>
                  </a:lnTo>
                  <a:lnTo>
                    <a:pt x="245523" y="489635"/>
                  </a:lnTo>
                  <a:lnTo>
                    <a:pt x="246123" y="491451"/>
                  </a:lnTo>
                  <a:cubicBezTo>
                    <a:pt x="246123" y="491451"/>
                    <a:pt x="246949" y="492505"/>
                    <a:pt x="246949" y="492813"/>
                  </a:cubicBezTo>
                  <a:cubicBezTo>
                    <a:pt x="246949" y="493121"/>
                    <a:pt x="248166" y="494565"/>
                    <a:pt x="248166" y="494565"/>
                  </a:cubicBezTo>
                  <a:lnTo>
                    <a:pt x="248539" y="497970"/>
                  </a:lnTo>
                  <a:lnTo>
                    <a:pt x="248847" y="500921"/>
                  </a:lnTo>
                  <a:lnTo>
                    <a:pt x="249074" y="502202"/>
                  </a:lnTo>
                  <a:lnTo>
                    <a:pt x="249674" y="504326"/>
                  </a:lnTo>
                  <a:lnTo>
                    <a:pt x="250128" y="505543"/>
                  </a:lnTo>
                  <a:lnTo>
                    <a:pt x="250209" y="507213"/>
                  </a:lnTo>
                  <a:lnTo>
                    <a:pt x="249609" y="509564"/>
                  </a:lnTo>
                  <a:lnTo>
                    <a:pt x="249009" y="510926"/>
                  </a:lnTo>
                  <a:lnTo>
                    <a:pt x="249155" y="512515"/>
                  </a:lnTo>
                  <a:lnTo>
                    <a:pt x="248847" y="514721"/>
                  </a:lnTo>
                  <a:lnTo>
                    <a:pt x="248701" y="516926"/>
                  </a:lnTo>
                  <a:lnTo>
                    <a:pt x="247485" y="518969"/>
                  </a:lnTo>
                  <a:lnTo>
                    <a:pt x="246577" y="520720"/>
                  </a:lnTo>
                  <a:lnTo>
                    <a:pt x="246204" y="521937"/>
                  </a:lnTo>
                  <a:lnTo>
                    <a:pt x="245896" y="524061"/>
                  </a:lnTo>
                  <a:lnTo>
                    <a:pt x="246496" y="524888"/>
                  </a:lnTo>
                  <a:lnTo>
                    <a:pt x="245896" y="526558"/>
                  </a:lnTo>
                  <a:lnTo>
                    <a:pt x="244842" y="528147"/>
                  </a:lnTo>
                  <a:lnTo>
                    <a:pt x="242799" y="531034"/>
                  </a:lnTo>
                  <a:lnTo>
                    <a:pt x="241355" y="533158"/>
                  </a:lnTo>
                  <a:lnTo>
                    <a:pt x="240366" y="534828"/>
                  </a:lnTo>
                  <a:lnTo>
                    <a:pt x="240820" y="537326"/>
                  </a:lnTo>
                  <a:lnTo>
                    <a:pt x="240447" y="538542"/>
                  </a:lnTo>
                  <a:lnTo>
                    <a:pt x="239766" y="540212"/>
                  </a:lnTo>
                  <a:lnTo>
                    <a:pt x="239085" y="542190"/>
                  </a:lnTo>
                  <a:lnTo>
                    <a:pt x="238631" y="543779"/>
                  </a:lnTo>
                  <a:lnTo>
                    <a:pt x="238631" y="544233"/>
                  </a:lnTo>
                  <a:lnTo>
                    <a:pt x="238712" y="545450"/>
                  </a:lnTo>
                  <a:lnTo>
                    <a:pt x="239474" y="546585"/>
                  </a:lnTo>
                  <a:lnTo>
                    <a:pt x="240074" y="548563"/>
                  </a:lnTo>
                  <a:lnTo>
                    <a:pt x="240155" y="552049"/>
                  </a:lnTo>
                  <a:lnTo>
                    <a:pt x="240009" y="553557"/>
                  </a:lnTo>
                  <a:lnTo>
                    <a:pt x="239409" y="554239"/>
                  </a:lnTo>
                  <a:lnTo>
                    <a:pt x="239182" y="556963"/>
                  </a:lnTo>
                  <a:lnTo>
                    <a:pt x="239782" y="558633"/>
                  </a:lnTo>
                  <a:cubicBezTo>
                    <a:pt x="239782" y="558633"/>
                    <a:pt x="240009" y="561438"/>
                    <a:pt x="240155" y="561746"/>
                  </a:cubicBezTo>
                  <a:cubicBezTo>
                    <a:pt x="240301" y="562055"/>
                    <a:pt x="240463" y="564325"/>
                    <a:pt x="240463" y="564325"/>
                  </a:cubicBezTo>
                  <a:lnTo>
                    <a:pt x="240463" y="569708"/>
                  </a:lnTo>
                  <a:cubicBezTo>
                    <a:pt x="240463" y="569708"/>
                    <a:pt x="240382" y="570535"/>
                    <a:pt x="240236" y="570763"/>
                  </a:cubicBezTo>
                  <a:cubicBezTo>
                    <a:pt x="240090" y="570989"/>
                    <a:pt x="239020" y="571898"/>
                    <a:pt x="239020" y="571898"/>
                  </a:cubicBezTo>
                  <a:lnTo>
                    <a:pt x="235307" y="571898"/>
                  </a:lnTo>
                  <a:lnTo>
                    <a:pt x="234090" y="572433"/>
                  </a:lnTo>
                  <a:lnTo>
                    <a:pt x="231366" y="571671"/>
                  </a:lnTo>
                  <a:lnTo>
                    <a:pt x="229615" y="572433"/>
                  </a:lnTo>
                  <a:lnTo>
                    <a:pt x="228107" y="572968"/>
                  </a:lnTo>
                  <a:lnTo>
                    <a:pt x="227280" y="574249"/>
                  </a:lnTo>
                  <a:lnTo>
                    <a:pt x="227199" y="577508"/>
                  </a:lnTo>
                  <a:lnTo>
                    <a:pt x="226129" y="578497"/>
                  </a:lnTo>
                  <a:lnTo>
                    <a:pt x="224701" y="580087"/>
                  </a:lnTo>
                  <a:cubicBezTo>
                    <a:pt x="224701" y="580087"/>
                    <a:pt x="223258" y="581984"/>
                    <a:pt x="223194" y="582211"/>
                  </a:cubicBezTo>
                  <a:cubicBezTo>
                    <a:pt x="223112" y="582438"/>
                    <a:pt x="222594" y="583654"/>
                    <a:pt x="222594" y="583654"/>
                  </a:cubicBezTo>
                  <a:lnTo>
                    <a:pt x="221994" y="584935"/>
                  </a:lnTo>
                  <a:lnTo>
                    <a:pt x="221313" y="586216"/>
                  </a:lnTo>
                  <a:lnTo>
                    <a:pt x="221458" y="588259"/>
                  </a:lnTo>
                  <a:lnTo>
                    <a:pt x="221912" y="589248"/>
                  </a:lnTo>
                  <a:lnTo>
                    <a:pt x="223275" y="590011"/>
                  </a:lnTo>
                  <a:lnTo>
                    <a:pt x="224037" y="590011"/>
                  </a:lnTo>
                  <a:lnTo>
                    <a:pt x="224491" y="590465"/>
                  </a:lnTo>
                  <a:lnTo>
                    <a:pt x="226145" y="590465"/>
                  </a:lnTo>
                  <a:lnTo>
                    <a:pt x="226534" y="591000"/>
                  </a:lnTo>
                  <a:lnTo>
                    <a:pt x="225091" y="591373"/>
                  </a:lnTo>
                  <a:cubicBezTo>
                    <a:pt x="225091" y="591373"/>
                    <a:pt x="222967" y="591292"/>
                    <a:pt x="222739" y="591373"/>
                  </a:cubicBezTo>
                  <a:cubicBezTo>
                    <a:pt x="222513" y="591454"/>
                    <a:pt x="220696" y="591373"/>
                    <a:pt x="220696" y="591373"/>
                  </a:cubicBezTo>
                  <a:lnTo>
                    <a:pt x="219107" y="591405"/>
                  </a:lnTo>
                  <a:lnTo>
                    <a:pt x="217437" y="592427"/>
                  </a:lnTo>
                  <a:lnTo>
                    <a:pt x="216302" y="592427"/>
                  </a:lnTo>
                  <a:lnTo>
                    <a:pt x="215167" y="594243"/>
                  </a:lnTo>
                  <a:lnTo>
                    <a:pt x="213189" y="594243"/>
                  </a:lnTo>
                  <a:lnTo>
                    <a:pt x="211453" y="594843"/>
                  </a:lnTo>
                  <a:lnTo>
                    <a:pt x="209183" y="596059"/>
                  </a:lnTo>
                  <a:lnTo>
                    <a:pt x="207205" y="598037"/>
                  </a:lnTo>
                  <a:lnTo>
                    <a:pt x="205924" y="599708"/>
                  </a:lnTo>
                  <a:lnTo>
                    <a:pt x="205778" y="601605"/>
                  </a:lnTo>
                  <a:lnTo>
                    <a:pt x="205697" y="603502"/>
                  </a:lnTo>
                  <a:lnTo>
                    <a:pt x="205924" y="605545"/>
                  </a:lnTo>
                  <a:lnTo>
                    <a:pt x="205924" y="607053"/>
                  </a:lnTo>
                  <a:lnTo>
                    <a:pt x="204788" y="608788"/>
                  </a:lnTo>
                  <a:lnTo>
                    <a:pt x="202810" y="610150"/>
                  </a:lnTo>
                  <a:lnTo>
                    <a:pt x="201594" y="611205"/>
                  </a:lnTo>
                  <a:lnTo>
                    <a:pt x="200086" y="612259"/>
                  </a:lnTo>
                  <a:lnTo>
                    <a:pt x="198724" y="613540"/>
                  </a:lnTo>
                  <a:lnTo>
                    <a:pt x="196908" y="614983"/>
                  </a:lnTo>
                  <a:lnTo>
                    <a:pt x="194865" y="615745"/>
                  </a:lnTo>
                  <a:lnTo>
                    <a:pt x="191524" y="615972"/>
                  </a:lnTo>
                  <a:lnTo>
                    <a:pt x="188411" y="614691"/>
                  </a:lnTo>
                  <a:lnTo>
                    <a:pt x="186676" y="614091"/>
                  </a:lnTo>
                  <a:cubicBezTo>
                    <a:pt x="186676" y="614091"/>
                    <a:pt x="185314" y="613264"/>
                    <a:pt x="185168" y="613037"/>
                  </a:cubicBezTo>
                  <a:cubicBezTo>
                    <a:pt x="185022" y="612810"/>
                    <a:pt x="182281" y="611059"/>
                    <a:pt x="182281" y="611059"/>
                  </a:cubicBezTo>
                  <a:lnTo>
                    <a:pt x="180773" y="609550"/>
                  </a:lnTo>
                  <a:cubicBezTo>
                    <a:pt x="180773" y="609550"/>
                    <a:pt x="179865" y="608043"/>
                    <a:pt x="179719" y="607815"/>
                  </a:cubicBezTo>
                  <a:cubicBezTo>
                    <a:pt x="179573" y="607588"/>
                    <a:pt x="177676" y="604637"/>
                    <a:pt x="177676" y="604637"/>
                  </a:cubicBezTo>
                  <a:lnTo>
                    <a:pt x="175325" y="602286"/>
                  </a:lnTo>
                  <a:lnTo>
                    <a:pt x="173573" y="600470"/>
                  </a:lnTo>
                  <a:lnTo>
                    <a:pt x="173265" y="598799"/>
                  </a:lnTo>
                  <a:cubicBezTo>
                    <a:pt x="173265" y="598799"/>
                    <a:pt x="172357" y="597064"/>
                    <a:pt x="172211" y="596821"/>
                  </a:cubicBezTo>
                  <a:cubicBezTo>
                    <a:pt x="172065" y="596594"/>
                    <a:pt x="170768" y="594924"/>
                    <a:pt x="170768" y="594924"/>
                  </a:cubicBezTo>
                  <a:lnTo>
                    <a:pt x="170541" y="593108"/>
                  </a:lnTo>
                  <a:lnTo>
                    <a:pt x="169098" y="590529"/>
                  </a:lnTo>
                  <a:cubicBezTo>
                    <a:pt x="169098" y="590529"/>
                    <a:pt x="167428" y="588859"/>
                    <a:pt x="167363" y="588405"/>
                  </a:cubicBezTo>
                  <a:cubicBezTo>
                    <a:pt x="167282" y="587951"/>
                    <a:pt x="167444" y="585746"/>
                    <a:pt x="167444" y="585746"/>
                  </a:cubicBezTo>
                  <a:lnTo>
                    <a:pt x="167590" y="583622"/>
                  </a:lnTo>
                  <a:lnTo>
                    <a:pt x="167590" y="580962"/>
                  </a:lnTo>
                  <a:lnTo>
                    <a:pt x="166828" y="579454"/>
                  </a:lnTo>
                  <a:lnTo>
                    <a:pt x="167655" y="579762"/>
                  </a:lnTo>
                  <a:lnTo>
                    <a:pt x="168790" y="581497"/>
                  </a:lnTo>
                  <a:lnTo>
                    <a:pt x="169325" y="582778"/>
                  </a:lnTo>
                  <a:lnTo>
                    <a:pt x="169179" y="584286"/>
                  </a:lnTo>
                  <a:lnTo>
                    <a:pt x="168952" y="585503"/>
                  </a:lnTo>
                  <a:lnTo>
                    <a:pt x="170006" y="587173"/>
                  </a:lnTo>
                  <a:lnTo>
                    <a:pt x="170606" y="587254"/>
                  </a:lnTo>
                  <a:lnTo>
                    <a:pt x="171060" y="585519"/>
                  </a:lnTo>
                  <a:lnTo>
                    <a:pt x="170460" y="584611"/>
                  </a:lnTo>
                  <a:lnTo>
                    <a:pt x="170233" y="583557"/>
                  </a:lnTo>
                  <a:lnTo>
                    <a:pt x="170006" y="582503"/>
                  </a:lnTo>
                  <a:lnTo>
                    <a:pt x="169325" y="580914"/>
                  </a:lnTo>
                  <a:lnTo>
                    <a:pt x="168417" y="579551"/>
                  </a:lnTo>
                  <a:lnTo>
                    <a:pt x="168335" y="577962"/>
                  </a:lnTo>
                  <a:lnTo>
                    <a:pt x="167508" y="576908"/>
                  </a:lnTo>
                  <a:lnTo>
                    <a:pt x="167282" y="575919"/>
                  </a:lnTo>
                  <a:lnTo>
                    <a:pt x="167055" y="575465"/>
                  </a:lnTo>
                  <a:lnTo>
                    <a:pt x="166828" y="574703"/>
                  </a:lnTo>
                  <a:lnTo>
                    <a:pt x="166228" y="574849"/>
                  </a:lnTo>
                  <a:lnTo>
                    <a:pt x="166147" y="576211"/>
                  </a:lnTo>
                  <a:lnTo>
                    <a:pt x="165465" y="575676"/>
                  </a:lnTo>
                  <a:lnTo>
                    <a:pt x="165465" y="573925"/>
                  </a:lnTo>
                  <a:lnTo>
                    <a:pt x="164557" y="571265"/>
                  </a:lnTo>
                  <a:lnTo>
                    <a:pt x="162887" y="567406"/>
                  </a:lnTo>
                  <a:lnTo>
                    <a:pt x="160844" y="563238"/>
                  </a:lnTo>
                  <a:lnTo>
                    <a:pt x="160082" y="560060"/>
                  </a:lnTo>
                  <a:lnTo>
                    <a:pt x="159255" y="557790"/>
                  </a:lnTo>
                  <a:lnTo>
                    <a:pt x="157666" y="554222"/>
                  </a:lnTo>
                  <a:lnTo>
                    <a:pt x="156984" y="552325"/>
                  </a:lnTo>
                  <a:lnTo>
                    <a:pt x="156612" y="551109"/>
                  </a:lnTo>
                  <a:lnTo>
                    <a:pt x="155395" y="549601"/>
                  </a:lnTo>
                  <a:lnTo>
                    <a:pt x="155395" y="547785"/>
                  </a:lnTo>
                  <a:lnTo>
                    <a:pt x="153579" y="544979"/>
                  </a:lnTo>
                  <a:lnTo>
                    <a:pt x="152817" y="542482"/>
                  </a:lnTo>
                  <a:lnTo>
                    <a:pt x="151001" y="540504"/>
                  </a:lnTo>
                  <a:lnTo>
                    <a:pt x="148877" y="538234"/>
                  </a:lnTo>
                  <a:lnTo>
                    <a:pt x="146444" y="536645"/>
                  </a:lnTo>
                  <a:lnTo>
                    <a:pt x="145082" y="534747"/>
                  </a:lnTo>
                  <a:lnTo>
                    <a:pt x="144255" y="532542"/>
                  </a:lnTo>
                  <a:cubicBezTo>
                    <a:pt x="144255" y="532542"/>
                    <a:pt x="142666" y="529964"/>
                    <a:pt x="142585" y="529655"/>
                  </a:cubicBezTo>
                  <a:cubicBezTo>
                    <a:pt x="142504" y="529347"/>
                    <a:pt x="141304" y="527077"/>
                    <a:pt x="141304" y="527077"/>
                  </a:cubicBezTo>
                  <a:lnTo>
                    <a:pt x="140704" y="525407"/>
                  </a:lnTo>
                  <a:lnTo>
                    <a:pt x="138207" y="520169"/>
                  </a:lnTo>
                  <a:lnTo>
                    <a:pt x="136309" y="512742"/>
                  </a:lnTo>
                  <a:lnTo>
                    <a:pt x="134947" y="506451"/>
                  </a:lnTo>
                  <a:lnTo>
                    <a:pt x="134347" y="501683"/>
                  </a:lnTo>
                  <a:lnTo>
                    <a:pt x="132904" y="495927"/>
                  </a:lnTo>
                  <a:lnTo>
                    <a:pt x="130180" y="487819"/>
                  </a:lnTo>
                  <a:lnTo>
                    <a:pt x="128737" y="483959"/>
                  </a:lnTo>
                  <a:lnTo>
                    <a:pt x="127910" y="481381"/>
                  </a:lnTo>
                  <a:lnTo>
                    <a:pt x="128672" y="481835"/>
                  </a:lnTo>
                  <a:lnTo>
                    <a:pt x="129272" y="480700"/>
                  </a:lnTo>
                  <a:lnTo>
                    <a:pt x="128591" y="479711"/>
                  </a:lnTo>
                  <a:lnTo>
                    <a:pt x="127910" y="480084"/>
                  </a:lnTo>
                  <a:lnTo>
                    <a:pt x="127002" y="480684"/>
                  </a:lnTo>
                  <a:lnTo>
                    <a:pt x="126467" y="480538"/>
                  </a:lnTo>
                  <a:lnTo>
                    <a:pt x="126239" y="478333"/>
                  </a:lnTo>
                  <a:lnTo>
                    <a:pt x="125104" y="477279"/>
                  </a:lnTo>
                  <a:lnTo>
                    <a:pt x="123369" y="475073"/>
                  </a:lnTo>
                  <a:lnTo>
                    <a:pt x="122607" y="473938"/>
                  </a:lnTo>
                  <a:lnTo>
                    <a:pt x="121245" y="471733"/>
                  </a:lnTo>
                  <a:lnTo>
                    <a:pt x="120564" y="470290"/>
                  </a:lnTo>
                  <a:lnTo>
                    <a:pt x="119575" y="469527"/>
                  </a:lnTo>
                  <a:lnTo>
                    <a:pt x="118440" y="468619"/>
                  </a:lnTo>
                  <a:lnTo>
                    <a:pt x="118359" y="467711"/>
                  </a:lnTo>
                  <a:lnTo>
                    <a:pt x="119040" y="467257"/>
                  </a:lnTo>
                  <a:lnTo>
                    <a:pt x="119121" y="465976"/>
                  </a:lnTo>
                  <a:lnTo>
                    <a:pt x="118586" y="464922"/>
                  </a:lnTo>
                  <a:lnTo>
                    <a:pt x="117677" y="463787"/>
                  </a:lnTo>
                  <a:lnTo>
                    <a:pt x="116170" y="462571"/>
                  </a:lnTo>
                  <a:lnTo>
                    <a:pt x="115797" y="461890"/>
                  </a:lnTo>
                  <a:lnTo>
                    <a:pt x="116624" y="461809"/>
                  </a:lnTo>
                  <a:lnTo>
                    <a:pt x="116088" y="460074"/>
                  </a:lnTo>
                  <a:lnTo>
                    <a:pt x="114337" y="458403"/>
                  </a:lnTo>
                  <a:lnTo>
                    <a:pt x="114029" y="455971"/>
                  </a:lnTo>
                  <a:cubicBezTo>
                    <a:pt x="114029" y="455971"/>
                    <a:pt x="113429" y="453993"/>
                    <a:pt x="113202" y="453766"/>
                  </a:cubicBezTo>
                  <a:cubicBezTo>
                    <a:pt x="112975" y="453539"/>
                    <a:pt x="111532" y="452258"/>
                    <a:pt x="111224" y="451950"/>
                  </a:cubicBezTo>
                  <a:cubicBezTo>
                    <a:pt x="110916" y="451641"/>
                    <a:pt x="109716" y="450279"/>
                    <a:pt x="109716" y="450279"/>
                  </a:cubicBezTo>
                  <a:lnTo>
                    <a:pt x="108581" y="447620"/>
                  </a:lnTo>
                  <a:lnTo>
                    <a:pt x="108127" y="443226"/>
                  </a:lnTo>
                  <a:lnTo>
                    <a:pt x="106845" y="440047"/>
                  </a:lnTo>
                  <a:lnTo>
                    <a:pt x="105937" y="438231"/>
                  </a:lnTo>
                  <a:lnTo>
                    <a:pt x="107526" y="438458"/>
                  </a:lnTo>
                  <a:lnTo>
                    <a:pt x="106165" y="436723"/>
                  </a:lnTo>
                  <a:lnTo>
                    <a:pt x="105937" y="434453"/>
                  </a:lnTo>
                  <a:lnTo>
                    <a:pt x="105175" y="432247"/>
                  </a:lnTo>
                  <a:cubicBezTo>
                    <a:pt x="105175" y="432247"/>
                    <a:pt x="105094" y="430658"/>
                    <a:pt x="105094" y="430431"/>
                  </a:cubicBezTo>
                  <a:lnTo>
                    <a:pt x="105094" y="429442"/>
                  </a:lnTo>
                  <a:lnTo>
                    <a:pt x="105013" y="427010"/>
                  </a:lnTo>
                  <a:lnTo>
                    <a:pt x="105548" y="426183"/>
                  </a:lnTo>
                  <a:lnTo>
                    <a:pt x="104948" y="424821"/>
                  </a:lnTo>
                  <a:lnTo>
                    <a:pt x="103894" y="422242"/>
                  </a:lnTo>
                  <a:lnTo>
                    <a:pt x="104267" y="422096"/>
                  </a:lnTo>
                  <a:lnTo>
                    <a:pt x="102905" y="417475"/>
                  </a:lnTo>
                  <a:lnTo>
                    <a:pt x="101543" y="412399"/>
                  </a:lnTo>
                  <a:lnTo>
                    <a:pt x="100716" y="409967"/>
                  </a:lnTo>
                  <a:lnTo>
                    <a:pt x="99808" y="407535"/>
                  </a:lnTo>
                  <a:lnTo>
                    <a:pt x="99727" y="406091"/>
                  </a:lnTo>
                  <a:lnTo>
                    <a:pt x="99127" y="405329"/>
                  </a:lnTo>
                  <a:lnTo>
                    <a:pt x="98981" y="402670"/>
                  </a:lnTo>
                  <a:lnTo>
                    <a:pt x="98154" y="402362"/>
                  </a:lnTo>
                  <a:lnTo>
                    <a:pt x="98381" y="400919"/>
                  </a:lnTo>
                  <a:lnTo>
                    <a:pt x="99743" y="401600"/>
                  </a:lnTo>
                  <a:lnTo>
                    <a:pt x="100278" y="402427"/>
                  </a:lnTo>
                  <a:lnTo>
                    <a:pt x="100359" y="403481"/>
                  </a:lnTo>
                  <a:lnTo>
                    <a:pt x="101186" y="403481"/>
                  </a:lnTo>
                  <a:lnTo>
                    <a:pt x="101267" y="402200"/>
                  </a:lnTo>
                  <a:lnTo>
                    <a:pt x="100894" y="401665"/>
                  </a:lnTo>
                  <a:lnTo>
                    <a:pt x="101429" y="401065"/>
                  </a:lnTo>
                  <a:lnTo>
                    <a:pt x="101510" y="399929"/>
                  </a:lnTo>
                  <a:lnTo>
                    <a:pt x="101056" y="399848"/>
                  </a:lnTo>
                  <a:lnTo>
                    <a:pt x="100294" y="400675"/>
                  </a:lnTo>
                  <a:lnTo>
                    <a:pt x="99532" y="400367"/>
                  </a:lnTo>
                  <a:lnTo>
                    <a:pt x="99159" y="399767"/>
                  </a:lnTo>
                  <a:lnTo>
                    <a:pt x="97570" y="399459"/>
                  </a:lnTo>
                  <a:lnTo>
                    <a:pt x="97716" y="396119"/>
                  </a:lnTo>
                  <a:lnTo>
                    <a:pt x="97489" y="394984"/>
                  </a:lnTo>
                  <a:cubicBezTo>
                    <a:pt x="97489" y="394984"/>
                    <a:pt x="96581" y="393395"/>
                    <a:pt x="96581" y="392940"/>
                  </a:cubicBezTo>
                  <a:lnTo>
                    <a:pt x="96581" y="390589"/>
                  </a:lnTo>
                  <a:lnTo>
                    <a:pt x="97116" y="389600"/>
                  </a:lnTo>
                  <a:lnTo>
                    <a:pt x="97943" y="389227"/>
                  </a:lnTo>
                  <a:lnTo>
                    <a:pt x="98543" y="389989"/>
                  </a:lnTo>
                  <a:lnTo>
                    <a:pt x="99905" y="389308"/>
                  </a:lnTo>
                  <a:lnTo>
                    <a:pt x="99143" y="388400"/>
                  </a:lnTo>
                  <a:lnTo>
                    <a:pt x="98154" y="388254"/>
                  </a:lnTo>
                  <a:lnTo>
                    <a:pt x="97700" y="387038"/>
                  </a:lnTo>
                  <a:lnTo>
                    <a:pt x="98835" y="386892"/>
                  </a:lnTo>
                  <a:lnTo>
                    <a:pt x="99889" y="386892"/>
                  </a:lnTo>
                  <a:lnTo>
                    <a:pt x="100651" y="385757"/>
                  </a:lnTo>
                  <a:lnTo>
                    <a:pt x="100197" y="384087"/>
                  </a:lnTo>
                  <a:lnTo>
                    <a:pt x="99289" y="382951"/>
                  </a:lnTo>
                  <a:lnTo>
                    <a:pt x="98608" y="383551"/>
                  </a:lnTo>
                  <a:lnTo>
                    <a:pt x="98462" y="384995"/>
                  </a:lnTo>
                  <a:lnTo>
                    <a:pt x="97700" y="385530"/>
                  </a:lnTo>
                  <a:lnTo>
                    <a:pt x="96646" y="385530"/>
                  </a:lnTo>
                  <a:cubicBezTo>
                    <a:pt x="96646" y="385530"/>
                    <a:pt x="95429" y="384703"/>
                    <a:pt x="95365" y="384314"/>
                  </a:cubicBezTo>
                  <a:cubicBezTo>
                    <a:pt x="95284" y="383941"/>
                    <a:pt x="94765" y="382643"/>
                    <a:pt x="94765" y="382643"/>
                  </a:cubicBezTo>
                  <a:lnTo>
                    <a:pt x="94457" y="381427"/>
                  </a:lnTo>
                  <a:lnTo>
                    <a:pt x="94457" y="379157"/>
                  </a:lnTo>
                  <a:lnTo>
                    <a:pt x="96435" y="378395"/>
                  </a:lnTo>
                  <a:lnTo>
                    <a:pt x="97878" y="378995"/>
                  </a:lnTo>
                  <a:lnTo>
                    <a:pt x="99013" y="379449"/>
                  </a:lnTo>
                  <a:lnTo>
                    <a:pt x="99240" y="380924"/>
                  </a:lnTo>
                  <a:lnTo>
                    <a:pt x="99322" y="381411"/>
                  </a:lnTo>
                  <a:lnTo>
                    <a:pt x="100538" y="379903"/>
                  </a:lnTo>
                  <a:lnTo>
                    <a:pt x="102127" y="379757"/>
                  </a:lnTo>
                  <a:lnTo>
                    <a:pt x="102581" y="378703"/>
                  </a:lnTo>
                  <a:lnTo>
                    <a:pt x="101365" y="379157"/>
                  </a:lnTo>
                  <a:lnTo>
                    <a:pt x="100084" y="378784"/>
                  </a:lnTo>
                  <a:lnTo>
                    <a:pt x="99175" y="377957"/>
                  </a:lnTo>
                  <a:lnTo>
                    <a:pt x="97278" y="377957"/>
                  </a:lnTo>
                  <a:lnTo>
                    <a:pt x="96062" y="377422"/>
                  </a:lnTo>
                  <a:lnTo>
                    <a:pt x="95300" y="377195"/>
                  </a:lnTo>
                  <a:lnTo>
                    <a:pt x="94700" y="376660"/>
                  </a:lnTo>
                  <a:lnTo>
                    <a:pt x="94327" y="375217"/>
                  </a:lnTo>
                  <a:lnTo>
                    <a:pt x="96062" y="374227"/>
                  </a:lnTo>
                  <a:lnTo>
                    <a:pt x="96062" y="373173"/>
                  </a:lnTo>
                  <a:lnTo>
                    <a:pt x="95381" y="373027"/>
                  </a:lnTo>
                  <a:lnTo>
                    <a:pt x="94554" y="373790"/>
                  </a:lnTo>
                  <a:lnTo>
                    <a:pt x="94246" y="373336"/>
                  </a:lnTo>
                  <a:lnTo>
                    <a:pt x="93938" y="372055"/>
                  </a:lnTo>
                  <a:lnTo>
                    <a:pt x="94165" y="369784"/>
                  </a:lnTo>
                  <a:cubicBezTo>
                    <a:pt x="94165" y="369784"/>
                    <a:pt x="94246" y="367968"/>
                    <a:pt x="94019" y="368033"/>
                  </a:cubicBezTo>
                  <a:cubicBezTo>
                    <a:pt x="93792" y="368114"/>
                    <a:pt x="93192" y="368114"/>
                    <a:pt x="93192" y="368114"/>
                  </a:cubicBezTo>
                  <a:lnTo>
                    <a:pt x="92738" y="367125"/>
                  </a:lnTo>
                  <a:lnTo>
                    <a:pt x="93046" y="364693"/>
                  </a:lnTo>
                  <a:lnTo>
                    <a:pt x="94181" y="364774"/>
                  </a:lnTo>
                  <a:lnTo>
                    <a:pt x="95008" y="365228"/>
                  </a:lnTo>
                  <a:lnTo>
                    <a:pt x="95008" y="364012"/>
                  </a:lnTo>
                  <a:lnTo>
                    <a:pt x="93727" y="363476"/>
                  </a:lnTo>
                  <a:lnTo>
                    <a:pt x="93646" y="360217"/>
                  </a:lnTo>
                  <a:lnTo>
                    <a:pt x="94246" y="356423"/>
                  </a:lnTo>
                  <a:lnTo>
                    <a:pt x="95462" y="354914"/>
                  </a:lnTo>
                  <a:lnTo>
                    <a:pt x="96678" y="352336"/>
                  </a:lnTo>
                  <a:lnTo>
                    <a:pt x="96905" y="349531"/>
                  </a:lnTo>
                  <a:lnTo>
                    <a:pt x="96986" y="347034"/>
                  </a:lnTo>
                  <a:lnTo>
                    <a:pt x="96305" y="345980"/>
                  </a:lnTo>
                  <a:lnTo>
                    <a:pt x="95316" y="345217"/>
                  </a:lnTo>
                  <a:lnTo>
                    <a:pt x="95543" y="342331"/>
                  </a:lnTo>
                  <a:lnTo>
                    <a:pt x="95997" y="341877"/>
                  </a:lnTo>
                  <a:lnTo>
                    <a:pt x="94862" y="341342"/>
                  </a:lnTo>
                  <a:lnTo>
                    <a:pt x="94262" y="341196"/>
                  </a:lnTo>
                  <a:lnTo>
                    <a:pt x="94116" y="339753"/>
                  </a:lnTo>
                  <a:lnTo>
                    <a:pt x="94943" y="339526"/>
                  </a:lnTo>
                  <a:lnTo>
                    <a:pt x="95089" y="338764"/>
                  </a:lnTo>
                  <a:lnTo>
                    <a:pt x="94181" y="338309"/>
                  </a:lnTo>
                  <a:lnTo>
                    <a:pt x="94100" y="336801"/>
                  </a:lnTo>
                  <a:lnTo>
                    <a:pt x="93046" y="336656"/>
                  </a:lnTo>
                  <a:lnTo>
                    <a:pt x="92365" y="337709"/>
                  </a:lnTo>
                  <a:lnTo>
                    <a:pt x="91992" y="336266"/>
                  </a:lnTo>
                  <a:lnTo>
                    <a:pt x="92754" y="335504"/>
                  </a:lnTo>
                  <a:lnTo>
                    <a:pt x="92300" y="334823"/>
                  </a:lnTo>
                  <a:lnTo>
                    <a:pt x="92300" y="333380"/>
                  </a:lnTo>
                  <a:lnTo>
                    <a:pt x="92835" y="333153"/>
                  </a:lnTo>
                  <a:lnTo>
                    <a:pt x="91165" y="332699"/>
                  </a:lnTo>
                  <a:lnTo>
                    <a:pt x="92219" y="331710"/>
                  </a:lnTo>
                  <a:cubicBezTo>
                    <a:pt x="92219" y="331710"/>
                    <a:pt x="91392" y="331110"/>
                    <a:pt x="91392" y="330802"/>
                  </a:cubicBezTo>
                  <a:cubicBezTo>
                    <a:pt x="91392" y="330494"/>
                    <a:pt x="92900" y="328823"/>
                    <a:pt x="92900" y="328823"/>
                  </a:cubicBezTo>
                  <a:lnTo>
                    <a:pt x="95624" y="326926"/>
                  </a:lnTo>
                  <a:lnTo>
                    <a:pt x="95997" y="326018"/>
                  </a:lnTo>
                  <a:lnTo>
                    <a:pt x="94408" y="325937"/>
                  </a:lnTo>
                  <a:lnTo>
                    <a:pt x="93046" y="327218"/>
                  </a:lnTo>
                  <a:lnTo>
                    <a:pt x="91684" y="327591"/>
                  </a:lnTo>
                  <a:cubicBezTo>
                    <a:pt x="91684" y="327591"/>
                    <a:pt x="91376" y="326683"/>
                    <a:pt x="91230" y="326148"/>
                  </a:cubicBezTo>
                  <a:cubicBezTo>
                    <a:pt x="91084" y="325613"/>
                    <a:pt x="90241" y="323796"/>
                    <a:pt x="90241" y="323796"/>
                  </a:cubicBezTo>
                  <a:lnTo>
                    <a:pt x="90387" y="322207"/>
                  </a:lnTo>
                  <a:lnTo>
                    <a:pt x="92819" y="319256"/>
                  </a:lnTo>
                  <a:lnTo>
                    <a:pt x="92057" y="319029"/>
                  </a:lnTo>
                  <a:lnTo>
                    <a:pt x="90921" y="319937"/>
                  </a:lnTo>
                  <a:lnTo>
                    <a:pt x="89933" y="320083"/>
                  </a:lnTo>
                  <a:lnTo>
                    <a:pt x="89560" y="316905"/>
                  </a:lnTo>
                  <a:lnTo>
                    <a:pt x="89933" y="315851"/>
                  </a:lnTo>
                  <a:lnTo>
                    <a:pt x="90241" y="314570"/>
                  </a:lnTo>
                  <a:lnTo>
                    <a:pt x="91230" y="313889"/>
                  </a:lnTo>
                  <a:lnTo>
                    <a:pt x="92446" y="313743"/>
                  </a:lnTo>
                  <a:lnTo>
                    <a:pt x="93208" y="314051"/>
                  </a:lnTo>
                  <a:lnTo>
                    <a:pt x="94716" y="314197"/>
                  </a:lnTo>
                  <a:lnTo>
                    <a:pt x="95543" y="313516"/>
                  </a:lnTo>
                  <a:lnTo>
                    <a:pt x="97586" y="313289"/>
                  </a:lnTo>
                  <a:lnTo>
                    <a:pt x="98040" y="312299"/>
                  </a:lnTo>
                  <a:cubicBezTo>
                    <a:pt x="98040" y="312299"/>
                    <a:pt x="97132" y="311845"/>
                    <a:pt x="96905" y="311764"/>
                  </a:cubicBezTo>
                  <a:cubicBezTo>
                    <a:pt x="96678" y="311683"/>
                    <a:pt x="95008" y="312072"/>
                    <a:pt x="95008" y="312072"/>
                  </a:cubicBezTo>
                  <a:lnTo>
                    <a:pt x="93111" y="312445"/>
                  </a:lnTo>
                  <a:lnTo>
                    <a:pt x="92284" y="312364"/>
                  </a:lnTo>
                  <a:lnTo>
                    <a:pt x="91068" y="311764"/>
                  </a:lnTo>
                  <a:lnTo>
                    <a:pt x="90467" y="311229"/>
                  </a:lnTo>
                  <a:lnTo>
                    <a:pt x="89332" y="312510"/>
                  </a:lnTo>
                  <a:lnTo>
                    <a:pt x="88197" y="312429"/>
                  </a:lnTo>
                  <a:lnTo>
                    <a:pt x="87435" y="310451"/>
                  </a:lnTo>
                  <a:lnTo>
                    <a:pt x="85992" y="311586"/>
                  </a:lnTo>
                  <a:lnTo>
                    <a:pt x="85457" y="312867"/>
                  </a:lnTo>
                  <a:lnTo>
                    <a:pt x="85603" y="314618"/>
                  </a:lnTo>
                  <a:lnTo>
                    <a:pt x="85376" y="316434"/>
                  </a:lnTo>
                  <a:lnTo>
                    <a:pt x="84386" y="317651"/>
                  </a:lnTo>
                  <a:lnTo>
                    <a:pt x="82717" y="319094"/>
                  </a:lnTo>
                  <a:lnTo>
                    <a:pt x="82571" y="320910"/>
                  </a:lnTo>
                  <a:lnTo>
                    <a:pt x="83106" y="322726"/>
                  </a:lnTo>
                  <a:lnTo>
                    <a:pt x="84776" y="323780"/>
                  </a:lnTo>
                  <a:lnTo>
                    <a:pt x="86754" y="324996"/>
                  </a:lnTo>
                  <a:lnTo>
                    <a:pt x="86754" y="325369"/>
                  </a:lnTo>
                  <a:lnTo>
                    <a:pt x="85927" y="326131"/>
                  </a:lnTo>
                  <a:lnTo>
                    <a:pt x="84792" y="327267"/>
                  </a:lnTo>
                  <a:lnTo>
                    <a:pt x="84030" y="328775"/>
                  </a:lnTo>
                  <a:lnTo>
                    <a:pt x="83495" y="330218"/>
                  </a:lnTo>
                  <a:lnTo>
                    <a:pt x="82733" y="331272"/>
                  </a:lnTo>
                  <a:lnTo>
                    <a:pt x="82198" y="331807"/>
                  </a:lnTo>
                  <a:lnTo>
                    <a:pt x="81063" y="333623"/>
                  </a:lnTo>
                  <a:cubicBezTo>
                    <a:pt x="81063" y="333623"/>
                    <a:pt x="80981" y="334904"/>
                    <a:pt x="80835" y="335212"/>
                  </a:cubicBezTo>
                  <a:cubicBezTo>
                    <a:pt x="80690" y="335520"/>
                    <a:pt x="79846" y="336882"/>
                    <a:pt x="79619" y="337029"/>
                  </a:cubicBezTo>
                  <a:cubicBezTo>
                    <a:pt x="79392" y="337174"/>
                    <a:pt x="76133" y="337791"/>
                    <a:pt x="76133" y="337791"/>
                  </a:cubicBezTo>
                  <a:lnTo>
                    <a:pt x="73182" y="339007"/>
                  </a:lnTo>
                  <a:lnTo>
                    <a:pt x="71366" y="340061"/>
                  </a:lnTo>
                  <a:lnTo>
                    <a:pt x="70457" y="340969"/>
                  </a:lnTo>
                  <a:lnTo>
                    <a:pt x="68949" y="341115"/>
                  </a:lnTo>
                  <a:lnTo>
                    <a:pt x="67960" y="342850"/>
                  </a:lnTo>
                  <a:lnTo>
                    <a:pt x="67506" y="344066"/>
                  </a:lnTo>
                  <a:lnTo>
                    <a:pt x="65690" y="344374"/>
                  </a:lnTo>
                  <a:lnTo>
                    <a:pt x="63939" y="344909"/>
                  </a:lnTo>
                  <a:lnTo>
                    <a:pt x="60906" y="346126"/>
                  </a:lnTo>
                  <a:cubicBezTo>
                    <a:pt x="60906" y="346126"/>
                    <a:pt x="59544" y="346661"/>
                    <a:pt x="59171" y="346726"/>
                  </a:cubicBezTo>
                  <a:cubicBezTo>
                    <a:pt x="58798" y="346806"/>
                    <a:pt x="55150" y="347034"/>
                    <a:pt x="55150" y="347034"/>
                  </a:cubicBezTo>
                  <a:cubicBezTo>
                    <a:pt x="55150" y="347034"/>
                    <a:pt x="53025" y="347342"/>
                    <a:pt x="52653" y="347115"/>
                  </a:cubicBezTo>
                  <a:cubicBezTo>
                    <a:pt x="52280" y="346888"/>
                    <a:pt x="48112" y="345217"/>
                    <a:pt x="47885" y="345071"/>
                  </a:cubicBezTo>
                  <a:cubicBezTo>
                    <a:pt x="47658" y="344926"/>
                    <a:pt x="45307" y="343709"/>
                    <a:pt x="45307" y="343709"/>
                  </a:cubicBezTo>
                  <a:lnTo>
                    <a:pt x="40539" y="339542"/>
                  </a:lnTo>
                  <a:lnTo>
                    <a:pt x="37815" y="336510"/>
                  </a:lnTo>
                  <a:lnTo>
                    <a:pt x="31604" y="329537"/>
                  </a:lnTo>
                  <a:lnTo>
                    <a:pt x="27129" y="325061"/>
                  </a:lnTo>
                  <a:lnTo>
                    <a:pt x="21145" y="319142"/>
                  </a:lnTo>
                  <a:lnTo>
                    <a:pt x="18032" y="316029"/>
                  </a:lnTo>
                  <a:lnTo>
                    <a:pt x="15762" y="312689"/>
                  </a:lnTo>
                  <a:lnTo>
                    <a:pt x="15681" y="310029"/>
                  </a:lnTo>
                  <a:lnTo>
                    <a:pt x="16508" y="308278"/>
                  </a:lnTo>
                  <a:lnTo>
                    <a:pt x="17643" y="307597"/>
                  </a:lnTo>
                  <a:lnTo>
                    <a:pt x="19005" y="308132"/>
                  </a:lnTo>
                  <a:lnTo>
                    <a:pt x="18015" y="308732"/>
                  </a:lnTo>
                  <a:lnTo>
                    <a:pt x="17707" y="309559"/>
                  </a:lnTo>
                  <a:lnTo>
                    <a:pt x="19523" y="309932"/>
                  </a:lnTo>
                  <a:lnTo>
                    <a:pt x="19897" y="311148"/>
                  </a:lnTo>
                  <a:cubicBezTo>
                    <a:pt x="19897" y="311148"/>
                    <a:pt x="20432" y="311975"/>
                    <a:pt x="20659" y="312137"/>
                  </a:cubicBezTo>
                  <a:cubicBezTo>
                    <a:pt x="20886" y="312283"/>
                    <a:pt x="21486" y="312510"/>
                    <a:pt x="21486" y="312510"/>
                  </a:cubicBezTo>
                  <a:lnTo>
                    <a:pt x="22994" y="311748"/>
                  </a:lnTo>
                  <a:lnTo>
                    <a:pt x="23448" y="311375"/>
                  </a:lnTo>
                  <a:lnTo>
                    <a:pt x="26399" y="311456"/>
                  </a:lnTo>
                  <a:cubicBezTo>
                    <a:pt x="26399" y="311456"/>
                    <a:pt x="26772" y="308651"/>
                    <a:pt x="26999" y="308878"/>
                  </a:cubicBezTo>
                  <a:cubicBezTo>
                    <a:pt x="27226" y="309105"/>
                    <a:pt x="27988" y="310321"/>
                    <a:pt x="27988" y="310321"/>
                  </a:cubicBezTo>
                  <a:lnTo>
                    <a:pt x="29205" y="310402"/>
                  </a:lnTo>
                  <a:cubicBezTo>
                    <a:pt x="29205" y="310402"/>
                    <a:pt x="30485" y="309721"/>
                    <a:pt x="30713" y="309575"/>
                  </a:cubicBezTo>
                  <a:cubicBezTo>
                    <a:pt x="30939" y="309429"/>
                    <a:pt x="31621" y="308667"/>
                    <a:pt x="31621" y="308667"/>
                  </a:cubicBezTo>
                  <a:lnTo>
                    <a:pt x="32448" y="308748"/>
                  </a:lnTo>
                  <a:lnTo>
                    <a:pt x="34572" y="308294"/>
                  </a:lnTo>
                  <a:lnTo>
                    <a:pt x="35334" y="307532"/>
                  </a:lnTo>
                  <a:cubicBezTo>
                    <a:pt x="35334" y="307532"/>
                    <a:pt x="35561" y="306543"/>
                    <a:pt x="35788" y="306543"/>
                  </a:cubicBezTo>
                  <a:cubicBezTo>
                    <a:pt x="36015" y="306543"/>
                    <a:pt x="37539" y="306462"/>
                    <a:pt x="37539" y="306462"/>
                  </a:cubicBezTo>
                  <a:cubicBezTo>
                    <a:pt x="37539" y="306462"/>
                    <a:pt x="38593" y="306089"/>
                    <a:pt x="38820" y="306008"/>
                  </a:cubicBezTo>
                  <a:cubicBezTo>
                    <a:pt x="39047" y="305927"/>
                    <a:pt x="40328" y="304873"/>
                    <a:pt x="40328" y="304873"/>
                  </a:cubicBezTo>
                  <a:lnTo>
                    <a:pt x="41318" y="303965"/>
                  </a:lnTo>
                  <a:lnTo>
                    <a:pt x="42080" y="302910"/>
                  </a:lnTo>
                  <a:lnTo>
                    <a:pt x="42761" y="302083"/>
                  </a:lnTo>
                  <a:lnTo>
                    <a:pt x="44204" y="299732"/>
                  </a:lnTo>
                  <a:lnTo>
                    <a:pt x="45647" y="298597"/>
                  </a:lnTo>
                  <a:lnTo>
                    <a:pt x="47317" y="297770"/>
                  </a:lnTo>
                  <a:lnTo>
                    <a:pt x="47998" y="297089"/>
                  </a:lnTo>
                  <a:lnTo>
                    <a:pt x="47917" y="294365"/>
                  </a:lnTo>
                  <a:lnTo>
                    <a:pt x="45939" y="294365"/>
                  </a:lnTo>
                  <a:lnTo>
                    <a:pt x="45631" y="296716"/>
                  </a:lnTo>
                  <a:lnTo>
                    <a:pt x="44804" y="297705"/>
                  </a:lnTo>
                  <a:lnTo>
                    <a:pt x="42680" y="297786"/>
                  </a:lnTo>
                  <a:lnTo>
                    <a:pt x="42226" y="295208"/>
                  </a:lnTo>
                  <a:lnTo>
                    <a:pt x="41318" y="296262"/>
                  </a:lnTo>
                  <a:lnTo>
                    <a:pt x="41090" y="297543"/>
                  </a:lnTo>
                  <a:lnTo>
                    <a:pt x="40410" y="297624"/>
                  </a:lnTo>
                  <a:lnTo>
                    <a:pt x="40102" y="297089"/>
                  </a:lnTo>
                  <a:lnTo>
                    <a:pt x="39501" y="297008"/>
                  </a:lnTo>
                  <a:lnTo>
                    <a:pt x="39128" y="298143"/>
                  </a:lnTo>
                  <a:lnTo>
                    <a:pt x="36550" y="298224"/>
                  </a:lnTo>
                  <a:lnTo>
                    <a:pt x="35788" y="298532"/>
                  </a:lnTo>
                  <a:lnTo>
                    <a:pt x="33891" y="298986"/>
                  </a:lnTo>
                  <a:lnTo>
                    <a:pt x="31913" y="300576"/>
                  </a:lnTo>
                  <a:lnTo>
                    <a:pt x="31377" y="301711"/>
                  </a:lnTo>
                  <a:lnTo>
                    <a:pt x="29334" y="301856"/>
                  </a:lnTo>
                  <a:lnTo>
                    <a:pt x="27437" y="301029"/>
                  </a:lnTo>
                  <a:lnTo>
                    <a:pt x="25994" y="301338"/>
                  </a:lnTo>
                  <a:lnTo>
                    <a:pt x="25167" y="301873"/>
                  </a:lnTo>
                  <a:lnTo>
                    <a:pt x="23124" y="301500"/>
                  </a:lnTo>
                  <a:cubicBezTo>
                    <a:pt x="23124" y="301500"/>
                    <a:pt x="21080" y="300738"/>
                    <a:pt x="20853" y="300673"/>
                  </a:cubicBezTo>
                  <a:cubicBezTo>
                    <a:pt x="20626" y="300592"/>
                    <a:pt x="18648" y="299846"/>
                    <a:pt x="18648" y="299846"/>
                  </a:cubicBezTo>
                  <a:lnTo>
                    <a:pt x="16605" y="298111"/>
                  </a:lnTo>
                  <a:cubicBezTo>
                    <a:pt x="16605" y="298111"/>
                    <a:pt x="15243" y="296895"/>
                    <a:pt x="15016" y="296667"/>
                  </a:cubicBezTo>
                  <a:cubicBezTo>
                    <a:pt x="14789" y="296440"/>
                    <a:pt x="13346" y="295759"/>
                    <a:pt x="13199" y="295532"/>
                  </a:cubicBezTo>
                  <a:cubicBezTo>
                    <a:pt x="13053" y="295305"/>
                    <a:pt x="11448" y="294170"/>
                    <a:pt x="11448" y="294170"/>
                  </a:cubicBezTo>
                  <a:lnTo>
                    <a:pt x="9859" y="293408"/>
                  </a:lnTo>
                  <a:lnTo>
                    <a:pt x="9178" y="293262"/>
                  </a:lnTo>
                  <a:lnTo>
                    <a:pt x="8270" y="291446"/>
                  </a:lnTo>
                  <a:lnTo>
                    <a:pt x="6989" y="290311"/>
                  </a:lnTo>
                  <a:lnTo>
                    <a:pt x="5319" y="288219"/>
                  </a:lnTo>
                  <a:lnTo>
                    <a:pt x="5319" y="286354"/>
                  </a:lnTo>
                  <a:lnTo>
                    <a:pt x="6227" y="285754"/>
                  </a:lnTo>
                  <a:lnTo>
                    <a:pt x="6535" y="284846"/>
                  </a:lnTo>
                  <a:lnTo>
                    <a:pt x="6000" y="283630"/>
                  </a:lnTo>
                  <a:lnTo>
                    <a:pt x="5854" y="282641"/>
                  </a:lnTo>
                  <a:cubicBezTo>
                    <a:pt x="5854" y="282641"/>
                    <a:pt x="6535" y="281814"/>
                    <a:pt x="6762" y="281652"/>
                  </a:cubicBezTo>
                  <a:cubicBezTo>
                    <a:pt x="6989" y="281490"/>
                    <a:pt x="8740" y="280144"/>
                    <a:pt x="8740" y="280144"/>
                  </a:cubicBezTo>
                  <a:lnTo>
                    <a:pt x="9794" y="279154"/>
                  </a:lnTo>
                  <a:lnTo>
                    <a:pt x="11075" y="278846"/>
                  </a:lnTo>
                  <a:lnTo>
                    <a:pt x="11610" y="278246"/>
                  </a:lnTo>
                  <a:lnTo>
                    <a:pt x="11918" y="277419"/>
                  </a:lnTo>
                  <a:lnTo>
                    <a:pt x="11319" y="277192"/>
                  </a:lnTo>
                  <a:lnTo>
                    <a:pt x="10864" y="277727"/>
                  </a:lnTo>
                  <a:lnTo>
                    <a:pt x="9129" y="277809"/>
                  </a:lnTo>
                  <a:lnTo>
                    <a:pt x="7913" y="279787"/>
                  </a:lnTo>
                  <a:lnTo>
                    <a:pt x="7151" y="280095"/>
                  </a:lnTo>
                  <a:lnTo>
                    <a:pt x="4800" y="280322"/>
                  </a:lnTo>
                  <a:lnTo>
                    <a:pt x="3810" y="281084"/>
                  </a:lnTo>
                  <a:lnTo>
                    <a:pt x="3438" y="282365"/>
                  </a:lnTo>
                  <a:lnTo>
                    <a:pt x="2156" y="282900"/>
                  </a:lnTo>
                  <a:lnTo>
                    <a:pt x="0" y="281765"/>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21" name="Freeform: Shape 1020">
              <a:extLst>
                <a:ext uri="{FF2B5EF4-FFF2-40B4-BE49-F238E27FC236}">
                  <a16:creationId xmlns:a16="http://schemas.microsoft.com/office/drawing/2014/main" id="{3226CD77-1A3A-B60C-802B-2D006D878737}"/>
                </a:ext>
              </a:extLst>
            </p:cNvPr>
            <p:cNvSpPr/>
            <p:nvPr/>
          </p:nvSpPr>
          <p:spPr>
            <a:xfrm>
              <a:off x="8898990" y="3976932"/>
              <a:ext cx="62948" cy="31877"/>
            </a:xfrm>
            <a:custGeom>
              <a:avLst/>
              <a:gdLst>
                <a:gd name="connsiteX0" fmla="*/ 56739 w 68236"/>
                <a:gd name="connsiteY0" fmla="*/ 7735 h 34555"/>
                <a:gd name="connsiteX1" fmla="*/ 54615 w 68236"/>
                <a:gd name="connsiteY1" fmla="*/ 6292 h 34555"/>
                <a:gd name="connsiteX2" fmla="*/ 53398 w 68236"/>
                <a:gd name="connsiteY2" fmla="*/ 4930 h 34555"/>
                <a:gd name="connsiteX3" fmla="*/ 51955 w 68236"/>
                <a:gd name="connsiteY3" fmla="*/ 4930 h 34555"/>
                <a:gd name="connsiteX4" fmla="*/ 50366 w 68236"/>
                <a:gd name="connsiteY4" fmla="*/ 5465 h 34555"/>
                <a:gd name="connsiteX5" fmla="*/ 49993 w 68236"/>
                <a:gd name="connsiteY5" fmla="*/ 7054 h 34555"/>
                <a:gd name="connsiteX6" fmla="*/ 48631 w 68236"/>
                <a:gd name="connsiteY6" fmla="*/ 7735 h 34555"/>
                <a:gd name="connsiteX7" fmla="*/ 47496 w 68236"/>
                <a:gd name="connsiteY7" fmla="*/ 7427 h 34555"/>
                <a:gd name="connsiteX8" fmla="*/ 46507 w 68236"/>
                <a:gd name="connsiteY8" fmla="*/ 6665 h 34555"/>
                <a:gd name="connsiteX9" fmla="*/ 45518 w 68236"/>
                <a:gd name="connsiteY9" fmla="*/ 5221 h 34555"/>
                <a:gd name="connsiteX10" fmla="*/ 44302 w 68236"/>
                <a:gd name="connsiteY10" fmla="*/ 4768 h 34555"/>
                <a:gd name="connsiteX11" fmla="*/ 43166 w 68236"/>
                <a:gd name="connsiteY11" fmla="*/ 4768 h 34555"/>
                <a:gd name="connsiteX12" fmla="*/ 40961 w 68236"/>
                <a:gd name="connsiteY12" fmla="*/ 4232 h 34555"/>
                <a:gd name="connsiteX13" fmla="*/ 39064 w 68236"/>
                <a:gd name="connsiteY13" fmla="*/ 3405 h 34555"/>
                <a:gd name="connsiteX14" fmla="*/ 37702 w 68236"/>
                <a:gd name="connsiteY14" fmla="*/ 3486 h 34555"/>
                <a:gd name="connsiteX15" fmla="*/ 35350 w 68236"/>
                <a:gd name="connsiteY15" fmla="*/ 4249 h 34555"/>
                <a:gd name="connsiteX16" fmla="*/ 32691 w 68236"/>
                <a:gd name="connsiteY16" fmla="*/ 3795 h 34555"/>
                <a:gd name="connsiteX17" fmla="*/ 30875 w 68236"/>
                <a:gd name="connsiteY17" fmla="*/ 3486 h 34555"/>
                <a:gd name="connsiteX18" fmla="*/ 30875 w 68236"/>
                <a:gd name="connsiteY18" fmla="*/ 908 h 34555"/>
                <a:gd name="connsiteX19" fmla="*/ 25037 w 68236"/>
                <a:gd name="connsiteY19" fmla="*/ 762 h 34555"/>
                <a:gd name="connsiteX20" fmla="*/ 21859 w 68236"/>
                <a:gd name="connsiteY20" fmla="*/ 0 h 34555"/>
                <a:gd name="connsiteX21" fmla="*/ 20351 w 68236"/>
                <a:gd name="connsiteY21" fmla="*/ 308 h 34555"/>
                <a:gd name="connsiteX22" fmla="*/ 17091 w 68236"/>
                <a:gd name="connsiteY22" fmla="*/ 1751 h 34555"/>
                <a:gd name="connsiteX23" fmla="*/ 15194 w 68236"/>
                <a:gd name="connsiteY23" fmla="*/ 3341 h 34555"/>
                <a:gd name="connsiteX24" fmla="*/ 13524 w 68236"/>
                <a:gd name="connsiteY24" fmla="*/ 5319 h 34555"/>
                <a:gd name="connsiteX25" fmla="*/ 11773 w 68236"/>
                <a:gd name="connsiteY25" fmla="*/ 7216 h 34555"/>
                <a:gd name="connsiteX26" fmla="*/ 10184 w 68236"/>
                <a:gd name="connsiteY26" fmla="*/ 8724 h 34555"/>
                <a:gd name="connsiteX27" fmla="*/ 8676 w 68236"/>
                <a:gd name="connsiteY27" fmla="*/ 10767 h 34555"/>
                <a:gd name="connsiteX28" fmla="*/ 7394 w 68236"/>
                <a:gd name="connsiteY28" fmla="*/ 12438 h 34555"/>
                <a:gd name="connsiteX29" fmla="*/ 5270 w 68236"/>
                <a:gd name="connsiteY29" fmla="*/ 14789 h 34555"/>
                <a:gd name="connsiteX30" fmla="*/ 4216 w 68236"/>
                <a:gd name="connsiteY30" fmla="*/ 17367 h 34555"/>
                <a:gd name="connsiteX31" fmla="*/ 2740 w 68236"/>
                <a:gd name="connsiteY31" fmla="*/ 19816 h 34555"/>
                <a:gd name="connsiteX32" fmla="*/ 730 w 68236"/>
                <a:gd name="connsiteY32" fmla="*/ 19945 h 34555"/>
                <a:gd name="connsiteX33" fmla="*/ 616 w 68236"/>
                <a:gd name="connsiteY33" fmla="*/ 21097 h 34555"/>
                <a:gd name="connsiteX34" fmla="*/ 81 w 68236"/>
                <a:gd name="connsiteY34" fmla="*/ 22378 h 34555"/>
                <a:gd name="connsiteX35" fmla="*/ 0 w 68236"/>
                <a:gd name="connsiteY35" fmla="*/ 23821 h 34555"/>
                <a:gd name="connsiteX36" fmla="*/ 146 w 68236"/>
                <a:gd name="connsiteY36" fmla="*/ 25799 h 34555"/>
                <a:gd name="connsiteX37" fmla="*/ 1475 w 68236"/>
                <a:gd name="connsiteY37" fmla="*/ 27080 h 34555"/>
                <a:gd name="connsiteX38" fmla="*/ 2578 w 68236"/>
                <a:gd name="connsiteY38" fmla="*/ 28443 h 34555"/>
                <a:gd name="connsiteX39" fmla="*/ 4476 w 68236"/>
                <a:gd name="connsiteY39" fmla="*/ 30178 h 34555"/>
                <a:gd name="connsiteX40" fmla="*/ 6146 w 68236"/>
                <a:gd name="connsiteY40" fmla="*/ 31540 h 34555"/>
                <a:gd name="connsiteX41" fmla="*/ 8043 w 68236"/>
                <a:gd name="connsiteY41" fmla="*/ 31767 h 34555"/>
                <a:gd name="connsiteX42" fmla="*/ 10540 w 68236"/>
                <a:gd name="connsiteY42" fmla="*/ 31686 h 34555"/>
                <a:gd name="connsiteX43" fmla="*/ 12891 w 68236"/>
                <a:gd name="connsiteY43" fmla="*/ 31232 h 34555"/>
                <a:gd name="connsiteX44" fmla="*/ 14935 w 68236"/>
                <a:gd name="connsiteY44" fmla="*/ 31832 h 34555"/>
                <a:gd name="connsiteX45" fmla="*/ 16297 w 68236"/>
                <a:gd name="connsiteY45" fmla="*/ 32432 h 34555"/>
                <a:gd name="connsiteX46" fmla="*/ 18729 w 68236"/>
                <a:gd name="connsiteY46" fmla="*/ 34102 h 34555"/>
                <a:gd name="connsiteX47" fmla="*/ 20854 w 68236"/>
                <a:gd name="connsiteY47" fmla="*/ 34556 h 34555"/>
                <a:gd name="connsiteX48" fmla="*/ 24648 w 68236"/>
                <a:gd name="connsiteY48" fmla="*/ 34556 h 34555"/>
                <a:gd name="connsiteX49" fmla="*/ 27826 w 68236"/>
                <a:gd name="connsiteY49" fmla="*/ 33194 h 34555"/>
                <a:gd name="connsiteX50" fmla="*/ 30097 w 68236"/>
                <a:gd name="connsiteY50" fmla="*/ 31686 h 34555"/>
                <a:gd name="connsiteX51" fmla="*/ 31848 w 68236"/>
                <a:gd name="connsiteY51" fmla="*/ 30924 h 34555"/>
                <a:gd name="connsiteX52" fmla="*/ 33356 w 68236"/>
                <a:gd name="connsiteY52" fmla="*/ 31005 h 34555"/>
                <a:gd name="connsiteX53" fmla="*/ 35026 w 68236"/>
                <a:gd name="connsiteY53" fmla="*/ 31913 h 34555"/>
                <a:gd name="connsiteX54" fmla="*/ 36923 w 68236"/>
                <a:gd name="connsiteY54" fmla="*/ 32740 h 34555"/>
                <a:gd name="connsiteX55" fmla="*/ 38820 w 68236"/>
                <a:gd name="connsiteY55" fmla="*/ 33194 h 34555"/>
                <a:gd name="connsiteX56" fmla="*/ 41253 w 68236"/>
                <a:gd name="connsiteY56" fmla="*/ 33275 h 34555"/>
                <a:gd name="connsiteX57" fmla="*/ 43831 w 68236"/>
                <a:gd name="connsiteY57" fmla="*/ 32967 h 34555"/>
                <a:gd name="connsiteX58" fmla="*/ 46182 w 68236"/>
                <a:gd name="connsiteY58" fmla="*/ 32659 h 34555"/>
                <a:gd name="connsiteX59" fmla="*/ 49134 w 68236"/>
                <a:gd name="connsiteY59" fmla="*/ 32286 h 34555"/>
                <a:gd name="connsiteX60" fmla="*/ 51112 w 68236"/>
                <a:gd name="connsiteY60" fmla="*/ 32886 h 34555"/>
                <a:gd name="connsiteX61" fmla="*/ 52328 w 68236"/>
                <a:gd name="connsiteY61" fmla="*/ 32578 h 34555"/>
                <a:gd name="connsiteX62" fmla="*/ 53544 w 68236"/>
                <a:gd name="connsiteY62" fmla="*/ 31896 h 34555"/>
                <a:gd name="connsiteX63" fmla="*/ 54598 w 68236"/>
                <a:gd name="connsiteY63" fmla="*/ 31134 h 34555"/>
                <a:gd name="connsiteX64" fmla="*/ 55733 w 68236"/>
                <a:gd name="connsiteY64" fmla="*/ 31442 h 34555"/>
                <a:gd name="connsiteX65" fmla="*/ 56642 w 68236"/>
                <a:gd name="connsiteY65" fmla="*/ 32269 h 34555"/>
                <a:gd name="connsiteX66" fmla="*/ 58150 w 68236"/>
                <a:gd name="connsiteY66" fmla="*/ 32642 h 34555"/>
                <a:gd name="connsiteX67" fmla="*/ 60047 w 68236"/>
                <a:gd name="connsiteY67" fmla="*/ 32642 h 34555"/>
                <a:gd name="connsiteX68" fmla="*/ 61263 w 68236"/>
                <a:gd name="connsiteY68" fmla="*/ 32042 h 34555"/>
                <a:gd name="connsiteX69" fmla="*/ 62025 w 68236"/>
                <a:gd name="connsiteY69" fmla="*/ 31134 h 34555"/>
                <a:gd name="connsiteX70" fmla="*/ 62852 w 68236"/>
                <a:gd name="connsiteY70" fmla="*/ 30907 h 34555"/>
                <a:gd name="connsiteX71" fmla="*/ 63987 w 68236"/>
                <a:gd name="connsiteY71" fmla="*/ 30907 h 34555"/>
                <a:gd name="connsiteX72" fmla="*/ 65203 w 68236"/>
                <a:gd name="connsiteY72" fmla="*/ 31507 h 34555"/>
                <a:gd name="connsiteX73" fmla="*/ 67247 w 68236"/>
                <a:gd name="connsiteY73" fmla="*/ 32107 h 34555"/>
                <a:gd name="connsiteX74" fmla="*/ 68236 w 68236"/>
                <a:gd name="connsiteY74" fmla="*/ 31118 h 34555"/>
                <a:gd name="connsiteX75" fmla="*/ 68236 w 68236"/>
                <a:gd name="connsiteY75" fmla="*/ 29075 h 34555"/>
                <a:gd name="connsiteX76" fmla="*/ 67928 w 68236"/>
                <a:gd name="connsiteY76" fmla="*/ 27859 h 34555"/>
                <a:gd name="connsiteX77" fmla="*/ 66939 w 68236"/>
                <a:gd name="connsiteY77" fmla="*/ 26870 h 34555"/>
                <a:gd name="connsiteX78" fmla="*/ 66939 w 68236"/>
                <a:gd name="connsiteY78" fmla="*/ 24891 h 34555"/>
                <a:gd name="connsiteX79" fmla="*/ 67766 w 68236"/>
                <a:gd name="connsiteY79" fmla="*/ 23756 h 34555"/>
                <a:gd name="connsiteX80" fmla="*/ 67766 w 68236"/>
                <a:gd name="connsiteY80" fmla="*/ 22929 h 34555"/>
                <a:gd name="connsiteX81" fmla="*/ 68220 w 68236"/>
                <a:gd name="connsiteY81" fmla="*/ 21340 h 34555"/>
                <a:gd name="connsiteX82" fmla="*/ 68220 w 68236"/>
                <a:gd name="connsiteY82" fmla="*/ 19978 h 34555"/>
                <a:gd name="connsiteX83" fmla="*/ 67458 w 68236"/>
                <a:gd name="connsiteY83" fmla="*/ 18697 h 34555"/>
                <a:gd name="connsiteX84" fmla="*/ 66322 w 68236"/>
                <a:gd name="connsiteY84" fmla="*/ 17562 h 34555"/>
                <a:gd name="connsiteX85" fmla="*/ 63598 w 68236"/>
                <a:gd name="connsiteY85" fmla="*/ 17562 h 34555"/>
                <a:gd name="connsiteX86" fmla="*/ 61474 w 68236"/>
                <a:gd name="connsiteY86" fmla="*/ 17335 h 34555"/>
                <a:gd name="connsiteX87" fmla="*/ 59804 w 68236"/>
                <a:gd name="connsiteY87" fmla="*/ 17027 h 34555"/>
                <a:gd name="connsiteX88" fmla="*/ 58069 w 68236"/>
                <a:gd name="connsiteY88" fmla="*/ 16119 h 34555"/>
                <a:gd name="connsiteX89" fmla="*/ 57014 w 68236"/>
                <a:gd name="connsiteY89" fmla="*/ 14902 h 34555"/>
                <a:gd name="connsiteX90" fmla="*/ 56869 w 68236"/>
                <a:gd name="connsiteY90" fmla="*/ 13394 h 34555"/>
                <a:gd name="connsiteX91" fmla="*/ 57777 w 68236"/>
                <a:gd name="connsiteY91" fmla="*/ 11659 h 34555"/>
                <a:gd name="connsiteX92" fmla="*/ 58539 w 68236"/>
                <a:gd name="connsiteY92" fmla="*/ 10751 h 34555"/>
                <a:gd name="connsiteX93" fmla="*/ 59528 w 68236"/>
                <a:gd name="connsiteY93" fmla="*/ 9616 h 34555"/>
                <a:gd name="connsiteX94" fmla="*/ 56771 w 68236"/>
                <a:gd name="connsiteY94" fmla="*/ 7702 h 3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68236" h="34555">
                  <a:moveTo>
                    <a:pt x="56739" y="7735"/>
                  </a:moveTo>
                  <a:lnTo>
                    <a:pt x="54615" y="6292"/>
                  </a:lnTo>
                  <a:lnTo>
                    <a:pt x="53398" y="4930"/>
                  </a:lnTo>
                  <a:lnTo>
                    <a:pt x="51955" y="4930"/>
                  </a:lnTo>
                  <a:lnTo>
                    <a:pt x="50366" y="5465"/>
                  </a:lnTo>
                  <a:lnTo>
                    <a:pt x="49993" y="7054"/>
                  </a:lnTo>
                  <a:lnTo>
                    <a:pt x="48631" y="7735"/>
                  </a:lnTo>
                  <a:lnTo>
                    <a:pt x="47496" y="7427"/>
                  </a:lnTo>
                  <a:lnTo>
                    <a:pt x="46507" y="6665"/>
                  </a:lnTo>
                  <a:lnTo>
                    <a:pt x="45518" y="5221"/>
                  </a:lnTo>
                  <a:lnTo>
                    <a:pt x="44302" y="4768"/>
                  </a:lnTo>
                  <a:lnTo>
                    <a:pt x="43166" y="4768"/>
                  </a:lnTo>
                  <a:cubicBezTo>
                    <a:pt x="43166" y="4768"/>
                    <a:pt x="41188" y="4313"/>
                    <a:pt x="40961" y="4232"/>
                  </a:cubicBezTo>
                  <a:cubicBezTo>
                    <a:pt x="40734" y="4151"/>
                    <a:pt x="39064" y="3405"/>
                    <a:pt x="39064" y="3405"/>
                  </a:cubicBezTo>
                  <a:lnTo>
                    <a:pt x="37702" y="3486"/>
                  </a:lnTo>
                  <a:lnTo>
                    <a:pt x="35350" y="4249"/>
                  </a:lnTo>
                  <a:cubicBezTo>
                    <a:pt x="35350" y="4249"/>
                    <a:pt x="32999" y="3795"/>
                    <a:pt x="32691" y="3795"/>
                  </a:cubicBezTo>
                  <a:cubicBezTo>
                    <a:pt x="32383" y="3795"/>
                    <a:pt x="30875" y="3486"/>
                    <a:pt x="30875" y="3486"/>
                  </a:cubicBezTo>
                  <a:lnTo>
                    <a:pt x="30875" y="908"/>
                  </a:lnTo>
                  <a:cubicBezTo>
                    <a:pt x="30875" y="908"/>
                    <a:pt x="25345" y="827"/>
                    <a:pt x="25037" y="762"/>
                  </a:cubicBezTo>
                  <a:cubicBezTo>
                    <a:pt x="24729" y="681"/>
                    <a:pt x="21859" y="0"/>
                    <a:pt x="21859" y="0"/>
                  </a:cubicBezTo>
                  <a:lnTo>
                    <a:pt x="20351" y="308"/>
                  </a:lnTo>
                  <a:lnTo>
                    <a:pt x="17091" y="1751"/>
                  </a:lnTo>
                  <a:lnTo>
                    <a:pt x="15194" y="3341"/>
                  </a:lnTo>
                  <a:lnTo>
                    <a:pt x="13524" y="5319"/>
                  </a:lnTo>
                  <a:lnTo>
                    <a:pt x="11773" y="7216"/>
                  </a:lnTo>
                  <a:lnTo>
                    <a:pt x="10184" y="8724"/>
                  </a:lnTo>
                  <a:lnTo>
                    <a:pt x="8676" y="10767"/>
                  </a:lnTo>
                  <a:lnTo>
                    <a:pt x="7394" y="12438"/>
                  </a:lnTo>
                  <a:lnTo>
                    <a:pt x="5270" y="14789"/>
                  </a:lnTo>
                  <a:lnTo>
                    <a:pt x="4216" y="17367"/>
                  </a:lnTo>
                  <a:lnTo>
                    <a:pt x="2740" y="19816"/>
                  </a:lnTo>
                  <a:lnTo>
                    <a:pt x="730" y="19945"/>
                  </a:lnTo>
                  <a:lnTo>
                    <a:pt x="616" y="21097"/>
                  </a:lnTo>
                  <a:lnTo>
                    <a:pt x="81" y="22378"/>
                  </a:lnTo>
                  <a:lnTo>
                    <a:pt x="0" y="23821"/>
                  </a:lnTo>
                  <a:lnTo>
                    <a:pt x="146" y="25799"/>
                  </a:lnTo>
                  <a:lnTo>
                    <a:pt x="1475" y="27080"/>
                  </a:lnTo>
                  <a:lnTo>
                    <a:pt x="2578" y="28443"/>
                  </a:lnTo>
                  <a:lnTo>
                    <a:pt x="4476" y="30178"/>
                  </a:lnTo>
                  <a:lnTo>
                    <a:pt x="6146" y="31540"/>
                  </a:lnTo>
                  <a:lnTo>
                    <a:pt x="8043" y="31767"/>
                  </a:lnTo>
                  <a:lnTo>
                    <a:pt x="10540" y="31686"/>
                  </a:lnTo>
                  <a:lnTo>
                    <a:pt x="12891" y="31232"/>
                  </a:lnTo>
                  <a:lnTo>
                    <a:pt x="14935" y="31832"/>
                  </a:lnTo>
                  <a:lnTo>
                    <a:pt x="16297" y="32432"/>
                  </a:lnTo>
                  <a:lnTo>
                    <a:pt x="18729" y="34102"/>
                  </a:lnTo>
                  <a:cubicBezTo>
                    <a:pt x="18729" y="34102"/>
                    <a:pt x="20400" y="34556"/>
                    <a:pt x="20854" y="34556"/>
                  </a:cubicBezTo>
                  <a:lnTo>
                    <a:pt x="24648" y="34556"/>
                  </a:lnTo>
                  <a:lnTo>
                    <a:pt x="27826" y="33194"/>
                  </a:lnTo>
                  <a:lnTo>
                    <a:pt x="30097" y="31686"/>
                  </a:lnTo>
                  <a:lnTo>
                    <a:pt x="31848" y="30924"/>
                  </a:lnTo>
                  <a:lnTo>
                    <a:pt x="33356" y="31005"/>
                  </a:lnTo>
                  <a:lnTo>
                    <a:pt x="35026" y="31913"/>
                  </a:lnTo>
                  <a:lnTo>
                    <a:pt x="36923" y="32740"/>
                  </a:lnTo>
                  <a:lnTo>
                    <a:pt x="38820" y="33194"/>
                  </a:lnTo>
                  <a:lnTo>
                    <a:pt x="41253" y="33275"/>
                  </a:lnTo>
                  <a:lnTo>
                    <a:pt x="43831" y="32967"/>
                  </a:lnTo>
                  <a:lnTo>
                    <a:pt x="46182" y="32659"/>
                  </a:lnTo>
                  <a:lnTo>
                    <a:pt x="49134" y="32286"/>
                  </a:lnTo>
                  <a:lnTo>
                    <a:pt x="51112" y="32886"/>
                  </a:lnTo>
                  <a:lnTo>
                    <a:pt x="52328" y="32578"/>
                  </a:lnTo>
                  <a:lnTo>
                    <a:pt x="53544" y="31896"/>
                  </a:lnTo>
                  <a:lnTo>
                    <a:pt x="54598" y="31134"/>
                  </a:lnTo>
                  <a:lnTo>
                    <a:pt x="55733" y="31442"/>
                  </a:lnTo>
                  <a:lnTo>
                    <a:pt x="56642" y="32269"/>
                  </a:lnTo>
                  <a:lnTo>
                    <a:pt x="58150" y="32642"/>
                  </a:lnTo>
                  <a:lnTo>
                    <a:pt x="60047" y="32642"/>
                  </a:lnTo>
                  <a:lnTo>
                    <a:pt x="61263" y="32042"/>
                  </a:lnTo>
                  <a:lnTo>
                    <a:pt x="62025" y="31134"/>
                  </a:lnTo>
                  <a:lnTo>
                    <a:pt x="62852" y="30907"/>
                  </a:lnTo>
                  <a:lnTo>
                    <a:pt x="63987" y="30907"/>
                  </a:lnTo>
                  <a:lnTo>
                    <a:pt x="65203" y="31507"/>
                  </a:lnTo>
                  <a:lnTo>
                    <a:pt x="67247" y="32107"/>
                  </a:lnTo>
                  <a:lnTo>
                    <a:pt x="68236" y="31118"/>
                  </a:lnTo>
                  <a:lnTo>
                    <a:pt x="68236" y="29075"/>
                  </a:lnTo>
                  <a:lnTo>
                    <a:pt x="67928" y="27859"/>
                  </a:lnTo>
                  <a:lnTo>
                    <a:pt x="66939" y="26870"/>
                  </a:lnTo>
                  <a:lnTo>
                    <a:pt x="66939" y="24891"/>
                  </a:lnTo>
                  <a:lnTo>
                    <a:pt x="67766" y="23756"/>
                  </a:lnTo>
                  <a:lnTo>
                    <a:pt x="67766" y="22929"/>
                  </a:lnTo>
                  <a:lnTo>
                    <a:pt x="68220" y="21340"/>
                  </a:lnTo>
                  <a:lnTo>
                    <a:pt x="68220" y="19978"/>
                  </a:lnTo>
                  <a:lnTo>
                    <a:pt x="67458" y="18697"/>
                  </a:lnTo>
                  <a:lnTo>
                    <a:pt x="66322" y="17562"/>
                  </a:lnTo>
                  <a:lnTo>
                    <a:pt x="63598" y="17562"/>
                  </a:lnTo>
                  <a:lnTo>
                    <a:pt x="61474" y="17335"/>
                  </a:lnTo>
                  <a:lnTo>
                    <a:pt x="59804" y="17027"/>
                  </a:lnTo>
                  <a:lnTo>
                    <a:pt x="58069" y="16119"/>
                  </a:lnTo>
                  <a:lnTo>
                    <a:pt x="57014" y="14902"/>
                  </a:lnTo>
                  <a:lnTo>
                    <a:pt x="56869" y="13394"/>
                  </a:lnTo>
                  <a:lnTo>
                    <a:pt x="57777" y="11659"/>
                  </a:lnTo>
                  <a:lnTo>
                    <a:pt x="58539" y="10751"/>
                  </a:lnTo>
                  <a:lnTo>
                    <a:pt x="59528" y="9616"/>
                  </a:lnTo>
                  <a:lnTo>
                    <a:pt x="56771" y="7702"/>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22" name="Freeform: Shape 1021">
              <a:extLst>
                <a:ext uri="{FF2B5EF4-FFF2-40B4-BE49-F238E27FC236}">
                  <a16:creationId xmlns:a16="http://schemas.microsoft.com/office/drawing/2014/main" id="{447B9A5F-4555-0FD2-DC8D-14F65752A8B5}"/>
                </a:ext>
              </a:extLst>
            </p:cNvPr>
            <p:cNvSpPr/>
            <p:nvPr/>
          </p:nvSpPr>
          <p:spPr>
            <a:xfrm>
              <a:off x="8883748" y="4011428"/>
              <a:ext cx="88123" cy="121512"/>
            </a:xfrm>
            <a:custGeom>
              <a:avLst/>
              <a:gdLst>
                <a:gd name="connsiteX0" fmla="*/ 22362 w 95526"/>
                <a:gd name="connsiteY0" fmla="*/ 111937 h 131720"/>
                <a:gd name="connsiteX1" fmla="*/ 21826 w 95526"/>
                <a:gd name="connsiteY1" fmla="*/ 110429 h 131720"/>
                <a:gd name="connsiteX2" fmla="*/ 21291 w 95526"/>
                <a:gd name="connsiteY2" fmla="*/ 109294 h 131720"/>
                <a:gd name="connsiteX3" fmla="*/ 20610 w 95526"/>
                <a:gd name="connsiteY3" fmla="*/ 107316 h 131720"/>
                <a:gd name="connsiteX4" fmla="*/ 20610 w 95526"/>
                <a:gd name="connsiteY4" fmla="*/ 105192 h 131720"/>
                <a:gd name="connsiteX5" fmla="*/ 21145 w 95526"/>
                <a:gd name="connsiteY5" fmla="*/ 103440 h 131720"/>
                <a:gd name="connsiteX6" fmla="*/ 21372 w 95526"/>
                <a:gd name="connsiteY6" fmla="*/ 100554 h 131720"/>
                <a:gd name="connsiteX7" fmla="*/ 20837 w 95526"/>
                <a:gd name="connsiteY7" fmla="*/ 98057 h 131720"/>
                <a:gd name="connsiteX8" fmla="*/ 20691 w 95526"/>
                <a:gd name="connsiteY8" fmla="*/ 96549 h 131720"/>
                <a:gd name="connsiteX9" fmla="*/ 19929 w 95526"/>
                <a:gd name="connsiteY9" fmla="*/ 94278 h 131720"/>
                <a:gd name="connsiteX10" fmla="*/ 19556 w 95526"/>
                <a:gd name="connsiteY10" fmla="*/ 92235 h 131720"/>
                <a:gd name="connsiteX11" fmla="*/ 19102 w 95526"/>
                <a:gd name="connsiteY11" fmla="*/ 89738 h 131720"/>
                <a:gd name="connsiteX12" fmla="*/ 19329 w 95526"/>
                <a:gd name="connsiteY12" fmla="*/ 87760 h 131720"/>
                <a:gd name="connsiteX13" fmla="*/ 19329 w 95526"/>
                <a:gd name="connsiteY13" fmla="*/ 85781 h 131720"/>
                <a:gd name="connsiteX14" fmla="*/ 18729 w 95526"/>
                <a:gd name="connsiteY14" fmla="*/ 82895 h 131720"/>
                <a:gd name="connsiteX15" fmla="*/ 18275 w 95526"/>
                <a:gd name="connsiteY15" fmla="*/ 81679 h 131720"/>
                <a:gd name="connsiteX16" fmla="*/ 18194 w 95526"/>
                <a:gd name="connsiteY16" fmla="*/ 80625 h 131720"/>
                <a:gd name="connsiteX17" fmla="*/ 18567 w 95526"/>
                <a:gd name="connsiteY17" fmla="*/ 79181 h 131720"/>
                <a:gd name="connsiteX18" fmla="*/ 18940 w 95526"/>
                <a:gd name="connsiteY18" fmla="*/ 78274 h 131720"/>
                <a:gd name="connsiteX19" fmla="*/ 19848 w 95526"/>
                <a:gd name="connsiteY19" fmla="*/ 77511 h 131720"/>
                <a:gd name="connsiteX20" fmla="*/ 19848 w 95526"/>
                <a:gd name="connsiteY20" fmla="*/ 76603 h 131720"/>
                <a:gd name="connsiteX21" fmla="*/ 18794 w 95526"/>
                <a:gd name="connsiteY21" fmla="*/ 76149 h 131720"/>
                <a:gd name="connsiteX22" fmla="*/ 17351 w 95526"/>
                <a:gd name="connsiteY22" fmla="*/ 75922 h 131720"/>
                <a:gd name="connsiteX23" fmla="*/ 16070 w 95526"/>
                <a:gd name="connsiteY23" fmla="*/ 75922 h 131720"/>
                <a:gd name="connsiteX24" fmla="*/ 15081 w 95526"/>
                <a:gd name="connsiteY24" fmla="*/ 75322 h 131720"/>
                <a:gd name="connsiteX25" fmla="*/ 14318 w 95526"/>
                <a:gd name="connsiteY25" fmla="*/ 74722 h 131720"/>
                <a:gd name="connsiteX26" fmla="*/ 14399 w 95526"/>
                <a:gd name="connsiteY26" fmla="*/ 73895 h 131720"/>
                <a:gd name="connsiteX27" fmla="*/ 15081 w 95526"/>
                <a:gd name="connsiteY27" fmla="*/ 73214 h 131720"/>
                <a:gd name="connsiteX28" fmla="*/ 15907 w 95526"/>
                <a:gd name="connsiteY28" fmla="*/ 72533 h 131720"/>
                <a:gd name="connsiteX29" fmla="*/ 15989 w 95526"/>
                <a:gd name="connsiteY29" fmla="*/ 71771 h 131720"/>
                <a:gd name="connsiteX30" fmla="*/ 15907 w 95526"/>
                <a:gd name="connsiteY30" fmla="*/ 70863 h 131720"/>
                <a:gd name="connsiteX31" fmla="*/ 15000 w 95526"/>
                <a:gd name="connsiteY31" fmla="*/ 70263 h 131720"/>
                <a:gd name="connsiteX32" fmla="*/ 13865 w 95526"/>
                <a:gd name="connsiteY32" fmla="*/ 69501 h 131720"/>
                <a:gd name="connsiteX33" fmla="*/ 12810 w 95526"/>
                <a:gd name="connsiteY33" fmla="*/ 69128 h 131720"/>
                <a:gd name="connsiteX34" fmla="*/ 11529 w 95526"/>
                <a:gd name="connsiteY34" fmla="*/ 68366 h 131720"/>
                <a:gd name="connsiteX35" fmla="*/ 10702 w 95526"/>
                <a:gd name="connsiteY35" fmla="*/ 67458 h 131720"/>
                <a:gd name="connsiteX36" fmla="*/ 10621 w 95526"/>
                <a:gd name="connsiteY36" fmla="*/ 63436 h 131720"/>
                <a:gd name="connsiteX37" fmla="*/ 10767 w 95526"/>
                <a:gd name="connsiteY37" fmla="*/ 62220 h 131720"/>
                <a:gd name="connsiteX38" fmla="*/ 12211 w 95526"/>
                <a:gd name="connsiteY38" fmla="*/ 61620 h 131720"/>
                <a:gd name="connsiteX39" fmla="*/ 13491 w 95526"/>
                <a:gd name="connsiteY39" fmla="*/ 61166 h 131720"/>
                <a:gd name="connsiteX40" fmla="*/ 14627 w 95526"/>
                <a:gd name="connsiteY40" fmla="*/ 59804 h 131720"/>
                <a:gd name="connsiteX41" fmla="*/ 14853 w 95526"/>
                <a:gd name="connsiteY41" fmla="*/ 57988 h 131720"/>
                <a:gd name="connsiteX42" fmla="*/ 14707 w 95526"/>
                <a:gd name="connsiteY42" fmla="*/ 56090 h 131720"/>
                <a:gd name="connsiteX43" fmla="*/ 14627 w 95526"/>
                <a:gd name="connsiteY43" fmla="*/ 54809 h 131720"/>
                <a:gd name="connsiteX44" fmla="*/ 14707 w 95526"/>
                <a:gd name="connsiteY44" fmla="*/ 53447 h 131720"/>
                <a:gd name="connsiteX45" fmla="*/ 14026 w 95526"/>
                <a:gd name="connsiteY45" fmla="*/ 52458 h 131720"/>
                <a:gd name="connsiteX46" fmla="*/ 12745 w 95526"/>
                <a:gd name="connsiteY46" fmla="*/ 51404 h 131720"/>
                <a:gd name="connsiteX47" fmla="*/ 9340 w 95526"/>
                <a:gd name="connsiteY47" fmla="*/ 51631 h 131720"/>
                <a:gd name="connsiteX48" fmla="*/ 8578 w 95526"/>
                <a:gd name="connsiteY48" fmla="*/ 50496 h 131720"/>
                <a:gd name="connsiteX49" fmla="*/ 7589 w 95526"/>
                <a:gd name="connsiteY49" fmla="*/ 49815 h 131720"/>
                <a:gd name="connsiteX50" fmla="*/ 5611 w 95526"/>
                <a:gd name="connsiteY50" fmla="*/ 49280 h 131720"/>
                <a:gd name="connsiteX51" fmla="*/ 4021 w 95526"/>
                <a:gd name="connsiteY51" fmla="*/ 47917 h 131720"/>
                <a:gd name="connsiteX52" fmla="*/ 2270 w 95526"/>
                <a:gd name="connsiteY52" fmla="*/ 46409 h 131720"/>
                <a:gd name="connsiteX53" fmla="*/ 535 w 95526"/>
                <a:gd name="connsiteY53" fmla="*/ 44512 h 131720"/>
                <a:gd name="connsiteX54" fmla="*/ 0 w 95526"/>
                <a:gd name="connsiteY54" fmla="*/ 42777 h 131720"/>
                <a:gd name="connsiteX55" fmla="*/ 81 w 95526"/>
                <a:gd name="connsiteY55" fmla="*/ 42096 h 131720"/>
                <a:gd name="connsiteX56" fmla="*/ 2967 w 95526"/>
                <a:gd name="connsiteY56" fmla="*/ 39064 h 131720"/>
                <a:gd name="connsiteX57" fmla="*/ 2967 w 95526"/>
                <a:gd name="connsiteY57" fmla="*/ 38464 h 131720"/>
                <a:gd name="connsiteX58" fmla="*/ 3567 w 95526"/>
                <a:gd name="connsiteY58" fmla="*/ 37702 h 131720"/>
                <a:gd name="connsiteX59" fmla="*/ 4930 w 95526"/>
                <a:gd name="connsiteY59" fmla="*/ 38156 h 131720"/>
                <a:gd name="connsiteX60" fmla="*/ 5303 w 95526"/>
                <a:gd name="connsiteY60" fmla="*/ 39518 h 131720"/>
                <a:gd name="connsiteX61" fmla="*/ 6292 w 95526"/>
                <a:gd name="connsiteY61" fmla="*/ 39518 h 131720"/>
                <a:gd name="connsiteX62" fmla="*/ 6827 w 95526"/>
                <a:gd name="connsiteY62" fmla="*/ 38610 h 131720"/>
                <a:gd name="connsiteX63" fmla="*/ 7962 w 95526"/>
                <a:gd name="connsiteY63" fmla="*/ 37248 h 131720"/>
                <a:gd name="connsiteX64" fmla="*/ 8951 w 95526"/>
                <a:gd name="connsiteY64" fmla="*/ 35350 h 131720"/>
                <a:gd name="connsiteX65" fmla="*/ 9178 w 95526"/>
                <a:gd name="connsiteY65" fmla="*/ 33988 h 131720"/>
                <a:gd name="connsiteX66" fmla="*/ 8643 w 95526"/>
                <a:gd name="connsiteY66" fmla="*/ 32853 h 131720"/>
                <a:gd name="connsiteX67" fmla="*/ 8562 w 95526"/>
                <a:gd name="connsiteY67" fmla="*/ 31491 h 131720"/>
                <a:gd name="connsiteX68" fmla="*/ 11286 w 95526"/>
                <a:gd name="connsiteY68" fmla="*/ 31264 h 131720"/>
                <a:gd name="connsiteX69" fmla="*/ 14853 w 95526"/>
                <a:gd name="connsiteY69" fmla="*/ 31264 h 131720"/>
                <a:gd name="connsiteX70" fmla="*/ 16135 w 95526"/>
                <a:gd name="connsiteY70" fmla="*/ 31410 h 131720"/>
                <a:gd name="connsiteX71" fmla="*/ 17270 w 95526"/>
                <a:gd name="connsiteY71" fmla="*/ 31864 h 131720"/>
                <a:gd name="connsiteX72" fmla="*/ 18178 w 95526"/>
                <a:gd name="connsiteY72" fmla="*/ 31718 h 131720"/>
                <a:gd name="connsiteX73" fmla="*/ 18178 w 95526"/>
                <a:gd name="connsiteY73" fmla="*/ 30810 h 131720"/>
                <a:gd name="connsiteX74" fmla="*/ 18097 w 95526"/>
                <a:gd name="connsiteY74" fmla="*/ 29902 h 131720"/>
                <a:gd name="connsiteX75" fmla="*/ 17335 w 95526"/>
                <a:gd name="connsiteY75" fmla="*/ 28848 h 131720"/>
                <a:gd name="connsiteX76" fmla="*/ 16880 w 95526"/>
                <a:gd name="connsiteY76" fmla="*/ 27259 h 131720"/>
                <a:gd name="connsiteX77" fmla="*/ 17027 w 95526"/>
                <a:gd name="connsiteY77" fmla="*/ 25751 h 131720"/>
                <a:gd name="connsiteX78" fmla="*/ 17027 w 95526"/>
                <a:gd name="connsiteY78" fmla="*/ 24615 h 131720"/>
                <a:gd name="connsiteX79" fmla="*/ 16799 w 95526"/>
                <a:gd name="connsiteY79" fmla="*/ 23934 h 131720"/>
                <a:gd name="connsiteX80" fmla="*/ 15810 w 95526"/>
                <a:gd name="connsiteY80" fmla="*/ 23853 h 131720"/>
                <a:gd name="connsiteX81" fmla="*/ 14902 w 95526"/>
                <a:gd name="connsiteY81" fmla="*/ 24842 h 131720"/>
                <a:gd name="connsiteX82" fmla="*/ 12778 w 95526"/>
                <a:gd name="connsiteY82" fmla="*/ 24761 h 131720"/>
                <a:gd name="connsiteX83" fmla="*/ 10573 w 95526"/>
                <a:gd name="connsiteY83" fmla="*/ 24761 h 131720"/>
                <a:gd name="connsiteX84" fmla="*/ 9437 w 95526"/>
                <a:gd name="connsiteY84" fmla="*/ 24080 h 131720"/>
                <a:gd name="connsiteX85" fmla="*/ 9292 w 95526"/>
                <a:gd name="connsiteY85" fmla="*/ 22864 h 131720"/>
                <a:gd name="connsiteX86" fmla="*/ 8691 w 95526"/>
                <a:gd name="connsiteY86" fmla="*/ 21502 h 131720"/>
                <a:gd name="connsiteX87" fmla="*/ 8092 w 95526"/>
                <a:gd name="connsiteY87" fmla="*/ 20448 h 131720"/>
                <a:gd name="connsiteX88" fmla="*/ 7183 w 95526"/>
                <a:gd name="connsiteY88" fmla="*/ 19621 h 131720"/>
                <a:gd name="connsiteX89" fmla="*/ 5140 w 95526"/>
                <a:gd name="connsiteY89" fmla="*/ 18794 h 131720"/>
                <a:gd name="connsiteX90" fmla="*/ 2789 w 95526"/>
                <a:gd name="connsiteY90" fmla="*/ 18259 h 131720"/>
                <a:gd name="connsiteX91" fmla="*/ 1881 w 95526"/>
                <a:gd name="connsiteY91" fmla="*/ 18113 h 131720"/>
                <a:gd name="connsiteX92" fmla="*/ 1881 w 95526"/>
                <a:gd name="connsiteY92" fmla="*/ 16897 h 131720"/>
                <a:gd name="connsiteX93" fmla="*/ 1962 w 95526"/>
                <a:gd name="connsiteY93" fmla="*/ 15454 h 131720"/>
                <a:gd name="connsiteX94" fmla="*/ 2108 w 95526"/>
                <a:gd name="connsiteY94" fmla="*/ 14318 h 131720"/>
                <a:gd name="connsiteX95" fmla="*/ 2708 w 95526"/>
                <a:gd name="connsiteY95" fmla="*/ 13556 h 131720"/>
                <a:gd name="connsiteX96" fmla="*/ 3162 w 95526"/>
                <a:gd name="connsiteY96" fmla="*/ 12648 h 131720"/>
                <a:gd name="connsiteX97" fmla="*/ 3389 w 95526"/>
                <a:gd name="connsiteY97" fmla="*/ 11967 h 131720"/>
                <a:gd name="connsiteX98" fmla="*/ 2789 w 95526"/>
                <a:gd name="connsiteY98" fmla="*/ 11140 h 131720"/>
                <a:gd name="connsiteX99" fmla="*/ 2789 w 95526"/>
                <a:gd name="connsiteY99" fmla="*/ 9924 h 131720"/>
                <a:gd name="connsiteX100" fmla="*/ 3324 w 95526"/>
                <a:gd name="connsiteY100" fmla="*/ 8789 h 131720"/>
                <a:gd name="connsiteX101" fmla="*/ 4459 w 95526"/>
                <a:gd name="connsiteY101" fmla="*/ 8335 h 131720"/>
                <a:gd name="connsiteX102" fmla="*/ 6194 w 95526"/>
                <a:gd name="connsiteY102" fmla="*/ 7800 h 131720"/>
                <a:gd name="connsiteX103" fmla="*/ 6794 w 95526"/>
                <a:gd name="connsiteY103" fmla="*/ 7654 h 131720"/>
                <a:gd name="connsiteX104" fmla="*/ 7021 w 95526"/>
                <a:gd name="connsiteY104" fmla="*/ 6600 h 131720"/>
                <a:gd name="connsiteX105" fmla="*/ 7330 w 95526"/>
                <a:gd name="connsiteY105" fmla="*/ 5546 h 131720"/>
                <a:gd name="connsiteX106" fmla="*/ 8465 w 95526"/>
                <a:gd name="connsiteY106" fmla="*/ 4784 h 131720"/>
                <a:gd name="connsiteX107" fmla="*/ 9292 w 95526"/>
                <a:gd name="connsiteY107" fmla="*/ 4103 h 131720"/>
                <a:gd name="connsiteX108" fmla="*/ 9373 w 95526"/>
                <a:gd name="connsiteY108" fmla="*/ 3422 h 131720"/>
                <a:gd name="connsiteX109" fmla="*/ 8546 w 95526"/>
                <a:gd name="connsiteY109" fmla="*/ 2886 h 131720"/>
                <a:gd name="connsiteX110" fmla="*/ 6957 w 95526"/>
                <a:gd name="connsiteY110" fmla="*/ 2578 h 131720"/>
                <a:gd name="connsiteX111" fmla="*/ 6503 w 95526"/>
                <a:gd name="connsiteY111" fmla="*/ 2432 h 131720"/>
                <a:gd name="connsiteX112" fmla="*/ 6503 w 95526"/>
                <a:gd name="connsiteY112" fmla="*/ 0 h 131720"/>
                <a:gd name="connsiteX113" fmla="*/ 7638 w 95526"/>
                <a:gd name="connsiteY113" fmla="*/ 308 h 131720"/>
                <a:gd name="connsiteX114" fmla="*/ 10216 w 95526"/>
                <a:gd name="connsiteY114" fmla="*/ 1443 h 131720"/>
                <a:gd name="connsiteX115" fmla="*/ 11432 w 95526"/>
                <a:gd name="connsiteY115" fmla="*/ 2578 h 131720"/>
                <a:gd name="connsiteX116" fmla="*/ 13102 w 95526"/>
                <a:gd name="connsiteY116" fmla="*/ 5076 h 131720"/>
                <a:gd name="connsiteX117" fmla="*/ 14156 w 95526"/>
                <a:gd name="connsiteY117" fmla="*/ 6973 h 131720"/>
                <a:gd name="connsiteX118" fmla="*/ 15210 w 95526"/>
                <a:gd name="connsiteY118" fmla="*/ 7508 h 131720"/>
                <a:gd name="connsiteX119" fmla="*/ 16962 w 95526"/>
                <a:gd name="connsiteY119" fmla="*/ 7281 h 131720"/>
                <a:gd name="connsiteX120" fmla="*/ 19167 w 95526"/>
                <a:gd name="connsiteY120" fmla="*/ 7200 h 131720"/>
                <a:gd name="connsiteX121" fmla="*/ 20383 w 95526"/>
                <a:gd name="connsiteY121" fmla="*/ 6438 h 131720"/>
                <a:gd name="connsiteX122" fmla="*/ 21745 w 95526"/>
                <a:gd name="connsiteY122" fmla="*/ 6519 h 131720"/>
                <a:gd name="connsiteX123" fmla="*/ 22345 w 95526"/>
                <a:gd name="connsiteY123" fmla="*/ 7200 h 131720"/>
                <a:gd name="connsiteX124" fmla="*/ 22945 w 95526"/>
                <a:gd name="connsiteY124" fmla="*/ 8643 h 131720"/>
                <a:gd name="connsiteX125" fmla="*/ 23999 w 95526"/>
                <a:gd name="connsiteY125" fmla="*/ 10459 h 131720"/>
                <a:gd name="connsiteX126" fmla="*/ 26659 w 95526"/>
                <a:gd name="connsiteY126" fmla="*/ 11821 h 131720"/>
                <a:gd name="connsiteX127" fmla="*/ 28637 w 95526"/>
                <a:gd name="connsiteY127" fmla="*/ 12356 h 131720"/>
                <a:gd name="connsiteX128" fmla="*/ 30307 w 95526"/>
                <a:gd name="connsiteY128" fmla="*/ 12729 h 131720"/>
                <a:gd name="connsiteX129" fmla="*/ 31523 w 95526"/>
                <a:gd name="connsiteY129" fmla="*/ 12502 h 131720"/>
                <a:gd name="connsiteX130" fmla="*/ 32513 w 95526"/>
                <a:gd name="connsiteY130" fmla="*/ 11740 h 131720"/>
                <a:gd name="connsiteX131" fmla="*/ 32821 w 95526"/>
                <a:gd name="connsiteY131" fmla="*/ 10151 h 131720"/>
                <a:gd name="connsiteX132" fmla="*/ 32139 w 95526"/>
                <a:gd name="connsiteY132" fmla="*/ 9389 h 131720"/>
                <a:gd name="connsiteX133" fmla="*/ 32059 w 95526"/>
                <a:gd name="connsiteY133" fmla="*/ 8335 h 131720"/>
                <a:gd name="connsiteX134" fmla="*/ 32513 w 95526"/>
                <a:gd name="connsiteY134" fmla="*/ 7573 h 131720"/>
                <a:gd name="connsiteX135" fmla="*/ 33502 w 95526"/>
                <a:gd name="connsiteY135" fmla="*/ 7427 h 131720"/>
                <a:gd name="connsiteX136" fmla="*/ 35399 w 95526"/>
                <a:gd name="connsiteY136" fmla="*/ 8189 h 131720"/>
                <a:gd name="connsiteX137" fmla="*/ 36615 w 95526"/>
                <a:gd name="connsiteY137" fmla="*/ 9924 h 131720"/>
                <a:gd name="connsiteX138" fmla="*/ 37296 w 95526"/>
                <a:gd name="connsiteY138" fmla="*/ 12048 h 131720"/>
                <a:gd name="connsiteX139" fmla="*/ 37669 w 95526"/>
                <a:gd name="connsiteY139" fmla="*/ 14318 h 131720"/>
                <a:gd name="connsiteX140" fmla="*/ 37523 w 95526"/>
                <a:gd name="connsiteY140" fmla="*/ 15908 h 131720"/>
                <a:gd name="connsiteX141" fmla="*/ 36923 w 95526"/>
                <a:gd name="connsiteY141" fmla="*/ 18259 h 131720"/>
                <a:gd name="connsiteX142" fmla="*/ 37912 w 95526"/>
                <a:gd name="connsiteY142" fmla="*/ 20383 h 131720"/>
                <a:gd name="connsiteX143" fmla="*/ 37993 w 95526"/>
                <a:gd name="connsiteY143" fmla="*/ 21972 h 131720"/>
                <a:gd name="connsiteX144" fmla="*/ 37847 w 95526"/>
                <a:gd name="connsiteY144" fmla="*/ 24178 h 131720"/>
                <a:gd name="connsiteX145" fmla="*/ 36793 w 95526"/>
                <a:gd name="connsiteY145" fmla="*/ 25994 h 131720"/>
                <a:gd name="connsiteX146" fmla="*/ 36647 w 95526"/>
                <a:gd name="connsiteY146" fmla="*/ 28345 h 131720"/>
                <a:gd name="connsiteX147" fmla="*/ 37864 w 95526"/>
                <a:gd name="connsiteY147" fmla="*/ 29399 h 131720"/>
                <a:gd name="connsiteX148" fmla="*/ 39599 w 95526"/>
                <a:gd name="connsiteY148" fmla="*/ 29399 h 131720"/>
                <a:gd name="connsiteX149" fmla="*/ 41042 w 95526"/>
                <a:gd name="connsiteY149" fmla="*/ 29545 h 131720"/>
                <a:gd name="connsiteX150" fmla="*/ 43393 w 95526"/>
                <a:gd name="connsiteY150" fmla="*/ 31053 h 131720"/>
                <a:gd name="connsiteX151" fmla="*/ 47788 w 95526"/>
                <a:gd name="connsiteY151" fmla="*/ 32496 h 131720"/>
                <a:gd name="connsiteX152" fmla="*/ 53480 w 95526"/>
                <a:gd name="connsiteY152" fmla="*/ 32415 h 131720"/>
                <a:gd name="connsiteX153" fmla="*/ 55295 w 95526"/>
                <a:gd name="connsiteY153" fmla="*/ 32415 h 131720"/>
                <a:gd name="connsiteX154" fmla="*/ 59236 w 95526"/>
                <a:gd name="connsiteY154" fmla="*/ 32269 h 131720"/>
                <a:gd name="connsiteX155" fmla="*/ 62350 w 95526"/>
                <a:gd name="connsiteY155" fmla="*/ 31442 h 131720"/>
                <a:gd name="connsiteX156" fmla="*/ 65528 w 95526"/>
                <a:gd name="connsiteY156" fmla="*/ 31442 h 131720"/>
                <a:gd name="connsiteX157" fmla="*/ 68641 w 95526"/>
                <a:gd name="connsiteY157" fmla="*/ 31896 h 131720"/>
                <a:gd name="connsiteX158" fmla="*/ 70847 w 95526"/>
                <a:gd name="connsiteY158" fmla="*/ 32723 h 131720"/>
                <a:gd name="connsiteX159" fmla="*/ 74025 w 95526"/>
                <a:gd name="connsiteY159" fmla="*/ 32642 h 131720"/>
                <a:gd name="connsiteX160" fmla="*/ 77365 w 95526"/>
                <a:gd name="connsiteY160" fmla="*/ 31961 h 131720"/>
                <a:gd name="connsiteX161" fmla="*/ 83430 w 95526"/>
                <a:gd name="connsiteY161" fmla="*/ 31961 h 131720"/>
                <a:gd name="connsiteX162" fmla="*/ 85327 w 95526"/>
                <a:gd name="connsiteY162" fmla="*/ 32788 h 131720"/>
                <a:gd name="connsiteX163" fmla="*/ 87598 w 95526"/>
                <a:gd name="connsiteY163" fmla="*/ 33777 h 131720"/>
                <a:gd name="connsiteX164" fmla="*/ 89949 w 95526"/>
                <a:gd name="connsiteY164" fmla="*/ 34831 h 131720"/>
                <a:gd name="connsiteX165" fmla="*/ 92154 w 95526"/>
                <a:gd name="connsiteY165" fmla="*/ 36421 h 131720"/>
                <a:gd name="connsiteX166" fmla="*/ 92300 w 95526"/>
                <a:gd name="connsiteY166" fmla="*/ 37248 h 131720"/>
                <a:gd name="connsiteX167" fmla="*/ 91311 w 95526"/>
                <a:gd name="connsiteY167" fmla="*/ 38464 h 131720"/>
                <a:gd name="connsiteX168" fmla="*/ 90030 w 95526"/>
                <a:gd name="connsiteY168" fmla="*/ 39453 h 131720"/>
                <a:gd name="connsiteX169" fmla="*/ 88895 w 95526"/>
                <a:gd name="connsiteY169" fmla="*/ 40815 h 131720"/>
                <a:gd name="connsiteX170" fmla="*/ 88214 w 95526"/>
                <a:gd name="connsiteY170" fmla="*/ 42031 h 131720"/>
                <a:gd name="connsiteX171" fmla="*/ 87451 w 95526"/>
                <a:gd name="connsiteY171" fmla="*/ 43312 h 131720"/>
                <a:gd name="connsiteX172" fmla="*/ 87079 w 95526"/>
                <a:gd name="connsiteY172" fmla="*/ 44447 h 131720"/>
                <a:gd name="connsiteX173" fmla="*/ 87079 w 95526"/>
                <a:gd name="connsiteY173" fmla="*/ 45890 h 131720"/>
                <a:gd name="connsiteX174" fmla="*/ 86398 w 95526"/>
                <a:gd name="connsiteY174" fmla="*/ 47172 h 131720"/>
                <a:gd name="connsiteX175" fmla="*/ 85343 w 95526"/>
                <a:gd name="connsiteY175" fmla="*/ 47853 h 131720"/>
                <a:gd name="connsiteX176" fmla="*/ 84744 w 95526"/>
                <a:gd name="connsiteY176" fmla="*/ 48761 h 131720"/>
                <a:gd name="connsiteX177" fmla="*/ 84062 w 95526"/>
                <a:gd name="connsiteY177" fmla="*/ 49750 h 131720"/>
                <a:gd name="connsiteX178" fmla="*/ 82846 w 95526"/>
                <a:gd name="connsiteY178" fmla="*/ 50123 h 131720"/>
                <a:gd name="connsiteX179" fmla="*/ 82019 w 95526"/>
                <a:gd name="connsiteY179" fmla="*/ 50431 h 131720"/>
                <a:gd name="connsiteX180" fmla="*/ 81030 w 95526"/>
                <a:gd name="connsiteY180" fmla="*/ 50966 h 131720"/>
                <a:gd name="connsiteX181" fmla="*/ 80495 w 95526"/>
                <a:gd name="connsiteY181" fmla="*/ 51874 h 131720"/>
                <a:gd name="connsiteX182" fmla="*/ 80349 w 95526"/>
                <a:gd name="connsiteY182" fmla="*/ 53463 h 131720"/>
                <a:gd name="connsiteX183" fmla="*/ 79895 w 95526"/>
                <a:gd name="connsiteY183" fmla="*/ 54971 h 131720"/>
                <a:gd name="connsiteX184" fmla="*/ 78614 w 95526"/>
                <a:gd name="connsiteY184" fmla="*/ 55279 h 131720"/>
                <a:gd name="connsiteX185" fmla="*/ 77625 w 95526"/>
                <a:gd name="connsiteY185" fmla="*/ 54225 h 131720"/>
                <a:gd name="connsiteX186" fmla="*/ 76490 w 95526"/>
                <a:gd name="connsiteY186" fmla="*/ 53690 h 131720"/>
                <a:gd name="connsiteX187" fmla="*/ 75273 w 95526"/>
                <a:gd name="connsiteY187" fmla="*/ 53544 h 131720"/>
                <a:gd name="connsiteX188" fmla="*/ 74365 w 95526"/>
                <a:gd name="connsiteY188" fmla="*/ 54144 h 131720"/>
                <a:gd name="connsiteX189" fmla="*/ 74220 w 95526"/>
                <a:gd name="connsiteY189" fmla="*/ 55507 h 131720"/>
                <a:gd name="connsiteX190" fmla="*/ 73684 w 95526"/>
                <a:gd name="connsiteY190" fmla="*/ 56642 h 131720"/>
                <a:gd name="connsiteX191" fmla="*/ 72322 w 95526"/>
                <a:gd name="connsiteY191" fmla="*/ 56561 h 131720"/>
                <a:gd name="connsiteX192" fmla="*/ 70960 w 95526"/>
                <a:gd name="connsiteY192" fmla="*/ 56479 h 131720"/>
                <a:gd name="connsiteX193" fmla="*/ 68690 w 95526"/>
                <a:gd name="connsiteY193" fmla="*/ 57533 h 131720"/>
                <a:gd name="connsiteX194" fmla="*/ 68609 w 95526"/>
                <a:gd name="connsiteY194" fmla="*/ 58977 h 131720"/>
                <a:gd name="connsiteX195" fmla="*/ 67928 w 95526"/>
                <a:gd name="connsiteY195" fmla="*/ 59966 h 131720"/>
                <a:gd name="connsiteX196" fmla="*/ 67474 w 95526"/>
                <a:gd name="connsiteY196" fmla="*/ 60047 h 131720"/>
                <a:gd name="connsiteX197" fmla="*/ 67166 w 95526"/>
                <a:gd name="connsiteY197" fmla="*/ 60955 h 131720"/>
                <a:gd name="connsiteX198" fmla="*/ 66403 w 95526"/>
                <a:gd name="connsiteY198" fmla="*/ 62771 h 131720"/>
                <a:gd name="connsiteX199" fmla="*/ 66095 w 95526"/>
                <a:gd name="connsiteY199" fmla="*/ 64896 h 131720"/>
                <a:gd name="connsiteX200" fmla="*/ 65949 w 95526"/>
                <a:gd name="connsiteY200" fmla="*/ 66793 h 131720"/>
                <a:gd name="connsiteX201" fmla="*/ 65868 w 95526"/>
                <a:gd name="connsiteY201" fmla="*/ 69144 h 131720"/>
                <a:gd name="connsiteX202" fmla="*/ 66241 w 95526"/>
                <a:gd name="connsiteY202" fmla="*/ 71868 h 131720"/>
                <a:gd name="connsiteX203" fmla="*/ 67003 w 95526"/>
                <a:gd name="connsiteY203" fmla="*/ 72922 h 131720"/>
                <a:gd name="connsiteX204" fmla="*/ 67830 w 95526"/>
                <a:gd name="connsiteY204" fmla="*/ 74673 h 131720"/>
                <a:gd name="connsiteX205" fmla="*/ 68284 w 95526"/>
                <a:gd name="connsiteY205" fmla="*/ 76344 h 131720"/>
                <a:gd name="connsiteX206" fmla="*/ 69565 w 95526"/>
                <a:gd name="connsiteY206" fmla="*/ 76263 h 131720"/>
                <a:gd name="connsiteX207" fmla="*/ 70101 w 95526"/>
                <a:gd name="connsiteY207" fmla="*/ 75500 h 131720"/>
                <a:gd name="connsiteX208" fmla="*/ 70863 w 95526"/>
                <a:gd name="connsiteY208" fmla="*/ 75420 h 131720"/>
                <a:gd name="connsiteX209" fmla="*/ 71317 w 95526"/>
                <a:gd name="connsiteY209" fmla="*/ 75647 h 131720"/>
                <a:gd name="connsiteX210" fmla="*/ 71236 w 95526"/>
                <a:gd name="connsiteY210" fmla="*/ 77009 h 131720"/>
                <a:gd name="connsiteX211" fmla="*/ 70636 w 95526"/>
                <a:gd name="connsiteY211" fmla="*/ 78452 h 131720"/>
                <a:gd name="connsiteX212" fmla="*/ 70490 w 95526"/>
                <a:gd name="connsiteY212" fmla="*/ 79279 h 131720"/>
                <a:gd name="connsiteX213" fmla="*/ 71317 w 95526"/>
                <a:gd name="connsiteY213" fmla="*/ 79733 h 131720"/>
                <a:gd name="connsiteX214" fmla="*/ 71690 w 95526"/>
                <a:gd name="connsiteY214" fmla="*/ 80333 h 131720"/>
                <a:gd name="connsiteX215" fmla="*/ 72371 w 95526"/>
                <a:gd name="connsiteY215" fmla="*/ 80706 h 131720"/>
                <a:gd name="connsiteX216" fmla="*/ 73279 w 95526"/>
                <a:gd name="connsiteY216" fmla="*/ 81760 h 131720"/>
                <a:gd name="connsiteX217" fmla="*/ 74268 w 95526"/>
                <a:gd name="connsiteY217" fmla="*/ 82668 h 131720"/>
                <a:gd name="connsiteX218" fmla="*/ 75711 w 95526"/>
                <a:gd name="connsiteY218" fmla="*/ 82587 h 131720"/>
                <a:gd name="connsiteX219" fmla="*/ 76619 w 95526"/>
                <a:gd name="connsiteY219" fmla="*/ 82214 h 131720"/>
                <a:gd name="connsiteX220" fmla="*/ 77219 w 95526"/>
                <a:gd name="connsiteY220" fmla="*/ 81533 h 131720"/>
                <a:gd name="connsiteX221" fmla="*/ 77901 w 95526"/>
                <a:gd name="connsiteY221" fmla="*/ 80852 h 131720"/>
                <a:gd name="connsiteX222" fmla="*/ 78127 w 95526"/>
                <a:gd name="connsiteY222" fmla="*/ 80252 h 131720"/>
                <a:gd name="connsiteX223" fmla="*/ 78435 w 95526"/>
                <a:gd name="connsiteY223" fmla="*/ 78971 h 131720"/>
                <a:gd name="connsiteX224" fmla="*/ 78290 w 95526"/>
                <a:gd name="connsiteY224" fmla="*/ 77836 h 131720"/>
                <a:gd name="connsiteX225" fmla="*/ 77300 w 95526"/>
                <a:gd name="connsiteY225" fmla="*/ 77155 h 131720"/>
                <a:gd name="connsiteX226" fmla="*/ 77219 w 95526"/>
                <a:gd name="connsiteY226" fmla="*/ 76165 h 131720"/>
                <a:gd name="connsiteX227" fmla="*/ 77901 w 95526"/>
                <a:gd name="connsiteY227" fmla="*/ 75338 h 131720"/>
                <a:gd name="connsiteX228" fmla="*/ 78046 w 95526"/>
                <a:gd name="connsiteY228" fmla="*/ 74203 h 131720"/>
                <a:gd name="connsiteX229" fmla="*/ 77819 w 95526"/>
                <a:gd name="connsiteY229" fmla="*/ 73441 h 131720"/>
                <a:gd name="connsiteX230" fmla="*/ 78192 w 95526"/>
                <a:gd name="connsiteY230" fmla="*/ 72225 h 131720"/>
                <a:gd name="connsiteX231" fmla="*/ 79019 w 95526"/>
                <a:gd name="connsiteY231" fmla="*/ 71236 h 131720"/>
                <a:gd name="connsiteX232" fmla="*/ 80154 w 95526"/>
                <a:gd name="connsiteY232" fmla="*/ 70863 h 131720"/>
                <a:gd name="connsiteX233" fmla="*/ 81435 w 95526"/>
                <a:gd name="connsiteY233" fmla="*/ 70490 h 131720"/>
                <a:gd name="connsiteX234" fmla="*/ 81581 w 95526"/>
                <a:gd name="connsiteY234" fmla="*/ 69955 h 131720"/>
                <a:gd name="connsiteX235" fmla="*/ 81581 w 95526"/>
                <a:gd name="connsiteY235" fmla="*/ 68593 h 131720"/>
                <a:gd name="connsiteX236" fmla="*/ 81435 w 95526"/>
                <a:gd name="connsiteY236" fmla="*/ 67685 h 131720"/>
                <a:gd name="connsiteX237" fmla="*/ 80981 w 95526"/>
                <a:gd name="connsiteY237" fmla="*/ 66776 h 131720"/>
                <a:gd name="connsiteX238" fmla="*/ 80446 w 95526"/>
                <a:gd name="connsiteY238" fmla="*/ 65787 h 131720"/>
                <a:gd name="connsiteX239" fmla="*/ 80755 w 95526"/>
                <a:gd name="connsiteY239" fmla="*/ 65187 h 131720"/>
                <a:gd name="connsiteX240" fmla="*/ 81743 w 95526"/>
                <a:gd name="connsiteY240" fmla="*/ 64879 h 131720"/>
                <a:gd name="connsiteX241" fmla="*/ 82198 w 95526"/>
                <a:gd name="connsiteY241" fmla="*/ 65479 h 131720"/>
                <a:gd name="connsiteX242" fmla="*/ 82571 w 95526"/>
                <a:gd name="connsiteY242" fmla="*/ 66306 h 131720"/>
                <a:gd name="connsiteX243" fmla="*/ 83560 w 95526"/>
                <a:gd name="connsiteY243" fmla="*/ 66614 h 131720"/>
                <a:gd name="connsiteX244" fmla="*/ 84614 w 95526"/>
                <a:gd name="connsiteY244" fmla="*/ 66533 h 131720"/>
                <a:gd name="connsiteX245" fmla="*/ 85295 w 95526"/>
                <a:gd name="connsiteY245" fmla="*/ 65933 h 131720"/>
                <a:gd name="connsiteX246" fmla="*/ 85441 w 95526"/>
                <a:gd name="connsiteY246" fmla="*/ 65171 h 131720"/>
                <a:gd name="connsiteX247" fmla="*/ 85814 w 95526"/>
                <a:gd name="connsiteY247" fmla="*/ 64571 h 131720"/>
                <a:gd name="connsiteX248" fmla="*/ 86349 w 95526"/>
                <a:gd name="connsiteY248" fmla="*/ 64652 h 131720"/>
                <a:gd name="connsiteX249" fmla="*/ 86657 w 95526"/>
                <a:gd name="connsiteY249" fmla="*/ 65025 h 131720"/>
                <a:gd name="connsiteX250" fmla="*/ 87030 w 95526"/>
                <a:gd name="connsiteY250" fmla="*/ 66160 h 131720"/>
                <a:gd name="connsiteX251" fmla="*/ 87630 w 95526"/>
                <a:gd name="connsiteY251" fmla="*/ 66760 h 131720"/>
                <a:gd name="connsiteX252" fmla="*/ 88392 w 95526"/>
                <a:gd name="connsiteY252" fmla="*/ 67295 h 131720"/>
                <a:gd name="connsiteX253" fmla="*/ 88992 w 95526"/>
                <a:gd name="connsiteY253" fmla="*/ 69728 h 131720"/>
                <a:gd name="connsiteX254" fmla="*/ 89446 w 95526"/>
                <a:gd name="connsiteY254" fmla="*/ 71933 h 131720"/>
                <a:gd name="connsiteX255" fmla="*/ 90889 w 95526"/>
                <a:gd name="connsiteY255" fmla="*/ 74057 h 131720"/>
                <a:gd name="connsiteX256" fmla="*/ 90662 w 95526"/>
                <a:gd name="connsiteY256" fmla="*/ 75111 h 131720"/>
                <a:gd name="connsiteX257" fmla="*/ 89981 w 95526"/>
                <a:gd name="connsiteY257" fmla="*/ 76473 h 131720"/>
                <a:gd name="connsiteX258" fmla="*/ 89608 w 95526"/>
                <a:gd name="connsiteY258" fmla="*/ 78144 h 131720"/>
                <a:gd name="connsiteX259" fmla="*/ 89608 w 95526"/>
                <a:gd name="connsiteY259" fmla="*/ 80495 h 131720"/>
                <a:gd name="connsiteX260" fmla="*/ 90289 w 95526"/>
                <a:gd name="connsiteY260" fmla="*/ 82700 h 131720"/>
                <a:gd name="connsiteX261" fmla="*/ 91505 w 95526"/>
                <a:gd name="connsiteY261" fmla="*/ 84597 h 131720"/>
                <a:gd name="connsiteX262" fmla="*/ 92559 w 95526"/>
                <a:gd name="connsiteY262" fmla="*/ 86106 h 131720"/>
                <a:gd name="connsiteX263" fmla="*/ 92868 w 95526"/>
                <a:gd name="connsiteY263" fmla="*/ 87549 h 131720"/>
                <a:gd name="connsiteX264" fmla="*/ 93403 w 95526"/>
                <a:gd name="connsiteY264" fmla="*/ 90046 h 131720"/>
                <a:gd name="connsiteX265" fmla="*/ 94230 w 95526"/>
                <a:gd name="connsiteY265" fmla="*/ 92397 h 131720"/>
                <a:gd name="connsiteX266" fmla="*/ 94311 w 95526"/>
                <a:gd name="connsiteY266" fmla="*/ 96484 h 131720"/>
                <a:gd name="connsiteX267" fmla="*/ 94165 w 95526"/>
                <a:gd name="connsiteY267" fmla="*/ 99289 h 131720"/>
                <a:gd name="connsiteX268" fmla="*/ 93938 w 95526"/>
                <a:gd name="connsiteY268" fmla="*/ 101494 h 131720"/>
                <a:gd name="connsiteX269" fmla="*/ 94246 w 95526"/>
                <a:gd name="connsiteY269" fmla="*/ 103846 h 131720"/>
                <a:gd name="connsiteX270" fmla="*/ 94327 w 95526"/>
                <a:gd name="connsiteY270" fmla="*/ 106651 h 131720"/>
                <a:gd name="connsiteX271" fmla="*/ 94327 w 95526"/>
                <a:gd name="connsiteY271" fmla="*/ 115213 h 131720"/>
                <a:gd name="connsiteX272" fmla="*/ 95154 w 95526"/>
                <a:gd name="connsiteY272" fmla="*/ 116721 h 131720"/>
                <a:gd name="connsiteX273" fmla="*/ 95527 w 95526"/>
                <a:gd name="connsiteY273" fmla="*/ 117856 h 131720"/>
                <a:gd name="connsiteX274" fmla="*/ 95527 w 95526"/>
                <a:gd name="connsiteY274" fmla="*/ 119835 h 131720"/>
                <a:gd name="connsiteX275" fmla="*/ 94473 w 95526"/>
                <a:gd name="connsiteY275" fmla="*/ 120742 h 131720"/>
                <a:gd name="connsiteX276" fmla="*/ 93646 w 95526"/>
                <a:gd name="connsiteY276" fmla="*/ 120370 h 131720"/>
                <a:gd name="connsiteX277" fmla="*/ 93338 w 95526"/>
                <a:gd name="connsiteY277" fmla="*/ 119235 h 131720"/>
                <a:gd name="connsiteX278" fmla="*/ 93484 w 95526"/>
                <a:gd name="connsiteY278" fmla="*/ 118099 h 131720"/>
                <a:gd name="connsiteX279" fmla="*/ 92203 w 95526"/>
                <a:gd name="connsiteY279" fmla="*/ 117499 h 131720"/>
                <a:gd name="connsiteX280" fmla="*/ 91068 w 95526"/>
                <a:gd name="connsiteY280" fmla="*/ 117645 h 131720"/>
                <a:gd name="connsiteX281" fmla="*/ 90387 w 95526"/>
                <a:gd name="connsiteY281" fmla="*/ 116964 h 131720"/>
                <a:gd name="connsiteX282" fmla="*/ 89332 w 95526"/>
                <a:gd name="connsiteY282" fmla="*/ 115521 h 131720"/>
                <a:gd name="connsiteX283" fmla="*/ 87970 w 95526"/>
                <a:gd name="connsiteY283" fmla="*/ 116202 h 131720"/>
                <a:gd name="connsiteX284" fmla="*/ 86916 w 95526"/>
                <a:gd name="connsiteY284" fmla="*/ 117256 h 131720"/>
                <a:gd name="connsiteX285" fmla="*/ 86154 w 95526"/>
                <a:gd name="connsiteY285" fmla="*/ 118845 h 131720"/>
                <a:gd name="connsiteX286" fmla="*/ 85781 w 95526"/>
                <a:gd name="connsiteY286" fmla="*/ 120353 h 131720"/>
                <a:gd name="connsiteX287" fmla="*/ 85781 w 95526"/>
                <a:gd name="connsiteY287" fmla="*/ 122624 h 131720"/>
                <a:gd name="connsiteX288" fmla="*/ 86462 w 95526"/>
                <a:gd name="connsiteY288" fmla="*/ 124359 h 131720"/>
                <a:gd name="connsiteX289" fmla="*/ 87906 w 95526"/>
                <a:gd name="connsiteY289" fmla="*/ 126564 h 131720"/>
                <a:gd name="connsiteX290" fmla="*/ 88586 w 95526"/>
                <a:gd name="connsiteY290" fmla="*/ 128007 h 131720"/>
                <a:gd name="connsiteX291" fmla="*/ 89041 w 95526"/>
                <a:gd name="connsiteY291" fmla="*/ 129904 h 131720"/>
                <a:gd name="connsiteX292" fmla="*/ 89414 w 95526"/>
                <a:gd name="connsiteY292" fmla="*/ 131721 h 131720"/>
                <a:gd name="connsiteX293" fmla="*/ 86235 w 95526"/>
                <a:gd name="connsiteY293" fmla="*/ 127018 h 131720"/>
                <a:gd name="connsiteX294" fmla="*/ 85100 w 95526"/>
                <a:gd name="connsiteY294" fmla="*/ 124748 h 131720"/>
                <a:gd name="connsiteX295" fmla="*/ 83657 w 95526"/>
                <a:gd name="connsiteY295" fmla="*/ 123078 h 131720"/>
                <a:gd name="connsiteX296" fmla="*/ 83057 w 95526"/>
                <a:gd name="connsiteY296" fmla="*/ 121099 h 131720"/>
                <a:gd name="connsiteX297" fmla="*/ 82522 w 95526"/>
                <a:gd name="connsiteY297" fmla="*/ 118894 h 131720"/>
                <a:gd name="connsiteX298" fmla="*/ 81760 w 95526"/>
                <a:gd name="connsiteY298" fmla="*/ 116916 h 131720"/>
                <a:gd name="connsiteX299" fmla="*/ 81614 w 95526"/>
                <a:gd name="connsiteY299" fmla="*/ 115634 h 131720"/>
                <a:gd name="connsiteX300" fmla="*/ 80852 w 95526"/>
                <a:gd name="connsiteY300" fmla="*/ 115099 h 131720"/>
                <a:gd name="connsiteX301" fmla="*/ 80171 w 95526"/>
                <a:gd name="connsiteY301" fmla="*/ 115099 h 131720"/>
                <a:gd name="connsiteX302" fmla="*/ 80025 w 95526"/>
                <a:gd name="connsiteY302" fmla="*/ 116007 h 131720"/>
                <a:gd name="connsiteX303" fmla="*/ 79117 w 95526"/>
                <a:gd name="connsiteY303" fmla="*/ 116007 h 131720"/>
                <a:gd name="connsiteX304" fmla="*/ 78354 w 95526"/>
                <a:gd name="connsiteY304" fmla="*/ 115245 h 131720"/>
                <a:gd name="connsiteX305" fmla="*/ 79911 w 95526"/>
                <a:gd name="connsiteY305" fmla="*/ 115099 h 131720"/>
                <a:gd name="connsiteX306" fmla="*/ 79798 w 95526"/>
                <a:gd name="connsiteY306" fmla="*/ 113591 h 131720"/>
                <a:gd name="connsiteX307" fmla="*/ 79457 w 95526"/>
                <a:gd name="connsiteY307" fmla="*/ 112456 h 131720"/>
                <a:gd name="connsiteX308" fmla="*/ 80025 w 95526"/>
                <a:gd name="connsiteY308" fmla="*/ 111094 h 131720"/>
                <a:gd name="connsiteX309" fmla="*/ 80787 w 95526"/>
                <a:gd name="connsiteY309" fmla="*/ 111240 h 131720"/>
                <a:gd name="connsiteX310" fmla="*/ 81095 w 95526"/>
                <a:gd name="connsiteY310" fmla="*/ 112148 h 131720"/>
                <a:gd name="connsiteX311" fmla="*/ 81095 w 95526"/>
                <a:gd name="connsiteY311" fmla="*/ 114970 h 131720"/>
                <a:gd name="connsiteX312" fmla="*/ 81922 w 95526"/>
                <a:gd name="connsiteY312" fmla="*/ 115262 h 131720"/>
                <a:gd name="connsiteX313" fmla="*/ 82068 w 95526"/>
                <a:gd name="connsiteY313" fmla="*/ 112456 h 131720"/>
                <a:gd name="connsiteX314" fmla="*/ 82116 w 95526"/>
                <a:gd name="connsiteY314" fmla="*/ 111597 h 131720"/>
                <a:gd name="connsiteX315" fmla="*/ 81192 w 95526"/>
                <a:gd name="connsiteY315" fmla="*/ 111191 h 131720"/>
                <a:gd name="connsiteX316" fmla="*/ 80884 w 95526"/>
                <a:gd name="connsiteY316" fmla="*/ 110494 h 131720"/>
                <a:gd name="connsiteX317" fmla="*/ 80884 w 95526"/>
                <a:gd name="connsiteY317" fmla="*/ 109732 h 131720"/>
                <a:gd name="connsiteX318" fmla="*/ 81306 w 95526"/>
                <a:gd name="connsiteY318" fmla="*/ 109327 h 131720"/>
                <a:gd name="connsiteX319" fmla="*/ 81354 w 95526"/>
                <a:gd name="connsiteY319" fmla="*/ 108564 h 131720"/>
                <a:gd name="connsiteX320" fmla="*/ 80527 w 95526"/>
                <a:gd name="connsiteY320" fmla="*/ 108354 h 131720"/>
                <a:gd name="connsiteX321" fmla="*/ 80284 w 95526"/>
                <a:gd name="connsiteY321" fmla="*/ 108856 h 131720"/>
                <a:gd name="connsiteX322" fmla="*/ 80073 w 95526"/>
                <a:gd name="connsiteY322" fmla="*/ 108046 h 131720"/>
                <a:gd name="connsiteX323" fmla="*/ 79295 w 95526"/>
                <a:gd name="connsiteY323" fmla="*/ 107997 h 131720"/>
                <a:gd name="connsiteX324" fmla="*/ 79295 w 95526"/>
                <a:gd name="connsiteY324" fmla="*/ 109586 h 131720"/>
                <a:gd name="connsiteX325" fmla="*/ 78663 w 95526"/>
                <a:gd name="connsiteY325" fmla="*/ 110267 h 131720"/>
                <a:gd name="connsiteX326" fmla="*/ 78338 w 95526"/>
                <a:gd name="connsiteY326" fmla="*/ 110202 h 131720"/>
                <a:gd name="connsiteX327" fmla="*/ 78338 w 95526"/>
                <a:gd name="connsiteY327" fmla="*/ 106343 h 131720"/>
                <a:gd name="connsiteX328" fmla="*/ 79295 w 95526"/>
                <a:gd name="connsiteY328" fmla="*/ 106375 h 131720"/>
                <a:gd name="connsiteX329" fmla="*/ 79295 w 95526"/>
                <a:gd name="connsiteY329" fmla="*/ 107737 h 131720"/>
                <a:gd name="connsiteX330" fmla="*/ 80073 w 95526"/>
                <a:gd name="connsiteY330" fmla="*/ 107867 h 131720"/>
                <a:gd name="connsiteX331" fmla="*/ 80073 w 95526"/>
                <a:gd name="connsiteY331" fmla="*/ 107348 h 131720"/>
                <a:gd name="connsiteX332" fmla="*/ 79717 w 95526"/>
                <a:gd name="connsiteY332" fmla="*/ 107170 h 131720"/>
                <a:gd name="connsiteX333" fmla="*/ 79717 w 95526"/>
                <a:gd name="connsiteY333" fmla="*/ 105694 h 131720"/>
                <a:gd name="connsiteX334" fmla="*/ 79279 w 95526"/>
                <a:gd name="connsiteY334" fmla="*/ 105338 h 131720"/>
                <a:gd name="connsiteX335" fmla="*/ 78890 w 95526"/>
                <a:gd name="connsiteY335" fmla="*/ 103311 h 131720"/>
                <a:gd name="connsiteX336" fmla="*/ 77803 w 95526"/>
                <a:gd name="connsiteY336" fmla="*/ 100408 h 131720"/>
                <a:gd name="connsiteX337" fmla="*/ 77235 w 95526"/>
                <a:gd name="connsiteY337" fmla="*/ 99159 h 131720"/>
                <a:gd name="connsiteX338" fmla="*/ 76830 w 95526"/>
                <a:gd name="connsiteY338" fmla="*/ 97343 h 131720"/>
                <a:gd name="connsiteX339" fmla="*/ 76149 w 95526"/>
                <a:gd name="connsiteY339" fmla="*/ 95641 h 131720"/>
                <a:gd name="connsiteX340" fmla="*/ 75063 w 95526"/>
                <a:gd name="connsiteY340" fmla="*/ 93711 h 131720"/>
                <a:gd name="connsiteX341" fmla="*/ 73749 w 95526"/>
                <a:gd name="connsiteY341" fmla="*/ 91943 h 131720"/>
                <a:gd name="connsiteX342" fmla="*/ 72501 w 95526"/>
                <a:gd name="connsiteY342" fmla="*/ 90468 h 131720"/>
                <a:gd name="connsiteX343" fmla="*/ 71868 w 95526"/>
                <a:gd name="connsiteY343" fmla="*/ 88814 h 131720"/>
                <a:gd name="connsiteX344" fmla="*/ 71122 w 95526"/>
                <a:gd name="connsiteY344" fmla="*/ 87792 h 131720"/>
                <a:gd name="connsiteX345" fmla="*/ 71122 w 95526"/>
                <a:gd name="connsiteY345" fmla="*/ 86365 h 131720"/>
                <a:gd name="connsiteX346" fmla="*/ 71414 w 95526"/>
                <a:gd name="connsiteY346" fmla="*/ 85392 h 131720"/>
                <a:gd name="connsiteX347" fmla="*/ 71479 w 95526"/>
                <a:gd name="connsiteY347" fmla="*/ 84419 h 131720"/>
                <a:gd name="connsiteX348" fmla="*/ 70457 w 95526"/>
                <a:gd name="connsiteY348" fmla="*/ 83900 h 131720"/>
                <a:gd name="connsiteX349" fmla="*/ 69825 w 95526"/>
                <a:gd name="connsiteY349" fmla="*/ 84306 h 131720"/>
                <a:gd name="connsiteX350" fmla="*/ 69938 w 95526"/>
                <a:gd name="connsiteY350" fmla="*/ 85441 h 131720"/>
                <a:gd name="connsiteX351" fmla="*/ 70230 w 95526"/>
                <a:gd name="connsiteY351" fmla="*/ 86641 h 131720"/>
                <a:gd name="connsiteX352" fmla="*/ 70052 w 95526"/>
                <a:gd name="connsiteY352" fmla="*/ 87273 h 131720"/>
                <a:gd name="connsiteX353" fmla="*/ 69533 w 95526"/>
                <a:gd name="connsiteY353" fmla="*/ 86138 h 131720"/>
                <a:gd name="connsiteX354" fmla="*/ 68901 w 95526"/>
                <a:gd name="connsiteY354" fmla="*/ 86187 h 131720"/>
                <a:gd name="connsiteX355" fmla="*/ 68609 w 95526"/>
                <a:gd name="connsiteY355" fmla="*/ 87500 h 131720"/>
                <a:gd name="connsiteX356" fmla="*/ 67701 w 95526"/>
                <a:gd name="connsiteY356" fmla="*/ 87614 h 131720"/>
                <a:gd name="connsiteX357" fmla="*/ 66387 w 95526"/>
                <a:gd name="connsiteY357" fmla="*/ 86981 h 131720"/>
                <a:gd name="connsiteX358" fmla="*/ 65074 w 95526"/>
                <a:gd name="connsiteY358" fmla="*/ 86803 h 131720"/>
                <a:gd name="connsiteX359" fmla="*/ 63533 w 95526"/>
                <a:gd name="connsiteY359" fmla="*/ 86624 h 131720"/>
                <a:gd name="connsiteX360" fmla="*/ 62285 w 95526"/>
                <a:gd name="connsiteY360" fmla="*/ 86446 h 131720"/>
                <a:gd name="connsiteX361" fmla="*/ 61539 w 95526"/>
                <a:gd name="connsiteY361" fmla="*/ 86219 h 131720"/>
                <a:gd name="connsiteX362" fmla="*/ 60793 w 95526"/>
                <a:gd name="connsiteY362" fmla="*/ 85133 h 131720"/>
                <a:gd name="connsiteX363" fmla="*/ 58863 w 95526"/>
                <a:gd name="connsiteY363" fmla="*/ 85019 h 131720"/>
                <a:gd name="connsiteX364" fmla="*/ 57047 w 95526"/>
                <a:gd name="connsiteY364" fmla="*/ 84792 h 131720"/>
                <a:gd name="connsiteX365" fmla="*/ 56820 w 95526"/>
                <a:gd name="connsiteY365" fmla="*/ 85084 h 131720"/>
                <a:gd name="connsiteX366" fmla="*/ 56415 w 95526"/>
                <a:gd name="connsiteY366" fmla="*/ 85197 h 131720"/>
                <a:gd name="connsiteX367" fmla="*/ 55896 w 95526"/>
                <a:gd name="connsiteY367" fmla="*/ 84062 h 131720"/>
                <a:gd name="connsiteX368" fmla="*/ 54242 w 95526"/>
                <a:gd name="connsiteY368" fmla="*/ 82246 h 131720"/>
                <a:gd name="connsiteX369" fmla="*/ 53382 w 95526"/>
                <a:gd name="connsiteY369" fmla="*/ 81338 h 131720"/>
                <a:gd name="connsiteX370" fmla="*/ 52928 w 95526"/>
                <a:gd name="connsiteY370" fmla="*/ 80430 h 131720"/>
                <a:gd name="connsiteX371" fmla="*/ 52636 w 95526"/>
                <a:gd name="connsiteY371" fmla="*/ 79863 h 131720"/>
                <a:gd name="connsiteX372" fmla="*/ 51842 w 95526"/>
                <a:gd name="connsiteY372" fmla="*/ 79911 h 131720"/>
                <a:gd name="connsiteX373" fmla="*/ 51501 w 95526"/>
                <a:gd name="connsiteY373" fmla="*/ 79052 h 131720"/>
                <a:gd name="connsiteX374" fmla="*/ 52296 w 95526"/>
                <a:gd name="connsiteY374" fmla="*/ 79506 h 131720"/>
                <a:gd name="connsiteX375" fmla="*/ 52588 w 95526"/>
                <a:gd name="connsiteY375" fmla="*/ 78306 h 131720"/>
                <a:gd name="connsiteX376" fmla="*/ 53496 w 95526"/>
                <a:gd name="connsiteY376" fmla="*/ 77106 h 131720"/>
                <a:gd name="connsiteX377" fmla="*/ 54014 w 95526"/>
                <a:gd name="connsiteY377" fmla="*/ 76425 h 131720"/>
                <a:gd name="connsiteX378" fmla="*/ 54874 w 95526"/>
                <a:gd name="connsiteY378" fmla="*/ 74382 h 131720"/>
                <a:gd name="connsiteX379" fmla="*/ 55279 w 95526"/>
                <a:gd name="connsiteY379" fmla="*/ 73587 h 131720"/>
                <a:gd name="connsiteX380" fmla="*/ 56706 w 95526"/>
                <a:gd name="connsiteY380" fmla="*/ 72728 h 131720"/>
                <a:gd name="connsiteX381" fmla="*/ 56366 w 95526"/>
                <a:gd name="connsiteY381" fmla="*/ 72322 h 131720"/>
                <a:gd name="connsiteX382" fmla="*/ 54890 w 95526"/>
                <a:gd name="connsiteY382" fmla="*/ 72614 h 131720"/>
                <a:gd name="connsiteX383" fmla="*/ 54436 w 95526"/>
                <a:gd name="connsiteY383" fmla="*/ 72793 h 131720"/>
                <a:gd name="connsiteX384" fmla="*/ 53690 w 95526"/>
                <a:gd name="connsiteY384" fmla="*/ 72728 h 131720"/>
                <a:gd name="connsiteX385" fmla="*/ 53690 w 95526"/>
                <a:gd name="connsiteY385" fmla="*/ 69890 h 131720"/>
                <a:gd name="connsiteX386" fmla="*/ 52944 w 95526"/>
                <a:gd name="connsiteY386" fmla="*/ 68690 h 131720"/>
                <a:gd name="connsiteX387" fmla="*/ 52425 w 95526"/>
                <a:gd name="connsiteY387" fmla="*/ 67490 h 131720"/>
                <a:gd name="connsiteX388" fmla="*/ 51063 w 95526"/>
                <a:gd name="connsiteY388" fmla="*/ 67036 h 131720"/>
                <a:gd name="connsiteX389" fmla="*/ 51063 w 95526"/>
                <a:gd name="connsiteY389" fmla="*/ 68122 h 131720"/>
                <a:gd name="connsiteX390" fmla="*/ 52425 w 95526"/>
                <a:gd name="connsiteY390" fmla="*/ 68982 h 131720"/>
                <a:gd name="connsiteX391" fmla="*/ 52831 w 95526"/>
                <a:gd name="connsiteY391" fmla="*/ 69890 h 131720"/>
                <a:gd name="connsiteX392" fmla="*/ 52653 w 95526"/>
                <a:gd name="connsiteY392" fmla="*/ 70571 h 131720"/>
                <a:gd name="connsiteX393" fmla="*/ 52247 w 95526"/>
                <a:gd name="connsiteY393" fmla="*/ 70863 h 131720"/>
                <a:gd name="connsiteX394" fmla="*/ 52701 w 95526"/>
                <a:gd name="connsiteY394" fmla="*/ 71544 h 131720"/>
                <a:gd name="connsiteX395" fmla="*/ 52182 w 95526"/>
                <a:gd name="connsiteY395" fmla="*/ 72111 h 131720"/>
                <a:gd name="connsiteX396" fmla="*/ 52004 w 95526"/>
                <a:gd name="connsiteY396" fmla="*/ 72517 h 131720"/>
                <a:gd name="connsiteX397" fmla="*/ 51323 w 95526"/>
                <a:gd name="connsiteY397" fmla="*/ 72582 h 131720"/>
                <a:gd name="connsiteX398" fmla="*/ 51031 w 95526"/>
                <a:gd name="connsiteY398" fmla="*/ 71901 h 131720"/>
                <a:gd name="connsiteX399" fmla="*/ 50058 w 95526"/>
                <a:gd name="connsiteY399" fmla="*/ 71268 h 131720"/>
                <a:gd name="connsiteX400" fmla="*/ 48015 w 95526"/>
                <a:gd name="connsiteY400" fmla="*/ 70976 h 131720"/>
                <a:gd name="connsiteX401" fmla="*/ 46993 w 95526"/>
                <a:gd name="connsiteY401" fmla="*/ 70522 h 131720"/>
                <a:gd name="connsiteX402" fmla="*/ 44610 w 95526"/>
                <a:gd name="connsiteY402" fmla="*/ 68301 h 131720"/>
                <a:gd name="connsiteX403" fmla="*/ 43750 w 95526"/>
                <a:gd name="connsiteY403" fmla="*/ 68641 h 131720"/>
                <a:gd name="connsiteX404" fmla="*/ 44317 w 95526"/>
                <a:gd name="connsiteY404" fmla="*/ 69955 h 131720"/>
                <a:gd name="connsiteX405" fmla="*/ 44999 w 95526"/>
                <a:gd name="connsiteY405" fmla="*/ 70928 h 131720"/>
                <a:gd name="connsiteX406" fmla="*/ 45177 w 95526"/>
                <a:gd name="connsiteY406" fmla="*/ 72063 h 131720"/>
                <a:gd name="connsiteX407" fmla="*/ 45128 w 95526"/>
                <a:gd name="connsiteY407" fmla="*/ 72582 h 131720"/>
                <a:gd name="connsiteX408" fmla="*/ 46442 w 95526"/>
                <a:gd name="connsiteY408" fmla="*/ 72646 h 131720"/>
                <a:gd name="connsiteX409" fmla="*/ 47869 w 95526"/>
                <a:gd name="connsiteY409" fmla="*/ 72079 h 131720"/>
                <a:gd name="connsiteX410" fmla="*/ 49799 w 95526"/>
                <a:gd name="connsiteY410" fmla="*/ 72371 h 131720"/>
                <a:gd name="connsiteX411" fmla="*/ 50025 w 95526"/>
                <a:gd name="connsiteY411" fmla="*/ 73393 h 131720"/>
                <a:gd name="connsiteX412" fmla="*/ 50593 w 95526"/>
                <a:gd name="connsiteY412" fmla="*/ 72484 h 131720"/>
                <a:gd name="connsiteX413" fmla="*/ 50820 w 95526"/>
                <a:gd name="connsiteY413" fmla="*/ 73166 h 131720"/>
                <a:gd name="connsiteX414" fmla="*/ 51501 w 95526"/>
                <a:gd name="connsiteY414" fmla="*/ 73684 h 131720"/>
                <a:gd name="connsiteX415" fmla="*/ 51614 w 95526"/>
                <a:gd name="connsiteY415" fmla="*/ 74544 h 131720"/>
                <a:gd name="connsiteX416" fmla="*/ 51907 w 95526"/>
                <a:gd name="connsiteY416" fmla="*/ 75792 h 131720"/>
                <a:gd name="connsiteX417" fmla="*/ 51339 w 95526"/>
                <a:gd name="connsiteY417" fmla="*/ 77219 h 131720"/>
                <a:gd name="connsiteX418" fmla="*/ 50998 w 95526"/>
                <a:gd name="connsiteY418" fmla="*/ 77900 h 131720"/>
                <a:gd name="connsiteX419" fmla="*/ 49977 w 95526"/>
                <a:gd name="connsiteY419" fmla="*/ 78192 h 131720"/>
                <a:gd name="connsiteX420" fmla="*/ 50771 w 95526"/>
                <a:gd name="connsiteY420" fmla="*/ 78873 h 131720"/>
                <a:gd name="connsiteX421" fmla="*/ 51177 w 95526"/>
                <a:gd name="connsiteY421" fmla="*/ 79279 h 131720"/>
                <a:gd name="connsiteX422" fmla="*/ 51112 w 95526"/>
                <a:gd name="connsiteY422" fmla="*/ 80025 h 131720"/>
                <a:gd name="connsiteX423" fmla="*/ 50139 w 95526"/>
                <a:gd name="connsiteY423" fmla="*/ 80203 h 131720"/>
                <a:gd name="connsiteX424" fmla="*/ 50253 w 95526"/>
                <a:gd name="connsiteY424" fmla="*/ 80884 h 131720"/>
                <a:gd name="connsiteX425" fmla="*/ 50431 w 95526"/>
                <a:gd name="connsiteY425" fmla="*/ 82133 h 131720"/>
                <a:gd name="connsiteX426" fmla="*/ 51453 w 95526"/>
                <a:gd name="connsiteY426" fmla="*/ 83041 h 131720"/>
                <a:gd name="connsiteX427" fmla="*/ 52588 w 95526"/>
                <a:gd name="connsiteY427" fmla="*/ 83835 h 131720"/>
                <a:gd name="connsiteX428" fmla="*/ 53333 w 95526"/>
                <a:gd name="connsiteY428" fmla="*/ 84289 h 131720"/>
                <a:gd name="connsiteX429" fmla="*/ 53625 w 95526"/>
                <a:gd name="connsiteY429" fmla="*/ 85311 h 131720"/>
                <a:gd name="connsiteX430" fmla="*/ 55847 w 95526"/>
                <a:gd name="connsiteY430" fmla="*/ 85425 h 131720"/>
                <a:gd name="connsiteX431" fmla="*/ 56026 w 95526"/>
                <a:gd name="connsiteY431" fmla="*/ 86106 h 131720"/>
                <a:gd name="connsiteX432" fmla="*/ 54096 w 95526"/>
                <a:gd name="connsiteY432" fmla="*/ 86154 h 131720"/>
                <a:gd name="connsiteX433" fmla="*/ 53641 w 95526"/>
                <a:gd name="connsiteY433" fmla="*/ 85814 h 131720"/>
                <a:gd name="connsiteX434" fmla="*/ 52961 w 95526"/>
                <a:gd name="connsiteY434" fmla="*/ 86154 h 131720"/>
                <a:gd name="connsiteX435" fmla="*/ 52961 w 95526"/>
                <a:gd name="connsiteY435" fmla="*/ 86787 h 131720"/>
                <a:gd name="connsiteX436" fmla="*/ 54096 w 95526"/>
                <a:gd name="connsiteY436" fmla="*/ 87987 h 131720"/>
                <a:gd name="connsiteX437" fmla="*/ 55295 w 95526"/>
                <a:gd name="connsiteY437" fmla="*/ 89235 h 131720"/>
                <a:gd name="connsiteX438" fmla="*/ 56269 w 95526"/>
                <a:gd name="connsiteY438" fmla="*/ 90435 h 131720"/>
                <a:gd name="connsiteX439" fmla="*/ 57517 w 95526"/>
                <a:gd name="connsiteY439" fmla="*/ 91911 h 131720"/>
                <a:gd name="connsiteX440" fmla="*/ 58312 w 95526"/>
                <a:gd name="connsiteY440" fmla="*/ 93159 h 131720"/>
                <a:gd name="connsiteX441" fmla="*/ 59058 w 95526"/>
                <a:gd name="connsiteY441" fmla="*/ 94359 h 131720"/>
                <a:gd name="connsiteX442" fmla="*/ 59123 w 95526"/>
                <a:gd name="connsiteY442" fmla="*/ 95381 h 131720"/>
                <a:gd name="connsiteX443" fmla="*/ 58604 w 95526"/>
                <a:gd name="connsiteY443" fmla="*/ 96403 h 131720"/>
                <a:gd name="connsiteX444" fmla="*/ 58377 w 95526"/>
                <a:gd name="connsiteY444" fmla="*/ 98057 h 131720"/>
                <a:gd name="connsiteX445" fmla="*/ 58149 w 95526"/>
                <a:gd name="connsiteY445" fmla="*/ 99419 h 131720"/>
                <a:gd name="connsiteX446" fmla="*/ 57631 w 95526"/>
                <a:gd name="connsiteY446" fmla="*/ 101121 h 131720"/>
                <a:gd name="connsiteX447" fmla="*/ 56658 w 95526"/>
                <a:gd name="connsiteY447" fmla="*/ 102321 h 131720"/>
                <a:gd name="connsiteX448" fmla="*/ 55182 w 95526"/>
                <a:gd name="connsiteY448" fmla="*/ 103748 h 131720"/>
                <a:gd name="connsiteX449" fmla="*/ 54550 w 95526"/>
                <a:gd name="connsiteY449" fmla="*/ 104494 h 131720"/>
                <a:gd name="connsiteX450" fmla="*/ 53528 w 95526"/>
                <a:gd name="connsiteY450" fmla="*/ 103748 h 131720"/>
                <a:gd name="connsiteX451" fmla="*/ 53528 w 95526"/>
                <a:gd name="connsiteY451" fmla="*/ 102727 h 131720"/>
                <a:gd name="connsiteX452" fmla="*/ 53577 w 95526"/>
                <a:gd name="connsiteY452" fmla="*/ 101981 h 131720"/>
                <a:gd name="connsiteX453" fmla="*/ 53755 w 95526"/>
                <a:gd name="connsiteY453" fmla="*/ 100846 h 131720"/>
                <a:gd name="connsiteX454" fmla="*/ 53934 w 95526"/>
                <a:gd name="connsiteY454" fmla="*/ 99824 h 131720"/>
                <a:gd name="connsiteX455" fmla="*/ 54566 w 95526"/>
                <a:gd name="connsiteY455" fmla="*/ 98170 h 131720"/>
                <a:gd name="connsiteX456" fmla="*/ 55134 w 95526"/>
                <a:gd name="connsiteY456" fmla="*/ 96127 h 131720"/>
                <a:gd name="connsiteX457" fmla="*/ 54906 w 95526"/>
                <a:gd name="connsiteY457" fmla="*/ 94473 h 131720"/>
                <a:gd name="connsiteX458" fmla="*/ 54679 w 95526"/>
                <a:gd name="connsiteY458" fmla="*/ 93046 h 131720"/>
                <a:gd name="connsiteX459" fmla="*/ 53934 w 95526"/>
                <a:gd name="connsiteY459" fmla="*/ 91911 h 131720"/>
                <a:gd name="connsiteX460" fmla="*/ 52458 w 95526"/>
                <a:gd name="connsiteY460" fmla="*/ 90662 h 131720"/>
                <a:gd name="connsiteX461" fmla="*/ 51663 w 95526"/>
                <a:gd name="connsiteY461" fmla="*/ 91068 h 131720"/>
                <a:gd name="connsiteX462" fmla="*/ 51890 w 95526"/>
                <a:gd name="connsiteY462" fmla="*/ 92268 h 131720"/>
                <a:gd name="connsiteX463" fmla="*/ 52523 w 95526"/>
                <a:gd name="connsiteY463" fmla="*/ 93062 h 131720"/>
                <a:gd name="connsiteX464" fmla="*/ 52928 w 95526"/>
                <a:gd name="connsiteY464" fmla="*/ 94651 h 131720"/>
                <a:gd name="connsiteX465" fmla="*/ 54063 w 95526"/>
                <a:gd name="connsiteY465" fmla="*/ 94992 h 131720"/>
                <a:gd name="connsiteX466" fmla="*/ 54177 w 95526"/>
                <a:gd name="connsiteY466" fmla="*/ 96922 h 131720"/>
                <a:gd name="connsiteX467" fmla="*/ 53771 w 95526"/>
                <a:gd name="connsiteY467" fmla="*/ 96403 h 131720"/>
                <a:gd name="connsiteX468" fmla="*/ 53771 w 95526"/>
                <a:gd name="connsiteY468" fmla="*/ 95430 h 131720"/>
                <a:gd name="connsiteX469" fmla="*/ 52912 w 95526"/>
                <a:gd name="connsiteY469" fmla="*/ 95024 h 131720"/>
                <a:gd name="connsiteX470" fmla="*/ 52912 w 95526"/>
                <a:gd name="connsiteY470" fmla="*/ 97522 h 131720"/>
                <a:gd name="connsiteX471" fmla="*/ 52685 w 95526"/>
                <a:gd name="connsiteY471" fmla="*/ 98267 h 131720"/>
                <a:gd name="connsiteX472" fmla="*/ 52117 w 95526"/>
                <a:gd name="connsiteY472" fmla="*/ 99516 h 131720"/>
                <a:gd name="connsiteX473" fmla="*/ 51209 w 95526"/>
                <a:gd name="connsiteY473" fmla="*/ 100424 h 131720"/>
                <a:gd name="connsiteX474" fmla="*/ 50350 w 95526"/>
                <a:gd name="connsiteY474" fmla="*/ 101332 h 131720"/>
                <a:gd name="connsiteX475" fmla="*/ 49604 w 95526"/>
                <a:gd name="connsiteY475" fmla="*/ 102419 h 131720"/>
                <a:gd name="connsiteX476" fmla="*/ 48696 w 95526"/>
                <a:gd name="connsiteY476" fmla="*/ 102711 h 131720"/>
                <a:gd name="connsiteX477" fmla="*/ 47723 w 95526"/>
                <a:gd name="connsiteY477" fmla="*/ 103619 h 131720"/>
                <a:gd name="connsiteX478" fmla="*/ 47204 w 95526"/>
                <a:gd name="connsiteY478" fmla="*/ 104300 h 131720"/>
                <a:gd name="connsiteX479" fmla="*/ 46750 w 95526"/>
                <a:gd name="connsiteY479" fmla="*/ 105548 h 131720"/>
                <a:gd name="connsiteX480" fmla="*/ 46523 w 95526"/>
                <a:gd name="connsiteY480" fmla="*/ 106635 h 131720"/>
                <a:gd name="connsiteX481" fmla="*/ 46004 w 95526"/>
                <a:gd name="connsiteY481" fmla="*/ 107721 h 131720"/>
                <a:gd name="connsiteX482" fmla="*/ 45550 w 95526"/>
                <a:gd name="connsiteY482" fmla="*/ 108289 h 131720"/>
                <a:gd name="connsiteX483" fmla="*/ 44237 w 95526"/>
                <a:gd name="connsiteY483" fmla="*/ 108289 h 131720"/>
                <a:gd name="connsiteX484" fmla="*/ 42307 w 95526"/>
                <a:gd name="connsiteY484" fmla="*/ 107835 h 131720"/>
                <a:gd name="connsiteX485" fmla="*/ 41788 w 95526"/>
                <a:gd name="connsiteY485" fmla="*/ 107316 h 131720"/>
                <a:gd name="connsiteX486" fmla="*/ 41788 w 95526"/>
                <a:gd name="connsiteY486" fmla="*/ 105321 h 131720"/>
                <a:gd name="connsiteX487" fmla="*/ 42355 w 95526"/>
                <a:gd name="connsiteY487" fmla="*/ 104981 h 131720"/>
                <a:gd name="connsiteX488" fmla="*/ 42583 w 95526"/>
                <a:gd name="connsiteY488" fmla="*/ 103781 h 131720"/>
                <a:gd name="connsiteX489" fmla="*/ 41042 w 95526"/>
                <a:gd name="connsiteY489" fmla="*/ 104186 h 131720"/>
                <a:gd name="connsiteX490" fmla="*/ 40410 w 95526"/>
                <a:gd name="connsiteY490" fmla="*/ 104754 h 131720"/>
                <a:gd name="connsiteX491" fmla="*/ 39777 w 95526"/>
                <a:gd name="connsiteY491" fmla="*/ 104640 h 131720"/>
                <a:gd name="connsiteX492" fmla="*/ 38756 w 95526"/>
                <a:gd name="connsiteY492" fmla="*/ 103051 h 131720"/>
                <a:gd name="connsiteX493" fmla="*/ 38756 w 95526"/>
                <a:gd name="connsiteY493" fmla="*/ 100554 h 131720"/>
                <a:gd name="connsiteX494" fmla="*/ 38464 w 95526"/>
                <a:gd name="connsiteY494" fmla="*/ 99986 h 131720"/>
                <a:gd name="connsiteX495" fmla="*/ 38464 w 95526"/>
                <a:gd name="connsiteY495" fmla="*/ 97716 h 131720"/>
                <a:gd name="connsiteX496" fmla="*/ 37718 w 95526"/>
                <a:gd name="connsiteY496" fmla="*/ 98397 h 131720"/>
                <a:gd name="connsiteX497" fmla="*/ 37783 w 95526"/>
                <a:gd name="connsiteY497" fmla="*/ 99873 h 131720"/>
                <a:gd name="connsiteX498" fmla="*/ 38301 w 95526"/>
                <a:gd name="connsiteY498" fmla="*/ 101073 h 131720"/>
                <a:gd name="connsiteX499" fmla="*/ 38350 w 95526"/>
                <a:gd name="connsiteY499" fmla="*/ 102094 h 131720"/>
                <a:gd name="connsiteX500" fmla="*/ 37831 w 95526"/>
                <a:gd name="connsiteY500" fmla="*/ 103343 h 131720"/>
                <a:gd name="connsiteX501" fmla="*/ 37831 w 95526"/>
                <a:gd name="connsiteY501" fmla="*/ 104138 h 131720"/>
                <a:gd name="connsiteX502" fmla="*/ 38172 w 95526"/>
                <a:gd name="connsiteY502" fmla="*/ 104932 h 131720"/>
                <a:gd name="connsiteX503" fmla="*/ 38172 w 95526"/>
                <a:gd name="connsiteY503" fmla="*/ 106132 h 131720"/>
                <a:gd name="connsiteX504" fmla="*/ 37945 w 95526"/>
                <a:gd name="connsiteY504" fmla="*/ 107608 h 131720"/>
                <a:gd name="connsiteX505" fmla="*/ 36810 w 95526"/>
                <a:gd name="connsiteY505" fmla="*/ 107948 h 131720"/>
                <a:gd name="connsiteX506" fmla="*/ 35837 w 95526"/>
                <a:gd name="connsiteY506" fmla="*/ 107948 h 131720"/>
                <a:gd name="connsiteX507" fmla="*/ 34637 w 95526"/>
                <a:gd name="connsiteY507" fmla="*/ 107835 h 131720"/>
                <a:gd name="connsiteX508" fmla="*/ 34069 w 95526"/>
                <a:gd name="connsiteY508" fmla="*/ 106586 h 131720"/>
                <a:gd name="connsiteX509" fmla="*/ 33615 w 95526"/>
                <a:gd name="connsiteY509" fmla="*/ 107040 h 131720"/>
                <a:gd name="connsiteX510" fmla="*/ 33615 w 95526"/>
                <a:gd name="connsiteY510" fmla="*/ 108175 h 131720"/>
                <a:gd name="connsiteX511" fmla="*/ 34702 w 95526"/>
                <a:gd name="connsiteY511" fmla="*/ 108970 h 131720"/>
                <a:gd name="connsiteX512" fmla="*/ 34653 w 95526"/>
                <a:gd name="connsiteY512" fmla="*/ 109537 h 131720"/>
                <a:gd name="connsiteX513" fmla="*/ 33339 w 95526"/>
                <a:gd name="connsiteY513" fmla="*/ 109651 h 131720"/>
                <a:gd name="connsiteX514" fmla="*/ 32934 w 95526"/>
                <a:gd name="connsiteY514" fmla="*/ 109359 h 131720"/>
                <a:gd name="connsiteX515" fmla="*/ 32415 w 95526"/>
                <a:gd name="connsiteY515" fmla="*/ 109424 h 131720"/>
                <a:gd name="connsiteX516" fmla="*/ 32367 w 95526"/>
                <a:gd name="connsiteY516" fmla="*/ 110510 h 131720"/>
                <a:gd name="connsiteX517" fmla="*/ 31686 w 95526"/>
                <a:gd name="connsiteY517" fmla="*/ 110446 h 131720"/>
                <a:gd name="connsiteX518" fmla="*/ 31572 w 95526"/>
                <a:gd name="connsiteY518" fmla="*/ 109310 h 131720"/>
                <a:gd name="connsiteX519" fmla="*/ 30891 w 95526"/>
                <a:gd name="connsiteY519" fmla="*/ 108678 h 131720"/>
                <a:gd name="connsiteX520" fmla="*/ 31799 w 95526"/>
                <a:gd name="connsiteY520" fmla="*/ 107997 h 131720"/>
                <a:gd name="connsiteX521" fmla="*/ 31977 w 95526"/>
                <a:gd name="connsiteY521" fmla="*/ 106457 h 131720"/>
                <a:gd name="connsiteX522" fmla="*/ 32658 w 95526"/>
                <a:gd name="connsiteY522" fmla="*/ 106116 h 131720"/>
                <a:gd name="connsiteX523" fmla="*/ 32707 w 95526"/>
                <a:gd name="connsiteY523" fmla="*/ 105143 h 131720"/>
                <a:gd name="connsiteX524" fmla="*/ 32075 w 95526"/>
                <a:gd name="connsiteY524" fmla="*/ 104802 h 131720"/>
                <a:gd name="connsiteX525" fmla="*/ 31734 w 95526"/>
                <a:gd name="connsiteY525" fmla="*/ 105710 h 131720"/>
                <a:gd name="connsiteX526" fmla="*/ 31215 w 95526"/>
                <a:gd name="connsiteY526" fmla="*/ 105305 h 131720"/>
                <a:gd name="connsiteX527" fmla="*/ 31669 w 95526"/>
                <a:gd name="connsiteY527" fmla="*/ 104624 h 131720"/>
                <a:gd name="connsiteX528" fmla="*/ 30988 w 95526"/>
                <a:gd name="connsiteY528" fmla="*/ 104056 h 131720"/>
                <a:gd name="connsiteX529" fmla="*/ 30875 w 95526"/>
                <a:gd name="connsiteY529" fmla="*/ 101040 h 131720"/>
                <a:gd name="connsiteX530" fmla="*/ 30469 w 95526"/>
                <a:gd name="connsiteY530" fmla="*/ 100586 h 131720"/>
                <a:gd name="connsiteX531" fmla="*/ 30405 w 95526"/>
                <a:gd name="connsiteY531" fmla="*/ 99678 h 131720"/>
                <a:gd name="connsiteX532" fmla="*/ 30291 w 95526"/>
                <a:gd name="connsiteY532" fmla="*/ 98089 h 131720"/>
                <a:gd name="connsiteX533" fmla="*/ 29156 w 95526"/>
                <a:gd name="connsiteY533" fmla="*/ 96159 h 131720"/>
                <a:gd name="connsiteX534" fmla="*/ 29383 w 95526"/>
                <a:gd name="connsiteY534" fmla="*/ 98722 h 131720"/>
                <a:gd name="connsiteX535" fmla="*/ 29837 w 95526"/>
                <a:gd name="connsiteY535" fmla="*/ 99630 h 131720"/>
                <a:gd name="connsiteX536" fmla="*/ 29902 w 95526"/>
                <a:gd name="connsiteY536" fmla="*/ 102759 h 131720"/>
                <a:gd name="connsiteX537" fmla="*/ 30307 w 95526"/>
                <a:gd name="connsiteY537" fmla="*/ 103732 h 131720"/>
                <a:gd name="connsiteX538" fmla="*/ 30258 w 95526"/>
                <a:gd name="connsiteY538" fmla="*/ 105889 h 131720"/>
                <a:gd name="connsiteX539" fmla="*/ 29739 w 95526"/>
                <a:gd name="connsiteY539" fmla="*/ 106635 h 131720"/>
                <a:gd name="connsiteX540" fmla="*/ 29788 w 95526"/>
                <a:gd name="connsiteY540" fmla="*/ 109132 h 131720"/>
                <a:gd name="connsiteX541" fmla="*/ 29042 w 95526"/>
                <a:gd name="connsiteY541" fmla="*/ 110154 h 131720"/>
                <a:gd name="connsiteX542" fmla="*/ 28021 w 95526"/>
                <a:gd name="connsiteY542" fmla="*/ 110446 h 131720"/>
                <a:gd name="connsiteX543" fmla="*/ 27842 w 95526"/>
                <a:gd name="connsiteY543" fmla="*/ 108175 h 131720"/>
                <a:gd name="connsiteX544" fmla="*/ 28588 w 95526"/>
                <a:gd name="connsiteY544" fmla="*/ 107154 h 131720"/>
                <a:gd name="connsiteX545" fmla="*/ 28361 w 95526"/>
                <a:gd name="connsiteY545" fmla="*/ 105678 h 131720"/>
                <a:gd name="connsiteX546" fmla="*/ 27794 w 95526"/>
                <a:gd name="connsiteY546" fmla="*/ 104705 h 131720"/>
                <a:gd name="connsiteX547" fmla="*/ 27615 w 95526"/>
                <a:gd name="connsiteY547" fmla="*/ 102662 h 131720"/>
                <a:gd name="connsiteX548" fmla="*/ 27729 w 95526"/>
                <a:gd name="connsiteY548" fmla="*/ 101754 h 131720"/>
                <a:gd name="connsiteX549" fmla="*/ 26642 w 95526"/>
                <a:gd name="connsiteY549" fmla="*/ 100100 h 131720"/>
                <a:gd name="connsiteX550" fmla="*/ 25961 w 95526"/>
                <a:gd name="connsiteY550" fmla="*/ 100278 h 131720"/>
                <a:gd name="connsiteX551" fmla="*/ 25621 w 95526"/>
                <a:gd name="connsiteY551" fmla="*/ 100959 h 131720"/>
                <a:gd name="connsiteX552" fmla="*/ 25734 w 95526"/>
                <a:gd name="connsiteY552" fmla="*/ 101819 h 131720"/>
                <a:gd name="connsiteX553" fmla="*/ 26756 w 95526"/>
                <a:gd name="connsiteY553" fmla="*/ 101932 h 131720"/>
                <a:gd name="connsiteX554" fmla="*/ 26869 w 95526"/>
                <a:gd name="connsiteY554" fmla="*/ 102905 h 131720"/>
                <a:gd name="connsiteX555" fmla="*/ 25848 w 95526"/>
                <a:gd name="connsiteY555" fmla="*/ 102905 h 131720"/>
                <a:gd name="connsiteX556" fmla="*/ 25848 w 95526"/>
                <a:gd name="connsiteY556" fmla="*/ 103651 h 131720"/>
                <a:gd name="connsiteX557" fmla="*/ 26302 w 95526"/>
                <a:gd name="connsiteY557" fmla="*/ 104397 h 131720"/>
                <a:gd name="connsiteX558" fmla="*/ 26934 w 95526"/>
                <a:gd name="connsiteY558" fmla="*/ 105030 h 131720"/>
                <a:gd name="connsiteX559" fmla="*/ 27113 w 95526"/>
                <a:gd name="connsiteY559" fmla="*/ 105775 h 131720"/>
                <a:gd name="connsiteX560" fmla="*/ 26999 w 95526"/>
                <a:gd name="connsiteY560" fmla="*/ 106748 h 131720"/>
                <a:gd name="connsiteX561" fmla="*/ 26659 w 95526"/>
                <a:gd name="connsiteY561" fmla="*/ 107429 h 131720"/>
                <a:gd name="connsiteX562" fmla="*/ 26140 w 95526"/>
                <a:gd name="connsiteY562" fmla="*/ 108110 h 131720"/>
                <a:gd name="connsiteX563" fmla="*/ 26026 w 95526"/>
                <a:gd name="connsiteY563" fmla="*/ 108678 h 131720"/>
                <a:gd name="connsiteX564" fmla="*/ 25799 w 95526"/>
                <a:gd name="connsiteY564" fmla="*/ 109083 h 131720"/>
                <a:gd name="connsiteX565" fmla="*/ 25799 w 95526"/>
                <a:gd name="connsiteY565" fmla="*/ 109602 h 131720"/>
                <a:gd name="connsiteX566" fmla="*/ 26205 w 95526"/>
                <a:gd name="connsiteY566" fmla="*/ 110121 h 131720"/>
                <a:gd name="connsiteX567" fmla="*/ 26205 w 95526"/>
                <a:gd name="connsiteY567" fmla="*/ 111483 h 131720"/>
                <a:gd name="connsiteX568" fmla="*/ 24891 w 95526"/>
                <a:gd name="connsiteY568" fmla="*/ 111532 h 131720"/>
                <a:gd name="connsiteX569" fmla="*/ 24599 w 95526"/>
                <a:gd name="connsiteY569" fmla="*/ 109375 h 131720"/>
                <a:gd name="connsiteX570" fmla="*/ 24372 w 95526"/>
                <a:gd name="connsiteY570" fmla="*/ 108694 h 131720"/>
                <a:gd name="connsiteX571" fmla="*/ 24080 w 95526"/>
                <a:gd name="connsiteY571" fmla="*/ 107948 h 131720"/>
                <a:gd name="connsiteX572" fmla="*/ 24080 w 95526"/>
                <a:gd name="connsiteY572" fmla="*/ 106927 h 131720"/>
                <a:gd name="connsiteX573" fmla="*/ 23675 w 95526"/>
                <a:gd name="connsiteY573" fmla="*/ 106019 h 131720"/>
                <a:gd name="connsiteX574" fmla="*/ 23269 w 95526"/>
                <a:gd name="connsiteY574" fmla="*/ 107673 h 131720"/>
                <a:gd name="connsiteX575" fmla="*/ 22637 w 95526"/>
                <a:gd name="connsiteY575" fmla="*/ 107154 h 131720"/>
                <a:gd name="connsiteX576" fmla="*/ 22345 w 95526"/>
                <a:gd name="connsiteY576" fmla="*/ 105905 h 131720"/>
                <a:gd name="connsiteX577" fmla="*/ 22280 w 95526"/>
                <a:gd name="connsiteY577" fmla="*/ 105273 h 131720"/>
                <a:gd name="connsiteX578" fmla="*/ 21761 w 95526"/>
                <a:gd name="connsiteY578" fmla="*/ 104592 h 131720"/>
                <a:gd name="connsiteX579" fmla="*/ 21761 w 95526"/>
                <a:gd name="connsiteY579" fmla="*/ 103392 h 131720"/>
                <a:gd name="connsiteX580" fmla="*/ 21242 w 95526"/>
                <a:gd name="connsiteY580" fmla="*/ 104365 h 131720"/>
                <a:gd name="connsiteX581" fmla="*/ 21129 w 95526"/>
                <a:gd name="connsiteY581" fmla="*/ 105500 h 131720"/>
                <a:gd name="connsiteX582" fmla="*/ 21129 w 95526"/>
                <a:gd name="connsiteY582" fmla="*/ 106408 h 131720"/>
                <a:gd name="connsiteX583" fmla="*/ 21924 w 95526"/>
                <a:gd name="connsiteY583" fmla="*/ 107429 h 131720"/>
                <a:gd name="connsiteX584" fmla="*/ 22605 w 95526"/>
                <a:gd name="connsiteY584" fmla="*/ 108224 h 131720"/>
                <a:gd name="connsiteX585" fmla="*/ 22783 w 95526"/>
                <a:gd name="connsiteY585" fmla="*/ 108856 h 131720"/>
                <a:gd name="connsiteX586" fmla="*/ 22605 w 95526"/>
                <a:gd name="connsiteY586" fmla="*/ 110624 h 131720"/>
                <a:gd name="connsiteX587" fmla="*/ 22199 w 95526"/>
                <a:gd name="connsiteY587" fmla="*/ 112051 h 13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Lst>
              <a:rect l="l" t="t" r="r" b="b"/>
              <a:pathLst>
                <a:path w="95526" h="131720">
                  <a:moveTo>
                    <a:pt x="22362" y="111937"/>
                  </a:moveTo>
                  <a:lnTo>
                    <a:pt x="21826" y="110429"/>
                  </a:lnTo>
                  <a:lnTo>
                    <a:pt x="21291" y="109294"/>
                  </a:lnTo>
                  <a:lnTo>
                    <a:pt x="20610" y="107316"/>
                  </a:lnTo>
                  <a:lnTo>
                    <a:pt x="20610" y="105192"/>
                  </a:lnTo>
                  <a:cubicBezTo>
                    <a:pt x="20610" y="104965"/>
                    <a:pt x="21145" y="103440"/>
                    <a:pt x="21145" y="103440"/>
                  </a:cubicBezTo>
                  <a:lnTo>
                    <a:pt x="21372" y="100554"/>
                  </a:lnTo>
                  <a:lnTo>
                    <a:pt x="20837" y="98057"/>
                  </a:lnTo>
                  <a:lnTo>
                    <a:pt x="20691" y="96549"/>
                  </a:lnTo>
                  <a:lnTo>
                    <a:pt x="19929" y="94278"/>
                  </a:lnTo>
                  <a:lnTo>
                    <a:pt x="19556" y="92235"/>
                  </a:lnTo>
                  <a:lnTo>
                    <a:pt x="19102" y="89738"/>
                  </a:lnTo>
                  <a:lnTo>
                    <a:pt x="19329" y="87760"/>
                  </a:lnTo>
                  <a:lnTo>
                    <a:pt x="19329" y="85781"/>
                  </a:lnTo>
                  <a:lnTo>
                    <a:pt x="18729" y="82895"/>
                  </a:lnTo>
                  <a:lnTo>
                    <a:pt x="18275" y="81679"/>
                  </a:lnTo>
                  <a:lnTo>
                    <a:pt x="18194" y="80625"/>
                  </a:lnTo>
                  <a:lnTo>
                    <a:pt x="18567" y="79181"/>
                  </a:lnTo>
                  <a:lnTo>
                    <a:pt x="18940" y="78274"/>
                  </a:lnTo>
                  <a:lnTo>
                    <a:pt x="19848" y="77511"/>
                  </a:lnTo>
                  <a:lnTo>
                    <a:pt x="19848" y="76603"/>
                  </a:lnTo>
                  <a:lnTo>
                    <a:pt x="18794" y="76149"/>
                  </a:lnTo>
                  <a:lnTo>
                    <a:pt x="17351" y="75922"/>
                  </a:lnTo>
                  <a:lnTo>
                    <a:pt x="16070" y="75922"/>
                  </a:lnTo>
                  <a:lnTo>
                    <a:pt x="15081" y="75322"/>
                  </a:lnTo>
                  <a:lnTo>
                    <a:pt x="14318" y="74722"/>
                  </a:lnTo>
                  <a:lnTo>
                    <a:pt x="14399" y="73895"/>
                  </a:lnTo>
                  <a:lnTo>
                    <a:pt x="15081" y="73214"/>
                  </a:lnTo>
                  <a:lnTo>
                    <a:pt x="15907" y="72533"/>
                  </a:lnTo>
                  <a:lnTo>
                    <a:pt x="15989" y="71771"/>
                  </a:lnTo>
                  <a:lnTo>
                    <a:pt x="15907" y="70863"/>
                  </a:lnTo>
                  <a:lnTo>
                    <a:pt x="15000" y="70263"/>
                  </a:lnTo>
                  <a:lnTo>
                    <a:pt x="13865" y="69501"/>
                  </a:lnTo>
                  <a:lnTo>
                    <a:pt x="12810" y="69128"/>
                  </a:lnTo>
                  <a:cubicBezTo>
                    <a:pt x="12810" y="69128"/>
                    <a:pt x="11675" y="68593"/>
                    <a:pt x="11529" y="68366"/>
                  </a:cubicBezTo>
                  <a:cubicBezTo>
                    <a:pt x="11383" y="68139"/>
                    <a:pt x="10702" y="67458"/>
                    <a:pt x="10702" y="67458"/>
                  </a:cubicBezTo>
                  <a:lnTo>
                    <a:pt x="10621" y="63436"/>
                  </a:lnTo>
                  <a:lnTo>
                    <a:pt x="10767" y="62220"/>
                  </a:lnTo>
                  <a:lnTo>
                    <a:pt x="12211" y="61620"/>
                  </a:lnTo>
                  <a:lnTo>
                    <a:pt x="13491" y="61166"/>
                  </a:lnTo>
                  <a:lnTo>
                    <a:pt x="14627" y="59804"/>
                  </a:lnTo>
                  <a:lnTo>
                    <a:pt x="14853" y="57988"/>
                  </a:lnTo>
                  <a:lnTo>
                    <a:pt x="14707" y="56090"/>
                  </a:lnTo>
                  <a:lnTo>
                    <a:pt x="14627" y="54809"/>
                  </a:lnTo>
                  <a:lnTo>
                    <a:pt x="14707" y="53447"/>
                  </a:lnTo>
                  <a:lnTo>
                    <a:pt x="14026" y="52458"/>
                  </a:lnTo>
                  <a:lnTo>
                    <a:pt x="12745" y="51404"/>
                  </a:lnTo>
                  <a:lnTo>
                    <a:pt x="9340" y="51631"/>
                  </a:lnTo>
                  <a:lnTo>
                    <a:pt x="8578" y="50496"/>
                  </a:lnTo>
                  <a:lnTo>
                    <a:pt x="7589" y="49815"/>
                  </a:lnTo>
                  <a:lnTo>
                    <a:pt x="5611" y="49280"/>
                  </a:lnTo>
                  <a:lnTo>
                    <a:pt x="4021" y="47917"/>
                  </a:lnTo>
                  <a:lnTo>
                    <a:pt x="2270" y="46409"/>
                  </a:lnTo>
                  <a:lnTo>
                    <a:pt x="535" y="44512"/>
                  </a:lnTo>
                  <a:lnTo>
                    <a:pt x="0" y="42777"/>
                  </a:lnTo>
                  <a:lnTo>
                    <a:pt x="81" y="42096"/>
                  </a:lnTo>
                  <a:lnTo>
                    <a:pt x="2967" y="39064"/>
                  </a:lnTo>
                  <a:lnTo>
                    <a:pt x="2967" y="38464"/>
                  </a:lnTo>
                  <a:lnTo>
                    <a:pt x="3567" y="37702"/>
                  </a:lnTo>
                  <a:lnTo>
                    <a:pt x="4930" y="38156"/>
                  </a:lnTo>
                  <a:lnTo>
                    <a:pt x="5303" y="39518"/>
                  </a:lnTo>
                  <a:cubicBezTo>
                    <a:pt x="5303" y="39518"/>
                    <a:pt x="5984" y="39664"/>
                    <a:pt x="6292" y="39518"/>
                  </a:cubicBezTo>
                  <a:cubicBezTo>
                    <a:pt x="6600" y="39372"/>
                    <a:pt x="6827" y="38610"/>
                    <a:pt x="6827" y="38610"/>
                  </a:cubicBezTo>
                  <a:lnTo>
                    <a:pt x="7962" y="37248"/>
                  </a:lnTo>
                  <a:lnTo>
                    <a:pt x="8951" y="35350"/>
                  </a:lnTo>
                  <a:cubicBezTo>
                    <a:pt x="8951" y="35350"/>
                    <a:pt x="9178" y="34215"/>
                    <a:pt x="9178" y="33988"/>
                  </a:cubicBezTo>
                  <a:cubicBezTo>
                    <a:pt x="9178" y="33761"/>
                    <a:pt x="8643" y="32853"/>
                    <a:pt x="8643" y="32853"/>
                  </a:cubicBezTo>
                  <a:lnTo>
                    <a:pt x="8562" y="31491"/>
                  </a:lnTo>
                  <a:lnTo>
                    <a:pt x="11286" y="31264"/>
                  </a:lnTo>
                  <a:lnTo>
                    <a:pt x="14853" y="31264"/>
                  </a:lnTo>
                  <a:lnTo>
                    <a:pt x="16135" y="31410"/>
                  </a:lnTo>
                  <a:lnTo>
                    <a:pt x="17270" y="31864"/>
                  </a:lnTo>
                  <a:lnTo>
                    <a:pt x="18178" y="31718"/>
                  </a:lnTo>
                  <a:lnTo>
                    <a:pt x="18178" y="30810"/>
                  </a:lnTo>
                  <a:lnTo>
                    <a:pt x="18097" y="29902"/>
                  </a:lnTo>
                  <a:lnTo>
                    <a:pt x="17335" y="28848"/>
                  </a:lnTo>
                  <a:lnTo>
                    <a:pt x="16880" y="27259"/>
                  </a:lnTo>
                  <a:lnTo>
                    <a:pt x="17027" y="25751"/>
                  </a:lnTo>
                  <a:lnTo>
                    <a:pt x="17027" y="24615"/>
                  </a:lnTo>
                  <a:cubicBezTo>
                    <a:pt x="17027" y="24388"/>
                    <a:pt x="16799" y="23934"/>
                    <a:pt x="16799" y="23934"/>
                  </a:cubicBezTo>
                  <a:lnTo>
                    <a:pt x="15810" y="23853"/>
                  </a:lnTo>
                  <a:lnTo>
                    <a:pt x="14902" y="24842"/>
                  </a:lnTo>
                  <a:lnTo>
                    <a:pt x="12778" y="24761"/>
                  </a:lnTo>
                  <a:lnTo>
                    <a:pt x="10573" y="24761"/>
                  </a:lnTo>
                  <a:cubicBezTo>
                    <a:pt x="10573" y="24761"/>
                    <a:pt x="9518" y="24307"/>
                    <a:pt x="9437" y="24080"/>
                  </a:cubicBezTo>
                  <a:cubicBezTo>
                    <a:pt x="9357" y="23853"/>
                    <a:pt x="9292" y="22864"/>
                    <a:pt x="9292" y="22864"/>
                  </a:cubicBezTo>
                  <a:lnTo>
                    <a:pt x="8691" y="21502"/>
                  </a:lnTo>
                  <a:lnTo>
                    <a:pt x="8092" y="20448"/>
                  </a:lnTo>
                  <a:lnTo>
                    <a:pt x="7183" y="19621"/>
                  </a:lnTo>
                  <a:lnTo>
                    <a:pt x="5140" y="18794"/>
                  </a:lnTo>
                  <a:lnTo>
                    <a:pt x="2789" y="18259"/>
                  </a:lnTo>
                  <a:lnTo>
                    <a:pt x="1881" y="18113"/>
                  </a:lnTo>
                  <a:lnTo>
                    <a:pt x="1881" y="16897"/>
                  </a:lnTo>
                  <a:cubicBezTo>
                    <a:pt x="1881" y="16897"/>
                    <a:pt x="1881" y="15681"/>
                    <a:pt x="1962" y="15454"/>
                  </a:cubicBezTo>
                  <a:cubicBezTo>
                    <a:pt x="2043" y="15227"/>
                    <a:pt x="2108" y="14318"/>
                    <a:pt x="2108" y="14318"/>
                  </a:cubicBezTo>
                  <a:lnTo>
                    <a:pt x="2708" y="13556"/>
                  </a:lnTo>
                  <a:lnTo>
                    <a:pt x="3162" y="12648"/>
                  </a:lnTo>
                  <a:lnTo>
                    <a:pt x="3389" y="11967"/>
                  </a:lnTo>
                  <a:lnTo>
                    <a:pt x="2789" y="11140"/>
                  </a:lnTo>
                  <a:lnTo>
                    <a:pt x="2789" y="9924"/>
                  </a:lnTo>
                  <a:lnTo>
                    <a:pt x="3324" y="8789"/>
                  </a:lnTo>
                  <a:lnTo>
                    <a:pt x="4459" y="8335"/>
                  </a:lnTo>
                  <a:lnTo>
                    <a:pt x="6194" y="7800"/>
                  </a:lnTo>
                  <a:lnTo>
                    <a:pt x="6794" y="7654"/>
                  </a:lnTo>
                  <a:lnTo>
                    <a:pt x="7021" y="6600"/>
                  </a:lnTo>
                  <a:lnTo>
                    <a:pt x="7330" y="5546"/>
                  </a:lnTo>
                  <a:lnTo>
                    <a:pt x="8465" y="4784"/>
                  </a:lnTo>
                  <a:lnTo>
                    <a:pt x="9292" y="4103"/>
                  </a:lnTo>
                  <a:lnTo>
                    <a:pt x="9373" y="3422"/>
                  </a:lnTo>
                  <a:lnTo>
                    <a:pt x="8546" y="2886"/>
                  </a:lnTo>
                  <a:cubicBezTo>
                    <a:pt x="8546" y="2886"/>
                    <a:pt x="7265" y="2659"/>
                    <a:pt x="6957" y="2578"/>
                  </a:cubicBezTo>
                  <a:cubicBezTo>
                    <a:pt x="6648" y="2497"/>
                    <a:pt x="6503" y="2432"/>
                    <a:pt x="6503" y="2432"/>
                  </a:cubicBezTo>
                  <a:lnTo>
                    <a:pt x="6503" y="0"/>
                  </a:lnTo>
                  <a:lnTo>
                    <a:pt x="7638" y="308"/>
                  </a:lnTo>
                  <a:lnTo>
                    <a:pt x="10216" y="1443"/>
                  </a:lnTo>
                  <a:lnTo>
                    <a:pt x="11432" y="2578"/>
                  </a:lnTo>
                  <a:cubicBezTo>
                    <a:pt x="11432" y="2578"/>
                    <a:pt x="12940" y="4784"/>
                    <a:pt x="13102" y="5076"/>
                  </a:cubicBezTo>
                  <a:cubicBezTo>
                    <a:pt x="13248" y="5384"/>
                    <a:pt x="13929" y="6746"/>
                    <a:pt x="14156" y="6973"/>
                  </a:cubicBezTo>
                  <a:cubicBezTo>
                    <a:pt x="14383" y="7200"/>
                    <a:pt x="15210" y="7508"/>
                    <a:pt x="15210" y="7508"/>
                  </a:cubicBezTo>
                  <a:lnTo>
                    <a:pt x="16962" y="7281"/>
                  </a:lnTo>
                  <a:lnTo>
                    <a:pt x="19167" y="7200"/>
                  </a:lnTo>
                  <a:lnTo>
                    <a:pt x="20383" y="6438"/>
                  </a:lnTo>
                  <a:lnTo>
                    <a:pt x="21745" y="6519"/>
                  </a:lnTo>
                  <a:lnTo>
                    <a:pt x="22345" y="7200"/>
                  </a:lnTo>
                  <a:cubicBezTo>
                    <a:pt x="22345" y="7200"/>
                    <a:pt x="22880" y="8335"/>
                    <a:pt x="22945" y="8643"/>
                  </a:cubicBezTo>
                  <a:cubicBezTo>
                    <a:pt x="23026" y="8951"/>
                    <a:pt x="23999" y="10459"/>
                    <a:pt x="23999" y="10459"/>
                  </a:cubicBezTo>
                  <a:cubicBezTo>
                    <a:pt x="23999" y="10459"/>
                    <a:pt x="26351" y="11675"/>
                    <a:pt x="26659" y="11821"/>
                  </a:cubicBezTo>
                  <a:cubicBezTo>
                    <a:pt x="26967" y="11967"/>
                    <a:pt x="28329" y="12194"/>
                    <a:pt x="28637" y="12356"/>
                  </a:cubicBezTo>
                  <a:cubicBezTo>
                    <a:pt x="28945" y="12502"/>
                    <a:pt x="30307" y="12729"/>
                    <a:pt x="30307" y="12729"/>
                  </a:cubicBezTo>
                  <a:lnTo>
                    <a:pt x="31523" y="12502"/>
                  </a:lnTo>
                  <a:lnTo>
                    <a:pt x="32513" y="11740"/>
                  </a:lnTo>
                  <a:lnTo>
                    <a:pt x="32821" y="10151"/>
                  </a:lnTo>
                  <a:lnTo>
                    <a:pt x="32139" y="9389"/>
                  </a:lnTo>
                  <a:lnTo>
                    <a:pt x="32059" y="8335"/>
                  </a:lnTo>
                  <a:lnTo>
                    <a:pt x="32513" y="7573"/>
                  </a:lnTo>
                  <a:lnTo>
                    <a:pt x="33502" y="7427"/>
                  </a:lnTo>
                  <a:cubicBezTo>
                    <a:pt x="33502" y="7427"/>
                    <a:pt x="34864" y="7881"/>
                    <a:pt x="35399" y="8189"/>
                  </a:cubicBezTo>
                  <a:cubicBezTo>
                    <a:pt x="35934" y="8497"/>
                    <a:pt x="36453" y="9405"/>
                    <a:pt x="36615" y="9924"/>
                  </a:cubicBezTo>
                  <a:cubicBezTo>
                    <a:pt x="36761" y="10459"/>
                    <a:pt x="37296" y="11659"/>
                    <a:pt x="37296" y="12048"/>
                  </a:cubicBezTo>
                  <a:cubicBezTo>
                    <a:pt x="37296" y="12437"/>
                    <a:pt x="37669" y="14318"/>
                    <a:pt x="37669" y="14318"/>
                  </a:cubicBezTo>
                  <a:lnTo>
                    <a:pt x="37523" y="15908"/>
                  </a:lnTo>
                  <a:cubicBezTo>
                    <a:pt x="37523" y="15908"/>
                    <a:pt x="36923" y="17951"/>
                    <a:pt x="36923" y="18259"/>
                  </a:cubicBezTo>
                  <a:cubicBezTo>
                    <a:pt x="36923" y="18567"/>
                    <a:pt x="37831" y="20156"/>
                    <a:pt x="37912" y="20383"/>
                  </a:cubicBezTo>
                  <a:cubicBezTo>
                    <a:pt x="37993" y="20610"/>
                    <a:pt x="37993" y="21972"/>
                    <a:pt x="37993" y="21972"/>
                  </a:cubicBezTo>
                  <a:lnTo>
                    <a:pt x="37847" y="24178"/>
                  </a:lnTo>
                  <a:cubicBezTo>
                    <a:pt x="37847" y="24178"/>
                    <a:pt x="36940" y="25767"/>
                    <a:pt x="36793" y="25994"/>
                  </a:cubicBezTo>
                  <a:cubicBezTo>
                    <a:pt x="36647" y="26221"/>
                    <a:pt x="36647" y="28345"/>
                    <a:pt x="36647" y="28345"/>
                  </a:cubicBezTo>
                  <a:lnTo>
                    <a:pt x="37864" y="29399"/>
                  </a:lnTo>
                  <a:lnTo>
                    <a:pt x="39599" y="29399"/>
                  </a:lnTo>
                  <a:cubicBezTo>
                    <a:pt x="39826" y="29399"/>
                    <a:pt x="41042" y="29545"/>
                    <a:pt x="41042" y="29545"/>
                  </a:cubicBezTo>
                  <a:lnTo>
                    <a:pt x="43393" y="31053"/>
                  </a:lnTo>
                  <a:lnTo>
                    <a:pt x="47788" y="32496"/>
                  </a:lnTo>
                  <a:cubicBezTo>
                    <a:pt x="47788" y="32496"/>
                    <a:pt x="52263" y="32415"/>
                    <a:pt x="53480" y="32415"/>
                  </a:cubicBezTo>
                  <a:lnTo>
                    <a:pt x="55295" y="32415"/>
                  </a:lnTo>
                  <a:lnTo>
                    <a:pt x="59236" y="32269"/>
                  </a:lnTo>
                  <a:lnTo>
                    <a:pt x="62350" y="31442"/>
                  </a:lnTo>
                  <a:lnTo>
                    <a:pt x="65528" y="31442"/>
                  </a:lnTo>
                  <a:cubicBezTo>
                    <a:pt x="65836" y="31442"/>
                    <a:pt x="68252" y="31750"/>
                    <a:pt x="68641" y="31896"/>
                  </a:cubicBezTo>
                  <a:cubicBezTo>
                    <a:pt x="69014" y="32042"/>
                    <a:pt x="70620" y="32659"/>
                    <a:pt x="70847" y="32723"/>
                  </a:cubicBezTo>
                  <a:cubicBezTo>
                    <a:pt x="71073" y="32804"/>
                    <a:pt x="73652" y="32723"/>
                    <a:pt x="74025" y="32642"/>
                  </a:cubicBezTo>
                  <a:cubicBezTo>
                    <a:pt x="74398" y="32561"/>
                    <a:pt x="77365" y="31961"/>
                    <a:pt x="77365" y="31961"/>
                  </a:cubicBezTo>
                  <a:lnTo>
                    <a:pt x="83430" y="31961"/>
                  </a:lnTo>
                  <a:cubicBezTo>
                    <a:pt x="83884" y="31961"/>
                    <a:pt x="85327" y="32788"/>
                    <a:pt x="85327" y="32788"/>
                  </a:cubicBezTo>
                  <a:cubicBezTo>
                    <a:pt x="85327" y="32788"/>
                    <a:pt x="87305" y="33696"/>
                    <a:pt x="87598" y="33777"/>
                  </a:cubicBezTo>
                  <a:cubicBezTo>
                    <a:pt x="87906" y="33859"/>
                    <a:pt x="89641" y="34686"/>
                    <a:pt x="89949" y="34831"/>
                  </a:cubicBezTo>
                  <a:cubicBezTo>
                    <a:pt x="90257" y="34977"/>
                    <a:pt x="91165" y="35739"/>
                    <a:pt x="92154" y="36421"/>
                  </a:cubicBezTo>
                  <a:cubicBezTo>
                    <a:pt x="93143" y="37102"/>
                    <a:pt x="92300" y="37248"/>
                    <a:pt x="92300" y="37248"/>
                  </a:cubicBezTo>
                  <a:lnTo>
                    <a:pt x="91311" y="38464"/>
                  </a:lnTo>
                  <a:lnTo>
                    <a:pt x="90030" y="39453"/>
                  </a:lnTo>
                  <a:lnTo>
                    <a:pt x="88895" y="40815"/>
                  </a:lnTo>
                  <a:lnTo>
                    <a:pt x="88214" y="42031"/>
                  </a:lnTo>
                  <a:cubicBezTo>
                    <a:pt x="88214" y="42031"/>
                    <a:pt x="87678" y="43020"/>
                    <a:pt x="87451" y="43312"/>
                  </a:cubicBezTo>
                  <a:cubicBezTo>
                    <a:pt x="87225" y="43620"/>
                    <a:pt x="87079" y="44447"/>
                    <a:pt x="87079" y="44447"/>
                  </a:cubicBezTo>
                  <a:lnTo>
                    <a:pt x="87079" y="45890"/>
                  </a:lnTo>
                  <a:lnTo>
                    <a:pt x="86398" y="47172"/>
                  </a:lnTo>
                  <a:lnTo>
                    <a:pt x="85343" y="47853"/>
                  </a:lnTo>
                  <a:lnTo>
                    <a:pt x="84744" y="48761"/>
                  </a:lnTo>
                  <a:lnTo>
                    <a:pt x="84062" y="49750"/>
                  </a:lnTo>
                  <a:lnTo>
                    <a:pt x="82846" y="50123"/>
                  </a:lnTo>
                  <a:lnTo>
                    <a:pt x="82019" y="50431"/>
                  </a:lnTo>
                  <a:lnTo>
                    <a:pt x="81030" y="50966"/>
                  </a:lnTo>
                  <a:lnTo>
                    <a:pt x="80495" y="51874"/>
                  </a:lnTo>
                  <a:lnTo>
                    <a:pt x="80349" y="53463"/>
                  </a:lnTo>
                  <a:lnTo>
                    <a:pt x="79895" y="54971"/>
                  </a:lnTo>
                  <a:lnTo>
                    <a:pt x="78614" y="55279"/>
                  </a:lnTo>
                  <a:lnTo>
                    <a:pt x="77625" y="54225"/>
                  </a:lnTo>
                  <a:lnTo>
                    <a:pt x="76490" y="53690"/>
                  </a:lnTo>
                  <a:lnTo>
                    <a:pt x="75273" y="53544"/>
                  </a:lnTo>
                  <a:lnTo>
                    <a:pt x="74365" y="54144"/>
                  </a:lnTo>
                  <a:lnTo>
                    <a:pt x="74220" y="55507"/>
                  </a:lnTo>
                  <a:lnTo>
                    <a:pt x="73684" y="56642"/>
                  </a:lnTo>
                  <a:lnTo>
                    <a:pt x="72322" y="56561"/>
                  </a:lnTo>
                  <a:lnTo>
                    <a:pt x="70960" y="56479"/>
                  </a:lnTo>
                  <a:cubicBezTo>
                    <a:pt x="70960" y="56479"/>
                    <a:pt x="68917" y="57306"/>
                    <a:pt x="68690" y="57533"/>
                  </a:cubicBezTo>
                  <a:cubicBezTo>
                    <a:pt x="68463" y="57761"/>
                    <a:pt x="68609" y="58977"/>
                    <a:pt x="68609" y="58977"/>
                  </a:cubicBezTo>
                  <a:lnTo>
                    <a:pt x="67928" y="59966"/>
                  </a:lnTo>
                  <a:lnTo>
                    <a:pt x="67474" y="60047"/>
                  </a:lnTo>
                  <a:lnTo>
                    <a:pt x="67166" y="60955"/>
                  </a:lnTo>
                  <a:lnTo>
                    <a:pt x="66403" y="62771"/>
                  </a:lnTo>
                  <a:lnTo>
                    <a:pt x="66095" y="64896"/>
                  </a:lnTo>
                  <a:lnTo>
                    <a:pt x="65949" y="66793"/>
                  </a:lnTo>
                  <a:lnTo>
                    <a:pt x="65868" y="69144"/>
                  </a:lnTo>
                  <a:lnTo>
                    <a:pt x="66241" y="71868"/>
                  </a:lnTo>
                  <a:lnTo>
                    <a:pt x="67003" y="72922"/>
                  </a:lnTo>
                  <a:lnTo>
                    <a:pt x="67830" y="74673"/>
                  </a:lnTo>
                  <a:lnTo>
                    <a:pt x="68284" y="76344"/>
                  </a:lnTo>
                  <a:lnTo>
                    <a:pt x="69565" y="76263"/>
                  </a:lnTo>
                  <a:lnTo>
                    <a:pt x="70101" y="75500"/>
                  </a:lnTo>
                  <a:lnTo>
                    <a:pt x="70863" y="75420"/>
                  </a:lnTo>
                  <a:lnTo>
                    <a:pt x="71317" y="75647"/>
                  </a:lnTo>
                  <a:lnTo>
                    <a:pt x="71236" y="77009"/>
                  </a:lnTo>
                  <a:lnTo>
                    <a:pt x="70636" y="78452"/>
                  </a:lnTo>
                  <a:lnTo>
                    <a:pt x="70490" y="79279"/>
                  </a:lnTo>
                  <a:lnTo>
                    <a:pt x="71317" y="79733"/>
                  </a:lnTo>
                  <a:lnTo>
                    <a:pt x="71690" y="80333"/>
                  </a:lnTo>
                  <a:lnTo>
                    <a:pt x="72371" y="80706"/>
                  </a:lnTo>
                  <a:lnTo>
                    <a:pt x="73279" y="81760"/>
                  </a:lnTo>
                  <a:lnTo>
                    <a:pt x="74268" y="82668"/>
                  </a:lnTo>
                  <a:lnTo>
                    <a:pt x="75711" y="82587"/>
                  </a:lnTo>
                  <a:lnTo>
                    <a:pt x="76619" y="82214"/>
                  </a:lnTo>
                  <a:lnTo>
                    <a:pt x="77219" y="81533"/>
                  </a:lnTo>
                  <a:lnTo>
                    <a:pt x="77901" y="80852"/>
                  </a:lnTo>
                  <a:lnTo>
                    <a:pt x="78127" y="80252"/>
                  </a:lnTo>
                  <a:lnTo>
                    <a:pt x="78435" y="78971"/>
                  </a:lnTo>
                  <a:lnTo>
                    <a:pt x="78290" y="77836"/>
                  </a:lnTo>
                  <a:lnTo>
                    <a:pt x="77300" y="77155"/>
                  </a:lnTo>
                  <a:lnTo>
                    <a:pt x="77219" y="76165"/>
                  </a:lnTo>
                  <a:lnTo>
                    <a:pt x="77901" y="75338"/>
                  </a:lnTo>
                  <a:cubicBezTo>
                    <a:pt x="77901" y="75338"/>
                    <a:pt x="78127" y="74430"/>
                    <a:pt x="78046" y="74203"/>
                  </a:cubicBezTo>
                  <a:cubicBezTo>
                    <a:pt x="77965" y="73976"/>
                    <a:pt x="77819" y="73441"/>
                    <a:pt x="77819" y="73441"/>
                  </a:cubicBezTo>
                  <a:cubicBezTo>
                    <a:pt x="77819" y="73441"/>
                    <a:pt x="78127" y="72452"/>
                    <a:pt x="78192" y="72225"/>
                  </a:cubicBezTo>
                  <a:cubicBezTo>
                    <a:pt x="78273" y="71998"/>
                    <a:pt x="79019" y="71236"/>
                    <a:pt x="79019" y="71236"/>
                  </a:cubicBezTo>
                  <a:lnTo>
                    <a:pt x="80154" y="70863"/>
                  </a:lnTo>
                  <a:lnTo>
                    <a:pt x="81435" y="70490"/>
                  </a:lnTo>
                  <a:lnTo>
                    <a:pt x="81581" y="69955"/>
                  </a:lnTo>
                  <a:lnTo>
                    <a:pt x="81581" y="68593"/>
                  </a:lnTo>
                  <a:lnTo>
                    <a:pt x="81435" y="67685"/>
                  </a:lnTo>
                  <a:lnTo>
                    <a:pt x="80981" y="66776"/>
                  </a:lnTo>
                  <a:lnTo>
                    <a:pt x="80446" y="65787"/>
                  </a:lnTo>
                  <a:lnTo>
                    <a:pt x="80755" y="65187"/>
                  </a:lnTo>
                  <a:lnTo>
                    <a:pt x="81743" y="64879"/>
                  </a:lnTo>
                  <a:lnTo>
                    <a:pt x="82198" y="65479"/>
                  </a:lnTo>
                  <a:lnTo>
                    <a:pt x="82571" y="66306"/>
                  </a:lnTo>
                  <a:lnTo>
                    <a:pt x="83560" y="66614"/>
                  </a:lnTo>
                  <a:lnTo>
                    <a:pt x="84614" y="66533"/>
                  </a:lnTo>
                  <a:lnTo>
                    <a:pt x="85295" y="65933"/>
                  </a:lnTo>
                  <a:lnTo>
                    <a:pt x="85441" y="65171"/>
                  </a:lnTo>
                  <a:lnTo>
                    <a:pt x="85814" y="64571"/>
                  </a:lnTo>
                  <a:lnTo>
                    <a:pt x="86349" y="64652"/>
                  </a:lnTo>
                  <a:lnTo>
                    <a:pt x="86657" y="65025"/>
                  </a:lnTo>
                  <a:lnTo>
                    <a:pt x="87030" y="66160"/>
                  </a:lnTo>
                  <a:lnTo>
                    <a:pt x="87630" y="66760"/>
                  </a:lnTo>
                  <a:lnTo>
                    <a:pt x="88392" y="67295"/>
                  </a:lnTo>
                  <a:lnTo>
                    <a:pt x="88992" y="69728"/>
                  </a:lnTo>
                  <a:lnTo>
                    <a:pt x="89446" y="71933"/>
                  </a:lnTo>
                  <a:lnTo>
                    <a:pt x="90889" y="74057"/>
                  </a:lnTo>
                  <a:lnTo>
                    <a:pt x="90662" y="75111"/>
                  </a:lnTo>
                  <a:lnTo>
                    <a:pt x="89981" y="76473"/>
                  </a:lnTo>
                  <a:lnTo>
                    <a:pt x="89608" y="78144"/>
                  </a:lnTo>
                  <a:lnTo>
                    <a:pt x="89608" y="80495"/>
                  </a:lnTo>
                  <a:cubicBezTo>
                    <a:pt x="89608" y="80495"/>
                    <a:pt x="90289" y="82311"/>
                    <a:pt x="90289" y="82700"/>
                  </a:cubicBezTo>
                  <a:cubicBezTo>
                    <a:pt x="90289" y="83090"/>
                    <a:pt x="91505" y="84597"/>
                    <a:pt x="91505" y="84597"/>
                  </a:cubicBezTo>
                  <a:lnTo>
                    <a:pt x="92559" y="86106"/>
                  </a:lnTo>
                  <a:lnTo>
                    <a:pt x="92868" y="87549"/>
                  </a:lnTo>
                  <a:lnTo>
                    <a:pt x="93403" y="90046"/>
                  </a:lnTo>
                  <a:lnTo>
                    <a:pt x="94230" y="92397"/>
                  </a:lnTo>
                  <a:lnTo>
                    <a:pt x="94311" y="96484"/>
                  </a:lnTo>
                  <a:cubicBezTo>
                    <a:pt x="94311" y="96484"/>
                    <a:pt x="94165" y="98981"/>
                    <a:pt x="94165" y="99289"/>
                  </a:cubicBezTo>
                  <a:cubicBezTo>
                    <a:pt x="94165" y="99597"/>
                    <a:pt x="93938" y="101494"/>
                    <a:pt x="93938" y="101494"/>
                  </a:cubicBezTo>
                  <a:lnTo>
                    <a:pt x="94246" y="103846"/>
                  </a:lnTo>
                  <a:lnTo>
                    <a:pt x="94327" y="106651"/>
                  </a:lnTo>
                  <a:lnTo>
                    <a:pt x="94327" y="115213"/>
                  </a:lnTo>
                  <a:lnTo>
                    <a:pt x="95154" y="116721"/>
                  </a:lnTo>
                  <a:lnTo>
                    <a:pt x="95527" y="117856"/>
                  </a:lnTo>
                  <a:lnTo>
                    <a:pt x="95527" y="119835"/>
                  </a:lnTo>
                  <a:cubicBezTo>
                    <a:pt x="95527" y="119835"/>
                    <a:pt x="94846" y="120742"/>
                    <a:pt x="94473" y="120742"/>
                  </a:cubicBezTo>
                  <a:cubicBezTo>
                    <a:pt x="94100" y="120742"/>
                    <a:pt x="93646" y="120370"/>
                    <a:pt x="93646" y="120370"/>
                  </a:cubicBezTo>
                  <a:lnTo>
                    <a:pt x="93338" y="119235"/>
                  </a:lnTo>
                  <a:cubicBezTo>
                    <a:pt x="93338" y="119235"/>
                    <a:pt x="93565" y="118326"/>
                    <a:pt x="93484" y="118099"/>
                  </a:cubicBezTo>
                  <a:cubicBezTo>
                    <a:pt x="93403" y="117872"/>
                    <a:pt x="92203" y="117499"/>
                    <a:pt x="92203" y="117499"/>
                  </a:cubicBezTo>
                  <a:lnTo>
                    <a:pt x="91068" y="117645"/>
                  </a:lnTo>
                  <a:lnTo>
                    <a:pt x="90387" y="116964"/>
                  </a:lnTo>
                  <a:cubicBezTo>
                    <a:pt x="90387" y="116964"/>
                    <a:pt x="89560" y="115521"/>
                    <a:pt x="89332" y="115521"/>
                  </a:cubicBezTo>
                  <a:cubicBezTo>
                    <a:pt x="89106" y="115521"/>
                    <a:pt x="87970" y="116202"/>
                    <a:pt x="87970" y="116202"/>
                  </a:cubicBezTo>
                  <a:lnTo>
                    <a:pt x="86916" y="117256"/>
                  </a:lnTo>
                  <a:lnTo>
                    <a:pt x="86154" y="118845"/>
                  </a:lnTo>
                  <a:lnTo>
                    <a:pt x="85781" y="120353"/>
                  </a:lnTo>
                  <a:lnTo>
                    <a:pt x="85781" y="122624"/>
                  </a:lnTo>
                  <a:lnTo>
                    <a:pt x="86462" y="124359"/>
                  </a:lnTo>
                  <a:lnTo>
                    <a:pt x="87906" y="126564"/>
                  </a:lnTo>
                  <a:lnTo>
                    <a:pt x="88586" y="128007"/>
                  </a:lnTo>
                  <a:lnTo>
                    <a:pt x="89041" y="129904"/>
                  </a:lnTo>
                  <a:lnTo>
                    <a:pt x="89414" y="131721"/>
                  </a:lnTo>
                  <a:lnTo>
                    <a:pt x="86235" y="127018"/>
                  </a:lnTo>
                  <a:lnTo>
                    <a:pt x="85100" y="124748"/>
                  </a:lnTo>
                  <a:lnTo>
                    <a:pt x="83657" y="123078"/>
                  </a:lnTo>
                  <a:lnTo>
                    <a:pt x="83057" y="121099"/>
                  </a:lnTo>
                  <a:lnTo>
                    <a:pt x="82522" y="118894"/>
                  </a:lnTo>
                  <a:lnTo>
                    <a:pt x="81760" y="116916"/>
                  </a:lnTo>
                  <a:lnTo>
                    <a:pt x="81614" y="115634"/>
                  </a:lnTo>
                  <a:lnTo>
                    <a:pt x="80852" y="115099"/>
                  </a:lnTo>
                  <a:lnTo>
                    <a:pt x="80171" y="115099"/>
                  </a:lnTo>
                  <a:lnTo>
                    <a:pt x="80025" y="116007"/>
                  </a:lnTo>
                  <a:lnTo>
                    <a:pt x="79117" y="116007"/>
                  </a:lnTo>
                  <a:lnTo>
                    <a:pt x="78354" y="115245"/>
                  </a:lnTo>
                  <a:lnTo>
                    <a:pt x="79911" y="115099"/>
                  </a:lnTo>
                  <a:lnTo>
                    <a:pt x="79798" y="113591"/>
                  </a:lnTo>
                  <a:lnTo>
                    <a:pt x="79457" y="112456"/>
                  </a:lnTo>
                  <a:lnTo>
                    <a:pt x="80025" y="111094"/>
                  </a:lnTo>
                  <a:lnTo>
                    <a:pt x="80787" y="111240"/>
                  </a:lnTo>
                  <a:lnTo>
                    <a:pt x="81095" y="112148"/>
                  </a:lnTo>
                  <a:lnTo>
                    <a:pt x="81095" y="114970"/>
                  </a:lnTo>
                  <a:cubicBezTo>
                    <a:pt x="81095" y="114970"/>
                    <a:pt x="81922" y="115262"/>
                    <a:pt x="81922" y="115262"/>
                  </a:cubicBezTo>
                  <a:lnTo>
                    <a:pt x="82068" y="112456"/>
                  </a:lnTo>
                  <a:lnTo>
                    <a:pt x="82116" y="111597"/>
                  </a:lnTo>
                  <a:lnTo>
                    <a:pt x="81192" y="111191"/>
                  </a:lnTo>
                  <a:lnTo>
                    <a:pt x="80884" y="110494"/>
                  </a:lnTo>
                  <a:lnTo>
                    <a:pt x="80884" y="109732"/>
                  </a:lnTo>
                  <a:cubicBezTo>
                    <a:pt x="80884" y="109732"/>
                    <a:pt x="81306" y="109327"/>
                    <a:pt x="81306" y="109327"/>
                  </a:cubicBezTo>
                  <a:lnTo>
                    <a:pt x="81354" y="108564"/>
                  </a:lnTo>
                  <a:lnTo>
                    <a:pt x="80527" y="108354"/>
                  </a:lnTo>
                  <a:lnTo>
                    <a:pt x="80284" y="108856"/>
                  </a:lnTo>
                  <a:lnTo>
                    <a:pt x="80073" y="108046"/>
                  </a:lnTo>
                  <a:lnTo>
                    <a:pt x="79295" y="107997"/>
                  </a:lnTo>
                  <a:lnTo>
                    <a:pt x="79295" y="109586"/>
                  </a:lnTo>
                  <a:lnTo>
                    <a:pt x="78663" y="110267"/>
                  </a:lnTo>
                  <a:lnTo>
                    <a:pt x="78338" y="110202"/>
                  </a:lnTo>
                  <a:lnTo>
                    <a:pt x="78338" y="106343"/>
                  </a:lnTo>
                  <a:lnTo>
                    <a:pt x="79295" y="106375"/>
                  </a:lnTo>
                  <a:lnTo>
                    <a:pt x="79295" y="107737"/>
                  </a:lnTo>
                  <a:cubicBezTo>
                    <a:pt x="79295" y="107737"/>
                    <a:pt x="80073" y="107867"/>
                    <a:pt x="80073" y="107867"/>
                  </a:cubicBezTo>
                  <a:lnTo>
                    <a:pt x="80073" y="107348"/>
                  </a:lnTo>
                  <a:cubicBezTo>
                    <a:pt x="80073" y="107348"/>
                    <a:pt x="79717" y="107170"/>
                    <a:pt x="79717" y="107170"/>
                  </a:cubicBezTo>
                  <a:lnTo>
                    <a:pt x="79717" y="105694"/>
                  </a:lnTo>
                  <a:cubicBezTo>
                    <a:pt x="79717" y="105694"/>
                    <a:pt x="79279" y="105338"/>
                    <a:pt x="79279" y="105338"/>
                  </a:cubicBezTo>
                  <a:lnTo>
                    <a:pt x="78890" y="103311"/>
                  </a:lnTo>
                  <a:lnTo>
                    <a:pt x="77803" y="100408"/>
                  </a:lnTo>
                  <a:lnTo>
                    <a:pt x="77235" y="99159"/>
                  </a:lnTo>
                  <a:lnTo>
                    <a:pt x="76830" y="97343"/>
                  </a:lnTo>
                  <a:lnTo>
                    <a:pt x="76149" y="95641"/>
                  </a:lnTo>
                  <a:lnTo>
                    <a:pt x="75063" y="93711"/>
                  </a:lnTo>
                  <a:lnTo>
                    <a:pt x="73749" y="91943"/>
                  </a:lnTo>
                  <a:lnTo>
                    <a:pt x="72501" y="90468"/>
                  </a:lnTo>
                  <a:lnTo>
                    <a:pt x="71868" y="88814"/>
                  </a:lnTo>
                  <a:lnTo>
                    <a:pt x="71122" y="87792"/>
                  </a:lnTo>
                  <a:lnTo>
                    <a:pt x="71122" y="86365"/>
                  </a:lnTo>
                  <a:lnTo>
                    <a:pt x="71414" y="85392"/>
                  </a:lnTo>
                  <a:lnTo>
                    <a:pt x="71479" y="84419"/>
                  </a:lnTo>
                  <a:lnTo>
                    <a:pt x="70457" y="83900"/>
                  </a:lnTo>
                  <a:lnTo>
                    <a:pt x="69825" y="84306"/>
                  </a:lnTo>
                  <a:lnTo>
                    <a:pt x="69938" y="85441"/>
                  </a:lnTo>
                  <a:lnTo>
                    <a:pt x="70230" y="86641"/>
                  </a:lnTo>
                  <a:lnTo>
                    <a:pt x="70052" y="87273"/>
                  </a:lnTo>
                  <a:lnTo>
                    <a:pt x="69533" y="86138"/>
                  </a:lnTo>
                  <a:lnTo>
                    <a:pt x="68901" y="86187"/>
                  </a:lnTo>
                  <a:lnTo>
                    <a:pt x="68609" y="87500"/>
                  </a:lnTo>
                  <a:lnTo>
                    <a:pt x="67701" y="87614"/>
                  </a:lnTo>
                  <a:lnTo>
                    <a:pt x="66387" y="86981"/>
                  </a:lnTo>
                  <a:lnTo>
                    <a:pt x="65074" y="86803"/>
                  </a:lnTo>
                  <a:lnTo>
                    <a:pt x="63533" y="86624"/>
                  </a:lnTo>
                  <a:lnTo>
                    <a:pt x="62285" y="86446"/>
                  </a:lnTo>
                  <a:lnTo>
                    <a:pt x="61539" y="86219"/>
                  </a:lnTo>
                  <a:lnTo>
                    <a:pt x="60793" y="85133"/>
                  </a:lnTo>
                  <a:lnTo>
                    <a:pt x="58863" y="85019"/>
                  </a:lnTo>
                  <a:lnTo>
                    <a:pt x="57047" y="84792"/>
                  </a:lnTo>
                  <a:lnTo>
                    <a:pt x="56820" y="85084"/>
                  </a:lnTo>
                  <a:lnTo>
                    <a:pt x="56415" y="85197"/>
                  </a:lnTo>
                  <a:lnTo>
                    <a:pt x="55896" y="84062"/>
                  </a:lnTo>
                  <a:lnTo>
                    <a:pt x="54242" y="82246"/>
                  </a:lnTo>
                  <a:lnTo>
                    <a:pt x="53382" y="81338"/>
                  </a:lnTo>
                  <a:lnTo>
                    <a:pt x="52928" y="80430"/>
                  </a:lnTo>
                  <a:lnTo>
                    <a:pt x="52636" y="79863"/>
                  </a:lnTo>
                  <a:lnTo>
                    <a:pt x="51842" y="79911"/>
                  </a:lnTo>
                  <a:lnTo>
                    <a:pt x="51501" y="79052"/>
                  </a:lnTo>
                  <a:lnTo>
                    <a:pt x="52296" y="79506"/>
                  </a:lnTo>
                  <a:lnTo>
                    <a:pt x="52588" y="78306"/>
                  </a:lnTo>
                  <a:lnTo>
                    <a:pt x="53496" y="77106"/>
                  </a:lnTo>
                  <a:lnTo>
                    <a:pt x="54014" y="76425"/>
                  </a:lnTo>
                  <a:lnTo>
                    <a:pt x="54874" y="74382"/>
                  </a:lnTo>
                  <a:lnTo>
                    <a:pt x="55279" y="73587"/>
                  </a:lnTo>
                  <a:lnTo>
                    <a:pt x="56706" y="72728"/>
                  </a:lnTo>
                  <a:lnTo>
                    <a:pt x="56366" y="72322"/>
                  </a:lnTo>
                  <a:lnTo>
                    <a:pt x="54890" y="72614"/>
                  </a:lnTo>
                  <a:lnTo>
                    <a:pt x="54436" y="72793"/>
                  </a:lnTo>
                  <a:lnTo>
                    <a:pt x="53690" y="72728"/>
                  </a:lnTo>
                  <a:lnTo>
                    <a:pt x="53690" y="69890"/>
                  </a:lnTo>
                  <a:lnTo>
                    <a:pt x="52944" y="68690"/>
                  </a:lnTo>
                  <a:lnTo>
                    <a:pt x="52425" y="67490"/>
                  </a:lnTo>
                  <a:lnTo>
                    <a:pt x="51063" y="67036"/>
                  </a:lnTo>
                  <a:lnTo>
                    <a:pt x="51063" y="68122"/>
                  </a:lnTo>
                  <a:lnTo>
                    <a:pt x="52425" y="68982"/>
                  </a:lnTo>
                  <a:lnTo>
                    <a:pt x="52831" y="69890"/>
                  </a:lnTo>
                  <a:lnTo>
                    <a:pt x="52653" y="70571"/>
                  </a:lnTo>
                  <a:lnTo>
                    <a:pt x="52247" y="70863"/>
                  </a:lnTo>
                  <a:lnTo>
                    <a:pt x="52701" y="71544"/>
                  </a:lnTo>
                  <a:lnTo>
                    <a:pt x="52182" y="72111"/>
                  </a:lnTo>
                  <a:lnTo>
                    <a:pt x="52004" y="72517"/>
                  </a:lnTo>
                  <a:lnTo>
                    <a:pt x="51323" y="72582"/>
                  </a:lnTo>
                  <a:lnTo>
                    <a:pt x="51031" y="71901"/>
                  </a:lnTo>
                  <a:lnTo>
                    <a:pt x="50058" y="71268"/>
                  </a:lnTo>
                  <a:lnTo>
                    <a:pt x="48015" y="70976"/>
                  </a:lnTo>
                  <a:lnTo>
                    <a:pt x="46993" y="70522"/>
                  </a:lnTo>
                  <a:lnTo>
                    <a:pt x="44610" y="68301"/>
                  </a:lnTo>
                  <a:lnTo>
                    <a:pt x="43750" y="68641"/>
                  </a:lnTo>
                  <a:lnTo>
                    <a:pt x="44317" y="69955"/>
                  </a:lnTo>
                  <a:lnTo>
                    <a:pt x="44999" y="70928"/>
                  </a:lnTo>
                  <a:lnTo>
                    <a:pt x="45177" y="72063"/>
                  </a:lnTo>
                  <a:lnTo>
                    <a:pt x="45128" y="72582"/>
                  </a:lnTo>
                  <a:lnTo>
                    <a:pt x="46442" y="72646"/>
                  </a:lnTo>
                  <a:lnTo>
                    <a:pt x="47869" y="72079"/>
                  </a:lnTo>
                  <a:lnTo>
                    <a:pt x="49799" y="72371"/>
                  </a:lnTo>
                  <a:lnTo>
                    <a:pt x="50025" y="73393"/>
                  </a:lnTo>
                  <a:lnTo>
                    <a:pt x="50593" y="72484"/>
                  </a:lnTo>
                  <a:lnTo>
                    <a:pt x="50820" y="73166"/>
                  </a:lnTo>
                  <a:lnTo>
                    <a:pt x="51501" y="73684"/>
                  </a:lnTo>
                  <a:lnTo>
                    <a:pt x="51614" y="74544"/>
                  </a:lnTo>
                  <a:lnTo>
                    <a:pt x="51907" y="75792"/>
                  </a:lnTo>
                  <a:lnTo>
                    <a:pt x="51339" y="77219"/>
                  </a:lnTo>
                  <a:lnTo>
                    <a:pt x="50998" y="77900"/>
                  </a:lnTo>
                  <a:lnTo>
                    <a:pt x="49977" y="78192"/>
                  </a:lnTo>
                  <a:lnTo>
                    <a:pt x="50771" y="78873"/>
                  </a:lnTo>
                  <a:lnTo>
                    <a:pt x="51177" y="79279"/>
                  </a:lnTo>
                  <a:lnTo>
                    <a:pt x="51112" y="80025"/>
                  </a:lnTo>
                  <a:lnTo>
                    <a:pt x="50139" y="80203"/>
                  </a:lnTo>
                  <a:lnTo>
                    <a:pt x="50253" y="80884"/>
                  </a:lnTo>
                  <a:lnTo>
                    <a:pt x="50431" y="82133"/>
                  </a:lnTo>
                  <a:lnTo>
                    <a:pt x="51453" y="83041"/>
                  </a:lnTo>
                  <a:lnTo>
                    <a:pt x="52588" y="83835"/>
                  </a:lnTo>
                  <a:lnTo>
                    <a:pt x="53333" y="84289"/>
                  </a:lnTo>
                  <a:lnTo>
                    <a:pt x="53625" y="85311"/>
                  </a:lnTo>
                  <a:lnTo>
                    <a:pt x="55847" y="85425"/>
                  </a:lnTo>
                  <a:lnTo>
                    <a:pt x="56026" y="86106"/>
                  </a:lnTo>
                  <a:lnTo>
                    <a:pt x="54096" y="86154"/>
                  </a:lnTo>
                  <a:lnTo>
                    <a:pt x="53641" y="85814"/>
                  </a:lnTo>
                  <a:lnTo>
                    <a:pt x="52961" y="86154"/>
                  </a:lnTo>
                  <a:lnTo>
                    <a:pt x="52961" y="86787"/>
                  </a:lnTo>
                  <a:lnTo>
                    <a:pt x="54096" y="87987"/>
                  </a:lnTo>
                  <a:lnTo>
                    <a:pt x="55295" y="89235"/>
                  </a:lnTo>
                  <a:lnTo>
                    <a:pt x="56269" y="90435"/>
                  </a:lnTo>
                  <a:lnTo>
                    <a:pt x="57517" y="91911"/>
                  </a:lnTo>
                  <a:lnTo>
                    <a:pt x="58312" y="93159"/>
                  </a:lnTo>
                  <a:lnTo>
                    <a:pt x="59058" y="94359"/>
                  </a:lnTo>
                  <a:lnTo>
                    <a:pt x="59123" y="95381"/>
                  </a:lnTo>
                  <a:lnTo>
                    <a:pt x="58604" y="96403"/>
                  </a:lnTo>
                  <a:lnTo>
                    <a:pt x="58377" y="98057"/>
                  </a:lnTo>
                  <a:lnTo>
                    <a:pt x="58149" y="99419"/>
                  </a:lnTo>
                  <a:lnTo>
                    <a:pt x="57631" y="101121"/>
                  </a:lnTo>
                  <a:lnTo>
                    <a:pt x="56658" y="102321"/>
                  </a:lnTo>
                  <a:lnTo>
                    <a:pt x="55182" y="103748"/>
                  </a:lnTo>
                  <a:lnTo>
                    <a:pt x="54550" y="104494"/>
                  </a:lnTo>
                  <a:lnTo>
                    <a:pt x="53528" y="103748"/>
                  </a:lnTo>
                  <a:lnTo>
                    <a:pt x="53528" y="102727"/>
                  </a:lnTo>
                  <a:lnTo>
                    <a:pt x="53577" y="101981"/>
                  </a:lnTo>
                  <a:lnTo>
                    <a:pt x="53755" y="100846"/>
                  </a:lnTo>
                  <a:lnTo>
                    <a:pt x="53934" y="99824"/>
                  </a:lnTo>
                  <a:lnTo>
                    <a:pt x="54566" y="98170"/>
                  </a:lnTo>
                  <a:lnTo>
                    <a:pt x="55134" y="96127"/>
                  </a:lnTo>
                  <a:lnTo>
                    <a:pt x="54906" y="94473"/>
                  </a:lnTo>
                  <a:lnTo>
                    <a:pt x="54679" y="93046"/>
                  </a:lnTo>
                  <a:lnTo>
                    <a:pt x="53934" y="91911"/>
                  </a:lnTo>
                  <a:lnTo>
                    <a:pt x="52458" y="90662"/>
                  </a:lnTo>
                  <a:lnTo>
                    <a:pt x="51663" y="91068"/>
                  </a:lnTo>
                  <a:lnTo>
                    <a:pt x="51890" y="92268"/>
                  </a:lnTo>
                  <a:lnTo>
                    <a:pt x="52523" y="93062"/>
                  </a:lnTo>
                  <a:lnTo>
                    <a:pt x="52928" y="94651"/>
                  </a:lnTo>
                  <a:lnTo>
                    <a:pt x="54063" y="94992"/>
                  </a:lnTo>
                  <a:lnTo>
                    <a:pt x="54177" y="96922"/>
                  </a:lnTo>
                  <a:lnTo>
                    <a:pt x="53771" y="96403"/>
                  </a:lnTo>
                  <a:lnTo>
                    <a:pt x="53771" y="95430"/>
                  </a:lnTo>
                  <a:lnTo>
                    <a:pt x="52912" y="95024"/>
                  </a:lnTo>
                  <a:lnTo>
                    <a:pt x="52912" y="97522"/>
                  </a:lnTo>
                  <a:lnTo>
                    <a:pt x="52685" y="98267"/>
                  </a:lnTo>
                  <a:lnTo>
                    <a:pt x="52117" y="99516"/>
                  </a:lnTo>
                  <a:lnTo>
                    <a:pt x="51209" y="100424"/>
                  </a:lnTo>
                  <a:lnTo>
                    <a:pt x="50350" y="101332"/>
                  </a:lnTo>
                  <a:lnTo>
                    <a:pt x="49604" y="102419"/>
                  </a:lnTo>
                  <a:cubicBezTo>
                    <a:pt x="49604" y="102419"/>
                    <a:pt x="48858" y="102597"/>
                    <a:pt x="48696" y="102711"/>
                  </a:cubicBezTo>
                  <a:cubicBezTo>
                    <a:pt x="48517" y="102824"/>
                    <a:pt x="47723" y="103619"/>
                    <a:pt x="47723" y="103619"/>
                  </a:cubicBezTo>
                  <a:lnTo>
                    <a:pt x="47204" y="104300"/>
                  </a:lnTo>
                  <a:lnTo>
                    <a:pt x="46750" y="105548"/>
                  </a:lnTo>
                  <a:lnTo>
                    <a:pt x="46523" y="106635"/>
                  </a:lnTo>
                  <a:lnTo>
                    <a:pt x="46004" y="107721"/>
                  </a:lnTo>
                  <a:lnTo>
                    <a:pt x="45550" y="108289"/>
                  </a:lnTo>
                  <a:lnTo>
                    <a:pt x="44237" y="108289"/>
                  </a:lnTo>
                  <a:lnTo>
                    <a:pt x="42307" y="107835"/>
                  </a:lnTo>
                  <a:cubicBezTo>
                    <a:pt x="42307" y="107835"/>
                    <a:pt x="41788" y="107494"/>
                    <a:pt x="41788" y="107316"/>
                  </a:cubicBezTo>
                  <a:lnTo>
                    <a:pt x="41788" y="105321"/>
                  </a:lnTo>
                  <a:lnTo>
                    <a:pt x="42355" y="104981"/>
                  </a:lnTo>
                  <a:lnTo>
                    <a:pt x="42583" y="103781"/>
                  </a:lnTo>
                  <a:lnTo>
                    <a:pt x="41042" y="104186"/>
                  </a:lnTo>
                  <a:lnTo>
                    <a:pt x="40410" y="104754"/>
                  </a:lnTo>
                  <a:lnTo>
                    <a:pt x="39777" y="104640"/>
                  </a:lnTo>
                  <a:lnTo>
                    <a:pt x="38756" y="103051"/>
                  </a:lnTo>
                  <a:lnTo>
                    <a:pt x="38756" y="100554"/>
                  </a:lnTo>
                  <a:lnTo>
                    <a:pt x="38464" y="99986"/>
                  </a:lnTo>
                  <a:lnTo>
                    <a:pt x="38464" y="97716"/>
                  </a:lnTo>
                  <a:lnTo>
                    <a:pt x="37718" y="98397"/>
                  </a:lnTo>
                  <a:lnTo>
                    <a:pt x="37783" y="99873"/>
                  </a:lnTo>
                  <a:lnTo>
                    <a:pt x="38301" y="101073"/>
                  </a:lnTo>
                  <a:lnTo>
                    <a:pt x="38350" y="102094"/>
                  </a:lnTo>
                  <a:lnTo>
                    <a:pt x="37831" y="103343"/>
                  </a:lnTo>
                  <a:lnTo>
                    <a:pt x="37831" y="104138"/>
                  </a:lnTo>
                  <a:lnTo>
                    <a:pt x="38172" y="104932"/>
                  </a:lnTo>
                  <a:lnTo>
                    <a:pt x="38172" y="106132"/>
                  </a:lnTo>
                  <a:lnTo>
                    <a:pt x="37945" y="107608"/>
                  </a:lnTo>
                  <a:lnTo>
                    <a:pt x="36810" y="107948"/>
                  </a:lnTo>
                  <a:lnTo>
                    <a:pt x="35837" y="107948"/>
                  </a:lnTo>
                  <a:lnTo>
                    <a:pt x="34637" y="107835"/>
                  </a:lnTo>
                  <a:lnTo>
                    <a:pt x="34069" y="106586"/>
                  </a:lnTo>
                  <a:lnTo>
                    <a:pt x="33615" y="107040"/>
                  </a:lnTo>
                  <a:lnTo>
                    <a:pt x="33615" y="108175"/>
                  </a:lnTo>
                  <a:lnTo>
                    <a:pt x="34702" y="108970"/>
                  </a:lnTo>
                  <a:lnTo>
                    <a:pt x="34653" y="109537"/>
                  </a:lnTo>
                  <a:lnTo>
                    <a:pt x="33339" y="109651"/>
                  </a:lnTo>
                  <a:lnTo>
                    <a:pt x="32934" y="109359"/>
                  </a:lnTo>
                  <a:lnTo>
                    <a:pt x="32415" y="109424"/>
                  </a:lnTo>
                  <a:lnTo>
                    <a:pt x="32367" y="110510"/>
                  </a:lnTo>
                  <a:lnTo>
                    <a:pt x="31686" y="110446"/>
                  </a:lnTo>
                  <a:lnTo>
                    <a:pt x="31572" y="109310"/>
                  </a:lnTo>
                  <a:lnTo>
                    <a:pt x="30891" y="108678"/>
                  </a:lnTo>
                  <a:lnTo>
                    <a:pt x="31799" y="107997"/>
                  </a:lnTo>
                  <a:lnTo>
                    <a:pt x="31977" y="106457"/>
                  </a:lnTo>
                  <a:lnTo>
                    <a:pt x="32658" y="106116"/>
                  </a:lnTo>
                  <a:lnTo>
                    <a:pt x="32707" y="105143"/>
                  </a:lnTo>
                  <a:lnTo>
                    <a:pt x="32075" y="104802"/>
                  </a:lnTo>
                  <a:lnTo>
                    <a:pt x="31734" y="105710"/>
                  </a:lnTo>
                  <a:lnTo>
                    <a:pt x="31215" y="105305"/>
                  </a:lnTo>
                  <a:lnTo>
                    <a:pt x="31669" y="104624"/>
                  </a:lnTo>
                  <a:lnTo>
                    <a:pt x="30988" y="104056"/>
                  </a:lnTo>
                  <a:lnTo>
                    <a:pt x="30875" y="101040"/>
                  </a:lnTo>
                  <a:lnTo>
                    <a:pt x="30469" y="100586"/>
                  </a:lnTo>
                  <a:lnTo>
                    <a:pt x="30405" y="99678"/>
                  </a:lnTo>
                  <a:lnTo>
                    <a:pt x="30291" y="98089"/>
                  </a:lnTo>
                  <a:lnTo>
                    <a:pt x="29156" y="96159"/>
                  </a:lnTo>
                  <a:lnTo>
                    <a:pt x="29383" y="98722"/>
                  </a:lnTo>
                  <a:lnTo>
                    <a:pt x="29837" y="99630"/>
                  </a:lnTo>
                  <a:lnTo>
                    <a:pt x="29902" y="102759"/>
                  </a:lnTo>
                  <a:lnTo>
                    <a:pt x="30307" y="103732"/>
                  </a:lnTo>
                  <a:lnTo>
                    <a:pt x="30258" y="105889"/>
                  </a:lnTo>
                  <a:lnTo>
                    <a:pt x="29739" y="106635"/>
                  </a:lnTo>
                  <a:lnTo>
                    <a:pt x="29788" y="109132"/>
                  </a:lnTo>
                  <a:lnTo>
                    <a:pt x="29042" y="110154"/>
                  </a:lnTo>
                  <a:lnTo>
                    <a:pt x="28021" y="110446"/>
                  </a:lnTo>
                  <a:lnTo>
                    <a:pt x="27842" y="108175"/>
                  </a:lnTo>
                  <a:lnTo>
                    <a:pt x="28588" y="107154"/>
                  </a:lnTo>
                  <a:lnTo>
                    <a:pt x="28361" y="105678"/>
                  </a:lnTo>
                  <a:lnTo>
                    <a:pt x="27794" y="104705"/>
                  </a:lnTo>
                  <a:lnTo>
                    <a:pt x="27615" y="102662"/>
                  </a:lnTo>
                  <a:lnTo>
                    <a:pt x="27729" y="101754"/>
                  </a:lnTo>
                  <a:lnTo>
                    <a:pt x="26642" y="100100"/>
                  </a:lnTo>
                  <a:lnTo>
                    <a:pt x="25961" y="100278"/>
                  </a:lnTo>
                  <a:lnTo>
                    <a:pt x="25621" y="100959"/>
                  </a:lnTo>
                  <a:lnTo>
                    <a:pt x="25734" y="101819"/>
                  </a:lnTo>
                  <a:lnTo>
                    <a:pt x="26756" y="101932"/>
                  </a:lnTo>
                  <a:lnTo>
                    <a:pt x="26869" y="102905"/>
                  </a:lnTo>
                  <a:lnTo>
                    <a:pt x="25848" y="102905"/>
                  </a:lnTo>
                  <a:lnTo>
                    <a:pt x="25848" y="103651"/>
                  </a:lnTo>
                  <a:lnTo>
                    <a:pt x="26302" y="104397"/>
                  </a:lnTo>
                  <a:lnTo>
                    <a:pt x="26934" y="105030"/>
                  </a:lnTo>
                  <a:lnTo>
                    <a:pt x="27113" y="105775"/>
                  </a:lnTo>
                  <a:lnTo>
                    <a:pt x="26999" y="106748"/>
                  </a:lnTo>
                  <a:lnTo>
                    <a:pt x="26659" y="107429"/>
                  </a:lnTo>
                  <a:lnTo>
                    <a:pt x="26140" y="108110"/>
                  </a:lnTo>
                  <a:lnTo>
                    <a:pt x="26026" y="108678"/>
                  </a:lnTo>
                  <a:lnTo>
                    <a:pt x="25799" y="109083"/>
                  </a:lnTo>
                  <a:lnTo>
                    <a:pt x="25799" y="109602"/>
                  </a:lnTo>
                  <a:lnTo>
                    <a:pt x="26205" y="110121"/>
                  </a:lnTo>
                  <a:lnTo>
                    <a:pt x="26205" y="111483"/>
                  </a:lnTo>
                  <a:lnTo>
                    <a:pt x="24891" y="111532"/>
                  </a:lnTo>
                  <a:lnTo>
                    <a:pt x="24599" y="109375"/>
                  </a:lnTo>
                  <a:lnTo>
                    <a:pt x="24372" y="108694"/>
                  </a:lnTo>
                  <a:lnTo>
                    <a:pt x="24080" y="107948"/>
                  </a:lnTo>
                  <a:lnTo>
                    <a:pt x="24080" y="106927"/>
                  </a:lnTo>
                  <a:lnTo>
                    <a:pt x="23675" y="106019"/>
                  </a:lnTo>
                  <a:lnTo>
                    <a:pt x="23269" y="107673"/>
                  </a:lnTo>
                  <a:lnTo>
                    <a:pt x="22637" y="107154"/>
                  </a:lnTo>
                  <a:lnTo>
                    <a:pt x="22345" y="105905"/>
                  </a:lnTo>
                  <a:lnTo>
                    <a:pt x="22280" y="105273"/>
                  </a:lnTo>
                  <a:lnTo>
                    <a:pt x="21761" y="104592"/>
                  </a:lnTo>
                  <a:lnTo>
                    <a:pt x="21761" y="103392"/>
                  </a:lnTo>
                  <a:lnTo>
                    <a:pt x="21242" y="104365"/>
                  </a:lnTo>
                  <a:lnTo>
                    <a:pt x="21129" y="105500"/>
                  </a:lnTo>
                  <a:lnTo>
                    <a:pt x="21129" y="106408"/>
                  </a:lnTo>
                  <a:lnTo>
                    <a:pt x="21924" y="107429"/>
                  </a:lnTo>
                  <a:lnTo>
                    <a:pt x="22605" y="108224"/>
                  </a:lnTo>
                  <a:lnTo>
                    <a:pt x="22783" y="108856"/>
                  </a:lnTo>
                  <a:lnTo>
                    <a:pt x="22605" y="110624"/>
                  </a:lnTo>
                  <a:lnTo>
                    <a:pt x="22199" y="112051"/>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23" name="Freeform: Shape 1022">
              <a:extLst>
                <a:ext uri="{FF2B5EF4-FFF2-40B4-BE49-F238E27FC236}">
                  <a16:creationId xmlns:a16="http://schemas.microsoft.com/office/drawing/2014/main" id="{7527CC3D-5CEF-A79B-8C01-B0FFD3C08523}"/>
                </a:ext>
              </a:extLst>
            </p:cNvPr>
            <p:cNvSpPr/>
            <p:nvPr/>
          </p:nvSpPr>
          <p:spPr>
            <a:xfrm>
              <a:off x="8940966" y="4097457"/>
              <a:ext cx="2737" cy="8167"/>
            </a:xfrm>
            <a:custGeom>
              <a:avLst/>
              <a:gdLst>
                <a:gd name="connsiteX0" fmla="*/ 130 w 2967"/>
                <a:gd name="connsiteY0" fmla="*/ 2027 h 8853"/>
                <a:gd name="connsiteX1" fmla="*/ 130 w 2967"/>
                <a:gd name="connsiteY1" fmla="*/ 8854 h 8853"/>
                <a:gd name="connsiteX2" fmla="*/ 2967 w 2967"/>
                <a:gd name="connsiteY2" fmla="*/ 6356 h 8853"/>
                <a:gd name="connsiteX3" fmla="*/ 2967 w 2967"/>
                <a:gd name="connsiteY3" fmla="*/ 3519 h 8853"/>
                <a:gd name="connsiteX4" fmla="*/ 1832 w 2967"/>
                <a:gd name="connsiteY4" fmla="*/ 2724 h 8853"/>
                <a:gd name="connsiteX5" fmla="*/ 1832 w 2967"/>
                <a:gd name="connsiteY5" fmla="*/ 908 h 8853"/>
                <a:gd name="connsiteX6" fmla="*/ 1200 w 2967"/>
                <a:gd name="connsiteY6" fmla="*/ 0 h 8853"/>
                <a:gd name="connsiteX7" fmla="*/ 519 w 2967"/>
                <a:gd name="connsiteY7" fmla="*/ 908 h 8853"/>
                <a:gd name="connsiteX8" fmla="*/ 113 w 2967"/>
                <a:gd name="connsiteY8" fmla="*/ 2043 h 8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67" h="8853">
                  <a:moveTo>
                    <a:pt x="130" y="2027"/>
                  </a:moveTo>
                  <a:cubicBezTo>
                    <a:pt x="130" y="2027"/>
                    <a:pt x="-162" y="8854"/>
                    <a:pt x="130" y="8854"/>
                  </a:cubicBezTo>
                  <a:cubicBezTo>
                    <a:pt x="422" y="8854"/>
                    <a:pt x="2967" y="6356"/>
                    <a:pt x="2967" y="6356"/>
                  </a:cubicBezTo>
                  <a:lnTo>
                    <a:pt x="2967" y="3519"/>
                  </a:lnTo>
                  <a:lnTo>
                    <a:pt x="1832" y="2724"/>
                  </a:lnTo>
                  <a:lnTo>
                    <a:pt x="1832" y="908"/>
                  </a:lnTo>
                  <a:lnTo>
                    <a:pt x="1200" y="0"/>
                  </a:lnTo>
                  <a:lnTo>
                    <a:pt x="519" y="908"/>
                  </a:lnTo>
                  <a:lnTo>
                    <a:pt x="113" y="204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24" name="Freeform: Shape 1023">
              <a:extLst>
                <a:ext uri="{FF2B5EF4-FFF2-40B4-BE49-F238E27FC236}">
                  <a16:creationId xmlns:a16="http://schemas.microsoft.com/office/drawing/2014/main" id="{D1640049-E79E-CA7A-EC6F-9082ABAF1670}"/>
                </a:ext>
              </a:extLst>
            </p:cNvPr>
            <p:cNvSpPr/>
            <p:nvPr/>
          </p:nvSpPr>
          <p:spPr>
            <a:xfrm>
              <a:off x="8948056" y="4094974"/>
              <a:ext cx="1734" cy="4083"/>
            </a:xfrm>
            <a:custGeom>
              <a:avLst/>
              <a:gdLst>
                <a:gd name="connsiteX0" fmla="*/ 470 w 1880"/>
                <a:gd name="connsiteY0" fmla="*/ 0 h 4426"/>
                <a:gd name="connsiteX1" fmla="*/ 0 w 1880"/>
                <a:gd name="connsiteY1" fmla="*/ 0 h 4426"/>
                <a:gd name="connsiteX2" fmla="*/ 0 w 1880"/>
                <a:gd name="connsiteY2" fmla="*/ 4427 h 4426"/>
                <a:gd name="connsiteX3" fmla="*/ 1086 w 1880"/>
                <a:gd name="connsiteY3" fmla="*/ 4427 h 4426"/>
                <a:gd name="connsiteX4" fmla="*/ 1881 w 1880"/>
                <a:gd name="connsiteY4" fmla="*/ 3065 h 4426"/>
                <a:gd name="connsiteX5" fmla="*/ 1881 w 1880"/>
                <a:gd name="connsiteY5" fmla="*/ 1654 h 4426"/>
                <a:gd name="connsiteX6" fmla="*/ 940 w 1880"/>
                <a:gd name="connsiteY6" fmla="*/ 681 h 4426"/>
                <a:gd name="connsiteX7" fmla="*/ 470 w 1880"/>
                <a:gd name="connsiteY7" fmla="*/ 0 h 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0" h="4426">
                  <a:moveTo>
                    <a:pt x="470" y="0"/>
                  </a:moveTo>
                  <a:lnTo>
                    <a:pt x="0" y="0"/>
                  </a:lnTo>
                  <a:lnTo>
                    <a:pt x="0" y="4427"/>
                  </a:lnTo>
                  <a:lnTo>
                    <a:pt x="1086" y="4427"/>
                  </a:lnTo>
                  <a:lnTo>
                    <a:pt x="1881" y="3065"/>
                  </a:lnTo>
                  <a:lnTo>
                    <a:pt x="1881" y="1654"/>
                  </a:lnTo>
                  <a:lnTo>
                    <a:pt x="940" y="681"/>
                  </a:lnTo>
                  <a:lnTo>
                    <a:pt x="47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25" name="Freeform: Shape 1024">
              <a:extLst>
                <a:ext uri="{FF2B5EF4-FFF2-40B4-BE49-F238E27FC236}">
                  <a16:creationId xmlns:a16="http://schemas.microsoft.com/office/drawing/2014/main" id="{65E208DA-0008-E9B0-6DCD-1B6C595987C9}"/>
                </a:ext>
              </a:extLst>
            </p:cNvPr>
            <p:cNvSpPr/>
            <p:nvPr/>
          </p:nvSpPr>
          <p:spPr>
            <a:xfrm>
              <a:off x="8929298" y="4107136"/>
              <a:ext cx="1196" cy="2153"/>
            </a:xfrm>
            <a:custGeom>
              <a:avLst/>
              <a:gdLst>
                <a:gd name="connsiteX0" fmla="*/ 0 w 1297"/>
                <a:gd name="connsiteY0" fmla="*/ 0 h 2334"/>
                <a:gd name="connsiteX1" fmla="*/ 0 w 1297"/>
                <a:gd name="connsiteY1" fmla="*/ 2335 h 2334"/>
                <a:gd name="connsiteX2" fmla="*/ 843 w 1297"/>
                <a:gd name="connsiteY2" fmla="*/ 2335 h 2334"/>
                <a:gd name="connsiteX3" fmla="*/ 1297 w 1297"/>
                <a:gd name="connsiteY3" fmla="*/ 1167 h 2334"/>
                <a:gd name="connsiteX4" fmla="*/ 648 w 1297"/>
                <a:gd name="connsiteY4" fmla="*/ 0 h 2334"/>
                <a:gd name="connsiteX5" fmla="*/ 0 w 1297"/>
                <a:gd name="connsiteY5" fmla="*/ 0 h 2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7" h="2334">
                  <a:moveTo>
                    <a:pt x="0" y="0"/>
                  </a:moveTo>
                  <a:lnTo>
                    <a:pt x="0" y="2335"/>
                  </a:lnTo>
                  <a:lnTo>
                    <a:pt x="843" y="2335"/>
                  </a:lnTo>
                  <a:lnTo>
                    <a:pt x="1297" y="1167"/>
                  </a:lnTo>
                  <a:lnTo>
                    <a:pt x="648" y="0"/>
                  </a:lnTo>
                  <a:lnTo>
                    <a:pt x="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26" name="Freeform: Shape 1025">
              <a:extLst>
                <a:ext uri="{FF2B5EF4-FFF2-40B4-BE49-F238E27FC236}">
                  <a16:creationId xmlns:a16="http://schemas.microsoft.com/office/drawing/2014/main" id="{AE3DC4F4-EDCC-F313-0B5D-503FAF93A3AD}"/>
                </a:ext>
              </a:extLst>
            </p:cNvPr>
            <p:cNvSpPr/>
            <p:nvPr/>
          </p:nvSpPr>
          <p:spPr>
            <a:xfrm>
              <a:off x="8930808" y="4105086"/>
              <a:ext cx="1421" cy="2049"/>
            </a:xfrm>
            <a:custGeom>
              <a:avLst/>
              <a:gdLst>
                <a:gd name="connsiteX0" fmla="*/ 0 w 1540"/>
                <a:gd name="connsiteY0" fmla="*/ 227 h 2221"/>
                <a:gd name="connsiteX1" fmla="*/ 0 w 1540"/>
                <a:gd name="connsiteY1" fmla="*/ 2222 h 2221"/>
                <a:gd name="connsiteX2" fmla="*/ 908 w 1540"/>
                <a:gd name="connsiteY2" fmla="*/ 2222 h 2221"/>
                <a:gd name="connsiteX3" fmla="*/ 908 w 1540"/>
                <a:gd name="connsiteY3" fmla="*/ 1232 h 2221"/>
                <a:gd name="connsiteX4" fmla="*/ 1540 w 1540"/>
                <a:gd name="connsiteY4" fmla="*/ 568 h 2221"/>
                <a:gd name="connsiteX5" fmla="*/ 1540 w 1540"/>
                <a:gd name="connsiteY5" fmla="*/ 0 h 2221"/>
                <a:gd name="connsiteX6" fmla="*/ 0 w 1540"/>
                <a:gd name="connsiteY6" fmla="*/ 227 h 2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0" h="2221">
                  <a:moveTo>
                    <a:pt x="0" y="227"/>
                  </a:moveTo>
                  <a:lnTo>
                    <a:pt x="0" y="2222"/>
                  </a:lnTo>
                  <a:lnTo>
                    <a:pt x="908" y="2222"/>
                  </a:lnTo>
                  <a:lnTo>
                    <a:pt x="908" y="1232"/>
                  </a:lnTo>
                  <a:lnTo>
                    <a:pt x="1540" y="568"/>
                  </a:lnTo>
                  <a:lnTo>
                    <a:pt x="1540" y="0"/>
                  </a:lnTo>
                  <a:lnTo>
                    <a:pt x="0" y="22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27" name="Freeform: Shape 1026">
              <a:extLst>
                <a:ext uri="{FF2B5EF4-FFF2-40B4-BE49-F238E27FC236}">
                  <a16:creationId xmlns:a16="http://schemas.microsoft.com/office/drawing/2014/main" id="{EAE18D7C-038C-5537-3D4C-D8FE6F827F09}"/>
                </a:ext>
              </a:extLst>
            </p:cNvPr>
            <p:cNvSpPr/>
            <p:nvPr/>
          </p:nvSpPr>
          <p:spPr>
            <a:xfrm>
              <a:off x="8938468" y="4094136"/>
              <a:ext cx="2498" cy="2363"/>
            </a:xfrm>
            <a:custGeom>
              <a:avLst/>
              <a:gdLst>
                <a:gd name="connsiteX0" fmla="*/ 2708 w 2708"/>
                <a:gd name="connsiteY0" fmla="*/ 503 h 2562"/>
                <a:gd name="connsiteX1" fmla="*/ 2708 w 2708"/>
                <a:gd name="connsiteY1" fmla="*/ 2043 h 2562"/>
                <a:gd name="connsiteX2" fmla="*/ 1476 w 2708"/>
                <a:gd name="connsiteY2" fmla="*/ 2562 h 2562"/>
                <a:gd name="connsiteX3" fmla="*/ 0 w 2708"/>
                <a:gd name="connsiteY3" fmla="*/ 908 h 2562"/>
                <a:gd name="connsiteX4" fmla="*/ 405 w 2708"/>
                <a:gd name="connsiteY4" fmla="*/ 0 h 2562"/>
                <a:gd name="connsiteX5" fmla="*/ 2270 w 2708"/>
                <a:gd name="connsiteY5" fmla="*/ 0 h 2562"/>
                <a:gd name="connsiteX6" fmla="*/ 2708 w 2708"/>
                <a:gd name="connsiteY6" fmla="*/ 503 h 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8" h="2562">
                  <a:moveTo>
                    <a:pt x="2708" y="503"/>
                  </a:moveTo>
                  <a:lnTo>
                    <a:pt x="2708" y="2043"/>
                  </a:lnTo>
                  <a:lnTo>
                    <a:pt x="1476" y="2562"/>
                  </a:lnTo>
                  <a:lnTo>
                    <a:pt x="0" y="908"/>
                  </a:lnTo>
                  <a:lnTo>
                    <a:pt x="405" y="0"/>
                  </a:lnTo>
                  <a:lnTo>
                    <a:pt x="2270" y="0"/>
                  </a:lnTo>
                  <a:lnTo>
                    <a:pt x="2708" y="50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28" name="Freeform: Shape 1027">
              <a:extLst>
                <a:ext uri="{FF2B5EF4-FFF2-40B4-BE49-F238E27FC236}">
                  <a16:creationId xmlns:a16="http://schemas.microsoft.com/office/drawing/2014/main" id="{9E5245BE-278E-A474-9501-8C2CFE942502}"/>
                </a:ext>
              </a:extLst>
            </p:cNvPr>
            <p:cNvSpPr/>
            <p:nvPr/>
          </p:nvSpPr>
          <p:spPr>
            <a:xfrm>
              <a:off x="8942202" y="4094331"/>
              <a:ext cx="2204" cy="1526"/>
            </a:xfrm>
            <a:custGeom>
              <a:avLst/>
              <a:gdLst>
                <a:gd name="connsiteX0" fmla="*/ 151 w 2389"/>
                <a:gd name="connsiteY0" fmla="*/ 405 h 1654"/>
                <a:gd name="connsiteX1" fmla="*/ 151 w 2389"/>
                <a:gd name="connsiteY1" fmla="*/ 1654 h 1654"/>
                <a:gd name="connsiteX2" fmla="*/ 1643 w 2389"/>
                <a:gd name="connsiteY2" fmla="*/ 1654 h 1654"/>
                <a:gd name="connsiteX3" fmla="*/ 2389 w 2389"/>
                <a:gd name="connsiteY3" fmla="*/ 405 h 1654"/>
                <a:gd name="connsiteX4" fmla="*/ 1205 w 2389"/>
                <a:gd name="connsiteY4" fmla="*/ 0 h 1654"/>
                <a:gd name="connsiteX5" fmla="*/ 168 w 2389"/>
                <a:gd name="connsiteY5" fmla="*/ 405 h 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9" h="1654">
                  <a:moveTo>
                    <a:pt x="151" y="405"/>
                  </a:moveTo>
                  <a:cubicBezTo>
                    <a:pt x="151" y="405"/>
                    <a:pt x="-189" y="1654"/>
                    <a:pt x="151" y="1654"/>
                  </a:cubicBezTo>
                  <a:lnTo>
                    <a:pt x="1643" y="1654"/>
                  </a:lnTo>
                  <a:lnTo>
                    <a:pt x="2389" y="405"/>
                  </a:lnTo>
                  <a:lnTo>
                    <a:pt x="1205" y="0"/>
                  </a:lnTo>
                  <a:lnTo>
                    <a:pt x="168" y="40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29" name="Freeform: Shape 1028">
              <a:extLst>
                <a:ext uri="{FF2B5EF4-FFF2-40B4-BE49-F238E27FC236}">
                  <a16:creationId xmlns:a16="http://schemas.microsoft.com/office/drawing/2014/main" id="{83B79569-F641-4258-77DD-5E727740CE8B}"/>
                </a:ext>
              </a:extLst>
            </p:cNvPr>
            <p:cNvSpPr/>
            <p:nvPr/>
          </p:nvSpPr>
          <p:spPr>
            <a:xfrm>
              <a:off x="8931511" y="4107824"/>
              <a:ext cx="1077" cy="1780"/>
            </a:xfrm>
            <a:custGeom>
              <a:avLst/>
              <a:gdLst>
                <a:gd name="connsiteX0" fmla="*/ 0 w 1167"/>
                <a:gd name="connsiteY0" fmla="*/ 843 h 1929"/>
                <a:gd name="connsiteX1" fmla="*/ 778 w 1167"/>
                <a:gd name="connsiteY1" fmla="*/ 0 h 1929"/>
                <a:gd name="connsiteX2" fmla="*/ 1167 w 1167"/>
                <a:gd name="connsiteY2" fmla="*/ 843 h 1929"/>
                <a:gd name="connsiteX3" fmla="*/ 1167 w 1167"/>
                <a:gd name="connsiteY3" fmla="*/ 1589 h 1929"/>
                <a:gd name="connsiteX4" fmla="*/ 0 w 1167"/>
                <a:gd name="connsiteY4" fmla="*/ 1930 h 1929"/>
                <a:gd name="connsiteX5" fmla="*/ 0 w 1167"/>
                <a:gd name="connsiteY5" fmla="*/ 843 h 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7" h="1929">
                  <a:moveTo>
                    <a:pt x="0" y="843"/>
                  </a:moveTo>
                  <a:lnTo>
                    <a:pt x="778" y="0"/>
                  </a:lnTo>
                  <a:lnTo>
                    <a:pt x="1167" y="843"/>
                  </a:lnTo>
                  <a:lnTo>
                    <a:pt x="1167" y="1589"/>
                  </a:lnTo>
                  <a:lnTo>
                    <a:pt x="0" y="1930"/>
                  </a:lnTo>
                  <a:lnTo>
                    <a:pt x="0" y="84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30" name="Freeform: Shape 1029">
              <a:extLst>
                <a:ext uri="{FF2B5EF4-FFF2-40B4-BE49-F238E27FC236}">
                  <a16:creationId xmlns:a16="http://schemas.microsoft.com/office/drawing/2014/main" id="{DE123A3E-8EAB-5332-3D6C-E89E3E80B82B}"/>
                </a:ext>
              </a:extLst>
            </p:cNvPr>
            <p:cNvSpPr/>
            <p:nvPr/>
          </p:nvSpPr>
          <p:spPr>
            <a:xfrm>
              <a:off x="8989747" y="4170068"/>
              <a:ext cx="4547" cy="5445"/>
            </a:xfrm>
            <a:custGeom>
              <a:avLst/>
              <a:gdLst>
                <a:gd name="connsiteX0" fmla="*/ 0 w 4929"/>
                <a:gd name="connsiteY0" fmla="*/ 0 h 5902"/>
                <a:gd name="connsiteX1" fmla="*/ 1525 w 4929"/>
                <a:gd name="connsiteY1" fmla="*/ 908 h 5902"/>
                <a:gd name="connsiteX2" fmla="*/ 2741 w 4929"/>
                <a:gd name="connsiteY2" fmla="*/ 454 h 5902"/>
                <a:gd name="connsiteX3" fmla="*/ 4021 w 4929"/>
                <a:gd name="connsiteY3" fmla="*/ 1735 h 5902"/>
                <a:gd name="connsiteX4" fmla="*/ 4930 w 4929"/>
                <a:gd name="connsiteY4" fmla="*/ 4005 h 5902"/>
                <a:gd name="connsiteX5" fmla="*/ 4930 w 4929"/>
                <a:gd name="connsiteY5" fmla="*/ 5448 h 5902"/>
                <a:gd name="connsiteX6" fmla="*/ 3422 w 4929"/>
                <a:gd name="connsiteY6" fmla="*/ 5903 h 5902"/>
                <a:gd name="connsiteX7" fmla="*/ 2465 w 4929"/>
                <a:gd name="connsiteY7" fmla="*/ 4540 h 5902"/>
                <a:gd name="connsiteX8" fmla="*/ 908 w 4929"/>
                <a:gd name="connsiteY8" fmla="*/ 2951 h 5902"/>
                <a:gd name="connsiteX9" fmla="*/ 0 w 4929"/>
                <a:gd name="connsiteY9" fmla="*/ 2189 h 5902"/>
                <a:gd name="connsiteX10" fmla="*/ 0 w 4929"/>
                <a:gd name="connsiteY10" fmla="*/ 0 h 5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29" h="5902">
                  <a:moveTo>
                    <a:pt x="0" y="0"/>
                  </a:moveTo>
                  <a:lnTo>
                    <a:pt x="1525" y="908"/>
                  </a:lnTo>
                  <a:lnTo>
                    <a:pt x="2741" y="454"/>
                  </a:lnTo>
                  <a:lnTo>
                    <a:pt x="4021" y="1735"/>
                  </a:lnTo>
                  <a:lnTo>
                    <a:pt x="4930" y="4005"/>
                  </a:lnTo>
                  <a:lnTo>
                    <a:pt x="4930" y="5448"/>
                  </a:lnTo>
                  <a:lnTo>
                    <a:pt x="3422" y="5903"/>
                  </a:lnTo>
                  <a:lnTo>
                    <a:pt x="2465" y="4540"/>
                  </a:lnTo>
                  <a:lnTo>
                    <a:pt x="908" y="2951"/>
                  </a:lnTo>
                  <a:lnTo>
                    <a:pt x="0" y="2189"/>
                  </a:lnTo>
                  <a:lnTo>
                    <a:pt x="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31" name="Freeform: Shape 1030">
              <a:extLst>
                <a:ext uri="{FF2B5EF4-FFF2-40B4-BE49-F238E27FC236}">
                  <a16:creationId xmlns:a16="http://schemas.microsoft.com/office/drawing/2014/main" id="{79ACF930-78CD-03E3-5230-97ADF96BE5C1}"/>
                </a:ext>
              </a:extLst>
            </p:cNvPr>
            <p:cNvSpPr/>
            <p:nvPr/>
          </p:nvSpPr>
          <p:spPr>
            <a:xfrm>
              <a:off x="9006816" y="4224101"/>
              <a:ext cx="3006" cy="4338"/>
            </a:xfrm>
            <a:custGeom>
              <a:avLst/>
              <a:gdLst>
                <a:gd name="connsiteX0" fmla="*/ 454 w 3259"/>
                <a:gd name="connsiteY0" fmla="*/ 4703 h 4702"/>
                <a:gd name="connsiteX1" fmla="*/ 2416 w 3259"/>
                <a:gd name="connsiteY1" fmla="*/ 3195 h 4702"/>
                <a:gd name="connsiteX2" fmla="*/ 3259 w 3259"/>
                <a:gd name="connsiteY2" fmla="*/ 1524 h 4702"/>
                <a:gd name="connsiteX3" fmla="*/ 3259 w 3259"/>
                <a:gd name="connsiteY3" fmla="*/ 0 h 4702"/>
                <a:gd name="connsiteX4" fmla="*/ 2189 w 3259"/>
                <a:gd name="connsiteY4" fmla="*/ 0 h 4702"/>
                <a:gd name="connsiteX5" fmla="*/ 1135 w 3259"/>
                <a:gd name="connsiteY5" fmla="*/ 1378 h 4702"/>
                <a:gd name="connsiteX6" fmla="*/ 454 w 3259"/>
                <a:gd name="connsiteY6" fmla="*/ 2659 h 4702"/>
                <a:gd name="connsiteX7" fmla="*/ 0 w 3259"/>
                <a:gd name="connsiteY7" fmla="*/ 3957 h 4702"/>
                <a:gd name="connsiteX8" fmla="*/ 454 w 3259"/>
                <a:gd name="connsiteY8" fmla="*/ 4703 h 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9" h="4702">
                  <a:moveTo>
                    <a:pt x="454" y="4703"/>
                  </a:moveTo>
                  <a:lnTo>
                    <a:pt x="2416" y="3195"/>
                  </a:lnTo>
                  <a:lnTo>
                    <a:pt x="3259" y="1524"/>
                  </a:lnTo>
                  <a:lnTo>
                    <a:pt x="3259" y="0"/>
                  </a:lnTo>
                  <a:lnTo>
                    <a:pt x="2189" y="0"/>
                  </a:lnTo>
                  <a:lnTo>
                    <a:pt x="1135" y="1378"/>
                  </a:lnTo>
                  <a:lnTo>
                    <a:pt x="454" y="2659"/>
                  </a:lnTo>
                  <a:lnTo>
                    <a:pt x="0" y="3957"/>
                  </a:lnTo>
                  <a:lnTo>
                    <a:pt x="454" y="470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32" name="Freeform: Shape 1031">
              <a:extLst>
                <a:ext uri="{FF2B5EF4-FFF2-40B4-BE49-F238E27FC236}">
                  <a16:creationId xmlns:a16="http://schemas.microsoft.com/office/drawing/2014/main" id="{43BAF239-4D82-D9B3-57D5-444D2B8D8E24}"/>
                </a:ext>
              </a:extLst>
            </p:cNvPr>
            <p:cNvSpPr/>
            <p:nvPr/>
          </p:nvSpPr>
          <p:spPr>
            <a:xfrm>
              <a:off x="8730387" y="3928181"/>
              <a:ext cx="156620" cy="87166"/>
            </a:xfrm>
            <a:custGeom>
              <a:avLst/>
              <a:gdLst>
                <a:gd name="connsiteX0" fmla="*/ 168449 w 169778"/>
                <a:gd name="connsiteY0" fmla="*/ 61101 h 94489"/>
                <a:gd name="connsiteX1" fmla="*/ 165385 w 169778"/>
                <a:gd name="connsiteY1" fmla="*/ 60112 h 94489"/>
                <a:gd name="connsiteX2" fmla="*/ 162855 w 169778"/>
                <a:gd name="connsiteY2" fmla="*/ 60112 h 94489"/>
                <a:gd name="connsiteX3" fmla="*/ 161168 w 169778"/>
                <a:gd name="connsiteY3" fmla="*/ 61798 h 94489"/>
                <a:gd name="connsiteX4" fmla="*/ 158330 w 169778"/>
                <a:gd name="connsiteY4" fmla="*/ 61717 h 94489"/>
                <a:gd name="connsiteX5" fmla="*/ 154812 w 169778"/>
                <a:gd name="connsiteY5" fmla="*/ 60874 h 94489"/>
                <a:gd name="connsiteX6" fmla="*/ 152282 w 169778"/>
                <a:gd name="connsiteY6" fmla="*/ 62025 h 94489"/>
                <a:gd name="connsiteX7" fmla="*/ 148763 w 169778"/>
                <a:gd name="connsiteY7" fmla="*/ 62025 h 94489"/>
                <a:gd name="connsiteX8" fmla="*/ 146542 w 169778"/>
                <a:gd name="connsiteY8" fmla="*/ 58960 h 94489"/>
                <a:gd name="connsiteX9" fmla="*/ 143169 w 169778"/>
                <a:gd name="connsiteY9" fmla="*/ 58652 h 94489"/>
                <a:gd name="connsiteX10" fmla="*/ 142017 w 169778"/>
                <a:gd name="connsiteY10" fmla="*/ 57663 h 94489"/>
                <a:gd name="connsiteX11" fmla="*/ 139877 w 169778"/>
                <a:gd name="connsiteY11" fmla="*/ 56139 h 94489"/>
                <a:gd name="connsiteX12" fmla="*/ 137883 w 169778"/>
                <a:gd name="connsiteY12" fmla="*/ 56058 h 94489"/>
                <a:gd name="connsiteX13" fmla="*/ 135888 w 169778"/>
                <a:gd name="connsiteY13" fmla="*/ 56285 h 94489"/>
                <a:gd name="connsiteX14" fmla="*/ 135045 w 169778"/>
                <a:gd name="connsiteY14" fmla="*/ 57663 h 94489"/>
                <a:gd name="connsiteX15" fmla="*/ 134899 w 169778"/>
                <a:gd name="connsiteY15" fmla="*/ 59269 h 94489"/>
                <a:gd name="connsiteX16" fmla="*/ 134056 w 169778"/>
                <a:gd name="connsiteY16" fmla="*/ 60647 h 94489"/>
                <a:gd name="connsiteX17" fmla="*/ 133067 w 169778"/>
                <a:gd name="connsiteY17" fmla="*/ 60063 h 94489"/>
                <a:gd name="connsiteX18" fmla="*/ 131996 w 169778"/>
                <a:gd name="connsiteY18" fmla="*/ 59042 h 94489"/>
                <a:gd name="connsiteX19" fmla="*/ 130618 w 169778"/>
                <a:gd name="connsiteY19" fmla="*/ 59431 h 94489"/>
                <a:gd name="connsiteX20" fmla="*/ 129093 w 169778"/>
                <a:gd name="connsiteY20" fmla="*/ 57663 h 94489"/>
                <a:gd name="connsiteX21" fmla="*/ 128639 w 169778"/>
                <a:gd name="connsiteY21" fmla="*/ 56139 h 94489"/>
                <a:gd name="connsiteX22" fmla="*/ 128186 w 169778"/>
                <a:gd name="connsiteY22" fmla="*/ 53690 h 94489"/>
                <a:gd name="connsiteX23" fmla="*/ 127504 w 169778"/>
                <a:gd name="connsiteY23" fmla="*/ 53609 h 94489"/>
                <a:gd name="connsiteX24" fmla="*/ 126580 w 169778"/>
                <a:gd name="connsiteY24" fmla="*/ 54679 h 94489"/>
                <a:gd name="connsiteX25" fmla="*/ 126888 w 169778"/>
                <a:gd name="connsiteY25" fmla="*/ 59123 h 94489"/>
                <a:gd name="connsiteX26" fmla="*/ 125737 w 169778"/>
                <a:gd name="connsiteY26" fmla="*/ 60047 h 94489"/>
                <a:gd name="connsiteX27" fmla="*/ 123061 w 169778"/>
                <a:gd name="connsiteY27" fmla="*/ 60047 h 94489"/>
                <a:gd name="connsiteX28" fmla="*/ 122299 w 169778"/>
                <a:gd name="connsiteY28" fmla="*/ 58831 h 94489"/>
                <a:gd name="connsiteX29" fmla="*/ 122834 w 169778"/>
                <a:gd name="connsiteY29" fmla="*/ 57225 h 94489"/>
                <a:gd name="connsiteX30" fmla="*/ 122299 w 169778"/>
                <a:gd name="connsiteY30" fmla="*/ 56074 h 94489"/>
                <a:gd name="connsiteX31" fmla="*/ 121310 w 169778"/>
                <a:gd name="connsiteY31" fmla="*/ 54469 h 94489"/>
                <a:gd name="connsiteX32" fmla="*/ 120467 w 169778"/>
                <a:gd name="connsiteY32" fmla="*/ 53544 h 94489"/>
                <a:gd name="connsiteX33" fmla="*/ 118942 w 169778"/>
                <a:gd name="connsiteY33" fmla="*/ 52620 h 94489"/>
                <a:gd name="connsiteX34" fmla="*/ 119088 w 169778"/>
                <a:gd name="connsiteY34" fmla="*/ 51777 h 94489"/>
                <a:gd name="connsiteX35" fmla="*/ 119315 w 169778"/>
                <a:gd name="connsiteY35" fmla="*/ 50171 h 94489"/>
                <a:gd name="connsiteX36" fmla="*/ 118634 w 169778"/>
                <a:gd name="connsiteY36" fmla="*/ 49636 h 94489"/>
                <a:gd name="connsiteX37" fmla="*/ 117483 w 169778"/>
                <a:gd name="connsiteY37" fmla="*/ 50853 h 94489"/>
                <a:gd name="connsiteX38" fmla="*/ 115715 w 169778"/>
                <a:gd name="connsiteY38" fmla="*/ 51307 h 94489"/>
                <a:gd name="connsiteX39" fmla="*/ 113948 w 169778"/>
                <a:gd name="connsiteY39" fmla="*/ 50690 h 94489"/>
                <a:gd name="connsiteX40" fmla="*/ 113267 w 169778"/>
                <a:gd name="connsiteY40" fmla="*/ 50009 h 94489"/>
                <a:gd name="connsiteX41" fmla="*/ 111808 w 169778"/>
                <a:gd name="connsiteY41" fmla="*/ 50545 h 94489"/>
                <a:gd name="connsiteX42" fmla="*/ 110737 w 169778"/>
                <a:gd name="connsiteY42" fmla="*/ 51307 h 94489"/>
                <a:gd name="connsiteX43" fmla="*/ 108678 w 169778"/>
                <a:gd name="connsiteY43" fmla="*/ 51080 h 94489"/>
                <a:gd name="connsiteX44" fmla="*/ 106311 w 169778"/>
                <a:gd name="connsiteY44" fmla="*/ 50236 h 94489"/>
                <a:gd name="connsiteX45" fmla="*/ 104705 w 169778"/>
                <a:gd name="connsiteY45" fmla="*/ 49166 h 94489"/>
                <a:gd name="connsiteX46" fmla="*/ 104932 w 169778"/>
                <a:gd name="connsiteY46" fmla="*/ 47788 h 94489"/>
                <a:gd name="connsiteX47" fmla="*/ 106083 w 169778"/>
                <a:gd name="connsiteY47" fmla="*/ 47253 h 94489"/>
                <a:gd name="connsiteX48" fmla="*/ 107381 w 169778"/>
                <a:gd name="connsiteY48" fmla="*/ 45874 h 94489"/>
                <a:gd name="connsiteX49" fmla="*/ 107916 w 169778"/>
                <a:gd name="connsiteY49" fmla="*/ 44188 h 94489"/>
                <a:gd name="connsiteX50" fmla="*/ 107073 w 169778"/>
                <a:gd name="connsiteY50" fmla="*/ 42810 h 94489"/>
                <a:gd name="connsiteX51" fmla="*/ 105159 w 169778"/>
                <a:gd name="connsiteY51" fmla="*/ 42193 h 94489"/>
                <a:gd name="connsiteX52" fmla="*/ 103100 w 169778"/>
                <a:gd name="connsiteY52" fmla="*/ 42583 h 94489"/>
                <a:gd name="connsiteX53" fmla="*/ 101803 w 169778"/>
                <a:gd name="connsiteY53" fmla="*/ 43799 h 94489"/>
                <a:gd name="connsiteX54" fmla="*/ 100878 w 169778"/>
                <a:gd name="connsiteY54" fmla="*/ 43799 h 94489"/>
                <a:gd name="connsiteX55" fmla="*/ 99192 w 169778"/>
                <a:gd name="connsiteY55" fmla="*/ 43345 h 94489"/>
                <a:gd name="connsiteX56" fmla="*/ 97586 w 169778"/>
                <a:gd name="connsiteY56" fmla="*/ 42583 h 94489"/>
                <a:gd name="connsiteX57" fmla="*/ 96597 w 169778"/>
                <a:gd name="connsiteY57" fmla="*/ 41658 h 94489"/>
                <a:gd name="connsiteX58" fmla="*/ 95073 w 169778"/>
                <a:gd name="connsiteY58" fmla="*/ 40442 h 94489"/>
                <a:gd name="connsiteX59" fmla="*/ 93386 w 169778"/>
                <a:gd name="connsiteY59" fmla="*/ 40442 h 94489"/>
                <a:gd name="connsiteX60" fmla="*/ 91473 w 169778"/>
                <a:gd name="connsiteY60" fmla="*/ 39826 h 94489"/>
                <a:gd name="connsiteX61" fmla="*/ 90857 w 169778"/>
                <a:gd name="connsiteY61" fmla="*/ 38448 h 94489"/>
                <a:gd name="connsiteX62" fmla="*/ 89641 w 169778"/>
                <a:gd name="connsiteY62" fmla="*/ 37231 h 94489"/>
                <a:gd name="connsiteX63" fmla="*/ 88116 w 169778"/>
                <a:gd name="connsiteY63" fmla="*/ 37231 h 94489"/>
                <a:gd name="connsiteX64" fmla="*/ 87127 w 169778"/>
                <a:gd name="connsiteY64" fmla="*/ 36842 h 94489"/>
                <a:gd name="connsiteX65" fmla="*/ 86900 w 169778"/>
                <a:gd name="connsiteY65" fmla="*/ 35853 h 94489"/>
                <a:gd name="connsiteX66" fmla="*/ 86446 w 169778"/>
                <a:gd name="connsiteY66" fmla="*/ 33404 h 94489"/>
                <a:gd name="connsiteX67" fmla="*/ 85911 w 169778"/>
                <a:gd name="connsiteY67" fmla="*/ 30648 h 94489"/>
                <a:gd name="connsiteX68" fmla="*/ 85376 w 169778"/>
                <a:gd name="connsiteY68" fmla="*/ 28507 h 94489"/>
                <a:gd name="connsiteX69" fmla="*/ 83462 w 169778"/>
                <a:gd name="connsiteY69" fmla="*/ 26902 h 94489"/>
                <a:gd name="connsiteX70" fmla="*/ 81095 w 169778"/>
                <a:gd name="connsiteY70" fmla="*/ 26513 h 94489"/>
                <a:gd name="connsiteX71" fmla="*/ 78565 w 169778"/>
                <a:gd name="connsiteY71" fmla="*/ 26967 h 94489"/>
                <a:gd name="connsiteX72" fmla="*/ 76506 w 169778"/>
                <a:gd name="connsiteY72" fmla="*/ 28426 h 94489"/>
                <a:gd name="connsiteX73" fmla="*/ 75355 w 169778"/>
                <a:gd name="connsiteY73" fmla="*/ 29415 h 94489"/>
                <a:gd name="connsiteX74" fmla="*/ 73133 w 169778"/>
                <a:gd name="connsiteY74" fmla="*/ 30096 h 94489"/>
                <a:gd name="connsiteX75" fmla="*/ 71755 w 169778"/>
                <a:gd name="connsiteY75" fmla="*/ 28718 h 94489"/>
                <a:gd name="connsiteX76" fmla="*/ 71301 w 169778"/>
                <a:gd name="connsiteY76" fmla="*/ 26496 h 94489"/>
                <a:gd name="connsiteX77" fmla="*/ 70149 w 169778"/>
                <a:gd name="connsiteY77" fmla="*/ 24356 h 94489"/>
                <a:gd name="connsiteX78" fmla="*/ 68544 w 169778"/>
                <a:gd name="connsiteY78" fmla="*/ 22524 h 94489"/>
                <a:gd name="connsiteX79" fmla="*/ 66403 w 169778"/>
                <a:gd name="connsiteY79" fmla="*/ 20918 h 94489"/>
                <a:gd name="connsiteX80" fmla="*/ 63339 w 169778"/>
                <a:gd name="connsiteY80" fmla="*/ 19151 h 94489"/>
                <a:gd name="connsiteX81" fmla="*/ 60274 w 169778"/>
                <a:gd name="connsiteY81" fmla="*/ 18616 h 94489"/>
                <a:gd name="connsiteX82" fmla="*/ 57144 w 169778"/>
                <a:gd name="connsiteY82" fmla="*/ 18616 h 94489"/>
                <a:gd name="connsiteX83" fmla="*/ 56220 w 169778"/>
                <a:gd name="connsiteY83" fmla="*/ 17156 h 94489"/>
                <a:gd name="connsiteX84" fmla="*/ 54533 w 169778"/>
                <a:gd name="connsiteY84" fmla="*/ 14400 h 94489"/>
                <a:gd name="connsiteX85" fmla="*/ 52701 w 169778"/>
                <a:gd name="connsiteY85" fmla="*/ 12632 h 94489"/>
                <a:gd name="connsiteX86" fmla="*/ 50334 w 169778"/>
                <a:gd name="connsiteY86" fmla="*/ 12178 h 94489"/>
                <a:gd name="connsiteX87" fmla="*/ 48193 w 169778"/>
                <a:gd name="connsiteY87" fmla="*/ 10492 h 94489"/>
                <a:gd name="connsiteX88" fmla="*/ 46669 w 169778"/>
                <a:gd name="connsiteY88" fmla="*/ 9567 h 94489"/>
                <a:gd name="connsiteX89" fmla="*/ 44674 w 169778"/>
                <a:gd name="connsiteY89" fmla="*/ 8919 h 94489"/>
                <a:gd name="connsiteX90" fmla="*/ 44139 w 169778"/>
                <a:gd name="connsiteY90" fmla="*/ 6811 h 94489"/>
                <a:gd name="connsiteX91" fmla="*/ 43831 w 169778"/>
                <a:gd name="connsiteY91" fmla="*/ 4897 h 94489"/>
                <a:gd name="connsiteX92" fmla="*/ 42907 w 169778"/>
                <a:gd name="connsiteY92" fmla="*/ 2594 h 94489"/>
                <a:gd name="connsiteX93" fmla="*/ 41220 w 169778"/>
                <a:gd name="connsiteY93" fmla="*/ 1605 h 94489"/>
                <a:gd name="connsiteX94" fmla="*/ 39307 w 169778"/>
                <a:gd name="connsiteY94" fmla="*/ 1524 h 94489"/>
                <a:gd name="connsiteX95" fmla="*/ 36177 w 169778"/>
                <a:gd name="connsiteY95" fmla="*/ 843 h 94489"/>
                <a:gd name="connsiteX96" fmla="*/ 34491 w 169778"/>
                <a:gd name="connsiteY96" fmla="*/ 308 h 94489"/>
                <a:gd name="connsiteX97" fmla="*/ 32188 w 169778"/>
                <a:gd name="connsiteY97" fmla="*/ 0 h 94489"/>
                <a:gd name="connsiteX98" fmla="*/ 30275 w 169778"/>
                <a:gd name="connsiteY98" fmla="*/ 1151 h 94489"/>
                <a:gd name="connsiteX99" fmla="*/ 29123 w 169778"/>
                <a:gd name="connsiteY99" fmla="*/ 0 h 94489"/>
                <a:gd name="connsiteX100" fmla="*/ 28053 w 169778"/>
                <a:gd name="connsiteY100" fmla="*/ 924 h 94489"/>
                <a:gd name="connsiteX101" fmla="*/ 28053 w 169778"/>
                <a:gd name="connsiteY101" fmla="*/ 3519 h 94489"/>
                <a:gd name="connsiteX102" fmla="*/ 27907 w 169778"/>
                <a:gd name="connsiteY102" fmla="*/ 4670 h 94489"/>
                <a:gd name="connsiteX103" fmla="*/ 26221 w 169778"/>
                <a:gd name="connsiteY103" fmla="*/ 5124 h 94489"/>
                <a:gd name="connsiteX104" fmla="*/ 25232 w 169778"/>
                <a:gd name="connsiteY104" fmla="*/ 6113 h 94489"/>
                <a:gd name="connsiteX105" fmla="*/ 25378 w 169778"/>
                <a:gd name="connsiteY105" fmla="*/ 8108 h 94489"/>
                <a:gd name="connsiteX106" fmla="*/ 23999 w 169778"/>
                <a:gd name="connsiteY106" fmla="*/ 8870 h 94489"/>
                <a:gd name="connsiteX107" fmla="*/ 22167 w 169778"/>
                <a:gd name="connsiteY107" fmla="*/ 8870 h 94489"/>
                <a:gd name="connsiteX108" fmla="*/ 21324 w 169778"/>
                <a:gd name="connsiteY108" fmla="*/ 8254 h 94489"/>
                <a:gd name="connsiteX109" fmla="*/ 21324 w 169778"/>
                <a:gd name="connsiteY109" fmla="*/ 6665 h 94489"/>
                <a:gd name="connsiteX110" fmla="*/ 20253 w 169778"/>
                <a:gd name="connsiteY110" fmla="*/ 5108 h 94489"/>
                <a:gd name="connsiteX111" fmla="*/ 17529 w 169778"/>
                <a:gd name="connsiteY111" fmla="*/ 5886 h 94489"/>
                <a:gd name="connsiteX112" fmla="*/ 15470 w 169778"/>
                <a:gd name="connsiteY112" fmla="*/ 8416 h 94489"/>
                <a:gd name="connsiteX113" fmla="*/ 13167 w 169778"/>
                <a:gd name="connsiteY113" fmla="*/ 10021 h 94489"/>
                <a:gd name="connsiteX114" fmla="*/ 9259 w 169778"/>
                <a:gd name="connsiteY114" fmla="*/ 13540 h 94489"/>
                <a:gd name="connsiteX115" fmla="*/ 6811 w 169778"/>
                <a:gd name="connsiteY115" fmla="*/ 15227 h 94489"/>
                <a:gd name="connsiteX116" fmla="*/ 5967 w 169778"/>
                <a:gd name="connsiteY116" fmla="*/ 16686 h 94489"/>
                <a:gd name="connsiteX117" fmla="*/ 6421 w 169778"/>
                <a:gd name="connsiteY117" fmla="*/ 18145 h 94489"/>
                <a:gd name="connsiteX118" fmla="*/ 6729 w 169778"/>
                <a:gd name="connsiteY118" fmla="*/ 19135 h 94489"/>
                <a:gd name="connsiteX119" fmla="*/ 6048 w 169778"/>
                <a:gd name="connsiteY119" fmla="*/ 21194 h 94489"/>
                <a:gd name="connsiteX120" fmla="*/ 4135 w 169778"/>
                <a:gd name="connsiteY120" fmla="*/ 23497 h 94489"/>
                <a:gd name="connsiteX121" fmla="*/ 3519 w 169778"/>
                <a:gd name="connsiteY121" fmla="*/ 24486 h 94489"/>
                <a:gd name="connsiteX122" fmla="*/ 3519 w 169778"/>
                <a:gd name="connsiteY122" fmla="*/ 25556 h 94489"/>
                <a:gd name="connsiteX123" fmla="*/ 4362 w 169778"/>
                <a:gd name="connsiteY123" fmla="*/ 26545 h 94489"/>
                <a:gd name="connsiteX124" fmla="*/ 4589 w 169778"/>
                <a:gd name="connsiteY124" fmla="*/ 27615 h 94489"/>
                <a:gd name="connsiteX125" fmla="*/ 4135 w 169778"/>
                <a:gd name="connsiteY125" fmla="*/ 29383 h 94489"/>
                <a:gd name="connsiteX126" fmla="*/ 1151 w 169778"/>
                <a:gd name="connsiteY126" fmla="*/ 32059 h 94489"/>
                <a:gd name="connsiteX127" fmla="*/ 227 w 169778"/>
                <a:gd name="connsiteY127" fmla="*/ 34961 h 94489"/>
                <a:gd name="connsiteX128" fmla="*/ 0 w 169778"/>
                <a:gd name="connsiteY128" fmla="*/ 36793 h 94489"/>
                <a:gd name="connsiteX129" fmla="*/ 308 w 169778"/>
                <a:gd name="connsiteY129" fmla="*/ 38561 h 94489"/>
                <a:gd name="connsiteX130" fmla="*/ 2757 w 169778"/>
                <a:gd name="connsiteY130" fmla="*/ 39858 h 94489"/>
                <a:gd name="connsiteX131" fmla="*/ 4216 w 169778"/>
                <a:gd name="connsiteY131" fmla="*/ 40312 h 94489"/>
                <a:gd name="connsiteX132" fmla="*/ 5205 w 169778"/>
                <a:gd name="connsiteY132" fmla="*/ 41772 h 94489"/>
                <a:gd name="connsiteX133" fmla="*/ 7119 w 169778"/>
                <a:gd name="connsiteY133" fmla="*/ 43150 h 94489"/>
                <a:gd name="connsiteX134" fmla="*/ 8951 w 169778"/>
                <a:gd name="connsiteY134" fmla="*/ 42615 h 94489"/>
                <a:gd name="connsiteX135" fmla="*/ 10475 w 169778"/>
                <a:gd name="connsiteY135" fmla="*/ 42615 h 94489"/>
                <a:gd name="connsiteX136" fmla="*/ 12470 w 169778"/>
                <a:gd name="connsiteY136" fmla="*/ 43458 h 94489"/>
                <a:gd name="connsiteX137" fmla="*/ 13686 w 169778"/>
                <a:gd name="connsiteY137" fmla="*/ 43847 h 94489"/>
                <a:gd name="connsiteX138" fmla="*/ 15681 w 169778"/>
                <a:gd name="connsiteY138" fmla="*/ 45064 h 94489"/>
                <a:gd name="connsiteX139" fmla="*/ 17140 w 169778"/>
                <a:gd name="connsiteY139" fmla="*/ 46523 h 94489"/>
                <a:gd name="connsiteX140" fmla="*/ 19362 w 169778"/>
                <a:gd name="connsiteY140" fmla="*/ 47593 h 94489"/>
                <a:gd name="connsiteX141" fmla="*/ 21421 w 169778"/>
                <a:gd name="connsiteY141" fmla="*/ 48744 h 94489"/>
                <a:gd name="connsiteX142" fmla="*/ 23026 w 169778"/>
                <a:gd name="connsiteY142" fmla="*/ 49134 h 94489"/>
                <a:gd name="connsiteX143" fmla="*/ 24940 w 169778"/>
                <a:gd name="connsiteY143" fmla="*/ 50285 h 94489"/>
                <a:gd name="connsiteX144" fmla="*/ 25929 w 169778"/>
                <a:gd name="connsiteY144" fmla="*/ 52425 h 94489"/>
                <a:gd name="connsiteX145" fmla="*/ 26691 w 169778"/>
                <a:gd name="connsiteY145" fmla="*/ 53950 h 94489"/>
                <a:gd name="connsiteX146" fmla="*/ 28604 w 169778"/>
                <a:gd name="connsiteY146" fmla="*/ 54404 h 94489"/>
                <a:gd name="connsiteX147" fmla="*/ 30064 w 169778"/>
                <a:gd name="connsiteY147" fmla="*/ 54712 h 94489"/>
                <a:gd name="connsiteX148" fmla="*/ 30826 w 169778"/>
                <a:gd name="connsiteY148" fmla="*/ 56090 h 94489"/>
                <a:gd name="connsiteX149" fmla="*/ 32124 w 169778"/>
                <a:gd name="connsiteY149" fmla="*/ 57615 h 94489"/>
                <a:gd name="connsiteX150" fmla="*/ 34037 w 169778"/>
                <a:gd name="connsiteY150" fmla="*/ 58685 h 94489"/>
                <a:gd name="connsiteX151" fmla="*/ 35334 w 169778"/>
                <a:gd name="connsiteY151" fmla="*/ 59528 h 94489"/>
                <a:gd name="connsiteX152" fmla="*/ 36550 w 169778"/>
                <a:gd name="connsiteY152" fmla="*/ 60679 h 94489"/>
                <a:gd name="connsiteX153" fmla="*/ 37767 w 169778"/>
                <a:gd name="connsiteY153" fmla="*/ 61214 h 94489"/>
                <a:gd name="connsiteX154" fmla="*/ 39291 w 169778"/>
                <a:gd name="connsiteY154" fmla="*/ 60825 h 94489"/>
                <a:gd name="connsiteX155" fmla="*/ 41058 w 169778"/>
                <a:gd name="connsiteY155" fmla="*/ 60144 h 94489"/>
                <a:gd name="connsiteX156" fmla="*/ 42355 w 169778"/>
                <a:gd name="connsiteY156" fmla="*/ 60987 h 94489"/>
                <a:gd name="connsiteX157" fmla="*/ 43961 w 169778"/>
                <a:gd name="connsiteY157" fmla="*/ 61977 h 94489"/>
                <a:gd name="connsiteX158" fmla="*/ 46264 w 169778"/>
                <a:gd name="connsiteY158" fmla="*/ 63193 h 94489"/>
                <a:gd name="connsiteX159" fmla="*/ 47480 w 169778"/>
                <a:gd name="connsiteY159" fmla="*/ 64490 h 94489"/>
                <a:gd name="connsiteX160" fmla="*/ 49928 w 169778"/>
                <a:gd name="connsiteY160" fmla="*/ 65641 h 94489"/>
                <a:gd name="connsiteX161" fmla="*/ 51080 w 169778"/>
                <a:gd name="connsiteY161" fmla="*/ 65560 h 94489"/>
                <a:gd name="connsiteX162" fmla="*/ 52766 w 169778"/>
                <a:gd name="connsiteY162" fmla="*/ 64944 h 94489"/>
                <a:gd name="connsiteX163" fmla="*/ 53982 w 169778"/>
                <a:gd name="connsiteY163" fmla="*/ 64863 h 94489"/>
                <a:gd name="connsiteX164" fmla="*/ 55134 w 169778"/>
                <a:gd name="connsiteY164" fmla="*/ 65544 h 94489"/>
                <a:gd name="connsiteX165" fmla="*/ 55134 w 169778"/>
                <a:gd name="connsiteY165" fmla="*/ 66760 h 94489"/>
                <a:gd name="connsiteX166" fmla="*/ 55588 w 169778"/>
                <a:gd name="connsiteY166" fmla="*/ 67912 h 94489"/>
                <a:gd name="connsiteX167" fmla="*/ 56204 w 169778"/>
                <a:gd name="connsiteY167" fmla="*/ 68674 h 94489"/>
                <a:gd name="connsiteX168" fmla="*/ 57501 w 169778"/>
                <a:gd name="connsiteY168" fmla="*/ 69128 h 94489"/>
                <a:gd name="connsiteX169" fmla="*/ 59025 w 169778"/>
                <a:gd name="connsiteY169" fmla="*/ 69809 h 94489"/>
                <a:gd name="connsiteX170" fmla="*/ 60793 w 169778"/>
                <a:gd name="connsiteY170" fmla="*/ 70490 h 94489"/>
                <a:gd name="connsiteX171" fmla="*/ 62317 w 169778"/>
                <a:gd name="connsiteY171" fmla="*/ 70636 h 94489"/>
                <a:gd name="connsiteX172" fmla="*/ 64230 w 169778"/>
                <a:gd name="connsiteY172" fmla="*/ 70247 h 94489"/>
                <a:gd name="connsiteX173" fmla="*/ 65917 w 169778"/>
                <a:gd name="connsiteY173" fmla="*/ 71398 h 94489"/>
                <a:gd name="connsiteX174" fmla="*/ 67068 w 169778"/>
                <a:gd name="connsiteY174" fmla="*/ 72614 h 94489"/>
                <a:gd name="connsiteX175" fmla="*/ 68365 w 169778"/>
                <a:gd name="connsiteY175" fmla="*/ 73538 h 94489"/>
                <a:gd name="connsiteX176" fmla="*/ 69436 w 169778"/>
                <a:gd name="connsiteY176" fmla="*/ 73003 h 94489"/>
                <a:gd name="connsiteX177" fmla="*/ 69436 w 169778"/>
                <a:gd name="connsiteY177" fmla="*/ 70328 h 94489"/>
                <a:gd name="connsiteX178" fmla="*/ 72193 w 169778"/>
                <a:gd name="connsiteY178" fmla="*/ 70101 h 94489"/>
                <a:gd name="connsiteX179" fmla="*/ 74722 w 169778"/>
                <a:gd name="connsiteY179" fmla="*/ 70409 h 94489"/>
                <a:gd name="connsiteX180" fmla="*/ 76408 w 169778"/>
                <a:gd name="connsiteY180" fmla="*/ 71171 h 94489"/>
                <a:gd name="connsiteX181" fmla="*/ 77625 w 169778"/>
                <a:gd name="connsiteY181" fmla="*/ 71560 h 94489"/>
                <a:gd name="connsiteX182" fmla="*/ 80300 w 169778"/>
                <a:gd name="connsiteY182" fmla="*/ 71479 h 94489"/>
                <a:gd name="connsiteX183" fmla="*/ 81371 w 169778"/>
                <a:gd name="connsiteY183" fmla="*/ 70636 h 94489"/>
                <a:gd name="connsiteX184" fmla="*/ 82668 w 169778"/>
                <a:gd name="connsiteY184" fmla="*/ 69566 h 94489"/>
                <a:gd name="connsiteX185" fmla="*/ 83738 w 169778"/>
                <a:gd name="connsiteY185" fmla="*/ 69112 h 94489"/>
                <a:gd name="connsiteX186" fmla="*/ 85571 w 169778"/>
                <a:gd name="connsiteY186" fmla="*/ 69339 h 94489"/>
                <a:gd name="connsiteX187" fmla="*/ 86868 w 169778"/>
                <a:gd name="connsiteY187" fmla="*/ 70798 h 94489"/>
                <a:gd name="connsiteX188" fmla="*/ 88554 w 169778"/>
                <a:gd name="connsiteY188" fmla="*/ 71414 h 94489"/>
                <a:gd name="connsiteX189" fmla="*/ 90387 w 169778"/>
                <a:gd name="connsiteY189" fmla="*/ 72095 h 94489"/>
                <a:gd name="connsiteX190" fmla="*/ 91846 w 169778"/>
                <a:gd name="connsiteY190" fmla="*/ 72322 h 94489"/>
                <a:gd name="connsiteX191" fmla="*/ 93678 w 169778"/>
                <a:gd name="connsiteY191" fmla="*/ 72403 h 94489"/>
                <a:gd name="connsiteX192" fmla="*/ 94830 w 169778"/>
                <a:gd name="connsiteY192" fmla="*/ 73084 h 94489"/>
                <a:gd name="connsiteX193" fmla="*/ 95754 w 169778"/>
                <a:gd name="connsiteY193" fmla="*/ 73847 h 94489"/>
                <a:gd name="connsiteX194" fmla="*/ 96143 w 169778"/>
                <a:gd name="connsiteY194" fmla="*/ 75371 h 94489"/>
                <a:gd name="connsiteX195" fmla="*/ 96143 w 169778"/>
                <a:gd name="connsiteY195" fmla="*/ 78501 h 94489"/>
                <a:gd name="connsiteX196" fmla="*/ 96987 w 169778"/>
                <a:gd name="connsiteY196" fmla="*/ 79425 h 94489"/>
                <a:gd name="connsiteX197" fmla="*/ 98283 w 169778"/>
                <a:gd name="connsiteY197" fmla="*/ 79733 h 94489"/>
                <a:gd name="connsiteX198" fmla="*/ 100197 w 169778"/>
                <a:gd name="connsiteY198" fmla="*/ 79960 h 94489"/>
                <a:gd name="connsiteX199" fmla="*/ 101721 w 169778"/>
                <a:gd name="connsiteY199" fmla="*/ 80722 h 94489"/>
                <a:gd name="connsiteX200" fmla="*/ 103246 w 169778"/>
                <a:gd name="connsiteY200" fmla="*/ 81938 h 94489"/>
                <a:gd name="connsiteX201" fmla="*/ 104089 w 169778"/>
                <a:gd name="connsiteY201" fmla="*/ 83235 h 94489"/>
                <a:gd name="connsiteX202" fmla="*/ 105613 w 169778"/>
                <a:gd name="connsiteY202" fmla="*/ 83544 h 94489"/>
                <a:gd name="connsiteX203" fmla="*/ 106829 w 169778"/>
                <a:gd name="connsiteY203" fmla="*/ 83544 h 94489"/>
                <a:gd name="connsiteX204" fmla="*/ 107446 w 169778"/>
                <a:gd name="connsiteY204" fmla="*/ 84225 h 94489"/>
                <a:gd name="connsiteX205" fmla="*/ 108824 w 169778"/>
                <a:gd name="connsiteY205" fmla="*/ 85214 h 94489"/>
                <a:gd name="connsiteX206" fmla="*/ 110429 w 169778"/>
                <a:gd name="connsiteY206" fmla="*/ 85976 h 94489"/>
                <a:gd name="connsiteX207" fmla="*/ 112570 w 169778"/>
                <a:gd name="connsiteY207" fmla="*/ 85295 h 94489"/>
                <a:gd name="connsiteX208" fmla="*/ 113786 w 169778"/>
                <a:gd name="connsiteY208" fmla="*/ 84533 h 94489"/>
                <a:gd name="connsiteX209" fmla="*/ 114629 w 169778"/>
                <a:gd name="connsiteY209" fmla="*/ 83771 h 94489"/>
                <a:gd name="connsiteX210" fmla="*/ 117840 w 169778"/>
                <a:gd name="connsiteY210" fmla="*/ 83917 h 94489"/>
                <a:gd name="connsiteX211" fmla="*/ 118294 w 169778"/>
                <a:gd name="connsiteY211" fmla="*/ 85214 h 94489"/>
                <a:gd name="connsiteX212" fmla="*/ 118829 w 169778"/>
                <a:gd name="connsiteY212" fmla="*/ 87354 h 94489"/>
                <a:gd name="connsiteX213" fmla="*/ 118829 w 169778"/>
                <a:gd name="connsiteY213" fmla="*/ 88652 h 94489"/>
                <a:gd name="connsiteX214" fmla="*/ 120045 w 169778"/>
                <a:gd name="connsiteY214" fmla="*/ 89576 h 94489"/>
                <a:gd name="connsiteX215" fmla="*/ 121651 w 169778"/>
                <a:gd name="connsiteY215" fmla="*/ 89965 h 94489"/>
                <a:gd name="connsiteX216" fmla="*/ 123483 w 169778"/>
                <a:gd name="connsiteY216" fmla="*/ 89657 h 94489"/>
                <a:gd name="connsiteX217" fmla="*/ 124634 w 169778"/>
                <a:gd name="connsiteY217" fmla="*/ 89268 h 94489"/>
                <a:gd name="connsiteX218" fmla="*/ 127310 w 169778"/>
                <a:gd name="connsiteY218" fmla="*/ 89187 h 94489"/>
                <a:gd name="connsiteX219" fmla="*/ 130213 w 169778"/>
                <a:gd name="connsiteY219" fmla="*/ 89268 h 94489"/>
                <a:gd name="connsiteX220" fmla="*/ 132353 w 169778"/>
                <a:gd name="connsiteY220" fmla="*/ 89884 h 94489"/>
                <a:gd name="connsiteX221" fmla="*/ 135255 w 169778"/>
                <a:gd name="connsiteY221" fmla="*/ 90808 h 94489"/>
                <a:gd name="connsiteX222" fmla="*/ 137704 w 169778"/>
                <a:gd name="connsiteY222" fmla="*/ 92722 h 94489"/>
                <a:gd name="connsiteX223" fmla="*/ 139164 w 169778"/>
                <a:gd name="connsiteY223" fmla="*/ 93338 h 94489"/>
                <a:gd name="connsiteX224" fmla="*/ 141385 w 169778"/>
                <a:gd name="connsiteY224" fmla="*/ 93030 h 94489"/>
                <a:gd name="connsiteX225" fmla="*/ 143915 w 169778"/>
                <a:gd name="connsiteY225" fmla="*/ 91116 h 94489"/>
                <a:gd name="connsiteX226" fmla="*/ 145747 w 169778"/>
                <a:gd name="connsiteY226" fmla="*/ 90727 h 94489"/>
                <a:gd name="connsiteX227" fmla="*/ 146509 w 169778"/>
                <a:gd name="connsiteY227" fmla="*/ 91116 h 94489"/>
                <a:gd name="connsiteX228" fmla="*/ 147580 w 169778"/>
                <a:gd name="connsiteY228" fmla="*/ 92268 h 94489"/>
                <a:gd name="connsiteX229" fmla="*/ 148504 w 169778"/>
                <a:gd name="connsiteY229" fmla="*/ 93338 h 94489"/>
                <a:gd name="connsiteX230" fmla="*/ 150190 w 169778"/>
                <a:gd name="connsiteY230" fmla="*/ 94489 h 94489"/>
                <a:gd name="connsiteX231" fmla="*/ 151569 w 169778"/>
                <a:gd name="connsiteY231" fmla="*/ 94489 h 94489"/>
                <a:gd name="connsiteX232" fmla="*/ 152558 w 169778"/>
                <a:gd name="connsiteY232" fmla="*/ 93954 h 94489"/>
                <a:gd name="connsiteX233" fmla="*/ 154017 w 169778"/>
                <a:gd name="connsiteY233" fmla="*/ 93111 h 94489"/>
                <a:gd name="connsiteX234" fmla="*/ 155623 w 169778"/>
                <a:gd name="connsiteY234" fmla="*/ 93030 h 94489"/>
                <a:gd name="connsiteX235" fmla="*/ 156466 w 169778"/>
                <a:gd name="connsiteY235" fmla="*/ 93338 h 94489"/>
                <a:gd name="connsiteX236" fmla="*/ 157390 w 169778"/>
                <a:gd name="connsiteY236" fmla="*/ 93727 h 94489"/>
                <a:gd name="connsiteX237" fmla="*/ 158914 w 169778"/>
                <a:gd name="connsiteY237" fmla="*/ 93954 h 94489"/>
                <a:gd name="connsiteX238" fmla="*/ 160066 w 169778"/>
                <a:gd name="connsiteY238" fmla="*/ 93954 h 94489"/>
                <a:gd name="connsiteX239" fmla="*/ 160990 w 169778"/>
                <a:gd name="connsiteY239" fmla="*/ 93030 h 94489"/>
                <a:gd name="connsiteX240" fmla="*/ 162757 w 169778"/>
                <a:gd name="connsiteY240" fmla="*/ 92576 h 94489"/>
                <a:gd name="connsiteX241" fmla="*/ 163828 w 169778"/>
                <a:gd name="connsiteY241" fmla="*/ 92657 h 94489"/>
                <a:gd name="connsiteX242" fmla="*/ 164671 w 169778"/>
                <a:gd name="connsiteY242" fmla="*/ 93873 h 94489"/>
                <a:gd name="connsiteX243" fmla="*/ 165968 w 169778"/>
                <a:gd name="connsiteY243" fmla="*/ 94181 h 94489"/>
                <a:gd name="connsiteX244" fmla="*/ 166957 w 169778"/>
                <a:gd name="connsiteY244" fmla="*/ 93500 h 94489"/>
                <a:gd name="connsiteX245" fmla="*/ 168027 w 169778"/>
                <a:gd name="connsiteY245" fmla="*/ 90905 h 94489"/>
                <a:gd name="connsiteX246" fmla="*/ 168790 w 169778"/>
                <a:gd name="connsiteY246" fmla="*/ 88765 h 94489"/>
                <a:gd name="connsiteX247" fmla="*/ 169471 w 169778"/>
                <a:gd name="connsiteY247" fmla="*/ 87241 h 94489"/>
                <a:gd name="connsiteX248" fmla="*/ 169779 w 169778"/>
                <a:gd name="connsiteY248" fmla="*/ 85327 h 94489"/>
                <a:gd name="connsiteX249" fmla="*/ 169098 w 169778"/>
                <a:gd name="connsiteY249" fmla="*/ 82263 h 94489"/>
                <a:gd name="connsiteX250" fmla="*/ 167882 w 169778"/>
                <a:gd name="connsiteY250" fmla="*/ 80122 h 94489"/>
                <a:gd name="connsiteX251" fmla="*/ 166357 w 169778"/>
                <a:gd name="connsiteY251" fmla="*/ 78663 h 94489"/>
                <a:gd name="connsiteX252" fmla="*/ 166357 w 169778"/>
                <a:gd name="connsiteY252" fmla="*/ 76603 h 94489"/>
                <a:gd name="connsiteX253" fmla="*/ 166666 w 169778"/>
                <a:gd name="connsiteY253" fmla="*/ 74836 h 94489"/>
                <a:gd name="connsiteX254" fmla="*/ 167120 w 169778"/>
                <a:gd name="connsiteY254" fmla="*/ 73457 h 94489"/>
                <a:gd name="connsiteX255" fmla="*/ 167265 w 169778"/>
                <a:gd name="connsiteY255" fmla="*/ 71090 h 94489"/>
                <a:gd name="connsiteX256" fmla="*/ 167411 w 169778"/>
                <a:gd name="connsiteY256" fmla="*/ 69322 h 94489"/>
                <a:gd name="connsiteX257" fmla="*/ 168400 w 169778"/>
                <a:gd name="connsiteY257" fmla="*/ 67020 h 94489"/>
                <a:gd name="connsiteX258" fmla="*/ 168854 w 169778"/>
                <a:gd name="connsiteY258" fmla="*/ 65252 h 94489"/>
                <a:gd name="connsiteX259" fmla="*/ 169779 w 169778"/>
                <a:gd name="connsiteY259" fmla="*/ 63647 h 94489"/>
                <a:gd name="connsiteX260" fmla="*/ 169244 w 169778"/>
                <a:gd name="connsiteY260" fmla="*/ 61733 h 94489"/>
                <a:gd name="connsiteX261" fmla="*/ 168368 w 169778"/>
                <a:gd name="connsiteY261" fmla="*/ 60955 h 9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Lst>
              <a:rect l="l" t="t" r="r" b="b"/>
              <a:pathLst>
                <a:path w="169778" h="94489">
                  <a:moveTo>
                    <a:pt x="168449" y="61101"/>
                  </a:moveTo>
                  <a:lnTo>
                    <a:pt x="165385" y="60112"/>
                  </a:lnTo>
                  <a:lnTo>
                    <a:pt x="162855" y="60112"/>
                  </a:lnTo>
                  <a:cubicBezTo>
                    <a:pt x="162628" y="60112"/>
                    <a:pt x="161168" y="61798"/>
                    <a:pt x="161168" y="61798"/>
                  </a:cubicBezTo>
                  <a:lnTo>
                    <a:pt x="158330" y="61717"/>
                  </a:lnTo>
                  <a:lnTo>
                    <a:pt x="154812" y="60874"/>
                  </a:lnTo>
                  <a:cubicBezTo>
                    <a:pt x="154812" y="60874"/>
                    <a:pt x="152509" y="62090"/>
                    <a:pt x="152282" y="62025"/>
                  </a:cubicBezTo>
                  <a:cubicBezTo>
                    <a:pt x="152055" y="61944"/>
                    <a:pt x="149153" y="62252"/>
                    <a:pt x="148763" y="62025"/>
                  </a:cubicBezTo>
                  <a:cubicBezTo>
                    <a:pt x="148374" y="61798"/>
                    <a:pt x="146542" y="58960"/>
                    <a:pt x="146542" y="58960"/>
                  </a:cubicBezTo>
                  <a:lnTo>
                    <a:pt x="143169" y="58652"/>
                  </a:lnTo>
                  <a:lnTo>
                    <a:pt x="142017" y="57663"/>
                  </a:lnTo>
                  <a:lnTo>
                    <a:pt x="139877" y="56139"/>
                  </a:lnTo>
                  <a:lnTo>
                    <a:pt x="137883" y="56058"/>
                  </a:lnTo>
                  <a:lnTo>
                    <a:pt x="135888" y="56285"/>
                  </a:lnTo>
                  <a:lnTo>
                    <a:pt x="135045" y="57663"/>
                  </a:lnTo>
                  <a:lnTo>
                    <a:pt x="134899" y="59269"/>
                  </a:lnTo>
                  <a:lnTo>
                    <a:pt x="134056" y="60647"/>
                  </a:lnTo>
                  <a:lnTo>
                    <a:pt x="133067" y="60063"/>
                  </a:lnTo>
                  <a:lnTo>
                    <a:pt x="131996" y="59042"/>
                  </a:lnTo>
                  <a:cubicBezTo>
                    <a:pt x="131996" y="59042"/>
                    <a:pt x="130926" y="59658"/>
                    <a:pt x="130618" y="59431"/>
                  </a:cubicBezTo>
                  <a:cubicBezTo>
                    <a:pt x="130310" y="59204"/>
                    <a:pt x="129093" y="57663"/>
                    <a:pt x="129093" y="57663"/>
                  </a:cubicBezTo>
                  <a:lnTo>
                    <a:pt x="128639" y="56139"/>
                  </a:lnTo>
                  <a:lnTo>
                    <a:pt x="128186" y="53690"/>
                  </a:lnTo>
                  <a:lnTo>
                    <a:pt x="127504" y="53609"/>
                  </a:lnTo>
                  <a:lnTo>
                    <a:pt x="126580" y="54679"/>
                  </a:lnTo>
                  <a:lnTo>
                    <a:pt x="126888" y="59123"/>
                  </a:lnTo>
                  <a:lnTo>
                    <a:pt x="125737" y="60047"/>
                  </a:lnTo>
                  <a:cubicBezTo>
                    <a:pt x="125737" y="60047"/>
                    <a:pt x="123369" y="60128"/>
                    <a:pt x="123061" y="60047"/>
                  </a:cubicBezTo>
                  <a:cubicBezTo>
                    <a:pt x="122753" y="59966"/>
                    <a:pt x="122299" y="58831"/>
                    <a:pt x="122299" y="58831"/>
                  </a:cubicBezTo>
                  <a:lnTo>
                    <a:pt x="122834" y="57225"/>
                  </a:lnTo>
                  <a:lnTo>
                    <a:pt x="122299" y="56074"/>
                  </a:lnTo>
                  <a:lnTo>
                    <a:pt x="121310" y="54469"/>
                  </a:lnTo>
                  <a:lnTo>
                    <a:pt x="120467" y="53544"/>
                  </a:lnTo>
                  <a:lnTo>
                    <a:pt x="118942" y="52620"/>
                  </a:lnTo>
                  <a:lnTo>
                    <a:pt x="119088" y="51777"/>
                  </a:lnTo>
                  <a:lnTo>
                    <a:pt x="119315" y="50171"/>
                  </a:lnTo>
                  <a:lnTo>
                    <a:pt x="118634" y="49636"/>
                  </a:lnTo>
                  <a:lnTo>
                    <a:pt x="117483" y="50853"/>
                  </a:lnTo>
                  <a:lnTo>
                    <a:pt x="115715" y="51307"/>
                  </a:lnTo>
                  <a:lnTo>
                    <a:pt x="113948" y="50690"/>
                  </a:lnTo>
                  <a:lnTo>
                    <a:pt x="113267" y="50009"/>
                  </a:lnTo>
                  <a:lnTo>
                    <a:pt x="111808" y="50545"/>
                  </a:lnTo>
                  <a:lnTo>
                    <a:pt x="110737" y="51307"/>
                  </a:lnTo>
                  <a:lnTo>
                    <a:pt x="108678" y="51080"/>
                  </a:lnTo>
                  <a:cubicBezTo>
                    <a:pt x="108678" y="51080"/>
                    <a:pt x="106537" y="50399"/>
                    <a:pt x="106311" y="50236"/>
                  </a:cubicBezTo>
                  <a:cubicBezTo>
                    <a:pt x="106083" y="50091"/>
                    <a:pt x="104705" y="49166"/>
                    <a:pt x="104705" y="49166"/>
                  </a:cubicBezTo>
                  <a:lnTo>
                    <a:pt x="104932" y="47788"/>
                  </a:lnTo>
                  <a:cubicBezTo>
                    <a:pt x="104932" y="47788"/>
                    <a:pt x="105857" y="47399"/>
                    <a:pt x="106083" y="47253"/>
                  </a:cubicBezTo>
                  <a:cubicBezTo>
                    <a:pt x="106311" y="47107"/>
                    <a:pt x="107381" y="45874"/>
                    <a:pt x="107381" y="45874"/>
                  </a:cubicBezTo>
                  <a:lnTo>
                    <a:pt x="107916" y="44188"/>
                  </a:lnTo>
                  <a:lnTo>
                    <a:pt x="107073" y="42810"/>
                  </a:lnTo>
                  <a:lnTo>
                    <a:pt x="105159" y="42193"/>
                  </a:lnTo>
                  <a:lnTo>
                    <a:pt x="103100" y="42583"/>
                  </a:lnTo>
                  <a:lnTo>
                    <a:pt x="101803" y="43799"/>
                  </a:lnTo>
                  <a:lnTo>
                    <a:pt x="100878" y="43799"/>
                  </a:lnTo>
                  <a:lnTo>
                    <a:pt x="99192" y="43345"/>
                  </a:lnTo>
                  <a:lnTo>
                    <a:pt x="97586" y="42583"/>
                  </a:lnTo>
                  <a:lnTo>
                    <a:pt x="96597" y="41658"/>
                  </a:lnTo>
                  <a:cubicBezTo>
                    <a:pt x="96597" y="41658"/>
                    <a:pt x="95300" y="40442"/>
                    <a:pt x="95073" y="40442"/>
                  </a:cubicBezTo>
                  <a:lnTo>
                    <a:pt x="93386" y="40442"/>
                  </a:lnTo>
                  <a:cubicBezTo>
                    <a:pt x="93078" y="40442"/>
                    <a:pt x="91473" y="39826"/>
                    <a:pt x="91473" y="39826"/>
                  </a:cubicBezTo>
                  <a:lnTo>
                    <a:pt x="90857" y="38448"/>
                  </a:lnTo>
                  <a:cubicBezTo>
                    <a:pt x="90857" y="38448"/>
                    <a:pt x="89868" y="37523"/>
                    <a:pt x="89641" y="37231"/>
                  </a:cubicBezTo>
                  <a:cubicBezTo>
                    <a:pt x="89414" y="36923"/>
                    <a:pt x="88116" y="37231"/>
                    <a:pt x="88116" y="37231"/>
                  </a:cubicBezTo>
                  <a:lnTo>
                    <a:pt x="87127" y="36842"/>
                  </a:lnTo>
                  <a:lnTo>
                    <a:pt x="86900" y="35853"/>
                  </a:lnTo>
                  <a:cubicBezTo>
                    <a:pt x="86900" y="35853"/>
                    <a:pt x="86446" y="33631"/>
                    <a:pt x="86446" y="33404"/>
                  </a:cubicBezTo>
                  <a:cubicBezTo>
                    <a:pt x="86446" y="33177"/>
                    <a:pt x="85911" y="30648"/>
                    <a:pt x="85911" y="30648"/>
                  </a:cubicBezTo>
                  <a:lnTo>
                    <a:pt x="85376" y="28507"/>
                  </a:lnTo>
                  <a:lnTo>
                    <a:pt x="83462" y="26902"/>
                  </a:lnTo>
                  <a:lnTo>
                    <a:pt x="81095" y="26513"/>
                  </a:lnTo>
                  <a:lnTo>
                    <a:pt x="78565" y="26967"/>
                  </a:lnTo>
                  <a:cubicBezTo>
                    <a:pt x="78565" y="26967"/>
                    <a:pt x="76733" y="28345"/>
                    <a:pt x="76506" y="28426"/>
                  </a:cubicBezTo>
                  <a:cubicBezTo>
                    <a:pt x="76279" y="28507"/>
                    <a:pt x="75355" y="29415"/>
                    <a:pt x="75355" y="29415"/>
                  </a:cubicBezTo>
                  <a:lnTo>
                    <a:pt x="73133" y="30096"/>
                  </a:lnTo>
                  <a:lnTo>
                    <a:pt x="71755" y="28718"/>
                  </a:lnTo>
                  <a:lnTo>
                    <a:pt x="71301" y="26496"/>
                  </a:lnTo>
                  <a:lnTo>
                    <a:pt x="70149" y="24356"/>
                  </a:lnTo>
                  <a:lnTo>
                    <a:pt x="68544" y="22524"/>
                  </a:lnTo>
                  <a:lnTo>
                    <a:pt x="66403" y="20918"/>
                  </a:lnTo>
                  <a:lnTo>
                    <a:pt x="63339" y="19151"/>
                  </a:lnTo>
                  <a:lnTo>
                    <a:pt x="60274" y="18616"/>
                  </a:lnTo>
                  <a:lnTo>
                    <a:pt x="57144" y="18616"/>
                  </a:lnTo>
                  <a:cubicBezTo>
                    <a:pt x="57144" y="18616"/>
                    <a:pt x="56301" y="17464"/>
                    <a:pt x="56220" y="17156"/>
                  </a:cubicBezTo>
                  <a:cubicBezTo>
                    <a:pt x="56139" y="16848"/>
                    <a:pt x="54533" y="14400"/>
                    <a:pt x="54533" y="14400"/>
                  </a:cubicBezTo>
                  <a:cubicBezTo>
                    <a:pt x="54533" y="14400"/>
                    <a:pt x="52928" y="12794"/>
                    <a:pt x="52701" y="12632"/>
                  </a:cubicBezTo>
                  <a:cubicBezTo>
                    <a:pt x="52474" y="12486"/>
                    <a:pt x="50334" y="12178"/>
                    <a:pt x="50334" y="12178"/>
                  </a:cubicBezTo>
                  <a:lnTo>
                    <a:pt x="48193" y="10492"/>
                  </a:lnTo>
                  <a:lnTo>
                    <a:pt x="46669" y="9567"/>
                  </a:lnTo>
                  <a:cubicBezTo>
                    <a:pt x="46669" y="9567"/>
                    <a:pt x="45209" y="9421"/>
                    <a:pt x="44674" y="8919"/>
                  </a:cubicBezTo>
                  <a:cubicBezTo>
                    <a:pt x="44139" y="8416"/>
                    <a:pt x="44139" y="6811"/>
                    <a:pt x="44139" y="6811"/>
                  </a:cubicBezTo>
                  <a:lnTo>
                    <a:pt x="43831" y="4897"/>
                  </a:lnTo>
                  <a:lnTo>
                    <a:pt x="42907" y="2594"/>
                  </a:lnTo>
                  <a:cubicBezTo>
                    <a:pt x="42907" y="2594"/>
                    <a:pt x="41448" y="1605"/>
                    <a:pt x="41220" y="1605"/>
                  </a:cubicBezTo>
                  <a:cubicBezTo>
                    <a:pt x="40993" y="1605"/>
                    <a:pt x="39307" y="1524"/>
                    <a:pt x="39307" y="1524"/>
                  </a:cubicBezTo>
                  <a:lnTo>
                    <a:pt x="36177" y="843"/>
                  </a:lnTo>
                  <a:lnTo>
                    <a:pt x="34491" y="308"/>
                  </a:lnTo>
                  <a:lnTo>
                    <a:pt x="32188" y="0"/>
                  </a:lnTo>
                  <a:lnTo>
                    <a:pt x="30275" y="1151"/>
                  </a:lnTo>
                  <a:lnTo>
                    <a:pt x="29123" y="0"/>
                  </a:lnTo>
                  <a:lnTo>
                    <a:pt x="28053" y="924"/>
                  </a:lnTo>
                  <a:lnTo>
                    <a:pt x="28053" y="3519"/>
                  </a:lnTo>
                  <a:lnTo>
                    <a:pt x="27907" y="4670"/>
                  </a:lnTo>
                  <a:lnTo>
                    <a:pt x="26221" y="5124"/>
                  </a:lnTo>
                  <a:lnTo>
                    <a:pt x="25232" y="6113"/>
                  </a:lnTo>
                  <a:lnTo>
                    <a:pt x="25378" y="8108"/>
                  </a:lnTo>
                  <a:cubicBezTo>
                    <a:pt x="25378" y="8108"/>
                    <a:pt x="24307" y="9097"/>
                    <a:pt x="23999" y="8870"/>
                  </a:cubicBezTo>
                  <a:cubicBezTo>
                    <a:pt x="23691" y="8643"/>
                    <a:pt x="22540" y="8951"/>
                    <a:pt x="22167" y="8870"/>
                  </a:cubicBezTo>
                  <a:cubicBezTo>
                    <a:pt x="21778" y="8789"/>
                    <a:pt x="21324" y="8254"/>
                    <a:pt x="21324" y="8254"/>
                  </a:cubicBezTo>
                  <a:lnTo>
                    <a:pt x="21324" y="6665"/>
                  </a:lnTo>
                  <a:lnTo>
                    <a:pt x="20253" y="5108"/>
                  </a:lnTo>
                  <a:lnTo>
                    <a:pt x="17529" y="5886"/>
                  </a:lnTo>
                  <a:lnTo>
                    <a:pt x="15470" y="8416"/>
                  </a:lnTo>
                  <a:lnTo>
                    <a:pt x="13167" y="10021"/>
                  </a:lnTo>
                  <a:lnTo>
                    <a:pt x="9259" y="13540"/>
                  </a:lnTo>
                  <a:lnTo>
                    <a:pt x="6811" y="15227"/>
                  </a:lnTo>
                  <a:lnTo>
                    <a:pt x="5967" y="16686"/>
                  </a:lnTo>
                  <a:lnTo>
                    <a:pt x="6421" y="18145"/>
                  </a:lnTo>
                  <a:lnTo>
                    <a:pt x="6729" y="19135"/>
                  </a:lnTo>
                  <a:cubicBezTo>
                    <a:pt x="6729" y="19135"/>
                    <a:pt x="6113" y="20967"/>
                    <a:pt x="6048" y="21194"/>
                  </a:cubicBezTo>
                  <a:cubicBezTo>
                    <a:pt x="5967" y="21421"/>
                    <a:pt x="4135" y="23497"/>
                    <a:pt x="4135" y="23497"/>
                  </a:cubicBezTo>
                  <a:lnTo>
                    <a:pt x="3519" y="24486"/>
                  </a:lnTo>
                  <a:lnTo>
                    <a:pt x="3519" y="25556"/>
                  </a:lnTo>
                  <a:lnTo>
                    <a:pt x="4362" y="26545"/>
                  </a:lnTo>
                  <a:lnTo>
                    <a:pt x="4589" y="27615"/>
                  </a:lnTo>
                  <a:lnTo>
                    <a:pt x="4135" y="29383"/>
                  </a:lnTo>
                  <a:lnTo>
                    <a:pt x="1151" y="32059"/>
                  </a:lnTo>
                  <a:lnTo>
                    <a:pt x="227" y="34961"/>
                  </a:lnTo>
                  <a:lnTo>
                    <a:pt x="0" y="36793"/>
                  </a:lnTo>
                  <a:cubicBezTo>
                    <a:pt x="0" y="36793"/>
                    <a:pt x="81" y="38318"/>
                    <a:pt x="308" y="38561"/>
                  </a:cubicBezTo>
                  <a:cubicBezTo>
                    <a:pt x="535" y="38788"/>
                    <a:pt x="2757" y="39858"/>
                    <a:pt x="2757" y="39858"/>
                  </a:cubicBezTo>
                  <a:lnTo>
                    <a:pt x="4216" y="40312"/>
                  </a:lnTo>
                  <a:cubicBezTo>
                    <a:pt x="4216" y="40312"/>
                    <a:pt x="4978" y="41464"/>
                    <a:pt x="5205" y="41772"/>
                  </a:cubicBezTo>
                  <a:cubicBezTo>
                    <a:pt x="5432" y="42080"/>
                    <a:pt x="7119" y="43150"/>
                    <a:pt x="7119" y="43150"/>
                  </a:cubicBezTo>
                  <a:lnTo>
                    <a:pt x="8951" y="42615"/>
                  </a:lnTo>
                  <a:lnTo>
                    <a:pt x="10475" y="42615"/>
                  </a:lnTo>
                  <a:lnTo>
                    <a:pt x="12470" y="43458"/>
                  </a:lnTo>
                  <a:lnTo>
                    <a:pt x="13686" y="43847"/>
                  </a:lnTo>
                  <a:lnTo>
                    <a:pt x="15681" y="45064"/>
                  </a:lnTo>
                  <a:lnTo>
                    <a:pt x="17140" y="46523"/>
                  </a:lnTo>
                  <a:lnTo>
                    <a:pt x="19362" y="47593"/>
                  </a:lnTo>
                  <a:lnTo>
                    <a:pt x="21421" y="48744"/>
                  </a:lnTo>
                  <a:lnTo>
                    <a:pt x="23026" y="49134"/>
                  </a:lnTo>
                  <a:lnTo>
                    <a:pt x="24940" y="50285"/>
                  </a:lnTo>
                  <a:lnTo>
                    <a:pt x="25929" y="52425"/>
                  </a:lnTo>
                  <a:lnTo>
                    <a:pt x="26691" y="53950"/>
                  </a:lnTo>
                  <a:lnTo>
                    <a:pt x="28604" y="54404"/>
                  </a:lnTo>
                  <a:lnTo>
                    <a:pt x="30064" y="54712"/>
                  </a:lnTo>
                  <a:lnTo>
                    <a:pt x="30826" y="56090"/>
                  </a:lnTo>
                  <a:lnTo>
                    <a:pt x="32124" y="57615"/>
                  </a:lnTo>
                  <a:lnTo>
                    <a:pt x="34037" y="58685"/>
                  </a:lnTo>
                  <a:lnTo>
                    <a:pt x="35334" y="59528"/>
                  </a:lnTo>
                  <a:lnTo>
                    <a:pt x="36550" y="60679"/>
                  </a:lnTo>
                  <a:lnTo>
                    <a:pt x="37767" y="61214"/>
                  </a:lnTo>
                  <a:lnTo>
                    <a:pt x="39291" y="60825"/>
                  </a:lnTo>
                  <a:lnTo>
                    <a:pt x="41058" y="60144"/>
                  </a:lnTo>
                  <a:lnTo>
                    <a:pt x="42355" y="60987"/>
                  </a:lnTo>
                  <a:lnTo>
                    <a:pt x="43961" y="61977"/>
                  </a:lnTo>
                  <a:lnTo>
                    <a:pt x="46264" y="63193"/>
                  </a:lnTo>
                  <a:cubicBezTo>
                    <a:pt x="46264" y="63193"/>
                    <a:pt x="47188" y="64344"/>
                    <a:pt x="47480" y="64490"/>
                  </a:cubicBezTo>
                  <a:cubicBezTo>
                    <a:pt x="47788" y="64636"/>
                    <a:pt x="49928" y="65641"/>
                    <a:pt x="49928" y="65641"/>
                  </a:cubicBezTo>
                  <a:lnTo>
                    <a:pt x="51080" y="65560"/>
                  </a:lnTo>
                  <a:lnTo>
                    <a:pt x="52766" y="64944"/>
                  </a:lnTo>
                  <a:lnTo>
                    <a:pt x="53982" y="64863"/>
                  </a:lnTo>
                  <a:lnTo>
                    <a:pt x="55134" y="65544"/>
                  </a:lnTo>
                  <a:lnTo>
                    <a:pt x="55134" y="66760"/>
                  </a:lnTo>
                  <a:lnTo>
                    <a:pt x="55588" y="67912"/>
                  </a:lnTo>
                  <a:lnTo>
                    <a:pt x="56204" y="68674"/>
                  </a:lnTo>
                  <a:lnTo>
                    <a:pt x="57501" y="69128"/>
                  </a:lnTo>
                  <a:lnTo>
                    <a:pt x="59025" y="69809"/>
                  </a:lnTo>
                  <a:lnTo>
                    <a:pt x="60793" y="70490"/>
                  </a:lnTo>
                  <a:lnTo>
                    <a:pt x="62317" y="70636"/>
                  </a:lnTo>
                  <a:lnTo>
                    <a:pt x="64230" y="70247"/>
                  </a:lnTo>
                  <a:lnTo>
                    <a:pt x="65917" y="71398"/>
                  </a:lnTo>
                  <a:lnTo>
                    <a:pt x="67068" y="72614"/>
                  </a:lnTo>
                  <a:lnTo>
                    <a:pt x="68365" y="73538"/>
                  </a:lnTo>
                  <a:lnTo>
                    <a:pt x="69436" y="73003"/>
                  </a:lnTo>
                  <a:lnTo>
                    <a:pt x="69436" y="70328"/>
                  </a:lnTo>
                  <a:lnTo>
                    <a:pt x="72193" y="70101"/>
                  </a:lnTo>
                  <a:lnTo>
                    <a:pt x="74722" y="70409"/>
                  </a:lnTo>
                  <a:lnTo>
                    <a:pt x="76408" y="71171"/>
                  </a:lnTo>
                  <a:cubicBezTo>
                    <a:pt x="76408" y="71171"/>
                    <a:pt x="77398" y="71479"/>
                    <a:pt x="77625" y="71560"/>
                  </a:cubicBezTo>
                  <a:cubicBezTo>
                    <a:pt x="77852" y="71641"/>
                    <a:pt x="80300" y="71479"/>
                    <a:pt x="80300" y="71479"/>
                  </a:cubicBezTo>
                  <a:lnTo>
                    <a:pt x="81371" y="70636"/>
                  </a:lnTo>
                  <a:lnTo>
                    <a:pt x="82668" y="69566"/>
                  </a:lnTo>
                  <a:lnTo>
                    <a:pt x="83738" y="69112"/>
                  </a:lnTo>
                  <a:lnTo>
                    <a:pt x="85571" y="69339"/>
                  </a:lnTo>
                  <a:lnTo>
                    <a:pt x="86868" y="70798"/>
                  </a:lnTo>
                  <a:lnTo>
                    <a:pt x="88554" y="71414"/>
                  </a:lnTo>
                  <a:lnTo>
                    <a:pt x="90387" y="72095"/>
                  </a:lnTo>
                  <a:lnTo>
                    <a:pt x="91846" y="72322"/>
                  </a:lnTo>
                  <a:lnTo>
                    <a:pt x="93678" y="72403"/>
                  </a:lnTo>
                  <a:lnTo>
                    <a:pt x="94830" y="73084"/>
                  </a:lnTo>
                  <a:lnTo>
                    <a:pt x="95754" y="73847"/>
                  </a:lnTo>
                  <a:lnTo>
                    <a:pt x="96143" y="75371"/>
                  </a:lnTo>
                  <a:lnTo>
                    <a:pt x="96143" y="78501"/>
                  </a:lnTo>
                  <a:lnTo>
                    <a:pt x="96987" y="79425"/>
                  </a:lnTo>
                  <a:lnTo>
                    <a:pt x="98283" y="79733"/>
                  </a:lnTo>
                  <a:lnTo>
                    <a:pt x="100197" y="79960"/>
                  </a:lnTo>
                  <a:lnTo>
                    <a:pt x="101721" y="80722"/>
                  </a:lnTo>
                  <a:lnTo>
                    <a:pt x="103246" y="81938"/>
                  </a:lnTo>
                  <a:lnTo>
                    <a:pt x="104089" y="83235"/>
                  </a:lnTo>
                  <a:lnTo>
                    <a:pt x="105613" y="83544"/>
                  </a:lnTo>
                  <a:lnTo>
                    <a:pt x="106829" y="83544"/>
                  </a:lnTo>
                  <a:lnTo>
                    <a:pt x="107446" y="84225"/>
                  </a:lnTo>
                  <a:lnTo>
                    <a:pt x="108824" y="85214"/>
                  </a:lnTo>
                  <a:lnTo>
                    <a:pt x="110429" y="85976"/>
                  </a:lnTo>
                  <a:lnTo>
                    <a:pt x="112570" y="85295"/>
                  </a:lnTo>
                  <a:lnTo>
                    <a:pt x="113786" y="84533"/>
                  </a:lnTo>
                  <a:lnTo>
                    <a:pt x="114629" y="83771"/>
                  </a:lnTo>
                  <a:lnTo>
                    <a:pt x="117840" y="83917"/>
                  </a:lnTo>
                  <a:lnTo>
                    <a:pt x="118294" y="85214"/>
                  </a:lnTo>
                  <a:lnTo>
                    <a:pt x="118829" y="87354"/>
                  </a:lnTo>
                  <a:lnTo>
                    <a:pt x="118829" y="88652"/>
                  </a:lnTo>
                  <a:lnTo>
                    <a:pt x="120045" y="89576"/>
                  </a:lnTo>
                  <a:lnTo>
                    <a:pt x="121651" y="89965"/>
                  </a:lnTo>
                  <a:lnTo>
                    <a:pt x="123483" y="89657"/>
                  </a:lnTo>
                  <a:lnTo>
                    <a:pt x="124634" y="89268"/>
                  </a:lnTo>
                  <a:lnTo>
                    <a:pt x="127310" y="89187"/>
                  </a:lnTo>
                  <a:lnTo>
                    <a:pt x="130213" y="89268"/>
                  </a:lnTo>
                  <a:lnTo>
                    <a:pt x="132353" y="89884"/>
                  </a:lnTo>
                  <a:lnTo>
                    <a:pt x="135255" y="90808"/>
                  </a:lnTo>
                  <a:lnTo>
                    <a:pt x="137704" y="92722"/>
                  </a:lnTo>
                  <a:lnTo>
                    <a:pt x="139164" y="93338"/>
                  </a:lnTo>
                  <a:lnTo>
                    <a:pt x="141385" y="93030"/>
                  </a:lnTo>
                  <a:lnTo>
                    <a:pt x="143915" y="91116"/>
                  </a:lnTo>
                  <a:lnTo>
                    <a:pt x="145747" y="90727"/>
                  </a:lnTo>
                  <a:lnTo>
                    <a:pt x="146509" y="91116"/>
                  </a:lnTo>
                  <a:lnTo>
                    <a:pt x="147580" y="92268"/>
                  </a:lnTo>
                  <a:cubicBezTo>
                    <a:pt x="147580" y="92268"/>
                    <a:pt x="148342" y="92949"/>
                    <a:pt x="148504" y="93338"/>
                  </a:cubicBezTo>
                  <a:cubicBezTo>
                    <a:pt x="148650" y="93727"/>
                    <a:pt x="150190" y="94489"/>
                    <a:pt x="150190" y="94489"/>
                  </a:cubicBezTo>
                  <a:lnTo>
                    <a:pt x="151569" y="94489"/>
                  </a:lnTo>
                  <a:lnTo>
                    <a:pt x="152558" y="93954"/>
                  </a:lnTo>
                  <a:lnTo>
                    <a:pt x="154017" y="93111"/>
                  </a:lnTo>
                  <a:lnTo>
                    <a:pt x="155623" y="93030"/>
                  </a:lnTo>
                  <a:cubicBezTo>
                    <a:pt x="155623" y="93030"/>
                    <a:pt x="156158" y="93176"/>
                    <a:pt x="156466" y="93338"/>
                  </a:cubicBezTo>
                  <a:cubicBezTo>
                    <a:pt x="156774" y="93484"/>
                    <a:pt x="157147" y="93565"/>
                    <a:pt x="157390" y="93727"/>
                  </a:cubicBezTo>
                  <a:cubicBezTo>
                    <a:pt x="157617" y="93873"/>
                    <a:pt x="158914" y="93954"/>
                    <a:pt x="158914" y="93954"/>
                  </a:cubicBezTo>
                  <a:lnTo>
                    <a:pt x="160066" y="93954"/>
                  </a:lnTo>
                  <a:lnTo>
                    <a:pt x="160990" y="93030"/>
                  </a:lnTo>
                  <a:lnTo>
                    <a:pt x="162757" y="92576"/>
                  </a:lnTo>
                  <a:lnTo>
                    <a:pt x="163828" y="92657"/>
                  </a:lnTo>
                  <a:lnTo>
                    <a:pt x="164671" y="93873"/>
                  </a:lnTo>
                  <a:lnTo>
                    <a:pt x="165968" y="94181"/>
                  </a:lnTo>
                  <a:cubicBezTo>
                    <a:pt x="165968" y="94181"/>
                    <a:pt x="166731" y="93727"/>
                    <a:pt x="166957" y="93500"/>
                  </a:cubicBezTo>
                  <a:cubicBezTo>
                    <a:pt x="167184" y="93273"/>
                    <a:pt x="168027" y="90905"/>
                    <a:pt x="168027" y="90905"/>
                  </a:cubicBezTo>
                  <a:lnTo>
                    <a:pt x="168790" y="88765"/>
                  </a:lnTo>
                  <a:lnTo>
                    <a:pt x="169471" y="87241"/>
                  </a:lnTo>
                  <a:lnTo>
                    <a:pt x="169779" y="85327"/>
                  </a:lnTo>
                  <a:lnTo>
                    <a:pt x="169098" y="82263"/>
                  </a:lnTo>
                  <a:lnTo>
                    <a:pt x="167882" y="80122"/>
                  </a:lnTo>
                  <a:lnTo>
                    <a:pt x="166357" y="78663"/>
                  </a:lnTo>
                  <a:lnTo>
                    <a:pt x="166357" y="76603"/>
                  </a:lnTo>
                  <a:lnTo>
                    <a:pt x="166666" y="74836"/>
                  </a:lnTo>
                  <a:cubicBezTo>
                    <a:pt x="166666" y="74836"/>
                    <a:pt x="167055" y="73684"/>
                    <a:pt x="167120" y="73457"/>
                  </a:cubicBezTo>
                  <a:cubicBezTo>
                    <a:pt x="167200" y="73230"/>
                    <a:pt x="167265" y="71090"/>
                    <a:pt x="167265" y="71090"/>
                  </a:cubicBezTo>
                  <a:lnTo>
                    <a:pt x="167411" y="69322"/>
                  </a:lnTo>
                  <a:lnTo>
                    <a:pt x="168400" y="67020"/>
                  </a:lnTo>
                  <a:lnTo>
                    <a:pt x="168854" y="65252"/>
                  </a:lnTo>
                  <a:lnTo>
                    <a:pt x="169779" y="63647"/>
                  </a:lnTo>
                  <a:lnTo>
                    <a:pt x="169244" y="61733"/>
                  </a:lnTo>
                  <a:lnTo>
                    <a:pt x="168368" y="60955"/>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33" name="Freeform: Shape 1032">
              <a:extLst>
                <a:ext uri="{FF2B5EF4-FFF2-40B4-BE49-F238E27FC236}">
                  <a16:creationId xmlns:a16="http://schemas.microsoft.com/office/drawing/2014/main" id="{7EB8955B-0FC7-0FED-8EF9-2EC7D7E74182}"/>
                </a:ext>
              </a:extLst>
            </p:cNvPr>
            <p:cNvSpPr/>
            <p:nvPr/>
          </p:nvSpPr>
          <p:spPr>
            <a:xfrm>
              <a:off x="9576845" y="3628611"/>
              <a:ext cx="122065" cy="134571"/>
            </a:xfrm>
            <a:custGeom>
              <a:avLst/>
              <a:gdLst>
                <a:gd name="connsiteX0" fmla="*/ 4362 w 132320"/>
                <a:gd name="connsiteY0" fmla="*/ 77301 h 145876"/>
                <a:gd name="connsiteX1" fmla="*/ 5870 w 132320"/>
                <a:gd name="connsiteY1" fmla="*/ 75857 h 145876"/>
                <a:gd name="connsiteX2" fmla="*/ 7995 w 132320"/>
                <a:gd name="connsiteY2" fmla="*/ 73279 h 145876"/>
                <a:gd name="connsiteX3" fmla="*/ 9503 w 132320"/>
                <a:gd name="connsiteY3" fmla="*/ 71463 h 145876"/>
                <a:gd name="connsiteX4" fmla="*/ 13443 w 132320"/>
                <a:gd name="connsiteY4" fmla="*/ 70928 h 145876"/>
                <a:gd name="connsiteX5" fmla="*/ 16329 w 132320"/>
                <a:gd name="connsiteY5" fmla="*/ 69339 h 145876"/>
                <a:gd name="connsiteX6" fmla="*/ 19443 w 132320"/>
                <a:gd name="connsiteY6" fmla="*/ 66306 h 145876"/>
                <a:gd name="connsiteX7" fmla="*/ 21178 w 132320"/>
                <a:gd name="connsiteY7" fmla="*/ 63955 h 145876"/>
                <a:gd name="connsiteX8" fmla="*/ 23156 w 132320"/>
                <a:gd name="connsiteY8" fmla="*/ 61977 h 145876"/>
                <a:gd name="connsiteX9" fmla="*/ 25281 w 132320"/>
                <a:gd name="connsiteY9" fmla="*/ 60307 h 145876"/>
                <a:gd name="connsiteX10" fmla="*/ 26951 w 132320"/>
                <a:gd name="connsiteY10" fmla="*/ 59090 h 145876"/>
                <a:gd name="connsiteX11" fmla="*/ 29983 w 132320"/>
                <a:gd name="connsiteY11" fmla="*/ 58555 h 145876"/>
                <a:gd name="connsiteX12" fmla="*/ 32707 w 132320"/>
                <a:gd name="connsiteY12" fmla="*/ 58101 h 145876"/>
                <a:gd name="connsiteX13" fmla="*/ 34523 w 132320"/>
                <a:gd name="connsiteY13" fmla="*/ 57420 h 145876"/>
                <a:gd name="connsiteX14" fmla="*/ 36875 w 132320"/>
                <a:gd name="connsiteY14" fmla="*/ 54307 h 145876"/>
                <a:gd name="connsiteX15" fmla="*/ 38464 w 132320"/>
                <a:gd name="connsiteY15" fmla="*/ 51647 h 145876"/>
                <a:gd name="connsiteX16" fmla="*/ 40588 w 132320"/>
                <a:gd name="connsiteY16" fmla="*/ 48761 h 145876"/>
                <a:gd name="connsiteX17" fmla="*/ 42258 w 132320"/>
                <a:gd name="connsiteY17" fmla="*/ 46637 h 145876"/>
                <a:gd name="connsiteX18" fmla="*/ 43847 w 132320"/>
                <a:gd name="connsiteY18" fmla="*/ 44658 h 145876"/>
                <a:gd name="connsiteX19" fmla="*/ 44837 w 132320"/>
                <a:gd name="connsiteY19" fmla="*/ 43150 h 145876"/>
                <a:gd name="connsiteX20" fmla="*/ 45599 w 132320"/>
                <a:gd name="connsiteY20" fmla="*/ 40799 h 145876"/>
                <a:gd name="connsiteX21" fmla="*/ 46199 w 132320"/>
                <a:gd name="connsiteY21" fmla="*/ 38075 h 145876"/>
                <a:gd name="connsiteX22" fmla="*/ 46961 w 132320"/>
                <a:gd name="connsiteY22" fmla="*/ 36713 h 145876"/>
                <a:gd name="connsiteX23" fmla="*/ 47496 w 132320"/>
                <a:gd name="connsiteY23" fmla="*/ 35577 h 145876"/>
                <a:gd name="connsiteX24" fmla="*/ 48939 w 132320"/>
                <a:gd name="connsiteY24" fmla="*/ 34750 h 145876"/>
                <a:gd name="connsiteX25" fmla="*/ 50221 w 132320"/>
                <a:gd name="connsiteY25" fmla="*/ 34896 h 145876"/>
                <a:gd name="connsiteX26" fmla="*/ 50901 w 132320"/>
                <a:gd name="connsiteY26" fmla="*/ 35577 h 145876"/>
                <a:gd name="connsiteX27" fmla="*/ 51890 w 132320"/>
                <a:gd name="connsiteY27" fmla="*/ 36031 h 145876"/>
                <a:gd name="connsiteX28" fmla="*/ 52653 w 132320"/>
                <a:gd name="connsiteY28" fmla="*/ 35123 h 145876"/>
                <a:gd name="connsiteX29" fmla="*/ 52653 w 132320"/>
                <a:gd name="connsiteY29" fmla="*/ 34069 h 145876"/>
                <a:gd name="connsiteX30" fmla="*/ 53707 w 132320"/>
                <a:gd name="connsiteY30" fmla="*/ 33761 h 145876"/>
                <a:gd name="connsiteX31" fmla="*/ 54534 w 132320"/>
                <a:gd name="connsiteY31" fmla="*/ 33842 h 145876"/>
                <a:gd name="connsiteX32" fmla="*/ 55896 w 132320"/>
                <a:gd name="connsiteY32" fmla="*/ 34750 h 145876"/>
                <a:gd name="connsiteX33" fmla="*/ 56431 w 132320"/>
                <a:gd name="connsiteY33" fmla="*/ 36031 h 145876"/>
                <a:gd name="connsiteX34" fmla="*/ 56966 w 132320"/>
                <a:gd name="connsiteY34" fmla="*/ 37702 h 145876"/>
                <a:gd name="connsiteX35" fmla="*/ 58247 w 132320"/>
                <a:gd name="connsiteY35" fmla="*/ 38383 h 145876"/>
                <a:gd name="connsiteX36" fmla="*/ 57939 w 132320"/>
                <a:gd name="connsiteY36" fmla="*/ 38983 h 145876"/>
                <a:gd name="connsiteX37" fmla="*/ 57258 w 132320"/>
                <a:gd name="connsiteY37" fmla="*/ 39664 h 145876"/>
                <a:gd name="connsiteX38" fmla="*/ 57566 w 132320"/>
                <a:gd name="connsiteY38" fmla="*/ 40799 h 145876"/>
                <a:gd name="connsiteX39" fmla="*/ 59382 w 132320"/>
                <a:gd name="connsiteY39" fmla="*/ 41172 h 145876"/>
                <a:gd name="connsiteX40" fmla="*/ 60890 w 132320"/>
                <a:gd name="connsiteY40" fmla="*/ 41253 h 145876"/>
                <a:gd name="connsiteX41" fmla="*/ 62253 w 132320"/>
                <a:gd name="connsiteY41" fmla="*/ 42080 h 145876"/>
                <a:gd name="connsiteX42" fmla="*/ 63760 w 132320"/>
                <a:gd name="connsiteY42" fmla="*/ 42534 h 145876"/>
                <a:gd name="connsiteX43" fmla="*/ 66193 w 132320"/>
                <a:gd name="connsiteY43" fmla="*/ 42907 h 145876"/>
                <a:gd name="connsiteX44" fmla="*/ 67782 w 132320"/>
                <a:gd name="connsiteY44" fmla="*/ 43361 h 145876"/>
                <a:gd name="connsiteX45" fmla="*/ 70133 w 132320"/>
                <a:gd name="connsiteY45" fmla="*/ 43815 h 145876"/>
                <a:gd name="connsiteX46" fmla="*/ 71349 w 132320"/>
                <a:gd name="connsiteY46" fmla="*/ 44269 h 145876"/>
                <a:gd name="connsiteX47" fmla="*/ 75890 w 132320"/>
                <a:gd name="connsiteY47" fmla="*/ 44269 h 145876"/>
                <a:gd name="connsiteX48" fmla="*/ 78160 w 132320"/>
                <a:gd name="connsiteY48" fmla="*/ 44869 h 145876"/>
                <a:gd name="connsiteX49" fmla="*/ 79749 w 132320"/>
                <a:gd name="connsiteY49" fmla="*/ 44188 h 145876"/>
                <a:gd name="connsiteX50" fmla="*/ 80966 w 132320"/>
                <a:gd name="connsiteY50" fmla="*/ 41918 h 145876"/>
                <a:gd name="connsiteX51" fmla="*/ 81565 w 132320"/>
                <a:gd name="connsiteY51" fmla="*/ 39599 h 145876"/>
                <a:gd name="connsiteX52" fmla="*/ 80803 w 132320"/>
                <a:gd name="connsiteY52" fmla="*/ 37669 h 145876"/>
                <a:gd name="connsiteX53" fmla="*/ 79522 w 132320"/>
                <a:gd name="connsiteY53" fmla="*/ 36226 h 145876"/>
                <a:gd name="connsiteX54" fmla="*/ 78387 w 132320"/>
                <a:gd name="connsiteY54" fmla="*/ 35010 h 145876"/>
                <a:gd name="connsiteX55" fmla="*/ 78387 w 132320"/>
                <a:gd name="connsiteY55" fmla="*/ 27810 h 145876"/>
                <a:gd name="connsiteX56" fmla="*/ 83771 w 132320"/>
                <a:gd name="connsiteY56" fmla="*/ 27810 h 145876"/>
                <a:gd name="connsiteX57" fmla="*/ 88311 w 132320"/>
                <a:gd name="connsiteY57" fmla="*/ 27729 h 145876"/>
                <a:gd name="connsiteX58" fmla="*/ 91879 w 132320"/>
                <a:gd name="connsiteY58" fmla="*/ 27048 h 145876"/>
                <a:gd name="connsiteX59" fmla="*/ 94911 w 132320"/>
                <a:gd name="connsiteY59" fmla="*/ 25994 h 145876"/>
                <a:gd name="connsiteX60" fmla="*/ 97797 w 132320"/>
                <a:gd name="connsiteY60" fmla="*/ 24632 h 145876"/>
                <a:gd name="connsiteX61" fmla="*/ 99468 w 132320"/>
                <a:gd name="connsiteY61" fmla="*/ 22815 h 145876"/>
                <a:gd name="connsiteX62" fmla="*/ 101365 w 132320"/>
                <a:gd name="connsiteY62" fmla="*/ 20237 h 145876"/>
                <a:gd name="connsiteX63" fmla="*/ 102354 w 132320"/>
                <a:gd name="connsiteY63" fmla="*/ 18259 h 145876"/>
                <a:gd name="connsiteX64" fmla="*/ 103116 w 132320"/>
                <a:gd name="connsiteY64" fmla="*/ 16281 h 145876"/>
                <a:gd name="connsiteX65" fmla="*/ 103878 w 132320"/>
                <a:gd name="connsiteY65" fmla="*/ 15600 h 145876"/>
                <a:gd name="connsiteX66" fmla="*/ 105241 w 132320"/>
                <a:gd name="connsiteY66" fmla="*/ 15908 h 145876"/>
                <a:gd name="connsiteX67" fmla="*/ 107056 w 132320"/>
                <a:gd name="connsiteY67" fmla="*/ 17416 h 145876"/>
                <a:gd name="connsiteX68" fmla="*/ 108873 w 132320"/>
                <a:gd name="connsiteY68" fmla="*/ 17043 h 145876"/>
                <a:gd name="connsiteX69" fmla="*/ 109635 w 132320"/>
                <a:gd name="connsiteY69" fmla="*/ 15989 h 145876"/>
                <a:gd name="connsiteX70" fmla="*/ 110316 w 132320"/>
                <a:gd name="connsiteY70" fmla="*/ 15535 h 145876"/>
                <a:gd name="connsiteX71" fmla="*/ 111759 w 132320"/>
                <a:gd name="connsiteY71" fmla="*/ 15000 h 145876"/>
                <a:gd name="connsiteX72" fmla="*/ 112748 w 132320"/>
                <a:gd name="connsiteY72" fmla="*/ 10605 h 145876"/>
                <a:gd name="connsiteX73" fmla="*/ 113656 w 132320"/>
                <a:gd name="connsiteY73" fmla="*/ 7200 h 145876"/>
                <a:gd name="connsiteX74" fmla="*/ 114565 w 132320"/>
                <a:gd name="connsiteY74" fmla="*/ 4768 h 145876"/>
                <a:gd name="connsiteX75" fmla="*/ 115099 w 132320"/>
                <a:gd name="connsiteY75" fmla="*/ 3097 h 145876"/>
                <a:gd name="connsiteX76" fmla="*/ 115099 w 132320"/>
                <a:gd name="connsiteY76" fmla="*/ 1362 h 145876"/>
                <a:gd name="connsiteX77" fmla="*/ 115926 w 132320"/>
                <a:gd name="connsiteY77" fmla="*/ 681 h 145876"/>
                <a:gd name="connsiteX78" fmla="*/ 118424 w 132320"/>
                <a:gd name="connsiteY78" fmla="*/ 762 h 145876"/>
                <a:gd name="connsiteX79" fmla="*/ 120094 w 132320"/>
                <a:gd name="connsiteY79" fmla="*/ 0 h 145876"/>
                <a:gd name="connsiteX80" fmla="*/ 121002 w 132320"/>
                <a:gd name="connsiteY80" fmla="*/ 600 h 145876"/>
                <a:gd name="connsiteX81" fmla="*/ 121002 w 132320"/>
                <a:gd name="connsiteY81" fmla="*/ 2643 h 145876"/>
                <a:gd name="connsiteX82" fmla="*/ 122899 w 132320"/>
                <a:gd name="connsiteY82" fmla="*/ 4459 h 145876"/>
                <a:gd name="connsiteX83" fmla="*/ 123435 w 132320"/>
                <a:gd name="connsiteY83" fmla="*/ 6357 h 145876"/>
                <a:gd name="connsiteX84" fmla="*/ 123435 w 132320"/>
                <a:gd name="connsiteY84" fmla="*/ 7800 h 145876"/>
                <a:gd name="connsiteX85" fmla="*/ 124343 w 132320"/>
                <a:gd name="connsiteY85" fmla="*/ 9551 h 145876"/>
                <a:gd name="connsiteX86" fmla="*/ 126240 w 132320"/>
                <a:gd name="connsiteY86" fmla="*/ 11140 h 145876"/>
                <a:gd name="connsiteX87" fmla="*/ 127067 w 132320"/>
                <a:gd name="connsiteY87" fmla="*/ 11692 h 145876"/>
                <a:gd name="connsiteX88" fmla="*/ 127067 w 132320"/>
                <a:gd name="connsiteY88" fmla="*/ 10978 h 145876"/>
                <a:gd name="connsiteX89" fmla="*/ 128202 w 132320"/>
                <a:gd name="connsiteY89" fmla="*/ 10751 h 145876"/>
                <a:gd name="connsiteX90" fmla="*/ 128883 w 132320"/>
                <a:gd name="connsiteY90" fmla="*/ 11692 h 145876"/>
                <a:gd name="connsiteX91" fmla="*/ 128883 w 132320"/>
                <a:gd name="connsiteY91" fmla="*/ 12567 h 145876"/>
                <a:gd name="connsiteX92" fmla="*/ 130018 w 132320"/>
                <a:gd name="connsiteY92" fmla="*/ 12567 h 145876"/>
                <a:gd name="connsiteX93" fmla="*/ 129888 w 132320"/>
                <a:gd name="connsiteY93" fmla="*/ 14724 h 145876"/>
                <a:gd name="connsiteX94" fmla="*/ 131105 w 132320"/>
                <a:gd name="connsiteY94" fmla="*/ 16994 h 145876"/>
                <a:gd name="connsiteX95" fmla="*/ 132321 w 132320"/>
                <a:gd name="connsiteY95" fmla="*/ 19264 h 145876"/>
                <a:gd name="connsiteX96" fmla="*/ 130002 w 132320"/>
                <a:gd name="connsiteY96" fmla="*/ 18762 h 145876"/>
                <a:gd name="connsiteX97" fmla="*/ 128007 w 132320"/>
                <a:gd name="connsiteY97" fmla="*/ 18762 h 145876"/>
                <a:gd name="connsiteX98" fmla="*/ 125737 w 132320"/>
                <a:gd name="connsiteY98" fmla="*/ 18826 h 145876"/>
                <a:gd name="connsiteX99" fmla="*/ 125283 w 132320"/>
                <a:gd name="connsiteY99" fmla="*/ 19394 h 145876"/>
                <a:gd name="connsiteX100" fmla="*/ 125737 w 132320"/>
                <a:gd name="connsiteY100" fmla="*/ 20302 h 145876"/>
                <a:gd name="connsiteX101" fmla="*/ 125737 w 132320"/>
                <a:gd name="connsiteY101" fmla="*/ 21097 h 145876"/>
                <a:gd name="connsiteX102" fmla="*/ 124764 w 132320"/>
                <a:gd name="connsiteY102" fmla="*/ 22799 h 145876"/>
                <a:gd name="connsiteX103" fmla="*/ 124018 w 132320"/>
                <a:gd name="connsiteY103" fmla="*/ 22978 h 145876"/>
                <a:gd name="connsiteX104" fmla="*/ 123905 w 132320"/>
                <a:gd name="connsiteY104" fmla="*/ 22118 h 145876"/>
                <a:gd name="connsiteX105" fmla="*/ 123386 w 132320"/>
                <a:gd name="connsiteY105" fmla="*/ 22118 h 145876"/>
                <a:gd name="connsiteX106" fmla="*/ 122478 w 132320"/>
                <a:gd name="connsiteY106" fmla="*/ 23253 h 145876"/>
                <a:gd name="connsiteX107" fmla="*/ 121456 w 132320"/>
                <a:gd name="connsiteY107" fmla="*/ 23545 h 145876"/>
                <a:gd name="connsiteX108" fmla="*/ 121456 w 132320"/>
                <a:gd name="connsiteY108" fmla="*/ 26448 h 145876"/>
                <a:gd name="connsiteX109" fmla="*/ 121051 w 132320"/>
                <a:gd name="connsiteY109" fmla="*/ 27129 h 145876"/>
                <a:gd name="connsiteX110" fmla="*/ 120029 w 132320"/>
                <a:gd name="connsiteY110" fmla="*/ 26448 h 145876"/>
                <a:gd name="connsiteX111" fmla="*/ 119121 w 132320"/>
                <a:gd name="connsiteY111" fmla="*/ 26675 h 145876"/>
                <a:gd name="connsiteX112" fmla="*/ 118035 w 132320"/>
                <a:gd name="connsiteY112" fmla="*/ 28215 h 145876"/>
                <a:gd name="connsiteX113" fmla="*/ 116900 w 132320"/>
                <a:gd name="connsiteY113" fmla="*/ 28280 h 145876"/>
                <a:gd name="connsiteX114" fmla="*/ 116721 w 132320"/>
                <a:gd name="connsiteY114" fmla="*/ 29188 h 145876"/>
                <a:gd name="connsiteX115" fmla="*/ 117240 w 132320"/>
                <a:gd name="connsiteY115" fmla="*/ 29983 h 145876"/>
                <a:gd name="connsiteX116" fmla="*/ 117240 w 132320"/>
                <a:gd name="connsiteY116" fmla="*/ 30891 h 145876"/>
                <a:gd name="connsiteX117" fmla="*/ 116608 w 132320"/>
                <a:gd name="connsiteY117" fmla="*/ 31686 h 145876"/>
                <a:gd name="connsiteX118" fmla="*/ 115748 w 132320"/>
                <a:gd name="connsiteY118" fmla="*/ 31913 h 145876"/>
                <a:gd name="connsiteX119" fmla="*/ 114726 w 132320"/>
                <a:gd name="connsiteY119" fmla="*/ 31913 h 145876"/>
                <a:gd name="connsiteX120" fmla="*/ 113932 w 132320"/>
                <a:gd name="connsiteY120" fmla="*/ 32999 h 145876"/>
                <a:gd name="connsiteX121" fmla="*/ 113024 w 132320"/>
                <a:gd name="connsiteY121" fmla="*/ 34475 h 145876"/>
                <a:gd name="connsiteX122" fmla="*/ 112278 w 132320"/>
                <a:gd name="connsiteY122" fmla="*/ 35788 h 145876"/>
                <a:gd name="connsiteX123" fmla="*/ 111937 w 132320"/>
                <a:gd name="connsiteY123" fmla="*/ 36696 h 145876"/>
                <a:gd name="connsiteX124" fmla="*/ 111078 w 132320"/>
                <a:gd name="connsiteY124" fmla="*/ 38350 h 145876"/>
                <a:gd name="connsiteX125" fmla="*/ 110446 w 132320"/>
                <a:gd name="connsiteY125" fmla="*/ 39907 h 145876"/>
                <a:gd name="connsiteX126" fmla="*/ 110267 w 132320"/>
                <a:gd name="connsiteY126" fmla="*/ 42274 h 145876"/>
                <a:gd name="connsiteX127" fmla="*/ 110267 w 132320"/>
                <a:gd name="connsiteY127" fmla="*/ 44155 h 145876"/>
                <a:gd name="connsiteX128" fmla="*/ 110673 w 132320"/>
                <a:gd name="connsiteY128" fmla="*/ 44837 h 145876"/>
                <a:gd name="connsiteX129" fmla="*/ 111354 w 132320"/>
                <a:gd name="connsiteY129" fmla="*/ 45242 h 145876"/>
                <a:gd name="connsiteX130" fmla="*/ 112829 w 132320"/>
                <a:gd name="connsiteY130" fmla="*/ 45534 h 145876"/>
                <a:gd name="connsiteX131" fmla="*/ 113008 w 132320"/>
                <a:gd name="connsiteY131" fmla="*/ 46280 h 145876"/>
                <a:gd name="connsiteX132" fmla="*/ 112943 w 132320"/>
                <a:gd name="connsiteY132" fmla="*/ 47934 h 145876"/>
                <a:gd name="connsiteX133" fmla="*/ 111694 w 132320"/>
                <a:gd name="connsiteY133" fmla="*/ 49701 h 145876"/>
                <a:gd name="connsiteX134" fmla="*/ 111175 w 132320"/>
                <a:gd name="connsiteY134" fmla="*/ 51745 h 145876"/>
                <a:gd name="connsiteX135" fmla="*/ 110770 w 132320"/>
                <a:gd name="connsiteY135" fmla="*/ 53334 h 145876"/>
                <a:gd name="connsiteX136" fmla="*/ 110770 w 132320"/>
                <a:gd name="connsiteY136" fmla="*/ 57031 h 145876"/>
                <a:gd name="connsiteX137" fmla="*/ 111224 w 132320"/>
                <a:gd name="connsiteY137" fmla="*/ 57939 h 145876"/>
                <a:gd name="connsiteX138" fmla="*/ 111792 w 132320"/>
                <a:gd name="connsiteY138" fmla="*/ 58393 h 145876"/>
                <a:gd name="connsiteX139" fmla="*/ 112019 w 132320"/>
                <a:gd name="connsiteY139" fmla="*/ 59415 h 145876"/>
                <a:gd name="connsiteX140" fmla="*/ 111564 w 132320"/>
                <a:gd name="connsiteY140" fmla="*/ 60550 h 145876"/>
                <a:gd name="connsiteX141" fmla="*/ 110770 w 132320"/>
                <a:gd name="connsiteY141" fmla="*/ 61117 h 145876"/>
                <a:gd name="connsiteX142" fmla="*/ 109230 w 132320"/>
                <a:gd name="connsiteY142" fmla="*/ 61458 h 145876"/>
                <a:gd name="connsiteX143" fmla="*/ 108030 w 132320"/>
                <a:gd name="connsiteY143" fmla="*/ 61977 h 145876"/>
                <a:gd name="connsiteX144" fmla="*/ 106781 w 132320"/>
                <a:gd name="connsiteY144" fmla="*/ 62544 h 145876"/>
                <a:gd name="connsiteX145" fmla="*/ 105695 w 132320"/>
                <a:gd name="connsiteY145" fmla="*/ 62723 h 145876"/>
                <a:gd name="connsiteX146" fmla="*/ 104495 w 132320"/>
                <a:gd name="connsiteY146" fmla="*/ 63404 h 145876"/>
                <a:gd name="connsiteX147" fmla="*/ 103246 w 132320"/>
                <a:gd name="connsiteY147" fmla="*/ 64766 h 145876"/>
                <a:gd name="connsiteX148" fmla="*/ 102046 w 132320"/>
                <a:gd name="connsiteY148" fmla="*/ 65333 h 145876"/>
                <a:gd name="connsiteX149" fmla="*/ 101024 w 132320"/>
                <a:gd name="connsiteY149" fmla="*/ 65560 h 145876"/>
                <a:gd name="connsiteX150" fmla="*/ 100165 w 132320"/>
                <a:gd name="connsiteY150" fmla="*/ 66420 h 145876"/>
                <a:gd name="connsiteX151" fmla="*/ 100052 w 132320"/>
                <a:gd name="connsiteY151" fmla="*/ 67960 h 145876"/>
                <a:gd name="connsiteX152" fmla="*/ 99143 w 132320"/>
                <a:gd name="connsiteY152" fmla="*/ 68593 h 145876"/>
                <a:gd name="connsiteX153" fmla="*/ 98462 w 132320"/>
                <a:gd name="connsiteY153" fmla="*/ 69501 h 145876"/>
                <a:gd name="connsiteX154" fmla="*/ 97830 w 132320"/>
                <a:gd name="connsiteY154" fmla="*/ 70474 h 145876"/>
                <a:gd name="connsiteX155" fmla="*/ 96516 w 132320"/>
                <a:gd name="connsiteY155" fmla="*/ 71155 h 145876"/>
                <a:gd name="connsiteX156" fmla="*/ 95608 w 132320"/>
                <a:gd name="connsiteY156" fmla="*/ 72176 h 145876"/>
                <a:gd name="connsiteX157" fmla="*/ 94473 w 132320"/>
                <a:gd name="connsiteY157" fmla="*/ 73311 h 145876"/>
                <a:gd name="connsiteX158" fmla="*/ 93565 w 132320"/>
                <a:gd name="connsiteY158" fmla="*/ 74106 h 145876"/>
                <a:gd name="connsiteX159" fmla="*/ 92657 w 132320"/>
                <a:gd name="connsiteY159" fmla="*/ 74398 h 145876"/>
                <a:gd name="connsiteX160" fmla="*/ 90954 w 132320"/>
                <a:gd name="connsiteY160" fmla="*/ 75030 h 145876"/>
                <a:gd name="connsiteX161" fmla="*/ 90160 w 132320"/>
                <a:gd name="connsiteY161" fmla="*/ 75257 h 145876"/>
                <a:gd name="connsiteX162" fmla="*/ 89025 w 132320"/>
                <a:gd name="connsiteY162" fmla="*/ 75663 h 145876"/>
                <a:gd name="connsiteX163" fmla="*/ 88457 w 132320"/>
                <a:gd name="connsiteY163" fmla="*/ 76409 h 145876"/>
                <a:gd name="connsiteX164" fmla="*/ 88911 w 132320"/>
                <a:gd name="connsiteY164" fmla="*/ 76928 h 145876"/>
                <a:gd name="connsiteX165" fmla="*/ 89771 w 132320"/>
                <a:gd name="connsiteY165" fmla="*/ 77609 h 145876"/>
                <a:gd name="connsiteX166" fmla="*/ 89836 w 132320"/>
                <a:gd name="connsiteY166" fmla="*/ 78014 h 145876"/>
                <a:gd name="connsiteX167" fmla="*/ 89041 w 132320"/>
                <a:gd name="connsiteY167" fmla="*/ 78922 h 145876"/>
                <a:gd name="connsiteX168" fmla="*/ 88019 w 132320"/>
                <a:gd name="connsiteY168" fmla="*/ 79376 h 145876"/>
                <a:gd name="connsiteX169" fmla="*/ 86998 w 132320"/>
                <a:gd name="connsiteY169" fmla="*/ 79376 h 145876"/>
                <a:gd name="connsiteX170" fmla="*/ 85976 w 132320"/>
                <a:gd name="connsiteY170" fmla="*/ 80576 h 145876"/>
                <a:gd name="connsiteX171" fmla="*/ 85003 w 132320"/>
                <a:gd name="connsiteY171" fmla="*/ 80982 h 145876"/>
                <a:gd name="connsiteX172" fmla="*/ 84257 w 132320"/>
                <a:gd name="connsiteY172" fmla="*/ 80982 h 145876"/>
                <a:gd name="connsiteX173" fmla="*/ 83122 w 132320"/>
                <a:gd name="connsiteY173" fmla="*/ 82295 h 145876"/>
                <a:gd name="connsiteX174" fmla="*/ 82603 w 132320"/>
                <a:gd name="connsiteY174" fmla="*/ 82862 h 145876"/>
                <a:gd name="connsiteX175" fmla="*/ 82198 w 132320"/>
                <a:gd name="connsiteY175" fmla="*/ 83609 h 145876"/>
                <a:gd name="connsiteX176" fmla="*/ 81565 w 132320"/>
                <a:gd name="connsiteY176" fmla="*/ 83268 h 145876"/>
                <a:gd name="connsiteX177" fmla="*/ 80884 w 132320"/>
                <a:gd name="connsiteY177" fmla="*/ 82814 h 145876"/>
                <a:gd name="connsiteX178" fmla="*/ 80365 w 132320"/>
                <a:gd name="connsiteY178" fmla="*/ 82814 h 145876"/>
                <a:gd name="connsiteX179" fmla="*/ 79846 w 132320"/>
                <a:gd name="connsiteY179" fmla="*/ 83609 h 145876"/>
                <a:gd name="connsiteX180" fmla="*/ 78939 w 132320"/>
                <a:gd name="connsiteY180" fmla="*/ 83949 h 145876"/>
                <a:gd name="connsiteX181" fmla="*/ 78144 w 132320"/>
                <a:gd name="connsiteY181" fmla="*/ 83949 h 145876"/>
                <a:gd name="connsiteX182" fmla="*/ 77057 w 132320"/>
                <a:gd name="connsiteY182" fmla="*/ 83657 h 145876"/>
                <a:gd name="connsiteX183" fmla="*/ 76198 w 132320"/>
                <a:gd name="connsiteY183" fmla="*/ 83138 h 145876"/>
                <a:gd name="connsiteX184" fmla="*/ 75225 w 132320"/>
                <a:gd name="connsiteY184" fmla="*/ 83430 h 145876"/>
                <a:gd name="connsiteX185" fmla="*/ 74252 w 132320"/>
                <a:gd name="connsiteY185" fmla="*/ 84971 h 145876"/>
                <a:gd name="connsiteX186" fmla="*/ 73620 w 132320"/>
                <a:gd name="connsiteY186" fmla="*/ 85538 h 145876"/>
                <a:gd name="connsiteX187" fmla="*/ 72760 w 132320"/>
                <a:gd name="connsiteY187" fmla="*/ 85538 h 145876"/>
                <a:gd name="connsiteX188" fmla="*/ 71171 w 132320"/>
                <a:gd name="connsiteY188" fmla="*/ 86560 h 145876"/>
                <a:gd name="connsiteX189" fmla="*/ 69971 w 132320"/>
                <a:gd name="connsiteY189" fmla="*/ 87127 h 145876"/>
                <a:gd name="connsiteX190" fmla="*/ 69452 w 132320"/>
                <a:gd name="connsiteY190" fmla="*/ 88376 h 145876"/>
                <a:gd name="connsiteX191" fmla="*/ 68771 w 132320"/>
                <a:gd name="connsiteY191" fmla="*/ 89284 h 145876"/>
                <a:gd name="connsiteX192" fmla="*/ 67912 w 132320"/>
                <a:gd name="connsiteY192" fmla="*/ 89284 h 145876"/>
                <a:gd name="connsiteX193" fmla="*/ 66939 w 132320"/>
                <a:gd name="connsiteY193" fmla="*/ 88943 h 145876"/>
                <a:gd name="connsiteX194" fmla="*/ 66144 w 132320"/>
                <a:gd name="connsiteY194" fmla="*/ 89284 h 145876"/>
                <a:gd name="connsiteX195" fmla="*/ 65739 w 132320"/>
                <a:gd name="connsiteY195" fmla="*/ 89689 h 145876"/>
                <a:gd name="connsiteX196" fmla="*/ 64831 w 132320"/>
                <a:gd name="connsiteY196" fmla="*/ 89981 h 145876"/>
                <a:gd name="connsiteX197" fmla="*/ 63744 w 132320"/>
                <a:gd name="connsiteY197" fmla="*/ 89981 h 145876"/>
                <a:gd name="connsiteX198" fmla="*/ 63404 w 132320"/>
                <a:gd name="connsiteY198" fmla="*/ 90500 h 145876"/>
                <a:gd name="connsiteX199" fmla="*/ 65171 w 132320"/>
                <a:gd name="connsiteY199" fmla="*/ 90500 h 145876"/>
                <a:gd name="connsiteX200" fmla="*/ 65285 w 132320"/>
                <a:gd name="connsiteY200" fmla="*/ 91473 h 145876"/>
                <a:gd name="connsiteX201" fmla="*/ 65107 w 132320"/>
                <a:gd name="connsiteY201" fmla="*/ 93241 h 145876"/>
                <a:gd name="connsiteX202" fmla="*/ 65626 w 132320"/>
                <a:gd name="connsiteY202" fmla="*/ 94100 h 145876"/>
                <a:gd name="connsiteX203" fmla="*/ 66258 w 132320"/>
                <a:gd name="connsiteY203" fmla="*/ 94441 h 145876"/>
                <a:gd name="connsiteX204" fmla="*/ 66939 w 132320"/>
                <a:gd name="connsiteY204" fmla="*/ 95576 h 145876"/>
                <a:gd name="connsiteX205" fmla="*/ 66306 w 132320"/>
                <a:gd name="connsiteY205" fmla="*/ 96484 h 145876"/>
                <a:gd name="connsiteX206" fmla="*/ 65626 w 132320"/>
                <a:gd name="connsiteY206" fmla="*/ 97343 h 145876"/>
                <a:gd name="connsiteX207" fmla="*/ 65398 w 132320"/>
                <a:gd name="connsiteY207" fmla="*/ 98365 h 145876"/>
                <a:gd name="connsiteX208" fmla="*/ 65512 w 132320"/>
                <a:gd name="connsiteY208" fmla="*/ 98932 h 145876"/>
                <a:gd name="connsiteX209" fmla="*/ 65917 w 132320"/>
                <a:gd name="connsiteY209" fmla="*/ 99565 h 145876"/>
                <a:gd name="connsiteX210" fmla="*/ 66209 w 132320"/>
                <a:gd name="connsiteY210" fmla="*/ 99565 h 145876"/>
                <a:gd name="connsiteX211" fmla="*/ 66258 w 132320"/>
                <a:gd name="connsiteY211" fmla="*/ 102467 h 145876"/>
                <a:gd name="connsiteX212" fmla="*/ 65512 w 132320"/>
                <a:gd name="connsiteY212" fmla="*/ 102467 h 145876"/>
                <a:gd name="connsiteX213" fmla="*/ 65333 w 132320"/>
                <a:gd name="connsiteY213" fmla="*/ 100927 h 145876"/>
                <a:gd name="connsiteX214" fmla="*/ 64928 w 132320"/>
                <a:gd name="connsiteY214" fmla="*/ 99727 h 145876"/>
                <a:gd name="connsiteX215" fmla="*/ 63955 w 132320"/>
                <a:gd name="connsiteY215" fmla="*/ 99549 h 145876"/>
                <a:gd name="connsiteX216" fmla="*/ 63096 w 132320"/>
                <a:gd name="connsiteY216" fmla="*/ 99435 h 145876"/>
                <a:gd name="connsiteX217" fmla="*/ 62982 w 132320"/>
                <a:gd name="connsiteY217" fmla="*/ 100635 h 145876"/>
                <a:gd name="connsiteX218" fmla="*/ 63323 w 132320"/>
                <a:gd name="connsiteY218" fmla="*/ 101154 h 145876"/>
                <a:gd name="connsiteX219" fmla="*/ 64409 w 132320"/>
                <a:gd name="connsiteY219" fmla="*/ 101332 h 145876"/>
                <a:gd name="connsiteX220" fmla="*/ 64458 w 132320"/>
                <a:gd name="connsiteY220" fmla="*/ 101900 h 145876"/>
                <a:gd name="connsiteX221" fmla="*/ 63890 w 132320"/>
                <a:gd name="connsiteY221" fmla="*/ 102467 h 145876"/>
                <a:gd name="connsiteX222" fmla="*/ 63777 w 132320"/>
                <a:gd name="connsiteY222" fmla="*/ 102873 h 145876"/>
                <a:gd name="connsiteX223" fmla="*/ 63096 w 132320"/>
                <a:gd name="connsiteY223" fmla="*/ 102873 h 145876"/>
                <a:gd name="connsiteX224" fmla="*/ 62301 w 132320"/>
                <a:gd name="connsiteY224" fmla="*/ 103505 h 145876"/>
                <a:gd name="connsiteX225" fmla="*/ 62188 w 132320"/>
                <a:gd name="connsiteY225" fmla="*/ 104300 h 145876"/>
                <a:gd name="connsiteX226" fmla="*/ 62707 w 132320"/>
                <a:gd name="connsiteY226" fmla="*/ 105208 h 145876"/>
                <a:gd name="connsiteX227" fmla="*/ 64182 w 132320"/>
                <a:gd name="connsiteY227" fmla="*/ 106457 h 145876"/>
                <a:gd name="connsiteX228" fmla="*/ 65431 w 132320"/>
                <a:gd name="connsiteY228" fmla="*/ 106975 h 145876"/>
                <a:gd name="connsiteX229" fmla="*/ 66744 w 132320"/>
                <a:gd name="connsiteY229" fmla="*/ 107154 h 145876"/>
                <a:gd name="connsiteX230" fmla="*/ 67652 w 132320"/>
                <a:gd name="connsiteY230" fmla="*/ 107154 h 145876"/>
                <a:gd name="connsiteX231" fmla="*/ 68122 w 132320"/>
                <a:gd name="connsiteY231" fmla="*/ 108127 h 145876"/>
                <a:gd name="connsiteX232" fmla="*/ 68966 w 132320"/>
                <a:gd name="connsiteY232" fmla="*/ 108127 h 145876"/>
                <a:gd name="connsiteX233" fmla="*/ 69874 w 132320"/>
                <a:gd name="connsiteY233" fmla="*/ 107559 h 145876"/>
                <a:gd name="connsiteX234" fmla="*/ 70506 w 132320"/>
                <a:gd name="connsiteY234" fmla="*/ 107559 h 145876"/>
                <a:gd name="connsiteX235" fmla="*/ 70101 w 132320"/>
                <a:gd name="connsiteY235" fmla="*/ 108127 h 145876"/>
                <a:gd name="connsiteX236" fmla="*/ 70733 w 132320"/>
                <a:gd name="connsiteY236" fmla="*/ 108581 h 145876"/>
                <a:gd name="connsiteX237" fmla="*/ 71187 w 132320"/>
                <a:gd name="connsiteY237" fmla="*/ 109148 h 145876"/>
                <a:gd name="connsiteX238" fmla="*/ 71706 w 132320"/>
                <a:gd name="connsiteY238" fmla="*/ 110121 h 145876"/>
                <a:gd name="connsiteX239" fmla="*/ 72160 w 132320"/>
                <a:gd name="connsiteY239" fmla="*/ 111143 h 145876"/>
                <a:gd name="connsiteX240" fmla="*/ 73474 w 132320"/>
                <a:gd name="connsiteY240" fmla="*/ 112229 h 145876"/>
                <a:gd name="connsiteX241" fmla="*/ 74495 w 132320"/>
                <a:gd name="connsiteY241" fmla="*/ 112910 h 145876"/>
                <a:gd name="connsiteX242" fmla="*/ 74560 w 132320"/>
                <a:gd name="connsiteY242" fmla="*/ 113478 h 145876"/>
                <a:gd name="connsiteX243" fmla="*/ 75241 w 132320"/>
                <a:gd name="connsiteY243" fmla="*/ 114110 h 145876"/>
                <a:gd name="connsiteX244" fmla="*/ 76101 w 132320"/>
                <a:gd name="connsiteY244" fmla="*/ 114743 h 145876"/>
                <a:gd name="connsiteX245" fmla="*/ 77122 w 132320"/>
                <a:gd name="connsiteY245" fmla="*/ 115083 h 145876"/>
                <a:gd name="connsiteX246" fmla="*/ 78322 w 132320"/>
                <a:gd name="connsiteY246" fmla="*/ 115943 h 145876"/>
                <a:gd name="connsiteX247" fmla="*/ 79117 w 132320"/>
                <a:gd name="connsiteY247" fmla="*/ 116737 h 145876"/>
                <a:gd name="connsiteX248" fmla="*/ 79295 w 132320"/>
                <a:gd name="connsiteY248" fmla="*/ 117824 h 145876"/>
                <a:gd name="connsiteX249" fmla="*/ 79928 w 132320"/>
                <a:gd name="connsiteY249" fmla="*/ 118278 h 145876"/>
                <a:gd name="connsiteX250" fmla="*/ 80673 w 132320"/>
                <a:gd name="connsiteY250" fmla="*/ 117824 h 145876"/>
                <a:gd name="connsiteX251" fmla="*/ 81646 w 132320"/>
                <a:gd name="connsiteY251" fmla="*/ 118002 h 145876"/>
                <a:gd name="connsiteX252" fmla="*/ 82441 w 132320"/>
                <a:gd name="connsiteY252" fmla="*/ 119089 h 145876"/>
                <a:gd name="connsiteX253" fmla="*/ 82441 w 132320"/>
                <a:gd name="connsiteY253" fmla="*/ 120402 h 145876"/>
                <a:gd name="connsiteX254" fmla="*/ 82441 w 132320"/>
                <a:gd name="connsiteY254" fmla="*/ 121942 h 145876"/>
                <a:gd name="connsiteX255" fmla="*/ 82036 w 132320"/>
                <a:gd name="connsiteY255" fmla="*/ 123305 h 145876"/>
                <a:gd name="connsiteX256" fmla="*/ 81403 w 132320"/>
                <a:gd name="connsiteY256" fmla="*/ 124959 h 145876"/>
                <a:gd name="connsiteX257" fmla="*/ 80949 w 132320"/>
                <a:gd name="connsiteY257" fmla="*/ 126207 h 145876"/>
                <a:gd name="connsiteX258" fmla="*/ 79976 w 132320"/>
                <a:gd name="connsiteY258" fmla="*/ 127569 h 145876"/>
                <a:gd name="connsiteX259" fmla="*/ 78776 w 132320"/>
                <a:gd name="connsiteY259" fmla="*/ 128769 h 145876"/>
                <a:gd name="connsiteX260" fmla="*/ 77122 w 132320"/>
                <a:gd name="connsiteY260" fmla="*/ 129629 h 145876"/>
                <a:gd name="connsiteX261" fmla="*/ 75874 w 132320"/>
                <a:gd name="connsiteY261" fmla="*/ 130148 h 145876"/>
                <a:gd name="connsiteX262" fmla="*/ 74447 w 132320"/>
                <a:gd name="connsiteY262" fmla="*/ 130667 h 145876"/>
                <a:gd name="connsiteX263" fmla="*/ 70587 w 132320"/>
                <a:gd name="connsiteY263" fmla="*/ 130667 h 145876"/>
                <a:gd name="connsiteX264" fmla="*/ 69387 w 132320"/>
                <a:gd name="connsiteY264" fmla="*/ 130667 h 145876"/>
                <a:gd name="connsiteX265" fmla="*/ 67166 w 132320"/>
                <a:gd name="connsiteY265" fmla="*/ 130099 h 145876"/>
                <a:gd name="connsiteX266" fmla="*/ 65804 w 132320"/>
                <a:gd name="connsiteY266" fmla="*/ 129986 h 145876"/>
                <a:gd name="connsiteX267" fmla="*/ 64150 w 132320"/>
                <a:gd name="connsiteY267" fmla="*/ 130164 h 145876"/>
                <a:gd name="connsiteX268" fmla="*/ 63241 w 132320"/>
                <a:gd name="connsiteY268" fmla="*/ 130683 h 145876"/>
                <a:gd name="connsiteX269" fmla="*/ 60404 w 132320"/>
                <a:gd name="connsiteY269" fmla="*/ 130683 h 145876"/>
                <a:gd name="connsiteX270" fmla="*/ 59431 w 132320"/>
                <a:gd name="connsiteY270" fmla="*/ 130099 h 145876"/>
                <a:gd name="connsiteX271" fmla="*/ 58231 w 132320"/>
                <a:gd name="connsiteY271" fmla="*/ 129807 h 145876"/>
                <a:gd name="connsiteX272" fmla="*/ 56804 w 132320"/>
                <a:gd name="connsiteY272" fmla="*/ 129742 h 145876"/>
                <a:gd name="connsiteX273" fmla="*/ 55718 w 132320"/>
                <a:gd name="connsiteY273" fmla="*/ 130196 h 145876"/>
                <a:gd name="connsiteX274" fmla="*/ 55150 w 132320"/>
                <a:gd name="connsiteY274" fmla="*/ 130667 h 145876"/>
                <a:gd name="connsiteX275" fmla="*/ 53837 w 132320"/>
                <a:gd name="connsiteY275" fmla="*/ 132985 h 145876"/>
                <a:gd name="connsiteX276" fmla="*/ 52928 w 132320"/>
                <a:gd name="connsiteY276" fmla="*/ 134234 h 145876"/>
                <a:gd name="connsiteX277" fmla="*/ 51793 w 132320"/>
                <a:gd name="connsiteY277" fmla="*/ 135434 h 145876"/>
                <a:gd name="connsiteX278" fmla="*/ 50999 w 132320"/>
                <a:gd name="connsiteY278" fmla="*/ 136180 h 145876"/>
                <a:gd name="connsiteX279" fmla="*/ 50139 w 132320"/>
                <a:gd name="connsiteY279" fmla="*/ 137153 h 145876"/>
                <a:gd name="connsiteX280" fmla="*/ 49166 w 132320"/>
                <a:gd name="connsiteY280" fmla="*/ 138515 h 145876"/>
                <a:gd name="connsiteX281" fmla="*/ 48307 w 132320"/>
                <a:gd name="connsiteY281" fmla="*/ 139715 h 145876"/>
                <a:gd name="connsiteX282" fmla="*/ 47512 w 132320"/>
                <a:gd name="connsiteY282" fmla="*/ 141028 h 145876"/>
                <a:gd name="connsiteX283" fmla="*/ 47334 w 132320"/>
                <a:gd name="connsiteY283" fmla="*/ 142050 h 145876"/>
                <a:gd name="connsiteX284" fmla="*/ 46993 w 132320"/>
                <a:gd name="connsiteY284" fmla="*/ 142796 h 145876"/>
                <a:gd name="connsiteX285" fmla="*/ 44837 w 132320"/>
                <a:gd name="connsiteY285" fmla="*/ 142796 h 145876"/>
                <a:gd name="connsiteX286" fmla="*/ 43750 w 132320"/>
                <a:gd name="connsiteY286" fmla="*/ 142001 h 145876"/>
                <a:gd name="connsiteX287" fmla="*/ 42956 w 132320"/>
                <a:gd name="connsiteY287" fmla="*/ 141320 h 145876"/>
                <a:gd name="connsiteX288" fmla="*/ 42437 w 132320"/>
                <a:gd name="connsiteY288" fmla="*/ 140185 h 145876"/>
                <a:gd name="connsiteX289" fmla="*/ 41983 w 132320"/>
                <a:gd name="connsiteY289" fmla="*/ 139666 h 145876"/>
                <a:gd name="connsiteX290" fmla="*/ 41529 w 132320"/>
                <a:gd name="connsiteY290" fmla="*/ 139780 h 145876"/>
                <a:gd name="connsiteX291" fmla="*/ 41415 w 132320"/>
                <a:gd name="connsiteY291" fmla="*/ 140526 h 145876"/>
                <a:gd name="connsiteX292" fmla="*/ 39940 w 132320"/>
                <a:gd name="connsiteY292" fmla="*/ 140866 h 145876"/>
                <a:gd name="connsiteX293" fmla="*/ 39648 w 132320"/>
                <a:gd name="connsiteY293" fmla="*/ 141434 h 145876"/>
                <a:gd name="connsiteX294" fmla="*/ 38740 w 132320"/>
                <a:gd name="connsiteY294" fmla="*/ 141547 h 145876"/>
                <a:gd name="connsiteX295" fmla="*/ 38107 w 132320"/>
                <a:gd name="connsiteY295" fmla="*/ 141142 h 145876"/>
                <a:gd name="connsiteX296" fmla="*/ 37588 w 132320"/>
                <a:gd name="connsiteY296" fmla="*/ 141547 h 145876"/>
                <a:gd name="connsiteX297" fmla="*/ 36502 w 132320"/>
                <a:gd name="connsiteY297" fmla="*/ 141888 h 145876"/>
                <a:gd name="connsiteX298" fmla="*/ 36324 w 132320"/>
                <a:gd name="connsiteY298" fmla="*/ 142407 h 145876"/>
                <a:gd name="connsiteX299" fmla="*/ 36437 w 132320"/>
                <a:gd name="connsiteY299" fmla="*/ 143088 h 145876"/>
                <a:gd name="connsiteX300" fmla="*/ 36956 w 132320"/>
                <a:gd name="connsiteY300" fmla="*/ 143493 h 145876"/>
                <a:gd name="connsiteX301" fmla="*/ 36729 w 132320"/>
                <a:gd name="connsiteY301" fmla="*/ 143899 h 145876"/>
                <a:gd name="connsiteX302" fmla="*/ 35934 w 132320"/>
                <a:gd name="connsiteY302" fmla="*/ 143899 h 145876"/>
                <a:gd name="connsiteX303" fmla="*/ 35480 w 132320"/>
                <a:gd name="connsiteY303" fmla="*/ 142812 h 145876"/>
                <a:gd name="connsiteX304" fmla="*/ 35253 w 132320"/>
                <a:gd name="connsiteY304" fmla="*/ 141337 h 145876"/>
                <a:gd name="connsiteX305" fmla="*/ 34686 w 132320"/>
                <a:gd name="connsiteY305" fmla="*/ 140364 h 145876"/>
                <a:gd name="connsiteX306" fmla="*/ 34232 w 132320"/>
                <a:gd name="connsiteY306" fmla="*/ 140769 h 145876"/>
                <a:gd name="connsiteX307" fmla="*/ 33437 w 132320"/>
                <a:gd name="connsiteY307" fmla="*/ 139974 h 145876"/>
                <a:gd name="connsiteX308" fmla="*/ 32756 w 132320"/>
                <a:gd name="connsiteY308" fmla="*/ 139796 h 145876"/>
                <a:gd name="connsiteX309" fmla="*/ 32351 w 132320"/>
                <a:gd name="connsiteY309" fmla="*/ 140315 h 145876"/>
                <a:gd name="connsiteX310" fmla="*/ 32415 w 132320"/>
                <a:gd name="connsiteY310" fmla="*/ 140947 h 145876"/>
                <a:gd name="connsiteX311" fmla="*/ 33097 w 132320"/>
                <a:gd name="connsiteY311" fmla="*/ 141466 h 145876"/>
                <a:gd name="connsiteX312" fmla="*/ 33048 w 132320"/>
                <a:gd name="connsiteY312" fmla="*/ 141872 h 145876"/>
                <a:gd name="connsiteX313" fmla="*/ 32188 w 132320"/>
                <a:gd name="connsiteY313" fmla="*/ 141580 h 145876"/>
                <a:gd name="connsiteX314" fmla="*/ 30988 w 132320"/>
                <a:gd name="connsiteY314" fmla="*/ 140445 h 145876"/>
                <a:gd name="connsiteX315" fmla="*/ 29853 w 132320"/>
                <a:gd name="connsiteY315" fmla="*/ 139423 h 145876"/>
                <a:gd name="connsiteX316" fmla="*/ 29626 w 132320"/>
                <a:gd name="connsiteY316" fmla="*/ 138677 h 145876"/>
                <a:gd name="connsiteX317" fmla="*/ 29448 w 132320"/>
                <a:gd name="connsiteY317" fmla="*/ 137542 h 145876"/>
                <a:gd name="connsiteX318" fmla="*/ 27859 w 132320"/>
                <a:gd name="connsiteY318" fmla="*/ 136861 h 145876"/>
                <a:gd name="connsiteX319" fmla="*/ 25475 w 132320"/>
                <a:gd name="connsiteY319" fmla="*/ 136861 h 145876"/>
                <a:gd name="connsiteX320" fmla="*/ 24843 w 132320"/>
                <a:gd name="connsiteY320" fmla="*/ 137494 h 145876"/>
                <a:gd name="connsiteX321" fmla="*/ 25362 w 132320"/>
                <a:gd name="connsiteY321" fmla="*/ 138174 h 145876"/>
                <a:gd name="connsiteX322" fmla="*/ 26270 w 132320"/>
                <a:gd name="connsiteY322" fmla="*/ 138288 h 145876"/>
                <a:gd name="connsiteX323" fmla="*/ 27470 w 132320"/>
                <a:gd name="connsiteY323" fmla="*/ 138337 h 145876"/>
                <a:gd name="connsiteX324" fmla="*/ 27291 w 132320"/>
                <a:gd name="connsiteY324" fmla="*/ 139196 h 145876"/>
                <a:gd name="connsiteX325" fmla="*/ 27745 w 132320"/>
                <a:gd name="connsiteY325" fmla="*/ 139715 h 145876"/>
                <a:gd name="connsiteX326" fmla="*/ 27680 w 132320"/>
                <a:gd name="connsiteY326" fmla="*/ 140347 h 145876"/>
                <a:gd name="connsiteX327" fmla="*/ 26659 w 132320"/>
                <a:gd name="connsiteY327" fmla="*/ 140801 h 145876"/>
                <a:gd name="connsiteX328" fmla="*/ 25864 w 132320"/>
                <a:gd name="connsiteY328" fmla="*/ 141937 h 145876"/>
                <a:gd name="connsiteX329" fmla="*/ 25913 w 132320"/>
                <a:gd name="connsiteY329" fmla="*/ 143931 h 145876"/>
                <a:gd name="connsiteX330" fmla="*/ 25054 w 132320"/>
                <a:gd name="connsiteY330" fmla="*/ 143931 h 145876"/>
                <a:gd name="connsiteX331" fmla="*/ 24761 w 132320"/>
                <a:gd name="connsiteY331" fmla="*/ 143526 h 145876"/>
                <a:gd name="connsiteX332" fmla="*/ 23967 w 132320"/>
                <a:gd name="connsiteY332" fmla="*/ 143931 h 145876"/>
                <a:gd name="connsiteX333" fmla="*/ 22654 w 132320"/>
                <a:gd name="connsiteY333" fmla="*/ 144272 h 145876"/>
                <a:gd name="connsiteX334" fmla="*/ 21453 w 132320"/>
                <a:gd name="connsiteY334" fmla="*/ 145244 h 145876"/>
                <a:gd name="connsiteX335" fmla="*/ 20546 w 132320"/>
                <a:gd name="connsiteY335" fmla="*/ 145877 h 145876"/>
                <a:gd name="connsiteX336" fmla="*/ 20481 w 132320"/>
                <a:gd name="connsiteY336" fmla="*/ 144791 h 145876"/>
                <a:gd name="connsiteX337" fmla="*/ 21000 w 132320"/>
                <a:gd name="connsiteY337" fmla="*/ 144109 h 145876"/>
                <a:gd name="connsiteX338" fmla="*/ 21178 w 132320"/>
                <a:gd name="connsiteY338" fmla="*/ 143201 h 145876"/>
                <a:gd name="connsiteX339" fmla="*/ 22264 w 132320"/>
                <a:gd name="connsiteY339" fmla="*/ 142861 h 145876"/>
                <a:gd name="connsiteX340" fmla="*/ 22946 w 132320"/>
                <a:gd name="connsiteY340" fmla="*/ 141726 h 145876"/>
                <a:gd name="connsiteX341" fmla="*/ 23286 w 132320"/>
                <a:gd name="connsiteY341" fmla="*/ 140980 h 145876"/>
                <a:gd name="connsiteX342" fmla="*/ 23107 w 132320"/>
                <a:gd name="connsiteY342" fmla="*/ 140007 h 145876"/>
                <a:gd name="connsiteX343" fmla="*/ 22540 w 132320"/>
                <a:gd name="connsiteY343" fmla="*/ 139780 h 145876"/>
                <a:gd name="connsiteX344" fmla="*/ 21113 w 132320"/>
                <a:gd name="connsiteY344" fmla="*/ 140347 h 145876"/>
                <a:gd name="connsiteX345" fmla="*/ 20772 w 132320"/>
                <a:gd name="connsiteY345" fmla="*/ 140915 h 145876"/>
                <a:gd name="connsiteX346" fmla="*/ 21794 w 132320"/>
                <a:gd name="connsiteY346" fmla="*/ 141093 h 145876"/>
                <a:gd name="connsiteX347" fmla="*/ 21794 w 132320"/>
                <a:gd name="connsiteY347" fmla="*/ 141434 h 145876"/>
                <a:gd name="connsiteX348" fmla="*/ 21162 w 132320"/>
                <a:gd name="connsiteY348" fmla="*/ 141661 h 145876"/>
                <a:gd name="connsiteX349" fmla="*/ 20302 w 132320"/>
                <a:gd name="connsiteY349" fmla="*/ 142455 h 145876"/>
                <a:gd name="connsiteX350" fmla="*/ 19621 w 132320"/>
                <a:gd name="connsiteY350" fmla="*/ 143655 h 145876"/>
                <a:gd name="connsiteX351" fmla="*/ 18762 w 132320"/>
                <a:gd name="connsiteY351" fmla="*/ 143315 h 145876"/>
                <a:gd name="connsiteX352" fmla="*/ 18940 w 132320"/>
                <a:gd name="connsiteY352" fmla="*/ 141499 h 145876"/>
                <a:gd name="connsiteX353" fmla="*/ 18827 w 132320"/>
                <a:gd name="connsiteY353" fmla="*/ 140250 h 145876"/>
                <a:gd name="connsiteX354" fmla="*/ 18259 w 132320"/>
                <a:gd name="connsiteY354" fmla="*/ 140023 h 145876"/>
                <a:gd name="connsiteX355" fmla="*/ 17513 w 132320"/>
                <a:gd name="connsiteY355" fmla="*/ 140591 h 145876"/>
                <a:gd name="connsiteX356" fmla="*/ 17627 w 132320"/>
                <a:gd name="connsiteY356" fmla="*/ 141953 h 145876"/>
                <a:gd name="connsiteX357" fmla="*/ 17399 w 132320"/>
                <a:gd name="connsiteY357" fmla="*/ 143201 h 145876"/>
                <a:gd name="connsiteX358" fmla="*/ 16719 w 132320"/>
                <a:gd name="connsiteY358" fmla="*/ 144174 h 145876"/>
                <a:gd name="connsiteX359" fmla="*/ 15129 w 132320"/>
                <a:gd name="connsiteY359" fmla="*/ 144174 h 145876"/>
                <a:gd name="connsiteX360" fmla="*/ 14838 w 132320"/>
                <a:gd name="connsiteY360" fmla="*/ 142066 h 145876"/>
                <a:gd name="connsiteX361" fmla="*/ 15243 w 132320"/>
                <a:gd name="connsiteY361" fmla="*/ 140866 h 145876"/>
                <a:gd name="connsiteX362" fmla="*/ 13881 w 132320"/>
                <a:gd name="connsiteY362" fmla="*/ 140575 h 145876"/>
                <a:gd name="connsiteX363" fmla="*/ 13313 w 132320"/>
                <a:gd name="connsiteY363" fmla="*/ 139828 h 145876"/>
                <a:gd name="connsiteX364" fmla="*/ 13540 w 132320"/>
                <a:gd name="connsiteY364" fmla="*/ 138629 h 145876"/>
                <a:gd name="connsiteX365" fmla="*/ 14335 w 132320"/>
                <a:gd name="connsiteY365" fmla="*/ 138288 h 145876"/>
                <a:gd name="connsiteX366" fmla="*/ 14967 w 132320"/>
                <a:gd name="connsiteY366" fmla="*/ 138856 h 145876"/>
                <a:gd name="connsiteX367" fmla="*/ 15989 w 132320"/>
                <a:gd name="connsiteY367" fmla="*/ 139083 h 145876"/>
                <a:gd name="connsiteX368" fmla="*/ 16670 w 132320"/>
                <a:gd name="connsiteY368" fmla="*/ 138742 h 145876"/>
                <a:gd name="connsiteX369" fmla="*/ 16719 w 132320"/>
                <a:gd name="connsiteY369" fmla="*/ 138223 h 145876"/>
                <a:gd name="connsiteX370" fmla="*/ 15810 w 132320"/>
                <a:gd name="connsiteY370" fmla="*/ 137931 h 145876"/>
                <a:gd name="connsiteX371" fmla="*/ 15746 w 132320"/>
                <a:gd name="connsiteY371" fmla="*/ 137072 h 145876"/>
                <a:gd name="connsiteX372" fmla="*/ 16540 w 132320"/>
                <a:gd name="connsiteY372" fmla="*/ 136553 h 145876"/>
                <a:gd name="connsiteX373" fmla="*/ 17399 w 132320"/>
                <a:gd name="connsiteY373" fmla="*/ 136894 h 145876"/>
                <a:gd name="connsiteX374" fmla="*/ 18373 w 132320"/>
                <a:gd name="connsiteY374" fmla="*/ 137185 h 145876"/>
                <a:gd name="connsiteX375" fmla="*/ 18892 w 132320"/>
                <a:gd name="connsiteY375" fmla="*/ 136326 h 145876"/>
                <a:gd name="connsiteX376" fmla="*/ 18957 w 132320"/>
                <a:gd name="connsiteY376" fmla="*/ 135694 h 145876"/>
                <a:gd name="connsiteX377" fmla="*/ 18324 w 132320"/>
                <a:gd name="connsiteY377" fmla="*/ 135012 h 145876"/>
                <a:gd name="connsiteX378" fmla="*/ 17302 w 132320"/>
                <a:gd name="connsiteY378" fmla="*/ 135126 h 145876"/>
                <a:gd name="connsiteX379" fmla="*/ 15875 w 132320"/>
                <a:gd name="connsiteY379" fmla="*/ 135126 h 145876"/>
                <a:gd name="connsiteX380" fmla="*/ 14854 w 132320"/>
                <a:gd name="connsiteY380" fmla="*/ 135920 h 145876"/>
                <a:gd name="connsiteX381" fmla="*/ 13719 w 132320"/>
                <a:gd name="connsiteY381" fmla="*/ 135920 h 145876"/>
                <a:gd name="connsiteX382" fmla="*/ 13086 w 132320"/>
                <a:gd name="connsiteY382" fmla="*/ 135126 h 145876"/>
                <a:gd name="connsiteX383" fmla="*/ 12340 w 132320"/>
                <a:gd name="connsiteY383" fmla="*/ 134672 h 145876"/>
                <a:gd name="connsiteX384" fmla="*/ 11481 w 132320"/>
                <a:gd name="connsiteY384" fmla="*/ 134672 h 145876"/>
                <a:gd name="connsiteX385" fmla="*/ 10621 w 132320"/>
                <a:gd name="connsiteY385" fmla="*/ 134785 h 145876"/>
                <a:gd name="connsiteX386" fmla="*/ 10102 w 132320"/>
                <a:gd name="connsiteY386" fmla="*/ 135126 h 145876"/>
                <a:gd name="connsiteX387" fmla="*/ 8449 w 132320"/>
                <a:gd name="connsiteY387" fmla="*/ 135239 h 145876"/>
                <a:gd name="connsiteX388" fmla="*/ 7476 w 132320"/>
                <a:gd name="connsiteY388" fmla="*/ 134899 h 145876"/>
                <a:gd name="connsiteX389" fmla="*/ 6276 w 132320"/>
                <a:gd name="connsiteY389" fmla="*/ 134331 h 145876"/>
                <a:gd name="connsiteX390" fmla="*/ 7476 w 132320"/>
                <a:gd name="connsiteY390" fmla="*/ 133877 h 145876"/>
                <a:gd name="connsiteX391" fmla="*/ 8384 w 132320"/>
                <a:gd name="connsiteY391" fmla="*/ 133699 h 145876"/>
                <a:gd name="connsiteX392" fmla="*/ 9584 w 132320"/>
                <a:gd name="connsiteY392" fmla="*/ 132499 h 145876"/>
                <a:gd name="connsiteX393" fmla="*/ 10330 w 132320"/>
                <a:gd name="connsiteY393" fmla="*/ 131866 h 145876"/>
                <a:gd name="connsiteX394" fmla="*/ 10897 w 132320"/>
                <a:gd name="connsiteY394" fmla="*/ 132207 h 145876"/>
                <a:gd name="connsiteX395" fmla="*/ 11805 w 132320"/>
                <a:gd name="connsiteY395" fmla="*/ 132321 h 145876"/>
                <a:gd name="connsiteX396" fmla="*/ 12438 w 132320"/>
                <a:gd name="connsiteY396" fmla="*/ 131575 h 145876"/>
                <a:gd name="connsiteX397" fmla="*/ 11465 w 132320"/>
                <a:gd name="connsiteY397" fmla="*/ 131283 h 145876"/>
                <a:gd name="connsiteX398" fmla="*/ 10784 w 132320"/>
                <a:gd name="connsiteY398" fmla="*/ 130310 h 145876"/>
                <a:gd name="connsiteX399" fmla="*/ 10784 w 132320"/>
                <a:gd name="connsiteY399" fmla="*/ 128429 h 145876"/>
                <a:gd name="connsiteX400" fmla="*/ 11465 w 132320"/>
                <a:gd name="connsiteY400" fmla="*/ 127229 h 145876"/>
                <a:gd name="connsiteX401" fmla="*/ 12486 w 132320"/>
                <a:gd name="connsiteY401" fmla="*/ 125980 h 145876"/>
                <a:gd name="connsiteX402" fmla="*/ 12940 w 132320"/>
                <a:gd name="connsiteY402" fmla="*/ 125526 h 145876"/>
                <a:gd name="connsiteX403" fmla="*/ 13232 w 132320"/>
                <a:gd name="connsiteY403" fmla="*/ 124326 h 145876"/>
                <a:gd name="connsiteX404" fmla="*/ 13119 w 132320"/>
                <a:gd name="connsiteY404" fmla="*/ 122218 h 145876"/>
                <a:gd name="connsiteX405" fmla="*/ 13865 w 132320"/>
                <a:gd name="connsiteY405" fmla="*/ 122624 h 145876"/>
                <a:gd name="connsiteX406" fmla="*/ 14384 w 132320"/>
                <a:gd name="connsiteY406" fmla="*/ 123369 h 145876"/>
                <a:gd name="connsiteX407" fmla="*/ 15178 w 132320"/>
                <a:gd name="connsiteY407" fmla="*/ 123191 h 145876"/>
                <a:gd name="connsiteX408" fmla="*/ 15584 w 132320"/>
                <a:gd name="connsiteY408" fmla="*/ 121942 h 145876"/>
                <a:gd name="connsiteX409" fmla="*/ 15584 w 132320"/>
                <a:gd name="connsiteY409" fmla="*/ 121034 h 145876"/>
                <a:gd name="connsiteX410" fmla="*/ 16492 w 132320"/>
                <a:gd name="connsiteY410" fmla="*/ 120402 h 145876"/>
                <a:gd name="connsiteX411" fmla="*/ 17854 w 132320"/>
                <a:gd name="connsiteY411" fmla="*/ 120175 h 145876"/>
                <a:gd name="connsiteX412" fmla="*/ 18713 w 132320"/>
                <a:gd name="connsiteY412" fmla="*/ 120224 h 145876"/>
                <a:gd name="connsiteX413" fmla="*/ 19346 w 132320"/>
                <a:gd name="connsiteY413" fmla="*/ 120629 h 145876"/>
                <a:gd name="connsiteX414" fmla="*/ 20318 w 132320"/>
                <a:gd name="connsiteY414" fmla="*/ 119997 h 145876"/>
                <a:gd name="connsiteX415" fmla="*/ 21000 w 132320"/>
                <a:gd name="connsiteY415" fmla="*/ 120515 h 145876"/>
                <a:gd name="connsiteX416" fmla="*/ 22200 w 132320"/>
                <a:gd name="connsiteY416" fmla="*/ 120402 h 145876"/>
                <a:gd name="connsiteX417" fmla="*/ 22605 w 132320"/>
                <a:gd name="connsiteY417" fmla="*/ 119770 h 145876"/>
                <a:gd name="connsiteX418" fmla="*/ 24032 w 132320"/>
                <a:gd name="connsiteY418" fmla="*/ 119818 h 145876"/>
                <a:gd name="connsiteX419" fmla="*/ 24891 w 132320"/>
                <a:gd name="connsiteY419" fmla="*/ 120613 h 145876"/>
                <a:gd name="connsiteX420" fmla="*/ 25459 w 132320"/>
                <a:gd name="connsiteY420" fmla="*/ 121245 h 145876"/>
                <a:gd name="connsiteX421" fmla="*/ 26545 w 132320"/>
                <a:gd name="connsiteY421" fmla="*/ 121472 h 145876"/>
                <a:gd name="connsiteX422" fmla="*/ 27226 w 132320"/>
                <a:gd name="connsiteY422" fmla="*/ 120499 h 145876"/>
                <a:gd name="connsiteX423" fmla="*/ 26935 w 132320"/>
                <a:gd name="connsiteY423" fmla="*/ 119413 h 145876"/>
                <a:gd name="connsiteX424" fmla="*/ 26026 w 132320"/>
                <a:gd name="connsiteY424" fmla="*/ 119121 h 145876"/>
                <a:gd name="connsiteX425" fmla="*/ 25459 w 132320"/>
                <a:gd name="connsiteY425" fmla="*/ 119640 h 145876"/>
                <a:gd name="connsiteX426" fmla="*/ 24259 w 132320"/>
                <a:gd name="connsiteY426" fmla="*/ 118959 h 145876"/>
                <a:gd name="connsiteX427" fmla="*/ 23513 w 132320"/>
                <a:gd name="connsiteY427" fmla="*/ 118164 h 145876"/>
                <a:gd name="connsiteX428" fmla="*/ 21697 w 132320"/>
                <a:gd name="connsiteY428" fmla="*/ 118164 h 145876"/>
                <a:gd name="connsiteX429" fmla="*/ 20837 w 132320"/>
                <a:gd name="connsiteY429" fmla="*/ 118910 h 145876"/>
                <a:gd name="connsiteX430" fmla="*/ 19589 w 132320"/>
                <a:gd name="connsiteY430" fmla="*/ 118797 h 145876"/>
                <a:gd name="connsiteX431" fmla="*/ 18794 w 132320"/>
                <a:gd name="connsiteY431" fmla="*/ 118975 h 145876"/>
                <a:gd name="connsiteX432" fmla="*/ 18162 w 132320"/>
                <a:gd name="connsiteY432" fmla="*/ 118635 h 145876"/>
                <a:gd name="connsiteX433" fmla="*/ 18567 w 132320"/>
                <a:gd name="connsiteY433" fmla="*/ 117726 h 145876"/>
                <a:gd name="connsiteX434" fmla="*/ 18000 w 132320"/>
                <a:gd name="connsiteY434" fmla="*/ 117678 h 145876"/>
                <a:gd name="connsiteX435" fmla="*/ 16411 w 132320"/>
                <a:gd name="connsiteY435" fmla="*/ 116591 h 145876"/>
                <a:gd name="connsiteX436" fmla="*/ 16637 w 132320"/>
                <a:gd name="connsiteY436" fmla="*/ 114435 h 145876"/>
                <a:gd name="connsiteX437" fmla="*/ 17270 w 132320"/>
                <a:gd name="connsiteY437" fmla="*/ 112554 h 145876"/>
                <a:gd name="connsiteX438" fmla="*/ 18065 w 132320"/>
                <a:gd name="connsiteY438" fmla="*/ 112035 h 145876"/>
                <a:gd name="connsiteX439" fmla="*/ 17724 w 132320"/>
                <a:gd name="connsiteY439" fmla="*/ 111175 h 145876"/>
                <a:gd name="connsiteX440" fmla="*/ 18859 w 132320"/>
                <a:gd name="connsiteY440" fmla="*/ 109748 h 145876"/>
                <a:gd name="connsiteX441" fmla="*/ 19313 w 132320"/>
                <a:gd name="connsiteY441" fmla="*/ 109229 h 145876"/>
                <a:gd name="connsiteX442" fmla="*/ 19313 w 132320"/>
                <a:gd name="connsiteY442" fmla="*/ 108321 h 145876"/>
                <a:gd name="connsiteX443" fmla="*/ 19491 w 132320"/>
                <a:gd name="connsiteY443" fmla="*/ 106959 h 145876"/>
                <a:gd name="connsiteX444" fmla="*/ 20059 w 132320"/>
                <a:gd name="connsiteY444" fmla="*/ 106213 h 145876"/>
                <a:gd name="connsiteX445" fmla="*/ 21080 w 132320"/>
                <a:gd name="connsiteY445" fmla="*/ 105921 h 145876"/>
                <a:gd name="connsiteX446" fmla="*/ 21600 w 132320"/>
                <a:gd name="connsiteY446" fmla="*/ 104673 h 145876"/>
                <a:gd name="connsiteX447" fmla="*/ 22621 w 132320"/>
                <a:gd name="connsiteY447" fmla="*/ 103197 h 145876"/>
                <a:gd name="connsiteX448" fmla="*/ 22848 w 132320"/>
                <a:gd name="connsiteY448" fmla="*/ 101721 h 145876"/>
                <a:gd name="connsiteX449" fmla="*/ 23416 w 132320"/>
                <a:gd name="connsiteY449" fmla="*/ 101316 h 145876"/>
                <a:gd name="connsiteX450" fmla="*/ 23237 w 132320"/>
                <a:gd name="connsiteY450" fmla="*/ 100684 h 145876"/>
                <a:gd name="connsiteX451" fmla="*/ 20789 w 132320"/>
                <a:gd name="connsiteY451" fmla="*/ 100392 h 145876"/>
                <a:gd name="connsiteX452" fmla="*/ 21421 w 132320"/>
                <a:gd name="connsiteY452" fmla="*/ 97213 h 145876"/>
                <a:gd name="connsiteX453" fmla="*/ 20562 w 132320"/>
                <a:gd name="connsiteY453" fmla="*/ 96646 h 145876"/>
                <a:gd name="connsiteX454" fmla="*/ 18794 w 132320"/>
                <a:gd name="connsiteY454" fmla="*/ 96532 h 145876"/>
                <a:gd name="connsiteX455" fmla="*/ 18226 w 132320"/>
                <a:gd name="connsiteY455" fmla="*/ 95446 h 145876"/>
                <a:gd name="connsiteX456" fmla="*/ 17546 w 132320"/>
                <a:gd name="connsiteY456" fmla="*/ 95495 h 145876"/>
                <a:gd name="connsiteX457" fmla="*/ 17319 w 132320"/>
                <a:gd name="connsiteY457" fmla="*/ 96468 h 145876"/>
                <a:gd name="connsiteX458" fmla="*/ 17205 w 132320"/>
                <a:gd name="connsiteY458" fmla="*/ 98170 h 145876"/>
                <a:gd name="connsiteX459" fmla="*/ 16297 w 132320"/>
                <a:gd name="connsiteY459" fmla="*/ 96808 h 145876"/>
                <a:gd name="connsiteX460" fmla="*/ 15276 w 132320"/>
                <a:gd name="connsiteY460" fmla="*/ 96760 h 145876"/>
                <a:gd name="connsiteX461" fmla="*/ 15211 w 132320"/>
                <a:gd name="connsiteY461" fmla="*/ 94765 h 145876"/>
                <a:gd name="connsiteX462" fmla="*/ 13394 w 132320"/>
                <a:gd name="connsiteY462" fmla="*/ 94197 h 145876"/>
                <a:gd name="connsiteX463" fmla="*/ 12648 w 132320"/>
                <a:gd name="connsiteY463" fmla="*/ 93224 h 145876"/>
                <a:gd name="connsiteX464" fmla="*/ 11789 w 132320"/>
                <a:gd name="connsiteY464" fmla="*/ 93403 h 145876"/>
                <a:gd name="connsiteX465" fmla="*/ 9227 w 132320"/>
                <a:gd name="connsiteY465" fmla="*/ 91814 h 145876"/>
                <a:gd name="connsiteX466" fmla="*/ 8594 w 132320"/>
                <a:gd name="connsiteY466" fmla="*/ 90727 h 145876"/>
                <a:gd name="connsiteX467" fmla="*/ 7962 w 132320"/>
                <a:gd name="connsiteY467" fmla="*/ 90776 h 145876"/>
                <a:gd name="connsiteX468" fmla="*/ 7394 w 132320"/>
                <a:gd name="connsiteY468" fmla="*/ 92203 h 145876"/>
                <a:gd name="connsiteX469" fmla="*/ 7573 w 132320"/>
                <a:gd name="connsiteY469" fmla="*/ 93743 h 145876"/>
                <a:gd name="connsiteX470" fmla="*/ 7281 w 132320"/>
                <a:gd name="connsiteY470" fmla="*/ 94538 h 145876"/>
                <a:gd name="connsiteX471" fmla="*/ 6714 w 132320"/>
                <a:gd name="connsiteY471" fmla="*/ 95965 h 145876"/>
                <a:gd name="connsiteX472" fmla="*/ 5579 w 132320"/>
                <a:gd name="connsiteY472" fmla="*/ 96143 h 145876"/>
                <a:gd name="connsiteX473" fmla="*/ 5465 w 132320"/>
                <a:gd name="connsiteY473" fmla="*/ 94214 h 145876"/>
                <a:gd name="connsiteX474" fmla="*/ 5465 w 132320"/>
                <a:gd name="connsiteY474" fmla="*/ 92673 h 145876"/>
                <a:gd name="connsiteX475" fmla="*/ 4670 w 132320"/>
                <a:gd name="connsiteY475" fmla="*/ 92041 h 145876"/>
                <a:gd name="connsiteX476" fmla="*/ 4605 w 132320"/>
                <a:gd name="connsiteY476" fmla="*/ 89430 h 145876"/>
                <a:gd name="connsiteX477" fmla="*/ 2157 w 132320"/>
                <a:gd name="connsiteY477" fmla="*/ 89316 h 145876"/>
                <a:gd name="connsiteX478" fmla="*/ 1476 w 132320"/>
                <a:gd name="connsiteY478" fmla="*/ 89835 h 145876"/>
                <a:gd name="connsiteX479" fmla="*/ 454 w 132320"/>
                <a:gd name="connsiteY479" fmla="*/ 88635 h 145876"/>
                <a:gd name="connsiteX480" fmla="*/ 0 w 132320"/>
                <a:gd name="connsiteY480" fmla="*/ 87841 h 145876"/>
                <a:gd name="connsiteX481" fmla="*/ 0 w 132320"/>
                <a:gd name="connsiteY481" fmla="*/ 87208 h 145876"/>
                <a:gd name="connsiteX482" fmla="*/ 454 w 132320"/>
                <a:gd name="connsiteY482" fmla="*/ 86527 h 145876"/>
                <a:gd name="connsiteX483" fmla="*/ 795 w 132320"/>
                <a:gd name="connsiteY483" fmla="*/ 85052 h 145876"/>
                <a:gd name="connsiteX484" fmla="*/ 843 w 132320"/>
                <a:gd name="connsiteY484" fmla="*/ 83803 h 145876"/>
                <a:gd name="connsiteX485" fmla="*/ 616 w 132320"/>
                <a:gd name="connsiteY485" fmla="*/ 82327 h 145876"/>
                <a:gd name="connsiteX486" fmla="*/ 1865 w 132320"/>
                <a:gd name="connsiteY486" fmla="*/ 81582 h 145876"/>
                <a:gd name="connsiteX487" fmla="*/ 2725 w 132320"/>
                <a:gd name="connsiteY487" fmla="*/ 80900 h 145876"/>
                <a:gd name="connsiteX488" fmla="*/ 3632 w 132320"/>
                <a:gd name="connsiteY488" fmla="*/ 79652 h 145876"/>
                <a:gd name="connsiteX489" fmla="*/ 4038 w 132320"/>
                <a:gd name="connsiteY489" fmla="*/ 78565 h 145876"/>
                <a:gd name="connsiteX490" fmla="*/ 4038 w 132320"/>
                <a:gd name="connsiteY490" fmla="*/ 77446 h 1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Lst>
              <a:rect l="l" t="t" r="r" b="b"/>
              <a:pathLst>
                <a:path w="132320" h="145876">
                  <a:moveTo>
                    <a:pt x="4362" y="77301"/>
                  </a:moveTo>
                  <a:cubicBezTo>
                    <a:pt x="4362" y="77301"/>
                    <a:pt x="5579" y="76084"/>
                    <a:pt x="5870" y="75857"/>
                  </a:cubicBezTo>
                  <a:cubicBezTo>
                    <a:pt x="6178" y="75630"/>
                    <a:pt x="7995" y="73279"/>
                    <a:pt x="7995" y="73279"/>
                  </a:cubicBezTo>
                  <a:lnTo>
                    <a:pt x="9503" y="71463"/>
                  </a:lnTo>
                  <a:lnTo>
                    <a:pt x="13443" y="70928"/>
                  </a:lnTo>
                  <a:lnTo>
                    <a:pt x="16329" y="69339"/>
                  </a:lnTo>
                  <a:lnTo>
                    <a:pt x="19443" y="66306"/>
                  </a:lnTo>
                  <a:lnTo>
                    <a:pt x="21178" y="63955"/>
                  </a:lnTo>
                  <a:lnTo>
                    <a:pt x="23156" y="61977"/>
                  </a:lnTo>
                  <a:lnTo>
                    <a:pt x="25281" y="60307"/>
                  </a:lnTo>
                  <a:lnTo>
                    <a:pt x="26951" y="59090"/>
                  </a:lnTo>
                  <a:lnTo>
                    <a:pt x="29983" y="58555"/>
                  </a:lnTo>
                  <a:lnTo>
                    <a:pt x="32707" y="58101"/>
                  </a:lnTo>
                  <a:lnTo>
                    <a:pt x="34523" y="57420"/>
                  </a:lnTo>
                  <a:lnTo>
                    <a:pt x="36875" y="54307"/>
                  </a:lnTo>
                  <a:lnTo>
                    <a:pt x="38464" y="51647"/>
                  </a:lnTo>
                  <a:lnTo>
                    <a:pt x="40588" y="48761"/>
                  </a:lnTo>
                  <a:lnTo>
                    <a:pt x="42258" y="46637"/>
                  </a:lnTo>
                  <a:lnTo>
                    <a:pt x="43847" y="44658"/>
                  </a:lnTo>
                  <a:lnTo>
                    <a:pt x="44837" y="43150"/>
                  </a:lnTo>
                  <a:lnTo>
                    <a:pt x="45599" y="40799"/>
                  </a:lnTo>
                  <a:lnTo>
                    <a:pt x="46199" y="38075"/>
                  </a:lnTo>
                  <a:lnTo>
                    <a:pt x="46961" y="36713"/>
                  </a:lnTo>
                  <a:cubicBezTo>
                    <a:pt x="46961" y="36713"/>
                    <a:pt x="47188" y="35658"/>
                    <a:pt x="47496" y="35577"/>
                  </a:cubicBezTo>
                  <a:cubicBezTo>
                    <a:pt x="47804" y="35496"/>
                    <a:pt x="48939" y="34750"/>
                    <a:pt x="48939" y="34750"/>
                  </a:cubicBezTo>
                  <a:lnTo>
                    <a:pt x="50221" y="34896"/>
                  </a:lnTo>
                  <a:lnTo>
                    <a:pt x="50901" y="35577"/>
                  </a:lnTo>
                  <a:lnTo>
                    <a:pt x="51890" y="36031"/>
                  </a:lnTo>
                  <a:lnTo>
                    <a:pt x="52653" y="35123"/>
                  </a:lnTo>
                  <a:lnTo>
                    <a:pt x="52653" y="34069"/>
                  </a:lnTo>
                  <a:lnTo>
                    <a:pt x="53707" y="33761"/>
                  </a:lnTo>
                  <a:lnTo>
                    <a:pt x="54534" y="33842"/>
                  </a:lnTo>
                  <a:lnTo>
                    <a:pt x="55896" y="34750"/>
                  </a:lnTo>
                  <a:lnTo>
                    <a:pt x="56431" y="36031"/>
                  </a:lnTo>
                  <a:lnTo>
                    <a:pt x="56966" y="37702"/>
                  </a:lnTo>
                  <a:lnTo>
                    <a:pt x="58247" y="38383"/>
                  </a:lnTo>
                  <a:lnTo>
                    <a:pt x="57939" y="38983"/>
                  </a:lnTo>
                  <a:lnTo>
                    <a:pt x="57258" y="39664"/>
                  </a:lnTo>
                  <a:lnTo>
                    <a:pt x="57566" y="40799"/>
                  </a:lnTo>
                  <a:lnTo>
                    <a:pt x="59382" y="41172"/>
                  </a:lnTo>
                  <a:cubicBezTo>
                    <a:pt x="59382" y="41172"/>
                    <a:pt x="60663" y="41091"/>
                    <a:pt x="60890" y="41253"/>
                  </a:cubicBezTo>
                  <a:cubicBezTo>
                    <a:pt x="61117" y="41399"/>
                    <a:pt x="61945" y="41853"/>
                    <a:pt x="62253" y="42080"/>
                  </a:cubicBezTo>
                  <a:cubicBezTo>
                    <a:pt x="62561" y="42307"/>
                    <a:pt x="63469" y="42388"/>
                    <a:pt x="63760" y="42534"/>
                  </a:cubicBezTo>
                  <a:cubicBezTo>
                    <a:pt x="64068" y="42680"/>
                    <a:pt x="66193" y="42907"/>
                    <a:pt x="66193" y="42907"/>
                  </a:cubicBezTo>
                  <a:cubicBezTo>
                    <a:pt x="66193" y="42907"/>
                    <a:pt x="67555" y="43280"/>
                    <a:pt x="67782" y="43361"/>
                  </a:cubicBezTo>
                  <a:cubicBezTo>
                    <a:pt x="68009" y="43442"/>
                    <a:pt x="70133" y="43815"/>
                    <a:pt x="70133" y="43815"/>
                  </a:cubicBezTo>
                  <a:lnTo>
                    <a:pt x="71349" y="44269"/>
                  </a:lnTo>
                  <a:lnTo>
                    <a:pt x="75890" y="44269"/>
                  </a:lnTo>
                  <a:lnTo>
                    <a:pt x="78160" y="44869"/>
                  </a:lnTo>
                  <a:lnTo>
                    <a:pt x="79749" y="44188"/>
                  </a:lnTo>
                  <a:lnTo>
                    <a:pt x="80966" y="41918"/>
                  </a:lnTo>
                  <a:lnTo>
                    <a:pt x="81565" y="39599"/>
                  </a:lnTo>
                  <a:lnTo>
                    <a:pt x="80803" y="37669"/>
                  </a:lnTo>
                  <a:lnTo>
                    <a:pt x="79522" y="36226"/>
                  </a:lnTo>
                  <a:lnTo>
                    <a:pt x="78387" y="35010"/>
                  </a:lnTo>
                  <a:lnTo>
                    <a:pt x="78387" y="27810"/>
                  </a:lnTo>
                  <a:lnTo>
                    <a:pt x="83771" y="27810"/>
                  </a:lnTo>
                  <a:lnTo>
                    <a:pt x="88311" y="27729"/>
                  </a:lnTo>
                  <a:lnTo>
                    <a:pt x="91879" y="27048"/>
                  </a:lnTo>
                  <a:lnTo>
                    <a:pt x="94911" y="25994"/>
                  </a:lnTo>
                  <a:lnTo>
                    <a:pt x="97797" y="24632"/>
                  </a:lnTo>
                  <a:lnTo>
                    <a:pt x="99468" y="22815"/>
                  </a:lnTo>
                  <a:lnTo>
                    <a:pt x="101365" y="20237"/>
                  </a:lnTo>
                  <a:lnTo>
                    <a:pt x="102354" y="18259"/>
                  </a:lnTo>
                  <a:lnTo>
                    <a:pt x="103116" y="16281"/>
                  </a:lnTo>
                  <a:cubicBezTo>
                    <a:pt x="103116" y="16281"/>
                    <a:pt x="103570" y="15600"/>
                    <a:pt x="103878" y="15600"/>
                  </a:cubicBezTo>
                  <a:cubicBezTo>
                    <a:pt x="104186" y="15600"/>
                    <a:pt x="105241" y="15908"/>
                    <a:pt x="105241" y="15908"/>
                  </a:cubicBezTo>
                  <a:lnTo>
                    <a:pt x="107056" y="17416"/>
                  </a:lnTo>
                  <a:lnTo>
                    <a:pt x="108873" y="17043"/>
                  </a:lnTo>
                  <a:lnTo>
                    <a:pt x="109635" y="15989"/>
                  </a:lnTo>
                  <a:cubicBezTo>
                    <a:pt x="109635" y="15989"/>
                    <a:pt x="110008" y="15616"/>
                    <a:pt x="110316" y="15535"/>
                  </a:cubicBezTo>
                  <a:cubicBezTo>
                    <a:pt x="110624" y="15454"/>
                    <a:pt x="111759" y="15000"/>
                    <a:pt x="111759" y="15000"/>
                  </a:cubicBezTo>
                  <a:lnTo>
                    <a:pt x="112748" y="10605"/>
                  </a:lnTo>
                  <a:lnTo>
                    <a:pt x="113656" y="7200"/>
                  </a:lnTo>
                  <a:lnTo>
                    <a:pt x="114565" y="4768"/>
                  </a:lnTo>
                  <a:lnTo>
                    <a:pt x="115099" y="3097"/>
                  </a:lnTo>
                  <a:lnTo>
                    <a:pt x="115099" y="1362"/>
                  </a:lnTo>
                  <a:lnTo>
                    <a:pt x="115926" y="681"/>
                  </a:lnTo>
                  <a:lnTo>
                    <a:pt x="118424" y="762"/>
                  </a:lnTo>
                  <a:lnTo>
                    <a:pt x="120094" y="0"/>
                  </a:lnTo>
                  <a:lnTo>
                    <a:pt x="121002" y="600"/>
                  </a:lnTo>
                  <a:lnTo>
                    <a:pt x="121002" y="2643"/>
                  </a:lnTo>
                  <a:lnTo>
                    <a:pt x="122899" y="4459"/>
                  </a:lnTo>
                  <a:lnTo>
                    <a:pt x="123435" y="6357"/>
                  </a:lnTo>
                  <a:lnTo>
                    <a:pt x="123435" y="7800"/>
                  </a:lnTo>
                  <a:lnTo>
                    <a:pt x="124343" y="9551"/>
                  </a:lnTo>
                  <a:lnTo>
                    <a:pt x="126240" y="11140"/>
                  </a:lnTo>
                  <a:lnTo>
                    <a:pt x="127067" y="11692"/>
                  </a:lnTo>
                  <a:lnTo>
                    <a:pt x="127067" y="10978"/>
                  </a:lnTo>
                  <a:lnTo>
                    <a:pt x="128202" y="10751"/>
                  </a:lnTo>
                  <a:lnTo>
                    <a:pt x="128883" y="11692"/>
                  </a:lnTo>
                  <a:lnTo>
                    <a:pt x="128883" y="12567"/>
                  </a:lnTo>
                  <a:lnTo>
                    <a:pt x="130018" y="12567"/>
                  </a:lnTo>
                  <a:lnTo>
                    <a:pt x="129888" y="14724"/>
                  </a:lnTo>
                  <a:lnTo>
                    <a:pt x="131105" y="16994"/>
                  </a:lnTo>
                  <a:lnTo>
                    <a:pt x="132321" y="19264"/>
                  </a:lnTo>
                  <a:cubicBezTo>
                    <a:pt x="132321" y="19264"/>
                    <a:pt x="130229" y="18762"/>
                    <a:pt x="130002" y="18762"/>
                  </a:cubicBezTo>
                  <a:lnTo>
                    <a:pt x="128007" y="18762"/>
                  </a:lnTo>
                  <a:lnTo>
                    <a:pt x="125737" y="18826"/>
                  </a:lnTo>
                  <a:lnTo>
                    <a:pt x="125283" y="19394"/>
                  </a:lnTo>
                  <a:lnTo>
                    <a:pt x="125737" y="20302"/>
                  </a:lnTo>
                  <a:lnTo>
                    <a:pt x="125737" y="21097"/>
                  </a:lnTo>
                  <a:lnTo>
                    <a:pt x="124764" y="22799"/>
                  </a:lnTo>
                  <a:lnTo>
                    <a:pt x="124018" y="22978"/>
                  </a:lnTo>
                  <a:lnTo>
                    <a:pt x="123905" y="22118"/>
                  </a:lnTo>
                  <a:lnTo>
                    <a:pt x="123386" y="22118"/>
                  </a:lnTo>
                  <a:lnTo>
                    <a:pt x="122478" y="23253"/>
                  </a:lnTo>
                  <a:lnTo>
                    <a:pt x="121456" y="23545"/>
                  </a:lnTo>
                  <a:lnTo>
                    <a:pt x="121456" y="26448"/>
                  </a:lnTo>
                  <a:lnTo>
                    <a:pt x="121051" y="27129"/>
                  </a:lnTo>
                  <a:lnTo>
                    <a:pt x="120029" y="26448"/>
                  </a:lnTo>
                  <a:lnTo>
                    <a:pt x="119121" y="26675"/>
                  </a:lnTo>
                  <a:lnTo>
                    <a:pt x="118035" y="28215"/>
                  </a:lnTo>
                  <a:lnTo>
                    <a:pt x="116900" y="28280"/>
                  </a:lnTo>
                  <a:cubicBezTo>
                    <a:pt x="116900" y="28280"/>
                    <a:pt x="116721" y="29026"/>
                    <a:pt x="116721" y="29188"/>
                  </a:cubicBezTo>
                  <a:cubicBezTo>
                    <a:pt x="116721" y="29350"/>
                    <a:pt x="117240" y="29983"/>
                    <a:pt x="117240" y="29983"/>
                  </a:cubicBezTo>
                  <a:lnTo>
                    <a:pt x="117240" y="30891"/>
                  </a:lnTo>
                  <a:lnTo>
                    <a:pt x="116608" y="31686"/>
                  </a:lnTo>
                  <a:lnTo>
                    <a:pt x="115748" y="31913"/>
                  </a:lnTo>
                  <a:lnTo>
                    <a:pt x="114726" y="31913"/>
                  </a:lnTo>
                  <a:lnTo>
                    <a:pt x="113932" y="32999"/>
                  </a:lnTo>
                  <a:lnTo>
                    <a:pt x="113024" y="34475"/>
                  </a:lnTo>
                  <a:lnTo>
                    <a:pt x="112278" y="35788"/>
                  </a:lnTo>
                  <a:lnTo>
                    <a:pt x="111937" y="36696"/>
                  </a:lnTo>
                  <a:lnTo>
                    <a:pt x="111078" y="38350"/>
                  </a:lnTo>
                  <a:lnTo>
                    <a:pt x="110446" y="39907"/>
                  </a:lnTo>
                  <a:lnTo>
                    <a:pt x="110267" y="42274"/>
                  </a:lnTo>
                  <a:lnTo>
                    <a:pt x="110267" y="44155"/>
                  </a:lnTo>
                  <a:lnTo>
                    <a:pt x="110673" y="44837"/>
                  </a:lnTo>
                  <a:lnTo>
                    <a:pt x="111354" y="45242"/>
                  </a:lnTo>
                  <a:lnTo>
                    <a:pt x="112829" y="45534"/>
                  </a:lnTo>
                  <a:lnTo>
                    <a:pt x="113008" y="46280"/>
                  </a:lnTo>
                  <a:lnTo>
                    <a:pt x="112943" y="47934"/>
                  </a:lnTo>
                  <a:lnTo>
                    <a:pt x="111694" y="49701"/>
                  </a:lnTo>
                  <a:lnTo>
                    <a:pt x="111175" y="51745"/>
                  </a:lnTo>
                  <a:lnTo>
                    <a:pt x="110770" y="53334"/>
                  </a:lnTo>
                  <a:lnTo>
                    <a:pt x="110770" y="57031"/>
                  </a:lnTo>
                  <a:lnTo>
                    <a:pt x="111224" y="57939"/>
                  </a:lnTo>
                  <a:lnTo>
                    <a:pt x="111792" y="58393"/>
                  </a:lnTo>
                  <a:lnTo>
                    <a:pt x="112019" y="59415"/>
                  </a:lnTo>
                  <a:cubicBezTo>
                    <a:pt x="112019" y="59415"/>
                    <a:pt x="111727" y="60323"/>
                    <a:pt x="111564" y="60550"/>
                  </a:cubicBezTo>
                  <a:cubicBezTo>
                    <a:pt x="111386" y="60777"/>
                    <a:pt x="110932" y="61117"/>
                    <a:pt x="110770" y="61117"/>
                  </a:cubicBezTo>
                  <a:cubicBezTo>
                    <a:pt x="110608" y="61117"/>
                    <a:pt x="109521" y="61344"/>
                    <a:pt x="109230" y="61458"/>
                  </a:cubicBezTo>
                  <a:cubicBezTo>
                    <a:pt x="108938" y="61571"/>
                    <a:pt x="108030" y="61977"/>
                    <a:pt x="108030" y="61977"/>
                  </a:cubicBezTo>
                  <a:lnTo>
                    <a:pt x="106781" y="62544"/>
                  </a:lnTo>
                  <a:lnTo>
                    <a:pt x="105695" y="62723"/>
                  </a:lnTo>
                  <a:lnTo>
                    <a:pt x="104495" y="63404"/>
                  </a:lnTo>
                  <a:lnTo>
                    <a:pt x="103246" y="64766"/>
                  </a:lnTo>
                  <a:cubicBezTo>
                    <a:pt x="103246" y="64766"/>
                    <a:pt x="102224" y="65220"/>
                    <a:pt x="102046" y="65333"/>
                  </a:cubicBezTo>
                  <a:cubicBezTo>
                    <a:pt x="101868" y="65447"/>
                    <a:pt x="101024" y="65560"/>
                    <a:pt x="101024" y="65560"/>
                  </a:cubicBezTo>
                  <a:lnTo>
                    <a:pt x="100165" y="66420"/>
                  </a:lnTo>
                  <a:lnTo>
                    <a:pt x="100052" y="67960"/>
                  </a:lnTo>
                  <a:lnTo>
                    <a:pt x="99143" y="68593"/>
                  </a:lnTo>
                  <a:lnTo>
                    <a:pt x="98462" y="69501"/>
                  </a:lnTo>
                  <a:lnTo>
                    <a:pt x="97830" y="70474"/>
                  </a:lnTo>
                  <a:cubicBezTo>
                    <a:pt x="97830" y="70474"/>
                    <a:pt x="96743" y="70993"/>
                    <a:pt x="96516" y="71155"/>
                  </a:cubicBezTo>
                  <a:cubicBezTo>
                    <a:pt x="96289" y="71317"/>
                    <a:pt x="95608" y="72176"/>
                    <a:pt x="95608" y="72176"/>
                  </a:cubicBezTo>
                  <a:lnTo>
                    <a:pt x="94473" y="73311"/>
                  </a:lnTo>
                  <a:lnTo>
                    <a:pt x="93565" y="74106"/>
                  </a:lnTo>
                  <a:cubicBezTo>
                    <a:pt x="93565" y="74106"/>
                    <a:pt x="92819" y="74333"/>
                    <a:pt x="92657" y="74398"/>
                  </a:cubicBezTo>
                  <a:cubicBezTo>
                    <a:pt x="92479" y="74463"/>
                    <a:pt x="90954" y="75030"/>
                    <a:pt x="90954" y="75030"/>
                  </a:cubicBezTo>
                  <a:lnTo>
                    <a:pt x="90160" y="75257"/>
                  </a:lnTo>
                  <a:lnTo>
                    <a:pt x="89025" y="75663"/>
                  </a:lnTo>
                  <a:lnTo>
                    <a:pt x="88457" y="76409"/>
                  </a:lnTo>
                  <a:lnTo>
                    <a:pt x="88911" y="76928"/>
                  </a:lnTo>
                  <a:lnTo>
                    <a:pt x="89771" y="77609"/>
                  </a:lnTo>
                  <a:lnTo>
                    <a:pt x="89836" y="78014"/>
                  </a:lnTo>
                  <a:lnTo>
                    <a:pt x="89041" y="78922"/>
                  </a:lnTo>
                  <a:cubicBezTo>
                    <a:pt x="89041" y="78922"/>
                    <a:pt x="88181" y="79328"/>
                    <a:pt x="88019" y="79376"/>
                  </a:cubicBezTo>
                  <a:cubicBezTo>
                    <a:pt x="87857" y="79425"/>
                    <a:pt x="86998" y="79376"/>
                    <a:pt x="86998" y="79376"/>
                  </a:cubicBezTo>
                  <a:lnTo>
                    <a:pt x="85976" y="80576"/>
                  </a:lnTo>
                  <a:lnTo>
                    <a:pt x="85003" y="80982"/>
                  </a:lnTo>
                  <a:lnTo>
                    <a:pt x="84257" y="80982"/>
                  </a:lnTo>
                  <a:lnTo>
                    <a:pt x="83122" y="82295"/>
                  </a:lnTo>
                  <a:lnTo>
                    <a:pt x="82603" y="82862"/>
                  </a:lnTo>
                  <a:lnTo>
                    <a:pt x="82198" y="83609"/>
                  </a:lnTo>
                  <a:lnTo>
                    <a:pt x="81565" y="83268"/>
                  </a:lnTo>
                  <a:lnTo>
                    <a:pt x="80884" y="82814"/>
                  </a:lnTo>
                  <a:lnTo>
                    <a:pt x="80365" y="82814"/>
                  </a:lnTo>
                  <a:lnTo>
                    <a:pt x="79846" y="83609"/>
                  </a:lnTo>
                  <a:lnTo>
                    <a:pt x="78939" y="83949"/>
                  </a:lnTo>
                  <a:lnTo>
                    <a:pt x="78144" y="83949"/>
                  </a:lnTo>
                  <a:lnTo>
                    <a:pt x="77057" y="83657"/>
                  </a:lnTo>
                  <a:lnTo>
                    <a:pt x="76198" y="83138"/>
                  </a:lnTo>
                  <a:lnTo>
                    <a:pt x="75225" y="83430"/>
                  </a:lnTo>
                  <a:lnTo>
                    <a:pt x="74252" y="84971"/>
                  </a:lnTo>
                  <a:lnTo>
                    <a:pt x="73620" y="85538"/>
                  </a:lnTo>
                  <a:lnTo>
                    <a:pt x="72760" y="85538"/>
                  </a:lnTo>
                  <a:lnTo>
                    <a:pt x="71171" y="86560"/>
                  </a:lnTo>
                  <a:lnTo>
                    <a:pt x="69971" y="87127"/>
                  </a:lnTo>
                  <a:cubicBezTo>
                    <a:pt x="69971" y="87127"/>
                    <a:pt x="69566" y="88149"/>
                    <a:pt x="69452" y="88376"/>
                  </a:cubicBezTo>
                  <a:cubicBezTo>
                    <a:pt x="69339" y="88603"/>
                    <a:pt x="68771" y="89284"/>
                    <a:pt x="68771" y="89284"/>
                  </a:cubicBezTo>
                  <a:lnTo>
                    <a:pt x="67912" y="89284"/>
                  </a:lnTo>
                  <a:lnTo>
                    <a:pt x="66939" y="88943"/>
                  </a:lnTo>
                  <a:lnTo>
                    <a:pt x="66144" y="89284"/>
                  </a:lnTo>
                  <a:lnTo>
                    <a:pt x="65739" y="89689"/>
                  </a:lnTo>
                  <a:lnTo>
                    <a:pt x="64831" y="89981"/>
                  </a:lnTo>
                  <a:lnTo>
                    <a:pt x="63744" y="89981"/>
                  </a:lnTo>
                  <a:lnTo>
                    <a:pt x="63404" y="90500"/>
                  </a:lnTo>
                  <a:lnTo>
                    <a:pt x="65171" y="90500"/>
                  </a:lnTo>
                  <a:lnTo>
                    <a:pt x="65285" y="91473"/>
                  </a:lnTo>
                  <a:lnTo>
                    <a:pt x="65107" y="93241"/>
                  </a:lnTo>
                  <a:lnTo>
                    <a:pt x="65626" y="94100"/>
                  </a:lnTo>
                  <a:cubicBezTo>
                    <a:pt x="65626" y="94100"/>
                    <a:pt x="66144" y="94278"/>
                    <a:pt x="66258" y="94441"/>
                  </a:cubicBezTo>
                  <a:cubicBezTo>
                    <a:pt x="66371" y="94619"/>
                    <a:pt x="66939" y="95576"/>
                    <a:pt x="66939" y="95576"/>
                  </a:cubicBezTo>
                  <a:lnTo>
                    <a:pt x="66306" y="96484"/>
                  </a:lnTo>
                  <a:lnTo>
                    <a:pt x="65626" y="97343"/>
                  </a:lnTo>
                  <a:lnTo>
                    <a:pt x="65398" y="98365"/>
                  </a:lnTo>
                  <a:lnTo>
                    <a:pt x="65512" y="98932"/>
                  </a:lnTo>
                  <a:lnTo>
                    <a:pt x="65917" y="99565"/>
                  </a:lnTo>
                  <a:lnTo>
                    <a:pt x="66209" y="99565"/>
                  </a:lnTo>
                  <a:lnTo>
                    <a:pt x="66258" y="102467"/>
                  </a:lnTo>
                  <a:lnTo>
                    <a:pt x="65512" y="102467"/>
                  </a:lnTo>
                  <a:lnTo>
                    <a:pt x="65333" y="100927"/>
                  </a:lnTo>
                  <a:lnTo>
                    <a:pt x="64928" y="99727"/>
                  </a:lnTo>
                  <a:lnTo>
                    <a:pt x="63955" y="99549"/>
                  </a:lnTo>
                  <a:lnTo>
                    <a:pt x="63096" y="99435"/>
                  </a:lnTo>
                  <a:lnTo>
                    <a:pt x="62982" y="100635"/>
                  </a:lnTo>
                  <a:lnTo>
                    <a:pt x="63323" y="101154"/>
                  </a:lnTo>
                  <a:lnTo>
                    <a:pt x="64409" y="101332"/>
                  </a:lnTo>
                  <a:lnTo>
                    <a:pt x="64458" y="101900"/>
                  </a:lnTo>
                  <a:lnTo>
                    <a:pt x="63890" y="102467"/>
                  </a:lnTo>
                  <a:lnTo>
                    <a:pt x="63777" y="102873"/>
                  </a:lnTo>
                  <a:lnTo>
                    <a:pt x="63096" y="102873"/>
                  </a:lnTo>
                  <a:lnTo>
                    <a:pt x="62301" y="103505"/>
                  </a:lnTo>
                  <a:lnTo>
                    <a:pt x="62188" y="104300"/>
                  </a:lnTo>
                  <a:lnTo>
                    <a:pt x="62707" y="105208"/>
                  </a:lnTo>
                  <a:lnTo>
                    <a:pt x="64182" y="106457"/>
                  </a:lnTo>
                  <a:cubicBezTo>
                    <a:pt x="64182" y="106457"/>
                    <a:pt x="65204" y="106911"/>
                    <a:pt x="65431" y="106975"/>
                  </a:cubicBezTo>
                  <a:cubicBezTo>
                    <a:pt x="65658" y="107024"/>
                    <a:pt x="66744" y="107154"/>
                    <a:pt x="66744" y="107154"/>
                  </a:cubicBezTo>
                  <a:lnTo>
                    <a:pt x="67652" y="107154"/>
                  </a:lnTo>
                  <a:lnTo>
                    <a:pt x="68122" y="108127"/>
                  </a:lnTo>
                  <a:lnTo>
                    <a:pt x="68966" y="108127"/>
                  </a:lnTo>
                  <a:lnTo>
                    <a:pt x="69874" y="107559"/>
                  </a:lnTo>
                  <a:lnTo>
                    <a:pt x="70506" y="107559"/>
                  </a:lnTo>
                  <a:lnTo>
                    <a:pt x="70101" y="108127"/>
                  </a:lnTo>
                  <a:lnTo>
                    <a:pt x="70733" y="108581"/>
                  </a:lnTo>
                  <a:lnTo>
                    <a:pt x="71187" y="109148"/>
                  </a:lnTo>
                  <a:lnTo>
                    <a:pt x="71706" y="110121"/>
                  </a:lnTo>
                  <a:lnTo>
                    <a:pt x="72160" y="111143"/>
                  </a:lnTo>
                  <a:lnTo>
                    <a:pt x="73474" y="112229"/>
                  </a:lnTo>
                  <a:lnTo>
                    <a:pt x="74495" y="112910"/>
                  </a:lnTo>
                  <a:lnTo>
                    <a:pt x="74560" y="113478"/>
                  </a:lnTo>
                  <a:lnTo>
                    <a:pt x="75241" y="114110"/>
                  </a:lnTo>
                  <a:lnTo>
                    <a:pt x="76101" y="114743"/>
                  </a:lnTo>
                  <a:lnTo>
                    <a:pt x="77122" y="115083"/>
                  </a:lnTo>
                  <a:lnTo>
                    <a:pt x="78322" y="115943"/>
                  </a:lnTo>
                  <a:lnTo>
                    <a:pt x="79117" y="116737"/>
                  </a:lnTo>
                  <a:cubicBezTo>
                    <a:pt x="79117" y="116737"/>
                    <a:pt x="79295" y="117645"/>
                    <a:pt x="79295" y="117824"/>
                  </a:cubicBezTo>
                  <a:cubicBezTo>
                    <a:pt x="79295" y="118002"/>
                    <a:pt x="79928" y="118278"/>
                    <a:pt x="79928" y="118278"/>
                  </a:cubicBezTo>
                  <a:lnTo>
                    <a:pt x="80673" y="117824"/>
                  </a:lnTo>
                  <a:lnTo>
                    <a:pt x="81646" y="118002"/>
                  </a:lnTo>
                  <a:lnTo>
                    <a:pt x="82441" y="119089"/>
                  </a:lnTo>
                  <a:lnTo>
                    <a:pt x="82441" y="120402"/>
                  </a:lnTo>
                  <a:cubicBezTo>
                    <a:pt x="82441" y="120402"/>
                    <a:pt x="82490" y="121716"/>
                    <a:pt x="82441" y="121942"/>
                  </a:cubicBezTo>
                  <a:cubicBezTo>
                    <a:pt x="82376" y="122169"/>
                    <a:pt x="82036" y="123305"/>
                    <a:pt x="82036" y="123305"/>
                  </a:cubicBezTo>
                  <a:lnTo>
                    <a:pt x="81403" y="124959"/>
                  </a:lnTo>
                  <a:lnTo>
                    <a:pt x="80949" y="126207"/>
                  </a:lnTo>
                  <a:lnTo>
                    <a:pt x="79976" y="127569"/>
                  </a:lnTo>
                  <a:lnTo>
                    <a:pt x="78776" y="128769"/>
                  </a:lnTo>
                  <a:lnTo>
                    <a:pt x="77122" y="129629"/>
                  </a:lnTo>
                  <a:lnTo>
                    <a:pt x="75874" y="130148"/>
                  </a:lnTo>
                  <a:lnTo>
                    <a:pt x="74447" y="130667"/>
                  </a:lnTo>
                  <a:lnTo>
                    <a:pt x="70587" y="130667"/>
                  </a:lnTo>
                  <a:cubicBezTo>
                    <a:pt x="70587" y="130667"/>
                    <a:pt x="69566" y="130553"/>
                    <a:pt x="69387" y="130667"/>
                  </a:cubicBezTo>
                  <a:cubicBezTo>
                    <a:pt x="69209" y="130780"/>
                    <a:pt x="67166" y="130099"/>
                    <a:pt x="67166" y="130099"/>
                  </a:cubicBezTo>
                  <a:lnTo>
                    <a:pt x="65804" y="129986"/>
                  </a:lnTo>
                  <a:lnTo>
                    <a:pt x="64150" y="130164"/>
                  </a:lnTo>
                  <a:lnTo>
                    <a:pt x="63241" y="130683"/>
                  </a:lnTo>
                  <a:lnTo>
                    <a:pt x="60404" y="130683"/>
                  </a:lnTo>
                  <a:lnTo>
                    <a:pt x="59431" y="130099"/>
                  </a:lnTo>
                  <a:lnTo>
                    <a:pt x="58231" y="129807"/>
                  </a:lnTo>
                  <a:lnTo>
                    <a:pt x="56804" y="129742"/>
                  </a:lnTo>
                  <a:lnTo>
                    <a:pt x="55718" y="130196"/>
                  </a:lnTo>
                  <a:lnTo>
                    <a:pt x="55150" y="130667"/>
                  </a:lnTo>
                  <a:lnTo>
                    <a:pt x="53837" y="132985"/>
                  </a:lnTo>
                  <a:lnTo>
                    <a:pt x="52928" y="134234"/>
                  </a:lnTo>
                  <a:lnTo>
                    <a:pt x="51793" y="135434"/>
                  </a:lnTo>
                  <a:lnTo>
                    <a:pt x="50999" y="136180"/>
                  </a:lnTo>
                  <a:lnTo>
                    <a:pt x="50139" y="137153"/>
                  </a:lnTo>
                  <a:lnTo>
                    <a:pt x="49166" y="138515"/>
                  </a:lnTo>
                  <a:lnTo>
                    <a:pt x="48307" y="139715"/>
                  </a:lnTo>
                  <a:lnTo>
                    <a:pt x="47512" y="141028"/>
                  </a:lnTo>
                  <a:lnTo>
                    <a:pt x="47334" y="142050"/>
                  </a:lnTo>
                  <a:lnTo>
                    <a:pt x="46993" y="142796"/>
                  </a:lnTo>
                  <a:lnTo>
                    <a:pt x="44837" y="142796"/>
                  </a:lnTo>
                  <a:lnTo>
                    <a:pt x="43750" y="142001"/>
                  </a:lnTo>
                  <a:lnTo>
                    <a:pt x="42956" y="141320"/>
                  </a:lnTo>
                  <a:lnTo>
                    <a:pt x="42437" y="140185"/>
                  </a:lnTo>
                  <a:lnTo>
                    <a:pt x="41983" y="139666"/>
                  </a:lnTo>
                  <a:lnTo>
                    <a:pt x="41529" y="139780"/>
                  </a:lnTo>
                  <a:lnTo>
                    <a:pt x="41415" y="140526"/>
                  </a:lnTo>
                  <a:lnTo>
                    <a:pt x="39940" y="140866"/>
                  </a:lnTo>
                  <a:lnTo>
                    <a:pt x="39648" y="141434"/>
                  </a:lnTo>
                  <a:lnTo>
                    <a:pt x="38740" y="141547"/>
                  </a:lnTo>
                  <a:lnTo>
                    <a:pt x="38107" y="141142"/>
                  </a:lnTo>
                  <a:lnTo>
                    <a:pt x="37588" y="141547"/>
                  </a:lnTo>
                  <a:lnTo>
                    <a:pt x="36502" y="141888"/>
                  </a:lnTo>
                  <a:lnTo>
                    <a:pt x="36324" y="142407"/>
                  </a:lnTo>
                  <a:lnTo>
                    <a:pt x="36437" y="143088"/>
                  </a:lnTo>
                  <a:lnTo>
                    <a:pt x="36956" y="143493"/>
                  </a:lnTo>
                  <a:cubicBezTo>
                    <a:pt x="36956" y="143493"/>
                    <a:pt x="36891" y="143899"/>
                    <a:pt x="36729" y="143899"/>
                  </a:cubicBezTo>
                  <a:lnTo>
                    <a:pt x="35934" y="143899"/>
                  </a:lnTo>
                  <a:lnTo>
                    <a:pt x="35480" y="142812"/>
                  </a:lnTo>
                  <a:lnTo>
                    <a:pt x="35253" y="141337"/>
                  </a:lnTo>
                  <a:lnTo>
                    <a:pt x="34686" y="140364"/>
                  </a:lnTo>
                  <a:lnTo>
                    <a:pt x="34232" y="140769"/>
                  </a:lnTo>
                  <a:lnTo>
                    <a:pt x="33437" y="139974"/>
                  </a:lnTo>
                  <a:lnTo>
                    <a:pt x="32756" y="139796"/>
                  </a:lnTo>
                  <a:lnTo>
                    <a:pt x="32351" y="140315"/>
                  </a:lnTo>
                  <a:lnTo>
                    <a:pt x="32415" y="140947"/>
                  </a:lnTo>
                  <a:lnTo>
                    <a:pt x="33097" y="141466"/>
                  </a:lnTo>
                  <a:lnTo>
                    <a:pt x="33048" y="141872"/>
                  </a:lnTo>
                  <a:lnTo>
                    <a:pt x="32188" y="141580"/>
                  </a:lnTo>
                  <a:lnTo>
                    <a:pt x="30988" y="140445"/>
                  </a:lnTo>
                  <a:lnTo>
                    <a:pt x="29853" y="139423"/>
                  </a:lnTo>
                  <a:lnTo>
                    <a:pt x="29626" y="138677"/>
                  </a:lnTo>
                  <a:cubicBezTo>
                    <a:pt x="29626" y="138677"/>
                    <a:pt x="29626" y="137704"/>
                    <a:pt x="29448" y="137542"/>
                  </a:cubicBezTo>
                  <a:cubicBezTo>
                    <a:pt x="29270" y="137364"/>
                    <a:pt x="27859" y="136861"/>
                    <a:pt x="27859" y="136861"/>
                  </a:cubicBezTo>
                  <a:lnTo>
                    <a:pt x="25475" y="136861"/>
                  </a:lnTo>
                  <a:lnTo>
                    <a:pt x="24843" y="137494"/>
                  </a:lnTo>
                  <a:lnTo>
                    <a:pt x="25362" y="138174"/>
                  </a:lnTo>
                  <a:lnTo>
                    <a:pt x="26270" y="138288"/>
                  </a:lnTo>
                  <a:lnTo>
                    <a:pt x="27470" y="138337"/>
                  </a:lnTo>
                  <a:lnTo>
                    <a:pt x="27291" y="139196"/>
                  </a:lnTo>
                  <a:lnTo>
                    <a:pt x="27745" y="139715"/>
                  </a:lnTo>
                  <a:lnTo>
                    <a:pt x="27680" y="140347"/>
                  </a:lnTo>
                  <a:lnTo>
                    <a:pt x="26659" y="140801"/>
                  </a:lnTo>
                  <a:lnTo>
                    <a:pt x="25864" y="141937"/>
                  </a:lnTo>
                  <a:lnTo>
                    <a:pt x="25913" y="143931"/>
                  </a:lnTo>
                  <a:lnTo>
                    <a:pt x="25054" y="143931"/>
                  </a:lnTo>
                  <a:lnTo>
                    <a:pt x="24761" y="143526"/>
                  </a:lnTo>
                  <a:lnTo>
                    <a:pt x="23967" y="143931"/>
                  </a:lnTo>
                  <a:lnTo>
                    <a:pt x="22654" y="144272"/>
                  </a:lnTo>
                  <a:lnTo>
                    <a:pt x="21453" y="145244"/>
                  </a:lnTo>
                  <a:lnTo>
                    <a:pt x="20546" y="145877"/>
                  </a:lnTo>
                  <a:lnTo>
                    <a:pt x="20481" y="144791"/>
                  </a:lnTo>
                  <a:lnTo>
                    <a:pt x="21000" y="144109"/>
                  </a:lnTo>
                  <a:lnTo>
                    <a:pt x="21178" y="143201"/>
                  </a:lnTo>
                  <a:lnTo>
                    <a:pt x="22264" y="142861"/>
                  </a:lnTo>
                  <a:lnTo>
                    <a:pt x="22946" y="141726"/>
                  </a:lnTo>
                  <a:lnTo>
                    <a:pt x="23286" y="140980"/>
                  </a:lnTo>
                  <a:lnTo>
                    <a:pt x="23107" y="140007"/>
                  </a:lnTo>
                  <a:cubicBezTo>
                    <a:pt x="23107" y="140007"/>
                    <a:pt x="22702" y="139780"/>
                    <a:pt x="22540" y="139780"/>
                  </a:cubicBezTo>
                  <a:cubicBezTo>
                    <a:pt x="22378" y="139780"/>
                    <a:pt x="21113" y="140347"/>
                    <a:pt x="21113" y="140347"/>
                  </a:cubicBezTo>
                  <a:lnTo>
                    <a:pt x="20772" y="140915"/>
                  </a:lnTo>
                  <a:lnTo>
                    <a:pt x="21794" y="141093"/>
                  </a:lnTo>
                  <a:lnTo>
                    <a:pt x="21794" y="141434"/>
                  </a:lnTo>
                  <a:lnTo>
                    <a:pt x="21162" y="141661"/>
                  </a:lnTo>
                  <a:lnTo>
                    <a:pt x="20302" y="142455"/>
                  </a:lnTo>
                  <a:lnTo>
                    <a:pt x="19621" y="143655"/>
                  </a:lnTo>
                  <a:lnTo>
                    <a:pt x="18762" y="143315"/>
                  </a:lnTo>
                  <a:lnTo>
                    <a:pt x="18940" y="141499"/>
                  </a:lnTo>
                  <a:lnTo>
                    <a:pt x="18827" y="140250"/>
                  </a:lnTo>
                  <a:lnTo>
                    <a:pt x="18259" y="140023"/>
                  </a:lnTo>
                  <a:lnTo>
                    <a:pt x="17513" y="140591"/>
                  </a:lnTo>
                  <a:lnTo>
                    <a:pt x="17627" y="141953"/>
                  </a:lnTo>
                  <a:lnTo>
                    <a:pt x="17399" y="143201"/>
                  </a:lnTo>
                  <a:lnTo>
                    <a:pt x="16719" y="144174"/>
                  </a:lnTo>
                  <a:lnTo>
                    <a:pt x="15129" y="144174"/>
                  </a:lnTo>
                  <a:lnTo>
                    <a:pt x="14838" y="142066"/>
                  </a:lnTo>
                  <a:lnTo>
                    <a:pt x="15243" y="140866"/>
                  </a:lnTo>
                  <a:lnTo>
                    <a:pt x="13881" y="140575"/>
                  </a:lnTo>
                  <a:lnTo>
                    <a:pt x="13313" y="139828"/>
                  </a:lnTo>
                  <a:lnTo>
                    <a:pt x="13540" y="138629"/>
                  </a:lnTo>
                  <a:lnTo>
                    <a:pt x="14335" y="138288"/>
                  </a:lnTo>
                  <a:lnTo>
                    <a:pt x="14967" y="138856"/>
                  </a:lnTo>
                  <a:lnTo>
                    <a:pt x="15989" y="139083"/>
                  </a:lnTo>
                  <a:lnTo>
                    <a:pt x="16670" y="138742"/>
                  </a:lnTo>
                  <a:lnTo>
                    <a:pt x="16719" y="138223"/>
                  </a:lnTo>
                  <a:lnTo>
                    <a:pt x="15810" y="137931"/>
                  </a:lnTo>
                  <a:lnTo>
                    <a:pt x="15746" y="137072"/>
                  </a:lnTo>
                  <a:lnTo>
                    <a:pt x="16540" y="136553"/>
                  </a:lnTo>
                  <a:lnTo>
                    <a:pt x="17399" y="136894"/>
                  </a:lnTo>
                  <a:lnTo>
                    <a:pt x="18373" y="137185"/>
                  </a:lnTo>
                  <a:lnTo>
                    <a:pt x="18892" y="136326"/>
                  </a:lnTo>
                  <a:lnTo>
                    <a:pt x="18957" y="135694"/>
                  </a:lnTo>
                  <a:lnTo>
                    <a:pt x="18324" y="135012"/>
                  </a:lnTo>
                  <a:lnTo>
                    <a:pt x="17302" y="135126"/>
                  </a:lnTo>
                  <a:lnTo>
                    <a:pt x="15875" y="135126"/>
                  </a:lnTo>
                  <a:lnTo>
                    <a:pt x="14854" y="135920"/>
                  </a:lnTo>
                  <a:lnTo>
                    <a:pt x="13719" y="135920"/>
                  </a:lnTo>
                  <a:lnTo>
                    <a:pt x="13086" y="135126"/>
                  </a:lnTo>
                  <a:lnTo>
                    <a:pt x="12340" y="134672"/>
                  </a:lnTo>
                  <a:lnTo>
                    <a:pt x="11481" y="134672"/>
                  </a:lnTo>
                  <a:lnTo>
                    <a:pt x="10621" y="134785"/>
                  </a:lnTo>
                  <a:lnTo>
                    <a:pt x="10102" y="135126"/>
                  </a:lnTo>
                  <a:lnTo>
                    <a:pt x="8449" y="135239"/>
                  </a:lnTo>
                  <a:lnTo>
                    <a:pt x="7476" y="134899"/>
                  </a:lnTo>
                  <a:lnTo>
                    <a:pt x="6276" y="134331"/>
                  </a:lnTo>
                  <a:lnTo>
                    <a:pt x="7476" y="133877"/>
                  </a:lnTo>
                  <a:lnTo>
                    <a:pt x="8384" y="133699"/>
                  </a:lnTo>
                  <a:lnTo>
                    <a:pt x="9584" y="132499"/>
                  </a:lnTo>
                  <a:lnTo>
                    <a:pt x="10330" y="131866"/>
                  </a:lnTo>
                  <a:lnTo>
                    <a:pt x="10897" y="132207"/>
                  </a:lnTo>
                  <a:lnTo>
                    <a:pt x="11805" y="132321"/>
                  </a:lnTo>
                  <a:lnTo>
                    <a:pt x="12438" y="131575"/>
                  </a:lnTo>
                  <a:cubicBezTo>
                    <a:pt x="12438" y="131575"/>
                    <a:pt x="11530" y="131461"/>
                    <a:pt x="11465" y="131283"/>
                  </a:cubicBezTo>
                  <a:cubicBezTo>
                    <a:pt x="11400" y="131104"/>
                    <a:pt x="10784" y="130488"/>
                    <a:pt x="10784" y="130310"/>
                  </a:cubicBezTo>
                  <a:lnTo>
                    <a:pt x="10784" y="128429"/>
                  </a:lnTo>
                  <a:lnTo>
                    <a:pt x="11465" y="127229"/>
                  </a:lnTo>
                  <a:lnTo>
                    <a:pt x="12486" y="125980"/>
                  </a:lnTo>
                  <a:lnTo>
                    <a:pt x="12940" y="125526"/>
                  </a:lnTo>
                  <a:lnTo>
                    <a:pt x="13232" y="124326"/>
                  </a:lnTo>
                  <a:lnTo>
                    <a:pt x="13119" y="122218"/>
                  </a:lnTo>
                  <a:lnTo>
                    <a:pt x="13865" y="122624"/>
                  </a:lnTo>
                  <a:lnTo>
                    <a:pt x="14384" y="123369"/>
                  </a:lnTo>
                  <a:cubicBezTo>
                    <a:pt x="14384" y="123369"/>
                    <a:pt x="15065" y="123369"/>
                    <a:pt x="15178" y="123191"/>
                  </a:cubicBezTo>
                  <a:cubicBezTo>
                    <a:pt x="15292" y="123013"/>
                    <a:pt x="15584" y="122105"/>
                    <a:pt x="15584" y="121942"/>
                  </a:cubicBezTo>
                  <a:cubicBezTo>
                    <a:pt x="15584" y="121780"/>
                    <a:pt x="15243" y="121262"/>
                    <a:pt x="15584" y="121034"/>
                  </a:cubicBezTo>
                  <a:cubicBezTo>
                    <a:pt x="15924" y="120807"/>
                    <a:pt x="16329" y="120402"/>
                    <a:pt x="16492" y="120402"/>
                  </a:cubicBezTo>
                  <a:cubicBezTo>
                    <a:pt x="16654" y="120402"/>
                    <a:pt x="17854" y="120175"/>
                    <a:pt x="17854" y="120175"/>
                  </a:cubicBezTo>
                  <a:lnTo>
                    <a:pt x="18713" y="120224"/>
                  </a:lnTo>
                  <a:cubicBezTo>
                    <a:pt x="18713" y="120224"/>
                    <a:pt x="19167" y="120564"/>
                    <a:pt x="19346" y="120629"/>
                  </a:cubicBezTo>
                  <a:cubicBezTo>
                    <a:pt x="19524" y="120678"/>
                    <a:pt x="20318" y="119997"/>
                    <a:pt x="20318" y="119997"/>
                  </a:cubicBezTo>
                  <a:lnTo>
                    <a:pt x="21000" y="120515"/>
                  </a:lnTo>
                  <a:lnTo>
                    <a:pt x="22200" y="120402"/>
                  </a:lnTo>
                  <a:lnTo>
                    <a:pt x="22605" y="119770"/>
                  </a:lnTo>
                  <a:lnTo>
                    <a:pt x="24032" y="119818"/>
                  </a:lnTo>
                  <a:lnTo>
                    <a:pt x="24891" y="120613"/>
                  </a:lnTo>
                  <a:lnTo>
                    <a:pt x="25459" y="121245"/>
                  </a:lnTo>
                  <a:cubicBezTo>
                    <a:pt x="25459" y="121245"/>
                    <a:pt x="26254" y="121537"/>
                    <a:pt x="26545" y="121472"/>
                  </a:cubicBezTo>
                  <a:cubicBezTo>
                    <a:pt x="26837" y="121407"/>
                    <a:pt x="27113" y="120791"/>
                    <a:pt x="27226" y="120499"/>
                  </a:cubicBezTo>
                  <a:cubicBezTo>
                    <a:pt x="27340" y="120207"/>
                    <a:pt x="26935" y="119413"/>
                    <a:pt x="26935" y="119413"/>
                  </a:cubicBezTo>
                  <a:cubicBezTo>
                    <a:pt x="26935" y="119413"/>
                    <a:pt x="26189" y="118894"/>
                    <a:pt x="26026" y="119121"/>
                  </a:cubicBezTo>
                  <a:cubicBezTo>
                    <a:pt x="25848" y="119348"/>
                    <a:pt x="25459" y="119640"/>
                    <a:pt x="25459" y="119640"/>
                  </a:cubicBezTo>
                  <a:lnTo>
                    <a:pt x="24259" y="118959"/>
                  </a:lnTo>
                  <a:lnTo>
                    <a:pt x="23513" y="118164"/>
                  </a:lnTo>
                  <a:lnTo>
                    <a:pt x="21697" y="118164"/>
                  </a:lnTo>
                  <a:lnTo>
                    <a:pt x="20837" y="118910"/>
                  </a:lnTo>
                  <a:lnTo>
                    <a:pt x="19589" y="118797"/>
                  </a:lnTo>
                  <a:lnTo>
                    <a:pt x="18794" y="118975"/>
                  </a:lnTo>
                  <a:cubicBezTo>
                    <a:pt x="18794" y="118975"/>
                    <a:pt x="18162" y="118797"/>
                    <a:pt x="18162" y="118635"/>
                  </a:cubicBezTo>
                  <a:cubicBezTo>
                    <a:pt x="18162" y="118472"/>
                    <a:pt x="18567" y="117726"/>
                    <a:pt x="18567" y="117726"/>
                  </a:cubicBezTo>
                  <a:lnTo>
                    <a:pt x="18000" y="117678"/>
                  </a:lnTo>
                  <a:lnTo>
                    <a:pt x="16411" y="116591"/>
                  </a:lnTo>
                  <a:lnTo>
                    <a:pt x="16637" y="114435"/>
                  </a:lnTo>
                  <a:lnTo>
                    <a:pt x="17270" y="112554"/>
                  </a:lnTo>
                  <a:lnTo>
                    <a:pt x="18065" y="112035"/>
                  </a:lnTo>
                  <a:lnTo>
                    <a:pt x="17724" y="111175"/>
                  </a:lnTo>
                  <a:lnTo>
                    <a:pt x="18859" y="109748"/>
                  </a:lnTo>
                  <a:lnTo>
                    <a:pt x="19313" y="109229"/>
                  </a:lnTo>
                  <a:lnTo>
                    <a:pt x="19313" y="108321"/>
                  </a:lnTo>
                  <a:lnTo>
                    <a:pt x="19491" y="106959"/>
                  </a:lnTo>
                  <a:cubicBezTo>
                    <a:pt x="19491" y="106959"/>
                    <a:pt x="19945" y="106440"/>
                    <a:pt x="20059" y="106213"/>
                  </a:cubicBezTo>
                  <a:cubicBezTo>
                    <a:pt x="20173" y="105986"/>
                    <a:pt x="20919" y="106100"/>
                    <a:pt x="21080" y="105921"/>
                  </a:cubicBezTo>
                  <a:cubicBezTo>
                    <a:pt x="21243" y="105743"/>
                    <a:pt x="21486" y="104900"/>
                    <a:pt x="21600" y="104673"/>
                  </a:cubicBezTo>
                  <a:cubicBezTo>
                    <a:pt x="21713" y="104446"/>
                    <a:pt x="22621" y="103197"/>
                    <a:pt x="22621" y="103197"/>
                  </a:cubicBezTo>
                  <a:lnTo>
                    <a:pt x="22848" y="101721"/>
                  </a:lnTo>
                  <a:lnTo>
                    <a:pt x="23416" y="101316"/>
                  </a:lnTo>
                  <a:lnTo>
                    <a:pt x="23237" y="100684"/>
                  </a:lnTo>
                  <a:lnTo>
                    <a:pt x="20789" y="100392"/>
                  </a:lnTo>
                  <a:lnTo>
                    <a:pt x="21421" y="97213"/>
                  </a:lnTo>
                  <a:lnTo>
                    <a:pt x="20562" y="96646"/>
                  </a:lnTo>
                  <a:lnTo>
                    <a:pt x="18794" y="96532"/>
                  </a:lnTo>
                  <a:lnTo>
                    <a:pt x="18226" y="95446"/>
                  </a:lnTo>
                  <a:lnTo>
                    <a:pt x="17546" y="95495"/>
                  </a:lnTo>
                  <a:lnTo>
                    <a:pt x="17319" y="96468"/>
                  </a:lnTo>
                  <a:lnTo>
                    <a:pt x="17205" y="98170"/>
                  </a:lnTo>
                  <a:lnTo>
                    <a:pt x="16297" y="96808"/>
                  </a:lnTo>
                  <a:lnTo>
                    <a:pt x="15276" y="96760"/>
                  </a:lnTo>
                  <a:lnTo>
                    <a:pt x="15211" y="94765"/>
                  </a:lnTo>
                  <a:lnTo>
                    <a:pt x="13394" y="94197"/>
                  </a:lnTo>
                  <a:lnTo>
                    <a:pt x="12648" y="93224"/>
                  </a:lnTo>
                  <a:lnTo>
                    <a:pt x="11789" y="93403"/>
                  </a:lnTo>
                  <a:lnTo>
                    <a:pt x="9227" y="91814"/>
                  </a:lnTo>
                  <a:lnTo>
                    <a:pt x="8594" y="90727"/>
                  </a:lnTo>
                  <a:lnTo>
                    <a:pt x="7962" y="90776"/>
                  </a:lnTo>
                  <a:lnTo>
                    <a:pt x="7394" y="92203"/>
                  </a:lnTo>
                  <a:lnTo>
                    <a:pt x="7573" y="93743"/>
                  </a:lnTo>
                  <a:lnTo>
                    <a:pt x="7281" y="94538"/>
                  </a:lnTo>
                  <a:lnTo>
                    <a:pt x="6714" y="95965"/>
                  </a:lnTo>
                  <a:lnTo>
                    <a:pt x="5579" y="96143"/>
                  </a:lnTo>
                  <a:lnTo>
                    <a:pt x="5465" y="94214"/>
                  </a:lnTo>
                  <a:lnTo>
                    <a:pt x="5465" y="92673"/>
                  </a:lnTo>
                  <a:lnTo>
                    <a:pt x="4670" y="92041"/>
                  </a:lnTo>
                  <a:lnTo>
                    <a:pt x="4605" y="89430"/>
                  </a:lnTo>
                  <a:lnTo>
                    <a:pt x="2157" y="89316"/>
                  </a:lnTo>
                  <a:lnTo>
                    <a:pt x="1476" y="89835"/>
                  </a:lnTo>
                  <a:lnTo>
                    <a:pt x="454" y="88635"/>
                  </a:lnTo>
                  <a:lnTo>
                    <a:pt x="0" y="87841"/>
                  </a:lnTo>
                  <a:lnTo>
                    <a:pt x="0" y="87208"/>
                  </a:lnTo>
                  <a:lnTo>
                    <a:pt x="454" y="86527"/>
                  </a:lnTo>
                  <a:lnTo>
                    <a:pt x="795" y="85052"/>
                  </a:lnTo>
                  <a:lnTo>
                    <a:pt x="843" y="83803"/>
                  </a:lnTo>
                  <a:lnTo>
                    <a:pt x="616" y="82327"/>
                  </a:lnTo>
                  <a:lnTo>
                    <a:pt x="1865" y="81582"/>
                  </a:lnTo>
                  <a:lnTo>
                    <a:pt x="2725" y="80900"/>
                  </a:lnTo>
                  <a:lnTo>
                    <a:pt x="3632" y="79652"/>
                  </a:lnTo>
                  <a:lnTo>
                    <a:pt x="4038" y="78565"/>
                  </a:lnTo>
                  <a:lnTo>
                    <a:pt x="4038" y="77446"/>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34" name="Freeform: Shape 1033">
              <a:extLst>
                <a:ext uri="{FF2B5EF4-FFF2-40B4-BE49-F238E27FC236}">
                  <a16:creationId xmlns:a16="http://schemas.microsoft.com/office/drawing/2014/main" id="{1B90312F-5484-0FB2-5859-7A0C12392B31}"/>
                </a:ext>
              </a:extLst>
            </p:cNvPr>
            <p:cNvSpPr/>
            <p:nvPr/>
          </p:nvSpPr>
          <p:spPr>
            <a:xfrm>
              <a:off x="9609082" y="3739487"/>
              <a:ext cx="66193" cy="103546"/>
            </a:xfrm>
            <a:custGeom>
              <a:avLst/>
              <a:gdLst>
                <a:gd name="connsiteX0" fmla="*/ 47658 w 71754"/>
                <a:gd name="connsiteY0" fmla="*/ 0 h 112245"/>
                <a:gd name="connsiteX1" fmla="*/ 47658 w 71754"/>
                <a:gd name="connsiteY1" fmla="*/ 1540 h 112245"/>
                <a:gd name="connsiteX2" fmla="*/ 47253 w 71754"/>
                <a:gd name="connsiteY2" fmla="*/ 2903 h 112245"/>
                <a:gd name="connsiteX3" fmla="*/ 46620 w 71754"/>
                <a:gd name="connsiteY3" fmla="*/ 4557 h 112245"/>
                <a:gd name="connsiteX4" fmla="*/ 46166 w 71754"/>
                <a:gd name="connsiteY4" fmla="*/ 5805 h 112245"/>
                <a:gd name="connsiteX5" fmla="*/ 45194 w 71754"/>
                <a:gd name="connsiteY5" fmla="*/ 7167 h 112245"/>
                <a:gd name="connsiteX6" fmla="*/ 43994 w 71754"/>
                <a:gd name="connsiteY6" fmla="*/ 8367 h 112245"/>
                <a:gd name="connsiteX7" fmla="*/ 42340 w 71754"/>
                <a:gd name="connsiteY7" fmla="*/ 9227 h 112245"/>
                <a:gd name="connsiteX8" fmla="*/ 41091 w 71754"/>
                <a:gd name="connsiteY8" fmla="*/ 9746 h 112245"/>
                <a:gd name="connsiteX9" fmla="*/ 39664 w 71754"/>
                <a:gd name="connsiteY9" fmla="*/ 10265 h 112245"/>
                <a:gd name="connsiteX10" fmla="*/ 35805 w 71754"/>
                <a:gd name="connsiteY10" fmla="*/ 10265 h 112245"/>
                <a:gd name="connsiteX11" fmla="*/ 34605 w 71754"/>
                <a:gd name="connsiteY11" fmla="*/ 10265 h 112245"/>
                <a:gd name="connsiteX12" fmla="*/ 32383 w 71754"/>
                <a:gd name="connsiteY12" fmla="*/ 9697 h 112245"/>
                <a:gd name="connsiteX13" fmla="*/ 31021 w 71754"/>
                <a:gd name="connsiteY13" fmla="*/ 9584 h 112245"/>
                <a:gd name="connsiteX14" fmla="*/ 29367 w 71754"/>
                <a:gd name="connsiteY14" fmla="*/ 9762 h 112245"/>
                <a:gd name="connsiteX15" fmla="*/ 28459 w 71754"/>
                <a:gd name="connsiteY15" fmla="*/ 10281 h 112245"/>
                <a:gd name="connsiteX16" fmla="*/ 25621 w 71754"/>
                <a:gd name="connsiteY16" fmla="*/ 10281 h 112245"/>
                <a:gd name="connsiteX17" fmla="*/ 24648 w 71754"/>
                <a:gd name="connsiteY17" fmla="*/ 9697 h 112245"/>
                <a:gd name="connsiteX18" fmla="*/ 23448 w 71754"/>
                <a:gd name="connsiteY18" fmla="*/ 9405 h 112245"/>
                <a:gd name="connsiteX19" fmla="*/ 22021 w 71754"/>
                <a:gd name="connsiteY19" fmla="*/ 9340 h 112245"/>
                <a:gd name="connsiteX20" fmla="*/ 20935 w 71754"/>
                <a:gd name="connsiteY20" fmla="*/ 9794 h 112245"/>
                <a:gd name="connsiteX21" fmla="*/ 20367 w 71754"/>
                <a:gd name="connsiteY21" fmla="*/ 10265 h 112245"/>
                <a:gd name="connsiteX22" fmla="*/ 19054 w 71754"/>
                <a:gd name="connsiteY22" fmla="*/ 12583 h 112245"/>
                <a:gd name="connsiteX23" fmla="*/ 18145 w 71754"/>
                <a:gd name="connsiteY23" fmla="*/ 13832 h 112245"/>
                <a:gd name="connsiteX24" fmla="*/ 17010 w 71754"/>
                <a:gd name="connsiteY24" fmla="*/ 15032 h 112245"/>
                <a:gd name="connsiteX25" fmla="*/ 16216 w 71754"/>
                <a:gd name="connsiteY25" fmla="*/ 15778 h 112245"/>
                <a:gd name="connsiteX26" fmla="*/ 15356 w 71754"/>
                <a:gd name="connsiteY26" fmla="*/ 16751 h 112245"/>
                <a:gd name="connsiteX27" fmla="*/ 14384 w 71754"/>
                <a:gd name="connsiteY27" fmla="*/ 18113 h 112245"/>
                <a:gd name="connsiteX28" fmla="*/ 13524 w 71754"/>
                <a:gd name="connsiteY28" fmla="*/ 19313 h 112245"/>
                <a:gd name="connsiteX29" fmla="*/ 12730 w 71754"/>
                <a:gd name="connsiteY29" fmla="*/ 20626 h 112245"/>
                <a:gd name="connsiteX30" fmla="*/ 12551 w 71754"/>
                <a:gd name="connsiteY30" fmla="*/ 21648 h 112245"/>
                <a:gd name="connsiteX31" fmla="*/ 12211 w 71754"/>
                <a:gd name="connsiteY31" fmla="*/ 22394 h 112245"/>
                <a:gd name="connsiteX32" fmla="*/ 12956 w 71754"/>
                <a:gd name="connsiteY32" fmla="*/ 22394 h 112245"/>
                <a:gd name="connsiteX33" fmla="*/ 13184 w 71754"/>
                <a:gd name="connsiteY33" fmla="*/ 23529 h 112245"/>
                <a:gd name="connsiteX34" fmla="*/ 13184 w 71754"/>
                <a:gd name="connsiteY34" fmla="*/ 24389 h 112245"/>
                <a:gd name="connsiteX35" fmla="*/ 12211 w 71754"/>
                <a:gd name="connsiteY35" fmla="*/ 23707 h 112245"/>
                <a:gd name="connsiteX36" fmla="*/ 11416 w 71754"/>
                <a:gd name="connsiteY36" fmla="*/ 23189 h 112245"/>
                <a:gd name="connsiteX37" fmla="*/ 10102 w 71754"/>
                <a:gd name="connsiteY37" fmla="*/ 23237 h 112245"/>
                <a:gd name="connsiteX38" fmla="*/ 10102 w 71754"/>
                <a:gd name="connsiteY38" fmla="*/ 25686 h 112245"/>
                <a:gd name="connsiteX39" fmla="*/ 10556 w 71754"/>
                <a:gd name="connsiteY39" fmla="*/ 27161 h 112245"/>
                <a:gd name="connsiteX40" fmla="*/ 11465 w 71754"/>
                <a:gd name="connsiteY40" fmla="*/ 27453 h 112245"/>
                <a:gd name="connsiteX41" fmla="*/ 12146 w 71754"/>
                <a:gd name="connsiteY41" fmla="*/ 27745 h 112245"/>
                <a:gd name="connsiteX42" fmla="*/ 12259 w 71754"/>
                <a:gd name="connsiteY42" fmla="*/ 28994 h 112245"/>
                <a:gd name="connsiteX43" fmla="*/ 11237 w 71754"/>
                <a:gd name="connsiteY43" fmla="*/ 29626 h 112245"/>
                <a:gd name="connsiteX44" fmla="*/ 9811 w 71754"/>
                <a:gd name="connsiteY44" fmla="*/ 30372 h 112245"/>
                <a:gd name="connsiteX45" fmla="*/ 8902 w 71754"/>
                <a:gd name="connsiteY45" fmla="*/ 30372 h 112245"/>
                <a:gd name="connsiteX46" fmla="*/ 8902 w 71754"/>
                <a:gd name="connsiteY46" fmla="*/ 31459 h 112245"/>
                <a:gd name="connsiteX47" fmla="*/ 10378 w 71754"/>
                <a:gd name="connsiteY47" fmla="*/ 32026 h 112245"/>
                <a:gd name="connsiteX48" fmla="*/ 11237 w 71754"/>
                <a:gd name="connsiteY48" fmla="*/ 32480 h 112245"/>
                <a:gd name="connsiteX49" fmla="*/ 13054 w 71754"/>
                <a:gd name="connsiteY49" fmla="*/ 32480 h 112245"/>
                <a:gd name="connsiteX50" fmla="*/ 13962 w 71754"/>
                <a:gd name="connsiteY50" fmla="*/ 32934 h 112245"/>
                <a:gd name="connsiteX51" fmla="*/ 14367 w 71754"/>
                <a:gd name="connsiteY51" fmla="*/ 33680 h 112245"/>
                <a:gd name="connsiteX52" fmla="*/ 13281 w 71754"/>
                <a:gd name="connsiteY52" fmla="*/ 34361 h 112245"/>
                <a:gd name="connsiteX53" fmla="*/ 14481 w 71754"/>
                <a:gd name="connsiteY53" fmla="*/ 34880 h 112245"/>
                <a:gd name="connsiteX54" fmla="*/ 15454 w 71754"/>
                <a:gd name="connsiteY54" fmla="*/ 35334 h 112245"/>
                <a:gd name="connsiteX55" fmla="*/ 16086 w 71754"/>
                <a:gd name="connsiteY55" fmla="*/ 34702 h 112245"/>
                <a:gd name="connsiteX56" fmla="*/ 16719 w 71754"/>
                <a:gd name="connsiteY56" fmla="*/ 34880 h 112245"/>
                <a:gd name="connsiteX57" fmla="*/ 16945 w 71754"/>
                <a:gd name="connsiteY57" fmla="*/ 35626 h 112245"/>
                <a:gd name="connsiteX58" fmla="*/ 16945 w 71754"/>
                <a:gd name="connsiteY58" fmla="*/ 36485 h 112245"/>
                <a:gd name="connsiteX59" fmla="*/ 15745 w 71754"/>
                <a:gd name="connsiteY59" fmla="*/ 36485 h 112245"/>
                <a:gd name="connsiteX60" fmla="*/ 15519 w 71754"/>
                <a:gd name="connsiteY60" fmla="*/ 38026 h 112245"/>
                <a:gd name="connsiteX61" fmla="*/ 14724 w 71754"/>
                <a:gd name="connsiteY61" fmla="*/ 37458 h 112245"/>
                <a:gd name="connsiteX62" fmla="*/ 14156 w 71754"/>
                <a:gd name="connsiteY62" fmla="*/ 36940 h 112245"/>
                <a:gd name="connsiteX63" fmla="*/ 13021 w 71754"/>
                <a:gd name="connsiteY63" fmla="*/ 37053 h 112245"/>
                <a:gd name="connsiteX64" fmla="*/ 12908 w 71754"/>
                <a:gd name="connsiteY64" fmla="*/ 38367 h 112245"/>
                <a:gd name="connsiteX65" fmla="*/ 12908 w 71754"/>
                <a:gd name="connsiteY65" fmla="*/ 39566 h 112245"/>
                <a:gd name="connsiteX66" fmla="*/ 13200 w 71754"/>
                <a:gd name="connsiteY66" fmla="*/ 40021 h 112245"/>
                <a:gd name="connsiteX67" fmla="*/ 13767 w 71754"/>
                <a:gd name="connsiteY67" fmla="*/ 40021 h 112245"/>
                <a:gd name="connsiteX68" fmla="*/ 14108 w 71754"/>
                <a:gd name="connsiteY68" fmla="*/ 39112 h 112245"/>
                <a:gd name="connsiteX69" fmla="*/ 15697 w 71754"/>
                <a:gd name="connsiteY69" fmla="*/ 38934 h 112245"/>
                <a:gd name="connsiteX70" fmla="*/ 17124 w 71754"/>
                <a:gd name="connsiteY70" fmla="*/ 39047 h 112245"/>
                <a:gd name="connsiteX71" fmla="*/ 17075 w 71754"/>
                <a:gd name="connsiteY71" fmla="*/ 39566 h 112245"/>
                <a:gd name="connsiteX72" fmla="*/ 15875 w 71754"/>
                <a:gd name="connsiteY72" fmla="*/ 40021 h 112245"/>
                <a:gd name="connsiteX73" fmla="*/ 14740 w 71754"/>
                <a:gd name="connsiteY73" fmla="*/ 40588 h 112245"/>
                <a:gd name="connsiteX74" fmla="*/ 14805 w 71754"/>
                <a:gd name="connsiteY74" fmla="*/ 42242 h 112245"/>
                <a:gd name="connsiteX75" fmla="*/ 16735 w 71754"/>
                <a:gd name="connsiteY75" fmla="*/ 42242 h 112245"/>
                <a:gd name="connsiteX76" fmla="*/ 17027 w 71754"/>
                <a:gd name="connsiteY76" fmla="*/ 41156 h 112245"/>
                <a:gd name="connsiteX77" fmla="*/ 17594 w 71754"/>
                <a:gd name="connsiteY77" fmla="*/ 41204 h 112245"/>
                <a:gd name="connsiteX78" fmla="*/ 17708 w 71754"/>
                <a:gd name="connsiteY78" fmla="*/ 43020 h 112245"/>
                <a:gd name="connsiteX79" fmla="*/ 15940 w 71754"/>
                <a:gd name="connsiteY79" fmla="*/ 43426 h 112245"/>
                <a:gd name="connsiteX80" fmla="*/ 17027 w 71754"/>
                <a:gd name="connsiteY80" fmla="*/ 44172 h 112245"/>
                <a:gd name="connsiteX81" fmla="*/ 17367 w 71754"/>
                <a:gd name="connsiteY81" fmla="*/ 44691 h 112245"/>
                <a:gd name="connsiteX82" fmla="*/ 19362 w 71754"/>
                <a:gd name="connsiteY82" fmla="*/ 44691 h 112245"/>
                <a:gd name="connsiteX83" fmla="*/ 19816 w 71754"/>
                <a:gd name="connsiteY83" fmla="*/ 44691 h 112245"/>
                <a:gd name="connsiteX84" fmla="*/ 19702 w 71754"/>
                <a:gd name="connsiteY84" fmla="*/ 45485 h 112245"/>
                <a:gd name="connsiteX85" fmla="*/ 18908 w 71754"/>
                <a:gd name="connsiteY85" fmla="*/ 45826 h 112245"/>
                <a:gd name="connsiteX86" fmla="*/ 17091 w 71754"/>
                <a:gd name="connsiteY86" fmla="*/ 45826 h 112245"/>
                <a:gd name="connsiteX87" fmla="*/ 17027 w 71754"/>
                <a:gd name="connsiteY87" fmla="*/ 48955 h 112245"/>
                <a:gd name="connsiteX88" fmla="*/ 16281 w 71754"/>
                <a:gd name="connsiteY88" fmla="*/ 48955 h 112245"/>
                <a:gd name="connsiteX89" fmla="*/ 16102 w 71754"/>
                <a:gd name="connsiteY89" fmla="*/ 47480 h 112245"/>
                <a:gd name="connsiteX90" fmla="*/ 15762 w 71754"/>
                <a:gd name="connsiteY90" fmla="*/ 46912 h 112245"/>
                <a:gd name="connsiteX91" fmla="*/ 15762 w 71754"/>
                <a:gd name="connsiteY91" fmla="*/ 45826 h 112245"/>
                <a:gd name="connsiteX92" fmla="*/ 14967 w 71754"/>
                <a:gd name="connsiteY92" fmla="*/ 45534 h 112245"/>
                <a:gd name="connsiteX93" fmla="*/ 14513 w 71754"/>
                <a:gd name="connsiteY93" fmla="*/ 43993 h 112245"/>
                <a:gd name="connsiteX94" fmla="*/ 13994 w 71754"/>
                <a:gd name="connsiteY94" fmla="*/ 44675 h 112245"/>
                <a:gd name="connsiteX95" fmla="*/ 13427 w 71754"/>
                <a:gd name="connsiteY95" fmla="*/ 44383 h 112245"/>
                <a:gd name="connsiteX96" fmla="*/ 13313 w 71754"/>
                <a:gd name="connsiteY96" fmla="*/ 43701 h 112245"/>
                <a:gd name="connsiteX97" fmla="*/ 12681 w 71754"/>
                <a:gd name="connsiteY97" fmla="*/ 44042 h 112245"/>
                <a:gd name="connsiteX98" fmla="*/ 12502 w 71754"/>
                <a:gd name="connsiteY98" fmla="*/ 44837 h 112245"/>
                <a:gd name="connsiteX99" fmla="*/ 11416 w 71754"/>
                <a:gd name="connsiteY99" fmla="*/ 44091 h 112245"/>
                <a:gd name="connsiteX100" fmla="*/ 10621 w 71754"/>
                <a:gd name="connsiteY100" fmla="*/ 42501 h 112245"/>
                <a:gd name="connsiteX101" fmla="*/ 10054 w 71754"/>
                <a:gd name="connsiteY101" fmla="*/ 41983 h 112245"/>
                <a:gd name="connsiteX102" fmla="*/ 9648 w 71754"/>
                <a:gd name="connsiteY102" fmla="*/ 42096 h 112245"/>
                <a:gd name="connsiteX103" fmla="*/ 9989 w 71754"/>
                <a:gd name="connsiteY103" fmla="*/ 43345 h 112245"/>
                <a:gd name="connsiteX104" fmla="*/ 10621 w 71754"/>
                <a:gd name="connsiteY104" fmla="*/ 44366 h 112245"/>
                <a:gd name="connsiteX105" fmla="*/ 10508 w 71754"/>
                <a:gd name="connsiteY105" fmla="*/ 45955 h 112245"/>
                <a:gd name="connsiteX106" fmla="*/ 10102 w 71754"/>
                <a:gd name="connsiteY106" fmla="*/ 46069 h 112245"/>
                <a:gd name="connsiteX107" fmla="*/ 9989 w 71754"/>
                <a:gd name="connsiteY107" fmla="*/ 44934 h 112245"/>
                <a:gd name="connsiteX108" fmla="*/ 9243 w 71754"/>
                <a:gd name="connsiteY108" fmla="*/ 45047 h 112245"/>
                <a:gd name="connsiteX109" fmla="*/ 9178 w 71754"/>
                <a:gd name="connsiteY109" fmla="*/ 46637 h 112245"/>
                <a:gd name="connsiteX110" fmla="*/ 8886 w 71754"/>
                <a:gd name="connsiteY110" fmla="*/ 46685 h 112245"/>
                <a:gd name="connsiteX111" fmla="*/ 8546 w 71754"/>
                <a:gd name="connsiteY111" fmla="*/ 45550 h 112245"/>
                <a:gd name="connsiteX112" fmla="*/ 8092 w 71754"/>
                <a:gd name="connsiteY112" fmla="*/ 45096 h 112245"/>
                <a:gd name="connsiteX113" fmla="*/ 8092 w 71754"/>
                <a:gd name="connsiteY113" fmla="*/ 43734 h 112245"/>
                <a:gd name="connsiteX114" fmla="*/ 6551 w 71754"/>
                <a:gd name="connsiteY114" fmla="*/ 43328 h 112245"/>
                <a:gd name="connsiteX115" fmla="*/ 5805 w 71754"/>
                <a:gd name="connsiteY115" fmla="*/ 43961 h 112245"/>
                <a:gd name="connsiteX116" fmla="*/ 6324 w 71754"/>
                <a:gd name="connsiteY116" fmla="*/ 44707 h 112245"/>
                <a:gd name="connsiteX117" fmla="*/ 7183 w 71754"/>
                <a:gd name="connsiteY117" fmla="*/ 45161 h 112245"/>
                <a:gd name="connsiteX118" fmla="*/ 7411 w 71754"/>
                <a:gd name="connsiteY118" fmla="*/ 45680 h 112245"/>
                <a:gd name="connsiteX119" fmla="*/ 7119 w 71754"/>
                <a:gd name="connsiteY119" fmla="*/ 46426 h 112245"/>
                <a:gd name="connsiteX120" fmla="*/ 6486 w 71754"/>
                <a:gd name="connsiteY120" fmla="*/ 47058 h 112245"/>
                <a:gd name="connsiteX121" fmla="*/ 5514 w 71754"/>
                <a:gd name="connsiteY121" fmla="*/ 46880 h 112245"/>
                <a:gd name="connsiteX122" fmla="*/ 5514 w 71754"/>
                <a:gd name="connsiteY122" fmla="*/ 44318 h 112245"/>
                <a:gd name="connsiteX123" fmla="*/ 4881 w 71754"/>
                <a:gd name="connsiteY123" fmla="*/ 44496 h 112245"/>
                <a:gd name="connsiteX124" fmla="*/ 4881 w 71754"/>
                <a:gd name="connsiteY124" fmla="*/ 46312 h 112245"/>
                <a:gd name="connsiteX125" fmla="*/ 4086 w 71754"/>
                <a:gd name="connsiteY125" fmla="*/ 46377 h 112245"/>
                <a:gd name="connsiteX126" fmla="*/ 3454 w 71754"/>
                <a:gd name="connsiteY126" fmla="*/ 45858 h 112245"/>
                <a:gd name="connsiteX127" fmla="*/ 2822 w 71754"/>
                <a:gd name="connsiteY127" fmla="*/ 45972 h 112245"/>
                <a:gd name="connsiteX128" fmla="*/ 2822 w 71754"/>
                <a:gd name="connsiteY128" fmla="*/ 46831 h 112245"/>
                <a:gd name="connsiteX129" fmla="*/ 3114 w 71754"/>
                <a:gd name="connsiteY129" fmla="*/ 47237 h 112245"/>
                <a:gd name="connsiteX130" fmla="*/ 2822 w 71754"/>
                <a:gd name="connsiteY130" fmla="*/ 48550 h 112245"/>
                <a:gd name="connsiteX131" fmla="*/ 2254 w 71754"/>
                <a:gd name="connsiteY131" fmla="*/ 48209 h 112245"/>
                <a:gd name="connsiteX132" fmla="*/ 1281 w 71754"/>
                <a:gd name="connsiteY132" fmla="*/ 48955 h 112245"/>
                <a:gd name="connsiteX133" fmla="*/ 1281 w 71754"/>
                <a:gd name="connsiteY133" fmla="*/ 50609 h 112245"/>
                <a:gd name="connsiteX134" fmla="*/ 1687 w 71754"/>
                <a:gd name="connsiteY134" fmla="*/ 50609 h 112245"/>
                <a:gd name="connsiteX135" fmla="*/ 2027 w 71754"/>
                <a:gd name="connsiteY135" fmla="*/ 49361 h 112245"/>
                <a:gd name="connsiteX136" fmla="*/ 2546 w 71754"/>
                <a:gd name="connsiteY136" fmla="*/ 49474 h 112245"/>
                <a:gd name="connsiteX137" fmla="*/ 3065 w 71754"/>
                <a:gd name="connsiteY137" fmla="*/ 50155 h 112245"/>
                <a:gd name="connsiteX138" fmla="*/ 2773 w 71754"/>
                <a:gd name="connsiteY138" fmla="*/ 50609 h 112245"/>
                <a:gd name="connsiteX139" fmla="*/ 2367 w 71754"/>
                <a:gd name="connsiteY139" fmla="*/ 50609 h 112245"/>
                <a:gd name="connsiteX140" fmla="*/ 2303 w 71754"/>
                <a:gd name="connsiteY140" fmla="*/ 51582 h 112245"/>
                <a:gd name="connsiteX141" fmla="*/ 3049 w 71754"/>
                <a:gd name="connsiteY141" fmla="*/ 51582 h 112245"/>
                <a:gd name="connsiteX142" fmla="*/ 3681 w 71754"/>
                <a:gd name="connsiteY142" fmla="*/ 50674 h 112245"/>
                <a:gd name="connsiteX143" fmla="*/ 4654 w 71754"/>
                <a:gd name="connsiteY143" fmla="*/ 50334 h 112245"/>
                <a:gd name="connsiteX144" fmla="*/ 4719 w 71754"/>
                <a:gd name="connsiteY144" fmla="*/ 53009 h 112245"/>
                <a:gd name="connsiteX145" fmla="*/ 5400 w 71754"/>
                <a:gd name="connsiteY145" fmla="*/ 53009 h 112245"/>
                <a:gd name="connsiteX146" fmla="*/ 5400 w 71754"/>
                <a:gd name="connsiteY146" fmla="*/ 50966 h 112245"/>
                <a:gd name="connsiteX147" fmla="*/ 6081 w 71754"/>
                <a:gd name="connsiteY147" fmla="*/ 49718 h 112245"/>
                <a:gd name="connsiteX148" fmla="*/ 6649 w 71754"/>
                <a:gd name="connsiteY148" fmla="*/ 49718 h 112245"/>
                <a:gd name="connsiteX149" fmla="*/ 6714 w 71754"/>
                <a:gd name="connsiteY149" fmla="*/ 51485 h 112245"/>
                <a:gd name="connsiteX150" fmla="*/ 6535 w 71754"/>
                <a:gd name="connsiteY150" fmla="*/ 52620 h 112245"/>
                <a:gd name="connsiteX151" fmla="*/ 7216 w 71754"/>
                <a:gd name="connsiteY151" fmla="*/ 52685 h 112245"/>
                <a:gd name="connsiteX152" fmla="*/ 7735 w 71754"/>
                <a:gd name="connsiteY152" fmla="*/ 51096 h 112245"/>
                <a:gd name="connsiteX153" fmla="*/ 7557 w 71754"/>
                <a:gd name="connsiteY153" fmla="*/ 49961 h 112245"/>
                <a:gd name="connsiteX154" fmla="*/ 8238 w 71754"/>
                <a:gd name="connsiteY154" fmla="*/ 49961 h 112245"/>
                <a:gd name="connsiteX155" fmla="*/ 8805 w 71754"/>
                <a:gd name="connsiteY155" fmla="*/ 50253 h 112245"/>
                <a:gd name="connsiteX156" fmla="*/ 8805 w 71754"/>
                <a:gd name="connsiteY156" fmla="*/ 54339 h 112245"/>
                <a:gd name="connsiteX157" fmla="*/ 9778 w 71754"/>
                <a:gd name="connsiteY157" fmla="*/ 54631 h 112245"/>
                <a:gd name="connsiteX158" fmla="*/ 9778 w 71754"/>
                <a:gd name="connsiteY158" fmla="*/ 55490 h 112245"/>
                <a:gd name="connsiteX159" fmla="*/ 9259 w 71754"/>
                <a:gd name="connsiteY159" fmla="*/ 55831 h 112245"/>
                <a:gd name="connsiteX160" fmla="*/ 9195 w 71754"/>
                <a:gd name="connsiteY160" fmla="*/ 57144 h 112245"/>
                <a:gd name="connsiteX161" fmla="*/ 10281 w 71754"/>
                <a:gd name="connsiteY161" fmla="*/ 56739 h 112245"/>
                <a:gd name="connsiteX162" fmla="*/ 10573 w 71754"/>
                <a:gd name="connsiteY162" fmla="*/ 57144 h 112245"/>
                <a:gd name="connsiteX163" fmla="*/ 10005 w 71754"/>
                <a:gd name="connsiteY163" fmla="*/ 57890 h 112245"/>
                <a:gd name="connsiteX164" fmla="*/ 9551 w 71754"/>
                <a:gd name="connsiteY164" fmla="*/ 58798 h 112245"/>
                <a:gd name="connsiteX165" fmla="*/ 9957 w 71754"/>
                <a:gd name="connsiteY165" fmla="*/ 59204 h 112245"/>
                <a:gd name="connsiteX166" fmla="*/ 10751 w 71754"/>
                <a:gd name="connsiteY166" fmla="*/ 59204 h 112245"/>
                <a:gd name="connsiteX167" fmla="*/ 10800 w 71754"/>
                <a:gd name="connsiteY167" fmla="*/ 59836 h 112245"/>
                <a:gd name="connsiteX168" fmla="*/ 10119 w 71754"/>
                <a:gd name="connsiteY168" fmla="*/ 60696 h 112245"/>
                <a:gd name="connsiteX169" fmla="*/ 10751 w 71754"/>
                <a:gd name="connsiteY169" fmla="*/ 61036 h 112245"/>
                <a:gd name="connsiteX170" fmla="*/ 10978 w 71754"/>
                <a:gd name="connsiteY170" fmla="*/ 61717 h 112245"/>
                <a:gd name="connsiteX171" fmla="*/ 10411 w 71754"/>
                <a:gd name="connsiteY171" fmla="*/ 62236 h 112245"/>
                <a:gd name="connsiteX172" fmla="*/ 10070 w 71754"/>
                <a:gd name="connsiteY172" fmla="*/ 63323 h 112245"/>
                <a:gd name="connsiteX173" fmla="*/ 10864 w 71754"/>
                <a:gd name="connsiteY173" fmla="*/ 63777 h 112245"/>
                <a:gd name="connsiteX174" fmla="*/ 10864 w 71754"/>
                <a:gd name="connsiteY174" fmla="*/ 64523 h 112245"/>
                <a:gd name="connsiteX175" fmla="*/ 9438 w 71754"/>
                <a:gd name="connsiteY175" fmla="*/ 65041 h 112245"/>
                <a:gd name="connsiteX176" fmla="*/ 9892 w 71754"/>
                <a:gd name="connsiteY176" fmla="*/ 65560 h 112245"/>
                <a:gd name="connsiteX177" fmla="*/ 11205 w 71754"/>
                <a:gd name="connsiteY177" fmla="*/ 65560 h 112245"/>
                <a:gd name="connsiteX178" fmla="*/ 11838 w 71754"/>
                <a:gd name="connsiteY178" fmla="*/ 65901 h 112245"/>
                <a:gd name="connsiteX179" fmla="*/ 12470 w 71754"/>
                <a:gd name="connsiteY179" fmla="*/ 66355 h 112245"/>
                <a:gd name="connsiteX180" fmla="*/ 12470 w 71754"/>
                <a:gd name="connsiteY180" fmla="*/ 68463 h 112245"/>
                <a:gd name="connsiteX181" fmla="*/ 13443 w 71754"/>
                <a:gd name="connsiteY181" fmla="*/ 68868 h 112245"/>
                <a:gd name="connsiteX182" fmla="*/ 13492 w 71754"/>
                <a:gd name="connsiteY182" fmla="*/ 69549 h 112245"/>
                <a:gd name="connsiteX183" fmla="*/ 12357 w 71754"/>
                <a:gd name="connsiteY183" fmla="*/ 70457 h 112245"/>
                <a:gd name="connsiteX184" fmla="*/ 12762 w 71754"/>
                <a:gd name="connsiteY184" fmla="*/ 71771 h 112245"/>
                <a:gd name="connsiteX185" fmla="*/ 14011 w 71754"/>
                <a:gd name="connsiteY185" fmla="*/ 72971 h 112245"/>
                <a:gd name="connsiteX186" fmla="*/ 14918 w 71754"/>
                <a:gd name="connsiteY186" fmla="*/ 73425 h 112245"/>
                <a:gd name="connsiteX187" fmla="*/ 15665 w 71754"/>
                <a:gd name="connsiteY187" fmla="*/ 73879 h 112245"/>
                <a:gd name="connsiteX188" fmla="*/ 15729 w 71754"/>
                <a:gd name="connsiteY188" fmla="*/ 74560 h 112245"/>
                <a:gd name="connsiteX189" fmla="*/ 14821 w 71754"/>
                <a:gd name="connsiteY189" fmla="*/ 74852 h 112245"/>
                <a:gd name="connsiteX190" fmla="*/ 13459 w 71754"/>
                <a:gd name="connsiteY190" fmla="*/ 75257 h 112245"/>
                <a:gd name="connsiteX191" fmla="*/ 12486 w 71754"/>
                <a:gd name="connsiteY191" fmla="*/ 75711 h 112245"/>
                <a:gd name="connsiteX192" fmla="*/ 11351 w 71754"/>
                <a:gd name="connsiteY192" fmla="*/ 76733 h 112245"/>
                <a:gd name="connsiteX193" fmla="*/ 10378 w 71754"/>
                <a:gd name="connsiteY193" fmla="*/ 77641 h 112245"/>
                <a:gd name="connsiteX194" fmla="*/ 9178 w 71754"/>
                <a:gd name="connsiteY194" fmla="*/ 78209 h 112245"/>
                <a:gd name="connsiteX195" fmla="*/ 9065 w 71754"/>
                <a:gd name="connsiteY195" fmla="*/ 79571 h 112245"/>
                <a:gd name="connsiteX196" fmla="*/ 10265 w 71754"/>
                <a:gd name="connsiteY196" fmla="*/ 79911 h 112245"/>
                <a:gd name="connsiteX197" fmla="*/ 11124 w 71754"/>
                <a:gd name="connsiteY197" fmla="*/ 79457 h 112245"/>
                <a:gd name="connsiteX198" fmla="*/ 12032 w 71754"/>
                <a:gd name="connsiteY198" fmla="*/ 79165 h 112245"/>
                <a:gd name="connsiteX199" fmla="*/ 13459 w 71754"/>
                <a:gd name="connsiteY199" fmla="*/ 79279 h 112245"/>
                <a:gd name="connsiteX200" fmla="*/ 13638 w 71754"/>
                <a:gd name="connsiteY200" fmla="*/ 79911 h 112245"/>
                <a:gd name="connsiteX201" fmla="*/ 13297 w 71754"/>
                <a:gd name="connsiteY201" fmla="*/ 80706 h 112245"/>
                <a:gd name="connsiteX202" fmla="*/ 12502 w 71754"/>
                <a:gd name="connsiteY202" fmla="*/ 80706 h 112245"/>
                <a:gd name="connsiteX203" fmla="*/ 11643 w 71754"/>
                <a:gd name="connsiteY203" fmla="*/ 80414 h 112245"/>
                <a:gd name="connsiteX204" fmla="*/ 10621 w 71754"/>
                <a:gd name="connsiteY204" fmla="*/ 80706 h 112245"/>
                <a:gd name="connsiteX205" fmla="*/ 9535 w 71754"/>
                <a:gd name="connsiteY205" fmla="*/ 81338 h 112245"/>
                <a:gd name="connsiteX206" fmla="*/ 8676 w 71754"/>
                <a:gd name="connsiteY206" fmla="*/ 81971 h 112245"/>
                <a:gd name="connsiteX207" fmla="*/ 8108 w 71754"/>
                <a:gd name="connsiteY207" fmla="*/ 82830 h 112245"/>
                <a:gd name="connsiteX208" fmla="*/ 7816 w 71754"/>
                <a:gd name="connsiteY208" fmla="*/ 83398 h 112245"/>
                <a:gd name="connsiteX209" fmla="*/ 7476 w 71754"/>
                <a:gd name="connsiteY209" fmla="*/ 85052 h 112245"/>
                <a:gd name="connsiteX210" fmla="*/ 6681 w 71754"/>
                <a:gd name="connsiteY210" fmla="*/ 86641 h 112245"/>
                <a:gd name="connsiteX211" fmla="*/ 6454 w 71754"/>
                <a:gd name="connsiteY211" fmla="*/ 87160 h 112245"/>
                <a:gd name="connsiteX212" fmla="*/ 5432 w 71754"/>
                <a:gd name="connsiteY212" fmla="*/ 87727 h 112245"/>
                <a:gd name="connsiteX213" fmla="*/ 5141 w 71754"/>
                <a:gd name="connsiteY213" fmla="*/ 88587 h 112245"/>
                <a:gd name="connsiteX214" fmla="*/ 5141 w 71754"/>
                <a:gd name="connsiteY214" fmla="*/ 89333 h 112245"/>
                <a:gd name="connsiteX215" fmla="*/ 6227 w 71754"/>
                <a:gd name="connsiteY215" fmla="*/ 89333 h 112245"/>
                <a:gd name="connsiteX216" fmla="*/ 6632 w 71754"/>
                <a:gd name="connsiteY216" fmla="*/ 90192 h 112245"/>
                <a:gd name="connsiteX217" fmla="*/ 6746 w 71754"/>
                <a:gd name="connsiteY217" fmla="*/ 91100 h 112245"/>
                <a:gd name="connsiteX218" fmla="*/ 7378 w 71754"/>
                <a:gd name="connsiteY218" fmla="*/ 91100 h 112245"/>
                <a:gd name="connsiteX219" fmla="*/ 8059 w 71754"/>
                <a:gd name="connsiteY219" fmla="*/ 92235 h 112245"/>
                <a:gd name="connsiteX220" fmla="*/ 8010 w 71754"/>
                <a:gd name="connsiteY220" fmla="*/ 93095 h 112245"/>
                <a:gd name="connsiteX221" fmla="*/ 7248 w 71754"/>
                <a:gd name="connsiteY221" fmla="*/ 93289 h 112245"/>
                <a:gd name="connsiteX222" fmla="*/ 6649 w 71754"/>
                <a:gd name="connsiteY222" fmla="*/ 92543 h 112245"/>
                <a:gd name="connsiteX223" fmla="*/ 6048 w 71754"/>
                <a:gd name="connsiteY223" fmla="*/ 91781 h 112245"/>
                <a:gd name="connsiteX224" fmla="*/ 5870 w 71754"/>
                <a:gd name="connsiteY224" fmla="*/ 90646 h 112245"/>
                <a:gd name="connsiteX225" fmla="*/ 3600 w 71754"/>
                <a:gd name="connsiteY225" fmla="*/ 90792 h 112245"/>
                <a:gd name="connsiteX226" fmla="*/ 3519 w 71754"/>
                <a:gd name="connsiteY226" fmla="*/ 91619 h 112245"/>
                <a:gd name="connsiteX227" fmla="*/ 2773 w 71754"/>
                <a:gd name="connsiteY227" fmla="*/ 91619 h 112245"/>
                <a:gd name="connsiteX228" fmla="*/ 2660 w 71754"/>
                <a:gd name="connsiteY228" fmla="*/ 91197 h 112245"/>
                <a:gd name="connsiteX229" fmla="*/ 2254 w 71754"/>
                <a:gd name="connsiteY229" fmla="*/ 91619 h 112245"/>
                <a:gd name="connsiteX230" fmla="*/ 1849 w 71754"/>
                <a:gd name="connsiteY230" fmla="*/ 90792 h 112245"/>
                <a:gd name="connsiteX231" fmla="*/ 973 w 71754"/>
                <a:gd name="connsiteY231" fmla="*/ 90792 h 112245"/>
                <a:gd name="connsiteX232" fmla="*/ 227 w 71754"/>
                <a:gd name="connsiteY232" fmla="*/ 91587 h 112245"/>
                <a:gd name="connsiteX233" fmla="*/ 0 w 71754"/>
                <a:gd name="connsiteY233" fmla="*/ 92835 h 112245"/>
                <a:gd name="connsiteX234" fmla="*/ 973 w 71754"/>
                <a:gd name="connsiteY234" fmla="*/ 93127 h 112245"/>
                <a:gd name="connsiteX235" fmla="*/ 1427 w 71754"/>
                <a:gd name="connsiteY235" fmla="*/ 92024 h 112245"/>
                <a:gd name="connsiteX236" fmla="*/ 2059 w 71754"/>
                <a:gd name="connsiteY236" fmla="*/ 92397 h 112245"/>
                <a:gd name="connsiteX237" fmla="*/ 2092 w 71754"/>
                <a:gd name="connsiteY237" fmla="*/ 92851 h 112245"/>
                <a:gd name="connsiteX238" fmla="*/ 1898 w 71754"/>
                <a:gd name="connsiteY238" fmla="*/ 93143 h 112245"/>
                <a:gd name="connsiteX239" fmla="*/ 1816 w 71754"/>
                <a:gd name="connsiteY239" fmla="*/ 93889 h 112245"/>
                <a:gd name="connsiteX240" fmla="*/ 1022 w 71754"/>
                <a:gd name="connsiteY240" fmla="*/ 94035 h 112245"/>
                <a:gd name="connsiteX241" fmla="*/ 1167 w 71754"/>
                <a:gd name="connsiteY241" fmla="*/ 94457 h 112245"/>
                <a:gd name="connsiteX242" fmla="*/ 1362 w 71754"/>
                <a:gd name="connsiteY242" fmla="*/ 95203 h 112245"/>
                <a:gd name="connsiteX243" fmla="*/ 2335 w 71754"/>
                <a:gd name="connsiteY243" fmla="*/ 95349 h 112245"/>
                <a:gd name="connsiteX244" fmla="*/ 2335 w 71754"/>
                <a:gd name="connsiteY244" fmla="*/ 94019 h 112245"/>
                <a:gd name="connsiteX245" fmla="*/ 1995 w 71754"/>
                <a:gd name="connsiteY245" fmla="*/ 93954 h 112245"/>
                <a:gd name="connsiteX246" fmla="*/ 2059 w 71754"/>
                <a:gd name="connsiteY246" fmla="*/ 93435 h 112245"/>
                <a:gd name="connsiteX247" fmla="*/ 2287 w 71754"/>
                <a:gd name="connsiteY247" fmla="*/ 93403 h 112245"/>
                <a:gd name="connsiteX248" fmla="*/ 2367 w 71754"/>
                <a:gd name="connsiteY248" fmla="*/ 93143 h 112245"/>
                <a:gd name="connsiteX249" fmla="*/ 3016 w 71754"/>
                <a:gd name="connsiteY249" fmla="*/ 93095 h 112245"/>
                <a:gd name="connsiteX250" fmla="*/ 3097 w 71754"/>
                <a:gd name="connsiteY250" fmla="*/ 93776 h 112245"/>
                <a:gd name="connsiteX251" fmla="*/ 3957 w 71754"/>
                <a:gd name="connsiteY251" fmla="*/ 93922 h 112245"/>
                <a:gd name="connsiteX252" fmla="*/ 4135 w 71754"/>
                <a:gd name="connsiteY252" fmla="*/ 93241 h 112245"/>
                <a:gd name="connsiteX253" fmla="*/ 3616 w 71754"/>
                <a:gd name="connsiteY253" fmla="*/ 92787 h 112245"/>
                <a:gd name="connsiteX254" fmla="*/ 3681 w 71754"/>
                <a:gd name="connsiteY254" fmla="*/ 91797 h 112245"/>
                <a:gd name="connsiteX255" fmla="*/ 4054 w 71754"/>
                <a:gd name="connsiteY255" fmla="*/ 91749 h 112245"/>
                <a:gd name="connsiteX256" fmla="*/ 4103 w 71754"/>
                <a:gd name="connsiteY256" fmla="*/ 92430 h 112245"/>
                <a:gd name="connsiteX257" fmla="*/ 4411 w 71754"/>
                <a:gd name="connsiteY257" fmla="*/ 92511 h 112245"/>
                <a:gd name="connsiteX258" fmla="*/ 4459 w 71754"/>
                <a:gd name="connsiteY258" fmla="*/ 93224 h 112245"/>
                <a:gd name="connsiteX259" fmla="*/ 5319 w 71754"/>
                <a:gd name="connsiteY259" fmla="*/ 93484 h 112245"/>
                <a:gd name="connsiteX260" fmla="*/ 5497 w 71754"/>
                <a:gd name="connsiteY260" fmla="*/ 93176 h 112245"/>
                <a:gd name="connsiteX261" fmla="*/ 5919 w 71754"/>
                <a:gd name="connsiteY261" fmla="*/ 93257 h 112245"/>
                <a:gd name="connsiteX262" fmla="*/ 6324 w 71754"/>
                <a:gd name="connsiteY262" fmla="*/ 93630 h 112245"/>
                <a:gd name="connsiteX263" fmla="*/ 6292 w 71754"/>
                <a:gd name="connsiteY263" fmla="*/ 93970 h 112245"/>
                <a:gd name="connsiteX264" fmla="*/ 5838 w 71754"/>
                <a:gd name="connsiteY264" fmla="*/ 94165 h 112245"/>
                <a:gd name="connsiteX265" fmla="*/ 5773 w 71754"/>
                <a:gd name="connsiteY265" fmla="*/ 94424 h 112245"/>
                <a:gd name="connsiteX266" fmla="*/ 5141 w 71754"/>
                <a:gd name="connsiteY266" fmla="*/ 94424 h 112245"/>
                <a:gd name="connsiteX267" fmla="*/ 5060 w 71754"/>
                <a:gd name="connsiteY267" fmla="*/ 95057 h 112245"/>
                <a:gd name="connsiteX268" fmla="*/ 4946 w 71754"/>
                <a:gd name="connsiteY268" fmla="*/ 95365 h 112245"/>
                <a:gd name="connsiteX269" fmla="*/ 5027 w 71754"/>
                <a:gd name="connsiteY269" fmla="*/ 95657 h 112245"/>
                <a:gd name="connsiteX270" fmla="*/ 5432 w 71754"/>
                <a:gd name="connsiteY270" fmla="*/ 95657 h 112245"/>
                <a:gd name="connsiteX271" fmla="*/ 5432 w 71754"/>
                <a:gd name="connsiteY271" fmla="*/ 96143 h 112245"/>
                <a:gd name="connsiteX272" fmla="*/ 6308 w 71754"/>
                <a:gd name="connsiteY272" fmla="*/ 96143 h 112245"/>
                <a:gd name="connsiteX273" fmla="*/ 6373 w 71754"/>
                <a:gd name="connsiteY273" fmla="*/ 95803 h 112245"/>
                <a:gd name="connsiteX274" fmla="*/ 6632 w 71754"/>
                <a:gd name="connsiteY274" fmla="*/ 95722 h 112245"/>
                <a:gd name="connsiteX275" fmla="*/ 6811 w 71754"/>
                <a:gd name="connsiteY275" fmla="*/ 95186 h 112245"/>
                <a:gd name="connsiteX276" fmla="*/ 7038 w 71754"/>
                <a:gd name="connsiteY276" fmla="*/ 95154 h 112245"/>
                <a:gd name="connsiteX277" fmla="*/ 7119 w 71754"/>
                <a:gd name="connsiteY277" fmla="*/ 94733 h 112245"/>
                <a:gd name="connsiteX278" fmla="*/ 7573 w 71754"/>
                <a:gd name="connsiteY278" fmla="*/ 94651 h 112245"/>
                <a:gd name="connsiteX279" fmla="*/ 7638 w 71754"/>
                <a:gd name="connsiteY279" fmla="*/ 95333 h 112245"/>
                <a:gd name="connsiteX280" fmla="*/ 7378 w 71754"/>
                <a:gd name="connsiteY280" fmla="*/ 95641 h 112245"/>
                <a:gd name="connsiteX281" fmla="*/ 7378 w 71754"/>
                <a:gd name="connsiteY281" fmla="*/ 96289 h 112245"/>
                <a:gd name="connsiteX282" fmla="*/ 7492 w 71754"/>
                <a:gd name="connsiteY282" fmla="*/ 96808 h 112245"/>
                <a:gd name="connsiteX283" fmla="*/ 7265 w 71754"/>
                <a:gd name="connsiteY283" fmla="*/ 97684 h 112245"/>
                <a:gd name="connsiteX284" fmla="*/ 6324 w 71754"/>
                <a:gd name="connsiteY284" fmla="*/ 97684 h 112245"/>
                <a:gd name="connsiteX285" fmla="*/ 6292 w 71754"/>
                <a:gd name="connsiteY285" fmla="*/ 96922 h 112245"/>
                <a:gd name="connsiteX286" fmla="*/ 5578 w 71754"/>
                <a:gd name="connsiteY286" fmla="*/ 96840 h 112245"/>
                <a:gd name="connsiteX287" fmla="*/ 5432 w 71754"/>
                <a:gd name="connsiteY287" fmla="*/ 96500 h 112245"/>
                <a:gd name="connsiteX288" fmla="*/ 4865 w 71754"/>
                <a:gd name="connsiteY288" fmla="*/ 96354 h 112245"/>
                <a:gd name="connsiteX289" fmla="*/ 4524 w 71754"/>
                <a:gd name="connsiteY289" fmla="*/ 96500 h 112245"/>
                <a:gd name="connsiteX290" fmla="*/ 4589 w 71754"/>
                <a:gd name="connsiteY290" fmla="*/ 97132 h 112245"/>
                <a:gd name="connsiteX291" fmla="*/ 4476 w 71754"/>
                <a:gd name="connsiteY291" fmla="*/ 97505 h 112245"/>
                <a:gd name="connsiteX292" fmla="*/ 4054 w 71754"/>
                <a:gd name="connsiteY292" fmla="*/ 97732 h 112245"/>
                <a:gd name="connsiteX293" fmla="*/ 3989 w 71754"/>
                <a:gd name="connsiteY293" fmla="*/ 98187 h 112245"/>
                <a:gd name="connsiteX294" fmla="*/ 4281 w 71754"/>
                <a:gd name="connsiteY294" fmla="*/ 98381 h 112245"/>
                <a:gd name="connsiteX295" fmla="*/ 5108 w 71754"/>
                <a:gd name="connsiteY295" fmla="*/ 98559 h 112245"/>
                <a:gd name="connsiteX296" fmla="*/ 5449 w 71754"/>
                <a:gd name="connsiteY296" fmla="*/ 98300 h 112245"/>
                <a:gd name="connsiteX297" fmla="*/ 5757 w 71754"/>
                <a:gd name="connsiteY297" fmla="*/ 98414 h 112245"/>
                <a:gd name="connsiteX298" fmla="*/ 5951 w 71754"/>
                <a:gd name="connsiteY298" fmla="*/ 98754 h 112245"/>
                <a:gd name="connsiteX299" fmla="*/ 6827 w 71754"/>
                <a:gd name="connsiteY299" fmla="*/ 98900 h 112245"/>
                <a:gd name="connsiteX300" fmla="*/ 7232 w 71754"/>
                <a:gd name="connsiteY300" fmla="*/ 98900 h 112245"/>
                <a:gd name="connsiteX301" fmla="*/ 8173 w 71754"/>
                <a:gd name="connsiteY301" fmla="*/ 99127 h 112245"/>
                <a:gd name="connsiteX302" fmla="*/ 7994 w 71754"/>
                <a:gd name="connsiteY302" fmla="*/ 99322 h 112245"/>
                <a:gd name="connsiteX303" fmla="*/ 7767 w 71754"/>
                <a:gd name="connsiteY303" fmla="*/ 99743 h 112245"/>
                <a:gd name="connsiteX304" fmla="*/ 7362 w 71754"/>
                <a:gd name="connsiteY304" fmla="*/ 99889 h 112245"/>
                <a:gd name="connsiteX305" fmla="*/ 6957 w 71754"/>
                <a:gd name="connsiteY305" fmla="*/ 100197 h 112245"/>
                <a:gd name="connsiteX306" fmla="*/ 6697 w 71754"/>
                <a:gd name="connsiteY306" fmla="*/ 100619 h 112245"/>
                <a:gd name="connsiteX307" fmla="*/ 7443 w 71754"/>
                <a:gd name="connsiteY307" fmla="*/ 100813 h 112245"/>
                <a:gd name="connsiteX308" fmla="*/ 8530 w 71754"/>
                <a:gd name="connsiteY308" fmla="*/ 100813 h 112245"/>
                <a:gd name="connsiteX309" fmla="*/ 9130 w 71754"/>
                <a:gd name="connsiteY309" fmla="*/ 101267 h 112245"/>
                <a:gd name="connsiteX310" fmla="*/ 9924 w 71754"/>
                <a:gd name="connsiteY310" fmla="*/ 101673 h 112245"/>
                <a:gd name="connsiteX311" fmla="*/ 10492 w 71754"/>
                <a:gd name="connsiteY311" fmla="*/ 102240 h 112245"/>
                <a:gd name="connsiteX312" fmla="*/ 11011 w 71754"/>
                <a:gd name="connsiteY312" fmla="*/ 102775 h 112245"/>
                <a:gd name="connsiteX313" fmla="*/ 10751 w 71754"/>
                <a:gd name="connsiteY313" fmla="*/ 103003 h 112245"/>
                <a:gd name="connsiteX314" fmla="*/ 9275 w 71754"/>
                <a:gd name="connsiteY314" fmla="*/ 103003 h 112245"/>
                <a:gd name="connsiteX315" fmla="*/ 8708 w 71754"/>
                <a:gd name="connsiteY315" fmla="*/ 102257 h 112245"/>
                <a:gd name="connsiteX316" fmla="*/ 7994 w 71754"/>
                <a:gd name="connsiteY316" fmla="*/ 101738 h 112245"/>
                <a:gd name="connsiteX317" fmla="*/ 7476 w 71754"/>
                <a:gd name="connsiteY317" fmla="*/ 101770 h 112245"/>
                <a:gd name="connsiteX318" fmla="*/ 7103 w 71754"/>
                <a:gd name="connsiteY318" fmla="*/ 102143 h 112245"/>
                <a:gd name="connsiteX319" fmla="*/ 6957 w 71754"/>
                <a:gd name="connsiteY319" fmla="*/ 102597 h 112245"/>
                <a:gd name="connsiteX320" fmla="*/ 7103 w 71754"/>
                <a:gd name="connsiteY320" fmla="*/ 103003 h 112245"/>
                <a:gd name="connsiteX321" fmla="*/ 8124 w 71754"/>
                <a:gd name="connsiteY321" fmla="*/ 103230 h 112245"/>
                <a:gd name="connsiteX322" fmla="*/ 8838 w 71754"/>
                <a:gd name="connsiteY322" fmla="*/ 103797 h 112245"/>
                <a:gd name="connsiteX323" fmla="*/ 8724 w 71754"/>
                <a:gd name="connsiteY323" fmla="*/ 104332 h 112245"/>
                <a:gd name="connsiteX324" fmla="*/ 7897 w 71754"/>
                <a:gd name="connsiteY324" fmla="*/ 104332 h 112245"/>
                <a:gd name="connsiteX325" fmla="*/ 6924 w 71754"/>
                <a:gd name="connsiteY325" fmla="*/ 103700 h 112245"/>
                <a:gd name="connsiteX326" fmla="*/ 6551 w 71754"/>
                <a:gd name="connsiteY326" fmla="*/ 103359 h 112245"/>
                <a:gd name="connsiteX327" fmla="*/ 5903 w 71754"/>
                <a:gd name="connsiteY327" fmla="*/ 102500 h 112245"/>
                <a:gd name="connsiteX328" fmla="*/ 5838 w 71754"/>
                <a:gd name="connsiteY328" fmla="*/ 100959 h 112245"/>
                <a:gd name="connsiteX329" fmla="*/ 5157 w 71754"/>
                <a:gd name="connsiteY329" fmla="*/ 100959 h 112245"/>
                <a:gd name="connsiteX330" fmla="*/ 4751 w 71754"/>
                <a:gd name="connsiteY330" fmla="*/ 101494 h 112245"/>
                <a:gd name="connsiteX331" fmla="*/ 4184 w 71754"/>
                <a:gd name="connsiteY331" fmla="*/ 101948 h 112245"/>
                <a:gd name="connsiteX332" fmla="*/ 4670 w 71754"/>
                <a:gd name="connsiteY332" fmla="*/ 103489 h 112245"/>
                <a:gd name="connsiteX333" fmla="*/ 5838 w 71754"/>
                <a:gd name="connsiteY333" fmla="*/ 104770 h 112245"/>
                <a:gd name="connsiteX334" fmla="*/ 6778 w 71754"/>
                <a:gd name="connsiteY334" fmla="*/ 105451 h 112245"/>
                <a:gd name="connsiteX335" fmla="*/ 7541 w 71754"/>
                <a:gd name="connsiteY335" fmla="*/ 105873 h 112245"/>
                <a:gd name="connsiteX336" fmla="*/ 8448 w 71754"/>
                <a:gd name="connsiteY336" fmla="*/ 106067 h 112245"/>
                <a:gd name="connsiteX337" fmla="*/ 8902 w 71754"/>
                <a:gd name="connsiteY337" fmla="*/ 105727 h 112245"/>
                <a:gd name="connsiteX338" fmla="*/ 9162 w 71754"/>
                <a:gd name="connsiteY338" fmla="*/ 105305 h 112245"/>
                <a:gd name="connsiteX339" fmla="*/ 9697 w 71754"/>
                <a:gd name="connsiteY339" fmla="*/ 105192 h 112245"/>
                <a:gd name="connsiteX340" fmla="*/ 9762 w 71754"/>
                <a:gd name="connsiteY340" fmla="*/ 105937 h 112245"/>
                <a:gd name="connsiteX341" fmla="*/ 9697 w 71754"/>
                <a:gd name="connsiteY341" fmla="*/ 106765 h 112245"/>
                <a:gd name="connsiteX342" fmla="*/ 9357 w 71754"/>
                <a:gd name="connsiteY342" fmla="*/ 107673 h 112245"/>
                <a:gd name="connsiteX343" fmla="*/ 8611 w 71754"/>
                <a:gd name="connsiteY343" fmla="*/ 108159 h 112245"/>
                <a:gd name="connsiteX344" fmla="*/ 6486 w 71754"/>
                <a:gd name="connsiteY344" fmla="*/ 107511 h 112245"/>
                <a:gd name="connsiteX345" fmla="*/ 6746 w 71754"/>
                <a:gd name="connsiteY345" fmla="*/ 106375 h 112245"/>
                <a:gd name="connsiteX346" fmla="*/ 6113 w 71754"/>
                <a:gd name="connsiteY346" fmla="*/ 105889 h 112245"/>
                <a:gd name="connsiteX347" fmla="*/ 5400 w 71754"/>
                <a:gd name="connsiteY347" fmla="*/ 105743 h 112245"/>
                <a:gd name="connsiteX348" fmla="*/ 5141 w 71754"/>
                <a:gd name="connsiteY348" fmla="*/ 105062 h 112245"/>
                <a:gd name="connsiteX349" fmla="*/ 4654 w 71754"/>
                <a:gd name="connsiteY349" fmla="*/ 104608 h 112245"/>
                <a:gd name="connsiteX350" fmla="*/ 4232 w 71754"/>
                <a:gd name="connsiteY350" fmla="*/ 104721 h 112245"/>
                <a:gd name="connsiteX351" fmla="*/ 4411 w 71754"/>
                <a:gd name="connsiteY351" fmla="*/ 105354 h 112245"/>
                <a:gd name="connsiteX352" fmla="*/ 4119 w 71754"/>
                <a:gd name="connsiteY352" fmla="*/ 105954 h 112245"/>
                <a:gd name="connsiteX353" fmla="*/ 3405 w 71754"/>
                <a:gd name="connsiteY353" fmla="*/ 105921 h 112245"/>
                <a:gd name="connsiteX354" fmla="*/ 3519 w 71754"/>
                <a:gd name="connsiteY354" fmla="*/ 106667 h 112245"/>
                <a:gd name="connsiteX355" fmla="*/ 4119 w 71754"/>
                <a:gd name="connsiteY355" fmla="*/ 107575 h 112245"/>
                <a:gd name="connsiteX356" fmla="*/ 5627 w 71754"/>
                <a:gd name="connsiteY356" fmla="*/ 108175 h 112245"/>
                <a:gd name="connsiteX357" fmla="*/ 7589 w 71754"/>
                <a:gd name="connsiteY357" fmla="*/ 108516 h 112245"/>
                <a:gd name="connsiteX358" fmla="*/ 8448 w 71754"/>
                <a:gd name="connsiteY358" fmla="*/ 108694 h 112245"/>
                <a:gd name="connsiteX359" fmla="*/ 9421 w 71754"/>
                <a:gd name="connsiteY359" fmla="*/ 109035 h 112245"/>
                <a:gd name="connsiteX360" fmla="*/ 9827 w 71754"/>
                <a:gd name="connsiteY360" fmla="*/ 109748 h 112245"/>
                <a:gd name="connsiteX361" fmla="*/ 9794 w 71754"/>
                <a:gd name="connsiteY361" fmla="*/ 111370 h 112245"/>
                <a:gd name="connsiteX362" fmla="*/ 10281 w 71754"/>
                <a:gd name="connsiteY362" fmla="*/ 111678 h 112245"/>
                <a:gd name="connsiteX363" fmla="*/ 10703 w 71754"/>
                <a:gd name="connsiteY363" fmla="*/ 111678 h 112245"/>
                <a:gd name="connsiteX364" fmla="*/ 11383 w 71754"/>
                <a:gd name="connsiteY364" fmla="*/ 111143 h 112245"/>
                <a:gd name="connsiteX365" fmla="*/ 11270 w 71754"/>
                <a:gd name="connsiteY365" fmla="*/ 110056 h 112245"/>
                <a:gd name="connsiteX366" fmla="*/ 11675 w 71754"/>
                <a:gd name="connsiteY366" fmla="*/ 109229 h 112245"/>
                <a:gd name="connsiteX367" fmla="*/ 12016 w 71754"/>
                <a:gd name="connsiteY367" fmla="*/ 109165 h 112245"/>
                <a:gd name="connsiteX368" fmla="*/ 12438 w 71754"/>
                <a:gd name="connsiteY368" fmla="*/ 109456 h 112245"/>
                <a:gd name="connsiteX369" fmla="*/ 12746 w 71754"/>
                <a:gd name="connsiteY369" fmla="*/ 110024 h 112245"/>
                <a:gd name="connsiteX370" fmla="*/ 12681 w 71754"/>
                <a:gd name="connsiteY370" fmla="*/ 110932 h 112245"/>
                <a:gd name="connsiteX371" fmla="*/ 13021 w 71754"/>
                <a:gd name="connsiteY371" fmla="*/ 111678 h 112245"/>
                <a:gd name="connsiteX372" fmla="*/ 14270 w 71754"/>
                <a:gd name="connsiteY372" fmla="*/ 112245 h 112245"/>
                <a:gd name="connsiteX373" fmla="*/ 14302 w 71754"/>
                <a:gd name="connsiteY373" fmla="*/ 111645 h 112245"/>
                <a:gd name="connsiteX374" fmla="*/ 14189 w 71754"/>
                <a:gd name="connsiteY374" fmla="*/ 110965 h 112245"/>
                <a:gd name="connsiteX375" fmla="*/ 13475 w 71754"/>
                <a:gd name="connsiteY375" fmla="*/ 109975 h 112245"/>
                <a:gd name="connsiteX376" fmla="*/ 13508 w 71754"/>
                <a:gd name="connsiteY376" fmla="*/ 108775 h 112245"/>
                <a:gd name="connsiteX377" fmla="*/ 13735 w 71754"/>
                <a:gd name="connsiteY377" fmla="*/ 107786 h 112245"/>
                <a:gd name="connsiteX378" fmla="*/ 14156 w 71754"/>
                <a:gd name="connsiteY378" fmla="*/ 107494 h 112245"/>
                <a:gd name="connsiteX379" fmla="*/ 14465 w 71754"/>
                <a:gd name="connsiteY379" fmla="*/ 106067 h 112245"/>
                <a:gd name="connsiteX380" fmla="*/ 14838 w 71754"/>
                <a:gd name="connsiteY380" fmla="*/ 105532 h 112245"/>
                <a:gd name="connsiteX381" fmla="*/ 14886 w 71754"/>
                <a:gd name="connsiteY381" fmla="*/ 104202 h 112245"/>
                <a:gd name="connsiteX382" fmla="*/ 15259 w 71754"/>
                <a:gd name="connsiteY382" fmla="*/ 104154 h 112245"/>
                <a:gd name="connsiteX383" fmla="*/ 15454 w 71754"/>
                <a:gd name="connsiteY383" fmla="*/ 107397 h 112245"/>
                <a:gd name="connsiteX384" fmla="*/ 16362 w 71754"/>
                <a:gd name="connsiteY384" fmla="*/ 107738 h 112245"/>
                <a:gd name="connsiteX385" fmla="*/ 16783 w 71754"/>
                <a:gd name="connsiteY385" fmla="*/ 108143 h 112245"/>
                <a:gd name="connsiteX386" fmla="*/ 17318 w 71754"/>
                <a:gd name="connsiteY386" fmla="*/ 108175 h 112245"/>
                <a:gd name="connsiteX387" fmla="*/ 18178 w 71754"/>
                <a:gd name="connsiteY387" fmla="*/ 107721 h 112245"/>
                <a:gd name="connsiteX388" fmla="*/ 18940 w 71754"/>
                <a:gd name="connsiteY388" fmla="*/ 107575 h 112245"/>
                <a:gd name="connsiteX389" fmla="*/ 19362 w 71754"/>
                <a:gd name="connsiteY389" fmla="*/ 105840 h 112245"/>
                <a:gd name="connsiteX390" fmla="*/ 19362 w 71754"/>
                <a:gd name="connsiteY390" fmla="*/ 104478 h 112245"/>
                <a:gd name="connsiteX391" fmla="*/ 19021 w 71754"/>
                <a:gd name="connsiteY391" fmla="*/ 104024 h 112245"/>
                <a:gd name="connsiteX392" fmla="*/ 19540 w 71754"/>
                <a:gd name="connsiteY392" fmla="*/ 103732 h 112245"/>
                <a:gd name="connsiteX393" fmla="*/ 20302 w 71754"/>
                <a:gd name="connsiteY393" fmla="*/ 103700 h 112245"/>
                <a:gd name="connsiteX394" fmla="*/ 20902 w 71754"/>
                <a:gd name="connsiteY394" fmla="*/ 102678 h 112245"/>
                <a:gd name="connsiteX395" fmla="*/ 22573 w 71754"/>
                <a:gd name="connsiteY395" fmla="*/ 102159 h 112245"/>
                <a:gd name="connsiteX396" fmla="*/ 23513 w 71754"/>
                <a:gd name="connsiteY396" fmla="*/ 101738 h 112245"/>
                <a:gd name="connsiteX397" fmla="*/ 24032 w 71754"/>
                <a:gd name="connsiteY397" fmla="*/ 101089 h 112245"/>
                <a:gd name="connsiteX398" fmla="*/ 24518 w 71754"/>
                <a:gd name="connsiteY398" fmla="*/ 100213 h 112245"/>
                <a:gd name="connsiteX399" fmla="*/ 25005 w 71754"/>
                <a:gd name="connsiteY399" fmla="*/ 100067 h 112245"/>
                <a:gd name="connsiteX400" fmla="*/ 25410 w 71754"/>
                <a:gd name="connsiteY400" fmla="*/ 100408 h 112245"/>
                <a:gd name="connsiteX401" fmla="*/ 25637 w 71754"/>
                <a:gd name="connsiteY401" fmla="*/ 100781 h 112245"/>
                <a:gd name="connsiteX402" fmla="*/ 26497 w 71754"/>
                <a:gd name="connsiteY402" fmla="*/ 100927 h 112245"/>
                <a:gd name="connsiteX403" fmla="*/ 26983 w 71754"/>
                <a:gd name="connsiteY403" fmla="*/ 101219 h 112245"/>
                <a:gd name="connsiteX404" fmla="*/ 27032 w 71754"/>
                <a:gd name="connsiteY404" fmla="*/ 101932 h 112245"/>
                <a:gd name="connsiteX405" fmla="*/ 26399 w 71754"/>
                <a:gd name="connsiteY405" fmla="*/ 102840 h 112245"/>
                <a:gd name="connsiteX406" fmla="*/ 25832 w 71754"/>
                <a:gd name="connsiteY406" fmla="*/ 102792 h 112245"/>
                <a:gd name="connsiteX407" fmla="*/ 25653 w 71754"/>
                <a:gd name="connsiteY407" fmla="*/ 101819 h 112245"/>
                <a:gd name="connsiteX408" fmla="*/ 24908 w 71754"/>
                <a:gd name="connsiteY408" fmla="*/ 102013 h 112245"/>
                <a:gd name="connsiteX409" fmla="*/ 24680 w 71754"/>
                <a:gd name="connsiteY409" fmla="*/ 102759 h 112245"/>
                <a:gd name="connsiteX410" fmla="*/ 25053 w 71754"/>
                <a:gd name="connsiteY410" fmla="*/ 103294 h 112245"/>
                <a:gd name="connsiteX411" fmla="*/ 24875 w 71754"/>
                <a:gd name="connsiteY411" fmla="*/ 104154 h 112245"/>
                <a:gd name="connsiteX412" fmla="*/ 24470 w 71754"/>
                <a:gd name="connsiteY412" fmla="*/ 104689 h 112245"/>
                <a:gd name="connsiteX413" fmla="*/ 23756 w 71754"/>
                <a:gd name="connsiteY413" fmla="*/ 104510 h 112245"/>
                <a:gd name="connsiteX414" fmla="*/ 23756 w 71754"/>
                <a:gd name="connsiteY414" fmla="*/ 103538 h 112245"/>
                <a:gd name="connsiteX415" fmla="*/ 23026 w 71754"/>
                <a:gd name="connsiteY415" fmla="*/ 103911 h 112245"/>
                <a:gd name="connsiteX416" fmla="*/ 22508 w 71754"/>
                <a:gd name="connsiteY416" fmla="*/ 104510 h 112245"/>
                <a:gd name="connsiteX417" fmla="*/ 22475 w 71754"/>
                <a:gd name="connsiteY417" fmla="*/ 105273 h 112245"/>
                <a:gd name="connsiteX418" fmla="*/ 22702 w 71754"/>
                <a:gd name="connsiteY418" fmla="*/ 105873 h 112245"/>
                <a:gd name="connsiteX419" fmla="*/ 23497 w 71754"/>
                <a:gd name="connsiteY419" fmla="*/ 106181 h 112245"/>
                <a:gd name="connsiteX420" fmla="*/ 24437 w 71754"/>
                <a:gd name="connsiteY420" fmla="*/ 106148 h 112245"/>
                <a:gd name="connsiteX421" fmla="*/ 24518 w 71754"/>
                <a:gd name="connsiteY421" fmla="*/ 106457 h 112245"/>
                <a:gd name="connsiteX422" fmla="*/ 24178 w 71754"/>
                <a:gd name="connsiteY422" fmla="*/ 107024 h 112245"/>
                <a:gd name="connsiteX423" fmla="*/ 22670 w 71754"/>
                <a:gd name="connsiteY423" fmla="*/ 107170 h 112245"/>
                <a:gd name="connsiteX424" fmla="*/ 22037 w 71754"/>
                <a:gd name="connsiteY424" fmla="*/ 107170 h 112245"/>
                <a:gd name="connsiteX425" fmla="*/ 21843 w 71754"/>
                <a:gd name="connsiteY425" fmla="*/ 107656 h 112245"/>
                <a:gd name="connsiteX426" fmla="*/ 21810 w 71754"/>
                <a:gd name="connsiteY426" fmla="*/ 108256 h 112245"/>
                <a:gd name="connsiteX427" fmla="*/ 22151 w 71754"/>
                <a:gd name="connsiteY427" fmla="*/ 108564 h 112245"/>
                <a:gd name="connsiteX428" fmla="*/ 22524 w 71754"/>
                <a:gd name="connsiteY428" fmla="*/ 109051 h 112245"/>
                <a:gd name="connsiteX429" fmla="*/ 24226 w 71754"/>
                <a:gd name="connsiteY429" fmla="*/ 109019 h 112245"/>
                <a:gd name="connsiteX430" fmla="*/ 24421 w 71754"/>
                <a:gd name="connsiteY430" fmla="*/ 108419 h 112245"/>
                <a:gd name="connsiteX431" fmla="*/ 24908 w 71754"/>
                <a:gd name="connsiteY431" fmla="*/ 108127 h 112245"/>
                <a:gd name="connsiteX432" fmla="*/ 24908 w 71754"/>
                <a:gd name="connsiteY432" fmla="*/ 107364 h 112245"/>
                <a:gd name="connsiteX433" fmla="*/ 24226 w 71754"/>
                <a:gd name="connsiteY433" fmla="*/ 107170 h 112245"/>
                <a:gd name="connsiteX434" fmla="*/ 24761 w 71754"/>
                <a:gd name="connsiteY434" fmla="*/ 106343 h 112245"/>
                <a:gd name="connsiteX435" fmla="*/ 24940 w 71754"/>
                <a:gd name="connsiteY435" fmla="*/ 106343 h 112245"/>
                <a:gd name="connsiteX436" fmla="*/ 25086 w 71754"/>
                <a:gd name="connsiteY436" fmla="*/ 106635 h 112245"/>
                <a:gd name="connsiteX437" fmla="*/ 25313 w 71754"/>
                <a:gd name="connsiteY437" fmla="*/ 106862 h 112245"/>
                <a:gd name="connsiteX438" fmla="*/ 25345 w 71754"/>
                <a:gd name="connsiteY438" fmla="*/ 107608 h 112245"/>
                <a:gd name="connsiteX439" fmla="*/ 25767 w 71754"/>
                <a:gd name="connsiteY439" fmla="*/ 107754 h 112245"/>
                <a:gd name="connsiteX440" fmla="*/ 25848 w 71754"/>
                <a:gd name="connsiteY440" fmla="*/ 108435 h 112245"/>
                <a:gd name="connsiteX441" fmla="*/ 26642 w 71754"/>
                <a:gd name="connsiteY441" fmla="*/ 108467 h 112245"/>
                <a:gd name="connsiteX442" fmla="*/ 26707 w 71754"/>
                <a:gd name="connsiteY442" fmla="*/ 107446 h 112245"/>
                <a:gd name="connsiteX443" fmla="*/ 27680 w 71754"/>
                <a:gd name="connsiteY443" fmla="*/ 107364 h 112245"/>
                <a:gd name="connsiteX444" fmla="*/ 28053 w 71754"/>
                <a:gd name="connsiteY444" fmla="*/ 107105 h 112245"/>
                <a:gd name="connsiteX445" fmla="*/ 28280 w 71754"/>
                <a:gd name="connsiteY445" fmla="*/ 106813 h 112245"/>
                <a:gd name="connsiteX446" fmla="*/ 28280 w 71754"/>
                <a:gd name="connsiteY446" fmla="*/ 106473 h 112245"/>
                <a:gd name="connsiteX447" fmla="*/ 28621 w 71754"/>
                <a:gd name="connsiteY447" fmla="*/ 105986 h 112245"/>
                <a:gd name="connsiteX448" fmla="*/ 29075 w 71754"/>
                <a:gd name="connsiteY448" fmla="*/ 106246 h 112245"/>
                <a:gd name="connsiteX449" fmla="*/ 29010 w 71754"/>
                <a:gd name="connsiteY449" fmla="*/ 107754 h 112245"/>
                <a:gd name="connsiteX450" fmla="*/ 29496 w 71754"/>
                <a:gd name="connsiteY450" fmla="*/ 107932 h 112245"/>
                <a:gd name="connsiteX451" fmla="*/ 29529 w 71754"/>
                <a:gd name="connsiteY451" fmla="*/ 108419 h 112245"/>
                <a:gd name="connsiteX452" fmla="*/ 30064 w 71754"/>
                <a:gd name="connsiteY452" fmla="*/ 108938 h 112245"/>
                <a:gd name="connsiteX453" fmla="*/ 30924 w 71754"/>
                <a:gd name="connsiteY453" fmla="*/ 109229 h 112245"/>
                <a:gd name="connsiteX454" fmla="*/ 31329 w 71754"/>
                <a:gd name="connsiteY454" fmla="*/ 108597 h 112245"/>
                <a:gd name="connsiteX455" fmla="*/ 31037 w 71754"/>
                <a:gd name="connsiteY455" fmla="*/ 107916 h 112245"/>
                <a:gd name="connsiteX456" fmla="*/ 30064 w 71754"/>
                <a:gd name="connsiteY456" fmla="*/ 107543 h 112245"/>
                <a:gd name="connsiteX457" fmla="*/ 30064 w 71754"/>
                <a:gd name="connsiteY457" fmla="*/ 106975 h 112245"/>
                <a:gd name="connsiteX458" fmla="*/ 29999 w 71754"/>
                <a:gd name="connsiteY458" fmla="*/ 106521 h 112245"/>
                <a:gd name="connsiteX459" fmla="*/ 29464 w 71754"/>
                <a:gd name="connsiteY459" fmla="*/ 105986 h 112245"/>
                <a:gd name="connsiteX460" fmla="*/ 29043 w 71754"/>
                <a:gd name="connsiteY460" fmla="*/ 105905 h 112245"/>
                <a:gd name="connsiteX461" fmla="*/ 29043 w 71754"/>
                <a:gd name="connsiteY461" fmla="*/ 106084 h 112245"/>
                <a:gd name="connsiteX462" fmla="*/ 28524 w 71754"/>
                <a:gd name="connsiteY462" fmla="*/ 105775 h 112245"/>
                <a:gd name="connsiteX463" fmla="*/ 28524 w 71754"/>
                <a:gd name="connsiteY463" fmla="*/ 105548 h 112245"/>
                <a:gd name="connsiteX464" fmla="*/ 27534 w 71754"/>
                <a:gd name="connsiteY464" fmla="*/ 105402 h 112245"/>
                <a:gd name="connsiteX465" fmla="*/ 27226 w 71754"/>
                <a:gd name="connsiteY465" fmla="*/ 105094 h 112245"/>
                <a:gd name="connsiteX466" fmla="*/ 27145 w 71754"/>
                <a:gd name="connsiteY466" fmla="*/ 104673 h 112245"/>
                <a:gd name="connsiteX467" fmla="*/ 27340 w 71754"/>
                <a:gd name="connsiteY467" fmla="*/ 104300 h 112245"/>
                <a:gd name="connsiteX468" fmla="*/ 28216 w 71754"/>
                <a:gd name="connsiteY468" fmla="*/ 104365 h 112245"/>
                <a:gd name="connsiteX469" fmla="*/ 28524 w 71754"/>
                <a:gd name="connsiteY469" fmla="*/ 104673 h 112245"/>
                <a:gd name="connsiteX470" fmla="*/ 28572 w 71754"/>
                <a:gd name="connsiteY470" fmla="*/ 104981 h 112245"/>
                <a:gd name="connsiteX471" fmla="*/ 29772 w 71754"/>
                <a:gd name="connsiteY471" fmla="*/ 105013 h 112245"/>
                <a:gd name="connsiteX472" fmla="*/ 29918 w 71754"/>
                <a:gd name="connsiteY472" fmla="*/ 104073 h 112245"/>
                <a:gd name="connsiteX473" fmla="*/ 29950 w 71754"/>
                <a:gd name="connsiteY473" fmla="*/ 102986 h 112245"/>
                <a:gd name="connsiteX474" fmla="*/ 29010 w 71754"/>
                <a:gd name="connsiteY474" fmla="*/ 102500 h 112245"/>
                <a:gd name="connsiteX475" fmla="*/ 28378 w 71754"/>
                <a:gd name="connsiteY475" fmla="*/ 101705 h 112245"/>
                <a:gd name="connsiteX476" fmla="*/ 27956 w 71754"/>
                <a:gd name="connsiteY476" fmla="*/ 101478 h 112245"/>
                <a:gd name="connsiteX477" fmla="*/ 27729 w 71754"/>
                <a:gd name="connsiteY477" fmla="*/ 100716 h 112245"/>
                <a:gd name="connsiteX478" fmla="*/ 27988 w 71754"/>
                <a:gd name="connsiteY478" fmla="*/ 99889 h 112245"/>
                <a:gd name="connsiteX479" fmla="*/ 27648 w 71754"/>
                <a:gd name="connsiteY479" fmla="*/ 99354 h 112245"/>
                <a:gd name="connsiteX480" fmla="*/ 28216 w 71754"/>
                <a:gd name="connsiteY480" fmla="*/ 98819 h 112245"/>
                <a:gd name="connsiteX481" fmla="*/ 28248 w 71754"/>
                <a:gd name="connsiteY481" fmla="*/ 98624 h 112245"/>
                <a:gd name="connsiteX482" fmla="*/ 29578 w 71754"/>
                <a:gd name="connsiteY482" fmla="*/ 98738 h 112245"/>
                <a:gd name="connsiteX483" fmla="*/ 29950 w 71754"/>
                <a:gd name="connsiteY483" fmla="*/ 97943 h 112245"/>
                <a:gd name="connsiteX484" fmla="*/ 30924 w 71754"/>
                <a:gd name="connsiteY484" fmla="*/ 97716 h 112245"/>
                <a:gd name="connsiteX485" fmla="*/ 30924 w 71754"/>
                <a:gd name="connsiteY485" fmla="*/ 98851 h 112245"/>
                <a:gd name="connsiteX486" fmla="*/ 31183 w 71754"/>
                <a:gd name="connsiteY486" fmla="*/ 99419 h 112245"/>
                <a:gd name="connsiteX487" fmla="*/ 31248 w 71754"/>
                <a:gd name="connsiteY487" fmla="*/ 103165 h 112245"/>
                <a:gd name="connsiteX488" fmla="*/ 32010 w 71754"/>
                <a:gd name="connsiteY488" fmla="*/ 103392 h 112245"/>
                <a:gd name="connsiteX489" fmla="*/ 32432 w 71754"/>
                <a:gd name="connsiteY489" fmla="*/ 103878 h 112245"/>
                <a:gd name="connsiteX490" fmla="*/ 32999 w 71754"/>
                <a:gd name="connsiteY490" fmla="*/ 103878 h 112245"/>
                <a:gd name="connsiteX491" fmla="*/ 32804 w 71754"/>
                <a:gd name="connsiteY491" fmla="*/ 102711 h 112245"/>
                <a:gd name="connsiteX492" fmla="*/ 32723 w 71754"/>
                <a:gd name="connsiteY492" fmla="*/ 102062 h 112245"/>
                <a:gd name="connsiteX493" fmla="*/ 32756 w 71754"/>
                <a:gd name="connsiteY493" fmla="*/ 100635 h 112245"/>
                <a:gd name="connsiteX494" fmla="*/ 33291 w 71754"/>
                <a:gd name="connsiteY494" fmla="*/ 100149 h 112245"/>
                <a:gd name="connsiteX495" fmla="*/ 33631 w 71754"/>
                <a:gd name="connsiteY495" fmla="*/ 100749 h 112245"/>
                <a:gd name="connsiteX496" fmla="*/ 33664 w 71754"/>
                <a:gd name="connsiteY496" fmla="*/ 101851 h 112245"/>
                <a:gd name="connsiteX497" fmla="*/ 34086 w 71754"/>
                <a:gd name="connsiteY497" fmla="*/ 101932 h 112245"/>
                <a:gd name="connsiteX498" fmla="*/ 34150 w 71754"/>
                <a:gd name="connsiteY498" fmla="*/ 100959 h 112245"/>
                <a:gd name="connsiteX499" fmla="*/ 34491 w 71754"/>
                <a:gd name="connsiteY499" fmla="*/ 100586 h 112245"/>
                <a:gd name="connsiteX500" fmla="*/ 34945 w 71754"/>
                <a:gd name="connsiteY500" fmla="*/ 100959 h 112245"/>
                <a:gd name="connsiteX501" fmla="*/ 35399 w 71754"/>
                <a:gd name="connsiteY501" fmla="*/ 101640 h 112245"/>
                <a:gd name="connsiteX502" fmla="*/ 35334 w 71754"/>
                <a:gd name="connsiteY502" fmla="*/ 102500 h 112245"/>
                <a:gd name="connsiteX503" fmla="*/ 34815 w 71754"/>
                <a:gd name="connsiteY503" fmla="*/ 102840 h 112245"/>
                <a:gd name="connsiteX504" fmla="*/ 34961 w 71754"/>
                <a:gd name="connsiteY504" fmla="*/ 103781 h 112245"/>
                <a:gd name="connsiteX505" fmla="*/ 34556 w 71754"/>
                <a:gd name="connsiteY505" fmla="*/ 104202 h 112245"/>
                <a:gd name="connsiteX506" fmla="*/ 34556 w 71754"/>
                <a:gd name="connsiteY506" fmla="*/ 104948 h 112245"/>
                <a:gd name="connsiteX507" fmla="*/ 34475 w 71754"/>
                <a:gd name="connsiteY507" fmla="*/ 105970 h 112245"/>
                <a:gd name="connsiteX508" fmla="*/ 35042 w 71754"/>
                <a:gd name="connsiteY508" fmla="*/ 106570 h 112245"/>
                <a:gd name="connsiteX509" fmla="*/ 35918 w 71754"/>
                <a:gd name="connsiteY509" fmla="*/ 107429 h 112245"/>
                <a:gd name="connsiteX510" fmla="*/ 36972 w 71754"/>
                <a:gd name="connsiteY510" fmla="*/ 107381 h 112245"/>
                <a:gd name="connsiteX511" fmla="*/ 36793 w 71754"/>
                <a:gd name="connsiteY511" fmla="*/ 106748 h 112245"/>
                <a:gd name="connsiteX512" fmla="*/ 36031 w 71754"/>
                <a:gd name="connsiteY512" fmla="*/ 106748 h 112245"/>
                <a:gd name="connsiteX513" fmla="*/ 35691 w 71754"/>
                <a:gd name="connsiteY513" fmla="*/ 105646 h 112245"/>
                <a:gd name="connsiteX514" fmla="*/ 34783 w 71754"/>
                <a:gd name="connsiteY514" fmla="*/ 105419 h 112245"/>
                <a:gd name="connsiteX515" fmla="*/ 34783 w 71754"/>
                <a:gd name="connsiteY515" fmla="*/ 104997 h 112245"/>
                <a:gd name="connsiteX516" fmla="*/ 35237 w 71754"/>
                <a:gd name="connsiteY516" fmla="*/ 104948 h 112245"/>
                <a:gd name="connsiteX517" fmla="*/ 35464 w 71754"/>
                <a:gd name="connsiteY517" fmla="*/ 104640 h 112245"/>
                <a:gd name="connsiteX518" fmla="*/ 36372 w 71754"/>
                <a:gd name="connsiteY518" fmla="*/ 104592 h 112245"/>
                <a:gd name="connsiteX519" fmla="*/ 36664 w 71754"/>
                <a:gd name="connsiteY519" fmla="*/ 103943 h 112245"/>
                <a:gd name="connsiteX520" fmla="*/ 36356 w 71754"/>
                <a:gd name="connsiteY520" fmla="*/ 103343 h 112245"/>
                <a:gd name="connsiteX521" fmla="*/ 36275 w 71754"/>
                <a:gd name="connsiteY521" fmla="*/ 101494 h 112245"/>
                <a:gd name="connsiteX522" fmla="*/ 35642 w 71754"/>
                <a:gd name="connsiteY522" fmla="*/ 101430 h 112245"/>
                <a:gd name="connsiteX523" fmla="*/ 35723 w 71754"/>
                <a:gd name="connsiteY523" fmla="*/ 101008 h 112245"/>
                <a:gd name="connsiteX524" fmla="*/ 35902 w 71754"/>
                <a:gd name="connsiteY524" fmla="*/ 100521 h 112245"/>
                <a:gd name="connsiteX525" fmla="*/ 35561 w 71754"/>
                <a:gd name="connsiteY525" fmla="*/ 99954 h 112245"/>
                <a:gd name="connsiteX526" fmla="*/ 34994 w 71754"/>
                <a:gd name="connsiteY526" fmla="*/ 99386 h 112245"/>
                <a:gd name="connsiteX527" fmla="*/ 35869 w 71754"/>
                <a:gd name="connsiteY527" fmla="*/ 98900 h 112245"/>
                <a:gd name="connsiteX528" fmla="*/ 35675 w 71754"/>
                <a:gd name="connsiteY528" fmla="*/ 98138 h 112245"/>
                <a:gd name="connsiteX529" fmla="*/ 32578 w 71754"/>
                <a:gd name="connsiteY529" fmla="*/ 98170 h 112245"/>
                <a:gd name="connsiteX530" fmla="*/ 32091 w 71754"/>
                <a:gd name="connsiteY530" fmla="*/ 97489 h 112245"/>
                <a:gd name="connsiteX531" fmla="*/ 32010 w 71754"/>
                <a:gd name="connsiteY531" fmla="*/ 97197 h 112245"/>
                <a:gd name="connsiteX532" fmla="*/ 32350 w 71754"/>
                <a:gd name="connsiteY532" fmla="*/ 96565 h 112245"/>
                <a:gd name="connsiteX533" fmla="*/ 32270 w 71754"/>
                <a:gd name="connsiteY533" fmla="*/ 95932 h 112245"/>
                <a:gd name="connsiteX534" fmla="*/ 33145 w 71754"/>
                <a:gd name="connsiteY534" fmla="*/ 96613 h 112245"/>
                <a:gd name="connsiteX535" fmla="*/ 33794 w 71754"/>
                <a:gd name="connsiteY535" fmla="*/ 96468 h 112245"/>
                <a:gd name="connsiteX536" fmla="*/ 34783 w 71754"/>
                <a:gd name="connsiteY536" fmla="*/ 95527 h 112245"/>
                <a:gd name="connsiteX537" fmla="*/ 35302 w 71754"/>
                <a:gd name="connsiteY537" fmla="*/ 94960 h 112245"/>
                <a:gd name="connsiteX538" fmla="*/ 35869 w 71754"/>
                <a:gd name="connsiteY538" fmla="*/ 94878 h 112245"/>
                <a:gd name="connsiteX539" fmla="*/ 36015 w 71754"/>
                <a:gd name="connsiteY539" fmla="*/ 95592 h 112245"/>
                <a:gd name="connsiteX540" fmla="*/ 38286 w 71754"/>
                <a:gd name="connsiteY540" fmla="*/ 95413 h 112245"/>
                <a:gd name="connsiteX541" fmla="*/ 38367 w 71754"/>
                <a:gd name="connsiteY541" fmla="*/ 93873 h 112245"/>
                <a:gd name="connsiteX542" fmla="*/ 39194 w 71754"/>
                <a:gd name="connsiteY542" fmla="*/ 93954 h 112245"/>
                <a:gd name="connsiteX543" fmla="*/ 39194 w 71754"/>
                <a:gd name="connsiteY543" fmla="*/ 94716 h 112245"/>
                <a:gd name="connsiteX544" fmla="*/ 40864 w 71754"/>
                <a:gd name="connsiteY544" fmla="*/ 95024 h 112245"/>
                <a:gd name="connsiteX545" fmla="*/ 41545 w 71754"/>
                <a:gd name="connsiteY545" fmla="*/ 95430 h 112245"/>
                <a:gd name="connsiteX546" fmla="*/ 43085 w 71754"/>
                <a:gd name="connsiteY546" fmla="*/ 96451 h 112245"/>
                <a:gd name="connsiteX547" fmla="*/ 43653 w 71754"/>
                <a:gd name="connsiteY547" fmla="*/ 96743 h 112245"/>
                <a:gd name="connsiteX548" fmla="*/ 44561 w 71754"/>
                <a:gd name="connsiteY548" fmla="*/ 96630 h 112245"/>
                <a:gd name="connsiteX549" fmla="*/ 44788 w 71754"/>
                <a:gd name="connsiteY549" fmla="*/ 95770 h 112245"/>
                <a:gd name="connsiteX550" fmla="*/ 46264 w 71754"/>
                <a:gd name="connsiteY550" fmla="*/ 95770 h 112245"/>
                <a:gd name="connsiteX551" fmla="*/ 46377 w 71754"/>
                <a:gd name="connsiteY551" fmla="*/ 96289 h 112245"/>
                <a:gd name="connsiteX552" fmla="*/ 46896 w 71754"/>
                <a:gd name="connsiteY552" fmla="*/ 95495 h 112245"/>
                <a:gd name="connsiteX553" fmla="*/ 47545 w 71754"/>
                <a:gd name="connsiteY553" fmla="*/ 95543 h 112245"/>
                <a:gd name="connsiteX554" fmla="*/ 47545 w 71754"/>
                <a:gd name="connsiteY554" fmla="*/ 96516 h 112245"/>
                <a:gd name="connsiteX555" fmla="*/ 47237 w 71754"/>
                <a:gd name="connsiteY555" fmla="*/ 96970 h 112245"/>
                <a:gd name="connsiteX556" fmla="*/ 48664 w 71754"/>
                <a:gd name="connsiteY556" fmla="*/ 97651 h 112245"/>
                <a:gd name="connsiteX557" fmla="*/ 48664 w 71754"/>
                <a:gd name="connsiteY557" fmla="*/ 98105 h 112245"/>
                <a:gd name="connsiteX558" fmla="*/ 47464 w 71754"/>
                <a:gd name="connsiteY558" fmla="*/ 98105 h 112245"/>
                <a:gd name="connsiteX559" fmla="*/ 47755 w 71754"/>
                <a:gd name="connsiteY559" fmla="*/ 98738 h 112245"/>
                <a:gd name="connsiteX560" fmla="*/ 48323 w 71754"/>
                <a:gd name="connsiteY560" fmla="*/ 99484 h 112245"/>
                <a:gd name="connsiteX561" fmla="*/ 49344 w 71754"/>
                <a:gd name="connsiteY561" fmla="*/ 99938 h 112245"/>
                <a:gd name="connsiteX562" fmla="*/ 49344 w 71754"/>
                <a:gd name="connsiteY562" fmla="*/ 99078 h 112245"/>
                <a:gd name="connsiteX563" fmla="*/ 49004 w 71754"/>
                <a:gd name="connsiteY563" fmla="*/ 98511 h 112245"/>
                <a:gd name="connsiteX564" fmla="*/ 49344 w 71754"/>
                <a:gd name="connsiteY564" fmla="*/ 98170 h 112245"/>
                <a:gd name="connsiteX565" fmla="*/ 49977 w 71754"/>
                <a:gd name="connsiteY565" fmla="*/ 97716 h 112245"/>
                <a:gd name="connsiteX566" fmla="*/ 50658 w 71754"/>
                <a:gd name="connsiteY566" fmla="*/ 98235 h 112245"/>
                <a:gd name="connsiteX567" fmla="*/ 50658 w 71754"/>
                <a:gd name="connsiteY567" fmla="*/ 98689 h 112245"/>
                <a:gd name="connsiteX568" fmla="*/ 50139 w 71754"/>
                <a:gd name="connsiteY568" fmla="*/ 98981 h 112245"/>
                <a:gd name="connsiteX569" fmla="*/ 50204 w 71754"/>
                <a:gd name="connsiteY569" fmla="*/ 99954 h 112245"/>
                <a:gd name="connsiteX570" fmla="*/ 50658 w 71754"/>
                <a:gd name="connsiteY570" fmla="*/ 100246 h 112245"/>
                <a:gd name="connsiteX571" fmla="*/ 50658 w 71754"/>
                <a:gd name="connsiteY571" fmla="*/ 99111 h 112245"/>
                <a:gd name="connsiteX572" fmla="*/ 51517 w 71754"/>
                <a:gd name="connsiteY572" fmla="*/ 98819 h 112245"/>
                <a:gd name="connsiteX573" fmla="*/ 52312 w 71754"/>
                <a:gd name="connsiteY573" fmla="*/ 98478 h 112245"/>
                <a:gd name="connsiteX574" fmla="*/ 52945 w 71754"/>
                <a:gd name="connsiteY574" fmla="*/ 98414 h 112245"/>
                <a:gd name="connsiteX575" fmla="*/ 52945 w 71754"/>
                <a:gd name="connsiteY575" fmla="*/ 99046 h 112245"/>
                <a:gd name="connsiteX576" fmla="*/ 52377 w 71754"/>
                <a:gd name="connsiteY576" fmla="*/ 99451 h 112245"/>
                <a:gd name="connsiteX577" fmla="*/ 52604 w 71754"/>
                <a:gd name="connsiteY577" fmla="*/ 100700 h 112245"/>
                <a:gd name="connsiteX578" fmla="*/ 52945 w 71754"/>
                <a:gd name="connsiteY578" fmla="*/ 101527 h 112245"/>
                <a:gd name="connsiteX579" fmla="*/ 53804 w 71754"/>
                <a:gd name="connsiteY579" fmla="*/ 101527 h 112245"/>
                <a:gd name="connsiteX580" fmla="*/ 54323 w 71754"/>
                <a:gd name="connsiteY580" fmla="*/ 100538 h 112245"/>
                <a:gd name="connsiteX581" fmla="*/ 54031 w 71754"/>
                <a:gd name="connsiteY581" fmla="*/ 99970 h 112245"/>
                <a:gd name="connsiteX582" fmla="*/ 54323 w 71754"/>
                <a:gd name="connsiteY582" fmla="*/ 99403 h 112245"/>
                <a:gd name="connsiteX583" fmla="*/ 55523 w 71754"/>
                <a:gd name="connsiteY583" fmla="*/ 99354 h 112245"/>
                <a:gd name="connsiteX584" fmla="*/ 55523 w 71754"/>
                <a:gd name="connsiteY584" fmla="*/ 95041 h 112245"/>
                <a:gd name="connsiteX585" fmla="*/ 55004 w 71754"/>
                <a:gd name="connsiteY585" fmla="*/ 94749 h 112245"/>
                <a:gd name="connsiteX586" fmla="*/ 55523 w 71754"/>
                <a:gd name="connsiteY586" fmla="*/ 94295 h 112245"/>
                <a:gd name="connsiteX587" fmla="*/ 55117 w 71754"/>
                <a:gd name="connsiteY587" fmla="*/ 93614 h 112245"/>
                <a:gd name="connsiteX588" fmla="*/ 54599 w 71754"/>
                <a:gd name="connsiteY588" fmla="*/ 93792 h 112245"/>
                <a:gd name="connsiteX589" fmla="*/ 54420 w 71754"/>
                <a:gd name="connsiteY589" fmla="*/ 94133 h 112245"/>
                <a:gd name="connsiteX590" fmla="*/ 53561 w 71754"/>
                <a:gd name="connsiteY590" fmla="*/ 94133 h 112245"/>
                <a:gd name="connsiteX591" fmla="*/ 54242 w 71754"/>
                <a:gd name="connsiteY591" fmla="*/ 94814 h 112245"/>
                <a:gd name="connsiteX592" fmla="*/ 52993 w 71754"/>
                <a:gd name="connsiteY592" fmla="*/ 95105 h 112245"/>
                <a:gd name="connsiteX593" fmla="*/ 53107 w 71754"/>
                <a:gd name="connsiteY593" fmla="*/ 95900 h 112245"/>
                <a:gd name="connsiteX594" fmla="*/ 52198 w 71754"/>
                <a:gd name="connsiteY594" fmla="*/ 96241 h 112245"/>
                <a:gd name="connsiteX595" fmla="*/ 51631 w 71754"/>
                <a:gd name="connsiteY595" fmla="*/ 95560 h 112245"/>
                <a:gd name="connsiteX596" fmla="*/ 50885 w 71754"/>
                <a:gd name="connsiteY596" fmla="*/ 96241 h 112245"/>
                <a:gd name="connsiteX597" fmla="*/ 50026 w 71754"/>
                <a:gd name="connsiteY597" fmla="*/ 96581 h 112245"/>
                <a:gd name="connsiteX598" fmla="*/ 49344 w 71754"/>
                <a:gd name="connsiteY598" fmla="*/ 97262 h 112245"/>
                <a:gd name="connsiteX599" fmla="*/ 48777 w 71754"/>
                <a:gd name="connsiteY599" fmla="*/ 97149 h 112245"/>
                <a:gd name="connsiteX600" fmla="*/ 49004 w 71754"/>
                <a:gd name="connsiteY600" fmla="*/ 96354 h 112245"/>
                <a:gd name="connsiteX601" fmla="*/ 49523 w 71754"/>
                <a:gd name="connsiteY601" fmla="*/ 95673 h 112245"/>
                <a:gd name="connsiteX602" fmla="*/ 49523 w 71754"/>
                <a:gd name="connsiteY602" fmla="*/ 95268 h 112245"/>
                <a:gd name="connsiteX603" fmla="*/ 50609 w 71754"/>
                <a:gd name="connsiteY603" fmla="*/ 93727 h 112245"/>
                <a:gd name="connsiteX604" fmla="*/ 50609 w 71754"/>
                <a:gd name="connsiteY604" fmla="*/ 93322 h 112245"/>
                <a:gd name="connsiteX605" fmla="*/ 49020 w 71754"/>
                <a:gd name="connsiteY605" fmla="*/ 93370 h 112245"/>
                <a:gd name="connsiteX606" fmla="*/ 48615 w 71754"/>
                <a:gd name="connsiteY606" fmla="*/ 93776 h 112245"/>
                <a:gd name="connsiteX607" fmla="*/ 47983 w 71754"/>
                <a:gd name="connsiteY607" fmla="*/ 93257 h 112245"/>
                <a:gd name="connsiteX608" fmla="*/ 48842 w 71754"/>
                <a:gd name="connsiteY608" fmla="*/ 92916 h 112245"/>
                <a:gd name="connsiteX609" fmla="*/ 49474 w 71754"/>
                <a:gd name="connsiteY609" fmla="*/ 92170 h 112245"/>
                <a:gd name="connsiteX610" fmla="*/ 49993 w 71754"/>
                <a:gd name="connsiteY610" fmla="*/ 91603 h 112245"/>
                <a:gd name="connsiteX611" fmla="*/ 52377 w 71754"/>
                <a:gd name="connsiteY611" fmla="*/ 91668 h 112245"/>
                <a:gd name="connsiteX612" fmla="*/ 52442 w 71754"/>
                <a:gd name="connsiteY612" fmla="*/ 92576 h 112245"/>
                <a:gd name="connsiteX613" fmla="*/ 53415 w 71754"/>
                <a:gd name="connsiteY613" fmla="*/ 92754 h 112245"/>
                <a:gd name="connsiteX614" fmla="*/ 53415 w 71754"/>
                <a:gd name="connsiteY614" fmla="*/ 91554 h 112245"/>
                <a:gd name="connsiteX615" fmla="*/ 53982 w 71754"/>
                <a:gd name="connsiteY615" fmla="*/ 90808 h 112245"/>
                <a:gd name="connsiteX616" fmla="*/ 54777 w 71754"/>
                <a:gd name="connsiteY616" fmla="*/ 91554 h 112245"/>
                <a:gd name="connsiteX617" fmla="*/ 55977 w 71754"/>
                <a:gd name="connsiteY617" fmla="*/ 91441 h 112245"/>
                <a:gd name="connsiteX618" fmla="*/ 56771 w 71754"/>
                <a:gd name="connsiteY618" fmla="*/ 91441 h 112245"/>
                <a:gd name="connsiteX619" fmla="*/ 57112 w 71754"/>
                <a:gd name="connsiteY619" fmla="*/ 91960 h 112245"/>
                <a:gd name="connsiteX620" fmla="*/ 58085 w 71754"/>
                <a:gd name="connsiteY620" fmla="*/ 92024 h 112245"/>
                <a:gd name="connsiteX621" fmla="*/ 58085 w 71754"/>
                <a:gd name="connsiteY621" fmla="*/ 91684 h 112245"/>
                <a:gd name="connsiteX622" fmla="*/ 60355 w 71754"/>
                <a:gd name="connsiteY622" fmla="*/ 91749 h 112245"/>
                <a:gd name="connsiteX623" fmla="*/ 61944 w 71754"/>
                <a:gd name="connsiteY623" fmla="*/ 91003 h 112245"/>
                <a:gd name="connsiteX624" fmla="*/ 63031 w 71754"/>
                <a:gd name="connsiteY624" fmla="*/ 90824 h 112245"/>
                <a:gd name="connsiteX625" fmla="*/ 63939 w 71754"/>
                <a:gd name="connsiteY625" fmla="*/ 90889 h 112245"/>
                <a:gd name="connsiteX626" fmla="*/ 65609 w 71754"/>
                <a:gd name="connsiteY626" fmla="*/ 90484 h 112245"/>
                <a:gd name="connsiteX627" fmla="*/ 66144 w 71754"/>
                <a:gd name="connsiteY627" fmla="*/ 89397 h 112245"/>
                <a:gd name="connsiteX628" fmla="*/ 66193 w 71754"/>
                <a:gd name="connsiteY628" fmla="*/ 87922 h 112245"/>
                <a:gd name="connsiteX629" fmla="*/ 66193 w 71754"/>
                <a:gd name="connsiteY629" fmla="*/ 87063 h 112245"/>
                <a:gd name="connsiteX630" fmla="*/ 67166 w 71754"/>
                <a:gd name="connsiteY630" fmla="*/ 86203 h 112245"/>
                <a:gd name="connsiteX631" fmla="*/ 67798 w 71754"/>
                <a:gd name="connsiteY631" fmla="*/ 85230 h 112245"/>
                <a:gd name="connsiteX632" fmla="*/ 68090 w 71754"/>
                <a:gd name="connsiteY632" fmla="*/ 83981 h 112245"/>
                <a:gd name="connsiteX633" fmla="*/ 68690 w 71754"/>
                <a:gd name="connsiteY633" fmla="*/ 82554 h 112245"/>
                <a:gd name="connsiteX634" fmla="*/ 68917 w 71754"/>
                <a:gd name="connsiteY634" fmla="*/ 81776 h 112245"/>
                <a:gd name="connsiteX635" fmla="*/ 69063 w 71754"/>
                <a:gd name="connsiteY635" fmla="*/ 81306 h 112245"/>
                <a:gd name="connsiteX636" fmla="*/ 69404 w 71754"/>
                <a:gd name="connsiteY636" fmla="*/ 82392 h 112245"/>
                <a:gd name="connsiteX637" fmla="*/ 69971 w 71754"/>
                <a:gd name="connsiteY637" fmla="*/ 82165 h 112245"/>
                <a:gd name="connsiteX638" fmla="*/ 70263 w 71754"/>
                <a:gd name="connsiteY638" fmla="*/ 81030 h 112245"/>
                <a:gd name="connsiteX639" fmla="*/ 70555 w 71754"/>
                <a:gd name="connsiteY639" fmla="*/ 80122 h 112245"/>
                <a:gd name="connsiteX640" fmla="*/ 70101 w 71754"/>
                <a:gd name="connsiteY640" fmla="*/ 79555 h 112245"/>
                <a:gd name="connsiteX641" fmla="*/ 70555 w 71754"/>
                <a:gd name="connsiteY641" fmla="*/ 78468 h 112245"/>
                <a:gd name="connsiteX642" fmla="*/ 70555 w 71754"/>
                <a:gd name="connsiteY642" fmla="*/ 76538 h 112245"/>
                <a:gd name="connsiteX643" fmla="*/ 71074 w 71754"/>
                <a:gd name="connsiteY643" fmla="*/ 75452 h 112245"/>
                <a:gd name="connsiteX644" fmla="*/ 71074 w 71754"/>
                <a:gd name="connsiteY644" fmla="*/ 73522 h 112245"/>
                <a:gd name="connsiteX645" fmla="*/ 71755 w 71754"/>
                <a:gd name="connsiteY645" fmla="*/ 72322 h 112245"/>
                <a:gd name="connsiteX646" fmla="*/ 71755 w 71754"/>
                <a:gd name="connsiteY646" fmla="*/ 70847 h 112245"/>
                <a:gd name="connsiteX647" fmla="*/ 71414 w 71754"/>
                <a:gd name="connsiteY647" fmla="*/ 69533 h 112245"/>
                <a:gd name="connsiteX648" fmla="*/ 70733 w 71754"/>
                <a:gd name="connsiteY648" fmla="*/ 68220 h 112245"/>
                <a:gd name="connsiteX649" fmla="*/ 69987 w 71754"/>
                <a:gd name="connsiteY649" fmla="*/ 66793 h 112245"/>
                <a:gd name="connsiteX650" fmla="*/ 69468 w 71754"/>
                <a:gd name="connsiteY650" fmla="*/ 64523 h 112245"/>
                <a:gd name="connsiteX651" fmla="*/ 68901 w 71754"/>
                <a:gd name="connsiteY651" fmla="*/ 64296 h 112245"/>
                <a:gd name="connsiteX652" fmla="*/ 68901 w 71754"/>
                <a:gd name="connsiteY652" fmla="*/ 63777 h 112245"/>
                <a:gd name="connsiteX653" fmla="*/ 68901 w 71754"/>
                <a:gd name="connsiteY653" fmla="*/ 62641 h 112245"/>
                <a:gd name="connsiteX654" fmla="*/ 68723 w 71754"/>
                <a:gd name="connsiteY654" fmla="*/ 61669 h 112245"/>
                <a:gd name="connsiteX655" fmla="*/ 69063 w 71754"/>
                <a:gd name="connsiteY655" fmla="*/ 59739 h 112245"/>
                <a:gd name="connsiteX656" fmla="*/ 69177 w 71754"/>
                <a:gd name="connsiteY656" fmla="*/ 59058 h 112245"/>
                <a:gd name="connsiteX657" fmla="*/ 69468 w 71754"/>
                <a:gd name="connsiteY657" fmla="*/ 57582 h 112245"/>
                <a:gd name="connsiteX658" fmla="*/ 69987 w 71754"/>
                <a:gd name="connsiteY658" fmla="*/ 55993 h 112245"/>
                <a:gd name="connsiteX659" fmla="*/ 69760 w 71754"/>
                <a:gd name="connsiteY659" fmla="*/ 54404 h 112245"/>
                <a:gd name="connsiteX660" fmla="*/ 69241 w 71754"/>
                <a:gd name="connsiteY660" fmla="*/ 53658 h 112245"/>
                <a:gd name="connsiteX661" fmla="*/ 69355 w 71754"/>
                <a:gd name="connsiteY661" fmla="*/ 52409 h 112245"/>
                <a:gd name="connsiteX662" fmla="*/ 70668 w 71754"/>
                <a:gd name="connsiteY662" fmla="*/ 51388 h 112245"/>
                <a:gd name="connsiteX663" fmla="*/ 70847 w 71754"/>
                <a:gd name="connsiteY663" fmla="*/ 49507 h 112245"/>
                <a:gd name="connsiteX664" fmla="*/ 69939 w 71754"/>
                <a:gd name="connsiteY664" fmla="*/ 47853 h 112245"/>
                <a:gd name="connsiteX665" fmla="*/ 69420 w 71754"/>
                <a:gd name="connsiteY665" fmla="*/ 46539 h 112245"/>
                <a:gd name="connsiteX666" fmla="*/ 69598 w 71754"/>
                <a:gd name="connsiteY666" fmla="*/ 41999 h 112245"/>
                <a:gd name="connsiteX667" fmla="*/ 69079 w 71754"/>
                <a:gd name="connsiteY667" fmla="*/ 40458 h 112245"/>
                <a:gd name="connsiteX668" fmla="*/ 68106 w 71754"/>
                <a:gd name="connsiteY668" fmla="*/ 38918 h 112245"/>
                <a:gd name="connsiteX669" fmla="*/ 68171 w 71754"/>
                <a:gd name="connsiteY669" fmla="*/ 38010 h 112245"/>
                <a:gd name="connsiteX670" fmla="*/ 68398 w 71754"/>
                <a:gd name="connsiteY670" fmla="*/ 37329 h 112245"/>
                <a:gd name="connsiteX671" fmla="*/ 67944 w 71754"/>
                <a:gd name="connsiteY671" fmla="*/ 36015 h 112245"/>
                <a:gd name="connsiteX672" fmla="*/ 67263 w 71754"/>
                <a:gd name="connsiteY672" fmla="*/ 35156 h 112245"/>
                <a:gd name="connsiteX673" fmla="*/ 66468 w 71754"/>
                <a:gd name="connsiteY673" fmla="*/ 34134 h 112245"/>
                <a:gd name="connsiteX674" fmla="*/ 65220 w 71754"/>
                <a:gd name="connsiteY674" fmla="*/ 32432 h 112245"/>
                <a:gd name="connsiteX675" fmla="*/ 63404 w 71754"/>
                <a:gd name="connsiteY675" fmla="*/ 29934 h 112245"/>
                <a:gd name="connsiteX676" fmla="*/ 63112 w 71754"/>
                <a:gd name="connsiteY676" fmla="*/ 27778 h 112245"/>
                <a:gd name="connsiteX677" fmla="*/ 60955 w 71754"/>
                <a:gd name="connsiteY677" fmla="*/ 25329 h 112245"/>
                <a:gd name="connsiteX678" fmla="*/ 60777 w 71754"/>
                <a:gd name="connsiteY678" fmla="*/ 23221 h 112245"/>
                <a:gd name="connsiteX679" fmla="*/ 57712 w 71754"/>
                <a:gd name="connsiteY679" fmla="*/ 20156 h 112245"/>
                <a:gd name="connsiteX680" fmla="*/ 56853 w 71754"/>
                <a:gd name="connsiteY680" fmla="*/ 18454 h 112245"/>
                <a:gd name="connsiteX681" fmla="*/ 54177 w 71754"/>
                <a:gd name="connsiteY681" fmla="*/ 15210 h 112245"/>
                <a:gd name="connsiteX682" fmla="*/ 52750 w 71754"/>
                <a:gd name="connsiteY682" fmla="*/ 12535 h 112245"/>
                <a:gd name="connsiteX683" fmla="*/ 52296 w 71754"/>
                <a:gd name="connsiteY683" fmla="*/ 10881 h 112245"/>
                <a:gd name="connsiteX684" fmla="*/ 50982 w 71754"/>
                <a:gd name="connsiteY684" fmla="*/ 7475 h 112245"/>
                <a:gd name="connsiteX685" fmla="*/ 49555 w 71754"/>
                <a:gd name="connsiteY685" fmla="*/ 4184 h 112245"/>
                <a:gd name="connsiteX686" fmla="*/ 47561 w 71754"/>
                <a:gd name="connsiteY686" fmla="*/ 487 h 1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Lst>
              <a:rect l="l" t="t" r="r" b="b"/>
              <a:pathLst>
                <a:path w="71754" h="112245">
                  <a:moveTo>
                    <a:pt x="47658" y="0"/>
                  </a:moveTo>
                  <a:cubicBezTo>
                    <a:pt x="47658" y="0"/>
                    <a:pt x="47707" y="1314"/>
                    <a:pt x="47658" y="1540"/>
                  </a:cubicBezTo>
                  <a:cubicBezTo>
                    <a:pt x="47593" y="1767"/>
                    <a:pt x="47253" y="2903"/>
                    <a:pt x="47253" y="2903"/>
                  </a:cubicBezTo>
                  <a:lnTo>
                    <a:pt x="46620" y="4557"/>
                  </a:lnTo>
                  <a:lnTo>
                    <a:pt x="46166" y="5805"/>
                  </a:lnTo>
                  <a:lnTo>
                    <a:pt x="45194" y="7167"/>
                  </a:lnTo>
                  <a:lnTo>
                    <a:pt x="43994" y="8367"/>
                  </a:lnTo>
                  <a:lnTo>
                    <a:pt x="42340" y="9227"/>
                  </a:lnTo>
                  <a:lnTo>
                    <a:pt x="41091" y="9746"/>
                  </a:lnTo>
                  <a:lnTo>
                    <a:pt x="39664" y="10265"/>
                  </a:lnTo>
                  <a:lnTo>
                    <a:pt x="35805" y="10265"/>
                  </a:lnTo>
                  <a:cubicBezTo>
                    <a:pt x="35805" y="10265"/>
                    <a:pt x="34783" y="10151"/>
                    <a:pt x="34605" y="10265"/>
                  </a:cubicBezTo>
                  <a:cubicBezTo>
                    <a:pt x="34426" y="10378"/>
                    <a:pt x="32383" y="9697"/>
                    <a:pt x="32383" y="9697"/>
                  </a:cubicBezTo>
                  <a:lnTo>
                    <a:pt x="31021" y="9584"/>
                  </a:lnTo>
                  <a:lnTo>
                    <a:pt x="29367" y="9762"/>
                  </a:lnTo>
                  <a:lnTo>
                    <a:pt x="28459" y="10281"/>
                  </a:lnTo>
                  <a:lnTo>
                    <a:pt x="25621" y="10281"/>
                  </a:lnTo>
                  <a:lnTo>
                    <a:pt x="24648" y="9697"/>
                  </a:lnTo>
                  <a:lnTo>
                    <a:pt x="23448" y="9405"/>
                  </a:lnTo>
                  <a:lnTo>
                    <a:pt x="22021" y="9340"/>
                  </a:lnTo>
                  <a:lnTo>
                    <a:pt x="20935" y="9794"/>
                  </a:lnTo>
                  <a:lnTo>
                    <a:pt x="20367" y="10265"/>
                  </a:lnTo>
                  <a:lnTo>
                    <a:pt x="19054" y="12583"/>
                  </a:lnTo>
                  <a:lnTo>
                    <a:pt x="18145" y="13832"/>
                  </a:lnTo>
                  <a:lnTo>
                    <a:pt x="17010" y="15032"/>
                  </a:lnTo>
                  <a:lnTo>
                    <a:pt x="16216" y="15778"/>
                  </a:lnTo>
                  <a:lnTo>
                    <a:pt x="15356" y="16751"/>
                  </a:lnTo>
                  <a:lnTo>
                    <a:pt x="14384" y="18113"/>
                  </a:lnTo>
                  <a:lnTo>
                    <a:pt x="13524" y="19313"/>
                  </a:lnTo>
                  <a:lnTo>
                    <a:pt x="12730" y="20626"/>
                  </a:lnTo>
                  <a:lnTo>
                    <a:pt x="12551" y="21648"/>
                  </a:lnTo>
                  <a:lnTo>
                    <a:pt x="12211" y="22394"/>
                  </a:lnTo>
                  <a:lnTo>
                    <a:pt x="12956" y="22394"/>
                  </a:lnTo>
                  <a:lnTo>
                    <a:pt x="13184" y="23529"/>
                  </a:lnTo>
                  <a:lnTo>
                    <a:pt x="13184" y="24389"/>
                  </a:lnTo>
                  <a:lnTo>
                    <a:pt x="12211" y="23707"/>
                  </a:lnTo>
                  <a:lnTo>
                    <a:pt x="11416" y="23189"/>
                  </a:lnTo>
                  <a:lnTo>
                    <a:pt x="10102" y="23237"/>
                  </a:lnTo>
                  <a:lnTo>
                    <a:pt x="10102" y="25686"/>
                  </a:lnTo>
                  <a:lnTo>
                    <a:pt x="10556" y="27161"/>
                  </a:lnTo>
                  <a:lnTo>
                    <a:pt x="11465" y="27453"/>
                  </a:lnTo>
                  <a:cubicBezTo>
                    <a:pt x="11465" y="27453"/>
                    <a:pt x="12097" y="27518"/>
                    <a:pt x="12146" y="27745"/>
                  </a:cubicBezTo>
                  <a:cubicBezTo>
                    <a:pt x="12194" y="27972"/>
                    <a:pt x="12259" y="28994"/>
                    <a:pt x="12259" y="28994"/>
                  </a:cubicBezTo>
                  <a:lnTo>
                    <a:pt x="11237" y="29626"/>
                  </a:lnTo>
                  <a:lnTo>
                    <a:pt x="9811" y="30372"/>
                  </a:lnTo>
                  <a:lnTo>
                    <a:pt x="8902" y="30372"/>
                  </a:lnTo>
                  <a:lnTo>
                    <a:pt x="8902" y="31459"/>
                  </a:lnTo>
                  <a:lnTo>
                    <a:pt x="10378" y="32026"/>
                  </a:lnTo>
                  <a:lnTo>
                    <a:pt x="11237" y="32480"/>
                  </a:lnTo>
                  <a:lnTo>
                    <a:pt x="13054" y="32480"/>
                  </a:lnTo>
                  <a:lnTo>
                    <a:pt x="13962" y="32934"/>
                  </a:lnTo>
                  <a:lnTo>
                    <a:pt x="14367" y="33680"/>
                  </a:lnTo>
                  <a:lnTo>
                    <a:pt x="13281" y="34361"/>
                  </a:lnTo>
                  <a:lnTo>
                    <a:pt x="14481" y="34880"/>
                  </a:lnTo>
                  <a:lnTo>
                    <a:pt x="15454" y="35334"/>
                  </a:lnTo>
                  <a:lnTo>
                    <a:pt x="16086" y="34702"/>
                  </a:lnTo>
                  <a:lnTo>
                    <a:pt x="16719" y="34880"/>
                  </a:lnTo>
                  <a:lnTo>
                    <a:pt x="16945" y="35626"/>
                  </a:lnTo>
                  <a:lnTo>
                    <a:pt x="16945" y="36485"/>
                  </a:lnTo>
                  <a:lnTo>
                    <a:pt x="15745" y="36485"/>
                  </a:lnTo>
                  <a:lnTo>
                    <a:pt x="15519" y="38026"/>
                  </a:lnTo>
                  <a:lnTo>
                    <a:pt x="14724" y="37458"/>
                  </a:lnTo>
                  <a:lnTo>
                    <a:pt x="14156" y="36940"/>
                  </a:lnTo>
                  <a:cubicBezTo>
                    <a:pt x="14156" y="36940"/>
                    <a:pt x="13070" y="36761"/>
                    <a:pt x="13021" y="37053"/>
                  </a:cubicBezTo>
                  <a:cubicBezTo>
                    <a:pt x="12973" y="37345"/>
                    <a:pt x="12908" y="38367"/>
                    <a:pt x="12908" y="38367"/>
                  </a:cubicBezTo>
                  <a:lnTo>
                    <a:pt x="12908" y="39566"/>
                  </a:lnTo>
                  <a:lnTo>
                    <a:pt x="13200" y="40021"/>
                  </a:lnTo>
                  <a:lnTo>
                    <a:pt x="13767" y="40021"/>
                  </a:lnTo>
                  <a:lnTo>
                    <a:pt x="14108" y="39112"/>
                  </a:lnTo>
                  <a:lnTo>
                    <a:pt x="15697" y="38934"/>
                  </a:lnTo>
                  <a:lnTo>
                    <a:pt x="17124" y="39047"/>
                  </a:lnTo>
                  <a:lnTo>
                    <a:pt x="17075" y="39566"/>
                  </a:lnTo>
                  <a:lnTo>
                    <a:pt x="15875" y="40021"/>
                  </a:lnTo>
                  <a:cubicBezTo>
                    <a:pt x="15875" y="40021"/>
                    <a:pt x="14902" y="40474"/>
                    <a:pt x="14740" y="40588"/>
                  </a:cubicBezTo>
                  <a:cubicBezTo>
                    <a:pt x="14562" y="40702"/>
                    <a:pt x="14805" y="42242"/>
                    <a:pt x="14805" y="42242"/>
                  </a:cubicBezTo>
                  <a:lnTo>
                    <a:pt x="16735" y="42242"/>
                  </a:lnTo>
                  <a:lnTo>
                    <a:pt x="17027" y="41156"/>
                  </a:lnTo>
                  <a:lnTo>
                    <a:pt x="17594" y="41204"/>
                  </a:lnTo>
                  <a:lnTo>
                    <a:pt x="17708" y="43020"/>
                  </a:lnTo>
                  <a:lnTo>
                    <a:pt x="15940" y="43426"/>
                  </a:lnTo>
                  <a:lnTo>
                    <a:pt x="17027" y="44172"/>
                  </a:lnTo>
                  <a:lnTo>
                    <a:pt x="17367" y="44691"/>
                  </a:lnTo>
                  <a:lnTo>
                    <a:pt x="19362" y="44691"/>
                  </a:lnTo>
                  <a:cubicBezTo>
                    <a:pt x="19362" y="44691"/>
                    <a:pt x="19767" y="44512"/>
                    <a:pt x="19816" y="44691"/>
                  </a:cubicBezTo>
                  <a:cubicBezTo>
                    <a:pt x="19881" y="44869"/>
                    <a:pt x="19702" y="45485"/>
                    <a:pt x="19702" y="45485"/>
                  </a:cubicBezTo>
                  <a:lnTo>
                    <a:pt x="18908" y="45826"/>
                  </a:lnTo>
                  <a:lnTo>
                    <a:pt x="17091" y="45826"/>
                  </a:lnTo>
                  <a:lnTo>
                    <a:pt x="17027" y="48955"/>
                  </a:lnTo>
                  <a:lnTo>
                    <a:pt x="16281" y="48955"/>
                  </a:lnTo>
                  <a:lnTo>
                    <a:pt x="16102" y="47480"/>
                  </a:lnTo>
                  <a:lnTo>
                    <a:pt x="15762" y="46912"/>
                  </a:lnTo>
                  <a:lnTo>
                    <a:pt x="15762" y="45826"/>
                  </a:lnTo>
                  <a:lnTo>
                    <a:pt x="14967" y="45534"/>
                  </a:lnTo>
                  <a:lnTo>
                    <a:pt x="14513" y="43993"/>
                  </a:lnTo>
                  <a:lnTo>
                    <a:pt x="13994" y="44675"/>
                  </a:lnTo>
                  <a:lnTo>
                    <a:pt x="13427" y="44383"/>
                  </a:lnTo>
                  <a:lnTo>
                    <a:pt x="13313" y="43701"/>
                  </a:lnTo>
                  <a:lnTo>
                    <a:pt x="12681" y="44042"/>
                  </a:lnTo>
                  <a:cubicBezTo>
                    <a:pt x="12681" y="44042"/>
                    <a:pt x="12632" y="44447"/>
                    <a:pt x="12502" y="44837"/>
                  </a:cubicBezTo>
                  <a:cubicBezTo>
                    <a:pt x="12389" y="45242"/>
                    <a:pt x="11416" y="44091"/>
                    <a:pt x="11416" y="44091"/>
                  </a:cubicBezTo>
                  <a:lnTo>
                    <a:pt x="10621" y="42501"/>
                  </a:lnTo>
                  <a:lnTo>
                    <a:pt x="10054" y="41983"/>
                  </a:lnTo>
                  <a:lnTo>
                    <a:pt x="9648" y="42096"/>
                  </a:lnTo>
                  <a:lnTo>
                    <a:pt x="9989" y="43345"/>
                  </a:lnTo>
                  <a:lnTo>
                    <a:pt x="10621" y="44366"/>
                  </a:lnTo>
                  <a:lnTo>
                    <a:pt x="10508" y="45955"/>
                  </a:lnTo>
                  <a:lnTo>
                    <a:pt x="10102" y="46069"/>
                  </a:lnTo>
                  <a:lnTo>
                    <a:pt x="9989" y="44934"/>
                  </a:lnTo>
                  <a:lnTo>
                    <a:pt x="9243" y="45047"/>
                  </a:lnTo>
                  <a:lnTo>
                    <a:pt x="9178" y="46637"/>
                  </a:lnTo>
                  <a:lnTo>
                    <a:pt x="8886" y="46685"/>
                  </a:lnTo>
                  <a:lnTo>
                    <a:pt x="8546" y="45550"/>
                  </a:lnTo>
                  <a:lnTo>
                    <a:pt x="8092" y="45096"/>
                  </a:lnTo>
                  <a:lnTo>
                    <a:pt x="8092" y="43734"/>
                  </a:lnTo>
                  <a:lnTo>
                    <a:pt x="6551" y="43328"/>
                  </a:lnTo>
                  <a:lnTo>
                    <a:pt x="5805" y="43961"/>
                  </a:lnTo>
                  <a:lnTo>
                    <a:pt x="6324" y="44707"/>
                  </a:lnTo>
                  <a:lnTo>
                    <a:pt x="7183" y="45161"/>
                  </a:lnTo>
                  <a:lnTo>
                    <a:pt x="7411" y="45680"/>
                  </a:lnTo>
                  <a:lnTo>
                    <a:pt x="7119" y="46426"/>
                  </a:lnTo>
                  <a:lnTo>
                    <a:pt x="6486" y="47058"/>
                  </a:lnTo>
                  <a:lnTo>
                    <a:pt x="5514" y="46880"/>
                  </a:lnTo>
                  <a:lnTo>
                    <a:pt x="5514" y="44318"/>
                  </a:lnTo>
                  <a:lnTo>
                    <a:pt x="4881" y="44496"/>
                  </a:lnTo>
                  <a:lnTo>
                    <a:pt x="4881" y="46312"/>
                  </a:lnTo>
                  <a:lnTo>
                    <a:pt x="4086" y="46377"/>
                  </a:lnTo>
                  <a:lnTo>
                    <a:pt x="3454" y="45858"/>
                  </a:lnTo>
                  <a:lnTo>
                    <a:pt x="2822" y="45972"/>
                  </a:lnTo>
                  <a:lnTo>
                    <a:pt x="2822" y="46831"/>
                  </a:lnTo>
                  <a:lnTo>
                    <a:pt x="3114" y="47237"/>
                  </a:lnTo>
                  <a:lnTo>
                    <a:pt x="2822" y="48550"/>
                  </a:lnTo>
                  <a:lnTo>
                    <a:pt x="2254" y="48209"/>
                  </a:lnTo>
                  <a:lnTo>
                    <a:pt x="1281" y="48955"/>
                  </a:lnTo>
                  <a:lnTo>
                    <a:pt x="1281" y="50609"/>
                  </a:lnTo>
                  <a:lnTo>
                    <a:pt x="1687" y="50609"/>
                  </a:lnTo>
                  <a:lnTo>
                    <a:pt x="2027" y="49361"/>
                  </a:lnTo>
                  <a:lnTo>
                    <a:pt x="2546" y="49474"/>
                  </a:lnTo>
                  <a:lnTo>
                    <a:pt x="3065" y="50155"/>
                  </a:lnTo>
                  <a:lnTo>
                    <a:pt x="2773" y="50609"/>
                  </a:lnTo>
                  <a:lnTo>
                    <a:pt x="2367" y="50609"/>
                  </a:lnTo>
                  <a:lnTo>
                    <a:pt x="2303" y="51582"/>
                  </a:lnTo>
                  <a:lnTo>
                    <a:pt x="3049" y="51582"/>
                  </a:lnTo>
                  <a:lnTo>
                    <a:pt x="3681" y="50674"/>
                  </a:lnTo>
                  <a:lnTo>
                    <a:pt x="4654" y="50334"/>
                  </a:lnTo>
                  <a:lnTo>
                    <a:pt x="4719" y="53009"/>
                  </a:lnTo>
                  <a:lnTo>
                    <a:pt x="5400" y="53009"/>
                  </a:lnTo>
                  <a:lnTo>
                    <a:pt x="5400" y="50966"/>
                  </a:lnTo>
                  <a:lnTo>
                    <a:pt x="6081" y="49718"/>
                  </a:lnTo>
                  <a:lnTo>
                    <a:pt x="6649" y="49718"/>
                  </a:lnTo>
                  <a:lnTo>
                    <a:pt x="6714" y="51485"/>
                  </a:lnTo>
                  <a:lnTo>
                    <a:pt x="6535" y="52620"/>
                  </a:lnTo>
                  <a:cubicBezTo>
                    <a:pt x="6535" y="52620"/>
                    <a:pt x="7168" y="52847"/>
                    <a:pt x="7216" y="52685"/>
                  </a:cubicBezTo>
                  <a:cubicBezTo>
                    <a:pt x="7265" y="52507"/>
                    <a:pt x="7735" y="51096"/>
                    <a:pt x="7735" y="51096"/>
                  </a:cubicBezTo>
                  <a:lnTo>
                    <a:pt x="7557" y="49961"/>
                  </a:lnTo>
                  <a:lnTo>
                    <a:pt x="8238" y="49961"/>
                  </a:lnTo>
                  <a:lnTo>
                    <a:pt x="8805" y="50253"/>
                  </a:lnTo>
                  <a:lnTo>
                    <a:pt x="8805" y="54339"/>
                  </a:lnTo>
                  <a:lnTo>
                    <a:pt x="9778" y="54631"/>
                  </a:lnTo>
                  <a:lnTo>
                    <a:pt x="9778" y="55490"/>
                  </a:lnTo>
                  <a:lnTo>
                    <a:pt x="9259" y="55831"/>
                  </a:lnTo>
                  <a:lnTo>
                    <a:pt x="9195" y="57144"/>
                  </a:lnTo>
                  <a:lnTo>
                    <a:pt x="10281" y="56739"/>
                  </a:lnTo>
                  <a:lnTo>
                    <a:pt x="10573" y="57144"/>
                  </a:lnTo>
                  <a:lnTo>
                    <a:pt x="10005" y="57890"/>
                  </a:lnTo>
                  <a:lnTo>
                    <a:pt x="9551" y="58798"/>
                  </a:lnTo>
                  <a:lnTo>
                    <a:pt x="9957" y="59204"/>
                  </a:lnTo>
                  <a:lnTo>
                    <a:pt x="10751" y="59204"/>
                  </a:lnTo>
                  <a:lnTo>
                    <a:pt x="10800" y="59836"/>
                  </a:lnTo>
                  <a:lnTo>
                    <a:pt x="10119" y="60696"/>
                  </a:lnTo>
                  <a:lnTo>
                    <a:pt x="10751" y="61036"/>
                  </a:lnTo>
                  <a:lnTo>
                    <a:pt x="10978" y="61717"/>
                  </a:lnTo>
                  <a:lnTo>
                    <a:pt x="10411" y="62236"/>
                  </a:lnTo>
                  <a:lnTo>
                    <a:pt x="10070" y="63323"/>
                  </a:lnTo>
                  <a:lnTo>
                    <a:pt x="10864" y="63777"/>
                  </a:lnTo>
                  <a:lnTo>
                    <a:pt x="10864" y="64523"/>
                  </a:lnTo>
                  <a:lnTo>
                    <a:pt x="9438" y="65041"/>
                  </a:lnTo>
                  <a:lnTo>
                    <a:pt x="9892" y="65560"/>
                  </a:lnTo>
                  <a:lnTo>
                    <a:pt x="11205" y="65560"/>
                  </a:lnTo>
                  <a:lnTo>
                    <a:pt x="11838" y="65901"/>
                  </a:lnTo>
                  <a:lnTo>
                    <a:pt x="12470" y="66355"/>
                  </a:lnTo>
                  <a:lnTo>
                    <a:pt x="12470" y="68463"/>
                  </a:lnTo>
                  <a:lnTo>
                    <a:pt x="13443" y="68868"/>
                  </a:lnTo>
                  <a:lnTo>
                    <a:pt x="13492" y="69549"/>
                  </a:lnTo>
                  <a:lnTo>
                    <a:pt x="12357" y="70457"/>
                  </a:lnTo>
                  <a:lnTo>
                    <a:pt x="12762" y="71771"/>
                  </a:lnTo>
                  <a:lnTo>
                    <a:pt x="14011" y="72971"/>
                  </a:lnTo>
                  <a:lnTo>
                    <a:pt x="14918" y="73425"/>
                  </a:lnTo>
                  <a:lnTo>
                    <a:pt x="15665" y="73879"/>
                  </a:lnTo>
                  <a:lnTo>
                    <a:pt x="15729" y="74560"/>
                  </a:lnTo>
                  <a:cubicBezTo>
                    <a:pt x="15729" y="74560"/>
                    <a:pt x="15048" y="74787"/>
                    <a:pt x="14821" y="74852"/>
                  </a:cubicBezTo>
                  <a:cubicBezTo>
                    <a:pt x="14594" y="74917"/>
                    <a:pt x="13459" y="75257"/>
                    <a:pt x="13459" y="75257"/>
                  </a:cubicBezTo>
                  <a:cubicBezTo>
                    <a:pt x="13459" y="75257"/>
                    <a:pt x="12713" y="75549"/>
                    <a:pt x="12486" y="75711"/>
                  </a:cubicBezTo>
                  <a:cubicBezTo>
                    <a:pt x="12259" y="75890"/>
                    <a:pt x="11351" y="76733"/>
                    <a:pt x="11351" y="76733"/>
                  </a:cubicBezTo>
                  <a:lnTo>
                    <a:pt x="10378" y="77641"/>
                  </a:lnTo>
                  <a:lnTo>
                    <a:pt x="9178" y="78209"/>
                  </a:lnTo>
                  <a:lnTo>
                    <a:pt x="9065" y="79571"/>
                  </a:lnTo>
                  <a:lnTo>
                    <a:pt x="10265" y="79911"/>
                  </a:lnTo>
                  <a:lnTo>
                    <a:pt x="11124" y="79457"/>
                  </a:lnTo>
                  <a:lnTo>
                    <a:pt x="12032" y="79165"/>
                  </a:lnTo>
                  <a:lnTo>
                    <a:pt x="13459" y="79279"/>
                  </a:lnTo>
                  <a:lnTo>
                    <a:pt x="13638" y="79911"/>
                  </a:lnTo>
                  <a:lnTo>
                    <a:pt x="13297" y="80706"/>
                  </a:lnTo>
                  <a:lnTo>
                    <a:pt x="12502" y="80706"/>
                  </a:lnTo>
                  <a:lnTo>
                    <a:pt x="11643" y="80414"/>
                  </a:lnTo>
                  <a:cubicBezTo>
                    <a:pt x="11643" y="80414"/>
                    <a:pt x="10848" y="80592"/>
                    <a:pt x="10621" y="80706"/>
                  </a:cubicBezTo>
                  <a:cubicBezTo>
                    <a:pt x="10395" y="80819"/>
                    <a:pt x="9713" y="81273"/>
                    <a:pt x="9535" y="81338"/>
                  </a:cubicBezTo>
                  <a:cubicBezTo>
                    <a:pt x="9357" y="81387"/>
                    <a:pt x="8741" y="81792"/>
                    <a:pt x="8676" y="81971"/>
                  </a:cubicBezTo>
                  <a:cubicBezTo>
                    <a:pt x="8611" y="82149"/>
                    <a:pt x="8108" y="82830"/>
                    <a:pt x="8108" y="82830"/>
                  </a:cubicBezTo>
                  <a:lnTo>
                    <a:pt x="7816" y="83398"/>
                  </a:lnTo>
                  <a:lnTo>
                    <a:pt x="7476" y="85052"/>
                  </a:lnTo>
                  <a:lnTo>
                    <a:pt x="6681" y="86641"/>
                  </a:lnTo>
                  <a:lnTo>
                    <a:pt x="6454" y="87160"/>
                  </a:lnTo>
                  <a:lnTo>
                    <a:pt x="5432" y="87727"/>
                  </a:lnTo>
                  <a:lnTo>
                    <a:pt x="5141" y="88587"/>
                  </a:lnTo>
                  <a:cubicBezTo>
                    <a:pt x="5141" y="88587"/>
                    <a:pt x="4962" y="89268"/>
                    <a:pt x="5141" y="89333"/>
                  </a:cubicBezTo>
                  <a:cubicBezTo>
                    <a:pt x="5319" y="89397"/>
                    <a:pt x="6227" y="89333"/>
                    <a:pt x="6227" y="89333"/>
                  </a:cubicBezTo>
                  <a:lnTo>
                    <a:pt x="6632" y="90192"/>
                  </a:lnTo>
                  <a:cubicBezTo>
                    <a:pt x="6632" y="90192"/>
                    <a:pt x="6567" y="91052"/>
                    <a:pt x="6746" y="91100"/>
                  </a:cubicBezTo>
                  <a:cubicBezTo>
                    <a:pt x="6924" y="91149"/>
                    <a:pt x="7378" y="91100"/>
                    <a:pt x="7378" y="91100"/>
                  </a:cubicBezTo>
                  <a:lnTo>
                    <a:pt x="8059" y="92235"/>
                  </a:lnTo>
                  <a:lnTo>
                    <a:pt x="8010" y="93095"/>
                  </a:lnTo>
                  <a:lnTo>
                    <a:pt x="7248" y="93289"/>
                  </a:lnTo>
                  <a:lnTo>
                    <a:pt x="6649" y="92543"/>
                  </a:lnTo>
                  <a:cubicBezTo>
                    <a:pt x="6649" y="92543"/>
                    <a:pt x="6048" y="91895"/>
                    <a:pt x="6048" y="91781"/>
                  </a:cubicBezTo>
                  <a:cubicBezTo>
                    <a:pt x="6048" y="91668"/>
                    <a:pt x="6000" y="90679"/>
                    <a:pt x="5870" y="90646"/>
                  </a:cubicBezTo>
                  <a:cubicBezTo>
                    <a:pt x="5757" y="90614"/>
                    <a:pt x="3600" y="90792"/>
                    <a:pt x="3600" y="90792"/>
                  </a:cubicBezTo>
                  <a:lnTo>
                    <a:pt x="3519" y="91619"/>
                  </a:lnTo>
                  <a:lnTo>
                    <a:pt x="2773" y="91619"/>
                  </a:lnTo>
                  <a:cubicBezTo>
                    <a:pt x="2773" y="91619"/>
                    <a:pt x="2740" y="91197"/>
                    <a:pt x="2660" y="91197"/>
                  </a:cubicBezTo>
                  <a:cubicBezTo>
                    <a:pt x="2578" y="91197"/>
                    <a:pt x="2367" y="91797"/>
                    <a:pt x="2254" y="91619"/>
                  </a:cubicBezTo>
                  <a:cubicBezTo>
                    <a:pt x="2141" y="91441"/>
                    <a:pt x="1849" y="90792"/>
                    <a:pt x="1849" y="90792"/>
                  </a:cubicBezTo>
                  <a:lnTo>
                    <a:pt x="973" y="90792"/>
                  </a:lnTo>
                  <a:lnTo>
                    <a:pt x="227" y="91587"/>
                  </a:lnTo>
                  <a:lnTo>
                    <a:pt x="0" y="92835"/>
                  </a:lnTo>
                  <a:lnTo>
                    <a:pt x="973" y="93127"/>
                  </a:lnTo>
                  <a:lnTo>
                    <a:pt x="1427" y="92024"/>
                  </a:lnTo>
                  <a:lnTo>
                    <a:pt x="2059" y="92397"/>
                  </a:lnTo>
                  <a:lnTo>
                    <a:pt x="2092" y="92851"/>
                  </a:lnTo>
                  <a:lnTo>
                    <a:pt x="1898" y="93143"/>
                  </a:lnTo>
                  <a:lnTo>
                    <a:pt x="1816" y="93889"/>
                  </a:lnTo>
                  <a:lnTo>
                    <a:pt x="1022" y="94035"/>
                  </a:lnTo>
                  <a:lnTo>
                    <a:pt x="1167" y="94457"/>
                  </a:lnTo>
                  <a:lnTo>
                    <a:pt x="1362" y="95203"/>
                  </a:lnTo>
                  <a:lnTo>
                    <a:pt x="2335" y="95349"/>
                  </a:lnTo>
                  <a:lnTo>
                    <a:pt x="2335" y="94019"/>
                  </a:lnTo>
                  <a:lnTo>
                    <a:pt x="1995" y="93954"/>
                  </a:lnTo>
                  <a:lnTo>
                    <a:pt x="2059" y="93435"/>
                  </a:lnTo>
                  <a:lnTo>
                    <a:pt x="2287" y="93403"/>
                  </a:lnTo>
                  <a:lnTo>
                    <a:pt x="2367" y="93143"/>
                  </a:lnTo>
                  <a:lnTo>
                    <a:pt x="3016" y="93095"/>
                  </a:lnTo>
                  <a:cubicBezTo>
                    <a:pt x="3016" y="93095"/>
                    <a:pt x="2935" y="93743"/>
                    <a:pt x="3097" y="93776"/>
                  </a:cubicBezTo>
                  <a:cubicBezTo>
                    <a:pt x="3276" y="93808"/>
                    <a:pt x="3957" y="93922"/>
                    <a:pt x="3957" y="93922"/>
                  </a:cubicBezTo>
                  <a:cubicBezTo>
                    <a:pt x="3957" y="93922"/>
                    <a:pt x="4216" y="93322"/>
                    <a:pt x="4135" y="93241"/>
                  </a:cubicBezTo>
                  <a:cubicBezTo>
                    <a:pt x="4054" y="93159"/>
                    <a:pt x="3616" y="92787"/>
                    <a:pt x="3616" y="92787"/>
                  </a:cubicBezTo>
                  <a:lnTo>
                    <a:pt x="3681" y="91797"/>
                  </a:lnTo>
                  <a:lnTo>
                    <a:pt x="4054" y="91749"/>
                  </a:lnTo>
                  <a:lnTo>
                    <a:pt x="4103" y="92430"/>
                  </a:lnTo>
                  <a:lnTo>
                    <a:pt x="4411" y="92511"/>
                  </a:lnTo>
                  <a:cubicBezTo>
                    <a:pt x="4411" y="92511"/>
                    <a:pt x="4411" y="93143"/>
                    <a:pt x="4459" y="93224"/>
                  </a:cubicBezTo>
                  <a:cubicBezTo>
                    <a:pt x="4508" y="93306"/>
                    <a:pt x="5319" y="93484"/>
                    <a:pt x="5319" y="93484"/>
                  </a:cubicBezTo>
                  <a:lnTo>
                    <a:pt x="5497" y="93176"/>
                  </a:lnTo>
                  <a:lnTo>
                    <a:pt x="5919" y="93257"/>
                  </a:lnTo>
                  <a:lnTo>
                    <a:pt x="6324" y="93630"/>
                  </a:lnTo>
                  <a:lnTo>
                    <a:pt x="6292" y="93970"/>
                  </a:lnTo>
                  <a:lnTo>
                    <a:pt x="5838" y="94165"/>
                  </a:lnTo>
                  <a:lnTo>
                    <a:pt x="5773" y="94424"/>
                  </a:lnTo>
                  <a:lnTo>
                    <a:pt x="5141" y="94424"/>
                  </a:lnTo>
                  <a:lnTo>
                    <a:pt x="5060" y="95057"/>
                  </a:lnTo>
                  <a:lnTo>
                    <a:pt x="4946" y="95365"/>
                  </a:lnTo>
                  <a:lnTo>
                    <a:pt x="5027" y="95657"/>
                  </a:lnTo>
                  <a:cubicBezTo>
                    <a:pt x="5027" y="95657"/>
                    <a:pt x="5432" y="95511"/>
                    <a:pt x="5432" y="95657"/>
                  </a:cubicBezTo>
                  <a:lnTo>
                    <a:pt x="5432" y="96143"/>
                  </a:lnTo>
                  <a:lnTo>
                    <a:pt x="6308" y="96143"/>
                  </a:lnTo>
                  <a:lnTo>
                    <a:pt x="6373" y="95803"/>
                  </a:lnTo>
                  <a:lnTo>
                    <a:pt x="6632" y="95722"/>
                  </a:lnTo>
                  <a:lnTo>
                    <a:pt x="6811" y="95186"/>
                  </a:lnTo>
                  <a:lnTo>
                    <a:pt x="7038" y="95154"/>
                  </a:lnTo>
                  <a:lnTo>
                    <a:pt x="7119" y="94733"/>
                  </a:lnTo>
                  <a:lnTo>
                    <a:pt x="7573" y="94651"/>
                  </a:lnTo>
                  <a:lnTo>
                    <a:pt x="7638" y="95333"/>
                  </a:lnTo>
                  <a:lnTo>
                    <a:pt x="7378" y="95641"/>
                  </a:lnTo>
                  <a:cubicBezTo>
                    <a:pt x="7378" y="95641"/>
                    <a:pt x="7346" y="96208"/>
                    <a:pt x="7378" y="96289"/>
                  </a:cubicBezTo>
                  <a:cubicBezTo>
                    <a:pt x="7411" y="96370"/>
                    <a:pt x="7492" y="96695"/>
                    <a:pt x="7492" y="96808"/>
                  </a:cubicBezTo>
                  <a:cubicBezTo>
                    <a:pt x="7492" y="96922"/>
                    <a:pt x="7265" y="97684"/>
                    <a:pt x="7265" y="97684"/>
                  </a:cubicBezTo>
                  <a:lnTo>
                    <a:pt x="6324" y="97684"/>
                  </a:lnTo>
                  <a:lnTo>
                    <a:pt x="6292" y="96922"/>
                  </a:lnTo>
                  <a:lnTo>
                    <a:pt x="5578" y="96840"/>
                  </a:lnTo>
                  <a:lnTo>
                    <a:pt x="5432" y="96500"/>
                  </a:lnTo>
                  <a:lnTo>
                    <a:pt x="4865" y="96354"/>
                  </a:lnTo>
                  <a:lnTo>
                    <a:pt x="4524" y="96500"/>
                  </a:lnTo>
                  <a:lnTo>
                    <a:pt x="4589" y="97132"/>
                  </a:lnTo>
                  <a:lnTo>
                    <a:pt x="4476" y="97505"/>
                  </a:lnTo>
                  <a:lnTo>
                    <a:pt x="4054" y="97732"/>
                  </a:lnTo>
                  <a:lnTo>
                    <a:pt x="3989" y="98187"/>
                  </a:lnTo>
                  <a:lnTo>
                    <a:pt x="4281" y="98381"/>
                  </a:lnTo>
                  <a:lnTo>
                    <a:pt x="5108" y="98559"/>
                  </a:lnTo>
                  <a:lnTo>
                    <a:pt x="5449" y="98300"/>
                  </a:lnTo>
                  <a:lnTo>
                    <a:pt x="5757" y="98414"/>
                  </a:lnTo>
                  <a:cubicBezTo>
                    <a:pt x="5757" y="98414"/>
                    <a:pt x="5870" y="98754"/>
                    <a:pt x="5951" y="98754"/>
                  </a:cubicBezTo>
                  <a:cubicBezTo>
                    <a:pt x="6032" y="98754"/>
                    <a:pt x="6827" y="98900"/>
                    <a:pt x="6827" y="98900"/>
                  </a:cubicBezTo>
                  <a:lnTo>
                    <a:pt x="7232" y="98900"/>
                  </a:lnTo>
                  <a:lnTo>
                    <a:pt x="8173" y="99127"/>
                  </a:lnTo>
                  <a:lnTo>
                    <a:pt x="7994" y="99322"/>
                  </a:lnTo>
                  <a:lnTo>
                    <a:pt x="7767" y="99743"/>
                  </a:lnTo>
                  <a:lnTo>
                    <a:pt x="7362" y="99889"/>
                  </a:lnTo>
                  <a:lnTo>
                    <a:pt x="6957" y="100197"/>
                  </a:lnTo>
                  <a:lnTo>
                    <a:pt x="6697" y="100619"/>
                  </a:lnTo>
                  <a:lnTo>
                    <a:pt x="7443" y="100813"/>
                  </a:lnTo>
                  <a:lnTo>
                    <a:pt x="8530" y="100813"/>
                  </a:lnTo>
                  <a:lnTo>
                    <a:pt x="9130" y="101267"/>
                  </a:lnTo>
                  <a:cubicBezTo>
                    <a:pt x="9130" y="101267"/>
                    <a:pt x="9876" y="101576"/>
                    <a:pt x="9924" y="101673"/>
                  </a:cubicBezTo>
                  <a:cubicBezTo>
                    <a:pt x="9973" y="101754"/>
                    <a:pt x="10492" y="102240"/>
                    <a:pt x="10492" y="102240"/>
                  </a:cubicBezTo>
                  <a:lnTo>
                    <a:pt x="11011" y="102775"/>
                  </a:lnTo>
                  <a:cubicBezTo>
                    <a:pt x="11011" y="102775"/>
                    <a:pt x="10864" y="103003"/>
                    <a:pt x="10751" y="103003"/>
                  </a:cubicBezTo>
                  <a:lnTo>
                    <a:pt x="9275" y="103003"/>
                  </a:lnTo>
                  <a:lnTo>
                    <a:pt x="8708" y="102257"/>
                  </a:lnTo>
                  <a:lnTo>
                    <a:pt x="7994" y="101738"/>
                  </a:lnTo>
                  <a:lnTo>
                    <a:pt x="7476" y="101770"/>
                  </a:lnTo>
                  <a:lnTo>
                    <a:pt x="7103" y="102143"/>
                  </a:lnTo>
                  <a:lnTo>
                    <a:pt x="6957" y="102597"/>
                  </a:lnTo>
                  <a:lnTo>
                    <a:pt x="7103" y="103003"/>
                  </a:lnTo>
                  <a:lnTo>
                    <a:pt x="8124" y="103230"/>
                  </a:lnTo>
                  <a:lnTo>
                    <a:pt x="8838" y="103797"/>
                  </a:lnTo>
                  <a:cubicBezTo>
                    <a:pt x="8838" y="103797"/>
                    <a:pt x="8951" y="104284"/>
                    <a:pt x="8724" y="104332"/>
                  </a:cubicBezTo>
                  <a:cubicBezTo>
                    <a:pt x="8497" y="104381"/>
                    <a:pt x="8075" y="104365"/>
                    <a:pt x="7897" y="104332"/>
                  </a:cubicBezTo>
                  <a:cubicBezTo>
                    <a:pt x="7719" y="104300"/>
                    <a:pt x="6924" y="103700"/>
                    <a:pt x="6924" y="103700"/>
                  </a:cubicBezTo>
                  <a:lnTo>
                    <a:pt x="6551" y="103359"/>
                  </a:lnTo>
                  <a:lnTo>
                    <a:pt x="5903" y="102500"/>
                  </a:lnTo>
                  <a:lnTo>
                    <a:pt x="5838" y="100959"/>
                  </a:lnTo>
                  <a:lnTo>
                    <a:pt x="5157" y="100959"/>
                  </a:lnTo>
                  <a:lnTo>
                    <a:pt x="4751" y="101494"/>
                  </a:lnTo>
                  <a:lnTo>
                    <a:pt x="4184" y="101948"/>
                  </a:lnTo>
                  <a:lnTo>
                    <a:pt x="4670" y="103489"/>
                  </a:lnTo>
                  <a:cubicBezTo>
                    <a:pt x="4670" y="103489"/>
                    <a:pt x="5757" y="104689"/>
                    <a:pt x="5838" y="104770"/>
                  </a:cubicBezTo>
                  <a:cubicBezTo>
                    <a:pt x="5919" y="104851"/>
                    <a:pt x="6778" y="105451"/>
                    <a:pt x="6778" y="105451"/>
                  </a:cubicBezTo>
                  <a:lnTo>
                    <a:pt x="7541" y="105873"/>
                  </a:lnTo>
                  <a:lnTo>
                    <a:pt x="8448" y="106067"/>
                  </a:lnTo>
                  <a:lnTo>
                    <a:pt x="8902" y="105727"/>
                  </a:lnTo>
                  <a:lnTo>
                    <a:pt x="9162" y="105305"/>
                  </a:lnTo>
                  <a:lnTo>
                    <a:pt x="9697" y="105192"/>
                  </a:lnTo>
                  <a:lnTo>
                    <a:pt x="9762" y="105937"/>
                  </a:lnTo>
                  <a:lnTo>
                    <a:pt x="9697" y="106765"/>
                  </a:lnTo>
                  <a:lnTo>
                    <a:pt x="9357" y="107673"/>
                  </a:lnTo>
                  <a:lnTo>
                    <a:pt x="8611" y="108159"/>
                  </a:lnTo>
                  <a:lnTo>
                    <a:pt x="6486" y="107511"/>
                  </a:lnTo>
                  <a:lnTo>
                    <a:pt x="6746" y="106375"/>
                  </a:lnTo>
                  <a:cubicBezTo>
                    <a:pt x="6746" y="106375"/>
                    <a:pt x="6227" y="105921"/>
                    <a:pt x="6113" y="105889"/>
                  </a:cubicBezTo>
                  <a:cubicBezTo>
                    <a:pt x="6000" y="105857"/>
                    <a:pt x="5400" y="105743"/>
                    <a:pt x="5400" y="105743"/>
                  </a:cubicBezTo>
                  <a:lnTo>
                    <a:pt x="5141" y="105062"/>
                  </a:lnTo>
                  <a:lnTo>
                    <a:pt x="4654" y="104608"/>
                  </a:lnTo>
                  <a:lnTo>
                    <a:pt x="4232" y="104721"/>
                  </a:lnTo>
                  <a:lnTo>
                    <a:pt x="4411" y="105354"/>
                  </a:lnTo>
                  <a:lnTo>
                    <a:pt x="4119" y="105954"/>
                  </a:lnTo>
                  <a:lnTo>
                    <a:pt x="3405" y="105921"/>
                  </a:lnTo>
                  <a:lnTo>
                    <a:pt x="3519" y="106667"/>
                  </a:lnTo>
                  <a:lnTo>
                    <a:pt x="4119" y="107575"/>
                  </a:lnTo>
                  <a:lnTo>
                    <a:pt x="5627" y="108175"/>
                  </a:lnTo>
                  <a:lnTo>
                    <a:pt x="7589" y="108516"/>
                  </a:lnTo>
                  <a:lnTo>
                    <a:pt x="8448" y="108694"/>
                  </a:lnTo>
                  <a:lnTo>
                    <a:pt x="9421" y="109035"/>
                  </a:lnTo>
                  <a:lnTo>
                    <a:pt x="9827" y="109748"/>
                  </a:lnTo>
                  <a:cubicBezTo>
                    <a:pt x="9827" y="109748"/>
                    <a:pt x="9794" y="111192"/>
                    <a:pt x="9794" y="111370"/>
                  </a:cubicBezTo>
                  <a:cubicBezTo>
                    <a:pt x="9794" y="111548"/>
                    <a:pt x="10281" y="111678"/>
                    <a:pt x="10281" y="111678"/>
                  </a:cubicBezTo>
                  <a:lnTo>
                    <a:pt x="10703" y="111678"/>
                  </a:lnTo>
                  <a:lnTo>
                    <a:pt x="11383" y="111143"/>
                  </a:lnTo>
                  <a:lnTo>
                    <a:pt x="11270" y="110056"/>
                  </a:lnTo>
                  <a:lnTo>
                    <a:pt x="11675" y="109229"/>
                  </a:lnTo>
                  <a:lnTo>
                    <a:pt x="12016" y="109165"/>
                  </a:lnTo>
                  <a:lnTo>
                    <a:pt x="12438" y="109456"/>
                  </a:lnTo>
                  <a:lnTo>
                    <a:pt x="12746" y="110024"/>
                  </a:lnTo>
                  <a:lnTo>
                    <a:pt x="12681" y="110932"/>
                  </a:lnTo>
                  <a:lnTo>
                    <a:pt x="13021" y="111678"/>
                  </a:lnTo>
                  <a:lnTo>
                    <a:pt x="14270" y="112245"/>
                  </a:lnTo>
                  <a:lnTo>
                    <a:pt x="14302" y="111645"/>
                  </a:lnTo>
                  <a:lnTo>
                    <a:pt x="14189" y="110965"/>
                  </a:lnTo>
                  <a:lnTo>
                    <a:pt x="13475" y="109975"/>
                  </a:lnTo>
                  <a:lnTo>
                    <a:pt x="13508" y="108775"/>
                  </a:lnTo>
                  <a:lnTo>
                    <a:pt x="13735" y="107786"/>
                  </a:lnTo>
                  <a:lnTo>
                    <a:pt x="14156" y="107494"/>
                  </a:lnTo>
                  <a:lnTo>
                    <a:pt x="14465" y="106067"/>
                  </a:lnTo>
                  <a:lnTo>
                    <a:pt x="14838" y="105532"/>
                  </a:lnTo>
                  <a:lnTo>
                    <a:pt x="14886" y="104202"/>
                  </a:lnTo>
                  <a:lnTo>
                    <a:pt x="15259" y="104154"/>
                  </a:lnTo>
                  <a:lnTo>
                    <a:pt x="15454" y="107397"/>
                  </a:lnTo>
                  <a:lnTo>
                    <a:pt x="16362" y="107738"/>
                  </a:lnTo>
                  <a:lnTo>
                    <a:pt x="16783" y="108143"/>
                  </a:lnTo>
                  <a:lnTo>
                    <a:pt x="17318" y="108175"/>
                  </a:lnTo>
                  <a:lnTo>
                    <a:pt x="18178" y="107721"/>
                  </a:lnTo>
                  <a:lnTo>
                    <a:pt x="18940" y="107575"/>
                  </a:lnTo>
                  <a:lnTo>
                    <a:pt x="19362" y="105840"/>
                  </a:lnTo>
                  <a:lnTo>
                    <a:pt x="19362" y="104478"/>
                  </a:lnTo>
                  <a:lnTo>
                    <a:pt x="19021" y="104024"/>
                  </a:lnTo>
                  <a:lnTo>
                    <a:pt x="19540" y="103732"/>
                  </a:lnTo>
                  <a:lnTo>
                    <a:pt x="20302" y="103700"/>
                  </a:lnTo>
                  <a:lnTo>
                    <a:pt x="20902" y="102678"/>
                  </a:lnTo>
                  <a:lnTo>
                    <a:pt x="22573" y="102159"/>
                  </a:lnTo>
                  <a:lnTo>
                    <a:pt x="23513" y="101738"/>
                  </a:lnTo>
                  <a:lnTo>
                    <a:pt x="24032" y="101089"/>
                  </a:lnTo>
                  <a:cubicBezTo>
                    <a:pt x="24032" y="101089"/>
                    <a:pt x="24437" y="100294"/>
                    <a:pt x="24518" y="100213"/>
                  </a:cubicBezTo>
                  <a:cubicBezTo>
                    <a:pt x="24600" y="100132"/>
                    <a:pt x="25005" y="100067"/>
                    <a:pt x="25005" y="100067"/>
                  </a:cubicBezTo>
                  <a:lnTo>
                    <a:pt x="25410" y="100408"/>
                  </a:lnTo>
                  <a:cubicBezTo>
                    <a:pt x="25410" y="100408"/>
                    <a:pt x="25556" y="100700"/>
                    <a:pt x="25637" y="100781"/>
                  </a:cubicBezTo>
                  <a:cubicBezTo>
                    <a:pt x="25718" y="100862"/>
                    <a:pt x="26399" y="100927"/>
                    <a:pt x="26497" y="100927"/>
                  </a:cubicBezTo>
                  <a:cubicBezTo>
                    <a:pt x="26594" y="100927"/>
                    <a:pt x="26983" y="101219"/>
                    <a:pt x="26983" y="101219"/>
                  </a:cubicBezTo>
                  <a:lnTo>
                    <a:pt x="27032" y="101932"/>
                  </a:lnTo>
                  <a:lnTo>
                    <a:pt x="26399" y="102840"/>
                  </a:lnTo>
                  <a:lnTo>
                    <a:pt x="25832" y="102792"/>
                  </a:lnTo>
                  <a:cubicBezTo>
                    <a:pt x="25832" y="102792"/>
                    <a:pt x="25751" y="101851"/>
                    <a:pt x="25653" y="101819"/>
                  </a:cubicBezTo>
                  <a:cubicBezTo>
                    <a:pt x="25572" y="101786"/>
                    <a:pt x="24908" y="102013"/>
                    <a:pt x="24908" y="102013"/>
                  </a:cubicBezTo>
                  <a:lnTo>
                    <a:pt x="24680" y="102759"/>
                  </a:lnTo>
                  <a:lnTo>
                    <a:pt x="25053" y="103294"/>
                  </a:lnTo>
                  <a:lnTo>
                    <a:pt x="24875" y="104154"/>
                  </a:lnTo>
                  <a:cubicBezTo>
                    <a:pt x="24875" y="104154"/>
                    <a:pt x="24583" y="104673"/>
                    <a:pt x="24470" y="104689"/>
                  </a:cubicBezTo>
                  <a:cubicBezTo>
                    <a:pt x="24356" y="104721"/>
                    <a:pt x="23756" y="104510"/>
                    <a:pt x="23756" y="104510"/>
                  </a:cubicBezTo>
                  <a:lnTo>
                    <a:pt x="23756" y="103538"/>
                  </a:lnTo>
                  <a:lnTo>
                    <a:pt x="23026" y="103911"/>
                  </a:lnTo>
                  <a:lnTo>
                    <a:pt x="22508" y="104510"/>
                  </a:lnTo>
                  <a:cubicBezTo>
                    <a:pt x="22508" y="104510"/>
                    <a:pt x="22475" y="105192"/>
                    <a:pt x="22475" y="105273"/>
                  </a:cubicBezTo>
                  <a:cubicBezTo>
                    <a:pt x="22475" y="105354"/>
                    <a:pt x="22702" y="105873"/>
                    <a:pt x="22702" y="105873"/>
                  </a:cubicBezTo>
                  <a:lnTo>
                    <a:pt x="23497" y="106181"/>
                  </a:lnTo>
                  <a:lnTo>
                    <a:pt x="24437" y="106148"/>
                  </a:lnTo>
                  <a:lnTo>
                    <a:pt x="24518" y="106457"/>
                  </a:lnTo>
                  <a:lnTo>
                    <a:pt x="24178" y="107024"/>
                  </a:lnTo>
                  <a:lnTo>
                    <a:pt x="22670" y="107170"/>
                  </a:lnTo>
                  <a:lnTo>
                    <a:pt x="22037" y="107170"/>
                  </a:lnTo>
                  <a:lnTo>
                    <a:pt x="21843" y="107656"/>
                  </a:lnTo>
                  <a:lnTo>
                    <a:pt x="21810" y="108256"/>
                  </a:lnTo>
                  <a:lnTo>
                    <a:pt x="22151" y="108564"/>
                  </a:lnTo>
                  <a:lnTo>
                    <a:pt x="22524" y="109051"/>
                  </a:lnTo>
                  <a:lnTo>
                    <a:pt x="24226" y="109019"/>
                  </a:lnTo>
                  <a:lnTo>
                    <a:pt x="24421" y="108419"/>
                  </a:lnTo>
                  <a:lnTo>
                    <a:pt x="24908" y="108127"/>
                  </a:lnTo>
                  <a:lnTo>
                    <a:pt x="24908" y="107364"/>
                  </a:lnTo>
                  <a:lnTo>
                    <a:pt x="24226" y="107170"/>
                  </a:lnTo>
                  <a:lnTo>
                    <a:pt x="24761" y="106343"/>
                  </a:lnTo>
                  <a:lnTo>
                    <a:pt x="24940" y="106343"/>
                  </a:lnTo>
                  <a:lnTo>
                    <a:pt x="25086" y="106635"/>
                  </a:lnTo>
                  <a:lnTo>
                    <a:pt x="25313" y="106862"/>
                  </a:lnTo>
                  <a:lnTo>
                    <a:pt x="25345" y="107608"/>
                  </a:lnTo>
                  <a:lnTo>
                    <a:pt x="25767" y="107754"/>
                  </a:lnTo>
                  <a:lnTo>
                    <a:pt x="25848" y="108435"/>
                  </a:lnTo>
                  <a:lnTo>
                    <a:pt x="26642" y="108467"/>
                  </a:lnTo>
                  <a:lnTo>
                    <a:pt x="26707" y="107446"/>
                  </a:lnTo>
                  <a:lnTo>
                    <a:pt x="27680" y="107364"/>
                  </a:lnTo>
                  <a:lnTo>
                    <a:pt x="28053" y="107105"/>
                  </a:lnTo>
                  <a:cubicBezTo>
                    <a:pt x="28053" y="107105"/>
                    <a:pt x="28280" y="106911"/>
                    <a:pt x="28280" y="106813"/>
                  </a:cubicBezTo>
                  <a:lnTo>
                    <a:pt x="28280" y="106473"/>
                  </a:lnTo>
                  <a:cubicBezTo>
                    <a:pt x="28280" y="106392"/>
                    <a:pt x="28621" y="105986"/>
                    <a:pt x="28621" y="105986"/>
                  </a:cubicBezTo>
                  <a:lnTo>
                    <a:pt x="29075" y="106246"/>
                  </a:lnTo>
                  <a:lnTo>
                    <a:pt x="29010" y="107754"/>
                  </a:lnTo>
                  <a:lnTo>
                    <a:pt x="29496" y="107932"/>
                  </a:lnTo>
                  <a:lnTo>
                    <a:pt x="29529" y="108419"/>
                  </a:lnTo>
                  <a:lnTo>
                    <a:pt x="30064" y="108938"/>
                  </a:lnTo>
                  <a:lnTo>
                    <a:pt x="30924" y="109229"/>
                  </a:lnTo>
                  <a:lnTo>
                    <a:pt x="31329" y="108597"/>
                  </a:lnTo>
                  <a:cubicBezTo>
                    <a:pt x="31329" y="108597"/>
                    <a:pt x="31150" y="107916"/>
                    <a:pt x="31037" y="107916"/>
                  </a:cubicBezTo>
                  <a:cubicBezTo>
                    <a:pt x="30924" y="107916"/>
                    <a:pt x="30064" y="107543"/>
                    <a:pt x="30064" y="107543"/>
                  </a:cubicBezTo>
                  <a:lnTo>
                    <a:pt x="30064" y="106975"/>
                  </a:lnTo>
                  <a:lnTo>
                    <a:pt x="29999" y="106521"/>
                  </a:lnTo>
                  <a:lnTo>
                    <a:pt x="29464" y="105986"/>
                  </a:lnTo>
                  <a:lnTo>
                    <a:pt x="29043" y="105905"/>
                  </a:lnTo>
                  <a:lnTo>
                    <a:pt x="29043" y="106084"/>
                  </a:lnTo>
                  <a:lnTo>
                    <a:pt x="28524" y="105775"/>
                  </a:lnTo>
                  <a:lnTo>
                    <a:pt x="28524" y="105548"/>
                  </a:lnTo>
                  <a:lnTo>
                    <a:pt x="27534" y="105402"/>
                  </a:lnTo>
                  <a:lnTo>
                    <a:pt x="27226" y="105094"/>
                  </a:lnTo>
                  <a:lnTo>
                    <a:pt x="27145" y="104673"/>
                  </a:lnTo>
                  <a:cubicBezTo>
                    <a:pt x="27145" y="104673"/>
                    <a:pt x="27259" y="104300"/>
                    <a:pt x="27340" y="104300"/>
                  </a:cubicBezTo>
                  <a:cubicBezTo>
                    <a:pt x="27421" y="104300"/>
                    <a:pt x="28216" y="104365"/>
                    <a:pt x="28216" y="104365"/>
                  </a:cubicBezTo>
                  <a:lnTo>
                    <a:pt x="28524" y="104673"/>
                  </a:lnTo>
                  <a:cubicBezTo>
                    <a:pt x="28524" y="104673"/>
                    <a:pt x="28410" y="104932"/>
                    <a:pt x="28572" y="104981"/>
                  </a:cubicBezTo>
                  <a:cubicBezTo>
                    <a:pt x="28734" y="105030"/>
                    <a:pt x="29772" y="105013"/>
                    <a:pt x="29772" y="105013"/>
                  </a:cubicBezTo>
                  <a:lnTo>
                    <a:pt x="29918" y="104073"/>
                  </a:lnTo>
                  <a:lnTo>
                    <a:pt x="29950" y="102986"/>
                  </a:lnTo>
                  <a:lnTo>
                    <a:pt x="29010" y="102500"/>
                  </a:lnTo>
                  <a:lnTo>
                    <a:pt x="28378" y="101705"/>
                  </a:lnTo>
                  <a:lnTo>
                    <a:pt x="27956" y="101478"/>
                  </a:lnTo>
                  <a:lnTo>
                    <a:pt x="27729" y="100716"/>
                  </a:lnTo>
                  <a:lnTo>
                    <a:pt x="27988" y="99889"/>
                  </a:lnTo>
                  <a:lnTo>
                    <a:pt x="27648" y="99354"/>
                  </a:lnTo>
                  <a:lnTo>
                    <a:pt x="28216" y="98819"/>
                  </a:lnTo>
                  <a:lnTo>
                    <a:pt x="28248" y="98624"/>
                  </a:lnTo>
                  <a:lnTo>
                    <a:pt x="29578" y="98738"/>
                  </a:lnTo>
                  <a:lnTo>
                    <a:pt x="29950" y="97943"/>
                  </a:lnTo>
                  <a:lnTo>
                    <a:pt x="30924" y="97716"/>
                  </a:lnTo>
                  <a:lnTo>
                    <a:pt x="30924" y="98851"/>
                  </a:lnTo>
                  <a:lnTo>
                    <a:pt x="31183" y="99419"/>
                  </a:lnTo>
                  <a:lnTo>
                    <a:pt x="31248" y="103165"/>
                  </a:lnTo>
                  <a:lnTo>
                    <a:pt x="32010" y="103392"/>
                  </a:lnTo>
                  <a:lnTo>
                    <a:pt x="32432" y="103878"/>
                  </a:lnTo>
                  <a:lnTo>
                    <a:pt x="32999" y="103878"/>
                  </a:lnTo>
                  <a:cubicBezTo>
                    <a:pt x="32999" y="103878"/>
                    <a:pt x="32804" y="102792"/>
                    <a:pt x="32804" y="102711"/>
                  </a:cubicBezTo>
                  <a:cubicBezTo>
                    <a:pt x="32804" y="102630"/>
                    <a:pt x="32723" y="102062"/>
                    <a:pt x="32723" y="102062"/>
                  </a:cubicBezTo>
                  <a:lnTo>
                    <a:pt x="32756" y="100635"/>
                  </a:lnTo>
                  <a:lnTo>
                    <a:pt x="33291" y="100149"/>
                  </a:lnTo>
                  <a:lnTo>
                    <a:pt x="33631" y="100749"/>
                  </a:lnTo>
                  <a:lnTo>
                    <a:pt x="33664" y="101851"/>
                  </a:lnTo>
                  <a:lnTo>
                    <a:pt x="34086" y="101932"/>
                  </a:lnTo>
                  <a:lnTo>
                    <a:pt x="34150" y="100959"/>
                  </a:lnTo>
                  <a:lnTo>
                    <a:pt x="34491" y="100586"/>
                  </a:lnTo>
                  <a:lnTo>
                    <a:pt x="34945" y="100959"/>
                  </a:lnTo>
                  <a:lnTo>
                    <a:pt x="35399" y="101640"/>
                  </a:lnTo>
                  <a:lnTo>
                    <a:pt x="35334" y="102500"/>
                  </a:lnTo>
                  <a:lnTo>
                    <a:pt x="34815" y="102840"/>
                  </a:lnTo>
                  <a:lnTo>
                    <a:pt x="34961" y="103781"/>
                  </a:lnTo>
                  <a:lnTo>
                    <a:pt x="34556" y="104202"/>
                  </a:lnTo>
                  <a:lnTo>
                    <a:pt x="34556" y="104948"/>
                  </a:lnTo>
                  <a:lnTo>
                    <a:pt x="34475" y="105970"/>
                  </a:lnTo>
                  <a:lnTo>
                    <a:pt x="35042" y="106570"/>
                  </a:lnTo>
                  <a:lnTo>
                    <a:pt x="35918" y="107429"/>
                  </a:lnTo>
                  <a:lnTo>
                    <a:pt x="36972" y="107381"/>
                  </a:lnTo>
                  <a:cubicBezTo>
                    <a:pt x="36972" y="107381"/>
                    <a:pt x="36907" y="106748"/>
                    <a:pt x="36793" y="106748"/>
                  </a:cubicBezTo>
                  <a:lnTo>
                    <a:pt x="36031" y="106748"/>
                  </a:lnTo>
                  <a:lnTo>
                    <a:pt x="35691" y="105646"/>
                  </a:lnTo>
                  <a:lnTo>
                    <a:pt x="34783" y="105419"/>
                  </a:lnTo>
                  <a:lnTo>
                    <a:pt x="34783" y="104997"/>
                  </a:lnTo>
                  <a:lnTo>
                    <a:pt x="35237" y="104948"/>
                  </a:lnTo>
                  <a:lnTo>
                    <a:pt x="35464" y="104640"/>
                  </a:lnTo>
                  <a:lnTo>
                    <a:pt x="36372" y="104592"/>
                  </a:lnTo>
                  <a:lnTo>
                    <a:pt x="36664" y="103943"/>
                  </a:lnTo>
                  <a:lnTo>
                    <a:pt x="36356" y="103343"/>
                  </a:lnTo>
                  <a:lnTo>
                    <a:pt x="36275" y="101494"/>
                  </a:lnTo>
                  <a:lnTo>
                    <a:pt x="35642" y="101430"/>
                  </a:lnTo>
                  <a:lnTo>
                    <a:pt x="35723" y="101008"/>
                  </a:lnTo>
                  <a:lnTo>
                    <a:pt x="35902" y="100521"/>
                  </a:lnTo>
                  <a:lnTo>
                    <a:pt x="35561" y="99954"/>
                  </a:lnTo>
                  <a:lnTo>
                    <a:pt x="34994" y="99386"/>
                  </a:lnTo>
                  <a:lnTo>
                    <a:pt x="35869" y="98900"/>
                  </a:lnTo>
                  <a:lnTo>
                    <a:pt x="35675" y="98138"/>
                  </a:lnTo>
                  <a:lnTo>
                    <a:pt x="32578" y="98170"/>
                  </a:lnTo>
                  <a:lnTo>
                    <a:pt x="32091" y="97489"/>
                  </a:lnTo>
                  <a:lnTo>
                    <a:pt x="32010" y="97197"/>
                  </a:lnTo>
                  <a:lnTo>
                    <a:pt x="32350" y="96565"/>
                  </a:lnTo>
                  <a:lnTo>
                    <a:pt x="32270" y="95932"/>
                  </a:lnTo>
                  <a:lnTo>
                    <a:pt x="33145" y="96613"/>
                  </a:lnTo>
                  <a:cubicBezTo>
                    <a:pt x="33145" y="96613"/>
                    <a:pt x="33713" y="96532"/>
                    <a:pt x="33794" y="96468"/>
                  </a:cubicBezTo>
                  <a:cubicBezTo>
                    <a:pt x="33875" y="96419"/>
                    <a:pt x="34783" y="95527"/>
                    <a:pt x="34783" y="95527"/>
                  </a:cubicBezTo>
                  <a:lnTo>
                    <a:pt x="35302" y="94960"/>
                  </a:lnTo>
                  <a:lnTo>
                    <a:pt x="35869" y="94878"/>
                  </a:lnTo>
                  <a:lnTo>
                    <a:pt x="36015" y="95592"/>
                  </a:lnTo>
                  <a:lnTo>
                    <a:pt x="38286" y="95413"/>
                  </a:lnTo>
                  <a:lnTo>
                    <a:pt x="38367" y="93873"/>
                  </a:lnTo>
                  <a:lnTo>
                    <a:pt x="39194" y="93954"/>
                  </a:lnTo>
                  <a:lnTo>
                    <a:pt x="39194" y="94716"/>
                  </a:lnTo>
                  <a:lnTo>
                    <a:pt x="40864" y="95024"/>
                  </a:lnTo>
                  <a:lnTo>
                    <a:pt x="41545" y="95430"/>
                  </a:lnTo>
                  <a:lnTo>
                    <a:pt x="43085" y="96451"/>
                  </a:lnTo>
                  <a:lnTo>
                    <a:pt x="43653" y="96743"/>
                  </a:lnTo>
                  <a:lnTo>
                    <a:pt x="44561" y="96630"/>
                  </a:lnTo>
                  <a:lnTo>
                    <a:pt x="44788" y="95770"/>
                  </a:lnTo>
                  <a:lnTo>
                    <a:pt x="46264" y="95770"/>
                  </a:lnTo>
                  <a:lnTo>
                    <a:pt x="46377" y="96289"/>
                  </a:lnTo>
                  <a:lnTo>
                    <a:pt x="46896" y="95495"/>
                  </a:lnTo>
                  <a:lnTo>
                    <a:pt x="47545" y="95543"/>
                  </a:lnTo>
                  <a:lnTo>
                    <a:pt x="47545" y="96516"/>
                  </a:lnTo>
                  <a:lnTo>
                    <a:pt x="47237" y="96970"/>
                  </a:lnTo>
                  <a:lnTo>
                    <a:pt x="48664" y="97651"/>
                  </a:lnTo>
                  <a:lnTo>
                    <a:pt x="48664" y="98105"/>
                  </a:lnTo>
                  <a:lnTo>
                    <a:pt x="47464" y="98105"/>
                  </a:lnTo>
                  <a:lnTo>
                    <a:pt x="47755" y="98738"/>
                  </a:lnTo>
                  <a:lnTo>
                    <a:pt x="48323" y="99484"/>
                  </a:lnTo>
                  <a:lnTo>
                    <a:pt x="49344" y="99938"/>
                  </a:lnTo>
                  <a:lnTo>
                    <a:pt x="49344" y="99078"/>
                  </a:lnTo>
                  <a:lnTo>
                    <a:pt x="49004" y="98511"/>
                  </a:lnTo>
                  <a:lnTo>
                    <a:pt x="49344" y="98170"/>
                  </a:lnTo>
                  <a:lnTo>
                    <a:pt x="49977" y="97716"/>
                  </a:lnTo>
                  <a:lnTo>
                    <a:pt x="50658" y="98235"/>
                  </a:lnTo>
                  <a:lnTo>
                    <a:pt x="50658" y="98689"/>
                  </a:lnTo>
                  <a:lnTo>
                    <a:pt x="50139" y="98981"/>
                  </a:lnTo>
                  <a:lnTo>
                    <a:pt x="50204" y="99954"/>
                  </a:lnTo>
                  <a:lnTo>
                    <a:pt x="50658" y="100246"/>
                  </a:lnTo>
                  <a:lnTo>
                    <a:pt x="50658" y="99111"/>
                  </a:lnTo>
                  <a:lnTo>
                    <a:pt x="51517" y="98819"/>
                  </a:lnTo>
                  <a:lnTo>
                    <a:pt x="52312" y="98478"/>
                  </a:lnTo>
                  <a:lnTo>
                    <a:pt x="52945" y="98414"/>
                  </a:lnTo>
                  <a:lnTo>
                    <a:pt x="52945" y="99046"/>
                  </a:lnTo>
                  <a:lnTo>
                    <a:pt x="52377" y="99451"/>
                  </a:lnTo>
                  <a:lnTo>
                    <a:pt x="52604" y="100700"/>
                  </a:lnTo>
                  <a:lnTo>
                    <a:pt x="52945" y="101527"/>
                  </a:lnTo>
                  <a:lnTo>
                    <a:pt x="53804" y="101527"/>
                  </a:lnTo>
                  <a:lnTo>
                    <a:pt x="54323" y="100538"/>
                  </a:lnTo>
                  <a:lnTo>
                    <a:pt x="54031" y="99970"/>
                  </a:lnTo>
                  <a:lnTo>
                    <a:pt x="54323" y="99403"/>
                  </a:lnTo>
                  <a:lnTo>
                    <a:pt x="55523" y="99354"/>
                  </a:lnTo>
                  <a:lnTo>
                    <a:pt x="55523" y="95041"/>
                  </a:lnTo>
                  <a:lnTo>
                    <a:pt x="55004" y="94749"/>
                  </a:lnTo>
                  <a:lnTo>
                    <a:pt x="55523" y="94295"/>
                  </a:lnTo>
                  <a:lnTo>
                    <a:pt x="55117" y="93614"/>
                  </a:lnTo>
                  <a:lnTo>
                    <a:pt x="54599" y="93792"/>
                  </a:lnTo>
                  <a:lnTo>
                    <a:pt x="54420" y="94133"/>
                  </a:lnTo>
                  <a:lnTo>
                    <a:pt x="53561" y="94133"/>
                  </a:lnTo>
                  <a:lnTo>
                    <a:pt x="54242" y="94814"/>
                  </a:lnTo>
                  <a:lnTo>
                    <a:pt x="52993" y="95105"/>
                  </a:lnTo>
                  <a:lnTo>
                    <a:pt x="53107" y="95900"/>
                  </a:lnTo>
                  <a:lnTo>
                    <a:pt x="52198" y="96241"/>
                  </a:lnTo>
                  <a:lnTo>
                    <a:pt x="51631" y="95560"/>
                  </a:lnTo>
                  <a:lnTo>
                    <a:pt x="50885" y="96241"/>
                  </a:lnTo>
                  <a:lnTo>
                    <a:pt x="50026" y="96581"/>
                  </a:lnTo>
                  <a:lnTo>
                    <a:pt x="49344" y="97262"/>
                  </a:lnTo>
                  <a:lnTo>
                    <a:pt x="48777" y="97149"/>
                  </a:lnTo>
                  <a:lnTo>
                    <a:pt x="49004" y="96354"/>
                  </a:lnTo>
                  <a:lnTo>
                    <a:pt x="49523" y="95673"/>
                  </a:lnTo>
                  <a:lnTo>
                    <a:pt x="49523" y="95268"/>
                  </a:lnTo>
                  <a:lnTo>
                    <a:pt x="50609" y="93727"/>
                  </a:lnTo>
                  <a:lnTo>
                    <a:pt x="50609" y="93322"/>
                  </a:lnTo>
                  <a:lnTo>
                    <a:pt x="49020" y="93370"/>
                  </a:lnTo>
                  <a:lnTo>
                    <a:pt x="48615" y="93776"/>
                  </a:lnTo>
                  <a:lnTo>
                    <a:pt x="47983" y="93257"/>
                  </a:lnTo>
                  <a:lnTo>
                    <a:pt x="48842" y="92916"/>
                  </a:lnTo>
                  <a:lnTo>
                    <a:pt x="49474" y="92170"/>
                  </a:lnTo>
                  <a:lnTo>
                    <a:pt x="49993" y="91603"/>
                  </a:lnTo>
                  <a:lnTo>
                    <a:pt x="52377" y="91668"/>
                  </a:lnTo>
                  <a:lnTo>
                    <a:pt x="52442" y="92576"/>
                  </a:lnTo>
                  <a:cubicBezTo>
                    <a:pt x="52442" y="92576"/>
                    <a:pt x="53415" y="92916"/>
                    <a:pt x="53415" y="92754"/>
                  </a:cubicBezTo>
                  <a:lnTo>
                    <a:pt x="53415" y="91554"/>
                  </a:lnTo>
                  <a:lnTo>
                    <a:pt x="53982" y="90808"/>
                  </a:lnTo>
                  <a:lnTo>
                    <a:pt x="54777" y="91554"/>
                  </a:lnTo>
                  <a:lnTo>
                    <a:pt x="55977" y="91441"/>
                  </a:lnTo>
                  <a:lnTo>
                    <a:pt x="56771" y="91441"/>
                  </a:lnTo>
                  <a:lnTo>
                    <a:pt x="57112" y="91960"/>
                  </a:lnTo>
                  <a:lnTo>
                    <a:pt x="58085" y="92024"/>
                  </a:lnTo>
                  <a:lnTo>
                    <a:pt x="58085" y="91684"/>
                  </a:lnTo>
                  <a:lnTo>
                    <a:pt x="60355" y="91749"/>
                  </a:lnTo>
                  <a:lnTo>
                    <a:pt x="61944" y="91003"/>
                  </a:lnTo>
                  <a:lnTo>
                    <a:pt x="63031" y="90824"/>
                  </a:lnTo>
                  <a:lnTo>
                    <a:pt x="63939" y="90889"/>
                  </a:lnTo>
                  <a:lnTo>
                    <a:pt x="65609" y="90484"/>
                  </a:lnTo>
                  <a:lnTo>
                    <a:pt x="66144" y="89397"/>
                  </a:lnTo>
                  <a:lnTo>
                    <a:pt x="66193" y="87922"/>
                  </a:lnTo>
                  <a:lnTo>
                    <a:pt x="66193" y="87063"/>
                  </a:lnTo>
                  <a:lnTo>
                    <a:pt x="67166" y="86203"/>
                  </a:lnTo>
                  <a:lnTo>
                    <a:pt x="67798" y="85230"/>
                  </a:lnTo>
                  <a:lnTo>
                    <a:pt x="68090" y="83981"/>
                  </a:lnTo>
                  <a:lnTo>
                    <a:pt x="68690" y="82554"/>
                  </a:lnTo>
                  <a:lnTo>
                    <a:pt x="68917" y="81776"/>
                  </a:lnTo>
                  <a:lnTo>
                    <a:pt x="69063" y="81306"/>
                  </a:lnTo>
                  <a:lnTo>
                    <a:pt x="69404" y="82392"/>
                  </a:lnTo>
                  <a:lnTo>
                    <a:pt x="69971" y="82165"/>
                  </a:lnTo>
                  <a:lnTo>
                    <a:pt x="70263" y="81030"/>
                  </a:lnTo>
                  <a:lnTo>
                    <a:pt x="70555" y="80122"/>
                  </a:lnTo>
                  <a:lnTo>
                    <a:pt x="70101" y="79555"/>
                  </a:lnTo>
                  <a:lnTo>
                    <a:pt x="70555" y="78468"/>
                  </a:lnTo>
                  <a:lnTo>
                    <a:pt x="70555" y="76538"/>
                  </a:lnTo>
                  <a:lnTo>
                    <a:pt x="71074" y="75452"/>
                  </a:lnTo>
                  <a:lnTo>
                    <a:pt x="71074" y="73522"/>
                  </a:lnTo>
                  <a:lnTo>
                    <a:pt x="71755" y="72322"/>
                  </a:lnTo>
                  <a:lnTo>
                    <a:pt x="71755" y="70847"/>
                  </a:lnTo>
                  <a:lnTo>
                    <a:pt x="71414" y="69533"/>
                  </a:lnTo>
                  <a:lnTo>
                    <a:pt x="70733" y="68220"/>
                  </a:lnTo>
                  <a:lnTo>
                    <a:pt x="69987" y="66793"/>
                  </a:lnTo>
                  <a:lnTo>
                    <a:pt x="69468" y="64523"/>
                  </a:lnTo>
                  <a:lnTo>
                    <a:pt x="68901" y="64296"/>
                  </a:lnTo>
                  <a:lnTo>
                    <a:pt x="68901" y="63777"/>
                  </a:lnTo>
                  <a:cubicBezTo>
                    <a:pt x="68901" y="63777"/>
                    <a:pt x="68966" y="62804"/>
                    <a:pt x="68901" y="62641"/>
                  </a:cubicBezTo>
                  <a:cubicBezTo>
                    <a:pt x="68836" y="62479"/>
                    <a:pt x="68723" y="61669"/>
                    <a:pt x="68723" y="61669"/>
                  </a:cubicBezTo>
                  <a:lnTo>
                    <a:pt x="69063" y="59739"/>
                  </a:lnTo>
                  <a:lnTo>
                    <a:pt x="69177" y="59058"/>
                  </a:lnTo>
                  <a:lnTo>
                    <a:pt x="69468" y="57582"/>
                  </a:lnTo>
                  <a:lnTo>
                    <a:pt x="69987" y="55993"/>
                  </a:lnTo>
                  <a:lnTo>
                    <a:pt x="69760" y="54404"/>
                  </a:lnTo>
                  <a:lnTo>
                    <a:pt x="69241" y="53658"/>
                  </a:lnTo>
                  <a:lnTo>
                    <a:pt x="69355" y="52409"/>
                  </a:lnTo>
                  <a:lnTo>
                    <a:pt x="70668" y="51388"/>
                  </a:lnTo>
                  <a:lnTo>
                    <a:pt x="70847" y="49507"/>
                  </a:lnTo>
                  <a:lnTo>
                    <a:pt x="69939" y="47853"/>
                  </a:lnTo>
                  <a:lnTo>
                    <a:pt x="69420" y="46539"/>
                  </a:lnTo>
                  <a:lnTo>
                    <a:pt x="69598" y="41999"/>
                  </a:lnTo>
                  <a:lnTo>
                    <a:pt x="69079" y="40458"/>
                  </a:lnTo>
                  <a:lnTo>
                    <a:pt x="68106" y="38918"/>
                  </a:lnTo>
                  <a:lnTo>
                    <a:pt x="68171" y="38010"/>
                  </a:lnTo>
                  <a:cubicBezTo>
                    <a:pt x="68171" y="38010"/>
                    <a:pt x="68398" y="37491"/>
                    <a:pt x="68398" y="37329"/>
                  </a:cubicBezTo>
                  <a:cubicBezTo>
                    <a:pt x="68398" y="37167"/>
                    <a:pt x="67944" y="36015"/>
                    <a:pt x="67944" y="36015"/>
                  </a:cubicBezTo>
                  <a:lnTo>
                    <a:pt x="67263" y="35156"/>
                  </a:lnTo>
                  <a:lnTo>
                    <a:pt x="66468" y="34134"/>
                  </a:lnTo>
                  <a:lnTo>
                    <a:pt x="65220" y="32432"/>
                  </a:lnTo>
                  <a:lnTo>
                    <a:pt x="63404" y="29934"/>
                  </a:lnTo>
                  <a:lnTo>
                    <a:pt x="63112" y="27778"/>
                  </a:lnTo>
                  <a:lnTo>
                    <a:pt x="60955" y="25329"/>
                  </a:lnTo>
                  <a:lnTo>
                    <a:pt x="60777" y="23221"/>
                  </a:lnTo>
                  <a:lnTo>
                    <a:pt x="57712" y="20156"/>
                  </a:lnTo>
                  <a:lnTo>
                    <a:pt x="56853" y="18454"/>
                  </a:lnTo>
                  <a:cubicBezTo>
                    <a:pt x="56853" y="18454"/>
                    <a:pt x="54177" y="15389"/>
                    <a:pt x="54177" y="15210"/>
                  </a:cubicBezTo>
                  <a:cubicBezTo>
                    <a:pt x="54177" y="15032"/>
                    <a:pt x="52750" y="12535"/>
                    <a:pt x="52750" y="12535"/>
                  </a:cubicBezTo>
                  <a:lnTo>
                    <a:pt x="52296" y="10881"/>
                  </a:lnTo>
                  <a:cubicBezTo>
                    <a:pt x="52296" y="10881"/>
                    <a:pt x="51047" y="7702"/>
                    <a:pt x="50982" y="7475"/>
                  </a:cubicBezTo>
                  <a:cubicBezTo>
                    <a:pt x="50934" y="7248"/>
                    <a:pt x="49555" y="4184"/>
                    <a:pt x="49555" y="4184"/>
                  </a:cubicBezTo>
                  <a:lnTo>
                    <a:pt x="47561" y="487"/>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35" name="Freeform: Shape 1034">
              <a:extLst>
                <a:ext uri="{FF2B5EF4-FFF2-40B4-BE49-F238E27FC236}">
                  <a16:creationId xmlns:a16="http://schemas.microsoft.com/office/drawing/2014/main" id="{AA3210F9-DE37-CE09-4536-8E893329B906}"/>
                </a:ext>
              </a:extLst>
            </p:cNvPr>
            <p:cNvSpPr/>
            <p:nvPr/>
          </p:nvSpPr>
          <p:spPr>
            <a:xfrm>
              <a:off x="9615290" y="3760100"/>
              <a:ext cx="2557" cy="5146"/>
            </a:xfrm>
            <a:custGeom>
              <a:avLst/>
              <a:gdLst>
                <a:gd name="connsiteX0" fmla="*/ 2205 w 2772"/>
                <a:gd name="connsiteY0" fmla="*/ 908 h 5578"/>
                <a:gd name="connsiteX1" fmla="*/ 2773 w 2772"/>
                <a:gd name="connsiteY1" fmla="*/ 2562 h 5578"/>
                <a:gd name="connsiteX2" fmla="*/ 2773 w 2772"/>
                <a:gd name="connsiteY2" fmla="*/ 4038 h 5578"/>
                <a:gd name="connsiteX3" fmla="*/ 2773 w 2772"/>
                <a:gd name="connsiteY3" fmla="*/ 5173 h 5578"/>
                <a:gd name="connsiteX4" fmla="*/ 2205 w 2772"/>
                <a:gd name="connsiteY4" fmla="*/ 5578 h 5578"/>
                <a:gd name="connsiteX5" fmla="*/ 908 w 2772"/>
                <a:gd name="connsiteY5" fmla="*/ 5578 h 5578"/>
                <a:gd name="connsiteX6" fmla="*/ 340 w 2772"/>
                <a:gd name="connsiteY6" fmla="*/ 4086 h 5578"/>
                <a:gd name="connsiteX7" fmla="*/ 567 w 2772"/>
                <a:gd name="connsiteY7" fmla="*/ 3016 h 5578"/>
                <a:gd name="connsiteX8" fmla="*/ 340 w 2772"/>
                <a:gd name="connsiteY8" fmla="*/ 2384 h 5578"/>
                <a:gd name="connsiteX9" fmla="*/ 0 w 2772"/>
                <a:gd name="connsiteY9" fmla="*/ 908 h 5578"/>
                <a:gd name="connsiteX10" fmla="*/ 1021 w 2772"/>
                <a:gd name="connsiteY10" fmla="*/ 0 h 5578"/>
                <a:gd name="connsiteX11" fmla="*/ 2205 w 2772"/>
                <a:gd name="connsiteY11" fmla="*/ 908 h 5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72" h="5578">
                  <a:moveTo>
                    <a:pt x="2205" y="908"/>
                  </a:moveTo>
                  <a:lnTo>
                    <a:pt x="2773" y="2562"/>
                  </a:lnTo>
                  <a:lnTo>
                    <a:pt x="2773" y="4038"/>
                  </a:lnTo>
                  <a:lnTo>
                    <a:pt x="2773" y="5173"/>
                  </a:lnTo>
                  <a:lnTo>
                    <a:pt x="2205" y="5578"/>
                  </a:lnTo>
                  <a:lnTo>
                    <a:pt x="908" y="5578"/>
                  </a:lnTo>
                  <a:lnTo>
                    <a:pt x="340" y="4086"/>
                  </a:lnTo>
                  <a:lnTo>
                    <a:pt x="567" y="3016"/>
                  </a:lnTo>
                  <a:lnTo>
                    <a:pt x="340" y="2384"/>
                  </a:lnTo>
                  <a:lnTo>
                    <a:pt x="0" y="908"/>
                  </a:lnTo>
                  <a:lnTo>
                    <a:pt x="1021" y="0"/>
                  </a:lnTo>
                  <a:lnTo>
                    <a:pt x="2205" y="908"/>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36" name="Freeform: Shape 1035">
              <a:extLst>
                <a:ext uri="{FF2B5EF4-FFF2-40B4-BE49-F238E27FC236}">
                  <a16:creationId xmlns:a16="http://schemas.microsoft.com/office/drawing/2014/main" id="{A636920E-55B1-3F85-8F8D-D8524168B67B}"/>
                </a:ext>
              </a:extLst>
            </p:cNvPr>
            <p:cNvSpPr/>
            <p:nvPr/>
          </p:nvSpPr>
          <p:spPr>
            <a:xfrm>
              <a:off x="9611431" y="3859502"/>
              <a:ext cx="14645" cy="8094"/>
            </a:xfrm>
            <a:custGeom>
              <a:avLst/>
              <a:gdLst>
                <a:gd name="connsiteX0" fmla="*/ 2984 w 15875"/>
                <a:gd name="connsiteY0" fmla="*/ 7526 h 8774"/>
                <a:gd name="connsiteX1" fmla="*/ 6389 w 15875"/>
                <a:gd name="connsiteY1" fmla="*/ 7526 h 8774"/>
                <a:gd name="connsiteX2" fmla="*/ 6843 w 15875"/>
                <a:gd name="connsiteY2" fmla="*/ 8158 h 8774"/>
                <a:gd name="connsiteX3" fmla="*/ 8092 w 15875"/>
                <a:gd name="connsiteY3" fmla="*/ 7526 h 8774"/>
                <a:gd name="connsiteX4" fmla="*/ 9113 w 15875"/>
                <a:gd name="connsiteY4" fmla="*/ 7526 h 8774"/>
                <a:gd name="connsiteX5" fmla="*/ 9681 w 15875"/>
                <a:gd name="connsiteY5" fmla="*/ 6666 h 8774"/>
                <a:gd name="connsiteX6" fmla="*/ 12924 w 15875"/>
                <a:gd name="connsiteY6" fmla="*/ 6375 h 8774"/>
                <a:gd name="connsiteX7" fmla="*/ 14513 w 15875"/>
                <a:gd name="connsiteY7" fmla="*/ 5353 h 8774"/>
                <a:gd name="connsiteX8" fmla="*/ 15421 w 15875"/>
                <a:gd name="connsiteY8" fmla="*/ 3764 h 8774"/>
                <a:gd name="connsiteX9" fmla="*/ 15875 w 15875"/>
                <a:gd name="connsiteY9" fmla="*/ 2450 h 8774"/>
                <a:gd name="connsiteX10" fmla="*/ 14853 w 15875"/>
                <a:gd name="connsiteY10" fmla="*/ 1023 h 8774"/>
                <a:gd name="connsiteX11" fmla="*/ 13313 w 15875"/>
                <a:gd name="connsiteY11" fmla="*/ 50 h 8774"/>
                <a:gd name="connsiteX12" fmla="*/ 11205 w 15875"/>
                <a:gd name="connsiteY12" fmla="*/ 50 h 8774"/>
                <a:gd name="connsiteX13" fmla="*/ 9421 w 15875"/>
                <a:gd name="connsiteY13" fmla="*/ 50 h 8774"/>
                <a:gd name="connsiteX14" fmla="*/ 7297 w 15875"/>
                <a:gd name="connsiteY14" fmla="*/ 456 h 8774"/>
                <a:gd name="connsiteX15" fmla="*/ 6438 w 15875"/>
                <a:gd name="connsiteY15" fmla="*/ 504 h 8774"/>
                <a:gd name="connsiteX16" fmla="*/ 6032 w 15875"/>
                <a:gd name="connsiteY16" fmla="*/ 959 h 8774"/>
                <a:gd name="connsiteX17" fmla="*/ 5124 w 15875"/>
                <a:gd name="connsiteY17" fmla="*/ 1023 h 8774"/>
                <a:gd name="connsiteX18" fmla="*/ 3697 w 15875"/>
                <a:gd name="connsiteY18" fmla="*/ 1429 h 8774"/>
                <a:gd name="connsiteX19" fmla="*/ 2562 w 15875"/>
                <a:gd name="connsiteY19" fmla="*/ 2223 h 8774"/>
                <a:gd name="connsiteX20" fmla="*/ 1427 w 15875"/>
                <a:gd name="connsiteY20" fmla="*/ 3456 h 8774"/>
                <a:gd name="connsiteX21" fmla="*/ 405 w 15875"/>
                <a:gd name="connsiteY21" fmla="*/ 4883 h 8774"/>
                <a:gd name="connsiteX22" fmla="*/ 0 w 15875"/>
                <a:gd name="connsiteY22" fmla="*/ 5791 h 8774"/>
                <a:gd name="connsiteX23" fmla="*/ 0 w 15875"/>
                <a:gd name="connsiteY23" fmla="*/ 6764 h 8774"/>
                <a:gd name="connsiteX24" fmla="*/ 1475 w 15875"/>
                <a:gd name="connsiteY24" fmla="*/ 7623 h 8774"/>
                <a:gd name="connsiteX25" fmla="*/ 1816 w 15875"/>
                <a:gd name="connsiteY25" fmla="*/ 8142 h 8774"/>
                <a:gd name="connsiteX26" fmla="*/ 2270 w 15875"/>
                <a:gd name="connsiteY26" fmla="*/ 8774 h 8774"/>
                <a:gd name="connsiteX27" fmla="*/ 2951 w 15875"/>
                <a:gd name="connsiteY27" fmla="*/ 8774 h 8774"/>
                <a:gd name="connsiteX28" fmla="*/ 2951 w 15875"/>
                <a:gd name="connsiteY28" fmla="*/ 7510 h 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875" h="8774">
                  <a:moveTo>
                    <a:pt x="2984" y="7526"/>
                  </a:moveTo>
                  <a:lnTo>
                    <a:pt x="6389" y="7526"/>
                  </a:lnTo>
                  <a:lnTo>
                    <a:pt x="6843" y="8158"/>
                  </a:lnTo>
                  <a:lnTo>
                    <a:pt x="8092" y="7526"/>
                  </a:lnTo>
                  <a:lnTo>
                    <a:pt x="9113" y="7526"/>
                  </a:lnTo>
                  <a:lnTo>
                    <a:pt x="9681" y="6666"/>
                  </a:lnTo>
                  <a:lnTo>
                    <a:pt x="12924" y="6375"/>
                  </a:lnTo>
                  <a:lnTo>
                    <a:pt x="14513" y="5353"/>
                  </a:lnTo>
                  <a:lnTo>
                    <a:pt x="15421" y="3764"/>
                  </a:lnTo>
                  <a:lnTo>
                    <a:pt x="15875" y="2450"/>
                  </a:lnTo>
                  <a:lnTo>
                    <a:pt x="14853" y="1023"/>
                  </a:lnTo>
                  <a:lnTo>
                    <a:pt x="13313" y="50"/>
                  </a:lnTo>
                  <a:lnTo>
                    <a:pt x="11205" y="50"/>
                  </a:lnTo>
                  <a:cubicBezTo>
                    <a:pt x="11205" y="50"/>
                    <a:pt x="9616" y="-63"/>
                    <a:pt x="9421" y="50"/>
                  </a:cubicBezTo>
                  <a:cubicBezTo>
                    <a:pt x="9227" y="164"/>
                    <a:pt x="7297" y="456"/>
                    <a:pt x="7297" y="456"/>
                  </a:cubicBezTo>
                  <a:lnTo>
                    <a:pt x="6438" y="504"/>
                  </a:lnTo>
                  <a:lnTo>
                    <a:pt x="6032" y="959"/>
                  </a:lnTo>
                  <a:lnTo>
                    <a:pt x="5124" y="1023"/>
                  </a:lnTo>
                  <a:lnTo>
                    <a:pt x="3697" y="1429"/>
                  </a:lnTo>
                  <a:lnTo>
                    <a:pt x="2562" y="2223"/>
                  </a:lnTo>
                  <a:lnTo>
                    <a:pt x="1427" y="3456"/>
                  </a:lnTo>
                  <a:lnTo>
                    <a:pt x="405" y="4883"/>
                  </a:lnTo>
                  <a:lnTo>
                    <a:pt x="0" y="5791"/>
                  </a:lnTo>
                  <a:lnTo>
                    <a:pt x="0" y="6764"/>
                  </a:lnTo>
                  <a:lnTo>
                    <a:pt x="1475" y="7623"/>
                  </a:lnTo>
                  <a:lnTo>
                    <a:pt x="1816" y="8142"/>
                  </a:lnTo>
                  <a:lnTo>
                    <a:pt x="2270" y="8774"/>
                  </a:lnTo>
                  <a:lnTo>
                    <a:pt x="2951" y="8774"/>
                  </a:lnTo>
                  <a:lnTo>
                    <a:pt x="2951" y="7510"/>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37" name="Freeform: Shape 1036">
              <a:extLst>
                <a:ext uri="{FF2B5EF4-FFF2-40B4-BE49-F238E27FC236}">
                  <a16:creationId xmlns:a16="http://schemas.microsoft.com/office/drawing/2014/main" id="{8F925FA7-1F5C-F060-065B-C3AF2623B6A9}"/>
                </a:ext>
              </a:extLst>
            </p:cNvPr>
            <p:cNvSpPr/>
            <p:nvPr/>
          </p:nvSpPr>
          <p:spPr>
            <a:xfrm>
              <a:off x="9661544" y="3985295"/>
              <a:ext cx="5863" cy="5250"/>
            </a:xfrm>
            <a:custGeom>
              <a:avLst/>
              <a:gdLst>
                <a:gd name="connsiteX0" fmla="*/ 4086 w 6356"/>
                <a:gd name="connsiteY0" fmla="*/ 0 h 5691"/>
                <a:gd name="connsiteX1" fmla="*/ 6356 w 6356"/>
                <a:gd name="connsiteY1" fmla="*/ 5692 h 5691"/>
                <a:gd name="connsiteX2" fmla="*/ 0 w 6356"/>
                <a:gd name="connsiteY2" fmla="*/ 5692 h 5691"/>
                <a:gd name="connsiteX3" fmla="*/ 2043 w 6356"/>
                <a:gd name="connsiteY3" fmla="*/ 2838 h 5691"/>
                <a:gd name="connsiteX4" fmla="*/ 2270 w 6356"/>
                <a:gd name="connsiteY4" fmla="*/ 0 h 5691"/>
                <a:gd name="connsiteX5" fmla="*/ 4086 w 6356"/>
                <a:gd name="connsiteY5" fmla="*/ 0 h 5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56" h="5691">
                  <a:moveTo>
                    <a:pt x="4086" y="0"/>
                  </a:moveTo>
                  <a:lnTo>
                    <a:pt x="6356" y="5692"/>
                  </a:lnTo>
                  <a:lnTo>
                    <a:pt x="0" y="5692"/>
                  </a:lnTo>
                  <a:lnTo>
                    <a:pt x="2043" y="2838"/>
                  </a:lnTo>
                  <a:lnTo>
                    <a:pt x="2270" y="0"/>
                  </a:lnTo>
                  <a:lnTo>
                    <a:pt x="4086" y="0"/>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38" name="Freeform: Shape 1037">
              <a:extLst>
                <a:ext uri="{FF2B5EF4-FFF2-40B4-BE49-F238E27FC236}">
                  <a16:creationId xmlns:a16="http://schemas.microsoft.com/office/drawing/2014/main" id="{9D838694-ABDC-D97E-2549-DC8012A6AA98}"/>
                </a:ext>
              </a:extLst>
            </p:cNvPr>
            <p:cNvSpPr/>
            <p:nvPr/>
          </p:nvSpPr>
          <p:spPr>
            <a:xfrm>
              <a:off x="9669517" y="3971039"/>
              <a:ext cx="10067" cy="7329"/>
            </a:xfrm>
            <a:custGeom>
              <a:avLst/>
              <a:gdLst>
                <a:gd name="connsiteX0" fmla="*/ 5221 w 10913"/>
                <a:gd name="connsiteY0" fmla="*/ 6583 h 7945"/>
                <a:gd name="connsiteX1" fmla="*/ 6811 w 10913"/>
                <a:gd name="connsiteY1" fmla="*/ 3178 h 7945"/>
                <a:gd name="connsiteX2" fmla="*/ 10913 w 10913"/>
                <a:gd name="connsiteY2" fmla="*/ 3178 h 7945"/>
                <a:gd name="connsiteX3" fmla="*/ 10913 w 10913"/>
                <a:gd name="connsiteY3" fmla="*/ 0 h 7945"/>
                <a:gd name="connsiteX4" fmla="*/ 9324 w 10913"/>
                <a:gd name="connsiteY4" fmla="*/ 1135 h 7945"/>
                <a:gd name="connsiteX5" fmla="*/ 5221 w 10913"/>
                <a:gd name="connsiteY5" fmla="*/ 1362 h 7945"/>
                <a:gd name="connsiteX6" fmla="*/ 1362 w 10913"/>
                <a:gd name="connsiteY6" fmla="*/ 4540 h 7945"/>
                <a:gd name="connsiteX7" fmla="*/ 0 w 10913"/>
                <a:gd name="connsiteY7" fmla="*/ 6583 h 7945"/>
                <a:gd name="connsiteX8" fmla="*/ 2951 w 10913"/>
                <a:gd name="connsiteY8" fmla="*/ 6583 h 7945"/>
                <a:gd name="connsiteX9" fmla="*/ 3632 w 10913"/>
                <a:gd name="connsiteY9" fmla="*/ 7946 h 7945"/>
                <a:gd name="connsiteX10" fmla="*/ 5221 w 10913"/>
                <a:gd name="connsiteY10" fmla="*/ 6583 h 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13" h="7945">
                  <a:moveTo>
                    <a:pt x="5221" y="6583"/>
                  </a:moveTo>
                  <a:lnTo>
                    <a:pt x="6811" y="3178"/>
                  </a:lnTo>
                  <a:lnTo>
                    <a:pt x="10913" y="3178"/>
                  </a:lnTo>
                  <a:lnTo>
                    <a:pt x="10913" y="0"/>
                  </a:lnTo>
                  <a:lnTo>
                    <a:pt x="9324" y="1135"/>
                  </a:lnTo>
                  <a:lnTo>
                    <a:pt x="5221" y="1362"/>
                  </a:lnTo>
                  <a:lnTo>
                    <a:pt x="1362" y="4540"/>
                  </a:lnTo>
                  <a:lnTo>
                    <a:pt x="0" y="6583"/>
                  </a:lnTo>
                  <a:lnTo>
                    <a:pt x="2951" y="6583"/>
                  </a:lnTo>
                  <a:lnTo>
                    <a:pt x="3632" y="7946"/>
                  </a:lnTo>
                  <a:lnTo>
                    <a:pt x="5221" y="6583"/>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39" name="Freeform: Shape 1038">
              <a:extLst>
                <a:ext uri="{FF2B5EF4-FFF2-40B4-BE49-F238E27FC236}">
                  <a16:creationId xmlns:a16="http://schemas.microsoft.com/office/drawing/2014/main" id="{00B0EF64-BD4D-3005-FDE5-CC1B229272B7}"/>
                </a:ext>
              </a:extLst>
            </p:cNvPr>
            <p:cNvSpPr/>
            <p:nvPr/>
          </p:nvSpPr>
          <p:spPr>
            <a:xfrm>
              <a:off x="8962776" y="3970470"/>
              <a:ext cx="171177" cy="375727"/>
            </a:xfrm>
            <a:custGeom>
              <a:avLst/>
              <a:gdLst>
                <a:gd name="connsiteX0" fmla="*/ 185557 w 185557"/>
                <a:gd name="connsiteY0" fmla="*/ 159952 h 407291"/>
                <a:gd name="connsiteX1" fmla="*/ 185557 w 185557"/>
                <a:gd name="connsiteY1" fmla="*/ 156839 h 407291"/>
                <a:gd name="connsiteX2" fmla="*/ 184649 w 185557"/>
                <a:gd name="connsiteY2" fmla="*/ 156077 h 407291"/>
                <a:gd name="connsiteX3" fmla="*/ 183968 w 185557"/>
                <a:gd name="connsiteY3" fmla="*/ 155996 h 407291"/>
                <a:gd name="connsiteX4" fmla="*/ 182525 w 185557"/>
                <a:gd name="connsiteY4" fmla="*/ 156677 h 407291"/>
                <a:gd name="connsiteX5" fmla="*/ 180628 w 185557"/>
                <a:gd name="connsiteY5" fmla="*/ 156304 h 407291"/>
                <a:gd name="connsiteX6" fmla="*/ 178584 w 185557"/>
                <a:gd name="connsiteY6" fmla="*/ 157212 h 407291"/>
                <a:gd name="connsiteX7" fmla="*/ 177903 w 185557"/>
                <a:gd name="connsiteY7" fmla="*/ 158963 h 407291"/>
                <a:gd name="connsiteX8" fmla="*/ 177222 w 185557"/>
                <a:gd name="connsiteY8" fmla="*/ 160471 h 407291"/>
                <a:gd name="connsiteX9" fmla="*/ 173963 w 185557"/>
                <a:gd name="connsiteY9" fmla="*/ 161525 h 407291"/>
                <a:gd name="connsiteX10" fmla="*/ 171157 w 185557"/>
                <a:gd name="connsiteY10" fmla="*/ 160844 h 407291"/>
                <a:gd name="connsiteX11" fmla="*/ 169341 w 185557"/>
                <a:gd name="connsiteY11" fmla="*/ 160309 h 407291"/>
                <a:gd name="connsiteX12" fmla="*/ 168125 w 185557"/>
                <a:gd name="connsiteY12" fmla="*/ 161363 h 407291"/>
                <a:gd name="connsiteX13" fmla="*/ 166374 w 185557"/>
                <a:gd name="connsiteY13" fmla="*/ 161509 h 407291"/>
                <a:gd name="connsiteX14" fmla="*/ 165239 w 185557"/>
                <a:gd name="connsiteY14" fmla="*/ 160228 h 407291"/>
                <a:gd name="connsiteX15" fmla="*/ 164866 w 185557"/>
                <a:gd name="connsiteY15" fmla="*/ 157958 h 407291"/>
                <a:gd name="connsiteX16" fmla="*/ 164331 w 185557"/>
                <a:gd name="connsiteY16" fmla="*/ 156677 h 407291"/>
                <a:gd name="connsiteX17" fmla="*/ 162660 w 185557"/>
                <a:gd name="connsiteY17" fmla="*/ 155396 h 407291"/>
                <a:gd name="connsiteX18" fmla="*/ 161671 w 185557"/>
                <a:gd name="connsiteY18" fmla="*/ 153725 h 407291"/>
                <a:gd name="connsiteX19" fmla="*/ 161071 w 185557"/>
                <a:gd name="connsiteY19" fmla="*/ 151601 h 407291"/>
                <a:gd name="connsiteX20" fmla="*/ 161071 w 185557"/>
                <a:gd name="connsiteY20" fmla="*/ 149023 h 407291"/>
                <a:gd name="connsiteX21" fmla="*/ 160163 w 185557"/>
                <a:gd name="connsiteY21" fmla="*/ 147353 h 407291"/>
                <a:gd name="connsiteX22" fmla="*/ 155688 w 185557"/>
                <a:gd name="connsiteY22" fmla="*/ 147353 h 407291"/>
                <a:gd name="connsiteX23" fmla="*/ 154860 w 185557"/>
                <a:gd name="connsiteY23" fmla="*/ 146817 h 407291"/>
                <a:gd name="connsiteX24" fmla="*/ 149250 w 185557"/>
                <a:gd name="connsiteY24" fmla="*/ 146817 h 407291"/>
                <a:gd name="connsiteX25" fmla="*/ 146299 w 185557"/>
                <a:gd name="connsiteY25" fmla="*/ 146363 h 407291"/>
                <a:gd name="connsiteX26" fmla="*/ 145083 w 185557"/>
                <a:gd name="connsiteY26" fmla="*/ 145455 h 407291"/>
                <a:gd name="connsiteX27" fmla="*/ 145083 w 185557"/>
                <a:gd name="connsiteY27" fmla="*/ 143412 h 407291"/>
                <a:gd name="connsiteX28" fmla="*/ 146218 w 185557"/>
                <a:gd name="connsiteY28" fmla="*/ 141596 h 407291"/>
                <a:gd name="connsiteX29" fmla="*/ 148650 w 185557"/>
                <a:gd name="connsiteY29" fmla="*/ 137802 h 407291"/>
                <a:gd name="connsiteX30" fmla="*/ 149477 w 185557"/>
                <a:gd name="connsiteY30" fmla="*/ 136131 h 407291"/>
                <a:gd name="connsiteX31" fmla="*/ 149477 w 185557"/>
                <a:gd name="connsiteY31" fmla="*/ 134542 h 407291"/>
                <a:gd name="connsiteX32" fmla="*/ 149023 w 185557"/>
                <a:gd name="connsiteY32" fmla="*/ 133034 h 407291"/>
                <a:gd name="connsiteX33" fmla="*/ 148569 w 185557"/>
                <a:gd name="connsiteY33" fmla="*/ 131672 h 407291"/>
                <a:gd name="connsiteX34" fmla="*/ 150158 w 185557"/>
                <a:gd name="connsiteY34" fmla="*/ 130310 h 407291"/>
                <a:gd name="connsiteX35" fmla="*/ 150239 w 185557"/>
                <a:gd name="connsiteY35" fmla="*/ 128948 h 407291"/>
                <a:gd name="connsiteX36" fmla="*/ 150385 w 185557"/>
                <a:gd name="connsiteY36" fmla="*/ 127732 h 407291"/>
                <a:gd name="connsiteX37" fmla="*/ 151666 w 185557"/>
                <a:gd name="connsiteY37" fmla="*/ 127732 h 407291"/>
                <a:gd name="connsiteX38" fmla="*/ 152347 w 185557"/>
                <a:gd name="connsiteY38" fmla="*/ 126061 h 407291"/>
                <a:gd name="connsiteX39" fmla="*/ 151520 w 185557"/>
                <a:gd name="connsiteY39" fmla="*/ 124926 h 407291"/>
                <a:gd name="connsiteX40" fmla="*/ 150158 w 185557"/>
                <a:gd name="connsiteY40" fmla="*/ 124115 h 407291"/>
                <a:gd name="connsiteX41" fmla="*/ 147207 w 185557"/>
                <a:gd name="connsiteY41" fmla="*/ 124018 h 407291"/>
                <a:gd name="connsiteX42" fmla="*/ 146380 w 185557"/>
                <a:gd name="connsiteY42" fmla="*/ 124018 h 407291"/>
                <a:gd name="connsiteX43" fmla="*/ 143120 w 185557"/>
                <a:gd name="connsiteY43" fmla="*/ 124018 h 407291"/>
                <a:gd name="connsiteX44" fmla="*/ 141531 w 185557"/>
                <a:gd name="connsiteY44" fmla="*/ 123110 h 407291"/>
                <a:gd name="connsiteX45" fmla="*/ 139634 w 185557"/>
                <a:gd name="connsiteY45" fmla="*/ 122510 h 407291"/>
                <a:gd name="connsiteX46" fmla="*/ 138645 w 185557"/>
                <a:gd name="connsiteY46" fmla="*/ 121067 h 407291"/>
                <a:gd name="connsiteX47" fmla="*/ 139018 w 185557"/>
                <a:gd name="connsiteY47" fmla="*/ 119170 h 407291"/>
                <a:gd name="connsiteX48" fmla="*/ 139618 w 185557"/>
                <a:gd name="connsiteY48" fmla="*/ 117645 h 407291"/>
                <a:gd name="connsiteX49" fmla="*/ 139164 w 185557"/>
                <a:gd name="connsiteY49" fmla="*/ 116364 h 407291"/>
                <a:gd name="connsiteX50" fmla="*/ 138483 w 185557"/>
                <a:gd name="connsiteY50" fmla="*/ 115602 h 407291"/>
                <a:gd name="connsiteX51" fmla="*/ 138175 w 185557"/>
                <a:gd name="connsiteY51" fmla="*/ 114094 h 407291"/>
                <a:gd name="connsiteX52" fmla="*/ 138483 w 185557"/>
                <a:gd name="connsiteY52" fmla="*/ 112651 h 407291"/>
                <a:gd name="connsiteX53" fmla="*/ 137575 w 185557"/>
                <a:gd name="connsiteY53" fmla="*/ 110218 h 407291"/>
                <a:gd name="connsiteX54" fmla="*/ 136666 w 185557"/>
                <a:gd name="connsiteY54" fmla="*/ 108856 h 407291"/>
                <a:gd name="connsiteX55" fmla="*/ 134850 w 185557"/>
                <a:gd name="connsiteY55" fmla="*/ 108029 h 407291"/>
                <a:gd name="connsiteX56" fmla="*/ 134250 w 185557"/>
                <a:gd name="connsiteY56" fmla="*/ 106975 h 407291"/>
                <a:gd name="connsiteX57" fmla="*/ 133715 w 185557"/>
                <a:gd name="connsiteY57" fmla="*/ 105386 h 407291"/>
                <a:gd name="connsiteX58" fmla="*/ 134623 w 185557"/>
                <a:gd name="connsiteY58" fmla="*/ 103181 h 407291"/>
                <a:gd name="connsiteX59" fmla="*/ 136440 w 185557"/>
                <a:gd name="connsiteY59" fmla="*/ 102646 h 407291"/>
                <a:gd name="connsiteX60" fmla="*/ 138483 w 185557"/>
                <a:gd name="connsiteY60" fmla="*/ 101511 h 407291"/>
                <a:gd name="connsiteX61" fmla="*/ 138483 w 185557"/>
                <a:gd name="connsiteY61" fmla="*/ 100376 h 407291"/>
                <a:gd name="connsiteX62" fmla="*/ 136731 w 185557"/>
                <a:gd name="connsiteY62" fmla="*/ 99776 h 407291"/>
                <a:gd name="connsiteX63" fmla="*/ 135288 w 185557"/>
                <a:gd name="connsiteY63" fmla="*/ 100538 h 407291"/>
                <a:gd name="connsiteX64" fmla="*/ 132337 w 185557"/>
                <a:gd name="connsiteY64" fmla="*/ 100846 h 407291"/>
                <a:gd name="connsiteX65" fmla="*/ 127180 w 185557"/>
                <a:gd name="connsiteY65" fmla="*/ 100619 h 407291"/>
                <a:gd name="connsiteX66" fmla="*/ 124748 w 185557"/>
                <a:gd name="connsiteY66" fmla="*/ 100765 h 407291"/>
                <a:gd name="connsiteX67" fmla="*/ 122705 w 185557"/>
                <a:gd name="connsiteY67" fmla="*/ 101138 h 407291"/>
                <a:gd name="connsiteX68" fmla="*/ 120970 w 185557"/>
                <a:gd name="connsiteY68" fmla="*/ 102127 h 407291"/>
                <a:gd name="connsiteX69" fmla="*/ 117629 w 185557"/>
                <a:gd name="connsiteY69" fmla="*/ 103408 h 407291"/>
                <a:gd name="connsiteX70" fmla="*/ 116413 w 185557"/>
                <a:gd name="connsiteY70" fmla="*/ 104543 h 407291"/>
                <a:gd name="connsiteX71" fmla="*/ 114824 w 185557"/>
                <a:gd name="connsiteY71" fmla="*/ 106132 h 407291"/>
                <a:gd name="connsiteX72" fmla="*/ 112019 w 185557"/>
                <a:gd name="connsiteY72" fmla="*/ 107721 h 407291"/>
                <a:gd name="connsiteX73" fmla="*/ 110965 w 185557"/>
                <a:gd name="connsiteY73" fmla="*/ 106667 h 407291"/>
                <a:gd name="connsiteX74" fmla="*/ 110592 w 185557"/>
                <a:gd name="connsiteY74" fmla="*/ 105532 h 407291"/>
                <a:gd name="connsiteX75" fmla="*/ 111419 w 185557"/>
                <a:gd name="connsiteY75" fmla="*/ 104478 h 407291"/>
                <a:gd name="connsiteX76" fmla="*/ 113316 w 185557"/>
                <a:gd name="connsiteY76" fmla="*/ 102743 h 407291"/>
                <a:gd name="connsiteX77" fmla="*/ 115294 w 185557"/>
                <a:gd name="connsiteY77" fmla="*/ 100538 h 407291"/>
                <a:gd name="connsiteX78" fmla="*/ 115294 w 185557"/>
                <a:gd name="connsiteY78" fmla="*/ 98640 h 407291"/>
                <a:gd name="connsiteX79" fmla="*/ 115067 w 185557"/>
                <a:gd name="connsiteY79" fmla="*/ 96516 h 407291"/>
                <a:gd name="connsiteX80" fmla="*/ 113705 w 185557"/>
                <a:gd name="connsiteY80" fmla="*/ 95235 h 407291"/>
                <a:gd name="connsiteX81" fmla="*/ 114386 w 185557"/>
                <a:gd name="connsiteY81" fmla="*/ 94100 h 407291"/>
                <a:gd name="connsiteX82" fmla="*/ 113932 w 185557"/>
                <a:gd name="connsiteY82" fmla="*/ 92511 h 407291"/>
                <a:gd name="connsiteX83" fmla="*/ 110981 w 185557"/>
                <a:gd name="connsiteY83" fmla="*/ 92138 h 407291"/>
                <a:gd name="connsiteX84" fmla="*/ 110900 w 185557"/>
                <a:gd name="connsiteY84" fmla="*/ 89106 h 407291"/>
                <a:gd name="connsiteX85" fmla="*/ 111045 w 185557"/>
                <a:gd name="connsiteY85" fmla="*/ 87598 h 407291"/>
                <a:gd name="connsiteX86" fmla="*/ 112100 w 185557"/>
                <a:gd name="connsiteY86" fmla="*/ 85927 h 407291"/>
                <a:gd name="connsiteX87" fmla="*/ 113835 w 185557"/>
                <a:gd name="connsiteY87" fmla="*/ 84711 h 407291"/>
                <a:gd name="connsiteX88" fmla="*/ 115732 w 185557"/>
                <a:gd name="connsiteY88" fmla="*/ 84711 h 407291"/>
                <a:gd name="connsiteX89" fmla="*/ 116413 w 185557"/>
                <a:gd name="connsiteY89" fmla="*/ 84111 h 407291"/>
                <a:gd name="connsiteX90" fmla="*/ 115586 w 185557"/>
                <a:gd name="connsiteY90" fmla="*/ 83284 h 407291"/>
                <a:gd name="connsiteX91" fmla="*/ 114451 w 185557"/>
                <a:gd name="connsiteY91" fmla="*/ 82230 h 407291"/>
                <a:gd name="connsiteX92" fmla="*/ 114370 w 185557"/>
                <a:gd name="connsiteY92" fmla="*/ 80560 h 407291"/>
                <a:gd name="connsiteX93" fmla="*/ 114597 w 185557"/>
                <a:gd name="connsiteY93" fmla="*/ 79052 h 407291"/>
                <a:gd name="connsiteX94" fmla="*/ 115359 w 185557"/>
                <a:gd name="connsiteY94" fmla="*/ 78063 h 407291"/>
                <a:gd name="connsiteX95" fmla="*/ 115732 w 185557"/>
                <a:gd name="connsiteY95" fmla="*/ 76847 h 407291"/>
                <a:gd name="connsiteX96" fmla="*/ 116640 w 185557"/>
                <a:gd name="connsiteY96" fmla="*/ 75338 h 407291"/>
                <a:gd name="connsiteX97" fmla="*/ 120208 w 185557"/>
                <a:gd name="connsiteY97" fmla="*/ 75338 h 407291"/>
                <a:gd name="connsiteX98" fmla="*/ 121261 w 185557"/>
                <a:gd name="connsiteY98" fmla="*/ 74803 h 407291"/>
                <a:gd name="connsiteX99" fmla="*/ 122932 w 185557"/>
                <a:gd name="connsiteY99" fmla="*/ 72679 h 407291"/>
                <a:gd name="connsiteX100" fmla="*/ 123467 w 185557"/>
                <a:gd name="connsiteY100" fmla="*/ 70863 h 407291"/>
                <a:gd name="connsiteX101" fmla="*/ 123467 w 185557"/>
                <a:gd name="connsiteY101" fmla="*/ 69274 h 407291"/>
                <a:gd name="connsiteX102" fmla="*/ 123548 w 185557"/>
                <a:gd name="connsiteY102" fmla="*/ 67766 h 407291"/>
                <a:gd name="connsiteX103" fmla="*/ 123921 w 185557"/>
                <a:gd name="connsiteY103" fmla="*/ 66858 h 407291"/>
                <a:gd name="connsiteX104" fmla="*/ 125056 w 185557"/>
                <a:gd name="connsiteY104" fmla="*/ 66631 h 407291"/>
                <a:gd name="connsiteX105" fmla="*/ 127099 w 185557"/>
                <a:gd name="connsiteY105" fmla="*/ 68139 h 407291"/>
                <a:gd name="connsiteX106" fmla="*/ 128234 w 185557"/>
                <a:gd name="connsiteY106" fmla="*/ 67539 h 407291"/>
                <a:gd name="connsiteX107" fmla="*/ 129515 w 185557"/>
                <a:gd name="connsiteY107" fmla="*/ 66258 h 407291"/>
                <a:gd name="connsiteX108" fmla="*/ 129597 w 185557"/>
                <a:gd name="connsiteY108" fmla="*/ 64360 h 407291"/>
                <a:gd name="connsiteX109" fmla="*/ 130424 w 185557"/>
                <a:gd name="connsiteY109" fmla="*/ 62463 h 407291"/>
                <a:gd name="connsiteX110" fmla="*/ 131932 w 185557"/>
                <a:gd name="connsiteY110" fmla="*/ 62009 h 407291"/>
                <a:gd name="connsiteX111" fmla="*/ 133148 w 185557"/>
                <a:gd name="connsiteY111" fmla="*/ 62463 h 407291"/>
                <a:gd name="connsiteX112" fmla="*/ 134964 w 185557"/>
                <a:gd name="connsiteY112" fmla="*/ 61701 h 407291"/>
                <a:gd name="connsiteX113" fmla="*/ 134818 w 185557"/>
                <a:gd name="connsiteY113" fmla="*/ 60566 h 407291"/>
                <a:gd name="connsiteX114" fmla="*/ 133456 w 185557"/>
                <a:gd name="connsiteY114" fmla="*/ 58896 h 407291"/>
                <a:gd name="connsiteX115" fmla="*/ 133375 w 185557"/>
                <a:gd name="connsiteY115" fmla="*/ 58296 h 407291"/>
                <a:gd name="connsiteX116" fmla="*/ 132694 w 185557"/>
                <a:gd name="connsiteY116" fmla="*/ 56171 h 407291"/>
                <a:gd name="connsiteX117" fmla="*/ 133002 w 185557"/>
                <a:gd name="connsiteY117" fmla="*/ 54890 h 407291"/>
                <a:gd name="connsiteX118" fmla="*/ 133764 w 185557"/>
                <a:gd name="connsiteY118" fmla="*/ 54582 h 407291"/>
                <a:gd name="connsiteX119" fmla="*/ 134672 w 185557"/>
                <a:gd name="connsiteY119" fmla="*/ 55263 h 407291"/>
                <a:gd name="connsiteX120" fmla="*/ 135580 w 185557"/>
                <a:gd name="connsiteY120" fmla="*/ 54582 h 407291"/>
                <a:gd name="connsiteX121" fmla="*/ 135045 w 185557"/>
                <a:gd name="connsiteY121" fmla="*/ 52377 h 407291"/>
                <a:gd name="connsiteX122" fmla="*/ 135645 w 185557"/>
                <a:gd name="connsiteY122" fmla="*/ 50480 h 407291"/>
                <a:gd name="connsiteX123" fmla="*/ 136245 w 185557"/>
                <a:gd name="connsiteY123" fmla="*/ 47528 h 407291"/>
                <a:gd name="connsiteX124" fmla="*/ 136699 w 185557"/>
                <a:gd name="connsiteY124" fmla="*/ 43053 h 407291"/>
                <a:gd name="connsiteX125" fmla="*/ 136164 w 185557"/>
                <a:gd name="connsiteY125" fmla="*/ 38804 h 407291"/>
                <a:gd name="connsiteX126" fmla="*/ 135564 w 185557"/>
                <a:gd name="connsiteY126" fmla="*/ 34718 h 407291"/>
                <a:gd name="connsiteX127" fmla="*/ 135418 w 185557"/>
                <a:gd name="connsiteY127" fmla="*/ 31459 h 407291"/>
                <a:gd name="connsiteX128" fmla="*/ 135337 w 185557"/>
                <a:gd name="connsiteY128" fmla="*/ 28653 h 407291"/>
                <a:gd name="connsiteX129" fmla="*/ 134510 w 185557"/>
                <a:gd name="connsiteY129" fmla="*/ 26075 h 407291"/>
                <a:gd name="connsiteX130" fmla="*/ 134510 w 185557"/>
                <a:gd name="connsiteY130" fmla="*/ 23805 h 407291"/>
                <a:gd name="connsiteX131" fmla="*/ 133521 w 185557"/>
                <a:gd name="connsiteY131" fmla="*/ 23124 h 407291"/>
                <a:gd name="connsiteX132" fmla="*/ 131769 w 185557"/>
                <a:gd name="connsiteY132" fmla="*/ 21535 h 407291"/>
                <a:gd name="connsiteX133" fmla="*/ 129791 w 185557"/>
                <a:gd name="connsiteY133" fmla="*/ 21161 h 407291"/>
                <a:gd name="connsiteX134" fmla="*/ 129029 w 185557"/>
                <a:gd name="connsiteY134" fmla="*/ 22297 h 407291"/>
                <a:gd name="connsiteX135" fmla="*/ 128494 w 185557"/>
                <a:gd name="connsiteY135" fmla="*/ 24275 h 407291"/>
                <a:gd name="connsiteX136" fmla="*/ 127213 w 185557"/>
                <a:gd name="connsiteY136" fmla="*/ 24048 h 407291"/>
                <a:gd name="connsiteX137" fmla="*/ 126386 w 185557"/>
                <a:gd name="connsiteY137" fmla="*/ 22459 h 407291"/>
                <a:gd name="connsiteX138" fmla="*/ 125851 w 185557"/>
                <a:gd name="connsiteY138" fmla="*/ 20789 h 407291"/>
                <a:gd name="connsiteX139" fmla="*/ 125315 w 185557"/>
                <a:gd name="connsiteY139" fmla="*/ 19118 h 407291"/>
                <a:gd name="connsiteX140" fmla="*/ 124634 w 185557"/>
                <a:gd name="connsiteY140" fmla="*/ 16913 h 407291"/>
                <a:gd name="connsiteX141" fmla="*/ 124034 w 185557"/>
                <a:gd name="connsiteY141" fmla="*/ 15016 h 407291"/>
                <a:gd name="connsiteX142" fmla="*/ 123127 w 185557"/>
                <a:gd name="connsiteY142" fmla="*/ 12810 h 407291"/>
                <a:gd name="connsiteX143" fmla="*/ 123127 w 185557"/>
                <a:gd name="connsiteY143" fmla="*/ 10832 h 407291"/>
                <a:gd name="connsiteX144" fmla="*/ 122591 w 185557"/>
                <a:gd name="connsiteY144" fmla="*/ 9324 h 407291"/>
                <a:gd name="connsiteX145" fmla="*/ 121537 w 185557"/>
                <a:gd name="connsiteY145" fmla="*/ 8335 h 407291"/>
                <a:gd name="connsiteX146" fmla="*/ 120548 w 185557"/>
                <a:gd name="connsiteY146" fmla="*/ 7119 h 407291"/>
                <a:gd name="connsiteX147" fmla="*/ 119494 w 185557"/>
                <a:gd name="connsiteY147" fmla="*/ 5756 h 407291"/>
                <a:gd name="connsiteX148" fmla="*/ 117824 w 185557"/>
                <a:gd name="connsiteY148" fmla="*/ 4621 h 407291"/>
                <a:gd name="connsiteX149" fmla="*/ 115846 w 185557"/>
                <a:gd name="connsiteY149" fmla="*/ 4540 h 407291"/>
                <a:gd name="connsiteX150" fmla="*/ 114710 w 185557"/>
                <a:gd name="connsiteY150" fmla="*/ 3940 h 407291"/>
                <a:gd name="connsiteX151" fmla="*/ 114629 w 185557"/>
                <a:gd name="connsiteY151" fmla="*/ 2432 h 407291"/>
                <a:gd name="connsiteX152" fmla="*/ 113948 w 185557"/>
                <a:gd name="connsiteY152" fmla="*/ 454 h 407291"/>
                <a:gd name="connsiteX153" fmla="*/ 112278 w 185557"/>
                <a:gd name="connsiteY153" fmla="*/ 0 h 407291"/>
                <a:gd name="connsiteX154" fmla="*/ 110235 w 185557"/>
                <a:gd name="connsiteY154" fmla="*/ 1054 h 407291"/>
                <a:gd name="connsiteX155" fmla="*/ 109700 w 185557"/>
                <a:gd name="connsiteY155" fmla="*/ 2724 h 407291"/>
                <a:gd name="connsiteX156" fmla="*/ 109700 w 185557"/>
                <a:gd name="connsiteY156" fmla="*/ 6308 h 407291"/>
                <a:gd name="connsiteX157" fmla="*/ 107267 w 185557"/>
                <a:gd name="connsiteY157" fmla="*/ 7508 h 407291"/>
                <a:gd name="connsiteX158" fmla="*/ 106927 w 185557"/>
                <a:gd name="connsiteY158" fmla="*/ 9340 h 407291"/>
                <a:gd name="connsiteX159" fmla="*/ 106246 w 185557"/>
                <a:gd name="connsiteY159" fmla="*/ 10784 h 407291"/>
                <a:gd name="connsiteX160" fmla="*/ 106927 w 185557"/>
                <a:gd name="connsiteY160" fmla="*/ 11919 h 407291"/>
                <a:gd name="connsiteX161" fmla="*/ 107267 w 185557"/>
                <a:gd name="connsiteY161" fmla="*/ 13670 h 407291"/>
                <a:gd name="connsiteX162" fmla="*/ 106927 w 185557"/>
                <a:gd name="connsiteY162" fmla="*/ 15032 h 407291"/>
                <a:gd name="connsiteX163" fmla="*/ 105176 w 185557"/>
                <a:gd name="connsiteY163" fmla="*/ 15405 h 407291"/>
                <a:gd name="connsiteX164" fmla="*/ 103051 w 185557"/>
                <a:gd name="connsiteY164" fmla="*/ 16459 h 407291"/>
                <a:gd name="connsiteX165" fmla="*/ 101608 w 185557"/>
                <a:gd name="connsiteY165" fmla="*/ 17821 h 407291"/>
                <a:gd name="connsiteX166" fmla="*/ 100473 w 185557"/>
                <a:gd name="connsiteY166" fmla="*/ 18729 h 407291"/>
                <a:gd name="connsiteX167" fmla="*/ 98803 w 185557"/>
                <a:gd name="connsiteY167" fmla="*/ 19556 h 407291"/>
                <a:gd name="connsiteX168" fmla="*/ 97587 w 185557"/>
                <a:gd name="connsiteY168" fmla="*/ 20383 h 407291"/>
                <a:gd name="connsiteX169" fmla="*/ 97051 w 185557"/>
                <a:gd name="connsiteY169" fmla="*/ 21972 h 407291"/>
                <a:gd name="connsiteX170" fmla="*/ 97198 w 185557"/>
                <a:gd name="connsiteY170" fmla="*/ 23951 h 407291"/>
                <a:gd name="connsiteX171" fmla="*/ 97652 w 185557"/>
                <a:gd name="connsiteY171" fmla="*/ 25702 h 407291"/>
                <a:gd name="connsiteX172" fmla="*/ 98787 w 185557"/>
                <a:gd name="connsiteY172" fmla="*/ 27145 h 407291"/>
                <a:gd name="connsiteX173" fmla="*/ 99841 w 185557"/>
                <a:gd name="connsiteY173" fmla="*/ 28280 h 407291"/>
                <a:gd name="connsiteX174" fmla="*/ 101657 w 185557"/>
                <a:gd name="connsiteY174" fmla="*/ 30550 h 407291"/>
                <a:gd name="connsiteX175" fmla="*/ 102419 w 185557"/>
                <a:gd name="connsiteY175" fmla="*/ 31605 h 407291"/>
                <a:gd name="connsiteX176" fmla="*/ 102565 w 185557"/>
                <a:gd name="connsiteY176" fmla="*/ 32886 h 407291"/>
                <a:gd name="connsiteX177" fmla="*/ 101057 w 185557"/>
                <a:gd name="connsiteY177" fmla="*/ 33794 h 407291"/>
                <a:gd name="connsiteX178" fmla="*/ 99386 w 185557"/>
                <a:gd name="connsiteY178" fmla="*/ 32967 h 407291"/>
                <a:gd name="connsiteX179" fmla="*/ 97635 w 185557"/>
                <a:gd name="connsiteY179" fmla="*/ 32059 h 407291"/>
                <a:gd name="connsiteX180" fmla="*/ 96808 w 185557"/>
                <a:gd name="connsiteY180" fmla="*/ 31750 h 407291"/>
                <a:gd name="connsiteX181" fmla="*/ 95365 w 185557"/>
                <a:gd name="connsiteY181" fmla="*/ 29545 h 407291"/>
                <a:gd name="connsiteX182" fmla="*/ 94911 w 185557"/>
                <a:gd name="connsiteY182" fmla="*/ 28637 h 407291"/>
                <a:gd name="connsiteX183" fmla="*/ 93322 w 185557"/>
                <a:gd name="connsiteY183" fmla="*/ 27648 h 407291"/>
                <a:gd name="connsiteX184" fmla="*/ 91571 w 185557"/>
                <a:gd name="connsiteY184" fmla="*/ 27502 h 407291"/>
                <a:gd name="connsiteX185" fmla="*/ 91117 w 185557"/>
                <a:gd name="connsiteY185" fmla="*/ 28102 h 407291"/>
                <a:gd name="connsiteX186" fmla="*/ 89836 w 185557"/>
                <a:gd name="connsiteY186" fmla="*/ 28475 h 407291"/>
                <a:gd name="connsiteX187" fmla="*/ 87938 w 185557"/>
                <a:gd name="connsiteY187" fmla="*/ 28621 h 407291"/>
                <a:gd name="connsiteX188" fmla="*/ 82782 w 185557"/>
                <a:gd name="connsiteY188" fmla="*/ 29075 h 407291"/>
                <a:gd name="connsiteX189" fmla="*/ 80576 w 185557"/>
                <a:gd name="connsiteY189" fmla="*/ 29448 h 407291"/>
                <a:gd name="connsiteX190" fmla="*/ 79441 w 185557"/>
                <a:gd name="connsiteY190" fmla="*/ 30275 h 407291"/>
                <a:gd name="connsiteX191" fmla="*/ 78306 w 185557"/>
                <a:gd name="connsiteY191" fmla="*/ 32399 h 407291"/>
                <a:gd name="connsiteX192" fmla="*/ 77933 w 185557"/>
                <a:gd name="connsiteY192" fmla="*/ 33615 h 407291"/>
                <a:gd name="connsiteX193" fmla="*/ 75809 w 185557"/>
                <a:gd name="connsiteY193" fmla="*/ 34669 h 407291"/>
                <a:gd name="connsiteX194" fmla="*/ 73765 w 185557"/>
                <a:gd name="connsiteY194" fmla="*/ 35950 h 407291"/>
                <a:gd name="connsiteX195" fmla="*/ 72858 w 185557"/>
                <a:gd name="connsiteY195" fmla="*/ 37393 h 407291"/>
                <a:gd name="connsiteX196" fmla="*/ 71642 w 185557"/>
                <a:gd name="connsiteY196" fmla="*/ 38448 h 407291"/>
                <a:gd name="connsiteX197" fmla="*/ 69825 w 185557"/>
                <a:gd name="connsiteY197" fmla="*/ 39275 h 407291"/>
                <a:gd name="connsiteX198" fmla="*/ 68317 w 185557"/>
                <a:gd name="connsiteY198" fmla="*/ 40037 h 407291"/>
                <a:gd name="connsiteX199" fmla="*/ 67782 w 185557"/>
                <a:gd name="connsiteY199" fmla="*/ 41399 h 407291"/>
                <a:gd name="connsiteX200" fmla="*/ 66793 w 185557"/>
                <a:gd name="connsiteY200" fmla="*/ 42307 h 407291"/>
                <a:gd name="connsiteX201" fmla="*/ 65204 w 185557"/>
                <a:gd name="connsiteY201" fmla="*/ 42988 h 407291"/>
                <a:gd name="connsiteX202" fmla="*/ 63306 w 185557"/>
                <a:gd name="connsiteY202" fmla="*/ 42680 h 407291"/>
                <a:gd name="connsiteX203" fmla="*/ 62025 w 185557"/>
                <a:gd name="connsiteY203" fmla="*/ 43815 h 407291"/>
                <a:gd name="connsiteX204" fmla="*/ 61717 w 185557"/>
                <a:gd name="connsiteY204" fmla="*/ 44869 h 407291"/>
                <a:gd name="connsiteX205" fmla="*/ 60728 w 185557"/>
                <a:gd name="connsiteY205" fmla="*/ 45550 h 407291"/>
                <a:gd name="connsiteX206" fmla="*/ 60355 w 185557"/>
                <a:gd name="connsiteY206" fmla="*/ 46685 h 407291"/>
                <a:gd name="connsiteX207" fmla="*/ 60274 w 185557"/>
                <a:gd name="connsiteY207" fmla="*/ 47593 h 407291"/>
                <a:gd name="connsiteX208" fmla="*/ 60809 w 185557"/>
                <a:gd name="connsiteY208" fmla="*/ 49101 h 407291"/>
                <a:gd name="connsiteX209" fmla="*/ 60955 w 185557"/>
                <a:gd name="connsiteY209" fmla="*/ 50155 h 407291"/>
                <a:gd name="connsiteX210" fmla="*/ 60728 w 185557"/>
                <a:gd name="connsiteY210" fmla="*/ 52880 h 407291"/>
                <a:gd name="connsiteX211" fmla="*/ 60355 w 185557"/>
                <a:gd name="connsiteY211" fmla="*/ 54015 h 407291"/>
                <a:gd name="connsiteX212" fmla="*/ 61036 w 185557"/>
                <a:gd name="connsiteY212" fmla="*/ 55523 h 407291"/>
                <a:gd name="connsiteX213" fmla="*/ 61572 w 185557"/>
                <a:gd name="connsiteY213" fmla="*/ 55750 h 407291"/>
                <a:gd name="connsiteX214" fmla="*/ 61652 w 185557"/>
                <a:gd name="connsiteY214" fmla="*/ 56658 h 407291"/>
                <a:gd name="connsiteX215" fmla="*/ 60663 w 185557"/>
                <a:gd name="connsiteY215" fmla="*/ 58020 h 407291"/>
                <a:gd name="connsiteX216" fmla="*/ 58928 w 185557"/>
                <a:gd name="connsiteY216" fmla="*/ 59690 h 407291"/>
                <a:gd name="connsiteX217" fmla="*/ 58393 w 185557"/>
                <a:gd name="connsiteY217" fmla="*/ 60598 h 407291"/>
                <a:gd name="connsiteX218" fmla="*/ 58312 w 185557"/>
                <a:gd name="connsiteY218" fmla="*/ 63549 h 407291"/>
                <a:gd name="connsiteX219" fmla="*/ 58004 w 185557"/>
                <a:gd name="connsiteY219" fmla="*/ 64766 h 407291"/>
                <a:gd name="connsiteX220" fmla="*/ 56496 w 185557"/>
                <a:gd name="connsiteY220" fmla="*/ 66744 h 407291"/>
                <a:gd name="connsiteX221" fmla="*/ 54680 w 185557"/>
                <a:gd name="connsiteY221" fmla="*/ 68868 h 407291"/>
                <a:gd name="connsiteX222" fmla="*/ 52701 w 185557"/>
                <a:gd name="connsiteY222" fmla="*/ 69630 h 407291"/>
                <a:gd name="connsiteX223" fmla="*/ 50042 w 185557"/>
                <a:gd name="connsiteY223" fmla="*/ 71674 h 407291"/>
                <a:gd name="connsiteX224" fmla="*/ 49280 w 185557"/>
                <a:gd name="connsiteY224" fmla="*/ 73879 h 407291"/>
                <a:gd name="connsiteX225" fmla="*/ 49280 w 185557"/>
                <a:gd name="connsiteY225" fmla="*/ 75095 h 407291"/>
                <a:gd name="connsiteX226" fmla="*/ 50496 w 185557"/>
                <a:gd name="connsiteY226" fmla="*/ 76457 h 407291"/>
                <a:gd name="connsiteX227" fmla="*/ 51404 w 185557"/>
                <a:gd name="connsiteY227" fmla="*/ 76765 h 407291"/>
                <a:gd name="connsiteX228" fmla="*/ 52539 w 185557"/>
                <a:gd name="connsiteY228" fmla="*/ 77365 h 407291"/>
                <a:gd name="connsiteX229" fmla="*/ 53139 w 185557"/>
                <a:gd name="connsiteY229" fmla="*/ 78873 h 407291"/>
                <a:gd name="connsiteX230" fmla="*/ 52912 w 185557"/>
                <a:gd name="connsiteY230" fmla="*/ 80771 h 407291"/>
                <a:gd name="connsiteX231" fmla="*/ 51404 w 185557"/>
                <a:gd name="connsiteY231" fmla="*/ 84030 h 407291"/>
                <a:gd name="connsiteX232" fmla="*/ 51031 w 185557"/>
                <a:gd name="connsiteY232" fmla="*/ 85927 h 407291"/>
                <a:gd name="connsiteX233" fmla="*/ 50123 w 185557"/>
                <a:gd name="connsiteY233" fmla="*/ 87825 h 407291"/>
                <a:gd name="connsiteX234" fmla="*/ 48680 w 185557"/>
                <a:gd name="connsiteY234" fmla="*/ 89560 h 407291"/>
                <a:gd name="connsiteX235" fmla="*/ 47009 w 185557"/>
                <a:gd name="connsiteY235" fmla="*/ 90695 h 407291"/>
                <a:gd name="connsiteX236" fmla="*/ 45793 w 185557"/>
                <a:gd name="connsiteY236" fmla="*/ 92446 h 407291"/>
                <a:gd name="connsiteX237" fmla="*/ 45420 w 185557"/>
                <a:gd name="connsiteY237" fmla="*/ 94262 h 407291"/>
                <a:gd name="connsiteX238" fmla="*/ 44886 w 185557"/>
                <a:gd name="connsiteY238" fmla="*/ 95770 h 407291"/>
                <a:gd name="connsiteX239" fmla="*/ 44058 w 185557"/>
                <a:gd name="connsiteY239" fmla="*/ 97359 h 407291"/>
                <a:gd name="connsiteX240" fmla="*/ 43604 w 185557"/>
                <a:gd name="connsiteY240" fmla="*/ 98803 h 407291"/>
                <a:gd name="connsiteX241" fmla="*/ 43069 w 185557"/>
                <a:gd name="connsiteY241" fmla="*/ 100392 h 407291"/>
                <a:gd name="connsiteX242" fmla="*/ 42988 w 185557"/>
                <a:gd name="connsiteY242" fmla="*/ 102143 h 407291"/>
                <a:gd name="connsiteX243" fmla="*/ 42615 w 185557"/>
                <a:gd name="connsiteY243" fmla="*/ 104040 h 407291"/>
                <a:gd name="connsiteX244" fmla="*/ 41253 w 185557"/>
                <a:gd name="connsiteY244" fmla="*/ 105483 h 407291"/>
                <a:gd name="connsiteX245" fmla="*/ 39891 w 185557"/>
                <a:gd name="connsiteY245" fmla="*/ 105565 h 407291"/>
                <a:gd name="connsiteX246" fmla="*/ 38302 w 185557"/>
                <a:gd name="connsiteY246" fmla="*/ 104348 h 407291"/>
                <a:gd name="connsiteX247" fmla="*/ 36858 w 185557"/>
                <a:gd name="connsiteY247" fmla="*/ 104202 h 407291"/>
                <a:gd name="connsiteX248" fmla="*/ 34588 w 185557"/>
                <a:gd name="connsiteY248" fmla="*/ 103975 h 407291"/>
                <a:gd name="connsiteX249" fmla="*/ 32918 w 185557"/>
                <a:gd name="connsiteY249" fmla="*/ 104121 h 407291"/>
                <a:gd name="connsiteX250" fmla="*/ 31864 w 185557"/>
                <a:gd name="connsiteY250" fmla="*/ 103440 h 407291"/>
                <a:gd name="connsiteX251" fmla="*/ 30583 w 185557"/>
                <a:gd name="connsiteY251" fmla="*/ 103132 h 407291"/>
                <a:gd name="connsiteX252" fmla="*/ 28005 w 185557"/>
                <a:gd name="connsiteY252" fmla="*/ 103132 h 407291"/>
                <a:gd name="connsiteX253" fmla="*/ 26951 w 185557"/>
                <a:gd name="connsiteY253" fmla="*/ 102305 h 407291"/>
                <a:gd name="connsiteX254" fmla="*/ 26270 w 185557"/>
                <a:gd name="connsiteY254" fmla="*/ 101024 h 407291"/>
                <a:gd name="connsiteX255" fmla="*/ 24908 w 185557"/>
                <a:gd name="connsiteY255" fmla="*/ 100651 h 407291"/>
                <a:gd name="connsiteX256" fmla="*/ 23918 w 185557"/>
                <a:gd name="connsiteY256" fmla="*/ 102159 h 407291"/>
                <a:gd name="connsiteX257" fmla="*/ 24453 w 185557"/>
                <a:gd name="connsiteY257" fmla="*/ 103521 h 407291"/>
                <a:gd name="connsiteX258" fmla="*/ 25507 w 185557"/>
                <a:gd name="connsiteY258" fmla="*/ 104510 h 407291"/>
                <a:gd name="connsiteX259" fmla="*/ 25653 w 185557"/>
                <a:gd name="connsiteY259" fmla="*/ 105954 h 407291"/>
                <a:gd name="connsiteX260" fmla="*/ 25345 w 185557"/>
                <a:gd name="connsiteY260" fmla="*/ 112100 h 407291"/>
                <a:gd name="connsiteX261" fmla="*/ 25427 w 185557"/>
                <a:gd name="connsiteY261" fmla="*/ 118083 h 407291"/>
                <a:gd name="connsiteX262" fmla="*/ 24891 w 185557"/>
                <a:gd name="connsiteY262" fmla="*/ 121115 h 407291"/>
                <a:gd name="connsiteX263" fmla="*/ 24064 w 185557"/>
                <a:gd name="connsiteY263" fmla="*/ 123694 h 407291"/>
                <a:gd name="connsiteX264" fmla="*/ 22929 w 185557"/>
                <a:gd name="connsiteY264" fmla="*/ 124456 h 407291"/>
                <a:gd name="connsiteX265" fmla="*/ 22021 w 185557"/>
                <a:gd name="connsiteY265" fmla="*/ 124083 h 407291"/>
                <a:gd name="connsiteX266" fmla="*/ 20886 w 185557"/>
                <a:gd name="connsiteY266" fmla="*/ 123629 h 407291"/>
                <a:gd name="connsiteX267" fmla="*/ 20059 w 185557"/>
                <a:gd name="connsiteY267" fmla="*/ 124456 h 407291"/>
                <a:gd name="connsiteX268" fmla="*/ 19751 w 185557"/>
                <a:gd name="connsiteY268" fmla="*/ 125510 h 407291"/>
                <a:gd name="connsiteX269" fmla="*/ 19524 w 185557"/>
                <a:gd name="connsiteY269" fmla="*/ 127245 h 407291"/>
                <a:gd name="connsiteX270" fmla="*/ 19605 w 185557"/>
                <a:gd name="connsiteY270" fmla="*/ 129969 h 407291"/>
                <a:gd name="connsiteX271" fmla="*/ 19751 w 185557"/>
                <a:gd name="connsiteY271" fmla="*/ 134510 h 407291"/>
                <a:gd name="connsiteX272" fmla="*/ 19832 w 185557"/>
                <a:gd name="connsiteY272" fmla="*/ 136407 h 407291"/>
                <a:gd name="connsiteX273" fmla="*/ 20821 w 185557"/>
                <a:gd name="connsiteY273" fmla="*/ 137396 h 407291"/>
                <a:gd name="connsiteX274" fmla="*/ 21275 w 185557"/>
                <a:gd name="connsiteY274" fmla="*/ 138985 h 407291"/>
                <a:gd name="connsiteX275" fmla="*/ 21583 w 185557"/>
                <a:gd name="connsiteY275" fmla="*/ 140655 h 407291"/>
                <a:gd name="connsiteX276" fmla="*/ 20821 w 185557"/>
                <a:gd name="connsiteY276" fmla="*/ 141791 h 407291"/>
                <a:gd name="connsiteX277" fmla="*/ 19151 w 185557"/>
                <a:gd name="connsiteY277" fmla="*/ 143007 h 407291"/>
                <a:gd name="connsiteX278" fmla="*/ 17935 w 185557"/>
                <a:gd name="connsiteY278" fmla="*/ 143607 h 407291"/>
                <a:gd name="connsiteX279" fmla="*/ 17173 w 185557"/>
                <a:gd name="connsiteY279" fmla="*/ 145115 h 407291"/>
                <a:gd name="connsiteX280" fmla="*/ 16946 w 185557"/>
                <a:gd name="connsiteY280" fmla="*/ 147093 h 407291"/>
                <a:gd name="connsiteX281" fmla="*/ 16119 w 185557"/>
                <a:gd name="connsiteY281" fmla="*/ 147628 h 407291"/>
                <a:gd name="connsiteX282" fmla="*/ 14838 w 185557"/>
                <a:gd name="connsiteY282" fmla="*/ 147628 h 407291"/>
                <a:gd name="connsiteX283" fmla="*/ 13848 w 185557"/>
                <a:gd name="connsiteY283" fmla="*/ 145958 h 407291"/>
                <a:gd name="connsiteX284" fmla="*/ 13086 w 185557"/>
                <a:gd name="connsiteY284" fmla="*/ 144288 h 407291"/>
                <a:gd name="connsiteX285" fmla="*/ 11724 w 185557"/>
                <a:gd name="connsiteY285" fmla="*/ 144061 h 407291"/>
                <a:gd name="connsiteX286" fmla="*/ 10735 w 185557"/>
                <a:gd name="connsiteY286" fmla="*/ 144434 h 407291"/>
                <a:gd name="connsiteX287" fmla="*/ 10589 w 185557"/>
                <a:gd name="connsiteY287" fmla="*/ 145261 h 407291"/>
                <a:gd name="connsiteX288" fmla="*/ 10508 w 185557"/>
                <a:gd name="connsiteY288" fmla="*/ 146315 h 407291"/>
                <a:gd name="connsiteX289" fmla="*/ 8465 w 185557"/>
                <a:gd name="connsiteY289" fmla="*/ 148131 h 407291"/>
                <a:gd name="connsiteX290" fmla="*/ 8546 w 185557"/>
                <a:gd name="connsiteY290" fmla="*/ 150936 h 407291"/>
                <a:gd name="connsiteX291" fmla="*/ 8546 w 185557"/>
                <a:gd name="connsiteY291" fmla="*/ 159498 h 407291"/>
                <a:gd name="connsiteX292" fmla="*/ 9373 w 185557"/>
                <a:gd name="connsiteY292" fmla="*/ 161006 h 407291"/>
                <a:gd name="connsiteX293" fmla="*/ 9746 w 185557"/>
                <a:gd name="connsiteY293" fmla="*/ 162141 h 407291"/>
                <a:gd name="connsiteX294" fmla="*/ 9746 w 185557"/>
                <a:gd name="connsiteY294" fmla="*/ 164120 h 407291"/>
                <a:gd name="connsiteX295" fmla="*/ 8692 w 185557"/>
                <a:gd name="connsiteY295" fmla="*/ 165028 h 407291"/>
                <a:gd name="connsiteX296" fmla="*/ 7865 w 185557"/>
                <a:gd name="connsiteY296" fmla="*/ 164655 h 407291"/>
                <a:gd name="connsiteX297" fmla="*/ 7557 w 185557"/>
                <a:gd name="connsiteY297" fmla="*/ 163520 h 407291"/>
                <a:gd name="connsiteX298" fmla="*/ 7702 w 185557"/>
                <a:gd name="connsiteY298" fmla="*/ 162385 h 407291"/>
                <a:gd name="connsiteX299" fmla="*/ 6422 w 185557"/>
                <a:gd name="connsiteY299" fmla="*/ 161785 h 407291"/>
                <a:gd name="connsiteX300" fmla="*/ 5286 w 185557"/>
                <a:gd name="connsiteY300" fmla="*/ 161931 h 407291"/>
                <a:gd name="connsiteX301" fmla="*/ 4605 w 185557"/>
                <a:gd name="connsiteY301" fmla="*/ 161249 h 407291"/>
                <a:gd name="connsiteX302" fmla="*/ 3552 w 185557"/>
                <a:gd name="connsiteY302" fmla="*/ 159806 h 407291"/>
                <a:gd name="connsiteX303" fmla="*/ 2189 w 185557"/>
                <a:gd name="connsiteY303" fmla="*/ 160487 h 407291"/>
                <a:gd name="connsiteX304" fmla="*/ 1135 w 185557"/>
                <a:gd name="connsiteY304" fmla="*/ 161541 h 407291"/>
                <a:gd name="connsiteX305" fmla="*/ 373 w 185557"/>
                <a:gd name="connsiteY305" fmla="*/ 163131 h 407291"/>
                <a:gd name="connsiteX306" fmla="*/ 0 w 185557"/>
                <a:gd name="connsiteY306" fmla="*/ 164639 h 407291"/>
                <a:gd name="connsiteX307" fmla="*/ 0 w 185557"/>
                <a:gd name="connsiteY307" fmla="*/ 166909 h 407291"/>
                <a:gd name="connsiteX308" fmla="*/ 681 w 185557"/>
                <a:gd name="connsiteY308" fmla="*/ 168644 h 407291"/>
                <a:gd name="connsiteX309" fmla="*/ 2124 w 185557"/>
                <a:gd name="connsiteY309" fmla="*/ 170849 h 407291"/>
                <a:gd name="connsiteX310" fmla="*/ 2805 w 185557"/>
                <a:gd name="connsiteY310" fmla="*/ 172292 h 407291"/>
                <a:gd name="connsiteX311" fmla="*/ 3259 w 185557"/>
                <a:gd name="connsiteY311" fmla="*/ 174190 h 407291"/>
                <a:gd name="connsiteX312" fmla="*/ 3632 w 185557"/>
                <a:gd name="connsiteY312" fmla="*/ 176006 h 407291"/>
                <a:gd name="connsiteX313" fmla="*/ 5611 w 185557"/>
                <a:gd name="connsiteY313" fmla="*/ 178276 h 407291"/>
                <a:gd name="connsiteX314" fmla="*/ 7735 w 185557"/>
                <a:gd name="connsiteY314" fmla="*/ 181389 h 407291"/>
                <a:gd name="connsiteX315" fmla="*/ 9178 w 185557"/>
                <a:gd name="connsiteY315" fmla="*/ 182216 h 407291"/>
                <a:gd name="connsiteX316" fmla="*/ 9260 w 185557"/>
                <a:gd name="connsiteY316" fmla="*/ 183724 h 407291"/>
                <a:gd name="connsiteX317" fmla="*/ 10167 w 185557"/>
                <a:gd name="connsiteY317" fmla="*/ 185460 h 407291"/>
                <a:gd name="connsiteX318" fmla="*/ 10476 w 185557"/>
                <a:gd name="connsiteY318" fmla="*/ 184016 h 407291"/>
                <a:gd name="connsiteX319" fmla="*/ 10849 w 185557"/>
                <a:gd name="connsiteY319" fmla="*/ 182038 h 407291"/>
                <a:gd name="connsiteX320" fmla="*/ 10395 w 185557"/>
                <a:gd name="connsiteY320" fmla="*/ 179914 h 407291"/>
                <a:gd name="connsiteX321" fmla="*/ 11075 w 185557"/>
                <a:gd name="connsiteY321" fmla="*/ 180449 h 407291"/>
                <a:gd name="connsiteX322" fmla="*/ 11984 w 185557"/>
                <a:gd name="connsiteY322" fmla="*/ 184016 h 407291"/>
                <a:gd name="connsiteX323" fmla="*/ 12292 w 185557"/>
                <a:gd name="connsiteY323" fmla="*/ 185995 h 407291"/>
                <a:gd name="connsiteX324" fmla="*/ 13508 w 185557"/>
                <a:gd name="connsiteY324" fmla="*/ 186984 h 407291"/>
                <a:gd name="connsiteX325" fmla="*/ 12600 w 185557"/>
                <a:gd name="connsiteY325" fmla="*/ 187292 h 407291"/>
                <a:gd name="connsiteX326" fmla="*/ 12373 w 185557"/>
                <a:gd name="connsiteY326" fmla="*/ 188508 h 407291"/>
                <a:gd name="connsiteX327" fmla="*/ 13654 w 185557"/>
                <a:gd name="connsiteY327" fmla="*/ 189416 h 407291"/>
                <a:gd name="connsiteX328" fmla="*/ 15162 w 185557"/>
                <a:gd name="connsiteY328" fmla="*/ 188654 h 407291"/>
                <a:gd name="connsiteX329" fmla="*/ 15924 w 185557"/>
                <a:gd name="connsiteY329" fmla="*/ 186919 h 407291"/>
                <a:gd name="connsiteX330" fmla="*/ 17740 w 185557"/>
                <a:gd name="connsiteY330" fmla="*/ 182444 h 407291"/>
                <a:gd name="connsiteX331" fmla="*/ 18340 w 185557"/>
                <a:gd name="connsiteY331" fmla="*/ 184422 h 407291"/>
                <a:gd name="connsiteX332" fmla="*/ 17513 w 185557"/>
                <a:gd name="connsiteY332" fmla="*/ 186854 h 407291"/>
                <a:gd name="connsiteX333" fmla="*/ 16459 w 185557"/>
                <a:gd name="connsiteY333" fmla="*/ 188119 h 407291"/>
                <a:gd name="connsiteX334" fmla="*/ 16086 w 185557"/>
                <a:gd name="connsiteY334" fmla="*/ 189432 h 407291"/>
                <a:gd name="connsiteX335" fmla="*/ 16848 w 185557"/>
                <a:gd name="connsiteY335" fmla="*/ 191411 h 407291"/>
                <a:gd name="connsiteX336" fmla="*/ 15940 w 185557"/>
                <a:gd name="connsiteY336" fmla="*/ 190957 h 407291"/>
                <a:gd name="connsiteX337" fmla="*/ 14497 w 185557"/>
                <a:gd name="connsiteY337" fmla="*/ 191038 h 407291"/>
                <a:gd name="connsiteX338" fmla="*/ 14724 w 185557"/>
                <a:gd name="connsiteY338" fmla="*/ 192092 h 407291"/>
                <a:gd name="connsiteX339" fmla="*/ 15486 w 185557"/>
                <a:gd name="connsiteY339" fmla="*/ 192854 h 407291"/>
                <a:gd name="connsiteX340" fmla="*/ 15567 w 185557"/>
                <a:gd name="connsiteY340" fmla="*/ 194670 h 407291"/>
                <a:gd name="connsiteX341" fmla="*/ 16702 w 185557"/>
                <a:gd name="connsiteY341" fmla="*/ 195432 h 407291"/>
                <a:gd name="connsiteX342" fmla="*/ 17010 w 185557"/>
                <a:gd name="connsiteY342" fmla="*/ 194070 h 407291"/>
                <a:gd name="connsiteX343" fmla="*/ 15875 w 185557"/>
                <a:gd name="connsiteY343" fmla="*/ 191865 h 407291"/>
                <a:gd name="connsiteX344" fmla="*/ 16702 w 185557"/>
                <a:gd name="connsiteY344" fmla="*/ 191865 h 407291"/>
                <a:gd name="connsiteX345" fmla="*/ 17384 w 185557"/>
                <a:gd name="connsiteY345" fmla="*/ 192627 h 407291"/>
                <a:gd name="connsiteX346" fmla="*/ 18746 w 185557"/>
                <a:gd name="connsiteY346" fmla="*/ 194297 h 407291"/>
                <a:gd name="connsiteX347" fmla="*/ 19800 w 185557"/>
                <a:gd name="connsiteY347" fmla="*/ 196032 h 407291"/>
                <a:gd name="connsiteX348" fmla="*/ 19200 w 185557"/>
                <a:gd name="connsiteY348" fmla="*/ 193908 h 407291"/>
                <a:gd name="connsiteX349" fmla="*/ 19735 w 185557"/>
                <a:gd name="connsiteY349" fmla="*/ 192627 h 407291"/>
                <a:gd name="connsiteX350" fmla="*/ 20416 w 185557"/>
                <a:gd name="connsiteY350" fmla="*/ 193843 h 407291"/>
                <a:gd name="connsiteX351" fmla="*/ 21405 w 185557"/>
                <a:gd name="connsiteY351" fmla="*/ 196049 h 407291"/>
                <a:gd name="connsiteX352" fmla="*/ 21940 w 185557"/>
                <a:gd name="connsiteY352" fmla="*/ 194832 h 407291"/>
                <a:gd name="connsiteX353" fmla="*/ 21032 w 185557"/>
                <a:gd name="connsiteY353" fmla="*/ 193016 h 407291"/>
                <a:gd name="connsiteX354" fmla="*/ 21032 w 185557"/>
                <a:gd name="connsiteY354" fmla="*/ 192335 h 407291"/>
                <a:gd name="connsiteX355" fmla="*/ 22167 w 185557"/>
                <a:gd name="connsiteY355" fmla="*/ 192335 h 407291"/>
                <a:gd name="connsiteX356" fmla="*/ 23675 w 185557"/>
                <a:gd name="connsiteY356" fmla="*/ 192108 h 407291"/>
                <a:gd name="connsiteX357" fmla="*/ 22686 w 185557"/>
                <a:gd name="connsiteY357" fmla="*/ 190211 h 407291"/>
                <a:gd name="connsiteX358" fmla="*/ 23967 w 185557"/>
                <a:gd name="connsiteY358" fmla="*/ 189076 h 407291"/>
                <a:gd name="connsiteX359" fmla="*/ 24275 w 185557"/>
                <a:gd name="connsiteY359" fmla="*/ 187795 h 407291"/>
                <a:gd name="connsiteX360" fmla="*/ 23821 w 185557"/>
                <a:gd name="connsiteY360" fmla="*/ 186433 h 407291"/>
                <a:gd name="connsiteX361" fmla="*/ 24648 w 185557"/>
                <a:gd name="connsiteY361" fmla="*/ 186433 h 407291"/>
                <a:gd name="connsiteX362" fmla="*/ 25783 w 185557"/>
                <a:gd name="connsiteY362" fmla="*/ 188152 h 407291"/>
                <a:gd name="connsiteX363" fmla="*/ 25410 w 185557"/>
                <a:gd name="connsiteY363" fmla="*/ 189757 h 407291"/>
                <a:gd name="connsiteX364" fmla="*/ 25183 w 185557"/>
                <a:gd name="connsiteY364" fmla="*/ 190519 h 407291"/>
                <a:gd name="connsiteX365" fmla="*/ 26318 w 185557"/>
                <a:gd name="connsiteY365" fmla="*/ 191054 h 407291"/>
                <a:gd name="connsiteX366" fmla="*/ 25945 w 185557"/>
                <a:gd name="connsiteY366" fmla="*/ 192951 h 407291"/>
                <a:gd name="connsiteX367" fmla="*/ 26627 w 185557"/>
                <a:gd name="connsiteY367" fmla="*/ 192043 h 407291"/>
                <a:gd name="connsiteX368" fmla="*/ 29205 w 185557"/>
                <a:gd name="connsiteY368" fmla="*/ 193097 h 407291"/>
                <a:gd name="connsiteX369" fmla="*/ 30340 w 185557"/>
                <a:gd name="connsiteY369" fmla="*/ 194086 h 407291"/>
                <a:gd name="connsiteX370" fmla="*/ 31329 w 185557"/>
                <a:gd name="connsiteY370" fmla="*/ 194395 h 407291"/>
                <a:gd name="connsiteX371" fmla="*/ 32318 w 185557"/>
                <a:gd name="connsiteY371" fmla="*/ 194168 h 407291"/>
                <a:gd name="connsiteX372" fmla="*/ 33226 w 185557"/>
                <a:gd name="connsiteY372" fmla="*/ 194703 h 407291"/>
                <a:gd name="connsiteX373" fmla="*/ 34280 w 185557"/>
                <a:gd name="connsiteY373" fmla="*/ 196908 h 407291"/>
                <a:gd name="connsiteX374" fmla="*/ 35042 w 185557"/>
                <a:gd name="connsiteY374" fmla="*/ 198805 h 407291"/>
                <a:gd name="connsiteX375" fmla="*/ 35642 w 185557"/>
                <a:gd name="connsiteY375" fmla="*/ 201011 h 407291"/>
                <a:gd name="connsiteX376" fmla="*/ 35561 w 185557"/>
                <a:gd name="connsiteY376" fmla="*/ 203362 h 407291"/>
                <a:gd name="connsiteX377" fmla="*/ 36096 w 185557"/>
                <a:gd name="connsiteY377" fmla="*/ 203897 h 407291"/>
                <a:gd name="connsiteX378" fmla="*/ 36177 w 185557"/>
                <a:gd name="connsiteY378" fmla="*/ 204497 h 407291"/>
                <a:gd name="connsiteX379" fmla="*/ 35497 w 185557"/>
                <a:gd name="connsiteY379" fmla="*/ 204497 h 407291"/>
                <a:gd name="connsiteX380" fmla="*/ 34361 w 185557"/>
                <a:gd name="connsiteY380" fmla="*/ 203589 h 407291"/>
                <a:gd name="connsiteX381" fmla="*/ 33826 w 185557"/>
                <a:gd name="connsiteY381" fmla="*/ 204497 h 407291"/>
                <a:gd name="connsiteX382" fmla="*/ 32691 w 185557"/>
                <a:gd name="connsiteY382" fmla="*/ 205324 h 407291"/>
                <a:gd name="connsiteX383" fmla="*/ 32545 w 185557"/>
                <a:gd name="connsiteY383" fmla="*/ 202519 h 407291"/>
                <a:gd name="connsiteX384" fmla="*/ 31491 w 185557"/>
                <a:gd name="connsiteY384" fmla="*/ 202373 h 407291"/>
                <a:gd name="connsiteX385" fmla="*/ 31799 w 185557"/>
                <a:gd name="connsiteY385" fmla="*/ 204724 h 407291"/>
                <a:gd name="connsiteX386" fmla="*/ 32172 w 185557"/>
                <a:gd name="connsiteY386" fmla="*/ 205324 h 407291"/>
                <a:gd name="connsiteX387" fmla="*/ 32934 w 185557"/>
                <a:gd name="connsiteY387" fmla="*/ 205859 h 407291"/>
                <a:gd name="connsiteX388" fmla="*/ 32853 w 185557"/>
                <a:gd name="connsiteY388" fmla="*/ 207594 h 407291"/>
                <a:gd name="connsiteX389" fmla="*/ 34978 w 185557"/>
                <a:gd name="connsiteY389" fmla="*/ 207594 h 407291"/>
                <a:gd name="connsiteX390" fmla="*/ 34215 w 185557"/>
                <a:gd name="connsiteY390" fmla="*/ 206151 h 407291"/>
                <a:gd name="connsiteX391" fmla="*/ 34523 w 185557"/>
                <a:gd name="connsiteY391" fmla="*/ 204708 h 407291"/>
                <a:gd name="connsiteX392" fmla="*/ 35059 w 185557"/>
                <a:gd name="connsiteY392" fmla="*/ 204789 h 407291"/>
                <a:gd name="connsiteX393" fmla="*/ 35205 w 185557"/>
                <a:gd name="connsiteY393" fmla="*/ 205551 h 407291"/>
                <a:gd name="connsiteX394" fmla="*/ 36713 w 185557"/>
                <a:gd name="connsiteY394" fmla="*/ 205470 h 407291"/>
                <a:gd name="connsiteX395" fmla="*/ 37167 w 185557"/>
                <a:gd name="connsiteY395" fmla="*/ 204189 h 407291"/>
                <a:gd name="connsiteX396" fmla="*/ 37248 w 185557"/>
                <a:gd name="connsiteY396" fmla="*/ 202973 h 407291"/>
                <a:gd name="connsiteX397" fmla="*/ 37702 w 185557"/>
                <a:gd name="connsiteY397" fmla="*/ 203119 h 407291"/>
                <a:gd name="connsiteX398" fmla="*/ 38837 w 185557"/>
                <a:gd name="connsiteY398" fmla="*/ 204708 h 407291"/>
                <a:gd name="connsiteX399" fmla="*/ 39599 w 185557"/>
                <a:gd name="connsiteY399" fmla="*/ 205535 h 407291"/>
                <a:gd name="connsiteX400" fmla="*/ 39599 w 185557"/>
                <a:gd name="connsiteY400" fmla="*/ 206362 h 407291"/>
                <a:gd name="connsiteX401" fmla="*/ 36648 w 185557"/>
                <a:gd name="connsiteY401" fmla="*/ 206216 h 407291"/>
                <a:gd name="connsiteX402" fmla="*/ 36048 w 185557"/>
                <a:gd name="connsiteY402" fmla="*/ 206670 h 407291"/>
                <a:gd name="connsiteX403" fmla="*/ 36048 w 185557"/>
                <a:gd name="connsiteY403" fmla="*/ 207578 h 407291"/>
                <a:gd name="connsiteX404" fmla="*/ 35675 w 185557"/>
                <a:gd name="connsiteY404" fmla="*/ 208340 h 407291"/>
                <a:gd name="connsiteX405" fmla="*/ 35594 w 185557"/>
                <a:gd name="connsiteY405" fmla="*/ 209475 h 407291"/>
                <a:gd name="connsiteX406" fmla="*/ 33388 w 185557"/>
                <a:gd name="connsiteY406" fmla="*/ 209475 h 407291"/>
                <a:gd name="connsiteX407" fmla="*/ 32026 w 185557"/>
                <a:gd name="connsiteY407" fmla="*/ 208113 h 407291"/>
                <a:gd name="connsiteX408" fmla="*/ 29529 w 185557"/>
                <a:gd name="connsiteY408" fmla="*/ 207286 h 407291"/>
                <a:gd name="connsiteX409" fmla="*/ 28702 w 185557"/>
                <a:gd name="connsiteY409" fmla="*/ 205243 h 407291"/>
                <a:gd name="connsiteX410" fmla="*/ 27259 w 185557"/>
                <a:gd name="connsiteY410" fmla="*/ 205016 h 407291"/>
                <a:gd name="connsiteX411" fmla="*/ 27032 w 185557"/>
                <a:gd name="connsiteY411" fmla="*/ 206378 h 407291"/>
                <a:gd name="connsiteX412" fmla="*/ 28167 w 185557"/>
                <a:gd name="connsiteY412" fmla="*/ 208810 h 407291"/>
                <a:gd name="connsiteX413" fmla="*/ 29837 w 185557"/>
                <a:gd name="connsiteY413" fmla="*/ 211162 h 407291"/>
                <a:gd name="connsiteX414" fmla="*/ 30745 w 185557"/>
                <a:gd name="connsiteY414" fmla="*/ 213205 h 407291"/>
                <a:gd name="connsiteX415" fmla="*/ 31345 w 185557"/>
                <a:gd name="connsiteY415" fmla="*/ 214032 h 407291"/>
                <a:gd name="connsiteX416" fmla="*/ 32561 w 185557"/>
                <a:gd name="connsiteY416" fmla="*/ 215021 h 407291"/>
                <a:gd name="connsiteX417" fmla="*/ 33615 w 185557"/>
                <a:gd name="connsiteY417" fmla="*/ 215021 h 407291"/>
                <a:gd name="connsiteX418" fmla="*/ 34751 w 185557"/>
                <a:gd name="connsiteY418" fmla="*/ 216237 h 407291"/>
                <a:gd name="connsiteX419" fmla="*/ 35805 w 185557"/>
                <a:gd name="connsiteY419" fmla="*/ 217826 h 407291"/>
                <a:gd name="connsiteX420" fmla="*/ 36713 w 185557"/>
                <a:gd name="connsiteY420" fmla="*/ 216464 h 407291"/>
                <a:gd name="connsiteX421" fmla="*/ 37248 w 185557"/>
                <a:gd name="connsiteY421" fmla="*/ 215248 h 407291"/>
                <a:gd name="connsiteX422" fmla="*/ 37394 w 185557"/>
                <a:gd name="connsiteY422" fmla="*/ 213805 h 407291"/>
                <a:gd name="connsiteX423" fmla="*/ 38075 w 185557"/>
                <a:gd name="connsiteY423" fmla="*/ 212897 h 407291"/>
                <a:gd name="connsiteX424" fmla="*/ 38675 w 185557"/>
                <a:gd name="connsiteY424" fmla="*/ 211989 h 407291"/>
                <a:gd name="connsiteX425" fmla="*/ 40037 w 185557"/>
                <a:gd name="connsiteY425" fmla="*/ 213497 h 407291"/>
                <a:gd name="connsiteX426" fmla="*/ 40037 w 185557"/>
                <a:gd name="connsiteY426" fmla="*/ 215248 h 407291"/>
                <a:gd name="connsiteX427" fmla="*/ 39275 w 185557"/>
                <a:gd name="connsiteY427" fmla="*/ 216383 h 407291"/>
                <a:gd name="connsiteX428" fmla="*/ 40183 w 185557"/>
                <a:gd name="connsiteY428" fmla="*/ 217210 h 407291"/>
                <a:gd name="connsiteX429" fmla="*/ 41091 w 185557"/>
                <a:gd name="connsiteY429" fmla="*/ 219334 h 407291"/>
                <a:gd name="connsiteX430" fmla="*/ 41853 w 185557"/>
                <a:gd name="connsiteY430" fmla="*/ 219788 h 407291"/>
                <a:gd name="connsiteX431" fmla="*/ 42534 w 185557"/>
                <a:gd name="connsiteY431" fmla="*/ 221831 h 407291"/>
                <a:gd name="connsiteX432" fmla="*/ 43669 w 185557"/>
                <a:gd name="connsiteY432" fmla="*/ 222740 h 407291"/>
                <a:gd name="connsiteX433" fmla="*/ 44269 w 185557"/>
                <a:gd name="connsiteY433" fmla="*/ 226307 h 407291"/>
                <a:gd name="connsiteX434" fmla="*/ 45177 w 185557"/>
                <a:gd name="connsiteY434" fmla="*/ 227523 h 407291"/>
                <a:gd name="connsiteX435" fmla="*/ 46231 w 185557"/>
                <a:gd name="connsiteY435" fmla="*/ 229258 h 407291"/>
                <a:gd name="connsiteX436" fmla="*/ 45696 w 185557"/>
                <a:gd name="connsiteY436" fmla="*/ 229858 h 407291"/>
                <a:gd name="connsiteX437" fmla="*/ 44561 w 185557"/>
                <a:gd name="connsiteY437" fmla="*/ 229858 h 407291"/>
                <a:gd name="connsiteX438" fmla="*/ 44480 w 185557"/>
                <a:gd name="connsiteY438" fmla="*/ 230621 h 407291"/>
                <a:gd name="connsiteX439" fmla="*/ 45842 w 185557"/>
                <a:gd name="connsiteY439" fmla="*/ 231383 h 407291"/>
                <a:gd name="connsiteX440" fmla="*/ 46831 w 185557"/>
                <a:gd name="connsiteY440" fmla="*/ 232437 h 407291"/>
                <a:gd name="connsiteX441" fmla="*/ 47512 w 185557"/>
                <a:gd name="connsiteY441" fmla="*/ 233945 h 407291"/>
                <a:gd name="connsiteX442" fmla="*/ 48274 w 185557"/>
                <a:gd name="connsiteY442" fmla="*/ 235226 h 407291"/>
                <a:gd name="connsiteX443" fmla="*/ 48583 w 185557"/>
                <a:gd name="connsiteY443" fmla="*/ 236361 h 407291"/>
                <a:gd name="connsiteX444" fmla="*/ 47447 w 185557"/>
                <a:gd name="connsiteY444" fmla="*/ 236896 h 407291"/>
                <a:gd name="connsiteX445" fmla="*/ 47367 w 185557"/>
                <a:gd name="connsiteY445" fmla="*/ 237885 h 407291"/>
                <a:gd name="connsiteX446" fmla="*/ 47593 w 185557"/>
                <a:gd name="connsiteY446" fmla="*/ 239863 h 407291"/>
                <a:gd name="connsiteX447" fmla="*/ 48129 w 185557"/>
                <a:gd name="connsiteY447" fmla="*/ 240690 h 407291"/>
                <a:gd name="connsiteX448" fmla="*/ 49183 w 185557"/>
                <a:gd name="connsiteY448" fmla="*/ 241599 h 407291"/>
                <a:gd name="connsiteX449" fmla="*/ 49637 w 185557"/>
                <a:gd name="connsiteY449" fmla="*/ 242653 h 407291"/>
                <a:gd name="connsiteX450" fmla="*/ 49718 w 185557"/>
                <a:gd name="connsiteY450" fmla="*/ 243642 h 407291"/>
                <a:gd name="connsiteX451" fmla="*/ 50399 w 185557"/>
                <a:gd name="connsiteY451" fmla="*/ 244631 h 407291"/>
                <a:gd name="connsiteX452" fmla="*/ 50707 w 185557"/>
                <a:gd name="connsiteY452" fmla="*/ 245539 h 407291"/>
                <a:gd name="connsiteX453" fmla="*/ 50788 w 185557"/>
                <a:gd name="connsiteY453" fmla="*/ 246447 h 407291"/>
                <a:gd name="connsiteX454" fmla="*/ 50188 w 185557"/>
                <a:gd name="connsiteY454" fmla="*/ 246447 h 407291"/>
                <a:gd name="connsiteX455" fmla="*/ 49815 w 185557"/>
                <a:gd name="connsiteY455" fmla="*/ 245458 h 407291"/>
                <a:gd name="connsiteX456" fmla="*/ 49280 w 185557"/>
                <a:gd name="connsiteY456" fmla="*/ 245685 h 407291"/>
                <a:gd name="connsiteX457" fmla="*/ 49426 w 185557"/>
                <a:gd name="connsiteY457" fmla="*/ 246447 h 407291"/>
                <a:gd name="connsiteX458" fmla="*/ 49572 w 185557"/>
                <a:gd name="connsiteY458" fmla="*/ 247728 h 407291"/>
                <a:gd name="connsiteX459" fmla="*/ 49572 w 185557"/>
                <a:gd name="connsiteY459" fmla="*/ 248409 h 407291"/>
                <a:gd name="connsiteX460" fmla="*/ 50107 w 185557"/>
                <a:gd name="connsiteY460" fmla="*/ 249690 h 407291"/>
                <a:gd name="connsiteX461" fmla="*/ 49653 w 185557"/>
                <a:gd name="connsiteY461" fmla="*/ 250517 h 407291"/>
                <a:gd name="connsiteX462" fmla="*/ 48826 w 185557"/>
                <a:gd name="connsiteY462" fmla="*/ 251198 h 407291"/>
                <a:gd name="connsiteX463" fmla="*/ 48145 w 185557"/>
                <a:gd name="connsiteY463" fmla="*/ 251798 h 407291"/>
                <a:gd name="connsiteX464" fmla="*/ 48145 w 185557"/>
                <a:gd name="connsiteY464" fmla="*/ 252560 h 407291"/>
                <a:gd name="connsiteX465" fmla="*/ 48064 w 185557"/>
                <a:gd name="connsiteY465" fmla="*/ 253241 h 407291"/>
                <a:gd name="connsiteX466" fmla="*/ 47237 w 185557"/>
                <a:gd name="connsiteY466" fmla="*/ 253241 h 407291"/>
                <a:gd name="connsiteX467" fmla="*/ 46864 w 185557"/>
                <a:gd name="connsiteY467" fmla="*/ 254004 h 407291"/>
                <a:gd name="connsiteX468" fmla="*/ 47237 w 185557"/>
                <a:gd name="connsiteY468" fmla="*/ 254377 h 407291"/>
                <a:gd name="connsiteX469" fmla="*/ 47545 w 185557"/>
                <a:gd name="connsiteY469" fmla="*/ 255058 h 407291"/>
                <a:gd name="connsiteX470" fmla="*/ 47464 w 185557"/>
                <a:gd name="connsiteY470" fmla="*/ 255966 h 407291"/>
                <a:gd name="connsiteX471" fmla="*/ 47156 w 185557"/>
                <a:gd name="connsiteY471" fmla="*/ 256647 h 407291"/>
                <a:gd name="connsiteX472" fmla="*/ 47237 w 185557"/>
                <a:gd name="connsiteY472" fmla="*/ 257701 h 407291"/>
                <a:gd name="connsiteX473" fmla="*/ 47091 w 185557"/>
                <a:gd name="connsiteY473" fmla="*/ 258982 h 407291"/>
                <a:gd name="connsiteX474" fmla="*/ 46410 w 185557"/>
                <a:gd name="connsiteY474" fmla="*/ 259809 h 407291"/>
                <a:gd name="connsiteX475" fmla="*/ 45874 w 185557"/>
                <a:gd name="connsiteY475" fmla="*/ 260182 h 407291"/>
                <a:gd name="connsiteX476" fmla="*/ 45648 w 185557"/>
                <a:gd name="connsiteY476" fmla="*/ 261171 h 407291"/>
                <a:gd name="connsiteX477" fmla="*/ 45729 w 185557"/>
                <a:gd name="connsiteY477" fmla="*/ 261706 h 407291"/>
                <a:gd name="connsiteX478" fmla="*/ 45502 w 185557"/>
                <a:gd name="connsiteY478" fmla="*/ 262987 h 407291"/>
                <a:gd name="connsiteX479" fmla="*/ 45194 w 185557"/>
                <a:gd name="connsiteY479" fmla="*/ 264966 h 407291"/>
                <a:gd name="connsiteX480" fmla="*/ 44513 w 185557"/>
                <a:gd name="connsiteY480" fmla="*/ 266701 h 407291"/>
                <a:gd name="connsiteX481" fmla="*/ 44285 w 185557"/>
                <a:gd name="connsiteY481" fmla="*/ 267528 h 407291"/>
                <a:gd name="connsiteX482" fmla="*/ 43458 w 185557"/>
                <a:gd name="connsiteY482" fmla="*/ 268063 h 407291"/>
                <a:gd name="connsiteX483" fmla="*/ 42777 w 185557"/>
                <a:gd name="connsiteY483" fmla="*/ 267463 h 407291"/>
                <a:gd name="connsiteX484" fmla="*/ 43004 w 185557"/>
                <a:gd name="connsiteY484" fmla="*/ 269279 h 407291"/>
                <a:gd name="connsiteX485" fmla="*/ 43150 w 185557"/>
                <a:gd name="connsiteY485" fmla="*/ 270414 h 407291"/>
                <a:gd name="connsiteX486" fmla="*/ 43150 w 185557"/>
                <a:gd name="connsiteY486" fmla="*/ 272230 h 407291"/>
                <a:gd name="connsiteX487" fmla="*/ 42842 w 185557"/>
                <a:gd name="connsiteY487" fmla="*/ 273365 h 407291"/>
                <a:gd name="connsiteX488" fmla="*/ 42534 w 185557"/>
                <a:gd name="connsiteY488" fmla="*/ 274873 h 407291"/>
                <a:gd name="connsiteX489" fmla="*/ 42842 w 185557"/>
                <a:gd name="connsiteY489" fmla="*/ 276608 h 407291"/>
                <a:gd name="connsiteX490" fmla="*/ 42615 w 185557"/>
                <a:gd name="connsiteY490" fmla="*/ 278425 h 407291"/>
                <a:gd name="connsiteX491" fmla="*/ 43523 w 185557"/>
                <a:gd name="connsiteY491" fmla="*/ 279025 h 407291"/>
                <a:gd name="connsiteX492" fmla="*/ 44966 w 185557"/>
                <a:gd name="connsiteY492" fmla="*/ 278035 h 407291"/>
                <a:gd name="connsiteX493" fmla="*/ 46182 w 185557"/>
                <a:gd name="connsiteY493" fmla="*/ 276819 h 407291"/>
                <a:gd name="connsiteX494" fmla="*/ 47772 w 185557"/>
                <a:gd name="connsiteY494" fmla="*/ 275911 h 407291"/>
                <a:gd name="connsiteX495" fmla="*/ 48761 w 185557"/>
                <a:gd name="connsiteY495" fmla="*/ 274322 h 407291"/>
                <a:gd name="connsiteX496" fmla="*/ 48453 w 185557"/>
                <a:gd name="connsiteY496" fmla="*/ 273722 h 407291"/>
                <a:gd name="connsiteX497" fmla="*/ 47772 w 185557"/>
                <a:gd name="connsiteY497" fmla="*/ 273576 h 407291"/>
                <a:gd name="connsiteX498" fmla="*/ 47009 w 185557"/>
                <a:gd name="connsiteY498" fmla="*/ 273722 h 407291"/>
                <a:gd name="connsiteX499" fmla="*/ 46783 w 185557"/>
                <a:gd name="connsiteY499" fmla="*/ 271144 h 407291"/>
                <a:gd name="connsiteX500" fmla="*/ 47318 w 185557"/>
                <a:gd name="connsiteY500" fmla="*/ 270771 h 407291"/>
                <a:gd name="connsiteX501" fmla="*/ 47626 w 185557"/>
                <a:gd name="connsiteY501" fmla="*/ 271306 h 407291"/>
                <a:gd name="connsiteX502" fmla="*/ 48080 w 185557"/>
                <a:gd name="connsiteY502" fmla="*/ 272360 h 407291"/>
                <a:gd name="connsiteX503" fmla="*/ 49069 w 185557"/>
                <a:gd name="connsiteY503" fmla="*/ 272506 h 407291"/>
                <a:gd name="connsiteX504" fmla="*/ 48842 w 185557"/>
                <a:gd name="connsiteY504" fmla="*/ 271517 h 407291"/>
                <a:gd name="connsiteX505" fmla="*/ 48696 w 185557"/>
                <a:gd name="connsiteY505" fmla="*/ 270917 h 407291"/>
                <a:gd name="connsiteX506" fmla="*/ 49069 w 185557"/>
                <a:gd name="connsiteY506" fmla="*/ 270090 h 407291"/>
                <a:gd name="connsiteX507" fmla="*/ 49604 w 185557"/>
                <a:gd name="connsiteY507" fmla="*/ 270009 h 407291"/>
                <a:gd name="connsiteX508" fmla="*/ 49912 w 185557"/>
                <a:gd name="connsiteY508" fmla="*/ 270771 h 407291"/>
                <a:gd name="connsiteX509" fmla="*/ 50593 w 185557"/>
                <a:gd name="connsiteY509" fmla="*/ 271306 h 407291"/>
                <a:gd name="connsiteX510" fmla="*/ 51128 w 185557"/>
                <a:gd name="connsiteY510" fmla="*/ 271306 h 407291"/>
                <a:gd name="connsiteX511" fmla="*/ 51501 w 185557"/>
                <a:gd name="connsiteY511" fmla="*/ 270171 h 407291"/>
                <a:gd name="connsiteX512" fmla="*/ 50901 w 185557"/>
                <a:gd name="connsiteY512" fmla="*/ 269344 h 407291"/>
                <a:gd name="connsiteX513" fmla="*/ 50820 w 185557"/>
                <a:gd name="connsiteY513" fmla="*/ 267982 h 407291"/>
                <a:gd name="connsiteX514" fmla="*/ 51874 w 185557"/>
                <a:gd name="connsiteY514" fmla="*/ 267901 h 407291"/>
                <a:gd name="connsiteX515" fmla="*/ 52701 w 185557"/>
                <a:gd name="connsiteY515" fmla="*/ 268809 h 407291"/>
                <a:gd name="connsiteX516" fmla="*/ 52782 w 185557"/>
                <a:gd name="connsiteY516" fmla="*/ 269944 h 407291"/>
                <a:gd name="connsiteX517" fmla="*/ 52637 w 185557"/>
                <a:gd name="connsiteY517" fmla="*/ 270625 h 407291"/>
                <a:gd name="connsiteX518" fmla="*/ 52328 w 185557"/>
                <a:gd name="connsiteY518" fmla="*/ 271306 h 407291"/>
                <a:gd name="connsiteX519" fmla="*/ 52183 w 185557"/>
                <a:gd name="connsiteY519" fmla="*/ 272441 h 407291"/>
                <a:gd name="connsiteX520" fmla="*/ 51955 w 185557"/>
                <a:gd name="connsiteY520" fmla="*/ 273349 h 407291"/>
                <a:gd name="connsiteX521" fmla="*/ 52183 w 185557"/>
                <a:gd name="connsiteY521" fmla="*/ 273884 h 407291"/>
                <a:gd name="connsiteX522" fmla="*/ 53090 w 185557"/>
                <a:gd name="connsiteY522" fmla="*/ 273803 h 407291"/>
                <a:gd name="connsiteX523" fmla="*/ 53464 w 185557"/>
                <a:gd name="connsiteY523" fmla="*/ 272976 h 407291"/>
                <a:gd name="connsiteX524" fmla="*/ 54599 w 185557"/>
                <a:gd name="connsiteY524" fmla="*/ 272668 h 407291"/>
                <a:gd name="connsiteX525" fmla="*/ 54744 w 185557"/>
                <a:gd name="connsiteY525" fmla="*/ 273041 h 407291"/>
                <a:gd name="connsiteX526" fmla="*/ 54210 w 185557"/>
                <a:gd name="connsiteY526" fmla="*/ 273641 h 407291"/>
                <a:gd name="connsiteX527" fmla="*/ 53901 w 185557"/>
                <a:gd name="connsiteY527" fmla="*/ 274014 h 407291"/>
                <a:gd name="connsiteX528" fmla="*/ 53755 w 185557"/>
                <a:gd name="connsiteY528" fmla="*/ 274549 h 407291"/>
                <a:gd name="connsiteX529" fmla="*/ 52993 w 185557"/>
                <a:gd name="connsiteY529" fmla="*/ 275003 h 407291"/>
                <a:gd name="connsiteX530" fmla="*/ 52458 w 185557"/>
                <a:gd name="connsiteY530" fmla="*/ 275311 h 407291"/>
                <a:gd name="connsiteX531" fmla="*/ 51777 w 185557"/>
                <a:gd name="connsiteY531" fmla="*/ 276446 h 407291"/>
                <a:gd name="connsiteX532" fmla="*/ 51242 w 185557"/>
                <a:gd name="connsiteY532" fmla="*/ 277435 h 407291"/>
                <a:gd name="connsiteX533" fmla="*/ 50642 w 185557"/>
                <a:gd name="connsiteY533" fmla="*/ 278262 h 407291"/>
                <a:gd name="connsiteX534" fmla="*/ 49880 w 185557"/>
                <a:gd name="connsiteY534" fmla="*/ 279025 h 407291"/>
                <a:gd name="connsiteX535" fmla="*/ 49426 w 185557"/>
                <a:gd name="connsiteY535" fmla="*/ 280241 h 407291"/>
                <a:gd name="connsiteX536" fmla="*/ 50707 w 185557"/>
                <a:gd name="connsiteY536" fmla="*/ 280241 h 407291"/>
                <a:gd name="connsiteX537" fmla="*/ 51469 w 185557"/>
                <a:gd name="connsiteY537" fmla="*/ 279187 h 407291"/>
                <a:gd name="connsiteX538" fmla="*/ 52069 w 185557"/>
                <a:gd name="connsiteY538" fmla="*/ 277970 h 407291"/>
                <a:gd name="connsiteX539" fmla="*/ 52977 w 185557"/>
                <a:gd name="connsiteY539" fmla="*/ 276608 h 407291"/>
                <a:gd name="connsiteX540" fmla="*/ 53966 w 185557"/>
                <a:gd name="connsiteY540" fmla="*/ 276608 h 407291"/>
                <a:gd name="connsiteX541" fmla="*/ 54047 w 185557"/>
                <a:gd name="connsiteY541" fmla="*/ 277370 h 407291"/>
                <a:gd name="connsiteX542" fmla="*/ 53220 w 185557"/>
                <a:gd name="connsiteY542" fmla="*/ 278133 h 407291"/>
                <a:gd name="connsiteX543" fmla="*/ 52685 w 185557"/>
                <a:gd name="connsiteY543" fmla="*/ 279187 h 407291"/>
                <a:gd name="connsiteX544" fmla="*/ 53285 w 185557"/>
                <a:gd name="connsiteY544" fmla="*/ 279495 h 407291"/>
                <a:gd name="connsiteX545" fmla="*/ 54420 w 185557"/>
                <a:gd name="connsiteY545" fmla="*/ 279041 h 407291"/>
                <a:gd name="connsiteX546" fmla="*/ 54793 w 185557"/>
                <a:gd name="connsiteY546" fmla="*/ 278214 h 407291"/>
                <a:gd name="connsiteX547" fmla="*/ 54793 w 185557"/>
                <a:gd name="connsiteY547" fmla="*/ 277614 h 407291"/>
                <a:gd name="connsiteX548" fmla="*/ 55782 w 185557"/>
                <a:gd name="connsiteY548" fmla="*/ 277841 h 407291"/>
                <a:gd name="connsiteX549" fmla="*/ 55864 w 185557"/>
                <a:gd name="connsiteY549" fmla="*/ 278522 h 407291"/>
                <a:gd name="connsiteX550" fmla="*/ 55864 w 185557"/>
                <a:gd name="connsiteY550" fmla="*/ 279284 h 407291"/>
                <a:gd name="connsiteX551" fmla="*/ 55182 w 185557"/>
                <a:gd name="connsiteY551" fmla="*/ 280273 h 407291"/>
                <a:gd name="connsiteX552" fmla="*/ 55101 w 185557"/>
                <a:gd name="connsiteY552" fmla="*/ 280954 h 407291"/>
                <a:gd name="connsiteX553" fmla="*/ 55101 w 185557"/>
                <a:gd name="connsiteY553" fmla="*/ 281943 h 407291"/>
                <a:gd name="connsiteX554" fmla="*/ 55928 w 185557"/>
                <a:gd name="connsiteY554" fmla="*/ 281943 h 407291"/>
                <a:gd name="connsiteX555" fmla="*/ 55928 w 185557"/>
                <a:gd name="connsiteY555" fmla="*/ 283160 h 407291"/>
                <a:gd name="connsiteX556" fmla="*/ 55701 w 185557"/>
                <a:gd name="connsiteY556" fmla="*/ 283922 h 407291"/>
                <a:gd name="connsiteX557" fmla="*/ 56301 w 185557"/>
                <a:gd name="connsiteY557" fmla="*/ 283922 h 407291"/>
                <a:gd name="connsiteX558" fmla="*/ 57809 w 185557"/>
                <a:gd name="connsiteY558" fmla="*/ 283387 h 407291"/>
                <a:gd name="connsiteX559" fmla="*/ 58490 w 185557"/>
                <a:gd name="connsiteY559" fmla="*/ 281943 h 407291"/>
                <a:gd name="connsiteX560" fmla="*/ 58863 w 185557"/>
                <a:gd name="connsiteY560" fmla="*/ 280889 h 407291"/>
                <a:gd name="connsiteX561" fmla="*/ 58718 w 185557"/>
                <a:gd name="connsiteY561" fmla="*/ 279154 h 407291"/>
                <a:gd name="connsiteX562" fmla="*/ 58718 w 185557"/>
                <a:gd name="connsiteY562" fmla="*/ 277873 h 407291"/>
                <a:gd name="connsiteX563" fmla="*/ 59399 w 185557"/>
                <a:gd name="connsiteY563" fmla="*/ 277111 h 407291"/>
                <a:gd name="connsiteX564" fmla="*/ 60079 w 185557"/>
                <a:gd name="connsiteY564" fmla="*/ 276203 h 407291"/>
                <a:gd name="connsiteX565" fmla="*/ 60761 w 185557"/>
                <a:gd name="connsiteY565" fmla="*/ 275668 h 407291"/>
                <a:gd name="connsiteX566" fmla="*/ 61977 w 185557"/>
                <a:gd name="connsiteY566" fmla="*/ 275360 h 407291"/>
                <a:gd name="connsiteX567" fmla="*/ 62577 w 185557"/>
                <a:gd name="connsiteY567" fmla="*/ 274906 h 407291"/>
                <a:gd name="connsiteX568" fmla="*/ 63031 w 185557"/>
                <a:gd name="connsiteY568" fmla="*/ 273398 h 407291"/>
                <a:gd name="connsiteX569" fmla="*/ 63858 w 185557"/>
                <a:gd name="connsiteY569" fmla="*/ 271727 h 407291"/>
                <a:gd name="connsiteX570" fmla="*/ 64393 w 185557"/>
                <a:gd name="connsiteY570" fmla="*/ 271646 h 407291"/>
                <a:gd name="connsiteX571" fmla="*/ 64474 w 185557"/>
                <a:gd name="connsiteY571" fmla="*/ 272927 h 407291"/>
                <a:gd name="connsiteX572" fmla="*/ 64101 w 185557"/>
                <a:gd name="connsiteY572" fmla="*/ 274208 h 407291"/>
                <a:gd name="connsiteX573" fmla="*/ 63274 w 185557"/>
                <a:gd name="connsiteY573" fmla="*/ 275263 h 407291"/>
                <a:gd name="connsiteX574" fmla="*/ 62512 w 185557"/>
                <a:gd name="connsiteY574" fmla="*/ 276770 h 407291"/>
                <a:gd name="connsiteX575" fmla="*/ 62139 w 185557"/>
                <a:gd name="connsiteY575" fmla="*/ 277370 h 407291"/>
                <a:gd name="connsiteX576" fmla="*/ 61604 w 185557"/>
                <a:gd name="connsiteY576" fmla="*/ 276608 h 407291"/>
                <a:gd name="connsiteX577" fmla="*/ 60923 w 185557"/>
                <a:gd name="connsiteY577" fmla="*/ 276608 h 407291"/>
                <a:gd name="connsiteX578" fmla="*/ 60242 w 185557"/>
                <a:gd name="connsiteY578" fmla="*/ 277208 h 407291"/>
                <a:gd name="connsiteX579" fmla="*/ 59934 w 185557"/>
                <a:gd name="connsiteY579" fmla="*/ 277970 h 407291"/>
                <a:gd name="connsiteX580" fmla="*/ 60534 w 185557"/>
                <a:gd name="connsiteY580" fmla="*/ 278117 h 407291"/>
                <a:gd name="connsiteX581" fmla="*/ 61214 w 185557"/>
                <a:gd name="connsiteY581" fmla="*/ 277662 h 407291"/>
                <a:gd name="connsiteX582" fmla="*/ 61750 w 185557"/>
                <a:gd name="connsiteY582" fmla="*/ 278117 h 407291"/>
                <a:gd name="connsiteX583" fmla="*/ 61296 w 185557"/>
                <a:gd name="connsiteY583" fmla="*/ 278717 h 407291"/>
                <a:gd name="connsiteX584" fmla="*/ 60387 w 185557"/>
                <a:gd name="connsiteY584" fmla="*/ 279624 h 407291"/>
                <a:gd name="connsiteX585" fmla="*/ 59934 w 185557"/>
                <a:gd name="connsiteY585" fmla="*/ 280306 h 407291"/>
                <a:gd name="connsiteX586" fmla="*/ 60469 w 185557"/>
                <a:gd name="connsiteY586" fmla="*/ 281587 h 407291"/>
                <a:gd name="connsiteX587" fmla="*/ 60550 w 185557"/>
                <a:gd name="connsiteY587" fmla="*/ 282414 h 407291"/>
                <a:gd name="connsiteX588" fmla="*/ 60469 w 185557"/>
                <a:gd name="connsiteY588" fmla="*/ 283241 h 407291"/>
                <a:gd name="connsiteX589" fmla="*/ 61604 w 185557"/>
                <a:gd name="connsiteY589" fmla="*/ 283841 h 407291"/>
                <a:gd name="connsiteX590" fmla="*/ 62366 w 185557"/>
                <a:gd name="connsiteY590" fmla="*/ 283078 h 407291"/>
                <a:gd name="connsiteX591" fmla="*/ 62447 w 185557"/>
                <a:gd name="connsiteY591" fmla="*/ 281716 h 407291"/>
                <a:gd name="connsiteX592" fmla="*/ 61847 w 185557"/>
                <a:gd name="connsiteY592" fmla="*/ 280208 h 407291"/>
                <a:gd name="connsiteX593" fmla="*/ 63063 w 185557"/>
                <a:gd name="connsiteY593" fmla="*/ 278846 h 407291"/>
                <a:gd name="connsiteX594" fmla="*/ 64117 w 185557"/>
                <a:gd name="connsiteY594" fmla="*/ 279073 h 407291"/>
                <a:gd name="connsiteX595" fmla="*/ 63971 w 185557"/>
                <a:gd name="connsiteY595" fmla="*/ 278165 h 407291"/>
                <a:gd name="connsiteX596" fmla="*/ 63890 w 185557"/>
                <a:gd name="connsiteY596" fmla="*/ 276949 h 407291"/>
                <a:gd name="connsiteX597" fmla="*/ 63971 w 185557"/>
                <a:gd name="connsiteY597" fmla="*/ 276041 h 407291"/>
                <a:gd name="connsiteX598" fmla="*/ 64799 w 185557"/>
                <a:gd name="connsiteY598" fmla="*/ 274987 h 407291"/>
                <a:gd name="connsiteX599" fmla="*/ 65252 w 185557"/>
                <a:gd name="connsiteY599" fmla="*/ 274987 h 407291"/>
                <a:gd name="connsiteX600" fmla="*/ 65479 w 185557"/>
                <a:gd name="connsiteY600" fmla="*/ 276576 h 407291"/>
                <a:gd name="connsiteX601" fmla="*/ 65626 w 185557"/>
                <a:gd name="connsiteY601" fmla="*/ 278100 h 407291"/>
                <a:gd name="connsiteX602" fmla="*/ 65479 w 185557"/>
                <a:gd name="connsiteY602" fmla="*/ 279154 h 407291"/>
                <a:gd name="connsiteX603" fmla="*/ 64944 w 185557"/>
                <a:gd name="connsiteY603" fmla="*/ 279689 h 407291"/>
                <a:gd name="connsiteX604" fmla="*/ 64799 w 185557"/>
                <a:gd name="connsiteY604" fmla="*/ 280452 h 407291"/>
                <a:gd name="connsiteX605" fmla="*/ 64198 w 185557"/>
                <a:gd name="connsiteY605" fmla="*/ 281051 h 407291"/>
                <a:gd name="connsiteX606" fmla="*/ 64198 w 185557"/>
                <a:gd name="connsiteY606" fmla="*/ 281651 h 407291"/>
                <a:gd name="connsiteX607" fmla="*/ 64052 w 185557"/>
                <a:gd name="connsiteY607" fmla="*/ 282251 h 407291"/>
                <a:gd name="connsiteX608" fmla="*/ 64052 w 185557"/>
                <a:gd name="connsiteY608" fmla="*/ 283533 h 407291"/>
                <a:gd name="connsiteX609" fmla="*/ 64879 w 185557"/>
                <a:gd name="connsiteY609" fmla="*/ 284360 h 407291"/>
                <a:gd name="connsiteX610" fmla="*/ 66631 w 185557"/>
                <a:gd name="connsiteY610" fmla="*/ 284360 h 407291"/>
                <a:gd name="connsiteX611" fmla="*/ 67393 w 185557"/>
                <a:gd name="connsiteY611" fmla="*/ 283533 h 407291"/>
                <a:gd name="connsiteX612" fmla="*/ 69825 w 185557"/>
                <a:gd name="connsiteY612" fmla="*/ 282251 h 407291"/>
                <a:gd name="connsiteX613" fmla="*/ 70506 w 185557"/>
                <a:gd name="connsiteY613" fmla="*/ 281116 h 407291"/>
                <a:gd name="connsiteX614" fmla="*/ 71333 w 185557"/>
                <a:gd name="connsiteY614" fmla="*/ 280208 h 407291"/>
                <a:gd name="connsiteX615" fmla="*/ 71706 w 185557"/>
                <a:gd name="connsiteY615" fmla="*/ 279154 h 407291"/>
                <a:gd name="connsiteX616" fmla="*/ 72387 w 185557"/>
                <a:gd name="connsiteY616" fmla="*/ 277646 h 407291"/>
                <a:gd name="connsiteX617" fmla="*/ 73068 w 185557"/>
                <a:gd name="connsiteY617" fmla="*/ 277111 h 407291"/>
                <a:gd name="connsiteX618" fmla="*/ 74431 w 185557"/>
                <a:gd name="connsiteY618" fmla="*/ 276511 h 407291"/>
                <a:gd name="connsiteX619" fmla="*/ 75647 w 185557"/>
                <a:gd name="connsiteY619" fmla="*/ 276138 h 407291"/>
                <a:gd name="connsiteX620" fmla="*/ 76555 w 185557"/>
                <a:gd name="connsiteY620" fmla="*/ 275311 h 407291"/>
                <a:gd name="connsiteX621" fmla="*/ 78452 w 185557"/>
                <a:gd name="connsiteY621" fmla="*/ 275311 h 407291"/>
                <a:gd name="connsiteX622" fmla="*/ 79895 w 185557"/>
                <a:gd name="connsiteY622" fmla="*/ 274776 h 407291"/>
                <a:gd name="connsiteX623" fmla="*/ 79976 w 185557"/>
                <a:gd name="connsiteY623" fmla="*/ 272798 h 407291"/>
                <a:gd name="connsiteX624" fmla="*/ 79149 w 185557"/>
                <a:gd name="connsiteY624" fmla="*/ 272263 h 407291"/>
                <a:gd name="connsiteX625" fmla="*/ 78387 w 185557"/>
                <a:gd name="connsiteY625" fmla="*/ 272117 h 407291"/>
                <a:gd name="connsiteX626" fmla="*/ 78306 w 185557"/>
                <a:gd name="connsiteY626" fmla="*/ 270982 h 407291"/>
                <a:gd name="connsiteX627" fmla="*/ 78906 w 185557"/>
                <a:gd name="connsiteY627" fmla="*/ 270900 h 407291"/>
                <a:gd name="connsiteX628" fmla="*/ 80122 w 185557"/>
                <a:gd name="connsiteY628" fmla="*/ 271127 h 407291"/>
                <a:gd name="connsiteX629" fmla="*/ 80884 w 185557"/>
                <a:gd name="connsiteY629" fmla="*/ 271663 h 407291"/>
                <a:gd name="connsiteX630" fmla="*/ 81793 w 185557"/>
                <a:gd name="connsiteY630" fmla="*/ 272571 h 407291"/>
                <a:gd name="connsiteX631" fmla="*/ 83236 w 185557"/>
                <a:gd name="connsiteY631" fmla="*/ 271582 h 407291"/>
                <a:gd name="connsiteX632" fmla="*/ 84744 w 185557"/>
                <a:gd name="connsiteY632" fmla="*/ 271046 h 407291"/>
                <a:gd name="connsiteX633" fmla="*/ 85198 w 185557"/>
                <a:gd name="connsiteY633" fmla="*/ 269603 h 407291"/>
                <a:gd name="connsiteX634" fmla="*/ 84663 w 185557"/>
                <a:gd name="connsiteY634" fmla="*/ 268922 h 407291"/>
                <a:gd name="connsiteX635" fmla="*/ 83755 w 185557"/>
                <a:gd name="connsiteY635" fmla="*/ 268468 h 407291"/>
                <a:gd name="connsiteX636" fmla="*/ 83755 w 185557"/>
                <a:gd name="connsiteY636" fmla="*/ 266652 h 407291"/>
                <a:gd name="connsiteX637" fmla="*/ 83301 w 185557"/>
                <a:gd name="connsiteY637" fmla="*/ 265371 h 407291"/>
                <a:gd name="connsiteX638" fmla="*/ 83301 w 185557"/>
                <a:gd name="connsiteY638" fmla="*/ 264690 h 407291"/>
                <a:gd name="connsiteX639" fmla="*/ 83900 w 185557"/>
                <a:gd name="connsiteY639" fmla="*/ 265063 h 407291"/>
                <a:gd name="connsiteX640" fmla="*/ 84354 w 185557"/>
                <a:gd name="connsiteY640" fmla="*/ 265825 h 407291"/>
                <a:gd name="connsiteX641" fmla="*/ 84663 w 185557"/>
                <a:gd name="connsiteY641" fmla="*/ 266652 h 407291"/>
                <a:gd name="connsiteX642" fmla="*/ 85798 w 185557"/>
                <a:gd name="connsiteY642" fmla="*/ 268322 h 407291"/>
                <a:gd name="connsiteX643" fmla="*/ 87241 w 185557"/>
                <a:gd name="connsiteY643" fmla="*/ 268922 h 407291"/>
                <a:gd name="connsiteX644" fmla="*/ 89592 w 185557"/>
                <a:gd name="connsiteY644" fmla="*/ 268014 h 407291"/>
                <a:gd name="connsiteX645" fmla="*/ 91262 w 185557"/>
                <a:gd name="connsiteY645" fmla="*/ 266652 h 407291"/>
                <a:gd name="connsiteX646" fmla="*/ 92754 w 185557"/>
                <a:gd name="connsiteY646" fmla="*/ 265663 h 407291"/>
                <a:gd name="connsiteX647" fmla="*/ 93598 w 185557"/>
                <a:gd name="connsiteY647" fmla="*/ 264447 h 407291"/>
                <a:gd name="connsiteX648" fmla="*/ 94878 w 185557"/>
                <a:gd name="connsiteY648" fmla="*/ 264301 h 407291"/>
                <a:gd name="connsiteX649" fmla="*/ 95933 w 185557"/>
                <a:gd name="connsiteY649" fmla="*/ 263020 h 407291"/>
                <a:gd name="connsiteX650" fmla="*/ 96306 w 185557"/>
                <a:gd name="connsiteY650" fmla="*/ 261739 h 407291"/>
                <a:gd name="connsiteX651" fmla="*/ 95998 w 185557"/>
                <a:gd name="connsiteY651" fmla="*/ 260685 h 407291"/>
                <a:gd name="connsiteX652" fmla="*/ 95397 w 185557"/>
                <a:gd name="connsiteY652" fmla="*/ 260149 h 407291"/>
                <a:gd name="connsiteX653" fmla="*/ 95089 w 185557"/>
                <a:gd name="connsiteY653" fmla="*/ 259387 h 407291"/>
                <a:gd name="connsiteX654" fmla="*/ 96078 w 185557"/>
                <a:gd name="connsiteY654" fmla="*/ 258852 h 407291"/>
                <a:gd name="connsiteX655" fmla="*/ 97068 w 185557"/>
                <a:gd name="connsiteY655" fmla="*/ 258852 h 407291"/>
                <a:gd name="connsiteX656" fmla="*/ 98122 w 185557"/>
                <a:gd name="connsiteY656" fmla="*/ 258317 h 407291"/>
                <a:gd name="connsiteX657" fmla="*/ 98203 w 185557"/>
                <a:gd name="connsiteY657" fmla="*/ 256809 h 407291"/>
                <a:gd name="connsiteX658" fmla="*/ 97667 w 185557"/>
                <a:gd name="connsiteY658" fmla="*/ 255982 h 407291"/>
                <a:gd name="connsiteX659" fmla="*/ 96987 w 185557"/>
                <a:gd name="connsiteY659" fmla="*/ 254847 h 407291"/>
                <a:gd name="connsiteX660" fmla="*/ 96987 w 185557"/>
                <a:gd name="connsiteY660" fmla="*/ 253712 h 407291"/>
                <a:gd name="connsiteX661" fmla="*/ 96841 w 185557"/>
                <a:gd name="connsiteY661" fmla="*/ 252885 h 407291"/>
                <a:gd name="connsiteX662" fmla="*/ 97149 w 185557"/>
                <a:gd name="connsiteY662" fmla="*/ 251831 h 407291"/>
                <a:gd name="connsiteX663" fmla="*/ 98511 w 185557"/>
                <a:gd name="connsiteY663" fmla="*/ 251458 h 407291"/>
                <a:gd name="connsiteX664" fmla="*/ 99792 w 185557"/>
                <a:gd name="connsiteY664" fmla="*/ 251993 h 407291"/>
                <a:gd name="connsiteX665" fmla="*/ 100392 w 185557"/>
                <a:gd name="connsiteY665" fmla="*/ 252528 h 407291"/>
                <a:gd name="connsiteX666" fmla="*/ 101446 w 185557"/>
                <a:gd name="connsiteY666" fmla="*/ 253436 h 407291"/>
                <a:gd name="connsiteX667" fmla="*/ 102127 w 185557"/>
                <a:gd name="connsiteY667" fmla="*/ 253663 h 407291"/>
                <a:gd name="connsiteX668" fmla="*/ 102127 w 185557"/>
                <a:gd name="connsiteY668" fmla="*/ 255479 h 407291"/>
                <a:gd name="connsiteX669" fmla="*/ 103181 w 185557"/>
                <a:gd name="connsiteY669" fmla="*/ 254879 h 407291"/>
                <a:gd name="connsiteX670" fmla="*/ 103716 w 185557"/>
                <a:gd name="connsiteY670" fmla="*/ 254652 h 407291"/>
                <a:gd name="connsiteX671" fmla="*/ 104624 w 185557"/>
                <a:gd name="connsiteY671" fmla="*/ 254652 h 407291"/>
                <a:gd name="connsiteX672" fmla="*/ 105305 w 185557"/>
                <a:gd name="connsiteY672" fmla="*/ 255333 h 407291"/>
                <a:gd name="connsiteX673" fmla="*/ 105386 w 185557"/>
                <a:gd name="connsiteY673" fmla="*/ 255868 h 407291"/>
                <a:gd name="connsiteX674" fmla="*/ 104478 w 185557"/>
                <a:gd name="connsiteY674" fmla="*/ 256177 h 407291"/>
                <a:gd name="connsiteX675" fmla="*/ 103716 w 185557"/>
                <a:gd name="connsiteY675" fmla="*/ 256322 h 407291"/>
                <a:gd name="connsiteX676" fmla="*/ 103570 w 185557"/>
                <a:gd name="connsiteY676" fmla="*/ 257004 h 407291"/>
                <a:gd name="connsiteX677" fmla="*/ 103878 w 185557"/>
                <a:gd name="connsiteY677" fmla="*/ 257912 h 407291"/>
                <a:gd name="connsiteX678" fmla="*/ 104105 w 185557"/>
                <a:gd name="connsiteY678" fmla="*/ 258739 h 407291"/>
                <a:gd name="connsiteX679" fmla="*/ 104105 w 185557"/>
                <a:gd name="connsiteY679" fmla="*/ 259955 h 407291"/>
                <a:gd name="connsiteX680" fmla="*/ 103797 w 185557"/>
                <a:gd name="connsiteY680" fmla="*/ 261171 h 407291"/>
                <a:gd name="connsiteX681" fmla="*/ 103570 w 185557"/>
                <a:gd name="connsiteY681" fmla="*/ 261933 h 407291"/>
                <a:gd name="connsiteX682" fmla="*/ 103489 w 185557"/>
                <a:gd name="connsiteY682" fmla="*/ 263214 h 407291"/>
                <a:gd name="connsiteX683" fmla="*/ 104170 w 185557"/>
                <a:gd name="connsiteY683" fmla="*/ 264495 h 407291"/>
                <a:gd name="connsiteX684" fmla="*/ 105986 w 185557"/>
                <a:gd name="connsiteY684" fmla="*/ 264803 h 407291"/>
                <a:gd name="connsiteX685" fmla="*/ 106586 w 185557"/>
                <a:gd name="connsiteY685" fmla="*/ 264884 h 407291"/>
                <a:gd name="connsiteX686" fmla="*/ 107040 w 185557"/>
                <a:gd name="connsiteY686" fmla="*/ 265711 h 407291"/>
                <a:gd name="connsiteX687" fmla="*/ 107186 w 185557"/>
                <a:gd name="connsiteY687" fmla="*/ 267155 h 407291"/>
                <a:gd name="connsiteX688" fmla="*/ 107332 w 185557"/>
                <a:gd name="connsiteY688" fmla="*/ 267982 h 407291"/>
                <a:gd name="connsiteX689" fmla="*/ 107932 w 185557"/>
                <a:gd name="connsiteY689" fmla="*/ 268517 h 407291"/>
                <a:gd name="connsiteX690" fmla="*/ 109294 w 185557"/>
                <a:gd name="connsiteY690" fmla="*/ 268436 h 407291"/>
                <a:gd name="connsiteX691" fmla="*/ 110429 w 185557"/>
                <a:gd name="connsiteY691" fmla="*/ 268128 h 407291"/>
                <a:gd name="connsiteX692" fmla="*/ 111646 w 185557"/>
                <a:gd name="connsiteY692" fmla="*/ 268046 h 407291"/>
                <a:gd name="connsiteX693" fmla="*/ 112327 w 185557"/>
                <a:gd name="connsiteY693" fmla="*/ 267673 h 407291"/>
                <a:gd name="connsiteX694" fmla="*/ 112554 w 185557"/>
                <a:gd name="connsiteY694" fmla="*/ 265922 h 407291"/>
                <a:gd name="connsiteX695" fmla="*/ 113770 w 185557"/>
                <a:gd name="connsiteY695" fmla="*/ 266376 h 407291"/>
                <a:gd name="connsiteX696" fmla="*/ 114305 w 185557"/>
                <a:gd name="connsiteY696" fmla="*/ 267657 h 407291"/>
                <a:gd name="connsiteX697" fmla="*/ 112862 w 185557"/>
                <a:gd name="connsiteY697" fmla="*/ 268484 h 407291"/>
                <a:gd name="connsiteX698" fmla="*/ 111110 w 185557"/>
                <a:gd name="connsiteY698" fmla="*/ 268792 h 407291"/>
                <a:gd name="connsiteX699" fmla="*/ 110965 w 185557"/>
                <a:gd name="connsiteY699" fmla="*/ 269847 h 407291"/>
                <a:gd name="connsiteX700" fmla="*/ 112635 w 185557"/>
                <a:gd name="connsiteY700" fmla="*/ 271209 h 407291"/>
                <a:gd name="connsiteX701" fmla="*/ 113235 w 185557"/>
                <a:gd name="connsiteY701" fmla="*/ 272798 h 407291"/>
                <a:gd name="connsiteX702" fmla="*/ 113381 w 185557"/>
                <a:gd name="connsiteY702" fmla="*/ 275149 h 407291"/>
                <a:gd name="connsiteX703" fmla="*/ 113381 w 185557"/>
                <a:gd name="connsiteY703" fmla="*/ 276657 h 407291"/>
                <a:gd name="connsiteX704" fmla="*/ 111937 w 185557"/>
                <a:gd name="connsiteY704" fmla="*/ 278100 h 407291"/>
                <a:gd name="connsiteX705" fmla="*/ 112619 w 185557"/>
                <a:gd name="connsiteY705" fmla="*/ 279462 h 407291"/>
                <a:gd name="connsiteX706" fmla="*/ 113527 w 185557"/>
                <a:gd name="connsiteY706" fmla="*/ 280743 h 407291"/>
                <a:gd name="connsiteX707" fmla="*/ 114970 w 185557"/>
                <a:gd name="connsiteY707" fmla="*/ 281343 h 407291"/>
                <a:gd name="connsiteX708" fmla="*/ 114743 w 185557"/>
                <a:gd name="connsiteY708" fmla="*/ 285592 h 407291"/>
                <a:gd name="connsiteX709" fmla="*/ 115651 w 185557"/>
                <a:gd name="connsiteY709" fmla="*/ 288170 h 407291"/>
                <a:gd name="connsiteX710" fmla="*/ 115732 w 185557"/>
                <a:gd name="connsiteY710" fmla="*/ 290522 h 407291"/>
                <a:gd name="connsiteX711" fmla="*/ 115959 w 185557"/>
                <a:gd name="connsiteY711" fmla="*/ 292727 h 407291"/>
                <a:gd name="connsiteX712" fmla="*/ 114905 w 185557"/>
                <a:gd name="connsiteY712" fmla="*/ 293716 h 407291"/>
                <a:gd name="connsiteX713" fmla="*/ 116494 w 185557"/>
                <a:gd name="connsiteY713" fmla="*/ 296213 h 407291"/>
                <a:gd name="connsiteX714" fmla="*/ 116721 w 185557"/>
                <a:gd name="connsiteY714" fmla="*/ 297121 h 407291"/>
                <a:gd name="connsiteX715" fmla="*/ 116721 w 185557"/>
                <a:gd name="connsiteY715" fmla="*/ 298256 h 407291"/>
                <a:gd name="connsiteX716" fmla="*/ 116121 w 185557"/>
                <a:gd name="connsiteY716" fmla="*/ 299473 h 407291"/>
                <a:gd name="connsiteX717" fmla="*/ 116494 w 185557"/>
                <a:gd name="connsiteY717" fmla="*/ 300381 h 407291"/>
                <a:gd name="connsiteX718" fmla="*/ 116575 w 185557"/>
                <a:gd name="connsiteY718" fmla="*/ 301970 h 407291"/>
                <a:gd name="connsiteX719" fmla="*/ 116575 w 185557"/>
                <a:gd name="connsiteY719" fmla="*/ 303786 h 407291"/>
                <a:gd name="connsiteX720" fmla="*/ 117175 w 185557"/>
                <a:gd name="connsiteY720" fmla="*/ 305456 h 407291"/>
                <a:gd name="connsiteX721" fmla="*/ 117937 w 185557"/>
                <a:gd name="connsiteY721" fmla="*/ 303786 h 407291"/>
                <a:gd name="connsiteX722" fmla="*/ 117937 w 185557"/>
                <a:gd name="connsiteY722" fmla="*/ 302732 h 407291"/>
                <a:gd name="connsiteX723" fmla="*/ 118845 w 185557"/>
                <a:gd name="connsiteY723" fmla="*/ 302651 h 407291"/>
                <a:gd name="connsiteX724" fmla="*/ 119835 w 185557"/>
                <a:gd name="connsiteY724" fmla="*/ 303867 h 407291"/>
                <a:gd name="connsiteX725" fmla="*/ 120289 w 185557"/>
                <a:gd name="connsiteY725" fmla="*/ 305148 h 407291"/>
                <a:gd name="connsiteX726" fmla="*/ 120434 w 185557"/>
                <a:gd name="connsiteY726" fmla="*/ 306900 h 407291"/>
                <a:gd name="connsiteX727" fmla="*/ 118683 w 185557"/>
                <a:gd name="connsiteY727" fmla="*/ 305991 h 407291"/>
                <a:gd name="connsiteX728" fmla="*/ 118083 w 185557"/>
                <a:gd name="connsiteY728" fmla="*/ 306900 h 407291"/>
                <a:gd name="connsiteX729" fmla="*/ 118456 w 185557"/>
                <a:gd name="connsiteY729" fmla="*/ 308116 h 407291"/>
                <a:gd name="connsiteX730" fmla="*/ 119964 w 185557"/>
                <a:gd name="connsiteY730" fmla="*/ 310840 h 407291"/>
                <a:gd name="connsiteX731" fmla="*/ 120191 w 185557"/>
                <a:gd name="connsiteY731" fmla="*/ 312591 h 407291"/>
                <a:gd name="connsiteX732" fmla="*/ 120191 w 185557"/>
                <a:gd name="connsiteY732" fmla="*/ 313872 h 407291"/>
                <a:gd name="connsiteX733" fmla="*/ 121018 w 185557"/>
                <a:gd name="connsiteY733" fmla="*/ 315851 h 407291"/>
                <a:gd name="connsiteX734" fmla="*/ 122235 w 185557"/>
                <a:gd name="connsiteY734" fmla="*/ 317067 h 407291"/>
                <a:gd name="connsiteX735" fmla="*/ 122916 w 185557"/>
                <a:gd name="connsiteY735" fmla="*/ 318429 h 407291"/>
                <a:gd name="connsiteX736" fmla="*/ 122997 w 185557"/>
                <a:gd name="connsiteY736" fmla="*/ 319483 h 407291"/>
                <a:gd name="connsiteX737" fmla="*/ 121943 w 185557"/>
                <a:gd name="connsiteY737" fmla="*/ 320699 h 407291"/>
                <a:gd name="connsiteX738" fmla="*/ 121634 w 185557"/>
                <a:gd name="connsiteY738" fmla="*/ 322515 h 407291"/>
                <a:gd name="connsiteX739" fmla="*/ 122397 w 185557"/>
                <a:gd name="connsiteY739" fmla="*/ 323569 h 407291"/>
                <a:gd name="connsiteX740" fmla="*/ 122543 w 185557"/>
                <a:gd name="connsiteY740" fmla="*/ 324850 h 407291"/>
                <a:gd name="connsiteX741" fmla="*/ 122170 w 185557"/>
                <a:gd name="connsiteY741" fmla="*/ 326439 h 407291"/>
                <a:gd name="connsiteX742" fmla="*/ 122705 w 185557"/>
                <a:gd name="connsiteY742" fmla="*/ 327883 h 407291"/>
                <a:gd name="connsiteX743" fmla="*/ 123386 w 185557"/>
                <a:gd name="connsiteY743" fmla="*/ 329553 h 407291"/>
                <a:gd name="connsiteX744" fmla="*/ 123921 w 185557"/>
                <a:gd name="connsiteY744" fmla="*/ 327348 h 407291"/>
                <a:gd name="connsiteX745" fmla="*/ 123840 w 185557"/>
                <a:gd name="connsiteY745" fmla="*/ 324315 h 407291"/>
                <a:gd name="connsiteX746" fmla="*/ 123613 w 185557"/>
                <a:gd name="connsiteY746" fmla="*/ 322191 h 407291"/>
                <a:gd name="connsiteX747" fmla="*/ 123613 w 185557"/>
                <a:gd name="connsiteY747" fmla="*/ 321202 h 407291"/>
                <a:gd name="connsiteX748" fmla="*/ 124213 w 185557"/>
                <a:gd name="connsiteY748" fmla="*/ 320067 h 407291"/>
                <a:gd name="connsiteX749" fmla="*/ 124975 w 185557"/>
                <a:gd name="connsiteY749" fmla="*/ 320440 h 407291"/>
                <a:gd name="connsiteX750" fmla="*/ 124975 w 185557"/>
                <a:gd name="connsiteY750" fmla="*/ 322645 h 407291"/>
                <a:gd name="connsiteX751" fmla="*/ 125429 w 185557"/>
                <a:gd name="connsiteY751" fmla="*/ 325304 h 407291"/>
                <a:gd name="connsiteX752" fmla="*/ 126564 w 185557"/>
                <a:gd name="connsiteY752" fmla="*/ 327802 h 407291"/>
                <a:gd name="connsiteX753" fmla="*/ 127099 w 185557"/>
                <a:gd name="connsiteY753" fmla="*/ 328856 h 407291"/>
                <a:gd name="connsiteX754" fmla="*/ 128688 w 185557"/>
                <a:gd name="connsiteY754" fmla="*/ 330753 h 407291"/>
                <a:gd name="connsiteX755" fmla="*/ 129369 w 185557"/>
                <a:gd name="connsiteY755" fmla="*/ 332731 h 407291"/>
                <a:gd name="connsiteX756" fmla="*/ 131186 w 185557"/>
                <a:gd name="connsiteY756" fmla="*/ 337126 h 407291"/>
                <a:gd name="connsiteX757" fmla="*/ 131867 w 185557"/>
                <a:gd name="connsiteY757" fmla="*/ 338877 h 407291"/>
                <a:gd name="connsiteX758" fmla="*/ 132694 w 185557"/>
                <a:gd name="connsiteY758" fmla="*/ 341601 h 407291"/>
                <a:gd name="connsiteX759" fmla="*/ 133910 w 185557"/>
                <a:gd name="connsiteY759" fmla="*/ 344942 h 407291"/>
                <a:gd name="connsiteX760" fmla="*/ 134445 w 185557"/>
                <a:gd name="connsiteY760" fmla="*/ 347893 h 407291"/>
                <a:gd name="connsiteX761" fmla="*/ 134899 w 185557"/>
                <a:gd name="connsiteY761" fmla="*/ 350390 h 407291"/>
                <a:gd name="connsiteX762" fmla="*/ 134980 w 185557"/>
                <a:gd name="connsiteY762" fmla="*/ 352595 h 407291"/>
                <a:gd name="connsiteX763" fmla="*/ 135126 w 185557"/>
                <a:gd name="connsiteY763" fmla="*/ 354866 h 407291"/>
                <a:gd name="connsiteX764" fmla="*/ 134899 w 185557"/>
                <a:gd name="connsiteY764" fmla="*/ 355693 h 407291"/>
                <a:gd name="connsiteX765" fmla="*/ 132548 w 185557"/>
                <a:gd name="connsiteY765" fmla="*/ 356455 h 407291"/>
                <a:gd name="connsiteX766" fmla="*/ 132013 w 185557"/>
                <a:gd name="connsiteY766" fmla="*/ 357963 h 407291"/>
                <a:gd name="connsiteX767" fmla="*/ 132613 w 185557"/>
                <a:gd name="connsiteY767" fmla="*/ 358644 h 407291"/>
                <a:gd name="connsiteX768" fmla="*/ 133894 w 185557"/>
                <a:gd name="connsiteY768" fmla="*/ 357201 h 407291"/>
                <a:gd name="connsiteX769" fmla="*/ 135710 w 185557"/>
                <a:gd name="connsiteY769" fmla="*/ 357120 h 407291"/>
                <a:gd name="connsiteX770" fmla="*/ 135791 w 185557"/>
                <a:gd name="connsiteY770" fmla="*/ 358628 h 407291"/>
                <a:gd name="connsiteX771" fmla="*/ 134429 w 185557"/>
                <a:gd name="connsiteY771" fmla="*/ 359082 h 407291"/>
                <a:gd name="connsiteX772" fmla="*/ 133667 w 185557"/>
                <a:gd name="connsiteY772" fmla="*/ 360590 h 407291"/>
                <a:gd name="connsiteX773" fmla="*/ 134802 w 185557"/>
                <a:gd name="connsiteY773" fmla="*/ 361125 h 407291"/>
                <a:gd name="connsiteX774" fmla="*/ 135629 w 185557"/>
                <a:gd name="connsiteY774" fmla="*/ 362114 h 407291"/>
                <a:gd name="connsiteX775" fmla="*/ 136683 w 185557"/>
                <a:gd name="connsiteY775" fmla="*/ 364384 h 407291"/>
                <a:gd name="connsiteX776" fmla="*/ 134704 w 185557"/>
                <a:gd name="connsiteY776" fmla="*/ 364838 h 407291"/>
                <a:gd name="connsiteX777" fmla="*/ 132661 w 185557"/>
                <a:gd name="connsiteY777" fmla="*/ 363330 h 407291"/>
                <a:gd name="connsiteX778" fmla="*/ 130764 w 185557"/>
                <a:gd name="connsiteY778" fmla="*/ 363249 h 407291"/>
                <a:gd name="connsiteX779" fmla="*/ 130164 w 185557"/>
                <a:gd name="connsiteY779" fmla="*/ 364838 h 407291"/>
                <a:gd name="connsiteX780" fmla="*/ 132596 w 185557"/>
                <a:gd name="connsiteY780" fmla="*/ 364838 h 407291"/>
                <a:gd name="connsiteX781" fmla="*/ 133358 w 185557"/>
                <a:gd name="connsiteY781" fmla="*/ 365892 h 407291"/>
                <a:gd name="connsiteX782" fmla="*/ 132905 w 185557"/>
                <a:gd name="connsiteY782" fmla="*/ 366800 h 407291"/>
                <a:gd name="connsiteX783" fmla="*/ 132905 w 185557"/>
                <a:gd name="connsiteY783" fmla="*/ 368082 h 407291"/>
                <a:gd name="connsiteX784" fmla="*/ 133358 w 185557"/>
                <a:gd name="connsiteY784" fmla="*/ 369589 h 407291"/>
                <a:gd name="connsiteX785" fmla="*/ 134267 w 185557"/>
                <a:gd name="connsiteY785" fmla="*/ 368600 h 407291"/>
                <a:gd name="connsiteX786" fmla="*/ 135321 w 185557"/>
                <a:gd name="connsiteY786" fmla="*/ 367611 h 407291"/>
                <a:gd name="connsiteX787" fmla="*/ 136602 w 185557"/>
                <a:gd name="connsiteY787" fmla="*/ 367157 h 407291"/>
                <a:gd name="connsiteX788" fmla="*/ 137656 w 185557"/>
                <a:gd name="connsiteY788" fmla="*/ 368746 h 407291"/>
                <a:gd name="connsiteX789" fmla="*/ 139164 w 185557"/>
                <a:gd name="connsiteY789" fmla="*/ 369573 h 407291"/>
                <a:gd name="connsiteX790" fmla="*/ 139845 w 185557"/>
                <a:gd name="connsiteY790" fmla="*/ 371244 h 407291"/>
                <a:gd name="connsiteX791" fmla="*/ 139618 w 185557"/>
                <a:gd name="connsiteY791" fmla="*/ 372606 h 407291"/>
                <a:gd name="connsiteX792" fmla="*/ 138483 w 185557"/>
                <a:gd name="connsiteY792" fmla="*/ 371616 h 407291"/>
                <a:gd name="connsiteX793" fmla="*/ 137948 w 185557"/>
                <a:gd name="connsiteY793" fmla="*/ 370027 h 407291"/>
                <a:gd name="connsiteX794" fmla="*/ 137348 w 185557"/>
                <a:gd name="connsiteY794" fmla="*/ 371471 h 407291"/>
                <a:gd name="connsiteX795" fmla="*/ 136521 w 185557"/>
                <a:gd name="connsiteY795" fmla="*/ 370027 h 407291"/>
                <a:gd name="connsiteX796" fmla="*/ 136148 w 185557"/>
                <a:gd name="connsiteY796" fmla="*/ 371163 h 407291"/>
                <a:gd name="connsiteX797" fmla="*/ 135694 w 185557"/>
                <a:gd name="connsiteY797" fmla="*/ 372071 h 407291"/>
                <a:gd name="connsiteX798" fmla="*/ 136148 w 185557"/>
                <a:gd name="connsiteY798" fmla="*/ 372979 h 407291"/>
                <a:gd name="connsiteX799" fmla="*/ 136910 w 185557"/>
                <a:gd name="connsiteY799" fmla="*/ 373741 h 407291"/>
                <a:gd name="connsiteX800" fmla="*/ 136683 w 185557"/>
                <a:gd name="connsiteY800" fmla="*/ 374876 h 407291"/>
                <a:gd name="connsiteX801" fmla="*/ 135548 w 185557"/>
                <a:gd name="connsiteY801" fmla="*/ 375411 h 407291"/>
                <a:gd name="connsiteX802" fmla="*/ 135629 w 185557"/>
                <a:gd name="connsiteY802" fmla="*/ 377081 h 407291"/>
                <a:gd name="connsiteX803" fmla="*/ 135937 w 185557"/>
                <a:gd name="connsiteY803" fmla="*/ 378751 h 407291"/>
                <a:gd name="connsiteX804" fmla="*/ 136537 w 185557"/>
                <a:gd name="connsiteY804" fmla="*/ 378751 h 407291"/>
                <a:gd name="connsiteX805" fmla="*/ 136618 w 185557"/>
                <a:gd name="connsiteY805" fmla="*/ 379741 h 407291"/>
                <a:gd name="connsiteX806" fmla="*/ 135564 w 185557"/>
                <a:gd name="connsiteY806" fmla="*/ 380730 h 407291"/>
                <a:gd name="connsiteX807" fmla="*/ 135191 w 185557"/>
                <a:gd name="connsiteY807" fmla="*/ 382854 h 407291"/>
                <a:gd name="connsiteX808" fmla="*/ 135726 w 185557"/>
                <a:gd name="connsiteY808" fmla="*/ 384216 h 407291"/>
                <a:gd name="connsiteX809" fmla="*/ 135272 w 185557"/>
                <a:gd name="connsiteY809" fmla="*/ 385659 h 407291"/>
                <a:gd name="connsiteX810" fmla="*/ 134218 w 185557"/>
                <a:gd name="connsiteY810" fmla="*/ 387103 h 407291"/>
                <a:gd name="connsiteX811" fmla="*/ 133164 w 185557"/>
                <a:gd name="connsiteY811" fmla="*/ 388465 h 407291"/>
                <a:gd name="connsiteX812" fmla="*/ 132710 w 185557"/>
                <a:gd name="connsiteY812" fmla="*/ 390135 h 407291"/>
                <a:gd name="connsiteX813" fmla="*/ 132791 w 185557"/>
                <a:gd name="connsiteY813" fmla="*/ 391578 h 407291"/>
                <a:gd name="connsiteX814" fmla="*/ 132029 w 185557"/>
                <a:gd name="connsiteY814" fmla="*/ 391578 h 407291"/>
                <a:gd name="connsiteX815" fmla="*/ 130813 w 185557"/>
                <a:gd name="connsiteY815" fmla="*/ 390216 h 407291"/>
                <a:gd name="connsiteX816" fmla="*/ 130586 w 185557"/>
                <a:gd name="connsiteY816" fmla="*/ 391578 h 407291"/>
                <a:gd name="connsiteX817" fmla="*/ 130894 w 185557"/>
                <a:gd name="connsiteY817" fmla="*/ 393783 h 407291"/>
                <a:gd name="connsiteX818" fmla="*/ 131656 w 185557"/>
                <a:gd name="connsiteY818" fmla="*/ 395454 h 407291"/>
                <a:gd name="connsiteX819" fmla="*/ 131348 w 185557"/>
                <a:gd name="connsiteY819" fmla="*/ 397578 h 407291"/>
                <a:gd name="connsiteX820" fmla="*/ 132337 w 185557"/>
                <a:gd name="connsiteY820" fmla="*/ 398486 h 407291"/>
                <a:gd name="connsiteX821" fmla="*/ 130521 w 185557"/>
                <a:gd name="connsiteY821" fmla="*/ 399621 h 407291"/>
                <a:gd name="connsiteX822" fmla="*/ 130440 w 185557"/>
                <a:gd name="connsiteY822" fmla="*/ 401291 h 407291"/>
                <a:gd name="connsiteX823" fmla="*/ 131202 w 185557"/>
                <a:gd name="connsiteY823" fmla="*/ 403497 h 407291"/>
                <a:gd name="connsiteX824" fmla="*/ 131964 w 185557"/>
                <a:gd name="connsiteY824" fmla="*/ 405086 h 407291"/>
                <a:gd name="connsiteX825" fmla="*/ 132499 w 185557"/>
                <a:gd name="connsiteY825" fmla="*/ 407291 h 407291"/>
                <a:gd name="connsiteX826" fmla="*/ 134007 w 185557"/>
                <a:gd name="connsiteY826" fmla="*/ 404032 h 407291"/>
                <a:gd name="connsiteX827" fmla="*/ 134380 w 185557"/>
                <a:gd name="connsiteY827" fmla="*/ 402751 h 407291"/>
                <a:gd name="connsiteX828" fmla="*/ 135434 w 185557"/>
                <a:gd name="connsiteY828" fmla="*/ 399946 h 407291"/>
                <a:gd name="connsiteX829" fmla="*/ 135807 w 185557"/>
                <a:gd name="connsiteY829" fmla="*/ 397140 h 407291"/>
                <a:gd name="connsiteX830" fmla="*/ 137315 w 185557"/>
                <a:gd name="connsiteY830" fmla="*/ 395243 h 407291"/>
                <a:gd name="connsiteX831" fmla="*/ 137542 w 185557"/>
                <a:gd name="connsiteY831" fmla="*/ 391611 h 407291"/>
                <a:gd name="connsiteX832" fmla="*/ 137461 w 185557"/>
                <a:gd name="connsiteY832" fmla="*/ 389940 h 407291"/>
                <a:gd name="connsiteX833" fmla="*/ 139731 w 185557"/>
                <a:gd name="connsiteY833" fmla="*/ 388497 h 407291"/>
                <a:gd name="connsiteX834" fmla="*/ 140720 w 185557"/>
                <a:gd name="connsiteY834" fmla="*/ 387443 h 407291"/>
                <a:gd name="connsiteX835" fmla="*/ 141256 w 185557"/>
                <a:gd name="connsiteY835" fmla="*/ 385173 h 407291"/>
                <a:gd name="connsiteX836" fmla="*/ 142472 w 185557"/>
                <a:gd name="connsiteY836" fmla="*/ 385027 h 407291"/>
                <a:gd name="connsiteX837" fmla="*/ 144596 w 185557"/>
                <a:gd name="connsiteY837" fmla="*/ 383584 h 407291"/>
                <a:gd name="connsiteX838" fmla="*/ 147093 w 185557"/>
                <a:gd name="connsiteY838" fmla="*/ 379270 h 407291"/>
                <a:gd name="connsiteX839" fmla="*/ 149526 w 185557"/>
                <a:gd name="connsiteY839" fmla="*/ 375022 h 407291"/>
                <a:gd name="connsiteX840" fmla="*/ 150580 w 185557"/>
                <a:gd name="connsiteY840" fmla="*/ 372979 h 407291"/>
                <a:gd name="connsiteX841" fmla="*/ 150953 w 185557"/>
                <a:gd name="connsiteY841" fmla="*/ 371081 h 407291"/>
                <a:gd name="connsiteX842" fmla="*/ 152704 w 185557"/>
                <a:gd name="connsiteY842" fmla="*/ 370546 h 407291"/>
                <a:gd name="connsiteX843" fmla="*/ 154293 w 185557"/>
                <a:gd name="connsiteY843" fmla="*/ 367887 h 407291"/>
                <a:gd name="connsiteX844" fmla="*/ 153077 w 185557"/>
                <a:gd name="connsiteY844" fmla="*/ 363574 h 407291"/>
                <a:gd name="connsiteX845" fmla="*/ 152542 w 185557"/>
                <a:gd name="connsiteY845" fmla="*/ 360687 h 407291"/>
                <a:gd name="connsiteX846" fmla="*/ 150953 w 185557"/>
                <a:gd name="connsiteY846" fmla="*/ 358563 h 407291"/>
                <a:gd name="connsiteX847" fmla="*/ 150044 w 185557"/>
                <a:gd name="connsiteY847" fmla="*/ 356439 h 407291"/>
                <a:gd name="connsiteX848" fmla="*/ 150044 w 185557"/>
                <a:gd name="connsiteY848" fmla="*/ 353179 h 407291"/>
                <a:gd name="connsiteX849" fmla="*/ 149672 w 185557"/>
                <a:gd name="connsiteY849" fmla="*/ 350374 h 407291"/>
                <a:gd name="connsiteX850" fmla="*/ 147920 w 185557"/>
                <a:gd name="connsiteY850" fmla="*/ 349012 h 407291"/>
                <a:gd name="connsiteX851" fmla="*/ 145877 w 185557"/>
                <a:gd name="connsiteY851" fmla="*/ 346969 h 407291"/>
                <a:gd name="connsiteX852" fmla="*/ 144823 w 185557"/>
                <a:gd name="connsiteY852" fmla="*/ 344617 h 407291"/>
                <a:gd name="connsiteX853" fmla="*/ 144742 w 185557"/>
                <a:gd name="connsiteY853" fmla="*/ 342412 h 407291"/>
                <a:gd name="connsiteX854" fmla="*/ 143607 w 185557"/>
                <a:gd name="connsiteY854" fmla="*/ 340677 h 407291"/>
                <a:gd name="connsiteX855" fmla="*/ 143526 w 185557"/>
                <a:gd name="connsiteY855" fmla="*/ 339169 h 407291"/>
                <a:gd name="connsiteX856" fmla="*/ 145034 w 185557"/>
                <a:gd name="connsiteY856" fmla="*/ 337580 h 407291"/>
                <a:gd name="connsiteX857" fmla="*/ 145261 w 185557"/>
                <a:gd name="connsiteY857" fmla="*/ 332504 h 407291"/>
                <a:gd name="connsiteX858" fmla="*/ 144045 w 185557"/>
                <a:gd name="connsiteY858" fmla="*/ 328256 h 407291"/>
                <a:gd name="connsiteX859" fmla="*/ 143283 w 185557"/>
                <a:gd name="connsiteY859" fmla="*/ 324234 h 407291"/>
                <a:gd name="connsiteX860" fmla="*/ 142682 w 185557"/>
                <a:gd name="connsiteY860" fmla="*/ 322791 h 407291"/>
                <a:gd name="connsiteX861" fmla="*/ 141466 w 185557"/>
                <a:gd name="connsiteY861" fmla="*/ 321575 h 407291"/>
                <a:gd name="connsiteX862" fmla="*/ 140104 w 185557"/>
                <a:gd name="connsiteY862" fmla="*/ 318688 h 407291"/>
                <a:gd name="connsiteX863" fmla="*/ 137834 w 185557"/>
                <a:gd name="connsiteY863" fmla="*/ 317634 h 407291"/>
                <a:gd name="connsiteX864" fmla="*/ 135483 w 185557"/>
                <a:gd name="connsiteY864" fmla="*/ 315429 h 407291"/>
                <a:gd name="connsiteX865" fmla="*/ 132677 w 185557"/>
                <a:gd name="connsiteY865" fmla="*/ 313386 h 407291"/>
                <a:gd name="connsiteX866" fmla="*/ 130780 w 185557"/>
                <a:gd name="connsiteY866" fmla="*/ 311651 h 407291"/>
                <a:gd name="connsiteX867" fmla="*/ 129499 w 185557"/>
                <a:gd name="connsiteY867" fmla="*/ 308618 h 407291"/>
                <a:gd name="connsiteX868" fmla="*/ 128364 w 185557"/>
                <a:gd name="connsiteY868" fmla="*/ 306802 h 407291"/>
                <a:gd name="connsiteX869" fmla="*/ 126694 w 185557"/>
                <a:gd name="connsiteY869" fmla="*/ 304824 h 407291"/>
                <a:gd name="connsiteX870" fmla="*/ 125559 w 185557"/>
                <a:gd name="connsiteY870" fmla="*/ 302699 h 407291"/>
                <a:gd name="connsiteX871" fmla="*/ 124570 w 185557"/>
                <a:gd name="connsiteY871" fmla="*/ 299586 h 407291"/>
                <a:gd name="connsiteX872" fmla="*/ 124797 w 185557"/>
                <a:gd name="connsiteY872" fmla="*/ 298451 h 407291"/>
                <a:gd name="connsiteX873" fmla="*/ 123807 w 185557"/>
                <a:gd name="connsiteY873" fmla="*/ 297089 h 407291"/>
                <a:gd name="connsiteX874" fmla="*/ 124408 w 185557"/>
                <a:gd name="connsiteY874" fmla="*/ 295273 h 407291"/>
                <a:gd name="connsiteX875" fmla="*/ 126078 w 185557"/>
                <a:gd name="connsiteY875" fmla="*/ 294446 h 407291"/>
                <a:gd name="connsiteX876" fmla="*/ 128121 w 185557"/>
                <a:gd name="connsiteY876" fmla="*/ 294138 h 407291"/>
                <a:gd name="connsiteX877" fmla="*/ 129110 w 185557"/>
                <a:gd name="connsiteY877" fmla="*/ 291640 h 407291"/>
                <a:gd name="connsiteX878" fmla="*/ 130326 w 185557"/>
                <a:gd name="connsiteY878" fmla="*/ 291413 h 407291"/>
                <a:gd name="connsiteX879" fmla="*/ 131461 w 185557"/>
                <a:gd name="connsiteY879" fmla="*/ 292175 h 407291"/>
                <a:gd name="connsiteX880" fmla="*/ 132288 w 185557"/>
                <a:gd name="connsiteY880" fmla="*/ 291040 h 407291"/>
                <a:gd name="connsiteX881" fmla="*/ 131980 w 185557"/>
                <a:gd name="connsiteY881" fmla="*/ 288154 h 407291"/>
                <a:gd name="connsiteX882" fmla="*/ 131980 w 185557"/>
                <a:gd name="connsiteY882" fmla="*/ 283305 h 407291"/>
                <a:gd name="connsiteX883" fmla="*/ 132742 w 185557"/>
                <a:gd name="connsiteY883" fmla="*/ 280127 h 407291"/>
                <a:gd name="connsiteX884" fmla="*/ 131980 w 185557"/>
                <a:gd name="connsiteY884" fmla="*/ 277776 h 407291"/>
                <a:gd name="connsiteX885" fmla="*/ 133569 w 185557"/>
                <a:gd name="connsiteY885" fmla="*/ 276025 h 407291"/>
                <a:gd name="connsiteX886" fmla="*/ 136229 w 185557"/>
                <a:gd name="connsiteY886" fmla="*/ 275571 h 407291"/>
                <a:gd name="connsiteX887" fmla="*/ 138272 w 185557"/>
                <a:gd name="connsiteY887" fmla="*/ 275344 h 407291"/>
                <a:gd name="connsiteX888" fmla="*/ 139488 w 185557"/>
                <a:gd name="connsiteY888" fmla="*/ 274063 h 407291"/>
                <a:gd name="connsiteX889" fmla="*/ 139034 w 185557"/>
                <a:gd name="connsiteY889" fmla="*/ 270722 h 407291"/>
                <a:gd name="connsiteX890" fmla="*/ 137591 w 185557"/>
                <a:gd name="connsiteY890" fmla="*/ 270495 h 407291"/>
                <a:gd name="connsiteX891" fmla="*/ 135839 w 185557"/>
                <a:gd name="connsiteY891" fmla="*/ 270187 h 407291"/>
                <a:gd name="connsiteX892" fmla="*/ 133115 w 185557"/>
                <a:gd name="connsiteY892" fmla="*/ 267463 h 407291"/>
                <a:gd name="connsiteX893" fmla="*/ 131218 w 185557"/>
                <a:gd name="connsiteY893" fmla="*/ 265030 h 407291"/>
                <a:gd name="connsiteX894" fmla="*/ 130910 w 185557"/>
                <a:gd name="connsiteY894" fmla="*/ 263052 h 407291"/>
                <a:gd name="connsiteX895" fmla="*/ 130456 w 185557"/>
                <a:gd name="connsiteY895" fmla="*/ 261301 h 407291"/>
                <a:gd name="connsiteX896" fmla="*/ 131510 w 185557"/>
                <a:gd name="connsiteY896" fmla="*/ 259176 h 407291"/>
                <a:gd name="connsiteX897" fmla="*/ 129386 w 185557"/>
                <a:gd name="connsiteY897" fmla="*/ 256825 h 407291"/>
                <a:gd name="connsiteX898" fmla="*/ 123321 w 185557"/>
                <a:gd name="connsiteY898" fmla="*/ 250388 h 407291"/>
                <a:gd name="connsiteX899" fmla="*/ 117483 w 185557"/>
                <a:gd name="connsiteY899" fmla="*/ 243496 h 407291"/>
                <a:gd name="connsiteX900" fmla="*/ 114905 w 185557"/>
                <a:gd name="connsiteY900" fmla="*/ 240237 h 407291"/>
                <a:gd name="connsiteX901" fmla="*/ 113624 w 185557"/>
                <a:gd name="connsiteY901" fmla="*/ 237966 h 407291"/>
                <a:gd name="connsiteX902" fmla="*/ 114451 w 185557"/>
                <a:gd name="connsiteY902" fmla="*/ 236296 h 407291"/>
                <a:gd name="connsiteX903" fmla="*/ 114759 w 185557"/>
                <a:gd name="connsiteY903" fmla="*/ 235015 h 407291"/>
                <a:gd name="connsiteX904" fmla="*/ 112716 w 185557"/>
                <a:gd name="connsiteY904" fmla="*/ 232291 h 407291"/>
                <a:gd name="connsiteX905" fmla="*/ 112862 w 185557"/>
                <a:gd name="connsiteY905" fmla="*/ 229939 h 407291"/>
                <a:gd name="connsiteX906" fmla="*/ 111954 w 185557"/>
                <a:gd name="connsiteY906" fmla="*/ 228188 h 407291"/>
                <a:gd name="connsiteX907" fmla="*/ 110819 w 185557"/>
                <a:gd name="connsiteY907" fmla="*/ 228188 h 407291"/>
                <a:gd name="connsiteX908" fmla="*/ 110138 w 185557"/>
                <a:gd name="connsiteY908" fmla="*/ 229631 h 407291"/>
                <a:gd name="connsiteX909" fmla="*/ 108775 w 185557"/>
                <a:gd name="connsiteY909" fmla="*/ 229631 h 407291"/>
                <a:gd name="connsiteX910" fmla="*/ 108240 w 185557"/>
                <a:gd name="connsiteY910" fmla="*/ 227361 h 407291"/>
                <a:gd name="connsiteX911" fmla="*/ 108694 w 185557"/>
                <a:gd name="connsiteY911" fmla="*/ 226080 h 407291"/>
                <a:gd name="connsiteX912" fmla="*/ 108159 w 185557"/>
                <a:gd name="connsiteY912" fmla="*/ 224945 h 407291"/>
                <a:gd name="connsiteX913" fmla="*/ 107251 w 185557"/>
                <a:gd name="connsiteY913" fmla="*/ 223810 h 407291"/>
                <a:gd name="connsiteX914" fmla="*/ 108240 w 185557"/>
                <a:gd name="connsiteY914" fmla="*/ 223210 h 407291"/>
                <a:gd name="connsiteX915" fmla="*/ 108922 w 185557"/>
                <a:gd name="connsiteY915" fmla="*/ 223891 h 407291"/>
                <a:gd name="connsiteX916" fmla="*/ 110203 w 185557"/>
                <a:gd name="connsiteY916" fmla="*/ 224345 h 407291"/>
                <a:gd name="connsiteX917" fmla="*/ 111419 w 185557"/>
                <a:gd name="connsiteY917" fmla="*/ 223745 h 407291"/>
                <a:gd name="connsiteX918" fmla="*/ 112781 w 185557"/>
                <a:gd name="connsiteY918" fmla="*/ 223664 h 407291"/>
                <a:gd name="connsiteX919" fmla="*/ 114759 w 185557"/>
                <a:gd name="connsiteY919" fmla="*/ 223664 h 407291"/>
                <a:gd name="connsiteX920" fmla="*/ 116202 w 185557"/>
                <a:gd name="connsiteY920" fmla="*/ 221394 h 407291"/>
                <a:gd name="connsiteX921" fmla="*/ 115602 w 185557"/>
                <a:gd name="connsiteY921" fmla="*/ 218897 h 407291"/>
                <a:gd name="connsiteX922" fmla="*/ 115294 w 185557"/>
                <a:gd name="connsiteY922" fmla="*/ 216853 h 407291"/>
                <a:gd name="connsiteX923" fmla="*/ 113786 w 185557"/>
                <a:gd name="connsiteY923" fmla="*/ 215799 h 407291"/>
                <a:gd name="connsiteX924" fmla="*/ 114775 w 185557"/>
                <a:gd name="connsiteY924" fmla="*/ 214437 h 407291"/>
                <a:gd name="connsiteX925" fmla="*/ 116056 w 185557"/>
                <a:gd name="connsiteY925" fmla="*/ 213448 h 407291"/>
                <a:gd name="connsiteX926" fmla="*/ 116964 w 185557"/>
                <a:gd name="connsiteY926" fmla="*/ 211551 h 407291"/>
                <a:gd name="connsiteX927" fmla="*/ 116656 w 185557"/>
                <a:gd name="connsiteY927" fmla="*/ 208745 h 407291"/>
                <a:gd name="connsiteX928" fmla="*/ 115375 w 185557"/>
                <a:gd name="connsiteY928" fmla="*/ 207302 h 407291"/>
                <a:gd name="connsiteX929" fmla="*/ 116429 w 185557"/>
                <a:gd name="connsiteY929" fmla="*/ 204643 h 407291"/>
                <a:gd name="connsiteX930" fmla="*/ 117191 w 185557"/>
                <a:gd name="connsiteY930" fmla="*/ 204043 h 407291"/>
                <a:gd name="connsiteX931" fmla="*/ 117337 w 185557"/>
                <a:gd name="connsiteY931" fmla="*/ 202908 h 407291"/>
                <a:gd name="connsiteX932" fmla="*/ 117710 w 185557"/>
                <a:gd name="connsiteY932" fmla="*/ 200783 h 407291"/>
                <a:gd name="connsiteX933" fmla="*/ 118991 w 185557"/>
                <a:gd name="connsiteY933" fmla="*/ 200475 h 407291"/>
                <a:gd name="connsiteX934" fmla="*/ 120273 w 185557"/>
                <a:gd name="connsiteY934" fmla="*/ 199567 h 407291"/>
                <a:gd name="connsiteX935" fmla="*/ 120645 w 185557"/>
                <a:gd name="connsiteY935" fmla="*/ 197897 h 407291"/>
                <a:gd name="connsiteX936" fmla="*/ 121927 w 185557"/>
                <a:gd name="connsiteY936" fmla="*/ 196616 h 407291"/>
                <a:gd name="connsiteX937" fmla="*/ 123678 w 185557"/>
                <a:gd name="connsiteY937" fmla="*/ 196470 h 407291"/>
                <a:gd name="connsiteX938" fmla="*/ 124440 w 185557"/>
                <a:gd name="connsiteY938" fmla="*/ 197378 h 407291"/>
                <a:gd name="connsiteX939" fmla="*/ 124894 w 185557"/>
                <a:gd name="connsiteY939" fmla="*/ 198286 h 407291"/>
                <a:gd name="connsiteX940" fmla="*/ 126402 w 185557"/>
                <a:gd name="connsiteY940" fmla="*/ 198740 h 407291"/>
                <a:gd name="connsiteX941" fmla="*/ 128072 w 185557"/>
                <a:gd name="connsiteY941" fmla="*/ 198432 h 407291"/>
                <a:gd name="connsiteX942" fmla="*/ 129888 w 185557"/>
                <a:gd name="connsiteY942" fmla="*/ 198513 h 407291"/>
                <a:gd name="connsiteX943" fmla="*/ 131867 w 185557"/>
                <a:gd name="connsiteY943" fmla="*/ 198205 h 407291"/>
                <a:gd name="connsiteX944" fmla="*/ 133845 w 185557"/>
                <a:gd name="connsiteY944" fmla="*/ 196924 h 407291"/>
                <a:gd name="connsiteX945" fmla="*/ 135888 w 185557"/>
                <a:gd name="connsiteY945" fmla="*/ 196616 h 407291"/>
                <a:gd name="connsiteX946" fmla="*/ 138094 w 185557"/>
                <a:gd name="connsiteY946" fmla="*/ 196762 h 407291"/>
                <a:gd name="connsiteX947" fmla="*/ 139375 w 185557"/>
                <a:gd name="connsiteY947" fmla="*/ 196762 h 407291"/>
                <a:gd name="connsiteX948" fmla="*/ 141045 w 185557"/>
                <a:gd name="connsiteY948" fmla="*/ 195935 h 407291"/>
                <a:gd name="connsiteX949" fmla="*/ 141807 w 185557"/>
                <a:gd name="connsiteY949" fmla="*/ 192530 h 407291"/>
                <a:gd name="connsiteX950" fmla="*/ 141807 w 185557"/>
                <a:gd name="connsiteY950" fmla="*/ 190778 h 407291"/>
                <a:gd name="connsiteX951" fmla="*/ 142569 w 185557"/>
                <a:gd name="connsiteY951" fmla="*/ 189043 h 407291"/>
                <a:gd name="connsiteX952" fmla="*/ 144320 w 185557"/>
                <a:gd name="connsiteY952" fmla="*/ 188816 h 407291"/>
                <a:gd name="connsiteX953" fmla="*/ 145764 w 185557"/>
                <a:gd name="connsiteY953" fmla="*/ 189805 h 407291"/>
                <a:gd name="connsiteX954" fmla="*/ 147126 w 185557"/>
                <a:gd name="connsiteY954" fmla="*/ 189887 h 407291"/>
                <a:gd name="connsiteX955" fmla="*/ 148715 w 185557"/>
                <a:gd name="connsiteY955" fmla="*/ 189351 h 407291"/>
                <a:gd name="connsiteX956" fmla="*/ 150693 w 185557"/>
                <a:gd name="connsiteY956" fmla="*/ 188816 h 407291"/>
                <a:gd name="connsiteX957" fmla="*/ 151455 w 185557"/>
                <a:gd name="connsiteY957" fmla="*/ 188038 h 407291"/>
                <a:gd name="connsiteX958" fmla="*/ 151601 w 185557"/>
                <a:gd name="connsiteY958" fmla="*/ 186092 h 407291"/>
                <a:gd name="connsiteX959" fmla="*/ 150547 w 185557"/>
                <a:gd name="connsiteY959" fmla="*/ 184422 h 407291"/>
                <a:gd name="connsiteX960" fmla="*/ 151082 w 185557"/>
                <a:gd name="connsiteY960" fmla="*/ 183514 h 407291"/>
                <a:gd name="connsiteX961" fmla="*/ 152980 w 185557"/>
                <a:gd name="connsiteY961" fmla="*/ 184568 h 407291"/>
                <a:gd name="connsiteX962" fmla="*/ 154569 w 185557"/>
                <a:gd name="connsiteY962" fmla="*/ 185103 h 407291"/>
                <a:gd name="connsiteX963" fmla="*/ 157455 w 185557"/>
                <a:gd name="connsiteY963" fmla="*/ 184876 h 407291"/>
                <a:gd name="connsiteX964" fmla="*/ 159044 w 185557"/>
                <a:gd name="connsiteY964" fmla="*/ 183514 h 407291"/>
                <a:gd name="connsiteX965" fmla="*/ 159417 w 185557"/>
                <a:gd name="connsiteY965" fmla="*/ 181779 h 407291"/>
                <a:gd name="connsiteX966" fmla="*/ 160407 w 185557"/>
                <a:gd name="connsiteY966" fmla="*/ 181471 h 407291"/>
                <a:gd name="connsiteX967" fmla="*/ 161460 w 185557"/>
                <a:gd name="connsiteY967" fmla="*/ 181925 h 407291"/>
                <a:gd name="connsiteX968" fmla="*/ 162369 w 185557"/>
                <a:gd name="connsiteY968" fmla="*/ 183433 h 407291"/>
                <a:gd name="connsiteX969" fmla="*/ 163358 w 185557"/>
                <a:gd name="connsiteY969" fmla="*/ 183352 h 407291"/>
                <a:gd name="connsiteX970" fmla="*/ 163358 w 185557"/>
                <a:gd name="connsiteY970" fmla="*/ 181762 h 407291"/>
                <a:gd name="connsiteX971" fmla="*/ 164412 w 185557"/>
                <a:gd name="connsiteY971" fmla="*/ 179719 h 407291"/>
                <a:gd name="connsiteX972" fmla="*/ 165628 w 185557"/>
                <a:gd name="connsiteY972" fmla="*/ 178357 h 407291"/>
                <a:gd name="connsiteX973" fmla="*/ 166763 w 185557"/>
                <a:gd name="connsiteY973" fmla="*/ 176849 h 407291"/>
                <a:gd name="connsiteX974" fmla="*/ 168741 w 185557"/>
                <a:gd name="connsiteY974" fmla="*/ 176395 h 407291"/>
                <a:gd name="connsiteX975" fmla="*/ 170185 w 185557"/>
                <a:gd name="connsiteY975" fmla="*/ 176314 h 407291"/>
                <a:gd name="connsiteX976" fmla="*/ 172536 w 185557"/>
                <a:gd name="connsiteY976" fmla="*/ 176395 h 407291"/>
                <a:gd name="connsiteX977" fmla="*/ 173979 w 185557"/>
                <a:gd name="connsiteY977" fmla="*/ 175941 h 407291"/>
                <a:gd name="connsiteX978" fmla="*/ 174125 w 185557"/>
                <a:gd name="connsiteY978" fmla="*/ 174952 h 407291"/>
                <a:gd name="connsiteX979" fmla="*/ 173363 w 185557"/>
                <a:gd name="connsiteY979" fmla="*/ 174498 h 407291"/>
                <a:gd name="connsiteX980" fmla="*/ 172374 w 185557"/>
                <a:gd name="connsiteY980" fmla="*/ 174498 h 407291"/>
                <a:gd name="connsiteX981" fmla="*/ 171611 w 185557"/>
                <a:gd name="connsiteY981" fmla="*/ 174125 h 407291"/>
                <a:gd name="connsiteX982" fmla="*/ 171693 w 185557"/>
                <a:gd name="connsiteY982" fmla="*/ 172844 h 407291"/>
                <a:gd name="connsiteX983" fmla="*/ 172292 w 185557"/>
                <a:gd name="connsiteY983" fmla="*/ 171255 h 407291"/>
                <a:gd name="connsiteX984" fmla="*/ 173509 w 185557"/>
                <a:gd name="connsiteY984" fmla="*/ 170655 h 407291"/>
                <a:gd name="connsiteX985" fmla="*/ 174417 w 185557"/>
                <a:gd name="connsiteY985" fmla="*/ 170346 h 407291"/>
                <a:gd name="connsiteX986" fmla="*/ 175098 w 185557"/>
                <a:gd name="connsiteY986" fmla="*/ 169211 h 407291"/>
                <a:gd name="connsiteX987" fmla="*/ 175179 w 185557"/>
                <a:gd name="connsiteY987" fmla="*/ 167541 h 407291"/>
                <a:gd name="connsiteX988" fmla="*/ 175260 w 185557"/>
                <a:gd name="connsiteY988" fmla="*/ 167087 h 407291"/>
                <a:gd name="connsiteX989" fmla="*/ 176087 w 185557"/>
                <a:gd name="connsiteY989" fmla="*/ 166098 h 407291"/>
                <a:gd name="connsiteX990" fmla="*/ 176687 w 185557"/>
                <a:gd name="connsiteY990" fmla="*/ 165790 h 407291"/>
                <a:gd name="connsiteX991" fmla="*/ 177822 w 185557"/>
                <a:gd name="connsiteY991" fmla="*/ 165417 h 407291"/>
                <a:gd name="connsiteX992" fmla="*/ 178957 w 185557"/>
                <a:gd name="connsiteY992" fmla="*/ 164736 h 407291"/>
                <a:gd name="connsiteX993" fmla="*/ 179947 w 185557"/>
                <a:gd name="connsiteY993" fmla="*/ 163747 h 407291"/>
                <a:gd name="connsiteX994" fmla="*/ 180628 w 185557"/>
                <a:gd name="connsiteY994" fmla="*/ 163293 h 407291"/>
                <a:gd name="connsiteX995" fmla="*/ 182379 w 185557"/>
                <a:gd name="connsiteY995" fmla="*/ 162466 h 407291"/>
                <a:gd name="connsiteX996" fmla="*/ 183741 w 185557"/>
                <a:gd name="connsiteY996" fmla="*/ 161331 h 407291"/>
                <a:gd name="connsiteX997" fmla="*/ 185379 w 185557"/>
                <a:gd name="connsiteY997" fmla="*/ 159790 h 407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Lst>
              <a:rect l="l" t="t" r="r" b="b"/>
              <a:pathLst>
                <a:path w="185557" h="407291">
                  <a:moveTo>
                    <a:pt x="185557" y="159952"/>
                  </a:moveTo>
                  <a:lnTo>
                    <a:pt x="185557" y="156839"/>
                  </a:lnTo>
                  <a:lnTo>
                    <a:pt x="184649" y="156077"/>
                  </a:lnTo>
                  <a:lnTo>
                    <a:pt x="183968" y="155996"/>
                  </a:lnTo>
                  <a:lnTo>
                    <a:pt x="182525" y="156677"/>
                  </a:lnTo>
                  <a:lnTo>
                    <a:pt x="180628" y="156304"/>
                  </a:lnTo>
                  <a:cubicBezTo>
                    <a:pt x="180628" y="156304"/>
                    <a:pt x="178811" y="156985"/>
                    <a:pt x="178584" y="157212"/>
                  </a:cubicBezTo>
                  <a:cubicBezTo>
                    <a:pt x="178357" y="157439"/>
                    <a:pt x="177903" y="158963"/>
                    <a:pt x="177903" y="158963"/>
                  </a:cubicBezTo>
                  <a:lnTo>
                    <a:pt x="177222" y="160471"/>
                  </a:lnTo>
                  <a:cubicBezTo>
                    <a:pt x="177222" y="160471"/>
                    <a:pt x="174271" y="161606"/>
                    <a:pt x="173963" y="161525"/>
                  </a:cubicBezTo>
                  <a:cubicBezTo>
                    <a:pt x="173655" y="161444"/>
                    <a:pt x="171157" y="160844"/>
                    <a:pt x="171157" y="160844"/>
                  </a:cubicBezTo>
                  <a:lnTo>
                    <a:pt x="169341" y="160309"/>
                  </a:lnTo>
                  <a:lnTo>
                    <a:pt x="168125" y="161363"/>
                  </a:lnTo>
                  <a:lnTo>
                    <a:pt x="166374" y="161509"/>
                  </a:lnTo>
                  <a:lnTo>
                    <a:pt x="165239" y="160228"/>
                  </a:lnTo>
                  <a:lnTo>
                    <a:pt x="164866" y="157958"/>
                  </a:lnTo>
                  <a:lnTo>
                    <a:pt x="164331" y="156677"/>
                  </a:lnTo>
                  <a:cubicBezTo>
                    <a:pt x="164331" y="156677"/>
                    <a:pt x="162888" y="155541"/>
                    <a:pt x="162660" y="155396"/>
                  </a:cubicBezTo>
                  <a:cubicBezTo>
                    <a:pt x="162434" y="155250"/>
                    <a:pt x="161671" y="153725"/>
                    <a:pt x="161671" y="153725"/>
                  </a:cubicBezTo>
                  <a:lnTo>
                    <a:pt x="161071" y="151601"/>
                  </a:lnTo>
                  <a:lnTo>
                    <a:pt x="161071" y="149023"/>
                  </a:lnTo>
                  <a:lnTo>
                    <a:pt x="160163" y="147353"/>
                  </a:lnTo>
                  <a:cubicBezTo>
                    <a:pt x="160163" y="147353"/>
                    <a:pt x="156142" y="147661"/>
                    <a:pt x="155688" y="147353"/>
                  </a:cubicBezTo>
                  <a:cubicBezTo>
                    <a:pt x="155233" y="147044"/>
                    <a:pt x="154860" y="146817"/>
                    <a:pt x="154860" y="146817"/>
                  </a:cubicBezTo>
                  <a:lnTo>
                    <a:pt x="149250" y="146817"/>
                  </a:lnTo>
                  <a:lnTo>
                    <a:pt x="146299" y="146363"/>
                  </a:lnTo>
                  <a:lnTo>
                    <a:pt x="145083" y="145455"/>
                  </a:lnTo>
                  <a:lnTo>
                    <a:pt x="145083" y="143412"/>
                  </a:lnTo>
                  <a:lnTo>
                    <a:pt x="146218" y="141596"/>
                  </a:lnTo>
                  <a:lnTo>
                    <a:pt x="148650" y="137802"/>
                  </a:lnTo>
                  <a:lnTo>
                    <a:pt x="149477" y="136131"/>
                  </a:lnTo>
                  <a:lnTo>
                    <a:pt x="149477" y="134542"/>
                  </a:lnTo>
                  <a:lnTo>
                    <a:pt x="149023" y="133034"/>
                  </a:lnTo>
                  <a:lnTo>
                    <a:pt x="148569" y="131672"/>
                  </a:lnTo>
                  <a:cubicBezTo>
                    <a:pt x="148569" y="131672"/>
                    <a:pt x="150012" y="130537"/>
                    <a:pt x="150158" y="130310"/>
                  </a:cubicBezTo>
                  <a:cubicBezTo>
                    <a:pt x="150304" y="130083"/>
                    <a:pt x="150239" y="128948"/>
                    <a:pt x="150239" y="128948"/>
                  </a:cubicBezTo>
                  <a:lnTo>
                    <a:pt x="150385" y="127732"/>
                  </a:lnTo>
                  <a:cubicBezTo>
                    <a:pt x="150385" y="127732"/>
                    <a:pt x="151374" y="127813"/>
                    <a:pt x="151666" y="127732"/>
                  </a:cubicBezTo>
                  <a:cubicBezTo>
                    <a:pt x="151974" y="127650"/>
                    <a:pt x="152347" y="126061"/>
                    <a:pt x="152347" y="126061"/>
                  </a:cubicBezTo>
                  <a:lnTo>
                    <a:pt x="151520" y="124926"/>
                  </a:lnTo>
                  <a:lnTo>
                    <a:pt x="150158" y="124115"/>
                  </a:lnTo>
                  <a:cubicBezTo>
                    <a:pt x="150158" y="124115"/>
                    <a:pt x="147434" y="123791"/>
                    <a:pt x="147207" y="124018"/>
                  </a:cubicBezTo>
                  <a:cubicBezTo>
                    <a:pt x="146980" y="124245"/>
                    <a:pt x="146380" y="124018"/>
                    <a:pt x="146380" y="124018"/>
                  </a:cubicBezTo>
                  <a:lnTo>
                    <a:pt x="143120" y="124018"/>
                  </a:lnTo>
                  <a:lnTo>
                    <a:pt x="141531" y="123110"/>
                  </a:lnTo>
                  <a:lnTo>
                    <a:pt x="139634" y="122510"/>
                  </a:lnTo>
                  <a:lnTo>
                    <a:pt x="138645" y="121067"/>
                  </a:lnTo>
                  <a:lnTo>
                    <a:pt x="139018" y="119170"/>
                  </a:lnTo>
                  <a:lnTo>
                    <a:pt x="139618" y="117645"/>
                  </a:lnTo>
                  <a:lnTo>
                    <a:pt x="139164" y="116364"/>
                  </a:lnTo>
                  <a:lnTo>
                    <a:pt x="138483" y="115602"/>
                  </a:lnTo>
                  <a:lnTo>
                    <a:pt x="138175" y="114094"/>
                  </a:lnTo>
                  <a:lnTo>
                    <a:pt x="138483" y="112651"/>
                  </a:lnTo>
                  <a:cubicBezTo>
                    <a:pt x="138483" y="112651"/>
                    <a:pt x="137656" y="110527"/>
                    <a:pt x="137575" y="110218"/>
                  </a:cubicBezTo>
                  <a:cubicBezTo>
                    <a:pt x="137493" y="109910"/>
                    <a:pt x="136666" y="108856"/>
                    <a:pt x="136666" y="108856"/>
                  </a:cubicBezTo>
                  <a:lnTo>
                    <a:pt x="134850" y="108029"/>
                  </a:lnTo>
                  <a:lnTo>
                    <a:pt x="134250" y="106975"/>
                  </a:lnTo>
                  <a:lnTo>
                    <a:pt x="133715" y="105386"/>
                  </a:lnTo>
                  <a:lnTo>
                    <a:pt x="134623" y="103181"/>
                  </a:lnTo>
                  <a:lnTo>
                    <a:pt x="136440" y="102646"/>
                  </a:lnTo>
                  <a:lnTo>
                    <a:pt x="138483" y="101511"/>
                  </a:lnTo>
                  <a:lnTo>
                    <a:pt x="138483" y="100376"/>
                  </a:lnTo>
                  <a:lnTo>
                    <a:pt x="136731" y="99776"/>
                  </a:lnTo>
                  <a:lnTo>
                    <a:pt x="135288" y="100538"/>
                  </a:lnTo>
                  <a:lnTo>
                    <a:pt x="132337" y="100846"/>
                  </a:lnTo>
                  <a:cubicBezTo>
                    <a:pt x="132337" y="100846"/>
                    <a:pt x="127407" y="100619"/>
                    <a:pt x="127180" y="100619"/>
                  </a:cubicBezTo>
                  <a:cubicBezTo>
                    <a:pt x="126953" y="100619"/>
                    <a:pt x="124748" y="100765"/>
                    <a:pt x="124748" y="100765"/>
                  </a:cubicBezTo>
                  <a:lnTo>
                    <a:pt x="122705" y="101138"/>
                  </a:lnTo>
                  <a:lnTo>
                    <a:pt x="120970" y="102127"/>
                  </a:lnTo>
                  <a:lnTo>
                    <a:pt x="117629" y="103408"/>
                  </a:lnTo>
                  <a:lnTo>
                    <a:pt x="116413" y="104543"/>
                  </a:lnTo>
                  <a:lnTo>
                    <a:pt x="114824" y="106132"/>
                  </a:lnTo>
                  <a:lnTo>
                    <a:pt x="112019" y="107721"/>
                  </a:lnTo>
                  <a:lnTo>
                    <a:pt x="110965" y="106667"/>
                  </a:lnTo>
                  <a:lnTo>
                    <a:pt x="110592" y="105532"/>
                  </a:lnTo>
                  <a:lnTo>
                    <a:pt x="111419" y="104478"/>
                  </a:lnTo>
                  <a:lnTo>
                    <a:pt x="113316" y="102743"/>
                  </a:lnTo>
                  <a:lnTo>
                    <a:pt x="115294" y="100538"/>
                  </a:lnTo>
                  <a:lnTo>
                    <a:pt x="115294" y="98640"/>
                  </a:lnTo>
                  <a:lnTo>
                    <a:pt x="115067" y="96516"/>
                  </a:lnTo>
                  <a:lnTo>
                    <a:pt x="113705" y="95235"/>
                  </a:lnTo>
                  <a:lnTo>
                    <a:pt x="114386" y="94100"/>
                  </a:lnTo>
                  <a:lnTo>
                    <a:pt x="113932" y="92511"/>
                  </a:lnTo>
                  <a:lnTo>
                    <a:pt x="110981" y="92138"/>
                  </a:lnTo>
                  <a:cubicBezTo>
                    <a:pt x="110981" y="92138"/>
                    <a:pt x="110900" y="89333"/>
                    <a:pt x="110900" y="89106"/>
                  </a:cubicBezTo>
                  <a:cubicBezTo>
                    <a:pt x="110900" y="88878"/>
                    <a:pt x="111045" y="87598"/>
                    <a:pt x="111045" y="87598"/>
                  </a:cubicBezTo>
                  <a:lnTo>
                    <a:pt x="112100" y="85927"/>
                  </a:lnTo>
                  <a:lnTo>
                    <a:pt x="113835" y="84711"/>
                  </a:lnTo>
                  <a:lnTo>
                    <a:pt x="115732" y="84711"/>
                  </a:lnTo>
                  <a:lnTo>
                    <a:pt x="116413" y="84111"/>
                  </a:lnTo>
                  <a:lnTo>
                    <a:pt x="115586" y="83284"/>
                  </a:lnTo>
                  <a:lnTo>
                    <a:pt x="114451" y="82230"/>
                  </a:lnTo>
                  <a:lnTo>
                    <a:pt x="114370" y="80560"/>
                  </a:lnTo>
                  <a:lnTo>
                    <a:pt x="114597" y="79052"/>
                  </a:lnTo>
                  <a:cubicBezTo>
                    <a:pt x="114597" y="79052"/>
                    <a:pt x="115197" y="78290"/>
                    <a:pt x="115359" y="78063"/>
                  </a:cubicBezTo>
                  <a:cubicBezTo>
                    <a:pt x="115505" y="77836"/>
                    <a:pt x="115732" y="76847"/>
                    <a:pt x="115732" y="76847"/>
                  </a:cubicBezTo>
                  <a:lnTo>
                    <a:pt x="116640" y="75338"/>
                  </a:lnTo>
                  <a:lnTo>
                    <a:pt x="120208" y="75338"/>
                  </a:lnTo>
                  <a:lnTo>
                    <a:pt x="121261" y="74803"/>
                  </a:lnTo>
                  <a:lnTo>
                    <a:pt x="122932" y="72679"/>
                  </a:lnTo>
                  <a:cubicBezTo>
                    <a:pt x="122932" y="72679"/>
                    <a:pt x="123467" y="71317"/>
                    <a:pt x="123467" y="70863"/>
                  </a:cubicBezTo>
                  <a:lnTo>
                    <a:pt x="123467" y="69274"/>
                  </a:lnTo>
                  <a:lnTo>
                    <a:pt x="123548" y="67766"/>
                  </a:lnTo>
                  <a:lnTo>
                    <a:pt x="123921" y="66858"/>
                  </a:lnTo>
                  <a:lnTo>
                    <a:pt x="125056" y="66631"/>
                  </a:lnTo>
                  <a:lnTo>
                    <a:pt x="127099" y="68139"/>
                  </a:lnTo>
                  <a:lnTo>
                    <a:pt x="128234" y="67539"/>
                  </a:lnTo>
                  <a:lnTo>
                    <a:pt x="129515" y="66258"/>
                  </a:lnTo>
                  <a:lnTo>
                    <a:pt x="129597" y="64360"/>
                  </a:lnTo>
                  <a:lnTo>
                    <a:pt x="130424" y="62463"/>
                  </a:lnTo>
                  <a:lnTo>
                    <a:pt x="131932" y="62009"/>
                  </a:lnTo>
                  <a:lnTo>
                    <a:pt x="133148" y="62463"/>
                  </a:lnTo>
                  <a:cubicBezTo>
                    <a:pt x="133148" y="62463"/>
                    <a:pt x="134818" y="61928"/>
                    <a:pt x="134964" y="61701"/>
                  </a:cubicBezTo>
                  <a:cubicBezTo>
                    <a:pt x="135110" y="61474"/>
                    <a:pt x="134818" y="60566"/>
                    <a:pt x="134818" y="60566"/>
                  </a:cubicBezTo>
                  <a:lnTo>
                    <a:pt x="133456" y="58896"/>
                  </a:lnTo>
                  <a:lnTo>
                    <a:pt x="133375" y="58296"/>
                  </a:lnTo>
                  <a:lnTo>
                    <a:pt x="132694" y="56171"/>
                  </a:lnTo>
                  <a:lnTo>
                    <a:pt x="133002" y="54890"/>
                  </a:lnTo>
                  <a:lnTo>
                    <a:pt x="133764" y="54582"/>
                  </a:lnTo>
                  <a:lnTo>
                    <a:pt x="134672" y="55263"/>
                  </a:lnTo>
                  <a:lnTo>
                    <a:pt x="135580" y="54582"/>
                  </a:lnTo>
                  <a:lnTo>
                    <a:pt x="135045" y="52377"/>
                  </a:lnTo>
                  <a:lnTo>
                    <a:pt x="135645" y="50480"/>
                  </a:lnTo>
                  <a:lnTo>
                    <a:pt x="136245" y="47528"/>
                  </a:lnTo>
                  <a:lnTo>
                    <a:pt x="136699" y="43053"/>
                  </a:lnTo>
                  <a:lnTo>
                    <a:pt x="136164" y="38804"/>
                  </a:lnTo>
                  <a:lnTo>
                    <a:pt x="135564" y="34718"/>
                  </a:lnTo>
                  <a:cubicBezTo>
                    <a:pt x="135564" y="34718"/>
                    <a:pt x="135418" y="32367"/>
                    <a:pt x="135418" y="31459"/>
                  </a:cubicBezTo>
                  <a:cubicBezTo>
                    <a:pt x="135418" y="30550"/>
                    <a:pt x="135337" y="28653"/>
                    <a:pt x="135337" y="28653"/>
                  </a:cubicBezTo>
                  <a:lnTo>
                    <a:pt x="134510" y="26075"/>
                  </a:lnTo>
                  <a:lnTo>
                    <a:pt x="134510" y="23805"/>
                  </a:lnTo>
                  <a:lnTo>
                    <a:pt x="133521" y="23124"/>
                  </a:lnTo>
                  <a:lnTo>
                    <a:pt x="131769" y="21535"/>
                  </a:lnTo>
                  <a:cubicBezTo>
                    <a:pt x="131769" y="21535"/>
                    <a:pt x="130099" y="21161"/>
                    <a:pt x="129791" y="21161"/>
                  </a:cubicBezTo>
                  <a:cubicBezTo>
                    <a:pt x="129483" y="21161"/>
                    <a:pt x="129029" y="22297"/>
                    <a:pt x="129029" y="22297"/>
                  </a:cubicBezTo>
                  <a:lnTo>
                    <a:pt x="128494" y="24275"/>
                  </a:lnTo>
                  <a:lnTo>
                    <a:pt x="127213" y="24048"/>
                  </a:lnTo>
                  <a:lnTo>
                    <a:pt x="126386" y="22459"/>
                  </a:lnTo>
                  <a:lnTo>
                    <a:pt x="125851" y="20789"/>
                  </a:lnTo>
                  <a:lnTo>
                    <a:pt x="125315" y="19118"/>
                  </a:lnTo>
                  <a:lnTo>
                    <a:pt x="124634" y="16913"/>
                  </a:lnTo>
                  <a:lnTo>
                    <a:pt x="124034" y="15016"/>
                  </a:lnTo>
                  <a:lnTo>
                    <a:pt x="123127" y="12810"/>
                  </a:lnTo>
                  <a:lnTo>
                    <a:pt x="123127" y="10832"/>
                  </a:lnTo>
                  <a:lnTo>
                    <a:pt x="122591" y="9324"/>
                  </a:lnTo>
                  <a:cubicBezTo>
                    <a:pt x="122591" y="9324"/>
                    <a:pt x="122056" y="8789"/>
                    <a:pt x="121537" y="8335"/>
                  </a:cubicBezTo>
                  <a:cubicBezTo>
                    <a:pt x="121002" y="7881"/>
                    <a:pt x="120548" y="7119"/>
                    <a:pt x="120548" y="7119"/>
                  </a:cubicBezTo>
                  <a:lnTo>
                    <a:pt x="119494" y="5756"/>
                  </a:lnTo>
                  <a:lnTo>
                    <a:pt x="117824" y="4621"/>
                  </a:lnTo>
                  <a:lnTo>
                    <a:pt x="115846" y="4540"/>
                  </a:lnTo>
                  <a:cubicBezTo>
                    <a:pt x="115846" y="4540"/>
                    <a:pt x="115019" y="4313"/>
                    <a:pt x="114710" y="3940"/>
                  </a:cubicBezTo>
                  <a:cubicBezTo>
                    <a:pt x="114402" y="3567"/>
                    <a:pt x="114629" y="2724"/>
                    <a:pt x="114629" y="2432"/>
                  </a:cubicBezTo>
                  <a:cubicBezTo>
                    <a:pt x="114629" y="2140"/>
                    <a:pt x="113948" y="454"/>
                    <a:pt x="113948" y="454"/>
                  </a:cubicBezTo>
                  <a:cubicBezTo>
                    <a:pt x="113948" y="454"/>
                    <a:pt x="112505" y="0"/>
                    <a:pt x="112278" y="0"/>
                  </a:cubicBezTo>
                  <a:cubicBezTo>
                    <a:pt x="112051" y="0"/>
                    <a:pt x="110235" y="1054"/>
                    <a:pt x="110235" y="1054"/>
                  </a:cubicBezTo>
                  <a:cubicBezTo>
                    <a:pt x="110235" y="1054"/>
                    <a:pt x="109700" y="2416"/>
                    <a:pt x="109700" y="2724"/>
                  </a:cubicBezTo>
                  <a:lnTo>
                    <a:pt x="109700" y="6308"/>
                  </a:lnTo>
                  <a:lnTo>
                    <a:pt x="107267" y="7508"/>
                  </a:lnTo>
                  <a:lnTo>
                    <a:pt x="106927" y="9340"/>
                  </a:lnTo>
                  <a:lnTo>
                    <a:pt x="106246" y="10784"/>
                  </a:lnTo>
                  <a:lnTo>
                    <a:pt x="106927" y="11919"/>
                  </a:lnTo>
                  <a:lnTo>
                    <a:pt x="107267" y="13670"/>
                  </a:lnTo>
                  <a:lnTo>
                    <a:pt x="106927" y="15032"/>
                  </a:lnTo>
                  <a:cubicBezTo>
                    <a:pt x="106927" y="15032"/>
                    <a:pt x="105419" y="15405"/>
                    <a:pt x="105176" y="15405"/>
                  </a:cubicBezTo>
                  <a:cubicBezTo>
                    <a:pt x="104933" y="15405"/>
                    <a:pt x="103051" y="16459"/>
                    <a:pt x="103051" y="16459"/>
                  </a:cubicBezTo>
                  <a:lnTo>
                    <a:pt x="101608" y="17821"/>
                  </a:lnTo>
                  <a:lnTo>
                    <a:pt x="100473" y="18729"/>
                  </a:lnTo>
                  <a:lnTo>
                    <a:pt x="98803" y="19556"/>
                  </a:lnTo>
                  <a:lnTo>
                    <a:pt x="97587" y="20383"/>
                  </a:lnTo>
                  <a:lnTo>
                    <a:pt x="97051" y="21972"/>
                  </a:lnTo>
                  <a:lnTo>
                    <a:pt x="97198" y="23951"/>
                  </a:lnTo>
                  <a:lnTo>
                    <a:pt x="97652" y="25702"/>
                  </a:lnTo>
                  <a:lnTo>
                    <a:pt x="98787" y="27145"/>
                  </a:lnTo>
                  <a:lnTo>
                    <a:pt x="99841" y="28280"/>
                  </a:lnTo>
                  <a:lnTo>
                    <a:pt x="101657" y="30550"/>
                  </a:lnTo>
                  <a:cubicBezTo>
                    <a:pt x="101657" y="30550"/>
                    <a:pt x="102419" y="31377"/>
                    <a:pt x="102419" y="31605"/>
                  </a:cubicBezTo>
                  <a:cubicBezTo>
                    <a:pt x="102419" y="31832"/>
                    <a:pt x="102565" y="32886"/>
                    <a:pt x="102565" y="32886"/>
                  </a:cubicBezTo>
                  <a:cubicBezTo>
                    <a:pt x="102565" y="32886"/>
                    <a:pt x="101348" y="33794"/>
                    <a:pt x="101057" y="33794"/>
                  </a:cubicBezTo>
                  <a:cubicBezTo>
                    <a:pt x="100765" y="33794"/>
                    <a:pt x="99386" y="32967"/>
                    <a:pt x="99386" y="32967"/>
                  </a:cubicBezTo>
                  <a:lnTo>
                    <a:pt x="97635" y="32059"/>
                  </a:lnTo>
                  <a:lnTo>
                    <a:pt x="96808" y="31750"/>
                  </a:lnTo>
                  <a:lnTo>
                    <a:pt x="95365" y="29545"/>
                  </a:lnTo>
                  <a:lnTo>
                    <a:pt x="94911" y="28637"/>
                  </a:lnTo>
                  <a:lnTo>
                    <a:pt x="93322" y="27648"/>
                  </a:lnTo>
                  <a:lnTo>
                    <a:pt x="91571" y="27502"/>
                  </a:lnTo>
                  <a:lnTo>
                    <a:pt x="91117" y="28102"/>
                  </a:lnTo>
                  <a:lnTo>
                    <a:pt x="89836" y="28475"/>
                  </a:lnTo>
                  <a:lnTo>
                    <a:pt x="87938" y="28621"/>
                  </a:lnTo>
                  <a:lnTo>
                    <a:pt x="82782" y="29075"/>
                  </a:lnTo>
                  <a:lnTo>
                    <a:pt x="80576" y="29448"/>
                  </a:lnTo>
                  <a:lnTo>
                    <a:pt x="79441" y="30275"/>
                  </a:lnTo>
                  <a:lnTo>
                    <a:pt x="78306" y="32399"/>
                  </a:lnTo>
                  <a:cubicBezTo>
                    <a:pt x="78306" y="32399"/>
                    <a:pt x="78079" y="33388"/>
                    <a:pt x="77933" y="33615"/>
                  </a:cubicBezTo>
                  <a:cubicBezTo>
                    <a:pt x="77787" y="33842"/>
                    <a:pt x="75809" y="34669"/>
                    <a:pt x="75809" y="34669"/>
                  </a:cubicBezTo>
                  <a:lnTo>
                    <a:pt x="73765" y="35950"/>
                  </a:lnTo>
                  <a:lnTo>
                    <a:pt x="72858" y="37393"/>
                  </a:lnTo>
                  <a:cubicBezTo>
                    <a:pt x="72858" y="37393"/>
                    <a:pt x="71722" y="38220"/>
                    <a:pt x="71642" y="38448"/>
                  </a:cubicBezTo>
                  <a:cubicBezTo>
                    <a:pt x="71560" y="38675"/>
                    <a:pt x="69825" y="39275"/>
                    <a:pt x="69825" y="39275"/>
                  </a:cubicBezTo>
                  <a:lnTo>
                    <a:pt x="68317" y="40037"/>
                  </a:lnTo>
                  <a:lnTo>
                    <a:pt x="67782" y="41399"/>
                  </a:lnTo>
                  <a:lnTo>
                    <a:pt x="66793" y="42307"/>
                  </a:lnTo>
                  <a:lnTo>
                    <a:pt x="65204" y="42988"/>
                  </a:lnTo>
                  <a:lnTo>
                    <a:pt x="63306" y="42680"/>
                  </a:lnTo>
                  <a:lnTo>
                    <a:pt x="62025" y="43815"/>
                  </a:lnTo>
                  <a:lnTo>
                    <a:pt x="61717" y="44869"/>
                  </a:lnTo>
                  <a:lnTo>
                    <a:pt x="60728" y="45550"/>
                  </a:lnTo>
                  <a:lnTo>
                    <a:pt x="60355" y="46685"/>
                  </a:lnTo>
                  <a:lnTo>
                    <a:pt x="60274" y="47593"/>
                  </a:lnTo>
                  <a:lnTo>
                    <a:pt x="60809" y="49101"/>
                  </a:lnTo>
                  <a:cubicBezTo>
                    <a:pt x="60809" y="49101"/>
                    <a:pt x="60890" y="49928"/>
                    <a:pt x="60955" y="50155"/>
                  </a:cubicBezTo>
                  <a:cubicBezTo>
                    <a:pt x="61036" y="50382"/>
                    <a:pt x="60728" y="52880"/>
                    <a:pt x="60728" y="52880"/>
                  </a:cubicBezTo>
                  <a:lnTo>
                    <a:pt x="60355" y="54015"/>
                  </a:lnTo>
                  <a:lnTo>
                    <a:pt x="61036" y="55523"/>
                  </a:lnTo>
                  <a:cubicBezTo>
                    <a:pt x="61036" y="55523"/>
                    <a:pt x="61490" y="55442"/>
                    <a:pt x="61572" y="55750"/>
                  </a:cubicBezTo>
                  <a:cubicBezTo>
                    <a:pt x="61652" y="56058"/>
                    <a:pt x="61652" y="56658"/>
                    <a:pt x="61652" y="56658"/>
                  </a:cubicBezTo>
                  <a:lnTo>
                    <a:pt x="60663" y="58020"/>
                  </a:lnTo>
                  <a:lnTo>
                    <a:pt x="58928" y="59690"/>
                  </a:lnTo>
                  <a:lnTo>
                    <a:pt x="58393" y="60598"/>
                  </a:lnTo>
                  <a:lnTo>
                    <a:pt x="58312" y="63549"/>
                  </a:lnTo>
                  <a:lnTo>
                    <a:pt x="58004" y="64766"/>
                  </a:lnTo>
                  <a:lnTo>
                    <a:pt x="56496" y="66744"/>
                  </a:lnTo>
                  <a:lnTo>
                    <a:pt x="54680" y="68868"/>
                  </a:lnTo>
                  <a:lnTo>
                    <a:pt x="52701" y="69630"/>
                  </a:lnTo>
                  <a:lnTo>
                    <a:pt x="50042" y="71674"/>
                  </a:lnTo>
                  <a:lnTo>
                    <a:pt x="49280" y="73879"/>
                  </a:lnTo>
                  <a:lnTo>
                    <a:pt x="49280" y="75095"/>
                  </a:lnTo>
                  <a:lnTo>
                    <a:pt x="50496" y="76457"/>
                  </a:lnTo>
                  <a:lnTo>
                    <a:pt x="51404" y="76765"/>
                  </a:lnTo>
                  <a:lnTo>
                    <a:pt x="52539" y="77365"/>
                  </a:lnTo>
                  <a:lnTo>
                    <a:pt x="53139" y="78873"/>
                  </a:lnTo>
                  <a:lnTo>
                    <a:pt x="52912" y="80771"/>
                  </a:lnTo>
                  <a:lnTo>
                    <a:pt x="51404" y="84030"/>
                  </a:lnTo>
                  <a:lnTo>
                    <a:pt x="51031" y="85927"/>
                  </a:lnTo>
                  <a:lnTo>
                    <a:pt x="50123" y="87825"/>
                  </a:lnTo>
                  <a:lnTo>
                    <a:pt x="48680" y="89560"/>
                  </a:lnTo>
                  <a:lnTo>
                    <a:pt x="47009" y="90695"/>
                  </a:lnTo>
                  <a:lnTo>
                    <a:pt x="45793" y="92446"/>
                  </a:lnTo>
                  <a:cubicBezTo>
                    <a:pt x="45793" y="92446"/>
                    <a:pt x="45420" y="94035"/>
                    <a:pt x="45420" y="94262"/>
                  </a:cubicBezTo>
                  <a:cubicBezTo>
                    <a:pt x="45420" y="94489"/>
                    <a:pt x="44966" y="95543"/>
                    <a:pt x="44886" y="95770"/>
                  </a:cubicBezTo>
                  <a:cubicBezTo>
                    <a:pt x="44804" y="95997"/>
                    <a:pt x="44058" y="97359"/>
                    <a:pt x="44058" y="97359"/>
                  </a:cubicBezTo>
                  <a:lnTo>
                    <a:pt x="43604" y="98803"/>
                  </a:lnTo>
                  <a:lnTo>
                    <a:pt x="43069" y="100392"/>
                  </a:lnTo>
                  <a:lnTo>
                    <a:pt x="42988" y="102143"/>
                  </a:lnTo>
                  <a:lnTo>
                    <a:pt x="42615" y="104040"/>
                  </a:lnTo>
                  <a:lnTo>
                    <a:pt x="41253" y="105483"/>
                  </a:lnTo>
                  <a:lnTo>
                    <a:pt x="39891" y="105565"/>
                  </a:lnTo>
                  <a:lnTo>
                    <a:pt x="38302" y="104348"/>
                  </a:lnTo>
                  <a:lnTo>
                    <a:pt x="36858" y="104202"/>
                  </a:lnTo>
                  <a:lnTo>
                    <a:pt x="34588" y="103975"/>
                  </a:lnTo>
                  <a:lnTo>
                    <a:pt x="32918" y="104121"/>
                  </a:lnTo>
                  <a:lnTo>
                    <a:pt x="31864" y="103440"/>
                  </a:lnTo>
                  <a:lnTo>
                    <a:pt x="30583" y="103132"/>
                  </a:lnTo>
                  <a:lnTo>
                    <a:pt x="28005" y="103132"/>
                  </a:lnTo>
                  <a:lnTo>
                    <a:pt x="26951" y="102305"/>
                  </a:lnTo>
                  <a:lnTo>
                    <a:pt x="26270" y="101024"/>
                  </a:lnTo>
                  <a:lnTo>
                    <a:pt x="24908" y="100651"/>
                  </a:lnTo>
                  <a:lnTo>
                    <a:pt x="23918" y="102159"/>
                  </a:lnTo>
                  <a:cubicBezTo>
                    <a:pt x="23918" y="102159"/>
                    <a:pt x="24227" y="103375"/>
                    <a:pt x="24453" y="103521"/>
                  </a:cubicBezTo>
                  <a:cubicBezTo>
                    <a:pt x="24681" y="103667"/>
                    <a:pt x="25507" y="104510"/>
                    <a:pt x="25507" y="104510"/>
                  </a:cubicBezTo>
                  <a:lnTo>
                    <a:pt x="25653" y="105954"/>
                  </a:lnTo>
                  <a:lnTo>
                    <a:pt x="25345" y="112100"/>
                  </a:lnTo>
                  <a:lnTo>
                    <a:pt x="25427" y="118083"/>
                  </a:lnTo>
                  <a:lnTo>
                    <a:pt x="24891" y="121115"/>
                  </a:lnTo>
                  <a:lnTo>
                    <a:pt x="24064" y="123694"/>
                  </a:lnTo>
                  <a:lnTo>
                    <a:pt x="22929" y="124456"/>
                  </a:lnTo>
                  <a:lnTo>
                    <a:pt x="22021" y="124083"/>
                  </a:lnTo>
                  <a:lnTo>
                    <a:pt x="20886" y="123629"/>
                  </a:lnTo>
                  <a:lnTo>
                    <a:pt x="20059" y="124456"/>
                  </a:lnTo>
                  <a:lnTo>
                    <a:pt x="19751" y="125510"/>
                  </a:lnTo>
                  <a:lnTo>
                    <a:pt x="19524" y="127245"/>
                  </a:lnTo>
                  <a:lnTo>
                    <a:pt x="19605" y="129969"/>
                  </a:lnTo>
                  <a:lnTo>
                    <a:pt x="19751" y="134510"/>
                  </a:lnTo>
                  <a:lnTo>
                    <a:pt x="19832" y="136407"/>
                  </a:lnTo>
                  <a:lnTo>
                    <a:pt x="20821" y="137396"/>
                  </a:lnTo>
                  <a:lnTo>
                    <a:pt x="21275" y="138985"/>
                  </a:lnTo>
                  <a:lnTo>
                    <a:pt x="21583" y="140655"/>
                  </a:lnTo>
                  <a:lnTo>
                    <a:pt x="20821" y="141791"/>
                  </a:lnTo>
                  <a:lnTo>
                    <a:pt x="19151" y="143007"/>
                  </a:lnTo>
                  <a:lnTo>
                    <a:pt x="17935" y="143607"/>
                  </a:lnTo>
                  <a:lnTo>
                    <a:pt x="17173" y="145115"/>
                  </a:lnTo>
                  <a:lnTo>
                    <a:pt x="16946" y="147093"/>
                  </a:lnTo>
                  <a:lnTo>
                    <a:pt x="16119" y="147628"/>
                  </a:lnTo>
                  <a:lnTo>
                    <a:pt x="14838" y="147628"/>
                  </a:lnTo>
                  <a:lnTo>
                    <a:pt x="13848" y="145958"/>
                  </a:lnTo>
                  <a:lnTo>
                    <a:pt x="13086" y="144288"/>
                  </a:lnTo>
                  <a:lnTo>
                    <a:pt x="11724" y="144061"/>
                  </a:lnTo>
                  <a:lnTo>
                    <a:pt x="10735" y="144434"/>
                  </a:lnTo>
                  <a:lnTo>
                    <a:pt x="10589" y="145261"/>
                  </a:lnTo>
                  <a:lnTo>
                    <a:pt x="10508" y="146315"/>
                  </a:lnTo>
                  <a:lnTo>
                    <a:pt x="8465" y="148131"/>
                  </a:lnTo>
                  <a:lnTo>
                    <a:pt x="8546" y="150936"/>
                  </a:lnTo>
                  <a:lnTo>
                    <a:pt x="8546" y="159498"/>
                  </a:lnTo>
                  <a:lnTo>
                    <a:pt x="9373" y="161006"/>
                  </a:lnTo>
                  <a:lnTo>
                    <a:pt x="9746" y="162141"/>
                  </a:lnTo>
                  <a:lnTo>
                    <a:pt x="9746" y="164120"/>
                  </a:lnTo>
                  <a:cubicBezTo>
                    <a:pt x="9746" y="164120"/>
                    <a:pt x="9065" y="165028"/>
                    <a:pt x="8692" y="165028"/>
                  </a:cubicBezTo>
                  <a:cubicBezTo>
                    <a:pt x="8319" y="165028"/>
                    <a:pt x="7865" y="164655"/>
                    <a:pt x="7865" y="164655"/>
                  </a:cubicBezTo>
                  <a:lnTo>
                    <a:pt x="7557" y="163520"/>
                  </a:lnTo>
                  <a:cubicBezTo>
                    <a:pt x="7557" y="163520"/>
                    <a:pt x="7784" y="162612"/>
                    <a:pt x="7702" y="162385"/>
                  </a:cubicBezTo>
                  <a:cubicBezTo>
                    <a:pt x="7622" y="162158"/>
                    <a:pt x="6422" y="161785"/>
                    <a:pt x="6422" y="161785"/>
                  </a:cubicBezTo>
                  <a:lnTo>
                    <a:pt x="5286" y="161931"/>
                  </a:lnTo>
                  <a:lnTo>
                    <a:pt x="4605" y="161249"/>
                  </a:lnTo>
                  <a:cubicBezTo>
                    <a:pt x="4605" y="161249"/>
                    <a:pt x="3778" y="159806"/>
                    <a:pt x="3552" y="159806"/>
                  </a:cubicBezTo>
                  <a:cubicBezTo>
                    <a:pt x="3324" y="159806"/>
                    <a:pt x="2189" y="160487"/>
                    <a:pt x="2189" y="160487"/>
                  </a:cubicBezTo>
                  <a:lnTo>
                    <a:pt x="1135" y="161541"/>
                  </a:lnTo>
                  <a:lnTo>
                    <a:pt x="373" y="163131"/>
                  </a:lnTo>
                  <a:lnTo>
                    <a:pt x="0" y="164639"/>
                  </a:lnTo>
                  <a:lnTo>
                    <a:pt x="0" y="166909"/>
                  </a:lnTo>
                  <a:lnTo>
                    <a:pt x="681" y="168644"/>
                  </a:lnTo>
                  <a:lnTo>
                    <a:pt x="2124" y="170849"/>
                  </a:lnTo>
                  <a:lnTo>
                    <a:pt x="2805" y="172292"/>
                  </a:lnTo>
                  <a:lnTo>
                    <a:pt x="3259" y="174190"/>
                  </a:lnTo>
                  <a:lnTo>
                    <a:pt x="3632" y="176006"/>
                  </a:lnTo>
                  <a:lnTo>
                    <a:pt x="5611" y="178276"/>
                  </a:lnTo>
                  <a:lnTo>
                    <a:pt x="7735" y="181389"/>
                  </a:lnTo>
                  <a:lnTo>
                    <a:pt x="9178" y="182216"/>
                  </a:lnTo>
                  <a:lnTo>
                    <a:pt x="9260" y="183724"/>
                  </a:lnTo>
                  <a:lnTo>
                    <a:pt x="10167" y="185460"/>
                  </a:lnTo>
                  <a:lnTo>
                    <a:pt x="10476" y="184016"/>
                  </a:lnTo>
                  <a:lnTo>
                    <a:pt x="10849" y="182038"/>
                  </a:lnTo>
                  <a:lnTo>
                    <a:pt x="10395" y="179914"/>
                  </a:lnTo>
                  <a:cubicBezTo>
                    <a:pt x="10395" y="179914"/>
                    <a:pt x="10929" y="180222"/>
                    <a:pt x="11075" y="180449"/>
                  </a:cubicBezTo>
                  <a:cubicBezTo>
                    <a:pt x="11222" y="180676"/>
                    <a:pt x="11984" y="183789"/>
                    <a:pt x="11984" y="184016"/>
                  </a:cubicBezTo>
                  <a:cubicBezTo>
                    <a:pt x="11984" y="184243"/>
                    <a:pt x="12292" y="185995"/>
                    <a:pt x="12292" y="185995"/>
                  </a:cubicBezTo>
                  <a:lnTo>
                    <a:pt x="13508" y="186984"/>
                  </a:lnTo>
                  <a:lnTo>
                    <a:pt x="12600" y="187292"/>
                  </a:lnTo>
                  <a:lnTo>
                    <a:pt x="12373" y="188508"/>
                  </a:lnTo>
                  <a:lnTo>
                    <a:pt x="13654" y="189416"/>
                  </a:lnTo>
                  <a:lnTo>
                    <a:pt x="15162" y="188654"/>
                  </a:lnTo>
                  <a:lnTo>
                    <a:pt x="15924" y="186919"/>
                  </a:lnTo>
                  <a:lnTo>
                    <a:pt x="17740" y="182444"/>
                  </a:lnTo>
                  <a:cubicBezTo>
                    <a:pt x="17740" y="182444"/>
                    <a:pt x="18421" y="184114"/>
                    <a:pt x="18340" y="184422"/>
                  </a:cubicBezTo>
                  <a:cubicBezTo>
                    <a:pt x="18259" y="184730"/>
                    <a:pt x="17513" y="186854"/>
                    <a:pt x="17513" y="186854"/>
                  </a:cubicBezTo>
                  <a:lnTo>
                    <a:pt x="16459" y="188119"/>
                  </a:lnTo>
                  <a:lnTo>
                    <a:pt x="16086" y="189432"/>
                  </a:lnTo>
                  <a:lnTo>
                    <a:pt x="16848" y="191411"/>
                  </a:lnTo>
                  <a:lnTo>
                    <a:pt x="15940" y="190957"/>
                  </a:lnTo>
                  <a:lnTo>
                    <a:pt x="14497" y="191038"/>
                  </a:lnTo>
                  <a:lnTo>
                    <a:pt x="14724" y="192092"/>
                  </a:lnTo>
                  <a:lnTo>
                    <a:pt x="15486" y="192854"/>
                  </a:lnTo>
                  <a:lnTo>
                    <a:pt x="15567" y="194670"/>
                  </a:lnTo>
                  <a:lnTo>
                    <a:pt x="16702" y="195432"/>
                  </a:lnTo>
                  <a:lnTo>
                    <a:pt x="17010" y="194070"/>
                  </a:lnTo>
                  <a:lnTo>
                    <a:pt x="15875" y="191865"/>
                  </a:lnTo>
                  <a:lnTo>
                    <a:pt x="16702" y="191865"/>
                  </a:lnTo>
                  <a:lnTo>
                    <a:pt x="17384" y="192627"/>
                  </a:lnTo>
                  <a:lnTo>
                    <a:pt x="18746" y="194297"/>
                  </a:lnTo>
                  <a:lnTo>
                    <a:pt x="19800" y="196032"/>
                  </a:lnTo>
                  <a:lnTo>
                    <a:pt x="19200" y="193908"/>
                  </a:lnTo>
                  <a:lnTo>
                    <a:pt x="19735" y="192627"/>
                  </a:lnTo>
                  <a:lnTo>
                    <a:pt x="20416" y="193843"/>
                  </a:lnTo>
                  <a:lnTo>
                    <a:pt x="21405" y="196049"/>
                  </a:lnTo>
                  <a:lnTo>
                    <a:pt x="21940" y="194832"/>
                  </a:lnTo>
                  <a:lnTo>
                    <a:pt x="21032" y="193016"/>
                  </a:lnTo>
                  <a:lnTo>
                    <a:pt x="21032" y="192335"/>
                  </a:lnTo>
                  <a:lnTo>
                    <a:pt x="22167" y="192335"/>
                  </a:lnTo>
                  <a:cubicBezTo>
                    <a:pt x="22475" y="192335"/>
                    <a:pt x="23675" y="192108"/>
                    <a:pt x="23675" y="192108"/>
                  </a:cubicBezTo>
                  <a:lnTo>
                    <a:pt x="22686" y="190211"/>
                  </a:lnTo>
                  <a:lnTo>
                    <a:pt x="23967" y="189076"/>
                  </a:lnTo>
                  <a:lnTo>
                    <a:pt x="24275" y="187795"/>
                  </a:lnTo>
                  <a:lnTo>
                    <a:pt x="23821" y="186433"/>
                  </a:lnTo>
                  <a:lnTo>
                    <a:pt x="24648" y="186433"/>
                  </a:lnTo>
                  <a:lnTo>
                    <a:pt x="25783" y="188152"/>
                  </a:lnTo>
                  <a:lnTo>
                    <a:pt x="25410" y="189757"/>
                  </a:lnTo>
                  <a:lnTo>
                    <a:pt x="25183" y="190519"/>
                  </a:lnTo>
                  <a:lnTo>
                    <a:pt x="26318" y="191054"/>
                  </a:lnTo>
                  <a:lnTo>
                    <a:pt x="25945" y="192951"/>
                  </a:lnTo>
                  <a:cubicBezTo>
                    <a:pt x="25945" y="192951"/>
                    <a:pt x="26399" y="192043"/>
                    <a:pt x="26627" y="192043"/>
                  </a:cubicBezTo>
                  <a:cubicBezTo>
                    <a:pt x="26853" y="192043"/>
                    <a:pt x="29205" y="193097"/>
                    <a:pt x="29205" y="193097"/>
                  </a:cubicBezTo>
                  <a:lnTo>
                    <a:pt x="30340" y="194086"/>
                  </a:lnTo>
                  <a:lnTo>
                    <a:pt x="31329" y="194395"/>
                  </a:lnTo>
                  <a:lnTo>
                    <a:pt x="32318" y="194168"/>
                  </a:lnTo>
                  <a:lnTo>
                    <a:pt x="33226" y="194703"/>
                  </a:lnTo>
                  <a:lnTo>
                    <a:pt x="34280" y="196908"/>
                  </a:lnTo>
                  <a:lnTo>
                    <a:pt x="35042" y="198805"/>
                  </a:lnTo>
                  <a:lnTo>
                    <a:pt x="35642" y="201011"/>
                  </a:lnTo>
                  <a:lnTo>
                    <a:pt x="35561" y="203362"/>
                  </a:lnTo>
                  <a:lnTo>
                    <a:pt x="36096" y="203897"/>
                  </a:lnTo>
                  <a:lnTo>
                    <a:pt x="36177" y="204497"/>
                  </a:lnTo>
                  <a:lnTo>
                    <a:pt x="35497" y="204497"/>
                  </a:lnTo>
                  <a:lnTo>
                    <a:pt x="34361" y="203589"/>
                  </a:lnTo>
                  <a:lnTo>
                    <a:pt x="33826" y="204497"/>
                  </a:lnTo>
                  <a:lnTo>
                    <a:pt x="32691" y="205324"/>
                  </a:lnTo>
                  <a:lnTo>
                    <a:pt x="32545" y="202519"/>
                  </a:lnTo>
                  <a:lnTo>
                    <a:pt x="31491" y="202373"/>
                  </a:lnTo>
                  <a:lnTo>
                    <a:pt x="31799" y="204724"/>
                  </a:lnTo>
                  <a:lnTo>
                    <a:pt x="32172" y="205324"/>
                  </a:lnTo>
                  <a:lnTo>
                    <a:pt x="32934" y="205859"/>
                  </a:lnTo>
                  <a:cubicBezTo>
                    <a:pt x="32934" y="205859"/>
                    <a:pt x="32626" y="207594"/>
                    <a:pt x="32853" y="207594"/>
                  </a:cubicBezTo>
                  <a:lnTo>
                    <a:pt x="34978" y="207594"/>
                  </a:lnTo>
                  <a:lnTo>
                    <a:pt x="34215" y="206151"/>
                  </a:lnTo>
                  <a:lnTo>
                    <a:pt x="34523" y="204708"/>
                  </a:lnTo>
                  <a:lnTo>
                    <a:pt x="35059" y="204789"/>
                  </a:lnTo>
                  <a:lnTo>
                    <a:pt x="35205" y="205551"/>
                  </a:lnTo>
                  <a:lnTo>
                    <a:pt x="36713" y="205470"/>
                  </a:lnTo>
                  <a:lnTo>
                    <a:pt x="37167" y="204189"/>
                  </a:lnTo>
                  <a:lnTo>
                    <a:pt x="37248" y="202973"/>
                  </a:lnTo>
                  <a:lnTo>
                    <a:pt x="37702" y="203119"/>
                  </a:lnTo>
                  <a:lnTo>
                    <a:pt x="38837" y="204708"/>
                  </a:lnTo>
                  <a:lnTo>
                    <a:pt x="39599" y="205535"/>
                  </a:lnTo>
                  <a:lnTo>
                    <a:pt x="39599" y="206362"/>
                  </a:lnTo>
                  <a:lnTo>
                    <a:pt x="36648" y="206216"/>
                  </a:lnTo>
                  <a:lnTo>
                    <a:pt x="36048" y="206670"/>
                  </a:lnTo>
                  <a:lnTo>
                    <a:pt x="36048" y="207578"/>
                  </a:lnTo>
                  <a:lnTo>
                    <a:pt x="35675" y="208340"/>
                  </a:lnTo>
                  <a:lnTo>
                    <a:pt x="35594" y="209475"/>
                  </a:lnTo>
                  <a:lnTo>
                    <a:pt x="33388" y="209475"/>
                  </a:lnTo>
                  <a:lnTo>
                    <a:pt x="32026" y="208113"/>
                  </a:lnTo>
                  <a:lnTo>
                    <a:pt x="29529" y="207286"/>
                  </a:lnTo>
                  <a:lnTo>
                    <a:pt x="28702" y="205243"/>
                  </a:lnTo>
                  <a:lnTo>
                    <a:pt x="27259" y="205016"/>
                  </a:lnTo>
                  <a:lnTo>
                    <a:pt x="27032" y="206378"/>
                  </a:lnTo>
                  <a:lnTo>
                    <a:pt x="28167" y="208810"/>
                  </a:lnTo>
                  <a:lnTo>
                    <a:pt x="29837" y="211162"/>
                  </a:lnTo>
                  <a:lnTo>
                    <a:pt x="30745" y="213205"/>
                  </a:lnTo>
                  <a:lnTo>
                    <a:pt x="31345" y="214032"/>
                  </a:lnTo>
                  <a:lnTo>
                    <a:pt x="32561" y="215021"/>
                  </a:lnTo>
                  <a:lnTo>
                    <a:pt x="33615" y="215021"/>
                  </a:lnTo>
                  <a:lnTo>
                    <a:pt x="34751" y="216237"/>
                  </a:lnTo>
                  <a:lnTo>
                    <a:pt x="35805" y="217826"/>
                  </a:lnTo>
                  <a:lnTo>
                    <a:pt x="36713" y="216464"/>
                  </a:lnTo>
                  <a:lnTo>
                    <a:pt x="37248" y="215248"/>
                  </a:lnTo>
                  <a:lnTo>
                    <a:pt x="37394" y="213805"/>
                  </a:lnTo>
                  <a:lnTo>
                    <a:pt x="38075" y="212897"/>
                  </a:lnTo>
                  <a:lnTo>
                    <a:pt x="38675" y="211989"/>
                  </a:lnTo>
                  <a:lnTo>
                    <a:pt x="40037" y="213497"/>
                  </a:lnTo>
                  <a:lnTo>
                    <a:pt x="40037" y="215248"/>
                  </a:lnTo>
                  <a:lnTo>
                    <a:pt x="39275" y="216383"/>
                  </a:lnTo>
                  <a:lnTo>
                    <a:pt x="40183" y="217210"/>
                  </a:lnTo>
                  <a:lnTo>
                    <a:pt x="41091" y="219334"/>
                  </a:lnTo>
                  <a:lnTo>
                    <a:pt x="41853" y="219788"/>
                  </a:lnTo>
                  <a:lnTo>
                    <a:pt x="42534" y="221831"/>
                  </a:lnTo>
                  <a:lnTo>
                    <a:pt x="43669" y="222740"/>
                  </a:lnTo>
                  <a:lnTo>
                    <a:pt x="44269" y="226307"/>
                  </a:lnTo>
                  <a:lnTo>
                    <a:pt x="45177" y="227523"/>
                  </a:lnTo>
                  <a:lnTo>
                    <a:pt x="46231" y="229258"/>
                  </a:lnTo>
                  <a:lnTo>
                    <a:pt x="45696" y="229858"/>
                  </a:lnTo>
                  <a:lnTo>
                    <a:pt x="44561" y="229858"/>
                  </a:lnTo>
                  <a:cubicBezTo>
                    <a:pt x="44561" y="229858"/>
                    <a:pt x="44415" y="230393"/>
                    <a:pt x="44480" y="230621"/>
                  </a:cubicBezTo>
                  <a:cubicBezTo>
                    <a:pt x="44561" y="230848"/>
                    <a:pt x="45842" y="231383"/>
                    <a:pt x="45842" y="231383"/>
                  </a:cubicBezTo>
                  <a:lnTo>
                    <a:pt x="46831" y="232437"/>
                  </a:lnTo>
                  <a:lnTo>
                    <a:pt x="47512" y="233945"/>
                  </a:lnTo>
                  <a:lnTo>
                    <a:pt x="48274" y="235226"/>
                  </a:lnTo>
                  <a:cubicBezTo>
                    <a:pt x="48274" y="235226"/>
                    <a:pt x="48583" y="236134"/>
                    <a:pt x="48583" y="236361"/>
                  </a:cubicBezTo>
                  <a:cubicBezTo>
                    <a:pt x="48583" y="236588"/>
                    <a:pt x="47447" y="236896"/>
                    <a:pt x="47447" y="236896"/>
                  </a:cubicBezTo>
                  <a:lnTo>
                    <a:pt x="47367" y="237885"/>
                  </a:lnTo>
                  <a:lnTo>
                    <a:pt x="47593" y="239863"/>
                  </a:lnTo>
                  <a:lnTo>
                    <a:pt x="48129" y="240690"/>
                  </a:lnTo>
                  <a:lnTo>
                    <a:pt x="49183" y="241599"/>
                  </a:lnTo>
                  <a:lnTo>
                    <a:pt x="49637" y="242653"/>
                  </a:lnTo>
                  <a:lnTo>
                    <a:pt x="49718" y="243642"/>
                  </a:lnTo>
                  <a:lnTo>
                    <a:pt x="50399" y="244631"/>
                  </a:lnTo>
                  <a:lnTo>
                    <a:pt x="50707" y="245539"/>
                  </a:lnTo>
                  <a:lnTo>
                    <a:pt x="50788" y="246447"/>
                  </a:lnTo>
                  <a:lnTo>
                    <a:pt x="50188" y="246447"/>
                  </a:lnTo>
                  <a:lnTo>
                    <a:pt x="49815" y="245458"/>
                  </a:lnTo>
                  <a:lnTo>
                    <a:pt x="49280" y="245685"/>
                  </a:lnTo>
                  <a:lnTo>
                    <a:pt x="49426" y="246447"/>
                  </a:lnTo>
                  <a:lnTo>
                    <a:pt x="49572" y="247728"/>
                  </a:lnTo>
                  <a:lnTo>
                    <a:pt x="49572" y="248409"/>
                  </a:lnTo>
                  <a:cubicBezTo>
                    <a:pt x="49572" y="248409"/>
                    <a:pt x="50253" y="249317"/>
                    <a:pt x="50107" y="249690"/>
                  </a:cubicBezTo>
                  <a:cubicBezTo>
                    <a:pt x="49961" y="250063"/>
                    <a:pt x="49653" y="250517"/>
                    <a:pt x="49653" y="250517"/>
                  </a:cubicBezTo>
                  <a:lnTo>
                    <a:pt x="48826" y="251198"/>
                  </a:lnTo>
                  <a:lnTo>
                    <a:pt x="48145" y="251798"/>
                  </a:lnTo>
                  <a:lnTo>
                    <a:pt x="48145" y="252560"/>
                  </a:lnTo>
                  <a:lnTo>
                    <a:pt x="48064" y="253241"/>
                  </a:lnTo>
                  <a:lnTo>
                    <a:pt x="47237" y="253241"/>
                  </a:lnTo>
                  <a:lnTo>
                    <a:pt x="46864" y="254004"/>
                  </a:lnTo>
                  <a:lnTo>
                    <a:pt x="47237" y="254377"/>
                  </a:lnTo>
                  <a:lnTo>
                    <a:pt x="47545" y="255058"/>
                  </a:lnTo>
                  <a:lnTo>
                    <a:pt x="47464" y="255966"/>
                  </a:lnTo>
                  <a:lnTo>
                    <a:pt x="47156" y="256647"/>
                  </a:lnTo>
                  <a:lnTo>
                    <a:pt x="47237" y="257701"/>
                  </a:lnTo>
                  <a:lnTo>
                    <a:pt x="47091" y="258982"/>
                  </a:lnTo>
                  <a:lnTo>
                    <a:pt x="46410" y="259809"/>
                  </a:lnTo>
                  <a:lnTo>
                    <a:pt x="45874" y="260182"/>
                  </a:lnTo>
                  <a:lnTo>
                    <a:pt x="45648" y="261171"/>
                  </a:lnTo>
                  <a:cubicBezTo>
                    <a:pt x="45648" y="261171"/>
                    <a:pt x="45729" y="261252"/>
                    <a:pt x="45729" y="261706"/>
                  </a:cubicBezTo>
                  <a:cubicBezTo>
                    <a:pt x="45729" y="262160"/>
                    <a:pt x="45502" y="262987"/>
                    <a:pt x="45502" y="262987"/>
                  </a:cubicBezTo>
                  <a:lnTo>
                    <a:pt x="45194" y="264966"/>
                  </a:lnTo>
                  <a:lnTo>
                    <a:pt x="44513" y="266701"/>
                  </a:lnTo>
                  <a:lnTo>
                    <a:pt x="44285" y="267528"/>
                  </a:lnTo>
                  <a:lnTo>
                    <a:pt x="43458" y="268063"/>
                  </a:lnTo>
                  <a:lnTo>
                    <a:pt x="42777" y="267463"/>
                  </a:lnTo>
                  <a:lnTo>
                    <a:pt x="43004" y="269279"/>
                  </a:lnTo>
                  <a:lnTo>
                    <a:pt x="43150" y="270414"/>
                  </a:lnTo>
                  <a:lnTo>
                    <a:pt x="43150" y="272230"/>
                  </a:lnTo>
                  <a:lnTo>
                    <a:pt x="42842" y="273365"/>
                  </a:lnTo>
                  <a:lnTo>
                    <a:pt x="42534" y="274873"/>
                  </a:lnTo>
                  <a:lnTo>
                    <a:pt x="42842" y="276608"/>
                  </a:lnTo>
                  <a:lnTo>
                    <a:pt x="42615" y="278425"/>
                  </a:lnTo>
                  <a:lnTo>
                    <a:pt x="43523" y="279025"/>
                  </a:lnTo>
                  <a:lnTo>
                    <a:pt x="44966" y="278035"/>
                  </a:lnTo>
                  <a:lnTo>
                    <a:pt x="46182" y="276819"/>
                  </a:lnTo>
                  <a:lnTo>
                    <a:pt x="47772" y="275911"/>
                  </a:lnTo>
                  <a:lnTo>
                    <a:pt x="48761" y="274322"/>
                  </a:lnTo>
                  <a:lnTo>
                    <a:pt x="48453" y="273722"/>
                  </a:lnTo>
                  <a:lnTo>
                    <a:pt x="47772" y="273576"/>
                  </a:lnTo>
                  <a:lnTo>
                    <a:pt x="47009" y="273722"/>
                  </a:lnTo>
                  <a:lnTo>
                    <a:pt x="46783" y="271144"/>
                  </a:lnTo>
                  <a:lnTo>
                    <a:pt x="47318" y="270771"/>
                  </a:lnTo>
                  <a:lnTo>
                    <a:pt x="47626" y="271306"/>
                  </a:lnTo>
                  <a:lnTo>
                    <a:pt x="48080" y="272360"/>
                  </a:lnTo>
                  <a:lnTo>
                    <a:pt x="49069" y="272506"/>
                  </a:lnTo>
                  <a:lnTo>
                    <a:pt x="48842" y="271517"/>
                  </a:lnTo>
                  <a:lnTo>
                    <a:pt x="48696" y="270917"/>
                  </a:lnTo>
                  <a:lnTo>
                    <a:pt x="49069" y="270090"/>
                  </a:lnTo>
                  <a:lnTo>
                    <a:pt x="49604" y="270009"/>
                  </a:lnTo>
                  <a:lnTo>
                    <a:pt x="49912" y="270771"/>
                  </a:lnTo>
                  <a:lnTo>
                    <a:pt x="50593" y="271306"/>
                  </a:lnTo>
                  <a:lnTo>
                    <a:pt x="51128" y="271306"/>
                  </a:lnTo>
                  <a:lnTo>
                    <a:pt x="51501" y="270171"/>
                  </a:lnTo>
                  <a:lnTo>
                    <a:pt x="50901" y="269344"/>
                  </a:lnTo>
                  <a:lnTo>
                    <a:pt x="50820" y="267982"/>
                  </a:lnTo>
                  <a:lnTo>
                    <a:pt x="51874" y="267901"/>
                  </a:lnTo>
                  <a:lnTo>
                    <a:pt x="52701" y="268809"/>
                  </a:lnTo>
                  <a:lnTo>
                    <a:pt x="52782" y="269944"/>
                  </a:lnTo>
                  <a:lnTo>
                    <a:pt x="52637" y="270625"/>
                  </a:lnTo>
                  <a:lnTo>
                    <a:pt x="52328" y="271306"/>
                  </a:lnTo>
                  <a:lnTo>
                    <a:pt x="52183" y="272441"/>
                  </a:lnTo>
                  <a:lnTo>
                    <a:pt x="51955" y="273349"/>
                  </a:lnTo>
                  <a:cubicBezTo>
                    <a:pt x="51955" y="273349"/>
                    <a:pt x="51810" y="273803"/>
                    <a:pt x="52183" y="273884"/>
                  </a:cubicBezTo>
                  <a:cubicBezTo>
                    <a:pt x="52556" y="273965"/>
                    <a:pt x="53090" y="273803"/>
                    <a:pt x="53090" y="273803"/>
                  </a:cubicBezTo>
                  <a:lnTo>
                    <a:pt x="53464" y="272976"/>
                  </a:lnTo>
                  <a:lnTo>
                    <a:pt x="54599" y="272668"/>
                  </a:lnTo>
                  <a:lnTo>
                    <a:pt x="54744" y="273041"/>
                  </a:lnTo>
                  <a:lnTo>
                    <a:pt x="54210" y="273641"/>
                  </a:lnTo>
                  <a:lnTo>
                    <a:pt x="53901" y="274014"/>
                  </a:lnTo>
                  <a:lnTo>
                    <a:pt x="53755" y="274549"/>
                  </a:lnTo>
                  <a:lnTo>
                    <a:pt x="52993" y="275003"/>
                  </a:lnTo>
                  <a:lnTo>
                    <a:pt x="52458" y="275311"/>
                  </a:lnTo>
                  <a:lnTo>
                    <a:pt x="51777" y="276446"/>
                  </a:lnTo>
                  <a:lnTo>
                    <a:pt x="51242" y="277435"/>
                  </a:lnTo>
                  <a:lnTo>
                    <a:pt x="50642" y="278262"/>
                  </a:lnTo>
                  <a:lnTo>
                    <a:pt x="49880" y="279025"/>
                  </a:lnTo>
                  <a:lnTo>
                    <a:pt x="49426" y="280241"/>
                  </a:lnTo>
                  <a:lnTo>
                    <a:pt x="50707" y="280241"/>
                  </a:lnTo>
                  <a:lnTo>
                    <a:pt x="51469" y="279187"/>
                  </a:lnTo>
                  <a:lnTo>
                    <a:pt x="52069" y="277970"/>
                  </a:lnTo>
                  <a:lnTo>
                    <a:pt x="52977" y="276608"/>
                  </a:lnTo>
                  <a:lnTo>
                    <a:pt x="53966" y="276608"/>
                  </a:lnTo>
                  <a:lnTo>
                    <a:pt x="54047" y="277370"/>
                  </a:lnTo>
                  <a:lnTo>
                    <a:pt x="53220" y="278133"/>
                  </a:lnTo>
                  <a:lnTo>
                    <a:pt x="52685" y="279187"/>
                  </a:lnTo>
                  <a:lnTo>
                    <a:pt x="53285" y="279495"/>
                  </a:lnTo>
                  <a:lnTo>
                    <a:pt x="54420" y="279041"/>
                  </a:lnTo>
                  <a:lnTo>
                    <a:pt x="54793" y="278214"/>
                  </a:lnTo>
                  <a:lnTo>
                    <a:pt x="54793" y="277614"/>
                  </a:lnTo>
                  <a:lnTo>
                    <a:pt x="55782" y="277841"/>
                  </a:lnTo>
                  <a:lnTo>
                    <a:pt x="55864" y="278522"/>
                  </a:lnTo>
                  <a:lnTo>
                    <a:pt x="55864" y="279284"/>
                  </a:lnTo>
                  <a:lnTo>
                    <a:pt x="55182" y="280273"/>
                  </a:lnTo>
                  <a:lnTo>
                    <a:pt x="55101" y="280954"/>
                  </a:lnTo>
                  <a:lnTo>
                    <a:pt x="55101" y="281943"/>
                  </a:lnTo>
                  <a:lnTo>
                    <a:pt x="55928" y="281943"/>
                  </a:lnTo>
                  <a:lnTo>
                    <a:pt x="55928" y="283160"/>
                  </a:lnTo>
                  <a:lnTo>
                    <a:pt x="55701" y="283922"/>
                  </a:lnTo>
                  <a:lnTo>
                    <a:pt x="56301" y="283922"/>
                  </a:lnTo>
                  <a:lnTo>
                    <a:pt x="57809" y="283387"/>
                  </a:lnTo>
                  <a:lnTo>
                    <a:pt x="58490" y="281943"/>
                  </a:lnTo>
                  <a:lnTo>
                    <a:pt x="58863" y="280889"/>
                  </a:lnTo>
                  <a:lnTo>
                    <a:pt x="58718" y="279154"/>
                  </a:lnTo>
                  <a:lnTo>
                    <a:pt x="58718" y="277873"/>
                  </a:lnTo>
                  <a:lnTo>
                    <a:pt x="59399" y="277111"/>
                  </a:lnTo>
                  <a:lnTo>
                    <a:pt x="60079" y="276203"/>
                  </a:lnTo>
                  <a:lnTo>
                    <a:pt x="60761" y="275668"/>
                  </a:lnTo>
                  <a:lnTo>
                    <a:pt x="61977" y="275360"/>
                  </a:lnTo>
                  <a:lnTo>
                    <a:pt x="62577" y="274906"/>
                  </a:lnTo>
                  <a:lnTo>
                    <a:pt x="63031" y="273398"/>
                  </a:lnTo>
                  <a:lnTo>
                    <a:pt x="63858" y="271727"/>
                  </a:lnTo>
                  <a:lnTo>
                    <a:pt x="64393" y="271646"/>
                  </a:lnTo>
                  <a:lnTo>
                    <a:pt x="64474" y="272927"/>
                  </a:lnTo>
                  <a:lnTo>
                    <a:pt x="64101" y="274208"/>
                  </a:lnTo>
                  <a:lnTo>
                    <a:pt x="63274" y="275263"/>
                  </a:lnTo>
                  <a:lnTo>
                    <a:pt x="62512" y="276770"/>
                  </a:lnTo>
                  <a:lnTo>
                    <a:pt x="62139" y="277370"/>
                  </a:lnTo>
                  <a:lnTo>
                    <a:pt x="61604" y="276608"/>
                  </a:lnTo>
                  <a:lnTo>
                    <a:pt x="60923" y="276608"/>
                  </a:lnTo>
                  <a:lnTo>
                    <a:pt x="60242" y="277208"/>
                  </a:lnTo>
                  <a:lnTo>
                    <a:pt x="59934" y="277970"/>
                  </a:lnTo>
                  <a:lnTo>
                    <a:pt x="60534" y="278117"/>
                  </a:lnTo>
                  <a:lnTo>
                    <a:pt x="61214" y="277662"/>
                  </a:lnTo>
                  <a:lnTo>
                    <a:pt x="61750" y="278117"/>
                  </a:lnTo>
                  <a:lnTo>
                    <a:pt x="61296" y="278717"/>
                  </a:lnTo>
                  <a:lnTo>
                    <a:pt x="60387" y="279624"/>
                  </a:lnTo>
                  <a:lnTo>
                    <a:pt x="59934" y="280306"/>
                  </a:lnTo>
                  <a:lnTo>
                    <a:pt x="60469" y="281587"/>
                  </a:lnTo>
                  <a:lnTo>
                    <a:pt x="60550" y="282414"/>
                  </a:lnTo>
                  <a:lnTo>
                    <a:pt x="60469" y="283241"/>
                  </a:lnTo>
                  <a:lnTo>
                    <a:pt x="61604" y="283841"/>
                  </a:lnTo>
                  <a:lnTo>
                    <a:pt x="62366" y="283078"/>
                  </a:lnTo>
                  <a:lnTo>
                    <a:pt x="62447" y="281716"/>
                  </a:lnTo>
                  <a:lnTo>
                    <a:pt x="61847" y="280208"/>
                  </a:lnTo>
                  <a:lnTo>
                    <a:pt x="63063" y="278846"/>
                  </a:lnTo>
                  <a:lnTo>
                    <a:pt x="64117" y="279073"/>
                  </a:lnTo>
                  <a:lnTo>
                    <a:pt x="63971" y="278165"/>
                  </a:lnTo>
                  <a:lnTo>
                    <a:pt x="63890" y="276949"/>
                  </a:lnTo>
                  <a:lnTo>
                    <a:pt x="63971" y="276041"/>
                  </a:lnTo>
                  <a:lnTo>
                    <a:pt x="64799" y="274987"/>
                  </a:lnTo>
                  <a:cubicBezTo>
                    <a:pt x="64799" y="274987"/>
                    <a:pt x="65171" y="274760"/>
                    <a:pt x="65252" y="274987"/>
                  </a:cubicBezTo>
                  <a:cubicBezTo>
                    <a:pt x="65333" y="275214"/>
                    <a:pt x="65479" y="276576"/>
                    <a:pt x="65479" y="276576"/>
                  </a:cubicBezTo>
                  <a:lnTo>
                    <a:pt x="65626" y="278100"/>
                  </a:lnTo>
                  <a:lnTo>
                    <a:pt x="65479" y="279154"/>
                  </a:lnTo>
                  <a:lnTo>
                    <a:pt x="64944" y="279689"/>
                  </a:lnTo>
                  <a:lnTo>
                    <a:pt x="64799" y="280452"/>
                  </a:lnTo>
                  <a:lnTo>
                    <a:pt x="64198" y="281051"/>
                  </a:lnTo>
                  <a:lnTo>
                    <a:pt x="64198" y="281651"/>
                  </a:lnTo>
                  <a:lnTo>
                    <a:pt x="64052" y="282251"/>
                  </a:lnTo>
                  <a:lnTo>
                    <a:pt x="64052" y="283533"/>
                  </a:lnTo>
                  <a:lnTo>
                    <a:pt x="64879" y="284360"/>
                  </a:lnTo>
                  <a:lnTo>
                    <a:pt x="66631" y="284360"/>
                  </a:lnTo>
                  <a:lnTo>
                    <a:pt x="67393" y="283533"/>
                  </a:lnTo>
                  <a:lnTo>
                    <a:pt x="69825" y="282251"/>
                  </a:lnTo>
                  <a:lnTo>
                    <a:pt x="70506" y="281116"/>
                  </a:lnTo>
                  <a:lnTo>
                    <a:pt x="71333" y="280208"/>
                  </a:lnTo>
                  <a:lnTo>
                    <a:pt x="71706" y="279154"/>
                  </a:lnTo>
                  <a:lnTo>
                    <a:pt x="72387" y="277646"/>
                  </a:lnTo>
                  <a:lnTo>
                    <a:pt x="73068" y="277111"/>
                  </a:lnTo>
                  <a:lnTo>
                    <a:pt x="74431" y="276511"/>
                  </a:lnTo>
                  <a:lnTo>
                    <a:pt x="75647" y="276138"/>
                  </a:lnTo>
                  <a:lnTo>
                    <a:pt x="76555" y="275311"/>
                  </a:lnTo>
                  <a:lnTo>
                    <a:pt x="78452" y="275311"/>
                  </a:lnTo>
                  <a:lnTo>
                    <a:pt x="79895" y="274776"/>
                  </a:lnTo>
                  <a:lnTo>
                    <a:pt x="79976" y="272798"/>
                  </a:lnTo>
                  <a:lnTo>
                    <a:pt x="79149" y="272263"/>
                  </a:lnTo>
                  <a:lnTo>
                    <a:pt x="78387" y="272117"/>
                  </a:lnTo>
                  <a:lnTo>
                    <a:pt x="78306" y="270982"/>
                  </a:lnTo>
                  <a:lnTo>
                    <a:pt x="78906" y="270900"/>
                  </a:lnTo>
                  <a:lnTo>
                    <a:pt x="80122" y="271127"/>
                  </a:lnTo>
                  <a:lnTo>
                    <a:pt x="80884" y="271663"/>
                  </a:lnTo>
                  <a:cubicBezTo>
                    <a:pt x="80884" y="271663"/>
                    <a:pt x="81420" y="272571"/>
                    <a:pt x="81793" y="272571"/>
                  </a:cubicBezTo>
                  <a:cubicBezTo>
                    <a:pt x="82166" y="272571"/>
                    <a:pt x="83236" y="271582"/>
                    <a:pt x="83236" y="271582"/>
                  </a:cubicBezTo>
                  <a:lnTo>
                    <a:pt x="84744" y="271046"/>
                  </a:lnTo>
                  <a:lnTo>
                    <a:pt x="85198" y="269603"/>
                  </a:lnTo>
                  <a:lnTo>
                    <a:pt x="84663" y="268922"/>
                  </a:lnTo>
                  <a:cubicBezTo>
                    <a:pt x="84663" y="268922"/>
                    <a:pt x="83755" y="268695"/>
                    <a:pt x="83755" y="268468"/>
                  </a:cubicBezTo>
                  <a:lnTo>
                    <a:pt x="83755" y="266652"/>
                  </a:lnTo>
                  <a:lnTo>
                    <a:pt x="83301" y="265371"/>
                  </a:lnTo>
                  <a:lnTo>
                    <a:pt x="83301" y="264690"/>
                  </a:lnTo>
                  <a:lnTo>
                    <a:pt x="83900" y="265063"/>
                  </a:lnTo>
                  <a:lnTo>
                    <a:pt x="84354" y="265825"/>
                  </a:lnTo>
                  <a:lnTo>
                    <a:pt x="84663" y="266652"/>
                  </a:lnTo>
                  <a:lnTo>
                    <a:pt x="85798" y="268322"/>
                  </a:lnTo>
                  <a:lnTo>
                    <a:pt x="87241" y="268922"/>
                  </a:lnTo>
                  <a:lnTo>
                    <a:pt x="89592" y="268014"/>
                  </a:lnTo>
                  <a:lnTo>
                    <a:pt x="91262" y="266652"/>
                  </a:lnTo>
                  <a:lnTo>
                    <a:pt x="92754" y="265663"/>
                  </a:lnTo>
                  <a:lnTo>
                    <a:pt x="93598" y="264447"/>
                  </a:lnTo>
                  <a:cubicBezTo>
                    <a:pt x="93598" y="264447"/>
                    <a:pt x="94652" y="264447"/>
                    <a:pt x="94878" y="264301"/>
                  </a:cubicBezTo>
                  <a:cubicBezTo>
                    <a:pt x="95106" y="264155"/>
                    <a:pt x="95933" y="263020"/>
                    <a:pt x="95933" y="263020"/>
                  </a:cubicBezTo>
                  <a:lnTo>
                    <a:pt x="96306" y="261739"/>
                  </a:lnTo>
                  <a:lnTo>
                    <a:pt x="95998" y="260685"/>
                  </a:lnTo>
                  <a:lnTo>
                    <a:pt x="95397" y="260149"/>
                  </a:lnTo>
                  <a:lnTo>
                    <a:pt x="95089" y="259387"/>
                  </a:lnTo>
                  <a:lnTo>
                    <a:pt x="96078" y="258852"/>
                  </a:lnTo>
                  <a:lnTo>
                    <a:pt x="97068" y="258852"/>
                  </a:lnTo>
                  <a:cubicBezTo>
                    <a:pt x="97441" y="258852"/>
                    <a:pt x="98122" y="258317"/>
                    <a:pt x="98122" y="258317"/>
                  </a:cubicBezTo>
                  <a:lnTo>
                    <a:pt x="98203" y="256809"/>
                  </a:lnTo>
                  <a:lnTo>
                    <a:pt x="97667" y="255982"/>
                  </a:lnTo>
                  <a:lnTo>
                    <a:pt x="96987" y="254847"/>
                  </a:lnTo>
                  <a:lnTo>
                    <a:pt x="96987" y="253712"/>
                  </a:lnTo>
                  <a:lnTo>
                    <a:pt x="96841" y="252885"/>
                  </a:lnTo>
                  <a:lnTo>
                    <a:pt x="97149" y="251831"/>
                  </a:lnTo>
                  <a:lnTo>
                    <a:pt x="98511" y="251458"/>
                  </a:lnTo>
                  <a:lnTo>
                    <a:pt x="99792" y="251993"/>
                  </a:lnTo>
                  <a:lnTo>
                    <a:pt x="100392" y="252528"/>
                  </a:lnTo>
                  <a:lnTo>
                    <a:pt x="101446" y="253436"/>
                  </a:lnTo>
                  <a:lnTo>
                    <a:pt x="102127" y="253663"/>
                  </a:lnTo>
                  <a:lnTo>
                    <a:pt x="102127" y="255479"/>
                  </a:lnTo>
                  <a:lnTo>
                    <a:pt x="103181" y="254879"/>
                  </a:lnTo>
                  <a:lnTo>
                    <a:pt x="103716" y="254652"/>
                  </a:lnTo>
                  <a:lnTo>
                    <a:pt x="104624" y="254652"/>
                  </a:lnTo>
                  <a:lnTo>
                    <a:pt x="105305" y="255333"/>
                  </a:lnTo>
                  <a:lnTo>
                    <a:pt x="105386" y="255868"/>
                  </a:lnTo>
                  <a:lnTo>
                    <a:pt x="104478" y="256177"/>
                  </a:lnTo>
                  <a:lnTo>
                    <a:pt x="103716" y="256322"/>
                  </a:lnTo>
                  <a:lnTo>
                    <a:pt x="103570" y="257004"/>
                  </a:lnTo>
                  <a:lnTo>
                    <a:pt x="103878" y="257912"/>
                  </a:lnTo>
                  <a:lnTo>
                    <a:pt x="104105" y="258739"/>
                  </a:lnTo>
                  <a:lnTo>
                    <a:pt x="104105" y="259955"/>
                  </a:lnTo>
                  <a:cubicBezTo>
                    <a:pt x="104105" y="259955"/>
                    <a:pt x="103959" y="260944"/>
                    <a:pt x="103797" y="261171"/>
                  </a:cubicBezTo>
                  <a:cubicBezTo>
                    <a:pt x="103651" y="261398"/>
                    <a:pt x="103570" y="261933"/>
                    <a:pt x="103570" y="261933"/>
                  </a:cubicBezTo>
                  <a:lnTo>
                    <a:pt x="103489" y="263214"/>
                  </a:lnTo>
                  <a:lnTo>
                    <a:pt x="104170" y="264495"/>
                  </a:lnTo>
                  <a:lnTo>
                    <a:pt x="105986" y="264803"/>
                  </a:lnTo>
                  <a:lnTo>
                    <a:pt x="106586" y="264884"/>
                  </a:lnTo>
                  <a:lnTo>
                    <a:pt x="107040" y="265711"/>
                  </a:lnTo>
                  <a:lnTo>
                    <a:pt x="107186" y="267155"/>
                  </a:lnTo>
                  <a:lnTo>
                    <a:pt x="107332" y="267982"/>
                  </a:lnTo>
                  <a:lnTo>
                    <a:pt x="107932" y="268517"/>
                  </a:lnTo>
                  <a:lnTo>
                    <a:pt x="109294" y="268436"/>
                  </a:lnTo>
                  <a:lnTo>
                    <a:pt x="110429" y="268128"/>
                  </a:lnTo>
                  <a:lnTo>
                    <a:pt x="111646" y="268046"/>
                  </a:lnTo>
                  <a:lnTo>
                    <a:pt x="112327" y="267673"/>
                  </a:lnTo>
                  <a:lnTo>
                    <a:pt x="112554" y="265922"/>
                  </a:lnTo>
                  <a:lnTo>
                    <a:pt x="113770" y="266376"/>
                  </a:lnTo>
                  <a:lnTo>
                    <a:pt x="114305" y="267657"/>
                  </a:lnTo>
                  <a:lnTo>
                    <a:pt x="112862" y="268484"/>
                  </a:lnTo>
                  <a:lnTo>
                    <a:pt x="111110" y="268792"/>
                  </a:lnTo>
                  <a:cubicBezTo>
                    <a:pt x="111110" y="268792"/>
                    <a:pt x="110884" y="269619"/>
                    <a:pt x="110965" y="269847"/>
                  </a:cubicBezTo>
                  <a:cubicBezTo>
                    <a:pt x="111045" y="270073"/>
                    <a:pt x="112635" y="271209"/>
                    <a:pt x="112635" y="271209"/>
                  </a:cubicBezTo>
                  <a:lnTo>
                    <a:pt x="113235" y="272798"/>
                  </a:lnTo>
                  <a:cubicBezTo>
                    <a:pt x="113235" y="272798"/>
                    <a:pt x="113316" y="274841"/>
                    <a:pt x="113381" y="275149"/>
                  </a:cubicBezTo>
                  <a:cubicBezTo>
                    <a:pt x="113462" y="275457"/>
                    <a:pt x="113381" y="276657"/>
                    <a:pt x="113381" y="276657"/>
                  </a:cubicBezTo>
                  <a:lnTo>
                    <a:pt x="111937" y="278100"/>
                  </a:lnTo>
                  <a:lnTo>
                    <a:pt x="112619" y="279462"/>
                  </a:lnTo>
                  <a:cubicBezTo>
                    <a:pt x="112619" y="279462"/>
                    <a:pt x="113300" y="280743"/>
                    <a:pt x="113527" y="280743"/>
                  </a:cubicBezTo>
                  <a:cubicBezTo>
                    <a:pt x="113754" y="280743"/>
                    <a:pt x="114970" y="281343"/>
                    <a:pt x="114970" y="281343"/>
                  </a:cubicBezTo>
                  <a:lnTo>
                    <a:pt x="114743" y="285592"/>
                  </a:lnTo>
                  <a:lnTo>
                    <a:pt x="115651" y="288170"/>
                  </a:lnTo>
                  <a:lnTo>
                    <a:pt x="115732" y="290522"/>
                  </a:lnTo>
                  <a:cubicBezTo>
                    <a:pt x="115732" y="290522"/>
                    <a:pt x="116105" y="292419"/>
                    <a:pt x="115959" y="292727"/>
                  </a:cubicBezTo>
                  <a:cubicBezTo>
                    <a:pt x="115813" y="293035"/>
                    <a:pt x="114905" y="293716"/>
                    <a:pt x="114905" y="293716"/>
                  </a:cubicBezTo>
                  <a:lnTo>
                    <a:pt x="116494" y="296213"/>
                  </a:lnTo>
                  <a:lnTo>
                    <a:pt x="116721" y="297121"/>
                  </a:lnTo>
                  <a:lnTo>
                    <a:pt x="116721" y="298256"/>
                  </a:lnTo>
                  <a:lnTo>
                    <a:pt x="116121" y="299473"/>
                  </a:lnTo>
                  <a:lnTo>
                    <a:pt x="116494" y="300381"/>
                  </a:lnTo>
                  <a:lnTo>
                    <a:pt x="116575" y="301970"/>
                  </a:lnTo>
                  <a:lnTo>
                    <a:pt x="116575" y="303786"/>
                  </a:lnTo>
                  <a:lnTo>
                    <a:pt x="117175" y="305456"/>
                  </a:lnTo>
                  <a:lnTo>
                    <a:pt x="117937" y="303786"/>
                  </a:lnTo>
                  <a:lnTo>
                    <a:pt x="117937" y="302732"/>
                  </a:lnTo>
                  <a:lnTo>
                    <a:pt x="118845" y="302651"/>
                  </a:lnTo>
                  <a:lnTo>
                    <a:pt x="119835" y="303867"/>
                  </a:lnTo>
                  <a:cubicBezTo>
                    <a:pt x="119835" y="303867"/>
                    <a:pt x="120143" y="304856"/>
                    <a:pt x="120289" y="305148"/>
                  </a:cubicBezTo>
                  <a:cubicBezTo>
                    <a:pt x="120434" y="305456"/>
                    <a:pt x="120434" y="306900"/>
                    <a:pt x="120434" y="306900"/>
                  </a:cubicBezTo>
                  <a:lnTo>
                    <a:pt x="118683" y="305991"/>
                  </a:lnTo>
                  <a:lnTo>
                    <a:pt x="118083" y="306900"/>
                  </a:lnTo>
                  <a:lnTo>
                    <a:pt x="118456" y="308116"/>
                  </a:lnTo>
                  <a:lnTo>
                    <a:pt x="119964" y="310840"/>
                  </a:lnTo>
                  <a:lnTo>
                    <a:pt x="120191" y="312591"/>
                  </a:lnTo>
                  <a:lnTo>
                    <a:pt x="120191" y="313872"/>
                  </a:lnTo>
                  <a:lnTo>
                    <a:pt x="121018" y="315851"/>
                  </a:lnTo>
                  <a:lnTo>
                    <a:pt x="122235" y="317067"/>
                  </a:lnTo>
                  <a:lnTo>
                    <a:pt x="122916" y="318429"/>
                  </a:lnTo>
                  <a:lnTo>
                    <a:pt x="122997" y="319483"/>
                  </a:lnTo>
                  <a:lnTo>
                    <a:pt x="121943" y="320699"/>
                  </a:lnTo>
                  <a:lnTo>
                    <a:pt x="121634" y="322515"/>
                  </a:lnTo>
                  <a:lnTo>
                    <a:pt x="122397" y="323569"/>
                  </a:lnTo>
                  <a:lnTo>
                    <a:pt x="122543" y="324850"/>
                  </a:lnTo>
                  <a:lnTo>
                    <a:pt x="122170" y="326439"/>
                  </a:lnTo>
                  <a:lnTo>
                    <a:pt x="122705" y="327883"/>
                  </a:lnTo>
                  <a:lnTo>
                    <a:pt x="123386" y="329553"/>
                  </a:lnTo>
                  <a:lnTo>
                    <a:pt x="123921" y="327348"/>
                  </a:lnTo>
                  <a:lnTo>
                    <a:pt x="123840" y="324315"/>
                  </a:lnTo>
                  <a:lnTo>
                    <a:pt x="123613" y="322191"/>
                  </a:lnTo>
                  <a:lnTo>
                    <a:pt x="123613" y="321202"/>
                  </a:lnTo>
                  <a:lnTo>
                    <a:pt x="124213" y="320067"/>
                  </a:lnTo>
                  <a:lnTo>
                    <a:pt x="124975" y="320440"/>
                  </a:lnTo>
                  <a:lnTo>
                    <a:pt x="124975" y="322645"/>
                  </a:lnTo>
                  <a:lnTo>
                    <a:pt x="125429" y="325304"/>
                  </a:lnTo>
                  <a:lnTo>
                    <a:pt x="126564" y="327802"/>
                  </a:lnTo>
                  <a:lnTo>
                    <a:pt x="127099" y="328856"/>
                  </a:lnTo>
                  <a:lnTo>
                    <a:pt x="128688" y="330753"/>
                  </a:lnTo>
                  <a:lnTo>
                    <a:pt x="129369" y="332731"/>
                  </a:lnTo>
                  <a:lnTo>
                    <a:pt x="131186" y="337126"/>
                  </a:lnTo>
                  <a:lnTo>
                    <a:pt x="131867" y="338877"/>
                  </a:lnTo>
                  <a:lnTo>
                    <a:pt x="132694" y="341601"/>
                  </a:lnTo>
                  <a:lnTo>
                    <a:pt x="133910" y="344942"/>
                  </a:lnTo>
                  <a:lnTo>
                    <a:pt x="134445" y="347893"/>
                  </a:lnTo>
                  <a:lnTo>
                    <a:pt x="134899" y="350390"/>
                  </a:lnTo>
                  <a:lnTo>
                    <a:pt x="134980" y="352595"/>
                  </a:lnTo>
                  <a:lnTo>
                    <a:pt x="135126" y="354866"/>
                  </a:lnTo>
                  <a:lnTo>
                    <a:pt x="134899" y="355693"/>
                  </a:lnTo>
                  <a:lnTo>
                    <a:pt x="132548" y="356455"/>
                  </a:lnTo>
                  <a:lnTo>
                    <a:pt x="132013" y="357963"/>
                  </a:lnTo>
                  <a:lnTo>
                    <a:pt x="132613" y="358644"/>
                  </a:lnTo>
                  <a:lnTo>
                    <a:pt x="133894" y="357201"/>
                  </a:lnTo>
                  <a:lnTo>
                    <a:pt x="135710" y="357120"/>
                  </a:lnTo>
                  <a:lnTo>
                    <a:pt x="135791" y="358628"/>
                  </a:lnTo>
                  <a:lnTo>
                    <a:pt x="134429" y="359082"/>
                  </a:lnTo>
                  <a:lnTo>
                    <a:pt x="133667" y="360590"/>
                  </a:lnTo>
                  <a:lnTo>
                    <a:pt x="134802" y="361125"/>
                  </a:lnTo>
                  <a:lnTo>
                    <a:pt x="135629" y="362114"/>
                  </a:lnTo>
                  <a:lnTo>
                    <a:pt x="136683" y="364384"/>
                  </a:lnTo>
                  <a:lnTo>
                    <a:pt x="134704" y="364838"/>
                  </a:lnTo>
                  <a:lnTo>
                    <a:pt x="132661" y="363330"/>
                  </a:lnTo>
                  <a:lnTo>
                    <a:pt x="130764" y="363249"/>
                  </a:lnTo>
                  <a:lnTo>
                    <a:pt x="130164" y="364838"/>
                  </a:lnTo>
                  <a:lnTo>
                    <a:pt x="132596" y="364838"/>
                  </a:lnTo>
                  <a:lnTo>
                    <a:pt x="133358" y="365892"/>
                  </a:lnTo>
                  <a:lnTo>
                    <a:pt x="132905" y="366800"/>
                  </a:lnTo>
                  <a:lnTo>
                    <a:pt x="132905" y="368082"/>
                  </a:lnTo>
                  <a:lnTo>
                    <a:pt x="133358" y="369589"/>
                  </a:lnTo>
                  <a:lnTo>
                    <a:pt x="134267" y="368600"/>
                  </a:lnTo>
                  <a:lnTo>
                    <a:pt x="135321" y="367611"/>
                  </a:lnTo>
                  <a:lnTo>
                    <a:pt x="136602" y="367157"/>
                  </a:lnTo>
                  <a:lnTo>
                    <a:pt x="137656" y="368746"/>
                  </a:lnTo>
                  <a:lnTo>
                    <a:pt x="139164" y="369573"/>
                  </a:lnTo>
                  <a:lnTo>
                    <a:pt x="139845" y="371244"/>
                  </a:lnTo>
                  <a:lnTo>
                    <a:pt x="139618" y="372606"/>
                  </a:lnTo>
                  <a:lnTo>
                    <a:pt x="138483" y="371616"/>
                  </a:lnTo>
                  <a:lnTo>
                    <a:pt x="137948" y="370027"/>
                  </a:lnTo>
                  <a:lnTo>
                    <a:pt x="137348" y="371471"/>
                  </a:lnTo>
                  <a:lnTo>
                    <a:pt x="136521" y="370027"/>
                  </a:lnTo>
                  <a:lnTo>
                    <a:pt x="136148" y="371163"/>
                  </a:lnTo>
                  <a:lnTo>
                    <a:pt x="135694" y="372071"/>
                  </a:lnTo>
                  <a:lnTo>
                    <a:pt x="136148" y="372979"/>
                  </a:lnTo>
                  <a:lnTo>
                    <a:pt x="136910" y="373741"/>
                  </a:lnTo>
                  <a:lnTo>
                    <a:pt x="136683" y="374876"/>
                  </a:lnTo>
                  <a:lnTo>
                    <a:pt x="135548" y="375411"/>
                  </a:lnTo>
                  <a:lnTo>
                    <a:pt x="135629" y="377081"/>
                  </a:lnTo>
                  <a:lnTo>
                    <a:pt x="135937" y="378751"/>
                  </a:lnTo>
                  <a:lnTo>
                    <a:pt x="136537" y="378751"/>
                  </a:lnTo>
                  <a:lnTo>
                    <a:pt x="136618" y="379741"/>
                  </a:lnTo>
                  <a:lnTo>
                    <a:pt x="135564" y="380730"/>
                  </a:lnTo>
                  <a:lnTo>
                    <a:pt x="135191" y="382854"/>
                  </a:lnTo>
                  <a:lnTo>
                    <a:pt x="135726" y="384216"/>
                  </a:lnTo>
                  <a:lnTo>
                    <a:pt x="135272" y="385659"/>
                  </a:lnTo>
                  <a:lnTo>
                    <a:pt x="134218" y="387103"/>
                  </a:lnTo>
                  <a:lnTo>
                    <a:pt x="133164" y="388465"/>
                  </a:lnTo>
                  <a:lnTo>
                    <a:pt x="132710" y="390135"/>
                  </a:lnTo>
                  <a:lnTo>
                    <a:pt x="132791" y="391578"/>
                  </a:lnTo>
                  <a:lnTo>
                    <a:pt x="132029" y="391578"/>
                  </a:lnTo>
                  <a:lnTo>
                    <a:pt x="130813" y="390216"/>
                  </a:lnTo>
                  <a:lnTo>
                    <a:pt x="130586" y="391578"/>
                  </a:lnTo>
                  <a:lnTo>
                    <a:pt x="130894" y="393783"/>
                  </a:lnTo>
                  <a:lnTo>
                    <a:pt x="131656" y="395454"/>
                  </a:lnTo>
                  <a:lnTo>
                    <a:pt x="131348" y="397578"/>
                  </a:lnTo>
                  <a:cubicBezTo>
                    <a:pt x="131348" y="397578"/>
                    <a:pt x="132337" y="398259"/>
                    <a:pt x="132337" y="398486"/>
                  </a:cubicBezTo>
                  <a:cubicBezTo>
                    <a:pt x="132337" y="398713"/>
                    <a:pt x="130521" y="399621"/>
                    <a:pt x="130521" y="399621"/>
                  </a:cubicBezTo>
                  <a:lnTo>
                    <a:pt x="130440" y="401291"/>
                  </a:lnTo>
                  <a:lnTo>
                    <a:pt x="131202" y="403497"/>
                  </a:lnTo>
                  <a:lnTo>
                    <a:pt x="131964" y="405086"/>
                  </a:lnTo>
                  <a:lnTo>
                    <a:pt x="132499" y="407291"/>
                  </a:lnTo>
                  <a:lnTo>
                    <a:pt x="134007" y="404032"/>
                  </a:lnTo>
                  <a:lnTo>
                    <a:pt x="134380" y="402751"/>
                  </a:lnTo>
                  <a:lnTo>
                    <a:pt x="135434" y="399946"/>
                  </a:lnTo>
                  <a:lnTo>
                    <a:pt x="135807" y="397140"/>
                  </a:lnTo>
                  <a:lnTo>
                    <a:pt x="137315" y="395243"/>
                  </a:lnTo>
                  <a:lnTo>
                    <a:pt x="137542" y="391611"/>
                  </a:lnTo>
                  <a:lnTo>
                    <a:pt x="137461" y="389940"/>
                  </a:lnTo>
                  <a:lnTo>
                    <a:pt x="139731" y="388497"/>
                  </a:lnTo>
                  <a:lnTo>
                    <a:pt x="140720" y="387443"/>
                  </a:lnTo>
                  <a:lnTo>
                    <a:pt x="141256" y="385173"/>
                  </a:lnTo>
                  <a:lnTo>
                    <a:pt x="142472" y="385027"/>
                  </a:lnTo>
                  <a:lnTo>
                    <a:pt x="144596" y="383584"/>
                  </a:lnTo>
                  <a:cubicBezTo>
                    <a:pt x="144596" y="383584"/>
                    <a:pt x="146947" y="379562"/>
                    <a:pt x="147093" y="379270"/>
                  </a:cubicBezTo>
                  <a:cubicBezTo>
                    <a:pt x="147239" y="378962"/>
                    <a:pt x="149526" y="375022"/>
                    <a:pt x="149526" y="375022"/>
                  </a:cubicBezTo>
                  <a:lnTo>
                    <a:pt x="150580" y="372979"/>
                  </a:lnTo>
                  <a:lnTo>
                    <a:pt x="150953" y="371081"/>
                  </a:lnTo>
                  <a:lnTo>
                    <a:pt x="152704" y="370546"/>
                  </a:lnTo>
                  <a:lnTo>
                    <a:pt x="154293" y="367887"/>
                  </a:lnTo>
                  <a:lnTo>
                    <a:pt x="153077" y="363574"/>
                  </a:lnTo>
                  <a:lnTo>
                    <a:pt x="152542" y="360687"/>
                  </a:lnTo>
                  <a:lnTo>
                    <a:pt x="150953" y="358563"/>
                  </a:lnTo>
                  <a:cubicBezTo>
                    <a:pt x="150953" y="358563"/>
                    <a:pt x="150044" y="356828"/>
                    <a:pt x="150044" y="356439"/>
                  </a:cubicBezTo>
                  <a:lnTo>
                    <a:pt x="150044" y="353179"/>
                  </a:lnTo>
                  <a:lnTo>
                    <a:pt x="149672" y="350374"/>
                  </a:lnTo>
                  <a:cubicBezTo>
                    <a:pt x="149672" y="350374"/>
                    <a:pt x="148228" y="349385"/>
                    <a:pt x="147920" y="349012"/>
                  </a:cubicBezTo>
                  <a:cubicBezTo>
                    <a:pt x="147612" y="348639"/>
                    <a:pt x="146023" y="347277"/>
                    <a:pt x="145877" y="346969"/>
                  </a:cubicBezTo>
                  <a:cubicBezTo>
                    <a:pt x="145731" y="346661"/>
                    <a:pt x="144888" y="345152"/>
                    <a:pt x="144823" y="344617"/>
                  </a:cubicBezTo>
                  <a:cubicBezTo>
                    <a:pt x="144742" y="344082"/>
                    <a:pt x="144904" y="342801"/>
                    <a:pt x="144742" y="342412"/>
                  </a:cubicBezTo>
                  <a:cubicBezTo>
                    <a:pt x="144596" y="342039"/>
                    <a:pt x="143607" y="341050"/>
                    <a:pt x="143607" y="340677"/>
                  </a:cubicBezTo>
                  <a:cubicBezTo>
                    <a:pt x="143607" y="340304"/>
                    <a:pt x="143526" y="339169"/>
                    <a:pt x="143526" y="339169"/>
                  </a:cubicBezTo>
                  <a:lnTo>
                    <a:pt x="145034" y="337580"/>
                  </a:lnTo>
                  <a:lnTo>
                    <a:pt x="145261" y="332504"/>
                  </a:lnTo>
                  <a:lnTo>
                    <a:pt x="144045" y="328256"/>
                  </a:lnTo>
                  <a:lnTo>
                    <a:pt x="143283" y="324234"/>
                  </a:lnTo>
                  <a:lnTo>
                    <a:pt x="142682" y="322791"/>
                  </a:lnTo>
                  <a:lnTo>
                    <a:pt x="141466" y="321575"/>
                  </a:lnTo>
                  <a:lnTo>
                    <a:pt x="140104" y="318688"/>
                  </a:lnTo>
                  <a:lnTo>
                    <a:pt x="137834" y="317634"/>
                  </a:lnTo>
                  <a:lnTo>
                    <a:pt x="135483" y="315429"/>
                  </a:lnTo>
                  <a:lnTo>
                    <a:pt x="132677" y="313386"/>
                  </a:lnTo>
                  <a:cubicBezTo>
                    <a:pt x="132677" y="313386"/>
                    <a:pt x="130861" y="311878"/>
                    <a:pt x="130780" y="311651"/>
                  </a:cubicBezTo>
                  <a:cubicBezTo>
                    <a:pt x="130699" y="311424"/>
                    <a:pt x="129499" y="308618"/>
                    <a:pt x="129499" y="308618"/>
                  </a:cubicBezTo>
                  <a:cubicBezTo>
                    <a:pt x="129499" y="308618"/>
                    <a:pt x="128510" y="307029"/>
                    <a:pt x="128364" y="306802"/>
                  </a:cubicBezTo>
                  <a:cubicBezTo>
                    <a:pt x="128218" y="306575"/>
                    <a:pt x="126694" y="304824"/>
                    <a:pt x="126694" y="304824"/>
                  </a:cubicBezTo>
                  <a:lnTo>
                    <a:pt x="125559" y="302699"/>
                  </a:lnTo>
                  <a:lnTo>
                    <a:pt x="124570" y="299586"/>
                  </a:lnTo>
                  <a:lnTo>
                    <a:pt x="124797" y="298451"/>
                  </a:lnTo>
                  <a:lnTo>
                    <a:pt x="123807" y="297089"/>
                  </a:lnTo>
                  <a:lnTo>
                    <a:pt x="124408" y="295273"/>
                  </a:lnTo>
                  <a:lnTo>
                    <a:pt x="126078" y="294446"/>
                  </a:lnTo>
                  <a:cubicBezTo>
                    <a:pt x="126078" y="294446"/>
                    <a:pt x="127975" y="294527"/>
                    <a:pt x="128121" y="294138"/>
                  </a:cubicBezTo>
                  <a:cubicBezTo>
                    <a:pt x="128267" y="293765"/>
                    <a:pt x="128802" y="291867"/>
                    <a:pt x="129110" y="291640"/>
                  </a:cubicBezTo>
                  <a:cubicBezTo>
                    <a:pt x="129418" y="291413"/>
                    <a:pt x="130326" y="291413"/>
                    <a:pt x="130326" y="291413"/>
                  </a:cubicBezTo>
                  <a:lnTo>
                    <a:pt x="131461" y="292175"/>
                  </a:lnTo>
                  <a:cubicBezTo>
                    <a:pt x="131461" y="292175"/>
                    <a:pt x="132223" y="291348"/>
                    <a:pt x="132288" y="291040"/>
                  </a:cubicBezTo>
                  <a:cubicBezTo>
                    <a:pt x="132369" y="290732"/>
                    <a:pt x="131980" y="288154"/>
                    <a:pt x="131980" y="288154"/>
                  </a:cubicBezTo>
                  <a:lnTo>
                    <a:pt x="131980" y="283305"/>
                  </a:lnTo>
                  <a:lnTo>
                    <a:pt x="132742" y="280127"/>
                  </a:lnTo>
                  <a:lnTo>
                    <a:pt x="131980" y="277776"/>
                  </a:lnTo>
                  <a:lnTo>
                    <a:pt x="133569" y="276025"/>
                  </a:lnTo>
                  <a:lnTo>
                    <a:pt x="136229" y="275571"/>
                  </a:lnTo>
                  <a:cubicBezTo>
                    <a:pt x="136229" y="275571"/>
                    <a:pt x="137899" y="275571"/>
                    <a:pt x="138272" y="275344"/>
                  </a:cubicBezTo>
                  <a:cubicBezTo>
                    <a:pt x="138645" y="275117"/>
                    <a:pt x="139261" y="274354"/>
                    <a:pt x="139488" y="274063"/>
                  </a:cubicBezTo>
                  <a:cubicBezTo>
                    <a:pt x="139715" y="273771"/>
                    <a:pt x="139034" y="270722"/>
                    <a:pt x="139034" y="270722"/>
                  </a:cubicBezTo>
                  <a:lnTo>
                    <a:pt x="137591" y="270495"/>
                  </a:lnTo>
                  <a:lnTo>
                    <a:pt x="135839" y="270187"/>
                  </a:lnTo>
                  <a:lnTo>
                    <a:pt x="133115" y="267463"/>
                  </a:lnTo>
                  <a:lnTo>
                    <a:pt x="131218" y="265030"/>
                  </a:lnTo>
                  <a:lnTo>
                    <a:pt x="130910" y="263052"/>
                  </a:lnTo>
                  <a:lnTo>
                    <a:pt x="130456" y="261301"/>
                  </a:lnTo>
                  <a:lnTo>
                    <a:pt x="131510" y="259176"/>
                  </a:lnTo>
                  <a:cubicBezTo>
                    <a:pt x="131510" y="259176"/>
                    <a:pt x="129467" y="257052"/>
                    <a:pt x="129386" y="256825"/>
                  </a:cubicBezTo>
                  <a:cubicBezTo>
                    <a:pt x="129304" y="256598"/>
                    <a:pt x="123321" y="250388"/>
                    <a:pt x="123321" y="250388"/>
                  </a:cubicBezTo>
                  <a:lnTo>
                    <a:pt x="117483" y="243496"/>
                  </a:lnTo>
                  <a:lnTo>
                    <a:pt x="114905" y="240237"/>
                  </a:lnTo>
                  <a:lnTo>
                    <a:pt x="113624" y="237966"/>
                  </a:lnTo>
                  <a:lnTo>
                    <a:pt x="114451" y="236296"/>
                  </a:lnTo>
                  <a:cubicBezTo>
                    <a:pt x="114451" y="236296"/>
                    <a:pt x="114759" y="235242"/>
                    <a:pt x="114759" y="235015"/>
                  </a:cubicBezTo>
                  <a:cubicBezTo>
                    <a:pt x="114759" y="234788"/>
                    <a:pt x="112716" y="232291"/>
                    <a:pt x="112716" y="232291"/>
                  </a:cubicBezTo>
                  <a:lnTo>
                    <a:pt x="112862" y="229939"/>
                  </a:lnTo>
                  <a:lnTo>
                    <a:pt x="111954" y="228188"/>
                  </a:lnTo>
                  <a:lnTo>
                    <a:pt x="110819" y="228188"/>
                  </a:lnTo>
                  <a:lnTo>
                    <a:pt x="110138" y="229631"/>
                  </a:lnTo>
                  <a:lnTo>
                    <a:pt x="108775" y="229631"/>
                  </a:lnTo>
                  <a:cubicBezTo>
                    <a:pt x="108775" y="229631"/>
                    <a:pt x="108094" y="227734"/>
                    <a:pt x="108240" y="227361"/>
                  </a:cubicBezTo>
                  <a:cubicBezTo>
                    <a:pt x="108386" y="226988"/>
                    <a:pt x="108694" y="226080"/>
                    <a:pt x="108694" y="226080"/>
                  </a:cubicBezTo>
                  <a:lnTo>
                    <a:pt x="108159" y="224945"/>
                  </a:lnTo>
                  <a:lnTo>
                    <a:pt x="107251" y="223810"/>
                  </a:lnTo>
                  <a:lnTo>
                    <a:pt x="108240" y="223210"/>
                  </a:lnTo>
                  <a:lnTo>
                    <a:pt x="108922" y="223891"/>
                  </a:lnTo>
                  <a:cubicBezTo>
                    <a:pt x="108922" y="223891"/>
                    <a:pt x="109910" y="224345"/>
                    <a:pt x="110203" y="224345"/>
                  </a:cubicBezTo>
                  <a:cubicBezTo>
                    <a:pt x="110494" y="224345"/>
                    <a:pt x="111419" y="223745"/>
                    <a:pt x="111419" y="223745"/>
                  </a:cubicBezTo>
                  <a:cubicBezTo>
                    <a:pt x="111419" y="223745"/>
                    <a:pt x="112327" y="223664"/>
                    <a:pt x="112781" y="223664"/>
                  </a:cubicBezTo>
                  <a:cubicBezTo>
                    <a:pt x="113235" y="223664"/>
                    <a:pt x="114224" y="223972"/>
                    <a:pt x="114759" y="223664"/>
                  </a:cubicBezTo>
                  <a:cubicBezTo>
                    <a:pt x="115294" y="223356"/>
                    <a:pt x="116202" y="221394"/>
                    <a:pt x="116202" y="221394"/>
                  </a:cubicBezTo>
                  <a:lnTo>
                    <a:pt x="115602" y="218897"/>
                  </a:lnTo>
                  <a:lnTo>
                    <a:pt x="115294" y="216853"/>
                  </a:lnTo>
                  <a:lnTo>
                    <a:pt x="113786" y="215799"/>
                  </a:lnTo>
                  <a:lnTo>
                    <a:pt x="114775" y="214437"/>
                  </a:lnTo>
                  <a:cubicBezTo>
                    <a:pt x="114775" y="214437"/>
                    <a:pt x="115829" y="213610"/>
                    <a:pt x="116056" y="213448"/>
                  </a:cubicBezTo>
                  <a:cubicBezTo>
                    <a:pt x="116284" y="213302"/>
                    <a:pt x="116964" y="211551"/>
                    <a:pt x="116964" y="211551"/>
                  </a:cubicBezTo>
                  <a:lnTo>
                    <a:pt x="116656" y="208745"/>
                  </a:lnTo>
                  <a:cubicBezTo>
                    <a:pt x="116656" y="208745"/>
                    <a:pt x="115375" y="207529"/>
                    <a:pt x="115375" y="207302"/>
                  </a:cubicBezTo>
                  <a:cubicBezTo>
                    <a:pt x="115375" y="207075"/>
                    <a:pt x="116429" y="204643"/>
                    <a:pt x="116429" y="204643"/>
                  </a:cubicBezTo>
                  <a:lnTo>
                    <a:pt x="117191" y="204043"/>
                  </a:lnTo>
                  <a:cubicBezTo>
                    <a:pt x="117191" y="204043"/>
                    <a:pt x="117337" y="203281"/>
                    <a:pt x="117337" y="202908"/>
                  </a:cubicBezTo>
                  <a:cubicBezTo>
                    <a:pt x="117337" y="202535"/>
                    <a:pt x="117710" y="200783"/>
                    <a:pt x="117710" y="200783"/>
                  </a:cubicBezTo>
                  <a:lnTo>
                    <a:pt x="118991" y="200475"/>
                  </a:lnTo>
                  <a:lnTo>
                    <a:pt x="120273" y="199567"/>
                  </a:lnTo>
                  <a:lnTo>
                    <a:pt x="120645" y="197897"/>
                  </a:lnTo>
                  <a:lnTo>
                    <a:pt x="121927" y="196616"/>
                  </a:lnTo>
                  <a:lnTo>
                    <a:pt x="123678" y="196470"/>
                  </a:lnTo>
                  <a:lnTo>
                    <a:pt x="124440" y="197378"/>
                  </a:lnTo>
                  <a:lnTo>
                    <a:pt x="124894" y="198286"/>
                  </a:lnTo>
                  <a:lnTo>
                    <a:pt x="126402" y="198740"/>
                  </a:lnTo>
                  <a:lnTo>
                    <a:pt x="128072" y="198432"/>
                  </a:lnTo>
                  <a:lnTo>
                    <a:pt x="129888" y="198513"/>
                  </a:lnTo>
                  <a:cubicBezTo>
                    <a:pt x="129888" y="198513"/>
                    <a:pt x="131640" y="198286"/>
                    <a:pt x="131867" y="198205"/>
                  </a:cubicBezTo>
                  <a:cubicBezTo>
                    <a:pt x="132094" y="198124"/>
                    <a:pt x="133845" y="196924"/>
                    <a:pt x="133845" y="196924"/>
                  </a:cubicBezTo>
                  <a:lnTo>
                    <a:pt x="135888" y="196616"/>
                  </a:lnTo>
                  <a:lnTo>
                    <a:pt x="138094" y="196762"/>
                  </a:lnTo>
                  <a:cubicBezTo>
                    <a:pt x="138094" y="196762"/>
                    <a:pt x="139148" y="196843"/>
                    <a:pt x="139375" y="196762"/>
                  </a:cubicBezTo>
                  <a:cubicBezTo>
                    <a:pt x="139602" y="196681"/>
                    <a:pt x="141045" y="195935"/>
                    <a:pt x="141045" y="195935"/>
                  </a:cubicBezTo>
                  <a:lnTo>
                    <a:pt x="141807" y="192530"/>
                  </a:lnTo>
                  <a:cubicBezTo>
                    <a:pt x="141807" y="192530"/>
                    <a:pt x="141726" y="191022"/>
                    <a:pt x="141807" y="190778"/>
                  </a:cubicBezTo>
                  <a:cubicBezTo>
                    <a:pt x="141888" y="190551"/>
                    <a:pt x="142569" y="189043"/>
                    <a:pt x="142569" y="189043"/>
                  </a:cubicBezTo>
                  <a:lnTo>
                    <a:pt x="144320" y="188816"/>
                  </a:lnTo>
                  <a:cubicBezTo>
                    <a:pt x="144320" y="188816"/>
                    <a:pt x="145536" y="189643"/>
                    <a:pt x="145764" y="189805"/>
                  </a:cubicBezTo>
                  <a:cubicBezTo>
                    <a:pt x="145991" y="189951"/>
                    <a:pt x="147126" y="189887"/>
                    <a:pt x="147126" y="189887"/>
                  </a:cubicBezTo>
                  <a:lnTo>
                    <a:pt x="148715" y="189351"/>
                  </a:lnTo>
                  <a:lnTo>
                    <a:pt x="150693" y="188816"/>
                  </a:lnTo>
                  <a:cubicBezTo>
                    <a:pt x="150693" y="188816"/>
                    <a:pt x="151293" y="188476"/>
                    <a:pt x="151455" y="188038"/>
                  </a:cubicBezTo>
                  <a:cubicBezTo>
                    <a:pt x="151601" y="187600"/>
                    <a:pt x="151601" y="186092"/>
                    <a:pt x="151601" y="186092"/>
                  </a:cubicBezTo>
                  <a:cubicBezTo>
                    <a:pt x="151601" y="186092"/>
                    <a:pt x="150547" y="184649"/>
                    <a:pt x="150547" y="184422"/>
                  </a:cubicBezTo>
                  <a:cubicBezTo>
                    <a:pt x="150547" y="184195"/>
                    <a:pt x="151082" y="183514"/>
                    <a:pt x="151082" y="183514"/>
                  </a:cubicBezTo>
                  <a:lnTo>
                    <a:pt x="152980" y="184568"/>
                  </a:lnTo>
                  <a:lnTo>
                    <a:pt x="154569" y="185103"/>
                  </a:lnTo>
                  <a:lnTo>
                    <a:pt x="157455" y="184876"/>
                  </a:lnTo>
                  <a:lnTo>
                    <a:pt x="159044" y="183514"/>
                  </a:lnTo>
                  <a:lnTo>
                    <a:pt x="159417" y="181779"/>
                  </a:lnTo>
                  <a:lnTo>
                    <a:pt x="160407" y="181471"/>
                  </a:lnTo>
                  <a:cubicBezTo>
                    <a:pt x="160407" y="181471"/>
                    <a:pt x="161314" y="181697"/>
                    <a:pt x="161460" y="181925"/>
                  </a:cubicBezTo>
                  <a:cubicBezTo>
                    <a:pt x="161606" y="182152"/>
                    <a:pt x="162369" y="183433"/>
                    <a:pt x="162369" y="183433"/>
                  </a:cubicBezTo>
                  <a:lnTo>
                    <a:pt x="163358" y="183352"/>
                  </a:lnTo>
                  <a:lnTo>
                    <a:pt x="163358" y="181762"/>
                  </a:lnTo>
                  <a:lnTo>
                    <a:pt x="164412" y="179719"/>
                  </a:lnTo>
                  <a:lnTo>
                    <a:pt x="165628" y="178357"/>
                  </a:lnTo>
                  <a:lnTo>
                    <a:pt x="166763" y="176849"/>
                  </a:lnTo>
                  <a:lnTo>
                    <a:pt x="168741" y="176395"/>
                  </a:lnTo>
                  <a:cubicBezTo>
                    <a:pt x="168741" y="176395"/>
                    <a:pt x="169876" y="176314"/>
                    <a:pt x="170185" y="176314"/>
                  </a:cubicBezTo>
                  <a:cubicBezTo>
                    <a:pt x="170493" y="176314"/>
                    <a:pt x="172536" y="176395"/>
                    <a:pt x="172536" y="176395"/>
                  </a:cubicBezTo>
                  <a:lnTo>
                    <a:pt x="173979" y="175941"/>
                  </a:lnTo>
                  <a:lnTo>
                    <a:pt x="174125" y="174952"/>
                  </a:lnTo>
                  <a:lnTo>
                    <a:pt x="173363" y="174498"/>
                  </a:lnTo>
                  <a:lnTo>
                    <a:pt x="172374" y="174498"/>
                  </a:lnTo>
                  <a:lnTo>
                    <a:pt x="171611" y="174125"/>
                  </a:lnTo>
                  <a:cubicBezTo>
                    <a:pt x="171611" y="174125"/>
                    <a:pt x="171530" y="173071"/>
                    <a:pt x="171693" y="172844"/>
                  </a:cubicBezTo>
                  <a:cubicBezTo>
                    <a:pt x="171839" y="172617"/>
                    <a:pt x="172147" y="171482"/>
                    <a:pt x="172292" y="171255"/>
                  </a:cubicBezTo>
                  <a:cubicBezTo>
                    <a:pt x="172439" y="171028"/>
                    <a:pt x="173509" y="170655"/>
                    <a:pt x="173509" y="170655"/>
                  </a:cubicBezTo>
                  <a:lnTo>
                    <a:pt x="174417" y="170346"/>
                  </a:lnTo>
                  <a:lnTo>
                    <a:pt x="175098" y="169211"/>
                  </a:lnTo>
                  <a:lnTo>
                    <a:pt x="175179" y="167541"/>
                  </a:lnTo>
                  <a:lnTo>
                    <a:pt x="175260" y="167087"/>
                  </a:lnTo>
                  <a:lnTo>
                    <a:pt x="176087" y="166098"/>
                  </a:lnTo>
                  <a:cubicBezTo>
                    <a:pt x="176087" y="166098"/>
                    <a:pt x="176233" y="165952"/>
                    <a:pt x="176687" y="165790"/>
                  </a:cubicBezTo>
                  <a:cubicBezTo>
                    <a:pt x="177141" y="165644"/>
                    <a:pt x="177822" y="165417"/>
                    <a:pt x="177822" y="165417"/>
                  </a:cubicBezTo>
                  <a:lnTo>
                    <a:pt x="178957" y="164736"/>
                  </a:lnTo>
                  <a:lnTo>
                    <a:pt x="179947" y="163747"/>
                  </a:lnTo>
                  <a:lnTo>
                    <a:pt x="180628" y="163293"/>
                  </a:lnTo>
                  <a:lnTo>
                    <a:pt x="182379" y="162466"/>
                  </a:lnTo>
                  <a:lnTo>
                    <a:pt x="183741" y="161331"/>
                  </a:lnTo>
                  <a:lnTo>
                    <a:pt x="185379" y="159790"/>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40" name="Freeform: Shape 1039">
              <a:extLst>
                <a:ext uri="{FF2B5EF4-FFF2-40B4-BE49-F238E27FC236}">
                  <a16:creationId xmlns:a16="http://schemas.microsoft.com/office/drawing/2014/main" id="{1B40EDD0-D08D-DBAE-0008-24FE2D63E0D6}"/>
                </a:ext>
              </a:extLst>
            </p:cNvPr>
            <p:cNvSpPr/>
            <p:nvPr/>
          </p:nvSpPr>
          <p:spPr>
            <a:xfrm>
              <a:off x="9061880" y="4138057"/>
              <a:ext cx="157907" cy="288919"/>
            </a:xfrm>
            <a:custGeom>
              <a:avLst/>
              <a:gdLst>
                <a:gd name="connsiteX0" fmla="*/ 56107 w 171173"/>
                <a:gd name="connsiteY0" fmla="*/ 1881 h 313191"/>
                <a:gd name="connsiteX1" fmla="*/ 55117 w 171173"/>
                <a:gd name="connsiteY1" fmla="*/ 1962 h 313191"/>
                <a:gd name="connsiteX2" fmla="*/ 54210 w 171173"/>
                <a:gd name="connsiteY2" fmla="*/ 454 h 313191"/>
                <a:gd name="connsiteX3" fmla="*/ 53155 w 171173"/>
                <a:gd name="connsiteY3" fmla="*/ 0 h 313191"/>
                <a:gd name="connsiteX4" fmla="*/ 52166 w 171173"/>
                <a:gd name="connsiteY4" fmla="*/ 308 h 313191"/>
                <a:gd name="connsiteX5" fmla="*/ 51793 w 171173"/>
                <a:gd name="connsiteY5" fmla="*/ 2043 h 313191"/>
                <a:gd name="connsiteX6" fmla="*/ 50204 w 171173"/>
                <a:gd name="connsiteY6" fmla="*/ 3405 h 313191"/>
                <a:gd name="connsiteX7" fmla="*/ 47318 w 171173"/>
                <a:gd name="connsiteY7" fmla="*/ 3632 h 313191"/>
                <a:gd name="connsiteX8" fmla="*/ 45729 w 171173"/>
                <a:gd name="connsiteY8" fmla="*/ 3097 h 313191"/>
                <a:gd name="connsiteX9" fmla="*/ 43831 w 171173"/>
                <a:gd name="connsiteY9" fmla="*/ 2043 h 313191"/>
                <a:gd name="connsiteX10" fmla="*/ 43296 w 171173"/>
                <a:gd name="connsiteY10" fmla="*/ 2951 h 313191"/>
                <a:gd name="connsiteX11" fmla="*/ 44350 w 171173"/>
                <a:gd name="connsiteY11" fmla="*/ 4621 h 313191"/>
                <a:gd name="connsiteX12" fmla="*/ 44204 w 171173"/>
                <a:gd name="connsiteY12" fmla="*/ 6567 h 313191"/>
                <a:gd name="connsiteX13" fmla="*/ 43442 w 171173"/>
                <a:gd name="connsiteY13" fmla="*/ 7346 h 313191"/>
                <a:gd name="connsiteX14" fmla="*/ 41464 w 171173"/>
                <a:gd name="connsiteY14" fmla="*/ 7881 h 313191"/>
                <a:gd name="connsiteX15" fmla="*/ 39875 w 171173"/>
                <a:gd name="connsiteY15" fmla="*/ 8416 h 313191"/>
                <a:gd name="connsiteX16" fmla="*/ 38512 w 171173"/>
                <a:gd name="connsiteY16" fmla="*/ 8335 h 313191"/>
                <a:gd name="connsiteX17" fmla="*/ 37069 w 171173"/>
                <a:gd name="connsiteY17" fmla="*/ 7346 h 313191"/>
                <a:gd name="connsiteX18" fmla="*/ 35318 w 171173"/>
                <a:gd name="connsiteY18" fmla="*/ 7573 h 313191"/>
                <a:gd name="connsiteX19" fmla="*/ 34556 w 171173"/>
                <a:gd name="connsiteY19" fmla="*/ 9308 h 313191"/>
                <a:gd name="connsiteX20" fmla="*/ 34556 w 171173"/>
                <a:gd name="connsiteY20" fmla="*/ 11059 h 313191"/>
                <a:gd name="connsiteX21" fmla="*/ 33794 w 171173"/>
                <a:gd name="connsiteY21" fmla="*/ 14464 h 313191"/>
                <a:gd name="connsiteX22" fmla="*/ 32124 w 171173"/>
                <a:gd name="connsiteY22" fmla="*/ 15291 h 313191"/>
                <a:gd name="connsiteX23" fmla="*/ 30842 w 171173"/>
                <a:gd name="connsiteY23" fmla="*/ 15291 h 313191"/>
                <a:gd name="connsiteX24" fmla="*/ 28637 w 171173"/>
                <a:gd name="connsiteY24" fmla="*/ 15145 h 313191"/>
                <a:gd name="connsiteX25" fmla="*/ 26594 w 171173"/>
                <a:gd name="connsiteY25" fmla="*/ 15453 h 313191"/>
                <a:gd name="connsiteX26" fmla="*/ 24616 w 171173"/>
                <a:gd name="connsiteY26" fmla="*/ 16735 h 313191"/>
                <a:gd name="connsiteX27" fmla="*/ 22638 w 171173"/>
                <a:gd name="connsiteY27" fmla="*/ 17043 h 313191"/>
                <a:gd name="connsiteX28" fmla="*/ 20821 w 171173"/>
                <a:gd name="connsiteY28" fmla="*/ 16962 h 313191"/>
                <a:gd name="connsiteX29" fmla="*/ 19151 w 171173"/>
                <a:gd name="connsiteY29" fmla="*/ 17270 h 313191"/>
                <a:gd name="connsiteX30" fmla="*/ 17643 w 171173"/>
                <a:gd name="connsiteY30" fmla="*/ 16816 h 313191"/>
                <a:gd name="connsiteX31" fmla="*/ 17189 w 171173"/>
                <a:gd name="connsiteY31" fmla="*/ 15908 h 313191"/>
                <a:gd name="connsiteX32" fmla="*/ 16427 w 171173"/>
                <a:gd name="connsiteY32" fmla="*/ 15000 h 313191"/>
                <a:gd name="connsiteX33" fmla="*/ 14675 w 171173"/>
                <a:gd name="connsiteY33" fmla="*/ 15145 h 313191"/>
                <a:gd name="connsiteX34" fmla="*/ 13394 w 171173"/>
                <a:gd name="connsiteY34" fmla="*/ 16427 h 313191"/>
                <a:gd name="connsiteX35" fmla="*/ 13021 w 171173"/>
                <a:gd name="connsiteY35" fmla="*/ 18097 h 313191"/>
                <a:gd name="connsiteX36" fmla="*/ 11740 w 171173"/>
                <a:gd name="connsiteY36" fmla="*/ 19005 h 313191"/>
                <a:gd name="connsiteX37" fmla="*/ 10459 w 171173"/>
                <a:gd name="connsiteY37" fmla="*/ 19313 h 313191"/>
                <a:gd name="connsiteX38" fmla="*/ 10087 w 171173"/>
                <a:gd name="connsiteY38" fmla="*/ 21437 h 313191"/>
                <a:gd name="connsiteX39" fmla="*/ 9940 w 171173"/>
                <a:gd name="connsiteY39" fmla="*/ 22572 h 313191"/>
                <a:gd name="connsiteX40" fmla="*/ 9178 w 171173"/>
                <a:gd name="connsiteY40" fmla="*/ 23172 h 313191"/>
                <a:gd name="connsiteX41" fmla="*/ 8124 w 171173"/>
                <a:gd name="connsiteY41" fmla="*/ 25832 h 313191"/>
                <a:gd name="connsiteX42" fmla="*/ 9405 w 171173"/>
                <a:gd name="connsiteY42" fmla="*/ 27275 h 313191"/>
                <a:gd name="connsiteX43" fmla="*/ 9713 w 171173"/>
                <a:gd name="connsiteY43" fmla="*/ 30080 h 313191"/>
                <a:gd name="connsiteX44" fmla="*/ 8805 w 171173"/>
                <a:gd name="connsiteY44" fmla="*/ 31977 h 313191"/>
                <a:gd name="connsiteX45" fmla="*/ 7524 w 171173"/>
                <a:gd name="connsiteY45" fmla="*/ 32967 h 313191"/>
                <a:gd name="connsiteX46" fmla="*/ 6535 w 171173"/>
                <a:gd name="connsiteY46" fmla="*/ 34329 h 313191"/>
                <a:gd name="connsiteX47" fmla="*/ 8043 w 171173"/>
                <a:gd name="connsiteY47" fmla="*/ 35383 h 313191"/>
                <a:gd name="connsiteX48" fmla="*/ 8351 w 171173"/>
                <a:gd name="connsiteY48" fmla="*/ 37426 h 313191"/>
                <a:gd name="connsiteX49" fmla="*/ 8951 w 171173"/>
                <a:gd name="connsiteY49" fmla="*/ 39923 h 313191"/>
                <a:gd name="connsiteX50" fmla="*/ 7508 w 171173"/>
                <a:gd name="connsiteY50" fmla="*/ 42193 h 313191"/>
                <a:gd name="connsiteX51" fmla="*/ 5530 w 171173"/>
                <a:gd name="connsiteY51" fmla="*/ 42193 h 313191"/>
                <a:gd name="connsiteX52" fmla="*/ 4168 w 171173"/>
                <a:gd name="connsiteY52" fmla="*/ 42274 h 313191"/>
                <a:gd name="connsiteX53" fmla="*/ 2951 w 171173"/>
                <a:gd name="connsiteY53" fmla="*/ 42874 h 313191"/>
                <a:gd name="connsiteX54" fmla="*/ 1670 w 171173"/>
                <a:gd name="connsiteY54" fmla="*/ 42420 h 313191"/>
                <a:gd name="connsiteX55" fmla="*/ 989 w 171173"/>
                <a:gd name="connsiteY55" fmla="*/ 41739 h 313191"/>
                <a:gd name="connsiteX56" fmla="*/ 0 w 171173"/>
                <a:gd name="connsiteY56" fmla="*/ 42339 h 313191"/>
                <a:gd name="connsiteX57" fmla="*/ 908 w 171173"/>
                <a:gd name="connsiteY57" fmla="*/ 43474 h 313191"/>
                <a:gd name="connsiteX58" fmla="*/ 1443 w 171173"/>
                <a:gd name="connsiteY58" fmla="*/ 44609 h 313191"/>
                <a:gd name="connsiteX59" fmla="*/ 989 w 171173"/>
                <a:gd name="connsiteY59" fmla="*/ 45890 h 313191"/>
                <a:gd name="connsiteX60" fmla="*/ 1525 w 171173"/>
                <a:gd name="connsiteY60" fmla="*/ 48161 h 313191"/>
                <a:gd name="connsiteX61" fmla="*/ 2886 w 171173"/>
                <a:gd name="connsiteY61" fmla="*/ 48161 h 313191"/>
                <a:gd name="connsiteX62" fmla="*/ 3568 w 171173"/>
                <a:gd name="connsiteY62" fmla="*/ 46718 h 313191"/>
                <a:gd name="connsiteX63" fmla="*/ 4703 w 171173"/>
                <a:gd name="connsiteY63" fmla="*/ 46718 h 313191"/>
                <a:gd name="connsiteX64" fmla="*/ 5611 w 171173"/>
                <a:gd name="connsiteY64" fmla="*/ 48469 h 313191"/>
                <a:gd name="connsiteX65" fmla="*/ 5465 w 171173"/>
                <a:gd name="connsiteY65" fmla="*/ 50820 h 313191"/>
                <a:gd name="connsiteX66" fmla="*/ 7508 w 171173"/>
                <a:gd name="connsiteY66" fmla="*/ 53544 h 313191"/>
                <a:gd name="connsiteX67" fmla="*/ 7200 w 171173"/>
                <a:gd name="connsiteY67" fmla="*/ 54825 h 313191"/>
                <a:gd name="connsiteX68" fmla="*/ 6373 w 171173"/>
                <a:gd name="connsiteY68" fmla="*/ 56496 h 313191"/>
                <a:gd name="connsiteX69" fmla="*/ 7654 w 171173"/>
                <a:gd name="connsiteY69" fmla="*/ 58766 h 313191"/>
                <a:gd name="connsiteX70" fmla="*/ 10232 w 171173"/>
                <a:gd name="connsiteY70" fmla="*/ 62025 h 313191"/>
                <a:gd name="connsiteX71" fmla="*/ 16070 w 171173"/>
                <a:gd name="connsiteY71" fmla="*/ 68917 h 313191"/>
                <a:gd name="connsiteX72" fmla="*/ 22135 w 171173"/>
                <a:gd name="connsiteY72" fmla="*/ 75355 h 313191"/>
                <a:gd name="connsiteX73" fmla="*/ 24259 w 171173"/>
                <a:gd name="connsiteY73" fmla="*/ 77706 h 313191"/>
                <a:gd name="connsiteX74" fmla="*/ 23205 w 171173"/>
                <a:gd name="connsiteY74" fmla="*/ 79830 h 313191"/>
                <a:gd name="connsiteX75" fmla="*/ 23659 w 171173"/>
                <a:gd name="connsiteY75" fmla="*/ 81581 h 313191"/>
                <a:gd name="connsiteX76" fmla="*/ 23967 w 171173"/>
                <a:gd name="connsiteY76" fmla="*/ 83560 h 313191"/>
                <a:gd name="connsiteX77" fmla="*/ 25864 w 171173"/>
                <a:gd name="connsiteY77" fmla="*/ 85992 h 313191"/>
                <a:gd name="connsiteX78" fmla="*/ 28589 w 171173"/>
                <a:gd name="connsiteY78" fmla="*/ 88716 h 313191"/>
                <a:gd name="connsiteX79" fmla="*/ 30340 w 171173"/>
                <a:gd name="connsiteY79" fmla="*/ 89024 h 313191"/>
                <a:gd name="connsiteX80" fmla="*/ 31783 w 171173"/>
                <a:gd name="connsiteY80" fmla="*/ 89251 h 313191"/>
                <a:gd name="connsiteX81" fmla="*/ 32237 w 171173"/>
                <a:gd name="connsiteY81" fmla="*/ 92592 h 313191"/>
                <a:gd name="connsiteX82" fmla="*/ 31021 w 171173"/>
                <a:gd name="connsiteY82" fmla="*/ 93873 h 313191"/>
                <a:gd name="connsiteX83" fmla="*/ 28978 w 171173"/>
                <a:gd name="connsiteY83" fmla="*/ 94100 h 313191"/>
                <a:gd name="connsiteX84" fmla="*/ 26318 w 171173"/>
                <a:gd name="connsiteY84" fmla="*/ 94554 h 313191"/>
                <a:gd name="connsiteX85" fmla="*/ 24729 w 171173"/>
                <a:gd name="connsiteY85" fmla="*/ 96305 h 313191"/>
                <a:gd name="connsiteX86" fmla="*/ 25492 w 171173"/>
                <a:gd name="connsiteY86" fmla="*/ 98657 h 313191"/>
                <a:gd name="connsiteX87" fmla="*/ 24729 w 171173"/>
                <a:gd name="connsiteY87" fmla="*/ 101835 h 313191"/>
                <a:gd name="connsiteX88" fmla="*/ 24729 w 171173"/>
                <a:gd name="connsiteY88" fmla="*/ 106683 h 313191"/>
                <a:gd name="connsiteX89" fmla="*/ 25037 w 171173"/>
                <a:gd name="connsiteY89" fmla="*/ 109570 h 313191"/>
                <a:gd name="connsiteX90" fmla="*/ 24210 w 171173"/>
                <a:gd name="connsiteY90" fmla="*/ 110705 h 313191"/>
                <a:gd name="connsiteX91" fmla="*/ 23075 w 171173"/>
                <a:gd name="connsiteY91" fmla="*/ 109943 h 313191"/>
                <a:gd name="connsiteX92" fmla="*/ 21859 w 171173"/>
                <a:gd name="connsiteY92" fmla="*/ 110170 h 313191"/>
                <a:gd name="connsiteX93" fmla="*/ 20870 w 171173"/>
                <a:gd name="connsiteY93" fmla="*/ 112667 h 313191"/>
                <a:gd name="connsiteX94" fmla="*/ 18827 w 171173"/>
                <a:gd name="connsiteY94" fmla="*/ 112975 h 313191"/>
                <a:gd name="connsiteX95" fmla="*/ 17156 w 171173"/>
                <a:gd name="connsiteY95" fmla="*/ 113802 h 313191"/>
                <a:gd name="connsiteX96" fmla="*/ 16557 w 171173"/>
                <a:gd name="connsiteY96" fmla="*/ 115618 h 313191"/>
                <a:gd name="connsiteX97" fmla="*/ 17546 w 171173"/>
                <a:gd name="connsiteY97" fmla="*/ 116980 h 313191"/>
                <a:gd name="connsiteX98" fmla="*/ 17319 w 171173"/>
                <a:gd name="connsiteY98" fmla="*/ 118116 h 313191"/>
                <a:gd name="connsiteX99" fmla="*/ 18308 w 171173"/>
                <a:gd name="connsiteY99" fmla="*/ 121229 h 313191"/>
                <a:gd name="connsiteX100" fmla="*/ 19443 w 171173"/>
                <a:gd name="connsiteY100" fmla="*/ 123353 h 313191"/>
                <a:gd name="connsiteX101" fmla="*/ 21113 w 171173"/>
                <a:gd name="connsiteY101" fmla="*/ 125331 h 313191"/>
                <a:gd name="connsiteX102" fmla="*/ 22248 w 171173"/>
                <a:gd name="connsiteY102" fmla="*/ 127148 h 313191"/>
                <a:gd name="connsiteX103" fmla="*/ 23529 w 171173"/>
                <a:gd name="connsiteY103" fmla="*/ 130180 h 313191"/>
                <a:gd name="connsiteX104" fmla="*/ 25427 w 171173"/>
                <a:gd name="connsiteY104" fmla="*/ 131915 h 313191"/>
                <a:gd name="connsiteX105" fmla="*/ 28232 w 171173"/>
                <a:gd name="connsiteY105" fmla="*/ 133958 h 313191"/>
                <a:gd name="connsiteX106" fmla="*/ 30583 w 171173"/>
                <a:gd name="connsiteY106" fmla="*/ 136164 h 313191"/>
                <a:gd name="connsiteX107" fmla="*/ 32853 w 171173"/>
                <a:gd name="connsiteY107" fmla="*/ 137218 h 313191"/>
                <a:gd name="connsiteX108" fmla="*/ 34215 w 171173"/>
                <a:gd name="connsiteY108" fmla="*/ 140104 h 313191"/>
                <a:gd name="connsiteX109" fmla="*/ 35432 w 171173"/>
                <a:gd name="connsiteY109" fmla="*/ 141320 h 313191"/>
                <a:gd name="connsiteX110" fmla="*/ 36032 w 171173"/>
                <a:gd name="connsiteY110" fmla="*/ 142763 h 313191"/>
                <a:gd name="connsiteX111" fmla="*/ 36794 w 171173"/>
                <a:gd name="connsiteY111" fmla="*/ 146785 h 313191"/>
                <a:gd name="connsiteX112" fmla="*/ 38010 w 171173"/>
                <a:gd name="connsiteY112" fmla="*/ 151033 h 313191"/>
                <a:gd name="connsiteX113" fmla="*/ 37783 w 171173"/>
                <a:gd name="connsiteY113" fmla="*/ 156109 h 313191"/>
                <a:gd name="connsiteX114" fmla="*/ 36275 w 171173"/>
                <a:gd name="connsiteY114" fmla="*/ 157698 h 313191"/>
                <a:gd name="connsiteX115" fmla="*/ 36356 w 171173"/>
                <a:gd name="connsiteY115" fmla="*/ 159206 h 313191"/>
                <a:gd name="connsiteX116" fmla="*/ 37491 w 171173"/>
                <a:gd name="connsiteY116" fmla="*/ 160941 h 313191"/>
                <a:gd name="connsiteX117" fmla="*/ 37572 w 171173"/>
                <a:gd name="connsiteY117" fmla="*/ 163147 h 313191"/>
                <a:gd name="connsiteX118" fmla="*/ 38626 w 171173"/>
                <a:gd name="connsiteY118" fmla="*/ 165498 h 313191"/>
                <a:gd name="connsiteX119" fmla="*/ 40669 w 171173"/>
                <a:gd name="connsiteY119" fmla="*/ 167541 h 313191"/>
                <a:gd name="connsiteX120" fmla="*/ 42421 w 171173"/>
                <a:gd name="connsiteY120" fmla="*/ 168903 h 313191"/>
                <a:gd name="connsiteX121" fmla="*/ 42794 w 171173"/>
                <a:gd name="connsiteY121" fmla="*/ 171709 h 313191"/>
                <a:gd name="connsiteX122" fmla="*/ 42794 w 171173"/>
                <a:gd name="connsiteY122" fmla="*/ 174968 h 313191"/>
                <a:gd name="connsiteX123" fmla="*/ 43702 w 171173"/>
                <a:gd name="connsiteY123" fmla="*/ 177092 h 313191"/>
                <a:gd name="connsiteX124" fmla="*/ 45291 w 171173"/>
                <a:gd name="connsiteY124" fmla="*/ 179216 h 313191"/>
                <a:gd name="connsiteX125" fmla="*/ 45826 w 171173"/>
                <a:gd name="connsiteY125" fmla="*/ 182103 h 313191"/>
                <a:gd name="connsiteX126" fmla="*/ 47042 w 171173"/>
                <a:gd name="connsiteY126" fmla="*/ 186416 h 313191"/>
                <a:gd name="connsiteX127" fmla="*/ 45453 w 171173"/>
                <a:gd name="connsiteY127" fmla="*/ 189076 h 313191"/>
                <a:gd name="connsiteX128" fmla="*/ 43702 w 171173"/>
                <a:gd name="connsiteY128" fmla="*/ 189611 h 313191"/>
                <a:gd name="connsiteX129" fmla="*/ 43329 w 171173"/>
                <a:gd name="connsiteY129" fmla="*/ 191508 h 313191"/>
                <a:gd name="connsiteX130" fmla="*/ 42275 w 171173"/>
                <a:gd name="connsiteY130" fmla="*/ 193551 h 313191"/>
                <a:gd name="connsiteX131" fmla="*/ 39842 w 171173"/>
                <a:gd name="connsiteY131" fmla="*/ 197800 h 313191"/>
                <a:gd name="connsiteX132" fmla="*/ 37345 w 171173"/>
                <a:gd name="connsiteY132" fmla="*/ 202113 h 313191"/>
                <a:gd name="connsiteX133" fmla="*/ 35221 w 171173"/>
                <a:gd name="connsiteY133" fmla="*/ 203556 h 313191"/>
                <a:gd name="connsiteX134" fmla="*/ 34005 w 171173"/>
                <a:gd name="connsiteY134" fmla="*/ 203702 h 313191"/>
                <a:gd name="connsiteX135" fmla="*/ 33470 w 171173"/>
                <a:gd name="connsiteY135" fmla="*/ 205972 h 313191"/>
                <a:gd name="connsiteX136" fmla="*/ 32480 w 171173"/>
                <a:gd name="connsiteY136" fmla="*/ 207026 h 313191"/>
                <a:gd name="connsiteX137" fmla="*/ 30210 w 171173"/>
                <a:gd name="connsiteY137" fmla="*/ 208470 h 313191"/>
                <a:gd name="connsiteX138" fmla="*/ 30291 w 171173"/>
                <a:gd name="connsiteY138" fmla="*/ 210140 h 313191"/>
                <a:gd name="connsiteX139" fmla="*/ 30064 w 171173"/>
                <a:gd name="connsiteY139" fmla="*/ 213772 h 313191"/>
                <a:gd name="connsiteX140" fmla="*/ 28556 w 171173"/>
                <a:gd name="connsiteY140" fmla="*/ 215670 h 313191"/>
                <a:gd name="connsiteX141" fmla="*/ 28183 w 171173"/>
                <a:gd name="connsiteY141" fmla="*/ 218475 h 313191"/>
                <a:gd name="connsiteX142" fmla="*/ 27129 w 171173"/>
                <a:gd name="connsiteY142" fmla="*/ 221280 h 313191"/>
                <a:gd name="connsiteX143" fmla="*/ 26756 w 171173"/>
                <a:gd name="connsiteY143" fmla="*/ 222561 h 313191"/>
                <a:gd name="connsiteX144" fmla="*/ 25248 w 171173"/>
                <a:gd name="connsiteY144" fmla="*/ 225821 h 313191"/>
                <a:gd name="connsiteX145" fmla="*/ 25216 w 171173"/>
                <a:gd name="connsiteY145" fmla="*/ 227604 h 313191"/>
                <a:gd name="connsiteX146" fmla="*/ 25216 w 171173"/>
                <a:gd name="connsiteY146" fmla="*/ 229534 h 313191"/>
                <a:gd name="connsiteX147" fmla="*/ 23740 w 171173"/>
                <a:gd name="connsiteY147" fmla="*/ 231237 h 313191"/>
                <a:gd name="connsiteX148" fmla="*/ 22151 w 171173"/>
                <a:gd name="connsiteY148" fmla="*/ 233507 h 313191"/>
                <a:gd name="connsiteX149" fmla="*/ 21470 w 171173"/>
                <a:gd name="connsiteY149" fmla="*/ 236231 h 313191"/>
                <a:gd name="connsiteX150" fmla="*/ 21243 w 171173"/>
                <a:gd name="connsiteY150" fmla="*/ 238728 h 313191"/>
                <a:gd name="connsiteX151" fmla="*/ 21243 w 171173"/>
                <a:gd name="connsiteY151" fmla="*/ 241112 h 313191"/>
                <a:gd name="connsiteX152" fmla="*/ 21356 w 171173"/>
                <a:gd name="connsiteY152" fmla="*/ 243836 h 313191"/>
                <a:gd name="connsiteX153" fmla="*/ 22264 w 171173"/>
                <a:gd name="connsiteY153" fmla="*/ 245539 h 313191"/>
                <a:gd name="connsiteX154" fmla="*/ 22037 w 171173"/>
                <a:gd name="connsiteY154" fmla="*/ 246561 h 313191"/>
                <a:gd name="connsiteX155" fmla="*/ 19994 w 171173"/>
                <a:gd name="connsiteY155" fmla="*/ 246561 h 313191"/>
                <a:gd name="connsiteX156" fmla="*/ 18632 w 171173"/>
                <a:gd name="connsiteY156" fmla="*/ 247696 h 313191"/>
                <a:gd name="connsiteX157" fmla="*/ 18291 w 171173"/>
                <a:gd name="connsiteY157" fmla="*/ 251214 h 313191"/>
                <a:gd name="connsiteX158" fmla="*/ 17837 w 171173"/>
                <a:gd name="connsiteY158" fmla="*/ 254166 h 313191"/>
                <a:gd name="connsiteX159" fmla="*/ 17951 w 171173"/>
                <a:gd name="connsiteY159" fmla="*/ 256663 h 313191"/>
                <a:gd name="connsiteX160" fmla="*/ 18291 w 171173"/>
                <a:gd name="connsiteY160" fmla="*/ 258366 h 313191"/>
                <a:gd name="connsiteX161" fmla="*/ 19767 w 171173"/>
                <a:gd name="connsiteY161" fmla="*/ 260863 h 313191"/>
                <a:gd name="connsiteX162" fmla="*/ 21016 w 171173"/>
                <a:gd name="connsiteY162" fmla="*/ 261657 h 313191"/>
                <a:gd name="connsiteX163" fmla="*/ 22151 w 171173"/>
                <a:gd name="connsiteY163" fmla="*/ 261657 h 313191"/>
                <a:gd name="connsiteX164" fmla="*/ 22946 w 171173"/>
                <a:gd name="connsiteY164" fmla="*/ 259501 h 313191"/>
                <a:gd name="connsiteX165" fmla="*/ 23286 w 171173"/>
                <a:gd name="connsiteY165" fmla="*/ 258366 h 313191"/>
                <a:gd name="connsiteX166" fmla="*/ 24875 w 171173"/>
                <a:gd name="connsiteY166" fmla="*/ 258252 h 313191"/>
                <a:gd name="connsiteX167" fmla="*/ 25556 w 171173"/>
                <a:gd name="connsiteY167" fmla="*/ 256322 h 313191"/>
                <a:gd name="connsiteX168" fmla="*/ 26918 w 171173"/>
                <a:gd name="connsiteY168" fmla="*/ 256663 h 313191"/>
                <a:gd name="connsiteX169" fmla="*/ 26578 w 171173"/>
                <a:gd name="connsiteY169" fmla="*/ 258366 h 313191"/>
                <a:gd name="connsiteX170" fmla="*/ 27486 w 171173"/>
                <a:gd name="connsiteY170" fmla="*/ 259955 h 313191"/>
                <a:gd name="connsiteX171" fmla="*/ 28848 w 171173"/>
                <a:gd name="connsiteY171" fmla="*/ 261657 h 313191"/>
                <a:gd name="connsiteX172" fmla="*/ 28962 w 171173"/>
                <a:gd name="connsiteY172" fmla="*/ 262793 h 313191"/>
                <a:gd name="connsiteX173" fmla="*/ 29188 w 171173"/>
                <a:gd name="connsiteY173" fmla="*/ 264268 h 313191"/>
                <a:gd name="connsiteX174" fmla="*/ 30664 w 171173"/>
                <a:gd name="connsiteY174" fmla="*/ 264949 h 313191"/>
                <a:gd name="connsiteX175" fmla="*/ 32253 w 171173"/>
                <a:gd name="connsiteY175" fmla="*/ 264949 h 313191"/>
                <a:gd name="connsiteX176" fmla="*/ 33956 w 171173"/>
                <a:gd name="connsiteY176" fmla="*/ 265971 h 313191"/>
                <a:gd name="connsiteX177" fmla="*/ 35658 w 171173"/>
                <a:gd name="connsiteY177" fmla="*/ 268014 h 313191"/>
                <a:gd name="connsiteX178" fmla="*/ 35999 w 171173"/>
                <a:gd name="connsiteY178" fmla="*/ 268695 h 313191"/>
                <a:gd name="connsiteX179" fmla="*/ 35205 w 171173"/>
                <a:gd name="connsiteY179" fmla="*/ 269717 h 313191"/>
                <a:gd name="connsiteX180" fmla="*/ 35545 w 171173"/>
                <a:gd name="connsiteY180" fmla="*/ 271079 h 313191"/>
                <a:gd name="connsiteX181" fmla="*/ 36453 w 171173"/>
                <a:gd name="connsiteY181" fmla="*/ 271079 h 313191"/>
                <a:gd name="connsiteX182" fmla="*/ 36567 w 171173"/>
                <a:gd name="connsiteY182" fmla="*/ 270171 h 313191"/>
                <a:gd name="connsiteX183" fmla="*/ 37361 w 171173"/>
                <a:gd name="connsiteY183" fmla="*/ 269717 h 313191"/>
                <a:gd name="connsiteX184" fmla="*/ 37702 w 171173"/>
                <a:gd name="connsiteY184" fmla="*/ 271079 h 313191"/>
                <a:gd name="connsiteX185" fmla="*/ 38837 w 171173"/>
                <a:gd name="connsiteY185" fmla="*/ 271646 h 313191"/>
                <a:gd name="connsiteX186" fmla="*/ 39291 w 171173"/>
                <a:gd name="connsiteY186" fmla="*/ 272668 h 313191"/>
                <a:gd name="connsiteX187" fmla="*/ 40880 w 171173"/>
                <a:gd name="connsiteY187" fmla="*/ 275846 h 313191"/>
                <a:gd name="connsiteX188" fmla="*/ 41675 w 171173"/>
                <a:gd name="connsiteY188" fmla="*/ 278684 h 313191"/>
                <a:gd name="connsiteX189" fmla="*/ 42923 w 171173"/>
                <a:gd name="connsiteY189" fmla="*/ 280273 h 313191"/>
                <a:gd name="connsiteX190" fmla="*/ 43718 w 171173"/>
                <a:gd name="connsiteY190" fmla="*/ 280273 h 313191"/>
                <a:gd name="connsiteX191" fmla="*/ 44172 w 171173"/>
                <a:gd name="connsiteY191" fmla="*/ 278570 h 313191"/>
                <a:gd name="connsiteX192" fmla="*/ 45420 w 171173"/>
                <a:gd name="connsiteY192" fmla="*/ 278457 h 313191"/>
                <a:gd name="connsiteX193" fmla="*/ 46556 w 171173"/>
                <a:gd name="connsiteY193" fmla="*/ 279592 h 313191"/>
                <a:gd name="connsiteX194" fmla="*/ 44853 w 171173"/>
                <a:gd name="connsiteY194" fmla="*/ 281408 h 313191"/>
                <a:gd name="connsiteX195" fmla="*/ 47804 w 171173"/>
                <a:gd name="connsiteY195" fmla="*/ 285608 h 313191"/>
                <a:gd name="connsiteX196" fmla="*/ 48599 w 171173"/>
                <a:gd name="connsiteY196" fmla="*/ 286857 h 313191"/>
                <a:gd name="connsiteX197" fmla="*/ 48372 w 171173"/>
                <a:gd name="connsiteY197" fmla="*/ 288673 h 313191"/>
                <a:gd name="connsiteX198" fmla="*/ 51437 w 171173"/>
                <a:gd name="connsiteY198" fmla="*/ 291397 h 313191"/>
                <a:gd name="connsiteX199" fmla="*/ 52799 w 171173"/>
                <a:gd name="connsiteY199" fmla="*/ 293440 h 313191"/>
                <a:gd name="connsiteX200" fmla="*/ 54842 w 171173"/>
                <a:gd name="connsiteY200" fmla="*/ 295484 h 313191"/>
                <a:gd name="connsiteX201" fmla="*/ 56123 w 171173"/>
                <a:gd name="connsiteY201" fmla="*/ 298321 h 313191"/>
                <a:gd name="connsiteX202" fmla="*/ 58588 w 171173"/>
                <a:gd name="connsiteY202" fmla="*/ 296392 h 313191"/>
                <a:gd name="connsiteX203" fmla="*/ 58588 w 171173"/>
                <a:gd name="connsiteY203" fmla="*/ 294462 h 313191"/>
                <a:gd name="connsiteX204" fmla="*/ 59382 w 171173"/>
                <a:gd name="connsiteY204" fmla="*/ 292873 h 313191"/>
                <a:gd name="connsiteX205" fmla="*/ 60404 w 171173"/>
                <a:gd name="connsiteY205" fmla="*/ 292419 h 313191"/>
                <a:gd name="connsiteX206" fmla="*/ 61425 w 171173"/>
                <a:gd name="connsiteY206" fmla="*/ 293327 h 313191"/>
                <a:gd name="connsiteX207" fmla="*/ 61425 w 171173"/>
                <a:gd name="connsiteY207" fmla="*/ 294916 h 313191"/>
                <a:gd name="connsiteX208" fmla="*/ 63582 w 171173"/>
                <a:gd name="connsiteY208" fmla="*/ 296392 h 313191"/>
                <a:gd name="connsiteX209" fmla="*/ 64944 w 171173"/>
                <a:gd name="connsiteY209" fmla="*/ 296505 h 313191"/>
                <a:gd name="connsiteX210" fmla="*/ 66306 w 171173"/>
                <a:gd name="connsiteY210" fmla="*/ 296732 h 313191"/>
                <a:gd name="connsiteX211" fmla="*/ 69031 w 171173"/>
                <a:gd name="connsiteY211" fmla="*/ 296278 h 313191"/>
                <a:gd name="connsiteX212" fmla="*/ 70052 w 171173"/>
                <a:gd name="connsiteY212" fmla="*/ 296959 h 313191"/>
                <a:gd name="connsiteX213" fmla="*/ 71414 w 171173"/>
                <a:gd name="connsiteY213" fmla="*/ 298321 h 313191"/>
                <a:gd name="connsiteX214" fmla="*/ 72209 w 171173"/>
                <a:gd name="connsiteY214" fmla="*/ 301045 h 313191"/>
                <a:gd name="connsiteX215" fmla="*/ 75614 w 171173"/>
                <a:gd name="connsiteY215" fmla="*/ 301045 h 313191"/>
                <a:gd name="connsiteX216" fmla="*/ 76749 w 171173"/>
                <a:gd name="connsiteY216" fmla="*/ 301727 h 313191"/>
                <a:gd name="connsiteX217" fmla="*/ 76749 w 171173"/>
                <a:gd name="connsiteY217" fmla="*/ 302521 h 313191"/>
                <a:gd name="connsiteX218" fmla="*/ 76749 w 171173"/>
                <a:gd name="connsiteY218" fmla="*/ 303883 h 313191"/>
                <a:gd name="connsiteX219" fmla="*/ 76295 w 171173"/>
                <a:gd name="connsiteY219" fmla="*/ 305586 h 313191"/>
                <a:gd name="connsiteX220" fmla="*/ 75614 w 171173"/>
                <a:gd name="connsiteY220" fmla="*/ 307062 h 313191"/>
                <a:gd name="connsiteX221" fmla="*/ 75387 w 171173"/>
                <a:gd name="connsiteY221" fmla="*/ 308764 h 313191"/>
                <a:gd name="connsiteX222" fmla="*/ 75387 w 171173"/>
                <a:gd name="connsiteY222" fmla="*/ 310467 h 313191"/>
                <a:gd name="connsiteX223" fmla="*/ 75955 w 171173"/>
                <a:gd name="connsiteY223" fmla="*/ 312169 h 313191"/>
                <a:gd name="connsiteX224" fmla="*/ 77657 w 171173"/>
                <a:gd name="connsiteY224" fmla="*/ 313191 h 313191"/>
                <a:gd name="connsiteX225" fmla="*/ 79360 w 171173"/>
                <a:gd name="connsiteY225" fmla="*/ 313191 h 313191"/>
                <a:gd name="connsiteX226" fmla="*/ 80609 w 171173"/>
                <a:gd name="connsiteY226" fmla="*/ 311148 h 313191"/>
                <a:gd name="connsiteX227" fmla="*/ 81517 w 171173"/>
                <a:gd name="connsiteY227" fmla="*/ 310353 h 313191"/>
                <a:gd name="connsiteX228" fmla="*/ 82879 w 171173"/>
                <a:gd name="connsiteY228" fmla="*/ 310353 h 313191"/>
                <a:gd name="connsiteX229" fmla="*/ 83900 w 171173"/>
                <a:gd name="connsiteY229" fmla="*/ 309332 h 313191"/>
                <a:gd name="connsiteX230" fmla="*/ 85603 w 171173"/>
                <a:gd name="connsiteY230" fmla="*/ 309445 h 313191"/>
                <a:gd name="connsiteX231" fmla="*/ 86852 w 171173"/>
                <a:gd name="connsiteY231" fmla="*/ 310126 h 313191"/>
                <a:gd name="connsiteX232" fmla="*/ 88668 w 171173"/>
                <a:gd name="connsiteY232" fmla="*/ 311375 h 313191"/>
                <a:gd name="connsiteX233" fmla="*/ 90824 w 171173"/>
                <a:gd name="connsiteY233" fmla="*/ 310921 h 313191"/>
                <a:gd name="connsiteX234" fmla="*/ 92073 w 171173"/>
                <a:gd name="connsiteY234" fmla="*/ 311148 h 313191"/>
                <a:gd name="connsiteX235" fmla="*/ 94230 w 171173"/>
                <a:gd name="connsiteY235" fmla="*/ 311034 h 313191"/>
                <a:gd name="connsiteX236" fmla="*/ 95024 w 171173"/>
                <a:gd name="connsiteY236" fmla="*/ 309445 h 313191"/>
                <a:gd name="connsiteX237" fmla="*/ 95024 w 171173"/>
                <a:gd name="connsiteY237" fmla="*/ 307629 h 313191"/>
                <a:gd name="connsiteX238" fmla="*/ 95073 w 171173"/>
                <a:gd name="connsiteY238" fmla="*/ 306380 h 313191"/>
                <a:gd name="connsiteX239" fmla="*/ 96614 w 171173"/>
                <a:gd name="connsiteY239" fmla="*/ 305245 h 313191"/>
                <a:gd name="connsiteX240" fmla="*/ 97635 w 171173"/>
                <a:gd name="connsiteY240" fmla="*/ 303543 h 313191"/>
                <a:gd name="connsiteX241" fmla="*/ 97635 w 171173"/>
                <a:gd name="connsiteY241" fmla="*/ 301613 h 313191"/>
                <a:gd name="connsiteX242" fmla="*/ 93776 w 171173"/>
                <a:gd name="connsiteY242" fmla="*/ 298775 h 313191"/>
                <a:gd name="connsiteX243" fmla="*/ 91733 w 171173"/>
                <a:gd name="connsiteY243" fmla="*/ 297413 h 313191"/>
                <a:gd name="connsiteX244" fmla="*/ 89689 w 171173"/>
                <a:gd name="connsiteY244" fmla="*/ 295257 h 313191"/>
                <a:gd name="connsiteX245" fmla="*/ 88554 w 171173"/>
                <a:gd name="connsiteY245" fmla="*/ 292419 h 313191"/>
                <a:gd name="connsiteX246" fmla="*/ 87646 w 171173"/>
                <a:gd name="connsiteY246" fmla="*/ 290716 h 313191"/>
                <a:gd name="connsiteX247" fmla="*/ 85149 w 171173"/>
                <a:gd name="connsiteY247" fmla="*/ 289354 h 313191"/>
                <a:gd name="connsiteX248" fmla="*/ 82993 w 171173"/>
                <a:gd name="connsiteY248" fmla="*/ 288559 h 313191"/>
                <a:gd name="connsiteX249" fmla="*/ 81403 w 171173"/>
                <a:gd name="connsiteY249" fmla="*/ 287992 h 313191"/>
                <a:gd name="connsiteX250" fmla="*/ 79928 w 171173"/>
                <a:gd name="connsiteY250" fmla="*/ 288559 h 313191"/>
                <a:gd name="connsiteX251" fmla="*/ 77430 w 171173"/>
                <a:gd name="connsiteY251" fmla="*/ 288673 h 313191"/>
                <a:gd name="connsiteX252" fmla="*/ 74252 w 171173"/>
                <a:gd name="connsiteY252" fmla="*/ 288559 h 313191"/>
                <a:gd name="connsiteX253" fmla="*/ 70620 w 171173"/>
                <a:gd name="connsiteY253" fmla="*/ 286630 h 313191"/>
                <a:gd name="connsiteX254" fmla="*/ 68009 w 171173"/>
                <a:gd name="connsiteY254" fmla="*/ 284019 h 313191"/>
                <a:gd name="connsiteX255" fmla="*/ 65626 w 171173"/>
                <a:gd name="connsiteY255" fmla="*/ 280500 h 313191"/>
                <a:gd name="connsiteX256" fmla="*/ 63355 w 171173"/>
                <a:gd name="connsiteY256" fmla="*/ 275846 h 313191"/>
                <a:gd name="connsiteX257" fmla="*/ 61993 w 171173"/>
                <a:gd name="connsiteY257" fmla="*/ 269700 h 313191"/>
                <a:gd name="connsiteX258" fmla="*/ 60858 w 171173"/>
                <a:gd name="connsiteY258" fmla="*/ 264122 h 313191"/>
                <a:gd name="connsiteX259" fmla="*/ 59836 w 171173"/>
                <a:gd name="connsiteY259" fmla="*/ 259922 h 313191"/>
                <a:gd name="connsiteX260" fmla="*/ 58815 w 171173"/>
                <a:gd name="connsiteY260" fmla="*/ 255268 h 313191"/>
                <a:gd name="connsiteX261" fmla="*/ 58360 w 171173"/>
                <a:gd name="connsiteY261" fmla="*/ 257766 h 313191"/>
                <a:gd name="connsiteX262" fmla="*/ 56999 w 171173"/>
                <a:gd name="connsiteY262" fmla="*/ 257766 h 313191"/>
                <a:gd name="connsiteX263" fmla="*/ 55750 w 171173"/>
                <a:gd name="connsiteY263" fmla="*/ 257085 h 313191"/>
                <a:gd name="connsiteX264" fmla="*/ 55069 w 171173"/>
                <a:gd name="connsiteY264" fmla="*/ 255722 h 313191"/>
                <a:gd name="connsiteX265" fmla="*/ 54388 w 171173"/>
                <a:gd name="connsiteY265" fmla="*/ 252885 h 313191"/>
                <a:gd name="connsiteX266" fmla="*/ 53707 w 171173"/>
                <a:gd name="connsiteY266" fmla="*/ 250274 h 313191"/>
                <a:gd name="connsiteX267" fmla="*/ 53253 w 171173"/>
                <a:gd name="connsiteY267" fmla="*/ 247890 h 313191"/>
                <a:gd name="connsiteX268" fmla="*/ 52912 w 171173"/>
                <a:gd name="connsiteY268" fmla="*/ 246528 h 313191"/>
                <a:gd name="connsiteX269" fmla="*/ 52572 w 171173"/>
                <a:gd name="connsiteY269" fmla="*/ 243804 h 313191"/>
                <a:gd name="connsiteX270" fmla="*/ 52572 w 171173"/>
                <a:gd name="connsiteY270" fmla="*/ 241761 h 313191"/>
                <a:gd name="connsiteX271" fmla="*/ 51664 w 171173"/>
                <a:gd name="connsiteY271" fmla="*/ 239377 h 313191"/>
                <a:gd name="connsiteX272" fmla="*/ 50074 w 171173"/>
                <a:gd name="connsiteY272" fmla="*/ 238809 h 313191"/>
                <a:gd name="connsiteX273" fmla="*/ 48875 w 171173"/>
                <a:gd name="connsiteY273" fmla="*/ 238923 h 313191"/>
                <a:gd name="connsiteX274" fmla="*/ 47901 w 171173"/>
                <a:gd name="connsiteY274" fmla="*/ 238582 h 313191"/>
                <a:gd name="connsiteX275" fmla="*/ 46199 w 171173"/>
                <a:gd name="connsiteY275" fmla="*/ 239377 h 313191"/>
                <a:gd name="connsiteX276" fmla="*/ 45177 w 171173"/>
                <a:gd name="connsiteY276" fmla="*/ 239377 h 313191"/>
                <a:gd name="connsiteX277" fmla="*/ 44610 w 171173"/>
                <a:gd name="connsiteY277" fmla="*/ 240058 h 313191"/>
                <a:gd name="connsiteX278" fmla="*/ 43929 w 171173"/>
                <a:gd name="connsiteY278" fmla="*/ 240853 h 313191"/>
                <a:gd name="connsiteX279" fmla="*/ 42226 w 171173"/>
                <a:gd name="connsiteY279" fmla="*/ 240512 h 313191"/>
                <a:gd name="connsiteX280" fmla="*/ 40977 w 171173"/>
                <a:gd name="connsiteY280" fmla="*/ 240690 h 313191"/>
                <a:gd name="connsiteX281" fmla="*/ 39275 w 171173"/>
                <a:gd name="connsiteY281" fmla="*/ 240755 h 313191"/>
                <a:gd name="connsiteX282" fmla="*/ 38594 w 171173"/>
                <a:gd name="connsiteY282" fmla="*/ 238988 h 313191"/>
                <a:gd name="connsiteX283" fmla="*/ 38594 w 171173"/>
                <a:gd name="connsiteY283" fmla="*/ 237334 h 313191"/>
                <a:gd name="connsiteX284" fmla="*/ 39794 w 171173"/>
                <a:gd name="connsiteY284" fmla="*/ 236085 h 313191"/>
                <a:gd name="connsiteX285" fmla="*/ 39275 w 171173"/>
                <a:gd name="connsiteY285" fmla="*/ 234610 h 313191"/>
                <a:gd name="connsiteX286" fmla="*/ 38594 w 171173"/>
                <a:gd name="connsiteY286" fmla="*/ 233183 h 313191"/>
                <a:gd name="connsiteX287" fmla="*/ 37345 w 171173"/>
                <a:gd name="connsiteY287" fmla="*/ 230685 h 313191"/>
                <a:gd name="connsiteX288" fmla="*/ 36891 w 171173"/>
                <a:gd name="connsiteY288" fmla="*/ 228983 h 313191"/>
                <a:gd name="connsiteX289" fmla="*/ 36713 w 171173"/>
                <a:gd name="connsiteY289" fmla="*/ 223745 h 313191"/>
                <a:gd name="connsiteX290" fmla="*/ 37167 w 171173"/>
                <a:gd name="connsiteY290" fmla="*/ 222610 h 313191"/>
                <a:gd name="connsiteX291" fmla="*/ 36534 w 171173"/>
                <a:gd name="connsiteY291" fmla="*/ 221977 h 313191"/>
                <a:gd name="connsiteX292" fmla="*/ 36485 w 171173"/>
                <a:gd name="connsiteY292" fmla="*/ 220048 h 313191"/>
                <a:gd name="connsiteX293" fmla="*/ 37913 w 171173"/>
                <a:gd name="connsiteY293" fmla="*/ 218848 h 313191"/>
                <a:gd name="connsiteX294" fmla="*/ 36891 w 171173"/>
                <a:gd name="connsiteY294" fmla="*/ 217940 h 313191"/>
                <a:gd name="connsiteX295" fmla="*/ 36891 w 171173"/>
                <a:gd name="connsiteY295" fmla="*/ 216513 h 313191"/>
                <a:gd name="connsiteX296" fmla="*/ 37523 w 171173"/>
                <a:gd name="connsiteY296" fmla="*/ 215653 h 313191"/>
                <a:gd name="connsiteX297" fmla="*/ 38610 w 171173"/>
                <a:gd name="connsiteY297" fmla="*/ 215880 h 313191"/>
                <a:gd name="connsiteX298" fmla="*/ 39745 w 171173"/>
                <a:gd name="connsiteY298" fmla="*/ 215767 h 313191"/>
                <a:gd name="connsiteX299" fmla="*/ 39632 w 171173"/>
                <a:gd name="connsiteY299" fmla="*/ 214518 h 313191"/>
                <a:gd name="connsiteX300" fmla="*/ 38999 w 171173"/>
                <a:gd name="connsiteY300" fmla="*/ 214064 h 313191"/>
                <a:gd name="connsiteX301" fmla="*/ 38772 w 171173"/>
                <a:gd name="connsiteY301" fmla="*/ 212978 h 313191"/>
                <a:gd name="connsiteX302" fmla="*/ 39518 w 171173"/>
                <a:gd name="connsiteY302" fmla="*/ 210983 h 313191"/>
                <a:gd name="connsiteX303" fmla="*/ 39810 w 171173"/>
                <a:gd name="connsiteY303" fmla="*/ 209329 h 313191"/>
                <a:gd name="connsiteX304" fmla="*/ 40669 w 171173"/>
                <a:gd name="connsiteY304" fmla="*/ 209264 h 313191"/>
                <a:gd name="connsiteX305" fmla="*/ 42096 w 171173"/>
                <a:gd name="connsiteY305" fmla="*/ 207951 h 313191"/>
                <a:gd name="connsiteX306" fmla="*/ 42550 w 171173"/>
                <a:gd name="connsiteY306" fmla="*/ 207043 h 313191"/>
                <a:gd name="connsiteX307" fmla="*/ 42891 w 171173"/>
                <a:gd name="connsiteY307" fmla="*/ 205389 h 313191"/>
                <a:gd name="connsiteX308" fmla="*/ 43912 w 171173"/>
                <a:gd name="connsiteY308" fmla="*/ 205097 h 313191"/>
                <a:gd name="connsiteX309" fmla="*/ 44091 w 171173"/>
                <a:gd name="connsiteY309" fmla="*/ 198562 h 313191"/>
                <a:gd name="connsiteX310" fmla="*/ 45340 w 171173"/>
                <a:gd name="connsiteY310" fmla="*/ 198270 h 313191"/>
                <a:gd name="connsiteX311" fmla="*/ 45518 w 171173"/>
                <a:gd name="connsiteY311" fmla="*/ 195935 h 313191"/>
                <a:gd name="connsiteX312" fmla="*/ 46377 w 171173"/>
                <a:gd name="connsiteY312" fmla="*/ 194459 h 313191"/>
                <a:gd name="connsiteX313" fmla="*/ 47285 w 171173"/>
                <a:gd name="connsiteY313" fmla="*/ 191962 h 313191"/>
                <a:gd name="connsiteX314" fmla="*/ 47626 w 171173"/>
                <a:gd name="connsiteY314" fmla="*/ 190762 h 313191"/>
                <a:gd name="connsiteX315" fmla="*/ 48534 w 171173"/>
                <a:gd name="connsiteY315" fmla="*/ 189287 h 313191"/>
                <a:gd name="connsiteX316" fmla="*/ 49442 w 171173"/>
                <a:gd name="connsiteY316" fmla="*/ 187860 h 313191"/>
                <a:gd name="connsiteX317" fmla="*/ 50577 w 171173"/>
                <a:gd name="connsiteY317" fmla="*/ 187292 h 313191"/>
                <a:gd name="connsiteX318" fmla="*/ 50755 w 171173"/>
                <a:gd name="connsiteY318" fmla="*/ 185751 h 313191"/>
                <a:gd name="connsiteX319" fmla="*/ 50755 w 171173"/>
                <a:gd name="connsiteY319" fmla="*/ 184957 h 313191"/>
                <a:gd name="connsiteX320" fmla="*/ 51501 w 171173"/>
                <a:gd name="connsiteY320" fmla="*/ 183027 h 313191"/>
                <a:gd name="connsiteX321" fmla="*/ 52977 w 171173"/>
                <a:gd name="connsiteY321" fmla="*/ 180870 h 313191"/>
                <a:gd name="connsiteX322" fmla="*/ 54290 w 171173"/>
                <a:gd name="connsiteY322" fmla="*/ 178487 h 313191"/>
                <a:gd name="connsiteX323" fmla="*/ 54923 w 171173"/>
                <a:gd name="connsiteY323" fmla="*/ 177287 h 313191"/>
                <a:gd name="connsiteX324" fmla="*/ 54404 w 171173"/>
                <a:gd name="connsiteY324" fmla="*/ 176768 h 313191"/>
                <a:gd name="connsiteX325" fmla="*/ 54290 w 171173"/>
                <a:gd name="connsiteY325" fmla="*/ 173136 h 313191"/>
                <a:gd name="connsiteX326" fmla="*/ 53950 w 171173"/>
                <a:gd name="connsiteY326" fmla="*/ 171482 h 313191"/>
                <a:gd name="connsiteX327" fmla="*/ 53885 w 171173"/>
                <a:gd name="connsiteY327" fmla="*/ 170282 h 313191"/>
                <a:gd name="connsiteX328" fmla="*/ 53885 w 171173"/>
                <a:gd name="connsiteY328" fmla="*/ 167671 h 313191"/>
                <a:gd name="connsiteX329" fmla="*/ 53999 w 171173"/>
                <a:gd name="connsiteY329" fmla="*/ 166017 h 313191"/>
                <a:gd name="connsiteX330" fmla="*/ 54453 w 171173"/>
                <a:gd name="connsiteY330" fmla="*/ 164087 h 313191"/>
                <a:gd name="connsiteX331" fmla="*/ 54907 w 171173"/>
                <a:gd name="connsiteY331" fmla="*/ 162384 h 313191"/>
                <a:gd name="connsiteX332" fmla="*/ 55020 w 171173"/>
                <a:gd name="connsiteY332" fmla="*/ 161412 h 313191"/>
                <a:gd name="connsiteX333" fmla="*/ 55588 w 171173"/>
                <a:gd name="connsiteY333" fmla="*/ 159482 h 313191"/>
                <a:gd name="connsiteX334" fmla="*/ 55474 w 171173"/>
                <a:gd name="connsiteY334" fmla="*/ 157941 h 313191"/>
                <a:gd name="connsiteX335" fmla="*/ 55134 w 171173"/>
                <a:gd name="connsiteY335" fmla="*/ 156498 h 313191"/>
                <a:gd name="connsiteX336" fmla="*/ 53934 w 171173"/>
                <a:gd name="connsiteY336" fmla="*/ 155379 h 313191"/>
                <a:gd name="connsiteX337" fmla="*/ 53593 w 171173"/>
                <a:gd name="connsiteY337" fmla="*/ 154179 h 313191"/>
                <a:gd name="connsiteX338" fmla="*/ 54112 w 171173"/>
                <a:gd name="connsiteY338" fmla="*/ 152866 h 313191"/>
                <a:gd name="connsiteX339" fmla="*/ 55993 w 171173"/>
                <a:gd name="connsiteY339" fmla="*/ 151731 h 313191"/>
                <a:gd name="connsiteX340" fmla="*/ 58442 w 171173"/>
                <a:gd name="connsiteY340" fmla="*/ 150823 h 313191"/>
                <a:gd name="connsiteX341" fmla="*/ 59463 w 171173"/>
                <a:gd name="connsiteY341" fmla="*/ 150823 h 313191"/>
                <a:gd name="connsiteX342" fmla="*/ 60031 w 171173"/>
                <a:gd name="connsiteY342" fmla="*/ 150255 h 313191"/>
                <a:gd name="connsiteX343" fmla="*/ 60825 w 171173"/>
                <a:gd name="connsiteY343" fmla="*/ 150255 h 313191"/>
                <a:gd name="connsiteX344" fmla="*/ 61620 w 171173"/>
                <a:gd name="connsiteY344" fmla="*/ 150774 h 313191"/>
                <a:gd name="connsiteX345" fmla="*/ 63047 w 171173"/>
                <a:gd name="connsiteY345" fmla="*/ 150660 h 313191"/>
                <a:gd name="connsiteX346" fmla="*/ 63793 w 171173"/>
                <a:gd name="connsiteY346" fmla="*/ 150320 h 313191"/>
                <a:gd name="connsiteX347" fmla="*/ 66015 w 171173"/>
                <a:gd name="connsiteY347" fmla="*/ 150028 h 313191"/>
                <a:gd name="connsiteX348" fmla="*/ 70393 w 171173"/>
                <a:gd name="connsiteY348" fmla="*/ 150028 h 313191"/>
                <a:gd name="connsiteX349" fmla="*/ 71593 w 171173"/>
                <a:gd name="connsiteY349" fmla="*/ 150774 h 313191"/>
                <a:gd name="connsiteX350" fmla="*/ 73409 w 171173"/>
                <a:gd name="connsiteY350" fmla="*/ 150774 h 313191"/>
                <a:gd name="connsiteX351" fmla="*/ 74544 w 171173"/>
                <a:gd name="connsiteY351" fmla="*/ 150839 h 313191"/>
                <a:gd name="connsiteX352" fmla="*/ 75112 w 171173"/>
                <a:gd name="connsiteY352" fmla="*/ 151812 h 313191"/>
                <a:gd name="connsiteX353" fmla="*/ 75290 w 171173"/>
                <a:gd name="connsiteY353" fmla="*/ 153012 h 313191"/>
                <a:gd name="connsiteX354" fmla="*/ 74836 w 171173"/>
                <a:gd name="connsiteY354" fmla="*/ 153920 h 313191"/>
                <a:gd name="connsiteX355" fmla="*/ 73976 w 171173"/>
                <a:gd name="connsiteY355" fmla="*/ 154374 h 313191"/>
                <a:gd name="connsiteX356" fmla="*/ 73749 w 171173"/>
                <a:gd name="connsiteY356" fmla="*/ 155963 h 313191"/>
                <a:gd name="connsiteX357" fmla="*/ 73457 w 171173"/>
                <a:gd name="connsiteY357" fmla="*/ 157779 h 313191"/>
                <a:gd name="connsiteX358" fmla="*/ 73457 w 171173"/>
                <a:gd name="connsiteY358" fmla="*/ 158979 h 313191"/>
                <a:gd name="connsiteX359" fmla="*/ 73166 w 171173"/>
                <a:gd name="connsiteY359" fmla="*/ 159952 h 313191"/>
                <a:gd name="connsiteX360" fmla="*/ 73685 w 171173"/>
                <a:gd name="connsiteY360" fmla="*/ 160925 h 313191"/>
                <a:gd name="connsiteX361" fmla="*/ 73685 w 171173"/>
                <a:gd name="connsiteY361" fmla="*/ 161947 h 313191"/>
                <a:gd name="connsiteX362" fmla="*/ 73003 w 171173"/>
                <a:gd name="connsiteY362" fmla="*/ 162693 h 313191"/>
                <a:gd name="connsiteX363" fmla="*/ 73052 w 171173"/>
                <a:gd name="connsiteY363" fmla="*/ 163666 h 313191"/>
                <a:gd name="connsiteX364" fmla="*/ 73506 w 171173"/>
                <a:gd name="connsiteY364" fmla="*/ 164411 h 313191"/>
                <a:gd name="connsiteX365" fmla="*/ 73733 w 171173"/>
                <a:gd name="connsiteY365" fmla="*/ 165385 h 313191"/>
                <a:gd name="connsiteX366" fmla="*/ 73782 w 171173"/>
                <a:gd name="connsiteY366" fmla="*/ 166179 h 313191"/>
                <a:gd name="connsiteX367" fmla="*/ 73036 w 171173"/>
                <a:gd name="connsiteY367" fmla="*/ 166925 h 313191"/>
                <a:gd name="connsiteX368" fmla="*/ 72355 w 171173"/>
                <a:gd name="connsiteY368" fmla="*/ 167217 h 313191"/>
                <a:gd name="connsiteX369" fmla="*/ 73376 w 171173"/>
                <a:gd name="connsiteY369" fmla="*/ 168757 h 313191"/>
                <a:gd name="connsiteX370" fmla="*/ 74123 w 171173"/>
                <a:gd name="connsiteY370" fmla="*/ 168936 h 313191"/>
                <a:gd name="connsiteX371" fmla="*/ 75209 w 171173"/>
                <a:gd name="connsiteY371" fmla="*/ 168595 h 313191"/>
                <a:gd name="connsiteX372" fmla="*/ 76749 w 171173"/>
                <a:gd name="connsiteY372" fmla="*/ 168482 h 313191"/>
                <a:gd name="connsiteX373" fmla="*/ 78225 w 171173"/>
                <a:gd name="connsiteY373" fmla="*/ 168417 h 313191"/>
                <a:gd name="connsiteX374" fmla="*/ 79701 w 171173"/>
                <a:gd name="connsiteY374" fmla="*/ 168417 h 313191"/>
                <a:gd name="connsiteX375" fmla="*/ 80836 w 171173"/>
                <a:gd name="connsiteY375" fmla="*/ 168644 h 313191"/>
                <a:gd name="connsiteX376" fmla="*/ 81744 w 171173"/>
                <a:gd name="connsiteY376" fmla="*/ 169276 h 313191"/>
                <a:gd name="connsiteX377" fmla="*/ 82944 w 171173"/>
                <a:gd name="connsiteY377" fmla="*/ 169503 h 313191"/>
                <a:gd name="connsiteX378" fmla="*/ 84257 w 171173"/>
                <a:gd name="connsiteY378" fmla="*/ 169211 h 313191"/>
                <a:gd name="connsiteX379" fmla="*/ 85165 w 171173"/>
                <a:gd name="connsiteY379" fmla="*/ 168644 h 313191"/>
                <a:gd name="connsiteX380" fmla="*/ 86414 w 171173"/>
                <a:gd name="connsiteY380" fmla="*/ 168595 h 313191"/>
                <a:gd name="connsiteX381" fmla="*/ 87954 w 171173"/>
                <a:gd name="connsiteY381" fmla="*/ 168303 h 313191"/>
                <a:gd name="connsiteX382" fmla="*/ 88636 w 171173"/>
                <a:gd name="connsiteY382" fmla="*/ 167444 h 313191"/>
                <a:gd name="connsiteX383" fmla="*/ 89544 w 171173"/>
                <a:gd name="connsiteY383" fmla="*/ 166876 h 313191"/>
                <a:gd name="connsiteX384" fmla="*/ 90565 w 171173"/>
                <a:gd name="connsiteY384" fmla="*/ 166812 h 313191"/>
                <a:gd name="connsiteX385" fmla="*/ 91425 w 171173"/>
                <a:gd name="connsiteY385" fmla="*/ 167330 h 313191"/>
                <a:gd name="connsiteX386" fmla="*/ 91944 w 171173"/>
                <a:gd name="connsiteY386" fmla="*/ 167736 h 313191"/>
                <a:gd name="connsiteX387" fmla="*/ 92576 w 171173"/>
                <a:gd name="connsiteY387" fmla="*/ 168303 h 313191"/>
                <a:gd name="connsiteX388" fmla="*/ 93208 w 171173"/>
                <a:gd name="connsiteY388" fmla="*/ 169049 h 313191"/>
                <a:gd name="connsiteX389" fmla="*/ 93889 w 171173"/>
                <a:gd name="connsiteY389" fmla="*/ 169503 h 313191"/>
                <a:gd name="connsiteX390" fmla="*/ 94570 w 171173"/>
                <a:gd name="connsiteY390" fmla="*/ 169844 h 313191"/>
                <a:gd name="connsiteX391" fmla="*/ 95819 w 171173"/>
                <a:gd name="connsiteY391" fmla="*/ 170752 h 313191"/>
                <a:gd name="connsiteX392" fmla="*/ 96954 w 171173"/>
                <a:gd name="connsiteY392" fmla="*/ 171611 h 313191"/>
                <a:gd name="connsiteX393" fmla="*/ 97814 w 171173"/>
                <a:gd name="connsiteY393" fmla="*/ 172471 h 313191"/>
                <a:gd name="connsiteX394" fmla="*/ 99127 w 171173"/>
                <a:gd name="connsiteY394" fmla="*/ 173784 h 313191"/>
                <a:gd name="connsiteX395" fmla="*/ 100262 w 171173"/>
                <a:gd name="connsiteY395" fmla="*/ 174692 h 313191"/>
                <a:gd name="connsiteX396" fmla="*/ 101008 w 171173"/>
                <a:gd name="connsiteY396" fmla="*/ 174871 h 313191"/>
                <a:gd name="connsiteX397" fmla="*/ 101008 w 171173"/>
                <a:gd name="connsiteY397" fmla="*/ 173168 h 313191"/>
                <a:gd name="connsiteX398" fmla="*/ 103051 w 171173"/>
                <a:gd name="connsiteY398" fmla="*/ 173735 h 313191"/>
                <a:gd name="connsiteX399" fmla="*/ 103392 w 171173"/>
                <a:gd name="connsiteY399" fmla="*/ 174417 h 313191"/>
                <a:gd name="connsiteX400" fmla="*/ 103392 w 171173"/>
                <a:gd name="connsiteY400" fmla="*/ 175325 h 313191"/>
                <a:gd name="connsiteX401" fmla="*/ 102597 w 171173"/>
                <a:gd name="connsiteY401" fmla="*/ 176298 h 313191"/>
                <a:gd name="connsiteX402" fmla="*/ 101916 w 171173"/>
                <a:gd name="connsiteY402" fmla="*/ 177157 h 313191"/>
                <a:gd name="connsiteX403" fmla="*/ 103116 w 171173"/>
                <a:gd name="connsiteY403" fmla="*/ 177498 h 313191"/>
                <a:gd name="connsiteX404" fmla="*/ 104316 w 171173"/>
                <a:gd name="connsiteY404" fmla="*/ 177546 h 313191"/>
                <a:gd name="connsiteX405" fmla="*/ 105678 w 171173"/>
                <a:gd name="connsiteY405" fmla="*/ 178292 h 313191"/>
                <a:gd name="connsiteX406" fmla="*/ 106424 w 171173"/>
                <a:gd name="connsiteY406" fmla="*/ 179152 h 313191"/>
                <a:gd name="connsiteX407" fmla="*/ 106943 w 171173"/>
                <a:gd name="connsiteY407" fmla="*/ 179719 h 313191"/>
                <a:gd name="connsiteX408" fmla="*/ 106943 w 171173"/>
                <a:gd name="connsiteY408" fmla="*/ 177952 h 313191"/>
                <a:gd name="connsiteX409" fmla="*/ 107397 w 171173"/>
                <a:gd name="connsiteY409" fmla="*/ 177092 h 313191"/>
                <a:gd name="connsiteX410" fmla="*/ 108078 w 171173"/>
                <a:gd name="connsiteY410" fmla="*/ 177384 h 313191"/>
                <a:gd name="connsiteX411" fmla="*/ 108824 w 171173"/>
                <a:gd name="connsiteY411" fmla="*/ 178065 h 313191"/>
                <a:gd name="connsiteX412" fmla="*/ 109684 w 171173"/>
                <a:gd name="connsiteY412" fmla="*/ 178746 h 313191"/>
                <a:gd name="connsiteX413" fmla="*/ 110478 w 171173"/>
                <a:gd name="connsiteY413" fmla="*/ 180335 h 313191"/>
                <a:gd name="connsiteX414" fmla="*/ 111110 w 171173"/>
                <a:gd name="connsiteY414" fmla="*/ 181535 h 313191"/>
                <a:gd name="connsiteX415" fmla="*/ 111629 w 171173"/>
                <a:gd name="connsiteY415" fmla="*/ 182849 h 313191"/>
                <a:gd name="connsiteX416" fmla="*/ 112148 w 171173"/>
                <a:gd name="connsiteY416" fmla="*/ 183984 h 313191"/>
                <a:gd name="connsiteX417" fmla="*/ 112667 w 171173"/>
                <a:gd name="connsiteY417" fmla="*/ 183303 h 313191"/>
                <a:gd name="connsiteX418" fmla="*/ 112327 w 171173"/>
                <a:gd name="connsiteY418" fmla="*/ 180692 h 313191"/>
                <a:gd name="connsiteX419" fmla="*/ 111354 w 171173"/>
                <a:gd name="connsiteY419" fmla="*/ 179216 h 313191"/>
                <a:gd name="connsiteX420" fmla="*/ 110381 w 171173"/>
                <a:gd name="connsiteY420" fmla="*/ 177903 h 313191"/>
                <a:gd name="connsiteX421" fmla="*/ 110835 w 171173"/>
                <a:gd name="connsiteY421" fmla="*/ 175973 h 313191"/>
                <a:gd name="connsiteX422" fmla="*/ 110948 w 171173"/>
                <a:gd name="connsiteY422" fmla="*/ 174660 h 313191"/>
                <a:gd name="connsiteX423" fmla="*/ 112035 w 171173"/>
                <a:gd name="connsiteY423" fmla="*/ 173460 h 313191"/>
                <a:gd name="connsiteX424" fmla="*/ 112035 w 171173"/>
                <a:gd name="connsiteY424" fmla="*/ 172828 h 313191"/>
                <a:gd name="connsiteX425" fmla="*/ 111354 w 171173"/>
                <a:gd name="connsiteY425" fmla="*/ 171806 h 313191"/>
                <a:gd name="connsiteX426" fmla="*/ 110332 w 171173"/>
                <a:gd name="connsiteY426" fmla="*/ 170492 h 313191"/>
                <a:gd name="connsiteX427" fmla="*/ 108289 w 171173"/>
                <a:gd name="connsiteY427" fmla="*/ 169017 h 313191"/>
                <a:gd name="connsiteX428" fmla="*/ 106862 w 171173"/>
                <a:gd name="connsiteY428" fmla="*/ 167930 h 313191"/>
                <a:gd name="connsiteX429" fmla="*/ 106229 w 171173"/>
                <a:gd name="connsiteY429" fmla="*/ 166957 h 313191"/>
                <a:gd name="connsiteX430" fmla="*/ 107089 w 171173"/>
                <a:gd name="connsiteY430" fmla="*/ 164849 h 313191"/>
                <a:gd name="connsiteX431" fmla="*/ 106748 w 171173"/>
                <a:gd name="connsiteY431" fmla="*/ 162920 h 313191"/>
                <a:gd name="connsiteX432" fmla="*/ 106522 w 171173"/>
                <a:gd name="connsiteY432" fmla="*/ 160990 h 313191"/>
                <a:gd name="connsiteX433" fmla="*/ 105549 w 171173"/>
                <a:gd name="connsiteY433" fmla="*/ 158655 h 313191"/>
                <a:gd name="connsiteX434" fmla="*/ 103733 w 171173"/>
                <a:gd name="connsiteY434" fmla="*/ 155752 h 313191"/>
                <a:gd name="connsiteX435" fmla="*/ 102986 w 171173"/>
                <a:gd name="connsiteY435" fmla="*/ 153596 h 313191"/>
                <a:gd name="connsiteX436" fmla="*/ 102873 w 171173"/>
                <a:gd name="connsiteY436" fmla="*/ 151439 h 313191"/>
                <a:gd name="connsiteX437" fmla="*/ 102922 w 171173"/>
                <a:gd name="connsiteY437" fmla="*/ 148877 h 313191"/>
                <a:gd name="connsiteX438" fmla="*/ 107527 w 171173"/>
                <a:gd name="connsiteY438" fmla="*/ 148763 h 313191"/>
                <a:gd name="connsiteX439" fmla="*/ 107592 w 171173"/>
                <a:gd name="connsiteY439" fmla="*/ 146769 h 313191"/>
                <a:gd name="connsiteX440" fmla="*/ 108727 w 171173"/>
                <a:gd name="connsiteY440" fmla="*/ 146136 h 313191"/>
                <a:gd name="connsiteX441" fmla="*/ 109473 w 171173"/>
                <a:gd name="connsiteY441" fmla="*/ 144547 h 313191"/>
                <a:gd name="connsiteX442" fmla="*/ 110786 w 171173"/>
                <a:gd name="connsiteY442" fmla="*/ 144369 h 313191"/>
                <a:gd name="connsiteX443" fmla="*/ 111581 w 171173"/>
                <a:gd name="connsiteY443" fmla="*/ 141580 h 313191"/>
                <a:gd name="connsiteX444" fmla="*/ 112213 w 171173"/>
                <a:gd name="connsiteY444" fmla="*/ 140153 h 313191"/>
                <a:gd name="connsiteX445" fmla="*/ 113413 w 171173"/>
                <a:gd name="connsiteY445" fmla="*/ 139066 h 313191"/>
                <a:gd name="connsiteX446" fmla="*/ 114321 w 171173"/>
                <a:gd name="connsiteY446" fmla="*/ 138612 h 313191"/>
                <a:gd name="connsiteX447" fmla="*/ 114726 w 171173"/>
                <a:gd name="connsiteY447" fmla="*/ 137412 h 313191"/>
                <a:gd name="connsiteX448" fmla="*/ 115181 w 171173"/>
                <a:gd name="connsiteY448" fmla="*/ 135872 h 313191"/>
                <a:gd name="connsiteX449" fmla="*/ 115813 w 171173"/>
                <a:gd name="connsiteY449" fmla="*/ 134964 h 313191"/>
                <a:gd name="connsiteX450" fmla="*/ 116900 w 171173"/>
                <a:gd name="connsiteY450" fmla="*/ 134169 h 313191"/>
                <a:gd name="connsiteX451" fmla="*/ 118213 w 171173"/>
                <a:gd name="connsiteY451" fmla="*/ 133148 h 313191"/>
                <a:gd name="connsiteX452" fmla="*/ 119980 w 171173"/>
                <a:gd name="connsiteY452" fmla="*/ 132402 h 313191"/>
                <a:gd name="connsiteX453" fmla="*/ 121570 w 171173"/>
                <a:gd name="connsiteY453" fmla="*/ 131948 h 313191"/>
                <a:gd name="connsiteX454" fmla="*/ 123451 w 171173"/>
                <a:gd name="connsiteY454" fmla="*/ 131721 h 313191"/>
                <a:gd name="connsiteX455" fmla="*/ 125494 w 171173"/>
                <a:gd name="connsiteY455" fmla="*/ 131721 h 313191"/>
                <a:gd name="connsiteX456" fmla="*/ 127197 w 171173"/>
                <a:gd name="connsiteY456" fmla="*/ 130975 h 313191"/>
                <a:gd name="connsiteX457" fmla="*/ 128283 w 171173"/>
                <a:gd name="connsiteY457" fmla="*/ 130456 h 313191"/>
                <a:gd name="connsiteX458" fmla="*/ 129645 w 171173"/>
                <a:gd name="connsiteY458" fmla="*/ 130391 h 313191"/>
                <a:gd name="connsiteX459" fmla="*/ 131072 w 171173"/>
                <a:gd name="connsiteY459" fmla="*/ 131137 h 313191"/>
                <a:gd name="connsiteX460" fmla="*/ 132661 w 171173"/>
                <a:gd name="connsiteY460" fmla="*/ 131883 h 313191"/>
                <a:gd name="connsiteX461" fmla="*/ 134704 w 171173"/>
                <a:gd name="connsiteY461" fmla="*/ 131931 h 313191"/>
                <a:gd name="connsiteX462" fmla="*/ 136294 w 171173"/>
                <a:gd name="connsiteY462" fmla="*/ 131931 h 313191"/>
                <a:gd name="connsiteX463" fmla="*/ 138223 w 171173"/>
                <a:gd name="connsiteY463" fmla="*/ 131818 h 313191"/>
                <a:gd name="connsiteX464" fmla="*/ 140153 w 171173"/>
                <a:gd name="connsiteY464" fmla="*/ 131364 h 313191"/>
                <a:gd name="connsiteX465" fmla="*/ 141174 w 171173"/>
                <a:gd name="connsiteY465" fmla="*/ 131072 h 313191"/>
                <a:gd name="connsiteX466" fmla="*/ 142829 w 171173"/>
                <a:gd name="connsiteY466" fmla="*/ 131007 h 313191"/>
                <a:gd name="connsiteX467" fmla="*/ 143850 w 171173"/>
                <a:gd name="connsiteY467" fmla="*/ 131348 h 313191"/>
                <a:gd name="connsiteX468" fmla="*/ 145553 w 171173"/>
                <a:gd name="connsiteY468" fmla="*/ 131639 h 313191"/>
                <a:gd name="connsiteX469" fmla="*/ 147661 w 171173"/>
                <a:gd name="connsiteY469" fmla="*/ 131639 h 313191"/>
                <a:gd name="connsiteX470" fmla="*/ 150158 w 171173"/>
                <a:gd name="connsiteY470" fmla="*/ 131461 h 313191"/>
                <a:gd name="connsiteX471" fmla="*/ 151018 w 171173"/>
                <a:gd name="connsiteY471" fmla="*/ 130829 h 313191"/>
                <a:gd name="connsiteX472" fmla="*/ 152493 w 171173"/>
                <a:gd name="connsiteY472" fmla="*/ 130488 h 313191"/>
                <a:gd name="connsiteX473" fmla="*/ 157260 w 171173"/>
                <a:gd name="connsiteY473" fmla="*/ 130488 h 313191"/>
                <a:gd name="connsiteX474" fmla="*/ 157828 w 171173"/>
                <a:gd name="connsiteY474" fmla="*/ 131121 h 313191"/>
                <a:gd name="connsiteX475" fmla="*/ 158282 w 171173"/>
                <a:gd name="connsiteY475" fmla="*/ 132256 h 313191"/>
                <a:gd name="connsiteX476" fmla="*/ 158801 w 171173"/>
                <a:gd name="connsiteY476" fmla="*/ 133277 h 313191"/>
                <a:gd name="connsiteX477" fmla="*/ 160001 w 171173"/>
                <a:gd name="connsiteY477" fmla="*/ 133618 h 313191"/>
                <a:gd name="connsiteX478" fmla="*/ 161314 w 171173"/>
                <a:gd name="connsiteY478" fmla="*/ 133277 h 313191"/>
                <a:gd name="connsiteX479" fmla="*/ 162061 w 171173"/>
                <a:gd name="connsiteY479" fmla="*/ 131964 h 313191"/>
                <a:gd name="connsiteX480" fmla="*/ 163033 w 171173"/>
                <a:gd name="connsiteY480" fmla="*/ 131510 h 313191"/>
                <a:gd name="connsiteX481" fmla="*/ 164574 w 171173"/>
                <a:gd name="connsiteY481" fmla="*/ 131218 h 313191"/>
                <a:gd name="connsiteX482" fmla="*/ 166276 w 171173"/>
                <a:gd name="connsiteY482" fmla="*/ 130812 h 313191"/>
                <a:gd name="connsiteX483" fmla="*/ 167866 w 171173"/>
                <a:gd name="connsiteY483" fmla="*/ 129564 h 313191"/>
                <a:gd name="connsiteX484" fmla="*/ 168887 w 171173"/>
                <a:gd name="connsiteY484" fmla="*/ 127975 h 313191"/>
                <a:gd name="connsiteX485" fmla="*/ 169341 w 171173"/>
                <a:gd name="connsiteY485" fmla="*/ 126726 h 313191"/>
                <a:gd name="connsiteX486" fmla="*/ 169341 w 171173"/>
                <a:gd name="connsiteY486" fmla="*/ 125023 h 313191"/>
                <a:gd name="connsiteX487" fmla="*/ 169747 w 171173"/>
                <a:gd name="connsiteY487" fmla="*/ 122299 h 313191"/>
                <a:gd name="connsiteX488" fmla="*/ 170379 w 171173"/>
                <a:gd name="connsiteY488" fmla="*/ 120078 h 313191"/>
                <a:gd name="connsiteX489" fmla="*/ 170379 w 171173"/>
                <a:gd name="connsiteY489" fmla="*/ 118651 h 313191"/>
                <a:gd name="connsiteX490" fmla="*/ 168952 w 171173"/>
                <a:gd name="connsiteY490" fmla="*/ 116883 h 313191"/>
                <a:gd name="connsiteX491" fmla="*/ 170087 w 171173"/>
                <a:gd name="connsiteY491" fmla="*/ 114727 h 313191"/>
                <a:gd name="connsiteX492" fmla="*/ 170720 w 171173"/>
                <a:gd name="connsiteY492" fmla="*/ 113072 h 313191"/>
                <a:gd name="connsiteX493" fmla="*/ 170720 w 171173"/>
                <a:gd name="connsiteY493" fmla="*/ 111483 h 313191"/>
                <a:gd name="connsiteX494" fmla="*/ 168676 w 171173"/>
                <a:gd name="connsiteY494" fmla="*/ 111370 h 313191"/>
                <a:gd name="connsiteX495" fmla="*/ 168109 w 171173"/>
                <a:gd name="connsiteY495" fmla="*/ 110008 h 313191"/>
                <a:gd name="connsiteX496" fmla="*/ 169585 w 171173"/>
                <a:gd name="connsiteY496" fmla="*/ 109375 h 313191"/>
                <a:gd name="connsiteX497" fmla="*/ 170898 w 171173"/>
                <a:gd name="connsiteY497" fmla="*/ 107445 h 313191"/>
                <a:gd name="connsiteX498" fmla="*/ 171174 w 171173"/>
                <a:gd name="connsiteY498" fmla="*/ 104883 h 313191"/>
                <a:gd name="connsiteX499" fmla="*/ 170898 w 171173"/>
                <a:gd name="connsiteY499" fmla="*/ 103229 h 313191"/>
                <a:gd name="connsiteX500" fmla="*/ 169358 w 171173"/>
                <a:gd name="connsiteY500" fmla="*/ 102208 h 313191"/>
                <a:gd name="connsiteX501" fmla="*/ 167817 w 171173"/>
                <a:gd name="connsiteY501" fmla="*/ 101981 h 313191"/>
                <a:gd name="connsiteX502" fmla="*/ 166390 w 171173"/>
                <a:gd name="connsiteY502" fmla="*/ 100667 h 313191"/>
                <a:gd name="connsiteX503" fmla="*/ 165596 w 171173"/>
                <a:gd name="connsiteY503" fmla="*/ 99078 h 313191"/>
                <a:gd name="connsiteX504" fmla="*/ 166228 w 171173"/>
                <a:gd name="connsiteY504" fmla="*/ 97035 h 313191"/>
                <a:gd name="connsiteX505" fmla="*/ 166050 w 171173"/>
                <a:gd name="connsiteY505" fmla="*/ 96013 h 313191"/>
                <a:gd name="connsiteX506" fmla="*/ 164006 w 171173"/>
                <a:gd name="connsiteY506" fmla="*/ 95446 h 313191"/>
                <a:gd name="connsiteX507" fmla="*/ 162466 w 171173"/>
                <a:gd name="connsiteY507" fmla="*/ 95446 h 313191"/>
                <a:gd name="connsiteX508" fmla="*/ 160196 w 171173"/>
                <a:gd name="connsiteY508" fmla="*/ 95219 h 313191"/>
                <a:gd name="connsiteX509" fmla="*/ 158996 w 171173"/>
                <a:gd name="connsiteY509" fmla="*/ 94424 h 313191"/>
                <a:gd name="connsiteX510" fmla="*/ 157115 w 171173"/>
                <a:gd name="connsiteY510" fmla="*/ 90841 h 313191"/>
                <a:gd name="connsiteX511" fmla="*/ 154552 w 171173"/>
                <a:gd name="connsiteY511" fmla="*/ 87597 h 313191"/>
                <a:gd name="connsiteX512" fmla="*/ 153417 w 171173"/>
                <a:gd name="connsiteY512" fmla="*/ 85603 h 313191"/>
                <a:gd name="connsiteX513" fmla="*/ 153012 w 171173"/>
                <a:gd name="connsiteY513" fmla="*/ 82311 h 313191"/>
                <a:gd name="connsiteX514" fmla="*/ 153012 w 171173"/>
                <a:gd name="connsiteY514" fmla="*/ 79976 h 313191"/>
                <a:gd name="connsiteX515" fmla="*/ 153077 w 171173"/>
                <a:gd name="connsiteY515" fmla="*/ 77300 h 313191"/>
                <a:gd name="connsiteX516" fmla="*/ 153191 w 171173"/>
                <a:gd name="connsiteY516" fmla="*/ 74965 h 313191"/>
                <a:gd name="connsiteX517" fmla="*/ 153823 w 171173"/>
                <a:gd name="connsiteY517" fmla="*/ 72922 h 313191"/>
                <a:gd name="connsiteX518" fmla="*/ 154163 w 171173"/>
                <a:gd name="connsiteY518" fmla="*/ 72014 h 313191"/>
                <a:gd name="connsiteX519" fmla="*/ 154455 w 171173"/>
                <a:gd name="connsiteY519" fmla="*/ 70084 h 313191"/>
                <a:gd name="connsiteX520" fmla="*/ 154163 w 171173"/>
                <a:gd name="connsiteY520" fmla="*/ 67863 h 313191"/>
                <a:gd name="connsiteX521" fmla="*/ 153823 w 171173"/>
                <a:gd name="connsiteY521" fmla="*/ 66160 h 313191"/>
                <a:gd name="connsiteX522" fmla="*/ 150871 w 171173"/>
                <a:gd name="connsiteY522" fmla="*/ 62917 h 313191"/>
                <a:gd name="connsiteX523" fmla="*/ 149445 w 171173"/>
                <a:gd name="connsiteY523" fmla="*/ 61782 h 313191"/>
                <a:gd name="connsiteX524" fmla="*/ 147791 w 171173"/>
                <a:gd name="connsiteY524" fmla="*/ 61036 h 313191"/>
                <a:gd name="connsiteX525" fmla="*/ 146250 w 171173"/>
                <a:gd name="connsiteY525" fmla="*/ 59106 h 313191"/>
                <a:gd name="connsiteX526" fmla="*/ 144320 w 171173"/>
                <a:gd name="connsiteY526" fmla="*/ 56771 h 313191"/>
                <a:gd name="connsiteX527" fmla="*/ 142958 w 171173"/>
                <a:gd name="connsiteY527" fmla="*/ 55571 h 313191"/>
                <a:gd name="connsiteX528" fmla="*/ 141256 w 171173"/>
                <a:gd name="connsiteY528" fmla="*/ 53755 h 313191"/>
                <a:gd name="connsiteX529" fmla="*/ 140283 w 171173"/>
                <a:gd name="connsiteY529" fmla="*/ 51988 h 313191"/>
                <a:gd name="connsiteX530" fmla="*/ 139034 w 171173"/>
                <a:gd name="connsiteY530" fmla="*/ 49993 h 313191"/>
                <a:gd name="connsiteX531" fmla="*/ 138353 w 171173"/>
                <a:gd name="connsiteY531" fmla="*/ 48453 h 313191"/>
                <a:gd name="connsiteX532" fmla="*/ 137445 w 171173"/>
                <a:gd name="connsiteY532" fmla="*/ 47090 h 313191"/>
                <a:gd name="connsiteX533" fmla="*/ 135856 w 171173"/>
                <a:gd name="connsiteY533" fmla="*/ 46296 h 313191"/>
                <a:gd name="connsiteX534" fmla="*/ 133748 w 171173"/>
                <a:gd name="connsiteY534" fmla="*/ 46069 h 313191"/>
                <a:gd name="connsiteX535" fmla="*/ 132321 w 171173"/>
                <a:gd name="connsiteY535" fmla="*/ 45728 h 313191"/>
                <a:gd name="connsiteX536" fmla="*/ 129369 w 171173"/>
                <a:gd name="connsiteY536" fmla="*/ 44593 h 313191"/>
                <a:gd name="connsiteX537" fmla="*/ 127894 w 171173"/>
                <a:gd name="connsiteY537" fmla="*/ 43572 h 313191"/>
                <a:gd name="connsiteX538" fmla="*/ 126126 w 171173"/>
                <a:gd name="connsiteY538" fmla="*/ 43345 h 313191"/>
                <a:gd name="connsiteX539" fmla="*/ 124132 w 171173"/>
                <a:gd name="connsiteY539" fmla="*/ 43977 h 313191"/>
                <a:gd name="connsiteX540" fmla="*/ 123386 w 171173"/>
                <a:gd name="connsiteY540" fmla="*/ 44318 h 313191"/>
                <a:gd name="connsiteX541" fmla="*/ 122413 w 171173"/>
                <a:gd name="connsiteY541" fmla="*/ 45291 h 313191"/>
                <a:gd name="connsiteX542" fmla="*/ 121894 w 171173"/>
                <a:gd name="connsiteY542" fmla="*/ 46312 h 313191"/>
                <a:gd name="connsiteX543" fmla="*/ 121667 w 171173"/>
                <a:gd name="connsiteY543" fmla="*/ 47058 h 313191"/>
                <a:gd name="connsiteX544" fmla="*/ 120759 w 171173"/>
                <a:gd name="connsiteY544" fmla="*/ 47626 h 313191"/>
                <a:gd name="connsiteX545" fmla="*/ 120078 w 171173"/>
                <a:gd name="connsiteY545" fmla="*/ 48988 h 313191"/>
                <a:gd name="connsiteX546" fmla="*/ 119737 w 171173"/>
                <a:gd name="connsiteY546" fmla="*/ 49782 h 313191"/>
                <a:gd name="connsiteX547" fmla="*/ 118764 w 171173"/>
                <a:gd name="connsiteY547" fmla="*/ 50642 h 313191"/>
                <a:gd name="connsiteX548" fmla="*/ 118246 w 171173"/>
                <a:gd name="connsiteY548" fmla="*/ 51096 h 313191"/>
                <a:gd name="connsiteX549" fmla="*/ 116770 w 171173"/>
                <a:gd name="connsiteY549" fmla="*/ 52182 h 313191"/>
                <a:gd name="connsiteX550" fmla="*/ 115570 w 171173"/>
                <a:gd name="connsiteY550" fmla="*/ 53090 h 313191"/>
                <a:gd name="connsiteX551" fmla="*/ 114662 w 171173"/>
                <a:gd name="connsiteY551" fmla="*/ 53771 h 313191"/>
                <a:gd name="connsiteX552" fmla="*/ 113640 w 171173"/>
                <a:gd name="connsiteY552" fmla="*/ 54679 h 313191"/>
                <a:gd name="connsiteX553" fmla="*/ 112554 w 171173"/>
                <a:gd name="connsiteY553" fmla="*/ 55539 h 313191"/>
                <a:gd name="connsiteX554" fmla="*/ 111240 w 171173"/>
                <a:gd name="connsiteY554" fmla="*/ 55879 h 313191"/>
                <a:gd name="connsiteX555" fmla="*/ 110332 w 171173"/>
                <a:gd name="connsiteY555" fmla="*/ 56739 h 313191"/>
                <a:gd name="connsiteX556" fmla="*/ 109019 w 171173"/>
                <a:gd name="connsiteY556" fmla="*/ 56966 h 313191"/>
                <a:gd name="connsiteX557" fmla="*/ 108111 w 171173"/>
                <a:gd name="connsiteY557" fmla="*/ 55944 h 313191"/>
                <a:gd name="connsiteX558" fmla="*/ 108111 w 171173"/>
                <a:gd name="connsiteY558" fmla="*/ 54744 h 313191"/>
                <a:gd name="connsiteX559" fmla="*/ 106229 w 171173"/>
                <a:gd name="connsiteY559" fmla="*/ 54063 h 313191"/>
                <a:gd name="connsiteX560" fmla="*/ 104754 w 171173"/>
                <a:gd name="connsiteY560" fmla="*/ 54177 h 313191"/>
                <a:gd name="connsiteX561" fmla="*/ 103100 w 171173"/>
                <a:gd name="connsiteY561" fmla="*/ 52701 h 313191"/>
                <a:gd name="connsiteX562" fmla="*/ 100651 w 171173"/>
                <a:gd name="connsiteY562" fmla="*/ 50366 h 313191"/>
                <a:gd name="connsiteX563" fmla="*/ 99516 w 171173"/>
                <a:gd name="connsiteY563" fmla="*/ 49117 h 313191"/>
                <a:gd name="connsiteX564" fmla="*/ 98089 w 171173"/>
                <a:gd name="connsiteY564" fmla="*/ 48436 h 313191"/>
                <a:gd name="connsiteX565" fmla="*/ 97116 w 171173"/>
                <a:gd name="connsiteY565" fmla="*/ 48955 h 313191"/>
                <a:gd name="connsiteX566" fmla="*/ 95689 w 171173"/>
                <a:gd name="connsiteY566" fmla="*/ 50771 h 313191"/>
                <a:gd name="connsiteX567" fmla="*/ 94327 w 171173"/>
                <a:gd name="connsiteY567" fmla="*/ 52588 h 313191"/>
                <a:gd name="connsiteX568" fmla="*/ 93419 w 171173"/>
                <a:gd name="connsiteY568" fmla="*/ 52425 h 313191"/>
                <a:gd name="connsiteX569" fmla="*/ 92511 w 171173"/>
                <a:gd name="connsiteY569" fmla="*/ 52020 h 313191"/>
                <a:gd name="connsiteX570" fmla="*/ 91149 w 171173"/>
                <a:gd name="connsiteY570" fmla="*/ 52312 h 313191"/>
                <a:gd name="connsiteX571" fmla="*/ 90744 w 171173"/>
                <a:gd name="connsiteY571" fmla="*/ 53966 h 313191"/>
                <a:gd name="connsiteX572" fmla="*/ 90695 w 171173"/>
                <a:gd name="connsiteY572" fmla="*/ 55052 h 313191"/>
                <a:gd name="connsiteX573" fmla="*/ 89219 w 171173"/>
                <a:gd name="connsiteY573" fmla="*/ 55734 h 313191"/>
                <a:gd name="connsiteX574" fmla="*/ 87970 w 171173"/>
                <a:gd name="connsiteY574" fmla="*/ 56252 h 313191"/>
                <a:gd name="connsiteX575" fmla="*/ 87452 w 171173"/>
                <a:gd name="connsiteY575" fmla="*/ 56706 h 313191"/>
                <a:gd name="connsiteX576" fmla="*/ 86706 w 171173"/>
                <a:gd name="connsiteY576" fmla="*/ 58020 h 313191"/>
                <a:gd name="connsiteX577" fmla="*/ 85960 w 171173"/>
                <a:gd name="connsiteY577" fmla="*/ 59106 h 313191"/>
                <a:gd name="connsiteX578" fmla="*/ 84419 w 171173"/>
                <a:gd name="connsiteY578" fmla="*/ 59560 h 313191"/>
                <a:gd name="connsiteX579" fmla="*/ 83333 w 171173"/>
                <a:gd name="connsiteY579" fmla="*/ 60355 h 313191"/>
                <a:gd name="connsiteX580" fmla="*/ 81906 w 171173"/>
                <a:gd name="connsiteY580" fmla="*/ 61717 h 313191"/>
                <a:gd name="connsiteX581" fmla="*/ 80933 w 171173"/>
                <a:gd name="connsiteY581" fmla="*/ 62690 h 313191"/>
                <a:gd name="connsiteX582" fmla="*/ 79911 w 171173"/>
                <a:gd name="connsiteY582" fmla="*/ 63712 h 313191"/>
                <a:gd name="connsiteX583" fmla="*/ 79230 w 171173"/>
                <a:gd name="connsiteY583" fmla="*/ 64344 h 313191"/>
                <a:gd name="connsiteX584" fmla="*/ 77755 w 171173"/>
                <a:gd name="connsiteY584" fmla="*/ 64344 h 313191"/>
                <a:gd name="connsiteX585" fmla="*/ 76052 w 171173"/>
                <a:gd name="connsiteY585" fmla="*/ 62982 h 313191"/>
                <a:gd name="connsiteX586" fmla="*/ 75079 w 171173"/>
                <a:gd name="connsiteY586" fmla="*/ 61620 h 313191"/>
                <a:gd name="connsiteX587" fmla="*/ 74787 w 171173"/>
                <a:gd name="connsiteY587" fmla="*/ 59852 h 313191"/>
                <a:gd name="connsiteX588" fmla="*/ 75128 w 171173"/>
                <a:gd name="connsiteY588" fmla="*/ 58150 h 313191"/>
                <a:gd name="connsiteX589" fmla="*/ 75809 w 171173"/>
                <a:gd name="connsiteY589" fmla="*/ 56447 h 313191"/>
                <a:gd name="connsiteX590" fmla="*/ 77009 w 171173"/>
                <a:gd name="connsiteY590" fmla="*/ 54793 h 313191"/>
                <a:gd name="connsiteX591" fmla="*/ 78257 w 171173"/>
                <a:gd name="connsiteY591" fmla="*/ 53707 h 313191"/>
                <a:gd name="connsiteX592" fmla="*/ 79165 w 171173"/>
                <a:gd name="connsiteY592" fmla="*/ 52458 h 313191"/>
                <a:gd name="connsiteX593" fmla="*/ 79393 w 171173"/>
                <a:gd name="connsiteY593" fmla="*/ 48080 h 313191"/>
                <a:gd name="connsiteX594" fmla="*/ 79457 w 171173"/>
                <a:gd name="connsiteY594" fmla="*/ 45972 h 313191"/>
                <a:gd name="connsiteX595" fmla="*/ 78273 w 171173"/>
                <a:gd name="connsiteY595" fmla="*/ 45226 h 313191"/>
                <a:gd name="connsiteX596" fmla="*/ 77138 w 171173"/>
                <a:gd name="connsiteY596" fmla="*/ 44431 h 313191"/>
                <a:gd name="connsiteX597" fmla="*/ 77203 w 171173"/>
                <a:gd name="connsiteY597" fmla="*/ 43118 h 313191"/>
                <a:gd name="connsiteX598" fmla="*/ 78290 w 171173"/>
                <a:gd name="connsiteY598" fmla="*/ 41756 h 313191"/>
                <a:gd name="connsiteX599" fmla="*/ 79879 w 171173"/>
                <a:gd name="connsiteY599" fmla="*/ 40215 h 313191"/>
                <a:gd name="connsiteX600" fmla="*/ 80673 w 171173"/>
                <a:gd name="connsiteY600" fmla="*/ 38334 h 313191"/>
                <a:gd name="connsiteX601" fmla="*/ 80901 w 171173"/>
                <a:gd name="connsiteY601" fmla="*/ 35610 h 313191"/>
                <a:gd name="connsiteX602" fmla="*/ 81014 w 171173"/>
                <a:gd name="connsiteY602" fmla="*/ 34021 h 313191"/>
                <a:gd name="connsiteX603" fmla="*/ 81922 w 171173"/>
                <a:gd name="connsiteY603" fmla="*/ 32658 h 313191"/>
                <a:gd name="connsiteX604" fmla="*/ 82490 w 171173"/>
                <a:gd name="connsiteY604" fmla="*/ 31458 h 313191"/>
                <a:gd name="connsiteX605" fmla="*/ 82311 w 171173"/>
                <a:gd name="connsiteY605" fmla="*/ 30437 h 313191"/>
                <a:gd name="connsiteX606" fmla="*/ 81403 w 171173"/>
                <a:gd name="connsiteY606" fmla="*/ 29464 h 313191"/>
                <a:gd name="connsiteX607" fmla="*/ 80771 w 171173"/>
                <a:gd name="connsiteY607" fmla="*/ 28442 h 313191"/>
                <a:gd name="connsiteX608" fmla="*/ 80706 w 171173"/>
                <a:gd name="connsiteY608" fmla="*/ 25653 h 313191"/>
                <a:gd name="connsiteX609" fmla="*/ 80139 w 171173"/>
                <a:gd name="connsiteY609" fmla="*/ 24178 h 313191"/>
                <a:gd name="connsiteX610" fmla="*/ 80430 w 171173"/>
                <a:gd name="connsiteY610" fmla="*/ 23043 h 313191"/>
                <a:gd name="connsiteX611" fmla="*/ 81225 w 171173"/>
                <a:gd name="connsiteY611" fmla="*/ 21956 h 313191"/>
                <a:gd name="connsiteX612" fmla="*/ 81452 w 171173"/>
                <a:gd name="connsiteY612" fmla="*/ 20707 h 313191"/>
                <a:gd name="connsiteX613" fmla="*/ 81160 w 171173"/>
                <a:gd name="connsiteY613" fmla="*/ 19994 h 313191"/>
                <a:gd name="connsiteX614" fmla="*/ 79636 w 171173"/>
                <a:gd name="connsiteY614" fmla="*/ 18826 h 313191"/>
                <a:gd name="connsiteX615" fmla="*/ 78776 w 171173"/>
                <a:gd name="connsiteY615" fmla="*/ 19167 h 313191"/>
                <a:gd name="connsiteX616" fmla="*/ 77868 w 171173"/>
                <a:gd name="connsiteY616" fmla="*/ 19394 h 313191"/>
                <a:gd name="connsiteX617" fmla="*/ 76441 w 171173"/>
                <a:gd name="connsiteY617" fmla="*/ 18194 h 313191"/>
                <a:gd name="connsiteX618" fmla="*/ 75128 w 171173"/>
                <a:gd name="connsiteY618" fmla="*/ 17967 h 313191"/>
                <a:gd name="connsiteX619" fmla="*/ 74041 w 171173"/>
                <a:gd name="connsiteY619" fmla="*/ 18259 h 313191"/>
                <a:gd name="connsiteX620" fmla="*/ 73020 w 171173"/>
                <a:gd name="connsiteY620" fmla="*/ 19167 h 313191"/>
                <a:gd name="connsiteX621" fmla="*/ 72225 w 171173"/>
                <a:gd name="connsiteY621" fmla="*/ 19994 h 313191"/>
                <a:gd name="connsiteX622" fmla="*/ 71317 w 171173"/>
                <a:gd name="connsiteY622" fmla="*/ 19994 h 313191"/>
                <a:gd name="connsiteX623" fmla="*/ 69890 w 171173"/>
                <a:gd name="connsiteY623" fmla="*/ 20481 h 313191"/>
                <a:gd name="connsiteX624" fmla="*/ 68982 w 171173"/>
                <a:gd name="connsiteY624" fmla="*/ 19686 h 313191"/>
                <a:gd name="connsiteX625" fmla="*/ 68009 w 171173"/>
                <a:gd name="connsiteY625" fmla="*/ 19637 h 313191"/>
                <a:gd name="connsiteX626" fmla="*/ 66987 w 171173"/>
                <a:gd name="connsiteY626" fmla="*/ 20497 h 313191"/>
                <a:gd name="connsiteX627" fmla="*/ 66355 w 171173"/>
                <a:gd name="connsiteY627" fmla="*/ 21470 h 313191"/>
                <a:gd name="connsiteX628" fmla="*/ 65447 w 171173"/>
                <a:gd name="connsiteY628" fmla="*/ 21243 h 313191"/>
                <a:gd name="connsiteX629" fmla="*/ 64474 w 171173"/>
                <a:gd name="connsiteY629" fmla="*/ 20026 h 313191"/>
                <a:gd name="connsiteX630" fmla="*/ 63793 w 171173"/>
                <a:gd name="connsiteY630" fmla="*/ 18745 h 313191"/>
                <a:gd name="connsiteX631" fmla="*/ 63614 w 171173"/>
                <a:gd name="connsiteY631" fmla="*/ 17205 h 313191"/>
                <a:gd name="connsiteX632" fmla="*/ 63566 w 171173"/>
                <a:gd name="connsiteY632" fmla="*/ 15664 h 313191"/>
                <a:gd name="connsiteX633" fmla="*/ 63614 w 171173"/>
                <a:gd name="connsiteY633" fmla="*/ 14189 h 313191"/>
                <a:gd name="connsiteX634" fmla="*/ 64928 w 171173"/>
                <a:gd name="connsiteY634" fmla="*/ 12875 h 313191"/>
                <a:gd name="connsiteX635" fmla="*/ 65447 w 171173"/>
                <a:gd name="connsiteY635" fmla="*/ 12016 h 313191"/>
                <a:gd name="connsiteX636" fmla="*/ 65739 w 171173"/>
                <a:gd name="connsiteY636" fmla="*/ 10475 h 313191"/>
                <a:gd name="connsiteX637" fmla="*/ 65171 w 171173"/>
                <a:gd name="connsiteY637" fmla="*/ 8594 h 313191"/>
                <a:gd name="connsiteX638" fmla="*/ 64085 w 171173"/>
                <a:gd name="connsiteY638" fmla="*/ 7346 h 313191"/>
                <a:gd name="connsiteX639" fmla="*/ 63290 w 171173"/>
                <a:gd name="connsiteY639" fmla="*/ 6373 h 313191"/>
                <a:gd name="connsiteX640" fmla="*/ 63225 w 171173"/>
                <a:gd name="connsiteY640" fmla="*/ 4670 h 313191"/>
                <a:gd name="connsiteX641" fmla="*/ 62998 w 171173"/>
                <a:gd name="connsiteY641" fmla="*/ 3649 h 313191"/>
                <a:gd name="connsiteX642" fmla="*/ 62139 w 171173"/>
                <a:gd name="connsiteY642" fmla="*/ 2335 h 313191"/>
                <a:gd name="connsiteX643" fmla="*/ 61279 w 171173"/>
                <a:gd name="connsiteY643" fmla="*/ 1362 h 313191"/>
                <a:gd name="connsiteX644" fmla="*/ 60144 w 171173"/>
                <a:gd name="connsiteY644" fmla="*/ 1248 h 313191"/>
                <a:gd name="connsiteX645" fmla="*/ 59285 w 171173"/>
                <a:gd name="connsiteY645" fmla="*/ 1995 h 313191"/>
                <a:gd name="connsiteX646" fmla="*/ 58766 w 171173"/>
                <a:gd name="connsiteY646" fmla="*/ 3308 h 313191"/>
                <a:gd name="connsiteX647" fmla="*/ 58425 w 171173"/>
                <a:gd name="connsiteY647" fmla="*/ 4281 h 313191"/>
                <a:gd name="connsiteX648" fmla="*/ 57339 w 171173"/>
                <a:gd name="connsiteY648" fmla="*/ 4686 h 313191"/>
                <a:gd name="connsiteX649" fmla="*/ 56090 w 171173"/>
                <a:gd name="connsiteY649" fmla="*/ 4167 h 313191"/>
                <a:gd name="connsiteX650" fmla="*/ 55864 w 171173"/>
                <a:gd name="connsiteY650" fmla="*/ 2919 h 313191"/>
                <a:gd name="connsiteX651" fmla="*/ 56188 w 171173"/>
                <a:gd name="connsiteY651" fmla="*/ 1703 h 313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171173" h="313191">
                  <a:moveTo>
                    <a:pt x="56107" y="1881"/>
                  </a:moveTo>
                  <a:lnTo>
                    <a:pt x="55117" y="1962"/>
                  </a:lnTo>
                  <a:cubicBezTo>
                    <a:pt x="55117" y="1962"/>
                    <a:pt x="54355" y="681"/>
                    <a:pt x="54210" y="454"/>
                  </a:cubicBezTo>
                  <a:cubicBezTo>
                    <a:pt x="54063" y="227"/>
                    <a:pt x="53155" y="0"/>
                    <a:pt x="53155" y="0"/>
                  </a:cubicBezTo>
                  <a:lnTo>
                    <a:pt x="52166" y="308"/>
                  </a:lnTo>
                  <a:lnTo>
                    <a:pt x="51793" y="2043"/>
                  </a:lnTo>
                  <a:lnTo>
                    <a:pt x="50204" y="3405"/>
                  </a:lnTo>
                  <a:lnTo>
                    <a:pt x="47318" y="3632"/>
                  </a:lnTo>
                  <a:lnTo>
                    <a:pt x="45729" y="3097"/>
                  </a:lnTo>
                  <a:lnTo>
                    <a:pt x="43831" y="2043"/>
                  </a:lnTo>
                  <a:cubicBezTo>
                    <a:pt x="43831" y="2043"/>
                    <a:pt x="43296" y="2724"/>
                    <a:pt x="43296" y="2951"/>
                  </a:cubicBezTo>
                  <a:cubicBezTo>
                    <a:pt x="43296" y="3178"/>
                    <a:pt x="44350" y="4621"/>
                    <a:pt x="44350" y="4621"/>
                  </a:cubicBezTo>
                  <a:cubicBezTo>
                    <a:pt x="44350" y="4621"/>
                    <a:pt x="44350" y="6129"/>
                    <a:pt x="44204" y="6567"/>
                  </a:cubicBezTo>
                  <a:cubicBezTo>
                    <a:pt x="44058" y="7005"/>
                    <a:pt x="43442" y="7346"/>
                    <a:pt x="43442" y="7346"/>
                  </a:cubicBezTo>
                  <a:lnTo>
                    <a:pt x="41464" y="7881"/>
                  </a:lnTo>
                  <a:lnTo>
                    <a:pt x="39875" y="8416"/>
                  </a:lnTo>
                  <a:cubicBezTo>
                    <a:pt x="39875" y="8416"/>
                    <a:pt x="38740" y="8497"/>
                    <a:pt x="38512" y="8335"/>
                  </a:cubicBezTo>
                  <a:cubicBezTo>
                    <a:pt x="38286" y="8189"/>
                    <a:pt x="37069" y="7346"/>
                    <a:pt x="37069" y="7346"/>
                  </a:cubicBezTo>
                  <a:lnTo>
                    <a:pt x="35318" y="7573"/>
                  </a:lnTo>
                  <a:cubicBezTo>
                    <a:pt x="35318" y="7573"/>
                    <a:pt x="34637" y="9081"/>
                    <a:pt x="34556" y="9308"/>
                  </a:cubicBezTo>
                  <a:cubicBezTo>
                    <a:pt x="34475" y="9535"/>
                    <a:pt x="34556" y="11059"/>
                    <a:pt x="34556" y="11059"/>
                  </a:cubicBezTo>
                  <a:lnTo>
                    <a:pt x="33794" y="14464"/>
                  </a:lnTo>
                  <a:cubicBezTo>
                    <a:pt x="33794" y="14464"/>
                    <a:pt x="32351" y="15226"/>
                    <a:pt x="32124" y="15291"/>
                  </a:cubicBezTo>
                  <a:cubicBezTo>
                    <a:pt x="31897" y="15356"/>
                    <a:pt x="30842" y="15291"/>
                    <a:pt x="30842" y="15291"/>
                  </a:cubicBezTo>
                  <a:lnTo>
                    <a:pt x="28637" y="15145"/>
                  </a:lnTo>
                  <a:lnTo>
                    <a:pt x="26594" y="15453"/>
                  </a:lnTo>
                  <a:cubicBezTo>
                    <a:pt x="26594" y="15453"/>
                    <a:pt x="24859" y="16670"/>
                    <a:pt x="24616" y="16735"/>
                  </a:cubicBezTo>
                  <a:cubicBezTo>
                    <a:pt x="24372" y="16800"/>
                    <a:pt x="22638" y="17043"/>
                    <a:pt x="22638" y="17043"/>
                  </a:cubicBezTo>
                  <a:lnTo>
                    <a:pt x="20821" y="16962"/>
                  </a:lnTo>
                  <a:lnTo>
                    <a:pt x="19151" y="17270"/>
                  </a:lnTo>
                  <a:lnTo>
                    <a:pt x="17643" y="16816"/>
                  </a:lnTo>
                  <a:lnTo>
                    <a:pt x="17189" y="15908"/>
                  </a:lnTo>
                  <a:lnTo>
                    <a:pt x="16427" y="15000"/>
                  </a:lnTo>
                  <a:lnTo>
                    <a:pt x="14675" y="15145"/>
                  </a:lnTo>
                  <a:lnTo>
                    <a:pt x="13394" y="16427"/>
                  </a:lnTo>
                  <a:lnTo>
                    <a:pt x="13021" y="18097"/>
                  </a:lnTo>
                  <a:lnTo>
                    <a:pt x="11740" y="19005"/>
                  </a:lnTo>
                  <a:lnTo>
                    <a:pt x="10459" y="19313"/>
                  </a:lnTo>
                  <a:cubicBezTo>
                    <a:pt x="10459" y="19313"/>
                    <a:pt x="10087" y="21064"/>
                    <a:pt x="10087" y="21437"/>
                  </a:cubicBezTo>
                  <a:cubicBezTo>
                    <a:pt x="10087" y="21810"/>
                    <a:pt x="9940" y="22572"/>
                    <a:pt x="9940" y="22572"/>
                  </a:cubicBezTo>
                  <a:lnTo>
                    <a:pt x="9178" y="23172"/>
                  </a:lnTo>
                  <a:cubicBezTo>
                    <a:pt x="9178" y="23172"/>
                    <a:pt x="8124" y="25605"/>
                    <a:pt x="8124" y="25832"/>
                  </a:cubicBezTo>
                  <a:cubicBezTo>
                    <a:pt x="8124" y="26059"/>
                    <a:pt x="9405" y="27275"/>
                    <a:pt x="9405" y="27275"/>
                  </a:cubicBezTo>
                  <a:lnTo>
                    <a:pt x="9713" y="30080"/>
                  </a:lnTo>
                  <a:cubicBezTo>
                    <a:pt x="9713" y="30080"/>
                    <a:pt x="9032" y="31815"/>
                    <a:pt x="8805" y="31977"/>
                  </a:cubicBezTo>
                  <a:cubicBezTo>
                    <a:pt x="8578" y="32123"/>
                    <a:pt x="7524" y="32967"/>
                    <a:pt x="7524" y="32967"/>
                  </a:cubicBezTo>
                  <a:lnTo>
                    <a:pt x="6535" y="34329"/>
                  </a:lnTo>
                  <a:lnTo>
                    <a:pt x="8043" y="35383"/>
                  </a:lnTo>
                  <a:lnTo>
                    <a:pt x="8351" y="37426"/>
                  </a:lnTo>
                  <a:lnTo>
                    <a:pt x="8951" y="39923"/>
                  </a:lnTo>
                  <a:cubicBezTo>
                    <a:pt x="8951" y="39923"/>
                    <a:pt x="8043" y="41901"/>
                    <a:pt x="7508" y="42193"/>
                  </a:cubicBezTo>
                  <a:cubicBezTo>
                    <a:pt x="6973" y="42501"/>
                    <a:pt x="6000" y="42193"/>
                    <a:pt x="5530" y="42193"/>
                  </a:cubicBezTo>
                  <a:cubicBezTo>
                    <a:pt x="5060" y="42193"/>
                    <a:pt x="4168" y="42274"/>
                    <a:pt x="4168" y="42274"/>
                  </a:cubicBezTo>
                  <a:cubicBezTo>
                    <a:pt x="4168" y="42274"/>
                    <a:pt x="3259" y="42874"/>
                    <a:pt x="2951" y="42874"/>
                  </a:cubicBezTo>
                  <a:cubicBezTo>
                    <a:pt x="2643" y="42874"/>
                    <a:pt x="1670" y="42420"/>
                    <a:pt x="1670" y="42420"/>
                  </a:cubicBezTo>
                  <a:lnTo>
                    <a:pt x="989" y="41739"/>
                  </a:lnTo>
                  <a:lnTo>
                    <a:pt x="0" y="42339"/>
                  </a:lnTo>
                  <a:lnTo>
                    <a:pt x="908" y="43474"/>
                  </a:lnTo>
                  <a:lnTo>
                    <a:pt x="1443" y="44609"/>
                  </a:lnTo>
                  <a:cubicBezTo>
                    <a:pt x="1443" y="44609"/>
                    <a:pt x="1135" y="45518"/>
                    <a:pt x="989" y="45890"/>
                  </a:cubicBezTo>
                  <a:cubicBezTo>
                    <a:pt x="843" y="46263"/>
                    <a:pt x="1525" y="48161"/>
                    <a:pt x="1525" y="48161"/>
                  </a:cubicBezTo>
                  <a:lnTo>
                    <a:pt x="2886" y="48161"/>
                  </a:lnTo>
                  <a:lnTo>
                    <a:pt x="3568" y="46718"/>
                  </a:lnTo>
                  <a:lnTo>
                    <a:pt x="4703" y="46718"/>
                  </a:lnTo>
                  <a:lnTo>
                    <a:pt x="5611" y="48469"/>
                  </a:lnTo>
                  <a:lnTo>
                    <a:pt x="5465" y="50820"/>
                  </a:lnTo>
                  <a:cubicBezTo>
                    <a:pt x="5465" y="50820"/>
                    <a:pt x="7508" y="53317"/>
                    <a:pt x="7508" y="53544"/>
                  </a:cubicBezTo>
                  <a:cubicBezTo>
                    <a:pt x="7508" y="53771"/>
                    <a:pt x="7200" y="54825"/>
                    <a:pt x="7200" y="54825"/>
                  </a:cubicBezTo>
                  <a:lnTo>
                    <a:pt x="6373" y="56496"/>
                  </a:lnTo>
                  <a:lnTo>
                    <a:pt x="7654" y="58766"/>
                  </a:lnTo>
                  <a:lnTo>
                    <a:pt x="10232" y="62025"/>
                  </a:lnTo>
                  <a:lnTo>
                    <a:pt x="16070" y="68917"/>
                  </a:lnTo>
                  <a:cubicBezTo>
                    <a:pt x="16070" y="68917"/>
                    <a:pt x="22054" y="75128"/>
                    <a:pt x="22135" y="75355"/>
                  </a:cubicBezTo>
                  <a:cubicBezTo>
                    <a:pt x="22216" y="75582"/>
                    <a:pt x="24259" y="77706"/>
                    <a:pt x="24259" y="77706"/>
                  </a:cubicBezTo>
                  <a:lnTo>
                    <a:pt x="23205" y="79830"/>
                  </a:lnTo>
                  <a:lnTo>
                    <a:pt x="23659" y="81581"/>
                  </a:lnTo>
                  <a:lnTo>
                    <a:pt x="23967" y="83560"/>
                  </a:lnTo>
                  <a:lnTo>
                    <a:pt x="25864" y="85992"/>
                  </a:lnTo>
                  <a:lnTo>
                    <a:pt x="28589" y="88716"/>
                  </a:lnTo>
                  <a:lnTo>
                    <a:pt x="30340" y="89024"/>
                  </a:lnTo>
                  <a:lnTo>
                    <a:pt x="31783" y="89251"/>
                  </a:lnTo>
                  <a:cubicBezTo>
                    <a:pt x="31783" y="89251"/>
                    <a:pt x="32464" y="92284"/>
                    <a:pt x="32237" y="92592"/>
                  </a:cubicBezTo>
                  <a:cubicBezTo>
                    <a:pt x="32010" y="92900"/>
                    <a:pt x="31410" y="93646"/>
                    <a:pt x="31021" y="93873"/>
                  </a:cubicBezTo>
                  <a:cubicBezTo>
                    <a:pt x="30632" y="94100"/>
                    <a:pt x="28978" y="94100"/>
                    <a:pt x="28978" y="94100"/>
                  </a:cubicBezTo>
                  <a:lnTo>
                    <a:pt x="26318" y="94554"/>
                  </a:lnTo>
                  <a:lnTo>
                    <a:pt x="24729" y="96305"/>
                  </a:lnTo>
                  <a:lnTo>
                    <a:pt x="25492" y="98657"/>
                  </a:lnTo>
                  <a:lnTo>
                    <a:pt x="24729" y="101835"/>
                  </a:lnTo>
                  <a:lnTo>
                    <a:pt x="24729" y="106683"/>
                  </a:lnTo>
                  <a:cubicBezTo>
                    <a:pt x="24729" y="106683"/>
                    <a:pt x="25102" y="109262"/>
                    <a:pt x="25037" y="109570"/>
                  </a:cubicBezTo>
                  <a:cubicBezTo>
                    <a:pt x="24956" y="109878"/>
                    <a:pt x="24210" y="110705"/>
                    <a:pt x="24210" y="110705"/>
                  </a:cubicBezTo>
                  <a:lnTo>
                    <a:pt x="23075" y="109943"/>
                  </a:lnTo>
                  <a:cubicBezTo>
                    <a:pt x="23075" y="109943"/>
                    <a:pt x="22167" y="109943"/>
                    <a:pt x="21859" y="110170"/>
                  </a:cubicBezTo>
                  <a:cubicBezTo>
                    <a:pt x="21551" y="110397"/>
                    <a:pt x="21032" y="112294"/>
                    <a:pt x="20870" y="112667"/>
                  </a:cubicBezTo>
                  <a:cubicBezTo>
                    <a:pt x="20724" y="113040"/>
                    <a:pt x="18827" y="112975"/>
                    <a:pt x="18827" y="112975"/>
                  </a:cubicBezTo>
                  <a:lnTo>
                    <a:pt x="17156" y="113802"/>
                  </a:lnTo>
                  <a:lnTo>
                    <a:pt x="16557" y="115618"/>
                  </a:lnTo>
                  <a:lnTo>
                    <a:pt x="17546" y="116980"/>
                  </a:lnTo>
                  <a:lnTo>
                    <a:pt x="17319" y="118116"/>
                  </a:lnTo>
                  <a:lnTo>
                    <a:pt x="18308" y="121229"/>
                  </a:lnTo>
                  <a:lnTo>
                    <a:pt x="19443" y="123353"/>
                  </a:lnTo>
                  <a:cubicBezTo>
                    <a:pt x="19443" y="123353"/>
                    <a:pt x="20951" y="125104"/>
                    <a:pt x="21113" y="125331"/>
                  </a:cubicBezTo>
                  <a:cubicBezTo>
                    <a:pt x="21259" y="125559"/>
                    <a:pt x="22248" y="127148"/>
                    <a:pt x="22248" y="127148"/>
                  </a:cubicBezTo>
                  <a:cubicBezTo>
                    <a:pt x="22248" y="127148"/>
                    <a:pt x="23465" y="129953"/>
                    <a:pt x="23529" y="130180"/>
                  </a:cubicBezTo>
                  <a:cubicBezTo>
                    <a:pt x="23610" y="130407"/>
                    <a:pt x="25427" y="131915"/>
                    <a:pt x="25427" y="131915"/>
                  </a:cubicBezTo>
                  <a:lnTo>
                    <a:pt x="28232" y="133958"/>
                  </a:lnTo>
                  <a:lnTo>
                    <a:pt x="30583" y="136164"/>
                  </a:lnTo>
                  <a:lnTo>
                    <a:pt x="32853" y="137218"/>
                  </a:lnTo>
                  <a:lnTo>
                    <a:pt x="34215" y="140104"/>
                  </a:lnTo>
                  <a:lnTo>
                    <a:pt x="35432" y="141320"/>
                  </a:lnTo>
                  <a:lnTo>
                    <a:pt x="36032" y="142763"/>
                  </a:lnTo>
                  <a:lnTo>
                    <a:pt x="36794" y="146785"/>
                  </a:lnTo>
                  <a:lnTo>
                    <a:pt x="38010" y="151033"/>
                  </a:lnTo>
                  <a:lnTo>
                    <a:pt x="37783" y="156109"/>
                  </a:lnTo>
                  <a:lnTo>
                    <a:pt x="36275" y="157698"/>
                  </a:lnTo>
                  <a:cubicBezTo>
                    <a:pt x="36275" y="157698"/>
                    <a:pt x="36356" y="158833"/>
                    <a:pt x="36356" y="159206"/>
                  </a:cubicBezTo>
                  <a:cubicBezTo>
                    <a:pt x="36356" y="159579"/>
                    <a:pt x="37345" y="160568"/>
                    <a:pt x="37491" y="160941"/>
                  </a:cubicBezTo>
                  <a:cubicBezTo>
                    <a:pt x="37637" y="161314"/>
                    <a:pt x="37491" y="162612"/>
                    <a:pt x="37572" y="163147"/>
                  </a:cubicBezTo>
                  <a:cubicBezTo>
                    <a:pt x="37653" y="163682"/>
                    <a:pt x="38480" y="165190"/>
                    <a:pt x="38626" y="165498"/>
                  </a:cubicBezTo>
                  <a:cubicBezTo>
                    <a:pt x="38772" y="165806"/>
                    <a:pt x="40377" y="167168"/>
                    <a:pt x="40669" y="167541"/>
                  </a:cubicBezTo>
                  <a:cubicBezTo>
                    <a:pt x="40977" y="167914"/>
                    <a:pt x="42421" y="168903"/>
                    <a:pt x="42421" y="168903"/>
                  </a:cubicBezTo>
                  <a:lnTo>
                    <a:pt x="42794" y="171709"/>
                  </a:lnTo>
                  <a:lnTo>
                    <a:pt x="42794" y="174968"/>
                  </a:lnTo>
                  <a:cubicBezTo>
                    <a:pt x="42794" y="175341"/>
                    <a:pt x="43702" y="177092"/>
                    <a:pt x="43702" y="177092"/>
                  </a:cubicBezTo>
                  <a:lnTo>
                    <a:pt x="45291" y="179216"/>
                  </a:lnTo>
                  <a:lnTo>
                    <a:pt x="45826" y="182103"/>
                  </a:lnTo>
                  <a:lnTo>
                    <a:pt x="47042" y="186416"/>
                  </a:lnTo>
                  <a:lnTo>
                    <a:pt x="45453" y="189076"/>
                  </a:lnTo>
                  <a:lnTo>
                    <a:pt x="43702" y="189611"/>
                  </a:lnTo>
                  <a:lnTo>
                    <a:pt x="43329" y="191508"/>
                  </a:lnTo>
                  <a:lnTo>
                    <a:pt x="42275" y="193551"/>
                  </a:lnTo>
                  <a:cubicBezTo>
                    <a:pt x="42275" y="193551"/>
                    <a:pt x="40005" y="197492"/>
                    <a:pt x="39842" y="197800"/>
                  </a:cubicBezTo>
                  <a:cubicBezTo>
                    <a:pt x="39696" y="198108"/>
                    <a:pt x="37345" y="202113"/>
                    <a:pt x="37345" y="202113"/>
                  </a:cubicBezTo>
                  <a:lnTo>
                    <a:pt x="35221" y="203556"/>
                  </a:lnTo>
                  <a:lnTo>
                    <a:pt x="34005" y="203702"/>
                  </a:lnTo>
                  <a:lnTo>
                    <a:pt x="33470" y="205972"/>
                  </a:lnTo>
                  <a:lnTo>
                    <a:pt x="32480" y="207026"/>
                  </a:lnTo>
                  <a:lnTo>
                    <a:pt x="30210" y="208470"/>
                  </a:lnTo>
                  <a:lnTo>
                    <a:pt x="30291" y="210140"/>
                  </a:lnTo>
                  <a:lnTo>
                    <a:pt x="30064" y="213772"/>
                  </a:lnTo>
                  <a:lnTo>
                    <a:pt x="28556" y="215670"/>
                  </a:lnTo>
                  <a:lnTo>
                    <a:pt x="28183" y="218475"/>
                  </a:lnTo>
                  <a:lnTo>
                    <a:pt x="27129" y="221280"/>
                  </a:lnTo>
                  <a:lnTo>
                    <a:pt x="26756" y="222561"/>
                  </a:lnTo>
                  <a:lnTo>
                    <a:pt x="25248" y="225821"/>
                  </a:lnTo>
                  <a:lnTo>
                    <a:pt x="25216" y="227604"/>
                  </a:lnTo>
                  <a:lnTo>
                    <a:pt x="25216" y="229534"/>
                  </a:lnTo>
                  <a:lnTo>
                    <a:pt x="23740" y="231237"/>
                  </a:lnTo>
                  <a:lnTo>
                    <a:pt x="22151" y="233507"/>
                  </a:lnTo>
                  <a:lnTo>
                    <a:pt x="21470" y="236231"/>
                  </a:lnTo>
                  <a:lnTo>
                    <a:pt x="21243" y="238728"/>
                  </a:lnTo>
                  <a:lnTo>
                    <a:pt x="21243" y="241112"/>
                  </a:lnTo>
                  <a:cubicBezTo>
                    <a:pt x="21243" y="241566"/>
                    <a:pt x="21356" y="243836"/>
                    <a:pt x="21356" y="243836"/>
                  </a:cubicBezTo>
                  <a:lnTo>
                    <a:pt x="22264" y="245539"/>
                  </a:lnTo>
                  <a:cubicBezTo>
                    <a:pt x="22264" y="245539"/>
                    <a:pt x="22378" y="246333"/>
                    <a:pt x="22037" y="246561"/>
                  </a:cubicBezTo>
                  <a:cubicBezTo>
                    <a:pt x="21697" y="246788"/>
                    <a:pt x="19994" y="246561"/>
                    <a:pt x="19994" y="246561"/>
                  </a:cubicBezTo>
                  <a:lnTo>
                    <a:pt x="18632" y="247696"/>
                  </a:lnTo>
                  <a:lnTo>
                    <a:pt x="18291" y="251214"/>
                  </a:lnTo>
                  <a:lnTo>
                    <a:pt x="17837" y="254166"/>
                  </a:lnTo>
                  <a:lnTo>
                    <a:pt x="17951" y="256663"/>
                  </a:lnTo>
                  <a:lnTo>
                    <a:pt x="18291" y="258366"/>
                  </a:lnTo>
                  <a:lnTo>
                    <a:pt x="19767" y="260863"/>
                  </a:lnTo>
                  <a:lnTo>
                    <a:pt x="21016" y="261657"/>
                  </a:lnTo>
                  <a:lnTo>
                    <a:pt x="22151" y="261657"/>
                  </a:lnTo>
                  <a:lnTo>
                    <a:pt x="22946" y="259501"/>
                  </a:lnTo>
                  <a:lnTo>
                    <a:pt x="23286" y="258366"/>
                  </a:lnTo>
                  <a:lnTo>
                    <a:pt x="24875" y="258252"/>
                  </a:lnTo>
                  <a:lnTo>
                    <a:pt x="25556" y="256322"/>
                  </a:lnTo>
                  <a:lnTo>
                    <a:pt x="26918" y="256663"/>
                  </a:lnTo>
                  <a:lnTo>
                    <a:pt x="26578" y="258366"/>
                  </a:lnTo>
                  <a:lnTo>
                    <a:pt x="27486" y="259955"/>
                  </a:lnTo>
                  <a:lnTo>
                    <a:pt x="28848" y="261657"/>
                  </a:lnTo>
                  <a:lnTo>
                    <a:pt x="28962" y="262793"/>
                  </a:lnTo>
                  <a:lnTo>
                    <a:pt x="29188" y="264268"/>
                  </a:lnTo>
                  <a:cubicBezTo>
                    <a:pt x="29188" y="264268"/>
                    <a:pt x="30324" y="264949"/>
                    <a:pt x="30664" y="264949"/>
                  </a:cubicBezTo>
                  <a:lnTo>
                    <a:pt x="32253" y="264949"/>
                  </a:lnTo>
                  <a:lnTo>
                    <a:pt x="33956" y="265971"/>
                  </a:lnTo>
                  <a:lnTo>
                    <a:pt x="35658" y="268014"/>
                  </a:lnTo>
                  <a:lnTo>
                    <a:pt x="35999" y="268695"/>
                  </a:lnTo>
                  <a:lnTo>
                    <a:pt x="35205" y="269717"/>
                  </a:lnTo>
                  <a:lnTo>
                    <a:pt x="35545" y="271079"/>
                  </a:lnTo>
                  <a:lnTo>
                    <a:pt x="36453" y="271079"/>
                  </a:lnTo>
                  <a:lnTo>
                    <a:pt x="36567" y="270171"/>
                  </a:lnTo>
                  <a:lnTo>
                    <a:pt x="37361" y="269717"/>
                  </a:lnTo>
                  <a:lnTo>
                    <a:pt x="37702" y="271079"/>
                  </a:lnTo>
                  <a:lnTo>
                    <a:pt x="38837" y="271646"/>
                  </a:lnTo>
                  <a:lnTo>
                    <a:pt x="39291" y="272668"/>
                  </a:lnTo>
                  <a:lnTo>
                    <a:pt x="40880" y="275846"/>
                  </a:lnTo>
                  <a:lnTo>
                    <a:pt x="41675" y="278684"/>
                  </a:lnTo>
                  <a:lnTo>
                    <a:pt x="42923" y="280273"/>
                  </a:lnTo>
                  <a:lnTo>
                    <a:pt x="43718" y="280273"/>
                  </a:lnTo>
                  <a:lnTo>
                    <a:pt x="44172" y="278570"/>
                  </a:lnTo>
                  <a:lnTo>
                    <a:pt x="45420" y="278457"/>
                  </a:lnTo>
                  <a:lnTo>
                    <a:pt x="46556" y="279592"/>
                  </a:lnTo>
                  <a:lnTo>
                    <a:pt x="44853" y="281408"/>
                  </a:lnTo>
                  <a:lnTo>
                    <a:pt x="47804" y="285608"/>
                  </a:lnTo>
                  <a:lnTo>
                    <a:pt x="48599" y="286857"/>
                  </a:lnTo>
                  <a:lnTo>
                    <a:pt x="48372" y="288673"/>
                  </a:lnTo>
                  <a:lnTo>
                    <a:pt x="51437" y="291397"/>
                  </a:lnTo>
                  <a:lnTo>
                    <a:pt x="52799" y="293440"/>
                  </a:lnTo>
                  <a:lnTo>
                    <a:pt x="54842" y="295484"/>
                  </a:lnTo>
                  <a:lnTo>
                    <a:pt x="56123" y="298321"/>
                  </a:lnTo>
                  <a:lnTo>
                    <a:pt x="58588" y="296392"/>
                  </a:lnTo>
                  <a:lnTo>
                    <a:pt x="58588" y="294462"/>
                  </a:lnTo>
                  <a:lnTo>
                    <a:pt x="59382" y="292873"/>
                  </a:lnTo>
                  <a:lnTo>
                    <a:pt x="60404" y="292419"/>
                  </a:lnTo>
                  <a:lnTo>
                    <a:pt x="61425" y="293327"/>
                  </a:lnTo>
                  <a:cubicBezTo>
                    <a:pt x="61425" y="293327"/>
                    <a:pt x="60631" y="294348"/>
                    <a:pt x="61425" y="294916"/>
                  </a:cubicBezTo>
                  <a:cubicBezTo>
                    <a:pt x="62220" y="295484"/>
                    <a:pt x="63582" y="296392"/>
                    <a:pt x="63582" y="296392"/>
                  </a:cubicBezTo>
                  <a:lnTo>
                    <a:pt x="64944" y="296505"/>
                  </a:lnTo>
                  <a:lnTo>
                    <a:pt x="66306" y="296732"/>
                  </a:lnTo>
                  <a:lnTo>
                    <a:pt x="69031" y="296278"/>
                  </a:lnTo>
                  <a:lnTo>
                    <a:pt x="70052" y="296959"/>
                  </a:lnTo>
                  <a:lnTo>
                    <a:pt x="71414" y="298321"/>
                  </a:lnTo>
                  <a:lnTo>
                    <a:pt x="72209" y="301045"/>
                  </a:lnTo>
                  <a:lnTo>
                    <a:pt x="75614" y="301045"/>
                  </a:lnTo>
                  <a:lnTo>
                    <a:pt x="76749" y="301727"/>
                  </a:lnTo>
                  <a:cubicBezTo>
                    <a:pt x="76749" y="301727"/>
                    <a:pt x="76409" y="302181"/>
                    <a:pt x="76749" y="302521"/>
                  </a:cubicBezTo>
                  <a:cubicBezTo>
                    <a:pt x="77090" y="302862"/>
                    <a:pt x="76522" y="303543"/>
                    <a:pt x="76749" y="303883"/>
                  </a:cubicBezTo>
                  <a:cubicBezTo>
                    <a:pt x="76977" y="304224"/>
                    <a:pt x="76295" y="305586"/>
                    <a:pt x="76295" y="305586"/>
                  </a:cubicBezTo>
                  <a:lnTo>
                    <a:pt x="75614" y="307062"/>
                  </a:lnTo>
                  <a:lnTo>
                    <a:pt x="75387" y="308764"/>
                  </a:lnTo>
                  <a:lnTo>
                    <a:pt x="75387" y="310467"/>
                  </a:lnTo>
                  <a:lnTo>
                    <a:pt x="75955" y="312169"/>
                  </a:lnTo>
                  <a:lnTo>
                    <a:pt x="77657" y="313191"/>
                  </a:lnTo>
                  <a:lnTo>
                    <a:pt x="79360" y="313191"/>
                  </a:lnTo>
                  <a:lnTo>
                    <a:pt x="80609" y="311148"/>
                  </a:lnTo>
                  <a:lnTo>
                    <a:pt x="81517" y="310353"/>
                  </a:lnTo>
                  <a:lnTo>
                    <a:pt x="82879" y="310353"/>
                  </a:lnTo>
                  <a:cubicBezTo>
                    <a:pt x="83219" y="310353"/>
                    <a:pt x="83900" y="309332"/>
                    <a:pt x="83900" y="309332"/>
                  </a:cubicBezTo>
                  <a:lnTo>
                    <a:pt x="85603" y="309445"/>
                  </a:lnTo>
                  <a:cubicBezTo>
                    <a:pt x="85603" y="309445"/>
                    <a:pt x="86398" y="309786"/>
                    <a:pt x="86852" y="310126"/>
                  </a:cubicBezTo>
                  <a:cubicBezTo>
                    <a:pt x="87306" y="310467"/>
                    <a:pt x="88668" y="311375"/>
                    <a:pt x="88668" y="311375"/>
                  </a:cubicBezTo>
                  <a:cubicBezTo>
                    <a:pt x="88668" y="311375"/>
                    <a:pt x="90484" y="310921"/>
                    <a:pt x="90824" y="310921"/>
                  </a:cubicBezTo>
                  <a:cubicBezTo>
                    <a:pt x="91165" y="310921"/>
                    <a:pt x="91619" y="310921"/>
                    <a:pt x="92073" y="311148"/>
                  </a:cubicBezTo>
                  <a:cubicBezTo>
                    <a:pt x="92527" y="311375"/>
                    <a:pt x="94230" y="311034"/>
                    <a:pt x="94230" y="311034"/>
                  </a:cubicBezTo>
                  <a:cubicBezTo>
                    <a:pt x="94230" y="311034"/>
                    <a:pt x="94911" y="309786"/>
                    <a:pt x="95024" y="309445"/>
                  </a:cubicBezTo>
                  <a:cubicBezTo>
                    <a:pt x="95138" y="309105"/>
                    <a:pt x="95024" y="307629"/>
                    <a:pt x="95024" y="307629"/>
                  </a:cubicBezTo>
                  <a:lnTo>
                    <a:pt x="95073" y="306380"/>
                  </a:lnTo>
                  <a:lnTo>
                    <a:pt x="96614" y="305245"/>
                  </a:lnTo>
                  <a:lnTo>
                    <a:pt x="97635" y="303543"/>
                  </a:lnTo>
                  <a:lnTo>
                    <a:pt x="97635" y="301613"/>
                  </a:lnTo>
                  <a:lnTo>
                    <a:pt x="93776" y="298775"/>
                  </a:lnTo>
                  <a:lnTo>
                    <a:pt x="91733" y="297413"/>
                  </a:lnTo>
                  <a:cubicBezTo>
                    <a:pt x="91733" y="297413"/>
                    <a:pt x="90144" y="296164"/>
                    <a:pt x="89689" y="295257"/>
                  </a:cubicBezTo>
                  <a:cubicBezTo>
                    <a:pt x="89235" y="294348"/>
                    <a:pt x="88781" y="292986"/>
                    <a:pt x="88554" y="292419"/>
                  </a:cubicBezTo>
                  <a:cubicBezTo>
                    <a:pt x="88328" y="291851"/>
                    <a:pt x="87646" y="290716"/>
                    <a:pt x="87646" y="290716"/>
                  </a:cubicBezTo>
                  <a:lnTo>
                    <a:pt x="85149" y="289354"/>
                  </a:lnTo>
                  <a:lnTo>
                    <a:pt x="82993" y="288559"/>
                  </a:lnTo>
                  <a:lnTo>
                    <a:pt x="81403" y="287992"/>
                  </a:lnTo>
                  <a:lnTo>
                    <a:pt x="79928" y="288559"/>
                  </a:lnTo>
                  <a:lnTo>
                    <a:pt x="77430" y="288673"/>
                  </a:lnTo>
                  <a:cubicBezTo>
                    <a:pt x="77430" y="288673"/>
                    <a:pt x="74820" y="289013"/>
                    <a:pt x="74252" y="288559"/>
                  </a:cubicBezTo>
                  <a:cubicBezTo>
                    <a:pt x="73685" y="288105"/>
                    <a:pt x="70960" y="287197"/>
                    <a:pt x="70620" y="286630"/>
                  </a:cubicBezTo>
                  <a:cubicBezTo>
                    <a:pt x="70279" y="286062"/>
                    <a:pt x="68009" y="284019"/>
                    <a:pt x="68009" y="284019"/>
                  </a:cubicBezTo>
                  <a:lnTo>
                    <a:pt x="65626" y="280500"/>
                  </a:lnTo>
                  <a:lnTo>
                    <a:pt x="63355" y="275846"/>
                  </a:lnTo>
                  <a:lnTo>
                    <a:pt x="61993" y="269700"/>
                  </a:lnTo>
                  <a:lnTo>
                    <a:pt x="60858" y="264122"/>
                  </a:lnTo>
                  <a:lnTo>
                    <a:pt x="59836" y="259922"/>
                  </a:lnTo>
                  <a:lnTo>
                    <a:pt x="58815" y="255268"/>
                  </a:lnTo>
                  <a:lnTo>
                    <a:pt x="58360" y="257766"/>
                  </a:lnTo>
                  <a:lnTo>
                    <a:pt x="56999" y="257766"/>
                  </a:lnTo>
                  <a:lnTo>
                    <a:pt x="55750" y="257085"/>
                  </a:lnTo>
                  <a:lnTo>
                    <a:pt x="55069" y="255722"/>
                  </a:lnTo>
                  <a:lnTo>
                    <a:pt x="54388" y="252885"/>
                  </a:lnTo>
                  <a:lnTo>
                    <a:pt x="53707" y="250274"/>
                  </a:lnTo>
                  <a:lnTo>
                    <a:pt x="53253" y="247890"/>
                  </a:lnTo>
                  <a:cubicBezTo>
                    <a:pt x="53253" y="247890"/>
                    <a:pt x="52912" y="246982"/>
                    <a:pt x="52912" y="246528"/>
                  </a:cubicBezTo>
                  <a:cubicBezTo>
                    <a:pt x="52912" y="246074"/>
                    <a:pt x="52572" y="243804"/>
                    <a:pt x="52572" y="243804"/>
                  </a:cubicBezTo>
                  <a:lnTo>
                    <a:pt x="52572" y="241761"/>
                  </a:lnTo>
                  <a:cubicBezTo>
                    <a:pt x="52572" y="241193"/>
                    <a:pt x="51664" y="239377"/>
                    <a:pt x="51664" y="239377"/>
                  </a:cubicBezTo>
                  <a:cubicBezTo>
                    <a:pt x="51664" y="239377"/>
                    <a:pt x="50642" y="238809"/>
                    <a:pt x="50074" y="238809"/>
                  </a:cubicBezTo>
                  <a:cubicBezTo>
                    <a:pt x="49507" y="238809"/>
                    <a:pt x="48875" y="238923"/>
                    <a:pt x="48875" y="238923"/>
                  </a:cubicBezTo>
                  <a:lnTo>
                    <a:pt x="47901" y="238582"/>
                  </a:lnTo>
                  <a:lnTo>
                    <a:pt x="46199" y="239377"/>
                  </a:lnTo>
                  <a:lnTo>
                    <a:pt x="45177" y="239377"/>
                  </a:lnTo>
                  <a:lnTo>
                    <a:pt x="44610" y="240058"/>
                  </a:lnTo>
                  <a:lnTo>
                    <a:pt x="43929" y="240853"/>
                  </a:lnTo>
                  <a:lnTo>
                    <a:pt x="42226" y="240512"/>
                  </a:lnTo>
                  <a:lnTo>
                    <a:pt x="40977" y="240690"/>
                  </a:lnTo>
                  <a:lnTo>
                    <a:pt x="39275" y="240755"/>
                  </a:lnTo>
                  <a:lnTo>
                    <a:pt x="38594" y="238988"/>
                  </a:lnTo>
                  <a:lnTo>
                    <a:pt x="38594" y="237334"/>
                  </a:lnTo>
                  <a:lnTo>
                    <a:pt x="39794" y="236085"/>
                  </a:lnTo>
                  <a:lnTo>
                    <a:pt x="39275" y="234610"/>
                  </a:lnTo>
                  <a:lnTo>
                    <a:pt x="38594" y="233183"/>
                  </a:lnTo>
                  <a:cubicBezTo>
                    <a:pt x="38594" y="233183"/>
                    <a:pt x="37394" y="230912"/>
                    <a:pt x="37345" y="230685"/>
                  </a:cubicBezTo>
                  <a:cubicBezTo>
                    <a:pt x="37296" y="230458"/>
                    <a:pt x="36891" y="228983"/>
                    <a:pt x="36891" y="228983"/>
                  </a:cubicBezTo>
                  <a:lnTo>
                    <a:pt x="36713" y="223745"/>
                  </a:lnTo>
                  <a:lnTo>
                    <a:pt x="37167" y="222610"/>
                  </a:lnTo>
                  <a:lnTo>
                    <a:pt x="36534" y="221977"/>
                  </a:lnTo>
                  <a:cubicBezTo>
                    <a:pt x="36534" y="221977"/>
                    <a:pt x="36307" y="220161"/>
                    <a:pt x="36485" y="220048"/>
                  </a:cubicBezTo>
                  <a:cubicBezTo>
                    <a:pt x="36664" y="219934"/>
                    <a:pt x="37913" y="218848"/>
                    <a:pt x="37913" y="218848"/>
                  </a:cubicBezTo>
                  <a:lnTo>
                    <a:pt x="36891" y="217940"/>
                  </a:lnTo>
                  <a:cubicBezTo>
                    <a:pt x="36891" y="217940"/>
                    <a:pt x="36843" y="216691"/>
                    <a:pt x="36891" y="216513"/>
                  </a:cubicBezTo>
                  <a:cubicBezTo>
                    <a:pt x="36956" y="216334"/>
                    <a:pt x="37183" y="215718"/>
                    <a:pt x="37523" y="215653"/>
                  </a:cubicBezTo>
                  <a:cubicBezTo>
                    <a:pt x="37864" y="215588"/>
                    <a:pt x="38610" y="215880"/>
                    <a:pt x="38610" y="215880"/>
                  </a:cubicBezTo>
                  <a:cubicBezTo>
                    <a:pt x="38610" y="215880"/>
                    <a:pt x="39632" y="215929"/>
                    <a:pt x="39745" y="215767"/>
                  </a:cubicBezTo>
                  <a:cubicBezTo>
                    <a:pt x="39858" y="215605"/>
                    <a:pt x="39632" y="214518"/>
                    <a:pt x="39632" y="214518"/>
                  </a:cubicBezTo>
                  <a:lnTo>
                    <a:pt x="38999" y="214064"/>
                  </a:lnTo>
                  <a:cubicBezTo>
                    <a:pt x="38999" y="214064"/>
                    <a:pt x="38594" y="213497"/>
                    <a:pt x="38772" y="212978"/>
                  </a:cubicBezTo>
                  <a:cubicBezTo>
                    <a:pt x="38950" y="212459"/>
                    <a:pt x="39404" y="211210"/>
                    <a:pt x="39518" y="210983"/>
                  </a:cubicBezTo>
                  <a:cubicBezTo>
                    <a:pt x="39632" y="210756"/>
                    <a:pt x="39810" y="209329"/>
                    <a:pt x="39810" y="209329"/>
                  </a:cubicBezTo>
                  <a:lnTo>
                    <a:pt x="40669" y="209264"/>
                  </a:lnTo>
                  <a:lnTo>
                    <a:pt x="42096" y="207951"/>
                  </a:lnTo>
                  <a:lnTo>
                    <a:pt x="42550" y="207043"/>
                  </a:lnTo>
                  <a:lnTo>
                    <a:pt x="42891" y="205389"/>
                  </a:lnTo>
                  <a:lnTo>
                    <a:pt x="43912" y="205097"/>
                  </a:lnTo>
                  <a:lnTo>
                    <a:pt x="44091" y="198562"/>
                  </a:lnTo>
                  <a:lnTo>
                    <a:pt x="45340" y="198270"/>
                  </a:lnTo>
                  <a:lnTo>
                    <a:pt x="45518" y="195935"/>
                  </a:lnTo>
                  <a:lnTo>
                    <a:pt x="46377" y="194459"/>
                  </a:lnTo>
                  <a:lnTo>
                    <a:pt x="47285" y="191962"/>
                  </a:lnTo>
                  <a:lnTo>
                    <a:pt x="47626" y="190762"/>
                  </a:lnTo>
                  <a:lnTo>
                    <a:pt x="48534" y="189287"/>
                  </a:lnTo>
                  <a:lnTo>
                    <a:pt x="49442" y="187860"/>
                  </a:lnTo>
                  <a:lnTo>
                    <a:pt x="50577" y="187292"/>
                  </a:lnTo>
                  <a:lnTo>
                    <a:pt x="50755" y="185751"/>
                  </a:lnTo>
                  <a:lnTo>
                    <a:pt x="50755" y="184957"/>
                  </a:lnTo>
                  <a:cubicBezTo>
                    <a:pt x="50755" y="184779"/>
                    <a:pt x="51501" y="183027"/>
                    <a:pt x="51501" y="183027"/>
                  </a:cubicBezTo>
                  <a:lnTo>
                    <a:pt x="52977" y="180870"/>
                  </a:lnTo>
                  <a:lnTo>
                    <a:pt x="54290" y="178487"/>
                  </a:lnTo>
                  <a:lnTo>
                    <a:pt x="54923" y="177287"/>
                  </a:lnTo>
                  <a:lnTo>
                    <a:pt x="54404" y="176768"/>
                  </a:lnTo>
                  <a:lnTo>
                    <a:pt x="54290" y="173136"/>
                  </a:lnTo>
                  <a:lnTo>
                    <a:pt x="53950" y="171482"/>
                  </a:lnTo>
                  <a:lnTo>
                    <a:pt x="53885" y="170282"/>
                  </a:lnTo>
                  <a:lnTo>
                    <a:pt x="53885" y="167671"/>
                  </a:lnTo>
                  <a:cubicBezTo>
                    <a:pt x="53885" y="167444"/>
                    <a:pt x="53999" y="166017"/>
                    <a:pt x="53999" y="166017"/>
                  </a:cubicBezTo>
                  <a:cubicBezTo>
                    <a:pt x="53999" y="166017"/>
                    <a:pt x="54339" y="164428"/>
                    <a:pt x="54453" y="164087"/>
                  </a:cubicBezTo>
                  <a:cubicBezTo>
                    <a:pt x="54566" y="163747"/>
                    <a:pt x="54907" y="162384"/>
                    <a:pt x="54907" y="162384"/>
                  </a:cubicBezTo>
                  <a:lnTo>
                    <a:pt x="55020" y="161412"/>
                  </a:lnTo>
                  <a:lnTo>
                    <a:pt x="55588" y="159482"/>
                  </a:lnTo>
                  <a:cubicBezTo>
                    <a:pt x="55588" y="159482"/>
                    <a:pt x="55474" y="158120"/>
                    <a:pt x="55474" y="157941"/>
                  </a:cubicBezTo>
                  <a:cubicBezTo>
                    <a:pt x="55474" y="157763"/>
                    <a:pt x="55134" y="156498"/>
                    <a:pt x="55134" y="156498"/>
                  </a:cubicBezTo>
                  <a:lnTo>
                    <a:pt x="53934" y="155379"/>
                  </a:lnTo>
                  <a:lnTo>
                    <a:pt x="53593" y="154179"/>
                  </a:lnTo>
                  <a:lnTo>
                    <a:pt x="54112" y="152866"/>
                  </a:lnTo>
                  <a:cubicBezTo>
                    <a:pt x="54112" y="152866"/>
                    <a:pt x="55653" y="151893"/>
                    <a:pt x="55993" y="151731"/>
                  </a:cubicBezTo>
                  <a:cubicBezTo>
                    <a:pt x="56334" y="151552"/>
                    <a:pt x="58442" y="150823"/>
                    <a:pt x="58442" y="150823"/>
                  </a:cubicBezTo>
                  <a:cubicBezTo>
                    <a:pt x="58442" y="150823"/>
                    <a:pt x="59301" y="150888"/>
                    <a:pt x="59463" y="150823"/>
                  </a:cubicBezTo>
                  <a:cubicBezTo>
                    <a:pt x="59642" y="150758"/>
                    <a:pt x="60031" y="150255"/>
                    <a:pt x="60031" y="150255"/>
                  </a:cubicBezTo>
                  <a:lnTo>
                    <a:pt x="60825" y="150255"/>
                  </a:lnTo>
                  <a:lnTo>
                    <a:pt x="61620" y="150774"/>
                  </a:lnTo>
                  <a:lnTo>
                    <a:pt x="63047" y="150660"/>
                  </a:lnTo>
                  <a:lnTo>
                    <a:pt x="63793" y="150320"/>
                  </a:lnTo>
                  <a:lnTo>
                    <a:pt x="66015" y="150028"/>
                  </a:lnTo>
                  <a:lnTo>
                    <a:pt x="70393" y="150028"/>
                  </a:lnTo>
                  <a:lnTo>
                    <a:pt x="71593" y="150774"/>
                  </a:lnTo>
                  <a:lnTo>
                    <a:pt x="73409" y="150774"/>
                  </a:lnTo>
                  <a:lnTo>
                    <a:pt x="74544" y="150839"/>
                  </a:lnTo>
                  <a:lnTo>
                    <a:pt x="75112" y="151812"/>
                  </a:lnTo>
                  <a:lnTo>
                    <a:pt x="75290" y="153012"/>
                  </a:lnTo>
                  <a:lnTo>
                    <a:pt x="74836" y="153920"/>
                  </a:lnTo>
                  <a:lnTo>
                    <a:pt x="73976" y="154374"/>
                  </a:lnTo>
                  <a:lnTo>
                    <a:pt x="73749" y="155963"/>
                  </a:lnTo>
                  <a:lnTo>
                    <a:pt x="73457" y="157779"/>
                  </a:lnTo>
                  <a:lnTo>
                    <a:pt x="73457" y="158979"/>
                  </a:lnTo>
                  <a:lnTo>
                    <a:pt x="73166" y="159952"/>
                  </a:lnTo>
                  <a:lnTo>
                    <a:pt x="73685" y="160925"/>
                  </a:lnTo>
                  <a:lnTo>
                    <a:pt x="73685" y="161947"/>
                  </a:lnTo>
                  <a:lnTo>
                    <a:pt x="73003" y="162693"/>
                  </a:lnTo>
                  <a:lnTo>
                    <a:pt x="73052" y="163666"/>
                  </a:lnTo>
                  <a:lnTo>
                    <a:pt x="73506" y="164411"/>
                  </a:lnTo>
                  <a:lnTo>
                    <a:pt x="73733" y="165385"/>
                  </a:lnTo>
                  <a:lnTo>
                    <a:pt x="73782" y="166179"/>
                  </a:lnTo>
                  <a:lnTo>
                    <a:pt x="73036" y="166925"/>
                  </a:lnTo>
                  <a:lnTo>
                    <a:pt x="72355" y="167217"/>
                  </a:lnTo>
                  <a:lnTo>
                    <a:pt x="73376" y="168757"/>
                  </a:lnTo>
                  <a:lnTo>
                    <a:pt x="74123" y="168936"/>
                  </a:lnTo>
                  <a:lnTo>
                    <a:pt x="75209" y="168595"/>
                  </a:lnTo>
                  <a:lnTo>
                    <a:pt x="76749" y="168482"/>
                  </a:lnTo>
                  <a:lnTo>
                    <a:pt x="78225" y="168417"/>
                  </a:lnTo>
                  <a:lnTo>
                    <a:pt x="79701" y="168417"/>
                  </a:lnTo>
                  <a:lnTo>
                    <a:pt x="80836" y="168644"/>
                  </a:lnTo>
                  <a:cubicBezTo>
                    <a:pt x="80836" y="168644"/>
                    <a:pt x="81468" y="169098"/>
                    <a:pt x="81744" y="169276"/>
                  </a:cubicBezTo>
                  <a:cubicBezTo>
                    <a:pt x="82019" y="169455"/>
                    <a:pt x="82944" y="169503"/>
                    <a:pt x="82944" y="169503"/>
                  </a:cubicBezTo>
                  <a:lnTo>
                    <a:pt x="84257" y="169211"/>
                  </a:lnTo>
                  <a:lnTo>
                    <a:pt x="85165" y="168644"/>
                  </a:lnTo>
                  <a:lnTo>
                    <a:pt x="86414" y="168595"/>
                  </a:lnTo>
                  <a:lnTo>
                    <a:pt x="87954" y="168303"/>
                  </a:lnTo>
                  <a:lnTo>
                    <a:pt x="88636" y="167444"/>
                  </a:lnTo>
                  <a:lnTo>
                    <a:pt x="89544" y="166876"/>
                  </a:lnTo>
                  <a:lnTo>
                    <a:pt x="90565" y="166812"/>
                  </a:lnTo>
                  <a:lnTo>
                    <a:pt x="91425" y="167330"/>
                  </a:lnTo>
                  <a:lnTo>
                    <a:pt x="91944" y="167736"/>
                  </a:lnTo>
                  <a:lnTo>
                    <a:pt x="92576" y="168303"/>
                  </a:lnTo>
                  <a:cubicBezTo>
                    <a:pt x="92576" y="168303"/>
                    <a:pt x="93095" y="168871"/>
                    <a:pt x="93208" y="169049"/>
                  </a:cubicBezTo>
                  <a:cubicBezTo>
                    <a:pt x="93322" y="169228"/>
                    <a:pt x="93889" y="169503"/>
                    <a:pt x="93889" y="169503"/>
                  </a:cubicBezTo>
                  <a:lnTo>
                    <a:pt x="94570" y="169844"/>
                  </a:lnTo>
                  <a:lnTo>
                    <a:pt x="95819" y="170752"/>
                  </a:lnTo>
                  <a:lnTo>
                    <a:pt x="96954" y="171611"/>
                  </a:lnTo>
                  <a:lnTo>
                    <a:pt x="97814" y="172471"/>
                  </a:lnTo>
                  <a:lnTo>
                    <a:pt x="99127" y="173784"/>
                  </a:lnTo>
                  <a:lnTo>
                    <a:pt x="100262" y="174692"/>
                  </a:lnTo>
                  <a:lnTo>
                    <a:pt x="101008" y="174871"/>
                  </a:lnTo>
                  <a:lnTo>
                    <a:pt x="101008" y="173168"/>
                  </a:lnTo>
                  <a:lnTo>
                    <a:pt x="103051" y="173735"/>
                  </a:lnTo>
                  <a:lnTo>
                    <a:pt x="103392" y="174417"/>
                  </a:lnTo>
                  <a:lnTo>
                    <a:pt x="103392" y="175325"/>
                  </a:lnTo>
                  <a:lnTo>
                    <a:pt x="102597" y="176298"/>
                  </a:lnTo>
                  <a:lnTo>
                    <a:pt x="101916" y="177157"/>
                  </a:lnTo>
                  <a:lnTo>
                    <a:pt x="103116" y="177498"/>
                  </a:lnTo>
                  <a:lnTo>
                    <a:pt x="104316" y="177546"/>
                  </a:lnTo>
                  <a:lnTo>
                    <a:pt x="105678" y="178292"/>
                  </a:lnTo>
                  <a:cubicBezTo>
                    <a:pt x="105678" y="178292"/>
                    <a:pt x="106359" y="178925"/>
                    <a:pt x="106424" y="179152"/>
                  </a:cubicBezTo>
                  <a:cubicBezTo>
                    <a:pt x="106489" y="179379"/>
                    <a:pt x="106943" y="179719"/>
                    <a:pt x="106943" y="179719"/>
                  </a:cubicBezTo>
                  <a:lnTo>
                    <a:pt x="106943" y="177952"/>
                  </a:lnTo>
                  <a:lnTo>
                    <a:pt x="107397" y="177092"/>
                  </a:lnTo>
                  <a:lnTo>
                    <a:pt x="108078" y="177384"/>
                  </a:lnTo>
                  <a:lnTo>
                    <a:pt x="108824" y="178065"/>
                  </a:lnTo>
                  <a:lnTo>
                    <a:pt x="109684" y="178746"/>
                  </a:lnTo>
                  <a:cubicBezTo>
                    <a:pt x="109684" y="178746"/>
                    <a:pt x="110365" y="180173"/>
                    <a:pt x="110478" y="180335"/>
                  </a:cubicBezTo>
                  <a:cubicBezTo>
                    <a:pt x="110592" y="180498"/>
                    <a:pt x="111110" y="181535"/>
                    <a:pt x="111110" y="181535"/>
                  </a:cubicBezTo>
                  <a:cubicBezTo>
                    <a:pt x="111110" y="181535"/>
                    <a:pt x="111564" y="182670"/>
                    <a:pt x="111629" y="182849"/>
                  </a:cubicBezTo>
                  <a:cubicBezTo>
                    <a:pt x="111678" y="183027"/>
                    <a:pt x="112148" y="183984"/>
                    <a:pt x="112148" y="183984"/>
                  </a:cubicBezTo>
                  <a:lnTo>
                    <a:pt x="112667" y="183303"/>
                  </a:lnTo>
                  <a:lnTo>
                    <a:pt x="112327" y="180692"/>
                  </a:lnTo>
                  <a:lnTo>
                    <a:pt x="111354" y="179216"/>
                  </a:lnTo>
                  <a:lnTo>
                    <a:pt x="110381" y="177903"/>
                  </a:lnTo>
                  <a:lnTo>
                    <a:pt x="110835" y="175973"/>
                  </a:lnTo>
                  <a:lnTo>
                    <a:pt x="110948" y="174660"/>
                  </a:lnTo>
                  <a:lnTo>
                    <a:pt x="112035" y="173460"/>
                  </a:lnTo>
                  <a:cubicBezTo>
                    <a:pt x="112035" y="173460"/>
                    <a:pt x="112148" y="173006"/>
                    <a:pt x="112035" y="172828"/>
                  </a:cubicBezTo>
                  <a:cubicBezTo>
                    <a:pt x="111921" y="172649"/>
                    <a:pt x="111516" y="172195"/>
                    <a:pt x="111354" y="171806"/>
                  </a:cubicBezTo>
                  <a:cubicBezTo>
                    <a:pt x="111175" y="171401"/>
                    <a:pt x="110332" y="170492"/>
                    <a:pt x="110332" y="170492"/>
                  </a:cubicBezTo>
                  <a:lnTo>
                    <a:pt x="108289" y="169017"/>
                  </a:lnTo>
                  <a:lnTo>
                    <a:pt x="106862" y="167930"/>
                  </a:lnTo>
                  <a:cubicBezTo>
                    <a:pt x="106862" y="167930"/>
                    <a:pt x="106229" y="167136"/>
                    <a:pt x="106229" y="166957"/>
                  </a:cubicBezTo>
                  <a:cubicBezTo>
                    <a:pt x="106229" y="166779"/>
                    <a:pt x="107089" y="164849"/>
                    <a:pt x="107089" y="164849"/>
                  </a:cubicBezTo>
                  <a:cubicBezTo>
                    <a:pt x="107089" y="164849"/>
                    <a:pt x="106748" y="163195"/>
                    <a:pt x="106748" y="162920"/>
                  </a:cubicBezTo>
                  <a:cubicBezTo>
                    <a:pt x="106748" y="162644"/>
                    <a:pt x="106522" y="160990"/>
                    <a:pt x="106522" y="160990"/>
                  </a:cubicBezTo>
                  <a:cubicBezTo>
                    <a:pt x="106522" y="160990"/>
                    <a:pt x="105549" y="158833"/>
                    <a:pt x="105549" y="158655"/>
                  </a:cubicBezTo>
                  <a:cubicBezTo>
                    <a:pt x="105549" y="158477"/>
                    <a:pt x="103733" y="155752"/>
                    <a:pt x="103733" y="155752"/>
                  </a:cubicBezTo>
                  <a:cubicBezTo>
                    <a:pt x="103733" y="155752"/>
                    <a:pt x="102986" y="153823"/>
                    <a:pt x="102986" y="153596"/>
                  </a:cubicBezTo>
                  <a:cubicBezTo>
                    <a:pt x="102986" y="153369"/>
                    <a:pt x="102873" y="151439"/>
                    <a:pt x="102873" y="151439"/>
                  </a:cubicBezTo>
                  <a:lnTo>
                    <a:pt x="102922" y="148877"/>
                  </a:lnTo>
                  <a:lnTo>
                    <a:pt x="107527" y="148763"/>
                  </a:lnTo>
                  <a:lnTo>
                    <a:pt x="107592" y="146769"/>
                  </a:lnTo>
                  <a:lnTo>
                    <a:pt x="108727" y="146136"/>
                  </a:lnTo>
                  <a:cubicBezTo>
                    <a:pt x="108727" y="146136"/>
                    <a:pt x="109294" y="144596"/>
                    <a:pt x="109473" y="144547"/>
                  </a:cubicBezTo>
                  <a:cubicBezTo>
                    <a:pt x="109651" y="144499"/>
                    <a:pt x="110786" y="144369"/>
                    <a:pt x="110786" y="144369"/>
                  </a:cubicBezTo>
                  <a:lnTo>
                    <a:pt x="111581" y="141580"/>
                  </a:lnTo>
                  <a:lnTo>
                    <a:pt x="112213" y="140153"/>
                  </a:lnTo>
                  <a:lnTo>
                    <a:pt x="113413" y="139066"/>
                  </a:lnTo>
                  <a:lnTo>
                    <a:pt x="114321" y="138612"/>
                  </a:lnTo>
                  <a:lnTo>
                    <a:pt x="114726" y="137412"/>
                  </a:lnTo>
                  <a:cubicBezTo>
                    <a:pt x="114726" y="137412"/>
                    <a:pt x="115132" y="136050"/>
                    <a:pt x="115181" y="135872"/>
                  </a:cubicBezTo>
                  <a:cubicBezTo>
                    <a:pt x="115246" y="135693"/>
                    <a:pt x="115813" y="134964"/>
                    <a:pt x="115813" y="134964"/>
                  </a:cubicBezTo>
                  <a:lnTo>
                    <a:pt x="116900" y="134169"/>
                  </a:lnTo>
                  <a:lnTo>
                    <a:pt x="118213" y="133148"/>
                  </a:lnTo>
                  <a:lnTo>
                    <a:pt x="119980" y="132402"/>
                  </a:lnTo>
                  <a:cubicBezTo>
                    <a:pt x="119980" y="132402"/>
                    <a:pt x="121408" y="131948"/>
                    <a:pt x="121570" y="131948"/>
                  </a:cubicBezTo>
                  <a:cubicBezTo>
                    <a:pt x="121732" y="131948"/>
                    <a:pt x="123451" y="131721"/>
                    <a:pt x="123451" y="131721"/>
                  </a:cubicBezTo>
                  <a:lnTo>
                    <a:pt x="125494" y="131721"/>
                  </a:lnTo>
                  <a:cubicBezTo>
                    <a:pt x="125672" y="131721"/>
                    <a:pt x="126969" y="131153"/>
                    <a:pt x="127197" y="130975"/>
                  </a:cubicBezTo>
                  <a:cubicBezTo>
                    <a:pt x="127424" y="130796"/>
                    <a:pt x="128104" y="130521"/>
                    <a:pt x="128283" y="130456"/>
                  </a:cubicBezTo>
                  <a:cubicBezTo>
                    <a:pt x="128462" y="130391"/>
                    <a:pt x="129645" y="130391"/>
                    <a:pt x="129645" y="130391"/>
                  </a:cubicBezTo>
                  <a:lnTo>
                    <a:pt x="131072" y="131137"/>
                  </a:lnTo>
                  <a:lnTo>
                    <a:pt x="132661" y="131883"/>
                  </a:lnTo>
                  <a:cubicBezTo>
                    <a:pt x="132661" y="131883"/>
                    <a:pt x="134429" y="131931"/>
                    <a:pt x="134704" y="131931"/>
                  </a:cubicBezTo>
                  <a:lnTo>
                    <a:pt x="136294" y="131931"/>
                  </a:lnTo>
                  <a:cubicBezTo>
                    <a:pt x="136748" y="131931"/>
                    <a:pt x="138223" y="131818"/>
                    <a:pt x="138223" y="131818"/>
                  </a:cubicBezTo>
                  <a:lnTo>
                    <a:pt x="140153" y="131364"/>
                  </a:lnTo>
                  <a:cubicBezTo>
                    <a:pt x="140153" y="131364"/>
                    <a:pt x="140948" y="131072"/>
                    <a:pt x="141174" y="131072"/>
                  </a:cubicBezTo>
                  <a:cubicBezTo>
                    <a:pt x="141402" y="131072"/>
                    <a:pt x="142829" y="131007"/>
                    <a:pt x="142829" y="131007"/>
                  </a:cubicBezTo>
                  <a:cubicBezTo>
                    <a:pt x="142829" y="131007"/>
                    <a:pt x="143574" y="131234"/>
                    <a:pt x="143850" y="131348"/>
                  </a:cubicBezTo>
                  <a:cubicBezTo>
                    <a:pt x="144142" y="131461"/>
                    <a:pt x="145553" y="131639"/>
                    <a:pt x="145553" y="131639"/>
                  </a:cubicBezTo>
                  <a:lnTo>
                    <a:pt x="147661" y="131639"/>
                  </a:lnTo>
                  <a:lnTo>
                    <a:pt x="150158" y="131461"/>
                  </a:lnTo>
                  <a:lnTo>
                    <a:pt x="151018" y="130829"/>
                  </a:lnTo>
                  <a:cubicBezTo>
                    <a:pt x="151018" y="130829"/>
                    <a:pt x="152218" y="130488"/>
                    <a:pt x="152493" y="130488"/>
                  </a:cubicBezTo>
                  <a:lnTo>
                    <a:pt x="157260" y="130488"/>
                  </a:lnTo>
                  <a:lnTo>
                    <a:pt x="157828" y="131121"/>
                  </a:lnTo>
                  <a:cubicBezTo>
                    <a:pt x="157828" y="131121"/>
                    <a:pt x="158282" y="132094"/>
                    <a:pt x="158282" y="132256"/>
                  </a:cubicBezTo>
                  <a:cubicBezTo>
                    <a:pt x="158282" y="132418"/>
                    <a:pt x="158801" y="133277"/>
                    <a:pt x="158801" y="133277"/>
                  </a:cubicBezTo>
                  <a:lnTo>
                    <a:pt x="160001" y="133618"/>
                  </a:lnTo>
                  <a:cubicBezTo>
                    <a:pt x="160001" y="133618"/>
                    <a:pt x="161136" y="133439"/>
                    <a:pt x="161314" y="133277"/>
                  </a:cubicBezTo>
                  <a:cubicBezTo>
                    <a:pt x="161493" y="133099"/>
                    <a:pt x="162061" y="131964"/>
                    <a:pt x="162061" y="131964"/>
                  </a:cubicBezTo>
                  <a:cubicBezTo>
                    <a:pt x="162061" y="131964"/>
                    <a:pt x="162855" y="131558"/>
                    <a:pt x="163033" y="131510"/>
                  </a:cubicBezTo>
                  <a:cubicBezTo>
                    <a:pt x="163212" y="131461"/>
                    <a:pt x="164574" y="131218"/>
                    <a:pt x="164574" y="131218"/>
                  </a:cubicBezTo>
                  <a:cubicBezTo>
                    <a:pt x="164574" y="131218"/>
                    <a:pt x="166001" y="130926"/>
                    <a:pt x="166276" y="130812"/>
                  </a:cubicBezTo>
                  <a:cubicBezTo>
                    <a:pt x="166569" y="130699"/>
                    <a:pt x="167866" y="129564"/>
                    <a:pt x="167866" y="129564"/>
                  </a:cubicBezTo>
                  <a:lnTo>
                    <a:pt x="168887" y="127975"/>
                  </a:lnTo>
                  <a:lnTo>
                    <a:pt x="169341" y="126726"/>
                  </a:lnTo>
                  <a:lnTo>
                    <a:pt x="169341" y="125023"/>
                  </a:lnTo>
                  <a:lnTo>
                    <a:pt x="169747" y="122299"/>
                  </a:lnTo>
                  <a:lnTo>
                    <a:pt x="170379" y="120078"/>
                  </a:lnTo>
                  <a:lnTo>
                    <a:pt x="170379" y="118651"/>
                  </a:lnTo>
                  <a:lnTo>
                    <a:pt x="168952" y="116883"/>
                  </a:lnTo>
                  <a:lnTo>
                    <a:pt x="170087" y="114727"/>
                  </a:lnTo>
                  <a:lnTo>
                    <a:pt x="170720" y="113072"/>
                  </a:lnTo>
                  <a:cubicBezTo>
                    <a:pt x="170720" y="113072"/>
                    <a:pt x="171125" y="111532"/>
                    <a:pt x="170720" y="111483"/>
                  </a:cubicBezTo>
                  <a:cubicBezTo>
                    <a:pt x="170314" y="111418"/>
                    <a:pt x="168676" y="111370"/>
                    <a:pt x="168676" y="111370"/>
                  </a:cubicBezTo>
                  <a:lnTo>
                    <a:pt x="168109" y="110008"/>
                  </a:lnTo>
                  <a:cubicBezTo>
                    <a:pt x="168109" y="110008"/>
                    <a:pt x="169422" y="109440"/>
                    <a:pt x="169585" y="109375"/>
                  </a:cubicBezTo>
                  <a:cubicBezTo>
                    <a:pt x="169763" y="109327"/>
                    <a:pt x="170963" y="107672"/>
                    <a:pt x="170898" y="107445"/>
                  </a:cubicBezTo>
                  <a:cubicBezTo>
                    <a:pt x="170833" y="107219"/>
                    <a:pt x="171174" y="104883"/>
                    <a:pt x="171174" y="104883"/>
                  </a:cubicBezTo>
                  <a:cubicBezTo>
                    <a:pt x="171174" y="104883"/>
                    <a:pt x="171076" y="103521"/>
                    <a:pt x="170898" y="103229"/>
                  </a:cubicBezTo>
                  <a:cubicBezTo>
                    <a:pt x="170720" y="102938"/>
                    <a:pt x="169633" y="102208"/>
                    <a:pt x="169358" y="102208"/>
                  </a:cubicBezTo>
                  <a:cubicBezTo>
                    <a:pt x="169082" y="102208"/>
                    <a:pt x="168222" y="102208"/>
                    <a:pt x="167817" y="101981"/>
                  </a:cubicBezTo>
                  <a:cubicBezTo>
                    <a:pt x="167411" y="101754"/>
                    <a:pt x="166682" y="101235"/>
                    <a:pt x="166390" y="100667"/>
                  </a:cubicBezTo>
                  <a:cubicBezTo>
                    <a:pt x="166098" y="100100"/>
                    <a:pt x="165596" y="99419"/>
                    <a:pt x="165596" y="99078"/>
                  </a:cubicBezTo>
                  <a:cubicBezTo>
                    <a:pt x="165596" y="98738"/>
                    <a:pt x="165936" y="97424"/>
                    <a:pt x="166228" y="97035"/>
                  </a:cubicBezTo>
                  <a:cubicBezTo>
                    <a:pt x="166520" y="96630"/>
                    <a:pt x="166293" y="96176"/>
                    <a:pt x="166050" y="96013"/>
                  </a:cubicBezTo>
                  <a:cubicBezTo>
                    <a:pt x="165822" y="95835"/>
                    <a:pt x="164233" y="95446"/>
                    <a:pt x="164006" y="95446"/>
                  </a:cubicBezTo>
                  <a:lnTo>
                    <a:pt x="162466" y="95446"/>
                  </a:lnTo>
                  <a:cubicBezTo>
                    <a:pt x="161947" y="95446"/>
                    <a:pt x="160196" y="95219"/>
                    <a:pt x="160196" y="95219"/>
                  </a:cubicBezTo>
                  <a:lnTo>
                    <a:pt x="158996" y="94424"/>
                  </a:lnTo>
                  <a:lnTo>
                    <a:pt x="157115" y="90841"/>
                  </a:lnTo>
                  <a:lnTo>
                    <a:pt x="154552" y="87597"/>
                  </a:lnTo>
                  <a:cubicBezTo>
                    <a:pt x="154552" y="87597"/>
                    <a:pt x="153417" y="85781"/>
                    <a:pt x="153417" y="85603"/>
                  </a:cubicBezTo>
                  <a:cubicBezTo>
                    <a:pt x="153417" y="85425"/>
                    <a:pt x="153012" y="82473"/>
                    <a:pt x="153012" y="82311"/>
                  </a:cubicBezTo>
                  <a:lnTo>
                    <a:pt x="153012" y="79976"/>
                  </a:lnTo>
                  <a:cubicBezTo>
                    <a:pt x="153012" y="79749"/>
                    <a:pt x="153012" y="77527"/>
                    <a:pt x="153077" y="77300"/>
                  </a:cubicBezTo>
                  <a:cubicBezTo>
                    <a:pt x="153126" y="77073"/>
                    <a:pt x="153191" y="74965"/>
                    <a:pt x="153191" y="74965"/>
                  </a:cubicBezTo>
                  <a:lnTo>
                    <a:pt x="153823" y="72922"/>
                  </a:lnTo>
                  <a:cubicBezTo>
                    <a:pt x="153823" y="72922"/>
                    <a:pt x="154050" y="72403"/>
                    <a:pt x="154163" y="72014"/>
                  </a:cubicBezTo>
                  <a:cubicBezTo>
                    <a:pt x="154277" y="71609"/>
                    <a:pt x="154455" y="70312"/>
                    <a:pt x="154455" y="70084"/>
                  </a:cubicBezTo>
                  <a:cubicBezTo>
                    <a:pt x="154455" y="69857"/>
                    <a:pt x="154163" y="67863"/>
                    <a:pt x="154163" y="67863"/>
                  </a:cubicBezTo>
                  <a:lnTo>
                    <a:pt x="153823" y="66160"/>
                  </a:lnTo>
                  <a:lnTo>
                    <a:pt x="150871" y="62917"/>
                  </a:lnTo>
                  <a:lnTo>
                    <a:pt x="149445" y="61782"/>
                  </a:lnTo>
                  <a:lnTo>
                    <a:pt x="147791" y="61036"/>
                  </a:lnTo>
                  <a:cubicBezTo>
                    <a:pt x="147791" y="61036"/>
                    <a:pt x="146428" y="59268"/>
                    <a:pt x="146250" y="59106"/>
                  </a:cubicBezTo>
                  <a:cubicBezTo>
                    <a:pt x="146072" y="58928"/>
                    <a:pt x="144483" y="56950"/>
                    <a:pt x="144320" y="56771"/>
                  </a:cubicBezTo>
                  <a:cubicBezTo>
                    <a:pt x="144142" y="56593"/>
                    <a:pt x="143072" y="55798"/>
                    <a:pt x="142958" y="55571"/>
                  </a:cubicBezTo>
                  <a:cubicBezTo>
                    <a:pt x="142845" y="55344"/>
                    <a:pt x="141304" y="53917"/>
                    <a:pt x="141256" y="53755"/>
                  </a:cubicBezTo>
                  <a:cubicBezTo>
                    <a:pt x="141207" y="53577"/>
                    <a:pt x="140396" y="52280"/>
                    <a:pt x="140283" y="51988"/>
                  </a:cubicBezTo>
                  <a:cubicBezTo>
                    <a:pt x="140169" y="51696"/>
                    <a:pt x="139148" y="50220"/>
                    <a:pt x="139034" y="49993"/>
                  </a:cubicBezTo>
                  <a:cubicBezTo>
                    <a:pt x="138921" y="49766"/>
                    <a:pt x="138353" y="48453"/>
                    <a:pt x="138353" y="48453"/>
                  </a:cubicBezTo>
                  <a:cubicBezTo>
                    <a:pt x="138353" y="48453"/>
                    <a:pt x="137721" y="47253"/>
                    <a:pt x="137445" y="47090"/>
                  </a:cubicBezTo>
                  <a:cubicBezTo>
                    <a:pt x="137153" y="46912"/>
                    <a:pt x="135856" y="46296"/>
                    <a:pt x="135856" y="46296"/>
                  </a:cubicBezTo>
                  <a:lnTo>
                    <a:pt x="133748" y="46069"/>
                  </a:lnTo>
                  <a:cubicBezTo>
                    <a:pt x="133748" y="46069"/>
                    <a:pt x="132613" y="45777"/>
                    <a:pt x="132321" y="45728"/>
                  </a:cubicBezTo>
                  <a:cubicBezTo>
                    <a:pt x="132029" y="45680"/>
                    <a:pt x="129369" y="44593"/>
                    <a:pt x="129369" y="44593"/>
                  </a:cubicBezTo>
                  <a:cubicBezTo>
                    <a:pt x="129369" y="44593"/>
                    <a:pt x="128121" y="43620"/>
                    <a:pt x="127894" y="43572"/>
                  </a:cubicBezTo>
                  <a:cubicBezTo>
                    <a:pt x="127667" y="43523"/>
                    <a:pt x="126305" y="43280"/>
                    <a:pt x="126126" y="43345"/>
                  </a:cubicBezTo>
                  <a:cubicBezTo>
                    <a:pt x="125948" y="43393"/>
                    <a:pt x="124132" y="43977"/>
                    <a:pt x="124132" y="43977"/>
                  </a:cubicBezTo>
                  <a:lnTo>
                    <a:pt x="123386" y="44318"/>
                  </a:lnTo>
                  <a:lnTo>
                    <a:pt x="122413" y="45291"/>
                  </a:lnTo>
                  <a:lnTo>
                    <a:pt x="121894" y="46312"/>
                  </a:lnTo>
                  <a:lnTo>
                    <a:pt x="121667" y="47058"/>
                  </a:lnTo>
                  <a:lnTo>
                    <a:pt x="120759" y="47626"/>
                  </a:lnTo>
                  <a:lnTo>
                    <a:pt x="120078" y="48988"/>
                  </a:lnTo>
                  <a:lnTo>
                    <a:pt x="119737" y="49782"/>
                  </a:lnTo>
                  <a:lnTo>
                    <a:pt x="118764" y="50642"/>
                  </a:lnTo>
                  <a:lnTo>
                    <a:pt x="118246" y="51096"/>
                  </a:lnTo>
                  <a:lnTo>
                    <a:pt x="116770" y="52182"/>
                  </a:lnTo>
                  <a:lnTo>
                    <a:pt x="115570" y="53090"/>
                  </a:lnTo>
                  <a:lnTo>
                    <a:pt x="114662" y="53771"/>
                  </a:lnTo>
                  <a:lnTo>
                    <a:pt x="113640" y="54679"/>
                  </a:lnTo>
                  <a:cubicBezTo>
                    <a:pt x="113640" y="54679"/>
                    <a:pt x="112732" y="55425"/>
                    <a:pt x="112554" y="55539"/>
                  </a:cubicBezTo>
                  <a:cubicBezTo>
                    <a:pt x="112375" y="55652"/>
                    <a:pt x="111240" y="55879"/>
                    <a:pt x="111240" y="55879"/>
                  </a:cubicBezTo>
                  <a:cubicBezTo>
                    <a:pt x="111240" y="55879"/>
                    <a:pt x="110494" y="56674"/>
                    <a:pt x="110332" y="56739"/>
                  </a:cubicBezTo>
                  <a:cubicBezTo>
                    <a:pt x="110154" y="56804"/>
                    <a:pt x="109019" y="56966"/>
                    <a:pt x="109019" y="56966"/>
                  </a:cubicBezTo>
                  <a:cubicBezTo>
                    <a:pt x="109019" y="56966"/>
                    <a:pt x="108111" y="56171"/>
                    <a:pt x="108111" y="55944"/>
                  </a:cubicBezTo>
                  <a:cubicBezTo>
                    <a:pt x="108111" y="55717"/>
                    <a:pt x="108289" y="54923"/>
                    <a:pt x="108111" y="54744"/>
                  </a:cubicBezTo>
                  <a:cubicBezTo>
                    <a:pt x="107932" y="54566"/>
                    <a:pt x="106229" y="54063"/>
                    <a:pt x="106229" y="54063"/>
                  </a:cubicBezTo>
                  <a:lnTo>
                    <a:pt x="104754" y="54177"/>
                  </a:lnTo>
                  <a:lnTo>
                    <a:pt x="103100" y="52701"/>
                  </a:lnTo>
                  <a:lnTo>
                    <a:pt x="100651" y="50366"/>
                  </a:lnTo>
                  <a:lnTo>
                    <a:pt x="99516" y="49117"/>
                  </a:lnTo>
                  <a:lnTo>
                    <a:pt x="98089" y="48436"/>
                  </a:lnTo>
                  <a:lnTo>
                    <a:pt x="97116" y="48955"/>
                  </a:lnTo>
                  <a:lnTo>
                    <a:pt x="95689" y="50771"/>
                  </a:lnTo>
                  <a:lnTo>
                    <a:pt x="94327" y="52588"/>
                  </a:lnTo>
                  <a:cubicBezTo>
                    <a:pt x="94327" y="52588"/>
                    <a:pt x="93646" y="52539"/>
                    <a:pt x="93419" y="52425"/>
                  </a:cubicBezTo>
                  <a:cubicBezTo>
                    <a:pt x="93192" y="52312"/>
                    <a:pt x="92511" y="52020"/>
                    <a:pt x="92511" y="52020"/>
                  </a:cubicBezTo>
                  <a:lnTo>
                    <a:pt x="91149" y="52312"/>
                  </a:lnTo>
                  <a:lnTo>
                    <a:pt x="90744" y="53966"/>
                  </a:lnTo>
                  <a:cubicBezTo>
                    <a:pt x="90744" y="53966"/>
                    <a:pt x="91197" y="54598"/>
                    <a:pt x="90695" y="55052"/>
                  </a:cubicBezTo>
                  <a:cubicBezTo>
                    <a:pt x="90176" y="55507"/>
                    <a:pt x="89381" y="55734"/>
                    <a:pt x="89219" y="55734"/>
                  </a:cubicBezTo>
                  <a:cubicBezTo>
                    <a:pt x="89057" y="55734"/>
                    <a:pt x="87970" y="56252"/>
                    <a:pt x="87970" y="56252"/>
                  </a:cubicBezTo>
                  <a:lnTo>
                    <a:pt x="87452" y="56706"/>
                  </a:lnTo>
                  <a:lnTo>
                    <a:pt x="86706" y="58020"/>
                  </a:lnTo>
                  <a:cubicBezTo>
                    <a:pt x="86706" y="58020"/>
                    <a:pt x="86187" y="58928"/>
                    <a:pt x="85960" y="59106"/>
                  </a:cubicBezTo>
                  <a:cubicBezTo>
                    <a:pt x="85733" y="59285"/>
                    <a:pt x="84419" y="59560"/>
                    <a:pt x="84419" y="59560"/>
                  </a:cubicBezTo>
                  <a:lnTo>
                    <a:pt x="83333" y="60355"/>
                  </a:lnTo>
                  <a:cubicBezTo>
                    <a:pt x="83333" y="60355"/>
                    <a:pt x="82133" y="61441"/>
                    <a:pt x="81906" y="61717"/>
                  </a:cubicBezTo>
                  <a:cubicBezTo>
                    <a:pt x="81679" y="62009"/>
                    <a:pt x="80933" y="62690"/>
                    <a:pt x="80933" y="62690"/>
                  </a:cubicBezTo>
                  <a:lnTo>
                    <a:pt x="79911" y="63712"/>
                  </a:lnTo>
                  <a:cubicBezTo>
                    <a:pt x="79911" y="63712"/>
                    <a:pt x="79506" y="64279"/>
                    <a:pt x="79230" y="64344"/>
                  </a:cubicBezTo>
                  <a:cubicBezTo>
                    <a:pt x="78939" y="64409"/>
                    <a:pt x="77982" y="64458"/>
                    <a:pt x="77755" y="64344"/>
                  </a:cubicBezTo>
                  <a:cubicBezTo>
                    <a:pt x="77528" y="64231"/>
                    <a:pt x="76101" y="63209"/>
                    <a:pt x="76052" y="62982"/>
                  </a:cubicBezTo>
                  <a:cubicBezTo>
                    <a:pt x="75987" y="62755"/>
                    <a:pt x="75079" y="61620"/>
                    <a:pt x="75079" y="61620"/>
                  </a:cubicBezTo>
                  <a:cubicBezTo>
                    <a:pt x="75079" y="61620"/>
                    <a:pt x="74739" y="60258"/>
                    <a:pt x="74787" y="59852"/>
                  </a:cubicBezTo>
                  <a:cubicBezTo>
                    <a:pt x="74836" y="59447"/>
                    <a:pt x="75128" y="58150"/>
                    <a:pt x="75128" y="58150"/>
                  </a:cubicBezTo>
                  <a:cubicBezTo>
                    <a:pt x="75128" y="58150"/>
                    <a:pt x="75695" y="56609"/>
                    <a:pt x="75809" y="56447"/>
                  </a:cubicBezTo>
                  <a:cubicBezTo>
                    <a:pt x="75922" y="56269"/>
                    <a:pt x="76895" y="54971"/>
                    <a:pt x="77009" y="54793"/>
                  </a:cubicBezTo>
                  <a:cubicBezTo>
                    <a:pt x="77122" y="54615"/>
                    <a:pt x="78257" y="53707"/>
                    <a:pt x="78257" y="53707"/>
                  </a:cubicBezTo>
                  <a:cubicBezTo>
                    <a:pt x="78257" y="53707"/>
                    <a:pt x="79052" y="52620"/>
                    <a:pt x="79165" y="52458"/>
                  </a:cubicBezTo>
                  <a:cubicBezTo>
                    <a:pt x="79279" y="52280"/>
                    <a:pt x="79393" y="48080"/>
                    <a:pt x="79393" y="48080"/>
                  </a:cubicBezTo>
                  <a:lnTo>
                    <a:pt x="79457" y="45972"/>
                  </a:lnTo>
                  <a:lnTo>
                    <a:pt x="78273" y="45226"/>
                  </a:lnTo>
                  <a:lnTo>
                    <a:pt x="77138" y="44431"/>
                  </a:lnTo>
                  <a:cubicBezTo>
                    <a:pt x="77138" y="44431"/>
                    <a:pt x="77025" y="43231"/>
                    <a:pt x="77203" y="43118"/>
                  </a:cubicBezTo>
                  <a:cubicBezTo>
                    <a:pt x="77382" y="43004"/>
                    <a:pt x="77949" y="42031"/>
                    <a:pt x="78290" y="41756"/>
                  </a:cubicBezTo>
                  <a:cubicBezTo>
                    <a:pt x="78630" y="41464"/>
                    <a:pt x="79879" y="40215"/>
                    <a:pt x="79879" y="40215"/>
                  </a:cubicBezTo>
                  <a:cubicBezTo>
                    <a:pt x="79879" y="40215"/>
                    <a:pt x="80511" y="38626"/>
                    <a:pt x="80673" y="38334"/>
                  </a:cubicBezTo>
                  <a:cubicBezTo>
                    <a:pt x="80852" y="38042"/>
                    <a:pt x="80852" y="35772"/>
                    <a:pt x="80901" y="35610"/>
                  </a:cubicBezTo>
                  <a:cubicBezTo>
                    <a:pt x="80949" y="35431"/>
                    <a:pt x="80949" y="34248"/>
                    <a:pt x="81014" y="34021"/>
                  </a:cubicBezTo>
                  <a:cubicBezTo>
                    <a:pt x="81079" y="33794"/>
                    <a:pt x="81922" y="32658"/>
                    <a:pt x="81922" y="32658"/>
                  </a:cubicBezTo>
                  <a:cubicBezTo>
                    <a:pt x="81922" y="32658"/>
                    <a:pt x="82490" y="31685"/>
                    <a:pt x="82490" y="31458"/>
                  </a:cubicBezTo>
                  <a:cubicBezTo>
                    <a:pt x="82490" y="31231"/>
                    <a:pt x="82311" y="30437"/>
                    <a:pt x="82311" y="30437"/>
                  </a:cubicBezTo>
                  <a:cubicBezTo>
                    <a:pt x="82311" y="30437"/>
                    <a:pt x="81517" y="29642"/>
                    <a:pt x="81403" y="29464"/>
                  </a:cubicBezTo>
                  <a:cubicBezTo>
                    <a:pt x="81290" y="29286"/>
                    <a:pt x="80771" y="28442"/>
                    <a:pt x="80771" y="28442"/>
                  </a:cubicBezTo>
                  <a:lnTo>
                    <a:pt x="80706" y="25653"/>
                  </a:lnTo>
                  <a:lnTo>
                    <a:pt x="80139" y="24178"/>
                  </a:lnTo>
                  <a:lnTo>
                    <a:pt x="80430" y="23043"/>
                  </a:lnTo>
                  <a:lnTo>
                    <a:pt x="81225" y="21956"/>
                  </a:lnTo>
                  <a:lnTo>
                    <a:pt x="81452" y="20707"/>
                  </a:lnTo>
                  <a:lnTo>
                    <a:pt x="81160" y="19994"/>
                  </a:lnTo>
                  <a:lnTo>
                    <a:pt x="79636" y="18826"/>
                  </a:lnTo>
                  <a:lnTo>
                    <a:pt x="78776" y="19167"/>
                  </a:lnTo>
                  <a:lnTo>
                    <a:pt x="77868" y="19394"/>
                  </a:lnTo>
                  <a:lnTo>
                    <a:pt x="76441" y="18194"/>
                  </a:lnTo>
                  <a:cubicBezTo>
                    <a:pt x="76441" y="18194"/>
                    <a:pt x="75306" y="17967"/>
                    <a:pt x="75128" y="17967"/>
                  </a:cubicBezTo>
                  <a:cubicBezTo>
                    <a:pt x="74950" y="17967"/>
                    <a:pt x="74041" y="18259"/>
                    <a:pt x="74041" y="18259"/>
                  </a:cubicBezTo>
                  <a:cubicBezTo>
                    <a:pt x="74041" y="18259"/>
                    <a:pt x="73133" y="19005"/>
                    <a:pt x="73020" y="19167"/>
                  </a:cubicBezTo>
                  <a:cubicBezTo>
                    <a:pt x="72906" y="19329"/>
                    <a:pt x="72387" y="20075"/>
                    <a:pt x="72225" y="19994"/>
                  </a:cubicBezTo>
                  <a:cubicBezTo>
                    <a:pt x="72047" y="19913"/>
                    <a:pt x="71317" y="19994"/>
                    <a:pt x="71317" y="19994"/>
                  </a:cubicBezTo>
                  <a:cubicBezTo>
                    <a:pt x="71317" y="19994"/>
                    <a:pt x="70117" y="20643"/>
                    <a:pt x="69890" y="20481"/>
                  </a:cubicBezTo>
                  <a:cubicBezTo>
                    <a:pt x="69663" y="20318"/>
                    <a:pt x="68982" y="19686"/>
                    <a:pt x="68982" y="19686"/>
                  </a:cubicBezTo>
                  <a:cubicBezTo>
                    <a:pt x="68982" y="19686"/>
                    <a:pt x="68236" y="19459"/>
                    <a:pt x="68009" y="19637"/>
                  </a:cubicBezTo>
                  <a:cubicBezTo>
                    <a:pt x="67782" y="19816"/>
                    <a:pt x="66987" y="20497"/>
                    <a:pt x="66987" y="20497"/>
                  </a:cubicBezTo>
                  <a:cubicBezTo>
                    <a:pt x="66987" y="20497"/>
                    <a:pt x="66533" y="21470"/>
                    <a:pt x="66355" y="21470"/>
                  </a:cubicBezTo>
                  <a:cubicBezTo>
                    <a:pt x="66177" y="21470"/>
                    <a:pt x="65496" y="21421"/>
                    <a:pt x="65447" y="21243"/>
                  </a:cubicBezTo>
                  <a:cubicBezTo>
                    <a:pt x="65382" y="21064"/>
                    <a:pt x="64474" y="20026"/>
                    <a:pt x="64474" y="20026"/>
                  </a:cubicBezTo>
                  <a:lnTo>
                    <a:pt x="63793" y="18745"/>
                  </a:lnTo>
                  <a:cubicBezTo>
                    <a:pt x="63793" y="18745"/>
                    <a:pt x="63614" y="17432"/>
                    <a:pt x="63614" y="17205"/>
                  </a:cubicBezTo>
                  <a:cubicBezTo>
                    <a:pt x="63614" y="16978"/>
                    <a:pt x="63566" y="15891"/>
                    <a:pt x="63566" y="15664"/>
                  </a:cubicBezTo>
                  <a:cubicBezTo>
                    <a:pt x="63566" y="15437"/>
                    <a:pt x="63161" y="14643"/>
                    <a:pt x="63614" y="14189"/>
                  </a:cubicBezTo>
                  <a:cubicBezTo>
                    <a:pt x="64068" y="13735"/>
                    <a:pt x="64928" y="12875"/>
                    <a:pt x="64928" y="12875"/>
                  </a:cubicBezTo>
                  <a:cubicBezTo>
                    <a:pt x="64928" y="12875"/>
                    <a:pt x="65268" y="12356"/>
                    <a:pt x="65447" y="12016"/>
                  </a:cubicBezTo>
                  <a:cubicBezTo>
                    <a:pt x="65626" y="11675"/>
                    <a:pt x="65739" y="10475"/>
                    <a:pt x="65739" y="10475"/>
                  </a:cubicBezTo>
                  <a:lnTo>
                    <a:pt x="65171" y="8594"/>
                  </a:lnTo>
                  <a:lnTo>
                    <a:pt x="64085" y="7346"/>
                  </a:lnTo>
                  <a:lnTo>
                    <a:pt x="63290" y="6373"/>
                  </a:lnTo>
                  <a:lnTo>
                    <a:pt x="63225" y="4670"/>
                  </a:lnTo>
                  <a:lnTo>
                    <a:pt x="62998" y="3649"/>
                  </a:lnTo>
                  <a:lnTo>
                    <a:pt x="62139" y="2335"/>
                  </a:lnTo>
                  <a:lnTo>
                    <a:pt x="61279" y="1362"/>
                  </a:lnTo>
                  <a:lnTo>
                    <a:pt x="60144" y="1248"/>
                  </a:lnTo>
                  <a:lnTo>
                    <a:pt x="59285" y="1995"/>
                  </a:lnTo>
                  <a:lnTo>
                    <a:pt x="58766" y="3308"/>
                  </a:lnTo>
                  <a:lnTo>
                    <a:pt x="58425" y="4281"/>
                  </a:lnTo>
                  <a:cubicBezTo>
                    <a:pt x="58425" y="4281"/>
                    <a:pt x="57631" y="4686"/>
                    <a:pt x="57339" y="4686"/>
                  </a:cubicBezTo>
                  <a:cubicBezTo>
                    <a:pt x="57047" y="4686"/>
                    <a:pt x="56204" y="4394"/>
                    <a:pt x="56090" y="4167"/>
                  </a:cubicBezTo>
                  <a:cubicBezTo>
                    <a:pt x="55977" y="3940"/>
                    <a:pt x="55864" y="2919"/>
                    <a:pt x="55864" y="2919"/>
                  </a:cubicBezTo>
                  <a:lnTo>
                    <a:pt x="56188" y="1703"/>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41" name="Freeform: Shape 1040">
              <a:extLst>
                <a:ext uri="{FF2B5EF4-FFF2-40B4-BE49-F238E27FC236}">
                  <a16:creationId xmlns:a16="http://schemas.microsoft.com/office/drawing/2014/main" id="{1708E82B-536C-B710-660E-6A3C445E62B7}"/>
                </a:ext>
              </a:extLst>
            </p:cNvPr>
            <p:cNvSpPr/>
            <p:nvPr/>
          </p:nvSpPr>
          <p:spPr>
            <a:xfrm>
              <a:off x="9078693" y="4379660"/>
              <a:ext cx="4099" cy="8152"/>
            </a:xfrm>
            <a:custGeom>
              <a:avLst/>
              <a:gdLst>
                <a:gd name="connsiteX0" fmla="*/ 1930 w 4443"/>
                <a:gd name="connsiteY0" fmla="*/ 454 h 8837"/>
                <a:gd name="connsiteX1" fmla="*/ 3292 w 4443"/>
                <a:gd name="connsiteY1" fmla="*/ 1768 h 8837"/>
                <a:gd name="connsiteX2" fmla="*/ 3811 w 4443"/>
                <a:gd name="connsiteY2" fmla="*/ 2854 h 8837"/>
                <a:gd name="connsiteX3" fmla="*/ 3811 w 4443"/>
                <a:gd name="connsiteY3" fmla="*/ 4508 h 8837"/>
                <a:gd name="connsiteX4" fmla="*/ 4151 w 4443"/>
                <a:gd name="connsiteY4" fmla="*/ 5757 h 8837"/>
                <a:gd name="connsiteX5" fmla="*/ 4443 w 4443"/>
                <a:gd name="connsiteY5" fmla="*/ 7184 h 8837"/>
                <a:gd name="connsiteX6" fmla="*/ 4103 w 4443"/>
                <a:gd name="connsiteY6" fmla="*/ 8546 h 8837"/>
                <a:gd name="connsiteX7" fmla="*/ 2741 w 4443"/>
                <a:gd name="connsiteY7" fmla="*/ 8838 h 8837"/>
                <a:gd name="connsiteX8" fmla="*/ 1378 w 4443"/>
                <a:gd name="connsiteY8" fmla="*/ 7978 h 8837"/>
                <a:gd name="connsiteX9" fmla="*/ 1200 w 4443"/>
                <a:gd name="connsiteY9" fmla="*/ 6097 h 8837"/>
                <a:gd name="connsiteX10" fmla="*/ 0 w 4443"/>
                <a:gd name="connsiteY10" fmla="*/ 4897 h 8837"/>
                <a:gd name="connsiteX11" fmla="*/ 908 w 4443"/>
                <a:gd name="connsiteY11" fmla="*/ 2968 h 8837"/>
                <a:gd name="connsiteX12" fmla="*/ 957 w 4443"/>
                <a:gd name="connsiteY12" fmla="*/ 1314 h 8837"/>
                <a:gd name="connsiteX13" fmla="*/ 1070 w 4443"/>
                <a:gd name="connsiteY13" fmla="*/ 0 h 8837"/>
                <a:gd name="connsiteX14" fmla="*/ 1930 w 4443"/>
                <a:gd name="connsiteY14" fmla="*/ 454 h 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43" h="8837">
                  <a:moveTo>
                    <a:pt x="1930" y="454"/>
                  </a:moveTo>
                  <a:lnTo>
                    <a:pt x="3292" y="1768"/>
                  </a:lnTo>
                  <a:lnTo>
                    <a:pt x="3811" y="2854"/>
                  </a:lnTo>
                  <a:lnTo>
                    <a:pt x="3811" y="4508"/>
                  </a:lnTo>
                  <a:lnTo>
                    <a:pt x="4151" y="5757"/>
                  </a:lnTo>
                  <a:lnTo>
                    <a:pt x="4443" y="7184"/>
                  </a:lnTo>
                  <a:lnTo>
                    <a:pt x="4103" y="8546"/>
                  </a:lnTo>
                  <a:cubicBezTo>
                    <a:pt x="4103" y="8546"/>
                    <a:pt x="2968" y="8838"/>
                    <a:pt x="2741" y="8838"/>
                  </a:cubicBezTo>
                  <a:cubicBezTo>
                    <a:pt x="2514" y="8838"/>
                    <a:pt x="1492" y="8384"/>
                    <a:pt x="1378" y="7978"/>
                  </a:cubicBezTo>
                  <a:cubicBezTo>
                    <a:pt x="1265" y="7573"/>
                    <a:pt x="1200" y="6097"/>
                    <a:pt x="1200" y="6097"/>
                  </a:cubicBezTo>
                  <a:cubicBezTo>
                    <a:pt x="1200" y="6097"/>
                    <a:pt x="0" y="5238"/>
                    <a:pt x="0" y="4897"/>
                  </a:cubicBezTo>
                  <a:cubicBezTo>
                    <a:pt x="0" y="4557"/>
                    <a:pt x="908" y="2968"/>
                    <a:pt x="908" y="2968"/>
                  </a:cubicBezTo>
                  <a:lnTo>
                    <a:pt x="957" y="1314"/>
                  </a:lnTo>
                  <a:lnTo>
                    <a:pt x="1070" y="0"/>
                  </a:lnTo>
                  <a:lnTo>
                    <a:pt x="1930" y="45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42" name="Freeform: Shape 1041">
              <a:extLst>
                <a:ext uri="{FF2B5EF4-FFF2-40B4-BE49-F238E27FC236}">
                  <a16:creationId xmlns:a16="http://schemas.microsoft.com/office/drawing/2014/main" id="{B5137D70-4379-B343-8983-A9122FD20414}"/>
                </a:ext>
              </a:extLst>
            </p:cNvPr>
            <p:cNvSpPr/>
            <p:nvPr/>
          </p:nvSpPr>
          <p:spPr>
            <a:xfrm>
              <a:off x="9112711" y="4097772"/>
              <a:ext cx="144834" cy="172403"/>
            </a:xfrm>
            <a:custGeom>
              <a:avLst/>
              <a:gdLst>
                <a:gd name="connsiteX0" fmla="*/ 105516 w 157001"/>
                <a:gd name="connsiteY0" fmla="*/ 176638 h 186886"/>
                <a:gd name="connsiteX1" fmla="*/ 106262 w 157001"/>
                <a:gd name="connsiteY1" fmla="*/ 175325 h 186886"/>
                <a:gd name="connsiteX2" fmla="*/ 107235 w 157001"/>
                <a:gd name="connsiteY2" fmla="*/ 174871 h 186886"/>
                <a:gd name="connsiteX3" fmla="*/ 108775 w 157001"/>
                <a:gd name="connsiteY3" fmla="*/ 174579 h 186886"/>
                <a:gd name="connsiteX4" fmla="*/ 110478 w 157001"/>
                <a:gd name="connsiteY4" fmla="*/ 174174 h 186886"/>
                <a:gd name="connsiteX5" fmla="*/ 112067 w 157001"/>
                <a:gd name="connsiteY5" fmla="*/ 172925 h 186886"/>
                <a:gd name="connsiteX6" fmla="*/ 113089 w 157001"/>
                <a:gd name="connsiteY6" fmla="*/ 171336 h 186886"/>
                <a:gd name="connsiteX7" fmla="*/ 113543 w 157001"/>
                <a:gd name="connsiteY7" fmla="*/ 170087 h 186886"/>
                <a:gd name="connsiteX8" fmla="*/ 113543 w 157001"/>
                <a:gd name="connsiteY8" fmla="*/ 168384 h 186886"/>
                <a:gd name="connsiteX9" fmla="*/ 113948 w 157001"/>
                <a:gd name="connsiteY9" fmla="*/ 165660 h 186886"/>
                <a:gd name="connsiteX10" fmla="*/ 114581 w 157001"/>
                <a:gd name="connsiteY10" fmla="*/ 163439 h 186886"/>
                <a:gd name="connsiteX11" fmla="*/ 114581 w 157001"/>
                <a:gd name="connsiteY11" fmla="*/ 162012 h 186886"/>
                <a:gd name="connsiteX12" fmla="*/ 113154 w 157001"/>
                <a:gd name="connsiteY12" fmla="*/ 160244 h 186886"/>
                <a:gd name="connsiteX13" fmla="*/ 114289 w 157001"/>
                <a:gd name="connsiteY13" fmla="*/ 158087 h 186886"/>
                <a:gd name="connsiteX14" fmla="*/ 114921 w 157001"/>
                <a:gd name="connsiteY14" fmla="*/ 156433 h 186886"/>
                <a:gd name="connsiteX15" fmla="*/ 114921 w 157001"/>
                <a:gd name="connsiteY15" fmla="*/ 154844 h 186886"/>
                <a:gd name="connsiteX16" fmla="*/ 112878 w 157001"/>
                <a:gd name="connsiteY16" fmla="*/ 154731 h 186886"/>
                <a:gd name="connsiteX17" fmla="*/ 112310 w 157001"/>
                <a:gd name="connsiteY17" fmla="*/ 153369 h 186886"/>
                <a:gd name="connsiteX18" fmla="*/ 113786 w 157001"/>
                <a:gd name="connsiteY18" fmla="*/ 152736 h 186886"/>
                <a:gd name="connsiteX19" fmla="*/ 115100 w 157001"/>
                <a:gd name="connsiteY19" fmla="*/ 150807 h 186886"/>
                <a:gd name="connsiteX20" fmla="*/ 115375 w 157001"/>
                <a:gd name="connsiteY20" fmla="*/ 148245 h 186886"/>
                <a:gd name="connsiteX21" fmla="*/ 115100 w 157001"/>
                <a:gd name="connsiteY21" fmla="*/ 146591 h 186886"/>
                <a:gd name="connsiteX22" fmla="*/ 113559 w 157001"/>
                <a:gd name="connsiteY22" fmla="*/ 145569 h 186886"/>
                <a:gd name="connsiteX23" fmla="*/ 112019 w 157001"/>
                <a:gd name="connsiteY23" fmla="*/ 145342 h 186886"/>
                <a:gd name="connsiteX24" fmla="*/ 110592 w 157001"/>
                <a:gd name="connsiteY24" fmla="*/ 144028 h 186886"/>
                <a:gd name="connsiteX25" fmla="*/ 109797 w 157001"/>
                <a:gd name="connsiteY25" fmla="*/ 142439 h 186886"/>
                <a:gd name="connsiteX26" fmla="*/ 110429 w 157001"/>
                <a:gd name="connsiteY26" fmla="*/ 140396 h 186886"/>
                <a:gd name="connsiteX27" fmla="*/ 110251 w 157001"/>
                <a:gd name="connsiteY27" fmla="*/ 139374 h 186886"/>
                <a:gd name="connsiteX28" fmla="*/ 108208 w 157001"/>
                <a:gd name="connsiteY28" fmla="*/ 138807 h 186886"/>
                <a:gd name="connsiteX29" fmla="*/ 106667 w 157001"/>
                <a:gd name="connsiteY29" fmla="*/ 138807 h 186886"/>
                <a:gd name="connsiteX30" fmla="*/ 104397 w 157001"/>
                <a:gd name="connsiteY30" fmla="*/ 138580 h 186886"/>
                <a:gd name="connsiteX31" fmla="*/ 103197 w 157001"/>
                <a:gd name="connsiteY31" fmla="*/ 137785 h 186886"/>
                <a:gd name="connsiteX32" fmla="*/ 101316 w 157001"/>
                <a:gd name="connsiteY32" fmla="*/ 134202 h 186886"/>
                <a:gd name="connsiteX33" fmla="*/ 98754 w 157001"/>
                <a:gd name="connsiteY33" fmla="*/ 130958 h 186886"/>
                <a:gd name="connsiteX34" fmla="*/ 97619 w 157001"/>
                <a:gd name="connsiteY34" fmla="*/ 128964 h 186886"/>
                <a:gd name="connsiteX35" fmla="*/ 97214 w 157001"/>
                <a:gd name="connsiteY35" fmla="*/ 125672 h 186886"/>
                <a:gd name="connsiteX36" fmla="*/ 97214 w 157001"/>
                <a:gd name="connsiteY36" fmla="*/ 123337 h 186886"/>
                <a:gd name="connsiteX37" fmla="*/ 97262 w 157001"/>
                <a:gd name="connsiteY37" fmla="*/ 120662 h 186886"/>
                <a:gd name="connsiteX38" fmla="*/ 97376 w 157001"/>
                <a:gd name="connsiteY38" fmla="*/ 118326 h 186886"/>
                <a:gd name="connsiteX39" fmla="*/ 98008 w 157001"/>
                <a:gd name="connsiteY39" fmla="*/ 116283 h 186886"/>
                <a:gd name="connsiteX40" fmla="*/ 98349 w 157001"/>
                <a:gd name="connsiteY40" fmla="*/ 115375 h 186886"/>
                <a:gd name="connsiteX41" fmla="*/ 98641 w 157001"/>
                <a:gd name="connsiteY41" fmla="*/ 113445 h 186886"/>
                <a:gd name="connsiteX42" fmla="*/ 98349 w 157001"/>
                <a:gd name="connsiteY42" fmla="*/ 111224 h 186886"/>
                <a:gd name="connsiteX43" fmla="*/ 98008 w 157001"/>
                <a:gd name="connsiteY43" fmla="*/ 109521 h 186886"/>
                <a:gd name="connsiteX44" fmla="*/ 95057 w 157001"/>
                <a:gd name="connsiteY44" fmla="*/ 106278 h 186886"/>
                <a:gd name="connsiteX45" fmla="*/ 93630 w 157001"/>
                <a:gd name="connsiteY45" fmla="*/ 105143 h 186886"/>
                <a:gd name="connsiteX46" fmla="*/ 91976 w 157001"/>
                <a:gd name="connsiteY46" fmla="*/ 104397 h 186886"/>
                <a:gd name="connsiteX47" fmla="*/ 90435 w 157001"/>
                <a:gd name="connsiteY47" fmla="*/ 102467 h 186886"/>
                <a:gd name="connsiteX48" fmla="*/ 88506 w 157001"/>
                <a:gd name="connsiteY48" fmla="*/ 100132 h 186886"/>
                <a:gd name="connsiteX49" fmla="*/ 87144 w 157001"/>
                <a:gd name="connsiteY49" fmla="*/ 98932 h 186886"/>
                <a:gd name="connsiteX50" fmla="*/ 85441 w 157001"/>
                <a:gd name="connsiteY50" fmla="*/ 97116 h 186886"/>
                <a:gd name="connsiteX51" fmla="*/ 84468 w 157001"/>
                <a:gd name="connsiteY51" fmla="*/ 95349 h 186886"/>
                <a:gd name="connsiteX52" fmla="*/ 83219 w 157001"/>
                <a:gd name="connsiteY52" fmla="*/ 93354 h 186886"/>
                <a:gd name="connsiteX53" fmla="*/ 82538 w 157001"/>
                <a:gd name="connsiteY53" fmla="*/ 91814 h 186886"/>
                <a:gd name="connsiteX54" fmla="*/ 81630 w 157001"/>
                <a:gd name="connsiteY54" fmla="*/ 90452 h 186886"/>
                <a:gd name="connsiteX55" fmla="*/ 80041 w 157001"/>
                <a:gd name="connsiteY55" fmla="*/ 89657 h 186886"/>
                <a:gd name="connsiteX56" fmla="*/ 77933 w 157001"/>
                <a:gd name="connsiteY56" fmla="*/ 89430 h 186886"/>
                <a:gd name="connsiteX57" fmla="*/ 76506 w 157001"/>
                <a:gd name="connsiteY57" fmla="*/ 89089 h 186886"/>
                <a:gd name="connsiteX58" fmla="*/ 73555 w 157001"/>
                <a:gd name="connsiteY58" fmla="*/ 87954 h 186886"/>
                <a:gd name="connsiteX59" fmla="*/ 72079 w 157001"/>
                <a:gd name="connsiteY59" fmla="*/ 86933 h 186886"/>
                <a:gd name="connsiteX60" fmla="*/ 70312 w 157001"/>
                <a:gd name="connsiteY60" fmla="*/ 86706 h 186886"/>
                <a:gd name="connsiteX61" fmla="*/ 68317 w 157001"/>
                <a:gd name="connsiteY61" fmla="*/ 87338 h 186886"/>
                <a:gd name="connsiteX62" fmla="*/ 67571 w 157001"/>
                <a:gd name="connsiteY62" fmla="*/ 87679 h 186886"/>
                <a:gd name="connsiteX63" fmla="*/ 66598 w 157001"/>
                <a:gd name="connsiteY63" fmla="*/ 88652 h 186886"/>
                <a:gd name="connsiteX64" fmla="*/ 66079 w 157001"/>
                <a:gd name="connsiteY64" fmla="*/ 89673 h 186886"/>
                <a:gd name="connsiteX65" fmla="*/ 65852 w 157001"/>
                <a:gd name="connsiteY65" fmla="*/ 90419 h 186886"/>
                <a:gd name="connsiteX66" fmla="*/ 64944 w 157001"/>
                <a:gd name="connsiteY66" fmla="*/ 90987 h 186886"/>
                <a:gd name="connsiteX67" fmla="*/ 64263 w 157001"/>
                <a:gd name="connsiteY67" fmla="*/ 92349 h 186886"/>
                <a:gd name="connsiteX68" fmla="*/ 63923 w 157001"/>
                <a:gd name="connsiteY68" fmla="*/ 93143 h 186886"/>
                <a:gd name="connsiteX69" fmla="*/ 62950 w 157001"/>
                <a:gd name="connsiteY69" fmla="*/ 94003 h 186886"/>
                <a:gd name="connsiteX70" fmla="*/ 62431 w 157001"/>
                <a:gd name="connsiteY70" fmla="*/ 94457 h 186886"/>
                <a:gd name="connsiteX71" fmla="*/ 60955 w 157001"/>
                <a:gd name="connsiteY71" fmla="*/ 95543 h 186886"/>
                <a:gd name="connsiteX72" fmla="*/ 59755 w 157001"/>
                <a:gd name="connsiteY72" fmla="*/ 96451 h 186886"/>
                <a:gd name="connsiteX73" fmla="*/ 58847 w 157001"/>
                <a:gd name="connsiteY73" fmla="*/ 97132 h 186886"/>
                <a:gd name="connsiteX74" fmla="*/ 57826 w 157001"/>
                <a:gd name="connsiteY74" fmla="*/ 98040 h 186886"/>
                <a:gd name="connsiteX75" fmla="*/ 56739 w 157001"/>
                <a:gd name="connsiteY75" fmla="*/ 98900 h 186886"/>
                <a:gd name="connsiteX76" fmla="*/ 55426 w 157001"/>
                <a:gd name="connsiteY76" fmla="*/ 99240 h 186886"/>
                <a:gd name="connsiteX77" fmla="*/ 54518 w 157001"/>
                <a:gd name="connsiteY77" fmla="*/ 100100 h 186886"/>
                <a:gd name="connsiteX78" fmla="*/ 53204 w 157001"/>
                <a:gd name="connsiteY78" fmla="*/ 100327 h 186886"/>
                <a:gd name="connsiteX79" fmla="*/ 52296 w 157001"/>
                <a:gd name="connsiteY79" fmla="*/ 99305 h 186886"/>
                <a:gd name="connsiteX80" fmla="*/ 52296 w 157001"/>
                <a:gd name="connsiteY80" fmla="*/ 98105 h 186886"/>
                <a:gd name="connsiteX81" fmla="*/ 50415 w 157001"/>
                <a:gd name="connsiteY81" fmla="*/ 97424 h 186886"/>
                <a:gd name="connsiteX82" fmla="*/ 48939 w 157001"/>
                <a:gd name="connsiteY82" fmla="*/ 97538 h 186886"/>
                <a:gd name="connsiteX83" fmla="*/ 47285 w 157001"/>
                <a:gd name="connsiteY83" fmla="*/ 96062 h 186886"/>
                <a:gd name="connsiteX84" fmla="*/ 44837 w 157001"/>
                <a:gd name="connsiteY84" fmla="*/ 93727 h 186886"/>
                <a:gd name="connsiteX85" fmla="*/ 43702 w 157001"/>
                <a:gd name="connsiteY85" fmla="*/ 92479 h 186886"/>
                <a:gd name="connsiteX86" fmla="*/ 42275 w 157001"/>
                <a:gd name="connsiteY86" fmla="*/ 91797 h 186886"/>
                <a:gd name="connsiteX87" fmla="*/ 41302 w 157001"/>
                <a:gd name="connsiteY87" fmla="*/ 92316 h 186886"/>
                <a:gd name="connsiteX88" fmla="*/ 39875 w 157001"/>
                <a:gd name="connsiteY88" fmla="*/ 94133 h 186886"/>
                <a:gd name="connsiteX89" fmla="*/ 38512 w 157001"/>
                <a:gd name="connsiteY89" fmla="*/ 95949 h 186886"/>
                <a:gd name="connsiteX90" fmla="*/ 37605 w 157001"/>
                <a:gd name="connsiteY90" fmla="*/ 95770 h 186886"/>
                <a:gd name="connsiteX91" fmla="*/ 36696 w 157001"/>
                <a:gd name="connsiteY91" fmla="*/ 95365 h 186886"/>
                <a:gd name="connsiteX92" fmla="*/ 35334 w 157001"/>
                <a:gd name="connsiteY92" fmla="*/ 95657 h 186886"/>
                <a:gd name="connsiteX93" fmla="*/ 34929 w 157001"/>
                <a:gd name="connsiteY93" fmla="*/ 97311 h 186886"/>
                <a:gd name="connsiteX94" fmla="*/ 34864 w 157001"/>
                <a:gd name="connsiteY94" fmla="*/ 98397 h 186886"/>
                <a:gd name="connsiteX95" fmla="*/ 33388 w 157001"/>
                <a:gd name="connsiteY95" fmla="*/ 99078 h 186886"/>
                <a:gd name="connsiteX96" fmla="*/ 32140 w 157001"/>
                <a:gd name="connsiteY96" fmla="*/ 99597 h 186886"/>
                <a:gd name="connsiteX97" fmla="*/ 31621 w 157001"/>
                <a:gd name="connsiteY97" fmla="*/ 100051 h 186886"/>
                <a:gd name="connsiteX98" fmla="*/ 30875 w 157001"/>
                <a:gd name="connsiteY98" fmla="*/ 101365 h 186886"/>
                <a:gd name="connsiteX99" fmla="*/ 30129 w 157001"/>
                <a:gd name="connsiteY99" fmla="*/ 102451 h 186886"/>
                <a:gd name="connsiteX100" fmla="*/ 28589 w 157001"/>
                <a:gd name="connsiteY100" fmla="*/ 102905 h 186886"/>
                <a:gd name="connsiteX101" fmla="*/ 27502 w 157001"/>
                <a:gd name="connsiteY101" fmla="*/ 103700 h 186886"/>
                <a:gd name="connsiteX102" fmla="*/ 26075 w 157001"/>
                <a:gd name="connsiteY102" fmla="*/ 105062 h 186886"/>
                <a:gd name="connsiteX103" fmla="*/ 25102 w 157001"/>
                <a:gd name="connsiteY103" fmla="*/ 106035 h 186886"/>
                <a:gd name="connsiteX104" fmla="*/ 24081 w 157001"/>
                <a:gd name="connsiteY104" fmla="*/ 107056 h 186886"/>
                <a:gd name="connsiteX105" fmla="*/ 23400 w 157001"/>
                <a:gd name="connsiteY105" fmla="*/ 107689 h 186886"/>
                <a:gd name="connsiteX106" fmla="*/ 21924 w 157001"/>
                <a:gd name="connsiteY106" fmla="*/ 107689 h 186886"/>
                <a:gd name="connsiteX107" fmla="*/ 20221 w 157001"/>
                <a:gd name="connsiteY107" fmla="*/ 106327 h 186886"/>
                <a:gd name="connsiteX108" fmla="*/ 19248 w 157001"/>
                <a:gd name="connsiteY108" fmla="*/ 104965 h 186886"/>
                <a:gd name="connsiteX109" fmla="*/ 18957 w 157001"/>
                <a:gd name="connsiteY109" fmla="*/ 103197 h 186886"/>
                <a:gd name="connsiteX110" fmla="*/ 19297 w 157001"/>
                <a:gd name="connsiteY110" fmla="*/ 101494 h 186886"/>
                <a:gd name="connsiteX111" fmla="*/ 19978 w 157001"/>
                <a:gd name="connsiteY111" fmla="*/ 99792 h 186886"/>
                <a:gd name="connsiteX112" fmla="*/ 21178 w 157001"/>
                <a:gd name="connsiteY112" fmla="*/ 98138 h 186886"/>
                <a:gd name="connsiteX113" fmla="*/ 22427 w 157001"/>
                <a:gd name="connsiteY113" fmla="*/ 97051 h 186886"/>
                <a:gd name="connsiteX114" fmla="*/ 23335 w 157001"/>
                <a:gd name="connsiteY114" fmla="*/ 95803 h 186886"/>
                <a:gd name="connsiteX115" fmla="*/ 23562 w 157001"/>
                <a:gd name="connsiteY115" fmla="*/ 91424 h 186886"/>
                <a:gd name="connsiteX116" fmla="*/ 23610 w 157001"/>
                <a:gd name="connsiteY116" fmla="*/ 89316 h 186886"/>
                <a:gd name="connsiteX117" fmla="*/ 22427 w 157001"/>
                <a:gd name="connsiteY117" fmla="*/ 88570 h 186886"/>
                <a:gd name="connsiteX118" fmla="*/ 21291 w 157001"/>
                <a:gd name="connsiteY118" fmla="*/ 87776 h 186886"/>
                <a:gd name="connsiteX119" fmla="*/ 21340 w 157001"/>
                <a:gd name="connsiteY119" fmla="*/ 86462 h 186886"/>
                <a:gd name="connsiteX120" fmla="*/ 22427 w 157001"/>
                <a:gd name="connsiteY120" fmla="*/ 85100 h 186886"/>
                <a:gd name="connsiteX121" fmla="*/ 24016 w 157001"/>
                <a:gd name="connsiteY121" fmla="*/ 83560 h 186886"/>
                <a:gd name="connsiteX122" fmla="*/ 24810 w 157001"/>
                <a:gd name="connsiteY122" fmla="*/ 81679 h 186886"/>
                <a:gd name="connsiteX123" fmla="*/ 25037 w 157001"/>
                <a:gd name="connsiteY123" fmla="*/ 78954 h 186886"/>
                <a:gd name="connsiteX124" fmla="*/ 25151 w 157001"/>
                <a:gd name="connsiteY124" fmla="*/ 77365 h 186886"/>
                <a:gd name="connsiteX125" fmla="*/ 26059 w 157001"/>
                <a:gd name="connsiteY125" fmla="*/ 76003 h 186886"/>
                <a:gd name="connsiteX126" fmla="*/ 26627 w 157001"/>
                <a:gd name="connsiteY126" fmla="*/ 74803 h 186886"/>
                <a:gd name="connsiteX127" fmla="*/ 26448 w 157001"/>
                <a:gd name="connsiteY127" fmla="*/ 73782 h 186886"/>
                <a:gd name="connsiteX128" fmla="*/ 25540 w 157001"/>
                <a:gd name="connsiteY128" fmla="*/ 72809 h 186886"/>
                <a:gd name="connsiteX129" fmla="*/ 24908 w 157001"/>
                <a:gd name="connsiteY129" fmla="*/ 71787 h 186886"/>
                <a:gd name="connsiteX130" fmla="*/ 24843 w 157001"/>
                <a:gd name="connsiteY130" fmla="*/ 68998 h 186886"/>
                <a:gd name="connsiteX131" fmla="*/ 24275 w 157001"/>
                <a:gd name="connsiteY131" fmla="*/ 67522 h 186886"/>
                <a:gd name="connsiteX132" fmla="*/ 24567 w 157001"/>
                <a:gd name="connsiteY132" fmla="*/ 66387 h 186886"/>
                <a:gd name="connsiteX133" fmla="*/ 25362 w 157001"/>
                <a:gd name="connsiteY133" fmla="*/ 65301 h 186886"/>
                <a:gd name="connsiteX134" fmla="*/ 25589 w 157001"/>
                <a:gd name="connsiteY134" fmla="*/ 64052 h 186886"/>
                <a:gd name="connsiteX135" fmla="*/ 25297 w 157001"/>
                <a:gd name="connsiteY135" fmla="*/ 63339 h 186886"/>
                <a:gd name="connsiteX136" fmla="*/ 23773 w 157001"/>
                <a:gd name="connsiteY136" fmla="*/ 62171 h 186886"/>
                <a:gd name="connsiteX137" fmla="*/ 22913 w 157001"/>
                <a:gd name="connsiteY137" fmla="*/ 62512 h 186886"/>
                <a:gd name="connsiteX138" fmla="*/ 22005 w 157001"/>
                <a:gd name="connsiteY138" fmla="*/ 62739 h 186886"/>
                <a:gd name="connsiteX139" fmla="*/ 20578 w 157001"/>
                <a:gd name="connsiteY139" fmla="*/ 61539 h 186886"/>
                <a:gd name="connsiteX140" fmla="*/ 19265 w 157001"/>
                <a:gd name="connsiteY140" fmla="*/ 61312 h 186886"/>
                <a:gd name="connsiteX141" fmla="*/ 18178 w 157001"/>
                <a:gd name="connsiteY141" fmla="*/ 61604 h 186886"/>
                <a:gd name="connsiteX142" fmla="*/ 17156 w 157001"/>
                <a:gd name="connsiteY142" fmla="*/ 62512 h 186886"/>
                <a:gd name="connsiteX143" fmla="*/ 16362 w 157001"/>
                <a:gd name="connsiteY143" fmla="*/ 63339 h 186886"/>
                <a:gd name="connsiteX144" fmla="*/ 15454 w 157001"/>
                <a:gd name="connsiteY144" fmla="*/ 63339 h 186886"/>
                <a:gd name="connsiteX145" fmla="*/ 14027 w 157001"/>
                <a:gd name="connsiteY145" fmla="*/ 63825 h 186886"/>
                <a:gd name="connsiteX146" fmla="*/ 13119 w 157001"/>
                <a:gd name="connsiteY146" fmla="*/ 63031 h 186886"/>
                <a:gd name="connsiteX147" fmla="*/ 12146 w 157001"/>
                <a:gd name="connsiteY147" fmla="*/ 62982 h 186886"/>
                <a:gd name="connsiteX148" fmla="*/ 11124 w 157001"/>
                <a:gd name="connsiteY148" fmla="*/ 63841 h 186886"/>
                <a:gd name="connsiteX149" fmla="*/ 10492 w 157001"/>
                <a:gd name="connsiteY149" fmla="*/ 64814 h 186886"/>
                <a:gd name="connsiteX150" fmla="*/ 9584 w 157001"/>
                <a:gd name="connsiteY150" fmla="*/ 64587 h 186886"/>
                <a:gd name="connsiteX151" fmla="*/ 8611 w 157001"/>
                <a:gd name="connsiteY151" fmla="*/ 63371 h 186886"/>
                <a:gd name="connsiteX152" fmla="*/ 7930 w 157001"/>
                <a:gd name="connsiteY152" fmla="*/ 62090 h 186886"/>
                <a:gd name="connsiteX153" fmla="*/ 7751 w 157001"/>
                <a:gd name="connsiteY153" fmla="*/ 60550 h 186886"/>
                <a:gd name="connsiteX154" fmla="*/ 7687 w 157001"/>
                <a:gd name="connsiteY154" fmla="*/ 59009 h 186886"/>
                <a:gd name="connsiteX155" fmla="*/ 7751 w 157001"/>
                <a:gd name="connsiteY155" fmla="*/ 57533 h 186886"/>
                <a:gd name="connsiteX156" fmla="*/ 9065 w 157001"/>
                <a:gd name="connsiteY156" fmla="*/ 56220 h 186886"/>
                <a:gd name="connsiteX157" fmla="*/ 9584 w 157001"/>
                <a:gd name="connsiteY157" fmla="*/ 55361 h 186886"/>
                <a:gd name="connsiteX158" fmla="*/ 9876 w 157001"/>
                <a:gd name="connsiteY158" fmla="*/ 53820 h 186886"/>
                <a:gd name="connsiteX159" fmla="*/ 9308 w 157001"/>
                <a:gd name="connsiteY159" fmla="*/ 51939 h 186886"/>
                <a:gd name="connsiteX160" fmla="*/ 8222 w 157001"/>
                <a:gd name="connsiteY160" fmla="*/ 50690 h 186886"/>
                <a:gd name="connsiteX161" fmla="*/ 7427 w 157001"/>
                <a:gd name="connsiteY161" fmla="*/ 49718 h 186886"/>
                <a:gd name="connsiteX162" fmla="*/ 7362 w 157001"/>
                <a:gd name="connsiteY162" fmla="*/ 48015 h 186886"/>
                <a:gd name="connsiteX163" fmla="*/ 7135 w 157001"/>
                <a:gd name="connsiteY163" fmla="*/ 46993 h 186886"/>
                <a:gd name="connsiteX164" fmla="*/ 6276 w 157001"/>
                <a:gd name="connsiteY164" fmla="*/ 45680 h 186886"/>
                <a:gd name="connsiteX165" fmla="*/ 5416 w 157001"/>
                <a:gd name="connsiteY165" fmla="*/ 44707 h 186886"/>
                <a:gd name="connsiteX166" fmla="*/ 4281 w 157001"/>
                <a:gd name="connsiteY166" fmla="*/ 44593 h 186886"/>
                <a:gd name="connsiteX167" fmla="*/ 3422 w 157001"/>
                <a:gd name="connsiteY167" fmla="*/ 45339 h 186886"/>
                <a:gd name="connsiteX168" fmla="*/ 2903 w 157001"/>
                <a:gd name="connsiteY168" fmla="*/ 46653 h 186886"/>
                <a:gd name="connsiteX169" fmla="*/ 2562 w 157001"/>
                <a:gd name="connsiteY169" fmla="*/ 47626 h 186886"/>
                <a:gd name="connsiteX170" fmla="*/ 1476 w 157001"/>
                <a:gd name="connsiteY170" fmla="*/ 48031 h 186886"/>
                <a:gd name="connsiteX171" fmla="*/ 227 w 157001"/>
                <a:gd name="connsiteY171" fmla="*/ 47512 h 186886"/>
                <a:gd name="connsiteX172" fmla="*/ 0 w 157001"/>
                <a:gd name="connsiteY172" fmla="*/ 46264 h 186886"/>
                <a:gd name="connsiteX173" fmla="*/ 325 w 157001"/>
                <a:gd name="connsiteY173" fmla="*/ 45047 h 186886"/>
                <a:gd name="connsiteX174" fmla="*/ 179 w 157001"/>
                <a:gd name="connsiteY174" fmla="*/ 43766 h 186886"/>
                <a:gd name="connsiteX175" fmla="*/ 1395 w 157001"/>
                <a:gd name="connsiteY175" fmla="*/ 41415 h 186886"/>
                <a:gd name="connsiteX176" fmla="*/ 2611 w 157001"/>
                <a:gd name="connsiteY176" fmla="*/ 40053 h 186886"/>
                <a:gd name="connsiteX177" fmla="*/ 3746 w 157001"/>
                <a:gd name="connsiteY177" fmla="*/ 38545 h 186886"/>
                <a:gd name="connsiteX178" fmla="*/ 5724 w 157001"/>
                <a:gd name="connsiteY178" fmla="*/ 38091 h 186886"/>
                <a:gd name="connsiteX179" fmla="*/ 7168 w 157001"/>
                <a:gd name="connsiteY179" fmla="*/ 38010 h 186886"/>
                <a:gd name="connsiteX180" fmla="*/ 9519 w 157001"/>
                <a:gd name="connsiteY180" fmla="*/ 38091 h 186886"/>
                <a:gd name="connsiteX181" fmla="*/ 10962 w 157001"/>
                <a:gd name="connsiteY181" fmla="*/ 37637 h 186886"/>
                <a:gd name="connsiteX182" fmla="*/ 11108 w 157001"/>
                <a:gd name="connsiteY182" fmla="*/ 36648 h 186886"/>
                <a:gd name="connsiteX183" fmla="*/ 10346 w 157001"/>
                <a:gd name="connsiteY183" fmla="*/ 36193 h 186886"/>
                <a:gd name="connsiteX184" fmla="*/ 9357 w 157001"/>
                <a:gd name="connsiteY184" fmla="*/ 36193 h 186886"/>
                <a:gd name="connsiteX185" fmla="*/ 8594 w 157001"/>
                <a:gd name="connsiteY185" fmla="*/ 35821 h 186886"/>
                <a:gd name="connsiteX186" fmla="*/ 8676 w 157001"/>
                <a:gd name="connsiteY186" fmla="*/ 34540 h 186886"/>
                <a:gd name="connsiteX187" fmla="*/ 9276 w 157001"/>
                <a:gd name="connsiteY187" fmla="*/ 32950 h 186886"/>
                <a:gd name="connsiteX188" fmla="*/ 10492 w 157001"/>
                <a:gd name="connsiteY188" fmla="*/ 32350 h 186886"/>
                <a:gd name="connsiteX189" fmla="*/ 11400 w 157001"/>
                <a:gd name="connsiteY189" fmla="*/ 32042 h 186886"/>
                <a:gd name="connsiteX190" fmla="*/ 12081 w 157001"/>
                <a:gd name="connsiteY190" fmla="*/ 30907 h 186886"/>
                <a:gd name="connsiteX191" fmla="*/ 12162 w 157001"/>
                <a:gd name="connsiteY191" fmla="*/ 29237 h 186886"/>
                <a:gd name="connsiteX192" fmla="*/ 12243 w 157001"/>
                <a:gd name="connsiteY192" fmla="*/ 28783 h 186886"/>
                <a:gd name="connsiteX193" fmla="*/ 13070 w 157001"/>
                <a:gd name="connsiteY193" fmla="*/ 27794 h 186886"/>
                <a:gd name="connsiteX194" fmla="*/ 13670 w 157001"/>
                <a:gd name="connsiteY194" fmla="*/ 27486 h 186886"/>
                <a:gd name="connsiteX195" fmla="*/ 14805 w 157001"/>
                <a:gd name="connsiteY195" fmla="*/ 27113 h 186886"/>
                <a:gd name="connsiteX196" fmla="*/ 15940 w 157001"/>
                <a:gd name="connsiteY196" fmla="*/ 26432 h 186886"/>
                <a:gd name="connsiteX197" fmla="*/ 16930 w 157001"/>
                <a:gd name="connsiteY197" fmla="*/ 25442 h 186886"/>
                <a:gd name="connsiteX198" fmla="*/ 17610 w 157001"/>
                <a:gd name="connsiteY198" fmla="*/ 24989 h 186886"/>
                <a:gd name="connsiteX199" fmla="*/ 19362 w 157001"/>
                <a:gd name="connsiteY199" fmla="*/ 24162 h 186886"/>
                <a:gd name="connsiteX200" fmla="*/ 20724 w 157001"/>
                <a:gd name="connsiteY200" fmla="*/ 23026 h 186886"/>
                <a:gd name="connsiteX201" fmla="*/ 22362 w 157001"/>
                <a:gd name="connsiteY201" fmla="*/ 21486 h 186886"/>
                <a:gd name="connsiteX202" fmla="*/ 22978 w 157001"/>
                <a:gd name="connsiteY202" fmla="*/ 21486 h 186886"/>
                <a:gd name="connsiteX203" fmla="*/ 23724 w 157001"/>
                <a:gd name="connsiteY203" fmla="*/ 24664 h 186886"/>
                <a:gd name="connsiteX204" fmla="*/ 24713 w 157001"/>
                <a:gd name="connsiteY204" fmla="*/ 26934 h 186886"/>
                <a:gd name="connsiteX205" fmla="*/ 24713 w 157001"/>
                <a:gd name="connsiteY205" fmla="*/ 28296 h 186886"/>
                <a:gd name="connsiteX206" fmla="*/ 25702 w 157001"/>
                <a:gd name="connsiteY206" fmla="*/ 29123 h 186886"/>
                <a:gd name="connsiteX207" fmla="*/ 26983 w 157001"/>
                <a:gd name="connsiteY207" fmla="*/ 29123 h 186886"/>
                <a:gd name="connsiteX208" fmla="*/ 28264 w 157001"/>
                <a:gd name="connsiteY208" fmla="*/ 27988 h 186886"/>
                <a:gd name="connsiteX209" fmla="*/ 30308 w 157001"/>
                <a:gd name="connsiteY209" fmla="*/ 27615 h 186886"/>
                <a:gd name="connsiteX210" fmla="*/ 31589 w 157001"/>
                <a:gd name="connsiteY210" fmla="*/ 27988 h 186886"/>
                <a:gd name="connsiteX211" fmla="*/ 33097 w 157001"/>
                <a:gd name="connsiteY211" fmla="*/ 29123 h 186886"/>
                <a:gd name="connsiteX212" fmla="*/ 34686 w 157001"/>
                <a:gd name="connsiteY212" fmla="*/ 30340 h 186886"/>
                <a:gd name="connsiteX213" fmla="*/ 35367 w 157001"/>
                <a:gd name="connsiteY213" fmla="*/ 29123 h 186886"/>
                <a:gd name="connsiteX214" fmla="*/ 37102 w 157001"/>
                <a:gd name="connsiteY214" fmla="*/ 27988 h 186886"/>
                <a:gd name="connsiteX215" fmla="*/ 35367 w 157001"/>
                <a:gd name="connsiteY215" fmla="*/ 26480 h 186886"/>
                <a:gd name="connsiteX216" fmla="*/ 35367 w 157001"/>
                <a:gd name="connsiteY216" fmla="*/ 22621 h 186886"/>
                <a:gd name="connsiteX217" fmla="*/ 36194 w 157001"/>
                <a:gd name="connsiteY217" fmla="*/ 19962 h 186886"/>
                <a:gd name="connsiteX218" fmla="*/ 36275 w 157001"/>
                <a:gd name="connsiteY218" fmla="*/ 17383 h 186886"/>
                <a:gd name="connsiteX219" fmla="*/ 35221 w 157001"/>
                <a:gd name="connsiteY219" fmla="*/ 14578 h 186886"/>
                <a:gd name="connsiteX220" fmla="*/ 32724 w 157001"/>
                <a:gd name="connsiteY220" fmla="*/ 11854 h 186886"/>
                <a:gd name="connsiteX221" fmla="*/ 31135 w 157001"/>
                <a:gd name="connsiteY221" fmla="*/ 9648 h 186886"/>
                <a:gd name="connsiteX222" fmla="*/ 31361 w 157001"/>
                <a:gd name="connsiteY222" fmla="*/ 6535 h 186886"/>
                <a:gd name="connsiteX223" fmla="*/ 32351 w 157001"/>
                <a:gd name="connsiteY223" fmla="*/ 4865 h 186886"/>
                <a:gd name="connsiteX224" fmla="*/ 32805 w 157001"/>
                <a:gd name="connsiteY224" fmla="*/ 3194 h 186886"/>
                <a:gd name="connsiteX225" fmla="*/ 33178 w 157001"/>
                <a:gd name="connsiteY225" fmla="*/ 762 h 186886"/>
                <a:gd name="connsiteX226" fmla="*/ 34394 w 157001"/>
                <a:gd name="connsiteY226" fmla="*/ 0 h 186886"/>
                <a:gd name="connsiteX227" fmla="*/ 37799 w 157001"/>
                <a:gd name="connsiteY227" fmla="*/ 989 h 186886"/>
                <a:gd name="connsiteX228" fmla="*/ 40231 w 157001"/>
                <a:gd name="connsiteY228" fmla="*/ 1135 h 186886"/>
                <a:gd name="connsiteX229" fmla="*/ 41902 w 157001"/>
                <a:gd name="connsiteY229" fmla="*/ 1816 h 186886"/>
                <a:gd name="connsiteX230" fmla="*/ 43313 w 157001"/>
                <a:gd name="connsiteY230" fmla="*/ 3843 h 186886"/>
                <a:gd name="connsiteX231" fmla="*/ 45388 w 157001"/>
                <a:gd name="connsiteY231" fmla="*/ 6405 h 186886"/>
                <a:gd name="connsiteX232" fmla="*/ 47528 w 157001"/>
                <a:gd name="connsiteY232" fmla="*/ 8562 h 186886"/>
                <a:gd name="connsiteX233" fmla="*/ 50026 w 157001"/>
                <a:gd name="connsiteY233" fmla="*/ 10605 h 186886"/>
                <a:gd name="connsiteX234" fmla="*/ 51453 w 157001"/>
                <a:gd name="connsiteY234" fmla="*/ 12308 h 186886"/>
                <a:gd name="connsiteX235" fmla="*/ 52361 w 157001"/>
                <a:gd name="connsiteY235" fmla="*/ 13281 h 186886"/>
                <a:gd name="connsiteX236" fmla="*/ 52701 w 157001"/>
                <a:gd name="connsiteY236" fmla="*/ 14367 h 186886"/>
                <a:gd name="connsiteX237" fmla="*/ 52766 w 157001"/>
                <a:gd name="connsiteY237" fmla="*/ 15794 h 186886"/>
                <a:gd name="connsiteX238" fmla="*/ 53447 w 157001"/>
                <a:gd name="connsiteY238" fmla="*/ 17675 h 186886"/>
                <a:gd name="connsiteX239" fmla="*/ 54534 w 157001"/>
                <a:gd name="connsiteY239" fmla="*/ 18470 h 186886"/>
                <a:gd name="connsiteX240" fmla="*/ 55961 w 157001"/>
                <a:gd name="connsiteY240" fmla="*/ 18178 h 186886"/>
                <a:gd name="connsiteX241" fmla="*/ 56869 w 157001"/>
                <a:gd name="connsiteY241" fmla="*/ 16864 h 186886"/>
                <a:gd name="connsiteX242" fmla="*/ 58296 w 157001"/>
                <a:gd name="connsiteY242" fmla="*/ 17886 h 186886"/>
                <a:gd name="connsiteX243" fmla="*/ 60452 w 157001"/>
                <a:gd name="connsiteY243" fmla="*/ 17999 h 186886"/>
                <a:gd name="connsiteX244" fmla="*/ 60517 w 157001"/>
                <a:gd name="connsiteY244" fmla="*/ 20562 h 186886"/>
                <a:gd name="connsiteX245" fmla="*/ 59950 w 157001"/>
                <a:gd name="connsiteY245" fmla="*/ 21648 h 186886"/>
                <a:gd name="connsiteX246" fmla="*/ 58928 w 157001"/>
                <a:gd name="connsiteY246" fmla="*/ 22507 h 186886"/>
                <a:gd name="connsiteX247" fmla="*/ 58474 w 157001"/>
                <a:gd name="connsiteY247" fmla="*/ 24324 h 186886"/>
                <a:gd name="connsiteX248" fmla="*/ 58361 w 157001"/>
                <a:gd name="connsiteY248" fmla="*/ 25345 h 186886"/>
                <a:gd name="connsiteX249" fmla="*/ 56934 w 157001"/>
                <a:gd name="connsiteY249" fmla="*/ 26026 h 186886"/>
                <a:gd name="connsiteX250" fmla="*/ 56528 w 157001"/>
                <a:gd name="connsiteY250" fmla="*/ 27275 h 186886"/>
                <a:gd name="connsiteX251" fmla="*/ 56707 w 157001"/>
                <a:gd name="connsiteY251" fmla="*/ 28361 h 186886"/>
                <a:gd name="connsiteX252" fmla="*/ 58182 w 157001"/>
                <a:gd name="connsiteY252" fmla="*/ 28410 h 186886"/>
                <a:gd name="connsiteX253" fmla="*/ 58636 w 157001"/>
                <a:gd name="connsiteY253" fmla="*/ 29156 h 186886"/>
                <a:gd name="connsiteX254" fmla="*/ 58863 w 157001"/>
                <a:gd name="connsiteY254" fmla="*/ 30469 h 186886"/>
                <a:gd name="connsiteX255" fmla="*/ 60177 w 157001"/>
                <a:gd name="connsiteY255" fmla="*/ 32513 h 186886"/>
                <a:gd name="connsiteX256" fmla="*/ 61425 w 157001"/>
                <a:gd name="connsiteY256" fmla="*/ 33534 h 186886"/>
                <a:gd name="connsiteX257" fmla="*/ 61945 w 157001"/>
                <a:gd name="connsiteY257" fmla="*/ 34621 h 186886"/>
                <a:gd name="connsiteX258" fmla="*/ 62171 w 157001"/>
                <a:gd name="connsiteY258" fmla="*/ 35642 h 186886"/>
                <a:gd name="connsiteX259" fmla="*/ 63258 w 157001"/>
                <a:gd name="connsiteY259" fmla="*/ 36550 h 186886"/>
                <a:gd name="connsiteX260" fmla="*/ 67344 w 157001"/>
                <a:gd name="connsiteY260" fmla="*/ 37523 h 186886"/>
                <a:gd name="connsiteX261" fmla="*/ 69225 w 157001"/>
                <a:gd name="connsiteY261" fmla="*/ 38091 h 186886"/>
                <a:gd name="connsiteX262" fmla="*/ 71220 w 157001"/>
                <a:gd name="connsiteY262" fmla="*/ 38837 h 186886"/>
                <a:gd name="connsiteX263" fmla="*/ 73149 w 157001"/>
                <a:gd name="connsiteY263" fmla="*/ 39810 h 186886"/>
                <a:gd name="connsiteX264" fmla="*/ 74803 w 157001"/>
                <a:gd name="connsiteY264" fmla="*/ 40377 h 186886"/>
                <a:gd name="connsiteX265" fmla="*/ 76003 w 157001"/>
                <a:gd name="connsiteY265" fmla="*/ 40312 h 186886"/>
                <a:gd name="connsiteX266" fmla="*/ 76912 w 157001"/>
                <a:gd name="connsiteY266" fmla="*/ 39177 h 186886"/>
                <a:gd name="connsiteX267" fmla="*/ 77820 w 157001"/>
                <a:gd name="connsiteY267" fmla="*/ 37929 h 186886"/>
                <a:gd name="connsiteX268" fmla="*/ 78679 w 157001"/>
                <a:gd name="connsiteY268" fmla="*/ 36453 h 186886"/>
                <a:gd name="connsiteX269" fmla="*/ 79879 w 157001"/>
                <a:gd name="connsiteY269" fmla="*/ 35318 h 186886"/>
                <a:gd name="connsiteX270" fmla="*/ 81192 w 157001"/>
                <a:gd name="connsiteY270" fmla="*/ 34183 h 186886"/>
                <a:gd name="connsiteX271" fmla="*/ 83009 w 157001"/>
                <a:gd name="connsiteY271" fmla="*/ 33729 h 186886"/>
                <a:gd name="connsiteX272" fmla="*/ 85117 w 157001"/>
                <a:gd name="connsiteY272" fmla="*/ 34361 h 186886"/>
                <a:gd name="connsiteX273" fmla="*/ 85863 w 157001"/>
                <a:gd name="connsiteY273" fmla="*/ 34702 h 186886"/>
                <a:gd name="connsiteX274" fmla="*/ 87403 w 157001"/>
                <a:gd name="connsiteY274" fmla="*/ 35902 h 186886"/>
                <a:gd name="connsiteX275" fmla="*/ 88603 w 157001"/>
                <a:gd name="connsiteY275" fmla="*/ 36988 h 186886"/>
                <a:gd name="connsiteX276" fmla="*/ 90533 w 157001"/>
                <a:gd name="connsiteY276" fmla="*/ 38237 h 186886"/>
                <a:gd name="connsiteX277" fmla="*/ 92073 w 157001"/>
                <a:gd name="connsiteY277" fmla="*/ 39485 h 186886"/>
                <a:gd name="connsiteX278" fmla="*/ 93046 w 157001"/>
                <a:gd name="connsiteY278" fmla="*/ 40394 h 186886"/>
                <a:gd name="connsiteX279" fmla="*/ 93225 w 157001"/>
                <a:gd name="connsiteY279" fmla="*/ 41756 h 186886"/>
                <a:gd name="connsiteX280" fmla="*/ 93111 w 157001"/>
                <a:gd name="connsiteY280" fmla="*/ 42891 h 186886"/>
                <a:gd name="connsiteX281" fmla="*/ 91798 w 157001"/>
                <a:gd name="connsiteY281" fmla="*/ 43750 h 186886"/>
                <a:gd name="connsiteX282" fmla="*/ 90824 w 157001"/>
                <a:gd name="connsiteY282" fmla="*/ 44318 h 186886"/>
                <a:gd name="connsiteX283" fmla="*/ 89965 w 157001"/>
                <a:gd name="connsiteY283" fmla="*/ 45793 h 186886"/>
                <a:gd name="connsiteX284" fmla="*/ 90711 w 157001"/>
                <a:gd name="connsiteY284" fmla="*/ 46361 h 186886"/>
                <a:gd name="connsiteX285" fmla="*/ 92187 w 157001"/>
                <a:gd name="connsiteY285" fmla="*/ 46361 h 186886"/>
                <a:gd name="connsiteX286" fmla="*/ 93160 w 157001"/>
                <a:gd name="connsiteY286" fmla="*/ 46182 h 186886"/>
                <a:gd name="connsiteX287" fmla="*/ 94408 w 157001"/>
                <a:gd name="connsiteY287" fmla="*/ 46182 h 186886"/>
                <a:gd name="connsiteX288" fmla="*/ 94635 w 157001"/>
                <a:gd name="connsiteY288" fmla="*/ 46864 h 186886"/>
                <a:gd name="connsiteX289" fmla="*/ 94068 w 157001"/>
                <a:gd name="connsiteY289" fmla="*/ 47382 h 186886"/>
                <a:gd name="connsiteX290" fmla="*/ 92933 w 157001"/>
                <a:gd name="connsiteY290" fmla="*/ 47901 h 186886"/>
                <a:gd name="connsiteX291" fmla="*/ 93338 w 157001"/>
                <a:gd name="connsiteY291" fmla="*/ 48809 h 186886"/>
                <a:gd name="connsiteX292" fmla="*/ 94084 w 157001"/>
                <a:gd name="connsiteY292" fmla="*/ 49263 h 186886"/>
                <a:gd name="connsiteX293" fmla="*/ 95219 w 157001"/>
                <a:gd name="connsiteY293" fmla="*/ 49766 h 186886"/>
                <a:gd name="connsiteX294" fmla="*/ 95852 w 157001"/>
                <a:gd name="connsiteY294" fmla="*/ 50399 h 186886"/>
                <a:gd name="connsiteX295" fmla="*/ 97846 w 157001"/>
                <a:gd name="connsiteY295" fmla="*/ 50804 h 186886"/>
                <a:gd name="connsiteX296" fmla="*/ 99954 w 157001"/>
                <a:gd name="connsiteY296" fmla="*/ 51096 h 186886"/>
                <a:gd name="connsiteX297" fmla="*/ 101154 w 157001"/>
                <a:gd name="connsiteY297" fmla="*/ 52117 h 186886"/>
                <a:gd name="connsiteX298" fmla="*/ 101381 w 157001"/>
                <a:gd name="connsiteY298" fmla="*/ 52977 h 186886"/>
                <a:gd name="connsiteX299" fmla="*/ 100586 w 157001"/>
                <a:gd name="connsiteY299" fmla="*/ 54290 h 186886"/>
                <a:gd name="connsiteX300" fmla="*/ 100295 w 157001"/>
                <a:gd name="connsiteY300" fmla="*/ 55539 h 186886"/>
                <a:gd name="connsiteX301" fmla="*/ 99954 w 157001"/>
                <a:gd name="connsiteY301" fmla="*/ 56626 h 186886"/>
                <a:gd name="connsiteX302" fmla="*/ 99095 w 157001"/>
                <a:gd name="connsiteY302" fmla="*/ 57988 h 186886"/>
                <a:gd name="connsiteX303" fmla="*/ 98186 w 157001"/>
                <a:gd name="connsiteY303" fmla="*/ 58847 h 186886"/>
                <a:gd name="connsiteX304" fmla="*/ 97392 w 157001"/>
                <a:gd name="connsiteY304" fmla="*/ 59755 h 186886"/>
                <a:gd name="connsiteX305" fmla="*/ 96484 w 157001"/>
                <a:gd name="connsiteY305" fmla="*/ 60160 h 186886"/>
                <a:gd name="connsiteX306" fmla="*/ 95349 w 157001"/>
                <a:gd name="connsiteY306" fmla="*/ 60566 h 186886"/>
                <a:gd name="connsiteX307" fmla="*/ 94603 w 157001"/>
                <a:gd name="connsiteY307" fmla="*/ 61879 h 186886"/>
                <a:gd name="connsiteX308" fmla="*/ 94425 w 157001"/>
                <a:gd name="connsiteY308" fmla="*/ 62333 h 186886"/>
                <a:gd name="connsiteX309" fmla="*/ 93565 w 157001"/>
                <a:gd name="connsiteY309" fmla="*/ 62625 h 186886"/>
                <a:gd name="connsiteX310" fmla="*/ 92998 w 157001"/>
                <a:gd name="connsiteY310" fmla="*/ 62674 h 186886"/>
                <a:gd name="connsiteX311" fmla="*/ 91635 w 157001"/>
                <a:gd name="connsiteY311" fmla="*/ 62625 h 186886"/>
                <a:gd name="connsiteX312" fmla="*/ 90208 w 157001"/>
                <a:gd name="connsiteY312" fmla="*/ 62058 h 186886"/>
                <a:gd name="connsiteX313" fmla="*/ 89235 w 157001"/>
                <a:gd name="connsiteY313" fmla="*/ 61490 h 186886"/>
                <a:gd name="connsiteX314" fmla="*/ 88100 w 157001"/>
                <a:gd name="connsiteY314" fmla="*/ 61490 h 186886"/>
                <a:gd name="connsiteX315" fmla="*/ 87192 w 157001"/>
                <a:gd name="connsiteY315" fmla="*/ 62350 h 186886"/>
                <a:gd name="connsiteX316" fmla="*/ 85765 w 157001"/>
                <a:gd name="connsiteY316" fmla="*/ 62058 h 186886"/>
                <a:gd name="connsiteX317" fmla="*/ 84679 w 157001"/>
                <a:gd name="connsiteY317" fmla="*/ 62009 h 186886"/>
                <a:gd name="connsiteX318" fmla="*/ 83544 w 157001"/>
                <a:gd name="connsiteY318" fmla="*/ 62641 h 186886"/>
                <a:gd name="connsiteX319" fmla="*/ 83430 w 157001"/>
                <a:gd name="connsiteY319" fmla="*/ 66339 h 186886"/>
                <a:gd name="connsiteX320" fmla="*/ 83252 w 157001"/>
                <a:gd name="connsiteY320" fmla="*/ 67133 h 186886"/>
                <a:gd name="connsiteX321" fmla="*/ 81938 w 157001"/>
                <a:gd name="connsiteY321" fmla="*/ 68041 h 186886"/>
                <a:gd name="connsiteX322" fmla="*/ 80852 w 157001"/>
                <a:gd name="connsiteY322" fmla="*/ 68836 h 186886"/>
                <a:gd name="connsiteX323" fmla="*/ 79766 w 157001"/>
                <a:gd name="connsiteY323" fmla="*/ 69468 h 186886"/>
                <a:gd name="connsiteX324" fmla="*/ 79312 w 157001"/>
                <a:gd name="connsiteY324" fmla="*/ 70603 h 186886"/>
                <a:gd name="connsiteX325" fmla="*/ 79717 w 157001"/>
                <a:gd name="connsiteY325" fmla="*/ 71284 h 186886"/>
                <a:gd name="connsiteX326" fmla="*/ 81484 w 157001"/>
                <a:gd name="connsiteY326" fmla="*/ 72193 h 186886"/>
                <a:gd name="connsiteX327" fmla="*/ 85344 w 157001"/>
                <a:gd name="connsiteY327" fmla="*/ 73668 h 186886"/>
                <a:gd name="connsiteX328" fmla="*/ 88522 w 157001"/>
                <a:gd name="connsiteY328" fmla="*/ 75484 h 186886"/>
                <a:gd name="connsiteX329" fmla="*/ 91133 w 157001"/>
                <a:gd name="connsiteY329" fmla="*/ 76847 h 186886"/>
                <a:gd name="connsiteX330" fmla="*/ 93468 w 157001"/>
                <a:gd name="connsiteY330" fmla="*/ 79068 h 186886"/>
                <a:gd name="connsiteX331" fmla="*/ 95008 w 157001"/>
                <a:gd name="connsiteY331" fmla="*/ 80430 h 186886"/>
                <a:gd name="connsiteX332" fmla="*/ 97116 w 157001"/>
                <a:gd name="connsiteY332" fmla="*/ 81403 h 186886"/>
                <a:gd name="connsiteX333" fmla="*/ 99111 w 157001"/>
                <a:gd name="connsiteY333" fmla="*/ 81922 h 186886"/>
                <a:gd name="connsiteX334" fmla="*/ 101040 w 157001"/>
                <a:gd name="connsiteY334" fmla="*/ 82490 h 186886"/>
                <a:gd name="connsiteX335" fmla="*/ 103035 w 157001"/>
                <a:gd name="connsiteY335" fmla="*/ 83122 h 186886"/>
                <a:gd name="connsiteX336" fmla="*/ 105257 w 157001"/>
                <a:gd name="connsiteY336" fmla="*/ 83868 h 186886"/>
                <a:gd name="connsiteX337" fmla="*/ 105662 w 157001"/>
                <a:gd name="connsiteY337" fmla="*/ 85003 h 186886"/>
                <a:gd name="connsiteX338" fmla="*/ 105322 w 157001"/>
                <a:gd name="connsiteY338" fmla="*/ 86089 h 186886"/>
                <a:gd name="connsiteX339" fmla="*/ 104527 w 157001"/>
                <a:gd name="connsiteY339" fmla="*/ 87857 h 186886"/>
                <a:gd name="connsiteX340" fmla="*/ 104300 w 157001"/>
                <a:gd name="connsiteY340" fmla="*/ 88830 h 186886"/>
                <a:gd name="connsiteX341" fmla="*/ 104868 w 157001"/>
                <a:gd name="connsiteY341" fmla="*/ 90305 h 186886"/>
                <a:gd name="connsiteX342" fmla="*/ 105776 w 157001"/>
                <a:gd name="connsiteY342" fmla="*/ 91441 h 186886"/>
                <a:gd name="connsiteX343" fmla="*/ 106911 w 157001"/>
                <a:gd name="connsiteY343" fmla="*/ 92462 h 186886"/>
                <a:gd name="connsiteX344" fmla="*/ 108111 w 157001"/>
                <a:gd name="connsiteY344" fmla="*/ 93208 h 186886"/>
                <a:gd name="connsiteX345" fmla="*/ 108402 w 157001"/>
                <a:gd name="connsiteY345" fmla="*/ 94522 h 186886"/>
                <a:gd name="connsiteX346" fmla="*/ 108451 w 157001"/>
                <a:gd name="connsiteY346" fmla="*/ 95722 h 186886"/>
                <a:gd name="connsiteX347" fmla="*/ 109651 w 157001"/>
                <a:gd name="connsiteY347" fmla="*/ 95949 h 186886"/>
                <a:gd name="connsiteX348" fmla="*/ 110397 w 157001"/>
                <a:gd name="connsiteY348" fmla="*/ 94927 h 186886"/>
                <a:gd name="connsiteX349" fmla="*/ 111419 w 157001"/>
                <a:gd name="connsiteY349" fmla="*/ 94927 h 186886"/>
                <a:gd name="connsiteX350" fmla="*/ 112327 w 157001"/>
                <a:gd name="connsiteY350" fmla="*/ 95900 h 186886"/>
                <a:gd name="connsiteX351" fmla="*/ 113413 w 157001"/>
                <a:gd name="connsiteY351" fmla="*/ 96922 h 186886"/>
                <a:gd name="connsiteX352" fmla="*/ 114435 w 157001"/>
                <a:gd name="connsiteY352" fmla="*/ 98738 h 186886"/>
                <a:gd name="connsiteX353" fmla="*/ 114889 w 157001"/>
                <a:gd name="connsiteY353" fmla="*/ 100554 h 186886"/>
                <a:gd name="connsiteX354" fmla="*/ 115229 w 157001"/>
                <a:gd name="connsiteY354" fmla="*/ 101981 h 186886"/>
                <a:gd name="connsiteX355" fmla="*/ 116429 w 157001"/>
                <a:gd name="connsiteY355" fmla="*/ 103457 h 186886"/>
                <a:gd name="connsiteX356" fmla="*/ 117678 w 157001"/>
                <a:gd name="connsiteY356" fmla="*/ 105273 h 186886"/>
                <a:gd name="connsiteX357" fmla="*/ 119786 w 157001"/>
                <a:gd name="connsiteY357" fmla="*/ 107267 h 186886"/>
                <a:gd name="connsiteX358" fmla="*/ 121943 w 157001"/>
                <a:gd name="connsiteY358" fmla="*/ 109538 h 186886"/>
                <a:gd name="connsiteX359" fmla="*/ 123078 w 157001"/>
                <a:gd name="connsiteY359" fmla="*/ 111127 h 186886"/>
                <a:gd name="connsiteX360" fmla="*/ 124894 w 157001"/>
                <a:gd name="connsiteY360" fmla="*/ 113170 h 186886"/>
                <a:gd name="connsiteX361" fmla="*/ 126321 w 157001"/>
                <a:gd name="connsiteY361" fmla="*/ 114370 h 186886"/>
                <a:gd name="connsiteX362" fmla="*/ 127748 w 157001"/>
                <a:gd name="connsiteY362" fmla="*/ 114710 h 186886"/>
                <a:gd name="connsiteX363" fmla="*/ 128607 w 157001"/>
                <a:gd name="connsiteY363" fmla="*/ 115278 h 186886"/>
                <a:gd name="connsiteX364" fmla="*/ 129467 w 157001"/>
                <a:gd name="connsiteY364" fmla="*/ 116591 h 186886"/>
                <a:gd name="connsiteX365" fmla="*/ 130326 w 157001"/>
                <a:gd name="connsiteY365" fmla="*/ 118067 h 186886"/>
                <a:gd name="connsiteX366" fmla="*/ 130667 w 157001"/>
                <a:gd name="connsiteY366" fmla="*/ 119315 h 186886"/>
                <a:gd name="connsiteX367" fmla="*/ 131526 w 157001"/>
                <a:gd name="connsiteY367" fmla="*/ 120175 h 186886"/>
                <a:gd name="connsiteX368" fmla="*/ 132953 w 157001"/>
                <a:gd name="connsiteY368" fmla="*/ 120694 h 186886"/>
                <a:gd name="connsiteX369" fmla="*/ 133634 w 157001"/>
                <a:gd name="connsiteY369" fmla="*/ 121602 h 186886"/>
                <a:gd name="connsiteX370" fmla="*/ 133634 w 157001"/>
                <a:gd name="connsiteY370" fmla="*/ 122575 h 186886"/>
                <a:gd name="connsiteX371" fmla="*/ 133926 w 157001"/>
                <a:gd name="connsiteY371" fmla="*/ 124618 h 186886"/>
                <a:gd name="connsiteX372" fmla="*/ 133926 w 157001"/>
                <a:gd name="connsiteY372" fmla="*/ 125591 h 186886"/>
                <a:gd name="connsiteX373" fmla="*/ 134445 w 157001"/>
                <a:gd name="connsiteY373" fmla="*/ 127132 h 186886"/>
                <a:gd name="connsiteX374" fmla="*/ 135191 w 157001"/>
                <a:gd name="connsiteY374" fmla="*/ 128834 h 186886"/>
                <a:gd name="connsiteX375" fmla="*/ 135531 w 157001"/>
                <a:gd name="connsiteY375" fmla="*/ 130261 h 186886"/>
                <a:gd name="connsiteX376" fmla="*/ 136391 w 157001"/>
                <a:gd name="connsiteY376" fmla="*/ 131623 h 186886"/>
                <a:gd name="connsiteX377" fmla="*/ 137250 w 157001"/>
                <a:gd name="connsiteY377" fmla="*/ 132191 h 186886"/>
                <a:gd name="connsiteX378" fmla="*/ 138385 w 157001"/>
                <a:gd name="connsiteY378" fmla="*/ 132256 h 186886"/>
                <a:gd name="connsiteX379" fmla="*/ 139699 w 157001"/>
                <a:gd name="connsiteY379" fmla="*/ 131283 h 186886"/>
                <a:gd name="connsiteX380" fmla="*/ 140104 w 157001"/>
                <a:gd name="connsiteY380" fmla="*/ 130764 h 186886"/>
                <a:gd name="connsiteX381" fmla="*/ 140850 w 157001"/>
                <a:gd name="connsiteY381" fmla="*/ 130764 h 186886"/>
                <a:gd name="connsiteX382" fmla="*/ 141256 w 157001"/>
                <a:gd name="connsiteY382" fmla="*/ 131445 h 186886"/>
                <a:gd name="connsiteX383" fmla="*/ 141256 w 157001"/>
                <a:gd name="connsiteY383" fmla="*/ 133375 h 186886"/>
                <a:gd name="connsiteX384" fmla="*/ 142845 w 157001"/>
                <a:gd name="connsiteY384" fmla="*/ 134396 h 186886"/>
                <a:gd name="connsiteX385" fmla="*/ 143867 w 157001"/>
                <a:gd name="connsiteY385" fmla="*/ 134915 h 186886"/>
                <a:gd name="connsiteX386" fmla="*/ 145228 w 157001"/>
                <a:gd name="connsiteY386" fmla="*/ 135207 h 186886"/>
                <a:gd name="connsiteX387" fmla="*/ 146250 w 157001"/>
                <a:gd name="connsiteY387" fmla="*/ 135839 h 186886"/>
                <a:gd name="connsiteX388" fmla="*/ 147045 w 157001"/>
                <a:gd name="connsiteY388" fmla="*/ 137039 h 186886"/>
                <a:gd name="connsiteX389" fmla="*/ 147677 w 157001"/>
                <a:gd name="connsiteY389" fmla="*/ 138239 h 186886"/>
                <a:gd name="connsiteX390" fmla="*/ 148358 w 157001"/>
                <a:gd name="connsiteY390" fmla="*/ 139212 h 186886"/>
                <a:gd name="connsiteX391" fmla="*/ 149947 w 157001"/>
                <a:gd name="connsiteY391" fmla="*/ 139893 h 186886"/>
                <a:gd name="connsiteX392" fmla="*/ 151537 w 157001"/>
                <a:gd name="connsiteY392" fmla="*/ 140072 h 186886"/>
                <a:gd name="connsiteX393" fmla="*/ 152737 w 157001"/>
                <a:gd name="connsiteY393" fmla="*/ 140072 h 186886"/>
                <a:gd name="connsiteX394" fmla="*/ 153077 w 157001"/>
                <a:gd name="connsiteY394" fmla="*/ 141093 h 186886"/>
                <a:gd name="connsiteX395" fmla="*/ 153077 w 157001"/>
                <a:gd name="connsiteY395" fmla="*/ 142520 h 186886"/>
                <a:gd name="connsiteX396" fmla="*/ 152558 w 157001"/>
                <a:gd name="connsiteY396" fmla="*/ 143493 h 186886"/>
                <a:gd name="connsiteX397" fmla="*/ 151196 w 157001"/>
                <a:gd name="connsiteY397" fmla="*/ 144174 h 186886"/>
                <a:gd name="connsiteX398" fmla="*/ 150109 w 157001"/>
                <a:gd name="connsiteY398" fmla="*/ 144920 h 186886"/>
                <a:gd name="connsiteX399" fmla="*/ 149023 w 157001"/>
                <a:gd name="connsiteY399" fmla="*/ 145147 h 186886"/>
                <a:gd name="connsiteX400" fmla="*/ 148277 w 157001"/>
                <a:gd name="connsiteY400" fmla="*/ 146234 h 186886"/>
                <a:gd name="connsiteX401" fmla="*/ 148277 w 157001"/>
                <a:gd name="connsiteY401" fmla="*/ 147320 h 186886"/>
                <a:gd name="connsiteX402" fmla="*/ 148455 w 157001"/>
                <a:gd name="connsiteY402" fmla="*/ 148228 h 186886"/>
                <a:gd name="connsiteX403" fmla="*/ 149088 w 157001"/>
                <a:gd name="connsiteY403" fmla="*/ 149477 h 186886"/>
                <a:gd name="connsiteX404" fmla="*/ 150401 w 157001"/>
                <a:gd name="connsiteY404" fmla="*/ 150499 h 186886"/>
                <a:gd name="connsiteX405" fmla="*/ 151602 w 157001"/>
                <a:gd name="connsiteY405" fmla="*/ 151699 h 186886"/>
                <a:gd name="connsiteX406" fmla="*/ 153709 w 157001"/>
                <a:gd name="connsiteY406" fmla="*/ 153126 h 186886"/>
                <a:gd name="connsiteX407" fmla="*/ 154845 w 157001"/>
                <a:gd name="connsiteY407" fmla="*/ 154033 h 186886"/>
                <a:gd name="connsiteX408" fmla="*/ 156547 w 157001"/>
                <a:gd name="connsiteY408" fmla="*/ 155169 h 186886"/>
                <a:gd name="connsiteX409" fmla="*/ 157001 w 157001"/>
                <a:gd name="connsiteY409" fmla="*/ 156369 h 186886"/>
                <a:gd name="connsiteX410" fmla="*/ 157001 w 157001"/>
                <a:gd name="connsiteY410" fmla="*/ 157342 h 186886"/>
                <a:gd name="connsiteX411" fmla="*/ 156482 w 157001"/>
                <a:gd name="connsiteY411" fmla="*/ 158087 h 186886"/>
                <a:gd name="connsiteX412" fmla="*/ 156028 w 157001"/>
                <a:gd name="connsiteY412" fmla="*/ 159514 h 186886"/>
                <a:gd name="connsiteX413" fmla="*/ 156028 w 157001"/>
                <a:gd name="connsiteY413" fmla="*/ 160828 h 186886"/>
                <a:gd name="connsiteX414" fmla="*/ 155850 w 157001"/>
                <a:gd name="connsiteY414" fmla="*/ 161460 h 186886"/>
                <a:gd name="connsiteX415" fmla="*/ 154763 w 157001"/>
                <a:gd name="connsiteY415" fmla="*/ 162320 h 186886"/>
                <a:gd name="connsiteX416" fmla="*/ 153742 w 157001"/>
                <a:gd name="connsiteY416" fmla="*/ 163066 h 186886"/>
                <a:gd name="connsiteX417" fmla="*/ 153742 w 157001"/>
                <a:gd name="connsiteY417" fmla="*/ 163860 h 186886"/>
                <a:gd name="connsiteX418" fmla="*/ 154196 w 157001"/>
                <a:gd name="connsiteY418" fmla="*/ 164541 h 186886"/>
                <a:gd name="connsiteX419" fmla="*/ 155736 w 157001"/>
                <a:gd name="connsiteY419" fmla="*/ 165449 h 186886"/>
                <a:gd name="connsiteX420" fmla="*/ 156142 w 157001"/>
                <a:gd name="connsiteY420" fmla="*/ 166130 h 186886"/>
                <a:gd name="connsiteX421" fmla="*/ 155915 w 157001"/>
                <a:gd name="connsiteY421" fmla="*/ 166990 h 186886"/>
                <a:gd name="connsiteX422" fmla="*/ 154893 w 157001"/>
                <a:gd name="connsiteY422" fmla="*/ 167282 h 186886"/>
                <a:gd name="connsiteX423" fmla="*/ 154552 w 157001"/>
                <a:gd name="connsiteY423" fmla="*/ 168482 h 186886"/>
                <a:gd name="connsiteX424" fmla="*/ 154552 w 157001"/>
                <a:gd name="connsiteY424" fmla="*/ 170411 h 186886"/>
                <a:gd name="connsiteX425" fmla="*/ 154666 w 157001"/>
                <a:gd name="connsiteY425" fmla="*/ 171384 h 186886"/>
                <a:gd name="connsiteX426" fmla="*/ 152672 w 157001"/>
                <a:gd name="connsiteY426" fmla="*/ 172471 h 186886"/>
                <a:gd name="connsiteX427" fmla="*/ 151585 w 157001"/>
                <a:gd name="connsiteY427" fmla="*/ 172649 h 186886"/>
                <a:gd name="connsiteX428" fmla="*/ 150337 w 157001"/>
                <a:gd name="connsiteY428" fmla="*/ 172584 h 186886"/>
                <a:gd name="connsiteX429" fmla="*/ 149364 w 157001"/>
                <a:gd name="connsiteY429" fmla="*/ 172520 h 186886"/>
                <a:gd name="connsiteX430" fmla="*/ 148569 w 157001"/>
                <a:gd name="connsiteY430" fmla="*/ 173541 h 186886"/>
                <a:gd name="connsiteX431" fmla="*/ 148001 w 157001"/>
                <a:gd name="connsiteY431" fmla="*/ 174854 h 186886"/>
                <a:gd name="connsiteX432" fmla="*/ 147434 w 157001"/>
                <a:gd name="connsiteY432" fmla="*/ 175373 h 186886"/>
                <a:gd name="connsiteX433" fmla="*/ 146072 w 157001"/>
                <a:gd name="connsiteY433" fmla="*/ 175552 h 186886"/>
                <a:gd name="connsiteX434" fmla="*/ 144531 w 157001"/>
                <a:gd name="connsiteY434" fmla="*/ 175730 h 186886"/>
                <a:gd name="connsiteX435" fmla="*/ 143445 w 157001"/>
                <a:gd name="connsiteY435" fmla="*/ 177092 h 186886"/>
                <a:gd name="connsiteX436" fmla="*/ 142877 w 157001"/>
                <a:gd name="connsiteY436" fmla="*/ 177887 h 186886"/>
                <a:gd name="connsiteX437" fmla="*/ 140266 w 157001"/>
                <a:gd name="connsiteY437" fmla="*/ 177936 h 186886"/>
                <a:gd name="connsiteX438" fmla="*/ 139180 w 157001"/>
                <a:gd name="connsiteY438" fmla="*/ 177076 h 186886"/>
                <a:gd name="connsiteX439" fmla="*/ 138499 w 157001"/>
                <a:gd name="connsiteY439" fmla="*/ 176217 h 186886"/>
                <a:gd name="connsiteX440" fmla="*/ 137640 w 157001"/>
                <a:gd name="connsiteY440" fmla="*/ 175536 h 186886"/>
                <a:gd name="connsiteX441" fmla="*/ 135305 w 157001"/>
                <a:gd name="connsiteY441" fmla="*/ 174903 h 186886"/>
                <a:gd name="connsiteX442" fmla="*/ 134737 w 157001"/>
                <a:gd name="connsiteY442" fmla="*/ 173427 h 186886"/>
                <a:gd name="connsiteX443" fmla="*/ 134331 w 157001"/>
                <a:gd name="connsiteY443" fmla="*/ 173136 h 186886"/>
                <a:gd name="connsiteX444" fmla="*/ 133537 w 157001"/>
                <a:gd name="connsiteY444" fmla="*/ 173071 h 186886"/>
                <a:gd name="connsiteX445" fmla="*/ 132223 w 157001"/>
                <a:gd name="connsiteY445" fmla="*/ 173476 h 186886"/>
                <a:gd name="connsiteX446" fmla="*/ 131023 w 157001"/>
                <a:gd name="connsiteY446" fmla="*/ 174903 h 186886"/>
                <a:gd name="connsiteX447" fmla="*/ 129094 w 157001"/>
                <a:gd name="connsiteY447" fmla="*/ 175082 h 186886"/>
                <a:gd name="connsiteX448" fmla="*/ 128072 w 157001"/>
                <a:gd name="connsiteY448" fmla="*/ 176330 h 186886"/>
                <a:gd name="connsiteX449" fmla="*/ 127391 w 157001"/>
                <a:gd name="connsiteY449" fmla="*/ 177352 h 186886"/>
                <a:gd name="connsiteX450" fmla="*/ 125688 w 157001"/>
                <a:gd name="connsiteY450" fmla="*/ 177465 h 186886"/>
                <a:gd name="connsiteX451" fmla="*/ 123759 w 157001"/>
                <a:gd name="connsiteY451" fmla="*/ 177465 h 186886"/>
                <a:gd name="connsiteX452" fmla="*/ 123191 w 157001"/>
                <a:gd name="connsiteY452" fmla="*/ 178617 h 186886"/>
                <a:gd name="connsiteX453" fmla="*/ 123418 w 157001"/>
                <a:gd name="connsiteY453" fmla="*/ 179752 h 186886"/>
                <a:gd name="connsiteX454" fmla="*/ 125072 w 157001"/>
                <a:gd name="connsiteY454" fmla="*/ 181406 h 186886"/>
                <a:gd name="connsiteX455" fmla="*/ 126159 w 157001"/>
                <a:gd name="connsiteY455" fmla="*/ 182606 h 186886"/>
                <a:gd name="connsiteX456" fmla="*/ 126791 w 157001"/>
                <a:gd name="connsiteY456" fmla="*/ 183741 h 186886"/>
                <a:gd name="connsiteX457" fmla="*/ 126451 w 157001"/>
                <a:gd name="connsiteY457" fmla="*/ 184714 h 186886"/>
                <a:gd name="connsiteX458" fmla="*/ 125202 w 157001"/>
                <a:gd name="connsiteY458" fmla="*/ 185735 h 186886"/>
                <a:gd name="connsiteX459" fmla="*/ 123889 w 157001"/>
                <a:gd name="connsiteY459" fmla="*/ 186708 h 186886"/>
                <a:gd name="connsiteX460" fmla="*/ 122186 w 157001"/>
                <a:gd name="connsiteY460" fmla="*/ 186887 h 186886"/>
                <a:gd name="connsiteX461" fmla="*/ 120937 w 157001"/>
                <a:gd name="connsiteY461" fmla="*/ 186027 h 186886"/>
                <a:gd name="connsiteX462" fmla="*/ 119283 w 157001"/>
                <a:gd name="connsiteY462" fmla="*/ 184665 h 186886"/>
                <a:gd name="connsiteX463" fmla="*/ 118375 w 157001"/>
                <a:gd name="connsiteY463" fmla="*/ 183806 h 186886"/>
                <a:gd name="connsiteX464" fmla="*/ 116219 w 157001"/>
                <a:gd name="connsiteY464" fmla="*/ 183011 h 186886"/>
                <a:gd name="connsiteX465" fmla="*/ 114062 w 157001"/>
                <a:gd name="connsiteY465" fmla="*/ 182898 h 186886"/>
                <a:gd name="connsiteX466" fmla="*/ 112181 w 157001"/>
                <a:gd name="connsiteY466" fmla="*/ 182849 h 186886"/>
                <a:gd name="connsiteX467" fmla="*/ 110640 w 157001"/>
                <a:gd name="connsiteY467" fmla="*/ 182671 h 186886"/>
                <a:gd name="connsiteX468" fmla="*/ 108711 w 157001"/>
                <a:gd name="connsiteY468" fmla="*/ 181535 h 186886"/>
                <a:gd name="connsiteX469" fmla="*/ 107462 w 157001"/>
                <a:gd name="connsiteY469" fmla="*/ 180108 h 186886"/>
                <a:gd name="connsiteX470" fmla="*/ 106943 w 157001"/>
                <a:gd name="connsiteY470" fmla="*/ 178908 h 186886"/>
                <a:gd name="connsiteX471" fmla="*/ 105467 w 157001"/>
                <a:gd name="connsiteY471" fmla="*/ 176979 h 18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157001" h="186886">
                  <a:moveTo>
                    <a:pt x="105516" y="176638"/>
                  </a:moveTo>
                  <a:cubicBezTo>
                    <a:pt x="105695" y="176460"/>
                    <a:pt x="106262" y="175325"/>
                    <a:pt x="106262" y="175325"/>
                  </a:cubicBezTo>
                  <a:cubicBezTo>
                    <a:pt x="106262" y="175325"/>
                    <a:pt x="107056" y="174919"/>
                    <a:pt x="107235" y="174871"/>
                  </a:cubicBezTo>
                  <a:cubicBezTo>
                    <a:pt x="107414" y="174806"/>
                    <a:pt x="108775" y="174579"/>
                    <a:pt x="108775" y="174579"/>
                  </a:cubicBezTo>
                  <a:cubicBezTo>
                    <a:pt x="108775" y="174579"/>
                    <a:pt x="110203" y="174287"/>
                    <a:pt x="110478" y="174174"/>
                  </a:cubicBezTo>
                  <a:cubicBezTo>
                    <a:pt x="110754" y="174060"/>
                    <a:pt x="112067" y="172925"/>
                    <a:pt x="112067" y="172925"/>
                  </a:cubicBezTo>
                  <a:lnTo>
                    <a:pt x="113089" y="171336"/>
                  </a:lnTo>
                  <a:lnTo>
                    <a:pt x="113543" y="170087"/>
                  </a:lnTo>
                  <a:lnTo>
                    <a:pt x="113543" y="168384"/>
                  </a:lnTo>
                  <a:lnTo>
                    <a:pt x="113948" y="165660"/>
                  </a:lnTo>
                  <a:lnTo>
                    <a:pt x="114581" y="163439"/>
                  </a:lnTo>
                  <a:lnTo>
                    <a:pt x="114581" y="162012"/>
                  </a:lnTo>
                  <a:lnTo>
                    <a:pt x="113154" y="160244"/>
                  </a:lnTo>
                  <a:lnTo>
                    <a:pt x="114289" y="158087"/>
                  </a:lnTo>
                  <a:lnTo>
                    <a:pt x="114921" y="156433"/>
                  </a:lnTo>
                  <a:cubicBezTo>
                    <a:pt x="114921" y="156433"/>
                    <a:pt x="115327" y="154893"/>
                    <a:pt x="114921" y="154844"/>
                  </a:cubicBezTo>
                  <a:cubicBezTo>
                    <a:pt x="114516" y="154796"/>
                    <a:pt x="112878" y="154731"/>
                    <a:pt x="112878" y="154731"/>
                  </a:cubicBezTo>
                  <a:lnTo>
                    <a:pt x="112310" y="153369"/>
                  </a:lnTo>
                  <a:cubicBezTo>
                    <a:pt x="112310" y="153369"/>
                    <a:pt x="113624" y="152801"/>
                    <a:pt x="113786" y="152736"/>
                  </a:cubicBezTo>
                  <a:cubicBezTo>
                    <a:pt x="113964" y="152688"/>
                    <a:pt x="115164" y="151034"/>
                    <a:pt x="115100" y="150807"/>
                  </a:cubicBezTo>
                  <a:cubicBezTo>
                    <a:pt x="115035" y="150580"/>
                    <a:pt x="115375" y="148245"/>
                    <a:pt x="115375" y="148245"/>
                  </a:cubicBezTo>
                  <a:cubicBezTo>
                    <a:pt x="115375" y="148245"/>
                    <a:pt x="115278" y="146882"/>
                    <a:pt x="115100" y="146591"/>
                  </a:cubicBezTo>
                  <a:cubicBezTo>
                    <a:pt x="114921" y="146299"/>
                    <a:pt x="113835" y="145569"/>
                    <a:pt x="113559" y="145569"/>
                  </a:cubicBezTo>
                  <a:cubicBezTo>
                    <a:pt x="113283" y="145569"/>
                    <a:pt x="112424" y="145569"/>
                    <a:pt x="112019" y="145342"/>
                  </a:cubicBezTo>
                  <a:cubicBezTo>
                    <a:pt x="111613" y="145115"/>
                    <a:pt x="110884" y="144596"/>
                    <a:pt x="110592" y="144028"/>
                  </a:cubicBezTo>
                  <a:cubicBezTo>
                    <a:pt x="110300" y="143461"/>
                    <a:pt x="109797" y="142780"/>
                    <a:pt x="109797" y="142439"/>
                  </a:cubicBezTo>
                  <a:cubicBezTo>
                    <a:pt x="109797" y="142099"/>
                    <a:pt x="110138" y="140785"/>
                    <a:pt x="110429" y="140396"/>
                  </a:cubicBezTo>
                  <a:cubicBezTo>
                    <a:pt x="110721" y="139991"/>
                    <a:pt x="110478" y="139537"/>
                    <a:pt x="110251" y="139374"/>
                  </a:cubicBezTo>
                  <a:cubicBezTo>
                    <a:pt x="110024" y="139196"/>
                    <a:pt x="108435" y="138807"/>
                    <a:pt x="108208" y="138807"/>
                  </a:cubicBezTo>
                  <a:lnTo>
                    <a:pt x="106667" y="138807"/>
                  </a:lnTo>
                  <a:cubicBezTo>
                    <a:pt x="106149" y="138807"/>
                    <a:pt x="104397" y="138580"/>
                    <a:pt x="104397" y="138580"/>
                  </a:cubicBezTo>
                  <a:lnTo>
                    <a:pt x="103197" y="137785"/>
                  </a:lnTo>
                  <a:lnTo>
                    <a:pt x="101316" y="134202"/>
                  </a:lnTo>
                  <a:lnTo>
                    <a:pt x="98754" y="130958"/>
                  </a:lnTo>
                  <a:cubicBezTo>
                    <a:pt x="98754" y="130958"/>
                    <a:pt x="97619" y="129142"/>
                    <a:pt x="97619" y="128964"/>
                  </a:cubicBezTo>
                  <a:cubicBezTo>
                    <a:pt x="97619" y="128786"/>
                    <a:pt x="97214" y="125834"/>
                    <a:pt x="97214" y="125672"/>
                  </a:cubicBezTo>
                  <a:lnTo>
                    <a:pt x="97214" y="123337"/>
                  </a:lnTo>
                  <a:cubicBezTo>
                    <a:pt x="97214" y="123110"/>
                    <a:pt x="97214" y="120889"/>
                    <a:pt x="97262" y="120662"/>
                  </a:cubicBezTo>
                  <a:cubicBezTo>
                    <a:pt x="97327" y="120434"/>
                    <a:pt x="97376" y="118326"/>
                    <a:pt x="97376" y="118326"/>
                  </a:cubicBezTo>
                  <a:lnTo>
                    <a:pt x="98008" y="116283"/>
                  </a:lnTo>
                  <a:cubicBezTo>
                    <a:pt x="98008" y="116283"/>
                    <a:pt x="98235" y="115764"/>
                    <a:pt x="98349" y="115375"/>
                  </a:cubicBezTo>
                  <a:cubicBezTo>
                    <a:pt x="98462" y="114970"/>
                    <a:pt x="98641" y="113672"/>
                    <a:pt x="98641" y="113445"/>
                  </a:cubicBezTo>
                  <a:cubicBezTo>
                    <a:pt x="98641" y="113218"/>
                    <a:pt x="98349" y="111224"/>
                    <a:pt x="98349" y="111224"/>
                  </a:cubicBezTo>
                  <a:lnTo>
                    <a:pt x="98008" y="109521"/>
                  </a:lnTo>
                  <a:lnTo>
                    <a:pt x="95057" y="106278"/>
                  </a:lnTo>
                  <a:lnTo>
                    <a:pt x="93630" y="105143"/>
                  </a:lnTo>
                  <a:lnTo>
                    <a:pt x="91976" y="104397"/>
                  </a:lnTo>
                  <a:cubicBezTo>
                    <a:pt x="91976" y="104397"/>
                    <a:pt x="90614" y="102630"/>
                    <a:pt x="90435" y="102467"/>
                  </a:cubicBezTo>
                  <a:cubicBezTo>
                    <a:pt x="90257" y="102289"/>
                    <a:pt x="88668" y="100311"/>
                    <a:pt x="88506" y="100132"/>
                  </a:cubicBezTo>
                  <a:cubicBezTo>
                    <a:pt x="88328" y="99954"/>
                    <a:pt x="87257" y="99159"/>
                    <a:pt x="87144" y="98932"/>
                  </a:cubicBezTo>
                  <a:cubicBezTo>
                    <a:pt x="87030" y="98705"/>
                    <a:pt x="85490" y="97278"/>
                    <a:pt x="85441" y="97116"/>
                  </a:cubicBezTo>
                  <a:cubicBezTo>
                    <a:pt x="85392" y="96954"/>
                    <a:pt x="84582" y="95641"/>
                    <a:pt x="84468" y="95349"/>
                  </a:cubicBezTo>
                  <a:cubicBezTo>
                    <a:pt x="84354" y="95057"/>
                    <a:pt x="83333" y="93581"/>
                    <a:pt x="83219" y="93354"/>
                  </a:cubicBezTo>
                  <a:cubicBezTo>
                    <a:pt x="83106" y="93127"/>
                    <a:pt x="82538" y="91814"/>
                    <a:pt x="82538" y="91814"/>
                  </a:cubicBezTo>
                  <a:cubicBezTo>
                    <a:pt x="82538" y="91814"/>
                    <a:pt x="81906" y="90614"/>
                    <a:pt x="81630" y="90452"/>
                  </a:cubicBezTo>
                  <a:cubicBezTo>
                    <a:pt x="81338" y="90273"/>
                    <a:pt x="80041" y="89657"/>
                    <a:pt x="80041" y="89657"/>
                  </a:cubicBezTo>
                  <a:lnTo>
                    <a:pt x="77933" y="89430"/>
                  </a:lnTo>
                  <a:cubicBezTo>
                    <a:pt x="77933" y="89430"/>
                    <a:pt x="76798" y="89138"/>
                    <a:pt x="76506" y="89089"/>
                  </a:cubicBezTo>
                  <a:cubicBezTo>
                    <a:pt x="76214" y="89041"/>
                    <a:pt x="73555" y="87954"/>
                    <a:pt x="73555" y="87954"/>
                  </a:cubicBezTo>
                  <a:cubicBezTo>
                    <a:pt x="73555" y="87954"/>
                    <a:pt x="72306" y="86981"/>
                    <a:pt x="72079" y="86933"/>
                  </a:cubicBezTo>
                  <a:cubicBezTo>
                    <a:pt x="71852" y="86868"/>
                    <a:pt x="70490" y="86641"/>
                    <a:pt x="70312" y="86706"/>
                  </a:cubicBezTo>
                  <a:cubicBezTo>
                    <a:pt x="70133" y="86754"/>
                    <a:pt x="68317" y="87338"/>
                    <a:pt x="68317" y="87338"/>
                  </a:cubicBezTo>
                  <a:lnTo>
                    <a:pt x="67571" y="87679"/>
                  </a:lnTo>
                  <a:lnTo>
                    <a:pt x="66598" y="88652"/>
                  </a:lnTo>
                  <a:lnTo>
                    <a:pt x="66079" y="89673"/>
                  </a:lnTo>
                  <a:lnTo>
                    <a:pt x="65852" y="90419"/>
                  </a:lnTo>
                  <a:lnTo>
                    <a:pt x="64944" y="90987"/>
                  </a:lnTo>
                  <a:lnTo>
                    <a:pt x="64263" y="92349"/>
                  </a:lnTo>
                  <a:lnTo>
                    <a:pt x="63923" y="93143"/>
                  </a:lnTo>
                  <a:lnTo>
                    <a:pt x="62950" y="94003"/>
                  </a:lnTo>
                  <a:lnTo>
                    <a:pt x="62431" y="94457"/>
                  </a:lnTo>
                  <a:lnTo>
                    <a:pt x="60955" y="95543"/>
                  </a:lnTo>
                  <a:lnTo>
                    <a:pt x="59755" y="96451"/>
                  </a:lnTo>
                  <a:lnTo>
                    <a:pt x="58847" y="97132"/>
                  </a:lnTo>
                  <a:lnTo>
                    <a:pt x="57826" y="98040"/>
                  </a:lnTo>
                  <a:cubicBezTo>
                    <a:pt x="57826" y="98040"/>
                    <a:pt x="56917" y="98786"/>
                    <a:pt x="56739" y="98900"/>
                  </a:cubicBezTo>
                  <a:cubicBezTo>
                    <a:pt x="56561" y="99014"/>
                    <a:pt x="55426" y="99240"/>
                    <a:pt x="55426" y="99240"/>
                  </a:cubicBezTo>
                  <a:cubicBezTo>
                    <a:pt x="55426" y="99240"/>
                    <a:pt x="54680" y="100035"/>
                    <a:pt x="54518" y="100100"/>
                  </a:cubicBezTo>
                  <a:cubicBezTo>
                    <a:pt x="54339" y="100149"/>
                    <a:pt x="53204" y="100327"/>
                    <a:pt x="53204" y="100327"/>
                  </a:cubicBezTo>
                  <a:cubicBezTo>
                    <a:pt x="53204" y="100327"/>
                    <a:pt x="52296" y="99532"/>
                    <a:pt x="52296" y="99305"/>
                  </a:cubicBezTo>
                  <a:cubicBezTo>
                    <a:pt x="52296" y="99078"/>
                    <a:pt x="52474" y="98284"/>
                    <a:pt x="52296" y="98105"/>
                  </a:cubicBezTo>
                  <a:cubicBezTo>
                    <a:pt x="52118" y="97927"/>
                    <a:pt x="50415" y="97424"/>
                    <a:pt x="50415" y="97424"/>
                  </a:cubicBezTo>
                  <a:lnTo>
                    <a:pt x="48939" y="97538"/>
                  </a:lnTo>
                  <a:lnTo>
                    <a:pt x="47285" y="96062"/>
                  </a:lnTo>
                  <a:lnTo>
                    <a:pt x="44837" y="93727"/>
                  </a:lnTo>
                  <a:lnTo>
                    <a:pt x="43702" y="92479"/>
                  </a:lnTo>
                  <a:lnTo>
                    <a:pt x="42275" y="91797"/>
                  </a:lnTo>
                  <a:lnTo>
                    <a:pt x="41302" y="92316"/>
                  </a:lnTo>
                  <a:lnTo>
                    <a:pt x="39875" y="94133"/>
                  </a:lnTo>
                  <a:lnTo>
                    <a:pt x="38512" y="95949"/>
                  </a:lnTo>
                  <a:cubicBezTo>
                    <a:pt x="38512" y="95949"/>
                    <a:pt x="37831" y="95900"/>
                    <a:pt x="37605" y="95770"/>
                  </a:cubicBezTo>
                  <a:cubicBezTo>
                    <a:pt x="37377" y="95641"/>
                    <a:pt x="36696" y="95365"/>
                    <a:pt x="36696" y="95365"/>
                  </a:cubicBezTo>
                  <a:lnTo>
                    <a:pt x="35334" y="95657"/>
                  </a:lnTo>
                  <a:lnTo>
                    <a:pt x="34929" y="97311"/>
                  </a:lnTo>
                  <a:cubicBezTo>
                    <a:pt x="34929" y="97311"/>
                    <a:pt x="35383" y="97943"/>
                    <a:pt x="34864" y="98397"/>
                  </a:cubicBezTo>
                  <a:cubicBezTo>
                    <a:pt x="34345" y="98851"/>
                    <a:pt x="33551" y="99078"/>
                    <a:pt x="33388" y="99078"/>
                  </a:cubicBezTo>
                  <a:cubicBezTo>
                    <a:pt x="33226" y="99078"/>
                    <a:pt x="32140" y="99597"/>
                    <a:pt x="32140" y="99597"/>
                  </a:cubicBezTo>
                  <a:lnTo>
                    <a:pt x="31621" y="100051"/>
                  </a:lnTo>
                  <a:lnTo>
                    <a:pt x="30875" y="101365"/>
                  </a:lnTo>
                  <a:cubicBezTo>
                    <a:pt x="30875" y="101365"/>
                    <a:pt x="30356" y="102273"/>
                    <a:pt x="30129" y="102451"/>
                  </a:cubicBezTo>
                  <a:cubicBezTo>
                    <a:pt x="29902" y="102630"/>
                    <a:pt x="28589" y="102905"/>
                    <a:pt x="28589" y="102905"/>
                  </a:cubicBezTo>
                  <a:lnTo>
                    <a:pt x="27502" y="103700"/>
                  </a:lnTo>
                  <a:cubicBezTo>
                    <a:pt x="27502" y="103700"/>
                    <a:pt x="26302" y="104786"/>
                    <a:pt x="26075" y="105062"/>
                  </a:cubicBezTo>
                  <a:cubicBezTo>
                    <a:pt x="25848" y="105354"/>
                    <a:pt x="25102" y="106035"/>
                    <a:pt x="25102" y="106035"/>
                  </a:cubicBezTo>
                  <a:lnTo>
                    <a:pt x="24081" y="107056"/>
                  </a:lnTo>
                  <a:cubicBezTo>
                    <a:pt x="24081" y="107056"/>
                    <a:pt x="23675" y="107624"/>
                    <a:pt x="23400" y="107689"/>
                  </a:cubicBezTo>
                  <a:cubicBezTo>
                    <a:pt x="23107" y="107737"/>
                    <a:pt x="22151" y="107802"/>
                    <a:pt x="21924" y="107689"/>
                  </a:cubicBezTo>
                  <a:cubicBezTo>
                    <a:pt x="21697" y="107575"/>
                    <a:pt x="20270" y="106554"/>
                    <a:pt x="20221" y="106327"/>
                  </a:cubicBezTo>
                  <a:cubicBezTo>
                    <a:pt x="20156" y="106100"/>
                    <a:pt x="19248" y="104965"/>
                    <a:pt x="19248" y="104965"/>
                  </a:cubicBezTo>
                  <a:cubicBezTo>
                    <a:pt x="19248" y="104965"/>
                    <a:pt x="18908" y="103603"/>
                    <a:pt x="18957" y="103197"/>
                  </a:cubicBezTo>
                  <a:cubicBezTo>
                    <a:pt x="19021" y="102792"/>
                    <a:pt x="19297" y="101494"/>
                    <a:pt x="19297" y="101494"/>
                  </a:cubicBezTo>
                  <a:cubicBezTo>
                    <a:pt x="19297" y="101494"/>
                    <a:pt x="19864" y="99954"/>
                    <a:pt x="19978" y="99792"/>
                  </a:cubicBezTo>
                  <a:cubicBezTo>
                    <a:pt x="20092" y="99630"/>
                    <a:pt x="21065" y="98316"/>
                    <a:pt x="21178" y="98138"/>
                  </a:cubicBezTo>
                  <a:cubicBezTo>
                    <a:pt x="21291" y="97959"/>
                    <a:pt x="22427" y="97051"/>
                    <a:pt x="22427" y="97051"/>
                  </a:cubicBezTo>
                  <a:cubicBezTo>
                    <a:pt x="22427" y="97051"/>
                    <a:pt x="23221" y="95965"/>
                    <a:pt x="23335" y="95803"/>
                  </a:cubicBezTo>
                  <a:cubicBezTo>
                    <a:pt x="23448" y="95624"/>
                    <a:pt x="23562" y="91424"/>
                    <a:pt x="23562" y="91424"/>
                  </a:cubicBezTo>
                  <a:lnTo>
                    <a:pt x="23610" y="89316"/>
                  </a:lnTo>
                  <a:lnTo>
                    <a:pt x="22427" y="88570"/>
                  </a:lnTo>
                  <a:lnTo>
                    <a:pt x="21291" y="87776"/>
                  </a:lnTo>
                  <a:cubicBezTo>
                    <a:pt x="21291" y="87776"/>
                    <a:pt x="21178" y="86576"/>
                    <a:pt x="21340" y="86462"/>
                  </a:cubicBezTo>
                  <a:cubicBezTo>
                    <a:pt x="21518" y="86349"/>
                    <a:pt x="22086" y="85376"/>
                    <a:pt x="22427" y="85100"/>
                  </a:cubicBezTo>
                  <a:cubicBezTo>
                    <a:pt x="22767" y="84809"/>
                    <a:pt x="24016" y="83560"/>
                    <a:pt x="24016" y="83560"/>
                  </a:cubicBezTo>
                  <a:cubicBezTo>
                    <a:pt x="24016" y="83560"/>
                    <a:pt x="24648" y="81971"/>
                    <a:pt x="24810" y="81679"/>
                  </a:cubicBezTo>
                  <a:cubicBezTo>
                    <a:pt x="24989" y="81387"/>
                    <a:pt x="24989" y="79117"/>
                    <a:pt x="25037" y="78954"/>
                  </a:cubicBezTo>
                  <a:cubicBezTo>
                    <a:pt x="25086" y="78792"/>
                    <a:pt x="25102" y="77592"/>
                    <a:pt x="25151" y="77365"/>
                  </a:cubicBezTo>
                  <a:cubicBezTo>
                    <a:pt x="25199" y="77138"/>
                    <a:pt x="26059" y="76003"/>
                    <a:pt x="26059" y="76003"/>
                  </a:cubicBezTo>
                  <a:cubicBezTo>
                    <a:pt x="26059" y="76003"/>
                    <a:pt x="26627" y="75030"/>
                    <a:pt x="26627" y="74803"/>
                  </a:cubicBezTo>
                  <a:cubicBezTo>
                    <a:pt x="26627" y="74576"/>
                    <a:pt x="26448" y="73782"/>
                    <a:pt x="26448" y="73782"/>
                  </a:cubicBezTo>
                  <a:cubicBezTo>
                    <a:pt x="26448" y="73782"/>
                    <a:pt x="25653" y="72987"/>
                    <a:pt x="25540" y="72809"/>
                  </a:cubicBezTo>
                  <a:cubicBezTo>
                    <a:pt x="25427" y="72630"/>
                    <a:pt x="24908" y="71787"/>
                    <a:pt x="24908" y="71787"/>
                  </a:cubicBezTo>
                  <a:lnTo>
                    <a:pt x="24843" y="68998"/>
                  </a:lnTo>
                  <a:lnTo>
                    <a:pt x="24275" y="67522"/>
                  </a:lnTo>
                  <a:lnTo>
                    <a:pt x="24567" y="66387"/>
                  </a:lnTo>
                  <a:lnTo>
                    <a:pt x="25362" y="65301"/>
                  </a:lnTo>
                  <a:lnTo>
                    <a:pt x="25589" y="64052"/>
                  </a:lnTo>
                  <a:lnTo>
                    <a:pt x="25297" y="63339"/>
                  </a:lnTo>
                  <a:lnTo>
                    <a:pt x="23773" y="62171"/>
                  </a:lnTo>
                  <a:lnTo>
                    <a:pt x="22913" y="62512"/>
                  </a:lnTo>
                  <a:lnTo>
                    <a:pt x="22005" y="62739"/>
                  </a:lnTo>
                  <a:lnTo>
                    <a:pt x="20578" y="61539"/>
                  </a:lnTo>
                  <a:cubicBezTo>
                    <a:pt x="20578" y="61539"/>
                    <a:pt x="19443" y="61312"/>
                    <a:pt x="19265" y="61312"/>
                  </a:cubicBezTo>
                  <a:cubicBezTo>
                    <a:pt x="19086" y="61312"/>
                    <a:pt x="18178" y="61604"/>
                    <a:pt x="18178" y="61604"/>
                  </a:cubicBezTo>
                  <a:cubicBezTo>
                    <a:pt x="18178" y="61604"/>
                    <a:pt x="17270" y="62350"/>
                    <a:pt x="17156" y="62512"/>
                  </a:cubicBezTo>
                  <a:cubicBezTo>
                    <a:pt x="17043" y="62674"/>
                    <a:pt x="16524" y="63420"/>
                    <a:pt x="16362" y="63339"/>
                  </a:cubicBezTo>
                  <a:cubicBezTo>
                    <a:pt x="16184" y="63258"/>
                    <a:pt x="15454" y="63339"/>
                    <a:pt x="15454" y="63339"/>
                  </a:cubicBezTo>
                  <a:cubicBezTo>
                    <a:pt x="15454" y="63339"/>
                    <a:pt x="14254" y="63987"/>
                    <a:pt x="14027" y="63825"/>
                  </a:cubicBezTo>
                  <a:cubicBezTo>
                    <a:pt x="13800" y="63647"/>
                    <a:pt x="13119" y="63031"/>
                    <a:pt x="13119" y="63031"/>
                  </a:cubicBezTo>
                  <a:cubicBezTo>
                    <a:pt x="13119" y="63031"/>
                    <a:pt x="12373" y="62804"/>
                    <a:pt x="12146" y="62982"/>
                  </a:cubicBezTo>
                  <a:cubicBezTo>
                    <a:pt x="11919" y="63160"/>
                    <a:pt x="11124" y="63841"/>
                    <a:pt x="11124" y="63841"/>
                  </a:cubicBezTo>
                  <a:cubicBezTo>
                    <a:pt x="11124" y="63841"/>
                    <a:pt x="10670" y="64814"/>
                    <a:pt x="10492" y="64814"/>
                  </a:cubicBezTo>
                  <a:cubicBezTo>
                    <a:pt x="10313" y="64814"/>
                    <a:pt x="9632" y="64766"/>
                    <a:pt x="9584" y="64587"/>
                  </a:cubicBezTo>
                  <a:cubicBezTo>
                    <a:pt x="9535" y="64409"/>
                    <a:pt x="8611" y="63371"/>
                    <a:pt x="8611" y="63371"/>
                  </a:cubicBezTo>
                  <a:lnTo>
                    <a:pt x="7930" y="62090"/>
                  </a:lnTo>
                  <a:cubicBezTo>
                    <a:pt x="7930" y="62090"/>
                    <a:pt x="7751" y="60777"/>
                    <a:pt x="7751" y="60550"/>
                  </a:cubicBezTo>
                  <a:cubicBezTo>
                    <a:pt x="7751" y="60323"/>
                    <a:pt x="7687" y="59236"/>
                    <a:pt x="7687" y="59009"/>
                  </a:cubicBezTo>
                  <a:cubicBezTo>
                    <a:pt x="7687" y="58782"/>
                    <a:pt x="7281" y="57988"/>
                    <a:pt x="7751" y="57533"/>
                  </a:cubicBezTo>
                  <a:cubicBezTo>
                    <a:pt x="8205" y="57079"/>
                    <a:pt x="9065" y="56220"/>
                    <a:pt x="9065" y="56220"/>
                  </a:cubicBezTo>
                  <a:cubicBezTo>
                    <a:pt x="9065" y="56220"/>
                    <a:pt x="9405" y="55701"/>
                    <a:pt x="9584" y="55361"/>
                  </a:cubicBezTo>
                  <a:cubicBezTo>
                    <a:pt x="9762" y="55020"/>
                    <a:pt x="9876" y="53820"/>
                    <a:pt x="9876" y="53820"/>
                  </a:cubicBezTo>
                  <a:lnTo>
                    <a:pt x="9308" y="51939"/>
                  </a:lnTo>
                  <a:lnTo>
                    <a:pt x="8222" y="50690"/>
                  </a:lnTo>
                  <a:lnTo>
                    <a:pt x="7427" y="49718"/>
                  </a:lnTo>
                  <a:lnTo>
                    <a:pt x="7362" y="48015"/>
                  </a:lnTo>
                  <a:lnTo>
                    <a:pt x="7135" y="46993"/>
                  </a:lnTo>
                  <a:lnTo>
                    <a:pt x="6276" y="45680"/>
                  </a:lnTo>
                  <a:lnTo>
                    <a:pt x="5416" y="44707"/>
                  </a:lnTo>
                  <a:lnTo>
                    <a:pt x="4281" y="44593"/>
                  </a:lnTo>
                  <a:lnTo>
                    <a:pt x="3422" y="45339"/>
                  </a:lnTo>
                  <a:lnTo>
                    <a:pt x="2903" y="46653"/>
                  </a:lnTo>
                  <a:lnTo>
                    <a:pt x="2562" y="47626"/>
                  </a:lnTo>
                  <a:cubicBezTo>
                    <a:pt x="2562" y="47626"/>
                    <a:pt x="1768" y="48031"/>
                    <a:pt x="1476" y="48031"/>
                  </a:cubicBezTo>
                  <a:cubicBezTo>
                    <a:pt x="1184" y="48031"/>
                    <a:pt x="341" y="47739"/>
                    <a:pt x="227" y="47512"/>
                  </a:cubicBezTo>
                  <a:cubicBezTo>
                    <a:pt x="114" y="47285"/>
                    <a:pt x="0" y="46264"/>
                    <a:pt x="0" y="46264"/>
                  </a:cubicBezTo>
                  <a:lnTo>
                    <a:pt x="325" y="45047"/>
                  </a:lnTo>
                  <a:lnTo>
                    <a:pt x="179" y="43766"/>
                  </a:lnTo>
                  <a:lnTo>
                    <a:pt x="1395" y="41415"/>
                  </a:lnTo>
                  <a:lnTo>
                    <a:pt x="2611" y="40053"/>
                  </a:lnTo>
                  <a:lnTo>
                    <a:pt x="3746" y="38545"/>
                  </a:lnTo>
                  <a:lnTo>
                    <a:pt x="5724" y="38091"/>
                  </a:lnTo>
                  <a:cubicBezTo>
                    <a:pt x="5724" y="38091"/>
                    <a:pt x="6860" y="38010"/>
                    <a:pt x="7168" y="38010"/>
                  </a:cubicBezTo>
                  <a:cubicBezTo>
                    <a:pt x="7476" y="38010"/>
                    <a:pt x="9519" y="38091"/>
                    <a:pt x="9519" y="38091"/>
                  </a:cubicBezTo>
                  <a:lnTo>
                    <a:pt x="10962" y="37637"/>
                  </a:lnTo>
                  <a:lnTo>
                    <a:pt x="11108" y="36648"/>
                  </a:lnTo>
                  <a:lnTo>
                    <a:pt x="10346" y="36193"/>
                  </a:lnTo>
                  <a:lnTo>
                    <a:pt x="9357" y="36193"/>
                  </a:lnTo>
                  <a:lnTo>
                    <a:pt x="8594" y="35821"/>
                  </a:lnTo>
                  <a:cubicBezTo>
                    <a:pt x="8594" y="35821"/>
                    <a:pt x="8513" y="34766"/>
                    <a:pt x="8676" y="34540"/>
                  </a:cubicBezTo>
                  <a:cubicBezTo>
                    <a:pt x="8822" y="34313"/>
                    <a:pt x="9130" y="33177"/>
                    <a:pt x="9276" y="32950"/>
                  </a:cubicBezTo>
                  <a:cubicBezTo>
                    <a:pt x="9421" y="32723"/>
                    <a:pt x="10492" y="32350"/>
                    <a:pt x="10492" y="32350"/>
                  </a:cubicBezTo>
                  <a:lnTo>
                    <a:pt x="11400" y="32042"/>
                  </a:lnTo>
                  <a:lnTo>
                    <a:pt x="12081" y="30907"/>
                  </a:lnTo>
                  <a:lnTo>
                    <a:pt x="12162" y="29237"/>
                  </a:lnTo>
                  <a:lnTo>
                    <a:pt x="12243" y="28783"/>
                  </a:lnTo>
                  <a:lnTo>
                    <a:pt x="13070" y="27794"/>
                  </a:lnTo>
                  <a:cubicBezTo>
                    <a:pt x="13070" y="27794"/>
                    <a:pt x="13216" y="27648"/>
                    <a:pt x="13670" y="27486"/>
                  </a:cubicBezTo>
                  <a:lnTo>
                    <a:pt x="14805" y="27113"/>
                  </a:lnTo>
                  <a:lnTo>
                    <a:pt x="15940" y="26432"/>
                  </a:lnTo>
                  <a:lnTo>
                    <a:pt x="16930" y="25442"/>
                  </a:lnTo>
                  <a:lnTo>
                    <a:pt x="17610" y="24989"/>
                  </a:lnTo>
                  <a:lnTo>
                    <a:pt x="19362" y="24162"/>
                  </a:lnTo>
                  <a:lnTo>
                    <a:pt x="20724" y="23026"/>
                  </a:lnTo>
                  <a:lnTo>
                    <a:pt x="22362" y="21486"/>
                  </a:lnTo>
                  <a:lnTo>
                    <a:pt x="22978" y="21486"/>
                  </a:lnTo>
                  <a:lnTo>
                    <a:pt x="23724" y="24664"/>
                  </a:lnTo>
                  <a:lnTo>
                    <a:pt x="24713" y="26934"/>
                  </a:lnTo>
                  <a:lnTo>
                    <a:pt x="24713" y="28296"/>
                  </a:lnTo>
                  <a:lnTo>
                    <a:pt x="25702" y="29123"/>
                  </a:lnTo>
                  <a:lnTo>
                    <a:pt x="26983" y="29123"/>
                  </a:lnTo>
                  <a:lnTo>
                    <a:pt x="28264" y="27988"/>
                  </a:lnTo>
                  <a:lnTo>
                    <a:pt x="30308" y="27615"/>
                  </a:lnTo>
                  <a:lnTo>
                    <a:pt x="31589" y="27988"/>
                  </a:lnTo>
                  <a:lnTo>
                    <a:pt x="33097" y="29123"/>
                  </a:lnTo>
                  <a:lnTo>
                    <a:pt x="34686" y="30340"/>
                  </a:lnTo>
                  <a:lnTo>
                    <a:pt x="35367" y="29123"/>
                  </a:lnTo>
                  <a:lnTo>
                    <a:pt x="37102" y="27988"/>
                  </a:lnTo>
                  <a:lnTo>
                    <a:pt x="35367" y="26480"/>
                  </a:lnTo>
                  <a:lnTo>
                    <a:pt x="35367" y="22621"/>
                  </a:lnTo>
                  <a:lnTo>
                    <a:pt x="36194" y="19962"/>
                  </a:lnTo>
                  <a:lnTo>
                    <a:pt x="36275" y="17383"/>
                  </a:lnTo>
                  <a:lnTo>
                    <a:pt x="35221" y="14578"/>
                  </a:lnTo>
                  <a:lnTo>
                    <a:pt x="32724" y="11854"/>
                  </a:lnTo>
                  <a:lnTo>
                    <a:pt x="31135" y="9648"/>
                  </a:lnTo>
                  <a:lnTo>
                    <a:pt x="31361" y="6535"/>
                  </a:lnTo>
                  <a:lnTo>
                    <a:pt x="32351" y="4865"/>
                  </a:lnTo>
                  <a:lnTo>
                    <a:pt x="32805" y="3194"/>
                  </a:lnTo>
                  <a:lnTo>
                    <a:pt x="33178" y="762"/>
                  </a:lnTo>
                  <a:lnTo>
                    <a:pt x="34394" y="0"/>
                  </a:lnTo>
                  <a:lnTo>
                    <a:pt x="37799" y="989"/>
                  </a:lnTo>
                  <a:lnTo>
                    <a:pt x="40231" y="1135"/>
                  </a:lnTo>
                  <a:lnTo>
                    <a:pt x="41902" y="1816"/>
                  </a:lnTo>
                  <a:lnTo>
                    <a:pt x="43313" y="3843"/>
                  </a:lnTo>
                  <a:lnTo>
                    <a:pt x="45388" y="6405"/>
                  </a:lnTo>
                  <a:lnTo>
                    <a:pt x="47528" y="8562"/>
                  </a:lnTo>
                  <a:lnTo>
                    <a:pt x="50026" y="10605"/>
                  </a:lnTo>
                  <a:lnTo>
                    <a:pt x="51453" y="12308"/>
                  </a:lnTo>
                  <a:lnTo>
                    <a:pt x="52361" y="13281"/>
                  </a:lnTo>
                  <a:lnTo>
                    <a:pt x="52701" y="14367"/>
                  </a:lnTo>
                  <a:lnTo>
                    <a:pt x="52766" y="15794"/>
                  </a:lnTo>
                  <a:lnTo>
                    <a:pt x="53447" y="17675"/>
                  </a:lnTo>
                  <a:cubicBezTo>
                    <a:pt x="53447" y="17675"/>
                    <a:pt x="54355" y="18470"/>
                    <a:pt x="54534" y="18470"/>
                  </a:cubicBezTo>
                  <a:cubicBezTo>
                    <a:pt x="54712" y="18470"/>
                    <a:pt x="55961" y="18178"/>
                    <a:pt x="55961" y="18178"/>
                  </a:cubicBezTo>
                  <a:lnTo>
                    <a:pt x="56869" y="16864"/>
                  </a:lnTo>
                  <a:lnTo>
                    <a:pt x="58296" y="17886"/>
                  </a:lnTo>
                  <a:lnTo>
                    <a:pt x="60452" y="17999"/>
                  </a:lnTo>
                  <a:lnTo>
                    <a:pt x="60517" y="20562"/>
                  </a:lnTo>
                  <a:lnTo>
                    <a:pt x="59950" y="21648"/>
                  </a:lnTo>
                  <a:lnTo>
                    <a:pt x="58928" y="22507"/>
                  </a:lnTo>
                  <a:lnTo>
                    <a:pt x="58474" y="24324"/>
                  </a:lnTo>
                  <a:lnTo>
                    <a:pt x="58361" y="25345"/>
                  </a:lnTo>
                  <a:lnTo>
                    <a:pt x="56934" y="26026"/>
                  </a:lnTo>
                  <a:lnTo>
                    <a:pt x="56528" y="27275"/>
                  </a:lnTo>
                  <a:lnTo>
                    <a:pt x="56707" y="28361"/>
                  </a:lnTo>
                  <a:lnTo>
                    <a:pt x="58182" y="28410"/>
                  </a:lnTo>
                  <a:lnTo>
                    <a:pt x="58636" y="29156"/>
                  </a:lnTo>
                  <a:lnTo>
                    <a:pt x="58863" y="30469"/>
                  </a:lnTo>
                  <a:lnTo>
                    <a:pt x="60177" y="32513"/>
                  </a:lnTo>
                  <a:lnTo>
                    <a:pt x="61425" y="33534"/>
                  </a:lnTo>
                  <a:lnTo>
                    <a:pt x="61945" y="34621"/>
                  </a:lnTo>
                  <a:cubicBezTo>
                    <a:pt x="61945" y="34621"/>
                    <a:pt x="61993" y="35480"/>
                    <a:pt x="62171" y="35642"/>
                  </a:cubicBezTo>
                  <a:cubicBezTo>
                    <a:pt x="62350" y="35821"/>
                    <a:pt x="63258" y="36550"/>
                    <a:pt x="63258" y="36550"/>
                  </a:cubicBezTo>
                  <a:lnTo>
                    <a:pt x="67344" y="37523"/>
                  </a:lnTo>
                  <a:lnTo>
                    <a:pt x="69225" y="38091"/>
                  </a:lnTo>
                  <a:lnTo>
                    <a:pt x="71220" y="38837"/>
                  </a:lnTo>
                  <a:cubicBezTo>
                    <a:pt x="71220" y="38837"/>
                    <a:pt x="72987" y="39696"/>
                    <a:pt x="73149" y="39810"/>
                  </a:cubicBezTo>
                  <a:cubicBezTo>
                    <a:pt x="73328" y="39923"/>
                    <a:pt x="74577" y="40377"/>
                    <a:pt x="74803" y="40377"/>
                  </a:cubicBezTo>
                  <a:cubicBezTo>
                    <a:pt x="75030" y="40377"/>
                    <a:pt x="75777" y="40491"/>
                    <a:pt x="76003" y="40312"/>
                  </a:cubicBezTo>
                  <a:cubicBezTo>
                    <a:pt x="76230" y="40134"/>
                    <a:pt x="76912" y="39177"/>
                    <a:pt x="76912" y="39177"/>
                  </a:cubicBezTo>
                  <a:lnTo>
                    <a:pt x="77820" y="37929"/>
                  </a:lnTo>
                  <a:lnTo>
                    <a:pt x="78679" y="36453"/>
                  </a:lnTo>
                  <a:lnTo>
                    <a:pt x="79879" y="35318"/>
                  </a:lnTo>
                  <a:cubicBezTo>
                    <a:pt x="79879" y="35318"/>
                    <a:pt x="81014" y="34296"/>
                    <a:pt x="81192" y="34183"/>
                  </a:cubicBezTo>
                  <a:cubicBezTo>
                    <a:pt x="81371" y="34069"/>
                    <a:pt x="82846" y="33729"/>
                    <a:pt x="83009" y="33729"/>
                  </a:cubicBezTo>
                  <a:cubicBezTo>
                    <a:pt x="83171" y="33729"/>
                    <a:pt x="85117" y="34361"/>
                    <a:pt x="85117" y="34361"/>
                  </a:cubicBezTo>
                  <a:lnTo>
                    <a:pt x="85863" y="34702"/>
                  </a:lnTo>
                  <a:cubicBezTo>
                    <a:pt x="85863" y="34702"/>
                    <a:pt x="87290" y="35723"/>
                    <a:pt x="87403" y="35902"/>
                  </a:cubicBezTo>
                  <a:cubicBezTo>
                    <a:pt x="87517" y="36080"/>
                    <a:pt x="88603" y="36988"/>
                    <a:pt x="88603" y="36988"/>
                  </a:cubicBezTo>
                  <a:lnTo>
                    <a:pt x="90533" y="38237"/>
                  </a:lnTo>
                  <a:lnTo>
                    <a:pt x="92073" y="39485"/>
                  </a:lnTo>
                  <a:lnTo>
                    <a:pt x="93046" y="40394"/>
                  </a:lnTo>
                  <a:lnTo>
                    <a:pt x="93225" y="41756"/>
                  </a:lnTo>
                  <a:lnTo>
                    <a:pt x="93111" y="42891"/>
                  </a:lnTo>
                  <a:lnTo>
                    <a:pt x="91798" y="43750"/>
                  </a:lnTo>
                  <a:lnTo>
                    <a:pt x="90824" y="44318"/>
                  </a:lnTo>
                  <a:lnTo>
                    <a:pt x="89965" y="45793"/>
                  </a:lnTo>
                  <a:lnTo>
                    <a:pt x="90711" y="46361"/>
                  </a:lnTo>
                  <a:lnTo>
                    <a:pt x="92187" y="46361"/>
                  </a:lnTo>
                  <a:lnTo>
                    <a:pt x="93160" y="46182"/>
                  </a:lnTo>
                  <a:lnTo>
                    <a:pt x="94408" y="46182"/>
                  </a:lnTo>
                  <a:lnTo>
                    <a:pt x="94635" y="46864"/>
                  </a:lnTo>
                  <a:lnTo>
                    <a:pt x="94068" y="47382"/>
                  </a:lnTo>
                  <a:cubicBezTo>
                    <a:pt x="94068" y="47382"/>
                    <a:pt x="92933" y="47723"/>
                    <a:pt x="92933" y="47901"/>
                  </a:cubicBezTo>
                  <a:cubicBezTo>
                    <a:pt x="92933" y="48080"/>
                    <a:pt x="93338" y="48809"/>
                    <a:pt x="93338" y="48809"/>
                  </a:cubicBezTo>
                  <a:lnTo>
                    <a:pt x="94084" y="49263"/>
                  </a:lnTo>
                  <a:lnTo>
                    <a:pt x="95219" y="49766"/>
                  </a:lnTo>
                  <a:cubicBezTo>
                    <a:pt x="95219" y="49766"/>
                    <a:pt x="95446" y="50107"/>
                    <a:pt x="95852" y="50399"/>
                  </a:cubicBezTo>
                  <a:cubicBezTo>
                    <a:pt x="96257" y="50690"/>
                    <a:pt x="97619" y="50739"/>
                    <a:pt x="97846" y="50804"/>
                  </a:cubicBezTo>
                  <a:cubicBezTo>
                    <a:pt x="98073" y="50869"/>
                    <a:pt x="99954" y="51096"/>
                    <a:pt x="99954" y="51096"/>
                  </a:cubicBezTo>
                  <a:lnTo>
                    <a:pt x="101154" y="52117"/>
                  </a:lnTo>
                  <a:lnTo>
                    <a:pt x="101381" y="52977"/>
                  </a:lnTo>
                  <a:lnTo>
                    <a:pt x="100586" y="54290"/>
                  </a:lnTo>
                  <a:lnTo>
                    <a:pt x="100295" y="55539"/>
                  </a:lnTo>
                  <a:lnTo>
                    <a:pt x="99954" y="56626"/>
                  </a:lnTo>
                  <a:lnTo>
                    <a:pt x="99095" y="57988"/>
                  </a:lnTo>
                  <a:lnTo>
                    <a:pt x="98186" y="58847"/>
                  </a:lnTo>
                  <a:lnTo>
                    <a:pt x="97392" y="59755"/>
                  </a:lnTo>
                  <a:lnTo>
                    <a:pt x="96484" y="60160"/>
                  </a:lnTo>
                  <a:lnTo>
                    <a:pt x="95349" y="60566"/>
                  </a:lnTo>
                  <a:lnTo>
                    <a:pt x="94603" y="61879"/>
                  </a:lnTo>
                  <a:lnTo>
                    <a:pt x="94425" y="62333"/>
                  </a:lnTo>
                  <a:lnTo>
                    <a:pt x="93565" y="62625"/>
                  </a:lnTo>
                  <a:lnTo>
                    <a:pt x="92998" y="62674"/>
                  </a:lnTo>
                  <a:lnTo>
                    <a:pt x="91635" y="62625"/>
                  </a:lnTo>
                  <a:lnTo>
                    <a:pt x="90208" y="62058"/>
                  </a:lnTo>
                  <a:lnTo>
                    <a:pt x="89235" y="61490"/>
                  </a:lnTo>
                  <a:cubicBezTo>
                    <a:pt x="89235" y="61490"/>
                    <a:pt x="88214" y="61312"/>
                    <a:pt x="88100" y="61490"/>
                  </a:cubicBezTo>
                  <a:cubicBezTo>
                    <a:pt x="87987" y="61669"/>
                    <a:pt x="87192" y="62350"/>
                    <a:pt x="87192" y="62350"/>
                  </a:cubicBezTo>
                  <a:lnTo>
                    <a:pt x="85765" y="62058"/>
                  </a:lnTo>
                  <a:lnTo>
                    <a:pt x="84679" y="62009"/>
                  </a:lnTo>
                  <a:lnTo>
                    <a:pt x="83544" y="62641"/>
                  </a:lnTo>
                  <a:lnTo>
                    <a:pt x="83430" y="66339"/>
                  </a:lnTo>
                  <a:lnTo>
                    <a:pt x="83252" y="67133"/>
                  </a:lnTo>
                  <a:lnTo>
                    <a:pt x="81938" y="68041"/>
                  </a:lnTo>
                  <a:lnTo>
                    <a:pt x="80852" y="68836"/>
                  </a:lnTo>
                  <a:lnTo>
                    <a:pt x="79766" y="69468"/>
                  </a:lnTo>
                  <a:lnTo>
                    <a:pt x="79312" y="70603"/>
                  </a:lnTo>
                  <a:lnTo>
                    <a:pt x="79717" y="71284"/>
                  </a:lnTo>
                  <a:lnTo>
                    <a:pt x="81484" y="72193"/>
                  </a:lnTo>
                  <a:lnTo>
                    <a:pt x="85344" y="73668"/>
                  </a:lnTo>
                  <a:lnTo>
                    <a:pt x="88522" y="75484"/>
                  </a:lnTo>
                  <a:lnTo>
                    <a:pt x="91133" y="76847"/>
                  </a:lnTo>
                  <a:lnTo>
                    <a:pt x="93468" y="79068"/>
                  </a:lnTo>
                  <a:lnTo>
                    <a:pt x="95008" y="80430"/>
                  </a:lnTo>
                  <a:lnTo>
                    <a:pt x="97116" y="81403"/>
                  </a:lnTo>
                  <a:lnTo>
                    <a:pt x="99111" y="81922"/>
                  </a:lnTo>
                  <a:lnTo>
                    <a:pt x="101040" y="82490"/>
                  </a:lnTo>
                  <a:lnTo>
                    <a:pt x="103035" y="83122"/>
                  </a:lnTo>
                  <a:lnTo>
                    <a:pt x="105257" y="83868"/>
                  </a:lnTo>
                  <a:lnTo>
                    <a:pt x="105662" y="85003"/>
                  </a:lnTo>
                  <a:lnTo>
                    <a:pt x="105322" y="86089"/>
                  </a:lnTo>
                  <a:lnTo>
                    <a:pt x="104527" y="87857"/>
                  </a:lnTo>
                  <a:lnTo>
                    <a:pt x="104300" y="88830"/>
                  </a:lnTo>
                  <a:cubicBezTo>
                    <a:pt x="104300" y="88830"/>
                    <a:pt x="104705" y="90257"/>
                    <a:pt x="104868" y="90305"/>
                  </a:cubicBezTo>
                  <a:cubicBezTo>
                    <a:pt x="105046" y="90354"/>
                    <a:pt x="105776" y="91441"/>
                    <a:pt x="105776" y="91441"/>
                  </a:cubicBezTo>
                  <a:lnTo>
                    <a:pt x="106911" y="92462"/>
                  </a:lnTo>
                  <a:lnTo>
                    <a:pt x="108111" y="93208"/>
                  </a:lnTo>
                  <a:lnTo>
                    <a:pt x="108402" y="94522"/>
                  </a:lnTo>
                  <a:lnTo>
                    <a:pt x="108451" y="95722"/>
                  </a:lnTo>
                  <a:lnTo>
                    <a:pt x="109651" y="95949"/>
                  </a:lnTo>
                  <a:lnTo>
                    <a:pt x="110397" y="94927"/>
                  </a:lnTo>
                  <a:lnTo>
                    <a:pt x="111419" y="94927"/>
                  </a:lnTo>
                  <a:cubicBezTo>
                    <a:pt x="111419" y="94927"/>
                    <a:pt x="112165" y="95786"/>
                    <a:pt x="112327" y="95900"/>
                  </a:cubicBezTo>
                  <a:cubicBezTo>
                    <a:pt x="112505" y="96013"/>
                    <a:pt x="113413" y="96922"/>
                    <a:pt x="113413" y="96922"/>
                  </a:cubicBezTo>
                  <a:lnTo>
                    <a:pt x="114435" y="98738"/>
                  </a:lnTo>
                  <a:lnTo>
                    <a:pt x="114889" y="100554"/>
                  </a:lnTo>
                  <a:lnTo>
                    <a:pt x="115229" y="101981"/>
                  </a:lnTo>
                  <a:lnTo>
                    <a:pt x="116429" y="103457"/>
                  </a:lnTo>
                  <a:lnTo>
                    <a:pt x="117678" y="105273"/>
                  </a:lnTo>
                  <a:lnTo>
                    <a:pt x="119786" y="107267"/>
                  </a:lnTo>
                  <a:lnTo>
                    <a:pt x="121943" y="109538"/>
                  </a:lnTo>
                  <a:lnTo>
                    <a:pt x="123078" y="111127"/>
                  </a:lnTo>
                  <a:lnTo>
                    <a:pt x="124894" y="113170"/>
                  </a:lnTo>
                  <a:lnTo>
                    <a:pt x="126321" y="114370"/>
                  </a:lnTo>
                  <a:lnTo>
                    <a:pt x="127748" y="114710"/>
                  </a:lnTo>
                  <a:lnTo>
                    <a:pt x="128607" y="115278"/>
                  </a:lnTo>
                  <a:lnTo>
                    <a:pt x="129467" y="116591"/>
                  </a:lnTo>
                  <a:lnTo>
                    <a:pt x="130326" y="118067"/>
                  </a:lnTo>
                  <a:lnTo>
                    <a:pt x="130667" y="119315"/>
                  </a:lnTo>
                  <a:cubicBezTo>
                    <a:pt x="130667" y="119315"/>
                    <a:pt x="131413" y="119997"/>
                    <a:pt x="131526" y="120175"/>
                  </a:cubicBezTo>
                  <a:cubicBezTo>
                    <a:pt x="131640" y="120353"/>
                    <a:pt x="132953" y="120694"/>
                    <a:pt x="132953" y="120694"/>
                  </a:cubicBezTo>
                  <a:lnTo>
                    <a:pt x="133634" y="121602"/>
                  </a:lnTo>
                  <a:lnTo>
                    <a:pt x="133634" y="122575"/>
                  </a:lnTo>
                  <a:lnTo>
                    <a:pt x="133926" y="124618"/>
                  </a:lnTo>
                  <a:lnTo>
                    <a:pt x="133926" y="125591"/>
                  </a:lnTo>
                  <a:lnTo>
                    <a:pt x="134445" y="127132"/>
                  </a:lnTo>
                  <a:lnTo>
                    <a:pt x="135191" y="128834"/>
                  </a:lnTo>
                  <a:lnTo>
                    <a:pt x="135531" y="130261"/>
                  </a:lnTo>
                  <a:lnTo>
                    <a:pt x="136391" y="131623"/>
                  </a:lnTo>
                  <a:lnTo>
                    <a:pt x="137250" y="132191"/>
                  </a:lnTo>
                  <a:lnTo>
                    <a:pt x="138385" y="132256"/>
                  </a:lnTo>
                  <a:lnTo>
                    <a:pt x="139699" y="131283"/>
                  </a:lnTo>
                  <a:lnTo>
                    <a:pt x="140104" y="130764"/>
                  </a:lnTo>
                  <a:lnTo>
                    <a:pt x="140850" y="130764"/>
                  </a:lnTo>
                  <a:lnTo>
                    <a:pt x="141256" y="131445"/>
                  </a:lnTo>
                  <a:lnTo>
                    <a:pt x="141256" y="133375"/>
                  </a:lnTo>
                  <a:lnTo>
                    <a:pt x="142845" y="134396"/>
                  </a:lnTo>
                  <a:lnTo>
                    <a:pt x="143867" y="134915"/>
                  </a:lnTo>
                  <a:lnTo>
                    <a:pt x="145228" y="135207"/>
                  </a:lnTo>
                  <a:lnTo>
                    <a:pt x="146250" y="135839"/>
                  </a:lnTo>
                  <a:lnTo>
                    <a:pt x="147045" y="137039"/>
                  </a:lnTo>
                  <a:lnTo>
                    <a:pt x="147677" y="138239"/>
                  </a:lnTo>
                  <a:lnTo>
                    <a:pt x="148358" y="139212"/>
                  </a:lnTo>
                  <a:lnTo>
                    <a:pt x="149947" y="139893"/>
                  </a:lnTo>
                  <a:lnTo>
                    <a:pt x="151537" y="140072"/>
                  </a:lnTo>
                  <a:lnTo>
                    <a:pt x="152737" y="140072"/>
                  </a:lnTo>
                  <a:lnTo>
                    <a:pt x="153077" y="141093"/>
                  </a:lnTo>
                  <a:lnTo>
                    <a:pt x="153077" y="142520"/>
                  </a:lnTo>
                  <a:lnTo>
                    <a:pt x="152558" y="143493"/>
                  </a:lnTo>
                  <a:lnTo>
                    <a:pt x="151196" y="144174"/>
                  </a:lnTo>
                  <a:lnTo>
                    <a:pt x="150109" y="144920"/>
                  </a:lnTo>
                  <a:lnTo>
                    <a:pt x="149023" y="145147"/>
                  </a:lnTo>
                  <a:lnTo>
                    <a:pt x="148277" y="146234"/>
                  </a:lnTo>
                  <a:lnTo>
                    <a:pt x="148277" y="147320"/>
                  </a:lnTo>
                  <a:lnTo>
                    <a:pt x="148455" y="148228"/>
                  </a:lnTo>
                  <a:lnTo>
                    <a:pt x="149088" y="149477"/>
                  </a:lnTo>
                  <a:lnTo>
                    <a:pt x="150401" y="150499"/>
                  </a:lnTo>
                  <a:lnTo>
                    <a:pt x="151602" y="151699"/>
                  </a:lnTo>
                  <a:lnTo>
                    <a:pt x="153709" y="153126"/>
                  </a:lnTo>
                  <a:lnTo>
                    <a:pt x="154845" y="154033"/>
                  </a:lnTo>
                  <a:lnTo>
                    <a:pt x="156547" y="155169"/>
                  </a:lnTo>
                  <a:cubicBezTo>
                    <a:pt x="156547" y="155169"/>
                    <a:pt x="157001" y="156190"/>
                    <a:pt x="157001" y="156369"/>
                  </a:cubicBezTo>
                  <a:lnTo>
                    <a:pt x="157001" y="157342"/>
                  </a:lnTo>
                  <a:cubicBezTo>
                    <a:pt x="157001" y="157342"/>
                    <a:pt x="156596" y="157909"/>
                    <a:pt x="156482" y="158087"/>
                  </a:cubicBezTo>
                  <a:cubicBezTo>
                    <a:pt x="156369" y="158266"/>
                    <a:pt x="156028" y="159514"/>
                    <a:pt x="156028" y="159514"/>
                  </a:cubicBezTo>
                  <a:lnTo>
                    <a:pt x="156028" y="160828"/>
                  </a:lnTo>
                  <a:lnTo>
                    <a:pt x="155850" y="161460"/>
                  </a:lnTo>
                  <a:lnTo>
                    <a:pt x="154763" y="162320"/>
                  </a:lnTo>
                  <a:lnTo>
                    <a:pt x="153742" y="163066"/>
                  </a:lnTo>
                  <a:lnTo>
                    <a:pt x="153742" y="163860"/>
                  </a:lnTo>
                  <a:lnTo>
                    <a:pt x="154196" y="164541"/>
                  </a:lnTo>
                  <a:lnTo>
                    <a:pt x="155736" y="165449"/>
                  </a:lnTo>
                  <a:lnTo>
                    <a:pt x="156142" y="166130"/>
                  </a:lnTo>
                  <a:lnTo>
                    <a:pt x="155915" y="166990"/>
                  </a:lnTo>
                  <a:lnTo>
                    <a:pt x="154893" y="167282"/>
                  </a:lnTo>
                  <a:lnTo>
                    <a:pt x="154552" y="168482"/>
                  </a:lnTo>
                  <a:lnTo>
                    <a:pt x="154552" y="170411"/>
                  </a:lnTo>
                  <a:lnTo>
                    <a:pt x="154666" y="171384"/>
                  </a:lnTo>
                  <a:lnTo>
                    <a:pt x="152672" y="172471"/>
                  </a:lnTo>
                  <a:lnTo>
                    <a:pt x="151585" y="172649"/>
                  </a:lnTo>
                  <a:lnTo>
                    <a:pt x="150337" y="172584"/>
                  </a:lnTo>
                  <a:lnTo>
                    <a:pt x="149364" y="172520"/>
                  </a:lnTo>
                  <a:cubicBezTo>
                    <a:pt x="149364" y="172520"/>
                    <a:pt x="148618" y="173314"/>
                    <a:pt x="148569" y="173541"/>
                  </a:cubicBezTo>
                  <a:cubicBezTo>
                    <a:pt x="148504" y="173768"/>
                    <a:pt x="148001" y="174854"/>
                    <a:pt x="148001" y="174854"/>
                  </a:cubicBezTo>
                  <a:lnTo>
                    <a:pt x="147434" y="175373"/>
                  </a:lnTo>
                  <a:lnTo>
                    <a:pt x="146072" y="175552"/>
                  </a:lnTo>
                  <a:lnTo>
                    <a:pt x="144531" y="175730"/>
                  </a:lnTo>
                  <a:lnTo>
                    <a:pt x="143445" y="177092"/>
                  </a:lnTo>
                  <a:cubicBezTo>
                    <a:pt x="143445" y="177092"/>
                    <a:pt x="143104" y="177838"/>
                    <a:pt x="142877" y="177887"/>
                  </a:cubicBezTo>
                  <a:cubicBezTo>
                    <a:pt x="142650" y="177936"/>
                    <a:pt x="140266" y="177936"/>
                    <a:pt x="140266" y="177936"/>
                  </a:cubicBezTo>
                  <a:lnTo>
                    <a:pt x="139180" y="177076"/>
                  </a:lnTo>
                  <a:lnTo>
                    <a:pt x="138499" y="176217"/>
                  </a:lnTo>
                  <a:cubicBezTo>
                    <a:pt x="138499" y="176217"/>
                    <a:pt x="137866" y="175698"/>
                    <a:pt x="137640" y="175536"/>
                  </a:cubicBezTo>
                  <a:cubicBezTo>
                    <a:pt x="137413" y="175373"/>
                    <a:pt x="135305" y="174903"/>
                    <a:pt x="135305" y="174903"/>
                  </a:cubicBezTo>
                  <a:lnTo>
                    <a:pt x="134737" y="173427"/>
                  </a:lnTo>
                  <a:lnTo>
                    <a:pt x="134331" y="173136"/>
                  </a:lnTo>
                  <a:cubicBezTo>
                    <a:pt x="134331" y="173136"/>
                    <a:pt x="133699" y="173071"/>
                    <a:pt x="133537" y="173071"/>
                  </a:cubicBezTo>
                  <a:cubicBezTo>
                    <a:pt x="133375" y="173071"/>
                    <a:pt x="132223" y="173476"/>
                    <a:pt x="132223" y="173476"/>
                  </a:cubicBezTo>
                  <a:lnTo>
                    <a:pt x="131023" y="174903"/>
                  </a:lnTo>
                  <a:lnTo>
                    <a:pt x="129094" y="175082"/>
                  </a:lnTo>
                  <a:lnTo>
                    <a:pt x="128072" y="176330"/>
                  </a:lnTo>
                  <a:lnTo>
                    <a:pt x="127391" y="177352"/>
                  </a:lnTo>
                  <a:lnTo>
                    <a:pt x="125688" y="177465"/>
                  </a:lnTo>
                  <a:lnTo>
                    <a:pt x="123759" y="177465"/>
                  </a:lnTo>
                  <a:lnTo>
                    <a:pt x="123191" y="178617"/>
                  </a:lnTo>
                  <a:lnTo>
                    <a:pt x="123418" y="179752"/>
                  </a:lnTo>
                  <a:lnTo>
                    <a:pt x="125072" y="181406"/>
                  </a:lnTo>
                  <a:lnTo>
                    <a:pt x="126159" y="182606"/>
                  </a:lnTo>
                  <a:lnTo>
                    <a:pt x="126791" y="183741"/>
                  </a:lnTo>
                  <a:lnTo>
                    <a:pt x="126451" y="184714"/>
                  </a:lnTo>
                  <a:lnTo>
                    <a:pt x="125202" y="185735"/>
                  </a:lnTo>
                  <a:lnTo>
                    <a:pt x="123889" y="186708"/>
                  </a:lnTo>
                  <a:lnTo>
                    <a:pt x="122186" y="186887"/>
                  </a:lnTo>
                  <a:lnTo>
                    <a:pt x="120937" y="186027"/>
                  </a:lnTo>
                  <a:cubicBezTo>
                    <a:pt x="120937" y="186027"/>
                    <a:pt x="119462" y="184892"/>
                    <a:pt x="119283" y="184665"/>
                  </a:cubicBezTo>
                  <a:cubicBezTo>
                    <a:pt x="119105" y="184438"/>
                    <a:pt x="118765" y="184098"/>
                    <a:pt x="118375" y="183806"/>
                  </a:cubicBezTo>
                  <a:cubicBezTo>
                    <a:pt x="117970" y="183514"/>
                    <a:pt x="116494" y="183060"/>
                    <a:pt x="116219" y="183011"/>
                  </a:cubicBezTo>
                  <a:cubicBezTo>
                    <a:pt x="115927" y="182946"/>
                    <a:pt x="114062" y="182898"/>
                    <a:pt x="114062" y="182898"/>
                  </a:cubicBezTo>
                  <a:lnTo>
                    <a:pt x="112181" y="182849"/>
                  </a:lnTo>
                  <a:cubicBezTo>
                    <a:pt x="112181" y="182849"/>
                    <a:pt x="110819" y="182849"/>
                    <a:pt x="110640" y="182671"/>
                  </a:cubicBezTo>
                  <a:cubicBezTo>
                    <a:pt x="110462" y="182492"/>
                    <a:pt x="108711" y="181535"/>
                    <a:pt x="108711" y="181535"/>
                  </a:cubicBezTo>
                  <a:lnTo>
                    <a:pt x="107462" y="180108"/>
                  </a:lnTo>
                  <a:lnTo>
                    <a:pt x="106943" y="178908"/>
                  </a:lnTo>
                  <a:lnTo>
                    <a:pt x="105467" y="176979"/>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43" name="Freeform: Shape 1042">
              <a:extLst>
                <a:ext uri="{FF2B5EF4-FFF2-40B4-BE49-F238E27FC236}">
                  <a16:creationId xmlns:a16="http://schemas.microsoft.com/office/drawing/2014/main" id="{1EA9057C-8BE6-9302-CDD9-9B2E84CC2CEE}"/>
                </a:ext>
              </a:extLst>
            </p:cNvPr>
            <p:cNvSpPr/>
            <p:nvPr/>
          </p:nvSpPr>
          <p:spPr>
            <a:xfrm>
              <a:off x="9151380" y="4080733"/>
              <a:ext cx="140465" cy="292524"/>
            </a:xfrm>
            <a:custGeom>
              <a:avLst/>
              <a:gdLst>
                <a:gd name="connsiteX0" fmla="*/ 112764 w 152265"/>
                <a:gd name="connsiteY0" fmla="*/ 189546 h 317099"/>
                <a:gd name="connsiteX1" fmla="*/ 112651 w 152265"/>
                <a:gd name="connsiteY1" fmla="*/ 188573 h 317099"/>
                <a:gd name="connsiteX2" fmla="*/ 112651 w 152265"/>
                <a:gd name="connsiteY2" fmla="*/ 186643 h 317099"/>
                <a:gd name="connsiteX3" fmla="*/ 112991 w 152265"/>
                <a:gd name="connsiteY3" fmla="*/ 185443 h 317099"/>
                <a:gd name="connsiteX4" fmla="*/ 114013 w 152265"/>
                <a:gd name="connsiteY4" fmla="*/ 185152 h 317099"/>
                <a:gd name="connsiteX5" fmla="*/ 114240 w 152265"/>
                <a:gd name="connsiteY5" fmla="*/ 184292 h 317099"/>
                <a:gd name="connsiteX6" fmla="*/ 113835 w 152265"/>
                <a:gd name="connsiteY6" fmla="*/ 183611 h 317099"/>
                <a:gd name="connsiteX7" fmla="*/ 112294 w 152265"/>
                <a:gd name="connsiteY7" fmla="*/ 182703 h 317099"/>
                <a:gd name="connsiteX8" fmla="*/ 111840 w 152265"/>
                <a:gd name="connsiteY8" fmla="*/ 182022 h 317099"/>
                <a:gd name="connsiteX9" fmla="*/ 111840 w 152265"/>
                <a:gd name="connsiteY9" fmla="*/ 181227 h 317099"/>
                <a:gd name="connsiteX10" fmla="*/ 112862 w 152265"/>
                <a:gd name="connsiteY10" fmla="*/ 180481 h 317099"/>
                <a:gd name="connsiteX11" fmla="*/ 113948 w 152265"/>
                <a:gd name="connsiteY11" fmla="*/ 179622 h 317099"/>
                <a:gd name="connsiteX12" fmla="*/ 114127 w 152265"/>
                <a:gd name="connsiteY12" fmla="*/ 178990 h 317099"/>
                <a:gd name="connsiteX13" fmla="*/ 114127 w 152265"/>
                <a:gd name="connsiteY13" fmla="*/ 177676 h 317099"/>
                <a:gd name="connsiteX14" fmla="*/ 114580 w 152265"/>
                <a:gd name="connsiteY14" fmla="*/ 176249 h 317099"/>
                <a:gd name="connsiteX15" fmla="*/ 115099 w 152265"/>
                <a:gd name="connsiteY15" fmla="*/ 175503 h 317099"/>
                <a:gd name="connsiteX16" fmla="*/ 115099 w 152265"/>
                <a:gd name="connsiteY16" fmla="*/ 174530 h 317099"/>
                <a:gd name="connsiteX17" fmla="*/ 114645 w 152265"/>
                <a:gd name="connsiteY17" fmla="*/ 173330 h 317099"/>
                <a:gd name="connsiteX18" fmla="*/ 112943 w 152265"/>
                <a:gd name="connsiteY18" fmla="*/ 172195 h 317099"/>
                <a:gd name="connsiteX19" fmla="*/ 111808 w 152265"/>
                <a:gd name="connsiteY19" fmla="*/ 171287 h 317099"/>
                <a:gd name="connsiteX20" fmla="*/ 109699 w 152265"/>
                <a:gd name="connsiteY20" fmla="*/ 169860 h 317099"/>
                <a:gd name="connsiteX21" fmla="*/ 108499 w 152265"/>
                <a:gd name="connsiteY21" fmla="*/ 168660 h 317099"/>
                <a:gd name="connsiteX22" fmla="*/ 107186 w 152265"/>
                <a:gd name="connsiteY22" fmla="*/ 167639 h 317099"/>
                <a:gd name="connsiteX23" fmla="*/ 106554 w 152265"/>
                <a:gd name="connsiteY23" fmla="*/ 166390 h 317099"/>
                <a:gd name="connsiteX24" fmla="*/ 106376 w 152265"/>
                <a:gd name="connsiteY24" fmla="*/ 165482 h 317099"/>
                <a:gd name="connsiteX25" fmla="*/ 106376 w 152265"/>
                <a:gd name="connsiteY25" fmla="*/ 164395 h 317099"/>
                <a:gd name="connsiteX26" fmla="*/ 107121 w 152265"/>
                <a:gd name="connsiteY26" fmla="*/ 163309 h 317099"/>
                <a:gd name="connsiteX27" fmla="*/ 108208 w 152265"/>
                <a:gd name="connsiteY27" fmla="*/ 163082 h 317099"/>
                <a:gd name="connsiteX28" fmla="*/ 109294 w 152265"/>
                <a:gd name="connsiteY28" fmla="*/ 162336 h 317099"/>
                <a:gd name="connsiteX29" fmla="*/ 110656 w 152265"/>
                <a:gd name="connsiteY29" fmla="*/ 161655 h 317099"/>
                <a:gd name="connsiteX30" fmla="*/ 111175 w 152265"/>
                <a:gd name="connsiteY30" fmla="*/ 160682 h 317099"/>
                <a:gd name="connsiteX31" fmla="*/ 111175 w 152265"/>
                <a:gd name="connsiteY31" fmla="*/ 159255 h 317099"/>
                <a:gd name="connsiteX32" fmla="*/ 110835 w 152265"/>
                <a:gd name="connsiteY32" fmla="*/ 158233 h 317099"/>
                <a:gd name="connsiteX33" fmla="*/ 109635 w 152265"/>
                <a:gd name="connsiteY33" fmla="*/ 158233 h 317099"/>
                <a:gd name="connsiteX34" fmla="*/ 108046 w 152265"/>
                <a:gd name="connsiteY34" fmla="*/ 158055 h 317099"/>
                <a:gd name="connsiteX35" fmla="*/ 106456 w 152265"/>
                <a:gd name="connsiteY35" fmla="*/ 157374 h 317099"/>
                <a:gd name="connsiteX36" fmla="*/ 105775 w 152265"/>
                <a:gd name="connsiteY36" fmla="*/ 156401 h 317099"/>
                <a:gd name="connsiteX37" fmla="*/ 105143 w 152265"/>
                <a:gd name="connsiteY37" fmla="*/ 155201 h 317099"/>
                <a:gd name="connsiteX38" fmla="*/ 104349 w 152265"/>
                <a:gd name="connsiteY38" fmla="*/ 154001 h 317099"/>
                <a:gd name="connsiteX39" fmla="*/ 103327 w 152265"/>
                <a:gd name="connsiteY39" fmla="*/ 153369 h 317099"/>
                <a:gd name="connsiteX40" fmla="*/ 101965 w 152265"/>
                <a:gd name="connsiteY40" fmla="*/ 153077 h 317099"/>
                <a:gd name="connsiteX41" fmla="*/ 100943 w 152265"/>
                <a:gd name="connsiteY41" fmla="*/ 152558 h 317099"/>
                <a:gd name="connsiteX42" fmla="*/ 99354 w 152265"/>
                <a:gd name="connsiteY42" fmla="*/ 151536 h 317099"/>
                <a:gd name="connsiteX43" fmla="*/ 99354 w 152265"/>
                <a:gd name="connsiteY43" fmla="*/ 149607 h 317099"/>
                <a:gd name="connsiteX44" fmla="*/ 98949 w 152265"/>
                <a:gd name="connsiteY44" fmla="*/ 148925 h 317099"/>
                <a:gd name="connsiteX45" fmla="*/ 98203 w 152265"/>
                <a:gd name="connsiteY45" fmla="*/ 148925 h 317099"/>
                <a:gd name="connsiteX46" fmla="*/ 97797 w 152265"/>
                <a:gd name="connsiteY46" fmla="*/ 149445 h 317099"/>
                <a:gd name="connsiteX47" fmla="*/ 96484 w 152265"/>
                <a:gd name="connsiteY47" fmla="*/ 150417 h 317099"/>
                <a:gd name="connsiteX48" fmla="*/ 95349 w 152265"/>
                <a:gd name="connsiteY48" fmla="*/ 150352 h 317099"/>
                <a:gd name="connsiteX49" fmla="*/ 94489 w 152265"/>
                <a:gd name="connsiteY49" fmla="*/ 149785 h 317099"/>
                <a:gd name="connsiteX50" fmla="*/ 93630 w 152265"/>
                <a:gd name="connsiteY50" fmla="*/ 148423 h 317099"/>
                <a:gd name="connsiteX51" fmla="*/ 93289 w 152265"/>
                <a:gd name="connsiteY51" fmla="*/ 146996 h 317099"/>
                <a:gd name="connsiteX52" fmla="*/ 92543 w 152265"/>
                <a:gd name="connsiteY52" fmla="*/ 145293 h 317099"/>
                <a:gd name="connsiteX53" fmla="*/ 92024 w 152265"/>
                <a:gd name="connsiteY53" fmla="*/ 143753 h 317099"/>
                <a:gd name="connsiteX54" fmla="*/ 92024 w 152265"/>
                <a:gd name="connsiteY54" fmla="*/ 142780 h 317099"/>
                <a:gd name="connsiteX55" fmla="*/ 91733 w 152265"/>
                <a:gd name="connsiteY55" fmla="*/ 140737 h 317099"/>
                <a:gd name="connsiteX56" fmla="*/ 91733 w 152265"/>
                <a:gd name="connsiteY56" fmla="*/ 139764 h 317099"/>
                <a:gd name="connsiteX57" fmla="*/ 91051 w 152265"/>
                <a:gd name="connsiteY57" fmla="*/ 138856 h 317099"/>
                <a:gd name="connsiteX58" fmla="*/ 89625 w 152265"/>
                <a:gd name="connsiteY58" fmla="*/ 138337 h 317099"/>
                <a:gd name="connsiteX59" fmla="*/ 88765 w 152265"/>
                <a:gd name="connsiteY59" fmla="*/ 137477 h 317099"/>
                <a:gd name="connsiteX60" fmla="*/ 88425 w 152265"/>
                <a:gd name="connsiteY60" fmla="*/ 136229 h 317099"/>
                <a:gd name="connsiteX61" fmla="*/ 87565 w 152265"/>
                <a:gd name="connsiteY61" fmla="*/ 134753 h 317099"/>
                <a:gd name="connsiteX62" fmla="*/ 86706 w 152265"/>
                <a:gd name="connsiteY62" fmla="*/ 133440 h 317099"/>
                <a:gd name="connsiteX63" fmla="*/ 85846 w 152265"/>
                <a:gd name="connsiteY63" fmla="*/ 132872 h 317099"/>
                <a:gd name="connsiteX64" fmla="*/ 84419 w 152265"/>
                <a:gd name="connsiteY64" fmla="*/ 132531 h 317099"/>
                <a:gd name="connsiteX65" fmla="*/ 82992 w 152265"/>
                <a:gd name="connsiteY65" fmla="*/ 131331 h 317099"/>
                <a:gd name="connsiteX66" fmla="*/ 81176 w 152265"/>
                <a:gd name="connsiteY66" fmla="*/ 129288 h 317099"/>
                <a:gd name="connsiteX67" fmla="*/ 80041 w 152265"/>
                <a:gd name="connsiteY67" fmla="*/ 127699 h 317099"/>
                <a:gd name="connsiteX68" fmla="*/ 77884 w 152265"/>
                <a:gd name="connsiteY68" fmla="*/ 125429 h 317099"/>
                <a:gd name="connsiteX69" fmla="*/ 75776 w 152265"/>
                <a:gd name="connsiteY69" fmla="*/ 123434 h 317099"/>
                <a:gd name="connsiteX70" fmla="*/ 74528 w 152265"/>
                <a:gd name="connsiteY70" fmla="*/ 121618 h 317099"/>
                <a:gd name="connsiteX71" fmla="*/ 73328 w 152265"/>
                <a:gd name="connsiteY71" fmla="*/ 120143 h 317099"/>
                <a:gd name="connsiteX72" fmla="*/ 72987 w 152265"/>
                <a:gd name="connsiteY72" fmla="*/ 118716 h 317099"/>
                <a:gd name="connsiteX73" fmla="*/ 72533 w 152265"/>
                <a:gd name="connsiteY73" fmla="*/ 116899 h 317099"/>
                <a:gd name="connsiteX74" fmla="*/ 71512 w 152265"/>
                <a:gd name="connsiteY74" fmla="*/ 115083 h 317099"/>
                <a:gd name="connsiteX75" fmla="*/ 70425 w 152265"/>
                <a:gd name="connsiteY75" fmla="*/ 114062 h 317099"/>
                <a:gd name="connsiteX76" fmla="*/ 69517 w 152265"/>
                <a:gd name="connsiteY76" fmla="*/ 113089 h 317099"/>
                <a:gd name="connsiteX77" fmla="*/ 68495 w 152265"/>
                <a:gd name="connsiteY77" fmla="*/ 113089 h 317099"/>
                <a:gd name="connsiteX78" fmla="*/ 67749 w 152265"/>
                <a:gd name="connsiteY78" fmla="*/ 114110 h 317099"/>
                <a:gd name="connsiteX79" fmla="*/ 66550 w 152265"/>
                <a:gd name="connsiteY79" fmla="*/ 113883 h 317099"/>
                <a:gd name="connsiteX80" fmla="*/ 66501 w 152265"/>
                <a:gd name="connsiteY80" fmla="*/ 112683 h 317099"/>
                <a:gd name="connsiteX81" fmla="*/ 66209 w 152265"/>
                <a:gd name="connsiteY81" fmla="*/ 111370 h 317099"/>
                <a:gd name="connsiteX82" fmla="*/ 65009 w 152265"/>
                <a:gd name="connsiteY82" fmla="*/ 110624 h 317099"/>
                <a:gd name="connsiteX83" fmla="*/ 63874 w 152265"/>
                <a:gd name="connsiteY83" fmla="*/ 109602 h 317099"/>
                <a:gd name="connsiteX84" fmla="*/ 62966 w 152265"/>
                <a:gd name="connsiteY84" fmla="*/ 108467 h 317099"/>
                <a:gd name="connsiteX85" fmla="*/ 62398 w 152265"/>
                <a:gd name="connsiteY85" fmla="*/ 106992 h 317099"/>
                <a:gd name="connsiteX86" fmla="*/ 62625 w 152265"/>
                <a:gd name="connsiteY86" fmla="*/ 106019 h 317099"/>
                <a:gd name="connsiteX87" fmla="*/ 63420 w 152265"/>
                <a:gd name="connsiteY87" fmla="*/ 104251 h 317099"/>
                <a:gd name="connsiteX88" fmla="*/ 63760 w 152265"/>
                <a:gd name="connsiteY88" fmla="*/ 103165 h 317099"/>
                <a:gd name="connsiteX89" fmla="*/ 63355 w 152265"/>
                <a:gd name="connsiteY89" fmla="*/ 102030 h 317099"/>
                <a:gd name="connsiteX90" fmla="*/ 61133 w 152265"/>
                <a:gd name="connsiteY90" fmla="*/ 101284 h 317099"/>
                <a:gd name="connsiteX91" fmla="*/ 59139 w 152265"/>
                <a:gd name="connsiteY91" fmla="*/ 100651 h 317099"/>
                <a:gd name="connsiteX92" fmla="*/ 57209 w 152265"/>
                <a:gd name="connsiteY92" fmla="*/ 100084 h 317099"/>
                <a:gd name="connsiteX93" fmla="*/ 55215 w 152265"/>
                <a:gd name="connsiteY93" fmla="*/ 99565 h 317099"/>
                <a:gd name="connsiteX94" fmla="*/ 53107 w 152265"/>
                <a:gd name="connsiteY94" fmla="*/ 98592 h 317099"/>
                <a:gd name="connsiteX95" fmla="*/ 51566 w 152265"/>
                <a:gd name="connsiteY95" fmla="*/ 97230 h 317099"/>
                <a:gd name="connsiteX96" fmla="*/ 49231 w 152265"/>
                <a:gd name="connsiteY96" fmla="*/ 95008 h 317099"/>
                <a:gd name="connsiteX97" fmla="*/ 46620 w 152265"/>
                <a:gd name="connsiteY97" fmla="*/ 93646 h 317099"/>
                <a:gd name="connsiteX98" fmla="*/ 43442 w 152265"/>
                <a:gd name="connsiteY98" fmla="*/ 91830 h 317099"/>
                <a:gd name="connsiteX99" fmla="*/ 39583 w 152265"/>
                <a:gd name="connsiteY99" fmla="*/ 90354 h 317099"/>
                <a:gd name="connsiteX100" fmla="*/ 37815 w 152265"/>
                <a:gd name="connsiteY100" fmla="*/ 89446 h 317099"/>
                <a:gd name="connsiteX101" fmla="*/ 37410 w 152265"/>
                <a:gd name="connsiteY101" fmla="*/ 88765 h 317099"/>
                <a:gd name="connsiteX102" fmla="*/ 37864 w 152265"/>
                <a:gd name="connsiteY102" fmla="*/ 87630 h 317099"/>
                <a:gd name="connsiteX103" fmla="*/ 38950 w 152265"/>
                <a:gd name="connsiteY103" fmla="*/ 86998 h 317099"/>
                <a:gd name="connsiteX104" fmla="*/ 40037 w 152265"/>
                <a:gd name="connsiteY104" fmla="*/ 86203 h 317099"/>
                <a:gd name="connsiteX105" fmla="*/ 41350 w 152265"/>
                <a:gd name="connsiteY105" fmla="*/ 85295 h 317099"/>
                <a:gd name="connsiteX106" fmla="*/ 41529 w 152265"/>
                <a:gd name="connsiteY106" fmla="*/ 84500 h 317099"/>
                <a:gd name="connsiteX107" fmla="*/ 41642 w 152265"/>
                <a:gd name="connsiteY107" fmla="*/ 80803 h 317099"/>
                <a:gd name="connsiteX108" fmla="*/ 42777 w 152265"/>
                <a:gd name="connsiteY108" fmla="*/ 80171 h 317099"/>
                <a:gd name="connsiteX109" fmla="*/ 43864 w 152265"/>
                <a:gd name="connsiteY109" fmla="*/ 80219 h 317099"/>
                <a:gd name="connsiteX110" fmla="*/ 45291 w 152265"/>
                <a:gd name="connsiteY110" fmla="*/ 80511 h 317099"/>
                <a:gd name="connsiteX111" fmla="*/ 46199 w 152265"/>
                <a:gd name="connsiteY111" fmla="*/ 79652 h 317099"/>
                <a:gd name="connsiteX112" fmla="*/ 47334 w 152265"/>
                <a:gd name="connsiteY112" fmla="*/ 79652 h 317099"/>
                <a:gd name="connsiteX113" fmla="*/ 48307 w 152265"/>
                <a:gd name="connsiteY113" fmla="*/ 80219 h 317099"/>
                <a:gd name="connsiteX114" fmla="*/ 49734 w 152265"/>
                <a:gd name="connsiteY114" fmla="*/ 80787 h 317099"/>
                <a:gd name="connsiteX115" fmla="*/ 51096 w 152265"/>
                <a:gd name="connsiteY115" fmla="*/ 80836 h 317099"/>
                <a:gd name="connsiteX116" fmla="*/ 51664 w 152265"/>
                <a:gd name="connsiteY116" fmla="*/ 80787 h 317099"/>
                <a:gd name="connsiteX117" fmla="*/ 52523 w 152265"/>
                <a:gd name="connsiteY117" fmla="*/ 80495 h 317099"/>
                <a:gd name="connsiteX118" fmla="*/ 52701 w 152265"/>
                <a:gd name="connsiteY118" fmla="*/ 80041 h 317099"/>
                <a:gd name="connsiteX119" fmla="*/ 53447 w 152265"/>
                <a:gd name="connsiteY119" fmla="*/ 78728 h 317099"/>
                <a:gd name="connsiteX120" fmla="*/ 54582 w 152265"/>
                <a:gd name="connsiteY120" fmla="*/ 78322 h 317099"/>
                <a:gd name="connsiteX121" fmla="*/ 55490 w 152265"/>
                <a:gd name="connsiteY121" fmla="*/ 77917 h 317099"/>
                <a:gd name="connsiteX122" fmla="*/ 56285 w 152265"/>
                <a:gd name="connsiteY122" fmla="*/ 77009 h 317099"/>
                <a:gd name="connsiteX123" fmla="*/ 57193 w 152265"/>
                <a:gd name="connsiteY123" fmla="*/ 76149 h 317099"/>
                <a:gd name="connsiteX124" fmla="*/ 58052 w 152265"/>
                <a:gd name="connsiteY124" fmla="*/ 74787 h 317099"/>
                <a:gd name="connsiteX125" fmla="*/ 58393 w 152265"/>
                <a:gd name="connsiteY125" fmla="*/ 73701 h 317099"/>
                <a:gd name="connsiteX126" fmla="*/ 58685 w 152265"/>
                <a:gd name="connsiteY126" fmla="*/ 72452 h 317099"/>
                <a:gd name="connsiteX127" fmla="*/ 59479 w 152265"/>
                <a:gd name="connsiteY127" fmla="*/ 71139 h 317099"/>
                <a:gd name="connsiteX128" fmla="*/ 59252 w 152265"/>
                <a:gd name="connsiteY128" fmla="*/ 70279 h 317099"/>
                <a:gd name="connsiteX129" fmla="*/ 58052 w 152265"/>
                <a:gd name="connsiteY129" fmla="*/ 69257 h 317099"/>
                <a:gd name="connsiteX130" fmla="*/ 55944 w 152265"/>
                <a:gd name="connsiteY130" fmla="*/ 68966 h 317099"/>
                <a:gd name="connsiteX131" fmla="*/ 53950 w 152265"/>
                <a:gd name="connsiteY131" fmla="*/ 68560 h 317099"/>
                <a:gd name="connsiteX132" fmla="*/ 53318 w 152265"/>
                <a:gd name="connsiteY132" fmla="*/ 67928 h 317099"/>
                <a:gd name="connsiteX133" fmla="*/ 52182 w 152265"/>
                <a:gd name="connsiteY133" fmla="*/ 67425 h 317099"/>
                <a:gd name="connsiteX134" fmla="*/ 51436 w 152265"/>
                <a:gd name="connsiteY134" fmla="*/ 66971 h 317099"/>
                <a:gd name="connsiteX135" fmla="*/ 51031 w 152265"/>
                <a:gd name="connsiteY135" fmla="*/ 66063 h 317099"/>
                <a:gd name="connsiteX136" fmla="*/ 52166 w 152265"/>
                <a:gd name="connsiteY136" fmla="*/ 65544 h 317099"/>
                <a:gd name="connsiteX137" fmla="*/ 52734 w 152265"/>
                <a:gd name="connsiteY137" fmla="*/ 65025 h 317099"/>
                <a:gd name="connsiteX138" fmla="*/ 52507 w 152265"/>
                <a:gd name="connsiteY138" fmla="*/ 64344 h 317099"/>
                <a:gd name="connsiteX139" fmla="*/ 51258 w 152265"/>
                <a:gd name="connsiteY139" fmla="*/ 64344 h 317099"/>
                <a:gd name="connsiteX140" fmla="*/ 50285 w 152265"/>
                <a:gd name="connsiteY140" fmla="*/ 64523 h 317099"/>
                <a:gd name="connsiteX141" fmla="*/ 48810 w 152265"/>
                <a:gd name="connsiteY141" fmla="*/ 64523 h 317099"/>
                <a:gd name="connsiteX142" fmla="*/ 48064 w 152265"/>
                <a:gd name="connsiteY142" fmla="*/ 63955 h 317099"/>
                <a:gd name="connsiteX143" fmla="*/ 48923 w 152265"/>
                <a:gd name="connsiteY143" fmla="*/ 62479 h 317099"/>
                <a:gd name="connsiteX144" fmla="*/ 49896 w 152265"/>
                <a:gd name="connsiteY144" fmla="*/ 61912 h 317099"/>
                <a:gd name="connsiteX145" fmla="*/ 51209 w 152265"/>
                <a:gd name="connsiteY145" fmla="*/ 61052 h 317099"/>
                <a:gd name="connsiteX146" fmla="*/ 51323 w 152265"/>
                <a:gd name="connsiteY146" fmla="*/ 59917 h 317099"/>
                <a:gd name="connsiteX147" fmla="*/ 51145 w 152265"/>
                <a:gd name="connsiteY147" fmla="*/ 58555 h 317099"/>
                <a:gd name="connsiteX148" fmla="*/ 50171 w 152265"/>
                <a:gd name="connsiteY148" fmla="*/ 57647 h 317099"/>
                <a:gd name="connsiteX149" fmla="*/ 48631 w 152265"/>
                <a:gd name="connsiteY149" fmla="*/ 56398 h 317099"/>
                <a:gd name="connsiteX150" fmla="*/ 46701 w 152265"/>
                <a:gd name="connsiteY150" fmla="*/ 55150 h 317099"/>
                <a:gd name="connsiteX151" fmla="*/ 45502 w 152265"/>
                <a:gd name="connsiteY151" fmla="*/ 54063 h 317099"/>
                <a:gd name="connsiteX152" fmla="*/ 43961 w 152265"/>
                <a:gd name="connsiteY152" fmla="*/ 52863 h 317099"/>
                <a:gd name="connsiteX153" fmla="*/ 43215 w 152265"/>
                <a:gd name="connsiteY153" fmla="*/ 52523 h 317099"/>
                <a:gd name="connsiteX154" fmla="*/ 41107 w 152265"/>
                <a:gd name="connsiteY154" fmla="*/ 51890 h 317099"/>
                <a:gd name="connsiteX155" fmla="*/ 39291 w 152265"/>
                <a:gd name="connsiteY155" fmla="*/ 52345 h 317099"/>
                <a:gd name="connsiteX156" fmla="*/ 37977 w 152265"/>
                <a:gd name="connsiteY156" fmla="*/ 53480 h 317099"/>
                <a:gd name="connsiteX157" fmla="*/ 36777 w 152265"/>
                <a:gd name="connsiteY157" fmla="*/ 54615 h 317099"/>
                <a:gd name="connsiteX158" fmla="*/ 35918 w 152265"/>
                <a:gd name="connsiteY158" fmla="*/ 56090 h 317099"/>
                <a:gd name="connsiteX159" fmla="*/ 35010 w 152265"/>
                <a:gd name="connsiteY159" fmla="*/ 57339 h 317099"/>
                <a:gd name="connsiteX160" fmla="*/ 34102 w 152265"/>
                <a:gd name="connsiteY160" fmla="*/ 58474 h 317099"/>
                <a:gd name="connsiteX161" fmla="*/ 32902 w 152265"/>
                <a:gd name="connsiteY161" fmla="*/ 58539 h 317099"/>
                <a:gd name="connsiteX162" fmla="*/ 31248 w 152265"/>
                <a:gd name="connsiteY162" fmla="*/ 57971 h 317099"/>
                <a:gd name="connsiteX163" fmla="*/ 29318 w 152265"/>
                <a:gd name="connsiteY163" fmla="*/ 56998 h 317099"/>
                <a:gd name="connsiteX164" fmla="*/ 27324 w 152265"/>
                <a:gd name="connsiteY164" fmla="*/ 56253 h 317099"/>
                <a:gd name="connsiteX165" fmla="*/ 25442 w 152265"/>
                <a:gd name="connsiteY165" fmla="*/ 55685 h 317099"/>
                <a:gd name="connsiteX166" fmla="*/ 21356 w 152265"/>
                <a:gd name="connsiteY166" fmla="*/ 54712 h 317099"/>
                <a:gd name="connsiteX167" fmla="*/ 20270 w 152265"/>
                <a:gd name="connsiteY167" fmla="*/ 53804 h 317099"/>
                <a:gd name="connsiteX168" fmla="*/ 20043 w 152265"/>
                <a:gd name="connsiteY168" fmla="*/ 52782 h 317099"/>
                <a:gd name="connsiteX169" fmla="*/ 19524 w 152265"/>
                <a:gd name="connsiteY169" fmla="*/ 51696 h 317099"/>
                <a:gd name="connsiteX170" fmla="*/ 18275 w 152265"/>
                <a:gd name="connsiteY170" fmla="*/ 50674 h 317099"/>
                <a:gd name="connsiteX171" fmla="*/ 16962 w 152265"/>
                <a:gd name="connsiteY171" fmla="*/ 48631 h 317099"/>
                <a:gd name="connsiteX172" fmla="*/ 16735 w 152265"/>
                <a:gd name="connsiteY172" fmla="*/ 47318 h 317099"/>
                <a:gd name="connsiteX173" fmla="*/ 16281 w 152265"/>
                <a:gd name="connsiteY173" fmla="*/ 46572 h 317099"/>
                <a:gd name="connsiteX174" fmla="*/ 14805 w 152265"/>
                <a:gd name="connsiteY174" fmla="*/ 46523 h 317099"/>
                <a:gd name="connsiteX175" fmla="*/ 14627 w 152265"/>
                <a:gd name="connsiteY175" fmla="*/ 45437 h 317099"/>
                <a:gd name="connsiteX176" fmla="*/ 15032 w 152265"/>
                <a:gd name="connsiteY176" fmla="*/ 44188 h 317099"/>
                <a:gd name="connsiteX177" fmla="*/ 16459 w 152265"/>
                <a:gd name="connsiteY177" fmla="*/ 43507 h 317099"/>
                <a:gd name="connsiteX178" fmla="*/ 16572 w 152265"/>
                <a:gd name="connsiteY178" fmla="*/ 42485 h 317099"/>
                <a:gd name="connsiteX179" fmla="*/ 17027 w 152265"/>
                <a:gd name="connsiteY179" fmla="*/ 40669 h 317099"/>
                <a:gd name="connsiteX180" fmla="*/ 18048 w 152265"/>
                <a:gd name="connsiteY180" fmla="*/ 39810 h 317099"/>
                <a:gd name="connsiteX181" fmla="*/ 18616 w 152265"/>
                <a:gd name="connsiteY181" fmla="*/ 38723 h 317099"/>
                <a:gd name="connsiteX182" fmla="*/ 18551 w 152265"/>
                <a:gd name="connsiteY182" fmla="*/ 36161 h 317099"/>
                <a:gd name="connsiteX183" fmla="*/ 16394 w 152265"/>
                <a:gd name="connsiteY183" fmla="*/ 36048 h 317099"/>
                <a:gd name="connsiteX184" fmla="*/ 14967 w 152265"/>
                <a:gd name="connsiteY184" fmla="*/ 35026 h 317099"/>
                <a:gd name="connsiteX185" fmla="*/ 14059 w 152265"/>
                <a:gd name="connsiteY185" fmla="*/ 36340 h 317099"/>
                <a:gd name="connsiteX186" fmla="*/ 12632 w 152265"/>
                <a:gd name="connsiteY186" fmla="*/ 36631 h 317099"/>
                <a:gd name="connsiteX187" fmla="*/ 11546 w 152265"/>
                <a:gd name="connsiteY187" fmla="*/ 35837 h 317099"/>
                <a:gd name="connsiteX188" fmla="*/ 10864 w 152265"/>
                <a:gd name="connsiteY188" fmla="*/ 33956 h 317099"/>
                <a:gd name="connsiteX189" fmla="*/ 10800 w 152265"/>
                <a:gd name="connsiteY189" fmla="*/ 32529 h 317099"/>
                <a:gd name="connsiteX190" fmla="*/ 10459 w 152265"/>
                <a:gd name="connsiteY190" fmla="*/ 31442 h 317099"/>
                <a:gd name="connsiteX191" fmla="*/ 9551 w 152265"/>
                <a:gd name="connsiteY191" fmla="*/ 30469 h 317099"/>
                <a:gd name="connsiteX192" fmla="*/ 8124 w 152265"/>
                <a:gd name="connsiteY192" fmla="*/ 28767 h 317099"/>
                <a:gd name="connsiteX193" fmla="*/ 5627 w 152265"/>
                <a:gd name="connsiteY193" fmla="*/ 26724 h 317099"/>
                <a:gd name="connsiteX194" fmla="*/ 3486 w 152265"/>
                <a:gd name="connsiteY194" fmla="*/ 24567 h 317099"/>
                <a:gd name="connsiteX195" fmla="*/ 1411 w 152265"/>
                <a:gd name="connsiteY195" fmla="*/ 22005 h 317099"/>
                <a:gd name="connsiteX196" fmla="*/ 0 w 152265"/>
                <a:gd name="connsiteY196" fmla="*/ 19978 h 317099"/>
                <a:gd name="connsiteX197" fmla="*/ 1475 w 152265"/>
                <a:gd name="connsiteY197" fmla="*/ 19848 h 317099"/>
                <a:gd name="connsiteX198" fmla="*/ 3486 w 152265"/>
                <a:gd name="connsiteY198" fmla="*/ 18470 h 317099"/>
                <a:gd name="connsiteX199" fmla="*/ 4930 w 152265"/>
                <a:gd name="connsiteY199" fmla="*/ 16427 h 317099"/>
                <a:gd name="connsiteX200" fmla="*/ 6519 w 152265"/>
                <a:gd name="connsiteY200" fmla="*/ 13540 h 317099"/>
                <a:gd name="connsiteX201" fmla="*/ 7573 w 152265"/>
                <a:gd name="connsiteY201" fmla="*/ 12551 h 317099"/>
                <a:gd name="connsiteX202" fmla="*/ 8627 w 152265"/>
                <a:gd name="connsiteY202" fmla="*/ 12778 h 317099"/>
                <a:gd name="connsiteX203" fmla="*/ 11059 w 152265"/>
                <a:gd name="connsiteY203" fmla="*/ 13378 h 317099"/>
                <a:gd name="connsiteX204" fmla="*/ 13946 w 152265"/>
                <a:gd name="connsiteY204" fmla="*/ 15421 h 317099"/>
                <a:gd name="connsiteX205" fmla="*/ 16151 w 152265"/>
                <a:gd name="connsiteY205" fmla="*/ 17546 h 317099"/>
                <a:gd name="connsiteX206" fmla="*/ 17205 w 152265"/>
                <a:gd name="connsiteY206" fmla="*/ 19443 h 317099"/>
                <a:gd name="connsiteX207" fmla="*/ 18875 w 152265"/>
                <a:gd name="connsiteY207" fmla="*/ 19978 h 317099"/>
                <a:gd name="connsiteX208" fmla="*/ 20772 w 152265"/>
                <a:gd name="connsiteY208" fmla="*/ 18762 h 317099"/>
                <a:gd name="connsiteX209" fmla="*/ 21535 w 152265"/>
                <a:gd name="connsiteY209" fmla="*/ 17091 h 317099"/>
                <a:gd name="connsiteX210" fmla="*/ 23043 w 152265"/>
                <a:gd name="connsiteY210" fmla="*/ 15502 h 317099"/>
                <a:gd name="connsiteX211" fmla="*/ 24032 w 152265"/>
                <a:gd name="connsiteY211" fmla="*/ 13605 h 317099"/>
                <a:gd name="connsiteX212" fmla="*/ 24632 w 152265"/>
                <a:gd name="connsiteY212" fmla="*/ 12470 h 317099"/>
                <a:gd name="connsiteX213" fmla="*/ 26756 w 152265"/>
                <a:gd name="connsiteY213" fmla="*/ 12016 h 317099"/>
                <a:gd name="connsiteX214" fmla="*/ 28118 w 152265"/>
                <a:gd name="connsiteY214" fmla="*/ 13297 h 317099"/>
                <a:gd name="connsiteX215" fmla="*/ 28491 w 152265"/>
                <a:gd name="connsiteY215" fmla="*/ 15502 h 317099"/>
                <a:gd name="connsiteX216" fmla="*/ 29626 w 152265"/>
                <a:gd name="connsiteY216" fmla="*/ 16556 h 317099"/>
                <a:gd name="connsiteX217" fmla="*/ 30534 w 152265"/>
                <a:gd name="connsiteY217" fmla="*/ 15729 h 317099"/>
                <a:gd name="connsiteX218" fmla="*/ 30534 w 152265"/>
                <a:gd name="connsiteY218" fmla="*/ 13005 h 317099"/>
                <a:gd name="connsiteX219" fmla="*/ 31361 w 152265"/>
                <a:gd name="connsiteY219" fmla="*/ 12859 h 317099"/>
                <a:gd name="connsiteX220" fmla="*/ 33340 w 152265"/>
                <a:gd name="connsiteY220" fmla="*/ 15356 h 317099"/>
                <a:gd name="connsiteX221" fmla="*/ 35091 w 152265"/>
                <a:gd name="connsiteY221" fmla="*/ 16946 h 317099"/>
                <a:gd name="connsiteX222" fmla="*/ 36372 w 152265"/>
                <a:gd name="connsiteY222" fmla="*/ 18226 h 317099"/>
                <a:gd name="connsiteX223" fmla="*/ 38188 w 152265"/>
                <a:gd name="connsiteY223" fmla="*/ 19443 h 317099"/>
                <a:gd name="connsiteX224" fmla="*/ 39858 w 152265"/>
                <a:gd name="connsiteY224" fmla="*/ 18308 h 317099"/>
                <a:gd name="connsiteX225" fmla="*/ 40231 w 152265"/>
                <a:gd name="connsiteY225" fmla="*/ 15810 h 317099"/>
                <a:gd name="connsiteX226" fmla="*/ 40231 w 152265"/>
                <a:gd name="connsiteY226" fmla="*/ 13605 h 317099"/>
                <a:gd name="connsiteX227" fmla="*/ 42275 w 152265"/>
                <a:gd name="connsiteY227" fmla="*/ 11562 h 317099"/>
                <a:gd name="connsiteX228" fmla="*/ 43328 w 152265"/>
                <a:gd name="connsiteY228" fmla="*/ 11416 h 317099"/>
                <a:gd name="connsiteX229" fmla="*/ 44691 w 152265"/>
                <a:gd name="connsiteY229" fmla="*/ 11870 h 317099"/>
                <a:gd name="connsiteX230" fmla="*/ 45972 w 152265"/>
                <a:gd name="connsiteY230" fmla="*/ 13086 h 317099"/>
                <a:gd name="connsiteX231" fmla="*/ 46961 w 152265"/>
                <a:gd name="connsiteY231" fmla="*/ 13621 h 317099"/>
                <a:gd name="connsiteX232" fmla="*/ 48858 w 152265"/>
                <a:gd name="connsiteY232" fmla="*/ 12859 h 317099"/>
                <a:gd name="connsiteX233" fmla="*/ 50074 w 152265"/>
                <a:gd name="connsiteY233" fmla="*/ 11416 h 317099"/>
                <a:gd name="connsiteX234" fmla="*/ 51128 w 152265"/>
                <a:gd name="connsiteY234" fmla="*/ 11043 h 317099"/>
                <a:gd name="connsiteX235" fmla="*/ 52880 w 152265"/>
                <a:gd name="connsiteY235" fmla="*/ 11043 h 317099"/>
                <a:gd name="connsiteX236" fmla="*/ 54923 w 152265"/>
                <a:gd name="connsiteY236" fmla="*/ 10589 h 317099"/>
                <a:gd name="connsiteX237" fmla="*/ 55912 w 152265"/>
                <a:gd name="connsiteY237" fmla="*/ 8838 h 317099"/>
                <a:gd name="connsiteX238" fmla="*/ 55912 w 152265"/>
                <a:gd name="connsiteY238" fmla="*/ 6795 h 317099"/>
                <a:gd name="connsiteX239" fmla="*/ 56966 w 152265"/>
                <a:gd name="connsiteY239" fmla="*/ 4524 h 317099"/>
                <a:gd name="connsiteX240" fmla="*/ 58101 w 152265"/>
                <a:gd name="connsiteY240" fmla="*/ 3016 h 317099"/>
                <a:gd name="connsiteX241" fmla="*/ 60226 w 152265"/>
                <a:gd name="connsiteY241" fmla="*/ 1881 h 317099"/>
                <a:gd name="connsiteX242" fmla="*/ 62350 w 152265"/>
                <a:gd name="connsiteY242" fmla="*/ 1200 h 317099"/>
                <a:gd name="connsiteX243" fmla="*/ 64101 w 152265"/>
                <a:gd name="connsiteY243" fmla="*/ 373 h 317099"/>
                <a:gd name="connsiteX244" fmla="*/ 65544 w 152265"/>
                <a:gd name="connsiteY244" fmla="*/ 0 h 317099"/>
                <a:gd name="connsiteX245" fmla="*/ 67441 w 152265"/>
                <a:gd name="connsiteY245" fmla="*/ 454 h 317099"/>
                <a:gd name="connsiteX246" fmla="*/ 69257 w 152265"/>
                <a:gd name="connsiteY246" fmla="*/ 2205 h 317099"/>
                <a:gd name="connsiteX247" fmla="*/ 73344 w 152265"/>
                <a:gd name="connsiteY247" fmla="*/ 5384 h 317099"/>
                <a:gd name="connsiteX248" fmla="*/ 75614 w 152265"/>
                <a:gd name="connsiteY248" fmla="*/ 7281 h 317099"/>
                <a:gd name="connsiteX249" fmla="*/ 77430 w 152265"/>
                <a:gd name="connsiteY249" fmla="*/ 9097 h 317099"/>
                <a:gd name="connsiteX250" fmla="*/ 79409 w 152265"/>
                <a:gd name="connsiteY250" fmla="*/ 8108 h 317099"/>
                <a:gd name="connsiteX251" fmla="*/ 80916 w 152265"/>
                <a:gd name="connsiteY251" fmla="*/ 7654 h 317099"/>
                <a:gd name="connsiteX252" fmla="*/ 82133 w 152265"/>
                <a:gd name="connsiteY252" fmla="*/ 7800 h 317099"/>
                <a:gd name="connsiteX253" fmla="*/ 84338 w 152265"/>
                <a:gd name="connsiteY253" fmla="*/ 8789 h 317099"/>
                <a:gd name="connsiteX254" fmla="*/ 86090 w 152265"/>
                <a:gd name="connsiteY254" fmla="*/ 10070 h 317099"/>
                <a:gd name="connsiteX255" fmla="*/ 88068 w 152265"/>
                <a:gd name="connsiteY255" fmla="*/ 9616 h 317099"/>
                <a:gd name="connsiteX256" fmla="*/ 90565 w 152265"/>
                <a:gd name="connsiteY256" fmla="*/ 9016 h 317099"/>
                <a:gd name="connsiteX257" fmla="*/ 92689 w 152265"/>
                <a:gd name="connsiteY257" fmla="*/ 9324 h 317099"/>
                <a:gd name="connsiteX258" fmla="*/ 94051 w 152265"/>
                <a:gd name="connsiteY258" fmla="*/ 9778 h 317099"/>
                <a:gd name="connsiteX259" fmla="*/ 95868 w 152265"/>
                <a:gd name="connsiteY259" fmla="*/ 10913 h 317099"/>
                <a:gd name="connsiteX260" fmla="*/ 96241 w 152265"/>
                <a:gd name="connsiteY260" fmla="*/ 12583 h 317099"/>
                <a:gd name="connsiteX261" fmla="*/ 96241 w 152265"/>
                <a:gd name="connsiteY261" fmla="*/ 14335 h 317099"/>
                <a:gd name="connsiteX262" fmla="*/ 95186 w 152265"/>
                <a:gd name="connsiteY262" fmla="*/ 15616 h 317099"/>
                <a:gd name="connsiteX263" fmla="*/ 94197 w 152265"/>
                <a:gd name="connsiteY263" fmla="*/ 16443 h 317099"/>
                <a:gd name="connsiteX264" fmla="*/ 92608 w 152265"/>
                <a:gd name="connsiteY264" fmla="*/ 16670 h 317099"/>
                <a:gd name="connsiteX265" fmla="*/ 91700 w 152265"/>
                <a:gd name="connsiteY265" fmla="*/ 17805 h 317099"/>
                <a:gd name="connsiteX266" fmla="*/ 91619 w 152265"/>
                <a:gd name="connsiteY266" fmla="*/ 20075 h 317099"/>
                <a:gd name="connsiteX267" fmla="*/ 92073 w 152265"/>
                <a:gd name="connsiteY267" fmla="*/ 21826 h 317099"/>
                <a:gd name="connsiteX268" fmla="*/ 93825 w 152265"/>
                <a:gd name="connsiteY268" fmla="*/ 23270 h 317099"/>
                <a:gd name="connsiteX269" fmla="*/ 94359 w 152265"/>
                <a:gd name="connsiteY269" fmla="*/ 24713 h 317099"/>
                <a:gd name="connsiteX270" fmla="*/ 94813 w 152265"/>
                <a:gd name="connsiteY270" fmla="*/ 27372 h 317099"/>
                <a:gd name="connsiteX271" fmla="*/ 95722 w 152265"/>
                <a:gd name="connsiteY271" fmla="*/ 28815 h 317099"/>
                <a:gd name="connsiteX272" fmla="*/ 99127 w 152265"/>
                <a:gd name="connsiteY272" fmla="*/ 30405 h 317099"/>
                <a:gd name="connsiteX273" fmla="*/ 101786 w 152265"/>
                <a:gd name="connsiteY273" fmla="*/ 31313 h 317099"/>
                <a:gd name="connsiteX274" fmla="*/ 102548 w 152265"/>
                <a:gd name="connsiteY274" fmla="*/ 33518 h 317099"/>
                <a:gd name="connsiteX275" fmla="*/ 104527 w 152265"/>
                <a:gd name="connsiteY275" fmla="*/ 34734 h 317099"/>
                <a:gd name="connsiteX276" fmla="*/ 107559 w 152265"/>
                <a:gd name="connsiteY276" fmla="*/ 35788 h 317099"/>
                <a:gd name="connsiteX277" fmla="*/ 109230 w 152265"/>
                <a:gd name="connsiteY277" fmla="*/ 37767 h 317099"/>
                <a:gd name="connsiteX278" fmla="*/ 110591 w 152265"/>
                <a:gd name="connsiteY278" fmla="*/ 37458 h 317099"/>
                <a:gd name="connsiteX279" fmla="*/ 114078 w 152265"/>
                <a:gd name="connsiteY279" fmla="*/ 38285 h 317099"/>
                <a:gd name="connsiteX280" fmla="*/ 115975 w 152265"/>
                <a:gd name="connsiteY280" fmla="*/ 37831 h 317099"/>
                <a:gd name="connsiteX281" fmla="*/ 118927 w 152265"/>
                <a:gd name="connsiteY281" fmla="*/ 37296 h 317099"/>
                <a:gd name="connsiteX282" fmla="*/ 120288 w 152265"/>
                <a:gd name="connsiteY282" fmla="*/ 37783 h 317099"/>
                <a:gd name="connsiteX283" fmla="*/ 120288 w 152265"/>
                <a:gd name="connsiteY283" fmla="*/ 38918 h 317099"/>
                <a:gd name="connsiteX284" fmla="*/ 119997 w 152265"/>
                <a:gd name="connsiteY284" fmla="*/ 39826 h 317099"/>
                <a:gd name="connsiteX285" fmla="*/ 118634 w 152265"/>
                <a:gd name="connsiteY285" fmla="*/ 40734 h 317099"/>
                <a:gd name="connsiteX286" fmla="*/ 117272 w 152265"/>
                <a:gd name="connsiteY286" fmla="*/ 41529 h 317099"/>
                <a:gd name="connsiteX287" fmla="*/ 115910 w 152265"/>
                <a:gd name="connsiteY287" fmla="*/ 42437 h 317099"/>
                <a:gd name="connsiteX288" fmla="*/ 115051 w 152265"/>
                <a:gd name="connsiteY288" fmla="*/ 43572 h 317099"/>
                <a:gd name="connsiteX289" fmla="*/ 114759 w 152265"/>
                <a:gd name="connsiteY289" fmla="*/ 43912 h 317099"/>
                <a:gd name="connsiteX290" fmla="*/ 113673 w 152265"/>
                <a:gd name="connsiteY290" fmla="*/ 44318 h 317099"/>
                <a:gd name="connsiteX291" fmla="*/ 112813 w 152265"/>
                <a:gd name="connsiteY291" fmla="*/ 43977 h 317099"/>
                <a:gd name="connsiteX292" fmla="*/ 111386 w 152265"/>
                <a:gd name="connsiteY292" fmla="*/ 43977 h 317099"/>
                <a:gd name="connsiteX293" fmla="*/ 110867 w 152265"/>
                <a:gd name="connsiteY293" fmla="*/ 44496 h 317099"/>
                <a:gd name="connsiteX294" fmla="*/ 109846 w 152265"/>
                <a:gd name="connsiteY294" fmla="*/ 44091 h 317099"/>
                <a:gd name="connsiteX295" fmla="*/ 109278 w 152265"/>
                <a:gd name="connsiteY295" fmla="*/ 44431 h 317099"/>
                <a:gd name="connsiteX296" fmla="*/ 109213 w 152265"/>
                <a:gd name="connsiteY296" fmla="*/ 45745 h 317099"/>
                <a:gd name="connsiteX297" fmla="*/ 109278 w 152265"/>
                <a:gd name="connsiteY297" fmla="*/ 48128 h 317099"/>
                <a:gd name="connsiteX298" fmla="*/ 109343 w 152265"/>
                <a:gd name="connsiteY298" fmla="*/ 50512 h 317099"/>
                <a:gd name="connsiteX299" fmla="*/ 108711 w 152265"/>
                <a:gd name="connsiteY299" fmla="*/ 51031 h 317099"/>
                <a:gd name="connsiteX300" fmla="*/ 107348 w 152265"/>
                <a:gd name="connsiteY300" fmla="*/ 50626 h 317099"/>
                <a:gd name="connsiteX301" fmla="*/ 105873 w 152265"/>
                <a:gd name="connsiteY301" fmla="*/ 50577 h 317099"/>
                <a:gd name="connsiteX302" fmla="*/ 105581 w 152265"/>
                <a:gd name="connsiteY302" fmla="*/ 52053 h 317099"/>
                <a:gd name="connsiteX303" fmla="*/ 104381 w 152265"/>
                <a:gd name="connsiteY303" fmla="*/ 52458 h 317099"/>
                <a:gd name="connsiteX304" fmla="*/ 102792 w 152265"/>
                <a:gd name="connsiteY304" fmla="*/ 52117 h 317099"/>
                <a:gd name="connsiteX305" fmla="*/ 101592 w 152265"/>
                <a:gd name="connsiteY305" fmla="*/ 52409 h 317099"/>
                <a:gd name="connsiteX306" fmla="*/ 101997 w 152265"/>
                <a:gd name="connsiteY306" fmla="*/ 53269 h 317099"/>
                <a:gd name="connsiteX307" fmla="*/ 102289 w 152265"/>
                <a:gd name="connsiteY307" fmla="*/ 54015 h 317099"/>
                <a:gd name="connsiteX308" fmla="*/ 103878 w 152265"/>
                <a:gd name="connsiteY308" fmla="*/ 55263 h 317099"/>
                <a:gd name="connsiteX309" fmla="*/ 103651 w 152265"/>
                <a:gd name="connsiteY309" fmla="*/ 55944 h 317099"/>
                <a:gd name="connsiteX310" fmla="*/ 102905 w 152265"/>
                <a:gd name="connsiteY310" fmla="*/ 55944 h 317099"/>
                <a:gd name="connsiteX311" fmla="*/ 102840 w 152265"/>
                <a:gd name="connsiteY311" fmla="*/ 56690 h 317099"/>
                <a:gd name="connsiteX312" fmla="*/ 101138 w 152265"/>
                <a:gd name="connsiteY312" fmla="*/ 56690 h 317099"/>
                <a:gd name="connsiteX313" fmla="*/ 101024 w 152265"/>
                <a:gd name="connsiteY313" fmla="*/ 56058 h 317099"/>
                <a:gd name="connsiteX314" fmla="*/ 100051 w 152265"/>
                <a:gd name="connsiteY314" fmla="*/ 54469 h 317099"/>
                <a:gd name="connsiteX315" fmla="*/ 99419 w 152265"/>
                <a:gd name="connsiteY315" fmla="*/ 53561 h 317099"/>
                <a:gd name="connsiteX316" fmla="*/ 99014 w 152265"/>
                <a:gd name="connsiteY316" fmla="*/ 53901 h 317099"/>
                <a:gd name="connsiteX317" fmla="*/ 98900 w 152265"/>
                <a:gd name="connsiteY317" fmla="*/ 54582 h 317099"/>
                <a:gd name="connsiteX318" fmla="*/ 97586 w 152265"/>
                <a:gd name="connsiteY318" fmla="*/ 54404 h 317099"/>
                <a:gd name="connsiteX319" fmla="*/ 97473 w 152265"/>
                <a:gd name="connsiteY319" fmla="*/ 55036 h 317099"/>
                <a:gd name="connsiteX320" fmla="*/ 96840 w 152265"/>
                <a:gd name="connsiteY320" fmla="*/ 55669 h 317099"/>
                <a:gd name="connsiteX321" fmla="*/ 96727 w 152265"/>
                <a:gd name="connsiteY321" fmla="*/ 56982 h 317099"/>
                <a:gd name="connsiteX322" fmla="*/ 96160 w 152265"/>
                <a:gd name="connsiteY322" fmla="*/ 57663 h 317099"/>
                <a:gd name="connsiteX323" fmla="*/ 94846 w 152265"/>
                <a:gd name="connsiteY323" fmla="*/ 58409 h 317099"/>
                <a:gd name="connsiteX324" fmla="*/ 93986 w 152265"/>
                <a:gd name="connsiteY324" fmla="*/ 59382 h 317099"/>
                <a:gd name="connsiteX325" fmla="*/ 92900 w 152265"/>
                <a:gd name="connsiteY325" fmla="*/ 60015 h 317099"/>
                <a:gd name="connsiteX326" fmla="*/ 92495 w 152265"/>
                <a:gd name="connsiteY326" fmla="*/ 60696 h 317099"/>
                <a:gd name="connsiteX327" fmla="*/ 92722 w 152265"/>
                <a:gd name="connsiteY327" fmla="*/ 61944 h 317099"/>
                <a:gd name="connsiteX328" fmla="*/ 92900 w 152265"/>
                <a:gd name="connsiteY328" fmla="*/ 62966 h 317099"/>
                <a:gd name="connsiteX329" fmla="*/ 92787 w 152265"/>
                <a:gd name="connsiteY329" fmla="*/ 64847 h 317099"/>
                <a:gd name="connsiteX330" fmla="*/ 92560 w 152265"/>
                <a:gd name="connsiteY330" fmla="*/ 66095 h 317099"/>
                <a:gd name="connsiteX331" fmla="*/ 91700 w 152265"/>
                <a:gd name="connsiteY331" fmla="*/ 67522 h 317099"/>
                <a:gd name="connsiteX332" fmla="*/ 90954 w 152265"/>
                <a:gd name="connsiteY332" fmla="*/ 68544 h 317099"/>
                <a:gd name="connsiteX333" fmla="*/ 90273 w 152265"/>
                <a:gd name="connsiteY333" fmla="*/ 68885 h 317099"/>
                <a:gd name="connsiteX334" fmla="*/ 88619 w 152265"/>
                <a:gd name="connsiteY334" fmla="*/ 69339 h 317099"/>
                <a:gd name="connsiteX335" fmla="*/ 87533 w 152265"/>
                <a:gd name="connsiteY335" fmla="*/ 70247 h 317099"/>
                <a:gd name="connsiteX336" fmla="*/ 86673 w 152265"/>
                <a:gd name="connsiteY336" fmla="*/ 71333 h 317099"/>
                <a:gd name="connsiteX337" fmla="*/ 86041 w 152265"/>
                <a:gd name="connsiteY337" fmla="*/ 72079 h 317099"/>
                <a:gd name="connsiteX338" fmla="*/ 85133 w 152265"/>
                <a:gd name="connsiteY338" fmla="*/ 72938 h 317099"/>
                <a:gd name="connsiteX339" fmla="*/ 84679 w 152265"/>
                <a:gd name="connsiteY339" fmla="*/ 73344 h 317099"/>
                <a:gd name="connsiteX340" fmla="*/ 83657 w 152265"/>
                <a:gd name="connsiteY340" fmla="*/ 73393 h 317099"/>
                <a:gd name="connsiteX341" fmla="*/ 82295 w 152265"/>
                <a:gd name="connsiteY341" fmla="*/ 73457 h 317099"/>
                <a:gd name="connsiteX342" fmla="*/ 81500 w 152265"/>
                <a:gd name="connsiteY342" fmla="*/ 73457 h 317099"/>
                <a:gd name="connsiteX343" fmla="*/ 80819 w 152265"/>
                <a:gd name="connsiteY343" fmla="*/ 73976 h 317099"/>
                <a:gd name="connsiteX344" fmla="*/ 80187 w 152265"/>
                <a:gd name="connsiteY344" fmla="*/ 74495 h 317099"/>
                <a:gd name="connsiteX345" fmla="*/ 79668 w 152265"/>
                <a:gd name="connsiteY345" fmla="*/ 75290 h 317099"/>
                <a:gd name="connsiteX346" fmla="*/ 79490 w 152265"/>
                <a:gd name="connsiteY346" fmla="*/ 76376 h 317099"/>
                <a:gd name="connsiteX347" fmla="*/ 79198 w 152265"/>
                <a:gd name="connsiteY347" fmla="*/ 78144 h 317099"/>
                <a:gd name="connsiteX348" fmla="*/ 79084 w 152265"/>
                <a:gd name="connsiteY348" fmla="*/ 78711 h 317099"/>
                <a:gd name="connsiteX349" fmla="*/ 78403 w 152265"/>
                <a:gd name="connsiteY349" fmla="*/ 79052 h 317099"/>
                <a:gd name="connsiteX350" fmla="*/ 77544 w 152265"/>
                <a:gd name="connsiteY350" fmla="*/ 80187 h 317099"/>
                <a:gd name="connsiteX351" fmla="*/ 77090 w 152265"/>
                <a:gd name="connsiteY351" fmla="*/ 81322 h 317099"/>
                <a:gd name="connsiteX352" fmla="*/ 76976 w 152265"/>
                <a:gd name="connsiteY352" fmla="*/ 82571 h 317099"/>
                <a:gd name="connsiteX353" fmla="*/ 76911 w 152265"/>
                <a:gd name="connsiteY353" fmla="*/ 84046 h 317099"/>
                <a:gd name="connsiteX354" fmla="*/ 76863 w 152265"/>
                <a:gd name="connsiteY354" fmla="*/ 85360 h 317099"/>
                <a:gd name="connsiteX355" fmla="*/ 76684 w 152265"/>
                <a:gd name="connsiteY355" fmla="*/ 85992 h 317099"/>
                <a:gd name="connsiteX356" fmla="*/ 76393 w 152265"/>
                <a:gd name="connsiteY356" fmla="*/ 86560 h 317099"/>
                <a:gd name="connsiteX357" fmla="*/ 76619 w 152265"/>
                <a:gd name="connsiteY357" fmla="*/ 87354 h 317099"/>
                <a:gd name="connsiteX358" fmla="*/ 77025 w 152265"/>
                <a:gd name="connsiteY358" fmla="*/ 87987 h 317099"/>
                <a:gd name="connsiteX359" fmla="*/ 76393 w 152265"/>
                <a:gd name="connsiteY359" fmla="*/ 88733 h 317099"/>
                <a:gd name="connsiteX360" fmla="*/ 75711 w 152265"/>
                <a:gd name="connsiteY360" fmla="*/ 89365 h 317099"/>
                <a:gd name="connsiteX361" fmla="*/ 75257 w 152265"/>
                <a:gd name="connsiteY361" fmla="*/ 90500 h 317099"/>
                <a:gd name="connsiteX362" fmla="*/ 75257 w 152265"/>
                <a:gd name="connsiteY362" fmla="*/ 91700 h 317099"/>
                <a:gd name="connsiteX363" fmla="*/ 74917 w 152265"/>
                <a:gd name="connsiteY363" fmla="*/ 92495 h 317099"/>
                <a:gd name="connsiteX364" fmla="*/ 74122 w 152265"/>
                <a:gd name="connsiteY364" fmla="*/ 93062 h 317099"/>
                <a:gd name="connsiteX365" fmla="*/ 73555 w 152265"/>
                <a:gd name="connsiteY365" fmla="*/ 93468 h 317099"/>
                <a:gd name="connsiteX366" fmla="*/ 73101 w 152265"/>
                <a:gd name="connsiteY366" fmla="*/ 94781 h 317099"/>
                <a:gd name="connsiteX367" fmla="*/ 72987 w 152265"/>
                <a:gd name="connsiteY367" fmla="*/ 96095 h 317099"/>
                <a:gd name="connsiteX368" fmla="*/ 73441 w 152265"/>
                <a:gd name="connsiteY368" fmla="*/ 97230 h 317099"/>
                <a:gd name="connsiteX369" fmla="*/ 74755 w 152265"/>
                <a:gd name="connsiteY369" fmla="*/ 98251 h 317099"/>
                <a:gd name="connsiteX370" fmla="*/ 75614 w 152265"/>
                <a:gd name="connsiteY370" fmla="*/ 99273 h 317099"/>
                <a:gd name="connsiteX371" fmla="*/ 76522 w 152265"/>
                <a:gd name="connsiteY371" fmla="*/ 100700 h 317099"/>
                <a:gd name="connsiteX372" fmla="*/ 77317 w 152265"/>
                <a:gd name="connsiteY372" fmla="*/ 102127 h 317099"/>
                <a:gd name="connsiteX373" fmla="*/ 77722 w 152265"/>
                <a:gd name="connsiteY373" fmla="*/ 103375 h 317099"/>
                <a:gd name="connsiteX374" fmla="*/ 78241 w 152265"/>
                <a:gd name="connsiteY374" fmla="*/ 104511 h 317099"/>
                <a:gd name="connsiteX375" fmla="*/ 78809 w 152265"/>
                <a:gd name="connsiteY375" fmla="*/ 105305 h 317099"/>
                <a:gd name="connsiteX376" fmla="*/ 79101 w 152265"/>
                <a:gd name="connsiteY376" fmla="*/ 106100 h 317099"/>
                <a:gd name="connsiteX377" fmla="*/ 78987 w 152265"/>
                <a:gd name="connsiteY377" fmla="*/ 106846 h 317099"/>
                <a:gd name="connsiteX378" fmla="*/ 78760 w 152265"/>
                <a:gd name="connsiteY378" fmla="*/ 107754 h 317099"/>
                <a:gd name="connsiteX379" fmla="*/ 79279 w 152265"/>
                <a:gd name="connsiteY379" fmla="*/ 107981 h 317099"/>
                <a:gd name="connsiteX380" fmla="*/ 79684 w 152265"/>
                <a:gd name="connsiteY380" fmla="*/ 107413 h 317099"/>
                <a:gd name="connsiteX381" fmla="*/ 80365 w 152265"/>
                <a:gd name="connsiteY381" fmla="*/ 107121 h 317099"/>
                <a:gd name="connsiteX382" fmla="*/ 80771 w 152265"/>
                <a:gd name="connsiteY382" fmla="*/ 107575 h 317099"/>
                <a:gd name="connsiteX383" fmla="*/ 81111 w 152265"/>
                <a:gd name="connsiteY383" fmla="*/ 108321 h 317099"/>
                <a:gd name="connsiteX384" fmla="*/ 81565 w 152265"/>
                <a:gd name="connsiteY384" fmla="*/ 109002 h 317099"/>
                <a:gd name="connsiteX385" fmla="*/ 82311 w 152265"/>
                <a:gd name="connsiteY385" fmla="*/ 109910 h 317099"/>
                <a:gd name="connsiteX386" fmla="*/ 83560 w 152265"/>
                <a:gd name="connsiteY386" fmla="*/ 110705 h 317099"/>
                <a:gd name="connsiteX387" fmla="*/ 84646 w 152265"/>
                <a:gd name="connsiteY387" fmla="*/ 111224 h 317099"/>
                <a:gd name="connsiteX388" fmla="*/ 85668 w 152265"/>
                <a:gd name="connsiteY388" fmla="*/ 112132 h 317099"/>
                <a:gd name="connsiteX389" fmla="*/ 86463 w 152265"/>
                <a:gd name="connsiteY389" fmla="*/ 112586 h 317099"/>
                <a:gd name="connsiteX390" fmla="*/ 87824 w 152265"/>
                <a:gd name="connsiteY390" fmla="*/ 113721 h 317099"/>
                <a:gd name="connsiteX391" fmla="*/ 88165 w 152265"/>
                <a:gd name="connsiteY391" fmla="*/ 114013 h 317099"/>
                <a:gd name="connsiteX392" fmla="*/ 89933 w 152265"/>
                <a:gd name="connsiteY392" fmla="*/ 114305 h 317099"/>
                <a:gd name="connsiteX393" fmla="*/ 90160 w 152265"/>
                <a:gd name="connsiteY393" fmla="*/ 115959 h 317099"/>
                <a:gd name="connsiteX394" fmla="*/ 90954 w 152265"/>
                <a:gd name="connsiteY394" fmla="*/ 116364 h 317099"/>
                <a:gd name="connsiteX395" fmla="*/ 91246 w 152265"/>
                <a:gd name="connsiteY395" fmla="*/ 116997 h 317099"/>
                <a:gd name="connsiteX396" fmla="*/ 91246 w 152265"/>
                <a:gd name="connsiteY396" fmla="*/ 117743 h 317099"/>
                <a:gd name="connsiteX397" fmla="*/ 90906 w 152265"/>
                <a:gd name="connsiteY397" fmla="*/ 118424 h 317099"/>
                <a:gd name="connsiteX398" fmla="*/ 90500 w 152265"/>
                <a:gd name="connsiteY398" fmla="*/ 119056 h 317099"/>
                <a:gd name="connsiteX399" fmla="*/ 90614 w 152265"/>
                <a:gd name="connsiteY399" fmla="*/ 120483 h 317099"/>
                <a:gd name="connsiteX400" fmla="*/ 90792 w 152265"/>
                <a:gd name="connsiteY400" fmla="*/ 121391 h 317099"/>
                <a:gd name="connsiteX401" fmla="*/ 91360 w 152265"/>
                <a:gd name="connsiteY401" fmla="*/ 122705 h 317099"/>
                <a:gd name="connsiteX402" fmla="*/ 91814 w 152265"/>
                <a:gd name="connsiteY402" fmla="*/ 123613 h 317099"/>
                <a:gd name="connsiteX403" fmla="*/ 92900 w 152265"/>
                <a:gd name="connsiteY403" fmla="*/ 125607 h 317099"/>
                <a:gd name="connsiteX404" fmla="*/ 94441 w 152265"/>
                <a:gd name="connsiteY404" fmla="*/ 128056 h 317099"/>
                <a:gd name="connsiteX405" fmla="*/ 97230 w 152265"/>
                <a:gd name="connsiteY405" fmla="*/ 130667 h 317099"/>
                <a:gd name="connsiteX406" fmla="*/ 99338 w 152265"/>
                <a:gd name="connsiteY406" fmla="*/ 132823 h 317099"/>
                <a:gd name="connsiteX407" fmla="*/ 101219 w 152265"/>
                <a:gd name="connsiteY407" fmla="*/ 134591 h 317099"/>
                <a:gd name="connsiteX408" fmla="*/ 103149 w 152265"/>
                <a:gd name="connsiteY408" fmla="*/ 135904 h 317099"/>
                <a:gd name="connsiteX409" fmla="*/ 104056 w 152265"/>
                <a:gd name="connsiteY409" fmla="*/ 136423 h 317099"/>
                <a:gd name="connsiteX410" fmla="*/ 104121 w 152265"/>
                <a:gd name="connsiteY410" fmla="*/ 138466 h 317099"/>
                <a:gd name="connsiteX411" fmla="*/ 105938 w 152265"/>
                <a:gd name="connsiteY411" fmla="*/ 140850 h 317099"/>
                <a:gd name="connsiteX412" fmla="*/ 108321 w 152265"/>
                <a:gd name="connsiteY412" fmla="*/ 142845 h 317099"/>
                <a:gd name="connsiteX413" fmla="*/ 110591 w 152265"/>
                <a:gd name="connsiteY413" fmla="*/ 144499 h 317099"/>
                <a:gd name="connsiteX414" fmla="*/ 112408 w 152265"/>
                <a:gd name="connsiteY414" fmla="*/ 145926 h 317099"/>
                <a:gd name="connsiteX415" fmla="*/ 114905 w 152265"/>
                <a:gd name="connsiteY415" fmla="*/ 147920 h 317099"/>
                <a:gd name="connsiteX416" fmla="*/ 116494 w 152265"/>
                <a:gd name="connsiteY416" fmla="*/ 149347 h 317099"/>
                <a:gd name="connsiteX417" fmla="*/ 117289 w 152265"/>
                <a:gd name="connsiteY417" fmla="*/ 150142 h 317099"/>
                <a:gd name="connsiteX418" fmla="*/ 117580 w 152265"/>
                <a:gd name="connsiteY418" fmla="*/ 150823 h 317099"/>
                <a:gd name="connsiteX419" fmla="*/ 117807 w 152265"/>
                <a:gd name="connsiteY419" fmla="*/ 152185 h 317099"/>
                <a:gd name="connsiteX420" fmla="*/ 118213 w 152265"/>
                <a:gd name="connsiteY420" fmla="*/ 152817 h 317099"/>
                <a:gd name="connsiteX421" fmla="*/ 119413 w 152265"/>
                <a:gd name="connsiteY421" fmla="*/ 153498 h 317099"/>
                <a:gd name="connsiteX422" fmla="*/ 120208 w 152265"/>
                <a:gd name="connsiteY422" fmla="*/ 153563 h 317099"/>
                <a:gd name="connsiteX423" fmla="*/ 120613 w 152265"/>
                <a:gd name="connsiteY423" fmla="*/ 152817 h 317099"/>
                <a:gd name="connsiteX424" fmla="*/ 120613 w 152265"/>
                <a:gd name="connsiteY424" fmla="*/ 152250 h 317099"/>
                <a:gd name="connsiteX425" fmla="*/ 121245 w 152265"/>
                <a:gd name="connsiteY425" fmla="*/ 152298 h 317099"/>
                <a:gd name="connsiteX426" fmla="*/ 121764 w 152265"/>
                <a:gd name="connsiteY426" fmla="*/ 152931 h 317099"/>
                <a:gd name="connsiteX427" fmla="*/ 122445 w 152265"/>
                <a:gd name="connsiteY427" fmla="*/ 152931 h 317099"/>
                <a:gd name="connsiteX428" fmla="*/ 122445 w 152265"/>
                <a:gd name="connsiteY428" fmla="*/ 152136 h 317099"/>
                <a:gd name="connsiteX429" fmla="*/ 123126 w 152265"/>
                <a:gd name="connsiteY429" fmla="*/ 152136 h 317099"/>
                <a:gd name="connsiteX430" fmla="*/ 123694 w 152265"/>
                <a:gd name="connsiteY430" fmla="*/ 153336 h 317099"/>
                <a:gd name="connsiteX431" fmla="*/ 123694 w 152265"/>
                <a:gd name="connsiteY431" fmla="*/ 154244 h 317099"/>
                <a:gd name="connsiteX432" fmla="*/ 124262 w 152265"/>
                <a:gd name="connsiteY432" fmla="*/ 154812 h 317099"/>
                <a:gd name="connsiteX433" fmla="*/ 126078 w 152265"/>
                <a:gd name="connsiteY433" fmla="*/ 154990 h 317099"/>
                <a:gd name="connsiteX434" fmla="*/ 126078 w 152265"/>
                <a:gd name="connsiteY434" fmla="*/ 155509 h 317099"/>
                <a:gd name="connsiteX435" fmla="*/ 125559 w 152265"/>
                <a:gd name="connsiteY435" fmla="*/ 156028 h 317099"/>
                <a:gd name="connsiteX436" fmla="*/ 125332 w 152265"/>
                <a:gd name="connsiteY436" fmla="*/ 157277 h 317099"/>
                <a:gd name="connsiteX437" fmla="*/ 125672 w 152265"/>
                <a:gd name="connsiteY437" fmla="*/ 158071 h 317099"/>
                <a:gd name="connsiteX438" fmla="*/ 126467 w 152265"/>
                <a:gd name="connsiteY438" fmla="*/ 158120 h 317099"/>
                <a:gd name="connsiteX439" fmla="*/ 126467 w 152265"/>
                <a:gd name="connsiteY439" fmla="*/ 157260 h 317099"/>
                <a:gd name="connsiteX440" fmla="*/ 127213 w 152265"/>
                <a:gd name="connsiteY440" fmla="*/ 156174 h 317099"/>
                <a:gd name="connsiteX441" fmla="*/ 128072 w 152265"/>
                <a:gd name="connsiteY441" fmla="*/ 156401 h 317099"/>
                <a:gd name="connsiteX442" fmla="*/ 128932 w 152265"/>
                <a:gd name="connsiteY442" fmla="*/ 156742 h 317099"/>
                <a:gd name="connsiteX443" fmla="*/ 128932 w 152265"/>
                <a:gd name="connsiteY443" fmla="*/ 157374 h 317099"/>
                <a:gd name="connsiteX444" fmla="*/ 127796 w 152265"/>
                <a:gd name="connsiteY444" fmla="*/ 157439 h 317099"/>
                <a:gd name="connsiteX445" fmla="*/ 127391 w 152265"/>
                <a:gd name="connsiteY445" fmla="*/ 157893 h 317099"/>
                <a:gd name="connsiteX446" fmla="*/ 127958 w 152265"/>
                <a:gd name="connsiteY446" fmla="*/ 158801 h 317099"/>
                <a:gd name="connsiteX447" fmla="*/ 128591 w 152265"/>
                <a:gd name="connsiteY447" fmla="*/ 159660 h 317099"/>
                <a:gd name="connsiteX448" fmla="*/ 128932 w 152265"/>
                <a:gd name="connsiteY448" fmla="*/ 160520 h 317099"/>
                <a:gd name="connsiteX449" fmla="*/ 130018 w 152265"/>
                <a:gd name="connsiteY449" fmla="*/ 161833 h 317099"/>
                <a:gd name="connsiteX450" fmla="*/ 130877 w 152265"/>
                <a:gd name="connsiteY450" fmla="*/ 163147 h 317099"/>
                <a:gd name="connsiteX451" fmla="*/ 130877 w 152265"/>
                <a:gd name="connsiteY451" fmla="*/ 164006 h 317099"/>
                <a:gd name="connsiteX452" fmla="*/ 131283 w 152265"/>
                <a:gd name="connsiteY452" fmla="*/ 164525 h 317099"/>
                <a:gd name="connsiteX453" fmla="*/ 131915 w 152265"/>
                <a:gd name="connsiteY453" fmla="*/ 165725 h 317099"/>
                <a:gd name="connsiteX454" fmla="*/ 132483 w 152265"/>
                <a:gd name="connsiteY454" fmla="*/ 166860 h 317099"/>
                <a:gd name="connsiteX455" fmla="*/ 133569 w 152265"/>
                <a:gd name="connsiteY455" fmla="*/ 168336 h 317099"/>
                <a:gd name="connsiteX456" fmla="*/ 134315 w 152265"/>
                <a:gd name="connsiteY456" fmla="*/ 169358 h 317099"/>
                <a:gd name="connsiteX457" fmla="*/ 134883 w 152265"/>
                <a:gd name="connsiteY457" fmla="*/ 170330 h 317099"/>
                <a:gd name="connsiteX458" fmla="*/ 134883 w 152265"/>
                <a:gd name="connsiteY458" fmla="*/ 171238 h 317099"/>
                <a:gd name="connsiteX459" fmla="*/ 135677 w 152265"/>
                <a:gd name="connsiteY459" fmla="*/ 171530 h 317099"/>
                <a:gd name="connsiteX460" fmla="*/ 136245 w 152265"/>
                <a:gd name="connsiteY460" fmla="*/ 171076 h 317099"/>
                <a:gd name="connsiteX461" fmla="*/ 135904 w 152265"/>
                <a:gd name="connsiteY461" fmla="*/ 170509 h 317099"/>
                <a:gd name="connsiteX462" fmla="*/ 136245 w 152265"/>
                <a:gd name="connsiteY462" fmla="*/ 170509 h 317099"/>
                <a:gd name="connsiteX463" fmla="*/ 136813 w 152265"/>
                <a:gd name="connsiteY463" fmla="*/ 171076 h 317099"/>
                <a:gd name="connsiteX464" fmla="*/ 137266 w 152265"/>
                <a:gd name="connsiteY464" fmla="*/ 171595 h 317099"/>
                <a:gd name="connsiteX465" fmla="*/ 137785 w 152265"/>
                <a:gd name="connsiteY465" fmla="*/ 172049 h 317099"/>
                <a:gd name="connsiteX466" fmla="*/ 138920 w 152265"/>
                <a:gd name="connsiteY466" fmla="*/ 172503 h 317099"/>
                <a:gd name="connsiteX467" fmla="*/ 139780 w 152265"/>
                <a:gd name="connsiteY467" fmla="*/ 172438 h 317099"/>
                <a:gd name="connsiteX468" fmla="*/ 140688 w 152265"/>
                <a:gd name="connsiteY468" fmla="*/ 172844 h 317099"/>
                <a:gd name="connsiteX469" fmla="*/ 141482 w 152265"/>
                <a:gd name="connsiteY469" fmla="*/ 173817 h 317099"/>
                <a:gd name="connsiteX470" fmla="*/ 141482 w 152265"/>
                <a:gd name="connsiteY470" fmla="*/ 174563 h 317099"/>
                <a:gd name="connsiteX471" fmla="*/ 140850 w 152265"/>
                <a:gd name="connsiteY471" fmla="*/ 175017 h 317099"/>
                <a:gd name="connsiteX472" fmla="*/ 140785 w 152265"/>
                <a:gd name="connsiteY472" fmla="*/ 175536 h 317099"/>
                <a:gd name="connsiteX473" fmla="*/ 141466 w 152265"/>
                <a:gd name="connsiteY473" fmla="*/ 175763 h 317099"/>
                <a:gd name="connsiteX474" fmla="*/ 141466 w 152265"/>
                <a:gd name="connsiteY474" fmla="*/ 176281 h 317099"/>
                <a:gd name="connsiteX475" fmla="*/ 141126 w 152265"/>
                <a:gd name="connsiteY475" fmla="*/ 176687 h 317099"/>
                <a:gd name="connsiteX476" fmla="*/ 141012 w 152265"/>
                <a:gd name="connsiteY476" fmla="*/ 178795 h 317099"/>
                <a:gd name="connsiteX477" fmla="*/ 141466 w 152265"/>
                <a:gd name="connsiteY477" fmla="*/ 179995 h 317099"/>
                <a:gd name="connsiteX478" fmla="*/ 141920 w 152265"/>
                <a:gd name="connsiteY478" fmla="*/ 181471 h 317099"/>
                <a:gd name="connsiteX479" fmla="*/ 141920 w 152265"/>
                <a:gd name="connsiteY479" fmla="*/ 182719 h 317099"/>
                <a:gd name="connsiteX480" fmla="*/ 142715 w 152265"/>
                <a:gd name="connsiteY480" fmla="*/ 184260 h 317099"/>
                <a:gd name="connsiteX481" fmla="*/ 143461 w 152265"/>
                <a:gd name="connsiteY481" fmla="*/ 185346 h 317099"/>
                <a:gd name="connsiteX482" fmla="*/ 144142 w 152265"/>
                <a:gd name="connsiteY482" fmla="*/ 186660 h 317099"/>
                <a:gd name="connsiteX483" fmla="*/ 144483 w 152265"/>
                <a:gd name="connsiteY483" fmla="*/ 187681 h 317099"/>
                <a:gd name="connsiteX484" fmla="*/ 144483 w 152265"/>
                <a:gd name="connsiteY484" fmla="*/ 189157 h 317099"/>
                <a:gd name="connsiteX485" fmla="*/ 144774 w 152265"/>
                <a:gd name="connsiteY485" fmla="*/ 190470 h 317099"/>
                <a:gd name="connsiteX486" fmla="*/ 144774 w 152265"/>
                <a:gd name="connsiteY486" fmla="*/ 191784 h 317099"/>
                <a:gd name="connsiteX487" fmla="*/ 145455 w 152265"/>
                <a:gd name="connsiteY487" fmla="*/ 193211 h 317099"/>
                <a:gd name="connsiteX488" fmla="*/ 145974 w 152265"/>
                <a:gd name="connsiteY488" fmla="*/ 194459 h 317099"/>
                <a:gd name="connsiteX489" fmla="*/ 146607 w 152265"/>
                <a:gd name="connsiteY489" fmla="*/ 195594 h 317099"/>
                <a:gd name="connsiteX490" fmla="*/ 146947 w 152265"/>
                <a:gd name="connsiteY490" fmla="*/ 197070 h 317099"/>
                <a:gd name="connsiteX491" fmla="*/ 146947 w 152265"/>
                <a:gd name="connsiteY491" fmla="*/ 198043 h 317099"/>
                <a:gd name="connsiteX492" fmla="*/ 146428 w 152265"/>
                <a:gd name="connsiteY492" fmla="*/ 198562 h 317099"/>
                <a:gd name="connsiteX493" fmla="*/ 146428 w 152265"/>
                <a:gd name="connsiteY493" fmla="*/ 199421 h 317099"/>
                <a:gd name="connsiteX494" fmla="*/ 147223 w 152265"/>
                <a:gd name="connsiteY494" fmla="*/ 200443 h 317099"/>
                <a:gd name="connsiteX495" fmla="*/ 148423 w 152265"/>
                <a:gd name="connsiteY495" fmla="*/ 203281 h 317099"/>
                <a:gd name="connsiteX496" fmla="*/ 149055 w 152265"/>
                <a:gd name="connsiteY496" fmla="*/ 204643 h 317099"/>
                <a:gd name="connsiteX497" fmla="*/ 149055 w 152265"/>
                <a:gd name="connsiteY497" fmla="*/ 205891 h 317099"/>
                <a:gd name="connsiteX498" fmla="*/ 149347 w 152265"/>
                <a:gd name="connsiteY498" fmla="*/ 207254 h 317099"/>
                <a:gd name="connsiteX499" fmla="*/ 148374 w 152265"/>
                <a:gd name="connsiteY499" fmla="*/ 207254 h 317099"/>
                <a:gd name="connsiteX500" fmla="*/ 148196 w 152265"/>
                <a:gd name="connsiteY500" fmla="*/ 204756 h 317099"/>
                <a:gd name="connsiteX501" fmla="*/ 147742 w 152265"/>
                <a:gd name="connsiteY501" fmla="*/ 204756 h 317099"/>
                <a:gd name="connsiteX502" fmla="*/ 147450 w 152265"/>
                <a:gd name="connsiteY502" fmla="*/ 206232 h 317099"/>
                <a:gd name="connsiteX503" fmla="*/ 147791 w 152265"/>
                <a:gd name="connsiteY503" fmla="*/ 207254 h 317099"/>
                <a:gd name="connsiteX504" fmla="*/ 148358 w 152265"/>
                <a:gd name="connsiteY504" fmla="*/ 207773 h 317099"/>
                <a:gd name="connsiteX505" fmla="*/ 148244 w 152265"/>
                <a:gd name="connsiteY505" fmla="*/ 208292 h 317099"/>
                <a:gd name="connsiteX506" fmla="*/ 147677 w 152265"/>
                <a:gd name="connsiteY506" fmla="*/ 209037 h 317099"/>
                <a:gd name="connsiteX507" fmla="*/ 147677 w 152265"/>
                <a:gd name="connsiteY507" fmla="*/ 209832 h 317099"/>
                <a:gd name="connsiteX508" fmla="*/ 148309 w 152265"/>
                <a:gd name="connsiteY508" fmla="*/ 211081 h 317099"/>
                <a:gd name="connsiteX509" fmla="*/ 148991 w 152265"/>
                <a:gd name="connsiteY509" fmla="*/ 212394 h 317099"/>
                <a:gd name="connsiteX510" fmla="*/ 149331 w 152265"/>
                <a:gd name="connsiteY510" fmla="*/ 212913 h 317099"/>
                <a:gd name="connsiteX511" fmla="*/ 149331 w 152265"/>
                <a:gd name="connsiteY511" fmla="*/ 214275 h 317099"/>
                <a:gd name="connsiteX512" fmla="*/ 148472 w 152265"/>
                <a:gd name="connsiteY512" fmla="*/ 214275 h 317099"/>
                <a:gd name="connsiteX513" fmla="*/ 148472 w 152265"/>
                <a:gd name="connsiteY513" fmla="*/ 213302 h 317099"/>
                <a:gd name="connsiteX514" fmla="*/ 148017 w 152265"/>
                <a:gd name="connsiteY514" fmla="*/ 213237 h 317099"/>
                <a:gd name="connsiteX515" fmla="*/ 147677 w 152265"/>
                <a:gd name="connsiteY515" fmla="*/ 213918 h 317099"/>
                <a:gd name="connsiteX516" fmla="*/ 147677 w 152265"/>
                <a:gd name="connsiteY516" fmla="*/ 214891 h 317099"/>
                <a:gd name="connsiteX517" fmla="*/ 148698 w 152265"/>
                <a:gd name="connsiteY517" fmla="*/ 215864 h 317099"/>
                <a:gd name="connsiteX518" fmla="*/ 148877 w 152265"/>
                <a:gd name="connsiteY518" fmla="*/ 217859 h 317099"/>
                <a:gd name="connsiteX519" fmla="*/ 148942 w 152265"/>
                <a:gd name="connsiteY519" fmla="*/ 220696 h 317099"/>
                <a:gd name="connsiteX520" fmla="*/ 150255 w 152265"/>
                <a:gd name="connsiteY520" fmla="*/ 222464 h 317099"/>
                <a:gd name="connsiteX521" fmla="*/ 151001 w 152265"/>
                <a:gd name="connsiteY521" fmla="*/ 223713 h 317099"/>
                <a:gd name="connsiteX522" fmla="*/ 151860 w 152265"/>
                <a:gd name="connsiteY522" fmla="*/ 224848 h 317099"/>
                <a:gd name="connsiteX523" fmla="*/ 152266 w 152265"/>
                <a:gd name="connsiteY523" fmla="*/ 225707 h 317099"/>
                <a:gd name="connsiteX524" fmla="*/ 152266 w 152265"/>
                <a:gd name="connsiteY524" fmla="*/ 226680 h 317099"/>
                <a:gd name="connsiteX525" fmla="*/ 150725 w 152265"/>
                <a:gd name="connsiteY525" fmla="*/ 227086 h 317099"/>
                <a:gd name="connsiteX526" fmla="*/ 150547 w 152265"/>
                <a:gd name="connsiteY526" fmla="*/ 228513 h 317099"/>
                <a:gd name="connsiteX527" fmla="*/ 151179 w 152265"/>
                <a:gd name="connsiteY527" fmla="*/ 229145 h 317099"/>
                <a:gd name="connsiteX528" fmla="*/ 152266 w 152265"/>
                <a:gd name="connsiteY528" fmla="*/ 229940 h 317099"/>
                <a:gd name="connsiteX529" fmla="*/ 152266 w 152265"/>
                <a:gd name="connsiteY529" fmla="*/ 230685 h 317099"/>
                <a:gd name="connsiteX530" fmla="*/ 151520 w 152265"/>
                <a:gd name="connsiteY530" fmla="*/ 232388 h 317099"/>
                <a:gd name="connsiteX531" fmla="*/ 150774 w 152265"/>
                <a:gd name="connsiteY531" fmla="*/ 232680 h 317099"/>
                <a:gd name="connsiteX532" fmla="*/ 149866 w 152265"/>
                <a:gd name="connsiteY532" fmla="*/ 232680 h 317099"/>
                <a:gd name="connsiteX533" fmla="*/ 149574 w 152265"/>
                <a:gd name="connsiteY533" fmla="*/ 230345 h 317099"/>
                <a:gd name="connsiteX534" fmla="*/ 149866 w 152265"/>
                <a:gd name="connsiteY534" fmla="*/ 228415 h 317099"/>
                <a:gd name="connsiteX535" fmla="*/ 149412 w 152265"/>
                <a:gd name="connsiteY535" fmla="*/ 228415 h 317099"/>
                <a:gd name="connsiteX536" fmla="*/ 148666 w 152265"/>
                <a:gd name="connsiteY536" fmla="*/ 228983 h 317099"/>
                <a:gd name="connsiteX537" fmla="*/ 148147 w 152265"/>
                <a:gd name="connsiteY537" fmla="*/ 230004 h 317099"/>
                <a:gd name="connsiteX538" fmla="*/ 148196 w 152265"/>
                <a:gd name="connsiteY538" fmla="*/ 230864 h 317099"/>
                <a:gd name="connsiteX539" fmla="*/ 148147 w 152265"/>
                <a:gd name="connsiteY539" fmla="*/ 231723 h 317099"/>
                <a:gd name="connsiteX540" fmla="*/ 147969 w 152265"/>
                <a:gd name="connsiteY540" fmla="*/ 232696 h 317099"/>
                <a:gd name="connsiteX541" fmla="*/ 148374 w 152265"/>
                <a:gd name="connsiteY541" fmla="*/ 233491 h 317099"/>
                <a:gd name="connsiteX542" fmla="*/ 148828 w 152265"/>
                <a:gd name="connsiteY542" fmla="*/ 234237 h 317099"/>
                <a:gd name="connsiteX543" fmla="*/ 149282 w 152265"/>
                <a:gd name="connsiteY543" fmla="*/ 235323 h 317099"/>
                <a:gd name="connsiteX544" fmla="*/ 149623 w 152265"/>
                <a:gd name="connsiteY544" fmla="*/ 236458 h 317099"/>
                <a:gd name="connsiteX545" fmla="*/ 149217 w 152265"/>
                <a:gd name="connsiteY545" fmla="*/ 236750 h 317099"/>
                <a:gd name="connsiteX546" fmla="*/ 148196 w 152265"/>
                <a:gd name="connsiteY546" fmla="*/ 236750 h 317099"/>
                <a:gd name="connsiteX547" fmla="*/ 147288 w 152265"/>
                <a:gd name="connsiteY547" fmla="*/ 235501 h 317099"/>
                <a:gd name="connsiteX548" fmla="*/ 146882 w 152265"/>
                <a:gd name="connsiteY548" fmla="*/ 234821 h 317099"/>
                <a:gd name="connsiteX549" fmla="*/ 146477 w 152265"/>
                <a:gd name="connsiteY549" fmla="*/ 235048 h 317099"/>
                <a:gd name="connsiteX550" fmla="*/ 146477 w 152265"/>
                <a:gd name="connsiteY550" fmla="*/ 235842 h 317099"/>
                <a:gd name="connsiteX551" fmla="*/ 147158 w 152265"/>
                <a:gd name="connsiteY551" fmla="*/ 236474 h 317099"/>
                <a:gd name="connsiteX552" fmla="*/ 147272 w 152265"/>
                <a:gd name="connsiteY552" fmla="*/ 237334 h 317099"/>
                <a:gd name="connsiteX553" fmla="*/ 147385 w 152265"/>
                <a:gd name="connsiteY553" fmla="*/ 238696 h 317099"/>
                <a:gd name="connsiteX554" fmla="*/ 147093 w 152265"/>
                <a:gd name="connsiteY554" fmla="*/ 241988 h 317099"/>
                <a:gd name="connsiteX555" fmla="*/ 146980 w 152265"/>
                <a:gd name="connsiteY555" fmla="*/ 243123 h 317099"/>
                <a:gd name="connsiteX556" fmla="*/ 147498 w 152265"/>
                <a:gd name="connsiteY556" fmla="*/ 244096 h 317099"/>
                <a:gd name="connsiteX557" fmla="*/ 148407 w 152265"/>
                <a:gd name="connsiteY557" fmla="*/ 245296 h 317099"/>
                <a:gd name="connsiteX558" fmla="*/ 148228 w 152265"/>
                <a:gd name="connsiteY558" fmla="*/ 245928 h 317099"/>
                <a:gd name="connsiteX559" fmla="*/ 147369 w 152265"/>
                <a:gd name="connsiteY559" fmla="*/ 245928 h 317099"/>
                <a:gd name="connsiteX560" fmla="*/ 146964 w 152265"/>
                <a:gd name="connsiteY560" fmla="*/ 244566 h 317099"/>
                <a:gd name="connsiteX561" fmla="*/ 146850 w 152265"/>
                <a:gd name="connsiteY561" fmla="*/ 245312 h 317099"/>
                <a:gd name="connsiteX562" fmla="*/ 146736 w 152265"/>
                <a:gd name="connsiteY562" fmla="*/ 246788 h 317099"/>
                <a:gd name="connsiteX563" fmla="*/ 147028 w 152265"/>
                <a:gd name="connsiteY563" fmla="*/ 247923 h 317099"/>
                <a:gd name="connsiteX564" fmla="*/ 147434 w 152265"/>
                <a:gd name="connsiteY564" fmla="*/ 248442 h 317099"/>
                <a:gd name="connsiteX565" fmla="*/ 147320 w 152265"/>
                <a:gd name="connsiteY565" fmla="*/ 249917 h 317099"/>
                <a:gd name="connsiteX566" fmla="*/ 147142 w 152265"/>
                <a:gd name="connsiteY566" fmla="*/ 250825 h 317099"/>
                <a:gd name="connsiteX567" fmla="*/ 146169 w 152265"/>
                <a:gd name="connsiteY567" fmla="*/ 253096 h 317099"/>
                <a:gd name="connsiteX568" fmla="*/ 145828 w 152265"/>
                <a:gd name="connsiteY568" fmla="*/ 253615 h 317099"/>
                <a:gd name="connsiteX569" fmla="*/ 144401 w 152265"/>
                <a:gd name="connsiteY569" fmla="*/ 253615 h 317099"/>
                <a:gd name="connsiteX570" fmla="*/ 143769 w 152265"/>
                <a:gd name="connsiteY570" fmla="*/ 252933 h 317099"/>
                <a:gd name="connsiteX571" fmla="*/ 143363 w 152265"/>
                <a:gd name="connsiteY571" fmla="*/ 253615 h 317099"/>
                <a:gd name="connsiteX572" fmla="*/ 143477 w 152265"/>
                <a:gd name="connsiteY572" fmla="*/ 254928 h 317099"/>
                <a:gd name="connsiteX573" fmla="*/ 143023 w 152265"/>
                <a:gd name="connsiteY573" fmla="*/ 255674 h 317099"/>
                <a:gd name="connsiteX574" fmla="*/ 143137 w 152265"/>
                <a:gd name="connsiteY574" fmla="*/ 256306 h 317099"/>
                <a:gd name="connsiteX575" fmla="*/ 143072 w 152265"/>
                <a:gd name="connsiteY575" fmla="*/ 257555 h 317099"/>
                <a:gd name="connsiteX576" fmla="*/ 142553 w 152265"/>
                <a:gd name="connsiteY576" fmla="*/ 259258 h 317099"/>
                <a:gd name="connsiteX577" fmla="*/ 139488 w 152265"/>
                <a:gd name="connsiteY577" fmla="*/ 259258 h 317099"/>
                <a:gd name="connsiteX578" fmla="*/ 138580 w 152265"/>
                <a:gd name="connsiteY578" fmla="*/ 260166 h 317099"/>
                <a:gd name="connsiteX579" fmla="*/ 138126 w 152265"/>
                <a:gd name="connsiteY579" fmla="*/ 260912 h 317099"/>
                <a:gd name="connsiteX580" fmla="*/ 137834 w 152265"/>
                <a:gd name="connsiteY580" fmla="*/ 261885 h 317099"/>
                <a:gd name="connsiteX581" fmla="*/ 137656 w 152265"/>
                <a:gd name="connsiteY581" fmla="*/ 262339 h 317099"/>
                <a:gd name="connsiteX582" fmla="*/ 134526 w 152265"/>
                <a:gd name="connsiteY582" fmla="*/ 262339 h 317099"/>
                <a:gd name="connsiteX583" fmla="*/ 133440 w 152265"/>
                <a:gd name="connsiteY583" fmla="*/ 263198 h 317099"/>
                <a:gd name="connsiteX584" fmla="*/ 132872 w 152265"/>
                <a:gd name="connsiteY584" fmla="*/ 263604 h 317099"/>
                <a:gd name="connsiteX585" fmla="*/ 132353 w 152265"/>
                <a:gd name="connsiteY585" fmla="*/ 264349 h 317099"/>
                <a:gd name="connsiteX586" fmla="*/ 132353 w 152265"/>
                <a:gd name="connsiteY586" fmla="*/ 264982 h 317099"/>
                <a:gd name="connsiteX587" fmla="*/ 131105 w 152265"/>
                <a:gd name="connsiteY587" fmla="*/ 265274 h 317099"/>
                <a:gd name="connsiteX588" fmla="*/ 130359 w 152265"/>
                <a:gd name="connsiteY588" fmla="*/ 265566 h 317099"/>
                <a:gd name="connsiteX589" fmla="*/ 129840 w 152265"/>
                <a:gd name="connsiteY589" fmla="*/ 265906 h 317099"/>
                <a:gd name="connsiteX590" fmla="*/ 128640 w 152265"/>
                <a:gd name="connsiteY590" fmla="*/ 267106 h 317099"/>
                <a:gd name="connsiteX591" fmla="*/ 126597 w 152265"/>
                <a:gd name="connsiteY591" fmla="*/ 267560 h 317099"/>
                <a:gd name="connsiteX592" fmla="*/ 125575 w 152265"/>
                <a:gd name="connsiteY592" fmla="*/ 267560 h 317099"/>
                <a:gd name="connsiteX593" fmla="*/ 124148 w 152265"/>
                <a:gd name="connsiteY593" fmla="*/ 268306 h 317099"/>
                <a:gd name="connsiteX594" fmla="*/ 122948 w 152265"/>
                <a:gd name="connsiteY594" fmla="*/ 269279 h 317099"/>
                <a:gd name="connsiteX595" fmla="*/ 122267 w 152265"/>
                <a:gd name="connsiteY595" fmla="*/ 269847 h 317099"/>
                <a:gd name="connsiteX596" fmla="*/ 121180 w 152265"/>
                <a:gd name="connsiteY596" fmla="*/ 270819 h 317099"/>
                <a:gd name="connsiteX597" fmla="*/ 119251 w 152265"/>
                <a:gd name="connsiteY597" fmla="*/ 271728 h 317099"/>
                <a:gd name="connsiteX598" fmla="*/ 117775 w 152265"/>
                <a:gd name="connsiteY598" fmla="*/ 272133 h 317099"/>
                <a:gd name="connsiteX599" fmla="*/ 116234 w 152265"/>
                <a:gd name="connsiteY599" fmla="*/ 273155 h 317099"/>
                <a:gd name="connsiteX600" fmla="*/ 114873 w 152265"/>
                <a:gd name="connsiteY600" fmla="*/ 273900 h 317099"/>
                <a:gd name="connsiteX601" fmla="*/ 114013 w 152265"/>
                <a:gd name="connsiteY601" fmla="*/ 274808 h 317099"/>
                <a:gd name="connsiteX602" fmla="*/ 112651 w 152265"/>
                <a:gd name="connsiteY602" fmla="*/ 275895 h 317099"/>
                <a:gd name="connsiteX603" fmla="*/ 111564 w 152265"/>
                <a:gd name="connsiteY603" fmla="*/ 276641 h 317099"/>
                <a:gd name="connsiteX604" fmla="*/ 110478 w 152265"/>
                <a:gd name="connsiteY604" fmla="*/ 277387 h 317099"/>
                <a:gd name="connsiteX605" fmla="*/ 109619 w 152265"/>
                <a:gd name="connsiteY605" fmla="*/ 277906 h 317099"/>
                <a:gd name="connsiteX606" fmla="*/ 108143 w 152265"/>
                <a:gd name="connsiteY606" fmla="*/ 278652 h 317099"/>
                <a:gd name="connsiteX607" fmla="*/ 106440 w 152265"/>
                <a:gd name="connsiteY607" fmla="*/ 279171 h 317099"/>
                <a:gd name="connsiteX608" fmla="*/ 104332 w 152265"/>
                <a:gd name="connsiteY608" fmla="*/ 279171 h 317099"/>
                <a:gd name="connsiteX609" fmla="*/ 103019 w 152265"/>
                <a:gd name="connsiteY609" fmla="*/ 278425 h 317099"/>
                <a:gd name="connsiteX610" fmla="*/ 102111 w 152265"/>
                <a:gd name="connsiteY610" fmla="*/ 277565 h 317099"/>
                <a:gd name="connsiteX611" fmla="*/ 101819 w 152265"/>
                <a:gd name="connsiteY611" fmla="*/ 276592 h 317099"/>
                <a:gd name="connsiteX612" fmla="*/ 101073 w 152265"/>
                <a:gd name="connsiteY612" fmla="*/ 276479 h 317099"/>
                <a:gd name="connsiteX613" fmla="*/ 99938 w 152265"/>
                <a:gd name="connsiteY613" fmla="*/ 276819 h 317099"/>
                <a:gd name="connsiteX614" fmla="*/ 99533 w 152265"/>
                <a:gd name="connsiteY614" fmla="*/ 277387 h 317099"/>
                <a:gd name="connsiteX615" fmla="*/ 98900 w 152265"/>
                <a:gd name="connsiteY615" fmla="*/ 278019 h 317099"/>
                <a:gd name="connsiteX616" fmla="*/ 98105 w 152265"/>
                <a:gd name="connsiteY616" fmla="*/ 278538 h 317099"/>
                <a:gd name="connsiteX617" fmla="*/ 97311 w 152265"/>
                <a:gd name="connsiteY617" fmla="*/ 278652 h 317099"/>
                <a:gd name="connsiteX618" fmla="*/ 96451 w 152265"/>
                <a:gd name="connsiteY618" fmla="*/ 278603 h 317099"/>
                <a:gd name="connsiteX619" fmla="*/ 95365 w 152265"/>
                <a:gd name="connsiteY619" fmla="*/ 278781 h 317099"/>
                <a:gd name="connsiteX620" fmla="*/ 94505 w 152265"/>
                <a:gd name="connsiteY620" fmla="*/ 279187 h 317099"/>
                <a:gd name="connsiteX621" fmla="*/ 93825 w 152265"/>
                <a:gd name="connsiteY621" fmla="*/ 279592 h 317099"/>
                <a:gd name="connsiteX622" fmla="*/ 93597 w 152265"/>
                <a:gd name="connsiteY622" fmla="*/ 280225 h 317099"/>
                <a:gd name="connsiteX623" fmla="*/ 93370 w 152265"/>
                <a:gd name="connsiteY623" fmla="*/ 280792 h 317099"/>
                <a:gd name="connsiteX624" fmla="*/ 93776 w 152265"/>
                <a:gd name="connsiteY624" fmla="*/ 281538 h 317099"/>
                <a:gd name="connsiteX625" fmla="*/ 94294 w 152265"/>
                <a:gd name="connsiteY625" fmla="*/ 282170 h 317099"/>
                <a:gd name="connsiteX626" fmla="*/ 94700 w 152265"/>
                <a:gd name="connsiteY626" fmla="*/ 282576 h 317099"/>
                <a:gd name="connsiteX627" fmla="*/ 95495 w 152265"/>
                <a:gd name="connsiteY627" fmla="*/ 282981 h 317099"/>
                <a:gd name="connsiteX628" fmla="*/ 96516 w 152265"/>
                <a:gd name="connsiteY628" fmla="*/ 282981 h 317099"/>
                <a:gd name="connsiteX629" fmla="*/ 97084 w 152265"/>
                <a:gd name="connsiteY629" fmla="*/ 283727 h 317099"/>
                <a:gd name="connsiteX630" fmla="*/ 97262 w 152265"/>
                <a:gd name="connsiteY630" fmla="*/ 284133 h 317099"/>
                <a:gd name="connsiteX631" fmla="*/ 97262 w 152265"/>
                <a:gd name="connsiteY631" fmla="*/ 284814 h 317099"/>
                <a:gd name="connsiteX632" fmla="*/ 96468 w 152265"/>
                <a:gd name="connsiteY632" fmla="*/ 285268 h 317099"/>
                <a:gd name="connsiteX633" fmla="*/ 95722 w 152265"/>
                <a:gd name="connsiteY633" fmla="*/ 285787 h 317099"/>
                <a:gd name="connsiteX634" fmla="*/ 95268 w 152265"/>
                <a:gd name="connsiteY634" fmla="*/ 286468 h 317099"/>
                <a:gd name="connsiteX635" fmla="*/ 94246 w 152265"/>
                <a:gd name="connsiteY635" fmla="*/ 287149 h 317099"/>
                <a:gd name="connsiteX636" fmla="*/ 92089 w 152265"/>
                <a:gd name="connsiteY636" fmla="*/ 287441 h 317099"/>
                <a:gd name="connsiteX637" fmla="*/ 91003 w 152265"/>
                <a:gd name="connsiteY637" fmla="*/ 287781 h 317099"/>
                <a:gd name="connsiteX638" fmla="*/ 89981 w 152265"/>
                <a:gd name="connsiteY638" fmla="*/ 288349 h 317099"/>
                <a:gd name="connsiteX639" fmla="*/ 89349 w 152265"/>
                <a:gd name="connsiteY639" fmla="*/ 288641 h 317099"/>
                <a:gd name="connsiteX640" fmla="*/ 89122 w 152265"/>
                <a:gd name="connsiteY640" fmla="*/ 289500 h 317099"/>
                <a:gd name="connsiteX641" fmla="*/ 90030 w 152265"/>
                <a:gd name="connsiteY641" fmla="*/ 290181 h 317099"/>
                <a:gd name="connsiteX642" fmla="*/ 90776 w 152265"/>
                <a:gd name="connsiteY642" fmla="*/ 290522 h 317099"/>
                <a:gd name="connsiteX643" fmla="*/ 91635 w 152265"/>
                <a:gd name="connsiteY643" fmla="*/ 291316 h 317099"/>
                <a:gd name="connsiteX644" fmla="*/ 92381 w 152265"/>
                <a:gd name="connsiteY644" fmla="*/ 292403 h 317099"/>
                <a:gd name="connsiteX645" fmla="*/ 92835 w 152265"/>
                <a:gd name="connsiteY645" fmla="*/ 293651 h 317099"/>
                <a:gd name="connsiteX646" fmla="*/ 92722 w 152265"/>
                <a:gd name="connsiteY646" fmla="*/ 294511 h 317099"/>
                <a:gd name="connsiteX647" fmla="*/ 92041 w 152265"/>
                <a:gd name="connsiteY647" fmla="*/ 295419 h 317099"/>
                <a:gd name="connsiteX648" fmla="*/ 90565 w 152265"/>
                <a:gd name="connsiteY648" fmla="*/ 296051 h 317099"/>
                <a:gd name="connsiteX649" fmla="*/ 89478 w 152265"/>
                <a:gd name="connsiteY649" fmla="*/ 296051 h 317099"/>
                <a:gd name="connsiteX650" fmla="*/ 88343 w 152265"/>
                <a:gd name="connsiteY650" fmla="*/ 296051 h 317099"/>
                <a:gd name="connsiteX651" fmla="*/ 86463 w 152265"/>
                <a:gd name="connsiteY651" fmla="*/ 296392 h 317099"/>
                <a:gd name="connsiteX652" fmla="*/ 85781 w 152265"/>
                <a:gd name="connsiteY652" fmla="*/ 296392 h 317099"/>
                <a:gd name="connsiteX653" fmla="*/ 85149 w 152265"/>
                <a:gd name="connsiteY653" fmla="*/ 296732 h 317099"/>
                <a:gd name="connsiteX654" fmla="*/ 84695 w 152265"/>
                <a:gd name="connsiteY654" fmla="*/ 297819 h 317099"/>
                <a:gd name="connsiteX655" fmla="*/ 84468 w 152265"/>
                <a:gd name="connsiteY655" fmla="*/ 298792 h 317099"/>
                <a:gd name="connsiteX656" fmla="*/ 84176 w 152265"/>
                <a:gd name="connsiteY656" fmla="*/ 299927 h 317099"/>
                <a:gd name="connsiteX657" fmla="*/ 81387 w 152265"/>
                <a:gd name="connsiteY657" fmla="*/ 301581 h 317099"/>
                <a:gd name="connsiteX658" fmla="*/ 79230 w 152265"/>
                <a:gd name="connsiteY658" fmla="*/ 302489 h 317099"/>
                <a:gd name="connsiteX659" fmla="*/ 76668 w 152265"/>
                <a:gd name="connsiteY659" fmla="*/ 303397 h 317099"/>
                <a:gd name="connsiteX660" fmla="*/ 75241 w 152265"/>
                <a:gd name="connsiteY660" fmla="*/ 303802 h 317099"/>
                <a:gd name="connsiteX661" fmla="*/ 73879 w 152265"/>
                <a:gd name="connsiteY661" fmla="*/ 303802 h 317099"/>
                <a:gd name="connsiteX662" fmla="*/ 72452 w 152265"/>
                <a:gd name="connsiteY662" fmla="*/ 304548 h 317099"/>
                <a:gd name="connsiteX663" fmla="*/ 71479 w 152265"/>
                <a:gd name="connsiteY663" fmla="*/ 304889 h 317099"/>
                <a:gd name="connsiteX664" fmla="*/ 70798 w 152265"/>
                <a:gd name="connsiteY664" fmla="*/ 305456 h 317099"/>
                <a:gd name="connsiteX665" fmla="*/ 69485 w 152265"/>
                <a:gd name="connsiteY665" fmla="*/ 306770 h 317099"/>
                <a:gd name="connsiteX666" fmla="*/ 68512 w 152265"/>
                <a:gd name="connsiteY666" fmla="*/ 308245 h 317099"/>
                <a:gd name="connsiteX667" fmla="*/ 67944 w 152265"/>
                <a:gd name="connsiteY667" fmla="*/ 309332 h 317099"/>
                <a:gd name="connsiteX668" fmla="*/ 67490 w 152265"/>
                <a:gd name="connsiteY668" fmla="*/ 310581 h 317099"/>
                <a:gd name="connsiteX669" fmla="*/ 66631 w 152265"/>
                <a:gd name="connsiteY669" fmla="*/ 311894 h 317099"/>
                <a:gd name="connsiteX670" fmla="*/ 65998 w 152265"/>
                <a:gd name="connsiteY670" fmla="*/ 312575 h 317099"/>
                <a:gd name="connsiteX671" fmla="*/ 65025 w 152265"/>
                <a:gd name="connsiteY671" fmla="*/ 313370 h 317099"/>
                <a:gd name="connsiteX672" fmla="*/ 64344 w 152265"/>
                <a:gd name="connsiteY672" fmla="*/ 313662 h 317099"/>
                <a:gd name="connsiteX673" fmla="*/ 63436 w 152265"/>
                <a:gd name="connsiteY673" fmla="*/ 314067 h 317099"/>
                <a:gd name="connsiteX674" fmla="*/ 62463 w 152265"/>
                <a:gd name="connsiteY674" fmla="*/ 314813 h 317099"/>
                <a:gd name="connsiteX675" fmla="*/ 61328 w 152265"/>
                <a:gd name="connsiteY675" fmla="*/ 315672 h 317099"/>
                <a:gd name="connsiteX676" fmla="*/ 60647 w 152265"/>
                <a:gd name="connsiteY676" fmla="*/ 316078 h 317099"/>
                <a:gd name="connsiteX677" fmla="*/ 59447 w 152265"/>
                <a:gd name="connsiteY677" fmla="*/ 316759 h 317099"/>
                <a:gd name="connsiteX678" fmla="*/ 58312 w 152265"/>
                <a:gd name="connsiteY678" fmla="*/ 317099 h 317099"/>
                <a:gd name="connsiteX679" fmla="*/ 56431 w 152265"/>
                <a:gd name="connsiteY679" fmla="*/ 317099 h 317099"/>
                <a:gd name="connsiteX680" fmla="*/ 55523 w 152265"/>
                <a:gd name="connsiteY680" fmla="*/ 316694 h 317099"/>
                <a:gd name="connsiteX681" fmla="*/ 54501 w 152265"/>
                <a:gd name="connsiteY681" fmla="*/ 316402 h 317099"/>
                <a:gd name="connsiteX682" fmla="*/ 54453 w 152265"/>
                <a:gd name="connsiteY682" fmla="*/ 315834 h 317099"/>
                <a:gd name="connsiteX683" fmla="*/ 54939 w 152265"/>
                <a:gd name="connsiteY683" fmla="*/ 315267 h 317099"/>
                <a:gd name="connsiteX684" fmla="*/ 55879 w 152265"/>
                <a:gd name="connsiteY684" fmla="*/ 314634 h 317099"/>
                <a:gd name="connsiteX685" fmla="*/ 56398 w 152265"/>
                <a:gd name="connsiteY685" fmla="*/ 313613 h 317099"/>
                <a:gd name="connsiteX686" fmla="*/ 57372 w 152265"/>
                <a:gd name="connsiteY686" fmla="*/ 312980 h 317099"/>
                <a:gd name="connsiteX687" fmla="*/ 58117 w 152265"/>
                <a:gd name="connsiteY687" fmla="*/ 312575 h 317099"/>
                <a:gd name="connsiteX688" fmla="*/ 58166 w 152265"/>
                <a:gd name="connsiteY688" fmla="*/ 312056 h 317099"/>
                <a:gd name="connsiteX689" fmla="*/ 55782 w 152265"/>
                <a:gd name="connsiteY689" fmla="*/ 311878 h 317099"/>
                <a:gd name="connsiteX690" fmla="*/ 55847 w 152265"/>
                <a:gd name="connsiteY690" fmla="*/ 310175 h 317099"/>
                <a:gd name="connsiteX691" fmla="*/ 56187 w 152265"/>
                <a:gd name="connsiteY691" fmla="*/ 309429 h 317099"/>
                <a:gd name="connsiteX692" fmla="*/ 56415 w 152265"/>
                <a:gd name="connsiteY692" fmla="*/ 306932 h 317099"/>
                <a:gd name="connsiteX693" fmla="*/ 56820 w 152265"/>
                <a:gd name="connsiteY693" fmla="*/ 306072 h 317099"/>
                <a:gd name="connsiteX694" fmla="*/ 56642 w 152265"/>
                <a:gd name="connsiteY694" fmla="*/ 300381 h 317099"/>
                <a:gd name="connsiteX695" fmla="*/ 57209 w 152265"/>
                <a:gd name="connsiteY695" fmla="*/ 299700 h 317099"/>
                <a:gd name="connsiteX696" fmla="*/ 57274 w 152265"/>
                <a:gd name="connsiteY696" fmla="*/ 293165 h 317099"/>
                <a:gd name="connsiteX697" fmla="*/ 58069 w 152265"/>
                <a:gd name="connsiteY697" fmla="*/ 291576 h 317099"/>
                <a:gd name="connsiteX698" fmla="*/ 58360 w 152265"/>
                <a:gd name="connsiteY698" fmla="*/ 290781 h 317099"/>
                <a:gd name="connsiteX699" fmla="*/ 59674 w 152265"/>
                <a:gd name="connsiteY699" fmla="*/ 290100 h 317099"/>
                <a:gd name="connsiteX700" fmla="*/ 60355 w 152265"/>
                <a:gd name="connsiteY700" fmla="*/ 289241 h 317099"/>
                <a:gd name="connsiteX701" fmla="*/ 61101 w 152265"/>
                <a:gd name="connsiteY701" fmla="*/ 288949 h 317099"/>
                <a:gd name="connsiteX702" fmla="*/ 61895 w 152265"/>
                <a:gd name="connsiteY702" fmla="*/ 288900 h 317099"/>
                <a:gd name="connsiteX703" fmla="*/ 62869 w 152265"/>
                <a:gd name="connsiteY703" fmla="*/ 288041 h 317099"/>
                <a:gd name="connsiteX704" fmla="*/ 62642 w 152265"/>
                <a:gd name="connsiteY704" fmla="*/ 286792 h 317099"/>
                <a:gd name="connsiteX705" fmla="*/ 61895 w 152265"/>
                <a:gd name="connsiteY705" fmla="*/ 285819 h 317099"/>
                <a:gd name="connsiteX706" fmla="*/ 60988 w 152265"/>
                <a:gd name="connsiteY706" fmla="*/ 285365 h 317099"/>
                <a:gd name="connsiteX707" fmla="*/ 59625 w 152265"/>
                <a:gd name="connsiteY707" fmla="*/ 284846 h 317099"/>
                <a:gd name="connsiteX708" fmla="*/ 57971 w 152265"/>
                <a:gd name="connsiteY708" fmla="*/ 284781 h 317099"/>
                <a:gd name="connsiteX709" fmla="*/ 57225 w 152265"/>
                <a:gd name="connsiteY709" fmla="*/ 283695 h 317099"/>
                <a:gd name="connsiteX710" fmla="*/ 56545 w 152265"/>
                <a:gd name="connsiteY710" fmla="*/ 282949 h 317099"/>
                <a:gd name="connsiteX711" fmla="*/ 55458 w 152265"/>
                <a:gd name="connsiteY711" fmla="*/ 282884 h 317099"/>
                <a:gd name="connsiteX712" fmla="*/ 54209 w 152265"/>
                <a:gd name="connsiteY712" fmla="*/ 282884 h 317099"/>
                <a:gd name="connsiteX713" fmla="*/ 53415 w 152265"/>
                <a:gd name="connsiteY713" fmla="*/ 283176 h 317099"/>
                <a:gd name="connsiteX714" fmla="*/ 53009 w 152265"/>
                <a:gd name="connsiteY714" fmla="*/ 283808 h 317099"/>
                <a:gd name="connsiteX715" fmla="*/ 52263 w 152265"/>
                <a:gd name="connsiteY715" fmla="*/ 283857 h 317099"/>
                <a:gd name="connsiteX716" fmla="*/ 51469 w 152265"/>
                <a:gd name="connsiteY716" fmla="*/ 283062 h 317099"/>
                <a:gd name="connsiteX717" fmla="*/ 51696 w 152265"/>
                <a:gd name="connsiteY717" fmla="*/ 281927 h 317099"/>
                <a:gd name="connsiteX718" fmla="*/ 50950 w 152265"/>
                <a:gd name="connsiteY718" fmla="*/ 280841 h 317099"/>
                <a:gd name="connsiteX719" fmla="*/ 49928 w 152265"/>
                <a:gd name="connsiteY719" fmla="*/ 279527 h 317099"/>
                <a:gd name="connsiteX720" fmla="*/ 49409 w 152265"/>
                <a:gd name="connsiteY720" fmla="*/ 278960 h 317099"/>
                <a:gd name="connsiteX721" fmla="*/ 51907 w 152265"/>
                <a:gd name="connsiteY721" fmla="*/ 275668 h 317099"/>
                <a:gd name="connsiteX722" fmla="*/ 52993 w 152265"/>
                <a:gd name="connsiteY722" fmla="*/ 275376 h 317099"/>
                <a:gd name="connsiteX723" fmla="*/ 54955 w 152265"/>
                <a:gd name="connsiteY723" fmla="*/ 275782 h 317099"/>
                <a:gd name="connsiteX724" fmla="*/ 56690 w 152265"/>
                <a:gd name="connsiteY724" fmla="*/ 275895 h 317099"/>
                <a:gd name="connsiteX725" fmla="*/ 57939 w 152265"/>
                <a:gd name="connsiteY725" fmla="*/ 274873 h 317099"/>
                <a:gd name="connsiteX726" fmla="*/ 59528 w 152265"/>
                <a:gd name="connsiteY726" fmla="*/ 273398 h 317099"/>
                <a:gd name="connsiteX727" fmla="*/ 62820 w 152265"/>
                <a:gd name="connsiteY727" fmla="*/ 270268 h 317099"/>
                <a:gd name="connsiteX728" fmla="*/ 63728 w 152265"/>
                <a:gd name="connsiteY728" fmla="*/ 268565 h 317099"/>
                <a:gd name="connsiteX729" fmla="*/ 64701 w 152265"/>
                <a:gd name="connsiteY729" fmla="*/ 268274 h 317099"/>
                <a:gd name="connsiteX730" fmla="*/ 66014 w 152265"/>
                <a:gd name="connsiteY730" fmla="*/ 268095 h 317099"/>
                <a:gd name="connsiteX731" fmla="*/ 67490 w 152265"/>
                <a:gd name="connsiteY731" fmla="*/ 268614 h 317099"/>
                <a:gd name="connsiteX732" fmla="*/ 69485 w 152265"/>
                <a:gd name="connsiteY732" fmla="*/ 267868 h 317099"/>
                <a:gd name="connsiteX733" fmla="*/ 70685 w 152265"/>
                <a:gd name="connsiteY733" fmla="*/ 267122 h 317099"/>
                <a:gd name="connsiteX734" fmla="*/ 71706 w 152265"/>
                <a:gd name="connsiteY734" fmla="*/ 266376 h 317099"/>
                <a:gd name="connsiteX735" fmla="*/ 72906 w 152265"/>
                <a:gd name="connsiteY735" fmla="*/ 266328 h 317099"/>
                <a:gd name="connsiteX736" fmla="*/ 74268 w 152265"/>
                <a:gd name="connsiteY736" fmla="*/ 266263 h 317099"/>
                <a:gd name="connsiteX737" fmla="*/ 76084 w 152265"/>
                <a:gd name="connsiteY737" fmla="*/ 266603 h 317099"/>
                <a:gd name="connsiteX738" fmla="*/ 76879 w 152265"/>
                <a:gd name="connsiteY738" fmla="*/ 266830 h 317099"/>
                <a:gd name="connsiteX739" fmla="*/ 77284 w 152265"/>
                <a:gd name="connsiteY739" fmla="*/ 267349 h 317099"/>
                <a:gd name="connsiteX740" fmla="*/ 77917 w 152265"/>
                <a:gd name="connsiteY740" fmla="*/ 268322 h 317099"/>
                <a:gd name="connsiteX741" fmla="*/ 78598 w 152265"/>
                <a:gd name="connsiteY741" fmla="*/ 268890 h 317099"/>
                <a:gd name="connsiteX742" fmla="*/ 80365 w 152265"/>
                <a:gd name="connsiteY742" fmla="*/ 268890 h 317099"/>
                <a:gd name="connsiteX743" fmla="*/ 81111 w 152265"/>
                <a:gd name="connsiteY743" fmla="*/ 269117 h 317099"/>
                <a:gd name="connsiteX744" fmla="*/ 81290 w 152265"/>
                <a:gd name="connsiteY744" fmla="*/ 269798 h 317099"/>
                <a:gd name="connsiteX745" fmla="*/ 82198 w 152265"/>
                <a:gd name="connsiteY745" fmla="*/ 270025 h 317099"/>
                <a:gd name="connsiteX746" fmla="*/ 83625 w 152265"/>
                <a:gd name="connsiteY746" fmla="*/ 270317 h 317099"/>
                <a:gd name="connsiteX747" fmla="*/ 84419 w 152265"/>
                <a:gd name="connsiteY747" fmla="*/ 269749 h 317099"/>
                <a:gd name="connsiteX748" fmla="*/ 84597 w 152265"/>
                <a:gd name="connsiteY748" fmla="*/ 268387 h 317099"/>
                <a:gd name="connsiteX749" fmla="*/ 83690 w 152265"/>
                <a:gd name="connsiteY749" fmla="*/ 266798 h 317099"/>
                <a:gd name="connsiteX750" fmla="*/ 82943 w 152265"/>
                <a:gd name="connsiteY750" fmla="*/ 265436 h 317099"/>
                <a:gd name="connsiteX751" fmla="*/ 81808 w 152265"/>
                <a:gd name="connsiteY751" fmla="*/ 263960 h 317099"/>
                <a:gd name="connsiteX752" fmla="*/ 80901 w 152265"/>
                <a:gd name="connsiteY752" fmla="*/ 262712 h 317099"/>
                <a:gd name="connsiteX753" fmla="*/ 79587 w 152265"/>
                <a:gd name="connsiteY753" fmla="*/ 261058 h 317099"/>
                <a:gd name="connsiteX754" fmla="*/ 78225 w 152265"/>
                <a:gd name="connsiteY754" fmla="*/ 259582 h 317099"/>
                <a:gd name="connsiteX755" fmla="*/ 78047 w 152265"/>
                <a:gd name="connsiteY755" fmla="*/ 257928 h 317099"/>
                <a:gd name="connsiteX756" fmla="*/ 77706 w 152265"/>
                <a:gd name="connsiteY756" fmla="*/ 256728 h 317099"/>
                <a:gd name="connsiteX757" fmla="*/ 76684 w 152265"/>
                <a:gd name="connsiteY757" fmla="*/ 255074 h 317099"/>
                <a:gd name="connsiteX758" fmla="*/ 76798 w 152265"/>
                <a:gd name="connsiteY758" fmla="*/ 253712 h 317099"/>
                <a:gd name="connsiteX759" fmla="*/ 77365 w 152265"/>
                <a:gd name="connsiteY759" fmla="*/ 252739 h 317099"/>
                <a:gd name="connsiteX760" fmla="*/ 78565 w 152265"/>
                <a:gd name="connsiteY760" fmla="*/ 251831 h 317099"/>
                <a:gd name="connsiteX761" fmla="*/ 81290 w 152265"/>
                <a:gd name="connsiteY761" fmla="*/ 250696 h 317099"/>
                <a:gd name="connsiteX762" fmla="*/ 82603 w 152265"/>
                <a:gd name="connsiteY762" fmla="*/ 250517 h 317099"/>
                <a:gd name="connsiteX763" fmla="*/ 84306 w 152265"/>
                <a:gd name="connsiteY763" fmla="*/ 250809 h 317099"/>
                <a:gd name="connsiteX764" fmla="*/ 85392 w 152265"/>
                <a:gd name="connsiteY764" fmla="*/ 251555 h 317099"/>
                <a:gd name="connsiteX765" fmla="*/ 86982 w 152265"/>
                <a:gd name="connsiteY765" fmla="*/ 251847 h 317099"/>
                <a:gd name="connsiteX766" fmla="*/ 88911 w 152265"/>
                <a:gd name="connsiteY766" fmla="*/ 251847 h 317099"/>
                <a:gd name="connsiteX767" fmla="*/ 88960 w 152265"/>
                <a:gd name="connsiteY767" fmla="*/ 245880 h 317099"/>
                <a:gd name="connsiteX768" fmla="*/ 92430 w 152265"/>
                <a:gd name="connsiteY768" fmla="*/ 245701 h 317099"/>
                <a:gd name="connsiteX769" fmla="*/ 95268 w 152265"/>
                <a:gd name="connsiteY769" fmla="*/ 245588 h 317099"/>
                <a:gd name="connsiteX770" fmla="*/ 96808 w 152265"/>
                <a:gd name="connsiteY770" fmla="*/ 244274 h 317099"/>
                <a:gd name="connsiteX771" fmla="*/ 97895 w 152265"/>
                <a:gd name="connsiteY771" fmla="*/ 243366 h 317099"/>
                <a:gd name="connsiteX772" fmla="*/ 99824 w 152265"/>
                <a:gd name="connsiteY772" fmla="*/ 243139 h 317099"/>
                <a:gd name="connsiteX773" fmla="*/ 101300 w 152265"/>
                <a:gd name="connsiteY773" fmla="*/ 242572 h 317099"/>
                <a:gd name="connsiteX774" fmla="*/ 103067 w 152265"/>
                <a:gd name="connsiteY774" fmla="*/ 241436 h 317099"/>
                <a:gd name="connsiteX775" fmla="*/ 104543 w 152265"/>
                <a:gd name="connsiteY775" fmla="*/ 240301 h 317099"/>
                <a:gd name="connsiteX776" fmla="*/ 106019 w 152265"/>
                <a:gd name="connsiteY776" fmla="*/ 238988 h 317099"/>
                <a:gd name="connsiteX777" fmla="*/ 107900 w 152265"/>
                <a:gd name="connsiteY777" fmla="*/ 238874 h 317099"/>
                <a:gd name="connsiteX778" fmla="*/ 109667 w 152265"/>
                <a:gd name="connsiteY778" fmla="*/ 238696 h 317099"/>
                <a:gd name="connsiteX779" fmla="*/ 111143 w 152265"/>
                <a:gd name="connsiteY779" fmla="*/ 238015 h 317099"/>
                <a:gd name="connsiteX780" fmla="*/ 112570 w 152265"/>
                <a:gd name="connsiteY780" fmla="*/ 236928 h 317099"/>
                <a:gd name="connsiteX781" fmla="*/ 113316 w 152265"/>
                <a:gd name="connsiteY781" fmla="*/ 235501 h 317099"/>
                <a:gd name="connsiteX782" fmla="*/ 113251 w 152265"/>
                <a:gd name="connsiteY782" fmla="*/ 228902 h 317099"/>
                <a:gd name="connsiteX783" fmla="*/ 112618 w 152265"/>
                <a:gd name="connsiteY783" fmla="*/ 227426 h 317099"/>
                <a:gd name="connsiteX784" fmla="*/ 112100 w 152265"/>
                <a:gd name="connsiteY784" fmla="*/ 226340 h 317099"/>
                <a:gd name="connsiteX785" fmla="*/ 112051 w 152265"/>
                <a:gd name="connsiteY785" fmla="*/ 224345 h 317099"/>
                <a:gd name="connsiteX786" fmla="*/ 112051 w 152265"/>
                <a:gd name="connsiteY786" fmla="*/ 222578 h 317099"/>
                <a:gd name="connsiteX787" fmla="*/ 112505 w 152265"/>
                <a:gd name="connsiteY787" fmla="*/ 221102 h 317099"/>
                <a:gd name="connsiteX788" fmla="*/ 113251 w 152265"/>
                <a:gd name="connsiteY788" fmla="*/ 219561 h 317099"/>
                <a:gd name="connsiteX789" fmla="*/ 113818 w 152265"/>
                <a:gd name="connsiteY789" fmla="*/ 218248 h 317099"/>
                <a:gd name="connsiteX790" fmla="*/ 113932 w 152265"/>
                <a:gd name="connsiteY790" fmla="*/ 216707 h 317099"/>
                <a:gd name="connsiteX791" fmla="*/ 114110 w 152265"/>
                <a:gd name="connsiteY791" fmla="*/ 215280 h 317099"/>
                <a:gd name="connsiteX792" fmla="*/ 114110 w 152265"/>
                <a:gd name="connsiteY792" fmla="*/ 213967 h 317099"/>
                <a:gd name="connsiteX793" fmla="*/ 113883 w 152265"/>
                <a:gd name="connsiteY793" fmla="*/ 212378 h 317099"/>
                <a:gd name="connsiteX794" fmla="*/ 113316 w 152265"/>
                <a:gd name="connsiteY794" fmla="*/ 210902 h 317099"/>
                <a:gd name="connsiteX795" fmla="*/ 112797 w 152265"/>
                <a:gd name="connsiteY795" fmla="*/ 209427 h 317099"/>
                <a:gd name="connsiteX796" fmla="*/ 111824 w 152265"/>
                <a:gd name="connsiteY796" fmla="*/ 207773 h 317099"/>
                <a:gd name="connsiteX797" fmla="*/ 110575 w 152265"/>
                <a:gd name="connsiteY797" fmla="*/ 206459 h 317099"/>
                <a:gd name="connsiteX798" fmla="*/ 110348 w 152265"/>
                <a:gd name="connsiteY798" fmla="*/ 204302 h 317099"/>
                <a:gd name="connsiteX799" fmla="*/ 109489 w 152265"/>
                <a:gd name="connsiteY799" fmla="*/ 202940 h 317099"/>
                <a:gd name="connsiteX800" fmla="*/ 108808 w 152265"/>
                <a:gd name="connsiteY800" fmla="*/ 201967 h 317099"/>
                <a:gd name="connsiteX801" fmla="*/ 108986 w 152265"/>
                <a:gd name="connsiteY801" fmla="*/ 199178 h 317099"/>
                <a:gd name="connsiteX802" fmla="*/ 109391 w 152265"/>
                <a:gd name="connsiteY802" fmla="*/ 197524 h 317099"/>
                <a:gd name="connsiteX803" fmla="*/ 109505 w 152265"/>
                <a:gd name="connsiteY803" fmla="*/ 196389 h 317099"/>
                <a:gd name="connsiteX804" fmla="*/ 110413 w 152265"/>
                <a:gd name="connsiteY804" fmla="*/ 195027 h 317099"/>
                <a:gd name="connsiteX805" fmla="*/ 111613 w 152265"/>
                <a:gd name="connsiteY805" fmla="*/ 193778 h 317099"/>
                <a:gd name="connsiteX806" fmla="*/ 112019 w 152265"/>
                <a:gd name="connsiteY806" fmla="*/ 192643 h 317099"/>
                <a:gd name="connsiteX807" fmla="*/ 112359 w 152265"/>
                <a:gd name="connsiteY807" fmla="*/ 190989 h 317099"/>
                <a:gd name="connsiteX808" fmla="*/ 112424 w 152265"/>
                <a:gd name="connsiteY808" fmla="*/ 189903 h 31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Lst>
              <a:rect l="l" t="t" r="r" b="b"/>
              <a:pathLst>
                <a:path w="152265" h="317099">
                  <a:moveTo>
                    <a:pt x="112764" y="189546"/>
                  </a:moveTo>
                  <a:lnTo>
                    <a:pt x="112651" y="188573"/>
                  </a:lnTo>
                  <a:lnTo>
                    <a:pt x="112651" y="186643"/>
                  </a:lnTo>
                  <a:lnTo>
                    <a:pt x="112991" y="185443"/>
                  </a:lnTo>
                  <a:lnTo>
                    <a:pt x="114013" y="185152"/>
                  </a:lnTo>
                  <a:lnTo>
                    <a:pt x="114240" y="184292"/>
                  </a:lnTo>
                  <a:lnTo>
                    <a:pt x="113835" y="183611"/>
                  </a:lnTo>
                  <a:lnTo>
                    <a:pt x="112294" y="182703"/>
                  </a:lnTo>
                  <a:lnTo>
                    <a:pt x="111840" y="182022"/>
                  </a:lnTo>
                  <a:lnTo>
                    <a:pt x="111840" y="181227"/>
                  </a:lnTo>
                  <a:lnTo>
                    <a:pt x="112862" y="180481"/>
                  </a:lnTo>
                  <a:lnTo>
                    <a:pt x="113948" y="179622"/>
                  </a:lnTo>
                  <a:lnTo>
                    <a:pt x="114127" y="178990"/>
                  </a:lnTo>
                  <a:lnTo>
                    <a:pt x="114127" y="177676"/>
                  </a:lnTo>
                  <a:cubicBezTo>
                    <a:pt x="114127" y="177676"/>
                    <a:pt x="114467" y="176428"/>
                    <a:pt x="114580" y="176249"/>
                  </a:cubicBezTo>
                  <a:cubicBezTo>
                    <a:pt x="114694" y="176071"/>
                    <a:pt x="115099" y="175503"/>
                    <a:pt x="115099" y="175503"/>
                  </a:cubicBezTo>
                  <a:lnTo>
                    <a:pt x="115099" y="174530"/>
                  </a:lnTo>
                  <a:cubicBezTo>
                    <a:pt x="115099" y="174352"/>
                    <a:pt x="114645" y="173330"/>
                    <a:pt x="114645" y="173330"/>
                  </a:cubicBezTo>
                  <a:lnTo>
                    <a:pt x="112943" y="172195"/>
                  </a:lnTo>
                  <a:lnTo>
                    <a:pt x="111808" y="171287"/>
                  </a:lnTo>
                  <a:lnTo>
                    <a:pt x="109699" y="169860"/>
                  </a:lnTo>
                  <a:lnTo>
                    <a:pt x="108499" y="168660"/>
                  </a:lnTo>
                  <a:lnTo>
                    <a:pt x="107186" y="167639"/>
                  </a:lnTo>
                  <a:lnTo>
                    <a:pt x="106554" y="166390"/>
                  </a:lnTo>
                  <a:lnTo>
                    <a:pt x="106376" y="165482"/>
                  </a:lnTo>
                  <a:lnTo>
                    <a:pt x="106376" y="164395"/>
                  </a:lnTo>
                  <a:lnTo>
                    <a:pt x="107121" y="163309"/>
                  </a:lnTo>
                  <a:lnTo>
                    <a:pt x="108208" y="163082"/>
                  </a:lnTo>
                  <a:lnTo>
                    <a:pt x="109294" y="162336"/>
                  </a:lnTo>
                  <a:lnTo>
                    <a:pt x="110656" y="161655"/>
                  </a:lnTo>
                  <a:lnTo>
                    <a:pt x="111175" y="160682"/>
                  </a:lnTo>
                  <a:lnTo>
                    <a:pt x="111175" y="159255"/>
                  </a:lnTo>
                  <a:lnTo>
                    <a:pt x="110835" y="158233"/>
                  </a:lnTo>
                  <a:lnTo>
                    <a:pt x="109635" y="158233"/>
                  </a:lnTo>
                  <a:lnTo>
                    <a:pt x="108046" y="158055"/>
                  </a:lnTo>
                  <a:lnTo>
                    <a:pt x="106456" y="157374"/>
                  </a:lnTo>
                  <a:lnTo>
                    <a:pt x="105775" y="156401"/>
                  </a:lnTo>
                  <a:lnTo>
                    <a:pt x="105143" y="155201"/>
                  </a:lnTo>
                  <a:lnTo>
                    <a:pt x="104349" y="154001"/>
                  </a:lnTo>
                  <a:lnTo>
                    <a:pt x="103327" y="153369"/>
                  </a:lnTo>
                  <a:lnTo>
                    <a:pt x="101965" y="153077"/>
                  </a:lnTo>
                  <a:lnTo>
                    <a:pt x="100943" y="152558"/>
                  </a:lnTo>
                  <a:lnTo>
                    <a:pt x="99354" y="151536"/>
                  </a:lnTo>
                  <a:lnTo>
                    <a:pt x="99354" y="149607"/>
                  </a:lnTo>
                  <a:lnTo>
                    <a:pt x="98949" y="148925"/>
                  </a:lnTo>
                  <a:lnTo>
                    <a:pt x="98203" y="148925"/>
                  </a:lnTo>
                  <a:lnTo>
                    <a:pt x="97797" y="149445"/>
                  </a:lnTo>
                  <a:lnTo>
                    <a:pt x="96484" y="150417"/>
                  </a:lnTo>
                  <a:lnTo>
                    <a:pt x="95349" y="150352"/>
                  </a:lnTo>
                  <a:lnTo>
                    <a:pt x="94489" y="149785"/>
                  </a:lnTo>
                  <a:lnTo>
                    <a:pt x="93630" y="148423"/>
                  </a:lnTo>
                  <a:lnTo>
                    <a:pt x="93289" y="146996"/>
                  </a:lnTo>
                  <a:lnTo>
                    <a:pt x="92543" y="145293"/>
                  </a:lnTo>
                  <a:lnTo>
                    <a:pt x="92024" y="143753"/>
                  </a:lnTo>
                  <a:lnTo>
                    <a:pt x="92024" y="142780"/>
                  </a:lnTo>
                  <a:lnTo>
                    <a:pt x="91733" y="140737"/>
                  </a:lnTo>
                  <a:lnTo>
                    <a:pt x="91733" y="139764"/>
                  </a:lnTo>
                  <a:lnTo>
                    <a:pt x="91051" y="138856"/>
                  </a:lnTo>
                  <a:cubicBezTo>
                    <a:pt x="91051" y="138856"/>
                    <a:pt x="89738" y="138515"/>
                    <a:pt x="89625" y="138337"/>
                  </a:cubicBezTo>
                  <a:cubicBezTo>
                    <a:pt x="89511" y="138158"/>
                    <a:pt x="88765" y="137477"/>
                    <a:pt x="88765" y="137477"/>
                  </a:cubicBezTo>
                  <a:lnTo>
                    <a:pt x="88425" y="136229"/>
                  </a:lnTo>
                  <a:lnTo>
                    <a:pt x="87565" y="134753"/>
                  </a:lnTo>
                  <a:lnTo>
                    <a:pt x="86706" y="133440"/>
                  </a:lnTo>
                  <a:lnTo>
                    <a:pt x="85846" y="132872"/>
                  </a:lnTo>
                  <a:lnTo>
                    <a:pt x="84419" y="132531"/>
                  </a:lnTo>
                  <a:lnTo>
                    <a:pt x="82992" y="131331"/>
                  </a:lnTo>
                  <a:lnTo>
                    <a:pt x="81176" y="129288"/>
                  </a:lnTo>
                  <a:lnTo>
                    <a:pt x="80041" y="127699"/>
                  </a:lnTo>
                  <a:lnTo>
                    <a:pt x="77884" y="125429"/>
                  </a:lnTo>
                  <a:lnTo>
                    <a:pt x="75776" y="123434"/>
                  </a:lnTo>
                  <a:lnTo>
                    <a:pt x="74528" y="121618"/>
                  </a:lnTo>
                  <a:lnTo>
                    <a:pt x="73328" y="120143"/>
                  </a:lnTo>
                  <a:lnTo>
                    <a:pt x="72987" y="118716"/>
                  </a:lnTo>
                  <a:lnTo>
                    <a:pt x="72533" y="116899"/>
                  </a:lnTo>
                  <a:lnTo>
                    <a:pt x="71512" y="115083"/>
                  </a:lnTo>
                  <a:cubicBezTo>
                    <a:pt x="71512" y="115083"/>
                    <a:pt x="70603" y="114175"/>
                    <a:pt x="70425" y="114062"/>
                  </a:cubicBezTo>
                  <a:cubicBezTo>
                    <a:pt x="70247" y="113948"/>
                    <a:pt x="69517" y="113089"/>
                    <a:pt x="69517" y="113089"/>
                  </a:cubicBezTo>
                  <a:lnTo>
                    <a:pt x="68495" y="113089"/>
                  </a:lnTo>
                  <a:lnTo>
                    <a:pt x="67749" y="114110"/>
                  </a:lnTo>
                  <a:lnTo>
                    <a:pt x="66550" y="113883"/>
                  </a:lnTo>
                  <a:lnTo>
                    <a:pt x="66501" y="112683"/>
                  </a:lnTo>
                  <a:lnTo>
                    <a:pt x="66209" y="111370"/>
                  </a:lnTo>
                  <a:lnTo>
                    <a:pt x="65009" y="110624"/>
                  </a:lnTo>
                  <a:lnTo>
                    <a:pt x="63874" y="109602"/>
                  </a:lnTo>
                  <a:cubicBezTo>
                    <a:pt x="63874" y="109602"/>
                    <a:pt x="63128" y="108516"/>
                    <a:pt x="62966" y="108467"/>
                  </a:cubicBezTo>
                  <a:cubicBezTo>
                    <a:pt x="62787" y="108402"/>
                    <a:pt x="62398" y="106992"/>
                    <a:pt x="62398" y="106992"/>
                  </a:cubicBezTo>
                  <a:lnTo>
                    <a:pt x="62625" y="106019"/>
                  </a:lnTo>
                  <a:lnTo>
                    <a:pt x="63420" y="104251"/>
                  </a:lnTo>
                  <a:lnTo>
                    <a:pt x="63760" y="103165"/>
                  </a:lnTo>
                  <a:lnTo>
                    <a:pt x="63355" y="102030"/>
                  </a:lnTo>
                  <a:lnTo>
                    <a:pt x="61133" y="101284"/>
                  </a:lnTo>
                  <a:lnTo>
                    <a:pt x="59139" y="100651"/>
                  </a:lnTo>
                  <a:lnTo>
                    <a:pt x="57209" y="100084"/>
                  </a:lnTo>
                  <a:lnTo>
                    <a:pt x="55215" y="99565"/>
                  </a:lnTo>
                  <a:lnTo>
                    <a:pt x="53107" y="98592"/>
                  </a:lnTo>
                  <a:lnTo>
                    <a:pt x="51566" y="97230"/>
                  </a:lnTo>
                  <a:lnTo>
                    <a:pt x="49231" y="95008"/>
                  </a:lnTo>
                  <a:lnTo>
                    <a:pt x="46620" y="93646"/>
                  </a:lnTo>
                  <a:lnTo>
                    <a:pt x="43442" y="91830"/>
                  </a:lnTo>
                  <a:lnTo>
                    <a:pt x="39583" y="90354"/>
                  </a:lnTo>
                  <a:lnTo>
                    <a:pt x="37815" y="89446"/>
                  </a:lnTo>
                  <a:lnTo>
                    <a:pt x="37410" y="88765"/>
                  </a:lnTo>
                  <a:lnTo>
                    <a:pt x="37864" y="87630"/>
                  </a:lnTo>
                  <a:lnTo>
                    <a:pt x="38950" y="86998"/>
                  </a:lnTo>
                  <a:lnTo>
                    <a:pt x="40037" y="86203"/>
                  </a:lnTo>
                  <a:lnTo>
                    <a:pt x="41350" y="85295"/>
                  </a:lnTo>
                  <a:lnTo>
                    <a:pt x="41529" y="84500"/>
                  </a:lnTo>
                  <a:lnTo>
                    <a:pt x="41642" y="80803"/>
                  </a:lnTo>
                  <a:lnTo>
                    <a:pt x="42777" y="80171"/>
                  </a:lnTo>
                  <a:lnTo>
                    <a:pt x="43864" y="80219"/>
                  </a:lnTo>
                  <a:lnTo>
                    <a:pt x="45291" y="80511"/>
                  </a:lnTo>
                  <a:cubicBezTo>
                    <a:pt x="45291" y="80511"/>
                    <a:pt x="46085" y="79830"/>
                    <a:pt x="46199" y="79652"/>
                  </a:cubicBezTo>
                  <a:cubicBezTo>
                    <a:pt x="46312" y="79473"/>
                    <a:pt x="47334" y="79652"/>
                    <a:pt x="47334" y="79652"/>
                  </a:cubicBezTo>
                  <a:lnTo>
                    <a:pt x="48307" y="80219"/>
                  </a:lnTo>
                  <a:lnTo>
                    <a:pt x="49734" y="80787"/>
                  </a:lnTo>
                  <a:lnTo>
                    <a:pt x="51096" y="80836"/>
                  </a:lnTo>
                  <a:lnTo>
                    <a:pt x="51664" y="80787"/>
                  </a:lnTo>
                  <a:lnTo>
                    <a:pt x="52523" y="80495"/>
                  </a:lnTo>
                  <a:lnTo>
                    <a:pt x="52701" y="80041"/>
                  </a:lnTo>
                  <a:lnTo>
                    <a:pt x="53447" y="78728"/>
                  </a:lnTo>
                  <a:lnTo>
                    <a:pt x="54582" y="78322"/>
                  </a:lnTo>
                  <a:lnTo>
                    <a:pt x="55490" y="77917"/>
                  </a:lnTo>
                  <a:lnTo>
                    <a:pt x="56285" y="77009"/>
                  </a:lnTo>
                  <a:lnTo>
                    <a:pt x="57193" y="76149"/>
                  </a:lnTo>
                  <a:lnTo>
                    <a:pt x="58052" y="74787"/>
                  </a:lnTo>
                  <a:lnTo>
                    <a:pt x="58393" y="73701"/>
                  </a:lnTo>
                  <a:lnTo>
                    <a:pt x="58685" y="72452"/>
                  </a:lnTo>
                  <a:lnTo>
                    <a:pt x="59479" y="71139"/>
                  </a:lnTo>
                  <a:lnTo>
                    <a:pt x="59252" y="70279"/>
                  </a:lnTo>
                  <a:lnTo>
                    <a:pt x="58052" y="69257"/>
                  </a:lnTo>
                  <a:cubicBezTo>
                    <a:pt x="58052" y="69257"/>
                    <a:pt x="56172" y="69031"/>
                    <a:pt x="55944" y="68966"/>
                  </a:cubicBezTo>
                  <a:cubicBezTo>
                    <a:pt x="55718" y="68917"/>
                    <a:pt x="54355" y="68852"/>
                    <a:pt x="53950" y="68560"/>
                  </a:cubicBezTo>
                  <a:cubicBezTo>
                    <a:pt x="53544" y="68268"/>
                    <a:pt x="53318" y="67928"/>
                    <a:pt x="53318" y="67928"/>
                  </a:cubicBezTo>
                  <a:lnTo>
                    <a:pt x="52182" y="67425"/>
                  </a:lnTo>
                  <a:lnTo>
                    <a:pt x="51436" y="66971"/>
                  </a:lnTo>
                  <a:cubicBezTo>
                    <a:pt x="51436" y="66971"/>
                    <a:pt x="51031" y="66225"/>
                    <a:pt x="51031" y="66063"/>
                  </a:cubicBezTo>
                  <a:cubicBezTo>
                    <a:pt x="51031" y="65901"/>
                    <a:pt x="52166" y="65544"/>
                    <a:pt x="52166" y="65544"/>
                  </a:cubicBezTo>
                  <a:lnTo>
                    <a:pt x="52734" y="65025"/>
                  </a:lnTo>
                  <a:lnTo>
                    <a:pt x="52507" y="64344"/>
                  </a:lnTo>
                  <a:lnTo>
                    <a:pt x="51258" y="64344"/>
                  </a:lnTo>
                  <a:lnTo>
                    <a:pt x="50285" y="64523"/>
                  </a:lnTo>
                  <a:lnTo>
                    <a:pt x="48810" y="64523"/>
                  </a:lnTo>
                  <a:lnTo>
                    <a:pt x="48064" y="63955"/>
                  </a:lnTo>
                  <a:lnTo>
                    <a:pt x="48923" y="62479"/>
                  </a:lnTo>
                  <a:lnTo>
                    <a:pt x="49896" y="61912"/>
                  </a:lnTo>
                  <a:lnTo>
                    <a:pt x="51209" y="61052"/>
                  </a:lnTo>
                  <a:lnTo>
                    <a:pt x="51323" y="59917"/>
                  </a:lnTo>
                  <a:lnTo>
                    <a:pt x="51145" y="58555"/>
                  </a:lnTo>
                  <a:lnTo>
                    <a:pt x="50171" y="57647"/>
                  </a:lnTo>
                  <a:lnTo>
                    <a:pt x="48631" y="56398"/>
                  </a:lnTo>
                  <a:lnTo>
                    <a:pt x="46701" y="55150"/>
                  </a:lnTo>
                  <a:cubicBezTo>
                    <a:pt x="46701" y="55150"/>
                    <a:pt x="45615" y="54242"/>
                    <a:pt x="45502" y="54063"/>
                  </a:cubicBezTo>
                  <a:cubicBezTo>
                    <a:pt x="45388" y="53885"/>
                    <a:pt x="43961" y="52863"/>
                    <a:pt x="43961" y="52863"/>
                  </a:cubicBezTo>
                  <a:lnTo>
                    <a:pt x="43215" y="52523"/>
                  </a:lnTo>
                  <a:cubicBezTo>
                    <a:pt x="43215" y="52523"/>
                    <a:pt x="41285" y="51890"/>
                    <a:pt x="41107" y="51890"/>
                  </a:cubicBezTo>
                  <a:cubicBezTo>
                    <a:pt x="40929" y="51890"/>
                    <a:pt x="39453" y="52231"/>
                    <a:pt x="39291" y="52345"/>
                  </a:cubicBezTo>
                  <a:cubicBezTo>
                    <a:pt x="39113" y="52458"/>
                    <a:pt x="37977" y="53480"/>
                    <a:pt x="37977" y="53480"/>
                  </a:cubicBezTo>
                  <a:lnTo>
                    <a:pt x="36777" y="54615"/>
                  </a:lnTo>
                  <a:lnTo>
                    <a:pt x="35918" y="56090"/>
                  </a:lnTo>
                  <a:lnTo>
                    <a:pt x="35010" y="57339"/>
                  </a:lnTo>
                  <a:cubicBezTo>
                    <a:pt x="35010" y="57339"/>
                    <a:pt x="34329" y="58312"/>
                    <a:pt x="34102" y="58474"/>
                  </a:cubicBezTo>
                  <a:cubicBezTo>
                    <a:pt x="33875" y="58652"/>
                    <a:pt x="33129" y="58539"/>
                    <a:pt x="32902" y="58539"/>
                  </a:cubicBezTo>
                  <a:cubicBezTo>
                    <a:pt x="32675" y="58539"/>
                    <a:pt x="31426" y="58085"/>
                    <a:pt x="31248" y="57971"/>
                  </a:cubicBezTo>
                  <a:cubicBezTo>
                    <a:pt x="31069" y="57858"/>
                    <a:pt x="29318" y="56998"/>
                    <a:pt x="29318" y="56998"/>
                  </a:cubicBezTo>
                  <a:lnTo>
                    <a:pt x="27324" y="56253"/>
                  </a:lnTo>
                  <a:lnTo>
                    <a:pt x="25442" y="55685"/>
                  </a:lnTo>
                  <a:lnTo>
                    <a:pt x="21356" y="54712"/>
                  </a:lnTo>
                  <a:cubicBezTo>
                    <a:pt x="21356" y="54712"/>
                    <a:pt x="20448" y="53966"/>
                    <a:pt x="20270" y="53804"/>
                  </a:cubicBezTo>
                  <a:cubicBezTo>
                    <a:pt x="20092" y="53626"/>
                    <a:pt x="20043" y="52782"/>
                    <a:pt x="20043" y="52782"/>
                  </a:cubicBezTo>
                  <a:lnTo>
                    <a:pt x="19524" y="51696"/>
                  </a:lnTo>
                  <a:lnTo>
                    <a:pt x="18275" y="50674"/>
                  </a:lnTo>
                  <a:lnTo>
                    <a:pt x="16962" y="48631"/>
                  </a:lnTo>
                  <a:lnTo>
                    <a:pt x="16735" y="47318"/>
                  </a:lnTo>
                  <a:lnTo>
                    <a:pt x="16281" y="46572"/>
                  </a:lnTo>
                  <a:lnTo>
                    <a:pt x="14805" y="46523"/>
                  </a:lnTo>
                  <a:lnTo>
                    <a:pt x="14627" y="45437"/>
                  </a:lnTo>
                  <a:lnTo>
                    <a:pt x="15032" y="44188"/>
                  </a:lnTo>
                  <a:lnTo>
                    <a:pt x="16459" y="43507"/>
                  </a:lnTo>
                  <a:lnTo>
                    <a:pt x="16572" y="42485"/>
                  </a:lnTo>
                  <a:lnTo>
                    <a:pt x="17027" y="40669"/>
                  </a:lnTo>
                  <a:lnTo>
                    <a:pt x="18048" y="39810"/>
                  </a:lnTo>
                  <a:lnTo>
                    <a:pt x="18616" y="38723"/>
                  </a:lnTo>
                  <a:lnTo>
                    <a:pt x="18551" y="36161"/>
                  </a:lnTo>
                  <a:lnTo>
                    <a:pt x="16394" y="36048"/>
                  </a:lnTo>
                  <a:lnTo>
                    <a:pt x="14967" y="35026"/>
                  </a:lnTo>
                  <a:lnTo>
                    <a:pt x="14059" y="36340"/>
                  </a:lnTo>
                  <a:cubicBezTo>
                    <a:pt x="14059" y="36340"/>
                    <a:pt x="12810" y="36631"/>
                    <a:pt x="12632" y="36631"/>
                  </a:cubicBezTo>
                  <a:cubicBezTo>
                    <a:pt x="12454" y="36631"/>
                    <a:pt x="11546" y="35837"/>
                    <a:pt x="11546" y="35837"/>
                  </a:cubicBezTo>
                  <a:lnTo>
                    <a:pt x="10864" y="33956"/>
                  </a:lnTo>
                  <a:lnTo>
                    <a:pt x="10800" y="32529"/>
                  </a:lnTo>
                  <a:lnTo>
                    <a:pt x="10459" y="31442"/>
                  </a:lnTo>
                  <a:lnTo>
                    <a:pt x="9551" y="30469"/>
                  </a:lnTo>
                  <a:lnTo>
                    <a:pt x="8124" y="28767"/>
                  </a:lnTo>
                  <a:lnTo>
                    <a:pt x="5627" y="26724"/>
                  </a:lnTo>
                  <a:lnTo>
                    <a:pt x="3486" y="24567"/>
                  </a:lnTo>
                  <a:lnTo>
                    <a:pt x="1411" y="22005"/>
                  </a:lnTo>
                  <a:lnTo>
                    <a:pt x="0" y="19978"/>
                  </a:lnTo>
                  <a:lnTo>
                    <a:pt x="1475" y="19848"/>
                  </a:lnTo>
                  <a:lnTo>
                    <a:pt x="3486" y="18470"/>
                  </a:lnTo>
                  <a:lnTo>
                    <a:pt x="4930" y="16427"/>
                  </a:lnTo>
                  <a:lnTo>
                    <a:pt x="6519" y="13540"/>
                  </a:lnTo>
                  <a:lnTo>
                    <a:pt x="7573" y="12551"/>
                  </a:lnTo>
                  <a:lnTo>
                    <a:pt x="8627" y="12778"/>
                  </a:lnTo>
                  <a:lnTo>
                    <a:pt x="11059" y="13378"/>
                  </a:lnTo>
                  <a:lnTo>
                    <a:pt x="13946" y="15421"/>
                  </a:lnTo>
                  <a:lnTo>
                    <a:pt x="16151" y="17546"/>
                  </a:lnTo>
                  <a:lnTo>
                    <a:pt x="17205" y="19443"/>
                  </a:lnTo>
                  <a:lnTo>
                    <a:pt x="18875" y="19978"/>
                  </a:lnTo>
                  <a:lnTo>
                    <a:pt x="20772" y="18762"/>
                  </a:lnTo>
                  <a:lnTo>
                    <a:pt x="21535" y="17091"/>
                  </a:lnTo>
                  <a:lnTo>
                    <a:pt x="23043" y="15502"/>
                  </a:lnTo>
                  <a:lnTo>
                    <a:pt x="24032" y="13605"/>
                  </a:lnTo>
                  <a:cubicBezTo>
                    <a:pt x="24032" y="13605"/>
                    <a:pt x="24405" y="12551"/>
                    <a:pt x="24632" y="12470"/>
                  </a:cubicBezTo>
                  <a:cubicBezTo>
                    <a:pt x="24859" y="12389"/>
                    <a:pt x="26756" y="12016"/>
                    <a:pt x="26756" y="12016"/>
                  </a:cubicBezTo>
                  <a:lnTo>
                    <a:pt x="28118" y="13297"/>
                  </a:lnTo>
                  <a:lnTo>
                    <a:pt x="28491" y="15502"/>
                  </a:lnTo>
                  <a:cubicBezTo>
                    <a:pt x="28491" y="15502"/>
                    <a:pt x="29399" y="16556"/>
                    <a:pt x="29626" y="16556"/>
                  </a:cubicBezTo>
                  <a:cubicBezTo>
                    <a:pt x="29853" y="16556"/>
                    <a:pt x="30534" y="15729"/>
                    <a:pt x="30534" y="15729"/>
                  </a:cubicBezTo>
                  <a:lnTo>
                    <a:pt x="30534" y="13005"/>
                  </a:lnTo>
                  <a:lnTo>
                    <a:pt x="31361" y="12859"/>
                  </a:lnTo>
                  <a:lnTo>
                    <a:pt x="33340" y="15356"/>
                  </a:lnTo>
                  <a:lnTo>
                    <a:pt x="35091" y="16946"/>
                  </a:lnTo>
                  <a:lnTo>
                    <a:pt x="36372" y="18226"/>
                  </a:lnTo>
                  <a:lnTo>
                    <a:pt x="38188" y="19443"/>
                  </a:lnTo>
                  <a:lnTo>
                    <a:pt x="39858" y="18308"/>
                  </a:lnTo>
                  <a:lnTo>
                    <a:pt x="40231" y="15810"/>
                  </a:lnTo>
                  <a:lnTo>
                    <a:pt x="40231" y="13605"/>
                  </a:lnTo>
                  <a:lnTo>
                    <a:pt x="42275" y="11562"/>
                  </a:lnTo>
                  <a:lnTo>
                    <a:pt x="43328" y="11416"/>
                  </a:lnTo>
                  <a:lnTo>
                    <a:pt x="44691" y="11870"/>
                  </a:lnTo>
                  <a:lnTo>
                    <a:pt x="45972" y="13086"/>
                  </a:lnTo>
                  <a:lnTo>
                    <a:pt x="46961" y="13621"/>
                  </a:lnTo>
                  <a:lnTo>
                    <a:pt x="48858" y="12859"/>
                  </a:lnTo>
                  <a:lnTo>
                    <a:pt x="50074" y="11416"/>
                  </a:lnTo>
                  <a:lnTo>
                    <a:pt x="51128" y="11043"/>
                  </a:lnTo>
                  <a:lnTo>
                    <a:pt x="52880" y="11043"/>
                  </a:lnTo>
                  <a:cubicBezTo>
                    <a:pt x="53334" y="11043"/>
                    <a:pt x="54923" y="10589"/>
                    <a:pt x="54923" y="10589"/>
                  </a:cubicBezTo>
                  <a:lnTo>
                    <a:pt x="55912" y="8838"/>
                  </a:lnTo>
                  <a:cubicBezTo>
                    <a:pt x="55912" y="8838"/>
                    <a:pt x="55685" y="7167"/>
                    <a:pt x="55912" y="6795"/>
                  </a:cubicBezTo>
                  <a:cubicBezTo>
                    <a:pt x="56139" y="6421"/>
                    <a:pt x="56966" y="4524"/>
                    <a:pt x="56966" y="4524"/>
                  </a:cubicBezTo>
                  <a:lnTo>
                    <a:pt x="58101" y="3016"/>
                  </a:lnTo>
                  <a:lnTo>
                    <a:pt x="60226" y="1881"/>
                  </a:lnTo>
                  <a:lnTo>
                    <a:pt x="62350" y="1200"/>
                  </a:lnTo>
                  <a:lnTo>
                    <a:pt x="64101" y="373"/>
                  </a:lnTo>
                  <a:lnTo>
                    <a:pt x="65544" y="0"/>
                  </a:lnTo>
                  <a:lnTo>
                    <a:pt x="67441" y="454"/>
                  </a:lnTo>
                  <a:lnTo>
                    <a:pt x="69257" y="2205"/>
                  </a:lnTo>
                  <a:lnTo>
                    <a:pt x="73344" y="5384"/>
                  </a:lnTo>
                  <a:lnTo>
                    <a:pt x="75614" y="7281"/>
                  </a:lnTo>
                  <a:cubicBezTo>
                    <a:pt x="75614" y="7281"/>
                    <a:pt x="77203" y="9097"/>
                    <a:pt x="77430" y="9097"/>
                  </a:cubicBezTo>
                  <a:cubicBezTo>
                    <a:pt x="77657" y="9097"/>
                    <a:pt x="79409" y="8108"/>
                    <a:pt x="79409" y="8108"/>
                  </a:cubicBezTo>
                  <a:lnTo>
                    <a:pt x="80916" y="7654"/>
                  </a:lnTo>
                  <a:lnTo>
                    <a:pt x="82133" y="7800"/>
                  </a:lnTo>
                  <a:lnTo>
                    <a:pt x="84338" y="8789"/>
                  </a:lnTo>
                  <a:lnTo>
                    <a:pt x="86090" y="10070"/>
                  </a:lnTo>
                  <a:lnTo>
                    <a:pt x="88068" y="9616"/>
                  </a:lnTo>
                  <a:lnTo>
                    <a:pt x="90565" y="9016"/>
                  </a:lnTo>
                  <a:lnTo>
                    <a:pt x="92689" y="9324"/>
                  </a:lnTo>
                  <a:lnTo>
                    <a:pt x="94051" y="9778"/>
                  </a:lnTo>
                  <a:lnTo>
                    <a:pt x="95868" y="10913"/>
                  </a:lnTo>
                  <a:lnTo>
                    <a:pt x="96241" y="12583"/>
                  </a:lnTo>
                  <a:lnTo>
                    <a:pt x="96241" y="14335"/>
                  </a:lnTo>
                  <a:cubicBezTo>
                    <a:pt x="96241" y="14562"/>
                    <a:pt x="95186" y="15616"/>
                    <a:pt x="95186" y="15616"/>
                  </a:cubicBezTo>
                  <a:cubicBezTo>
                    <a:pt x="95186" y="15616"/>
                    <a:pt x="94587" y="16297"/>
                    <a:pt x="94197" y="16443"/>
                  </a:cubicBezTo>
                  <a:cubicBezTo>
                    <a:pt x="93825" y="16589"/>
                    <a:pt x="92608" y="16670"/>
                    <a:pt x="92608" y="16670"/>
                  </a:cubicBezTo>
                  <a:lnTo>
                    <a:pt x="91700" y="17805"/>
                  </a:lnTo>
                  <a:lnTo>
                    <a:pt x="91619" y="20075"/>
                  </a:lnTo>
                  <a:lnTo>
                    <a:pt x="92073" y="21826"/>
                  </a:lnTo>
                  <a:cubicBezTo>
                    <a:pt x="92073" y="21826"/>
                    <a:pt x="93662" y="22962"/>
                    <a:pt x="93825" y="23270"/>
                  </a:cubicBezTo>
                  <a:cubicBezTo>
                    <a:pt x="93970" y="23578"/>
                    <a:pt x="94359" y="24713"/>
                    <a:pt x="94359" y="24713"/>
                  </a:cubicBezTo>
                  <a:lnTo>
                    <a:pt x="94813" y="27372"/>
                  </a:lnTo>
                  <a:lnTo>
                    <a:pt x="95722" y="28815"/>
                  </a:lnTo>
                  <a:lnTo>
                    <a:pt x="99127" y="30405"/>
                  </a:lnTo>
                  <a:lnTo>
                    <a:pt x="101786" y="31313"/>
                  </a:lnTo>
                  <a:lnTo>
                    <a:pt x="102548" y="33518"/>
                  </a:lnTo>
                  <a:lnTo>
                    <a:pt x="104527" y="34734"/>
                  </a:lnTo>
                  <a:lnTo>
                    <a:pt x="107559" y="35788"/>
                  </a:lnTo>
                  <a:lnTo>
                    <a:pt x="109230" y="37767"/>
                  </a:lnTo>
                  <a:lnTo>
                    <a:pt x="110591" y="37458"/>
                  </a:lnTo>
                  <a:lnTo>
                    <a:pt x="114078" y="38285"/>
                  </a:lnTo>
                  <a:lnTo>
                    <a:pt x="115975" y="37831"/>
                  </a:lnTo>
                  <a:lnTo>
                    <a:pt x="118927" y="37296"/>
                  </a:lnTo>
                  <a:lnTo>
                    <a:pt x="120288" y="37783"/>
                  </a:lnTo>
                  <a:lnTo>
                    <a:pt x="120288" y="38918"/>
                  </a:lnTo>
                  <a:lnTo>
                    <a:pt x="119997" y="39826"/>
                  </a:lnTo>
                  <a:lnTo>
                    <a:pt x="118634" y="40734"/>
                  </a:lnTo>
                  <a:lnTo>
                    <a:pt x="117272" y="41529"/>
                  </a:lnTo>
                  <a:lnTo>
                    <a:pt x="115910" y="42437"/>
                  </a:lnTo>
                  <a:lnTo>
                    <a:pt x="115051" y="43572"/>
                  </a:lnTo>
                  <a:cubicBezTo>
                    <a:pt x="115051" y="43572"/>
                    <a:pt x="114986" y="43750"/>
                    <a:pt x="114759" y="43912"/>
                  </a:cubicBezTo>
                  <a:cubicBezTo>
                    <a:pt x="114532" y="44091"/>
                    <a:pt x="113673" y="44318"/>
                    <a:pt x="113673" y="44318"/>
                  </a:cubicBezTo>
                  <a:lnTo>
                    <a:pt x="112813" y="43977"/>
                  </a:lnTo>
                  <a:lnTo>
                    <a:pt x="111386" y="43977"/>
                  </a:lnTo>
                  <a:lnTo>
                    <a:pt x="110867" y="44496"/>
                  </a:lnTo>
                  <a:lnTo>
                    <a:pt x="109846" y="44091"/>
                  </a:lnTo>
                  <a:lnTo>
                    <a:pt x="109278" y="44431"/>
                  </a:lnTo>
                  <a:lnTo>
                    <a:pt x="109213" y="45745"/>
                  </a:lnTo>
                  <a:lnTo>
                    <a:pt x="109278" y="48128"/>
                  </a:lnTo>
                  <a:lnTo>
                    <a:pt x="109343" y="50512"/>
                  </a:lnTo>
                  <a:lnTo>
                    <a:pt x="108711" y="51031"/>
                  </a:lnTo>
                  <a:lnTo>
                    <a:pt x="107348" y="50626"/>
                  </a:lnTo>
                  <a:lnTo>
                    <a:pt x="105873" y="50577"/>
                  </a:lnTo>
                  <a:lnTo>
                    <a:pt x="105581" y="52053"/>
                  </a:lnTo>
                  <a:lnTo>
                    <a:pt x="104381" y="52458"/>
                  </a:lnTo>
                  <a:lnTo>
                    <a:pt x="102792" y="52117"/>
                  </a:lnTo>
                  <a:lnTo>
                    <a:pt x="101592" y="52409"/>
                  </a:lnTo>
                  <a:lnTo>
                    <a:pt x="101997" y="53269"/>
                  </a:lnTo>
                  <a:lnTo>
                    <a:pt x="102289" y="54015"/>
                  </a:lnTo>
                  <a:lnTo>
                    <a:pt x="103878" y="55263"/>
                  </a:lnTo>
                  <a:lnTo>
                    <a:pt x="103651" y="55944"/>
                  </a:lnTo>
                  <a:lnTo>
                    <a:pt x="102905" y="55944"/>
                  </a:lnTo>
                  <a:lnTo>
                    <a:pt x="102840" y="56690"/>
                  </a:lnTo>
                  <a:lnTo>
                    <a:pt x="101138" y="56690"/>
                  </a:lnTo>
                  <a:lnTo>
                    <a:pt x="101024" y="56058"/>
                  </a:lnTo>
                  <a:lnTo>
                    <a:pt x="100051" y="54469"/>
                  </a:lnTo>
                  <a:lnTo>
                    <a:pt x="99419" y="53561"/>
                  </a:lnTo>
                  <a:lnTo>
                    <a:pt x="99014" y="53901"/>
                  </a:lnTo>
                  <a:lnTo>
                    <a:pt x="98900" y="54582"/>
                  </a:lnTo>
                  <a:lnTo>
                    <a:pt x="97586" y="54404"/>
                  </a:lnTo>
                  <a:lnTo>
                    <a:pt x="97473" y="55036"/>
                  </a:lnTo>
                  <a:lnTo>
                    <a:pt x="96840" y="55669"/>
                  </a:lnTo>
                  <a:lnTo>
                    <a:pt x="96727" y="56982"/>
                  </a:lnTo>
                  <a:lnTo>
                    <a:pt x="96160" y="57663"/>
                  </a:lnTo>
                  <a:lnTo>
                    <a:pt x="94846" y="58409"/>
                  </a:lnTo>
                  <a:lnTo>
                    <a:pt x="93986" y="59382"/>
                  </a:lnTo>
                  <a:lnTo>
                    <a:pt x="92900" y="60015"/>
                  </a:lnTo>
                  <a:lnTo>
                    <a:pt x="92495" y="60696"/>
                  </a:lnTo>
                  <a:lnTo>
                    <a:pt x="92722" y="61944"/>
                  </a:lnTo>
                  <a:lnTo>
                    <a:pt x="92900" y="62966"/>
                  </a:lnTo>
                  <a:lnTo>
                    <a:pt x="92787" y="64847"/>
                  </a:lnTo>
                  <a:lnTo>
                    <a:pt x="92560" y="66095"/>
                  </a:lnTo>
                  <a:lnTo>
                    <a:pt x="91700" y="67522"/>
                  </a:lnTo>
                  <a:lnTo>
                    <a:pt x="90954" y="68544"/>
                  </a:lnTo>
                  <a:cubicBezTo>
                    <a:pt x="90954" y="68544"/>
                    <a:pt x="90500" y="68836"/>
                    <a:pt x="90273" y="68885"/>
                  </a:cubicBezTo>
                  <a:cubicBezTo>
                    <a:pt x="90046" y="68949"/>
                    <a:pt x="88619" y="69339"/>
                    <a:pt x="88619" y="69339"/>
                  </a:cubicBezTo>
                  <a:lnTo>
                    <a:pt x="87533" y="70247"/>
                  </a:lnTo>
                  <a:lnTo>
                    <a:pt x="86673" y="71333"/>
                  </a:lnTo>
                  <a:lnTo>
                    <a:pt x="86041" y="72079"/>
                  </a:lnTo>
                  <a:lnTo>
                    <a:pt x="85133" y="72938"/>
                  </a:lnTo>
                  <a:lnTo>
                    <a:pt x="84679" y="73344"/>
                  </a:lnTo>
                  <a:lnTo>
                    <a:pt x="83657" y="73393"/>
                  </a:lnTo>
                  <a:lnTo>
                    <a:pt x="82295" y="73457"/>
                  </a:lnTo>
                  <a:lnTo>
                    <a:pt x="81500" y="73457"/>
                  </a:lnTo>
                  <a:lnTo>
                    <a:pt x="80819" y="73976"/>
                  </a:lnTo>
                  <a:lnTo>
                    <a:pt x="80187" y="74495"/>
                  </a:lnTo>
                  <a:lnTo>
                    <a:pt x="79668" y="75290"/>
                  </a:lnTo>
                  <a:lnTo>
                    <a:pt x="79490" y="76376"/>
                  </a:lnTo>
                  <a:lnTo>
                    <a:pt x="79198" y="78144"/>
                  </a:lnTo>
                  <a:lnTo>
                    <a:pt x="79084" y="78711"/>
                  </a:lnTo>
                  <a:lnTo>
                    <a:pt x="78403" y="79052"/>
                  </a:lnTo>
                  <a:lnTo>
                    <a:pt x="77544" y="80187"/>
                  </a:lnTo>
                  <a:lnTo>
                    <a:pt x="77090" y="81322"/>
                  </a:lnTo>
                  <a:lnTo>
                    <a:pt x="76976" y="82571"/>
                  </a:lnTo>
                  <a:lnTo>
                    <a:pt x="76911" y="84046"/>
                  </a:lnTo>
                  <a:lnTo>
                    <a:pt x="76863" y="85360"/>
                  </a:lnTo>
                  <a:lnTo>
                    <a:pt x="76684" y="85992"/>
                  </a:lnTo>
                  <a:lnTo>
                    <a:pt x="76393" y="86560"/>
                  </a:lnTo>
                  <a:lnTo>
                    <a:pt x="76619" y="87354"/>
                  </a:lnTo>
                  <a:lnTo>
                    <a:pt x="77025" y="87987"/>
                  </a:lnTo>
                  <a:lnTo>
                    <a:pt x="76393" y="88733"/>
                  </a:lnTo>
                  <a:lnTo>
                    <a:pt x="75711" y="89365"/>
                  </a:lnTo>
                  <a:lnTo>
                    <a:pt x="75257" y="90500"/>
                  </a:lnTo>
                  <a:lnTo>
                    <a:pt x="75257" y="91700"/>
                  </a:lnTo>
                  <a:lnTo>
                    <a:pt x="74917" y="92495"/>
                  </a:lnTo>
                  <a:cubicBezTo>
                    <a:pt x="74917" y="92495"/>
                    <a:pt x="74284" y="93014"/>
                    <a:pt x="74122" y="93062"/>
                  </a:cubicBezTo>
                  <a:cubicBezTo>
                    <a:pt x="73944" y="93127"/>
                    <a:pt x="73604" y="93241"/>
                    <a:pt x="73555" y="93468"/>
                  </a:cubicBezTo>
                  <a:cubicBezTo>
                    <a:pt x="73506" y="93695"/>
                    <a:pt x="73101" y="94781"/>
                    <a:pt x="73101" y="94781"/>
                  </a:cubicBezTo>
                  <a:lnTo>
                    <a:pt x="72987" y="96095"/>
                  </a:lnTo>
                  <a:lnTo>
                    <a:pt x="73441" y="97230"/>
                  </a:lnTo>
                  <a:lnTo>
                    <a:pt x="74755" y="98251"/>
                  </a:lnTo>
                  <a:lnTo>
                    <a:pt x="75614" y="99273"/>
                  </a:lnTo>
                  <a:cubicBezTo>
                    <a:pt x="75614" y="99273"/>
                    <a:pt x="76360" y="100408"/>
                    <a:pt x="76522" y="100700"/>
                  </a:cubicBezTo>
                  <a:cubicBezTo>
                    <a:pt x="76701" y="100992"/>
                    <a:pt x="77317" y="102127"/>
                    <a:pt x="77317" y="102127"/>
                  </a:cubicBezTo>
                  <a:lnTo>
                    <a:pt x="77722" y="103375"/>
                  </a:lnTo>
                  <a:lnTo>
                    <a:pt x="78241" y="104511"/>
                  </a:lnTo>
                  <a:lnTo>
                    <a:pt x="78809" y="105305"/>
                  </a:lnTo>
                  <a:lnTo>
                    <a:pt x="79101" y="106100"/>
                  </a:lnTo>
                  <a:lnTo>
                    <a:pt x="78987" y="106846"/>
                  </a:lnTo>
                  <a:lnTo>
                    <a:pt x="78760" y="107754"/>
                  </a:lnTo>
                  <a:lnTo>
                    <a:pt x="79279" y="107981"/>
                  </a:lnTo>
                  <a:lnTo>
                    <a:pt x="79684" y="107413"/>
                  </a:lnTo>
                  <a:lnTo>
                    <a:pt x="80365" y="107121"/>
                  </a:lnTo>
                  <a:lnTo>
                    <a:pt x="80771" y="107575"/>
                  </a:lnTo>
                  <a:lnTo>
                    <a:pt x="81111" y="108321"/>
                  </a:lnTo>
                  <a:lnTo>
                    <a:pt x="81565" y="109002"/>
                  </a:lnTo>
                  <a:cubicBezTo>
                    <a:pt x="81565" y="109002"/>
                    <a:pt x="82084" y="109797"/>
                    <a:pt x="82311" y="109910"/>
                  </a:cubicBezTo>
                  <a:cubicBezTo>
                    <a:pt x="82538" y="110024"/>
                    <a:pt x="83560" y="110705"/>
                    <a:pt x="83560" y="110705"/>
                  </a:cubicBezTo>
                  <a:lnTo>
                    <a:pt x="84646" y="111224"/>
                  </a:lnTo>
                  <a:lnTo>
                    <a:pt x="85668" y="112132"/>
                  </a:lnTo>
                  <a:lnTo>
                    <a:pt x="86463" y="112586"/>
                  </a:lnTo>
                  <a:lnTo>
                    <a:pt x="87824" y="113721"/>
                  </a:lnTo>
                  <a:lnTo>
                    <a:pt x="88165" y="114013"/>
                  </a:lnTo>
                  <a:lnTo>
                    <a:pt x="89933" y="114305"/>
                  </a:lnTo>
                  <a:lnTo>
                    <a:pt x="90160" y="115959"/>
                  </a:lnTo>
                  <a:lnTo>
                    <a:pt x="90954" y="116364"/>
                  </a:lnTo>
                  <a:lnTo>
                    <a:pt x="91246" y="116997"/>
                  </a:lnTo>
                  <a:lnTo>
                    <a:pt x="91246" y="117743"/>
                  </a:lnTo>
                  <a:cubicBezTo>
                    <a:pt x="91246" y="117905"/>
                    <a:pt x="90906" y="118424"/>
                    <a:pt x="90906" y="118424"/>
                  </a:cubicBezTo>
                  <a:lnTo>
                    <a:pt x="90500" y="119056"/>
                  </a:lnTo>
                  <a:lnTo>
                    <a:pt x="90614" y="120483"/>
                  </a:lnTo>
                  <a:lnTo>
                    <a:pt x="90792" y="121391"/>
                  </a:lnTo>
                  <a:lnTo>
                    <a:pt x="91360" y="122705"/>
                  </a:lnTo>
                  <a:lnTo>
                    <a:pt x="91814" y="123613"/>
                  </a:lnTo>
                  <a:lnTo>
                    <a:pt x="92900" y="125607"/>
                  </a:lnTo>
                  <a:lnTo>
                    <a:pt x="94441" y="128056"/>
                  </a:lnTo>
                  <a:lnTo>
                    <a:pt x="97230" y="130667"/>
                  </a:lnTo>
                  <a:lnTo>
                    <a:pt x="99338" y="132823"/>
                  </a:lnTo>
                  <a:lnTo>
                    <a:pt x="101219" y="134591"/>
                  </a:lnTo>
                  <a:lnTo>
                    <a:pt x="103149" y="135904"/>
                  </a:lnTo>
                  <a:lnTo>
                    <a:pt x="104056" y="136423"/>
                  </a:lnTo>
                  <a:lnTo>
                    <a:pt x="104121" y="138466"/>
                  </a:lnTo>
                  <a:lnTo>
                    <a:pt x="105938" y="140850"/>
                  </a:lnTo>
                  <a:lnTo>
                    <a:pt x="108321" y="142845"/>
                  </a:lnTo>
                  <a:lnTo>
                    <a:pt x="110591" y="144499"/>
                  </a:lnTo>
                  <a:lnTo>
                    <a:pt x="112408" y="145926"/>
                  </a:lnTo>
                  <a:lnTo>
                    <a:pt x="114905" y="147920"/>
                  </a:lnTo>
                  <a:lnTo>
                    <a:pt x="116494" y="149347"/>
                  </a:lnTo>
                  <a:lnTo>
                    <a:pt x="117289" y="150142"/>
                  </a:lnTo>
                  <a:lnTo>
                    <a:pt x="117580" y="150823"/>
                  </a:lnTo>
                  <a:lnTo>
                    <a:pt x="117807" y="152185"/>
                  </a:lnTo>
                  <a:lnTo>
                    <a:pt x="118213" y="152817"/>
                  </a:lnTo>
                  <a:lnTo>
                    <a:pt x="119413" y="153498"/>
                  </a:lnTo>
                  <a:lnTo>
                    <a:pt x="120208" y="153563"/>
                  </a:lnTo>
                  <a:lnTo>
                    <a:pt x="120613" y="152817"/>
                  </a:lnTo>
                  <a:lnTo>
                    <a:pt x="120613" y="152250"/>
                  </a:lnTo>
                  <a:lnTo>
                    <a:pt x="121245" y="152298"/>
                  </a:lnTo>
                  <a:lnTo>
                    <a:pt x="121764" y="152931"/>
                  </a:lnTo>
                  <a:lnTo>
                    <a:pt x="122445" y="152931"/>
                  </a:lnTo>
                  <a:lnTo>
                    <a:pt x="122445" y="152136"/>
                  </a:lnTo>
                  <a:lnTo>
                    <a:pt x="123126" y="152136"/>
                  </a:lnTo>
                  <a:lnTo>
                    <a:pt x="123694" y="153336"/>
                  </a:lnTo>
                  <a:lnTo>
                    <a:pt x="123694" y="154244"/>
                  </a:lnTo>
                  <a:lnTo>
                    <a:pt x="124262" y="154812"/>
                  </a:lnTo>
                  <a:lnTo>
                    <a:pt x="126078" y="154990"/>
                  </a:lnTo>
                  <a:lnTo>
                    <a:pt x="126078" y="155509"/>
                  </a:lnTo>
                  <a:lnTo>
                    <a:pt x="125559" y="156028"/>
                  </a:lnTo>
                  <a:lnTo>
                    <a:pt x="125332" y="157277"/>
                  </a:lnTo>
                  <a:lnTo>
                    <a:pt x="125672" y="158071"/>
                  </a:lnTo>
                  <a:lnTo>
                    <a:pt x="126467" y="158120"/>
                  </a:lnTo>
                  <a:lnTo>
                    <a:pt x="126467" y="157260"/>
                  </a:lnTo>
                  <a:lnTo>
                    <a:pt x="127213" y="156174"/>
                  </a:lnTo>
                  <a:lnTo>
                    <a:pt x="128072" y="156401"/>
                  </a:lnTo>
                  <a:lnTo>
                    <a:pt x="128932" y="156742"/>
                  </a:lnTo>
                  <a:lnTo>
                    <a:pt x="128932" y="157374"/>
                  </a:lnTo>
                  <a:lnTo>
                    <a:pt x="127796" y="157439"/>
                  </a:lnTo>
                  <a:lnTo>
                    <a:pt x="127391" y="157893"/>
                  </a:lnTo>
                  <a:lnTo>
                    <a:pt x="127958" y="158801"/>
                  </a:lnTo>
                  <a:lnTo>
                    <a:pt x="128591" y="159660"/>
                  </a:lnTo>
                  <a:cubicBezTo>
                    <a:pt x="128591" y="159660"/>
                    <a:pt x="128769" y="160341"/>
                    <a:pt x="128932" y="160520"/>
                  </a:cubicBezTo>
                  <a:cubicBezTo>
                    <a:pt x="129110" y="160698"/>
                    <a:pt x="130018" y="161833"/>
                    <a:pt x="130018" y="161833"/>
                  </a:cubicBezTo>
                  <a:lnTo>
                    <a:pt x="130877" y="163147"/>
                  </a:lnTo>
                  <a:lnTo>
                    <a:pt x="130877" y="164006"/>
                  </a:lnTo>
                  <a:lnTo>
                    <a:pt x="131283" y="164525"/>
                  </a:lnTo>
                  <a:lnTo>
                    <a:pt x="131915" y="165725"/>
                  </a:lnTo>
                  <a:lnTo>
                    <a:pt x="132483" y="166860"/>
                  </a:lnTo>
                  <a:cubicBezTo>
                    <a:pt x="132483" y="166860"/>
                    <a:pt x="133456" y="168174"/>
                    <a:pt x="133569" y="168336"/>
                  </a:cubicBezTo>
                  <a:cubicBezTo>
                    <a:pt x="133683" y="168514"/>
                    <a:pt x="134315" y="169358"/>
                    <a:pt x="134315" y="169358"/>
                  </a:cubicBezTo>
                  <a:cubicBezTo>
                    <a:pt x="134315" y="169358"/>
                    <a:pt x="134883" y="170152"/>
                    <a:pt x="134883" y="170330"/>
                  </a:cubicBezTo>
                  <a:lnTo>
                    <a:pt x="134883" y="171238"/>
                  </a:lnTo>
                  <a:lnTo>
                    <a:pt x="135677" y="171530"/>
                  </a:lnTo>
                  <a:lnTo>
                    <a:pt x="136245" y="171076"/>
                  </a:lnTo>
                  <a:lnTo>
                    <a:pt x="135904" y="170509"/>
                  </a:lnTo>
                  <a:lnTo>
                    <a:pt x="136245" y="170509"/>
                  </a:lnTo>
                  <a:lnTo>
                    <a:pt x="136813" y="171076"/>
                  </a:lnTo>
                  <a:lnTo>
                    <a:pt x="137266" y="171595"/>
                  </a:lnTo>
                  <a:lnTo>
                    <a:pt x="137785" y="172049"/>
                  </a:lnTo>
                  <a:lnTo>
                    <a:pt x="138920" y="172503"/>
                  </a:lnTo>
                  <a:lnTo>
                    <a:pt x="139780" y="172438"/>
                  </a:lnTo>
                  <a:lnTo>
                    <a:pt x="140688" y="172844"/>
                  </a:lnTo>
                  <a:lnTo>
                    <a:pt x="141482" y="173817"/>
                  </a:lnTo>
                  <a:lnTo>
                    <a:pt x="141482" y="174563"/>
                  </a:lnTo>
                  <a:lnTo>
                    <a:pt x="140850" y="175017"/>
                  </a:lnTo>
                  <a:lnTo>
                    <a:pt x="140785" y="175536"/>
                  </a:lnTo>
                  <a:lnTo>
                    <a:pt x="141466" y="175763"/>
                  </a:lnTo>
                  <a:lnTo>
                    <a:pt x="141466" y="176281"/>
                  </a:lnTo>
                  <a:lnTo>
                    <a:pt x="141126" y="176687"/>
                  </a:lnTo>
                  <a:lnTo>
                    <a:pt x="141012" y="178795"/>
                  </a:lnTo>
                  <a:lnTo>
                    <a:pt x="141466" y="179995"/>
                  </a:lnTo>
                  <a:lnTo>
                    <a:pt x="141920" y="181471"/>
                  </a:lnTo>
                  <a:lnTo>
                    <a:pt x="141920" y="182719"/>
                  </a:lnTo>
                  <a:lnTo>
                    <a:pt x="142715" y="184260"/>
                  </a:lnTo>
                  <a:lnTo>
                    <a:pt x="143461" y="185346"/>
                  </a:lnTo>
                  <a:lnTo>
                    <a:pt x="144142" y="186660"/>
                  </a:lnTo>
                  <a:lnTo>
                    <a:pt x="144483" y="187681"/>
                  </a:lnTo>
                  <a:lnTo>
                    <a:pt x="144483" y="189157"/>
                  </a:lnTo>
                  <a:lnTo>
                    <a:pt x="144774" y="190470"/>
                  </a:lnTo>
                  <a:lnTo>
                    <a:pt x="144774" y="191784"/>
                  </a:lnTo>
                  <a:lnTo>
                    <a:pt x="145455" y="193211"/>
                  </a:lnTo>
                  <a:lnTo>
                    <a:pt x="145974" y="194459"/>
                  </a:lnTo>
                  <a:cubicBezTo>
                    <a:pt x="145974" y="194459"/>
                    <a:pt x="146607" y="195432"/>
                    <a:pt x="146607" y="195594"/>
                  </a:cubicBezTo>
                  <a:cubicBezTo>
                    <a:pt x="146607" y="195757"/>
                    <a:pt x="146947" y="197070"/>
                    <a:pt x="146947" y="197070"/>
                  </a:cubicBezTo>
                  <a:lnTo>
                    <a:pt x="146947" y="198043"/>
                  </a:lnTo>
                  <a:lnTo>
                    <a:pt x="146428" y="198562"/>
                  </a:lnTo>
                  <a:lnTo>
                    <a:pt x="146428" y="199421"/>
                  </a:lnTo>
                  <a:lnTo>
                    <a:pt x="147223" y="200443"/>
                  </a:lnTo>
                  <a:lnTo>
                    <a:pt x="148423" y="203281"/>
                  </a:lnTo>
                  <a:lnTo>
                    <a:pt x="149055" y="204643"/>
                  </a:lnTo>
                  <a:lnTo>
                    <a:pt x="149055" y="205891"/>
                  </a:lnTo>
                  <a:lnTo>
                    <a:pt x="149347" y="207254"/>
                  </a:lnTo>
                  <a:lnTo>
                    <a:pt x="148374" y="207254"/>
                  </a:lnTo>
                  <a:lnTo>
                    <a:pt x="148196" y="204756"/>
                  </a:lnTo>
                  <a:lnTo>
                    <a:pt x="147742" y="204756"/>
                  </a:lnTo>
                  <a:lnTo>
                    <a:pt x="147450" y="206232"/>
                  </a:lnTo>
                  <a:lnTo>
                    <a:pt x="147791" y="207254"/>
                  </a:lnTo>
                  <a:lnTo>
                    <a:pt x="148358" y="207773"/>
                  </a:lnTo>
                  <a:lnTo>
                    <a:pt x="148244" y="208292"/>
                  </a:lnTo>
                  <a:lnTo>
                    <a:pt x="147677" y="209037"/>
                  </a:lnTo>
                  <a:lnTo>
                    <a:pt x="147677" y="209832"/>
                  </a:lnTo>
                  <a:cubicBezTo>
                    <a:pt x="147677" y="209832"/>
                    <a:pt x="148131" y="210919"/>
                    <a:pt x="148309" y="211081"/>
                  </a:cubicBezTo>
                  <a:cubicBezTo>
                    <a:pt x="148488" y="211259"/>
                    <a:pt x="148991" y="212394"/>
                    <a:pt x="148991" y="212394"/>
                  </a:cubicBezTo>
                  <a:lnTo>
                    <a:pt x="149331" y="212913"/>
                  </a:lnTo>
                  <a:lnTo>
                    <a:pt x="149331" y="214275"/>
                  </a:lnTo>
                  <a:lnTo>
                    <a:pt x="148472" y="214275"/>
                  </a:lnTo>
                  <a:lnTo>
                    <a:pt x="148472" y="213302"/>
                  </a:lnTo>
                  <a:lnTo>
                    <a:pt x="148017" y="213237"/>
                  </a:lnTo>
                  <a:lnTo>
                    <a:pt x="147677" y="213918"/>
                  </a:lnTo>
                  <a:lnTo>
                    <a:pt x="147677" y="214891"/>
                  </a:lnTo>
                  <a:lnTo>
                    <a:pt x="148698" y="215864"/>
                  </a:lnTo>
                  <a:lnTo>
                    <a:pt x="148877" y="217859"/>
                  </a:lnTo>
                  <a:lnTo>
                    <a:pt x="148942" y="220696"/>
                  </a:lnTo>
                  <a:lnTo>
                    <a:pt x="150255" y="222464"/>
                  </a:lnTo>
                  <a:lnTo>
                    <a:pt x="151001" y="223713"/>
                  </a:lnTo>
                  <a:lnTo>
                    <a:pt x="151860" y="224848"/>
                  </a:lnTo>
                  <a:lnTo>
                    <a:pt x="152266" y="225707"/>
                  </a:lnTo>
                  <a:lnTo>
                    <a:pt x="152266" y="226680"/>
                  </a:lnTo>
                  <a:lnTo>
                    <a:pt x="150725" y="227086"/>
                  </a:lnTo>
                  <a:lnTo>
                    <a:pt x="150547" y="228513"/>
                  </a:lnTo>
                  <a:lnTo>
                    <a:pt x="151179" y="229145"/>
                  </a:lnTo>
                  <a:lnTo>
                    <a:pt x="152266" y="229940"/>
                  </a:lnTo>
                  <a:lnTo>
                    <a:pt x="152266" y="230685"/>
                  </a:lnTo>
                  <a:lnTo>
                    <a:pt x="151520" y="232388"/>
                  </a:lnTo>
                  <a:lnTo>
                    <a:pt x="150774" y="232680"/>
                  </a:lnTo>
                  <a:lnTo>
                    <a:pt x="149866" y="232680"/>
                  </a:lnTo>
                  <a:lnTo>
                    <a:pt x="149574" y="230345"/>
                  </a:lnTo>
                  <a:lnTo>
                    <a:pt x="149866" y="228415"/>
                  </a:lnTo>
                  <a:lnTo>
                    <a:pt x="149412" y="228415"/>
                  </a:lnTo>
                  <a:lnTo>
                    <a:pt x="148666" y="228983"/>
                  </a:lnTo>
                  <a:lnTo>
                    <a:pt x="148147" y="230004"/>
                  </a:lnTo>
                  <a:lnTo>
                    <a:pt x="148196" y="230864"/>
                  </a:lnTo>
                  <a:lnTo>
                    <a:pt x="148147" y="231723"/>
                  </a:lnTo>
                  <a:lnTo>
                    <a:pt x="147969" y="232696"/>
                  </a:lnTo>
                  <a:lnTo>
                    <a:pt x="148374" y="233491"/>
                  </a:lnTo>
                  <a:lnTo>
                    <a:pt x="148828" y="234237"/>
                  </a:lnTo>
                  <a:lnTo>
                    <a:pt x="149282" y="235323"/>
                  </a:lnTo>
                  <a:lnTo>
                    <a:pt x="149623" y="236458"/>
                  </a:lnTo>
                  <a:cubicBezTo>
                    <a:pt x="149623" y="236458"/>
                    <a:pt x="149396" y="236750"/>
                    <a:pt x="149217" y="236750"/>
                  </a:cubicBezTo>
                  <a:lnTo>
                    <a:pt x="148196" y="236750"/>
                  </a:lnTo>
                  <a:lnTo>
                    <a:pt x="147288" y="235501"/>
                  </a:lnTo>
                  <a:lnTo>
                    <a:pt x="146882" y="234821"/>
                  </a:lnTo>
                  <a:lnTo>
                    <a:pt x="146477" y="235048"/>
                  </a:lnTo>
                  <a:lnTo>
                    <a:pt x="146477" y="235842"/>
                  </a:lnTo>
                  <a:lnTo>
                    <a:pt x="147158" y="236474"/>
                  </a:lnTo>
                  <a:lnTo>
                    <a:pt x="147272" y="237334"/>
                  </a:lnTo>
                  <a:lnTo>
                    <a:pt x="147385" y="238696"/>
                  </a:lnTo>
                  <a:lnTo>
                    <a:pt x="147093" y="241988"/>
                  </a:lnTo>
                  <a:lnTo>
                    <a:pt x="146980" y="243123"/>
                  </a:lnTo>
                  <a:lnTo>
                    <a:pt x="147498" y="244096"/>
                  </a:lnTo>
                  <a:lnTo>
                    <a:pt x="148407" y="245296"/>
                  </a:lnTo>
                  <a:lnTo>
                    <a:pt x="148228" y="245928"/>
                  </a:lnTo>
                  <a:lnTo>
                    <a:pt x="147369" y="245928"/>
                  </a:lnTo>
                  <a:lnTo>
                    <a:pt x="146964" y="244566"/>
                  </a:lnTo>
                  <a:lnTo>
                    <a:pt x="146850" y="245312"/>
                  </a:lnTo>
                  <a:lnTo>
                    <a:pt x="146736" y="246788"/>
                  </a:lnTo>
                  <a:lnTo>
                    <a:pt x="147028" y="247923"/>
                  </a:lnTo>
                  <a:lnTo>
                    <a:pt x="147434" y="248442"/>
                  </a:lnTo>
                  <a:lnTo>
                    <a:pt x="147320" y="249917"/>
                  </a:lnTo>
                  <a:lnTo>
                    <a:pt x="147142" y="250825"/>
                  </a:lnTo>
                  <a:lnTo>
                    <a:pt x="146169" y="253096"/>
                  </a:lnTo>
                  <a:lnTo>
                    <a:pt x="145828" y="253615"/>
                  </a:lnTo>
                  <a:lnTo>
                    <a:pt x="144401" y="253615"/>
                  </a:lnTo>
                  <a:lnTo>
                    <a:pt x="143769" y="252933"/>
                  </a:lnTo>
                  <a:lnTo>
                    <a:pt x="143363" y="253615"/>
                  </a:lnTo>
                  <a:lnTo>
                    <a:pt x="143477" y="254928"/>
                  </a:lnTo>
                  <a:lnTo>
                    <a:pt x="143023" y="255674"/>
                  </a:lnTo>
                  <a:lnTo>
                    <a:pt x="143137" y="256306"/>
                  </a:lnTo>
                  <a:lnTo>
                    <a:pt x="143072" y="257555"/>
                  </a:lnTo>
                  <a:lnTo>
                    <a:pt x="142553" y="259258"/>
                  </a:lnTo>
                  <a:lnTo>
                    <a:pt x="139488" y="259258"/>
                  </a:lnTo>
                  <a:lnTo>
                    <a:pt x="138580" y="260166"/>
                  </a:lnTo>
                  <a:lnTo>
                    <a:pt x="138126" y="260912"/>
                  </a:lnTo>
                  <a:lnTo>
                    <a:pt x="137834" y="261885"/>
                  </a:lnTo>
                  <a:lnTo>
                    <a:pt x="137656" y="262339"/>
                  </a:lnTo>
                  <a:lnTo>
                    <a:pt x="134526" y="262339"/>
                  </a:lnTo>
                  <a:lnTo>
                    <a:pt x="133440" y="263198"/>
                  </a:lnTo>
                  <a:lnTo>
                    <a:pt x="132872" y="263604"/>
                  </a:lnTo>
                  <a:lnTo>
                    <a:pt x="132353" y="264349"/>
                  </a:lnTo>
                  <a:lnTo>
                    <a:pt x="132353" y="264982"/>
                  </a:lnTo>
                  <a:lnTo>
                    <a:pt x="131105" y="265274"/>
                  </a:lnTo>
                  <a:lnTo>
                    <a:pt x="130359" y="265566"/>
                  </a:lnTo>
                  <a:lnTo>
                    <a:pt x="129840" y="265906"/>
                  </a:lnTo>
                  <a:lnTo>
                    <a:pt x="128640" y="267106"/>
                  </a:lnTo>
                  <a:lnTo>
                    <a:pt x="126597" y="267560"/>
                  </a:lnTo>
                  <a:lnTo>
                    <a:pt x="125575" y="267560"/>
                  </a:lnTo>
                  <a:cubicBezTo>
                    <a:pt x="125348" y="267560"/>
                    <a:pt x="124148" y="268306"/>
                    <a:pt x="124148" y="268306"/>
                  </a:cubicBezTo>
                  <a:lnTo>
                    <a:pt x="122948" y="269279"/>
                  </a:lnTo>
                  <a:lnTo>
                    <a:pt x="122267" y="269847"/>
                  </a:lnTo>
                  <a:cubicBezTo>
                    <a:pt x="122267" y="269847"/>
                    <a:pt x="121359" y="270641"/>
                    <a:pt x="121180" y="270819"/>
                  </a:cubicBezTo>
                  <a:cubicBezTo>
                    <a:pt x="121002" y="270998"/>
                    <a:pt x="119251" y="271728"/>
                    <a:pt x="119251" y="271728"/>
                  </a:cubicBezTo>
                  <a:cubicBezTo>
                    <a:pt x="119251" y="271728"/>
                    <a:pt x="118002" y="272019"/>
                    <a:pt x="117775" y="272133"/>
                  </a:cubicBezTo>
                  <a:cubicBezTo>
                    <a:pt x="117548" y="272246"/>
                    <a:pt x="116234" y="273155"/>
                    <a:pt x="116234" y="273155"/>
                  </a:cubicBezTo>
                  <a:lnTo>
                    <a:pt x="114873" y="273900"/>
                  </a:lnTo>
                  <a:cubicBezTo>
                    <a:pt x="114873" y="273900"/>
                    <a:pt x="114191" y="274646"/>
                    <a:pt x="114013" y="274808"/>
                  </a:cubicBezTo>
                  <a:cubicBezTo>
                    <a:pt x="113835" y="274987"/>
                    <a:pt x="112651" y="275895"/>
                    <a:pt x="112651" y="275895"/>
                  </a:cubicBezTo>
                  <a:lnTo>
                    <a:pt x="111564" y="276641"/>
                  </a:lnTo>
                  <a:lnTo>
                    <a:pt x="110478" y="277387"/>
                  </a:lnTo>
                  <a:cubicBezTo>
                    <a:pt x="110478" y="277387"/>
                    <a:pt x="109846" y="277841"/>
                    <a:pt x="109619" y="277906"/>
                  </a:cubicBezTo>
                  <a:cubicBezTo>
                    <a:pt x="109391" y="277971"/>
                    <a:pt x="108483" y="278538"/>
                    <a:pt x="108143" y="278652"/>
                  </a:cubicBezTo>
                  <a:cubicBezTo>
                    <a:pt x="107802" y="278765"/>
                    <a:pt x="106667" y="279171"/>
                    <a:pt x="106440" y="279171"/>
                  </a:cubicBezTo>
                  <a:lnTo>
                    <a:pt x="104332" y="279171"/>
                  </a:lnTo>
                  <a:lnTo>
                    <a:pt x="103019" y="278425"/>
                  </a:lnTo>
                  <a:lnTo>
                    <a:pt x="102111" y="277565"/>
                  </a:lnTo>
                  <a:lnTo>
                    <a:pt x="101819" y="276592"/>
                  </a:lnTo>
                  <a:lnTo>
                    <a:pt x="101073" y="276479"/>
                  </a:lnTo>
                  <a:lnTo>
                    <a:pt x="99938" y="276819"/>
                  </a:lnTo>
                  <a:lnTo>
                    <a:pt x="99533" y="277387"/>
                  </a:lnTo>
                  <a:lnTo>
                    <a:pt x="98900" y="278019"/>
                  </a:lnTo>
                  <a:lnTo>
                    <a:pt x="98105" y="278538"/>
                  </a:lnTo>
                  <a:lnTo>
                    <a:pt x="97311" y="278652"/>
                  </a:lnTo>
                  <a:lnTo>
                    <a:pt x="96451" y="278603"/>
                  </a:lnTo>
                  <a:lnTo>
                    <a:pt x="95365" y="278781"/>
                  </a:lnTo>
                  <a:lnTo>
                    <a:pt x="94505" y="279187"/>
                  </a:lnTo>
                  <a:lnTo>
                    <a:pt x="93825" y="279592"/>
                  </a:lnTo>
                  <a:lnTo>
                    <a:pt x="93597" y="280225"/>
                  </a:lnTo>
                  <a:lnTo>
                    <a:pt x="93370" y="280792"/>
                  </a:lnTo>
                  <a:lnTo>
                    <a:pt x="93776" y="281538"/>
                  </a:lnTo>
                  <a:lnTo>
                    <a:pt x="94294" y="282170"/>
                  </a:lnTo>
                  <a:cubicBezTo>
                    <a:pt x="94294" y="282170"/>
                    <a:pt x="94522" y="282511"/>
                    <a:pt x="94700" y="282576"/>
                  </a:cubicBezTo>
                  <a:cubicBezTo>
                    <a:pt x="94878" y="282641"/>
                    <a:pt x="95333" y="282916"/>
                    <a:pt x="95495" y="282981"/>
                  </a:cubicBezTo>
                  <a:cubicBezTo>
                    <a:pt x="95673" y="283030"/>
                    <a:pt x="96516" y="282981"/>
                    <a:pt x="96516" y="282981"/>
                  </a:cubicBezTo>
                  <a:lnTo>
                    <a:pt x="97084" y="283727"/>
                  </a:lnTo>
                  <a:lnTo>
                    <a:pt x="97262" y="284133"/>
                  </a:lnTo>
                  <a:lnTo>
                    <a:pt x="97262" y="284814"/>
                  </a:lnTo>
                  <a:lnTo>
                    <a:pt x="96468" y="285268"/>
                  </a:lnTo>
                  <a:lnTo>
                    <a:pt x="95722" y="285787"/>
                  </a:lnTo>
                  <a:lnTo>
                    <a:pt x="95268" y="286468"/>
                  </a:lnTo>
                  <a:lnTo>
                    <a:pt x="94246" y="287149"/>
                  </a:lnTo>
                  <a:lnTo>
                    <a:pt x="92089" y="287441"/>
                  </a:lnTo>
                  <a:lnTo>
                    <a:pt x="91003" y="287781"/>
                  </a:lnTo>
                  <a:lnTo>
                    <a:pt x="89981" y="288349"/>
                  </a:lnTo>
                  <a:lnTo>
                    <a:pt x="89349" y="288641"/>
                  </a:lnTo>
                  <a:lnTo>
                    <a:pt x="89122" y="289500"/>
                  </a:lnTo>
                  <a:lnTo>
                    <a:pt x="90030" y="290181"/>
                  </a:lnTo>
                  <a:lnTo>
                    <a:pt x="90776" y="290522"/>
                  </a:lnTo>
                  <a:cubicBezTo>
                    <a:pt x="90776" y="290522"/>
                    <a:pt x="91522" y="291154"/>
                    <a:pt x="91635" y="291316"/>
                  </a:cubicBezTo>
                  <a:cubicBezTo>
                    <a:pt x="91749" y="291478"/>
                    <a:pt x="92381" y="292403"/>
                    <a:pt x="92381" y="292403"/>
                  </a:cubicBezTo>
                  <a:lnTo>
                    <a:pt x="92835" y="293651"/>
                  </a:lnTo>
                  <a:lnTo>
                    <a:pt x="92722" y="294511"/>
                  </a:lnTo>
                  <a:lnTo>
                    <a:pt x="92041" y="295419"/>
                  </a:lnTo>
                  <a:cubicBezTo>
                    <a:pt x="92041" y="295419"/>
                    <a:pt x="90727" y="295986"/>
                    <a:pt x="90565" y="296051"/>
                  </a:cubicBezTo>
                  <a:cubicBezTo>
                    <a:pt x="90387" y="296100"/>
                    <a:pt x="89997" y="295873"/>
                    <a:pt x="89478" y="296051"/>
                  </a:cubicBezTo>
                  <a:cubicBezTo>
                    <a:pt x="88960" y="296230"/>
                    <a:pt x="88343" y="296051"/>
                    <a:pt x="88343" y="296051"/>
                  </a:cubicBezTo>
                  <a:lnTo>
                    <a:pt x="86463" y="296392"/>
                  </a:lnTo>
                  <a:lnTo>
                    <a:pt x="85781" y="296392"/>
                  </a:lnTo>
                  <a:lnTo>
                    <a:pt x="85149" y="296732"/>
                  </a:lnTo>
                  <a:lnTo>
                    <a:pt x="84695" y="297819"/>
                  </a:lnTo>
                  <a:lnTo>
                    <a:pt x="84468" y="298792"/>
                  </a:lnTo>
                  <a:lnTo>
                    <a:pt x="84176" y="299927"/>
                  </a:lnTo>
                  <a:lnTo>
                    <a:pt x="81387" y="301581"/>
                  </a:lnTo>
                  <a:cubicBezTo>
                    <a:pt x="81387" y="301581"/>
                    <a:pt x="79392" y="302489"/>
                    <a:pt x="79230" y="302489"/>
                  </a:cubicBezTo>
                  <a:cubicBezTo>
                    <a:pt x="79068" y="302489"/>
                    <a:pt x="76668" y="303397"/>
                    <a:pt x="76668" y="303397"/>
                  </a:cubicBezTo>
                  <a:lnTo>
                    <a:pt x="75241" y="303802"/>
                  </a:lnTo>
                  <a:cubicBezTo>
                    <a:pt x="75241" y="303802"/>
                    <a:pt x="74106" y="303510"/>
                    <a:pt x="73879" y="303802"/>
                  </a:cubicBezTo>
                  <a:cubicBezTo>
                    <a:pt x="73652" y="304094"/>
                    <a:pt x="72452" y="304548"/>
                    <a:pt x="72452" y="304548"/>
                  </a:cubicBezTo>
                  <a:lnTo>
                    <a:pt x="71479" y="304889"/>
                  </a:lnTo>
                  <a:lnTo>
                    <a:pt x="70798" y="305456"/>
                  </a:lnTo>
                  <a:lnTo>
                    <a:pt x="69485" y="306770"/>
                  </a:lnTo>
                  <a:lnTo>
                    <a:pt x="68512" y="308245"/>
                  </a:lnTo>
                  <a:lnTo>
                    <a:pt x="67944" y="309332"/>
                  </a:lnTo>
                  <a:lnTo>
                    <a:pt x="67490" y="310581"/>
                  </a:lnTo>
                  <a:lnTo>
                    <a:pt x="66631" y="311894"/>
                  </a:lnTo>
                  <a:lnTo>
                    <a:pt x="65998" y="312575"/>
                  </a:lnTo>
                  <a:lnTo>
                    <a:pt x="65025" y="313370"/>
                  </a:lnTo>
                  <a:lnTo>
                    <a:pt x="64344" y="313662"/>
                  </a:lnTo>
                  <a:lnTo>
                    <a:pt x="63436" y="314067"/>
                  </a:lnTo>
                  <a:lnTo>
                    <a:pt x="62463" y="314813"/>
                  </a:lnTo>
                  <a:lnTo>
                    <a:pt x="61328" y="315672"/>
                  </a:lnTo>
                  <a:cubicBezTo>
                    <a:pt x="61328" y="315672"/>
                    <a:pt x="60695" y="315964"/>
                    <a:pt x="60647" y="316078"/>
                  </a:cubicBezTo>
                  <a:cubicBezTo>
                    <a:pt x="60598" y="316191"/>
                    <a:pt x="59447" y="316759"/>
                    <a:pt x="59447" y="316759"/>
                  </a:cubicBezTo>
                  <a:cubicBezTo>
                    <a:pt x="59447" y="316759"/>
                    <a:pt x="58474" y="317099"/>
                    <a:pt x="58312" y="317099"/>
                  </a:cubicBezTo>
                  <a:lnTo>
                    <a:pt x="56431" y="317099"/>
                  </a:lnTo>
                  <a:lnTo>
                    <a:pt x="55523" y="316694"/>
                  </a:lnTo>
                  <a:lnTo>
                    <a:pt x="54501" y="316402"/>
                  </a:lnTo>
                  <a:lnTo>
                    <a:pt x="54453" y="315834"/>
                  </a:lnTo>
                  <a:lnTo>
                    <a:pt x="54939" y="315267"/>
                  </a:lnTo>
                  <a:lnTo>
                    <a:pt x="55879" y="314634"/>
                  </a:lnTo>
                  <a:lnTo>
                    <a:pt x="56398" y="313613"/>
                  </a:lnTo>
                  <a:lnTo>
                    <a:pt x="57372" y="312980"/>
                  </a:lnTo>
                  <a:lnTo>
                    <a:pt x="58117" y="312575"/>
                  </a:lnTo>
                  <a:lnTo>
                    <a:pt x="58166" y="312056"/>
                  </a:lnTo>
                  <a:lnTo>
                    <a:pt x="55782" y="311878"/>
                  </a:lnTo>
                  <a:lnTo>
                    <a:pt x="55847" y="310175"/>
                  </a:lnTo>
                  <a:cubicBezTo>
                    <a:pt x="55847" y="310175"/>
                    <a:pt x="56074" y="309656"/>
                    <a:pt x="56187" y="309429"/>
                  </a:cubicBezTo>
                  <a:cubicBezTo>
                    <a:pt x="56301" y="309202"/>
                    <a:pt x="56415" y="306932"/>
                    <a:pt x="56415" y="306932"/>
                  </a:cubicBezTo>
                  <a:lnTo>
                    <a:pt x="56820" y="306072"/>
                  </a:lnTo>
                  <a:lnTo>
                    <a:pt x="56642" y="300381"/>
                  </a:lnTo>
                  <a:lnTo>
                    <a:pt x="57209" y="299700"/>
                  </a:lnTo>
                  <a:lnTo>
                    <a:pt x="57274" y="293165"/>
                  </a:lnTo>
                  <a:lnTo>
                    <a:pt x="58069" y="291576"/>
                  </a:lnTo>
                  <a:lnTo>
                    <a:pt x="58360" y="290781"/>
                  </a:lnTo>
                  <a:lnTo>
                    <a:pt x="59674" y="290100"/>
                  </a:lnTo>
                  <a:lnTo>
                    <a:pt x="60355" y="289241"/>
                  </a:lnTo>
                  <a:lnTo>
                    <a:pt x="61101" y="288949"/>
                  </a:lnTo>
                  <a:lnTo>
                    <a:pt x="61895" y="288900"/>
                  </a:lnTo>
                  <a:lnTo>
                    <a:pt x="62869" y="288041"/>
                  </a:lnTo>
                  <a:lnTo>
                    <a:pt x="62642" y="286792"/>
                  </a:lnTo>
                  <a:lnTo>
                    <a:pt x="61895" y="285819"/>
                  </a:lnTo>
                  <a:cubicBezTo>
                    <a:pt x="61895" y="285819"/>
                    <a:pt x="61214" y="285414"/>
                    <a:pt x="60988" y="285365"/>
                  </a:cubicBezTo>
                  <a:cubicBezTo>
                    <a:pt x="60760" y="285300"/>
                    <a:pt x="59966" y="284911"/>
                    <a:pt x="59625" y="284846"/>
                  </a:cubicBezTo>
                  <a:cubicBezTo>
                    <a:pt x="59285" y="284781"/>
                    <a:pt x="57971" y="284781"/>
                    <a:pt x="57971" y="284781"/>
                  </a:cubicBezTo>
                  <a:lnTo>
                    <a:pt x="57225" y="283695"/>
                  </a:lnTo>
                  <a:lnTo>
                    <a:pt x="56545" y="282949"/>
                  </a:lnTo>
                  <a:lnTo>
                    <a:pt x="55458" y="282884"/>
                  </a:lnTo>
                  <a:lnTo>
                    <a:pt x="54209" y="282884"/>
                  </a:lnTo>
                  <a:lnTo>
                    <a:pt x="53415" y="283176"/>
                  </a:lnTo>
                  <a:lnTo>
                    <a:pt x="53009" y="283808"/>
                  </a:lnTo>
                  <a:cubicBezTo>
                    <a:pt x="53009" y="283808"/>
                    <a:pt x="52442" y="283922"/>
                    <a:pt x="52263" y="283857"/>
                  </a:cubicBezTo>
                  <a:cubicBezTo>
                    <a:pt x="52085" y="283808"/>
                    <a:pt x="51469" y="283225"/>
                    <a:pt x="51469" y="283062"/>
                  </a:cubicBezTo>
                  <a:cubicBezTo>
                    <a:pt x="51469" y="282900"/>
                    <a:pt x="51696" y="281927"/>
                    <a:pt x="51696" y="281927"/>
                  </a:cubicBezTo>
                  <a:lnTo>
                    <a:pt x="50950" y="280841"/>
                  </a:lnTo>
                  <a:lnTo>
                    <a:pt x="49928" y="279527"/>
                  </a:lnTo>
                  <a:lnTo>
                    <a:pt x="49409" y="278960"/>
                  </a:lnTo>
                  <a:lnTo>
                    <a:pt x="51907" y="275668"/>
                  </a:lnTo>
                  <a:cubicBezTo>
                    <a:pt x="51907" y="275668"/>
                    <a:pt x="52815" y="275376"/>
                    <a:pt x="52993" y="275376"/>
                  </a:cubicBezTo>
                  <a:cubicBezTo>
                    <a:pt x="53172" y="275376"/>
                    <a:pt x="54955" y="275782"/>
                    <a:pt x="54955" y="275782"/>
                  </a:cubicBezTo>
                  <a:lnTo>
                    <a:pt x="56690" y="275895"/>
                  </a:lnTo>
                  <a:lnTo>
                    <a:pt x="57939" y="274873"/>
                  </a:lnTo>
                  <a:lnTo>
                    <a:pt x="59528" y="273398"/>
                  </a:lnTo>
                  <a:lnTo>
                    <a:pt x="62820" y="270268"/>
                  </a:lnTo>
                  <a:lnTo>
                    <a:pt x="63728" y="268565"/>
                  </a:lnTo>
                  <a:lnTo>
                    <a:pt x="64701" y="268274"/>
                  </a:lnTo>
                  <a:cubicBezTo>
                    <a:pt x="64701" y="268274"/>
                    <a:pt x="65836" y="268047"/>
                    <a:pt x="66014" y="268095"/>
                  </a:cubicBezTo>
                  <a:cubicBezTo>
                    <a:pt x="66193" y="268144"/>
                    <a:pt x="67328" y="268614"/>
                    <a:pt x="67490" y="268614"/>
                  </a:cubicBezTo>
                  <a:cubicBezTo>
                    <a:pt x="67652" y="268614"/>
                    <a:pt x="69485" y="267868"/>
                    <a:pt x="69485" y="267868"/>
                  </a:cubicBezTo>
                  <a:lnTo>
                    <a:pt x="70685" y="267122"/>
                  </a:lnTo>
                  <a:lnTo>
                    <a:pt x="71706" y="266376"/>
                  </a:lnTo>
                  <a:lnTo>
                    <a:pt x="72906" y="266328"/>
                  </a:lnTo>
                  <a:lnTo>
                    <a:pt x="74268" y="266263"/>
                  </a:lnTo>
                  <a:lnTo>
                    <a:pt x="76084" y="266603"/>
                  </a:lnTo>
                  <a:lnTo>
                    <a:pt x="76879" y="266830"/>
                  </a:lnTo>
                  <a:lnTo>
                    <a:pt x="77284" y="267349"/>
                  </a:lnTo>
                  <a:lnTo>
                    <a:pt x="77917" y="268322"/>
                  </a:lnTo>
                  <a:lnTo>
                    <a:pt x="78598" y="268890"/>
                  </a:lnTo>
                  <a:lnTo>
                    <a:pt x="80365" y="268890"/>
                  </a:lnTo>
                  <a:lnTo>
                    <a:pt x="81111" y="269117"/>
                  </a:lnTo>
                  <a:lnTo>
                    <a:pt x="81290" y="269798"/>
                  </a:lnTo>
                  <a:lnTo>
                    <a:pt x="82198" y="270025"/>
                  </a:lnTo>
                  <a:cubicBezTo>
                    <a:pt x="82198" y="270025"/>
                    <a:pt x="83398" y="270317"/>
                    <a:pt x="83625" y="270317"/>
                  </a:cubicBezTo>
                  <a:cubicBezTo>
                    <a:pt x="83852" y="270317"/>
                    <a:pt x="84257" y="269911"/>
                    <a:pt x="84419" y="269749"/>
                  </a:cubicBezTo>
                  <a:cubicBezTo>
                    <a:pt x="84581" y="269587"/>
                    <a:pt x="84711" y="268663"/>
                    <a:pt x="84597" y="268387"/>
                  </a:cubicBezTo>
                  <a:cubicBezTo>
                    <a:pt x="84484" y="268095"/>
                    <a:pt x="83690" y="266798"/>
                    <a:pt x="83690" y="266798"/>
                  </a:cubicBezTo>
                  <a:cubicBezTo>
                    <a:pt x="83690" y="266798"/>
                    <a:pt x="83057" y="265825"/>
                    <a:pt x="82943" y="265436"/>
                  </a:cubicBezTo>
                  <a:cubicBezTo>
                    <a:pt x="82830" y="265031"/>
                    <a:pt x="81808" y="263960"/>
                    <a:pt x="81808" y="263960"/>
                  </a:cubicBezTo>
                  <a:lnTo>
                    <a:pt x="80901" y="262712"/>
                  </a:lnTo>
                  <a:cubicBezTo>
                    <a:pt x="80901" y="262712"/>
                    <a:pt x="79814" y="261398"/>
                    <a:pt x="79587" y="261058"/>
                  </a:cubicBezTo>
                  <a:cubicBezTo>
                    <a:pt x="79360" y="260717"/>
                    <a:pt x="78225" y="259809"/>
                    <a:pt x="78225" y="259582"/>
                  </a:cubicBezTo>
                  <a:cubicBezTo>
                    <a:pt x="78225" y="259355"/>
                    <a:pt x="78047" y="257928"/>
                    <a:pt x="78047" y="257928"/>
                  </a:cubicBezTo>
                  <a:lnTo>
                    <a:pt x="77706" y="256728"/>
                  </a:lnTo>
                  <a:cubicBezTo>
                    <a:pt x="77706" y="256728"/>
                    <a:pt x="76684" y="255366"/>
                    <a:pt x="76684" y="255074"/>
                  </a:cubicBezTo>
                  <a:cubicBezTo>
                    <a:pt x="76684" y="254782"/>
                    <a:pt x="76733" y="253874"/>
                    <a:pt x="76798" y="253712"/>
                  </a:cubicBezTo>
                  <a:cubicBezTo>
                    <a:pt x="76847" y="253533"/>
                    <a:pt x="77203" y="252917"/>
                    <a:pt x="77365" y="252739"/>
                  </a:cubicBezTo>
                  <a:cubicBezTo>
                    <a:pt x="77528" y="252560"/>
                    <a:pt x="78565" y="251831"/>
                    <a:pt x="78565" y="251831"/>
                  </a:cubicBezTo>
                  <a:lnTo>
                    <a:pt x="81290" y="250696"/>
                  </a:lnTo>
                  <a:lnTo>
                    <a:pt x="82603" y="250517"/>
                  </a:lnTo>
                  <a:lnTo>
                    <a:pt x="84306" y="250809"/>
                  </a:lnTo>
                  <a:lnTo>
                    <a:pt x="85392" y="251555"/>
                  </a:lnTo>
                  <a:cubicBezTo>
                    <a:pt x="85392" y="251555"/>
                    <a:pt x="86819" y="251847"/>
                    <a:pt x="86982" y="251847"/>
                  </a:cubicBezTo>
                  <a:lnTo>
                    <a:pt x="88911" y="251847"/>
                  </a:lnTo>
                  <a:lnTo>
                    <a:pt x="88960" y="245880"/>
                  </a:lnTo>
                  <a:lnTo>
                    <a:pt x="92430" y="245701"/>
                  </a:lnTo>
                  <a:lnTo>
                    <a:pt x="95268" y="245588"/>
                  </a:lnTo>
                  <a:cubicBezTo>
                    <a:pt x="95268" y="245588"/>
                    <a:pt x="96695" y="244501"/>
                    <a:pt x="96808" y="244274"/>
                  </a:cubicBezTo>
                  <a:cubicBezTo>
                    <a:pt x="96922" y="244047"/>
                    <a:pt x="97716" y="243366"/>
                    <a:pt x="97895" y="243366"/>
                  </a:cubicBezTo>
                  <a:cubicBezTo>
                    <a:pt x="98073" y="243366"/>
                    <a:pt x="99824" y="243139"/>
                    <a:pt x="99824" y="243139"/>
                  </a:cubicBezTo>
                  <a:cubicBezTo>
                    <a:pt x="99824" y="243139"/>
                    <a:pt x="100959" y="242847"/>
                    <a:pt x="101300" y="242572"/>
                  </a:cubicBezTo>
                  <a:cubicBezTo>
                    <a:pt x="101640" y="242280"/>
                    <a:pt x="103067" y="241436"/>
                    <a:pt x="103067" y="241436"/>
                  </a:cubicBezTo>
                  <a:lnTo>
                    <a:pt x="104543" y="240301"/>
                  </a:lnTo>
                  <a:lnTo>
                    <a:pt x="106019" y="238988"/>
                  </a:lnTo>
                  <a:cubicBezTo>
                    <a:pt x="106019" y="238988"/>
                    <a:pt x="107721" y="238874"/>
                    <a:pt x="107900" y="238874"/>
                  </a:cubicBezTo>
                  <a:cubicBezTo>
                    <a:pt x="108078" y="238874"/>
                    <a:pt x="109667" y="238696"/>
                    <a:pt x="109667" y="238696"/>
                  </a:cubicBezTo>
                  <a:cubicBezTo>
                    <a:pt x="109667" y="238696"/>
                    <a:pt x="110981" y="238064"/>
                    <a:pt x="111143" y="238015"/>
                  </a:cubicBezTo>
                  <a:cubicBezTo>
                    <a:pt x="111321" y="237950"/>
                    <a:pt x="112570" y="236928"/>
                    <a:pt x="112570" y="236928"/>
                  </a:cubicBezTo>
                  <a:cubicBezTo>
                    <a:pt x="112570" y="236928"/>
                    <a:pt x="113251" y="235729"/>
                    <a:pt x="113316" y="235501"/>
                  </a:cubicBezTo>
                  <a:cubicBezTo>
                    <a:pt x="113364" y="235274"/>
                    <a:pt x="113251" y="228902"/>
                    <a:pt x="113251" y="228902"/>
                  </a:cubicBezTo>
                  <a:lnTo>
                    <a:pt x="112618" y="227426"/>
                  </a:lnTo>
                  <a:cubicBezTo>
                    <a:pt x="112618" y="227426"/>
                    <a:pt x="112100" y="226631"/>
                    <a:pt x="112100" y="226340"/>
                  </a:cubicBezTo>
                  <a:cubicBezTo>
                    <a:pt x="112100" y="226048"/>
                    <a:pt x="112051" y="224345"/>
                    <a:pt x="112051" y="224345"/>
                  </a:cubicBezTo>
                  <a:lnTo>
                    <a:pt x="112051" y="222578"/>
                  </a:lnTo>
                  <a:cubicBezTo>
                    <a:pt x="112051" y="222578"/>
                    <a:pt x="112392" y="221329"/>
                    <a:pt x="112505" y="221102"/>
                  </a:cubicBezTo>
                  <a:cubicBezTo>
                    <a:pt x="112618" y="220875"/>
                    <a:pt x="113251" y="219561"/>
                    <a:pt x="113251" y="219561"/>
                  </a:cubicBezTo>
                  <a:cubicBezTo>
                    <a:pt x="113251" y="219561"/>
                    <a:pt x="113705" y="218702"/>
                    <a:pt x="113818" y="218248"/>
                  </a:cubicBezTo>
                  <a:cubicBezTo>
                    <a:pt x="113932" y="217794"/>
                    <a:pt x="113818" y="217113"/>
                    <a:pt x="113932" y="216707"/>
                  </a:cubicBezTo>
                  <a:cubicBezTo>
                    <a:pt x="114046" y="216302"/>
                    <a:pt x="114110" y="215621"/>
                    <a:pt x="114110" y="215280"/>
                  </a:cubicBezTo>
                  <a:lnTo>
                    <a:pt x="114110" y="213967"/>
                  </a:lnTo>
                  <a:cubicBezTo>
                    <a:pt x="114110" y="213967"/>
                    <a:pt x="113932" y="212654"/>
                    <a:pt x="113883" y="212378"/>
                  </a:cubicBezTo>
                  <a:cubicBezTo>
                    <a:pt x="113818" y="212086"/>
                    <a:pt x="113364" y="211405"/>
                    <a:pt x="113316" y="210902"/>
                  </a:cubicBezTo>
                  <a:cubicBezTo>
                    <a:pt x="113251" y="210383"/>
                    <a:pt x="112975" y="209929"/>
                    <a:pt x="112797" y="209427"/>
                  </a:cubicBezTo>
                  <a:cubicBezTo>
                    <a:pt x="112618" y="208908"/>
                    <a:pt x="112116" y="208178"/>
                    <a:pt x="111824" y="207773"/>
                  </a:cubicBezTo>
                  <a:cubicBezTo>
                    <a:pt x="111532" y="207367"/>
                    <a:pt x="110575" y="206459"/>
                    <a:pt x="110575" y="206459"/>
                  </a:cubicBezTo>
                  <a:lnTo>
                    <a:pt x="110348" y="204302"/>
                  </a:lnTo>
                  <a:lnTo>
                    <a:pt x="109489" y="202940"/>
                  </a:lnTo>
                  <a:cubicBezTo>
                    <a:pt x="109489" y="202940"/>
                    <a:pt x="108808" y="202308"/>
                    <a:pt x="108808" y="201967"/>
                  </a:cubicBezTo>
                  <a:cubicBezTo>
                    <a:pt x="108808" y="201627"/>
                    <a:pt x="108986" y="199405"/>
                    <a:pt x="108986" y="199178"/>
                  </a:cubicBezTo>
                  <a:cubicBezTo>
                    <a:pt x="108986" y="198951"/>
                    <a:pt x="109391" y="197524"/>
                    <a:pt x="109391" y="197524"/>
                  </a:cubicBezTo>
                  <a:lnTo>
                    <a:pt x="109505" y="196389"/>
                  </a:lnTo>
                  <a:lnTo>
                    <a:pt x="110413" y="195027"/>
                  </a:lnTo>
                  <a:lnTo>
                    <a:pt x="111613" y="193778"/>
                  </a:lnTo>
                  <a:lnTo>
                    <a:pt x="112019" y="192643"/>
                  </a:lnTo>
                  <a:lnTo>
                    <a:pt x="112359" y="190989"/>
                  </a:lnTo>
                  <a:lnTo>
                    <a:pt x="112424" y="189903"/>
                  </a:lnTo>
                  <a:close/>
                </a:path>
              </a:pathLst>
            </a:custGeom>
            <a:solidFill>
              <a:srgbClr val="F49B7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44" name="Freeform: Shape 1043">
              <a:extLst>
                <a:ext uri="{FF2B5EF4-FFF2-40B4-BE49-F238E27FC236}">
                  <a16:creationId xmlns:a16="http://schemas.microsoft.com/office/drawing/2014/main" id="{EFFFAE98-4473-981A-1C36-3A41C02285F3}"/>
                </a:ext>
              </a:extLst>
            </p:cNvPr>
            <p:cNvSpPr/>
            <p:nvPr/>
          </p:nvSpPr>
          <p:spPr>
            <a:xfrm>
              <a:off x="9156182" y="4254692"/>
              <a:ext cx="100779" cy="83052"/>
            </a:xfrm>
            <a:custGeom>
              <a:avLst/>
              <a:gdLst>
                <a:gd name="connsiteX0" fmla="*/ 107446 w 109245"/>
                <a:gd name="connsiteY0" fmla="*/ 0 h 90029"/>
                <a:gd name="connsiteX1" fmla="*/ 107559 w 109245"/>
                <a:gd name="connsiteY1" fmla="*/ 973 h 90029"/>
                <a:gd name="connsiteX2" fmla="*/ 107494 w 109245"/>
                <a:gd name="connsiteY2" fmla="*/ 2059 h 90029"/>
                <a:gd name="connsiteX3" fmla="*/ 107154 w 109245"/>
                <a:gd name="connsiteY3" fmla="*/ 3713 h 90029"/>
                <a:gd name="connsiteX4" fmla="*/ 106748 w 109245"/>
                <a:gd name="connsiteY4" fmla="*/ 4848 h 90029"/>
                <a:gd name="connsiteX5" fmla="*/ 105549 w 109245"/>
                <a:gd name="connsiteY5" fmla="*/ 6097 h 90029"/>
                <a:gd name="connsiteX6" fmla="*/ 104640 w 109245"/>
                <a:gd name="connsiteY6" fmla="*/ 7459 h 90029"/>
                <a:gd name="connsiteX7" fmla="*/ 104527 w 109245"/>
                <a:gd name="connsiteY7" fmla="*/ 8594 h 90029"/>
                <a:gd name="connsiteX8" fmla="*/ 104121 w 109245"/>
                <a:gd name="connsiteY8" fmla="*/ 10248 h 90029"/>
                <a:gd name="connsiteX9" fmla="*/ 103943 w 109245"/>
                <a:gd name="connsiteY9" fmla="*/ 13037 h 90029"/>
                <a:gd name="connsiteX10" fmla="*/ 104624 w 109245"/>
                <a:gd name="connsiteY10" fmla="*/ 14010 h 90029"/>
                <a:gd name="connsiteX11" fmla="*/ 105484 w 109245"/>
                <a:gd name="connsiteY11" fmla="*/ 15373 h 90029"/>
                <a:gd name="connsiteX12" fmla="*/ 105710 w 109245"/>
                <a:gd name="connsiteY12" fmla="*/ 17529 h 90029"/>
                <a:gd name="connsiteX13" fmla="*/ 106959 w 109245"/>
                <a:gd name="connsiteY13" fmla="*/ 18843 h 90029"/>
                <a:gd name="connsiteX14" fmla="*/ 107932 w 109245"/>
                <a:gd name="connsiteY14" fmla="*/ 20497 h 90029"/>
                <a:gd name="connsiteX15" fmla="*/ 108451 w 109245"/>
                <a:gd name="connsiteY15" fmla="*/ 21972 h 90029"/>
                <a:gd name="connsiteX16" fmla="*/ 109019 w 109245"/>
                <a:gd name="connsiteY16" fmla="*/ 23448 h 90029"/>
                <a:gd name="connsiteX17" fmla="*/ 109246 w 109245"/>
                <a:gd name="connsiteY17" fmla="*/ 25037 h 90029"/>
                <a:gd name="connsiteX18" fmla="*/ 109246 w 109245"/>
                <a:gd name="connsiteY18" fmla="*/ 26351 h 90029"/>
                <a:gd name="connsiteX19" fmla="*/ 109067 w 109245"/>
                <a:gd name="connsiteY19" fmla="*/ 27778 h 90029"/>
                <a:gd name="connsiteX20" fmla="*/ 108954 w 109245"/>
                <a:gd name="connsiteY20" fmla="*/ 29318 h 90029"/>
                <a:gd name="connsiteX21" fmla="*/ 108386 w 109245"/>
                <a:gd name="connsiteY21" fmla="*/ 30632 h 90029"/>
                <a:gd name="connsiteX22" fmla="*/ 107640 w 109245"/>
                <a:gd name="connsiteY22" fmla="*/ 32172 h 90029"/>
                <a:gd name="connsiteX23" fmla="*/ 107186 w 109245"/>
                <a:gd name="connsiteY23" fmla="*/ 33648 h 90029"/>
                <a:gd name="connsiteX24" fmla="*/ 107186 w 109245"/>
                <a:gd name="connsiteY24" fmla="*/ 35415 h 90029"/>
                <a:gd name="connsiteX25" fmla="*/ 107235 w 109245"/>
                <a:gd name="connsiteY25" fmla="*/ 37410 h 90029"/>
                <a:gd name="connsiteX26" fmla="*/ 107754 w 109245"/>
                <a:gd name="connsiteY26" fmla="*/ 38496 h 90029"/>
                <a:gd name="connsiteX27" fmla="*/ 108386 w 109245"/>
                <a:gd name="connsiteY27" fmla="*/ 39972 h 90029"/>
                <a:gd name="connsiteX28" fmla="*/ 108451 w 109245"/>
                <a:gd name="connsiteY28" fmla="*/ 46572 h 90029"/>
                <a:gd name="connsiteX29" fmla="*/ 107705 w 109245"/>
                <a:gd name="connsiteY29" fmla="*/ 47999 h 90029"/>
                <a:gd name="connsiteX30" fmla="*/ 106278 w 109245"/>
                <a:gd name="connsiteY30" fmla="*/ 49085 h 90029"/>
                <a:gd name="connsiteX31" fmla="*/ 104803 w 109245"/>
                <a:gd name="connsiteY31" fmla="*/ 49766 h 90029"/>
                <a:gd name="connsiteX32" fmla="*/ 103035 w 109245"/>
                <a:gd name="connsiteY32" fmla="*/ 49944 h 90029"/>
                <a:gd name="connsiteX33" fmla="*/ 101154 w 109245"/>
                <a:gd name="connsiteY33" fmla="*/ 50058 h 90029"/>
                <a:gd name="connsiteX34" fmla="*/ 99678 w 109245"/>
                <a:gd name="connsiteY34" fmla="*/ 51371 h 90029"/>
                <a:gd name="connsiteX35" fmla="*/ 98203 w 109245"/>
                <a:gd name="connsiteY35" fmla="*/ 52507 h 90029"/>
                <a:gd name="connsiteX36" fmla="*/ 96435 w 109245"/>
                <a:gd name="connsiteY36" fmla="*/ 53642 h 90029"/>
                <a:gd name="connsiteX37" fmla="*/ 94960 w 109245"/>
                <a:gd name="connsiteY37" fmla="*/ 54209 h 90029"/>
                <a:gd name="connsiteX38" fmla="*/ 93030 w 109245"/>
                <a:gd name="connsiteY38" fmla="*/ 54436 h 90029"/>
                <a:gd name="connsiteX39" fmla="*/ 91943 w 109245"/>
                <a:gd name="connsiteY39" fmla="*/ 55344 h 90029"/>
                <a:gd name="connsiteX40" fmla="*/ 90403 w 109245"/>
                <a:gd name="connsiteY40" fmla="*/ 56658 h 90029"/>
                <a:gd name="connsiteX41" fmla="*/ 87565 w 109245"/>
                <a:gd name="connsiteY41" fmla="*/ 56771 h 90029"/>
                <a:gd name="connsiteX42" fmla="*/ 84095 w 109245"/>
                <a:gd name="connsiteY42" fmla="*/ 56950 h 90029"/>
                <a:gd name="connsiteX43" fmla="*/ 84046 w 109245"/>
                <a:gd name="connsiteY43" fmla="*/ 62917 h 90029"/>
                <a:gd name="connsiteX44" fmla="*/ 82117 w 109245"/>
                <a:gd name="connsiteY44" fmla="*/ 62917 h 90029"/>
                <a:gd name="connsiteX45" fmla="*/ 80528 w 109245"/>
                <a:gd name="connsiteY45" fmla="*/ 62625 h 90029"/>
                <a:gd name="connsiteX46" fmla="*/ 79441 w 109245"/>
                <a:gd name="connsiteY46" fmla="*/ 61879 h 90029"/>
                <a:gd name="connsiteX47" fmla="*/ 77738 w 109245"/>
                <a:gd name="connsiteY47" fmla="*/ 61587 h 90029"/>
                <a:gd name="connsiteX48" fmla="*/ 76425 w 109245"/>
                <a:gd name="connsiteY48" fmla="*/ 61766 h 90029"/>
                <a:gd name="connsiteX49" fmla="*/ 73701 w 109245"/>
                <a:gd name="connsiteY49" fmla="*/ 62901 h 90029"/>
                <a:gd name="connsiteX50" fmla="*/ 72501 w 109245"/>
                <a:gd name="connsiteY50" fmla="*/ 63809 h 90029"/>
                <a:gd name="connsiteX51" fmla="*/ 71933 w 109245"/>
                <a:gd name="connsiteY51" fmla="*/ 64782 h 90029"/>
                <a:gd name="connsiteX52" fmla="*/ 71820 w 109245"/>
                <a:gd name="connsiteY52" fmla="*/ 66144 h 90029"/>
                <a:gd name="connsiteX53" fmla="*/ 72841 w 109245"/>
                <a:gd name="connsiteY53" fmla="*/ 67798 h 90029"/>
                <a:gd name="connsiteX54" fmla="*/ 73182 w 109245"/>
                <a:gd name="connsiteY54" fmla="*/ 68998 h 90029"/>
                <a:gd name="connsiteX55" fmla="*/ 73360 w 109245"/>
                <a:gd name="connsiteY55" fmla="*/ 70652 h 90029"/>
                <a:gd name="connsiteX56" fmla="*/ 74722 w 109245"/>
                <a:gd name="connsiteY56" fmla="*/ 72128 h 90029"/>
                <a:gd name="connsiteX57" fmla="*/ 76036 w 109245"/>
                <a:gd name="connsiteY57" fmla="*/ 73782 h 90029"/>
                <a:gd name="connsiteX58" fmla="*/ 76944 w 109245"/>
                <a:gd name="connsiteY58" fmla="*/ 75030 h 90029"/>
                <a:gd name="connsiteX59" fmla="*/ 78079 w 109245"/>
                <a:gd name="connsiteY59" fmla="*/ 76506 h 90029"/>
                <a:gd name="connsiteX60" fmla="*/ 78825 w 109245"/>
                <a:gd name="connsiteY60" fmla="*/ 77868 h 90029"/>
                <a:gd name="connsiteX61" fmla="*/ 79733 w 109245"/>
                <a:gd name="connsiteY61" fmla="*/ 79457 h 90029"/>
                <a:gd name="connsiteX62" fmla="*/ 79555 w 109245"/>
                <a:gd name="connsiteY62" fmla="*/ 80819 h 90029"/>
                <a:gd name="connsiteX63" fmla="*/ 78760 w 109245"/>
                <a:gd name="connsiteY63" fmla="*/ 81387 h 90029"/>
                <a:gd name="connsiteX64" fmla="*/ 77333 w 109245"/>
                <a:gd name="connsiteY64" fmla="*/ 81095 h 90029"/>
                <a:gd name="connsiteX65" fmla="*/ 76425 w 109245"/>
                <a:gd name="connsiteY65" fmla="*/ 80868 h 90029"/>
                <a:gd name="connsiteX66" fmla="*/ 76247 w 109245"/>
                <a:gd name="connsiteY66" fmla="*/ 80187 h 90029"/>
                <a:gd name="connsiteX67" fmla="*/ 75501 w 109245"/>
                <a:gd name="connsiteY67" fmla="*/ 79960 h 90029"/>
                <a:gd name="connsiteX68" fmla="*/ 73733 w 109245"/>
                <a:gd name="connsiteY68" fmla="*/ 79960 h 90029"/>
                <a:gd name="connsiteX69" fmla="*/ 73052 w 109245"/>
                <a:gd name="connsiteY69" fmla="*/ 79392 h 90029"/>
                <a:gd name="connsiteX70" fmla="*/ 72420 w 109245"/>
                <a:gd name="connsiteY70" fmla="*/ 78419 h 90029"/>
                <a:gd name="connsiteX71" fmla="*/ 72014 w 109245"/>
                <a:gd name="connsiteY71" fmla="*/ 77900 h 90029"/>
                <a:gd name="connsiteX72" fmla="*/ 71220 w 109245"/>
                <a:gd name="connsiteY72" fmla="*/ 77674 h 90029"/>
                <a:gd name="connsiteX73" fmla="*/ 69404 w 109245"/>
                <a:gd name="connsiteY73" fmla="*/ 77333 h 90029"/>
                <a:gd name="connsiteX74" fmla="*/ 68041 w 109245"/>
                <a:gd name="connsiteY74" fmla="*/ 77398 h 90029"/>
                <a:gd name="connsiteX75" fmla="*/ 66841 w 109245"/>
                <a:gd name="connsiteY75" fmla="*/ 77446 h 90029"/>
                <a:gd name="connsiteX76" fmla="*/ 65820 w 109245"/>
                <a:gd name="connsiteY76" fmla="*/ 78192 h 90029"/>
                <a:gd name="connsiteX77" fmla="*/ 64620 w 109245"/>
                <a:gd name="connsiteY77" fmla="*/ 78938 h 90029"/>
                <a:gd name="connsiteX78" fmla="*/ 62625 w 109245"/>
                <a:gd name="connsiteY78" fmla="*/ 79684 h 90029"/>
                <a:gd name="connsiteX79" fmla="*/ 61150 w 109245"/>
                <a:gd name="connsiteY79" fmla="*/ 79165 h 90029"/>
                <a:gd name="connsiteX80" fmla="*/ 59836 w 109245"/>
                <a:gd name="connsiteY80" fmla="*/ 79344 h 90029"/>
                <a:gd name="connsiteX81" fmla="*/ 58863 w 109245"/>
                <a:gd name="connsiteY81" fmla="*/ 79636 h 90029"/>
                <a:gd name="connsiteX82" fmla="*/ 57955 w 109245"/>
                <a:gd name="connsiteY82" fmla="*/ 81338 h 90029"/>
                <a:gd name="connsiteX83" fmla="*/ 54663 w 109245"/>
                <a:gd name="connsiteY83" fmla="*/ 84468 h 90029"/>
                <a:gd name="connsiteX84" fmla="*/ 53074 w 109245"/>
                <a:gd name="connsiteY84" fmla="*/ 85944 h 90029"/>
                <a:gd name="connsiteX85" fmla="*/ 51825 w 109245"/>
                <a:gd name="connsiteY85" fmla="*/ 86965 h 90029"/>
                <a:gd name="connsiteX86" fmla="*/ 50091 w 109245"/>
                <a:gd name="connsiteY86" fmla="*/ 86852 h 90029"/>
                <a:gd name="connsiteX87" fmla="*/ 48129 w 109245"/>
                <a:gd name="connsiteY87" fmla="*/ 86446 h 90029"/>
                <a:gd name="connsiteX88" fmla="*/ 47042 w 109245"/>
                <a:gd name="connsiteY88" fmla="*/ 86738 h 90029"/>
                <a:gd name="connsiteX89" fmla="*/ 44545 w 109245"/>
                <a:gd name="connsiteY89" fmla="*/ 90030 h 90029"/>
                <a:gd name="connsiteX90" fmla="*/ 43847 w 109245"/>
                <a:gd name="connsiteY90" fmla="*/ 89884 h 90029"/>
                <a:gd name="connsiteX91" fmla="*/ 43539 w 109245"/>
                <a:gd name="connsiteY91" fmla="*/ 88668 h 90029"/>
                <a:gd name="connsiteX92" fmla="*/ 42631 w 109245"/>
                <a:gd name="connsiteY92" fmla="*/ 88522 h 90029"/>
                <a:gd name="connsiteX93" fmla="*/ 42032 w 109245"/>
                <a:gd name="connsiteY93" fmla="*/ 87987 h 90029"/>
                <a:gd name="connsiteX94" fmla="*/ 40669 w 109245"/>
                <a:gd name="connsiteY94" fmla="*/ 87987 h 90029"/>
                <a:gd name="connsiteX95" fmla="*/ 40215 w 109245"/>
                <a:gd name="connsiteY95" fmla="*/ 86171 h 90029"/>
                <a:gd name="connsiteX96" fmla="*/ 38853 w 109245"/>
                <a:gd name="connsiteY96" fmla="*/ 86252 h 90029"/>
                <a:gd name="connsiteX97" fmla="*/ 37410 w 109245"/>
                <a:gd name="connsiteY97" fmla="*/ 85944 h 90029"/>
                <a:gd name="connsiteX98" fmla="*/ 36648 w 109245"/>
                <a:gd name="connsiteY98" fmla="*/ 86252 h 90029"/>
                <a:gd name="connsiteX99" fmla="*/ 35513 w 109245"/>
                <a:gd name="connsiteY99" fmla="*/ 86560 h 90029"/>
                <a:gd name="connsiteX100" fmla="*/ 34751 w 109245"/>
                <a:gd name="connsiteY100" fmla="*/ 86187 h 90029"/>
                <a:gd name="connsiteX101" fmla="*/ 33988 w 109245"/>
                <a:gd name="connsiteY101" fmla="*/ 86041 h 90029"/>
                <a:gd name="connsiteX102" fmla="*/ 33161 w 109245"/>
                <a:gd name="connsiteY102" fmla="*/ 84760 h 90029"/>
                <a:gd name="connsiteX103" fmla="*/ 32707 w 109245"/>
                <a:gd name="connsiteY103" fmla="*/ 84160 h 90029"/>
                <a:gd name="connsiteX104" fmla="*/ 31653 w 109245"/>
                <a:gd name="connsiteY104" fmla="*/ 84014 h 90029"/>
                <a:gd name="connsiteX105" fmla="*/ 31345 w 109245"/>
                <a:gd name="connsiteY105" fmla="*/ 84614 h 90029"/>
                <a:gd name="connsiteX106" fmla="*/ 31345 w 109245"/>
                <a:gd name="connsiteY106" fmla="*/ 85522 h 90029"/>
                <a:gd name="connsiteX107" fmla="*/ 31037 w 109245"/>
                <a:gd name="connsiteY107" fmla="*/ 86284 h 90029"/>
                <a:gd name="connsiteX108" fmla="*/ 29983 w 109245"/>
                <a:gd name="connsiteY108" fmla="*/ 86657 h 90029"/>
                <a:gd name="connsiteX109" fmla="*/ 28394 w 109245"/>
                <a:gd name="connsiteY109" fmla="*/ 86884 h 90029"/>
                <a:gd name="connsiteX110" fmla="*/ 27907 w 109245"/>
                <a:gd name="connsiteY110" fmla="*/ 87484 h 90029"/>
                <a:gd name="connsiteX111" fmla="*/ 26805 w 109245"/>
                <a:gd name="connsiteY111" fmla="*/ 87371 h 90029"/>
                <a:gd name="connsiteX112" fmla="*/ 26205 w 109245"/>
                <a:gd name="connsiteY112" fmla="*/ 86203 h 90029"/>
                <a:gd name="connsiteX113" fmla="*/ 25442 w 109245"/>
                <a:gd name="connsiteY113" fmla="*/ 85149 h 90029"/>
                <a:gd name="connsiteX114" fmla="*/ 25897 w 109245"/>
                <a:gd name="connsiteY114" fmla="*/ 83787 h 90029"/>
                <a:gd name="connsiteX115" fmla="*/ 26805 w 109245"/>
                <a:gd name="connsiteY115" fmla="*/ 82879 h 90029"/>
                <a:gd name="connsiteX116" fmla="*/ 27940 w 109245"/>
                <a:gd name="connsiteY116" fmla="*/ 82311 h 90029"/>
                <a:gd name="connsiteX117" fmla="*/ 28589 w 109245"/>
                <a:gd name="connsiteY117" fmla="*/ 80949 h 90029"/>
                <a:gd name="connsiteX118" fmla="*/ 28734 w 109245"/>
                <a:gd name="connsiteY118" fmla="*/ 79473 h 90029"/>
                <a:gd name="connsiteX119" fmla="*/ 28361 w 109245"/>
                <a:gd name="connsiteY119" fmla="*/ 78565 h 90029"/>
                <a:gd name="connsiteX120" fmla="*/ 27826 w 109245"/>
                <a:gd name="connsiteY120" fmla="*/ 77803 h 90029"/>
                <a:gd name="connsiteX121" fmla="*/ 27680 w 109245"/>
                <a:gd name="connsiteY121" fmla="*/ 76441 h 90029"/>
                <a:gd name="connsiteX122" fmla="*/ 27113 w 109245"/>
                <a:gd name="connsiteY122" fmla="*/ 75533 h 90029"/>
                <a:gd name="connsiteX123" fmla="*/ 26172 w 109245"/>
                <a:gd name="connsiteY123" fmla="*/ 74430 h 90029"/>
                <a:gd name="connsiteX124" fmla="*/ 25718 w 109245"/>
                <a:gd name="connsiteY124" fmla="*/ 73782 h 90029"/>
                <a:gd name="connsiteX125" fmla="*/ 25069 w 109245"/>
                <a:gd name="connsiteY125" fmla="*/ 73587 h 90029"/>
                <a:gd name="connsiteX126" fmla="*/ 24356 w 109245"/>
                <a:gd name="connsiteY126" fmla="*/ 73733 h 90029"/>
                <a:gd name="connsiteX127" fmla="*/ 23902 w 109245"/>
                <a:gd name="connsiteY127" fmla="*/ 74155 h 90029"/>
                <a:gd name="connsiteX128" fmla="*/ 23415 w 109245"/>
                <a:gd name="connsiteY128" fmla="*/ 74755 h 90029"/>
                <a:gd name="connsiteX129" fmla="*/ 23383 w 109245"/>
                <a:gd name="connsiteY129" fmla="*/ 75663 h 90029"/>
                <a:gd name="connsiteX130" fmla="*/ 23237 w 109245"/>
                <a:gd name="connsiteY130" fmla="*/ 76538 h 90029"/>
                <a:gd name="connsiteX131" fmla="*/ 22670 w 109245"/>
                <a:gd name="connsiteY131" fmla="*/ 77219 h 90029"/>
                <a:gd name="connsiteX132" fmla="*/ 22297 w 109245"/>
                <a:gd name="connsiteY132" fmla="*/ 77819 h 90029"/>
                <a:gd name="connsiteX133" fmla="*/ 22783 w 109245"/>
                <a:gd name="connsiteY133" fmla="*/ 78354 h 90029"/>
                <a:gd name="connsiteX134" fmla="*/ 22783 w 109245"/>
                <a:gd name="connsiteY134" fmla="*/ 78776 h 90029"/>
                <a:gd name="connsiteX135" fmla="*/ 22248 w 109245"/>
                <a:gd name="connsiteY135" fmla="*/ 78922 h 90029"/>
                <a:gd name="connsiteX136" fmla="*/ 21875 w 109245"/>
                <a:gd name="connsiteY136" fmla="*/ 79376 h 90029"/>
                <a:gd name="connsiteX137" fmla="*/ 21388 w 109245"/>
                <a:gd name="connsiteY137" fmla="*/ 79376 h 90029"/>
                <a:gd name="connsiteX138" fmla="*/ 20967 w 109245"/>
                <a:gd name="connsiteY138" fmla="*/ 78954 h 90029"/>
                <a:gd name="connsiteX139" fmla="*/ 19978 w 109245"/>
                <a:gd name="connsiteY139" fmla="*/ 78922 h 90029"/>
                <a:gd name="connsiteX140" fmla="*/ 19037 w 109245"/>
                <a:gd name="connsiteY140" fmla="*/ 79036 h 90029"/>
                <a:gd name="connsiteX141" fmla="*/ 18583 w 109245"/>
                <a:gd name="connsiteY141" fmla="*/ 79263 h 90029"/>
                <a:gd name="connsiteX142" fmla="*/ 18243 w 109245"/>
                <a:gd name="connsiteY142" fmla="*/ 79636 h 90029"/>
                <a:gd name="connsiteX143" fmla="*/ 18162 w 109245"/>
                <a:gd name="connsiteY143" fmla="*/ 79895 h 90029"/>
                <a:gd name="connsiteX144" fmla="*/ 17027 w 109245"/>
                <a:gd name="connsiteY144" fmla="*/ 80009 h 90029"/>
                <a:gd name="connsiteX145" fmla="*/ 16572 w 109245"/>
                <a:gd name="connsiteY145" fmla="*/ 79360 h 90029"/>
                <a:gd name="connsiteX146" fmla="*/ 16200 w 109245"/>
                <a:gd name="connsiteY146" fmla="*/ 78679 h 90029"/>
                <a:gd name="connsiteX147" fmla="*/ 16232 w 109245"/>
                <a:gd name="connsiteY147" fmla="*/ 75873 h 90029"/>
                <a:gd name="connsiteX148" fmla="*/ 15470 w 109245"/>
                <a:gd name="connsiteY148" fmla="*/ 75192 h 90029"/>
                <a:gd name="connsiteX149" fmla="*/ 15778 w 109245"/>
                <a:gd name="connsiteY149" fmla="*/ 74252 h 90029"/>
                <a:gd name="connsiteX150" fmla="*/ 15697 w 109245"/>
                <a:gd name="connsiteY150" fmla="*/ 73538 h 90029"/>
                <a:gd name="connsiteX151" fmla="*/ 15356 w 109245"/>
                <a:gd name="connsiteY151" fmla="*/ 73084 h 90029"/>
                <a:gd name="connsiteX152" fmla="*/ 15437 w 109245"/>
                <a:gd name="connsiteY152" fmla="*/ 71528 h 90029"/>
                <a:gd name="connsiteX153" fmla="*/ 15437 w 109245"/>
                <a:gd name="connsiteY153" fmla="*/ 70247 h 90029"/>
                <a:gd name="connsiteX154" fmla="*/ 15859 w 109245"/>
                <a:gd name="connsiteY154" fmla="*/ 69533 h 90029"/>
                <a:gd name="connsiteX155" fmla="*/ 16118 w 109245"/>
                <a:gd name="connsiteY155" fmla="*/ 68706 h 90029"/>
                <a:gd name="connsiteX156" fmla="*/ 15665 w 109245"/>
                <a:gd name="connsiteY156" fmla="*/ 67685 h 90029"/>
                <a:gd name="connsiteX157" fmla="*/ 15778 w 109245"/>
                <a:gd name="connsiteY157" fmla="*/ 66209 h 90029"/>
                <a:gd name="connsiteX158" fmla="*/ 15973 w 109245"/>
                <a:gd name="connsiteY158" fmla="*/ 65868 h 90029"/>
                <a:gd name="connsiteX159" fmla="*/ 15713 w 109245"/>
                <a:gd name="connsiteY159" fmla="*/ 65155 h 90029"/>
                <a:gd name="connsiteX160" fmla="*/ 14886 w 109245"/>
                <a:gd name="connsiteY160" fmla="*/ 64020 h 90029"/>
                <a:gd name="connsiteX161" fmla="*/ 14400 w 109245"/>
                <a:gd name="connsiteY161" fmla="*/ 63485 h 90029"/>
                <a:gd name="connsiteX162" fmla="*/ 13800 w 109245"/>
                <a:gd name="connsiteY162" fmla="*/ 63517 h 90029"/>
                <a:gd name="connsiteX163" fmla="*/ 13540 w 109245"/>
                <a:gd name="connsiteY163" fmla="*/ 63939 h 90029"/>
                <a:gd name="connsiteX164" fmla="*/ 14302 w 109245"/>
                <a:gd name="connsiteY164" fmla="*/ 65074 h 90029"/>
                <a:gd name="connsiteX165" fmla="*/ 14756 w 109245"/>
                <a:gd name="connsiteY165" fmla="*/ 65641 h 90029"/>
                <a:gd name="connsiteX166" fmla="*/ 14448 w 109245"/>
                <a:gd name="connsiteY166" fmla="*/ 66290 h 90029"/>
                <a:gd name="connsiteX167" fmla="*/ 13540 w 109245"/>
                <a:gd name="connsiteY167" fmla="*/ 65803 h 90029"/>
                <a:gd name="connsiteX168" fmla="*/ 12600 w 109245"/>
                <a:gd name="connsiteY168" fmla="*/ 64976 h 90029"/>
                <a:gd name="connsiteX169" fmla="*/ 12713 w 109245"/>
                <a:gd name="connsiteY169" fmla="*/ 63241 h 90029"/>
                <a:gd name="connsiteX170" fmla="*/ 12405 w 109245"/>
                <a:gd name="connsiteY170" fmla="*/ 61377 h 90029"/>
                <a:gd name="connsiteX171" fmla="*/ 11724 w 109245"/>
                <a:gd name="connsiteY171" fmla="*/ 60160 h 90029"/>
                <a:gd name="connsiteX172" fmla="*/ 11157 w 109245"/>
                <a:gd name="connsiteY172" fmla="*/ 59366 h 90029"/>
                <a:gd name="connsiteX173" fmla="*/ 10589 w 109245"/>
                <a:gd name="connsiteY173" fmla="*/ 58685 h 90029"/>
                <a:gd name="connsiteX174" fmla="*/ 9940 w 109245"/>
                <a:gd name="connsiteY174" fmla="*/ 57890 h 90029"/>
                <a:gd name="connsiteX175" fmla="*/ 9275 w 109245"/>
                <a:gd name="connsiteY175" fmla="*/ 57306 h 90029"/>
                <a:gd name="connsiteX176" fmla="*/ 9794 w 109245"/>
                <a:gd name="connsiteY176" fmla="*/ 56625 h 90029"/>
                <a:gd name="connsiteX177" fmla="*/ 9454 w 109245"/>
                <a:gd name="connsiteY177" fmla="*/ 54015 h 90029"/>
                <a:gd name="connsiteX178" fmla="*/ 8481 w 109245"/>
                <a:gd name="connsiteY178" fmla="*/ 52539 h 90029"/>
                <a:gd name="connsiteX179" fmla="*/ 7508 w 109245"/>
                <a:gd name="connsiteY179" fmla="*/ 51226 h 90029"/>
                <a:gd name="connsiteX180" fmla="*/ 7962 w 109245"/>
                <a:gd name="connsiteY180" fmla="*/ 49296 h 90029"/>
                <a:gd name="connsiteX181" fmla="*/ 8075 w 109245"/>
                <a:gd name="connsiteY181" fmla="*/ 47982 h 90029"/>
                <a:gd name="connsiteX182" fmla="*/ 9162 w 109245"/>
                <a:gd name="connsiteY182" fmla="*/ 46782 h 90029"/>
                <a:gd name="connsiteX183" fmla="*/ 9162 w 109245"/>
                <a:gd name="connsiteY183" fmla="*/ 46150 h 90029"/>
                <a:gd name="connsiteX184" fmla="*/ 8481 w 109245"/>
                <a:gd name="connsiteY184" fmla="*/ 45128 h 90029"/>
                <a:gd name="connsiteX185" fmla="*/ 7459 w 109245"/>
                <a:gd name="connsiteY185" fmla="*/ 43815 h 90029"/>
                <a:gd name="connsiteX186" fmla="*/ 5416 w 109245"/>
                <a:gd name="connsiteY186" fmla="*/ 42339 h 90029"/>
                <a:gd name="connsiteX187" fmla="*/ 3989 w 109245"/>
                <a:gd name="connsiteY187" fmla="*/ 41253 h 90029"/>
                <a:gd name="connsiteX188" fmla="*/ 3357 w 109245"/>
                <a:gd name="connsiteY188" fmla="*/ 40280 h 90029"/>
                <a:gd name="connsiteX189" fmla="*/ 4216 w 109245"/>
                <a:gd name="connsiteY189" fmla="*/ 38172 h 90029"/>
                <a:gd name="connsiteX190" fmla="*/ 3876 w 109245"/>
                <a:gd name="connsiteY190" fmla="*/ 36242 h 90029"/>
                <a:gd name="connsiteX191" fmla="*/ 3649 w 109245"/>
                <a:gd name="connsiteY191" fmla="*/ 34313 h 90029"/>
                <a:gd name="connsiteX192" fmla="*/ 2676 w 109245"/>
                <a:gd name="connsiteY192" fmla="*/ 31977 h 90029"/>
                <a:gd name="connsiteX193" fmla="*/ 859 w 109245"/>
                <a:gd name="connsiteY193" fmla="*/ 29075 h 90029"/>
                <a:gd name="connsiteX194" fmla="*/ 114 w 109245"/>
                <a:gd name="connsiteY194" fmla="*/ 26918 h 90029"/>
                <a:gd name="connsiteX195" fmla="*/ 0 w 109245"/>
                <a:gd name="connsiteY195" fmla="*/ 24761 h 90029"/>
                <a:gd name="connsiteX196" fmla="*/ 49 w 109245"/>
                <a:gd name="connsiteY196" fmla="*/ 22199 h 90029"/>
                <a:gd name="connsiteX197" fmla="*/ 4654 w 109245"/>
                <a:gd name="connsiteY197" fmla="*/ 22086 h 90029"/>
                <a:gd name="connsiteX198" fmla="*/ 4719 w 109245"/>
                <a:gd name="connsiteY198" fmla="*/ 20091 h 90029"/>
                <a:gd name="connsiteX199" fmla="*/ 5854 w 109245"/>
                <a:gd name="connsiteY199" fmla="*/ 19459 h 90029"/>
                <a:gd name="connsiteX200" fmla="*/ 6600 w 109245"/>
                <a:gd name="connsiteY200" fmla="*/ 17870 h 90029"/>
                <a:gd name="connsiteX201" fmla="*/ 7913 w 109245"/>
                <a:gd name="connsiteY201" fmla="*/ 17691 h 90029"/>
                <a:gd name="connsiteX202" fmla="*/ 8708 w 109245"/>
                <a:gd name="connsiteY202" fmla="*/ 14902 h 90029"/>
                <a:gd name="connsiteX203" fmla="*/ 9340 w 109245"/>
                <a:gd name="connsiteY203" fmla="*/ 13475 h 90029"/>
                <a:gd name="connsiteX204" fmla="*/ 10540 w 109245"/>
                <a:gd name="connsiteY204" fmla="*/ 12389 h 90029"/>
                <a:gd name="connsiteX205" fmla="*/ 11448 w 109245"/>
                <a:gd name="connsiteY205" fmla="*/ 11935 h 90029"/>
                <a:gd name="connsiteX206" fmla="*/ 11854 w 109245"/>
                <a:gd name="connsiteY206" fmla="*/ 10735 h 90029"/>
                <a:gd name="connsiteX207" fmla="*/ 12308 w 109245"/>
                <a:gd name="connsiteY207" fmla="*/ 9194 h 90029"/>
                <a:gd name="connsiteX208" fmla="*/ 12940 w 109245"/>
                <a:gd name="connsiteY208" fmla="*/ 8286 h 90029"/>
                <a:gd name="connsiteX209" fmla="*/ 14027 w 109245"/>
                <a:gd name="connsiteY209" fmla="*/ 7492 h 90029"/>
                <a:gd name="connsiteX210" fmla="*/ 15340 w 109245"/>
                <a:gd name="connsiteY210" fmla="*/ 6470 h 90029"/>
                <a:gd name="connsiteX211" fmla="*/ 17108 w 109245"/>
                <a:gd name="connsiteY211" fmla="*/ 5724 h 90029"/>
                <a:gd name="connsiteX212" fmla="*/ 18697 w 109245"/>
                <a:gd name="connsiteY212" fmla="*/ 5270 h 90029"/>
                <a:gd name="connsiteX213" fmla="*/ 20578 w 109245"/>
                <a:gd name="connsiteY213" fmla="*/ 5043 h 90029"/>
                <a:gd name="connsiteX214" fmla="*/ 22621 w 109245"/>
                <a:gd name="connsiteY214" fmla="*/ 5043 h 90029"/>
                <a:gd name="connsiteX215" fmla="*/ 24324 w 109245"/>
                <a:gd name="connsiteY215" fmla="*/ 4297 h 90029"/>
                <a:gd name="connsiteX216" fmla="*/ 25410 w 109245"/>
                <a:gd name="connsiteY216" fmla="*/ 3778 h 90029"/>
                <a:gd name="connsiteX217" fmla="*/ 26772 w 109245"/>
                <a:gd name="connsiteY217" fmla="*/ 3730 h 90029"/>
                <a:gd name="connsiteX218" fmla="*/ 28199 w 109245"/>
                <a:gd name="connsiteY218" fmla="*/ 4476 h 90029"/>
                <a:gd name="connsiteX219" fmla="*/ 29789 w 109245"/>
                <a:gd name="connsiteY219" fmla="*/ 5221 h 90029"/>
                <a:gd name="connsiteX220" fmla="*/ 31832 w 109245"/>
                <a:gd name="connsiteY220" fmla="*/ 5286 h 90029"/>
                <a:gd name="connsiteX221" fmla="*/ 33421 w 109245"/>
                <a:gd name="connsiteY221" fmla="*/ 5286 h 90029"/>
                <a:gd name="connsiteX222" fmla="*/ 35350 w 109245"/>
                <a:gd name="connsiteY222" fmla="*/ 5173 h 90029"/>
                <a:gd name="connsiteX223" fmla="*/ 37280 w 109245"/>
                <a:gd name="connsiteY223" fmla="*/ 4719 h 90029"/>
                <a:gd name="connsiteX224" fmla="*/ 38302 w 109245"/>
                <a:gd name="connsiteY224" fmla="*/ 4427 h 90029"/>
                <a:gd name="connsiteX225" fmla="*/ 39956 w 109245"/>
                <a:gd name="connsiteY225" fmla="*/ 4362 h 90029"/>
                <a:gd name="connsiteX226" fmla="*/ 40977 w 109245"/>
                <a:gd name="connsiteY226" fmla="*/ 4703 h 90029"/>
                <a:gd name="connsiteX227" fmla="*/ 42680 w 109245"/>
                <a:gd name="connsiteY227" fmla="*/ 4994 h 90029"/>
                <a:gd name="connsiteX228" fmla="*/ 44788 w 109245"/>
                <a:gd name="connsiteY228" fmla="*/ 4994 h 90029"/>
                <a:gd name="connsiteX229" fmla="*/ 47285 w 109245"/>
                <a:gd name="connsiteY229" fmla="*/ 4816 h 90029"/>
                <a:gd name="connsiteX230" fmla="*/ 48144 w 109245"/>
                <a:gd name="connsiteY230" fmla="*/ 4184 h 90029"/>
                <a:gd name="connsiteX231" fmla="*/ 49620 w 109245"/>
                <a:gd name="connsiteY231" fmla="*/ 3843 h 90029"/>
                <a:gd name="connsiteX232" fmla="*/ 54388 w 109245"/>
                <a:gd name="connsiteY232" fmla="*/ 3843 h 90029"/>
                <a:gd name="connsiteX233" fmla="*/ 54955 w 109245"/>
                <a:gd name="connsiteY233" fmla="*/ 4476 h 90029"/>
                <a:gd name="connsiteX234" fmla="*/ 55410 w 109245"/>
                <a:gd name="connsiteY234" fmla="*/ 5611 h 90029"/>
                <a:gd name="connsiteX235" fmla="*/ 55928 w 109245"/>
                <a:gd name="connsiteY235" fmla="*/ 6632 h 90029"/>
                <a:gd name="connsiteX236" fmla="*/ 57809 w 109245"/>
                <a:gd name="connsiteY236" fmla="*/ 6956 h 90029"/>
                <a:gd name="connsiteX237" fmla="*/ 58442 w 109245"/>
                <a:gd name="connsiteY237" fmla="*/ 6632 h 90029"/>
                <a:gd name="connsiteX238" fmla="*/ 59188 w 109245"/>
                <a:gd name="connsiteY238" fmla="*/ 5319 h 90029"/>
                <a:gd name="connsiteX239" fmla="*/ 60161 w 109245"/>
                <a:gd name="connsiteY239" fmla="*/ 4865 h 90029"/>
                <a:gd name="connsiteX240" fmla="*/ 60031 w 109245"/>
                <a:gd name="connsiteY240" fmla="*/ 7070 h 90029"/>
                <a:gd name="connsiteX241" fmla="*/ 60452 w 109245"/>
                <a:gd name="connsiteY241" fmla="*/ 9762 h 90029"/>
                <a:gd name="connsiteX242" fmla="*/ 61701 w 109245"/>
                <a:gd name="connsiteY242" fmla="*/ 11189 h 90029"/>
                <a:gd name="connsiteX243" fmla="*/ 63631 w 109245"/>
                <a:gd name="connsiteY243" fmla="*/ 12324 h 90029"/>
                <a:gd name="connsiteX244" fmla="*/ 65171 w 109245"/>
                <a:gd name="connsiteY244" fmla="*/ 12502 h 90029"/>
                <a:gd name="connsiteX245" fmla="*/ 67052 w 109245"/>
                <a:gd name="connsiteY245" fmla="*/ 12551 h 90029"/>
                <a:gd name="connsiteX246" fmla="*/ 69209 w 109245"/>
                <a:gd name="connsiteY246" fmla="*/ 12664 h 90029"/>
                <a:gd name="connsiteX247" fmla="*/ 71366 w 109245"/>
                <a:gd name="connsiteY247" fmla="*/ 13459 h 90029"/>
                <a:gd name="connsiteX248" fmla="*/ 72274 w 109245"/>
                <a:gd name="connsiteY248" fmla="*/ 14318 h 90029"/>
                <a:gd name="connsiteX249" fmla="*/ 73928 w 109245"/>
                <a:gd name="connsiteY249" fmla="*/ 15681 h 90029"/>
                <a:gd name="connsiteX250" fmla="*/ 75176 w 109245"/>
                <a:gd name="connsiteY250" fmla="*/ 16540 h 90029"/>
                <a:gd name="connsiteX251" fmla="*/ 76879 w 109245"/>
                <a:gd name="connsiteY251" fmla="*/ 16362 h 90029"/>
                <a:gd name="connsiteX252" fmla="*/ 78192 w 109245"/>
                <a:gd name="connsiteY252" fmla="*/ 15389 h 90029"/>
                <a:gd name="connsiteX253" fmla="*/ 79441 w 109245"/>
                <a:gd name="connsiteY253" fmla="*/ 14367 h 90029"/>
                <a:gd name="connsiteX254" fmla="*/ 79781 w 109245"/>
                <a:gd name="connsiteY254" fmla="*/ 13394 h 90029"/>
                <a:gd name="connsiteX255" fmla="*/ 79149 w 109245"/>
                <a:gd name="connsiteY255" fmla="*/ 12259 h 90029"/>
                <a:gd name="connsiteX256" fmla="*/ 78063 w 109245"/>
                <a:gd name="connsiteY256" fmla="*/ 11059 h 90029"/>
                <a:gd name="connsiteX257" fmla="*/ 76409 w 109245"/>
                <a:gd name="connsiteY257" fmla="*/ 9405 h 90029"/>
                <a:gd name="connsiteX258" fmla="*/ 76182 w 109245"/>
                <a:gd name="connsiteY258" fmla="*/ 8270 h 90029"/>
                <a:gd name="connsiteX259" fmla="*/ 76749 w 109245"/>
                <a:gd name="connsiteY259" fmla="*/ 7119 h 90029"/>
                <a:gd name="connsiteX260" fmla="*/ 78679 w 109245"/>
                <a:gd name="connsiteY260" fmla="*/ 7119 h 90029"/>
                <a:gd name="connsiteX261" fmla="*/ 80382 w 109245"/>
                <a:gd name="connsiteY261" fmla="*/ 7005 h 90029"/>
                <a:gd name="connsiteX262" fmla="*/ 81063 w 109245"/>
                <a:gd name="connsiteY262" fmla="*/ 5984 h 90029"/>
                <a:gd name="connsiteX263" fmla="*/ 82084 w 109245"/>
                <a:gd name="connsiteY263" fmla="*/ 4735 h 90029"/>
                <a:gd name="connsiteX264" fmla="*/ 84014 w 109245"/>
                <a:gd name="connsiteY264" fmla="*/ 4557 h 90029"/>
                <a:gd name="connsiteX265" fmla="*/ 85214 w 109245"/>
                <a:gd name="connsiteY265" fmla="*/ 3130 h 90029"/>
                <a:gd name="connsiteX266" fmla="*/ 86527 w 109245"/>
                <a:gd name="connsiteY266" fmla="*/ 2724 h 90029"/>
                <a:gd name="connsiteX267" fmla="*/ 87322 w 109245"/>
                <a:gd name="connsiteY267" fmla="*/ 2789 h 90029"/>
                <a:gd name="connsiteX268" fmla="*/ 87727 w 109245"/>
                <a:gd name="connsiteY268" fmla="*/ 3081 h 90029"/>
                <a:gd name="connsiteX269" fmla="*/ 88295 w 109245"/>
                <a:gd name="connsiteY269" fmla="*/ 4557 h 90029"/>
                <a:gd name="connsiteX270" fmla="*/ 90630 w 109245"/>
                <a:gd name="connsiteY270" fmla="*/ 5189 h 90029"/>
                <a:gd name="connsiteX271" fmla="*/ 91490 w 109245"/>
                <a:gd name="connsiteY271" fmla="*/ 5870 h 90029"/>
                <a:gd name="connsiteX272" fmla="*/ 92171 w 109245"/>
                <a:gd name="connsiteY272" fmla="*/ 6730 h 90029"/>
                <a:gd name="connsiteX273" fmla="*/ 93257 w 109245"/>
                <a:gd name="connsiteY273" fmla="*/ 7589 h 90029"/>
                <a:gd name="connsiteX274" fmla="*/ 95868 w 109245"/>
                <a:gd name="connsiteY274" fmla="*/ 7540 h 90029"/>
                <a:gd name="connsiteX275" fmla="*/ 96435 w 109245"/>
                <a:gd name="connsiteY275" fmla="*/ 6746 h 90029"/>
                <a:gd name="connsiteX276" fmla="*/ 97522 w 109245"/>
                <a:gd name="connsiteY276" fmla="*/ 5384 h 90029"/>
                <a:gd name="connsiteX277" fmla="*/ 99062 w 109245"/>
                <a:gd name="connsiteY277" fmla="*/ 5205 h 90029"/>
                <a:gd name="connsiteX278" fmla="*/ 100424 w 109245"/>
                <a:gd name="connsiteY278" fmla="*/ 5027 h 90029"/>
                <a:gd name="connsiteX279" fmla="*/ 100992 w 109245"/>
                <a:gd name="connsiteY279" fmla="*/ 4508 h 90029"/>
                <a:gd name="connsiteX280" fmla="*/ 101559 w 109245"/>
                <a:gd name="connsiteY280" fmla="*/ 3194 h 90029"/>
                <a:gd name="connsiteX281" fmla="*/ 102354 w 109245"/>
                <a:gd name="connsiteY281" fmla="*/ 2173 h 90029"/>
                <a:gd name="connsiteX282" fmla="*/ 103327 w 109245"/>
                <a:gd name="connsiteY282" fmla="*/ 2238 h 90029"/>
                <a:gd name="connsiteX283" fmla="*/ 104575 w 109245"/>
                <a:gd name="connsiteY283" fmla="*/ 2303 h 90029"/>
                <a:gd name="connsiteX284" fmla="*/ 105970 w 109245"/>
                <a:gd name="connsiteY284" fmla="*/ 2011 h 90029"/>
                <a:gd name="connsiteX285" fmla="*/ 106765 w 109245"/>
                <a:gd name="connsiteY285" fmla="*/ 1070 h 90029"/>
                <a:gd name="connsiteX286" fmla="*/ 107527 w 109245"/>
                <a:gd name="connsiteY286" fmla="*/ 81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09245" h="90029">
                  <a:moveTo>
                    <a:pt x="107446" y="0"/>
                  </a:moveTo>
                  <a:lnTo>
                    <a:pt x="107559" y="973"/>
                  </a:lnTo>
                  <a:lnTo>
                    <a:pt x="107494" y="2059"/>
                  </a:lnTo>
                  <a:lnTo>
                    <a:pt x="107154" y="3713"/>
                  </a:lnTo>
                  <a:lnTo>
                    <a:pt x="106748" y="4848"/>
                  </a:lnTo>
                  <a:lnTo>
                    <a:pt x="105549" y="6097"/>
                  </a:lnTo>
                  <a:lnTo>
                    <a:pt x="104640" y="7459"/>
                  </a:lnTo>
                  <a:lnTo>
                    <a:pt x="104527" y="8594"/>
                  </a:lnTo>
                  <a:cubicBezTo>
                    <a:pt x="104527" y="8594"/>
                    <a:pt x="104121" y="10021"/>
                    <a:pt x="104121" y="10248"/>
                  </a:cubicBezTo>
                  <a:cubicBezTo>
                    <a:pt x="104121" y="10475"/>
                    <a:pt x="103943" y="12697"/>
                    <a:pt x="103943" y="13037"/>
                  </a:cubicBezTo>
                  <a:cubicBezTo>
                    <a:pt x="103943" y="13378"/>
                    <a:pt x="104624" y="14010"/>
                    <a:pt x="104624" y="14010"/>
                  </a:cubicBezTo>
                  <a:lnTo>
                    <a:pt x="105484" y="15373"/>
                  </a:lnTo>
                  <a:lnTo>
                    <a:pt x="105710" y="17529"/>
                  </a:lnTo>
                  <a:cubicBezTo>
                    <a:pt x="105710" y="17529"/>
                    <a:pt x="106684" y="18437"/>
                    <a:pt x="106959" y="18843"/>
                  </a:cubicBezTo>
                  <a:cubicBezTo>
                    <a:pt x="107251" y="19248"/>
                    <a:pt x="107754" y="19978"/>
                    <a:pt x="107932" y="20497"/>
                  </a:cubicBezTo>
                  <a:cubicBezTo>
                    <a:pt x="108111" y="21016"/>
                    <a:pt x="108386" y="21470"/>
                    <a:pt x="108451" y="21972"/>
                  </a:cubicBezTo>
                  <a:cubicBezTo>
                    <a:pt x="108500" y="22491"/>
                    <a:pt x="108970" y="23172"/>
                    <a:pt x="109019" y="23448"/>
                  </a:cubicBezTo>
                  <a:cubicBezTo>
                    <a:pt x="109067" y="23740"/>
                    <a:pt x="109246" y="25037"/>
                    <a:pt x="109246" y="25037"/>
                  </a:cubicBezTo>
                  <a:lnTo>
                    <a:pt x="109246" y="26351"/>
                  </a:lnTo>
                  <a:cubicBezTo>
                    <a:pt x="109246" y="26691"/>
                    <a:pt x="109181" y="27372"/>
                    <a:pt x="109067" y="27778"/>
                  </a:cubicBezTo>
                  <a:cubicBezTo>
                    <a:pt x="108954" y="28183"/>
                    <a:pt x="109067" y="28864"/>
                    <a:pt x="108954" y="29318"/>
                  </a:cubicBezTo>
                  <a:cubicBezTo>
                    <a:pt x="108840" y="29772"/>
                    <a:pt x="108386" y="30632"/>
                    <a:pt x="108386" y="30632"/>
                  </a:cubicBezTo>
                  <a:cubicBezTo>
                    <a:pt x="108386" y="30632"/>
                    <a:pt x="107754" y="31945"/>
                    <a:pt x="107640" y="32172"/>
                  </a:cubicBezTo>
                  <a:cubicBezTo>
                    <a:pt x="107527" y="32399"/>
                    <a:pt x="107186" y="33648"/>
                    <a:pt x="107186" y="33648"/>
                  </a:cubicBezTo>
                  <a:lnTo>
                    <a:pt x="107186" y="35415"/>
                  </a:lnTo>
                  <a:cubicBezTo>
                    <a:pt x="107186" y="35415"/>
                    <a:pt x="107235" y="37118"/>
                    <a:pt x="107235" y="37410"/>
                  </a:cubicBezTo>
                  <a:cubicBezTo>
                    <a:pt x="107235" y="37702"/>
                    <a:pt x="107754" y="38496"/>
                    <a:pt x="107754" y="38496"/>
                  </a:cubicBezTo>
                  <a:lnTo>
                    <a:pt x="108386" y="39972"/>
                  </a:lnTo>
                  <a:cubicBezTo>
                    <a:pt x="108386" y="39972"/>
                    <a:pt x="108500" y="46345"/>
                    <a:pt x="108451" y="46572"/>
                  </a:cubicBezTo>
                  <a:cubicBezTo>
                    <a:pt x="108386" y="46799"/>
                    <a:pt x="107705" y="47999"/>
                    <a:pt x="107705" y="47999"/>
                  </a:cubicBezTo>
                  <a:cubicBezTo>
                    <a:pt x="107705" y="47999"/>
                    <a:pt x="106457" y="49020"/>
                    <a:pt x="106278" y="49085"/>
                  </a:cubicBezTo>
                  <a:cubicBezTo>
                    <a:pt x="106100" y="49134"/>
                    <a:pt x="104803" y="49766"/>
                    <a:pt x="104803" y="49766"/>
                  </a:cubicBezTo>
                  <a:cubicBezTo>
                    <a:pt x="104803" y="49766"/>
                    <a:pt x="103214" y="49944"/>
                    <a:pt x="103035" y="49944"/>
                  </a:cubicBezTo>
                  <a:cubicBezTo>
                    <a:pt x="102857" y="49944"/>
                    <a:pt x="101154" y="50058"/>
                    <a:pt x="101154" y="50058"/>
                  </a:cubicBezTo>
                  <a:lnTo>
                    <a:pt x="99678" y="51371"/>
                  </a:lnTo>
                  <a:lnTo>
                    <a:pt x="98203" y="52507"/>
                  </a:lnTo>
                  <a:cubicBezTo>
                    <a:pt x="98203" y="52507"/>
                    <a:pt x="96776" y="53366"/>
                    <a:pt x="96435" y="53642"/>
                  </a:cubicBezTo>
                  <a:cubicBezTo>
                    <a:pt x="96095" y="53934"/>
                    <a:pt x="94960" y="54209"/>
                    <a:pt x="94960" y="54209"/>
                  </a:cubicBezTo>
                  <a:cubicBezTo>
                    <a:pt x="94960" y="54209"/>
                    <a:pt x="93192" y="54436"/>
                    <a:pt x="93030" y="54436"/>
                  </a:cubicBezTo>
                  <a:cubicBezTo>
                    <a:pt x="92868" y="54436"/>
                    <a:pt x="92057" y="55117"/>
                    <a:pt x="91943" y="55344"/>
                  </a:cubicBezTo>
                  <a:cubicBezTo>
                    <a:pt x="91830" y="55571"/>
                    <a:pt x="90403" y="56658"/>
                    <a:pt x="90403" y="56658"/>
                  </a:cubicBezTo>
                  <a:lnTo>
                    <a:pt x="87565" y="56771"/>
                  </a:lnTo>
                  <a:lnTo>
                    <a:pt x="84095" y="56950"/>
                  </a:lnTo>
                  <a:lnTo>
                    <a:pt x="84046" y="62917"/>
                  </a:lnTo>
                  <a:lnTo>
                    <a:pt x="82117" y="62917"/>
                  </a:lnTo>
                  <a:cubicBezTo>
                    <a:pt x="81938" y="62917"/>
                    <a:pt x="80528" y="62625"/>
                    <a:pt x="80528" y="62625"/>
                  </a:cubicBezTo>
                  <a:lnTo>
                    <a:pt x="79441" y="61879"/>
                  </a:lnTo>
                  <a:lnTo>
                    <a:pt x="77738" y="61587"/>
                  </a:lnTo>
                  <a:lnTo>
                    <a:pt x="76425" y="61766"/>
                  </a:lnTo>
                  <a:lnTo>
                    <a:pt x="73701" y="62901"/>
                  </a:lnTo>
                  <a:cubicBezTo>
                    <a:pt x="73701" y="62901"/>
                    <a:pt x="72679" y="63647"/>
                    <a:pt x="72501" y="63809"/>
                  </a:cubicBezTo>
                  <a:cubicBezTo>
                    <a:pt x="72322" y="63971"/>
                    <a:pt x="71982" y="64604"/>
                    <a:pt x="71933" y="64782"/>
                  </a:cubicBezTo>
                  <a:cubicBezTo>
                    <a:pt x="71868" y="64960"/>
                    <a:pt x="71820" y="65868"/>
                    <a:pt x="71820" y="66144"/>
                  </a:cubicBezTo>
                  <a:cubicBezTo>
                    <a:pt x="71820" y="66420"/>
                    <a:pt x="72841" y="67798"/>
                    <a:pt x="72841" y="67798"/>
                  </a:cubicBezTo>
                  <a:lnTo>
                    <a:pt x="73182" y="68998"/>
                  </a:lnTo>
                  <a:cubicBezTo>
                    <a:pt x="73182" y="68998"/>
                    <a:pt x="73360" y="70425"/>
                    <a:pt x="73360" y="70652"/>
                  </a:cubicBezTo>
                  <a:cubicBezTo>
                    <a:pt x="73360" y="70879"/>
                    <a:pt x="74495" y="71787"/>
                    <a:pt x="74722" y="72128"/>
                  </a:cubicBezTo>
                  <a:cubicBezTo>
                    <a:pt x="74949" y="72468"/>
                    <a:pt x="76036" y="73782"/>
                    <a:pt x="76036" y="73782"/>
                  </a:cubicBezTo>
                  <a:lnTo>
                    <a:pt x="76944" y="75030"/>
                  </a:lnTo>
                  <a:cubicBezTo>
                    <a:pt x="76944" y="75030"/>
                    <a:pt x="77965" y="76117"/>
                    <a:pt x="78079" y="76506"/>
                  </a:cubicBezTo>
                  <a:cubicBezTo>
                    <a:pt x="78192" y="76911"/>
                    <a:pt x="78825" y="77868"/>
                    <a:pt x="78825" y="77868"/>
                  </a:cubicBezTo>
                  <a:cubicBezTo>
                    <a:pt x="78825" y="77868"/>
                    <a:pt x="79620" y="79181"/>
                    <a:pt x="79733" y="79457"/>
                  </a:cubicBezTo>
                  <a:cubicBezTo>
                    <a:pt x="79846" y="79749"/>
                    <a:pt x="79733" y="80657"/>
                    <a:pt x="79555" y="80819"/>
                  </a:cubicBezTo>
                  <a:cubicBezTo>
                    <a:pt x="79376" y="80981"/>
                    <a:pt x="78987" y="81387"/>
                    <a:pt x="78760" y="81387"/>
                  </a:cubicBezTo>
                  <a:cubicBezTo>
                    <a:pt x="78533" y="81387"/>
                    <a:pt x="77333" y="81095"/>
                    <a:pt x="77333" y="81095"/>
                  </a:cubicBezTo>
                  <a:lnTo>
                    <a:pt x="76425" y="80868"/>
                  </a:lnTo>
                  <a:lnTo>
                    <a:pt x="76247" y="80187"/>
                  </a:lnTo>
                  <a:lnTo>
                    <a:pt x="75501" y="79960"/>
                  </a:lnTo>
                  <a:lnTo>
                    <a:pt x="73733" y="79960"/>
                  </a:lnTo>
                  <a:lnTo>
                    <a:pt x="73052" y="79392"/>
                  </a:lnTo>
                  <a:lnTo>
                    <a:pt x="72420" y="78419"/>
                  </a:lnTo>
                  <a:lnTo>
                    <a:pt x="72014" y="77900"/>
                  </a:lnTo>
                  <a:lnTo>
                    <a:pt x="71220" y="77674"/>
                  </a:lnTo>
                  <a:lnTo>
                    <a:pt x="69404" y="77333"/>
                  </a:lnTo>
                  <a:lnTo>
                    <a:pt x="68041" y="77398"/>
                  </a:lnTo>
                  <a:lnTo>
                    <a:pt x="66841" y="77446"/>
                  </a:lnTo>
                  <a:lnTo>
                    <a:pt x="65820" y="78192"/>
                  </a:lnTo>
                  <a:lnTo>
                    <a:pt x="64620" y="78938"/>
                  </a:lnTo>
                  <a:cubicBezTo>
                    <a:pt x="64620" y="78938"/>
                    <a:pt x="62804" y="79684"/>
                    <a:pt x="62625" y="79684"/>
                  </a:cubicBezTo>
                  <a:cubicBezTo>
                    <a:pt x="62447" y="79684"/>
                    <a:pt x="61312" y="79230"/>
                    <a:pt x="61150" y="79165"/>
                  </a:cubicBezTo>
                  <a:cubicBezTo>
                    <a:pt x="60971" y="79101"/>
                    <a:pt x="59836" y="79344"/>
                    <a:pt x="59836" y="79344"/>
                  </a:cubicBezTo>
                  <a:lnTo>
                    <a:pt x="58863" y="79636"/>
                  </a:lnTo>
                  <a:lnTo>
                    <a:pt x="57955" y="81338"/>
                  </a:lnTo>
                  <a:lnTo>
                    <a:pt x="54663" y="84468"/>
                  </a:lnTo>
                  <a:lnTo>
                    <a:pt x="53074" y="85944"/>
                  </a:lnTo>
                  <a:lnTo>
                    <a:pt x="51825" y="86965"/>
                  </a:lnTo>
                  <a:lnTo>
                    <a:pt x="50091" y="86852"/>
                  </a:lnTo>
                  <a:cubicBezTo>
                    <a:pt x="50091" y="86852"/>
                    <a:pt x="48307" y="86446"/>
                    <a:pt x="48129" y="86446"/>
                  </a:cubicBezTo>
                  <a:cubicBezTo>
                    <a:pt x="47950" y="86446"/>
                    <a:pt x="47042" y="86738"/>
                    <a:pt x="47042" y="86738"/>
                  </a:cubicBezTo>
                  <a:lnTo>
                    <a:pt x="44545" y="90030"/>
                  </a:lnTo>
                  <a:lnTo>
                    <a:pt x="43847" y="89884"/>
                  </a:lnTo>
                  <a:lnTo>
                    <a:pt x="43539" y="88668"/>
                  </a:lnTo>
                  <a:lnTo>
                    <a:pt x="42631" y="88522"/>
                  </a:lnTo>
                  <a:lnTo>
                    <a:pt x="42032" y="87987"/>
                  </a:lnTo>
                  <a:cubicBezTo>
                    <a:pt x="42032" y="87987"/>
                    <a:pt x="40669" y="88214"/>
                    <a:pt x="40669" y="87987"/>
                  </a:cubicBezTo>
                  <a:cubicBezTo>
                    <a:pt x="40669" y="87760"/>
                    <a:pt x="40442" y="86171"/>
                    <a:pt x="40215" y="86171"/>
                  </a:cubicBezTo>
                  <a:cubicBezTo>
                    <a:pt x="39988" y="86171"/>
                    <a:pt x="38853" y="86252"/>
                    <a:pt x="38853" y="86252"/>
                  </a:cubicBezTo>
                  <a:lnTo>
                    <a:pt x="37410" y="85944"/>
                  </a:lnTo>
                  <a:lnTo>
                    <a:pt x="36648" y="86252"/>
                  </a:lnTo>
                  <a:lnTo>
                    <a:pt x="35513" y="86560"/>
                  </a:lnTo>
                  <a:lnTo>
                    <a:pt x="34751" y="86187"/>
                  </a:lnTo>
                  <a:lnTo>
                    <a:pt x="33988" y="86041"/>
                  </a:lnTo>
                  <a:lnTo>
                    <a:pt x="33161" y="84760"/>
                  </a:lnTo>
                  <a:lnTo>
                    <a:pt x="32707" y="84160"/>
                  </a:lnTo>
                  <a:lnTo>
                    <a:pt x="31653" y="84014"/>
                  </a:lnTo>
                  <a:lnTo>
                    <a:pt x="31345" y="84614"/>
                  </a:lnTo>
                  <a:lnTo>
                    <a:pt x="31345" y="85522"/>
                  </a:lnTo>
                  <a:lnTo>
                    <a:pt x="31037" y="86284"/>
                  </a:lnTo>
                  <a:cubicBezTo>
                    <a:pt x="31037" y="86284"/>
                    <a:pt x="30356" y="86511"/>
                    <a:pt x="29983" y="86657"/>
                  </a:cubicBezTo>
                  <a:cubicBezTo>
                    <a:pt x="29610" y="86803"/>
                    <a:pt x="28394" y="86884"/>
                    <a:pt x="28394" y="86884"/>
                  </a:cubicBezTo>
                  <a:cubicBezTo>
                    <a:pt x="28394" y="86884"/>
                    <a:pt x="28086" y="87419"/>
                    <a:pt x="27907" y="87484"/>
                  </a:cubicBezTo>
                  <a:cubicBezTo>
                    <a:pt x="27713" y="87565"/>
                    <a:pt x="26805" y="87371"/>
                    <a:pt x="26805" y="87371"/>
                  </a:cubicBezTo>
                  <a:lnTo>
                    <a:pt x="26205" y="86203"/>
                  </a:lnTo>
                  <a:cubicBezTo>
                    <a:pt x="26205" y="86203"/>
                    <a:pt x="25442" y="85327"/>
                    <a:pt x="25442" y="85149"/>
                  </a:cubicBezTo>
                  <a:cubicBezTo>
                    <a:pt x="25442" y="84971"/>
                    <a:pt x="25897" y="83787"/>
                    <a:pt x="25897" y="83787"/>
                  </a:cubicBezTo>
                  <a:lnTo>
                    <a:pt x="26805" y="82879"/>
                  </a:lnTo>
                  <a:cubicBezTo>
                    <a:pt x="26805" y="82879"/>
                    <a:pt x="27826" y="82425"/>
                    <a:pt x="27940" y="82311"/>
                  </a:cubicBezTo>
                  <a:cubicBezTo>
                    <a:pt x="28053" y="82198"/>
                    <a:pt x="28507" y="81144"/>
                    <a:pt x="28589" y="80949"/>
                  </a:cubicBezTo>
                  <a:cubicBezTo>
                    <a:pt x="28670" y="80754"/>
                    <a:pt x="28783" y="79587"/>
                    <a:pt x="28734" y="79473"/>
                  </a:cubicBezTo>
                  <a:cubicBezTo>
                    <a:pt x="28702" y="79360"/>
                    <a:pt x="28475" y="78825"/>
                    <a:pt x="28361" y="78565"/>
                  </a:cubicBezTo>
                  <a:cubicBezTo>
                    <a:pt x="28248" y="78306"/>
                    <a:pt x="27826" y="78225"/>
                    <a:pt x="27826" y="77803"/>
                  </a:cubicBezTo>
                  <a:cubicBezTo>
                    <a:pt x="27826" y="77382"/>
                    <a:pt x="27680" y="76441"/>
                    <a:pt x="27680" y="76441"/>
                  </a:cubicBezTo>
                  <a:lnTo>
                    <a:pt x="27113" y="75533"/>
                  </a:lnTo>
                  <a:lnTo>
                    <a:pt x="26172" y="74430"/>
                  </a:lnTo>
                  <a:lnTo>
                    <a:pt x="25718" y="73782"/>
                  </a:lnTo>
                  <a:cubicBezTo>
                    <a:pt x="25718" y="73782"/>
                    <a:pt x="25297" y="73587"/>
                    <a:pt x="25069" y="73587"/>
                  </a:cubicBezTo>
                  <a:cubicBezTo>
                    <a:pt x="24843" y="73587"/>
                    <a:pt x="24470" y="73668"/>
                    <a:pt x="24356" y="73733"/>
                  </a:cubicBezTo>
                  <a:cubicBezTo>
                    <a:pt x="24242" y="73814"/>
                    <a:pt x="24016" y="73993"/>
                    <a:pt x="23902" y="74155"/>
                  </a:cubicBezTo>
                  <a:cubicBezTo>
                    <a:pt x="23789" y="74301"/>
                    <a:pt x="23415" y="74755"/>
                    <a:pt x="23415" y="74755"/>
                  </a:cubicBezTo>
                  <a:lnTo>
                    <a:pt x="23383" y="75663"/>
                  </a:lnTo>
                  <a:lnTo>
                    <a:pt x="23237" y="76538"/>
                  </a:lnTo>
                  <a:lnTo>
                    <a:pt x="22670" y="77219"/>
                  </a:lnTo>
                  <a:lnTo>
                    <a:pt x="22297" y="77819"/>
                  </a:lnTo>
                  <a:lnTo>
                    <a:pt x="22783" y="78354"/>
                  </a:lnTo>
                  <a:lnTo>
                    <a:pt x="22783" y="78776"/>
                  </a:lnTo>
                  <a:lnTo>
                    <a:pt x="22248" y="78922"/>
                  </a:lnTo>
                  <a:lnTo>
                    <a:pt x="21875" y="79376"/>
                  </a:lnTo>
                  <a:lnTo>
                    <a:pt x="21388" y="79376"/>
                  </a:lnTo>
                  <a:cubicBezTo>
                    <a:pt x="21388" y="79376"/>
                    <a:pt x="21162" y="79003"/>
                    <a:pt x="20967" y="78954"/>
                  </a:cubicBezTo>
                  <a:cubicBezTo>
                    <a:pt x="20772" y="78922"/>
                    <a:pt x="19978" y="78922"/>
                    <a:pt x="19978" y="78922"/>
                  </a:cubicBezTo>
                  <a:lnTo>
                    <a:pt x="19037" y="79036"/>
                  </a:lnTo>
                  <a:lnTo>
                    <a:pt x="18583" y="79263"/>
                  </a:lnTo>
                  <a:lnTo>
                    <a:pt x="18243" y="79636"/>
                  </a:lnTo>
                  <a:lnTo>
                    <a:pt x="18162" y="79895"/>
                  </a:lnTo>
                  <a:lnTo>
                    <a:pt x="17027" y="80009"/>
                  </a:lnTo>
                  <a:lnTo>
                    <a:pt x="16572" y="79360"/>
                  </a:lnTo>
                  <a:lnTo>
                    <a:pt x="16200" y="78679"/>
                  </a:lnTo>
                  <a:lnTo>
                    <a:pt x="16232" y="75873"/>
                  </a:lnTo>
                  <a:lnTo>
                    <a:pt x="15470" y="75192"/>
                  </a:lnTo>
                  <a:lnTo>
                    <a:pt x="15778" y="74252"/>
                  </a:lnTo>
                  <a:lnTo>
                    <a:pt x="15697" y="73538"/>
                  </a:lnTo>
                  <a:lnTo>
                    <a:pt x="15356" y="73084"/>
                  </a:lnTo>
                  <a:lnTo>
                    <a:pt x="15437" y="71528"/>
                  </a:lnTo>
                  <a:lnTo>
                    <a:pt x="15437" y="70247"/>
                  </a:lnTo>
                  <a:lnTo>
                    <a:pt x="15859" y="69533"/>
                  </a:lnTo>
                  <a:lnTo>
                    <a:pt x="16118" y="68706"/>
                  </a:lnTo>
                  <a:lnTo>
                    <a:pt x="15665" y="67685"/>
                  </a:lnTo>
                  <a:lnTo>
                    <a:pt x="15778" y="66209"/>
                  </a:lnTo>
                  <a:lnTo>
                    <a:pt x="15973" y="65868"/>
                  </a:lnTo>
                  <a:lnTo>
                    <a:pt x="15713" y="65155"/>
                  </a:lnTo>
                  <a:lnTo>
                    <a:pt x="14886" y="64020"/>
                  </a:lnTo>
                  <a:lnTo>
                    <a:pt x="14400" y="63485"/>
                  </a:lnTo>
                  <a:lnTo>
                    <a:pt x="13800" y="63517"/>
                  </a:lnTo>
                  <a:lnTo>
                    <a:pt x="13540" y="63939"/>
                  </a:lnTo>
                  <a:lnTo>
                    <a:pt x="14302" y="65074"/>
                  </a:lnTo>
                  <a:lnTo>
                    <a:pt x="14756" y="65641"/>
                  </a:lnTo>
                  <a:lnTo>
                    <a:pt x="14448" y="66290"/>
                  </a:lnTo>
                  <a:lnTo>
                    <a:pt x="13540" y="65803"/>
                  </a:lnTo>
                  <a:lnTo>
                    <a:pt x="12600" y="64976"/>
                  </a:lnTo>
                  <a:lnTo>
                    <a:pt x="12713" y="63241"/>
                  </a:lnTo>
                  <a:lnTo>
                    <a:pt x="12405" y="61377"/>
                  </a:lnTo>
                  <a:lnTo>
                    <a:pt x="11724" y="60160"/>
                  </a:lnTo>
                  <a:lnTo>
                    <a:pt x="11157" y="59366"/>
                  </a:lnTo>
                  <a:lnTo>
                    <a:pt x="10589" y="58685"/>
                  </a:lnTo>
                  <a:lnTo>
                    <a:pt x="9940" y="57890"/>
                  </a:lnTo>
                  <a:lnTo>
                    <a:pt x="9275" y="57306"/>
                  </a:lnTo>
                  <a:lnTo>
                    <a:pt x="9794" y="56625"/>
                  </a:lnTo>
                  <a:lnTo>
                    <a:pt x="9454" y="54015"/>
                  </a:lnTo>
                  <a:lnTo>
                    <a:pt x="8481" y="52539"/>
                  </a:lnTo>
                  <a:lnTo>
                    <a:pt x="7508" y="51226"/>
                  </a:lnTo>
                  <a:lnTo>
                    <a:pt x="7962" y="49296"/>
                  </a:lnTo>
                  <a:lnTo>
                    <a:pt x="8075" y="47982"/>
                  </a:lnTo>
                  <a:lnTo>
                    <a:pt x="9162" y="46782"/>
                  </a:lnTo>
                  <a:cubicBezTo>
                    <a:pt x="9162" y="46782"/>
                    <a:pt x="9275" y="46328"/>
                    <a:pt x="9162" y="46150"/>
                  </a:cubicBezTo>
                  <a:cubicBezTo>
                    <a:pt x="9049" y="45972"/>
                    <a:pt x="8643" y="45518"/>
                    <a:pt x="8481" y="45128"/>
                  </a:cubicBezTo>
                  <a:cubicBezTo>
                    <a:pt x="8303" y="44723"/>
                    <a:pt x="7459" y="43815"/>
                    <a:pt x="7459" y="43815"/>
                  </a:cubicBezTo>
                  <a:lnTo>
                    <a:pt x="5416" y="42339"/>
                  </a:lnTo>
                  <a:lnTo>
                    <a:pt x="3989" y="41253"/>
                  </a:lnTo>
                  <a:cubicBezTo>
                    <a:pt x="3989" y="41253"/>
                    <a:pt x="3357" y="40458"/>
                    <a:pt x="3357" y="40280"/>
                  </a:cubicBezTo>
                  <a:cubicBezTo>
                    <a:pt x="3357" y="40102"/>
                    <a:pt x="4216" y="38172"/>
                    <a:pt x="4216" y="38172"/>
                  </a:cubicBezTo>
                  <a:cubicBezTo>
                    <a:pt x="4216" y="38172"/>
                    <a:pt x="3876" y="36518"/>
                    <a:pt x="3876" y="36242"/>
                  </a:cubicBezTo>
                  <a:cubicBezTo>
                    <a:pt x="3876" y="35966"/>
                    <a:pt x="3649" y="34313"/>
                    <a:pt x="3649" y="34313"/>
                  </a:cubicBezTo>
                  <a:cubicBezTo>
                    <a:pt x="3649" y="34313"/>
                    <a:pt x="2676" y="32156"/>
                    <a:pt x="2676" y="31977"/>
                  </a:cubicBezTo>
                  <a:cubicBezTo>
                    <a:pt x="2676" y="31799"/>
                    <a:pt x="859" y="29075"/>
                    <a:pt x="859" y="29075"/>
                  </a:cubicBezTo>
                  <a:cubicBezTo>
                    <a:pt x="859" y="29075"/>
                    <a:pt x="114" y="27145"/>
                    <a:pt x="114" y="26918"/>
                  </a:cubicBezTo>
                  <a:cubicBezTo>
                    <a:pt x="114" y="26691"/>
                    <a:pt x="0" y="24761"/>
                    <a:pt x="0" y="24761"/>
                  </a:cubicBezTo>
                  <a:lnTo>
                    <a:pt x="49" y="22199"/>
                  </a:lnTo>
                  <a:lnTo>
                    <a:pt x="4654" y="22086"/>
                  </a:lnTo>
                  <a:lnTo>
                    <a:pt x="4719" y="20091"/>
                  </a:lnTo>
                  <a:lnTo>
                    <a:pt x="5854" y="19459"/>
                  </a:lnTo>
                  <a:cubicBezTo>
                    <a:pt x="5854" y="19459"/>
                    <a:pt x="6421" y="17918"/>
                    <a:pt x="6600" y="17870"/>
                  </a:cubicBezTo>
                  <a:cubicBezTo>
                    <a:pt x="6778" y="17821"/>
                    <a:pt x="7913" y="17691"/>
                    <a:pt x="7913" y="17691"/>
                  </a:cubicBezTo>
                  <a:lnTo>
                    <a:pt x="8708" y="14902"/>
                  </a:lnTo>
                  <a:lnTo>
                    <a:pt x="9340" y="13475"/>
                  </a:lnTo>
                  <a:lnTo>
                    <a:pt x="10540" y="12389"/>
                  </a:lnTo>
                  <a:lnTo>
                    <a:pt x="11448" y="11935"/>
                  </a:lnTo>
                  <a:lnTo>
                    <a:pt x="11854" y="10735"/>
                  </a:lnTo>
                  <a:cubicBezTo>
                    <a:pt x="11854" y="10735"/>
                    <a:pt x="12259" y="9373"/>
                    <a:pt x="12308" y="9194"/>
                  </a:cubicBezTo>
                  <a:cubicBezTo>
                    <a:pt x="12357" y="9016"/>
                    <a:pt x="12940" y="8286"/>
                    <a:pt x="12940" y="8286"/>
                  </a:cubicBezTo>
                  <a:lnTo>
                    <a:pt x="14027" y="7492"/>
                  </a:lnTo>
                  <a:lnTo>
                    <a:pt x="15340" y="6470"/>
                  </a:lnTo>
                  <a:lnTo>
                    <a:pt x="17108" y="5724"/>
                  </a:lnTo>
                  <a:cubicBezTo>
                    <a:pt x="17108" y="5724"/>
                    <a:pt x="18535" y="5270"/>
                    <a:pt x="18697" y="5270"/>
                  </a:cubicBezTo>
                  <a:cubicBezTo>
                    <a:pt x="18859" y="5270"/>
                    <a:pt x="20578" y="5043"/>
                    <a:pt x="20578" y="5043"/>
                  </a:cubicBezTo>
                  <a:lnTo>
                    <a:pt x="22621" y="5043"/>
                  </a:lnTo>
                  <a:cubicBezTo>
                    <a:pt x="22799" y="5043"/>
                    <a:pt x="24097" y="4476"/>
                    <a:pt x="24324" y="4297"/>
                  </a:cubicBezTo>
                  <a:cubicBezTo>
                    <a:pt x="24551" y="4119"/>
                    <a:pt x="25232" y="3843"/>
                    <a:pt x="25410" y="3778"/>
                  </a:cubicBezTo>
                  <a:cubicBezTo>
                    <a:pt x="25589" y="3730"/>
                    <a:pt x="26772" y="3730"/>
                    <a:pt x="26772" y="3730"/>
                  </a:cubicBezTo>
                  <a:lnTo>
                    <a:pt x="28199" y="4476"/>
                  </a:lnTo>
                  <a:lnTo>
                    <a:pt x="29789" y="5221"/>
                  </a:lnTo>
                  <a:cubicBezTo>
                    <a:pt x="29789" y="5221"/>
                    <a:pt x="31556" y="5286"/>
                    <a:pt x="31832" y="5286"/>
                  </a:cubicBezTo>
                  <a:lnTo>
                    <a:pt x="33421" y="5286"/>
                  </a:lnTo>
                  <a:cubicBezTo>
                    <a:pt x="33875" y="5286"/>
                    <a:pt x="35350" y="5173"/>
                    <a:pt x="35350" y="5173"/>
                  </a:cubicBezTo>
                  <a:lnTo>
                    <a:pt x="37280" y="4719"/>
                  </a:lnTo>
                  <a:cubicBezTo>
                    <a:pt x="37280" y="4719"/>
                    <a:pt x="38075" y="4427"/>
                    <a:pt x="38302" y="4427"/>
                  </a:cubicBezTo>
                  <a:cubicBezTo>
                    <a:pt x="38529" y="4427"/>
                    <a:pt x="39956" y="4362"/>
                    <a:pt x="39956" y="4362"/>
                  </a:cubicBezTo>
                  <a:cubicBezTo>
                    <a:pt x="39956" y="4362"/>
                    <a:pt x="40702" y="4589"/>
                    <a:pt x="40977" y="4703"/>
                  </a:cubicBezTo>
                  <a:cubicBezTo>
                    <a:pt x="41269" y="4816"/>
                    <a:pt x="42680" y="4994"/>
                    <a:pt x="42680" y="4994"/>
                  </a:cubicBezTo>
                  <a:lnTo>
                    <a:pt x="44788" y="4994"/>
                  </a:lnTo>
                  <a:lnTo>
                    <a:pt x="47285" y="4816"/>
                  </a:lnTo>
                  <a:lnTo>
                    <a:pt x="48144" y="4184"/>
                  </a:lnTo>
                  <a:cubicBezTo>
                    <a:pt x="48144" y="4184"/>
                    <a:pt x="49345" y="3843"/>
                    <a:pt x="49620" y="3843"/>
                  </a:cubicBezTo>
                  <a:lnTo>
                    <a:pt x="54388" y="3843"/>
                  </a:lnTo>
                  <a:lnTo>
                    <a:pt x="54955" y="4476"/>
                  </a:lnTo>
                  <a:cubicBezTo>
                    <a:pt x="54955" y="4476"/>
                    <a:pt x="55410" y="5448"/>
                    <a:pt x="55410" y="5611"/>
                  </a:cubicBezTo>
                  <a:cubicBezTo>
                    <a:pt x="55410" y="5773"/>
                    <a:pt x="55928" y="6632"/>
                    <a:pt x="55928" y="6632"/>
                  </a:cubicBezTo>
                  <a:lnTo>
                    <a:pt x="57809" y="6956"/>
                  </a:lnTo>
                  <a:lnTo>
                    <a:pt x="58442" y="6632"/>
                  </a:lnTo>
                  <a:cubicBezTo>
                    <a:pt x="58620" y="6454"/>
                    <a:pt x="59188" y="5319"/>
                    <a:pt x="59188" y="5319"/>
                  </a:cubicBezTo>
                  <a:cubicBezTo>
                    <a:pt x="59188" y="5319"/>
                    <a:pt x="59982" y="4913"/>
                    <a:pt x="60161" y="4865"/>
                  </a:cubicBezTo>
                  <a:lnTo>
                    <a:pt x="60031" y="7070"/>
                  </a:lnTo>
                  <a:lnTo>
                    <a:pt x="60452" y="9762"/>
                  </a:lnTo>
                  <a:lnTo>
                    <a:pt x="61701" y="11189"/>
                  </a:lnTo>
                  <a:cubicBezTo>
                    <a:pt x="61701" y="11189"/>
                    <a:pt x="63469" y="12162"/>
                    <a:pt x="63631" y="12324"/>
                  </a:cubicBezTo>
                  <a:cubicBezTo>
                    <a:pt x="63809" y="12502"/>
                    <a:pt x="65171" y="12502"/>
                    <a:pt x="65171" y="12502"/>
                  </a:cubicBezTo>
                  <a:lnTo>
                    <a:pt x="67052" y="12551"/>
                  </a:lnTo>
                  <a:cubicBezTo>
                    <a:pt x="67052" y="12551"/>
                    <a:pt x="68933" y="12616"/>
                    <a:pt x="69209" y="12664"/>
                  </a:cubicBezTo>
                  <a:cubicBezTo>
                    <a:pt x="69501" y="12729"/>
                    <a:pt x="70976" y="13183"/>
                    <a:pt x="71366" y="13459"/>
                  </a:cubicBezTo>
                  <a:cubicBezTo>
                    <a:pt x="71771" y="13751"/>
                    <a:pt x="72111" y="14091"/>
                    <a:pt x="72274" y="14318"/>
                  </a:cubicBezTo>
                  <a:cubicBezTo>
                    <a:pt x="72452" y="14545"/>
                    <a:pt x="73928" y="15681"/>
                    <a:pt x="73928" y="15681"/>
                  </a:cubicBezTo>
                  <a:lnTo>
                    <a:pt x="75176" y="16540"/>
                  </a:lnTo>
                  <a:lnTo>
                    <a:pt x="76879" y="16362"/>
                  </a:lnTo>
                  <a:lnTo>
                    <a:pt x="78192" y="15389"/>
                  </a:lnTo>
                  <a:lnTo>
                    <a:pt x="79441" y="14367"/>
                  </a:lnTo>
                  <a:lnTo>
                    <a:pt x="79781" y="13394"/>
                  </a:lnTo>
                  <a:lnTo>
                    <a:pt x="79149" y="12259"/>
                  </a:lnTo>
                  <a:lnTo>
                    <a:pt x="78063" y="11059"/>
                  </a:lnTo>
                  <a:lnTo>
                    <a:pt x="76409" y="9405"/>
                  </a:lnTo>
                  <a:lnTo>
                    <a:pt x="76182" y="8270"/>
                  </a:lnTo>
                  <a:lnTo>
                    <a:pt x="76749" y="7119"/>
                  </a:lnTo>
                  <a:lnTo>
                    <a:pt x="78679" y="7119"/>
                  </a:lnTo>
                  <a:lnTo>
                    <a:pt x="80382" y="7005"/>
                  </a:lnTo>
                  <a:lnTo>
                    <a:pt x="81063" y="5984"/>
                  </a:lnTo>
                  <a:lnTo>
                    <a:pt x="82084" y="4735"/>
                  </a:lnTo>
                  <a:lnTo>
                    <a:pt x="84014" y="4557"/>
                  </a:lnTo>
                  <a:lnTo>
                    <a:pt x="85214" y="3130"/>
                  </a:lnTo>
                  <a:cubicBezTo>
                    <a:pt x="85214" y="3130"/>
                    <a:pt x="86349" y="2724"/>
                    <a:pt x="86527" y="2724"/>
                  </a:cubicBezTo>
                  <a:cubicBezTo>
                    <a:pt x="86706" y="2724"/>
                    <a:pt x="87322" y="2789"/>
                    <a:pt x="87322" y="2789"/>
                  </a:cubicBezTo>
                  <a:lnTo>
                    <a:pt x="87727" y="3081"/>
                  </a:lnTo>
                  <a:lnTo>
                    <a:pt x="88295" y="4557"/>
                  </a:lnTo>
                  <a:cubicBezTo>
                    <a:pt x="88295" y="4557"/>
                    <a:pt x="90403" y="5011"/>
                    <a:pt x="90630" y="5189"/>
                  </a:cubicBezTo>
                  <a:cubicBezTo>
                    <a:pt x="90857" y="5367"/>
                    <a:pt x="91490" y="5870"/>
                    <a:pt x="91490" y="5870"/>
                  </a:cubicBezTo>
                  <a:lnTo>
                    <a:pt x="92171" y="6730"/>
                  </a:lnTo>
                  <a:lnTo>
                    <a:pt x="93257" y="7589"/>
                  </a:lnTo>
                  <a:cubicBezTo>
                    <a:pt x="93257" y="7589"/>
                    <a:pt x="95641" y="7589"/>
                    <a:pt x="95868" y="7540"/>
                  </a:cubicBezTo>
                  <a:cubicBezTo>
                    <a:pt x="96095" y="7475"/>
                    <a:pt x="96435" y="6746"/>
                    <a:pt x="96435" y="6746"/>
                  </a:cubicBezTo>
                  <a:lnTo>
                    <a:pt x="97522" y="5384"/>
                  </a:lnTo>
                  <a:lnTo>
                    <a:pt x="99062" y="5205"/>
                  </a:lnTo>
                  <a:lnTo>
                    <a:pt x="100424" y="5027"/>
                  </a:lnTo>
                  <a:lnTo>
                    <a:pt x="100992" y="4508"/>
                  </a:lnTo>
                  <a:cubicBezTo>
                    <a:pt x="100992" y="4508"/>
                    <a:pt x="101511" y="3422"/>
                    <a:pt x="101559" y="3194"/>
                  </a:cubicBezTo>
                  <a:cubicBezTo>
                    <a:pt x="101608" y="2967"/>
                    <a:pt x="102354" y="2173"/>
                    <a:pt x="102354" y="2173"/>
                  </a:cubicBezTo>
                  <a:lnTo>
                    <a:pt x="103327" y="2238"/>
                  </a:lnTo>
                  <a:lnTo>
                    <a:pt x="104575" y="2303"/>
                  </a:lnTo>
                  <a:lnTo>
                    <a:pt x="105970" y="2011"/>
                  </a:lnTo>
                  <a:lnTo>
                    <a:pt x="106765" y="1070"/>
                  </a:lnTo>
                  <a:lnTo>
                    <a:pt x="107527" y="81"/>
                  </a:lnTo>
                  <a:close/>
                </a:path>
              </a:pathLst>
            </a:custGeom>
            <a:solidFill>
              <a:srgbClr val="B2421B"/>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045" name="Graphic 2">
              <a:extLst>
                <a:ext uri="{FF2B5EF4-FFF2-40B4-BE49-F238E27FC236}">
                  <a16:creationId xmlns:a16="http://schemas.microsoft.com/office/drawing/2014/main" id="{6DA89927-449D-7D96-356D-D51CE2533775}"/>
                </a:ext>
              </a:extLst>
            </p:cNvPr>
            <p:cNvGrpSpPr/>
            <p:nvPr/>
          </p:nvGrpSpPr>
          <p:grpSpPr>
            <a:xfrm>
              <a:off x="8607289" y="3324358"/>
              <a:ext cx="1168826" cy="1195065"/>
              <a:chOff x="8812246" y="3092318"/>
              <a:chExt cx="1267018" cy="1295461"/>
            </a:xfrm>
            <a:solidFill>
              <a:srgbClr val="B2421B"/>
            </a:solidFill>
          </p:grpSpPr>
          <p:sp>
            <p:nvSpPr>
              <p:cNvPr id="1147" name="Freeform: Shape 1146">
                <a:extLst>
                  <a:ext uri="{FF2B5EF4-FFF2-40B4-BE49-F238E27FC236}">
                    <a16:creationId xmlns:a16="http://schemas.microsoft.com/office/drawing/2014/main" id="{7D824D59-4BB7-B5E0-5527-D6B3F713A930}"/>
                  </a:ext>
                </a:extLst>
              </p:cNvPr>
              <p:cNvSpPr/>
              <p:nvPr/>
            </p:nvSpPr>
            <p:spPr>
              <a:xfrm>
                <a:off x="9933696" y="3839930"/>
                <a:ext cx="2724" cy="7961"/>
              </a:xfrm>
              <a:custGeom>
                <a:avLst/>
                <a:gdLst>
                  <a:gd name="connsiteX0" fmla="*/ 0 w 2724"/>
                  <a:gd name="connsiteY0" fmla="*/ 7962 h 7961"/>
                  <a:gd name="connsiteX1" fmla="*/ 1135 w 2724"/>
                  <a:gd name="connsiteY1" fmla="*/ 4540 h 7961"/>
                  <a:gd name="connsiteX2" fmla="*/ 2724 w 2724"/>
                  <a:gd name="connsiteY2" fmla="*/ 4540 h 7961"/>
                  <a:gd name="connsiteX3" fmla="*/ 1362 w 2724"/>
                  <a:gd name="connsiteY3" fmla="*/ 2497 h 7961"/>
                  <a:gd name="connsiteX4" fmla="*/ 0 w 2724"/>
                  <a:gd name="connsiteY4" fmla="*/ 0 h 7961"/>
                  <a:gd name="connsiteX5" fmla="*/ 0 w 2724"/>
                  <a:gd name="connsiteY5" fmla="*/ 3973 h 7961"/>
                  <a:gd name="connsiteX6" fmla="*/ 0 w 2724"/>
                  <a:gd name="connsiteY6" fmla="*/ 7962 h 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24" h="7961">
                    <a:moveTo>
                      <a:pt x="0" y="7962"/>
                    </a:moveTo>
                    <a:lnTo>
                      <a:pt x="1135" y="4540"/>
                    </a:lnTo>
                    <a:lnTo>
                      <a:pt x="2724" y="4540"/>
                    </a:lnTo>
                    <a:lnTo>
                      <a:pt x="1362" y="2497"/>
                    </a:lnTo>
                    <a:lnTo>
                      <a:pt x="0" y="0"/>
                    </a:lnTo>
                    <a:lnTo>
                      <a:pt x="0" y="3973"/>
                    </a:lnTo>
                    <a:lnTo>
                      <a:pt x="0" y="796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48" name="Freeform: Shape 1147">
                <a:extLst>
                  <a:ext uri="{FF2B5EF4-FFF2-40B4-BE49-F238E27FC236}">
                    <a16:creationId xmlns:a16="http://schemas.microsoft.com/office/drawing/2014/main" id="{1F84DF8B-DD87-3421-E9CE-4EC136BA6432}"/>
                  </a:ext>
                </a:extLst>
              </p:cNvPr>
              <p:cNvSpPr/>
              <p:nvPr/>
            </p:nvSpPr>
            <p:spPr>
              <a:xfrm>
                <a:off x="9936420" y="3832438"/>
                <a:ext cx="9761" cy="8626"/>
              </a:xfrm>
              <a:custGeom>
                <a:avLst/>
                <a:gdLst>
                  <a:gd name="connsiteX0" fmla="*/ 2043 w 9761"/>
                  <a:gd name="connsiteY0" fmla="*/ 5676 h 8626"/>
                  <a:gd name="connsiteX1" fmla="*/ 0 w 9761"/>
                  <a:gd name="connsiteY1" fmla="*/ 2497 h 8626"/>
                  <a:gd name="connsiteX2" fmla="*/ 1021 w 9761"/>
                  <a:gd name="connsiteY2" fmla="*/ 2497 h 8626"/>
                  <a:gd name="connsiteX3" fmla="*/ 2043 w 9761"/>
                  <a:gd name="connsiteY3" fmla="*/ 4086 h 8626"/>
                  <a:gd name="connsiteX4" fmla="*/ 5448 w 9761"/>
                  <a:gd name="connsiteY4" fmla="*/ 2497 h 8626"/>
                  <a:gd name="connsiteX5" fmla="*/ 7719 w 9761"/>
                  <a:gd name="connsiteY5" fmla="*/ 0 h 8626"/>
                  <a:gd name="connsiteX6" fmla="*/ 9762 w 9761"/>
                  <a:gd name="connsiteY6" fmla="*/ 1589 h 8626"/>
                  <a:gd name="connsiteX7" fmla="*/ 6130 w 9761"/>
                  <a:gd name="connsiteY7" fmla="*/ 5676 h 8626"/>
                  <a:gd name="connsiteX8" fmla="*/ 4881 w 9761"/>
                  <a:gd name="connsiteY8" fmla="*/ 7492 h 8626"/>
                  <a:gd name="connsiteX9" fmla="*/ 2724 w 9761"/>
                  <a:gd name="connsiteY9" fmla="*/ 8627 h 8626"/>
                  <a:gd name="connsiteX10" fmla="*/ 2043 w 9761"/>
                  <a:gd name="connsiteY10" fmla="*/ 7492 h 8626"/>
                  <a:gd name="connsiteX11" fmla="*/ 2043 w 9761"/>
                  <a:gd name="connsiteY11" fmla="*/ 5676 h 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61" h="8626">
                    <a:moveTo>
                      <a:pt x="2043" y="5676"/>
                    </a:moveTo>
                    <a:cubicBezTo>
                      <a:pt x="1816" y="4767"/>
                      <a:pt x="0" y="2497"/>
                      <a:pt x="0" y="2497"/>
                    </a:cubicBezTo>
                    <a:lnTo>
                      <a:pt x="1021" y="2497"/>
                    </a:lnTo>
                    <a:lnTo>
                      <a:pt x="2043" y="4086"/>
                    </a:lnTo>
                    <a:lnTo>
                      <a:pt x="5448" y="2497"/>
                    </a:lnTo>
                    <a:lnTo>
                      <a:pt x="7719" y="0"/>
                    </a:lnTo>
                    <a:lnTo>
                      <a:pt x="9762" y="1589"/>
                    </a:lnTo>
                    <a:lnTo>
                      <a:pt x="6130" y="5676"/>
                    </a:lnTo>
                    <a:lnTo>
                      <a:pt x="4881" y="7492"/>
                    </a:lnTo>
                    <a:lnTo>
                      <a:pt x="2724" y="8627"/>
                    </a:lnTo>
                    <a:lnTo>
                      <a:pt x="2043" y="7492"/>
                    </a:lnTo>
                    <a:lnTo>
                      <a:pt x="2043" y="567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49" name="Freeform: Shape 1148">
                <a:extLst>
                  <a:ext uri="{FF2B5EF4-FFF2-40B4-BE49-F238E27FC236}">
                    <a16:creationId xmlns:a16="http://schemas.microsoft.com/office/drawing/2014/main" id="{9409D2B5-6F82-4DB9-BE01-AED14EABBADA}"/>
                  </a:ext>
                </a:extLst>
              </p:cNvPr>
              <p:cNvSpPr/>
              <p:nvPr/>
            </p:nvSpPr>
            <p:spPr>
              <a:xfrm>
                <a:off x="8812246" y="3092318"/>
                <a:ext cx="1267018" cy="888396"/>
              </a:xfrm>
              <a:custGeom>
                <a:avLst/>
                <a:gdLst>
                  <a:gd name="connsiteX0" fmla="*/ 901142 w 1267018"/>
                  <a:gd name="connsiteY0" fmla="*/ 128850 h 888396"/>
                  <a:gd name="connsiteX1" fmla="*/ 904628 w 1267018"/>
                  <a:gd name="connsiteY1" fmla="*/ 130667 h 888396"/>
                  <a:gd name="connsiteX2" fmla="*/ 907353 w 1267018"/>
                  <a:gd name="connsiteY2" fmla="*/ 131121 h 888396"/>
                  <a:gd name="connsiteX3" fmla="*/ 910239 w 1267018"/>
                  <a:gd name="connsiteY3" fmla="*/ 131883 h 888396"/>
                  <a:gd name="connsiteX4" fmla="*/ 913725 w 1267018"/>
                  <a:gd name="connsiteY4" fmla="*/ 132645 h 888396"/>
                  <a:gd name="connsiteX5" fmla="*/ 915088 w 1267018"/>
                  <a:gd name="connsiteY5" fmla="*/ 133245 h 888396"/>
                  <a:gd name="connsiteX6" fmla="*/ 918266 w 1267018"/>
                  <a:gd name="connsiteY6" fmla="*/ 133391 h 888396"/>
                  <a:gd name="connsiteX7" fmla="*/ 921898 w 1267018"/>
                  <a:gd name="connsiteY7" fmla="*/ 130504 h 888396"/>
                  <a:gd name="connsiteX8" fmla="*/ 925531 w 1267018"/>
                  <a:gd name="connsiteY8" fmla="*/ 128234 h 888396"/>
                  <a:gd name="connsiteX9" fmla="*/ 928709 w 1267018"/>
                  <a:gd name="connsiteY9" fmla="*/ 125510 h 888396"/>
                  <a:gd name="connsiteX10" fmla="*/ 931741 w 1267018"/>
                  <a:gd name="connsiteY10" fmla="*/ 123386 h 888396"/>
                  <a:gd name="connsiteX11" fmla="*/ 936590 w 1267018"/>
                  <a:gd name="connsiteY11" fmla="*/ 120807 h 888396"/>
                  <a:gd name="connsiteX12" fmla="*/ 940076 w 1267018"/>
                  <a:gd name="connsiteY12" fmla="*/ 119899 h 888396"/>
                  <a:gd name="connsiteX13" fmla="*/ 943708 w 1267018"/>
                  <a:gd name="connsiteY13" fmla="*/ 118537 h 888396"/>
                  <a:gd name="connsiteX14" fmla="*/ 947049 w 1267018"/>
                  <a:gd name="connsiteY14" fmla="*/ 115813 h 888396"/>
                  <a:gd name="connsiteX15" fmla="*/ 947049 w 1267018"/>
                  <a:gd name="connsiteY15" fmla="*/ 112927 h 888396"/>
                  <a:gd name="connsiteX16" fmla="*/ 947811 w 1267018"/>
                  <a:gd name="connsiteY16" fmla="*/ 107770 h 888396"/>
                  <a:gd name="connsiteX17" fmla="*/ 943725 w 1267018"/>
                  <a:gd name="connsiteY17" fmla="*/ 107170 h 888396"/>
                  <a:gd name="connsiteX18" fmla="*/ 943271 w 1267018"/>
                  <a:gd name="connsiteY18" fmla="*/ 106262 h 888396"/>
                  <a:gd name="connsiteX19" fmla="*/ 944487 w 1267018"/>
                  <a:gd name="connsiteY19" fmla="*/ 103684 h 888396"/>
                  <a:gd name="connsiteX20" fmla="*/ 945703 w 1267018"/>
                  <a:gd name="connsiteY20" fmla="*/ 100797 h 888396"/>
                  <a:gd name="connsiteX21" fmla="*/ 946611 w 1267018"/>
                  <a:gd name="connsiteY21" fmla="*/ 98819 h 888396"/>
                  <a:gd name="connsiteX22" fmla="*/ 950551 w 1267018"/>
                  <a:gd name="connsiteY22" fmla="*/ 95187 h 888396"/>
                  <a:gd name="connsiteX23" fmla="*/ 950551 w 1267018"/>
                  <a:gd name="connsiteY23" fmla="*/ 89884 h 888396"/>
                  <a:gd name="connsiteX24" fmla="*/ 954800 w 1267018"/>
                  <a:gd name="connsiteY24" fmla="*/ 85036 h 888396"/>
                  <a:gd name="connsiteX25" fmla="*/ 957978 w 1267018"/>
                  <a:gd name="connsiteY25" fmla="*/ 77301 h 888396"/>
                  <a:gd name="connsiteX26" fmla="*/ 959486 w 1267018"/>
                  <a:gd name="connsiteY26" fmla="*/ 72306 h 888396"/>
                  <a:gd name="connsiteX27" fmla="*/ 961757 w 1267018"/>
                  <a:gd name="connsiteY27" fmla="*/ 67312 h 888396"/>
                  <a:gd name="connsiteX28" fmla="*/ 963735 w 1267018"/>
                  <a:gd name="connsiteY28" fmla="*/ 64279 h 888396"/>
                  <a:gd name="connsiteX29" fmla="*/ 966167 w 1267018"/>
                  <a:gd name="connsiteY29" fmla="*/ 61847 h 888396"/>
                  <a:gd name="connsiteX30" fmla="*/ 969508 w 1267018"/>
                  <a:gd name="connsiteY30" fmla="*/ 58669 h 888396"/>
                  <a:gd name="connsiteX31" fmla="*/ 972686 w 1267018"/>
                  <a:gd name="connsiteY31" fmla="*/ 56398 h 888396"/>
                  <a:gd name="connsiteX32" fmla="*/ 975410 w 1267018"/>
                  <a:gd name="connsiteY32" fmla="*/ 54890 h 888396"/>
                  <a:gd name="connsiteX33" fmla="*/ 976010 w 1267018"/>
                  <a:gd name="connsiteY33" fmla="*/ 53220 h 888396"/>
                  <a:gd name="connsiteX34" fmla="*/ 976010 w 1267018"/>
                  <a:gd name="connsiteY34" fmla="*/ 51712 h 888396"/>
                  <a:gd name="connsiteX35" fmla="*/ 976918 w 1267018"/>
                  <a:gd name="connsiteY35" fmla="*/ 48988 h 888396"/>
                  <a:gd name="connsiteX36" fmla="*/ 976918 w 1267018"/>
                  <a:gd name="connsiteY36" fmla="*/ 45047 h 888396"/>
                  <a:gd name="connsiteX37" fmla="*/ 974340 w 1267018"/>
                  <a:gd name="connsiteY37" fmla="*/ 42469 h 888396"/>
                  <a:gd name="connsiteX38" fmla="*/ 975848 w 1267018"/>
                  <a:gd name="connsiteY38" fmla="*/ 35496 h 888396"/>
                  <a:gd name="connsiteX39" fmla="*/ 971000 w 1267018"/>
                  <a:gd name="connsiteY39" fmla="*/ 32010 h 888396"/>
                  <a:gd name="connsiteX40" fmla="*/ 966605 w 1267018"/>
                  <a:gd name="connsiteY40" fmla="*/ 32010 h 888396"/>
                  <a:gd name="connsiteX41" fmla="*/ 965243 w 1267018"/>
                  <a:gd name="connsiteY41" fmla="*/ 33826 h 888396"/>
                  <a:gd name="connsiteX42" fmla="*/ 961448 w 1267018"/>
                  <a:gd name="connsiteY42" fmla="*/ 33972 h 888396"/>
                  <a:gd name="connsiteX43" fmla="*/ 962049 w 1267018"/>
                  <a:gd name="connsiteY43" fmla="*/ 29270 h 888396"/>
                  <a:gd name="connsiteX44" fmla="*/ 962049 w 1267018"/>
                  <a:gd name="connsiteY44" fmla="*/ 27291 h 888396"/>
                  <a:gd name="connsiteX45" fmla="*/ 966897 w 1267018"/>
                  <a:gd name="connsiteY45" fmla="*/ 24113 h 888396"/>
                  <a:gd name="connsiteX46" fmla="*/ 974778 w 1267018"/>
                  <a:gd name="connsiteY46" fmla="*/ 14870 h 888396"/>
                  <a:gd name="connsiteX47" fmla="*/ 976902 w 1267018"/>
                  <a:gd name="connsiteY47" fmla="*/ 12600 h 888396"/>
                  <a:gd name="connsiteX48" fmla="*/ 978718 w 1267018"/>
                  <a:gd name="connsiteY48" fmla="*/ 9421 h 888396"/>
                  <a:gd name="connsiteX49" fmla="*/ 984783 w 1267018"/>
                  <a:gd name="connsiteY49" fmla="*/ 9113 h 888396"/>
                  <a:gd name="connsiteX50" fmla="*/ 989177 w 1267018"/>
                  <a:gd name="connsiteY50" fmla="*/ 9113 h 888396"/>
                  <a:gd name="connsiteX51" fmla="*/ 995242 w 1267018"/>
                  <a:gd name="connsiteY51" fmla="*/ 6389 h 888396"/>
                  <a:gd name="connsiteX52" fmla="*/ 998583 w 1267018"/>
                  <a:gd name="connsiteY52" fmla="*/ 5173 h 888396"/>
                  <a:gd name="connsiteX53" fmla="*/ 1004647 w 1267018"/>
                  <a:gd name="connsiteY53" fmla="*/ 4865 h 888396"/>
                  <a:gd name="connsiteX54" fmla="*/ 1008588 w 1267018"/>
                  <a:gd name="connsiteY54" fmla="*/ 2886 h 888396"/>
                  <a:gd name="connsiteX55" fmla="*/ 1011928 w 1267018"/>
                  <a:gd name="connsiteY55" fmla="*/ 3486 h 888396"/>
                  <a:gd name="connsiteX56" fmla="*/ 1018301 w 1267018"/>
                  <a:gd name="connsiteY56" fmla="*/ 3941 h 888396"/>
                  <a:gd name="connsiteX57" fmla="*/ 1023603 w 1267018"/>
                  <a:gd name="connsiteY57" fmla="*/ 1816 h 888396"/>
                  <a:gd name="connsiteX58" fmla="*/ 1026182 w 1267018"/>
                  <a:gd name="connsiteY58" fmla="*/ 1508 h 888396"/>
                  <a:gd name="connsiteX59" fmla="*/ 1027852 w 1267018"/>
                  <a:gd name="connsiteY59" fmla="*/ 146 h 888396"/>
                  <a:gd name="connsiteX60" fmla="*/ 1032247 w 1267018"/>
                  <a:gd name="connsiteY60" fmla="*/ 908 h 888396"/>
                  <a:gd name="connsiteX61" fmla="*/ 1034225 w 1267018"/>
                  <a:gd name="connsiteY61" fmla="*/ 0 h 888396"/>
                  <a:gd name="connsiteX62" fmla="*/ 1036349 w 1267018"/>
                  <a:gd name="connsiteY62" fmla="*/ 146 h 888396"/>
                  <a:gd name="connsiteX63" fmla="*/ 1037711 w 1267018"/>
                  <a:gd name="connsiteY63" fmla="*/ 1816 h 888396"/>
                  <a:gd name="connsiteX64" fmla="*/ 1041960 w 1267018"/>
                  <a:gd name="connsiteY64" fmla="*/ 2578 h 888396"/>
                  <a:gd name="connsiteX65" fmla="*/ 1046046 w 1267018"/>
                  <a:gd name="connsiteY65" fmla="*/ 6827 h 888396"/>
                  <a:gd name="connsiteX66" fmla="*/ 1049532 w 1267018"/>
                  <a:gd name="connsiteY66" fmla="*/ 6827 h 888396"/>
                  <a:gd name="connsiteX67" fmla="*/ 1053327 w 1267018"/>
                  <a:gd name="connsiteY67" fmla="*/ 11367 h 888396"/>
                  <a:gd name="connsiteX68" fmla="*/ 1057867 w 1267018"/>
                  <a:gd name="connsiteY68" fmla="*/ 12275 h 888396"/>
                  <a:gd name="connsiteX69" fmla="*/ 1059083 w 1267018"/>
                  <a:gd name="connsiteY69" fmla="*/ 13783 h 888396"/>
                  <a:gd name="connsiteX70" fmla="*/ 1061208 w 1267018"/>
                  <a:gd name="connsiteY70" fmla="*/ 14237 h 888396"/>
                  <a:gd name="connsiteX71" fmla="*/ 1062116 w 1267018"/>
                  <a:gd name="connsiteY71" fmla="*/ 15908 h 888396"/>
                  <a:gd name="connsiteX72" fmla="*/ 1062878 w 1267018"/>
                  <a:gd name="connsiteY72" fmla="*/ 13021 h 888396"/>
                  <a:gd name="connsiteX73" fmla="*/ 1068943 w 1267018"/>
                  <a:gd name="connsiteY73" fmla="*/ 11967 h 888396"/>
                  <a:gd name="connsiteX74" fmla="*/ 1072575 w 1267018"/>
                  <a:gd name="connsiteY74" fmla="*/ 15308 h 888396"/>
                  <a:gd name="connsiteX75" fmla="*/ 1075153 w 1267018"/>
                  <a:gd name="connsiteY75" fmla="*/ 17286 h 888396"/>
                  <a:gd name="connsiteX76" fmla="*/ 1076824 w 1267018"/>
                  <a:gd name="connsiteY76" fmla="*/ 17286 h 888396"/>
                  <a:gd name="connsiteX77" fmla="*/ 1080164 w 1267018"/>
                  <a:gd name="connsiteY77" fmla="*/ 20318 h 888396"/>
                  <a:gd name="connsiteX78" fmla="*/ 1078948 w 1267018"/>
                  <a:gd name="connsiteY78" fmla="*/ 21826 h 888396"/>
                  <a:gd name="connsiteX79" fmla="*/ 1078494 w 1267018"/>
                  <a:gd name="connsiteY79" fmla="*/ 24551 h 888396"/>
                  <a:gd name="connsiteX80" fmla="*/ 1082288 w 1267018"/>
                  <a:gd name="connsiteY80" fmla="*/ 23951 h 888396"/>
                  <a:gd name="connsiteX81" fmla="*/ 1084105 w 1267018"/>
                  <a:gd name="connsiteY81" fmla="*/ 27437 h 888396"/>
                  <a:gd name="connsiteX82" fmla="*/ 1086829 w 1267018"/>
                  <a:gd name="connsiteY82" fmla="*/ 29415 h 888396"/>
                  <a:gd name="connsiteX83" fmla="*/ 1085013 w 1267018"/>
                  <a:gd name="connsiteY83" fmla="*/ 30777 h 888396"/>
                  <a:gd name="connsiteX84" fmla="*/ 1085013 w 1267018"/>
                  <a:gd name="connsiteY84" fmla="*/ 34118 h 888396"/>
                  <a:gd name="connsiteX85" fmla="*/ 1087737 w 1267018"/>
                  <a:gd name="connsiteY85" fmla="*/ 34118 h 888396"/>
                  <a:gd name="connsiteX86" fmla="*/ 1089407 w 1267018"/>
                  <a:gd name="connsiteY86" fmla="*/ 35788 h 888396"/>
                  <a:gd name="connsiteX87" fmla="*/ 1089407 w 1267018"/>
                  <a:gd name="connsiteY87" fmla="*/ 37604 h 888396"/>
                  <a:gd name="connsiteX88" fmla="*/ 1091223 w 1267018"/>
                  <a:gd name="connsiteY88" fmla="*/ 38204 h 888396"/>
                  <a:gd name="connsiteX89" fmla="*/ 1092893 w 1267018"/>
                  <a:gd name="connsiteY89" fmla="*/ 41383 h 888396"/>
                  <a:gd name="connsiteX90" fmla="*/ 1091840 w 1267018"/>
                  <a:gd name="connsiteY90" fmla="*/ 42891 h 888396"/>
                  <a:gd name="connsiteX91" fmla="*/ 1092893 w 1267018"/>
                  <a:gd name="connsiteY91" fmla="*/ 44107 h 888396"/>
                  <a:gd name="connsiteX92" fmla="*/ 1091531 w 1267018"/>
                  <a:gd name="connsiteY92" fmla="*/ 46085 h 888396"/>
                  <a:gd name="connsiteX93" fmla="*/ 1096996 w 1267018"/>
                  <a:gd name="connsiteY93" fmla="*/ 49263 h 888396"/>
                  <a:gd name="connsiteX94" fmla="*/ 1096088 w 1267018"/>
                  <a:gd name="connsiteY94" fmla="*/ 52604 h 888396"/>
                  <a:gd name="connsiteX95" fmla="*/ 1094872 w 1267018"/>
                  <a:gd name="connsiteY95" fmla="*/ 53058 h 888396"/>
                  <a:gd name="connsiteX96" fmla="*/ 1096996 w 1267018"/>
                  <a:gd name="connsiteY96" fmla="*/ 59885 h 888396"/>
                  <a:gd name="connsiteX97" fmla="*/ 1100028 w 1267018"/>
                  <a:gd name="connsiteY97" fmla="*/ 64733 h 888396"/>
                  <a:gd name="connsiteX98" fmla="*/ 1099428 w 1267018"/>
                  <a:gd name="connsiteY98" fmla="*/ 67004 h 888396"/>
                  <a:gd name="connsiteX99" fmla="*/ 1102153 w 1267018"/>
                  <a:gd name="connsiteY99" fmla="*/ 69274 h 888396"/>
                  <a:gd name="connsiteX100" fmla="*/ 1101390 w 1267018"/>
                  <a:gd name="connsiteY100" fmla="*/ 72306 h 888396"/>
                  <a:gd name="connsiteX101" fmla="*/ 1103969 w 1267018"/>
                  <a:gd name="connsiteY101" fmla="*/ 73814 h 888396"/>
                  <a:gd name="connsiteX102" fmla="*/ 1105185 w 1267018"/>
                  <a:gd name="connsiteY102" fmla="*/ 77446 h 888396"/>
                  <a:gd name="connsiteX103" fmla="*/ 1104131 w 1267018"/>
                  <a:gd name="connsiteY103" fmla="*/ 80333 h 888396"/>
                  <a:gd name="connsiteX104" fmla="*/ 1105185 w 1267018"/>
                  <a:gd name="connsiteY104" fmla="*/ 84873 h 888396"/>
                  <a:gd name="connsiteX105" fmla="*/ 1108363 w 1267018"/>
                  <a:gd name="connsiteY105" fmla="*/ 89868 h 888396"/>
                  <a:gd name="connsiteX106" fmla="*/ 1110796 w 1267018"/>
                  <a:gd name="connsiteY106" fmla="*/ 93500 h 888396"/>
                  <a:gd name="connsiteX107" fmla="*/ 1112466 w 1267018"/>
                  <a:gd name="connsiteY107" fmla="*/ 96387 h 888396"/>
                  <a:gd name="connsiteX108" fmla="*/ 1113374 w 1267018"/>
                  <a:gd name="connsiteY108" fmla="*/ 100181 h 888396"/>
                  <a:gd name="connsiteX109" fmla="*/ 1111558 w 1267018"/>
                  <a:gd name="connsiteY109" fmla="*/ 103359 h 888396"/>
                  <a:gd name="connsiteX110" fmla="*/ 1113374 w 1267018"/>
                  <a:gd name="connsiteY110" fmla="*/ 105484 h 888396"/>
                  <a:gd name="connsiteX111" fmla="*/ 1113374 w 1267018"/>
                  <a:gd name="connsiteY111" fmla="*/ 108208 h 888396"/>
                  <a:gd name="connsiteX112" fmla="*/ 1114136 w 1267018"/>
                  <a:gd name="connsiteY112" fmla="*/ 110186 h 888396"/>
                  <a:gd name="connsiteX113" fmla="*/ 1118531 w 1267018"/>
                  <a:gd name="connsiteY113" fmla="*/ 112164 h 888396"/>
                  <a:gd name="connsiteX114" fmla="*/ 1116714 w 1267018"/>
                  <a:gd name="connsiteY114" fmla="*/ 116413 h 888396"/>
                  <a:gd name="connsiteX115" fmla="*/ 1115660 w 1267018"/>
                  <a:gd name="connsiteY115" fmla="*/ 118683 h 888396"/>
                  <a:gd name="connsiteX116" fmla="*/ 1116569 w 1267018"/>
                  <a:gd name="connsiteY116" fmla="*/ 121116 h 888396"/>
                  <a:gd name="connsiteX117" fmla="*/ 1116877 w 1267018"/>
                  <a:gd name="connsiteY117" fmla="*/ 123240 h 888396"/>
                  <a:gd name="connsiteX118" fmla="*/ 1116877 w 1267018"/>
                  <a:gd name="connsiteY118" fmla="*/ 125364 h 888396"/>
                  <a:gd name="connsiteX119" fmla="*/ 1119601 w 1267018"/>
                  <a:gd name="connsiteY119" fmla="*/ 126272 h 888396"/>
                  <a:gd name="connsiteX120" fmla="*/ 1119601 w 1267018"/>
                  <a:gd name="connsiteY120" fmla="*/ 128396 h 888396"/>
                  <a:gd name="connsiteX121" fmla="*/ 1121579 w 1267018"/>
                  <a:gd name="connsiteY121" fmla="*/ 130829 h 888396"/>
                  <a:gd name="connsiteX122" fmla="*/ 1122633 w 1267018"/>
                  <a:gd name="connsiteY122" fmla="*/ 132807 h 888396"/>
                  <a:gd name="connsiteX123" fmla="*/ 1124757 w 1267018"/>
                  <a:gd name="connsiteY123" fmla="*/ 132807 h 888396"/>
                  <a:gd name="connsiteX124" fmla="*/ 1125811 w 1267018"/>
                  <a:gd name="connsiteY124" fmla="*/ 131753 h 888396"/>
                  <a:gd name="connsiteX125" fmla="*/ 1127174 w 1267018"/>
                  <a:gd name="connsiteY125" fmla="*/ 133423 h 888396"/>
                  <a:gd name="connsiteX126" fmla="*/ 1133692 w 1267018"/>
                  <a:gd name="connsiteY126" fmla="*/ 134023 h 888396"/>
                  <a:gd name="connsiteX127" fmla="*/ 1135200 w 1267018"/>
                  <a:gd name="connsiteY127" fmla="*/ 131899 h 888396"/>
                  <a:gd name="connsiteX128" fmla="*/ 1140049 w 1267018"/>
                  <a:gd name="connsiteY128" fmla="*/ 132207 h 888396"/>
                  <a:gd name="connsiteX129" fmla="*/ 1140811 w 1267018"/>
                  <a:gd name="connsiteY129" fmla="*/ 133569 h 888396"/>
                  <a:gd name="connsiteX130" fmla="*/ 1142027 w 1267018"/>
                  <a:gd name="connsiteY130" fmla="*/ 132661 h 888396"/>
                  <a:gd name="connsiteX131" fmla="*/ 1142027 w 1267018"/>
                  <a:gd name="connsiteY131" fmla="*/ 135239 h 888396"/>
                  <a:gd name="connsiteX132" fmla="*/ 1145660 w 1267018"/>
                  <a:gd name="connsiteY132" fmla="*/ 136147 h 888396"/>
                  <a:gd name="connsiteX133" fmla="*/ 1147476 w 1267018"/>
                  <a:gd name="connsiteY133" fmla="*/ 137202 h 888396"/>
                  <a:gd name="connsiteX134" fmla="*/ 1148530 w 1267018"/>
                  <a:gd name="connsiteY134" fmla="*/ 139472 h 888396"/>
                  <a:gd name="connsiteX135" fmla="*/ 1151562 w 1267018"/>
                  <a:gd name="connsiteY135" fmla="*/ 138256 h 888396"/>
                  <a:gd name="connsiteX136" fmla="*/ 1154741 w 1267018"/>
                  <a:gd name="connsiteY136" fmla="*/ 139472 h 888396"/>
                  <a:gd name="connsiteX137" fmla="*/ 1156102 w 1267018"/>
                  <a:gd name="connsiteY137" fmla="*/ 137348 h 888396"/>
                  <a:gd name="connsiteX138" fmla="*/ 1158373 w 1267018"/>
                  <a:gd name="connsiteY138" fmla="*/ 137348 h 888396"/>
                  <a:gd name="connsiteX139" fmla="*/ 1158373 w 1267018"/>
                  <a:gd name="connsiteY139" fmla="*/ 141742 h 888396"/>
                  <a:gd name="connsiteX140" fmla="*/ 1162313 w 1267018"/>
                  <a:gd name="connsiteY140" fmla="*/ 142196 h 888396"/>
                  <a:gd name="connsiteX141" fmla="*/ 1162313 w 1267018"/>
                  <a:gd name="connsiteY141" fmla="*/ 144628 h 888396"/>
                  <a:gd name="connsiteX142" fmla="*/ 1164583 w 1267018"/>
                  <a:gd name="connsiteY142" fmla="*/ 145536 h 888396"/>
                  <a:gd name="connsiteX143" fmla="*/ 1165799 w 1267018"/>
                  <a:gd name="connsiteY143" fmla="*/ 147807 h 888396"/>
                  <a:gd name="connsiteX144" fmla="*/ 1170340 w 1267018"/>
                  <a:gd name="connsiteY144" fmla="*/ 152655 h 888396"/>
                  <a:gd name="connsiteX145" fmla="*/ 1172464 w 1267018"/>
                  <a:gd name="connsiteY145" fmla="*/ 154471 h 888396"/>
                  <a:gd name="connsiteX146" fmla="*/ 1174589 w 1267018"/>
                  <a:gd name="connsiteY146" fmla="*/ 154617 h 888396"/>
                  <a:gd name="connsiteX147" fmla="*/ 1176405 w 1267018"/>
                  <a:gd name="connsiteY147" fmla="*/ 153563 h 888396"/>
                  <a:gd name="connsiteX148" fmla="*/ 1178529 w 1267018"/>
                  <a:gd name="connsiteY148" fmla="*/ 154925 h 888396"/>
                  <a:gd name="connsiteX149" fmla="*/ 1181561 w 1267018"/>
                  <a:gd name="connsiteY149" fmla="*/ 155071 h 888396"/>
                  <a:gd name="connsiteX150" fmla="*/ 1179129 w 1267018"/>
                  <a:gd name="connsiteY150" fmla="*/ 162806 h 888396"/>
                  <a:gd name="connsiteX151" fmla="*/ 1180637 w 1267018"/>
                  <a:gd name="connsiteY151" fmla="*/ 163860 h 888396"/>
                  <a:gd name="connsiteX152" fmla="*/ 1180491 w 1267018"/>
                  <a:gd name="connsiteY152" fmla="*/ 166293 h 888396"/>
                  <a:gd name="connsiteX153" fmla="*/ 1183523 w 1267018"/>
                  <a:gd name="connsiteY153" fmla="*/ 166147 h 888396"/>
                  <a:gd name="connsiteX154" fmla="*/ 1183523 w 1267018"/>
                  <a:gd name="connsiteY154" fmla="*/ 169033 h 888396"/>
                  <a:gd name="connsiteX155" fmla="*/ 1185193 w 1267018"/>
                  <a:gd name="connsiteY155" fmla="*/ 171757 h 888396"/>
                  <a:gd name="connsiteX156" fmla="*/ 1183685 w 1267018"/>
                  <a:gd name="connsiteY156" fmla="*/ 174936 h 888396"/>
                  <a:gd name="connsiteX157" fmla="*/ 1183831 w 1267018"/>
                  <a:gd name="connsiteY157" fmla="*/ 176298 h 888396"/>
                  <a:gd name="connsiteX158" fmla="*/ 1181561 w 1267018"/>
                  <a:gd name="connsiteY158" fmla="*/ 178422 h 888396"/>
                  <a:gd name="connsiteX159" fmla="*/ 1182161 w 1267018"/>
                  <a:gd name="connsiteY159" fmla="*/ 180854 h 888396"/>
                  <a:gd name="connsiteX160" fmla="*/ 1185193 w 1267018"/>
                  <a:gd name="connsiteY160" fmla="*/ 182979 h 888396"/>
                  <a:gd name="connsiteX161" fmla="*/ 1186556 w 1267018"/>
                  <a:gd name="connsiteY161" fmla="*/ 184795 h 888396"/>
                  <a:gd name="connsiteX162" fmla="*/ 1187610 w 1267018"/>
                  <a:gd name="connsiteY162" fmla="*/ 186919 h 888396"/>
                  <a:gd name="connsiteX163" fmla="*/ 1187610 w 1267018"/>
                  <a:gd name="connsiteY163" fmla="*/ 189951 h 888396"/>
                  <a:gd name="connsiteX164" fmla="*/ 1188664 w 1267018"/>
                  <a:gd name="connsiteY164" fmla="*/ 191314 h 888396"/>
                  <a:gd name="connsiteX165" fmla="*/ 1191696 w 1267018"/>
                  <a:gd name="connsiteY165" fmla="*/ 191913 h 888396"/>
                  <a:gd name="connsiteX166" fmla="*/ 1194274 w 1267018"/>
                  <a:gd name="connsiteY166" fmla="*/ 190243 h 888396"/>
                  <a:gd name="connsiteX167" fmla="*/ 1197907 w 1267018"/>
                  <a:gd name="connsiteY167" fmla="*/ 190243 h 888396"/>
                  <a:gd name="connsiteX168" fmla="*/ 1201085 w 1267018"/>
                  <a:gd name="connsiteY168" fmla="*/ 192060 h 888396"/>
                  <a:gd name="connsiteX169" fmla="*/ 1203063 w 1267018"/>
                  <a:gd name="connsiteY169" fmla="*/ 192060 h 888396"/>
                  <a:gd name="connsiteX170" fmla="*/ 1203063 w 1267018"/>
                  <a:gd name="connsiteY170" fmla="*/ 190697 h 888396"/>
                  <a:gd name="connsiteX171" fmla="*/ 1206241 w 1267018"/>
                  <a:gd name="connsiteY171" fmla="*/ 192205 h 888396"/>
                  <a:gd name="connsiteX172" fmla="*/ 1211398 w 1267018"/>
                  <a:gd name="connsiteY172" fmla="*/ 192513 h 888396"/>
                  <a:gd name="connsiteX173" fmla="*/ 1212906 w 1267018"/>
                  <a:gd name="connsiteY173" fmla="*/ 191151 h 888396"/>
                  <a:gd name="connsiteX174" fmla="*/ 1216993 w 1267018"/>
                  <a:gd name="connsiteY174" fmla="*/ 190843 h 888396"/>
                  <a:gd name="connsiteX175" fmla="*/ 1219263 w 1267018"/>
                  <a:gd name="connsiteY175" fmla="*/ 190389 h 888396"/>
                  <a:gd name="connsiteX176" fmla="*/ 1220771 w 1267018"/>
                  <a:gd name="connsiteY176" fmla="*/ 190389 h 888396"/>
                  <a:gd name="connsiteX177" fmla="*/ 1222749 w 1267018"/>
                  <a:gd name="connsiteY177" fmla="*/ 188411 h 888396"/>
                  <a:gd name="connsiteX178" fmla="*/ 1223803 w 1267018"/>
                  <a:gd name="connsiteY178" fmla="*/ 184325 h 888396"/>
                  <a:gd name="connsiteX179" fmla="*/ 1226382 w 1267018"/>
                  <a:gd name="connsiteY179" fmla="*/ 184016 h 888396"/>
                  <a:gd name="connsiteX180" fmla="*/ 1227144 w 1267018"/>
                  <a:gd name="connsiteY180" fmla="*/ 182346 h 888396"/>
                  <a:gd name="connsiteX181" fmla="*/ 1230176 w 1267018"/>
                  <a:gd name="connsiteY181" fmla="*/ 181438 h 888396"/>
                  <a:gd name="connsiteX182" fmla="*/ 1230938 w 1267018"/>
                  <a:gd name="connsiteY182" fmla="*/ 178714 h 888396"/>
                  <a:gd name="connsiteX183" fmla="*/ 1234278 w 1267018"/>
                  <a:gd name="connsiteY183" fmla="*/ 178568 h 888396"/>
                  <a:gd name="connsiteX184" fmla="*/ 1237911 w 1267018"/>
                  <a:gd name="connsiteY184" fmla="*/ 178714 h 888396"/>
                  <a:gd name="connsiteX185" fmla="*/ 1239419 w 1267018"/>
                  <a:gd name="connsiteY185" fmla="*/ 179476 h 888396"/>
                  <a:gd name="connsiteX186" fmla="*/ 1241689 w 1267018"/>
                  <a:gd name="connsiteY186" fmla="*/ 178260 h 888396"/>
                  <a:gd name="connsiteX187" fmla="*/ 1246084 w 1267018"/>
                  <a:gd name="connsiteY187" fmla="*/ 176444 h 888396"/>
                  <a:gd name="connsiteX188" fmla="*/ 1248662 w 1267018"/>
                  <a:gd name="connsiteY188" fmla="*/ 175390 h 888396"/>
                  <a:gd name="connsiteX189" fmla="*/ 1252003 w 1267018"/>
                  <a:gd name="connsiteY189" fmla="*/ 173119 h 888396"/>
                  <a:gd name="connsiteX190" fmla="*/ 1254889 w 1267018"/>
                  <a:gd name="connsiteY190" fmla="*/ 171757 h 888396"/>
                  <a:gd name="connsiteX191" fmla="*/ 1257159 w 1267018"/>
                  <a:gd name="connsiteY191" fmla="*/ 170395 h 888396"/>
                  <a:gd name="connsiteX192" fmla="*/ 1262316 w 1267018"/>
                  <a:gd name="connsiteY192" fmla="*/ 171157 h 888396"/>
                  <a:gd name="connsiteX193" fmla="*/ 1264440 w 1267018"/>
                  <a:gd name="connsiteY193" fmla="*/ 173282 h 888396"/>
                  <a:gd name="connsiteX194" fmla="*/ 1265040 w 1267018"/>
                  <a:gd name="connsiteY194" fmla="*/ 176622 h 888396"/>
                  <a:gd name="connsiteX195" fmla="*/ 1265040 w 1267018"/>
                  <a:gd name="connsiteY195" fmla="*/ 179055 h 888396"/>
                  <a:gd name="connsiteX196" fmla="*/ 1262770 w 1267018"/>
                  <a:gd name="connsiteY196" fmla="*/ 181633 h 888396"/>
                  <a:gd name="connsiteX197" fmla="*/ 1262316 w 1267018"/>
                  <a:gd name="connsiteY197" fmla="*/ 182849 h 888396"/>
                  <a:gd name="connsiteX198" fmla="*/ 1263986 w 1267018"/>
                  <a:gd name="connsiteY198" fmla="*/ 185427 h 888396"/>
                  <a:gd name="connsiteX199" fmla="*/ 1265040 w 1267018"/>
                  <a:gd name="connsiteY199" fmla="*/ 187697 h 888396"/>
                  <a:gd name="connsiteX200" fmla="*/ 1267018 w 1267018"/>
                  <a:gd name="connsiteY200" fmla="*/ 190422 h 888396"/>
                  <a:gd name="connsiteX201" fmla="*/ 1265656 w 1267018"/>
                  <a:gd name="connsiteY201" fmla="*/ 193454 h 888396"/>
                  <a:gd name="connsiteX202" fmla="*/ 1263532 w 1267018"/>
                  <a:gd name="connsiteY202" fmla="*/ 196032 h 888396"/>
                  <a:gd name="connsiteX203" fmla="*/ 1261554 w 1267018"/>
                  <a:gd name="connsiteY203" fmla="*/ 198757 h 888396"/>
                  <a:gd name="connsiteX204" fmla="*/ 1258375 w 1267018"/>
                  <a:gd name="connsiteY204" fmla="*/ 199211 h 888396"/>
                  <a:gd name="connsiteX205" fmla="*/ 1253672 w 1267018"/>
                  <a:gd name="connsiteY205" fmla="*/ 203751 h 888396"/>
                  <a:gd name="connsiteX206" fmla="*/ 1255181 w 1267018"/>
                  <a:gd name="connsiteY206" fmla="*/ 205875 h 888396"/>
                  <a:gd name="connsiteX207" fmla="*/ 1255327 w 1267018"/>
                  <a:gd name="connsiteY207" fmla="*/ 207692 h 888396"/>
                  <a:gd name="connsiteX208" fmla="*/ 1255327 w 1267018"/>
                  <a:gd name="connsiteY208" fmla="*/ 209508 h 888396"/>
                  <a:gd name="connsiteX209" fmla="*/ 1253511 w 1267018"/>
                  <a:gd name="connsiteY209" fmla="*/ 209962 h 888396"/>
                  <a:gd name="connsiteX210" fmla="*/ 1251386 w 1267018"/>
                  <a:gd name="connsiteY210" fmla="*/ 214664 h 888396"/>
                  <a:gd name="connsiteX211" fmla="*/ 1251840 w 1267018"/>
                  <a:gd name="connsiteY211" fmla="*/ 218005 h 888396"/>
                  <a:gd name="connsiteX212" fmla="*/ 1250024 w 1267018"/>
                  <a:gd name="connsiteY212" fmla="*/ 222999 h 888396"/>
                  <a:gd name="connsiteX213" fmla="*/ 1248970 w 1267018"/>
                  <a:gd name="connsiteY213" fmla="*/ 228610 h 888396"/>
                  <a:gd name="connsiteX214" fmla="*/ 1248970 w 1267018"/>
                  <a:gd name="connsiteY214" fmla="*/ 232096 h 888396"/>
                  <a:gd name="connsiteX215" fmla="*/ 1248662 w 1267018"/>
                  <a:gd name="connsiteY215" fmla="*/ 235274 h 888396"/>
                  <a:gd name="connsiteX216" fmla="*/ 1246538 w 1267018"/>
                  <a:gd name="connsiteY216" fmla="*/ 236945 h 888396"/>
                  <a:gd name="connsiteX217" fmla="*/ 1244559 w 1267018"/>
                  <a:gd name="connsiteY217" fmla="*/ 238307 h 888396"/>
                  <a:gd name="connsiteX218" fmla="*/ 1245322 w 1267018"/>
                  <a:gd name="connsiteY218" fmla="*/ 240577 h 888396"/>
                  <a:gd name="connsiteX219" fmla="*/ 1244105 w 1267018"/>
                  <a:gd name="connsiteY219" fmla="*/ 243609 h 888396"/>
                  <a:gd name="connsiteX220" fmla="*/ 1243051 w 1267018"/>
                  <a:gd name="connsiteY220" fmla="*/ 245425 h 888396"/>
                  <a:gd name="connsiteX221" fmla="*/ 1240927 w 1267018"/>
                  <a:gd name="connsiteY221" fmla="*/ 246025 h 888396"/>
                  <a:gd name="connsiteX222" fmla="*/ 1240165 w 1267018"/>
                  <a:gd name="connsiteY222" fmla="*/ 249204 h 888396"/>
                  <a:gd name="connsiteX223" fmla="*/ 1239857 w 1267018"/>
                  <a:gd name="connsiteY223" fmla="*/ 251782 h 888396"/>
                  <a:gd name="connsiteX224" fmla="*/ 1239257 w 1267018"/>
                  <a:gd name="connsiteY224" fmla="*/ 254360 h 888396"/>
                  <a:gd name="connsiteX225" fmla="*/ 1237587 w 1267018"/>
                  <a:gd name="connsiteY225" fmla="*/ 255123 h 888396"/>
                  <a:gd name="connsiteX226" fmla="*/ 1235154 w 1267018"/>
                  <a:gd name="connsiteY226" fmla="*/ 256939 h 888396"/>
                  <a:gd name="connsiteX227" fmla="*/ 1233792 w 1267018"/>
                  <a:gd name="connsiteY227" fmla="*/ 258155 h 888396"/>
                  <a:gd name="connsiteX228" fmla="*/ 1232430 w 1267018"/>
                  <a:gd name="connsiteY228" fmla="*/ 260425 h 888396"/>
                  <a:gd name="connsiteX229" fmla="*/ 1232576 w 1267018"/>
                  <a:gd name="connsiteY229" fmla="*/ 264057 h 888396"/>
                  <a:gd name="connsiteX230" fmla="*/ 1233030 w 1267018"/>
                  <a:gd name="connsiteY230" fmla="*/ 266944 h 888396"/>
                  <a:gd name="connsiteX231" fmla="*/ 1232576 w 1267018"/>
                  <a:gd name="connsiteY231" fmla="*/ 269214 h 888396"/>
                  <a:gd name="connsiteX232" fmla="*/ 1230144 w 1267018"/>
                  <a:gd name="connsiteY232" fmla="*/ 270722 h 888396"/>
                  <a:gd name="connsiteX233" fmla="*/ 1227111 w 1267018"/>
                  <a:gd name="connsiteY233" fmla="*/ 270868 h 888396"/>
                  <a:gd name="connsiteX234" fmla="*/ 1223479 w 1267018"/>
                  <a:gd name="connsiteY234" fmla="*/ 269360 h 888396"/>
                  <a:gd name="connsiteX235" fmla="*/ 1221047 w 1267018"/>
                  <a:gd name="connsiteY235" fmla="*/ 268760 h 888396"/>
                  <a:gd name="connsiteX236" fmla="*/ 1218160 w 1267018"/>
                  <a:gd name="connsiteY236" fmla="*/ 268614 h 888396"/>
                  <a:gd name="connsiteX237" fmla="*/ 1215728 w 1267018"/>
                  <a:gd name="connsiteY237" fmla="*/ 268306 h 888396"/>
                  <a:gd name="connsiteX238" fmla="*/ 1213149 w 1267018"/>
                  <a:gd name="connsiteY238" fmla="*/ 267090 h 888396"/>
                  <a:gd name="connsiteX239" fmla="*/ 1210263 w 1267018"/>
                  <a:gd name="connsiteY239" fmla="*/ 265728 h 888396"/>
                  <a:gd name="connsiteX240" fmla="*/ 1207831 w 1267018"/>
                  <a:gd name="connsiteY240" fmla="*/ 262241 h 888396"/>
                  <a:gd name="connsiteX241" fmla="*/ 1203128 w 1267018"/>
                  <a:gd name="connsiteY241" fmla="*/ 264674 h 888396"/>
                  <a:gd name="connsiteX242" fmla="*/ 1202674 w 1267018"/>
                  <a:gd name="connsiteY242" fmla="*/ 267398 h 888396"/>
                  <a:gd name="connsiteX243" fmla="*/ 1202074 w 1267018"/>
                  <a:gd name="connsiteY243" fmla="*/ 269668 h 888396"/>
                  <a:gd name="connsiteX244" fmla="*/ 1198896 w 1267018"/>
                  <a:gd name="connsiteY244" fmla="*/ 271484 h 888396"/>
                  <a:gd name="connsiteX245" fmla="*/ 1196318 w 1267018"/>
                  <a:gd name="connsiteY245" fmla="*/ 272992 h 888396"/>
                  <a:gd name="connsiteX246" fmla="*/ 1193739 w 1267018"/>
                  <a:gd name="connsiteY246" fmla="*/ 273755 h 888396"/>
                  <a:gd name="connsiteX247" fmla="*/ 1191923 w 1267018"/>
                  <a:gd name="connsiteY247" fmla="*/ 273755 h 888396"/>
                  <a:gd name="connsiteX248" fmla="*/ 1188129 w 1267018"/>
                  <a:gd name="connsiteY248" fmla="*/ 275879 h 888396"/>
                  <a:gd name="connsiteX249" fmla="*/ 1189799 w 1267018"/>
                  <a:gd name="connsiteY249" fmla="*/ 278911 h 888396"/>
                  <a:gd name="connsiteX250" fmla="*/ 1191161 w 1267018"/>
                  <a:gd name="connsiteY250" fmla="*/ 282089 h 888396"/>
                  <a:gd name="connsiteX251" fmla="*/ 1192523 w 1267018"/>
                  <a:gd name="connsiteY251" fmla="*/ 286338 h 888396"/>
                  <a:gd name="connsiteX252" fmla="*/ 1192977 w 1267018"/>
                  <a:gd name="connsiteY252" fmla="*/ 289970 h 888396"/>
                  <a:gd name="connsiteX253" fmla="*/ 1194193 w 1267018"/>
                  <a:gd name="connsiteY253" fmla="*/ 294057 h 888396"/>
                  <a:gd name="connsiteX254" fmla="*/ 1193885 w 1267018"/>
                  <a:gd name="connsiteY254" fmla="*/ 299051 h 888396"/>
                  <a:gd name="connsiteX255" fmla="*/ 1194031 w 1267018"/>
                  <a:gd name="connsiteY255" fmla="*/ 301938 h 888396"/>
                  <a:gd name="connsiteX256" fmla="*/ 1193577 w 1267018"/>
                  <a:gd name="connsiteY256" fmla="*/ 306332 h 888396"/>
                  <a:gd name="connsiteX257" fmla="*/ 1193123 w 1267018"/>
                  <a:gd name="connsiteY257" fmla="*/ 309056 h 888396"/>
                  <a:gd name="connsiteX258" fmla="*/ 1193269 w 1267018"/>
                  <a:gd name="connsiteY258" fmla="*/ 312997 h 888396"/>
                  <a:gd name="connsiteX259" fmla="*/ 1194939 w 1267018"/>
                  <a:gd name="connsiteY259" fmla="*/ 315883 h 888396"/>
                  <a:gd name="connsiteX260" fmla="*/ 1194939 w 1267018"/>
                  <a:gd name="connsiteY260" fmla="*/ 318770 h 888396"/>
                  <a:gd name="connsiteX261" fmla="*/ 1193431 w 1267018"/>
                  <a:gd name="connsiteY261" fmla="*/ 322856 h 888396"/>
                  <a:gd name="connsiteX262" fmla="*/ 1192669 w 1267018"/>
                  <a:gd name="connsiteY262" fmla="*/ 325288 h 888396"/>
                  <a:gd name="connsiteX263" fmla="*/ 1191907 w 1267018"/>
                  <a:gd name="connsiteY263" fmla="*/ 329229 h 888396"/>
                  <a:gd name="connsiteX264" fmla="*/ 1190691 w 1267018"/>
                  <a:gd name="connsiteY264" fmla="*/ 331499 h 888396"/>
                  <a:gd name="connsiteX265" fmla="*/ 1186604 w 1267018"/>
                  <a:gd name="connsiteY265" fmla="*/ 332407 h 888396"/>
                  <a:gd name="connsiteX266" fmla="*/ 1183426 w 1267018"/>
                  <a:gd name="connsiteY266" fmla="*/ 332553 h 888396"/>
                  <a:gd name="connsiteX267" fmla="*/ 1180848 w 1267018"/>
                  <a:gd name="connsiteY267" fmla="*/ 333153 h 888396"/>
                  <a:gd name="connsiteX268" fmla="*/ 1178723 w 1267018"/>
                  <a:gd name="connsiteY268" fmla="*/ 334969 h 888396"/>
                  <a:gd name="connsiteX269" fmla="*/ 1178124 w 1267018"/>
                  <a:gd name="connsiteY269" fmla="*/ 337093 h 888396"/>
                  <a:gd name="connsiteX270" fmla="*/ 1180394 w 1267018"/>
                  <a:gd name="connsiteY270" fmla="*/ 339072 h 888396"/>
                  <a:gd name="connsiteX271" fmla="*/ 1180994 w 1267018"/>
                  <a:gd name="connsiteY271" fmla="*/ 341504 h 888396"/>
                  <a:gd name="connsiteX272" fmla="*/ 1180880 w 1267018"/>
                  <a:gd name="connsiteY272" fmla="*/ 342380 h 888396"/>
                  <a:gd name="connsiteX273" fmla="*/ 1179745 w 1267018"/>
                  <a:gd name="connsiteY273" fmla="*/ 342380 h 888396"/>
                  <a:gd name="connsiteX274" fmla="*/ 1179745 w 1267018"/>
                  <a:gd name="connsiteY274" fmla="*/ 341504 h 888396"/>
                  <a:gd name="connsiteX275" fmla="*/ 1179064 w 1267018"/>
                  <a:gd name="connsiteY275" fmla="*/ 340563 h 888396"/>
                  <a:gd name="connsiteX276" fmla="*/ 1177929 w 1267018"/>
                  <a:gd name="connsiteY276" fmla="*/ 340790 h 888396"/>
                  <a:gd name="connsiteX277" fmla="*/ 1177929 w 1267018"/>
                  <a:gd name="connsiteY277" fmla="*/ 341504 h 888396"/>
                  <a:gd name="connsiteX278" fmla="*/ 1177102 w 1267018"/>
                  <a:gd name="connsiteY278" fmla="*/ 340953 h 888396"/>
                  <a:gd name="connsiteX279" fmla="*/ 1175205 w 1267018"/>
                  <a:gd name="connsiteY279" fmla="*/ 339363 h 888396"/>
                  <a:gd name="connsiteX280" fmla="*/ 1174296 w 1267018"/>
                  <a:gd name="connsiteY280" fmla="*/ 337628 h 888396"/>
                  <a:gd name="connsiteX281" fmla="*/ 1174296 w 1267018"/>
                  <a:gd name="connsiteY281" fmla="*/ 336185 h 888396"/>
                  <a:gd name="connsiteX282" fmla="*/ 1173762 w 1267018"/>
                  <a:gd name="connsiteY282" fmla="*/ 334288 h 888396"/>
                  <a:gd name="connsiteX283" fmla="*/ 1171864 w 1267018"/>
                  <a:gd name="connsiteY283" fmla="*/ 332472 h 888396"/>
                  <a:gd name="connsiteX284" fmla="*/ 1171864 w 1267018"/>
                  <a:gd name="connsiteY284" fmla="*/ 330429 h 888396"/>
                  <a:gd name="connsiteX285" fmla="*/ 1170956 w 1267018"/>
                  <a:gd name="connsiteY285" fmla="*/ 329829 h 888396"/>
                  <a:gd name="connsiteX286" fmla="*/ 1169286 w 1267018"/>
                  <a:gd name="connsiteY286" fmla="*/ 330591 h 888396"/>
                  <a:gd name="connsiteX287" fmla="*/ 1166789 w 1267018"/>
                  <a:gd name="connsiteY287" fmla="*/ 330510 h 888396"/>
                  <a:gd name="connsiteX288" fmla="*/ 1165962 w 1267018"/>
                  <a:gd name="connsiteY288" fmla="*/ 331191 h 888396"/>
                  <a:gd name="connsiteX289" fmla="*/ 1165962 w 1267018"/>
                  <a:gd name="connsiteY289" fmla="*/ 332926 h 888396"/>
                  <a:gd name="connsiteX290" fmla="*/ 1165426 w 1267018"/>
                  <a:gd name="connsiteY290" fmla="*/ 334596 h 888396"/>
                  <a:gd name="connsiteX291" fmla="*/ 1164518 w 1267018"/>
                  <a:gd name="connsiteY291" fmla="*/ 337028 h 888396"/>
                  <a:gd name="connsiteX292" fmla="*/ 1163610 w 1267018"/>
                  <a:gd name="connsiteY292" fmla="*/ 340434 h 888396"/>
                  <a:gd name="connsiteX293" fmla="*/ 1162621 w 1267018"/>
                  <a:gd name="connsiteY293" fmla="*/ 344828 h 888396"/>
                  <a:gd name="connsiteX294" fmla="*/ 1161178 w 1267018"/>
                  <a:gd name="connsiteY294" fmla="*/ 345363 h 888396"/>
                  <a:gd name="connsiteX295" fmla="*/ 1160497 w 1267018"/>
                  <a:gd name="connsiteY295" fmla="*/ 345817 h 888396"/>
                  <a:gd name="connsiteX296" fmla="*/ 1159735 w 1267018"/>
                  <a:gd name="connsiteY296" fmla="*/ 346871 h 888396"/>
                  <a:gd name="connsiteX297" fmla="*/ 1157919 w 1267018"/>
                  <a:gd name="connsiteY297" fmla="*/ 347244 h 888396"/>
                  <a:gd name="connsiteX298" fmla="*/ 1156102 w 1267018"/>
                  <a:gd name="connsiteY298" fmla="*/ 345736 h 888396"/>
                  <a:gd name="connsiteX299" fmla="*/ 1154741 w 1267018"/>
                  <a:gd name="connsiteY299" fmla="*/ 345428 h 888396"/>
                  <a:gd name="connsiteX300" fmla="*/ 1153978 w 1267018"/>
                  <a:gd name="connsiteY300" fmla="*/ 346109 h 888396"/>
                  <a:gd name="connsiteX301" fmla="*/ 1153216 w 1267018"/>
                  <a:gd name="connsiteY301" fmla="*/ 348088 h 888396"/>
                  <a:gd name="connsiteX302" fmla="*/ 1152227 w 1267018"/>
                  <a:gd name="connsiteY302" fmla="*/ 350066 h 888396"/>
                  <a:gd name="connsiteX303" fmla="*/ 1150329 w 1267018"/>
                  <a:gd name="connsiteY303" fmla="*/ 352644 h 888396"/>
                  <a:gd name="connsiteX304" fmla="*/ 1148660 w 1267018"/>
                  <a:gd name="connsiteY304" fmla="*/ 354460 h 888396"/>
                  <a:gd name="connsiteX305" fmla="*/ 1145773 w 1267018"/>
                  <a:gd name="connsiteY305" fmla="*/ 355823 h 888396"/>
                  <a:gd name="connsiteX306" fmla="*/ 1142741 w 1267018"/>
                  <a:gd name="connsiteY306" fmla="*/ 356877 h 888396"/>
                  <a:gd name="connsiteX307" fmla="*/ 1139173 w 1267018"/>
                  <a:gd name="connsiteY307" fmla="*/ 357558 h 888396"/>
                  <a:gd name="connsiteX308" fmla="*/ 1134633 w 1267018"/>
                  <a:gd name="connsiteY308" fmla="*/ 357639 h 888396"/>
                  <a:gd name="connsiteX309" fmla="*/ 1129249 w 1267018"/>
                  <a:gd name="connsiteY309" fmla="*/ 357639 h 888396"/>
                  <a:gd name="connsiteX310" fmla="*/ 1129249 w 1267018"/>
                  <a:gd name="connsiteY310" fmla="*/ 364838 h 888396"/>
                  <a:gd name="connsiteX311" fmla="*/ 1130384 w 1267018"/>
                  <a:gd name="connsiteY311" fmla="*/ 366055 h 888396"/>
                  <a:gd name="connsiteX312" fmla="*/ 1131665 w 1267018"/>
                  <a:gd name="connsiteY312" fmla="*/ 367498 h 888396"/>
                  <a:gd name="connsiteX313" fmla="*/ 1132428 w 1267018"/>
                  <a:gd name="connsiteY313" fmla="*/ 369428 h 888396"/>
                  <a:gd name="connsiteX314" fmla="*/ 1131827 w 1267018"/>
                  <a:gd name="connsiteY314" fmla="*/ 371746 h 888396"/>
                  <a:gd name="connsiteX315" fmla="*/ 1130611 w 1267018"/>
                  <a:gd name="connsiteY315" fmla="*/ 374017 h 888396"/>
                  <a:gd name="connsiteX316" fmla="*/ 1129022 w 1267018"/>
                  <a:gd name="connsiteY316" fmla="*/ 374698 h 888396"/>
                  <a:gd name="connsiteX317" fmla="*/ 1126752 w 1267018"/>
                  <a:gd name="connsiteY317" fmla="*/ 374098 h 888396"/>
                  <a:gd name="connsiteX318" fmla="*/ 1122212 w 1267018"/>
                  <a:gd name="connsiteY318" fmla="*/ 374098 h 888396"/>
                  <a:gd name="connsiteX319" fmla="*/ 1120995 w 1267018"/>
                  <a:gd name="connsiteY319" fmla="*/ 373644 h 888396"/>
                  <a:gd name="connsiteX320" fmla="*/ 1118644 w 1267018"/>
                  <a:gd name="connsiteY320" fmla="*/ 373190 h 888396"/>
                  <a:gd name="connsiteX321" fmla="*/ 1117055 w 1267018"/>
                  <a:gd name="connsiteY321" fmla="*/ 372735 h 888396"/>
                  <a:gd name="connsiteX322" fmla="*/ 1114622 w 1267018"/>
                  <a:gd name="connsiteY322" fmla="*/ 372363 h 888396"/>
                  <a:gd name="connsiteX323" fmla="*/ 1113114 w 1267018"/>
                  <a:gd name="connsiteY323" fmla="*/ 371908 h 888396"/>
                  <a:gd name="connsiteX324" fmla="*/ 1111753 w 1267018"/>
                  <a:gd name="connsiteY324" fmla="*/ 371081 h 888396"/>
                  <a:gd name="connsiteX325" fmla="*/ 1110244 w 1267018"/>
                  <a:gd name="connsiteY325" fmla="*/ 371000 h 888396"/>
                  <a:gd name="connsiteX326" fmla="*/ 1108428 w 1267018"/>
                  <a:gd name="connsiteY326" fmla="*/ 370628 h 888396"/>
                  <a:gd name="connsiteX327" fmla="*/ 1108120 w 1267018"/>
                  <a:gd name="connsiteY327" fmla="*/ 369492 h 888396"/>
                  <a:gd name="connsiteX328" fmla="*/ 1108801 w 1267018"/>
                  <a:gd name="connsiteY328" fmla="*/ 368811 h 888396"/>
                  <a:gd name="connsiteX329" fmla="*/ 1109109 w 1267018"/>
                  <a:gd name="connsiteY329" fmla="*/ 368211 h 888396"/>
                  <a:gd name="connsiteX330" fmla="*/ 1107828 w 1267018"/>
                  <a:gd name="connsiteY330" fmla="*/ 367530 h 888396"/>
                  <a:gd name="connsiteX331" fmla="*/ 1107293 w 1267018"/>
                  <a:gd name="connsiteY331" fmla="*/ 365860 h 888396"/>
                  <a:gd name="connsiteX332" fmla="*/ 1106758 w 1267018"/>
                  <a:gd name="connsiteY332" fmla="*/ 364579 h 888396"/>
                  <a:gd name="connsiteX333" fmla="*/ 1105396 w 1267018"/>
                  <a:gd name="connsiteY333" fmla="*/ 363671 h 888396"/>
                  <a:gd name="connsiteX334" fmla="*/ 1104569 w 1267018"/>
                  <a:gd name="connsiteY334" fmla="*/ 363590 h 888396"/>
                  <a:gd name="connsiteX335" fmla="*/ 1103515 w 1267018"/>
                  <a:gd name="connsiteY335" fmla="*/ 363898 h 888396"/>
                  <a:gd name="connsiteX336" fmla="*/ 1103515 w 1267018"/>
                  <a:gd name="connsiteY336" fmla="*/ 364952 h 888396"/>
                  <a:gd name="connsiteX337" fmla="*/ 1102753 w 1267018"/>
                  <a:gd name="connsiteY337" fmla="*/ 365860 h 888396"/>
                  <a:gd name="connsiteX338" fmla="*/ 1101763 w 1267018"/>
                  <a:gd name="connsiteY338" fmla="*/ 365406 h 888396"/>
                  <a:gd name="connsiteX339" fmla="*/ 1101082 w 1267018"/>
                  <a:gd name="connsiteY339" fmla="*/ 364725 h 888396"/>
                  <a:gd name="connsiteX340" fmla="*/ 1099801 w 1267018"/>
                  <a:gd name="connsiteY340" fmla="*/ 364579 h 888396"/>
                  <a:gd name="connsiteX341" fmla="*/ 1098358 w 1267018"/>
                  <a:gd name="connsiteY341" fmla="*/ 365406 h 888396"/>
                  <a:gd name="connsiteX342" fmla="*/ 1097823 w 1267018"/>
                  <a:gd name="connsiteY342" fmla="*/ 366541 h 888396"/>
                  <a:gd name="connsiteX343" fmla="*/ 1097061 w 1267018"/>
                  <a:gd name="connsiteY343" fmla="*/ 367903 h 888396"/>
                  <a:gd name="connsiteX344" fmla="*/ 1096461 w 1267018"/>
                  <a:gd name="connsiteY344" fmla="*/ 370628 h 888396"/>
                  <a:gd name="connsiteX345" fmla="*/ 1095699 w 1267018"/>
                  <a:gd name="connsiteY345" fmla="*/ 372979 h 888396"/>
                  <a:gd name="connsiteX346" fmla="*/ 1094710 w 1267018"/>
                  <a:gd name="connsiteY346" fmla="*/ 374487 h 888396"/>
                  <a:gd name="connsiteX347" fmla="*/ 1093121 w 1267018"/>
                  <a:gd name="connsiteY347" fmla="*/ 376465 h 888396"/>
                  <a:gd name="connsiteX348" fmla="*/ 1091450 w 1267018"/>
                  <a:gd name="connsiteY348" fmla="*/ 378589 h 888396"/>
                  <a:gd name="connsiteX349" fmla="*/ 1089326 w 1267018"/>
                  <a:gd name="connsiteY349" fmla="*/ 381476 h 888396"/>
                  <a:gd name="connsiteX350" fmla="*/ 1087737 w 1267018"/>
                  <a:gd name="connsiteY350" fmla="*/ 384135 h 888396"/>
                  <a:gd name="connsiteX351" fmla="*/ 1085386 w 1267018"/>
                  <a:gd name="connsiteY351" fmla="*/ 387249 h 888396"/>
                  <a:gd name="connsiteX352" fmla="*/ 1083569 w 1267018"/>
                  <a:gd name="connsiteY352" fmla="*/ 387930 h 888396"/>
                  <a:gd name="connsiteX353" fmla="*/ 1080845 w 1267018"/>
                  <a:gd name="connsiteY353" fmla="*/ 388384 h 888396"/>
                  <a:gd name="connsiteX354" fmla="*/ 1077813 w 1267018"/>
                  <a:gd name="connsiteY354" fmla="*/ 388919 h 888396"/>
                  <a:gd name="connsiteX355" fmla="*/ 1076142 w 1267018"/>
                  <a:gd name="connsiteY355" fmla="*/ 390135 h 888396"/>
                  <a:gd name="connsiteX356" fmla="*/ 1074018 w 1267018"/>
                  <a:gd name="connsiteY356" fmla="*/ 391805 h 888396"/>
                  <a:gd name="connsiteX357" fmla="*/ 1072040 w 1267018"/>
                  <a:gd name="connsiteY357" fmla="*/ 393783 h 888396"/>
                  <a:gd name="connsiteX358" fmla="*/ 1070289 w 1267018"/>
                  <a:gd name="connsiteY358" fmla="*/ 396135 h 888396"/>
                  <a:gd name="connsiteX359" fmla="*/ 1067175 w 1267018"/>
                  <a:gd name="connsiteY359" fmla="*/ 399167 h 888396"/>
                  <a:gd name="connsiteX360" fmla="*/ 1064289 w 1267018"/>
                  <a:gd name="connsiteY360" fmla="*/ 400756 h 888396"/>
                  <a:gd name="connsiteX361" fmla="*/ 1060348 w 1267018"/>
                  <a:gd name="connsiteY361" fmla="*/ 401291 h 888396"/>
                  <a:gd name="connsiteX362" fmla="*/ 1058840 w 1267018"/>
                  <a:gd name="connsiteY362" fmla="*/ 403108 h 888396"/>
                  <a:gd name="connsiteX363" fmla="*/ 1056716 w 1267018"/>
                  <a:gd name="connsiteY363" fmla="*/ 405686 h 888396"/>
                  <a:gd name="connsiteX364" fmla="*/ 1055208 w 1267018"/>
                  <a:gd name="connsiteY364" fmla="*/ 407129 h 888396"/>
                  <a:gd name="connsiteX365" fmla="*/ 1053084 w 1267018"/>
                  <a:gd name="connsiteY365" fmla="*/ 409626 h 888396"/>
                  <a:gd name="connsiteX366" fmla="*/ 1050586 w 1267018"/>
                  <a:gd name="connsiteY366" fmla="*/ 411751 h 888396"/>
                  <a:gd name="connsiteX367" fmla="*/ 1050586 w 1267018"/>
                  <a:gd name="connsiteY367" fmla="*/ 414556 h 888396"/>
                  <a:gd name="connsiteX368" fmla="*/ 1048916 w 1267018"/>
                  <a:gd name="connsiteY368" fmla="*/ 415772 h 888396"/>
                  <a:gd name="connsiteX369" fmla="*/ 1048381 w 1267018"/>
                  <a:gd name="connsiteY369" fmla="*/ 416988 h 888396"/>
                  <a:gd name="connsiteX370" fmla="*/ 1046792 w 1267018"/>
                  <a:gd name="connsiteY370" fmla="*/ 418577 h 888396"/>
                  <a:gd name="connsiteX371" fmla="*/ 1045738 w 1267018"/>
                  <a:gd name="connsiteY371" fmla="*/ 417896 h 888396"/>
                  <a:gd name="connsiteX372" fmla="*/ 1044230 w 1267018"/>
                  <a:gd name="connsiteY372" fmla="*/ 419112 h 888396"/>
                  <a:gd name="connsiteX373" fmla="*/ 1042106 w 1267018"/>
                  <a:gd name="connsiteY373" fmla="*/ 419112 h 888396"/>
                  <a:gd name="connsiteX374" fmla="*/ 1040127 w 1267018"/>
                  <a:gd name="connsiteY374" fmla="*/ 417669 h 888396"/>
                  <a:gd name="connsiteX375" fmla="*/ 1039300 w 1267018"/>
                  <a:gd name="connsiteY375" fmla="*/ 418350 h 888396"/>
                  <a:gd name="connsiteX376" fmla="*/ 1037257 w 1267018"/>
                  <a:gd name="connsiteY376" fmla="*/ 418042 h 888396"/>
                  <a:gd name="connsiteX377" fmla="*/ 1035895 w 1267018"/>
                  <a:gd name="connsiteY377" fmla="*/ 417280 h 888396"/>
                  <a:gd name="connsiteX378" fmla="*/ 1035895 w 1267018"/>
                  <a:gd name="connsiteY378" fmla="*/ 418723 h 888396"/>
                  <a:gd name="connsiteX379" fmla="*/ 1034760 w 1267018"/>
                  <a:gd name="connsiteY379" fmla="*/ 419777 h 888396"/>
                  <a:gd name="connsiteX380" fmla="*/ 1033171 w 1267018"/>
                  <a:gd name="connsiteY380" fmla="*/ 419923 h 888396"/>
                  <a:gd name="connsiteX381" fmla="*/ 1031954 w 1267018"/>
                  <a:gd name="connsiteY381" fmla="*/ 421286 h 888396"/>
                  <a:gd name="connsiteX382" fmla="*/ 1031047 w 1267018"/>
                  <a:gd name="connsiteY382" fmla="*/ 419307 h 888396"/>
                  <a:gd name="connsiteX383" fmla="*/ 1027706 w 1267018"/>
                  <a:gd name="connsiteY383" fmla="*/ 419988 h 888396"/>
                  <a:gd name="connsiteX384" fmla="*/ 1027706 w 1267018"/>
                  <a:gd name="connsiteY384" fmla="*/ 422485 h 888396"/>
                  <a:gd name="connsiteX385" fmla="*/ 1026198 w 1267018"/>
                  <a:gd name="connsiteY385" fmla="*/ 422793 h 888396"/>
                  <a:gd name="connsiteX386" fmla="*/ 1025063 w 1267018"/>
                  <a:gd name="connsiteY386" fmla="*/ 422421 h 888396"/>
                  <a:gd name="connsiteX387" fmla="*/ 1023847 w 1267018"/>
                  <a:gd name="connsiteY387" fmla="*/ 423929 h 888396"/>
                  <a:gd name="connsiteX388" fmla="*/ 1022793 w 1267018"/>
                  <a:gd name="connsiteY388" fmla="*/ 423021 h 888396"/>
                  <a:gd name="connsiteX389" fmla="*/ 1021966 w 1267018"/>
                  <a:gd name="connsiteY389" fmla="*/ 424302 h 888396"/>
                  <a:gd name="connsiteX390" fmla="*/ 1018706 w 1267018"/>
                  <a:gd name="connsiteY390" fmla="*/ 424448 h 888396"/>
                  <a:gd name="connsiteX391" fmla="*/ 1017798 w 1267018"/>
                  <a:gd name="connsiteY391" fmla="*/ 426345 h 888396"/>
                  <a:gd name="connsiteX392" fmla="*/ 1014912 w 1267018"/>
                  <a:gd name="connsiteY392" fmla="*/ 426199 h 888396"/>
                  <a:gd name="connsiteX393" fmla="*/ 1014685 w 1267018"/>
                  <a:gd name="connsiteY393" fmla="*/ 428177 h 888396"/>
                  <a:gd name="connsiteX394" fmla="*/ 1012933 w 1267018"/>
                  <a:gd name="connsiteY394" fmla="*/ 428258 h 888396"/>
                  <a:gd name="connsiteX395" fmla="*/ 1011880 w 1267018"/>
                  <a:gd name="connsiteY395" fmla="*/ 429848 h 888396"/>
                  <a:gd name="connsiteX396" fmla="*/ 1010663 w 1267018"/>
                  <a:gd name="connsiteY396" fmla="*/ 429928 h 888396"/>
                  <a:gd name="connsiteX397" fmla="*/ 1008993 w 1267018"/>
                  <a:gd name="connsiteY397" fmla="*/ 430691 h 888396"/>
                  <a:gd name="connsiteX398" fmla="*/ 1007858 w 1267018"/>
                  <a:gd name="connsiteY398" fmla="*/ 431226 h 888396"/>
                  <a:gd name="connsiteX399" fmla="*/ 1006869 w 1267018"/>
                  <a:gd name="connsiteY399" fmla="*/ 432507 h 888396"/>
                  <a:gd name="connsiteX400" fmla="*/ 1006334 w 1267018"/>
                  <a:gd name="connsiteY400" fmla="*/ 433642 h 888396"/>
                  <a:gd name="connsiteX401" fmla="*/ 1005198 w 1267018"/>
                  <a:gd name="connsiteY401" fmla="*/ 434550 h 888396"/>
                  <a:gd name="connsiteX402" fmla="*/ 1004371 w 1267018"/>
                  <a:gd name="connsiteY402" fmla="*/ 436139 h 888396"/>
                  <a:gd name="connsiteX403" fmla="*/ 1003918 w 1267018"/>
                  <a:gd name="connsiteY403" fmla="*/ 438182 h 888396"/>
                  <a:gd name="connsiteX404" fmla="*/ 1002782 w 1267018"/>
                  <a:gd name="connsiteY404" fmla="*/ 439090 h 888396"/>
                  <a:gd name="connsiteX405" fmla="*/ 1001566 w 1267018"/>
                  <a:gd name="connsiteY405" fmla="*/ 439090 h 888396"/>
                  <a:gd name="connsiteX406" fmla="*/ 1000285 w 1267018"/>
                  <a:gd name="connsiteY406" fmla="*/ 438863 h 888396"/>
                  <a:gd name="connsiteX407" fmla="*/ 1000204 w 1267018"/>
                  <a:gd name="connsiteY407" fmla="*/ 439690 h 888396"/>
                  <a:gd name="connsiteX408" fmla="*/ 999150 w 1267018"/>
                  <a:gd name="connsiteY408" fmla="*/ 439545 h 888396"/>
                  <a:gd name="connsiteX409" fmla="*/ 998550 w 1267018"/>
                  <a:gd name="connsiteY409" fmla="*/ 440372 h 888396"/>
                  <a:gd name="connsiteX410" fmla="*/ 999912 w 1267018"/>
                  <a:gd name="connsiteY410" fmla="*/ 442042 h 888396"/>
                  <a:gd name="connsiteX411" fmla="*/ 999458 w 1267018"/>
                  <a:gd name="connsiteY411" fmla="*/ 442869 h 888396"/>
                  <a:gd name="connsiteX412" fmla="*/ 996799 w 1267018"/>
                  <a:gd name="connsiteY412" fmla="*/ 439917 h 888396"/>
                  <a:gd name="connsiteX413" fmla="*/ 995891 w 1267018"/>
                  <a:gd name="connsiteY413" fmla="*/ 440825 h 888396"/>
                  <a:gd name="connsiteX414" fmla="*/ 995810 w 1267018"/>
                  <a:gd name="connsiteY414" fmla="*/ 442496 h 888396"/>
                  <a:gd name="connsiteX415" fmla="*/ 996264 w 1267018"/>
                  <a:gd name="connsiteY415" fmla="*/ 443858 h 888396"/>
                  <a:gd name="connsiteX416" fmla="*/ 995210 w 1267018"/>
                  <a:gd name="connsiteY416" fmla="*/ 445301 h 888396"/>
                  <a:gd name="connsiteX417" fmla="*/ 993621 w 1267018"/>
                  <a:gd name="connsiteY417" fmla="*/ 446209 h 888396"/>
                  <a:gd name="connsiteX418" fmla="*/ 990896 w 1267018"/>
                  <a:gd name="connsiteY418" fmla="*/ 445447 h 888396"/>
                  <a:gd name="connsiteX419" fmla="*/ 988237 w 1267018"/>
                  <a:gd name="connsiteY419" fmla="*/ 445593 h 888396"/>
                  <a:gd name="connsiteX420" fmla="*/ 987864 w 1267018"/>
                  <a:gd name="connsiteY420" fmla="*/ 448090 h 888396"/>
                  <a:gd name="connsiteX421" fmla="*/ 985286 w 1267018"/>
                  <a:gd name="connsiteY421" fmla="*/ 448317 h 888396"/>
                  <a:gd name="connsiteX422" fmla="*/ 983616 w 1267018"/>
                  <a:gd name="connsiteY422" fmla="*/ 447182 h 888396"/>
                  <a:gd name="connsiteX423" fmla="*/ 984070 w 1267018"/>
                  <a:gd name="connsiteY423" fmla="*/ 444458 h 888396"/>
                  <a:gd name="connsiteX424" fmla="*/ 984896 w 1267018"/>
                  <a:gd name="connsiteY424" fmla="*/ 444458 h 888396"/>
                  <a:gd name="connsiteX425" fmla="*/ 984443 w 1267018"/>
                  <a:gd name="connsiteY425" fmla="*/ 443404 h 888396"/>
                  <a:gd name="connsiteX426" fmla="*/ 983616 w 1267018"/>
                  <a:gd name="connsiteY426" fmla="*/ 442950 h 888396"/>
                  <a:gd name="connsiteX427" fmla="*/ 984443 w 1267018"/>
                  <a:gd name="connsiteY427" fmla="*/ 441896 h 888396"/>
                  <a:gd name="connsiteX428" fmla="*/ 988237 w 1267018"/>
                  <a:gd name="connsiteY428" fmla="*/ 441588 h 888396"/>
                  <a:gd name="connsiteX429" fmla="*/ 988318 w 1267018"/>
                  <a:gd name="connsiteY429" fmla="*/ 439998 h 888396"/>
                  <a:gd name="connsiteX430" fmla="*/ 989307 w 1267018"/>
                  <a:gd name="connsiteY430" fmla="*/ 439236 h 888396"/>
                  <a:gd name="connsiteX431" fmla="*/ 989907 w 1267018"/>
                  <a:gd name="connsiteY431" fmla="*/ 440290 h 888396"/>
                  <a:gd name="connsiteX432" fmla="*/ 991496 w 1267018"/>
                  <a:gd name="connsiteY432" fmla="*/ 439836 h 888396"/>
                  <a:gd name="connsiteX433" fmla="*/ 993929 w 1267018"/>
                  <a:gd name="connsiteY433" fmla="*/ 439009 h 888396"/>
                  <a:gd name="connsiteX434" fmla="*/ 995599 w 1267018"/>
                  <a:gd name="connsiteY434" fmla="*/ 438247 h 888396"/>
                  <a:gd name="connsiteX435" fmla="*/ 995453 w 1267018"/>
                  <a:gd name="connsiteY435" fmla="*/ 436204 h 888396"/>
                  <a:gd name="connsiteX436" fmla="*/ 994545 w 1267018"/>
                  <a:gd name="connsiteY436" fmla="*/ 435442 h 888396"/>
                  <a:gd name="connsiteX437" fmla="*/ 994464 w 1267018"/>
                  <a:gd name="connsiteY437" fmla="*/ 433772 h 888396"/>
                  <a:gd name="connsiteX438" fmla="*/ 995453 w 1267018"/>
                  <a:gd name="connsiteY438" fmla="*/ 433318 h 888396"/>
                  <a:gd name="connsiteX439" fmla="*/ 997204 w 1267018"/>
                  <a:gd name="connsiteY439" fmla="*/ 432945 h 888396"/>
                  <a:gd name="connsiteX440" fmla="*/ 997512 w 1267018"/>
                  <a:gd name="connsiteY440" fmla="*/ 431047 h 888396"/>
                  <a:gd name="connsiteX441" fmla="*/ 999490 w 1267018"/>
                  <a:gd name="connsiteY441" fmla="*/ 430674 h 888396"/>
                  <a:gd name="connsiteX442" fmla="*/ 1000707 w 1267018"/>
                  <a:gd name="connsiteY442" fmla="*/ 430593 h 888396"/>
                  <a:gd name="connsiteX443" fmla="*/ 1001469 w 1267018"/>
                  <a:gd name="connsiteY443" fmla="*/ 429831 h 888396"/>
                  <a:gd name="connsiteX444" fmla="*/ 1000934 w 1267018"/>
                  <a:gd name="connsiteY444" fmla="*/ 428777 h 888396"/>
                  <a:gd name="connsiteX445" fmla="*/ 999945 w 1267018"/>
                  <a:gd name="connsiteY445" fmla="*/ 429604 h 888396"/>
                  <a:gd name="connsiteX446" fmla="*/ 998664 w 1267018"/>
                  <a:gd name="connsiteY446" fmla="*/ 429912 h 888396"/>
                  <a:gd name="connsiteX447" fmla="*/ 996458 w 1267018"/>
                  <a:gd name="connsiteY447" fmla="*/ 430139 h 888396"/>
                  <a:gd name="connsiteX448" fmla="*/ 996004 w 1267018"/>
                  <a:gd name="connsiteY448" fmla="*/ 429831 h 888396"/>
                  <a:gd name="connsiteX449" fmla="*/ 995177 w 1267018"/>
                  <a:gd name="connsiteY449" fmla="*/ 430658 h 888396"/>
                  <a:gd name="connsiteX450" fmla="*/ 992518 w 1267018"/>
                  <a:gd name="connsiteY450" fmla="*/ 430804 h 888396"/>
                  <a:gd name="connsiteX451" fmla="*/ 991610 w 1267018"/>
                  <a:gd name="connsiteY451" fmla="*/ 430350 h 888396"/>
                  <a:gd name="connsiteX452" fmla="*/ 991610 w 1267018"/>
                  <a:gd name="connsiteY452" fmla="*/ 429523 h 888396"/>
                  <a:gd name="connsiteX453" fmla="*/ 991464 w 1267018"/>
                  <a:gd name="connsiteY453" fmla="*/ 428388 h 888396"/>
                  <a:gd name="connsiteX454" fmla="*/ 991091 w 1267018"/>
                  <a:gd name="connsiteY454" fmla="*/ 427626 h 888396"/>
                  <a:gd name="connsiteX455" fmla="*/ 991999 w 1267018"/>
                  <a:gd name="connsiteY455" fmla="*/ 426945 h 888396"/>
                  <a:gd name="connsiteX456" fmla="*/ 992988 w 1267018"/>
                  <a:gd name="connsiteY456" fmla="*/ 426264 h 888396"/>
                  <a:gd name="connsiteX457" fmla="*/ 992988 w 1267018"/>
                  <a:gd name="connsiteY457" fmla="*/ 425664 h 888396"/>
                  <a:gd name="connsiteX458" fmla="*/ 991999 w 1267018"/>
                  <a:gd name="connsiteY458" fmla="*/ 425129 h 888396"/>
                  <a:gd name="connsiteX459" fmla="*/ 991237 w 1267018"/>
                  <a:gd name="connsiteY459" fmla="*/ 426264 h 888396"/>
                  <a:gd name="connsiteX460" fmla="*/ 990248 w 1267018"/>
                  <a:gd name="connsiteY460" fmla="*/ 426718 h 888396"/>
                  <a:gd name="connsiteX461" fmla="*/ 988513 w 1267018"/>
                  <a:gd name="connsiteY461" fmla="*/ 427172 h 888396"/>
                  <a:gd name="connsiteX462" fmla="*/ 987232 w 1267018"/>
                  <a:gd name="connsiteY462" fmla="*/ 427318 h 888396"/>
                  <a:gd name="connsiteX463" fmla="*/ 986778 w 1267018"/>
                  <a:gd name="connsiteY463" fmla="*/ 426410 h 888396"/>
                  <a:gd name="connsiteX464" fmla="*/ 986923 w 1267018"/>
                  <a:gd name="connsiteY464" fmla="*/ 425420 h 888396"/>
                  <a:gd name="connsiteX465" fmla="*/ 988204 w 1267018"/>
                  <a:gd name="connsiteY465" fmla="*/ 424658 h 888396"/>
                  <a:gd name="connsiteX466" fmla="*/ 989421 w 1267018"/>
                  <a:gd name="connsiteY466" fmla="*/ 424577 h 888396"/>
                  <a:gd name="connsiteX467" fmla="*/ 990248 w 1267018"/>
                  <a:gd name="connsiteY467" fmla="*/ 424042 h 888396"/>
                  <a:gd name="connsiteX468" fmla="*/ 991464 w 1267018"/>
                  <a:gd name="connsiteY468" fmla="*/ 423896 h 888396"/>
                  <a:gd name="connsiteX469" fmla="*/ 992145 w 1267018"/>
                  <a:gd name="connsiteY469" fmla="*/ 424723 h 888396"/>
                  <a:gd name="connsiteX470" fmla="*/ 993134 w 1267018"/>
                  <a:gd name="connsiteY470" fmla="*/ 425177 h 888396"/>
                  <a:gd name="connsiteX471" fmla="*/ 992988 w 1267018"/>
                  <a:gd name="connsiteY471" fmla="*/ 423199 h 888396"/>
                  <a:gd name="connsiteX472" fmla="*/ 991545 w 1267018"/>
                  <a:gd name="connsiteY472" fmla="*/ 422372 h 888396"/>
                  <a:gd name="connsiteX473" fmla="*/ 991237 w 1267018"/>
                  <a:gd name="connsiteY473" fmla="*/ 421237 h 888396"/>
                  <a:gd name="connsiteX474" fmla="*/ 991999 w 1267018"/>
                  <a:gd name="connsiteY474" fmla="*/ 418967 h 888396"/>
                  <a:gd name="connsiteX475" fmla="*/ 992826 w 1267018"/>
                  <a:gd name="connsiteY475" fmla="*/ 417977 h 888396"/>
                  <a:gd name="connsiteX476" fmla="*/ 993815 w 1267018"/>
                  <a:gd name="connsiteY476" fmla="*/ 417442 h 888396"/>
                  <a:gd name="connsiteX477" fmla="*/ 994577 w 1267018"/>
                  <a:gd name="connsiteY477" fmla="*/ 416907 h 888396"/>
                  <a:gd name="connsiteX478" fmla="*/ 995177 w 1267018"/>
                  <a:gd name="connsiteY478" fmla="*/ 416680 h 888396"/>
                  <a:gd name="connsiteX479" fmla="*/ 996847 w 1267018"/>
                  <a:gd name="connsiteY479" fmla="*/ 416080 h 888396"/>
                  <a:gd name="connsiteX480" fmla="*/ 997610 w 1267018"/>
                  <a:gd name="connsiteY480" fmla="*/ 415480 h 888396"/>
                  <a:gd name="connsiteX481" fmla="*/ 998664 w 1267018"/>
                  <a:gd name="connsiteY481" fmla="*/ 414799 h 888396"/>
                  <a:gd name="connsiteX482" fmla="*/ 998891 w 1267018"/>
                  <a:gd name="connsiteY482" fmla="*/ 413664 h 888396"/>
                  <a:gd name="connsiteX483" fmla="*/ 998972 w 1267018"/>
                  <a:gd name="connsiteY483" fmla="*/ 412610 h 888396"/>
                  <a:gd name="connsiteX484" fmla="*/ 1000480 w 1267018"/>
                  <a:gd name="connsiteY484" fmla="*/ 411621 h 888396"/>
                  <a:gd name="connsiteX485" fmla="*/ 1001534 w 1267018"/>
                  <a:gd name="connsiteY485" fmla="*/ 410405 h 888396"/>
                  <a:gd name="connsiteX486" fmla="*/ 1001680 w 1267018"/>
                  <a:gd name="connsiteY486" fmla="*/ 410032 h 888396"/>
                  <a:gd name="connsiteX487" fmla="*/ 1002215 w 1267018"/>
                  <a:gd name="connsiteY487" fmla="*/ 409043 h 888396"/>
                  <a:gd name="connsiteX488" fmla="*/ 1002977 w 1267018"/>
                  <a:gd name="connsiteY488" fmla="*/ 408897 h 888396"/>
                  <a:gd name="connsiteX489" fmla="*/ 1003885 w 1267018"/>
                  <a:gd name="connsiteY489" fmla="*/ 408297 h 888396"/>
                  <a:gd name="connsiteX490" fmla="*/ 1004193 w 1267018"/>
                  <a:gd name="connsiteY490" fmla="*/ 407081 h 888396"/>
                  <a:gd name="connsiteX491" fmla="*/ 1004339 w 1267018"/>
                  <a:gd name="connsiteY491" fmla="*/ 405945 h 888396"/>
                  <a:gd name="connsiteX492" fmla="*/ 1005247 w 1267018"/>
                  <a:gd name="connsiteY492" fmla="*/ 405410 h 888396"/>
                  <a:gd name="connsiteX493" fmla="*/ 1005928 w 1267018"/>
                  <a:gd name="connsiteY493" fmla="*/ 404729 h 888396"/>
                  <a:gd name="connsiteX494" fmla="*/ 1005928 w 1267018"/>
                  <a:gd name="connsiteY494" fmla="*/ 403675 h 888396"/>
                  <a:gd name="connsiteX495" fmla="*/ 1006755 w 1267018"/>
                  <a:gd name="connsiteY495" fmla="*/ 403140 h 888396"/>
                  <a:gd name="connsiteX496" fmla="*/ 1007972 w 1267018"/>
                  <a:gd name="connsiteY496" fmla="*/ 402459 h 888396"/>
                  <a:gd name="connsiteX497" fmla="*/ 1008052 w 1267018"/>
                  <a:gd name="connsiteY497" fmla="*/ 401016 h 888396"/>
                  <a:gd name="connsiteX498" fmla="*/ 1007518 w 1267018"/>
                  <a:gd name="connsiteY498" fmla="*/ 399573 h 888396"/>
                  <a:gd name="connsiteX499" fmla="*/ 1006691 w 1267018"/>
                  <a:gd name="connsiteY499" fmla="*/ 398891 h 888396"/>
                  <a:gd name="connsiteX500" fmla="*/ 1005182 w 1267018"/>
                  <a:gd name="connsiteY500" fmla="*/ 397675 h 888396"/>
                  <a:gd name="connsiteX501" fmla="*/ 1005864 w 1267018"/>
                  <a:gd name="connsiteY501" fmla="*/ 396540 h 888396"/>
                  <a:gd name="connsiteX502" fmla="*/ 1006172 w 1267018"/>
                  <a:gd name="connsiteY502" fmla="*/ 395551 h 888396"/>
                  <a:gd name="connsiteX503" fmla="*/ 1004582 w 1267018"/>
                  <a:gd name="connsiteY503" fmla="*/ 394870 h 888396"/>
                  <a:gd name="connsiteX504" fmla="*/ 1004664 w 1267018"/>
                  <a:gd name="connsiteY504" fmla="*/ 394270 h 888396"/>
                  <a:gd name="connsiteX505" fmla="*/ 1003447 w 1267018"/>
                  <a:gd name="connsiteY505" fmla="*/ 394351 h 888396"/>
                  <a:gd name="connsiteX506" fmla="*/ 1001777 w 1267018"/>
                  <a:gd name="connsiteY506" fmla="*/ 393216 h 888396"/>
                  <a:gd name="connsiteX507" fmla="*/ 1001858 w 1267018"/>
                  <a:gd name="connsiteY507" fmla="*/ 392389 h 888396"/>
                  <a:gd name="connsiteX508" fmla="*/ 1001031 w 1267018"/>
                  <a:gd name="connsiteY508" fmla="*/ 391400 h 888396"/>
                  <a:gd name="connsiteX509" fmla="*/ 999215 w 1267018"/>
                  <a:gd name="connsiteY509" fmla="*/ 391092 h 888396"/>
                  <a:gd name="connsiteX510" fmla="*/ 999296 w 1267018"/>
                  <a:gd name="connsiteY510" fmla="*/ 388659 h 888396"/>
                  <a:gd name="connsiteX511" fmla="*/ 998988 w 1267018"/>
                  <a:gd name="connsiteY511" fmla="*/ 388124 h 888396"/>
                  <a:gd name="connsiteX512" fmla="*/ 999588 w 1267018"/>
                  <a:gd name="connsiteY512" fmla="*/ 386908 h 888396"/>
                  <a:gd name="connsiteX513" fmla="*/ 999215 w 1267018"/>
                  <a:gd name="connsiteY513" fmla="*/ 385092 h 888396"/>
                  <a:gd name="connsiteX514" fmla="*/ 998453 w 1267018"/>
                  <a:gd name="connsiteY514" fmla="*/ 385465 h 888396"/>
                  <a:gd name="connsiteX515" fmla="*/ 996864 w 1267018"/>
                  <a:gd name="connsiteY515" fmla="*/ 389178 h 888396"/>
                  <a:gd name="connsiteX516" fmla="*/ 993150 w 1267018"/>
                  <a:gd name="connsiteY516" fmla="*/ 389632 h 888396"/>
                  <a:gd name="connsiteX517" fmla="*/ 990199 w 1267018"/>
                  <a:gd name="connsiteY517" fmla="*/ 389551 h 888396"/>
                  <a:gd name="connsiteX518" fmla="*/ 988610 w 1267018"/>
                  <a:gd name="connsiteY518" fmla="*/ 388724 h 888396"/>
                  <a:gd name="connsiteX519" fmla="*/ 987556 w 1267018"/>
                  <a:gd name="connsiteY519" fmla="*/ 388497 h 888396"/>
                  <a:gd name="connsiteX520" fmla="*/ 985659 w 1267018"/>
                  <a:gd name="connsiteY520" fmla="*/ 388416 h 888396"/>
                  <a:gd name="connsiteX521" fmla="*/ 984443 w 1267018"/>
                  <a:gd name="connsiteY521" fmla="*/ 389243 h 888396"/>
                  <a:gd name="connsiteX522" fmla="*/ 983761 w 1267018"/>
                  <a:gd name="connsiteY522" fmla="*/ 390605 h 888396"/>
                  <a:gd name="connsiteX523" fmla="*/ 982707 w 1267018"/>
                  <a:gd name="connsiteY523" fmla="*/ 392048 h 888396"/>
                  <a:gd name="connsiteX524" fmla="*/ 982253 w 1267018"/>
                  <a:gd name="connsiteY524" fmla="*/ 391449 h 888396"/>
                  <a:gd name="connsiteX525" fmla="*/ 981491 w 1267018"/>
                  <a:gd name="connsiteY525" fmla="*/ 390994 h 888396"/>
                  <a:gd name="connsiteX526" fmla="*/ 980891 w 1267018"/>
                  <a:gd name="connsiteY526" fmla="*/ 392356 h 888396"/>
                  <a:gd name="connsiteX527" fmla="*/ 980810 w 1267018"/>
                  <a:gd name="connsiteY527" fmla="*/ 393946 h 888396"/>
                  <a:gd name="connsiteX528" fmla="*/ 981637 w 1267018"/>
                  <a:gd name="connsiteY528" fmla="*/ 394773 h 888396"/>
                  <a:gd name="connsiteX529" fmla="*/ 980729 w 1267018"/>
                  <a:gd name="connsiteY529" fmla="*/ 395227 h 888396"/>
                  <a:gd name="connsiteX530" fmla="*/ 978297 w 1267018"/>
                  <a:gd name="connsiteY530" fmla="*/ 395989 h 888396"/>
                  <a:gd name="connsiteX531" fmla="*/ 977162 w 1267018"/>
                  <a:gd name="connsiteY531" fmla="*/ 397497 h 888396"/>
                  <a:gd name="connsiteX532" fmla="*/ 976107 w 1267018"/>
                  <a:gd name="connsiteY532" fmla="*/ 398632 h 888396"/>
                  <a:gd name="connsiteX533" fmla="*/ 974129 w 1267018"/>
                  <a:gd name="connsiteY533" fmla="*/ 400756 h 888396"/>
                  <a:gd name="connsiteX534" fmla="*/ 972994 w 1267018"/>
                  <a:gd name="connsiteY534" fmla="*/ 401891 h 888396"/>
                  <a:gd name="connsiteX535" fmla="*/ 972232 w 1267018"/>
                  <a:gd name="connsiteY535" fmla="*/ 403254 h 888396"/>
                  <a:gd name="connsiteX536" fmla="*/ 971697 w 1267018"/>
                  <a:gd name="connsiteY536" fmla="*/ 405151 h 888396"/>
                  <a:gd name="connsiteX537" fmla="*/ 971389 w 1267018"/>
                  <a:gd name="connsiteY537" fmla="*/ 406594 h 888396"/>
                  <a:gd name="connsiteX538" fmla="*/ 970399 w 1267018"/>
                  <a:gd name="connsiteY538" fmla="*/ 408718 h 888396"/>
                  <a:gd name="connsiteX539" fmla="*/ 968648 w 1267018"/>
                  <a:gd name="connsiteY539" fmla="*/ 409172 h 888396"/>
                  <a:gd name="connsiteX540" fmla="*/ 966605 w 1267018"/>
                  <a:gd name="connsiteY540" fmla="*/ 409480 h 888396"/>
                  <a:gd name="connsiteX541" fmla="*/ 965697 w 1267018"/>
                  <a:gd name="connsiteY541" fmla="*/ 410015 h 888396"/>
                  <a:gd name="connsiteX542" fmla="*/ 964254 w 1267018"/>
                  <a:gd name="connsiteY542" fmla="*/ 410924 h 888396"/>
                  <a:gd name="connsiteX543" fmla="*/ 962130 w 1267018"/>
                  <a:gd name="connsiteY543" fmla="*/ 411605 h 888396"/>
                  <a:gd name="connsiteX544" fmla="*/ 960459 w 1267018"/>
                  <a:gd name="connsiteY544" fmla="*/ 412205 h 888396"/>
                  <a:gd name="connsiteX545" fmla="*/ 959016 w 1267018"/>
                  <a:gd name="connsiteY545" fmla="*/ 412967 h 888396"/>
                  <a:gd name="connsiteX546" fmla="*/ 958027 w 1267018"/>
                  <a:gd name="connsiteY546" fmla="*/ 414410 h 888396"/>
                  <a:gd name="connsiteX547" fmla="*/ 956357 w 1267018"/>
                  <a:gd name="connsiteY547" fmla="*/ 415691 h 888396"/>
                  <a:gd name="connsiteX548" fmla="*/ 952870 w 1267018"/>
                  <a:gd name="connsiteY548" fmla="*/ 416145 h 888396"/>
                  <a:gd name="connsiteX549" fmla="*/ 951589 w 1267018"/>
                  <a:gd name="connsiteY549" fmla="*/ 416745 h 888396"/>
                  <a:gd name="connsiteX550" fmla="*/ 951054 w 1267018"/>
                  <a:gd name="connsiteY550" fmla="*/ 417653 h 888396"/>
                  <a:gd name="connsiteX551" fmla="*/ 950000 w 1267018"/>
                  <a:gd name="connsiteY551" fmla="*/ 419242 h 888396"/>
                  <a:gd name="connsiteX552" fmla="*/ 948103 w 1267018"/>
                  <a:gd name="connsiteY552" fmla="*/ 420004 h 888396"/>
                  <a:gd name="connsiteX553" fmla="*/ 947876 w 1267018"/>
                  <a:gd name="connsiteY553" fmla="*/ 421221 h 888396"/>
                  <a:gd name="connsiteX554" fmla="*/ 946514 w 1267018"/>
                  <a:gd name="connsiteY554" fmla="*/ 422810 h 888396"/>
                  <a:gd name="connsiteX555" fmla="*/ 946060 w 1267018"/>
                  <a:gd name="connsiteY555" fmla="*/ 425696 h 888396"/>
                  <a:gd name="connsiteX556" fmla="*/ 946060 w 1267018"/>
                  <a:gd name="connsiteY556" fmla="*/ 427821 h 888396"/>
                  <a:gd name="connsiteX557" fmla="*/ 945006 w 1267018"/>
                  <a:gd name="connsiteY557" fmla="*/ 430934 h 888396"/>
                  <a:gd name="connsiteX558" fmla="*/ 943871 w 1267018"/>
                  <a:gd name="connsiteY558" fmla="*/ 431923 h 888396"/>
                  <a:gd name="connsiteX559" fmla="*/ 942054 w 1267018"/>
                  <a:gd name="connsiteY559" fmla="*/ 433366 h 888396"/>
                  <a:gd name="connsiteX560" fmla="*/ 940692 w 1267018"/>
                  <a:gd name="connsiteY560" fmla="*/ 435344 h 888396"/>
                  <a:gd name="connsiteX561" fmla="*/ 939411 w 1267018"/>
                  <a:gd name="connsiteY561" fmla="*/ 435426 h 888396"/>
                  <a:gd name="connsiteX562" fmla="*/ 937514 w 1267018"/>
                  <a:gd name="connsiteY562" fmla="*/ 435280 h 888396"/>
                  <a:gd name="connsiteX563" fmla="*/ 936914 w 1267018"/>
                  <a:gd name="connsiteY563" fmla="*/ 436723 h 888396"/>
                  <a:gd name="connsiteX564" fmla="*/ 935471 w 1267018"/>
                  <a:gd name="connsiteY564" fmla="*/ 436642 h 888396"/>
                  <a:gd name="connsiteX565" fmla="*/ 934709 w 1267018"/>
                  <a:gd name="connsiteY565" fmla="*/ 436188 h 888396"/>
                  <a:gd name="connsiteX566" fmla="*/ 933347 w 1267018"/>
                  <a:gd name="connsiteY566" fmla="*/ 435653 h 888396"/>
                  <a:gd name="connsiteX567" fmla="*/ 930914 w 1267018"/>
                  <a:gd name="connsiteY567" fmla="*/ 435653 h 888396"/>
                  <a:gd name="connsiteX568" fmla="*/ 930152 w 1267018"/>
                  <a:gd name="connsiteY568" fmla="*/ 436561 h 888396"/>
                  <a:gd name="connsiteX569" fmla="*/ 929244 w 1267018"/>
                  <a:gd name="connsiteY569" fmla="*/ 437469 h 888396"/>
                  <a:gd name="connsiteX570" fmla="*/ 927655 w 1267018"/>
                  <a:gd name="connsiteY570" fmla="*/ 438458 h 888396"/>
                  <a:gd name="connsiteX571" fmla="*/ 925757 w 1267018"/>
                  <a:gd name="connsiteY571" fmla="*/ 437777 h 888396"/>
                  <a:gd name="connsiteX572" fmla="*/ 923325 w 1267018"/>
                  <a:gd name="connsiteY572" fmla="*/ 436415 h 888396"/>
                  <a:gd name="connsiteX573" fmla="*/ 921655 w 1267018"/>
                  <a:gd name="connsiteY573" fmla="*/ 435053 h 888396"/>
                  <a:gd name="connsiteX574" fmla="*/ 920066 w 1267018"/>
                  <a:gd name="connsiteY574" fmla="*/ 435053 h 888396"/>
                  <a:gd name="connsiteX575" fmla="*/ 917796 w 1267018"/>
                  <a:gd name="connsiteY575" fmla="*/ 435199 h 888396"/>
                  <a:gd name="connsiteX576" fmla="*/ 915526 w 1267018"/>
                  <a:gd name="connsiteY576" fmla="*/ 436869 h 888396"/>
                  <a:gd name="connsiteX577" fmla="*/ 914309 w 1267018"/>
                  <a:gd name="connsiteY577" fmla="*/ 438912 h 888396"/>
                  <a:gd name="connsiteX578" fmla="*/ 913320 w 1267018"/>
                  <a:gd name="connsiteY578" fmla="*/ 441182 h 888396"/>
                  <a:gd name="connsiteX579" fmla="*/ 913093 w 1267018"/>
                  <a:gd name="connsiteY579" fmla="*/ 442398 h 888396"/>
                  <a:gd name="connsiteX580" fmla="*/ 912639 w 1267018"/>
                  <a:gd name="connsiteY580" fmla="*/ 444523 h 888396"/>
                  <a:gd name="connsiteX581" fmla="*/ 912039 w 1267018"/>
                  <a:gd name="connsiteY581" fmla="*/ 446193 h 888396"/>
                  <a:gd name="connsiteX582" fmla="*/ 911277 w 1267018"/>
                  <a:gd name="connsiteY582" fmla="*/ 448544 h 888396"/>
                  <a:gd name="connsiteX583" fmla="*/ 911277 w 1267018"/>
                  <a:gd name="connsiteY583" fmla="*/ 450976 h 888396"/>
                  <a:gd name="connsiteX584" fmla="*/ 912412 w 1267018"/>
                  <a:gd name="connsiteY584" fmla="*/ 452420 h 888396"/>
                  <a:gd name="connsiteX585" fmla="*/ 912493 w 1267018"/>
                  <a:gd name="connsiteY585" fmla="*/ 454690 h 888396"/>
                  <a:gd name="connsiteX586" fmla="*/ 913093 w 1267018"/>
                  <a:gd name="connsiteY586" fmla="*/ 456133 h 888396"/>
                  <a:gd name="connsiteX587" fmla="*/ 914536 w 1267018"/>
                  <a:gd name="connsiteY587" fmla="*/ 458857 h 888396"/>
                  <a:gd name="connsiteX588" fmla="*/ 916044 w 1267018"/>
                  <a:gd name="connsiteY588" fmla="*/ 460528 h 888396"/>
                  <a:gd name="connsiteX589" fmla="*/ 917553 w 1267018"/>
                  <a:gd name="connsiteY589" fmla="*/ 462571 h 888396"/>
                  <a:gd name="connsiteX590" fmla="*/ 916726 w 1267018"/>
                  <a:gd name="connsiteY590" fmla="*/ 463252 h 888396"/>
                  <a:gd name="connsiteX591" fmla="*/ 918542 w 1267018"/>
                  <a:gd name="connsiteY591" fmla="*/ 465295 h 888396"/>
                  <a:gd name="connsiteX592" fmla="*/ 917942 w 1267018"/>
                  <a:gd name="connsiteY592" fmla="*/ 465976 h 888396"/>
                  <a:gd name="connsiteX593" fmla="*/ 920828 w 1267018"/>
                  <a:gd name="connsiteY593" fmla="*/ 466511 h 888396"/>
                  <a:gd name="connsiteX594" fmla="*/ 921509 w 1267018"/>
                  <a:gd name="connsiteY594" fmla="*/ 468717 h 888396"/>
                  <a:gd name="connsiteX595" fmla="*/ 923179 w 1267018"/>
                  <a:gd name="connsiteY595" fmla="*/ 469171 h 888396"/>
                  <a:gd name="connsiteX596" fmla="*/ 924006 w 1267018"/>
                  <a:gd name="connsiteY596" fmla="*/ 467581 h 888396"/>
                  <a:gd name="connsiteX597" fmla="*/ 924379 w 1267018"/>
                  <a:gd name="connsiteY597" fmla="*/ 465830 h 888396"/>
                  <a:gd name="connsiteX598" fmla="*/ 925368 w 1267018"/>
                  <a:gd name="connsiteY598" fmla="*/ 464468 h 888396"/>
                  <a:gd name="connsiteX599" fmla="*/ 926731 w 1267018"/>
                  <a:gd name="connsiteY599" fmla="*/ 463787 h 888396"/>
                  <a:gd name="connsiteX600" fmla="*/ 927639 w 1267018"/>
                  <a:gd name="connsiteY600" fmla="*/ 464160 h 888396"/>
                  <a:gd name="connsiteX601" fmla="*/ 929909 w 1267018"/>
                  <a:gd name="connsiteY601" fmla="*/ 463852 h 888396"/>
                  <a:gd name="connsiteX602" fmla="*/ 931806 w 1267018"/>
                  <a:gd name="connsiteY602" fmla="*/ 465133 h 888396"/>
                  <a:gd name="connsiteX603" fmla="*/ 932179 w 1267018"/>
                  <a:gd name="connsiteY603" fmla="*/ 468246 h 888396"/>
                  <a:gd name="connsiteX604" fmla="*/ 933849 w 1267018"/>
                  <a:gd name="connsiteY604" fmla="*/ 467192 h 888396"/>
                  <a:gd name="connsiteX605" fmla="*/ 935293 w 1267018"/>
                  <a:gd name="connsiteY605" fmla="*/ 467338 h 888396"/>
                  <a:gd name="connsiteX606" fmla="*/ 936963 w 1267018"/>
                  <a:gd name="connsiteY606" fmla="*/ 467646 h 888396"/>
                  <a:gd name="connsiteX607" fmla="*/ 938698 w 1267018"/>
                  <a:gd name="connsiteY607" fmla="*/ 468408 h 888396"/>
                  <a:gd name="connsiteX608" fmla="*/ 938163 w 1267018"/>
                  <a:gd name="connsiteY608" fmla="*/ 471749 h 888396"/>
                  <a:gd name="connsiteX609" fmla="*/ 938925 w 1267018"/>
                  <a:gd name="connsiteY609" fmla="*/ 472884 h 888396"/>
                  <a:gd name="connsiteX610" fmla="*/ 938844 w 1267018"/>
                  <a:gd name="connsiteY610" fmla="*/ 475008 h 888396"/>
                  <a:gd name="connsiteX611" fmla="*/ 937401 w 1267018"/>
                  <a:gd name="connsiteY611" fmla="*/ 475689 h 888396"/>
                  <a:gd name="connsiteX612" fmla="*/ 937319 w 1267018"/>
                  <a:gd name="connsiteY612" fmla="*/ 477360 h 888396"/>
                  <a:gd name="connsiteX613" fmla="*/ 937011 w 1267018"/>
                  <a:gd name="connsiteY613" fmla="*/ 480538 h 888396"/>
                  <a:gd name="connsiteX614" fmla="*/ 936103 w 1267018"/>
                  <a:gd name="connsiteY614" fmla="*/ 481073 h 888396"/>
                  <a:gd name="connsiteX615" fmla="*/ 936930 w 1267018"/>
                  <a:gd name="connsiteY615" fmla="*/ 482062 h 888396"/>
                  <a:gd name="connsiteX616" fmla="*/ 936930 w 1267018"/>
                  <a:gd name="connsiteY616" fmla="*/ 482597 h 888396"/>
                  <a:gd name="connsiteX617" fmla="*/ 937611 w 1267018"/>
                  <a:gd name="connsiteY617" fmla="*/ 483651 h 888396"/>
                  <a:gd name="connsiteX618" fmla="*/ 938438 w 1267018"/>
                  <a:gd name="connsiteY618" fmla="*/ 484186 h 888396"/>
                  <a:gd name="connsiteX619" fmla="*/ 940417 w 1267018"/>
                  <a:gd name="connsiteY619" fmla="*/ 485467 h 888396"/>
                  <a:gd name="connsiteX620" fmla="*/ 941325 w 1267018"/>
                  <a:gd name="connsiteY620" fmla="*/ 487219 h 888396"/>
                  <a:gd name="connsiteX621" fmla="*/ 942995 w 1267018"/>
                  <a:gd name="connsiteY621" fmla="*/ 487592 h 888396"/>
                  <a:gd name="connsiteX622" fmla="*/ 942914 w 1267018"/>
                  <a:gd name="connsiteY622" fmla="*/ 488127 h 888396"/>
                  <a:gd name="connsiteX623" fmla="*/ 944130 w 1267018"/>
                  <a:gd name="connsiteY623" fmla="*/ 489035 h 888396"/>
                  <a:gd name="connsiteX624" fmla="*/ 946336 w 1267018"/>
                  <a:gd name="connsiteY624" fmla="*/ 488954 h 888396"/>
                  <a:gd name="connsiteX625" fmla="*/ 947925 w 1267018"/>
                  <a:gd name="connsiteY625" fmla="*/ 488046 h 888396"/>
                  <a:gd name="connsiteX626" fmla="*/ 950195 w 1267018"/>
                  <a:gd name="connsiteY626" fmla="*/ 488273 h 888396"/>
                  <a:gd name="connsiteX627" fmla="*/ 950195 w 1267018"/>
                  <a:gd name="connsiteY627" fmla="*/ 489862 h 888396"/>
                  <a:gd name="connsiteX628" fmla="*/ 951638 w 1267018"/>
                  <a:gd name="connsiteY628" fmla="*/ 490851 h 888396"/>
                  <a:gd name="connsiteX629" fmla="*/ 952092 w 1267018"/>
                  <a:gd name="connsiteY629" fmla="*/ 488192 h 888396"/>
                  <a:gd name="connsiteX630" fmla="*/ 954135 w 1267018"/>
                  <a:gd name="connsiteY630" fmla="*/ 488111 h 888396"/>
                  <a:gd name="connsiteX631" fmla="*/ 954508 w 1267018"/>
                  <a:gd name="connsiteY631" fmla="*/ 489554 h 888396"/>
                  <a:gd name="connsiteX632" fmla="*/ 955497 w 1267018"/>
                  <a:gd name="connsiteY632" fmla="*/ 489862 h 888396"/>
                  <a:gd name="connsiteX633" fmla="*/ 956487 w 1267018"/>
                  <a:gd name="connsiteY633" fmla="*/ 489327 h 888396"/>
                  <a:gd name="connsiteX634" fmla="*/ 957476 w 1267018"/>
                  <a:gd name="connsiteY634" fmla="*/ 488419 h 888396"/>
                  <a:gd name="connsiteX635" fmla="*/ 958757 w 1267018"/>
                  <a:gd name="connsiteY635" fmla="*/ 486749 h 888396"/>
                  <a:gd name="connsiteX636" fmla="*/ 958903 w 1267018"/>
                  <a:gd name="connsiteY636" fmla="*/ 485386 h 888396"/>
                  <a:gd name="connsiteX637" fmla="*/ 958676 w 1267018"/>
                  <a:gd name="connsiteY637" fmla="*/ 484170 h 888396"/>
                  <a:gd name="connsiteX638" fmla="*/ 958530 w 1267018"/>
                  <a:gd name="connsiteY638" fmla="*/ 483343 h 888396"/>
                  <a:gd name="connsiteX639" fmla="*/ 960119 w 1267018"/>
                  <a:gd name="connsiteY639" fmla="*/ 482970 h 888396"/>
                  <a:gd name="connsiteX640" fmla="*/ 961562 w 1267018"/>
                  <a:gd name="connsiteY640" fmla="*/ 482516 h 888396"/>
                  <a:gd name="connsiteX641" fmla="*/ 963313 w 1267018"/>
                  <a:gd name="connsiteY641" fmla="*/ 481462 h 888396"/>
                  <a:gd name="connsiteX642" fmla="*/ 964675 w 1267018"/>
                  <a:gd name="connsiteY642" fmla="*/ 480473 h 888396"/>
                  <a:gd name="connsiteX643" fmla="*/ 965811 w 1267018"/>
                  <a:gd name="connsiteY643" fmla="*/ 479419 h 888396"/>
                  <a:gd name="connsiteX644" fmla="*/ 966346 w 1267018"/>
                  <a:gd name="connsiteY644" fmla="*/ 478430 h 888396"/>
                  <a:gd name="connsiteX645" fmla="*/ 966946 w 1267018"/>
                  <a:gd name="connsiteY645" fmla="*/ 477749 h 888396"/>
                  <a:gd name="connsiteX646" fmla="*/ 967627 w 1267018"/>
                  <a:gd name="connsiteY646" fmla="*/ 476922 h 888396"/>
                  <a:gd name="connsiteX647" fmla="*/ 967400 w 1267018"/>
                  <a:gd name="connsiteY647" fmla="*/ 475787 h 888396"/>
                  <a:gd name="connsiteX648" fmla="*/ 966184 w 1267018"/>
                  <a:gd name="connsiteY648" fmla="*/ 475787 h 888396"/>
                  <a:gd name="connsiteX649" fmla="*/ 966329 w 1267018"/>
                  <a:gd name="connsiteY649" fmla="*/ 474733 h 888396"/>
                  <a:gd name="connsiteX650" fmla="*/ 967545 w 1267018"/>
                  <a:gd name="connsiteY650" fmla="*/ 474733 h 888396"/>
                  <a:gd name="connsiteX651" fmla="*/ 969054 w 1267018"/>
                  <a:gd name="connsiteY651" fmla="*/ 474425 h 888396"/>
                  <a:gd name="connsiteX652" fmla="*/ 970497 w 1267018"/>
                  <a:gd name="connsiteY652" fmla="*/ 473889 h 888396"/>
                  <a:gd name="connsiteX653" fmla="*/ 972475 w 1267018"/>
                  <a:gd name="connsiteY653" fmla="*/ 473289 h 888396"/>
                  <a:gd name="connsiteX654" fmla="*/ 974227 w 1267018"/>
                  <a:gd name="connsiteY654" fmla="*/ 472527 h 888396"/>
                  <a:gd name="connsiteX655" fmla="*/ 977713 w 1267018"/>
                  <a:gd name="connsiteY655" fmla="*/ 472154 h 888396"/>
                  <a:gd name="connsiteX656" fmla="*/ 979918 w 1267018"/>
                  <a:gd name="connsiteY656" fmla="*/ 472235 h 888396"/>
                  <a:gd name="connsiteX657" fmla="*/ 979999 w 1267018"/>
                  <a:gd name="connsiteY657" fmla="*/ 473452 h 888396"/>
                  <a:gd name="connsiteX658" fmla="*/ 981751 w 1267018"/>
                  <a:gd name="connsiteY658" fmla="*/ 474214 h 888396"/>
                  <a:gd name="connsiteX659" fmla="*/ 982967 w 1267018"/>
                  <a:gd name="connsiteY659" fmla="*/ 474587 h 888396"/>
                  <a:gd name="connsiteX660" fmla="*/ 984183 w 1267018"/>
                  <a:gd name="connsiteY660" fmla="*/ 475349 h 888396"/>
                  <a:gd name="connsiteX661" fmla="*/ 984264 w 1267018"/>
                  <a:gd name="connsiteY661" fmla="*/ 477327 h 888396"/>
                  <a:gd name="connsiteX662" fmla="*/ 985026 w 1267018"/>
                  <a:gd name="connsiteY662" fmla="*/ 477700 h 888396"/>
                  <a:gd name="connsiteX663" fmla="*/ 986842 w 1267018"/>
                  <a:gd name="connsiteY663" fmla="*/ 477846 h 888396"/>
                  <a:gd name="connsiteX664" fmla="*/ 988594 w 1267018"/>
                  <a:gd name="connsiteY664" fmla="*/ 477846 h 888396"/>
                  <a:gd name="connsiteX665" fmla="*/ 988740 w 1267018"/>
                  <a:gd name="connsiteY665" fmla="*/ 477084 h 888396"/>
                  <a:gd name="connsiteX666" fmla="*/ 990248 w 1267018"/>
                  <a:gd name="connsiteY666" fmla="*/ 478981 h 888396"/>
                  <a:gd name="connsiteX667" fmla="*/ 991610 w 1267018"/>
                  <a:gd name="connsiteY667" fmla="*/ 480197 h 888396"/>
                  <a:gd name="connsiteX668" fmla="*/ 994042 w 1267018"/>
                  <a:gd name="connsiteY668" fmla="*/ 480506 h 888396"/>
                  <a:gd name="connsiteX669" fmla="*/ 996247 w 1267018"/>
                  <a:gd name="connsiteY669" fmla="*/ 480732 h 888396"/>
                  <a:gd name="connsiteX670" fmla="*/ 998145 w 1267018"/>
                  <a:gd name="connsiteY670" fmla="*/ 480424 h 888396"/>
                  <a:gd name="connsiteX671" fmla="*/ 1000950 w 1267018"/>
                  <a:gd name="connsiteY671" fmla="*/ 480116 h 888396"/>
                  <a:gd name="connsiteX672" fmla="*/ 1004517 w 1267018"/>
                  <a:gd name="connsiteY672" fmla="*/ 480116 h 888396"/>
                  <a:gd name="connsiteX673" fmla="*/ 1005880 w 1267018"/>
                  <a:gd name="connsiteY673" fmla="*/ 481106 h 888396"/>
                  <a:gd name="connsiteX674" fmla="*/ 1007696 w 1267018"/>
                  <a:gd name="connsiteY674" fmla="*/ 482549 h 888396"/>
                  <a:gd name="connsiteX675" fmla="*/ 1011409 w 1267018"/>
                  <a:gd name="connsiteY675" fmla="*/ 482630 h 888396"/>
                  <a:gd name="connsiteX676" fmla="*/ 1011944 w 1267018"/>
                  <a:gd name="connsiteY676" fmla="*/ 483765 h 888396"/>
                  <a:gd name="connsiteX677" fmla="*/ 1013161 w 1267018"/>
                  <a:gd name="connsiteY677" fmla="*/ 482549 h 888396"/>
                  <a:gd name="connsiteX678" fmla="*/ 1016566 w 1267018"/>
                  <a:gd name="connsiteY678" fmla="*/ 482776 h 888396"/>
                  <a:gd name="connsiteX679" fmla="*/ 1016112 w 1267018"/>
                  <a:gd name="connsiteY679" fmla="*/ 483538 h 888396"/>
                  <a:gd name="connsiteX680" fmla="*/ 1013679 w 1267018"/>
                  <a:gd name="connsiteY680" fmla="*/ 483619 h 888396"/>
                  <a:gd name="connsiteX681" fmla="*/ 1014133 w 1267018"/>
                  <a:gd name="connsiteY681" fmla="*/ 484154 h 888396"/>
                  <a:gd name="connsiteX682" fmla="*/ 1013760 w 1267018"/>
                  <a:gd name="connsiteY682" fmla="*/ 485824 h 888396"/>
                  <a:gd name="connsiteX683" fmla="*/ 1014133 w 1267018"/>
                  <a:gd name="connsiteY683" fmla="*/ 487413 h 888396"/>
                  <a:gd name="connsiteX684" fmla="*/ 1014133 w 1267018"/>
                  <a:gd name="connsiteY684" fmla="*/ 488856 h 888396"/>
                  <a:gd name="connsiteX685" fmla="*/ 1012236 w 1267018"/>
                  <a:gd name="connsiteY685" fmla="*/ 489538 h 888396"/>
                  <a:gd name="connsiteX686" fmla="*/ 1011020 w 1267018"/>
                  <a:gd name="connsiteY686" fmla="*/ 489846 h 888396"/>
                  <a:gd name="connsiteX687" fmla="*/ 1011701 w 1267018"/>
                  <a:gd name="connsiteY687" fmla="*/ 491062 h 888396"/>
                  <a:gd name="connsiteX688" fmla="*/ 1010647 w 1267018"/>
                  <a:gd name="connsiteY688" fmla="*/ 492116 h 888396"/>
                  <a:gd name="connsiteX689" fmla="*/ 1011020 w 1267018"/>
                  <a:gd name="connsiteY689" fmla="*/ 493332 h 888396"/>
                  <a:gd name="connsiteX690" fmla="*/ 1012236 w 1267018"/>
                  <a:gd name="connsiteY690" fmla="*/ 492505 h 888396"/>
                  <a:gd name="connsiteX691" fmla="*/ 1013290 w 1267018"/>
                  <a:gd name="connsiteY691" fmla="*/ 492959 h 888396"/>
                  <a:gd name="connsiteX692" fmla="*/ 1013290 w 1267018"/>
                  <a:gd name="connsiteY692" fmla="*/ 494175 h 888396"/>
                  <a:gd name="connsiteX693" fmla="*/ 1012074 w 1267018"/>
                  <a:gd name="connsiteY693" fmla="*/ 495229 h 888396"/>
                  <a:gd name="connsiteX694" fmla="*/ 1010793 w 1267018"/>
                  <a:gd name="connsiteY694" fmla="*/ 496591 h 888396"/>
                  <a:gd name="connsiteX695" fmla="*/ 1008669 w 1267018"/>
                  <a:gd name="connsiteY695" fmla="*/ 496964 h 888396"/>
                  <a:gd name="connsiteX696" fmla="*/ 1006691 w 1267018"/>
                  <a:gd name="connsiteY696" fmla="*/ 496818 h 888396"/>
                  <a:gd name="connsiteX697" fmla="*/ 1006155 w 1267018"/>
                  <a:gd name="connsiteY697" fmla="*/ 496137 h 888396"/>
                  <a:gd name="connsiteX698" fmla="*/ 1006691 w 1267018"/>
                  <a:gd name="connsiteY698" fmla="*/ 495148 h 888396"/>
                  <a:gd name="connsiteX699" fmla="*/ 1005701 w 1267018"/>
                  <a:gd name="connsiteY699" fmla="*/ 495067 h 888396"/>
                  <a:gd name="connsiteX700" fmla="*/ 1005782 w 1267018"/>
                  <a:gd name="connsiteY700" fmla="*/ 493624 h 888396"/>
                  <a:gd name="connsiteX701" fmla="*/ 1006382 w 1267018"/>
                  <a:gd name="connsiteY701" fmla="*/ 492797 h 888396"/>
                  <a:gd name="connsiteX702" fmla="*/ 1006382 w 1267018"/>
                  <a:gd name="connsiteY702" fmla="*/ 491970 h 888396"/>
                  <a:gd name="connsiteX703" fmla="*/ 1005166 w 1267018"/>
                  <a:gd name="connsiteY703" fmla="*/ 492732 h 888396"/>
                  <a:gd name="connsiteX704" fmla="*/ 1004258 w 1267018"/>
                  <a:gd name="connsiteY704" fmla="*/ 494240 h 888396"/>
                  <a:gd name="connsiteX705" fmla="*/ 1003042 w 1267018"/>
                  <a:gd name="connsiteY705" fmla="*/ 495002 h 888396"/>
                  <a:gd name="connsiteX706" fmla="*/ 1003042 w 1267018"/>
                  <a:gd name="connsiteY706" fmla="*/ 492959 h 888396"/>
                  <a:gd name="connsiteX707" fmla="*/ 1001550 w 1267018"/>
                  <a:gd name="connsiteY707" fmla="*/ 492505 h 888396"/>
                  <a:gd name="connsiteX708" fmla="*/ 1001226 w 1267018"/>
                  <a:gd name="connsiteY708" fmla="*/ 492051 h 888396"/>
                  <a:gd name="connsiteX709" fmla="*/ 1000399 w 1267018"/>
                  <a:gd name="connsiteY709" fmla="*/ 492959 h 888396"/>
                  <a:gd name="connsiteX710" fmla="*/ 1000091 w 1267018"/>
                  <a:gd name="connsiteY710" fmla="*/ 494775 h 888396"/>
                  <a:gd name="connsiteX711" fmla="*/ 998194 w 1267018"/>
                  <a:gd name="connsiteY711" fmla="*/ 494694 h 888396"/>
                  <a:gd name="connsiteX712" fmla="*/ 996069 w 1267018"/>
                  <a:gd name="connsiteY712" fmla="*/ 496964 h 888396"/>
                  <a:gd name="connsiteX713" fmla="*/ 994334 w 1267018"/>
                  <a:gd name="connsiteY713" fmla="*/ 497110 h 888396"/>
                  <a:gd name="connsiteX714" fmla="*/ 993961 w 1267018"/>
                  <a:gd name="connsiteY714" fmla="*/ 499008 h 888396"/>
                  <a:gd name="connsiteX715" fmla="*/ 992064 w 1267018"/>
                  <a:gd name="connsiteY715" fmla="*/ 498927 h 888396"/>
                  <a:gd name="connsiteX716" fmla="*/ 991156 w 1267018"/>
                  <a:gd name="connsiteY716" fmla="*/ 498164 h 888396"/>
                  <a:gd name="connsiteX717" fmla="*/ 989648 w 1267018"/>
                  <a:gd name="connsiteY717" fmla="*/ 500208 h 888396"/>
                  <a:gd name="connsiteX718" fmla="*/ 988139 w 1267018"/>
                  <a:gd name="connsiteY718" fmla="*/ 500354 h 888396"/>
                  <a:gd name="connsiteX719" fmla="*/ 986778 w 1267018"/>
                  <a:gd name="connsiteY719" fmla="*/ 500954 h 888396"/>
                  <a:gd name="connsiteX720" fmla="*/ 984199 w 1267018"/>
                  <a:gd name="connsiteY720" fmla="*/ 501489 h 888396"/>
                  <a:gd name="connsiteX721" fmla="*/ 982075 w 1267018"/>
                  <a:gd name="connsiteY721" fmla="*/ 503305 h 888396"/>
                  <a:gd name="connsiteX722" fmla="*/ 980713 w 1267018"/>
                  <a:gd name="connsiteY722" fmla="*/ 503159 h 888396"/>
                  <a:gd name="connsiteX723" fmla="*/ 980178 w 1267018"/>
                  <a:gd name="connsiteY723" fmla="*/ 501570 h 888396"/>
                  <a:gd name="connsiteX724" fmla="*/ 978589 w 1267018"/>
                  <a:gd name="connsiteY724" fmla="*/ 501570 h 888396"/>
                  <a:gd name="connsiteX725" fmla="*/ 977453 w 1267018"/>
                  <a:gd name="connsiteY725" fmla="*/ 502705 h 888396"/>
                  <a:gd name="connsiteX726" fmla="*/ 976464 w 1267018"/>
                  <a:gd name="connsiteY726" fmla="*/ 503759 h 888396"/>
                  <a:gd name="connsiteX727" fmla="*/ 976464 w 1267018"/>
                  <a:gd name="connsiteY727" fmla="*/ 504748 h 888396"/>
                  <a:gd name="connsiteX728" fmla="*/ 977226 w 1267018"/>
                  <a:gd name="connsiteY728" fmla="*/ 504667 h 888396"/>
                  <a:gd name="connsiteX729" fmla="*/ 977826 w 1267018"/>
                  <a:gd name="connsiteY729" fmla="*/ 503759 h 888396"/>
                  <a:gd name="connsiteX730" fmla="*/ 978961 w 1267018"/>
                  <a:gd name="connsiteY730" fmla="*/ 503840 h 888396"/>
                  <a:gd name="connsiteX731" fmla="*/ 979189 w 1267018"/>
                  <a:gd name="connsiteY731" fmla="*/ 504894 h 888396"/>
                  <a:gd name="connsiteX732" fmla="*/ 980469 w 1267018"/>
                  <a:gd name="connsiteY732" fmla="*/ 504748 h 888396"/>
                  <a:gd name="connsiteX733" fmla="*/ 980016 w 1267018"/>
                  <a:gd name="connsiteY733" fmla="*/ 506645 h 888396"/>
                  <a:gd name="connsiteX734" fmla="*/ 978735 w 1267018"/>
                  <a:gd name="connsiteY734" fmla="*/ 508234 h 888396"/>
                  <a:gd name="connsiteX735" fmla="*/ 978735 w 1267018"/>
                  <a:gd name="connsiteY735" fmla="*/ 507326 h 888396"/>
                  <a:gd name="connsiteX736" fmla="*/ 978053 w 1267018"/>
                  <a:gd name="connsiteY736" fmla="*/ 506418 h 888396"/>
                  <a:gd name="connsiteX737" fmla="*/ 976545 w 1267018"/>
                  <a:gd name="connsiteY737" fmla="*/ 506110 h 888396"/>
                  <a:gd name="connsiteX738" fmla="*/ 975864 w 1267018"/>
                  <a:gd name="connsiteY738" fmla="*/ 506710 h 888396"/>
                  <a:gd name="connsiteX739" fmla="*/ 974810 w 1267018"/>
                  <a:gd name="connsiteY739" fmla="*/ 508526 h 888396"/>
                  <a:gd name="connsiteX740" fmla="*/ 975410 w 1267018"/>
                  <a:gd name="connsiteY740" fmla="*/ 509742 h 888396"/>
                  <a:gd name="connsiteX741" fmla="*/ 975556 w 1267018"/>
                  <a:gd name="connsiteY741" fmla="*/ 510651 h 888396"/>
                  <a:gd name="connsiteX742" fmla="*/ 974275 w 1267018"/>
                  <a:gd name="connsiteY742" fmla="*/ 510051 h 888396"/>
                  <a:gd name="connsiteX743" fmla="*/ 974194 w 1267018"/>
                  <a:gd name="connsiteY743" fmla="*/ 511040 h 888396"/>
                  <a:gd name="connsiteX744" fmla="*/ 974956 w 1267018"/>
                  <a:gd name="connsiteY744" fmla="*/ 512856 h 888396"/>
                  <a:gd name="connsiteX745" fmla="*/ 975410 w 1267018"/>
                  <a:gd name="connsiteY745" fmla="*/ 514299 h 888396"/>
                  <a:gd name="connsiteX746" fmla="*/ 974875 w 1267018"/>
                  <a:gd name="connsiteY746" fmla="*/ 515661 h 888396"/>
                  <a:gd name="connsiteX747" fmla="*/ 973124 w 1267018"/>
                  <a:gd name="connsiteY747" fmla="*/ 516650 h 888396"/>
                  <a:gd name="connsiteX748" fmla="*/ 970318 w 1267018"/>
                  <a:gd name="connsiteY748" fmla="*/ 516569 h 888396"/>
                  <a:gd name="connsiteX749" fmla="*/ 968956 w 1267018"/>
                  <a:gd name="connsiteY749" fmla="*/ 515807 h 888396"/>
                  <a:gd name="connsiteX750" fmla="*/ 967367 w 1267018"/>
                  <a:gd name="connsiteY750" fmla="*/ 514980 h 888396"/>
                  <a:gd name="connsiteX751" fmla="*/ 965859 w 1267018"/>
                  <a:gd name="connsiteY751" fmla="*/ 513699 h 888396"/>
                  <a:gd name="connsiteX752" fmla="*/ 966232 w 1267018"/>
                  <a:gd name="connsiteY752" fmla="*/ 512645 h 888396"/>
                  <a:gd name="connsiteX753" fmla="*/ 966832 w 1267018"/>
                  <a:gd name="connsiteY753" fmla="*/ 513245 h 888396"/>
                  <a:gd name="connsiteX754" fmla="*/ 967886 w 1267018"/>
                  <a:gd name="connsiteY754" fmla="*/ 513553 h 888396"/>
                  <a:gd name="connsiteX755" fmla="*/ 968421 w 1267018"/>
                  <a:gd name="connsiteY755" fmla="*/ 511802 h 888396"/>
                  <a:gd name="connsiteX756" fmla="*/ 967432 w 1267018"/>
                  <a:gd name="connsiteY756" fmla="*/ 510440 h 888396"/>
                  <a:gd name="connsiteX757" fmla="*/ 965924 w 1267018"/>
                  <a:gd name="connsiteY757" fmla="*/ 510667 h 888396"/>
                  <a:gd name="connsiteX758" fmla="*/ 965697 w 1267018"/>
                  <a:gd name="connsiteY758" fmla="*/ 512029 h 888396"/>
                  <a:gd name="connsiteX759" fmla="*/ 964335 w 1267018"/>
                  <a:gd name="connsiteY759" fmla="*/ 512937 h 888396"/>
                  <a:gd name="connsiteX760" fmla="*/ 962973 w 1267018"/>
                  <a:gd name="connsiteY760" fmla="*/ 513991 h 888396"/>
                  <a:gd name="connsiteX761" fmla="*/ 962519 w 1267018"/>
                  <a:gd name="connsiteY761" fmla="*/ 515126 h 888396"/>
                  <a:gd name="connsiteX762" fmla="*/ 964562 w 1267018"/>
                  <a:gd name="connsiteY762" fmla="*/ 516488 h 888396"/>
                  <a:gd name="connsiteX763" fmla="*/ 964789 w 1267018"/>
                  <a:gd name="connsiteY763" fmla="*/ 518613 h 888396"/>
                  <a:gd name="connsiteX764" fmla="*/ 965924 w 1267018"/>
                  <a:gd name="connsiteY764" fmla="*/ 518758 h 888396"/>
                  <a:gd name="connsiteX765" fmla="*/ 968048 w 1267018"/>
                  <a:gd name="connsiteY765" fmla="*/ 518013 h 888396"/>
                  <a:gd name="connsiteX766" fmla="*/ 965843 w 1267018"/>
                  <a:gd name="connsiteY766" fmla="*/ 521110 h 888396"/>
                  <a:gd name="connsiteX767" fmla="*/ 964562 w 1267018"/>
                  <a:gd name="connsiteY767" fmla="*/ 519893 h 888396"/>
                  <a:gd name="connsiteX768" fmla="*/ 961303 w 1267018"/>
                  <a:gd name="connsiteY768" fmla="*/ 522245 h 888396"/>
                  <a:gd name="connsiteX769" fmla="*/ 960930 w 1267018"/>
                  <a:gd name="connsiteY769" fmla="*/ 525196 h 888396"/>
                  <a:gd name="connsiteX770" fmla="*/ 959195 w 1267018"/>
                  <a:gd name="connsiteY770" fmla="*/ 524434 h 888396"/>
                  <a:gd name="connsiteX771" fmla="*/ 959113 w 1267018"/>
                  <a:gd name="connsiteY771" fmla="*/ 526250 h 888396"/>
                  <a:gd name="connsiteX772" fmla="*/ 958578 w 1267018"/>
                  <a:gd name="connsiteY772" fmla="*/ 528228 h 888396"/>
                  <a:gd name="connsiteX773" fmla="*/ 957362 w 1267018"/>
                  <a:gd name="connsiteY773" fmla="*/ 527774 h 888396"/>
                  <a:gd name="connsiteX774" fmla="*/ 956908 w 1267018"/>
                  <a:gd name="connsiteY774" fmla="*/ 526785 h 888396"/>
                  <a:gd name="connsiteX775" fmla="*/ 955919 w 1267018"/>
                  <a:gd name="connsiteY775" fmla="*/ 528455 h 888396"/>
                  <a:gd name="connsiteX776" fmla="*/ 955919 w 1267018"/>
                  <a:gd name="connsiteY776" fmla="*/ 526947 h 888396"/>
                  <a:gd name="connsiteX777" fmla="*/ 954865 w 1267018"/>
                  <a:gd name="connsiteY777" fmla="*/ 527320 h 888396"/>
                  <a:gd name="connsiteX778" fmla="*/ 953957 w 1267018"/>
                  <a:gd name="connsiteY778" fmla="*/ 527920 h 888396"/>
                  <a:gd name="connsiteX779" fmla="*/ 953130 w 1267018"/>
                  <a:gd name="connsiteY779" fmla="*/ 528683 h 888396"/>
                  <a:gd name="connsiteX780" fmla="*/ 952903 w 1267018"/>
                  <a:gd name="connsiteY780" fmla="*/ 530353 h 888396"/>
                  <a:gd name="connsiteX781" fmla="*/ 952757 w 1267018"/>
                  <a:gd name="connsiteY781" fmla="*/ 531715 h 888396"/>
                  <a:gd name="connsiteX782" fmla="*/ 952222 w 1267018"/>
                  <a:gd name="connsiteY782" fmla="*/ 533612 h 888396"/>
                  <a:gd name="connsiteX783" fmla="*/ 951168 w 1267018"/>
                  <a:gd name="connsiteY783" fmla="*/ 534747 h 888396"/>
                  <a:gd name="connsiteX784" fmla="*/ 949351 w 1267018"/>
                  <a:gd name="connsiteY784" fmla="*/ 536563 h 888396"/>
                  <a:gd name="connsiteX785" fmla="*/ 948524 w 1267018"/>
                  <a:gd name="connsiteY785" fmla="*/ 538007 h 888396"/>
                  <a:gd name="connsiteX786" fmla="*/ 947844 w 1267018"/>
                  <a:gd name="connsiteY786" fmla="*/ 540050 h 888396"/>
                  <a:gd name="connsiteX787" fmla="*/ 947471 w 1267018"/>
                  <a:gd name="connsiteY787" fmla="*/ 541493 h 888396"/>
                  <a:gd name="connsiteX788" fmla="*/ 946416 w 1267018"/>
                  <a:gd name="connsiteY788" fmla="*/ 543309 h 888396"/>
                  <a:gd name="connsiteX789" fmla="*/ 944827 w 1267018"/>
                  <a:gd name="connsiteY789" fmla="*/ 544979 h 888396"/>
                  <a:gd name="connsiteX790" fmla="*/ 944065 w 1267018"/>
                  <a:gd name="connsiteY790" fmla="*/ 547558 h 888396"/>
                  <a:gd name="connsiteX791" fmla="*/ 944146 w 1267018"/>
                  <a:gd name="connsiteY791" fmla="*/ 549990 h 888396"/>
                  <a:gd name="connsiteX792" fmla="*/ 945362 w 1267018"/>
                  <a:gd name="connsiteY792" fmla="*/ 550136 h 888396"/>
                  <a:gd name="connsiteX793" fmla="*/ 947714 w 1267018"/>
                  <a:gd name="connsiteY793" fmla="*/ 550217 h 888396"/>
                  <a:gd name="connsiteX794" fmla="*/ 949303 w 1267018"/>
                  <a:gd name="connsiteY794" fmla="*/ 550817 h 888396"/>
                  <a:gd name="connsiteX795" fmla="*/ 949676 w 1267018"/>
                  <a:gd name="connsiteY795" fmla="*/ 552033 h 888396"/>
                  <a:gd name="connsiteX796" fmla="*/ 950957 w 1267018"/>
                  <a:gd name="connsiteY796" fmla="*/ 553476 h 888396"/>
                  <a:gd name="connsiteX797" fmla="*/ 953535 w 1267018"/>
                  <a:gd name="connsiteY797" fmla="*/ 554012 h 888396"/>
                  <a:gd name="connsiteX798" fmla="*/ 955351 w 1267018"/>
                  <a:gd name="connsiteY798" fmla="*/ 554466 h 888396"/>
                  <a:gd name="connsiteX799" fmla="*/ 956341 w 1267018"/>
                  <a:gd name="connsiteY799" fmla="*/ 555682 h 888396"/>
                  <a:gd name="connsiteX800" fmla="*/ 956341 w 1267018"/>
                  <a:gd name="connsiteY800" fmla="*/ 557352 h 888396"/>
                  <a:gd name="connsiteX801" fmla="*/ 957784 w 1267018"/>
                  <a:gd name="connsiteY801" fmla="*/ 557660 h 888396"/>
                  <a:gd name="connsiteX802" fmla="*/ 959000 w 1267018"/>
                  <a:gd name="connsiteY802" fmla="*/ 556752 h 888396"/>
                  <a:gd name="connsiteX803" fmla="*/ 960135 w 1267018"/>
                  <a:gd name="connsiteY803" fmla="*/ 557968 h 888396"/>
                  <a:gd name="connsiteX804" fmla="*/ 962405 w 1267018"/>
                  <a:gd name="connsiteY804" fmla="*/ 559249 h 888396"/>
                  <a:gd name="connsiteX805" fmla="*/ 966654 w 1267018"/>
                  <a:gd name="connsiteY805" fmla="*/ 561746 h 888396"/>
                  <a:gd name="connsiteX806" fmla="*/ 966654 w 1267018"/>
                  <a:gd name="connsiteY806" fmla="*/ 563563 h 888396"/>
                  <a:gd name="connsiteX807" fmla="*/ 967789 w 1267018"/>
                  <a:gd name="connsiteY807" fmla="*/ 565152 h 888396"/>
                  <a:gd name="connsiteX808" fmla="*/ 968389 w 1267018"/>
                  <a:gd name="connsiteY808" fmla="*/ 567503 h 888396"/>
                  <a:gd name="connsiteX809" fmla="*/ 969216 w 1267018"/>
                  <a:gd name="connsiteY809" fmla="*/ 569935 h 888396"/>
                  <a:gd name="connsiteX810" fmla="*/ 969297 w 1267018"/>
                  <a:gd name="connsiteY810" fmla="*/ 571751 h 888396"/>
                  <a:gd name="connsiteX811" fmla="*/ 970205 w 1267018"/>
                  <a:gd name="connsiteY811" fmla="*/ 574022 h 888396"/>
                  <a:gd name="connsiteX812" fmla="*/ 971259 w 1267018"/>
                  <a:gd name="connsiteY812" fmla="*/ 575465 h 888396"/>
                  <a:gd name="connsiteX813" fmla="*/ 971259 w 1267018"/>
                  <a:gd name="connsiteY813" fmla="*/ 577054 h 888396"/>
                  <a:gd name="connsiteX814" fmla="*/ 970951 w 1267018"/>
                  <a:gd name="connsiteY814" fmla="*/ 577962 h 888396"/>
                  <a:gd name="connsiteX815" fmla="*/ 972232 w 1267018"/>
                  <a:gd name="connsiteY815" fmla="*/ 579697 h 888396"/>
                  <a:gd name="connsiteX816" fmla="*/ 973675 w 1267018"/>
                  <a:gd name="connsiteY816" fmla="*/ 581967 h 888396"/>
                  <a:gd name="connsiteX817" fmla="*/ 974129 w 1267018"/>
                  <a:gd name="connsiteY817" fmla="*/ 585000 h 888396"/>
                  <a:gd name="connsiteX818" fmla="*/ 975799 w 1267018"/>
                  <a:gd name="connsiteY818" fmla="*/ 587124 h 888396"/>
                  <a:gd name="connsiteX819" fmla="*/ 976708 w 1267018"/>
                  <a:gd name="connsiteY819" fmla="*/ 588859 h 888396"/>
                  <a:gd name="connsiteX820" fmla="*/ 977924 w 1267018"/>
                  <a:gd name="connsiteY820" fmla="*/ 590984 h 888396"/>
                  <a:gd name="connsiteX821" fmla="*/ 978005 w 1267018"/>
                  <a:gd name="connsiteY821" fmla="*/ 592800 h 888396"/>
                  <a:gd name="connsiteX822" fmla="*/ 979448 w 1267018"/>
                  <a:gd name="connsiteY822" fmla="*/ 593254 h 888396"/>
                  <a:gd name="connsiteX823" fmla="*/ 979675 w 1267018"/>
                  <a:gd name="connsiteY823" fmla="*/ 595459 h 888396"/>
                  <a:gd name="connsiteX824" fmla="*/ 978848 w 1267018"/>
                  <a:gd name="connsiteY824" fmla="*/ 598410 h 888396"/>
                  <a:gd name="connsiteX825" fmla="*/ 977713 w 1267018"/>
                  <a:gd name="connsiteY825" fmla="*/ 601670 h 888396"/>
                  <a:gd name="connsiteX826" fmla="*/ 978475 w 1267018"/>
                  <a:gd name="connsiteY826" fmla="*/ 603340 h 888396"/>
                  <a:gd name="connsiteX827" fmla="*/ 981053 w 1267018"/>
                  <a:gd name="connsiteY827" fmla="*/ 604475 h 888396"/>
                  <a:gd name="connsiteX828" fmla="*/ 984085 w 1267018"/>
                  <a:gd name="connsiteY828" fmla="*/ 606064 h 888396"/>
                  <a:gd name="connsiteX829" fmla="*/ 987653 w 1267018"/>
                  <a:gd name="connsiteY829" fmla="*/ 607053 h 888396"/>
                  <a:gd name="connsiteX830" fmla="*/ 989858 w 1267018"/>
                  <a:gd name="connsiteY830" fmla="*/ 608188 h 888396"/>
                  <a:gd name="connsiteX831" fmla="*/ 991221 w 1267018"/>
                  <a:gd name="connsiteY831" fmla="*/ 609550 h 888396"/>
                  <a:gd name="connsiteX832" fmla="*/ 990993 w 1267018"/>
                  <a:gd name="connsiteY832" fmla="*/ 611821 h 888396"/>
                  <a:gd name="connsiteX833" fmla="*/ 989777 w 1267018"/>
                  <a:gd name="connsiteY833" fmla="*/ 612421 h 888396"/>
                  <a:gd name="connsiteX834" fmla="*/ 988723 w 1267018"/>
                  <a:gd name="connsiteY834" fmla="*/ 613410 h 888396"/>
                  <a:gd name="connsiteX835" fmla="*/ 990540 w 1267018"/>
                  <a:gd name="connsiteY835" fmla="*/ 613491 h 888396"/>
                  <a:gd name="connsiteX836" fmla="*/ 991529 w 1267018"/>
                  <a:gd name="connsiteY836" fmla="*/ 614318 h 888396"/>
                  <a:gd name="connsiteX837" fmla="*/ 993572 w 1267018"/>
                  <a:gd name="connsiteY837" fmla="*/ 615534 h 888396"/>
                  <a:gd name="connsiteX838" fmla="*/ 996069 w 1267018"/>
                  <a:gd name="connsiteY838" fmla="*/ 617740 h 888396"/>
                  <a:gd name="connsiteX839" fmla="*/ 998502 w 1267018"/>
                  <a:gd name="connsiteY839" fmla="*/ 620091 h 888396"/>
                  <a:gd name="connsiteX840" fmla="*/ 999182 w 1267018"/>
                  <a:gd name="connsiteY840" fmla="*/ 621907 h 888396"/>
                  <a:gd name="connsiteX841" fmla="*/ 1000545 w 1267018"/>
                  <a:gd name="connsiteY841" fmla="*/ 624566 h 888396"/>
                  <a:gd name="connsiteX842" fmla="*/ 1000009 w 1267018"/>
                  <a:gd name="connsiteY842" fmla="*/ 625701 h 888396"/>
                  <a:gd name="connsiteX843" fmla="*/ 997512 w 1267018"/>
                  <a:gd name="connsiteY843" fmla="*/ 625701 h 888396"/>
                  <a:gd name="connsiteX844" fmla="*/ 995015 w 1267018"/>
                  <a:gd name="connsiteY844" fmla="*/ 624712 h 888396"/>
                  <a:gd name="connsiteX845" fmla="*/ 991837 w 1267018"/>
                  <a:gd name="connsiteY845" fmla="*/ 623204 h 888396"/>
                  <a:gd name="connsiteX846" fmla="*/ 990166 w 1267018"/>
                  <a:gd name="connsiteY846" fmla="*/ 621923 h 888396"/>
                  <a:gd name="connsiteX847" fmla="*/ 988188 w 1267018"/>
                  <a:gd name="connsiteY847" fmla="*/ 621615 h 888396"/>
                  <a:gd name="connsiteX848" fmla="*/ 985383 w 1267018"/>
                  <a:gd name="connsiteY848" fmla="*/ 621615 h 888396"/>
                  <a:gd name="connsiteX849" fmla="*/ 983940 w 1267018"/>
                  <a:gd name="connsiteY849" fmla="*/ 621988 h 888396"/>
                  <a:gd name="connsiteX850" fmla="*/ 981815 w 1267018"/>
                  <a:gd name="connsiteY850" fmla="*/ 621388 h 888396"/>
                  <a:gd name="connsiteX851" fmla="*/ 979918 w 1267018"/>
                  <a:gd name="connsiteY851" fmla="*/ 619718 h 888396"/>
                  <a:gd name="connsiteX852" fmla="*/ 978102 w 1267018"/>
                  <a:gd name="connsiteY852" fmla="*/ 617675 h 888396"/>
                  <a:gd name="connsiteX853" fmla="*/ 976432 w 1267018"/>
                  <a:gd name="connsiteY853" fmla="*/ 616393 h 888396"/>
                  <a:gd name="connsiteX854" fmla="*/ 973935 w 1267018"/>
                  <a:gd name="connsiteY854" fmla="*/ 616313 h 888396"/>
                  <a:gd name="connsiteX855" fmla="*/ 973481 w 1267018"/>
                  <a:gd name="connsiteY855" fmla="*/ 614723 h 888396"/>
                  <a:gd name="connsiteX856" fmla="*/ 971502 w 1267018"/>
                  <a:gd name="connsiteY856" fmla="*/ 614415 h 888396"/>
                  <a:gd name="connsiteX857" fmla="*/ 970221 w 1267018"/>
                  <a:gd name="connsiteY857" fmla="*/ 615631 h 888396"/>
                  <a:gd name="connsiteX858" fmla="*/ 969167 w 1267018"/>
                  <a:gd name="connsiteY858" fmla="*/ 616913 h 888396"/>
                  <a:gd name="connsiteX859" fmla="*/ 966962 w 1267018"/>
                  <a:gd name="connsiteY859" fmla="*/ 618356 h 888396"/>
                  <a:gd name="connsiteX860" fmla="*/ 964919 w 1267018"/>
                  <a:gd name="connsiteY860" fmla="*/ 619718 h 888396"/>
                  <a:gd name="connsiteX861" fmla="*/ 966054 w 1267018"/>
                  <a:gd name="connsiteY861" fmla="*/ 620091 h 888396"/>
                  <a:gd name="connsiteX862" fmla="*/ 967416 w 1267018"/>
                  <a:gd name="connsiteY862" fmla="*/ 619183 h 888396"/>
                  <a:gd name="connsiteX863" fmla="*/ 969767 w 1267018"/>
                  <a:gd name="connsiteY863" fmla="*/ 618956 h 888396"/>
                  <a:gd name="connsiteX864" fmla="*/ 970448 w 1267018"/>
                  <a:gd name="connsiteY864" fmla="*/ 617512 h 888396"/>
                  <a:gd name="connsiteX865" fmla="*/ 972491 w 1267018"/>
                  <a:gd name="connsiteY865" fmla="*/ 617885 h 888396"/>
                  <a:gd name="connsiteX866" fmla="*/ 975378 w 1267018"/>
                  <a:gd name="connsiteY866" fmla="*/ 618031 h 888396"/>
                  <a:gd name="connsiteX867" fmla="*/ 976659 w 1267018"/>
                  <a:gd name="connsiteY867" fmla="*/ 619020 h 888396"/>
                  <a:gd name="connsiteX868" fmla="*/ 976805 w 1267018"/>
                  <a:gd name="connsiteY868" fmla="*/ 620529 h 888396"/>
                  <a:gd name="connsiteX869" fmla="*/ 976205 w 1267018"/>
                  <a:gd name="connsiteY869" fmla="*/ 621972 h 888396"/>
                  <a:gd name="connsiteX870" fmla="*/ 977486 w 1267018"/>
                  <a:gd name="connsiteY870" fmla="*/ 623642 h 888396"/>
                  <a:gd name="connsiteX871" fmla="*/ 979837 w 1267018"/>
                  <a:gd name="connsiteY871" fmla="*/ 623642 h 888396"/>
                  <a:gd name="connsiteX872" fmla="*/ 981572 w 1267018"/>
                  <a:gd name="connsiteY872" fmla="*/ 624323 h 888396"/>
                  <a:gd name="connsiteX873" fmla="*/ 982707 w 1267018"/>
                  <a:gd name="connsiteY873" fmla="*/ 624923 h 888396"/>
                  <a:gd name="connsiteX874" fmla="*/ 984296 w 1267018"/>
                  <a:gd name="connsiteY874" fmla="*/ 625912 h 888396"/>
                  <a:gd name="connsiteX875" fmla="*/ 986112 w 1267018"/>
                  <a:gd name="connsiteY875" fmla="*/ 627355 h 888396"/>
                  <a:gd name="connsiteX876" fmla="*/ 987475 w 1267018"/>
                  <a:gd name="connsiteY876" fmla="*/ 629334 h 888396"/>
                  <a:gd name="connsiteX877" fmla="*/ 988464 w 1267018"/>
                  <a:gd name="connsiteY877" fmla="*/ 630615 h 888396"/>
                  <a:gd name="connsiteX878" fmla="*/ 990134 w 1267018"/>
                  <a:gd name="connsiteY878" fmla="*/ 631215 h 888396"/>
                  <a:gd name="connsiteX879" fmla="*/ 991723 w 1267018"/>
                  <a:gd name="connsiteY879" fmla="*/ 632496 h 888396"/>
                  <a:gd name="connsiteX880" fmla="*/ 993085 w 1267018"/>
                  <a:gd name="connsiteY880" fmla="*/ 632723 h 888396"/>
                  <a:gd name="connsiteX881" fmla="*/ 994902 w 1267018"/>
                  <a:gd name="connsiteY881" fmla="*/ 634231 h 888396"/>
                  <a:gd name="connsiteX882" fmla="*/ 997172 w 1267018"/>
                  <a:gd name="connsiteY882" fmla="*/ 637036 h 888396"/>
                  <a:gd name="connsiteX883" fmla="*/ 998680 w 1267018"/>
                  <a:gd name="connsiteY883" fmla="*/ 640068 h 888396"/>
                  <a:gd name="connsiteX884" fmla="*/ 999669 w 1267018"/>
                  <a:gd name="connsiteY884" fmla="*/ 644090 h 888396"/>
                  <a:gd name="connsiteX885" fmla="*/ 998161 w 1267018"/>
                  <a:gd name="connsiteY885" fmla="*/ 644690 h 888396"/>
                  <a:gd name="connsiteX886" fmla="*/ 995891 w 1267018"/>
                  <a:gd name="connsiteY886" fmla="*/ 644690 h 888396"/>
                  <a:gd name="connsiteX887" fmla="*/ 992777 w 1267018"/>
                  <a:gd name="connsiteY887" fmla="*/ 645517 h 888396"/>
                  <a:gd name="connsiteX888" fmla="*/ 991723 w 1267018"/>
                  <a:gd name="connsiteY888" fmla="*/ 646279 h 888396"/>
                  <a:gd name="connsiteX889" fmla="*/ 990134 w 1267018"/>
                  <a:gd name="connsiteY889" fmla="*/ 647414 h 888396"/>
                  <a:gd name="connsiteX890" fmla="*/ 988237 w 1267018"/>
                  <a:gd name="connsiteY890" fmla="*/ 648630 h 888396"/>
                  <a:gd name="connsiteX891" fmla="*/ 985967 w 1267018"/>
                  <a:gd name="connsiteY891" fmla="*/ 649847 h 888396"/>
                  <a:gd name="connsiteX892" fmla="*/ 983534 w 1267018"/>
                  <a:gd name="connsiteY892" fmla="*/ 651517 h 888396"/>
                  <a:gd name="connsiteX893" fmla="*/ 981410 w 1267018"/>
                  <a:gd name="connsiteY893" fmla="*/ 653560 h 888396"/>
                  <a:gd name="connsiteX894" fmla="*/ 980356 w 1267018"/>
                  <a:gd name="connsiteY894" fmla="*/ 655295 h 888396"/>
                  <a:gd name="connsiteX895" fmla="*/ 980129 w 1267018"/>
                  <a:gd name="connsiteY895" fmla="*/ 656284 h 888396"/>
                  <a:gd name="connsiteX896" fmla="*/ 979302 w 1267018"/>
                  <a:gd name="connsiteY896" fmla="*/ 657500 h 888396"/>
                  <a:gd name="connsiteX897" fmla="*/ 977632 w 1267018"/>
                  <a:gd name="connsiteY897" fmla="*/ 658327 h 888396"/>
                  <a:gd name="connsiteX898" fmla="*/ 976351 w 1267018"/>
                  <a:gd name="connsiteY898" fmla="*/ 657874 h 888396"/>
                  <a:gd name="connsiteX899" fmla="*/ 974989 w 1267018"/>
                  <a:gd name="connsiteY899" fmla="*/ 657419 h 888396"/>
                  <a:gd name="connsiteX900" fmla="*/ 971048 w 1267018"/>
                  <a:gd name="connsiteY900" fmla="*/ 657192 h 888396"/>
                  <a:gd name="connsiteX901" fmla="*/ 968616 w 1267018"/>
                  <a:gd name="connsiteY901" fmla="*/ 657727 h 888396"/>
                  <a:gd name="connsiteX902" fmla="*/ 967935 w 1267018"/>
                  <a:gd name="connsiteY902" fmla="*/ 659236 h 888396"/>
                  <a:gd name="connsiteX903" fmla="*/ 969978 w 1267018"/>
                  <a:gd name="connsiteY903" fmla="*/ 660598 h 888396"/>
                  <a:gd name="connsiteX904" fmla="*/ 970659 w 1267018"/>
                  <a:gd name="connsiteY904" fmla="*/ 659690 h 888396"/>
                  <a:gd name="connsiteX905" fmla="*/ 972394 w 1267018"/>
                  <a:gd name="connsiteY905" fmla="*/ 658782 h 888396"/>
                  <a:gd name="connsiteX906" fmla="*/ 973302 w 1267018"/>
                  <a:gd name="connsiteY906" fmla="*/ 659609 h 888396"/>
                  <a:gd name="connsiteX907" fmla="*/ 973756 w 1267018"/>
                  <a:gd name="connsiteY907" fmla="*/ 661344 h 888396"/>
                  <a:gd name="connsiteX908" fmla="*/ 975572 w 1267018"/>
                  <a:gd name="connsiteY908" fmla="*/ 662106 h 888396"/>
                  <a:gd name="connsiteX909" fmla="*/ 977016 w 1267018"/>
                  <a:gd name="connsiteY909" fmla="*/ 661733 h 888396"/>
                  <a:gd name="connsiteX910" fmla="*/ 978832 w 1267018"/>
                  <a:gd name="connsiteY910" fmla="*/ 660744 h 888396"/>
                  <a:gd name="connsiteX911" fmla="*/ 980275 w 1267018"/>
                  <a:gd name="connsiteY911" fmla="*/ 660144 h 888396"/>
                  <a:gd name="connsiteX912" fmla="*/ 983307 w 1267018"/>
                  <a:gd name="connsiteY912" fmla="*/ 660225 h 888396"/>
                  <a:gd name="connsiteX913" fmla="*/ 985286 w 1267018"/>
                  <a:gd name="connsiteY913" fmla="*/ 659398 h 888396"/>
                  <a:gd name="connsiteX914" fmla="*/ 987556 w 1267018"/>
                  <a:gd name="connsiteY914" fmla="*/ 659706 h 888396"/>
                  <a:gd name="connsiteX915" fmla="*/ 989372 w 1267018"/>
                  <a:gd name="connsiteY915" fmla="*/ 660079 h 888396"/>
                  <a:gd name="connsiteX916" fmla="*/ 991269 w 1267018"/>
                  <a:gd name="connsiteY916" fmla="*/ 662203 h 888396"/>
                  <a:gd name="connsiteX917" fmla="*/ 993248 w 1267018"/>
                  <a:gd name="connsiteY917" fmla="*/ 664100 h 888396"/>
                  <a:gd name="connsiteX918" fmla="*/ 994610 w 1267018"/>
                  <a:gd name="connsiteY918" fmla="*/ 666371 h 888396"/>
                  <a:gd name="connsiteX919" fmla="*/ 995664 w 1267018"/>
                  <a:gd name="connsiteY919" fmla="*/ 666971 h 888396"/>
                  <a:gd name="connsiteX920" fmla="*/ 997869 w 1267018"/>
                  <a:gd name="connsiteY920" fmla="*/ 667343 h 888396"/>
                  <a:gd name="connsiteX921" fmla="*/ 998242 w 1267018"/>
                  <a:gd name="connsiteY921" fmla="*/ 668560 h 888396"/>
                  <a:gd name="connsiteX922" fmla="*/ 999750 w 1267018"/>
                  <a:gd name="connsiteY922" fmla="*/ 668933 h 888396"/>
                  <a:gd name="connsiteX923" fmla="*/ 1001031 w 1267018"/>
                  <a:gd name="connsiteY923" fmla="*/ 669760 h 888396"/>
                  <a:gd name="connsiteX924" fmla="*/ 999815 w 1267018"/>
                  <a:gd name="connsiteY924" fmla="*/ 671738 h 888396"/>
                  <a:gd name="connsiteX925" fmla="*/ 997837 w 1267018"/>
                  <a:gd name="connsiteY925" fmla="*/ 673635 h 888396"/>
                  <a:gd name="connsiteX926" fmla="*/ 995340 w 1267018"/>
                  <a:gd name="connsiteY926" fmla="*/ 676068 h 888396"/>
                  <a:gd name="connsiteX927" fmla="*/ 993069 w 1267018"/>
                  <a:gd name="connsiteY927" fmla="*/ 676522 h 888396"/>
                  <a:gd name="connsiteX928" fmla="*/ 992242 w 1267018"/>
                  <a:gd name="connsiteY928" fmla="*/ 677203 h 888396"/>
                  <a:gd name="connsiteX929" fmla="*/ 991188 w 1267018"/>
                  <a:gd name="connsiteY929" fmla="*/ 676603 h 888396"/>
                  <a:gd name="connsiteX930" fmla="*/ 990588 w 1267018"/>
                  <a:gd name="connsiteY930" fmla="*/ 679716 h 888396"/>
                  <a:gd name="connsiteX931" fmla="*/ 991869 w 1267018"/>
                  <a:gd name="connsiteY931" fmla="*/ 679035 h 888396"/>
                  <a:gd name="connsiteX932" fmla="*/ 992469 w 1267018"/>
                  <a:gd name="connsiteY932" fmla="*/ 680089 h 888396"/>
                  <a:gd name="connsiteX933" fmla="*/ 994058 w 1267018"/>
                  <a:gd name="connsiteY933" fmla="*/ 678192 h 888396"/>
                  <a:gd name="connsiteX934" fmla="*/ 994967 w 1267018"/>
                  <a:gd name="connsiteY934" fmla="*/ 677965 h 888396"/>
                  <a:gd name="connsiteX935" fmla="*/ 996637 w 1267018"/>
                  <a:gd name="connsiteY935" fmla="*/ 677284 h 888396"/>
                  <a:gd name="connsiteX936" fmla="*/ 997463 w 1267018"/>
                  <a:gd name="connsiteY936" fmla="*/ 677819 h 888396"/>
                  <a:gd name="connsiteX937" fmla="*/ 998680 w 1267018"/>
                  <a:gd name="connsiteY937" fmla="*/ 677673 h 888396"/>
                  <a:gd name="connsiteX938" fmla="*/ 998680 w 1267018"/>
                  <a:gd name="connsiteY938" fmla="*/ 676538 h 888396"/>
                  <a:gd name="connsiteX939" fmla="*/ 997853 w 1267018"/>
                  <a:gd name="connsiteY939" fmla="*/ 675938 h 888396"/>
                  <a:gd name="connsiteX940" fmla="*/ 998615 w 1267018"/>
                  <a:gd name="connsiteY940" fmla="*/ 675176 h 888396"/>
                  <a:gd name="connsiteX941" fmla="*/ 999669 w 1267018"/>
                  <a:gd name="connsiteY941" fmla="*/ 675322 h 888396"/>
                  <a:gd name="connsiteX942" fmla="*/ 1000269 w 1267018"/>
                  <a:gd name="connsiteY942" fmla="*/ 674868 h 888396"/>
                  <a:gd name="connsiteX943" fmla="*/ 1001582 w 1267018"/>
                  <a:gd name="connsiteY943" fmla="*/ 675403 h 888396"/>
                  <a:gd name="connsiteX944" fmla="*/ 1001582 w 1267018"/>
                  <a:gd name="connsiteY944" fmla="*/ 676392 h 888396"/>
                  <a:gd name="connsiteX945" fmla="*/ 1000496 w 1267018"/>
                  <a:gd name="connsiteY945" fmla="*/ 678289 h 888396"/>
                  <a:gd name="connsiteX946" fmla="*/ 1001582 w 1267018"/>
                  <a:gd name="connsiteY946" fmla="*/ 679343 h 888396"/>
                  <a:gd name="connsiteX947" fmla="*/ 1000123 w 1267018"/>
                  <a:gd name="connsiteY947" fmla="*/ 680105 h 888396"/>
                  <a:gd name="connsiteX948" fmla="*/ 1000350 w 1267018"/>
                  <a:gd name="connsiteY948" fmla="*/ 682992 h 888396"/>
                  <a:gd name="connsiteX949" fmla="*/ 1000950 w 1267018"/>
                  <a:gd name="connsiteY949" fmla="*/ 683138 h 888396"/>
                  <a:gd name="connsiteX950" fmla="*/ 1001550 w 1267018"/>
                  <a:gd name="connsiteY950" fmla="*/ 684419 h 888396"/>
                  <a:gd name="connsiteX951" fmla="*/ 998972 w 1267018"/>
                  <a:gd name="connsiteY951" fmla="*/ 685700 h 888396"/>
                  <a:gd name="connsiteX952" fmla="*/ 997837 w 1267018"/>
                  <a:gd name="connsiteY952" fmla="*/ 685473 h 888396"/>
                  <a:gd name="connsiteX953" fmla="*/ 998437 w 1267018"/>
                  <a:gd name="connsiteY953" fmla="*/ 683429 h 888396"/>
                  <a:gd name="connsiteX954" fmla="*/ 998437 w 1267018"/>
                  <a:gd name="connsiteY954" fmla="*/ 681986 h 888396"/>
                  <a:gd name="connsiteX955" fmla="*/ 997074 w 1267018"/>
                  <a:gd name="connsiteY955" fmla="*/ 681986 h 888396"/>
                  <a:gd name="connsiteX956" fmla="*/ 997074 w 1267018"/>
                  <a:gd name="connsiteY956" fmla="*/ 685100 h 888396"/>
                  <a:gd name="connsiteX957" fmla="*/ 994188 w 1267018"/>
                  <a:gd name="connsiteY957" fmla="*/ 684954 h 888396"/>
                  <a:gd name="connsiteX958" fmla="*/ 992907 w 1267018"/>
                  <a:gd name="connsiteY958" fmla="*/ 684192 h 888396"/>
                  <a:gd name="connsiteX959" fmla="*/ 992372 w 1267018"/>
                  <a:gd name="connsiteY959" fmla="*/ 685554 h 888396"/>
                  <a:gd name="connsiteX960" fmla="*/ 990394 w 1267018"/>
                  <a:gd name="connsiteY960" fmla="*/ 686008 h 888396"/>
                  <a:gd name="connsiteX961" fmla="*/ 990767 w 1267018"/>
                  <a:gd name="connsiteY961" fmla="*/ 687516 h 888396"/>
                  <a:gd name="connsiteX962" fmla="*/ 993264 w 1267018"/>
                  <a:gd name="connsiteY962" fmla="*/ 687435 h 888396"/>
                  <a:gd name="connsiteX963" fmla="*/ 994091 w 1267018"/>
                  <a:gd name="connsiteY963" fmla="*/ 688343 h 888396"/>
                  <a:gd name="connsiteX964" fmla="*/ 992729 w 1267018"/>
                  <a:gd name="connsiteY964" fmla="*/ 689024 h 888396"/>
                  <a:gd name="connsiteX965" fmla="*/ 993491 w 1267018"/>
                  <a:gd name="connsiteY965" fmla="*/ 689624 h 888396"/>
                  <a:gd name="connsiteX966" fmla="*/ 995080 w 1267018"/>
                  <a:gd name="connsiteY966" fmla="*/ 688862 h 888396"/>
                  <a:gd name="connsiteX967" fmla="*/ 996069 w 1267018"/>
                  <a:gd name="connsiteY967" fmla="*/ 690840 h 888396"/>
                  <a:gd name="connsiteX968" fmla="*/ 995031 w 1267018"/>
                  <a:gd name="connsiteY968" fmla="*/ 691748 h 888396"/>
                  <a:gd name="connsiteX969" fmla="*/ 993199 w 1267018"/>
                  <a:gd name="connsiteY969" fmla="*/ 690986 h 888396"/>
                  <a:gd name="connsiteX970" fmla="*/ 992372 w 1267018"/>
                  <a:gd name="connsiteY970" fmla="*/ 690678 h 888396"/>
                  <a:gd name="connsiteX971" fmla="*/ 992291 w 1267018"/>
                  <a:gd name="connsiteY971" fmla="*/ 692040 h 888396"/>
                  <a:gd name="connsiteX972" fmla="*/ 993280 w 1267018"/>
                  <a:gd name="connsiteY972" fmla="*/ 692721 h 888396"/>
                  <a:gd name="connsiteX973" fmla="*/ 994869 w 1267018"/>
                  <a:gd name="connsiteY973" fmla="*/ 693548 h 888396"/>
                  <a:gd name="connsiteX974" fmla="*/ 994869 w 1267018"/>
                  <a:gd name="connsiteY974" fmla="*/ 695218 h 888396"/>
                  <a:gd name="connsiteX975" fmla="*/ 991156 w 1267018"/>
                  <a:gd name="connsiteY975" fmla="*/ 697197 h 888396"/>
                  <a:gd name="connsiteX976" fmla="*/ 988577 w 1267018"/>
                  <a:gd name="connsiteY976" fmla="*/ 696370 h 888396"/>
                  <a:gd name="connsiteX977" fmla="*/ 988658 w 1267018"/>
                  <a:gd name="connsiteY977" fmla="*/ 697586 h 888396"/>
                  <a:gd name="connsiteX978" fmla="*/ 991156 w 1267018"/>
                  <a:gd name="connsiteY978" fmla="*/ 697959 h 888396"/>
                  <a:gd name="connsiteX979" fmla="*/ 991918 w 1267018"/>
                  <a:gd name="connsiteY979" fmla="*/ 699175 h 888396"/>
                  <a:gd name="connsiteX980" fmla="*/ 992745 w 1267018"/>
                  <a:gd name="connsiteY980" fmla="*/ 701607 h 888396"/>
                  <a:gd name="connsiteX981" fmla="*/ 992745 w 1267018"/>
                  <a:gd name="connsiteY981" fmla="*/ 705548 h 888396"/>
                  <a:gd name="connsiteX982" fmla="*/ 991464 w 1267018"/>
                  <a:gd name="connsiteY982" fmla="*/ 705775 h 888396"/>
                  <a:gd name="connsiteX983" fmla="*/ 990556 w 1267018"/>
                  <a:gd name="connsiteY983" fmla="*/ 706375 h 888396"/>
                  <a:gd name="connsiteX984" fmla="*/ 989502 w 1267018"/>
                  <a:gd name="connsiteY984" fmla="*/ 707510 h 888396"/>
                  <a:gd name="connsiteX985" fmla="*/ 989129 w 1267018"/>
                  <a:gd name="connsiteY985" fmla="*/ 709488 h 888396"/>
                  <a:gd name="connsiteX986" fmla="*/ 988221 w 1267018"/>
                  <a:gd name="connsiteY986" fmla="*/ 708580 h 888396"/>
                  <a:gd name="connsiteX987" fmla="*/ 987167 w 1267018"/>
                  <a:gd name="connsiteY987" fmla="*/ 706910 h 888396"/>
                  <a:gd name="connsiteX988" fmla="*/ 986486 w 1267018"/>
                  <a:gd name="connsiteY988" fmla="*/ 705402 h 888396"/>
                  <a:gd name="connsiteX989" fmla="*/ 986859 w 1267018"/>
                  <a:gd name="connsiteY989" fmla="*/ 703667 h 888396"/>
                  <a:gd name="connsiteX990" fmla="*/ 984361 w 1267018"/>
                  <a:gd name="connsiteY990" fmla="*/ 703894 h 888396"/>
                  <a:gd name="connsiteX991" fmla="*/ 984669 w 1267018"/>
                  <a:gd name="connsiteY991" fmla="*/ 705402 h 888396"/>
                  <a:gd name="connsiteX992" fmla="*/ 983924 w 1267018"/>
                  <a:gd name="connsiteY992" fmla="*/ 705856 h 888396"/>
                  <a:gd name="connsiteX993" fmla="*/ 982480 w 1267018"/>
                  <a:gd name="connsiteY993" fmla="*/ 706310 h 888396"/>
                  <a:gd name="connsiteX994" fmla="*/ 983696 w 1267018"/>
                  <a:gd name="connsiteY994" fmla="*/ 707218 h 888396"/>
                  <a:gd name="connsiteX995" fmla="*/ 983696 w 1267018"/>
                  <a:gd name="connsiteY995" fmla="*/ 708580 h 888396"/>
                  <a:gd name="connsiteX996" fmla="*/ 981718 w 1267018"/>
                  <a:gd name="connsiteY996" fmla="*/ 709407 h 888396"/>
                  <a:gd name="connsiteX997" fmla="*/ 981118 w 1267018"/>
                  <a:gd name="connsiteY997" fmla="*/ 711612 h 888396"/>
                  <a:gd name="connsiteX998" fmla="*/ 979675 w 1267018"/>
                  <a:gd name="connsiteY998" fmla="*/ 713283 h 888396"/>
                  <a:gd name="connsiteX999" fmla="*/ 976870 w 1267018"/>
                  <a:gd name="connsiteY999" fmla="*/ 712521 h 888396"/>
                  <a:gd name="connsiteX1000" fmla="*/ 974518 w 1267018"/>
                  <a:gd name="connsiteY1000" fmla="*/ 711986 h 888396"/>
                  <a:gd name="connsiteX1001" fmla="*/ 975199 w 1267018"/>
                  <a:gd name="connsiteY1001" fmla="*/ 713039 h 888396"/>
                  <a:gd name="connsiteX1002" fmla="*/ 977178 w 1267018"/>
                  <a:gd name="connsiteY1002" fmla="*/ 714483 h 888396"/>
                  <a:gd name="connsiteX1003" fmla="*/ 977551 w 1267018"/>
                  <a:gd name="connsiteY1003" fmla="*/ 718050 h 888396"/>
                  <a:gd name="connsiteX1004" fmla="*/ 975280 w 1267018"/>
                  <a:gd name="connsiteY1004" fmla="*/ 719412 h 888396"/>
                  <a:gd name="connsiteX1005" fmla="*/ 974518 w 1267018"/>
                  <a:gd name="connsiteY1005" fmla="*/ 718277 h 888396"/>
                  <a:gd name="connsiteX1006" fmla="*/ 973464 w 1267018"/>
                  <a:gd name="connsiteY1006" fmla="*/ 718358 h 888396"/>
                  <a:gd name="connsiteX1007" fmla="*/ 973999 w 1267018"/>
                  <a:gd name="connsiteY1007" fmla="*/ 721618 h 888396"/>
                  <a:gd name="connsiteX1008" fmla="*/ 972945 w 1267018"/>
                  <a:gd name="connsiteY1008" fmla="*/ 722526 h 888396"/>
                  <a:gd name="connsiteX1009" fmla="*/ 972637 w 1267018"/>
                  <a:gd name="connsiteY1009" fmla="*/ 723969 h 888396"/>
                  <a:gd name="connsiteX1010" fmla="*/ 973999 w 1267018"/>
                  <a:gd name="connsiteY1010" fmla="*/ 726012 h 888396"/>
                  <a:gd name="connsiteX1011" fmla="*/ 973999 w 1267018"/>
                  <a:gd name="connsiteY1011" fmla="*/ 728055 h 888396"/>
                  <a:gd name="connsiteX1012" fmla="*/ 972719 w 1267018"/>
                  <a:gd name="connsiteY1012" fmla="*/ 727066 h 888396"/>
                  <a:gd name="connsiteX1013" fmla="*/ 970821 w 1267018"/>
                  <a:gd name="connsiteY1013" fmla="*/ 729336 h 888396"/>
                  <a:gd name="connsiteX1014" fmla="*/ 971275 w 1267018"/>
                  <a:gd name="connsiteY1014" fmla="*/ 731915 h 888396"/>
                  <a:gd name="connsiteX1015" fmla="*/ 969994 w 1267018"/>
                  <a:gd name="connsiteY1015" fmla="*/ 731834 h 888396"/>
                  <a:gd name="connsiteX1016" fmla="*/ 968551 w 1267018"/>
                  <a:gd name="connsiteY1016" fmla="*/ 731007 h 888396"/>
                  <a:gd name="connsiteX1017" fmla="*/ 966281 w 1267018"/>
                  <a:gd name="connsiteY1017" fmla="*/ 729498 h 888396"/>
                  <a:gd name="connsiteX1018" fmla="*/ 965227 w 1267018"/>
                  <a:gd name="connsiteY1018" fmla="*/ 730098 h 888396"/>
                  <a:gd name="connsiteX1019" fmla="*/ 965454 w 1267018"/>
                  <a:gd name="connsiteY1019" fmla="*/ 731152 h 888396"/>
                  <a:gd name="connsiteX1020" fmla="*/ 968259 w 1267018"/>
                  <a:gd name="connsiteY1020" fmla="*/ 731461 h 888396"/>
                  <a:gd name="connsiteX1021" fmla="*/ 969475 w 1267018"/>
                  <a:gd name="connsiteY1021" fmla="*/ 733812 h 888396"/>
                  <a:gd name="connsiteX1022" fmla="*/ 968648 w 1267018"/>
                  <a:gd name="connsiteY1022" fmla="*/ 734574 h 888396"/>
                  <a:gd name="connsiteX1023" fmla="*/ 965924 w 1267018"/>
                  <a:gd name="connsiteY1023" fmla="*/ 734947 h 888396"/>
                  <a:gd name="connsiteX1024" fmla="*/ 966378 w 1267018"/>
                  <a:gd name="connsiteY1024" fmla="*/ 736390 h 888396"/>
                  <a:gd name="connsiteX1025" fmla="*/ 966378 w 1267018"/>
                  <a:gd name="connsiteY1025" fmla="*/ 739422 h 888396"/>
                  <a:gd name="connsiteX1026" fmla="*/ 965097 w 1267018"/>
                  <a:gd name="connsiteY1026" fmla="*/ 739569 h 888396"/>
                  <a:gd name="connsiteX1027" fmla="*/ 963346 w 1267018"/>
                  <a:gd name="connsiteY1027" fmla="*/ 740331 h 888396"/>
                  <a:gd name="connsiteX1028" fmla="*/ 962438 w 1267018"/>
                  <a:gd name="connsiteY1028" fmla="*/ 740639 h 888396"/>
                  <a:gd name="connsiteX1029" fmla="*/ 963200 w 1267018"/>
                  <a:gd name="connsiteY1029" fmla="*/ 741466 h 888396"/>
                  <a:gd name="connsiteX1030" fmla="*/ 963281 w 1267018"/>
                  <a:gd name="connsiteY1030" fmla="*/ 742228 h 888396"/>
                  <a:gd name="connsiteX1031" fmla="*/ 963816 w 1267018"/>
                  <a:gd name="connsiteY1031" fmla="*/ 744125 h 888396"/>
                  <a:gd name="connsiteX1032" fmla="*/ 962908 w 1267018"/>
                  <a:gd name="connsiteY1032" fmla="*/ 745487 h 888396"/>
                  <a:gd name="connsiteX1033" fmla="*/ 961919 w 1267018"/>
                  <a:gd name="connsiteY1033" fmla="*/ 744952 h 888396"/>
                  <a:gd name="connsiteX1034" fmla="*/ 960167 w 1267018"/>
                  <a:gd name="connsiteY1034" fmla="*/ 745779 h 888396"/>
                  <a:gd name="connsiteX1035" fmla="*/ 960394 w 1267018"/>
                  <a:gd name="connsiteY1035" fmla="*/ 747449 h 888396"/>
                  <a:gd name="connsiteX1036" fmla="*/ 957735 w 1267018"/>
                  <a:gd name="connsiteY1036" fmla="*/ 747303 h 888396"/>
                  <a:gd name="connsiteX1037" fmla="*/ 958108 w 1267018"/>
                  <a:gd name="connsiteY1037" fmla="*/ 746087 h 888396"/>
                  <a:gd name="connsiteX1038" fmla="*/ 958935 w 1267018"/>
                  <a:gd name="connsiteY1038" fmla="*/ 745260 h 888396"/>
                  <a:gd name="connsiteX1039" fmla="*/ 959989 w 1267018"/>
                  <a:gd name="connsiteY1039" fmla="*/ 745179 h 888396"/>
                  <a:gd name="connsiteX1040" fmla="*/ 960897 w 1267018"/>
                  <a:gd name="connsiteY1040" fmla="*/ 744725 h 888396"/>
                  <a:gd name="connsiteX1041" fmla="*/ 960897 w 1267018"/>
                  <a:gd name="connsiteY1041" fmla="*/ 743817 h 888396"/>
                  <a:gd name="connsiteX1042" fmla="*/ 961886 w 1267018"/>
                  <a:gd name="connsiteY1042" fmla="*/ 742455 h 888396"/>
                  <a:gd name="connsiteX1043" fmla="*/ 961886 w 1267018"/>
                  <a:gd name="connsiteY1043" fmla="*/ 740947 h 888396"/>
                  <a:gd name="connsiteX1044" fmla="*/ 960524 w 1267018"/>
                  <a:gd name="connsiteY1044" fmla="*/ 740866 h 888396"/>
                  <a:gd name="connsiteX1045" fmla="*/ 958627 w 1267018"/>
                  <a:gd name="connsiteY1045" fmla="*/ 743363 h 888396"/>
                  <a:gd name="connsiteX1046" fmla="*/ 958400 w 1267018"/>
                  <a:gd name="connsiteY1046" fmla="*/ 743963 h 888396"/>
                  <a:gd name="connsiteX1047" fmla="*/ 957865 w 1267018"/>
                  <a:gd name="connsiteY1047" fmla="*/ 743428 h 888396"/>
                  <a:gd name="connsiteX1048" fmla="*/ 956811 w 1267018"/>
                  <a:gd name="connsiteY1048" fmla="*/ 742893 h 888396"/>
                  <a:gd name="connsiteX1049" fmla="*/ 957719 w 1267018"/>
                  <a:gd name="connsiteY1049" fmla="*/ 742066 h 888396"/>
                  <a:gd name="connsiteX1050" fmla="*/ 958481 w 1267018"/>
                  <a:gd name="connsiteY1050" fmla="*/ 740622 h 888396"/>
                  <a:gd name="connsiteX1051" fmla="*/ 957265 w 1267018"/>
                  <a:gd name="connsiteY1051" fmla="*/ 740022 h 888396"/>
                  <a:gd name="connsiteX1052" fmla="*/ 956584 w 1267018"/>
                  <a:gd name="connsiteY1052" fmla="*/ 741012 h 888396"/>
                  <a:gd name="connsiteX1053" fmla="*/ 956730 w 1267018"/>
                  <a:gd name="connsiteY1053" fmla="*/ 741774 h 888396"/>
                  <a:gd name="connsiteX1054" fmla="*/ 954995 w 1267018"/>
                  <a:gd name="connsiteY1054" fmla="*/ 741774 h 888396"/>
                  <a:gd name="connsiteX1055" fmla="*/ 954314 w 1267018"/>
                  <a:gd name="connsiteY1055" fmla="*/ 742682 h 888396"/>
                  <a:gd name="connsiteX1056" fmla="*/ 953260 w 1267018"/>
                  <a:gd name="connsiteY1056" fmla="*/ 741093 h 888396"/>
                  <a:gd name="connsiteX1057" fmla="*/ 952352 w 1267018"/>
                  <a:gd name="connsiteY1057" fmla="*/ 742001 h 888396"/>
                  <a:gd name="connsiteX1058" fmla="*/ 952497 w 1267018"/>
                  <a:gd name="connsiteY1058" fmla="*/ 742455 h 888396"/>
                  <a:gd name="connsiteX1059" fmla="*/ 952497 w 1267018"/>
                  <a:gd name="connsiteY1059" fmla="*/ 743444 h 888396"/>
                  <a:gd name="connsiteX1060" fmla="*/ 952951 w 1267018"/>
                  <a:gd name="connsiteY1060" fmla="*/ 744044 h 888396"/>
                  <a:gd name="connsiteX1061" fmla="*/ 952497 w 1267018"/>
                  <a:gd name="connsiteY1061" fmla="*/ 744806 h 888396"/>
                  <a:gd name="connsiteX1062" fmla="*/ 952870 w 1267018"/>
                  <a:gd name="connsiteY1062" fmla="*/ 745860 h 888396"/>
                  <a:gd name="connsiteX1063" fmla="*/ 954232 w 1267018"/>
                  <a:gd name="connsiteY1063" fmla="*/ 746087 h 888396"/>
                  <a:gd name="connsiteX1064" fmla="*/ 954995 w 1267018"/>
                  <a:gd name="connsiteY1064" fmla="*/ 745552 h 888396"/>
                  <a:gd name="connsiteX1065" fmla="*/ 956730 w 1267018"/>
                  <a:gd name="connsiteY1065" fmla="*/ 745552 h 888396"/>
                  <a:gd name="connsiteX1066" fmla="*/ 956730 w 1267018"/>
                  <a:gd name="connsiteY1066" fmla="*/ 749266 h 888396"/>
                  <a:gd name="connsiteX1067" fmla="*/ 954833 w 1267018"/>
                  <a:gd name="connsiteY1067" fmla="*/ 748957 h 888396"/>
                  <a:gd name="connsiteX1068" fmla="*/ 954006 w 1267018"/>
                  <a:gd name="connsiteY1068" fmla="*/ 747968 h 888396"/>
                  <a:gd name="connsiteX1069" fmla="*/ 952643 w 1267018"/>
                  <a:gd name="connsiteY1069" fmla="*/ 748422 h 888396"/>
                  <a:gd name="connsiteX1070" fmla="*/ 952789 w 1267018"/>
                  <a:gd name="connsiteY1070" fmla="*/ 748957 h 888396"/>
                  <a:gd name="connsiteX1071" fmla="*/ 954006 w 1267018"/>
                  <a:gd name="connsiteY1071" fmla="*/ 750011 h 888396"/>
                  <a:gd name="connsiteX1072" fmla="*/ 954768 w 1267018"/>
                  <a:gd name="connsiteY1072" fmla="*/ 751373 h 888396"/>
                  <a:gd name="connsiteX1073" fmla="*/ 956357 w 1267018"/>
                  <a:gd name="connsiteY1073" fmla="*/ 751293 h 888396"/>
                  <a:gd name="connsiteX1074" fmla="*/ 957411 w 1267018"/>
                  <a:gd name="connsiteY1074" fmla="*/ 750238 h 888396"/>
                  <a:gd name="connsiteX1075" fmla="*/ 958400 w 1267018"/>
                  <a:gd name="connsiteY1075" fmla="*/ 751228 h 888396"/>
                  <a:gd name="connsiteX1076" fmla="*/ 959616 w 1267018"/>
                  <a:gd name="connsiteY1076" fmla="*/ 751909 h 888396"/>
                  <a:gd name="connsiteX1077" fmla="*/ 957946 w 1267018"/>
                  <a:gd name="connsiteY1077" fmla="*/ 752055 h 888396"/>
                  <a:gd name="connsiteX1078" fmla="*/ 956438 w 1267018"/>
                  <a:gd name="connsiteY1078" fmla="*/ 752655 h 888396"/>
                  <a:gd name="connsiteX1079" fmla="*/ 953487 w 1267018"/>
                  <a:gd name="connsiteY1079" fmla="*/ 753028 h 888396"/>
                  <a:gd name="connsiteX1080" fmla="*/ 953487 w 1267018"/>
                  <a:gd name="connsiteY1080" fmla="*/ 754471 h 888396"/>
                  <a:gd name="connsiteX1081" fmla="*/ 953114 w 1267018"/>
                  <a:gd name="connsiteY1081" fmla="*/ 755687 h 888396"/>
                  <a:gd name="connsiteX1082" fmla="*/ 953340 w 1267018"/>
                  <a:gd name="connsiteY1082" fmla="*/ 757892 h 888396"/>
                  <a:gd name="connsiteX1083" fmla="*/ 954849 w 1267018"/>
                  <a:gd name="connsiteY1083" fmla="*/ 758492 h 888396"/>
                  <a:gd name="connsiteX1084" fmla="*/ 955222 w 1267018"/>
                  <a:gd name="connsiteY1084" fmla="*/ 760000 h 888396"/>
                  <a:gd name="connsiteX1085" fmla="*/ 954006 w 1267018"/>
                  <a:gd name="connsiteY1085" fmla="*/ 760454 h 888396"/>
                  <a:gd name="connsiteX1086" fmla="*/ 953016 w 1267018"/>
                  <a:gd name="connsiteY1086" fmla="*/ 762044 h 888396"/>
                  <a:gd name="connsiteX1087" fmla="*/ 953016 w 1267018"/>
                  <a:gd name="connsiteY1087" fmla="*/ 766130 h 888396"/>
                  <a:gd name="connsiteX1088" fmla="*/ 950211 w 1267018"/>
                  <a:gd name="connsiteY1088" fmla="*/ 766130 h 888396"/>
                  <a:gd name="connsiteX1089" fmla="*/ 949076 w 1267018"/>
                  <a:gd name="connsiteY1089" fmla="*/ 765222 h 888396"/>
                  <a:gd name="connsiteX1090" fmla="*/ 948314 w 1267018"/>
                  <a:gd name="connsiteY1090" fmla="*/ 765368 h 888396"/>
                  <a:gd name="connsiteX1091" fmla="*/ 949141 w 1267018"/>
                  <a:gd name="connsiteY1091" fmla="*/ 766276 h 888396"/>
                  <a:gd name="connsiteX1092" fmla="*/ 949222 w 1267018"/>
                  <a:gd name="connsiteY1092" fmla="*/ 767411 h 888396"/>
                  <a:gd name="connsiteX1093" fmla="*/ 950049 w 1267018"/>
                  <a:gd name="connsiteY1093" fmla="*/ 767411 h 888396"/>
                  <a:gd name="connsiteX1094" fmla="*/ 950503 w 1267018"/>
                  <a:gd name="connsiteY1094" fmla="*/ 769000 h 888396"/>
                  <a:gd name="connsiteX1095" fmla="*/ 951265 w 1267018"/>
                  <a:gd name="connsiteY1095" fmla="*/ 768546 h 888396"/>
                  <a:gd name="connsiteX1096" fmla="*/ 951865 w 1267018"/>
                  <a:gd name="connsiteY1096" fmla="*/ 770362 h 888396"/>
                  <a:gd name="connsiteX1097" fmla="*/ 951865 w 1267018"/>
                  <a:gd name="connsiteY1097" fmla="*/ 771643 h 888396"/>
                  <a:gd name="connsiteX1098" fmla="*/ 950503 w 1267018"/>
                  <a:gd name="connsiteY1098" fmla="*/ 773459 h 888396"/>
                  <a:gd name="connsiteX1099" fmla="*/ 950049 w 1267018"/>
                  <a:gd name="connsiteY1099" fmla="*/ 771254 h 888396"/>
                  <a:gd name="connsiteX1100" fmla="*/ 948832 w 1267018"/>
                  <a:gd name="connsiteY1100" fmla="*/ 771562 h 888396"/>
                  <a:gd name="connsiteX1101" fmla="*/ 948233 w 1267018"/>
                  <a:gd name="connsiteY1101" fmla="*/ 771870 h 888396"/>
                  <a:gd name="connsiteX1102" fmla="*/ 945735 w 1267018"/>
                  <a:gd name="connsiteY1102" fmla="*/ 771724 h 888396"/>
                  <a:gd name="connsiteX1103" fmla="*/ 943465 w 1267018"/>
                  <a:gd name="connsiteY1103" fmla="*/ 771724 h 888396"/>
                  <a:gd name="connsiteX1104" fmla="*/ 941730 w 1267018"/>
                  <a:gd name="connsiteY1104" fmla="*/ 773005 h 888396"/>
                  <a:gd name="connsiteX1105" fmla="*/ 943173 w 1267018"/>
                  <a:gd name="connsiteY1105" fmla="*/ 773768 h 888396"/>
                  <a:gd name="connsiteX1106" fmla="*/ 944682 w 1267018"/>
                  <a:gd name="connsiteY1106" fmla="*/ 774303 h 888396"/>
                  <a:gd name="connsiteX1107" fmla="*/ 945216 w 1267018"/>
                  <a:gd name="connsiteY1107" fmla="*/ 775584 h 888396"/>
                  <a:gd name="connsiteX1108" fmla="*/ 945978 w 1267018"/>
                  <a:gd name="connsiteY1108" fmla="*/ 774368 h 888396"/>
                  <a:gd name="connsiteX1109" fmla="*/ 946887 w 1267018"/>
                  <a:gd name="connsiteY1109" fmla="*/ 775584 h 888396"/>
                  <a:gd name="connsiteX1110" fmla="*/ 946887 w 1267018"/>
                  <a:gd name="connsiteY1110" fmla="*/ 776492 h 888396"/>
                  <a:gd name="connsiteX1111" fmla="*/ 946060 w 1267018"/>
                  <a:gd name="connsiteY1111" fmla="*/ 777481 h 888396"/>
                  <a:gd name="connsiteX1112" fmla="*/ 944471 w 1267018"/>
                  <a:gd name="connsiteY1112" fmla="*/ 777854 h 888396"/>
                  <a:gd name="connsiteX1113" fmla="*/ 943936 w 1267018"/>
                  <a:gd name="connsiteY1113" fmla="*/ 778081 h 888396"/>
                  <a:gd name="connsiteX1114" fmla="*/ 943936 w 1267018"/>
                  <a:gd name="connsiteY1114" fmla="*/ 776346 h 888396"/>
                  <a:gd name="connsiteX1115" fmla="*/ 943400 w 1267018"/>
                  <a:gd name="connsiteY1115" fmla="*/ 775519 h 888396"/>
                  <a:gd name="connsiteX1116" fmla="*/ 942719 w 1267018"/>
                  <a:gd name="connsiteY1116" fmla="*/ 775973 h 888396"/>
                  <a:gd name="connsiteX1117" fmla="*/ 942265 w 1267018"/>
                  <a:gd name="connsiteY1117" fmla="*/ 777254 h 888396"/>
                  <a:gd name="connsiteX1118" fmla="*/ 942719 w 1267018"/>
                  <a:gd name="connsiteY1118" fmla="*/ 778843 h 888396"/>
                  <a:gd name="connsiteX1119" fmla="*/ 941730 w 1267018"/>
                  <a:gd name="connsiteY1119" fmla="*/ 779070 h 888396"/>
                  <a:gd name="connsiteX1120" fmla="*/ 941730 w 1267018"/>
                  <a:gd name="connsiteY1120" fmla="*/ 778081 h 888396"/>
                  <a:gd name="connsiteX1121" fmla="*/ 941422 w 1267018"/>
                  <a:gd name="connsiteY1121" fmla="*/ 776865 h 888396"/>
                  <a:gd name="connsiteX1122" fmla="*/ 940433 w 1267018"/>
                  <a:gd name="connsiteY1122" fmla="*/ 776492 h 888396"/>
                  <a:gd name="connsiteX1123" fmla="*/ 939995 w 1267018"/>
                  <a:gd name="connsiteY1123" fmla="*/ 775892 h 888396"/>
                  <a:gd name="connsiteX1124" fmla="*/ 938487 w 1267018"/>
                  <a:gd name="connsiteY1124" fmla="*/ 776119 h 888396"/>
                  <a:gd name="connsiteX1125" fmla="*/ 938260 w 1267018"/>
                  <a:gd name="connsiteY1125" fmla="*/ 777173 h 888396"/>
                  <a:gd name="connsiteX1126" fmla="*/ 939022 w 1267018"/>
                  <a:gd name="connsiteY1126" fmla="*/ 778454 h 888396"/>
                  <a:gd name="connsiteX1127" fmla="*/ 938568 w 1267018"/>
                  <a:gd name="connsiteY1127" fmla="*/ 779362 h 888396"/>
                  <a:gd name="connsiteX1128" fmla="*/ 937968 w 1267018"/>
                  <a:gd name="connsiteY1128" fmla="*/ 779362 h 888396"/>
                  <a:gd name="connsiteX1129" fmla="*/ 937660 w 1267018"/>
                  <a:gd name="connsiteY1129" fmla="*/ 780351 h 888396"/>
                  <a:gd name="connsiteX1130" fmla="*/ 938876 w 1267018"/>
                  <a:gd name="connsiteY1130" fmla="*/ 781632 h 888396"/>
                  <a:gd name="connsiteX1131" fmla="*/ 940384 w 1267018"/>
                  <a:gd name="connsiteY1131" fmla="*/ 781259 h 888396"/>
                  <a:gd name="connsiteX1132" fmla="*/ 939849 w 1267018"/>
                  <a:gd name="connsiteY1132" fmla="*/ 783465 h 888396"/>
                  <a:gd name="connsiteX1133" fmla="*/ 939849 w 1267018"/>
                  <a:gd name="connsiteY1133" fmla="*/ 782783 h 888396"/>
                  <a:gd name="connsiteX1134" fmla="*/ 938260 w 1267018"/>
                  <a:gd name="connsiteY1134" fmla="*/ 782475 h 888396"/>
                  <a:gd name="connsiteX1135" fmla="*/ 938795 w 1267018"/>
                  <a:gd name="connsiteY1135" fmla="*/ 783837 h 888396"/>
                  <a:gd name="connsiteX1136" fmla="*/ 937968 w 1267018"/>
                  <a:gd name="connsiteY1136" fmla="*/ 785508 h 888396"/>
                  <a:gd name="connsiteX1137" fmla="*/ 937141 w 1267018"/>
                  <a:gd name="connsiteY1137" fmla="*/ 784600 h 888396"/>
                  <a:gd name="connsiteX1138" fmla="*/ 935487 w 1267018"/>
                  <a:gd name="connsiteY1138" fmla="*/ 784292 h 888396"/>
                  <a:gd name="connsiteX1139" fmla="*/ 934790 w 1267018"/>
                  <a:gd name="connsiteY1139" fmla="*/ 782929 h 888396"/>
                  <a:gd name="connsiteX1140" fmla="*/ 933119 w 1267018"/>
                  <a:gd name="connsiteY1140" fmla="*/ 782929 h 888396"/>
                  <a:gd name="connsiteX1141" fmla="*/ 931758 w 1267018"/>
                  <a:gd name="connsiteY1141" fmla="*/ 784292 h 888396"/>
                  <a:gd name="connsiteX1142" fmla="*/ 932357 w 1267018"/>
                  <a:gd name="connsiteY1142" fmla="*/ 786724 h 888396"/>
                  <a:gd name="connsiteX1143" fmla="*/ 935390 w 1267018"/>
                  <a:gd name="connsiteY1143" fmla="*/ 787259 h 888396"/>
                  <a:gd name="connsiteX1144" fmla="*/ 934482 w 1267018"/>
                  <a:gd name="connsiteY1144" fmla="*/ 789302 h 888396"/>
                  <a:gd name="connsiteX1145" fmla="*/ 933201 w 1267018"/>
                  <a:gd name="connsiteY1145" fmla="*/ 789302 h 888396"/>
                  <a:gd name="connsiteX1146" fmla="*/ 932374 w 1267018"/>
                  <a:gd name="connsiteY1146" fmla="*/ 790356 h 888396"/>
                  <a:gd name="connsiteX1147" fmla="*/ 933201 w 1267018"/>
                  <a:gd name="connsiteY1147" fmla="*/ 791637 h 888396"/>
                  <a:gd name="connsiteX1148" fmla="*/ 931304 w 1267018"/>
                  <a:gd name="connsiteY1148" fmla="*/ 792545 h 888396"/>
                  <a:gd name="connsiteX1149" fmla="*/ 931304 w 1267018"/>
                  <a:gd name="connsiteY1149" fmla="*/ 790810 h 888396"/>
                  <a:gd name="connsiteX1150" fmla="*/ 929552 w 1267018"/>
                  <a:gd name="connsiteY1150" fmla="*/ 789902 h 888396"/>
                  <a:gd name="connsiteX1151" fmla="*/ 929552 w 1267018"/>
                  <a:gd name="connsiteY1151" fmla="*/ 788686 h 888396"/>
                  <a:gd name="connsiteX1152" fmla="*/ 928109 w 1267018"/>
                  <a:gd name="connsiteY1152" fmla="*/ 788832 h 888396"/>
                  <a:gd name="connsiteX1153" fmla="*/ 928109 w 1267018"/>
                  <a:gd name="connsiteY1153" fmla="*/ 791102 h 888396"/>
                  <a:gd name="connsiteX1154" fmla="*/ 925449 w 1267018"/>
                  <a:gd name="connsiteY1154" fmla="*/ 791021 h 888396"/>
                  <a:gd name="connsiteX1155" fmla="*/ 925449 w 1267018"/>
                  <a:gd name="connsiteY1155" fmla="*/ 792075 h 888396"/>
                  <a:gd name="connsiteX1156" fmla="*/ 923941 w 1267018"/>
                  <a:gd name="connsiteY1156" fmla="*/ 791994 h 888396"/>
                  <a:gd name="connsiteX1157" fmla="*/ 923941 w 1267018"/>
                  <a:gd name="connsiteY1157" fmla="*/ 788735 h 888396"/>
                  <a:gd name="connsiteX1158" fmla="*/ 922887 w 1267018"/>
                  <a:gd name="connsiteY1158" fmla="*/ 788426 h 888396"/>
                  <a:gd name="connsiteX1159" fmla="*/ 922887 w 1267018"/>
                  <a:gd name="connsiteY1159" fmla="*/ 789870 h 888396"/>
                  <a:gd name="connsiteX1160" fmla="*/ 921639 w 1267018"/>
                  <a:gd name="connsiteY1160" fmla="*/ 791459 h 888396"/>
                  <a:gd name="connsiteX1161" fmla="*/ 920471 w 1267018"/>
                  <a:gd name="connsiteY1161" fmla="*/ 790697 h 888396"/>
                  <a:gd name="connsiteX1162" fmla="*/ 920098 w 1267018"/>
                  <a:gd name="connsiteY1162" fmla="*/ 791832 h 888396"/>
                  <a:gd name="connsiteX1163" fmla="*/ 919190 w 1267018"/>
                  <a:gd name="connsiteY1163" fmla="*/ 792286 h 888396"/>
                  <a:gd name="connsiteX1164" fmla="*/ 920017 w 1267018"/>
                  <a:gd name="connsiteY1164" fmla="*/ 794556 h 888396"/>
                  <a:gd name="connsiteX1165" fmla="*/ 921639 w 1267018"/>
                  <a:gd name="connsiteY1165" fmla="*/ 795837 h 888396"/>
                  <a:gd name="connsiteX1166" fmla="*/ 921607 w 1267018"/>
                  <a:gd name="connsiteY1166" fmla="*/ 796599 h 888396"/>
                  <a:gd name="connsiteX1167" fmla="*/ 921607 w 1267018"/>
                  <a:gd name="connsiteY1167" fmla="*/ 798270 h 888396"/>
                  <a:gd name="connsiteX1168" fmla="*/ 920844 w 1267018"/>
                  <a:gd name="connsiteY1168" fmla="*/ 799405 h 888396"/>
                  <a:gd name="connsiteX1169" fmla="*/ 920017 w 1267018"/>
                  <a:gd name="connsiteY1169" fmla="*/ 800086 h 888396"/>
                  <a:gd name="connsiteX1170" fmla="*/ 918509 w 1267018"/>
                  <a:gd name="connsiteY1170" fmla="*/ 801675 h 888396"/>
                  <a:gd name="connsiteX1171" fmla="*/ 918509 w 1267018"/>
                  <a:gd name="connsiteY1171" fmla="*/ 799777 h 888396"/>
                  <a:gd name="connsiteX1172" fmla="*/ 918055 w 1267018"/>
                  <a:gd name="connsiteY1172" fmla="*/ 800151 h 888396"/>
                  <a:gd name="connsiteX1173" fmla="*/ 917293 w 1267018"/>
                  <a:gd name="connsiteY1173" fmla="*/ 802129 h 888396"/>
                  <a:gd name="connsiteX1174" fmla="*/ 917293 w 1267018"/>
                  <a:gd name="connsiteY1174" fmla="*/ 803410 h 888396"/>
                  <a:gd name="connsiteX1175" fmla="*/ 915623 w 1267018"/>
                  <a:gd name="connsiteY1175" fmla="*/ 804318 h 888396"/>
                  <a:gd name="connsiteX1176" fmla="*/ 915169 w 1267018"/>
                  <a:gd name="connsiteY1176" fmla="*/ 805534 h 888396"/>
                  <a:gd name="connsiteX1177" fmla="*/ 914342 w 1267018"/>
                  <a:gd name="connsiteY1177" fmla="*/ 806588 h 888396"/>
                  <a:gd name="connsiteX1178" fmla="*/ 914715 w 1267018"/>
                  <a:gd name="connsiteY1178" fmla="*/ 804091 h 888396"/>
                  <a:gd name="connsiteX1179" fmla="*/ 913579 w 1267018"/>
                  <a:gd name="connsiteY1179" fmla="*/ 804691 h 888396"/>
                  <a:gd name="connsiteX1180" fmla="*/ 912526 w 1267018"/>
                  <a:gd name="connsiteY1180" fmla="*/ 805745 h 888396"/>
                  <a:gd name="connsiteX1181" fmla="*/ 912526 w 1267018"/>
                  <a:gd name="connsiteY1181" fmla="*/ 808631 h 888396"/>
                  <a:gd name="connsiteX1182" fmla="*/ 911699 w 1267018"/>
                  <a:gd name="connsiteY1182" fmla="*/ 810302 h 888396"/>
                  <a:gd name="connsiteX1183" fmla="*/ 911018 w 1267018"/>
                  <a:gd name="connsiteY1183" fmla="*/ 810383 h 888396"/>
                  <a:gd name="connsiteX1184" fmla="*/ 911326 w 1267018"/>
                  <a:gd name="connsiteY1184" fmla="*/ 809556 h 888396"/>
                  <a:gd name="connsiteX1185" fmla="*/ 911699 w 1267018"/>
                  <a:gd name="connsiteY1185" fmla="*/ 808048 h 888396"/>
                  <a:gd name="connsiteX1186" fmla="*/ 911163 w 1267018"/>
                  <a:gd name="connsiteY1186" fmla="*/ 806604 h 888396"/>
                  <a:gd name="connsiteX1187" fmla="*/ 909655 w 1267018"/>
                  <a:gd name="connsiteY1187" fmla="*/ 806150 h 888396"/>
                  <a:gd name="connsiteX1188" fmla="*/ 908520 w 1267018"/>
                  <a:gd name="connsiteY1188" fmla="*/ 805550 h 888396"/>
                  <a:gd name="connsiteX1189" fmla="*/ 907758 w 1267018"/>
                  <a:gd name="connsiteY1189" fmla="*/ 806150 h 888396"/>
                  <a:gd name="connsiteX1190" fmla="*/ 908666 w 1267018"/>
                  <a:gd name="connsiteY1190" fmla="*/ 806977 h 888396"/>
                  <a:gd name="connsiteX1191" fmla="*/ 908585 w 1267018"/>
                  <a:gd name="connsiteY1191" fmla="*/ 808486 h 888396"/>
                  <a:gd name="connsiteX1192" fmla="*/ 908131 w 1267018"/>
                  <a:gd name="connsiteY1192" fmla="*/ 809021 h 888396"/>
                  <a:gd name="connsiteX1193" fmla="*/ 906915 w 1267018"/>
                  <a:gd name="connsiteY1193" fmla="*/ 809166 h 888396"/>
                  <a:gd name="connsiteX1194" fmla="*/ 905553 w 1267018"/>
                  <a:gd name="connsiteY1194" fmla="*/ 809621 h 888396"/>
                  <a:gd name="connsiteX1195" fmla="*/ 904726 w 1267018"/>
                  <a:gd name="connsiteY1195" fmla="*/ 810448 h 888396"/>
                  <a:gd name="connsiteX1196" fmla="*/ 903899 w 1267018"/>
                  <a:gd name="connsiteY1196" fmla="*/ 811891 h 888396"/>
                  <a:gd name="connsiteX1197" fmla="*/ 904499 w 1267018"/>
                  <a:gd name="connsiteY1197" fmla="*/ 812880 h 888396"/>
                  <a:gd name="connsiteX1198" fmla="*/ 906088 w 1267018"/>
                  <a:gd name="connsiteY1198" fmla="*/ 813026 h 888396"/>
                  <a:gd name="connsiteX1199" fmla="*/ 905861 w 1267018"/>
                  <a:gd name="connsiteY1199" fmla="*/ 811583 h 888396"/>
                  <a:gd name="connsiteX1200" fmla="*/ 906688 w 1267018"/>
                  <a:gd name="connsiteY1200" fmla="*/ 810139 h 888396"/>
                  <a:gd name="connsiteX1201" fmla="*/ 909639 w 1267018"/>
                  <a:gd name="connsiteY1201" fmla="*/ 810221 h 888396"/>
                  <a:gd name="connsiteX1202" fmla="*/ 908877 w 1267018"/>
                  <a:gd name="connsiteY1202" fmla="*/ 810902 h 888396"/>
                  <a:gd name="connsiteX1203" fmla="*/ 908877 w 1267018"/>
                  <a:gd name="connsiteY1203" fmla="*/ 811956 h 888396"/>
                  <a:gd name="connsiteX1204" fmla="*/ 908277 w 1267018"/>
                  <a:gd name="connsiteY1204" fmla="*/ 813691 h 888396"/>
                  <a:gd name="connsiteX1205" fmla="*/ 906461 w 1267018"/>
                  <a:gd name="connsiteY1205" fmla="*/ 814064 h 888396"/>
                  <a:gd name="connsiteX1206" fmla="*/ 903737 w 1267018"/>
                  <a:gd name="connsiteY1206" fmla="*/ 813075 h 888396"/>
                  <a:gd name="connsiteX1207" fmla="*/ 901985 w 1267018"/>
                  <a:gd name="connsiteY1207" fmla="*/ 813075 h 888396"/>
                  <a:gd name="connsiteX1208" fmla="*/ 900623 w 1267018"/>
                  <a:gd name="connsiteY1208" fmla="*/ 812929 h 888396"/>
                  <a:gd name="connsiteX1209" fmla="*/ 898191 w 1267018"/>
                  <a:gd name="connsiteY1209" fmla="*/ 813155 h 888396"/>
                  <a:gd name="connsiteX1210" fmla="*/ 896375 w 1267018"/>
                  <a:gd name="connsiteY1210" fmla="*/ 814518 h 888396"/>
                  <a:gd name="connsiteX1211" fmla="*/ 895467 w 1267018"/>
                  <a:gd name="connsiteY1211" fmla="*/ 815734 h 888396"/>
                  <a:gd name="connsiteX1212" fmla="*/ 895467 w 1267018"/>
                  <a:gd name="connsiteY1212" fmla="*/ 816561 h 888396"/>
                  <a:gd name="connsiteX1213" fmla="*/ 894024 w 1267018"/>
                  <a:gd name="connsiteY1213" fmla="*/ 817615 h 888396"/>
                  <a:gd name="connsiteX1214" fmla="*/ 893877 w 1267018"/>
                  <a:gd name="connsiteY1214" fmla="*/ 818604 h 888396"/>
                  <a:gd name="connsiteX1215" fmla="*/ 893050 w 1267018"/>
                  <a:gd name="connsiteY1215" fmla="*/ 818523 h 888396"/>
                  <a:gd name="connsiteX1216" fmla="*/ 891153 w 1267018"/>
                  <a:gd name="connsiteY1216" fmla="*/ 817615 h 888396"/>
                  <a:gd name="connsiteX1217" fmla="*/ 889418 w 1267018"/>
                  <a:gd name="connsiteY1217" fmla="*/ 818215 h 888396"/>
                  <a:gd name="connsiteX1218" fmla="*/ 889645 w 1267018"/>
                  <a:gd name="connsiteY1218" fmla="*/ 819658 h 888396"/>
                  <a:gd name="connsiteX1219" fmla="*/ 890553 w 1267018"/>
                  <a:gd name="connsiteY1219" fmla="*/ 820485 h 888396"/>
                  <a:gd name="connsiteX1220" fmla="*/ 892061 w 1267018"/>
                  <a:gd name="connsiteY1220" fmla="*/ 820485 h 888396"/>
                  <a:gd name="connsiteX1221" fmla="*/ 893569 w 1267018"/>
                  <a:gd name="connsiteY1221" fmla="*/ 820112 h 888396"/>
                  <a:gd name="connsiteX1222" fmla="*/ 894931 w 1267018"/>
                  <a:gd name="connsiteY1222" fmla="*/ 820793 h 888396"/>
                  <a:gd name="connsiteX1223" fmla="*/ 894931 w 1267018"/>
                  <a:gd name="connsiteY1223" fmla="*/ 822009 h 888396"/>
                  <a:gd name="connsiteX1224" fmla="*/ 894024 w 1267018"/>
                  <a:gd name="connsiteY1224" fmla="*/ 821636 h 888396"/>
                  <a:gd name="connsiteX1225" fmla="*/ 893115 w 1267018"/>
                  <a:gd name="connsiteY1225" fmla="*/ 821490 h 888396"/>
                  <a:gd name="connsiteX1226" fmla="*/ 892288 w 1267018"/>
                  <a:gd name="connsiteY1226" fmla="*/ 822544 h 888396"/>
                  <a:gd name="connsiteX1227" fmla="*/ 891461 w 1267018"/>
                  <a:gd name="connsiteY1227" fmla="*/ 823080 h 888396"/>
                  <a:gd name="connsiteX1228" fmla="*/ 890472 w 1267018"/>
                  <a:gd name="connsiteY1228" fmla="*/ 823080 h 888396"/>
                  <a:gd name="connsiteX1229" fmla="*/ 889937 w 1267018"/>
                  <a:gd name="connsiteY1229" fmla="*/ 822399 h 888396"/>
                  <a:gd name="connsiteX1230" fmla="*/ 889483 w 1267018"/>
                  <a:gd name="connsiteY1230" fmla="*/ 821636 h 888396"/>
                  <a:gd name="connsiteX1231" fmla="*/ 888656 w 1267018"/>
                  <a:gd name="connsiteY1231" fmla="*/ 821944 h 888396"/>
                  <a:gd name="connsiteX1232" fmla="*/ 888283 w 1267018"/>
                  <a:gd name="connsiteY1232" fmla="*/ 823226 h 888396"/>
                  <a:gd name="connsiteX1233" fmla="*/ 889045 w 1267018"/>
                  <a:gd name="connsiteY1233" fmla="*/ 824896 h 888396"/>
                  <a:gd name="connsiteX1234" fmla="*/ 889045 w 1267018"/>
                  <a:gd name="connsiteY1234" fmla="*/ 826339 h 888396"/>
                  <a:gd name="connsiteX1235" fmla="*/ 888591 w 1267018"/>
                  <a:gd name="connsiteY1235" fmla="*/ 828155 h 888396"/>
                  <a:gd name="connsiteX1236" fmla="*/ 887375 w 1267018"/>
                  <a:gd name="connsiteY1236" fmla="*/ 828755 h 888396"/>
                  <a:gd name="connsiteX1237" fmla="*/ 885623 w 1267018"/>
                  <a:gd name="connsiteY1237" fmla="*/ 828609 h 888396"/>
                  <a:gd name="connsiteX1238" fmla="*/ 884861 w 1267018"/>
                  <a:gd name="connsiteY1238" fmla="*/ 827782 h 888396"/>
                  <a:gd name="connsiteX1239" fmla="*/ 884262 w 1267018"/>
                  <a:gd name="connsiteY1239" fmla="*/ 827555 h 888396"/>
                  <a:gd name="connsiteX1240" fmla="*/ 883726 w 1267018"/>
                  <a:gd name="connsiteY1240" fmla="*/ 827782 h 888396"/>
                  <a:gd name="connsiteX1241" fmla="*/ 883272 w 1267018"/>
                  <a:gd name="connsiteY1241" fmla="*/ 828998 h 888396"/>
                  <a:gd name="connsiteX1242" fmla="*/ 882445 w 1267018"/>
                  <a:gd name="connsiteY1242" fmla="*/ 829906 h 888396"/>
                  <a:gd name="connsiteX1243" fmla="*/ 881164 w 1267018"/>
                  <a:gd name="connsiteY1243" fmla="*/ 830587 h 888396"/>
                  <a:gd name="connsiteX1244" fmla="*/ 879883 w 1267018"/>
                  <a:gd name="connsiteY1244" fmla="*/ 829825 h 888396"/>
                  <a:gd name="connsiteX1245" fmla="*/ 879883 w 1267018"/>
                  <a:gd name="connsiteY1245" fmla="*/ 828609 h 888396"/>
                  <a:gd name="connsiteX1246" fmla="*/ 878975 w 1267018"/>
                  <a:gd name="connsiteY1246" fmla="*/ 828755 h 888396"/>
                  <a:gd name="connsiteX1247" fmla="*/ 878975 w 1267018"/>
                  <a:gd name="connsiteY1247" fmla="*/ 829517 h 888396"/>
                  <a:gd name="connsiteX1248" fmla="*/ 878521 w 1267018"/>
                  <a:gd name="connsiteY1248" fmla="*/ 830734 h 888396"/>
                  <a:gd name="connsiteX1249" fmla="*/ 876316 w 1267018"/>
                  <a:gd name="connsiteY1249" fmla="*/ 831641 h 888396"/>
                  <a:gd name="connsiteX1250" fmla="*/ 874645 w 1267018"/>
                  <a:gd name="connsiteY1250" fmla="*/ 832469 h 888396"/>
                  <a:gd name="connsiteX1251" fmla="*/ 874192 w 1267018"/>
                  <a:gd name="connsiteY1251" fmla="*/ 830879 h 888396"/>
                  <a:gd name="connsiteX1252" fmla="*/ 872294 w 1267018"/>
                  <a:gd name="connsiteY1252" fmla="*/ 830571 h 888396"/>
                  <a:gd name="connsiteX1253" fmla="*/ 871240 w 1267018"/>
                  <a:gd name="connsiteY1253" fmla="*/ 829890 h 888396"/>
                  <a:gd name="connsiteX1254" fmla="*/ 868889 w 1267018"/>
                  <a:gd name="connsiteY1254" fmla="*/ 832241 h 888396"/>
                  <a:gd name="connsiteX1255" fmla="*/ 868743 w 1267018"/>
                  <a:gd name="connsiteY1255" fmla="*/ 832923 h 888396"/>
                  <a:gd name="connsiteX1256" fmla="*/ 869505 w 1267018"/>
                  <a:gd name="connsiteY1256" fmla="*/ 833458 h 888396"/>
                  <a:gd name="connsiteX1257" fmla="*/ 868370 w 1267018"/>
                  <a:gd name="connsiteY1257" fmla="*/ 834366 h 888396"/>
                  <a:gd name="connsiteX1258" fmla="*/ 864803 w 1267018"/>
                  <a:gd name="connsiteY1258" fmla="*/ 833458 h 888396"/>
                  <a:gd name="connsiteX1259" fmla="*/ 865257 w 1267018"/>
                  <a:gd name="connsiteY1259" fmla="*/ 832696 h 888396"/>
                  <a:gd name="connsiteX1260" fmla="*/ 866619 w 1267018"/>
                  <a:gd name="connsiteY1260" fmla="*/ 832696 h 888396"/>
                  <a:gd name="connsiteX1261" fmla="*/ 866619 w 1267018"/>
                  <a:gd name="connsiteY1261" fmla="*/ 831869 h 888396"/>
                  <a:gd name="connsiteX1262" fmla="*/ 863051 w 1267018"/>
                  <a:gd name="connsiteY1262" fmla="*/ 831723 h 888396"/>
                  <a:gd name="connsiteX1263" fmla="*/ 863959 w 1267018"/>
                  <a:gd name="connsiteY1263" fmla="*/ 830896 h 888396"/>
                  <a:gd name="connsiteX1264" fmla="*/ 863959 w 1267018"/>
                  <a:gd name="connsiteY1264" fmla="*/ 829761 h 888396"/>
                  <a:gd name="connsiteX1265" fmla="*/ 862678 w 1267018"/>
                  <a:gd name="connsiteY1265" fmla="*/ 830814 h 888396"/>
                  <a:gd name="connsiteX1266" fmla="*/ 861624 w 1267018"/>
                  <a:gd name="connsiteY1266" fmla="*/ 831188 h 888396"/>
                  <a:gd name="connsiteX1267" fmla="*/ 860716 w 1267018"/>
                  <a:gd name="connsiteY1267" fmla="*/ 831950 h 888396"/>
                  <a:gd name="connsiteX1268" fmla="*/ 860716 w 1267018"/>
                  <a:gd name="connsiteY1268" fmla="*/ 831123 h 888396"/>
                  <a:gd name="connsiteX1269" fmla="*/ 858900 w 1267018"/>
                  <a:gd name="connsiteY1269" fmla="*/ 831885 h 888396"/>
                  <a:gd name="connsiteX1270" fmla="*/ 858365 w 1267018"/>
                  <a:gd name="connsiteY1270" fmla="*/ 833328 h 888396"/>
                  <a:gd name="connsiteX1271" fmla="*/ 857911 w 1267018"/>
                  <a:gd name="connsiteY1271" fmla="*/ 833328 h 888396"/>
                  <a:gd name="connsiteX1272" fmla="*/ 856160 w 1267018"/>
                  <a:gd name="connsiteY1272" fmla="*/ 834090 h 888396"/>
                  <a:gd name="connsiteX1273" fmla="*/ 856160 w 1267018"/>
                  <a:gd name="connsiteY1273" fmla="*/ 835533 h 888396"/>
                  <a:gd name="connsiteX1274" fmla="*/ 855560 w 1267018"/>
                  <a:gd name="connsiteY1274" fmla="*/ 836814 h 888396"/>
                  <a:gd name="connsiteX1275" fmla="*/ 854797 w 1267018"/>
                  <a:gd name="connsiteY1275" fmla="*/ 836052 h 888396"/>
                  <a:gd name="connsiteX1276" fmla="*/ 853743 w 1267018"/>
                  <a:gd name="connsiteY1276" fmla="*/ 835971 h 888396"/>
                  <a:gd name="connsiteX1277" fmla="*/ 852154 w 1267018"/>
                  <a:gd name="connsiteY1277" fmla="*/ 835744 h 888396"/>
                  <a:gd name="connsiteX1278" fmla="*/ 851781 w 1267018"/>
                  <a:gd name="connsiteY1278" fmla="*/ 833539 h 888396"/>
                  <a:gd name="connsiteX1279" fmla="*/ 853062 w 1267018"/>
                  <a:gd name="connsiteY1279" fmla="*/ 832323 h 888396"/>
                  <a:gd name="connsiteX1280" fmla="*/ 854116 w 1267018"/>
                  <a:gd name="connsiteY1280" fmla="*/ 831869 h 888396"/>
                  <a:gd name="connsiteX1281" fmla="*/ 854116 w 1267018"/>
                  <a:gd name="connsiteY1281" fmla="*/ 830734 h 888396"/>
                  <a:gd name="connsiteX1282" fmla="*/ 852754 w 1267018"/>
                  <a:gd name="connsiteY1282" fmla="*/ 830734 h 888396"/>
                  <a:gd name="connsiteX1283" fmla="*/ 852073 w 1267018"/>
                  <a:gd name="connsiteY1283" fmla="*/ 831269 h 888396"/>
                  <a:gd name="connsiteX1284" fmla="*/ 850938 w 1267018"/>
                  <a:gd name="connsiteY1284" fmla="*/ 831950 h 888396"/>
                  <a:gd name="connsiteX1285" fmla="*/ 849576 w 1267018"/>
                  <a:gd name="connsiteY1285" fmla="*/ 832550 h 888396"/>
                  <a:gd name="connsiteX1286" fmla="*/ 847225 w 1267018"/>
                  <a:gd name="connsiteY1286" fmla="*/ 834755 h 888396"/>
                  <a:gd name="connsiteX1287" fmla="*/ 848814 w 1267018"/>
                  <a:gd name="connsiteY1287" fmla="*/ 835890 h 888396"/>
                  <a:gd name="connsiteX1288" fmla="*/ 847760 w 1267018"/>
                  <a:gd name="connsiteY1288" fmla="*/ 836117 h 888396"/>
                  <a:gd name="connsiteX1289" fmla="*/ 847841 w 1267018"/>
                  <a:gd name="connsiteY1289" fmla="*/ 836652 h 888396"/>
                  <a:gd name="connsiteX1290" fmla="*/ 849203 w 1267018"/>
                  <a:gd name="connsiteY1290" fmla="*/ 837414 h 888396"/>
                  <a:gd name="connsiteX1291" fmla="*/ 848668 w 1267018"/>
                  <a:gd name="connsiteY1291" fmla="*/ 839085 h 888396"/>
                  <a:gd name="connsiteX1292" fmla="*/ 846917 w 1267018"/>
                  <a:gd name="connsiteY1292" fmla="*/ 838485 h 888396"/>
                  <a:gd name="connsiteX1293" fmla="*/ 845862 w 1267018"/>
                  <a:gd name="connsiteY1293" fmla="*/ 837041 h 888396"/>
                  <a:gd name="connsiteX1294" fmla="*/ 845862 w 1267018"/>
                  <a:gd name="connsiteY1294" fmla="*/ 835760 h 888396"/>
                  <a:gd name="connsiteX1295" fmla="*/ 843057 w 1267018"/>
                  <a:gd name="connsiteY1295" fmla="*/ 835760 h 888396"/>
                  <a:gd name="connsiteX1296" fmla="*/ 841776 w 1267018"/>
                  <a:gd name="connsiteY1296" fmla="*/ 836977 h 888396"/>
                  <a:gd name="connsiteX1297" fmla="*/ 842603 w 1267018"/>
                  <a:gd name="connsiteY1297" fmla="*/ 837658 h 888396"/>
                  <a:gd name="connsiteX1298" fmla="*/ 842830 w 1267018"/>
                  <a:gd name="connsiteY1298" fmla="*/ 839166 h 888396"/>
                  <a:gd name="connsiteX1299" fmla="*/ 844809 w 1267018"/>
                  <a:gd name="connsiteY1299" fmla="*/ 839993 h 888396"/>
                  <a:gd name="connsiteX1300" fmla="*/ 844809 w 1267018"/>
                  <a:gd name="connsiteY1300" fmla="*/ 841128 h 888396"/>
                  <a:gd name="connsiteX1301" fmla="*/ 842684 w 1267018"/>
                  <a:gd name="connsiteY1301" fmla="*/ 840674 h 888396"/>
                  <a:gd name="connsiteX1302" fmla="*/ 842457 w 1267018"/>
                  <a:gd name="connsiteY1302" fmla="*/ 841663 h 888396"/>
                  <a:gd name="connsiteX1303" fmla="*/ 843219 w 1267018"/>
                  <a:gd name="connsiteY1303" fmla="*/ 843025 h 888396"/>
                  <a:gd name="connsiteX1304" fmla="*/ 840106 w 1267018"/>
                  <a:gd name="connsiteY1304" fmla="*/ 843706 h 888396"/>
                  <a:gd name="connsiteX1305" fmla="*/ 837528 w 1267018"/>
                  <a:gd name="connsiteY1305" fmla="*/ 842344 h 888396"/>
                  <a:gd name="connsiteX1306" fmla="*/ 838971 w 1267018"/>
                  <a:gd name="connsiteY1306" fmla="*/ 842198 h 888396"/>
                  <a:gd name="connsiteX1307" fmla="*/ 838971 w 1267018"/>
                  <a:gd name="connsiteY1307" fmla="*/ 841063 h 888396"/>
                  <a:gd name="connsiteX1308" fmla="*/ 835176 w 1267018"/>
                  <a:gd name="connsiteY1308" fmla="*/ 840463 h 888396"/>
                  <a:gd name="connsiteX1309" fmla="*/ 837447 w 1267018"/>
                  <a:gd name="connsiteY1309" fmla="*/ 838566 h 888396"/>
                  <a:gd name="connsiteX1310" fmla="*/ 837819 w 1267018"/>
                  <a:gd name="connsiteY1310" fmla="*/ 837431 h 888396"/>
                  <a:gd name="connsiteX1311" fmla="*/ 835095 w 1267018"/>
                  <a:gd name="connsiteY1311" fmla="*/ 837431 h 888396"/>
                  <a:gd name="connsiteX1312" fmla="*/ 834414 w 1267018"/>
                  <a:gd name="connsiteY1312" fmla="*/ 836668 h 888396"/>
                  <a:gd name="connsiteX1313" fmla="*/ 832209 w 1267018"/>
                  <a:gd name="connsiteY1313" fmla="*/ 834998 h 888396"/>
                  <a:gd name="connsiteX1314" fmla="*/ 832209 w 1267018"/>
                  <a:gd name="connsiteY1314" fmla="*/ 832339 h 888396"/>
                  <a:gd name="connsiteX1315" fmla="*/ 829939 w 1267018"/>
                  <a:gd name="connsiteY1315" fmla="*/ 832031 h 888396"/>
                  <a:gd name="connsiteX1316" fmla="*/ 828495 w 1267018"/>
                  <a:gd name="connsiteY1316" fmla="*/ 830750 h 888396"/>
                  <a:gd name="connsiteX1317" fmla="*/ 827442 w 1267018"/>
                  <a:gd name="connsiteY1317" fmla="*/ 828771 h 888396"/>
                  <a:gd name="connsiteX1318" fmla="*/ 825625 w 1267018"/>
                  <a:gd name="connsiteY1318" fmla="*/ 829079 h 888396"/>
                  <a:gd name="connsiteX1319" fmla="*/ 827069 w 1267018"/>
                  <a:gd name="connsiteY1319" fmla="*/ 830896 h 888396"/>
                  <a:gd name="connsiteX1320" fmla="*/ 829047 w 1267018"/>
                  <a:gd name="connsiteY1320" fmla="*/ 832485 h 888396"/>
                  <a:gd name="connsiteX1321" fmla="*/ 827377 w 1267018"/>
                  <a:gd name="connsiteY1321" fmla="*/ 832712 h 888396"/>
                  <a:gd name="connsiteX1322" fmla="*/ 828366 w 1267018"/>
                  <a:gd name="connsiteY1322" fmla="*/ 833928 h 888396"/>
                  <a:gd name="connsiteX1323" fmla="*/ 828139 w 1267018"/>
                  <a:gd name="connsiteY1323" fmla="*/ 834690 h 888396"/>
                  <a:gd name="connsiteX1324" fmla="*/ 826323 w 1267018"/>
                  <a:gd name="connsiteY1324" fmla="*/ 833182 h 888396"/>
                  <a:gd name="connsiteX1325" fmla="*/ 825787 w 1267018"/>
                  <a:gd name="connsiteY1325" fmla="*/ 833409 h 888396"/>
                  <a:gd name="connsiteX1326" fmla="*/ 827150 w 1267018"/>
                  <a:gd name="connsiteY1326" fmla="*/ 835225 h 888396"/>
                  <a:gd name="connsiteX1327" fmla="*/ 827750 w 1267018"/>
                  <a:gd name="connsiteY1327" fmla="*/ 836506 h 888396"/>
                  <a:gd name="connsiteX1328" fmla="*/ 828350 w 1267018"/>
                  <a:gd name="connsiteY1328" fmla="*/ 837560 h 888396"/>
                  <a:gd name="connsiteX1329" fmla="*/ 827442 w 1267018"/>
                  <a:gd name="connsiteY1329" fmla="*/ 839831 h 888396"/>
                  <a:gd name="connsiteX1330" fmla="*/ 828350 w 1267018"/>
                  <a:gd name="connsiteY1330" fmla="*/ 841047 h 888396"/>
                  <a:gd name="connsiteX1331" fmla="*/ 829031 w 1267018"/>
                  <a:gd name="connsiteY1331" fmla="*/ 842490 h 888396"/>
                  <a:gd name="connsiteX1332" fmla="*/ 829031 w 1267018"/>
                  <a:gd name="connsiteY1332" fmla="*/ 844614 h 888396"/>
                  <a:gd name="connsiteX1333" fmla="*/ 827523 w 1267018"/>
                  <a:gd name="connsiteY1333" fmla="*/ 845603 h 888396"/>
                  <a:gd name="connsiteX1334" fmla="*/ 825544 w 1267018"/>
                  <a:gd name="connsiteY1334" fmla="*/ 845149 h 888396"/>
                  <a:gd name="connsiteX1335" fmla="*/ 824782 w 1267018"/>
                  <a:gd name="connsiteY1335" fmla="*/ 843933 h 888396"/>
                  <a:gd name="connsiteX1336" fmla="*/ 823420 w 1267018"/>
                  <a:gd name="connsiteY1336" fmla="*/ 843706 h 888396"/>
                  <a:gd name="connsiteX1337" fmla="*/ 822512 w 1267018"/>
                  <a:gd name="connsiteY1337" fmla="*/ 844468 h 888396"/>
                  <a:gd name="connsiteX1338" fmla="*/ 821523 w 1267018"/>
                  <a:gd name="connsiteY1338" fmla="*/ 846203 h 888396"/>
                  <a:gd name="connsiteX1339" fmla="*/ 820842 w 1267018"/>
                  <a:gd name="connsiteY1339" fmla="*/ 847484 h 888396"/>
                  <a:gd name="connsiteX1340" fmla="*/ 819252 w 1267018"/>
                  <a:gd name="connsiteY1340" fmla="*/ 846949 h 888396"/>
                  <a:gd name="connsiteX1341" fmla="*/ 819252 w 1267018"/>
                  <a:gd name="connsiteY1341" fmla="*/ 844906 h 888396"/>
                  <a:gd name="connsiteX1342" fmla="*/ 818572 w 1267018"/>
                  <a:gd name="connsiteY1342" fmla="*/ 843690 h 888396"/>
                  <a:gd name="connsiteX1343" fmla="*/ 818572 w 1267018"/>
                  <a:gd name="connsiteY1343" fmla="*/ 840349 h 888396"/>
                  <a:gd name="connsiteX1344" fmla="*/ 816982 w 1267018"/>
                  <a:gd name="connsiteY1344" fmla="*/ 840722 h 888396"/>
                  <a:gd name="connsiteX1345" fmla="*/ 817128 w 1267018"/>
                  <a:gd name="connsiteY1345" fmla="*/ 843528 h 888396"/>
                  <a:gd name="connsiteX1346" fmla="*/ 818036 w 1267018"/>
                  <a:gd name="connsiteY1346" fmla="*/ 845344 h 888396"/>
                  <a:gd name="connsiteX1347" fmla="*/ 816139 w 1267018"/>
                  <a:gd name="connsiteY1347" fmla="*/ 846933 h 888396"/>
                  <a:gd name="connsiteX1348" fmla="*/ 816285 w 1267018"/>
                  <a:gd name="connsiteY1348" fmla="*/ 849138 h 888396"/>
                  <a:gd name="connsiteX1349" fmla="*/ 816658 w 1267018"/>
                  <a:gd name="connsiteY1349" fmla="*/ 850873 h 888396"/>
                  <a:gd name="connsiteX1350" fmla="*/ 814615 w 1267018"/>
                  <a:gd name="connsiteY1350" fmla="*/ 852544 h 888396"/>
                  <a:gd name="connsiteX1351" fmla="*/ 813934 w 1267018"/>
                  <a:gd name="connsiteY1351" fmla="*/ 851944 h 888396"/>
                  <a:gd name="connsiteX1352" fmla="*/ 813480 w 1267018"/>
                  <a:gd name="connsiteY1352" fmla="*/ 849965 h 888396"/>
                  <a:gd name="connsiteX1353" fmla="*/ 812491 w 1267018"/>
                  <a:gd name="connsiteY1353" fmla="*/ 850046 h 888396"/>
                  <a:gd name="connsiteX1354" fmla="*/ 810902 w 1267018"/>
                  <a:gd name="connsiteY1354" fmla="*/ 851036 h 888396"/>
                  <a:gd name="connsiteX1355" fmla="*/ 810902 w 1267018"/>
                  <a:gd name="connsiteY1355" fmla="*/ 852706 h 888396"/>
                  <a:gd name="connsiteX1356" fmla="*/ 809539 w 1267018"/>
                  <a:gd name="connsiteY1356" fmla="*/ 853695 h 888396"/>
                  <a:gd name="connsiteX1357" fmla="*/ 806734 w 1267018"/>
                  <a:gd name="connsiteY1357" fmla="*/ 853468 h 888396"/>
                  <a:gd name="connsiteX1358" fmla="*/ 804837 w 1267018"/>
                  <a:gd name="connsiteY1358" fmla="*/ 852868 h 888396"/>
                  <a:gd name="connsiteX1359" fmla="*/ 805210 w 1267018"/>
                  <a:gd name="connsiteY1359" fmla="*/ 851733 h 888396"/>
                  <a:gd name="connsiteX1360" fmla="*/ 806037 w 1267018"/>
                  <a:gd name="connsiteY1360" fmla="*/ 849998 h 888396"/>
                  <a:gd name="connsiteX1361" fmla="*/ 803994 w 1267018"/>
                  <a:gd name="connsiteY1361" fmla="*/ 850598 h 888396"/>
                  <a:gd name="connsiteX1362" fmla="*/ 803994 w 1267018"/>
                  <a:gd name="connsiteY1362" fmla="*/ 847338 h 888396"/>
                  <a:gd name="connsiteX1363" fmla="*/ 803231 w 1267018"/>
                  <a:gd name="connsiteY1363" fmla="*/ 847646 h 888396"/>
                  <a:gd name="connsiteX1364" fmla="*/ 803604 w 1267018"/>
                  <a:gd name="connsiteY1364" fmla="*/ 851733 h 888396"/>
                  <a:gd name="connsiteX1365" fmla="*/ 803604 w 1267018"/>
                  <a:gd name="connsiteY1365" fmla="*/ 853630 h 888396"/>
                  <a:gd name="connsiteX1366" fmla="*/ 802923 w 1267018"/>
                  <a:gd name="connsiteY1366" fmla="*/ 855527 h 888396"/>
                  <a:gd name="connsiteX1367" fmla="*/ 800572 w 1267018"/>
                  <a:gd name="connsiteY1367" fmla="*/ 855981 h 888396"/>
                  <a:gd name="connsiteX1368" fmla="*/ 799129 w 1267018"/>
                  <a:gd name="connsiteY1368" fmla="*/ 854003 h 888396"/>
                  <a:gd name="connsiteX1369" fmla="*/ 798448 w 1267018"/>
                  <a:gd name="connsiteY1369" fmla="*/ 853176 h 888396"/>
                  <a:gd name="connsiteX1370" fmla="*/ 796550 w 1267018"/>
                  <a:gd name="connsiteY1370" fmla="*/ 853776 h 888396"/>
                  <a:gd name="connsiteX1371" fmla="*/ 795042 w 1267018"/>
                  <a:gd name="connsiteY1371" fmla="*/ 853922 h 888396"/>
                  <a:gd name="connsiteX1372" fmla="*/ 794815 w 1267018"/>
                  <a:gd name="connsiteY1372" fmla="*/ 855284 h 888396"/>
                  <a:gd name="connsiteX1373" fmla="*/ 793680 w 1267018"/>
                  <a:gd name="connsiteY1373" fmla="*/ 855819 h 888396"/>
                  <a:gd name="connsiteX1374" fmla="*/ 793599 w 1267018"/>
                  <a:gd name="connsiteY1374" fmla="*/ 856873 h 888396"/>
                  <a:gd name="connsiteX1375" fmla="*/ 796031 w 1267018"/>
                  <a:gd name="connsiteY1375" fmla="*/ 856954 h 888396"/>
                  <a:gd name="connsiteX1376" fmla="*/ 796031 w 1267018"/>
                  <a:gd name="connsiteY1376" fmla="*/ 857717 h 888396"/>
                  <a:gd name="connsiteX1377" fmla="*/ 792172 w 1267018"/>
                  <a:gd name="connsiteY1377" fmla="*/ 857862 h 888396"/>
                  <a:gd name="connsiteX1378" fmla="*/ 792172 w 1267018"/>
                  <a:gd name="connsiteY1378" fmla="*/ 854295 h 888396"/>
                  <a:gd name="connsiteX1379" fmla="*/ 789513 w 1267018"/>
                  <a:gd name="connsiteY1379" fmla="*/ 854441 h 888396"/>
                  <a:gd name="connsiteX1380" fmla="*/ 790275 w 1267018"/>
                  <a:gd name="connsiteY1380" fmla="*/ 855495 h 888396"/>
                  <a:gd name="connsiteX1381" fmla="*/ 790729 w 1267018"/>
                  <a:gd name="connsiteY1381" fmla="*/ 856322 h 888396"/>
                  <a:gd name="connsiteX1382" fmla="*/ 790275 w 1267018"/>
                  <a:gd name="connsiteY1382" fmla="*/ 858219 h 888396"/>
                  <a:gd name="connsiteX1383" fmla="*/ 788832 w 1267018"/>
                  <a:gd name="connsiteY1383" fmla="*/ 859581 h 888396"/>
                  <a:gd name="connsiteX1384" fmla="*/ 785118 w 1267018"/>
                  <a:gd name="connsiteY1384" fmla="*/ 860489 h 888396"/>
                  <a:gd name="connsiteX1385" fmla="*/ 782167 w 1267018"/>
                  <a:gd name="connsiteY1385" fmla="*/ 860343 h 888396"/>
                  <a:gd name="connsiteX1386" fmla="*/ 780659 w 1267018"/>
                  <a:gd name="connsiteY1386" fmla="*/ 862014 h 888396"/>
                  <a:gd name="connsiteX1387" fmla="*/ 781113 w 1267018"/>
                  <a:gd name="connsiteY1387" fmla="*/ 860116 h 888396"/>
                  <a:gd name="connsiteX1388" fmla="*/ 779897 w 1267018"/>
                  <a:gd name="connsiteY1388" fmla="*/ 860116 h 888396"/>
                  <a:gd name="connsiteX1389" fmla="*/ 778843 w 1267018"/>
                  <a:gd name="connsiteY1389" fmla="*/ 861251 h 888396"/>
                  <a:gd name="connsiteX1390" fmla="*/ 776637 w 1267018"/>
                  <a:gd name="connsiteY1390" fmla="*/ 861333 h 888396"/>
                  <a:gd name="connsiteX1391" fmla="*/ 776637 w 1267018"/>
                  <a:gd name="connsiteY1391" fmla="*/ 859889 h 888396"/>
                  <a:gd name="connsiteX1392" fmla="*/ 775648 w 1267018"/>
                  <a:gd name="connsiteY1392" fmla="*/ 859516 h 888396"/>
                  <a:gd name="connsiteX1393" fmla="*/ 775276 w 1267018"/>
                  <a:gd name="connsiteY1393" fmla="*/ 860879 h 888396"/>
                  <a:gd name="connsiteX1394" fmla="*/ 775648 w 1267018"/>
                  <a:gd name="connsiteY1394" fmla="*/ 861560 h 888396"/>
                  <a:gd name="connsiteX1395" fmla="*/ 774140 w 1267018"/>
                  <a:gd name="connsiteY1395" fmla="*/ 862387 h 888396"/>
                  <a:gd name="connsiteX1396" fmla="*/ 771708 w 1267018"/>
                  <a:gd name="connsiteY1396" fmla="*/ 862760 h 888396"/>
                  <a:gd name="connsiteX1397" fmla="*/ 769503 w 1267018"/>
                  <a:gd name="connsiteY1397" fmla="*/ 863360 h 888396"/>
                  <a:gd name="connsiteX1398" fmla="*/ 767605 w 1267018"/>
                  <a:gd name="connsiteY1398" fmla="*/ 865938 h 888396"/>
                  <a:gd name="connsiteX1399" fmla="*/ 767151 w 1267018"/>
                  <a:gd name="connsiteY1399" fmla="*/ 864041 h 888396"/>
                  <a:gd name="connsiteX1400" fmla="*/ 766779 w 1267018"/>
                  <a:gd name="connsiteY1400" fmla="*/ 865857 h 888396"/>
                  <a:gd name="connsiteX1401" fmla="*/ 766016 w 1267018"/>
                  <a:gd name="connsiteY1401" fmla="*/ 868062 h 888396"/>
                  <a:gd name="connsiteX1402" fmla="*/ 764265 w 1267018"/>
                  <a:gd name="connsiteY1402" fmla="*/ 867754 h 888396"/>
                  <a:gd name="connsiteX1403" fmla="*/ 763584 w 1267018"/>
                  <a:gd name="connsiteY1403" fmla="*/ 866927 h 888396"/>
                  <a:gd name="connsiteX1404" fmla="*/ 763211 w 1267018"/>
                  <a:gd name="connsiteY1404" fmla="*/ 863295 h 888396"/>
                  <a:gd name="connsiteX1405" fmla="*/ 762449 w 1267018"/>
                  <a:gd name="connsiteY1405" fmla="*/ 862695 h 888396"/>
                  <a:gd name="connsiteX1406" fmla="*/ 762303 w 1267018"/>
                  <a:gd name="connsiteY1406" fmla="*/ 864203 h 888396"/>
                  <a:gd name="connsiteX1407" fmla="*/ 761314 w 1267018"/>
                  <a:gd name="connsiteY1407" fmla="*/ 866181 h 888396"/>
                  <a:gd name="connsiteX1408" fmla="*/ 760260 w 1267018"/>
                  <a:gd name="connsiteY1408" fmla="*/ 867170 h 888396"/>
                  <a:gd name="connsiteX1409" fmla="*/ 760260 w 1267018"/>
                  <a:gd name="connsiteY1409" fmla="*/ 868305 h 888396"/>
                  <a:gd name="connsiteX1410" fmla="*/ 762303 w 1267018"/>
                  <a:gd name="connsiteY1410" fmla="*/ 868986 h 888396"/>
                  <a:gd name="connsiteX1411" fmla="*/ 762984 w 1267018"/>
                  <a:gd name="connsiteY1411" fmla="*/ 870040 h 888396"/>
                  <a:gd name="connsiteX1412" fmla="*/ 763584 w 1267018"/>
                  <a:gd name="connsiteY1412" fmla="*/ 869505 h 888396"/>
                  <a:gd name="connsiteX1413" fmla="*/ 764865 w 1267018"/>
                  <a:gd name="connsiteY1413" fmla="*/ 869051 h 888396"/>
                  <a:gd name="connsiteX1414" fmla="*/ 766000 w 1267018"/>
                  <a:gd name="connsiteY1414" fmla="*/ 869878 h 888396"/>
                  <a:gd name="connsiteX1415" fmla="*/ 766000 w 1267018"/>
                  <a:gd name="connsiteY1415" fmla="*/ 871548 h 888396"/>
                  <a:gd name="connsiteX1416" fmla="*/ 764784 w 1267018"/>
                  <a:gd name="connsiteY1416" fmla="*/ 872992 h 888396"/>
                  <a:gd name="connsiteX1417" fmla="*/ 763567 w 1267018"/>
                  <a:gd name="connsiteY1417" fmla="*/ 871403 h 888396"/>
                  <a:gd name="connsiteX1418" fmla="*/ 762124 w 1267018"/>
                  <a:gd name="connsiteY1418" fmla="*/ 871403 h 888396"/>
                  <a:gd name="connsiteX1419" fmla="*/ 760843 w 1267018"/>
                  <a:gd name="connsiteY1419" fmla="*/ 872311 h 888396"/>
                  <a:gd name="connsiteX1420" fmla="*/ 758638 w 1267018"/>
                  <a:gd name="connsiteY1420" fmla="*/ 872392 h 888396"/>
                  <a:gd name="connsiteX1421" fmla="*/ 759238 w 1267018"/>
                  <a:gd name="connsiteY1421" fmla="*/ 871257 h 888396"/>
                  <a:gd name="connsiteX1422" fmla="*/ 760973 w 1267018"/>
                  <a:gd name="connsiteY1422" fmla="*/ 870803 h 888396"/>
                  <a:gd name="connsiteX1423" fmla="*/ 761962 w 1267018"/>
                  <a:gd name="connsiteY1423" fmla="*/ 870040 h 888396"/>
                  <a:gd name="connsiteX1424" fmla="*/ 761962 w 1267018"/>
                  <a:gd name="connsiteY1424" fmla="*/ 869441 h 888396"/>
                  <a:gd name="connsiteX1425" fmla="*/ 759838 w 1267018"/>
                  <a:gd name="connsiteY1425" fmla="*/ 868986 h 888396"/>
                  <a:gd name="connsiteX1426" fmla="*/ 758622 w 1267018"/>
                  <a:gd name="connsiteY1426" fmla="*/ 869068 h 888396"/>
                  <a:gd name="connsiteX1427" fmla="*/ 758314 w 1267018"/>
                  <a:gd name="connsiteY1427" fmla="*/ 869603 h 888396"/>
                  <a:gd name="connsiteX1428" fmla="*/ 757179 w 1267018"/>
                  <a:gd name="connsiteY1428" fmla="*/ 873235 h 888396"/>
                  <a:gd name="connsiteX1429" fmla="*/ 757714 w 1267018"/>
                  <a:gd name="connsiteY1429" fmla="*/ 874743 h 888396"/>
                  <a:gd name="connsiteX1430" fmla="*/ 759692 w 1267018"/>
                  <a:gd name="connsiteY1430" fmla="*/ 874889 h 888396"/>
                  <a:gd name="connsiteX1431" fmla="*/ 761670 w 1267018"/>
                  <a:gd name="connsiteY1431" fmla="*/ 875651 h 888396"/>
                  <a:gd name="connsiteX1432" fmla="*/ 761898 w 1267018"/>
                  <a:gd name="connsiteY1432" fmla="*/ 877094 h 888396"/>
                  <a:gd name="connsiteX1433" fmla="*/ 760762 w 1267018"/>
                  <a:gd name="connsiteY1433" fmla="*/ 877175 h 888396"/>
                  <a:gd name="connsiteX1434" fmla="*/ 762578 w 1267018"/>
                  <a:gd name="connsiteY1434" fmla="*/ 880581 h 888396"/>
                  <a:gd name="connsiteX1435" fmla="*/ 763114 w 1267018"/>
                  <a:gd name="connsiteY1435" fmla="*/ 878765 h 888396"/>
                  <a:gd name="connsiteX1436" fmla="*/ 764022 w 1267018"/>
                  <a:gd name="connsiteY1436" fmla="*/ 880516 h 888396"/>
                  <a:gd name="connsiteX1437" fmla="*/ 765384 w 1267018"/>
                  <a:gd name="connsiteY1437" fmla="*/ 881651 h 888396"/>
                  <a:gd name="connsiteX1438" fmla="*/ 765011 w 1267018"/>
                  <a:gd name="connsiteY1438" fmla="*/ 883159 h 888396"/>
                  <a:gd name="connsiteX1439" fmla="*/ 764022 w 1267018"/>
                  <a:gd name="connsiteY1439" fmla="*/ 884829 h 888396"/>
                  <a:gd name="connsiteX1440" fmla="*/ 762805 w 1267018"/>
                  <a:gd name="connsiteY1440" fmla="*/ 886418 h 888396"/>
                  <a:gd name="connsiteX1441" fmla="*/ 760908 w 1267018"/>
                  <a:gd name="connsiteY1441" fmla="*/ 887862 h 888396"/>
                  <a:gd name="connsiteX1442" fmla="*/ 759692 w 1267018"/>
                  <a:gd name="connsiteY1442" fmla="*/ 887716 h 888396"/>
                  <a:gd name="connsiteX1443" fmla="*/ 758557 w 1267018"/>
                  <a:gd name="connsiteY1443" fmla="*/ 887408 h 888396"/>
                  <a:gd name="connsiteX1444" fmla="*/ 757422 w 1267018"/>
                  <a:gd name="connsiteY1444" fmla="*/ 888397 h 888396"/>
                  <a:gd name="connsiteX1445" fmla="*/ 756287 w 1267018"/>
                  <a:gd name="connsiteY1445" fmla="*/ 887489 h 888396"/>
                  <a:gd name="connsiteX1446" fmla="*/ 753401 w 1267018"/>
                  <a:gd name="connsiteY1446" fmla="*/ 887570 h 888396"/>
                  <a:gd name="connsiteX1447" fmla="*/ 752865 w 1267018"/>
                  <a:gd name="connsiteY1447" fmla="*/ 888397 h 888396"/>
                  <a:gd name="connsiteX1448" fmla="*/ 753011 w 1267018"/>
                  <a:gd name="connsiteY1448" fmla="*/ 886418 h 888396"/>
                  <a:gd name="connsiteX1449" fmla="*/ 752103 w 1267018"/>
                  <a:gd name="connsiteY1449" fmla="*/ 885510 h 888396"/>
                  <a:gd name="connsiteX1450" fmla="*/ 752184 w 1267018"/>
                  <a:gd name="connsiteY1450" fmla="*/ 884148 h 888396"/>
                  <a:gd name="connsiteX1451" fmla="*/ 752865 w 1267018"/>
                  <a:gd name="connsiteY1451" fmla="*/ 884067 h 888396"/>
                  <a:gd name="connsiteX1452" fmla="*/ 753692 w 1267018"/>
                  <a:gd name="connsiteY1452" fmla="*/ 884521 h 888396"/>
                  <a:gd name="connsiteX1453" fmla="*/ 754454 w 1267018"/>
                  <a:gd name="connsiteY1453" fmla="*/ 884521 h 888396"/>
                  <a:gd name="connsiteX1454" fmla="*/ 754990 w 1267018"/>
                  <a:gd name="connsiteY1454" fmla="*/ 883986 h 888396"/>
                  <a:gd name="connsiteX1455" fmla="*/ 754536 w 1267018"/>
                  <a:gd name="connsiteY1455" fmla="*/ 883078 h 888396"/>
                  <a:gd name="connsiteX1456" fmla="*/ 753319 w 1267018"/>
                  <a:gd name="connsiteY1456" fmla="*/ 883078 h 888396"/>
                  <a:gd name="connsiteX1457" fmla="*/ 750741 w 1267018"/>
                  <a:gd name="connsiteY1457" fmla="*/ 881635 h 888396"/>
                  <a:gd name="connsiteX1458" fmla="*/ 750368 w 1267018"/>
                  <a:gd name="connsiteY1458" fmla="*/ 879737 h 888396"/>
                  <a:gd name="connsiteX1459" fmla="*/ 749233 w 1267018"/>
                  <a:gd name="connsiteY1459" fmla="*/ 879365 h 888396"/>
                  <a:gd name="connsiteX1460" fmla="*/ 749152 w 1267018"/>
                  <a:gd name="connsiteY1460" fmla="*/ 878375 h 888396"/>
                  <a:gd name="connsiteX1461" fmla="*/ 749687 w 1267018"/>
                  <a:gd name="connsiteY1461" fmla="*/ 876705 h 888396"/>
                  <a:gd name="connsiteX1462" fmla="*/ 749687 w 1267018"/>
                  <a:gd name="connsiteY1462" fmla="*/ 875116 h 888396"/>
                  <a:gd name="connsiteX1463" fmla="*/ 749233 w 1267018"/>
                  <a:gd name="connsiteY1463" fmla="*/ 874289 h 888396"/>
                  <a:gd name="connsiteX1464" fmla="*/ 749233 w 1267018"/>
                  <a:gd name="connsiteY1464" fmla="*/ 875116 h 888396"/>
                  <a:gd name="connsiteX1465" fmla="*/ 748471 w 1267018"/>
                  <a:gd name="connsiteY1465" fmla="*/ 875116 h 888396"/>
                  <a:gd name="connsiteX1466" fmla="*/ 747936 w 1267018"/>
                  <a:gd name="connsiteY1466" fmla="*/ 873754 h 888396"/>
                  <a:gd name="connsiteX1467" fmla="*/ 747854 w 1267018"/>
                  <a:gd name="connsiteY1467" fmla="*/ 872473 h 888396"/>
                  <a:gd name="connsiteX1468" fmla="*/ 748227 w 1267018"/>
                  <a:gd name="connsiteY1468" fmla="*/ 871565 h 888396"/>
                  <a:gd name="connsiteX1469" fmla="*/ 748309 w 1267018"/>
                  <a:gd name="connsiteY1469" fmla="*/ 870284 h 888396"/>
                  <a:gd name="connsiteX1470" fmla="*/ 748082 w 1267018"/>
                  <a:gd name="connsiteY1470" fmla="*/ 869603 h 888396"/>
                  <a:gd name="connsiteX1471" fmla="*/ 748309 w 1267018"/>
                  <a:gd name="connsiteY1471" fmla="*/ 867932 h 888396"/>
                  <a:gd name="connsiteX1472" fmla="*/ 749444 w 1267018"/>
                  <a:gd name="connsiteY1472" fmla="*/ 867170 h 888396"/>
                  <a:gd name="connsiteX1473" fmla="*/ 750352 w 1267018"/>
                  <a:gd name="connsiteY1473" fmla="*/ 865727 h 888396"/>
                  <a:gd name="connsiteX1474" fmla="*/ 749979 w 1267018"/>
                  <a:gd name="connsiteY1474" fmla="*/ 864284 h 888396"/>
                  <a:gd name="connsiteX1475" fmla="*/ 750352 w 1267018"/>
                  <a:gd name="connsiteY1475" fmla="*/ 863230 h 888396"/>
                  <a:gd name="connsiteX1476" fmla="*/ 750352 w 1267018"/>
                  <a:gd name="connsiteY1476" fmla="*/ 860652 h 888396"/>
                  <a:gd name="connsiteX1477" fmla="*/ 749898 w 1267018"/>
                  <a:gd name="connsiteY1477" fmla="*/ 859062 h 888396"/>
                  <a:gd name="connsiteX1478" fmla="*/ 749362 w 1267018"/>
                  <a:gd name="connsiteY1478" fmla="*/ 859144 h 888396"/>
                  <a:gd name="connsiteX1479" fmla="*/ 749362 w 1267018"/>
                  <a:gd name="connsiteY1479" fmla="*/ 861187 h 888396"/>
                  <a:gd name="connsiteX1480" fmla="*/ 748828 w 1267018"/>
                  <a:gd name="connsiteY1480" fmla="*/ 862922 h 888396"/>
                  <a:gd name="connsiteX1481" fmla="*/ 747384 w 1267018"/>
                  <a:gd name="connsiteY1481" fmla="*/ 862241 h 888396"/>
                  <a:gd name="connsiteX1482" fmla="*/ 747693 w 1267018"/>
                  <a:gd name="connsiteY1482" fmla="*/ 861106 h 888396"/>
                  <a:gd name="connsiteX1483" fmla="*/ 747693 w 1267018"/>
                  <a:gd name="connsiteY1483" fmla="*/ 858073 h 888396"/>
                  <a:gd name="connsiteX1484" fmla="*/ 746411 w 1267018"/>
                  <a:gd name="connsiteY1484" fmla="*/ 858527 h 888396"/>
                  <a:gd name="connsiteX1485" fmla="*/ 745649 w 1267018"/>
                  <a:gd name="connsiteY1485" fmla="*/ 856776 h 888396"/>
                  <a:gd name="connsiteX1486" fmla="*/ 745568 w 1267018"/>
                  <a:gd name="connsiteY1486" fmla="*/ 855414 h 888396"/>
                  <a:gd name="connsiteX1487" fmla="*/ 746395 w 1267018"/>
                  <a:gd name="connsiteY1487" fmla="*/ 854879 h 888396"/>
                  <a:gd name="connsiteX1488" fmla="*/ 746395 w 1267018"/>
                  <a:gd name="connsiteY1488" fmla="*/ 854279 h 888396"/>
                  <a:gd name="connsiteX1489" fmla="*/ 745568 w 1267018"/>
                  <a:gd name="connsiteY1489" fmla="*/ 854198 h 888396"/>
                  <a:gd name="connsiteX1490" fmla="*/ 744514 w 1267018"/>
                  <a:gd name="connsiteY1490" fmla="*/ 855479 h 888396"/>
                  <a:gd name="connsiteX1491" fmla="*/ 744368 w 1267018"/>
                  <a:gd name="connsiteY1491" fmla="*/ 856987 h 888396"/>
                  <a:gd name="connsiteX1492" fmla="*/ 744822 w 1267018"/>
                  <a:gd name="connsiteY1492" fmla="*/ 857895 h 888396"/>
                  <a:gd name="connsiteX1493" fmla="*/ 745584 w 1267018"/>
                  <a:gd name="connsiteY1493" fmla="*/ 858884 h 888396"/>
                  <a:gd name="connsiteX1494" fmla="*/ 745584 w 1267018"/>
                  <a:gd name="connsiteY1494" fmla="*/ 860700 h 888396"/>
                  <a:gd name="connsiteX1495" fmla="*/ 744530 w 1267018"/>
                  <a:gd name="connsiteY1495" fmla="*/ 862370 h 888396"/>
                  <a:gd name="connsiteX1496" fmla="*/ 740963 w 1267018"/>
                  <a:gd name="connsiteY1496" fmla="*/ 862743 h 888396"/>
                  <a:gd name="connsiteX1497" fmla="*/ 737558 w 1267018"/>
                  <a:gd name="connsiteY1497" fmla="*/ 862598 h 888396"/>
                  <a:gd name="connsiteX1498" fmla="*/ 736731 w 1267018"/>
                  <a:gd name="connsiteY1498" fmla="*/ 860927 h 888396"/>
                  <a:gd name="connsiteX1499" fmla="*/ 737104 w 1267018"/>
                  <a:gd name="connsiteY1499" fmla="*/ 859938 h 888396"/>
                  <a:gd name="connsiteX1500" fmla="*/ 736568 w 1267018"/>
                  <a:gd name="connsiteY1500" fmla="*/ 858803 h 888396"/>
                  <a:gd name="connsiteX1501" fmla="*/ 735206 w 1267018"/>
                  <a:gd name="connsiteY1501" fmla="*/ 858122 h 888396"/>
                  <a:gd name="connsiteX1502" fmla="*/ 732774 w 1267018"/>
                  <a:gd name="connsiteY1502" fmla="*/ 858041 h 888396"/>
                  <a:gd name="connsiteX1503" fmla="*/ 731412 w 1267018"/>
                  <a:gd name="connsiteY1503" fmla="*/ 857587 h 888396"/>
                  <a:gd name="connsiteX1504" fmla="*/ 730877 w 1267018"/>
                  <a:gd name="connsiteY1504" fmla="*/ 856225 h 888396"/>
                  <a:gd name="connsiteX1505" fmla="*/ 730877 w 1267018"/>
                  <a:gd name="connsiteY1505" fmla="*/ 854327 h 888396"/>
                  <a:gd name="connsiteX1506" fmla="*/ 730341 w 1267018"/>
                  <a:gd name="connsiteY1506" fmla="*/ 854181 h 888396"/>
                  <a:gd name="connsiteX1507" fmla="*/ 729968 w 1267018"/>
                  <a:gd name="connsiteY1507" fmla="*/ 855008 h 888396"/>
                  <a:gd name="connsiteX1508" fmla="*/ 729434 w 1267018"/>
                  <a:gd name="connsiteY1508" fmla="*/ 855235 h 888396"/>
                  <a:gd name="connsiteX1509" fmla="*/ 730341 w 1267018"/>
                  <a:gd name="connsiteY1509" fmla="*/ 857214 h 888396"/>
                  <a:gd name="connsiteX1510" fmla="*/ 729579 w 1267018"/>
                  <a:gd name="connsiteY1510" fmla="*/ 857749 h 888396"/>
                  <a:gd name="connsiteX1511" fmla="*/ 730341 w 1267018"/>
                  <a:gd name="connsiteY1511" fmla="*/ 859111 h 888396"/>
                  <a:gd name="connsiteX1512" fmla="*/ 728363 w 1267018"/>
                  <a:gd name="connsiteY1512" fmla="*/ 859565 h 888396"/>
                  <a:gd name="connsiteX1513" fmla="*/ 727082 w 1267018"/>
                  <a:gd name="connsiteY1513" fmla="*/ 858738 h 888396"/>
                  <a:gd name="connsiteX1514" fmla="*/ 727990 w 1267018"/>
                  <a:gd name="connsiteY1514" fmla="*/ 857457 h 888396"/>
                  <a:gd name="connsiteX1515" fmla="*/ 727990 w 1267018"/>
                  <a:gd name="connsiteY1515" fmla="*/ 856322 h 888396"/>
                  <a:gd name="connsiteX1516" fmla="*/ 726855 w 1267018"/>
                  <a:gd name="connsiteY1516" fmla="*/ 855268 h 888396"/>
                  <a:gd name="connsiteX1517" fmla="*/ 726855 w 1267018"/>
                  <a:gd name="connsiteY1517" fmla="*/ 854052 h 888396"/>
                  <a:gd name="connsiteX1518" fmla="*/ 725866 w 1267018"/>
                  <a:gd name="connsiteY1518" fmla="*/ 854360 h 888396"/>
                  <a:gd name="connsiteX1519" fmla="*/ 725266 w 1267018"/>
                  <a:gd name="connsiteY1519" fmla="*/ 855041 h 888396"/>
                  <a:gd name="connsiteX1520" fmla="*/ 724893 w 1267018"/>
                  <a:gd name="connsiteY1520" fmla="*/ 854133 h 888396"/>
                  <a:gd name="connsiteX1521" fmla="*/ 725493 w 1267018"/>
                  <a:gd name="connsiteY1521" fmla="*/ 853225 h 888396"/>
                  <a:gd name="connsiteX1522" fmla="*/ 725866 w 1267018"/>
                  <a:gd name="connsiteY1522" fmla="*/ 851782 h 888396"/>
                  <a:gd name="connsiteX1523" fmla="*/ 725104 w 1267018"/>
                  <a:gd name="connsiteY1523" fmla="*/ 850873 h 888396"/>
                  <a:gd name="connsiteX1524" fmla="*/ 722899 w 1267018"/>
                  <a:gd name="connsiteY1524" fmla="*/ 851473 h 888396"/>
                  <a:gd name="connsiteX1525" fmla="*/ 722817 w 1267018"/>
                  <a:gd name="connsiteY1525" fmla="*/ 854425 h 888396"/>
                  <a:gd name="connsiteX1526" fmla="*/ 724034 w 1267018"/>
                  <a:gd name="connsiteY1526" fmla="*/ 855868 h 888396"/>
                  <a:gd name="connsiteX1527" fmla="*/ 724034 w 1267018"/>
                  <a:gd name="connsiteY1527" fmla="*/ 857911 h 888396"/>
                  <a:gd name="connsiteX1528" fmla="*/ 722980 w 1267018"/>
                  <a:gd name="connsiteY1528" fmla="*/ 859954 h 888396"/>
                  <a:gd name="connsiteX1529" fmla="*/ 721309 w 1267018"/>
                  <a:gd name="connsiteY1529" fmla="*/ 860035 h 888396"/>
                  <a:gd name="connsiteX1530" fmla="*/ 721228 w 1267018"/>
                  <a:gd name="connsiteY1530" fmla="*/ 858900 h 888396"/>
                  <a:gd name="connsiteX1531" fmla="*/ 722217 w 1267018"/>
                  <a:gd name="connsiteY1531" fmla="*/ 857619 h 888396"/>
                  <a:gd name="connsiteX1532" fmla="*/ 721455 w 1267018"/>
                  <a:gd name="connsiteY1532" fmla="*/ 856484 h 888396"/>
                  <a:gd name="connsiteX1533" fmla="*/ 719331 w 1267018"/>
                  <a:gd name="connsiteY1533" fmla="*/ 857473 h 888396"/>
                  <a:gd name="connsiteX1534" fmla="*/ 719331 w 1267018"/>
                  <a:gd name="connsiteY1534" fmla="*/ 859225 h 888396"/>
                  <a:gd name="connsiteX1535" fmla="*/ 718650 w 1267018"/>
                  <a:gd name="connsiteY1535" fmla="*/ 859824 h 888396"/>
                  <a:gd name="connsiteX1536" fmla="*/ 717742 w 1267018"/>
                  <a:gd name="connsiteY1536" fmla="*/ 859062 h 888396"/>
                  <a:gd name="connsiteX1537" fmla="*/ 717742 w 1267018"/>
                  <a:gd name="connsiteY1537" fmla="*/ 857927 h 888396"/>
                  <a:gd name="connsiteX1538" fmla="*/ 716607 w 1267018"/>
                  <a:gd name="connsiteY1538" fmla="*/ 858008 h 888396"/>
                  <a:gd name="connsiteX1539" fmla="*/ 715326 w 1267018"/>
                  <a:gd name="connsiteY1539" fmla="*/ 859516 h 888396"/>
                  <a:gd name="connsiteX1540" fmla="*/ 713964 w 1267018"/>
                  <a:gd name="connsiteY1540" fmla="*/ 859435 h 888396"/>
                  <a:gd name="connsiteX1541" fmla="*/ 711758 w 1267018"/>
                  <a:gd name="connsiteY1541" fmla="*/ 858300 h 888396"/>
                  <a:gd name="connsiteX1542" fmla="*/ 709326 w 1267018"/>
                  <a:gd name="connsiteY1542" fmla="*/ 857765 h 888396"/>
                  <a:gd name="connsiteX1543" fmla="*/ 706375 w 1267018"/>
                  <a:gd name="connsiteY1543" fmla="*/ 858300 h 888396"/>
                  <a:gd name="connsiteX1544" fmla="*/ 704477 w 1267018"/>
                  <a:gd name="connsiteY1544" fmla="*/ 858754 h 888396"/>
                  <a:gd name="connsiteX1545" fmla="*/ 700991 w 1267018"/>
                  <a:gd name="connsiteY1545" fmla="*/ 857927 h 888396"/>
                  <a:gd name="connsiteX1546" fmla="*/ 699629 w 1267018"/>
                  <a:gd name="connsiteY1546" fmla="*/ 858235 h 888396"/>
                  <a:gd name="connsiteX1547" fmla="*/ 697959 w 1267018"/>
                  <a:gd name="connsiteY1547" fmla="*/ 856257 h 888396"/>
                  <a:gd name="connsiteX1548" fmla="*/ 694926 w 1267018"/>
                  <a:gd name="connsiteY1548" fmla="*/ 855203 h 888396"/>
                  <a:gd name="connsiteX1549" fmla="*/ 692948 w 1267018"/>
                  <a:gd name="connsiteY1549" fmla="*/ 853987 h 888396"/>
                  <a:gd name="connsiteX1550" fmla="*/ 692186 w 1267018"/>
                  <a:gd name="connsiteY1550" fmla="*/ 851782 h 888396"/>
                  <a:gd name="connsiteX1551" fmla="*/ 689526 w 1267018"/>
                  <a:gd name="connsiteY1551" fmla="*/ 850873 h 888396"/>
                  <a:gd name="connsiteX1552" fmla="*/ 686121 w 1267018"/>
                  <a:gd name="connsiteY1552" fmla="*/ 849284 h 888396"/>
                  <a:gd name="connsiteX1553" fmla="*/ 685213 w 1267018"/>
                  <a:gd name="connsiteY1553" fmla="*/ 847841 h 888396"/>
                  <a:gd name="connsiteX1554" fmla="*/ 684759 w 1267018"/>
                  <a:gd name="connsiteY1554" fmla="*/ 845182 h 888396"/>
                  <a:gd name="connsiteX1555" fmla="*/ 684224 w 1267018"/>
                  <a:gd name="connsiteY1555" fmla="*/ 843739 h 888396"/>
                  <a:gd name="connsiteX1556" fmla="*/ 682472 w 1267018"/>
                  <a:gd name="connsiteY1556" fmla="*/ 842295 h 888396"/>
                  <a:gd name="connsiteX1557" fmla="*/ 682019 w 1267018"/>
                  <a:gd name="connsiteY1557" fmla="*/ 840560 h 888396"/>
                  <a:gd name="connsiteX1558" fmla="*/ 682099 w 1267018"/>
                  <a:gd name="connsiteY1558" fmla="*/ 838290 h 888396"/>
                  <a:gd name="connsiteX1559" fmla="*/ 683008 w 1267018"/>
                  <a:gd name="connsiteY1559" fmla="*/ 837155 h 888396"/>
                  <a:gd name="connsiteX1560" fmla="*/ 684597 w 1267018"/>
                  <a:gd name="connsiteY1560" fmla="*/ 836928 h 888396"/>
                  <a:gd name="connsiteX1561" fmla="*/ 685586 w 1267018"/>
                  <a:gd name="connsiteY1561" fmla="*/ 836101 h 888396"/>
                  <a:gd name="connsiteX1562" fmla="*/ 686640 w 1267018"/>
                  <a:gd name="connsiteY1562" fmla="*/ 834820 h 888396"/>
                  <a:gd name="connsiteX1563" fmla="*/ 686640 w 1267018"/>
                  <a:gd name="connsiteY1563" fmla="*/ 833085 h 888396"/>
                  <a:gd name="connsiteX1564" fmla="*/ 686267 w 1267018"/>
                  <a:gd name="connsiteY1564" fmla="*/ 831414 h 888396"/>
                  <a:gd name="connsiteX1565" fmla="*/ 684451 w 1267018"/>
                  <a:gd name="connsiteY1565" fmla="*/ 830279 h 888396"/>
                  <a:gd name="connsiteX1566" fmla="*/ 683089 w 1267018"/>
                  <a:gd name="connsiteY1566" fmla="*/ 829825 h 888396"/>
                  <a:gd name="connsiteX1567" fmla="*/ 680964 w 1267018"/>
                  <a:gd name="connsiteY1567" fmla="*/ 829517 h 888396"/>
                  <a:gd name="connsiteX1568" fmla="*/ 678467 w 1267018"/>
                  <a:gd name="connsiteY1568" fmla="*/ 830117 h 888396"/>
                  <a:gd name="connsiteX1569" fmla="*/ 676489 w 1267018"/>
                  <a:gd name="connsiteY1569" fmla="*/ 830571 h 888396"/>
                  <a:gd name="connsiteX1570" fmla="*/ 674754 w 1267018"/>
                  <a:gd name="connsiteY1570" fmla="*/ 829290 h 888396"/>
                  <a:gd name="connsiteX1571" fmla="*/ 672549 w 1267018"/>
                  <a:gd name="connsiteY1571" fmla="*/ 828301 h 888396"/>
                  <a:gd name="connsiteX1572" fmla="*/ 671332 w 1267018"/>
                  <a:gd name="connsiteY1572" fmla="*/ 828155 h 888396"/>
                  <a:gd name="connsiteX1573" fmla="*/ 669824 w 1267018"/>
                  <a:gd name="connsiteY1573" fmla="*/ 828609 h 888396"/>
                  <a:gd name="connsiteX1574" fmla="*/ 667846 w 1267018"/>
                  <a:gd name="connsiteY1574" fmla="*/ 829598 h 888396"/>
                  <a:gd name="connsiteX1575" fmla="*/ 666030 w 1267018"/>
                  <a:gd name="connsiteY1575" fmla="*/ 827782 h 888396"/>
                  <a:gd name="connsiteX1576" fmla="*/ 663760 w 1267018"/>
                  <a:gd name="connsiteY1576" fmla="*/ 825885 h 888396"/>
                  <a:gd name="connsiteX1577" fmla="*/ 659673 w 1267018"/>
                  <a:gd name="connsiteY1577" fmla="*/ 822707 h 888396"/>
                  <a:gd name="connsiteX1578" fmla="*/ 657857 w 1267018"/>
                  <a:gd name="connsiteY1578" fmla="*/ 820955 h 888396"/>
                  <a:gd name="connsiteX1579" fmla="*/ 655960 w 1267018"/>
                  <a:gd name="connsiteY1579" fmla="*/ 820501 h 888396"/>
                  <a:gd name="connsiteX1580" fmla="*/ 654516 w 1267018"/>
                  <a:gd name="connsiteY1580" fmla="*/ 820874 h 888396"/>
                  <a:gd name="connsiteX1581" fmla="*/ 652782 w 1267018"/>
                  <a:gd name="connsiteY1581" fmla="*/ 821701 h 888396"/>
                  <a:gd name="connsiteX1582" fmla="*/ 650657 w 1267018"/>
                  <a:gd name="connsiteY1582" fmla="*/ 822382 h 888396"/>
                  <a:gd name="connsiteX1583" fmla="*/ 648533 w 1267018"/>
                  <a:gd name="connsiteY1583" fmla="*/ 823517 h 888396"/>
                  <a:gd name="connsiteX1584" fmla="*/ 647398 w 1267018"/>
                  <a:gd name="connsiteY1584" fmla="*/ 825026 h 888396"/>
                  <a:gd name="connsiteX1585" fmla="*/ 646344 w 1267018"/>
                  <a:gd name="connsiteY1585" fmla="*/ 827296 h 888396"/>
                  <a:gd name="connsiteX1586" fmla="*/ 646344 w 1267018"/>
                  <a:gd name="connsiteY1586" fmla="*/ 829339 h 888396"/>
                  <a:gd name="connsiteX1587" fmla="*/ 645355 w 1267018"/>
                  <a:gd name="connsiteY1587" fmla="*/ 831074 h 888396"/>
                  <a:gd name="connsiteX1588" fmla="*/ 643312 w 1267018"/>
                  <a:gd name="connsiteY1588" fmla="*/ 831528 h 888396"/>
                  <a:gd name="connsiteX1589" fmla="*/ 641560 w 1267018"/>
                  <a:gd name="connsiteY1589" fmla="*/ 831528 h 888396"/>
                  <a:gd name="connsiteX1590" fmla="*/ 640506 w 1267018"/>
                  <a:gd name="connsiteY1590" fmla="*/ 831901 h 888396"/>
                  <a:gd name="connsiteX1591" fmla="*/ 639290 w 1267018"/>
                  <a:gd name="connsiteY1591" fmla="*/ 833344 h 888396"/>
                  <a:gd name="connsiteX1592" fmla="*/ 637393 w 1267018"/>
                  <a:gd name="connsiteY1592" fmla="*/ 834106 h 888396"/>
                  <a:gd name="connsiteX1593" fmla="*/ 636404 w 1267018"/>
                  <a:gd name="connsiteY1593" fmla="*/ 833571 h 888396"/>
                  <a:gd name="connsiteX1594" fmla="*/ 635122 w 1267018"/>
                  <a:gd name="connsiteY1594" fmla="*/ 832355 h 888396"/>
                  <a:gd name="connsiteX1595" fmla="*/ 633761 w 1267018"/>
                  <a:gd name="connsiteY1595" fmla="*/ 831901 h 888396"/>
                  <a:gd name="connsiteX1596" fmla="*/ 632706 w 1267018"/>
                  <a:gd name="connsiteY1596" fmla="*/ 832047 h 888396"/>
                  <a:gd name="connsiteX1597" fmla="*/ 630663 w 1267018"/>
                  <a:gd name="connsiteY1597" fmla="*/ 834090 h 888396"/>
                  <a:gd name="connsiteX1598" fmla="*/ 630663 w 1267018"/>
                  <a:gd name="connsiteY1598" fmla="*/ 836295 h 888396"/>
                  <a:gd name="connsiteX1599" fmla="*/ 630290 w 1267018"/>
                  <a:gd name="connsiteY1599" fmla="*/ 838793 h 888396"/>
                  <a:gd name="connsiteX1600" fmla="*/ 628620 w 1267018"/>
                  <a:gd name="connsiteY1600" fmla="*/ 839928 h 888396"/>
                  <a:gd name="connsiteX1601" fmla="*/ 626804 w 1267018"/>
                  <a:gd name="connsiteY1601" fmla="*/ 838712 h 888396"/>
                  <a:gd name="connsiteX1602" fmla="*/ 625523 w 1267018"/>
                  <a:gd name="connsiteY1602" fmla="*/ 837431 h 888396"/>
                  <a:gd name="connsiteX1603" fmla="*/ 623788 w 1267018"/>
                  <a:gd name="connsiteY1603" fmla="*/ 835842 h 888396"/>
                  <a:gd name="connsiteX1604" fmla="*/ 621809 w 1267018"/>
                  <a:gd name="connsiteY1604" fmla="*/ 833344 h 888396"/>
                  <a:gd name="connsiteX1605" fmla="*/ 620982 w 1267018"/>
                  <a:gd name="connsiteY1605" fmla="*/ 833490 h 888396"/>
                  <a:gd name="connsiteX1606" fmla="*/ 620982 w 1267018"/>
                  <a:gd name="connsiteY1606" fmla="*/ 836214 h 888396"/>
                  <a:gd name="connsiteX1607" fmla="*/ 620074 w 1267018"/>
                  <a:gd name="connsiteY1607" fmla="*/ 837041 h 888396"/>
                  <a:gd name="connsiteX1608" fmla="*/ 618939 w 1267018"/>
                  <a:gd name="connsiteY1608" fmla="*/ 835987 h 888396"/>
                  <a:gd name="connsiteX1609" fmla="*/ 618566 w 1267018"/>
                  <a:gd name="connsiteY1609" fmla="*/ 833782 h 888396"/>
                  <a:gd name="connsiteX1610" fmla="*/ 617204 w 1267018"/>
                  <a:gd name="connsiteY1610" fmla="*/ 832501 h 888396"/>
                  <a:gd name="connsiteX1611" fmla="*/ 615080 w 1267018"/>
                  <a:gd name="connsiteY1611" fmla="*/ 832955 h 888396"/>
                  <a:gd name="connsiteX1612" fmla="*/ 614480 w 1267018"/>
                  <a:gd name="connsiteY1612" fmla="*/ 834090 h 888396"/>
                  <a:gd name="connsiteX1613" fmla="*/ 613491 w 1267018"/>
                  <a:gd name="connsiteY1613" fmla="*/ 835987 h 888396"/>
                  <a:gd name="connsiteX1614" fmla="*/ 611983 w 1267018"/>
                  <a:gd name="connsiteY1614" fmla="*/ 837577 h 888396"/>
                  <a:gd name="connsiteX1615" fmla="*/ 611220 w 1267018"/>
                  <a:gd name="connsiteY1615" fmla="*/ 839247 h 888396"/>
                  <a:gd name="connsiteX1616" fmla="*/ 609323 w 1267018"/>
                  <a:gd name="connsiteY1616" fmla="*/ 840463 h 888396"/>
                  <a:gd name="connsiteX1617" fmla="*/ 607653 w 1267018"/>
                  <a:gd name="connsiteY1617" fmla="*/ 839928 h 888396"/>
                  <a:gd name="connsiteX1618" fmla="*/ 606599 w 1267018"/>
                  <a:gd name="connsiteY1618" fmla="*/ 838031 h 888396"/>
                  <a:gd name="connsiteX1619" fmla="*/ 604394 w 1267018"/>
                  <a:gd name="connsiteY1619" fmla="*/ 835906 h 888396"/>
                  <a:gd name="connsiteX1620" fmla="*/ 601507 w 1267018"/>
                  <a:gd name="connsiteY1620" fmla="*/ 833863 h 888396"/>
                  <a:gd name="connsiteX1621" fmla="*/ 599075 w 1267018"/>
                  <a:gd name="connsiteY1621" fmla="*/ 833263 h 888396"/>
                  <a:gd name="connsiteX1622" fmla="*/ 598021 w 1267018"/>
                  <a:gd name="connsiteY1622" fmla="*/ 833036 h 888396"/>
                  <a:gd name="connsiteX1623" fmla="*/ 596967 w 1267018"/>
                  <a:gd name="connsiteY1623" fmla="*/ 834025 h 888396"/>
                  <a:gd name="connsiteX1624" fmla="*/ 595378 w 1267018"/>
                  <a:gd name="connsiteY1624" fmla="*/ 836912 h 888396"/>
                  <a:gd name="connsiteX1625" fmla="*/ 593935 w 1267018"/>
                  <a:gd name="connsiteY1625" fmla="*/ 838955 h 888396"/>
                  <a:gd name="connsiteX1626" fmla="*/ 592653 w 1267018"/>
                  <a:gd name="connsiteY1626" fmla="*/ 840236 h 888396"/>
                  <a:gd name="connsiteX1627" fmla="*/ 590448 w 1267018"/>
                  <a:gd name="connsiteY1627" fmla="*/ 840463 h 888396"/>
                  <a:gd name="connsiteX1628" fmla="*/ 588778 w 1267018"/>
                  <a:gd name="connsiteY1628" fmla="*/ 839782 h 888396"/>
                  <a:gd name="connsiteX1629" fmla="*/ 586346 w 1267018"/>
                  <a:gd name="connsiteY1629" fmla="*/ 839636 h 888396"/>
                  <a:gd name="connsiteX1630" fmla="*/ 582940 w 1267018"/>
                  <a:gd name="connsiteY1630" fmla="*/ 838647 h 888396"/>
                  <a:gd name="connsiteX1631" fmla="*/ 581724 w 1267018"/>
                  <a:gd name="connsiteY1631" fmla="*/ 839409 h 888396"/>
                  <a:gd name="connsiteX1632" fmla="*/ 581351 w 1267018"/>
                  <a:gd name="connsiteY1632" fmla="*/ 841841 h 888396"/>
                  <a:gd name="connsiteX1633" fmla="*/ 580897 w 1267018"/>
                  <a:gd name="connsiteY1633" fmla="*/ 843512 h 888396"/>
                  <a:gd name="connsiteX1634" fmla="*/ 579908 w 1267018"/>
                  <a:gd name="connsiteY1634" fmla="*/ 845182 h 888396"/>
                  <a:gd name="connsiteX1635" fmla="*/ 579681 w 1267018"/>
                  <a:gd name="connsiteY1635" fmla="*/ 848295 h 888396"/>
                  <a:gd name="connsiteX1636" fmla="*/ 581270 w 1267018"/>
                  <a:gd name="connsiteY1636" fmla="*/ 850500 h 888396"/>
                  <a:gd name="connsiteX1637" fmla="*/ 583767 w 1267018"/>
                  <a:gd name="connsiteY1637" fmla="*/ 853225 h 888396"/>
                  <a:gd name="connsiteX1638" fmla="*/ 584821 w 1267018"/>
                  <a:gd name="connsiteY1638" fmla="*/ 856030 h 888396"/>
                  <a:gd name="connsiteX1639" fmla="*/ 584740 w 1267018"/>
                  <a:gd name="connsiteY1639" fmla="*/ 858608 h 888396"/>
                  <a:gd name="connsiteX1640" fmla="*/ 583913 w 1267018"/>
                  <a:gd name="connsiteY1640" fmla="*/ 861268 h 888396"/>
                  <a:gd name="connsiteX1641" fmla="*/ 583913 w 1267018"/>
                  <a:gd name="connsiteY1641" fmla="*/ 865127 h 888396"/>
                  <a:gd name="connsiteX1642" fmla="*/ 585648 w 1267018"/>
                  <a:gd name="connsiteY1642" fmla="*/ 866635 h 888396"/>
                  <a:gd name="connsiteX1643" fmla="*/ 583913 w 1267018"/>
                  <a:gd name="connsiteY1643" fmla="*/ 867770 h 888396"/>
                  <a:gd name="connsiteX1644" fmla="*/ 583232 w 1267018"/>
                  <a:gd name="connsiteY1644" fmla="*/ 868986 h 888396"/>
                  <a:gd name="connsiteX1645" fmla="*/ 581643 w 1267018"/>
                  <a:gd name="connsiteY1645" fmla="*/ 867770 h 888396"/>
                  <a:gd name="connsiteX1646" fmla="*/ 580135 w 1267018"/>
                  <a:gd name="connsiteY1646" fmla="*/ 866635 h 888396"/>
                  <a:gd name="connsiteX1647" fmla="*/ 578854 w 1267018"/>
                  <a:gd name="connsiteY1647" fmla="*/ 866262 h 888396"/>
                  <a:gd name="connsiteX1648" fmla="*/ 576811 w 1267018"/>
                  <a:gd name="connsiteY1648" fmla="*/ 866635 h 888396"/>
                  <a:gd name="connsiteX1649" fmla="*/ 575530 w 1267018"/>
                  <a:gd name="connsiteY1649" fmla="*/ 867770 h 888396"/>
                  <a:gd name="connsiteX1650" fmla="*/ 574248 w 1267018"/>
                  <a:gd name="connsiteY1650" fmla="*/ 867770 h 888396"/>
                  <a:gd name="connsiteX1651" fmla="*/ 573260 w 1267018"/>
                  <a:gd name="connsiteY1651" fmla="*/ 866943 h 888396"/>
                  <a:gd name="connsiteX1652" fmla="*/ 573260 w 1267018"/>
                  <a:gd name="connsiteY1652" fmla="*/ 865581 h 888396"/>
                  <a:gd name="connsiteX1653" fmla="*/ 572270 w 1267018"/>
                  <a:gd name="connsiteY1653" fmla="*/ 863311 h 888396"/>
                  <a:gd name="connsiteX1654" fmla="*/ 572270 w 1267018"/>
                  <a:gd name="connsiteY1654" fmla="*/ 860960 h 888396"/>
                  <a:gd name="connsiteX1655" fmla="*/ 570908 w 1267018"/>
                  <a:gd name="connsiteY1655" fmla="*/ 860133 h 888396"/>
                  <a:gd name="connsiteX1656" fmla="*/ 570908 w 1267018"/>
                  <a:gd name="connsiteY1656" fmla="*/ 857019 h 888396"/>
                  <a:gd name="connsiteX1657" fmla="*/ 570000 w 1267018"/>
                  <a:gd name="connsiteY1657" fmla="*/ 856257 h 888396"/>
                  <a:gd name="connsiteX1658" fmla="*/ 569319 w 1267018"/>
                  <a:gd name="connsiteY1658" fmla="*/ 856176 h 888396"/>
                  <a:gd name="connsiteX1659" fmla="*/ 567876 w 1267018"/>
                  <a:gd name="connsiteY1659" fmla="*/ 856857 h 888396"/>
                  <a:gd name="connsiteX1660" fmla="*/ 565979 w 1267018"/>
                  <a:gd name="connsiteY1660" fmla="*/ 856484 h 888396"/>
                  <a:gd name="connsiteX1661" fmla="*/ 563935 w 1267018"/>
                  <a:gd name="connsiteY1661" fmla="*/ 857392 h 888396"/>
                  <a:gd name="connsiteX1662" fmla="*/ 563255 w 1267018"/>
                  <a:gd name="connsiteY1662" fmla="*/ 859127 h 888396"/>
                  <a:gd name="connsiteX1663" fmla="*/ 562573 w 1267018"/>
                  <a:gd name="connsiteY1663" fmla="*/ 860635 h 888396"/>
                  <a:gd name="connsiteX1664" fmla="*/ 559314 w 1267018"/>
                  <a:gd name="connsiteY1664" fmla="*/ 861689 h 888396"/>
                  <a:gd name="connsiteX1665" fmla="*/ 556509 w 1267018"/>
                  <a:gd name="connsiteY1665" fmla="*/ 861008 h 888396"/>
                  <a:gd name="connsiteX1666" fmla="*/ 554693 w 1267018"/>
                  <a:gd name="connsiteY1666" fmla="*/ 860473 h 888396"/>
                  <a:gd name="connsiteX1667" fmla="*/ 553476 w 1267018"/>
                  <a:gd name="connsiteY1667" fmla="*/ 861527 h 888396"/>
                  <a:gd name="connsiteX1668" fmla="*/ 551741 w 1267018"/>
                  <a:gd name="connsiteY1668" fmla="*/ 861673 h 888396"/>
                  <a:gd name="connsiteX1669" fmla="*/ 550606 w 1267018"/>
                  <a:gd name="connsiteY1669" fmla="*/ 860392 h 888396"/>
                  <a:gd name="connsiteX1670" fmla="*/ 550233 w 1267018"/>
                  <a:gd name="connsiteY1670" fmla="*/ 858122 h 888396"/>
                  <a:gd name="connsiteX1671" fmla="*/ 549698 w 1267018"/>
                  <a:gd name="connsiteY1671" fmla="*/ 856841 h 888396"/>
                  <a:gd name="connsiteX1672" fmla="*/ 548028 w 1267018"/>
                  <a:gd name="connsiteY1672" fmla="*/ 855560 h 888396"/>
                  <a:gd name="connsiteX1673" fmla="*/ 547039 w 1267018"/>
                  <a:gd name="connsiteY1673" fmla="*/ 853890 h 888396"/>
                  <a:gd name="connsiteX1674" fmla="*/ 546439 w 1267018"/>
                  <a:gd name="connsiteY1674" fmla="*/ 851765 h 888396"/>
                  <a:gd name="connsiteX1675" fmla="*/ 546439 w 1267018"/>
                  <a:gd name="connsiteY1675" fmla="*/ 849187 h 888396"/>
                  <a:gd name="connsiteX1676" fmla="*/ 545530 w 1267018"/>
                  <a:gd name="connsiteY1676" fmla="*/ 847517 h 888396"/>
                  <a:gd name="connsiteX1677" fmla="*/ 541055 w 1267018"/>
                  <a:gd name="connsiteY1677" fmla="*/ 847517 h 888396"/>
                  <a:gd name="connsiteX1678" fmla="*/ 540228 w 1267018"/>
                  <a:gd name="connsiteY1678" fmla="*/ 846982 h 888396"/>
                  <a:gd name="connsiteX1679" fmla="*/ 534617 w 1267018"/>
                  <a:gd name="connsiteY1679" fmla="*/ 846982 h 888396"/>
                  <a:gd name="connsiteX1680" fmla="*/ 531666 w 1267018"/>
                  <a:gd name="connsiteY1680" fmla="*/ 846528 h 888396"/>
                  <a:gd name="connsiteX1681" fmla="*/ 530450 w 1267018"/>
                  <a:gd name="connsiteY1681" fmla="*/ 845619 h 888396"/>
                  <a:gd name="connsiteX1682" fmla="*/ 530450 w 1267018"/>
                  <a:gd name="connsiteY1682" fmla="*/ 843576 h 888396"/>
                  <a:gd name="connsiteX1683" fmla="*/ 531585 w 1267018"/>
                  <a:gd name="connsiteY1683" fmla="*/ 841760 h 888396"/>
                  <a:gd name="connsiteX1684" fmla="*/ 534017 w 1267018"/>
                  <a:gd name="connsiteY1684" fmla="*/ 837966 h 888396"/>
                  <a:gd name="connsiteX1685" fmla="*/ 534844 w 1267018"/>
                  <a:gd name="connsiteY1685" fmla="*/ 836295 h 888396"/>
                  <a:gd name="connsiteX1686" fmla="*/ 534844 w 1267018"/>
                  <a:gd name="connsiteY1686" fmla="*/ 834706 h 888396"/>
                  <a:gd name="connsiteX1687" fmla="*/ 534390 w 1267018"/>
                  <a:gd name="connsiteY1687" fmla="*/ 833198 h 888396"/>
                  <a:gd name="connsiteX1688" fmla="*/ 533936 w 1267018"/>
                  <a:gd name="connsiteY1688" fmla="*/ 831836 h 888396"/>
                  <a:gd name="connsiteX1689" fmla="*/ 535525 w 1267018"/>
                  <a:gd name="connsiteY1689" fmla="*/ 830474 h 888396"/>
                  <a:gd name="connsiteX1690" fmla="*/ 535607 w 1267018"/>
                  <a:gd name="connsiteY1690" fmla="*/ 829112 h 888396"/>
                  <a:gd name="connsiteX1691" fmla="*/ 535752 w 1267018"/>
                  <a:gd name="connsiteY1691" fmla="*/ 827896 h 888396"/>
                  <a:gd name="connsiteX1692" fmla="*/ 537033 w 1267018"/>
                  <a:gd name="connsiteY1692" fmla="*/ 827896 h 888396"/>
                  <a:gd name="connsiteX1693" fmla="*/ 537715 w 1267018"/>
                  <a:gd name="connsiteY1693" fmla="*/ 826225 h 888396"/>
                  <a:gd name="connsiteX1694" fmla="*/ 536888 w 1267018"/>
                  <a:gd name="connsiteY1694" fmla="*/ 825090 h 888396"/>
                  <a:gd name="connsiteX1695" fmla="*/ 535525 w 1267018"/>
                  <a:gd name="connsiteY1695" fmla="*/ 824280 h 888396"/>
                  <a:gd name="connsiteX1696" fmla="*/ 532574 w 1267018"/>
                  <a:gd name="connsiteY1696" fmla="*/ 824182 h 888396"/>
                  <a:gd name="connsiteX1697" fmla="*/ 531747 w 1267018"/>
                  <a:gd name="connsiteY1697" fmla="*/ 824182 h 888396"/>
                  <a:gd name="connsiteX1698" fmla="*/ 528488 w 1267018"/>
                  <a:gd name="connsiteY1698" fmla="*/ 824182 h 888396"/>
                  <a:gd name="connsiteX1699" fmla="*/ 526899 w 1267018"/>
                  <a:gd name="connsiteY1699" fmla="*/ 823274 h 888396"/>
                  <a:gd name="connsiteX1700" fmla="*/ 525001 w 1267018"/>
                  <a:gd name="connsiteY1700" fmla="*/ 822674 h 888396"/>
                  <a:gd name="connsiteX1701" fmla="*/ 524012 w 1267018"/>
                  <a:gd name="connsiteY1701" fmla="*/ 821231 h 888396"/>
                  <a:gd name="connsiteX1702" fmla="*/ 524385 w 1267018"/>
                  <a:gd name="connsiteY1702" fmla="*/ 819334 h 888396"/>
                  <a:gd name="connsiteX1703" fmla="*/ 524985 w 1267018"/>
                  <a:gd name="connsiteY1703" fmla="*/ 817826 h 888396"/>
                  <a:gd name="connsiteX1704" fmla="*/ 524531 w 1267018"/>
                  <a:gd name="connsiteY1704" fmla="*/ 816545 h 888396"/>
                  <a:gd name="connsiteX1705" fmla="*/ 523850 w 1267018"/>
                  <a:gd name="connsiteY1705" fmla="*/ 815783 h 888396"/>
                  <a:gd name="connsiteX1706" fmla="*/ 523542 w 1267018"/>
                  <a:gd name="connsiteY1706" fmla="*/ 814274 h 888396"/>
                  <a:gd name="connsiteX1707" fmla="*/ 523850 w 1267018"/>
                  <a:gd name="connsiteY1707" fmla="*/ 812831 h 888396"/>
                  <a:gd name="connsiteX1708" fmla="*/ 522942 w 1267018"/>
                  <a:gd name="connsiteY1708" fmla="*/ 810399 h 888396"/>
                  <a:gd name="connsiteX1709" fmla="*/ 522034 w 1267018"/>
                  <a:gd name="connsiteY1709" fmla="*/ 809037 h 888396"/>
                  <a:gd name="connsiteX1710" fmla="*/ 520218 w 1267018"/>
                  <a:gd name="connsiteY1710" fmla="*/ 808210 h 888396"/>
                  <a:gd name="connsiteX1711" fmla="*/ 519618 w 1267018"/>
                  <a:gd name="connsiteY1711" fmla="*/ 807156 h 888396"/>
                  <a:gd name="connsiteX1712" fmla="*/ 519083 w 1267018"/>
                  <a:gd name="connsiteY1712" fmla="*/ 805567 h 888396"/>
                  <a:gd name="connsiteX1713" fmla="*/ 519991 w 1267018"/>
                  <a:gd name="connsiteY1713" fmla="*/ 803361 h 888396"/>
                  <a:gd name="connsiteX1714" fmla="*/ 521807 w 1267018"/>
                  <a:gd name="connsiteY1714" fmla="*/ 802826 h 888396"/>
                  <a:gd name="connsiteX1715" fmla="*/ 523850 w 1267018"/>
                  <a:gd name="connsiteY1715" fmla="*/ 801691 h 888396"/>
                  <a:gd name="connsiteX1716" fmla="*/ 523850 w 1267018"/>
                  <a:gd name="connsiteY1716" fmla="*/ 800556 h 888396"/>
                  <a:gd name="connsiteX1717" fmla="*/ 522099 w 1267018"/>
                  <a:gd name="connsiteY1717" fmla="*/ 799956 h 888396"/>
                  <a:gd name="connsiteX1718" fmla="*/ 520656 w 1267018"/>
                  <a:gd name="connsiteY1718" fmla="*/ 800718 h 888396"/>
                  <a:gd name="connsiteX1719" fmla="*/ 517704 w 1267018"/>
                  <a:gd name="connsiteY1719" fmla="*/ 801026 h 888396"/>
                  <a:gd name="connsiteX1720" fmla="*/ 512548 w 1267018"/>
                  <a:gd name="connsiteY1720" fmla="*/ 800799 h 888396"/>
                  <a:gd name="connsiteX1721" fmla="*/ 510115 w 1267018"/>
                  <a:gd name="connsiteY1721" fmla="*/ 800945 h 888396"/>
                  <a:gd name="connsiteX1722" fmla="*/ 508072 w 1267018"/>
                  <a:gd name="connsiteY1722" fmla="*/ 801318 h 888396"/>
                  <a:gd name="connsiteX1723" fmla="*/ 506321 w 1267018"/>
                  <a:gd name="connsiteY1723" fmla="*/ 802307 h 888396"/>
                  <a:gd name="connsiteX1724" fmla="*/ 502980 w 1267018"/>
                  <a:gd name="connsiteY1724" fmla="*/ 803588 h 888396"/>
                  <a:gd name="connsiteX1725" fmla="*/ 501764 w 1267018"/>
                  <a:gd name="connsiteY1725" fmla="*/ 804723 h 888396"/>
                  <a:gd name="connsiteX1726" fmla="*/ 500175 w 1267018"/>
                  <a:gd name="connsiteY1726" fmla="*/ 806312 h 888396"/>
                  <a:gd name="connsiteX1727" fmla="*/ 497370 w 1267018"/>
                  <a:gd name="connsiteY1727" fmla="*/ 807902 h 888396"/>
                  <a:gd name="connsiteX1728" fmla="*/ 496316 w 1267018"/>
                  <a:gd name="connsiteY1728" fmla="*/ 806848 h 888396"/>
                  <a:gd name="connsiteX1729" fmla="*/ 495943 w 1267018"/>
                  <a:gd name="connsiteY1729" fmla="*/ 805712 h 888396"/>
                  <a:gd name="connsiteX1730" fmla="*/ 496770 w 1267018"/>
                  <a:gd name="connsiteY1730" fmla="*/ 804658 h 888396"/>
                  <a:gd name="connsiteX1731" fmla="*/ 498667 w 1267018"/>
                  <a:gd name="connsiteY1731" fmla="*/ 802923 h 888396"/>
                  <a:gd name="connsiteX1732" fmla="*/ 500645 w 1267018"/>
                  <a:gd name="connsiteY1732" fmla="*/ 800718 h 888396"/>
                  <a:gd name="connsiteX1733" fmla="*/ 500645 w 1267018"/>
                  <a:gd name="connsiteY1733" fmla="*/ 798821 h 888396"/>
                  <a:gd name="connsiteX1734" fmla="*/ 500418 w 1267018"/>
                  <a:gd name="connsiteY1734" fmla="*/ 796697 h 888396"/>
                  <a:gd name="connsiteX1735" fmla="*/ 499056 w 1267018"/>
                  <a:gd name="connsiteY1735" fmla="*/ 795416 h 888396"/>
                  <a:gd name="connsiteX1736" fmla="*/ 499737 w 1267018"/>
                  <a:gd name="connsiteY1736" fmla="*/ 794281 h 888396"/>
                  <a:gd name="connsiteX1737" fmla="*/ 499283 w 1267018"/>
                  <a:gd name="connsiteY1737" fmla="*/ 792691 h 888396"/>
                  <a:gd name="connsiteX1738" fmla="*/ 496332 w 1267018"/>
                  <a:gd name="connsiteY1738" fmla="*/ 792318 h 888396"/>
                  <a:gd name="connsiteX1739" fmla="*/ 496251 w 1267018"/>
                  <a:gd name="connsiteY1739" fmla="*/ 789286 h 888396"/>
                  <a:gd name="connsiteX1740" fmla="*/ 496397 w 1267018"/>
                  <a:gd name="connsiteY1740" fmla="*/ 787778 h 888396"/>
                  <a:gd name="connsiteX1741" fmla="*/ 497451 w 1267018"/>
                  <a:gd name="connsiteY1741" fmla="*/ 786108 h 888396"/>
                  <a:gd name="connsiteX1742" fmla="*/ 499202 w 1267018"/>
                  <a:gd name="connsiteY1742" fmla="*/ 784892 h 888396"/>
                  <a:gd name="connsiteX1743" fmla="*/ 501099 w 1267018"/>
                  <a:gd name="connsiteY1743" fmla="*/ 784892 h 888396"/>
                  <a:gd name="connsiteX1744" fmla="*/ 501780 w 1267018"/>
                  <a:gd name="connsiteY1744" fmla="*/ 784292 h 888396"/>
                  <a:gd name="connsiteX1745" fmla="*/ 500953 w 1267018"/>
                  <a:gd name="connsiteY1745" fmla="*/ 783465 h 888396"/>
                  <a:gd name="connsiteX1746" fmla="*/ 499818 w 1267018"/>
                  <a:gd name="connsiteY1746" fmla="*/ 782410 h 888396"/>
                  <a:gd name="connsiteX1747" fmla="*/ 499737 w 1267018"/>
                  <a:gd name="connsiteY1747" fmla="*/ 780740 h 888396"/>
                  <a:gd name="connsiteX1748" fmla="*/ 499964 w 1267018"/>
                  <a:gd name="connsiteY1748" fmla="*/ 779232 h 888396"/>
                  <a:gd name="connsiteX1749" fmla="*/ 500726 w 1267018"/>
                  <a:gd name="connsiteY1749" fmla="*/ 778243 h 888396"/>
                  <a:gd name="connsiteX1750" fmla="*/ 501099 w 1267018"/>
                  <a:gd name="connsiteY1750" fmla="*/ 777027 h 888396"/>
                  <a:gd name="connsiteX1751" fmla="*/ 502008 w 1267018"/>
                  <a:gd name="connsiteY1751" fmla="*/ 775519 h 888396"/>
                  <a:gd name="connsiteX1752" fmla="*/ 505575 w 1267018"/>
                  <a:gd name="connsiteY1752" fmla="*/ 775519 h 888396"/>
                  <a:gd name="connsiteX1753" fmla="*/ 506629 w 1267018"/>
                  <a:gd name="connsiteY1753" fmla="*/ 774984 h 888396"/>
                  <a:gd name="connsiteX1754" fmla="*/ 508299 w 1267018"/>
                  <a:gd name="connsiteY1754" fmla="*/ 772859 h 888396"/>
                  <a:gd name="connsiteX1755" fmla="*/ 508834 w 1267018"/>
                  <a:gd name="connsiteY1755" fmla="*/ 771043 h 888396"/>
                  <a:gd name="connsiteX1756" fmla="*/ 508834 w 1267018"/>
                  <a:gd name="connsiteY1756" fmla="*/ 769454 h 888396"/>
                  <a:gd name="connsiteX1757" fmla="*/ 508915 w 1267018"/>
                  <a:gd name="connsiteY1757" fmla="*/ 767946 h 888396"/>
                  <a:gd name="connsiteX1758" fmla="*/ 509288 w 1267018"/>
                  <a:gd name="connsiteY1758" fmla="*/ 767038 h 888396"/>
                  <a:gd name="connsiteX1759" fmla="*/ 510423 w 1267018"/>
                  <a:gd name="connsiteY1759" fmla="*/ 766811 h 888396"/>
                  <a:gd name="connsiteX1760" fmla="*/ 512467 w 1267018"/>
                  <a:gd name="connsiteY1760" fmla="*/ 768319 h 888396"/>
                  <a:gd name="connsiteX1761" fmla="*/ 513602 w 1267018"/>
                  <a:gd name="connsiteY1761" fmla="*/ 767719 h 888396"/>
                  <a:gd name="connsiteX1762" fmla="*/ 514883 w 1267018"/>
                  <a:gd name="connsiteY1762" fmla="*/ 766438 h 888396"/>
                  <a:gd name="connsiteX1763" fmla="*/ 514964 w 1267018"/>
                  <a:gd name="connsiteY1763" fmla="*/ 764541 h 888396"/>
                  <a:gd name="connsiteX1764" fmla="*/ 515791 w 1267018"/>
                  <a:gd name="connsiteY1764" fmla="*/ 762644 h 888396"/>
                  <a:gd name="connsiteX1765" fmla="*/ 517299 w 1267018"/>
                  <a:gd name="connsiteY1765" fmla="*/ 762189 h 888396"/>
                  <a:gd name="connsiteX1766" fmla="*/ 518515 w 1267018"/>
                  <a:gd name="connsiteY1766" fmla="*/ 762644 h 888396"/>
                  <a:gd name="connsiteX1767" fmla="*/ 520331 w 1267018"/>
                  <a:gd name="connsiteY1767" fmla="*/ 761881 h 888396"/>
                  <a:gd name="connsiteX1768" fmla="*/ 520185 w 1267018"/>
                  <a:gd name="connsiteY1768" fmla="*/ 760746 h 888396"/>
                  <a:gd name="connsiteX1769" fmla="*/ 518823 w 1267018"/>
                  <a:gd name="connsiteY1769" fmla="*/ 759076 h 888396"/>
                  <a:gd name="connsiteX1770" fmla="*/ 518742 w 1267018"/>
                  <a:gd name="connsiteY1770" fmla="*/ 758476 h 888396"/>
                  <a:gd name="connsiteX1771" fmla="*/ 518061 w 1267018"/>
                  <a:gd name="connsiteY1771" fmla="*/ 756352 h 888396"/>
                  <a:gd name="connsiteX1772" fmla="*/ 518369 w 1267018"/>
                  <a:gd name="connsiteY1772" fmla="*/ 755071 h 888396"/>
                  <a:gd name="connsiteX1773" fmla="*/ 519131 w 1267018"/>
                  <a:gd name="connsiteY1773" fmla="*/ 754763 h 888396"/>
                  <a:gd name="connsiteX1774" fmla="*/ 520039 w 1267018"/>
                  <a:gd name="connsiteY1774" fmla="*/ 755444 h 888396"/>
                  <a:gd name="connsiteX1775" fmla="*/ 520947 w 1267018"/>
                  <a:gd name="connsiteY1775" fmla="*/ 754763 h 888396"/>
                  <a:gd name="connsiteX1776" fmla="*/ 520412 w 1267018"/>
                  <a:gd name="connsiteY1776" fmla="*/ 752557 h 888396"/>
                  <a:gd name="connsiteX1777" fmla="*/ 521012 w 1267018"/>
                  <a:gd name="connsiteY1777" fmla="*/ 750660 h 888396"/>
                  <a:gd name="connsiteX1778" fmla="*/ 521612 w 1267018"/>
                  <a:gd name="connsiteY1778" fmla="*/ 747709 h 888396"/>
                  <a:gd name="connsiteX1779" fmla="*/ 522066 w 1267018"/>
                  <a:gd name="connsiteY1779" fmla="*/ 743233 h 888396"/>
                  <a:gd name="connsiteX1780" fmla="*/ 521531 w 1267018"/>
                  <a:gd name="connsiteY1780" fmla="*/ 738985 h 888396"/>
                  <a:gd name="connsiteX1781" fmla="*/ 520931 w 1267018"/>
                  <a:gd name="connsiteY1781" fmla="*/ 734898 h 888396"/>
                  <a:gd name="connsiteX1782" fmla="*/ 520785 w 1267018"/>
                  <a:gd name="connsiteY1782" fmla="*/ 731639 h 888396"/>
                  <a:gd name="connsiteX1783" fmla="*/ 520704 w 1267018"/>
                  <a:gd name="connsiteY1783" fmla="*/ 728834 h 888396"/>
                  <a:gd name="connsiteX1784" fmla="*/ 519877 w 1267018"/>
                  <a:gd name="connsiteY1784" fmla="*/ 726255 h 888396"/>
                  <a:gd name="connsiteX1785" fmla="*/ 519877 w 1267018"/>
                  <a:gd name="connsiteY1785" fmla="*/ 723985 h 888396"/>
                  <a:gd name="connsiteX1786" fmla="*/ 518888 w 1267018"/>
                  <a:gd name="connsiteY1786" fmla="*/ 723304 h 888396"/>
                  <a:gd name="connsiteX1787" fmla="*/ 517153 w 1267018"/>
                  <a:gd name="connsiteY1787" fmla="*/ 721715 h 888396"/>
                  <a:gd name="connsiteX1788" fmla="*/ 515175 w 1267018"/>
                  <a:gd name="connsiteY1788" fmla="*/ 721342 h 888396"/>
                  <a:gd name="connsiteX1789" fmla="*/ 514412 w 1267018"/>
                  <a:gd name="connsiteY1789" fmla="*/ 722477 h 888396"/>
                  <a:gd name="connsiteX1790" fmla="*/ 513877 w 1267018"/>
                  <a:gd name="connsiteY1790" fmla="*/ 724455 h 888396"/>
                  <a:gd name="connsiteX1791" fmla="*/ 512596 w 1267018"/>
                  <a:gd name="connsiteY1791" fmla="*/ 724228 h 888396"/>
                  <a:gd name="connsiteX1792" fmla="*/ 511769 w 1267018"/>
                  <a:gd name="connsiteY1792" fmla="*/ 722639 h 888396"/>
                  <a:gd name="connsiteX1793" fmla="*/ 511234 w 1267018"/>
                  <a:gd name="connsiteY1793" fmla="*/ 720969 h 888396"/>
                  <a:gd name="connsiteX1794" fmla="*/ 510699 w 1267018"/>
                  <a:gd name="connsiteY1794" fmla="*/ 719299 h 888396"/>
                  <a:gd name="connsiteX1795" fmla="*/ 510018 w 1267018"/>
                  <a:gd name="connsiteY1795" fmla="*/ 717093 h 888396"/>
                  <a:gd name="connsiteX1796" fmla="*/ 509418 w 1267018"/>
                  <a:gd name="connsiteY1796" fmla="*/ 715196 h 888396"/>
                  <a:gd name="connsiteX1797" fmla="*/ 508510 w 1267018"/>
                  <a:gd name="connsiteY1797" fmla="*/ 712991 h 888396"/>
                  <a:gd name="connsiteX1798" fmla="*/ 508510 w 1267018"/>
                  <a:gd name="connsiteY1798" fmla="*/ 711012 h 888396"/>
                  <a:gd name="connsiteX1799" fmla="*/ 507975 w 1267018"/>
                  <a:gd name="connsiteY1799" fmla="*/ 709504 h 888396"/>
                  <a:gd name="connsiteX1800" fmla="*/ 506921 w 1267018"/>
                  <a:gd name="connsiteY1800" fmla="*/ 708515 h 888396"/>
                  <a:gd name="connsiteX1801" fmla="*/ 505932 w 1267018"/>
                  <a:gd name="connsiteY1801" fmla="*/ 707299 h 888396"/>
                  <a:gd name="connsiteX1802" fmla="*/ 504878 w 1267018"/>
                  <a:gd name="connsiteY1802" fmla="*/ 705937 h 888396"/>
                  <a:gd name="connsiteX1803" fmla="*/ 503208 w 1267018"/>
                  <a:gd name="connsiteY1803" fmla="*/ 704802 h 888396"/>
                  <a:gd name="connsiteX1804" fmla="*/ 501229 w 1267018"/>
                  <a:gd name="connsiteY1804" fmla="*/ 704721 h 888396"/>
                  <a:gd name="connsiteX1805" fmla="*/ 500094 w 1267018"/>
                  <a:gd name="connsiteY1805" fmla="*/ 704121 h 888396"/>
                  <a:gd name="connsiteX1806" fmla="*/ 500013 w 1267018"/>
                  <a:gd name="connsiteY1806" fmla="*/ 702613 h 888396"/>
                  <a:gd name="connsiteX1807" fmla="*/ 499332 w 1267018"/>
                  <a:gd name="connsiteY1807" fmla="*/ 700634 h 888396"/>
                  <a:gd name="connsiteX1808" fmla="*/ 497661 w 1267018"/>
                  <a:gd name="connsiteY1808" fmla="*/ 700180 h 888396"/>
                  <a:gd name="connsiteX1809" fmla="*/ 495618 w 1267018"/>
                  <a:gd name="connsiteY1809" fmla="*/ 701234 h 888396"/>
                  <a:gd name="connsiteX1810" fmla="*/ 495083 w 1267018"/>
                  <a:gd name="connsiteY1810" fmla="*/ 702905 h 888396"/>
                  <a:gd name="connsiteX1811" fmla="*/ 495083 w 1267018"/>
                  <a:gd name="connsiteY1811" fmla="*/ 704948 h 888396"/>
                  <a:gd name="connsiteX1812" fmla="*/ 494629 w 1267018"/>
                  <a:gd name="connsiteY1812" fmla="*/ 706391 h 888396"/>
                  <a:gd name="connsiteX1813" fmla="*/ 492651 w 1267018"/>
                  <a:gd name="connsiteY1813" fmla="*/ 707672 h 888396"/>
                  <a:gd name="connsiteX1814" fmla="*/ 490754 w 1267018"/>
                  <a:gd name="connsiteY1814" fmla="*/ 707672 h 888396"/>
                  <a:gd name="connsiteX1815" fmla="*/ 488548 w 1267018"/>
                  <a:gd name="connsiteY1815" fmla="*/ 706456 h 888396"/>
                  <a:gd name="connsiteX1816" fmla="*/ 486343 w 1267018"/>
                  <a:gd name="connsiteY1816" fmla="*/ 705694 h 888396"/>
                  <a:gd name="connsiteX1817" fmla="*/ 483992 w 1267018"/>
                  <a:gd name="connsiteY1817" fmla="*/ 705467 h 888396"/>
                  <a:gd name="connsiteX1818" fmla="*/ 481787 w 1267018"/>
                  <a:gd name="connsiteY1818" fmla="*/ 704705 h 888396"/>
                  <a:gd name="connsiteX1819" fmla="*/ 478900 w 1267018"/>
                  <a:gd name="connsiteY1819" fmla="*/ 703569 h 888396"/>
                  <a:gd name="connsiteX1820" fmla="*/ 476176 w 1267018"/>
                  <a:gd name="connsiteY1820" fmla="*/ 703261 h 888396"/>
                  <a:gd name="connsiteX1821" fmla="*/ 474197 w 1267018"/>
                  <a:gd name="connsiteY1821" fmla="*/ 703569 h 888396"/>
                  <a:gd name="connsiteX1822" fmla="*/ 471927 w 1267018"/>
                  <a:gd name="connsiteY1822" fmla="*/ 704169 h 888396"/>
                  <a:gd name="connsiteX1823" fmla="*/ 471554 w 1267018"/>
                  <a:gd name="connsiteY1823" fmla="*/ 702126 h 888396"/>
                  <a:gd name="connsiteX1824" fmla="*/ 471473 w 1267018"/>
                  <a:gd name="connsiteY1824" fmla="*/ 700537 h 888396"/>
                  <a:gd name="connsiteX1825" fmla="*/ 471700 w 1267018"/>
                  <a:gd name="connsiteY1825" fmla="*/ 698867 h 888396"/>
                  <a:gd name="connsiteX1826" fmla="*/ 473824 w 1267018"/>
                  <a:gd name="connsiteY1826" fmla="*/ 696824 h 888396"/>
                  <a:gd name="connsiteX1827" fmla="*/ 475187 w 1267018"/>
                  <a:gd name="connsiteY1827" fmla="*/ 695381 h 888396"/>
                  <a:gd name="connsiteX1828" fmla="*/ 475187 w 1267018"/>
                  <a:gd name="connsiteY1828" fmla="*/ 693872 h 888396"/>
                  <a:gd name="connsiteX1829" fmla="*/ 474197 w 1267018"/>
                  <a:gd name="connsiteY1829" fmla="*/ 692737 h 888396"/>
                  <a:gd name="connsiteX1830" fmla="*/ 473824 w 1267018"/>
                  <a:gd name="connsiteY1830" fmla="*/ 691521 h 888396"/>
                  <a:gd name="connsiteX1831" fmla="*/ 474197 w 1267018"/>
                  <a:gd name="connsiteY1831" fmla="*/ 690159 h 888396"/>
                  <a:gd name="connsiteX1832" fmla="*/ 473370 w 1267018"/>
                  <a:gd name="connsiteY1832" fmla="*/ 688424 h 888396"/>
                  <a:gd name="connsiteX1833" fmla="*/ 470711 w 1267018"/>
                  <a:gd name="connsiteY1833" fmla="*/ 689559 h 888396"/>
                  <a:gd name="connsiteX1834" fmla="*/ 469041 w 1267018"/>
                  <a:gd name="connsiteY1834" fmla="*/ 691148 h 888396"/>
                  <a:gd name="connsiteX1835" fmla="*/ 467598 w 1267018"/>
                  <a:gd name="connsiteY1835" fmla="*/ 691602 h 888396"/>
                  <a:gd name="connsiteX1836" fmla="*/ 466916 w 1267018"/>
                  <a:gd name="connsiteY1836" fmla="*/ 690775 h 888396"/>
                  <a:gd name="connsiteX1837" fmla="*/ 467679 w 1267018"/>
                  <a:gd name="connsiteY1837" fmla="*/ 689640 h 888396"/>
                  <a:gd name="connsiteX1838" fmla="*/ 467598 w 1267018"/>
                  <a:gd name="connsiteY1838" fmla="*/ 688197 h 888396"/>
                  <a:gd name="connsiteX1839" fmla="*/ 468360 w 1267018"/>
                  <a:gd name="connsiteY1839" fmla="*/ 686527 h 888396"/>
                  <a:gd name="connsiteX1840" fmla="*/ 469803 w 1267018"/>
                  <a:gd name="connsiteY1840" fmla="*/ 686381 h 888396"/>
                  <a:gd name="connsiteX1841" fmla="*/ 469803 w 1267018"/>
                  <a:gd name="connsiteY1841" fmla="*/ 684938 h 888396"/>
                  <a:gd name="connsiteX1842" fmla="*/ 468360 w 1267018"/>
                  <a:gd name="connsiteY1842" fmla="*/ 683267 h 888396"/>
                  <a:gd name="connsiteX1843" fmla="*/ 467371 w 1267018"/>
                  <a:gd name="connsiteY1843" fmla="*/ 681224 h 888396"/>
                  <a:gd name="connsiteX1844" fmla="*/ 466608 w 1267018"/>
                  <a:gd name="connsiteY1844" fmla="*/ 679181 h 888396"/>
                  <a:gd name="connsiteX1845" fmla="*/ 465392 w 1267018"/>
                  <a:gd name="connsiteY1845" fmla="*/ 678046 h 888396"/>
                  <a:gd name="connsiteX1846" fmla="*/ 463803 w 1267018"/>
                  <a:gd name="connsiteY1846" fmla="*/ 678127 h 888396"/>
                  <a:gd name="connsiteX1847" fmla="*/ 461306 w 1267018"/>
                  <a:gd name="connsiteY1847" fmla="*/ 679408 h 888396"/>
                  <a:gd name="connsiteX1848" fmla="*/ 460171 w 1267018"/>
                  <a:gd name="connsiteY1848" fmla="*/ 680462 h 888396"/>
                  <a:gd name="connsiteX1849" fmla="*/ 458419 w 1267018"/>
                  <a:gd name="connsiteY1849" fmla="*/ 681224 h 888396"/>
                  <a:gd name="connsiteX1850" fmla="*/ 456376 w 1267018"/>
                  <a:gd name="connsiteY1850" fmla="*/ 682505 h 888396"/>
                  <a:gd name="connsiteX1851" fmla="*/ 453944 w 1267018"/>
                  <a:gd name="connsiteY1851" fmla="*/ 684321 h 888396"/>
                  <a:gd name="connsiteX1852" fmla="*/ 452193 w 1267018"/>
                  <a:gd name="connsiteY1852" fmla="*/ 686300 h 888396"/>
                  <a:gd name="connsiteX1853" fmla="*/ 450912 w 1267018"/>
                  <a:gd name="connsiteY1853" fmla="*/ 687516 h 888396"/>
                  <a:gd name="connsiteX1854" fmla="*/ 449176 w 1267018"/>
                  <a:gd name="connsiteY1854" fmla="*/ 687435 h 888396"/>
                  <a:gd name="connsiteX1855" fmla="*/ 447587 w 1267018"/>
                  <a:gd name="connsiteY1855" fmla="*/ 687062 h 888396"/>
                  <a:gd name="connsiteX1856" fmla="*/ 445690 w 1267018"/>
                  <a:gd name="connsiteY1856" fmla="*/ 686073 h 888396"/>
                  <a:gd name="connsiteX1857" fmla="*/ 443339 w 1267018"/>
                  <a:gd name="connsiteY1857" fmla="*/ 685310 h 888396"/>
                  <a:gd name="connsiteX1858" fmla="*/ 441069 w 1267018"/>
                  <a:gd name="connsiteY1858" fmla="*/ 685310 h 888396"/>
                  <a:gd name="connsiteX1859" fmla="*/ 438571 w 1267018"/>
                  <a:gd name="connsiteY1859" fmla="*/ 685002 h 888396"/>
                  <a:gd name="connsiteX1860" fmla="*/ 436901 w 1267018"/>
                  <a:gd name="connsiteY1860" fmla="*/ 683332 h 888396"/>
                  <a:gd name="connsiteX1861" fmla="*/ 435620 w 1267018"/>
                  <a:gd name="connsiteY1861" fmla="*/ 682651 h 888396"/>
                  <a:gd name="connsiteX1862" fmla="*/ 434112 w 1267018"/>
                  <a:gd name="connsiteY1862" fmla="*/ 682197 h 888396"/>
                  <a:gd name="connsiteX1863" fmla="*/ 433577 w 1267018"/>
                  <a:gd name="connsiteY1863" fmla="*/ 682343 h 888396"/>
                  <a:gd name="connsiteX1864" fmla="*/ 432442 w 1267018"/>
                  <a:gd name="connsiteY1864" fmla="*/ 683624 h 888396"/>
                  <a:gd name="connsiteX1865" fmla="*/ 431161 w 1267018"/>
                  <a:gd name="connsiteY1865" fmla="*/ 684905 h 888396"/>
                  <a:gd name="connsiteX1866" fmla="*/ 430334 w 1267018"/>
                  <a:gd name="connsiteY1866" fmla="*/ 685586 h 888396"/>
                  <a:gd name="connsiteX1867" fmla="*/ 429199 w 1267018"/>
                  <a:gd name="connsiteY1867" fmla="*/ 685667 h 888396"/>
                  <a:gd name="connsiteX1868" fmla="*/ 428210 w 1267018"/>
                  <a:gd name="connsiteY1868" fmla="*/ 686657 h 888396"/>
                  <a:gd name="connsiteX1869" fmla="*/ 428664 w 1267018"/>
                  <a:gd name="connsiteY1869" fmla="*/ 687873 h 888396"/>
                  <a:gd name="connsiteX1870" fmla="*/ 428664 w 1267018"/>
                  <a:gd name="connsiteY1870" fmla="*/ 688781 h 888396"/>
                  <a:gd name="connsiteX1871" fmla="*/ 427609 w 1267018"/>
                  <a:gd name="connsiteY1871" fmla="*/ 690597 h 888396"/>
                  <a:gd name="connsiteX1872" fmla="*/ 425177 w 1267018"/>
                  <a:gd name="connsiteY1872" fmla="*/ 691051 h 888396"/>
                  <a:gd name="connsiteX1873" fmla="*/ 422518 w 1267018"/>
                  <a:gd name="connsiteY1873" fmla="*/ 691051 h 888396"/>
                  <a:gd name="connsiteX1874" fmla="*/ 420475 w 1267018"/>
                  <a:gd name="connsiteY1874" fmla="*/ 693402 h 888396"/>
                  <a:gd name="connsiteX1875" fmla="*/ 419340 w 1267018"/>
                  <a:gd name="connsiteY1875" fmla="*/ 694537 h 888396"/>
                  <a:gd name="connsiteX1876" fmla="*/ 415772 w 1267018"/>
                  <a:gd name="connsiteY1876" fmla="*/ 696126 h 888396"/>
                  <a:gd name="connsiteX1877" fmla="*/ 412967 w 1267018"/>
                  <a:gd name="connsiteY1877" fmla="*/ 697943 h 888396"/>
                  <a:gd name="connsiteX1878" fmla="*/ 410161 w 1267018"/>
                  <a:gd name="connsiteY1878" fmla="*/ 698543 h 888396"/>
                  <a:gd name="connsiteX1879" fmla="*/ 408491 w 1267018"/>
                  <a:gd name="connsiteY1879" fmla="*/ 699370 h 888396"/>
                  <a:gd name="connsiteX1880" fmla="*/ 407129 w 1267018"/>
                  <a:gd name="connsiteY1880" fmla="*/ 700651 h 888396"/>
                  <a:gd name="connsiteX1881" fmla="*/ 405686 w 1267018"/>
                  <a:gd name="connsiteY1881" fmla="*/ 702629 h 888396"/>
                  <a:gd name="connsiteX1882" fmla="*/ 404470 w 1267018"/>
                  <a:gd name="connsiteY1882" fmla="*/ 704299 h 888396"/>
                  <a:gd name="connsiteX1883" fmla="*/ 403335 w 1267018"/>
                  <a:gd name="connsiteY1883" fmla="*/ 705061 h 888396"/>
                  <a:gd name="connsiteX1884" fmla="*/ 399848 w 1267018"/>
                  <a:gd name="connsiteY1884" fmla="*/ 706796 h 888396"/>
                  <a:gd name="connsiteX1885" fmla="*/ 396897 w 1267018"/>
                  <a:gd name="connsiteY1885" fmla="*/ 708613 h 888396"/>
                  <a:gd name="connsiteX1886" fmla="*/ 396216 w 1267018"/>
                  <a:gd name="connsiteY1886" fmla="*/ 709829 h 888396"/>
                  <a:gd name="connsiteX1887" fmla="*/ 396751 w 1267018"/>
                  <a:gd name="connsiteY1887" fmla="*/ 711580 h 888396"/>
                  <a:gd name="connsiteX1888" fmla="*/ 396897 w 1267018"/>
                  <a:gd name="connsiteY1888" fmla="*/ 713023 h 888396"/>
                  <a:gd name="connsiteX1889" fmla="*/ 396362 w 1267018"/>
                  <a:gd name="connsiteY1889" fmla="*/ 714304 h 888396"/>
                  <a:gd name="connsiteX1890" fmla="*/ 395145 w 1267018"/>
                  <a:gd name="connsiteY1890" fmla="*/ 715520 h 888396"/>
                  <a:gd name="connsiteX1891" fmla="*/ 392794 w 1267018"/>
                  <a:gd name="connsiteY1891" fmla="*/ 716737 h 888396"/>
                  <a:gd name="connsiteX1892" fmla="*/ 390135 w 1267018"/>
                  <a:gd name="connsiteY1892" fmla="*/ 716737 h 888396"/>
                  <a:gd name="connsiteX1893" fmla="*/ 388627 w 1267018"/>
                  <a:gd name="connsiteY1893" fmla="*/ 716364 h 888396"/>
                  <a:gd name="connsiteX1894" fmla="*/ 387184 w 1267018"/>
                  <a:gd name="connsiteY1894" fmla="*/ 715764 h 888396"/>
                  <a:gd name="connsiteX1895" fmla="*/ 385968 w 1267018"/>
                  <a:gd name="connsiteY1895" fmla="*/ 715537 h 888396"/>
                  <a:gd name="connsiteX1896" fmla="*/ 384913 w 1267018"/>
                  <a:gd name="connsiteY1896" fmla="*/ 716218 h 888396"/>
                  <a:gd name="connsiteX1897" fmla="*/ 383097 w 1267018"/>
                  <a:gd name="connsiteY1897" fmla="*/ 717272 h 888396"/>
                  <a:gd name="connsiteX1898" fmla="*/ 381200 w 1267018"/>
                  <a:gd name="connsiteY1898" fmla="*/ 717353 h 888396"/>
                  <a:gd name="connsiteX1899" fmla="*/ 378995 w 1267018"/>
                  <a:gd name="connsiteY1899" fmla="*/ 717353 h 888396"/>
                  <a:gd name="connsiteX1900" fmla="*/ 376335 w 1267018"/>
                  <a:gd name="connsiteY1900" fmla="*/ 716591 h 888396"/>
                  <a:gd name="connsiteX1901" fmla="*/ 373676 w 1267018"/>
                  <a:gd name="connsiteY1901" fmla="*/ 715456 h 888396"/>
                  <a:gd name="connsiteX1902" fmla="*/ 372395 w 1267018"/>
                  <a:gd name="connsiteY1902" fmla="*/ 714920 h 888396"/>
                  <a:gd name="connsiteX1903" fmla="*/ 370271 w 1267018"/>
                  <a:gd name="connsiteY1903" fmla="*/ 713477 h 888396"/>
                  <a:gd name="connsiteX1904" fmla="*/ 369055 w 1267018"/>
                  <a:gd name="connsiteY1904" fmla="*/ 712115 h 888396"/>
                  <a:gd name="connsiteX1905" fmla="*/ 367611 w 1267018"/>
                  <a:gd name="connsiteY1905" fmla="*/ 712115 h 888396"/>
                  <a:gd name="connsiteX1906" fmla="*/ 366022 w 1267018"/>
                  <a:gd name="connsiteY1906" fmla="*/ 712650 h 888396"/>
                  <a:gd name="connsiteX1907" fmla="*/ 365649 w 1267018"/>
                  <a:gd name="connsiteY1907" fmla="*/ 714239 h 888396"/>
                  <a:gd name="connsiteX1908" fmla="*/ 364287 w 1267018"/>
                  <a:gd name="connsiteY1908" fmla="*/ 714920 h 888396"/>
                  <a:gd name="connsiteX1909" fmla="*/ 363152 w 1267018"/>
                  <a:gd name="connsiteY1909" fmla="*/ 714612 h 888396"/>
                  <a:gd name="connsiteX1910" fmla="*/ 362163 w 1267018"/>
                  <a:gd name="connsiteY1910" fmla="*/ 713850 h 888396"/>
                  <a:gd name="connsiteX1911" fmla="*/ 361174 w 1267018"/>
                  <a:gd name="connsiteY1911" fmla="*/ 712407 h 888396"/>
                  <a:gd name="connsiteX1912" fmla="*/ 359957 w 1267018"/>
                  <a:gd name="connsiteY1912" fmla="*/ 711953 h 888396"/>
                  <a:gd name="connsiteX1913" fmla="*/ 358822 w 1267018"/>
                  <a:gd name="connsiteY1913" fmla="*/ 711953 h 888396"/>
                  <a:gd name="connsiteX1914" fmla="*/ 356617 w 1267018"/>
                  <a:gd name="connsiteY1914" fmla="*/ 711418 h 888396"/>
                  <a:gd name="connsiteX1915" fmla="*/ 354720 w 1267018"/>
                  <a:gd name="connsiteY1915" fmla="*/ 710591 h 888396"/>
                  <a:gd name="connsiteX1916" fmla="*/ 353357 w 1267018"/>
                  <a:gd name="connsiteY1916" fmla="*/ 710672 h 888396"/>
                  <a:gd name="connsiteX1917" fmla="*/ 351006 w 1267018"/>
                  <a:gd name="connsiteY1917" fmla="*/ 711434 h 888396"/>
                  <a:gd name="connsiteX1918" fmla="*/ 348347 w 1267018"/>
                  <a:gd name="connsiteY1918" fmla="*/ 710980 h 888396"/>
                  <a:gd name="connsiteX1919" fmla="*/ 346531 w 1267018"/>
                  <a:gd name="connsiteY1919" fmla="*/ 710672 h 888396"/>
                  <a:gd name="connsiteX1920" fmla="*/ 346531 w 1267018"/>
                  <a:gd name="connsiteY1920" fmla="*/ 708094 h 888396"/>
                  <a:gd name="connsiteX1921" fmla="*/ 340693 w 1267018"/>
                  <a:gd name="connsiteY1921" fmla="*/ 707948 h 888396"/>
                  <a:gd name="connsiteX1922" fmla="*/ 337515 w 1267018"/>
                  <a:gd name="connsiteY1922" fmla="*/ 707186 h 888396"/>
                  <a:gd name="connsiteX1923" fmla="*/ 336007 w 1267018"/>
                  <a:gd name="connsiteY1923" fmla="*/ 707494 h 888396"/>
                  <a:gd name="connsiteX1924" fmla="*/ 332747 w 1267018"/>
                  <a:gd name="connsiteY1924" fmla="*/ 708937 h 888396"/>
                  <a:gd name="connsiteX1925" fmla="*/ 330850 w 1267018"/>
                  <a:gd name="connsiteY1925" fmla="*/ 710526 h 888396"/>
                  <a:gd name="connsiteX1926" fmla="*/ 329180 w 1267018"/>
                  <a:gd name="connsiteY1926" fmla="*/ 712504 h 888396"/>
                  <a:gd name="connsiteX1927" fmla="*/ 327428 w 1267018"/>
                  <a:gd name="connsiteY1927" fmla="*/ 714402 h 888396"/>
                  <a:gd name="connsiteX1928" fmla="*/ 325839 w 1267018"/>
                  <a:gd name="connsiteY1928" fmla="*/ 715910 h 888396"/>
                  <a:gd name="connsiteX1929" fmla="*/ 324331 w 1267018"/>
                  <a:gd name="connsiteY1929" fmla="*/ 717953 h 888396"/>
                  <a:gd name="connsiteX1930" fmla="*/ 323050 w 1267018"/>
                  <a:gd name="connsiteY1930" fmla="*/ 719623 h 888396"/>
                  <a:gd name="connsiteX1931" fmla="*/ 320926 w 1267018"/>
                  <a:gd name="connsiteY1931" fmla="*/ 721974 h 888396"/>
                  <a:gd name="connsiteX1932" fmla="*/ 319872 w 1267018"/>
                  <a:gd name="connsiteY1932" fmla="*/ 724553 h 888396"/>
                  <a:gd name="connsiteX1933" fmla="*/ 319191 w 1267018"/>
                  <a:gd name="connsiteY1933" fmla="*/ 727131 h 888396"/>
                  <a:gd name="connsiteX1934" fmla="*/ 316386 w 1267018"/>
                  <a:gd name="connsiteY1934" fmla="*/ 727131 h 888396"/>
                  <a:gd name="connsiteX1935" fmla="*/ 315559 w 1267018"/>
                  <a:gd name="connsiteY1935" fmla="*/ 724407 h 888396"/>
                  <a:gd name="connsiteX1936" fmla="*/ 315185 w 1267018"/>
                  <a:gd name="connsiteY1936" fmla="*/ 722655 h 888396"/>
                  <a:gd name="connsiteX1937" fmla="*/ 315559 w 1267018"/>
                  <a:gd name="connsiteY1937" fmla="*/ 720758 h 888396"/>
                  <a:gd name="connsiteX1938" fmla="*/ 316775 w 1267018"/>
                  <a:gd name="connsiteY1938" fmla="*/ 718553 h 888396"/>
                  <a:gd name="connsiteX1939" fmla="*/ 317148 w 1267018"/>
                  <a:gd name="connsiteY1939" fmla="*/ 715747 h 888396"/>
                  <a:gd name="connsiteX1940" fmla="*/ 316694 w 1267018"/>
                  <a:gd name="connsiteY1940" fmla="*/ 713542 h 888396"/>
                  <a:gd name="connsiteX1941" fmla="*/ 315559 w 1267018"/>
                  <a:gd name="connsiteY1941" fmla="*/ 711564 h 888396"/>
                  <a:gd name="connsiteX1942" fmla="*/ 313516 w 1267018"/>
                  <a:gd name="connsiteY1942" fmla="*/ 710510 h 888396"/>
                  <a:gd name="connsiteX1943" fmla="*/ 311537 w 1267018"/>
                  <a:gd name="connsiteY1943" fmla="*/ 710202 h 888396"/>
                  <a:gd name="connsiteX1944" fmla="*/ 310937 w 1267018"/>
                  <a:gd name="connsiteY1944" fmla="*/ 710575 h 888396"/>
                  <a:gd name="connsiteX1945" fmla="*/ 309656 w 1267018"/>
                  <a:gd name="connsiteY1945" fmla="*/ 711856 h 888396"/>
                  <a:gd name="connsiteX1946" fmla="*/ 308213 w 1267018"/>
                  <a:gd name="connsiteY1946" fmla="*/ 712456 h 888396"/>
                  <a:gd name="connsiteX1947" fmla="*/ 306705 w 1267018"/>
                  <a:gd name="connsiteY1947" fmla="*/ 712829 h 888396"/>
                  <a:gd name="connsiteX1948" fmla="*/ 305343 w 1267018"/>
                  <a:gd name="connsiteY1948" fmla="*/ 713202 h 888396"/>
                  <a:gd name="connsiteX1949" fmla="*/ 303608 w 1267018"/>
                  <a:gd name="connsiteY1949" fmla="*/ 713964 h 888396"/>
                  <a:gd name="connsiteX1950" fmla="*/ 303072 w 1267018"/>
                  <a:gd name="connsiteY1950" fmla="*/ 715472 h 888396"/>
                  <a:gd name="connsiteX1951" fmla="*/ 301483 w 1267018"/>
                  <a:gd name="connsiteY1951" fmla="*/ 715618 h 888396"/>
                  <a:gd name="connsiteX1952" fmla="*/ 298451 w 1267018"/>
                  <a:gd name="connsiteY1952" fmla="*/ 714629 h 888396"/>
                  <a:gd name="connsiteX1953" fmla="*/ 295954 w 1267018"/>
                  <a:gd name="connsiteY1953" fmla="*/ 714629 h 888396"/>
                  <a:gd name="connsiteX1954" fmla="*/ 294284 w 1267018"/>
                  <a:gd name="connsiteY1954" fmla="*/ 716299 h 888396"/>
                  <a:gd name="connsiteX1955" fmla="*/ 291478 w 1267018"/>
                  <a:gd name="connsiteY1955" fmla="*/ 716218 h 888396"/>
                  <a:gd name="connsiteX1956" fmla="*/ 287992 w 1267018"/>
                  <a:gd name="connsiteY1956" fmla="*/ 715391 h 888396"/>
                  <a:gd name="connsiteX1957" fmla="*/ 285495 w 1267018"/>
                  <a:gd name="connsiteY1957" fmla="*/ 716526 h 888396"/>
                  <a:gd name="connsiteX1958" fmla="*/ 282008 w 1267018"/>
                  <a:gd name="connsiteY1958" fmla="*/ 716526 h 888396"/>
                  <a:gd name="connsiteX1959" fmla="*/ 279803 w 1267018"/>
                  <a:gd name="connsiteY1959" fmla="*/ 713493 h 888396"/>
                  <a:gd name="connsiteX1960" fmla="*/ 276462 w 1267018"/>
                  <a:gd name="connsiteY1960" fmla="*/ 713185 h 888396"/>
                  <a:gd name="connsiteX1961" fmla="*/ 275327 w 1267018"/>
                  <a:gd name="connsiteY1961" fmla="*/ 712196 h 888396"/>
                  <a:gd name="connsiteX1962" fmla="*/ 273203 w 1267018"/>
                  <a:gd name="connsiteY1962" fmla="*/ 710688 h 888396"/>
                  <a:gd name="connsiteX1963" fmla="*/ 271225 w 1267018"/>
                  <a:gd name="connsiteY1963" fmla="*/ 710607 h 888396"/>
                  <a:gd name="connsiteX1964" fmla="*/ 269247 w 1267018"/>
                  <a:gd name="connsiteY1964" fmla="*/ 710834 h 888396"/>
                  <a:gd name="connsiteX1965" fmla="*/ 268419 w 1267018"/>
                  <a:gd name="connsiteY1965" fmla="*/ 712196 h 888396"/>
                  <a:gd name="connsiteX1966" fmla="*/ 268273 w 1267018"/>
                  <a:gd name="connsiteY1966" fmla="*/ 713785 h 888396"/>
                  <a:gd name="connsiteX1967" fmla="*/ 267446 w 1267018"/>
                  <a:gd name="connsiteY1967" fmla="*/ 715148 h 888396"/>
                  <a:gd name="connsiteX1968" fmla="*/ 266457 w 1267018"/>
                  <a:gd name="connsiteY1968" fmla="*/ 714580 h 888396"/>
                  <a:gd name="connsiteX1969" fmla="*/ 265403 w 1267018"/>
                  <a:gd name="connsiteY1969" fmla="*/ 713558 h 888396"/>
                  <a:gd name="connsiteX1970" fmla="*/ 264041 w 1267018"/>
                  <a:gd name="connsiteY1970" fmla="*/ 713931 h 888396"/>
                  <a:gd name="connsiteX1971" fmla="*/ 262533 w 1267018"/>
                  <a:gd name="connsiteY1971" fmla="*/ 712196 h 888396"/>
                  <a:gd name="connsiteX1972" fmla="*/ 262079 w 1267018"/>
                  <a:gd name="connsiteY1972" fmla="*/ 710688 h 888396"/>
                  <a:gd name="connsiteX1973" fmla="*/ 261625 w 1267018"/>
                  <a:gd name="connsiteY1973" fmla="*/ 708256 h 888396"/>
                  <a:gd name="connsiteX1974" fmla="*/ 260944 w 1267018"/>
                  <a:gd name="connsiteY1974" fmla="*/ 708175 h 888396"/>
                  <a:gd name="connsiteX1975" fmla="*/ 260036 w 1267018"/>
                  <a:gd name="connsiteY1975" fmla="*/ 709229 h 888396"/>
                  <a:gd name="connsiteX1976" fmla="*/ 260344 w 1267018"/>
                  <a:gd name="connsiteY1976" fmla="*/ 713623 h 888396"/>
                  <a:gd name="connsiteX1977" fmla="*/ 259209 w 1267018"/>
                  <a:gd name="connsiteY1977" fmla="*/ 714531 h 888396"/>
                  <a:gd name="connsiteX1978" fmla="*/ 256549 w 1267018"/>
                  <a:gd name="connsiteY1978" fmla="*/ 714531 h 888396"/>
                  <a:gd name="connsiteX1979" fmla="*/ 255787 w 1267018"/>
                  <a:gd name="connsiteY1979" fmla="*/ 713315 h 888396"/>
                  <a:gd name="connsiteX1980" fmla="*/ 256323 w 1267018"/>
                  <a:gd name="connsiteY1980" fmla="*/ 711726 h 888396"/>
                  <a:gd name="connsiteX1981" fmla="*/ 255787 w 1267018"/>
                  <a:gd name="connsiteY1981" fmla="*/ 710591 h 888396"/>
                  <a:gd name="connsiteX1982" fmla="*/ 254798 w 1267018"/>
                  <a:gd name="connsiteY1982" fmla="*/ 709002 h 888396"/>
                  <a:gd name="connsiteX1983" fmla="*/ 253971 w 1267018"/>
                  <a:gd name="connsiteY1983" fmla="*/ 708094 h 888396"/>
                  <a:gd name="connsiteX1984" fmla="*/ 252463 w 1267018"/>
                  <a:gd name="connsiteY1984" fmla="*/ 707186 h 888396"/>
                  <a:gd name="connsiteX1985" fmla="*/ 252609 w 1267018"/>
                  <a:gd name="connsiteY1985" fmla="*/ 706359 h 888396"/>
                  <a:gd name="connsiteX1986" fmla="*/ 252836 w 1267018"/>
                  <a:gd name="connsiteY1986" fmla="*/ 704769 h 888396"/>
                  <a:gd name="connsiteX1987" fmla="*/ 252155 w 1267018"/>
                  <a:gd name="connsiteY1987" fmla="*/ 704234 h 888396"/>
                  <a:gd name="connsiteX1988" fmla="*/ 251020 w 1267018"/>
                  <a:gd name="connsiteY1988" fmla="*/ 705451 h 888396"/>
                  <a:gd name="connsiteX1989" fmla="*/ 249269 w 1267018"/>
                  <a:gd name="connsiteY1989" fmla="*/ 705905 h 888396"/>
                  <a:gd name="connsiteX1990" fmla="*/ 247533 w 1267018"/>
                  <a:gd name="connsiteY1990" fmla="*/ 705305 h 888396"/>
                  <a:gd name="connsiteX1991" fmla="*/ 246852 w 1267018"/>
                  <a:gd name="connsiteY1991" fmla="*/ 704624 h 888396"/>
                  <a:gd name="connsiteX1992" fmla="*/ 245409 w 1267018"/>
                  <a:gd name="connsiteY1992" fmla="*/ 705159 h 888396"/>
                  <a:gd name="connsiteX1993" fmla="*/ 244355 w 1267018"/>
                  <a:gd name="connsiteY1993" fmla="*/ 705921 h 888396"/>
                  <a:gd name="connsiteX1994" fmla="*/ 242312 w 1267018"/>
                  <a:gd name="connsiteY1994" fmla="*/ 705694 h 888396"/>
                  <a:gd name="connsiteX1995" fmla="*/ 239961 w 1267018"/>
                  <a:gd name="connsiteY1995" fmla="*/ 704867 h 888396"/>
                  <a:gd name="connsiteX1996" fmla="*/ 238372 w 1267018"/>
                  <a:gd name="connsiteY1996" fmla="*/ 703813 h 888396"/>
                  <a:gd name="connsiteX1997" fmla="*/ 238598 w 1267018"/>
                  <a:gd name="connsiteY1997" fmla="*/ 702451 h 888396"/>
                  <a:gd name="connsiteX1998" fmla="*/ 239734 w 1267018"/>
                  <a:gd name="connsiteY1998" fmla="*/ 701915 h 888396"/>
                  <a:gd name="connsiteX1999" fmla="*/ 241015 w 1267018"/>
                  <a:gd name="connsiteY1999" fmla="*/ 700553 h 888396"/>
                  <a:gd name="connsiteX2000" fmla="*/ 241550 w 1267018"/>
                  <a:gd name="connsiteY2000" fmla="*/ 698883 h 888396"/>
                  <a:gd name="connsiteX2001" fmla="*/ 240723 w 1267018"/>
                  <a:gd name="connsiteY2001" fmla="*/ 697521 h 888396"/>
                  <a:gd name="connsiteX2002" fmla="*/ 238826 w 1267018"/>
                  <a:gd name="connsiteY2002" fmla="*/ 696921 h 888396"/>
                  <a:gd name="connsiteX2003" fmla="*/ 236783 w 1267018"/>
                  <a:gd name="connsiteY2003" fmla="*/ 697294 h 888396"/>
                  <a:gd name="connsiteX2004" fmla="*/ 235501 w 1267018"/>
                  <a:gd name="connsiteY2004" fmla="*/ 698510 h 888396"/>
                  <a:gd name="connsiteX2005" fmla="*/ 234593 w 1267018"/>
                  <a:gd name="connsiteY2005" fmla="*/ 698510 h 888396"/>
                  <a:gd name="connsiteX2006" fmla="*/ 232923 w 1267018"/>
                  <a:gd name="connsiteY2006" fmla="*/ 698056 h 888396"/>
                  <a:gd name="connsiteX2007" fmla="*/ 231334 w 1267018"/>
                  <a:gd name="connsiteY2007" fmla="*/ 697294 h 888396"/>
                  <a:gd name="connsiteX2008" fmla="*/ 230345 w 1267018"/>
                  <a:gd name="connsiteY2008" fmla="*/ 696386 h 888396"/>
                  <a:gd name="connsiteX2009" fmla="*/ 228837 w 1267018"/>
                  <a:gd name="connsiteY2009" fmla="*/ 695170 h 888396"/>
                  <a:gd name="connsiteX2010" fmla="*/ 227167 w 1267018"/>
                  <a:gd name="connsiteY2010" fmla="*/ 695170 h 888396"/>
                  <a:gd name="connsiteX2011" fmla="*/ 225269 w 1267018"/>
                  <a:gd name="connsiteY2011" fmla="*/ 694570 h 888396"/>
                  <a:gd name="connsiteX2012" fmla="*/ 224669 w 1267018"/>
                  <a:gd name="connsiteY2012" fmla="*/ 693208 h 888396"/>
                  <a:gd name="connsiteX2013" fmla="*/ 223453 w 1267018"/>
                  <a:gd name="connsiteY2013" fmla="*/ 691991 h 888396"/>
                  <a:gd name="connsiteX2014" fmla="*/ 221945 w 1267018"/>
                  <a:gd name="connsiteY2014" fmla="*/ 691991 h 888396"/>
                  <a:gd name="connsiteX2015" fmla="*/ 220956 w 1267018"/>
                  <a:gd name="connsiteY2015" fmla="*/ 691618 h 888396"/>
                  <a:gd name="connsiteX2016" fmla="*/ 220729 w 1267018"/>
                  <a:gd name="connsiteY2016" fmla="*/ 690629 h 888396"/>
                  <a:gd name="connsiteX2017" fmla="*/ 220275 w 1267018"/>
                  <a:gd name="connsiteY2017" fmla="*/ 688197 h 888396"/>
                  <a:gd name="connsiteX2018" fmla="*/ 219740 w 1267018"/>
                  <a:gd name="connsiteY2018" fmla="*/ 685473 h 888396"/>
                  <a:gd name="connsiteX2019" fmla="*/ 219205 w 1267018"/>
                  <a:gd name="connsiteY2019" fmla="*/ 683348 h 888396"/>
                  <a:gd name="connsiteX2020" fmla="*/ 217307 w 1267018"/>
                  <a:gd name="connsiteY2020" fmla="*/ 681759 h 888396"/>
                  <a:gd name="connsiteX2021" fmla="*/ 214956 w 1267018"/>
                  <a:gd name="connsiteY2021" fmla="*/ 681386 h 888396"/>
                  <a:gd name="connsiteX2022" fmla="*/ 212459 w 1267018"/>
                  <a:gd name="connsiteY2022" fmla="*/ 681840 h 888396"/>
                  <a:gd name="connsiteX2023" fmla="*/ 210416 w 1267018"/>
                  <a:gd name="connsiteY2023" fmla="*/ 683284 h 888396"/>
                  <a:gd name="connsiteX2024" fmla="*/ 209281 w 1267018"/>
                  <a:gd name="connsiteY2024" fmla="*/ 684273 h 888396"/>
                  <a:gd name="connsiteX2025" fmla="*/ 207075 w 1267018"/>
                  <a:gd name="connsiteY2025" fmla="*/ 684954 h 888396"/>
                  <a:gd name="connsiteX2026" fmla="*/ 205713 w 1267018"/>
                  <a:gd name="connsiteY2026" fmla="*/ 683592 h 888396"/>
                  <a:gd name="connsiteX2027" fmla="*/ 205259 w 1267018"/>
                  <a:gd name="connsiteY2027" fmla="*/ 681386 h 888396"/>
                  <a:gd name="connsiteX2028" fmla="*/ 204124 w 1267018"/>
                  <a:gd name="connsiteY2028" fmla="*/ 679262 h 888396"/>
                  <a:gd name="connsiteX2029" fmla="*/ 202535 w 1267018"/>
                  <a:gd name="connsiteY2029" fmla="*/ 677446 h 888396"/>
                  <a:gd name="connsiteX2030" fmla="*/ 200411 w 1267018"/>
                  <a:gd name="connsiteY2030" fmla="*/ 675857 h 888396"/>
                  <a:gd name="connsiteX2031" fmla="*/ 197378 w 1267018"/>
                  <a:gd name="connsiteY2031" fmla="*/ 674122 h 888396"/>
                  <a:gd name="connsiteX2032" fmla="*/ 194346 w 1267018"/>
                  <a:gd name="connsiteY2032" fmla="*/ 673587 h 888396"/>
                  <a:gd name="connsiteX2033" fmla="*/ 191232 w 1267018"/>
                  <a:gd name="connsiteY2033" fmla="*/ 673587 h 888396"/>
                  <a:gd name="connsiteX2034" fmla="*/ 190324 w 1267018"/>
                  <a:gd name="connsiteY2034" fmla="*/ 672143 h 888396"/>
                  <a:gd name="connsiteX2035" fmla="*/ 188654 w 1267018"/>
                  <a:gd name="connsiteY2035" fmla="*/ 669419 h 888396"/>
                  <a:gd name="connsiteX2036" fmla="*/ 186838 w 1267018"/>
                  <a:gd name="connsiteY2036" fmla="*/ 667684 h 888396"/>
                  <a:gd name="connsiteX2037" fmla="*/ 184487 w 1267018"/>
                  <a:gd name="connsiteY2037" fmla="*/ 667230 h 888396"/>
                  <a:gd name="connsiteX2038" fmla="*/ 182362 w 1267018"/>
                  <a:gd name="connsiteY2038" fmla="*/ 665560 h 888396"/>
                  <a:gd name="connsiteX2039" fmla="*/ 180854 w 1267018"/>
                  <a:gd name="connsiteY2039" fmla="*/ 664652 h 888396"/>
                  <a:gd name="connsiteX2040" fmla="*/ 178876 w 1267018"/>
                  <a:gd name="connsiteY2040" fmla="*/ 664003 h 888396"/>
                  <a:gd name="connsiteX2041" fmla="*/ 178341 w 1267018"/>
                  <a:gd name="connsiteY2041" fmla="*/ 661927 h 888396"/>
                  <a:gd name="connsiteX2042" fmla="*/ 178033 w 1267018"/>
                  <a:gd name="connsiteY2042" fmla="*/ 660030 h 888396"/>
                  <a:gd name="connsiteX2043" fmla="*/ 177125 w 1267018"/>
                  <a:gd name="connsiteY2043" fmla="*/ 657760 h 888396"/>
                  <a:gd name="connsiteX2044" fmla="*/ 175454 w 1267018"/>
                  <a:gd name="connsiteY2044" fmla="*/ 656771 h 888396"/>
                  <a:gd name="connsiteX2045" fmla="*/ 173557 w 1267018"/>
                  <a:gd name="connsiteY2045" fmla="*/ 656690 h 888396"/>
                  <a:gd name="connsiteX2046" fmla="*/ 170444 w 1267018"/>
                  <a:gd name="connsiteY2046" fmla="*/ 656009 h 888396"/>
                  <a:gd name="connsiteX2047" fmla="*/ 168774 w 1267018"/>
                  <a:gd name="connsiteY2047" fmla="*/ 655473 h 888396"/>
                  <a:gd name="connsiteX2048" fmla="*/ 166503 w 1267018"/>
                  <a:gd name="connsiteY2048" fmla="*/ 655165 h 888396"/>
                  <a:gd name="connsiteX2049" fmla="*/ 164606 w 1267018"/>
                  <a:gd name="connsiteY2049" fmla="*/ 656300 h 888396"/>
                  <a:gd name="connsiteX2050" fmla="*/ 163471 w 1267018"/>
                  <a:gd name="connsiteY2050" fmla="*/ 655165 h 888396"/>
                  <a:gd name="connsiteX2051" fmla="*/ 162417 w 1267018"/>
                  <a:gd name="connsiteY2051" fmla="*/ 656073 h 888396"/>
                  <a:gd name="connsiteX2052" fmla="*/ 162417 w 1267018"/>
                  <a:gd name="connsiteY2052" fmla="*/ 658652 h 888396"/>
                  <a:gd name="connsiteX2053" fmla="*/ 162271 w 1267018"/>
                  <a:gd name="connsiteY2053" fmla="*/ 659787 h 888396"/>
                  <a:gd name="connsiteX2054" fmla="*/ 160601 w 1267018"/>
                  <a:gd name="connsiteY2054" fmla="*/ 660241 h 888396"/>
                  <a:gd name="connsiteX2055" fmla="*/ 159612 w 1267018"/>
                  <a:gd name="connsiteY2055" fmla="*/ 661230 h 888396"/>
                  <a:gd name="connsiteX2056" fmla="*/ 159758 w 1267018"/>
                  <a:gd name="connsiteY2056" fmla="*/ 663208 h 888396"/>
                  <a:gd name="connsiteX2057" fmla="*/ 158395 w 1267018"/>
                  <a:gd name="connsiteY2057" fmla="*/ 663970 h 888396"/>
                  <a:gd name="connsiteX2058" fmla="*/ 156579 w 1267018"/>
                  <a:gd name="connsiteY2058" fmla="*/ 663970 h 888396"/>
                  <a:gd name="connsiteX2059" fmla="*/ 155752 w 1267018"/>
                  <a:gd name="connsiteY2059" fmla="*/ 663371 h 888396"/>
                  <a:gd name="connsiteX2060" fmla="*/ 155071 w 1267018"/>
                  <a:gd name="connsiteY2060" fmla="*/ 661554 h 888396"/>
                  <a:gd name="connsiteX2061" fmla="*/ 154698 w 1267018"/>
                  <a:gd name="connsiteY2061" fmla="*/ 660273 h 888396"/>
                  <a:gd name="connsiteX2062" fmla="*/ 153644 w 1267018"/>
                  <a:gd name="connsiteY2062" fmla="*/ 659219 h 888396"/>
                  <a:gd name="connsiteX2063" fmla="*/ 152428 w 1267018"/>
                  <a:gd name="connsiteY2063" fmla="*/ 658684 h 888396"/>
                  <a:gd name="connsiteX2064" fmla="*/ 150450 w 1267018"/>
                  <a:gd name="connsiteY2064" fmla="*/ 657857 h 888396"/>
                  <a:gd name="connsiteX2065" fmla="*/ 148861 w 1267018"/>
                  <a:gd name="connsiteY2065" fmla="*/ 656495 h 888396"/>
                  <a:gd name="connsiteX2066" fmla="*/ 147044 w 1267018"/>
                  <a:gd name="connsiteY2066" fmla="*/ 655895 h 888396"/>
                  <a:gd name="connsiteX2067" fmla="*/ 144612 w 1267018"/>
                  <a:gd name="connsiteY2067" fmla="*/ 654906 h 888396"/>
                  <a:gd name="connsiteX2068" fmla="*/ 142180 w 1267018"/>
                  <a:gd name="connsiteY2068" fmla="*/ 654079 h 888396"/>
                  <a:gd name="connsiteX2069" fmla="*/ 139537 w 1267018"/>
                  <a:gd name="connsiteY2069" fmla="*/ 652798 h 888396"/>
                  <a:gd name="connsiteX2070" fmla="*/ 138547 w 1267018"/>
                  <a:gd name="connsiteY2070" fmla="*/ 651517 h 888396"/>
                  <a:gd name="connsiteX2071" fmla="*/ 138466 w 1267018"/>
                  <a:gd name="connsiteY2071" fmla="*/ 649782 h 888396"/>
                  <a:gd name="connsiteX2072" fmla="*/ 138158 w 1267018"/>
                  <a:gd name="connsiteY2072" fmla="*/ 648047 h 888396"/>
                  <a:gd name="connsiteX2073" fmla="*/ 136650 w 1267018"/>
                  <a:gd name="connsiteY2073" fmla="*/ 647058 h 888396"/>
                  <a:gd name="connsiteX2074" fmla="*/ 132791 w 1267018"/>
                  <a:gd name="connsiteY2074" fmla="*/ 645079 h 888396"/>
                  <a:gd name="connsiteX2075" fmla="*/ 131121 w 1267018"/>
                  <a:gd name="connsiteY2075" fmla="*/ 643717 h 888396"/>
                  <a:gd name="connsiteX2076" fmla="*/ 129078 w 1267018"/>
                  <a:gd name="connsiteY2076" fmla="*/ 642436 h 888396"/>
                  <a:gd name="connsiteX2077" fmla="*/ 127326 w 1267018"/>
                  <a:gd name="connsiteY2077" fmla="*/ 642517 h 888396"/>
                  <a:gd name="connsiteX2078" fmla="*/ 124067 w 1267018"/>
                  <a:gd name="connsiteY2078" fmla="*/ 643198 h 888396"/>
                  <a:gd name="connsiteX2079" fmla="*/ 121569 w 1267018"/>
                  <a:gd name="connsiteY2079" fmla="*/ 642663 h 888396"/>
                  <a:gd name="connsiteX2080" fmla="*/ 120353 w 1267018"/>
                  <a:gd name="connsiteY2080" fmla="*/ 641301 h 888396"/>
                  <a:gd name="connsiteX2081" fmla="*/ 119072 w 1267018"/>
                  <a:gd name="connsiteY2081" fmla="*/ 639323 h 888396"/>
                  <a:gd name="connsiteX2082" fmla="*/ 117937 w 1267018"/>
                  <a:gd name="connsiteY2082" fmla="*/ 637198 h 888396"/>
                  <a:gd name="connsiteX2083" fmla="*/ 116721 w 1267018"/>
                  <a:gd name="connsiteY2083" fmla="*/ 635220 h 888396"/>
                  <a:gd name="connsiteX2084" fmla="*/ 115586 w 1267018"/>
                  <a:gd name="connsiteY2084" fmla="*/ 633242 h 888396"/>
                  <a:gd name="connsiteX2085" fmla="*/ 113770 w 1267018"/>
                  <a:gd name="connsiteY2085" fmla="*/ 631263 h 888396"/>
                  <a:gd name="connsiteX2086" fmla="*/ 112635 w 1267018"/>
                  <a:gd name="connsiteY2086" fmla="*/ 631118 h 888396"/>
                  <a:gd name="connsiteX2087" fmla="*/ 111500 w 1267018"/>
                  <a:gd name="connsiteY2087" fmla="*/ 631798 h 888396"/>
                  <a:gd name="connsiteX2088" fmla="*/ 110673 w 1267018"/>
                  <a:gd name="connsiteY2088" fmla="*/ 632934 h 888396"/>
                  <a:gd name="connsiteX2089" fmla="*/ 109230 w 1267018"/>
                  <a:gd name="connsiteY2089" fmla="*/ 633696 h 888396"/>
                  <a:gd name="connsiteX2090" fmla="*/ 108094 w 1267018"/>
                  <a:gd name="connsiteY2090" fmla="*/ 633696 h 888396"/>
                  <a:gd name="connsiteX2091" fmla="*/ 106813 w 1267018"/>
                  <a:gd name="connsiteY2091" fmla="*/ 629382 h 888396"/>
                  <a:gd name="connsiteX2092" fmla="*/ 107186 w 1267018"/>
                  <a:gd name="connsiteY2092" fmla="*/ 627939 h 888396"/>
                  <a:gd name="connsiteX2093" fmla="*/ 108467 w 1267018"/>
                  <a:gd name="connsiteY2093" fmla="*/ 626885 h 888396"/>
                  <a:gd name="connsiteX2094" fmla="*/ 108694 w 1267018"/>
                  <a:gd name="connsiteY2094" fmla="*/ 625377 h 888396"/>
                  <a:gd name="connsiteX2095" fmla="*/ 107932 w 1267018"/>
                  <a:gd name="connsiteY2095" fmla="*/ 624161 h 888396"/>
                  <a:gd name="connsiteX2096" fmla="*/ 106489 w 1267018"/>
                  <a:gd name="connsiteY2096" fmla="*/ 622653 h 888396"/>
                  <a:gd name="connsiteX2097" fmla="*/ 106408 w 1267018"/>
                  <a:gd name="connsiteY2097" fmla="*/ 621210 h 888396"/>
                  <a:gd name="connsiteX2098" fmla="*/ 107170 w 1267018"/>
                  <a:gd name="connsiteY2098" fmla="*/ 619929 h 888396"/>
                  <a:gd name="connsiteX2099" fmla="*/ 108224 w 1267018"/>
                  <a:gd name="connsiteY2099" fmla="*/ 618648 h 888396"/>
                  <a:gd name="connsiteX2100" fmla="*/ 108370 w 1267018"/>
                  <a:gd name="connsiteY2100" fmla="*/ 616604 h 888396"/>
                  <a:gd name="connsiteX2101" fmla="*/ 107689 w 1267018"/>
                  <a:gd name="connsiteY2101" fmla="*/ 615388 h 888396"/>
                  <a:gd name="connsiteX2102" fmla="*/ 105484 w 1267018"/>
                  <a:gd name="connsiteY2102" fmla="*/ 614253 h 888396"/>
                  <a:gd name="connsiteX2103" fmla="*/ 103667 w 1267018"/>
                  <a:gd name="connsiteY2103" fmla="*/ 612664 h 888396"/>
                  <a:gd name="connsiteX2104" fmla="*/ 102986 w 1267018"/>
                  <a:gd name="connsiteY2104" fmla="*/ 611302 h 888396"/>
                  <a:gd name="connsiteX2105" fmla="*/ 101851 w 1267018"/>
                  <a:gd name="connsiteY2105" fmla="*/ 608496 h 888396"/>
                  <a:gd name="connsiteX2106" fmla="*/ 100943 w 1267018"/>
                  <a:gd name="connsiteY2106" fmla="*/ 606680 h 888396"/>
                  <a:gd name="connsiteX2107" fmla="*/ 100797 w 1267018"/>
                  <a:gd name="connsiteY2107" fmla="*/ 604183 h 888396"/>
                  <a:gd name="connsiteX2108" fmla="*/ 102775 w 1267018"/>
                  <a:gd name="connsiteY2108" fmla="*/ 604102 h 888396"/>
                  <a:gd name="connsiteX2109" fmla="*/ 105046 w 1267018"/>
                  <a:gd name="connsiteY2109" fmla="*/ 604102 h 888396"/>
                  <a:gd name="connsiteX2110" fmla="*/ 106181 w 1267018"/>
                  <a:gd name="connsiteY2110" fmla="*/ 603502 h 888396"/>
                  <a:gd name="connsiteX2111" fmla="*/ 108451 w 1267018"/>
                  <a:gd name="connsiteY2111" fmla="*/ 602448 h 888396"/>
                  <a:gd name="connsiteX2112" fmla="*/ 108451 w 1267018"/>
                  <a:gd name="connsiteY2112" fmla="*/ 603275 h 888396"/>
                  <a:gd name="connsiteX2113" fmla="*/ 108597 w 1267018"/>
                  <a:gd name="connsiteY2113" fmla="*/ 605010 h 888396"/>
                  <a:gd name="connsiteX2114" fmla="*/ 109359 w 1267018"/>
                  <a:gd name="connsiteY2114" fmla="*/ 607134 h 888396"/>
                  <a:gd name="connsiteX2115" fmla="*/ 111029 w 1267018"/>
                  <a:gd name="connsiteY2115" fmla="*/ 608496 h 888396"/>
                  <a:gd name="connsiteX2116" fmla="*/ 112764 w 1267018"/>
                  <a:gd name="connsiteY2116" fmla="*/ 608496 h 888396"/>
                  <a:gd name="connsiteX2117" fmla="*/ 114662 w 1267018"/>
                  <a:gd name="connsiteY2117" fmla="*/ 607961 h 888396"/>
                  <a:gd name="connsiteX2118" fmla="*/ 115878 w 1267018"/>
                  <a:gd name="connsiteY2118" fmla="*/ 606907 h 888396"/>
                  <a:gd name="connsiteX2119" fmla="*/ 116705 w 1267018"/>
                  <a:gd name="connsiteY2119" fmla="*/ 605318 h 888396"/>
                  <a:gd name="connsiteX2120" fmla="*/ 117840 w 1267018"/>
                  <a:gd name="connsiteY2120" fmla="*/ 604410 h 888396"/>
                  <a:gd name="connsiteX2121" fmla="*/ 118375 w 1267018"/>
                  <a:gd name="connsiteY2121" fmla="*/ 603048 h 888396"/>
                  <a:gd name="connsiteX2122" fmla="*/ 118375 w 1267018"/>
                  <a:gd name="connsiteY2122" fmla="*/ 602059 h 888396"/>
                  <a:gd name="connsiteX2123" fmla="*/ 118294 w 1267018"/>
                  <a:gd name="connsiteY2123" fmla="*/ 600551 h 888396"/>
                  <a:gd name="connsiteX2124" fmla="*/ 117986 w 1267018"/>
                  <a:gd name="connsiteY2124" fmla="*/ 599270 h 888396"/>
                  <a:gd name="connsiteX2125" fmla="*/ 117224 w 1267018"/>
                  <a:gd name="connsiteY2125" fmla="*/ 598816 h 888396"/>
                  <a:gd name="connsiteX2126" fmla="*/ 117078 w 1267018"/>
                  <a:gd name="connsiteY2126" fmla="*/ 597827 h 888396"/>
                  <a:gd name="connsiteX2127" fmla="*/ 118213 w 1267018"/>
                  <a:gd name="connsiteY2127" fmla="*/ 597000 h 888396"/>
                  <a:gd name="connsiteX2128" fmla="*/ 118213 w 1267018"/>
                  <a:gd name="connsiteY2128" fmla="*/ 596400 h 888396"/>
                  <a:gd name="connsiteX2129" fmla="*/ 117678 w 1267018"/>
                  <a:gd name="connsiteY2129" fmla="*/ 595264 h 888396"/>
                  <a:gd name="connsiteX2130" fmla="*/ 116624 w 1267018"/>
                  <a:gd name="connsiteY2130" fmla="*/ 594502 h 888396"/>
                  <a:gd name="connsiteX2131" fmla="*/ 116478 w 1267018"/>
                  <a:gd name="connsiteY2131" fmla="*/ 593221 h 888396"/>
                  <a:gd name="connsiteX2132" fmla="*/ 116397 w 1267018"/>
                  <a:gd name="connsiteY2132" fmla="*/ 591016 h 888396"/>
                  <a:gd name="connsiteX2133" fmla="*/ 116251 w 1267018"/>
                  <a:gd name="connsiteY2133" fmla="*/ 589881 h 888396"/>
                  <a:gd name="connsiteX2134" fmla="*/ 114808 w 1267018"/>
                  <a:gd name="connsiteY2134" fmla="*/ 587983 h 888396"/>
                  <a:gd name="connsiteX2135" fmla="*/ 113591 w 1267018"/>
                  <a:gd name="connsiteY2135" fmla="*/ 586767 h 888396"/>
                  <a:gd name="connsiteX2136" fmla="*/ 112537 w 1267018"/>
                  <a:gd name="connsiteY2136" fmla="*/ 585632 h 888396"/>
                  <a:gd name="connsiteX2137" fmla="*/ 111029 w 1267018"/>
                  <a:gd name="connsiteY2137" fmla="*/ 584270 h 888396"/>
                  <a:gd name="connsiteX2138" fmla="*/ 111029 w 1267018"/>
                  <a:gd name="connsiteY2138" fmla="*/ 583216 h 888396"/>
                  <a:gd name="connsiteX2139" fmla="*/ 111564 w 1267018"/>
                  <a:gd name="connsiteY2139" fmla="*/ 582081 h 888396"/>
                  <a:gd name="connsiteX2140" fmla="*/ 112473 w 1267018"/>
                  <a:gd name="connsiteY2140" fmla="*/ 581481 h 888396"/>
                  <a:gd name="connsiteX2141" fmla="*/ 112781 w 1267018"/>
                  <a:gd name="connsiteY2141" fmla="*/ 580573 h 888396"/>
                  <a:gd name="connsiteX2142" fmla="*/ 112327 w 1267018"/>
                  <a:gd name="connsiteY2142" fmla="*/ 579292 h 888396"/>
                  <a:gd name="connsiteX2143" fmla="*/ 111045 w 1267018"/>
                  <a:gd name="connsiteY2143" fmla="*/ 578692 h 888396"/>
                  <a:gd name="connsiteX2144" fmla="*/ 109683 w 1267018"/>
                  <a:gd name="connsiteY2144" fmla="*/ 578092 h 888396"/>
                  <a:gd name="connsiteX2145" fmla="*/ 108321 w 1267018"/>
                  <a:gd name="connsiteY2145" fmla="*/ 577638 h 888396"/>
                  <a:gd name="connsiteX2146" fmla="*/ 108175 w 1267018"/>
                  <a:gd name="connsiteY2146" fmla="*/ 576584 h 888396"/>
                  <a:gd name="connsiteX2147" fmla="*/ 108856 w 1267018"/>
                  <a:gd name="connsiteY2147" fmla="*/ 575822 h 888396"/>
                  <a:gd name="connsiteX2148" fmla="*/ 109683 w 1267018"/>
                  <a:gd name="connsiteY2148" fmla="*/ 575141 h 888396"/>
                  <a:gd name="connsiteX2149" fmla="*/ 109910 w 1267018"/>
                  <a:gd name="connsiteY2149" fmla="*/ 574378 h 888396"/>
                  <a:gd name="connsiteX2150" fmla="*/ 109375 w 1267018"/>
                  <a:gd name="connsiteY2150" fmla="*/ 573097 h 888396"/>
                  <a:gd name="connsiteX2151" fmla="*/ 108094 w 1267018"/>
                  <a:gd name="connsiteY2151" fmla="*/ 571881 h 888396"/>
                  <a:gd name="connsiteX2152" fmla="*/ 106586 w 1267018"/>
                  <a:gd name="connsiteY2152" fmla="*/ 570600 h 888396"/>
                  <a:gd name="connsiteX2153" fmla="*/ 105986 w 1267018"/>
                  <a:gd name="connsiteY2153" fmla="*/ 567341 h 888396"/>
                  <a:gd name="connsiteX2154" fmla="*/ 106586 w 1267018"/>
                  <a:gd name="connsiteY2154" fmla="*/ 566352 h 888396"/>
                  <a:gd name="connsiteX2155" fmla="*/ 108483 w 1267018"/>
                  <a:gd name="connsiteY2155" fmla="*/ 565525 h 888396"/>
                  <a:gd name="connsiteX2156" fmla="*/ 109927 w 1267018"/>
                  <a:gd name="connsiteY2156" fmla="*/ 564990 h 888396"/>
                  <a:gd name="connsiteX2157" fmla="*/ 112278 w 1267018"/>
                  <a:gd name="connsiteY2157" fmla="*/ 564536 h 888396"/>
                  <a:gd name="connsiteX2158" fmla="*/ 113867 w 1267018"/>
                  <a:gd name="connsiteY2158" fmla="*/ 563854 h 888396"/>
                  <a:gd name="connsiteX2159" fmla="*/ 116527 w 1267018"/>
                  <a:gd name="connsiteY2159" fmla="*/ 563854 h 888396"/>
                  <a:gd name="connsiteX2160" fmla="*/ 118424 w 1267018"/>
                  <a:gd name="connsiteY2160" fmla="*/ 563936 h 888396"/>
                  <a:gd name="connsiteX2161" fmla="*/ 119705 w 1267018"/>
                  <a:gd name="connsiteY2161" fmla="*/ 564617 h 888396"/>
                  <a:gd name="connsiteX2162" fmla="*/ 120759 w 1267018"/>
                  <a:gd name="connsiteY2162" fmla="*/ 565525 h 888396"/>
                  <a:gd name="connsiteX2163" fmla="*/ 121586 w 1267018"/>
                  <a:gd name="connsiteY2163" fmla="*/ 565525 h 888396"/>
                  <a:gd name="connsiteX2164" fmla="*/ 121894 w 1267018"/>
                  <a:gd name="connsiteY2164" fmla="*/ 564844 h 888396"/>
                  <a:gd name="connsiteX2165" fmla="*/ 122494 w 1267018"/>
                  <a:gd name="connsiteY2165" fmla="*/ 563563 h 888396"/>
                  <a:gd name="connsiteX2166" fmla="*/ 123856 w 1267018"/>
                  <a:gd name="connsiteY2166" fmla="*/ 563027 h 888396"/>
                  <a:gd name="connsiteX2167" fmla="*/ 125218 w 1267018"/>
                  <a:gd name="connsiteY2167" fmla="*/ 562492 h 888396"/>
                  <a:gd name="connsiteX2168" fmla="*/ 125299 w 1267018"/>
                  <a:gd name="connsiteY2168" fmla="*/ 561049 h 888396"/>
                  <a:gd name="connsiteX2169" fmla="*/ 125153 w 1267018"/>
                  <a:gd name="connsiteY2169" fmla="*/ 559995 h 888396"/>
                  <a:gd name="connsiteX2170" fmla="*/ 123791 w 1267018"/>
                  <a:gd name="connsiteY2170" fmla="*/ 558682 h 888396"/>
                  <a:gd name="connsiteX2171" fmla="*/ 121067 w 1267018"/>
                  <a:gd name="connsiteY2171" fmla="*/ 558682 h 888396"/>
                  <a:gd name="connsiteX2172" fmla="*/ 119316 w 1267018"/>
                  <a:gd name="connsiteY2172" fmla="*/ 558649 h 888396"/>
                  <a:gd name="connsiteX2173" fmla="*/ 117418 w 1267018"/>
                  <a:gd name="connsiteY2173" fmla="*/ 558649 h 888396"/>
                  <a:gd name="connsiteX2174" fmla="*/ 115910 w 1267018"/>
                  <a:gd name="connsiteY2174" fmla="*/ 557887 h 888396"/>
                  <a:gd name="connsiteX2175" fmla="*/ 114402 w 1267018"/>
                  <a:gd name="connsiteY2175" fmla="*/ 556298 h 888396"/>
                  <a:gd name="connsiteX2176" fmla="*/ 112813 w 1267018"/>
                  <a:gd name="connsiteY2176" fmla="*/ 554855 h 888396"/>
                  <a:gd name="connsiteX2177" fmla="*/ 110608 w 1267018"/>
                  <a:gd name="connsiteY2177" fmla="*/ 553266 h 888396"/>
                  <a:gd name="connsiteX2178" fmla="*/ 108937 w 1267018"/>
                  <a:gd name="connsiteY2178" fmla="*/ 552439 h 888396"/>
                  <a:gd name="connsiteX2179" fmla="*/ 108856 w 1267018"/>
                  <a:gd name="connsiteY2179" fmla="*/ 551158 h 888396"/>
                  <a:gd name="connsiteX2180" fmla="*/ 108321 w 1267018"/>
                  <a:gd name="connsiteY2180" fmla="*/ 550476 h 888396"/>
                  <a:gd name="connsiteX2181" fmla="*/ 107040 w 1267018"/>
                  <a:gd name="connsiteY2181" fmla="*/ 550785 h 888396"/>
                  <a:gd name="connsiteX2182" fmla="*/ 105824 w 1267018"/>
                  <a:gd name="connsiteY2182" fmla="*/ 550185 h 888396"/>
                  <a:gd name="connsiteX2183" fmla="*/ 106132 w 1267018"/>
                  <a:gd name="connsiteY2183" fmla="*/ 548514 h 888396"/>
                  <a:gd name="connsiteX2184" fmla="*/ 105759 w 1267018"/>
                  <a:gd name="connsiteY2184" fmla="*/ 547071 h 888396"/>
                  <a:gd name="connsiteX2185" fmla="*/ 104543 w 1267018"/>
                  <a:gd name="connsiteY2185" fmla="*/ 546390 h 888396"/>
                  <a:gd name="connsiteX2186" fmla="*/ 102954 w 1267018"/>
                  <a:gd name="connsiteY2186" fmla="*/ 547071 h 888396"/>
                  <a:gd name="connsiteX2187" fmla="*/ 101964 w 1267018"/>
                  <a:gd name="connsiteY2187" fmla="*/ 547071 h 888396"/>
                  <a:gd name="connsiteX2188" fmla="*/ 100748 w 1267018"/>
                  <a:gd name="connsiteY2188" fmla="*/ 545936 h 888396"/>
                  <a:gd name="connsiteX2189" fmla="*/ 100603 w 1267018"/>
                  <a:gd name="connsiteY2189" fmla="*/ 544720 h 888396"/>
                  <a:gd name="connsiteX2190" fmla="*/ 101202 w 1267018"/>
                  <a:gd name="connsiteY2190" fmla="*/ 543812 h 888396"/>
                  <a:gd name="connsiteX2191" fmla="*/ 102029 w 1267018"/>
                  <a:gd name="connsiteY2191" fmla="*/ 543131 h 888396"/>
                  <a:gd name="connsiteX2192" fmla="*/ 102938 w 1267018"/>
                  <a:gd name="connsiteY2192" fmla="*/ 541996 h 888396"/>
                  <a:gd name="connsiteX2193" fmla="*/ 102565 w 1267018"/>
                  <a:gd name="connsiteY2193" fmla="*/ 540861 h 888396"/>
                  <a:gd name="connsiteX2194" fmla="*/ 102111 w 1267018"/>
                  <a:gd name="connsiteY2194" fmla="*/ 540488 h 888396"/>
                  <a:gd name="connsiteX2195" fmla="*/ 102792 w 1267018"/>
                  <a:gd name="connsiteY2195" fmla="*/ 538817 h 888396"/>
                  <a:gd name="connsiteX2196" fmla="*/ 103327 w 1267018"/>
                  <a:gd name="connsiteY2196" fmla="*/ 537828 h 888396"/>
                  <a:gd name="connsiteX2197" fmla="*/ 102873 w 1267018"/>
                  <a:gd name="connsiteY2197" fmla="*/ 536612 h 888396"/>
                  <a:gd name="connsiteX2198" fmla="*/ 101430 w 1267018"/>
                  <a:gd name="connsiteY2198" fmla="*/ 535785 h 888396"/>
                  <a:gd name="connsiteX2199" fmla="*/ 101511 w 1267018"/>
                  <a:gd name="connsiteY2199" fmla="*/ 534569 h 888396"/>
                  <a:gd name="connsiteX2200" fmla="*/ 101202 w 1267018"/>
                  <a:gd name="connsiteY2200" fmla="*/ 532899 h 888396"/>
                  <a:gd name="connsiteX2201" fmla="*/ 100213 w 1267018"/>
                  <a:gd name="connsiteY2201" fmla="*/ 532299 h 888396"/>
                  <a:gd name="connsiteX2202" fmla="*/ 98624 w 1267018"/>
                  <a:gd name="connsiteY2202" fmla="*/ 532299 h 888396"/>
                  <a:gd name="connsiteX2203" fmla="*/ 96500 w 1267018"/>
                  <a:gd name="connsiteY2203" fmla="*/ 532072 h 888396"/>
                  <a:gd name="connsiteX2204" fmla="*/ 95365 w 1267018"/>
                  <a:gd name="connsiteY2204" fmla="*/ 530937 h 888396"/>
                  <a:gd name="connsiteX2205" fmla="*/ 93467 w 1267018"/>
                  <a:gd name="connsiteY2205" fmla="*/ 529120 h 888396"/>
                  <a:gd name="connsiteX2206" fmla="*/ 91878 w 1267018"/>
                  <a:gd name="connsiteY2206" fmla="*/ 528812 h 888396"/>
                  <a:gd name="connsiteX2207" fmla="*/ 90662 w 1267018"/>
                  <a:gd name="connsiteY2207" fmla="*/ 529639 h 888396"/>
                  <a:gd name="connsiteX2208" fmla="*/ 89608 w 1267018"/>
                  <a:gd name="connsiteY2208" fmla="*/ 530012 h 888396"/>
                  <a:gd name="connsiteX2209" fmla="*/ 87630 w 1267018"/>
                  <a:gd name="connsiteY2209" fmla="*/ 529412 h 888396"/>
                  <a:gd name="connsiteX2210" fmla="*/ 85360 w 1267018"/>
                  <a:gd name="connsiteY2210" fmla="*/ 529266 h 888396"/>
                  <a:gd name="connsiteX2211" fmla="*/ 83008 w 1267018"/>
                  <a:gd name="connsiteY2211" fmla="*/ 529266 h 888396"/>
                  <a:gd name="connsiteX2212" fmla="*/ 80803 w 1267018"/>
                  <a:gd name="connsiteY2212" fmla="*/ 529947 h 888396"/>
                  <a:gd name="connsiteX2213" fmla="*/ 79587 w 1267018"/>
                  <a:gd name="connsiteY2213" fmla="*/ 531682 h 888396"/>
                  <a:gd name="connsiteX2214" fmla="*/ 77317 w 1267018"/>
                  <a:gd name="connsiteY2214" fmla="*/ 531682 h 888396"/>
                  <a:gd name="connsiteX2215" fmla="*/ 74284 w 1267018"/>
                  <a:gd name="connsiteY2215" fmla="*/ 532509 h 888396"/>
                  <a:gd name="connsiteX2216" fmla="*/ 72922 w 1267018"/>
                  <a:gd name="connsiteY2216" fmla="*/ 534553 h 888396"/>
                  <a:gd name="connsiteX2217" fmla="*/ 71706 w 1267018"/>
                  <a:gd name="connsiteY2217" fmla="*/ 535088 h 888396"/>
                  <a:gd name="connsiteX2218" fmla="*/ 70490 w 1267018"/>
                  <a:gd name="connsiteY2218" fmla="*/ 533807 h 888396"/>
                  <a:gd name="connsiteX2219" fmla="*/ 68593 w 1267018"/>
                  <a:gd name="connsiteY2219" fmla="*/ 532980 h 888396"/>
                  <a:gd name="connsiteX2220" fmla="*/ 67685 w 1267018"/>
                  <a:gd name="connsiteY2220" fmla="*/ 531617 h 888396"/>
                  <a:gd name="connsiteX2221" fmla="*/ 67458 w 1267018"/>
                  <a:gd name="connsiteY2221" fmla="*/ 529639 h 888396"/>
                  <a:gd name="connsiteX2222" fmla="*/ 66095 w 1267018"/>
                  <a:gd name="connsiteY2222" fmla="*/ 526461 h 888396"/>
                  <a:gd name="connsiteX2223" fmla="*/ 64879 w 1267018"/>
                  <a:gd name="connsiteY2223" fmla="*/ 524872 h 888396"/>
                  <a:gd name="connsiteX2224" fmla="*/ 63290 w 1267018"/>
                  <a:gd name="connsiteY2224" fmla="*/ 523818 h 888396"/>
                  <a:gd name="connsiteX2225" fmla="*/ 61312 w 1267018"/>
                  <a:gd name="connsiteY2225" fmla="*/ 521693 h 888396"/>
                  <a:gd name="connsiteX2226" fmla="*/ 57680 w 1267018"/>
                  <a:gd name="connsiteY2226" fmla="*/ 521839 h 888396"/>
                  <a:gd name="connsiteX2227" fmla="*/ 53593 w 1267018"/>
                  <a:gd name="connsiteY2227" fmla="*/ 522067 h 888396"/>
                  <a:gd name="connsiteX2228" fmla="*/ 52312 w 1267018"/>
                  <a:gd name="connsiteY2228" fmla="*/ 523656 h 888396"/>
                  <a:gd name="connsiteX2229" fmla="*/ 52312 w 1267018"/>
                  <a:gd name="connsiteY2229" fmla="*/ 526088 h 888396"/>
                  <a:gd name="connsiteX2230" fmla="*/ 51031 w 1267018"/>
                  <a:gd name="connsiteY2230" fmla="*/ 526461 h 888396"/>
                  <a:gd name="connsiteX2231" fmla="*/ 49977 w 1267018"/>
                  <a:gd name="connsiteY2231" fmla="*/ 525699 h 888396"/>
                  <a:gd name="connsiteX2232" fmla="*/ 49669 w 1267018"/>
                  <a:gd name="connsiteY2232" fmla="*/ 522747 h 888396"/>
                  <a:gd name="connsiteX2233" fmla="*/ 49296 w 1267018"/>
                  <a:gd name="connsiteY2233" fmla="*/ 521612 h 888396"/>
                  <a:gd name="connsiteX2234" fmla="*/ 48307 w 1267018"/>
                  <a:gd name="connsiteY2234" fmla="*/ 520558 h 888396"/>
                  <a:gd name="connsiteX2235" fmla="*/ 46718 w 1267018"/>
                  <a:gd name="connsiteY2235" fmla="*/ 519342 h 888396"/>
                  <a:gd name="connsiteX2236" fmla="*/ 45810 w 1267018"/>
                  <a:gd name="connsiteY2236" fmla="*/ 517980 h 888396"/>
                  <a:gd name="connsiteX2237" fmla="*/ 46036 w 1267018"/>
                  <a:gd name="connsiteY2237" fmla="*/ 515937 h 888396"/>
                  <a:gd name="connsiteX2238" fmla="*/ 44593 w 1267018"/>
                  <a:gd name="connsiteY2238" fmla="*/ 512305 h 888396"/>
                  <a:gd name="connsiteX2239" fmla="*/ 44058 w 1267018"/>
                  <a:gd name="connsiteY2239" fmla="*/ 508510 h 888396"/>
                  <a:gd name="connsiteX2240" fmla="*/ 44285 w 1267018"/>
                  <a:gd name="connsiteY2240" fmla="*/ 505786 h 888396"/>
                  <a:gd name="connsiteX2241" fmla="*/ 44593 w 1267018"/>
                  <a:gd name="connsiteY2241" fmla="*/ 503208 h 888396"/>
                  <a:gd name="connsiteX2242" fmla="*/ 43004 w 1267018"/>
                  <a:gd name="connsiteY2242" fmla="*/ 501618 h 888396"/>
                  <a:gd name="connsiteX2243" fmla="*/ 41788 w 1267018"/>
                  <a:gd name="connsiteY2243" fmla="*/ 500564 h 888396"/>
                  <a:gd name="connsiteX2244" fmla="*/ 40118 w 1267018"/>
                  <a:gd name="connsiteY2244" fmla="*/ 499121 h 888396"/>
                  <a:gd name="connsiteX2245" fmla="*/ 38902 w 1267018"/>
                  <a:gd name="connsiteY2245" fmla="*/ 497370 h 888396"/>
                  <a:gd name="connsiteX2246" fmla="*/ 38594 w 1267018"/>
                  <a:gd name="connsiteY2246" fmla="*/ 496008 h 888396"/>
                  <a:gd name="connsiteX2247" fmla="*/ 37912 w 1267018"/>
                  <a:gd name="connsiteY2247" fmla="*/ 494419 h 888396"/>
                  <a:gd name="connsiteX2248" fmla="*/ 36550 w 1267018"/>
                  <a:gd name="connsiteY2248" fmla="*/ 492684 h 888396"/>
                  <a:gd name="connsiteX2249" fmla="*/ 34572 w 1267018"/>
                  <a:gd name="connsiteY2249" fmla="*/ 492310 h 888396"/>
                  <a:gd name="connsiteX2250" fmla="*/ 32837 w 1267018"/>
                  <a:gd name="connsiteY2250" fmla="*/ 491630 h 888396"/>
                  <a:gd name="connsiteX2251" fmla="*/ 31621 w 1267018"/>
                  <a:gd name="connsiteY2251" fmla="*/ 491257 h 888396"/>
                  <a:gd name="connsiteX2252" fmla="*/ 30340 w 1267018"/>
                  <a:gd name="connsiteY2252" fmla="*/ 491565 h 888396"/>
                  <a:gd name="connsiteX2253" fmla="*/ 28296 w 1267018"/>
                  <a:gd name="connsiteY2253" fmla="*/ 492700 h 888396"/>
                  <a:gd name="connsiteX2254" fmla="*/ 26853 w 1267018"/>
                  <a:gd name="connsiteY2254" fmla="*/ 491873 h 888396"/>
                  <a:gd name="connsiteX2255" fmla="*/ 25102 w 1267018"/>
                  <a:gd name="connsiteY2255" fmla="*/ 490511 h 888396"/>
                  <a:gd name="connsiteX2256" fmla="*/ 23886 w 1267018"/>
                  <a:gd name="connsiteY2256" fmla="*/ 489748 h 888396"/>
                  <a:gd name="connsiteX2257" fmla="*/ 21307 w 1267018"/>
                  <a:gd name="connsiteY2257" fmla="*/ 490511 h 888396"/>
                  <a:gd name="connsiteX2258" fmla="*/ 20027 w 1267018"/>
                  <a:gd name="connsiteY2258" fmla="*/ 489975 h 888396"/>
                  <a:gd name="connsiteX2259" fmla="*/ 18972 w 1267018"/>
                  <a:gd name="connsiteY2259" fmla="*/ 487705 h 888396"/>
                  <a:gd name="connsiteX2260" fmla="*/ 19734 w 1267018"/>
                  <a:gd name="connsiteY2260" fmla="*/ 485954 h 888396"/>
                  <a:gd name="connsiteX2261" fmla="*/ 21016 w 1267018"/>
                  <a:gd name="connsiteY2261" fmla="*/ 484965 h 888396"/>
                  <a:gd name="connsiteX2262" fmla="*/ 22832 w 1267018"/>
                  <a:gd name="connsiteY2262" fmla="*/ 484738 h 888396"/>
                  <a:gd name="connsiteX2263" fmla="*/ 26091 w 1267018"/>
                  <a:gd name="connsiteY2263" fmla="*/ 485954 h 888396"/>
                  <a:gd name="connsiteX2264" fmla="*/ 27761 w 1267018"/>
                  <a:gd name="connsiteY2264" fmla="*/ 485954 h 888396"/>
                  <a:gd name="connsiteX2265" fmla="*/ 28134 w 1267018"/>
                  <a:gd name="connsiteY2265" fmla="*/ 484446 h 888396"/>
                  <a:gd name="connsiteX2266" fmla="*/ 30178 w 1267018"/>
                  <a:gd name="connsiteY2266" fmla="*/ 484446 h 888396"/>
                  <a:gd name="connsiteX2267" fmla="*/ 31848 w 1267018"/>
                  <a:gd name="connsiteY2267" fmla="*/ 483311 h 888396"/>
                  <a:gd name="connsiteX2268" fmla="*/ 32302 w 1267018"/>
                  <a:gd name="connsiteY2268" fmla="*/ 481803 h 888396"/>
                  <a:gd name="connsiteX2269" fmla="*/ 31929 w 1267018"/>
                  <a:gd name="connsiteY2269" fmla="*/ 479370 h 888396"/>
                  <a:gd name="connsiteX2270" fmla="*/ 29950 w 1267018"/>
                  <a:gd name="connsiteY2270" fmla="*/ 478089 h 888396"/>
                  <a:gd name="connsiteX2271" fmla="*/ 28669 w 1267018"/>
                  <a:gd name="connsiteY2271" fmla="*/ 476727 h 888396"/>
                  <a:gd name="connsiteX2272" fmla="*/ 28361 w 1267018"/>
                  <a:gd name="connsiteY2272" fmla="*/ 475219 h 888396"/>
                  <a:gd name="connsiteX2273" fmla="*/ 28669 w 1267018"/>
                  <a:gd name="connsiteY2273" fmla="*/ 473630 h 888396"/>
                  <a:gd name="connsiteX2274" fmla="*/ 29724 w 1267018"/>
                  <a:gd name="connsiteY2274" fmla="*/ 472576 h 888396"/>
                  <a:gd name="connsiteX2275" fmla="*/ 29351 w 1267018"/>
                  <a:gd name="connsiteY2275" fmla="*/ 471441 h 888396"/>
                  <a:gd name="connsiteX2276" fmla="*/ 28588 w 1267018"/>
                  <a:gd name="connsiteY2276" fmla="*/ 469852 h 888396"/>
                  <a:gd name="connsiteX2277" fmla="*/ 28588 w 1267018"/>
                  <a:gd name="connsiteY2277" fmla="*/ 467808 h 888396"/>
                  <a:gd name="connsiteX2278" fmla="*/ 27761 w 1267018"/>
                  <a:gd name="connsiteY2278" fmla="*/ 466138 h 888396"/>
                  <a:gd name="connsiteX2279" fmla="*/ 26091 w 1267018"/>
                  <a:gd name="connsiteY2279" fmla="*/ 463933 h 888396"/>
                  <a:gd name="connsiteX2280" fmla="*/ 25556 w 1267018"/>
                  <a:gd name="connsiteY2280" fmla="*/ 461809 h 888396"/>
                  <a:gd name="connsiteX2281" fmla="*/ 25248 w 1267018"/>
                  <a:gd name="connsiteY2281" fmla="*/ 459684 h 888396"/>
                  <a:gd name="connsiteX2282" fmla="*/ 24259 w 1267018"/>
                  <a:gd name="connsiteY2282" fmla="*/ 458241 h 888396"/>
                  <a:gd name="connsiteX2283" fmla="*/ 23205 w 1267018"/>
                  <a:gd name="connsiteY2283" fmla="*/ 456571 h 888396"/>
                  <a:gd name="connsiteX2284" fmla="*/ 22605 w 1267018"/>
                  <a:gd name="connsiteY2284" fmla="*/ 455128 h 888396"/>
                  <a:gd name="connsiteX2285" fmla="*/ 21388 w 1267018"/>
                  <a:gd name="connsiteY2285" fmla="*/ 454674 h 888396"/>
                  <a:gd name="connsiteX2286" fmla="*/ 19183 w 1267018"/>
                  <a:gd name="connsiteY2286" fmla="*/ 453912 h 888396"/>
                  <a:gd name="connsiteX2287" fmla="*/ 16378 w 1267018"/>
                  <a:gd name="connsiteY2287" fmla="*/ 452631 h 888396"/>
                  <a:gd name="connsiteX2288" fmla="*/ 14708 w 1267018"/>
                  <a:gd name="connsiteY2288" fmla="*/ 451187 h 888396"/>
                  <a:gd name="connsiteX2289" fmla="*/ 13119 w 1267018"/>
                  <a:gd name="connsiteY2289" fmla="*/ 449971 h 888396"/>
                  <a:gd name="connsiteX2290" fmla="*/ 11610 w 1267018"/>
                  <a:gd name="connsiteY2290" fmla="*/ 449598 h 888396"/>
                  <a:gd name="connsiteX2291" fmla="*/ 10556 w 1267018"/>
                  <a:gd name="connsiteY2291" fmla="*/ 450587 h 888396"/>
                  <a:gd name="connsiteX2292" fmla="*/ 9194 w 1267018"/>
                  <a:gd name="connsiteY2292" fmla="*/ 452631 h 888396"/>
                  <a:gd name="connsiteX2293" fmla="*/ 7297 w 1267018"/>
                  <a:gd name="connsiteY2293" fmla="*/ 452631 h 888396"/>
                  <a:gd name="connsiteX2294" fmla="*/ 4946 w 1267018"/>
                  <a:gd name="connsiteY2294" fmla="*/ 450133 h 888396"/>
                  <a:gd name="connsiteX2295" fmla="*/ 4184 w 1267018"/>
                  <a:gd name="connsiteY2295" fmla="*/ 448771 h 888396"/>
                  <a:gd name="connsiteX2296" fmla="*/ 3875 w 1267018"/>
                  <a:gd name="connsiteY2296" fmla="*/ 446193 h 888396"/>
                  <a:gd name="connsiteX2297" fmla="*/ 2968 w 1267018"/>
                  <a:gd name="connsiteY2297" fmla="*/ 443534 h 888396"/>
                  <a:gd name="connsiteX2298" fmla="*/ 3194 w 1267018"/>
                  <a:gd name="connsiteY2298" fmla="*/ 441182 h 888396"/>
                  <a:gd name="connsiteX2299" fmla="*/ 3113 w 1267018"/>
                  <a:gd name="connsiteY2299" fmla="*/ 438523 h 888396"/>
                  <a:gd name="connsiteX2300" fmla="*/ 2578 w 1267018"/>
                  <a:gd name="connsiteY2300" fmla="*/ 436318 h 888396"/>
                  <a:gd name="connsiteX2301" fmla="*/ 0 w 1267018"/>
                  <a:gd name="connsiteY2301" fmla="*/ 433658 h 888396"/>
                  <a:gd name="connsiteX2302" fmla="*/ 0 w 1267018"/>
                  <a:gd name="connsiteY2302" fmla="*/ 432669 h 888396"/>
                  <a:gd name="connsiteX2303" fmla="*/ 827 w 1267018"/>
                  <a:gd name="connsiteY2303" fmla="*/ 431307 h 888396"/>
                  <a:gd name="connsiteX2304" fmla="*/ 1735 w 1267018"/>
                  <a:gd name="connsiteY2304" fmla="*/ 430026 h 888396"/>
                  <a:gd name="connsiteX2305" fmla="*/ 1735 w 1267018"/>
                  <a:gd name="connsiteY2305" fmla="*/ 428356 h 888396"/>
                  <a:gd name="connsiteX2306" fmla="*/ 3859 w 1267018"/>
                  <a:gd name="connsiteY2306" fmla="*/ 427983 h 888396"/>
                  <a:gd name="connsiteX2307" fmla="*/ 5368 w 1267018"/>
                  <a:gd name="connsiteY2307" fmla="*/ 426847 h 888396"/>
                  <a:gd name="connsiteX2308" fmla="*/ 7119 w 1267018"/>
                  <a:gd name="connsiteY2308" fmla="*/ 424723 h 888396"/>
                  <a:gd name="connsiteX2309" fmla="*/ 7200 w 1267018"/>
                  <a:gd name="connsiteY2309" fmla="*/ 422988 h 888396"/>
                  <a:gd name="connsiteX2310" fmla="*/ 6065 w 1267018"/>
                  <a:gd name="connsiteY2310" fmla="*/ 421772 h 888396"/>
                  <a:gd name="connsiteX2311" fmla="*/ 6065 w 1267018"/>
                  <a:gd name="connsiteY2311" fmla="*/ 419112 h 888396"/>
                  <a:gd name="connsiteX2312" fmla="*/ 6438 w 1267018"/>
                  <a:gd name="connsiteY2312" fmla="*/ 415772 h 888396"/>
                  <a:gd name="connsiteX2313" fmla="*/ 8108 w 1267018"/>
                  <a:gd name="connsiteY2313" fmla="*/ 413502 h 888396"/>
                  <a:gd name="connsiteX2314" fmla="*/ 10313 w 1267018"/>
                  <a:gd name="connsiteY2314" fmla="*/ 411297 h 888396"/>
                  <a:gd name="connsiteX2315" fmla="*/ 13199 w 1267018"/>
                  <a:gd name="connsiteY2315" fmla="*/ 410762 h 888396"/>
                  <a:gd name="connsiteX2316" fmla="*/ 16605 w 1267018"/>
                  <a:gd name="connsiteY2316" fmla="*/ 410680 h 888396"/>
                  <a:gd name="connsiteX2317" fmla="*/ 17432 w 1267018"/>
                  <a:gd name="connsiteY2317" fmla="*/ 409853 h 888396"/>
                  <a:gd name="connsiteX2318" fmla="*/ 19102 w 1267018"/>
                  <a:gd name="connsiteY2318" fmla="*/ 408264 h 888396"/>
                  <a:gd name="connsiteX2319" fmla="*/ 21826 w 1267018"/>
                  <a:gd name="connsiteY2319" fmla="*/ 406367 h 888396"/>
                  <a:gd name="connsiteX2320" fmla="*/ 23334 w 1267018"/>
                  <a:gd name="connsiteY2320" fmla="*/ 404389 h 888396"/>
                  <a:gd name="connsiteX2321" fmla="*/ 25005 w 1267018"/>
                  <a:gd name="connsiteY2321" fmla="*/ 404616 h 888396"/>
                  <a:gd name="connsiteX2322" fmla="*/ 27437 w 1267018"/>
                  <a:gd name="connsiteY2322" fmla="*/ 404697 h 888396"/>
                  <a:gd name="connsiteX2323" fmla="*/ 27810 w 1267018"/>
                  <a:gd name="connsiteY2323" fmla="*/ 404324 h 888396"/>
                  <a:gd name="connsiteX2324" fmla="*/ 25540 w 1267018"/>
                  <a:gd name="connsiteY2324" fmla="*/ 403108 h 888396"/>
                  <a:gd name="connsiteX2325" fmla="*/ 24259 w 1267018"/>
                  <a:gd name="connsiteY2325" fmla="*/ 401600 h 888396"/>
                  <a:gd name="connsiteX2326" fmla="*/ 26075 w 1267018"/>
                  <a:gd name="connsiteY2326" fmla="*/ 399848 h 888396"/>
                  <a:gd name="connsiteX2327" fmla="*/ 27972 w 1267018"/>
                  <a:gd name="connsiteY2327" fmla="*/ 400675 h 888396"/>
                  <a:gd name="connsiteX2328" fmla="*/ 30631 w 1267018"/>
                  <a:gd name="connsiteY2328" fmla="*/ 401665 h 888396"/>
                  <a:gd name="connsiteX2329" fmla="*/ 32983 w 1267018"/>
                  <a:gd name="connsiteY2329" fmla="*/ 401210 h 888396"/>
                  <a:gd name="connsiteX2330" fmla="*/ 34961 w 1267018"/>
                  <a:gd name="connsiteY2330" fmla="*/ 400383 h 888396"/>
                  <a:gd name="connsiteX2331" fmla="*/ 36177 w 1267018"/>
                  <a:gd name="connsiteY2331" fmla="*/ 399102 h 888396"/>
                  <a:gd name="connsiteX2332" fmla="*/ 40345 w 1267018"/>
                  <a:gd name="connsiteY2332" fmla="*/ 397740 h 888396"/>
                  <a:gd name="connsiteX2333" fmla="*/ 42696 w 1267018"/>
                  <a:gd name="connsiteY2333" fmla="*/ 399102 h 888396"/>
                  <a:gd name="connsiteX2334" fmla="*/ 43685 w 1267018"/>
                  <a:gd name="connsiteY2334" fmla="*/ 402281 h 888396"/>
                  <a:gd name="connsiteX2335" fmla="*/ 42696 w 1267018"/>
                  <a:gd name="connsiteY2335" fmla="*/ 404097 h 888396"/>
                  <a:gd name="connsiteX2336" fmla="*/ 44593 w 1267018"/>
                  <a:gd name="connsiteY2336" fmla="*/ 406367 h 888396"/>
                  <a:gd name="connsiteX2337" fmla="*/ 47999 w 1267018"/>
                  <a:gd name="connsiteY2337" fmla="*/ 405313 h 888396"/>
                  <a:gd name="connsiteX2338" fmla="*/ 49361 w 1267018"/>
                  <a:gd name="connsiteY2338" fmla="*/ 403578 h 888396"/>
                  <a:gd name="connsiteX2339" fmla="*/ 51793 w 1267018"/>
                  <a:gd name="connsiteY2339" fmla="*/ 403578 h 888396"/>
                  <a:gd name="connsiteX2340" fmla="*/ 55653 w 1267018"/>
                  <a:gd name="connsiteY2340" fmla="*/ 402524 h 888396"/>
                  <a:gd name="connsiteX2341" fmla="*/ 58231 w 1267018"/>
                  <a:gd name="connsiteY2341" fmla="*/ 403578 h 888396"/>
                  <a:gd name="connsiteX2342" fmla="*/ 60047 w 1267018"/>
                  <a:gd name="connsiteY2342" fmla="*/ 402524 h 888396"/>
                  <a:gd name="connsiteX2343" fmla="*/ 61555 w 1267018"/>
                  <a:gd name="connsiteY2343" fmla="*/ 400546 h 888396"/>
                  <a:gd name="connsiteX2344" fmla="*/ 63371 w 1267018"/>
                  <a:gd name="connsiteY2344" fmla="*/ 398048 h 888396"/>
                  <a:gd name="connsiteX2345" fmla="*/ 63371 w 1267018"/>
                  <a:gd name="connsiteY2345" fmla="*/ 395551 h 888396"/>
                  <a:gd name="connsiteX2346" fmla="*/ 64052 w 1267018"/>
                  <a:gd name="connsiteY2346" fmla="*/ 393200 h 888396"/>
                  <a:gd name="connsiteX2347" fmla="*/ 65868 w 1267018"/>
                  <a:gd name="connsiteY2347" fmla="*/ 389859 h 888396"/>
                  <a:gd name="connsiteX2348" fmla="*/ 69128 w 1267018"/>
                  <a:gd name="connsiteY2348" fmla="*/ 387735 h 888396"/>
                  <a:gd name="connsiteX2349" fmla="*/ 73149 w 1267018"/>
                  <a:gd name="connsiteY2349" fmla="*/ 387135 h 888396"/>
                  <a:gd name="connsiteX2350" fmla="*/ 76100 w 1267018"/>
                  <a:gd name="connsiteY2350" fmla="*/ 388124 h 888396"/>
                  <a:gd name="connsiteX2351" fmla="*/ 79733 w 1267018"/>
                  <a:gd name="connsiteY2351" fmla="*/ 388124 h 888396"/>
                  <a:gd name="connsiteX2352" fmla="*/ 83900 w 1267018"/>
                  <a:gd name="connsiteY2352" fmla="*/ 387751 h 888396"/>
                  <a:gd name="connsiteX2353" fmla="*/ 90273 w 1267018"/>
                  <a:gd name="connsiteY2353" fmla="*/ 386762 h 888396"/>
                  <a:gd name="connsiteX2354" fmla="*/ 93224 w 1267018"/>
                  <a:gd name="connsiteY2354" fmla="*/ 384946 h 888396"/>
                  <a:gd name="connsiteX2355" fmla="*/ 96030 w 1267018"/>
                  <a:gd name="connsiteY2355" fmla="*/ 381087 h 888396"/>
                  <a:gd name="connsiteX2356" fmla="*/ 99743 w 1267018"/>
                  <a:gd name="connsiteY2356" fmla="*/ 379579 h 888396"/>
                  <a:gd name="connsiteX2357" fmla="*/ 99743 w 1267018"/>
                  <a:gd name="connsiteY2357" fmla="*/ 375719 h 888396"/>
                  <a:gd name="connsiteX2358" fmla="*/ 102240 w 1267018"/>
                  <a:gd name="connsiteY2358" fmla="*/ 373984 h 888396"/>
                  <a:gd name="connsiteX2359" fmla="*/ 107543 w 1267018"/>
                  <a:gd name="connsiteY2359" fmla="*/ 370806 h 888396"/>
                  <a:gd name="connsiteX2360" fmla="*/ 113154 w 1267018"/>
                  <a:gd name="connsiteY2360" fmla="*/ 368682 h 888396"/>
                  <a:gd name="connsiteX2361" fmla="*/ 115505 w 1267018"/>
                  <a:gd name="connsiteY2361" fmla="*/ 366784 h 888396"/>
                  <a:gd name="connsiteX2362" fmla="*/ 119364 w 1267018"/>
                  <a:gd name="connsiteY2362" fmla="*/ 363979 h 888396"/>
                  <a:gd name="connsiteX2363" fmla="*/ 122170 w 1267018"/>
                  <a:gd name="connsiteY2363" fmla="*/ 365114 h 888396"/>
                  <a:gd name="connsiteX2364" fmla="*/ 125656 w 1267018"/>
                  <a:gd name="connsiteY2364" fmla="*/ 366022 h 888396"/>
                  <a:gd name="connsiteX2365" fmla="*/ 127099 w 1267018"/>
                  <a:gd name="connsiteY2365" fmla="*/ 364887 h 888396"/>
                  <a:gd name="connsiteX2366" fmla="*/ 129451 w 1267018"/>
                  <a:gd name="connsiteY2366" fmla="*/ 361936 h 888396"/>
                  <a:gd name="connsiteX2367" fmla="*/ 131494 w 1267018"/>
                  <a:gd name="connsiteY2367" fmla="*/ 360120 h 888396"/>
                  <a:gd name="connsiteX2368" fmla="*/ 135580 w 1267018"/>
                  <a:gd name="connsiteY2368" fmla="*/ 359357 h 888396"/>
                  <a:gd name="connsiteX2369" fmla="*/ 138920 w 1267018"/>
                  <a:gd name="connsiteY2369" fmla="*/ 358595 h 888396"/>
                  <a:gd name="connsiteX2370" fmla="*/ 138466 w 1267018"/>
                  <a:gd name="connsiteY2370" fmla="*/ 357006 h 888396"/>
                  <a:gd name="connsiteX2371" fmla="*/ 138320 w 1267018"/>
                  <a:gd name="connsiteY2371" fmla="*/ 353439 h 888396"/>
                  <a:gd name="connsiteX2372" fmla="*/ 138547 w 1267018"/>
                  <a:gd name="connsiteY2372" fmla="*/ 352758 h 888396"/>
                  <a:gd name="connsiteX2373" fmla="*/ 138207 w 1267018"/>
                  <a:gd name="connsiteY2373" fmla="*/ 349920 h 888396"/>
                  <a:gd name="connsiteX2374" fmla="*/ 138093 w 1267018"/>
                  <a:gd name="connsiteY2374" fmla="*/ 347423 h 888396"/>
                  <a:gd name="connsiteX2375" fmla="*/ 138093 w 1267018"/>
                  <a:gd name="connsiteY2375" fmla="*/ 344244 h 888396"/>
                  <a:gd name="connsiteX2376" fmla="*/ 137072 w 1267018"/>
                  <a:gd name="connsiteY2376" fmla="*/ 342542 h 888396"/>
                  <a:gd name="connsiteX2377" fmla="*/ 136731 w 1267018"/>
                  <a:gd name="connsiteY2377" fmla="*/ 340726 h 888396"/>
                  <a:gd name="connsiteX2378" fmla="*/ 137639 w 1267018"/>
                  <a:gd name="connsiteY2378" fmla="*/ 339477 h 888396"/>
                  <a:gd name="connsiteX2379" fmla="*/ 139342 w 1267018"/>
                  <a:gd name="connsiteY2379" fmla="*/ 337774 h 888396"/>
                  <a:gd name="connsiteX2380" fmla="*/ 141839 w 1267018"/>
                  <a:gd name="connsiteY2380" fmla="*/ 336639 h 888396"/>
                  <a:gd name="connsiteX2381" fmla="*/ 144563 w 1267018"/>
                  <a:gd name="connsiteY2381" fmla="*/ 336639 h 888396"/>
                  <a:gd name="connsiteX2382" fmla="*/ 145699 w 1267018"/>
                  <a:gd name="connsiteY2382" fmla="*/ 335391 h 888396"/>
                  <a:gd name="connsiteX2383" fmla="*/ 145245 w 1267018"/>
                  <a:gd name="connsiteY2383" fmla="*/ 334369 h 888396"/>
                  <a:gd name="connsiteX2384" fmla="*/ 144336 w 1267018"/>
                  <a:gd name="connsiteY2384" fmla="*/ 333801 h 888396"/>
                  <a:gd name="connsiteX2385" fmla="*/ 143201 w 1267018"/>
                  <a:gd name="connsiteY2385" fmla="*/ 333120 h 888396"/>
                  <a:gd name="connsiteX2386" fmla="*/ 141839 w 1267018"/>
                  <a:gd name="connsiteY2386" fmla="*/ 331531 h 888396"/>
                  <a:gd name="connsiteX2387" fmla="*/ 142066 w 1267018"/>
                  <a:gd name="connsiteY2387" fmla="*/ 329602 h 888396"/>
                  <a:gd name="connsiteX2388" fmla="*/ 144904 w 1267018"/>
                  <a:gd name="connsiteY2388" fmla="*/ 328467 h 888396"/>
                  <a:gd name="connsiteX2389" fmla="*/ 147174 w 1267018"/>
                  <a:gd name="connsiteY2389" fmla="*/ 328467 h 888396"/>
                  <a:gd name="connsiteX2390" fmla="*/ 149444 w 1267018"/>
                  <a:gd name="connsiteY2390" fmla="*/ 326877 h 888396"/>
                  <a:gd name="connsiteX2391" fmla="*/ 149672 w 1267018"/>
                  <a:gd name="connsiteY2391" fmla="*/ 325061 h 888396"/>
                  <a:gd name="connsiteX2392" fmla="*/ 148650 w 1267018"/>
                  <a:gd name="connsiteY2392" fmla="*/ 323359 h 888396"/>
                  <a:gd name="connsiteX2393" fmla="*/ 147742 w 1267018"/>
                  <a:gd name="connsiteY2393" fmla="*/ 321769 h 888396"/>
                  <a:gd name="connsiteX2394" fmla="*/ 147969 w 1267018"/>
                  <a:gd name="connsiteY2394" fmla="*/ 319386 h 888396"/>
                  <a:gd name="connsiteX2395" fmla="*/ 148196 w 1267018"/>
                  <a:gd name="connsiteY2395" fmla="*/ 316661 h 888396"/>
                  <a:gd name="connsiteX2396" fmla="*/ 147401 w 1267018"/>
                  <a:gd name="connsiteY2396" fmla="*/ 314845 h 888396"/>
                  <a:gd name="connsiteX2397" fmla="*/ 146493 w 1267018"/>
                  <a:gd name="connsiteY2397" fmla="*/ 312575 h 888396"/>
                  <a:gd name="connsiteX2398" fmla="*/ 145472 w 1267018"/>
                  <a:gd name="connsiteY2398" fmla="*/ 310078 h 888396"/>
                  <a:gd name="connsiteX2399" fmla="*/ 144223 w 1267018"/>
                  <a:gd name="connsiteY2399" fmla="*/ 307127 h 888396"/>
                  <a:gd name="connsiteX2400" fmla="*/ 144223 w 1267018"/>
                  <a:gd name="connsiteY2400" fmla="*/ 304402 h 888396"/>
                  <a:gd name="connsiteX2401" fmla="*/ 143315 w 1267018"/>
                  <a:gd name="connsiteY2401" fmla="*/ 301678 h 888396"/>
                  <a:gd name="connsiteX2402" fmla="*/ 142180 w 1267018"/>
                  <a:gd name="connsiteY2402" fmla="*/ 298273 h 888396"/>
                  <a:gd name="connsiteX2403" fmla="*/ 142634 w 1267018"/>
                  <a:gd name="connsiteY2403" fmla="*/ 295208 h 888396"/>
                  <a:gd name="connsiteX2404" fmla="*/ 142747 w 1267018"/>
                  <a:gd name="connsiteY2404" fmla="*/ 293846 h 888396"/>
                  <a:gd name="connsiteX2405" fmla="*/ 142066 w 1267018"/>
                  <a:gd name="connsiteY2405" fmla="*/ 291689 h 888396"/>
                  <a:gd name="connsiteX2406" fmla="*/ 141953 w 1267018"/>
                  <a:gd name="connsiteY2406" fmla="*/ 288965 h 888396"/>
                  <a:gd name="connsiteX2407" fmla="*/ 142407 w 1267018"/>
                  <a:gd name="connsiteY2407" fmla="*/ 286014 h 888396"/>
                  <a:gd name="connsiteX2408" fmla="*/ 143656 w 1267018"/>
                  <a:gd name="connsiteY2408" fmla="*/ 282835 h 888396"/>
                  <a:gd name="connsiteX2409" fmla="*/ 143428 w 1267018"/>
                  <a:gd name="connsiteY2409" fmla="*/ 281927 h 888396"/>
                  <a:gd name="connsiteX2410" fmla="*/ 141612 w 1267018"/>
                  <a:gd name="connsiteY2410" fmla="*/ 280338 h 888396"/>
                  <a:gd name="connsiteX2411" fmla="*/ 139456 w 1267018"/>
                  <a:gd name="connsiteY2411" fmla="*/ 279544 h 888396"/>
                  <a:gd name="connsiteX2412" fmla="*/ 131947 w 1267018"/>
                  <a:gd name="connsiteY2412" fmla="*/ 279544 h 888396"/>
                  <a:gd name="connsiteX2413" fmla="*/ 130812 w 1267018"/>
                  <a:gd name="connsiteY2413" fmla="*/ 278068 h 888396"/>
                  <a:gd name="connsiteX2414" fmla="*/ 132402 w 1267018"/>
                  <a:gd name="connsiteY2414" fmla="*/ 276252 h 888396"/>
                  <a:gd name="connsiteX2415" fmla="*/ 135807 w 1267018"/>
                  <a:gd name="connsiteY2415" fmla="*/ 274095 h 888396"/>
                  <a:gd name="connsiteX2416" fmla="*/ 141839 w 1267018"/>
                  <a:gd name="connsiteY2416" fmla="*/ 272052 h 888396"/>
                  <a:gd name="connsiteX2417" fmla="*/ 147190 w 1267018"/>
                  <a:gd name="connsiteY2417" fmla="*/ 271144 h 888396"/>
                  <a:gd name="connsiteX2418" fmla="*/ 150596 w 1267018"/>
                  <a:gd name="connsiteY2418" fmla="*/ 271144 h 888396"/>
                  <a:gd name="connsiteX2419" fmla="*/ 156401 w 1267018"/>
                  <a:gd name="connsiteY2419" fmla="*/ 269328 h 888396"/>
                  <a:gd name="connsiteX2420" fmla="*/ 159806 w 1267018"/>
                  <a:gd name="connsiteY2420" fmla="*/ 267965 h 888396"/>
                  <a:gd name="connsiteX2421" fmla="*/ 163439 w 1267018"/>
                  <a:gd name="connsiteY2421" fmla="*/ 267965 h 888396"/>
                  <a:gd name="connsiteX2422" fmla="*/ 165255 w 1267018"/>
                  <a:gd name="connsiteY2422" fmla="*/ 267057 h 888396"/>
                  <a:gd name="connsiteX2423" fmla="*/ 167298 w 1267018"/>
                  <a:gd name="connsiteY2423" fmla="*/ 265014 h 888396"/>
                  <a:gd name="connsiteX2424" fmla="*/ 169568 w 1267018"/>
                  <a:gd name="connsiteY2424" fmla="*/ 265468 h 888396"/>
                  <a:gd name="connsiteX2425" fmla="*/ 170249 w 1267018"/>
                  <a:gd name="connsiteY2425" fmla="*/ 266830 h 888396"/>
                  <a:gd name="connsiteX2426" fmla="*/ 171611 w 1267018"/>
                  <a:gd name="connsiteY2426" fmla="*/ 269895 h 888396"/>
                  <a:gd name="connsiteX2427" fmla="*/ 175357 w 1267018"/>
                  <a:gd name="connsiteY2427" fmla="*/ 271144 h 888396"/>
                  <a:gd name="connsiteX2428" fmla="*/ 177968 w 1267018"/>
                  <a:gd name="connsiteY2428" fmla="*/ 269668 h 888396"/>
                  <a:gd name="connsiteX2429" fmla="*/ 180238 w 1267018"/>
                  <a:gd name="connsiteY2429" fmla="*/ 268420 h 888396"/>
                  <a:gd name="connsiteX2430" fmla="*/ 182168 w 1267018"/>
                  <a:gd name="connsiteY2430" fmla="*/ 269101 h 888396"/>
                  <a:gd name="connsiteX2431" fmla="*/ 184552 w 1267018"/>
                  <a:gd name="connsiteY2431" fmla="*/ 270576 h 888396"/>
                  <a:gd name="connsiteX2432" fmla="*/ 186595 w 1267018"/>
                  <a:gd name="connsiteY2432" fmla="*/ 270576 h 888396"/>
                  <a:gd name="connsiteX2433" fmla="*/ 187162 w 1267018"/>
                  <a:gd name="connsiteY2433" fmla="*/ 268533 h 888396"/>
                  <a:gd name="connsiteX2434" fmla="*/ 187276 w 1267018"/>
                  <a:gd name="connsiteY2434" fmla="*/ 264447 h 888396"/>
                  <a:gd name="connsiteX2435" fmla="*/ 186708 w 1267018"/>
                  <a:gd name="connsiteY2435" fmla="*/ 262404 h 888396"/>
                  <a:gd name="connsiteX2436" fmla="*/ 184778 w 1267018"/>
                  <a:gd name="connsiteY2436" fmla="*/ 261382 h 888396"/>
                  <a:gd name="connsiteX2437" fmla="*/ 182508 w 1267018"/>
                  <a:gd name="connsiteY2437" fmla="*/ 260814 h 888396"/>
                  <a:gd name="connsiteX2438" fmla="*/ 181146 w 1267018"/>
                  <a:gd name="connsiteY2438" fmla="*/ 259452 h 888396"/>
                  <a:gd name="connsiteX2439" fmla="*/ 181260 w 1267018"/>
                  <a:gd name="connsiteY2439" fmla="*/ 256501 h 888396"/>
                  <a:gd name="connsiteX2440" fmla="*/ 181600 w 1267018"/>
                  <a:gd name="connsiteY2440" fmla="*/ 252755 h 888396"/>
                  <a:gd name="connsiteX2441" fmla="*/ 183643 w 1267018"/>
                  <a:gd name="connsiteY2441" fmla="*/ 249009 h 888396"/>
                  <a:gd name="connsiteX2442" fmla="*/ 184552 w 1267018"/>
                  <a:gd name="connsiteY2442" fmla="*/ 244582 h 888396"/>
                  <a:gd name="connsiteX2443" fmla="*/ 184892 w 1267018"/>
                  <a:gd name="connsiteY2443" fmla="*/ 239928 h 888396"/>
                  <a:gd name="connsiteX2444" fmla="*/ 185687 w 1267018"/>
                  <a:gd name="connsiteY2444" fmla="*/ 237999 h 888396"/>
                  <a:gd name="connsiteX2445" fmla="*/ 188184 w 1267018"/>
                  <a:gd name="connsiteY2445" fmla="*/ 233572 h 888396"/>
                  <a:gd name="connsiteX2446" fmla="*/ 190114 w 1267018"/>
                  <a:gd name="connsiteY2446" fmla="*/ 228804 h 888396"/>
                  <a:gd name="connsiteX2447" fmla="*/ 190681 w 1267018"/>
                  <a:gd name="connsiteY2447" fmla="*/ 223810 h 888396"/>
                  <a:gd name="connsiteX2448" fmla="*/ 193405 w 1267018"/>
                  <a:gd name="connsiteY2448" fmla="*/ 218005 h 888396"/>
                  <a:gd name="connsiteX2449" fmla="*/ 194881 w 1267018"/>
                  <a:gd name="connsiteY2449" fmla="*/ 211405 h 888396"/>
                  <a:gd name="connsiteX2450" fmla="*/ 195449 w 1267018"/>
                  <a:gd name="connsiteY2450" fmla="*/ 208340 h 888396"/>
                  <a:gd name="connsiteX2451" fmla="*/ 196810 w 1267018"/>
                  <a:gd name="connsiteY2451" fmla="*/ 208113 h 888396"/>
                  <a:gd name="connsiteX2452" fmla="*/ 200784 w 1267018"/>
                  <a:gd name="connsiteY2452" fmla="*/ 209248 h 888396"/>
                  <a:gd name="connsiteX2453" fmla="*/ 203962 w 1267018"/>
                  <a:gd name="connsiteY2453" fmla="*/ 211291 h 888396"/>
                  <a:gd name="connsiteX2454" fmla="*/ 208275 w 1267018"/>
                  <a:gd name="connsiteY2454" fmla="*/ 213108 h 888396"/>
                  <a:gd name="connsiteX2455" fmla="*/ 215102 w 1267018"/>
                  <a:gd name="connsiteY2455" fmla="*/ 215378 h 888396"/>
                  <a:gd name="connsiteX2456" fmla="*/ 218734 w 1267018"/>
                  <a:gd name="connsiteY2456" fmla="*/ 215718 h 888396"/>
                  <a:gd name="connsiteX2457" fmla="*/ 222707 w 1267018"/>
                  <a:gd name="connsiteY2457" fmla="*/ 214697 h 888396"/>
                  <a:gd name="connsiteX2458" fmla="*/ 227021 w 1267018"/>
                  <a:gd name="connsiteY2458" fmla="*/ 214924 h 888396"/>
                  <a:gd name="connsiteX2459" fmla="*/ 229291 w 1267018"/>
                  <a:gd name="connsiteY2459" fmla="*/ 215605 h 888396"/>
                  <a:gd name="connsiteX2460" fmla="*/ 231561 w 1267018"/>
                  <a:gd name="connsiteY2460" fmla="*/ 218102 h 888396"/>
                  <a:gd name="connsiteX2461" fmla="*/ 233150 w 1267018"/>
                  <a:gd name="connsiteY2461" fmla="*/ 219464 h 888396"/>
                  <a:gd name="connsiteX2462" fmla="*/ 235874 w 1267018"/>
                  <a:gd name="connsiteY2462" fmla="*/ 217648 h 888396"/>
                  <a:gd name="connsiteX2463" fmla="*/ 239053 w 1267018"/>
                  <a:gd name="connsiteY2463" fmla="*/ 214356 h 888396"/>
                  <a:gd name="connsiteX2464" fmla="*/ 245198 w 1267018"/>
                  <a:gd name="connsiteY2464" fmla="*/ 213221 h 888396"/>
                  <a:gd name="connsiteX2465" fmla="*/ 247696 w 1267018"/>
                  <a:gd name="connsiteY2465" fmla="*/ 211972 h 888396"/>
                  <a:gd name="connsiteX2466" fmla="*/ 249512 w 1267018"/>
                  <a:gd name="connsiteY2466" fmla="*/ 209021 h 888396"/>
                  <a:gd name="connsiteX2467" fmla="*/ 250079 w 1267018"/>
                  <a:gd name="connsiteY2467" fmla="*/ 205729 h 888396"/>
                  <a:gd name="connsiteX2468" fmla="*/ 249512 w 1267018"/>
                  <a:gd name="connsiteY2468" fmla="*/ 203232 h 888396"/>
                  <a:gd name="connsiteX2469" fmla="*/ 248604 w 1267018"/>
                  <a:gd name="connsiteY2469" fmla="*/ 199486 h 888396"/>
                  <a:gd name="connsiteX2470" fmla="*/ 249512 w 1267018"/>
                  <a:gd name="connsiteY2470" fmla="*/ 196535 h 888396"/>
                  <a:gd name="connsiteX2471" fmla="*/ 248150 w 1267018"/>
                  <a:gd name="connsiteY2471" fmla="*/ 193016 h 888396"/>
                  <a:gd name="connsiteX2472" fmla="*/ 247923 w 1267018"/>
                  <a:gd name="connsiteY2472" fmla="*/ 187325 h 888396"/>
                  <a:gd name="connsiteX2473" fmla="*/ 248263 w 1267018"/>
                  <a:gd name="connsiteY2473" fmla="*/ 180498 h 888396"/>
                  <a:gd name="connsiteX2474" fmla="*/ 250193 w 1267018"/>
                  <a:gd name="connsiteY2474" fmla="*/ 174919 h 888396"/>
                  <a:gd name="connsiteX2475" fmla="*/ 251442 w 1267018"/>
                  <a:gd name="connsiteY2475" fmla="*/ 172990 h 888396"/>
                  <a:gd name="connsiteX2476" fmla="*/ 254733 w 1267018"/>
                  <a:gd name="connsiteY2476" fmla="*/ 171060 h 888396"/>
                  <a:gd name="connsiteX2477" fmla="*/ 258479 w 1267018"/>
                  <a:gd name="connsiteY2477" fmla="*/ 170947 h 888396"/>
                  <a:gd name="connsiteX2478" fmla="*/ 261204 w 1267018"/>
                  <a:gd name="connsiteY2478" fmla="*/ 170947 h 888396"/>
                  <a:gd name="connsiteX2479" fmla="*/ 264495 w 1267018"/>
                  <a:gd name="connsiteY2479" fmla="*/ 169244 h 888396"/>
                  <a:gd name="connsiteX2480" fmla="*/ 267674 w 1267018"/>
                  <a:gd name="connsiteY2480" fmla="*/ 167768 h 888396"/>
                  <a:gd name="connsiteX2481" fmla="*/ 270511 w 1267018"/>
                  <a:gd name="connsiteY2481" fmla="*/ 165385 h 888396"/>
                  <a:gd name="connsiteX2482" fmla="*/ 272668 w 1267018"/>
                  <a:gd name="connsiteY2482" fmla="*/ 162320 h 888396"/>
                  <a:gd name="connsiteX2483" fmla="*/ 272101 w 1267018"/>
                  <a:gd name="connsiteY2483" fmla="*/ 159142 h 888396"/>
                  <a:gd name="connsiteX2484" fmla="*/ 271760 w 1267018"/>
                  <a:gd name="connsiteY2484" fmla="*/ 155055 h 888396"/>
                  <a:gd name="connsiteX2485" fmla="*/ 273349 w 1267018"/>
                  <a:gd name="connsiteY2485" fmla="*/ 151536 h 888396"/>
                  <a:gd name="connsiteX2486" fmla="*/ 277322 w 1267018"/>
                  <a:gd name="connsiteY2486" fmla="*/ 149266 h 888396"/>
                  <a:gd name="connsiteX2487" fmla="*/ 281408 w 1267018"/>
                  <a:gd name="connsiteY2487" fmla="*/ 149039 h 888396"/>
                  <a:gd name="connsiteX2488" fmla="*/ 284181 w 1267018"/>
                  <a:gd name="connsiteY2488" fmla="*/ 147709 h 888396"/>
                  <a:gd name="connsiteX2489" fmla="*/ 287311 w 1267018"/>
                  <a:gd name="connsiteY2489" fmla="*/ 148666 h 888396"/>
                  <a:gd name="connsiteX2490" fmla="*/ 288900 w 1267018"/>
                  <a:gd name="connsiteY2490" fmla="*/ 146996 h 888396"/>
                  <a:gd name="connsiteX2491" fmla="*/ 290716 w 1267018"/>
                  <a:gd name="connsiteY2491" fmla="*/ 146996 h 888396"/>
                  <a:gd name="connsiteX2492" fmla="*/ 294624 w 1267018"/>
                  <a:gd name="connsiteY2492" fmla="*/ 146185 h 888396"/>
                  <a:gd name="connsiteX2493" fmla="*/ 295483 w 1267018"/>
                  <a:gd name="connsiteY2493" fmla="*/ 153061 h 888396"/>
                  <a:gd name="connsiteX2494" fmla="*/ 293668 w 1267018"/>
                  <a:gd name="connsiteY2494" fmla="*/ 155947 h 888396"/>
                  <a:gd name="connsiteX2495" fmla="*/ 293668 w 1267018"/>
                  <a:gd name="connsiteY2495" fmla="*/ 157925 h 888396"/>
                  <a:gd name="connsiteX2496" fmla="*/ 297008 w 1267018"/>
                  <a:gd name="connsiteY2496" fmla="*/ 160050 h 888396"/>
                  <a:gd name="connsiteX2497" fmla="*/ 299132 w 1267018"/>
                  <a:gd name="connsiteY2497" fmla="*/ 162774 h 888396"/>
                  <a:gd name="connsiteX2498" fmla="*/ 298532 w 1267018"/>
                  <a:gd name="connsiteY2498" fmla="*/ 165044 h 888396"/>
                  <a:gd name="connsiteX2499" fmla="*/ 298840 w 1267018"/>
                  <a:gd name="connsiteY2499" fmla="*/ 166860 h 888396"/>
                  <a:gd name="connsiteX2500" fmla="*/ 301727 w 1267018"/>
                  <a:gd name="connsiteY2500" fmla="*/ 169130 h 888396"/>
                  <a:gd name="connsiteX2501" fmla="*/ 305359 w 1267018"/>
                  <a:gd name="connsiteY2501" fmla="*/ 170038 h 888396"/>
                  <a:gd name="connsiteX2502" fmla="*/ 308391 w 1267018"/>
                  <a:gd name="connsiteY2502" fmla="*/ 172163 h 888396"/>
                  <a:gd name="connsiteX2503" fmla="*/ 309900 w 1267018"/>
                  <a:gd name="connsiteY2503" fmla="*/ 174287 h 888396"/>
                  <a:gd name="connsiteX2504" fmla="*/ 310353 w 1267018"/>
                  <a:gd name="connsiteY2504" fmla="*/ 177173 h 888396"/>
                  <a:gd name="connsiteX2505" fmla="*/ 311715 w 1267018"/>
                  <a:gd name="connsiteY2505" fmla="*/ 178990 h 888396"/>
                  <a:gd name="connsiteX2506" fmla="*/ 314602 w 1267018"/>
                  <a:gd name="connsiteY2506" fmla="*/ 179898 h 888396"/>
                  <a:gd name="connsiteX2507" fmla="*/ 317488 w 1267018"/>
                  <a:gd name="connsiteY2507" fmla="*/ 182022 h 888396"/>
                  <a:gd name="connsiteX2508" fmla="*/ 319159 w 1267018"/>
                  <a:gd name="connsiteY2508" fmla="*/ 183692 h 888396"/>
                  <a:gd name="connsiteX2509" fmla="*/ 321737 w 1267018"/>
                  <a:gd name="connsiteY2509" fmla="*/ 184908 h 888396"/>
                  <a:gd name="connsiteX2510" fmla="*/ 324169 w 1267018"/>
                  <a:gd name="connsiteY2510" fmla="*/ 184454 h 888396"/>
                  <a:gd name="connsiteX2511" fmla="*/ 325839 w 1267018"/>
                  <a:gd name="connsiteY2511" fmla="*/ 182946 h 888396"/>
                  <a:gd name="connsiteX2512" fmla="*/ 328563 w 1267018"/>
                  <a:gd name="connsiteY2512" fmla="*/ 182638 h 888396"/>
                  <a:gd name="connsiteX2513" fmla="*/ 330380 w 1267018"/>
                  <a:gd name="connsiteY2513" fmla="*/ 184146 h 888396"/>
                  <a:gd name="connsiteX2514" fmla="*/ 332504 w 1267018"/>
                  <a:gd name="connsiteY2514" fmla="*/ 186125 h 888396"/>
                  <a:gd name="connsiteX2515" fmla="*/ 333720 w 1267018"/>
                  <a:gd name="connsiteY2515" fmla="*/ 188249 h 888396"/>
                  <a:gd name="connsiteX2516" fmla="*/ 335082 w 1267018"/>
                  <a:gd name="connsiteY2516" fmla="*/ 189303 h 888396"/>
                  <a:gd name="connsiteX2517" fmla="*/ 336591 w 1267018"/>
                  <a:gd name="connsiteY2517" fmla="*/ 189303 h 888396"/>
                  <a:gd name="connsiteX2518" fmla="*/ 337045 w 1267018"/>
                  <a:gd name="connsiteY2518" fmla="*/ 187487 h 888396"/>
                  <a:gd name="connsiteX2519" fmla="*/ 338861 w 1267018"/>
                  <a:gd name="connsiteY2519" fmla="*/ 185979 h 888396"/>
                  <a:gd name="connsiteX2520" fmla="*/ 340369 w 1267018"/>
                  <a:gd name="connsiteY2520" fmla="*/ 186287 h 888396"/>
                  <a:gd name="connsiteX2521" fmla="*/ 341131 w 1267018"/>
                  <a:gd name="connsiteY2521" fmla="*/ 188103 h 888396"/>
                  <a:gd name="connsiteX2522" fmla="*/ 341731 w 1267018"/>
                  <a:gd name="connsiteY2522" fmla="*/ 191135 h 888396"/>
                  <a:gd name="connsiteX2523" fmla="*/ 343239 w 1267018"/>
                  <a:gd name="connsiteY2523" fmla="*/ 192951 h 888396"/>
                  <a:gd name="connsiteX2524" fmla="*/ 345217 w 1267018"/>
                  <a:gd name="connsiteY2524" fmla="*/ 193859 h 888396"/>
                  <a:gd name="connsiteX2525" fmla="*/ 347649 w 1267018"/>
                  <a:gd name="connsiteY2525" fmla="*/ 195222 h 888396"/>
                  <a:gd name="connsiteX2526" fmla="*/ 348866 w 1267018"/>
                  <a:gd name="connsiteY2526" fmla="*/ 197800 h 888396"/>
                  <a:gd name="connsiteX2527" fmla="*/ 348866 w 1267018"/>
                  <a:gd name="connsiteY2527" fmla="*/ 200378 h 888396"/>
                  <a:gd name="connsiteX2528" fmla="*/ 350228 w 1267018"/>
                  <a:gd name="connsiteY2528" fmla="*/ 202648 h 888396"/>
                  <a:gd name="connsiteX2529" fmla="*/ 350536 w 1267018"/>
                  <a:gd name="connsiteY2529" fmla="*/ 205227 h 888396"/>
                  <a:gd name="connsiteX2530" fmla="*/ 350682 w 1267018"/>
                  <a:gd name="connsiteY2530" fmla="*/ 207951 h 888396"/>
                  <a:gd name="connsiteX2531" fmla="*/ 351898 w 1267018"/>
                  <a:gd name="connsiteY2531" fmla="*/ 209767 h 888396"/>
                  <a:gd name="connsiteX2532" fmla="*/ 355076 w 1267018"/>
                  <a:gd name="connsiteY2532" fmla="*/ 213853 h 888396"/>
                  <a:gd name="connsiteX2533" fmla="*/ 357201 w 1267018"/>
                  <a:gd name="connsiteY2533" fmla="*/ 216886 h 888396"/>
                  <a:gd name="connsiteX2534" fmla="*/ 359471 w 1267018"/>
                  <a:gd name="connsiteY2534" fmla="*/ 219156 h 888396"/>
                  <a:gd name="connsiteX2535" fmla="*/ 360687 w 1267018"/>
                  <a:gd name="connsiteY2535" fmla="*/ 222042 h 888396"/>
                  <a:gd name="connsiteX2536" fmla="*/ 361595 w 1267018"/>
                  <a:gd name="connsiteY2536" fmla="*/ 224929 h 888396"/>
                  <a:gd name="connsiteX2537" fmla="*/ 361595 w 1267018"/>
                  <a:gd name="connsiteY2537" fmla="*/ 230848 h 888396"/>
                  <a:gd name="connsiteX2538" fmla="*/ 360687 w 1267018"/>
                  <a:gd name="connsiteY2538" fmla="*/ 233280 h 888396"/>
                  <a:gd name="connsiteX2539" fmla="*/ 359471 w 1267018"/>
                  <a:gd name="connsiteY2539" fmla="*/ 235550 h 888396"/>
                  <a:gd name="connsiteX2540" fmla="*/ 359471 w 1267018"/>
                  <a:gd name="connsiteY2540" fmla="*/ 237675 h 888396"/>
                  <a:gd name="connsiteX2541" fmla="*/ 360233 w 1267018"/>
                  <a:gd name="connsiteY2541" fmla="*/ 240561 h 888396"/>
                  <a:gd name="connsiteX2542" fmla="*/ 361287 w 1267018"/>
                  <a:gd name="connsiteY2542" fmla="*/ 242993 h 888396"/>
                  <a:gd name="connsiteX2543" fmla="*/ 361433 w 1267018"/>
                  <a:gd name="connsiteY2543" fmla="*/ 244972 h 888396"/>
                  <a:gd name="connsiteX2544" fmla="*/ 359925 w 1267018"/>
                  <a:gd name="connsiteY2544" fmla="*/ 247096 h 888396"/>
                  <a:gd name="connsiteX2545" fmla="*/ 357493 w 1267018"/>
                  <a:gd name="connsiteY2545" fmla="*/ 249820 h 888396"/>
                  <a:gd name="connsiteX2546" fmla="*/ 355514 w 1267018"/>
                  <a:gd name="connsiteY2546" fmla="*/ 252398 h 888396"/>
                  <a:gd name="connsiteX2547" fmla="*/ 354606 w 1267018"/>
                  <a:gd name="connsiteY2547" fmla="*/ 255431 h 888396"/>
                  <a:gd name="connsiteX2548" fmla="*/ 354298 w 1267018"/>
                  <a:gd name="connsiteY2548" fmla="*/ 258009 h 888396"/>
                  <a:gd name="connsiteX2549" fmla="*/ 354606 w 1267018"/>
                  <a:gd name="connsiteY2549" fmla="*/ 260441 h 888396"/>
                  <a:gd name="connsiteX2550" fmla="*/ 356276 w 1267018"/>
                  <a:gd name="connsiteY2550" fmla="*/ 262712 h 888396"/>
                  <a:gd name="connsiteX2551" fmla="*/ 357639 w 1267018"/>
                  <a:gd name="connsiteY2551" fmla="*/ 266198 h 888396"/>
                  <a:gd name="connsiteX2552" fmla="*/ 359763 w 1267018"/>
                  <a:gd name="connsiteY2552" fmla="*/ 269230 h 888396"/>
                  <a:gd name="connsiteX2553" fmla="*/ 362941 w 1267018"/>
                  <a:gd name="connsiteY2553" fmla="*/ 269992 h 888396"/>
                  <a:gd name="connsiteX2554" fmla="*/ 365828 w 1267018"/>
                  <a:gd name="connsiteY2554" fmla="*/ 270447 h 888396"/>
                  <a:gd name="connsiteX2555" fmla="*/ 368552 w 1267018"/>
                  <a:gd name="connsiteY2555" fmla="*/ 272117 h 888396"/>
                  <a:gd name="connsiteX2556" fmla="*/ 370822 w 1267018"/>
                  <a:gd name="connsiteY2556" fmla="*/ 271209 h 888396"/>
                  <a:gd name="connsiteX2557" fmla="*/ 374000 w 1267018"/>
                  <a:gd name="connsiteY2557" fmla="*/ 273479 h 888396"/>
                  <a:gd name="connsiteX2558" fmla="*/ 377341 w 1267018"/>
                  <a:gd name="connsiteY2558" fmla="*/ 273025 h 888396"/>
                  <a:gd name="connsiteX2559" fmla="*/ 382043 w 1267018"/>
                  <a:gd name="connsiteY2559" fmla="*/ 273333 h 888396"/>
                  <a:gd name="connsiteX2560" fmla="*/ 385984 w 1267018"/>
                  <a:gd name="connsiteY2560" fmla="*/ 274241 h 888396"/>
                  <a:gd name="connsiteX2561" fmla="*/ 389162 w 1267018"/>
                  <a:gd name="connsiteY2561" fmla="*/ 275749 h 888396"/>
                  <a:gd name="connsiteX2562" fmla="*/ 394318 w 1267018"/>
                  <a:gd name="connsiteY2562" fmla="*/ 275749 h 888396"/>
                  <a:gd name="connsiteX2563" fmla="*/ 397805 w 1267018"/>
                  <a:gd name="connsiteY2563" fmla="*/ 275295 h 888396"/>
                  <a:gd name="connsiteX2564" fmla="*/ 402654 w 1267018"/>
                  <a:gd name="connsiteY2564" fmla="*/ 274987 h 888396"/>
                  <a:gd name="connsiteX2565" fmla="*/ 410680 w 1267018"/>
                  <a:gd name="connsiteY2565" fmla="*/ 276657 h 888396"/>
                  <a:gd name="connsiteX2566" fmla="*/ 417507 w 1267018"/>
                  <a:gd name="connsiteY2566" fmla="*/ 279689 h 888396"/>
                  <a:gd name="connsiteX2567" fmla="*/ 422502 w 1267018"/>
                  <a:gd name="connsiteY2567" fmla="*/ 282722 h 888396"/>
                  <a:gd name="connsiteX2568" fmla="*/ 428566 w 1267018"/>
                  <a:gd name="connsiteY2568" fmla="*/ 286970 h 888396"/>
                  <a:gd name="connsiteX2569" fmla="*/ 433269 w 1267018"/>
                  <a:gd name="connsiteY2569" fmla="*/ 290457 h 888396"/>
                  <a:gd name="connsiteX2570" fmla="*/ 437209 w 1267018"/>
                  <a:gd name="connsiteY2570" fmla="*/ 293489 h 888396"/>
                  <a:gd name="connsiteX2571" fmla="*/ 440550 w 1267018"/>
                  <a:gd name="connsiteY2571" fmla="*/ 295467 h 888396"/>
                  <a:gd name="connsiteX2572" fmla="*/ 444798 w 1267018"/>
                  <a:gd name="connsiteY2572" fmla="*/ 296683 h 888396"/>
                  <a:gd name="connsiteX2573" fmla="*/ 447977 w 1267018"/>
                  <a:gd name="connsiteY2573" fmla="*/ 296375 h 888396"/>
                  <a:gd name="connsiteX2574" fmla="*/ 450409 w 1267018"/>
                  <a:gd name="connsiteY2574" fmla="*/ 295159 h 888396"/>
                  <a:gd name="connsiteX2575" fmla="*/ 451917 w 1267018"/>
                  <a:gd name="connsiteY2575" fmla="*/ 295921 h 888396"/>
                  <a:gd name="connsiteX2576" fmla="*/ 451463 w 1267018"/>
                  <a:gd name="connsiteY2576" fmla="*/ 298646 h 888396"/>
                  <a:gd name="connsiteX2577" fmla="*/ 451009 w 1267018"/>
                  <a:gd name="connsiteY2577" fmla="*/ 301224 h 888396"/>
                  <a:gd name="connsiteX2578" fmla="*/ 451317 w 1267018"/>
                  <a:gd name="connsiteY2578" fmla="*/ 303802 h 888396"/>
                  <a:gd name="connsiteX2579" fmla="*/ 453749 w 1267018"/>
                  <a:gd name="connsiteY2579" fmla="*/ 304565 h 888396"/>
                  <a:gd name="connsiteX2580" fmla="*/ 456474 w 1267018"/>
                  <a:gd name="connsiteY2580" fmla="*/ 306543 h 888396"/>
                  <a:gd name="connsiteX2581" fmla="*/ 457382 w 1267018"/>
                  <a:gd name="connsiteY2581" fmla="*/ 311845 h 888396"/>
                  <a:gd name="connsiteX2582" fmla="*/ 459360 w 1267018"/>
                  <a:gd name="connsiteY2582" fmla="*/ 315186 h 888396"/>
                  <a:gd name="connsiteX2583" fmla="*/ 461484 w 1267018"/>
                  <a:gd name="connsiteY2583" fmla="*/ 318818 h 888396"/>
                  <a:gd name="connsiteX2584" fmla="*/ 461938 w 1267018"/>
                  <a:gd name="connsiteY2584" fmla="*/ 322759 h 888396"/>
                  <a:gd name="connsiteX2585" fmla="*/ 462701 w 1267018"/>
                  <a:gd name="connsiteY2585" fmla="*/ 325645 h 888396"/>
                  <a:gd name="connsiteX2586" fmla="*/ 465133 w 1267018"/>
                  <a:gd name="connsiteY2586" fmla="*/ 327915 h 888396"/>
                  <a:gd name="connsiteX2587" fmla="*/ 468619 w 1267018"/>
                  <a:gd name="connsiteY2587" fmla="*/ 330802 h 888396"/>
                  <a:gd name="connsiteX2588" fmla="*/ 471960 w 1267018"/>
                  <a:gd name="connsiteY2588" fmla="*/ 334434 h 888396"/>
                  <a:gd name="connsiteX2589" fmla="*/ 472268 w 1267018"/>
                  <a:gd name="connsiteY2589" fmla="*/ 337920 h 888396"/>
                  <a:gd name="connsiteX2590" fmla="*/ 473630 w 1267018"/>
                  <a:gd name="connsiteY2590" fmla="*/ 339899 h 888396"/>
                  <a:gd name="connsiteX2591" fmla="*/ 475900 w 1267018"/>
                  <a:gd name="connsiteY2591" fmla="*/ 339299 h 888396"/>
                  <a:gd name="connsiteX2592" fmla="*/ 482419 w 1267018"/>
                  <a:gd name="connsiteY2592" fmla="*/ 339153 h 888396"/>
                  <a:gd name="connsiteX2593" fmla="*/ 489246 w 1267018"/>
                  <a:gd name="connsiteY2593" fmla="*/ 338391 h 888396"/>
                  <a:gd name="connsiteX2594" fmla="*/ 496673 w 1267018"/>
                  <a:gd name="connsiteY2594" fmla="*/ 339753 h 888396"/>
                  <a:gd name="connsiteX2595" fmla="*/ 503953 w 1267018"/>
                  <a:gd name="connsiteY2595" fmla="*/ 341423 h 888396"/>
                  <a:gd name="connsiteX2596" fmla="*/ 516682 w 1267018"/>
                  <a:gd name="connsiteY2596" fmla="*/ 342931 h 888396"/>
                  <a:gd name="connsiteX2597" fmla="*/ 526688 w 1267018"/>
                  <a:gd name="connsiteY2597" fmla="*/ 343693 h 888396"/>
                  <a:gd name="connsiteX2598" fmla="*/ 533806 w 1267018"/>
                  <a:gd name="connsiteY2598" fmla="*/ 344147 h 888396"/>
                  <a:gd name="connsiteX2599" fmla="*/ 540925 w 1267018"/>
                  <a:gd name="connsiteY2599" fmla="*/ 343547 h 888396"/>
                  <a:gd name="connsiteX2600" fmla="*/ 547898 w 1267018"/>
                  <a:gd name="connsiteY2600" fmla="*/ 342185 h 888396"/>
                  <a:gd name="connsiteX2601" fmla="*/ 552438 w 1267018"/>
                  <a:gd name="connsiteY2601" fmla="*/ 342185 h 888396"/>
                  <a:gd name="connsiteX2602" fmla="*/ 555163 w 1267018"/>
                  <a:gd name="connsiteY2602" fmla="*/ 340969 h 888396"/>
                  <a:gd name="connsiteX2603" fmla="*/ 563190 w 1267018"/>
                  <a:gd name="connsiteY2603" fmla="*/ 341277 h 888396"/>
                  <a:gd name="connsiteX2604" fmla="*/ 568492 w 1267018"/>
                  <a:gd name="connsiteY2604" fmla="*/ 342039 h 888396"/>
                  <a:gd name="connsiteX2605" fmla="*/ 572286 w 1267018"/>
                  <a:gd name="connsiteY2605" fmla="*/ 342947 h 888396"/>
                  <a:gd name="connsiteX2606" fmla="*/ 576535 w 1267018"/>
                  <a:gd name="connsiteY2606" fmla="*/ 344455 h 888396"/>
                  <a:gd name="connsiteX2607" fmla="*/ 582600 w 1267018"/>
                  <a:gd name="connsiteY2607" fmla="*/ 345055 h 888396"/>
                  <a:gd name="connsiteX2608" fmla="*/ 585778 w 1267018"/>
                  <a:gd name="connsiteY2608" fmla="*/ 346417 h 888396"/>
                  <a:gd name="connsiteX2609" fmla="*/ 587286 w 1267018"/>
                  <a:gd name="connsiteY2609" fmla="*/ 348396 h 888396"/>
                  <a:gd name="connsiteX2610" fmla="*/ 590172 w 1267018"/>
                  <a:gd name="connsiteY2610" fmla="*/ 351120 h 888396"/>
                  <a:gd name="connsiteX2611" fmla="*/ 593205 w 1267018"/>
                  <a:gd name="connsiteY2611" fmla="*/ 353098 h 888396"/>
                  <a:gd name="connsiteX2612" fmla="*/ 599578 w 1267018"/>
                  <a:gd name="connsiteY2612" fmla="*/ 353406 h 888396"/>
                  <a:gd name="connsiteX2613" fmla="*/ 603826 w 1267018"/>
                  <a:gd name="connsiteY2613" fmla="*/ 354006 h 888396"/>
                  <a:gd name="connsiteX2614" fmla="*/ 607912 w 1267018"/>
                  <a:gd name="connsiteY2614" fmla="*/ 356439 h 888396"/>
                  <a:gd name="connsiteX2615" fmla="*/ 613669 w 1267018"/>
                  <a:gd name="connsiteY2615" fmla="*/ 358871 h 888396"/>
                  <a:gd name="connsiteX2616" fmla="*/ 619134 w 1267018"/>
                  <a:gd name="connsiteY2616" fmla="*/ 362049 h 888396"/>
                  <a:gd name="connsiteX2617" fmla="*/ 624437 w 1267018"/>
                  <a:gd name="connsiteY2617" fmla="*/ 363266 h 888396"/>
                  <a:gd name="connsiteX2618" fmla="*/ 630809 w 1267018"/>
                  <a:gd name="connsiteY2618" fmla="*/ 364174 h 888396"/>
                  <a:gd name="connsiteX2619" fmla="*/ 637020 w 1267018"/>
                  <a:gd name="connsiteY2619" fmla="*/ 362666 h 888396"/>
                  <a:gd name="connsiteX2620" fmla="*/ 639906 w 1267018"/>
                  <a:gd name="connsiteY2620" fmla="*/ 361611 h 888396"/>
                  <a:gd name="connsiteX2621" fmla="*/ 640814 w 1267018"/>
                  <a:gd name="connsiteY2621" fmla="*/ 362066 h 888396"/>
                  <a:gd name="connsiteX2622" fmla="*/ 641122 w 1267018"/>
                  <a:gd name="connsiteY2622" fmla="*/ 366768 h 888396"/>
                  <a:gd name="connsiteX2623" fmla="*/ 647787 w 1267018"/>
                  <a:gd name="connsiteY2623" fmla="*/ 367222 h 888396"/>
                  <a:gd name="connsiteX2624" fmla="*/ 650366 w 1267018"/>
                  <a:gd name="connsiteY2624" fmla="*/ 368438 h 888396"/>
                  <a:gd name="connsiteX2625" fmla="*/ 653998 w 1267018"/>
                  <a:gd name="connsiteY2625" fmla="*/ 367530 h 888396"/>
                  <a:gd name="connsiteX2626" fmla="*/ 657792 w 1267018"/>
                  <a:gd name="connsiteY2626" fmla="*/ 364498 h 888396"/>
                  <a:gd name="connsiteX2627" fmla="*/ 666127 w 1267018"/>
                  <a:gd name="connsiteY2627" fmla="*/ 360866 h 888396"/>
                  <a:gd name="connsiteX2628" fmla="*/ 676440 w 1267018"/>
                  <a:gd name="connsiteY2628" fmla="*/ 356163 h 888396"/>
                  <a:gd name="connsiteX2629" fmla="*/ 687353 w 1267018"/>
                  <a:gd name="connsiteY2629" fmla="*/ 351460 h 888396"/>
                  <a:gd name="connsiteX2630" fmla="*/ 693272 w 1267018"/>
                  <a:gd name="connsiteY2630" fmla="*/ 349952 h 888396"/>
                  <a:gd name="connsiteX2631" fmla="*/ 695996 w 1267018"/>
                  <a:gd name="connsiteY2631" fmla="*/ 350098 h 888396"/>
                  <a:gd name="connsiteX2632" fmla="*/ 697813 w 1267018"/>
                  <a:gd name="connsiteY2632" fmla="*/ 349044 h 888396"/>
                  <a:gd name="connsiteX2633" fmla="*/ 698721 w 1267018"/>
                  <a:gd name="connsiteY2633" fmla="*/ 347828 h 888396"/>
                  <a:gd name="connsiteX2634" fmla="*/ 701153 w 1267018"/>
                  <a:gd name="connsiteY2634" fmla="*/ 347520 h 888396"/>
                  <a:gd name="connsiteX2635" fmla="*/ 704948 w 1267018"/>
                  <a:gd name="connsiteY2635" fmla="*/ 347828 h 888396"/>
                  <a:gd name="connsiteX2636" fmla="*/ 707672 w 1267018"/>
                  <a:gd name="connsiteY2636" fmla="*/ 348282 h 888396"/>
                  <a:gd name="connsiteX2637" fmla="*/ 711466 w 1267018"/>
                  <a:gd name="connsiteY2637" fmla="*/ 348136 h 888396"/>
                  <a:gd name="connsiteX2638" fmla="*/ 715099 w 1267018"/>
                  <a:gd name="connsiteY2638" fmla="*/ 345866 h 888396"/>
                  <a:gd name="connsiteX2639" fmla="*/ 719639 w 1267018"/>
                  <a:gd name="connsiteY2639" fmla="*/ 345866 h 888396"/>
                  <a:gd name="connsiteX2640" fmla="*/ 724034 w 1267018"/>
                  <a:gd name="connsiteY2640" fmla="*/ 346320 h 888396"/>
                  <a:gd name="connsiteX2641" fmla="*/ 727520 w 1267018"/>
                  <a:gd name="connsiteY2641" fmla="*/ 347374 h 888396"/>
                  <a:gd name="connsiteX2642" fmla="*/ 732223 w 1267018"/>
                  <a:gd name="connsiteY2642" fmla="*/ 347828 h 888396"/>
                  <a:gd name="connsiteX2643" fmla="*/ 735563 w 1267018"/>
                  <a:gd name="connsiteY2643" fmla="*/ 346774 h 888396"/>
                  <a:gd name="connsiteX2644" fmla="*/ 740103 w 1267018"/>
                  <a:gd name="connsiteY2644" fmla="*/ 346774 h 888396"/>
                  <a:gd name="connsiteX2645" fmla="*/ 742536 w 1267018"/>
                  <a:gd name="connsiteY2645" fmla="*/ 347082 h 888396"/>
                  <a:gd name="connsiteX2646" fmla="*/ 746622 w 1267018"/>
                  <a:gd name="connsiteY2646" fmla="*/ 345412 h 888396"/>
                  <a:gd name="connsiteX2647" fmla="*/ 749655 w 1267018"/>
                  <a:gd name="connsiteY2647" fmla="*/ 343142 h 888396"/>
                  <a:gd name="connsiteX2648" fmla="*/ 752687 w 1267018"/>
                  <a:gd name="connsiteY2648" fmla="*/ 341780 h 888396"/>
                  <a:gd name="connsiteX2649" fmla="*/ 756773 w 1267018"/>
                  <a:gd name="connsiteY2649" fmla="*/ 341018 h 888396"/>
                  <a:gd name="connsiteX2650" fmla="*/ 759660 w 1267018"/>
                  <a:gd name="connsiteY2650" fmla="*/ 338893 h 888396"/>
                  <a:gd name="connsiteX2651" fmla="*/ 762092 w 1267018"/>
                  <a:gd name="connsiteY2651" fmla="*/ 337223 h 888396"/>
                  <a:gd name="connsiteX2652" fmla="*/ 763762 w 1267018"/>
                  <a:gd name="connsiteY2652" fmla="*/ 334953 h 888396"/>
                  <a:gd name="connsiteX2653" fmla="*/ 766486 w 1267018"/>
                  <a:gd name="connsiteY2653" fmla="*/ 332374 h 888396"/>
                  <a:gd name="connsiteX2654" fmla="*/ 768465 w 1267018"/>
                  <a:gd name="connsiteY2654" fmla="*/ 330250 h 888396"/>
                  <a:gd name="connsiteX2655" fmla="*/ 771497 w 1267018"/>
                  <a:gd name="connsiteY2655" fmla="*/ 325402 h 888396"/>
                  <a:gd name="connsiteX2656" fmla="*/ 774838 w 1267018"/>
                  <a:gd name="connsiteY2656" fmla="*/ 321769 h 888396"/>
                  <a:gd name="connsiteX2657" fmla="*/ 778632 w 1267018"/>
                  <a:gd name="connsiteY2657" fmla="*/ 320099 h 888396"/>
                  <a:gd name="connsiteX2658" fmla="*/ 782119 w 1267018"/>
                  <a:gd name="connsiteY2658" fmla="*/ 318883 h 888396"/>
                  <a:gd name="connsiteX2659" fmla="*/ 784097 w 1267018"/>
                  <a:gd name="connsiteY2659" fmla="*/ 317213 h 888396"/>
                  <a:gd name="connsiteX2660" fmla="*/ 786529 w 1267018"/>
                  <a:gd name="connsiteY2660" fmla="*/ 316759 h 888396"/>
                  <a:gd name="connsiteX2661" fmla="*/ 788799 w 1267018"/>
                  <a:gd name="connsiteY2661" fmla="*/ 314942 h 888396"/>
                  <a:gd name="connsiteX2662" fmla="*/ 790307 w 1267018"/>
                  <a:gd name="connsiteY2662" fmla="*/ 312964 h 888396"/>
                  <a:gd name="connsiteX2663" fmla="*/ 792886 w 1267018"/>
                  <a:gd name="connsiteY2663" fmla="*/ 312202 h 888396"/>
                  <a:gd name="connsiteX2664" fmla="*/ 795318 w 1267018"/>
                  <a:gd name="connsiteY2664" fmla="*/ 311602 h 888396"/>
                  <a:gd name="connsiteX2665" fmla="*/ 795626 w 1267018"/>
                  <a:gd name="connsiteY2665" fmla="*/ 308262 h 888396"/>
                  <a:gd name="connsiteX2666" fmla="*/ 793356 w 1267018"/>
                  <a:gd name="connsiteY2666" fmla="*/ 305829 h 888396"/>
                  <a:gd name="connsiteX2667" fmla="*/ 790470 w 1267018"/>
                  <a:gd name="connsiteY2667" fmla="*/ 303397 h 888396"/>
                  <a:gd name="connsiteX2668" fmla="*/ 788199 w 1267018"/>
                  <a:gd name="connsiteY2668" fmla="*/ 300673 h 888396"/>
                  <a:gd name="connsiteX2669" fmla="*/ 785929 w 1267018"/>
                  <a:gd name="connsiteY2669" fmla="*/ 297640 h 888396"/>
                  <a:gd name="connsiteX2670" fmla="*/ 784875 w 1267018"/>
                  <a:gd name="connsiteY2670" fmla="*/ 294608 h 888396"/>
                  <a:gd name="connsiteX2671" fmla="*/ 784113 w 1267018"/>
                  <a:gd name="connsiteY2671" fmla="*/ 292338 h 888396"/>
                  <a:gd name="connsiteX2672" fmla="*/ 785329 w 1267018"/>
                  <a:gd name="connsiteY2672" fmla="*/ 287797 h 888396"/>
                  <a:gd name="connsiteX2673" fmla="*/ 786383 w 1267018"/>
                  <a:gd name="connsiteY2673" fmla="*/ 285073 h 888396"/>
                  <a:gd name="connsiteX2674" fmla="*/ 787145 w 1267018"/>
                  <a:gd name="connsiteY2674" fmla="*/ 281441 h 888396"/>
                  <a:gd name="connsiteX2675" fmla="*/ 788053 w 1267018"/>
                  <a:gd name="connsiteY2675" fmla="*/ 278862 h 888396"/>
                  <a:gd name="connsiteX2676" fmla="*/ 790486 w 1267018"/>
                  <a:gd name="connsiteY2676" fmla="*/ 275230 h 888396"/>
                  <a:gd name="connsiteX2677" fmla="*/ 793518 w 1267018"/>
                  <a:gd name="connsiteY2677" fmla="*/ 272052 h 888396"/>
                  <a:gd name="connsiteX2678" fmla="*/ 797004 w 1267018"/>
                  <a:gd name="connsiteY2678" fmla="*/ 271290 h 888396"/>
                  <a:gd name="connsiteX2679" fmla="*/ 801091 w 1267018"/>
                  <a:gd name="connsiteY2679" fmla="*/ 271744 h 888396"/>
                  <a:gd name="connsiteX2680" fmla="*/ 803815 w 1267018"/>
                  <a:gd name="connsiteY2680" fmla="*/ 272052 h 888396"/>
                  <a:gd name="connsiteX2681" fmla="*/ 806393 w 1267018"/>
                  <a:gd name="connsiteY2681" fmla="*/ 274484 h 888396"/>
                  <a:gd name="connsiteX2682" fmla="*/ 809734 w 1267018"/>
                  <a:gd name="connsiteY2682" fmla="*/ 277062 h 888396"/>
                  <a:gd name="connsiteX2683" fmla="*/ 812766 w 1267018"/>
                  <a:gd name="connsiteY2683" fmla="*/ 277971 h 888396"/>
                  <a:gd name="connsiteX2684" fmla="*/ 815345 w 1267018"/>
                  <a:gd name="connsiteY2684" fmla="*/ 278117 h 888396"/>
                  <a:gd name="connsiteX2685" fmla="*/ 819139 w 1267018"/>
                  <a:gd name="connsiteY2685" fmla="*/ 279479 h 888396"/>
                  <a:gd name="connsiteX2686" fmla="*/ 823080 w 1267018"/>
                  <a:gd name="connsiteY2686" fmla="*/ 280241 h 888396"/>
                  <a:gd name="connsiteX2687" fmla="*/ 826566 w 1267018"/>
                  <a:gd name="connsiteY2687" fmla="*/ 280387 h 888396"/>
                  <a:gd name="connsiteX2688" fmla="*/ 830506 w 1267018"/>
                  <a:gd name="connsiteY2688" fmla="*/ 279787 h 888396"/>
                  <a:gd name="connsiteX2689" fmla="*/ 832777 w 1267018"/>
                  <a:gd name="connsiteY2689" fmla="*/ 277517 h 888396"/>
                  <a:gd name="connsiteX2690" fmla="*/ 837317 w 1267018"/>
                  <a:gd name="connsiteY2690" fmla="*/ 274792 h 888396"/>
                  <a:gd name="connsiteX2691" fmla="*/ 840203 w 1267018"/>
                  <a:gd name="connsiteY2691" fmla="*/ 273284 h 888396"/>
                  <a:gd name="connsiteX2692" fmla="*/ 843236 w 1267018"/>
                  <a:gd name="connsiteY2692" fmla="*/ 271014 h 888396"/>
                  <a:gd name="connsiteX2693" fmla="*/ 845360 w 1267018"/>
                  <a:gd name="connsiteY2693" fmla="*/ 268128 h 888396"/>
                  <a:gd name="connsiteX2694" fmla="*/ 846414 w 1267018"/>
                  <a:gd name="connsiteY2694" fmla="*/ 265095 h 888396"/>
                  <a:gd name="connsiteX2695" fmla="*/ 847468 w 1267018"/>
                  <a:gd name="connsiteY2695" fmla="*/ 262371 h 888396"/>
                  <a:gd name="connsiteX2696" fmla="*/ 849446 w 1267018"/>
                  <a:gd name="connsiteY2696" fmla="*/ 261317 h 888396"/>
                  <a:gd name="connsiteX2697" fmla="*/ 852332 w 1267018"/>
                  <a:gd name="connsiteY2697" fmla="*/ 261171 h 888396"/>
                  <a:gd name="connsiteX2698" fmla="*/ 856419 w 1267018"/>
                  <a:gd name="connsiteY2698" fmla="*/ 262679 h 888396"/>
                  <a:gd name="connsiteX2699" fmla="*/ 862338 w 1267018"/>
                  <a:gd name="connsiteY2699" fmla="*/ 262987 h 888396"/>
                  <a:gd name="connsiteX2700" fmla="*/ 866278 w 1267018"/>
                  <a:gd name="connsiteY2700" fmla="*/ 262387 h 888396"/>
                  <a:gd name="connsiteX2701" fmla="*/ 870819 w 1267018"/>
                  <a:gd name="connsiteY2701" fmla="*/ 260717 h 888396"/>
                  <a:gd name="connsiteX2702" fmla="*/ 873851 w 1267018"/>
                  <a:gd name="connsiteY2702" fmla="*/ 259047 h 888396"/>
                  <a:gd name="connsiteX2703" fmla="*/ 876737 w 1267018"/>
                  <a:gd name="connsiteY2703" fmla="*/ 255560 h 888396"/>
                  <a:gd name="connsiteX2704" fmla="*/ 879915 w 1267018"/>
                  <a:gd name="connsiteY2704" fmla="*/ 253582 h 888396"/>
                  <a:gd name="connsiteX2705" fmla="*/ 881424 w 1267018"/>
                  <a:gd name="connsiteY2705" fmla="*/ 252074 h 888396"/>
                  <a:gd name="connsiteX2706" fmla="*/ 883240 w 1267018"/>
                  <a:gd name="connsiteY2706" fmla="*/ 249804 h 888396"/>
                  <a:gd name="connsiteX2707" fmla="*/ 883548 w 1267018"/>
                  <a:gd name="connsiteY2707" fmla="*/ 246172 h 888396"/>
                  <a:gd name="connsiteX2708" fmla="*/ 884148 w 1267018"/>
                  <a:gd name="connsiteY2708" fmla="*/ 244047 h 888396"/>
                  <a:gd name="connsiteX2709" fmla="*/ 887034 w 1267018"/>
                  <a:gd name="connsiteY2709" fmla="*/ 239653 h 888396"/>
                  <a:gd name="connsiteX2710" fmla="*/ 889159 w 1267018"/>
                  <a:gd name="connsiteY2710" fmla="*/ 236620 h 888396"/>
                  <a:gd name="connsiteX2711" fmla="*/ 892337 w 1267018"/>
                  <a:gd name="connsiteY2711" fmla="*/ 234188 h 888396"/>
                  <a:gd name="connsiteX2712" fmla="*/ 895061 w 1267018"/>
                  <a:gd name="connsiteY2712" fmla="*/ 232826 h 888396"/>
                  <a:gd name="connsiteX2713" fmla="*/ 899310 w 1267018"/>
                  <a:gd name="connsiteY2713" fmla="*/ 232826 h 888396"/>
                  <a:gd name="connsiteX2714" fmla="*/ 902650 w 1267018"/>
                  <a:gd name="connsiteY2714" fmla="*/ 232680 h 888396"/>
                  <a:gd name="connsiteX2715" fmla="*/ 904920 w 1267018"/>
                  <a:gd name="connsiteY2715" fmla="*/ 232372 h 888396"/>
                  <a:gd name="connsiteX2716" fmla="*/ 907190 w 1267018"/>
                  <a:gd name="connsiteY2716" fmla="*/ 230102 h 888396"/>
                  <a:gd name="connsiteX2717" fmla="*/ 907645 w 1267018"/>
                  <a:gd name="connsiteY2717" fmla="*/ 227831 h 888396"/>
                  <a:gd name="connsiteX2718" fmla="*/ 908698 w 1267018"/>
                  <a:gd name="connsiteY2718" fmla="*/ 225853 h 888396"/>
                  <a:gd name="connsiteX2719" fmla="*/ 910969 w 1267018"/>
                  <a:gd name="connsiteY2719" fmla="*/ 225707 h 888396"/>
                  <a:gd name="connsiteX2720" fmla="*/ 912639 w 1267018"/>
                  <a:gd name="connsiteY2720" fmla="*/ 227215 h 888396"/>
                  <a:gd name="connsiteX2721" fmla="*/ 914309 w 1267018"/>
                  <a:gd name="connsiteY2721" fmla="*/ 228269 h 888396"/>
                  <a:gd name="connsiteX2722" fmla="*/ 916579 w 1267018"/>
                  <a:gd name="connsiteY2722" fmla="*/ 227507 h 888396"/>
                  <a:gd name="connsiteX2723" fmla="*/ 918558 w 1267018"/>
                  <a:gd name="connsiteY2723" fmla="*/ 225999 h 888396"/>
                  <a:gd name="connsiteX2724" fmla="*/ 921736 w 1267018"/>
                  <a:gd name="connsiteY2724" fmla="*/ 223875 h 888396"/>
                  <a:gd name="connsiteX2725" fmla="*/ 924769 w 1267018"/>
                  <a:gd name="connsiteY2725" fmla="*/ 222205 h 888396"/>
                  <a:gd name="connsiteX2726" fmla="*/ 927801 w 1267018"/>
                  <a:gd name="connsiteY2726" fmla="*/ 221751 h 888396"/>
                  <a:gd name="connsiteX2727" fmla="*/ 930833 w 1267018"/>
                  <a:gd name="connsiteY2727" fmla="*/ 222805 h 888396"/>
                  <a:gd name="connsiteX2728" fmla="*/ 933557 w 1267018"/>
                  <a:gd name="connsiteY2728" fmla="*/ 223113 h 888396"/>
                  <a:gd name="connsiteX2729" fmla="*/ 935228 w 1267018"/>
                  <a:gd name="connsiteY2729" fmla="*/ 222659 h 888396"/>
                  <a:gd name="connsiteX2730" fmla="*/ 937206 w 1267018"/>
                  <a:gd name="connsiteY2730" fmla="*/ 220988 h 888396"/>
                  <a:gd name="connsiteX2731" fmla="*/ 939784 w 1267018"/>
                  <a:gd name="connsiteY2731" fmla="*/ 221296 h 888396"/>
                  <a:gd name="connsiteX2732" fmla="*/ 941455 w 1267018"/>
                  <a:gd name="connsiteY2732" fmla="*/ 222205 h 888396"/>
                  <a:gd name="connsiteX2733" fmla="*/ 943579 w 1267018"/>
                  <a:gd name="connsiteY2733" fmla="*/ 224475 h 888396"/>
                  <a:gd name="connsiteX2734" fmla="*/ 945557 w 1267018"/>
                  <a:gd name="connsiteY2734" fmla="*/ 225075 h 888396"/>
                  <a:gd name="connsiteX2735" fmla="*/ 950406 w 1267018"/>
                  <a:gd name="connsiteY2735" fmla="*/ 225383 h 888396"/>
                  <a:gd name="connsiteX2736" fmla="*/ 953438 w 1267018"/>
                  <a:gd name="connsiteY2736" fmla="*/ 225837 h 888396"/>
                  <a:gd name="connsiteX2737" fmla="*/ 956470 w 1267018"/>
                  <a:gd name="connsiteY2737" fmla="*/ 225237 h 888396"/>
                  <a:gd name="connsiteX2738" fmla="*/ 959195 w 1267018"/>
                  <a:gd name="connsiteY2738" fmla="*/ 222805 h 888396"/>
                  <a:gd name="connsiteX2739" fmla="*/ 960103 w 1267018"/>
                  <a:gd name="connsiteY2739" fmla="*/ 219772 h 888396"/>
                  <a:gd name="connsiteX2740" fmla="*/ 958594 w 1267018"/>
                  <a:gd name="connsiteY2740" fmla="*/ 216594 h 888396"/>
                  <a:gd name="connsiteX2741" fmla="*/ 957687 w 1267018"/>
                  <a:gd name="connsiteY2741" fmla="*/ 213253 h 888396"/>
                  <a:gd name="connsiteX2742" fmla="*/ 955416 w 1267018"/>
                  <a:gd name="connsiteY2742" fmla="*/ 208551 h 888396"/>
                  <a:gd name="connsiteX2743" fmla="*/ 949498 w 1267018"/>
                  <a:gd name="connsiteY2743" fmla="*/ 201578 h 888396"/>
                  <a:gd name="connsiteX2744" fmla="*/ 947681 w 1267018"/>
                  <a:gd name="connsiteY2744" fmla="*/ 200070 h 888396"/>
                  <a:gd name="connsiteX2745" fmla="*/ 944795 w 1267018"/>
                  <a:gd name="connsiteY2745" fmla="*/ 198854 h 888396"/>
                  <a:gd name="connsiteX2746" fmla="*/ 943433 w 1267018"/>
                  <a:gd name="connsiteY2746" fmla="*/ 196876 h 888396"/>
                  <a:gd name="connsiteX2747" fmla="*/ 943433 w 1267018"/>
                  <a:gd name="connsiteY2747" fmla="*/ 194751 h 888396"/>
                  <a:gd name="connsiteX2748" fmla="*/ 940708 w 1267018"/>
                  <a:gd name="connsiteY2748" fmla="*/ 192773 h 888396"/>
                  <a:gd name="connsiteX2749" fmla="*/ 937676 w 1267018"/>
                  <a:gd name="connsiteY2749" fmla="*/ 191411 h 888396"/>
                  <a:gd name="connsiteX2750" fmla="*/ 935698 w 1267018"/>
                  <a:gd name="connsiteY2750" fmla="*/ 188687 h 888396"/>
                  <a:gd name="connsiteX2751" fmla="*/ 933720 w 1267018"/>
                  <a:gd name="connsiteY2751" fmla="*/ 185800 h 888396"/>
                  <a:gd name="connsiteX2752" fmla="*/ 932357 w 1267018"/>
                  <a:gd name="connsiteY2752" fmla="*/ 184292 h 888396"/>
                  <a:gd name="connsiteX2753" fmla="*/ 929179 w 1267018"/>
                  <a:gd name="connsiteY2753" fmla="*/ 182784 h 888396"/>
                  <a:gd name="connsiteX2754" fmla="*/ 923261 w 1267018"/>
                  <a:gd name="connsiteY2754" fmla="*/ 182330 h 888396"/>
                  <a:gd name="connsiteX2755" fmla="*/ 917796 w 1267018"/>
                  <a:gd name="connsiteY2755" fmla="*/ 182476 h 888396"/>
                  <a:gd name="connsiteX2756" fmla="*/ 914163 w 1267018"/>
                  <a:gd name="connsiteY2756" fmla="*/ 183838 h 888396"/>
                  <a:gd name="connsiteX2757" fmla="*/ 911893 w 1267018"/>
                  <a:gd name="connsiteY2757" fmla="*/ 185508 h 888396"/>
                  <a:gd name="connsiteX2758" fmla="*/ 910985 w 1267018"/>
                  <a:gd name="connsiteY2758" fmla="*/ 187487 h 888396"/>
                  <a:gd name="connsiteX2759" fmla="*/ 909931 w 1267018"/>
                  <a:gd name="connsiteY2759" fmla="*/ 190065 h 888396"/>
                  <a:gd name="connsiteX2760" fmla="*/ 909169 w 1267018"/>
                  <a:gd name="connsiteY2760" fmla="*/ 191573 h 888396"/>
                  <a:gd name="connsiteX2761" fmla="*/ 907190 w 1267018"/>
                  <a:gd name="connsiteY2761" fmla="*/ 193389 h 888396"/>
                  <a:gd name="connsiteX2762" fmla="*/ 904612 w 1267018"/>
                  <a:gd name="connsiteY2762" fmla="*/ 192173 h 888396"/>
                  <a:gd name="connsiteX2763" fmla="*/ 902342 w 1267018"/>
                  <a:gd name="connsiteY2763" fmla="*/ 189287 h 888396"/>
                  <a:gd name="connsiteX2764" fmla="*/ 899764 w 1267018"/>
                  <a:gd name="connsiteY2764" fmla="*/ 187779 h 888396"/>
                  <a:gd name="connsiteX2765" fmla="*/ 895369 w 1267018"/>
                  <a:gd name="connsiteY2765" fmla="*/ 186562 h 888396"/>
                  <a:gd name="connsiteX2766" fmla="*/ 892029 w 1267018"/>
                  <a:gd name="connsiteY2766" fmla="*/ 186870 h 888396"/>
                  <a:gd name="connsiteX2767" fmla="*/ 889451 w 1267018"/>
                  <a:gd name="connsiteY2767" fmla="*/ 188233 h 888396"/>
                  <a:gd name="connsiteX2768" fmla="*/ 886564 w 1267018"/>
                  <a:gd name="connsiteY2768" fmla="*/ 188379 h 888396"/>
                  <a:gd name="connsiteX2769" fmla="*/ 882624 w 1267018"/>
                  <a:gd name="connsiteY2769" fmla="*/ 188379 h 888396"/>
                  <a:gd name="connsiteX2770" fmla="*/ 880045 w 1267018"/>
                  <a:gd name="connsiteY2770" fmla="*/ 190049 h 888396"/>
                  <a:gd name="connsiteX2771" fmla="*/ 878829 w 1267018"/>
                  <a:gd name="connsiteY2771" fmla="*/ 191557 h 888396"/>
                  <a:gd name="connsiteX2772" fmla="*/ 876105 w 1267018"/>
                  <a:gd name="connsiteY2772" fmla="*/ 192919 h 888396"/>
                  <a:gd name="connsiteX2773" fmla="*/ 873219 w 1267018"/>
                  <a:gd name="connsiteY2773" fmla="*/ 191411 h 888396"/>
                  <a:gd name="connsiteX2774" fmla="*/ 870640 w 1267018"/>
                  <a:gd name="connsiteY2774" fmla="*/ 188687 h 888396"/>
                  <a:gd name="connsiteX2775" fmla="*/ 868662 w 1267018"/>
                  <a:gd name="connsiteY2775" fmla="*/ 185800 h 888396"/>
                  <a:gd name="connsiteX2776" fmla="*/ 868354 w 1267018"/>
                  <a:gd name="connsiteY2776" fmla="*/ 182006 h 888396"/>
                  <a:gd name="connsiteX2777" fmla="*/ 868662 w 1267018"/>
                  <a:gd name="connsiteY2777" fmla="*/ 179427 h 888396"/>
                  <a:gd name="connsiteX2778" fmla="*/ 872148 w 1267018"/>
                  <a:gd name="connsiteY2778" fmla="*/ 176995 h 888396"/>
                  <a:gd name="connsiteX2779" fmla="*/ 873510 w 1267018"/>
                  <a:gd name="connsiteY2779" fmla="*/ 176233 h 888396"/>
                  <a:gd name="connsiteX2780" fmla="*/ 874419 w 1267018"/>
                  <a:gd name="connsiteY2780" fmla="*/ 175017 h 888396"/>
                  <a:gd name="connsiteX2781" fmla="*/ 873656 w 1267018"/>
                  <a:gd name="connsiteY2781" fmla="*/ 170930 h 888396"/>
                  <a:gd name="connsiteX2782" fmla="*/ 874419 w 1267018"/>
                  <a:gd name="connsiteY2782" fmla="*/ 166228 h 888396"/>
                  <a:gd name="connsiteX2783" fmla="*/ 879121 w 1267018"/>
                  <a:gd name="connsiteY2783" fmla="*/ 160163 h 888396"/>
                  <a:gd name="connsiteX2784" fmla="*/ 879267 w 1267018"/>
                  <a:gd name="connsiteY2784" fmla="*/ 156985 h 888396"/>
                  <a:gd name="connsiteX2785" fmla="*/ 881537 w 1267018"/>
                  <a:gd name="connsiteY2785" fmla="*/ 152590 h 888396"/>
                  <a:gd name="connsiteX2786" fmla="*/ 883516 w 1267018"/>
                  <a:gd name="connsiteY2786" fmla="*/ 146526 h 888396"/>
                  <a:gd name="connsiteX2787" fmla="*/ 887148 w 1267018"/>
                  <a:gd name="connsiteY2787" fmla="*/ 138953 h 888396"/>
                  <a:gd name="connsiteX2788" fmla="*/ 889872 w 1267018"/>
                  <a:gd name="connsiteY2788" fmla="*/ 131218 h 888396"/>
                  <a:gd name="connsiteX2789" fmla="*/ 891542 w 1267018"/>
                  <a:gd name="connsiteY2789" fmla="*/ 127586 h 888396"/>
                  <a:gd name="connsiteX2790" fmla="*/ 893099 w 1267018"/>
                  <a:gd name="connsiteY2790" fmla="*/ 124651 h 888396"/>
                  <a:gd name="connsiteX2791" fmla="*/ 896699 w 1267018"/>
                  <a:gd name="connsiteY2791" fmla="*/ 128267 h 888396"/>
                  <a:gd name="connsiteX2792" fmla="*/ 900996 w 1267018"/>
                  <a:gd name="connsiteY2792" fmla="*/ 129353 h 888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Lst>
                <a:rect l="l" t="t" r="r" b="b"/>
                <a:pathLst>
                  <a:path w="1267018" h="888396">
                    <a:moveTo>
                      <a:pt x="901142" y="128850"/>
                    </a:moveTo>
                    <a:lnTo>
                      <a:pt x="904628" y="130667"/>
                    </a:lnTo>
                    <a:lnTo>
                      <a:pt x="907353" y="131121"/>
                    </a:lnTo>
                    <a:lnTo>
                      <a:pt x="910239" y="131883"/>
                    </a:lnTo>
                    <a:lnTo>
                      <a:pt x="913725" y="132645"/>
                    </a:lnTo>
                    <a:lnTo>
                      <a:pt x="915088" y="133245"/>
                    </a:lnTo>
                    <a:lnTo>
                      <a:pt x="918266" y="133391"/>
                    </a:lnTo>
                    <a:lnTo>
                      <a:pt x="921898" y="130504"/>
                    </a:lnTo>
                    <a:lnTo>
                      <a:pt x="925531" y="128234"/>
                    </a:lnTo>
                    <a:lnTo>
                      <a:pt x="928709" y="125510"/>
                    </a:lnTo>
                    <a:lnTo>
                      <a:pt x="931741" y="123386"/>
                    </a:lnTo>
                    <a:lnTo>
                      <a:pt x="936590" y="120807"/>
                    </a:lnTo>
                    <a:lnTo>
                      <a:pt x="940076" y="119899"/>
                    </a:lnTo>
                    <a:lnTo>
                      <a:pt x="943708" y="118537"/>
                    </a:lnTo>
                    <a:lnTo>
                      <a:pt x="947049" y="115813"/>
                    </a:lnTo>
                    <a:lnTo>
                      <a:pt x="947049" y="112927"/>
                    </a:lnTo>
                    <a:lnTo>
                      <a:pt x="947811" y="107770"/>
                    </a:lnTo>
                    <a:lnTo>
                      <a:pt x="943725" y="107170"/>
                    </a:lnTo>
                    <a:lnTo>
                      <a:pt x="943271" y="106262"/>
                    </a:lnTo>
                    <a:lnTo>
                      <a:pt x="944487" y="103684"/>
                    </a:lnTo>
                    <a:lnTo>
                      <a:pt x="945703" y="100797"/>
                    </a:lnTo>
                    <a:lnTo>
                      <a:pt x="946611" y="98819"/>
                    </a:lnTo>
                    <a:lnTo>
                      <a:pt x="950551" y="95187"/>
                    </a:lnTo>
                    <a:lnTo>
                      <a:pt x="950551" y="89884"/>
                    </a:lnTo>
                    <a:lnTo>
                      <a:pt x="954800" y="85036"/>
                    </a:lnTo>
                    <a:lnTo>
                      <a:pt x="957978" y="77301"/>
                    </a:lnTo>
                    <a:lnTo>
                      <a:pt x="959486" y="72306"/>
                    </a:lnTo>
                    <a:lnTo>
                      <a:pt x="961757" y="67312"/>
                    </a:lnTo>
                    <a:lnTo>
                      <a:pt x="963735" y="64279"/>
                    </a:lnTo>
                    <a:lnTo>
                      <a:pt x="966167" y="61847"/>
                    </a:lnTo>
                    <a:lnTo>
                      <a:pt x="969508" y="58669"/>
                    </a:lnTo>
                    <a:lnTo>
                      <a:pt x="972686" y="56398"/>
                    </a:lnTo>
                    <a:lnTo>
                      <a:pt x="975410" y="54890"/>
                    </a:lnTo>
                    <a:lnTo>
                      <a:pt x="976010" y="53220"/>
                    </a:lnTo>
                    <a:lnTo>
                      <a:pt x="976010" y="51712"/>
                    </a:lnTo>
                    <a:lnTo>
                      <a:pt x="976918" y="48988"/>
                    </a:lnTo>
                    <a:lnTo>
                      <a:pt x="976918" y="45047"/>
                    </a:lnTo>
                    <a:lnTo>
                      <a:pt x="974340" y="42469"/>
                    </a:lnTo>
                    <a:lnTo>
                      <a:pt x="975848" y="35496"/>
                    </a:lnTo>
                    <a:lnTo>
                      <a:pt x="971000" y="32010"/>
                    </a:lnTo>
                    <a:lnTo>
                      <a:pt x="966605" y="32010"/>
                    </a:lnTo>
                    <a:lnTo>
                      <a:pt x="965243" y="33826"/>
                    </a:lnTo>
                    <a:lnTo>
                      <a:pt x="961448" y="33972"/>
                    </a:lnTo>
                    <a:lnTo>
                      <a:pt x="962049" y="29270"/>
                    </a:lnTo>
                    <a:lnTo>
                      <a:pt x="962049" y="27291"/>
                    </a:lnTo>
                    <a:lnTo>
                      <a:pt x="966897" y="24113"/>
                    </a:lnTo>
                    <a:lnTo>
                      <a:pt x="974778" y="14870"/>
                    </a:lnTo>
                    <a:lnTo>
                      <a:pt x="976902" y="12600"/>
                    </a:lnTo>
                    <a:lnTo>
                      <a:pt x="978718" y="9421"/>
                    </a:lnTo>
                    <a:lnTo>
                      <a:pt x="984783" y="9113"/>
                    </a:lnTo>
                    <a:lnTo>
                      <a:pt x="989177" y="9113"/>
                    </a:lnTo>
                    <a:lnTo>
                      <a:pt x="995242" y="6389"/>
                    </a:lnTo>
                    <a:lnTo>
                      <a:pt x="998583" y="5173"/>
                    </a:lnTo>
                    <a:lnTo>
                      <a:pt x="1004647" y="4865"/>
                    </a:lnTo>
                    <a:lnTo>
                      <a:pt x="1008588" y="2886"/>
                    </a:lnTo>
                    <a:lnTo>
                      <a:pt x="1011928" y="3486"/>
                    </a:lnTo>
                    <a:lnTo>
                      <a:pt x="1018301" y="3941"/>
                    </a:lnTo>
                    <a:lnTo>
                      <a:pt x="1023603" y="1816"/>
                    </a:lnTo>
                    <a:lnTo>
                      <a:pt x="1026182" y="1508"/>
                    </a:lnTo>
                    <a:cubicBezTo>
                      <a:pt x="1026182" y="1508"/>
                      <a:pt x="1027398" y="146"/>
                      <a:pt x="1027852" y="146"/>
                    </a:cubicBezTo>
                    <a:cubicBezTo>
                      <a:pt x="1028306" y="146"/>
                      <a:pt x="1032247" y="908"/>
                      <a:pt x="1032247" y="908"/>
                    </a:cubicBezTo>
                    <a:lnTo>
                      <a:pt x="1034225" y="0"/>
                    </a:lnTo>
                    <a:lnTo>
                      <a:pt x="1036349" y="146"/>
                    </a:lnTo>
                    <a:cubicBezTo>
                      <a:pt x="1036349" y="146"/>
                      <a:pt x="1036949" y="1362"/>
                      <a:pt x="1037711" y="1816"/>
                    </a:cubicBezTo>
                    <a:cubicBezTo>
                      <a:pt x="1038473" y="2270"/>
                      <a:pt x="1041960" y="2578"/>
                      <a:pt x="1041960" y="2578"/>
                    </a:cubicBezTo>
                    <a:lnTo>
                      <a:pt x="1046046" y="6827"/>
                    </a:lnTo>
                    <a:lnTo>
                      <a:pt x="1049532" y="6827"/>
                    </a:lnTo>
                    <a:lnTo>
                      <a:pt x="1053327" y="11367"/>
                    </a:lnTo>
                    <a:lnTo>
                      <a:pt x="1057867" y="12275"/>
                    </a:lnTo>
                    <a:lnTo>
                      <a:pt x="1059083" y="13783"/>
                    </a:lnTo>
                    <a:lnTo>
                      <a:pt x="1061208" y="14237"/>
                    </a:lnTo>
                    <a:lnTo>
                      <a:pt x="1062116" y="15908"/>
                    </a:lnTo>
                    <a:lnTo>
                      <a:pt x="1062878" y="13021"/>
                    </a:lnTo>
                    <a:lnTo>
                      <a:pt x="1068943" y="11967"/>
                    </a:lnTo>
                    <a:lnTo>
                      <a:pt x="1072575" y="15308"/>
                    </a:lnTo>
                    <a:lnTo>
                      <a:pt x="1075153" y="17286"/>
                    </a:lnTo>
                    <a:lnTo>
                      <a:pt x="1076824" y="17286"/>
                    </a:lnTo>
                    <a:lnTo>
                      <a:pt x="1080164" y="20318"/>
                    </a:lnTo>
                    <a:lnTo>
                      <a:pt x="1078948" y="21826"/>
                    </a:lnTo>
                    <a:lnTo>
                      <a:pt x="1078494" y="24551"/>
                    </a:lnTo>
                    <a:lnTo>
                      <a:pt x="1082288" y="23951"/>
                    </a:lnTo>
                    <a:lnTo>
                      <a:pt x="1084105" y="27437"/>
                    </a:lnTo>
                    <a:lnTo>
                      <a:pt x="1086829" y="29415"/>
                    </a:lnTo>
                    <a:lnTo>
                      <a:pt x="1085013" y="30777"/>
                    </a:lnTo>
                    <a:lnTo>
                      <a:pt x="1085013" y="34118"/>
                    </a:lnTo>
                    <a:lnTo>
                      <a:pt x="1087737" y="34118"/>
                    </a:lnTo>
                    <a:lnTo>
                      <a:pt x="1089407" y="35788"/>
                    </a:lnTo>
                    <a:lnTo>
                      <a:pt x="1089407" y="37604"/>
                    </a:lnTo>
                    <a:lnTo>
                      <a:pt x="1091223" y="38204"/>
                    </a:lnTo>
                    <a:lnTo>
                      <a:pt x="1092893" y="41383"/>
                    </a:lnTo>
                    <a:lnTo>
                      <a:pt x="1091840" y="42891"/>
                    </a:lnTo>
                    <a:lnTo>
                      <a:pt x="1092893" y="44107"/>
                    </a:lnTo>
                    <a:lnTo>
                      <a:pt x="1091531" y="46085"/>
                    </a:lnTo>
                    <a:lnTo>
                      <a:pt x="1096996" y="49263"/>
                    </a:lnTo>
                    <a:lnTo>
                      <a:pt x="1096088" y="52604"/>
                    </a:lnTo>
                    <a:lnTo>
                      <a:pt x="1094872" y="53058"/>
                    </a:lnTo>
                    <a:lnTo>
                      <a:pt x="1096996" y="59885"/>
                    </a:lnTo>
                    <a:lnTo>
                      <a:pt x="1100028" y="64733"/>
                    </a:lnTo>
                    <a:lnTo>
                      <a:pt x="1099428" y="67004"/>
                    </a:lnTo>
                    <a:lnTo>
                      <a:pt x="1102153" y="69274"/>
                    </a:lnTo>
                    <a:cubicBezTo>
                      <a:pt x="1102153" y="69274"/>
                      <a:pt x="1100936" y="72306"/>
                      <a:pt x="1101390" y="72306"/>
                    </a:cubicBezTo>
                    <a:cubicBezTo>
                      <a:pt x="1101845" y="72306"/>
                      <a:pt x="1103969" y="73814"/>
                      <a:pt x="1103969" y="73814"/>
                    </a:cubicBezTo>
                    <a:lnTo>
                      <a:pt x="1105185" y="77446"/>
                    </a:lnTo>
                    <a:lnTo>
                      <a:pt x="1104131" y="80333"/>
                    </a:lnTo>
                    <a:lnTo>
                      <a:pt x="1105185" y="84873"/>
                    </a:lnTo>
                    <a:lnTo>
                      <a:pt x="1108363" y="89868"/>
                    </a:lnTo>
                    <a:lnTo>
                      <a:pt x="1110796" y="93500"/>
                    </a:lnTo>
                    <a:lnTo>
                      <a:pt x="1112466" y="96387"/>
                    </a:lnTo>
                    <a:cubicBezTo>
                      <a:pt x="1112466" y="96387"/>
                      <a:pt x="1113374" y="99727"/>
                      <a:pt x="1113374" y="100181"/>
                    </a:cubicBezTo>
                    <a:cubicBezTo>
                      <a:pt x="1113374" y="100635"/>
                      <a:pt x="1111558" y="103359"/>
                      <a:pt x="1111558" y="103359"/>
                    </a:cubicBezTo>
                    <a:lnTo>
                      <a:pt x="1113374" y="105484"/>
                    </a:lnTo>
                    <a:lnTo>
                      <a:pt x="1113374" y="108208"/>
                    </a:lnTo>
                    <a:lnTo>
                      <a:pt x="1114136" y="110186"/>
                    </a:lnTo>
                    <a:lnTo>
                      <a:pt x="1118531" y="112164"/>
                    </a:lnTo>
                    <a:lnTo>
                      <a:pt x="1116714" y="116413"/>
                    </a:lnTo>
                    <a:lnTo>
                      <a:pt x="1115660" y="118683"/>
                    </a:lnTo>
                    <a:lnTo>
                      <a:pt x="1116569" y="121116"/>
                    </a:lnTo>
                    <a:lnTo>
                      <a:pt x="1116877" y="123240"/>
                    </a:lnTo>
                    <a:lnTo>
                      <a:pt x="1116877" y="125364"/>
                    </a:lnTo>
                    <a:lnTo>
                      <a:pt x="1119601" y="126272"/>
                    </a:lnTo>
                    <a:lnTo>
                      <a:pt x="1119601" y="128396"/>
                    </a:lnTo>
                    <a:lnTo>
                      <a:pt x="1121579" y="130829"/>
                    </a:lnTo>
                    <a:lnTo>
                      <a:pt x="1122633" y="132807"/>
                    </a:lnTo>
                    <a:lnTo>
                      <a:pt x="1124757" y="132807"/>
                    </a:lnTo>
                    <a:lnTo>
                      <a:pt x="1125811" y="131753"/>
                    </a:lnTo>
                    <a:lnTo>
                      <a:pt x="1127174" y="133423"/>
                    </a:lnTo>
                    <a:lnTo>
                      <a:pt x="1133692" y="134023"/>
                    </a:lnTo>
                    <a:lnTo>
                      <a:pt x="1135200" y="131899"/>
                    </a:lnTo>
                    <a:lnTo>
                      <a:pt x="1140049" y="132207"/>
                    </a:lnTo>
                    <a:lnTo>
                      <a:pt x="1140811" y="133569"/>
                    </a:lnTo>
                    <a:lnTo>
                      <a:pt x="1142027" y="132661"/>
                    </a:lnTo>
                    <a:lnTo>
                      <a:pt x="1142027" y="135239"/>
                    </a:lnTo>
                    <a:lnTo>
                      <a:pt x="1145660" y="136147"/>
                    </a:lnTo>
                    <a:lnTo>
                      <a:pt x="1147476" y="137202"/>
                    </a:lnTo>
                    <a:lnTo>
                      <a:pt x="1148530" y="139472"/>
                    </a:lnTo>
                    <a:lnTo>
                      <a:pt x="1151562" y="138256"/>
                    </a:lnTo>
                    <a:lnTo>
                      <a:pt x="1154741" y="139472"/>
                    </a:lnTo>
                    <a:lnTo>
                      <a:pt x="1156102" y="137348"/>
                    </a:lnTo>
                    <a:lnTo>
                      <a:pt x="1158373" y="137348"/>
                    </a:lnTo>
                    <a:lnTo>
                      <a:pt x="1158373" y="141742"/>
                    </a:lnTo>
                    <a:lnTo>
                      <a:pt x="1162313" y="142196"/>
                    </a:lnTo>
                    <a:lnTo>
                      <a:pt x="1162313" y="144628"/>
                    </a:lnTo>
                    <a:lnTo>
                      <a:pt x="1164583" y="145536"/>
                    </a:lnTo>
                    <a:lnTo>
                      <a:pt x="1165799" y="147807"/>
                    </a:lnTo>
                    <a:lnTo>
                      <a:pt x="1170340" y="152655"/>
                    </a:lnTo>
                    <a:lnTo>
                      <a:pt x="1172464" y="154471"/>
                    </a:lnTo>
                    <a:lnTo>
                      <a:pt x="1174589" y="154617"/>
                    </a:lnTo>
                    <a:lnTo>
                      <a:pt x="1176405" y="153563"/>
                    </a:lnTo>
                    <a:lnTo>
                      <a:pt x="1178529" y="154925"/>
                    </a:lnTo>
                    <a:lnTo>
                      <a:pt x="1181561" y="155071"/>
                    </a:lnTo>
                    <a:lnTo>
                      <a:pt x="1179129" y="162806"/>
                    </a:lnTo>
                    <a:lnTo>
                      <a:pt x="1180637" y="163860"/>
                    </a:lnTo>
                    <a:lnTo>
                      <a:pt x="1180491" y="166293"/>
                    </a:lnTo>
                    <a:lnTo>
                      <a:pt x="1183523" y="166147"/>
                    </a:lnTo>
                    <a:lnTo>
                      <a:pt x="1183523" y="169033"/>
                    </a:lnTo>
                    <a:lnTo>
                      <a:pt x="1185193" y="171757"/>
                    </a:lnTo>
                    <a:lnTo>
                      <a:pt x="1183685" y="174936"/>
                    </a:lnTo>
                    <a:lnTo>
                      <a:pt x="1183831" y="176298"/>
                    </a:lnTo>
                    <a:lnTo>
                      <a:pt x="1181561" y="178422"/>
                    </a:lnTo>
                    <a:lnTo>
                      <a:pt x="1182161" y="180854"/>
                    </a:lnTo>
                    <a:lnTo>
                      <a:pt x="1185193" y="182979"/>
                    </a:lnTo>
                    <a:lnTo>
                      <a:pt x="1186556" y="184795"/>
                    </a:lnTo>
                    <a:lnTo>
                      <a:pt x="1187610" y="186919"/>
                    </a:lnTo>
                    <a:lnTo>
                      <a:pt x="1187610" y="189951"/>
                    </a:lnTo>
                    <a:lnTo>
                      <a:pt x="1188664" y="191314"/>
                    </a:lnTo>
                    <a:lnTo>
                      <a:pt x="1191696" y="191913"/>
                    </a:lnTo>
                    <a:lnTo>
                      <a:pt x="1194274" y="190243"/>
                    </a:lnTo>
                    <a:lnTo>
                      <a:pt x="1197907" y="190243"/>
                    </a:lnTo>
                    <a:lnTo>
                      <a:pt x="1201085" y="192060"/>
                    </a:lnTo>
                    <a:lnTo>
                      <a:pt x="1203063" y="192060"/>
                    </a:lnTo>
                    <a:lnTo>
                      <a:pt x="1203063" y="190697"/>
                    </a:lnTo>
                    <a:cubicBezTo>
                      <a:pt x="1203063" y="190697"/>
                      <a:pt x="1205496" y="192205"/>
                      <a:pt x="1206241" y="192205"/>
                    </a:cubicBezTo>
                    <a:cubicBezTo>
                      <a:pt x="1206988" y="192205"/>
                      <a:pt x="1211398" y="192513"/>
                      <a:pt x="1211398" y="192513"/>
                    </a:cubicBezTo>
                    <a:lnTo>
                      <a:pt x="1212906" y="191151"/>
                    </a:lnTo>
                    <a:lnTo>
                      <a:pt x="1216993" y="190843"/>
                    </a:lnTo>
                    <a:lnTo>
                      <a:pt x="1219263" y="190389"/>
                    </a:lnTo>
                    <a:lnTo>
                      <a:pt x="1220771" y="190389"/>
                    </a:lnTo>
                    <a:lnTo>
                      <a:pt x="1222749" y="188411"/>
                    </a:lnTo>
                    <a:lnTo>
                      <a:pt x="1223803" y="184325"/>
                    </a:lnTo>
                    <a:lnTo>
                      <a:pt x="1226382" y="184016"/>
                    </a:lnTo>
                    <a:lnTo>
                      <a:pt x="1227144" y="182346"/>
                    </a:lnTo>
                    <a:lnTo>
                      <a:pt x="1230176" y="181438"/>
                    </a:lnTo>
                    <a:lnTo>
                      <a:pt x="1230938" y="178714"/>
                    </a:lnTo>
                    <a:lnTo>
                      <a:pt x="1234278" y="178568"/>
                    </a:lnTo>
                    <a:lnTo>
                      <a:pt x="1237911" y="178714"/>
                    </a:lnTo>
                    <a:cubicBezTo>
                      <a:pt x="1237911" y="178714"/>
                      <a:pt x="1238673" y="179476"/>
                      <a:pt x="1239419" y="179476"/>
                    </a:cubicBezTo>
                    <a:cubicBezTo>
                      <a:pt x="1240165" y="179476"/>
                      <a:pt x="1240781" y="178568"/>
                      <a:pt x="1241689" y="178260"/>
                    </a:cubicBezTo>
                    <a:cubicBezTo>
                      <a:pt x="1242597" y="177952"/>
                      <a:pt x="1246084" y="176444"/>
                      <a:pt x="1246084" y="176444"/>
                    </a:cubicBezTo>
                    <a:lnTo>
                      <a:pt x="1248662" y="175390"/>
                    </a:lnTo>
                    <a:lnTo>
                      <a:pt x="1252003" y="173119"/>
                    </a:lnTo>
                    <a:lnTo>
                      <a:pt x="1254889" y="171757"/>
                    </a:lnTo>
                    <a:cubicBezTo>
                      <a:pt x="1254889" y="171757"/>
                      <a:pt x="1256705" y="170395"/>
                      <a:pt x="1257159" y="170395"/>
                    </a:cubicBezTo>
                    <a:cubicBezTo>
                      <a:pt x="1257613" y="170395"/>
                      <a:pt x="1261862" y="170703"/>
                      <a:pt x="1262316" y="171157"/>
                    </a:cubicBezTo>
                    <a:cubicBezTo>
                      <a:pt x="1262770" y="171612"/>
                      <a:pt x="1264294" y="172828"/>
                      <a:pt x="1264440" y="173282"/>
                    </a:cubicBezTo>
                    <a:cubicBezTo>
                      <a:pt x="1264586" y="173736"/>
                      <a:pt x="1265040" y="176622"/>
                      <a:pt x="1265040" y="176622"/>
                    </a:cubicBezTo>
                    <a:lnTo>
                      <a:pt x="1265040" y="179055"/>
                    </a:lnTo>
                    <a:lnTo>
                      <a:pt x="1262770" y="181633"/>
                    </a:lnTo>
                    <a:lnTo>
                      <a:pt x="1262316" y="182849"/>
                    </a:lnTo>
                    <a:lnTo>
                      <a:pt x="1263986" y="185427"/>
                    </a:lnTo>
                    <a:lnTo>
                      <a:pt x="1265040" y="187697"/>
                    </a:lnTo>
                    <a:lnTo>
                      <a:pt x="1267018" y="190422"/>
                    </a:lnTo>
                    <a:lnTo>
                      <a:pt x="1265656" y="193454"/>
                    </a:lnTo>
                    <a:lnTo>
                      <a:pt x="1263532" y="196032"/>
                    </a:lnTo>
                    <a:lnTo>
                      <a:pt x="1261554" y="198757"/>
                    </a:lnTo>
                    <a:lnTo>
                      <a:pt x="1258375" y="199211"/>
                    </a:lnTo>
                    <a:lnTo>
                      <a:pt x="1253672" y="203751"/>
                    </a:lnTo>
                    <a:lnTo>
                      <a:pt x="1255181" y="205875"/>
                    </a:lnTo>
                    <a:lnTo>
                      <a:pt x="1255327" y="207692"/>
                    </a:lnTo>
                    <a:lnTo>
                      <a:pt x="1255327" y="209508"/>
                    </a:lnTo>
                    <a:lnTo>
                      <a:pt x="1253511" y="209962"/>
                    </a:lnTo>
                    <a:lnTo>
                      <a:pt x="1251386" y="214664"/>
                    </a:lnTo>
                    <a:lnTo>
                      <a:pt x="1251840" y="218005"/>
                    </a:lnTo>
                    <a:lnTo>
                      <a:pt x="1250024" y="222999"/>
                    </a:lnTo>
                    <a:lnTo>
                      <a:pt x="1248970" y="228610"/>
                    </a:lnTo>
                    <a:lnTo>
                      <a:pt x="1248970" y="232096"/>
                    </a:lnTo>
                    <a:lnTo>
                      <a:pt x="1248662" y="235274"/>
                    </a:lnTo>
                    <a:lnTo>
                      <a:pt x="1246538" y="236945"/>
                    </a:lnTo>
                    <a:cubicBezTo>
                      <a:pt x="1246538" y="236945"/>
                      <a:pt x="1244559" y="237853"/>
                      <a:pt x="1244559" y="238307"/>
                    </a:cubicBezTo>
                    <a:cubicBezTo>
                      <a:pt x="1244559" y="238761"/>
                      <a:pt x="1245322" y="240577"/>
                      <a:pt x="1245322" y="240577"/>
                    </a:cubicBezTo>
                    <a:lnTo>
                      <a:pt x="1244105" y="243609"/>
                    </a:lnTo>
                    <a:lnTo>
                      <a:pt x="1243051" y="245425"/>
                    </a:lnTo>
                    <a:lnTo>
                      <a:pt x="1240927" y="246025"/>
                    </a:lnTo>
                    <a:lnTo>
                      <a:pt x="1240165" y="249204"/>
                    </a:lnTo>
                    <a:lnTo>
                      <a:pt x="1239857" y="251782"/>
                    </a:lnTo>
                    <a:lnTo>
                      <a:pt x="1239257" y="254360"/>
                    </a:lnTo>
                    <a:cubicBezTo>
                      <a:pt x="1239257" y="254360"/>
                      <a:pt x="1238041" y="254814"/>
                      <a:pt x="1237587" y="255123"/>
                    </a:cubicBezTo>
                    <a:cubicBezTo>
                      <a:pt x="1237132" y="255431"/>
                      <a:pt x="1235154" y="256939"/>
                      <a:pt x="1235154" y="256939"/>
                    </a:cubicBezTo>
                    <a:lnTo>
                      <a:pt x="1233792" y="258155"/>
                    </a:lnTo>
                    <a:lnTo>
                      <a:pt x="1232430" y="260425"/>
                    </a:lnTo>
                    <a:lnTo>
                      <a:pt x="1232576" y="264057"/>
                    </a:lnTo>
                    <a:lnTo>
                      <a:pt x="1233030" y="266944"/>
                    </a:lnTo>
                    <a:lnTo>
                      <a:pt x="1232576" y="269214"/>
                    </a:lnTo>
                    <a:lnTo>
                      <a:pt x="1230144" y="270722"/>
                    </a:lnTo>
                    <a:lnTo>
                      <a:pt x="1227111" y="270868"/>
                    </a:lnTo>
                    <a:lnTo>
                      <a:pt x="1223479" y="269360"/>
                    </a:lnTo>
                    <a:lnTo>
                      <a:pt x="1221047" y="268760"/>
                    </a:lnTo>
                    <a:lnTo>
                      <a:pt x="1218160" y="268614"/>
                    </a:lnTo>
                    <a:lnTo>
                      <a:pt x="1215728" y="268306"/>
                    </a:lnTo>
                    <a:lnTo>
                      <a:pt x="1213149" y="267090"/>
                    </a:lnTo>
                    <a:lnTo>
                      <a:pt x="1210263" y="265728"/>
                    </a:lnTo>
                    <a:lnTo>
                      <a:pt x="1207831" y="262241"/>
                    </a:lnTo>
                    <a:lnTo>
                      <a:pt x="1203128" y="264674"/>
                    </a:lnTo>
                    <a:lnTo>
                      <a:pt x="1202674" y="267398"/>
                    </a:lnTo>
                    <a:lnTo>
                      <a:pt x="1202074" y="269668"/>
                    </a:lnTo>
                    <a:lnTo>
                      <a:pt x="1198896" y="271484"/>
                    </a:lnTo>
                    <a:lnTo>
                      <a:pt x="1196318" y="272992"/>
                    </a:lnTo>
                    <a:lnTo>
                      <a:pt x="1193739" y="273755"/>
                    </a:lnTo>
                    <a:lnTo>
                      <a:pt x="1191923" y="273755"/>
                    </a:lnTo>
                    <a:lnTo>
                      <a:pt x="1188129" y="275879"/>
                    </a:lnTo>
                    <a:lnTo>
                      <a:pt x="1189799" y="278911"/>
                    </a:lnTo>
                    <a:lnTo>
                      <a:pt x="1191161" y="282089"/>
                    </a:lnTo>
                    <a:lnTo>
                      <a:pt x="1192523" y="286338"/>
                    </a:lnTo>
                    <a:cubicBezTo>
                      <a:pt x="1192523" y="286338"/>
                      <a:pt x="1192831" y="289516"/>
                      <a:pt x="1192977" y="289970"/>
                    </a:cubicBezTo>
                    <a:cubicBezTo>
                      <a:pt x="1193123" y="290424"/>
                      <a:pt x="1194193" y="294057"/>
                      <a:pt x="1194193" y="294057"/>
                    </a:cubicBezTo>
                    <a:lnTo>
                      <a:pt x="1193885" y="299051"/>
                    </a:lnTo>
                    <a:lnTo>
                      <a:pt x="1194031" y="301938"/>
                    </a:lnTo>
                    <a:lnTo>
                      <a:pt x="1193577" y="306332"/>
                    </a:lnTo>
                    <a:lnTo>
                      <a:pt x="1193123" y="309056"/>
                    </a:lnTo>
                    <a:lnTo>
                      <a:pt x="1193269" y="312997"/>
                    </a:lnTo>
                    <a:lnTo>
                      <a:pt x="1194939" y="315883"/>
                    </a:lnTo>
                    <a:lnTo>
                      <a:pt x="1194939" y="318770"/>
                    </a:lnTo>
                    <a:lnTo>
                      <a:pt x="1193431" y="322856"/>
                    </a:lnTo>
                    <a:lnTo>
                      <a:pt x="1192669" y="325288"/>
                    </a:lnTo>
                    <a:lnTo>
                      <a:pt x="1191907" y="329229"/>
                    </a:lnTo>
                    <a:cubicBezTo>
                      <a:pt x="1191907" y="329229"/>
                      <a:pt x="1191145" y="331499"/>
                      <a:pt x="1190691" y="331499"/>
                    </a:cubicBezTo>
                    <a:cubicBezTo>
                      <a:pt x="1190237" y="331499"/>
                      <a:pt x="1186604" y="332407"/>
                      <a:pt x="1186604" y="332407"/>
                    </a:cubicBezTo>
                    <a:lnTo>
                      <a:pt x="1183426" y="332553"/>
                    </a:lnTo>
                    <a:lnTo>
                      <a:pt x="1180848" y="333153"/>
                    </a:lnTo>
                    <a:lnTo>
                      <a:pt x="1178723" y="334969"/>
                    </a:lnTo>
                    <a:cubicBezTo>
                      <a:pt x="1178723" y="334969"/>
                      <a:pt x="1177816" y="336639"/>
                      <a:pt x="1178124" y="337093"/>
                    </a:cubicBezTo>
                    <a:cubicBezTo>
                      <a:pt x="1178432" y="337547"/>
                      <a:pt x="1180394" y="339072"/>
                      <a:pt x="1180394" y="339072"/>
                    </a:cubicBezTo>
                    <a:lnTo>
                      <a:pt x="1180994" y="341504"/>
                    </a:lnTo>
                    <a:lnTo>
                      <a:pt x="1180880" y="342380"/>
                    </a:lnTo>
                    <a:lnTo>
                      <a:pt x="1179745" y="342380"/>
                    </a:lnTo>
                    <a:lnTo>
                      <a:pt x="1179745" y="341504"/>
                    </a:lnTo>
                    <a:lnTo>
                      <a:pt x="1179064" y="340563"/>
                    </a:lnTo>
                    <a:lnTo>
                      <a:pt x="1177929" y="340790"/>
                    </a:lnTo>
                    <a:lnTo>
                      <a:pt x="1177929" y="341504"/>
                    </a:lnTo>
                    <a:lnTo>
                      <a:pt x="1177102" y="340953"/>
                    </a:lnTo>
                    <a:lnTo>
                      <a:pt x="1175205" y="339363"/>
                    </a:lnTo>
                    <a:lnTo>
                      <a:pt x="1174296" y="337628"/>
                    </a:lnTo>
                    <a:lnTo>
                      <a:pt x="1174296" y="336185"/>
                    </a:lnTo>
                    <a:lnTo>
                      <a:pt x="1173762" y="334288"/>
                    </a:lnTo>
                    <a:lnTo>
                      <a:pt x="1171864" y="332472"/>
                    </a:lnTo>
                    <a:lnTo>
                      <a:pt x="1171864" y="330429"/>
                    </a:lnTo>
                    <a:lnTo>
                      <a:pt x="1170956" y="329829"/>
                    </a:lnTo>
                    <a:lnTo>
                      <a:pt x="1169286" y="330591"/>
                    </a:lnTo>
                    <a:lnTo>
                      <a:pt x="1166789" y="330510"/>
                    </a:lnTo>
                    <a:lnTo>
                      <a:pt x="1165962" y="331191"/>
                    </a:lnTo>
                    <a:lnTo>
                      <a:pt x="1165962" y="332926"/>
                    </a:lnTo>
                    <a:lnTo>
                      <a:pt x="1165426" y="334596"/>
                    </a:lnTo>
                    <a:lnTo>
                      <a:pt x="1164518" y="337028"/>
                    </a:lnTo>
                    <a:lnTo>
                      <a:pt x="1163610" y="340434"/>
                    </a:lnTo>
                    <a:lnTo>
                      <a:pt x="1162621" y="344828"/>
                    </a:lnTo>
                    <a:cubicBezTo>
                      <a:pt x="1162621" y="344828"/>
                      <a:pt x="1161486" y="345282"/>
                      <a:pt x="1161178" y="345363"/>
                    </a:cubicBezTo>
                    <a:cubicBezTo>
                      <a:pt x="1160870" y="345444"/>
                      <a:pt x="1160497" y="345817"/>
                      <a:pt x="1160497" y="345817"/>
                    </a:cubicBezTo>
                    <a:lnTo>
                      <a:pt x="1159735" y="346871"/>
                    </a:lnTo>
                    <a:lnTo>
                      <a:pt x="1157919" y="347244"/>
                    </a:lnTo>
                    <a:lnTo>
                      <a:pt x="1156102" y="345736"/>
                    </a:lnTo>
                    <a:cubicBezTo>
                      <a:pt x="1156102" y="345736"/>
                      <a:pt x="1155049" y="345428"/>
                      <a:pt x="1154741" y="345428"/>
                    </a:cubicBezTo>
                    <a:cubicBezTo>
                      <a:pt x="1154432" y="345428"/>
                      <a:pt x="1153978" y="346109"/>
                      <a:pt x="1153978" y="346109"/>
                    </a:cubicBezTo>
                    <a:lnTo>
                      <a:pt x="1153216" y="348088"/>
                    </a:lnTo>
                    <a:lnTo>
                      <a:pt x="1152227" y="350066"/>
                    </a:lnTo>
                    <a:lnTo>
                      <a:pt x="1150329" y="352644"/>
                    </a:lnTo>
                    <a:lnTo>
                      <a:pt x="1148660" y="354460"/>
                    </a:lnTo>
                    <a:lnTo>
                      <a:pt x="1145773" y="355823"/>
                    </a:lnTo>
                    <a:lnTo>
                      <a:pt x="1142741" y="356877"/>
                    </a:lnTo>
                    <a:lnTo>
                      <a:pt x="1139173" y="357558"/>
                    </a:lnTo>
                    <a:lnTo>
                      <a:pt x="1134633" y="357639"/>
                    </a:lnTo>
                    <a:lnTo>
                      <a:pt x="1129249" y="357639"/>
                    </a:lnTo>
                    <a:lnTo>
                      <a:pt x="1129249" y="364838"/>
                    </a:lnTo>
                    <a:lnTo>
                      <a:pt x="1130384" y="366055"/>
                    </a:lnTo>
                    <a:lnTo>
                      <a:pt x="1131665" y="367498"/>
                    </a:lnTo>
                    <a:lnTo>
                      <a:pt x="1132428" y="369428"/>
                    </a:lnTo>
                    <a:lnTo>
                      <a:pt x="1131827" y="371746"/>
                    </a:lnTo>
                    <a:lnTo>
                      <a:pt x="1130611" y="374017"/>
                    </a:lnTo>
                    <a:lnTo>
                      <a:pt x="1129022" y="374698"/>
                    </a:lnTo>
                    <a:lnTo>
                      <a:pt x="1126752" y="374098"/>
                    </a:lnTo>
                    <a:lnTo>
                      <a:pt x="1122212" y="374098"/>
                    </a:lnTo>
                    <a:lnTo>
                      <a:pt x="1120995" y="373644"/>
                    </a:lnTo>
                    <a:cubicBezTo>
                      <a:pt x="1120995" y="373644"/>
                      <a:pt x="1118871" y="373271"/>
                      <a:pt x="1118644" y="373190"/>
                    </a:cubicBezTo>
                    <a:cubicBezTo>
                      <a:pt x="1118417" y="373108"/>
                      <a:pt x="1117055" y="372735"/>
                      <a:pt x="1117055" y="372735"/>
                    </a:cubicBezTo>
                    <a:cubicBezTo>
                      <a:pt x="1117055" y="372735"/>
                      <a:pt x="1114931" y="372508"/>
                      <a:pt x="1114622" y="372363"/>
                    </a:cubicBezTo>
                    <a:cubicBezTo>
                      <a:pt x="1114314" y="372217"/>
                      <a:pt x="1113406" y="372135"/>
                      <a:pt x="1113114" y="371908"/>
                    </a:cubicBezTo>
                    <a:cubicBezTo>
                      <a:pt x="1112806" y="371681"/>
                      <a:pt x="1111979" y="371227"/>
                      <a:pt x="1111753" y="371081"/>
                    </a:cubicBezTo>
                    <a:cubicBezTo>
                      <a:pt x="1111525" y="370936"/>
                      <a:pt x="1110244" y="371000"/>
                      <a:pt x="1110244" y="371000"/>
                    </a:cubicBezTo>
                    <a:lnTo>
                      <a:pt x="1108428" y="370628"/>
                    </a:lnTo>
                    <a:lnTo>
                      <a:pt x="1108120" y="369492"/>
                    </a:lnTo>
                    <a:lnTo>
                      <a:pt x="1108801" y="368811"/>
                    </a:lnTo>
                    <a:lnTo>
                      <a:pt x="1109109" y="368211"/>
                    </a:lnTo>
                    <a:lnTo>
                      <a:pt x="1107828" y="367530"/>
                    </a:lnTo>
                    <a:lnTo>
                      <a:pt x="1107293" y="365860"/>
                    </a:lnTo>
                    <a:lnTo>
                      <a:pt x="1106758" y="364579"/>
                    </a:lnTo>
                    <a:lnTo>
                      <a:pt x="1105396" y="363671"/>
                    </a:lnTo>
                    <a:lnTo>
                      <a:pt x="1104569" y="363590"/>
                    </a:lnTo>
                    <a:lnTo>
                      <a:pt x="1103515" y="363898"/>
                    </a:lnTo>
                    <a:lnTo>
                      <a:pt x="1103515" y="364952"/>
                    </a:lnTo>
                    <a:lnTo>
                      <a:pt x="1102753" y="365860"/>
                    </a:lnTo>
                    <a:lnTo>
                      <a:pt x="1101763" y="365406"/>
                    </a:lnTo>
                    <a:lnTo>
                      <a:pt x="1101082" y="364725"/>
                    </a:lnTo>
                    <a:lnTo>
                      <a:pt x="1099801" y="364579"/>
                    </a:lnTo>
                    <a:cubicBezTo>
                      <a:pt x="1099801" y="364579"/>
                      <a:pt x="1098666" y="365341"/>
                      <a:pt x="1098358" y="365406"/>
                    </a:cubicBezTo>
                    <a:cubicBezTo>
                      <a:pt x="1098050" y="365487"/>
                      <a:pt x="1097823" y="366541"/>
                      <a:pt x="1097823" y="366541"/>
                    </a:cubicBezTo>
                    <a:lnTo>
                      <a:pt x="1097061" y="367903"/>
                    </a:lnTo>
                    <a:lnTo>
                      <a:pt x="1096461" y="370628"/>
                    </a:lnTo>
                    <a:lnTo>
                      <a:pt x="1095699" y="372979"/>
                    </a:lnTo>
                    <a:lnTo>
                      <a:pt x="1094710" y="374487"/>
                    </a:lnTo>
                    <a:lnTo>
                      <a:pt x="1093121" y="376465"/>
                    </a:lnTo>
                    <a:lnTo>
                      <a:pt x="1091450" y="378589"/>
                    </a:lnTo>
                    <a:lnTo>
                      <a:pt x="1089326" y="381476"/>
                    </a:lnTo>
                    <a:lnTo>
                      <a:pt x="1087737" y="384135"/>
                    </a:lnTo>
                    <a:lnTo>
                      <a:pt x="1085386" y="387249"/>
                    </a:lnTo>
                    <a:lnTo>
                      <a:pt x="1083569" y="387930"/>
                    </a:lnTo>
                    <a:lnTo>
                      <a:pt x="1080845" y="388384"/>
                    </a:lnTo>
                    <a:lnTo>
                      <a:pt x="1077813" y="388919"/>
                    </a:lnTo>
                    <a:lnTo>
                      <a:pt x="1076142" y="390135"/>
                    </a:lnTo>
                    <a:lnTo>
                      <a:pt x="1074018" y="391805"/>
                    </a:lnTo>
                    <a:lnTo>
                      <a:pt x="1072040" y="393783"/>
                    </a:lnTo>
                    <a:lnTo>
                      <a:pt x="1070289" y="396135"/>
                    </a:lnTo>
                    <a:lnTo>
                      <a:pt x="1067175" y="399167"/>
                    </a:lnTo>
                    <a:lnTo>
                      <a:pt x="1064289" y="400756"/>
                    </a:lnTo>
                    <a:lnTo>
                      <a:pt x="1060348" y="401291"/>
                    </a:lnTo>
                    <a:lnTo>
                      <a:pt x="1058840" y="403108"/>
                    </a:lnTo>
                    <a:cubicBezTo>
                      <a:pt x="1058840" y="403108"/>
                      <a:pt x="1057024" y="405459"/>
                      <a:pt x="1056716" y="405686"/>
                    </a:cubicBezTo>
                    <a:cubicBezTo>
                      <a:pt x="1056408" y="405913"/>
                      <a:pt x="1055208" y="407129"/>
                      <a:pt x="1055208" y="407129"/>
                    </a:cubicBezTo>
                    <a:lnTo>
                      <a:pt x="1053084" y="409626"/>
                    </a:lnTo>
                    <a:cubicBezTo>
                      <a:pt x="1053084" y="409626"/>
                      <a:pt x="1050814" y="411524"/>
                      <a:pt x="1050586" y="411751"/>
                    </a:cubicBezTo>
                    <a:cubicBezTo>
                      <a:pt x="1050360" y="411978"/>
                      <a:pt x="1050586" y="414556"/>
                      <a:pt x="1050586" y="414556"/>
                    </a:cubicBezTo>
                    <a:lnTo>
                      <a:pt x="1048916" y="415772"/>
                    </a:lnTo>
                    <a:lnTo>
                      <a:pt x="1048381" y="416988"/>
                    </a:lnTo>
                    <a:lnTo>
                      <a:pt x="1046792" y="418577"/>
                    </a:lnTo>
                    <a:cubicBezTo>
                      <a:pt x="1046792" y="418577"/>
                      <a:pt x="1045965" y="417896"/>
                      <a:pt x="1045738" y="417896"/>
                    </a:cubicBezTo>
                    <a:cubicBezTo>
                      <a:pt x="1045511" y="417896"/>
                      <a:pt x="1044230" y="419112"/>
                      <a:pt x="1044230" y="419112"/>
                    </a:cubicBezTo>
                    <a:lnTo>
                      <a:pt x="1042106" y="419112"/>
                    </a:lnTo>
                    <a:lnTo>
                      <a:pt x="1040127" y="417669"/>
                    </a:lnTo>
                    <a:lnTo>
                      <a:pt x="1039300" y="418350"/>
                    </a:lnTo>
                    <a:lnTo>
                      <a:pt x="1037257" y="418042"/>
                    </a:lnTo>
                    <a:cubicBezTo>
                      <a:pt x="1037257" y="418042"/>
                      <a:pt x="1036268" y="417215"/>
                      <a:pt x="1035895" y="417280"/>
                    </a:cubicBezTo>
                    <a:cubicBezTo>
                      <a:pt x="1035522" y="417361"/>
                      <a:pt x="1035895" y="418334"/>
                      <a:pt x="1035895" y="418723"/>
                    </a:cubicBezTo>
                    <a:cubicBezTo>
                      <a:pt x="1035895" y="419112"/>
                      <a:pt x="1035068" y="419713"/>
                      <a:pt x="1034760" y="419777"/>
                    </a:cubicBezTo>
                    <a:cubicBezTo>
                      <a:pt x="1034452" y="419859"/>
                      <a:pt x="1033171" y="419923"/>
                      <a:pt x="1033171" y="419923"/>
                    </a:cubicBezTo>
                    <a:lnTo>
                      <a:pt x="1031954" y="421286"/>
                    </a:lnTo>
                    <a:lnTo>
                      <a:pt x="1031047" y="419307"/>
                    </a:lnTo>
                    <a:cubicBezTo>
                      <a:pt x="1031047" y="419307"/>
                      <a:pt x="1028241" y="419988"/>
                      <a:pt x="1027706" y="419988"/>
                    </a:cubicBezTo>
                    <a:cubicBezTo>
                      <a:pt x="1027171" y="419988"/>
                      <a:pt x="1027706" y="422485"/>
                      <a:pt x="1027706" y="422485"/>
                    </a:cubicBezTo>
                    <a:lnTo>
                      <a:pt x="1026198" y="422793"/>
                    </a:lnTo>
                    <a:lnTo>
                      <a:pt x="1025063" y="422421"/>
                    </a:lnTo>
                    <a:cubicBezTo>
                      <a:pt x="1025063" y="422421"/>
                      <a:pt x="1024074" y="423929"/>
                      <a:pt x="1023847" y="423929"/>
                    </a:cubicBezTo>
                    <a:cubicBezTo>
                      <a:pt x="1023620" y="423929"/>
                      <a:pt x="1022793" y="423021"/>
                      <a:pt x="1022793" y="423021"/>
                    </a:cubicBezTo>
                    <a:lnTo>
                      <a:pt x="1021966" y="424302"/>
                    </a:lnTo>
                    <a:cubicBezTo>
                      <a:pt x="1021966" y="424302"/>
                      <a:pt x="1018934" y="424529"/>
                      <a:pt x="1018706" y="424448"/>
                    </a:cubicBezTo>
                    <a:cubicBezTo>
                      <a:pt x="1018479" y="424367"/>
                      <a:pt x="1017798" y="426345"/>
                      <a:pt x="1017798" y="426345"/>
                    </a:cubicBezTo>
                    <a:cubicBezTo>
                      <a:pt x="1017798" y="426345"/>
                      <a:pt x="1015220" y="426199"/>
                      <a:pt x="1014912" y="426199"/>
                    </a:cubicBezTo>
                    <a:cubicBezTo>
                      <a:pt x="1014604" y="426199"/>
                      <a:pt x="1014685" y="428177"/>
                      <a:pt x="1014685" y="428177"/>
                    </a:cubicBezTo>
                    <a:lnTo>
                      <a:pt x="1012933" y="428258"/>
                    </a:lnTo>
                    <a:lnTo>
                      <a:pt x="1011880" y="429848"/>
                    </a:lnTo>
                    <a:lnTo>
                      <a:pt x="1010663" y="429928"/>
                    </a:lnTo>
                    <a:lnTo>
                      <a:pt x="1008993" y="430691"/>
                    </a:lnTo>
                    <a:cubicBezTo>
                      <a:pt x="1008993" y="430691"/>
                      <a:pt x="1008085" y="431145"/>
                      <a:pt x="1007858" y="431226"/>
                    </a:cubicBezTo>
                    <a:cubicBezTo>
                      <a:pt x="1007631" y="431307"/>
                      <a:pt x="1006869" y="432507"/>
                      <a:pt x="1006869" y="432507"/>
                    </a:cubicBezTo>
                    <a:lnTo>
                      <a:pt x="1006334" y="433642"/>
                    </a:lnTo>
                    <a:lnTo>
                      <a:pt x="1005198" y="434550"/>
                    </a:lnTo>
                    <a:lnTo>
                      <a:pt x="1004371" y="436139"/>
                    </a:lnTo>
                    <a:lnTo>
                      <a:pt x="1003918" y="438182"/>
                    </a:lnTo>
                    <a:lnTo>
                      <a:pt x="1002782" y="439090"/>
                    </a:lnTo>
                    <a:lnTo>
                      <a:pt x="1001566" y="439090"/>
                    </a:lnTo>
                    <a:lnTo>
                      <a:pt x="1000285" y="438863"/>
                    </a:lnTo>
                    <a:lnTo>
                      <a:pt x="1000204" y="439690"/>
                    </a:lnTo>
                    <a:lnTo>
                      <a:pt x="999150" y="439545"/>
                    </a:lnTo>
                    <a:lnTo>
                      <a:pt x="998550" y="440372"/>
                    </a:lnTo>
                    <a:lnTo>
                      <a:pt x="999912" y="442042"/>
                    </a:lnTo>
                    <a:lnTo>
                      <a:pt x="999458" y="442869"/>
                    </a:lnTo>
                    <a:lnTo>
                      <a:pt x="996799" y="439917"/>
                    </a:lnTo>
                    <a:lnTo>
                      <a:pt x="995891" y="440825"/>
                    </a:lnTo>
                    <a:lnTo>
                      <a:pt x="995810" y="442496"/>
                    </a:lnTo>
                    <a:lnTo>
                      <a:pt x="996264" y="443858"/>
                    </a:lnTo>
                    <a:lnTo>
                      <a:pt x="995210" y="445301"/>
                    </a:lnTo>
                    <a:lnTo>
                      <a:pt x="993621" y="446209"/>
                    </a:lnTo>
                    <a:lnTo>
                      <a:pt x="990896" y="445447"/>
                    </a:lnTo>
                    <a:lnTo>
                      <a:pt x="988237" y="445593"/>
                    </a:lnTo>
                    <a:lnTo>
                      <a:pt x="987864" y="448090"/>
                    </a:lnTo>
                    <a:cubicBezTo>
                      <a:pt x="987864" y="448090"/>
                      <a:pt x="985513" y="448317"/>
                      <a:pt x="985286" y="448317"/>
                    </a:cubicBezTo>
                    <a:cubicBezTo>
                      <a:pt x="985059" y="448317"/>
                      <a:pt x="983616" y="447182"/>
                      <a:pt x="983616" y="447182"/>
                    </a:cubicBezTo>
                    <a:lnTo>
                      <a:pt x="984070" y="444458"/>
                    </a:lnTo>
                    <a:lnTo>
                      <a:pt x="984896" y="444458"/>
                    </a:lnTo>
                    <a:lnTo>
                      <a:pt x="984443" y="443404"/>
                    </a:lnTo>
                    <a:lnTo>
                      <a:pt x="983616" y="442950"/>
                    </a:lnTo>
                    <a:lnTo>
                      <a:pt x="984443" y="441896"/>
                    </a:lnTo>
                    <a:lnTo>
                      <a:pt x="988237" y="441588"/>
                    </a:lnTo>
                    <a:lnTo>
                      <a:pt x="988318" y="439998"/>
                    </a:lnTo>
                    <a:cubicBezTo>
                      <a:pt x="988318" y="439998"/>
                      <a:pt x="989080" y="439172"/>
                      <a:pt x="989307" y="439236"/>
                    </a:cubicBezTo>
                    <a:cubicBezTo>
                      <a:pt x="989534" y="439317"/>
                      <a:pt x="989907" y="440290"/>
                      <a:pt x="989907" y="440290"/>
                    </a:cubicBezTo>
                    <a:cubicBezTo>
                      <a:pt x="989907" y="440290"/>
                      <a:pt x="991188" y="439982"/>
                      <a:pt x="991496" y="439836"/>
                    </a:cubicBezTo>
                    <a:cubicBezTo>
                      <a:pt x="991804" y="439690"/>
                      <a:pt x="993929" y="439009"/>
                      <a:pt x="993929" y="439009"/>
                    </a:cubicBezTo>
                    <a:lnTo>
                      <a:pt x="995599" y="438247"/>
                    </a:lnTo>
                    <a:lnTo>
                      <a:pt x="995453" y="436204"/>
                    </a:lnTo>
                    <a:lnTo>
                      <a:pt x="994545" y="435442"/>
                    </a:lnTo>
                    <a:cubicBezTo>
                      <a:pt x="994545" y="435442"/>
                      <a:pt x="994464" y="434080"/>
                      <a:pt x="994464" y="433772"/>
                    </a:cubicBezTo>
                    <a:cubicBezTo>
                      <a:pt x="994464" y="433464"/>
                      <a:pt x="995453" y="433318"/>
                      <a:pt x="995453" y="433318"/>
                    </a:cubicBezTo>
                    <a:lnTo>
                      <a:pt x="997204" y="432945"/>
                    </a:lnTo>
                    <a:lnTo>
                      <a:pt x="997512" y="431047"/>
                    </a:lnTo>
                    <a:lnTo>
                      <a:pt x="999490" y="430674"/>
                    </a:lnTo>
                    <a:lnTo>
                      <a:pt x="1000707" y="430593"/>
                    </a:lnTo>
                    <a:lnTo>
                      <a:pt x="1001469" y="429831"/>
                    </a:lnTo>
                    <a:lnTo>
                      <a:pt x="1000934" y="428777"/>
                    </a:lnTo>
                    <a:lnTo>
                      <a:pt x="999945" y="429604"/>
                    </a:lnTo>
                    <a:lnTo>
                      <a:pt x="998664" y="429912"/>
                    </a:lnTo>
                    <a:lnTo>
                      <a:pt x="996458" y="430139"/>
                    </a:lnTo>
                    <a:lnTo>
                      <a:pt x="996004" y="429831"/>
                    </a:lnTo>
                    <a:lnTo>
                      <a:pt x="995177" y="430658"/>
                    </a:lnTo>
                    <a:lnTo>
                      <a:pt x="992518" y="430804"/>
                    </a:lnTo>
                    <a:lnTo>
                      <a:pt x="991610" y="430350"/>
                    </a:lnTo>
                    <a:lnTo>
                      <a:pt x="991610" y="429523"/>
                    </a:lnTo>
                    <a:lnTo>
                      <a:pt x="991464" y="428388"/>
                    </a:lnTo>
                    <a:lnTo>
                      <a:pt x="991091" y="427626"/>
                    </a:lnTo>
                    <a:lnTo>
                      <a:pt x="991999" y="426945"/>
                    </a:lnTo>
                    <a:lnTo>
                      <a:pt x="992988" y="426264"/>
                    </a:lnTo>
                    <a:lnTo>
                      <a:pt x="992988" y="425664"/>
                    </a:lnTo>
                    <a:lnTo>
                      <a:pt x="991999" y="425129"/>
                    </a:lnTo>
                    <a:lnTo>
                      <a:pt x="991237" y="426264"/>
                    </a:lnTo>
                    <a:lnTo>
                      <a:pt x="990248" y="426718"/>
                    </a:lnTo>
                    <a:lnTo>
                      <a:pt x="988513" y="427172"/>
                    </a:lnTo>
                    <a:cubicBezTo>
                      <a:pt x="988513" y="427172"/>
                      <a:pt x="987458" y="427318"/>
                      <a:pt x="987232" y="427318"/>
                    </a:cubicBezTo>
                    <a:cubicBezTo>
                      <a:pt x="987004" y="427318"/>
                      <a:pt x="986778" y="426410"/>
                      <a:pt x="986778" y="426410"/>
                    </a:cubicBezTo>
                    <a:lnTo>
                      <a:pt x="986923" y="425420"/>
                    </a:lnTo>
                    <a:lnTo>
                      <a:pt x="988204" y="424658"/>
                    </a:lnTo>
                    <a:lnTo>
                      <a:pt x="989421" y="424577"/>
                    </a:lnTo>
                    <a:lnTo>
                      <a:pt x="990248" y="424042"/>
                    </a:lnTo>
                    <a:lnTo>
                      <a:pt x="991464" y="423896"/>
                    </a:lnTo>
                    <a:lnTo>
                      <a:pt x="992145" y="424723"/>
                    </a:lnTo>
                    <a:lnTo>
                      <a:pt x="993134" y="425177"/>
                    </a:lnTo>
                    <a:lnTo>
                      <a:pt x="992988" y="423199"/>
                    </a:lnTo>
                    <a:lnTo>
                      <a:pt x="991545" y="422372"/>
                    </a:lnTo>
                    <a:lnTo>
                      <a:pt x="991237" y="421237"/>
                    </a:lnTo>
                    <a:lnTo>
                      <a:pt x="991999" y="418967"/>
                    </a:lnTo>
                    <a:lnTo>
                      <a:pt x="992826" y="417977"/>
                    </a:lnTo>
                    <a:lnTo>
                      <a:pt x="993815" y="417442"/>
                    </a:lnTo>
                    <a:lnTo>
                      <a:pt x="994577" y="416907"/>
                    </a:lnTo>
                    <a:lnTo>
                      <a:pt x="995177" y="416680"/>
                    </a:lnTo>
                    <a:cubicBezTo>
                      <a:pt x="995177" y="416680"/>
                      <a:pt x="996621" y="416226"/>
                      <a:pt x="996847" y="416080"/>
                    </a:cubicBezTo>
                    <a:cubicBezTo>
                      <a:pt x="997074" y="415934"/>
                      <a:pt x="997383" y="415707"/>
                      <a:pt x="997610" y="415480"/>
                    </a:cubicBezTo>
                    <a:cubicBezTo>
                      <a:pt x="997837" y="415253"/>
                      <a:pt x="998664" y="414799"/>
                      <a:pt x="998664" y="414799"/>
                    </a:cubicBezTo>
                    <a:lnTo>
                      <a:pt x="998891" y="413664"/>
                    </a:lnTo>
                    <a:lnTo>
                      <a:pt x="998972" y="412610"/>
                    </a:lnTo>
                    <a:lnTo>
                      <a:pt x="1000480" y="411621"/>
                    </a:lnTo>
                    <a:lnTo>
                      <a:pt x="1001534" y="410405"/>
                    </a:lnTo>
                    <a:lnTo>
                      <a:pt x="1001680" y="410032"/>
                    </a:lnTo>
                    <a:lnTo>
                      <a:pt x="1002215" y="409043"/>
                    </a:lnTo>
                    <a:cubicBezTo>
                      <a:pt x="1002215" y="409043"/>
                      <a:pt x="1002669" y="408897"/>
                      <a:pt x="1002977" y="408897"/>
                    </a:cubicBezTo>
                    <a:cubicBezTo>
                      <a:pt x="1003285" y="408897"/>
                      <a:pt x="1003885" y="408297"/>
                      <a:pt x="1003885" y="408297"/>
                    </a:cubicBezTo>
                    <a:lnTo>
                      <a:pt x="1004193" y="407081"/>
                    </a:lnTo>
                    <a:lnTo>
                      <a:pt x="1004339" y="405945"/>
                    </a:lnTo>
                    <a:lnTo>
                      <a:pt x="1005247" y="405410"/>
                    </a:lnTo>
                    <a:lnTo>
                      <a:pt x="1005928" y="404729"/>
                    </a:lnTo>
                    <a:lnTo>
                      <a:pt x="1005928" y="403675"/>
                    </a:lnTo>
                    <a:cubicBezTo>
                      <a:pt x="1005928" y="403675"/>
                      <a:pt x="1006301" y="403221"/>
                      <a:pt x="1006755" y="403140"/>
                    </a:cubicBezTo>
                    <a:cubicBezTo>
                      <a:pt x="1007209" y="403059"/>
                      <a:pt x="1007972" y="402459"/>
                      <a:pt x="1007972" y="402459"/>
                    </a:cubicBezTo>
                    <a:cubicBezTo>
                      <a:pt x="1007972" y="402459"/>
                      <a:pt x="1008052" y="401405"/>
                      <a:pt x="1008052" y="401016"/>
                    </a:cubicBezTo>
                    <a:cubicBezTo>
                      <a:pt x="1008052" y="400627"/>
                      <a:pt x="1007518" y="399573"/>
                      <a:pt x="1007518" y="399573"/>
                    </a:cubicBezTo>
                    <a:lnTo>
                      <a:pt x="1006691" y="398891"/>
                    </a:lnTo>
                    <a:lnTo>
                      <a:pt x="1005182" y="397675"/>
                    </a:lnTo>
                    <a:lnTo>
                      <a:pt x="1005864" y="396540"/>
                    </a:lnTo>
                    <a:lnTo>
                      <a:pt x="1006172" y="395551"/>
                    </a:lnTo>
                    <a:lnTo>
                      <a:pt x="1004582" y="394870"/>
                    </a:lnTo>
                    <a:lnTo>
                      <a:pt x="1004664" y="394270"/>
                    </a:lnTo>
                    <a:lnTo>
                      <a:pt x="1003447" y="394351"/>
                    </a:lnTo>
                    <a:lnTo>
                      <a:pt x="1001777" y="393216"/>
                    </a:lnTo>
                    <a:lnTo>
                      <a:pt x="1001858" y="392389"/>
                    </a:lnTo>
                    <a:lnTo>
                      <a:pt x="1001031" y="391400"/>
                    </a:lnTo>
                    <a:cubicBezTo>
                      <a:pt x="1001031" y="391400"/>
                      <a:pt x="999215" y="391627"/>
                      <a:pt x="999215" y="391092"/>
                    </a:cubicBezTo>
                    <a:cubicBezTo>
                      <a:pt x="999215" y="390557"/>
                      <a:pt x="999296" y="388886"/>
                      <a:pt x="999296" y="388659"/>
                    </a:cubicBezTo>
                    <a:cubicBezTo>
                      <a:pt x="999296" y="388432"/>
                      <a:pt x="998988" y="388124"/>
                      <a:pt x="998988" y="388124"/>
                    </a:cubicBezTo>
                    <a:lnTo>
                      <a:pt x="999588" y="386908"/>
                    </a:lnTo>
                    <a:lnTo>
                      <a:pt x="999215" y="385092"/>
                    </a:lnTo>
                    <a:lnTo>
                      <a:pt x="998453" y="385465"/>
                    </a:lnTo>
                    <a:lnTo>
                      <a:pt x="996864" y="389178"/>
                    </a:lnTo>
                    <a:lnTo>
                      <a:pt x="993150" y="389632"/>
                    </a:lnTo>
                    <a:lnTo>
                      <a:pt x="990199" y="389551"/>
                    </a:lnTo>
                    <a:lnTo>
                      <a:pt x="988610" y="388724"/>
                    </a:lnTo>
                    <a:lnTo>
                      <a:pt x="987556" y="388497"/>
                    </a:lnTo>
                    <a:cubicBezTo>
                      <a:pt x="987556" y="388497"/>
                      <a:pt x="985967" y="388416"/>
                      <a:pt x="985659" y="388416"/>
                    </a:cubicBezTo>
                    <a:cubicBezTo>
                      <a:pt x="985350" y="388416"/>
                      <a:pt x="984443" y="389243"/>
                      <a:pt x="984443" y="389243"/>
                    </a:cubicBezTo>
                    <a:lnTo>
                      <a:pt x="983761" y="390605"/>
                    </a:lnTo>
                    <a:cubicBezTo>
                      <a:pt x="983761" y="390605"/>
                      <a:pt x="982999" y="391967"/>
                      <a:pt x="982707" y="392048"/>
                    </a:cubicBezTo>
                    <a:cubicBezTo>
                      <a:pt x="982399" y="392130"/>
                      <a:pt x="982253" y="391449"/>
                      <a:pt x="982253" y="391449"/>
                    </a:cubicBezTo>
                    <a:lnTo>
                      <a:pt x="981491" y="390994"/>
                    </a:lnTo>
                    <a:lnTo>
                      <a:pt x="980891" y="392356"/>
                    </a:lnTo>
                    <a:lnTo>
                      <a:pt x="980810" y="393946"/>
                    </a:lnTo>
                    <a:lnTo>
                      <a:pt x="981637" y="394773"/>
                    </a:lnTo>
                    <a:lnTo>
                      <a:pt x="980729" y="395227"/>
                    </a:lnTo>
                    <a:lnTo>
                      <a:pt x="978297" y="395989"/>
                    </a:lnTo>
                    <a:lnTo>
                      <a:pt x="977162" y="397497"/>
                    </a:lnTo>
                    <a:lnTo>
                      <a:pt x="976107" y="398632"/>
                    </a:lnTo>
                    <a:lnTo>
                      <a:pt x="974129" y="400756"/>
                    </a:lnTo>
                    <a:cubicBezTo>
                      <a:pt x="974129" y="400756"/>
                      <a:pt x="973302" y="401665"/>
                      <a:pt x="972994" y="401891"/>
                    </a:cubicBezTo>
                    <a:cubicBezTo>
                      <a:pt x="972686" y="402118"/>
                      <a:pt x="972394" y="403027"/>
                      <a:pt x="972232" y="403254"/>
                    </a:cubicBezTo>
                    <a:cubicBezTo>
                      <a:pt x="972086" y="403481"/>
                      <a:pt x="971697" y="405151"/>
                      <a:pt x="971697" y="405151"/>
                    </a:cubicBezTo>
                    <a:lnTo>
                      <a:pt x="971389" y="406594"/>
                    </a:lnTo>
                    <a:lnTo>
                      <a:pt x="970399" y="408718"/>
                    </a:lnTo>
                    <a:lnTo>
                      <a:pt x="968648" y="409172"/>
                    </a:lnTo>
                    <a:cubicBezTo>
                      <a:pt x="968648" y="409172"/>
                      <a:pt x="967059" y="409399"/>
                      <a:pt x="966605" y="409480"/>
                    </a:cubicBezTo>
                    <a:cubicBezTo>
                      <a:pt x="966151" y="409562"/>
                      <a:pt x="965697" y="410015"/>
                      <a:pt x="965697" y="410015"/>
                    </a:cubicBezTo>
                    <a:lnTo>
                      <a:pt x="964254" y="410924"/>
                    </a:lnTo>
                    <a:cubicBezTo>
                      <a:pt x="964254" y="410924"/>
                      <a:pt x="962519" y="411605"/>
                      <a:pt x="962130" y="411605"/>
                    </a:cubicBezTo>
                    <a:cubicBezTo>
                      <a:pt x="961741" y="411605"/>
                      <a:pt x="960459" y="412205"/>
                      <a:pt x="960459" y="412205"/>
                    </a:cubicBezTo>
                    <a:lnTo>
                      <a:pt x="959016" y="412967"/>
                    </a:lnTo>
                    <a:lnTo>
                      <a:pt x="958027" y="414410"/>
                    </a:lnTo>
                    <a:lnTo>
                      <a:pt x="956357" y="415691"/>
                    </a:lnTo>
                    <a:lnTo>
                      <a:pt x="952870" y="416145"/>
                    </a:lnTo>
                    <a:lnTo>
                      <a:pt x="951589" y="416745"/>
                    </a:lnTo>
                    <a:lnTo>
                      <a:pt x="951054" y="417653"/>
                    </a:lnTo>
                    <a:lnTo>
                      <a:pt x="950000" y="419242"/>
                    </a:lnTo>
                    <a:lnTo>
                      <a:pt x="948103" y="420004"/>
                    </a:lnTo>
                    <a:lnTo>
                      <a:pt x="947876" y="421221"/>
                    </a:lnTo>
                    <a:lnTo>
                      <a:pt x="946514" y="422810"/>
                    </a:lnTo>
                    <a:lnTo>
                      <a:pt x="946060" y="425696"/>
                    </a:lnTo>
                    <a:lnTo>
                      <a:pt x="946060" y="427821"/>
                    </a:lnTo>
                    <a:lnTo>
                      <a:pt x="945006" y="430934"/>
                    </a:lnTo>
                    <a:lnTo>
                      <a:pt x="943871" y="431923"/>
                    </a:lnTo>
                    <a:lnTo>
                      <a:pt x="942054" y="433366"/>
                    </a:lnTo>
                    <a:lnTo>
                      <a:pt x="940692" y="435344"/>
                    </a:lnTo>
                    <a:lnTo>
                      <a:pt x="939411" y="435426"/>
                    </a:lnTo>
                    <a:lnTo>
                      <a:pt x="937514" y="435280"/>
                    </a:lnTo>
                    <a:lnTo>
                      <a:pt x="936914" y="436723"/>
                    </a:lnTo>
                    <a:cubicBezTo>
                      <a:pt x="936914" y="436723"/>
                      <a:pt x="935860" y="436723"/>
                      <a:pt x="935471" y="436642"/>
                    </a:cubicBezTo>
                    <a:cubicBezTo>
                      <a:pt x="935098" y="436561"/>
                      <a:pt x="934709" y="436188"/>
                      <a:pt x="934709" y="436188"/>
                    </a:cubicBezTo>
                    <a:lnTo>
                      <a:pt x="933347" y="435653"/>
                    </a:lnTo>
                    <a:lnTo>
                      <a:pt x="930914" y="435653"/>
                    </a:lnTo>
                    <a:lnTo>
                      <a:pt x="930152" y="436561"/>
                    </a:lnTo>
                    <a:lnTo>
                      <a:pt x="929244" y="437469"/>
                    </a:lnTo>
                    <a:lnTo>
                      <a:pt x="927655" y="438458"/>
                    </a:lnTo>
                    <a:cubicBezTo>
                      <a:pt x="927655" y="438458"/>
                      <a:pt x="926293" y="438004"/>
                      <a:pt x="925757" y="437777"/>
                    </a:cubicBezTo>
                    <a:cubicBezTo>
                      <a:pt x="925223" y="437550"/>
                      <a:pt x="923325" y="436415"/>
                      <a:pt x="923325" y="436415"/>
                    </a:cubicBezTo>
                    <a:cubicBezTo>
                      <a:pt x="923325" y="436415"/>
                      <a:pt x="921882" y="435199"/>
                      <a:pt x="921655" y="435053"/>
                    </a:cubicBezTo>
                    <a:cubicBezTo>
                      <a:pt x="921428" y="434907"/>
                      <a:pt x="920066" y="435053"/>
                      <a:pt x="920066" y="435053"/>
                    </a:cubicBezTo>
                    <a:lnTo>
                      <a:pt x="917796" y="435199"/>
                    </a:lnTo>
                    <a:cubicBezTo>
                      <a:pt x="917796" y="435199"/>
                      <a:pt x="915752" y="436642"/>
                      <a:pt x="915526" y="436869"/>
                    </a:cubicBezTo>
                    <a:cubicBezTo>
                      <a:pt x="915298" y="437096"/>
                      <a:pt x="914309" y="438912"/>
                      <a:pt x="914309" y="438912"/>
                    </a:cubicBezTo>
                    <a:cubicBezTo>
                      <a:pt x="914309" y="438912"/>
                      <a:pt x="913709" y="440582"/>
                      <a:pt x="913320" y="441182"/>
                    </a:cubicBezTo>
                    <a:cubicBezTo>
                      <a:pt x="912947" y="441782"/>
                      <a:pt x="913093" y="442398"/>
                      <a:pt x="913093" y="442398"/>
                    </a:cubicBezTo>
                    <a:cubicBezTo>
                      <a:pt x="913093" y="442398"/>
                      <a:pt x="912785" y="444133"/>
                      <a:pt x="912639" y="444523"/>
                    </a:cubicBezTo>
                    <a:cubicBezTo>
                      <a:pt x="912493" y="444896"/>
                      <a:pt x="912266" y="445804"/>
                      <a:pt x="912039" y="446193"/>
                    </a:cubicBezTo>
                    <a:cubicBezTo>
                      <a:pt x="911812" y="446566"/>
                      <a:pt x="911277" y="448317"/>
                      <a:pt x="911277" y="448544"/>
                    </a:cubicBezTo>
                    <a:lnTo>
                      <a:pt x="911277" y="450976"/>
                    </a:lnTo>
                    <a:cubicBezTo>
                      <a:pt x="911277" y="451349"/>
                      <a:pt x="912185" y="452112"/>
                      <a:pt x="912412" y="452420"/>
                    </a:cubicBezTo>
                    <a:cubicBezTo>
                      <a:pt x="912639" y="452728"/>
                      <a:pt x="912493" y="454317"/>
                      <a:pt x="912493" y="454690"/>
                    </a:cubicBezTo>
                    <a:cubicBezTo>
                      <a:pt x="912493" y="455063"/>
                      <a:pt x="913028" y="455906"/>
                      <a:pt x="913093" y="456133"/>
                    </a:cubicBezTo>
                    <a:cubicBezTo>
                      <a:pt x="913174" y="456360"/>
                      <a:pt x="914228" y="458566"/>
                      <a:pt x="914536" y="458857"/>
                    </a:cubicBezTo>
                    <a:cubicBezTo>
                      <a:pt x="914844" y="459149"/>
                      <a:pt x="916044" y="460528"/>
                      <a:pt x="916044" y="460528"/>
                    </a:cubicBezTo>
                    <a:lnTo>
                      <a:pt x="917553" y="462571"/>
                    </a:lnTo>
                    <a:lnTo>
                      <a:pt x="916726" y="463252"/>
                    </a:lnTo>
                    <a:cubicBezTo>
                      <a:pt x="916726" y="463252"/>
                      <a:pt x="918460" y="465068"/>
                      <a:pt x="918542" y="465295"/>
                    </a:cubicBezTo>
                    <a:cubicBezTo>
                      <a:pt x="918623" y="465522"/>
                      <a:pt x="917942" y="465976"/>
                      <a:pt x="917942" y="465976"/>
                    </a:cubicBezTo>
                    <a:lnTo>
                      <a:pt x="920828" y="466511"/>
                    </a:lnTo>
                    <a:lnTo>
                      <a:pt x="921509" y="468717"/>
                    </a:lnTo>
                    <a:lnTo>
                      <a:pt x="923179" y="469171"/>
                    </a:lnTo>
                    <a:lnTo>
                      <a:pt x="924006" y="467581"/>
                    </a:lnTo>
                    <a:lnTo>
                      <a:pt x="924379" y="465830"/>
                    </a:lnTo>
                    <a:lnTo>
                      <a:pt x="925368" y="464468"/>
                    </a:lnTo>
                    <a:lnTo>
                      <a:pt x="926731" y="463787"/>
                    </a:lnTo>
                    <a:lnTo>
                      <a:pt x="927639" y="464160"/>
                    </a:lnTo>
                    <a:lnTo>
                      <a:pt x="929909" y="463852"/>
                    </a:lnTo>
                    <a:lnTo>
                      <a:pt x="931806" y="465133"/>
                    </a:lnTo>
                    <a:lnTo>
                      <a:pt x="932179" y="468246"/>
                    </a:lnTo>
                    <a:lnTo>
                      <a:pt x="933849" y="467192"/>
                    </a:lnTo>
                    <a:lnTo>
                      <a:pt x="935293" y="467338"/>
                    </a:lnTo>
                    <a:lnTo>
                      <a:pt x="936963" y="467646"/>
                    </a:lnTo>
                    <a:lnTo>
                      <a:pt x="938698" y="468408"/>
                    </a:lnTo>
                    <a:lnTo>
                      <a:pt x="938163" y="471749"/>
                    </a:lnTo>
                    <a:lnTo>
                      <a:pt x="938925" y="472884"/>
                    </a:lnTo>
                    <a:lnTo>
                      <a:pt x="938844" y="475008"/>
                    </a:lnTo>
                    <a:lnTo>
                      <a:pt x="937401" y="475689"/>
                    </a:lnTo>
                    <a:lnTo>
                      <a:pt x="937319" y="477360"/>
                    </a:lnTo>
                    <a:lnTo>
                      <a:pt x="937011" y="480538"/>
                    </a:lnTo>
                    <a:lnTo>
                      <a:pt x="936103" y="481073"/>
                    </a:lnTo>
                    <a:lnTo>
                      <a:pt x="936930" y="482062"/>
                    </a:lnTo>
                    <a:lnTo>
                      <a:pt x="936930" y="482597"/>
                    </a:lnTo>
                    <a:lnTo>
                      <a:pt x="937611" y="483651"/>
                    </a:lnTo>
                    <a:lnTo>
                      <a:pt x="938438" y="484186"/>
                    </a:lnTo>
                    <a:cubicBezTo>
                      <a:pt x="938438" y="484186"/>
                      <a:pt x="940255" y="485240"/>
                      <a:pt x="940417" y="485467"/>
                    </a:cubicBezTo>
                    <a:cubicBezTo>
                      <a:pt x="940563" y="485694"/>
                      <a:pt x="941325" y="487219"/>
                      <a:pt x="941325" y="487219"/>
                    </a:cubicBezTo>
                    <a:lnTo>
                      <a:pt x="942995" y="487592"/>
                    </a:lnTo>
                    <a:lnTo>
                      <a:pt x="942914" y="488127"/>
                    </a:lnTo>
                    <a:lnTo>
                      <a:pt x="944130" y="489035"/>
                    </a:lnTo>
                    <a:lnTo>
                      <a:pt x="946336" y="488954"/>
                    </a:lnTo>
                    <a:cubicBezTo>
                      <a:pt x="946336" y="488954"/>
                      <a:pt x="947697" y="488046"/>
                      <a:pt x="947925" y="488046"/>
                    </a:cubicBezTo>
                    <a:cubicBezTo>
                      <a:pt x="948152" y="488046"/>
                      <a:pt x="950195" y="488273"/>
                      <a:pt x="950195" y="488273"/>
                    </a:cubicBezTo>
                    <a:lnTo>
                      <a:pt x="950195" y="489862"/>
                    </a:lnTo>
                    <a:lnTo>
                      <a:pt x="951638" y="490851"/>
                    </a:lnTo>
                    <a:lnTo>
                      <a:pt x="952092" y="488192"/>
                    </a:lnTo>
                    <a:cubicBezTo>
                      <a:pt x="952092" y="488192"/>
                      <a:pt x="953908" y="488111"/>
                      <a:pt x="954135" y="488111"/>
                    </a:cubicBezTo>
                    <a:cubicBezTo>
                      <a:pt x="954362" y="488111"/>
                      <a:pt x="954508" y="489554"/>
                      <a:pt x="954508" y="489554"/>
                    </a:cubicBezTo>
                    <a:cubicBezTo>
                      <a:pt x="954508" y="489554"/>
                      <a:pt x="955270" y="489862"/>
                      <a:pt x="955497" y="489862"/>
                    </a:cubicBezTo>
                    <a:cubicBezTo>
                      <a:pt x="955724" y="489862"/>
                      <a:pt x="956259" y="489635"/>
                      <a:pt x="956487" y="489327"/>
                    </a:cubicBezTo>
                    <a:cubicBezTo>
                      <a:pt x="956713" y="489019"/>
                      <a:pt x="957476" y="488419"/>
                      <a:pt x="957476" y="488419"/>
                    </a:cubicBezTo>
                    <a:lnTo>
                      <a:pt x="958757" y="486749"/>
                    </a:lnTo>
                    <a:cubicBezTo>
                      <a:pt x="958757" y="486749"/>
                      <a:pt x="958903" y="485694"/>
                      <a:pt x="958903" y="485386"/>
                    </a:cubicBezTo>
                    <a:cubicBezTo>
                      <a:pt x="958903" y="485078"/>
                      <a:pt x="958676" y="484170"/>
                      <a:pt x="958676" y="484170"/>
                    </a:cubicBezTo>
                    <a:lnTo>
                      <a:pt x="958530" y="483343"/>
                    </a:lnTo>
                    <a:cubicBezTo>
                      <a:pt x="958530" y="483343"/>
                      <a:pt x="959892" y="483035"/>
                      <a:pt x="960119" y="482970"/>
                    </a:cubicBezTo>
                    <a:cubicBezTo>
                      <a:pt x="960346" y="482889"/>
                      <a:pt x="961173" y="482662"/>
                      <a:pt x="961562" y="482516"/>
                    </a:cubicBezTo>
                    <a:cubicBezTo>
                      <a:pt x="961951" y="482370"/>
                      <a:pt x="963313" y="481462"/>
                      <a:pt x="963313" y="481462"/>
                    </a:cubicBezTo>
                    <a:lnTo>
                      <a:pt x="964675" y="480473"/>
                    </a:lnTo>
                    <a:lnTo>
                      <a:pt x="965811" y="479419"/>
                    </a:lnTo>
                    <a:lnTo>
                      <a:pt x="966346" y="478430"/>
                    </a:lnTo>
                    <a:lnTo>
                      <a:pt x="966946" y="477749"/>
                    </a:lnTo>
                    <a:lnTo>
                      <a:pt x="967627" y="476922"/>
                    </a:lnTo>
                    <a:lnTo>
                      <a:pt x="967400" y="475787"/>
                    </a:lnTo>
                    <a:lnTo>
                      <a:pt x="966184" y="475787"/>
                    </a:lnTo>
                    <a:lnTo>
                      <a:pt x="966329" y="474733"/>
                    </a:lnTo>
                    <a:lnTo>
                      <a:pt x="967545" y="474733"/>
                    </a:lnTo>
                    <a:cubicBezTo>
                      <a:pt x="967773" y="474733"/>
                      <a:pt x="969054" y="474425"/>
                      <a:pt x="969054" y="474425"/>
                    </a:cubicBezTo>
                    <a:lnTo>
                      <a:pt x="970497" y="473889"/>
                    </a:lnTo>
                    <a:lnTo>
                      <a:pt x="972475" y="473289"/>
                    </a:lnTo>
                    <a:lnTo>
                      <a:pt x="974227" y="472527"/>
                    </a:lnTo>
                    <a:lnTo>
                      <a:pt x="977713" y="472154"/>
                    </a:lnTo>
                    <a:lnTo>
                      <a:pt x="979918" y="472235"/>
                    </a:lnTo>
                    <a:lnTo>
                      <a:pt x="979999" y="473452"/>
                    </a:lnTo>
                    <a:lnTo>
                      <a:pt x="981751" y="474214"/>
                    </a:lnTo>
                    <a:lnTo>
                      <a:pt x="982967" y="474587"/>
                    </a:lnTo>
                    <a:lnTo>
                      <a:pt x="984183" y="475349"/>
                    </a:lnTo>
                    <a:lnTo>
                      <a:pt x="984264" y="477327"/>
                    </a:lnTo>
                    <a:lnTo>
                      <a:pt x="985026" y="477700"/>
                    </a:lnTo>
                    <a:lnTo>
                      <a:pt x="986842" y="477846"/>
                    </a:lnTo>
                    <a:lnTo>
                      <a:pt x="988594" y="477846"/>
                    </a:lnTo>
                    <a:lnTo>
                      <a:pt x="988740" y="477084"/>
                    </a:lnTo>
                    <a:cubicBezTo>
                      <a:pt x="988740" y="477084"/>
                      <a:pt x="990102" y="478592"/>
                      <a:pt x="990248" y="478981"/>
                    </a:cubicBezTo>
                    <a:cubicBezTo>
                      <a:pt x="990394" y="479354"/>
                      <a:pt x="991610" y="480197"/>
                      <a:pt x="991610" y="480197"/>
                    </a:cubicBezTo>
                    <a:lnTo>
                      <a:pt x="994042" y="480506"/>
                    </a:lnTo>
                    <a:lnTo>
                      <a:pt x="996247" y="480732"/>
                    </a:lnTo>
                    <a:lnTo>
                      <a:pt x="998145" y="480424"/>
                    </a:lnTo>
                    <a:lnTo>
                      <a:pt x="1000950" y="480116"/>
                    </a:lnTo>
                    <a:lnTo>
                      <a:pt x="1004517" y="480116"/>
                    </a:lnTo>
                    <a:lnTo>
                      <a:pt x="1005880" y="481106"/>
                    </a:lnTo>
                    <a:lnTo>
                      <a:pt x="1007696" y="482549"/>
                    </a:lnTo>
                    <a:lnTo>
                      <a:pt x="1011409" y="482630"/>
                    </a:lnTo>
                    <a:lnTo>
                      <a:pt x="1011944" y="483765"/>
                    </a:lnTo>
                    <a:lnTo>
                      <a:pt x="1013161" y="482549"/>
                    </a:lnTo>
                    <a:lnTo>
                      <a:pt x="1016566" y="482776"/>
                    </a:lnTo>
                    <a:lnTo>
                      <a:pt x="1016112" y="483538"/>
                    </a:lnTo>
                    <a:lnTo>
                      <a:pt x="1013679" y="483619"/>
                    </a:lnTo>
                    <a:lnTo>
                      <a:pt x="1014133" y="484154"/>
                    </a:lnTo>
                    <a:lnTo>
                      <a:pt x="1013760" y="485824"/>
                    </a:lnTo>
                    <a:lnTo>
                      <a:pt x="1014133" y="487413"/>
                    </a:lnTo>
                    <a:lnTo>
                      <a:pt x="1014133" y="488856"/>
                    </a:lnTo>
                    <a:lnTo>
                      <a:pt x="1012236" y="489538"/>
                    </a:lnTo>
                    <a:lnTo>
                      <a:pt x="1011020" y="489846"/>
                    </a:lnTo>
                    <a:lnTo>
                      <a:pt x="1011701" y="491062"/>
                    </a:lnTo>
                    <a:lnTo>
                      <a:pt x="1010647" y="492116"/>
                    </a:lnTo>
                    <a:lnTo>
                      <a:pt x="1011020" y="493332"/>
                    </a:lnTo>
                    <a:lnTo>
                      <a:pt x="1012236" y="492505"/>
                    </a:lnTo>
                    <a:lnTo>
                      <a:pt x="1013290" y="492959"/>
                    </a:lnTo>
                    <a:lnTo>
                      <a:pt x="1013290" y="494175"/>
                    </a:lnTo>
                    <a:lnTo>
                      <a:pt x="1012074" y="495229"/>
                    </a:lnTo>
                    <a:lnTo>
                      <a:pt x="1010793" y="496591"/>
                    </a:lnTo>
                    <a:cubicBezTo>
                      <a:pt x="1010793" y="496591"/>
                      <a:pt x="1008896" y="496964"/>
                      <a:pt x="1008669" y="496964"/>
                    </a:cubicBezTo>
                    <a:cubicBezTo>
                      <a:pt x="1008442" y="496964"/>
                      <a:pt x="1006691" y="496818"/>
                      <a:pt x="1006691" y="496818"/>
                    </a:cubicBezTo>
                    <a:lnTo>
                      <a:pt x="1006155" y="496137"/>
                    </a:lnTo>
                    <a:lnTo>
                      <a:pt x="1006691" y="495148"/>
                    </a:lnTo>
                    <a:lnTo>
                      <a:pt x="1005701" y="495067"/>
                    </a:lnTo>
                    <a:lnTo>
                      <a:pt x="1005782" y="493624"/>
                    </a:lnTo>
                    <a:lnTo>
                      <a:pt x="1006382" y="492797"/>
                    </a:lnTo>
                    <a:lnTo>
                      <a:pt x="1006382" y="491970"/>
                    </a:lnTo>
                    <a:lnTo>
                      <a:pt x="1005166" y="492732"/>
                    </a:lnTo>
                    <a:lnTo>
                      <a:pt x="1004258" y="494240"/>
                    </a:lnTo>
                    <a:lnTo>
                      <a:pt x="1003042" y="495002"/>
                    </a:lnTo>
                    <a:lnTo>
                      <a:pt x="1003042" y="492959"/>
                    </a:lnTo>
                    <a:lnTo>
                      <a:pt x="1001550" y="492505"/>
                    </a:lnTo>
                    <a:lnTo>
                      <a:pt x="1001226" y="492051"/>
                    </a:lnTo>
                    <a:cubicBezTo>
                      <a:pt x="1001226" y="492051"/>
                      <a:pt x="1000626" y="492813"/>
                      <a:pt x="1000399" y="492959"/>
                    </a:cubicBezTo>
                    <a:cubicBezTo>
                      <a:pt x="1000172" y="493105"/>
                      <a:pt x="1000091" y="494775"/>
                      <a:pt x="1000091" y="494775"/>
                    </a:cubicBezTo>
                    <a:lnTo>
                      <a:pt x="998194" y="494694"/>
                    </a:lnTo>
                    <a:lnTo>
                      <a:pt x="996069" y="496964"/>
                    </a:lnTo>
                    <a:lnTo>
                      <a:pt x="994334" y="497110"/>
                    </a:lnTo>
                    <a:lnTo>
                      <a:pt x="993961" y="499008"/>
                    </a:lnTo>
                    <a:lnTo>
                      <a:pt x="992064" y="498927"/>
                    </a:lnTo>
                    <a:lnTo>
                      <a:pt x="991156" y="498164"/>
                    </a:lnTo>
                    <a:lnTo>
                      <a:pt x="989648" y="500208"/>
                    </a:lnTo>
                    <a:lnTo>
                      <a:pt x="988139" y="500354"/>
                    </a:lnTo>
                    <a:lnTo>
                      <a:pt x="986778" y="500954"/>
                    </a:lnTo>
                    <a:lnTo>
                      <a:pt x="984199" y="501489"/>
                    </a:lnTo>
                    <a:lnTo>
                      <a:pt x="982075" y="503305"/>
                    </a:lnTo>
                    <a:lnTo>
                      <a:pt x="980713" y="503159"/>
                    </a:lnTo>
                    <a:lnTo>
                      <a:pt x="980178" y="501570"/>
                    </a:lnTo>
                    <a:lnTo>
                      <a:pt x="978589" y="501570"/>
                    </a:lnTo>
                    <a:lnTo>
                      <a:pt x="977453" y="502705"/>
                    </a:lnTo>
                    <a:lnTo>
                      <a:pt x="976464" y="503759"/>
                    </a:lnTo>
                    <a:lnTo>
                      <a:pt x="976464" y="504748"/>
                    </a:lnTo>
                    <a:lnTo>
                      <a:pt x="977226" y="504667"/>
                    </a:lnTo>
                    <a:lnTo>
                      <a:pt x="977826" y="503759"/>
                    </a:lnTo>
                    <a:lnTo>
                      <a:pt x="978961" y="503840"/>
                    </a:lnTo>
                    <a:lnTo>
                      <a:pt x="979189" y="504894"/>
                    </a:lnTo>
                    <a:lnTo>
                      <a:pt x="980469" y="504748"/>
                    </a:lnTo>
                    <a:lnTo>
                      <a:pt x="980016" y="506645"/>
                    </a:lnTo>
                    <a:lnTo>
                      <a:pt x="978735" y="508234"/>
                    </a:lnTo>
                    <a:lnTo>
                      <a:pt x="978735" y="507326"/>
                    </a:lnTo>
                    <a:lnTo>
                      <a:pt x="978053" y="506418"/>
                    </a:lnTo>
                    <a:lnTo>
                      <a:pt x="976545" y="506110"/>
                    </a:lnTo>
                    <a:lnTo>
                      <a:pt x="975864" y="506710"/>
                    </a:lnTo>
                    <a:lnTo>
                      <a:pt x="974810" y="508526"/>
                    </a:lnTo>
                    <a:cubicBezTo>
                      <a:pt x="974810" y="508526"/>
                      <a:pt x="975345" y="509515"/>
                      <a:pt x="975410" y="509742"/>
                    </a:cubicBezTo>
                    <a:cubicBezTo>
                      <a:pt x="975491" y="509969"/>
                      <a:pt x="975556" y="510651"/>
                      <a:pt x="975556" y="510651"/>
                    </a:cubicBezTo>
                    <a:lnTo>
                      <a:pt x="974275" y="510051"/>
                    </a:lnTo>
                    <a:lnTo>
                      <a:pt x="974194" y="511040"/>
                    </a:lnTo>
                    <a:lnTo>
                      <a:pt x="974956" y="512856"/>
                    </a:lnTo>
                    <a:lnTo>
                      <a:pt x="975410" y="514299"/>
                    </a:lnTo>
                    <a:lnTo>
                      <a:pt x="974875" y="515661"/>
                    </a:lnTo>
                    <a:lnTo>
                      <a:pt x="973124" y="516650"/>
                    </a:lnTo>
                    <a:lnTo>
                      <a:pt x="970318" y="516569"/>
                    </a:lnTo>
                    <a:lnTo>
                      <a:pt x="968956" y="515807"/>
                    </a:lnTo>
                    <a:lnTo>
                      <a:pt x="967367" y="514980"/>
                    </a:lnTo>
                    <a:lnTo>
                      <a:pt x="965859" y="513699"/>
                    </a:lnTo>
                    <a:lnTo>
                      <a:pt x="966232" y="512645"/>
                    </a:lnTo>
                    <a:lnTo>
                      <a:pt x="966832" y="513245"/>
                    </a:lnTo>
                    <a:lnTo>
                      <a:pt x="967886" y="513553"/>
                    </a:lnTo>
                    <a:lnTo>
                      <a:pt x="968421" y="511802"/>
                    </a:lnTo>
                    <a:lnTo>
                      <a:pt x="967432" y="510440"/>
                    </a:lnTo>
                    <a:lnTo>
                      <a:pt x="965924" y="510667"/>
                    </a:lnTo>
                    <a:lnTo>
                      <a:pt x="965697" y="512029"/>
                    </a:lnTo>
                    <a:lnTo>
                      <a:pt x="964335" y="512937"/>
                    </a:lnTo>
                    <a:lnTo>
                      <a:pt x="962973" y="513991"/>
                    </a:lnTo>
                    <a:lnTo>
                      <a:pt x="962519" y="515126"/>
                    </a:lnTo>
                    <a:cubicBezTo>
                      <a:pt x="962519" y="515126"/>
                      <a:pt x="964497" y="516261"/>
                      <a:pt x="964562" y="516488"/>
                    </a:cubicBezTo>
                    <a:cubicBezTo>
                      <a:pt x="964643" y="516715"/>
                      <a:pt x="964789" y="518613"/>
                      <a:pt x="964789" y="518613"/>
                    </a:cubicBezTo>
                    <a:lnTo>
                      <a:pt x="965924" y="518758"/>
                    </a:lnTo>
                    <a:lnTo>
                      <a:pt x="968048" y="518013"/>
                    </a:lnTo>
                    <a:lnTo>
                      <a:pt x="965843" y="521110"/>
                    </a:lnTo>
                    <a:lnTo>
                      <a:pt x="964562" y="519893"/>
                    </a:lnTo>
                    <a:lnTo>
                      <a:pt x="961303" y="522245"/>
                    </a:lnTo>
                    <a:lnTo>
                      <a:pt x="960930" y="525196"/>
                    </a:lnTo>
                    <a:lnTo>
                      <a:pt x="959195" y="524434"/>
                    </a:lnTo>
                    <a:lnTo>
                      <a:pt x="959113" y="526250"/>
                    </a:lnTo>
                    <a:lnTo>
                      <a:pt x="958578" y="528228"/>
                    </a:lnTo>
                    <a:lnTo>
                      <a:pt x="957362" y="527774"/>
                    </a:lnTo>
                    <a:lnTo>
                      <a:pt x="956908" y="526785"/>
                    </a:lnTo>
                    <a:cubicBezTo>
                      <a:pt x="956908" y="526785"/>
                      <a:pt x="956146" y="528455"/>
                      <a:pt x="955919" y="528455"/>
                    </a:cubicBezTo>
                    <a:cubicBezTo>
                      <a:pt x="955692" y="528455"/>
                      <a:pt x="955919" y="526947"/>
                      <a:pt x="955919" y="526947"/>
                    </a:cubicBezTo>
                    <a:lnTo>
                      <a:pt x="954865" y="527320"/>
                    </a:lnTo>
                    <a:lnTo>
                      <a:pt x="953957" y="527920"/>
                    </a:lnTo>
                    <a:cubicBezTo>
                      <a:pt x="953957" y="527920"/>
                      <a:pt x="953357" y="528455"/>
                      <a:pt x="953130" y="528683"/>
                    </a:cubicBezTo>
                    <a:cubicBezTo>
                      <a:pt x="952903" y="528910"/>
                      <a:pt x="952984" y="529899"/>
                      <a:pt x="952903" y="530353"/>
                    </a:cubicBezTo>
                    <a:cubicBezTo>
                      <a:pt x="952822" y="530807"/>
                      <a:pt x="952903" y="531407"/>
                      <a:pt x="952757" y="531715"/>
                    </a:cubicBezTo>
                    <a:cubicBezTo>
                      <a:pt x="952611" y="532023"/>
                      <a:pt x="952222" y="533612"/>
                      <a:pt x="952222" y="533612"/>
                    </a:cubicBezTo>
                    <a:lnTo>
                      <a:pt x="951168" y="534747"/>
                    </a:lnTo>
                    <a:cubicBezTo>
                      <a:pt x="951168" y="534747"/>
                      <a:pt x="950114" y="535963"/>
                      <a:pt x="949351" y="536563"/>
                    </a:cubicBezTo>
                    <a:cubicBezTo>
                      <a:pt x="948589" y="537163"/>
                      <a:pt x="948671" y="537780"/>
                      <a:pt x="948524" y="538007"/>
                    </a:cubicBezTo>
                    <a:cubicBezTo>
                      <a:pt x="948379" y="538234"/>
                      <a:pt x="947990" y="539758"/>
                      <a:pt x="947844" y="540050"/>
                    </a:cubicBezTo>
                    <a:cubicBezTo>
                      <a:pt x="947697" y="540342"/>
                      <a:pt x="947471" y="541493"/>
                      <a:pt x="947471" y="541493"/>
                    </a:cubicBezTo>
                    <a:lnTo>
                      <a:pt x="946416" y="543309"/>
                    </a:lnTo>
                    <a:lnTo>
                      <a:pt x="944827" y="544979"/>
                    </a:lnTo>
                    <a:lnTo>
                      <a:pt x="944065" y="547558"/>
                    </a:lnTo>
                    <a:lnTo>
                      <a:pt x="944146" y="549990"/>
                    </a:lnTo>
                    <a:cubicBezTo>
                      <a:pt x="944146" y="549990"/>
                      <a:pt x="945136" y="550136"/>
                      <a:pt x="945362" y="550136"/>
                    </a:cubicBezTo>
                    <a:cubicBezTo>
                      <a:pt x="945589" y="550136"/>
                      <a:pt x="947714" y="550217"/>
                      <a:pt x="947714" y="550217"/>
                    </a:cubicBezTo>
                    <a:lnTo>
                      <a:pt x="949303" y="550817"/>
                    </a:lnTo>
                    <a:lnTo>
                      <a:pt x="949676" y="552033"/>
                    </a:lnTo>
                    <a:cubicBezTo>
                      <a:pt x="949676" y="552033"/>
                      <a:pt x="950730" y="553314"/>
                      <a:pt x="950957" y="553476"/>
                    </a:cubicBezTo>
                    <a:cubicBezTo>
                      <a:pt x="951184" y="553622"/>
                      <a:pt x="953227" y="554012"/>
                      <a:pt x="953535" y="554012"/>
                    </a:cubicBezTo>
                    <a:cubicBezTo>
                      <a:pt x="953843" y="554012"/>
                      <a:pt x="955351" y="554466"/>
                      <a:pt x="955351" y="554466"/>
                    </a:cubicBezTo>
                    <a:lnTo>
                      <a:pt x="956341" y="555682"/>
                    </a:lnTo>
                    <a:lnTo>
                      <a:pt x="956341" y="557352"/>
                    </a:lnTo>
                    <a:lnTo>
                      <a:pt x="957784" y="557660"/>
                    </a:lnTo>
                    <a:lnTo>
                      <a:pt x="959000" y="556752"/>
                    </a:lnTo>
                    <a:lnTo>
                      <a:pt x="960135" y="557968"/>
                    </a:lnTo>
                    <a:lnTo>
                      <a:pt x="962405" y="559249"/>
                    </a:lnTo>
                    <a:lnTo>
                      <a:pt x="966654" y="561746"/>
                    </a:lnTo>
                    <a:lnTo>
                      <a:pt x="966654" y="563563"/>
                    </a:lnTo>
                    <a:lnTo>
                      <a:pt x="967789" y="565152"/>
                    </a:lnTo>
                    <a:lnTo>
                      <a:pt x="968389" y="567503"/>
                    </a:lnTo>
                    <a:cubicBezTo>
                      <a:pt x="968389" y="567503"/>
                      <a:pt x="969216" y="569708"/>
                      <a:pt x="969216" y="569935"/>
                    </a:cubicBezTo>
                    <a:cubicBezTo>
                      <a:pt x="969216" y="570162"/>
                      <a:pt x="969297" y="571751"/>
                      <a:pt x="969297" y="571751"/>
                    </a:cubicBezTo>
                    <a:lnTo>
                      <a:pt x="970205" y="574022"/>
                    </a:lnTo>
                    <a:lnTo>
                      <a:pt x="971259" y="575465"/>
                    </a:lnTo>
                    <a:lnTo>
                      <a:pt x="971259" y="577054"/>
                    </a:lnTo>
                    <a:lnTo>
                      <a:pt x="970951" y="577962"/>
                    </a:lnTo>
                    <a:lnTo>
                      <a:pt x="972232" y="579697"/>
                    </a:lnTo>
                    <a:lnTo>
                      <a:pt x="973675" y="581967"/>
                    </a:lnTo>
                    <a:lnTo>
                      <a:pt x="974129" y="585000"/>
                    </a:lnTo>
                    <a:lnTo>
                      <a:pt x="975799" y="587124"/>
                    </a:lnTo>
                    <a:lnTo>
                      <a:pt x="976708" y="588859"/>
                    </a:lnTo>
                    <a:lnTo>
                      <a:pt x="977924" y="590984"/>
                    </a:lnTo>
                    <a:lnTo>
                      <a:pt x="978005" y="592800"/>
                    </a:lnTo>
                    <a:lnTo>
                      <a:pt x="979448" y="593254"/>
                    </a:lnTo>
                    <a:cubicBezTo>
                      <a:pt x="979448" y="593254"/>
                      <a:pt x="979821" y="595232"/>
                      <a:pt x="979675" y="595459"/>
                    </a:cubicBezTo>
                    <a:cubicBezTo>
                      <a:pt x="979529" y="595686"/>
                      <a:pt x="978848" y="598410"/>
                      <a:pt x="978848" y="598410"/>
                    </a:cubicBezTo>
                    <a:lnTo>
                      <a:pt x="977713" y="601670"/>
                    </a:lnTo>
                    <a:lnTo>
                      <a:pt x="978475" y="603340"/>
                    </a:lnTo>
                    <a:lnTo>
                      <a:pt x="981053" y="604475"/>
                    </a:lnTo>
                    <a:lnTo>
                      <a:pt x="984085" y="606064"/>
                    </a:lnTo>
                    <a:lnTo>
                      <a:pt x="987653" y="607053"/>
                    </a:lnTo>
                    <a:lnTo>
                      <a:pt x="989858" y="608188"/>
                    </a:lnTo>
                    <a:lnTo>
                      <a:pt x="991221" y="609550"/>
                    </a:lnTo>
                    <a:cubicBezTo>
                      <a:pt x="991221" y="609550"/>
                      <a:pt x="991139" y="611594"/>
                      <a:pt x="990993" y="611821"/>
                    </a:cubicBezTo>
                    <a:cubicBezTo>
                      <a:pt x="990848" y="612048"/>
                      <a:pt x="989777" y="612421"/>
                      <a:pt x="989777" y="612421"/>
                    </a:cubicBezTo>
                    <a:lnTo>
                      <a:pt x="988723" y="613410"/>
                    </a:lnTo>
                    <a:lnTo>
                      <a:pt x="990540" y="613491"/>
                    </a:lnTo>
                    <a:lnTo>
                      <a:pt x="991529" y="614318"/>
                    </a:lnTo>
                    <a:cubicBezTo>
                      <a:pt x="991529" y="614318"/>
                      <a:pt x="993345" y="615453"/>
                      <a:pt x="993572" y="615534"/>
                    </a:cubicBezTo>
                    <a:cubicBezTo>
                      <a:pt x="993799" y="615615"/>
                      <a:pt x="996069" y="617740"/>
                      <a:pt x="996069" y="617740"/>
                    </a:cubicBezTo>
                    <a:cubicBezTo>
                      <a:pt x="996069" y="617740"/>
                      <a:pt x="998194" y="619783"/>
                      <a:pt x="998502" y="620091"/>
                    </a:cubicBezTo>
                    <a:cubicBezTo>
                      <a:pt x="998810" y="620399"/>
                      <a:pt x="999182" y="621907"/>
                      <a:pt x="999182" y="621907"/>
                    </a:cubicBezTo>
                    <a:cubicBezTo>
                      <a:pt x="999182" y="621907"/>
                      <a:pt x="1000545" y="624339"/>
                      <a:pt x="1000545" y="624566"/>
                    </a:cubicBezTo>
                    <a:cubicBezTo>
                      <a:pt x="1000545" y="624793"/>
                      <a:pt x="1000009" y="625701"/>
                      <a:pt x="1000009" y="625701"/>
                    </a:cubicBezTo>
                    <a:lnTo>
                      <a:pt x="997512" y="625701"/>
                    </a:lnTo>
                    <a:lnTo>
                      <a:pt x="995015" y="624712"/>
                    </a:lnTo>
                    <a:lnTo>
                      <a:pt x="991837" y="623204"/>
                    </a:lnTo>
                    <a:lnTo>
                      <a:pt x="990166" y="621923"/>
                    </a:lnTo>
                    <a:lnTo>
                      <a:pt x="988188" y="621615"/>
                    </a:lnTo>
                    <a:lnTo>
                      <a:pt x="985383" y="621615"/>
                    </a:lnTo>
                    <a:lnTo>
                      <a:pt x="983940" y="621988"/>
                    </a:lnTo>
                    <a:lnTo>
                      <a:pt x="981815" y="621388"/>
                    </a:lnTo>
                    <a:lnTo>
                      <a:pt x="979918" y="619718"/>
                    </a:lnTo>
                    <a:lnTo>
                      <a:pt x="978102" y="617675"/>
                    </a:lnTo>
                    <a:lnTo>
                      <a:pt x="976432" y="616393"/>
                    </a:lnTo>
                    <a:cubicBezTo>
                      <a:pt x="976432" y="616393"/>
                      <a:pt x="974162" y="616313"/>
                      <a:pt x="973935" y="616313"/>
                    </a:cubicBezTo>
                    <a:cubicBezTo>
                      <a:pt x="973708" y="616313"/>
                      <a:pt x="973481" y="614723"/>
                      <a:pt x="973481" y="614723"/>
                    </a:cubicBezTo>
                    <a:lnTo>
                      <a:pt x="971502" y="614415"/>
                    </a:lnTo>
                    <a:lnTo>
                      <a:pt x="970221" y="615631"/>
                    </a:lnTo>
                    <a:lnTo>
                      <a:pt x="969167" y="616913"/>
                    </a:lnTo>
                    <a:lnTo>
                      <a:pt x="966962" y="618356"/>
                    </a:lnTo>
                    <a:lnTo>
                      <a:pt x="964919" y="619718"/>
                    </a:lnTo>
                    <a:lnTo>
                      <a:pt x="966054" y="620091"/>
                    </a:lnTo>
                    <a:cubicBezTo>
                      <a:pt x="966054" y="620091"/>
                      <a:pt x="967189" y="619410"/>
                      <a:pt x="967416" y="619183"/>
                    </a:cubicBezTo>
                    <a:cubicBezTo>
                      <a:pt x="967643" y="618956"/>
                      <a:pt x="969767" y="618956"/>
                      <a:pt x="969767" y="618956"/>
                    </a:cubicBezTo>
                    <a:lnTo>
                      <a:pt x="970448" y="617512"/>
                    </a:lnTo>
                    <a:cubicBezTo>
                      <a:pt x="970448" y="617512"/>
                      <a:pt x="972118" y="617885"/>
                      <a:pt x="972491" y="617885"/>
                    </a:cubicBezTo>
                    <a:cubicBezTo>
                      <a:pt x="972864" y="617885"/>
                      <a:pt x="975070" y="617966"/>
                      <a:pt x="975378" y="618031"/>
                    </a:cubicBezTo>
                    <a:cubicBezTo>
                      <a:pt x="975686" y="618112"/>
                      <a:pt x="976659" y="619020"/>
                      <a:pt x="976659" y="619020"/>
                    </a:cubicBezTo>
                    <a:lnTo>
                      <a:pt x="976805" y="620529"/>
                    </a:lnTo>
                    <a:lnTo>
                      <a:pt x="976205" y="621972"/>
                    </a:lnTo>
                    <a:lnTo>
                      <a:pt x="977486" y="623642"/>
                    </a:lnTo>
                    <a:lnTo>
                      <a:pt x="979837" y="623642"/>
                    </a:lnTo>
                    <a:lnTo>
                      <a:pt x="981572" y="624323"/>
                    </a:lnTo>
                    <a:lnTo>
                      <a:pt x="982707" y="624923"/>
                    </a:lnTo>
                    <a:lnTo>
                      <a:pt x="984296" y="625912"/>
                    </a:lnTo>
                    <a:lnTo>
                      <a:pt x="986112" y="627355"/>
                    </a:lnTo>
                    <a:lnTo>
                      <a:pt x="987475" y="629334"/>
                    </a:lnTo>
                    <a:lnTo>
                      <a:pt x="988464" y="630615"/>
                    </a:lnTo>
                    <a:lnTo>
                      <a:pt x="990134" y="631215"/>
                    </a:lnTo>
                    <a:lnTo>
                      <a:pt x="991723" y="632496"/>
                    </a:lnTo>
                    <a:lnTo>
                      <a:pt x="993085" y="632723"/>
                    </a:lnTo>
                    <a:lnTo>
                      <a:pt x="994902" y="634231"/>
                    </a:lnTo>
                    <a:lnTo>
                      <a:pt x="997172" y="637036"/>
                    </a:lnTo>
                    <a:lnTo>
                      <a:pt x="998680" y="640068"/>
                    </a:lnTo>
                    <a:lnTo>
                      <a:pt x="999669" y="644090"/>
                    </a:lnTo>
                    <a:lnTo>
                      <a:pt x="998161" y="644690"/>
                    </a:lnTo>
                    <a:lnTo>
                      <a:pt x="995891" y="644690"/>
                    </a:lnTo>
                    <a:cubicBezTo>
                      <a:pt x="995891" y="644690"/>
                      <a:pt x="993004" y="645371"/>
                      <a:pt x="992777" y="645517"/>
                    </a:cubicBezTo>
                    <a:cubicBezTo>
                      <a:pt x="992550" y="645663"/>
                      <a:pt x="991723" y="646279"/>
                      <a:pt x="991723" y="646279"/>
                    </a:cubicBezTo>
                    <a:lnTo>
                      <a:pt x="990134" y="647414"/>
                    </a:lnTo>
                    <a:lnTo>
                      <a:pt x="988237" y="648630"/>
                    </a:lnTo>
                    <a:lnTo>
                      <a:pt x="985967" y="649847"/>
                    </a:lnTo>
                    <a:lnTo>
                      <a:pt x="983534" y="651517"/>
                    </a:lnTo>
                    <a:lnTo>
                      <a:pt x="981410" y="653560"/>
                    </a:lnTo>
                    <a:lnTo>
                      <a:pt x="980356" y="655295"/>
                    </a:lnTo>
                    <a:lnTo>
                      <a:pt x="980129" y="656284"/>
                    </a:lnTo>
                    <a:lnTo>
                      <a:pt x="979302" y="657500"/>
                    </a:lnTo>
                    <a:lnTo>
                      <a:pt x="977632" y="658327"/>
                    </a:lnTo>
                    <a:lnTo>
                      <a:pt x="976351" y="657874"/>
                    </a:lnTo>
                    <a:lnTo>
                      <a:pt x="974989" y="657419"/>
                    </a:lnTo>
                    <a:cubicBezTo>
                      <a:pt x="974989" y="657419"/>
                      <a:pt x="971421" y="657192"/>
                      <a:pt x="971048" y="657192"/>
                    </a:cubicBezTo>
                    <a:cubicBezTo>
                      <a:pt x="970675" y="657192"/>
                      <a:pt x="968616" y="657727"/>
                      <a:pt x="968616" y="657727"/>
                    </a:cubicBezTo>
                    <a:lnTo>
                      <a:pt x="967935" y="659236"/>
                    </a:lnTo>
                    <a:cubicBezTo>
                      <a:pt x="967935" y="659236"/>
                      <a:pt x="969605" y="660598"/>
                      <a:pt x="969978" y="660598"/>
                    </a:cubicBezTo>
                    <a:cubicBezTo>
                      <a:pt x="970351" y="660598"/>
                      <a:pt x="970659" y="659690"/>
                      <a:pt x="970659" y="659690"/>
                    </a:cubicBezTo>
                    <a:lnTo>
                      <a:pt x="972394" y="658782"/>
                    </a:lnTo>
                    <a:lnTo>
                      <a:pt x="973302" y="659609"/>
                    </a:lnTo>
                    <a:lnTo>
                      <a:pt x="973756" y="661344"/>
                    </a:lnTo>
                    <a:lnTo>
                      <a:pt x="975572" y="662106"/>
                    </a:lnTo>
                    <a:lnTo>
                      <a:pt x="977016" y="661733"/>
                    </a:lnTo>
                    <a:lnTo>
                      <a:pt x="978832" y="660744"/>
                    </a:lnTo>
                    <a:lnTo>
                      <a:pt x="980275" y="660144"/>
                    </a:lnTo>
                    <a:lnTo>
                      <a:pt x="983307" y="660225"/>
                    </a:lnTo>
                    <a:cubicBezTo>
                      <a:pt x="983307" y="660225"/>
                      <a:pt x="985042" y="659398"/>
                      <a:pt x="985286" y="659398"/>
                    </a:cubicBezTo>
                    <a:cubicBezTo>
                      <a:pt x="985529" y="659398"/>
                      <a:pt x="987556" y="659706"/>
                      <a:pt x="987556" y="659706"/>
                    </a:cubicBezTo>
                    <a:lnTo>
                      <a:pt x="989372" y="660079"/>
                    </a:lnTo>
                    <a:lnTo>
                      <a:pt x="991269" y="662203"/>
                    </a:lnTo>
                    <a:lnTo>
                      <a:pt x="993248" y="664100"/>
                    </a:lnTo>
                    <a:lnTo>
                      <a:pt x="994610" y="666371"/>
                    </a:lnTo>
                    <a:lnTo>
                      <a:pt x="995664" y="666971"/>
                    </a:lnTo>
                    <a:lnTo>
                      <a:pt x="997869" y="667343"/>
                    </a:lnTo>
                    <a:lnTo>
                      <a:pt x="998242" y="668560"/>
                    </a:lnTo>
                    <a:lnTo>
                      <a:pt x="999750" y="668933"/>
                    </a:lnTo>
                    <a:lnTo>
                      <a:pt x="1001031" y="669760"/>
                    </a:lnTo>
                    <a:lnTo>
                      <a:pt x="999815" y="671738"/>
                    </a:lnTo>
                    <a:lnTo>
                      <a:pt x="997837" y="673635"/>
                    </a:lnTo>
                    <a:lnTo>
                      <a:pt x="995340" y="676068"/>
                    </a:lnTo>
                    <a:lnTo>
                      <a:pt x="993069" y="676522"/>
                    </a:lnTo>
                    <a:lnTo>
                      <a:pt x="992242" y="677203"/>
                    </a:lnTo>
                    <a:lnTo>
                      <a:pt x="991188" y="676603"/>
                    </a:lnTo>
                    <a:lnTo>
                      <a:pt x="990588" y="679716"/>
                    </a:lnTo>
                    <a:lnTo>
                      <a:pt x="991869" y="679035"/>
                    </a:lnTo>
                    <a:lnTo>
                      <a:pt x="992469" y="680089"/>
                    </a:lnTo>
                    <a:lnTo>
                      <a:pt x="994058" y="678192"/>
                    </a:lnTo>
                    <a:lnTo>
                      <a:pt x="994967" y="677965"/>
                    </a:lnTo>
                    <a:lnTo>
                      <a:pt x="996637" y="677284"/>
                    </a:lnTo>
                    <a:lnTo>
                      <a:pt x="997463" y="677819"/>
                    </a:lnTo>
                    <a:lnTo>
                      <a:pt x="998680" y="677673"/>
                    </a:lnTo>
                    <a:lnTo>
                      <a:pt x="998680" y="676538"/>
                    </a:lnTo>
                    <a:lnTo>
                      <a:pt x="997853" y="675938"/>
                    </a:lnTo>
                    <a:lnTo>
                      <a:pt x="998615" y="675176"/>
                    </a:lnTo>
                    <a:lnTo>
                      <a:pt x="999669" y="675322"/>
                    </a:lnTo>
                    <a:lnTo>
                      <a:pt x="1000269" y="674868"/>
                    </a:lnTo>
                    <a:lnTo>
                      <a:pt x="1001582" y="675403"/>
                    </a:lnTo>
                    <a:lnTo>
                      <a:pt x="1001582" y="676392"/>
                    </a:lnTo>
                    <a:lnTo>
                      <a:pt x="1000496" y="678289"/>
                    </a:lnTo>
                    <a:cubicBezTo>
                      <a:pt x="1000496" y="678289"/>
                      <a:pt x="1001485" y="679116"/>
                      <a:pt x="1001582" y="679343"/>
                    </a:cubicBezTo>
                    <a:cubicBezTo>
                      <a:pt x="1001680" y="679570"/>
                      <a:pt x="1000123" y="680105"/>
                      <a:pt x="1000123" y="680105"/>
                    </a:cubicBezTo>
                    <a:lnTo>
                      <a:pt x="1000350" y="682992"/>
                    </a:lnTo>
                    <a:lnTo>
                      <a:pt x="1000950" y="683138"/>
                    </a:lnTo>
                    <a:cubicBezTo>
                      <a:pt x="1001550" y="683284"/>
                      <a:pt x="1001631" y="684192"/>
                      <a:pt x="1001550" y="684419"/>
                    </a:cubicBezTo>
                    <a:cubicBezTo>
                      <a:pt x="1001469" y="684646"/>
                      <a:pt x="998972" y="685700"/>
                      <a:pt x="998972" y="685700"/>
                    </a:cubicBezTo>
                    <a:lnTo>
                      <a:pt x="997837" y="685473"/>
                    </a:lnTo>
                    <a:lnTo>
                      <a:pt x="998437" y="683429"/>
                    </a:lnTo>
                    <a:lnTo>
                      <a:pt x="998437" y="681986"/>
                    </a:lnTo>
                    <a:lnTo>
                      <a:pt x="997074" y="681986"/>
                    </a:lnTo>
                    <a:lnTo>
                      <a:pt x="997074" y="685100"/>
                    </a:lnTo>
                    <a:lnTo>
                      <a:pt x="994188" y="684954"/>
                    </a:lnTo>
                    <a:lnTo>
                      <a:pt x="992907" y="684192"/>
                    </a:lnTo>
                    <a:lnTo>
                      <a:pt x="992372" y="685554"/>
                    </a:lnTo>
                    <a:lnTo>
                      <a:pt x="990394" y="686008"/>
                    </a:lnTo>
                    <a:lnTo>
                      <a:pt x="990767" y="687516"/>
                    </a:lnTo>
                    <a:lnTo>
                      <a:pt x="993264" y="687435"/>
                    </a:lnTo>
                    <a:lnTo>
                      <a:pt x="994091" y="688343"/>
                    </a:lnTo>
                    <a:lnTo>
                      <a:pt x="992729" y="689024"/>
                    </a:lnTo>
                    <a:lnTo>
                      <a:pt x="993491" y="689624"/>
                    </a:lnTo>
                    <a:lnTo>
                      <a:pt x="995080" y="688862"/>
                    </a:lnTo>
                    <a:cubicBezTo>
                      <a:pt x="995080" y="688862"/>
                      <a:pt x="995907" y="690532"/>
                      <a:pt x="996069" y="690840"/>
                    </a:cubicBezTo>
                    <a:cubicBezTo>
                      <a:pt x="996215" y="691148"/>
                      <a:pt x="995031" y="691748"/>
                      <a:pt x="995031" y="691748"/>
                    </a:cubicBezTo>
                    <a:lnTo>
                      <a:pt x="993199" y="690986"/>
                    </a:lnTo>
                    <a:lnTo>
                      <a:pt x="992372" y="690678"/>
                    </a:lnTo>
                    <a:lnTo>
                      <a:pt x="992291" y="692040"/>
                    </a:lnTo>
                    <a:lnTo>
                      <a:pt x="993280" y="692721"/>
                    </a:lnTo>
                    <a:cubicBezTo>
                      <a:pt x="993280" y="692721"/>
                      <a:pt x="994496" y="693321"/>
                      <a:pt x="994869" y="693548"/>
                    </a:cubicBezTo>
                    <a:cubicBezTo>
                      <a:pt x="995242" y="693775"/>
                      <a:pt x="994869" y="695218"/>
                      <a:pt x="994869" y="695218"/>
                    </a:cubicBezTo>
                    <a:lnTo>
                      <a:pt x="991156" y="697197"/>
                    </a:lnTo>
                    <a:lnTo>
                      <a:pt x="988577" y="696370"/>
                    </a:lnTo>
                    <a:lnTo>
                      <a:pt x="988658" y="697586"/>
                    </a:lnTo>
                    <a:cubicBezTo>
                      <a:pt x="988658" y="697586"/>
                      <a:pt x="990864" y="697894"/>
                      <a:pt x="991156" y="697959"/>
                    </a:cubicBezTo>
                    <a:cubicBezTo>
                      <a:pt x="991464" y="698040"/>
                      <a:pt x="991918" y="699175"/>
                      <a:pt x="991918" y="699175"/>
                    </a:cubicBezTo>
                    <a:lnTo>
                      <a:pt x="992745" y="701607"/>
                    </a:lnTo>
                    <a:lnTo>
                      <a:pt x="992745" y="705548"/>
                    </a:lnTo>
                    <a:cubicBezTo>
                      <a:pt x="992745" y="705548"/>
                      <a:pt x="991756" y="705775"/>
                      <a:pt x="991464" y="705775"/>
                    </a:cubicBezTo>
                    <a:cubicBezTo>
                      <a:pt x="991172" y="705775"/>
                      <a:pt x="990556" y="706375"/>
                      <a:pt x="990556" y="706375"/>
                    </a:cubicBezTo>
                    <a:lnTo>
                      <a:pt x="989502" y="707510"/>
                    </a:lnTo>
                    <a:lnTo>
                      <a:pt x="989129" y="709488"/>
                    </a:lnTo>
                    <a:lnTo>
                      <a:pt x="988221" y="708580"/>
                    </a:lnTo>
                    <a:cubicBezTo>
                      <a:pt x="988221" y="708580"/>
                      <a:pt x="987167" y="707137"/>
                      <a:pt x="987167" y="706910"/>
                    </a:cubicBezTo>
                    <a:cubicBezTo>
                      <a:pt x="987167" y="706683"/>
                      <a:pt x="986486" y="705402"/>
                      <a:pt x="986486" y="705402"/>
                    </a:cubicBezTo>
                    <a:cubicBezTo>
                      <a:pt x="986486" y="705402"/>
                      <a:pt x="986859" y="703894"/>
                      <a:pt x="986859" y="703667"/>
                    </a:cubicBezTo>
                    <a:cubicBezTo>
                      <a:pt x="986859" y="703440"/>
                      <a:pt x="984588" y="703748"/>
                      <a:pt x="984361" y="703894"/>
                    </a:cubicBezTo>
                    <a:cubicBezTo>
                      <a:pt x="984134" y="704040"/>
                      <a:pt x="984669" y="705110"/>
                      <a:pt x="984669" y="705402"/>
                    </a:cubicBezTo>
                    <a:cubicBezTo>
                      <a:pt x="984669" y="705694"/>
                      <a:pt x="983924" y="705856"/>
                      <a:pt x="983924" y="705856"/>
                    </a:cubicBezTo>
                    <a:lnTo>
                      <a:pt x="982480" y="706310"/>
                    </a:lnTo>
                    <a:cubicBezTo>
                      <a:pt x="982480" y="706310"/>
                      <a:pt x="983161" y="706910"/>
                      <a:pt x="983696" y="707218"/>
                    </a:cubicBezTo>
                    <a:cubicBezTo>
                      <a:pt x="984232" y="707526"/>
                      <a:pt x="983696" y="708580"/>
                      <a:pt x="983696" y="708580"/>
                    </a:cubicBezTo>
                    <a:lnTo>
                      <a:pt x="981718" y="709407"/>
                    </a:lnTo>
                    <a:lnTo>
                      <a:pt x="981118" y="711612"/>
                    </a:lnTo>
                    <a:lnTo>
                      <a:pt x="979675" y="713283"/>
                    </a:lnTo>
                    <a:lnTo>
                      <a:pt x="976870" y="712521"/>
                    </a:lnTo>
                    <a:lnTo>
                      <a:pt x="974518" y="711986"/>
                    </a:lnTo>
                    <a:cubicBezTo>
                      <a:pt x="974518" y="711986"/>
                      <a:pt x="974746" y="712894"/>
                      <a:pt x="975199" y="713039"/>
                    </a:cubicBezTo>
                    <a:cubicBezTo>
                      <a:pt x="975653" y="713185"/>
                      <a:pt x="977178" y="714483"/>
                      <a:pt x="977178" y="714483"/>
                    </a:cubicBezTo>
                    <a:lnTo>
                      <a:pt x="977551" y="718050"/>
                    </a:lnTo>
                    <a:lnTo>
                      <a:pt x="975280" y="719412"/>
                    </a:lnTo>
                    <a:lnTo>
                      <a:pt x="974518" y="718277"/>
                    </a:lnTo>
                    <a:lnTo>
                      <a:pt x="973464" y="718358"/>
                    </a:lnTo>
                    <a:lnTo>
                      <a:pt x="973999" y="721618"/>
                    </a:lnTo>
                    <a:lnTo>
                      <a:pt x="972945" y="722526"/>
                    </a:lnTo>
                    <a:lnTo>
                      <a:pt x="972637" y="723969"/>
                    </a:lnTo>
                    <a:lnTo>
                      <a:pt x="973999" y="726012"/>
                    </a:lnTo>
                    <a:lnTo>
                      <a:pt x="973999" y="728055"/>
                    </a:lnTo>
                    <a:lnTo>
                      <a:pt x="972719" y="727066"/>
                    </a:lnTo>
                    <a:cubicBezTo>
                      <a:pt x="972719" y="727066"/>
                      <a:pt x="970983" y="729109"/>
                      <a:pt x="970821" y="729336"/>
                    </a:cubicBezTo>
                    <a:cubicBezTo>
                      <a:pt x="970675" y="729563"/>
                      <a:pt x="971275" y="731915"/>
                      <a:pt x="971275" y="731915"/>
                    </a:cubicBezTo>
                    <a:lnTo>
                      <a:pt x="969994" y="731834"/>
                    </a:lnTo>
                    <a:lnTo>
                      <a:pt x="968551" y="731007"/>
                    </a:lnTo>
                    <a:lnTo>
                      <a:pt x="966281" y="729498"/>
                    </a:lnTo>
                    <a:lnTo>
                      <a:pt x="965227" y="730098"/>
                    </a:lnTo>
                    <a:lnTo>
                      <a:pt x="965454" y="731152"/>
                    </a:lnTo>
                    <a:lnTo>
                      <a:pt x="968259" y="731461"/>
                    </a:lnTo>
                    <a:lnTo>
                      <a:pt x="969475" y="733812"/>
                    </a:lnTo>
                    <a:lnTo>
                      <a:pt x="968648" y="734574"/>
                    </a:lnTo>
                    <a:lnTo>
                      <a:pt x="965924" y="734947"/>
                    </a:lnTo>
                    <a:lnTo>
                      <a:pt x="966378" y="736390"/>
                    </a:lnTo>
                    <a:lnTo>
                      <a:pt x="966378" y="739422"/>
                    </a:lnTo>
                    <a:lnTo>
                      <a:pt x="965097" y="739569"/>
                    </a:lnTo>
                    <a:lnTo>
                      <a:pt x="963346" y="740331"/>
                    </a:lnTo>
                    <a:lnTo>
                      <a:pt x="962438" y="740639"/>
                    </a:lnTo>
                    <a:lnTo>
                      <a:pt x="963200" y="741466"/>
                    </a:lnTo>
                    <a:lnTo>
                      <a:pt x="963281" y="742228"/>
                    </a:lnTo>
                    <a:lnTo>
                      <a:pt x="963816" y="744125"/>
                    </a:lnTo>
                    <a:lnTo>
                      <a:pt x="962908" y="745487"/>
                    </a:lnTo>
                    <a:lnTo>
                      <a:pt x="961919" y="744952"/>
                    </a:lnTo>
                    <a:lnTo>
                      <a:pt x="960167" y="745779"/>
                    </a:lnTo>
                    <a:lnTo>
                      <a:pt x="960394" y="747449"/>
                    </a:lnTo>
                    <a:lnTo>
                      <a:pt x="957735" y="747303"/>
                    </a:lnTo>
                    <a:lnTo>
                      <a:pt x="958108" y="746087"/>
                    </a:lnTo>
                    <a:lnTo>
                      <a:pt x="958935" y="745260"/>
                    </a:lnTo>
                    <a:lnTo>
                      <a:pt x="959989" y="745179"/>
                    </a:lnTo>
                    <a:lnTo>
                      <a:pt x="960897" y="744725"/>
                    </a:lnTo>
                    <a:lnTo>
                      <a:pt x="960897" y="743817"/>
                    </a:lnTo>
                    <a:lnTo>
                      <a:pt x="961886" y="742455"/>
                    </a:lnTo>
                    <a:lnTo>
                      <a:pt x="961886" y="740947"/>
                    </a:lnTo>
                    <a:lnTo>
                      <a:pt x="960524" y="740866"/>
                    </a:lnTo>
                    <a:lnTo>
                      <a:pt x="958627" y="743363"/>
                    </a:lnTo>
                    <a:lnTo>
                      <a:pt x="958400" y="743963"/>
                    </a:lnTo>
                    <a:lnTo>
                      <a:pt x="957865" y="743428"/>
                    </a:lnTo>
                    <a:lnTo>
                      <a:pt x="956811" y="742893"/>
                    </a:lnTo>
                    <a:lnTo>
                      <a:pt x="957719" y="742066"/>
                    </a:lnTo>
                    <a:lnTo>
                      <a:pt x="958481" y="740622"/>
                    </a:lnTo>
                    <a:lnTo>
                      <a:pt x="957265" y="740022"/>
                    </a:lnTo>
                    <a:lnTo>
                      <a:pt x="956584" y="741012"/>
                    </a:lnTo>
                    <a:lnTo>
                      <a:pt x="956730" y="741774"/>
                    </a:lnTo>
                    <a:lnTo>
                      <a:pt x="954995" y="741774"/>
                    </a:lnTo>
                    <a:lnTo>
                      <a:pt x="954314" y="742682"/>
                    </a:lnTo>
                    <a:lnTo>
                      <a:pt x="953260" y="741093"/>
                    </a:lnTo>
                    <a:lnTo>
                      <a:pt x="952352" y="742001"/>
                    </a:lnTo>
                    <a:lnTo>
                      <a:pt x="952497" y="742455"/>
                    </a:lnTo>
                    <a:lnTo>
                      <a:pt x="952497" y="743444"/>
                    </a:lnTo>
                    <a:lnTo>
                      <a:pt x="952951" y="744044"/>
                    </a:lnTo>
                    <a:lnTo>
                      <a:pt x="952497" y="744806"/>
                    </a:lnTo>
                    <a:lnTo>
                      <a:pt x="952870" y="745860"/>
                    </a:lnTo>
                    <a:lnTo>
                      <a:pt x="954232" y="746087"/>
                    </a:lnTo>
                    <a:lnTo>
                      <a:pt x="954995" y="745552"/>
                    </a:lnTo>
                    <a:lnTo>
                      <a:pt x="956730" y="745552"/>
                    </a:lnTo>
                    <a:lnTo>
                      <a:pt x="956730" y="749266"/>
                    </a:lnTo>
                    <a:lnTo>
                      <a:pt x="954833" y="748957"/>
                    </a:lnTo>
                    <a:lnTo>
                      <a:pt x="954006" y="747968"/>
                    </a:lnTo>
                    <a:lnTo>
                      <a:pt x="952643" y="748422"/>
                    </a:lnTo>
                    <a:lnTo>
                      <a:pt x="952789" y="748957"/>
                    </a:lnTo>
                    <a:lnTo>
                      <a:pt x="954006" y="750011"/>
                    </a:lnTo>
                    <a:lnTo>
                      <a:pt x="954768" y="751373"/>
                    </a:lnTo>
                    <a:lnTo>
                      <a:pt x="956357" y="751293"/>
                    </a:lnTo>
                    <a:lnTo>
                      <a:pt x="957411" y="750238"/>
                    </a:lnTo>
                    <a:lnTo>
                      <a:pt x="958400" y="751228"/>
                    </a:lnTo>
                    <a:lnTo>
                      <a:pt x="959616" y="751909"/>
                    </a:lnTo>
                    <a:lnTo>
                      <a:pt x="957946" y="752055"/>
                    </a:lnTo>
                    <a:lnTo>
                      <a:pt x="956438" y="752655"/>
                    </a:lnTo>
                    <a:lnTo>
                      <a:pt x="953487" y="753028"/>
                    </a:lnTo>
                    <a:lnTo>
                      <a:pt x="953487" y="754471"/>
                    </a:lnTo>
                    <a:lnTo>
                      <a:pt x="953114" y="755687"/>
                    </a:lnTo>
                    <a:lnTo>
                      <a:pt x="953340" y="757892"/>
                    </a:lnTo>
                    <a:lnTo>
                      <a:pt x="954849" y="758492"/>
                    </a:lnTo>
                    <a:lnTo>
                      <a:pt x="955222" y="760000"/>
                    </a:lnTo>
                    <a:lnTo>
                      <a:pt x="954006" y="760454"/>
                    </a:lnTo>
                    <a:lnTo>
                      <a:pt x="953016" y="762044"/>
                    </a:lnTo>
                    <a:lnTo>
                      <a:pt x="953016" y="766130"/>
                    </a:lnTo>
                    <a:lnTo>
                      <a:pt x="950211" y="766130"/>
                    </a:lnTo>
                    <a:lnTo>
                      <a:pt x="949076" y="765222"/>
                    </a:lnTo>
                    <a:lnTo>
                      <a:pt x="948314" y="765368"/>
                    </a:lnTo>
                    <a:lnTo>
                      <a:pt x="949141" y="766276"/>
                    </a:lnTo>
                    <a:lnTo>
                      <a:pt x="949222" y="767411"/>
                    </a:lnTo>
                    <a:lnTo>
                      <a:pt x="950049" y="767411"/>
                    </a:lnTo>
                    <a:lnTo>
                      <a:pt x="950503" y="769000"/>
                    </a:lnTo>
                    <a:lnTo>
                      <a:pt x="951265" y="768546"/>
                    </a:lnTo>
                    <a:lnTo>
                      <a:pt x="951865" y="770362"/>
                    </a:lnTo>
                    <a:lnTo>
                      <a:pt x="951865" y="771643"/>
                    </a:lnTo>
                    <a:lnTo>
                      <a:pt x="950503" y="773459"/>
                    </a:lnTo>
                    <a:lnTo>
                      <a:pt x="950049" y="771254"/>
                    </a:lnTo>
                    <a:lnTo>
                      <a:pt x="948832" y="771562"/>
                    </a:lnTo>
                    <a:lnTo>
                      <a:pt x="948233" y="771870"/>
                    </a:lnTo>
                    <a:lnTo>
                      <a:pt x="945735" y="771724"/>
                    </a:lnTo>
                    <a:lnTo>
                      <a:pt x="943465" y="771724"/>
                    </a:lnTo>
                    <a:lnTo>
                      <a:pt x="941730" y="773005"/>
                    </a:lnTo>
                    <a:lnTo>
                      <a:pt x="943173" y="773768"/>
                    </a:lnTo>
                    <a:lnTo>
                      <a:pt x="944682" y="774303"/>
                    </a:lnTo>
                    <a:lnTo>
                      <a:pt x="945216" y="775584"/>
                    </a:lnTo>
                    <a:lnTo>
                      <a:pt x="945978" y="774368"/>
                    </a:lnTo>
                    <a:lnTo>
                      <a:pt x="946887" y="775584"/>
                    </a:lnTo>
                    <a:lnTo>
                      <a:pt x="946887" y="776492"/>
                    </a:lnTo>
                    <a:lnTo>
                      <a:pt x="946060" y="777481"/>
                    </a:lnTo>
                    <a:lnTo>
                      <a:pt x="944471" y="777854"/>
                    </a:lnTo>
                    <a:lnTo>
                      <a:pt x="943936" y="778081"/>
                    </a:lnTo>
                    <a:lnTo>
                      <a:pt x="943936" y="776346"/>
                    </a:lnTo>
                    <a:lnTo>
                      <a:pt x="943400" y="775519"/>
                    </a:lnTo>
                    <a:lnTo>
                      <a:pt x="942719" y="775973"/>
                    </a:lnTo>
                    <a:lnTo>
                      <a:pt x="942265" y="777254"/>
                    </a:lnTo>
                    <a:lnTo>
                      <a:pt x="942719" y="778843"/>
                    </a:lnTo>
                    <a:lnTo>
                      <a:pt x="941730" y="779070"/>
                    </a:lnTo>
                    <a:lnTo>
                      <a:pt x="941730" y="778081"/>
                    </a:lnTo>
                    <a:lnTo>
                      <a:pt x="941422" y="776865"/>
                    </a:lnTo>
                    <a:lnTo>
                      <a:pt x="940433" y="776492"/>
                    </a:lnTo>
                    <a:lnTo>
                      <a:pt x="939995" y="775892"/>
                    </a:lnTo>
                    <a:lnTo>
                      <a:pt x="938487" y="776119"/>
                    </a:lnTo>
                    <a:lnTo>
                      <a:pt x="938260" y="777173"/>
                    </a:lnTo>
                    <a:lnTo>
                      <a:pt x="939022" y="778454"/>
                    </a:lnTo>
                    <a:lnTo>
                      <a:pt x="938568" y="779362"/>
                    </a:lnTo>
                    <a:lnTo>
                      <a:pt x="937968" y="779362"/>
                    </a:lnTo>
                    <a:lnTo>
                      <a:pt x="937660" y="780351"/>
                    </a:lnTo>
                    <a:cubicBezTo>
                      <a:pt x="937660" y="780351"/>
                      <a:pt x="938487" y="780951"/>
                      <a:pt x="938876" y="781632"/>
                    </a:cubicBezTo>
                    <a:cubicBezTo>
                      <a:pt x="939249" y="782313"/>
                      <a:pt x="940092" y="781259"/>
                      <a:pt x="940384" y="781259"/>
                    </a:cubicBezTo>
                    <a:cubicBezTo>
                      <a:pt x="940676" y="781259"/>
                      <a:pt x="939849" y="783465"/>
                      <a:pt x="939849" y="783465"/>
                    </a:cubicBezTo>
                    <a:lnTo>
                      <a:pt x="939849" y="782783"/>
                    </a:lnTo>
                    <a:lnTo>
                      <a:pt x="938260" y="782475"/>
                    </a:lnTo>
                    <a:cubicBezTo>
                      <a:pt x="938260" y="782475"/>
                      <a:pt x="938795" y="783383"/>
                      <a:pt x="938795" y="783837"/>
                    </a:cubicBezTo>
                    <a:cubicBezTo>
                      <a:pt x="938795" y="784292"/>
                      <a:pt x="937968" y="785508"/>
                      <a:pt x="937968" y="785508"/>
                    </a:cubicBezTo>
                    <a:lnTo>
                      <a:pt x="937141" y="784600"/>
                    </a:lnTo>
                    <a:lnTo>
                      <a:pt x="935487" y="784292"/>
                    </a:lnTo>
                    <a:lnTo>
                      <a:pt x="934790" y="782929"/>
                    </a:lnTo>
                    <a:lnTo>
                      <a:pt x="933119" y="782929"/>
                    </a:lnTo>
                    <a:lnTo>
                      <a:pt x="931758" y="784292"/>
                    </a:lnTo>
                    <a:cubicBezTo>
                      <a:pt x="931758" y="784292"/>
                      <a:pt x="932131" y="786189"/>
                      <a:pt x="932357" y="786724"/>
                    </a:cubicBezTo>
                    <a:cubicBezTo>
                      <a:pt x="932585" y="787259"/>
                      <a:pt x="934936" y="787032"/>
                      <a:pt x="935390" y="787259"/>
                    </a:cubicBezTo>
                    <a:cubicBezTo>
                      <a:pt x="935844" y="787486"/>
                      <a:pt x="934482" y="789302"/>
                      <a:pt x="934482" y="789302"/>
                    </a:cubicBezTo>
                    <a:lnTo>
                      <a:pt x="933201" y="789302"/>
                    </a:lnTo>
                    <a:lnTo>
                      <a:pt x="932374" y="790356"/>
                    </a:lnTo>
                    <a:lnTo>
                      <a:pt x="933201" y="791637"/>
                    </a:lnTo>
                    <a:lnTo>
                      <a:pt x="931304" y="792545"/>
                    </a:lnTo>
                    <a:lnTo>
                      <a:pt x="931304" y="790810"/>
                    </a:lnTo>
                    <a:lnTo>
                      <a:pt x="929552" y="789902"/>
                    </a:lnTo>
                    <a:lnTo>
                      <a:pt x="929552" y="788686"/>
                    </a:lnTo>
                    <a:lnTo>
                      <a:pt x="928109" y="788832"/>
                    </a:lnTo>
                    <a:lnTo>
                      <a:pt x="928109" y="791102"/>
                    </a:lnTo>
                    <a:lnTo>
                      <a:pt x="925449" y="791021"/>
                    </a:lnTo>
                    <a:lnTo>
                      <a:pt x="925449" y="792075"/>
                    </a:lnTo>
                    <a:lnTo>
                      <a:pt x="923941" y="791994"/>
                    </a:lnTo>
                    <a:lnTo>
                      <a:pt x="923941" y="788735"/>
                    </a:lnTo>
                    <a:lnTo>
                      <a:pt x="922887" y="788426"/>
                    </a:lnTo>
                    <a:lnTo>
                      <a:pt x="922887" y="789870"/>
                    </a:lnTo>
                    <a:lnTo>
                      <a:pt x="921639" y="791459"/>
                    </a:lnTo>
                    <a:lnTo>
                      <a:pt x="920471" y="790697"/>
                    </a:lnTo>
                    <a:lnTo>
                      <a:pt x="920098" y="791832"/>
                    </a:lnTo>
                    <a:lnTo>
                      <a:pt x="919190" y="792286"/>
                    </a:lnTo>
                    <a:lnTo>
                      <a:pt x="920017" y="794556"/>
                    </a:lnTo>
                    <a:lnTo>
                      <a:pt x="921639" y="795837"/>
                    </a:lnTo>
                    <a:lnTo>
                      <a:pt x="921607" y="796599"/>
                    </a:lnTo>
                    <a:cubicBezTo>
                      <a:pt x="921607" y="796599"/>
                      <a:pt x="921687" y="798042"/>
                      <a:pt x="921607" y="798270"/>
                    </a:cubicBezTo>
                    <a:cubicBezTo>
                      <a:pt x="921525" y="798497"/>
                      <a:pt x="920844" y="799405"/>
                      <a:pt x="920844" y="799405"/>
                    </a:cubicBezTo>
                    <a:lnTo>
                      <a:pt x="920017" y="800086"/>
                    </a:lnTo>
                    <a:lnTo>
                      <a:pt x="918509" y="801675"/>
                    </a:lnTo>
                    <a:lnTo>
                      <a:pt x="918509" y="799777"/>
                    </a:lnTo>
                    <a:lnTo>
                      <a:pt x="918055" y="800151"/>
                    </a:lnTo>
                    <a:lnTo>
                      <a:pt x="917293" y="802129"/>
                    </a:lnTo>
                    <a:lnTo>
                      <a:pt x="917293" y="803410"/>
                    </a:lnTo>
                    <a:lnTo>
                      <a:pt x="915623" y="804318"/>
                    </a:lnTo>
                    <a:lnTo>
                      <a:pt x="915169" y="805534"/>
                    </a:lnTo>
                    <a:lnTo>
                      <a:pt x="914342" y="806588"/>
                    </a:lnTo>
                    <a:lnTo>
                      <a:pt x="914715" y="804091"/>
                    </a:lnTo>
                    <a:lnTo>
                      <a:pt x="913579" y="804691"/>
                    </a:lnTo>
                    <a:lnTo>
                      <a:pt x="912526" y="805745"/>
                    </a:lnTo>
                    <a:lnTo>
                      <a:pt x="912526" y="808631"/>
                    </a:lnTo>
                    <a:lnTo>
                      <a:pt x="911699" y="810302"/>
                    </a:lnTo>
                    <a:lnTo>
                      <a:pt x="911018" y="810383"/>
                    </a:lnTo>
                    <a:lnTo>
                      <a:pt x="911326" y="809556"/>
                    </a:lnTo>
                    <a:lnTo>
                      <a:pt x="911699" y="808048"/>
                    </a:lnTo>
                    <a:lnTo>
                      <a:pt x="911163" y="806604"/>
                    </a:lnTo>
                    <a:lnTo>
                      <a:pt x="909655" y="806150"/>
                    </a:lnTo>
                    <a:lnTo>
                      <a:pt x="908520" y="805550"/>
                    </a:lnTo>
                    <a:lnTo>
                      <a:pt x="907758" y="806150"/>
                    </a:lnTo>
                    <a:lnTo>
                      <a:pt x="908666" y="806977"/>
                    </a:lnTo>
                    <a:lnTo>
                      <a:pt x="908585" y="808486"/>
                    </a:lnTo>
                    <a:lnTo>
                      <a:pt x="908131" y="809021"/>
                    </a:lnTo>
                    <a:lnTo>
                      <a:pt x="906915" y="809166"/>
                    </a:lnTo>
                    <a:lnTo>
                      <a:pt x="905553" y="809621"/>
                    </a:lnTo>
                    <a:lnTo>
                      <a:pt x="904726" y="810448"/>
                    </a:lnTo>
                    <a:lnTo>
                      <a:pt x="903899" y="811891"/>
                    </a:lnTo>
                    <a:lnTo>
                      <a:pt x="904499" y="812880"/>
                    </a:lnTo>
                    <a:lnTo>
                      <a:pt x="906088" y="813026"/>
                    </a:lnTo>
                    <a:lnTo>
                      <a:pt x="905861" y="811583"/>
                    </a:lnTo>
                    <a:lnTo>
                      <a:pt x="906688" y="810139"/>
                    </a:lnTo>
                    <a:lnTo>
                      <a:pt x="909639" y="810221"/>
                    </a:lnTo>
                    <a:lnTo>
                      <a:pt x="908877" y="810902"/>
                    </a:lnTo>
                    <a:lnTo>
                      <a:pt x="908877" y="811956"/>
                    </a:lnTo>
                    <a:lnTo>
                      <a:pt x="908277" y="813691"/>
                    </a:lnTo>
                    <a:lnTo>
                      <a:pt x="906461" y="814064"/>
                    </a:lnTo>
                    <a:lnTo>
                      <a:pt x="903737" y="813075"/>
                    </a:lnTo>
                    <a:lnTo>
                      <a:pt x="901985" y="813075"/>
                    </a:lnTo>
                    <a:cubicBezTo>
                      <a:pt x="901985" y="813075"/>
                      <a:pt x="900850" y="812993"/>
                      <a:pt x="900623" y="812929"/>
                    </a:cubicBezTo>
                    <a:cubicBezTo>
                      <a:pt x="900396" y="812847"/>
                      <a:pt x="898191" y="813155"/>
                      <a:pt x="898191" y="813155"/>
                    </a:cubicBezTo>
                    <a:cubicBezTo>
                      <a:pt x="898191" y="813155"/>
                      <a:pt x="896829" y="814372"/>
                      <a:pt x="896375" y="814518"/>
                    </a:cubicBezTo>
                    <a:cubicBezTo>
                      <a:pt x="895921" y="814664"/>
                      <a:pt x="895548" y="815426"/>
                      <a:pt x="895467" y="815734"/>
                    </a:cubicBezTo>
                    <a:cubicBezTo>
                      <a:pt x="895385" y="816042"/>
                      <a:pt x="895467" y="816561"/>
                      <a:pt x="895467" y="816561"/>
                    </a:cubicBezTo>
                    <a:lnTo>
                      <a:pt x="894024" y="817615"/>
                    </a:lnTo>
                    <a:lnTo>
                      <a:pt x="893877" y="818604"/>
                    </a:lnTo>
                    <a:lnTo>
                      <a:pt x="893050" y="818523"/>
                    </a:lnTo>
                    <a:lnTo>
                      <a:pt x="891153" y="817615"/>
                    </a:lnTo>
                    <a:lnTo>
                      <a:pt x="889418" y="818215"/>
                    </a:lnTo>
                    <a:cubicBezTo>
                      <a:pt x="889418" y="818215"/>
                      <a:pt x="889499" y="819269"/>
                      <a:pt x="889645" y="819658"/>
                    </a:cubicBezTo>
                    <a:cubicBezTo>
                      <a:pt x="889791" y="820031"/>
                      <a:pt x="890553" y="820485"/>
                      <a:pt x="890553" y="820485"/>
                    </a:cubicBezTo>
                    <a:cubicBezTo>
                      <a:pt x="890553" y="820485"/>
                      <a:pt x="891834" y="820631"/>
                      <a:pt x="892061" y="820485"/>
                    </a:cubicBezTo>
                    <a:cubicBezTo>
                      <a:pt x="892288" y="820339"/>
                      <a:pt x="893342" y="820112"/>
                      <a:pt x="893569" y="820112"/>
                    </a:cubicBezTo>
                    <a:cubicBezTo>
                      <a:pt x="893796" y="820112"/>
                      <a:pt x="894931" y="820793"/>
                      <a:pt x="894931" y="820793"/>
                    </a:cubicBezTo>
                    <a:lnTo>
                      <a:pt x="894931" y="822009"/>
                    </a:lnTo>
                    <a:lnTo>
                      <a:pt x="894024" y="821636"/>
                    </a:lnTo>
                    <a:lnTo>
                      <a:pt x="893115" y="821490"/>
                    </a:lnTo>
                    <a:cubicBezTo>
                      <a:pt x="893115" y="821490"/>
                      <a:pt x="892353" y="822253"/>
                      <a:pt x="892288" y="822544"/>
                    </a:cubicBezTo>
                    <a:cubicBezTo>
                      <a:pt x="892207" y="822853"/>
                      <a:pt x="891461" y="823080"/>
                      <a:pt x="891461" y="823080"/>
                    </a:cubicBezTo>
                    <a:lnTo>
                      <a:pt x="890472" y="823080"/>
                    </a:lnTo>
                    <a:cubicBezTo>
                      <a:pt x="890472" y="823080"/>
                      <a:pt x="889937" y="822707"/>
                      <a:pt x="889937" y="822399"/>
                    </a:cubicBezTo>
                    <a:cubicBezTo>
                      <a:pt x="889937" y="822090"/>
                      <a:pt x="889483" y="821636"/>
                      <a:pt x="889483" y="821636"/>
                    </a:cubicBezTo>
                    <a:lnTo>
                      <a:pt x="888656" y="821944"/>
                    </a:lnTo>
                    <a:cubicBezTo>
                      <a:pt x="888656" y="821944"/>
                      <a:pt x="888283" y="822934"/>
                      <a:pt x="888283" y="823226"/>
                    </a:cubicBezTo>
                    <a:cubicBezTo>
                      <a:pt x="888283" y="823517"/>
                      <a:pt x="889045" y="824896"/>
                      <a:pt x="889045" y="824896"/>
                    </a:cubicBezTo>
                    <a:lnTo>
                      <a:pt x="889045" y="826339"/>
                    </a:lnTo>
                    <a:cubicBezTo>
                      <a:pt x="889045" y="826339"/>
                      <a:pt x="888737" y="827847"/>
                      <a:pt x="888591" y="828155"/>
                    </a:cubicBezTo>
                    <a:cubicBezTo>
                      <a:pt x="888445" y="828463"/>
                      <a:pt x="887375" y="828755"/>
                      <a:pt x="887375" y="828755"/>
                    </a:cubicBezTo>
                    <a:cubicBezTo>
                      <a:pt x="887375" y="828755"/>
                      <a:pt x="885932" y="828674"/>
                      <a:pt x="885623" y="828609"/>
                    </a:cubicBezTo>
                    <a:cubicBezTo>
                      <a:pt x="885315" y="828528"/>
                      <a:pt x="884861" y="827782"/>
                      <a:pt x="884861" y="827782"/>
                    </a:cubicBezTo>
                    <a:lnTo>
                      <a:pt x="884262" y="827555"/>
                    </a:lnTo>
                    <a:lnTo>
                      <a:pt x="883726" y="827782"/>
                    </a:lnTo>
                    <a:lnTo>
                      <a:pt x="883272" y="828998"/>
                    </a:lnTo>
                    <a:lnTo>
                      <a:pt x="882445" y="829906"/>
                    </a:lnTo>
                    <a:lnTo>
                      <a:pt x="881164" y="830587"/>
                    </a:lnTo>
                    <a:cubicBezTo>
                      <a:pt x="881164" y="830587"/>
                      <a:pt x="880110" y="830052"/>
                      <a:pt x="879883" y="829825"/>
                    </a:cubicBezTo>
                    <a:cubicBezTo>
                      <a:pt x="879656" y="829598"/>
                      <a:pt x="879883" y="828609"/>
                      <a:pt x="879883" y="828609"/>
                    </a:cubicBezTo>
                    <a:lnTo>
                      <a:pt x="878975" y="828755"/>
                    </a:lnTo>
                    <a:lnTo>
                      <a:pt x="878975" y="829517"/>
                    </a:lnTo>
                    <a:lnTo>
                      <a:pt x="878521" y="830734"/>
                    </a:lnTo>
                    <a:lnTo>
                      <a:pt x="876316" y="831641"/>
                    </a:lnTo>
                    <a:lnTo>
                      <a:pt x="874645" y="832469"/>
                    </a:lnTo>
                    <a:lnTo>
                      <a:pt x="874192" y="830879"/>
                    </a:lnTo>
                    <a:lnTo>
                      <a:pt x="872294" y="830571"/>
                    </a:lnTo>
                    <a:lnTo>
                      <a:pt x="871240" y="829890"/>
                    </a:lnTo>
                    <a:lnTo>
                      <a:pt x="868889" y="832241"/>
                    </a:lnTo>
                    <a:lnTo>
                      <a:pt x="868743" y="832923"/>
                    </a:lnTo>
                    <a:lnTo>
                      <a:pt x="869505" y="833458"/>
                    </a:lnTo>
                    <a:lnTo>
                      <a:pt x="868370" y="834366"/>
                    </a:lnTo>
                    <a:lnTo>
                      <a:pt x="864803" y="833458"/>
                    </a:lnTo>
                    <a:lnTo>
                      <a:pt x="865257" y="832696"/>
                    </a:lnTo>
                    <a:lnTo>
                      <a:pt x="866619" y="832696"/>
                    </a:lnTo>
                    <a:lnTo>
                      <a:pt x="866619" y="831869"/>
                    </a:lnTo>
                    <a:lnTo>
                      <a:pt x="863051" y="831723"/>
                    </a:lnTo>
                    <a:lnTo>
                      <a:pt x="863959" y="830896"/>
                    </a:lnTo>
                    <a:lnTo>
                      <a:pt x="863959" y="829761"/>
                    </a:lnTo>
                    <a:lnTo>
                      <a:pt x="862678" y="830814"/>
                    </a:lnTo>
                    <a:lnTo>
                      <a:pt x="861624" y="831188"/>
                    </a:lnTo>
                    <a:lnTo>
                      <a:pt x="860716" y="831950"/>
                    </a:lnTo>
                    <a:lnTo>
                      <a:pt x="860716" y="831123"/>
                    </a:lnTo>
                    <a:lnTo>
                      <a:pt x="858900" y="831885"/>
                    </a:lnTo>
                    <a:lnTo>
                      <a:pt x="858365" y="833328"/>
                    </a:lnTo>
                    <a:lnTo>
                      <a:pt x="857911" y="833328"/>
                    </a:lnTo>
                    <a:lnTo>
                      <a:pt x="856160" y="834090"/>
                    </a:lnTo>
                    <a:lnTo>
                      <a:pt x="856160" y="835533"/>
                    </a:lnTo>
                    <a:lnTo>
                      <a:pt x="855560" y="836814"/>
                    </a:lnTo>
                    <a:cubicBezTo>
                      <a:pt x="855560" y="836814"/>
                      <a:pt x="855025" y="836441"/>
                      <a:pt x="854797" y="836052"/>
                    </a:cubicBezTo>
                    <a:cubicBezTo>
                      <a:pt x="854570" y="835679"/>
                      <a:pt x="853743" y="835971"/>
                      <a:pt x="853743" y="835971"/>
                    </a:cubicBezTo>
                    <a:lnTo>
                      <a:pt x="852154" y="835744"/>
                    </a:lnTo>
                    <a:lnTo>
                      <a:pt x="851781" y="833539"/>
                    </a:lnTo>
                    <a:lnTo>
                      <a:pt x="853062" y="832323"/>
                    </a:lnTo>
                    <a:lnTo>
                      <a:pt x="854116" y="831869"/>
                    </a:lnTo>
                    <a:lnTo>
                      <a:pt x="854116" y="830734"/>
                    </a:lnTo>
                    <a:lnTo>
                      <a:pt x="852754" y="830734"/>
                    </a:lnTo>
                    <a:lnTo>
                      <a:pt x="852073" y="831269"/>
                    </a:lnTo>
                    <a:lnTo>
                      <a:pt x="850938" y="831950"/>
                    </a:lnTo>
                    <a:lnTo>
                      <a:pt x="849576" y="832550"/>
                    </a:lnTo>
                    <a:lnTo>
                      <a:pt x="847225" y="834755"/>
                    </a:lnTo>
                    <a:lnTo>
                      <a:pt x="848814" y="835890"/>
                    </a:lnTo>
                    <a:lnTo>
                      <a:pt x="847760" y="836117"/>
                    </a:lnTo>
                    <a:lnTo>
                      <a:pt x="847841" y="836652"/>
                    </a:lnTo>
                    <a:lnTo>
                      <a:pt x="849203" y="837414"/>
                    </a:lnTo>
                    <a:lnTo>
                      <a:pt x="848668" y="839085"/>
                    </a:lnTo>
                    <a:lnTo>
                      <a:pt x="846917" y="838485"/>
                    </a:lnTo>
                    <a:lnTo>
                      <a:pt x="845862" y="837041"/>
                    </a:lnTo>
                    <a:lnTo>
                      <a:pt x="845862" y="835760"/>
                    </a:lnTo>
                    <a:lnTo>
                      <a:pt x="843057" y="835760"/>
                    </a:lnTo>
                    <a:lnTo>
                      <a:pt x="841776" y="836977"/>
                    </a:lnTo>
                    <a:lnTo>
                      <a:pt x="842603" y="837658"/>
                    </a:lnTo>
                    <a:lnTo>
                      <a:pt x="842830" y="839166"/>
                    </a:lnTo>
                    <a:cubicBezTo>
                      <a:pt x="842830" y="839166"/>
                      <a:pt x="844338" y="839928"/>
                      <a:pt x="844809" y="839993"/>
                    </a:cubicBezTo>
                    <a:cubicBezTo>
                      <a:pt x="845263" y="840074"/>
                      <a:pt x="844809" y="841128"/>
                      <a:pt x="844809" y="841128"/>
                    </a:cubicBezTo>
                    <a:lnTo>
                      <a:pt x="842684" y="840674"/>
                    </a:lnTo>
                    <a:lnTo>
                      <a:pt x="842457" y="841663"/>
                    </a:lnTo>
                    <a:lnTo>
                      <a:pt x="843219" y="843025"/>
                    </a:lnTo>
                    <a:lnTo>
                      <a:pt x="840106" y="843706"/>
                    </a:lnTo>
                    <a:lnTo>
                      <a:pt x="837528" y="842344"/>
                    </a:lnTo>
                    <a:lnTo>
                      <a:pt x="838971" y="842198"/>
                    </a:lnTo>
                    <a:lnTo>
                      <a:pt x="838971" y="841063"/>
                    </a:lnTo>
                    <a:lnTo>
                      <a:pt x="835176" y="840463"/>
                    </a:lnTo>
                    <a:cubicBezTo>
                      <a:pt x="835176" y="840463"/>
                      <a:pt x="837074" y="838874"/>
                      <a:pt x="837447" y="838566"/>
                    </a:cubicBezTo>
                    <a:cubicBezTo>
                      <a:pt x="837819" y="838258"/>
                      <a:pt x="837819" y="837431"/>
                      <a:pt x="837819" y="837431"/>
                    </a:cubicBezTo>
                    <a:lnTo>
                      <a:pt x="835095" y="837431"/>
                    </a:lnTo>
                    <a:lnTo>
                      <a:pt x="834414" y="836668"/>
                    </a:lnTo>
                    <a:lnTo>
                      <a:pt x="832209" y="834998"/>
                    </a:lnTo>
                    <a:lnTo>
                      <a:pt x="832209" y="832339"/>
                    </a:lnTo>
                    <a:lnTo>
                      <a:pt x="829939" y="832031"/>
                    </a:lnTo>
                    <a:lnTo>
                      <a:pt x="828495" y="830750"/>
                    </a:lnTo>
                    <a:lnTo>
                      <a:pt x="827442" y="828771"/>
                    </a:lnTo>
                    <a:lnTo>
                      <a:pt x="825625" y="829079"/>
                    </a:lnTo>
                    <a:lnTo>
                      <a:pt x="827069" y="830896"/>
                    </a:lnTo>
                    <a:lnTo>
                      <a:pt x="829047" y="832485"/>
                    </a:lnTo>
                    <a:lnTo>
                      <a:pt x="827377" y="832712"/>
                    </a:lnTo>
                    <a:lnTo>
                      <a:pt x="828366" y="833928"/>
                    </a:lnTo>
                    <a:lnTo>
                      <a:pt x="828139" y="834690"/>
                    </a:lnTo>
                    <a:lnTo>
                      <a:pt x="826323" y="833182"/>
                    </a:lnTo>
                    <a:lnTo>
                      <a:pt x="825787" y="833409"/>
                    </a:lnTo>
                    <a:lnTo>
                      <a:pt x="827150" y="835225"/>
                    </a:lnTo>
                    <a:cubicBezTo>
                      <a:pt x="827150" y="835225"/>
                      <a:pt x="827685" y="836279"/>
                      <a:pt x="827750" y="836506"/>
                    </a:cubicBezTo>
                    <a:cubicBezTo>
                      <a:pt x="827814" y="836733"/>
                      <a:pt x="828350" y="837560"/>
                      <a:pt x="828350" y="837560"/>
                    </a:cubicBezTo>
                    <a:cubicBezTo>
                      <a:pt x="828350" y="837560"/>
                      <a:pt x="827523" y="839539"/>
                      <a:pt x="827442" y="839831"/>
                    </a:cubicBezTo>
                    <a:cubicBezTo>
                      <a:pt x="827360" y="840139"/>
                      <a:pt x="828350" y="841047"/>
                      <a:pt x="828350" y="841047"/>
                    </a:cubicBezTo>
                    <a:lnTo>
                      <a:pt x="829031" y="842490"/>
                    </a:lnTo>
                    <a:lnTo>
                      <a:pt x="829031" y="844614"/>
                    </a:lnTo>
                    <a:lnTo>
                      <a:pt x="827523" y="845603"/>
                    </a:lnTo>
                    <a:cubicBezTo>
                      <a:pt x="827523" y="845603"/>
                      <a:pt x="825934" y="845376"/>
                      <a:pt x="825544" y="845149"/>
                    </a:cubicBezTo>
                    <a:cubicBezTo>
                      <a:pt x="825171" y="844922"/>
                      <a:pt x="824782" y="843933"/>
                      <a:pt x="824782" y="843933"/>
                    </a:cubicBezTo>
                    <a:lnTo>
                      <a:pt x="823420" y="843706"/>
                    </a:lnTo>
                    <a:lnTo>
                      <a:pt x="822512" y="844468"/>
                    </a:lnTo>
                    <a:lnTo>
                      <a:pt x="821523" y="846203"/>
                    </a:lnTo>
                    <a:lnTo>
                      <a:pt x="820842" y="847484"/>
                    </a:lnTo>
                    <a:cubicBezTo>
                      <a:pt x="820842" y="847484"/>
                      <a:pt x="819171" y="847176"/>
                      <a:pt x="819252" y="846949"/>
                    </a:cubicBezTo>
                    <a:cubicBezTo>
                      <a:pt x="819334" y="846722"/>
                      <a:pt x="819252" y="844906"/>
                      <a:pt x="819252" y="844906"/>
                    </a:cubicBezTo>
                    <a:lnTo>
                      <a:pt x="818572" y="843690"/>
                    </a:lnTo>
                    <a:lnTo>
                      <a:pt x="818572" y="840349"/>
                    </a:lnTo>
                    <a:lnTo>
                      <a:pt x="816982" y="840722"/>
                    </a:lnTo>
                    <a:cubicBezTo>
                      <a:pt x="816982" y="840722"/>
                      <a:pt x="817128" y="843220"/>
                      <a:pt x="817128" y="843528"/>
                    </a:cubicBezTo>
                    <a:cubicBezTo>
                      <a:pt x="817128" y="843836"/>
                      <a:pt x="818036" y="845344"/>
                      <a:pt x="818036" y="845344"/>
                    </a:cubicBezTo>
                    <a:lnTo>
                      <a:pt x="816139" y="846933"/>
                    </a:lnTo>
                    <a:lnTo>
                      <a:pt x="816285" y="849138"/>
                    </a:lnTo>
                    <a:lnTo>
                      <a:pt x="816658" y="850873"/>
                    </a:lnTo>
                    <a:lnTo>
                      <a:pt x="814615" y="852544"/>
                    </a:lnTo>
                    <a:lnTo>
                      <a:pt x="813934" y="851944"/>
                    </a:lnTo>
                    <a:lnTo>
                      <a:pt x="813480" y="849965"/>
                    </a:lnTo>
                    <a:lnTo>
                      <a:pt x="812491" y="850046"/>
                    </a:lnTo>
                    <a:lnTo>
                      <a:pt x="810902" y="851036"/>
                    </a:lnTo>
                    <a:lnTo>
                      <a:pt x="810902" y="852706"/>
                    </a:lnTo>
                    <a:cubicBezTo>
                      <a:pt x="810902" y="852706"/>
                      <a:pt x="809847" y="853533"/>
                      <a:pt x="809539" y="853695"/>
                    </a:cubicBezTo>
                    <a:cubicBezTo>
                      <a:pt x="809231" y="853841"/>
                      <a:pt x="806734" y="853468"/>
                      <a:pt x="806734" y="853468"/>
                    </a:cubicBezTo>
                    <a:lnTo>
                      <a:pt x="804837" y="852868"/>
                    </a:lnTo>
                    <a:cubicBezTo>
                      <a:pt x="804837" y="852868"/>
                      <a:pt x="805145" y="851960"/>
                      <a:pt x="805210" y="851733"/>
                    </a:cubicBezTo>
                    <a:cubicBezTo>
                      <a:pt x="805291" y="851506"/>
                      <a:pt x="806037" y="849998"/>
                      <a:pt x="806037" y="849998"/>
                    </a:cubicBezTo>
                    <a:lnTo>
                      <a:pt x="803994" y="850598"/>
                    </a:lnTo>
                    <a:lnTo>
                      <a:pt x="803994" y="847338"/>
                    </a:lnTo>
                    <a:lnTo>
                      <a:pt x="803231" y="847646"/>
                    </a:lnTo>
                    <a:lnTo>
                      <a:pt x="803604" y="851733"/>
                    </a:lnTo>
                    <a:cubicBezTo>
                      <a:pt x="803604" y="851733"/>
                      <a:pt x="803685" y="853403"/>
                      <a:pt x="803604" y="853630"/>
                    </a:cubicBezTo>
                    <a:cubicBezTo>
                      <a:pt x="803523" y="853857"/>
                      <a:pt x="802923" y="855527"/>
                      <a:pt x="802923" y="855527"/>
                    </a:cubicBezTo>
                    <a:lnTo>
                      <a:pt x="800572" y="855981"/>
                    </a:lnTo>
                    <a:lnTo>
                      <a:pt x="799129" y="854003"/>
                    </a:lnTo>
                    <a:lnTo>
                      <a:pt x="798448" y="853176"/>
                    </a:lnTo>
                    <a:lnTo>
                      <a:pt x="796550" y="853776"/>
                    </a:lnTo>
                    <a:lnTo>
                      <a:pt x="795042" y="853922"/>
                    </a:lnTo>
                    <a:lnTo>
                      <a:pt x="794815" y="855284"/>
                    </a:lnTo>
                    <a:lnTo>
                      <a:pt x="793680" y="855819"/>
                    </a:lnTo>
                    <a:lnTo>
                      <a:pt x="793599" y="856873"/>
                    </a:lnTo>
                    <a:cubicBezTo>
                      <a:pt x="793599" y="856873"/>
                      <a:pt x="795577" y="856792"/>
                      <a:pt x="796031" y="856954"/>
                    </a:cubicBezTo>
                    <a:cubicBezTo>
                      <a:pt x="796485" y="857100"/>
                      <a:pt x="796031" y="857717"/>
                      <a:pt x="796031" y="857717"/>
                    </a:cubicBezTo>
                    <a:lnTo>
                      <a:pt x="792172" y="857862"/>
                    </a:lnTo>
                    <a:lnTo>
                      <a:pt x="792172" y="854295"/>
                    </a:lnTo>
                    <a:lnTo>
                      <a:pt x="789513" y="854441"/>
                    </a:lnTo>
                    <a:lnTo>
                      <a:pt x="790275" y="855495"/>
                    </a:lnTo>
                    <a:lnTo>
                      <a:pt x="790729" y="856322"/>
                    </a:lnTo>
                    <a:lnTo>
                      <a:pt x="790275" y="858219"/>
                    </a:lnTo>
                    <a:lnTo>
                      <a:pt x="788832" y="859581"/>
                    </a:lnTo>
                    <a:cubicBezTo>
                      <a:pt x="788832" y="859581"/>
                      <a:pt x="785427" y="860489"/>
                      <a:pt x="785118" y="860489"/>
                    </a:cubicBezTo>
                    <a:cubicBezTo>
                      <a:pt x="784810" y="860489"/>
                      <a:pt x="782167" y="860343"/>
                      <a:pt x="782167" y="860343"/>
                    </a:cubicBezTo>
                    <a:lnTo>
                      <a:pt x="780659" y="862014"/>
                    </a:lnTo>
                    <a:lnTo>
                      <a:pt x="781113" y="860116"/>
                    </a:lnTo>
                    <a:lnTo>
                      <a:pt x="779897" y="860116"/>
                    </a:lnTo>
                    <a:lnTo>
                      <a:pt x="778843" y="861251"/>
                    </a:lnTo>
                    <a:lnTo>
                      <a:pt x="776637" y="861333"/>
                    </a:lnTo>
                    <a:lnTo>
                      <a:pt x="776637" y="859889"/>
                    </a:lnTo>
                    <a:cubicBezTo>
                      <a:pt x="776637" y="859581"/>
                      <a:pt x="775648" y="859516"/>
                      <a:pt x="775648" y="859516"/>
                    </a:cubicBezTo>
                    <a:lnTo>
                      <a:pt x="775276" y="860879"/>
                    </a:lnTo>
                    <a:lnTo>
                      <a:pt x="775648" y="861560"/>
                    </a:lnTo>
                    <a:lnTo>
                      <a:pt x="774140" y="862387"/>
                    </a:lnTo>
                    <a:lnTo>
                      <a:pt x="771708" y="862760"/>
                    </a:lnTo>
                    <a:lnTo>
                      <a:pt x="769503" y="863360"/>
                    </a:lnTo>
                    <a:lnTo>
                      <a:pt x="767605" y="865938"/>
                    </a:lnTo>
                    <a:lnTo>
                      <a:pt x="767151" y="864041"/>
                    </a:lnTo>
                    <a:lnTo>
                      <a:pt x="766779" y="865857"/>
                    </a:lnTo>
                    <a:lnTo>
                      <a:pt x="766016" y="868062"/>
                    </a:lnTo>
                    <a:lnTo>
                      <a:pt x="764265" y="867754"/>
                    </a:lnTo>
                    <a:lnTo>
                      <a:pt x="763584" y="866927"/>
                    </a:lnTo>
                    <a:lnTo>
                      <a:pt x="763211" y="863295"/>
                    </a:lnTo>
                    <a:lnTo>
                      <a:pt x="762449" y="862695"/>
                    </a:lnTo>
                    <a:lnTo>
                      <a:pt x="762303" y="864203"/>
                    </a:lnTo>
                    <a:lnTo>
                      <a:pt x="761314" y="866181"/>
                    </a:lnTo>
                    <a:lnTo>
                      <a:pt x="760260" y="867170"/>
                    </a:lnTo>
                    <a:lnTo>
                      <a:pt x="760260" y="868305"/>
                    </a:lnTo>
                    <a:lnTo>
                      <a:pt x="762303" y="868986"/>
                    </a:lnTo>
                    <a:lnTo>
                      <a:pt x="762984" y="870040"/>
                    </a:lnTo>
                    <a:lnTo>
                      <a:pt x="763584" y="869505"/>
                    </a:lnTo>
                    <a:lnTo>
                      <a:pt x="764865" y="869051"/>
                    </a:lnTo>
                    <a:lnTo>
                      <a:pt x="766000" y="869878"/>
                    </a:lnTo>
                    <a:lnTo>
                      <a:pt x="766000" y="871548"/>
                    </a:lnTo>
                    <a:lnTo>
                      <a:pt x="764784" y="872992"/>
                    </a:lnTo>
                    <a:lnTo>
                      <a:pt x="763567" y="871403"/>
                    </a:lnTo>
                    <a:lnTo>
                      <a:pt x="762124" y="871403"/>
                    </a:lnTo>
                    <a:lnTo>
                      <a:pt x="760843" y="872311"/>
                    </a:lnTo>
                    <a:lnTo>
                      <a:pt x="758638" y="872392"/>
                    </a:lnTo>
                    <a:lnTo>
                      <a:pt x="759238" y="871257"/>
                    </a:lnTo>
                    <a:lnTo>
                      <a:pt x="760973" y="870803"/>
                    </a:lnTo>
                    <a:lnTo>
                      <a:pt x="761962" y="870040"/>
                    </a:lnTo>
                    <a:lnTo>
                      <a:pt x="761962" y="869441"/>
                    </a:lnTo>
                    <a:lnTo>
                      <a:pt x="759838" y="868986"/>
                    </a:lnTo>
                    <a:lnTo>
                      <a:pt x="758622" y="869068"/>
                    </a:lnTo>
                    <a:lnTo>
                      <a:pt x="758314" y="869603"/>
                    </a:lnTo>
                    <a:lnTo>
                      <a:pt x="757179" y="873235"/>
                    </a:lnTo>
                    <a:lnTo>
                      <a:pt x="757714" y="874743"/>
                    </a:lnTo>
                    <a:cubicBezTo>
                      <a:pt x="757714" y="874743"/>
                      <a:pt x="759384" y="874889"/>
                      <a:pt x="759692" y="874889"/>
                    </a:cubicBezTo>
                    <a:cubicBezTo>
                      <a:pt x="760000" y="874889"/>
                      <a:pt x="761670" y="875651"/>
                      <a:pt x="761670" y="875651"/>
                    </a:cubicBezTo>
                    <a:lnTo>
                      <a:pt x="761898" y="877094"/>
                    </a:lnTo>
                    <a:lnTo>
                      <a:pt x="760762" y="877175"/>
                    </a:lnTo>
                    <a:cubicBezTo>
                      <a:pt x="760762" y="877175"/>
                      <a:pt x="762351" y="880435"/>
                      <a:pt x="762578" y="880581"/>
                    </a:cubicBezTo>
                    <a:cubicBezTo>
                      <a:pt x="762805" y="880727"/>
                      <a:pt x="762951" y="879073"/>
                      <a:pt x="763114" y="878765"/>
                    </a:cubicBezTo>
                    <a:cubicBezTo>
                      <a:pt x="763259" y="878456"/>
                      <a:pt x="764022" y="880516"/>
                      <a:pt x="764022" y="880516"/>
                    </a:cubicBezTo>
                    <a:cubicBezTo>
                      <a:pt x="764022" y="880516"/>
                      <a:pt x="765011" y="881424"/>
                      <a:pt x="765384" y="881651"/>
                    </a:cubicBezTo>
                    <a:cubicBezTo>
                      <a:pt x="765757" y="881878"/>
                      <a:pt x="765011" y="883159"/>
                      <a:pt x="765011" y="883159"/>
                    </a:cubicBezTo>
                    <a:lnTo>
                      <a:pt x="764022" y="884829"/>
                    </a:lnTo>
                    <a:lnTo>
                      <a:pt x="762805" y="886418"/>
                    </a:lnTo>
                    <a:cubicBezTo>
                      <a:pt x="762805" y="886418"/>
                      <a:pt x="761443" y="887553"/>
                      <a:pt x="760908" y="887862"/>
                    </a:cubicBezTo>
                    <a:cubicBezTo>
                      <a:pt x="760373" y="888170"/>
                      <a:pt x="760081" y="887862"/>
                      <a:pt x="759692" y="887716"/>
                    </a:cubicBezTo>
                    <a:cubicBezTo>
                      <a:pt x="759319" y="887570"/>
                      <a:pt x="758557" y="887408"/>
                      <a:pt x="758557" y="887408"/>
                    </a:cubicBezTo>
                    <a:lnTo>
                      <a:pt x="757422" y="888397"/>
                    </a:lnTo>
                    <a:lnTo>
                      <a:pt x="756287" y="887489"/>
                    </a:lnTo>
                    <a:lnTo>
                      <a:pt x="753401" y="887570"/>
                    </a:lnTo>
                    <a:lnTo>
                      <a:pt x="752865" y="888397"/>
                    </a:lnTo>
                    <a:lnTo>
                      <a:pt x="753011" y="886418"/>
                    </a:lnTo>
                    <a:lnTo>
                      <a:pt x="752103" y="885510"/>
                    </a:lnTo>
                    <a:lnTo>
                      <a:pt x="752184" y="884148"/>
                    </a:lnTo>
                    <a:lnTo>
                      <a:pt x="752865" y="884067"/>
                    </a:lnTo>
                    <a:lnTo>
                      <a:pt x="753692" y="884521"/>
                    </a:lnTo>
                    <a:lnTo>
                      <a:pt x="754454" y="884521"/>
                    </a:lnTo>
                    <a:lnTo>
                      <a:pt x="754990" y="883986"/>
                    </a:lnTo>
                    <a:lnTo>
                      <a:pt x="754536" y="883078"/>
                    </a:lnTo>
                    <a:lnTo>
                      <a:pt x="753319" y="883078"/>
                    </a:lnTo>
                    <a:lnTo>
                      <a:pt x="750741" y="881635"/>
                    </a:lnTo>
                    <a:lnTo>
                      <a:pt x="750368" y="879737"/>
                    </a:lnTo>
                    <a:lnTo>
                      <a:pt x="749233" y="879365"/>
                    </a:lnTo>
                    <a:lnTo>
                      <a:pt x="749152" y="878375"/>
                    </a:lnTo>
                    <a:lnTo>
                      <a:pt x="749687" y="876705"/>
                    </a:lnTo>
                    <a:lnTo>
                      <a:pt x="749687" y="875116"/>
                    </a:lnTo>
                    <a:lnTo>
                      <a:pt x="749233" y="874289"/>
                    </a:lnTo>
                    <a:lnTo>
                      <a:pt x="749233" y="875116"/>
                    </a:lnTo>
                    <a:lnTo>
                      <a:pt x="748471" y="875116"/>
                    </a:lnTo>
                    <a:lnTo>
                      <a:pt x="747936" y="873754"/>
                    </a:lnTo>
                    <a:lnTo>
                      <a:pt x="747854" y="872473"/>
                    </a:lnTo>
                    <a:lnTo>
                      <a:pt x="748227" y="871565"/>
                    </a:lnTo>
                    <a:lnTo>
                      <a:pt x="748309" y="870284"/>
                    </a:lnTo>
                    <a:lnTo>
                      <a:pt x="748082" y="869603"/>
                    </a:lnTo>
                    <a:lnTo>
                      <a:pt x="748309" y="867932"/>
                    </a:lnTo>
                    <a:lnTo>
                      <a:pt x="749444" y="867170"/>
                    </a:lnTo>
                    <a:lnTo>
                      <a:pt x="750352" y="865727"/>
                    </a:lnTo>
                    <a:lnTo>
                      <a:pt x="749979" y="864284"/>
                    </a:lnTo>
                    <a:lnTo>
                      <a:pt x="750352" y="863230"/>
                    </a:lnTo>
                    <a:lnTo>
                      <a:pt x="750352" y="860652"/>
                    </a:lnTo>
                    <a:lnTo>
                      <a:pt x="749898" y="859062"/>
                    </a:lnTo>
                    <a:lnTo>
                      <a:pt x="749362" y="859144"/>
                    </a:lnTo>
                    <a:lnTo>
                      <a:pt x="749362" y="861187"/>
                    </a:lnTo>
                    <a:cubicBezTo>
                      <a:pt x="749362" y="861414"/>
                      <a:pt x="748828" y="862922"/>
                      <a:pt x="748828" y="862922"/>
                    </a:cubicBezTo>
                    <a:cubicBezTo>
                      <a:pt x="748828" y="862922"/>
                      <a:pt x="747384" y="862468"/>
                      <a:pt x="747384" y="862241"/>
                    </a:cubicBezTo>
                    <a:cubicBezTo>
                      <a:pt x="747384" y="862014"/>
                      <a:pt x="747693" y="861106"/>
                      <a:pt x="747693" y="861106"/>
                    </a:cubicBezTo>
                    <a:lnTo>
                      <a:pt x="747693" y="858073"/>
                    </a:lnTo>
                    <a:lnTo>
                      <a:pt x="746411" y="858527"/>
                    </a:lnTo>
                    <a:lnTo>
                      <a:pt x="745649" y="856776"/>
                    </a:lnTo>
                    <a:lnTo>
                      <a:pt x="745568" y="855414"/>
                    </a:lnTo>
                    <a:lnTo>
                      <a:pt x="746395" y="854879"/>
                    </a:lnTo>
                    <a:lnTo>
                      <a:pt x="746395" y="854279"/>
                    </a:lnTo>
                    <a:lnTo>
                      <a:pt x="745568" y="854198"/>
                    </a:lnTo>
                    <a:lnTo>
                      <a:pt x="744514" y="855479"/>
                    </a:lnTo>
                    <a:lnTo>
                      <a:pt x="744368" y="856987"/>
                    </a:lnTo>
                    <a:lnTo>
                      <a:pt x="744822" y="857895"/>
                    </a:lnTo>
                    <a:lnTo>
                      <a:pt x="745584" y="858884"/>
                    </a:lnTo>
                    <a:lnTo>
                      <a:pt x="745584" y="860700"/>
                    </a:lnTo>
                    <a:lnTo>
                      <a:pt x="744530" y="862370"/>
                    </a:lnTo>
                    <a:lnTo>
                      <a:pt x="740963" y="862743"/>
                    </a:lnTo>
                    <a:lnTo>
                      <a:pt x="737558" y="862598"/>
                    </a:lnTo>
                    <a:lnTo>
                      <a:pt x="736731" y="860927"/>
                    </a:lnTo>
                    <a:lnTo>
                      <a:pt x="737104" y="859938"/>
                    </a:lnTo>
                    <a:lnTo>
                      <a:pt x="736568" y="858803"/>
                    </a:lnTo>
                    <a:lnTo>
                      <a:pt x="735206" y="858122"/>
                    </a:lnTo>
                    <a:cubicBezTo>
                      <a:pt x="735206" y="858122"/>
                      <a:pt x="733001" y="858041"/>
                      <a:pt x="732774" y="858041"/>
                    </a:cubicBezTo>
                    <a:cubicBezTo>
                      <a:pt x="732547" y="858041"/>
                      <a:pt x="731412" y="857587"/>
                      <a:pt x="731412" y="857587"/>
                    </a:cubicBezTo>
                    <a:lnTo>
                      <a:pt x="730877" y="856225"/>
                    </a:lnTo>
                    <a:lnTo>
                      <a:pt x="730877" y="854327"/>
                    </a:lnTo>
                    <a:lnTo>
                      <a:pt x="730341" y="854181"/>
                    </a:lnTo>
                    <a:lnTo>
                      <a:pt x="729968" y="855008"/>
                    </a:lnTo>
                    <a:lnTo>
                      <a:pt x="729434" y="855235"/>
                    </a:lnTo>
                    <a:lnTo>
                      <a:pt x="730341" y="857214"/>
                    </a:lnTo>
                    <a:lnTo>
                      <a:pt x="729579" y="857749"/>
                    </a:lnTo>
                    <a:lnTo>
                      <a:pt x="730341" y="859111"/>
                    </a:lnTo>
                    <a:cubicBezTo>
                      <a:pt x="730341" y="859111"/>
                      <a:pt x="728833" y="859646"/>
                      <a:pt x="728363" y="859565"/>
                    </a:cubicBezTo>
                    <a:cubicBezTo>
                      <a:pt x="727909" y="859484"/>
                      <a:pt x="727082" y="859030"/>
                      <a:pt x="727082" y="858738"/>
                    </a:cubicBezTo>
                    <a:cubicBezTo>
                      <a:pt x="727082" y="858446"/>
                      <a:pt x="728071" y="857684"/>
                      <a:pt x="727990" y="857457"/>
                    </a:cubicBezTo>
                    <a:cubicBezTo>
                      <a:pt x="727909" y="857230"/>
                      <a:pt x="727990" y="856322"/>
                      <a:pt x="727990" y="856322"/>
                    </a:cubicBezTo>
                    <a:lnTo>
                      <a:pt x="726855" y="855268"/>
                    </a:lnTo>
                    <a:lnTo>
                      <a:pt x="726855" y="854052"/>
                    </a:lnTo>
                    <a:lnTo>
                      <a:pt x="725866" y="854360"/>
                    </a:lnTo>
                    <a:lnTo>
                      <a:pt x="725266" y="855041"/>
                    </a:lnTo>
                    <a:lnTo>
                      <a:pt x="724893" y="854133"/>
                    </a:lnTo>
                    <a:lnTo>
                      <a:pt x="725493" y="853225"/>
                    </a:lnTo>
                    <a:lnTo>
                      <a:pt x="725866" y="851782"/>
                    </a:lnTo>
                    <a:lnTo>
                      <a:pt x="725104" y="850873"/>
                    </a:lnTo>
                    <a:lnTo>
                      <a:pt x="722899" y="851473"/>
                    </a:lnTo>
                    <a:lnTo>
                      <a:pt x="722817" y="854425"/>
                    </a:lnTo>
                    <a:lnTo>
                      <a:pt x="724034" y="855868"/>
                    </a:lnTo>
                    <a:lnTo>
                      <a:pt x="724034" y="857911"/>
                    </a:lnTo>
                    <a:lnTo>
                      <a:pt x="722980" y="859954"/>
                    </a:lnTo>
                    <a:lnTo>
                      <a:pt x="721309" y="860035"/>
                    </a:lnTo>
                    <a:lnTo>
                      <a:pt x="721228" y="858900"/>
                    </a:lnTo>
                    <a:lnTo>
                      <a:pt x="722217" y="857619"/>
                    </a:lnTo>
                    <a:lnTo>
                      <a:pt x="721455" y="856484"/>
                    </a:lnTo>
                    <a:cubicBezTo>
                      <a:pt x="721455" y="856484"/>
                      <a:pt x="719866" y="857311"/>
                      <a:pt x="719331" y="857473"/>
                    </a:cubicBezTo>
                    <a:cubicBezTo>
                      <a:pt x="718796" y="857619"/>
                      <a:pt x="719331" y="858981"/>
                      <a:pt x="719331" y="859225"/>
                    </a:cubicBezTo>
                    <a:cubicBezTo>
                      <a:pt x="719331" y="859468"/>
                      <a:pt x="718650" y="859824"/>
                      <a:pt x="718650" y="859824"/>
                    </a:cubicBezTo>
                    <a:lnTo>
                      <a:pt x="717742" y="859062"/>
                    </a:lnTo>
                    <a:lnTo>
                      <a:pt x="717742" y="857927"/>
                    </a:lnTo>
                    <a:lnTo>
                      <a:pt x="716607" y="858008"/>
                    </a:lnTo>
                    <a:lnTo>
                      <a:pt x="715326" y="859516"/>
                    </a:lnTo>
                    <a:lnTo>
                      <a:pt x="713964" y="859435"/>
                    </a:lnTo>
                    <a:lnTo>
                      <a:pt x="711758" y="858300"/>
                    </a:lnTo>
                    <a:lnTo>
                      <a:pt x="709326" y="857765"/>
                    </a:lnTo>
                    <a:lnTo>
                      <a:pt x="706375" y="858300"/>
                    </a:lnTo>
                    <a:lnTo>
                      <a:pt x="704477" y="858754"/>
                    </a:lnTo>
                    <a:lnTo>
                      <a:pt x="700991" y="857927"/>
                    </a:lnTo>
                    <a:lnTo>
                      <a:pt x="699629" y="858235"/>
                    </a:lnTo>
                    <a:lnTo>
                      <a:pt x="697959" y="856257"/>
                    </a:lnTo>
                    <a:lnTo>
                      <a:pt x="694926" y="855203"/>
                    </a:lnTo>
                    <a:lnTo>
                      <a:pt x="692948" y="853987"/>
                    </a:lnTo>
                    <a:lnTo>
                      <a:pt x="692186" y="851782"/>
                    </a:lnTo>
                    <a:lnTo>
                      <a:pt x="689526" y="850873"/>
                    </a:lnTo>
                    <a:lnTo>
                      <a:pt x="686121" y="849284"/>
                    </a:lnTo>
                    <a:lnTo>
                      <a:pt x="685213" y="847841"/>
                    </a:lnTo>
                    <a:lnTo>
                      <a:pt x="684759" y="845182"/>
                    </a:lnTo>
                    <a:cubicBezTo>
                      <a:pt x="684759" y="845182"/>
                      <a:pt x="684386" y="844047"/>
                      <a:pt x="684224" y="843739"/>
                    </a:cubicBezTo>
                    <a:cubicBezTo>
                      <a:pt x="684078" y="843430"/>
                      <a:pt x="682472" y="842295"/>
                      <a:pt x="682472" y="842295"/>
                    </a:cubicBezTo>
                    <a:lnTo>
                      <a:pt x="682019" y="840560"/>
                    </a:lnTo>
                    <a:lnTo>
                      <a:pt x="682099" y="838290"/>
                    </a:lnTo>
                    <a:lnTo>
                      <a:pt x="683008" y="837155"/>
                    </a:lnTo>
                    <a:cubicBezTo>
                      <a:pt x="683008" y="837155"/>
                      <a:pt x="684224" y="837074"/>
                      <a:pt x="684597" y="836928"/>
                    </a:cubicBezTo>
                    <a:cubicBezTo>
                      <a:pt x="684970" y="836782"/>
                      <a:pt x="685586" y="836101"/>
                      <a:pt x="685586" y="836101"/>
                    </a:cubicBezTo>
                    <a:cubicBezTo>
                      <a:pt x="685586" y="836101"/>
                      <a:pt x="686640" y="835047"/>
                      <a:pt x="686640" y="834820"/>
                    </a:cubicBezTo>
                    <a:lnTo>
                      <a:pt x="686640" y="833085"/>
                    </a:lnTo>
                    <a:lnTo>
                      <a:pt x="686267" y="831414"/>
                    </a:lnTo>
                    <a:lnTo>
                      <a:pt x="684451" y="830279"/>
                    </a:lnTo>
                    <a:lnTo>
                      <a:pt x="683089" y="829825"/>
                    </a:lnTo>
                    <a:lnTo>
                      <a:pt x="680964" y="829517"/>
                    </a:lnTo>
                    <a:lnTo>
                      <a:pt x="678467" y="830117"/>
                    </a:lnTo>
                    <a:lnTo>
                      <a:pt x="676489" y="830571"/>
                    </a:lnTo>
                    <a:lnTo>
                      <a:pt x="674754" y="829290"/>
                    </a:lnTo>
                    <a:lnTo>
                      <a:pt x="672549" y="828301"/>
                    </a:lnTo>
                    <a:lnTo>
                      <a:pt x="671332" y="828155"/>
                    </a:lnTo>
                    <a:lnTo>
                      <a:pt x="669824" y="828609"/>
                    </a:lnTo>
                    <a:cubicBezTo>
                      <a:pt x="669824" y="828609"/>
                      <a:pt x="668073" y="829598"/>
                      <a:pt x="667846" y="829598"/>
                    </a:cubicBezTo>
                    <a:cubicBezTo>
                      <a:pt x="667619" y="829598"/>
                      <a:pt x="666030" y="827782"/>
                      <a:pt x="666030" y="827782"/>
                    </a:cubicBezTo>
                    <a:lnTo>
                      <a:pt x="663760" y="825885"/>
                    </a:lnTo>
                    <a:lnTo>
                      <a:pt x="659673" y="822707"/>
                    </a:lnTo>
                    <a:lnTo>
                      <a:pt x="657857" y="820955"/>
                    </a:lnTo>
                    <a:lnTo>
                      <a:pt x="655960" y="820501"/>
                    </a:lnTo>
                    <a:lnTo>
                      <a:pt x="654516" y="820874"/>
                    </a:lnTo>
                    <a:lnTo>
                      <a:pt x="652782" y="821701"/>
                    </a:lnTo>
                    <a:lnTo>
                      <a:pt x="650657" y="822382"/>
                    </a:lnTo>
                    <a:lnTo>
                      <a:pt x="648533" y="823517"/>
                    </a:lnTo>
                    <a:lnTo>
                      <a:pt x="647398" y="825026"/>
                    </a:lnTo>
                    <a:cubicBezTo>
                      <a:pt x="647398" y="825026"/>
                      <a:pt x="646571" y="826923"/>
                      <a:pt x="646344" y="827296"/>
                    </a:cubicBezTo>
                    <a:cubicBezTo>
                      <a:pt x="646117" y="827669"/>
                      <a:pt x="646344" y="829339"/>
                      <a:pt x="646344" y="829339"/>
                    </a:cubicBezTo>
                    <a:lnTo>
                      <a:pt x="645355" y="831074"/>
                    </a:lnTo>
                    <a:cubicBezTo>
                      <a:pt x="645355" y="831074"/>
                      <a:pt x="643766" y="831528"/>
                      <a:pt x="643312" y="831528"/>
                    </a:cubicBezTo>
                    <a:lnTo>
                      <a:pt x="641560" y="831528"/>
                    </a:lnTo>
                    <a:lnTo>
                      <a:pt x="640506" y="831901"/>
                    </a:lnTo>
                    <a:lnTo>
                      <a:pt x="639290" y="833344"/>
                    </a:lnTo>
                    <a:lnTo>
                      <a:pt x="637393" y="834106"/>
                    </a:lnTo>
                    <a:lnTo>
                      <a:pt x="636404" y="833571"/>
                    </a:lnTo>
                    <a:lnTo>
                      <a:pt x="635122" y="832355"/>
                    </a:lnTo>
                    <a:lnTo>
                      <a:pt x="633761" y="831901"/>
                    </a:lnTo>
                    <a:lnTo>
                      <a:pt x="632706" y="832047"/>
                    </a:lnTo>
                    <a:lnTo>
                      <a:pt x="630663" y="834090"/>
                    </a:lnTo>
                    <a:lnTo>
                      <a:pt x="630663" y="836295"/>
                    </a:lnTo>
                    <a:lnTo>
                      <a:pt x="630290" y="838793"/>
                    </a:lnTo>
                    <a:lnTo>
                      <a:pt x="628620" y="839928"/>
                    </a:lnTo>
                    <a:lnTo>
                      <a:pt x="626804" y="838712"/>
                    </a:lnTo>
                    <a:lnTo>
                      <a:pt x="625523" y="837431"/>
                    </a:lnTo>
                    <a:lnTo>
                      <a:pt x="623788" y="835842"/>
                    </a:lnTo>
                    <a:lnTo>
                      <a:pt x="621809" y="833344"/>
                    </a:lnTo>
                    <a:lnTo>
                      <a:pt x="620982" y="833490"/>
                    </a:lnTo>
                    <a:lnTo>
                      <a:pt x="620982" y="836214"/>
                    </a:lnTo>
                    <a:cubicBezTo>
                      <a:pt x="620982" y="836214"/>
                      <a:pt x="620301" y="837041"/>
                      <a:pt x="620074" y="837041"/>
                    </a:cubicBezTo>
                    <a:cubicBezTo>
                      <a:pt x="619847" y="837041"/>
                      <a:pt x="618939" y="835987"/>
                      <a:pt x="618939" y="835987"/>
                    </a:cubicBezTo>
                    <a:lnTo>
                      <a:pt x="618566" y="833782"/>
                    </a:lnTo>
                    <a:lnTo>
                      <a:pt x="617204" y="832501"/>
                    </a:lnTo>
                    <a:cubicBezTo>
                      <a:pt x="617204" y="832501"/>
                      <a:pt x="615307" y="832874"/>
                      <a:pt x="615080" y="832955"/>
                    </a:cubicBezTo>
                    <a:cubicBezTo>
                      <a:pt x="614853" y="833036"/>
                      <a:pt x="614480" y="834090"/>
                      <a:pt x="614480" y="834090"/>
                    </a:cubicBezTo>
                    <a:lnTo>
                      <a:pt x="613491" y="835987"/>
                    </a:lnTo>
                    <a:lnTo>
                      <a:pt x="611983" y="837577"/>
                    </a:lnTo>
                    <a:lnTo>
                      <a:pt x="611220" y="839247"/>
                    </a:lnTo>
                    <a:lnTo>
                      <a:pt x="609323" y="840463"/>
                    </a:lnTo>
                    <a:lnTo>
                      <a:pt x="607653" y="839928"/>
                    </a:lnTo>
                    <a:lnTo>
                      <a:pt x="606599" y="838031"/>
                    </a:lnTo>
                    <a:lnTo>
                      <a:pt x="604394" y="835906"/>
                    </a:lnTo>
                    <a:lnTo>
                      <a:pt x="601507" y="833863"/>
                    </a:lnTo>
                    <a:lnTo>
                      <a:pt x="599075" y="833263"/>
                    </a:lnTo>
                    <a:lnTo>
                      <a:pt x="598021" y="833036"/>
                    </a:lnTo>
                    <a:lnTo>
                      <a:pt x="596967" y="834025"/>
                    </a:lnTo>
                    <a:lnTo>
                      <a:pt x="595378" y="836912"/>
                    </a:lnTo>
                    <a:lnTo>
                      <a:pt x="593935" y="838955"/>
                    </a:lnTo>
                    <a:lnTo>
                      <a:pt x="592653" y="840236"/>
                    </a:lnTo>
                    <a:lnTo>
                      <a:pt x="590448" y="840463"/>
                    </a:lnTo>
                    <a:lnTo>
                      <a:pt x="588778" y="839782"/>
                    </a:lnTo>
                    <a:lnTo>
                      <a:pt x="586346" y="839636"/>
                    </a:lnTo>
                    <a:lnTo>
                      <a:pt x="582940" y="838647"/>
                    </a:lnTo>
                    <a:lnTo>
                      <a:pt x="581724" y="839409"/>
                    </a:lnTo>
                    <a:lnTo>
                      <a:pt x="581351" y="841841"/>
                    </a:lnTo>
                    <a:lnTo>
                      <a:pt x="580897" y="843512"/>
                    </a:lnTo>
                    <a:lnTo>
                      <a:pt x="579908" y="845182"/>
                    </a:lnTo>
                    <a:lnTo>
                      <a:pt x="579681" y="848295"/>
                    </a:lnTo>
                    <a:lnTo>
                      <a:pt x="581270" y="850500"/>
                    </a:lnTo>
                    <a:lnTo>
                      <a:pt x="583767" y="853225"/>
                    </a:lnTo>
                    <a:lnTo>
                      <a:pt x="584821" y="856030"/>
                    </a:lnTo>
                    <a:lnTo>
                      <a:pt x="584740" y="858608"/>
                    </a:lnTo>
                    <a:lnTo>
                      <a:pt x="583913" y="861268"/>
                    </a:lnTo>
                    <a:lnTo>
                      <a:pt x="583913" y="865127"/>
                    </a:lnTo>
                    <a:lnTo>
                      <a:pt x="585648" y="866635"/>
                    </a:lnTo>
                    <a:lnTo>
                      <a:pt x="583913" y="867770"/>
                    </a:lnTo>
                    <a:lnTo>
                      <a:pt x="583232" y="868986"/>
                    </a:lnTo>
                    <a:lnTo>
                      <a:pt x="581643" y="867770"/>
                    </a:lnTo>
                    <a:lnTo>
                      <a:pt x="580135" y="866635"/>
                    </a:lnTo>
                    <a:lnTo>
                      <a:pt x="578854" y="866262"/>
                    </a:lnTo>
                    <a:lnTo>
                      <a:pt x="576811" y="866635"/>
                    </a:lnTo>
                    <a:lnTo>
                      <a:pt x="575530" y="867770"/>
                    </a:lnTo>
                    <a:lnTo>
                      <a:pt x="574248" y="867770"/>
                    </a:lnTo>
                    <a:lnTo>
                      <a:pt x="573260" y="866943"/>
                    </a:lnTo>
                    <a:lnTo>
                      <a:pt x="573260" y="865581"/>
                    </a:lnTo>
                    <a:lnTo>
                      <a:pt x="572270" y="863311"/>
                    </a:lnTo>
                    <a:lnTo>
                      <a:pt x="572270" y="860960"/>
                    </a:lnTo>
                    <a:lnTo>
                      <a:pt x="570908" y="860133"/>
                    </a:lnTo>
                    <a:lnTo>
                      <a:pt x="570908" y="857019"/>
                    </a:lnTo>
                    <a:lnTo>
                      <a:pt x="570000" y="856257"/>
                    </a:lnTo>
                    <a:lnTo>
                      <a:pt x="569319" y="856176"/>
                    </a:lnTo>
                    <a:lnTo>
                      <a:pt x="567876" y="856857"/>
                    </a:lnTo>
                    <a:lnTo>
                      <a:pt x="565979" y="856484"/>
                    </a:lnTo>
                    <a:cubicBezTo>
                      <a:pt x="565979" y="856484"/>
                      <a:pt x="564162" y="857165"/>
                      <a:pt x="563935" y="857392"/>
                    </a:cubicBezTo>
                    <a:cubicBezTo>
                      <a:pt x="563708" y="857619"/>
                      <a:pt x="563255" y="859127"/>
                      <a:pt x="563255" y="859127"/>
                    </a:cubicBezTo>
                    <a:lnTo>
                      <a:pt x="562573" y="860635"/>
                    </a:lnTo>
                    <a:cubicBezTo>
                      <a:pt x="562573" y="860635"/>
                      <a:pt x="559622" y="861770"/>
                      <a:pt x="559314" y="861689"/>
                    </a:cubicBezTo>
                    <a:cubicBezTo>
                      <a:pt x="559006" y="861608"/>
                      <a:pt x="556509" y="861008"/>
                      <a:pt x="556509" y="861008"/>
                    </a:cubicBezTo>
                    <a:lnTo>
                      <a:pt x="554693" y="860473"/>
                    </a:lnTo>
                    <a:lnTo>
                      <a:pt x="553476" y="861527"/>
                    </a:lnTo>
                    <a:lnTo>
                      <a:pt x="551741" y="861673"/>
                    </a:lnTo>
                    <a:lnTo>
                      <a:pt x="550606" y="860392"/>
                    </a:lnTo>
                    <a:lnTo>
                      <a:pt x="550233" y="858122"/>
                    </a:lnTo>
                    <a:lnTo>
                      <a:pt x="549698" y="856841"/>
                    </a:lnTo>
                    <a:cubicBezTo>
                      <a:pt x="549698" y="856841"/>
                      <a:pt x="548255" y="855706"/>
                      <a:pt x="548028" y="855560"/>
                    </a:cubicBezTo>
                    <a:cubicBezTo>
                      <a:pt x="547801" y="855414"/>
                      <a:pt x="547039" y="853890"/>
                      <a:pt x="547039" y="853890"/>
                    </a:cubicBezTo>
                    <a:lnTo>
                      <a:pt x="546439" y="851765"/>
                    </a:lnTo>
                    <a:lnTo>
                      <a:pt x="546439" y="849187"/>
                    </a:lnTo>
                    <a:lnTo>
                      <a:pt x="545530" y="847517"/>
                    </a:lnTo>
                    <a:cubicBezTo>
                      <a:pt x="545530" y="847517"/>
                      <a:pt x="541509" y="847825"/>
                      <a:pt x="541055" y="847517"/>
                    </a:cubicBezTo>
                    <a:cubicBezTo>
                      <a:pt x="540601" y="847209"/>
                      <a:pt x="540228" y="846982"/>
                      <a:pt x="540228" y="846982"/>
                    </a:cubicBezTo>
                    <a:lnTo>
                      <a:pt x="534617" y="846982"/>
                    </a:lnTo>
                    <a:lnTo>
                      <a:pt x="531666" y="846528"/>
                    </a:lnTo>
                    <a:lnTo>
                      <a:pt x="530450" y="845619"/>
                    </a:lnTo>
                    <a:lnTo>
                      <a:pt x="530450" y="843576"/>
                    </a:lnTo>
                    <a:lnTo>
                      <a:pt x="531585" y="841760"/>
                    </a:lnTo>
                    <a:lnTo>
                      <a:pt x="534017" y="837966"/>
                    </a:lnTo>
                    <a:lnTo>
                      <a:pt x="534844" y="836295"/>
                    </a:lnTo>
                    <a:lnTo>
                      <a:pt x="534844" y="834706"/>
                    </a:lnTo>
                    <a:lnTo>
                      <a:pt x="534390" y="833198"/>
                    </a:lnTo>
                    <a:lnTo>
                      <a:pt x="533936" y="831836"/>
                    </a:lnTo>
                    <a:cubicBezTo>
                      <a:pt x="533936" y="831836"/>
                      <a:pt x="535379" y="830701"/>
                      <a:pt x="535525" y="830474"/>
                    </a:cubicBezTo>
                    <a:cubicBezTo>
                      <a:pt x="535671" y="830247"/>
                      <a:pt x="535607" y="829112"/>
                      <a:pt x="535607" y="829112"/>
                    </a:cubicBezTo>
                    <a:lnTo>
                      <a:pt x="535752" y="827896"/>
                    </a:lnTo>
                    <a:cubicBezTo>
                      <a:pt x="535752" y="827896"/>
                      <a:pt x="536742" y="827977"/>
                      <a:pt x="537033" y="827896"/>
                    </a:cubicBezTo>
                    <a:cubicBezTo>
                      <a:pt x="537326" y="827815"/>
                      <a:pt x="537715" y="826225"/>
                      <a:pt x="537715" y="826225"/>
                    </a:cubicBezTo>
                    <a:lnTo>
                      <a:pt x="536888" y="825090"/>
                    </a:lnTo>
                    <a:lnTo>
                      <a:pt x="535525" y="824280"/>
                    </a:lnTo>
                    <a:cubicBezTo>
                      <a:pt x="535525" y="824280"/>
                      <a:pt x="532801" y="823955"/>
                      <a:pt x="532574" y="824182"/>
                    </a:cubicBezTo>
                    <a:cubicBezTo>
                      <a:pt x="532347" y="824409"/>
                      <a:pt x="531747" y="824182"/>
                      <a:pt x="531747" y="824182"/>
                    </a:cubicBezTo>
                    <a:lnTo>
                      <a:pt x="528488" y="824182"/>
                    </a:lnTo>
                    <a:lnTo>
                      <a:pt x="526899" y="823274"/>
                    </a:lnTo>
                    <a:lnTo>
                      <a:pt x="525001" y="822674"/>
                    </a:lnTo>
                    <a:lnTo>
                      <a:pt x="524012" y="821231"/>
                    </a:lnTo>
                    <a:lnTo>
                      <a:pt x="524385" y="819334"/>
                    </a:lnTo>
                    <a:lnTo>
                      <a:pt x="524985" y="817826"/>
                    </a:lnTo>
                    <a:lnTo>
                      <a:pt x="524531" y="816545"/>
                    </a:lnTo>
                    <a:lnTo>
                      <a:pt x="523850" y="815783"/>
                    </a:lnTo>
                    <a:lnTo>
                      <a:pt x="523542" y="814274"/>
                    </a:lnTo>
                    <a:lnTo>
                      <a:pt x="523850" y="812831"/>
                    </a:lnTo>
                    <a:cubicBezTo>
                      <a:pt x="523850" y="812831"/>
                      <a:pt x="523023" y="810707"/>
                      <a:pt x="522942" y="810399"/>
                    </a:cubicBezTo>
                    <a:cubicBezTo>
                      <a:pt x="522861" y="810091"/>
                      <a:pt x="522034" y="809037"/>
                      <a:pt x="522034" y="809037"/>
                    </a:cubicBezTo>
                    <a:lnTo>
                      <a:pt x="520218" y="808210"/>
                    </a:lnTo>
                    <a:lnTo>
                      <a:pt x="519618" y="807156"/>
                    </a:lnTo>
                    <a:lnTo>
                      <a:pt x="519083" y="805567"/>
                    </a:lnTo>
                    <a:lnTo>
                      <a:pt x="519991" y="803361"/>
                    </a:lnTo>
                    <a:lnTo>
                      <a:pt x="521807" y="802826"/>
                    </a:lnTo>
                    <a:lnTo>
                      <a:pt x="523850" y="801691"/>
                    </a:lnTo>
                    <a:lnTo>
                      <a:pt x="523850" y="800556"/>
                    </a:lnTo>
                    <a:lnTo>
                      <a:pt x="522099" y="799956"/>
                    </a:lnTo>
                    <a:lnTo>
                      <a:pt x="520656" y="800718"/>
                    </a:lnTo>
                    <a:lnTo>
                      <a:pt x="517704" y="801026"/>
                    </a:lnTo>
                    <a:cubicBezTo>
                      <a:pt x="517704" y="801026"/>
                      <a:pt x="512775" y="800799"/>
                      <a:pt x="512548" y="800799"/>
                    </a:cubicBezTo>
                    <a:cubicBezTo>
                      <a:pt x="512321" y="800799"/>
                      <a:pt x="510115" y="800945"/>
                      <a:pt x="510115" y="800945"/>
                    </a:cubicBezTo>
                    <a:lnTo>
                      <a:pt x="508072" y="801318"/>
                    </a:lnTo>
                    <a:lnTo>
                      <a:pt x="506321" y="802307"/>
                    </a:lnTo>
                    <a:lnTo>
                      <a:pt x="502980" y="803588"/>
                    </a:lnTo>
                    <a:lnTo>
                      <a:pt x="501764" y="804723"/>
                    </a:lnTo>
                    <a:lnTo>
                      <a:pt x="500175" y="806312"/>
                    </a:lnTo>
                    <a:lnTo>
                      <a:pt x="497370" y="807902"/>
                    </a:lnTo>
                    <a:lnTo>
                      <a:pt x="496316" y="806848"/>
                    </a:lnTo>
                    <a:lnTo>
                      <a:pt x="495943" y="805712"/>
                    </a:lnTo>
                    <a:lnTo>
                      <a:pt x="496770" y="804658"/>
                    </a:lnTo>
                    <a:lnTo>
                      <a:pt x="498667" y="802923"/>
                    </a:lnTo>
                    <a:lnTo>
                      <a:pt x="500645" y="800718"/>
                    </a:lnTo>
                    <a:lnTo>
                      <a:pt x="500645" y="798821"/>
                    </a:lnTo>
                    <a:lnTo>
                      <a:pt x="500418" y="796697"/>
                    </a:lnTo>
                    <a:lnTo>
                      <a:pt x="499056" y="795416"/>
                    </a:lnTo>
                    <a:lnTo>
                      <a:pt x="499737" y="794281"/>
                    </a:lnTo>
                    <a:lnTo>
                      <a:pt x="499283" y="792691"/>
                    </a:lnTo>
                    <a:lnTo>
                      <a:pt x="496332" y="792318"/>
                    </a:lnTo>
                    <a:cubicBezTo>
                      <a:pt x="496332" y="792318"/>
                      <a:pt x="496251" y="789513"/>
                      <a:pt x="496251" y="789286"/>
                    </a:cubicBezTo>
                    <a:cubicBezTo>
                      <a:pt x="496251" y="789059"/>
                      <a:pt x="496397" y="787778"/>
                      <a:pt x="496397" y="787778"/>
                    </a:cubicBezTo>
                    <a:lnTo>
                      <a:pt x="497451" y="786108"/>
                    </a:lnTo>
                    <a:lnTo>
                      <a:pt x="499202" y="784892"/>
                    </a:lnTo>
                    <a:lnTo>
                      <a:pt x="501099" y="784892"/>
                    </a:lnTo>
                    <a:lnTo>
                      <a:pt x="501780" y="784292"/>
                    </a:lnTo>
                    <a:lnTo>
                      <a:pt x="500953" y="783465"/>
                    </a:lnTo>
                    <a:lnTo>
                      <a:pt x="499818" y="782410"/>
                    </a:lnTo>
                    <a:lnTo>
                      <a:pt x="499737" y="780740"/>
                    </a:lnTo>
                    <a:lnTo>
                      <a:pt x="499964" y="779232"/>
                    </a:lnTo>
                    <a:cubicBezTo>
                      <a:pt x="499964" y="779232"/>
                      <a:pt x="500564" y="778470"/>
                      <a:pt x="500726" y="778243"/>
                    </a:cubicBezTo>
                    <a:cubicBezTo>
                      <a:pt x="500888" y="778016"/>
                      <a:pt x="501099" y="777027"/>
                      <a:pt x="501099" y="777027"/>
                    </a:cubicBezTo>
                    <a:lnTo>
                      <a:pt x="502008" y="775519"/>
                    </a:lnTo>
                    <a:lnTo>
                      <a:pt x="505575" y="775519"/>
                    </a:lnTo>
                    <a:lnTo>
                      <a:pt x="506629" y="774984"/>
                    </a:lnTo>
                    <a:lnTo>
                      <a:pt x="508299" y="772859"/>
                    </a:lnTo>
                    <a:cubicBezTo>
                      <a:pt x="508299" y="772859"/>
                      <a:pt x="508834" y="771497"/>
                      <a:pt x="508834" y="771043"/>
                    </a:cubicBezTo>
                    <a:lnTo>
                      <a:pt x="508834" y="769454"/>
                    </a:lnTo>
                    <a:lnTo>
                      <a:pt x="508915" y="767946"/>
                    </a:lnTo>
                    <a:lnTo>
                      <a:pt x="509288" y="767038"/>
                    </a:lnTo>
                    <a:lnTo>
                      <a:pt x="510423" y="766811"/>
                    </a:lnTo>
                    <a:lnTo>
                      <a:pt x="512467" y="768319"/>
                    </a:lnTo>
                    <a:lnTo>
                      <a:pt x="513602" y="767719"/>
                    </a:lnTo>
                    <a:lnTo>
                      <a:pt x="514883" y="766438"/>
                    </a:lnTo>
                    <a:lnTo>
                      <a:pt x="514964" y="764541"/>
                    </a:lnTo>
                    <a:lnTo>
                      <a:pt x="515791" y="762644"/>
                    </a:lnTo>
                    <a:lnTo>
                      <a:pt x="517299" y="762189"/>
                    </a:lnTo>
                    <a:lnTo>
                      <a:pt x="518515" y="762644"/>
                    </a:lnTo>
                    <a:cubicBezTo>
                      <a:pt x="518515" y="762644"/>
                      <a:pt x="520185" y="762108"/>
                      <a:pt x="520331" y="761881"/>
                    </a:cubicBezTo>
                    <a:cubicBezTo>
                      <a:pt x="520477" y="761654"/>
                      <a:pt x="520185" y="760746"/>
                      <a:pt x="520185" y="760746"/>
                    </a:cubicBezTo>
                    <a:lnTo>
                      <a:pt x="518823" y="759076"/>
                    </a:lnTo>
                    <a:lnTo>
                      <a:pt x="518742" y="758476"/>
                    </a:lnTo>
                    <a:lnTo>
                      <a:pt x="518061" y="756352"/>
                    </a:lnTo>
                    <a:lnTo>
                      <a:pt x="518369" y="755071"/>
                    </a:lnTo>
                    <a:lnTo>
                      <a:pt x="519131" y="754763"/>
                    </a:lnTo>
                    <a:lnTo>
                      <a:pt x="520039" y="755444"/>
                    </a:lnTo>
                    <a:lnTo>
                      <a:pt x="520947" y="754763"/>
                    </a:lnTo>
                    <a:lnTo>
                      <a:pt x="520412" y="752557"/>
                    </a:lnTo>
                    <a:lnTo>
                      <a:pt x="521012" y="750660"/>
                    </a:lnTo>
                    <a:lnTo>
                      <a:pt x="521612" y="747709"/>
                    </a:lnTo>
                    <a:lnTo>
                      <a:pt x="522066" y="743233"/>
                    </a:lnTo>
                    <a:lnTo>
                      <a:pt x="521531" y="738985"/>
                    </a:lnTo>
                    <a:lnTo>
                      <a:pt x="520931" y="734898"/>
                    </a:lnTo>
                    <a:cubicBezTo>
                      <a:pt x="520931" y="734898"/>
                      <a:pt x="520785" y="732547"/>
                      <a:pt x="520785" y="731639"/>
                    </a:cubicBezTo>
                    <a:cubicBezTo>
                      <a:pt x="520785" y="730731"/>
                      <a:pt x="520704" y="728834"/>
                      <a:pt x="520704" y="728834"/>
                    </a:cubicBezTo>
                    <a:lnTo>
                      <a:pt x="519877" y="726255"/>
                    </a:lnTo>
                    <a:lnTo>
                      <a:pt x="519877" y="723985"/>
                    </a:lnTo>
                    <a:lnTo>
                      <a:pt x="518888" y="723304"/>
                    </a:lnTo>
                    <a:lnTo>
                      <a:pt x="517153" y="721715"/>
                    </a:lnTo>
                    <a:cubicBezTo>
                      <a:pt x="517153" y="721715"/>
                      <a:pt x="515483" y="721342"/>
                      <a:pt x="515175" y="721342"/>
                    </a:cubicBezTo>
                    <a:cubicBezTo>
                      <a:pt x="514867" y="721342"/>
                      <a:pt x="514412" y="722477"/>
                      <a:pt x="514412" y="722477"/>
                    </a:cubicBezTo>
                    <a:lnTo>
                      <a:pt x="513877" y="724455"/>
                    </a:lnTo>
                    <a:lnTo>
                      <a:pt x="512596" y="724228"/>
                    </a:lnTo>
                    <a:lnTo>
                      <a:pt x="511769" y="722639"/>
                    </a:lnTo>
                    <a:lnTo>
                      <a:pt x="511234" y="720969"/>
                    </a:lnTo>
                    <a:lnTo>
                      <a:pt x="510699" y="719299"/>
                    </a:lnTo>
                    <a:lnTo>
                      <a:pt x="510018" y="717093"/>
                    </a:lnTo>
                    <a:lnTo>
                      <a:pt x="509418" y="715196"/>
                    </a:lnTo>
                    <a:lnTo>
                      <a:pt x="508510" y="712991"/>
                    </a:lnTo>
                    <a:lnTo>
                      <a:pt x="508510" y="711012"/>
                    </a:lnTo>
                    <a:lnTo>
                      <a:pt x="507975" y="709504"/>
                    </a:lnTo>
                    <a:cubicBezTo>
                      <a:pt x="507975" y="709504"/>
                      <a:pt x="507440" y="708969"/>
                      <a:pt x="506921" y="708515"/>
                    </a:cubicBezTo>
                    <a:cubicBezTo>
                      <a:pt x="506386" y="708061"/>
                      <a:pt x="505932" y="707299"/>
                      <a:pt x="505932" y="707299"/>
                    </a:cubicBezTo>
                    <a:lnTo>
                      <a:pt x="504878" y="705937"/>
                    </a:lnTo>
                    <a:lnTo>
                      <a:pt x="503208" y="704802"/>
                    </a:lnTo>
                    <a:lnTo>
                      <a:pt x="501229" y="704721"/>
                    </a:lnTo>
                    <a:cubicBezTo>
                      <a:pt x="501229" y="704721"/>
                      <a:pt x="500402" y="704494"/>
                      <a:pt x="500094" y="704121"/>
                    </a:cubicBezTo>
                    <a:cubicBezTo>
                      <a:pt x="499786" y="703748"/>
                      <a:pt x="500013" y="702905"/>
                      <a:pt x="500013" y="702613"/>
                    </a:cubicBezTo>
                    <a:cubicBezTo>
                      <a:pt x="500013" y="702321"/>
                      <a:pt x="499332" y="700634"/>
                      <a:pt x="499332" y="700634"/>
                    </a:cubicBezTo>
                    <a:cubicBezTo>
                      <a:pt x="499332" y="700634"/>
                      <a:pt x="497889" y="700180"/>
                      <a:pt x="497661" y="700180"/>
                    </a:cubicBezTo>
                    <a:cubicBezTo>
                      <a:pt x="497435" y="700180"/>
                      <a:pt x="495618" y="701234"/>
                      <a:pt x="495618" y="701234"/>
                    </a:cubicBezTo>
                    <a:cubicBezTo>
                      <a:pt x="495618" y="701234"/>
                      <a:pt x="495083" y="702597"/>
                      <a:pt x="495083" y="702905"/>
                    </a:cubicBezTo>
                    <a:lnTo>
                      <a:pt x="495083" y="704948"/>
                    </a:lnTo>
                    <a:cubicBezTo>
                      <a:pt x="495083" y="705321"/>
                      <a:pt x="494629" y="706391"/>
                      <a:pt x="494629" y="706391"/>
                    </a:cubicBezTo>
                    <a:lnTo>
                      <a:pt x="492651" y="707672"/>
                    </a:lnTo>
                    <a:lnTo>
                      <a:pt x="490754" y="707672"/>
                    </a:lnTo>
                    <a:lnTo>
                      <a:pt x="488548" y="706456"/>
                    </a:lnTo>
                    <a:cubicBezTo>
                      <a:pt x="488548" y="706456"/>
                      <a:pt x="486732" y="705775"/>
                      <a:pt x="486343" y="705694"/>
                    </a:cubicBezTo>
                    <a:cubicBezTo>
                      <a:pt x="485970" y="705613"/>
                      <a:pt x="483992" y="705467"/>
                      <a:pt x="483992" y="705467"/>
                    </a:cubicBezTo>
                    <a:lnTo>
                      <a:pt x="481787" y="704705"/>
                    </a:lnTo>
                    <a:lnTo>
                      <a:pt x="478900" y="703569"/>
                    </a:lnTo>
                    <a:lnTo>
                      <a:pt x="476176" y="703261"/>
                    </a:lnTo>
                    <a:lnTo>
                      <a:pt x="474197" y="703569"/>
                    </a:lnTo>
                    <a:lnTo>
                      <a:pt x="471927" y="704169"/>
                    </a:lnTo>
                    <a:lnTo>
                      <a:pt x="471554" y="702126"/>
                    </a:lnTo>
                    <a:lnTo>
                      <a:pt x="471473" y="700537"/>
                    </a:lnTo>
                    <a:lnTo>
                      <a:pt x="471700" y="698867"/>
                    </a:lnTo>
                    <a:lnTo>
                      <a:pt x="473824" y="696824"/>
                    </a:lnTo>
                    <a:lnTo>
                      <a:pt x="475187" y="695381"/>
                    </a:lnTo>
                    <a:lnTo>
                      <a:pt x="475187" y="693872"/>
                    </a:lnTo>
                    <a:lnTo>
                      <a:pt x="474197" y="692737"/>
                    </a:lnTo>
                    <a:lnTo>
                      <a:pt x="473824" y="691521"/>
                    </a:lnTo>
                    <a:lnTo>
                      <a:pt x="474197" y="690159"/>
                    </a:lnTo>
                    <a:lnTo>
                      <a:pt x="473370" y="688424"/>
                    </a:lnTo>
                    <a:lnTo>
                      <a:pt x="470711" y="689559"/>
                    </a:lnTo>
                    <a:lnTo>
                      <a:pt x="469041" y="691148"/>
                    </a:lnTo>
                    <a:lnTo>
                      <a:pt x="467598" y="691602"/>
                    </a:lnTo>
                    <a:lnTo>
                      <a:pt x="466916" y="690775"/>
                    </a:lnTo>
                    <a:lnTo>
                      <a:pt x="467679" y="689640"/>
                    </a:lnTo>
                    <a:lnTo>
                      <a:pt x="467598" y="688197"/>
                    </a:lnTo>
                    <a:cubicBezTo>
                      <a:pt x="467598" y="688197"/>
                      <a:pt x="468198" y="686754"/>
                      <a:pt x="468360" y="686527"/>
                    </a:cubicBezTo>
                    <a:cubicBezTo>
                      <a:pt x="468522" y="686300"/>
                      <a:pt x="469803" y="686381"/>
                      <a:pt x="469803" y="686381"/>
                    </a:cubicBezTo>
                    <a:lnTo>
                      <a:pt x="469803" y="684938"/>
                    </a:lnTo>
                    <a:lnTo>
                      <a:pt x="468360" y="683267"/>
                    </a:lnTo>
                    <a:lnTo>
                      <a:pt x="467371" y="681224"/>
                    </a:lnTo>
                    <a:lnTo>
                      <a:pt x="466608" y="679181"/>
                    </a:lnTo>
                    <a:lnTo>
                      <a:pt x="465392" y="678046"/>
                    </a:lnTo>
                    <a:lnTo>
                      <a:pt x="463803" y="678127"/>
                    </a:lnTo>
                    <a:lnTo>
                      <a:pt x="461306" y="679408"/>
                    </a:lnTo>
                    <a:lnTo>
                      <a:pt x="460171" y="680462"/>
                    </a:lnTo>
                    <a:lnTo>
                      <a:pt x="458419" y="681224"/>
                    </a:lnTo>
                    <a:cubicBezTo>
                      <a:pt x="458419" y="681224"/>
                      <a:pt x="456603" y="682359"/>
                      <a:pt x="456376" y="682505"/>
                    </a:cubicBezTo>
                    <a:cubicBezTo>
                      <a:pt x="456149" y="682651"/>
                      <a:pt x="453944" y="684321"/>
                      <a:pt x="453944" y="684321"/>
                    </a:cubicBezTo>
                    <a:lnTo>
                      <a:pt x="452193" y="686300"/>
                    </a:lnTo>
                    <a:lnTo>
                      <a:pt x="450912" y="687516"/>
                    </a:lnTo>
                    <a:lnTo>
                      <a:pt x="449176" y="687435"/>
                    </a:lnTo>
                    <a:cubicBezTo>
                      <a:pt x="449176" y="687435"/>
                      <a:pt x="448268" y="687435"/>
                      <a:pt x="447587" y="687062"/>
                    </a:cubicBezTo>
                    <a:cubicBezTo>
                      <a:pt x="446906" y="686689"/>
                      <a:pt x="445690" y="686073"/>
                      <a:pt x="445690" y="686073"/>
                    </a:cubicBezTo>
                    <a:lnTo>
                      <a:pt x="443339" y="685310"/>
                    </a:lnTo>
                    <a:lnTo>
                      <a:pt x="441069" y="685310"/>
                    </a:lnTo>
                    <a:lnTo>
                      <a:pt x="438571" y="685002"/>
                    </a:lnTo>
                    <a:lnTo>
                      <a:pt x="436901" y="683332"/>
                    </a:lnTo>
                    <a:lnTo>
                      <a:pt x="435620" y="682651"/>
                    </a:lnTo>
                    <a:cubicBezTo>
                      <a:pt x="435620" y="682651"/>
                      <a:pt x="434339" y="682197"/>
                      <a:pt x="434112" y="682197"/>
                    </a:cubicBezTo>
                    <a:cubicBezTo>
                      <a:pt x="433885" y="682197"/>
                      <a:pt x="433577" y="682343"/>
                      <a:pt x="433577" y="682343"/>
                    </a:cubicBezTo>
                    <a:lnTo>
                      <a:pt x="432442" y="683624"/>
                    </a:lnTo>
                    <a:cubicBezTo>
                      <a:pt x="432442" y="683624"/>
                      <a:pt x="431388" y="684759"/>
                      <a:pt x="431161" y="684905"/>
                    </a:cubicBezTo>
                    <a:cubicBezTo>
                      <a:pt x="430934" y="685051"/>
                      <a:pt x="430334" y="685586"/>
                      <a:pt x="430334" y="685586"/>
                    </a:cubicBezTo>
                    <a:lnTo>
                      <a:pt x="429199" y="685667"/>
                    </a:lnTo>
                    <a:cubicBezTo>
                      <a:pt x="429199" y="685667"/>
                      <a:pt x="428210" y="686429"/>
                      <a:pt x="428210" y="686657"/>
                    </a:cubicBezTo>
                    <a:cubicBezTo>
                      <a:pt x="428210" y="686883"/>
                      <a:pt x="428664" y="687873"/>
                      <a:pt x="428664" y="687873"/>
                    </a:cubicBezTo>
                    <a:lnTo>
                      <a:pt x="428664" y="688781"/>
                    </a:lnTo>
                    <a:lnTo>
                      <a:pt x="427609" y="690597"/>
                    </a:lnTo>
                    <a:cubicBezTo>
                      <a:pt x="427609" y="690597"/>
                      <a:pt x="425566" y="691051"/>
                      <a:pt x="425177" y="691051"/>
                    </a:cubicBezTo>
                    <a:lnTo>
                      <a:pt x="422518" y="691051"/>
                    </a:lnTo>
                    <a:lnTo>
                      <a:pt x="420475" y="693402"/>
                    </a:lnTo>
                    <a:lnTo>
                      <a:pt x="419340" y="694537"/>
                    </a:lnTo>
                    <a:lnTo>
                      <a:pt x="415772" y="696126"/>
                    </a:lnTo>
                    <a:lnTo>
                      <a:pt x="412967" y="697943"/>
                    </a:lnTo>
                    <a:cubicBezTo>
                      <a:pt x="412967" y="697943"/>
                      <a:pt x="410389" y="698478"/>
                      <a:pt x="410161" y="698543"/>
                    </a:cubicBezTo>
                    <a:cubicBezTo>
                      <a:pt x="409934" y="698624"/>
                      <a:pt x="408491" y="699370"/>
                      <a:pt x="408491" y="699370"/>
                    </a:cubicBezTo>
                    <a:lnTo>
                      <a:pt x="407129" y="700651"/>
                    </a:lnTo>
                    <a:cubicBezTo>
                      <a:pt x="407129" y="700651"/>
                      <a:pt x="405913" y="702402"/>
                      <a:pt x="405686" y="702629"/>
                    </a:cubicBezTo>
                    <a:cubicBezTo>
                      <a:pt x="405459" y="702856"/>
                      <a:pt x="404470" y="704299"/>
                      <a:pt x="404470" y="704299"/>
                    </a:cubicBezTo>
                    <a:lnTo>
                      <a:pt x="403335" y="705061"/>
                    </a:lnTo>
                    <a:cubicBezTo>
                      <a:pt x="403335" y="705061"/>
                      <a:pt x="400221" y="706650"/>
                      <a:pt x="399848" y="706796"/>
                    </a:cubicBezTo>
                    <a:cubicBezTo>
                      <a:pt x="399475" y="706942"/>
                      <a:pt x="396897" y="708613"/>
                      <a:pt x="396897" y="708613"/>
                    </a:cubicBezTo>
                    <a:lnTo>
                      <a:pt x="396216" y="709829"/>
                    </a:lnTo>
                    <a:lnTo>
                      <a:pt x="396751" y="711580"/>
                    </a:lnTo>
                    <a:lnTo>
                      <a:pt x="396897" y="713023"/>
                    </a:lnTo>
                    <a:lnTo>
                      <a:pt x="396362" y="714304"/>
                    </a:lnTo>
                    <a:lnTo>
                      <a:pt x="395145" y="715520"/>
                    </a:lnTo>
                    <a:lnTo>
                      <a:pt x="392794" y="716737"/>
                    </a:lnTo>
                    <a:cubicBezTo>
                      <a:pt x="392794" y="716737"/>
                      <a:pt x="390524" y="716818"/>
                      <a:pt x="390135" y="716737"/>
                    </a:cubicBezTo>
                    <a:cubicBezTo>
                      <a:pt x="389746" y="716656"/>
                      <a:pt x="388627" y="716364"/>
                      <a:pt x="388627" y="716364"/>
                    </a:cubicBezTo>
                    <a:lnTo>
                      <a:pt x="387184" y="715764"/>
                    </a:lnTo>
                    <a:lnTo>
                      <a:pt x="385968" y="715537"/>
                    </a:lnTo>
                    <a:lnTo>
                      <a:pt x="384913" y="716218"/>
                    </a:lnTo>
                    <a:cubicBezTo>
                      <a:pt x="384913" y="716218"/>
                      <a:pt x="383324" y="717126"/>
                      <a:pt x="383097" y="717272"/>
                    </a:cubicBezTo>
                    <a:cubicBezTo>
                      <a:pt x="382870" y="717418"/>
                      <a:pt x="381200" y="717353"/>
                      <a:pt x="381200" y="717353"/>
                    </a:cubicBezTo>
                    <a:lnTo>
                      <a:pt x="378995" y="717353"/>
                    </a:lnTo>
                    <a:cubicBezTo>
                      <a:pt x="378995" y="717353"/>
                      <a:pt x="376562" y="716753"/>
                      <a:pt x="376335" y="716591"/>
                    </a:cubicBezTo>
                    <a:cubicBezTo>
                      <a:pt x="376108" y="716445"/>
                      <a:pt x="373676" y="715456"/>
                      <a:pt x="373676" y="715456"/>
                    </a:cubicBezTo>
                    <a:lnTo>
                      <a:pt x="372395" y="714920"/>
                    </a:lnTo>
                    <a:lnTo>
                      <a:pt x="370271" y="713477"/>
                    </a:lnTo>
                    <a:lnTo>
                      <a:pt x="369055" y="712115"/>
                    </a:lnTo>
                    <a:lnTo>
                      <a:pt x="367611" y="712115"/>
                    </a:lnTo>
                    <a:lnTo>
                      <a:pt x="366022" y="712650"/>
                    </a:lnTo>
                    <a:lnTo>
                      <a:pt x="365649" y="714239"/>
                    </a:lnTo>
                    <a:lnTo>
                      <a:pt x="364287" y="714920"/>
                    </a:lnTo>
                    <a:lnTo>
                      <a:pt x="363152" y="714612"/>
                    </a:lnTo>
                    <a:lnTo>
                      <a:pt x="362163" y="713850"/>
                    </a:lnTo>
                    <a:lnTo>
                      <a:pt x="361174" y="712407"/>
                    </a:lnTo>
                    <a:lnTo>
                      <a:pt x="359957" y="711953"/>
                    </a:lnTo>
                    <a:lnTo>
                      <a:pt x="358822" y="711953"/>
                    </a:lnTo>
                    <a:cubicBezTo>
                      <a:pt x="358822" y="711953"/>
                      <a:pt x="356844" y="711499"/>
                      <a:pt x="356617" y="711418"/>
                    </a:cubicBezTo>
                    <a:cubicBezTo>
                      <a:pt x="356390" y="711337"/>
                      <a:pt x="354720" y="710591"/>
                      <a:pt x="354720" y="710591"/>
                    </a:cubicBezTo>
                    <a:lnTo>
                      <a:pt x="353357" y="710672"/>
                    </a:lnTo>
                    <a:lnTo>
                      <a:pt x="351006" y="711434"/>
                    </a:lnTo>
                    <a:cubicBezTo>
                      <a:pt x="351006" y="711434"/>
                      <a:pt x="348655" y="710980"/>
                      <a:pt x="348347" y="710980"/>
                    </a:cubicBezTo>
                    <a:cubicBezTo>
                      <a:pt x="348039" y="710980"/>
                      <a:pt x="346531" y="710672"/>
                      <a:pt x="346531" y="710672"/>
                    </a:cubicBezTo>
                    <a:lnTo>
                      <a:pt x="346531" y="708094"/>
                    </a:lnTo>
                    <a:cubicBezTo>
                      <a:pt x="346531" y="708094"/>
                      <a:pt x="341001" y="708013"/>
                      <a:pt x="340693" y="707948"/>
                    </a:cubicBezTo>
                    <a:cubicBezTo>
                      <a:pt x="340385" y="707867"/>
                      <a:pt x="337515" y="707186"/>
                      <a:pt x="337515" y="707186"/>
                    </a:cubicBezTo>
                    <a:lnTo>
                      <a:pt x="336007" y="707494"/>
                    </a:lnTo>
                    <a:lnTo>
                      <a:pt x="332747" y="708937"/>
                    </a:lnTo>
                    <a:lnTo>
                      <a:pt x="330850" y="710526"/>
                    </a:lnTo>
                    <a:lnTo>
                      <a:pt x="329180" y="712504"/>
                    </a:lnTo>
                    <a:lnTo>
                      <a:pt x="327428" y="714402"/>
                    </a:lnTo>
                    <a:lnTo>
                      <a:pt x="325839" y="715910"/>
                    </a:lnTo>
                    <a:lnTo>
                      <a:pt x="324331" y="717953"/>
                    </a:lnTo>
                    <a:lnTo>
                      <a:pt x="323050" y="719623"/>
                    </a:lnTo>
                    <a:lnTo>
                      <a:pt x="320926" y="721974"/>
                    </a:lnTo>
                    <a:lnTo>
                      <a:pt x="319872" y="724553"/>
                    </a:lnTo>
                    <a:lnTo>
                      <a:pt x="319191" y="727131"/>
                    </a:lnTo>
                    <a:lnTo>
                      <a:pt x="316386" y="727131"/>
                    </a:lnTo>
                    <a:lnTo>
                      <a:pt x="315559" y="724407"/>
                    </a:lnTo>
                    <a:lnTo>
                      <a:pt x="315185" y="722655"/>
                    </a:lnTo>
                    <a:lnTo>
                      <a:pt x="315559" y="720758"/>
                    </a:lnTo>
                    <a:lnTo>
                      <a:pt x="316775" y="718553"/>
                    </a:lnTo>
                    <a:lnTo>
                      <a:pt x="317148" y="715747"/>
                    </a:lnTo>
                    <a:lnTo>
                      <a:pt x="316694" y="713542"/>
                    </a:lnTo>
                    <a:lnTo>
                      <a:pt x="315559" y="711564"/>
                    </a:lnTo>
                    <a:lnTo>
                      <a:pt x="313516" y="710510"/>
                    </a:lnTo>
                    <a:lnTo>
                      <a:pt x="311537" y="710202"/>
                    </a:lnTo>
                    <a:lnTo>
                      <a:pt x="310937" y="710575"/>
                    </a:lnTo>
                    <a:lnTo>
                      <a:pt x="309656" y="711856"/>
                    </a:lnTo>
                    <a:lnTo>
                      <a:pt x="308213" y="712456"/>
                    </a:lnTo>
                    <a:lnTo>
                      <a:pt x="306705" y="712829"/>
                    </a:lnTo>
                    <a:lnTo>
                      <a:pt x="305343" y="713202"/>
                    </a:lnTo>
                    <a:lnTo>
                      <a:pt x="303608" y="713964"/>
                    </a:lnTo>
                    <a:lnTo>
                      <a:pt x="303072" y="715472"/>
                    </a:lnTo>
                    <a:lnTo>
                      <a:pt x="301483" y="715618"/>
                    </a:lnTo>
                    <a:lnTo>
                      <a:pt x="298451" y="714629"/>
                    </a:lnTo>
                    <a:lnTo>
                      <a:pt x="295954" y="714629"/>
                    </a:lnTo>
                    <a:cubicBezTo>
                      <a:pt x="295727" y="714629"/>
                      <a:pt x="294284" y="716299"/>
                      <a:pt x="294284" y="716299"/>
                    </a:cubicBezTo>
                    <a:lnTo>
                      <a:pt x="291478" y="716218"/>
                    </a:lnTo>
                    <a:lnTo>
                      <a:pt x="287992" y="715391"/>
                    </a:lnTo>
                    <a:cubicBezTo>
                      <a:pt x="287992" y="715391"/>
                      <a:pt x="285722" y="716607"/>
                      <a:pt x="285495" y="716526"/>
                    </a:cubicBezTo>
                    <a:cubicBezTo>
                      <a:pt x="285267" y="716445"/>
                      <a:pt x="282381" y="716753"/>
                      <a:pt x="282008" y="716526"/>
                    </a:cubicBezTo>
                    <a:cubicBezTo>
                      <a:pt x="281635" y="716299"/>
                      <a:pt x="279803" y="713493"/>
                      <a:pt x="279803" y="713493"/>
                    </a:cubicBezTo>
                    <a:lnTo>
                      <a:pt x="276462" y="713185"/>
                    </a:lnTo>
                    <a:lnTo>
                      <a:pt x="275327" y="712196"/>
                    </a:lnTo>
                    <a:lnTo>
                      <a:pt x="273203" y="710688"/>
                    </a:lnTo>
                    <a:lnTo>
                      <a:pt x="271225" y="710607"/>
                    </a:lnTo>
                    <a:lnTo>
                      <a:pt x="269247" y="710834"/>
                    </a:lnTo>
                    <a:lnTo>
                      <a:pt x="268419" y="712196"/>
                    </a:lnTo>
                    <a:lnTo>
                      <a:pt x="268273" y="713785"/>
                    </a:lnTo>
                    <a:lnTo>
                      <a:pt x="267446" y="715148"/>
                    </a:lnTo>
                    <a:lnTo>
                      <a:pt x="266457" y="714580"/>
                    </a:lnTo>
                    <a:lnTo>
                      <a:pt x="265403" y="713558"/>
                    </a:lnTo>
                    <a:cubicBezTo>
                      <a:pt x="265403" y="713558"/>
                      <a:pt x="264349" y="714158"/>
                      <a:pt x="264041" y="713931"/>
                    </a:cubicBezTo>
                    <a:cubicBezTo>
                      <a:pt x="263733" y="713704"/>
                      <a:pt x="262533" y="712196"/>
                      <a:pt x="262533" y="712196"/>
                    </a:cubicBezTo>
                    <a:lnTo>
                      <a:pt x="262079" y="710688"/>
                    </a:lnTo>
                    <a:lnTo>
                      <a:pt x="261625" y="708256"/>
                    </a:lnTo>
                    <a:lnTo>
                      <a:pt x="260944" y="708175"/>
                    </a:lnTo>
                    <a:lnTo>
                      <a:pt x="260036" y="709229"/>
                    </a:lnTo>
                    <a:lnTo>
                      <a:pt x="260344" y="713623"/>
                    </a:lnTo>
                    <a:lnTo>
                      <a:pt x="259209" y="714531"/>
                    </a:lnTo>
                    <a:cubicBezTo>
                      <a:pt x="259209" y="714531"/>
                      <a:pt x="256857" y="714612"/>
                      <a:pt x="256549" y="714531"/>
                    </a:cubicBezTo>
                    <a:cubicBezTo>
                      <a:pt x="256241" y="714450"/>
                      <a:pt x="255787" y="713315"/>
                      <a:pt x="255787" y="713315"/>
                    </a:cubicBezTo>
                    <a:lnTo>
                      <a:pt x="256323" y="711726"/>
                    </a:lnTo>
                    <a:lnTo>
                      <a:pt x="255787" y="710591"/>
                    </a:lnTo>
                    <a:lnTo>
                      <a:pt x="254798" y="709002"/>
                    </a:lnTo>
                    <a:lnTo>
                      <a:pt x="253971" y="708094"/>
                    </a:lnTo>
                    <a:lnTo>
                      <a:pt x="252463" y="707186"/>
                    </a:lnTo>
                    <a:lnTo>
                      <a:pt x="252609" y="706359"/>
                    </a:lnTo>
                    <a:lnTo>
                      <a:pt x="252836" y="704769"/>
                    </a:lnTo>
                    <a:lnTo>
                      <a:pt x="252155" y="704234"/>
                    </a:lnTo>
                    <a:lnTo>
                      <a:pt x="251020" y="705451"/>
                    </a:lnTo>
                    <a:lnTo>
                      <a:pt x="249269" y="705905"/>
                    </a:lnTo>
                    <a:lnTo>
                      <a:pt x="247533" y="705305"/>
                    </a:lnTo>
                    <a:lnTo>
                      <a:pt x="246852" y="704624"/>
                    </a:lnTo>
                    <a:lnTo>
                      <a:pt x="245409" y="705159"/>
                    </a:lnTo>
                    <a:lnTo>
                      <a:pt x="244355" y="705921"/>
                    </a:lnTo>
                    <a:lnTo>
                      <a:pt x="242312" y="705694"/>
                    </a:lnTo>
                    <a:cubicBezTo>
                      <a:pt x="242312" y="705694"/>
                      <a:pt x="240188" y="705013"/>
                      <a:pt x="239961" y="704867"/>
                    </a:cubicBezTo>
                    <a:cubicBezTo>
                      <a:pt x="239734" y="704721"/>
                      <a:pt x="238372" y="703813"/>
                      <a:pt x="238372" y="703813"/>
                    </a:cubicBezTo>
                    <a:lnTo>
                      <a:pt x="238598" y="702451"/>
                    </a:lnTo>
                    <a:cubicBezTo>
                      <a:pt x="238598" y="702451"/>
                      <a:pt x="239507" y="702078"/>
                      <a:pt x="239734" y="701915"/>
                    </a:cubicBezTo>
                    <a:cubicBezTo>
                      <a:pt x="239961" y="701770"/>
                      <a:pt x="241015" y="700553"/>
                      <a:pt x="241015" y="700553"/>
                    </a:cubicBezTo>
                    <a:lnTo>
                      <a:pt x="241550" y="698883"/>
                    </a:lnTo>
                    <a:lnTo>
                      <a:pt x="240723" y="697521"/>
                    </a:lnTo>
                    <a:lnTo>
                      <a:pt x="238826" y="696921"/>
                    </a:lnTo>
                    <a:lnTo>
                      <a:pt x="236783" y="697294"/>
                    </a:lnTo>
                    <a:lnTo>
                      <a:pt x="235501" y="698510"/>
                    </a:lnTo>
                    <a:lnTo>
                      <a:pt x="234593" y="698510"/>
                    </a:lnTo>
                    <a:lnTo>
                      <a:pt x="232923" y="698056"/>
                    </a:lnTo>
                    <a:lnTo>
                      <a:pt x="231334" y="697294"/>
                    </a:lnTo>
                    <a:lnTo>
                      <a:pt x="230345" y="696386"/>
                    </a:lnTo>
                    <a:cubicBezTo>
                      <a:pt x="230345" y="696386"/>
                      <a:pt x="229064" y="695170"/>
                      <a:pt x="228837" y="695170"/>
                    </a:cubicBezTo>
                    <a:lnTo>
                      <a:pt x="227167" y="695170"/>
                    </a:lnTo>
                    <a:cubicBezTo>
                      <a:pt x="226858" y="695170"/>
                      <a:pt x="225269" y="694570"/>
                      <a:pt x="225269" y="694570"/>
                    </a:cubicBezTo>
                    <a:lnTo>
                      <a:pt x="224669" y="693208"/>
                    </a:lnTo>
                    <a:cubicBezTo>
                      <a:pt x="224669" y="693208"/>
                      <a:pt x="223680" y="692300"/>
                      <a:pt x="223453" y="691991"/>
                    </a:cubicBezTo>
                    <a:cubicBezTo>
                      <a:pt x="223226" y="691683"/>
                      <a:pt x="221945" y="691991"/>
                      <a:pt x="221945" y="691991"/>
                    </a:cubicBezTo>
                    <a:lnTo>
                      <a:pt x="220956" y="691618"/>
                    </a:lnTo>
                    <a:lnTo>
                      <a:pt x="220729" y="690629"/>
                    </a:lnTo>
                    <a:cubicBezTo>
                      <a:pt x="220729" y="690629"/>
                      <a:pt x="220275" y="688424"/>
                      <a:pt x="220275" y="688197"/>
                    </a:cubicBezTo>
                    <a:cubicBezTo>
                      <a:pt x="220275" y="687970"/>
                      <a:pt x="219740" y="685473"/>
                      <a:pt x="219740" y="685473"/>
                    </a:cubicBezTo>
                    <a:lnTo>
                      <a:pt x="219205" y="683348"/>
                    </a:lnTo>
                    <a:lnTo>
                      <a:pt x="217307" y="681759"/>
                    </a:lnTo>
                    <a:lnTo>
                      <a:pt x="214956" y="681386"/>
                    </a:lnTo>
                    <a:lnTo>
                      <a:pt x="212459" y="681840"/>
                    </a:lnTo>
                    <a:cubicBezTo>
                      <a:pt x="212459" y="681840"/>
                      <a:pt x="210643" y="683203"/>
                      <a:pt x="210416" y="683284"/>
                    </a:cubicBezTo>
                    <a:cubicBezTo>
                      <a:pt x="210188" y="683365"/>
                      <a:pt x="209281" y="684273"/>
                      <a:pt x="209281" y="684273"/>
                    </a:cubicBezTo>
                    <a:lnTo>
                      <a:pt x="207075" y="684954"/>
                    </a:lnTo>
                    <a:lnTo>
                      <a:pt x="205713" y="683592"/>
                    </a:lnTo>
                    <a:lnTo>
                      <a:pt x="205259" y="681386"/>
                    </a:lnTo>
                    <a:lnTo>
                      <a:pt x="204124" y="679262"/>
                    </a:lnTo>
                    <a:lnTo>
                      <a:pt x="202535" y="677446"/>
                    </a:lnTo>
                    <a:lnTo>
                      <a:pt x="200411" y="675857"/>
                    </a:lnTo>
                    <a:lnTo>
                      <a:pt x="197378" y="674122"/>
                    </a:lnTo>
                    <a:lnTo>
                      <a:pt x="194346" y="673587"/>
                    </a:lnTo>
                    <a:lnTo>
                      <a:pt x="191232" y="673587"/>
                    </a:lnTo>
                    <a:cubicBezTo>
                      <a:pt x="191232" y="673587"/>
                      <a:pt x="190405" y="672451"/>
                      <a:pt x="190324" y="672143"/>
                    </a:cubicBezTo>
                    <a:cubicBezTo>
                      <a:pt x="190243" y="671835"/>
                      <a:pt x="188654" y="669419"/>
                      <a:pt x="188654" y="669419"/>
                    </a:cubicBezTo>
                    <a:cubicBezTo>
                      <a:pt x="188654" y="669419"/>
                      <a:pt x="187065" y="667830"/>
                      <a:pt x="186838" y="667684"/>
                    </a:cubicBezTo>
                    <a:cubicBezTo>
                      <a:pt x="186611" y="667538"/>
                      <a:pt x="184487" y="667230"/>
                      <a:pt x="184487" y="667230"/>
                    </a:cubicBezTo>
                    <a:lnTo>
                      <a:pt x="182362" y="665560"/>
                    </a:lnTo>
                    <a:lnTo>
                      <a:pt x="180854" y="664652"/>
                    </a:lnTo>
                    <a:cubicBezTo>
                      <a:pt x="180854" y="664652"/>
                      <a:pt x="179411" y="664506"/>
                      <a:pt x="178876" y="664003"/>
                    </a:cubicBezTo>
                    <a:cubicBezTo>
                      <a:pt x="178341" y="663500"/>
                      <a:pt x="178341" y="661927"/>
                      <a:pt x="178341" y="661927"/>
                    </a:cubicBezTo>
                    <a:lnTo>
                      <a:pt x="178033" y="660030"/>
                    </a:lnTo>
                    <a:lnTo>
                      <a:pt x="177125" y="657760"/>
                    </a:lnTo>
                    <a:cubicBezTo>
                      <a:pt x="177125" y="657760"/>
                      <a:pt x="175682" y="656771"/>
                      <a:pt x="175454" y="656771"/>
                    </a:cubicBezTo>
                    <a:cubicBezTo>
                      <a:pt x="175228" y="656771"/>
                      <a:pt x="173557" y="656690"/>
                      <a:pt x="173557" y="656690"/>
                    </a:cubicBezTo>
                    <a:lnTo>
                      <a:pt x="170444" y="656009"/>
                    </a:lnTo>
                    <a:lnTo>
                      <a:pt x="168774" y="655473"/>
                    </a:lnTo>
                    <a:lnTo>
                      <a:pt x="166503" y="655165"/>
                    </a:lnTo>
                    <a:lnTo>
                      <a:pt x="164606" y="656300"/>
                    </a:lnTo>
                    <a:lnTo>
                      <a:pt x="163471" y="655165"/>
                    </a:lnTo>
                    <a:lnTo>
                      <a:pt x="162417" y="656073"/>
                    </a:lnTo>
                    <a:lnTo>
                      <a:pt x="162417" y="658652"/>
                    </a:lnTo>
                    <a:lnTo>
                      <a:pt x="162271" y="659787"/>
                    </a:lnTo>
                    <a:lnTo>
                      <a:pt x="160601" y="660241"/>
                    </a:lnTo>
                    <a:lnTo>
                      <a:pt x="159612" y="661230"/>
                    </a:lnTo>
                    <a:lnTo>
                      <a:pt x="159758" y="663208"/>
                    </a:lnTo>
                    <a:cubicBezTo>
                      <a:pt x="159758" y="663208"/>
                      <a:pt x="158703" y="664198"/>
                      <a:pt x="158395" y="663970"/>
                    </a:cubicBezTo>
                    <a:cubicBezTo>
                      <a:pt x="158087" y="663744"/>
                      <a:pt x="156952" y="664052"/>
                      <a:pt x="156579" y="663970"/>
                    </a:cubicBezTo>
                    <a:cubicBezTo>
                      <a:pt x="156207" y="663890"/>
                      <a:pt x="155752" y="663371"/>
                      <a:pt x="155752" y="663371"/>
                    </a:cubicBezTo>
                    <a:lnTo>
                      <a:pt x="155071" y="661554"/>
                    </a:lnTo>
                    <a:lnTo>
                      <a:pt x="154698" y="660273"/>
                    </a:lnTo>
                    <a:lnTo>
                      <a:pt x="153644" y="659219"/>
                    </a:lnTo>
                    <a:lnTo>
                      <a:pt x="152428" y="658684"/>
                    </a:lnTo>
                    <a:lnTo>
                      <a:pt x="150450" y="657857"/>
                    </a:lnTo>
                    <a:lnTo>
                      <a:pt x="148861" y="656495"/>
                    </a:lnTo>
                    <a:lnTo>
                      <a:pt x="147044" y="655895"/>
                    </a:lnTo>
                    <a:lnTo>
                      <a:pt x="144612" y="654906"/>
                    </a:lnTo>
                    <a:lnTo>
                      <a:pt x="142180" y="654079"/>
                    </a:lnTo>
                    <a:lnTo>
                      <a:pt x="139537" y="652798"/>
                    </a:lnTo>
                    <a:lnTo>
                      <a:pt x="138547" y="651517"/>
                    </a:lnTo>
                    <a:lnTo>
                      <a:pt x="138466" y="649782"/>
                    </a:lnTo>
                    <a:lnTo>
                      <a:pt x="138158" y="648047"/>
                    </a:lnTo>
                    <a:lnTo>
                      <a:pt x="136650" y="647058"/>
                    </a:lnTo>
                    <a:lnTo>
                      <a:pt x="132791" y="645079"/>
                    </a:lnTo>
                    <a:lnTo>
                      <a:pt x="131121" y="643717"/>
                    </a:lnTo>
                    <a:lnTo>
                      <a:pt x="129078" y="642436"/>
                    </a:lnTo>
                    <a:lnTo>
                      <a:pt x="127326" y="642517"/>
                    </a:lnTo>
                    <a:lnTo>
                      <a:pt x="124067" y="643198"/>
                    </a:lnTo>
                    <a:cubicBezTo>
                      <a:pt x="124067" y="643198"/>
                      <a:pt x="121797" y="642744"/>
                      <a:pt x="121569" y="642663"/>
                    </a:cubicBezTo>
                    <a:cubicBezTo>
                      <a:pt x="121343" y="642582"/>
                      <a:pt x="120353" y="641301"/>
                      <a:pt x="120353" y="641301"/>
                    </a:cubicBezTo>
                    <a:lnTo>
                      <a:pt x="119072" y="639323"/>
                    </a:lnTo>
                    <a:cubicBezTo>
                      <a:pt x="119072" y="639323"/>
                      <a:pt x="118018" y="637506"/>
                      <a:pt x="117937" y="637198"/>
                    </a:cubicBezTo>
                    <a:cubicBezTo>
                      <a:pt x="117856" y="636890"/>
                      <a:pt x="116721" y="635220"/>
                      <a:pt x="116721" y="635220"/>
                    </a:cubicBezTo>
                    <a:lnTo>
                      <a:pt x="115586" y="633242"/>
                    </a:lnTo>
                    <a:lnTo>
                      <a:pt x="113770" y="631263"/>
                    </a:lnTo>
                    <a:lnTo>
                      <a:pt x="112635" y="631118"/>
                    </a:lnTo>
                    <a:lnTo>
                      <a:pt x="111500" y="631798"/>
                    </a:lnTo>
                    <a:lnTo>
                      <a:pt x="110673" y="632934"/>
                    </a:lnTo>
                    <a:lnTo>
                      <a:pt x="109230" y="633696"/>
                    </a:lnTo>
                    <a:lnTo>
                      <a:pt x="108094" y="633696"/>
                    </a:lnTo>
                    <a:lnTo>
                      <a:pt x="106813" y="629382"/>
                    </a:lnTo>
                    <a:lnTo>
                      <a:pt x="107186" y="627939"/>
                    </a:lnTo>
                    <a:lnTo>
                      <a:pt x="108467" y="626885"/>
                    </a:lnTo>
                    <a:lnTo>
                      <a:pt x="108694" y="625377"/>
                    </a:lnTo>
                    <a:lnTo>
                      <a:pt x="107932" y="624161"/>
                    </a:lnTo>
                    <a:lnTo>
                      <a:pt x="106489" y="622653"/>
                    </a:lnTo>
                    <a:lnTo>
                      <a:pt x="106408" y="621210"/>
                    </a:lnTo>
                    <a:lnTo>
                      <a:pt x="107170" y="619929"/>
                    </a:lnTo>
                    <a:lnTo>
                      <a:pt x="108224" y="618648"/>
                    </a:lnTo>
                    <a:cubicBezTo>
                      <a:pt x="108224" y="618648"/>
                      <a:pt x="108370" y="616831"/>
                      <a:pt x="108370" y="616604"/>
                    </a:cubicBezTo>
                    <a:cubicBezTo>
                      <a:pt x="108370" y="616377"/>
                      <a:pt x="107689" y="615388"/>
                      <a:pt x="107689" y="615388"/>
                    </a:cubicBezTo>
                    <a:lnTo>
                      <a:pt x="105484" y="614253"/>
                    </a:lnTo>
                    <a:lnTo>
                      <a:pt x="103667" y="612664"/>
                    </a:lnTo>
                    <a:lnTo>
                      <a:pt x="102986" y="611302"/>
                    </a:lnTo>
                    <a:lnTo>
                      <a:pt x="101851" y="608496"/>
                    </a:lnTo>
                    <a:lnTo>
                      <a:pt x="100943" y="606680"/>
                    </a:lnTo>
                    <a:lnTo>
                      <a:pt x="100797" y="604183"/>
                    </a:lnTo>
                    <a:lnTo>
                      <a:pt x="102775" y="604102"/>
                    </a:lnTo>
                    <a:lnTo>
                      <a:pt x="105046" y="604102"/>
                    </a:lnTo>
                    <a:lnTo>
                      <a:pt x="106181" y="603502"/>
                    </a:lnTo>
                    <a:lnTo>
                      <a:pt x="108451" y="602448"/>
                    </a:lnTo>
                    <a:lnTo>
                      <a:pt x="108451" y="603275"/>
                    </a:lnTo>
                    <a:lnTo>
                      <a:pt x="108597" y="605010"/>
                    </a:lnTo>
                    <a:lnTo>
                      <a:pt x="109359" y="607134"/>
                    </a:lnTo>
                    <a:lnTo>
                      <a:pt x="111029" y="608496"/>
                    </a:lnTo>
                    <a:lnTo>
                      <a:pt x="112764" y="608496"/>
                    </a:lnTo>
                    <a:lnTo>
                      <a:pt x="114662" y="607961"/>
                    </a:lnTo>
                    <a:lnTo>
                      <a:pt x="115878" y="606907"/>
                    </a:lnTo>
                    <a:lnTo>
                      <a:pt x="116705" y="605318"/>
                    </a:lnTo>
                    <a:lnTo>
                      <a:pt x="117840" y="604410"/>
                    </a:lnTo>
                    <a:lnTo>
                      <a:pt x="118375" y="603048"/>
                    </a:lnTo>
                    <a:lnTo>
                      <a:pt x="118375" y="602059"/>
                    </a:lnTo>
                    <a:cubicBezTo>
                      <a:pt x="118375" y="601751"/>
                      <a:pt x="118294" y="600551"/>
                      <a:pt x="118294" y="600551"/>
                    </a:cubicBezTo>
                    <a:lnTo>
                      <a:pt x="117986" y="599270"/>
                    </a:lnTo>
                    <a:lnTo>
                      <a:pt x="117224" y="598816"/>
                    </a:lnTo>
                    <a:lnTo>
                      <a:pt x="117078" y="597827"/>
                    </a:lnTo>
                    <a:lnTo>
                      <a:pt x="118213" y="597000"/>
                    </a:lnTo>
                    <a:lnTo>
                      <a:pt x="118213" y="596400"/>
                    </a:lnTo>
                    <a:lnTo>
                      <a:pt x="117678" y="595264"/>
                    </a:lnTo>
                    <a:lnTo>
                      <a:pt x="116624" y="594502"/>
                    </a:lnTo>
                    <a:lnTo>
                      <a:pt x="116478" y="593221"/>
                    </a:lnTo>
                    <a:lnTo>
                      <a:pt x="116397" y="591016"/>
                    </a:lnTo>
                    <a:lnTo>
                      <a:pt x="116251" y="589881"/>
                    </a:lnTo>
                    <a:lnTo>
                      <a:pt x="114808" y="587983"/>
                    </a:lnTo>
                    <a:lnTo>
                      <a:pt x="113591" y="586767"/>
                    </a:lnTo>
                    <a:lnTo>
                      <a:pt x="112537" y="585632"/>
                    </a:lnTo>
                    <a:lnTo>
                      <a:pt x="111029" y="584270"/>
                    </a:lnTo>
                    <a:lnTo>
                      <a:pt x="111029" y="583216"/>
                    </a:lnTo>
                    <a:lnTo>
                      <a:pt x="111564" y="582081"/>
                    </a:lnTo>
                    <a:lnTo>
                      <a:pt x="112473" y="581481"/>
                    </a:lnTo>
                    <a:lnTo>
                      <a:pt x="112781" y="580573"/>
                    </a:lnTo>
                    <a:cubicBezTo>
                      <a:pt x="112781" y="580573"/>
                      <a:pt x="112473" y="579519"/>
                      <a:pt x="112327" y="579292"/>
                    </a:cubicBezTo>
                    <a:cubicBezTo>
                      <a:pt x="112181" y="579065"/>
                      <a:pt x="111045" y="578692"/>
                      <a:pt x="111045" y="578692"/>
                    </a:cubicBezTo>
                    <a:lnTo>
                      <a:pt x="109683" y="578092"/>
                    </a:lnTo>
                    <a:lnTo>
                      <a:pt x="108321" y="577638"/>
                    </a:lnTo>
                    <a:lnTo>
                      <a:pt x="108175" y="576584"/>
                    </a:lnTo>
                    <a:lnTo>
                      <a:pt x="108856" y="575822"/>
                    </a:lnTo>
                    <a:lnTo>
                      <a:pt x="109683" y="575141"/>
                    </a:lnTo>
                    <a:lnTo>
                      <a:pt x="109910" y="574378"/>
                    </a:lnTo>
                    <a:lnTo>
                      <a:pt x="109375" y="573097"/>
                    </a:lnTo>
                    <a:lnTo>
                      <a:pt x="108094" y="571881"/>
                    </a:lnTo>
                    <a:lnTo>
                      <a:pt x="106586" y="570600"/>
                    </a:lnTo>
                    <a:lnTo>
                      <a:pt x="105986" y="567341"/>
                    </a:lnTo>
                    <a:lnTo>
                      <a:pt x="106586" y="566352"/>
                    </a:lnTo>
                    <a:lnTo>
                      <a:pt x="108483" y="565525"/>
                    </a:lnTo>
                    <a:lnTo>
                      <a:pt x="109927" y="564990"/>
                    </a:lnTo>
                    <a:lnTo>
                      <a:pt x="112278" y="564536"/>
                    </a:lnTo>
                    <a:cubicBezTo>
                      <a:pt x="112278" y="564536"/>
                      <a:pt x="113559" y="564000"/>
                      <a:pt x="113867" y="563854"/>
                    </a:cubicBezTo>
                    <a:cubicBezTo>
                      <a:pt x="114175" y="563709"/>
                      <a:pt x="116527" y="563854"/>
                      <a:pt x="116527" y="563854"/>
                    </a:cubicBezTo>
                    <a:lnTo>
                      <a:pt x="118424" y="563936"/>
                    </a:lnTo>
                    <a:cubicBezTo>
                      <a:pt x="118424" y="563936"/>
                      <a:pt x="119478" y="564471"/>
                      <a:pt x="119705" y="564617"/>
                    </a:cubicBezTo>
                    <a:cubicBezTo>
                      <a:pt x="119932" y="564763"/>
                      <a:pt x="120759" y="565525"/>
                      <a:pt x="120759" y="565525"/>
                    </a:cubicBezTo>
                    <a:lnTo>
                      <a:pt x="121586" y="565525"/>
                    </a:lnTo>
                    <a:lnTo>
                      <a:pt x="121894" y="564844"/>
                    </a:lnTo>
                    <a:lnTo>
                      <a:pt x="122494" y="563563"/>
                    </a:lnTo>
                    <a:lnTo>
                      <a:pt x="123856" y="563027"/>
                    </a:lnTo>
                    <a:lnTo>
                      <a:pt x="125218" y="562492"/>
                    </a:lnTo>
                    <a:lnTo>
                      <a:pt x="125299" y="561049"/>
                    </a:lnTo>
                    <a:lnTo>
                      <a:pt x="125153" y="559995"/>
                    </a:lnTo>
                    <a:lnTo>
                      <a:pt x="123791" y="558682"/>
                    </a:lnTo>
                    <a:cubicBezTo>
                      <a:pt x="123791" y="558682"/>
                      <a:pt x="121294" y="558633"/>
                      <a:pt x="121067" y="558682"/>
                    </a:cubicBezTo>
                    <a:cubicBezTo>
                      <a:pt x="120840" y="558714"/>
                      <a:pt x="119316" y="558649"/>
                      <a:pt x="119316" y="558649"/>
                    </a:cubicBezTo>
                    <a:cubicBezTo>
                      <a:pt x="119316" y="558649"/>
                      <a:pt x="117727" y="558730"/>
                      <a:pt x="117418" y="558649"/>
                    </a:cubicBezTo>
                    <a:cubicBezTo>
                      <a:pt x="117110" y="558568"/>
                      <a:pt x="116137" y="557968"/>
                      <a:pt x="115910" y="557887"/>
                    </a:cubicBezTo>
                    <a:cubicBezTo>
                      <a:pt x="115683" y="557806"/>
                      <a:pt x="114402" y="556298"/>
                      <a:pt x="114402" y="556298"/>
                    </a:cubicBezTo>
                    <a:lnTo>
                      <a:pt x="112813" y="554855"/>
                    </a:lnTo>
                    <a:lnTo>
                      <a:pt x="110608" y="553266"/>
                    </a:lnTo>
                    <a:lnTo>
                      <a:pt x="108937" y="552439"/>
                    </a:lnTo>
                    <a:lnTo>
                      <a:pt x="108856" y="551158"/>
                    </a:lnTo>
                    <a:lnTo>
                      <a:pt x="108321" y="550476"/>
                    </a:lnTo>
                    <a:lnTo>
                      <a:pt x="107040" y="550785"/>
                    </a:lnTo>
                    <a:lnTo>
                      <a:pt x="105824" y="550185"/>
                    </a:lnTo>
                    <a:lnTo>
                      <a:pt x="106132" y="548514"/>
                    </a:lnTo>
                    <a:lnTo>
                      <a:pt x="105759" y="547071"/>
                    </a:lnTo>
                    <a:lnTo>
                      <a:pt x="104543" y="546390"/>
                    </a:lnTo>
                    <a:lnTo>
                      <a:pt x="102954" y="547071"/>
                    </a:lnTo>
                    <a:lnTo>
                      <a:pt x="101964" y="547071"/>
                    </a:lnTo>
                    <a:lnTo>
                      <a:pt x="100748" y="545936"/>
                    </a:lnTo>
                    <a:lnTo>
                      <a:pt x="100603" y="544720"/>
                    </a:lnTo>
                    <a:lnTo>
                      <a:pt x="101202" y="543812"/>
                    </a:lnTo>
                    <a:lnTo>
                      <a:pt x="102029" y="543131"/>
                    </a:lnTo>
                    <a:cubicBezTo>
                      <a:pt x="102029" y="543131"/>
                      <a:pt x="102630" y="542531"/>
                      <a:pt x="102938" y="541996"/>
                    </a:cubicBezTo>
                    <a:cubicBezTo>
                      <a:pt x="103246" y="541461"/>
                      <a:pt x="102792" y="541006"/>
                      <a:pt x="102565" y="540861"/>
                    </a:cubicBezTo>
                    <a:cubicBezTo>
                      <a:pt x="102338" y="540715"/>
                      <a:pt x="102111" y="540488"/>
                      <a:pt x="102111" y="540488"/>
                    </a:cubicBezTo>
                    <a:cubicBezTo>
                      <a:pt x="102111" y="540488"/>
                      <a:pt x="102484" y="539044"/>
                      <a:pt x="102792" y="538817"/>
                    </a:cubicBezTo>
                    <a:cubicBezTo>
                      <a:pt x="103100" y="538590"/>
                      <a:pt x="103327" y="537828"/>
                      <a:pt x="103327" y="537828"/>
                    </a:cubicBezTo>
                    <a:lnTo>
                      <a:pt x="102873" y="536612"/>
                    </a:lnTo>
                    <a:lnTo>
                      <a:pt x="101430" y="535785"/>
                    </a:lnTo>
                    <a:lnTo>
                      <a:pt x="101511" y="534569"/>
                    </a:lnTo>
                    <a:lnTo>
                      <a:pt x="101202" y="532899"/>
                    </a:lnTo>
                    <a:lnTo>
                      <a:pt x="100213" y="532299"/>
                    </a:lnTo>
                    <a:lnTo>
                      <a:pt x="98624" y="532299"/>
                    </a:lnTo>
                    <a:lnTo>
                      <a:pt x="96500" y="532072"/>
                    </a:lnTo>
                    <a:lnTo>
                      <a:pt x="95365" y="530937"/>
                    </a:lnTo>
                    <a:lnTo>
                      <a:pt x="93467" y="529120"/>
                    </a:lnTo>
                    <a:lnTo>
                      <a:pt x="91878" y="528812"/>
                    </a:lnTo>
                    <a:lnTo>
                      <a:pt x="90662" y="529639"/>
                    </a:lnTo>
                    <a:lnTo>
                      <a:pt x="89608" y="530012"/>
                    </a:lnTo>
                    <a:cubicBezTo>
                      <a:pt x="89608" y="530012"/>
                      <a:pt x="88100" y="529639"/>
                      <a:pt x="87630" y="529412"/>
                    </a:cubicBezTo>
                    <a:cubicBezTo>
                      <a:pt x="87176" y="529185"/>
                      <a:pt x="85360" y="529266"/>
                      <a:pt x="85360" y="529266"/>
                    </a:cubicBezTo>
                    <a:lnTo>
                      <a:pt x="83008" y="529266"/>
                    </a:lnTo>
                    <a:lnTo>
                      <a:pt x="80803" y="529947"/>
                    </a:lnTo>
                    <a:lnTo>
                      <a:pt x="79587" y="531682"/>
                    </a:lnTo>
                    <a:lnTo>
                      <a:pt x="77317" y="531682"/>
                    </a:lnTo>
                    <a:cubicBezTo>
                      <a:pt x="77009" y="531682"/>
                      <a:pt x="74284" y="532509"/>
                      <a:pt x="74284" y="532509"/>
                    </a:cubicBezTo>
                    <a:lnTo>
                      <a:pt x="72922" y="534553"/>
                    </a:lnTo>
                    <a:lnTo>
                      <a:pt x="71706" y="535088"/>
                    </a:lnTo>
                    <a:lnTo>
                      <a:pt x="70490" y="533807"/>
                    </a:lnTo>
                    <a:lnTo>
                      <a:pt x="68593" y="532980"/>
                    </a:lnTo>
                    <a:lnTo>
                      <a:pt x="67685" y="531617"/>
                    </a:lnTo>
                    <a:lnTo>
                      <a:pt x="67458" y="529639"/>
                    </a:lnTo>
                    <a:lnTo>
                      <a:pt x="66095" y="526461"/>
                    </a:lnTo>
                    <a:lnTo>
                      <a:pt x="64879" y="524872"/>
                    </a:lnTo>
                    <a:lnTo>
                      <a:pt x="63290" y="523818"/>
                    </a:lnTo>
                    <a:lnTo>
                      <a:pt x="61312" y="521693"/>
                    </a:lnTo>
                    <a:lnTo>
                      <a:pt x="57680" y="521839"/>
                    </a:lnTo>
                    <a:lnTo>
                      <a:pt x="53593" y="522067"/>
                    </a:lnTo>
                    <a:lnTo>
                      <a:pt x="52312" y="523656"/>
                    </a:lnTo>
                    <a:lnTo>
                      <a:pt x="52312" y="526088"/>
                    </a:lnTo>
                    <a:lnTo>
                      <a:pt x="51031" y="526461"/>
                    </a:lnTo>
                    <a:lnTo>
                      <a:pt x="49977" y="525699"/>
                    </a:lnTo>
                    <a:cubicBezTo>
                      <a:pt x="49977" y="525699"/>
                      <a:pt x="49750" y="522975"/>
                      <a:pt x="49669" y="522747"/>
                    </a:cubicBezTo>
                    <a:cubicBezTo>
                      <a:pt x="49588" y="522520"/>
                      <a:pt x="49296" y="521612"/>
                      <a:pt x="49296" y="521612"/>
                    </a:cubicBezTo>
                    <a:lnTo>
                      <a:pt x="48307" y="520558"/>
                    </a:lnTo>
                    <a:lnTo>
                      <a:pt x="46718" y="519342"/>
                    </a:lnTo>
                    <a:lnTo>
                      <a:pt x="45810" y="517980"/>
                    </a:lnTo>
                    <a:lnTo>
                      <a:pt x="46036" y="515937"/>
                    </a:lnTo>
                    <a:lnTo>
                      <a:pt x="44593" y="512305"/>
                    </a:lnTo>
                    <a:lnTo>
                      <a:pt x="44058" y="508510"/>
                    </a:lnTo>
                    <a:lnTo>
                      <a:pt x="44285" y="505786"/>
                    </a:lnTo>
                    <a:lnTo>
                      <a:pt x="44593" y="503208"/>
                    </a:lnTo>
                    <a:lnTo>
                      <a:pt x="43004" y="501618"/>
                    </a:lnTo>
                    <a:lnTo>
                      <a:pt x="41788" y="500564"/>
                    </a:lnTo>
                    <a:cubicBezTo>
                      <a:pt x="41788" y="500564"/>
                      <a:pt x="40345" y="499283"/>
                      <a:pt x="40118" y="499121"/>
                    </a:cubicBezTo>
                    <a:cubicBezTo>
                      <a:pt x="39891" y="498975"/>
                      <a:pt x="39128" y="497678"/>
                      <a:pt x="38902" y="497370"/>
                    </a:cubicBezTo>
                    <a:cubicBezTo>
                      <a:pt x="38675" y="497062"/>
                      <a:pt x="38594" y="496008"/>
                      <a:pt x="38594" y="496008"/>
                    </a:cubicBezTo>
                    <a:lnTo>
                      <a:pt x="37912" y="494419"/>
                    </a:lnTo>
                    <a:lnTo>
                      <a:pt x="36550" y="492684"/>
                    </a:lnTo>
                    <a:lnTo>
                      <a:pt x="34572" y="492310"/>
                    </a:lnTo>
                    <a:lnTo>
                      <a:pt x="32837" y="491630"/>
                    </a:lnTo>
                    <a:lnTo>
                      <a:pt x="31621" y="491257"/>
                    </a:lnTo>
                    <a:lnTo>
                      <a:pt x="30340" y="491565"/>
                    </a:lnTo>
                    <a:lnTo>
                      <a:pt x="28296" y="492700"/>
                    </a:lnTo>
                    <a:lnTo>
                      <a:pt x="26853" y="491873"/>
                    </a:lnTo>
                    <a:cubicBezTo>
                      <a:pt x="26853" y="491873"/>
                      <a:pt x="25345" y="490819"/>
                      <a:pt x="25102" y="490511"/>
                    </a:cubicBezTo>
                    <a:cubicBezTo>
                      <a:pt x="24859" y="490203"/>
                      <a:pt x="23886" y="489748"/>
                      <a:pt x="23886" y="489748"/>
                    </a:cubicBezTo>
                    <a:lnTo>
                      <a:pt x="21307" y="490511"/>
                    </a:lnTo>
                    <a:lnTo>
                      <a:pt x="20027" y="489975"/>
                    </a:lnTo>
                    <a:lnTo>
                      <a:pt x="18972" y="487705"/>
                    </a:lnTo>
                    <a:lnTo>
                      <a:pt x="19734" y="485954"/>
                    </a:lnTo>
                    <a:lnTo>
                      <a:pt x="21016" y="484965"/>
                    </a:lnTo>
                    <a:lnTo>
                      <a:pt x="22832" y="484738"/>
                    </a:lnTo>
                    <a:lnTo>
                      <a:pt x="26091" y="485954"/>
                    </a:lnTo>
                    <a:lnTo>
                      <a:pt x="27761" y="485954"/>
                    </a:lnTo>
                    <a:lnTo>
                      <a:pt x="28134" y="484446"/>
                    </a:lnTo>
                    <a:lnTo>
                      <a:pt x="30178" y="484446"/>
                    </a:lnTo>
                    <a:lnTo>
                      <a:pt x="31848" y="483311"/>
                    </a:lnTo>
                    <a:lnTo>
                      <a:pt x="32302" y="481803"/>
                    </a:lnTo>
                    <a:lnTo>
                      <a:pt x="31929" y="479370"/>
                    </a:lnTo>
                    <a:lnTo>
                      <a:pt x="29950" y="478089"/>
                    </a:lnTo>
                    <a:lnTo>
                      <a:pt x="28669" y="476727"/>
                    </a:lnTo>
                    <a:lnTo>
                      <a:pt x="28361" y="475219"/>
                    </a:lnTo>
                    <a:lnTo>
                      <a:pt x="28669" y="473630"/>
                    </a:lnTo>
                    <a:lnTo>
                      <a:pt x="29724" y="472576"/>
                    </a:lnTo>
                    <a:lnTo>
                      <a:pt x="29351" y="471441"/>
                    </a:lnTo>
                    <a:lnTo>
                      <a:pt x="28588" y="469852"/>
                    </a:lnTo>
                    <a:lnTo>
                      <a:pt x="28588" y="467808"/>
                    </a:lnTo>
                    <a:lnTo>
                      <a:pt x="27761" y="466138"/>
                    </a:lnTo>
                    <a:lnTo>
                      <a:pt x="26091" y="463933"/>
                    </a:lnTo>
                    <a:lnTo>
                      <a:pt x="25556" y="461809"/>
                    </a:lnTo>
                    <a:lnTo>
                      <a:pt x="25248" y="459684"/>
                    </a:lnTo>
                    <a:cubicBezTo>
                      <a:pt x="25248" y="459684"/>
                      <a:pt x="24421" y="458468"/>
                      <a:pt x="24259" y="458241"/>
                    </a:cubicBezTo>
                    <a:cubicBezTo>
                      <a:pt x="24113" y="458014"/>
                      <a:pt x="23205" y="456571"/>
                      <a:pt x="23205" y="456571"/>
                    </a:cubicBezTo>
                    <a:lnTo>
                      <a:pt x="22605" y="455128"/>
                    </a:lnTo>
                    <a:lnTo>
                      <a:pt x="21388" y="454674"/>
                    </a:lnTo>
                    <a:lnTo>
                      <a:pt x="19183" y="453912"/>
                    </a:lnTo>
                    <a:cubicBezTo>
                      <a:pt x="19183" y="453912"/>
                      <a:pt x="16913" y="453003"/>
                      <a:pt x="16378" y="452631"/>
                    </a:cubicBezTo>
                    <a:cubicBezTo>
                      <a:pt x="15843" y="452258"/>
                      <a:pt x="14708" y="451187"/>
                      <a:pt x="14708" y="451187"/>
                    </a:cubicBezTo>
                    <a:lnTo>
                      <a:pt x="13119" y="449971"/>
                    </a:lnTo>
                    <a:cubicBezTo>
                      <a:pt x="13119" y="449971"/>
                      <a:pt x="11838" y="449598"/>
                      <a:pt x="11610" y="449598"/>
                    </a:cubicBezTo>
                    <a:cubicBezTo>
                      <a:pt x="11383" y="449598"/>
                      <a:pt x="10556" y="450587"/>
                      <a:pt x="10556" y="450587"/>
                    </a:cubicBezTo>
                    <a:lnTo>
                      <a:pt x="9194" y="452631"/>
                    </a:lnTo>
                    <a:lnTo>
                      <a:pt x="7297" y="452631"/>
                    </a:lnTo>
                    <a:lnTo>
                      <a:pt x="4946" y="450133"/>
                    </a:lnTo>
                    <a:lnTo>
                      <a:pt x="4184" y="448771"/>
                    </a:lnTo>
                    <a:lnTo>
                      <a:pt x="3875" y="446193"/>
                    </a:lnTo>
                    <a:lnTo>
                      <a:pt x="2968" y="443534"/>
                    </a:lnTo>
                    <a:lnTo>
                      <a:pt x="3194" y="441182"/>
                    </a:lnTo>
                    <a:lnTo>
                      <a:pt x="3113" y="438523"/>
                    </a:lnTo>
                    <a:lnTo>
                      <a:pt x="2578" y="436318"/>
                    </a:lnTo>
                    <a:lnTo>
                      <a:pt x="0" y="433658"/>
                    </a:lnTo>
                    <a:lnTo>
                      <a:pt x="0" y="432669"/>
                    </a:lnTo>
                    <a:lnTo>
                      <a:pt x="827" y="431307"/>
                    </a:lnTo>
                    <a:lnTo>
                      <a:pt x="1735" y="430026"/>
                    </a:lnTo>
                    <a:lnTo>
                      <a:pt x="1735" y="428356"/>
                    </a:lnTo>
                    <a:lnTo>
                      <a:pt x="3859" y="427983"/>
                    </a:lnTo>
                    <a:lnTo>
                      <a:pt x="5368" y="426847"/>
                    </a:lnTo>
                    <a:lnTo>
                      <a:pt x="7119" y="424723"/>
                    </a:lnTo>
                    <a:lnTo>
                      <a:pt x="7200" y="422988"/>
                    </a:lnTo>
                    <a:lnTo>
                      <a:pt x="6065" y="421772"/>
                    </a:lnTo>
                    <a:lnTo>
                      <a:pt x="6065" y="419112"/>
                    </a:lnTo>
                    <a:lnTo>
                      <a:pt x="6438" y="415772"/>
                    </a:lnTo>
                    <a:cubicBezTo>
                      <a:pt x="6438" y="415772"/>
                      <a:pt x="8027" y="413729"/>
                      <a:pt x="8108" y="413502"/>
                    </a:cubicBezTo>
                    <a:cubicBezTo>
                      <a:pt x="8189" y="413275"/>
                      <a:pt x="10313" y="411297"/>
                      <a:pt x="10313" y="411297"/>
                    </a:cubicBezTo>
                    <a:lnTo>
                      <a:pt x="13199" y="410762"/>
                    </a:lnTo>
                    <a:cubicBezTo>
                      <a:pt x="13199" y="410762"/>
                      <a:pt x="16313" y="410842"/>
                      <a:pt x="16605" y="410680"/>
                    </a:cubicBezTo>
                    <a:cubicBezTo>
                      <a:pt x="16913" y="410534"/>
                      <a:pt x="17432" y="409853"/>
                      <a:pt x="17432" y="409853"/>
                    </a:cubicBezTo>
                    <a:lnTo>
                      <a:pt x="19102" y="408264"/>
                    </a:lnTo>
                    <a:lnTo>
                      <a:pt x="21826" y="406367"/>
                    </a:lnTo>
                    <a:cubicBezTo>
                      <a:pt x="21826" y="406367"/>
                      <a:pt x="23043" y="404470"/>
                      <a:pt x="23334" y="404389"/>
                    </a:cubicBezTo>
                    <a:cubicBezTo>
                      <a:pt x="23643" y="404308"/>
                      <a:pt x="24778" y="404616"/>
                      <a:pt x="25005" y="404616"/>
                    </a:cubicBezTo>
                    <a:cubicBezTo>
                      <a:pt x="25232" y="404616"/>
                      <a:pt x="27437" y="404697"/>
                      <a:pt x="27437" y="404697"/>
                    </a:cubicBezTo>
                    <a:lnTo>
                      <a:pt x="27810" y="404324"/>
                    </a:lnTo>
                    <a:lnTo>
                      <a:pt x="25540" y="403108"/>
                    </a:lnTo>
                    <a:cubicBezTo>
                      <a:pt x="25540" y="403108"/>
                      <a:pt x="24259" y="402054"/>
                      <a:pt x="24259" y="401600"/>
                    </a:cubicBezTo>
                    <a:cubicBezTo>
                      <a:pt x="24259" y="401145"/>
                      <a:pt x="25767" y="399848"/>
                      <a:pt x="26075" y="399848"/>
                    </a:cubicBezTo>
                    <a:cubicBezTo>
                      <a:pt x="26383" y="399848"/>
                      <a:pt x="27972" y="400675"/>
                      <a:pt x="27972" y="400675"/>
                    </a:cubicBezTo>
                    <a:lnTo>
                      <a:pt x="30631" y="401665"/>
                    </a:lnTo>
                    <a:lnTo>
                      <a:pt x="32983" y="401210"/>
                    </a:lnTo>
                    <a:cubicBezTo>
                      <a:pt x="32983" y="401210"/>
                      <a:pt x="34653" y="400675"/>
                      <a:pt x="34961" y="400383"/>
                    </a:cubicBezTo>
                    <a:cubicBezTo>
                      <a:pt x="35269" y="400075"/>
                      <a:pt x="36177" y="399102"/>
                      <a:pt x="36177" y="399102"/>
                    </a:cubicBezTo>
                    <a:lnTo>
                      <a:pt x="40345" y="397740"/>
                    </a:lnTo>
                    <a:cubicBezTo>
                      <a:pt x="40345" y="397740"/>
                      <a:pt x="42388" y="398875"/>
                      <a:pt x="42696" y="399102"/>
                    </a:cubicBezTo>
                    <a:cubicBezTo>
                      <a:pt x="43004" y="399329"/>
                      <a:pt x="43750" y="402054"/>
                      <a:pt x="43685" y="402281"/>
                    </a:cubicBezTo>
                    <a:cubicBezTo>
                      <a:pt x="43604" y="402508"/>
                      <a:pt x="42696" y="404097"/>
                      <a:pt x="42696" y="404097"/>
                    </a:cubicBezTo>
                    <a:lnTo>
                      <a:pt x="44593" y="406367"/>
                    </a:lnTo>
                    <a:lnTo>
                      <a:pt x="47999" y="405313"/>
                    </a:lnTo>
                    <a:cubicBezTo>
                      <a:pt x="47999" y="405313"/>
                      <a:pt x="49280" y="403870"/>
                      <a:pt x="49361" y="403578"/>
                    </a:cubicBezTo>
                    <a:cubicBezTo>
                      <a:pt x="49442" y="403270"/>
                      <a:pt x="51793" y="403578"/>
                      <a:pt x="51793" y="403578"/>
                    </a:cubicBezTo>
                    <a:lnTo>
                      <a:pt x="55653" y="402524"/>
                    </a:lnTo>
                    <a:cubicBezTo>
                      <a:pt x="55653" y="402524"/>
                      <a:pt x="58004" y="403578"/>
                      <a:pt x="58231" y="403578"/>
                    </a:cubicBezTo>
                    <a:cubicBezTo>
                      <a:pt x="58458" y="403578"/>
                      <a:pt x="60047" y="402524"/>
                      <a:pt x="60047" y="402524"/>
                    </a:cubicBezTo>
                    <a:lnTo>
                      <a:pt x="61555" y="400546"/>
                    </a:lnTo>
                    <a:lnTo>
                      <a:pt x="63371" y="398048"/>
                    </a:lnTo>
                    <a:lnTo>
                      <a:pt x="63371" y="395551"/>
                    </a:lnTo>
                    <a:lnTo>
                      <a:pt x="64052" y="393200"/>
                    </a:lnTo>
                    <a:lnTo>
                      <a:pt x="65868" y="389859"/>
                    </a:lnTo>
                    <a:lnTo>
                      <a:pt x="69128" y="387735"/>
                    </a:lnTo>
                    <a:cubicBezTo>
                      <a:pt x="69128" y="387735"/>
                      <a:pt x="72614" y="387135"/>
                      <a:pt x="73149" y="387135"/>
                    </a:cubicBezTo>
                    <a:cubicBezTo>
                      <a:pt x="73684" y="387135"/>
                      <a:pt x="76100" y="388124"/>
                      <a:pt x="76100" y="388124"/>
                    </a:cubicBezTo>
                    <a:lnTo>
                      <a:pt x="79733" y="388124"/>
                    </a:lnTo>
                    <a:cubicBezTo>
                      <a:pt x="79733" y="388124"/>
                      <a:pt x="83673" y="387751"/>
                      <a:pt x="83900" y="387751"/>
                    </a:cubicBezTo>
                    <a:cubicBezTo>
                      <a:pt x="84127" y="387751"/>
                      <a:pt x="89965" y="386843"/>
                      <a:pt x="90273" y="386762"/>
                    </a:cubicBezTo>
                    <a:cubicBezTo>
                      <a:pt x="90581" y="386681"/>
                      <a:pt x="93224" y="384946"/>
                      <a:pt x="93224" y="384946"/>
                    </a:cubicBezTo>
                    <a:lnTo>
                      <a:pt x="96030" y="381087"/>
                    </a:lnTo>
                    <a:lnTo>
                      <a:pt x="99743" y="379579"/>
                    </a:lnTo>
                    <a:lnTo>
                      <a:pt x="99743" y="375719"/>
                    </a:lnTo>
                    <a:lnTo>
                      <a:pt x="102240" y="373984"/>
                    </a:lnTo>
                    <a:cubicBezTo>
                      <a:pt x="102240" y="373984"/>
                      <a:pt x="107235" y="371033"/>
                      <a:pt x="107543" y="370806"/>
                    </a:cubicBezTo>
                    <a:cubicBezTo>
                      <a:pt x="107851" y="370579"/>
                      <a:pt x="113154" y="368682"/>
                      <a:pt x="113154" y="368682"/>
                    </a:cubicBezTo>
                    <a:lnTo>
                      <a:pt x="115505" y="366784"/>
                    </a:lnTo>
                    <a:lnTo>
                      <a:pt x="119364" y="363979"/>
                    </a:lnTo>
                    <a:lnTo>
                      <a:pt x="122170" y="365114"/>
                    </a:lnTo>
                    <a:cubicBezTo>
                      <a:pt x="122170" y="365114"/>
                      <a:pt x="124602" y="366022"/>
                      <a:pt x="125656" y="366022"/>
                    </a:cubicBezTo>
                    <a:cubicBezTo>
                      <a:pt x="126710" y="366022"/>
                      <a:pt x="127099" y="364887"/>
                      <a:pt x="127099" y="364887"/>
                    </a:cubicBezTo>
                    <a:lnTo>
                      <a:pt x="129451" y="361936"/>
                    </a:lnTo>
                    <a:lnTo>
                      <a:pt x="131494" y="360120"/>
                    </a:lnTo>
                    <a:lnTo>
                      <a:pt x="135580" y="359357"/>
                    </a:lnTo>
                    <a:lnTo>
                      <a:pt x="138920" y="358595"/>
                    </a:lnTo>
                    <a:lnTo>
                      <a:pt x="138466" y="357006"/>
                    </a:lnTo>
                    <a:lnTo>
                      <a:pt x="138320" y="353439"/>
                    </a:lnTo>
                    <a:lnTo>
                      <a:pt x="138547" y="352758"/>
                    </a:lnTo>
                    <a:lnTo>
                      <a:pt x="138207" y="349920"/>
                    </a:lnTo>
                    <a:lnTo>
                      <a:pt x="138093" y="347423"/>
                    </a:lnTo>
                    <a:lnTo>
                      <a:pt x="138093" y="344244"/>
                    </a:lnTo>
                    <a:lnTo>
                      <a:pt x="137072" y="342542"/>
                    </a:lnTo>
                    <a:lnTo>
                      <a:pt x="136731" y="340726"/>
                    </a:lnTo>
                    <a:lnTo>
                      <a:pt x="137639" y="339477"/>
                    </a:lnTo>
                    <a:lnTo>
                      <a:pt x="139342" y="337774"/>
                    </a:lnTo>
                    <a:lnTo>
                      <a:pt x="141839" y="336639"/>
                    </a:lnTo>
                    <a:lnTo>
                      <a:pt x="144563" y="336639"/>
                    </a:lnTo>
                    <a:lnTo>
                      <a:pt x="145699" y="335391"/>
                    </a:lnTo>
                    <a:lnTo>
                      <a:pt x="145245" y="334369"/>
                    </a:lnTo>
                    <a:lnTo>
                      <a:pt x="144336" y="333801"/>
                    </a:lnTo>
                    <a:lnTo>
                      <a:pt x="143201" y="333120"/>
                    </a:lnTo>
                    <a:lnTo>
                      <a:pt x="141839" y="331531"/>
                    </a:lnTo>
                    <a:lnTo>
                      <a:pt x="142066" y="329602"/>
                    </a:lnTo>
                    <a:lnTo>
                      <a:pt x="144904" y="328467"/>
                    </a:lnTo>
                    <a:lnTo>
                      <a:pt x="147174" y="328467"/>
                    </a:lnTo>
                    <a:lnTo>
                      <a:pt x="149444" y="326877"/>
                    </a:lnTo>
                    <a:lnTo>
                      <a:pt x="149672" y="325061"/>
                    </a:lnTo>
                    <a:lnTo>
                      <a:pt x="148650" y="323359"/>
                    </a:lnTo>
                    <a:lnTo>
                      <a:pt x="147742" y="321769"/>
                    </a:lnTo>
                    <a:lnTo>
                      <a:pt x="147969" y="319386"/>
                    </a:lnTo>
                    <a:lnTo>
                      <a:pt x="148196" y="316661"/>
                    </a:lnTo>
                    <a:lnTo>
                      <a:pt x="147401" y="314845"/>
                    </a:lnTo>
                    <a:lnTo>
                      <a:pt x="146493" y="312575"/>
                    </a:lnTo>
                    <a:lnTo>
                      <a:pt x="145472" y="310078"/>
                    </a:lnTo>
                    <a:lnTo>
                      <a:pt x="144223" y="307127"/>
                    </a:lnTo>
                    <a:lnTo>
                      <a:pt x="144223" y="304402"/>
                    </a:lnTo>
                    <a:lnTo>
                      <a:pt x="143315" y="301678"/>
                    </a:lnTo>
                    <a:lnTo>
                      <a:pt x="142180" y="298273"/>
                    </a:lnTo>
                    <a:lnTo>
                      <a:pt x="142634" y="295208"/>
                    </a:lnTo>
                    <a:lnTo>
                      <a:pt x="142747" y="293846"/>
                    </a:lnTo>
                    <a:lnTo>
                      <a:pt x="142066" y="291689"/>
                    </a:lnTo>
                    <a:lnTo>
                      <a:pt x="141953" y="288965"/>
                    </a:lnTo>
                    <a:lnTo>
                      <a:pt x="142407" y="286014"/>
                    </a:lnTo>
                    <a:cubicBezTo>
                      <a:pt x="142407" y="286014"/>
                      <a:pt x="143656" y="283176"/>
                      <a:pt x="143656" y="282835"/>
                    </a:cubicBezTo>
                    <a:cubicBezTo>
                      <a:pt x="143656" y="282495"/>
                      <a:pt x="143428" y="281927"/>
                      <a:pt x="143428" y="281927"/>
                    </a:cubicBezTo>
                    <a:lnTo>
                      <a:pt x="141612" y="280338"/>
                    </a:lnTo>
                    <a:lnTo>
                      <a:pt x="139456" y="279544"/>
                    </a:lnTo>
                    <a:lnTo>
                      <a:pt x="131947" y="279544"/>
                    </a:lnTo>
                    <a:lnTo>
                      <a:pt x="130812" y="278068"/>
                    </a:lnTo>
                    <a:lnTo>
                      <a:pt x="132402" y="276252"/>
                    </a:lnTo>
                    <a:lnTo>
                      <a:pt x="135807" y="274095"/>
                    </a:lnTo>
                    <a:lnTo>
                      <a:pt x="141839" y="272052"/>
                    </a:lnTo>
                    <a:lnTo>
                      <a:pt x="147190" y="271144"/>
                    </a:lnTo>
                    <a:lnTo>
                      <a:pt x="150596" y="271144"/>
                    </a:lnTo>
                    <a:lnTo>
                      <a:pt x="156401" y="269328"/>
                    </a:lnTo>
                    <a:cubicBezTo>
                      <a:pt x="156401" y="269328"/>
                      <a:pt x="159466" y="267965"/>
                      <a:pt x="159806" y="267965"/>
                    </a:cubicBezTo>
                    <a:lnTo>
                      <a:pt x="163439" y="267965"/>
                    </a:lnTo>
                    <a:lnTo>
                      <a:pt x="165255" y="267057"/>
                    </a:lnTo>
                    <a:lnTo>
                      <a:pt x="167298" y="265014"/>
                    </a:lnTo>
                    <a:cubicBezTo>
                      <a:pt x="167298" y="265014"/>
                      <a:pt x="169228" y="265241"/>
                      <a:pt x="169568" y="265468"/>
                    </a:cubicBezTo>
                    <a:cubicBezTo>
                      <a:pt x="169909" y="265695"/>
                      <a:pt x="170249" y="266830"/>
                      <a:pt x="170249" y="266830"/>
                    </a:cubicBezTo>
                    <a:lnTo>
                      <a:pt x="171611" y="269895"/>
                    </a:lnTo>
                    <a:lnTo>
                      <a:pt x="175357" y="271144"/>
                    </a:lnTo>
                    <a:lnTo>
                      <a:pt x="177968" y="269668"/>
                    </a:lnTo>
                    <a:lnTo>
                      <a:pt x="180238" y="268420"/>
                    </a:lnTo>
                    <a:lnTo>
                      <a:pt x="182168" y="269101"/>
                    </a:lnTo>
                    <a:lnTo>
                      <a:pt x="184552" y="270576"/>
                    </a:lnTo>
                    <a:lnTo>
                      <a:pt x="186595" y="270576"/>
                    </a:lnTo>
                    <a:lnTo>
                      <a:pt x="187162" y="268533"/>
                    </a:lnTo>
                    <a:lnTo>
                      <a:pt x="187276" y="264447"/>
                    </a:lnTo>
                    <a:lnTo>
                      <a:pt x="186708" y="262404"/>
                    </a:lnTo>
                    <a:lnTo>
                      <a:pt x="184778" y="261382"/>
                    </a:lnTo>
                    <a:lnTo>
                      <a:pt x="182508" y="260814"/>
                    </a:lnTo>
                    <a:lnTo>
                      <a:pt x="181146" y="259452"/>
                    </a:lnTo>
                    <a:lnTo>
                      <a:pt x="181260" y="256501"/>
                    </a:lnTo>
                    <a:lnTo>
                      <a:pt x="181600" y="252755"/>
                    </a:lnTo>
                    <a:lnTo>
                      <a:pt x="183643" y="249009"/>
                    </a:lnTo>
                    <a:cubicBezTo>
                      <a:pt x="183643" y="249009"/>
                      <a:pt x="184552" y="244923"/>
                      <a:pt x="184552" y="244582"/>
                    </a:cubicBezTo>
                    <a:cubicBezTo>
                      <a:pt x="184552" y="244242"/>
                      <a:pt x="184892" y="239928"/>
                      <a:pt x="184892" y="239928"/>
                    </a:cubicBezTo>
                    <a:lnTo>
                      <a:pt x="185687" y="237999"/>
                    </a:lnTo>
                    <a:lnTo>
                      <a:pt x="188184" y="233572"/>
                    </a:lnTo>
                    <a:lnTo>
                      <a:pt x="190114" y="228804"/>
                    </a:lnTo>
                    <a:cubicBezTo>
                      <a:pt x="190114" y="228804"/>
                      <a:pt x="190568" y="224150"/>
                      <a:pt x="190681" y="223810"/>
                    </a:cubicBezTo>
                    <a:cubicBezTo>
                      <a:pt x="190794" y="223469"/>
                      <a:pt x="193405" y="218005"/>
                      <a:pt x="193405" y="218005"/>
                    </a:cubicBezTo>
                    <a:lnTo>
                      <a:pt x="194881" y="211405"/>
                    </a:lnTo>
                    <a:lnTo>
                      <a:pt x="195449" y="208340"/>
                    </a:lnTo>
                    <a:lnTo>
                      <a:pt x="196810" y="208113"/>
                    </a:lnTo>
                    <a:lnTo>
                      <a:pt x="200784" y="209248"/>
                    </a:lnTo>
                    <a:lnTo>
                      <a:pt x="203962" y="211291"/>
                    </a:lnTo>
                    <a:lnTo>
                      <a:pt x="208275" y="213108"/>
                    </a:lnTo>
                    <a:lnTo>
                      <a:pt x="215102" y="215378"/>
                    </a:lnTo>
                    <a:lnTo>
                      <a:pt x="218734" y="215718"/>
                    </a:lnTo>
                    <a:lnTo>
                      <a:pt x="222707" y="214697"/>
                    </a:lnTo>
                    <a:lnTo>
                      <a:pt x="227021" y="214924"/>
                    </a:lnTo>
                    <a:lnTo>
                      <a:pt x="229291" y="215605"/>
                    </a:lnTo>
                    <a:lnTo>
                      <a:pt x="231561" y="218102"/>
                    </a:lnTo>
                    <a:lnTo>
                      <a:pt x="233150" y="219464"/>
                    </a:lnTo>
                    <a:lnTo>
                      <a:pt x="235874" y="217648"/>
                    </a:lnTo>
                    <a:lnTo>
                      <a:pt x="239053" y="214356"/>
                    </a:lnTo>
                    <a:cubicBezTo>
                      <a:pt x="239053" y="214356"/>
                      <a:pt x="244744" y="213221"/>
                      <a:pt x="245198" y="213221"/>
                    </a:cubicBezTo>
                    <a:cubicBezTo>
                      <a:pt x="245652" y="213221"/>
                      <a:pt x="247242" y="212313"/>
                      <a:pt x="247696" y="211972"/>
                    </a:cubicBezTo>
                    <a:cubicBezTo>
                      <a:pt x="248150" y="211632"/>
                      <a:pt x="249398" y="209475"/>
                      <a:pt x="249512" y="209021"/>
                    </a:cubicBezTo>
                    <a:cubicBezTo>
                      <a:pt x="249625" y="208567"/>
                      <a:pt x="250079" y="205729"/>
                      <a:pt x="250079" y="205729"/>
                    </a:cubicBezTo>
                    <a:lnTo>
                      <a:pt x="249512" y="203232"/>
                    </a:lnTo>
                    <a:cubicBezTo>
                      <a:pt x="249512" y="203232"/>
                      <a:pt x="248490" y="199827"/>
                      <a:pt x="248604" y="199486"/>
                    </a:cubicBezTo>
                    <a:cubicBezTo>
                      <a:pt x="248717" y="199146"/>
                      <a:pt x="249512" y="196535"/>
                      <a:pt x="249512" y="196535"/>
                    </a:cubicBezTo>
                    <a:lnTo>
                      <a:pt x="248150" y="193016"/>
                    </a:lnTo>
                    <a:lnTo>
                      <a:pt x="247923" y="187325"/>
                    </a:lnTo>
                    <a:lnTo>
                      <a:pt x="248263" y="180498"/>
                    </a:lnTo>
                    <a:lnTo>
                      <a:pt x="250193" y="174919"/>
                    </a:lnTo>
                    <a:lnTo>
                      <a:pt x="251442" y="172990"/>
                    </a:lnTo>
                    <a:lnTo>
                      <a:pt x="254733" y="171060"/>
                    </a:lnTo>
                    <a:lnTo>
                      <a:pt x="258479" y="170947"/>
                    </a:lnTo>
                    <a:lnTo>
                      <a:pt x="261204" y="170947"/>
                    </a:lnTo>
                    <a:cubicBezTo>
                      <a:pt x="261204" y="170947"/>
                      <a:pt x="264155" y="169358"/>
                      <a:pt x="264495" y="169244"/>
                    </a:cubicBezTo>
                    <a:cubicBezTo>
                      <a:pt x="264836" y="169130"/>
                      <a:pt x="267674" y="167768"/>
                      <a:pt x="267674" y="167768"/>
                    </a:cubicBezTo>
                    <a:lnTo>
                      <a:pt x="270511" y="165385"/>
                    </a:lnTo>
                    <a:lnTo>
                      <a:pt x="272668" y="162320"/>
                    </a:lnTo>
                    <a:lnTo>
                      <a:pt x="272101" y="159142"/>
                    </a:lnTo>
                    <a:lnTo>
                      <a:pt x="271760" y="155055"/>
                    </a:lnTo>
                    <a:lnTo>
                      <a:pt x="273349" y="151536"/>
                    </a:lnTo>
                    <a:lnTo>
                      <a:pt x="277322" y="149266"/>
                    </a:lnTo>
                    <a:lnTo>
                      <a:pt x="281408" y="149039"/>
                    </a:lnTo>
                    <a:lnTo>
                      <a:pt x="284181" y="147709"/>
                    </a:lnTo>
                    <a:lnTo>
                      <a:pt x="287311" y="148666"/>
                    </a:lnTo>
                    <a:lnTo>
                      <a:pt x="288900" y="146996"/>
                    </a:lnTo>
                    <a:lnTo>
                      <a:pt x="290716" y="146996"/>
                    </a:lnTo>
                    <a:lnTo>
                      <a:pt x="294624" y="146185"/>
                    </a:lnTo>
                    <a:lnTo>
                      <a:pt x="295483" y="153061"/>
                    </a:lnTo>
                    <a:lnTo>
                      <a:pt x="293668" y="155947"/>
                    </a:lnTo>
                    <a:lnTo>
                      <a:pt x="293668" y="157925"/>
                    </a:lnTo>
                    <a:lnTo>
                      <a:pt x="297008" y="160050"/>
                    </a:lnTo>
                    <a:lnTo>
                      <a:pt x="299132" y="162774"/>
                    </a:lnTo>
                    <a:lnTo>
                      <a:pt x="298532" y="165044"/>
                    </a:lnTo>
                    <a:lnTo>
                      <a:pt x="298840" y="166860"/>
                    </a:lnTo>
                    <a:cubicBezTo>
                      <a:pt x="298840" y="166860"/>
                      <a:pt x="301273" y="168984"/>
                      <a:pt x="301727" y="169130"/>
                    </a:cubicBezTo>
                    <a:cubicBezTo>
                      <a:pt x="302181" y="169276"/>
                      <a:pt x="304905" y="169585"/>
                      <a:pt x="305359" y="170038"/>
                    </a:cubicBezTo>
                    <a:cubicBezTo>
                      <a:pt x="305813" y="170493"/>
                      <a:pt x="308391" y="172163"/>
                      <a:pt x="308391" y="172163"/>
                    </a:cubicBezTo>
                    <a:cubicBezTo>
                      <a:pt x="308391" y="172163"/>
                      <a:pt x="309753" y="173671"/>
                      <a:pt x="309900" y="174287"/>
                    </a:cubicBezTo>
                    <a:cubicBezTo>
                      <a:pt x="310045" y="174887"/>
                      <a:pt x="310353" y="177173"/>
                      <a:pt x="310353" y="177173"/>
                    </a:cubicBezTo>
                    <a:cubicBezTo>
                      <a:pt x="310353" y="177173"/>
                      <a:pt x="311261" y="178682"/>
                      <a:pt x="311715" y="178990"/>
                    </a:cubicBezTo>
                    <a:cubicBezTo>
                      <a:pt x="312170" y="179298"/>
                      <a:pt x="314602" y="179898"/>
                      <a:pt x="314602" y="179898"/>
                    </a:cubicBezTo>
                    <a:lnTo>
                      <a:pt x="317488" y="182022"/>
                    </a:lnTo>
                    <a:cubicBezTo>
                      <a:pt x="317488" y="182022"/>
                      <a:pt x="318250" y="182930"/>
                      <a:pt x="319159" y="183692"/>
                    </a:cubicBezTo>
                    <a:cubicBezTo>
                      <a:pt x="320066" y="184454"/>
                      <a:pt x="321737" y="184908"/>
                      <a:pt x="321737" y="184908"/>
                    </a:cubicBezTo>
                    <a:lnTo>
                      <a:pt x="324169" y="184454"/>
                    </a:lnTo>
                    <a:lnTo>
                      <a:pt x="325839" y="182946"/>
                    </a:lnTo>
                    <a:lnTo>
                      <a:pt x="328563" y="182638"/>
                    </a:lnTo>
                    <a:lnTo>
                      <a:pt x="330380" y="184146"/>
                    </a:lnTo>
                    <a:lnTo>
                      <a:pt x="332504" y="186125"/>
                    </a:lnTo>
                    <a:lnTo>
                      <a:pt x="333720" y="188249"/>
                    </a:lnTo>
                    <a:lnTo>
                      <a:pt x="335082" y="189303"/>
                    </a:lnTo>
                    <a:lnTo>
                      <a:pt x="336591" y="189303"/>
                    </a:lnTo>
                    <a:lnTo>
                      <a:pt x="337045" y="187487"/>
                    </a:lnTo>
                    <a:lnTo>
                      <a:pt x="338861" y="185979"/>
                    </a:lnTo>
                    <a:lnTo>
                      <a:pt x="340369" y="186287"/>
                    </a:lnTo>
                    <a:lnTo>
                      <a:pt x="341131" y="188103"/>
                    </a:lnTo>
                    <a:lnTo>
                      <a:pt x="341731" y="191135"/>
                    </a:lnTo>
                    <a:lnTo>
                      <a:pt x="343239" y="192951"/>
                    </a:lnTo>
                    <a:lnTo>
                      <a:pt x="345217" y="193859"/>
                    </a:lnTo>
                    <a:lnTo>
                      <a:pt x="347649" y="195222"/>
                    </a:lnTo>
                    <a:lnTo>
                      <a:pt x="348866" y="197800"/>
                    </a:lnTo>
                    <a:lnTo>
                      <a:pt x="348866" y="200378"/>
                    </a:lnTo>
                    <a:cubicBezTo>
                      <a:pt x="348866" y="200378"/>
                      <a:pt x="349920" y="201886"/>
                      <a:pt x="350228" y="202648"/>
                    </a:cubicBezTo>
                    <a:cubicBezTo>
                      <a:pt x="350536" y="203411"/>
                      <a:pt x="350536" y="205227"/>
                      <a:pt x="350536" y="205227"/>
                    </a:cubicBezTo>
                    <a:lnTo>
                      <a:pt x="350682" y="207951"/>
                    </a:lnTo>
                    <a:lnTo>
                      <a:pt x="351898" y="209767"/>
                    </a:lnTo>
                    <a:lnTo>
                      <a:pt x="355076" y="213853"/>
                    </a:lnTo>
                    <a:lnTo>
                      <a:pt x="357201" y="216886"/>
                    </a:lnTo>
                    <a:lnTo>
                      <a:pt x="359471" y="219156"/>
                    </a:lnTo>
                    <a:cubicBezTo>
                      <a:pt x="359471" y="219156"/>
                      <a:pt x="360525" y="221588"/>
                      <a:pt x="360687" y="222042"/>
                    </a:cubicBezTo>
                    <a:cubicBezTo>
                      <a:pt x="360833" y="222496"/>
                      <a:pt x="361595" y="224929"/>
                      <a:pt x="361595" y="224929"/>
                    </a:cubicBezTo>
                    <a:lnTo>
                      <a:pt x="361595" y="230848"/>
                    </a:lnTo>
                    <a:lnTo>
                      <a:pt x="360687" y="233280"/>
                    </a:lnTo>
                    <a:lnTo>
                      <a:pt x="359471" y="235550"/>
                    </a:lnTo>
                    <a:cubicBezTo>
                      <a:pt x="359471" y="235550"/>
                      <a:pt x="359325" y="237220"/>
                      <a:pt x="359471" y="237675"/>
                    </a:cubicBezTo>
                    <a:cubicBezTo>
                      <a:pt x="359617" y="238128"/>
                      <a:pt x="360233" y="240561"/>
                      <a:pt x="360233" y="240561"/>
                    </a:cubicBezTo>
                    <a:lnTo>
                      <a:pt x="361287" y="242993"/>
                    </a:lnTo>
                    <a:lnTo>
                      <a:pt x="361433" y="244972"/>
                    </a:lnTo>
                    <a:lnTo>
                      <a:pt x="359925" y="247096"/>
                    </a:lnTo>
                    <a:lnTo>
                      <a:pt x="357493" y="249820"/>
                    </a:lnTo>
                    <a:lnTo>
                      <a:pt x="355514" y="252398"/>
                    </a:lnTo>
                    <a:lnTo>
                      <a:pt x="354606" y="255431"/>
                    </a:lnTo>
                    <a:lnTo>
                      <a:pt x="354298" y="258009"/>
                    </a:lnTo>
                    <a:lnTo>
                      <a:pt x="354606" y="260441"/>
                    </a:lnTo>
                    <a:lnTo>
                      <a:pt x="356276" y="262712"/>
                    </a:lnTo>
                    <a:lnTo>
                      <a:pt x="357639" y="266198"/>
                    </a:lnTo>
                    <a:lnTo>
                      <a:pt x="359763" y="269230"/>
                    </a:lnTo>
                    <a:cubicBezTo>
                      <a:pt x="359763" y="269230"/>
                      <a:pt x="362487" y="269992"/>
                      <a:pt x="362941" y="269992"/>
                    </a:cubicBezTo>
                    <a:cubicBezTo>
                      <a:pt x="363395" y="269992"/>
                      <a:pt x="365828" y="270447"/>
                      <a:pt x="365828" y="270447"/>
                    </a:cubicBezTo>
                    <a:lnTo>
                      <a:pt x="368552" y="272117"/>
                    </a:lnTo>
                    <a:lnTo>
                      <a:pt x="370822" y="271209"/>
                    </a:lnTo>
                    <a:lnTo>
                      <a:pt x="374000" y="273479"/>
                    </a:lnTo>
                    <a:lnTo>
                      <a:pt x="377341" y="273025"/>
                    </a:lnTo>
                    <a:lnTo>
                      <a:pt x="382043" y="273333"/>
                    </a:lnTo>
                    <a:lnTo>
                      <a:pt x="385984" y="274241"/>
                    </a:lnTo>
                    <a:cubicBezTo>
                      <a:pt x="385984" y="274241"/>
                      <a:pt x="388254" y="275603"/>
                      <a:pt x="389162" y="275749"/>
                    </a:cubicBezTo>
                    <a:cubicBezTo>
                      <a:pt x="390070" y="275895"/>
                      <a:pt x="394318" y="275749"/>
                      <a:pt x="394318" y="275749"/>
                    </a:cubicBezTo>
                    <a:lnTo>
                      <a:pt x="397805" y="275295"/>
                    </a:lnTo>
                    <a:lnTo>
                      <a:pt x="402654" y="274987"/>
                    </a:lnTo>
                    <a:lnTo>
                      <a:pt x="410680" y="276657"/>
                    </a:lnTo>
                    <a:lnTo>
                      <a:pt x="417507" y="279689"/>
                    </a:lnTo>
                    <a:lnTo>
                      <a:pt x="422502" y="282722"/>
                    </a:lnTo>
                    <a:lnTo>
                      <a:pt x="428566" y="286970"/>
                    </a:lnTo>
                    <a:lnTo>
                      <a:pt x="433269" y="290457"/>
                    </a:lnTo>
                    <a:lnTo>
                      <a:pt x="437209" y="293489"/>
                    </a:lnTo>
                    <a:lnTo>
                      <a:pt x="440550" y="295467"/>
                    </a:lnTo>
                    <a:lnTo>
                      <a:pt x="444798" y="296683"/>
                    </a:lnTo>
                    <a:lnTo>
                      <a:pt x="447977" y="296375"/>
                    </a:lnTo>
                    <a:lnTo>
                      <a:pt x="450409" y="295159"/>
                    </a:lnTo>
                    <a:lnTo>
                      <a:pt x="451917" y="295921"/>
                    </a:lnTo>
                    <a:lnTo>
                      <a:pt x="451463" y="298646"/>
                    </a:lnTo>
                    <a:cubicBezTo>
                      <a:pt x="451463" y="298646"/>
                      <a:pt x="451009" y="300154"/>
                      <a:pt x="451009" y="301224"/>
                    </a:cubicBezTo>
                    <a:cubicBezTo>
                      <a:pt x="451009" y="302294"/>
                      <a:pt x="451317" y="303802"/>
                      <a:pt x="451317" y="303802"/>
                    </a:cubicBezTo>
                    <a:cubicBezTo>
                      <a:pt x="451317" y="303802"/>
                      <a:pt x="453295" y="304402"/>
                      <a:pt x="453749" y="304565"/>
                    </a:cubicBezTo>
                    <a:cubicBezTo>
                      <a:pt x="454204" y="304710"/>
                      <a:pt x="456474" y="306543"/>
                      <a:pt x="456474" y="306543"/>
                    </a:cubicBezTo>
                    <a:lnTo>
                      <a:pt x="457382" y="311845"/>
                    </a:lnTo>
                    <a:cubicBezTo>
                      <a:pt x="457382" y="311845"/>
                      <a:pt x="459052" y="314424"/>
                      <a:pt x="459360" y="315186"/>
                    </a:cubicBezTo>
                    <a:cubicBezTo>
                      <a:pt x="459668" y="315948"/>
                      <a:pt x="461484" y="318818"/>
                      <a:pt x="461484" y="318818"/>
                    </a:cubicBezTo>
                    <a:lnTo>
                      <a:pt x="461938" y="322759"/>
                    </a:lnTo>
                    <a:lnTo>
                      <a:pt x="462701" y="325645"/>
                    </a:lnTo>
                    <a:cubicBezTo>
                      <a:pt x="462701" y="325645"/>
                      <a:pt x="464679" y="327769"/>
                      <a:pt x="465133" y="327915"/>
                    </a:cubicBezTo>
                    <a:cubicBezTo>
                      <a:pt x="465587" y="328061"/>
                      <a:pt x="468619" y="330802"/>
                      <a:pt x="468619" y="330802"/>
                    </a:cubicBezTo>
                    <a:lnTo>
                      <a:pt x="471960" y="334434"/>
                    </a:lnTo>
                    <a:lnTo>
                      <a:pt x="472268" y="337920"/>
                    </a:lnTo>
                    <a:lnTo>
                      <a:pt x="473630" y="339899"/>
                    </a:lnTo>
                    <a:lnTo>
                      <a:pt x="475900" y="339299"/>
                    </a:lnTo>
                    <a:lnTo>
                      <a:pt x="482419" y="339153"/>
                    </a:lnTo>
                    <a:lnTo>
                      <a:pt x="489246" y="338391"/>
                    </a:lnTo>
                    <a:lnTo>
                      <a:pt x="496673" y="339753"/>
                    </a:lnTo>
                    <a:cubicBezTo>
                      <a:pt x="496673" y="339753"/>
                      <a:pt x="503499" y="341423"/>
                      <a:pt x="503953" y="341423"/>
                    </a:cubicBezTo>
                    <a:cubicBezTo>
                      <a:pt x="504407" y="341423"/>
                      <a:pt x="516682" y="342931"/>
                      <a:pt x="516682" y="342931"/>
                    </a:cubicBezTo>
                    <a:lnTo>
                      <a:pt x="526688" y="343693"/>
                    </a:lnTo>
                    <a:lnTo>
                      <a:pt x="533806" y="344147"/>
                    </a:lnTo>
                    <a:lnTo>
                      <a:pt x="540925" y="343547"/>
                    </a:lnTo>
                    <a:lnTo>
                      <a:pt x="547898" y="342185"/>
                    </a:lnTo>
                    <a:lnTo>
                      <a:pt x="552438" y="342185"/>
                    </a:lnTo>
                    <a:lnTo>
                      <a:pt x="555163" y="340969"/>
                    </a:lnTo>
                    <a:lnTo>
                      <a:pt x="563190" y="341277"/>
                    </a:lnTo>
                    <a:lnTo>
                      <a:pt x="568492" y="342039"/>
                    </a:lnTo>
                    <a:lnTo>
                      <a:pt x="572286" y="342947"/>
                    </a:lnTo>
                    <a:cubicBezTo>
                      <a:pt x="572286" y="342947"/>
                      <a:pt x="576081" y="344455"/>
                      <a:pt x="576535" y="344455"/>
                    </a:cubicBezTo>
                    <a:cubicBezTo>
                      <a:pt x="576989" y="344455"/>
                      <a:pt x="582600" y="345055"/>
                      <a:pt x="582600" y="345055"/>
                    </a:cubicBezTo>
                    <a:lnTo>
                      <a:pt x="585778" y="346417"/>
                    </a:lnTo>
                    <a:lnTo>
                      <a:pt x="587286" y="348396"/>
                    </a:lnTo>
                    <a:lnTo>
                      <a:pt x="590172" y="351120"/>
                    </a:lnTo>
                    <a:cubicBezTo>
                      <a:pt x="590172" y="351120"/>
                      <a:pt x="592443" y="352936"/>
                      <a:pt x="593205" y="353098"/>
                    </a:cubicBezTo>
                    <a:cubicBezTo>
                      <a:pt x="593967" y="353244"/>
                      <a:pt x="599578" y="353406"/>
                      <a:pt x="599578" y="353406"/>
                    </a:cubicBezTo>
                    <a:lnTo>
                      <a:pt x="603826" y="354006"/>
                    </a:lnTo>
                    <a:lnTo>
                      <a:pt x="607912" y="356439"/>
                    </a:lnTo>
                    <a:lnTo>
                      <a:pt x="613669" y="358871"/>
                    </a:lnTo>
                    <a:lnTo>
                      <a:pt x="619134" y="362049"/>
                    </a:lnTo>
                    <a:cubicBezTo>
                      <a:pt x="619134" y="362049"/>
                      <a:pt x="623982" y="363103"/>
                      <a:pt x="624437" y="363266"/>
                    </a:cubicBezTo>
                    <a:cubicBezTo>
                      <a:pt x="624891" y="363411"/>
                      <a:pt x="630809" y="364174"/>
                      <a:pt x="630809" y="364174"/>
                    </a:cubicBezTo>
                    <a:lnTo>
                      <a:pt x="637020" y="362666"/>
                    </a:lnTo>
                    <a:lnTo>
                      <a:pt x="639906" y="361611"/>
                    </a:lnTo>
                    <a:lnTo>
                      <a:pt x="640814" y="362066"/>
                    </a:lnTo>
                    <a:lnTo>
                      <a:pt x="641122" y="366768"/>
                    </a:lnTo>
                    <a:lnTo>
                      <a:pt x="647787" y="367222"/>
                    </a:lnTo>
                    <a:lnTo>
                      <a:pt x="650366" y="368438"/>
                    </a:lnTo>
                    <a:lnTo>
                      <a:pt x="653998" y="367530"/>
                    </a:lnTo>
                    <a:lnTo>
                      <a:pt x="657792" y="364498"/>
                    </a:lnTo>
                    <a:lnTo>
                      <a:pt x="666127" y="360866"/>
                    </a:lnTo>
                    <a:lnTo>
                      <a:pt x="676440" y="356163"/>
                    </a:lnTo>
                    <a:lnTo>
                      <a:pt x="687353" y="351460"/>
                    </a:lnTo>
                    <a:lnTo>
                      <a:pt x="693272" y="349952"/>
                    </a:lnTo>
                    <a:lnTo>
                      <a:pt x="695996" y="350098"/>
                    </a:lnTo>
                    <a:lnTo>
                      <a:pt x="697813" y="349044"/>
                    </a:lnTo>
                    <a:lnTo>
                      <a:pt x="698721" y="347828"/>
                    </a:lnTo>
                    <a:lnTo>
                      <a:pt x="701153" y="347520"/>
                    </a:lnTo>
                    <a:lnTo>
                      <a:pt x="704948" y="347828"/>
                    </a:lnTo>
                    <a:lnTo>
                      <a:pt x="707672" y="348282"/>
                    </a:lnTo>
                    <a:lnTo>
                      <a:pt x="711466" y="348136"/>
                    </a:lnTo>
                    <a:lnTo>
                      <a:pt x="715099" y="345866"/>
                    </a:lnTo>
                    <a:lnTo>
                      <a:pt x="719639" y="345866"/>
                    </a:lnTo>
                    <a:cubicBezTo>
                      <a:pt x="720093" y="345866"/>
                      <a:pt x="724034" y="346320"/>
                      <a:pt x="724034" y="346320"/>
                    </a:cubicBezTo>
                    <a:cubicBezTo>
                      <a:pt x="724034" y="346320"/>
                      <a:pt x="726758" y="347082"/>
                      <a:pt x="727520" y="347374"/>
                    </a:cubicBezTo>
                    <a:cubicBezTo>
                      <a:pt x="728282" y="347666"/>
                      <a:pt x="732223" y="347828"/>
                      <a:pt x="732223" y="347828"/>
                    </a:cubicBezTo>
                    <a:cubicBezTo>
                      <a:pt x="732223" y="347828"/>
                      <a:pt x="735109" y="346774"/>
                      <a:pt x="735563" y="346774"/>
                    </a:cubicBezTo>
                    <a:lnTo>
                      <a:pt x="740103" y="346774"/>
                    </a:lnTo>
                    <a:cubicBezTo>
                      <a:pt x="740103" y="346774"/>
                      <a:pt x="742082" y="347082"/>
                      <a:pt x="742536" y="347082"/>
                    </a:cubicBezTo>
                    <a:cubicBezTo>
                      <a:pt x="742990" y="347082"/>
                      <a:pt x="746622" y="345412"/>
                      <a:pt x="746622" y="345412"/>
                    </a:cubicBezTo>
                    <a:lnTo>
                      <a:pt x="749655" y="343142"/>
                    </a:lnTo>
                    <a:cubicBezTo>
                      <a:pt x="749655" y="343142"/>
                      <a:pt x="752087" y="341926"/>
                      <a:pt x="752687" y="341780"/>
                    </a:cubicBezTo>
                    <a:cubicBezTo>
                      <a:pt x="753287" y="341634"/>
                      <a:pt x="756773" y="341018"/>
                      <a:pt x="756773" y="341018"/>
                    </a:cubicBezTo>
                    <a:lnTo>
                      <a:pt x="759660" y="338893"/>
                    </a:lnTo>
                    <a:lnTo>
                      <a:pt x="762092" y="337223"/>
                    </a:lnTo>
                    <a:lnTo>
                      <a:pt x="763762" y="334953"/>
                    </a:lnTo>
                    <a:cubicBezTo>
                      <a:pt x="763762" y="334953"/>
                      <a:pt x="766032" y="332683"/>
                      <a:pt x="766486" y="332374"/>
                    </a:cubicBezTo>
                    <a:cubicBezTo>
                      <a:pt x="766940" y="332066"/>
                      <a:pt x="768465" y="330250"/>
                      <a:pt x="768465" y="330250"/>
                    </a:cubicBezTo>
                    <a:lnTo>
                      <a:pt x="771497" y="325402"/>
                    </a:lnTo>
                    <a:lnTo>
                      <a:pt x="774838" y="321769"/>
                    </a:lnTo>
                    <a:lnTo>
                      <a:pt x="778632" y="320099"/>
                    </a:lnTo>
                    <a:lnTo>
                      <a:pt x="782119" y="318883"/>
                    </a:lnTo>
                    <a:lnTo>
                      <a:pt x="784097" y="317213"/>
                    </a:lnTo>
                    <a:lnTo>
                      <a:pt x="786529" y="316759"/>
                    </a:lnTo>
                    <a:lnTo>
                      <a:pt x="788799" y="314942"/>
                    </a:lnTo>
                    <a:lnTo>
                      <a:pt x="790307" y="312964"/>
                    </a:lnTo>
                    <a:cubicBezTo>
                      <a:pt x="790307" y="312964"/>
                      <a:pt x="792286" y="312202"/>
                      <a:pt x="792886" y="312202"/>
                    </a:cubicBezTo>
                    <a:cubicBezTo>
                      <a:pt x="793486" y="312202"/>
                      <a:pt x="795318" y="311602"/>
                      <a:pt x="795318" y="311602"/>
                    </a:cubicBezTo>
                    <a:lnTo>
                      <a:pt x="795626" y="308262"/>
                    </a:lnTo>
                    <a:lnTo>
                      <a:pt x="793356" y="305829"/>
                    </a:lnTo>
                    <a:lnTo>
                      <a:pt x="790470" y="303397"/>
                    </a:lnTo>
                    <a:lnTo>
                      <a:pt x="788199" y="300673"/>
                    </a:lnTo>
                    <a:lnTo>
                      <a:pt x="785929" y="297640"/>
                    </a:lnTo>
                    <a:lnTo>
                      <a:pt x="784875" y="294608"/>
                    </a:lnTo>
                    <a:lnTo>
                      <a:pt x="784113" y="292338"/>
                    </a:lnTo>
                    <a:lnTo>
                      <a:pt x="785329" y="287797"/>
                    </a:lnTo>
                    <a:cubicBezTo>
                      <a:pt x="785329" y="287797"/>
                      <a:pt x="786091" y="285673"/>
                      <a:pt x="786383" y="285073"/>
                    </a:cubicBezTo>
                    <a:cubicBezTo>
                      <a:pt x="786691" y="284473"/>
                      <a:pt x="787145" y="281441"/>
                      <a:pt x="787145" y="281441"/>
                    </a:cubicBezTo>
                    <a:cubicBezTo>
                      <a:pt x="787145" y="281441"/>
                      <a:pt x="787745" y="279316"/>
                      <a:pt x="788053" y="278862"/>
                    </a:cubicBezTo>
                    <a:cubicBezTo>
                      <a:pt x="788361" y="278409"/>
                      <a:pt x="790486" y="275230"/>
                      <a:pt x="790486" y="275230"/>
                    </a:cubicBezTo>
                    <a:lnTo>
                      <a:pt x="793518" y="272052"/>
                    </a:lnTo>
                    <a:cubicBezTo>
                      <a:pt x="793518" y="272052"/>
                      <a:pt x="795951" y="271290"/>
                      <a:pt x="797004" y="271290"/>
                    </a:cubicBezTo>
                    <a:cubicBezTo>
                      <a:pt x="798058" y="271290"/>
                      <a:pt x="801091" y="271744"/>
                      <a:pt x="801091" y="271744"/>
                    </a:cubicBezTo>
                    <a:lnTo>
                      <a:pt x="803815" y="272052"/>
                    </a:lnTo>
                    <a:lnTo>
                      <a:pt x="806393" y="274484"/>
                    </a:lnTo>
                    <a:lnTo>
                      <a:pt x="809734" y="277062"/>
                    </a:lnTo>
                    <a:lnTo>
                      <a:pt x="812766" y="277971"/>
                    </a:lnTo>
                    <a:lnTo>
                      <a:pt x="815345" y="278117"/>
                    </a:lnTo>
                    <a:lnTo>
                      <a:pt x="819139" y="279479"/>
                    </a:lnTo>
                    <a:lnTo>
                      <a:pt x="823080" y="280241"/>
                    </a:lnTo>
                    <a:lnTo>
                      <a:pt x="826566" y="280387"/>
                    </a:lnTo>
                    <a:lnTo>
                      <a:pt x="830506" y="279787"/>
                    </a:lnTo>
                    <a:lnTo>
                      <a:pt x="832777" y="277517"/>
                    </a:lnTo>
                    <a:lnTo>
                      <a:pt x="837317" y="274792"/>
                    </a:lnTo>
                    <a:lnTo>
                      <a:pt x="840203" y="273284"/>
                    </a:lnTo>
                    <a:cubicBezTo>
                      <a:pt x="840203" y="273284"/>
                      <a:pt x="842635" y="271306"/>
                      <a:pt x="843236" y="271014"/>
                    </a:cubicBezTo>
                    <a:cubicBezTo>
                      <a:pt x="843835" y="270722"/>
                      <a:pt x="844906" y="268582"/>
                      <a:pt x="845360" y="268128"/>
                    </a:cubicBezTo>
                    <a:cubicBezTo>
                      <a:pt x="845814" y="267674"/>
                      <a:pt x="846122" y="265549"/>
                      <a:pt x="846414" y="265095"/>
                    </a:cubicBezTo>
                    <a:cubicBezTo>
                      <a:pt x="846722" y="264641"/>
                      <a:pt x="847014" y="262825"/>
                      <a:pt x="847468" y="262371"/>
                    </a:cubicBezTo>
                    <a:cubicBezTo>
                      <a:pt x="847922" y="261917"/>
                      <a:pt x="849446" y="261317"/>
                      <a:pt x="849446" y="261317"/>
                    </a:cubicBezTo>
                    <a:cubicBezTo>
                      <a:pt x="849446" y="261317"/>
                      <a:pt x="851716" y="261009"/>
                      <a:pt x="852332" y="261171"/>
                    </a:cubicBezTo>
                    <a:cubicBezTo>
                      <a:pt x="852933" y="261317"/>
                      <a:pt x="855965" y="262679"/>
                      <a:pt x="856419" y="262679"/>
                    </a:cubicBezTo>
                    <a:cubicBezTo>
                      <a:pt x="856873" y="262679"/>
                      <a:pt x="862338" y="262987"/>
                      <a:pt x="862338" y="262987"/>
                    </a:cubicBezTo>
                    <a:lnTo>
                      <a:pt x="866278" y="262387"/>
                    </a:lnTo>
                    <a:lnTo>
                      <a:pt x="870819" y="260717"/>
                    </a:lnTo>
                    <a:lnTo>
                      <a:pt x="873851" y="259047"/>
                    </a:lnTo>
                    <a:lnTo>
                      <a:pt x="876737" y="255560"/>
                    </a:lnTo>
                    <a:lnTo>
                      <a:pt x="879915" y="253582"/>
                    </a:lnTo>
                    <a:cubicBezTo>
                      <a:pt x="879915" y="253582"/>
                      <a:pt x="880824" y="252220"/>
                      <a:pt x="881424" y="252074"/>
                    </a:cubicBezTo>
                    <a:cubicBezTo>
                      <a:pt x="882024" y="251928"/>
                      <a:pt x="883240" y="249804"/>
                      <a:pt x="883240" y="249804"/>
                    </a:cubicBezTo>
                    <a:lnTo>
                      <a:pt x="883548" y="246172"/>
                    </a:lnTo>
                    <a:lnTo>
                      <a:pt x="884148" y="244047"/>
                    </a:lnTo>
                    <a:lnTo>
                      <a:pt x="887034" y="239653"/>
                    </a:lnTo>
                    <a:lnTo>
                      <a:pt x="889159" y="236620"/>
                    </a:lnTo>
                    <a:cubicBezTo>
                      <a:pt x="889159" y="236620"/>
                      <a:pt x="891591" y="234350"/>
                      <a:pt x="892337" y="234188"/>
                    </a:cubicBezTo>
                    <a:cubicBezTo>
                      <a:pt x="893099" y="234042"/>
                      <a:pt x="895061" y="232826"/>
                      <a:pt x="895061" y="232826"/>
                    </a:cubicBezTo>
                    <a:lnTo>
                      <a:pt x="899310" y="232826"/>
                    </a:lnTo>
                    <a:lnTo>
                      <a:pt x="902650" y="232680"/>
                    </a:lnTo>
                    <a:lnTo>
                      <a:pt x="904920" y="232372"/>
                    </a:lnTo>
                    <a:lnTo>
                      <a:pt x="907190" y="230102"/>
                    </a:lnTo>
                    <a:lnTo>
                      <a:pt x="907645" y="227831"/>
                    </a:lnTo>
                    <a:cubicBezTo>
                      <a:pt x="907645" y="227831"/>
                      <a:pt x="908245" y="226015"/>
                      <a:pt x="908698" y="225853"/>
                    </a:cubicBezTo>
                    <a:cubicBezTo>
                      <a:pt x="909153" y="225707"/>
                      <a:pt x="910969" y="225707"/>
                      <a:pt x="910969" y="225707"/>
                    </a:cubicBezTo>
                    <a:lnTo>
                      <a:pt x="912639" y="227215"/>
                    </a:lnTo>
                    <a:cubicBezTo>
                      <a:pt x="912639" y="227215"/>
                      <a:pt x="913855" y="228269"/>
                      <a:pt x="914309" y="228269"/>
                    </a:cubicBezTo>
                    <a:cubicBezTo>
                      <a:pt x="914763" y="228269"/>
                      <a:pt x="916579" y="227507"/>
                      <a:pt x="916579" y="227507"/>
                    </a:cubicBezTo>
                    <a:lnTo>
                      <a:pt x="918558" y="225999"/>
                    </a:lnTo>
                    <a:lnTo>
                      <a:pt x="921736" y="223875"/>
                    </a:lnTo>
                    <a:lnTo>
                      <a:pt x="924769" y="222205"/>
                    </a:lnTo>
                    <a:lnTo>
                      <a:pt x="927801" y="221751"/>
                    </a:lnTo>
                    <a:cubicBezTo>
                      <a:pt x="927801" y="221751"/>
                      <a:pt x="930233" y="222805"/>
                      <a:pt x="930833" y="222805"/>
                    </a:cubicBezTo>
                    <a:cubicBezTo>
                      <a:pt x="931433" y="222805"/>
                      <a:pt x="933557" y="223113"/>
                      <a:pt x="933557" y="223113"/>
                    </a:cubicBezTo>
                    <a:lnTo>
                      <a:pt x="935228" y="222659"/>
                    </a:lnTo>
                    <a:lnTo>
                      <a:pt x="937206" y="220988"/>
                    </a:lnTo>
                    <a:lnTo>
                      <a:pt x="939784" y="221296"/>
                    </a:lnTo>
                    <a:lnTo>
                      <a:pt x="941455" y="222205"/>
                    </a:lnTo>
                    <a:lnTo>
                      <a:pt x="943579" y="224475"/>
                    </a:lnTo>
                    <a:cubicBezTo>
                      <a:pt x="943579" y="224475"/>
                      <a:pt x="944941" y="225075"/>
                      <a:pt x="945557" y="225075"/>
                    </a:cubicBezTo>
                    <a:cubicBezTo>
                      <a:pt x="946173" y="225075"/>
                      <a:pt x="949806" y="225221"/>
                      <a:pt x="950406" y="225383"/>
                    </a:cubicBezTo>
                    <a:cubicBezTo>
                      <a:pt x="951005" y="225529"/>
                      <a:pt x="953438" y="225837"/>
                      <a:pt x="953438" y="225837"/>
                    </a:cubicBezTo>
                    <a:lnTo>
                      <a:pt x="956470" y="225237"/>
                    </a:lnTo>
                    <a:lnTo>
                      <a:pt x="959195" y="222805"/>
                    </a:lnTo>
                    <a:cubicBezTo>
                      <a:pt x="959195" y="222805"/>
                      <a:pt x="960248" y="220680"/>
                      <a:pt x="960103" y="219772"/>
                    </a:cubicBezTo>
                    <a:cubicBezTo>
                      <a:pt x="959957" y="218864"/>
                      <a:pt x="958594" y="217048"/>
                      <a:pt x="958594" y="216594"/>
                    </a:cubicBezTo>
                    <a:cubicBezTo>
                      <a:pt x="958594" y="216140"/>
                      <a:pt x="957687" y="213253"/>
                      <a:pt x="957687" y="213253"/>
                    </a:cubicBezTo>
                    <a:lnTo>
                      <a:pt x="955416" y="208551"/>
                    </a:lnTo>
                    <a:lnTo>
                      <a:pt x="949498" y="201578"/>
                    </a:lnTo>
                    <a:lnTo>
                      <a:pt x="947681" y="200070"/>
                    </a:lnTo>
                    <a:lnTo>
                      <a:pt x="944795" y="198854"/>
                    </a:lnTo>
                    <a:lnTo>
                      <a:pt x="943433" y="196876"/>
                    </a:lnTo>
                    <a:lnTo>
                      <a:pt x="943433" y="194751"/>
                    </a:lnTo>
                    <a:lnTo>
                      <a:pt x="940708" y="192773"/>
                    </a:lnTo>
                    <a:lnTo>
                      <a:pt x="937676" y="191411"/>
                    </a:lnTo>
                    <a:lnTo>
                      <a:pt x="935698" y="188687"/>
                    </a:lnTo>
                    <a:lnTo>
                      <a:pt x="933720" y="185800"/>
                    </a:lnTo>
                    <a:cubicBezTo>
                      <a:pt x="933720" y="185800"/>
                      <a:pt x="932811" y="184438"/>
                      <a:pt x="932357" y="184292"/>
                    </a:cubicBezTo>
                    <a:cubicBezTo>
                      <a:pt x="931903" y="184146"/>
                      <a:pt x="929179" y="182784"/>
                      <a:pt x="929179" y="182784"/>
                    </a:cubicBezTo>
                    <a:lnTo>
                      <a:pt x="923261" y="182330"/>
                    </a:lnTo>
                    <a:lnTo>
                      <a:pt x="917796" y="182476"/>
                    </a:lnTo>
                    <a:lnTo>
                      <a:pt x="914163" y="183838"/>
                    </a:lnTo>
                    <a:lnTo>
                      <a:pt x="911893" y="185508"/>
                    </a:lnTo>
                    <a:lnTo>
                      <a:pt x="910985" y="187487"/>
                    </a:lnTo>
                    <a:lnTo>
                      <a:pt x="909931" y="190065"/>
                    </a:lnTo>
                    <a:lnTo>
                      <a:pt x="909169" y="191573"/>
                    </a:lnTo>
                    <a:lnTo>
                      <a:pt x="907190" y="193389"/>
                    </a:lnTo>
                    <a:lnTo>
                      <a:pt x="904612" y="192173"/>
                    </a:lnTo>
                    <a:lnTo>
                      <a:pt x="902342" y="189287"/>
                    </a:lnTo>
                    <a:lnTo>
                      <a:pt x="899764" y="187779"/>
                    </a:lnTo>
                    <a:lnTo>
                      <a:pt x="895369" y="186562"/>
                    </a:lnTo>
                    <a:lnTo>
                      <a:pt x="892029" y="186870"/>
                    </a:lnTo>
                    <a:lnTo>
                      <a:pt x="889451" y="188233"/>
                    </a:lnTo>
                    <a:cubicBezTo>
                      <a:pt x="889451" y="188233"/>
                      <a:pt x="887018" y="188379"/>
                      <a:pt x="886564" y="188379"/>
                    </a:cubicBezTo>
                    <a:lnTo>
                      <a:pt x="882624" y="188379"/>
                    </a:lnTo>
                    <a:lnTo>
                      <a:pt x="880045" y="190049"/>
                    </a:lnTo>
                    <a:lnTo>
                      <a:pt x="878829" y="191557"/>
                    </a:lnTo>
                    <a:lnTo>
                      <a:pt x="876105" y="192919"/>
                    </a:lnTo>
                    <a:lnTo>
                      <a:pt x="873219" y="191411"/>
                    </a:lnTo>
                    <a:lnTo>
                      <a:pt x="870640" y="188687"/>
                    </a:lnTo>
                    <a:lnTo>
                      <a:pt x="868662" y="185800"/>
                    </a:lnTo>
                    <a:lnTo>
                      <a:pt x="868354" y="182006"/>
                    </a:lnTo>
                    <a:lnTo>
                      <a:pt x="868662" y="179427"/>
                    </a:lnTo>
                    <a:lnTo>
                      <a:pt x="872148" y="176995"/>
                    </a:lnTo>
                    <a:lnTo>
                      <a:pt x="873510" y="176233"/>
                    </a:lnTo>
                    <a:lnTo>
                      <a:pt x="874419" y="175017"/>
                    </a:lnTo>
                    <a:lnTo>
                      <a:pt x="873656" y="170930"/>
                    </a:lnTo>
                    <a:lnTo>
                      <a:pt x="874419" y="166228"/>
                    </a:lnTo>
                    <a:lnTo>
                      <a:pt x="879121" y="160163"/>
                    </a:lnTo>
                    <a:lnTo>
                      <a:pt x="879267" y="156985"/>
                    </a:lnTo>
                    <a:lnTo>
                      <a:pt x="881537" y="152590"/>
                    </a:lnTo>
                    <a:lnTo>
                      <a:pt x="883516" y="146526"/>
                    </a:lnTo>
                    <a:lnTo>
                      <a:pt x="887148" y="138953"/>
                    </a:lnTo>
                    <a:lnTo>
                      <a:pt x="889872" y="131218"/>
                    </a:lnTo>
                    <a:lnTo>
                      <a:pt x="891542" y="127586"/>
                    </a:lnTo>
                    <a:lnTo>
                      <a:pt x="893099" y="124651"/>
                    </a:lnTo>
                    <a:lnTo>
                      <a:pt x="896699" y="128267"/>
                    </a:lnTo>
                    <a:lnTo>
                      <a:pt x="900996" y="12935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50" name="Freeform: Shape 1149">
                <a:extLst>
                  <a:ext uri="{FF2B5EF4-FFF2-40B4-BE49-F238E27FC236}">
                    <a16:creationId xmlns:a16="http://schemas.microsoft.com/office/drawing/2014/main" id="{B11FE54F-9F31-9B46-9407-8E80C377DFDB}"/>
                  </a:ext>
                </a:extLst>
              </p:cNvPr>
              <p:cNvSpPr/>
              <p:nvPr/>
            </p:nvSpPr>
            <p:spPr>
              <a:xfrm>
                <a:off x="9537658" y="3982823"/>
                <a:ext cx="50214" cy="42598"/>
              </a:xfrm>
              <a:custGeom>
                <a:avLst/>
                <a:gdLst>
                  <a:gd name="connsiteX0" fmla="*/ 535 w 50214"/>
                  <a:gd name="connsiteY0" fmla="*/ 27988 h 42598"/>
                  <a:gd name="connsiteX1" fmla="*/ 535 w 50214"/>
                  <a:gd name="connsiteY1" fmla="*/ 22459 h 42598"/>
                  <a:gd name="connsiteX2" fmla="*/ 1070 w 50214"/>
                  <a:gd name="connsiteY2" fmla="*/ 21405 h 42598"/>
                  <a:gd name="connsiteX3" fmla="*/ 535 w 50214"/>
                  <a:gd name="connsiteY3" fmla="*/ 20724 h 42598"/>
                  <a:gd name="connsiteX4" fmla="*/ 0 w 50214"/>
                  <a:gd name="connsiteY4" fmla="*/ 19054 h 42598"/>
                  <a:gd name="connsiteX5" fmla="*/ 1054 w 50214"/>
                  <a:gd name="connsiteY5" fmla="*/ 18454 h 42598"/>
                  <a:gd name="connsiteX6" fmla="*/ 1508 w 50214"/>
                  <a:gd name="connsiteY6" fmla="*/ 16783 h 42598"/>
                  <a:gd name="connsiteX7" fmla="*/ 3178 w 50214"/>
                  <a:gd name="connsiteY7" fmla="*/ 16783 h 42598"/>
                  <a:gd name="connsiteX8" fmla="*/ 5383 w 50214"/>
                  <a:gd name="connsiteY8" fmla="*/ 15194 h 42598"/>
                  <a:gd name="connsiteX9" fmla="*/ 6664 w 50214"/>
                  <a:gd name="connsiteY9" fmla="*/ 13913 h 42598"/>
                  <a:gd name="connsiteX10" fmla="*/ 7654 w 50214"/>
                  <a:gd name="connsiteY10" fmla="*/ 12924 h 42598"/>
                  <a:gd name="connsiteX11" fmla="*/ 8416 w 50214"/>
                  <a:gd name="connsiteY11" fmla="*/ 12016 h 42598"/>
                  <a:gd name="connsiteX12" fmla="*/ 10540 w 50214"/>
                  <a:gd name="connsiteY12" fmla="*/ 11108 h 42598"/>
                  <a:gd name="connsiteX13" fmla="*/ 12210 w 50214"/>
                  <a:gd name="connsiteY13" fmla="*/ 10508 h 42598"/>
                  <a:gd name="connsiteX14" fmla="*/ 13800 w 50214"/>
                  <a:gd name="connsiteY14" fmla="*/ 9519 h 42598"/>
                  <a:gd name="connsiteX15" fmla="*/ 14399 w 50214"/>
                  <a:gd name="connsiteY15" fmla="*/ 8302 h 42598"/>
                  <a:gd name="connsiteX16" fmla="*/ 13637 w 50214"/>
                  <a:gd name="connsiteY16" fmla="*/ 8302 h 42598"/>
                  <a:gd name="connsiteX17" fmla="*/ 12129 w 50214"/>
                  <a:gd name="connsiteY17" fmla="*/ 8984 h 42598"/>
                  <a:gd name="connsiteX18" fmla="*/ 11529 w 50214"/>
                  <a:gd name="connsiteY18" fmla="*/ 8902 h 42598"/>
                  <a:gd name="connsiteX19" fmla="*/ 11902 w 50214"/>
                  <a:gd name="connsiteY19" fmla="*/ 7313 h 42598"/>
                  <a:gd name="connsiteX20" fmla="*/ 12583 w 50214"/>
                  <a:gd name="connsiteY20" fmla="*/ 6405 h 42598"/>
                  <a:gd name="connsiteX21" fmla="*/ 13410 w 50214"/>
                  <a:gd name="connsiteY21" fmla="*/ 5416 h 42598"/>
                  <a:gd name="connsiteX22" fmla="*/ 14853 w 50214"/>
                  <a:gd name="connsiteY22" fmla="*/ 5416 h 42598"/>
                  <a:gd name="connsiteX23" fmla="*/ 16070 w 50214"/>
                  <a:gd name="connsiteY23" fmla="*/ 6016 h 42598"/>
                  <a:gd name="connsiteX24" fmla="*/ 17351 w 50214"/>
                  <a:gd name="connsiteY24" fmla="*/ 6324 h 42598"/>
                  <a:gd name="connsiteX25" fmla="*/ 19021 w 50214"/>
                  <a:gd name="connsiteY25" fmla="*/ 6551 h 42598"/>
                  <a:gd name="connsiteX26" fmla="*/ 19702 w 50214"/>
                  <a:gd name="connsiteY26" fmla="*/ 5951 h 42598"/>
                  <a:gd name="connsiteX27" fmla="*/ 19329 w 50214"/>
                  <a:gd name="connsiteY27" fmla="*/ 5286 h 42598"/>
                  <a:gd name="connsiteX28" fmla="*/ 19329 w 50214"/>
                  <a:gd name="connsiteY28" fmla="*/ 4281 h 42598"/>
                  <a:gd name="connsiteX29" fmla="*/ 20545 w 50214"/>
                  <a:gd name="connsiteY29" fmla="*/ 3681 h 42598"/>
                  <a:gd name="connsiteX30" fmla="*/ 23577 w 50214"/>
                  <a:gd name="connsiteY30" fmla="*/ 3681 h 42598"/>
                  <a:gd name="connsiteX31" fmla="*/ 24632 w 50214"/>
                  <a:gd name="connsiteY31" fmla="*/ 4216 h 42598"/>
                  <a:gd name="connsiteX32" fmla="*/ 25166 w 50214"/>
                  <a:gd name="connsiteY32" fmla="*/ 3681 h 42598"/>
                  <a:gd name="connsiteX33" fmla="*/ 25929 w 50214"/>
                  <a:gd name="connsiteY33" fmla="*/ 4216 h 42598"/>
                  <a:gd name="connsiteX34" fmla="*/ 27145 w 50214"/>
                  <a:gd name="connsiteY34" fmla="*/ 3081 h 42598"/>
                  <a:gd name="connsiteX35" fmla="*/ 28361 w 50214"/>
                  <a:gd name="connsiteY35" fmla="*/ 4135 h 42598"/>
                  <a:gd name="connsiteX36" fmla="*/ 29496 w 50214"/>
                  <a:gd name="connsiteY36" fmla="*/ 3535 h 42598"/>
                  <a:gd name="connsiteX37" fmla="*/ 30777 w 50214"/>
                  <a:gd name="connsiteY37" fmla="*/ 2254 h 42598"/>
                  <a:gd name="connsiteX38" fmla="*/ 31994 w 50214"/>
                  <a:gd name="connsiteY38" fmla="*/ 1881 h 42598"/>
                  <a:gd name="connsiteX39" fmla="*/ 33356 w 50214"/>
                  <a:gd name="connsiteY39" fmla="*/ 1881 h 42598"/>
                  <a:gd name="connsiteX40" fmla="*/ 34345 w 50214"/>
                  <a:gd name="connsiteY40" fmla="*/ 2416 h 42598"/>
                  <a:gd name="connsiteX41" fmla="*/ 35707 w 50214"/>
                  <a:gd name="connsiteY41" fmla="*/ 2951 h 42598"/>
                  <a:gd name="connsiteX42" fmla="*/ 37442 w 50214"/>
                  <a:gd name="connsiteY42" fmla="*/ 1897 h 42598"/>
                  <a:gd name="connsiteX43" fmla="*/ 38804 w 50214"/>
                  <a:gd name="connsiteY43" fmla="*/ 1897 h 42598"/>
                  <a:gd name="connsiteX44" fmla="*/ 39631 w 50214"/>
                  <a:gd name="connsiteY44" fmla="*/ 2724 h 42598"/>
                  <a:gd name="connsiteX45" fmla="*/ 40231 w 50214"/>
                  <a:gd name="connsiteY45" fmla="*/ 1897 h 42598"/>
                  <a:gd name="connsiteX46" fmla="*/ 40831 w 50214"/>
                  <a:gd name="connsiteY46" fmla="*/ 989 h 42598"/>
                  <a:gd name="connsiteX47" fmla="*/ 41885 w 50214"/>
                  <a:gd name="connsiteY47" fmla="*/ 989 h 42598"/>
                  <a:gd name="connsiteX48" fmla="*/ 42566 w 50214"/>
                  <a:gd name="connsiteY48" fmla="*/ 0 h 42598"/>
                  <a:gd name="connsiteX49" fmla="*/ 43101 w 50214"/>
                  <a:gd name="connsiteY49" fmla="*/ 762 h 42598"/>
                  <a:gd name="connsiteX50" fmla="*/ 43928 w 50214"/>
                  <a:gd name="connsiteY50" fmla="*/ 1589 h 42598"/>
                  <a:gd name="connsiteX51" fmla="*/ 45599 w 50214"/>
                  <a:gd name="connsiteY51" fmla="*/ 2643 h 42598"/>
                  <a:gd name="connsiteX52" fmla="*/ 47269 w 50214"/>
                  <a:gd name="connsiteY52" fmla="*/ 3697 h 42598"/>
                  <a:gd name="connsiteX53" fmla="*/ 47950 w 50214"/>
                  <a:gd name="connsiteY53" fmla="*/ 4297 h 42598"/>
                  <a:gd name="connsiteX54" fmla="*/ 49004 w 50214"/>
                  <a:gd name="connsiteY54" fmla="*/ 5886 h 42598"/>
                  <a:gd name="connsiteX55" fmla="*/ 49377 w 50214"/>
                  <a:gd name="connsiteY55" fmla="*/ 7330 h 42598"/>
                  <a:gd name="connsiteX56" fmla="*/ 49377 w 50214"/>
                  <a:gd name="connsiteY56" fmla="*/ 9081 h 42598"/>
                  <a:gd name="connsiteX57" fmla="*/ 49977 w 50214"/>
                  <a:gd name="connsiteY57" fmla="*/ 10135 h 42598"/>
                  <a:gd name="connsiteX58" fmla="*/ 49977 w 50214"/>
                  <a:gd name="connsiteY58" fmla="*/ 11124 h 42598"/>
                  <a:gd name="connsiteX59" fmla="*/ 48696 w 50214"/>
                  <a:gd name="connsiteY59" fmla="*/ 11351 h 42598"/>
                  <a:gd name="connsiteX60" fmla="*/ 47788 w 50214"/>
                  <a:gd name="connsiteY60" fmla="*/ 12486 h 42598"/>
                  <a:gd name="connsiteX61" fmla="*/ 46880 w 50214"/>
                  <a:gd name="connsiteY61" fmla="*/ 13248 h 42598"/>
                  <a:gd name="connsiteX62" fmla="*/ 46652 w 50214"/>
                  <a:gd name="connsiteY62" fmla="*/ 11043 h 42598"/>
                  <a:gd name="connsiteX63" fmla="*/ 45517 w 50214"/>
                  <a:gd name="connsiteY63" fmla="*/ 11043 h 42598"/>
                  <a:gd name="connsiteX64" fmla="*/ 45745 w 50214"/>
                  <a:gd name="connsiteY64" fmla="*/ 12859 h 42598"/>
                  <a:gd name="connsiteX65" fmla="*/ 45436 w 50214"/>
                  <a:gd name="connsiteY65" fmla="*/ 14448 h 42598"/>
                  <a:gd name="connsiteX66" fmla="*/ 44447 w 50214"/>
                  <a:gd name="connsiteY66" fmla="*/ 15356 h 42598"/>
                  <a:gd name="connsiteX67" fmla="*/ 42712 w 50214"/>
                  <a:gd name="connsiteY67" fmla="*/ 16800 h 42598"/>
                  <a:gd name="connsiteX68" fmla="*/ 42631 w 50214"/>
                  <a:gd name="connsiteY68" fmla="*/ 18470 h 42598"/>
                  <a:gd name="connsiteX69" fmla="*/ 42177 w 50214"/>
                  <a:gd name="connsiteY69" fmla="*/ 19751 h 42598"/>
                  <a:gd name="connsiteX70" fmla="*/ 41804 w 50214"/>
                  <a:gd name="connsiteY70" fmla="*/ 21567 h 42598"/>
                  <a:gd name="connsiteX71" fmla="*/ 40896 w 50214"/>
                  <a:gd name="connsiteY71" fmla="*/ 23318 h 42598"/>
                  <a:gd name="connsiteX72" fmla="*/ 39842 w 50214"/>
                  <a:gd name="connsiteY72" fmla="*/ 24372 h 42598"/>
                  <a:gd name="connsiteX73" fmla="*/ 39161 w 50214"/>
                  <a:gd name="connsiteY73" fmla="*/ 26042 h 42598"/>
                  <a:gd name="connsiteX74" fmla="*/ 38788 w 50214"/>
                  <a:gd name="connsiteY74" fmla="*/ 27096 h 42598"/>
                  <a:gd name="connsiteX75" fmla="*/ 38561 w 50214"/>
                  <a:gd name="connsiteY75" fmla="*/ 27437 h 42598"/>
                  <a:gd name="connsiteX76" fmla="*/ 37880 w 50214"/>
                  <a:gd name="connsiteY76" fmla="*/ 28459 h 42598"/>
                  <a:gd name="connsiteX77" fmla="*/ 38788 w 50214"/>
                  <a:gd name="connsiteY77" fmla="*/ 29059 h 42598"/>
                  <a:gd name="connsiteX78" fmla="*/ 39015 w 50214"/>
                  <a:gd name="connsiteY78" fmla="*/ 27843 h 42598"/>
                  <a:gd name="connsiteX79" fmla="*/ 39615 w 50214"/>
                  <a:gd name="connsiteY79" fmla="*/ 27534 h 42598"/>
                  <a:gd name="connsiteX80" fmla="*/ 39696 w 50214"/>
                  <a:gd name="connsiteY80" fmla="*/ 28523 h 42598"/>
                  <a:gd name="connsiteX81" fmla="*/ 39696 w 50214"/>
                  <a:gd name="connsiteY81" fmla="*/ 29740 h 42598"/>
                  <a:gd name="connsiteX82" fmla="*/ 38642 w 50214"/>
                  <a:gd name="connsiteY82" fmla="*/ 30194 h 42598"/>
                  <a:gd name="connsiteX83" fmla="*/ 37426 w 50214"/>
                  <a:gd name="connsiteY83" fmla="*/ 32010 h 42598"/>
                  <a:gd name="connsiteX84" fmla="*/ 35755 w 50214"/>
                  <a:gd name="connsiteY84" fmla="*/ 32010 h 42598"/>
                  <a:gd name="connsiteX85" fmla="*/ 33323 w 50214"/>
                  <a:gd name="connsiteY85" fmla="*/ 32999 h 42598"/>
                  <a:gd name="connsiteX86" fmla="*/ 32107 w 50214"/>
                  <a:gd name="connsiteY86" fmla="*/ 33761 h 42598"/>
                  <a:gd name="connsiteX87" fmla="*/ 30826 w 50214"/>
                  <a:gd name="connsiteY87" fmla="*/ 34815 h 42598"/>
                  <a:gd name="connsiteX88" fmla="*/ 30599 w 50214"/>
                  <a:gd name="connsiteY88" fmla="*/ 36096 h 42598"/>
                  <a:gd name="connsiteX89" fmla="*/ 30291 w 50214"/>
                  <a:gd name="connsiteY89" fmla="*/ 37604 h 42598"/>
                  <a:gd name="connsiteX90" fmla="*/ 29464 w 50214"/>
                  <a:gd name="connsiteY90" fmla="*/ 38593 h 42598"/>
                  <a:gd name="connsiteX91" fmla="*/ 28329 w 50214"/>
                  <a:gd name="connsiteY91" fmla="*/ 38593 h 42598"/>
                  <a:gd name="connsiteX92" fmla="*/ 29318 w 50214"/>
                  <a:gd name="connsiteY92" fmla="*/ 37312 h 42598"/>
                  <a:gd name="connsiteX93" fmla="*/ 29318 w 50214"/>
                  <a:gd name="connsiteY93" fmla="*/ 36485 h 42598"/>
                  <a:gd name="connsiteX94" fmla="*/ 28264 w 50214"/>
                  <a:gd name="connsiteY94" fmla="*/ 36858 h 42598"/>
                  <a:gd name="connsiteX95" fmla="*/ 26058 w 50214"/>
                  <a:gd name="connsiteY95" fmla="*/ 37767 h 42598"/>
                  <a:gd name="connsiteX96" fmla="*/ 24388 w 50214"/>
                  <a:gd name="connsiteY96" fmla="*/ 37685 h 42598"/>
                  <a:gd name="connsiteX97" fmla="*/ 23399 w 50214"/>
                  <a:gd name="connsiteY97" fmla="*/ 39047 h 42598"/>
                  <a:gd name="connsiteX98" fmla="*/ 23091 w 50214"/>
                  <a:gd name="connsiteY98" fmla="*/ 40410 h 42598"/>
                  <a:gd name="connsiteX99" fmla="*/ 23091 w 50214"/>
                  <a:gd name="connsiteY99" fmla="*/ 41464 h 42598"/>
                  <a:gd name="connsiteX100" fmla="*/ 21810 w 50214"/>
                  <a:gd name="connsiteY100" fmla="*/ 41918 h 42598"/>
                  <a:gd name="connsiteX101" fmla="*/ 20675 w 50214"/>
                  <a:gd name="connsiteY101" fmla="*/ 42599 h 42598"/>
                  <a:gd name="connsiteX102" fmla="*/ 19540 w 50214"/>
                  <a:gd name="connsiteY102" fmla="*/ 42599 h 42598"/>
                  <a:gd name="connsiteX103" fmla="*/ 19913 w 50214"/>
                  <a:gd name="connsiteY103" fmla="*/ 41156 h 42598"/>
                  <a:gd name="connsiteX104" fmla="*/ 18405 w 50214"/>
                  <a:gd name="connsiteY104" fmla="*/ 42210 h 42598"/>
                  <a:gd name="connsiteX105" fmla="*/ 17416 w 50214"/>
                  <a:gd name="connsiteY105" fmla="*/ 41529 h 42598"/>
                  <a:gd name="connsiteX106" fmla="*/ 18178 w 50214"/>
                  <a:gd name="connsiteY106" fmla="*/ 40766 h 42598"/>
                  <a:gd name="connsiteX107" fmla="*/ 17270 w 50214"/>
                  <a:gd name="connsiteY107" fmla="*/ 40312 h 42598"/>
                  <a:gd name="connsiteX108" fmla="*/ 11205 w 50214"/>
                  <a:gd name="connsiteY108" fmla="*/ 40312 h 42598"/>
                  <a:gd name="connsiteX109" fmla="*/ 10605 w 50214"/>
                  <a:gd name="connsiteY109" fmla="*/ 38869 h 42598"/>
                  <a:gd name="connsiteX110" fmla="*/ 7491 w 50214"/>
                  <a:gd name="connsiteY110" fmla="*/ 38107 h 42598"/>
                  <a:gd name="connsiteX111" fmla="*/ 5740 w 50214"/>
                  <a:gd name="connsiteY111" fmla="*/ 37961 h 42598"/>
                  <a:gd name="connsiteX112" fmla="*/ 4832 w 50214"/>
                  <a:gd name="connsiteY112" fmla="*/ 36453 h 42598"/>
                  <a:gd name="connsiteX113" fmla="*/ 3697 w 50214"/>
                  <a:gd name="connsiteY113" fmla="*/ 36145 h 42598"/>
                  <a:gd name="connsiteX114" fmla="*/ 1427 w 50214"/>
                  <a:gd name="connsiteY114" fmla="*/ 36064 h 42598"/>
                  <a:gd name="connsiteX115" fmla="*/ 1427 w 50214"/>
                  <a:gd name="connsiteY115" fmla="*/ 32950 h 42598"/>
                  <a:gd name="connsiteX116" fmla="*/ 1800 w 50214"/>
                  <a:gd name="connsiteY116" fmla="*/ 31053 h 42598"/>
                  <a:gd name="connsiteX117" fmla="*/ 892 w 50214"/>
                  <a:gd name="connsiteY117" fmla="*/ 29383 h 42598"/>
                  <a:gd name="connsiteX118" fmla="*/ 519 w 50214"/>
                  <a:gd name="connsiteY118" fmla="*/ 27940 h 42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50214" h="42598">
                    <a:moveTo>
                      <a:pt x="535" y="27988"/>
                    </a:moveTo>
                    <a:lnTo>
                      <a:pt x="535" y="22459"/>
                    </a:lnTo>
                    <a:lnTo>
                      <a:pt x="1070" y="21405"/>
                    </a:lnTo>
                    <a:lnTo>
                      <a:pt x="535" y="20724"/>
                    </a:lnTo>
                    <a:lnTo>
                      <a:pt x="0" y="19054"/>
                    </a:lnTo>
                    <a:lnTo>
                      <a:pt x="1054" y="18454"/>
                    </a:lnTo>
                    <a:lnTo>
                      <a:pt x="1508" y="16783"/>
                    </a:lnTo>
                    <a:cubicBezTo>
                      <a:pt x="1508" y="16783"/>
                      <a:pt x="2951" y="16702"/>
                      <a:pt x="3178" y="16783"/>
                    </a:cubicBezTo>
                    <a:cubicBezTo>
                      <a:pt x="3405" y="16864"/>
                      <a:pt x="5383" y="15194"/>
                      <a:pt x="5383" y="15194"/>
                    </a:cubicBezTo>
                    <a:lnTo>
                      <a:pt x="6664" y="13913"/>
                    </a:lnTo>
                    <a:lnTo>
                      <a:pt x="7654" y="12924"/>
                    </a:lnTo>
                    <a:lnTo>
                      <a:pt x="8416" y="12016"/>
                    </a:lnTo>
                    <a:lnTo>
                      <a:pt x="10540" y="11108"/>
                    </a:lnTo>
                    <a:lnTo>
                      <a:pt x="12210" y="10508"/>
                    </a:lnTo>
                    <a:lnTo>
                      <a:pt x="13800" y="9519"/>
                    </a:lnTo>
                    <a:lnTo>
                      <a:pt x="14399" y="8302"/>
                    </a:lnTo>
                    <a:lnTo>
                      <a:pt x="13637" y="8302"/>
                    </a:lnTo>
                    <a:lnTo>
                      <a:pt x="12129" y="8984"/>
                    </a:lnTo>
                    <a:lnTo>
                      <a:pt x="11529" y="8902"/>
                    </a:lnTo>
                    <a:lnTo>
                      <a:pt x="11902" y="7313"/>
                    </a:lnTo>
                    <a:lnTo>
                      <a:pt x="12583" y="6405"/>
                    </a:lnTo>
                    <a:cubicBezTo>
                      <a:pt x="12583" y="6405"/>
                      <a:pt x="13183" y="5416"/>
                      <a:pt x="13410" y="5416"/>
                    </a:cubicBezTo>
                    <a:cubicBezTo>
                      <a:pt x="13637" y="5416"/>
                      <a:pt x="14464" y="5108"/>
                      <a:pt x="14853" y="5416"/>
                    </a:cubicBezTo>
                    <a:cubicBezTo>
                      <a:pt x="15226" y="5724"/>
                      <a:pt x="15681" y="5951"/>
                      <a:pt x="16070" y="6016"/>
                    </a:cubicBezTo>
                    <a:cubicBezTo>
                      <a:pt x="16443" y="6097"/>
                      <a:pt x="17351" y="6324"/>
                      <a:pt x="17351" y="6324"/>
                    </a:cubicBezTo>
                    <a:lnTo>
                      <a:pt x="19021" y="6551"/>
                    </a:lnTo>
                    <a:lnTo>
                      <a:pt x="19702" y="5951"/>
                    </a:lnTo>
                    <a:lnTo>
                      <a:pt x="19329" y="5286"/>
                    </a:lnTo>
                    <a:cubicBezTo>
                      <a:pt x="19329" y="5286"/>
                      <a:pt x="19102" y="4362"/>
                      <a:pt x="19329" y="4281"/>
                    </a:cubicBezTo>
                    <a:cubicBezTo>
                      <a:pt x="19556" y="4200"/>
                      <a:pt x="20545" y="3681"/>
                      <a:pt x="20545" y="3681"/>
                    </a:cubicBezTo>
                    <a:lnTo>
                      <a:pt x="23577" y="3681"/>
                    </a:lnTo>
                    <a:lnTo>
                      <a:pt x="24632" y="4216"/>
                    </a:lnTo>
                    <a:lnTo>
                      <a:pt x="25166" y="3681"/>
                    </a:lnTo>
                    <a:lnTo>
                      <a:pt x="25929" y="4216"/>
                    </a:lnTo>
                    <a:lnTo>
                      <a:pt x="27145" y="3081"/>
                    </a:lnTo>
                    <a:lnTo>
                      <a:pt x="28361" y="4135"/>
                    </a:lnTo>
                    <a:lnTo>
                      <a:pt x="29496" y="3535"/>
                    </a:lnTo>
                    <a:lnTo>
                      <a:pt x="30777" y="2254"/>
                    </a:lnTo>
                    <a:lnTo>
                      <a:pt x="31994" y="1881"/>
                    </a:lnTo>
                    <a:lnTo>
                      <a:pt x="33356" y="1881"/>
                    </a:lnTo>
                    <a:cubicBezTo>
                      <a:pt x="33356" y="1881"/>
                      <a:pt x="34118" y="2189"/>
                      <a:pt x="34345" y="2416"/>
                    </a:cubicBezTo>
                    <a:cubicBezTo>
                      <a:pt x="34572" y="2643"/>
                      <a:pt x="35707" y="2951"/>
                      <a:pt x="35707" y="2951"/>
                    </a:cubicBezTo>
                    <a:lnTo>
                      <a:pt x="37442" y="1897"/>
                    </a:lnTo>
                    <a:lnTo>
                      <a:pt x="38804" y="1897"/>
                    </a:lnTo>
                    <a:lnTo>
                      <a:pt x="39631" y="2724"/>
                    </a:lnTo>
                    <a:lnTo>
                      <a:pt x="40231" y="1897"/>
                    </a:lnTo>
                    <a:lnTo>
                      <a:pt x="40831" y="989"/>
                    </a:lnTo>
                    <a:lnTo>
                      <a:pt x="41885" y="989"/>
                    </a:lnTo>
                    <a:lnTo>
                      <a:pt x="42566" y="0"/>
                    </a:lnTo>
                    <a:lnTo>
                      <a:pt x="43101" y="762"/>
                    </a:lnTo>
                    <a:lnTo>
                      <a:pt x="43928" y="1589"/>
                    </a:lnTo>
                    <a:lnTo>
                      <a:pt x="45599" y="2643"/>
                    </a:lnTo>
                    <a:lnTo>
                      <a:pt x="47269" y="3697"/>
                    </a:lnTo>
                    <a:lnTo>
                      <a:pt x="47950" y="4297"/>
                    </a:lnTo>
                    <a:lnTo>
                      <a:pt x="49004" y="5886"/>
                    </a:lnTo>
                    <a:lnTo>
                      <a:pt x="49377" y="7330"/>
                    </a:lnTo>
                    <a:lnTo>
                      <a:pt x="49377" y="9081"/>
                    </a:lnTo>
                    <a:lnTo>
                      <a:pt x="49977" y="10135"/>
                    </a:lnTo>
                    <a:cubicBezTo>
                      <a:pt x="49977" y="10135"/>
                      <a:pt x="50512" y="11043"/>
                      <a:pt x="49977" y="11124"/>
                    </a:cubicBezTo>
                    <a:cubicBezTo>
                      <a:pt x="49442" y="11205"/>
                      <a:pt x="48696" y="11351"/>
                      <a:pt x="48696" y="11351"/>
                    </a:cubicBezTo>
                    <a:cubicBezTo>
                      <a:pt x="48696" y="11351"/>
                      <a:pt x="47933" y="12259"/>
                      <a:pt x="47788" y="12486"/>
                    </a:cubicBezTo>
                    <a:cubicBezTo>
                      <a:pt x="47642" y="12713"/>
                      <a:pt x="46880" y="13248"/>
                      <a:pt x="46880" y="13248"/>
                    </a:cubicBezTo>
                    <a:lnTo>
                      <a:pt x="46652" y="11043"/>
                    </a:lnTo>
                    <a:lnTo>
                      <a:pt x="45517" y="11043"/>
                    </a:lnTo>
                    <a:lnTo>
                      <a:pt x="45745" y="12859"/>
                    </a:lnTo>
                    <a:lnTo>
                      <a:pt x="45436" y="14448"/>
                    </a:lnTo>
                    <a:cubicBezTo>
                      <a:pt x="45436" y="14448"/>
                      <a:pt x="44674" y="15275"/>
                      <a:pt x="44447" y="15356"/>
                    </a:cubicBezTo>
                    <a:cubicBezTo>
                      <a:pt x="44220" y="15437"/>
                      <a:pt x="42712" y="16800"/>
                      <a:pt x="42712" y="16800"/>
                    </a:cubicBezTo>
                    <a:lnTo>
                      <a:pt x="42631" y="18470"/>
                    </a:lnTo>
                    <a:lnTo>
                      <a:pt x="42177" y="19751"/>
                    </a:lnTo>
                    <a:cubicBezTo>
                      <a:pt x="42177" y="19751"/>
                      <a:pt x="41869" y="21259"/>
                      <a:pt x="41804" y="21567"/>
                    </a:cubicBezTo>
                    <a:cubicBezTo>
                      <a:pt x="41723" y="21875"/>
                      <a:pt x="40896" y="23318"/>
                      <a:pt x="40896" y="23318"/>
                    </a:cubicBezTo>
                    <a:cubicBezTo>
                      <a:pt x="40896" y="23318"/>
                      <a:pt x="39907" y="24145"/>
                      <a:pt x="39842" y="24372"/>
                    </a:cubicBezTo>
                    <a:cubicBezTo>
                      <a:pt x="39761" y="24599"/>
                      <a:pt x="39161" y="26042"/>
                      <a:pt x="39161" y="26042"/>
                    </a:cubicBezTo>
                    <a:lnTo>
                      <a:pt x="38788" y="27096"/>
                    </a:lnTo>
                    <a:lnTo>
                      <a:pt x="38561" y="27437"/>
                    </a:lnTo>
                    <a:lnTo>
                      <a:pt x="37880" y="28459"/>
                    </a:lnTo>
                    <a:lnTo>
                      <a:pt x="38788" y="29059"/>
                    </a:lnTo>
                    <a:lnTo>
                      <a:pt x="39015" y="27843"/>
                    </a:lnTo>
                    <a:lnTo>
                      <a:pt x="39615" y="27534"/>
                    </a:lnTo>
                    <a:lnTo>
                      <a:pt x="39696" y="28523"/>
                    </a:lnTo>
                    <a:lnTo>
                      <a:pt x="39696" y="29740"/>
                    </a:lnTo>
                    <a:lnTo>
                      <a:pt x="38642" y="30194"/>
                    </a:lnTo>
                    <a:lnTo>
                      <a:pt x="37426" y="32010"/>
                    </a:lnTo>
                    <a:lnTo>
                      <a:pt x="35755" y="32010"/>
                    </a:lnTo>
                    <a:lnTo>
                      <a:pt x="33323" y="32999"/>
                    </a:lnTo>
                    <a:lnTo>
                      <a:pt x="32107" y="33761"/>
                    </a:lnTo>
                    <a:lnTo>
                      <a:pt x="30826" y="34815"/>
                    </a:lnTo>
                    <a:lnTo>
                      <a:pt x="30599" y="36096"/>
                    </a:lnTo>
                    <a:lnTo>
                      <a:pt x="30291" y="37604"/>
                    </a:lnTo>
                    <a:lnTo>
                      <a:pt x="29464" y="38593"/>
                    </a:lnTo>
                    <a:lnTo>
                      <a:pt x="28329" y="38593"/>
                    </a:lnTo>
                    <a:lnTo>
                      <a:pt x="29318" y="37312"/>
                    </a:lnTo>
                    <a:lnTo>
                      <a:pt x="29318" y="36485"/>
                    </a:lnTo>
                    <a:lnTo>
                      <a:pt x="28264" y="36858"/>
                    </a:lnTo>
                    <a:lnTo>
                      <a:pt x="26058" y="37767"/>
                    </a:lnTo>
                    <a:lnTo>
                      <a:pt x="24388" y="37685"/>
                    </a:lnTo>
                    <a:lnTo>
                      <a:pt x="23399" y="39047"/>
                    </a:lnTo>
                    <a:lnTo>
                      <a:pt x="23091" y="40410"/>
                    </a:lnTo>
                    <a:lnTo>
                      <a:pt x="23091" y="41464"/>
                    </a:lnTo>
                    <a:lnTo>
                      <a:pt x="21810" y="41918"/>
                    </a:lnTo>
                    <a:lnTo>
                      <a:pt x="20675" y="42599"/>
                    </a:lnTo>
                    <a:lnTo>
                      <a:pt x="19540" y="42599"/>
                    </a:lnTo>
                    <a:lnTo>
                      <a:pt x="19913" y="41156"/>
                    </a:lnTo>
                    <a:lnTo>
                      <a:pt x="18405" y="42210"/>
                    </a:lnTo>
                    <a:lnTo>
                      <a:pt x="17416" y="41529"/>
                    </a:lnTo>
                    <a:lnTo>
                      <a:pt x="18178" y="40766"/>
                    </a:lnTo>
                    <a:lnTo>
                      <a:pt x="17270" y="40312"/>
                    </a:lnTo>
                    <a:lnTo>
                      <a:pt x="11205" y="40312"/>
                    </a:lnTo>
                    <a:lnTo>
                      <a:pt x="10605" y="38869"/>
                    </a:lnTo>
                    <a:lnTo>
                      <a:pt x="7491" y="38107"/>
                    </a:lnTo>
                    <a:lnTo>
                      <a:pt x="5740" y="37961"/>
                    </a:lnTo>
                    <a:lnTo>
                      <a:pt x="4832" y="36453"/>
                    </a:lnTo>
                    <a:lnTo>
                      <a:pt x="3697" y="36145"/>
                    </a:lnTo>
                    <a:lnTo>
                      <a:pt x="1427" y="36064"/>
                    </a:lnTo>
                    <a:lnTo>
                      <a:pt x="1427" y="32950"/>
                    </a:lnTo>
                    <a:lnTo>
                      <a:pt x="1800" y="31053"/>
                    </a:lnTo>
                    <a:lnTo>
                      <a:pt x="892" y="29383"/>
                    </a:lnTo>
                    <a:lnTo>
                      <a:pt x="519" y="2794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51" name="Freeform: Shape 1150">
                <a:extLst>
                  <a:ext uri="{FF2B5EF4-FFF2-40B4-BE49-F238E27FC236}">
                    <a16:creationId xmlns:a16="http://schemas.microsoft.com/office/drawing/2014/main" id="{8E74C596-879D-5E02-439D-77B27B61CB96}"/>
                  </a:ext>
                </a:extLst>
              </p:cNvPr>
              <p:cNvSpPr/>
              <p:nvPr/>
            </p:nvSpPr>
            <p:spPr>
              <a:xfrm>
                <a:off x="9773095" y="3851930"/>
                <a:ext cx="38042" cy="75403"/>
              </a:xfrm>
              <a:custGeom>
                <a:avLst/>
                <a:gdLst>
                  <a:gd name="connsiteX0" fmla="*/ 17691 w 38042"/>
                  <a:gd name="connsiteY0" fmla="*/ 65447 h 75403"/>
                  <a:gd name="connsiteX1" fmla="*/ 17172 w 38042"/>
                  <a:gd name="connsiteY1" fmla="*/ 67668 h 75403"/>
                  <a:gd name="connsiteX2" fmla="*/ 17172 w 38042"/>
                  <a:gd name="connsiteY2" fmla="*/ 72160 h 75403"/>
                  <a:gd name="connsiteX3" fmla="*/ 17172 w 38042"/>
                  <a:gd name="connsiteY3" fmla="*/ 74041 h 75403"/>
                  <a:gd name="connsiteX4" fmla="*/ 16605 w 38042"/>
                  <a:gd name="connsiteY4" fmla="*/ 75403 h 75403"/>
                  <a:gd name="connsiteX5" fmla="*/ 14675 w 38042"/>
                  <a:gd name="connsiteY5" fmla="*/ 75403 h 75403"/>
                  <a:gd name="connsiteX6" fmla="*/ 13540 w 38042"/>
                  <a:gd name="connsiteY6" fmla="*/ 73522 h 75403"/>
                  <a:gd name="connsiteX7" fmla="*/ 13199 w 38042"/>
                  <a:gd name="connsiteY7" fmla="*/ 71301 h 75403"/>
                  <a:gd name="connsiteX8" fmla="*/ 13199 w 38042"/>
                  <a:gd name="connsiteY8" fmla="*/ 69306 h 75403"/>
                  <a:gd name="connsiteX9" fmla="*/ 12405 w 38042"/>
                  <a:gd name="connsiteY9" fmla="*/ 67263 h 75403"/>
                  <a:gd name="connsiteX10" fmla="*/ 10751 w 38042"/>
                  <a:gd name="connsiteY10" fmla="*/ 65447 h 75403"/>
                  <a:gd name="connsiteX11" fmla="*/ 8594 w 38042"/>
                  <a:gd name="connsiteY11" fmla="*/ 63793 h 75403"/>
                  <a:gd name="connsiteX12" fmla="*/ 6600 w 38042"/>
                  <a:gd name="connsiteY12" fmla="*/ 62252 h 75403"/>
                  <a:gd name="connsiteX13" fmla="*/ 4719 w 38042"/>
                  <a:gd name="connsiteY13" fmla="*/ 60712 h 75403"/>
                  <a:gd name="connsiteX14" fmla="*/ 3924 w 38042"/>
                  <a:gd name="connsiteY14" fmla="*/ 59690 h 75403"/>
                  <a:gd name="connsiteX15" fmla="*/ 3924 w 38042"/>
                  <a:gd name="connsiteY15" fmla="*/ 57988 h 75403"/>
                  <a:gd name="connsiteX16" fmla="*/ 3892 w 38042"/>
                  <a:gd name="connsiteY16" fmla="*/ 56901 h 75403"/>
                  <a:gd name="connsiteX17" fmla="*/ 3243 w 38042"/>
                  <a:gd name="connsiteY17" fmla="*/ 55879 h 75403"/>
                  <a:gd name="connsiteX18" fmla="*/ 2675 w 38042"/>
                  <a:gd name="connsiteY18" fmla="*/ 54517 h 75403"/>
                  <a:gd name="connsiteX19" fmla="*/ 2335 w 38042"/>
                  <a:gd name="connsiteY19" fmla="*/ 53544 h 75403"/>
                  <a:gd name="connsiteX20" fmla="*/ 1427 w 38042"/>
                  <a:gd name="connsiteY20" fmla="*/ 52296 h 75403"/>
                  <a:gd name="connsiteX21" fmla="*/ 681 w 38042"/>
                  <a:gd name="connsiteY21" fmla="*/ 51096 h 75403"/>
                  <a:gd name="connsiteX22" fmla="*/ 0 w 38042"/>
                  <a:gd name="connsiteY22" fmla="*/ 49507 h 75403"/>
                  <a:gd name="connsiteX23" fmla="*/ 292 w 38042"/>
                  <a:gd name="connsiteY23" fmla="*/ 47739 h 75403"/>
                  <a:gd name="connsiteX24" fmla="*/ 1200 w 38042"/>
                  <a:gd name="connsiteY24" fmla="*/ 45582 h 75403"/>
                  <a:gd name="connsiteX25" fmla="*/ 1492 w 38042"/>
                  <a:gd name="connsiteY25" fmla="*/ 43539 h 75403"/>
                  <a:gd name="connsiteX26" fmla="*/ 1540 w 38042"/>
                  <a:gd name="connsiteY26" fmla="*/ 41723 h 75403"/>
                  <a:gd name="connsiteX27" fmla="*/ 1946 w 38042"/>
                  <a:gd name="connsiteY27" fmla="*/ 40474 h 75403"/>
                  <a:gd name="connsiteX28" fmla="*/ 2286 w 38042"/>
                  <a:gd name="connsiteY28" fmla="*/ 38545 h 75403"/>
                  <a:gd name="connsiteX29" fmla="*/ 2173 w 38042"/>
                  <a:gd name="connsiteY29" fmla="*/ 36664 h 75403"/>
                  <a:gd name="connsiteX30" fmla="*/ 2854 w 38042"/>
                  <a:gd name="connsiteY30" fmla="*/ 34783 h 75403"/>
                  <a:gd name="connsiteX31" fmla="*/ 3989 w 38042"/>
                  <a:gd name="connsiteY31" fmla="*/ 33015 h 75403"/>
                  <a:gd name="connsiteX32" fmla="*/ 5238 w 38042"/>
                  <a:gd name="connsiteY32" fmla="*/ 31248 h 75403"/>
                  <a:gd name="connsiteX33" fmla="*/ 6032 w 38042"/>
                  <a:gd name="connsiteY33" fmla="*/ 28978 h 75403"/>
                  <a:gd name="connsiteX34" fmla="*/ 7232 w 38042"/>
                  <a:gd name="connsiteY34" fmla="*/ 27096 h 75403"/>
                  <a:gd name="connsiteX35" fmla="*/ 8318 w 38042"/>
                  <a:gd name="connsiteY35" fmla="*/ 25329 h 75403"/>
                  <a:gd name="connsiteX36" fmla="*/ 9518 w 38042"/>
                  <a:gd name="connsiteY36" fmla="*/ 23221 h 75403"/>
                  <a:gd name="connsiteX37" fmla="*/ 10378 w 38042"/>
                  <a:gd name="connsiteY37" fmla="*/ 20951 h 75403"/>
                  <a:gd name="connsiteX38" fmla="*/ 11286 w 38042"/>
                  <a:gd name="connsiteY38" fmla="*/ 19021 h 75403"/>
                  <a:gd name="connsiteX39" fmla="*/ 12762 w 38042"/>
                  <a:gd name="connsiteY39" fmla="*/ 16572 h 75403"/>
                  <a:gd name="connsiteX40" fmla="*/ 14124 w 38042"/>
                  <a:gd name="connsiteY40" fmla="*/ 14529 h 75403"/>
                  <a:gd name="connsiteX41" fmla="*/ 15210 w 38042"/>
                  <a:gd name="connsiteY41" fmla="*/ 13783 h 75403"/>
                  <a:gd name="connsiteX42" fmla="*/ 16345 w 38042"/>
                  <a:gd name="connsiteY42" fmla="*/ 12875 h 75403"/>
                  <a:gd name="connsiteX43" fmla="*/ 17140 w 38042"/>
                  <a:gd name="connsiteY43" fmla="*/ 11448 h 75403"/>
                  <a:gd name="connsiteX44" fmla="*/ 17707 w 38042"/>
                  <a:gd name="connsiteY44" fmla="*/ 9405 h 75403"/>
                  <a:gd name="connsiteX45" fmla="*/ 19637 w 38042"/>
                  <a:gd name="connsiteY45" fmla="*/ 6908 h 75403"/>
                  <a:gd name="connsiteX46" fmla="*/ 20383 w 38042"/>
                  <a:gd name="connsiteY46" fmla="*/ 5821 h 75403"/>
                  <a:gd name="connsiteX47" fmla="*/ 21745 w 38042"/>
                  <a:gd name="connsiteY47" fmla="*/ 5076 h 75403"/>
                  <a:gd name="connsiteX48" fmla="*/ 23221 w 38042"/>
                  <a:gd name="connsiteY48" fmla="*/ 4394 h 75403"/>
                  <a:gd name="connsiteX49" fmla="*/ 25216 w 38042"/>
                  <a:gd name="connsiteY49" fmla="*/ 3600 h 75403"/>
                  <a:gd name="connsiteX50" fmla="*/ 26756 w 38042"/>
                  <a:gd name="connsiteY50" fmla="*/ 3194 h 75403"/>
                  <a:gd name="connsiteX51" fmla="*/ 27842 w 38042"/>
                  <a:gd name="connsiteY51" fmla="*/ 2675 h 75403"/>
                  <a:gd name="connsiteX52" fmla="*/ 28296 w 38042"/>
                  <a:gd name="connsiteY52" fmla="*/ 1540 h 75403"/>
                  <a:gd name="connsiteX53" fmla="*/ 29091 w 38042"/>
                  <a:gd name="connsiteY53" fmla="*/ 795 h 75403"/>
                  <a:gd name="connsiteX54" fmla="*/ 29837 w 38042"/>
                  <a:gd name="connsiteY54" fmla="*/ 0 h 75403"/>
                  <a:gd name="connsiteX55" fmla="*/ 31540 w 38042"/>
                  <a:gd name="connsiteY55" fmla="*/ 0 h 75403"/>
                  <a:gd name="connsiteX56" fmla="*/ 32448 w 38042"/>
                  <a:gd name="connsiteY56" fmla="*/ 908 h 75403"/>
                  <a:gd name="connsiteX57" fmla="*/ 32448 w 38042"/>
                  <a:gd name="connsiteY57" fmla="*/ 1589 h 75403"/>
                  <a:gd name="connsiteX58" fmla="*/ 33356 w 38042"/>
                  <a:gd name="connsiteY58" fmla="*/ 2043 h 75403"/>
                  <a:gd name="connsiteX59" fmla="*/ 33875 w 38042"/>
                  <a:gd name="connsiteY59" fmla="*/ 2335 h 75403"/>
                  <a:gd name="connsiteX60" fmla="*/ 34394 w 38042"/>
                  <a:gd name="connsiteY60" fmla="*/ 3194 h 75403"/>
                  <a:gd name="connsiteX61" fmla="*/ 35253 w 38042"/>
                  <a:gd name="connsiteY61" fmla="*/ 3600 h 75403"/>
                  <a:gd name="connsiteX62" fmla="*/ 36048 w 38042"/>
                  <a:gd name="connsiteY62" fmla="*/ 3892 h 75403"/>
                  <a:gd name="connsiteX63" fmla="*/ 37750 w 38042"/>
                  <a:gd name="connsiteY63" fmla="*/ 4005 h 75403"/>
                  <a:gd name="connsiteX64" fmla="*/ 37750 w 38042"/>
                  <a:gd name="connsiteY64" fmla="*/ 4638 h 75403"/>
                  <a:gd name="connsiteX65" fmla="*/ 38042 w 38042"/>
                  <a:gd name="connsiteY65" fmla="*/ 6113 h 75403"/>
                  <a:gd name="connsiteX66" fmla="*/ 38042 w 38042"/>
                  <a:gd name="connsiteY66" fmla="*/ 7994 h 75403"/>
                  <a:gd name="connsiteX67" fmla="*/ 37637 w 38042"/>
                  <a:gd name="connsiteY67" fmla="*/ 8675 h 75403"/>
                  <a:gd name="connsiteX68" fmla="*/ 36664 w 38042"/>
                  <a:gd name="connsiteY68" fmla="*/ 9470 h 75403"/>
                  <a:gd name="connsiteX69" fmla="*/ 36372 w 38042"/>
                  <a:gd name="connsiteY69" fmla="*/ 10329 h 75403"/>
                  <a:gd name="connsiteX70" fmla="*/ 36372 w 38042"/>
                  <a:gd name="connsiteY70" fmla="*/ 12599 h 75403"/>
                  <a:gd name="connsiteX71" fmla="*/ 36599 w 38042"/>
                  <a:gd name="connsiteY71" fmla="*/ 13848 h 75403"/>
                  <a:gd name="connsiteX72" fmla="*/ 36940 w 38042"/>
                  <a:gd name="connsiteY72" fmla="*/ 14756 h 75403"/>
                  <a:gd name="connsiteX73" fmla="*/ 37053 w 38042"/>
                  <a:gd name="connsiteY73" fmla="*/ 15664 h 75403"/>
                  <a:gd name="connsiteX74" fmla="*/ 36875 w 38042"/>
                  <a:gd name="connsiteY74" fmla="*/ 17432 h 75403"/>
                  <a:gd name="connsiteX75" fmla="*/ 36761 w 38042"/>
                  <a:gd name="connsiteY75" fmla="*/ 18291 h 75403"/>
                  <a:gd name="connsiteX76" fmla="*/ 36242 w 38042"/>
                  <a:gd name="connsiteY76" fmla="*/ 19426 h 75403"/>
                  <a:gd name="connsiteX77" fmla="*/ 35675 w 38042"/>
                  <a:gd name="connsiteY77" fmla="*/ 20172 h 75403"/>
                  <a:gd name="connsiteX78" fmla="*/ 35334 w 38042"/>
                  <a:gd name="connsiteY78" fmla="*/ 21713 h 75403"/>
                  <a:gd name="connsiteX79" fmla="*/ 35107 w 38042"/>
                  <a:gd name="connsiteY79" fmla="*/ 22799 h 75403"/>
                  <a:gd name="connsiteX80" fmla="*/ 34702 w 38042"/>
                  <a:gd name="connsiteY80" fmla="*/ 23707 h 75403"/>
                  <a:gd name="connsiteX81" fmla="*/ 33502 w 38042"/>
                  <a:gd name="connsiteY81" fmla="*/ 24680 h 75403"/>
                  <a:gd name="connsiteX82" fmla="*/ 33096 w 38042"/>
                  <a:gd name="connsiteY82" fmla="*/ 26156 h 75403"/>
                  <a:gd name="connsiteX83" fmla="*/ 32918 w 38042"/>
                  <a:gd name="connsiteY83" fmla="*/ 27242 h 75403"/>
                  <a:gd name="connsiteX84" fmla="*/ 32918 w 38042"/>
                  <a:gd name="connsiteY84" fmla="*/ 28442 h 75403"/>
                  <a:gd name="connsiteX85" fmla="*/ 32740 w 38042"/>
                  <a:gd name="connsiteY85" fmla="*/ 29350 h 75403"/>
                  <a:gd name="connsiteX86" fmla="*/ 32626 w 38042"/>
                  <a:gd name="connsiteY86" fmla="*/ 29869 h 75403"/>
                  <a:gd name="connsiteX87" fmla="*/ 32107 w 38042"/>
                  <a:gd name="connsiteY87" fmla="*/ 31005 h 75403"/>
                  <a:gd name="connsiteX88" fmla="*/ 31588 w 38042"/>
                  <a:gd name="connsiteY88" fmla="*/ 32367 h 75403"/>
                  <a:gd name="connsiteX89" fmla="*/ 31588 w 38042"/>
                  <a:gd name="connsiteY89" fmla="*/ 33161 h 75403"/>
                  <a:gd name="connsiteX90" fmla="*/ 31702 w 38042"/>
                  <a:gd name="connsiteY90" fmla="*/ 34637 h 75403"/>
                  <a:gd name="connsiteX91" fmla="*/ 31475 w 38042"/>
                  <a:gd name="connsiteY91" fmla="*/ 35837 h 75403"/>
                  <a:gd name="connsiteX92" fmla="*/ 31021 w 38042"/>
                  <a:gd name="connsiteY92" fmla="*/ 37150 h 75403"/>
                  <a:gd name="connsiteX93" fmla="*/ 30842 w 38042"/>
                  <a:gd name="connsiteY93" fmla="*/ 37750 h 75403"/>
                  <a:gd name="connsiteX94" fmla="*/ 30729 w 38042"/>
                  <a:gd name="connsiteY94" fmla="*/ 38853 h 75403"/>
                  <a:gd name="connsiteX95" fmla="*/ 30097 w 38042"/>
                  <a:gd name="connsiteY95" fmla="*/ 39647 h 75403"/>
                  <a:gd name="connsiteX96" fmla="*/ 29918 w 38042"/>
                  <a:gd name="connsiteY96" fmla="*/ 42599 h 75403"/>
                  <a:gd name="connsiteX97" fmla="*/ 29010 w 38042"/>
                  <a:gd name="connsiteY97" fmla="*/ 43734 h 75403"/>
                  <a:gd name="connsiteX98" fmla="*/ 28215 w 38042"/>
                  <a:gd name="connsiteY98" fmla="*/ 45274 h 75403"/>
                  <a:gd name="connsiteX99" fmla="*/ 27988 w 38042"/>
                  <a:gd name="connsiteY99" fmla="*/ 46361 h 75403"/>
                  <a:gd name="connsiteX100" fmla="*/ 27696 w 38042"/>
                  <a:gd name="connsiteY100" fmla="*/ 47496 h 75403"/>
                  <a:gd name="connsiteX101" fmla="*/ 26788 w 38042"/>
                  <a:gd name="connsiteY101" fmla="*/ 49831 h 75403"/>
                  <a:gd name="connsiteX102" fmla="*/ 26221 w 38042"/>
                  <a:gd name="connsiteY102" fmla="*/ 51144 h 75403"/>
                  <a:gd name="connsiteX103" fmla="*/ 25475 w 38042"/>
                  <a:gd name="connsiteY103" fmla="*/ 52571 h 75403"/>
                  <a:gd name="connsiteX104" fmla="*/ 25248 w 38042"/>
                  <a:gd name="connsiteY104" fmla="*/ 53431 h 75403"/>
                  <a:gd name="connsiteX105" fmla="*/ 24340 w 38042"/>
                  <a:gd name="connsiteY105" fmla="*/ 54225 h 75403"/>
                  <a:gd name="connsiteX106" fmla="*/ 23772 w 38042"/>
                  <a:gd name="connsiteY106" fmla="*/ 55312 h 75403"/>
                  <a:gd name="connsiteX107" fmla="*/ 23367 w 38042"/>
                  <a:gd name="connsiteY107" fmla="*/ 56512 h 75403"/>
                  <a:gd name="connsiteX108" fmla="*/ 23253 w 38042"/>
                  <a:gd name="connsiteY108" fmla="*/ 57258 h 75403"/>
                  <a:gd name="connsiteX109" fmla="*/ 22799 w 38042"/>
                  <a:gd name="connsiteY109" fmla="*/ 57550 h 75403"/>
                  <a:gd name="connsiteX110" fmla="*/ 20983 w 38042"/>
                  <a:gd name="connsiteY110" fmla="*/ 57728 h 75403"/>
                  <a:gd name="connsiteX111" fmla="*/ 19848 w 38042"/>
                  <a:gd name="connsiteY111" fmla="*/ 58701 h 75403"/>
                  <a:gd name="connsiteX112" fmla="*/ 18940 w 38042"/>
                  <a:gd name="connsiteY112" fmla="*/ 60809 h 75403"/>
                  <a:gd name="connsiteX113" fmla="*/ 18308 w 38042"/>
                  <a:gd name="connsiteY113" fmla="*/ 62966 h 75403"/>
                  <a:gd name="connsiteX114" fmla="*/ 17902 w 38042"/>
                  <a:gd name="connsiteY114" fmla="*/ 64555 h 75403"/>
                  <a:gd name="connsiteX115" fmla="*/ 17610 w 38042"/>
                  <a:gd name="connsiteY115" fmla="*/ 65528 h 75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042" h="75403">
                    <a:moveTo>
                      <a:pt x="17691" y="65447"/>
                    </a:moveTo>
                    <a:lnTo>
                      <a:pt x="17172" y="67668"/>
                    </a:lnTo>
                    <a:lnTo>
                      <a:pt x="17172" y="72160"/>
                    </a:lnTo>
                    <a:cubicBezTo>
                      <a:pt x="17172" y="72160"/>
                      <a:pt x="17464" y="73749"/>
                      <a:pt x="17172" y="74041"/>
                    </a:cubicBezTo>
                    <a:cubicBezTo>
                      <a:pt x="16880" y="74333"/>
                      <a:pt x="16605" y="75403"/>
                      <a:pt x="16605" y="75403"/>
                    </a:cubicBezTo>
                    <a:lnTo>
                      <a:pt x="14675" y="75403"/>
                    </a:lnTo>
                    <a:lnTo>
                      <a:pt x="13540" y="73522"/>
                    </a:lnTo>
                    <a:cubicBezTo>
                      <a:pt x="13540" y="73522"/>
                      <a:pt x="13199" y="71479"/>
                      <a:pt x="13199" y="71301"/>
                    </a:cubicBezTo>
                    <a:cubicBezTo>
                      <a:pt x="13199" y="71122"/>
                      <a:pt x="13135" y="69598"/>
                      <a:pt x="13199" y="69306"/>
                    </a:cubicBezTo>
                    <a:cubicBezTo>
                      <a:pt x="13248" y="69014"/>
                      <a:pt x="12405" y="67263"/>
                      <a:pt x="12405" y="67263"/>
                    </a:cubicBezTo>
                    <a:lnTo>
                      <a:pt x="10751" y="65447"/>
                    </a:lnTo>
                    <a:lnTo>
                      <a:pt x="8594" y="63793"/>
                    </a:lnTo>
                    <a:lnTo>
                      <a:pt x="6600" y="62252"/>
                    </a:lnTo>
                    <a:lnTo>
                      <a:pt x="4719" y="60712"/>
                    </a:lnTo>
                    <a:cubicBezTo>
                      <a:pt x="4719" y="60712"/>
                      <a:pt x="4038" y="60079"/>
                      <a:pt x="3924" y="59690"/>
                    </a:cubicBezTo>
                    <a:cubicBezTo>
                      <a:pt x="3810" y="59301"/>
                      <a:pt x="4038" y="58150"/>
                      <a:pt x="3924" y="57988"/>
                    </a:cubicBezTo>
                    <a:cubicBezTo>
                      <a:pt x="3810" y="57809"/>
                      <a:pt x="3973" y="57079"/>
                      <a:pt x="3892" y="56901"/>
                    </a:cubicBezTo>
                    <a:cubicBezTo>
                      <a:pt x="3810" y="56723"/>
                      <a:pt x="3243" y="55879"/>
                      <a:pt x="3243" y="55879"/>
                    </a:cubicBezTo>
                    <a:lnTo>
                      <a:pt x="2675" y="54517"/>
                    </a:lnTo>
                    <a:lnTo>
                      <a:pt x="2335" y="53544"/>
                    </a:lnTo>
                    <a:cubicBezTo>
                      <a:pt x="2335" y="53544"/>
                      <a:pt x="1475" y="52523"/>
                      <a:pt x="1427" y="52296"/>
                    </a:cubicBezTo>
                    <a:cubicBezTo>
                      <a:pt x="1362" y="52069"/>
                      <a:pt x="681" y="51096"/>
                      <a:pt x="681" y="51096"/>
                    </a:cubicBezTo>
                    <a:lnTo>
                      <a:pt x="0" y="49507"/>
                    </a:lnTo>
                    <a:cubicBezTo>
                      <a:pt x="0" y="49507"/>
                      <a:pt x="178" y="47966"/>
                      <a:pt x="292" y="47739"/>
                    </a:cubicBezTo>
                    <a:cubicBezTo>
                      <a:pt x="405" y="47512"/>
                      <a:pt x="1200" y="45582"/>
                      <a:pt x="1200" y="45582"/>
                    </a:cubicBezTo>
                    <a:lnTo>
                      <a:pt x="1492" y="43539"/>
                    </a:lnTo>
                    <a:cubicBezTo>
                      <a:pt x="1492" y="43539"/>
                      <a:pt x="1492" y="41950"/>
                      <a:pt x="1540" y="41723"/>
                    </a:cubicBezTo>
                    <a:cubicBezTo>
                      <a:pt x="1589" y="41496"/>
                      <a:pt x="1946" y="40474"/>
                      <a:pt x="1946" y="40474"/>
                    </a:cubicBezTo>
                    <a:lnTo>
                      <a:pt x="2286" y="38545"/>
                    </a:lnTo>
                    <a:lnTo>
                      <a:pt x="2173" y="36664"/>
                    </a:lnTo>
                    <a:lnTo>
                      <a:pt x="2854" y="34783"/>
                    </a:lnTo>
                    <a:lnTo>
                      <a:pt x="3989" y="33015"/>
                    </a:lnTo>
                    <a:lnTo>
                      <a:pt x="5238" y="31248"/>
                    </a:lnTo>
                    <a:lnTo>
                      <a:pt x="6032" y="28978"/>
                    </a:lnTo>
                    <a:lnTo>
                      <a:pt x="7232" y="27096"/>
                    </a:lnTo>
                    <a:lnTo>
                      <a:pt x="8318" y="25329"/>
                    </a:lnTo>
                    <a:lnTo>
                      <a:pt x="9518" y="23221"/>
                    </a:lnTo>
                    <a:lnTo>
                      <a:pt x="10378" y="20951"/>
                    </a:lnTo>
                    <a:lnTo>
                      <a:pt x="11286" y="19021"/>
                    </a:lnTo>
                    <a:lnTo>
                      <a:pt x="12762" y="16572"/>
                    </a:lnTo>
                    <a:lnTo>
                      <a:pt x="14124" y="14529"/>
                    </a:lnTo>
                    <a:lnTo>
                      <a:pt x="15210" y="13783"/>
                    </a:lnTo>
                    <a:cubicBezTo>
                      <a:pt x="15210" y="13783"/>
                      <a:pt x="16232" y="13037"/>
                      <a:pt x="16345" y="12875"/>
                    </a:cubicBezTo>
                    <a:cubicBezTo>
                      <a:pt x="16459" y="12697"/>
                      <a:pt x="17027" y="11627"/>
                      <a:pt x="17140" y="11448"/>
                    </a:cubicBezTo>
                    <a:cubicBezTo>
                      <a:pt x="17253" y="11270"/>
                      <a:pt x="17707" y="9405"/>
                      <a:pt x="17707" y="9405"/>
                    </a:cubicBezTo>
                    <a:lnTo>
                      <a:pt x="19637" y="6908"/>
                    </a:lnTo>
                    <a:lnTo>
                      <a:pt x="20383" y="5821"/>
                    </a:lnTo>
                    <a:lnTo>
                      <a:pt x="21745" y="5076"/>
                    </a:lnTo>
                    <a:cubicBezTo>
                      <a:pt x="21745" y="5076"/>
                      <a:pt x="22994" y="4394"/>
                      <a:pt x="23221" y="4394"/>
                    </a:cubicBezTo>
                    <a:cubicBezTo>
                      <a:pt x="23448" y="4394"/>
                      <a:pt x="25216" y="3600"/>
                      <a:pt x="25216" y="3600"/>
                    </a:cubicBezTo>
                    <a:lnTo>
                      <a:pt x="26756" y="3194"/>
                    </a:lnTo>
                    <a:lnTo>
                      <a:pt x="27842" y="2675"/>
                    </a:lnTo>
                    <a:lnTo>
                      <a:pt x="28296" y="1540"/>
                    </a:lnTo>
                    <a:lnTo>
                      <a:pt x="29091" y="795"/>
                    </a:lnTo>
                    <a:lnTo>
                      <a:pt x="29837" y="0"/>
                    </a:lnTo>
                    <a:lnTo>
                      <a:pt x="31540" y="0"/>
                    </a:lnTo>
                    <a:lnTo>
                      <a:pt x="32448" y="908"/>
                    </a:lnTo>
                    <a:lnTo>
                      <a:pt x="32448" y="1589"/>
                    </a:lnTo>
                    <a:lnTo>
                      <a:pt x="33356" y="2043"/>
                    </a:lnTo>
                    <a:lnTo>
                      <a:pt x="33875" y="2335"/>
                    </a:lnTo>
                    <a:lnTo>
                      <a:pt x="34394" y="3194"/>
                    </a:lnTo>
                    <a:lnTo>
                      <a:pt x="35253" y="3600"/>
                    </a:lnTo>
                    <a:lnTo>
                      <a:pt x="36048" y="3892"/>
                    </a:lnTo>
                    <a:lnTo>
                      <a:pt x="37750" y="4005"/>
                    </a:lnTo>
                    <a:lnTo>
                      <a:pt x="37750" y="4638"/>
                    </a:lnTo>
                    <a:lnTo>
                      <a:pt x="38042" y="6113"/>
                    </a:lnTo>
                    <a:lnTo>
                      <a:pt x="38042" y="7994"/>
                    </a:lnTo>
                    <a:lnTo>
                      <a:pt x="37637" y="8675"/>
                    </a:lnTo>
                    <a:lnTo>
                      <a:pt x="36664" y="9470"/>
                    </a:lnTo>
                    <a:lnTo>
                      <a:pt x="36372" y="10329"/>
                    </a:lnTo>
                    <a:lnTo>
                      <a:pt x="36372" y="12599"/>
                    </a:lnTo>
                    <a:lnTo>
                      <a:pt x="36599" y="13848"/>
                    </a:lnTo>
                    <a:cubicBezTo>
                      <a:pt x="36599" y="13848"/>
                      <a:pt x="36891" y="14594"/>
                      <a:pt x="36940" y="14756"/>
                    </a:cubicBezTo>
                    <a:cubicBezTo>
                      <a:pt x="37004" y="14935"/>
                      <a:pt x="37053" y="15664"/>
                      <a:pt x="37053" y="15664"/>
                    </a:cubicBezTo>
                    <a:lnTo>
                      <a:pt x="36875" y="17432"/>
                    </a:lnTo>
                    <a:lnTo>
                      <a:pt x="36761" y="18291"/>
                    </a:lnTo>
                    <a:lnTo>
                      <a:pt x="36242" y="19426"/>
                    </a:lnTo>
                    <a:lnTo>
                      <a:pt x="35675" y="20172"/>
                    </a:lnTo>
                    <a:lnTo>
                      <a:pt x="35334" y="21713"/>
                    </a:lnTo>
                    <a:lnTo>
                      <a:pt x="35107" y="22799"/>
                    </a:lnTo>
                    <a:lnTo>
                      <a:pt x="34702" y="23707"/>
                    </a:lnTo>
                    <a:lnTo>
                      <a:pt x="33502" y="24680"/>
                    </a:lnTo>
                    <a:lnTo>
                      <a:pt x="33096" y="26156"/>
                    </a:lnTo>
                    <a:lnTo>
                      <a:pt x="32918" y="27242"/>
                    </a:lnTo>
                    <a:lnTo>
                      <a:pt x="32918" y="28442"/>
                    </a:lnTo>
                    <a:lnTo>
                      <a:pt x="32740" y="29350"/>
                    </a:lnTo>
                    <a:cubicBezTo>
                      <a:pt x="32740" y="29350"/>
                      <a:pt x="32675" y="29691"/>
                      <a:pt x="32626" y="29869"/>
                    </a:cubicBezTo>
                    <a:cubicBezTo>
                      <a:pt x="32561" y="30048"/>
                      <a:pt x="32107" y="31005"/>
                      <a:pt x="32107" y="31005"/>
                    </a:cubicBezTo>
                    <a:lnTo>
                      <a:pt x="31588" y="32367"/>
                    </a:lnTo>
                    <a:lnTo>
                      <a:pt x="31588" y="33161"/>
                    </a:lnTo>
                    <a:lnTo>
                      <a:pt x="31702" y="34637"/>
                    </a:lnTo>
                    <a:lnTo>
                      <a:pt x="31475" y="35837"/>
                    </a:lnTo>
                    <a:lnTo>
                      <a:pt x="31021" y="37150"/>
                    </a:lnTo>
                    <a:lnTo>
                      <a:pt x="30842" y="37750"/>
                    </a:lnTo>
                    <a:lnTo>
                      <a:pt x="30729" y="38853"/>
                    </a:lnTo>
                    <a:lnTo>
                      <a:pt x="30097" y="39647"/>
                    </a:lnTo>
                    <a:lnTo>
                      <a:pt x="29918" y="42599"/>
                    </a:lnTo>
                    <a:lnTo>
                      <a:pt x="29010" y="43734"/>
                    </a:lnTo>
                    <a:lnTo>
                      <a:pt x="28215" y="45274"/>
                    </a:lnTo>
                    <a:lnTo>
                      <a:pt x="27988" y="46361"/>
                    </a:lnTo>
                    <a:lnTo>
                      <a:pt x="27696" y="47496"/>
                    </a:lnTo>
                    <a:lnTo>
                      <a:pt x="26788" y="49831"/>
                    </a:lnTo>
                    <a:lnTo>
                      <a:pt x="26221" y="51144"/>
                    </a:lnTo>
                    <a:lnTo>
                      <a:pt x="25475" y="52571"/>
                    </a:lnTo>
                    <a:lnTo>
                      <a:pt x="25248" y="53431"/>
                    </a:lnTo>
                    <a:lnTo>
                      <a:pt x="24340" y="54225"/>
                    </a:lnTo>
                    <a:lnTo>
                      <a:pt x="23772" y="55312"/>
                    </a:lnTo>
                    <a:lnTo>
                      <a:pt x="23367" y="56512"/>
                    </a:lnTo>
                    <a:lnTo>
                      <a:pt x="23253" y="57258"/>
                    </a:lnTo>
                    <a:lnTo>
                      <a:pt x="22799" y="57550"/>
                    </a:lnTo>
                    <a:lnTo>
                      <a:pt x="20983" y="57728"/>
                    </a:lnTo>
                    <a:lnTo>
                      <a:pt x="19848" y="58701"/>
                    </a:lnTo>
                    <a:cubicBezTo>
                      <a:pt x="19848" y="58701"/>
                      <a:pt x="18875" y="60582"/>
                      <a:pt x="18940" y="60809"/>
                    </a:cubicBezTo>
                    <a:cubicBezTo>
                      <a:pt x="19005" y="61036"/>
                      <a:pt x="18308" y="62966"/>
                      <a:pt x="18308" y="62966"/>
                    </a:cubicBezTo>
                    <a:lnTo>
                      <a:pt x="17902" y="64555"/>
                    </a:lnTo>
                    <a:lnTo>
                      <a:pt x="17610" y="6552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152" name="Graphic 2">
                <a:extLst>
                  <a:ext uri="{FF2B5EF4-FFF2-40B4-BE49-F238E27FC236}">
                    <a16:creationId xmlns:a16="http://schemas.microsoft.com/office/drawing/2014/main" id="{AFB2226D-F97F-1A8A-930D-0907119B5FD9}"/>
                  </a:ext>
                </a:extLst>
              </p:cNvPr>
              <p:cNvGrpSpPr/>
              <p:nvPr/>
            </p:nvGrpSpPr>
            <p:grpSpPr>
              <a:xfrm>
                <a:off x="9351534" y="4260664"/>
                <a:ext cx="405264" cy="127115"/>
                <a:chOff x="9351534" y="4260664"/>
                <a:chExt cx="405264" cy="127115"/>
              </a:xfrm>
              <a:grpFill/>
            </p:grpSpPr>
            <p:grpSp>
              <p:nvGrpSpPr>
                <p:cNvPr id="1191" name="Graphic 2">
                  <a:extLst>
                    <a:ext uri="{FF2B5EF4-FFF2-40B4-BE49-F238E27FC236}">
                      <a16:creationId xmlns:a16="http://schemas.microsoft.com/office/drawing/2014/main" id="{B0CB75D4-820A-9175-D917-8191F1638DFC}"/>
                    </a:ext>
                  </a:extLst>
                </p:cNvPr>
                <p:cNvGrpSpPr/>
                <p:nvPr/>
              </p:nvGrpSpPr>
              <p:grpSpPr>
                <a:xfrm>
                  <a:off x="9351534" y="4266907"/>
                  <a:ext cx="96368" cy="113170"/>
                  <a:chOff x="9351534" y="4266907"/>
                  <a:chExt cx="96368" cy="113170"/>
                </a:xfrm>
                <a:grpFill/>
              </p:grpSpPr>
              <p:sp>
                <p:nvSpPr>
                  <p:cNvPr id="1193" name="Freeform: Shape 1192">
                    <a:extLst>
                      <a:ext uri="{FF2B5EF4-FFF2-40B4-BE49-F238E27FC236}">
                        <a16:creationId xmlns:a16="http://schemas.microsoft.com/office/drawing/2014/main" id="{AF94B238-FC99-F818-D3B7-094540AEFB47}"/>
                      </a:ext>
                    </a:extLst>
                  </p:cNvPr>
                  <p:cNvSpPr/>
                  <p:nvPr/>
                </p:nvSpPr>
                <p:spPr>
                  <a:xfrm>
                    <a:off x="9361117" y="4266907"/>
                    <a:ext cx="86785" cy="113170"/>
                  </a:xfrm>
                  <a:custGeom>
                    <a:avLst/>
                    <a:gdLst>
                      <a:gd name="connsiteX0" fmla="*/ 41512 w 86785"/>
                      <a:gd name="connsiteY0" fmla="*/ 9194 h 113170"/>
                      <a:gd name="connsiteX1" fmla="*/ 41512 w 86785"/>
                      <a:gd name="connsiteY1" fmla="*/ 11124 h 113170"/>
                      <a:gd name="connsiteX2" fmla="*/ 40491 w 86785"/>
                      <a:gd name="connsiteY2" fmla="*/ 12827 h 113170"/>
                      <a:gd name="connsiteX3" fmla="*/ 38950 w 86785"/>
                      <a:gd name="connsiteY3" fmla="*/ 13962 h 113170"/>
                      <a:gd name="connsiteX4" fmla="*/ 38902 w 86785"/>
                      <a:gd name="connsiteY4" fmla="*/ 15210 h 113170"/>
                      <a:gd name="connsiteX5" fmla="*/ 38902 w 86785"/>
                      <a:gd name="connsiteY5" fmla="*/ 17027 h 113170"/>
                      <a:gd name="connsiteX6" fmla="*/ 38107 w 86785"/>
                      <a:gd name="connsiteY6" fmla="*/ 18616 h 113170"/>
                      <a:gd name="connsiteX7" fmla="*/ 35950 w 86785"/>
                      <a:gd name="connsiteY7" fmla="*/ 18729 h 113170"/>
                      <a:gd name="connsiteX8" fmla="*/ 34702 w 86785"/>
                      <a:gd name="connsiteY8" fmla="*/ 18502 h 113170"/>
                      <a:gd name="connsiteX9" fmla="*/ 32545 w 86785"/>
                      <a:gd name="connsiteY9" fmla="*/ 18956 h 113170"/>
                      <a:gd name="connsiteX10" fmla="*/ 30729 w 86785"/>
                      <a:gd name="connsiteY10" fmla="*/ 17708 h 113170"/>
                      <a:gd name="connsiteX11" fmla="*/ 29480 w 86785"/>
                      <a:gd name="connsiteY11" fmla="*/ 17027 h 113170"/>
                      <a:gd name="connsiteX12" fmla="*/ 27778 w 86785"/>
                      <a:gd name="connsiteY12" fmla="*/ 16913 h 113170"/>
                      <a:gd name="connsiteX13" fmla="*/ 26756 w 86785"/>
                      <a:gd name="connsiteY13" fmla="*/ 17935 h 113170"/>
                      <a:gd name="connsiteX14" fmla="*/ 25394 w 86785"/>
                      <a:gd name="connsiteY14" fmla="*/ 17935 h 113170"/>
                      <a:gd name="connsiteX15" fmla="*/ 24486 w 86785"/>
                      <a:gd name="connsiteY15" fmla="*/ 18729 h 113170"/>
                      <a:gd name="connsiteX16" fmla="*/ 23237 w 86785"/>
                      <a:gd name="connsiteY16" fmla="*/ 20772 h 113170"/>
                      <a:gd name="connsiteX17" fmla="*/ 21535 w 86785"/>
                      <a:gd name="connsiteY17" fmla="*/ 20772 h 113170"/>
                      <a:gd name="connsiteX18" fmla="*/ 19832 w 86785"/>
                      <a:gd name="connsiteY18" fmla="*/ 19751 h 113170"/>
                      <a:gd name="connsiteX19" fmla="*/ 19265 w 86785"/>
                      <a:gd name="connsiteY19" fmla="*/ 18048 h 113170"/>
                      <a:gd name="connsiteX20" fmla="*/ 19265 w 86785"/>
                      <a:gd name="connsiteY20" fmla="*/ 16346 h 113170"/>
                      <a:gd name="connsiteX21" fmla="*/ 19491 w 86785"/>
                      <a:gd name="connsiteY21" fmla="*/ 14643 h 113170"/>
                      <a:gd name="connsiteX22" fmla="*/ 20172 w 86785"/>
                      <a:gd name="connsiteY22" fmla="*/ 13167 h 113170"/>
                      <a:gd name="connsiteX23" fmla="*/ 20626 w 86785"/>
                      <a:gd name="connsiteY23" fmla="*/ 11465 h 113170"/>
                      <a:gd name="connsiteX24" fmla="*/ 20626 w 86785"/>
                      <a:gd name="connsiteY24" fmla="*/ 10103 h 113170"/>
                      <a:gd name="connsiteX25" fmla="*/ 20626 w 86785"/>
                      <a:gd name="connsiteY25" fmla="*/ 9308 h 113170"/>
                      <a:gd name="connsiteX26" fmla="*/ 19491 w 86785"/>
                      <a:gd name="connsiteY26" fmla="*/ 8627 h 113170"/>
                      <a:gd name="connsiteX27" fmla="*/ 16086 w 86785"/>
                      <a:gd name="connsiteY27" fmla="*/ 8627 h 113170"/>
                      <a:gd name="connsiteX28" fmla="*/ 15291 w 86785"/>
                      <a:gd name="connsiteY28" fmla="*/ 5903 h 113170"/>
                      <a:gd name="connsiteX29" fmla="*/ 13929 w 86785"/>
                      <a:gd name="connsiteY29" fmla="*/ 4540 h 113170"/>
                      <a:gd name="connsiteX30" fmla="*/ 12908 w 86785"/>
                      <a:gd name="connsiteY30" fmla="*/ 3859 h 113170"/>
                      <a:gd name="connsiteX31" fmla="*/ 10184 w 86785"/>
                      <a:gd name="connsiteY31" fmla="*/ 4313 h 113170"/>
                      <a:gd name="connsiteX32" fmla="*/ 8821 w 86785"/>
                      <a:gd name="connsiteY32" fmla="*/ 4086 h 113170"/>
                      <a:gd name="connsiteX33" fmla="*/ 7459 w 86785"/>
                      <a:gd name="connsiteY33" fmla="*/ 3973 h 113170"/>
                      <a:gd name="connsiteX34" fmla="*/ 5303 w 86785"/>
                      <a:gd name="connsiteY34" fmla="*/ 2497 h 113170"/>
                      <a:gd name="connsiteX35" fmla="*/ 5303 w 86785"/>
                      <a:gd name="connsiteY35" fmla="*/ 908 h 113170"/>
                      <a:gd name="connsiteX36" fmla="*/ 4281 w 86785"/>
                      <a:gd name="connsiteY36" fmla="*/ 0 h 113170"/>
                      <a:gd name="connsiteX37" fmla="*/ 3259 w 86785"/>
                      <a:gd name="connsiteY37" fmla="*/ 454 h 113170"/>
                      <a:gd name="connsiteX38" fmla="*/ 2465 w 86785"/>
                      <a:gd name="connsiteY38" fmla="*/ 2043 h 113170"/>
                      <a:gd name="connsiteX39" fmla="*/ 2465 w 86785"/>
                      <a:gd name="connsiteY39" fmla="*/ 3973 h 113170"/>
                      <a:gd name="connsiteX40" fmla="*/ 0 w 86785"/>
                      <a:gd name="connsiteY40" fmla="*/ 5903 h 113170"/>
                      <a:gd name="connsiteX41" fmla="*/ 1070 w 86785"/>
                      <a:gd name="connsiteY41" fmla="*/ 8659 h 113170"/>
                      <a:gd name="connsiteX42" fmla="*/ 2886 w 86785"/>
                      <a:gd name="connsiteY42" fmla="*/ 10394 h 113170"/>
                      <a:gd name="connsiteX43" fmla="*/ 4930 w 86785"/>
                      <a:gd name="connsiteY43" fmla="*/ 12405 h 113170"/>
                      <a:gd name="connsiteX44" fmla="*/ 4702 w 86785"/>
                      <a:gd name="connsiteY44" fmla="*/ 13994 h 113170"/>
                      <a:gd name="connsiteX45" fmla="*/ 5157 w 86785"/>
                      <a:gd name="connsiteY45" fmla="*/ 15356 h 113170"/>
                      <a:gd name="connsiteX46" fmla="*/ 5157 w 86785"/>
                      <a:gd name="connsiteY46" fmla="*/ 17173 h 113170"/>
                      <a:gd name="connsiteX47" fmla="*/ 5270 w 86785"/>
                      <a:gd name="connsiteY47" fmla="*/ 18875 h 113170"/>
                      <a:gd name="connsiteX48" fmla="*/ 5157 w 86785"/>
                      <a:gd name="connsiteY48" fmla="*/ 21600 h 113170"/>
                      <a:gd name="connsiteX49" fmla="*/ 5043 w 86785"/>
                      <a:gd name="connsiteY49" fmla="*/ 24437 h 113170"/>
                      <a:gd name="connsiteX50" fmla="*/ 4816 w 86785"/>
                      <a:gd name="connsiteY50" fmla="*/ 25118 h 113170"/>
                      <a:gd name="connsiteX51" fmla="*/ 2886 w 86785"/>
                      <a:gd name="connsiteY51" fmla="*/ 25118 h 113170"/>
                      <a:gd name="connsiteX52" fmla="*/ 1978 w 86785"/>
                      <a:gd name="connsiteY52" fmla="*/ 25799 h 113170"/>
                      <a:gd name="connsiteX53" fmla="*/ 1978 w 86785"/>
                      <a:gd name="connsiteY53" fmla="*/ 27388 h 113170"/>
                      <a:gd name="connsiteX54" fmla="*/ 2886 w 86785"/>
                      <a:gd name="connsiteY54" fmla="*/ 29318 h 113170"/>
                      <a:gd name="connsiteX55" fmla="*/ 4362 w 86785"/>
                      <a:gd name="connsiteY55" fmla="*/ 29318 h 113170"/>
                      <a:gd name="connsiteX56" fmla="*/ 5270 w 86785"/>
                      <a:gd name="connsiteY56" fmla="*/ 27729 h 113170"/>
                      <a:gd name="connsiteX57" fmla="*/ 6405 w 86785"/>
                      <a:gd name="connsiteY57" fmla="*/ 27956 h 113170"/>
                      <a:gd name="connsiteX58" fmla="*/ 6178 w 86785"/>
                      <a:gd name="connsiteY58" fmla="*/ 29318 h 113170"/>
                      <a:gd name="connsiteX59" fmla="*/ 6405 w 86785"/>
                      <a:gd name="connsiteY59" fmla="*/ 30340 h 113170"/>
                      <a:gd name="connsiteX60" fmla="*/ 6454 w 86785"/>
                      <a:gd name="connsiteY60" fmla="*/ 31086 h 113170"/>
                      <a:gd name="connsiteX61" fmla="*/ 6454 w 86785"/>
                      <a:gd name="connsiteY61" fmla="*/ 32107 h 113170"/>
                      <a:gd name="connsiteX62" fmla="*/ 5887 w 86785"/>
                      <a:gd name="connsiteY62" fmla="*/ 32967 h 113170"/>
                      <a:gd name="connsiteX63" fmla="*/ 5838 w 86785"/>
                      <a:gd name="connsiteY63" fmla="*/ 34215 h 113170"/>
                      <a:gd name="connsiteX64" fmla="*/ 6470 w 86785"/>
                      <a:gd name="connsiteY64" fmla="*/ 35415 h 113170"/>
                      <a:gd name="connsiteX65" fmla="*/ 7216 w 86785"/>
                      <a:gd name="connsiteY65" fmla="*/ 36161 h 113170"/>
                      <a:gd name="connsiteX66" fmla="*/ 7849 w 86785"/>
                      <a:gd name="connsiteY66" fmla="*/ 36907 h 113170"/>
                      <a:gd name="connsiteX67" fmla="*/ 9162 w 86785"/>
                      <a:gd name="connsiteY67" fmla="*/ 37588 h 113170"/>
                      <a:gd name="connsiteX68" fmla="*/ 9162 w 86785"/>
                      <a:gd name="connsiteY68" fmla="*/ 38788 h 113170"/>
                      <a:gd name="connsiteX69" fmla="*/ 10703 w 86785"/>
                      <a:gd name="connsiteY69" fmla="*/ 38788 h 113170"/>
                      <a:gd name="connsiteX70" fmla="*/ 10816 w 86785"/>
                      <a:gd name="connsiteY70" fmla="*/ 39810 h 113170"/>
                      <a:gd name="connsiteX71" fmla="*/ 9956 w 86785"/>
                      <a:gd name="connsiteY71" fmla="*/ 40215 h 113170"/>
                      <a:gd name="connsiteX72" fmla="*/ 9908 w 86785"/>
                      <a:gd name="connsiteY72" fmla="*/ 41642 h 113170"/>
                      <a:gd name="connsiteX73" fmla="*/ 10929 w 86785"/>
                      <a:gd name="connsiteY73" fmla="*/ 41642 h 113170"/>
                      <a:gd name="connsiteX74" fmla="*/ 10816 w 86785"/>
                      <a:gd name="connsiteY74" fmla="*/ 42615 h 113170"/>
                      <a:gd name="connsiteX75" fmla="*/ 10135 w 86785"/>
                      <a:gd name="connsiteY75" fmla="*/ 42615 h 113170"/>
                      <a:gd name="connsiteX76" fmla="*/ 10184 w 86785"/>
                      <a:gd name="connsiteY76" fmla="*/ 43750 h 113170"/>
                      <a:gd name="connsiteX77" fmla="*/ 11043 w 86785"/>
                      <a:gd name="connsiteY77" fmla="*/ 43750 h 113170"/>
                      <a:gd name="connsiteX78" fmla="*/ 11789 w 86785"/>
                      <a:gd name="connsiteY78" fmla="*/ 44042 h 113170"/>
                      <a:gd name="connsiteX79" fmla="*/ 11903 w 86785"/>
                      <a:gd name="connsiteY79" fmla="*/ 44788 h 113170"/>
                      <a:gd name="connsiteX80" fmla="*/ 11221 w 86785"/>
                      <a:gd name="connsiteY80" fmla="*/ 44788 h 113170"/>
                      <a:gd name="connsiteX81" fmla="*/ 10816 w 86785"/>
                      <a:gd name="connsiteY81" fmla="*/ 46150 h 113170"/>
                      <a:gd name="connsiteX82" fmla="*/ 10864 w 86785"/>
                      <a:gd name="connsiteY82" fmla="*/ 46945 h 113170"/>
                      <a:gd name="connsiteX83" fmla="*/ 10184 w 86785"/>
                      <a:gd name="connsiteY83" fmla="*/ 47464 h 113170"/>
                      <a:gd name="connsiteX84" fmla="*/ 10248 w 86785"/>
                      <a:gd name="connsiteY84" fmla="*/ 48599 h 113170"/>
                      <a:gd name="connsiteX85" fmla="*/ 10475 w 86785"/>
                      <a:gd name="connsiteY85" fmla="*/ 49620 h 113170"/>
                      <a:gd name="connsiteX86" fmla="*/ 10475 w 86785"/>
                      <a:gd name="connsiteY86" fmla="*/ 50528 h 113170"/>
                      <a:gd name="connsiteX87" fmla="*/ 9794 w 86785"/>
                      <a:gd name="connsiteY87" fmla="*/ 50528 h 113170"/>
                      <a:gd name="connsiteX88" fmla="*/ 9340 w 86785"/>
                      <a:gd name="connsiteY88" fmla="*/ 50237 h 113170"/>
                      <a:gd name="connsiteX89" fmla="*/ 8773 w 86785"/>
                      <a:gd name="connsiteY89" fmla="*/ 50237 h 113170"/>
                      <a:gd name="connsiteX90" fmla="*/ 8951 w 86785"/>
                      <a:gd name="connsiteY90" fmla="*/ 50982 h 113170"/>
                      <a:gd name="connsiteX91" fmla="*/ 9243 w 86785"/>
                      <a:gd name="connsiteY91" fmla="*/ 51728 h 113170"/>
                      <a:gd name="connsiteX92" fmla="*/ 9876 w 86785"/>
                      <a:gd name="connsiteY92" fmla="*/ 52182 h 113170"/>
                      <a:gd name="connsiteX93" fmla="*/ 10102 w 86785"/>
                      <a:gd name="connsiteY93" fmla="*/ 51777 h 113170"/>
                      <a:gd name="connsiteX94" fmla="*/ 9811 w 86785"/>
                      <a:gd name="connsiteY94" fmla="*/ 50982 h 113170"/>
                      <a:gd name="connsiteX95" fmla="*/ 10605 w 86785"/>
                      <a:gd name="connsiteY95" fmla="*/ 51161 h 113170"/>
                      <a:gd name="connsiteX96" fmla="*/ 10719 w 86785"/>
                      <a:gd name="connsiteY96" fmla="*/ 52182 h 113170"/>
                      <a:gd name="connsiteX97" fmla="*/ 12146 w 86785"/>
                      <a:gd name="connsiteY97" fmla="*/ 52182 h 113170"/>
                      <a:gd name="connsiteX98" fmla="*/ 13232 w 86785"/>
                      <a:gd name="connsiteY98" fmla="*/ 52523 h 113170"/>
                      <a:gd name="connsiteX99" fmla="*/ 13865 w 86785"/>
                      <a:gd name="connsiteY99" fmla="*/ 53723 h 113170"/>
                      <a:gd name="connsiteX100" fmla="*/ 14091 w 86785"/>
                      <a:gd name="connsiteY100" fmla="*/ 54809 h 113170"/>
                      <a:gd name="connsiteX101" fmla="*/ 14091 w 86785"/>
                      <a:gd name="connsiteY101" fmla="*/ 55442 h 113170"/>
                      <a:gd name="connsiteX102" fmla="*/ 13005 w 86785"/>
                      <a:gd name="connsiteY102" fmla="*/ 55442 h 113170"/>
                      <a:gd name="connsiteX103" fmla="*/ 12551 w 86785"/>
                      <a:gd name="connsiteY103" fmla="*/ 56236 h 113170"/>
                      <a:gd name="connsiteX104" fmla="*/ 13070 w 86785"/>
                      <a:gd name="connsiteY104" fmla="*/ 58052 h 113170"/>
                      <a:gd name="connsiteX105" fmla="*/ 13637 w 86785"/>
                      <a:gd name="connsiteY105" fmla="*/ 58458 h 113170"/>
                      <a:gd name="connsiteX106" fmla="*/ 15113 w 86785"/>
                      <a:gd name="connsiteY106" fmla="*/ 59025 h 113170"/>
                      <a:gd name="connsiteX107" fmla="*/ 15291 w 86785"/>
                      <a:gd name="connsiteY107" fmla="*/ 59820 h 113170"/>
                      <a:gd name="connsiteX108" fmla="*/ 16200 w 86785"/>
                      <a:gd name="connsiteY108" fmla="*/ 60793 h 113170"/>
                      <a:gd name="connsiteX109" fmla="*/ 17789 w 86785"/>
                      <a:gd name="connsiteY109" fmla="*/ 62333 h 113170"/>
                      <a:gd name="connsiteX110" fmla="*/ 19329 w 86785"/>
                      <a:gd name="connsiteY110" fmla="*/ 62966 h 113170"/>
                      <a:gd name="connsiteX111" fmla="*/ 20870 w 86785"/>
                      <a:gd name="connsiteY111" fmla="*/ 64328 h 113170"/>
                      <a:gd name="connsiteX112" fmla="*/ 21210 w 86785"/>
                      <a:gd name="connsiteY112" fmla="*/ 65642 h 113170"/>
                      <a:gd name="connsiteX113" fmla="*/ 21843 w 86785"/>
                      <a:gd name="connsiteY113" fmla="*/ 66728 h 113170"/>
                      <a:gd name="connsiteX114" fmla="*/ 22751 w 86785"/>
                      <a:gd name="connsiteY114" fmla="*/ 67587 h 113170"/>
                      <a:gd name="connsiteX115" fmla="*/ 24794 w 86785"/>
                      <a:gd name="connsiteY115" fmla="*/ 69014 h 113170"/>
                      <a:gd name="connsiteX116" fmla="*/ 25994 w 86785"/>
                      <a:gd name="connsiteY116" fmla="*/ 69355 h 113170"/>
                      <a:gd name="connsiteX117" fmla="*/ 26448 w 86785"/>
                      <a:gd name="connsiteY117" fmla="*/ 69874 h 113170"/>
                      <a:gd name="connsiteX118" fmla="*/ 26156 w 86785"/>
                      <a:gd name="connsiteY118" fmla="*/ 71074 h 113170"/>
                      <a:gd name="connsiteX119" fmla="*/ 26043 w 86785"/>
                      <a:gd name="connsiteY119" fmla="*/ 72160 h 113170"/>
                      <a:gd name="connsiteX120" fmla="*/ 26043 w 86785"/>
                      <a:gd name="connsiteY120" fmla="*/ 73247 h 113170"/>
                      <a:gd name="connsiteX121" fmla="*/ 26221 w 86785"/>
                      <a:gd name="connsiteY121" fmla="*/ 74220 h 113170"/>
                      <a:gd name="connsiteX122" fmla="*/ 26562 w 86785"/>
                      <a:gd name="connsiteY122" fmla="*/ 75128 h 113170"/>
                      <a:gd name="connsiteX123" fmla="*/ 26513 w 86785"/>
                      <a:gd name="connsiteY123" fmla="*/ 76036 h 113170"/>
                      <a:gd name="connsiteX124" fmla="*/ 25945 w 86785"/>
                      <a:gd name="connsiteY124" fmla="*/ 76603 h 113170"/>
                      <a:gd name="connsiteX125" fmla="*/ 25313 w 86785"/>
                      <a:gd name="connsiteY125" fmla="*/ 76603 h 113170"/>
                      <a:gd name="connsiteX126" fmla="*/ 25605 w 86785"/>
                      <a:gd name="connsiteY126" fmla="*/ 75971 h 113170"/>
                      <a:gd name="connsiteX127" fmla="*/ 25491 w 86785"/>
                      <a:gd name="connsiteY127" fmla="*/ 75111 h 113170"/>
                      <a:gd name="connsiteX128" fmla="*/ 24859 w 86785"/>
                      <a:gd name="connsiteY128" fmla="*/ 74998 h 113170"/>
                      <a:gd name="connsiteX129" fmla="*/ 25037 w 86785"/>
                      <a:gd name="connsiteY129" fmla="*/ 75744 h 113170"/>
                      <a:gd name="connsiteX130" fmla="*/ 25037 w 86785"/>
                      <a:gd name="connsiteY130" fmla="*/ 76603 h 113170"/>
                      <a:gd name="connsiteX131" fmla="*/ 24745 w 86785"/>
                      <a:gd name="connsiteY131" fmla="*/ 77349 h 113170"/>
                      <a:gd name="connsiteX132" fmla="*/ 24924 w 86785"/>
                      <a:gd name="connsiteY132" fmla="*/ 79117 h 113170"/>
                      <a:gd name="connsiteX133" fmla="*/ 25605 w 86785"/>
                      <a:gd name="connsiteY133" fmla="*/ 79976 h 113170"/>
                      <a:gd name="connsiteX134" fmla="*/ 27194 w 86785"/>
                      <a:gd name="connsiteY134" fmla="*/ 80836 h 113170"/>
                      <a:gd name="connsiteX135" fmla="*/ 28102 w 86785"/>
                      <a:gd name="connsiteY135" fmla="*/ 81809 h 113170"/>
                      <a:gd name="connsiteX136" fmla="*/ 29691 w 86785"/>
                      <a:gd name="connsiteY136" fmla="*/ 83122 h 113170"/>
                      <a:gd name="connsiteX137" fmla="*/ 30777 w 86785"/>
                      <a:gd name="connsiteY137" fmla="*/ 83917 h 113170"/>
                      <a:gd name="connsiteX138" fmla="*/ 32205 w 86785"/>
                      <a:gd name="connsiteY138" fmla="*/ 84209 h 113170"/>
                      <a:gd name="connsiteX139" fmla="*/ 33177 w 86785"/>
                      <a:gd name="connsiteY139" fmla="*/ 85003 h 113170"/>
                      <a:gd name="connsiteX140" fmla="*/ 34426 w 86785"/>
                      <a:gd name="connsiteY140" fmla="*/ 85003 h 113170"/>
                      <a:gd name="connsiteX141" fmla="*/ 34718 w 86785"/>
                      <a:gd name="connsiteY141" fmla="*/ 85635 h 113170"/>
                      <a:gd name="connsiteX142" fmla="*/ 35740 w 86785"/>
                      <a:gd name="connsiteY142" fmla="*/ 86495 h 113170"/>
                      <a:gd name="connsiteX143" fmla="*/ 36145 w 86785"/>
                      <a:gd name="connsiteY143" fmla="*/ 87241 h 113170"/>
                      <a:gd name="connsiteX144" fmla="*/ 36145 w 86785"/>
                      <a:gd name="connsiteY144" fmla="*/ 88262 h 113170"/>
                      <a:gd name="connsiteX145" fmla="*/ 38529 w 86785"/>
                      <a:gd name="connsiteY145" fmla="*/ 88262 h 113170"/>
                      <a:gd name="connsiteX146" fmla="*/ 41691 w 86785"/>
                      <a:gd name="connsiteY146" fmla="*/ 91214 h 113170"/>
                      <a:gd name="connsiteX147" fmla="*/ 42842 w 86785"/>
                      <a:gd name="connsiteY147" fmla="*/ 92576 h 113170"/>
                      <a:gd name="connsiteX148" fmla="*/ 44383 w 86785"/>
                      <a:gd name="connsiteY148" fmla="*/ 92981 h 113170"/>
                      <a:gd name="connsiteX149" fmla="*/ 46150 w 86785"/>
                      <a:gd name="connsiteY149" fmla="*/ 93549 h 113170"/>
                      <a:gd name="connsiteX150" fmla="*/ 47853 w 86785"/>
                      <a:gd name="connsiteY150" fmla="*/ 94181 h 113170"/>
                      <a:gd name="connsiteX151" fmla="*/ 49620 w 86785"/>
                      <a:gd name="connsiteY151" fmla="*/ 94700 h 113170"/>
                      <a:gd name="connsiteX152" fmla="*/ 50593 w 86785"/>
                      <a:gd name="connsiteY152" fmla="*/ 95219 h 113170"/>
                      <a:gd name="connsiteX153" fmla="*/ 51047 w 86785"/>
                      <a:gd name="connsiteY153" fmla="*/ 96127 h 113170"/>
                      <a:gd name="connsiteX154" fmla="*/ 52020 w 86785"/>
                      <a:gd name="connsiteY154" fmla="*/ 97781 h 113170"/>
                      <a:gd name="connsiteX155" fmla="*/ 53107 w 86785"/>
                      <a:gd name="connsiteY155" fmla="*/ 98754 h 113170"/>
                      <a:gd name="connsiteX156" fmla="*/ 53674 w 86785"/>
                      <a:gd name="connsiteY156" fmla="*/ 99208 h 113170"/>
                      <a:gd name="connsiteX157" fmla="*/ 56285 w 86785"/>
                      <a:gd name="connsiteY157" fmla="*/ 99208 h 113170"/>
                      <a:gd name="connsiteX158" fmla="*/ 58214 w 86785"/>
                      <a:gd name="connsiteY158" fmla="*/ 101024 h 113170"/>
                      <a:gd name="connsiteX159" fmla="*/ 60663 w 86785"/>
                      <a:gd name="connsiteY159" fmla="*/ 102224 h 113170"/>
                      <a:gd name="connsiteX160" fmla="*/ 62933 w 86785"/>
                      <a:gd name="connsiteY160" fmla="*/ 103311 h 113170"/>
                      <a:gd name="connsiteX161" fmla="*/ 64977 w 86785"/>
                      <a:gd name="connsiteY161" fmla="*/ 104283 h 113170"/>
                      <a:gd name="connsiteX162" fmla="*/ 66517 w 86785"/>
                      <a:gd name="connsiteY162" fmla="*/ 105305 h 113170"/>
                      <a:gd name="connsiteX163" fmla="*/ 67717 w 86785"/>
                      <a:gd name="connsiteY163" fmla="*/ 106554 h 113170"/>
                      <a:gd name="connsiteX164" fmla="*/ 68398 w 86785"/>
                      <a:gd name="connsiteY164" fmla="*/ 107689 h 113170"/>
                      <a:gd name="connsiteX165" fmla="*/ 68398 w 86785"/>
                      <a:gd name="connsiteY165" fmla="*/ 109457 h 113170"/>
                      <a:gd name="connsiteX166" fmla="*/ 69031 w 86785"/>
                      <a:gd name="connsiteY166" fmla="*/ 110478 h 113170"/>
                      <a:gd name="connsiteX167" fmla="*/ 69890 w 86785"/>
                      <a:gd name="connsiteY167" fmla="*/ 111564 h 113170"/>
                      <a:gd name="connsiteX168" fmla="*/ 71139 w 86785"/>
                      <a:gd name="connsiteY168" fmla="*/ 112018 h 113170"/>
                      <a:gd name="connsiteX169" fmla="*/ 73701 w 86785"/>
                      <a:gd name="connsiteY169" fmla="*/ 112018 h 113170"/>
                      <a:gd name="connsiteX170" fmla="*/ 74333 w 86785"/>
                      <a:gd name="connsiteY170" fmla="*/ 111500 h 113170"/>
                      <a:gd name="connsiteX171" fmla="*/ 75306 w 86785"/>
                      <a:gd name="connsiteY171" fmla="*/ 111678 h 113170"/>
                      <a:gd name="connsiteX172" fmla="*/ 76441 w 86785"/>
                      <a:gd name="connsiteY172" fmla="*/ 112878 h 113170"/>
                      <a:gd name="connsiteX173" fmla="*/ 77576 w 86785"/>
                      <a:gd name="connsiteY173" fmla="*/ 113170 h 113170"/>
                      <a:gd name="connsiteX174" fmla="*/ 79457 w 86785"/>
                      <a:gd name="connsiteY174" fmla="*/ 113170 h 113170"/>
                      <a:gd name="connsiteX175" fmla="*/ 80317 w 86785"/>
                      <a:gd name="connsiteY175" fmla="*/ 112878 h 113170"/>
                      <a:gd name="connsiteX176" fmla="*/ 81452 w 86785"/>
                      <a:gd name="connsiteY176" fmla="*/ 112765 h 113170"/>
                      <a:gd name="connsiteX177" fmla="*/ 82700 w 86785"/>
                      <a:gd name="connsiteY177" fmla="*/ 112716 h 113170"/>
                      <a:gd name="connsiteX178" fmla="*/ 82700 w 86785"/>
                      <a:gd name="connsiteY178" fmla="*/ 111175 h 113170"/>
                      <a:gd name="connsiteX179" fmla="*/ 81160 w 86785"/>
                      <a:gd name="connsiteY179" fmla="*/ 110381 h 113170"/>
                      <a:gd name="connsiteX180" fmla="*/ 80933 w 86785"/>
                      <a:gd name="connsiteY180" fmla="*/ 109067 h 113170"/>
                      <a:gd name="connsiteX181" fmla="*/ 80933 w 86785"/>
                      <a:gd name="connsiteY181" fmla="*/ 107073 h 113170"/>
                      <a:gd name="connsiteX182" fmla="*/ 80998 w 86785"/>
                      <a:gd name="connsiteY182" fmla="*/ 106051 h 113170"/>
                      <a:gd name="connsiteX183" fmla="*/ 80479 w 86785"/>
                      <a:gd name="connsiteY183" fmla="*/ 105257 h 113170"/>
                      <a:gd name="connsiteX184" fmla="*/ 80300 w 86785"/>
                      <a:gd name="connsiteY184" fmla="*/ 104235 h 113170"/>
                      <a:gd name="connsiteX185" fmla="*/ 81160 w 86785"/>
                      <a:gd name="connsiteY185" fmla="*/ 104576 h 113170"/>
                      <a:gd name="connsiteX186" fmla="*/ 81906 w 86785"/>
                      <a:gd name="connsiteY186" fmla="*/ 106051 h 113170"/>
                      <a:gd name="connsiteX187" fmla="*/ 82700 w 86785"/>
                      <a:gd name="connsiteY187" fmla="*/ 107413 h 113170"/>
                      <a:gd name="connsiteX188" fmla="*/ 83381 w 86785"/>
                      <a:gd name="connsiteY188" fmla="*/ 108321 h 113170"/>
                      <a:gd name="connsiteX189" fmla="*/ 84063 w 86785"/>
                      <a:gd name="connsiteY189" fmla="*/ 110089 h 113170"/>
                      <a:gd name="connsiteX190" fmla="*/ 84808 w 86785"/>
                      <a:gd name="connsiteY190" fmla="*/ 111337 h 113170"/>
                      <a:gd name="connsiteX191" fmla="*/ 85149 w 86785"/>
                      <a:gd name="connsiteY191" fmla="*/ 112311 h 113170"/>
                      <a:gd name="connsiteX192" fmla="*/ 85376 w 86785"/>
                      <a:gd name="connsiteY192" fmla="*/ 113170 h 113170"/>
                      <a:gd name="connsiteX193" fmla="*/ 86463 w 86785"/>
                      <a:gd name="connsiteY193" fmla="*/ 112262 h 113170"/>
                      <a:gd name="connsiteX194" fmla="*/ 86754 w 86785"/>
                      <a:gd name="connsiteY194" fmla="*/ 110673 h 113170"/>
                      <a:gd name="connsiteX195" fmla="*/ 86754 w 86785"/>
                      <a:gd name="connsiteY195" fmla="*/ 108289 h 113170"/>
                      <a:gd name="connsiteX196" fmla="*/ 86754 w 86785"/>
                      <a:gd name="connsiteY196" fmla="*/ 106246 h 113170"/>
                      <a:gd name="connsiteX197" fmla="*/ 85895 w 86785"/>
                      <a:gd name="connsiteY197" fmla="*/ 103911 h 113170"/>
                      <a:gd name="connsiteX198" fmla="*/ 85489 w 86785"/>
                      <a:gd name="connsiteY198" fmla="*/ 102143 h 113170"/>
                      <a:gd name="connsiteX199" fmla="*/ 83381 w 86785"/>
                      <a:gd name="connsiteY199" fmla="*/ 99078 h 113170"/>
                      <a:gd name="connsiteX200" fmla="*/ 83317 w 86785"/>
                      <a:gd name="connsiteY200" fmla="*/ 97311 h 113170"/>
                      <a:gd name="connsiteX201" fmla="*/ 81955 w 86785"/>
                      <a:gd name="connsiteY201" fmla="*/ 94814 h 113170"/>
                      <a:gd name="connsiteX202" fmla="*/ 80868 w 86785"/>
                      <a:gd name="connsiteY202" fmla="*/ 93727 h 113170"/>
                      <a:gd name="connsiteX203" fmla="*/ 80236 w 86785"/>
                      <a:gd name="connsiteY203" fmla="*/ 93095 h 113170"/>
                      <a:gd name="connsiteX204" fmla="*/ 80057 w 86785"/>
                      <a:gd name="connsiteY204" fmla="*/ 91554 h 113170"/>
                      <a:gd name="connsiteX205" fmla="*/ 80009 w 86785"/>
                      <a:gd name="connsiteY205" fmla="*/ 90354 h 113170"/>
                      <a:gd name="connsiteX206" fmla="*/ 79441 w 86785"/>
                      <a:gd name="connsiteY206" fmla="*/ 89333 h 113170"/>
                      <a:gd name="connsiteX207" fmla="*/ 77560 w 86785"/>
                      <a:gd name="connsiteY207" fmla="*/ 87403 h 113170"/>
                      <a:gd name="connsiteX208" fmla="*/ 76879 w 86785"/>
                      <a:gd name="connsiteY208" fmla="*/ 83657 h 113170"/>
                      <a:gd name="connsiteX209" fmla="*/ 76084 w 86785"/>
                      <a:gd name="connsiteY209" fmla="*/ 82911 h 113170"/>
                      <a:gd name="connsiteX210" fmla="*/ 73928 w 86785"/>
                      <a:gd name="connsiteY210" fmla="*/ 82911 h 113170"/>
                      <a:gd name="connsiteX211" fmla="*/ 72274 w 86785"/>
                      <a:gd name="connsiteY211" fmla="*/ 82506 h 113170"/>
                      <a:gd name="connsiteX212" fmla="*/ 70231 w 86785"/>
                      <a:gd name="connsiteY212" fmla="*/ 80576 h 113170"/>
                      <a:gd name="connsiteX213" fmla="*/ 69436 w 86785"/>
                      <a:gd name="connsiteY213" fmla="*/ 78873 h 113170"/>
                      <a:gd name="connsiteX214" fmla="*/ 69096 w 86785"/>
                      <a:gd name="connsiteY214" fmla="*/ 75063 h 113170"/>
                      <a:gd name="connsiteX215" fmla="*/ 69096 w 86785"/>
                      <a:gd name="connsiteY215" fmla="*/ 71820 h 113170"/>
                      <a:gd name="connsiteX216" fmla="*/ 68917 w 86785"/>
                      <a:gd name="connsiteY216" fmla="*/ 68414 h 113170"/>
                      <a:gd name="connsiteX217" fmla="*/ 68982 w 86785"/>
                      <a:gd name="connsiteY217" fmla="*/ 64944 h 113170"/>
                      <a:gd name="connsiteX218" fmla="*/ 67733 w 86785"/>
                      <a:gd name="connsiteY218" fmla="*/ 63631 h 113170"/>
                      <a:gd name="connsiteX219" fmla="*/ 67214 w 86785"/>
                      <a:gd name="connsiteY219" fmla="*/ 62771 h 113170"/>
                      <a:gd name="connsiteX220" fmla="*/ 66809 w 86785"/>
                      <a:gd name="connsiteY220" fmla="*/ 60728 h 113170"/>
                      <a:gd name="connsiteX221" fmla="*/ 66922 w 86785"/>
                      <a:gd name="connsiteY221" fmla="*/ 59706 h 113170"/>
                      <a:gd name="connsiteX222" fmla="*/ 67668 w 86785"/>
                      <a:gd name="connsiteY222" fmla="*/ 59593 h 113170"/>
                      <a:gd name="connsiteX223" fmla="*/ 67782 w 86785"/>
                      <a:gd name="connsiteY223" fmla="*/ 57258 h 113170"/>
                      <a:gd name="connsiteX224" fmla="*/ 68414 w 86785"/>
                      <a:gd name="connsiteY224" fmla="*/ 56917 h 113170"/>
                      <a:gd name="connsiteX225" fmla="*/ 68593 w 86785"/>
                      <a:gd name="connsiteY225" fmla="*/ 54696 h 113170"/>
                      <a:gd name="connsiteX226" fmla="*/ 68885 w 86785"/>
                      <a:gd name="connsiteY226" fmla="*/ 52539 h 113170"/>
                      <a:gd name="connsiteX227" fmla="*/ 69452 w 86785"/>
                      <a:gd name="connsiteY227" fmla="*/ 50950 h 113170"/>
                      <a:gd name="connsiteX228" fmla="*/ 70133 w 86785"/>
                      <a:gd name="connsiteY228" fmla="*/ 49361 h 113170"/>
                      <a:gd name="connsiteX229" fmla="*/ 70133 w 86785"/>
                      <a:gd name="connsiteY229" fmla="*/ 47934 h 113170"/>
                      <a:gd name="connsiteX230" fmla="*/ 69679 w 86785"/>
                      <a:gd name="connsiteY230" fmla="*/ 47075 h 113170"/>
                      <a:gd name="connsiteX231" fmla="*/ 69728 w 86785"/>
                      <a:gd name="connsiteY231" fmla="*/ 45145 h 113170"/>
                      <a:gd name="connsiteX232" fmla="*/ 69501 w 86785"/>
                      <a:gd name="connsiteY232" fmla="*/ 40718 h 113170"/>
                      <a:gd name="connsiteX233" fmla="*/ 67052 w 86785"/>
                      <a:gd name="connsiteY233" fmla="*/ 36177 h 113170"/>
                      <a:gd name="connsiteX234" fmla="*/ 65058 w 86785"/>
                      <a:gd name="connsiteY234" fmla="*/ 32091 h 113170"/>
                      <a:gd name="connsiteX235" fmla="*/ 63177 w 86785"/>
                      <a:gd name="connsiteY235" fmla="*/ 28053 h 113170"/>
                      <a:gd name="connsiteX236" fmla="*/ 60906 w 86785"/>
                      <a:gd name="connsiteY236" fmla="*/ 25832 h 113170"/>
                      <a:gd name="connsiteX237" fmla="*/ 59431 w 86785"/>
                      <a:gd name="connsiteY237" fmla="*/ 24810 h 113170"/>
                      <a:gd name="connsiteX238" fmla="*/ 58117 w 86785"/>
                      <a:gd name="connsiteY238" fmla="*/ 24470 h 113170"/>
                      <a:gd name="connsiteX239" fmla="*/ 56982 w 86785"/>
                      <a:gd name="connsiteY239" fmla="*/ 23497 h 113170"/>
                      <a:gd name="connsiteX240" fmla="*/ 53236 w 86785"/>
                      <a:gd name="connsiteY240" fmla="*/ 20886 h 113170"/>
                      <a:gd name="connsiteX241" fmla="*/ 49993 w 86785"/>
                      <a:gd name="connsiteY241" fmla="*/ 18210 h 113170"/>
                      <a:gd name="connsiteX242" fmla="*/ 49247 w 86785"/>
                      <a:gd name="connsiteY242" fmla="*/ 16735 h 113170"/>
                      <a:gd name="connsiteX243" fmla="*/ 48680 w 86785"/>
                      <a:gd name="connsiteY243" fmla="*/ 14854 h 113170"/>
                      <a:gd name="connsiteX244" fmla="*/ 47885 w 86785"/>
                      <a:gd name="connsiteY244" fmla="*/ 12130 h 113170"/>
                      <a:gd name="connsiteX245" fmla="*/ 46863 w 86785"/>
                      <a:gd name="connsiteY245" fmla="*/ 10816 h 113170"/>
                      <a:gd name="connsiteX246" fmla="*/ 45047 w 86785"/>
                      <a:gd name="connsiteY246" fmla="*/ 10070 h 113170"/>
                      <a:gd name="connsiteX247" fmla="*/ 43685 w 86785"/>
                      <a:gd name="connsiteY247" fmla="*/ 9957 h 113170"/>
                      <a:gd name="connsiteX248" fmla="*/ 41739 w 86785"/>
                      <a:gd name="connsiteY248" fmla="*/ 9421 h 11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86785" h="113170">
                        <a:moveTo>
                          <a:pt x="41512" y="9194"/>
                        </a:moveTo>
                        <a:lnTo>
                          <a:pt x="41512" y="11124"/>
                        </a:lnTo>
                        <a:lnTo>
                          <a:pt x="40491" y="12827"/>
                        </a:lnTo>
                        <a:lnTo>
                          <a:pt x="38950" y="13962"/>
                        </a:lnTo>
                        <a:lnTo>
                          <a:pt x="38902" y="15210"/>
                        </a:lnTo>
                        <a:cubicBezTo>
                          <a:pt x="38902" y="15210"/>
                          <a:pt x="39015" y="16686"/>
                          <a:pt x="38902" y="17027"/>
                        </a:cubicBezTo>
                        <a:cubicBezTo>
                          <a:pt x="38788" y="17367"/>
                          <a:pt x="38107" y="18616"/>
                          <a:pt x="38107" y="18616"/>
                        </a:cubicBezTo>
                        <a:cubicBezTo>
                          <a:pt x="38107" y="18616"/>
                          <a:pt x="36404" y="18956"/>
                          <a:pt x="35950" y="18729"/>
                        </a:cubicBezTo>
                        <a:cubicBezTo>
                          <a:pt x="35496" y="18502"/>
                          <a:pt x="35042" y="18502"/>
                          <a:pt x="34702" y="18502"/>
                        </a:cubicBezTo>
                        <a:cubicBezTo>
                          <a:pt x="34361" y="18502"/>
                          <a:pt x="32545" y="18956"/>
                          <a:pt x="32545" y="18956"/>
                        </a:cubicBezTo>
                        <a:cubicBezTo>
                          <a:pt x="32545" y="18956"/>
                          <a:pt x="31183" y="18048"/>
                          <a:pt x="30729" y="17708"/>
                        </a:cubicBezTo>
                        <a:cubicBezTo>
                          <a:pt x="30275" y="17367"/>
                          <a:pt x="29480" y="17027"/>
                          <a:pt x="29480" y="17027"/>
                        </a:cubicBezTo>
                        <a:lnTo>
                          <a:pt x="27778" y="16913"/>
                        </a:lnTo>
                        <a:cubicBezTo>
                          <a:pt x="27778" y="16913"/>
                          <a:pt x="27096" y="17935"/>
                          <a:pt x="26756" y="17935"/>
                        </a:cubicBezTo>
                        <a:lnTo>
                          <a:pt x="25394" y="17935"/>
                        </a:lnTo>
                        <a:lnTo>
                          <a:pt x="24486" y="18729"/>
                        </a:lnTo>
                        <a:lnTo>
                          <a:pt x="23237" y="20772"/>
                        </a:lnTo>
                        <a:lnTo>
                          <a:pt x="21535" y="20772"/>
                        </a:lnTo>
                        <a:lnTo>
                          <a:pt x="19832" y="19751"/>
                        </a:lnTo>
                        <a:lnTo>
                          <a:pt x="19265" y="18048"/>
                        </a:lnTo>
                        <a:lnTo>
                          <a:pt x="19265" y="16346"/>
                        </a:lnTo>
                        <a:lnTo>
                          <a:pt x="19491" y="14643"/>
                        </a:lnTo>
                        <a:lnTo>
                          <a:pt x="20172" y="13167"/>
                        </a:lnTo>
                        <a:cubicBezTo>
                          <a:pt x="20172" y="13167"/>
                          <a:pt x="20854" y="11805"/>
                          <a:pt x="20626" y="11465"/>
                        </a:cubicBezTo>
                        <a:cubicBezTo>
                          <a:pt x="20400" y="11124"/>
                          <a:pt x="20967" y="10443"/>
                          <a:pt x="20626" y="10103"/>
                        </a:cubicBezTo>
                        <a:cubicBezTo>
                          <a:pt x="20286" y="9762"/>
                          <a:pt x="20626" y="9308"/>
                          <a:pt x="20626" y="9308"/>
                        </a:cubicBezTo>
                        <a:lnTo>
                          <a:pt x="19491" y="8627"/>
                        </a:lnTo>
                        <a:lnTo>
                          <a:pt x="16086" y="8627"/>
                        </a:lnTo>
                        <a:lnTo>
                          <a:pt x="15291" y="5903"/>
                        </a:lnTo>
                        <a:lnTo>
                          <a:pt x="13929" y="4540"/>
                        </a:lnTo>
                        <a:lnTo>
                          <a:pt x="12908" y="3859"/>
                        </a:lnTo>
                        <a:lnTo>
                          <a:pt x="10184" y="4313"/>
                        </a:lnTo>
                        <a:lnTo>
                          <a:pt x="8821" y="4086"/>
                        </a:lnTo>
                        <a:lnTo>
                          <a:pt x="7459" y="3973"/>
                        </a:lnTo>
                        <a:cubicBezTo>
                          <a:pt x="7459" y="3973"/>
                          <a:pt x="6097" y="3065"/>
                          <a:pt x="5303" y="2497"/>
                        </a:cubicBezTo>
                        <a:cubicBezTo>
                          <a:pt x="4508" y="1930"/>
                          <a:pt x="5303" y="908"/>
                          <a:pt x="5303" y="908"/>
                        </a:cubicBezTo>
                        <a:lnTo>
                          <a:pt x="4281" y="0"/>
                        </a:lnTo>
                        <a:lnTo>
                          <a:pt x="3259" y="454"/>
                        </a:lnTo>
                        <a:lnTo>
                          <a:pt x="2465" y="2043"/>
                        </a:lnTo>
                        <a:lnTo>
                          <a:pt x="2465" y="3973"/>
                        </a:lnTo>
                        <a:lnTo>
                          <a:pt x="0" y="5903"/>
                        </a:lnTo>
                        <a:lnTo>
                          <a:pt x="1070" y="8659"/>
                        </a:lnTo>
                        <a:lnTo>
                          <a:pt x="2886" y="10394"/>
                        </a:lnTo>
                        <a:lnTo>
                          <a:pt x="4930" y="12405"/>
                        </a:lnTo>
                        <a:lnTo>
                          <a:pt x="4702" y="13994"/>
                        </a:lnTo>
                        <a:lnTo>
                          <a:pt x="5157" y="15356"/>
                        </a:lnTo>
                        <a:lnTo>
                          <a:pt x="5157" y="17173"/>
                        </a:lnTo>
                        <a:lnTo>
                          <a:pt x="5270" y="18875"/>
                        </a:lnTo>
                        <a:lnTo>
                          <a:pt x="5157" y="21600"/>
                        </a:lnTo>
                        <a:lnTo>
                          <a:pt x="5043" y="24437"/>
                        </a:lnTo>
                        <a:lnTo>
                          <a:pt x="4816" y="25118"/>
                        </a:lnTo>
                        <a:lnTo>
                          <a:pt x="2886" y="25118"/>
                        </a:lnTo>
                        <a:lnTo>
                          <a:pt x="1978" y="25799"/>
                        </a:lnTo>
                        <a:lnTo>
                          <a:pt x="1978" y="27388"/>
                        </a:lnTo>
                        <a:lnTo>
                          <a:pt x="2886" y="29318"/>
                        </a:lnTo>
                        <a:lnTo>
                          <a:pt x="4362" y="29318"/>
                        </a:lnTo>
                        <a:lnTo>
                          <a:pt x="5270" y="27729"/>
                        </a:lnTo>
                        <a:lnTo>
                          <a:pt x="6405" y="27956"/>
                        </a:lnTo>
                        <a:lnTo>
                          <a:pt x="6178" y="29318"/>
                        </a:lnTo>
                        <a:lnTo>
                          <a:pt x="6405" y="30340"/>
                        </a:lnTo>
                        <a:lnTo>
                          <a:pt x="6454" y="31086"/>
                        </a:lnTo>
                        <a:lnTo>
                          <a:pt x="6454" y="32107"/>
                        </a:lnTo>
                        <a:lnTo>
                          <a:pt x="5887" y="32967"/>
                        </a:lnTo>
                        <a:lnTo>
                          <a:pt x="5838" y="34215"/>
                        </a:lnTo>
                        <a:lnTo>
                          <a:pt x="6470" y="35415"/>
                        </a:lnTo>
                        <a:lnTo>
                          <a:pt x="7216" y="36161"/>
                        </a:lnTo>
                        <a:lnTo>
                          <a:pt x="7849" y="36907"/>
                        </a:lnTo>
                        <a:lnTo>
                          <a:pt x="9162" y="37588"/>
                        </a:lnTo>
                        <a:cubicBezTo>
                          <a:pt x="9162" y="37588"/>
                          <a:pt x="8984" y="38675"/>
                          <a:pt x="9162" y="38788"/>
                        </a:cubicBezTo>
                        <a:cubicBezTo>
                          <a:pt x="9340" y="38902"/>
                          <a:pt x="10703" y="38788"/>
                          <a:pt x="10703" y="38788"/>
                        </a:cubicBezTo>
                        <a:lnTo>
                          <a:pt x="10816" y="39810"/>
                        </a:lnTo>
                        <a:cubicBezTo>
                          <a:pt x="10816" y="39810"/>
                          <a:pt x="10021" y="40037"/>
                          <a:pt x="9956" y="40215"/>
                        </a:cubicBezTo>
                        <a:cubicBezTo>
                          <a:pt x="9908" y="40394"/>
                          <a:pt x="9908" y="41642"/>
                          <a:pt x="9908" y="41642"/>
                        </a:cubicBezTo>
                        <a:lnTo>
                          <a:pt x="10929" y="41642"/>
                        </a:lnTo>
                        <a:lnTo>
                          <a:pt x="10816" y="42615"/>
                        </a:lnTo>
                        <a:lnTo>
                          <a:pt x="10135" y="42615"/>
                        </a:lnTo>
                        <a:lnTo>
                          <a:pt x="10184" y="43750"/>
                        </a:lnTo>
                        <a:lnTo>
                          <a:pt x="11043" y="43750"/>
                        </a:lnTo>
                        <a:lnTo>
                          <a:pt x="11789" y="44042"/>
                        </a:lnTo>
                        <a:lnTo>
                          <a:pt x="11903" y="44788"/>
                        </a:lnTo>
                        <a:lnTo>
                          <a:pt x="11221" y="44788"/>
                        </a:lnTo>
                        <a:lnTo>
                          <a:pt x="10816" y="46150"/>
                        </a:lnTo>
                        <a:lnTo>
                          <a:pt x="10864" y="46945"/>
                        </a:lnTo>
                        <a:lnTo>
                          <a:pt x="10184" y="47464"/>
                        </a:lnTo>
                        <a:lnTo>
                          <a:pt x="10248" y="48599"/>
                        </a:lnTo>
                        <a:lnTo>
                          <a:pt x="10475" y="49620"/>
                        </a:lnTo>
                        <a:lnTo>
                          <a:pt x="10475" y="50528"/>
                        </a:lnTo>
                        <a:lnTo>
                          <a:pt x="9794" y="50528"/>
                        </a:lnTo>
                        <a:lnTo>
                          <a:pt x="9340" y="50237"/>
                        </a:lnTo>
                        <a:lnTo>
                          <a:pt x="8773" y="50237"/>
                        </a:lnTo>
                        <a:lnTo>
                          <a:pt x="8951" y="50982"/>
                        </a:lnTo>
                        <a:lnTo>
                          <a:pt x="9243" y="51728"/>
                        </a:lnTo>
                        <a:lnTo>
                          <a:pt x="9876" y="52182"/>
                        </a:lnTo>
                        <a:lnTo>
                          <a:pt x="10102" y="51777"/>
                        </a:lnTo>
                        <a:lnTo>
                          <a:pt x="9811" y="50982"/>
                        </a:lnTo>
                        <a:lnTo>
                          <a:pt x="10605" y="51161"/>
                        </a:lnTo>
                        <a:lnTo>
                          <a:pt x="10719" y="52182"/>
                        </a:lnTo>
                        <a:lnTo>
                          <a:pt x="12146" y="52182"/>
                        </a:lnTo>
                        <a:lnTo>
                          <a:pt x="13232" y="52523"/>
                        </a:lnTo>
                        <a:lnTo>
                          <a:pt x="13865" y="53723"/>
                        </a:lnTo>
                        <a:lnTo>
                          <a:pt x="14091" y="54809"/>
                        </a:lnTo>
                        <a:lnTo>
                          <a:pt x="14091" y="55442"/>
                        </a:lnTo>
                        <a:lnTo>
                          <a:pt x="13005" y="55442"/>
                        </a:lnTo>
                        <a:lnTo>
                          <a:pt x="12551" y="56236"/>
                        </a:lnTo>
                        <a:lnTo>
                          <a:pt x="13070" y="58052"/>
                        </a:lnTo>
                        <a:lnTo>
                          <a:pt x="13637" y="58458"/>
                        </a:lnTo>
                        <a:lnTo>
                          <a:pt x="15113" y="59025"/>
                        </a:lnTo>
                        <a:lnTo>
                          <a:pt x="15291" y="59820"/>
                        </a:lnTo>
                        <a:lnTo>
                          <a:pt x="16200" y="60793"/>
                        </a:lnTo>
                        <a:lnTo>
                          <a:pt x="17789" y="62333"/>
                        </a:lnTo>
                        <a:lnTo>
                          <a:pt x="19329" y="62966"/>
                        </a:lnTo>
                        <a:lnTo>
                          <a:pt x="20870" y="64328"/>
                        </a:lnTo>
                        <a:lnTo>
                          <a:pt x="21210" y="65642"/>
                        </a:lnTo>
                        <a:lnTo>
                          <a:pt x="21843" y="66728"/>
                        </a:lnTo>
                        <a:lnTo>
                          <a:pt x="22751" y="67587"/>
                        </a:lnTo>
                        <a:lnTo>
                          <a:pt x="24794" y="69014"/>
                        </a:lnTo>
                        <a:lnTo>
                          <a:pt x="25994" y="69355"/>
                        </a:lnTo>
                        <a:lnTo>
                          <a:pt x="26448" y="69874"/>
                        </a:lnTo>
                        <a:lnTo>
                          <a:pt x="26156" y="71074"/>
                        </a:lnTo>
                        <a:lnTo>
                          <a:pt x="26043" y="72160"/>
                        </a:lnTo>
                        <a:lnTo>
                          <a:pt x="26043" y="73247"/>
                        </a:lnTo>
                        <a:cubicBezTo>
                          <a:pt x="26043" y="73247"/>
                          <a:pt x="26091" y="74041"/>
                          <a:pt x="26221" y="74220"/>
                        </a:cubicBezTo>
                        <a:cubicBezTo>
                          <a:pt x="26334" y="74398"/>
                          <a:pt x="26562" y="75128"/>
                          <a:pt x="26562" y="75128"/>
                        </a:cubicBezTo>
                        <a:lnTo>
                          <a:pt x="26513" y="76036"/>
                        </a:lnTo>
                        <a:lnTo>
                          <a:pt x="25945" y="76603"/>
                        </a:lnTo>
                        <a:lnTo>
                          <a:pt x="25313" y="76603"/>
                        </a:lnTo>
                        <a:lnTo>
                          <a:pt x="25605" y="75971"/>
                        </a:lnTo>
                        <a:lnTo>
                          <a:pt x="25491" y="75111"/>
                        </a:lnTo>
                        <a:lnTo>
                          <a:pt x="24859" y="74998"/>
                        </a:lnTo>
                        <a:lnTo>
                          <a:pt x="25037" y="75744"/>
                        </a:lnTo>
                        <a:lnTo>
                          <a:pt x="25037" y="76603"/>
                        </a:lnTo>
                        <a:lnTo>
                          <a:pt x="24745" y="77349"/>
                        </a:lnTo>
                        <a:lnTo>
                          <a:pt x="24924" y="79117"/>
                        </a:lnTo>
                        <a:lnTo>
                          <a:pt x="25605" y="79976"/>
                        </a:lnTo>
                        <a:lnTo>
                          <a:pt x="27194" y="80836"/>
                        </a:lnTo>
                        <a:lnTo>
                          <a:pt x="28102" y="81809"/>
                        </a:lnTo>
                        <a:lnTo>
                          <a:pt x="29691" y="83122"/>
                        </a:lnTo>
                        <a:lnTo>
                          <a:pt x="30777" y="83917"/>
                        </a:lnTo>
                        <a:lnTo>
                          <a:pt x="32205" y="84209"/>
                        </a:lnTo>
                        <a:lnTo>
                          <a:pt x="33177" y="85003"/>
                        </a:lnTo>
                        <a:lnTo>
                          <a:pt x="34426" y="85003"/>
                        </a:lnTo>
                        <a:lnTo>
                          <a:pt x="34718" y="85635"/>
                        </a:lnTo>
                        <a:lnTo>
                          <a:pt x="35740" y="86495"/>
                        </a:lnTo>
                        <a:lnTo>
                          <a:pt x="36145" y="87241"/>
                        </a:lnTo>
                        <a:lnTo>
                          <a:pt x="36145" y="88262"/>
                        </a:lnTo>
                        <a:lnTo>
                          <a:pt x="38529" y="88262"/>
                        </a:lnTo>
                        <a:lnTo>
                          <a:pt x="41691" y="91214"/>
                        </a:lnTo>
                        <a:lnTo>
                          <a:pt x="42842" y="92576"/>
                        </a:lnTo>
                        <a:lnTo>
                          <a:pt x="44383" y="92981"/>
                        </a:lnTo>
                        <a:lnTo>
                          <a:pt x="46150" y="93549"/>
                        </a:lnTo>
                        <a:lnTo>
                          <a:pt x="47853" y="94181"/>
                        </a:lnTo>
                        <a:lnTo>
                          <a:pt x="49620" y="94700"/>
                        </a:lnTo>
                        <a:lnTo>
                          <a:pt x="50593" y="95219"/>
                        </a:lnTo>
                        <a:lnTo>
                          <a:pt x="51047" y="96127"/>
                        </a:lnTo>
                        <a:lnTo>
                          <a:pt x="52020" y="97781"/>
                        </a:lnTo>
                        <a:lnTo>
                          <a:pt x="53107" y="98754"/>
                        </a:lnTo>
                        <a:lnTo>
                          <a:pt x="53674" y="99208"/>
                        </a:lnTo>
                        <a:lnTo>
                          <a:pt x="56285" y="99208"/>
                        </a:lnTo>
                        <a:lnTo>
                          <a:pt x="58214" y="101024"/>
                        </a:lnTo>
                        <a:lnTo>
                          <a:pt x="60663" y="102224"/>
                        </a:lnTo>
                        <a:lnTo>
                          <a:pt x="62933" y="103311"/>
                        </a:lnTo>
                        <a:lnTo>
                          <a:pt x="64977" y="104283"/>
                        </a:lnTo>
                        <a:lnTo>
                          <a:pt x="66517" y="105305"/>
                        </a:lnTo>
                        <a:lnTo>
                          <a:pt x="67717" y="106554"/>
                        </a:lnTo>
                        <a:lnTo>
                          <a:pt x="68398" y="107689"/>
                        </a:lnTo>
                        <a:lnTo>
                          <a:pt x="68398" y="109457"/>
                        </a:lnTo>
                        <a:lnTo>
                          <a:pt x="69031" y="110478"/>
                        </a:lnTo>
                        <a:lnTo>
                          <a:pt x="69890" y="111564"/>
                        </a:lnTo>
                        <a:lnTo>
                          <a:pt x="71139" y="112018"/>
                        </a:lnTo>
                        <a:lnTo>
                          <a:pt x="73701" y="112018"/>
                        </a:lnTo>
                        <a:lnTo>
                          <a:pt x="74333" y="111500"/>
                        </a:lnTo>
                        <a:lnTo>
                          <a:pt x="75306" y="111678"/>
                        </a:lnTo>
                        <a:lnTo>
                          <a:pt x="76441" y="112878"/>
                        </a:lnTo>
                        <a:lnTo>
                          <a:pt x="77576" y="113170"/>
                        </a:lnTo>
                        <a:lnTo>
                          <a:pt x="79457" y="113170"/>
                        </a:lnTo>
                        <a:lnTo>
                          <a:pt x="80317" y="112878"/>
                        </a:lnTo>
                        <a:lnTo>
                          <a:pt x="81452" y="112765"/>
                        </a:lnTo>
                        <a:lnTo>
                          <a:pt x="82700" y="112716"/>
                        </a:lnTo>
                        <a:lnTo>
                          <a:pt x="82700" y="111175"/>
                        </a:lnTo>
                        <a:lnTo>
                          <a:pt x="81160" y="110381"/>
                        </a:lnTo>
                        <a:lnTo>
                          <a:pt x="80933" y="109067"/>
                        </a:lnTo>
                        <a:lnTo>
                          <a:pt x="80933" y="107073"/>
                        </a:lnTo>
                        <a:lnTo>
                          <a:pt x="80998" y="106051"/>
                        </a:lnTo>
                        <a:lnTo>
                          <a:pt x="80479" y="105257"/>
                        </a:lnTo>
                        <a:lnTo>
                          <a:pt x="80300" y="104235"/>
                        </a:lnTo>
                        <a:lnTo>
                          <a:pt x="81160" y="104576"/>
                        </a:lnTo>
                        <a:lnTo>
                          <a:pt x="81906" y="106051"/>
                        </a:lnTo>
                        <a:lnTo>
                          <a:pt x="82700" y="107413"/>
                        </a:lnTo>
                        <a:lnTo>
                          <a:pt x="83381" y="108321"/>
                        </a:lnTo>
                        <a:lnTo>
                          <a:pt x="84063" y="110089"/>
                        </a:lnTo>
                        <a:lnTo>
                          <a:pt x="84808" y="111337"/>
                        </a:lnTo>
                        <a:lnTo>
                          <a:pt x="85149" y="112311"/>
                        </a:lnTo>
                        <a:lnTo>
                          <a:pt x="85376" y="113170"/>
                        </a:lnTo>
                        <a:lnTo>
                          <a:pt x="86463" y="112262"/>
                        </a:lnTo>
                        <a:cubicBezTo>
                          <a:pt x="86463" y="112262"/>
                          <a:pt x="86754" y="110900"/>
                          <a:pt x="86754" y="110673"/>
                        </a:cubicBezTo>
                        <a:lnTo>
                          <a:pt x="86754" y="108289"/>
                        </a:lnTo>
                        <a:cubicBezTo>
                          <a:pt x="86754" y="108289"/>
                          <a:pt x="86527" y="106473"/>
                          <a:pt x="86754" y="106246"/>
                        </a:cubicBezTo>
                        <a:cubicBezTo>
                          <a:pt x="86981" y="106019"/>
                          <a:pt x="85895" y="103911"/>
                          <a:pt x="85895" y="103911"/>
                        </a:cubicBezTo>
                        <a:lnTo>
                          <a:pt x="85489" y="102143"/>
                        </a:lnTo>
                        <a:lnTo>
                          <a:pt x="83381" y="99078"/>
                        </a:lnTo>
                        <a:lnTo>
                          <a:pt x="83317" y="97311"/>
                        </a:lnTo>
                        <a:lnTo>
                          <a:pt x="81955" y="94814"/>
                        </a:lnTo>
                        <a:lnTo>
                          <a:pt x="80868" y="93727"/>
                        </a:lnTo>
                        <a:lnTo>
                          <a:pt x="80236" y="93095"/>
                        </a:lnTo>
                        <a:lnTo>
                          <a:pt x="80057" y="91554"/>
                        </a:lnTo>
                        <a:lnTo>
                          <a:pt x="80009" y="90354"/>
                        </a:lnTo>
                        <a:lnTo>
                          <a:pt x="79441" y="89333"/>
                        </a:lnTo>
                        <a:lnTo>
                          <a:pt x="77560" y="87403"/>
                        </a:lnTo>
                        <a:lnTo>
                          <a:pt x="76879" y="83657"/>
                        </a:lnTo>
                        <a:lnTo>
                          <a:pt x="76084" y="82911"/>
                        </a:lnTo>
                        <a:lnTo>
                          <a:pt x="73928" y="82911"/>
                        </a:lnTo>
                        <a:lnTo>
                          <a:pt x="72274" y="82506"/>
                        </a:lnTo>
                        <a:lnTo>
                          <a:pt x="70231" y="80576"/>
                        </a:lnTo>
                        <a:lnTo>
                          <a:pt x="69436" y="78873"/>
                        </a:lnTo>
                        <a:cubicBezTo>
                          <a:pt x="69436" y="78873"/>
                          <a:pt x="69096" y="75241"/>
                          <a:pt x="69096" y="75063"/>
                        </a:cubicBezTo>
                        <a:lnTo>
                          <a:pt x="69096" y="71820"/>
                        </a:lnTo>
                        <a:lnTo>
                          <a:pt x="68917" y="68414"/>
                        </a:lnTo>
                        <a:lnTo>
                          <a:pt x="68982" y="64944"/>
                        </a:lnTo>
                        <a:lnTo>
                          <a:pt x="67733" y="63631"/>
                        </a:lnTo>
                        <a:lnTo>
                          <a:pt x="67214" y="62771"/>
                        </a:lnTo>
                        <a:lnTo>
                          <a:pt x="66809" y="60728"/>
                        </a:lnTo>
                        <a:lnTo>
                          <a:pt x="66922" y="59706"/>
                        </a:lnTo>
                        <a:lnTo>
                          <a:pt x="67668" y="59593"/>
                        </a:lnTo>
                        <a:lnTo>
                          <a:pt x="67782" y="57258"/>
                        </a:lnTo>
                        <a:lnTo>
                          <a:pt x="68414" y="56917"/>
                        </a:lnTo>
                        <a:lnTo>
                          <a:pt x="68593" y="54696"/>
                        </a:lnTo>
                        <a:lnTo>
                          <a:pt x="68885" y="52539"/>
                        </a:lnTo>
                        <a:lnTo>
                          <a:pt x="69452" y="50950"/>
                        </a:lnTo>
                        <a:lnTo>
                          <a:pt x="70133" y="49361"/>
                        </a:lnTo>
                        <a:lnTo>
                          <a:pt x="70133" y="47934"/>
                        </a:lnTo>
                        <a:lnTo>
                          <a:pt x="69679" y="47075"/>
                        </a:lnTo>
                        <a:lnTo>
                          <a:pt x="69728" y="45145"/>
                        </a:lnTo>
                        <a:lnTo>
                          <a:pt x="69501" y="40718"/>
                        </a:lnTo>
                        <a:lnTo>
                          <a:pt x="67052" y="36177"/>
                        </a:lnTo>
                        <a:lnTo>
                          <a:pt x="65058" y="32091"/>
                        </a:lnTo>
                        <a:lnTo>
                          <a:pt x="63177" y="28053"/>
                        </a:lnTo>
                        <a:lnTo>
                          <a:pt x="60906" y="25832"/>
                        </a:lnTo>
                        <a:lnTo>
                          <a:pt x="59431" y="24810"/>
                        </a:lnTo>
                        <a:lnTo>
                          <a:pt x="58117" y="24470"/>
                        </a:lnTo>
                        <a:lnTo>
                          <a:pt x="56982" y="23497"/>
                        </a:lnTo>
                        <a:lnTo>
                          <a:pt x="53236" y="20886"/>
                        </a:lnTo>
                        <a:lnTo>
                          <a:pt x="49993" y="18210"/>
                        </a:lnTo>
                        <a:lnTo>
                          <a:pt x="49247" y="16735"/>
                        </a:lnTo>
                        <a:lnTo>
                          <a:pt x="48680" y="14854"/>
                        </a:lnTo>
                        <a:lnTo>
                          <a:pt x="47885" y="12130"/>
                        </a:lnTo>
                        <a:lnTo>
                          <a:pt x="46863" y="10816"/>
                        </a:lnTo>
                        <a:lnTo>
                          <a:pt x="45047" y="10070"/>
                        </a:lnTo>
                        <a:lnTo>
                          <a:pt x="43685" y="9957"/>
                        </a:lnTo>
                        <a:lnTo>
                          <a:pt x="41739" y="942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94" name="Freeform: Shape 1193">
                    <a:extLst>
                      <a:ext uri="{FF2B5EF4-FFF2-40B4-BE49-F238E27FC236}">
                        <a16:creationId xmlns:a16="http://schemas.microsoft.com/office/drawing/2014/main" id="{2E9B27D2-76B8-54C0-40EE-B69BDC6DB809}"/>
                      </a:ext>
                    </a:extLst>
                  </p:cNvPr>
                  <p:cNvSpPr/>
                  <p:nvPr/>
                </p:nvSpPr>
                <p:spPr>
                  <a:xfrm>
                    <a:off x="9351534" y="4271739"/>
                    <a:ext cx="6797" cy="3761"/>
                  </a:xfrm>
                  <a:custGeom>
                    <a:avLst/>
                    <a:gdLst>
                      <a:gd name="connsiteX0" fmla="*/ 16 w 6797"/>
                      <a:gd name="connsiteY0" fmla="*/ 454 h 3761"/>
                      <a:gd name="connsiteX1" fmla="*/ 16 w 6797"/>
                      <a:gd name="connsiteY1" fmla="*/ 2043 h 3761"/>
                      <a:gd name="connsiteX2" fmla="*/ 1216 w 6797"/>
                      <a:gd name="connsiteY2" fmla="*/ 2043 h 3761"/>
                      <a:gd name="connsiteX3" fmla="*/ 1848 w 6797"/>
                      <a:gd name="connsiteY3" fmla="*/ 2562 h 3761"/>
                      <a:gd name="connsiteX4" fmla="*/ 1848 w 6797"/>
                      <a:gd name="connsiteY4" fmla="*/ 3470 h 3761"/>
                      <a:gd name="connsiteX5" fmla="*/ 2481 w 6797"/>
                      <a:gd name="connsiteY5" fmla="*/ 3762 h 3761"/>
                      <a:gd name="connsiteX6" fmla="*/ 3048 w 6797"/>
                      <a:gd name="connsiteY6" fmla="*/ 3762 h 3761"/>
                      <a:gd name="connsiteX7" fmla="*/ 3502 w 6797"/>
                      <a:gd name="connsiteY7" fmla="*/ 3243 h 3761"/>
                      <a:gd name="connsiteX8" fmla="*/ 4297 w 6797"/>
                      <a:gd name="connsiteY8" fmla="*/ 2789 h 3761"/>
                      <a:gd name="connsiteX9" fmla="*/ 5043 w 6797"/>
                      <a:gd name="connsiteY9" fmla="*/ 3016 h 3761"/>
                      <a:gd name="connsiteX10" fmla="*/ 5497 w 6797"/>
                      <a:gd name="connsiteY10" fmla="*/ 3422 h 3761"/>
                      <a:gd name="connsiteX11" fmla="*/ 6065 w 6797"/>
                      <a:gd name="connsiteY11" fmla="*/ 3308 h 3761"/>
                      <a:gd name="connsiteX12" fmla="*/ 6697 w 6797"/>
                      <a:gd name="connsiteY12" fmla="*/ 3081 h 3761"/>
                      <a:gd name="connsiteX13" fmla="*/ 6697 w 6797"/>
                      <a:gd name="connsiteY13" fmla="*/ 2448 h 3761"/>
                      <a:gd name="connsiteX14" fmla="*/ 6065 w 6797"/>
                      <a:gd name="connsiteY14" fmla="*/ 2108 h 3761"/>
                      <a:gd name="connsiteX15" fmla="*/ 5837 w 6797"/>
                      <a:gd name="connsiteY15" fmla="*/ 1313 h 3761"/>
                      <a:gd name="connsiteX16" fmla="*/ 5092 w 6797"/>
                      <a:gd name="connsiteY16" fmla="*/ 454 h 3761"/>
                      <a:gd name="connsiteX17" fmla="*/ 4573 w 6797"/>
                      <a:gd name="connsiteY17" fmla="*/ 0 h 3761"/>
                      <a:gd name="connsiteX18" fmla="*/ 3713 w 6797"/>
                      <a:gd name="connsiteY18" fmla="*/ 0 h 3761"/>
                      <a:gd name="connsiteX19" fmla="*/ 3389 w 6797"/>
                      <a:gd name="connsiteY19" fmla="*/ 859 h 3761"/>
                      <a:gd name="connsiteX20" fmla="*/ 1540 w 6797"/>
                      <a:gd name="connsiteY20" fmla="*/ 973 h 3761"/>
                      <a:gd name="connsiteX21" fmla="*/ 632 w 6797"/>
                      <a:gd name="connsiteY21" fmla="*/ 292 h 3761"/>
                      <a:gd name="connsiteX22" fmla="*/ 0 w 6797"/>
                      <a:gd name="connsiteY22" fmla="*/ 470 h 3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797" h="3761">
                        <a:moveTo>
                          <a:pt x="16" y="454"/>
                        </a:moveTo>
                        <a:lnTo>
                          <a:pt x="16" y="2043"/>
                        </a:lnTo>
                        <a:lnTo>
                          <a:pt x="1216" y="2043"/>
                        </a:lnTo>
                        <a:lnTo>
                          <a:pt x="1848" y="2562"/>
                        </a:lnTo>
                        <a:lnTo>
                          <a:pt x="1848" y="3470"/>
                        </a:lnTo>
                        <a:lnTo>
                          <a:pt x="2481" y="3762"/>
                        </a:lnTo>
                        <a:lnTo>
                          <a:pt x="3048" y="3762"/>
                        </a:lnTo>
                        <a:lnTo>
                          <a:pt x="3502" y="3243"/>
                        </a:lnTo>
                        <a:lnTo>
                          <a:pt x="4297" y="2789"/>
                        </a:lnTo>
                        <a:lnTo>
                          <a:pt x="5043" y="3016"/>
                        </a:lnTo>
                        <a:lnTo>
                          <a:pt x="5497" y="3422"/>
                        </a:lnTo>
                        <a:lnTo>
                          <a:pt x="6065" y="3308"/>
                        </a:lnTo>
                        <a:lnTo>
                          <a:pt x="6697" y="3081"/>
                        </a:lnTo>
                        <a:cubicBezTo>
                          <a:pt x="6697" y="3081"/>
                          <a:pt x="6924" y="2513"/>
                          <a:pt x="6697" y="2448"/>
                        </a:cubicBezTo>
                        <a:cubicBezTo>
                          <a:pt x="6470" y="2384"/>
                          <a:pt x="6065" y="2108"/>
                          <a:pt x="6065" y="2108"/>
                        </a:cubicBezTo>
                        <a:lnTo>
                          <a:pt x="5837" y="1313"/>
                        </a:lnTo>
                        <a:lnTo>
                          <a:pt x="5092" y="454"/>
                        </a:lnTo>
                        <a:lnTo>
                          <a:pt x="4573" y="0"/>
                        </a:lnTo>
                        <a:lnTo>
                          <a:pt x="3713" y="0"/>
                        </a:lnTo>
                        <a:cubicBezTo>
                          <a:pt x="3713" y="0"/>
                          <a:pt x="3584" y="681"/>
                          <a:pt x="3389" y="859"/>
                        </a:cubicBezTo>
                        <a:cubicBezTo>
                          <a:pt x="3194" y="1038"/>
                          <a:pt x="1540" y="973"/>
                          <a:pt x="1540" y="973"/>
                        </a:cubicBezTo>
                        <a:lnTo>
                          <a:pt x="632" y="292"/>
                        </a:lnTo>
                        <a:lnTo>
                          <a:pt x="0" y="47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95" name="Freeform: Shape 1194">
                    <a:extLst>
                      <a:ext uri="{FF2B5EF4-FFF2-40B4-BE49-F238E27FC236}">
                        <a16:creationId xmlns:a16="http://schemas.microsoft.com/office/drawing/2014/main" id="{A7574E00-CF99-CF4D-0A69-F8263DC89F95}"/>
                      </a:ext>
                    </a:extLst>
                  </p:cNvPr>
                  <p:cNvSpPr/>
                  <p:nvPr/>
                </p:nvSpPr>
                <p:spPr>
                  <a:xfrm>
                    <a:off x="9354517" y="4276004"/>
                    <a:ext cx="2270" cy="1881"/>
                  </a:xfrm>
                  <a:custGeom>
                    <a:avLst/>
                    <a:gdLst>
                      <a:gd name="connsiteX0" fmla="*/ 405 w 2270"/>
                      <a:gd name="connsiteY0" fmla="*/ 0 h 1881"/>
                      <a:gd name="connsiteX1" fmla="*/ 0 w 2270"/>
                      <a:gd name="connsiteY1" fmla="*/ 568 h 1881"/>
                      <a:gd name="connsiteX2" fmla="*/ 0 w 2270"/>
                      <a:gd name="connsiteY2" fmla="*/ 1541 h 1881"/>
                      <a:gd name="connsiteX3" fmla="*/ 908 w 2270"/>
                      <a:gd name="connsiteY3" fmla="*/ 1881 h 1881"/>
                      <a:gd name="connsiteX4" fmla="*/ 1184 w 2270"/>
                      <a:gd name="connsiteY4" fmla="*/ 1314 h 1881"/>
                      <a:gd name="connsiteX5" fmla="*/ 2043 w 2270"/>
                      <a:gd name="connsiteY5" fmla="*/ 941 h 1881"/>
                      <a:gd name="connsiteX6" fmla="*/ 2270 w 2270"/>
                      <a:gd name="connsiteY6" fmla="*/ 0 h 1881"/>
                      <a:gd name="connsiteX7" fmla="*/ 1638 w 2270"/>
                      <a:gd name="connsiteY7" fmla="*/ 0 h 1881"/>
                      <a:gd name="connsiteX8" fmla="*/ 405 w 2270"/>
                      <a:gd name="connsiteY8" fmla="*/ 0 h 1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0" h="1881">
                        <a:moveTo>
                          <a:pt x="405" y="0"/>
                        </a:moveTo>
                        <a:lnTo>
                          <a:pt x="0" y="568"/>
                        </a:lnTo>
                        <a:lnTo>
                          <a:pt x="0" y="1541"/>
                        </a:lnTo>
                        <a:lnTo>
                          <a:pt x="908" y="1881"/>
                        </a:lnTo>
                        <a:lnTo>
                          <a:pt x="1184" y="1314"/>
                        </a:lnTo>
                        <a:lnTo>
                          <a:pt x="2043" y="941"/>
                        </a:lnTo>
                        <a:lnTo>
                          <a:pt x="2270" y="0"/>
                        </a:lnTo>
                        <a:lnTo>
                          <a:pt x="1638" y="0"/>
                        </a:lnTo>
                        <a:lnTo>
                          <a:pt x="405"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1192" name="Freeform: Shape 1191">
                  <a:extLst>
                    <a:ext uri="{FF2B5EF4-FFF2-40B4-BE49-F238E27FC236}">
                      <a16:creationId xmlns:a16="http://schemas.microsoft.com/office/drawing/2014/main" id="{47759C78-0CA7-99D5-8975-348B2BC60E04}"/>
                    </a:ext>
                  </a:extLst>
                </p:cNvPr>
                <p:cNvSpPr/>
                <p:nvPr/>
              </p:nvSpPr>
              <p:spPr>
                <a:xfrm>
                  <a:off x="9557133" y="4260664"/>
                  <a:ext cx="199664" cy="127115"/>
                </a:xfrm>
                <a:custGeom>
                  <a:avLst/>
                  <a:gdLst>
                    <a:gd name="connsiteX0" fmla="*/ 1362 w 199664"/>
                    <a:gd name="connsiteY0" fmla="*/ 104024 h 127115"/>
                    <a:gd name="connsiteX1" fmla="*/ 0 w 199664"/>
                    <a:gd name="connsiteY1" fmla="*/ 106376 h 127115"/>
                    <a:gd name="connsiteX2" fmla="*/ 1751 w 199664"/>
                    <a:gd name="connsiteY2" fmla="*/ 108500 h 127115"/>
                    <a:gd name="connsiteX3" fmla="*/ 2351 w 199664"/>
                    <a:gd name="connsiteY3" fmla="*/ 109035 h 127115"/>
                    <a:gd name="connsiteX4" fmla="*/ 2351 w 199664"/>
                    <a:gd name="connsiteY4" fmla="*/ 110770 h 127115"/>
                    <a:gd name="connsiteX5" fmla="*/ 2805 w 199664"/>
                    <a:gd name="connsiteY5" fmla="*/ 112521 h 127115"/>
                    <a:gd name="connsiteX6" fmla="*/ 3794 w 199664"/>
                    <a:gd name="connsiteY6" fmla="*/ 113348 h 127115"/>
                    <a:gd name="connsiteX7" fmla="*/ 5238 w 199664"/>
                    <a:gd name="connsiteY7" fmla="*/ 113721 h 127115"/>
                    <a:gd name="connsiteX8" fmla="*/ 6681 w 199664"/>
                    <a:gd name="connsiteY8" fmla="*/ 114175 h 127115"/>
                    <a:gd name="connsiteX9" fmla="*/ 7897 w 199664"/>
                    <a:gd name="connsiteY9" fmla="*/ 115765 h 127115"/>
                    <a:gd name="connsiteX10" fmla="*/ 9259 w 199664"/>
                    <a:gd name="connsiteY10" fmla="*/ 117580 h 127115"/>
                    <a:gd name="connsiteX11" fmla="*/ 10475 w 199664"/>
                    <a:gd name="connsiteY11" fmla="*/ 119705 h 127115"/>
                    <a:gd name="connsiteX12" fmla="*/ 12454 w 199664"/>
                    <a:gd name="connsiteY12" fmla="*/ 121602 h 127115"/>
                    <a:gd name="connsiteX13" fmla="*/ 14205 w 199664"/>
                    <a:gd name="connsiteY13" fmla="*/ 122964 h 127115"/>
                    <a:gd name="connsiteX14" fmla="*/ 15794 w 199664"/>
                    <a:gd name="connsiteY14" fmla="*/ 123791 h 127115"/>
                    <a:gd name="connsiteX15" fmla="*/ 17545 w 199664"/>
                    <a:gd name="connsiteY15" fmla="*/ 124391 h 127115"/>
                    <a:gd name="connsiteX16" fmla="*/ 18535 w 199664"/>
                    <a:gd name="connsiteY16" fmla="*/ 125526 h 127115"/>
                    <a:gd name="connsiteX17" fmla="*/ 19588 w 199664"/>
                    <a:gd name="connsiteY17" fmla="*/ 127116 h 127115"/>
                    <a:gd name="connsiteX18" fmla="*/ 22621 w 199664"/>
                    <a:gd name="connsiteY18" fmla="*/ 127116 h 127115"/>
                    <a:gd name="connsiteX19" fmla="*/ 24745 w 199664"/>
                    <a:gd name="connsiteY19" fmla="*/ 126580 h 127115"/>
                    <a:gd name="connsiteX20" fmla="*/ 26869 w 199664"/>
                    <a:gd name="connsiteY20" fmla="*/ 124991 h 127115"/>
                    <a:gd name="connsiteX21" fmla="*/ 29448 w 199664"/>
                    <a:gd name="connsiteY21" fmla="*/ 123548 h 127115"/>
                    <a:gd name="connsiteX22" fmla="*/ 31037 w 199664"/>
                    <a:gd name="connsiteY22" fmla="*/ 123321 h 127115"/>
                    <a:gd name="connsiteX23" fmla="*/ 34442 w 199664"/>
                    <a:gd name="connsiteY23" fmla="*/ 123321 h 127115"/>
                    <a:gd name="connsiteX24" fmla="*/ 38918 w 199664"/>
                    <a:gd name="connsiteY24" fmla="*/ 124456 h 127115"/>
                    <a:gd name="connsiteX25" fmla="*/ 40507 w 199664"/>
                    <a:gd name="connsiteY25" fmla="*/ 124683 h 127115"/>
                    <a:gd name="connsiteX26" fmla="*/ 42323 w 199664"/>
                    <a:gd name="connsiteY26" fmla="*/ 124764 h 127115"/>
                    <a:gd name="connsiteX27" fmla="*/ 43831 w 199664"/>
                    <a:gd name="connsiteY27" fmla="*/ 123856 h 127115"/>
                    <a:gd name="connsiteX28" fmla="*/ 45810 w 199664"/>
                    <a:gd name="connsiteY28" fmla="*/ 123775 h 127115"/>
                    <a:gd name="connsiteX29" fmla="*/ 47933 w 199664"/>
                    <a:gd name="connsiteY29" fmla="*/ 123240 h 127115"/>
                    <a:gd name="connsiteX30" fmla="*/ 48988 w 199664"/>
                    <a:gd name="connsiteY30" fmla="*/ 121797 h 127115"/>
                    <a:gd name="connsiteX31" fmla="*/ 50431 w 199664"/>
                    <a:gd name="connsiteY31" fmla="*/ 121343 h 127115"/>
                    <a:gd name="connsiteX32" fmla="*/ 52020 w 199664"/>
                    <a:gd name="connsiteY32" fmla="*/ 121115 h 127115"/>
                    <a:gd name="connsiteX33" fmla="*/ 53463 w 199664"/>
                    <a:gd name="connsiteY33" fmla="*/ 119299 h 127115"/>
                    <a:gd name="connsiteX34" fmla="*/ 54971 w 199664"/>
                    <a:gd name="connsiteY34" fmla="*/ 117564 h 127115"/>
                    <a:gd name="connsiteX35" fmla="*/ 56025 w 199664"/>
                    <a:gd name="connsiteY35" fmla="*/ 114986 h 127115"/>
                    <a:gd name="connsiteX36" fmla="*/ 56852 w 199664"/>
                    <a:gd name="connsiteY36" fmla="*/ 113932 h 127115"/>
                    <a:gd name="connsiteX37" fmla="*/ 60420 w 199664"/>
                    <a:gd name="connsiteY37" fmla="*/ 112878 h 127115"/>
                    <a:gd name="connsiteX38" fmla="*/ 61474 w 199664"/>
                    <a:gd name="connsiteY38" fmla="*/ 113478 h 127115"/>
                    <a:gd name="connsiteX39" fmla="*/ 62836 w 199664"/>
                    <a:gd name="connsiteY39" fmla="*/ 112651 h 127115"/>
                    <a:gd name="connsiteX40" fmla="*/ 65333 w 199664"/>
                    <a:gd name="connsiteY40" fmla="*/ 112797 h 127115"/>
                    <a:gd name="connsiteX41" fmla="*/ 68592 w 199664"/>
                    <a:gd name="connsiteY41" fmla="*/ 112878 h 127115"/>
                    <a:gd name="connsiteX42" fmla="*/ 71544 w 199664"/>
                    <a:gd name="connsiteY42" fmla="*/ 112651 h 127115"/>
                    <a:gd name="connsiteX43" fmla="*/ 71544 w 199664"/>
                    <a:gd name="connsiteY43" fmla="*/ 113932 h 127115"/>
                    <a:gd name="connsiteX44" fmla="*/ 71236 w 199664"/>
                    <a:gd name="connsiteY44" fmla="*/ 114840 h 127115"/>
                    <a:gd name="connsiteX45" fmla="*/ 70246 w 199664"/>
                    <a:gd name="connsiteY45" fmla="*/ 115894 h 127115"/>
                    <a:gd name="connsiteX46" fmla="*/ 69712 w 199664"/>
                    <a:gd name="connsiteY46" fmla="*/ 117110 h 127115"/>
                    <a:gd name="connsiteX47" fmla="*/ 70765 w 199664"/>
                    <a:gd name="connsiteY47" fmla="*/ 117110 h 127115"/>
                    <a:gd name="connsiteX48" fmla="*/ 71527 w 199664"/>
                    <a:gd name="connsiteY48" fmla="*/ 116202 h 127115"/>
                    <a:gd name="connsiteX49" fmla="*/ 73344 w 199664"/>
                    <a:gd name="connsiteY49" fmla="*/ 115829 h 127115"/>
                    <a:gd name="connsiteX50" fmla="*/ 75614 w 199664"/>
                    <a:gd name="connsiteY50" fmla="*/ 116056 h 127115"/>
                    <a:gd name="connsiteX51" fmla="*/ 77284 w 199664"/>
                    <a:gd name="connsiteY51" fmla="*/ 117045 h 127115"/>
                    <a:gd name="connsiteX52" fmla="*/ 79019 w 199664"/>
                    <a:gd name="connsiteY52" fmla="*/ 118261 h 127115"/>
                    <a:gd name="connsiteX53" fmla="*/ 80916 w 199664"/>
                    <a:gd name="connsiteY53" fmla="*/ 119397 h 127115"/>
                    <a:gd name="connsiteX54" fmla="*/ 82506 w 199664"/>
                    <a:gd name="connsiteY54" fmla="*/ 119932 h 127115"/>
                    <a:gd name="connsiteX55" fmla="*/ 84176 w 199664"/>
                    <a:gd name="connsiteY55" fmla="*/ 119624 h 127115"/>
                    <a:gd name="connsiteX56" fmla="*/ 85619 w 199664"/>
                    <a:gd name="connsiteY56" fmla="*/ 119024 h 127115"/>
                    <a:gd name="connsiteX57" fmla="*/ 87743 w 199664"/>
                    <a:gd name="connsiteY57" fmla="*/ 117662 h 127115"/>
                    <a:gd name="connsiteX58" fmla="*/ 89560 w 199664"/>
                    <a:gd name="connsiteY58" fmla="*/ 116073 h 127115"/>
                    <a:gd name="connsiteX59" fmla="*/ 90387 w 199664"/>
                    <a:gd name="connsiteY59" fmla="*/ 114938 h 127115"/>
                    <a:gd name="connsiteX60" fmla="*/ 91895 w 199664"/>
                    <a:gd name="connsiteY60" fmla="*/ 114483 h 127115"/>
                    <a:gd name="connsiteX61" fmla="*/ 93111 w 199664"/>
                    <a:gd name="connsiteY61" fmla="*/ 114856 h 127115"/>
                    <a:gd name="connsiteX62" fmla="*/ 94100 w 199664"/>
                    <a:gd name="connsiteY62" fmla="*/ 114938 h 127115"/>
                    <a:gd name="connsiteX63" fmla="*/ 96370 w 199664"/>
                    <a:gd name="connsiteY63" fmla="*/ 114856 h 127115"/>
                    <a:gd name="connsiteX64" fmla="*/ 97132 w 199664"/>
                    <a:gd name="connsiteY64" fmla="*/ 114483 h 127115"/>
                    <a:gd name="connsiteX65" fmla="*/ 98721 w 199664"/>
                    <a:gd name="connsiteY65" fmla="*/ 113656 h 127115"/>
                    <a:gd name="connsiteX66" fmla="*/ 100765 w 199664"/>
                    <a:gd name="connsiteY66" fmla="*/ 113656 h 127115"/>
                    <a:gd name="connsiteX67" fmla="*/ 102127 w 199664"/>
                    <a:gd name="connsiteY67" fmla="*/ 113738 h 127115"/>
                    <a:gd name="connsiteX68" fmla="*/ 103181 w 199664"/>
                    <a:gd name="connsiteY68" fmla="*/ 111078 h 127115"/>
                    <a:gd name="connsiteX69" fmla="*/ 104397 w 199664"/>
                    <a:gd name="connsiteY69" fmla="*/ 107965 h 127115"/>
                    <a:gd name="connsiteX70" fmla="*/ 105759 w 199664"/>
                    <a:gd name="connsiteY70" fmla="*/ 105840 h 127115"/>
                    <a:gd name="connsiteX71" fmla="*/ 107348 w 199664"/>
                    <a:gd name="connsiteY71" fmla="*/ 104170 h 127115"/>
                    <a:gd name="connsiteX72" fmla="*/ 108175 w 199664"/>
                    <a:gd name="connsiteY72" fmla="*/ 103408 h 127115"/>
                    <a:gd name="connsiteX73" fmla="*/ 108710 w 199664"/>
                    <a:gd name="connsiteY73" fmla="*/ 101819 h 127115"/>
                    <a:gd name="connsiteX74" fmla="*/ 109699 w 199664"/>
                    <a:gd name="connsiteY74" fmla="*/ 100067 h 127115"/>
                    <a:gd name="connsiteX75" fmla="*/ 111142 w 199664"/>
                    <a:gd name="connsiteY75" fmla="*/ 98478 h 127115"/>
                    <a:gd name="connsiteX76" fmla="*/ 111743 w 199664"/>
                    <a:gd name="connsiteY76" fmla="*/ 97797 h 127115"/>
                    <a:gd name="connsiteX77" fmla="*/ 112342 w 199664"/>
                    <a:gd name="connsiteY77" fmla="*/ 96354 h 127115"/>
                    <a:gd name="connsiteX78" fmla="*/ 113251 w 199664"/>
                    <a:gd name="connsiteY78" fmla="*/ 94619 h 127115"/>
                    <a:gd name="connsiteX79" fmla="*/ 113932 w 199664"/>
                    <a:gd name="connsiteY79" fmla="*/ 93565 h 127115"/>
                    <a:gd name="connsiteX80" fmla="*/ 115521 w 199664"/>
                    <a:gd name="connsiteY80" fmla="*/ 91976 h 127115"/>
                    <a:gd name="connsiteX81" fmla="*/ 119607 w 199664"/>
                    <a:gd name="connsiteY81" fmla="*/ 86284 h 127115"/>
                    <a:gd name="connsiteX82" fmla="*/ 122640 w 199664"/>
                    <a:gd name="connsiteY82" fmla="*/ 80819 h 127115"/>
                    <a:gd name="connsiteX83" fmla="*/ 123013 w 199664"/>
                    <a:gd name="connsiteY83" fmla="*/ 76198 h 127115"/>
                    <a:gd name="connsiteX84" fmla="*/ 123013 w 199664"/>
                    <a:gd name="connsiteY84" fmla="*/ 71431 h 127115"/>
                    <a:gd name="connsiteX85" fmla="*/ 123013 w 199664"/>
                    <a:gd name="connsiteY85" fmla="*/ 67863 h 127115"/>
                    <a:gd name="connsiteX86" fmla="*/ 123467 w 199664"/>
                    <a:gd name="connsiteY86" fmla="*/ 64068 h 127115"/>
                    <a:gd name="connsiteX87" fmla="*/ 124748 w 199664"/>
                    <a:gd name="connsiteY87" fmla="*/ 62398 h 127115"/>
                    <a:gd name="connsiteX88" fmla="*/ 125202 w 199664"/>
                    <a:gd name="connsiteY88" fmla="*/ 60420 h 127115"/>
                    <a:gd name="connsiteX89" fmla="*/ 127245 w 199664"/>
                    <a:gd name="connsiteY89" fmla="*/ 58523 h 127115"/>
                    <a:gd name="connsiteX90" fmla="*/ 128996 w 199664"/>
                    <a:gd name="connsiteY90" fmla="*/ 57696 h 127115"/>
                    <a:gd name="connsiteX91" fmla="*/ 129904 w 199664"/>
                    <a:gd name="connsiteY91" fmla="*/ 55571 h 127115"/>
                    <a:gd name="connsiteX92" fmla="*/ 130666 w 199664"/>
                    <a:gd name="connsiteY92" fmla="*/ 54663 h 127115"/>
                    <a:gd name="connsiteX93" fmla="*/ 131574 w 199664"/>
                    <a:gd name="connsiteY93" fmla="*/ 55036 h 127115"/>
                    <a:gd name="connsiteX94" fmla="*/ 132856 w 199664"/>
                    <a:gd name="connsiteY94" fmla="*/ 55863 h 127115"/>
                    <a:gd name="connsiteX95" fmla="*/ 134364 w 199664"/>
                    <a:gd name="connsiteY95" fmla="*/ 56009 h 127115"/>
                    <a:gd name="connsiteX96" fmla="*/ 135417 w 199664"/>
                    <a:gd name="connsiteY96" fmla="*/ 55409 h 127115"/>
                    <a:gd name="connsiteX97" fmla="*/ 136407 w 199664"/>
                    <a:gd name="connsiteY97" fmla="*/ 54647 h 127115"/>
                    <a:gd name="connsiteX98" fmla="*/ 140120 w 199664"/>
                    <a:gd name="connsiteY98" fmla="*/ 54647 h 127115"/>
                    <a:gd name="connsiteX99" fmla="*/ 141336 w 199664"/>
                    <a:gd name="connsiteY99" fmla="*/ 55474 h 127115"/>
                    <a:gd name="connsiteX100" fmla="*/ 142163 w 199664"/>
                    <a:gd name="connsiteY100" fmla="*/ 56009 h 127115"/>
                    <a:gd name="connsiteX101" fmla="*/ 143525 w 199664"/>
                    <a:gd name="connsiteY101" fmla="*/ 55863 h 127115"/>
                    <a:gd name="connsiteX102" fmla="*/ 144061 w 199664"/>
                    <a:gd name="connsiteY102" fmla="*/ 54647 h 127115"/>
                    <a:gd name="connsiteX103" fmla="*/ 147320 w 199664"/>
                    <a:gd name="connsiteY103" fmla="*/ 54647 h 127115"/>
                    <a:gd name="connsiteX104" fmla="*/ 153466 w 199664"/>
                    <a:gd name="connsiteY104" fmla="*/ 55020 h 127115"/>
                    <a:gd name="connsiteX105" fmla="*/ 154909 w 199664"/>
                    <a:gd name="connsiteY105" fmla="*/ 55101 h 127115"/>
                    <a:gd name="connsiteX106" fmla="*/ 156498 w 199664"/>
                    <a:gd name="connsiteY106" fmla="*/ 55636 h 127115"/>
                    <a:gd name="connsiteX107" fmla="*/ 157552 w 199664"/>
                    <a:gd name="connsiteY107" fmla="*/ 56009 h 127115"/>
                    <a:gd name="connsiteX108" fmla="*/ 158768 w 199664"/>
                    <a:gd name="connsiteY108" fmla="*/ 55928 h 127115"/>
                    <a:gd name="connsiteX109" fmla="*/ 160131 w 199664"/>
                    <a:gd name="connsiteY109" fmla="*/ 56236 h 127115"/>
                    <a:gd name="connsiteX110" fmla="*/ 161492 w 199664"/>
                    <a:gd name="connsiteY110" fmla="*/ 57372 h 127115"/>
                    <a:gd name="connsiteX111" fmla="*/ 161947 w 199664"/>
                    <a:gd name="connsiteY111" fmla="*/ 58361 h 127115"/>
                    <a:gd name="connsiteX112" fmla="*/ 163390 w 199664"/>
                    <a:gd name="connsiteY112" fmla="*/ 58733 h 127115"/>
                    <a:gd name="connsiteX113" fmla="*/ 165287 w 199664"/>
                    <a:gd name="connsiteY113" fmla="*/ 58652 h 127115"/>
                    <a:gd name="connsiteX114" fmla="*/ 167557 w 199664"/>
                    <a:gd name="connsiteY114" fmla="*/ 58652 h 127115"/>
                    <a:gd name="connsiteX115" fmla="*/ 170671 w 199664"/>
                    <a:gd name="connsiteY115" fmla="*/ 58798 h 127115"/>
                    <a:gd name="connsiteX116" fmla="*/ 170071 w 199664"/>
                    <a:gd name="connsiteY116" fmla="*/ 56982 h 127115"/>
                    <a:gd name="connsiteX117" fmla="*/ 168936 w 199664"/>
                    <a:gd name="connsiteY117" fmla="*/ 56528 h 127115"/>
                    <a:gd name="connsiteX118" fmla="*/ 167492 w 199664"/>
                    <a:gd name="connsiteY118" fmla="*/ 56447 h 127115"/>
                    <a:gd name="connsiteX119" fmla="*/ 167184 w 199664"/>
                    <a:gd name="connsiteY119" fmla="*/ 55685 h 127115"/>
                    <a:gd name="connsiteX120" fmla="*/ 165903 w 199664"/>
                    <a:gd name="connsiteY120" fmla="*/ 55377 h 127115"/>
                    <a:gd name="connsiteX121" fmla="*/ 165303 w 199664"/>
                    <a:gd name="connsiteY121" fmla="*/ 55004 h 127115"/>
                    <a:gd name="connsiteX122" fmla="*/ 165838 w 199664"/>
                    <a:gd name="connsiteY122" fmla="*/ 53869 h 127115"/>
                    <a:gd name="connsiteX123" fmla="*/ 166665 w 199664"/>
                    <a:gd name="connsiteY123" fmla="*/ 53269 h 127115"/>
                    <a:gd name="connsiteX124" fmla="*/ 167719 w 199664"/>
                    <a:gd name="connsiteY124" fmla="*/ 54031 h 127115"/>
                    <a:gd name="connsiteX125" fmla="*/ 169309 w 199664"/>
                    <a:gd name="connsiteY125" fmla="*/ 54631 h 127115"/>
                    <a:gd name="connsiteX126" fmla="*/ 170217 w 199664"/>
                    <a:gd name="connsiteY126" fmla="*/ 55231 h 127115"/>
                    <a:gd name="connsiteX127" fmla="*/ 171352 w 199664"/>
                    <a:gd name="connsiteY127" fmla="*/ 56139 h 127115"/>
                    <a:gd name="connsiteX128" fmla="*/ 172633 w 199664"/>
                    <a:gd name="connsiteY128" fmla="*/ 56966 h 127115"/>
                    <a:gd name="connsiteX129" fmla="*/ 174303 w 199664"/>
                    <a:gd name="connsiteY129" fmla="*/ 56739 h 127115"/>
                    <a:gd name="connsiteX130" fmla="*/ 176508 w 199664"/>
                    <a:gd name="connsiteY130" fmla="*/ 56058 h 127115"/>
                    <a:gd name="connsiteX131" fmla="*/ 177871 w 199664"/>
                    <a:gd name="connsiteY131" fmla="*/ 55523 h 127115"/>
                    <a:gd name="connsiteX132" fmla="*/ 180757 w 199664"/>
                    <a:gd name="connsiteY132" fmla="*/ 54988 h 127115"/>
                    <a:gd name="connsiteX133" fmla="*/ 182508 w 199664"/>
                    <a:gd name="connsiteY133" fmla="*/ 54842 h 127115"/>
                    <a:gd name="connsiteX134" fmla="*/ 185995 w 199664"/>
                    <a:gd name="connsiteY134" fmla="*/ 54469 h 127115"/>
                    <a:gd name="connsiteX135" fmla="*/ 186757 w 199664"/>
                    <a:gd name="connsiteY135" fmla="*/ 53253 h 127115"/>
                    <a:gd name="connsiteX136" fmla="*/ 186757 w 199664"/>
                    <a:gd name="connsiteY136" fmla="*/ 51972 h 127115"/>
                    <a:gd name="connsiteX137" fmla="*/ 185313 w 199664"/>
                    <a:gd name="connsiteY137" fmla="*/ 51599 h 127115"/>
                    <a:gd name="connsiteX138" fmla="*/ 184097 w 199664"/>
                    <a:gd name="connsiteY138" fmla="*/ 51599 h 127115"/>
                    <a:gd name="connsiteX139" fmla="*/ 183497 w 199664"/>
                    <a:gd name="connsiteY139" fmla="*/ 50837 h 127115"/>
                    <a:gd name="connsiteX140" fmla="*/ 184097 w 199664"/>
                    <a:gd name="connsiteY140" fmla="*/ 50155 h 127115"/>
                    <a:gd name="connsiteX141" fmla="*/ 183870 w 199664"/>
                    <a:gd name="connsiteY141" fmla="*/ 49701 h 127115"/>
                    <a:gd name="connsiteX142" fmla="*/ 182589 w 199664"/>
                    <a:gd name="connsiteY142" fmla="*/ 50010 h 127115"/>
                    <a:gd name="connsiteX143" fmla="*/ 181908 w 199664"/>
                    <a:gd name="connsiteY143" fmla="*/ 49701 h 127115"/>
                    <a:gd name="connsiteX144" fmla="*/ 180546 w 199664"/>
                    <a:gd name="connsiteY144" fmla="*/ 48647 h 127115"/>
                    <a:gd name="connsiteX145" fmla="*/ 179411 w 199664"/>
                    <a:gd name="connsiteY145" fmla="*/ 47204 h 127115"/>
                    <a:gd name="connsiteX146" fmla="*/ 178584 w 199664"/>
                    <a:gd name="connsiteY146" fmla="*/ 46150 h 127115"/>
                    <a:gd name="connsiteX147" fmla="*/ 177822 w 199664"/>
                    <a:gd name="connsiteY147" fmla="*/ 45161 h 127115"/>
                    <a:gd name="connsiteX148" fmla="*/ 176768 w 199664"/>
                    <a:gd name="connsiteY148" fmla="*/ 44561 h 127115"/>
                    <a:gd name="connsiteX149" fmla="*/ 176800 w 199664"/>
                    <a:gd name="connsiteY149" fmla="*/ 43847 h 127115"/>
                    <a:gd name="connsiteX150" fmla="*/ 177481 w 199664"/>
                    <a:gd name="connsiteY150" fmla="*/ 43361 h 127115"/>
                    <a:gd name="connsiteX151" fmla="*/ 178049 w 199664"/>
                    <a:gd name="connsiteY151" fmla="*/ 42307 h 127115"/>
                    <a:gd name="connsiteX152" fmla="*/ 178584 w 199664"/>
                    <a:gd name="connsiteY152" fmla="*/ 41626 h 127115"/>
                    <a:gd name="connsiteX153" fmla="*/ 180059 w 199664"/>
                    <a:gd name="connsiteY153" fmla="*/ 41431 h 127115"/>
                    <a:gd name="connsiteX154" fmla="*/ 180595 w 199664"/>
                    <a:gd name="connsiteY154" fmla="*/ 41237 h 127115"/>
                    <a:gd name="connsiteX155" fmla="*/ 181049 w 199664"/>
                    <a:gd name="connsiteY155" fmla="*/ 40474 h 127115"/>
                    <a:gd name="connsiteX156" fmla="*/ 182184 w 199664"/>
                    <a:gd name="connsiteY156" fmla="*/ 40215 h 127115"/>
                    <a:gd name="connsiteX157" fmla="*/ 183011 w 199664"/>
                    <a:gd name="connsiteY157" fmla="*/ 40410 h 127115"/>
                    <a:gd name="connsiteX158" fmla="*/ 183724 w 199664"/>
                    <a:gd name="connsiteY158" fmla="*/ 40977 h 127115"/>
                    <a:gd name="connsiteX159" fmla="*/ 184486 w 199664"/>
                    <a:gd name="connsiteY159" fmla="*/ 42031 h 127115"/>
                    <a:gd name="connsiteX160" fmla="*/ 184860 w 199664"/>
                    <a:gd name="connsiteY160" fmla="*/ 42518 h 127115"/>
                    <a:gd name="connsiteX161" fmla="*/ 185541 w 199664"/>
                    <a:gd name="connsiteY161" fmla="*/ 41804 h 127115"/>
                    <a:gd name="connsiteX162" fmla="*/ 186076 w 199664"/>
                    <a:gd name="connsiteY162" fmla="*/ 41804 h 127115"/>
                    <a:gd name="connsiteX163" fmla="*/ 186757 w 199664"/>
                    <a:gd name="connsiteY163" fmla="*/ 42064 h 127115"/>
                    <a:gd name="connsiteX164" fmla="*/ 188573 w 199664"/>
                    <a:gd name="connsiteY164" fmla="*/ 42064 h 127115"/>
                    <a:gd name="connsiteX165" fmla="*/ 190357 w 199664"/>
                    <a:gd name="connsiteY165" fmla="*/ 41950 h 127115"/>
                    <a:gd name="connsiteX166" fmla="*/ 191686 w 199664"/>
                    <a:gd name="connsiteY166" fmla="*/ 41075 h 127115"/>
                    <a:gd name="connsiteX167" fmla="*/ 194070 w 199664"/>
                    <a:gd name="connsiteY167" fmla="*/ 40199 h 127115"/>
                    <a:gd name="connsiteX168" fmla="*/ 195351 w 199664"/>
                    <a:gd name="connsiteY168" fmla="*/ 39939 h 127115"/>
                    <a:gd name="connsiteX169" fmla="*/ 197054 w 199664"/>
                    <a:gd name="connsiteY169" fmla="*/ 39339 h 127115"/>
                    <a:gd name="connsiteX170" fmla="*/ 198335 w 199664"/>
                    <a:gd name="connsiteY170" fmla="*/ 38350 h 127115"/>
                    <a:gd name="connsiteX171" fmla="*/ 199356 w 199664"/>
                    <a:gd name="connsiteY171" fmla="*/ 37361 h 127115"/>
                    <a:gd name="connsiteX172" fmla="*/ 199664 w 199664"/>
                    <a:gd name="connsiteY172" fmla="*/ 35123 h 127115"/>
                    <a:gd name="connsiteX173" fmla="*/ 199664 w 199664"/>
                    <a:gd name="connsiteY173" fmla="*/ 33534 h 127115"/>
                    <a:gd name="connsiteX174" fmla="*/ 199097 w 199664"/>
                    <a:gd name="connsiteY174" fmla="*/ 32513 h 127115"/>
                    <a:gd name="connsiteX175" fmla="*/ 198335 w 199664"/>
                    <a:gd name="connsiteY175" fmla="*/ 31977 h 127115"/>
                    <a:gd name="connsiteX176" fmla="*/ 197313 w 199664"/>
                    <a:gd name="connsiteY176" fmla="*/ 31977 h 127115"/>
                    <a:gd name="connsiteX177" fmla="*/ 196291 w 199664"/>
                    <a:gd name="connsiteY177" fmla="*/ 32204 h 127115"/>
                    <a:gd name="connsiteX178" fmla="*/ 195238 w 199664"/>
                    <a:gd name="connsiteY178" fmla="*/ 32464 h 127115"/>
                    <a:gd name="connsiteX179" fmla="*/ 194443 w 199664"/>
                    <a:gd name="connsiteY179" fmla="*/ 32496 h 127115"/>
                    <a:gd name="connsiteX180" fmla="*/ 193794 w 199664"/>
                    <a:gd name="connsiteY180" fmla="*/ 31961 h 127115"/>
                    <a:gd name="connsiteX181" fmla="*/ 193340 w 199664"/>
                    <a:gd name="connsiteY181" fmla="*/ 32529 h 127115"/>
                    <a:gd name="connsiteX182" fmla="*/ 193227 w 199664"/>
                    <a:gd name="connsiteY182" fmla="*/ 33323 h 127115"/>
                    <a:gd name="connsiteX183" fmla="*/ 192578 w 199664"/>
                    <a:gd name="connsiteY183" fmla="*/ 33323 h 127115"/>
                    <a:gd name="connsiteX184" fmla="*/ 192465 w 199664"/>
                    <a:gd name="connsiteY184" fmla="*/ 32156 h 127115"/>
                    <a:gd name="connsiteX185" fmla="*/ 192692 w 199664"/>
                    <a:gd name="connsiteY185" fmla="*/ 31442 h 127115"/>
                    <a:gd name="connsiteX186" fmla="*/ 191524 w 199664"/>
                    <a:gd name="connsiteY186" fmla="*/ 31069 h 127115"/>
                    <a:gd name="connsiteX187" fmla="*/ 190956 w 199664"/>
                    <a:gd name="connsiteY187" fmla="*/ 30615 h 127115"/>
                    <a:gd name="connsiteX188" fmla="*/ 190503 w 199664"/>
                    <a:gd name="connsiteY188" fmla="*/ 31215 h 127115"/>
                    <a:gd name="connsiteX189" fmla="*/ 190243 w 199664"/>
                    <a:gd name="connsiteY189" fmla="*/ 31702 h 127115"/>
                    <a:gd name="connsiteX190" fmla="*/ 190049 w 199664"/>
                    <a:gd name="connsiteY190" fmla="*/ 30599 h 127115"/>
                    <a:gd name="connsiteX191" fmla="*/ 189059 w 199664"/>
                    <a:gd name="connsiteY191" fmla="*/ 29578 h 127115"/>
                    <a:gd name="connsiteX192" fmla="*/ 187016 w 199664"/>
                    <a:gd name="connsiteY192" fmla="*/ 27648 h 127115"/>
                    <a:gd name="connsiteX193" fmla="*/ 186562 w 199664"/>
                    <a:gd name="connsiteY193" fmla="*/ 27956 h 127115"/>
                    <a:gd name="connsiteX194" fmla="*/ 186481 w 199664"/>
                    <a:gd name="connsiteY194" fmla="*/ 29772 h 127115"/>
                    <a:gd name="connsiteX195" fmla="*/ 185800 w 199664"/>
                    <a:gd name="connsiteY195" fmla="*/ 29691 h 127115"/>
                    <a:gd name="connsiteX196" fmla="*/ 185606 w 199664"/>
                    <a:gd name="connsiteY196" fmla="*/ 28070 h 127115"/>
                    <a:gd name="connsiteX197" fmla="*/ 186060 w 199664"/>
                    <a:gd name="connsiteY197" fmla="*/ 27648 h 127115"/>
                    <a:gd name="connsiteX198" fmla="*/ 185573 w 199664"/>
                    <a:gd name="connsiteY198" fmla="*/ 26821 h 127115"/>
                    <a:gd name="connsiteX199" fmla="*/ 184178 w 199664"/>
                    <a:gd name="connsiteY199" fmla="*/ 25880 h 127115"/>
                    <a:gd name="connsiteX200" fmla="*/ 182054 w 199664"/>
                    <a:gd name="connsiteY200" fmla="*/ 24859 h 127115"/>
                    <a:gd name="connsiteX201" fmla="*/ 181519 w 199664"/>
                    <a:gd name="connsiteY201" fmla="*/ 24486 h 127115"/>
                    <a:gd name="connsiteX202" fmla="*/ 181097 w 199664"/>
                    <a:gd name="connsiteY202" fmla="*/ 24486 h 127115"/>
                    <a:gd name="connsiteX203" fmla="*/ 180870 w 199664"/>
                    <a:gd name="connsiteY203" fmla="*/ 25280 h 127115"/>
                    <a:gd name="connsiteX204" fmla="*/ 180270 w 199664"/>
                    <a:gd name="connsiteY204" fmla="*/ 24486 h 127115"/>
                    <a:gd name="connsiteX205" fmla="*/ 179330 w 199664"/>
                    <a:gd name="connsiteY205" fmla="*/ 23772 h 127115"/>
                    <a:gd name="connsiteX206" fmla="*/ 178454 w 199664"/>
                    <a:gd name="connsiteY206" fmla="*/ 24307 h 127115"/>
                    <a:gd name="connsiteX207" fmla="*/ 177854 w 199664"/>
                    <a:gd name="connsiteY207" fmla="*/ 24275 h 127115"/>
                    <a:gd name="connsiteX208" fmla="*/ 177287 w 199664"/>
                    <a:gd name="connsiteY208" fmla="*/ 24810 h 127115"/>
                    <a:gd name="connsiteX209" fmla="*/ 177205 w 199664"/>
                    <a:gd name="connsiteY209" fmla="*/ 25864 h 127115"/>
                    <a:gd name="connsiteX210" fmla="*/ 176833 w 199664"/>
                    <a:gd name="connsiteY210" fmla="*/ 26740 h 127115"/>
                    <a:gd name="connsiteX211" fmla="*/ 176152 w 199664"/>
                    <a:gd name="connsiteY211" fmla="*/ 27048 h 127115"/>
                    <a:gd name="connsiteX212" fmla="*/ 175389 w 199664"/>
                    <a:gd name="connsiteY212" fmla="*/ 26561 h 127115"/>
                    <a:gd name="connsiteX213" fmla="*/ 174400 w 199664"/>
                    <a:gd name="connsiteY213" fmla="*/ 26480 h 127115"/>
                    <a:gd name="connsiteX214" fmla="*/ 173687 w 199664"/>
                    <a:gd name="connsiteY214" fmla="*/ 26902 h 127115"/>
                    <a:gd name="connsiteX215" fmla="*/ 173152 w 199664"/>
                    <a:gd name="connsiteY215" fmla="*/ 26707 h 127115"/>
                    <a:gd name="connsiteX216" fmla="*/ 172503 w 199664"/>
                    <a:gd name="connsiteY216" fmla="*/ 25913 h 127115"/>
                    <a:gd name="connsiteX217" fmla="*/ 172617 w 199664"/>
                    <a:gd name="connsiteY217" fmla="*/ 24778 h 127115"/>
                    <a:gd name="connsiteX218" fmla="*/ 173379 w 199664"/>
                    <a:gd name="connsiteY218" fmla="*/ 24356 h 127115"/>
                    <a:gd name="connsiteX219" fmla="*/ 174368 w 199664"/>
                    <a:gd name="connsiteY219" fmla="*/ 24275 h 127115"/>
                    <a:gd name="connsiteX220" fmla="*/ 175243 w 199664"/>
                    <a:gd name="connsiteY220" fmla="*/ 24761 h 127115"/>
                    <a:gd name="connsiteX221" fmla="*/ 175892 w 199664"/>
                    <a:gd name="connsiteY221" fmla="*/ 24680 h 127115"/>
                    <a:gd name="connsiteX222" fmla="*/ 176346 w 199664"/>
                    <a:gd name="connsiteY222" fmla="*/ 23432 h 127115"/>
                    <a:gd name="connsiteX223" fmla="*/ 176087 w 199664"/>
                    <a:gd name="connsiteY223" fmla="*/ 22524 h 127115"/>
                    <a:gd name="connsiteX224" fmla="*/ 175292 w 199664"/>
                    <a:gd name="connsiteY224" fmla="*/ 21810 h 127115"/>
                    <a:gd name="connsiteX225" fmla="*/ 175779 w 199664"/>
                    <a:gd name="connsiteY225" fmla="*/ 20026 h 127115"/>
                    <a:gd name="connsiteX226" fmla="*/ 175698 w 199664"/>
                    <a:gd name="connsiteY226" fmla="*/ 19345 h 127115"/>
                    <a:gd name="connsiteX227" fmla="*/ 174870 w 199664"/>
                    <a:gd name="connsiteY227" fmla="*/ 18973 h 127115"/>
                    <a:gd name="connsiteX228" fmla="*/ 173509 w 199664"/>
                    <a:gd name="connsiteY228" fmla="*/ 18940 h 127115"/>
                    <a:gd name="connsiteX229" fmla="*/ 172746 w 199664"/>
                    <a:gd name="connsiteY229" fmla="*/ 19086 h 127115"/>
                    <a:gd name="connsiteX230" fmla="*/ 172179 w 199664"/>
                    <a:gd name="connsiteY230" fmla="*/ 19540 h 127115"/>
                    <a:gd name="connsiteX231" fmla="*/ 171871 w 199664"/>
                    <a:gd name="connsiteY231" fmla="*/ 20189 h 127115"/>
                    <a:gd name="connsiteX232" fmla="*/ 171530 w 199664"/>
                    <a:gd name="connsiteY232" fmla="*/ 20789 h 127115"/>
                    <a:gd name="connsiteX233" fmla="*/ 170476 w 199664"/>
                    <a:gd name="connsiteY233" fmla="*/ 21551 h 127115"/>
                    <a:gd name="connsiteX234" fmla="*/ 168854 w 199664"/>
                    <a:gd name="connsiteY234" fmla="*/ 22086 h 127115"/>
                    <a:gd name="connsiteX235" fmla="*/ 167865 w 199664"/>
                    <a:gd name="connsiteY235" fmla="*/ 22427 h 127115"/>
                    <a:gd name="connsiteX236" fmla="*/ 166730 w 199664"/>
                    <a:gd name="connsiteY236" fmla="*/ 22232 h 127115"/>
                    <a:gd name="connsiteX237" fmla="*/ 167038 w 199664"/>
                    <a:gd name="connsiteY237" fmla="*/ 20610 h 127115"/>
                    <a:gd name="connsiteX238" fmla="*/ 167573 w 199664"/>
                    <a:gd name="connsiteY238" fmla="*/ 20383 h 127115"/>
                    <a:gd name="connsiteX239" fmla="*/ 167606 w 199664"/>
                    <a:gd name="connsiteY239" fmla="*/ 19848 h 127115"/>
                    <a:gd name="connsiteX240" fmla="*/ 166957 w 199664"/>
                    <a:gd name="connsiteY240" fmla="*/ 19281 h 127115"/>
                    <a:gd name="connsiteX241" fmla="*/ 166390 w 199664"/>
                    <a:gd name="connsiteY241" fmla="*/ 18567 h 127115"/>
                    <a:gd name="connsiteX242" fmla="*/ 166163 w 199664"/>
                    <a:gd name="connsiteY242" fmla="*/ 17578 h 127115"/>
                    <a:gd name="connsiteX243" fmla="*/ 166357 w 199664"/>
                    <a:gd name="connsiteY243" fmla="*/ 16443 h 127115"/>
                    <a:gd name="connsiteX244" fmla="*/ 166584 w 199664"/>
                    <a:gd name="connsiteY244" fmla="*/ 15729 h 127115"/>
                    <a:gd name="connsiteX245" fmla="*/ 167379 w 199664"/>
                    <a:gd name="connsiteY245" fmla="*/ 15470 h 127115"/>
                    <a:gd name="connsiteX246" fmla="*/ 168060 w 199664"/>
                    <a:gd name="connsiteY246" fmla="*/ 15470 h 127115"/>
                    <a:gd name="connsiteX247" fmla="*/ 168174 w 199664"/>
                    <a:gd name="connsiteY247" fmla="*/ 11383 h 127115"/>
                    <a:gd name="connsiteX248" fmla="*/ 166422 w 199664"/>
                    <a:gd name="connsiteY248" fmla="*/ 10362 h 127115"/>
                    <a:gd name="connsiteX249" fmla="*/ 165433 w 199664"/>
                    <a:gd name="connsiteY249" fmla="*/ 9989 h 127115"/>
                    <a:gd name="connsiteX250" fmla="*/ 164784 w 199664"/>
                    <a:gd name="connsiteY250" fmla="*/ 9681 h 127115"/>
                    <a:gd name="connsiteX251" fmla="*/ 164217 w 199664"/>
                    <a:gd name="connsiteY251" fmla="*/ 8400 h 127115"/>
                    <a:gd name="connsiteX252" fmla="*/ 163957 w 199664"/>
                    <a:gd name="connsiteY252" fmla="*/ 7751 h 127115"/>
                    <a:gd name="connsiteX253" fmla="*/ 163390 w 199664"/>
                    <a:gd name="connsiteY253" fmla="*/ 7492 h 127115"/>
                    <a:gd name="connsiteX254" fmla="*/ 163309 w 199664"/>
                    <a:gd name="connsiteY254" fmla="*/ 7946 h 127115"/>
                    <a:gd name="connsiteX255" fmla="*/ 163000 w 199664"/>
                    <a:gd name="connsiteY255" fmla="*/ 8708 h 127115"/>
                    <a:gd name="connsiteX256" fmla="*/ 162547 w 199664"/>
                    <a:gd name="connsiteY256" fmla="*/ 8821 h 127115"/>
                    <a:gd name="connsiteX257" fmla="*/ 161671 w 199664"/>
                    <a:gd name="connsiteY257" fmla="*/ 8400 h 127115"/>
                    <a:gd name="connsiteX258" fmla="*/ 161557 w 199664"/>
                    <a:gd name="connsiteY258" fmla="*/ 8059 h 127115"/>
                    <a:gd name="connsiteX259" fmla="*/ 162044 w 199664"/>
                    <a:gd name="connsiteY259" fmla="*/ 7492 h 127115"/>
                    <a:gd name="connsiteX260" fmla="*/ 162644 w 199664"/>
                    <a:gd name="connsiteY260" fmla="*/ 7184 h 127115"/>
                    <a:gd name="connsiteX261" fmla="*/ 163519 w 199664"/>
                    <a:gd name="connsiteY261" fmla="*/ 7184 h 127115"/>
                    <a:gd name="connsiteX262" fmla="*/ 163519 w 199664"/>
                    <a:gd name="connsiteY262" fmla="*/ 5286 h 127115"/>
                    <a:gd name="connsiteX263" fmla="*/ 162466 w 199664"/>
                    <a:gd name="connsiteY263" fmla="*/ 5286 h 127115"/>
                    <a:gd name="connsiteX264" fmla="*/ 162093 w 199664"/>
                    <a:gd name="connsiteY264" fmla="*/ 4946 h 127115"/>
                    <a:gd name="connsiteX265" fmla="*/ 161379 w 199664"/>
                    <a:gd name="connsiteY265" fmla="*/ 4946 h 127115"/>
                    <a:gd name="connsiteX266" fmla="*/ 161006 w 199664"/>
                    <a:gd name="connsiteY266" fmla="*/ 5546 h 127115"/>
                    <a:gd name="connsiteX267" fmla="*/ 161606 w 199664"/>
                    <a:gd name="connsiteY267" fmla="*/ 5692 h 127115"/>
                    <a:gd name="connsiteX268" fmla="*/ 161639 w 199664"/>
                    <a:gd name="connsiteY268" fmla="*/ 6227 h 127115"/>
                    <a:gd name="connsiteX269" fmla="*/ 160698 w 199664"/>
                    <a:gd name="connsiteY269" fmla="*/ 6113 h 127115"/>
                    <a:gd name="connsiteX270" fmla="*/ 160357 w 199664"/>
                    <a:gd name="connsiteY270" fmla="*/ 6648 h 127115"/>
                    <a:gd name="connsiteX271" fmla="*/ 160390 w 199664"/>
                    <a:gd name="connsiteY271" fmla="*/ 7248 h 127115"/>
                    <a:gd name="connsiteX272" fmla="*/ 161379 w 199664"/>
                    <a:gd name="connsiteY272" fmla="*/ 7330 h 127115"/>
                    <a:gd name="connsiteX273" fmla="*/ 161266 w 199664"/>
                    <a:gd name="connsiteY273" fmla="*/ 7897 h 127115"/>
                    <a:gd name="connsiteX274" fmla="*/ 160390 w 199664"/>
                    <a:gd name="connsiteY274" fmla="*/ 8043 h 127115"/>
                    <a:gd name="connsiteX275" fmla="*/ 159482 w 199664"/>
                    <a:gd name="connsiteY275" fmla="*/ 7702 h 127115"/>
                    <a:gd name="connsiteX276" fmla="*/ 159141 w 199664"/>
                    <a:gd name="connsiteY276" fmla="*/ 6681 h 127115"/>
                    <a:gd name="connsiteX277" fmla="*/ 158995 w 199664"/>
                    <a:gd name="connsiteY277" fmla="*/ 5854 h 127115"/>
                    <a:gd name="connsiteX278" fmla="*/ 158914 w 199664"/>
                    <a:gd name="connsiteY278" fmla="*/ 4946 h 127115"/>
                    <a:gd name="connsiteX279" fmla="*/ 158006 w 199664"/>
                    <a:gd name="connsiteY279" fmla="*/ 3503 h 127115"/>
                    <a:gd name="connsiteX280" fmla="*/ 158006 w 199664"/>
                    <a:gd name="connsiteY280" fmla="*/ 2286 h 127115"/>
                    <a:gd name="connsiteX281" fmla="*/ 157552 w 199664"/>
                    <a:gd name="connsiteY281" fmla="*/ 1378 h 127115"/>
                    <a:gd name="connsiteX282" fmla="*/ 156839 w 199664"/>
                    <a:gd name="connsiteY282" fmla="*/ 470 h 127115"/>
                    <a:gd name="connsiteX283" fmla="*/ 155931 w 199664"/>
                    <a:gd name="connsiteY283" fmla="*/ 211 h 127115"/>
                    <a:gd name="connsiteX284" fmla="*/ 154909 w 199664"/>
                    <a:gd name="connsiteY284" fmla="*/ 211 h 127115"/>
                    <a:gd name="connsiteX285" fmla="*/ 154487 w 199664"/>
                    <a:gd name="connsiteY285" fmla="*/ 697 h 127115"/>
                    <a:gd name="connsiteX286" fmla="*/ 154341 w 199664"/>
                    <a:gd name="connsiteY286" fmla="*/ 1297 h 127115"/>
                    <a:gd name="connsiteX287" fmla="*/ 154033 w 199664"/>
                    <a:gd name="connsiteY287" fmla="*/ 1638 h 127115"/>
                    <a:gd name="connsiteX288" fmla="*/ 153952 w 199664"/>
                    <a:gd name="connsiteY288" fmla="*/ 2514 h 127115"/>
                    <a:gd name="connsiteX289" fmla="*/ 154212 w 199664"/>
                    <a:gd name="connsiteY289" fmla="*/ 3616 h 127115"/>
                    <a:gd name="connsiteX290" fmla="*/ 154244 w 199664"/>
                    <a:gd name="connsiteY290" fmla="*/ 3989 h 127115"/>
                    <a:gd name="connsiteX291" fmla="*/ 154358 w 199664"/>
                    <a:gd name="connsiteY291" fmla="*/ 5043 h 127115"/>
                    <a:gd name="connsiteX292" fmla="*/ 154050 w 199664"/>
                    <a:gd name="connsiteY292" fmla="*/ 5611 h 127115"/>
                    <a:gd name="connsiteX293" fmla="*/ 152947 w 199664"/>
                    <a:gd name="connsiteY293" fmla="*/ 6178 h 127115"/>
                    <a:gd name="connsiteX294" fmla="*/ 151844 w 199664"/>
                    <a:gd name="connsiteY294" fmla="*/ 6519 h 127115"/>
                    <a:gd name="connsiteX295" fmla="*/ 151244 w 199664"/>
                    <a:gd name="connsiteY295" fmla="*/ 7281 h 127115"/>
                    <a:gd name="connsiteX296" fmla="*/ 150936 w 199664"/>
                    <a:gd name="connsiteY296" fmla="*/ 7930 h 127115"/>
                    <a:gd name="connsiteX297" fmla="*/ 150514 w 199664"/>
                    <a:gd name="connsiteY297" fmla="*/ 8189 h 127115"/>
                    <a:gd name="connsiteX298" fmla="*/ 149379 w 199664"/>
                    <a:gd name="connsiteY298" fmla="*/ 8335 h 127115"/>
                    <a:gd name="connsiteX299" fmla="*/ 148698 w 199664"/>
                    <a:gd name="connsiteY299" fmla="*/ 8222 h 127115"/>
                    <a:gd name="connsiteX300" fmla="*/ 148617 w 199664"/>
                    <a:gd name="connsiteY300" fmla="*/ 6892 h 127115"/>
                    <a:gd name="connsiteX301" fmla="*/ 149266 w 199664"/>
                    <a:gd name="connsiteY301" fmla="*/ 6130 h 127115"/>
                    <a:gd name="connsiteX302" fmla="*/ 149980 w 199664"/>
                    <a:gd name="connsiteY302" fmla="*/ 5140 h 127115"/>
                    <a:gd name="connsiteX303" fmla="*/ 150093 w 199664"/>
                    <a:gd name="connsiteY303" fmla="*/ 4086 h 127115"/>
                    <a:gd name="connsiteX304" fmla="*/ 149866 w 199664"/>
                    <a:gd name="connsiteY304" fmla="*/ 3438 h 127115"/>
                    <a:gd name="connsiteX305" fmla="*/ 148390 w 199664"/>
                    <a:gd name="connsiteY305" fmla="*/ 3470 h 127115"/>
                    <a:gd name="connsiteX306" fmla="*/ 148471 w 199664"/>
                    <a:gd name="connsiteY306" fmla="*/ 2789 h 127115"/>
                    <a:gd name="connsiteX307" fmla="*/ 149720 w 199664"/>
                    <a:gd name="connsiteY307" fmla="*/ 2757 h 127115"/>
                    <a:gd name="connsiteX308" fmla="*/ 149980 w 199664"/>
                    <a:gd name="connsiteY308" fmla="*/ 1995 h 127115"/>
                    <a:gd name="connsiteX309" fmla="*/ 149217 w 199664"/>
                    <a:gd name="connsiteY309" fmla="*/ 714 h 127115"/>
                    <a:gd name="connsiteX310" fmla="*/ 148682 w 199664"/>
                    <a:gd name="connsiteY310" fmla="*/ 0 h 127115"/>
                    <a:gd name="connsiteX311" fmla="*/ 147628 w 199664"/>
                    <a:gd name="connsiteY311" fmla="*/ 535 h 127115"/>
                    <a:gd name="connsiteX312" fmla="*/ 147434 w 199664"/>
                    <a:gd name="connsiteY312" fmla="*/ 1330 h 127115"/>
                    <a:gd name="connsiteX313" fmla="*/ 147174 w 199664"/>
                    <a:gd name="connsiteY313" fmla="*/ 1978 h 127115"/>
                    <a:gd name="connsiteX314" fmla="*/ 146493 w 199664"/>
                    <a:gd name="connsiteY314" fmla="*/ 2659 h 127115"/>
                    <a:gd name="connsiteX315" fmla="*/ 145893 w 199664"/>
                    <a:gd name="connsiteY315" fmla="*/ 3373 h 127115"/>
                    <a:gd name="connsiteX316" fmla="*/ 145780 w 199664"/>
                    <a:gd name="connsiteY316" fmla="*/ 4249 h 127115"/>
                    <a:gd name="connsiteX317" fmla="*/ 145780 w 199664"/>
                    <a:gd name="connsiteY317" fmla="*/ 6827 h 127115"/>
                    <a:gd name="connsiteX318" fmla="*/ 143509 w 199664"/>
                    <a:gd name="connsiteY318" fmla="*/ 8497 h 127115"/>
                    <a:gd name="connsiteX319" fmla="*/ 143088 w 199664"/>
                    <a:gd name="connsiteY319" fmla="*/ 9632 h 127115"/>
                    <a:gd name="connsiteX320" fmla="*/ 142666 w 199664"/>
                    <a:gd name="connsiteY320" fmla="*/ 10313 h 127115"/>
                    <a:gd name="connsiteX321" fmla="*/ 142017 w 199664"/>
                    <a:gd name="connsiteY321" fmla="*/ 11075 h 127115"/>
                    <a:gd name="connsiteX322" fmla="*/ 141304 w 199664"/>
                    <a:gd name="connsiteY322" fmla="*/ 11756 h 127115"/>
                    <a:gd name="connsiteX323" fmla="*/ 140315 w 199664"/>
                    <a:gd name="connsiteY323" fmla="*/ 12551 h 127115"/>
                    <a:gd name="connsiteX324" fmla="*/ 139666 w 199664"/>
                    <a:gd name="connsiteY324" fmla="*/ 13038 h 127115"/>
                    <a:gd name="connsiteX325" fmla="*/ 138645 w 199664"/>
                    <a:gd name="connsiteY325" fmla="*/ 14173 h 127115"/>
                    <a:gd name="connsiteX326" fmla="*/ 137850 w 199664"/>
                    <a:gd name="connsiteY326" fmla="*/ 15113 h 127115"/>
                    <a:gd name="connsiteX327" fmla="*/ 137023 w 199664"/>
                    <a:gd name="connsiteY327" fmla="*/ 15535 h 127115"/>
                    <a:gd name="connsiteX328" fmla="*/ 136569 w 199664"/>
                    <a:gd name="connsiteY328" fmla="*/ 16183 h 127115"/>
                    <a:gd name="connsiteX329" fmla="*/ 136228 w 199664"/>
                    <a:gd name="connsiteY329" fmla="*/ 17091 h 127115"/>
                    <a:gd name="connsiteX330" fmla="*/ 135288 w 199664"/>
                    <a:gd name="connsiteY330" fmla="*/ 18259 h 127115"/>
                    <a:gd name="connsiteX331" fmla="*/ 134688 w 199664"/>
                    <a:gd name="connsiteY331" fmla="*/ 19881 h 127115"/>
                    <a:gd name="connsiteX332" fmla="*/ 134493 w 199664"/>
                    <a:gd name="connsiteY332" fmla="*/ 20935 h 127115"/>
                    <a:gd name="connsiteX333" fmla="*/ 133585 w 199664"/>
                    <a:gd name="connsiteY333" fmla="*/ 22297 h 127115"/>
                    <a:gd name="connsiteX334" fmla="*/ 132823 w 199664"/>
                    <a:gd name="connsiteY334" fmla="*/ 23545 h 127115"/>
                    <a:gd name="connsiteX335" fmla="*/ 132710 w 199664"/>
                    <a:gd name="connsiteY335" fmla="*/ 24307 h 127115"/>
                    <a:gd name="connsiteX336" fmla="*/ 132288 w 199664"/>
                    <a:gd name="connsiteY336" fmla="*/ 25021 h 127115"/>
                    <a:gd name="connsiteX337" fmla="*/ 131412 w 199664"/>
                    <a:gd name="connsiteY337" fmla="*/ 25394 h 127115"/>
                    <a:gd name="connsiteX338" fmla="*/ 130958 w 199664"/>
                    <a:gd name="connsiteY338" fmla="*/ 25929 h 127115"/>
                    <a:gd name="connsiteX339" fmla="*/ 130650 w 199664"/>
                    <a:gd name="connsiteY339" fmla="*/ 26805 h 127115"/>
                    <a:gd name="connsiteX340" fmla="*/ 130683 w 199664"/>
                    <a:gd name="connsiteY340" fmla="*/ 27794 h 127115"/>
                    <a:gd name="connsiteX341" fmla="*/ 130488 w 199664"/>
                    <a:gd name="connsiteY341" fmla="*/ 28621 h 127115"/>
                    <a:gd name="connsiteX342" fmla="*/ 129920 w 199664"/>
                    <a:gd name="connsiteY342" fmla="*/ 29415 h 127115"/>
                    <a:gd name="connsiteX343" fmla="*/ 129385 w 199664"/>
                    <a:gd name="connsiteY343" fmla="*/ 30064 h 127115"/>
                    <a:gd name="connsiteX344" fmla="*/ 128250 w 199664"/>
                    <a:gd name="connsiteY344" fmla="*/ 30372 h 127115"/>
                    <a:gd name="connsiteX345" fmla="*/ 125477 w 199664"/>
                    <a:gd name="connsiteY345" fmla="*/ 30372 h 127115"/>
                    <a:gd name="connsiteX346" fmla="*/ 125396 w 199664"/>
                    <a:gd name="connsiteY346" fmla="*/ 28443 h 127115"/>
                    <a:gd name="connsiteX347" fmla="*/ 124520 w 199664"/>
                    <a:gd name="connsiteY347" fmla="*/ 28475 h 127115"/>
                    <a:gd name="connsiteX348" fmla="*/ 123840 w 199664"/>
                    <a:gd name="connsiteY348" fmla="*/ 29042 h 127115"/>
                    <a:gd name="connsiteX349" fmla="*/ 123499 w 199664"/>
                    <a:gd name="connsiteY349" fmla="*/ 30097 h 127115"/>
                    <a:gd name="connsiteX350" fmla="*/ 122218 w 199664"/>
                    <a:gd name="connsiteY350" fmla="*/ 31345 h 127115"/>
                    <a:gd name="connsiteX351" fmla="*/ 120888 w 199664"/>
                    <a:gd name="connsiteY351" fmla="*/ 32221 h 127115"/>
                    <a:gd name="connsiteX352" fmla="*/ 120012 w 199664"/>
                    <a:gd name="connsiteY352" fmla="*/ 32821 h 127115"/>
                    <a:gd name="connsiteX353" fmla="*/ 119640 w 199664"/>
                    <a:gd name="connsiteY353" fmla="*/ 33615 h 127115"/>
                    <a:gd name="connsiteX354" fmla="*/ 119526 w 199664"/>
                    <a:gd name="connsiteY354" fmla="*/ 34378 h 127115"/>
                    <a:gd name="connsiteX355" fmla="*/ 120321 w 199664"/>
                    <a:gd name="connsiteY355" fmla="*/ 34799 h 127115"/>
                    <a:gd name="connsiteX356" fmla="*/ 121229 w 199664"/>
                    <a:gd name="connsiteY356" fmla="*/ 35058 h 127115"/>
                    <a:gd name="connsiteX357" fmla="*/ 121342 w 199664"/>
                    <a:gd name="connsiteY357" fmla="*/ 35821 h 127115"/>
                    <a:gd name="connsiteX358" fmla="*/ 121456 w 199664"/>
                    <a:gd name="connsiteY358" fmla="*/ 36502 h 127115"/>
                    <a:gd name="connsiteX359" fmla="*/ 121991 w 199664"/>
                    <a:gd name="connsiteY359" fmla="*/ 37296 h 127115"/>
                    <a:gd name="connsiteX360" fmla="*/ 123580 w 199664"/>
                    <a:gd name="connsiteY360" fmla="*/ 37296 h 127115"/>
                    <a:gd name="connsiteX361" fmla="*/ 123775 w 199664"/>
                    <a:gd name="connsiteY361" fmla="*/ 36842 h 127115"/>
                    <a:gd name="connsiteX362" fmla="*/ 124423 w 199664"/>
                    <a:gd name="connsiteY362" fmla="*/ 36761 h 127115"/>
                    <a:gd name="connsiteX363" fmla="*/ 124569 w 199664"/>
                    <a:gd name="connsiteY363" fmla="*/ 37069 h 127115"/>
                    <a:gd name="connsiteX364" fmla="*/ 124229 w 199664"/>
                    <a:gd name="connsiteY364" fmla="*/ 37296 h 127115"/>
                    <a:gd name="connsiteX365" fmla="*/ 123969 w 199664"/>
                    <a:gd name="connsiteY365" fmla="*/ 37945 h 127115"/>
                    <a:gd name="connsiteX366" fmla="*/ 123742 w 199664"/>
                    <a:gd name="connsiteY366" fmla="*/ 38512 h 127115"/>
                    <a:gd name="connsiteX367" fmla="*/ 123369 w 199664"/>
                    <a:gd name="connsiteY367" fmla="*/ 39275 h 127115"/>
                    <a:gd name="connsiteX368" fmla="*/ 122380 w 199664"/>
                    <a:gd name="connsiteY368" fmla="*/ 41172 h 127115"/>
                    <a:gd name="connsiteX369" fmla="*/ 121277 w 199664"/>
                    <a:gd name="connsiteY369" fmla="*/ 41885 h 127115"/>
                    <a:gd name="connsiteX370" fmla="*/ 120564 w 199664"/>
                    <a:gd name="connsiteY370" fmla="*/ 42599 h 127115"/>
                    <a:gd name="connsiteX371" fmla="*/ 119510 w 199664"/>
                    <a:gd name="connsiteY371" fmla="*/ 42793 h 127115"/>
                    <a:gd name="connsiteX372" fmla="*/ 119137 w 199664"/>
                    <a:gd name="connsiteY372" fmla="*/ 42875 h 127115"/>
                    <a:gd name="connsiteX373" fmla="*/ 117888 w 199664"/>
                    <a:gd name="connsiteY373" fmla="*/ 42988 h 127115"/>
                    <a:gd name="connsiteX374" fmla="*/ 116445 w 199664"/>
                    <a:gd name="connsiteY374" fmla="*/ 42728 h 127115"/>
                    <a:gd name="connsiteX375" fmla="*/ 115505 w 199664"/>
                    <a:gd name="connsiteY375" fmla="*/ 42842 h 127115"/>
                    <a:gd name="connsiteX376" fmla="*/ 115164 w 199664"/>
                    <a:gd name="connsiteY376" fmla="*/ 43604 h 127115"/>
                    <a:gd name="connsiteX377" fmla="*/ 115164 w 199664"/>
                    <a:gd name="connsiteY377" fmla="*/ 44966 h 127115"/>
                    <a:gd name="connsiteX378" fmla="*/ 115505 w 199664"/>
                    <a:gd name="connsiteY378" fmla="*/ 45761 h 127115"/>
                    <a:gd name="connsiteX379" fmla="*/ 116218 w 199664"/>
                    <a:gd name="connsiteY379" fmla="*/ 46555 h 127115"/>
                    <a:gd name="connsiteX380" fmla="*/ 116899 w 199664"/>
                    <a:gd name="connsiteY380" fmla="*/ 47123 h 127115"/>
                    <a:gd name="connsiteX381" fmla="*/ 117775 w 199664"/>
                    <a:gd name="connsiteY381" fmla="*/ 48144 h 127115"/>
                    <a:gd name="connsiteX382" fmla="*/ 117856 w 199664"/>
                    <a:gd name="connsiteY382" fmla="*/ 49020 h 127115"/>
                    <a:gd name="connsiteX383" fmla="*/ 117824 w 199664"/>
                    <a:gd name="connsiteY383" fmla="*/ 50382 h 127115"/>
                    <a:gd name="connsiteX384" fmla="*/ 117905 w 199664"/>
                    <a:gd name="connsiteY384" fmla="*/ 51145 h 127115"/>
                    <a:gd name="connsiteX385" fmla="*/ 117905 w 199664"/>
                    <a:gd name="connsiteY385" fmla="*/ 51972 h 127115"/>
                    <a:gd name="connsiteX386" fmla="*/ 118278 w 199664"/>
                    <a:gd name="connsiteY386" fmla="*/ 52653 h 127115"/>
                    <a:gd name="connsiteX387" fmla="*/ 119105 w 199664"/>
                    <a:gd name="connsiteY387" fmla="*/ 53480 h 127115"/>
                    <a:gd name="connsiteX388" fmla="*/ 119818 w 199664"/>
                    <a:gd name="connsiteY388" fmla="*/ 54128 h 127115"/>
                    <a:gd name="connsiteX389" fmla="*/ 119899 w 199664"/>
                    <a:gd name="connsiteY389" fmla="*/ 55150 h 127115"/>
                    <a:gd name="connsiteX390" fmla="*/ 119445 w 199664"/>
                    <a:gd name="connsiteY390" fmla="*/ 55685 h 127115"/>
                    <a:gd name="connsiteX391" fmla="*/ 118423 w 199664"/>
                    <a:gd name="connsiteY391" fmla="*/ 55798 h 127115"/>
                    <a:gd name="connsiteX392" fmla="*/ 117143 w 199664"/>
                    <a:gd name="connsiteY392" fmla="*/ 55490 h 127115"/>
                    <a:gd name="connsiteX393" fmla="*/ 116461 w 199664"/>
                    <a:gd name="connsiteY393" fmla="*/ 55069 h 127115"/>
                    <a:gd name="connsiteX394" fmla="*/ 115359 w 199664"/>
                    <a:gd name="connsiteY394" fmla="*/ 54420 h 127115"/>
                    <a:gd name="connsiteX395" fmla="*/ 114418 w 199664"/>
                    <a:gd name="connsiteY395" fmla="*/ 53090 h 127115"/>
                    <a:gd name="connsiteX396" fmla="*/ 114224 w 199664"/>
                    <a:gd name="connsiteY396" fmla="*/ 51696 h 127115"/>
                    <a:gd name="connsiteX397" fmla="*/ 113656 w 199664"/>
                    <a:gd name="connsiteY397" fmla="*/ 50480 h 127115"/>
                    <a:gd name="connsiteX398" fmla="*/ 113056 w 199664"/>
                    <a:gd name="connsiteY398" fmla="*/ 49539 h 127115"/>
                    <a:gd name="connsiteX399" fmla="*/ 112943 w 199664"/>
                    <a:gd name="connsiteY399" fmla="*/ 48177 h 127115"/>
                    <a:gd name="connsiteX400" fmla="*/ 112683 w 199664"/>
                    <a:gd name="connsiteY400" fmla="*/ 46783 h 127115"/>
                    <a:gd name="connsiteX401" fmla="*/ 112651 w 199664"/>
                    <a:gd name="connsiteY401" fmla="*/ 45339 h 127115"/>
                    <a:gd name="connsiteX402" fmla="*/ 112456 w 199664"/>
                    <a:gd name="connsiteY402" fmla="*/ 44431 h 127115"/>
                    <a:gd name="connsiteX403" fmla="*/ 112375 w 199664"/>
                    <a:gd name="connsiteY403" fmla="*/ 43183 h 127115"/>
                    <a:gd name="connsiteX404" fmla="*/ 111889 w 199664"/>
                    <a:gd name="connsiteY404" fmla="*/ 42129 h 127115"/>
                    <a:gd name="connsiteX405" fmla="*/ 111289 w 199664"/>
                    <a:gd name="connsiteY405" fmla="*/ 41675 h 127115"/>
                    <a:gd name="connsiteX406" fmla="*/ 110267 w 199664"/>
                    <a:gd name="connsiteY406" fmla="*/ 41529 h 127115"/>
                    <a:gd name="connsiteX407" fmla="*/ 107267 w 199664"/>
                    <a:gd name="connsiteY407" fmla="*/ 43312 h 127115"/>
                    <a:gd name="connsiteX408" fmla="*/ 107640 w 199664"/>
                    <a:gd name="connsiteY408" fmla="*/ 44188 h 127115"/>
                    <a:gd name="connsiteX409" fmla="*/ 109197 w 199664"/>
                    <a:gd name="connsiteY409" fmla="*/ 45015 h 127115"/>
                    <a:gd name="connsiteX410" fmla="*/ 109910 w 199664"/>
                    <a:gd name="connsiteY410" fmla="*/ 45663 h 127115"/>
                    <a:gd name="connsiteX411" fmla="*/ 109716 w 199664"/>
                    <a:gd name="connsiteY411" fmla="*/ 46085 h 127115"/>
                    <a:gd name="connsiteX412" fmla="*/ 108807 w 199664"/>
                    <a:gd name="connsiteY412" fmla="*/ 46458 h 127115"/>
                    <a:gd name="connsiteX413" fmla="*/ 107754 w 199664"/>
                    <a:gd name="connsiteY413" fmla="*/ 47399 h 127115"/>
                    <a:gd name="connsiteX414" fmla="*/ 107559 w 199664"/>
                    <a:gd name="connsiteY414" fmla="*/ 47885 h 127115"/>
                    <a:gd name="connsiteX415" fmla="*/ 107867 w 199664"/>
                    <a:gd name="connsiteY415" fmla="*/ 48534 h 127115"/>
                    <a:gd name="connsiteX416" fmla="*/ 108094 w 199664"/>
                    <a:gd name="connsiteY416" fmla="*/ 49750 h 127115"/>
                    <a:gd name="connsiteX417" fmla="*/ 107980 w 199664"/>
                    <a:gd name="connsiteY417" fmla="*/ 51534 h 127115"/>
                    <a:gd name="connsiteX418" fmla="*/ 108629 w 199664"/>
                    <a:gd name="connsiteY418" fmla="*/ 52182 h 127115"/>
                    <a:gd name="connsiteX419" fmla="*/ 109278 w 199664"/>
                    <a:gd name="connsiteY419" fmla="*/ 53090 h 127115"/>
                    <a:gd name="connsiteX420" fmla="*/ 109391 w 199664"/>
                    <a:gd name="connsiteY420" fmla="*/ 54080 h 127115"/>
                    <a:gd name="connsiteX421" fmla="*/ 109132 w 199664"/>
                    <a:gd name="connsiteY421" fmla="*/ 55588 h 127115"/>
                    <a:gd name="connsiteX422" fmla="*/ 108646 w 199664"/>
                    <a:gd name="connsiteY422" fmla="*/ 56236 h 127115"/>
                    <a:gd name="connsiteX423" fmla="*/ 108110 w 199664"/>
                    <a:gd name="connsiteY423" fmla="*/ 57112 h 127115"/>
                    <a:gd name="connsiteX424" fmla="*/ 107851 w 199664"/>
                    <a:gd name="connsiteY424" fmla="*/ 58020 h 127115"/>
                    <a:gd name="connsiteX425" fmla="*/ 107656 w 199664"/>
                    <a:gd name="connsiteY425" fmla="*/ 59382 h 127115"/>
                    <a:gd name="connsiteX426" fmla="*/ 107202 w 199664"/>
                    <a:gd name="connsiteY426" fmla="*/ 59950 h 127115"/>
                    <a:gd name="connsiteX427" fmla="*/ 106181 w 199664"/>
                    <a:gd name="connsiteY427" fmla="*/ 60550 h 127115"/>
                    <a:gd name="connsiteX428" fmla="*/ 104510 w 199664"/>
                    <a:gd name="connsiteY428" fmla="*/ 60809 h 127115"/>
                    <a:gd name="connsiteX429" fmla="*/ 103229 w 199664"/>
                    <a:gd name="connsiteY429" fmla="*/ 60469 h 127115"/>
                    <a:gd name="connsiteX430" fmla="*/ 102094 w 199664"/>
                    <a:gd name="connsiteY430" fmla="*/ 58880 h 127115"/>
                    <a:gd name="connsiteX431" fmla="*/ 101300 w 199664"/>
                    <a:gd name="connsiteY431" fmla="*/ 57598 h 127115"/>
                    <a:gd name="connsiteX432" fmla="*/ 100586 w 199664"/>
                    <a:gd name="connsiteY432" fmla="*/ 56350 h 127115"/>
                    <a:gd name="connsiteX433" fmla="*/ 99451 w 199664"/>
                    <a:gd name="connsiteY433" fmla="*/ 55815 h 127115"/>
                    <a:gd name="connsiteX434" fmla="*/ 98430 w 199664"/>
                    <a:gd name="connsiteY434" fmla="*/ 55442 h 127115"/>
                    <a:gd name="connsiteX435" fmla="*/ 97667 w 199664"/>
                    <a:gd name="connsiteY435" fmla="*/ 55134 h 127115"/>
                    <a:gd name="connsiteX436" fmla="*/ 96759 w 199664"/>
                    <a:gd name="connsiteY436" fmla="*/ 54112 h 127115"/>
                    <a:gd name="connsiteX437" fmla="*/ 95478 w 199664"/>
                    <a:gd name="connsiteY437" fmla="*/ 52717 h 127115"/>
                    <a:gd name="connsiteX438" fmla="*/ 94910 w 199664"/>
                    <a:gd name="connsiteY438" fmla="*/ 51728 h 127115"/>
                    <a:gd name="connsiteX439" fmla="*/ 94262 w 199664"/>
                    <a:gd name="connsiteY439" fmla="*/ 50788 h 127115"/>
                    <a:gd name="connsiteX440" fmla="*/ 93208 w 199664"/>
                    <a:gd name="connsiteY440" fmla="*/ 50139 h 127115"/>
                    <a:gd name="connsiteX441" fmla="*/ 91392 w 199664"/>
                    <a:gd name="connsiteY441" fmla="*/ 49831 h 127115"/>
                    <a:gd name="connsiteX442" fmla="*/ 90516 w 199664"/>
                    <a:gd name="connsiteY442" fmla="*/ 50139 h 127115"/>
                    <a:gd name="connsiteX443" fmla="*/ 90970 w 199664"/>
                    <a:gd name="connsiteY443" fmla="*/ 51501 h 127115"/>
                    <a:gd name="connsiteX444" fmla="*/ 91197 w 199664"/>
                    <a:gd name="connsiteY444" fmla="*/ 52896 h 127115"/>
                    <a:gd name="connsiteX445" fmla="*/ 91003 w 199664"/>
                    <a:gd name="connsiteY445" fmla="*/ 54339 h 127115"/>
                    <a:gd name="connsiteX446" fmla="*/ 90403 w 199664"/>
                    <a:gd name="connsiteY446" fmla="*/ 55815 h 127115"/>
                    <a:gd name="connsiteX447" fmla="*/ 89689 w 199664"/>
                    <a:gd name="connsiteY447" fmla="*/ 56869 h 127115"/>
                    <a:gd name="connsiteX448" fmla="*/ 87533 w 199664"/>
                    <a:gd name="connsiteY448" fmla="*/ 59642 h 127115"/>
                    <a:gd name="connsiteX449" fmla="*/ 86170 w 199664"/>
                    <a:gd name="connsiteY449" fmla="*/ 61847 h 127115"/>
                    <a:gd name="connsiteX450" fmla="*/ 84468 w 199664"/>
                    <a:gd name="connsiteY450" fmla="*/ 63566 h 127115"/>
                    <a:gd name="connsiteX451" fmla="*/ 82684 w 199664"/>
                    <a:gd name="connsiteY451" fmla="*/ 65285 h 127115"/>
                    <a:gd name="connsiteX452" fmla="*/ 80981 w 199664"/>
                    <a:gd name="connsiteY452" fmla="*/ 66452 h 127115"/>
                    <a:gd name="connsiteX453" fmla="*/ 79733 w 199664"/>
                    <a:gd name="connsiteY453" fmla="*/ 67474 h 127115"/>
                    <a:gd name="connsiteX454" fmla="*/ 78711 w 199664"/>
                    <a:gd name="connsiteY454" fmla="*/ 68949 h 127115"/>
                    <a:gd name="connsiteX455" fmla="*/ 77949 w 199664"/>
                    <a:gd name="connsiteY455" fmla="*/ 70392 h 127115"/>
                    <a:gd name="connsiteX456" fmla="*/ 76473 w 199664"/>
                    <a:gd name="connsiteY456" fmla="*/ 72209 h 127115"/>
                    <a:gd name="connsiteX457" fmla="*/ 74203 w 199664"/>
                    <a:gd name="connsiteY457" fmla="*/ 74787 h 127115"/>
                    <a:gd name="connsiteX458" fmla="*/ 72987 w 199664"/>
                    <a:gd name="connsiteY458" fmla="*/ 75955 h 127115"/>
                    <a:gd name="connsiteX459" fmla="*/ 72273 w 199664"/>
                    <a:gd name="connsiteY459" fmla="*/ 77009 h 127115"/>
                    <a:gd name="connsiteX460" fmla="*/ 72047 w 199664"/>
                    <a:gd name="connsiteY460" fmla="*/ 78030 h 127115"/>
                    <a:gd name="connsiteX461" fmla="*/ 71511 w 199664"/>
                    <a:gd name="connsiteY461" fmla="*/ 78679 h 127115"/>
                    <a:gd name="connsiteX462" fmla="*/ 70490 w 199664"/>
                    <a:gd name="connsiteY462" fmla="*/ 79506 h 127115"/>
                    <a:gd name="connsiteX463" fmla="*/ 67571 w 199664"/>
                    <a:gd name="connsiteY463" fmla="*/ 80787 h 127115"/>
                    <a:gd name="connsiteX464" fmla="*/ 64847 w 199664"/>
                    <a:gd name="connsiteY464" fmla="*/ 81436 h 127115"/>
                    <a:gd name="connsiteX465" fmla="*/ 60987 w 199664"/>
                    <a:gd name="connsiteY465" fmla="*/ 82344 h 127115"/>
                    <a:gd name="connsiteX466" fmla="*/ 52912 w 199664"/>
                    <a:gd name="connsiteY466" fmla="*/ 83706 h 127115"/>
                    <a:gd name="connsiteX467" fmla="*/ 51177 w 199664"/>
                    <a:gd name="connsiteY467" fmla="*/ 84501 h 127115"/>
                    <a:gd name="connsiteX468" fmla="*/ 48793 w 199664"/>
                    <a:gd name="connsiteY468" fmla="*/ 85068 h 127115"/>
                    <a:gd name="connsiteX469" fmla="*/ 45874 w 199664"/>
                    <a:gd name="connsiteY469" fmla="*/ 85263 h 127115"/>
                    <a:gd name="connsiteX470" fmla="*/ 44123 w 199664"/>
                    <a:gd name="connsiteY470" fmla="*/ 85522 h 127115"/>
                    <a:gd name="connsiteX471" fmla="*/ 41804 w 199664"/>
                    <a:gd name="connsiteY471" fmla="*/ 86122 h 127115"/>
                    <a:gd name="connsiteX472" fmla="*/ 40247 w 199664"/>
                    <a:gd name="connsiteY472" fmla="*/ 87516 h 127115"/>
                    <a:gd name="connsiteX473" fmla="*/ 39031 w 199664"/>
                    <a:gd name="connsiteY473" fmla="*/ 88879 h 127115"/>
                    <a:gd name="connsiteX474" fmla="*/ 38318 w 199664"/>
                    <a:gd name="connsiteY474" fmla="*/ 89900 h 127115"/>
                    <a:gd name="connsiteX475" fmla="*/ 37896 w 199664"/>
                    <a:gd name="connsiteY475" fmla="*/ 91798 h 127115"/>
                    <a:gd name="connsiteX476" fmla="*/ 37896 w 199664"/>
                    <a:gd name="connsiteY476" fmla="*/ 92365 h 127115"/>
                    <a:gd name="connsiteX477" fmla="*/ 38236 w 199664"/>
                    <a:gd name="connsiteY477" fmla="*/ 92625 h 127115"/>
                    <a:gd name="connsiteX478" fmla="*/ 38010 w 199664"/>
                    <a:gd name="connsiteY478" fmla="*/ 92884 h 127115"/>
                    <a:gd name="connsiteX479" fmla="*/ 37637 w 199664"/>
                    <a:gd name="connsiteY479" fmla="*/ 93338 h 127115"/>
                    <a:gd name="connsiteX480" fmla="*/ 38123 w 199664"/>
                    <a:gd name="connsiteY480" fmla="*/ 93873 h 127115"/>
                    <a:gd name="connsiteX481" fmla="*/ 38691 w 199664"/>
                    <a:gd name="connsiteY481" fmla="*/ 94587 h 127115"/>
                    <a:gd name="connsiteX482" fmla="*/ 39518 w 199664"/>
                    <a:gd name="connsiteY482" fmla="*/ 95073 h 127115"/>
                    <a:gd name="connsiteX483" fmla="*/ 39550 w 199664"/>
                    <a:gd name="connsiteY483" fmla="*/ 95608 h 127115"/>
                    <a:gd name="connsiteX484" fmla="*/ 37928 w 199664"/>
                    <a:gd name="connsiteY484" fmla="*/ 95414 h 127115"/>
                    <a:gd name="connsiteX485" fmla="*/ 37669 w 199664"/>
                    <a:gd name="connsiteY485" fmla="*/ 93938 h 127115"/>
                    <a:gd name="connsiteX486" fmla="*/ 37328 w 199664"/>
                    <a:gd name="connsiteY486" fmla="*/ 93338 h 127115"/>
                    <a:gd name="connsiteX487" fmla="*/ 37328 w 199664"/>
                    <a:gd name="connsiteY487" fmla="*/ 91473 h 127115"/>
                    <a:gd name="connsiteX488" fmla="*/ 37215 w 199664"/>
                    <a:gd name="connsiteY488" fmla="*/ 88408 h 127115"/>
                    <a:gd name="connsiteX489" fmla="*/ 36388 w 199664"/>
                    <a:gd name="connsiteY489" fmla="*/ 87468 h 127115"/>
                    <a:gd name="connsiteX490" fmla="*/ 35594 w 199664"/>
                    <a:gd name="connsiteY490" fmla="*/ 87273 h 127115"/>
                    <a:gd name="connsiteX491" fmla="*/ 34572 w 199664"/>
                    <a:gd name="connsiteY491" fmla="*/ 87808 h 127115"/>
                    <a:gd name="connsiteX492" fmla="*/ 35139 w 199664"/>
                    <a:gd name="connsiteY492" fmla="*/ 88716 h 127115"/>
                    <a:gd name="connsiteX493" fmla="*/ 35285 w 199664"/>
                    <a:gd name="connsiteY493" fmla="*/ 89592 h 127115"/>
                    <a:gd name="connsiteX494" fmla="*/ 35285 w 199664"/>
                    <a:gd name="connsiteY494" fmla="*/ 90808 h 127115"/>
                    <a:gd name="connsiteX495" fmla="*/ 35658 w 199664"/>
                    <a:gd name="connsiteY495" fmla="*/ 91635 h 127115"/>
                    <a:gd name="connsiteX496" fmla="*/ 35739 w 199664"/>
                    <a:gd name="connsiteY496" fmla="*/ 92803 h 127115"/>
                    <a:gd name="connsiteX497" fmla="*/ 36080 w 199664"/>
                    <a:gd name="connsiteY497" fmla="*/ 93743 h 127115"/>
                    <a:gd name="connsiteX498" fmla="*/ 36161 w 199664"/>
                    <a:gd name="connsiteY498" fmla="*/ 94878 h 127115"/>
                    <a:gd name="connsiteX499" fmla="*/ 36761 w 199664"/>
                    <a:gd name="connsiteY499" fmla="*/ 95138 h 127115"/>
                    <a:gd name="connsiteX500" fmla="*/ 36534 w 199664"/>
                    <a:gd name="connsiteY500" fmla="*/ 95624 h 127115"/>
                    <a:gd name="connsiteX501" fmla="*/ 35707 w 199664"/>
                    <a:gd name="connsiteY501" fmla="*/ 95170 h 127115"/>
                    <a:gd name="connsiteX502" fmla="*/ 34718 w 199664"/>
                    <a:gd name="connsiteY502" fmla="*/ 93889 h 127115"/>
                    <a:gd name="connsiteX503" fmla="*/ 33664 w 199664"/>
                    <a:gd name="connsiteY503" fmla="*/ 93776 h 127115"/>
                    <a:gd name="connsiteX504" fmla="*/ 33437 w 199664"/>
                    <a:gd name="connsiteY504" fmla="*/ 97230 h 127115"/>
                    <a:gd name="connsiteX505" fmla="*/ 33696 w 199664"/>
                    <a:gd name="connsiteY505" fmla="*/ 97651 h 127115"/>
                    <a:gd name="connsiteX506" fmla="*/ 33696 w 199664"/>
                    <a:gd name="connsiteY506" fmla="*/ 98365 h 127115"/>
                    <a:gd name="connsiteX507" fmla="*/ 33015 w 199664"/>
                    <a:gd name="connsiteY507" fmla="*/ 99046 h 127115"/>
                    <a:gd name="connsiteX508" fmla="*/ 33323 w 199664"/>
                    <a:gd name="connsiteY508" fmla="*/ 100035 h 127115"/>
                    <a:gd name="connsiteX509" fmla="*/ 34118 w 199664"/>
                    <a:gd name="connsiteY509" fmla="*/ 100035 h 127115"/>
                    <a:gd name="connsiteX510" fmla="*/ 34653 w 199664"/>
                    <a:gd name="connsiteY510" fmla="*/ 99613 h 127115"/>
                    <a:gd name="connsiteX511" fmla="*/ 35221 w 199664"/>
                    <a:gd name="connsiteY511" fmla="*/ 100100 h 127115"/>
                    <a:gd name="connsiteX512" fmla="*/ 36210 w 199664"/>
                    <a:gd name="connsiteY512" fmla="*/ 99954 h 127115"/>
                    <a:gd name="connsiteX513" fmla="*/ 36631 w 199664"/>
                    <a:gd name="connsiteY513" fmla="*/ 99419 h 127115"/>
                    <a:gd name="connsiteX514" fmla="*/ 37199 w 199664"/>
                    <a:gd name="connsiteY514" fmla="*/ 100067 h 127115"/>
                    <a:gd name="connsiteX515" fmla="*/ 37004 w 199664"/>
                    <a:gd name="connsiteY515" fmla="*/ 100521 h 127115"/>
                    <a:gd name="connsiteX516" fmla="*/ 34118 w 199664"/>
                    <a:gd name="connsiteY516" fmla="*/ 100716 h 127115"/>
                    <a:gd name="connsiteX517" fmla="*/ 32642 w 199664"/>
                    <a:gd name="connsiteY517" fmla="*/ 103554 h 127115"/>
                    <a:gd name="connsiteX518" fmla="*/ 31994 w 199664"/>
                    <a:gd name="connsiteY518" fmla="*/ 105062 h 127115"/>
                    <a:gd name="connsiteX519" fmla="*/ 31572 w 199664"/>
                    <a:gd name="connsiteY519" fmla="*/ 105630 h 127115"/>
                    <a:gd name="connsiteX520" fmla="*/ 31118 w 199664"/>
                    <a:gd name="connsiteY520" fmla="*/ 106424 h 127115"/>
                    <a:gd name="connsiteX521" fmla="*/ 31312 w 199664"/>
                    <a:gd name="connsiteY521" fmla="*/ 107364 h 127115"/>
                    <a:gd name="connsiteX522" fmla="*/ 32188 w 199664"/>
                    <a:gd name="connsiteY522" fmla="*/ 108240 h 127115"/>
                    <a:gd name="connsiteX523" fmla="*/ 33096 w 199664"/>
                    <a:gd name="connsiteY523" fmla="*/ 109035 h 127115"/>
                    <a:gd name="connsiteX524" fmla="*/ 33210 w 199664"/>
                    <a:gd name="connsiteY524" fmla="*/ 109684 h 127115"/>
                    <a:gd name="connsiteX525" fmla="*/ 32221 w 199664"/>
                    <a:gd name="connsiteY525" fmla="*/ 109797 h 127115"/>
                    <a:gd name="connsiteX526" fmla="*/ 31734 w 199664"/>
                    <a:gd name="connsiteY526" fmla="*/ 109230 h 127115"/>
                    <a:gd name="connsiteX527" fmla="*/ 30372 w 199664"/>
                    <a:gd name="connsiteY527" fmla="*/ 109262 h 127115"/>
                    <a:gd name="connsiteX528" fmla="*/ 29383 w 199664"/>
                    <a:gd name="connsiteY528" fmla="*/ 110478 h 127115"/>
                    <a:gd name="connsiteX529" fmla="*/ 29464 w 199664"/>
                    <a:gd name="connsiteY529" fmla="*/ 113137 h 127115"/>
                    <a:gd name="connsiteX530" fmla="*/ 28475 w 199664"/>
                    <a:gd name="connsiteY530" fmla="*/ 113559 h 127115"/>
                    <a:gd name="connsiteX531" fmla="*/ 27113 w 199664"/>
                    <a:gd name="connsiteY531" fmla="*/ 112651 h 127115"/>
                    <a:gd name="connsiteX532" fmla="*/ 26513 w 199664"/>
                    <a:gd name="connsiteY532" fmla="*/ 112197 h 127115"/>
                    <a:gd name="connsiteX533" fmla="*/ 25491 w 199664"/>
                    <a:gd name="connsiteY533" fmla="*/ 111743 h 127115"/>
                    <a:gd name="connsiteX534" fmla="*/ 24615 w 199664"/>
                    <a:gd name="connsiteY534" fmla="*/ 112051 h 127115"/>
                    <a:gd name="connsiteX535" fmla="*/ 24194 w 199664"/>
                    <a:gd name="connsiteY535" fmla="*/ 112927 h 127115"/>
                    <a:gd name="connsiteX536" fmla="*/ 22069 w 199664"/>
                    <a:gd name="connsiteY536" fmla="*/ 112473 h 127115"/>
                    <a:gd name="connsiteX537" fmla="*/ 21307 w 199664"/>
                    <a:gd name="connsiteY537" fmla="*/ 111986 h 127115"/>
                    <a:gd name="connsiteX538" fmla="*/ 19751 w 199664"/>
                    <a:gd name="connsiteY538" fmla="*/ 111273 h 127115"/>
                    <a:gd name="connsiteX539" fmla="*/ 19102 w 199664"/>
                    <a:gd name="connsiteY539" fmla="*/ 110819 h 127115"/>
                    <a:gd name="connsiteX540" fmla="*/ 18794 w 199664"/>
                    <a:gd name="connsiteY540" fmla="*/ 109716 h 127115"/>
                    <a:gd name="connsiteX541" fmla="*/ 18486 w 199664"/>
                    <a:gd name="connsiteY541" fmla="*/ 109067 h 127115"/>
                    <a:gd name="connsiteX542" fmla="*/ 17918 w 199664"/>
                    <a:gd name="connsiteY542" fmla="*/ 109100 h 127115"/>
                    <a:gd name="connsiteX543" fmla="*/ 17351 w 199664"/>
                    <a:gd name="connsiteY543" fmla="*/ 109473 h 127115"/>
                    <a:gd name="connsiteX544" fmla="*/ 16669 w 199664"/>
                    <a:gd name="connsiteY544" fmla="*/ 109391 h 127115"/>
                    <a:gd name="connsiteX545" fmla="*/ 16589 w 199664"/>
                    <a:gd name="connsiteY545" fmla="*/ 108224 h 127115"/>
                    <a:gd name="connsiteX546" fmla="*/ 15599 w 199664"/>
                    <a:gd name="connsiteY546" fmla="*/ 107511 h 127115"/>
                    <a:gd name="connsiteX547" fmla="*/ 14918 w 199664"/>
                    <a:gd name="connsiteY547" fmla="*/ 108727 h 127115"/>
                    <a:gd name="connsiteX548" fmla="*/ 14951 w 199664"/>
                    <a:gd name="connsiteY548" fmla="*/ 109262 h 127115"/>
                    <a:gd name="connsiteX549" fmla="*/ 14578 w 199664"/>
                    <a:gd name="connsiteY549" fmla="*/ 109797 h 127115"/>
                    <a:gd name="connsiteX550" fmla="*/ 14205 w 199664"/>
                    <a:gd name="connsiteY550" fmla="*/ 109570 h 127115"/>
                    <a:gd name="connsiteX551" fmla="*/ 14059 w 199664"/>
                    <a:gd name="connsiteY551" fmla="*/ 109035 h 127115"/>
                    <a:gd name="connsiteX552" fmla="*/ 12470 w 199664"/>
                    <a:gd name="connsiteY552" fmla="*/ 108921 h 127115"/>
                    <a:gd name="connsiteX553" fmla="*/ 11821 w 199664"/>
                    <a:gd name="connsiteY553" fmla="*/ 109456 h 127115"/>
                    <a:gd name="connsiteX554" fmla="*/ 9162 w 199664"/>
                    <a:gd name="connsiteY554" fmla="*/ 109424 h 127115"/>
                    <a:gd name="connsiteX555" fmla="*/ 8481 w 199664"/>
                    <a:gd name="connsiteY555" fmla="*/ 110218 h 127115"/>
                    <a:gd name="connsiteX556" fmla="*/ 7232 w 199664"/>
                    <a:gd name="connsiteY556" fmla="*/ 109846 h 127115"/>
                    <a:gd name="connsiteX557" fmla="*/ 6697 w 199664"/>
                    <a:gd name="connsiteY557" fmla="*/ 108905 h 127115"/>
                    <a:gd name="connsiteX558" fmla="*/ 5448 w 199664"/>
                    <a:gd name="connsiteY558" fmla="*/ 107689 h 127115"/>
                    <a:gd name="connsiteX559" fmla="*/ 4281 w 199664"/>
                    <a:gd name="connsiteY559" fmla="*/ 106894 h 127115"/>
                    <a:gd name="connsiteX560" fmla="*/ 3113 w 199664"/>
                    <a:gd name="connsiteY560" fmla="*/ 106359 h 127115"/>
                    <a:gd name="connsiteX561" fmla="*/ 2286 w 199664"/>
                    <a:gd name="connsiteY561" fmla="*/ 105824 h 127115"/>
                    <a:gd name="connsiteX562" fmla="*/ 1913 w 199664"/>
                    <a:gd name="connsiteY562" fmla="*/ 105338 h 127115"/>
                    <a:gd name="connsiteX563" fmla="*/ 1832 w 199664"/>
                    <a:gd name="connsiteY563" fmla="*/ 103976 h 127115"/>
                    <a:gd name="connsiteX564" fmla="*/ 1378 w 199664"/>
                    <a:gd name="connsiteY564" fmla="*/ 103976 h 12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Lst>
                  <a:rect l="l" t="t" r="r" b="b"/>
                  <a:pathLst>
                    <a:path w="199664" h="127115">
                      <a:moveTo>
                        <a:pt x="1362" y="104024"/>
                      </a:moveTo>
                      <a:lnTo>
                        <a:pt x="0" y="106376"/>
                      </a:lnTo>
                      <a:lnTo>
                        <a:pt x="1751" y="108500"/>
                      </a:lnTo>
                      <a:lnTo>
                        <a:pt x="2351" y="109035"/>
                      </a:lnTo>
                      <a:lnTo>
                        <a:pt x="2351" y="110770"/>
                      </a:lnTo>
                      <a:lnTo>
                        <a:pt x="2805" y="112521"/>
                      </a:lnTo>
                      <a:lnTo>
                        <a:pt x="3794" y="113348"/>
                      </a:lnTo>
                      <a:lnTo>
                        <a:pt x="5238" y="113721"/>
                      </a:lnTo>
                      <a:lnTo>
                        <a:pt x="6681" y="114175"/>
                      </a:lnTo>
                      <a:lnTo>
                        <a:pt x="7897" y="115765"/>
                      </a:lnTo>
                      <a:lnTo>
                        <a:pt x="9259" y="117580"/>
                      </a:lnTo>
                      <a:lnTo>
                        <a:pt x="10475" y="119705"/>
                      </a:lnTo>
                      <a:lnTo>
                        <a:pt x="12454" y="121602"/>
                      </a:lnTo>
                      <a:lnTo>
                        <a:pt x="14205" y="122964"/>
                      </a:lnTo>
                      <a:lnTo>
                        <a:pt x="15794" y="123791"/>
                      </a:lnTo>
                      <a:lnTo>
                        <a:pt x="17545" y="124391"/>
                      </a:lnTo>
                      <a:lnTo>
                        <a:pt x="18535" y="125526"/>
                      </a:lnTo>
                      <a:lnTo>
                        <a:pt x="19588" y="127116"/>
                      </a:lnTo>
                      <a:lnTo>
                        <a:pt x="22621" y="127116"/>
                      </a:lnTo>
                      <a:lnTo>
                        <a:pt x="24745" y="126580"/>
                      </a:lnTo>
                      <a:lnTo>
                        <a:pt x="26869" y="124991"/>
                      </a:lnTo>
                      <a:lnTo>
                        <a:pt x="29448" y="123548"/>
                      </a:lnTo>
                      <a:cubicBezTo>
                        <a:pt x="29448" y="123548"/>
                        <a:pt x="30810" y="123321"/>
                        <a:pt x="31037" y="123321"/>
                      </a:cubicBezTo>
                      <a:cubicBezTo>
                        <a:pt x="31264" y="123321"/>
                        <a:pt x="33988" y="123094"/>
                        <a:pt x="34442" y="123321"/>
                      </a:cubicBezTo>
                      <a:cubicBezTo>
                        <a:pt x="34896" y="123548"/>
                        <a:pt x="38918" y="124456"/>
                        <a:pt x="38918" y="124456"/>
                      </a:cubicBezTo>
                      <a:lnTo>
                        <a:pt x="40507" y="124683"/>
                      </a:lnTo>
                      <a:lnTo>
                        <a:pt x="42323" y="124764"/>
                      </a:lnTo>
                      <a:lnTo>
                        <a:pt x="43831" y="123856"/>
                      </a:lnTo>
                      <a:lnTo>
                        <a:pt x="45810" y="123775"/>
                      </a:lnTo>
                      <a:lnTo>
                        <a:pt x="47933" y="123240"/>
                      </a:lnTo>
                      <a:lnTo>
                        <a:pt x="48988" y="121797"/>
                      </a:lnTo>
                      <a:lnTo>
                        <a:pt x="50431" y="121343"/>
                      </a:lnTo>
                      <a:lnTo>
                        <a:pt x="52020" y="121115"/>
                      </a:lnTo>
                      <a:lnTo>
                        <a:pt x="53463" y="119299"/>
                      </a:lnTo>
                      <a:lnTo>
                        <a:pt x="54971" y="117564"/>
                      </a:lnTo>
                      <a:lnTo>
                        <a:pt x="56025" y="114986"/>
                      </a:lnTo>
                      <a:lnTo>
                        <a:pt x="56852" y="113932"/>
                      </a:lnTo>
                      <a:lnTo>
                        <a:pt x="60420" y="112878"/>
                      </a:lnTo>
                      <a:lnTo>
                        <a:pt x="61474" y="113478"/>
                      </a:lnTo>
                      <a:lnTo>
                        <a:pt x="62836" y="112651"/>
                      </a:lnTo>
                      <a:cubicBezTo>
                        <a:pt x="62836" y="112651"/>
                        <a:pt x="65106" y="112797"/>
                        <a:pt x="65333" y="112797"/>
                      </a:cubicBezTo>
                      <a:cubicBezTo>
                        <a:pt x="65560" y="112797"/>
                        <a:pt x="68592" y="112878"/>
                        <a:pt x="68592" y="112878"/>
                      </a:cubicBezTo>
                      <a:lnTo>
                        <a:pt x="71544" y="112651"/>
                      </a:lnTo>
                      <a:lnTo>
                        <a:pt x="71544" y="113932"/>
                      </a:lnTo>
                      <a:lnTo>
                        <a:pt x="71236" y="114840"/>
                      </a:lnTo>
                      <a:lnTo>
                        <a:pt x="70246" y="115894"/>
                      </a:lnTo>
                      <a:lnTo>
                        <a:pt x="69712" y="117110"/>
                      </a:lnTo>
                      <a:lnTo>
                        <a:pt x="70765" y="117110"/>
                      </a:lnTo>
                      <a:lnTo>
                        <a:pt x="71527" y="116202"/>
                      </a:lnTo>
                      <a:lnTo>
                        <a:pt x="73344" y="115829"/>
                      </a:lnTo>
                      <a:lnTo>
                        <a:pt x="75614" y="116056"/>
                      </a:lnTo>
                      <a:lnTo>
                        <a:pt x="77284" y="117045"/>
                      </a:lnTo>
                      <a:lnTo>
                        <a:pt x="79019" y="118261"/>
                      </a:lnTo>
                      <a:lnTo>
                        <a:pt x="80916" y="119397"/>
                      </a:lnTo>
                      <a:lnTo>
                        <a:pt x="82506" y="119932"/>
                      </a:lnTo>
                      <a:lnTo>
                        <a:pt x="84176" y="119624"/>
                      </a:lnTo>
                      <a:lnTo>
                        <a:pt x="85619" y="119024"/>
                      </a:lnTo>
                      <a:lnTo>
                        <a:pt x="87743" y="117662"/>
                      </a:lnTo>
                      <a:lnTo>
                        <a:pt x="89560" y="116073"/>
                      </a:lnTo>
                      <a:lnTo>
                        <a:pt x="90387" y="114938"/>
                      </a:lnTo>
                      <a:lnTo>
                        <a:pt x="91895" y="114483"/>
                      </a:lnTo>
                      <a:lnTo>
                        <a:pt x="93111" y="114856"/>
                      </a:lnTo>
                      <a:lnTo>
                        <a:pt x="94100" y="114938"/>
                      </a:lnTo>
                      <a:lnTo>
                        <a:pt x="96370" y="114856"/>
                      </a:lnTo>
                      <a:lnTo>
                        <a:pt x="97132" y="114483"/>
                      </a:lnTo>
                      <a:lnTo>
                        <a:pt x="98721" y="113656"/>
                      </a:lnTo>
                      <a:lnTo>
                        <a:pt x="100765" y="113656"/>
                      </a:lnTo>
                      <a:lnTo>
                        <a:pt x="102127" y="113738"/>
                      </a:lnTo>
                      <a:lnTo>
                        <a:pt x="103181" y="111078"/>
                      </a:lnTo>
                      <a:lnTo>
                        <a:pt x="104397" y="107965"/>
                      </a:lnTo>
                      <a:cubicBezTo>
                        <a:pt x="104397" y="107965"/>
                        <a:pt x="105532" y="105921"/>
                        <a:pt x="105759" y="105840"/>
                      </a:cubicBezTo>
                      <a:cubicBezTo>
                        <a:pt x="105986" y="105759"/>
                        <a:pt x="107348" y="104170"/>
                        <a:pt x="107348" y="104170"/>
                      </a:cubicBezTo>
                      <a:lnTo>
                        <a:pt x="108175" y="103408"/>
                      </a:lnTo>
                      <a:lnTo>
                        <a:pt x="108710" y="101819"/>
                      </a:lnTo>
                      <a:lnTo>
                        <a:pt x="109699" y="100067"/>
                      </a:lnTo>
                      <a:lnTo>
                        <a:pt x="111142" y="98478"/>
                      </a:lnTo>
                      <a:lnTo>
                        <a:pt x="111743" y="97797"/>
                      </a:lnTo>
                      <a:lnTo>
                        <a:pt x="112342" y="96354"/>
                      </a:lnTo>
                      <a:lnTo>
                        <a:pt x="113251" y="94619"/>
                      </a:lnTo>
                      <a:lnTo>
                        <a:pt x="113932" y="93565"/>
                      </a:lnTo>
                      <a:lnTo>
                        <a:pt x="115521" y="91976"/>
                      </a:lnTo>
                      <a:lnTo>
                        <a:pt x="119607" y="86284"/>
                      </a:lnTo>
                      <a:lnTo>
                        <a:pt x="122640" y="80819"/>
                      </a:lnTo>
                      <a:lnTo>
                        <a:pt x="123013" y="76198"/>
                      </a:lnTo>
                      <a:lnTo>
                        <a:pt x="123013" y="71431"/>
                      </a:lnTo>
                      <a:cubicBezTo>
                        <a:pt x="123013" y="71431"/>
                        <a:pt x="122786" y="68171"/>
                        <a:pt x="123013" y="67863"/>
                      </a:cubicBezTo>
                      <a:cubicBezTo>
                        <a:pt x="123240" y="67555"/>
                        <a:pt x="123467" y="64068"/>
                        <a:pt x="123467" y="64068"/>
                      </a:cubicBezTo>
                      <a:lnTo>
                        <a:pt x="124748" y="62398"/>
                      </a:lnTo>
                      <a:lnTo>
                        <a:pt x="125202" y="60420"/>
                      </a:lnTo>
                      <a:lnTo>
                        <a:pt x="127245" y="58523"/>
                      </a:lnTo>
                      <a:cubicBezTo>
                        <a:pt x="127245" y="58523"/>
                        <a:pt x="128834" y="57923"/>
                        <a:pt x="128996" y="57696"/>
                      </a:cubicBezTo>
                      <a:cubicBezTo>
                        <a:pt x="129142" y="57469"/>
                        <a:pt x="129904" y="55571"/>
                        <a:pt x="129904" y="55571"/>
                      </a:cubicBezTo>
                      <a:lnTo>
                        <a:pt x="130666" y="54663"/>
                      </a:lnTo>
                      <a:lnTo>
                        <a:pt x="131574" y="55036"/>
                      </a:lnTo>
                      <a:lnTo>
                        <a:pt x="132856" y="55863"/>
                      </a:lnTo>
                      <a:lnTo>
                        <a:pt x="134364" y="56009"/>
                      </a:lnTo>
                      <a:lnTo>
                        <a:pt x="135417" y="55409"/>
                      </a:lnTo>
                      <a:lnTo>
                        <a:pt x="136407" y="54647"/>
                      </a:lnTo>
                      <a:lnTo>
                        <a:pt x="140120" y="54647"/>
                      </a:lnTo>
                      <a:lnTo>
                        <a:pt x="141336" y="55474"/>
                      </a:lnTo>
                      <a:lnTo>
                        <a:pt x="142163" y="56009"/>
                      </a:lnTo>
                      <a:lnTo>
                        <a:pt x="143525" y="55863"/>
                      </a:lnTo>
                      <a:lnTo>
                        <a:pt x="144061" y="54647"/>
                      </a:lnTo>
                      <a:lnTo>
                        <a:pt x="147320" y="54647"/>
                      </a:lnTo>
                      <a:lnTo>
                        <a:pt x="153466" y="55020"/>
                      </a:lnTo>
                      <a:lnTo>
                        <a:pt x="154909" y="55101"/>
                      </a:lnTo>
                      <a:lnTo>
                        <a:pt x="156498" y="55636"/>
                      </a:lnTo>
                      <a:lnTo>
                        <a:pt x="157552" y="56009"/>
                      </a:lnTo>
                      <a:lnTo>
                        <a:pt x="158768" y="55928"/>
                      </a:lnTo>
                      <a:lnTo>
                        <a:pt x="160131" y="56236"/>
                      </a:lnTo>
                      <a:lnTo>
                        <a:pt x="161492" y="57372"/>
                      </a:lnTo>
                      <a:lnTo>
                        <a:pt x="161947" y="58361"/>
                      </a:lnTo>
                      <a:lnTo>
                        <a:pt x="163390" y="58733"/>
                      </a:lnTo>
                      <a:lnTo>
                        <a:pt x="165287" y="58652"/>
                      </a:lnTo>
                      <a:lnTo>
                        <a:pt x="167557" y="58652"/>
                      </a:lnTo>
                      <a:lnTo>
                        <a:pt x="170671" y="58798"/>
                      </a:lnTo>
                      <a:lnTo>
                        <a:pt x="170071" y="56982"/>
                      </a:lnTo>
                      <a:lnTo>
                        <a:pt x="168936" y="56528"/>
                      </a:lnTo>
                      <a:lnTo>
                        <a:pt x="167492" y="56447"/>
                      </a:lnTo>
                      <a:lnTo>
                        <a:pt x="167184" y="55685"/>
                      </a:lnTo>
                      <a:lnTo>
                        <a:pt x="165903" y="55377"/>
                      </a:lnTo>
                      <a:lnTo>
                        <a:pt x="165303" y="55004"/>
                      </a:lnTo>
                      <a:lnTo>
                        <a:pt x="165838" y="53869"/>
                      </a:lnTo>
                      <a:lnTo>
                        <a:pt x="166665" y="53269"/>
                      </a:lnTo>
                      <a:lnTo>
                        <a:pt x="167719" y="54031"/>
                      </a:lnTo>
                      <a:lnTo>
                        <a:pt x="169309" y="54631"/>
                      </a:lnTo>
                      <a:lnTo>
                        <a:pt x="170217" y="55231"/>
                      </a:lnTo>
                      <a:cubicBezTo>
                        <a:pt x="170217" y="55231"/>
                        <a:pt x="171044" y="55912"/>
                        <a:pt x="171352" y="56139"/>
                      </a:cubicBezTo>
                      <a:cubicBezTo>
                        <a:pt x="171660" y="56366"/>
                        <a:pt x="172179" y="56820"/>
                        <a:pt x="172633" y="56966"/>
                      </a:cubicBezTo>
                      <a:cubicBezTo>
                        <a:pt x="173087" y="57112"/>
                        <a:pt x="174303" y="56739"/>
                        <a:pt x="174303" y="56739"/>
                      </a:cubicBezTo>
                      <a:lnTo>
                        <a:pt x="176508" y="56058"/>
                      </a:lnTo>
                      <a:lnTo>
                        <a:pt x="177871" y="55523"/>
                      </a:lnTo>
                      <a:lnTo>
                        <a:pt x="180757" y="54988"/>
                      </a:lnTo>
                      <a:lnTo>
                        <a:pt x="182508" y="54842"/>
                      </a:lnTo>
                      <a:lnTo>
                        <a:pt x="185995" y="54469"/>
                      </a:lnTo>
                      <a:lnTo>
                        <a:pt x="186757" y="53253"/>
                      </a:lnTo>
                      <a:lnTo>
                        <a:pt x="186757" y="51972"/>
                      </a:lnTo>
                      <a:lnTo>
                        <a:pt x="185313" y="51599"/>
                      </a:lnTo>
                      <a:lnTo>
                        <a:pt x="184097" y="51599"/>
                      </a:lnTo>
                      <a:lnTo>
                        <a:pt x="183497" y="50837"/>
                      </a:lnTo>
                      <a:lnTo>
                        <a:pt x="184097" y="50155"/>
                      </a:lnTo>
                      <a:cubicBezTo>
                        <a:pt x="184097" y="50155"/>
                        <a:pt x="184178" y="49701"/>
                        <a:pt x="183870" y="49701"/>
                      </a:cubicBezTo>
                      <a:cubicBezTo>
                        <a:pt x="183562" y="49701"/>
                        <a:pt x="182589" y="50010"/>
                        <a:pt x="182589" y="50010"/>
                      </a:cubicBezTo>
                      <a:lnTo>
                        <a:pt x="181908" y="49701"/>
                      </a:lnTo>
                      <a:lnTo>
                        <a:pt x="180546" y="48647"/>
                      </a:lnTo>
                      <a:lnTo>
                        <a:pt x="179411" y="47204"/>
                      </a:lnTo>
                      <a:lnTo>
                        <a:pt x="178584" y="46150"/>
                      </a:lnTo>
                      <a:lnTo>
                        <a:pt x="177822" y="45161"/>
                      </a:lnTo>
                      <a:lnTo>
                        <a:pt x="176768" y="44561"/>
                      </a:lnTo>
                      <a:lnTo>
                        <a:pt x="176800" y="43847"/>
                      </a:lnTo>
                      <a:lnTo>
                        <a:pt x="177481" y="43361"/>
                      </a:lnTo>
                      <a:lnTo>
                        <a:pt x="178049" y="42307"/>
                      </a:lnTo>
                      <a:lnTo>
                        <a:pt x="178584" y="41626"/>
                      </a:lnTo>
                      <a:lnTo>
                        <a:pt x="180059" y="41431"/>
                      </a:lnTo>
                      <a:lnTo>
                        <a:pt x="180595" y="41237"/>
                      </a:lnTo>
                      <a:lnTo>
                        <a:pt x="181049" y="40474"/>
                      </a:lnTo>
                      <a:lnTo>
                        <a:pt x="182184" y="40215"/>
                      </a:lnTo>
                      <a:lnTo>
                        <a:pt x="183011" y="40410"/>
                      </a:lnTo>
                      <a:cubicBezTo>
                        <a:pt x="183011" y="40410"/>
                        <a:pt x="183579" y="40750"/>
                        <a:pt x="183724" y="40977"/>
                      </a:cubicBezTo>
                      <a:cubicBezTo>
                        <a:pt x="183870" y="41204"/>
                        <a:pt x="184486" y="42031"/>
                        <a:pt x="184486" y="42031"/>
                      </a:cubicBezTo>
                      <a:lnTo>
                        <a:pt x="184860" y="42518"/>
                      </a:lnTo>
                      <a:lnTo>
                        <a:pt x="185541" y="41804"/>
                      </a:lnTo>
                      <a:cubicBezTo>
                        <a:pt x="185541" y="41804"/>
                        <a:pt x="185962" y="41772"/>
                        <a:pt x="186076" y="41804"/>
                      </a:cubicBezTo>
                      <a:cubicBezTo>
                        <a:pt x="186189" y="41837"/>
                        <a:pt x="186530" y="42031"/>
                        <a:pt x="186757" y="42064"/>
                      </a:cubicBezTo>
                      <a:cubicBezTo>
                        <a:pt x="186984" y="42096"/>
                        <a:pt x="188573" y="42064"/>
                        <a:pt x="188573" y="42064"/>
                      </a:cubicBezTo>
                      <a:lnTo>
                        <a:pt x="190357" y="41950"/>
                      </a:lnTo>
                      <a:cubicBezTo>
                        <a:pt x="190357" y="41950"/>
                        <a:pt x="191573" y="41123"/>
                        <a:pt x="191686" y="41075"/>
                      </a:cubicBezTo>
                      <a:cubicBezTo>
                        <a:pt x="191800" y="41042"/>
                        <a:pt x="194070" y="40199"/>
                        <a:pt x="194070" y="40199"/>
                      </a:cubicBezTo>
                      <a:lnTo>
                        <a:pt x="195351" y="39939"/>
                      </a:lnTo>
                      <a:lnTo>
                        <a:pt x="197054" y="39339"/>
                      </a:lnTo>
                      <a:lnTo>
                        <a:pt x="198335" y="38350"/>
                      </a:lnTo>
                      <a:lnTo>
                        <a:pt x="199356" y="37361"/>
                      </a:lnTo>
                      <a:lnTo>
                        <a:pt x="199664" y="35123"/>
                      </a:lnTo>
                      <a:lnTo>
                        <a:pt x="199664" y="33534"/>
                      </a:lnTo>
                      <a:lnTo>
                        <a:pt x="199097" y="32513"/>
                      </a:lnTo>
                      <a:lnTo>
                        <a:pt x="198335" y="31977"/>
                      </a:lnTo>
                      <a:lnTo>
                        <a:pt x="197313" y="31977"/>
                      </a:lnTo>
                      <a:lnTo>
                        <a:pt x="196291" y="32204"/>
                      </a:lnTo>
                      <a:lnTo>
                        <a:pt x="195238" y="32464"/>
                      </a:lnTo>
                      <a:lnTo>
                        <a:pt x="194443" y="32496"/>
                      </a:lnTo>
                      <a:lnTo>
                        <a:pt x="193794" y="31961"/>
                      </a:lnTo>
                      <a:lnTo>
                        <a:pt x="193340" y="32529"/>
                      </a:lnTo>
                      <a:cubicBezTo>
                        <a:pt x="193340" y="32529"/>
                        <a:pt x="193308" y="33210"/>
                        <a:pt x="193227" y="33323"/>
                      </a:cubicBezTo>
                      <a:cubicBezTo>
                        <a:pt x="193146" y="33437"/>
                        <a:pt x="192578" y="33323"/>
                        <a:pt x="192578" y="33323"/>
                      </a:cubicBezTo>
                      <a:lnTo>
                        <a:pt x="192465" y="32156"/>
                      </a:lnTo>
                      <a:cubicBezTo>
                        <a:pt x="192465" y="32156"/>
                        <a:pt x="192886" y="31475"/>
                        <a:pt x="192692" y="31442"/>
                      </a:cubicBezTo>
                      <a:cubicBezTo>
                        <a:pt x="192497" y="31410"/>
                        <a:pt x="191524" y="31069"/>
                        <a:pt x="191524" y="31069"/>
                      </a:cubicBezTo>
                      <a:lnTo>
                        <a:pt x="190956" y="30615"/>
                      </a:lnTo>
                      <a:lnTo>
                        <a:pt x="190503" y="31215"/>
                      </a:lnTo>
                      <a:lnTo>
                        <a:pt x="190243" y="31702"/>
                      </a:lnTo>
                      <a:lnTo>
                        <a:pt x="190049" y="30599"/>
                      </a:lnTo>
                      <a:lnTo>
                        <a:pt x="189059" y="29578"/>
                      </a:lnTo>
                      <a:lnTo>
                        <a:pt x="187016" y="27648"/>
                      </a:lnTo>
                      <a:lnTo>
                        <a:pt x="186562" y="27956"/>
                      </a:lnTo>
                      <a:lnTo>
                        <a:pt x="186481" y="29772"/>
                      </a:lnTo>
                      <a:lnTo>
                        <a:pt x="185800" y="29691"/>
                      </a:lnTo>
                      <a:lnTo>
                        <a:pt x="185606" y="28070"/>
                      </a:lnTo>
                      <a:lnTo>
                        <a:pt x="186060" y="27648"/>
                      </a:lnTo>
                      <a:lnTo>
                        <a:pt x="185573" y="26821"/>
                      </a:lnTo>
                      <a:lnTo>
                        <a:pt x="184178" y="25880"/>
                      </a:lnTo>
                      <a:lnTo>
                        <a:pt x="182054" y="24859"/>
                      </a:lnTo>
                      <a:lnTo>
                        <a:pt x="181519" y="24486"/>
                      </a:lnTo>
                      <a:lnTo>
                        <a:pt x="181097" y="24486"/>
                      </a:lnTo>
                      <a:lnTo>
                        <a:pt x="180870" y="25280"/>
                      </a:lnTo>
                      <a:lnTo>
                        <a:pt x="180270" y="24486"/>
                      </a:lnTo>
                      <a:lnTo>
                        <a:pt x="179330" y="23772"/>
                      </a:lnTo>
                      <a:lnTo>
                        <a:pt x="178454" y="24307"/>
                      </a:lnTo>
                      <a:lnTo>
                        <a:pt x="177854" y="24275"/>
                      </a:lnTo>
                      <a:lnTo>
                        <a:pt x="177287" y="24810"/>
                      </a:lnTo>
                      <a:lnTo>
                        <a:pt x="177205" y="25864"/>
                      </a:lnTo>
                      <a:lnTo>
                        <a:pt x="176833" y="26740"/>
                      </a:lnTo>
                      <a:lnTo>
                        <a:pt x="176152" y="27048"/>
                      </a:lnTo>
                      <a:lnTo>
                        <a:pt x="175389" y="26561"/>
                      </a:lnTo>
                      <a:lnTo>
                        <a:pt x="174400" y="26480"/>
                      </a:lnTo>
                      <a:lnTo>
                        <a:pt x="173687" y="26902"/>
                      </a:lnTo>
                      <a:lnTo>
                        <a:pt x="173152" y="26707"/>
                      </a:lnTo>
                      <a:lnTo>
                        <a:pt x="172503" y="25913"/>
                      </a:lnTo>
                      <a:lnTo>
                        <a:pt x="172617" y="24778"/>
                      </a:lnTo>
                      <a:lnTo>
                        <a:pt x="173379" y="24356"/>
                      </a:lnTo>
                      <a:lnTo>
                        <a:pt x="174368" y="24275"/>
                      </a:lnTo>
                      <a:lnTo>
                        <a:pt x="175243" y="24761"/>
                      </a:lnTo>
                      <a:cubicBezTo>
                        <a:pt x="175243" y="24761"/>
                        <a:pt x="175811" y="24794"/>
                        <a:pt x="175892" y="24680"/>
                      </a:cubicBezTo>
                      <a:cubicBezTo>
                        <a:pt x="175973" y="24567"/>
                        <a:pt x="176346" y="23432"/>
                        <a:pt x="176346" y="23432"/>
                      </a:cubicBezTo>
                      <a:cubicBezTo>
                        <a:pt x="176346" y="23432"/>
                        <a:pt x="176200" y="22556"/>
                        <a:pt x="176087" y="22524"/>
                      </a:cubicBezTo>
                      <a:cubicBezTo>
                        <a:pt x="175973" y="22491"/>
                        <a:pt x="175292" y="21924"/>
                        <a:pt x="175292" y="21810"/>
                      </a:cubicBezTo>
                      <a:cubicBezTo>
                        <a:pt x="175292" y="21697"/>
                        <a:pt x="175779" y="20026"/>
                        <a:pt x="175779" y="20026"/>
                      </a:cubicBezTo>
                      <a:lnTo>
                        <a:pt x="175698" y="19345"/>
                      </a:lnTo>
                      <a:lnTo>
                        <a:pt x="174870" y="18973"/>
                      </a:lnTo>
                      <a:lnTo>
                        <a:pt x="173509" y="18940"/>
                      </a:lnTo>
                      <a:lnTo>
                        <a:pt x="172746" y="19086"/>
                      </a:lnTo>
                      <a:lnTo>
                        <a:pt x="172179" y="19540"/>
                      </a:lnTo>
                      <a:lnTo>
                        <a:pt x="171871" y="20189"/>
                      </a:lnTo>
                      <a:cubicBezTo>
                        <a:pt x="171871" y="20189"/>
                        <a:pt x="171676" y="20562"/>
                        <a:pt x="171530" y="20789"/>
                      </a:cubicBezTo>
                      <a:cubicBezTo>
                        <a:pt x="171384" y="21016"/>
                        <a:pt x="170476" y="21551"/>
                        <a:pt x="170476" y="21551"/>
                      </a:cubicBezTo>
                      <a:lnTo>
                        <a:pt x="168854" y="22086"/>
                      </a:lnTo>
                      <a:cubicBezTo>
                        <a:pt x="168854" y="22086"/>
                        <a:pt x="168027" y="22394"/>
                        <a:pt x="167865" y="22427"/>
                      </a:cubicBezTo>
                      <a:cubicBezTo>
                        <a:pt x="167719" y="22459"/>
                        <a:pt x="166730" y="22394"/>
                        <a:pt x="166730" y="22232"/>
                      </a:cubicBezTo>
                      <a:cubicBezTo>
                        <a:pt x="166730" y="22070"/>
                        <a:pt x="167038" y="20610"/>
                        <a:pt x="167038" y="20610"/>
                      </a:cubicBezTo>
                      <a:lnTo>
                        <a:pt x="167573" y="20383"/>
                      </a:lnTo>
                      <a:lnTo>
                        <a:pt x="167606" y="19848"/>
                      </a:lnTo>
                      <a:lnTo>
                        <a:pt x="166957" y="19281"/>
                      </a:lnTo>
                      <a:lnTo>
                        <a:pt x="166390" y="18567"/>
                      </a:lnTo>
                      <a:cubicBezTo>
                        <a:pt x="166390" y="18567"/>
                        <a:pt x="166163" y="17740"/>
                        <a:pt x="166163" y="17578"/>
                      </a:cubicBezTo>
                      <a:cubicBezTo>
                        <a:pt x="166163" y="17416"/>
                        <a:pt x="166357" y="16443"/>
                        <a:pt x="166357" y="16443"/>
                      </a:cubicBezTo>
                      <a:lnTo>
                        <a:pt x="166584" y="15729"/>
                      </a:lnTo>
                      <a:lnTo>
                        <a:pt x="167379" y="15470"/>
                      </a:lnTo>
                      <a:lnTo>
                        <a:pt x="168060" y="15470"/>
                      </a:lnTo>
                      <a:lnTo>
                        <a:pt x="168174" y="11383"/>
                      </a:lnTo>
                      <a:lnTo>
                        <a:pt x="166422" y="10362"/>
                      </a:lnTo>
                      <a:lnTo>
                        <a:pt x="165433" y="9989"/>
                      </a:lnTo>
                      <a:lnTo>
                        <a:pt x="164784" y="9681"/>
                      </a:lnTo>
                      <a:lnTo>
                        <a:pt x="164217" y="8400"/>
                      </a:lnTo>
                      <a:lnTo>
                        <a:pt x="163957" y="7751"/>
                      </a:lnTo>
                      <a:lnTo>
                        <a:pt x="163390" y="7492"/>
                      </a:lnTo>
                      <a:lnTo>
                        <a:pt x="163309" y="7946"/>
                      </a:lnTo>
                      <a:lnTo>
                        <a:pt x="163000" y="8708"/>
                      </a:lnTo>
                      <a:lnTo>
                        <a:pt x="162547" y="8821"/>
                      </a:lnTo>
                      <a:lnTo>
                        <a:pt x="161671" y="8400"/>
                      </a:lnTo>
                      <a:lnTo>
                        <a:pt x="161557" y="8059"/>
                      </a:lnTo>
                      <a:lnTo>
                        <a:pt x="162044" y="7492"/>
                      </a:lnTo>
                      <a:lnTo>
                        <a:pt x="162644" y="7184"/>
                      </a:lnTo>
                      <a:lnTo>
                        <a:pt x="163519" y="7184"/>
                      </a:lnTo>
                      <a:lnTo>
                        <a:pt x="163519" y="5286"/>
                      </a:lnTo>
                      <a:lnTo>
                        <a:pt x="162466" y="5286"/>
                      </a:lnTo>
                      <a:lnTo>
                        <a:pt x="162093" y="4946"/>
                      </a:lnTo>
                      <a:lnTo>
                        <a:pt x="161379" y="4946"/>
                      </a:lnTo>
                      <a:lnTo>
                        <a:pt x="161006" y="5546"/>
                      </a:lnTo>
                      <a:lnTo>
                        <a:pt x="161606" y="5692"/>
                      </a:lnTo>
                      <a:lnTo>
                        <a:pt x="161639" y="6227"/>
                      </a:lnTo>
                      <a:lnTo>
                        <a:pt x="160698" y="6113"/>
                      </a:lnTo>
                      <a:lnTo>
                        <a:pt x="160357" y="6648"/>
                      </a:lnTo>
                      <a:lnTo>
                        <a:pt x="160390" y="7248"/>
                      </a:lnTo>
                      <a:lnTo>
                        <a:pt x="161379" y="7330"/>
                      </a:lnTo>
                      <a:lnTo>
                        <a:pt x="161266" y="7897"/>
                      </a:lnTo>
                      <a:lnTo>
                        <a:pt x="160390" y="8043"/>
                      </a:lnTo>
                      <a:lnTo>
                        <a:pt x="159482" y="7702"/>
                      </a:lnTo>
                      <a:lnTo>
                        <a:pt x="159141" y="6681"/>
                      </a:lnTo>
                      <a:lnTo>
                        <a:pt x="158995" y="5854"/>
                      </a:lnTo>
                      <a:lnTo>
                        <a:pt x="158914" y="4946"/>
                      </a:lnTo>
                      <a:lnTo>
                        <a:pt x="158006" y="3503"/>
                      </a:lnTo>
                      <a:lnTo>
                        <a:pt x="158006" y="2286"/>
                      </a:lnTo>
                      <a:lnTo>
                        <a:pt x="157552" y="1378"/>
                      </a:lnTo>
                      <a:lnTo>
                        <a:pt x="156839" y="470"/>
                      </a:lnTo>
                      <a:lnTo>
                        <a:pt x="155931" y="211"/>
                      </a:lnTo>
                      <a:lnTo>
                        <a:pt x="154909" y="211"/>
                      </a:lnTo>
                      <a:cubicBezTo>
                        <a:pt x="154909" y="211"/>
                        <a:pt x="154487" y="584"/>
                        <a:pt x="154487" y="697"/>
                      </a:cubicBezTo>
                      <a:cubicBezTo>
                        <a:pt x="154487" y="811"/>
                        <a:pt x="154341" y="1297"/>
                        <a:pt x="154341" y="1297"/>
                      </a:cubicBezTo>
                      <a:lnTo>
                        <a:pt x="154033" y="1638"/>
                      </a:lnTo>
                      <a:lnTo>
                        <a:pt x="153952" y="2514"/>
                      </a:lnTo>
                      <a:lnTo>
                        <a:pt x="154212" y="3616"/>
                      </a:lnTo>
                      <a:lnTo>
                        <a:pt x="154244" y="3989"/>
                      </a:lnTo>
                      <a:lnTo>
                        <a:pt x="154358" y="5043"/>
                      </a:lnTo>
                      <a:cubicBezTo>
                        <a:pt x="154358" y="5043"/>
                        <a:pt x="154163" y="5497"/>
                        <a:pt x="154050" y="5611"/>
                      </a:cubicBezTo>
                      <a:cubicBezTo>
                        <a:pt x="153936" y="5724"/>
                        <a:pt x="152947" y="6178"/>
                        <a:pt x="152947" y="6178"/>
                      </a:cubicBezTo>
                      <a:lnTo>
                        <a:pt x="151844" y="6519"/>
                      </a:lnTo>
                      <a:lnTo>
                        <a:pt x="151244" y="7281"/>
                      </a:lnTo>
                      <a:lnTo>
                        <a:pt x="150936" y="7930"/>
                      </a:lnTo>
                      <a:lnTo>
                        <a:pt x="150514" y="8189"/>
                      </a:lnTo>
                      <a:lnTo>
                        <a:pt x="149379" y="8335"/>
                      </a:lnTo>
                      <a:cubicBezTo>
                        <a:pt x="149379" y="8335"/>
                        <a:pt x="148698" y="8416"/>
                        <a:pt x="148698" y="8222"/>
                      </a:cubicBezTo>
                      <a:cubicBezTo>
                        <a:pt x="148698" y="8027"/>
                        <a:pt x="148617" y="6892"/>
                        <a:pt x="148617" y="6892"/>
                      </a:cubicBezTo>
                      <a:lnTo>
                        <a:pt x="149266" y="6130"/>
                      </a:lnTo>
                      <a:lnTo>
                        <a:pt x="149980" y="5140"/>
                      </a:lnTo>
                      <a:lnTo>
                        <a:pt x="150093" y="4086"/>
                      </a:lnTo>
                      <a:lnTo>
                        <a:pt x="149866" y="3438"/>
                      </a:lnTo>
                      <a:lnTo>
                        <a:pt x="148390" y="3470"/>
                      </a:lnTo>
                      <a:lnTo>
                        <a:pt x="148471" y="2789"/>
                      </a:lnTo>
                      <a:lnTo>
                        <a:pt x="149720" y="2757"/>
                      </a:lnTo>
                      <a:lnTo>
                        <a:pt x="149980" y="1995"/>
                      </a:lnTo>
                      <a:lnTo>
                        <a:pt x="149217" y="714"/>
                      </a:lnTo>
                      <a:lnTo>
                        <a:pt x="148682" y="0"/>
                      </a:lnTo>
                      <a:lnTo>
                        <a:pt x="147628" y="535"/>
                      </a:lnTo>
                      <a:lnTo>
                        <a:pt x="147434" y="1330"/>
                      </a:lnTo>
                      <a:cubicBezTo>
                        <a:pt x="147434" y="1330"/>
                        <a:pt x="147239" y="1784"/>
                        <a:pt x="147174" y="1978"/>
                      </a:cubicBezTo>
                      <a:cubicBezTo>
                        <a:pt x="147093" y="2173"/>
                        <a:pt x="146493" y="2659"/>
                        <a:pt x="146493" y="2659"/>
                      </a:cubicBezTo>
                      <a:lnTo>
                        <a:pt x="145893" y="3373"/>
                      </a:lnTo>
                      <a:lnTo>
                        <a:pt x="145780" y="4249"/>
                      </a:lnTo>
                      <a:lnTo>
                        <a:pt x="145780" y="6827"/>
                      </a:lnTo>
                      <a:lnTo>
                        <a:pt x="143509" y="8497"/>
                      </a:lnTo>
                      <a:lnTo>
                        <a:pt x="143088" y="9632"/>
                      </a:lnTo>
                      <a:lnTo>
                        <a:pt x="142666" y="10313"/>
                      </a:lnTo>
                      <a:lnTo>
                        <a:pt x="142017" y="11075"/>
                      </a:lnTo>
                      <a:lnTo>
                        <a:pt x="141304" y="11756"/>
                      </a:lnTo>
                      <a:lnTo>
                        <a:pt x="140315" y="12551"/>
                      </a:lnTo>
                      <a:lnTo>
                        <a:pt x="139666" y="13038"/>
                      </a:lnTo>
                      <a:lnTo>
                        <a:pt x="138645" y="14173"/>
                      </a:lnTo>
                      <a:lnTo>
                        <a:pt x="137850" y="15113"/>
                      </a:lnTo>
                      <a:lnTo>
                        <a:pt x="137023" y="15535"/>
                      </a:lnTo>
                      <a:lnTo>
                        <a:pt x="136569" y="16183"/>
                      </a:lnTo>
                      <a:lnTo>
                        <a:pt x="136228" y="17091"/>
                      </a:lnTo>
                      <a:lnTo>
                        <a:pt x="135288" y="18259"/>
                      </a:lnTo>
                      <a:lnTo>
                        <a:pt x="134688" y="19881"/>
                      </a:lnTo>
                      <a:lnTo>
                        <a:pt x="134493" y="20935"/>
                      </a:lnTo>
                      <a:lnTo>
                        <a:pt x="133585" y="22297"/>
                      </a:lnTo>
                      <a:lnTo>
                        <a:pt x="132823" y="23545"/>
                      </a:lnTo>
                      <a:lnTo>
                        <a:pt x="132710" y="24307"/>
                      </a:lnTo>
                      <a:cubicBezTo>
                        <a:pt x="132710" y="24307"/>
                        <a:pt x="132450" y="24907"/>
                        <a:pt x="132288" y="25021"/>
                      </a:cubicBezTo>
                      <a:cubicBezTo>
                        <a:pt x="132142" y="25134"/>
                        <a:pt x="131412" y="25394"/>
                        <a:pt x="131412" y="25394"/>
                      </a:cubicBezTo>
                      <a:lnTo>
                        <a:pt x="130958" y="25929"/>
                      </a:lnTo>
                      <a:lnTo>
                        <a:pt x="130650" y="26805"/>
                      </a:lnTo>
                      <a:lnTo>
                        <a:pt x="130683" y="27794"/>
                      </a:lnTo>
                      <a:lnTo>
                        <a:pt x="130488" y="28621"/>
                      </a:lnTo>
                      <a:lnTo>
                        <a:pt x="129920" y="29415"/>
                      </a:lnTo>
                      <a:cubicBezTo>
                        <a:pt x="129920" y="29415"/>
                        <a:pt x="129548" y="29950"/>
                        <a:pt x="129385" y="30064"/>
                      </a:cubicBezTo>
                      <a:cubicBezTo>
                        <a:pt x="129240" y="30178"/>
                        <a:pt x="128250" y="30372"/>
                        <a:pt x="128250" y="30372"/>
                      </a:cubicBezTo>
                      <a:lnTo>
                        <a:pt x="125477" y="30372"/>
                      </a:lnTo>
                      <a:lnTo>
                        <a:pt x="125396" y="28443"/>
                      </a:lnTo>
                      <a:lnTo>
                        <a:pt x="124520" y="28475"/>
                      </a:lnTo>
                      <a:lnTo>
                        <a:pt x="123840" y="29042"/>
                      </a:lnTo>
                      <a:lnTo>
                        <a:pt x="123499" y="30097"/>
                      </a:lnTo>
                      <a:lnTo>
                        <a:pt x="122218" y="31345"/>
                      </a:lnTo>
                      <a:lnTo>
                        <a:pt x="120888" y="32221"/>
                      </a:lnTo>
                      <a:lnTo>
                        <a:pt x="120012" y="32821"/>
                      </a:lnTo>
                      <a:lnTo>
                        <a:pt x="119640" y="33615"/>
                      </a:lnTo>
                      <a:lnTo>
                        <a:pt x="119526" y="34378"/>
                      </a:lnTo>
                      <a:lnTo>
                        <a:pt x="120321" y="34799"/>
                      </a:lnTo>
                      <a:lnTo>
                        <a:pt x="121229" y="35058"/>
                      </a:lnTo>
                      <a:lnTo>
                        <a:pt x="121342" y="35821"/>
                      </a:lnTo>
                      <a:lnTo>
                        <a:pt x="121456" y="36502"/>
                      </a:lnTo>
                      <a:lnTo>
                        <a:pt x="121991" y="37296"/>
                      </a:lnTo>
                      <a:lnTo>
                        <a:pt x="123580" y="37296"/>
                      </a:lnTo>
                      <a:lnTo>
                        <a:pt x="123775" y="36842"/>
                      </a:lnTo>
                      <a:lnTo>
                        <a:pt x="124423" y="36761"/>
                      </a:lnTo>
                      <a:lnTo>
                        <a:pt x="124569" y="37069"/>
                      </a:lnTo>
                      <a:lnTo>
                        <a:pt x="124229" y="37296"/>
                      </a:lnTo>
                      <a:lnTo>
                        <a:pt x="123969" y="37945"/>
                      </a:lnTo>
                      <a:lnTo>
                        <a:pt x="123742" y="38512"/>
                      </a:lnTo>
                      <a:lnTo>
                        <a:pt x="123369" y="39275"/>
                      </a:lnTo>
                      <a:lnTo>
                        <a:pt x="122380" y="41172"/>
                      </a:lnTo>
                      <a:lnTo>
                        <a:pt x="121277" y="41885"/>
                      </a:lnTo>
                      <a:lnTo>
                        <a:pt x="120564" y="42599"/>
                      </a:lnTo>
                      <a:lnTo>
                        <a:pt x="119510" y="42793"/>
                      </a:lnTo>
                      <a:lnTo>
                        <a:pt x="119137" y="42875"/>
                      </a:lnTo>
                      <a:lnTo>
                        <a:pt x="117888" y="42988"/>
                      </a:lnTo>
                      <a:lnTo>
                        <a:pt x="116445" y="42728"/>
                      </a:lnTo>
                      <a:lnTo>
                        <a:pt x="115505" y="42842"/>
                      </a:lnTo>
                      <a:lnTo>
                        <a:pt x="115164" y="43604"/>
                      </a:lnTo>
                      <a:lnTo>
                        <a:pt x="115164" y="44966"/>
                      </a:lnTo>
                      <a:cubicBezTo>
                        <a:pt x="115164" y="44966"/>
                        <a:pt x="115391" y="45680"/>
                        <a:pt x="115505" y="45761"/>
                      </a:cubicBezTo>
                      <a:cubicBezTo>
                        <a:pt x="115618" y="45842"/>
                        <a:pt x="116218" y="46555"/>
                        <a:pt x="116218" y="46555"/>
                      </a:cubicBezTo>
                      <a:lnTo>
                        <a:pt x="116899" y="47123"/>
                      </a:lnTo>
                      <a:lnTo>
                        <a:pt x="117775" y="48144"/>
                      </a:lnTo>
                      <a:cubicBezTo>
                        <a:pt x="117775" y="48144"/>
                        <a:pt x="117856" y="48907"/>
                        <a:pt x="117856" y="49020"/>
                      </a:cubicBezTo>
                      <a:cubicBezTo>
                        <a:pt x="117856" y="49134"/>
                        <a:pt x="117824" y="50382"/>
                        <a:pt x="117824" y="50382"/>
                      </a:cubicBezTo>
                      <a:lnTo>
                        <a:pt x="117905" y="51145"/>
                      </a:lnTo>
                      <a:lnTo>
                        <a:pt x="117905" y="51972"/>
                      </a:lnTo>
                      <a:lnTo>
                        <a:pt x="118278" y="52653"/>
                      </a:lnTo>
                      <a:lnTo>
                        <a:pt x="119105" y="53480"/>
                      </a:lnTo>
                      <a:lnTo>
                        <a:pt x="119818" y="54128"/>
                      </a:lnTo>
                      <a:lnTo>
                        <a:pt x="119899" y="55150"/>
                      </a:lnTo>
                      <a:lnTo>
                        <a:pt x="119445" y="55685"/>
                      </a:lnTo>
                      <a:cubicBezTo>
                        <a:pt x="119445" y="55685"/>
                        <a:pt x="118537" y="55798"/>
                        <a:pt x="118423" y="55798"/>
                      </a:cubicBezTo>
                      <a:cubicBezTo>
                        <a:pt x="118310" y="55798"/>
                        <a:pt x="117143" y="55490"/>
                        <a:pt x="117143" y="55490"/>
                      </a:cubicBezTo>
                      <a:lnTo>
                        <a:pt x="116461" y="55069"/>
                      </a:lnTo>
                      <a:lnTo>
                        <a:pt x="115359" y="54420"/>
                      </a:lnTo>
                      <a:lnTo>
                        <a:pt x="114418" y="53090"/>
                      </a:lnTo>
                      <a:lnTo>
                        <a:pt x="114224" y="51696"/>
                      </a:lnTo>
                      <a:lnTo>
                        <a:pt x="113656" y="50480"/>
                      </a:lnTo>
                      <a:lnTo>
                        <a:pt x="113056" y="49539"/>
                      </a:lnTo>
                      <a:lnTo>
                        <a:pt x="112943" y="48177"/>
                      </a:lnTo>
                      <a:lnTo>
                        <a:pt x="112683" y="46783"/>
                      </a:lnTo>
                      <a:lnTo>
                        <a:pt x="112651" y="45339"/>
                      </a:lnTo>
                      <a:lnTo>
                        <a:pt x="112456" y="44431"/>
                      </a:lnTo>
                      <a:lnTo>
                        <a:pt x="112375" y="43183"/>
                      </a:lnTo>
                      <a:lnTo>
                        <a:pt x="111889" y="42129"/>
                      </a:lnTo>
                      <a:lnTo>
                        <a:pt x="111289" y="41675"/>
                      </a:lnTo>
                      <a:lnTo>
                        <a:pt x="110267" y="41529"/>
                      </a:lnTo>
                      <a:lnTo>
                        <a:pt x="107267" y="43312"/>
                      </a:lnTo>
                      <a:lnTo>
                        <a:pt x="107640" y="44188"/>
                      </a:lnTo>
                      <a:lnTo>
                        <a:pt x="109197" y="45015"/>
                      </a:lnTo>
                      <a:lnTo>
                        <a:pt x="109910" y="45663"/>
                      </a:lnTo>
                      <a:lnTo>
                        <a:pt x="109716" y="46085"/>
                      </a:lnTo>
                      <a:lnTo>
                        <a:pt x="108807" y="46458"/>
                      </a:lnTo>
                      <a:lnTo>
                        <a:pt x="107754" y="47399"/>
                      </a:lnTo>
                      <a:lnTo>
                        <a:pt x="107559" y="47885"/>
                      </a:lnTo>
                      <a:lnTo>
                        <a:pt x="107867" y="48534"/>
                      </a:lnTo>
                      <a:lnTo>
                        <a:pt x="108094" y="49750"/>
                      </a:lnTo>
                      <a:lnTo>
                        <a:pt x="107980" y="51534"/>
                      </a:lnTo>
                      <a:lnTo>
                        <a:pt x="108629" y="52182"/>
                      </a:lnTo>
                      <a:lnTo>
                        <a:pt x="109278" y="53090"/>
                      </a:lnTo>
                      <a:lnTo>
                        <a:pt x="109391" y="54080"/>
                      </a:lnTo>
                      <a:lnTo>
                        <a:pt x="109132" y="55588"/>
                      </a:lnTo>
                      <a:lnTo>
                        <a:pt x="108646" y="56236"/>
                      </a:lnTo>
                      <a:lnTo>
                        <a:pt x="108110" y="57112"/>
                      </a:lnTo>
                      <a:cubicBezTo>
                        <a:pt x="108110" y="57112"/>
                        <a:pt x="107851" y="57906"/>
                        <a:pt x="107851" y="58020"/>
                      </a:cubicBezTo>
                      <a:cubicBezTo>
                        <a:pt x="107851" y="58134"/>
                        <a:pt x="107656" y="59382"/>
                        <a:pt x="107656" y="59382"/>
                      </a:cubicBezTo>
                      <a:lnTo>
                        <a:pt x="107202" y="59950"/>
                      </a:lnTo>
                      <a:cubicBezTo>
                        <a:pt x="107202" y="59950"/>
                        <a:pt x="106294" y="60485"/>
                        <a:pt x="106181" y="60550"/>
                      </a:cubicBezTo>
                      <a:cubicBezTo>
                        <a:pt x="106067" y="60631"/>
                        <a:pt x="104510" y="60809"/>
                        <a:pt x="104510" y="60809"/>
                      </a:cubicBezTo>
                      <a:lnTo>
                        <a:pt x="103229" y="60469"/>
                      </a:lnTo>
                      <a:lnTo>
                        <a:pt x="102094" y="58880"/>
                      </a:lnTo>
                      <a:lnTo>
                        <a:pt x="101300" y="57598"/>
                      </a:lnTo>
                      <a:lnTo>
                        <a:pt x="100586" y="56350"/>
                      </a:lnTo>
                      <a:lnTo>
                        <a:pt x="99451" y="55815"/>
                      </a:lnTo>
                      <a:lnTo>
                        <a:pt x="98430" y="55442"/>
                      </a:lnTo>
                      <a:lnTo>
                        <a:pt x="97667" y="55134"/>
                      </a:lnTo>
                      <a:cubicBezTo>
                        <a:pt x="97667" y="55134"/>
                        <a:pt x="96905" y="54339"/>
                        <a:pt x="96759" y="54112"/>
                      </a:cubicBezTo>
                      <a:cubicBezTo>
                        <a:pt x="96613" y="53885"/>
                        <a:pt x="95478" y="52717"/>
                        <a:pt x="95478" y="52717"/>
                      </a:cubicBezTo>
                      <a:cubicBezTo>
                        <a:pt x="95478" y="52717"/>
                        <a:pt x="94910" y="51842"/>
                        <a:pt x="94910" y="51728"/>
                      </a:cubicBezTo>
                      <a:cubicBezTo>
                        <a:pt x="94910" y="51615"/>
                        <a:pt x="94262" y="50788"/>
                        <a:pt x="94262" y="50788"/>
                      </a:cubicBezTo>
                      <a:lnTo>
                        <a:pt x="93208" y="50139"/>
                      </a:lnTo>
                      <a:lnTo>
                        <a:pt x="91392" y="49831"/>
                      </a:lnTo>
                      <a:lnTo>
                        <a:pt x="90516" y="50139"/>
                      </a:lnTo>
                      <a:lnTo>
                        <a:pt x="90970" y="51501"/>
                      </a:lnTo>
                      <a:lnTo>
                        <a:pt x="91197" y="52896"/>
                      </a:lnTo>
                      <a:lnTo>
                        <a:pt x="91003" y="54339"/>
                      </a:lnTo>
                      <a:lnTo>
                        <a:pt x="90403" y="55815"/>
                      </a:lnTo>
                      <a:lnTo>
                        <a:pt x="89689" y="56869"/>
                      </a:lnTo>
                      <a:lnTo>
                        <a:pt x="87533" y="59642"/>
                      </a:lnTo>
                      <a:lnTo>
                        <a:pt x="86170" y="61847"/>
                      </a:lnTo>
                      <a:lnTo>
                        <a:pt x="84468" y="63566"/>
                      </a:lnTo>
                      <a:lnTo>
                        <a:pt x="82684" y="65285"/>
                      </a:lnTo>
                      <a:lnTo>
                        <a:pt x="80981" y="66452"/>
                      </a:lnTo>
                      <a:lnTo>
                        <a:pt x="79733" y="67474"/>
                      </a:lnTo>
                      <a:lnTo>
                        <a:pt x="78711" y="68949"/>
                      </a:lnTo>
                      <a:lnTo>
                        <a:pt x="77949" y="70392"/>
                      </a:lnTo>
                      <a:lnTo>
                        <a:pt x="76473" y="72209"/>
                      </a:lnTo>
                      <a:lnTo>
                        <a:pt x="74203" y="74787"/>
                      </a:lnTo>
                      <a:lnTo>
                        <a:pt x="72987" y="75955"/>
                      </a:lnTo>
                      <a:lnTo>
                        <a:pt x="72273" y="77009"/>
                      </a:lnTo>
                      <a:lnTo>
                        <a:pt x="72047" y="78030"/>
                      </a:lnTo>
                      <a:lnTo>
                        <a:pt x="71511" y="78679"/>
                      </a:lnTo>
                      <a:cubicBezTo>
                        <a:pt x="71511" y="78679"/>
                        <a:pt x="70636" y="79441"/>
                        <a:pt x="70490" y="79506"/>
                      </a:cubicBezTo>
                      <a:cubicBezTo>
                        <a:pt x="70344" y="79587"/>
                        <a:pt x="67571" y="80787"/>
                        <a:pt x="67571" y="80787"/>
                      </a:cubicBezTo>
                      <a:cubicBezTo>
                        <a:pt x="67571" y="80787"/>
                        <a:pt x="64992" y="81387"/>
                        <a:pt x="64847" y="81436"/>
                      </a:cubicBezTo>
                      <a:cubicBezTo>
                        <a:pt x="64701" y="81468"/>
                        <a:pt x="60987" y="82344"/>
                        <a:pt x="60987" y="82344"/>
                      </a:cubicBezTo>
                      <a:lnTo>
                        <a:pt x="52912" y="83706"/>
                      </a:lnTo>
                      <a:lnTo>
                        <a:pt x="51177" y="84501"/>
                      </a:lnTo>
                      <a:cubicBezTo>
                        <a:pt x="51177" y="84501"/>
                        <a:pt x="48907" y="85068"/>
                        <a:pt x="48793" y="85068"/>
                      </a:cubicBezTo>
                      <a:cubicBezTo>
                        <a:pt x="48679" y="85068"/>
                        <a:pt x="45874" y="85263"/>
                        <a:pt x="45874" y="85263"/>
                      </a:cubicBezTo>
                      <a:lnTo>
                        <a:pt x="44123" y="85522"/>
                      </a:lnTo>
                      <a:lnTo>
                        <a:pt x="41804" y="86122"/>
                      </a:lnTo>
                      <a:lnTo>
                        <a:pt x="40247" y="87516"/>
                      </a:lnTo>
                      <a:lnTo>
                        <a:pt x="39031" y="88879"/>
                      </a:lnTo>
                      <a:lnTo>
                        <a:pt x="38318" y="89900"/>
                      </a:lnTo>
                      <a:lnTo>
                        <a:pt x="37896" y="91798"/>
                      </a:lnTo>
                      <a:lnTo>
                        <a:pt x="37896" y="92365"/>
                      </a:lnTo>
                      <a:lnTo>
                        <a:pt x="38236" y="92625"/>
                      </a:lnTo>
                      <a:lnTo>
                        <a:pt x="38010" y="92884"/>
                      </a:lnTo>
                      <a:lnTo>
                        <a:pt x="37637" y="93338"/>
                      </a:lnTo>
                      <a:lnTo>
                        <a:pt x="38123" y="93873"/>
                      </a:lnTo>
                      <a:lnTo>
                        <a:pt x="38691" y="94587"/>
                      </a:lnTo>
                      <a:lnTo>
                        <a:pt x="39518" y="95073"/>
                      </a:lnTo>
                      <a:cubicBezTo>
                        <a:pt x="39518" y="95073"/>
                        <a:pt x="39664" y="95559"/>
                        <a:pt x="39550" y="95608"/>
                      </a:cubicBezTo>
                      <a:cubicBezTo>
                        <a:pt x="39436" y="95641"/>
                        <a:pt x="37928" y="95414"/>
                        <a:pt x="37928" y="95414"/>
                      </a:cubicBezTo>
                      <a:lnTo>
                        <a:pt x="37669" y="93938"/>
                      </a:lnTo>
                      <a:cubicBezTo>
                        <a:pt x="37669" y="93938"/>
                        <a:pt x="37328" y="93484"/>
                        <a:pt x="37328" y="93338"/>
                      </a:cubicBezTo>
                      <a:lnTo>
                        <a:pt x="37328" y="91473"/>
                      </a:lnTo>
                      <a:lnTo>
                        <a:pt x="37215" y="88408"/>
                      </a:lnTo>
                      <a:lnTo>
                        <a:pt x="36388" y="87468"/>
                      </a:lnTo>
                      <a:cubicBezTo>
                        <a:pt x="36388" y="87468"/>
                        <a:pt x="35739" y="87273"/>
                        <a:pt x="35594" y="87273"/>
                      </a:cubicBezTo>
                      <a:cubicBezTo>
                        <a:pt x="35447" y="87273"/>
                        <a:pt x="34572" y="87808"/>
                        <a:pt x="34572" y="87808"/>
                      </a:cubicBezTo>
                      <a:lnTo>
                        <a:pt x="35139" y="88716"/>
                      </a:lnTo>
                      <a:lnTo>
                        <a:pt x="35285" y="89592"/>
                      </a:lnTo>
                      <a:lnTo>
                        <a:pt x="35285" y="90808"/>
                      </a:lnTo>
                      <a:lnTo>
                        <a:pt x="35658" y="91635"/>
                      </a:lnTo>
                      <a:lnTo>
                        <a:pt x="35739" y="92803"/>
                      </a:lnTo>
                      <a:lnTo>
                        <a:pt x="36080" y="93743"/>
                      </a:lnTo>
                      <a:lnTo>
                        <a:pt x="36161" y="94878"/>
                      </a:lnTo>
                      <a:lnTo>
                        <a:pt x="36761" y="95138"/>
                      </a:lnTo>
                      <a:lnTo>
                        <a:pt x="36534" y="95624"/>
                      </a:lnTo>
                      <a:lnTo>
                        <a:pt x="35707" y="95170"/>
                      </a:lnTo>
                      <a:lnTo>
                        <a:pt x="34718" y="93889"/>
                      </a:lnTo>
                      <a:lnTo>
                        <a:pt x="33664" y="93776"/>
                      </a:lnTo>
                      <a:lnTo>
                        <a:pt x="33437" y="97230"/>
                      </a:lnTo>
                      <a:lnTo>
                        <a:pt x="33696" y="97651"/>
                      </a:lnTo>
                      <a:lnTo>
                        <a:pt x="33696" y="98365"/>
                      </a:lnTo>
                      <a:lnTo>
                        <a:pt x="33015" y="99046"/>
                      </a:lnTo>
                      <a:lnTo>
                        <a:pt x="33323" y="100035"/>
                      </a:lnTo>
                      <a:lnTo>
                        <a:pt x="34118" y="100035"/>
                      </a:lnTo>
                      <a:lnTo>
                        <a:pt x="34653" y="99613"/>
                      </a:lnTo>
                      <a:lnTo>
                        <a:pt x="35221" y="100100"/>
                      </a:lnTo>
                      <a:lnTo>
                        <a:pt x="36210" y="99954"/>
                      </a:lnTo>
                      <a:lnTo>
                        <a:pt x="36631" y="99419"/>
                      </a:lnTo>
                      <a:lnTo>
                        <a:pt x="37199" y="100067"/>
                      </a:lnTo>
                      <a:lnTo>
                        <a:pt x="37004" y="100521"/>
                      </a:lnTo>
                      <a:lnTo>
                        <a:pt x="34118" y="100716"/>
                      </a:lnTo>
                      <a:lnTo>
                        <a:pt x="32642" y="103554"/>
                      </a:lnTo>
                      <a:lnTo>
                        <a:pt x="31994" y="105062"/>
                      </a:lnTo>
                      <a:lnTo>
                        <a:pt x="31572" y="105630"/>
                      </a:lnTo>
                      <a:lnTo>
                        <a:pt x="31118" y="106424"/>
                      </a:lnTo>
                      <a:lnTo>
                        <a:pt x="31312" y="107364"/>
                      </a:lnTo>
                      <a:lnTo>
                        <a:pt x="32188" y="108240"/>
                      </a:lnTo>
                      <a:lnTo>
                        <a:pt x="33096" y="109035"/>
                      </a:lnTo>
                      <a:lnTo>
                        <a:pt x="33210" y="109684"/>
                      </a:lnTo>
                      <a:lnTo>
                        <a:pt x="32221" y="109797"/>
                      </a:lnTo>
                      <a:lnTo>
                        <a:pt x="31734" y="109230"/>
                      </a:lnTo>
                      <a:lnTo>
                        <a:pt x="30372" y="109262"/>
                      </a:lnTo>
                      <a:lnTo>
                        <a:pt x="29383" y="110478"/>
                      </a:lnTo>
                      <a:lnTo>
                        <a:pt x="29464" y="113137"/>
                      </a:lnTo>
                      <a:cubicBezTo>
                        <a:pt x="29464" y="113137"/>
                        <a:pt x="28588" y="113559"/>
                        <a:pt x="28475" y="113559"/>
                      </a:cubicBezTo>
                      <a:cubicBezTo>
                        <a:pt x="28361" y="113559"/>
                        <a:pt x="27113" y="112651"/>
                        <a:pt x="27113" y="112651"/>
                      </a:cubicBezTo>
                      <a:lnTo>
                        <a:pt x="26513" y="112197"/>
                      </a:lnTo>
                      <a:lnTo>
                        <a:pt x="25491" y="111743"/>
                      </a:lnTo>
                      <a:lnTo>
                        <a:pt x="24615" y="112051"/>
                      </a:lnTo>
                      <a:lnTo>
                        <a:pt x="24194" y="112927"/>
                      </a:lnTo>
                      <a:lnTo>
                        <a:pt x="22069" y="112473"/>
                      </a:lnTo>
                      <a:lnTo>
                        <a:pt x="21307" y="111986"/>
                      </a:lnTo>
                      <a:lnTo>
                        <a:pt x="19751" y="111273"/>
                      </a:lnTo>
                      <a:lnTo>
                        <a:pt x="19102" y="110819"/>
                      </a:lnTo>
                      <a:lnTo>
                        <a:pt x="18794" y="109716"/>
                      </a:lnTo>
                      <a:lnTo>
                        <a:pt x="18486" y="109067"/>
                      </a:lnTo>
                      <a:cubicBezTo>
                        <a:pt x="18486" y="109067"/>
                        <a:pt x="18032" y="109067"/>
                        <a:pt x="17918" y="109100"/>
                      </a:cubicBezTo>
                      <a:cubicBezTo>
                        <a:pt x="17805" y="109132"/>
                        <a:pt x="17464" y="109473"/>
                        <a:pt x="17351" y="109473"/>
                      </a:cubicBezTo>
                      <a:cubicBezTo>
                        <a:pt x="17237" y="109473"/>
                        <a:pt x="16669" y="109505"/>
                        <a:pt x="16669" y="109391"/>
                      </a:cubicBezTo>
                      <a:cubicBezTo>
                        <a:pt x="16669" y="109278"/>
                        <a:pt x="16589" y="108224"/>
                        <a:pt x="16589" y="108224"/>
                      </a:cubicBezTo>
                      <a:cubicBezTo>
                        <a:pt x="16589" y="108224"/>
                        <a:pt x="15713" y="107511"/>
                        <a:pt x="15599" y="107511"/>
                      </a:cubicBezTo>
                      <a:cubicBezTo>
                        <a:pt x="15486" y="107511"/>
                        <a:pt x="14918" y="108727"/>
                        <a:pt x="14918" y="108727"/>
                      </a:cubicBezTo>
                      <a:lnTo>
                        <a:pt x="14951" y="109262"/>
                      </a:lnTo>
                      <a:lnTo>
                        <a:pt x="14578" y="109797"/>
                      </a:lnTo>
                      <a:cubicBezTo>
                        <a:pt x="14578" y="109797"/>
                        <a:pt x="14205" y="109716"/>
                        <a:pt x="14205" y="109570"/>
                      </a:cubicBezTo>
                      <a:cubicBezTo>
                        <a:pt x="14205" y="109424"/>
                        <a:pt x="14059" y="109035"/>
                        <a:pt x="14059" y="109035"/>
                      </a:cubicBezTo>
                      <a:lnTo>
                        <a:pt x="12470" y="108921"/>
                      </a:lnTo>
                      <a:lnTo>
                        <a:pt x="11821" y="109456"/>
                      </a:lnTo>
                      <a:lnTo>
                        <a:pt x="9162" y="109424"/>
                      </a:lnTo>
                      <a:lnTo>
                        <a:pt x="8481" y="110218"/>
                      </a:lnTo>
                      <a:lnTo>
                        <a:pt x="7232" y="109846"/>
                      </a:lnTo>
                      <a:lnTo>
                        <a:pt x="6697" y="108905"/>
                      </a:lnTo>
                      <a:lnTo>
                        <a:pt x="5448" y="107689"/>
                      </a:lnTo>
                      <a:lnTo>
                        <a:pt x="4281" y="106894"/>
                      </a:lnTo>
                      <a:lnTo>
                        <a:pt x="3113" y="106359"/>
                      </a:lnTo>
                      <a:lnTo>
                        <a:pt x="2286" y="105824"/>
                      </a:lnTo>
                      <a:lnTo>
                        <a:pt x="1913" y="105338"/>
                      </a:lnTo>
                      <a:lnTo>
                        <a:pt x="1832" y="103976"/>
                      </a:lnTo>
                      <a:lnTo>
                        <a:pt x="1378" y="10397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1153" name="Graphic 2">
                <a:extLst>
                  <a:ext uri="{FF2B5EF4-FFF2-40B4-BE49-F238E27FC236}">
                    <a16:creationId xmlns:a16="http://schemas.microsoft.com/office/drawing/2014/main" id="{5BF25E9C-D956-DD60-16C1-B41508474340}"/>
                  </a:ext>
                </a:extLst>
              </p:cNvPr>
              <p:cNvGrpSpPr/>
              <p:nvPr/>
            </p:nvGrpSpPr>
            <p:grpSpPr>
              <a:xfrm>
                <a:off x="9707842" y="4007460"/>
                <a:ext cx="200118" cy="291343"/>
                <a:chOff x="9707842" y="4007460"/>
                <a:chExt cx="200118" cy="291343"/>
              </a:xfrm>
              <a:grpFill/>
            </p:grpSpPr>
            <p:sp>
              <p:nvSpPr>
                <p:cNvPr id="1154" name="Freeform: Shape 1153">
                  <a:extLst>
                    <a:ext uri="{FF2B5EF4-FFF2-40B4-BE49-F238E27FC236}">
                      <a16:creationId xmlns:a16="http://schemas.microsoft.com/office/drawing/2014/main" id="{662A70B5-31B9-4F28-FDE4-94649498412F}"/>
                    </a:ext>
                  </a:extLst>
                </p:cNvPr>
                <p:cNvSpPr/>
                <p:nvPr/>
              </p:nvSpPr>
              <p:spPr>
                <a:xfrm>
                  <a:off x="9828925" y="4252994"/>
                  <a:ext cx="2853" cy="2675"/>
                </a:xfrm>
                <a:custGeom>
                  <a:avLst/>
                  <a:gdLst>
                    <a:gd name="connsiteX0" fmla="*/ 0 w 2853"/>
                    <a:gd name="connsiteY0" fmla="*/ 324 h 2675"/>
                    <a:gd name="connsiteX1" fmla="*/ 0 w 2853"/>
                    <a:gd name="connsiteY1" fmla="*/ 2546 h 2675"/>
                    <a:gd name="connsiteX2" fmla="*/ 859 w 2853"/>
                    <a:gd name="connsiteY2" fmla="*/ 2546 h 2675"/>
                    <a:gd name="connsiteX3" fmla="*/ 1881 w 2853"/>
                    <a:gd name="connsiteY3" fmla="*/ 2546 h 2675"/>
                    <a:gd name="connsiteX4" fmla="*/ 2854 w 2853"/>
                    <a:gd name="connsiteY4" fmla="*/ 1508 h 2675"/>
                    <a:gd name="connsiteX5" fmla="*/ 2854 w 2853"/>
                    <a:gd name="connsiteY5" fmla="*/ 340 h 2675"/>
                    <a:gd name="connsiteX6" fmla="*/ 2222 w 2853"/>
                    <a:gd name="connsiteY6" fmla="*/ 0 h 2675"/>
                    <a:gd name="connsiteX7" fmla="*/ 1427 w 2853"/>
                    <a:gd name="connsiteY7" fmla="*/ 454 h 2675"/>
                    <a:gd name="connsiteX8" fmla="*/ 746 w 2853"/>
                    <a:gd name="connsiteY8" fmla="*/ 454 h 2675"/>
                    <a:gd name="connsiteX9" fmla="*/ 0 w 2853"/>
                    <a:gd name="connsiteY9" fmla="*/ 340 h 2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3" h="2675">
                      <a:moveTo>
                        <a:pt x="0" y="324"/>
                      </a:moveTo>
                      <a:lnTo>
                        <a:pt x="0" y="2546"/>
                      </a:lnTo>
                      <a:lnTo>
                        <a:pt x="859" y="2546"/>
                      </a:lnTo>
                      <a:cubicBezTo>
                        <a:pt x="859" y="2546"/>
                        <a:pt x="1719" y="2838"/>
                        <a:pt x="1881" y="2546"/>
                      </a:cubicBezTo>
                      <a:cubicBezTo>
                        <a:pt x="2059" y="2254"/>
                        <a:pt x="2854" y="1508"/>
                        <a:pt x="2854" y="1508"/>
                      </a:cubicBezTo>
                      <a:lnTo>
                        <a:pt x="2854" y="340"/>
                      </a:lnTo>
                      <a:lnTo>
                        <a:pt x="2222" y="0"/>
                      </a:lnTo>
                      <a:lnTo>
                        <a:pt x="1427" y="454"/>
                      </a:lnTo>
                      <a:lnTo>
                        <a:pt x="746" y="454"/>
                      </a:lnTo>
                      <a:lnTo>
                        <a:pt x="0" y="34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55" name="Freeform: Shape 1154">
                  <a:extLst>
                    <a:ext uri="{FF2B5EF4-FFF2-40B4-BE49-F238E27FC236}">
                      <a16:creationId xmlns:a16="http://schemas.microsoft.com/office/drawing/2014/main" id="{C94D9A14-EA17-3757-85ED-962AE3DF1B76}"/>
                    </a:ext>
                  </a:extLst>
                </p:cNvPr>
                <p:cNvSpPr/>
                <p:nvPr/>
              </p:nvSpPr>
              <p:spPr>
                <a:xfrm>
                  <a:off x="9808510" y="4266794"/>
                  <a:ext cx="8221" cy="6388"/>
                </a:xfrm>
                <a:custGeom>
                  <a:avLst/>
                  <a:gdLst>
                    <a:gd name="connsiteX0" fmla="*/ 1427 w 8221"/>
                    <a:gd name="connsiteY0" fmla="*/ 1995 h 6388"/>
                    <a:gd name="connsiteX1" fmla="*/ 0 w 8221"/>
                    <a:gd name="connsiteY1" fmla="*/ 1995 h 6388"/>
                    <a:gd name="connsiteX2" fmla="*/ 0 w 8221"/>
                    <a:gd name="connsiteY2" fmla="*/ 2740 h 6388"/>
                    <a:gd name="connsiteX3" fmla="*/ 292 w 8221"/>
                    <a:gd name="connsiteY3" fmla="*/ 3486 h 6388"/>
                    <a:gd name="connsiteX4" fmla="*/ 1038 w 8221"/>
                    <a:gd name="connsiteY4" fmla="*/ 4735 h 6388"/>
                    <a:gd name="connsiteX5" fmla="*/ 2692 w 8221"/>
                    <a:gd name="connsiteY5" fmla="*/ 6389 h 6388"/>
                    <a:gd name="connsiteX6" fmla="*/ 6276 w 8221"/>
                    <a:gd name="connsiteY6" fmla="*/ 6389 h 6388"/>
                    <a:gd name="connsiteX7" fmla="*/ 7930 w 8221"/>
                    <a:gd name="connsiteY7" fmla="*/ 5140 h 6388"/>
                    <a:gd name="connsiteX8" fmla="*/ 8222 w 8221"/>
                    <a:gd name="connsiteY8" fmla="*/ 2919 h 6388"/>
                    <a:gd name="connsiteX9" fmla="*/ 7476 w 8221"/>
                    <a:gd name="connsiteY9" fmla="*/ 1605 h 6388"/>
                    <a:gd name="connsiteX10" fmla="*/ 6616 w 8221"/>
                    <a:gd name="connsiteY10" fmla="*/ 405 h 6388"/>
                    <a:gd name="connsiteX11" fmla="*/ 4848 w 8221"/>
                    <a:gd name="connsiteY11" fmla="*/ 0 h 6388"/>
                    <a:gd name="connsiteX12" fmla="*/ 3649 w 8221"/>
                    <a:gd name="connsiteY12" fmla="*/ 454 h 6388"/>
                    <a:gd name="connsiteX13" fmla="*/ 3016 w 8221"/>
                    <a:gd name="connsiteY13" fmla="*/ 1249 h 6388"/>
                    <a:gd name="connsiteX14" fmla="*/ 1427 w 8221"/>
                    <a:gd name="connsiteY14" fmla="*/ 1995 h 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21" h="6388">
                      <a:moveTo>
                        <a:pt x="1427" y="1995"/>
                      </a:moveTo>
                      <a:lnTo>
                        <a:pt x="0" y="1995"/>
                      </a:lnTo>
                      <a:lnTo>
                        <a:pt x="0" y="2740"/>
                      </a:lnTo>
                      <a:cubicBezTo>
                        <a:pt x="0" y="2740"/>
                        <a:pt x="179" y="3308"/>
                        <a:pt x="292" y="3486"/>
                      </a:cubicBezTo>
                      <a:cubicBezTo>
                        <a:pt x="405" y="3665"/>
                        <a:pt x="1038" y="4735"/>
                        <a:pt x="1038" y="4735"/>
                      </a:cubicBezTo>
                      <a:lnTo>
                        <a:pt x="2692" y="6389"/>
                      </a:lnTo>
                      <a:lnTo>
                        <a:pt x="6276" y="6389"/>
                      </a:lnTo>
                      <a:cubicBezTo>
                        <a:pt x="6276" y="6389"/>
                        <a:pt x="7751" y="5303"/>
                        <a:pt x="7930" y="5140"/>
                      </a:cubicBezTo>
                      <a:cubicBezTo>
                        <a:pt x="8108" y="4962"/>
                        <a:pt x="8222" y="2919"/>
                        <a:pt x="8222" y="2919"/>
                      </a:cubicBezTo>
                      <a:cubicBezTo>
                        <a:pt x="8222" y="2919"/>
                        <a:pt x="7654" y="1832"/>
                        <a:pt x="7476" y="1605"/>
                      </a:cubicBezTo>
                      <a:cubicBezTo>
                        <a:pt x="7297" y="1378"/>
                        <a:pt x="6795" y="470"/>
                        <a:pt x="6616" y="405"/>
                      </a:cubicBezTo>
                      <a:cubicBezTo>
                        <a:pt x="6438" y="357"/>
                        <a:pt x="5076" y="0"/>
                        <a:pt x="4848" y="0"/>
                      </a:cubicBezTo>
                      <a:cubicBezTo>
                        <a:pt x="4622" y="0"/>
                        <a:pt x="3649" y="454"/>
                        <a:pt x="3649" y="454"/>
                      </a:cubicBezTo>
                      <a:lnTo>
                        <a:pt x="3016" y="1249"/>
                      </a:lnTo>
                      <a:lnTo>
                        <a:pt x="1427" y="199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56" name="Freeform: Shape 1155">
                  <a:extLst>
                    <a:ext uri="{FF2B5EF4-FFF2-40B4-BE49-F238E27FC236}">
                      <a16:creationId xmlns:a16="http://schemas.microsoft.com/office/drawing/2014/main" id="{299A7E30-0BD1-6D5D-EDFE-1EBDC4E9919C}"/>
                    </a:ext>
                  </a:extLst>
                </p:cNvPr>
                <p:cNvSpPr/>
                <p:nvPr/>
              </p:nvSpPr>
              <p:spPr>
                <a:xfrm>
                  <a:off x="9789521" y="4281290"/>
                  <a:ext cx="3583" cy="2902"/>
                </a:xfrm>
                <a:custGeom>
                  <a:avLst/>
                  <a:gdLst>
                    <a:gd name="connsiteX0" fmla="*/ 2059 w 3583"/>
                    <a:gd name="connsiteY0" fmla="*/ 2562 h 2902"/>
                    <a:gd name="connsiteX1" fmla="*/ 746 w 3583"/>
                    <a:gd name="connsiteY1" fmla="*/ 2903 h 2902"/>
                    <a:gd name="connsiteX2" fmla="*/ 0 w 3583"/>
                    <a:gd name="connsiteY2" fmla="*/ 2108 h 2902"/>
                    <a:gd name="connsiteX3" fmla="*/ 0 w 3583"/>
                    <a:gd name="connsiteY3" fmla="*/ 1087 h 2902"/>
                    <a:gd name="connsiteX4" fmla="*/ 2043 w 3583"/>
                    <a:gd name="connsiteY4" fmla="*/ 0 h 2902"/>
                    <a:gd name="connsiteX5" fmla="*/ 3584 w 3583"/>
                    <a:gd name="connsiteY5" fmla="*/ 1087 h 2902"/>
                    <a:gd name="connsiteX6" fmla="*/ 2789 w 3583"/>
                    <a:gd name="connsiteY6" fmla="*/ 2222 h 2902"/>
                    <a:gd name="connsiteX7" fmla="*/ 2043 w 3583"/>
                    <a:gd name="connsiteY7" fmla="*/ 2562 h 2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83" h="2902">
                      <a:moveTo>
                        <a:pt x="2059" y="2562"/>
                      </a:moveTo>
                      <a:cubicBezTo>
                        <a:pt x="1768" y="2676"/>
                        <a:pt x="746" y="2903"/>
                        <a:pt x="746" y="2903"/>
                      </a:cubicBezTo>
                      <a:lnTo>
                        <a:pt x="0" y="2108"/>
                      </a:lnTo>
                      <a:lnTo>
                        <a:pt x="0" y="1087"/>
                      </a:lnTo>
                      <a:cubicBezTo>
                        <a:pt x="0" y="1087"/>
                        <a:pt x="1816" y="0"/>
                        <a:pt x="2043" y="0"/>
                      </a:cubicBezTo>
                      <a:cubicBezTo>
                        <a:pt x="2270" y="0"/>
                        <a:pt x="3584" y="1087"/>
                        <a:pt x="3584" y="1087"/>
                      </a:cubicBezTo>
                      <a:lnTo>
                        <a:pt x="2789" y="2222"/>
                      </a:lnTo>
                      <a:lnTo>
                        <a:pt x="2043" y="256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57" name="Freeform: Shape 1156">
                  <a:extLst>
                    <a:ext uri="{FF2B5EF4-FFF2-40B4-BE49-F238E27FC236}">
                      <a16:creationId xmlns:a16="http://schemas.microsoft.com/office/drawing/2014/main" id="{62F49C53-A43A-9B84-55F9-9DFDED5F7D31}"/>
                    </a:ext>
                  </a:extLst>
                </p:cNvPr>
                <p:cNvSpPr/>
                <p:nvPr/>
              </p:nvSpPr>
              <p:spPr>
                <a:xfrm>
                  <a:off x="9772365" y="4296128"/>
                  <a:ext cx="3493" cy="2675"/>
                </a:xfrm>
                <a:custGeom>
                  <a:avLst/>
                  <a:gdLst>
                    <a:gd name="connsiteX0" fmla="*/ 3291 w 3493"/>
                    <a:gd name="connsiteY0" fmla="*/ 0 h 2675"/>
                    <a:gd name="connsiteX1" fmla="*/ 3291 w 3493"/>
                    <a:gd name="connsiteY1" fmla="*/ 2108 h 2675"/>
                    <a:gd name="connsiteX2" fmla="*/ 3291 w 3493"/>
                    <a:gd name="connsiteY2" fmla="*/ 2676 h 2675"/>
                    <a:gd name="connsiteX3" fmla="*/ 1249 w 3493"/>
                    <a:gd name="connsiteY3" fmla="*/ 2676 h 2675"/>
                    <a:gd name="connsiteX4" fmla="*/ 0 w 3493"/>
                    <a:gd name="connsiteY4" fmla="*/ 2043 h 2675"/>
                    <a:gd name="connsiteX5" fmla="*/ 340 w 3493"/>
                    <a:gd name="connsiteY5" fmla="*/ 1330 h 2675"/>
                    <a:gd name="connsiteX6" fmla="*/ 1249 w 3493"/>
                    <a:gd name="connsiteY6" fmla="*/ 0 h 2675"/>
                    <a:gd name="connsiteX7" fmla="*/ 3291 w 3493"/>
                    <a:gd name="connsiteY7" fmla="*/ 0 h 2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93" h="2675">
                      <a:moveTo>
                        <a:pt x="3291" y="0"/>
                      </a:moveTo>
                      <a:lnTo>
                        <a:pt x="3291" y="2108"/>
                      </a:lnTo>
                      <a:cubicBezTo>
                        <a:pt x="3291" y="2108"/>
                        <a:pt x="3746" y="2676"/>
                        <a:pt x="3291" y="2676"/>
                      </a:cubicBezTo>
                      <a:lnTo>
                        <a:pt x="1249" y="2676"/>
                      </a:lnTo>
                      <a:lnTo>
                        <a:pt x="0" y="2043"/>
                      </a:lnTo>
                      <a:lnTo>
                        <a:pt x="340" y="1330"/>
                      </a:lnTo>
                      <a:lnTo>
                        <a:pt x="1249" y="0"/>
                      </a:lnTo>
                      <a:lnTo>
                        <a:pt x="3291"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158" name="Graphic 2">
                  <a:extLst>
                    <a:ext uri="{FF2B5EF4-FFF2-40B4-BE49-F238E27FC236}">
                      <a16:creationId xmlns:a16="http://schemas.microsoft.com/office/drawing/2014/main" id="{3D0178C6-88EB-B0E8-C3A8-6F7B0CFB01A5}"/>
                    </a:ext>
                  </a:extLst>
                </p:cNvPr>
                <p:cNvGrpSpPr/>
                <p:nvPr/>
              </p:nvGrpSpPr>
              <p:grpSpPr>
                <a:xfrm>
                  <a:off x="9707842" y="4007460"/>
                  <a:ext cx="200118" cy="283413"/>
                  <a:chOff x="9707842" y="4007460"/>
                  <a:chExt cx="200118" cy="283413"/>
                </a:xfrm>
                <a:grpFill/>
              </p:grpSpPr>
              <p:sp>
                <p:nvSpPr>
                  <p:cNvPr id="1159" name="Freeform: Shape 1158">
                    <a:extLst>
                      <a:ext uri="{FF2B5EF4-FFF2-40B4-BE49-F238E27FC236}">
                        <a16:creationId xmlns:a16="http://schemas.microsoft.com/office/drawing/2014/main" id="{A981395A-41A5-54A4-9B81-358BE503C236}"/>
                      </a:ext>
                    </a:extLst>
                  </p:cNvPr>
                  <p:cNvSpPr/>
                  <p:nvPr/>
                </p:nvSpPr>
                <p:spPr>
                  <a:xfrm>
                    <a:off x="9766057" y="4015530"/>
                    <a:ext cx="91359" cy="130682"/>
                  </a:xfrm>
                  <a:custGeom>
                    <a:avLst/>
                    <a:gdLst>
                      <a:gd name="connsiteX0" fmla="*/ 25345 w 91359"/>
                      <a:gd name="connsiteY0" fmla="*/ 1654 h 130682"/>
                      <a:gd name="connsiteX1" fmla="*/ 24583 w 91359"/>
                      <a:gd name="connsiteY1" fmla="*/ 1654 h 130682"/>
                      <a:gd name="connsiteX2" fmla="*/ 23821 w 91359"/>
                      <a:gd name="connsiteY2" fmla="*/ 373 h 130682"/>
                      <a:gd name="connsiteX3" fmla="*/ 22913 w 91359"/>
                      <a:gd name="connsiteY3" fmla="*/ 0 h 130682"/>
                      <a:gd name="connsiteX4" fmla="*/ 22005 w 91359"/>
                      <a:gd name="connsiteY4" fmla="*/ 454 h 130682"/>
                      <a:gd name="connsiteX5" fmla="*/ 22005 w 91359"/>
                      <a:gd name="connsiteY5" fmla="*/ 1670 h 130682"/>
                      <a:gd name="connsiteX6" fmla="*/ 20561 w 91359"/>
                      <a:gd name="connsiteY6" fmla="*/ 2043 h 130682"/>
                      <a:gd name="connsiteX7" fmla="*/ 17837 w 91359"/>
                      <a:gd name="connsiteY7" fmla="*/ 2043 h 130682"/>
                      <a:gd name="connsiteX8" fmla="*/ 17837 w 91359"/>
                      <a:gd name="connsiteY8" fmla="*/ 4313 h 130682"/>
                      <a:gd name="connsiteX9" fmla="*/ 17010 w 91359"/>
                      <a:gd name="connsiteY9" fmla="*/ 7346 h 130682"/>
                      <a:gd name="connsiteX10" fmla="*/ 16248 w 91359"/>
                      <a:gd name="connsiteY10" fmla="*/ 9616 h 130682"/>
                      <a:gd name="connsiteX11" fmla="*/ 15486 w 91359"/>
                      <a:gd name="connsiteY11" fmla="*/ 11351 h 130682"/>
                      <a:gd name="connsiteX12" fmla="*/ 14578 w 91359"/>
                      <a:gd name="connsiteY12" fmla="*/ 13021 h 130682"/>
                      <a:gd name="connsiteX13" fmla="*/ 14578 w 91359"/>
                      <a:gd name="connsiteY13" fmla="*/ 15745 h 130682"/>
                      <a:gd name="connsiteX14" fmla="*/ 13978 w 91359"/>
                      <a:gd name="connsiteY14" fmla="*/ 16962 h 130682"/>
                      <a:gd name="connsiteX15" fmla="*/ 13978 w 91359"/>
                      <a:gd name="connsiteY15" fmla="*/ 18178 h 130682"/>
                      <a:gd name="connsiteX16" fmla="*/ 13524 w 91359"/>
                      <a:gd name="connsiteY16" fmla="*/ 19767 h 130682"/>
                      <a:gd name="connsiteX17" fmla="*/ 12535 w 91359"/>
                      <a:gd name="connsiteY17" fmla="*/ 21356 h 130682"/>
                      <a:gd name="connsiteX18" fmla="*/ 12162 w 91359"/>
                      <a:gd name="connsiteY18" fmla="*/ 22637 h 130682"/>
                      <a:gd name="connsiteX19" fmla="*/ 12162 w 91359"/>
                      <a:gd name="connsiteY19" fmla="*/ 23626 h 130682"/>
                      <a:gd name="connsiteX20" fmla="*/ 13751 w 91359"/>
                      <a:gd name="connsiteY20" fmla="*/ 23626 h 130682"/>
                      <a:gd name="connsiteX21" fmla="*/ 14740 w 91359"/>
                      <a:gd name="connsiteY21" fmla="*/ 25977 h 130682"/>
                      <a:gd name="connsiteX22" fmla="*/ 14594 w 91359"/>
                      <a:gd name="connsiteY22" fmla="*/ 27794 h 130682"/>
                      <a:gd name="connsiteX23" fmla="*/ 14221 w 91359"/>
                      <a:gd name="connsiteY23" fmla="*/ 28929 h 130682"/>
                      <a:gd name="connsiteX24" fmla="*/ 14075 w 91359"/>
                      <a:gd name="connsiteY24" fmla="*/ 30145 h 130682"/>
                      <a:gd name="connsiteX25" fmla="*/ 14302 w 91359"/>
                      <a:gd name="connsiteY25" fmla="*/ 33485 h 130682"/>
                      <a:gd name="connsiteX26" fmla="*/ 14384 w 91359"/>
                      <a:gd name="connsiteY26" fmla="*/ 35529 h 130682"/>
                      <a:gd name="connsiteX27" fmla="*/ 13783 w 91359"/>
                      <a:gd name="connsiteY27" fmla="*/ 37345 h 130682"/>
                      <a:gd name="connsiteX28" fmla="*/ 13248 w 91359"/>
                      <a:gd name="connsiteY28" fmla="*/ 38788 h 130682"/>
                      <a:gd name="connsiteX29" fmla="*/ 12194 w 91359"/>
                      <a:gd name="connsiteY29" fmla="*/ 39388 h 130682"/>
                      <a:gd name="connsiteX30" fmla="*/ 12194 w 91359"/>
                      <a:gd name="connsiteY30" fmla="*/ 41593 h 130682"/>
                      <a:gd name="connsiteX31" fmla="*/ 11513 w 91359"/>
                      <a:gd name="connsiteY31" fmla="*/ 43409 h 130682"/>
                      <a:gd name="connsiteX32" fmla="*/ 11513 w 91359"/>
                      <a:gd name="connsiteY32" fmla="*/ 44772 h 130682"/>
                      <a:gd name="connsiteX33" fmla="*/ 11886 w 91359"/>
                      <a:gd name="connsiteY33" fmla="*/ 46053 h 130682"/>
                      <a:gd name="connsiteX34" fmla="*/ 11886 w 91359"/>
                      <a:gd name="connsiteY34" fmla="*/ 48096 h 130682"/>
                      <a:gd name="connsiteX35" fmla="*/ 12648 w 91359"/>
                      <a:gd name="connsiteY35" fmla="*/ 49539 h 130682"/>
                      <a:gd name="connsiteX36" fmla="*/ 14091 w 91359"/>
                      <a:gd name="connsiteY36" fmla="*/ 50528 h 130682"/>
                      <a:gd name="connsiteX37" fmla="*/ 14237 w 91359"/>
                      <a:gd name="connsiteY37" fmla="*/ 51890 h 130682"/>
                      <a:gd name="connsiteX38" fmla="*/ 14011 w 91359"/>
                      <a:gd name="connsiteY38" fmla="*/ 53788 h 130682"/>
                      <a:gd name="connsiteX39" fmla="*/ 13248 w 91359"/>
                      <a:gd name="connsiteY39" fmla="*/ 55004 h 130682"/>
                      <a:gd name="connsiteX40" fmla="*/ 10897 w 91359"/>
                      <a:gd name="connsiteY40" fmla="*/ 56058 h 130682"/>
                      <a:gd name="connsiteX41" fmla="*/ 9389 w 91359"/>
                      <a:gd name="connsiteY41" fmla="*/ 56058 h 130682"/>
                      <a:gd name="connsiteX42" fmla="*/ 8335 w 91359"/>
                      <a:gd name="connsiteY42" fmla="*/ 56058 h 130682"/>
                      <a:gd name="connsiteX43" fmla="*/ 7200 w 91359"/>
                      <a:gd name="connsiteY43" fmla="*/ 54242 h 130682"/>
                      <a:gd name="connsiteX44" fmla="*/ 6519 w 91359"/>
                      <a:gd name="connsiteY44" fmla="*/ 53025 h 130682"/>
                      <a:gd name="connsiteX45" fmla="*/ 5157 w 91359"/>
                      <a:gd name="connsiteY45" fmla="*/ 52717 h 130682"/>
                      <a:gd name="connsiteX46" fmla="*/ 3795 w 91359"/>
                      <a:gd name="connsiteY46" fmla="*/ 52036 h 130682"/>
                      <a:gd name="connsiteX47" fmla="*/ 3113 w 91359"/>
                      <a:gd name="connsiteY47" fmla="*/ 50139 h 130682"/>
                      <a:gd name="connsiteX48" fmla="*/ 3113 w 91359"/>
                      <a:gd name="connsiteY48" fmla="*/ 48923 h 130682"/>
                      <a:gd name="connsiteX49" fmla="*/ 1443 w 91359"/>
                      <a:gd name="connsiteY49" fmla="*/ 48388 h 130682"/>
                      <a:gd name="connsiteX50" fmla="*/ 681 w 91359"/>
                      <a:gd name="connsiteY50" fmla="*/ 49831 h 130682"/>
                      <a:gd name="connsiteX51" fmla="*/ 681 w 91359"/>
                      <a:gd name="connsiteY51" fmla="*/ 51501 h 130682"/>
                      <a:gd name="connsiteX52" fmla="*/ 0 w 91359"/>
                      <a:gd name="connsiteY52" fmla="*/ 52717 h 130682"/>
                      <a:gd name="connsiteX53" fmla="*/ 0 w 91359"/>
                      <a:gd name="connsiteY53" fmla="*/ 57647 h 130682"/>
                      <a:gd name="connsiteX54" fmla="*/ 762 w 91359"/>
                      <a:gd name="connsiteY54" fmla="*/ 58474 h 130682"/>
                      <a:gd name="connsiteX55" fmla="*/ 1297 w 91359"/>
                      <a:gd name="connsiteY55" fmla="*/ 57420 h 130682"/>
                      <a:gd name="connsiteX56" fmla="*/ 2124 w 91359"/>
                      <a:gd name="connsiteY56" fmla="*/ 57420 h 130682"/>
                      <a:gd name="connsiteX57" fmla="*/ 3113 w 91359"/>
                      <a:gd name="connsiteY57" fmla="*/ 58474 h 130682"/>
                      <a:gd name="connsiteX58" fmla="*/ 3259 w 91359"/>
                      <a:gd name="connsiteY58" fmla="*/ 60371 h 130682"/>
                      <a:gd name="connsiteX59" fmla="*/ 3341 w 91359"/>
                      <a:gd name="connsiteY59" fmla="*/ 61425 h 130682"/>
                      <a:gd name="connsiteX60" fmla="*/ 2578 w 91359"/>
                      <a:gd name="connsiteY60" fmla="*/ 62187 h 130682"/>
                      <a:gd name="connsiteX61" fmla="*/ 2886 w 91359"/>
                      <a:gd name="connsiteY61" fmla="*/ 63095 h 130682"/>
                      <a:gd name="connsiteX62" fmla="*/ 3567 w 91359"/>
                      <a:gd name="connsiteY62" fmla="*/ 64231 h 130682"/>
                      <a:gd name="connsiteX63" fmla="*/ 3940 w 91359"/>
                      <a:gd name="connsiteY63" fmla="*/ 65366 h 130682"/>
                      <a:gd name="connsiteX64" fmla="*/ 3940 w 91359"/>
                      <a:gd name="connsiteY64" fmla="*/ 66955 h 130682"/>
                      <a:gd name="connsiteX65" fmla="*/ 3795 w 91359"/>
                      <a:gd name="connsiteY65" fmla="*/ 67717 h 130682"/>
                      <a:gd name="connsiteX66" fmla="*/ 3194 w 91359"/>
                      <a:gd name="connsiteY66" fmla="*/ 68317 h 130682"/>
                      <a:gd name="connsiteX67" fmla="*/ 3194 w 91359"/>
                      <a:gd name="connsiteY67" fmla="*/ 68852 h 130682"/>
                      <a:gd name="connsiteX68" fmla="*/ 3876 w 91359"/>
                      <a:gd name="connsiteY68" fmla="*/ 69906 h 130682"/>
                      <a:gd name="connsiteX69" fmla="*/ 4411 w 91359"/>
                      <a:gd name="connsiteY69" fmla="*/ 70360 h 130682"/>
                      <a:gd name="connsiteX70" fmla="*/ 5465 w 91359"/>
                      <a:gd name="connsiteY70" fmla="*/ 72111 h 130682"/>
                      <a:gd name="connsiteX71" fmla="*/ 6000 w 91359"/>
                      <a:gd name="connsiteY71" fmla="*/ 74382 h 130682"/>
                      <a:gd name="connsiteX72" fmla="*/ 6000 w 91359"/>
                      <a:gd name="connsiteY72" fmla="*/ 79149 h 130682"/>
                      <a:gd name="connsiteX73" fmla="*/ 5692 w 91359"/>
                      <a:gd name="connsiteY73" fmla="*/ 80284 h 130682"/>
                      <a:gd name="connsiteX74" fmla="*/ 4865 w 91359"/>
                      <a:gd name="connsiteY74" fmla="*/ 80284 h 130682"/>
                      <a:gd name="connsiteX75" fmla="*/ 6146 w 91359"/>
                      <a:gd name="connsiteY75" fmla="*/ 80965 h 130682"/>
                      <a:gd name="connsiteX76" fmla="*/ 6373 w 91359"/>
                      <a:gd name="connsiteY76" fmla="*/ 82100 h 130682"/>
                      <a:gd name="connsiteX77" fmla="*/ 6746 w 91359"/>
                      <a:gd name="connsiteY77" fmla="*/ 83462 h 130682"/>
                      <a:gd name="connsiteX78" fmla="*/ 9243 w 91359"/>
                      <a:gd name="connsiteY78" fmla="*/ 83462 h 130682"/>
                      <a:gd name="connsiteX79" fmla="*/ 9324 w 91359"/>
                      <a:gd name="connsiteY79" fmla="*/ 81954 h 130682"/>
                      <a:gd name="connsiteX80" fmla="*/ 9405 w 91359"/>
                      <a:gd name="connsiteY80" fmla="*/ 80965 h 130682"/>
                      <a:gd name="connsiteX81" fmla="*/ 10686 w 91359"/>
                      <a:gd name="connsiteY81" fmla="*/ 81500 h 130682"/>
                      <a:gd name="connsiteX82" fmla="*/ 10994 w 91359"/>
                      <a:gd name="connsiteY82" fmla="*/ 82716 h 130682"/>
                      <a:gd name="connsiteX83" fmla="*/ 10686 w 91359"/>
                      <a:gd name="connsiteY83" fmla="*/ 83479 h 130682"/>
                      <a:gd name="connsiteX84" fmla="*/ 10540 w 91359"/>
                      <a:gd name="connsiteY84" fmla="*/ 84468 h 130682"/>
                      <a:gd name="connsiteX85" fmla="*/ 11075 w 91359"/>
                      <a:gd name="connsiteY85" fmla="*/ 85830 h 130682"/>
                      <a:gd name="connsiteX86" fmla="*/ 12211 w 91359"/>
                      <a:gd name="connsiteY86" fmla="*/ 86203 h 130682"/>
                      <a:gd name="connsiteX87" fmla="*/ 12697 w 91359"/>
                      <a:gd name="connsiteY87" fmla="*/ 86203 h 130682"/>
                      <a:gd name="connsiteX88" fmla="*/ 13119 w 91359"/>
                      <a:gd name="connsiteY88" fmla="*/ 87419 h 130682"/>
                      <a:gd name="connsiteX89" fmla="*/ 13038 w 91359"/>
                      <a:gd name="connsiteY89" fmla="*/ 88927 h 130682"/>
                      <a:gd name="connsiteX90" fmla="*/ 13264 w 91359"/>
                      <a:gd name="connsiteY90" fmla="*/ 89689 h 130682"/>
                      <a:gd name="connsiteX91" fmla="*/ 14319 w 91359"/>
                      <a:gd name="connsiteY91" fmla="*/ 90451 h 130682"/>
                      <a:gd name="connsiteX92" fmla="*/ 16978 w 91359"/>
                      <a:gd name="connsiteY92" fmla="*/ 90451 h 130682"/>
                      <a:gd name="connsiteX93" fmla="*/ 17351 w 91359"/>
                      <a:gd name="connsiteY93" fmla="*/ 89235 h 130682"/>
                      <a:gd name="connsiteX94" fmla="*/ 17351 w 91359"/>
                      <a:gd name="connsiteY94" fmla="*/ 87873 h 130682"/>
                      <a:gd name="connsiteX95" fmla="*/ 17124 w 91359"/>
                      <a:gd name="connsiteY95" fmla="*/ 86365 h 130682"/>
                      <a:gd name="connsiteX96" fmla="*/ 16751 w 91359"/>
                      <a:gd name="connsiteY96" fmla="*/ 85003 h 130682"/>
                      <a:gd name="connsiteX97" fmla="*/ 16605 w 91359"/>
                      <a:gd name="connsiteY97" fmla="*/ 83495 h 130682"/>
                      <a:gd name="connsiteX98" fmla="*/ 16524 w 91359"/>
                      <a:gd name="connsiteY98" fmla="*/ 82506 h 130682"/>
                      <a:gd name="connsiteX99" fmla="*/ 17351 w 91359"/>
                      <a:gd name="connsiteY99" fmla="*/ 81906 h 130682"/>
                      <a:gd name="connsiteX100" fmla="*/ 18178 w 91359"/>
                      <a:gd name="connsiteY100" fmla="*/ 82052 h 130682"/>
                      <a:gd name="connsiteX101" fmla="*/ 19167 w 91359"/>
                      <a:gd name="connsiteY101" fmla="*/ 83495 h 130682"/>
                      <a:gd name="connsiteX102" fmla="*/ 20302 w 91359"/>
                      <a:gd name="connsiteY102" fmla="*/ 83641 h 130682"/>
                      <a:gd name="connsiteX103" fmla="*/ 22653 w 91359"/>
                      <a:gd name="connsiteY103" fmla="*/ 83414 h 130682"/>
                      <a:gd name="connsiteX104" fmla="*/ 24551 w 91359"/>
                      <a:gd name="connsiteY104" fmla="*/ 84630 h 130682"/>
                      <a:gd name="connsiteX105" fmla="*/ 25994 w 91359"/>
                      <a:gd name="connsiteY105" fmla="*/ 86219 h 130682"/>
                      <a:gd name="connsiteX106" fmla="*/ 26367 w 91359"/>
                      <a:gd name="connsiteY106" fmla="*/ 87354 h 130682"/>
                      <a:gd name="connsiteX107" fmla="*/ 26367 w 91359"/>
                      <a:gd name="connsiteY107" fmla="*/ 88489 h 130682"/>
                      <a:gd name="connsiteX108" fmla="*/ 25086 w 91359"/>
                      <a:gd name="connsiteY108" fmla="*/ 89543 h 130682"/>
                      <a:gd name="connsiteX109" fmla="*/ 24324 w 91359"/>
                      <a:gd name="connsiteY109" fmla="*/ 89689 h 130682"/>
                      <a:gd name="connsiteX110" fmla="*/ 23724 w 91359"/>
                      <a:gd name="connsiteY110" fmla="*/ 88862 h 130682"/>
                      <a:gd name="connsiteX111" fmla="*/ 22588 w 91359"/>
                      <a:gd name="connsiteY111" fmla="*/ 89397 h 130682"/>
                      <a:gd name="connsiteX112" fmla="*/ 22280 w 91359"/>
                      <a:gd name="connsiteY112" fmla="*/ 90451 h 130682"/>
                      <a:gd name="connsiteX113" fmla="*/ 21600 w 91359"/>
                      <a:gd name="connsiteY113" fmla="*/ 91668 h 130682"/>
                      <a:gd name="connsiteX114" fmla="*/ 20237 w 91359"/>
                      <a:gd name="connsiteY114" fmla="*/ 92949 h 130682"/>
                      <a:gd name="connsiteX115" fmla="*/ 19102 w 91359"/>
                      <a:gd name="connsiteY115" fmla="*/ 93403 h 130682"/>
                      <a:gd name="connsiteX116" fmla="*/ 17967 w 91359"/>
                      <a:gd name="connsiteY116" fmla="*/ 94230 h 130682"/>
                      <a:gd name="connsiteX117" fmla="*/ 17205 w 91359"/>
                      <a:gd name="connsiteY117" fmla="*/ 95592 h 130682"/>
                      <a:gd name="connsiteX118" fmla="*/ 17886 w 91359"/>
                      <a:gd name="connsiteY118" fmla="*/ 97570 h 130682"/>
                      <a:gd name="connsiteX119" fmla="*/ 18259 w 91359"/>
                      <a:gd name="connsiteY119" fmla="*/ 98332 h 130682"/>
                      <a:gd name="connsiteX120" fmla="*/ 18032 w 91359"/>
                      <a:gd name="connsiteY120" fmla="*/ 99467 h 130682"/>
                      <a:gd name="connsiteX121" fmla="*/ 17724 w 91359"/>
                      <a:gd name="connsiteY121" fmla="*/ 99922 h 130682"/>
                      <a:gd name="connsiteX122" fmla="*/ 17951 w 91359"/>
                      <a:gd name="connsiteY122" fmla="*/ 100911 h 130682"/>
                      <a:gd name="connsiteX123" fmla="*/ 18259 w 91359"/>
                      <a:gd name="connsiteY123" fmla="*/ 101673 h 130682"/>
                      <a:gd name="connsiteX124" fmla="*/ 18340 w 91359"/>
                      <a:gd name="connsiteY124" fmla="*/ 104624 h 130682"/>
                      <a:gd name="connsiteX125" fmla="*/ 19167 w 91359"/>
                      <a:gd name="connsiteY125" fmla="*/ 104624 h 130682"/>
                      <a:gd name="connsiteX126" fmla="*/ 19767 w 91359"/>
                      <a:gd name="connsiteY126" fmla="*/ 104089 h 130682"/>
                      <a:gd name="connsiteX127" fmla="*/ 19994 w 91359"/>
                      <a:gd name="connsiteY127" fmla="*/ 102873 h 130682"/>
                      <a:gd name="connsiteX128" fmla="*/ 19994 w 91359"/>
                      <a:gd name="connsiteY128" fmla="*/ 101884 h 130682"/>
                      <a:gd name="connsiteX129" fmla="*/ 20821 w 91359"/>
                      <a:gd name="connsiteY129" fmla="*/ 101121 h 130682"/>
                      <a:gd name="connsiteX130" fmla="*/ 22410 w 91359"/>
                      <a:gd name="connsiteY130" fmla="*/ 101202 h 130682"/>
                      <a:gd name="connsiteX131" fmla="*/ 22783 w 91359"/>
                      <a:gd name="connsiteY131" fmla="*/ 101429 h 130682"/>
                      <a:gd name="connsiteX132" fmla="*/ 24064 w 91359"/>
                      <a:gd name="connsiteY132" fmla="*/ 101884 h 130682"/>
                      <a:gd name="connsiteX133" fmla="*/ 24372 w 91359"/>
                      <a:gd name="connsiteY133" fmla="*/ 103327 h 130682"/>
                      <a:gd name="connsiteX134" fmla="*/ 24145 w 91359"/>
                      <a:gd name="connsiteY134" fmla="*/ 105062 h 130682"/>
                      <a:gd name="connsiteX135" fmla="*/ 24372 w 91359"/>
                      <a:gd name="connsiteY135" fmla="*/ 105889 h 130682"/>
                      <a:gd name="connsiteX136" fmla="*/ 25426 w 91359"/>
                      <a:gd name="connsiteY136" fmla="*/ 105289 h 130682"/>
                      <a:gd name="connsiteX137" fmla="*/ 26026 w 91359"/>
                      <a:gd name="connsiteY137" fmla="*/ 104608 h 130682"/>
                      <a:gd name="connsiteX138" fmla="*/ 26562 w 91359"/>
                      <a:gd name="connsiteY138" fmla="*/ 104981 h 130682"/>
                      <a:gd name="connsiteX139" fmla="*/ 26562 w 91359"/>
                      <a:gd name="connsiteY139" fmla="*/ 106570 h 130682"/>
                      <a:gd name="connsiteX140" fmla="*/ 27842 w 91359"/>
                      <a:gd name="connsiteY140" fmla="*/ 107397 h 130682"/>
                      <a:gd name="connsiteX141" fmla="*/ 29123 w 91359"/>
                      <a:gd name="connsiteY141" fmla="*/ 107397 h 130682"/>
                      <a:gd name="connsiteX142" fmla="*/ 30340 w 91359"/>
                      <a:gd name="connsiteY142" fmla="*/ 107429 h 130682"/>
                      <a:gd name="connsiteX143" fmla="*/ 31475 w 91359"/>
                      <a:gd name="connsiteY143" fmla="*/ 107089 h 130682"/>
                      <a:gd name="connsiteX144" fmla="*/ 32237 w 91359"/>
                      <a:gd name="connsiteY144" fmla="*/ 105581 h 130682"/>
                      <a:gd name="connsiteX145" fmla="*/ 33372 w 91359"/>
                      <a:gd name="connsiteY145" fmla="*/ 104219 h 130682"/>
                      <a:gd name="connsiteX146" fmla="*/ 34280 w 91359"/>
                      <a:gd name="connsiteY146" fmla="*/ 103392 h 130682"/>
                      <a:gd name="connsiteX147" fmla="*/ 35723 w 91359"/>
                      <a:gd name="connsiteY147" fmla="*/ 102402 h 130682"/>
                      <a:gd name="connsiteX148" fmla="*/ 37086 w 91359"/>
                      <a:gd name="connsiteY148" fmla="*/ 101575 h 130682"/>
                      <a:gd name="connsiteX149" fmla="*/ 38139 w 91359"/>
                      <a:gd name="connsiteY149" fmla="*/ 100894 h 130682"/>
                      <a:gd name="connsiteX150" fmla="*/ 39356 w 91359"/>
                      <a:gd name="connsiteY150" fmla="*/ 100440 h 130682"/>
                      <a:gd name="connsiteX151" fmla="*/ 40718 w 91359"/>
                      <a:gd name="connsiteY151" fmla="*/ 100294 h 130682"/>
                      <a:gd name="connsiteX152" fmla="*/ 42226 w 91359"/>
                      <a:gd name="connsiteY152" fmla="*/ 100748 h 130682"/>
                      <a:gd name="connsiteX153" fmla="*/ 44577 w 91359"/>
                      <a:gd name="connsiteY153" fmla="*/ 102419 h 130682"/>
                      <a:gd name="connsiteX154" fmla="*/ 46247 w 91359"/>
                      <a:gd name="connsiteY154" fmla="*/ 103327 h 130682"/>
                      <a:gd name="connsiteX155" fmla="*/ 46848 w 91359"/>
                      <a:gd name="connsiteY155" fmla="*/ 104089 h 130682"/>
                      <a:gd name="connsiteX156" fmla="*/ 47755 w 91359"/>
                      <a:gd name="connsiteY156" fmla="*/ 105143 h 130682"/>
                      <a:gd name="connsiteX157" fmla="*/ 48891 w 91359"/>
                      <a:gd name="connsiteY157" fmla="*/ 106359 h 130682"/>
                      <a:gd name="connsiteX158" fmla="*/ 49880 w 91359"/>
                      <a:gd name="connsiteY158" fmla="*/ 107462 h 130682"/>
                      <a:gd name="connsiteX159" fmla="*/ 51388 w 91359"/>
                      <a:gd name="connsiteY159" fmla="*/ 107462 h 130682"/>
                      <a:gd name="connsiteX160" fmla="*/ 53139 w 91359"/>
                      <a:gd name="connsiteY160" fmla="*/ 108337 h 130682"/>
                      <a:gd name="connsiteX161" fmla="*/ 53820 w 91359"/>
                      <a:gd name="connsiteY161" fmla="*/ 109099 h 130682"/>
                      <a:gd name="connsiteX162" fmla="*/ 54355 w 91359"/>
                      <a:gd name="connsiteY162" fmla="*/ 109699 h 130682"/>
                      <a:gd name="connsiteX163" fmla="*/ 55944 w 91359"/>
                      <a:gd name="connsiteY163" fmla="*/ 111208 h 130682"/>
                      <a:gd name="connsiteX164" fmla="*/ 56999 w 91359"/>
                      <a:gd name="connsiteY164" fmla="*/ 112797 h 130682"/>
                      <a:gd name="connsiteX165" fmla="*/ 57598 w 91359"/>
                      <a:gd name="connsiteY165" fmla="*/ 114467 h 130682"/>
                      <a:gd name="connsiteX166" fmla="*/ 57598 w 91359"/>
                      <a:gd name="connsiteY166" fmla="*/ 116137 h 130682"/>
                      <a:gd name="connsiteX167" fmla="*/ 59106 w 91359"/>
                      <a:gd name="connsiteY167" fmla="*/ 117126 h 130682"/>
                      <a:gd name="connsiteX168" fmla="*/ 60695 w 91359"/>
                      <a:gd name="connsiteY168" fmla="*/ 116137 h 130682"/>
                      <a:gd name="connsiteX169" fmla="*/ 61150 w 91359"/>
                      <a:gd name="connsiteY169" fmla="*/ 114321 h 130682"/>
                      <a:gd name="connsiteX170" fmla="*/ 61150 w 91359"/>
                      <a:gd name="connsiteY170" fmla="*/ 112813 h 130682"/>
                      <a:gd name="connsiteX171" fmla="*/ 60015 w 91359"/>
                      <a:gd name="connsiteY171" fmla="*/ 111678 h 130682"/>
                      <a:gd name="connsiteX172" fmla="*/ 59707 w 91359"/>
                      <a:gd name="connsiteY172" fmla="*/ 110089 h 130682"/>
                      <a:gd name="connsiteX173" fmla="*/ 59026 w 91359"/>
                      <a:gd name="connsiteY173" fmla="*/ 108954 h 130682"/>
                      <a:gd name="connsiteX174" fmla="*/ 57971 w 91359"/>
                      <a:gd name="connsiteY174" fmla="*/ 107672 h 130682"/>
                      <a:gd name="connsiteX175" fmla="*/ 56917 w 91359"/>
                      <a:gd name="connsiteY175" fmla="*/ 106845 h 130682"/>
                      <a:gd name="connsiteX176" fmla="*/ 56836 w 91359"/>
                      <a:gd name="connsiteY176" fmla="*/ 105792 h 130682"/>
                      <a:gd name="connsiteX177" fmla="*/ 57144 w 91359"/>
                      <a:gd name="connsiteY177" fmla="*/ 104575 h 130682"/>
                      <a:gd name="connsiteX178" fmla="*/ 57290 w 91359"/>
                      <a:gd name="connsiteY178" fmla="*/ 103586 h 130682"/>
                      <a:gd name="connsiteX179" fmla="*/ 56690 w 91359"/>
                      <a:gd name="connsiteY179" fmla="*/ 102905 h 130682"/>
                      <a:gd name="connsiteX180" fmla="*/ 55928 w 91359"/>
                      <a:gd name="connsiteY180" fmla="*/ 102078 h 130682"/>
                      <a:gd name="connsiteX181" fmla="*/ 55701 w 91359"/>
                      <a:gd name="connsiteY181" fmla="*/ 100943 h 130682"/>
                      <a:gd name="connsiteX182" fmla="*/ 56382 w 91359"/>
                      <a:gd name="connsiteY182" fmla="*/ 100635 h 130682"/>
                      <a:gd name="connsiteX183" fmla="*/ 57063 w 91359"/>
                      <a:gd name="connsiteY183" fmla="*/ 101235 h 130682"/>
                      <a:gd name="connsiteX184" fmla="*/ 57436 w 91359"/>
                      <a:gd name="connsiteY184" fmla="*/ 100700 h 130682"/>
                      <a:gd name="connsiteX185" fmla="*/ 58490 w 91359"/>
                      <a:gd name="connsiteY185" fmla="*/ 101154 h 130682"/>
                      <a:gd name="connsiteX186" fmla="*/ 59771 w 91359"/>
                      <a:gd name="connsiteY186" fmla="*/ 101916 h 130682"/>
                      <a:gd name="connsiteX187" fmla="*/ 60144 w 91359"/>
                      <a:gd name="connsiteY187" fmla="*/ 102824 h 130682"/>
                      <a:gd name="connsiteX188" fmla="*/ 61652 w 91359"/>
                      <a:gd name="connsiteY188" fmla="*/ 103424 h 130682"/>
                      <a:gd name="connsiteX189" fmla="*/ 63096 w 91359"/>
                      <a:gd name="connsiteY189" fmla="*/ 103959 h 130682"/>
                      <a:gd name="connsiteX190" fmla="*/ 64004 w 91359"/>
                      <a:gd name="connsiteY190" fmla="*/ 104867 h 130682"/>
                      <a:gd name="connsiteX191" fmla="*/ 64376 w 91359"/>
                      <a:gd name="connsiteY191" fmla="*/ 105856 h 130682"/>
                      <a:gd name="connsiteX192" fmla="*/ 63922 w 91359"/>
                      <a:gd name="connsiteY192" fmla="*/ 106456 h 130682"/>
                      <a:gd name="connsiteX193" fmla="*/ 63614 w 91359"/>
                      <a:gd name="connsiteY193" fmla="*/ 106910 h 130682"/>
                      <a:gd name="connsiteX194" fmla="*/ 63842 w 91359"/>
                      <a:gd name="connsiteY194" fmla="*/ 107672 h 130682"/>
                      <a:gd name="connsiteX195" fmla="*/ 64749 w 91359"/>
                      <a:gd name="connsiteY195" fmla="*/ 108272 h 130682"/>
                      <a:gd name="connsiteX196" fmla="*/ 67101 w 91359"/>
                      <a:gd name="connsiteY196" fmla="*/ 109635 h 130682"/>
                      <a:gd name="connsiteX197" fmla="*/ 69306 w 91359"/>
                      <a:gd name="connsiteY197" fmla="*/ 110624 h 130682"/>
                      <a:gd name="connsiteX198" fmla="*/ 70068 w 91359"/>
                      <a:gd name="connsiteY198" fmla="*/ 111386 h 130682"/>
                      <a:gd name="connsiteX199" fmla="*/ 71204 w 91359"/>
                      <a:gd name="connsiteY199" fmla="*/ 112213 h 130682"/>
                      <a:gd name="connsiteX200" fmla="*/ 71657 w 91359"/>
                      <a:gd name="connsiteY200" fmla="*/ 113040 h 130682"/>
                      <a:gd name="connsiteX201" fmla="*/ 72484 w 91359"/>
                      <a:gd name="connsiteY201" fmla="*/ 114856 h 130682"/>
                      <a:gd name="connsiteX202" fmla="*/ 73166 w 91359"/>
                      <a:gd name="connsiteY202" fmla="*/ 115391 h 130682"/>
                      <a:gd name="connsiteX203" fmla="*/ 73620 w 91359"/>
                      <a:gd name="connsiteY203" fmla="*/ 115926 h 130682"/>
                      <a:gd name="connsiteX204" fmla="*/ 73620 w 91359"/>
                      <a:gd name="connsiteY204" fmla="*/ 117143 h 130682"/>
                      <a:gd name="connsiteX205" fmla="*/ 73311 w 91359"/>
                      <a:gd name="connsiteY205" fmla="*/ 118813 h 130682"/>
                      <a:gd name="connsiteX206" fmla="*/ 73620 w 91359"/>
                      <a:gd name="connsiteY206" fmla="*/ 120402 h 130682"/>
                      <a:gd name="connsiteX207" fmla="*/ 74447 w 91359"/>
                      <a:gd name="connsiteY207" fmla="*/ 121456 h 130682"/>
                      <a:gd name="connsiteX208" fmla="*/ 76425 w 91359"/>
                      <a:gd name="connsiteY208" fmla="*/ 122137 h 130682"/>
                      <a:gd name="connsiteX209" fmla="*/ 78922 w 91359"/>
                      <a:gd name="connsiteY209" fmla="*/ 122510 h 130682"/>
                      <a:gd name="connsiteX210" fmla="*/ 80057 w 91359"/>
                      <a:gd name="connsiteY210" fmla="*/ 122056 h 130682"/>
                      <a:gd name="connsiteX211" fmla="*/ 80430 w 91359"/>
                      <a:gd name="connsiteY211" fmla="*/ 121521 h 130682"/>
                      <a:gd name="connsiteX212" fmla="*/ 81484 w 91359"/>
                      <a:gd name="connsiteY212" fmla="*/ 121440 h 130682"/>
                      <a:gd name="connsiteX213" fmla="*/ 81484 w 91359"/>
                      <a:gd name="connsiteY213" fmla="*/ 123337 h 130682"/>
                      <a:gd name="connsiteX214" fmla="*/ 81938 w 91359"/>
                      <a:gd name="connsiteY214" fmla="*/ 123337 h 130682"/>
                      <a:gd name="connsiteX215" fmla="*/ 82700 w 91359"/>
                      <a:gd name="connsiteY215" fmla="*/ 123337 h 130682"/>
                      <a:gd name="connsiteX216" fmla="*/ 83609 w 91359"/>
                      <a:gd name="connsiteY216" fmla="*/ 122283 h 130682"/>
                      <a:gd name="connsiteX217" fmla="*/ 85198 w 91359"/>
                      <a:gd name="connsiteY217" fmla="*/ 121229 h 130682"/>
                      <a:gd name="connsiteX218" fmla="*/ 86187 w 91359"/>
                      <a:gd name="connsiteY218" fmla="*/ 120694 h 130682"/>
                      <a:gd name="connsiteX219" fmla="*/ 87938 w 91359"/>
                      <a:gd name="connsiteY219" fmla="*/ 121067 h 130682"/>
                      <a:gd name="connsiteX220" fmla="*/ 88392 w 91359"/>
                      <a:gd name="connsiteY220" fmla="*/ 122202 h 130682"/>
                      <a:gd name="connsiteX221" fmla="*/ 88019 w 91359"/>
                      <a:gd name="connsiteY221" fmla="*/ 123369 h 130682"/>
                      <a:gd name="connsiteX222" fmla="*/ 86511 w 91359"/>
                      <a:gd name="connsiteY222" fmla="*/ 123791 h 130682"/>
                      <a:gd name="connsiteX223" fmla="*/ 85522 w 91359"/>
                      <a:gd name="connsiteY223" fmla="*/ 123337 h 130682"/>
                      <a:gd name="connsiteX224" fmla="*/ 84922 w 91359"/>
                      <a:gd name="connsiteY224" fmla="*/ 123791 h 130682"/>
                      <a:gd name="connsiteX225" fmla="*/ 84922 w 91359"/>
                      <a:gd name="connsiteY225" fmla="*/ 126061 h 130682"/>
                      <a:gd name="connsiteX226" fmla="*/ 85522 w 91359"/>
                      <a:gd name="connsiteY226" fmla="*/ 127277 h 130682"/>
                      <a:gd name="connsiteX227" fmla="*/ 86430 w 91359"/>
                      <a:gd name="connsiteY227" fmla="*/ 128867 h 130682"/>
                      <a:gd name="connsiteX228" fmla="*/ 87192 w 91359"/>
                      <a:gd name="connsiteY228" fmla="*/ 129921 h 130682"/>
                      <a:gd name="connsiteX229" fmla="*/ 88408 w 91359"/>
                      <a:gd name="connsiteY229" fmla="*/ 130683 h 130682"/>
                      <a:gd name="connsiteX230" fmla="*/ 88862 w 91359"/>
                      <a:gd name="connsiteY230" fmla="*/ 130683 h 130682"/>
                      <a:gd name="connsiteX231" fmla="*/ 89771 w 91359"/>
                      <a:gd name="connsiteY231" fmla="*/ 129856 h 130682"/>
                      <a:gd name="connsiteX232" fmla="*/ 90144 w 91359"/>
                      <a:gd name="connsiteY232" fmla="*/ 127877 h 130682"/>
                      <a:gd name="connsiteX233" fmla="*/ 90144 w 91359"/>
                      <a:gd name="connsiteY233" fmla="*/ 125672 h 130682"/>
                      <a:gd name="connsiteX234" fmla="*/ 90906 w 91359"/>
                      <a:gd name="connsiteY234" fmla="*/ 123775 h 130682"/>
                      <a:gd name="connsiteX235" fmla="*/ 90906 w 91359"/>
                      <a:gd name="connsiteY235" fmla="*/ 121050 h 130682"/>
                      <a:gd name="connsiteX236" fmla="*/ 91360 w 91359"/>
                      <a:gd name="connsiteY236" fmla="*/ 119543 h 130682"/>
                      <a:gd name="connsiteX237" fmla="*/ 90598 w 91359"/>
                      <a:gd name="connsiteY237" fmla="*/ 118326 h 130682"/>
                      <a:gd name="connsiteX238" fmla="*/ 89381 w 91359"/>
                      <a:gd name="connsiteY238" fmla="*/ 117499 h 130682"/>
                      <a:gd name="connsiteX239" fmla="*/ 87111 w 91359"/>
                      <a:gd name="connsiteY239" fmla="*/ 117353 h 130682"/>
                      <a:gd name="connsiteX240" fmla="*/ 85441 w 91359"/>
                      <a:gd name="connsiteY240" fmla="*/ 117126 h 130682"/>
                      <a:gd name="connsiteX241" fmla="*/ 83852 w 91359"/>
                      <a:gd name="connsiteY241" fmla="*/ 116299 h 130682"/>
                      <a:gd name="connsiteX242" fmla="*/ 83544 w 91359"/>
                      <a:gd name="connsiteY242" fmla="*/ 115310 h 130682"/>
                      <a:gd name="connsiteX243" fmla="*/ 82782 w 91359"/>
                      <a:gd name="connsiteY243" fmla="*/ 113721 h 130682"/>
                      <a:gd name="connsiteX244" fmla="*/ 82019 w 91359"/>
                      <a:gd name="connsiteY244" fmla="*/ 112440 h 130682"/>
                      <a:gd name="connsiteX245" fmla="*/ 81030 w 91359"/>
                      <a:gd name="connsiteY245" fmla="*/ 111451 h 130682"/>
                      <a:gd name="connsiteX246" fmla="*/ 79279 w 91359"/>
                      <a:gd name="connsiteY246" fmla="*/ 110235 h 130682"/>
                      <a:gd name="connsiteX247" fmla="*/ 78371 w 91359"/>
                      <a:gd name="connsiteY247" fmla="*/ 109408 h 130682"/>
                      <a:gd name="connsiteX248" fmla="*/ 78290 w 91359"/>
                      <a:gd name="connsiteY248" fmla="*/ 108192 h 130682"/>
                      <a:gd name="connsiteX249" fmla="*/ 78209 w 91359"/>
                      <a:gd name="connsiteY249" fmla="*/ 106294 h 130682"/>
                      <a:gd name="connsiteX250" fmla="*/ 79344 w 91359"/>
                      <a:gd name="connsiteY250" fmla="*/ 105013 h 130682"/>
                      <a:gd name="connsiteX251" fmla="*/ 80852 w 91359"/>
                      <a:gd name="connsiteY251" fmla="*/ 105013 h 130682"/>
                      <a:gd name="connsiteX252" fmla="*/ 82441 w 91359"/>
                      <a:gd name="connsiteY252" fmla="*/ 105548 h 130682"/>
                      <a:gd name="connsiteX253" fmla="*/ 86073 w 91359"/>
                      <a:gd name="connsiteY253" fmla="*/ 105548 h 130682"/>
                      <a:gd name="connsiteX254" fmla="*/ 86073 w 91359"/>
                      <a:gd name="connsiteY254" fmla="*/ 104640 h 130682"/>
                      <a:gd name="connsiteX255" fmla="*/ 83949 w 91359"/>
                      <a:gd name="connsiteY255" fmla="*/ 103051 h 130682"/>
                      <a:gd name="connsiteX256" fmla="*/ 82814 w 91359"/>
                      <a:gd name="connsiteY256" fmla="*/ 102597 h 130682"/>
                      <a:gd name="connsiteX257" fmla="*/ 82133 w 91359"/>
                      <a:gd name="connsiteY257" fmla="*/ 101462 h 130682"/>
                      <a:gd name="connsiteX258" fmla="*/ 80625 w 91359"/>
                      <a:gd name="connsiteY258" fmla="*/ 101835 h 130682"/>
                      <a:gd name="connsiteX259" fmla="*/ 79036 w 91359"/>
                      <a:gd name="connsiteY259" fmla="*/ 101527 h 130682"/>
                      <a:gd name="connsiteX260" fmla="*/ 77819 w 91359"/>
                      <a:gd name="connsiteY260" fmla="*/ 100084 h 130682"/>
                      <a:gd name="connsiteX261" fmla="*/ 76766 w 91359"/>
                      <a:gd name="connsiteY261" fmla="*/ 100311 h 130682"/>
                      <a:gd name="connsiteX262" fmla="*/ 76538 w 91359"/>
                      <a:gd name="connsiteY262" fmla="*/ 100765 h 130682"/>
                      <a:gd name="connsiteX263" fmla="*/ 75631 w 91359"/>
                      <a:gd name="connsiteY263" fmla="*/ 101073 h 130682"/>
                      <a:gd name="connsiteX264" fmla="*/ 75258 w 91359"/>
                      <a:gd name="connsiteY264" fmla="*/ 100311 h 130682"/>
                      <a:gd name="connsiteX265" fmla="*/ 74803 w 91359"/>
                      <a:gd name="connsiteY265" fmla="*/ 98721 h 130682"/>
                      <a:gd name="connsiteX266" fmla="*/ 74349 w 91359"/>
                      <a:gd name="connsiteY266" fmla="*/ 97895 h 130682"/>
                      <a:gd name="connsiteX267" fmla="*/ 73976 w 91359"/>
                      <a:gd name="connsiteY267" fmla="*/ 98203 h 130682"/>
                      <a:gd name="connsiteX268" fmla="*/ 72695 w 91359"/>
                      <a:gd name="connsiteY268" fmla="*/ 98348 h 130682"/>
                      <a:gd name="connsiteX269" fmla="*/ 72387 w 91359"/>
                      <a:gd name="connsiteY269" fmla="*/ 99792 h 130682"/>
                      <a:gd name="connsiteX270" fmla="*/ 72760 w 91359"/>
                      <a:gd name="connsiteY270" fmla="*/ 100554 h 130682"/>
                      <a:gd name="connsiteX271" fmla="*/ 73587 w 91359"/>
                      <a:gd name="connsiteY271" fmla="*/ 100862 h 130682"/>
                      <a:gd name="connsiteX272" fmla="*/ 73587 w 91359"/>
                      <a:gd name="connsiteY272" fmla="*/ 102759 h 130682"/>
                      <a:gd name="connsiteX273" fmla="*/ 73360 w 91359"/>
                      <a:gd name="connsiteY273" fmla="*/ 103975 h 130682"/>
                      <a:gd name="connsiteX274" fmla="*/ 72679 w 91359"/>
                      <a:gd name="connsiteY274" fmla="*/ 104510 h 130682"/>
                      <a:gd name="connsiteX275" fmla="*/ 69647 w 91359"/>
                      <a:gd name="connsiteY275" fmla="*/ 104592 h 130682"/>
                      <a:gd name="connsiteX276" fmla="*/ 68512 w 91359"/>
                      <a:gd name="connsiteY276" fmla="*/ 104592 h 130682"/>
                      <a:gd name="connsiteX277" fmla="*/ 68139 w 91359"/>
                      <a:gd name="connsiteY277" fmla="*/ 103148 h 130682"/>
                      <a:gd name="connsiteX278" fmla="*/ 68739 w 91359"/>
                      <a:gd name="connsiteY278" fmla="*/ 102321 h 130682"/>
                      <a:gd name="connsiteX279" fmla="*/ 68820 w 91359"/>
                      <a:gd name="connsiteY279" fmla="*/ 100878 h 130682"/>
                      <a:gd name="connsiteX280" fmla="*/ 68366 w 91359"/>
                      <a:gd name="connsiteY280" fmla="*/ 99889 h 130682"/>
                      <a:gd name="connsiteX281" fmla="*/ 68139 w 91359"/>
                      <a:gd name="connsiteY281" fmla="*/ 97765 h 130682"/>
                      <a:gd name="connsiteX282" fmla="*/ 67085 w 91359"/>
                      <a:gd name="connsiteY282" fmla="*/ 96403 h 130682"/>
                      <a:gd name="connsiteX283" fmla="*/ 66095 w 91359"/>
                      <a:gd name="connsiteY283" fmla="*/ 95949 h 130682"/>
                      <a:gd name="connsiteX284" fmla="*/ 64587 w 91359"/>
                      <a:gd name="connsiteY284" fmla="*/ 94197 h 130682"/>
                      <a:gd name="connsiteX285" fmla="*/ 63533 w 91359"/>
                      <a:gd name="connsiteY285" fmla="*/ 93062 h 130682"/>
                      <a:gd name="connsiteX286" fmla="*/ 62317 w 91359"/>
                      <a:gd name="connsiteY286" fmla="*/ 92300 h 130682"/>
                      <a:gd name="connsiteX287" fmla="*/ 60728 w 91359"/>
                      <a:gd name="connsiteY287" fmla="*/ 92073 h 130682"/>
                      <a:gd name="connsiteX288" fmla="*/ 60355 w 91359"/>
                      <a:gd name="connsiteY288" fmla="*/ 93062 h 130682"/>
                      <a:gd name="connsiteX289" fmla="*/ 59220 w 91359"/>
                      <a:gd name="connsiteY289" fmla="*/ 93143 h 130682"/>
                      <a:gd name="connsiteX290" fmla="*/ 57858 w 91359"/>
                      <a:gd name="connsiteY290" fmla="*/ 92381 h 130682"/>
                      <a:gd name="connsiteX291" fmla="*/ 56188 w 91359"/>
                      <a:gd name="connsiteY291" fmla="*/ 92608 h 130682"/>
                      <a:gd name="connsiteX292" fmla="*/ 55199 w 91359"/>
                      <a:gd name="connsiteY292" fmla="*/ 92981 h 130682"/>
                      <a:gd name="connsiteX293" fmla="*/ 54145 w 91359"/>
                      <a:gd name="connsiteY293" fmla="*/ 93970 h 130682"/>
                      <a:gd name="connsiteX294" fmla="*/ 53999 w 91359"/>
                      <a:gd name="connsiteY294" fmla="*/ 94959 h 130682"/>
                      <a:gd name="connsiteX295" fmla="*/ 53852 w 91359"/>
                      <a:gd name="connsiteY295" fmla="*/ 96938 h 130682"/>
                      <a:gd name="connsiteX296" fmla="*/ 52571 w 91359"/>
                      <a:gd name="connsiteY296" fmla="*/ 97084 h 130682"/>
                      <a:gd name="connsiteX297" fmla="*/ 52345 w 91359"/>
                      <a:gd name="connsiteY297" fmla="*/ 94651 h 130682"/>
                      <a:gd name="connsiteX298" fmla="*/ 51517 w 91359"/>
                      <a:gd name="connsiteY298" fmla="*/ 94797 h 130682"/>
                      <a:gd name="connsiteX299" fmla="*/ 50918 w 91359"/>
                      <a:gd name="connsiteY299" fmla="*/ 95251 h 130682"/>
                      <a:gd name="connsiteX300" fmla="*/ 50609 w 91359"/>
                      <a:gd name="connsiteY300" fmla="*/ 95786 h 130682"/>
                      <a:gd name="connsiteX301" fmla="*/ 50918 w 91359"/>
                      <a:gd name="connsiteY301" fmla="*/ 96613 h 130682"/>
                      <a:gd name="connsiteX302" fmla="*/ 51599 w 91359"/>
                      <a:gd name="connsiteY302" fmla="*/ 97521 h 130682"/>
                      <a:gd name="connsiteX303" fmla="*/ 52426 w 91359"/>
                      <a:gd name="connsiteY303" fmla="*/ 98511 h 130682"/>
                      <a:gd name="connsiteX304" fmla="*/ 52571 w 91359"/>
                      <a:gd name="connsiteY304" fmla="*/ 99192 h 130682"/>
                      <a:gd name="connsiteX305" fmla="*/ 52653 w 91359"/>
                      <a:gd name="connsiteY305" fmla="*/ 99419 h 130682"/>
                      <a:gd name="connsiteX306" fmla="*/ 51825 w 91359"/>
                      <a:gd name="connsiteY306" fmla="*/ 99792 h 130682"/>
                      <a:gd name="connsiteX307" fmla="*/ 50544 w 91359"/>
                      <a:gd name="connsiteY307" fmla="*/ 99484 h 130682"/>
                      <a:gd name="connsiteX308" fmla="*/ 51453 w 91359"/>
                      <a:gd name="connsiteY308" fmla="*/ 100619 h 130682"/>
                      <a:gd name="connsiteX309" fmla="*/ 51080 w 91359"/>
                      <a:gd name="connsiteY309" fmla="*/ 100992 h 130682"/>
                      <a:gd name="connsiteX310" fmla="*/ 49491 w 91359"/>
                      <a:gd name="connsiteY310" fmla="*/ 100911 h 130682"/>
                      <a:gd name="connsiteX311" fmla="*/ 48502 w 91359"/>
                      <a:gd name="connsiteY311" fmla="*/ 100684 h 130682"/>
                      <a:gd name="connsiteX312" fmla="*/ 46604 w 91359"/>
                      <a:gd name="connsiteY312" fmla="*/ 100084 h 130682"/>
                      <a:gd name="connsiteX313" fmla="*/ 44480 w 91359"/>
                      <a:gd name="connsiteY313" fmla="*/ 99322 h 130682"/>
                      <a:gd name="connsiteX314" fmla="*/ 42972 w 91359"/>
                      <a:gd name="connsiteY314" fmla="*/ 98413 h 130682"/>
                      <a:gd name="connsiteX315" fmla="*/ 41464 w 91359"/>
                      <a:gd name="connsiteY315" fmla="*/ 96970 h 130682"/>
                      <a:gd name="connsiteX316" fmla="*/ 41010 w 91359"/>
                      <a:gd name="connsiteY316" fmla="*/ 95689 h 130682"/>
                      <a:gd name="connsiteX317" fmla="*/ 40929 w 91359"/>
                      <a:gd name="connsiteY317" fmla="*/ 94019 h 130682"/>
                      <a:gd name="connsiteX318" fmla="*/ 40020 w 91359"/>
                      <a:gd name="connsiteY318" fmla="*/ 92122 h 130682"/>
                      <a:gd name="connsiteX319" fmla="*/ 39567 w 91359"/>
                      <a:gd name="connsiteY319" fmla="*/ 90905 h 130682"/>
                      <a:gd name="connsiteX320" fmla="*/ 39193 w 91359"/>
                      <a:gd name="connsiteY320" fmla="*/ 90078 h 130682"/>
                      <a:gd name="connsiteX321" fmla="*/ 39193 w 91359"/>
                      <a:gd name="connsiteY321" fmla="*/ 89024 h 130682"/>
                      <a:gd name="connsiteX322" fmla="*/ 39729 w 91359"/>
                      <a:gd name="connsiteY322" fmla="*/ 88262 h 130682"/>
                      <a:gd name="connsiteX323" fmla="*/ 40637 w 91359"/>
                      <a:gd name="connsiteY323" fmla="*/ 87127 h 130682"/>
                      <a:gd name="connsiteX324" fmla="*/ 41091 w 91359"/>
                      <a:gd name="connsiteY324" fmla="*/ 85457 h 130682"/>
                      <a:gd name="connsiteX325" fmla="*/ 40864 w 91359"/>
                      <a:gd name="connsiteY325" fmla="*/ 84922 h 130682"/>
                      <a:gd name="connsiteX326" fmla="*/ 39810 w 91359"/>
                      <a:gd name="connsiteY326" fmla="*/ 83868 h 130682"/>
                      <a:gd name="connsiteX327" fmla="*/ 39048 w 91359"/>
                      <a:gd name="connsiteY327" fmla="*/ 82879 h 130682"/>
                      <a:gd name="connsiteX328" fmla="*/ 37831 w 91359"/>
                      <a:gd name="connsiteY328" fmla="*/ 80836 h 130682"/>
                      <a:gd name="connsiteX329" fmla="*/ 37377 w 91359"/>
                      <a:gd name="connsiteY329" fmla="*/ 78711 h 130682"/>
                      <a:gd name="connsiteX330" fmla="*/ 36242 w 91359"/>
                      <a:gd name="connsiteY330" fmla="*/ 76960 h 130682"/>
                      <a:gd name="connsiteX331" fmla="*/ 35642 w 91359"/>
                      <a:gd name="connsiteY331" fmla="*/ 75679 h 130682"/>
                      <a:gd name="connsiteX332" fmla="*/ 35642 w 91359"/>
                      <a:gd name="connsiteY332" fmla="*/ 74463 h 130682"/>
                      <a:gd name="connsiteX333" fmla="*/ 34507 w 91359"/>
                      <a:gd name="connsiteY333" fmla="*/ 73636 h 130682"/>
                      <a:gd name="connsiteX334" fmla="*/ 33826 w 91359"/>
                      <a:gd name="connsiteY334" fmla="*/ 72355 h 130682"/>
                      <a:gd name="connsiteX335" fmla="*/ 33680 w 91359"/>
                      <a:gd name="connsiteY335" fmla="*/ 70684 h 130682"/>
                      <a:gd name="connsiteX336" fmla="*/ 34669 w 91359"/>
                      <a:gd name="connsiteY336" fmla="*/ 69241 h 130682"/>
                      <a:gd name="connsiteX337" fmla="*/ 35886 w 91359"/>
                      <a:gd name="connsiteY337" fmla="*/ 68025 h 130682"/>
                      <a:gd name="connsiteX338" fmla="*/ 36713 w 91359"/>
                      <a:gd name="connsiteY338" fmla="*/ 66582 h 130682"/>
                      <a:gd name="connsiteX339" fmla="*/ 37620 w 91359"/>
                      <a:gd name="connsiteY339" fmla="*/ 65333 h 130682"/>
                      <a:gd name="connsiteX340" fmla="*/ 38302 w 91359"/>
                      <a:gd name="connsiteY340" fmla="*/ 64458 h 130682"/>
                      <a:gd name="connsiteX341" fmla="*/ 38756 w 91359"/>
                      <a:gd name="connsiteY341" fmla="*/ 63095 h 130682"/>
                      <a:gd name="connsiteX342" fmla="*/ 38447 w 91359"/>
                      <a:gd name="connsiteY342" fmla="*/ 62333 h 130682"/>
                      <a:gd name="connsiteX343" fmla="*/ 37767 w 91359"/>
                      <a:gd name="connsiteY343" fmla="*/ 61052 h 130682"/>
                      <a:gd name="connsiteX344" fmla="*/ 38302 w 91359"/>
                      <a:gd name="connsiteY344" fmla="*/ 59463 h 130682"/>
                      <a:gd name="connsiteX345" fmla="*/ 38756 w 91359"/>
                      <a:gd name="connsiteY345" fmla="*/ 57485 h 130682"/>
                      <a:gd name="connsiteX346" fmla="*/ 39356 w 91359"/>
                      <a:gd name="connsiteY346" fmla="*/ 56658 h 130682"/>
                      <a:gd name="connsiteX347" fmla="*/ 41026 w 91359"/>
                      <a:gd name="connsiteY347" fmla="*/ 55669 h 130682"/>
                      <a:gd name="connsiteX348" fmla="*/ 42469 w 91359"/>
                      <a:gd name="connsiteY348" fmla="*/ 55134 h 130682"/>
                      <a:gd name="connsiteX349" fmla="*/ 43523 w 91359"/>
                      <a:gd name="connsiteY349" fmla="*/ 54307 h 130682"/>
                      <a:gd name="connsiteX350" fmla="*/ 44966 w 91359"/>
                      <a:gd name="connsiteY350" fmla="*/ 54225 h 130682"/>
                      <a:gd name="connsiteX351" fmla="*/ 45680 w 91359"/>
                      <a:gd name="connsiteY351" fmla="*/ 53771 h 130682"/>
                      <a:gd name="connsiteX352" fmla="*/ 46783 w 91359"/>
                      <a:gd name="connsiteY352" fmla="*/ 53398 h 130682"/>
                      <a:gd name="connsiteX353" fmla="*/ 47382 w 91359"/>
                      <a:gd name="connsiteY353" fmla="*/ 52636 h 130682"/>
                      <a:gd name="connsiteX354" fmla="*/ 47918 w 91359"/>
                      <a:gd name="connsiteY354" fmla="*/ 51809 h 130682"/>
                      <a:gd name="connsiteX355" fmla="*/ 48226 w 91359"/>
                      <a:gd name="connsiteY355" fmla="*/ 51047 h 130682"/>
                      <a:gd name="connsiteX356" fmla="*/ 49280 w 91359"/>
                      <a:gd name="connsiteY356" fmla="*/ 50901 h 130682"/>
                      <a:gd name="connsiteX357" fmla="*/ 49653 w 91359"/>
                      <a:gd name="connsiteY357" fmla="*/ 51501 h 130682"/>
                      <a:gd name="connsiteX358" fmla="*/ 48826 w 91359"/>
                      <a:gd name="connsiteY358" fmla="*/ 52717 h 130682"/>
                      <a:gd name="connsiteX359" fmla="*/ 47091 w 91359"/>
                      <a:gd name="connsiteY359" fmla="*/ 54923 h 130682"/>
                      <a:gd name="connsiteX360" fmla="*/ 46864 w 91359"/>
                      <a:gd name="connsiteY360" fmla="*/ 56139 h 130682"/>
                      <a:gd name="connsiteX361" fmla="*/ 48080 w 91359"/>
                      <a:gd name="connsiteY361" fmla="*/ 55312 h 130682"/>
                      <a:gd name="connsiteX362" fmla="*/ 50123 w 91359"/>
                      <a:gd name="connsiteY362" fmla="*/ 52588 h 130682"/>
                      <a:gd name="connsiteX363" fmla="*/ 51258 w 91359"/>
                      <a:gd name="connsiteY363" fmla="*/ 51534 h 130682"/>
                      <a:gd name="connsiteX364" fmla="*/ 51631 w 91359"/>
                      <a:gd name="connsiteY364" fmla="*/ 50707 h 130682"/>
                      <a:gd name="connsiteX365" fmla="*/ 50869 w 91359"/>
                      <a:gd name="connsiteY365" fmla="*/ 50026 h 130682"/>
                      <a:gd name="connsiteX366" fmla="*/ 50869 w 91359"/>
                      <a:gd name="connsiteY366" fmla="*/ 49036 h 130682"/>
                      <a:gd name="connsiteX367" fmla="*/ 52150 w 91359"/>
                      <a:gd name="connsiteY367" fmla="*/ 48274 h 130682"/>
                      <a:gd name="connsiteX368" fmla="*/ 51323 w 91359"/>
                      <a:gd name="connsiteY368" fmla="*/ 47739 h 130682"/>
                      <a:gd name="connsiteX369" fmla="*/ 52150 w 91359"/>
                      <a:gd name="connsiteY369" fmla="*/ 45469 h 130682"/>
                      <a:gd name="connsiteX370" fmla="*/ 53966 w 91359"/>
                      <a:gd name="connsiteY370" fmla="*/ 42582 h 130682"/>
                      <a:gd name="connsiteX371" fmla="*/ 54955 w 91359"/>
                      <a:gd name="connsiteY371" fmla="*/ 40150 h 130682"/>
                      <a:gd name="connsiteX372" fmla="*/ 55944 w 91359"/>
                      <a:gd name="connsiteY372" fmla="*/ 38334 h 130682"/>
                      <a:gd name="connsiteX373" fmla="*/ 56853 w 91359"/>
                      <a:gd name="connsiteY373" fmla="*/ 35675 h 130682"/>
                      <a:gd name="connsiteX374" fmla="*/ 57615 w 91359"/>
                      <a:gd name="connsiteY374" fmla="*/ 33939 h 130682"/>
                      <a:gd name="connsiteX375" fmla="*/ 57696 w 91359"/>
                      <a:gd name="connsiteY375" fmla="*/ 32658 h 130682"/>
                      <a:gd name="connsiteX376" fmla="*/ 55879 w 91359"/>
                      <a:gd name="connsiteY376" fmla="*/ 32658 h 130682"/>
                      <a:gd name="connsiteX377" fmla="*/ 55571 w 91359"/>
                      <a:gd name="connsiteY377" fmla="*/ 31377 h 130682"/>
                      <a:gd name="connsiteX378" fmla="*/ 55944 w 91359"/>
                      <a:gd name="connsiteY378" fmla="*/ 30615 h 130682"/>
                      <a:gd name="connsiteX379" fmla="*/ 55490 w 91359"/>
                      <a:gd name="connsiteY379" fmla="*/ 28491 h 130682"/>
                      <a:gd name="connsiteX380" fmla="*/ 54047 w 91359"/>
                      <a:gd name="connsiteY380" fmla="*/ 27956 h 130682"/>
                      <a:gd name="connsiteX381" fmla="*/ 52458 w 91359"/>
                      <a:gd name="connsiteY381" fmla="*/ 27502 h 130682"/>
                      <a:gd name="connsiteX382" fmla="*/ 51404 w 91359"/>
                      <a:gd name="connsiteY382" fmla="*/ 25459 h 130682"/>
                      <a:gd name="connsiteX383" fmla="*/ 50188 w 91359"/>
                      <a:gd name="connsiteY383" fmla="*/ 23107 h 130682"/>
                      <a:gd name="connsiteX384" fmla="*/ 50496 w 91359"/>
                      <a:gd name="connsiteY384" fmla="*/ 20529 h 130682"/>
                      <a:gd name="connsiteX385" fmla="*/ 49961 w 91359"/>
                      <a:gd name="connsiteY385" fmla="*/ 18713 h 130682"/>
                      <a:gd name="connsiteX386" fmla="*/ 49734 w 91359"/>
                      <a:gd name="connsiteY386" fmla="*/ 17951 h 130682"/>
                      <a:gd name="connsiteX387" fmla="*/ 50334 w 91359"/>
                      <a:gd name="connsiteY387" fmla="*/ 16816 h 130682"/>
                      <a:gd name="connsiteX388" fmla="*/ 50561 w 91359"/>
                      <a:gd name="connsiteY388" fmla="*/ 12275 h 130682"/>
                      <a:gd name="connsiteX389" fmla="*/ 50561 w 91359"/>
                      <a:gd name="connsiteY389" fmla="*/ 11286 h 130682"/>
                      <a:gd name="connsiteX390" fmla="*/ 52312 w 91359"/>
                      <a:gd name="connsiteY390" fmla="*/ 9843 h 130682"/>
                      <a:gd name="connsiteX391" fmla="*/ 53366 w 91359"/>
                      <a:gd name="connsiteY391" fmla="*/ 8335 h 130682"/>
                      <a:gd name="connsiteX392" fmla="*/ 53447 w 91359"/>
                      <a:gd name="connsiteY392" fmla="*/ 5756 h 130682"/>
                      <a:gd name="connsiteX393" fmla="*/ 52085 w 91359"/>
                      <a:gd name="connsiteY393" fmla="*/ 4394 h 130682"/>
                      <a:gd name="connsiteX394" fmla="*/ 50869 w 91359"/>
                      <a:gd name="connsiteY394" fmla="*/ 3713 h 130682"/>
                      <a:gd name="connsiteX395" fmla="*/ 49588 w 91359"/>
                      <a:gd name="connsiteY395" fmla="*/ 5465 h 130682"/>
                      <a:gd name="connsiteX396" fmla="*/ 48534 w 91359"/>
                      <a:gd name="connsiteY396" fmla="*/ 5838 h 130682"/>
                      <a:gd name="connsiteX397" fmla="*/ 47545 w 91359"/>
                      <a:gd name="connsiteY397" fmla="*/ 7054 h 130682"/>
                      <a:gd name="connsiteX398" fmla="*/ 46783 w 91359"/>
                      <a:gd name="connsiteY398" fmla="*/ 8043 h 130682"/>
                      <a:gd name="connsiteX399" fmla="*/ 44658 w 91359"/>
                      <a:gd name="connsiteY399" fmla="*/ 7897 h 130682"/>
                      <a:gd name="connsiteX400" fmla="*/ 42534 w 91359"/>
                      <a:gd name="connsiteY400" fmla="*/ 6681 h 130682"/>
                      <a:gd name="connsiteX401" fmla="*/ 40945 w 91359"/>
                      <a:gd name="connsiteY401" fmla="*/ 6535 h 130682"/>
                      <a:gd name="connsiteX402" fmla="*/ 38675 w 91359"/>
                      <a:gd name="connsiteY402" fmla="*/ 6000 h 130682"/>
                      <a:gd name="connsiteX403" fmla="*/ 37086 w 91359"/>
                      <a:gd name="connsiteY403" fmla="*/ 4865 h 130682"/>
                      <a:gd name="connsiteX404" fmla="*/ 35642 w 91359"/>
                      <a:gd name="connsiteY404" fmla="*/ 4492 h 130682"/>
                      <a:gd name="connsiteX405" fmla="*/ 35042 w 91359"/>
                      <a:gd name="connsiteY405" fmla="*/ 3438 h 130682"/>
                      <a:gd name="connsiteX406" fmla="*/ 33826 w 91359"/>
                      <a:gd name="connsiteY406" fmla="*/ 3292 h 130682"/>
                      <a:gd name="connsiteX407" fmla="*/ 32610 w 91359"/>
                      <a:gd name="connsiteY407" fmla="*/ 2238 h 130682"/>
                      <a:gd name="connsiteX408" fmla="*/ 31102 w 91359"/>
                      <a:gd name="connsiteY408" fmla="*/ 957 h 130682"/>
                      <a:gd name="connsiteX409" fmla="*/ 28978 w 91359"/>
                      <a:gd name="connsiteY409" fmla="*/ 811 h 130682"/>
                      <a:gd name="connsiteX410" fmla="*/ 27389 w 91359"/>
                      <a:gd name="connsiteY410" fmla="*/ 811 h 130682"/>
                      <a:gd name="connsiteX411" fmla="*/ 26399 w 91359"/>
                      <a:gd name="connsiteY411" fmla="*/ 1346 h 130682"/>
                      <a:gd name="connsiteX412" fmla="*/ 25345 w 91359"/>
                      <a:gd name="connsiteY412" fmla="*/ 1719 h 130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91359" h="130682">
                        <a:moveTo>
                          <a:pt x="25345" y="1654"/>
                        </a:moveTo>
                        <a:lnTo>
                          <a:pt x="24583" y="1654"/>
                        </a:lnTo>
                        <a:lnTo>
                          <a:pt x="23821" y="373"/>
                        </a:lnTo>
                        <a:lnTo>
                          <a:pt x="22913" y="0"/>
                        </a:lnTo>
                        <a:lnTo>
                          <a:pt x="22005" y="454"/>
                        </a:lnTo>
                        <a:lnTo>
                          <a:pt x="22005" y="1670"/>
                        </a:lnTo>
                        <a:lnTo>
                          <a:pt x="20561" y="2043"/>
                        </a:lnTo>
                        <a:lnTo>
                          <a:pt x="17837" y="2043"/>
                        </a:lnTo>
                        <a:lnTo>
                          <a:pt x="17837" y="4313"/>
                        </a:lnTo>
                        <a:cubicBezTo>
                          <a:pt x="17837" y="4313"/>
                          <a:pt x="17010" y="7119"/>
                          <a:pt x="17010" y="7346"/>
                        </a:cubicBezTo>
                        <a:cubicBezTo>
                          <a:pt x="17010" y="7573"/>
                          <a:pt x="16248" y="9616"/>
                          <a:pt x="16248" y="9616"/>
                        </a:cubicBezTo>
                        <a:lnTo>
                          <a:pt x="15486" y="11351"/>
                        </a:lnTo>
                        <a:lnTo>
                          <a:pt x="14578" y="13021"/>
                        </a:lnTo>
                        <a:lnTo>
                          <a:pt x="14578" y="15745"/>
                        </a:lnTo>
                        <a:lnTo>
                          <a:pt x="13978" y="16962"/>
                        </a:lnTo>
                        <a:lnTo>
                          <a:pt x="13978" y="18178"/>
                        </a:lnTo>
                        <a:lnTo>
                          <a:pt x="13524" y="19767"/>
                        </a:lnTo>
                        <a:lnTo>
                          <a:pt x="12535" y="21356"/>
                        </a:lnTo>
                        <a:lnTo>
                          <a:pt x="12162" y="22637"/>
                        </a:lnTo>
                        <a:lnTo>
                          <a:pt x="12162" y="23626"/>
                        </a:lnTo>
                        <a:lnTo>
                          <a:pt x="13751" y="23626"/>
                        </a:lnTo>
                        <a:lnTo>
                          <a:pt x="14740" y="25977"/>
                        </a:lnTo>
                        <a:cubicBezTo>
                          <a:pt x="14740" y="25977"/>
                          <a:pt x="14594" y="27486"/>
                          <a:pt x="14594" y="27794"/>
                        </a:cubicBezTo>
                        <a:cubicBezTo>
                          <a:pt x="14594" y="28102"/>
                          <a:pt x="14221" y="28702"/>
                          <a:pt x="14221" y="28929"/>
                        </a:cubicBezTo>
                        <a:cubicBezTo>
                          <a:pt x="14221" y="29156"/>
                          <a:pt x="14075" y="30145"/>
                          <a:pt x="14075" y="30145"/>
                        </a:cubicBezTo>
                        <a:lnTo>
                          <a:pt x="14302" y="33485"/>
                        </a:lnTo>
                        <a:lnTo>
                          <a:pt x="14384" y="35529"/>
                        </a:lnTo>
                        <a:lnTo>
                          <a:pt x="13783" y="37345"/>
                        </a:lnTo>
                        <a:lnTo>
                          <a:pt x="13248" y="38788"/>
                        </a:lnTo>
                        <a:lnTo>
                          <a:pt x="12194" y="39388"/>
                        </a:lnTo>
                        <a:lnTo>
                          <a:pt x="12194" y="41593"/>
                        </a:lnTo>
                        <a:lnTo>
                          <a:pt x="11513" y="43409"/>
                        </a:lnTo>
                        <a:lnTo>
                          <a:pt x="11513" y="44772"/>
                        </a:lnTo>
                        <a:lnTo>
                          <a:pt x="11886" y="46053"/>
                        </a:lnTo>
                        <a:lnTo>
                          <a:pt x="11886" y="48096"/>
                        </a:lnTo>
                        <a:lnTo>
                          <a:pt x="12648" y="49539"/>
                        </a:lnTo>
                        <a:lnTo>
                          <a:pt x="14091" y="50528"/>
                        </a:lnTo>
                        <a:cubicBezTo>
                          <a:pt x="14091" y="50528"/>
                          <a:pt x="14173" y="51663"/>
                          <a:pt x="14237" y="51890"/>
                        </a:cubicBezTo>
                        <a:cubicBezTo>
                          <a:pt x="14319" y="52117"/>
                          <a:pt x="14011" y="53788"/>
                          <a:pt x="14011" y="53788"/>
                        </a:cubicBezTo>
                        <a:cubicBezTo>
                          <a:pt x="14011" y="53788"/>
                          <a:pt x="13410" y="54615"/>
                          <a:pt x="13248" y="55004"/>
                        </a:cubicBezTo>
                        <a:cubicBezTo>
                          <a:pt x="13102" y="55377"/>
                          <a:pt x="10897" y="56058"/>
                          <a:pt x="10897" y="56058"/>
                        </a:cubicBezTo>
                        <a:lnTo>
                          <a:pt x="9389" y="56058"/>
                        </a:lnTo>
                        <a:cubicBezTo>
                          <a:pt x="9389" y="56058"/>
                          <a:pt x="8481" y="56593"/>
                          <a:pt x="8335" y="56058"/>
                        </a:cubicBezTo>
                        <a:cubicBezTo>
                          <a:pt x="8189" y="55523"/>
                          <a:pt x="7200" y="54242"/>
                          <a:pt x="7200" y="54242"/>
                        </a:cubicBezTo>
                        <a:lnTo>
                          <a:pt x="6519" y="53025"/>
                        </a:lnTo>
                        <a:lnTo>
                          <a:pt x="5157" y="52717"/>
                        </a:lnTo>
                        <a:lnTo>
                          <a:pt x="3795" y="52036"/>
                        </a:lnTo>
                        <a:lnTo>
                          <a:pt x="3113" y="50139"/>
                        </a:lnTo>
                        <a:lnTo>
                          <a:pt x="3113" y="48923"/>
                        </a:lnTo>
                        <a:lnTo>
                          <a:pt x="1443" y="48388"/>
                        </a:lnTo>
                        <a:lnTo>
                          <a:pt x="681" y="49831"/>
                        </a:lnTo>
                        <a:lnTo>
                          <a:pt x="681" y="51501"/>
                        </a:lnTo>
                        <a:lnTo>
                          <a:pt x="0" y="52717"/>
                        </a:lnTo>
                        <a:lnTo>
                          <a:pt x="0" y="57647"/>
                        </a:lnTo>
                        <a:lnTo>
                          <a:pt x="762" y="58474"/>
                        </a:lnTo>
                        <a:lnTo>
                          <a:pt x="1297" y="57420"/>
                        </a:lnTo>
                        <a:lnTo>
                          <a:pt x="2124" y="57420"/>
                        </a:lnTo>
                        <a:lnTo>
                          <a:pt x="3113" y="58474"/>
                        </a:lnTo>
                        <a:lnTo>
                          <a:pt x="3259" y="60371"/>
                        </a:lnTo>
                        <a:lnTo>
                          <a:pt x="3341" y="61425"/>
                        </a:lnTo>
                        <a:lnTo>
                          <a:pt x="2578" y="62187"/>
                        </a:lnTo>
                        <a:lnTo>
                          <a:pt x="2886" y="63095"/>
                        </a:lnTo>
                        <a:lnTo>
                          <a:pt x="3567" y="64231"/>
                        </a:lnTo>
                        <a:lnTo>
                          <a:pt x="3940" y="65366"/>
                        </a:lnTo>
                        <a:lnTo>
                          <a:pt x="3940" y="66955"/>
                        </a:lnTo>
                        <a:lnTo>
                          <a:pt x="3795" y="67717"/>
                        </a:lnTo>
                        <a:lnTo>
                          <a:pt x="3194" y="68317"/>
                        </a:lnTo>
                        <a:lnTo>
                          <a:pt x="3194" y="68852"/>
                        </a:lnTo>
                        <a:lnTo>
                          <a:pt x="3876" y="69906"/>
                        </a:lnTo>
                        <a:lnTo>
                          <a:pt x="4411" y="70360"/>
                        </a:lnTo>
                        <a:cubicBezTo>
                          <a:pt x="4411" y="70360"/>
                          <a:pt x="5465" y="71868"/>
                          <a:pt x="5465" y="72111"/>
                        </a:cubicBezTo>
                        <a:cubicBezTo>
                          <a:pt x="5465" y="72355"/>
                          <a:pt x="6000" y="74382"/>
                          <a:pt x="6000" y="74382"/>
                        </a:cubicBezTo>
                        <a:lnTo>
                          <a:pt x="6000" y="79149"/>
                        </a:lnTo>
                        <a:lnTo>
                          <a:pt x="5692" y="80284"/>
                        </a:lnTo>
                        <a:lnTo>
                          <a:pt x="4865" y="80284"/>
                        </a:lnTo>
                        <a:lnTo>
                          <a:pt x="6146" y="80965"/>
                        </a:lnTo>
                        <a:lnTo>
                          <a:pt x="6373" y="82100"/>
                        </a:lnTo>
                        <a:lnTo>
                          <a:pt x="6746" y="83462"/>
                        </a:lnTo>
                        <a:lnTo>
                          <a:pt x="9243" y="83462"/>
                        </a:lnTo>
                        <a:lnTo>
                          <a:pt x="9324" y="81954"/>
                        </a:lnTo>
                        <a:lnTo>
                          <a:pt x="9405" y="80965"/>
                        </a:lnTo>
                        <a:lnTo>
                          <a:pt x="10686" y="81500"/>
                        </a:lnTo>
                        <a:lnTo>
                          <a:pt x="10994" y="82716"/>
                        </a:lnTo>
                        <a:lnTo>
                          <a:pt x="10686" y="83479"/>
                        </a:lnTo>
                        <a:lnTo>
                          <a:pt x="10540" y="84468"/>
                        </a:lnTo>
                        <a:lnTo>
                          <a:pt x="11075" y="85830"/>
                        </a:lnTo>
                        <a:lnTo>
                          <a:pt x="12211" y="86203"/>
                        </a:lnTo>
                        <a:lnTo>
                          <a:pt x="12697" y="86203"/>
                        </a:lnTo>
                        <a:lnTo>
                          <a:pt x="13119" y="87419"/>
                        </a:lnTo>
                        <a:lnTo>
                          <a:pt x="13038" y="88927"/>
                        </a:lnTo>
                        <a:lnTo>
                          <a:pt x="13264" y="89689"/>
                        </a:lnTo>
                        <a:lnTo>
                          <a:pt x="14319" y="90451"/>
                        </a:lnTo>
                        <a:lnTo>
                          <a:pt x="16978" y="90451"/>
                        </a:lnTo>
                        <a:lnTo>
                          <a:pt x="17351" y="89235"/>
                        </a:lnTo>
                        <a:lnTo>
                          <a:pt x="17351" y="87873"/>
                        </a:lnTo>
                        <a:cubicBezTo>
                          <a:pt x="17351" y="87873"/>
                          <a:pt x="17124" y="86592"/>
                          <a:pt x="17124" y="86365"/>
                        </a:cubicBezTo>
                        <a:cubicBezTo>
                          <a:pt x="17124" y="86138"/>
                          <a:pt x="16751" y="85376"/>
                          <a:pt x="16751" y="85003"/>
                        </a:cubicBezTo>
                        <a:cubicBezTo>
                          <a:pt x="16751" y="84630"/>
                          <a:pt x="16605" y="83722"/>
                          <a:pt x="16605" y="83495"/>
                        </a:cubicBezTo>
                        <a:cubicBezTo>
                          <a:pt x="16605" y="83268"/>
                          <a:pt x="16524" y="82506"/>
                          <a:pt x="16524" y="82506"/>
                        </a:cubicBezTo>
                        <a:lnTo>
                          <a:pt x="17351" y="81906"/>
                        </a:lnTo>
                        <a:cubicBezTo>
                          <a:pt x="17351" y="81906"/>
                          <a:pt x="17951" y="81760"/>
                          <a:pt x="18178" y="82052"/>
                        </a:cubicBezTo>
                        <a:cubicBezTo>
                          <a:pt x="18405" y="82360"/>
                          <a:pt x="18940" y="83333"/>
                          <a:pt x="19167" y="83495"/>
                        </a:cubicBezTo>
                        <a:cubicBezTo>
                          <a:pt x="19394" y="83641"/>
                          <a:pt x="20302" y="83641"/>
                          <a:pt x="20302" y="83641"/>
                        </a:cubicBezTo>
                        <a:lnTo>
                          <a:pt x="22653" y="83414"/>
                        </a:lnTo>
                        <a:lnTo>
                          <a:pt x="24551" y="84630"/>
                        </a:lnTo>
                        <a:lnTo>
                          <a:pt x="25994" y="86219"/>
                        </a:lnTo>
                        <a:lnTo>
                          <a:pt x="26367" y="87354"/>
                        </a:lnTo>
                        <a:cubicBezTo>
                          <a:pt x="26367" y="87354"/>
                          <a:pt x="26902" y="88116"/>
                          <a:pt x="26367" y="88489"/>
                        </a:cubicBezTo>
                        <a:cubicBezTo>
                          <a:pt x="25832" y="88862"/>
                          <a:pt x="25086" y="89543"/>
                          <a:pt x="25086" y="89543"/>
                        </a:cubicBezTo>
                        <a:lnTo>
                          <a:pt x="24324" y="89689"/>
                        </a:lnTo>
                        <a:cubicBezTo>
                          <a:pt x="24324" y="89689"/>
                          <a:pt x="23951" y="88862"/>
                          <a:pt x="23724" y="88862"/>
                        </a:cubicBezTo>
                        <a:cubicBezTo>
                          <a:pt x="23497" y="88862"/>
                          <a:pt x="22588" y="89397"/>
                          <a:pt x="22588" y="89397"/>
                        </a:cubicBezTo>
                        <a:lnTo>
                          <a:pt x="22280" y="90451"/>
                        </a:lnTo>
                        <a:lnTo>
                          <a:pt x="21600" y="91668"/>
                        </a:lnTo>
                        <a:lnTo>
                          <a:pt x="20237" y="92949"/>
                        </a:lnTo>
                        <a:cubicBezTo>
                          <a:pt x="20237" y="92949"/>
                          <a:pt x="19410" y="93322"/>
                          <a:pt x="19102" y="93403"/>
                        </a:cubicBezTo>
                        <a:cubicBezTo>
                          <a:pt x="18794" y="93484"/>
                          <a:pt x="17967" y="94230"/>
                          <a:pt x="17967" y="94230"/>
                        </a:cubicBezTo>
                        <a:lnTo>
                          <a:pt x="17205" y="95592"/>
                        </a:lnTo>
                        <a:lnTo>
                          <a:pt x="17886" y="97570"/>
                        </a:lnTo>
                        <a:lnTo>
                          <a:pt x="18259" y="98332"/>
                        </a:lnTo>
                        <a:lnTo>
                          <a:pt x="18032" y="99467"/>
                        </a:lnTo>
                        <a:lnTo>
                          <a:pt x="17724" y="99922"/>
                        </a:lnTo>
                        <a:lnTo>
                          <a:pt x="17951" y="100911"/>
                        </a:lnTo>
                        <a:lnTo>
                          <a:pt x="18259" y="101673"/>
                        </a:lnTo>
                        <a:lnTo>
                          <a:pt x="18340" y="104624"/>
                        </a:lnTo>
                        <a:lnTo>
                          <a:pt x="19167" y="104624"/>
                        </a:lnTo>
                        <a:lnTo>
                          <a:pt x="19767" y="104089"/>
                        </a:lnTo>
                        <a:lnTo>
                          <a:pt x="19994" y="102873"/>
                        </a:lnTo>
                        <a:lnTo>
                          <a:pt x="19994" y="101884"/>
                        </a:lnTo>
                        <a:lnTo>
                          <a:pt x="20821" y="101121"/>
                        </a:lnTo>
                        <a:lnTo>
                          <a:pt x="22410" y="101202"/>
                        </a:lnTo>
                        <a:lnTo>
                          <a:pt x="22783" y="101429"/>
                        </a:lnTo>
                        <a:lnTo>
                          <a:pt x="24064" y="101884"/>
                        </a:lnTo>
                        <a:lnTo>
                          <a:pt x="24372" y="103327"/>
                        </a:lnTo>
                        <a:lnTo>
                          <a:pt x="24145" y="105062"/>
                        </a:lnTo>
                        <a:lnTo>
                          <a:pt x="24372" y="105889"/>
                        </a:lnTo>
                        <a:lnTo>
                          <a:pt x="25426" y="105289"/>
                        </a:lnTo>
                        <a:lnTo>
                          <a:pt x="26026" y="104608"/>
                        </a:lnTo>
                        <a:lnTo>
                          <a:pt x="26562" y="104981"/>
                        </a:lnTo>
                        <a:lnTo>
                          <a:pt x="26562" y="106570"/>
                        </a:lnTo>
                        <a:cubicBezTo>
                          <a:pt x="26562" y="106570"/>
                          <a:pt x="27615" y="107332"/>
                          <a:pt x="27842" y="107397"/>
                        </a:cubicBezTo>
                        <a:cubicBezTo>
                          <a:pt x="28070" y="107478"/>
                          <a:pt x="29123" y="107397"/>
                          <a:pt x="29123" y="107397"/>
                        </a:cubicBezTo>
                        <a:lnTo>
                          <a:pt x="30340" y="107429"/>
                        </a:lnTo>
                        <a:lnTo>
                          <a:pt x="31475" y="107089"/>
                        </a:lnTo>
                        <a:lnTo>
                          <a:pt x="32237" y="105581"/>
                        </a:lnTo>
                        <a:lnTo>
                          <a:pt x="33372" y="104219"/>
                        </a:lnTo>
                        <a:lnTo>
                          <a:pt x="34280" y="103392"/>
                        </a:lnTo>
                        <a:lnTo>
                          <a:pt x="35723" y="102402"/>
                        </a:lnTo>
                        <a:lnTo>
                          <a:pt x="37086" y="101575"/>
                        </a:lnTo>
                        <a:lnTo>
                          <a:pt x="38139" y="100894"/>
                        </a:lnTo>
                        <a:lnTo>
                          <a:pt x="39356" y="100440"/>
                        </a:lnTo>
                        <a:lnTo>
                          <a:pt x="40718" y="100294"/>
                        </a:lnTo>
                        <a:lnTo>
                          <a:pt x="42226" y="100748"/>
                        </a:lnTo>
                        <a:lnTo>
                          <a:pt x="44577" y="102419"/>
                        </a:lnTo>
                        <a:lnTo>
                          <a:pt x="46247" y="103327"/>
                        </a:lnTo>
                        <a:lnTo>
                          <a:pt x="46848" y="104089"/>
                        </a:lnTo>
                        <a:lnTo>
                          <a:pt x="47755" y="105143"/>
                        </a:lnTo>
                        <a:cubicBezTo>
                          <a:pt x="47755" y="105143"/>
                          <a:pt x="48745" y="106051"/>
                          <a:pt x="48891" y="106359"/>
                        </a:cubicBezTo>
                        <a:cubicBezTo>
                          <a:pt x="49036" y="106667"/>
                          <a:pt x="49880" y="107462"/>
                          <a:pt x="49880" y="107462"/>
                        </a:cubicBezTo>
                        <a:lnTo>
                          <a:pt x="51388" y="107462"/>
                        </a:lnTo>
                        <a:lnTo>
                          <a:pt x="53139" y="108337"/>
                        </a:lnTo>
                        <a:lnTo>
                          <a:pt x="53820" y="109099"/>
                        </a:lnTo>
                        <a:lnTo>
                          <a:pt x="54355" y="109699"/>
                        </a:lnTo>
                        <a:lnTo>
                          <a:pt x="55944" y="111208"/>
                        </a:lnTo>
                        <a:lnTo>
                          <a:pt x="56999" y="112797"/>
                        </a:lnTo>
                        <a:lnTo>
                          <a:pt x="57598" y="114467"/>
                        </a:lnTo>
                        <a:lnTo>
                          <a:pt x="57598" y="116137"/>
                        </a:lnTo>
                        <a:lnTo>
                          <a:pt x="59106" y="117126"/>
                        </a:lnTo>
                        <a:lnTo>
                          <a:pt x="60695" y="116137"/>
                        </a:lnTo>
                        <a:lnTo>
                          <a:pt x="61150" y="114321"/>
                        </a:lnTo>
                        <a:cubicBezTo>
                          <a:pt x="61150" y="114321"/>
                          <a:pt x="61296" y="113040"/>
                          <a:pt x="61150" y="112813"/>
                        </a:cubicBezTo>
                        <a:cubicBezTo>
                          <a:pt x="61004" y="112586"/>
                          <a:pt x="60015" y="111678"/>
                          <a:pt x="60015" y="111678"/>
                        </a:cubicBezTo>
                        <a:lnTo>
                          <a:pt x="59707" y="110089"/>
                        </a:lnTo>
                        <a:lnTo>
                          <a:pt x="59026" y="108954"/>
                        </a:lnTo>
                        <a:lnTo>
                          <a:pt x="57971" y="107672"/>
                        </a:lnTo>
                        <a:lnTo>
                          <a:pt x="56917" y="106845"/>
                        </a:lnTo>
                        <a:lnTo>
                          <a:pt x="56836" y="105792"/>
                        </a:lnTo>
                        <a:cubicBezTo>
                          <a:pt x="56836" y="105792"/>
                          <a:pt x="56982" y="104883"/>
                          <a:pt x="57144" y="104575"/>
                        </a:cubicBezTo>
                        <a:cubicBezTo>
                          <a:pt x="57290" y="104267"/>
                          <a:pt x="57290" y="103586"/>
                          <a:pt x="57290" y="103586"/>
                        </a:cubicBezTo>
                        <a:lnTo>
                          <a:pt x="56690" y="102905"/>
                        </a:lnTo>
                        <a:lnTo>
                          <a:pt x="55928" y="102078"/>
                        </a:lnTo>
                        <a:lnTo>
                          <a:pt x="55701" y="100943"/>
                        </a:lnTo>
                        <a:lnTo>
                          <a:pt x="56382" y="100635"/>
                        </a:lnTo>
                        <a:lnTo>
                          <a:pt x="57063" y="101235"/>
                        </a:lnTo>
                        <a:lnTo>
                          <a:pt x="57436" y="100700"/>
                        </a:lnTo>
                        <a:lnTo>
                          <a:pt x="58490" y="101154"/>
                        </a:lnTo>
                        <a:lnTo>
                          <a:pt x="59771" y="101916"/>
                        </a:lnTo>
                        <a:lnTo>
                          <a:pt x="60144" y="102824"/>
                        </a:lnTo>
                        <a:lnTo>
                          <a:pt x="61652" y="103424"/>
                        </a:lnTo>
                        <a:lnTo>
                          <a:pt x="63096" y="103959"/>
                        </a:lnTo>
                        <a:cubicBezTo>
                          <a:pt x="63096" y="103959"/>
                          <a:pt x="63922" y="104559"/>
                          <a:pt x="64004" y="104867"/>
                        </a:cubicBezTo>
                        <a:cubicBezTo>
                          <a:pt x="64085" y="105175"/>
                          <a:pt x="64376" y="105856"/>
                          <a:pt x="64376" y="105856"/>
                        </a:cubicBezTo>
                        <a:lnTo>
                          <a:pt x="63922" y="106456"/>
                        </a:lnTo>
                        <a:lnTo>
                          <a:pt x="63614" y="106910"/>
                        </a:lnTo>
                        <a:cubicBezTo>
                          <a:pt x="63614" y="106910"/>
                          <a:pt x="63696" y="107445"/>
                          <a:pt x="63842" y="107672"/>
                        </a:cubicBezTo>
                        <a:cubicBezTo>
                          <a:pt x="63987" y="107900"/>
                          <a:pt x="64749" y="108272"/>
                          <a:pt x="64749" y="108272"/>
                        </a:cubicBezTo>
                        <a:lnTo>
                          <a:pt x="67101" y="109635"/>
                        </a:lnTo>
                        <a:lnTo>
                          <a:pt x="69306" y="110624"/>
                        </a:lnTo>
                        <a:lnTo>
                          <a:pt x="70068" y="111386"/>
                        </a:lnTo>
                        <a:lnTo>
                          <a:pt x="71204" y="112213"/>
                        </a:lnTo>
                        <a:lnTo>
                          <a:pt x="71657" y="113040"/>
                        </a:lnTo>
                        <a:lnTo>
                          <a:pt x="72484" y="114856"/>
                        </a:lnTo>
                        <a:lnTo>
                          <a:pt x="73166" y="115391"/>
                        </a:lnTo>
                        <a:lnTo>
                          <a:pt x="73620" y="115926"/>
                        </a:lnTo>
                        <a:lnTo>
                          <a:pt x="73620" y="117143"/>
                        </a:lnTo>
                        <a:lnTo>
                          <a:pt x="73311" y="118813"/>
                        </a:lnTo>
                        <a:lnTo>
                          <a:pt x="73620" y="120402"/>
                        </a:lnTo>
                        <a:cubicBezTo>
                          <a:pt x="73620" y="120402"/>
                          <a:pt x="74155" y="121229"/>
                          <a:pt x="74447" y="121456"/>
                        </a:cubicBezTo>
                        <a:cubicBezTo>
                          <a:pt x="74755" y="121683"/>
                          <a:pt x="76425" y="122137"/>
                          <a:pt x="76425" y="122137"/>
                        </a:cubicBezTo>
                        <a:lnTo>
                          <a:pt x="78922" y="122510"/>
                        </a:lnTo>
                        <a:lnTo>
                          <a:pt x="80057" y="122056"/>
                        </a:lnTo>
                        <a:lnTo>
                          <a:pt x="80430" y="121521"/>
                        </a:lnTo>
                        <a:lnTo>
                          <a:pt x="81484" y="121440"/>
                        </a:lnTo>
                        <a:lnTo>
                          <a:pt x="81484" y="123337"/>
                        </a:lnTo>
                        <a:cubicBezTo>
                          <a:pt x="81484" y="123337"/>
                          <a:pt x="81711" y="123256"/>
                          <a:pt x="81938" y="123337"/>
                        </a:cubicBezTo>
                        <a:cubicBezTo>
                          <a:pt x="82165" y="123418"/>
                          <a:pt x="82700" y="123337"/>
                          <a:pt x="82700" y="123337"/>
                        </a:cubicBezTo>
                        <a:lnTo>
                          <a:pt x="83609" y="122283"/>
                        </a:lnTo>
                        <a:lnTo>
                          <a:pt x="85198" y="121229"/>
                        </a:lnTo>
                        <a:lnTo>
                          <a:pt x="86187" y="120694"/>
                        </a:lnTo>
                        <a:lnTo>
                          <a:pt x="87938" y="121067"/>
                        </a:lnTo>
                        <a:cubicBezTo>
                          <a:pt x="87938" y="121067"/>
                          <a:pt x="88392" y="121975"/>
                          <a:pt x="88392" y="122202"/>
                        </a:cubicBezTo>
                        <a:cubicBezTo>
                          <a:pt x="88392" y="122429"/>
                          <a:pt x="88019" y="123369"/>
                          <a:pt x="88019" y="123369"/>
                        </a:cubicBezTo>
                        <a:lnTo>
                          <a:pt x="86511" y="123791"/>
                        </a:lnTo>
                        <a:lnTo>
                          <a:pt x="85522" y="123337"/>
                        </a:lnTo>
                        <a:lnTo>
                          <a:pt x="84922" y="123791"/>
                        </a:lnTo>
                        <a:lnTo>
                          <a:pt x="84922" y="126061"/>
                        </a:lnTo>
                        <a:lnTo>
                          <a:pt x="85522" y="127277"/>
                        </a:lnTo>
                        <a:lnTo>
                          <a:pt x="86430" y="128867"/>
                        </a:lnTo>
                        <a:lnTo>
                          <a:pt x="87192" y="129921"/>
                        </a:lnTo>
                        <a:lnTo>
                          <a:pt x="88408" y="130683"/>
                        </a:lnTo>
                        <a:lnTo>
                          <a:pt x="88862" y="130683"/>
                        </a:lnTo>
                        <a:lnTo>
                          <a:pt x="89771" y="129856"/>
                        </a:lnTo>
                        <a:lnTo>
                          <a:pt x="90144" y="127877"/>
                        </a:lnTo>
                        <a:cubicBezTo>
                          <a:pt x="90144" y="127877"/>
                          <a:pt x="89916" y="125899"/>
                          <a:pt x="90144" y="125672"/>
                        </a:cubicBezTo>
                        <a:cubicBezTo>
                          <a:pt x="90370" y="125445"/>
                          <a:pt x="90906" y="123775"/>
                          <a:pt x="90906" y="123775"/>
                        </a:cubicBezTo>
                        <a:lnTo>
                          <a:pt x="90906" y="121050"/>
                        </a:lnTo>
                        <a:lnTo>
                          <a:pt x="91360" y="119543"/>
                        </a:lnTo>
                        <a:lnTo>
                          <a:pt x="90598" y="118326"/>
                        </a:lnTo>
                        <a:cubicBezTo>
                          <a:pt x="90598" y="118326"/>
                          <a:pt x="89916" y="117564"/>
                          <a:pt x="89381" y="117499"/>
                        </a:cubicBezTo>
                        <a:cubicBezTo>
                          <a:pt x="88846" y="117418"/>
                          <a:pt x="87338" y="117353"/>
                          <a:pt x="87111" y="117353"/>
                        </a:cubicBezTo>
                        <a:cubicBezTo>
                          <a:pt x="86884" y="117353"/>
                          <a:pt x="85830" y="117272"/>
                          <a:pt x="85441" y="117126"/>
                        </a:cubicBezTo>
                        <a:cubicBezTo>
                          <a:pt x="85068" y="116980"/>
                          <a:pt x="83852" y="116299"/>
                          <a:pt x="83852" y="116299"/>
                        </a:cubicBezTo>
                        <a:lnTo>
                          <a:pt x="83544" y="115310"/>
                        </a:lnTo>
                        <a:lnTo>
                          <a:pt x="82782" y="113721"/>
                        </a:lnTo>
                        <a:lnTo>
                          <a:pt x="82019" y="112440"/>
                        </a:lnTo>
                        <a:lnTo>
                          <a:pt x="81030" y="111451"/>
                        </a:lnTo>
                        <a:lnTo>
                          <a:pt x="79279" y="110235"/>
                        </a:lnTo>
                        <a:lnTo>
                          <a:pt x="78371" y="109408"/>
                        </a:lnTo>
                        <a:lnTo>
                          <a:pt x="78290" y="108192"/>
                        </a:lnTo>
                        <a:lnTo>
                          <a:pt x="78209" y="106294"/>
                        </a:lnTo>
                        <a:lnTo>
                          <a:pt x="79344" y="105013"/>
                        </a:lnTo>
                        <a:lnTo>
                          <a:pt x="80852" y="105013"/>
                        </a:lnTo>
                        <a:cubicBezTo>
                          <a:pt x="80852" y="105013"/>
                          <a:pt x="82068" y="105548"/>
                          <a:pt x="82441" y="105548"/>
                        </a:cubicBezTo>
                        <a:lnTo>
                          <a:pt x="86073" y="105548"/>
                        </a:lnTo>
                        <a:cubicBezTo>
                          <a:pt x="86073" y="105548"/>
                          <a:pt x="86381" y="105175"/>
                          <a:pt x="86073" y="104640"/>
                        </a:cubicBezTo>
                        <a:cubicBezTo>
                          <a:pt x="85765" y="104105"/>
                          <a:pt x="84257" y="103132"/>
                          <a:pt x="83949" y="103051"/>
                        </a:cubicBezTo>
                        <a:cubicBezTo>
                          <a:pt x="83641" y="102970"/>
                          <a:pt x="83041" y="102970"/>
                          <a:pt x="82814" y="102597"/>
                        </a:cubicBezTo>
                        <a:cubicBezTo>
                          <a:pt x="82587" y="102224"/>
                          <a:pt x="82441" y="101689"/>
                          <a:pt x="82133" y="101462"/>
                        </a:cubicBezTo>
                        <a:cubicBezTo>
                          <a:pt x="81825" y="101235"/>
                          <a:pt x="80625" y="101835"/>
                          <a:pt x="80625" y="101835"/>
                        </a:cubicBezTo>
                        <a:lnTo>
                          <a:pt x="79036" y="101527"/>
                        </a:lnTo>
                        <a:lnTo>
                          <a:pt x="77819" y="100084"/>
                        </a:lnTo>
                        <a:cubicBezTo>
                          <a:pt x="77819" y="100084"/>
                          <a:pt x="76992" y="99857"/>
                          <a:pt x="76766" y="100311"/>
                        </a:cubicBezTo>
                        <a:lnTo>
                          <a:pt x="76538" y="100765"/>
                        </a:lnTo>
                        <a:lnTo>
                          <a:pt x="75631" y="101073"/>
                        </a:lnTo>
                        <a:lnTo>
                          <a:pt x="75258" y="100311"/>
                        </a:lnTo>
                        <a:lnTo>
                          <a:pt x="74803" y="98721"/>
                        </a:lnTo>
                        <a:lnTo>
                          <a:pt x="74349" y="97895"/>
                        </a:lnTo>
                        <a:lnTo>
                          <a:pt x="73976" y="98203"/>
                        </a:lnTo>
                        <a:lnTo>
                          <a:pt x="72695" y="98348"/>
                        </a:lnTo>
                        <a:lnTo>
                          <a:pt x="72387" y="99792"/>
                        </a:lnTo>
                        <a:lnTo>
                          <a:pt x="72760" y="100554"/>
                        </a:lnTo>
                        <a:lnTo>
                          <a:pt x="73587" y="100862"/>
                        </a:lnTo>
                        <a:lnTo>
                          <a:pt x="73587" y="102759"/>
                        </a:lnTo>
                        <a:lnTo>
                          <a:pt x="73360" y="103975"/>
                        </a:lnTo>
                        <a:cubicBezTo>
                          <a:pt x="73360" y="103975"/>
                          <a:pt x="72906" y="104429"/>
                          <a:pt x="72679" y="104510"/>
                        </a:cubicBezTo>
                        <a:cubicBezTo>
                          <a:pt x="72452" y="104592"/>
                          <a:pt x="69647" y="104592"/>
                          <a:pt x="69647" y="104592"/>
                        </a:cubicBezTo>
                        <a:lnTo>
                          <a:pt x="68512" y="104592"/>
                        </a:lnTo>
                        <a:lnTo>
                          <a:pt x="68139" y="103148"/>
                        </a:lnTo>
                        <a:lnTo>
                          <a:pt x="68739" y="102321"/>
                        </a:lnTo>
                        <a:lnTo>
                          <a:pt x="68820" y="100878"/>
                        </a:lnTo>
                        <a:lnTo>
                          <a:pt x="68366" y="99889"/>
                        </a:lnTo>
                        <a:lnTo>
                          <a:pt x="68139" y="97765"/>
                        </a:lnTo>
                        <a:lnTo>
                          <a:pt x="67085" y="96403"/>
                        </a:lnTo>
                        <a:lnTo>
                          <a:pt x="66095" y="95949"/>
                        </a:lnTo>
                        <a:cubicBezTo>
                          <a:pt x="66095" y="95949"/>
                          <a:pt x="64733" y="94505"/>
                          <a:pt x="64587" y="94197"/>
                        </a:cubicBezTo>
                        <a:cubicBezTo>
                          <a:pt x="64441" y="93889"/>
                          <a:pt x="63760" y="93143"/>
                          <a:pt x="63533" y="93062"/>
                        </a:cubicBezTo>
                        <a:cubicBezTo>
                          <a:pt x="63306" y="92981"/>
                          <a:pt x="62625" y="92300"/>
                          <a:pt x="62317" y="92300"/>
                        </a:cubicBezTo>
                        <a:cubicBezTo>
                          <a:pt x="62009" y="92300"/>
                          <a:pt x="60728" y="92073"/>
                          <a:pt x="60728" y="92073"/>
                        </a:cubicBezTo>
                        <a:lnTo>
                          <a:pt x="60355" y="93062"/>
                        </a:lnTo>
                        <a:lnTo>
                          <a:pt x="59220" y="93143"/>
                        </a:lnTo>
                        <a:lnTo>
                          <a:pt x="57858" y="92381"/>
                        </a:lnTo>
                        <a:lnTo>
                          <a:pt x="56188" y="92608"/>
                        </a:lnTo>
                        <a:lnTo>
                          <a:pt x="55199" y="92981"/>
                        </a:lnTo>
                        <a:lnTo>
                          <a:pt x="54145" y="93970"/>
                        </a:lnTo>
                        <a:lnTo>
                          <a:pt x="53999" y="94959"/>
                        </a:lnTo>
                        <a:lnTo>
                          <a:pt x="53852" y="96938"/>
                        </a:lnTo>
                        <a:lnTo>
                          <a:pt x="52571" y="97084"/>
                        </a:lnTo>
                        <a:lnTo>
                          <a:pt x="52345" y="94651"/>
                        </a:lnTo>
                        <a:lnTo>
                          <a:pt x="51517" y="94797"/>
                        </a:lnTo>
                        <a:lnTo>
                          <a:pt x="50918" y="95251"/>
                        </a:lnTo>
                        <a:lnTo>
                          <a:pt x="50609" y="95786"/>
                        </a:lnTo>
                        <a:lnTo>
                          <a:pt x="50918" y="96613"/>
                        </a:lnTo>
                        <a:lnTo>
                          <a:pt x="51599" y="97521"/>
                        </a:lnTo>
                        <a:lnTo>
                          <a:pt x="52426" y="98511"/>
                        </a:lnTo>
                        <a:cubicBezTo>
                          <a:pt x="52426" y="98511"/>
                          <a:pt x="52507" y="98965"/>
                          <a:pt x="52571" y="99192"/>
                        </a:cubicBezTo>
                        <a:lnTo>
                          <a:pt x="52653" y="99419"/>
                        </a:lnTo>
                        <a:lnTo>
                          <a:pt x="51825" y="99792"/>
                        </a:lnTo>
                        <a:lnTo>
                          <a:pt x="50544" y="99484"/>
                        </a:lnTo>
                        <a:lnTo>
                          <a:pt x="51453" y="100619"/>
                        </a:lnTo>
                        <a:lnTo>
                          <a:pt x="51080" y="100992"/>
                        </a:lnTo>
                        <a:lnTo>
                          <a:pt x="49491" y="100911"/>
                        </a:lnTo>
                        <a:lnTo>
                          <a:pt x="48502" y="100684"/>
                        </a:lnTo>
                        <a:lnTo>
                          <a:pt x="46604" y="100084"/>
                        </a:lnTo>
                        <a:lnTo>
                          <a:pt x="44480" y="99322"/>
                        </a:lnTo>
                        <a:cubicBezTo>
                          <a:pt x="44480" y="99322"/>
                          <a:pt x="43199" y="98640"/>
                          <a:pt x="42972" y="98413"/>
                        </a:cubicBezTo>
                        <a:cubicBezTo>
                          <a:pt x="42745" y="98186"/>
                          <a:pt x="41464" y="96970"/>
                          <a:pt x="41464" y="96970"/>
                        </a:cubicBezTo>
                        <a:lnTo>
                          <a:pt x="41010" y="95689"/>
                        </a:lnTo>
                        <a:cubicBezTo>
                          <a:pt x="41010" y="95689"/>
                          <a:pt x="40929" y="94327"/>
                          <a:pt x="40929" y="94019"/>
                        </a:cubicBezTo>
                        <a:cubicBezTo>
                          <a:pt x="40929" y="93711"/>
                          <a:pt x="40102" y="92349"/>
                          <a:pt x="40020" y="92122"/>
                        </a:cubicBezTo>
                        <a:cubicBezTo>
                          <a:pt x="39940" y="91895"/>
                          <a:pt x="39567" y="90905"/>
                          <a:pt x="39567" y="90905"/>
                        </a:cubicBezTo>
                        <a:lnTo>
                          <a:pt x="39193" y="90078"/>
                        </a:lnTo>
                        <a:lnTo>
                          <a:pt x="39193" y="89024"/>
                        </a:lnTo>
                        <a:cubicBezTo>
                          <a:pt x="39193" y="89024"/>
                          <a:pt x="39421" y="88651"/>
                          <a:pt x="39729" y="88262"/>
                        </a:cubicBezTo>
                        <a:cubicBezTo>
                          <a:pt x="40037" y="87873"/>
                          <a:pt x="40410" y="87273"/>
                          <a:pt x="40637" y="87127"/>
                        </a:cubicBezTo>
                        <a:cubicBezTo>
                          <a:pt x="40864" y="86981"/>
                          <a:pt x="41091" y="85457"/>
                          <a:pt x="41091" y="85457"/>
                        </a:cubicBezTo>
                        <a:cubicBezTo>
                          <a:pt x="41091" y="85457"/>
                          <a:pt x="41091" y="85149"/>
                          <a:pt x="40864" y="84922"/>
                        </a:cubicBezTo>
                        <a:cubicBezTo>
                          <a:pt x="40637" y="84695"/>
                          <a:pt x="39875" y="84095"/>
                          <a:pt x="39810" y="83868"/>
                        </a:cubicBezTo>
                        <a:cubicBezTo>
                          <a:pt x="39729" y="83641"/>
                          <a:pt x="39048" y="82879"/>
                          <a:pt x="39048" y="82879"/>
                        </a:cubicBezTo>
                        <a:lnTo>
                          <a:pt x="37831" y="80836"/>
                        </a:lnTo>
                        <a:lnTo>
                          <a:pt x="37377" y="78711"/>
                        </a:lnTo>
                        <a:lnTo>
                          <a:pt x="36242" y="76960"/>
                        </a:lnTo>
                        <a:lnTo>
                          <a:pt x="35642" y="75679"/>
                        </a:lnTo>
                        <a:cubicBezTo>
                          <a:pt x="35642" y="75679"/>
                          <a:pt x="35788" y="74690"/>
                          <a:pt x="35642" y="74463"/>
                        </a:cubicBezTo>
                        <a:cubicBezTo>
                          <a:pt x="35497" y="74236"/>
                          <a:pt x="34507" y="73636"/>
                          <a:pt x="34507" y="73636"/>
                        </a:cubicBezTo>
                        <a:lnTo>
                          <a:pt x="33826" y="72355"/>
                        </a:lnTo>
                        <a:cubicBezTo>
                          <a:pt x="33826" y="72355"/>
                          <a:pt x="33599" y="70992"/>
                          <a:pt x="33680" y="70684"/>
                        </a:cubicBezTo>
                        <a:cubicBezTo>
                          <a:pt x="33761" y="70376"/>
                          <a:pt x="34669" y="69241"/>
                          <a:pt x="34669" y="69241"/>
                        </a:cubicBezTo>
                        <a:lnTo>
                          <a:pt x="35886" y="68025"/>
                        </a:lnTo>
                        <a:cubicBezTo>
                          <a:pt x="35886" y="68025"/>
                          <a:pt x="36485" y="66809"/>
                          <a:pt x="36713" y="66582"/>
                        </a:cubicBezTo>
                        <a:cubicBezTo>
                          <a:pt x="36940" y="66355"/>
                          <a:pt x="37620" y="65333"/>
                          <a:pt x="37620" y="65333"/>
                        </a:cubicBezTo>
                        <a:lnTo>
                          <a:pt x="38302" y="64458"/>
                        </a:lnTo>
                        <a:lnTo>
                          <a:pt x="38756" y="63095"/>
                        </a:lnTo>
                        <a:lnTo>
                          <a:pt x="38447" y="62333"/>
                        </a:lnTo>
                        <a:cubicBezTo>
                          <a:pt x="38447" y="62333"/>
                          <a:pt x="37767" y="61279"/>
                          <a:pt x="37767" y="61052"/>
                        </a:cubicBezTo>
                        <a:cubicBezTo>
                          <a:pt x="37767" y="60825"/>
                          <a:pt x="38302" y="59463"/>
                          <a:pt x="38302" y="59463"/>
                        </a:cubicBezTo>
                        <a:lnTo>
                          <a:pt x="38756" y="57485"/>
                        </a:lnTo>
                        <a:cubicBezTo>
                          <a:pt x="38756" y="57485"/>
                          <a:pt x="39129" y="56723"/>
                          <a:pt x="39356" y="56658"/>
                        </a:cubicBezTo>
                        <a:cubicBezTo>
                          <a:pt x="39583" y="56577"/>
                          <a:pt x="41026" y="55669"/>
                          <a:pt x="41026" y="55669"/>
                        </a:cubicBezTo>
                        <a:lnTo>
                          <a:pt x="42469" y="55134"/>
                        </a:lnTo>
                        <a:lnTo>
                          <a:pt x="43523" y="54307"/>
                        </a:lnTo>
                        <a:lnTo>
                          <a:pt x="44966" y="54225"/>
                        </a:lnTo>
                        <a:lnTo>
                          <a:pt x="45680" y="53771"/>
                        </a:lnTo>
                        <a:lnTo>
                          <a:pt x="46783" y="53398"/>
                        </a:lnTo>
                        <a:lnTo>
                          <a:pt x="47382" y="52636"/>
                        </a:lnTo>
                        <a:lnTo>
                          <a:pt x="47918" y="51809"/>
                        </a:lnTo>
                        <a:lnTo>
                          <a:pt x="48226" y="51047"/>
                        </a:lnTo>
                        <a:lnTo>
                          <a:pt x="49280" y="50901"/>
                        </a:lnTo>
                        <a:lnTo>
                          <a:pt x="49653" y="51501"/>
                        </a:lnTo>
                        <a:lnTo>
                          <a:pt x="48826" y="52717"/>
                        </a:lnTo>
                        <a:lnTo>
                          <a:pt x="47091" y="54923"/>
                        </a:lnTo>
                        <a:lnTo>
                          <a:pt x="46864" y="56139"/>
                        </a:lnTo>
                        <a:cubicBezTo>
                          <a:pt x="46864" y="56139"/>
                          <a:pt x="47999" y="55539"/>
                          <a:pt x="48080" y="55312"/>
                        </a:cubicBezTo>
                        <a:cubicBezTo>
                          <a:pt x="48161" y="55085"/>
                          <a:pt x="50123" y="52588"/>
                          <a:pt x="50123" y="52588"/>
                        </a:cubicBezTo>
                        <a:lnTo>
                          <a:pt x="51258" y="51534"/>
                        </a:lnTo>
                        <a:lnTo>
                          <a:pt x="51631" y="50707"/>
                        </a:lnTo>
                        <a:lnTo>
                          <a:pt x="50869" y="50026"/>
                        </a:lnTo>
                        <a:lnTo>
                          <a:pt x="50869" y="49036"/>
                        </a:lnTo>
                        <a:lnTo>
                          <a:pt x="52150" y="48274"/>
                        </a:lnTo>
                        <a:lnTo>
                          <a:pt x="51323" y="47739"/>
                        </a:lnTo>
                        <a:lnTo>
                          <a:pt x="52150" y="45469"/>
                        </a:lnTo>
                        <a:lnTo>
                          <a:pt x="53966" y="42582"/>
                        </a:lnTo>
                        <a:lnTo>
                          <a:pt x="54955" y="40150"/>
                        </a:lnTo>
                        <a:lnTo>
                          <a:pt x="55944" y="38334"/>
                        </a:lnTo>
                        <a:lnTo>
                          <a:pt x="56853" y="35675"/>
                        </a:lnTo>
                        <a:lnTo>
                          <a:pt x="57615" y="33939"/>
                        </a:lnTo>
                        <a:lnTo>
                          <a:pt x="57696" y="32658"/>
                        </a:lnTo>
                        <a:lnTo>
                          <a:pt x="55879" y="32658"/>
                        </a:lnTo>
                        <a:lnTo>
                          <a:pt x="55571" y="31377"/>
                        </a:lnTo>
                        <a:cubicBezTo>
                          <a:pt x="55571" y="31377"/>
                          <a:pt x="55879" y="30842"/>
                          <a:pt x="55944" y="30615"/>
                        </a:cubicBezTo>
                        <a:cubicBezTo>
                          <a:pt x="56026" y="30388"/>
                          <a:pt x="55490" y="28491"/>
                          <a:pt x="55490" y="28491"/>
                        </a:cubicBezTo>
                        <a:lnTo>
                          <a:pt x="54047" y="27956"/>
                        </a:lnTo>
                        <a:cubicBezTo>
                          <a:pt x="54047" y="27956"/>
                          <a:pt x="52604" y="27810"/>
                          <a:pt x="52458" y="27502"/>
                        </a:cubicBezTo>
                        <a:cubicBezTo>
                          <a:pt x="52312" y="27194"/>
                          <a:pt x="51404" y="25459"/>
                          <a:pt x="51404" y="25459"/>
                        </a:cubicBezTo>
                        <a:lnTo>
                          <a:pt x="50188" y="23107"/>
                        </a:lnTo>
                        <a:lnTo>
                          <a:pt x="50496" y="20529"/>
                        </a:lnTo>
                        <a:lnTo>
                          <a:pt x="49961" y="18713"/>
                        </a:lnTo>
                        <a:lnTo>
                          <a:pt x="49734" y="17951"/>
                        </a:lnTo>
                        <a:lnTo>
                          <a:pt x="50334" y="16816"/>
                        </a:lnTo>
                        <a:lnTo>
                          <a:pt x="50561" y="12275"/>
                        </a:lnTo>
                        <a:lnTo>
                          <a:pt x="50561" y="11286"/>
                        </a:lnTo>
                        <a:lnTo>
                          <a:pt x="52312" y="9843"/>
                        </a:lnTo>
                        <a:cubicBezTo>
                          <a:pt x="52312" y="9843"/>
                          <a:pt x="53366" y="8562"/>
                          <a:pt x="53366" y="8335"/>
                        </a:cubicBezTo>
                        <a:cubicBezTo>
                          <a:pt x="53366" y="8108"/>
                          <a:pt x="53593" y="5984"/>
                          <a:pt x="53447" y="5756"/>
                        </a:cubicBezTo>
                        <a:cubicBezTo>
                          <a:pt x="53301" y="5529"/>
                          <a:pt x="52085" y="4394"/>
                          <a:pt x="52085" y="4394"/>
                        </a:cubicBezTo>
                        <a:lnTo>
                          <a:pt x="50869" y="3713"/>
                        </a:lnTo>
                        <a:lnTo>
                          <a:pt x="49588" y="5465"/>
                        </a:lnTo>
                        <a:lnTo>
                          <a:pt x="48534" y="5838"/>
                        </a:lnTo>
                        <a:lnTo>
                          <a:pt x="47545" y="7054"/>
                        </a:lnTo>
                        <a:lnTo>
                          <a:pt x="46783" y="8043"/>
                        </a:lnTo>
                        <a:lnTo>
                          <a:pt x="44658" y="7897"/>
                        </a:lnTo>
                        <a:lnTo>
                          <a:pt x="42534" y="6681"/>
                        </a:lnTo>
                        <a:lnTo>
                          <a:pt x="40945" y="6535"/>
                        </a:lnTo>
                        <a:lnTo>
                          <a:pt x="38675" y="6000"/>
                        </a:lnTo>
                        <a:lnTo>
                          <a:pt x="37086" y="4865"/>
                        </a:lnTo>
                        <a:lnTo>
                          <a:pt x="35642" y="4492"/>
                        </a:lnTo>
                        <a:lnTo>
                          <a:pt x="35042" y="3438"/>
                        </a:lnTo>
                        <a:lnTo>
                          <a:pt x="33826" y="3292"/>
                        </a:lnTo>
                        <a:cubicBezTo>
                          <a:pt x="33826" y="3292"/>
                          <a:pt x="32837" y="2384"/>
                          <a:pt x="32610" y="2238"/>
                        </a:cubicBezTo>
                        <a:cubicBezTo>
                          <a:pt x="32383" y="2092"/>
                          <a:pt x="31329" y="957"/>
                          <a:pt x="31102" y="957"/>
                        </a:cubicBezTo>
                        <a:cubicBezTo>
                          <a:pt x="30875" y="957"/>
                          <a:pt x="29205" y="811"/>
                          <a:pt x="28978" y="811"/>
                        </a:cubicBezTo>
                        <a:lnTo>
                          <a:pt x="27389" y="811"/>
                        </a:lnTo>
                        <a:lnTo>
                          <a:pt x="26399" y="1346"/>
                        </a:lnTo>
                        <a:lnTo>
                          <a:pt x="25345" y="171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60" name="Freeform: Shape 1159">
                    <a:extLst>
                      <a:ext uri="{FF2B5EF4-FFF2-40B4-BE49-F238E27FC236}">
                        <a16:creationId xmlns:a16="http://schemas.microsoft.com/office/drawing/2014/main" id="{2B1D332A-76A6-CB59-38C4-44DAE967561E}"/>
                      </a:ext>
                    </a:extLst>
                  </p:cNvPr>
                  <p:cNvSpPr/>
                  <p:nvPr/>
                </p:nvSpPr>
                <p:spPr>
                  <a:xfrm>
                    <a:off x="9809531" y="4007460"/>
                    <a:ext cx="2789" cy="3951"/>
                  </a:xfrm>
                  <a:custGeom>
                    <a:avLst/>
                    <a:gdLst>
                      <a:gd name="connsiteX0" fmla="*/ 600 w 2789"/>
                      <a:gd name="connsiteY0" fmla="*/ 3951 h 3951"/>
                      <a:gd name="connsiteX1" fmla="*/ 1200 w 2789"/>
                      <a:gd name="connsiteY1" fmla="*/ 2508 h 3951"/>
                      <a:gd name="connsiteX2" fmla="*/ 2789 w 2789"/>
                      <a:gd name="connsiteY2" fmla="*/ 1827 h 3951"/>
                      <a:gd name="connsiteX3" fmla="*/ 2789 w 2789"/>
                      <a:gd name="connsiteY3" fmla="*/ 611 h 3951"/>
                      <a:gd name="connsiteX4" fmla="*/ 2221 w 2789"/>
                      <a:gd name="connsiteY4" fmla="*/ 238 h 3951"/>
                      <a:gd name="connsiteX5" fmla="*/ 973 w 2789"/>
                      <a:gd name="connsiteY5" fmla="*/ 238 h 3951"/>
                      <a:gd name="connsiteX6" fmla="*/ 600 w 2789"/>
                      <a:gd name="connsiteY6" fmla="*/ 1973 h 3951"/>
                      <a:gd name="connsiteX7" fmla="*/ 0 w 2789"/>
                      <a:gd name="connsiteY7" fmla="*/ 2962 h 3951"/>
                      <a:gd name="connsiteX8" fmla="*/ 0 w 2789"/>
                      <a:gd name="connsiteY8" fmla="*/ 3951 h 3951"/>
                      <a:gd name="connsiteX9" fmla="*/ 600 w 2789"/>
                      <a:gd name="connsiteY9" fmla="*/ 3951 h 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9" h="3951">
                        <a:moveTo>
                          <a:pt x="600" y="3951"/>
                        </a:moveTo>
                        <a:lnTo>
                          <a:pt x="1200" y="2508"/>
                        </a:lnTo>
                        <a:lnTo>
                          <a:pt x="2789" y="1827"/>
                        </a:lnTo>
                        <a:lnTo>
                          <a:pt x="2789" y="611"/>
                        </a:lnTo>
                        <a:cubicBezTo>
                          <a:pt x="2789" y="611"/>
                          <a:pt x="2789" y="238"/>
                          <a:pt x="2221" y="238"/>
                        </a:cubicBezTo>
                        <a:cubicBezTo>
                          <a:pt x="1654" y="238"/>
                          <a:pt x="1054" y="-297"/>
                          <a:pt x="973" y="238"/>
                        </a:cubicBezTo>
                        <a:cubicBezTo>
                          <a:pt x="892" y="773"/>
                          <a:pt x="600" y="1973"/>
                          <a:pt x="600" y="1973"/>
                        </a:cubicBezTo>
                        <a:lnTo>
                          <a:pt x="0" y="2962"/>
                        </a:lnTo>
                        <a:lnTo>
                          <a:pt x="0" y="3951"/>
                        </a:lnTo>
                        <a:lnTo>
                          <a:pt x="600" y="395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61" name="Freeform: Shape 1160">
                    <a:extLst>
                      <a:ext uri="{FF2B5EF4-FFF2-40B4-BE49-F238E27FC236}">
                        <a16:creationId xmlns:a16="http://schemas.microsoft.com/office/drawing/2014/main" id="{E5570916-9038-2D22-3A87-4EFE3AECB919}"/>
                      </a:ext>
                    </a:extLst>
                  </p:cNvPr>
                  <p:cNvSpPr/>
                  <p:nvPr/>
                </p:nvSpPr>
                <p:spPr>
                  <a:xfrm>
                    <a:off x="9808607" y="4093431"/>
                    <a:ext cx="4929" cy="8374"/>
                  </a:xfrm>
                  <a:custGeom>
                    <a:avLst/>
                    <a:gdLst>
                      <a:gd name="connsiteX0" fmla="*/ 535 w 4929"/>
                      <a:gd name="connsiteY0" fmla="*/ 0 h 8374"/>
                      <a:gd name="connsiteX1" fmla="*/ 0 w 4929"/>
                      <a:gd name="connsiteY1" fmla="*/ 1670 h 8374"/>
                      <a:gd name="connsiteX2" fmla="*/ 1135 w 4929"/>
                      <a:gd name="connsiteY2" fmla="*/ 2351 h 8374"/>
                      <a:gd name="connsiteX3" fmla="*/ 1898 w 4929"/>
                      <a:gd name="connsiteY3" fmla="*/ 3405 h 8374"/>
                      <a:gd name="connsiteX4" fmla="*/ 2578 w 4929"/>
                      <a:gd name="connsiteY4" fmla="*/ 4686 h 8374"/>
                      <a:gd name="connsiteX5" fmla="*/ 2578 w 4929"/>
                      <a:gd name="connsiteY5" fmla="*/ 7573 h 8374"/>
                      <a:gd name="connsiteX6" fmla="*/ 3146 w 4929"/>
                      <a:gd name="connsiteY6" fmla="*/ 8108 h 8374"/>
                      <a:gd name="connsiteX7" fmla="*/ 4168 w 4929"/>
                      <a:gd name="connsiteY7" fmla="*/ 8108 h 8374"/>
                      <a:gd name="connsiteX8" fmla="*/ 4930 w 4929"/>
                      <a:gd name="connsiteY8" fmla="*/ 6065 h 8374"/>
                      <a:gd name="connsiteX9" fmla="*/ 4557 w 4929"/>
                      <a:gd name="connsiteY9" fmla="*/ 4784 h 8374"/>
                      <a:gd name="connsiteX10" fmla="*/ 3503 w 4929"/>
                      <a:gd name="connsiteY10" fmla="*/ 3422 h 8374"/>
                      <a:gd name="connsiteX11" fmla="*/ 3811 w 4929"/>
                      <a:gd name="connsiteY11" fmla="*/ 2286 h 8374"/>
                      <a:gd name="connsiteX12" fmla="*/ 4492 w 4929"/>
                      <a:gd name="connsiteY12" fmla="*/ 1687 h 8374"/>
                      <a:gd name="connsiteX13" fmla="*/ 3957 w 4929"/>
                      <a:gd name="connsiteY13" fmla="*/ 632 h 8374"/>
                      <a:gd name="connsiteX14" fmla="*/ 2481 w 4929"/>
                      <a:gd name="connsiteY14" fmla="*/ 32 h 8374"/>
                      <a:gd name="connsiteX15" fmla="*/ 551 w 4929"/>
                      <a:gd name="connsiteY15" fmla="*/ 32 h 8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29" h="8374">
                        <a:moveTo>
                          <a:pt x="535" y="0"/>
                        </a:moveTo>
                        <a:lnTo>
                          <a:pt x="0" y="1670"/>
                        </a:lnTo>
                        <a:lnTo>
                          <a:pt x="1135" y="2351"/>
                        </a:lnTo>
                        <a:lnTo>
                          <a:pt x="1898" y="3405"/>
                        </a:lnTo>
                        <a:lnTo>
                          <a:pt x="2578" y="4686"/>
                        </a:lnTo>
                        <a:lnTo>
                          <a:pt x="2578" y="7573"/>
                        </a:lnTo>
                        <a:lnTo>
                          <a:pt x="3146" y="8108"/>
                        </a:lnTo>
                        <a:cubicBezTo>
                          <a:pt x="3146" y="8108"/>
                          <a:pt x="3860" y="8708"/>
                          <a:pt x="4168" y="8108"/>
                        </a:cubicBezTo>
                        <a:cubicBezTo>
                          <a:pt x="4476" y="7508"/>
                          <a:pt x="4930" y="6292"/>
                          <a:pt x="4930" y="6065"/>
                        </a:cubicBezTo>
                        <a:cubicBezTo>
                          <a:pt x="4930" y="5838"/>
                          <a:pt x="4930" y="5076"/>
                          <a:pt x="4557" y="4784"/>
                        </a:cubicBezTo>
                        <a:cubicBezTo>
                          <a:pt x="4184" y="4476"/>
                          <a:pt x="3503" y="3730"/>
                          <a:pt x="3503" y="3422"/>
                        </a:cubicBezTo>
                        <a:cubicBezTo>
                          <a:pt x="3503" y="3113"/>
                          <a:pt x="3811" y="2286"/>
                          <a:pt x="3811" y="2286"/>
                        </a:cubicBezTo>
                        <a:cubicBezTo>
                          <a:pt x="3811" y="2286"/>
                          <a:pt x="4411" y="1914"/>
                          <a:pt x="4492" y="1687"/>
                        </a:cubicBezTo>
                        <a:cubicBezTo>
                          <a:pt x="4573" y="1459"/>
                          <a:pt x="3957" y="632"/>
                          <a:pt x="3957" y="632"/>
                        </a:cubicBezTo>
                        <a:lnTo>
                          <a:pt x="2481" y="32"/>
                        </a:lnTo>
                        <a:lnTo>
                          <a:pt x="551" y="3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62" name="Freeform: Shape 1161">
                    <a:extLst>
                      <a:ext uri="{FF2B5EF4-FFF2-40B4-BE49-F238E27FC236}">
                        <a16:creationId xmlns:a16="http://schemas.microsoft.com/office/drawing/2014/main" id="{2047F9F3-14D2-3F00-4F86-89078CCA999C}"/>
                      </a:ext>
                    </a:extLst>
                  </p:cNvPr>
                  <p:cNvSpPr/>
                  <p:nvPr/>
                </p:nvSpPr>
                <p:spPr>
                  <a:xfrm>
                    <a:off x="9815207" y="4096690"/>
                    <a:ext cx="2578" cy="2643"/>
                  </a:xfrm>
                  <a:custGeom>
                    <a:avLst/>
                    <a:gdLst>
                      <a:gd name="connsiteX0" fmla="*/ 0 w 2578"/>
                      <a:gd name="connsiteY0" fmla="*/ 0 h 2643"/>
                      <a:gd name="connsiteX1" fmla="*/ 0 w 2578"/>
                      <a:gd name="connsiteY1" fmla="*/ 924 h 2643"/>
                      <a:gd name="connsiteX2" fmla="*/ 1816 w 2578"/>
                      <a:gd name="connsiteY2" fmla="*/ 2643 h 2643"/>
                      <a:gd name="connsiteX3" fmla="*/ 2578 w 2578"/>
                      <a:gd name="connsiteY3" fmla="*/ 2643 h 2643"/>
                      <a:gd name="connsiteX4" fmla="*/ 2578 w 2578"/>
                      <a:gd name="connsiteY4" fmla="*/ 1314 h 2643"/>
                      <a:gd name="connsiteX5" fmla="*/ 1670 w 2578"/>
                      <a:gd name="connsiteY5" fmla="*/ 1314 h 2643"/>
                      <a:gd name="connsiteX6" fmla="*/ 1589 w 2578"/>
                      <a:gd name="connsiteY6" fmla="*/ 0 h 2643"/>
                      <a:gd name="connsiteX7" fmla="*/ 0 w 2578"/>
                      <a:gd name="connsiteY7" fmla="*/ 0 h 2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8" h="2643">
                        <a:moveTo>
                          <a:pt x="0" y="0"/>
                        </a:moveTo>
                        <a:lnTo>
                          <a:pt x="0" y="924"/>
                        </a:lnTo>
                        <a:lnTo>
                          <a:pt x="1816" y="2643"/>
                        </a:lnTo>
                        <a:lnTo>
                          <a:pt x="2578" y="2643"/>
                        </a:lnTo>
                        <a:lnTo>
                          <a:pt x="2578" y="1314"/>
                        </a:lnTo>
                        <a:lnTo>
                          <a:pt x="1670" y="1314"/>
                        </a:lnTo>
                        <a:lnTo>
                          <a:pt x="1589" y="0"/>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63" name="Freeform: Shape 1162">
                    <a:extLst>
                      <a:ext uri="{FF2B5EF4-FFF2-40B4-BE49-F238E27FC236}">
                        <a16:creationId xmlns:a16="http://schemas.microsoft.com/office/drawing/2014/main" id="{366B5785-E90A-C95E-6552-AC151EE4632A}"/>
                      </a:ext>
                    </a:extLst>
                  </p:cNvPr>
                  <p:cNvSpPr/>
                  <p:nvPr/>
                </p:nvSpPr>
                <p:spPr>
                  <a:xfrm>
                    <a:off x="9811072" y="4110539"/>
                    <a:ext cx="4816" cy="3794"/>
                  </a:xfrm>
                  <a:custGeom>
                    <a:avLst/>
                    <a:gdLst>
                      <a:gd name="connsiteX0" fmla="*/ 0 w 4816"/>
                      <a:gd name="connsiteY0" fmla="*/ 16 h 3794"/>
                      <a:gd name="connsiteX1" fmla="*/ 681 w 4816"/>
                      <a:gd name="connsiteY1" fmla="*/ 1151 h 3794"/>
                      <a:gd name="connsiteX2" fmla="*/ 1784 w 4816"/>
                      <a:gd name="connsiteY2" fmla="*/ 2432 h 3794"/>
                      <a:gd name="connsiteX3" fmla="*/ 2919 w 4816"/>
                      <a:gd name="connsiteY3" fmla="*/ 3259 h 3794"/>
                      <a:gd name="connsiteX4" fmla="*/ 4135 w 4816"/>
                      <a:gd name="connsiteY4" fmla="*/ 3794 h 3794"/>
                      <a:gd name="connsiteX5" fmla="*/ 4816 w 4816"/>
                      <a:gd name="connsiteY5" fmla="*/ 3794 h 3794"/>
                      <a:gd name="connsiteX6" fmla="*/ 4135 w 4816"/>
                      <a:gd name="connsiteY6" fmla="*/ 2659 h 3794"/>
                      <a:gd name="connsiteX7" fmla="*/ 2465 w 4816"/>
                      <a:gd name="connsiteY7" fmla="*/ 1216 h 3794"/>
                      <a:gd name="connsiteX8" fmla="*/ 1475 w 4816"/>
                      <a:gd name="connsiteY8" fmla="*/ 0 h 3794"/>
                      <a:gd name="connsiteX9" fmla="*/ 0 w 4816"/>
                      <a:gd name="connsiteY9" fmla="*/ 0 h 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16" h="3794">
                        <a:moveTo>
                          <a:pt x="0" y="16"/>
                        </a:moveTo>
                        <a:lnTo>
                          <a:pt x="681" y="1151"/>
                        </a:lnTo>
                        <a:lnTo>
                          <a:pt x="1784" y="2432"/>
                        </a:lnTo>
                        <a:lnTo>
                          <a:pt x="2919" y="3259"/>
                        </a:lnTo>
                        <a:lnTo>
                          <a:pt x="4135" y="3794"/>
                        </a:lnTo>
                        <a:lnTo>
                          <a:pt x="4816" y="3794"/>
                        </a:lnTo>
                        <a:cubicBezTo>
                          <a:pt x="4816" y="3794"/>
                          <a:pt x="3989" y="2886"/>
                          <a:pt x="4135" y="2659"/>
                        </a:cubicBezTo>
                        <a:cubicBezTo>
                          <a:pt x="4281" y="2432"/>
                          <a:pt x="2465" y="1216"/>
                          <a:pt x="2465" y="1216"/>
                        </a:cubicBezTo>
                        <a:lnTo>
                          <a:pt x="1475" y="0"/>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64" name="Freeform: Shape 1163">
                    <a:extLst>
                      <a:ext uri="{FF2B5EF4-FFF2-40B4-BE49-F238E27FC236}">
                        <a16:creationId xmlns:a16="http://schemas.microsoft.com/office/drawing/2014/main" id="{195F972C-0C69-0F4D-EB01-2C5962832AC0}"/>
                      </a:ext>
                    </a:extLst>
                  </p:cNvPr>
                  <p:cNvSpPr/>
                  <p:nvPr/>
                </p:nvSpPr>
                <p:spPr>
                  <a:xfrm>
                    <a:off x="9809159" y="4124581"/>
                    <a:ext cx="5752" cy="6891"/>
                  </a:xfrm>
                  <a:custGeom>
                    <a:avLst/>
                    <a:gdLst>
                      <a:gd name="connsiteX0" fmla="*/ 3097 w 5752"/>
                      <a:gd name="connsiteY0" fmla="*/ 373 h 6891"/>
                      <a:gd name="connsiteX1" fmla="*/ 1930 w 5752"/>
                      <a:gd name="connsiteY1" fmla="*/ 0 h 6891"/>
                      <a:gd name="connsiteX2" fmla="*/ 989 w 5752"/>
                      <a:gd name="connsiteY2" fmla="*/ 0 h 6891"/>
                      <a:gd name="connsiteX3" fmla="*/ 454 w 5752"/>
                      <a:gd name="connsiteY3" fmla="*/ 1443 h 6891"/>
                      <a:gd name="connsiteX4" fmla="*/ 0 w 5752"/>
                      <a:gd name="connsiteY4" fmla="*/ 2270 h 6891"/>
                      <a:gd name="connsiteX5" fmla="*/ 0 w 5752"/>
                      <a:gd name="connsiteY5" fmla="*/ 4167 h 6891"/>
                      <a:gd name="connsiteX6" fmla="*/ 1054 w 5752"/>
                      <a:gd name="connsiteY6" fmla="*/ 5075 h 6891"/>
                      <a:gd name="connsiteX7" fmla="*/ 1930 w 5752"/>
                      <a:gd name="connsiteY7" fmla="*/ 5611 h 6891"/>
                      <a:gd name="connsiteX8" fmla="*/ 2611 w 5752"/>
                      <a:gd name="connsiteY8" fmla="*/ 6665 h 6891"/>
                      <a:gd name="connsiteX9" fmla="*/ 3097 w 5752"/>
                      <a:gd name="connsiteY9" fmla="*/ 6892 h 6891"/>
                      <a:gd name="connsiteX10" fmla="*/ 4329 w 5752"/>
                      <a:gd name="connsiteY10" fmla="*/ 5902 h 6891"/>
                      <a:gd name="connsiteX11" fmla="*/ 4913 w 5752"/>
                      <a:gd name="connsiteY11" fmla="*/ 4994 h 6891"/>
                      <a:gd name="connsiteX12" fmla="*/ 5740 w 5752"/>
                      <a:gd name="connsiteY12" fmla="*/ 4167 h 6891"/>
                      <a:gd name="connsiteX13" fmla="*/ 5594 w 5752"/>
                      <a:gd name="connsiteY13" fmla="*/ 2124 h 6891"/>
                      <a:gd name="connsiteX14" fmla="*/ 4832 w 5752"/>
                      <a:gd name="connsiteY14" fmla="*/ 1297 h 6891"/>
                      <a:gd name="connsiteX15" fmla="*/ 4313 w 5752"/>
                      <a:gd name="connsiteY15" fmla="*/ 1151 h 6891"/>
                      <a:gd name="connsiteX16" fmla="*/ 3081 w 5752"/>
                      <a:gd name="connsiteY16" fmla="*/ 389 h 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752" h="6891">
                        <a:moveTo>
                          <a:pt x="3097" y="373"/>
                        </a:moveTo>
                        <a:lnTo>
                          <a:pt x="1930" y="0"/>
                        </a:lnTo>
                        <a:lnTo>
                          <a:pt x="989" y="0"/>
                        </a:lnTo>
                        <a:lnTo>
                          <a:pt x="454" y="1443"/>
                        </a:lnTo>
                        <a:lnTo>
                          <a:pt x="0" y="2270"/>
                        </a:lnTo>
                        <a:lnTo>
                          <a:pt x="0" y="4167"/>
                        </a:lnTo>
                        <a:lnTo>
                          <a:pt x="1054" y="5075"/>
                        </a:lnTo>
                        <a:lnTo>
                          <a:pt x="1930" y="5611"/>
                        </a:lnTo>
                        <a:lnTo>
                          <a:pt x="2611" y="6665"/>
                        </a:lnTo>
                        <a:lnTo>
                          <a:pt x="3097" y="6892"/>
                        </a:lnTo>
                        <a:lnTo>
                          <a:pt x="4329" y="5902"/>
                        </a:lnTo>
                        <a:cubicBezTo>
                          <a:pt x="4329" y="5902"/>
                          <a:pt x="4686" y="5075"/>
                          <a:pt x="4913" y="4994"/>
                        </a:cubicBezTo>
                        <a:cubicBezTo>
                          <a:pt x="5140" y="4913"/>
                          <a:pt x="5676" y="4394"/>
                          <a:pt x="5740" y="4167"/>
                        </a:cubicBezTo>
                        <a:cubicBezTo>
                          <a:pt x="5805" y="3940"/>
                          <a:pt x="5594" y="2124"/>
                          <a:pt x="5594" y="2124"/>
                        </a:cubicBezTo>
                        <a:cubicBezTo>
                          <a:pt x="5594" y="2124"/>
                          <a:pt x="5059" y="1297"/>
                          <a:pt x="4832" y="1297"/>
                        </a:cubicBezTo>
                        <a:cubicBezTo>
                          <a:pt x="4605" y="1297"/>
                          <a:pt x="4313" y="1151"/>
                          <a:pt x="4313" y="1151"/>
                        </a:cubicBezTo>
                        <a:lnTo>
                          <a:pt x="3081" y="38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65" name="Freeform: Shape 1164">
                    <a:extLst>
                      <a:ext uri="{FF2B5EF4-FFF2-40B4-BE49-F238E27FC236}">
                        <a16:creationId xmlns:a16="http://schemas.microsoft.com/office/drawing/2014/main" id="{F3FD481C-6E3C-5588-EE8B-E92F91365166}"/>
                      </a:ext>
                    </a:extLst>
                  </p:cNvPr>
                  <p:cNvSpPr/>
                  <p:nvPr/>
                </p:nvSpPr>
                <p:spPr>
                  <a:xfrm>
                    <a:off x="9777927" y="4125019"/>
                    <a:ext cx="26204" cy="28182"/>
                  </a:xfrm>
                  <a:custGeom>
                    <a:avLst/>
                    <a:gdLst>
                      <a:gd name="connsiteX0" fmla="*/ 12275 w 26204"/>
                      <a:gd name="connsiteY0" fmla="*/ 308 h 28182"/>
                      <a:gd name="connsiteX1" fmla="*/ 9778 w 26204"/>
                      <a:gd name="connsiteY1" fmla="*/ 908 h 28182"/>
                      <a:gd name="connsiteX2" fmla="*/ 7346 w 26204"/>
                      <a:gd name="connsiteY2" fmla="*/ 1281 h 28182"/>
                      <a:gd name="connsiteX3" fmla="*/ 5676 w 26204"/>
                      <a:gd name="connsiteY3" fmla="*/ 795 h 28182"/>
                      <a:gd name="connsiteX4" fmla="*/ 2416 w 26204"/>
                      <a:gd name="connsiteY4" fmla="*/ 0 h 28182"/>
                      <a:gd name="connsiteX5" fmla="*/ 1200 w 26204"/>
                      <a:gd name="connsiteY5" fmla="*/ 0 h 28182"/>
                      <a:gd name="connsiteX6" fmla="*/ 373 w 26204"/>
                      <a:gd name="connsiteY6" fmla="*/ 649 h 28182"/>
                      <a:gd name="connsiteX7" fmla="*/ 0 w 26204"/>
                      <a:gd name="connsiteY7" fmla="*/ 1670 h 28182"/>
                      <a:gd name="connsiteX8" fmla="*/ 0 w 26204"/>
                      <a:gd name="connsiteY8" fmla="*/ 3000 h 28182"/>
                      <a:gd name="connsiteX9" fmla="*/ 762 w 26204"/>
                      <a:gd name="connsiteY9" fmla="*/ 3486 h 28182"/>
                      <a:gd name="connsiteX10" fmla="*/ 1216 w 26204"/>
                      <a:gd name="connsiteY10" fmla="*/ 3000 h 28182"/>
                      <a:gd name="connsiteX11" fmla="*/ 2432 w 26204"/>
                      <a:gd name="connsiteY11" fmla="*/ 2659 h 28182"/>
                      <a:gd name="connsiteX12" fmla="*/ 3649 w 26204"/>
                      <a:gd name="connsiteY12" fmla="*/ 3000 h 28182"/>
                      <a:gd name="connsiteX13" fmla="*/ 3730 w 26204"/>
                      <a:gd name="connsiteY13" fmla="*/ 3486 h 28182"/>
                      <a:gd name="connsiteX14" fmla="*/ 3194 w 26204"/>
                      <a:gd name="connsiteY14" fmla="*/ 4313 h 28182"/>
                      <a:gd name="connsiteX15" fmla="*/ 3194 w 26204"/>
                      <a:gd name="connsiteY15" fmla="*/ 5903 h 28182"/>
                      <a:gd name="connsiteX16" fmla="*/ 4411 w 26204"/>
                      <a:gd name="connsiteY16" fmla="*/ 6438 h 28182"/>
                      <a:gd name="connsiteX17" fmla="*/ 5400 w 26204"/>
                      <a:gd name="connsiteY17" fmla="*/ 7119 h 28182"/>
                      <a:gd name="connsiteX18" fmla="*/ 6908 w 26204"/>
                      <a:gd name="connsiteY18" fmla="*/ 7946 h 28182"/>
                      <a:gd name="connsiteX19" fmla="*/ 7670 w 26204"/>
                      <a:gd name="connsiteY19" fmla="*/ 9081 h 28182"/>
                      <a:gd name="connsiteX20" fmla="*/ 8659 w 26204"/>
                      <a:gd name="connsiteY20" fmla="*/ 10751 h 28182"/>
                      <a:gd name="connsiteX21" fmla="*/ 9194 w 26204"/>
                      <a:gd name="connsiteY21" fmla="*/ 11967 h 28182"/>
                      <a:gd name="connsiteX22" fmla="*/ 9567 w 26204"/>
                      <a:gd name="connsiteY22" fmla="*/ 13638 h 28182"/>
                      <a:gd name="connsiteX23" fmla="*/ 9876 w 26204"/>
                      <a:gd name="connsiteY23" fmla="*/ 14919 h 28182"/>
                      <a:gd name="connsiteX24" fmla="*/ 10410 w 26204"/>
                      <a:gd name="connsiteY24" fmla="*/ 16362 h 28182"/>
                      <a:gd name="connsiteX25" fmla="*/ 11011 w 26204"/>
                      <a:gd name="connsiteY25" fmla="*/ 17043 h 28182"/>
                      <a:gd name="connsiteX26" fmla="*/ 11838 w 26204"/>
                      <a:gd name="connsiteY26" fmla="*/ 17578 h 28182"/>
                      <a:gd name="connsiteX27" fmla="*/ 12292 w 26204"/>
                      <a:gd name="connsiteY27" fmla="*/ 18405 h 28182"/>
                      <a:gd name="connsiteX28" fmla="*/ 13054 w 26204"/>
                      <a:gd name="connsiteY28" fmla="*/ 20383 h 28182"/>
                      <a:gd name="connsiteX29" fmla="*/ 13054 w 26204"/>
                      <a:gd name="connsiteY29" fmla="*/ 22054 h 28182"/>
                      <a:gd name="connsiteX30" fmla="*/ 14043 w 26204"/>
                      <a:gd name="connsiteY30" fmla="*/ 23562 h 28182"/>
                      <a:gd name="connsiteX31" fmla="*/ 14643 w 26204"/>
                      <a:gd name="connsiteY31" fmla="*/ 24243 h 28182"/>
                      <a:gd name="connsiteX32" fmla="*/ 15778 w 26204"/>
                      <a:gd name="connsiteY32" fmla="*/ 24697 h 28182"/>
                      <a:gd name="connsiteX33" fmla="*/ 16540 w 26204"/>
                      <a:gd name="connsiteY33" fmla="*/ 25232 h 28182"/>
                      <a:gd name="connsiteX34" fmla="*/ 16540 w 26204"/>
                      <a:gd name="connsiteY34" fmla="*/ 26675 h 28182"/>
                      <a:gd name="connsiteX35" fmla="*/ 15259 w 26204"/>
                      <a:gd name="connsiteY35" fmla="*/ 25913 h 28182"/>
                      <a:gd name="connsiteX36" fmla="*/ 14724 w 26204"/>
                      <a:gd name="connsiteY36" fmla="*/ 26059 h 28182"/>
                      <a:gd name="connsiteX37" fmla="*/ 14643 w 26204"/>
                      <a:gd name="connsiteY37" fmla="*/ 27048 h 28182"/>
                      <a:gd name="connsiteX38" fmla="*/ 15697 w 26204"/>
                      <a:gd name="connsiteY38" fmla="*/ 28183 h 28182"/>
                      <a:gd name="connsiteX39" fmla="*/ 16524 w 26204"/>
                      <a:gd name="connsiteY39" fmla="*/ 28183 h 28182"/>
                      <a:gd name="connsiteX40" fmla="*/ 16524 w 26204"/>
                      <a:gd name="connsiteY40" fmla="*/ 27583 h 28182"/>
                      <a:gd name="connsiteX41" fmla="*/ 15616 w 26204"/>
                      <a:gd name="connsiteY41" fmla="*/ 26756 h 28182"/>
                      <a:gd name="connsiteX42" fmla="*/ 17432 w 26204"/>
                      <a:gd name="connsiteY42" fmla="*/ 27129 h 28182"/>
                      <a:gd name="connsiteX43" fmla="*/ 18421 w 26204"/>
                      <a:gd name="connsiteY43" fmla="*/ 27583 h 28182"/>
                      <a:gd name="connsiteX44" fmla="*/ 19248 w 26204"/>
                      <a:gd name="connsiteY44" fmla="*/ 27129 h 28182"/>
                      <a:gd name="connsiteX45" fmla="*/ 19848 w 26204"/>
                      <a:gd name="connsiteY45" fmla="*/ 25913 h 28182"/>
                      <a:gd name="connsiteX46" fmla="*/ 20837 w 26204"/>
                      <a:gd name="connsiteY46" fmla="*/ 25086 h 28182"/>
                      <a:gd name="connsiteX47" fmla="*/ 21664 w 26204"/>
                      <a:gd name="connsiteY47" fmla="*/ 25913 h 28182"/>
                      <a:gd name="connsiteX48" fmla="*/ 22264 w 26204"/>
                      <a:gd name="connsiteY48" fmla="*/ 24859 h 28182"/>
                      <a:gd name="connsiteX49" fmla="*/ 22264 w 26204"/>
                      <a:gd name="connsiteY49" fmla="*/ 22362 h 28182"/>
                      <a:gd name="connsiteX50" fmla="*/ 23853 w 26204"/>
                      <a:gd name="connsiteY50" fmla="*/ 20918 h 28182"/>
                      <a:gd name="connsiteX51" fmla="*/ 24615 w 26204"/>
                      <a:gd name="connsiteY51" fmla="*/ 18340 h 28182"/>
                      <a:gd name="connsiteX52" fmla="*/ 24615 w 26204"/>
                      <a:gd name="connsiteY52" fmla="*/ 17124 h 28182"/>
                      <a:gd name="connsiteX53" fmla="*/ 24161 w 26204"/>
                      <a:gd name="connsiteY53" fmla="*/ 15762 h 28182"/>
                      <a:gd name="connsiteX54" fmla="*/ 24080 w 26204"/>
                      <a:gd name="connsiteY54" fmla="*/ 13038 h 28182"/>
                      <a:gd name="connsiteX55" fmla="*/ 24080 w 26204"/>
                      <a:gd name="connsiteY55" fmla="*/ 12048 h 28182"/>
                      <a:gd name="connsiteX56" fmla="*/ 24988 w 26204"/>
                      <a:gd name="connsiteY56" fmla="*/ 11448 h 28182"/>
                      <a:gd name="connsiteX57" fmla="*/ 25750 w 26204"/>
                      <a:gd name="connsiteY57" fmla="*/ 11140 h 28182"/>
                      <a:gd name="connsiteX58" fmla="*/ 26205 w 26204"/>
                      <a:gd name="connsiteY58" fmla="*/ 10232 h 28182"/>
                      <a:gd name="connsiteX59" fmla="*/ 25670 w 26204"/>
                      <a:gd name="connsiteY59" fmla="*/ 9016 h 28182"/>
                      <a:gd name="connsiteX60" fmla="*/ 23999 w 26204"/>
                      <a:gd name="connsiteY60" fmla="*/ 7735 h 28182"/>
                      <a:gd name="connsiteX61" fmla="*/ 22783 w 26204"/>
                      <a:gd name="connsiteY61" fmla="*/ 7735 h 28182"/>
                      <a:gd name="connsiteX62" fmla="*/ 22783 w 26204"/>
                      <a:gd name="connsiteY62" fmla="*/ 6454 h 28182"/>
                      <a:gd name="connsiteX63" fmla="*/ 21875 w 26204"/>
                      <a:gd name="connsiteY63" fmla="*/ 4784 h 28182"/>
                      <a:gd name="connsiteX64" fmla="*/ 20821 w 26204"/>
                      <a:gd name="connsiteY64" fmla="*/ 3957 h 28182"/>
                      <a:gd name="connsiteX65" fmla="*/ 19459 w 26204"/>
                      <a:gd name="connsiteY65" fmla="*/ 3016 h 28182"/>
                      <a:gd name="connsiteX66" fmla="*/ 17870 w 26204"/>
                      <a:gd name="connsiteY66" fmla="*/ 2449 h 28182"/>
                      <a:gd name="connsiteX67" fmla="*/ 16362 w 26204"/>
                      <a:gd name="connsiteY67" fmla="*/ 2530 h 28182"/>
                      <a:gd name="connsiteX68" fmla="*/ 14918 w 26204"/>
                      <a:gd name="connsiteY68" fmla="*/ 2611 h 28182"/>
                      <a:gd name="connsiteX69" fmla="*/ 13783 w 26204"/>
                      <a:gd name="connsiteY69" fmla="*/ 1476 h 28182"/>
                      <a:gd name="connsiteX70" fmla="*/ 13102 w 26204"/>
                      <a:gd name="connsiteY70" fmla="*/ 649 h 28182"/>
                      <a:gd name="connsiteX71" fmla="*/ 12275 w 26204"/>
                      <a:gd name="connsiteY71" fmla="*/ 341 h 28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204" h="28182">
                        <a:moveTo>
                          <a:pt x="12275" y="308"/>
                        </a:moveTo>
                        <a:lnTo>
                          <a:pt x="9778" y="908"/>
                        </a:lnTo>
                        <a:lnTo>
                          <a:pt x="7346" y="1281"/>
                        </a:lnTo>
                        <a:lnTo>
                          <a:pt x="5676" y="795"/>
                        </a:lnTo>
                        <a:lnTo>
                          <a:pt x="2416" y="0"/>
                        </a:lnTo>
                        <a:lnTo>
                          <a:pt x="1200" y="0"/>
                        </a:lnTo>
                        <a:lnTo>
                          <a:pt x="373" y="649"/>
                        </a:lnTo>
                        <a:lnTo>
                          <a:pt x="0" y="1670"/>
                        </a:lnTo>
                        <a:lnTo>
                          <a:pt x="0" y="3000"/>
                        </a:lnTo>
                        <a:lnTo>
                          <a:pt x="762" y="3486"/>
                        </a:lnTo>
                        <a:lnTo>
                          <a:pt x="1216" y="3000"/>
                        </a:lnTo>
                        <a:lnTo>
                          <a:pt x="2432" y="2659"/>
                        </a:lnTo>
                        <a:lnTo>
                          <a:pt x="3649" y="3000"/>
                        </a:lnTo>
                        <a:lnTo>
                          <a:pt x="3730" y="3486"/>
                        </a:lnTo>
                        <a:lnTo>
                          <a:pt x="3194" y="4313"/>
                        </a:lnTo>
                        <a:lnTo>
                          <a:pt x="3194" y="5903"/>
                        </a:lnTo>
                        <a:lnTo>
                          <a:pt x="4411" y="6438"/>
                        </a:lnTo>
                        <a:lnTo>
                          <a:pt x="5400" y="7119"/>
                        </a:lnTo>
                        <a:lnTo>
                          <a:pt x="6908" y="7946"/>
                        </a:lnTo>
                        <a:lnTo>
                          <a:pt x="7670" y="9081"/>
                        </a:lnTo>
                        <a:lnTo>
                          <a:pt x="8659" y="10751"/>
                        </a:lnTo>
                        <a:lnTo>
                          <a:pt x="9194" y="11967"/>
                        </a:lnTo>
                        <a:lnTo>
                          <a:pt x="9567" y="13638"/>
                        </a:lnTo>
                        <a:lnTo>
                          <a:pt x="9876" y="14919"/>
                        </a:lnTo>
                        <a:lnTo>
                          <a:pt x="10410" y="16362"/>
                        </a:lnTo>
                        <a:lnTo>
                          <a:pt x="11011" y="17043"/>
                        </a:lnTo>
                        <a:lnTo>
                          <a:pt x="11838" y="17578"/>
                        </a:lnTo>
                        <a:lnTo>
                          <a:pt x="12292" y="18405"/>
                        </a:lnTo>
                        <a:cubicBezTo>
                          <a:pt x="12292" y="18405"/>
                          <a:pt x="13054" y="20075"/>
                          <a:pt x="13054" y="20383"/>
                        </a:cubicBezTo>
                        <a:lnTo>
                          <a:pt x="13054" y="22054"/>
                        </a:lnTo>
                        <a:lnTo>
                          <a:pt x="14043" y="23562"/>
                        </a:lnTo>
                        <a:lnTo>
                          <a:pt x="14643" y="24243"/>
                        </a:lnTo>
                        <a:lnTo>
                          <a:pt x="15778" y="24697"/>
                        </a:lnTo>
                        <a:lnTo>
                          <a:pt x="16540" y="25232"/>
                        </a:lnTo>
                        <a:lnTo>
                          <a:pt x="16540" y="26675"/>
                        </a:lnTo>
                        <a:lnTo>
                          <a:pt x="15259" y="25913"/>
                        </a:lnTo>
                        <a:lnTo>
                          <a:pt x="14724" y="26059"/>
                        </a:lnTo>
                        <a:lnTo>
                          <a:pt x="14643" y="27048"/>
                        </a:lnTo>
                        <a:lnTo>
                          <a:pt x="15697" y="28183"/>
                        </a:lnTo>
                        <a:lnTo>
                          <a:pt x="16524" y="28183"/>
                        </a:lnTo>
                        <a:lnTo>
                          <a:pt x="16524" y="27583"/>
                        </a:lnTo>
                        <a:lnTo>
                          <a:pt x="15616" y="26756"/>
                        </a:lnTo>
                        <a:lnTo>
                          <a:pt x="17432" y="27129"/>
                        </a:lnTo>
                        <a:lnTo>
                          <a:pt x="18421" y="27583"/>
                        </a:lnTo>
                        <a:lnTo>
                          <a:pt x="19248" y="27129"/>
                        </a:lnTo>
                        <a:lnTo>
                          <a:pt x="19848" y="25913"/>
                        </a:lnTo>
                        <a:lnTo>
                          <a:pt x="20837" y="25086"/>
                        </a:lnTo>
                        <a:lnTo>
                          <a:pt x="21664" y="25913"/>
                        </a:lnTo>
                        <a:lnTo>
                          <a:pt x="22264" y="24859"/>
                        </a:lnTo>
                        <a:lnTo>
                          <a:pt x="22264" y="22362"/>
                        </a:lnTo>
                        <a:lnTo>
                          <a:pt x="23853" y="20918"/>
                        </a:lnTo>
                        <a:lnTo>
                          <a:pt x="24615" y="18340"/>
                        </a:lnTo>
                        <a:cubicBezTo>
                          <a:pt x="24615" y="18340"/>
                          <a:pt x="24697" y="17351"/>
                          <a:pt x="24615" y="17124"/>
                        </a:cubicBezTo>
                        <a:cubicBezTo>
                          <a:pt x="24534" y="16897"/>
                          <a:pt x="24161" y="15762"/>
                          <a:pt x="24161" y="15762"/>
                        </a:cubicBezTo>
                        <a:lnTo>
                          <a:pt x="24080" y="13038"/>
                        </a:lnTo>
                        <a:lnTo>
                          <a:pt x="24080" y="12048"/>
                        </a:lnTo>
                        <a:lnTo>
                          <a:pt x="24988" y="11448"/>
                        </a:lnTo>
                        <a:lnTo>
                          <a:pt x="25750" y="11140"/>
                        </a:lnTo>
                        <a:lnTo>
                          <a:pt x="26205" y="10232"/>
                        </a:lnTo>
                        <a:lnTo>
                          <a:pt x="25670" y="9016"/>
                        </a:lnTo>
                        <a:lnTo>
                          <a:pt x="23999" y="7735"/>
                        </a:lnTo>
                        <a:lnTo>
                          <a:pt x="22783" y="7735"/>
                        </a:lnTo>
                        <a:lnTo>
                          <a:pt x="22783" y="6454"/>
                        </a:lnTo>
                        <a:lnTo>
                          <a:pt x="21875" y="4784"/>
                        </a:lnTo>
                        <a:lnTo>
                          <a:pt x="20821" y="3957"/>
                        </a:lnTo>
                        <a:lnTo>
                          <a:pt x="19459" y="3016"/>
                        </a:lnTo>
                        <a:lnTo>
                          <a:pt x="17870" y="2449"/>
                        </a:lnTo>
                        <a:lnTo>
                          <a:pt x="16362" y="2530"/>
                        </a:lnTo>
                        <a:lnTo>
                          <a:pt x="14918" y="2611"/>
                        </a:lnTo>
                        <a:lnTo>
                          <a:pt x="13783" y="1476"/>
                        </a:lnTo>
                        <a:lnTo>
                          <a:pt x="13102" y="649"/>
                        </a:lnTo>
                        <a:lnTo>
                          <a:pt x="12275" y="34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66" name="Freeform: Shape 1165">
                    <a:extLst>
                      <a:ext uri="{FF2B5EF4-FFF2-40B4-BE49-F238E27FC236}">
                        <a16:creationId xmlns:a16="http://schemas.microsoft.com/office/drawing/2014/main" id="{97159003-034C-949E-5D8C-C536F2841FA0}"/>
                      </a:ext>
                    </a:extLst>
                  </p:cNvPr>
                  <p:cNvSpPr/>
                  <p:nvPr/>
                </p:nvSpPr>
                <p:spPr>
                  <a:xfrm>
                    <a:off x="9811753" y="4143230"/>
                    <a:ext cx="4135" cy="11286"/>
                  </a:xfrm>
                  <a:custGeom>
                    <a:avLst/>
                    <a:gdLst>
                      <a:gd name="connsiteX0" fmla="*/ 2319 w 4135"/>
                      <a:gd name="connsiteY0" fmla="*/ 4313 h 11286"/>
                      <a:gd name="connsiteX1" fmla="*/ 3162 w 4135"/>
                      <a:gd name="connsiteY1" fmla="*/ 2270 h 11286"/>
                      <a:gd name="connsiteX2" fmla="*/ 4135 w 4135"/>
                      <a:gd name="connsiteY2" fmla="*/ 908 h 11286"/>
                      <a:gd name="connsiteX3" fmla="*/ 3227 w 4135"/>
                      <a:gd name="connsiteY3" fmla="*/ 0 h 11286"/>
                      <a:gd name="connsiteX4" fmla="*/ 2319 w 4135"/>
                      <a:gd name="connsiteY4" fmla="*/ 989 h 11286"/>
                      <a:gd name="connsiteX5" fmla="*/ 1103 w 4135"/>
                      <a:gd name="connsiteY5" fmla="*/ 1443 h 11286"/>
                      <a:gd name="connsiteX6" fmla="*/ 1103 w 4135"/>
                      <a:gd name="connsiteY6" fmla="*/ 3032 h 11286"/>
                      <a:gd name="connsiteX7" fmla="*/ 276 w 4135"/>
                      <a:gd name="connsiteY7" fmla="*/ 5919 h 11286"/>
                      <a:gd name="connsiteX8" fmla="*/ 276 w 4135"/>
                      <a:gd name="connsiteY8" fmla="*/ 7654 h 11286"/>
                      <a:gd name="connsiteX9" fmla="*/ 795 w 4135"/>
                      <a:gd name="connsiteY9" fmla="*/ 9243 h 11286"/>
                      <a:gd name="connsiteX10" fmla="*/ 0 w 4135"/>
                      <a:gd name="connsiteY10" fmla="*/ 9243 h 11286"/>
                      <a:gd name="connsiteX11" fmla="*/ 276 w 4135"/>
                      <a:gd name="connsiteY11" fmla="*/ 10832 h 11286"/>
                      <a:gd name="connsiteX12" fmla="*/ 957 w 4135"/>
                      <a:gd name="connsiteY12" fmla="*/ 11286 h 11286"/>
                      <a:gd name="connsiteX13" fmla="*/ 1735 w 4135"/>
                      <a:gd name="connsiteY13" fmla="*/ 10005 h 11286"/>
                      <a:gd name="connsiteX14" fmla="*/ 1735 w 4135"/>
                      <a:gd name="connsiteY14" fmla="*/ 7962 h 11286"/>
                      <a:gd name="connsiteX15" fmla="*/ 2076 w 4135"/>
                      <a:gd name="connsiteY15" fmla="*/ 6373 h 11286"/>
                      <a:gd name="connsiteX16" fmla="*/ 2319 w 4135"/>
                      <a:gd name="connsiteY16" fmla="*/ 4329 h 11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35" h="11286">
                        <a:moveTo>
                          <a:pt x="2319" y="4313"/>
                        </a:moveTo>
                        <a:lnTo>
                          <a:pt x="3162" y="2270"/>
                        </a:lnTo>
                        <a:lnTo>
                          <a:pt x="4135" y="908"/>
                        </a:lnTo>
                        <a:lnTo>
                          <a:pt x="3227" y="0"/>
                        </a:lnTo>
                        <a:lnTo>
                          <a:pt x="2319" y="989"/>
                        </a:lnTo>
                        <a:lnTo>
                          <a:pt x="1103" y="1443"/>
                        </a:lnTo>
                        <a:lnTo>
                          <a:pt x="1103" y="3032"/>
                        </a:lnTo>
                        <a:lnTo>
                          <a:pt x="276" y="5919"/>
                        </a:lnTo>
                        <a:cubicBezTo>
                          <a:pt x="276" y="5919"/>
                          <a:pt x="-16" y="7200"/>
                          <a:pt x="276" y="7654"/>
                        </a:cubicBezTo>
                        <a:cubicBezTo>
                          <a:pt x="568" y="8108"/>
                          <a:pt x="795" y="9243"/>
                          <a:pt x="795" y="9243"/>
                        </a:cubicBezTo>
                        <a:lnTo>
                          <a:pt x="0" y="9243"/>
                        </a:lnTo>
                        <a:lnTo>
                          <a:pt x="276" y="10832"/>
                        </a:lnTo>
                        <a:lnTo>
                          <a:pt x="957" y="11286"/>
                        </a:lnTo>
                        <a:lnTo>
                          <a:pt x="1735" y="10005"/>
                        </a:lnTo>
                        <a:lnTo>
                          <a:pt x="1735" y="7962"/>
                        </a:lnTo>
                        <a:lnTo>
                          <a:pt x="2076" y="6373"/>
                        </a:lnTo>
                        <a:lnTo>
                          <a:pt x="2319" y="432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67" name="Freeform: Shape 1166">
                    <a:extLst>
                      <a:ext uri="{FF2B5EF4-FFF2-40B4-BE49-F238E27FC236}">
                        <a16:creationId xmlns:a16="http://schemas.microsoft.com/office/drawing/2014/main" id="{C12BAB67-D8EC-91E8-4C5E-1751E6EAEA55}"/>
                      </a:ext>
                    </a:extLst>
                  </p:cNvPr>
                  <p:cNvSpPr/>
                  <p:nvPr/>
                </p:nvSpPr>
                <p:spPr>
                  <a:xfrm>
                    <a:off x="9817866" y="4144883"/>
                    <a:ext cx="827" cy="1978"/>
                  </a:xfrm>
                  <a:custGeom>
                    <a:avLst/>
                    <a:gdLst>
                      <a:gd name="connsiteX0" fmla="*/ 827 w 827"/>
                      <a:gd name="connsiteY0" fmla="*/ 535 h 1978"/>
                      <a:gd name="connsiteX1" fmla="*/ 827 w 827"/>
                      <a:gd name="connsiteY1" fmla="*/ 1978 h 1978"/>
                      <a:gd name="connsiteX2" fmla="*/ 0 w 827"/>
                      <a:gd name="connsiteY2" fmla="*/ 1362 h 1978"/>
                      <a:gd name="connsiteX3" fmla="*/ 0 w 827"/>
                      <a:gd name="connsiteY3" fmla="*/ 0 h 1978"/>
                      <a:gd name="connsiteX4" fmla="*/ 827 w 827"/>
                      <a:gd name="connsiteY4" fmla="*/ 535 h 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 h="1978">
                        <a:moveTo>
                          <a:pt x="827" y="535"/>
                        </a:moveTo>
                        <a:lnTo>
                          <a:pt x="827" y="1978"/>
                        </a:lnTo>
                        <a:lnTo>
                          <a:pt x="0" y="1362"/>
                        </a:lnTo>
                        <a:lnTo>
                          <a:pt x="0" y="0"/>
                        </a:lnTo>
                        <a:lnTo>
                          <a:pt x="827" y="53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68" name="Freeform: Shape 1167">
                    <a:extLst>
                      <a:ext uri="{FF2B5EF4-FFF2-40B4-BE49-F238E27FC236}">
                        <a16:creationId xmlns:a16="http://schemas.microsoft.com/office/drawing/2014/main" id="{F45CDF1F-F9AB-3DDD-B841-2FF6C02D7E35}"/>
                      </a:ext>
                    </a:extLst>
                  </p:cNvPr>
                  <p:cNvSpPr/>
                  <p:nvPr/>
                </p:nvSpPr>
                <p:spPr>
                  <a:xfrm>
                    <a:off x="9821498" y="4146868"/>
                    <a:ext cx="5221" cy="4387"/>
                  </a:xfrm>
                  <a:custGeom>
                    <a:avLst/>
                    <a:gdLst>
                      <a:gd name="connsiteX0" fmla="*/ 1135 w 5221"/>
                      <a:gd name="connsiteY0" fmla="*/ 366 h 4387"/>
                      <a:gd name="connsiteX1" fmla="*/ 0 w 5221"/>
                      <a:gd name="connsiteY1" fmla="*/ 966 h 4387"/>
                      <a:gd name="connsiteX2" fmla="*/ 0 w 5221"/>
                      <a:gd name="connsiteY2" fmla="*/ 2410 h 4387"/>
                      <a:gd name="connsiteX3" fmla="*/ 568 w 5221"/>
                      <a:gd name="connsiteY3" fmla="*/ 3399 h 4387"/>
                      <a:gd name="connsiteX4" fmla="*/ 1589 w 5221"/>
                      <a:gd name="connsiteY4" fmla="*/ 3853 h 4387"/>
                      <a:gd name="connsiteX5" fmla="*/ 2352 w 5221"/>
                      <a:gd name="connsiteY5" fmla="*/ 3480 h 4387"/>
                      <a:gd name="connsiteX6" fmla="*/ 3179 w 5221"/>
                      <a:gd name="connsiteY6" fmla="*/ 3853 h 4387"/>
                      <a:gd name="connsiteX7" fmla="*/ 4232 w 5221"/>
                      <a:gd name="connsiteY7" fmla="*/ 4388 h 4387"/>
                      <a:gd name="connsiteX8" fmla="*/ 5222 w 5221"/>
                      <a:gd name="connsiteY8" fmla="*/ 3480 h 4387"/>
                      <a:gd name="connsiteX9" fmla="*/ 5222 w 5221"/>
                      <a:gd name="connsiteY9" fmla="*/ 2004 h 4387"/>
                      <a:gd name="connsiteX10" fmla="*/ 4086 w 5221"/>
                      <a:gd name="connsiteY10" fmla="*/ 383 h 4387"/>
                      <a:gd name="connsiteX11" fmla="*/ 2611 w 5221"/>
                      <a:gd name="connsiteY11" fmla="*/ 10 h 4387"/>
                      <a:gd name="connsiteX12" fmla="*/ 1135 w 5221"/>
                      <a:gd name="connsiteY12" fmla="*/ 383 h 4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1" h="4387">
                        <a:moveTo>
                          <a:pt x="1135" y="366"/>
                        </a:moveTo>
                        <a:lnTo>
                          <a:pt x="0" y="966"/>
                        </a:lnTo>
                        <a:lnTo>
                          <a:pt x="0" y="2410"/>
                        </a:lnTo>
                        <a:lnTo>
                          <a:pt x="568" y="3399"/>
                        </a:lnTo>
                        <a:lnTo>
                          <a:pt x="1589" y="3853"/>
                        </a:lnTo>
                        <a:lnTo>
                          <a:pt x="2352" y="3480"/>
                        </a:lnTo>
                        <a:lnTo>
                          <a:pt x="3179" y="3853"/>
                        </a:lnTo>
                        <a:lnTo>
                          <a:pt x="4232" y="4388"/>
                        </a:lnTo>
                        <a:lnTo>
                          <a:pt x="5222" y="3480"/>
                        </a:lnTo>
                        <a:lnTo>
                          <a:pt x="5222" y="2004"/>
                        </a:lnTo>
                        <a:lnTo>
                          <a:pt x="4086" y="383"/>
                        </a:lnTo>
                        <a:cubicBezTo>
                          <a:pt x="4086" y="383"/>
                          <a:pt x="2643" y="-71"/>
                          <a:pt x="2611" y="10"/>
                        </a:cubicBezTo>
                        <a:cubicBezTo>
                          <a:pt x="2578" y="91"/>
                          <a:pt x="1135" y="383"/>
                          <a:pt x="1135" y="383"/>
                        </a:cubicBez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69" name="Freeform: Shape 1168">
                    <a:extLst>
                      <a:ext uri="{FF2B5EF4-FFF2-40B4-BE49-F238E27FC236}">
                        <a16:creationId xmlns:a16="http://schemas.microsoft.com/office/drawing/2014/main" id="{1181346C-DB4E-DB78-2594-48E68121AEA9}"/>
                      </a:ext>
                    </a:extLst>
                  </p:cNvPr>
                  <p:cNvSpPr/>
                  <p:nvPr/>
                </p:nvSpPr>
                <p:spPr>
                  <a:xfrm>
                    <a:off x="9767954" y="4150770"/>
                    <a:ext cx="10021" cy="6940"/>
                  </a:xfrm>
                  <a:custGeom>
                    <a:avLst/>
                    <a:gdLst>
                      <a:gd name="connsiteX0" fmla="*/ 4524 w 10021"/>
                      <a:gd name="connsiteY0" fmla="*/ 6665 h 6940"/>
                      <a:gd name="connsiteX1" fmla="*/ 9957 w 10021"/>
                      <a:gd name="connsiteY1" fmla="*/ 6438 h 6940"/>
                      <a:gd name="connsiteX2" fmla="*/ 9957 w 10021"/>
                      <a:gd name="connsiteY2" fmla="*/ 4784 h 6940"/>
                      <a:gd name="connsiteX3" fmla="*/ 8335 w 10021"/>
                      <a:gd name="connsiteY3" fmla="*/ 3746 h 6940"/>
                      <a:gd name="connsiteX4" fmla="*/ 7589 w 10021"/>
                      <a:gd name="connsiteY4" fmla="*/ 2465 h 6940"/>
                      <a:gd name="connsiteX5" fmla="*/ 7265 w 10021"/>
                      <a:gd name="connsiteY5" fmla="*/ 3746 h 6940"/>
                      <a:gd name="connsiteX6" fmla="*/ 6503 w 10021"/>
                      <a:gd name="connsiteY6" fmla="*/ 3746 h 6940"/>
                      <a:gd name="connsiteX7" fmla="*/ 5530 w 10021"/>
                      <a:gd name="connsiteY7" fmla="*/ 3422 h 6940"/>
                      <a:gd name="connsiteX8" fmla="*/ 4508 w 10021"/>
                      <a:gd name="connsiteY8" fmla="*/ 2741 h 6940"/>
                      <a:gd name="connsiteX9" fmla="*/ 3600 w 10021"/>
                      <a:gd name="connsiteY9" fmla="*/ 1605 h 6940"/>
                      <a:gd name="connsiteX10" fmla="*/ 2352 w 10021"/>
                      <a:gd name="connsiteY10" fmla="*/ 859 h 6940"/>
                      <a:gd name="connsiteX11" fmla="*/ 1492 w 10021"/>
                      <a:gd name="connsiteY11" fmla="*/ 859 h 6940"/>
                      <a:gd name="connsiteX12" fmla="*/ 1038 w 10021"/>
                      <a:gd name="connsiteY12" fmla="*/ 0 h 6940"/>
                      <a:gd name="connsiteX13" fmla="*/ 746 w 10021"/>
                      <a:gd name="connsiteY13" fmla="*/ 1930 h 6940"/>
                      <a:gd name="connsiteX14" fmla="*/ 0 w 10021"/>
                      <a:gd name="connsiteY14" fmla="*/ 2449 h 6940"/>
                      <a:gd name="connsiteX15" fmla="*/ 1087 w 10021"/>
                      <a:gd name="connsiteY15" fmla="*/ 3016 h 6940"/>
                      <a:gd name="connsiteX16" fmla="*/ 1768 w 10021"/>
                      <a:gd name="connsiteY16" fmla="*/ 4265 h 6940"/>
                      <a:gd name="connsiteX17" fmla="*/ 2514 w 10021"/>
                      <a:gd name="connsiteY17" fmla="*/ 5740 h 6940"/>
                      <a:gd name="connsiteX18" fmla="*/ 3487 w 10021"/>
                      <a:gd name="connsiteY18" fmla="*/ 6940 h 6940"/>
                      <a:gd name="connsiteX19" fmla="*/ 3892 w 10021"/>
                      <a:gd name="connsiteY19" fmla="*/ 6940 h 6940"/>
                      <a:gd name="connsiteX20" fmla="*/ 4524 w 10021"/>
                      <a:gd name="connsiteY20" fmla="*/ 6649 h 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21" h="6940">
                        <a:moveTo>
                          <a:pt x="4524" y="6665"/>
                        </a:moveTo>
                        <a:lnTo>
                          <a:pt x="9957" y="6438"/>
                        </a:lnTo>
                        <a:cubicBezTo>
                          <a:pt x="9957" y="6438"/>
                          <a:pt x="10103" y="4962"/>
                          <a:pt x="9957" y="4784"/>
                        </a:cubicBezTo>
                        <a:cubicBezTo>
                          <a:pt x="9811" y="4605"/>
                          <a:pt x="8335" y="3746"/>
                          <a:pt x="8335" y="3746"/>
                        </a:cubicBezTo>
                        <a:lnTo>
                          <a:pt x="7589" y="2465"/>
                        </a:lnTo>
                        <a:lnTo>
                          <a:pt x="7265" y="3746"/>
                        </a:lnTo>
                        <a:lnTo>
                          <a:pt x="6503" y="3746"/>
                        </a:lnTo>
                        <a:lnTo>
                          <a:pt x="5530" y="3422"/>
                        </a:lnTo>
                        <a:lnTo>
                          <a:pt x="4508" y="2741"/>
                        </a:lnTo>
                        <a:lnTo>
                          <a:pt x="3600" y="1605"/>
                        </a:lnTo>
                        <a:lnTo>
                          <a:pt x="2352" y="859"/>
                        </a:lnTo>
                        <a:lnTo>
                          <a:pt x="1492" y="859"/>
                        </a:lnTo>
                        <a:lnTo>
                          <a:pt x="1038" y="0"/>
                        </a:lnTo>
                        <a:lnTo>
                          <a:pt x="746" y="1930"/>
                        </a:lnTo>
                        <a:lnTo>
                          <a:pt x="0" y="2449"/>
                        </a:lnTo>
                        <a:lnTo>
                          <a:pt x="1087" y="3016"/>
                        </a:lnTo>
                        <a:lnTo>
                          <a:pt x="1768" y="4265"/>
                        </a:lnTo>
                        <a:lnTo>
                          <a:pt x="2514" y="5740"/>
                        </a:lnTo>
                        <a:lnTo>
                          <a:pt x="3487" y="6940"/>
                        </a:lnTo>
                        <a:lnTo>
                          <a:pt x="3892" y="6940"/>
                        </a:lnTo>
                        <a:lnTo>
                          <a:pt x="4524" y="664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70" name="Freeform: Shape 1169">
                    <a:extLst>
                      <a:ext uri="{FF2B5EF4-FFF2-40B4-BE49-F238E27FC236}">
                        <a16:creationId xmlns:a16="http://schemas.microsoft.com/office/drawing/2014/main" id="{1BBE15CE-3C88-33CA-56C4-0E8A9DCE03AB}"/>
                      </a:ext>
                    </a:extLst>
                  </p:cNvPr>
                  <p:cNvSpPr/>
                  <p:nvPr/>
                </p:nvSpPr>
                <p:spPr>
                  <a:xfrm>
                    <a:off x="9767986" y="4158002"/>
                    <a:ext cx="1816" cy="3470"/>
                  </a:xfrm>
                  <a:custGeom>
                    <a:avLst/>
                    <a:gdLst>
                      <a:gd name="connsiteX0" fmla="*/ 1816 w 1816"/>
                      <a:gd name="connsiteY0" fmla="*/ 616 h 3470"/>
                      <a:gd name="connsiteX1" fmla="*/ 859 w 1816"/>
                      <a:gd name="connsiteY1" fmla="*/ 0 h 3470"/>
                      <a:gd name="connsiteX2" fmla="*/ 0 w 1816"/>
                      <a:gd name="connsiteY2" fmla="*/ 616 h 3470"/>
                      <a:gd name="connsiteX3" fmla="*/ 0 w 1816"/>
                      <a:gd name="connsiteY3" fmla="*/ 2724 h 3470"/>
                      <a:gd name="connsiteX4" fmla="*/ 1200 w 1816"/>
                      <a:gd name="connsiteY4" fmla="*/ 3470 h 3470"/>
                      <a:gd name="connsiteX5" fmla="*/ 1816 w 1816"/>
                      <a:gd name="connsiteY5" fmla="*/ 1297 h 3470"/>
                      <a:gd name="connsiteX6" fmla="*/ 1816 w 1816"/>
                      <a:gd name="connsiteY6" fmla="*/ 616 h 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6" h="3470">
                        <a:moveTo>
                          <a:pt x="1816" y="616"/>
                        </a:moveTo>
                        <a:lnTo>
                          <a:pt x="859" y="0"/>
                        </a:lnTo>
                        <a:lnTo>
                          <a:pt x="0" y="616"/>
                        </a:lnTo>
                        <a:lnTo>
                          <a:pt x="0" y="2724"/>
                        </a:lnTo>
                        <a:lnTo>
                          <a:pt x="1200" y="3470"/>
                        </a:lnTo>
                        <a:lnTo>
                          <a:pt x="1816" y="1297"/>
                        </a:lnTo>
                        <a:lnTo>
                          <a:pt x="1816" y="6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71" name="Freeform: Shape 1170">
                    <a:extLst>
                      <a:ext uri="{FF2B5EF4-FFF2-40B4-BE49-F238E27FC236}">
                        <a16:creationId xmlns:a16="http://schemas.microsoft.com/office/drawing/2014/main" id="{A4215042-5EFC-2654-6C7D-BB3E1920FD22}"/>
                      </a:ext>
                    </a:extLst>
                  </p:cNvPr>
                  <p:cNvSpPr/>
                  <p:nvPr/>
                </p:nvSpPr>
                <p:spPr>
                  <a:xfrm>
                    <a:off x="9775089" y="4158278"/>
                    <a:ext cx="1590" cy="3583"/>
                  </a:xfrm>
                  <a:custGeom>
                    <a:avLst/>
                    <a:gdLst>
                      <a:gd name="connsiteX0" fmla="*/ 292 w 1590"/>
                      <a:gd name="connsiteY0" fmla="*/ 0 h 3583"/>
                      <a:gd name="connsiteX1" fmla="*/ 0 w 1590"/>
                      <a:gd name="connsiteY1" fmla="*/ 1087 h 3583"/>
                      <a:gd name="connsiteX2" fmla="*/ 0 w 1590"/>
                      <a:gd name="connsiteY2" fmla="*/ 3584 h 3583"/>
                      <a:gd name="connsiteX3" fmla="*/ 795 w 1590"/>
                      <a:gd name="connsiteY3" fmla="*/ 3584 h 3583"/>
                      <a:gd name="connsiteX4" fmla="*/ 1540 w 1590"/>
                      <a:gd name="connsiteY4" fmla="*/ 2676 h 3583"/>
                      <a:gd name="connsiteX5" fmla="*/ 1540 w 1590"/>
                      <a:gd name="connsiteY5" fmla="*/ 795 h 3583"/>
                      <a:gd name="connsiteX6" fmla="*/ 1200 w 1590"/>
                      <a:gd name="connsiteY6" fmla="*/ 0 h 3583"/>
                      <a:gd name="connsiteX7" fmla="*/ 292 w 1590"/>
                      <a:gd name="connsiteY7" fmla="*/ 0 h 3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0" h="3583">
                        <a:moveTo>
                          <a:pt x="292" y="0"/>
                        </a:moveTo>
                        <a:lnTo>
                          <a:pt x="0" y="1087"/>
                        </a:lnTo>
                        <a:lnTo>
                          <a:pt x="0" y="3584"/>
                        </a:lnTo>
                        <a:lnTo>
                          <a:pt x="795" y="3584"/>
                        </a:lnTo>
                        <a:cubicBezTo>
                          <a:pt x="795" y="3584"/>
                          <a:pt x="1427" y="2838"/>
                          <a:pt x="1540" y="2676"/>
                        </a:cubicBezTo>
                        <a:cubicBezTo>
                          <a:pt x="1654" y="2497"/>
                          <a:pt x="1540" y="795"/>
                          <a:pt x="1540" y="795"/>
                        </a:cubicBezTo>
                        <a:lnTo>
                          <a:pt x="1200" y="0"/>
                        </a:lnTo>
                        <a:lnTo>
                          <a:pt x="292"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72" name="Freeform: Shape 1171">
                    <a:extLst>
                      <a:ext uri="{FF2B5EF4-FFF2-40B4-BE49-F238E27FC236}">
                        <a16:creationId xmlns:a16="http://schemas.microsoft.com/office/drawing/2014/main" id="{0A6FF0DA-B994-177D-45E1-D808CF08C0DF}"/>
                      </a:ext>
                    </a:extLst>
                  </p:cNvPr>
                  <p:cNvSpPr/>
                  <p:nvPr/>
                </p:nvSpPr>
                <p:spPr>
                  <a:xfrm>
                    <a:off x="9713747" y="4169775"/>
                    <a:ext cx="55217" cy="63616"/>
                  </a:xfrm>
                  <a:custGeom>
                    <a:avLst/>
                    <a:gdLst>
                      <a:gd name="connsiteX0" fmla="*/ 47754 w 55217"/>
                      <a:gd name="connsiteY0" fmla="*/ 1184 h 63616"/>
                      <a:gd name="connsiteX1" fmla="*/ 47754 w 55217"/>
                      <a:gd name="connsiteY1" fmla="*/ 3973 h 63616"/>
                      <a:gd name="connsiteX2" fmla="*/ 47186 w 55217"/>
                      <a:gd name="connsiteY2" fmla="*/ 4832 h 63616"/>
                      <a:gd name="connsiteX3" fmla="*/ 47478 w 55217"/>
                      <a:gd name="connsiteY3" fmla="*/ 6486 h 63616"/>
                      <a:gd name="connsiteX4" fmla="*/ 47770 w 55217"/>
                      <a:gd name="connsiteY4" fmla="*/ 6665 h 63616"/>
                      <a:gd name="connsiteX5" fmla="*/ 48856 w 55217"/>
                      <a:gd name="connsiteY5" fmla="*/ 6665 h 63616"/>
                      <a:gd name="connsiteX6" fmla="*/ 49716 w 55217"/>
                      <a:gd name="connsiteY6" fmla="*/ 6762 h 63616"/>
                      <a:gd name="connsiteX7" fmla="*/ 49716 w 55217"/>
                      <a:gd name="connsiteY7" fmla="*/ 7800 h 63616"/>
                      <a:gd name="connsiteX8" fmla="*/ 48743 w 55217"/>
                      <a:gd name="connsiteY8" fmla="*/ 7800 h 63616"/>
                      <a:gd name="connsiteX9" fmla="*/ 48451 w 55217"/>
                      <a:gd name="connsiteY9" fmla="*/ 7119 h 63616"/>
                      <a:gd name="connsiteX10" fmla="*/ 47883 w 55217"/>
                      <a:gd name="connsiteY10" fmla="*/ 7800 h 63616"/>
                      <a:gd name="connsiteX11" fmla="*/ 47835 w 55217"/>
                      <a:gd name="connsiteY11" fmla="*/ 8254 h 63616"/>
                      <a:gd name="connsiteX12" fmla="*/ 47202 w 55217"/>
                      <a:gd name="connsiteY12" fmla="*/ 8254 h 63616"/>
                      <a:gd name="connsiteX13" fmla="*/ 46862 w 55217"/>
                      <a:gd name="connsiteY13" fmla="*/ 10637 h 63616"/>
                      <a:gd name="connsiteX14" fmla="*/ 47267 w 55217"/>
                      <a:gd name="connsiteY14" fmla="*/ 11837 h 63616"/>
                      <a:gd name="connsiteX15" fmla="*/ 48808 w 55217"/>
                      <a:gd name="connsiteY15" fmla="*/ 12356 h 63616"/>
                      <a:gd name="connsiteX16" fmla="*/ 48873 w 55217"/>
                      <a:gd name="connsiteY16" fmla="*/ 13718 h 63616"/>
                      <a:gd name="connsiteX17" fmla="*/ 48305 w 55217"/>
                      <a:gd name="connsiteY17" fmla="*/ 14805 h 63616"/>
                      <a:gd name="connsiteX18" fmla="*/ 48824 w 55217"/>
                      <a:gd name="connsiteY18" fmla="*/ 15664 h 63616"/>
                      <a:gd name="connsiteX19" fmla="*/ 49456 w 55217"/>
                      <a:gd name="connsiteY19" fmla="*/ 15210 h 63616"/>
                      <a:gd name="connsiteX20" fmla="*/ 49748 w 55217"/>
                      <a:gd name="connsiteY20" fmla="*/ 15891 h 63616"/>
                      <a:gd name="connsiteX21" fmla="*/ 50656 w 55217"/>
                      <a:gd name="connsiteY21" fmla="*/ 17935 h 63616"/>
                      <a:gd name="connsiteX22" fmla="*/ 51678 w 55217"/>
                      <a:gd name="connsiteY22" fmla="*/ 18454 h 63616"/>
                      <a:gd name="connsiteX23" fmla="*/ 53040 w 55217"/>
                      <a:gd name="connsiteY23" fmla="*/ 18454 h 63616"/>
                      <a:gd name="connsiteX24" fmla="*/ 53332 w 55217"/>
                      <a:gd name="connsiteY24" fmla="*/ 16232 h 63616"/>
                      <a:gd name="connsiteX25" fmla="*/ 54645 w 55217"/>
                      <a:gd name="connsiteY25" fmla="*/ 16118 h 63616"/>
                      <a:gd name="connsiteX26" fmla="*/ 55213 w 55217"/>
                      <a:gd name="connsiteY26" fmla="*/ 17772 h 63616"/>
                      <a:gd name="connsiteX27" fmla="*/ 54759 w 55217"/>
                      <a:gd name="connsiteY27" fmla="*/ 19589 h 63616"/>
                      <a:gd name="connsiteX28" fmla="*/ 53510 w 55217"/>
                      <a:gd name="connsiteY28" fmla="*/ 18956 h 63616"/>
                      <a:gd name="connsiteX29" fmla="*/ 52262 w 55217"/>
                      <a:gd name="connsiteY29" fmla="*/ 18956 h 63616"/>
                      <a:gd name="connsiteX30" fmla="*/ 51694 w 55217"/>
                      <a:gd name="connsiteY30" fmla="*/ 20772 h 63616"/>
                      <a:gd name="connsiteX31" fmla="*/ 51078 w 55217"/>
                      <a:gd name="connsiteY31" fmla="*/ 21340 h 63616"/>
                      <a:gd name="connsiteX32" fmla="*/ 50105 w 55217"/>
                      <a:gd name="connsiteY32" fmla="*/ 20253 h 63616"/>
                      <a:gd name="connsiteX33" fmla="*/ 49083 w 55217"/>
                      <a:gd name="connsiteY33" fmla="*/ 20367 h 63616"/>
                      <a:gd name="connsiteX34" fmla="*/ 48337 w 55217"/>
                      <a:gd name="connsiteY34" fmla="*/ 21956 h 63616"/>
                      <a:gd name="connsiteX35" fmla="*/ 46181 w 55217"/>
                      <a:gd name="connsiteY35" fmla="*/ 21956 h 63616"/>
                      <a:gd name="connsiteX36" fmla="*/ 44640 w 55217"/>
                      <a:gd name="connsiteY36" fmla="*/ 22637 h 63616"/>
                      <a:gd name="connsiteX37" fmla="*/ 43278 w 55217"/>
                      <a:gd name="connsiteY37" fmla="*/ 23772 h 63616"/>
                      <a:gd name="connsiteX38" fmla="*/ 42711 w 55217"/>
                      <a:gd name="connsiteY38" fmla="*/ 24453 h 63616"/>
                      <a:gd name="connsiteX39" fmla="*/ 41738 w 55217"/>
                      <a:gd name="connsiteY39" fmla="*/ 25880 h 63616"/>
                      <a:gd name="connsiteX40" fmla="*/ 41738 w 55217"/>
                      <a:gd name="connsiteY40" fmla="*/ 27242 h 63616"/>
                      <a:gd name="connsiteX41" fmla="*/ 40878 w 55217"/>
                      <a:gd name="connsiteY41" fmla="*/ 28604 h 63616"/>
                      <a:gd name="connsiteX42" fmla="*/ 39403 w 55217"/>
                      <a:gd name="connsiteY42" fmla="*/ 29123 h 63616"/>
                      <a:gd name="connsiteX43" fmla="*/ 38089 w 55217"/>
                      <a:gd name="connsiteY43" fmla="*/ 29123 h 63616"/>
                      <a:gd name="connsiteX44" fmla="*/ 36208 w 55217"/>
                      <a:gd name="connsiteY44" fmla="*/ 29123 h 63616"/>
                      <a:gd name="connsiteX45" fmla="*/ 34440 w 55217"/>
                      <a:gd name="connsiteY45" fmla="*/ 29642 h 63616"/>
                      <a:gd name="connsiteX46" fmla="*/ 33079 w 55217"/>
                      <a:gd name="connsiteY46" fmla="*/ 29983 h 63616"/>
                      <a:gd name="connsiteX47" fmla="*/ 31765 w 55217"/>
                      <a:gd name="connsiteY47" fmla="*/ 30502 h 63616"/>
                      <a:gd name="connsiteX48" fmla="*/ 31765 w 55217"/>
                      <a:gd name="connsiteY48" fmla="*/ 33745 h 63616"/>
                      <a:gd name="connsiteX49" fmla="*/ 32057 w 55217"/>
                      <a:gd name="connsiteY49" fmla="*/ 34199 h 63616"/>
                      <a:gd name="connsiteX50" fmla="*/ 31765 w 55217"/>
                      <a:gd name="connsiteY50" fmla="*/ 34945 h 63616"/>
                      <a:gd name="connsiteX51" fmla="*/ 31019 w 55217"/>
                      <a:gd name="connsiteY51" fmla="*/ 34945 h 63616"/>
                      <a:gd name="connsiteX52" fmla="*/ 31019 w 55217"/>
                      <a:gd name="connsiteY52" fmla="*/ 34491 h 63616"/>
                      <a:gd name="connsiteX53" fmla="*/ 30225 w 55217"/>
                      <a:gd name="connsiteY53" fmla="*/ 34945 h 63616"/>
                      <a:gd name="connsiteX54" fmla="*/ 30225 w 55217"/>
                      <a:gd name="connsiteY54" fmla="*/ 35626 h 63616"/>
                      <a:gd name="connsiteX55" fmla="*/ 31246 w 55217"/>
                      <a:gd name="connsiteY55" fmla="*/ 36031 h 63616"/>
                      <a:gd name="connsiteX56" fmla="*/ 31538 w 55217"/>
                      <a:gd name="connsiteY56" fmla="*/ 36323 h 63616"/>
                      <a:gd name="connsiteX57" fmla="*/ 31311 w 55217"/>
                      <a:gd name="connsiteY57" fmla="*/ 37004 h 63616"/>
                      <a:gd name="connsiteX58" fmla="*/ 30679 w 55217"/>
                      <a:gd name="connsiteY58" fmla="*/ 37799 h 63616"/>
                      <a:gd name="connsiteX59" fmla="*/ 29478 w 55217"/>
                      <a:gd name="connsiteY59" fmla="*/ 39112 h 63616"/>
                      <a:gd name="connsiteX60" fmla="*/ 28343 w 55217"/>
                      <a:gd name="connsiteY60" fmla="*/ 39793 h 63616"/>
                      <a:gd name="connsiteX61" fmla="*/ 27322 w 55217"/>
                      <a:gd name="connsiteY61" fmla="*/ 40993 h 63616"/>
                      <a:gd name="connsiteX62" fmla="*/ 27322 w 55217"/>
                      <a:gd name="connsiteY62" fmla="*/ 42420 h 63616"/>
                      <a:gd name="connsiteX63" fmla="*/ 26235 w 55217"/>
                      <a:gd name="connsiteY63" fmla="*/ 43961 h 63616"/>
                      <a:gd name="connsiteX64" fmla="*/ 25262 w 55217"/>
                      <a:gd name="connsiteY64" fmla="*/ 45047 h 63616"/>
                      <a:gd name="connsiteX65" fmla="*/ 24014 w 55217"/>
                      <a:gd name="connsiteY65" fmla="*/ 46020 h 63616"/>
                      <a:gd name="connsiteX66" fmla="*/ 22133 w 55217"/>
                      <a:gd name="connsiteY66" fmla="*/ 46815 h 63616"/>
                      <a:gd name="connsiteX67" fmla="*/ 20657 w 55217"/>
                      <a:gd name="connsiteY67" fmla="*/ 47155 h 63616"/>
                      <a:gd name="connsiteX68" fmla="*/ 19457 w 55217"/>
                      <a:gd name="connsiteY68" fmla="*/ 47723 h 63616"/>
                      <a:gd name="connsiteX69" fmla="*/ 18890 w 55217"/>
                      <a:gd name="connsiteY69" fmla="*/ 48582 h 63616"/>
                      <a:gd name="connsiteX70" fmla="*/ 18484 w 55217"/>
                      <a:gd name="connsiteY70" fmla="*/ 49669 h 63616"/>
                      <a:gd name="connsiteX71" fmla="*/ 17917 w 55217"/>
                      <a:gd name="connsiteY71" fmla="*/ 51031 h 63616"/>
                      <a:gd name="connsiteX72" fmla="*/ 17057 w 55217"/>
                      <a:gd name="connsiteY72" fmla="*/ 52231 h 63616"/>
                      <a:gd name="connsiteX73" fmla="*/ 16149 w 55217"/>
                      <a:gd name="connsiteY73" fmla="*/ 52863 h 63616"/>
                      <a:gd name="connsiteX74" fmla="*/ 14495 w 55217"/>
                      <a:gd name="connsiteY74" fmla="*/ 53609 h 63616"/>
                      <a:gd name="connsiteX75" fmla="*/ 13700 w 55217"/>
                      <a:gd name="connsiteY75" fmla="*/ 54015 h 63616"/>
                      <a:gd name="connsiteX76" fmla="*/ 12793 w 55217"/>
                      <a:gd name="connsiteY76" fmla="*/ 54696 h 63616"/>
                      <a:gd name="connsiteX77" fmla="*/ 12160 w 55217"/>
                      <a:gd name="connsiteY77" fmla="*/ 55555 h 63616"/>
                      <a:gd name="connsiteX78" fmla="*/ 11641 w 55217"/>
                      <a:gd name="connsiteY78" fmla="*/ 56187 h 63616"/>
                      <a:gd name="connsiteX79" fmla="*/ 10846 w 55217"/>
                      <a:gd name="connsiteY79" fmla="*/ 56755 h 63616"/>
                      <a:gd name="connsiteX80" fmla="*/ 9144 w 55217"/>
                      <a:gd name="connsiteY80" fmla="*/ 56755 h 63616"/>
                      <a:gd name="connsiteX81" fmla="*/ 7895 w 55217"/>
                      <a:gd name="connsiteY81" fmla="*/ 57323 h 63616"/>
                      <a:gd name="connsiteX82" fmla="*/ 7214 w 55217"/>
                      <a:gd name="connsiteY82" fmla="*/ 57890 h 63616"/>
                      <a:gd name="connsiteX83" fmla="*/ 6647 w 55217"/>
                      <a:gd name="connsiteY83" fmla="*/ 58912 h 63616"/>
                      <a:gd name="connsiteX84" fmla="*/ 5674 w 55217"/>
                      <a:gd name="connsiteY84" fmla="*/ 60452 h 63616"/>
                      <a:gd name="connsiteX85" fmla="*/ 4133 w 55217"/>
                      <a:gd name="connsiteY85" fmla="*/ 60793 h 63616"/>
                      <a:gd name="connsiteX86" fmla="*/ 2479 w 55217"/>
                      <a:gd name="connsiteY86" fmla="*/ 61247 h 63616"/>
                      <a:gd name="connsiteX87" fmla="*/ 1052 w 55217"/>
                      <a:gd name="connsiteY87" fmla="*/ 62155 h 63616"/>
                      <a:gd name="connsiteX88" fmla="*/ 79 w 55217"/>
                      <a:gd name="connsiteY88" fmla="*/ 63582 h 63616"/>
                      <a:gd name="connsiteX89" fmla="*/ 79 w 55217"/>
                      <a:gd name="connsiteY89" fmla="*/ 62836 h 63616"/>
                      <a:gd name="connsiteX90" fmla="*/ 485 w 55217"/>
                      <a:gd name="connsiteY90" fmla="*/ 61020 h 63616"/>
                      <a:gd name="connsiteX91" fmla="*/ 1004 w 55217"/>
                      <a:gd name="connsiteY91" fmla="*/ 59090 h 63616"/>
                      <a:gd name="connsiteX92" fmla="*/ 1636 w 55217"/>
                      <a:gd name="connsiteY92" fmla="*/ 57323 h 63616"/>
                      <a:gd name="connsiteX93" fmla="*/ 2722 w 55217"/>
                      <a:gd name="connsiteY93" fmla="*/ 55620 h 63616"/>
                      <a:gd name="connsiteX94" fmla="*/ 3809 w 55217"/>
                      <a:gd name="connsiteY94" fmla="*/ 55620 h 63616"/>
                      <a:gd name="connsiteX95" fmla="*/ 4895 w 55217"/>
                      <a:gd name="connsiteY95" fmla="*/ 53739 h 63616"/>
                      <a:gd name="connsiteX96" fmla="*/ 7052 w 55217"/>
                      <a:gd name="connsiteY96" fmla="*/ 51517 h 63616"/>
                      <a:gd name="connsiteX97" fmla="*/ 7684 w 55217"/>
                      <a:gd name="connsiteY97" fmla="*/ 50609 h 63616"/>
                      <a:gd name="connsiteX98" fmla="*/ 8430 w 55217"/>
                      <a:gd name="connsiteY98" fmla="*/ 49069 h 63616"/>
                      <a:gd name="connsiteX99" fmla="*/ 10360 w 55217"/>
                      <a:gd name="connsiteY99" fmla="*/ 49069 h 63616"/>
                      <a:gd name="connsiteX100" fmla="*/ 11155 w 55217"/>
                      <a:gd name="connsiteY100" fmla="*/ 48550 h 63616"/>
                      <a:gd name="connsiteX101" fmla="*/ 11609 w 55217"/>
                      <a:gd name="connsiteY101" fmla="*/ 47350 h 63616"/>
                      <a:gd name="connsiteX102" fmla="*/ 11836 w 55217"/>
                      <a:gd name="connsiteY102" fmla="*/ 46150 h 63616"/>
                      <a:gd name="connsiteX103" fmla="*/ 13311 w 55217"/>
                      <a:gd name="connsiteY103" fmla="*/ 45177 h 63616"/>
                      <a:gd name="connsiteX104" fmla="*/ 14674 w 55217"/>
                      <a:gd name="connsiteY104" fmla="*/ 44999 h 63616"/>
                      <a:gd name="connsiteX105" fmla="*/ 15468 w 55217"/>
                      <a:gd name="connsiteY105" fmla="*/ 45047 h 63616"/>
                      <a:gd name="connsiteX106" fmla="*/ 16603 w 55217"/>
                      <a:gd name="connsiteY106" fmla="*/ 44707 h 63616"/>
                      <a:gd name="connsiteX107" fmla="*/ 18371 w 55217"/>
                      <a:gd name="connsiteY107" fmla="*/ 42939 h 63616"/>
                      <a:gd name="connsiteX108" fmla="*/ 19684 w 55217"/>
                      <a:gd name="connsiteY108" fmla="*/ 41237 h 63616"/>
                      <a:gd name="connsiteX109" fmla="*/ 20203 w 55217"/>
                      <a:gd name="connsiteY109" fmla="*/ 40555 h 63616"/>
                      <a:gd name="connsiteX110" fmla="*/ 21338 w 55217"/>
                      <a:gd name="connsiteY110" fmla="*/ 40150 h 63616"/>
                      <a:gd name="connsiteX111" fmla="*/ 21792 w 55217"/>
                      <a:gd name="connsiteY111" fmla="*/ 39177 h 63616"/>
                      <a:gd name="connsiteX112" fmla="*/ 22425 w 55217"/>
                      <a:gd name="connsiteY112" fmla="*/ 38269 h 63616"/>
                      <a:gd name="connsiteX113" fmla="*/ 22765 w 55217"/>
                      <a:gd name="connsiteY113" fmla="*/ 37248 h 63616"/>
                      <a:gd name="connsiteX114" fmla="*/ 23397 w 55217"/>
                      <a:gd name="connsiteY114" fmla="*/ 36501 h 63616"/>
                      <a:gd name="connsiteX115" fmla="*/ 28911 w 55217"/>
                      <a:gd name="connsiteY115" fmla="*/ 31215 h 63616"/>
                      <a:gd name="connsiteX116" fmla="*/ 31132 w 55217"/>
                      <a:gd name="connsiteY116" fmla="*/ 27810 h 63616"/>
                      <a:gd name="connsiteX117" fmla="*/ 31360 w 55217"/>
                      <a:gd name="connsiteY117" fmla="*/ 26269 h 63616"/>
                      <a:gd name="connsiteX118" fmla="*/ 31927 w 55217"/>
                      <a:gd name="connsiteY118" fmla="*/ 27583 h 63616"/>
                      <a:gd name="connsiteX119" fmla="*/ 32835 w 55217"/>
                      <a:gd name="connsiteY119" fmla="*/ 27534 h 63616"/>
                      <a:gd name="connsiteX120" fmla="*/ 32949 w 55217"/>
                      <a:gd name="connsiteY120" fmla="*/ 25313 h 63616"/>
                      <a:gd name="connsiteX121" fmla="*/ 34830 w 55217"/>
                      <a:gd name="connsiteY121" fmla="*/ 24972 h 63616"/>
                      <a:gd name="connsiteX122" fmla="*/ 35511 w 55217"/>
                      <a:gd name="connsiteY122" fmla="*/ 23951 h 63616"/>
                      <a:gd name="connsiteX123" fmla="*/ 36306 w 55217"/>
                      <a:gd name="connsiteY123" fmla="*/ 22978 h 63616"/>
                      <a:gd name="connsiteX124" fmla="*/ 36484 w 55217"/>
                      <a:gd name="connsiteY124" fmla="*/ 21437 h 63616"/>
                      <a:gd name="connsiteX125" fmla="*/ 37392 w 55217"/>
                      <a:gd name="connsiteY125" fmla="*/ 21259 h 63616"/>
                      <a:gd name="connsiteX126" fmla="*/ 38413 w 55217"/>
                      <a:gd name="connsiteY126" fmla="*/ 20853 h 63616"/>
                      <a:gd name="connsiteX127" fmla="*/ 38592 w 55217"/>
                      <a:gd name="connsiteY127" fmla="*/ 19313 h 63616"/>
                      <a:gd name="connsiteX128" fmla="*/ 39224 w 55217"/>
                      <a:gd name="connsiteY128" fmla="*/ 19540 h 63616"/>
                      <a:gd name="connsiteX129" fmla="*/ 39451 w 55217"/>
                      <a:gd name="connsiteY129" fmla="*/ 20740 h 63616"/>
                      <a:gd name="connsiteX130" fmla="*/ 40359 w 55217"/>
                      <a:gd name="connsiteY130" fmla="*/ 20561 h 63616"/>
                      <a:gd name="connsiteX131" fmla="*/ 41900 w 55217"/>
                      <a:gd name="connsiteY131" fmla="*/ 19021 h 63616"/>
                      <a:gd name="connsiteX132" fmla="*/ 42759 w 55217"/>
                      <a:gd name="connsiteY132" fmla="*/ 18162 h 63616"/>
                      <a:gd name="connsiteX133" fmla="*/ 43392 w 55217"/>
                      <a:gd name="connsiteY133" fmla="*/ 15778 h 63616"/>
                      <a:gd name="connsiteX134" fmla="*/ 43457 w 55217"/>
                      <a:gd name="connsiteY134" fmla="*/ 15324 h 63616"/>
                      <a:gd name="connsiteX135" fmla="*/ 43976 w 55217"/>
                      <a:gd name="connsiteY135" fmla="*/ 14691 h 63616"/>
                      <a:gd name="connsiteX136" fmla="*/ 43862 w 55217"/>
                      <a:gd name="connsiteY136" fmla="*/ 14059 h 63616"/>
                      <a:gd name="connsiteX137" fmla="*/ 42208 w 55217"/>
                      <a:gd name="connsiteY137" fmla="*/ 12697 h 63616"/>
                      <a:gd name="connsiteX138" fmla="*/ 41122 w 55217"/>
                      <a:gd name="connsiteY138" fmla="*/ 11108 h 63616"/>
                      <a:gd name="connsiteX139" fmla="*/ 41348 w 55217"/>
                      <a:gd name="connsiteY139" fmla="*/ 9113 h 63616"/>
                      <a:gd name="connsiteX140" fmla="*/ 41981 w 55217"/>
                      <a:gd name="connsiteY140" fmla="*/ 9065 h 63616"/>
                      <a:gd name="connsiteX141" fmla="*/ 42386 w 55217"/>
                      <a:gd name="connsiteY141" fmla="*/ 10086 h 63616"/>
                      <a:gd name="connsiteX142" fmla="*/ 42905 w 55217"/>
                      <a:gd name="connsiteY142" fmla="*/ 11286 h 63616"/>
                      <a:gd name="connsiteX143" fmla="*/ 43992 w 55217"/>
                      <a:gd name="connsiteY143" fmla="*/ 12648 h 63616"/>
                      <a:gd name="connsiteX144" fmla="*/ 44624 w 55217"/>
                      <a:gd name="connsiteY144" fmla="*/ 13281 h 63616"/>
                      <a:gd name="connsiteX145" fmla="*/ 45029 w 55217"/>
                      <a:gd name="connsiteY145" fmla="*/ 14254 h 63616"/>
                      <a:gd name="connsiteX146" fmla="*/ 45889 w 55217"/>
                      <a:gd name="connsiteY146" fmla="*/ 14302 h 63616"/>
                      <a:gd name="connsiteX147" fmla="*/ 45889 w 55217"/>
                      <a:gd name="connsiteY147" fmla="*/ 12989 h 63616"/>
                      <a:gd name="connsiteX148" fmla="*/ 45662 w 55217"/>
                      <a:gd name="connsiteY148" fmla="*/ 11789 h 63616"/>
                      <a:gd name="connsiteX149" fmla="*/ 44689 w 55217"/>
                      <a:gd name="connsiteY149" fmla="*/ 11221 h 63616"/>
                      <a:gd name="connsiteX150" fmla="*/ 44008 w 55217"/>
                      <a:gd name="connsiteY150" fmla="*/ 10135 h 63616"/>
                      <a:gd name="connsiteX151" fmla="*/ 43603 w 55217"/>
                      <a:gd name="connsiteY151" fmla="*/ 9502 h 63616"/>
                      <a:gd name="connsiteX152" fmla="*/ 43554 w 55217"/>
                      <a:gd name="connsiteY152" fmla="*/ 8821 h 63616"/>
                      <a:gd name="connsiteX153" fmla="*/ 43667 w 55217"/>
                      <a:gd name="connsiteY153" fmla="*/ 8140 h 63616"/>
                      <a:gd name="connsiteX154" fmla="*/ 43375 w 55217"/>
                      <a:gd name="connsiteY154" fmla="*/ 6892 h 63616"/>
                      <a:gd name="connsiteX155" fmla="*/ 44121 w 55217"/>
                      <a:gd name="connsiteY155" fmla="*/ 6713 h 63616"/>
                      <a:gd name="connsiteX156" fmla="*/ 44300 w 55217"/>
                      <a:gd name="connsiteY156" fmla="*/ 7346 h 63616"/>
                      <a:gd name="connsiteX157" fmla="*/ 45273 w 55217"/>
                      <a:gd name="connsiteY157" fmla="*/ 7459 h 63616"/>
                      <a:gd name="connsiteX158" fmla="*/ 45500 w 55217"/>
                      <a:gd name="connsiteY158" fmla="*/ 6438 h 63616"/>
                      <a:gd name="connsiteX159" fmla="*/ 45159 w 55217"/>
                      <a:gd name="connsiteY159" fmla="*/ 5984 h 63616"/>
                      <a:gd name="connsiteX160" fmla="*/ 45337 w 55217"/>
                      <a:gd name="connsiteY160" fmla="*/ 4735 h 63616"/>
                      <a:gd name="connsiteX161" fmla="*/ 44932 w 55217"/>
                      <a:gd name="connsiteY161" fmla="*/ 4054 h 63616"/>
                      <a:gd name="connsiteX162" fmla="*/ 45386 w 55217"/>
                      <a:gd name="connsiteY162" fmla="*/ 3194 h 63616"/>
                      <a:gd name="connsiteX163" fmla="*/ 45208 w 55217"/>
                      <a:gd name="connsiteY163" fmla="*/ 2286 h 63616"/>
                      <a:gd name="connsiteX164" fmla="*/ 44803 w 55217"/>
                      <a:gd name="connsiteY164" fmla="*/ 1767 h 63616"/>
                      <a:gd name="connsiteX165" fmla="*/ 45548 w 55217"/>
                      <a:gd name="connsiteY165" fmla="*/ 0 h 63616"/>
                      <a:gd name="connsiteX166" fmla="*/ 46570 w 55217"/>
                      <a:gd name="connsiteY166" fmla="*/ 0 h 63616"/>
                      <a:gd name="connsiteX167" fmla="*/ 47316 w 55217"/>
                      <a:gd name="connsiteY167" fmla="*/ 632 h 63616"/>
                      <a:gd name="connsiteX168" fmla="*/ 47883 w 55217"/>
                      <a:gd name="connsiteY168" fmla="*/ 1200 h 6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55217" h="63616">
                        <a:moveTo>
                          <a:pt x="47754" y="1184"/>
                        </a:moveTo>
                        <a:lnTo>
                          <a:pt x="47754" y="3973"/>
                        </a:lnTo>
                        <a:lnTo>
                          <a:pt x="47186" y="4832"/>
                        </a:lnTo>
                        <a:lnTo>
                          <a:pt x="47478" y="6486"/>
                        </a:lnTo>
                        <a:lnTo>
                          <a:pt x="47770" y="6665"/>
                        </a:lnTo>
                        <a:cubicBezTo>
                          <a:pt x="47770" y="6665"/>
                          <a:pt x="48678" y="6892"/>
                          <a:pt x="48856" y="6665"/>
                        </a:cubicBezTo>
                        <a:cubicBezTo>
                          <a:pt x="49035" y="6438"/>
                          <a:pt x="49716" y="6519"/>
                          <a:pt x="49716" y="6762"/>
                        </a:cubicBezTo>
                        <a:lnTo>
                          <a:pt x="49716" y="7800"/>
                        </a:lnTo>
                        <a:lnTo>
                          <a:pt x="48743" y="7800"/>
                        </a:lnTo>
                        <a:lnTo>
                          <a:pt x="48451" y="7119"/>
                        </a:lnTo>
                        <a:lnTo>
                          <a:pt x="47883" y="7800"/>
                        </a:lnTo>
                        <a:lnTo>
                          <a:pt x="47835" y="8254"/>
                        </a:lnTo>
                        <a:lnTo>
                          <a:pt x="47202" y="8254"/>
                        </a:lnTo>
                        <a:lnTo>
                          <a:pt x="46862" y="10637"/>
                        </a:lnTo>
                        <a:lnTo>
                          <a:pt x="47267" y="11837"/>
                        </a:lnTo>
                        <a:lnTo>
                          <a:pt x="48808" y="12356"/>
                        </a:lnTo>
                        <a:lnTo>
                          <a:pt x="48873" y="13718"/>
                        </a:lnTo>
                        <a:lnTo>
                          <a:pt x="48305" y="14805"/>
                        </a:lnTo>
                        <a:lnTo>
                          <a:pt x="48824" y="15664"/>
                        </a:lnTo>
                        <a:lnTo>
                          <a:pt x="49456" y="15210"/>
                        </a:lnTo>
                        <a:lnTo>
                          <a:pt x="49748" y="15891"/>
                        </a:lnTo>
                        <a:lnTo>
                          <a:pt x="50656" y="17935"/>
                        </a:lnTo>
                        <a:lnTo>
                          <a:pt x="51678" y="18454"/>
                        </a:lnTo>
                        <a:lnTo>
                          <a:pt x="53040" y="18454"/>
                        </a:lnTo>
                        <a:lnTo>
                          <a:pt x="53332" y="16232"/>
                        </a:lnTo>
                        <a:lnTo>
                          <a:pt x="54645" y="16118"/>
                        </a:lnTo>
                        <a:cubicBezTo>
                          <a:pt x="54645" y="16118"/>
                          <a:pt x="55278" y="17594"/>
                          <a:pt x="55213" y="17772"/>
                        </a:cubicBezTo>
                        <a:cubicBezTo>
                          <a:pt x="55164" y="17951"/>
                          <a:pt x="54759" y="19589"/>
                          <a:pt x="54759" y="19589"/>
                        </a:cubicBezTo>
                        <a:lnTo>
                          <a:pt x="53510" y="18956"/>
                        </a:lnTo>
                        <a:lnTo>
                          <a:pt x="52262" y="18956"/>
                        </a:lnTo>
                        <a:lnTo>
                          <a:pt x="51694" y="20772"/>
                        </a:lnTo>
                        <a:lnTo>
                          <a:pt x="51078" y="21340"/>
                        </a:lnTo>
                        <a:cubicBezTo>
                          <a:pt x="51078" y="21340"/>
                          <a:pt x="50283" y="20318"/>
                          <a:pt x="50105" y="20253"/>
                        </a:cubicBezTo>
                        <a:cubicBezTo>
                          <a:pt x="49927" y="20205"/>
                          <a:pt x="49083" y="20367"/>
                          <a:pt x="49083" y="20367"/>
                        </a:cubicBezTo>
                        <a:lnTo>
                          <a:pt x="48337" y="21956"/>
                        </a:lnTo>
                        <a:lnTo>
                          <a:pt x="46181" y="21956"/>
                        </a:lnTo>
                        <a:lnTo>
                          <a:pt x="44640" y="22637"/>
                        </a:lnTo>
                        <a:lnTo>
                          <a:pt x="43278" y="23772"/>
                        </a:lnTo>
                        <a:lnTo>
                          <a:pt x="42711" y="24453"/>
                        </a:lnTo>
                        <a:lnTo>
                          <a:pt x="41738" y="25880"/>
                        </a:lnTo>
                        <a:lnTo>
                          <a:pt x="41738" y="27242"/>
                        </a:lnTo>
                        <a:lnTo>
                          <a:pt x="40878" y="28604"/>
                        </a:lnTo>
                        <a:lnTo>
                          <a:pt x="39403" y="29123"/>
                        </a:lnTo>
                        <a:lnTo>
                          <a:pt x="38089" y="29123"/>
                        </a:lnTo>
                        <a:cubicBezTo>
                          <a:pt x="38089" y="29123"/>
                          <a:pt x="36435" y="28945"/>
                          <a:pt x="36208" y="29123"/>
                        </a:cubicBezTo>
                        <a:cubicBezTo>
                          <a:pt x="35981" y="29302"/>
                          <a:pt x="34619" y="29578"/>
                          <a:pt x="34440" y="29642"/>
                        </a:cubicBezTo>
                        <a:cubicBezTo>
                          <a:pt x="34262" y="29707"/>
                          <a:pt x="33354" y="29756"/>
                          <a:pt x="33079" y="29983"/>
                        </a:cubicBezTo>
                        <a:cubicBezTo>
                          <a:pt x="32786" y="30210"/>
                          <a:pt x="31765" y="30502"/>
                          <a:pt x="31765" y="30502"/>
                        </a:cubicBezTo>
                        <a:lnTo>
                          <a:pt x="31765" y="33745"/>
                        </a:lnTo>
                        <a:cubicBezTo>
                          <a:pt x="31765" y="33745"/>
                          <a:pt x="32057" y="34037"/>
                          <a:pt x="32057" y="34199"/>
                        </a:cubicBezTo>
                        <a:cubicBezTo>
                          <a:pt x="32057" y="34361"/>
                          <a:pt x="31765" y="34945"/>
                          <a:pt x="31765" y="34945"/>
                        </a:cubicBezTo>
                        <a:lnTo>
                          <a:pt x="31019" y="34945"/>
                        </a:lnTo>
                        <a:lnTo>
                          <a:pt x="31019" y="34491"/>
                        </a:lnTo>
                        <a:lnTo>
                          <a:pt x="30225" y="34945"/>
                        </a:lnTo>
                        <a:lnTo>
                          <a:pt x="30225" y="35626"/>
                        </a:lnTo>
                        <a:lnTo>
                          <a:pt x="31246" y="36031"/>
                        </a:lnTo>
                        <a:cubicBezTo>
                          <a:pt x="31246" y="36031"/>
                          <a:pt x="31538" y="36145"/>
                          <a:pt x="31538" y="36323"/>
                        </a:cubicBezTo>
                        <a:cubicBezTo>
                          <a:pt x="31538" y="36501"/>
                          <a:pt x="31311" y="37004"/>
                          <a:pt x="31311" y="37004"/>
                        </a:cubicBezTo>
                        <a:lnTo>
                          <a:pt x="30679" y="37799"/>
                        </a:lnTo>
                        <a:lnTo>
                          <a:pt x="29478" y="39112"/>
                        </a:lnTo>
                        <a:lnTo>
                          <a:pt x="28343" y="39793"/>
                        </a:lnTo>
                        <a:lnTo>
                          <a:pt x="27322" y="40993"/>
                        </a:lnTo>
                        <a:lnTo>
                          <a:pt x="27322" y="42420"/>
                        </a:lnTo>
                        <a:lnTo>
                          <a:pt x="26235" y="43961"/>
                        </a:lnTo>
                        <a:lnTo>
                          <a:pt x="25262" y="45047"/>
                        </a:lnTo>
                        <a:lnTo>
                          <a:pt x="24014" y="46020"/>
                        </a:lnTo>
                        <a:cubicBezTo>
                          <a:pt x="24014" y="46020"/>
                          <a:pt x="22360" y="46766"/>
                          <a:pt x="22133" y="46815"/>
                        </a:cubicBezTo>
                        <a:cubicBezTo>
                          <a:pt x="21906" y="46863"/>
                          <a:pt x="20884" y="47042"/>
                          <a:pt x="20657" y="47155"/>
                        </a:cubicBezTo>
                        <a:cubicBezTo>
                          <a:pt x="20430" y="47269"/>
                          <a:pt x="19457" y="47723"/>
                          <a:pt x="19457" y="47723"/>
                        </a:cubicBezTo>
                        <a:lnTo>
                          <a:pt x="18890" y="48582"/>
                        </a:lnTo>
                        <a:lnTo>
                          <a:pt x="18484" y="49669"/>
                        </a:lnTo>
                        <a:lnTo>
                          <a:pt x="17917" y="51031"/>
                        </a:lnTo>
                        <a:lnTo>
                          <a:pt x="17057" y="52231"/>
                        </a:lnTo>
                        <a:cubicBezTo>
                          <a:pt x="17057" y="52231"/>
                          <a:pt x="16652" y="52523"/>
                          <a:pt x="16149" y="52863"/>
                        </a:cubicBezTo>
                        <a:cubicBezTo>
                          <a:pt x="15630" y="53204"/>
                          <a:pt x="14722" y="53544"/>
                          <a:pt x="14495" y="53609"/>
                        </a:cubicBezTo>
                        <a:cubicBezTo>
                          <a:pt x="14268" y="53658"/>
                          <a:pt x="13700" y="54015"/>
                          <a:pt x="13700" y="54015"/>
                        </a:cubicBezTo>
                        <a:lnTo>
                          <a:pt x="12793" y="54696"/>
                        </a:lnTo>
                        <a:lnTo>
                          <a:pt x="12160" y="55555"/>
                        </a:lnTo>
                        <a:lnTo>
                          <a:pt x="11641" y="56187"/>
                        </a:lnTo>
                        <a:lnTo>
                          <a:pt x="10846" y="56755"/>
                        </a:lnTo>
                        <a:lnTo>
                          <a:pt x="9144" y="56755"/>
                        </a:lnTo>
                        <a:lnTo>
                          <a:pt x="7895" y="57323"/>
                        </a:lnTo>
                        <a:lnTo>
                          <a:pt x="7214" y="57890"/>
                        </a:lnTo>
                        <a:lnTo>
                          <a:pt x="6647" y="58912"/>
                        </a:lnTo>
                        <a:lnTo>
                          <a:pt x="5674" y="60452"/>
                        </a:lnTo>
                        <a:lnTo>
                          <a:pt x="4133" y="60793"/>
                        </a:lnTo>
                        <a:lnTo>
                          <a:pt x="2479" y="61247"/>
                        </a:lnTo>
                        <a:lnTo>
                          <a:pt x="1052" y="62155"/>
                        </a:lnTo>
                        <a:cubicBezTo>
                          <a:pt x="1052" y="62155"/>
                          <a:pt x="258" y="63355"/>
                          <a:pt x="79" y="63582"/>
                        </a:cubicBezTo>
                        <a:cubicBezTo>
                          <a:pt x="-99" y="63809"/>
                          <a:pt x="79" y="62836"/>
                          <a:pt x="79" y="62836"/>
                        </a:cubicBezTo>
                        <a:lnTo>
                          <a:pt x="485" y="61020"/>
                        </a:lnTo>
                        <a:cubicBezTo>
                          <a:pt x="485" y="61020"/>
                          <a:pt x="1004" y="59252"/>
                          <a:pt x="1004" y="59090"/>
                        </a:cubicBezTo>
                        <a:cubicBezTo>
                          <a:pt x="1004" y="58928"/>
                          <a:pt x="1636" y="57323"/>
                          <a:pt x="1636" y="57323"/>
                        </a:cubicBezTo>
                        <a:lnTo>
                          <a:pt x="2722" y="55620"/>
                        </a:lnTo>
                        <a:lnTo>
                          <a:pt x="3809" y="55620"/>
                        </a:lnTo>
                        <a:lnTo>
                          <a:pt x="4895" y="53739"/>
                        </a:lnTo>
                        <a:lnTo>
                          <a:pt x="7052" y="51517"/>
                        </a:lnTo>
                        <a:lnTo>
                          <a:pt x="7684" y="50609"/>
                        </a:lnTo>
                        <a:lnTo>
                          <a:pt x="8430" y="49069"/>
                        </a:lnTo>
                        <a:lnTo>
                          <a:pt x="10360" y="49069"/>
                        </a:lnTo>
                        <a:lnTo>
                          <a:pt x="11155" y="48550"/>
                        </a:lnTo>
                        <a:cubicBezTo>
                          <a:pt x="11155" y="48550"/>
                          <a:pt x="11609" y="47528"/>
                          <a:pt x="11609" y="47350"/>
                        </a:cubicBezTo>
                        <a:cubicBezTo>
                          <a:pt x="11609" y="47172"/>
                          <a:pt x="11836" y="46150"/>
                          <a:pt x="11836" y="46150"/>
                        </a:cubicBezTo>
                        <a:lnTo>
                          <a:pt x="13311" y="45177"/>
                        </a:lnTo>
                        <a:lnTo>
                          <a:pt x="14674" y="44999"/>
                        </a:lnTo>
                        <a:lnTo>
                          <a:pt x="15468" y="45047"/>
                        </a:lnTo>
                        <a:lnTo>
                          <a:pt x="16603" y="44707"/>
                        </a:lnTo>
                        <a:lnTo>
                          <a:pt x="18371" y="42939"/>
                        </a:lnTo>
                        <a:lnTo>
                          <a:pt x="19684" y="41237"/>
                        </a:lnTo>
                        <a:lnTo>
                          <a:pt x="20203" y="40555"/>
                        </a:lnTo>
                        <a:lnTo>
                          <a:pt x="21338" y="40150"/>
                        </a:lnTo>
                        <a:lnTo>
                          <a:pt x="21792" y="39177"/>
                        </a:lnTo>
                        <a:cubicBezTo>
                          <a:pt x="21792" y="39177"/>
                          <a:pt x="22197" y="38496"/>
                          <a:pt x="22425" y="38269"/>
                        </a:cubicBezTo>
                        <a:cubicBezTo>
                          <a:pt x="22652" y="38042"/>
                          <a:pt x="22765" y="37248"/>
                          <a:pt x="22765" y="37248"/>
                        </a:cubicBezTo>
                        <a:lnTo>
                          <a:pt x="23397" y="36501"/>
                        </a:lnTo>
                        <a:lnTo>
                          <a:pt x="28911" y="31215"/>
                        </a:lnTo>
                        <a:lnTo>
                          <a:pt x="31132" y="27810"/>
                        </a:lnTo>
                        <a:lnTo>
                          <a:pt x="31360" y="26269"/>
                        </a:lnTo>
                        <a:lnTo>
                          <a:pt x="31927" y="27583"/>
                        </a:lnTo>
                        <a:cubicBezTo>
                          <a:pt x="31927" y="27583"/>
                          <a:pt x="32721" y="27696"/>
                          <a:pt x="32835" y="27534"/>
                        </a:cubicBezTo>
                        <a:cubicBezTo>
                          <a:pt x="32949" y="27356"/>
                          <a:pt x="32949" y="25313"/>
                          <a:pt x="32949" y="25313"/>
                        </a:cubicBezTo>
                        <a:lnTo>
                          <a:pt x="34830" y="24972"/>
                        </a:lnTo>
                        <a:lnTo>
                          <a:pt x="35511" y="23951"/>
                        </a:lnTo>
                        <a:lnTo>
                          <a:pt x="36306" y="22978"/>
                        </a:lnTo>
                        <a:lnTo>
                          <a:pt x="36484" y="21437"/>
                        </a:lnTo>
                        <a:lnTo>
                          <a:pt x="37392" y="21259"/>
                        </a:lnTo>
                        <a:lnTo>
                          <a:pt x="38413" y="20853"/>
                        </a:lnTo>
                        <a:lnTo>
                          <a:pt x="38592" y="19313"/>
                        </a:lnTo>
                        <a:lnTo>
                          <a:pt x="39224" y="19540"/>
                        </a:lnTo>
                        <a:lnTo>
                          <a:pt x="39451" y="20740"/>
                        </a:lnTo>
                        <a:lnTo>
                          <a:pt x="40359" y="20561"/>
                        </a:lnTo>
                        <a:lnTo>
                          <a:pt x="41900" y="19021"/>
                        </a:lnTo>
                        <a:lnTo>
                          <a:pt x="42759" y="18162"/>
                        </a:lnTo>
                        <a:lnTo>
                          <a:pt x="43392" y="15778"/>
                        </a:lnTo>
                        <a:lnTo>
                          <a:pt x="43457" y="15324"/>
                        </a:lnTo>
                        <a:lnTo>
                          <a:pt x="43976" y="14691"/>
                        </a:lnTo>
                        <a:lnTo>
                          <a:pt x="43862" y="14059"/>
                        </a:lnTo>
                        <a:lnTo>
                          <a:pt x="42208" y="12697"/>
                        </a:lnTo>
                        <a:lnTo>
                          <a:pt x="41122" y="11108"/>
                        </a:lnTo>
                        <a:lnTo>
                          <a:pt x="41348" y="9113"/>
                        </a:lnTo>
                        <a:lnTo>
                          <a:pt x="41981" y="9065"/>
                        </a:lnTo>
                        <a:cubicBezTo>
                          <a:pt x="41981" y="9065"/>
                          <a:pt x="42273" y="9810"/>
                          <a:pt x="42386" y="10086"/>
                        </a:cubicBezTo>
                        <a:cubicBezTo>
                          <a:pt x="42500" y="10378"/>
                          <a:pt x="42905" y="11286"/>
                          <a:pt x="42905" y="11286"/>
                        </a:cubicBezTo>
                        <a:lnTo>
                          <a:pt x="43992" y="12648"/>
                        </a:lnTo>
                        <a:lnTo>
                          <a:pt x="44624" y="13281"/>
                        </a:lnTo>
                        <a:lnTo>
                          <a:pt x="45029" y="14254"/>
                        </a:lnTo>
                        <a:lnTo>
                          <a:pt x="45889" y="14302"/>
                        </a:lnTo>
                        <a:lnTo>
                          <a:pt x="45889" y="12989"/>
                        </a:lnTo>
                        <a:lnTo>
                          <a:pt x="45662" y="11789"/>
                        </a:lnTo>
                        <a:lnTo>
                          <a:pt x="44689" y="11221"/>
                        </a:lnTo>
                        <a:lnTo>
                          <a:pt x="44008" y="10135"/>
                        </a:lnTo>
                        <a:lnTo>
                          <a:pt x="43603" y="9502"/>
                        </a:lnTo>
                        <a:lnTo>
                          <a:pt x="43554" y="8821"/>
                        </a:lnTo>
                        <a:lnTo>
                          <a:pt x="43667" y="8140"/>
                        </a:lnTo>
                        <a:lnTo>
                          <a:pt x="43375" y="6892"/>
                        </a:lnTo>
                        <a:lnTo>
                          <a:pt x="44121" y="6713"/>
                        </a:lnTo>
                        <a:cubicBezTo>
                          <a:pt x="44121" y="6713"/>
                          <a:pt x="44121" y="7281"/>
                          <a:pt x="44300" y="7346"/>
                        </a:cubicBezTo>
                        <a:cubicBezTo>
                          <a:pt x="44478" y="7394"/>
                          <a:pt x="45273" y="7459"/>
                          <a:pt x="45273" y="7459"/>
                        </a:cubicBezTo>
                        <a:lnTo>
                          <a:pt x="45500" y="6438"/>
                        </a:lnTo>
                        <a:cubicBezTo>
                          <a:pt x="45500" y="6438"/>
                          <a:pt x="45159" y="6146"/>
                          <a:pt x="45159" y="5984"/>
                        </a:cubicBezTo>
                        <a:cubicBezTo>
                          <a:pt x="45159" y="5821"/>
                          <a:pt x="45337" y="4897"/>
                          <a:pt x="45337" y="4735"/>
                        </a:cubicBezTo>
                        <a:cubicBezTo>
                          <a:pt x="45337" y="4573"/>
                          <a:pt x="44883" y="4281"/>
                          <a:pt x="44932" y="4054"/>
                        </a:cubicBezTo>
                        <a:cubicBezTo>
                          <a:pt x="44981" y="3827"/>
                          <a:pt x="45337" y="3422"/>
                          <a:pt x="45386" y="3194"/>
                        </a:cubicBezTo>
                        <a:cubicBezTo>
                          <a:pt x="45451" y="2967"/>
                          <a:pt x="45208" y="2286"/>
                          <a:pt x="45208" y="2286"/>
                        </a:cubicBezTo>
                        <a:lnTo>
                          <a:pt x="44803" y="1767"/>
                        </a:lnTo>
                        <a:lnTo>
                          <a:pt x="45548" y="0"/>
                        </a:lnTo>
                        <a:lnTo>
                          <a:pt x="46570" y="0"/>
                        </a:lnTo>
                        <a:lnTo>
                          <a:pt x="47316" y="632"/>
                        </a:lnTo>
                        <a:lnTo>
                          <a:pt x="47883" y="120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73" name="Freeform: Shape 1172">
                    <a:extLst>
                      <a:ext uri="{FF2B5EF4-FFF2-40B4-BE49-F238E27FC236}">
                        <a16:creationId xmlns:a16="http://schemas.microsoft.com/office/drawing/2014/main" id="{EA23FFA6-F8A3-28E6-AE81-E68EF6C59510}"/>
                      </a:ext>
                    </a:extLst>
                  </p:cNvPr>
                  <p:cNvSpPr/>
                  <p:nvPr/>
                </p:nvSpPr>
                <p:spPr>
                  <a:xfrm>
                    <a:off x="9707842" y="4240135"/>
                    <a:ext cx="2853" cy="4443"/>
                  </a:xfrm>
                  <a:custGeom>
                    <a:avLst/>
                    <a:gdLst>
                      <a:gd name="connsiteX0" fmla="*/ 2854 w 2853"/>
                      <a:gd name="connsiteY0" fmla="*/ 0 h 4443"/>
                      <a:gd name="connsiteX1" fmla="*/ 2854 w 2853"/>
                      <a:gd name="connsiteY1" fmla="*/ 1362 h 4443"/>
                      <a:gd name="connsiteX2" fmla="*/ 2335 w 2853"/>
                      <a:gd name="connsiteY2" fmla="*/ 2108 h 4443"/>
                      <a:gd name="connsiteX3" fmla="*/ 2594 w 2853"/>
                      <a:gd name="connsiteY3" fmla="*/ 3697 h 4443"/>
                      <a:gd name="connsiteX4" fmla="*/ 1767 w 2853"/>
                      <a:gd name="connsiteY4" fmla="*/ 4443 h 4443"/>
                      <a:gd name="connsiteX5" fmla="*/ 1086 w 2853"/>
                      <a:gd name="connsiteY5" fmla="*/ 3697 h 4443"/>
                      <a:gd name="connsiteX6" fmla="*/ 0 w 2853"/>
                      <a:gd name="connsiteY6" fmla="*/ 2222 h 4443"/>
                      <a:gd name="connsiteX7" fmla="*/ 0 w 2853"/>
                      <a:gd name="connsiteY7" fmla="*/ 1589 h 4443"/>
                      <a:gd name="connsiteX8" fmla="*/ 454 w 2853"/>
                      <a:gd name="connsiteY8" fmla="*/ 1314 h 4443"/>
                      <a:gd name="connsiteX9" fmla="*/ 454 w 2853"/>
                      <a:gd name="connsiteY9" fmla="*/ 0 h 4443"/>
                      <a:gd name="connsiteX10" fmla="*/ 1767 w 2853"/>
                      <a:gd name="connsiteY10" fmla="*/ 454 h 4443"/>
                      <a:gd name="connsiteX11" fmla="*/ 2108 w 2853"/>
                      <a:gd name="connsiteY11" fmla="*/ 0 h 4443"/>
                      <a:gd name="connsiteX12" fmla="*/ 2854 w 2853"/>
                      <a:gd name="connsiteY12" fmla="*/ 0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53" h="4443">
                        <a:moveTo>
                          <a:pt x="2854" y="0"/>
                        </a:moveTo>
                        <a:lnTo>
                          <a:pt x="2854" y="1362"/>
                        </a:lnTo>
                        <a:lnTo>
                          <a:pt x="2335" y="2108"/>
                        </a:lnTo>
                        <a:lnTo>
                          <a:pt x="2594" y="3697"/>
                        </a:lnTo>
                        <a:lnTo>
                          <a:pt x="1767" y="4443"/>
                        </a:lnTo>
                        <a:lnTo>
                          <a:pt x="1086" y="3697"/>
                        </a:lnTo>
                        <a:lnTo>
                          <a:pt x="0" y="2222"/>
                        </a:lnTo>
                        <a:lnTo>
                          <a:pt x="0" y="1589"/>
                        </a:lnTo>
                        <a:lnTo>
                          <a:pt x="454" y="1314"/>
                        </a:lnTo>
                        <a:lnTo>
                          <a:pt x="454" y="0"/>
                        </a:lnTo>
                        <a:lnTo>
                          <a:pt x="1767" y="454"/>
                        </a:lnTo>
                        <a:lnTo>
                          <a:pt x="2108" y="0"/>
                        </a:lnTo>
                        <a:lnTo>
                          <a:pt x="2854"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74" name="Freeform: Shape 1173">
                    <a:extLst>
                      <a:ext uri="{FF2B5EF4-FFF2-40B4-BE49-F238E27FC236}">
                        <a16:creationId xmlns:a16="http://schemas.microsoft.com/office/drawing/2014/main" id="{423AD671-9C64-0011-711B-1B5FBB149251}"/>
                      </a:ext>
                    </a:extLst>
                  </p:cNvPr>
                  <p:cNvSpPr/>
                  <p:nvPr/>
                </p:nvSpPr>
                <p:spPr>
                  <a:xfrm>
                    <a:off x="9855469" y="4112971"/>
                    <a:ext cx="7169" cy="11967"/>
                  </a:xfrm>
                  <a:custGeom>
                    <a:avLst/>
                    <a:gdLst>
                      <a:gd name="connsiteX0" fmla="*/ 7169 w 7169"/>
                      <a:gd name="connsiteY0" fmla="*/ 8594 h 11967"/>
                      <a:gd name="connsiteX1" fmla="*/ 7169 w 7169"/>
                      <a:gd name="connsiteY1" fmla="*/ 4897 h 11967"/>
                      <a:gd name="connsiteX2" fmla="*/ 6147 w 7169"/>
                      <a:gd name="connsiteY2" fmla="*/ 3697 h 11967"/>
                      <a:gd name="connsiteX3" fmla="*/ 4607 w 7169"/>
                      <a:gd name="connsiteY3" fmla="*/ 3178 h 11967"/>
                      <a:gd name="connsiteX4" fmla="*/ 4267 w 7169"/>
                      <a:gd name="connsiteY4" fmla="*/ 1362 h 11967"/>
                      <a:gd name="connsiteX5" fmla="*/ 2953 w 7169"/>
                      <a:gd name="connsiteY5" fmla="*/ 0 h 11967"/>
                      <a:gd name="connsiteX6" fmla="*/ 2613 w 7169"/>
                      <a:gd name="connsiteY6" fmla="*/ 746 h 11967"/>
                      <a:gd name="connsiteX7" fmla="*/ 2321 w 7169"/>
                      <a:gd name="connsiteY7" fmla="*/ 1378 h 11967"/>
                      <a:gd name="connsiteX8" fmla="*/ 2013 w 7169"/>
                      <a:gd name="connsiteY8" fmla="*/ 1378 h 11967"/>
                      <a:gd name="connsiteX9" fmla="*/ 1753 w 7169"/>
                      <a:gd name="connsiteY9" fmla="*/ 3081 h 11967"/>
                      <a:gd name="connsiteX10" fmla="*/ 1753 w 7169"/>
                      <a:gd name="connsiteY10" fmla="*/ 4557 h 11967"/>
                      <a:gd name="connsiteX11" fmla="*/ 1413 w 7169"/>
                      <a:gd name="connsiteY11" fmla="*/ 5530 h 11967"/>
                      <a:gd name="connsiteX12" fmla="*/ 1072 w 7169"/>
                      <a:gd name="connsiteY12" fmla="*/ 6503 h 11967"/>
                      <a:gd name="connsiteX13" fmla="*/ 50 w 7169"/>
                      <a:gd name="connsiteY13" fmla="*/ 7475 h 11967"/>
                      <a:gd name="connsiteX14" fmla="*/ 50 w 7169"/>
                      <a:gd name="connsiteY14" fmla="*/ 8789 h 11967"/>
                      <a:gd name="connsiteX15" fmla="*/ 2 w 7169"/>
                      <a:gd name="connsiteY15" fmla="*/ 10037 h 11967"/>
                      <a:gd name="connsiteX16" fmla="*/ 1137 w 7169"/>
                      <a:gd name="connsiteY16" fmla="*/ 11286 h 11967"/>
                      <a:gd name="connsiteX17" fmla="*/ 2029 w 7169"/>
                      <a:gd name="connsiteY17" fmla="*/ 11967 h 11967"/>
                      <a:gd name="connsiteX18" fmla="*/ 3067 w 7169"/>
                      <a:gd name="connsiteY18" fmla="*/ 11627 h 11967"/>
                      <a:gd name="connsiteX19" fmla="*/ 3586 w 7169"/>
                      <a:gd name="connsiteY19" fmla="*/ 10881 h 11967"/>
                      <a:gd name="connsiteX20" fmla="*/ 4721 w 7169"/>
                      <a:gd name="connsiteY20" fmla="*/ 10881 h 11967"/>
                      <a:gd name="connsiteX21" fmla="*/ 5175 w 7169"/>
                      <a:gd name="connsiteY21" fmla="*/ 11627 h 11967"/>
                      <a:gd name="connsiteX22" fmla="*/ 5629 w 7169"/>
                      <a:gd name="connsiteY22" fmla="*/ 10881 h 11967"/>
                      <a:gd name="connsiteX23" fmla="*/ 5742 w 7169"/>
                      <a:gd name="connsiteY23" fmla="*/ 9859 h 11967"/>
                      <a:gd name="connsiteX24" fmla="*/ 7169 w 7169"/>
                      <a:gd name="connsiteY24" fmla="*/ 9405 h 11967"/>
                      <a:gd name="connsiteX25" fmla="*/ 7169 w 7169"/>
                      <a:gd name="connsiteY25" fmla="*/ 8610 h 1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169" h="11967">
                        <a:moveTo>
                          <a:pt x="7169" y="8594"/>
                        </a:moveTo>
                        <a:lnTo>
                          <a:pt x="7169" y="4897"/>
                        </a:lnTo>
                        <a:lnTo>
                          <a:pt x="6147" y="3697"/>
                        </a:lnTo>
                        <a:lnTo>
                          <a:pt x="4607" y="3178"/>
                        </a:lnTo>
                        <a:lnTo>
                          <a:pt x="4267" y="1362"/>
                        </a:lnTo>
                        <a:lnTo>
                          <a:pt x="2953" y="0"/>
                        </a:lnTo>
                        <a:lnTo>
                          <a:pt x="2613" y="746"/>
                        </a:lnTo>
                        <a:lnTo>
                          <a:pt x="2321" y="1378"/>
                        </a:lnTo>
                        <a:lnTo>
                          <a:pt x="2013" y="1378"/>
                        </a:lnTo>
                        <a:lnTo>
                          <a:pt x="1753" y="3081"/>
                        </a:lnTo>
                        <a:lnTo>
                          <a:pt x="1753" y="4557"/>
                        </a:lnTo>
                        <a:cubicBezTo>
                          <a:pt x="1753" y="4557"/>
                          <a:pt x="1413" y="5351"/>
                          <a:pt x="1413" y="5530"/>
                        </a:cubicBezTo>
                        <a:cubicBezTo>
                          <a:pt x="1413" y="5708"/>
                          <a:pt x="1072" y="6503"/>
                          <a:pt x="1072" y="6503"/>
                        </a:cubicBezTo>
                        <a:cubicBezTo>
                          <a:pt x="1072" y="6503"/>
                          <a:pt x="164" y="7297"/>
                          <a:pt x="50" y="7475"/>
                        </a:cubicBezTo>
                        <a:cubicBezTo>
                          <a:pt x="-63" y="7654"/>
                          <a:pt x="50" y="8789"/>
                          <a:pt x="50" y="8789"/>
                        </a:cubicBezTo>
                        <a:lnTo>
                          <a:pt x="2" y="10037"/>
                        </a:lnTo>
                        <a:lnTo>
                          <a:pt x="1137" y="11286"/>
                        </a:lnTo>
                        <a:lnTo>
                          <a:pt x="2029" y="11967"/>
                        </a:lnTo>
                        <a:lnTo>
                          <a:pt x="3067" y="11627"/>
                        </a:lnTo>
                        <a:lnTo>
                          <a:pt x="3586" y="10881"/>
                        </a:lnTo>
                        <a:lnTo>
                          <a:pt x="4721" y="10881"/>
                        </a:lnTo>
                        <a:lnTo>
                          <a:pt x="5175" y="11627"/>
                        </a:lnTo>
                        <a:lnTo>
                          <a:pt x="5629" y="10881"/>
                        </a:lnTo>
                        <a:cubicBezTo>
                          <a:pt x="5629" y="10881"/>
                          <a:pt x="5564" y="10086"/>
                          <a:pt x="5742" y="9859"/>
                        </a:cubicBezTo>
                        <a:cubicBezTo>
                          <a:pt x="5921" y="9632"/>
                          <a:pt x="7169" y="9405"/>
                          <a:pt x="7169" y="9405"/>
                        </a:cubicBezTo>
                        <a:lnTo>
                          <a:pt x="7169" y="861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75" name="Freeform: Shape 1174">
                    <a:extLst>
                      <a:ext uri="{FF2B5EF4-FFF2-40B4-BE49-F238E27FC236}">
                        <a16:creationId xmlns:a16="http://schemas.microsoft.com/office/drawing/2014/main" id="{889C64D3-0E8C-6A23-A887-3C87AB611068}"/>
                      </a:ext>
                    </a:extLst>
                  </p:cNvPr>
                  <p:cNvSpPr/>
                  <p:nvPr/>
                </p:nvSpPr>
                <p:spPr>
                  <a:xfrm>
                    <a:off x="9836790" y="4144867"/>
                    <a:ext cx="18664" cy="17561"/>
                  </a:xfrm>
                  <a:custGeom>
                    <a:avLst/>
                    <a:gdLst>
                      <a:gd name="connsiteX0" fmla="*/ 12032 w 18664"/>
                      <a:gd name="connsiteY0" fmla="*/ 14270 h 17561"/>
                      <a:gd name="connsiteX1" fmla="*/ 10832 w 18664"/>
                      <a:gd name="connsiteY1" fmla="*/ 12113 h 17561"/>
                      <a:gd name="connsiteX2" fmla="*/ 9292 w 18664"/>
                      <a:gd name="connsiteY2" fmla="*/ 10913 h 17561"/>
                      <a:gd name="connsiteX3" fmla="*/ 6503 w 18664"/>
                      <a:gd name="connsiteY3" fmla="*/ 8919 h 17561"/>
                      <a:gd name="connsiteX4" fmla="*/ 5075 w 18664"/>
                      <a:gd name="connsiteY4" fmla="*/ 9632 h 17561"/>
                      <a:gd name="connsiteX5" fmla="*/ 3989 w 18664"/>
                      <a:gd name="connsiteY5" fmla="*/ 10670 h 17561"/>
                      <a:gd name="connsiteX6" fmla="*/ 2740 w 18664"/>
                      <a:gd name="connsiteY6" fmla="*/ 12032 h 17561"/>
                      <a:gd name="connsiteX7" fmla="*/ 746 w 18664"/>
                      <a:gd name="connsiteY7" fmla="*/ 14254 h 17561"/>
                      <a:gd name="connsiteX8" fmla="*/ 0 w 18664"/>
                      <a:gd name="connsiteY8" fmla="*/ 14254 h 17561"/>
                      <a:gd name="connsiteX9" fmla="*/ 0 w 18664"/>
                      <a:gd name="connsiteY9" fmla="*/ 13054 h 17561"/>
                      <a:gd name="connsiteX10" fmla="*/ 859 w 18664"/>
                      <a:gd name="connsiteY10" fmla="*/ 11238 h 17561"/>
                      <a:gd name="connsiteX11" fmla="*/ 1881 w 18664"/>
                      <a:gd name="connsiteY11" fmla="*/ 8400 h 17561"/>
                      <a:gd name="connsiteX12" fmla="*/ 2059 w 18664"/>
                      <a:gd name="connsiteY12" fmla="*/ 6016 h 17561"/>
                      <a:gd name="connsiteX13" fmla="*/ 2059 w 18664"/>
                      <a:gd name="connsiteY13" fmla="*/ 4168 h 17561"/>
                      <a:gd name="connsiteX14" fmla="*/ 2011 w 18664"/>
                      <a:gd name="connsiteY14" fmla="*/ 1978 h 17561"/>
                      <a:gd name="connsiteX15" fmla="*/ 1719 w 18664"/>
                      <a:gd name="connsiteY15" fmla="*/ 989 h 17561"/>
                      <a:gd name="connsiteX16" fmla="*/ 1832 w 18664"/>
                      <a:gd name="connsiteY16" fmla="*/ 0 h 17561"/>
                      <a:gd name="connsiteX17" fmla="*/ 3194 w 18664"/>
                      <a:gd name="connsiteY17" fmla="*/ 665 h 17561"/>
                      <a:gd name="connsiteX18" fmla="*/ 5529 w 18664"/>
                      <a:gd name="connsiteY18" fmla="*/ 1962 h 17561"/>
                      <a:gd name="connsiteX19" fmla="*/ 8092 w 18664"/>
                      <a:gd name="connsiteY19" fmla="*/ 3454 h 17561"/>
                      <a:gd name="connsiteX20" fmla="*/ 9518 w 18664"/>
                      <a:gd name="connsiteY20" fmla="*/ 4816 h 17561"/>
                      <a:gd name="connsiteX21" fmla="*/ 10994 w 18664"/>
                      <a:gd name="connsiteY21" fmla="*/ 6373 h 17561"/>
                      <a:gd name="connsiteX22" fmla="*/ 12810 w 18664"/>
                      <a:gd name="connsiteY22" fmla="*/ 7135 h 17561"/>
                      <a:gd name="connsiteX23" fmla="*/ 14627 w 18664"/>
                      <a:gd name="connsiteY23" fmla="*/ 8124 h 17561"/>
                      <a:gd name="connsiteX24" fmla="*/ 15648 w 18664"/>
                      <a:gd name="connsiteY24" fmla="*/ 9146 h 17561"/>
                      <a:gd name="connsiteX25" fmla="*/ 16556 w 18664"/>
                      <a:gd name="connsiteY25" fmla="*/ 10232 h 17561"/>
                      <a:gd name="connsiteX26" fmla="*/ 17643 w 18664"/>
                      <a:gd name="connsiteY26" fmla="*/ 12048 h 17561"/>
                      <a:gd name="connsiteX27" fmla="*/ 17302 w 18664"/>
                      <a:gd name="connsiteY27" fmla="*/ 12957 h 17561"/>
                      <a:gd name="connsiteX28" fmla="*/ 17643 w 18664"/>
                      <a:gd name="connsiteY28" fmla="*/ 13978 h 17561"/>
                      <a:gd name="connsiteX29" fmla="*/ 18664 w 18664"/>
                      <a:gd name="connsiteY29" fmla="*/ 15065 h 17561"/>
                      <a:gd name="connsiteX30" fmla="*/ 18372 w 18664"/>
                      <a:gd name="connsiteY30" fmla="*/ 17562 h 17561"/>
                      <a:gd name="connsiteX31" fmla="*/ 16832 w 18664"/>
                      <a:gd name="connsiteY31" fmla="*/ 16313 h 17561"/>
                      <a:gd name="connsiteX32" fmla="*/ 15745 w 18664"/>
                      <a:gd name="connsiteY32" fmla="*/ 15292 h 17561"/>
                      <a:gd name="connsiteX33" fmla="*/ 14610 w 18664"/>
                      <a:gd name="connsiteY33" fmla="*/ 14951 h 17561"/>
                      <a:gd name="connsiteX34" fmla="*/ 13297 w 18664"/>
                      <a:gd name="connsiteY34" fmla="*/ 14546 h 17561"/>
                      <a:gd name="connsiteX35" fmla="*/ 11983 w 18664"/>
                      <a:gd name="connsiteY35" fmla="*/ 14254 h 17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664" h="17561">
                        <a:moveTo>
                          <a:pt x="12032" y="14270"/>
                        </a:moveTo>
                        <a:lnTo>
                          <a:pt x="10832" y="12113"/>
                        </a:lnTo>
                        <a:lnTo>
                          <a:pt x="9292" y="10913"/>
                        </a:lnTo>
                        <a:lnTo>
                          <a:pt x="6503" y="8919"/>
                        </a:lnTo>
                        <a:lnTo>
                          <a:pt x="5075" y="9632"/>
                        </a:lnTo>
                        <a:lnTo>
                          <a:pt x="3989" y="10670"/>
                        </a:lnTo>
                        <a:lnTo>
                          <a:pt x="2740" y="12032"/>
                        </a:lnTo>
                        <a:lnTo>
                          <a:pt x="746" y="14254"/>
                        </a:lnTo>
                        <a:lnTo>
                          <a:pt x="0" y="14254"/>
                        </a:lnTo>
                        <a:lnTo>
                          <a:pt x="0" y="13054"/>
                        </a:lnTo>
                        <a:lnTo>
                          <a:pt x="859" y="11238"/>
                        </a:lnTo>
                        <a:lnTo>
                          <a:pt x="1881" y="8400"/>
                        </a:lnTo>
                        <a:lnTo>
                          <a:pt x="2059" y="6016"/>
                        </a:lnTo>
                        <a:lnTo>
                          <a:pt x="2059" y="4168"/>
                        </a:lnTo>
                        <a:lnTo>
                          <a:pt x="2011" y="1978"/>
                        </a:lnTo>
                        <a:lnTo>
                          <a:pt x="1719" y="989"/>
                        </a:lnTo>
                        <a:lnTo>
                          <a:pt x="1832" y="0"/>
                        </a:lnTo>
                        <a:lnTo>
                          <a:pt x="3194" y="665"/>
                        </a:lnTo>
                        <a:lnTo>
                          <a:pt x="5529" y="1962"/>
                        </a:lnTo>
                        <a:lnTo>
                          <a:pt x="8092" y="3454"/>
                        </a:lnTo>
                        <a:cubicBezTo>
                          <a:pt x="8092" y="3454"/>
                          <a:pt x="9405" y="4654"/>
                          <a:pt x="9518" y="4816"/>
                        </a:cubicBezTo>
                        <a:cubicBezTo>
                          <a:pt x="9632" y="4995"/>
                          <a:pt x="10994" y="6373"/>
                          <a:pt x="10994" y="6373"/>
                        </a:cubicBezTo>
                        <a:lnTo>
                          <a:pt x="12810" y="7135"/>
                        </a:lnTo>
                        <a:lnTo>
                          <a:pt x="14627" y="8124"/>
                        </a:lnTo>
                        <a:lnTo>
                          <a:pt x="15648" y="9146"/>
                        </a:lnTo>
                        <a:lnTo>
                          <a:pt x="16556" y="10232"/>
                        </a:lnTo>
                        <a:lnTo>
                          <a:pt x="17643" y="12048"/>
                        </a:lnTo>
                        <a:lnTo>
                          <a:pt x="17302" y="12957"/>
                        </a:lnTo>
                        <a:lnTo>
                          <a:pt x="17643" y="13978"/>
                        </a:lnTo>
                        <a:lnTo>
                          <a:pt x="18664" y="15065"/>
                        </a:lnTo>
                        <a:lnTo>
                          <a:pt x="18372" y="17562"/>
                        </a:lnTo>
                        <a:cubicBezTo>
                          <a:pt x="18372" y="17562"/>
                          <a:pt x="16945" y="16475"/>
                          <a:pt x="16832" y="16313"/>
                        </a:cubicBezTo>
                        <a:cubicBezTo>
                          <a:pt x="16718" y="16135"/>
                          <a:pt x="15972" y="15454"/>
                          <a:pt x="15745" y="15292"/>
                        </a:cubicBezTo>
                        <a:cubicBezTo>
                          <a:pt x="15518" y="15129"/>
                          <a:pt x="14610" y="14951"/>
                          <a:pt x="14610" y="14951"/>
                        </a:cubicBezTo>
                        <a:lnTo>
                          <a:pt x="13297" y="14546"/>
                        </a:lnTo>
                        <a:lnTo>
                          <a:pt x="11983" y="1425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76" name="Freeform: Shape 1175">
                    <a:extLst>
                      <a:ext uri="{FF2B5EF4-FFF2-40B4-BE49-F238E27FC236}">
                        <a16:creationId xmlns:a16="http://schemas.microsoft.com/office/drawing/2014/main" id="{096C9BB7-4388-1AB6-B95C-10F1680484EF}"/>
                      </a:ext>
                    </a:extLst>
                  </p:cNvPr>
                  <p:cNvSpPr/>
                  <p:nvPr/>
                </p:nvSpPr>
                <p:spPr>
                  <a:xfrm>
                    <a:off x="9859622" y="4145224"/>
                    <a:ext cx="28183" cy="52928"/>
                  </a:xfrm>
                  <a:custGeom>
                    <a:avLst/>
                    <a:gdLst>
                      <a:gd name="connsiteX0" fmla="*/ 0 w 28183"/>
                      <a:gd name="connsiteY0" fmla="*/ 648 h 52928"/>
                      <a:gd name="connsiteX1" fmla="*/ 908 w 28183"/>
                      <a:gd name="connsiteY1" fmla="*/ 2708 h 52928"/>
                      <a:gd name="connsiteX2" fmla="*/ 1427 w 28183"/>
                      <a:gd name="connsiteY2" fmla="*/ 4476 h 52928"/>
                      <a:gd name="connsiteX3" fmla="*/ 1427 w 28183"/>
                      <a:gd name="connsiteY3" fmla="*/ 6032 h 52928"/>
                      <a:gd name="connsiteX4" fmla="*/ 2514 w 28183"/>
                      <a:gd name="connsiteY4" fmla="*/ 7719 h 52928"/>
                      <a:gd name="connsiteX5" fmla="*/ 3827 w 28183"/>
                      <a:gd name="connsiteY5" fmla="*/ 9032 h 52928"/>
                      <a:gd name="connsiteX6" fmla="*/ 4848 w 28183"/>
                      <a:gd name="connsiteY6" fmla="*/ 10621 h 52928"/>
                      <a:gd name="connsiteX7" fmla="*/ 5416 w 28183"/>
                      <a:gd name="connsiteY7" fmla="*/ 10216 h 52928"/>
                      <a:gd name="connsiteX8" fmla="*/ 5935 w 28183"/>
                      <a:gd name="connsiteY8" fmla="*/ 10621 h 52928"/>
                      <a:gd name="connsiteX9" fmla="*/ 7070 w 28183"/>
                      <a:gd name="connsiteY9" fmla="*/ 10621 h 52928"/>
                      <a:gd name="connsiteX10" fmla="*/ 8157 w 28183"/>
                      <a:gd name="connsiteY10" fmla="*/ 11481 h 52928"/>
                      <a:gd name="connsiteX11" fmla="*/ 9130 w 28183"/>
                      <a:gd name="connsiteY11" fmla="*/ 12275 h 52928"/>
                      <a:gd name="connsiteX12" fmla="*/ 9876 w 28183"/>
                      <a:gd name="connsiteY12" fmla="*/ 13816 h 52928"/>
                      <a:gd name="connsiteX13" fmla="*/ 11416 w 28183"/>
                      <a:gd name="connsiteY13" fmla="*/ 14156 h 52928"/>
                      <a:gd name="connsiteX14" fmla="*/ 11416 w 28183"/>
                      <a:gd name="connsiteY14" fmla="*/ 15016 h 52928"/>
                      <a:gd name="connsiteX15" fmla="*/ 12503 w 28183"/>
                      <a:gd name="connsiteY15" fmla="*/ 15697 h 52928"/>
                      <a:gd name="connsiteX16" fmla="*/ 13638 w 28183"/>
                      <a:gd name="connsiteY16" fmla="*/ 16718 h 52928"/>
                      <a:gd name="connsiteX17" fmla="*/ 14270 w 28183"/>
                      <a:gd name="connsiteY17" fmla="*/ 17578 h 52928"/>
                      <a:gd name="connsiteX18" fmla="*/ 14270 w 28183"/>
                      <a:gd name="connsiteY18" fmla="*/ 18664 h 52928"/>
                      <a:gd name="connsiteX19" fmla="*/ 14270 w 28183"/>
                      <a:gd name="connsiteY19" fmla="*/ 19572 h 52928"/>
                      <a:gd name="connsiteX20" fmla="*/ 12956 w 28183"/>
                      <a:gd name="connsiteY20" fmla="*/ 20659 h 52928"/>
                      <a:gd name="connsiteX21" fmla="*/ 11821 w 28183"/>
                      <a:gd name="connsiteY21" fmla="*/ 21453 h 52928"/>
                      <a:gd name="connsiteX22" fmla="*/ 12113 w 28183"/>
                      <a:gd name="connsiteY22" fmla="*/ 22588 h 52928"/>
                      <a:gd name="connsiteX23" fmla="*/ 12908 w 28183"/>
                      <a:gd name="connsiteY23" fmla="*/ 22880 h 52928"/>
                      <a:gd name="connsiteX24" fmla="*/ 13994 w 28183"/>
                      <a:gd name="connsiteY24" fmla="*/ 23513 h 52928"/>
                      <a:gd name="connsiteX25" fmla="*/ 15194 w 28183"/>
                      <a:gd name="connsiteY25" fmla="*/ 24032 h 52928"/>
                      <a:gd name="connsiteX26" fmla="*/ 15600 w 28183"/>
                      <a:gd name="connsiteY26" fmla="*/ 24713 h 52928"/>
                      <a:gd name="connsiteX27" fmla="*/ 15600 w 28183"/>
                      <a:gd name="connsiteY27" fmla="*/ 26075 h 52928"/>
                      <a:gd name="connsiteX28" fmla="*/ 14854 w 28183"/>
                      <a:gd name="connsiteY28" fmla="*/ 27437 h 52928"/>
                      <a:gd name="connsiteX29" fmla="*/ 14335 w 28183"/>
                      <a:gd name="connsiteY29" fmla="*/ 27096 h 52928"/>
                      <a:gd name="connsiteX30" fmla="*/ 13767 w 28183"/>
                      <a:gd name="connsiteY30" fmla="*/ 24713 h 52928"/>
                      <a:gd name="connsiteX31" fmla="*/ 13703 w 28183"/>
                      <a:gd name="connsiteY31" fmla="*/ 24421 h 52928"/>
                      <a:gd name="connsiteX32" fmla="*/ 12162 w 28183"/>
                      <a:gd name="connsiteY32" fmla="*/ 24307 h 52928"/>
                      <a:gd name="connsiteX33" fmla="*/ 11189 w 28183"/>
                      <a:gd name="connsiteY33" fmla="*/ 23740 h 52928"/>
                      <a:gd name="connsiteX34" fmla="*/ 10167 w 28183"/>
                      <a:gd name="connsiteY34" fmla="*/ 24761 h 52928"/>
                      <a:gd name="connsiteX35" fmla="*/ 9308 w 28183"/>
                      <a:gd name="connsiteY35" fmla="*/ 25783 h 52928"/>
                      <a:gd name="connsiteX36" fmla="*/ 8108 w 28183"/>
                      <a:gd name="connsiteY36" fmla="*/ 26529 h 52928"/>
                      <a:gd name="connsiteX37" fmla="*/ 6859 w 28183"/>
                      <a:gd name="connsiteY37" fmla="*/ 26415 h 52928"/>
                      <a:gd name="connsiteX38" fmla="*/ 6632 w 28183"/>
                      <a:gd name="connsiteY38" fmla="*/ 25053 h 52928"/>
                      <a:gd name="connsiteX39" fmla="*/ 5773 w 28183"/>
                      <a:gd name="connsiteY39" fmla="*/ 24145 h 52928"/>
                      <a:gd name="connsiteX40" fmla="*/ 5319 w 28183"/>
                      <a:gd name="connsiteY40" fmla="*/ 24194 h 52928"/>
                      <a:gd name="connsiteX41" fmla="*/ 5254 w 28183"/>
                      <a:gd name="connsiteY41" fmla="*/ 25102 h 52928"/>
                      <a:gd name="connsiteX42" fmla="*/ 4622 w 28183"/>
                      <a:gd name="connsiteY42" fmla="*/ 25151 h 52928"/>
                      <a:gd name="connsiteX43" fmla="*/ 4216 w 28183"/>
                      <a:gd name="connsiteY43" fmla="*/ 24064 h 52928"/>
                      <a:gd name="connsiteX44" fmla="*/ 3243 w 28183"/>
                      <a:gd name="connsiteY44" fmla="*/ 23318 h 52928"/>
                      <a:gd name="connsiteX45" fmla="*/ 3065 w 28183"/>
                      <a:gd name="connsiteY45" fmla="*/ 22410 h 52928"/>
                      <a:gd name="connsiteX46" fmla="*/ 3243 w 28183"/>
                      <a:gd name="connsiteY46" fmla="*/ 21616 h 52928"/>
                      <a:gd name="connsiteX47" fmla="*/ 2903 w 28183"/>
                      <a:gd name="connsiteY47" fmla="*/ 21097 h 52928"/>
                      <a:gd name="connsiteX48" fmla="*/ 1703 w 28183"/>
                      <a:gd name="connsiteY48" fmla="*/ 21210 h 52928"/>
                      <a:gd name="connsiteX49" fmla="*/ 957 w 28183"/>
                      <a:gd name="connsiteY49" fmla="*/ 22345 h 52928"/>
                      <a:gd name="connsiteX50" fmla="*/ 892 w 28183"/>
                      <a:gd name="connsiteY50" fmla="*/ 23545 h 52928"/>
                      <a:gd name="connsiteX51" fmla="*/ 1232 w 28183"/>
                      <a:gd name="connsiteY51" fmla="*/ 25021 h 52928"/>
                      <a:gd name="connsiteX52" fmla="*/ 1638 w 28183"/>
                      <a:gd name="connsiteY52" fmla="*/ 25929 h 52928"/>
                      <a:gd name="connsiteX53" fmla="*/ 1930 w 28183"/>
                      <a:gd name="connsiteY53" fmla="*/ 26902 h 52928"/>
                      <a:gd name="connsiteX54" fmla="*/ 2497 w 28183"/>
                      <a:gd name="connsiteY54" fmla="*/ 28151 h 52928"/>
                      <a:gd name="connsiteX55" fmla="*/ 2497 w 28183"/>
                      <a:gd name="connsiteY55" fmla="*/ 29918 h 52928"/>
                      <a:gd name="connsiteX56" fmla="*/ 2562 w 28183"/>
                      <a:gd name="connsiteY56" fmla="*/ 31734 h 52928"/>
                      <a:gd name="connsiteX57" fmla="*/ 2562 w 28183"/>
                      <a:gd name="connsiteY57" fmla="*/ 33502 h 52928"/>
                      <a:gd name="connsiteX58" fmla="*/ 2497 w 28183"/>
                      <a:gd name="connsiteY58" fmla="*/ 34588 h 52928"/>
                      <a:gd name="connsiteX59" fmla="*/ 3632 w 28183"/>
                      <a:gd name="connsiteY59" fmla="*/ 35610 h 52928"/>
                      <a:gd name="connsiteX60" fmla="*/ 4719 w 28183"/>
                      <a:gd name="connsiteY60" fmla="*/ 35610 h 52928"/>
                      <a:gd name="connsiteX61" fmla="*/ 4784 w 28183"/>
                      <a:gd name="connsiteY61" fmla="*/ 36972 h 52928"/>
                      <a:gd name="connsiteX62" fmla="*/ 4962 w 28183"/>
                      <a:gd name="connsiteY62" fmla="*/ 38172 h 52928"/>
                      <a:gd name="connsiteX63" fmla="*/ 5708 w 28183"/>
                      <a:gd name="connsiteY63" fmla="*/ 37880 h 52928"/>
                      <a:gd name="connsiteX64" fmla="*/ 6227 w 28183"/>
                      <a:gd name="connsiteY64" fmla="*/ 36113 h 52928"/>
                      <a:gd name="connsiteX65" fmla="*/ 5935 w 28183"/>
                      <a:gd name="connsiteY65" fmla="*/ 35026 h 52928"/>
                      <a:gd name="connsiteX66" fmla="*/ 6162 w 28183"/>
                      <a:gd name="connsiteY66" fmla="*/ 33664 h 52928"/>
                      <a:gd name="connsiteX67" fmla="*/ 7070 w 28183"/>
                      <a:gd name="connsiteY67" fmla="*/ 33210 h 52928"/>
                      <a:gd name="connsiteX68" fmla="*/ 8157 w 28183"/>
                      <a:gd name="connsiteY68" fmla="*/ 33842 h 52928"/>
                      <a:gd name="connsiteX69" fmla="*/ 9065 w 28183"/>
                      <a:gd name="connsiteY69" fmla="*/ 34637 h 52928"/>
                      <a:gd name="connsiteX70" fmla="*/ 9811 w 28183"/>
                      <a:gd name="connsiteY70" fmla="*/ 36064 h 52928"/>
                      <a:gd name="connsiteX71" fmla="*/ 10216 w 28183"/>
                      <a:gd name="connsiteY71" fmla="*/ 37150 h 52928"/>
                      <a:gd name="connsiteX72" fmla="*/ 10621 w 28183"/>
                      <a:gd name="connsiteY72" fmla="*/ 38172 h 52928"/>
                      <a:gd name="connsiteX73" fmla="*/ 10800 w 28183"/>
                      <a:gd name="connsiteY73" fmla="*/ 42096 h 52928"/>
                      <a:gd name="connsiteX74" fmla="*/ 10281 w 28183"/>
                      <a:gd name="connsiteY74" fmla="*/ 43004 h 52928"/>
                      <a:gd name="connsiteX75" fmla="*/ 9876 w 28183"/>
                      <a:gd name="connsiteY75" fmla="*/ 43864 h 52928"/>
                      <a:gd name="connsiteX76" fmla="*/ 9762 w 28183"/>
                      <a:gd name="connsiteY76" fmla="*/ 45063 h 52928"/>
                      <a:gd name="connsiteX77" fmla="*/ 9762 w 28183"/>
                      <a:gd name="connsiteY77" fmla="*/ 46604 h 52928"/>
                      <a:gd name="connsiteX78" fmla="*/ 10216 w 28183"/>
                      <a:gd name="connsiteY78" fmla="*/ 47058 h 52928"/>
                      <a:gd name="connsiteX79" fmla="*/ 10216 w 28183"/>
                      <a:gd name="connsiteY79" fmla="*/ 48874 h 52928"/>
                      <a:gd name="connsiteX80" fmla="*/ 9649 w 28183"/>
                      <a:gd name="connsiteY80" fmla="*/ 49507 h 52928"/>
                      <a:gd name="connsiteX81" fmla="*/ 9989 w 28183"/>
                      <a:gd name="connsiteY81" fmla="*/ 50528 h 52928"/>
                      <a:gd name="connsiteX82" fmla="*/ 11351 w 28183"/>
                      <a:gd name="connsiteY82" fmla="*/ 50982 h 52928"/>
                      <a:gd name="connsiteX83" fmla="*/ 13054 w 28183"/>
                      <a:gd name="connsiteY83" fmla="*/ 51842 h 52928"/>
                      <a:gd name="connsiteX84" fmla="*/ 13573 w 28183"/>
                      <a:gd name="connsiteY84" fmla="*/ 52474 h 52928"/>
                      <a:gd name="connsiteX85" fmla="*/ 14367 w 28183"/>
                      <a:gd name="connsiteY85" fmla="*/ 52928 h 52928"/>
                      <a:gd name="connsiteX86" fmla="*/ 14773 w 28183"/>
                      <a:gd name="connsiteY86" fmla="*/ 52928 h 52928"/>
                      <a:gd name="connsiteX87" fmla="*/ 14773 w 28183"/>
                      <a:gd name="connsiteY87" fmla="*/ 51907 h 52928"/>
                      <a:gd name="connsiteX88" fmla="*/ 14432 w 28183"/>
                      <a:gd name="connsiteY88" fmla="*/ 50431 h 52928"/>
                      <a:gd name="connsiteX89" fmla="*/ 14432 w 28183"/>
                      <a:gd name="connsiteY89" fmla="*/ 47253 h 52928"/>
                      <a:gd name="connsiteX90" fmla="*/ 14610 w 28183"/>
                      <a:gd name="connsiteY90" fmla="*/ 46345 h 52928"/>
                      <a:gd name="connsiteX91" fmla="*/ 15584 w 28183"/>
                      <a:gd name="connsiteY91" fmla="*/ 46637 h 52928"/>
                      <a:gd name="connsiteX92" fmla="*/ 16151 w 28183"/>
                      <a:gd name="connsiteY92" fmla="*/ 48339 h 52928"/>
                      <a:gd name="connsiteX93" fmla="*/ 16557 w 28183"/>
                      <a:gd name="connsiteY93" fmla="*/ 49653 h 52928"/>
                      <a:gd name="connsiteX94" fmla="*/ 17351 w 28183"/>
                      <a:gd name="connsiteY94" fmla="*/ 50334 h 52928"/>
                      <a:gd name="connsiteX95" fmla="*/ 17692 w 28183"/>
                      <a:gd name="connsiteY95" fmla="*/ 49312 h 52928"/>
                      <a:gd name="connsiteX96" fmla="*/ 17692 w 28183"/>
                      <a:gd name="connsiteY96" fmla="*/ 48744 h 52928"/>
                      <a:gd name="connsiteX97" fmla="*/ 20189 w 28183"/>
                      <a:gd name="connsiteY97" fmla="*/ 48680 h 52928"/>
                      <a:gd name="connsiteX98" fmla="*/ 20189 w 28183"/>
                      <a:gd name="connsiteY98" fmla="*/ 47253 h 52928"/>
                      <a:gd name="connsiteX99" fmla="*/ 19735 w 28183"/>
                      <a:gd name="connsiteY99" fmla="*/ 46053 h 52928"/>
                      <a:gd name="connsiteX100" fmla="*/ 18713 w 28183"/>
                      <a:gd name="connsiteY100" fmla="*/ 44739 h 52928"/>
                      <a:gd name="connsiteX101" fmla="*/ 18664 w 28183"/>
                      <a:gd name="connsiteY101" fmla="*/ 42242 h 52928"/>
                      <a:gd name="connsiteX102" fmla="*/ 18599 w 28183"/>
                      <a:gd name="connsiteY102" fmla="*/ 40653 h 52928"/>
                      <a:gd name="connsiteX103" fmla="*/ 17854 w 28183"/>
                      <a:gd name="connsiteY103" fmla="*/ 39518 h 52928"/>
                      <a:gd name="connsiteX104" fmla="*/ 16200 w 28183"/>
                      <a:gd name="connsiteY104" fmla="*/ 38658 h 52928"/>
                      <a:gd name="connsiteX105" fmla="*/ 15178 w 28183"/>
                      <a:gd name="connsiteY105" fmla="*/ 38091 h 52928"/>
                      <a:gd name="connsiteX106" fmla="*/ 15129 w 28183"/>
                      <a:gd name="connsiteY106" fmla="*/ 36048 h 52928"/>
                      <a:gd name="connsiteX107" fmla="*/ 15875 w 28183"/>
                      <a:gd name="connsiteY107" fmla="*/ 34621 h 52928"/>
                      <a:gd name="connsiteX108" fmla="*/ 15810 w 28183"/>
                      <a:gd name="connsiteY108" fmla="*/ 32626 h 52928"/>
                      <a:gd name="connsiteX109" fmla="*/ 15989 w 28183"/>
                      <a:gd name="connsiteY109" fmla="*/ 31037 h 52928"/>
                      <a:gd name="connsiteX110" fmla="*/ 15762 w 28183"/>
                      <a:gd name="connsiteY110" fmla="*/ 29561 h 52928"/>
                      <a:gd name="connsiteX111" fmla="*/ 15713 w 28183"/>
                      <a:gd name="connsiteY111" fmla="*/ 28475 h 52928"/>
                      <a:gd name="connsiteX112" fmla="*/ 16621 w 28183"/>
                      <a:gd name="connsiteY112" fmla="*/ 27729 h 52928"/>
                      <a:gd name="connsiteX113" fmla="*/ 18097 w 28183"/>
                      <a:gd name="connsiteY113" fmla="*/ 27551 h 52928"/>
                      <a:gd name="connsiteX114" fmla="*/ 18778 w 28183"/>
                      <a:gd name="connsiteY114" fmla="*/ 27551 h 52928"/>
                      <a:gd name="connsiteX115" fmla="*/ 19864 w 28183"/>
                      <a:gd name="connsiteY115" fmla="*/ 28799 h 52928"/>
                      <a:gd name="connsiteX116" fmla="*/ 20221 w 28183"/>
                      <a:gd name="connsiteY116" fmla="*/ 29934 h 52928"/>
                      <a:gd name="connsiteX117" fmla="*/ 21453 w 28183"/>
                      <a:gd name="connsiteY117" fmla="*/ 30907 h 52928"/>
                      <a:gd name="connsiteX118" fmla="*/ 24291 w 28183"/>
                      <a:gd name="connsiteY118" fmla="*/ 31199 h 52928"/>
                      <a:gd name="connsiteX119" fmla="*/ 25653 w 28183"/>
                      <a:gd name="connsiteY119" fmla="*/ 30907 h 52928"/>
                      <a:gd name="connsiteX120" fmla="*/ 26172 w 28183"/>
                      <a:gd name="connsiteY120" fmla="*/ 29772 h 52928"/>
                      <a:gd name="connsiteX121" fmla="*/ 26172 w 28183"/>
                      <a:gd name="connsiteY121" fmla="*/ 28296 h 52928"/>
                      <a:gd name="connsiteX122" fmla="*/ 27194 w 28183"/>
                      <a:gd name="connsiteY122" fmla="*/ 27664 h 52928"/>
                      <a:gd name="connsiteX123" fmla="*/ 28053 w 28183"/>
                      <a:gd name="connsiteY123" fmla="*/ 26805 h 52928"/>
                      <a:gd name="connsiteX124" fmla="*/ 28053 w 28183"/>
                      <a:gd name="connsiteY124" fmla="*/ 25848 h 52928"/>
                      <a:gd name="connsiteX125" fmla="*/ 26967 w 28183"/>
                      <a:gd name="connsiteY125" fmla="*/ 24988 h 52928"/>
                      <a:gd name="connsiteX126" fmla="*/ 26059 w 28183"/>
                      <a:gd name="connsiteY126" fmla="*/ 24129 h 52928"/>
                      <a:gd name="connsiteX127" fmla="*/ 25605 w 28183"/>
                      <a:gd name="connsiteY127" fmla="*/ 22880 h 52928"/>
                      <a:gd name="connsiteX128" fmla="*/ 25313 w 28183"/>
                      <a:gd name="connsiteY128" fmla="*/ 22021 h 52928"/>
                      <a:gd name="connsiteX129" fmla="*/ 25086 w 28183"/>
                      <a:gd name="connsiteY129" fmla="*/ 21113 h 52928"/>
                      <a:gd name="connsiteX130" fmla="*/ 25086 w 28183"/>
                      <a:gd name="connsiteY130" fmla="*/ 18843 h 52928"/>
                      <a:gd name="connsiteX131" fmla="*/ 24340 w 28183"/>
                      <a:gd name="connsiteY131" fmla="*/ 17643 h 52928"/>
                      <a:gd name="connsiteX132" fmla="*/ 24680 w 28183"/>
                      <a:gd name="connsiteY132" fmla="*/ 16897 h 52928"/>
                      <a:gd name="connsiteX133" fmla="*/ 24680 w 28183"/>
                      <a:gd name="connsiteY133" fmla="*/ 15924 h 52928"/>
                      <a:gd name="connsiteX134" fmla="*/ 24340 w 28183"/>
                      <a:gd name="connsiteY134" fmla="*/ 14675 h 52928"/>
                      <a:gd name="connsiteX135" fmla="*/ 24162 w 28183"/>
                      <a:gd name="connsiteY135" fmla="*/ 13767 h 52928"/>
                      <a:gd name="connsiteX136" fmla="*/ 24616 w 28183"/>
                      <a:gd name="connsiteY136" fmla="*/ 12000 h 52928"/>
                      <a:gd name="connsiteX137" fmla="*/ 25134 w 28183"/>
                      <a:gd name="connsiteY137" fmla="*/ 10410 h 52928"/>
                      <a:gd name="connsiteX138" fmla="*/ 25313 w 28183"/>
                      <a:gd name="connsiteY138" fmla="*/ 9308 h 52928"/>
                      <a:gd name="connsiteX139" fmla="*/ 25362 w 28183"/>
                      <a:gd name="connsiteY139" fmla="*/ 8189 h 52928"/>
                      <a:gd name="connsiteX140" fmla="*/ 25021 w 28183"/>
                      <a:gd name="connsiteY140" fmla="*/ 6940 h 52928"/>
                      <a:gd name="connsiteX141" fmla="*/ 23821 w 28183"/>
                      <a:gd name="connsiteY141" fmla="*/ 6048 h 52928"/>
                      <a:gd name="connsiteX142" fmla="*/ 22799 w 28183"/>
                      <a:gd name="connsiteY142" fmla="*/ 6048 h 52928"/>
                      <a:gd name="connsiteX143" fmla="*/ 21600 w 28183"/>
                      <a:gd name="connsiteY143" fmla="*/ 5513 h 52928"/>
                      <a:gd name="connsiteX144" fmla="*/ 20919 w 28183"/>
                      <a:gd name="connsiteY144" fmla="*/ 4832 h 52928"/>
                      <a:gd name="connsiteX145" fmla="*/ 20059 w 28183"/>
                      <a:gd name="connsiteY145" fmla="*/ 4313 h 52928"/>
                      <a:gd name="connsiteX146" fmla="*/ 20351 w 28183"/>
                      <a:gd name="connsiteY146" fmla="*/ 2838 h 52928"/>
                      <a:gd name="connsiteX147" fmla="*/ 20286 w 28183"/>
                      <a:gd name="connsiteY147" fmla="*/ 2043 h 52928"/>
                      <a:gd name="connsiteX148" fmla="*/ 19265 w 28183"/>
                      <a:gd name="connsiteY148" fmla="*/ 1038 h 52928"/>
                      <a:gd name="connsiteX149" fmla="*/ 18016 w 28183"/>
                      <a:gd name="connsiteY149" fmla="*/ 665 h 52928"/>
                      <a:gd name="connsiteX150" fmla="*/ 16816 w 28183"/>
                      <a:gd name="connsiteY150" fmla="*/ 665 h 52928"/>
                      <a:gd name="connsiteX151" fmla="*/ 16135 w 28183"/>
                      <a:gd name="connsiteY151" fmla="*/ 1638 h 52928"/>
                      <a:gd name="connsiteX152" fmla="*/ 15681 w 28183"/>
                      <a:gd name="connsiteY152" fmla="*/ 665 h 52928"/>
                      <a:gd name="connsiteX153" fmla="*/ 14092 w 28183"/>
                      <a:gd name="connsiteY153" fmla="*/ 0 h 52928"/>
                      <a:gd name="connsiteX154" fmla="*/ 13346 w 28183"/>
                      <a:gd name="connsiteY154" fmla="*/ 292 h 52928"/>
                      <a:gd name="connsiteX155" fmla="*/ 12551 w 28183"/>
                      <a:gd name="connsiteY155" fmla="*/ 1054 h 52928"/>
                      <a:gd name="connsiteX156" fmla="*/ 7557 w 28183"/>
                      <a:gd name="connsiteY156" fmla="*/ 1654 h 52928"/>
                      <a:gd name="connsiteX157" fmla="*/ 6130 w 28183"/>
                      <a:gd name="connsiteY157" fmla="*/ 1054 h 52928"/>
                      <a:gd name="connsiteX158" fmla="*/ 4476 w 28183"/>
                      <a:gd name="connsiteY158" fmla="*/ 1054 h 52928"/>
                      <a:gd name="connsiteX159" fmla="*/ 3049 w 28183"/>
                      <a:gd name="connsiteY159" fmla="*/ 681 h 52928"/>
                      <a:gd name="connsiteX160" fmla="*/ 32 w 28183"/>
                      <a:gd name="connsiteY160" fmla="*/ 681 h 52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28183" h="52928">
                        <a:moveTo>
                          <a:pt x="0" y="648"/>
                        </a:moveTo>
                        <a:lnTo>
                          <a:pt x="908" y="2708"/>
                        </a:lnTo>
                        <a:lnTo>
                          <a:pt x="1427" y="4476"/>
                        </a:lnTo>
                        <a:lnTo>
                          <a:pt x="1427" y="6032"/>
                        </a:lnTo>
                        <a:lnTo>
                          <a:pt x="2514" y="7719"/>
                        </a:lnTo>
                        <a:lnTo>
                          <a:pt x="3827" y="9032"/>
                        </a:lnTo>
                        <a:lnTo>
                          <a:pt x="4848" y="10621"/>
                        </a:lnTo>
                        <a:lnTo>
                          <a:pt x="5416" y="10216"/>
                        </a:lnTo>
                        <a:lnTo>
                          <a:pt x="5935" y="10621"/>
                        </a:lnTo>
                        <a:lnTo>
                          <a:pt x="7070" y="10621"/>
                        </a:lnTo>
                        <a:lnTo>
                          <a:pt x="8157" y="11481"/>
                        </a:lnTo>
                        <a:lnTo>
                          <a:pt x="9130" y="12275"/>
                        </a:lnTo>
                        <a:lnTo>
                          <a:pt x="9876" y="13816"/>
                        </a:lnTo>
                        <a:lnTo>
                          <a:pt x="11416" y="14156"/>
                        </a:lnTo>
                        <a:lnTo>
                          <a:pt x="11416" y="15016"/>
                        </a:lnTo>
                        <a:lnTo>
                          <a:pt x="12503" y="15697"/>
                        </a:lnTo>
                        <a:lnTo>
                          <a:pt x="13638" y="16718"/>
                        </a:lnTo>
                        <a:lnTo>
                          <a:pt x="14270" y="17578"/>
                        </a:lnTo>
                        <a:lnTo>
                          <a:pt x="14270" y="18664"/>
                        </a:lnTo>
                        <a:cubicBezTo>
                          <a:pt x="14270" y="18664"/>
                          <a:pt x="14675" y="19297"/>
                          <a:pt x="14270" y="19572"/>
                        </a:cubicBezTo>
                        <a:cubicBezTo>
                          <a:pt x="13865" y="19848"/>
                          <a:pt x="12956" y="20659"/>
                          <a:pt x="12956" y="20659"/>
                        </a:cubicBezTo>
                        <a:lnTo>
                          <a:pt x="11821" y="21453"/>
                        </a:lnTo>
                        <a:lnTo>
                          <a:pt x="12113" y="22588"/>
                        </a:lnTo>
                        <a:lnTo>
                          <a:pt x="12908" y="22880"/>
                        </a:lnTo>
                        <a:lnTo>
                          <a:pt x="13994" y="23513"/>
                        </a:lnTo>
                        <a:lnTo>
                          <a:pt x="15194" y="24032"/>
                        </a:lnTo>
                        <a:lnTo>
                          <a:pt x="15600" y="24713"/>
                        </a:lnTo>
                        <a:lnTo>
                          <a:pt x="15600" y="26075"/>
                        </a:lnTo>
                        <a:lnTo>
                          <a:pt x="14854" y="27437"/>
                        </a:lnTo>
                        <a:lnTo>
                          <a:pt x="14335" y="27096"/>
                        </a:lnTo>
                        <a:lnTo>
                          <a:pt x="13767" y="24713"/>
                        </a:lnTo>
                        <a:lnTo>
                          <a:pt x="13703" y="24421"/>
                        </a:lnTo>
                        <a:lnTo>
                          <a:pt x="12162" y="24307"/>
                        </a:lnTo>
                        <a:lnTo>
                          <a:pt x="11189" y="23740"/>
                        </a:lnTo>
                        <a:lnTo>
                          <a:pt x="10167" y="24761"/>
                        </a:lnTo>
                        <a:lnTo>
                          <a:pt x="9308" y="25783"/>
                        </a:lnTo>
                        <a:lnTo>
                          <a:pt x="8108" y="26529"/>
                        </a:lnTo>
                        <a:lnTo>
                          <a:pt x="6859" y="26415"/>
                        </a:lnTo>
                        <a:lnTo>
                          <a:pt x="6632" y="25053"/>
                        </a:lnTo>
                        <a:lnTo>
                          <a:pt x="5773" y="24145"/>
                        </a:lnTo>
                        <a:lnTo>
                          <a:pt x="5319" y="24194"/>
                        </a:lnTo>
                        <a:lnTo>
                          <a:pt x="5254" y="25102"/>
                        </a:lnTo>
                        <a:lnTo>
                          <a:pt x="4622" y="25151"/>
                        </a:lnTo>
                        <a:cubicBezTo>
                          <a:pt x="4622" y="25151"/>
                          <a:pt x="4508" y="24178"/>
                          <a:pt x="4216" y="24064"/>
                        </a:cubicBezTo>
                        <a:cubicBezTo>
                          <a:pt x="3924" y="23951"/>
                          <a:pt x="3243" y="23318"/>
                          <a:pt x="3243" y="23318"/>
                        </a:cubicBezTo>
                        <a:lnTo>
                          <a:pt x="3065" y="22410"/>
                        </a:lnTo>
                        <a:lnTo>
                          <a:pt x="3243" y="21616"/>
                        </a:lnTo>
                        <a:lnTo>
                          <a:pt x="2903" y="21097"/>
                        </a:lnTo>
                        <a:lnTo>
                          <a:pt x="1703" y="21210"/>
                        </a:lnTo>
                        <a:lnTo>
                          <a:pt x="957" y="22345"/>
                        </a:lnTo>
                        <a:lnTo>
                          <a:pt x="892" y="23545"/>
                        </a:lnTo>
                        <a:lnTo>
                          <a:pt x="1232" y="25021"/>
                        </a:lnTo>
                        <a:cubicBezTo>
                          <a:pt x="1232" y="25021"/>
                          <a:pt x="1525" y="25702"/>
                          <a:pt x="1638" y="25929"/>
                        </a:cubicBezTo>
                        <a:cubicBezTo>
                          <a:pt x="1751" y="26156"/>
                          <a:pt x="1930" y="26902"/>
                          <a:pt x="1930" y="26902"/>
                        </a:cubicBezTo>
                        <a:lnTo>
                          <a:pt x="2497" y="28151"/>
                        </a:lnTo>
                        <a:lnTo>
                          <a:pt x="2497" y="29918"/>
                        </a:lnTo>
                        <a:lnTo>
                          <a:pt x="2562" y="31734"/>
                        </a:lnTo>
                        <a:lnTo>
                          <a:pt x="2562" y="33502"/>
                        </a:lnTo>
                        <a:lnTo>
                          <a:pt x="2497" y="34588"/>
                        </a:lnTo>
                        <a:lnTo>
                          <a:pt x="3632" y="35610"/>
                        </a:lnTo>
                        <a:lnTo>
                          <a:pt x="4719" y="35610"/>
                        </a:lnTo>
                        <a:lnTo>
                          <a:pt x="4784" y="36972"/>
                        </a:lnTo>
                        <a:lnTo>
                          <a:pt x="4962" y="38172"/>
                        </a:lnTo>
                        <a:cubicBezTo>
                          <a:pt x="4962" y="38172"/>
                          <a:pt x="5530" y="38058"/>
                          <a:pt x="5708" y="37880"/>
                        </a:cubicBezTo>
                        <a:cubicBezTo>
                          <a:pt x="5887" y="37702"/>
                          <a:pt x="6227" y="36113"/>
                          <a:pt x="6227" y="36113"/>
                        </a:cubicBezTo>
                        <a:lnTo>
                          <a:pt x="5935" y="35026"/>
                        </a:lnTo>
                        <a:lnTo>
                          <a:pt x="6162" y="33664"/>
                        </a:lnTo>
                        <a:lnTo>
                          <a:pt x="7070" y="33210"/>
                        </a:lnTo>
                        <a:lnTo>
                          <a:pt x="8157" y="33842"/>
                        </a:lnTo>
                        <a:lnTo>
                          <a:pt x="9065" y="34637"/>
                        </a:lnTo>
                        <a:cubicBezTo>
                          <a:pt x="9065" y="34637"/>
                          <a:pt x="9697" y="35772"/>
                          <a:pt x="9811" y="36064"/>
                        </a:cubicBezTo>
                        <a:cubicBezTo>
                          <a:pt x="9924" y="36356"/>
                          <a:pt x="10216" y="37150"/>
                          <a:pt x="10216" y="37150"/>
                        </a:cubicBezTo>
                        <a:lnTo>
                          <a:pt x="10621" y="38172"/>
                        </a:lnTo>
                        <a:lnTo>
                          <a:pt x="10800" y="42096"/>
                        </a:lnTo>
                        <a:cubicBezTo>
                          <a:pt x="10800" y="42096"/>
                          <a:pt x="10346" y="42842"/>
                          <a:pt x="10281" y="43004"/>
                        </a:cubicBezTo>
                        <a:cubicBezTo>
                          <a:pt x="10216" y="43166"/>
                          <a:pt x="9876" y="43864"/>
                          <a:pt x="9876" y="43864"/>
                        </a:cubicBezTo>
                        <a:lnTo>
                          <a:pt x="9762" y="45063"/>
                        </a:lnTo>
                        <a:lnTo>
                          <a:pt x="9762" y="46604"/>
                        </a:lnTo>
                        <a:lnTo>
                          <a:pt x="10216" y="47058"/>
                        </a:lnTo>
                        <a:lnTo>
                          <a:pt x="10216" y="48874"/>
                        </a:lnTo>
                        <a:lnTo>
                          <a:pt x="9649" y="49507"/>
                        </a:lnTo>
                        <a:lnTo>
                          <a:pt x="9989" y="50528"/>
                        </a:lnTo>
                        <a:lnTo>
                          <a:pt x="11351" y="50982"/>
                        </a:lnTo>
                        <a:lnTo>
                          <a:pt x="13054" y="51842"/>
                        </a:lnTo>
                        <a:lnTo>
                          <a:pt x="13573" y="52474"/>
                        </a:lnTo>
                        <a:lnTo>
                          <a:pt x="14367" y="52928"/>
                        </a:lnTo>
                        <a:lnTo>
                          <a:pt x="14773" y="52928"/>
                        </a:lnTo>
                        <a:lnTo>
                          <a:pt x="14773" y="51907"/>
                        </a:lnTo>
                        <a:lnTo>
                          <a:pt x="14432" y="50431"/>
                        </a:lnTo>
                        <a:lnTo>
                          <a:pt x="14432" y="47253"/>
                        </a:lnTo>
                        <a:lnTo>
                          <a:pt x="14610" y="46345"/>
                        </a:lnTo>
                        <a:lnTo>
                          <a:pt x="15584" y="46637"/>
                        </a:lnTo>
                        <a:lnTo>
                          <a:pt x="16151" y="48339"/>
                        </a:lnTo>
                        <a:cubicBezTo>
                          <a:pt x="16151" y="48339"/>
                          <a:pt x="16443" y="49426"/>
                          <a:pt x="16557" y="49653"/>
                        </a:cubicBezTo>
                        <a:cubicBezTo>
                          <a:pt x="16670" y="49880"/>
                          <a:pt x="17351" y="50334"/>
                          <a:pt x="17351" y="50334"/>
                        </a:cubicBezTo>
                        <a:lnTo>
                          <a:pt x="17692" y="49312"/>
                        </a:lnTo>
                        <a:lnTo>
                          <a:pt x="17692" y="48744"/>
                        </a:lnTo>
                        <a:lnTo>
                          <a:pt x="20189" y="48680"/>
                        </a:lnTo>
                        <a:cubicBezTo>
                          <a:pt x="20189" y="48680"/>
                          <a:pt x="20075" y="47431"/>
                          <a:pt x="20189" y="47253"/>
                        </a:cubicBezTo>
                        <a:cubicBezTo>
                          <a:pt x="20302" y="47074"/>
                          <a:pt x="19735" y="46053"/>
                          <a:pt x="19735" y="46053"/>
                        </a:cubicBezTo>
                        <a:lnTo>
                          <a:pt x="18713" y="44739"/>
                        </a:lnTo>
                        <a:lnTo>
                          <a:pt x="18664" y="42242"/>
                        </a:lnTo>
                        <a:lnTo>
                          <a:pt x="18599" y="40653"/>
                        </a:lnTo>
                        <a:cubicBezTo>
                          <a:pt x="18599" y="40653"/>
                          <a:pt x="18032" y="39566"/>
                          <a:pt x="17854" y="39518"/>
                        </a:cubicBezTo>
                        <a:cubicBezTo>
                          <a:pt x="17675" y="39469"/>
                          <a:pt x="16378" y="38723"/>
                          <a:pt x="16200" y="38658"/>
                        </a:cubicBezTo>
                        <a:cubicBezTo>
                          <a:pt x="16021" y="38593"/>
                          <a:pt x="15178" y="38091"/>
                          <a:pt x="15178" y="38091"/>
                        </a:cubicBezTo>
                        <a:lnTo>
                          <a:pt x="15129" y="36048"/>
                        </a:lnTo>
                        <a:lnTo>
                          <a:pt x="15875" y="34621"/>
                        </a:lnTo>
                        <a:lnTo>
                          <a:pt x="15810" y="32626"/>
                        </a:lnTo>
                        <a:lnTo>
                          <a:pt x="15989" y="31037"/>
                        </a:lnTo>
                        <a:lnTo>
                          <a:pt x="15762" y="29561"/>
                        </a:lnTo>
                        <a:lnTo>
                          <a:pt x="15713" y="28475"/>
                        </a:lnTo>
                        <a:lnTo>
                          <a:pt x="16621" y="27729"/>
                        </a:lnTo>
                        <a:cubicBezTo>
                          <a:pt x="16621" y="27729"/>
                          <a:pt x="17935" y="27551"/>
                          <a:pt x="18097" y="27551"/>
                        </a:cubicBezTo>
                        <a:cubicBezTo>
                          <a:pt x="18259" y="27551"/>
                          <a:pt x="18616" y="27372"/>
                          <a:pt x="18778" y="27551"/>
                        </a:cubicBezTo>
                        <a:cubicBezTo>
                          <a:pt x="18957" y="27729"/>
                          <a:pt x="19864" y="28799"/>
                          <a:pt x="19864" y="28799"/>
                        </a:cubicBezTo>
                        <a:cubicBezTo>
                          <a:pt x="19864" y="28799"/>
                          <a:pt x="19945" y="29707"/>
                          <a:pt x="20221" y="29934"/>
                        </a:cubicBezTo>
                        <a:cubicBezTo>
                          <a:pt x="20497" y="30161"/>
                          <a:pt x="21000" y="30794"/>
                          <a:pt x="21453" y="30907"/>
                        </a:cubicBezTo>
                        <a:cubicBezTo>
                          <a:pt x="21908" y="31021"/>
                          <a:pt x="24291" y="31199"/>
                          <a:pt x="24291" y="31199"/>
                        </a:cubicBezTo>
                        <a:lnTo>
                          <a:pt x="25653" y="30907"/>
                        </a:lnTo>
                        <a:lnTo>
                          <a:pt x="26172" y="29772"/>
                        </a:lnTo>
                        <a:lnTo>
                          <a:pt x="26172" y="28296"/>
                        </a:lnTo>
                        <a:lnTo>
                          <a:pt x="27194" y="27664"/>
                        </a:lnTo>
                        <a:lnTo>
                          <a:pt x="28053" y="26805"/>
                        </a:lnTo>
                        <a:cubicBezTo>
                          <a:pt x="28053" y="26805"/>
                          <a:pt x="28345" y="26075"/>
                          <a:pt x="28053" y="25848"/>
                        </a:cubicBezTo>
                        <a:cubicBezTo>
                          <a:pt x="27762" y="25621"/>
                          <a:pt x="27194" y="25167"/>
                          <a:pt x="26967" y="24988"/>
                        </a:cubicBezTo>
                        <a:cubicBezTo>
                          <a:pt x="26740" y="24810"/>
                          <a:pt x="26059" y="24129"/>
                          <a:pt x="26059" y="24129"/>
                        </a:cubicBezTo>
                        <a:cubicBezTo>
                          <a:pt x="26059" y="24129"/>
                          <a:pt x="25605" y="23221"/>
                          <a:pt x="25605" y="22880"/>
                        </a:cubicBezTo>
                        <a:cubicBezTo>
                          <a:pt x="25605" y="22540"/>
                          <a:pt x="25313" y="22021"/>
                          <a:pt x="25313" y="22021"/>
                        </a:cubicBezTo>
                        <a:lnTo>
                          <a:pt x="25086" y="21113"/>
                        </a:lnTo>
                        <a:lnTo>
                          <a:pt x="25086" y="18843"/>
                        </a:lnTo>
                        <a:lnTo>
                          <a:pt x="24340" y="17643"/>
                        </a:lnTo>
                        <a:lnTo>
                          <a:pt x="24680" y="16897"/>
                        </a:lnTo>
                        <a:lnTo>
                          <a:pt x="24680" y="15924"/>
                        </a:lnTo>
                        <a:lnTo>
                          <a:pt x="24340" y="14675"/>
                        </a:lnTo>
                        <a:lnTo>
                          <a:pt x="24162" y="13767"/>
                        </a:lnTo>
                        <a:lnTo>
                          <a:pt x="24616" y="12000"/>
                        </a:lnTo>
                        <a:lnTo>
                          <a:pt x="25134" y="10410"/>
                        </a:lnTo>
                        <a:lnTo>
                          <a:pt x="25313" y="9308"/>
                        </a:lnTo>
                        <a:lnTo>
                          <a:pt x="25362" y="8189"/>
                        </a:lnTo>
                        <a:lnTo>
                          <a:pt x="25021" y="6940"/>
                        </a:lnTo>
                        <a:cubicBezTo>
                          <a:pt x="25021" y="6940"/>
                          <a:pt x="23999" y="6065"/>
                          <a:pt x="23821" y="6048"/>
                        </a:cubicBezTo>
                        <a:cubicBezTo>
                          <a:pt x="23643" y="6032"/>
                          <a:pt x="22962" y="6129"/>
                          <a:pt x="22799" y="6048"/>
                        </a:cubicBezTo>
                        <a:cubicBezTo>
                          <a:pt x="22621" y="5967"/>
                          <a:pt x="21600" y="5513"/>
                          <a:pt x="21600" y="5513"/>
                        </a:cubicBezTo>
                        <a:cubicBezTo>
                          <a:pt x="21600" y="5513"/>
                          <a:pt x="21145" y="4946"/>
                          <a:pt x="20919" y="4832"/>
                        </a:cubicBezTo>
                        <a:cubicBezTo>
                          <a:pt x="20691" y="4719"/>
                          <a:pt x="20124" y="4540"/>
                          <a:pt x="20059" y="4313"/>
                        </a:cubicBezTo>
                        <a:cubicBezTo>
                          <a:pt x="19994" y="4086"/>
                          <a:pt x="20351" y="2838"/>
                          <a:pt x="20351" y="2838"/>
                        </a:cubicBezTo>
                        <a:lnTo>
                          <a:pt x="20286" y="2043"/>
                        </a:lnTo>
                        <a:cubicBezTo>
                          <a:pt x="20286" y="2043"/>
                          <a:pt x="19491" y="1167"/>
                          <a:pt x="19265" y="1038"/>
                        </a:cubicBezTo>
                        <a:cubicBezTo>
                          <a:pt x="19037" y="908"/>
                          <a:pt x="18016" y="665"/>
                          <a:pt x="18016" y="665"/>
                        </a:cubicBezTo>
                        <a:lnTo>
                          <a:pt x="16816" y="665"/>
                        </a:lnTo>
                        <a:lnTo>
                          <a:pt x="16135" y="1638"/>
                        </a:lnTo>
                        <a:lnTo>
                          <a:pt x="15681" y="665"/>
                        </a:lnTo>
                        <a:lnTo>
                          <a:pt x="14092" y="0"/>
                        </a:lnTo>
                        <a:lnTo>
                          <a:pt x="13346" y="292"/>
                        </a:lnTo>
                        <a:lnTo>
                          <a:pt x="12551" y="1054"/>
                        </a:lnTo>
                        <a:lnTo>
                          <a:pt x="7557" y="1654"/>
                        </a:lnTo>
                        <a:lnTo>
                          <a:pt x="6130" y="1054"/>
                        </a:lnTo>
                        <a:lnTo>
                          <a:pt x="4476" y="1054"/>
                        </a:lnTo>
                        <a:lnTo>
                          <a:pt x="3049" y="681"/>
                        </a:lnTo>
                        <a:lnTo>
                          <a:pt x="32" y="68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77" name="Freeform: Shape 1176">
                    <a:extLst>
                      <a:ext uri="{FF2B5EF4-FFF2-40B4-BE49-F238E27FC236}">
                        <a16:creationId xmlns:a16="http://schemas.microsoft.com/office/drawing/2014/main" id="{85C72EC9-8F12-3506-D4DA-5E5C83FB0F97}"/>
                      </a:ext>
                    </a:extLst>
                  </p:cNvPr>
                  <p:cNvSpPr/>
                  <p:nvPr/>
                </p:nvSpPr>
                <p:spPr>
                  <a:xfrm>
                    <a:off x="9862346" y="4163499"/>
                    <a:ext cx="5418" cy="4848"/>
                  </a:xfrm>
                  <a:custGeom>
                    <a:avLst/>
                    <a:gdLst>
                      <a:gd name="connsiteX0" fmla="*/ 973 w 5418"/>
                      <a:gd name="connsiteY0" fmla="*/ 3762 h 4848"/>
                      <a:gd name="connsiteX1" fmla="*/ 1719 w 5418"/>
                      <a:gd name="connsiteY1" fmla="*/ 4557 h 4848"/>
                      <a:gd name="connsiteX2" fmla="*/ 3486 w 5418"/>
                      <a:gd name="connsiteY2" fmla="*/ 4848 h 4848"/>
                      <a:gd name="connsiteX3" fmla="*/ 4735 w 5418"/>
                      <a:gd name="connsiteY3" fmla="*/ 4848 h 4848"/>
                      <a:gd name="connsiteX4" fmla="*/ 5416 w 5418"/>
                      <a:gd name="connsiteY4" fmla="*/ 3762 h 4848"/>
                      <a:gd name="connsiteX5" fmla="*/ 5416 w 5418"/>
                      <a:gd name="connsiteY5" fmla="*/ 2562 h 4848"/>
                      <a:gd name="connsiteX6" fmla="*/ 4735 w 5418"/>
                      <a:gd name="connsiteY6" fmla="*/ 1540 h 4848"/>
                      <a:gd name="connsiteX7" fmla="*/ 3762 w 5418"/>
                      <a:gd name="connsiteY7" fmla="*/ 1086 h 4848"/>
                      <a:gd name="connsiteX8" fmla="*/ 2902 w 5418"/>
                      <a:gd name="connsiteY8" fmla="*/ 519 h 4848"/>
                      <a:gd name="connsiteX9" fmla="*/ 2108 w 5418"/>
                      <a:gd name="connsiteY9" fmla="*/ 0 h 4848"/>
                      <a:gd name="connsiteX10" fmla="*/ 454 w 5418"/>
                      <a:gd name="connsiteY10" fmla="*/ 0 h 4848"/>
                      <a:gd name="connsiteX11" fmla="*/ 0 w 5418"/>
                      <a:gd name="connsiteY11" fmla="*/ 859 h 4848"/>
                      <a:gd name="connsiteX12" fmla="*/ 519 w 5418"/>
                      <a:gd name="connsiteY12" fmla="*/ 2416 h 4848"/>
                      <a:gd name="connsiteX13" fmla="*/ 973 w 5418"/>
                      <a:gd name="connsiteY13" fmla="*/ 3746 h 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18" h="4848">
                        <a:moveTo>
                          <a:pt x="973" y="3762"/>
                        </a:moveTo>
                        <a:cubicBezTo>
                          <a:pt x="973" y="3762"/>
                          <a:pt x="1540" y="4508"/>
                          <a:pt x="1719" y="4557"/>
                        </a:cubicBezTo>
                        <a:cubicBezTo>
                          <a:pt x="1897" y="4605"/>
                          <a:pt x="3486" y="4848"/>
                          <a:pt x="3486" y="4848"/>
                        </a:cubicBezTo>
                        <a:lnTo>
                          <a:pt x="4735" y="4848"/>
                        </a:lnTo>
                        <a:lnTo>
                          <a:pt x="5416" y="3762"/>
                        </a:lnTo>
                        <a:cubicBezTo>
                          <a:pt x="5416" y="3762"/>
                          <a:pt x="5351" y="2789"/>
                          <a:pt x="5416" y="2562"/>
                        </a:cubicBezTo>
                        <a:cubicBezTo>
                          <a:pt x="5465" y="2335"/>
                          <a:pt x="4735" y="1540"/>
                          <a:pt x="4735" y="1540"/>
                        </a:cubicBezTo>
                        <a:cubicBezTo>
                          <a:pt x="4735" y="1540"/>
                          <a:pt x="3989" y="1135"/>
                          <a:pt x="3762" y="1086"/>
                        </a:cubicBezTo>
                        <a:cubicBezTo>
                          <a:pt x="3535" y="1021"/>
                          <a:pt x="2902" y="519"/>
                          <a:pt x="2902" y="519"/>
                        </a:cubicBezTo>
                        <a:cubicBezTo>
                          <a:pt x="2902" y="519"/>
                          <a:pt x="2335" y="0"/>
                          <a:pt x="2108" y="0"/>
                        </a:cubicBezTo>
                        <a:lnTo>
                          <a:pt x="454" y="0"/>
                        </a:lnTo>
                        <a:lnTo>
                          <a:pt x="0" y="859"/>
                        </a:lnTo>
                        <a:lnTo>
                          <a:pt x="519" y="2416"/>
                        </a:lnTo>
                        <a:lnTo>
                          <a:pt x="973" y="374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78" name="Freeform: Shape 1177">
                    <a:extLst>
                      <a:ext uri="{FF2B5EF4-FFF2-40B4-BE49-F238E27FC236}">
                        <a16:creationId xmlns:a16="http://schemas.microsoft.com/office/drawing/2014/main" id="{83E8262A-417C-FE0B-FAA3-CB6394512982}"/>
                      </a:ext>
                    </a:extLst>
                  </p:cNvPr>
                  <p:cNvSpPr/>
                  <p:nvPr/>
                </p:nvSpPr>
                <p:spPr>
                  <a:xfrm>
                    <a:off x="9862573" y="4184320"/>
                    <a:ext cx="1199" cy="1524"/>
                  </a:xfrm>
                  <a:custGeom>
                    <a:avLst/>
                    <a:gdLst>
                      <a:gd name="connsiteX0" fmla="*/ 1200 w 1199"/>
                      <a:gd name="connsiteY0" fmla="*/ 0 h 1524"/>
                      <a:gd name="connsiteX1" fmla="*/ 1200 w 1199"/>
                      <a:gd name="connsiteY1" fmla="*/ 1184 h 1524"/>
                      <a:gd name="connsiteX2" fmla="*/ 859 w 1199"/>
                      <a:gd name="connsiteY2" fmla="*/ 1524 h 1524"/>
                      <a:gd name="connsiteX3" fmla="*/ 292 w 1199"/>
                      <a:gd name="connsiteY3" fmla="*/ 1184 h 1524"/>
                      <a:gd name="connsiteX4" fmla="*/ 0 w 1199"/>
                      <a:gd name="connsiteY4" fmla="*/ 0 h 1524"/>
                      <a:gd name="connsiteX5" fmla="*/ 1200 w 1199"/>
                      <a:gd name="connsiteY5" fmla="*/ 0 h 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 h="1524">
                        <a:moveTo>
                          <a:pt x="1200" y="0"/>
                        </a:moveTo>
                        <a:lnTo>
                          <a:pt x="1200" y="1184"/>
                        </a:lnTo>
                        <a:lnTo>
                          <a:pt x="859" y="1524"/>
                        </a:lnTo>
                        <a:lnTo>
                          <a:pt x="292" y="1184"/>
                        </a:lnTo>
                        <a:lnTo>
                          <a:pt x="0" y="0"/>
                        </a:lnTo>
                        <a:lnTo>
                          <a:pt x="120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79" name="Freeform: Shape 1178">
                    <a:extLst>
                      <a:ext uri="{FF2B5EF4-FFF2-40B4-BE49-F238E27FC236}">
                        <a16:creationId xmlns:a16="http://schemas.microsoft.com/office/drawing/2014/main" id="{03820117-BCB2-8D0B-68C4-DEBA1966AB53}"/>
                      </a:ext>
                    </a:extLst>
                  </p:cNvPr>
                  <p:cNvSpPr/>
                  <p:nvPr/>
                </p:nvSpPr>
                <p:spPr>
                  <a:xfrm>
                    <a:off x="9860303" y="4183980"/>
                    <a:ext cx="1361" cy="3129"/>
                  </a:xfrm>
                  <a:custGeom>
                    <a:avLst/>
                    <a:gdLst>
                      <a:gd name="connsiteX0" fmla="*/ 1362 w 1361"/>
                      <a:gd name="connsiteY0" fmla="*/ 341 h 3129"/>
                      <a:gd name="connsiteX1" fmla="*/ 1362 w 1361"/>
                      <a:gd name="connsiteY1" fmla="*/ 2335 h 3129"/>
                      <a:gd name="connsiteX2" fmla="*/ 730 w 1361"/>
                      <a:gd name="connsiteY2" fmla="*/ 3130 h 3129"/>
                      <a:gd name="connsiteX3" fmla="*/ 0 w 1361"/>
                      <a:gd name="connsiteY3" fmla="*/ 2562 h 3129"/>
                      <a:gd name="connsiteX4" fmla="*/ 389 w 1361"/>
                      <a:gd name="connsiteY4" fmla="*/ 1735 h 3129"/>
                      <a:gd name="connsiteX5" fmla="*/ 340 w 1361"/>
                      <a:gd name="connsiteY5" fmla="*/ 341 h 3129"/>
                      <a:gd name="connsiteX6" fmla="*/ 956 w 1361"/>
                      <a:gd name="connsiteY6" fmla="*/ 0 h 3129"/>
                      <a:gd name="connsiteX7" fmla="*/ 1362 w 1361"/>
                      <a:gd name="connsiteY7" fmla="*/ 341 h 3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1" h="3129">
                        <a:moveTo>
                          <a:pt x="1362" y="341"/>
                        </a:moveTo>
                        <a:lnTo>
                          <a:pt x="1362" y="2335"/>
                        </a:lnTo>
                        <a:lnTo>
                          <a:pt x="730" y="3130"/>
                        </a:lnTo>
                        <a:lnTo>
                          <a:pt x="0" y="2562"/>
                        </a:lnTo>
                        <a:lnTo>
                          <a:pt x="389" y="1735"/>
                        </a:lnTo>
                        <a:lnTo>
                          <a:pt x="340" y="341"/>
                        </a:lnTo>
                        <a:lnTo>
                          <a:pt x="956" y="0"/>
                        </a:lnTo>
                        <a:lnTo>
                          <a:pt x="1362" y="34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80" name="Freeform: Shape 1179">
                    <a:extLst>
                      <a:ext uri="{FF2B5EF4-FFF2-40B4-BE49-F238E27FC236}">
                        <a16:creationId xmlns:a16="http://schemas.microsoft.com/office/drawing/2014/main" id="{D859D6E7-B318-995D-F49E-B7E759A4110A}"/>
                      </a:ext>
                    </a:extLst>
                  </p:cNvPr>
                  <p:cNvSpPr/>
                  <p:nvPr/>
                </p:nvSpPr>
                <p:spPr>
                  <a:xfrm>
                    <a:off x="9853363" y="4172839"/>
                    <a:ext cx="2108" cy="3243"/>
                  </a:xfrm>
                  <a:custGeom>
                    <a:avLst/>
                    <a:gdLst>
                      <a:gd name="connsiteX0" fmla="*/ 1200 w 2108"/>
                      <a:gd name="connsiteY0" fmla="*/ 2724 h 3243"/>
                      <a:gd name="connsiteX1" fmla="*/ 1654 w 2108"/>
                      <a:gd name="connsiteY1" fmla="*/ 1362 h 3243"/>
                      <a:gd name="connsiteX2" fmla="*/ 2108 w 2108"/>
                      <a:gd name="connsiteY2" fmla="*/ 276 h 3243"/>
                      <a:gd name="connsiteX3" fmla="*/ 1200 w 2108"/>
                      <a:gd name="connsiteY3" fmla="*/ 0 h 3243"/>
                      <a:gd name="connsiteX4" fmla="*/ 0 w 2108"/>
                      <a:gd name="connsiteY4" fmla="*/ 681 h 3243"/>
                      <a:gd name="connsiteX5" fmla="*/ 0 w 2108"/>
                      <a:gd name="connsiteY5" fmla="*/ 2886 h 3243"/>
                      <a:gd name="connsiteX6" fmla="*/ 795 w 2108"/>
                      <a:gd name="connsiteY6" fmla="*/ 3243 h 3243"/>
                      <a:gd name="connsiteX7" fmla="*/ 1200 w 2108"/>
                      <a:gd name="connsiteY7" fmla="*/ 2724 h 3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 h="3243">
                        <a:moveTo>
                          <a:pt x="1200" y="2724"/>
                        </a:moveTo>
                        <a:lnTo>
                          <a:pt x="1654" y="1362"/>
                        </a:lnTo>
                        <a:lnTo>
                          <a:pt x="2108" y="276"/>
                        </a:lnTo>
                        <a:lnTo>
                          <a:pt x="1200" y="0"/>
                        </a:lnTo>
                        <a:lnTo>
                          <a:pt x="0" y="681"/>
                        </a:lnTo>
                        <a:lnTo>
                          <a:pt x="0" y="2886"/>
                        </a:lnTo>
                        <a:lnTo>
                          <a:pt x="795" y="3243"/>
                        </a:lnTo>
                        <a:lnTo>
                          <a:pt x="1200" y="272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81" name="Freeform: Shape 1180">
                    <a:extLst>
                      <a:ext uri="{FF2B5EF4-FFF2-40B4-BE49-F238E27FC236}">
                        <a16:creationId xmlns:a16="http://schemas.microsoft.com/office/drawing/2014/main" id="{66546AE2-2758-D44C-9FC4-E62EF24DEF26}"/>
                      </a:ext>
                    </a:extLst>
                  </p:cNvPr>
                  <p:cNvSpPr/>
                  <p:nvPr/>
                </p:nvSpPr>
                <p:spPr>
                  <a:xfrm>
                    <a:off x="9839255" y="4176764"/>
                    <a:ext cx="15161" cy="34312"/>
                  </a:xfrm>
                  <a:custGeom>
                    <a:avLst/>
                    <a:gdLst>
                      <a:gd name="connsiteX0" fmla="*/ 13767 w 15161"/>
                      <a:gd name="connsiteY0" fmla="*/ 0 h 34312"/>
                      <a:gd name="connsiteX1" fmla="*/ 14740 w 15161"/>
                      <a:gd name="connsiteY1" fmla="*/ 405 h 34312"/>
                      <a:gd name="connsiteX2" fmla="*/ 15161 w 15161"/>
                      <a:gd name="connsiteY2" fmla="*/ 1151 h 34312"/>
                      <a:gd name="connsiteX3" fmla="*/ 14902 w 15161"/>
                      <a:gd name="connsiteY3" fmla="*/ 3032 h 34312"/>
                      <a:gd name="connsiteX4" fmla="*/ 14724 w 15161"/>
                      <a:gd name="connsiteY4" fmla="*/ 5594 h 34312"/>
                      <a:gd name="connsiteX5" fmla="*/ 14902 w 15161"/>
                      <a:gd name="connsiteY5" fmla="*/ 7589 h 34312"/>
                      <a:gd name="connsiteX6" fmla="*/ 15161 w 15161"/>
                      <a:gd name="connsiteY6" fmla="*/ 9746 h 34312"/>
                      <a:gd name="connsiteX7" fmla="*/ 14902 w 15161"/>
                      <a:gd name="connsiteY7" fmla="*/ 11675 h 34312"/>
                      <a:gd name="connsiteX8" fmla="*/ 14464 w 15161"/>
                      <a:gd name="connsiteY8" fmla="*/ 13556 h 34312"/>
                      <a:gd name="connsiteX9" fmla="*/ 14108 w 15161"/>
                      <a:gd name="connsiteY9" fmla="*/ 14983 h 34312"/>
                      <a:gd name="connsiteX10" fmla="*/ 13426 w 15161"/>
                      <a:gd name="connsiteY10" fmla="*/ 15502 h 34312"/>
                      <a:gd name="connsiteX11" fmla="*/ 12340 w 15161"/>
                      <a:gd name="connsiteY11" fmla="*/ 15794 h 34312"/>
                      <a:gd name="connsiteX12" fmla="*/ 11026 w 15161"/>
                      <a:gd name="connsiteY12" fmla="*/ 16816 h 34312"/>
                      <a:gd name="connsiteX13" fmla="*/ 9778 w 15161"/>
                      <a:gd name="connsiteY13" fmla="*/ 17789 h 34312"/>
                      <a:gd name="connsiteX14" fmla="*/ 9146 w 15161"/>
                      <a:gd name="connsiteY14" fmla="*/ 18308 h 34312"/>
                      <a:gd name="connsiteX15" fmla="*/ 8286 w 15161"/>
                      <a:gd name="connsiteY15" fmla="*/ 19054 h 34312"/>
                      <a:gd name="connsiteX16" fmla="*/ 7313 w 15161"/>
                      <a:gd name="connsiteY16" fmla="*/ 20529 h 34312"/>
                      <a:gd name="connsiteX17" fmla="*/ 6859 w 15161"/>
                      <a:gd name="connsiteY17" fmla="*/ 22459 h 34312"/>
                      <a:gd name="connsiteX18" fmla="*/ 6859 w 15161"/>
                      <a:gd name="connsiteY18" fmla="*/ 23934 h 34312"/>
                      <a:gd name="connsiteX19" fmla="*/ 6340 w 15161"/>
                      <a:gd name="connsiteY19" fmla="*/ 25021 h 34312"/>
                      <a:gd name="connsiteX20" fmla="*/ 5318 w 15161"/>
                      <a:gd name="connsiteY20" fmla="*/ 26448 h 34312"/>
                      <a:gd name="connsiteX21" fmla="*/ 4800 w 15161"/>
                      <a:gd name="connsiteY21" fmla="*/ 27583 h 34312"/>
                      <a:gd name="connsiteX22" fmla="*/ 4459 w 15161"/>
                      <a:gd name="connsiteY22" fmla="*/ 29010 h 34312"/>
                      <a:gd name="connsiteX23" fmla="*/ 3940 w 15161"/>
                      <a:gd name="connsiteY23" fmla="*/ 30210 h 34312"/>
                      <a:gd name="connsiteX24" fmla="*/ 3194 w 15161"/>
                      <a:gd name="connsiteY24" fmla="*/ 31799 h 34312"/>
                      <a:gd name="connsiteX25" fmla="*/ 2627 w 15161"/>
                      <a:gd name="connsiteY25" fmla="*/ 32772 h 34312"/>
                      <a:gd name="connsiteX26" fmla="*/ 1767 w 15161"/>
                      <a:gd name="connsiteY26" fmla="*/ 33859 h 34312"/>
                      <a:gd name="connsiteX27" fmla="*/ 1200 w 15161"/>
                      <a:gd name="connsiteY27" fmla="*/ 34313 h 34312"/>
                      <a:gd name="connsiteX28" fmla="*/ 405 w 15161"/>
                      <a:gd name="connsiteY28" fmla="*/ 34313 h 34312"/>
                      <a:gd name="connsiteX29" fmla="*/ 0 w 15161"/>
                      <a:gd name="connsiteY29" fmla="*/ 33291 h 34312"/>
                      <a:gd name="connsiteX30" fmla="*/ 567 w 15161"/>
                      <a:gd name="connsiteY30" fmla="*/ 30567 h 34312"/>
                      <a:gd name="connsiteX31" fmla="*/ 746 w 15161"/>
                      <a:gd name="connsiteY31" fmla="*/ 28913 h 34312"/>
                      <a:gd name="connsiteX32" fmla="*/ 924 w 15161"/>
                      <a:gd name="connsiteY32" fmla="*/ 27713 h 34312"/>
                      <a:gd name="connsiteX33" fmla="*/ 924 w 15161"/>
                      <a:gd name="connsiteY33" fmla="*/ 25605 h 34312"/>
                      <a:gd name="connsiteX34" fmla="*/ 1038 w 15161"/>
                      <a:gd name="connsiteY34" fmla="*/ 24178 h 34312"/>
                      <a:gd name="connsiteX35" fmla="*/ 1443 w 15161"/>
                      <a:gd name="connsiteY35" fmla="*/ 22410 h 34312"/>
                      <a:gd name="connsiteX36" fmla="*/ 1897 w 15161"/>
                      <a:gd name="connsiteY36" fmla="*/ 22589 h 34312"/>
                      <a:gd name="connsiteX37" fmla="*/ 2416 w 15161"/>
                      <a:gd name="connsiteY37" fmla="*/ 22929 h 34312"/>
                      <a:gd name="connsiteX38" fmla="*/ 2870 w 15161"/>
                      <a:gd name="connsiteY38" fmla="*/ 21389 h 34312"/>
                      <a:gd name="connsiteX39" fmla="*/ 3843 w 15161"/>
                      <a:gd name="connsiteY39" fmla="*/ 20075 h 34312"/>
                      <a:gd name="connsiteX40" fmla="*/ 4637 w 15161"/>
                      <a:gd name="connsiteY40" fmla="*/ 18989 h 34312"/>
                      <a:gd name="connsiteX41" fmla="*/ 5432 w 15161"/>
                      <a:gd name="connsiteY41" fmla="*/ 17172 h 34312"/>
                      <a:gd name="connsiteX42" fmla="*/ 5724 w 15161"/>
                      <a:gd name="connsiteY42" fmla="*/ 16540 h 34312"/>
                      <a:gd name="connsiteX43" fmla="*/ 6356 w 15161"/>
                      <a:gd name="connsiteY43" fmla="*/ 14432 h 34312"/>
                      <a:gd name="connsiteX44" fmla="*/ 7589 w 15161"/>
                      <a:gd name="connsiteY44" fmla="*/ 12778 h 34312"/>
                      <a:gd name="connsiteX45" fmla="*/ 8448 w 15161"/>
                      <a:gd name="connsiteY45" fmla="*/ 11416 h 34312"/>
                      <a:gd name="connsiteX46" fmla="*/ 9194 w 15161"/>
                      <a:gd name="connsiteY46" fmla="*/ 9146 h 34312"/>
                      <a:gd name="connsiteX47" fmla="*/ 9648 w 15161"/>
                      <a:gd name="connsiteY47" fmla="*/ 7605 h 34312"/>
                      <a:gd name="connsiteX48" fmla="*/ 10394 w 15161"/>
                      <a:gd name="connsiteY48" fmla="*/ 6470 h 34312"/>
                      <a:gd name="connsiteX49" fmla="*/ 11302 w 15161"/>
                      <a:gd name="connsiteY49" fmla="*/ 5676 h 34312"/>
                      <a:gd name="connsiteX50" fmla="*/ 12210 w 15161"/>
                      <a:gd name="connsiteY50" fmla="*/ 3973 h 34312"/>
                      <a:gd name="connsiteX51" fmla="*/ 12389 w 15161"/>
                      <a:gd name="connsiteY51" fmla="*/ 2611 h 34312"/>
                      <a:gd name="connsiteX52" fmla="*/ 12843 w 15161"/>
                      <a:gd name="connsiteY52" fmla="*/ 957 h 34312"/>
                      <a:gd name="connsiteX53" fmla="*/ 13183 w 15161"/>
                      <a:gd name="connsiteY53" fmla="*/ 324 h 34312"/>
                      <a:gd name="connsiteX54" fmla="*/ 13751 w 15161"/>
                      <a:gd name="connsiteY54" fmla="*/ 32 h 34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5161" h="34312">
                        <a:moveTo>
                          <a:pt x="13767" y="0"/>
                        </a:moveTo>
                        <a:lnTo>
                          <a:pt x="14740" y="405"/>
                        </a:lnTo>
                        <a:lnTo>
                          <a:pt x="15161" y="1151"/>
                        </a:lnTo>
                        <a:lnTo>
                          <a:pt x="14902" y="3032"/>
                        </a:lnTo>
                        <a:lnTo>
                          <a:pt x="14724" y="5594"/>
                        </a:lnTo>
                        <a:lnTo>
                          <a:pt x="14902" y="7589"/>
                        </a:lnTo>
                        <a:lnTo>
                          <a:pt x="15161" y="9746"/>
                        </a:lnTo>
                        <a:lnTo>
                          <a:pt x="14902" y="11675"/>
                        </a:lnTo>
                        <a:lnTo>
                          <a:pt x="14464" y="13556"/>
                        </a:lnTo>
                        <a:lnTo>
                          <a:pt x="14108" y="14983"/>
                        </a:lnTo>
                        <a:lnTo>
                          <a:pt x="13426" y="15502"/>
                        </a:lnTo>
                        <a:lnTo>
                          <a:pt x="12340" y="15794"/>
                        </a:lnTo>
                        <a:lnTo>
                          <a:pt x="11026" y="16816"/>
                        </a:lnTo>
                        <a:lnTo>
                          <a:pt x="9778" y="17789"/>
                        </a:lnTo>
                        <a:lnTo>
                          <a:pt x="9146" y="18308"/>
                        </a:lnTo>
                        <a:lnTo>
                          <a:pt x="8286" y="19054"/>
                        </a:lnTo>
                        <a:lnTo>
                          <a:pt x="7313" y="20529"/>
                        </a:lnTo>
                        <a:lnTo>
                          <a:pt x="6859" y="22459"/>
                        </a:lnTo>
                        <a:cubicBezTo>
                          <a:pt x="6859" y="22459"/>
                          <a:pt x="6924" y="23772"/>
                          <a:pt x="6859" y="23934"/>
                        </a:cubicBezTo>
                        <a:cubicBezTo>
                          <a:pt x="6811" y="24113"/>
                          <a:pt x="6340" y="25021"/>
                          <a:pt x="6340" y="25021"/>
                        </a:cubicBezTo>
                        <a:lnTo>
                          <a:pt x="5318" y="26448"/>
                        </a:lnTo>
                        <a:lnTo>
                          <a:pt x="4800" y="27583"/>
                        </a:lnTo>
                        <a:lnTo>
                          <a:pt x="4459" y="29010"/>
                        </a:lnTo>
                        <a:lnTo>
                          <a:pt x="3940" y="30210"/>
                        </a:lnTo>
                        <a:lnTo>
                          <a:pt x="3194" y="31799"/>
                        </a:lnTo>
                        <a:lnTo>
                          <a:pt x="2627" y="32772"/>
                        </a:lnTo>
                        <a:lnTo>
                          <a:pt x="1767" y="33859"/>
                        </a:lnTo>
                        <a:lnTo>
                          <a:pt x="1200" y="34313"/>
                        </a:lnTo>
                        <a:lnTo>
                          <a:pt x="405" y="34313"/>
                        </a:lnTo>
                        <a:lnTo>
                          <a:pt x="0" y="33291"/>
                        </a:lnTo>
                        <a:lnTo>
                          <a:pt x="567" y="30567"/>
                        </a:lnTo>
                        <a:lnTo>
                          <a:pt x="746" y="28913"/>
                        </a:lnTo>
                        <a:lnTo>
                          <a:pt x="924" y="27713"/>
                        </a:lnTo>
                        <a:lnTo>
                          <a:pt x="924" y="25605"/>
                        </a:lnTo>
                        <a:lnTo>
                          <a:pt x="1038" y="24178"/>
                        </a:lnTo>
                        <a:lnTo>
                          <a:pt x="1443" y="22410"/>
                        </a:lnTo>
                        <a:lnTo>
                          <a:pt x="1897" y="22589"/>
                        </a:lnTo>
                        <a:lnTo>
                          <a:pt x="2416" y="22929"/>
                        </a:lnTo>
                        <a:lnTo>
                          <a:pt x="2870" y="21389"/>
                        </a:lnTo>
                        <a:lnTo>
                          <a:pt x="3843" y="20075"/>
                        </a:lnTo>
                        <a:lnTo>
                          <a:pt x="4637" y="18989"/>
                        </a:lnTo>
                        <a:lnTo>
                          <a:pt x="5432" y="17172"/>
                        </a:lnTo>
                        <a:cubicBezTo>
                          <a:pt x="5432" y="17172"/>
                          <a:pt x="5481" y="17059"/>
                          <a:pt x="5724" y="16540"/>
                        </a:cubicBezTo>
                        <a:cubicBezTo>
                          <a:pt x="5951" y="16021"/>
                          <a:pt x="6356" y="14432"/>
                          <a:pt x="6356" y="14432"/>
                        </a:cubicBezTo>
                        <a:lnTo>
                          <a:pt x="7589" y="12778"/>
                        </a:lnTo>
                        <a:lnTo>
                          <a:pt x="8448" y="11416"/>
                        </a:lnTo>
                        <a:lnTo>
                          <a:pt x="9194" y="9146"/>
                        </a:lnTo>
                        <a:lnTo>
                          <a:pt x="9648" y="7605"/>
                        </a:lnTo>
                        <a:lnTo>
                          <a:pt x="10394" y="6470"/>
                        </a:lnTo>
                        <a:cubicBezTo>
                          <a:pt x="10394" y="6470"/>
                          <a:pt x="11140" y="5903"/>
                          <a:pt x="11302" y="5676"/>
                        </a:cubicBezTo>
                        <a:cubicBezTo>
                          <a:pt x="11480" y="5448"/>
                          <a:pt x="12210" y="3973"/>
                          <a:pt x="12210" y="3973"/>
                        </a:cubicBezTo>
                        <a:lnTo>
                          <a:pt x="12389" y="2611"/>
                        </a:lnTo>
                        <a:lnTo>
                          <a:pt x="12843" y="957"/>
                        </a:lnTo>
                        <a:lnTo>
                          <a:pt x="13183" y="324"/>
                        </a:lnTo>
                        <a:lnTo>
                          <a:pt x="13751" y="3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82" name="Freeform: Shape 1181">
                    <a:extLst>
                      <a:ext uri="{FF2B5EF4-FFF2-40B4-BE49-F238E27FC236}">
                        <a16:creationId xmlns:a16="http://schemas.microsoft.com/office/drawing/2014/main" id="{B0C65312-CD47-0C1F-8DF2-AFCA7ADD60D4}"/>
                      </a:ext>
                    </a:extLst>
                  </p:cNvPr>
                  <p:cNvSpPr/>
                  <p:nvPr/>
                </p:nvSpPr>
                <p:spPr>
                  <a:xfrm>
                    <a:off x="9821029" y="4178450"/>
                    <a:ext cx="24955" cy="41350"/>
                  </a:xfrm>
                  <a:custGeom>
                    <a:avLst/>
                    <a:gdLst>
                      <a:gd name="connsiteX0" fmla="*/ 24956 w 24955"/>
                      <a:gd name="connsiteY0" fmla="*/ 1995 h 41350"/>
                      <a:gd name="connsiteX1" fmla="*/ 24161 w 24955"/>
                      <a:gd name="connsiteY1" fmla="*/ 4492 h 41350"/>
                      <a:gd name="connsiteX2" fmla="*/ 23075 w 24955"/>
                      <a:gd name="connsiteY2" fmla="*/ 7086 h 41350"/>
                      <a:gd name="connsiteX3" fmla="*/ 22280 w 24955"/>
                      <a:gd name="connsiteY3" fmla="*/ 8302 h 41350"/>
                      <a:gd name="connsiteX4" fmla="*/ 21145 w 24955"/>
                      <a:gd name="connsiteY4" fmla="*/ 9843 h 41350"/>
                      <a:gd name="connsiteX5" fmla="*/ 20124 w 24955"/>
                      <a:gd name="connsiteY5" fmla="*/ 10751 h 41350"/>
                      <a:gd name="connsiteX6" fmla="*/ 19491 w 24955"/>
                      <a:gd name="connsiteY6" fmla="*/ 12178 h 41350"/>
                      <a:gd name="connsiteX7" fmla="*/ 19199 w 24955"/>
                      <a:gd name="connsiteY7" fmla="*/ 13881 h 41350"/>
                      <a:gd name="connsiteX8" fmla="*/ 19199 w 24955"/>
                      <a:gd name="connsiteY8" fmla="*/ 16102 h 41350"/>
                      <a:gd name="connsiteX9" fmla="*/ 18291 w 24955"/>
                      <a:gd name="connsiteY9" fmla="*/ 17351 h 41350"/>
                      <a:gd name="connsiteX10" fmla="*/ 16929 w 24955"/>
                      <a:gd name="connsiteY10" fmla="*/ 19621 h 41350"/>
                      <a:gd name="connsiteX11" fmla="*/ 16183 w 24955"/>
                      <a:gd name="connsiteY11" fmla="*/ 21048 h 41350"/>
                      <a:gd name="connsiteX12" fmla="*/ 15729 w 24955"/>
                      <a:gd name="connsiteY12" fmla="*/ 23043 h 41350"/>
                      <a:gd name="connsiteX13" fmla="*/ 15729 w 24955"/>
                      <a:gd name="connsiteY13" fmla="*/ 26107 h 41350"/>
                      <a:gd name="connsiteX14" fmla="*/ 15437 w 24955"/>
                      <a:gd name="connsiteY14" fmla="*/ 27648 h 41350"/>
                      <a:gd name="connsiteX15" fmla="*/ 14805 w 24955"/>
                      <a:gd name="connsiteY15" fmla="*/ 27648 h 41350"/>
                      <a:gd name="connsiteX16" fmla="*/ 14513 w 24955"/>
                      <a:gd name="connsiteY16" fmla="*/ 28507 h 41350"/>
                      <a:gd name="connsiteX17" fmla="*/ 14918 w 24955"/>
                      <a:gd name="connsiteY17" fmla="*/ 28507 h 41350"/>
                      <a:gd name="connsiteX18" fmla="*/ 14853 w 24955"/>
                      <a:gd name="connsiteY18" fmla="*/ 29594 h 41350"/>
                      <a:gd name="connsiteX19" fmla="*/ 15194 w 24955"/>
                      <a:gd name="connsiteY19" fmla="*/ 30453 h 41350"/>
                      <a:gd name="connsiteX20" fmla="*/ 16280 w 24955"/>
                      <a:gd name="connsiteY20" fmla="*/ 31426 h 41350"/>
                      <a:gd name="connsiteX21" fmla="*/ 17367 w 24955"/>
                      <a:gd name="connsiteY21" fmla="*/ 32561 h 41350"/>
                      <a:gd name="connsiteX22" fmla="*/ 17934 w 24955"/>
                      <a:gd name="connsiteY22" fmla="*/ 33875 h 41350"/>
                      <a:gd name="connsiteX23" fmla="*/ 18275 w 24955"/>
                      <a:gd name="connsiteY23" fmla="*/ 34961 h 41350"/>
                      <a:gd name="connsiteX24" fmla="*/ 18275 w 24955"/>
                      <a:gd name="connsiteY24" fmla="*/ 37410 h 41350"/>
                      <a:gd name="connsiteX25" fmla="*/ 17367 w 24955"/>
                      <a:gd name="connsiteY25" fmla="*/ 39518 h 41350"/>
                      <a:gd name="connsiteX26" fmla="*/ 15713 w 24955"/>
                      <a:gd name="connsiteY26" fmla="*/ 41058 h 41350"/>
                      <a:gd name="connsiteX27" fmla="*/ 14059 w 24955"/>
                      <a:gd name="connsiteY27" fmla="*/ 41350 h 41350"/>
                      <a:gd name="connsiteX28" fmla="*/ 11724 w 24955"/>
                      <a:gd name="connsiteY28" fmla="*/ 40896 h 41350"/>
                      <a:gd name="connsiteX29" fmla="*/ 10978 w 24955"/>
                      <a:gd name="connsiteY29" fmla="*/ 40215 h 41350"/>
                      <a:gd name="connsiteX30" fmla="*/ 10410 w 24955"/>
                      <a:gd name="connsiteY30" fmla="*/ 38334 h 41350"/>
                      <a:gd name="connsiteX31" fmla="*/ 9665 w 24955"/>
                      <a:gd name="connsiteY31" fmla="*/ 36907 h 41350"/>
                      <a:gd name="connsiteX32" fmla="*/ 9665 w 24955"/>
                      <a:gd name="connsiteY32" fmla="*/ 35772 h 41350"/>
                      <a:gd name="connsiteX33" fmla="*/ 8416 w 24955"/>
                      <a:gd name="connsiteY33" fmla="*/ 34799 h 41350"/>
                      <a:gd name="connsiteX34" fmla="*/ 7167 w 24955"/>
                      <a:gd name="connsiteY34" fmla="*/ 34231 h 41350"/>
                      <a:gd name="connsiteX35" fmla="*/ 5627 w 24955"/>
                      <a:gd name="connsiteY35" fmla="*/ 33486 h 41350"/>
                      <a:gd name="connsiteX36" fmla="*/ 4378 w 24955"/>
                      <a:gd name="connsiteY36" fmla="*/ 32577 h 41350"/>
                      <a:gd name="connsiteX37" fmla="*/ 3016 w 24955"/>
                      <a:gd name="connsiteY37" fmla="*/ 31442 h 41350"/>
                      <a:gd name="connsiteX38" fmla="*/ 1995 w 24955"/>
                      <a:gd name="connsiteY38" fmla="*/ 29902 h 41350"/>
                      <a:gd name="connsiteX39" fmla="*/ 1313 w 24955"/>
                      <a:gd name="connsiteY39" fmla="*/ 28588 h 41350"/>
                      <a:gd name="connsiteX40" fmla="*/ 292 w 24955"/>
                      <a:gd name="connsiteY40" fmla="*/ 27615 h 41350"/>
                      <a:gd name="connsiteX41" fmla="*/ 0 w 24955"/>
                      <a:gd name="connsiteY41" fmla="*/ 26756 h 41350"/>
                      <a:gd name="connsiteX42" fmla="*/ 0 w 24955"/>
                      <a:gd name="connsiteY42" fmla="*/ 23010 h 41350"/>
                      <a:gd name="connsiteX43" fmla="*/ 795 w 24955"/>
                      <a:gd name="connsiteY43" fmla="*/ 21680 h 41350"/>
                      <a:gd name="connsiteX44" fmla="*/ 1427 w 24955"/>
                      <a:gd name="connsiteY44" fmla="*/ 21080 h 41350"/>
                      <a:gd name="connsiteX45" fmla="*/ 5627 w 24955"/>
                      <a:gd name="connsiteY45" fmla="*/ 21016 h 41350"/>
                      <a:gd name="connsiteX46" fmla="*/ 6989 w 24955"/>
                      <a:gd name="connsiteY46" fmla="*/ 20043 h 41350"/>
                      <a:gd name="connsiteX47" fmla="*/ 8237 w 24955"/>
                      <a:gd name="connsiteY47" fmla="*/ 19021 h 41350"/>
                      <a:gd name="connsiteX48" fmla="*/ 8805 w 24955"/>
                      <a:gd name="connsiteY48" fmla="*/ 18729 h 41350"/>
                      <a:gd name="connsiteX49" fmla="*/ 9097 w 24955"/>
                      <a:gd name="connsiteY49" fmla="*/ 11627 h 41350"/>
                      <a:gd name="connsiteX50" fmla="*/ 8870 w 24955"/>
                      <a:gd name="connsiteY50" fmla="*/ 11108 h 41350"/>
                      <a:gd name="connsiteX51" fmla="*/ 8124 w 24955"/>
                      <a:gd name="connsiteY51" fmla="*/ 10021 h 41350"/>
                      <a:gd name="connsiteX52" fmla="*/ 8983 w 24955"/>
                      <a:gd name="connsiteY52" fmla="*/ 8659 h 41350"/>
                      <a:gd name="connsiteX53" fmla="*/ 10183 w 24955"/>
                      <a:gd name="connsiteY53" fmla="*/ 8254 h 41350"/>
                      <a:gd name="connsiteX54" fmla="*/ 10816 w 24955"/>
                      <a:gd name="connsiteY54" fmla="*/ 7394 h 41350"/>
                      <a:gd name="connsiteX55" fmla="*/ 11448 w 24955"/>
                      <a:gd name="connsiteY55" fmla="*/ 4329 h 41350"/>
                      <a:gd name="connsiteX56" fmla="*/ 11627 w 24955"/>
                      <a:gd name="connsiteY56" fmla="*/ 2854 h 41350"/>
                      <a:gd name="connsiteX57" fmla="*/ 11627 w 24955"/>
                      <a:gd name="connsiteY57" fmla="*/ 1654 h 41350"/>
                      <a:gd name="connsiteX58" fmla="*/ 12486 w 24955"/>
                      <a:gd name="connsiteY58" fmla="*/ 1200 h 41350"/>
                      <a:gd name="connsiteX59" fmla="*/ 16686 w 24955"/>
                      <a:gd name="connsiteY59" fmla="*/ 1200 h 41350"/>
                      <a:gd name="connsiteX60" fmla="*/ 17821 w 24955"/>
                      <a:gd name="connsiteY60" fmla="*/ 681 h 41350"/>
                      <a:gd name="connsiteX61" fmla="*/ 19183 w 24955"/>
                      <a:gd name="connsiteY61" fmla="*/ 0 h 41350"/>
                      <a:gd name="connsiteX62" fmla="*/ 19978 w 24955"/>
                      <a:gd name="connsiteY62" fmla="*/ 0 h 41350"/>
                      <a:gd name="connsiteX63" fmla="*/ 20837 w 24955"/>
                      <a:gd name="connsiteY63" fmla="*/ 405 h 41350"/>
                      <a:gd name="connsiteX64" fmla="*/ 21405 w 24955"/>
                      <a:gd name="connsiteY64" fmla="*/ 1265 h 41350"/>
                      <a:gd name="connsiteX65" fmla="*/ 23675 w 24955"/>
                      <a:gd name="connsiteY65" fmla="*/ 1492 h 41350"/>
                      <a:gd name="connsiteX66" fmla="*/ 24923 w 24955"/>
                      <a:gd name="connsiteY66" fmla="*/ 2011 h 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4955" h="41350">
                        <a:moveTo>
                          <a:pt x="24956" y="1995"/>
                        </a:moveTo>
                        <a:lnTo>
                          <a:pt x="24161" y="4492"/>
                        </a:lnTo>
                        <a:lnTo>
                          <a:pt x="23075" y="7086"/>
                        </a:lnTo>
                        <a:lnTo>
                          <a:pt x="22280" y="8302"/>
                        </a:lnTo>
                        <a:lnTo>
                          <a:pt x="21145" y="9843"/>
                        </a:lnTo>
                        <a:lnTo>
                          <a:pt x="20124" y="10751"/>
                        </a:lnTo>
                        <a:lnTo>
                          <a:pt x="19491" y="12178"/>
                        </a:lnTo>
                        <a:lnTo>
                          <a:pt x="19199" y="13881"/>
                        </a:lnTo>
                        <a:lnTo>
                          <a:pt x="19199" y="16102"/>
                        </a:lnTo>
                        <a:lnTo>
                          <a:pt x="18291" y="17351"/>
                        </a:lnTo>
                        <a:lnTo>
                          <a:pt x="16929" y="19621"/>
                        </a:lnTo>
                        <a:lnTo>
                          <a:pt x="16183" y="21048"/>
                        </a:lnTo>
                        <a:cubicBezTo>
                          <a:pt x="16183" y="21048"/>
                          <a:pt x="15729" y="22864"/>
                          <a:pt x="15729" y="23043"/>
                        </a:cubicBezTo>
                        <a:lnTo>
                          <a:pt x="15729" y="26107"/>
                        </a:lnTo>
                        <a:lnTo>
                          <a:pt x="15437" y="27648"/>
                        </a:lnTo>
                        <a:lnTo>
                          <a:pt x="14805" y="27648"/>
                        </a:lnTo>
                        <a:lnTo>
                          <a:pt x="14513" y="28507"/>
                        </a:lnTo>
                        <a:lnTo>
                          <a:pt x="14918" y="28507"/>
                        </a:lnTo>
                        <a:lnTo>
                          <a:pt x="14853" y="29594"/>
                        </a:lnTo>
                        <a:lnTo>
                          <a:pt x="15194" y="30453"/>
                        </a:lnTo>
                        <a:lnTo>
                          <a:pt x="16280" y="31426"/>
                        </a:lnTo>
                        <a:lnTo>
                          <a:pt x="17367" y="32561"/>
                        </a:lnTo>
                        <a:lnTo>
                          <a:pt x="17934" y="33875"/>
                        </a:lnTo>
                        <a:lnTo>
                          <a:pt x="18275" y="34961"/>
                        </a:lnTo>
                        <a:lnTo>
                          <a:pt x="18275" y="37410"/>
                        </a:lnTo>
                        <a:lnTo>
                          <a:pt x="17367" y="39518"/>
                        </a:lnTo>
                        <a:lnTo>
                          <a:pt x="15713" y="41058"/>
                        </a:lnTo>
                        <a:lnTo>
                          <a:pt x="14059" y="41350"/>
                        </a:lnTo>
                        <a:lnTo>
                          <a:pt x="11724" y="40896"/>
                        </a:lnTo>
                        <a:lnTo>
                          <a:pt x="10978" y="40215"/>
                        </a:lnTo>
                        <a:lnTo>
                          <a:pt x="10410" y="38334"/>
                        </a:lnTo>
                        <a:lnTo>
                          <a:pt x="9665" y="36907"/>
                        </a:lnTo>
                        <a:lnTo>
                          <a:pt x="9665" y="35772"/>
                        </a:lnTo>
                        <a:lnTo>
                          <a:pt x="8416" y="34799"/>
                        </a:lnTo>
                        <a:lnTo>
                          <a:pt x="7167" y="34231"/>
                        </a:lnTo>
                        <a:lnTo>
                          <a:pt x="5627" y="33486"/>
                        </a:lnTo>
                        <a:cubicBezTo>
                          <a:pt x="5627" y="33486"/>
                          <a:pt x="4540" y="32512"/>
                          <a:pt x="4378" y="32577"/>
                        </a:cubicBezTo>
                        <a:cubicBezTo>
                          <a:pt x="4200" y="32642"/>
                          <a:pt x="3065" y="31605"/>
                          <a:pt x="3016" y="31442"/>
                        </a:cubicBezTo>
                        <a:cubicBezTo>
                          <a:pt x="2951" y="31264"/>
                          <a:pt x="1995" y="29902"/>
                          <a:pt x="1995" y="29902"/>
                        </a:cubicBezTo>
                        <a:lnTo>
                          <a:pt x="1313" y="28588"/>
                        </a:lnTo>
                        <a:lnTo>
                          <a:pt x="292" y="27615"/>
                        </a:lnTo>
                        <a:lnTo>
                          <a:pt x="0" y="26756"/>
                        </a:lnTo>
                        <a:lnTo>
                          <a:pt x="0" y="23010"/>
                        </a:lnTo>
                        <a:lnTo>
                          <a:pt x="795" y="21680"/>
                        </a:lnTo>
                        <a:lnTo>
                          <a:pt x="1427" y="21080"/>
                        </a:lnTo>
                        <a:lnTo>
                          <a:pt x="5627" y="21016"/>
                        </a:lnTo>
                        <a:lnTo>
                          <a:pt x="6989" y="20043"/>
                        </a:lnTo>
                        <a:lnTo>
                          <a:pt x="8237" y="19021"/>
                        </a:lnTo>
                        <a:lnTo>
                          <a:pt x="8805" y="18729"/>
                        </a:lnTo>
                        <a:lnTo>
                          <a:pt x="9097" y="11627"/>
                        </a:lnTo>
                        <a:lnTo>
                          <a:pt x="8870" y="11108"/>
                        </a:lnTo>
                        <a:lnTo>
                          <a:pt x="8124" y="10021"/>
                        </a:lnTo>
                        <a:lnTo>
                          <a:pt x="8983" y="8659"/>
                        </a:lnTo>
                        <a:lnTo>
                          <a:pt x="10183" y="8254"/>
                        </a:lnTo>
                        <a:cubicBezTo>
                          <a:pt x="10183" y="8254"/>
                          <a:pt x="10637" y="7508"/>
                          <a:pt x="10816" y="7394"/>
                        </a:cubicBezTo>
                        <a:cubicBezTo>
                          <a:pt x="10994" y="7281"/>
                          <a:pt x="11448" y="4329"/>
                          <a:pt x="11448" y="4329"/>
                        </a:cubicBezTo>
                        <a:lnTo>
                          <a:pt x="11627" y="2854"/>
                        </a:lnTo>
                        <a:lnTo>
                          <a:pt x="11627" y="1654"/>
                        </a:lnTo>
                        <a:lnTo>
                          <a:pt x="12486" y="1200"/>
                        </a:lnTo>
                        <a:lnTo>
                          <a:pt x="16686" y="1200"/>
                        </a:lnTo>
                        <a:cubicBezTo>
                          <a:pt x="16686" y="1200"/>
                          <a:pt x="17659" y="681"/>
                          <a:pt x="17821" y="681"/>
                        </a:cubicBezTo>
                        <a:cubicBezTo>
                          <a:pt x="17983" y="681"/>
                          <a:pt x="19183" y="0"/>
                          <a:pt x="19183" y="0"/>
                        </a:cubicBezTo>
                        <a:lnTo>
                          <a:pt x="19978" y="0"/>
                        </a:lnTo>
                        <a:lnTo>
                          <a:pt x="20837" y="405"/>
                        </a:lnTo>
                        <a:lnTo>
                          <a:pt x="21405" y="1265"/>
                        </a:lnTo>
                        <a:lnTo>
                          <a:pt x="23675" y="1492"/>
                        </a:lnTo>
                        <a:lnTo>
                          <a:pt x="24923" y="201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83" name="Freeform: Shape 1182">
                    <a:extLst>
                      <a:ext uri="{FF2B5EF4-FFF2-40B4-BE49-F238E27FC236}">
                        <a16:creationId xmlns:a16="http://schemas.microsoft.com/office/drawing/2014/main" id="{AEA2AE0B-14CB-1888-B3BB-63FDCB228357}"/>
                      </a:ext>
                    </a:extLst>
                  </p:cNvPr>
                  <p:cNvSpPr/>
                  <p:nvPr/>
                </p:nvSpPr>
                <p:spPr>
                  <a:xfrm>
                    <a:off x="9843001" y="4213930"/>
                    <a:ext cx="4329" cy="4264"/>
                  </a:xfrm>
                  <a:custGeom>
                    <a:avLst/>
                    <a:gdLst>
                      <a:gd name="connsiteX0" fmla="*/ 16 w 4329"/>
                      <a:gd name="connsiteY0" fmla="*/ 1816 h 4264"/>
                      <a:gd name="connsiteX1" fmla="*/ 16 w 4329"/>
                      <a:gd name="connsiteY1" fmla="*/ 3065 h 4264"/>
                      <a:gd name="connsiteX2" fmla="*/ 1378 w 4329"/>
                      <a:gd name="connsiteY2" fmla="*/ 3924 h 4264"/>
                      <a:gd name="connsiteX3" fmla="*/ 2968 w 4329"/>
                      <a:gd name="connsiteY3" fmla="*/ 4265 h 4264"/>
                      <a:gd name="connsiteX4" fmla="*/ 3860 w 4329"/>
                      <a:gd name="connsiteY4" fmla="*/ 4265 h 4264"/>
                      <a:gd name="connsiteX5" fmla="*/ 4330 w 4329"/>
                      <a:gd name="connsiteY5" fmla="*/ 2676 h 4264"/>
                      <a:gd name="connsiteX6" fmla="*/ 4330 w 4329"/>
                      <a:gd name="connsiteY6" fmla="*/ 1475 h 4264"/>
                      <a:gd name="connsiteX7" fmla="*/ 3860 w 4329"/>
                      <a:gd name="connsiteY7" fmla="*/ 340 h 4264"/>
                      <a:gd name="connsiteX8" fmla="*/ 2968 w 4329"/>
                      <a:gd name="connsiteY8" fmla="*/ 0 h 4264"/>
                      <a:gd name="connsiteX9" fmla="*/ 2173 w 4329"/>
                      <a:gd name="connsiteY9" fmla="*/ 340 h 4264"/>
                      <a:gd name="connsiteX10" fmla="*/ 1378 w 4329"/>
                      <a:gd name="connsiteY10" fmla="*/ 1200 h 4264"/>
                      <a:gd name="connsiteX11" fmla="*/ 519 w 4329"/>
                      <a:gd name="connsiteY11" fmla="*/ 1313 h 4264"/>
                      <a:gd name="connsiteX12" fmla="*/ 0 w 4329"/>
                      <a:gd name="connsiteY12" fmla="*/ 1832 h 4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9" h="4264">
                        <a:moveTo>
                          <a:pt x="16" y="1816"/>
                        </a:moveTo>
                        <a:lnTo>
                          <a:pt x="16" y="3065"/>
                        </a:lnTo>
                        <a:cubicBezTo>
                          <a:pt x="16" y="3065"/>
                          <a:pt x="1152" y="3746"/>
                          <a:pt x="1378" y="3924"/>
                        </a:cubicBezTo>
                        <a:cubicBezTo>
                          <a:pt x="1605" y="4102"/>
                          <a:pt x="2968" y="4265"/>
                          <a:pt x="2968" y="4265"/>
                        </a:cubicBezTo>
                        <a:lnTo>
                          <a:pt x="3860" y="4265"/>
                        </a:lnTo>
                        <a:lnTo>
                          <a:pt x="4330" y="2676"/>
                        </a:lnTo>
                        <a:lnTo>
                          <a:pt x="4330" y="1475"/>
                        </a:lnTo>
                        <a:lnTo>
                          <a:pt x="3860" y="340"/>
                        </a:lnTo>
                        <a:lnTo>
                          <a:pt x="2968" y="0"/>
                        </a:lnTo>
                        <a:lnTo>
                          <a:pt x="2173" y="340"/>
                        </a:lnTo>
                        <a:lnTo>
                          <a:pt x="1378" y="1200"/>
                        </a:lnTo>
                        <a:lnTo>
                          <a:pt x="519" y="1313"/>
                        </a:lnTo>
                        <a:lnTo>
                          <a:pt x="0" y="183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84" name="Freeform: Shape 1183">
                    <a:extLst>
                      <a:ext uri="{FF2B5EF4-FFF2-40B4-BE49-F238E27FC236}">
                        <a16:creationId xmlns:a16="http://schemas.microsoft.com/office/drawing/2014/main" id="{72D9B187-4884-177A-8CFA-280831053120}"/>
                      </a:ext>
                    </a:extLst>
                  </p:cNvPr>
                  <p:cNvSpPr/>
                  <p:nvPr/>
                </p:nvSpPr>
                <p:spPr>
                  <a:xfrm>
                    <a:off x="9848530" y="4206763"/>
                    <a:ext cx="2902" cy="1605"/>
                  </a:xfrm>
                  <a:custGeom>
                    <a:avLst/>
                    <a:gdLst>
                      <a:gd name="connsiteX0" fmla="*/ 1313 w 2902"/>
                      <a:gd name="connsiteY0" fmla="*/ 1605 h 1605"/>
                      <a:gd name="connsiteX1" fmla="*/ 2221 w 2902"/>
                      <a:gd name="connsiteY1" fmla="*/ 1314 h 1605"/>
                      <a:gd name="connsiteX2" fmla="*/ 2903 w 2902"/>
                      <a:gd name="connsiteY2" fmla="*/ 405 h 1605"/>
                      <a:gd name="connsiteX3" fmla="*/ 2108 w 2902"/>
                      <a:gd name="connsiteY3" fmla="*/ 0 h 1605"/>
                      <a:gd name="connsiteX4" fmla="*/ 1313 w 2902"/>
                      <a:gd name="connsiteY4" fmla="*/ 0 h 1605"/>
                      <a:gd name="connsiteX5" fmla="*/ 746 w 2902"/>
                      <a:gd name="connsiteY5" fmla="*/ 811 h 1605"/>
                      <a:gd name="connsiteX6" fmla="*/ 0 w 2902"/>
                      <a:gd name="connsiteY6" fmla="*/ 1087 h 1605"/>
                      <a:gd name="connsiteX7" fmla="*/ 0 w 2902"/>
                      <a:gd name="connsiteY7" fmla="*/ 1605 h 1605"/>
                      <a:gd name="connsiteX8" fmla="*/ 1313 w 2902"/>
                      <a:gd name="connsiteY8" fmla="*/ 1605 h 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02" h="1605">
                        <a:moveTo>
                          <a:pt x="1313" y="1605"/>
                        </a:moveTo>
                        <a:lnTo>
                          <a:pt x="2221" y="1314"/>
                        </a:lnTo>
                        <a:lnTo>
                          <a:pt x="2903" y="405"/>
                        </a:lnTo>
                        <a:lnTo>
                          <a:pt x="2108" y="0"/>
                        </a:lnTo>
                        <a:lnTo>
                          <a:pt x="1313" y="0"/>
                        </a:lnTo>
                        <a:lnTo>
                          <a:pt x="746" y="811"/>
                        </a:lnTo>
                        <a:lnTo>
                          <a:pt x="0" y="1087"/>
                        </a:lnTo>
                        <a:lnTo>
                          <a:pt x="0" y="1605"/>
                        </a:lnTo>
                        <a:lnTo>
                          <a:pt x="1313" y="160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85" name="Freeform: Shape 1184">
                    <a:extLst>
                      <a:ext uri="{FF2B5EF4-FFF2-40B4-BE49-F238E27FC236}">
                        <a16:creationId xmlns:a16="http://schemas.microsoft.com/office/drawing/2014/main" id="{1417FB71-DAC5-E763-D9F6-76838720B791}"/>
                      </a:ext>
                    </a:extLst>
                  </p:cNvPr>
                  <p:cNvSpPr/>
                  <p:nvPr/>
                </p:nvSpPr>
                <p:spPr>
                  <a:xfrm>
                    <a:off x="9849973" y="4195688"/>
                    <a:ext cx="16167" cy="11886"/>
                  </a:xfrm>
                  <a:custGeom>
                    <a:avLst/>
                    <a:gdLst>
                      <a:gd name="connsiteX0" fmla="*/ 9194 w 16167"/>
                      <a:gd name="connsiteY0" fmla="*/ 11886 h 11886"/>
                      <a:gd name="connsiteX1" fmla="*/ 2481 w 16167"/>
                      <a:gd name="connsiteY1" fmla="*/ 11594 h 11886"/>
                      <a:gd name="connsiteX2" fmla="*/ 487 w 16167"/>
                      <a:gd name="connsiteY2" fmla="*/ 9259 h 11886"/>
                      <a:gd name="connsiteX3" fmla="*/ 0 w 16167"/>
                      <a:gd name="connsiteY3" fmla="*/ 8059 h 11886"/>
                      <a:gd name="connsiteX4" fmla="*/ 0 w 16167"/>
                      <a:gd name="connsiteY4" fmla="*/ 7265 h 11886"/>
                      <a:gd name="connsiteX5" fmla="*/ 649 w 16167"/>
                      <a:gd name="connsiteY5" fmla="*/ 6519 h 11886"/>
                      <a:gd name="connsiteX6" fmla="*/ 876 w 16167"/>
                      <a:gd name="connsiteY6" fmla="*/ 5384 h 11886"/>
                      <a:gd name="connsiteX7" fmla="*/ 2692 w 16167"/>
                      <a:gd name="connsiteY7" fmla="*/ 4865 h 11886"/>
                      <a:gd name="connsiteX8" fmla="*/ 4054 w 16167"/>
                      <a:gd name="connsiteY8" fmla="*/ 4005 h 11886"/>
                      <a:gd name="connsiteX9" fmla="*/ 5027 w 16167"/>
                      <a:gd name="connsiteY9" fmla="*/ 2351 h 11886"/>
                      <a:gd name="connsiteX10" fmla="*/ 6276 w 16167"/>
                      <a:gd name="connsiteY10" fmla="*/ 584 h 11886"/>
                      <a:gd name="connsiteX11" fmla="*/ 7930 w 16167"/>
                      <a:gd name="connsiteY11" fmla="*/ 178 h 11886"/>
                      <a:gd name="connsiteX12" fmla="*/ 9178 w 16167"/>
                      <a:gd name="connsiteY12" fmla="*/ 0 h 11886"/>
                      <a:gd name="connsiteX13" fmla="*/ 11675 w 16167"/>
                      <a:gd name="connsiteY13" fmla="*/ 519 h 11886"/>
                      <a:gd name="connsiteX14" fmla="*/ 12924 w 16167"/>
                      <a:gd name="connsiteY14" fmla="*/ 1492 h 11886"/>
                      <a:gd name="connsiteX15" fmla="*/ 14464 w 16167"/>
                      <a:gd name="connsiteY15" fmla="*/ 2351 h 11886"/>
                      <a:gd name="connsiteX16" fmla="*/ 14464 w 16167"/>
                      <a:gd name="connsiteY16" fmla="*/ 584 h 11886"/>
                      <a:gd name="connsiteX17" fmla="*/ 16167 w 16167"/>
                      <a:gd name="connsiteY17" fmla="*/ 697 h 11886"/>
                      <a:gd name="connsiteX18" fmla="*/ 16167 w 16167"/>
                      <a:gd name="connsiteY18" fmla="*/ 1265 h 11886"/>
                      <a:gd name="connsiteX19" fmla="*/ 14740 w 16167"/>
                      <a:gd name="connsiteY19" fmla="*/ 1670 h 11886"/>
                      <a:gd name="connsiteX20" fmla="*/ 14740 w 16167"/>
                      <a:gd name="connsiteY20" fmla="*/ 2643 h 11886"/>
                      <a:gd name="connsiteX21" fmla="*/ 15308 w 16167"/>
                      <a:gd name="connsiteY21" fmla="*/ 3730 h 11886"/>
                      <a:gd name="connsiteX22" fmla="*/ 15535 w 16167"/>
                      <a:gd name="connsiteY22" fmla="*/ 4524 h 11886"/>
                      <a:gd name="connsiteX23" fmla="*/ 15600 w 16167"/>
                      <a:gd name="connsiteY23" fmla="*/ 5546 h 11886"/>
                      <a:gd name="connsiteX24" fmla="*/ 15713 w 16167"/>
                      <a:gd name="connsiteY24" fmla="*/ 7767 h 11886"/>
                      <a:gd name="connsiteX25" fmla="*/ 15713 w 16167"/>
                      <a:gd name="connsiteY25" fmla="*/ 8902 h 11886"/>
                      <a:gd name="connsiteX26" fmla="*/ 15146 w 16167"/>
                      <a:gd name="connsiteY26" fmla="*/ 10102 h 11886"/>
                      <a:gd name="connsiteX27" fmla="*/ 13783 w 16167"/>
                      <a:gd name="connsiteY27" fmla="*/ 9697 h 11886"/>
                      <a:gd name="connsiteX28" fmla="*/ 13492 w 16167"/>
                      <a:gd name="connsiteY28" fmla="*/ 9065 h 11886"/>
                      <a:gd name="connsiteX29" fmla="*/ 12583 w 16167"/>
                      <a:gd name="connsiteY29" fmla="*/ 9405 h 11886"/>
                      <a:gd name="connsiteX30" fmla="*/ 11951 w 16167"/>
                      <a:gd name="connsiteY30" fmla="*/ 10265 h 11886"/>
                      <a:gd name="connsiteX31" fmla="*/ 10978 w 16167"/>
                      <a:gd name="connsiteY31" fmla="*/ 11059 h 11886"/>
                      <a:gd name="connsiteX32" fmla="*/ 9162 w 16167"/>
                      <a:gd name="connsiteY32" fmla="*/ 11854 h 1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6167" h="11886">
                        <a:moveTo>
                          <a:pt x="9194" y="11886"/>
                        </a:moveTo>
                        <a:lnTo>
                          <a:pt x="2481" y="11594"/>
                        </a:lnTo>
                        <a:lnTo>
                          <a:pt x="487" y="9259"/>
                        </a:lnTo>
                        <a:lnTo>
                          <a:pt x="0" y="8059"/>
                        </a:lnTo>
                        <a:lnTo>
                          <a:pt x="0" y="7265"/>
                        </a:lnTo>
                        <a:lnTo>
                          <a:pt x="649" y="6519"/>
                        </a:lnTo>
                        <a:lnTo>
                          <a:pt x="876" y="5384"/>
                        </a:lnTo>
                        <a:lnTo>
                          <a:pt x="2692" y="4865"/>
                        </a:lnTo>
                        <a:lnTo>
                          <a:pt x="4054" y="4005"/>
                        </a:lnTo>
                        <a:lnTo>
                          <a:pt x="5027" y="2351"/>
                        </a:lnTo>
                        <a:lnTo>
                          <a:pt x="6276" y="584"/>
                        </a:lnTo>
                        <a:lnTo>
                          <a:pt x="7930" y="178"/>
                        </a:lnTo>
                        <a:lnTo>
                          <a:pt x="9178" y="0"/>
                        </a:lnTo>
                        <a:lnTo>
                          <a:pt x="11675" y="519"/>
                        </a:lnTo>
                        <a:cubicBezTo>
                          <a:pt x="11675" y="519"/>
                          <a:pt x="12697" y="1378"/>
                          <a:pt x="12924" y="1492"/>
                        </a:cubicBezTo>
                        <a:cubicBezTo>
                          <a:pt x="13151" y="1605"/>
                          <a:pt x="14464" y="2351"/>
                          <a:pt x="14464" y="2351"/>
                        </a:cubicBezTo>
                        <a:lnTo>
                          <a:pt x="14464" y="584"/>
                        </a:lnTo>
                        <a:lnTo>
                          <a:pt x="16167" y="697"/>
                        </a:lnTo>
                        <a:lnTo>
                          <a:pt x="16167" y="1265"/>
                        </a:lnTo>
                        <a:lnTo>
                          <a:pt x="14740" y="1670"/>
                        </a:lnTo>
                        <a:lnTo>
                          <a:pt x="14740" y="2643"/>
                        </a:lnTo>
                        <a:lnTo>
                          <a:pt x="15308" y="3730"/>
                        </a:lnTo>
                        <a:lnTo>
                          <a:pt x="15535" y="4524"/>
                        </a:lnTo>
                        <a:lnTo>
                          <a:pt x="15600" y="5546"/>
                        </a:lnTo>
                        <a:lnTo>
                          <a:pt x="15713" y="7767"/>
                        </a:lnTo>
                        <a:lnTo>
                          <a:pt x="15713" y="8902"/>
                        </a:lnTo>
                        <a:lnTo>
                          <a:pt x="15146" y="10102"/>
                        </a:lnTo>
                        <a:lnTo>
                          <a:pt x="13783" y="9697"/>
                        </a:lnTo>
                        <a:cubicBezTo>
                          <a:pt x="13783" y="9697"/>
                          <a:pt x="13670" y="9065"/>
                          <a:pt x="13492" y="9065"/>
                        </a:cubicBezTo>
                        <a:cubicBezTo>
                          <a:pt x="13313" y="9065"/>
                          <a:pt x="12583" y="9405"/>
                          <a:pt x="12583" y="9405"/>
                        </a:cubicBezTo>
                        <a:lnTo>
                          <a:pt x="11951" y="10265"/>
                        </a:lnTo>
                        <a:lnTo>
                          <a:pt x="10978" y="11059"/>
                        </a:lnTo>
                        <a:lnTo>
                          <a:pt x="9162" y="1185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86" name="Freeform: Shape 1185">
                    <a:extLst>
                      <a:ext uri="{FF2B5EF4-FFF2-40B4-BE49-F238E27FC236}">
                        <a16:creationId xmlns:a16="http://schemas.microsoft.com/office/drawing/2014/main" id="{FDBE6AAB-35B8-2D04-6E4D-431B7EEA131A}"/>
                      </a:ext>
                    </a:extLst>
                  </p:cNvPr>
                  <p:cNvSpPr/>
                  <p:nvPr/>
                </p:nvSpPr>
                <p:spPr>
                  <a:xfrm>
                    <a:off x="9885000" y="4189996"/>
                    <a:ext cx="3907" cy="9113"/>
                  </a:xfrm>
                  <a:custGeom>
                    <a:avLst/>
                    <a:gdLst>
                      <a:gd name="connsiteX0" fmla="*/ 3616 w 3907"/>
                      <a:gd name="connsiteY0" fmla="*/ 0 h 9113"/>
                      <a:gd name="connsiteX1" fmla="*/ 3908 w 3907"/>
                      <a:gd name="connsiteY1" fmla="*/ 2222 h 9113"/>
                      <a:gd name="connsiteX2" fmla="*/ 3341 w 3907"/>
                      <a:gd name="connsiteY2" fmla="*/ 3016 h 9113"/>
                      <a:gd name="connsiteX3" fmla="*/ 3632 w 3907"/>
                      <a:gd name="connsiteY3" fmla="*/ 3876 h 9113"/>
                      <a:gd name="connsiteX4" fmla="*/ 3632 w 3907"/>
                      <a:gd name="connsiteY4" fmla="*/ 4443 h 9113"/>
                      <a:gd name="connsiteX5" fmla="*/ 3341 w 3907"/>
                      <a:gd name="connsiteY5" fmla="*/ 4897 h 9113"/>
                      <a:gd name="connsiteX6" fmla="*/ 3632 w 3907"/>
                      <a:gd name="connsiteY6" fmla="*/ 5756 h 9113"/>
                      <a:gd name="connsiteX7" fmla="*/ 3632 w 3907"/>
                      <a:gd name="connsiteY7" fmla="*/ 8708 h 9113"/>
                      <a:gd name="connsiteX8" fmla="*/ 2740 w 3907"/>
                      <a:gd name="connsiteY8" fmla="*/ 9113 h 9113"/>
                      <a:gd name="connsiteX9" fmla="*/ 1135 w 3907"/>
                      <a:gd name="connsiteY9" fmla="*/ 8659 h 9113"/>
                      <a:gd name="connsiteX10" fmla="*/ 0 w 3907"/>
                      <a:gd name="connsiteY10" fmla="*/ 7524 h 9113"/>
                      <a:gd name="connsiteX11" fmla="*/ 292 w 3907"/>
                      <a:gd name="connsiteY11" fmla="*/ 6048 h 9113"/>
                      <a:gd name="connsiteX12" fmla="*/ 1200 w 3907"/>
                      <a:gd name="connsiteY12" fmla="*/ 5367 h 9113"/>
                      <a:gd name="connsiteX13" fmla="*/ 795 w 3907"/>
                      <a:gd name="connsiteY13" fmla="*/ 4573 h 9113"/>
                      <a:gd name="connsiteX14" fmla="*/ 795 w 3907"/>
                      <a:gd name="connsiteY14" fmla="*/ 2805 h 9113"/>
                      <a:gd name="connsiteX15" fmla="*/ 1249 w 3907"/>
                      <a:gd name="connsiteY15" fmla="*/ 1784 h 9113"/>
                      <a:gd name="connsiteX16" fmla="*/ 2221 w 3907"/>
                      <a:gd name="connsiteY16" fmla="*/ 2011 h 9113"/>
                      <a:gd name="connsiteX17" fmla="*/ 2740 w 3907"/>
                      <a:gd name="connsiteY17" fmla="*/ 1378 h 9113"/>
                      <a:gd name="connsiteX18" fmla="*/ 2740 w 3907"/>
                      <a:gd name="connsiteY18" fmla="*/ 16 h 9113"/>
                      <a:gd name="connsiteX19" fmla="*/ 3632 w 3907"/>
                      <a:gd name="connsiteY19" fmla="*/ 16 h 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07" h="9113">
                        <a:moveTo>
                          <a:pt x="3616" y="0"/>
                        </a:moveTo>
                        <a:lnTo>
                          <a:pt x="3908" y="2222"/>
                        </a:lnTo>
                        <a:lnTo>
                          <a:pt x="3341" y="3016"/>
                        </a:lnTo>
                        <a:lnTo>
                          <a:pt x="3632" y="3876"/>
                        </a:lnTo>
                        <a:lnTo>
                          <a:pt x="3632" y="4443"/>
                        </a:lnTo>
                        <a:lnTo>
                          <a:pt x="3341" y="4897"/>
                        </a:lnTo>
                        <a:lnTo>
                          <a:pt x="3632" y="5756"/>
                        </a:lnTo>
                        <a:lnTo>
                          <a:pt x="3632" y="8708"/>
                        </a:lnTo>
                        <a:lnTo>
                          <a:pt x="2740" y="9113"/>
                        </a:lnTo>
                        <a:lnTo>
                          <a:pt x="1135" y="8659"/>
                        </a:lnTo>
                        <a:cubicBezTo>
                          <a:pt x="1135" y="8659"/>
                          <a:pt x="0" y="7686"/>
                          <a:pt x="0" y="7524"/>
                        </a:cubicBezTo>
                        <a:cubicBezTo>
                          <a:pt x="0" y="7362"/>
                          <a:pt x="292" y="6048"/>
                          <a:pt x="292" y="6048"/>
                        </a:cubicBezTo>
                        <a:lnTo>
                          <a:pt x="1200" y="5367"/>
                        </a:lnTo>
                        <a:lnTo>
                          <a:pt x="795" y="4573"/>
                        </a:lnTo>
                        <a:lnTo>
                          <a:pt x="795" y="2805"/>
                        </a:lnTo>
                        <a:lnTo>
                          <a:pt x="1249" y="1784"/>
                        </a:lnTo>
                        <a:lnTo>
                          <a:pt x="2221" y="2011"/>
                        </a:lnTo>
                        <a:lnTo>
                          <a:pt x="2740" y="1378"/>
                        </a:lnTo>
                        <a:lnTo>
                          <a:pt x="2740" y="16"/>
                        </a:lnTo>
                        <a:lnTo>
                          <a:pt x="3632"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87" name="Freeform: Shape 1186">
                    <a:extLst>
                      <a:ext uri="{FF2B5EF4-FFF2-40B4-BE49-F238E27FC236}">
                        <a16:creationId xmlns:a16="http://schemas.microsoft.com/office/drawing/2014/main" id="{0B961D9B-A240-FD60-BBB9-063845399955}"/>
                      </a:ext>
                    </a:extLst>
                  </p:cNvPr>
                  <p:cNvSpPr/>
                  <p:nvPr/>
                </p:nvSpPr>
                <p:spPr>
                  <a:xfrm>
                    <a:off x="9895086" y="4198071"/>
                    <a:ext cx="3469" cy="6372"/>
                  </a:xfrm>
                  <a:custGeom>
                    <a:avLst/>
                    <a:gdLst>
                      <a:gd name="connsiteX0" fmla="*/ 1135 w 3469"/>
                      <a:gd name="connsiteY0" fmla="*/ 0 h 6372"/>
                      <a:gd name="connsiteX1" fmla="*/ 0 w 3469"/>
                      <a:gd name="connsiteY1" fmla="*/ 2903 h 6372"/>
                      <a:gd name="connsiteX2" fmla="*/ 0 w 3469"/>
                      <a:gd name="connsiteY2" fmla="*/ 3924 h 6372"/>
                      <a:gd name="connsiteX3" fmla="*/ 0 w 3469"/>
                      <a:gd name="connsiteY3" fmla="*/ 4897 h 6372"/>
                      <a:gd name="connsiteX4" fmla="*/ 0 w 3469"/>
                      <a:gd name="connsiteY4" fmla="*/ 5854 h 6372"/>
                      <a:gd name="connsiteX5" fmla="*/ 1135 w 3469"/>
                      <a:gd name="connsiteY5" fmla="*/ 5854 h 6372"/>
                      <a:gd name="connsiteX6" fmla="*/ 1816 w 3469"/>
                      <a:gd name="connsiteY6" fmla="*/ 6373 h 6372"/>
                      <a:gd name="connsiteX7" fmla="*/ 2562 w 3469"/>
                      <a:gd name="connsiteY7" fmla="*/ 6373 h 6372"/>
                      <a:gd name="connsiteX8" fmla="*/ 3470 w 3469"/>
                      <a:gd name="connsiteY8" fmla="*/ 5513 h 6372"/>
                      <a:gd name="connsiteX9" fmla="*/ 2611 w 3469"/>
                      <a:gd name="connsiteY9" fmla="*/ 4670 h 6372"/>
                      <a:gd name="connsiteX10" fmla="*/ 2108 w 3469"/>
                      <a:gd name="connsiteY10" fmla="*/ 4443 h 6372"/>
                      <a:gd name="connsiteX11" fmla="*/ 2497 w 3469"/>
                      <a:gd name="connsiteY11" fmla="*/ 3989 h 6372"/>
                      <a:gd name="connsiteX12" fmla="*/ 2562 w 3469"/>
                      <a:gd name="connsiteY12" fmla="*/ 2903 h 6372"/>
                      <a:gd name="connsiteX13" fmla="*/ 2157 w 3469"/>
                      <a:gd name="connsiteY13" fmla="*/ 1816 h 6372"/>
                      <a:gd name="connsiteX14" fmla="*/ 1135 w 3469"/>
                      <a:gd name="connsiteY14" fmla="*/ 0 h 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9" h="6372">
                        <a:moveTo>
                          <a:pt x="1135" y="0"/>
                        </a:moveTo>
                        <a:lnTo>
                          <a:pt x="0" y="2903"/>
                        </a:lnTo>
                        <a:lnTo>
                          <a:pt x="0" y="3924"/>
                        </a:lnTo>
                        <a:lnTo>
                          <a:pt x="0" y="4897"/>
                        </a:lnTo>
                        <a:lnTo>
                          <a:pt x="0" y="5854"/>
                        </a:lnTo>
                        <a:lnTo>
                          <a:pt x="1135" y="5854"/>
                        </a:lnTo>
                        <a:lnTo>
                          <a:pt x="1816" y="6373"/>
                        </a:lnTo>
                        <a:lnTo>
                          <a:pt x="2562" y="6373"/>
                        </a:lnTo>
                        <a:lnTo>
                          <a:pt x="3470" y="5513"/>
                        </a:lnTo>
                        <a:lnTo>
                          <a:pt x="2611" y="4670"/>
                        </a:lnTo>
                        <a:lnTo>
                          <a:pt x="2108" y="4443"/>
                        </a:lnTo>
                        <a:lnTo>
                          <a:pt x="2497" y="3989"/>
                        </a:lnTo>
                        <a:lnTo>
                          <a:pt x="2562" y="2903"/>
                        </a:lnTo>
                        <a:lnTo>
                          <a:pt x="2157" y="1816"/>
                        </a:lnTo>
                        <a:lnTo>
                          <a:pt x="1135"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88" name="Freeform: Shape 1187">
                    <a:extLst>
                      <a:ext uri="{FF2B5EF4-FFF2-40B4-BE49-F238E27FC236}">
                        <a16:creationId xmlns:a16="http://schemas.microsoft.com/office/drawing/2014/main" id="{6684079D-A705-34A8-4822-147D74DEDE39}"/>
                      </a:ext>
                    </a:extLst>
                  </p:cNvPr>
                  <p:cNvSpPr/>
                  <p:nvPr/>
                </p:nvSpPr>
                <p:spPr>
                  <a:xfrm>
                    <a:off x="9810342" y="4203585"/>
                    <a:ext cx="97618" cy="87289"/>
                  </a:xfrm>
                  <a:custGeom>
                    <a:avLst/>
                    <a:gdLst>
                      <a:gd name="connsiteX0" fmla="*/ 77365 w 97618"/>
                      <a:gd name="connsiteY0" fmla="*/ 2222 h 87289"/>
                      <a:gd name="connsiteX1" fmla="*/ 75420 w 97618"/>
                      <a:gd name="connsiteY1" fmla="*/ 568 h 87289"/>
                      <a:gd name="connsiteX2" fmla="*/ 74284 w 97618"/>
                      <a:gd name="connsiteY2" fmla="*/ 0 h 87289"/>
                      <a:gd name="connsiteX3" fmla="*/ 73311 w 97618"/>
                      <a:gd name="connsiteY3" fmla="*/ 519 h 87289"/>
                      <a:gd name="connsiteX4" fmla="*/ 72290 w 97618"/>
                      <a:gd name="connsiteY4" fmla="*/ 1605 h 87289"/>
                      <a:gd name="connsiteX5" fmla="*/ 72290 w 97618"/>
                      <a:gd name="connsiteY5" fmla="*/ 3486 h 87289"/>
                      <a:gd name="connsiteX6" fmla="*/ 73036 w 97618"/>
                      <a:gd name="connsiteY6" fmla="*/ 5984 h 87289"/>
                      <a:gd name="connsiteX7" fmla="*/ 73944 w 97618"/>
                      <a:gd name="connsiteY7" fmla="*/ 7800 h 87289"/>
                      <a:gd name="connsiteX8" fmla="*/ 74349 w 97618"/>
                      <a:gd name="connsiteY8" fmla="*/ 9113 h 87289"/>
                      <a:gd name="connsiteX9" fmla="*/ 74836 w 97618"/>
                      <a:gd name="connsiteY9" fmla="*/ 10767 h 87289"/>
                      <a:gd name="connsiteX10" fmla="*/ 74836 w 97618"/>
                      <a:gd name="connsiteY10" fmla="*/ 12081 h 87289"/>
                      <a:gd name="connsiteX11" fmla="*/ 74836 w 97618"/>
                      <a:gd name="connsiteY11" fmla="*/ 14124 h 87289"/>
                      <a:gd name="connsiteX12" fmla="*/ 74625 w 97618"/>
                      <a:gd name="connsiteY12" fmla="*/ 16167 h 87289"/>
                      <a:gd name="connsiteX13" fmla="*/ 74171 w 97618"/>
                      <a:gd name="connsiteY13" fmla="*/ 16962 h 87289"/>
                      <a:gd name="connsiteX14" fmla="*/ 71333 w 97618"/>
                      <a:gd name="connsiteY14" fmla="*/ 16962 h 87289"/>
                      <a:gd name="connsiteX15" fmla="*/ 70084 w 97618"/>
                      <a:gd name="connsiteY15" fmla="*/ 16167 h 87289"/>
                      <a:gd name="connsiteX16" fmla="*/ 69063 w 97618"/>
                      <a:gd name="connsiteY16" fmla="*/ 14627 h 87289"/>
                      <a:gd name="connsiteX17" fmla="*/ 68269 w 97618"/>
                      <a:gd name="connsiteY17" fmla="*/ 14627 h 87289"/>
                      <a:gd name="connsiteX18" fmla="*/ 68269 w 97618"/>
                      <a:gd name="connsiteY18" fmla="*/ 18664 h 87289"/>
                      <a:gd name="connsiteX19" fmla="*/ 67976 w 97618"/>
                      <a:gd name="connsiteY19" fmla="*/ 19799 h 87289"/>
                      <a:gd name="connsiteX20" fmla="*/ 67182 w 97618"/>
                      <a:gd name="connsiteY20" fmla="*/ 20205 h 87289"/>
                      <a:gd name="connsiteX21" fmla="*/ 65641 w 97618"/>
                      <a:gd name="connsiteY21" fmla="*/ 19686 h 87289"/>
                      <a:gd name="connsiteX22" fmla="*/ 64166 w 97618"/>
                      <a:gd name="connsiteY22" fmla="*/ 18437 h 87289"/>
                      <a:gd name="connsiteX23" fmla="*/ 62463 w 97618"/>
                      <a:gd name="connsiteY23" fmla="*/ 17237 h 87289"/>
                      <a:gd name="connsiteX24" fmla="*/ 61263 w 97618"/>
                      <a:gd name="connsiteY24" fmla="*/ 16556 h 87289"/>
                      <a:gd name="connsiteX25" fmla="*/ 60290 w 97618"/>
                      <a:gd name="connsiteY25" fmla="*/ 16508 h 87289"/>
                      <a:gd name="connsiteX26" fmla="*/ 59950 w 97618"/>
                      <a:gd name="connsiteY26" fmla="*/ 17075 h 87289"/>
                      <a:gd name="connsiteX27" fmla="*/ 59950 w 97618"/>
                      <a:gd name="connsiteY27" fmla="*/ 18389 h 87289"/>
                      <a:gd name="connsiteX28" fmla="*/ 60241 w 97618"/>
                      <a:gd name="connsiteY28" fmla="*/ 19362 h 87289"/>
                      <a:gd name="connsiteX29" fmla="*/ 60355 w 97618"/>
                      <a:gd name="connsiteY29" fmla="*/ 21291 h 87289"/>
                      <a:gd name="connsiteX30" fmla="*/ 59950 w 97618"/>
                      <a:gd name="connsiteY30" fmla="*/ 22378 h 87289"/>
                      <a:gd name="connsiteX31" fmla="*/ 59041 w 97618"/>
                      <a:gd name="connsiteY31" fmla="*/ 23967 h 87289"/>
                      <a:gd name="connsiteX32" fmla="*/ 59041 w 97618"/>
                      <a:gd name="connsiteY32" fmla="*/ 25102 h 87289"/>
                      <a:gd name="connsiteX33" fmla="*/ 58701 w 97618"/>
                      <a:gd name="connsiteY33" fmla="*/ 25621 h 87289"/>
                      <a:gd name="connsiteX34" fmla="*/ 57225 w 97618"/>
                      <a:gd name="connsiteY34" fmla="*/ 25913 h 87289"/>
                      <a:gd name="connsiteX35" fmla="*/ 55004 w 97618"/>
                      <a:gd name="connsiteY35" fmla="*/ 25913 h 87289"/>
                      <a:gd name="connsiteX36" fmla="*/ 54031 w 97618"/>
                      <a:gd name="connsiteY36" fmla="*/ 24940 h 87289"/>
                      <a:gd name="connsiteX37" fmla="*/ 52896 w 97618"/>
                      <a:gd name="connsiteY37" fmla="*/ 24486 h 87289"/>
                      <a:gd name="connsiteX38" fmla="*/ 51696 w 97618"/>
                      <a:gd name="connsiteY38" fmla="*/ 24551 h 87289"/>
                      <a:gd name="connsiteX39" fmla="*/ 50496 w 97618"/>
                      <a:gd name="connsiteY39" fmla="*/ 25913 h 87289"/>
                      <a:gd name="connsiteX40" fmla="*/ 49977 w 97618"/>
                      <a:gd name="connsiteY40" fmla="*/ 26772 h 87289"/>
                      <a:gd name="connsiteX41" fmla="*/ 49296 w 97618"/>
                      <a:gd name="connsiteY41" fmla="*/ 27972 h 87289"/>
                      <a:gd name="connsiteX42" fmla="*/ 49296 w 97618"/>
                      <a:gd name="connsiteY42" fmla="*/ 30194 h 87289"/>
                      <a:gd name="connsiteX43" fmla="*/ 49296 w 97618"/>
                      <a:gd name="connsiteY43" fmla="*/ 31783 h 87289"/>
                      <a:gd name="connsiteX44" fmla="*/ 49296 w 97618"/>
                      <a:gd name="connsiteY44" fmla="*/ 32577 h 87289"/>
                      <a:gd name="connsiteX45" fmla="*/ 47690 w 97618"/>
                      <a:gd name="connsiteY45" fmla="*/ 33145 h 87289"/>
                      <a:gd name="connsiteX46" fmla="*/ 44804 w 97618"/>
                      <a:gd name="connsiteY46" fmla="*/ 33145 h 87289"/>
                      <a:gd name="connsiteX47" fmla="*/ 43037 w 97618"/>
                      <a:gd name="connsiteY47" fmla="*/ 33437 h 87289"/>
                      <a:gd name="connsiteX48" fmla="*/ 42242 w 97618"/>
                      <a:gd name="connsiteY48" fmla="*/ 33437 h 87289"/>
                      <a:gd name="connsiteX49" fmla="*/ 41042 w 97618"/>
                      <a:gd name="connsiteY49" fmla="*/ 34410 h 87289"/>
                      <a:gd name="connsiteX50" fmla="*/ 39907 w 97618"/>
                      <a:gd name="connsiteY50" fmla="*/ 35431 h 87289"/>
                      <a:gd name="connsiteX51" fmla="*/ 39112 w 97618"/>
                      <a:gd name="connsiteY51" fmla="*/ 36339 h 87289"/>
                      <a:gd name="connsiteX52" fmla="*/ 38139 w 97618"/>
                      <a:gd name="connsiteY52" fmla="*/ 37815 h 87289"/>
                      <a:gd name="connsiteX53" fmla="*/ 36145 w 97618"/>
                      <a:gd name="connsiteY53" fmla="*/ 37815 h 87289"/>
                      <a:gd name="connsiteX54" fmla="*/ 36145 w 97618"/>
                      <a:gd name="connsiteY54" fmla="*/ 36502 h 87289"/>
                      <a:gd name="connsiteX55" fmla="*/ 39955 w 97618"/>
                      <a:gd name="connsiteY55" fmla="*/ 34167 h 87289"/>
                      <a:gd name="connsiteX56" fmla="*/ 40361 w 97618"/>
                      <a:gd name="connsiteY56" fmla="*/ 33259 h 87289"/>
                      <a:gd name="connsiteX57" fmla="*/ 40426 w 97618"/>
                      <a:gd name="connsiteY57" fmla="*/ 31377 h 87289"/>
                      <a:gd name="connsiteX58" fmla="*/ 40312 w 97618"/>
                      <a:gd name="connsiteY58" fmla="*/ 29723 h 87289"/>
                      <a:gd name="connsiteX59" fmla="*/ 39599 w 97618"/>
                      <a:gd name="connsiteY59" fmla="*/ 28361 h 87289"/>
                      <a:gd name="connsiteX60" fmla="*/ 38950 w 97618"/>
                      <a:gd name="connsiteY60" fmla="*/ 26934 h 87289"/>
                      <a:gd name="connsiteX61" fmla="*/ 38431 w 97618"/>
                      <a:gd name="connsiteY61" fmla="*/ 25799 h 87289"/>
                      <a:gd name="connsiteX62" fmla="*/ 38139 w 97618"/>
                      <a:gd name="connsiteY62" fmla="*/ 24372 h 87289"/>
                      <a:gd name="connsiteX63" fmla="*/ 36940 w 97618"/>
                      <a:gd name="connsiteY63" fmla="*/ 23691 h 87289"/>
                      <a:gd name="connsiteX64" fmla="*/ 35577 w 97618"/>
                      <a:gd name="connsiteY64" fmla="*/ 23172 h 87289"/>
                      <a:gd name="connsiteX65" fmla="*/ 34783 w 97618"/>
                      <a:gd name="connsiteY65" fmla="*/ 22945 h 87289"/>
                      <a:gd name="connsiteX66" fmla="*/ 34783 w 97618"/>
                      <a:gd name="connsiteY66" fmla="*/ 24534 h 87289"/>
                      <a:gd name="connsiteX67" fmla="*/ 33080 w 97618"/>
                      <a:gd name="connsiteY67" fmla="*/ 24470 h 87289"/>
                      <a:gd name="connsiteX68" fmla="*/ 32285 w 97618"/>
                      <a:gd name="connsiteY68" fmla="*/ 23788 h 87289"/>
                      <a:gd name="connsiteX69" fmla="*/ 32285 w 97618"/>
                      <a:gd name="connsiteY69" fmla="*/ 23043 h 87289"/>
                      <a:gd name="connsiteX70" fmla="*/ 31491 w 97618"/>
                      <a:gd name="connsiteY70" fmla="*/ 22070 h 87289"/>
                      <a:gd name="connsiteX71" fmla="*/ 30745 w 97618"/>
                      <a:gd name="connsiteY71" fmla="*/ 21729 h 87289"/>
                      <a:gd name="connsiteX72" fmla="*/ 30291 w 97618"/>
                      <a:gd name="connsiteY72" fmla="*/ 21729 h 87289"/>
                      <a:gd name="connsiteX73" fmla="*/ 30291 w 97618"/>
                      <a:gd name="connsiteY73" fmla="*/ 22475 h 87289"/>
                      <a:gd name="connsiteX74" fmla="*/ 30696 w 97618"/>
                      <a:gd name="connsiteY74" fmla="*/ 22767 h 87289"/>
                      <a:gd name="connsiteX75" fmla="*/ 30745 w 97618"/>
                      <a:gd name="connsiteY75" fmla="*/ 23902 h 87289"/>
                      <a:gd name="connsiteX76" fmla="*/ 29999 w 97618"/>
                      <a:gd name="connsiteY76" fmla="*/ 24534 h 87289"/>
                      <a:gd name="connsiteX77" fmla="*/ 29659 w 97618"/>
                      <a:gd name="connsiteY77" fmla="*/ 25897 h 87289"/>
                      <a:gd name="connsiteX78" fmla="*/ 28183 w 97618"/>
                      <a:gd name="connsiteY78" fmla="*/ 26188 h 87289"/>
                      <a:gd name="connsiteX79" fmla="*/ 25572 w 97618"/>
                      <a:gd name="connsiteY79" fmla="*/ 26302 h 87289"/>
                      <a:gd name="connsiteX80" fmla="*/ 24032 w 97618"/>
                      <a:gd name="connsiteY80" fmla="*/ 26821 h 87289"/>
                      <a:gd name="connsiteX81" fmla="*/ 23124 w 97618"/>
                      <a:gd name="connsiteY81" fmla="*/ 27729 h 87289"/>
                      <a:gd name="connsiteX82" fmla="*/ 22443 w 97618"/>
                      <a:gd name="connsiteY82" fmla="*/ 28702 h 87289"/>
                      <a:gd name="connsiteX83" fmla="*/ 21924 w 97618"/>
                      <a:gd name="connsiteY83" fmla="*/ 30356 h 87289"/>
                      <a:gd name="connsiteX84" fmla="*/ 21924 w 97618"/>
                      <a:gd name="connsiteY84" fmla="*/ 31442 h 87289"/>
                      <a:gd name="connsiteX85" fmla="*/ 22443 w 97618"/>
                      <a:gd name="connsiteY85" fmla="*/ 32188 h 87289"/>
                      <a:gd name="connsiteX86" fmla="*/ 21924 w 97618"/>
                      <a:gd name="connsiteY86" fmla="*/ 33048 h 87289"/>
                      <a:gd name="connsiteX87" fmla="*/ 20951 w 97618"/>
                      <a:gd name="connsiteY87" fmla="*/ 33842 h 87289"/>
                      <a:gd name="connsiteX88" fmla="*/ 19978 w 97618"/>
                      <a:gd name="connsiteY88" fmla="*/ 34361 h 87289"/>
                      <a:gd name="connsiteX89" fmla="*/ 18502 w 97618"/>
                      <a:gd name="connsiteY89" fmla="*/ 34994 h 87289"/>
                      <a:gd name="connsiteX90" fmla="*/ 17189 w 97618"/>
                      <a:gd name="connsiteY90" fmla="*/ 35058 h 87289"/>
                      <a:gd name="connsiteX91" fmla="*/ 16167 w 97618"/>
                      <a:gd name="connsiteY91" fmla="*/ 35123 h 87289"/>
                      <a:gd name="connsiteX92" fmla="*/ 15713 w 97618"/>
                      <a:gd name="connsiteY92" fmla="*/ 33696 h 87289"/>
                      <a:gd name="connsiteX93" fmla="*/ 14237 w 97618"/>
                      <a:gd name="connsiteY93" fmla="*/ 35237 h 87289"/>
                      <a:gd name="connsiteX94" fmla="*/ 11448 w 97618"/>
                      <a:gd name="connsiteY94" fmla="*/ 35756 h 87289"/>
                      <a:gd name="connsiteX95" fmla="*/ 9632 w 97618"/>
                      <a:gd name="connsiteY95" fmla="*/ 36161 h 87289"/>
                      <a:gd name="connsiteX96" fmla="*/ 7475 w 97618"/>
                      <a:gd name="connsiteY96" fmla="*/ 37069 h 87289"/>
                      <a:gd name="connsiteX97" fmla="*/ 6616 w 97618"/>
                      <a:gd name="connsiteY97" fmla="*/ 38204 h 87289"/>
                      <a:gd name="connsiteX98" fmla="*/ 5594 w 97618"/>
                      <a:gd name="connsiteY98" fmla="*/ 39793 h 87289"/>
                      <a:gd name="connsiteX99" fmla="*/ 4848 w 97618"/>
                      <a:gd name="connsiteY99" fmla="*/ 40815 h 87289"/>
                      <a:gd name="connsiteX100" fmla="*/ 4443 w 97618"/>
                      <a:gd name="connsiteY100" fmla="*/ 41674 h 87289"/>
                      <a:gd name="connsiteX101" fmla="*/ 4443 w 97618"/>
                      <a:gd name="connsiteY101" fmla="*/ 44804 h 87289"/>
                      <a:gd name="connsiteX102" fmla="*/ 3875 w 97618"/>
                      <a:gd name="connsiteY102" fmla="*/ 47593 h 87289"/>
                      <a:gd name="connsiteX103" fmla="*/ 3357 w 97618"/>
                      <a:gd name="connsiteY103" fmla="*/ 49523 h 87289"/>
                      <a:gd name="connsiteX104" fmla="*/ 3357 w 97618"/>
                      <a:gd name="connsiteY104" fmla="*/ 51339 h 87289"/>
                      <a:gd name="connsiteX105" fmla="*/ 2335 w 97618"/>
                      <a:gd name="connsiteY105" fmla="*/ 52701 h 87289"/>
                      <a:gd name="connsiteX106" fmla="*/ 1362 w 97618"/>
                      <a:gd name="connsiteY106" fmla="*/ 53334 h 87289"/>
                      <a:gd name="connsiteX107" fmla="*/ 454 w 97618"/>
                      <a:gd name="connsiteY107" fmla="*/ 54923 h 87289"/>
                      <a:gd name="connsiteX108" fmla="*/ 0 w 97618"/>
                      <a:gd name="connsiteY108" fmla="*/ 56285 h 87289"/>
                      <a:gd name="connsiteX109" fmla="*/ 0 w 97618"/>
                      <a:gd name="connsiteY109" fmla="*/ 58052 h 87289"/>
                      <a:gd name="connsiteX110" fmla="*/ 1427 w 97618"/>
                      <a:gd name="connsiteY110" fmla="*/ 59366 h 87289"/>
                      <a:gd name="connsiteX111" fmla="*/ 2968 w 97618"/>
                      <a:gd name="connsiteY111" fmla="*/ 60047 h 87289"/>
                      <a:gd name="connsiteX112" fmla="*/ 4735 w 97618"/>
                      <a:gd name="connsiteY112" fmla="*/ 60615 h 87289"/>
                      <a:gd name="connsiteX113" fmla="*/ 5757 w 97618"/>
                      <a:gd name="connsiteY113" fmla="*/ 59479 h 87289"/>
                      <a:gd name="connsiteX114" fmla="*/ 6048 w 97618"/>
                      <a:gd name="connsiteY114" fmla="*/ 57258 h 87289"/>
                      <a:gd name="connsiteX115" fmla="*/ 6729 w 97618"/>
                      <a:gd name="connsiteY115" fmla="*/ 55782 h 87289"/>
                      <a:gd name="connsiteX116" fmla="*/ 6957 w 97618"/>
                      <a:gd name="connsiteY116" fmla="*/ 54307 h 87289"/>
                      <a:gd name="connsiteX117" fmla="*/ 7411 w 97618"/>
                      <a:gd name="connsiteY117" fmla="*/ 52880 h 87289"/>
                      <a:gd name="connsiteX118" fmla="*/ 7702 w 97618"/>
                      <a:gd name="connsiteY118" fmla="*/ 51566 h 87289"/>
                      <a:gd name="connsiteX119" fmla="*/ 8108 w 97618"/>
                      <a:gd name="connsiteY119" fmla="*/ 50480 h 87289"/>
                      <a:gd name="connsiteX120" fmla="*/ 8676 w 97618"/>
                      <a:gd name="connsiteY120" fmla="*/ 49231 h 87289"/>
                      <a:gd name="connsiteX121" fmla="*/ 9924 w 97618"/>
                      <a:gd name="connsiteY121" fmla="*/ 48323 h 87289"/>
                      <a:gd name="connsiteX122" fmla="*/ 10718 w 97618"/>
                      <a:gd name="connsiteY122" fmla="*/ 47804 h 87289"/>
                      <a:gd name="connsiteX123" fmla="*/ 11513 w 97618"/>
                      <a:gd name="connsiteY123" fmla="*/ 47464 h 87289"/>
                      <a:gd name="connsiteX124" fmla="*/ 11691 w 97618"/>
                      <a:gd name="connsiteY124" fmla="*/ 46718 h 87289"/>
                      <a:gd name="connsiteX125" fmla="*/ 11237 w 97618"/>
                      <a:gd name="connsiteY125" fmla="*/ 45810 h 87289"/>
                      <a:gd name="connsiteX126" fmla="*/ 11756 w 97618"/>
                      <a:gd name="connsiteY126" fmla="*/ 44674 h 87289"/>
                      <a:gd name="connsiteX127" fmla="*/ 12551 w 97618"/>
                      <a:gd name="connsiteY127" fmla="*/ 43880 h 87289"/>
                      <a:gd name="connsiteX128" fmla="*/ 13410 w 97618"/>
                      <a:gd name="connsiteY128" fmla="*/ 43085 h 87289"/>
                      <a:gd name="connsiteX129" fmla="*/ 14205 w 97618"/>
                      <a:gd name="connsiteY129" fmla="*/ 42177 h 87289"/>
                      <a:gd name="connsiteX130" fmla="*/ 15113 w 97618"/>
                      <a:gd name="connsiteY130" fmla="*/ 41837 h 87289"/>
                      <a:gd name="connsiteX131" fmla="*/ 16200 w 97618"/>
                      <a:gd name="connsiteY131" fmla="*/ 41772 h 87289"/>
                      <a:gd name="connsiteX132" fmla="*/ 17448 w 97618"/>
                      <a:gd name="connsiteY132" fmla="*/ 42177 h 87289"/>
                      <a:gd name="connsiteX133" fmla="*/ 18243 w 97618"/>
                      <a:gd name="connsiteY133" fmla="*/ 42469 h 87289"/>
                      <a:gd name="connsiteX134" fmla="*/ 18648 w 97618"/>
                      <a:gd name="connsiteY134" fmla="*/ 44010 h 87289"/>
                      <a:gd name="connsiteX135" fmla="*/ 18648 w 97618"/>
                      <a:gd name="connsiteY135" fmla="*/ 45210 h 87289"/>
                      <a:gd name="connsiteX136" fmla="*/ 18421 w 97618"/>
                      <a:gd name="connsiteY136" fmla="*/ 46409 h 87289"/>
                      <a:gd name="connsiteX137" fmla="*/ 18015 w 97618"/>
                      <a:gd name="connsiteY137" fmla="*/ 47269 h 87289"/>
                      <a:gd name="connsiteX138" fmla="*/ 18129 w 97618"/>
                      <a:gd name="connsiteY138" fmla="*/ 48355 h 87289"/>
                      <a:gd name="connsiteX139" fmla="*/ 18989 w 97618"/>
                      <a:gd name="connsiteY139" fmla="*/ 48582 h 87289"/>
                      <a:gd name="connsiteX140" fmla="*/ 19962 w 97618"/>
                      <a:gd name="connsiteY140" fmla="*/ 47723 h 87289"/>
                      <a:gd name="connsiteX141" fmla="*/ 20367 w 97618"/>
                      <a:gd name="connsiteY141" fmla="*/ 46750 h 87289"/>
                      <a:gd name="connsiteX142" fmla="*/ 20821 w 97618"/>
                      <a:gd name="connsiteY142" fmla="*/ 46572 h 87289"/>
                      <a:gd name="connsiteX143" fmla="*/ 21162 w 97618"/>
                      <a:gd name="connsiteY143" fmla="*/ 47204 h 87289"/>
                      <a:gd name="connsiteX144" fmla="*/ 22410 w 97618"/>
                      <a:gd name="connsiteY144" fmla="*/ 48112 h 87289"/>
                      <a:gd name="connsiteX145" fmla="*/ 23043 w 97618"/>
                      <a:gd name="connsiteY145" fmla="*/ 46912 h 87289"/>
                      <a:gd name="connsiteX146" fmla="*/ 23043 w 97618"/>
                      <a:gd name="connsiteY146" fmla="*/ 45890 h 87289"/>
                      <a:gd name="connsiteX147" fmla="*/ 23902 w 97618"/>
                      <a:gd name="connsiteY147" fmla="*/ 44188 h 87289"/>
                      <a:gd name="connsiteX148" fmla="*/ 24583 w 97618"/>
                      <a:gd name="connsiteY148" fmla="*/ 43393 h 87289"/>
                      <a:gd name="connsiteX149" fmla="*/ 25491 w 97618"/>
                      <a:gd name="connsiteY149" fmla="*/ 43799 h 87289"/>
                      <a:gd name="connsiteX150" fmla="*/ 26691 w 97618"/>
                      <a:gd name="connsiteY150" fmla="*/ 44820 h 87289"/>
                      <a:gd name="connsiteX151" fmla="*/ 26805 w 97618"/>
                      <a:gd name="connsiteY151" fmla="*/ 45566 h 87289"/>
                      <a:gd name="connsiteX152" fmla="*/ 26123 w 97618"/>
                      <a:gd name="connsiteY152" fmla="*/ 46199 h 87289"/>
                      <a:gd name="connsiteX153" fmla="*/ 25329 w 97618"/>
                      <a:gd name="connsiteY153" fmla="*/ 46880 h 87289"/>
                      <a:gd name="connsiteX154" fmla="*/ 25378 w 97618"/>
                      <a:gd name="connsiteY154" fmla="*/ 48193 h 87289"/>
                      <a:gd name="connsiteX155" fmla="*/ 26464 w 97618"/>
                      <a:gd name="connsiteY155" fmla="*/ 49328 h 87289"/>
                      <a:gd name="connsiteX156" fmla="*/ 27599 w 97618"/>
                      <a:gd name="connsiteY156" fmla="*/ 48874 h 87289"/>
                      <a:gd name="connsiteX157" fmla="*/ 27648 w 97618"/>
                      <a:gd name="connsiteY157" fmla="*/ 48193 h 87289"/>
                      <a:gd name="connsiteX158" fmla="*/ 27356 w 97618"/>
                      <a:gd name="connsiteY158" fmla="*/ 47447 h 87289"/>
                      <a:gd name="connsiteX159" fmla="*/ 28037 w 97618"/>
                      <a:gd name="connsiteY159" fmla="*/ 46993 h 87289"/>
                      <a:gd name="connsiteX160" fmla="*/ 28669 w 97618"/>
                      <a:gd name="connsiteY160" fmla="*/ 46993 h 87289"/>
                      <a:gd name="connsiteX161" fmla="*/ 29123 w 97618"/>
                      <a:gd name="connsiteY161" fmla="*/ 47853 h 87289"/>
                      <a:gd name="connsiteX162" fmla="*/ 29059 w 97618"/>
                      <a:gd name="connsiteY162" fmla="*/ 48599 h 87289"/>
                      <a:gd name="connsiteX163" fmla="*/ 30194 w 97618"/>
                      <a:gd name="connsiteY163" fmla="*/ 49053 h 87289"/>
                      <a:gd name="connsiteX164" fmla="*/ 30599 w 97618"/>
                      <a:gd name="connsiteY164" fmla="*/ 47626 h 87289"/>
                      <a:gd name="connsiteX165" fmla="*/ 30421 w 97618"/>
                      <a:gd name="connsiteY165" fmla="*/ 47285 h 87289"/>
                      <a:gd name="connsiteX166" fmla="*/ 29967 w 97618"/>
                      <a:gd name="connsiteY166" fmla="*/ 46377 h 87289"/>
                      <a:gd name="connsiteX167" fmla="*/ 30486 w 97618"/>
                      <a:gd name="connsiteY167" fmla="*/ 45810 h 87289"/>
                      <a:gd name="connsiteX168" fmla="*/ 31118 w 97618"/>
                      <a:gd name="connsiteY168" fmla="*/ 45291 h 87289"/>
                      <a:gd name="connsiteX169" fmla="*/ 31637 w 97618"/>
                      <a:gd name="connsiteY169" fmla="*/ 44610 h 87289"/>
                      <a:gd name="connsiteX170" fmla="*/ 32042 w 97618"/>
                      <a:gd name="connsiteY170" fmla="*/ 44091 h 87289"/>
                      <a:gd name="connsiteX171" fmla="*/ 32042 w 97618"/>
                      <a:gd name="connsiteY171" fmla="*/ 43345 h 87289"/>
                      <a:gd name="connsiteX172" fmla="*/ 31637 w 97618"/>
                      <a:gd name="connsiteY172" fmla="*/ 42712 h 87289"/>
                      <a:gd name="connsiteX173" fmla="*/ 31410 w 97618"/>
                      <a:gd name="connsiteY173" fmla="*/ 42080 h 87289"/>
                      <a:gd name="connsiteX174" fmla="*/ 31864 w 97618"/>
                      <a:gd name="connsiteY174" fmla="*/ 41220 h 87289"/>
                      <a:gd name="connsiteX175" fmla="*/ 33226 w 97618"/>
                      <a:gd name="connsiteY175" fmla="*/ 40474 h 87289"/>
                      <a:gd name="connsiteX176" fmla="*/ 34361 w 97618"/>
                      <a:gd name="connsiteY176" fmla="*/ 40361 h 87289"/>
                      <a:gd name="connsiteX177" fmla="*/ 35107 w 97618"/>
                      <a:gd name="connsiteY177" fmla="*/ 40929 h 87289"/>
                      <a:gd name="connsiteX178" fmla="*/ 36194 w 97618"/>
                      <a:gd name="connsiteY178" fmla="*/ 40929 h 87289"/>
                      <a:gd name="connsiteX179" fmla="*/ 37620 w 97618"/>
                      <a:gd name="connsiteY179" fmla="*/ 41723 h 87289"/>
                      <a:gd name="connsiteX180" fmla="*/ 38188 w 97618"/>
                      <a:gd name="connsiteY180" fmla="*/ 42858 h 87289"/>
                      <a:gd name="connsiteX181" fmla="*/ 38739 w 97618"/>
                      <a:gd name="connsiteY181" fmla="*/ 43264 h 87289"/>
                      <a:gd name="connsiteX182" fmla="*/ 40523 w 97618"/>
                      <a:gd name="connsiteY182" fmla="*/ 43556 h 87289"/>
                      <a:gd name="connsiteX183" fmla="*/ 41723 w 97618"/>
                      <a:gd name="connsiteY183" fmla="*/ 43669 h 87289"/>
                      <a:gd name="connsiteX184" fmla="*/ 43199 w 97618"/>
                      <a:gd name="connsiteY184" fmla="*/ 44691 h 87289"/>
                      <a:gd name="connsiteX185" fmla="*/ 44334 w 97618"/>
                      <a:gd name="connsiteY185" fmla="*/ 45712 h 87289"/>
                      <a:gd name="connsiteX186" fmla="*/ 45534 w 97618"/>
                      <a:gd name="connsiteY186" fmla="*/ 47253 h 87289"/>
                      <a:gd name="connsiteX187" fmla="*/ 46280 w 97618"/>
                      <a:gd name="connsiteY187" fmla="*/ 48615 h 87289"/>
                      <a:gd name="connsiteX188" fmla="*/ 46798 w 97618"/>
                      <a:gd name="connsiteY188" fmla="*/ 49863 h 87289"/>
                      <a:gd name="connsiteX189" fmla="*/ 47431 w 97618"/>
                      <a:gd name="connsiteY189" fmla="*/ 51453 h 87289"/>
                      <a:gd name="connsiteX190" fmla="*/ 47723 w 97618"/>
                      <a:gd name="connsiteY190" fmla="*/ 52928 h 87289"/>
                      <a:gd name="connsiteX191" fmla="*/ 47091 w 97618"/>
                      <a:gd name="connsiteY191" fmla="*/ 53788 h 87289"/>
                      <a:gd name="connsiteX192" fmla="*/ 46409 w 97618"/>
                      <a:gd name="connsiteY192" fmla="*/ 54582 h 87289"/>
                      <a:gd name="connsiteX193" fmla="*/ 45047 w 97618"/>
                      <a:gd name="connsiteY193" fmla="*/ 54809 h 87289"/>
                      <a:gd name="connsiteX194" fmla="*/ 44188 w 97618"/>
                      <a:gd name="connsiteY194" fmla="*/ 56398 h 87289"/>
                      <a:gd name="connsiteX195" fmla="*/ 43507 w 97618"/>
                      <a:gd name="connsiteY195" fmla="*/ 57825 h 87289"/>
                      <a:gd name="connsiteX196" fmla="*/ 42939 w 97618"/>
                      <a:gd name="connsiteY196" fmla="*/ 59252 h 87289"/>
                      <a:gd name="connsiteX197" fmla="*/ 42534 w 97618"/>
                      <a:gd name="connsiteY197" fmla="*/ 60615 h 87289"/>
                      <a:gd name="connsiteX198" fmla="*/ 42712 w 97618"/>
                      <a:gd name="connsiteY198" fmla="*/ 61587 h 87289"/>
                      <a:gd name="connsiteX199" fmla="*/ 42891 w 97618"/>
                      <a:gd name="connsiteY199" fmla="*/ 62269 h 87289"/>
                      <a:gd name="connsiteX200" fmla="*/ 44026 w 97618"/>
                      <a:gd name="connsiteY200" fmla="*/ 63241 h 87289"/>
                      <a:gd name="connsiteX201" fmla="*/ 44074 w 97618"/>
                      <a:gd name="connsiteY201" fmla="*/ 64328 h 87289"/>
                      <a:gd name="connsiteX202" fmla="*/ 44480 w 97618"/>
                      <a:gd name="connsiteY202" fmla="*/ 65301 h 87289"/>
                      <a:gd name="connsiteX203" fmla="*/ 44545 w 97618"/>
                      <a:gd name="connsiteY203" fmla="*/ 66095 h 87289"/>
                      <a:gd name="connsiteX204" fmla="*/ 44431 w 97618"/>
                      <a:gd name="connsiteY204" fmla="*/ 66955 h 87289"/>
                      <a:gd name="connsiteX205" fmla="*/ 44091 w 97618"/>
                      <a:gd name="connsiteY205" fmla="*/ 67360 h 87289"/>
                      <a:gd name="connsiteX206" fmla="*/ 43912 w 97618"/>
                      <a:gd name="connsiteY206" fmla="*/ 68382 h 87289"/>
                      <a:gd name="connsiteX207" fmla="*/ 44431 w 97618"/>
                      <a:gd name="connsiteY207" fmla="*/ 69695 h 87289"/>
                      <a:gd name="connsiteX208" fmla="*/ 45112 w 97618"/>
                      <a:gd name="connsiteY208" fmla="*/ 70944 h 87289"/>
                      <a:gd name="connsiteX209" fmla="*/ 46766 w 97618"/>
                      <a:gd name="connsiteY209" fmla="*/ 73052 h 87289"/>
                      <a:gd name="connsiteX210" fmla="*/ 47561 w 97618"/>
                      <a:gd name="connsiteY210" fmla="*/ 73911 h 87289"/>
                      <a:gd name="connsiteX211" fmla="*/ 48469 w 97618"/>
                      <a:gd name="connsiteY211" fmla="*/ 75387 h 87289"/>
                      <a:gd name="connsiteX212" fmla="*/ 51080 w 97618"/>
                      <a:gd name="connsiteY212" fmla="*/ 76700 h 87289"/>
                      <a:gd name="connsiteX213" fmla="*/ 54712 w 97618"/>
                      <a:gd name="connsiteY213" fmla="*/ 78290 h 87289"/>
                      <a:gd name="connsiteX214" fmla="*/ 57615 w 97618"/>
                      <a:gd name="connsiteY214" fmla="*/ 79425 h 87289"/>
                      <a:gd name="connsiteX215" fmla="*/ 60404 w 97618"/>
                      <a:gd name="connsiteY215" fmla="*/ 80333 h 87289"/>
                      <a:gd name="connsiteX216" fmla="*/ 63079 w 97618"/>
                      <a:gd name="connsiteY216" fmla="*/ 81306 h 87289"/>
                      <a:gd name="connsiteX217" fmla="*/ 65350 w 97618"/>
                      <a:gd name="connsiteY217" fmla="*/ 81306 h 87289"/>
                      <a:gd name="connsiteX218" fmla="*/ 66144 w 97618"/>
                      <a:gd name="connsiteY218" fmla="*/ 80673 h 87289"/>
                      <a:gd name="connsiteX219" fmla="*/ 66485 w 97618"/>
                      <a:gd name="connsiteY219" fmla="*/ 79473 h 87289"/>
                      <a:gd name="connsiteX220" fmla="*/ 66533 w 97618"/>
                      <a:gd name="connsiteY220" fmla="*/ 78565 h 87289"/>
                      <a:gd name="connsiteX221" fmla="*/ 67328 w 97618"/>
                      <a:gd name="connsiteY221" fmla="*/ 77090 h 87289"/>
                      <a:gd name="connsiteX222" fmla="*/ 67733 w 97618"/>
                      <a:gd name="connsiteY222" fmla="*/ 76344 h 87289"/>
                      <a:gd name="connsiteX223" fmla="*/ 69095 w 97618"/>
                      <a:gd name="connsiteY223" fmla="*/ 76295 h 87289"/>
                      <a:gd name="connsiteX224" fmla="*/ 69890 w 97618"/>
                      <a:gd name="connsiteY224" fmla="*/ 76636 h 87289"/>
                      <a:gd name="connsiteX225" fmla="*/ 70457 w 97618"/>
                      <a:gd name="connsiteY225" fmla="*/ 77609 h 87289"/>
                      <a:gd name="connsiteX226" fmla="*/ 70571 w 97618"/>
                      <a:gd name="connsiteY226" fmla="*/ 78582 h 87289"/>
                      <a:gd name="connsiteX227" fmla="*/ 70117 w 97618"/>
                      <a:gd name="connsiteY227" fmla="*/ 79668 h 87289"/>
                      <a:gd name="connsiteX228" fmla="*/ 69776 w 97618"/>
                      <a:gd name="connsiteY228" fmla="*/ 80576 h 87289"/>
                      <a:gd name="connsiteX229" fmla="*/ 69031 w 97618"/>
                      <a:gd name="connsiteY229" fmla="*/ 81776 h 87289"/>
                      <a:gd name="connsiteX230" fmla="*/ 68463 w 97618"/>
                      <a:gd name="connsiteY230" fmla="*/ 82635 h 87289"/>
                      <a:gd name="connsiteX231" fmla="*/ 68755 w 97618"/>
                      <a:gd name="connsiteY231" fmla="*/ 83203 h 87289"/>
                      <a:gd name="connsiteX232" fmla="*/ 69501 w 97618"/>
                      <a:gd name="connsiteY232" fmla="*/ 84111 h 87289"/>
                      <a:gd name="connsiteX233" fmla="*/ 70587 w 97618"/>
                      <a:gd name="connsiteY233" fmla="*/ 84679 h 87289"/>
                      <a:gd name="connsiteX234" fmla="*/ 70814 w 97618"/>
                      <a:gd name="connsiteY234" fmla="*/ 85587 h 87289"/>
                      <a:gd name="connsiteX235" fmla="*/ 70928 w 97618"/>
                      <a:gd name="connsiteY235" fmla="*/ 86608 h 87289"/>
                      <a:gd name="connsiteX236" fmla="*/ 71155 w 97618"/>
                      <a:gd name="connsiteY236" fmla="*/ 87289 h 87289"/>
                      <a:gd name="connsiteX237" fmla="*/ 72241 w 97618"/>
                      <a:gd name="connsiteY237" fmla="*/ 87289 h 87289"/>
                      <a:gd name="connsiteX238" fmla="*/ 73328 w 97618"/>
                      <a:gd name="connsiteY238" fmla="*/ 86381 h 87289"/>
                      <a:gd name="connsiteX239" fmla="*/ 74009 w 97618"/>
                      <a:gd name="connsiteY239" fmla="*/ 85295 h 87289"/>
                      <a:gd name="connsiteX240" fmla="*/ 74641 w 97618"/>
                      <a:gd name="connsiteY240" fmla="*/ 84322 h 87289"/>
                      <a:gd name="connsiteX241" fmla="*/ 74933 w 97618"/>
                      <a:gd name="connsiteY241" fmla="*/ 83462 h 87289"/>
                      <a:gd name="connsiteX242" fmla="*/ 76019 w 97618"/>
                      <a:gd name="connsiteY242" fmla="*/ 82149 h 87289"/>
                      <a:gd name="connsiteX243" fmla="*/ 77106 w 97618"/>
                      <a:gd name="connsiteY243" fmla="*/ 81127 h 87289"/>
                      <a:gd name="connsiteX244" fmla="*/ 78079 w 97618"/>
                      <a:gd name="connsiteY244" fmla="*/ 80106 h 87289"/>
                      <a:gd name="connsiteX245" fmla="*/ 78711 w 97618"/>
                      <a:gd name="connsiteY245" fmla="*/ 78565 h 87289"/>
                      <a:gd name="connsiteX246" fmla="*/ 79003 w 97618"/>
                      <a:gd name="connsiteY246" fmla="*/ 77317 h 87289"/>
                      <a:gd name="connsiteX247" fmla="*/ 79003 w 97618"/>
                      <a:gd name="connsiteY247" fmla="*/ 76344 h 87289"/>
                      <a:gd name="connsiteX248" fmla="*/ 79003 w 97618"/>
                      <a:gd name="connsiteY248" fmla="*/ 75095 h 87289"/>
                      <a:gd name="connsiteX249" fmla="*/ 78549 w 97618"/>
                      <a:gd name="connsiteY249" fmla="*/ 73846 h 87289"/>
                      <a:gd name="connsiteX250" fmla="*/ 77982 w 97618"/>
                      <a:gd name="connsiteY250" fmla="*/ 72484 h 87289"/>
                      <a:gd name="connsiteX251" fmla="*/ 77009 w 97618"/>
                      <a:gd name="connsiteY251" fmla="*/ 70668 h 87289"/>
                      <a:gd name="connsiteX252" fmla="*/ 76376 w 97618"/>
                      <a:gd name="connsiteY252" fmla="*/ 69241 h 87289"/>
                      <a:gd name="connsiteX253" fmla="*/ 76376 w 97618"/>
                      <a:gd name="connsiteY253" fmla="*/ 68382 h 87289"/>
                      <a:gd name="connsiteX254" fmla="*/ 75403 w 97618"/>
                      <a:gd name="connsiteY254" fmla="*/ 67587 h 87289"/>
                      <a:gd name="connsiteX255" fmla="*/ 74657 w 97618"/>
                      <a:gd name="connsiteY255" fmla="*/ 67133 h 87289"/>
                      <a:gd name="connsiteX256" fmla="*/ 74090 w 97618"/>
                      <a:gd name="connsiteY256" fmla="*/ 66387 h 87289"/>
                      <a:gd name="connsiteX257" fmla="*/ 73409 w 97618"/>
                      <a:gd name="connsiteY257" fmla="*/ 66793 h 87289"/>
                      <a:gd name="connsiteX258" fmla="*/ 72841 w 97618"/>
                      <a:gd name="connsiteY258" fmla="*/ 66566 h 87289"/>
                      <a:gd name="connsiteX259" fmla="*/ 72047 w 97618"/>
                      <a:gd name="connsiteY259" fmla="*/ 65820 h 87289"/>
                      <a:gd name="connsiteX260" fmla="*/ 72047 w 97618"/>
                      <a:gd name="connsiteY260" fmla="*/ 64052 h 87289"/>
                      <a:gd name="connsiteX261" fmla="*/ 73409 w 97618"/>
                      <a:gd name="connsiteY261" fmla="*/ 62171 h 87289"/>
                      <a:gd name="connsiteX262" fmla="*/ 74203 w 97618"/>
                      <a:gd name="connsiteY262" fmla="*/ 60923 h 87289"/>
                      <a:gd name="connsiteX263" fmla="*/ 74771 w 97618"/>
                      <a:gd name="connsiteY263" fmla="*/ 59447 h 87289"/>
                      <a:gd name="connsiteX264" fmla="*/ 74771 w 97618"/>
                      <a:gd name="connsiteY264" fmla="*/ 58701 h 87289"/>
                      <a:gd name="connsiteX265" fmla="*/ 74949 w 97618"/>
                      <a:gd name="connsiteY265" fmla="*/ 57841 h 87289"/>
                      <a:gd name="connsiteX266" fmla="*/ 76376 w 97618"/>
                      <a:gd name="connsiteY266" fmla="*/ 57323 h 87289"/>
                      <a:gd name="connsiteX267" fmla="*/ 77463 w 97618"/>
                      <a:gd name="connsiteY267" fmla="*/ 57615 h 87289"/>
                      <a:gd name="connsiteX268" fmla="*/ 77803 w 97618"/>
                      <a:gd name="connsiteY268" fmla="*/ 59317 h 87289"/>
                      <a:gd name="connsiteX269" fmla="*/ 78825 w 97618"/>
                      <a:gd name="connsiteY269" fmla="*/ 60063 h 87289"/>
                      <a:gd name="connsiteX270" fmla="*/ 79068 w 97618"/>
                      <a:gd name="connsiteY270" fmla="*/ 58928 h 87289"/>
                      <a:gd name="connsiteX271" fmla="*/ 79749 w 97618"/>
                      <a:gd name="connsiteY271" fmla="*/ 58928 h 87289"/>
                      <a:gd name="connsiteX272" fmla="*/ 80268 w 97618"/>
                      <a:gd name="connsiteY272" fmla="*/ 59950 h 87289"/>
                      <a:gd name="connsiteX273" fmla="*/ 80949 w 97618"/>
                      <a:gd name="connsiteY273" fmla="*/ 59382 h 87289"/>
                      <a:gd name="connsiteX274" fmla="*/ 80949 w 97618"/>
                      <a:gd name="connsiteY274" fmla="*/ 56934 h 87289"/>
                      <a:gd name="connsiteX275" fmla="*/ 81030 w 97618"/>
                      <a:gd name="connsiteY275" fmla="*/ 56188 h 87289"/>
                      <a:gd name="connsiteX276" fmla="*/ 79879 w 97618"/>
                      <a:gd name="connsiteY276" fmla="*/ 56366 h 87289"/>
                      <a:gd name="connsiteX277" fmla="*/ 78452 w 97618"/>
                      <a:gd name="connsiteY277" fmla="*/ 55620 h 87289"/>
                      <a:gd name="connsiteX278" fmla="*/ 77252 w 97618"/>
                      <a:gd name="connsiteY278" fmla="*/ 54712 h 87289"/>
                      <a:gd name="connsiteX279" fmla="*/ 77187 w 97618"/>
                      <a:gd name="connsiteY279" fmla="*/ 53577 h 87289"/>
                      <a:gd name="connsiteX280" fmla="*/ 78273 w 97618"/>
                      <a:gd name="connsiteY280" fmla="*/ 52669 h 87289"/>
                      <a:gd name="connsiteX281" fmla="*/ 79019 w 97618"/>
                      <a:gd name="connsiteY281" fmla="*/ 52669 h 87289"/>
                      <a:gd name="connsiteX282" fmla="*/ 79425 w 97618"/>
                      <a:gd name="connsiteY282" fmla="*/ 51874 h 87289"/>
                      <a:gd name="connsiteX283" fmla="*/ 80446 w 97618"/>
                      <a:gd name="connsiteY283" fmla="*/ 51128 h 87289"/>
                      <a:gd name="connsiteX284" fmla="*/ 81695 w 97618"/>
                      <a:gd name="connsiteY284" fmla="*/ 50836 h 87289"/>
                      <a:gd name="connsiteX285" fmla="*/ 82489 w 97618"/>
                      <a:gd name="connsiteY285" fmla="*/ 51858 h 87289"/>
                      <a:gd name="connsiteX286" fmla="*/ 82489 w 97618"/>
                      <a:gd name="connsiteY286" fmla="*/ 52944 h 87289"/>
                      <a:gd name="connsiteX287" fmla="*/ 82489 w 97618"/>
                      <a:gd name="connsiteY287" fmla="*/ 53966 h 87289"/>
                      <a:gd name="connsiteX288" fmla="*/ 82571 w 97618"/>
                      <a:gd name="connsiteY288" fmla="*/ 54988 h 87289"/>
                      <a:gd name="connsiteX289" fmla="*/ 82943 w 97618"/>
                      <a:gd name="connsiteY289" fmla="*/ 55896 h 87289"/>
                      <a:gd name="connsiteX290" fmla="*/ 83965 w 97618"/>
                      <a:gd name="connsiteY290" fmla="*/ 56123 h 87289"/>
                      <a:gd name="connsiteX291" fmla="*/ 84484 w 97618"/>
                      <a:gd name="connsiteY291" fmla="*/ 56755 h 87289"/>
                      <a:gd name="connsiteX292" fmla="*/ 84938 w 97618"/>
                      <a:gd name="connsiteY292" fmla="*/ 57777 h 87289"/>
                      <a:gd name="connsiteX293" fmla="*/ 85343 w 97618"/>
                      <a:gd name="connsiteY293" fmla="*/ 59706 h 87289"/>
                      <a:gd name="connsiteX294" fmla="*/ 85976 w 97618"/>
                      <a:gd name="connsiteY294" fmla="*/ 60452 h 87289"/>
                      <a:gd name="connsiteX295" fmla="*/ 86771 w 97618"/>
                      <a:gd name="connsiteY295" fmla="*/ 61312 h 87289"/>
                      <a:gd name="connsiteX296" fmla="*/ 86771 w 97618"/>
                      <a:gd name="connsiteY296" fmla="*/ 62398 h 87289"/>
                      <a:gd name="connsiteX297" fmla="*/ 87290 w 97618"/>
                      <a:gd name="connsiteY297" fmla="*/ 63258 h 87289"/>
                      <a:gd name="connsiteX298" fmla="*/ 87290 w 97618"/>
                      <a:gd name="connsiteY298" fmla="*/ 64733 h 87289"/>
                      <a:gd name="connsiteX299" fmla="*/ 86949 w 97618"/>
                      <a:gd name="connsiteY299" fmla="*/ 65479 h 87289"/>
                      <a:gd name="connsiteX300" fmla="*/ 86900 w 97618"/>
                      <a:gd name="connsiteY300" fmla="*/ 66679 h 87289"/>
                      <a:gd name="connsiteX301" fmla="*/ 87014 w 97618"/>
                      <a:gd name="connsiteY301" fmla="*/ 67766 h 87289"/>
                      <a:gd name="connsiteX302" fmla="*/ 87581 w 97618"/>
                      <a:gd name="connsiteY302" fmla="*/ 68560 h 87289"/>
                      <a:gd name="connsiteX303" fmla="*/ 88100 w 97618"/>
                      <a:gd name="connsiteY303" fmla="*/ 68787 h 87289"/>
                      <a:gd name="connsiteX304" fmla="*/ 88506 w 97618"/>
                      <a:gd name="connsiteY304" fmla="*/ 69468 h 87289"/>
                      <a:gd name="connsiteX305" fmla="*/ 88506 w 97618"/>
                      <a:gd name="connsiteY305" fmla="*/ 71852 h 87289"/>
                      <a:gd name="connsiteX306" fmla="*/ 89073 w 97618"/>
                      <a:gd name="connsiteY306" fmla="*/ 72646 h 87289"/>
                      <a:gd name="connsiteX307" fmla="*/ 89819 w 97618"/>
                      <a:gd name="connsiteY307" fmla="*/ 72760 h 87289"/>
                      <a:gd name="connsiteX308" fmla="*/ 89527 w 97618"/>
                      <a:gd name="connsiteY308" fmla="*/ 67879 h 87289"/>
                      <a:gd name="connsiteX309" fmla="*/ 89819 w 97618"/>
                      <a:gd name="connsiteY309" fmla="*/ 67198 h 87289"/>
                      <a:gd name="connsiteX310" fmla="*/ 90273 w 97618"/>
                      <a:gd name="connsiteY310" fmla="*/ 64522 h 87289"/>
                      <a:gd name="connsiteX311" fmla="*/ 90792 w 97618"/>
                      <a:gd name="connsiteY311" fmla="*/ 63841 h 87289"/>
                      <a:gd name="connsiteX312" fmla="*/ 90792 w 97618"/>
                      <a:gd name="connsiteY312" fmla="*/ 62982 h 87289"/>
                      <a:gd name="connsiteX313" fmla="*/ 89706 w 97618"/>
                      <a:gd name="connsiteY313" fmla="*/ 62350 h 87289"/>
                      <a:gd name="connsiteX314" fmla="*/ 88798 w 97618"/>
                      <a:gd name="connsiteY314" fmla="*/ 61782 h 87289"/>
                      <a:gd name="connsiteX315" fmla="*/ 88733 w 97618"/>
                      <a:gd name="connsiteY315" fmla="*/ 61036 h 87289"/>
                      <a:gd name="connsiteX316" fmla="*/ 88846 w 97618"/>
                      <a:gd name="connsiteY316" fmla="*/ 60128 h 87289"/>
                      <a:gd name="connsiteX317" fmla="*/ 89527 w 97618"/>
                      <a:gd name="connsiteY317" fmla="*/ 59609 h 87289"/>
                      <a:gd name="connsiteX318" fmla="*/ 90322 w 97618"/>
                      <a:gd name="connsiteY318" fmla="*/ 59723 h 87289"/>
                      <a:gd name="connsiteX319" fmla="*/ 91068 w 97618"/>
                      <a:gd name="connsiteY319" fmla="*/ 60582 h 87289"/>
                      <a:gd name="connsiteX320" fmla="*/ 91068 w 97618"/>
                      <a:gd name="connsiteY320" fmla="*/ 61555 h 87289"/>
                      <a:gd name="connsiteX321" fmla="*/ 91635 w 97618"/>
                      <a:gd name="connsiteY321" fmla="*/ 62236 h 87289"/>
                      <a:gd name="connsiteX322" fmla="*/ 92203 w 97618"/>
                      <a:gd name="connsiteY322" fmla="*/ 62350 h 87289"/>
                      <a:gd name="connsiteX323" fmla="*/ 92543 w 97618"/>
                      <a:gd name="connsiteY323" fmla="*/ 61555 h 87289"/>
                      <a:gd name="connsiteX324" fmla="*/ 92543 w 97618"/>
                      <a:gd name="connsiteY324" fmla="*/ 60923 h 87289"/>
                      <a:gd name="connsiteX325" fmla="*/ 91797 w 97618"/>
                      <a:gd name="connsiteY325" fmla="*/ 60468 h 87289"/>
                      <a:gd name="connsiteX326" fmla="*/ 91619 w 97618"/>
                      <a:gd name="connsiteY326" fmla="*/ 59382 h 87289"/>
                      <a:gd name="connsiteX327" fmla="*/ 91911 w 97618"/>
                      <a:gd name="connsiteY327" fmla="*/ 58588 h 87289"/>
                      <a:gd name="connsiteX328" fmla="*/ 92689 w 97618"/>
                      <a:gd name="connsiteY328" fmla="*/ 58247 h 87289"/>
                      <a:gd name="connsiteX329" fmla="*/ 94246 w 97618"/>
                      <a:gd name="connsiteY329" fmla="*/ 58133 h 87289"/>
                      <a:gd name="connsiteX330" fmla="*/ 94651 w 97618"/>
                      <a:gd name="connsiteY330" fmla="*/ 58133 h 87289"/>
                      <a:gd name="connsiteX331" fmla="*/ 94651 w 97618"/>
                      <a:gd name="connsiteY331" fmla="*/ 56934 h 87289"/>
                      <a:gd name="connsiteX332" fmla="*/ 95787 w 97618"/>
                      <a:gd name="connsiteY332" fmla="*/ 55052 h 87289"/>
                      <a:gd name="connsiteX333" fmla="*/ 96419 w 97618"/>
                      <a:gd name="connsiteY333" fmla="*/ 54031 h 87289"/>
                      <a:gd name="connsiteX334" fmla="*/ 97165 w 97618"/>
                      <a:gd name="connsiteY334" fmla="*/ 53058 h 87289"/>
                      <a:gd name="connsiteX335" fmla="*/ 97619 w 97618"/>
                      <a:gd name="connsiteY335" fmla="*/ 51744 h 87289"/>
                      <a:gd name="connsiteX336" fmla="*/ 97619 w 97618"/>
                      <a:gd name="connsiteY336" fmla="*/ 51404 h 87289"/>
                      <a:gd name="connsiteX337" fmla="*/ 97100 w 97618"/>
                      <a:gd name="connsiteY337" fmla="*/ 51355 h 87289"/>
                      <a:gd name="connsiteX338" fmla="*/ 96987 w 97618"/>
                      <a:gd name="connsiteY338" fmla="*/ 49701 h 87289"/>
                      <a:gd name="connsiteX339" fmla="*/ 97327 w 97618"/>
                      <a:gd name="connsiteY339" fmla="*/ 49134 h 87289"/>
                      <a:gd name="connsiteX340" fmla="*/ 97619 w 97618"/>
                      <a:gd name="connsiteY340" fmla="*/ 48339 h 87289"/>
                      <a:gd name="connsiteX341" fmla="*/ 97327 w 97618"/>
                      <a:gd name="connsiteY341" fmla="*/ 47317 h 87289"/>
                      <a:gd name="connsiteX342" fmla="*/ 96694 w 97618"/>
                      <a:gd name="connsiteY342" fmla="*/ 46345 h 87289"/>
                      <a:gd name="connsiteX343" fmla="*/ 96289 w 97618"/>
                      <a:gd name="connsiteY343" fmla="*/ 43328 h 87289"/>
                      <a:gd name="connsiteX344" fmla="*/ 95543 w 97618"/>
                      <a:gd name="connsiteY344" fmla="*/ 42874 h 87289"/>
                      <a:gd name="connsiteX345" fmla="*/ 94862 w 97618"/>
                      <a:gd name="connsiteY345" fmla="*/ 42583 h 87289"/>
                      <a:gd name="connsiteX346" fmla="*/ 94230 w 97618"/>
                      <a:gd name="connsiteY346" fmla="*/ 41334 h 87289"/>
                      <a:gd name="connsiteX347" fmla="*/ 92414 w 97618"/>
                      <a:gd name="connsiteY347" fmla="*/ 40199 h 87289"/>
                      <a:gd name="connsiteX348" fmla="*/ 92819 w 97618"/>
                      <a:gd name="connsiteY348" fmla="*/ 38431 h 87289"/>
                      <a:gd name="connsiteX349" fmla="*/ 93678 w 97618"/>
                      <a:gd name="connsiteY349" fmla="*/ 37864 h 87289"/>
                      <a:gd name="connsiteX350" fmla="*/ 93500 w 97618"/>
                      <a:gd name="connsiteY350" fmla="*/ 37069 h 87289"/>
                      <a:gd name="connsiteX351" fmla="*/ 93549 w 97618"/>
                      <a:gd name="connsiteY351" fmla="*/ 36161 h 87289"/>
                      <a:gd name="connsiteX352" fmla="*/ 94230 w 97618"/>
                      <a:gd name="connsiteY352" fmla="*/ 35594 h 87289"/>
                      <a:gd name="connsiteX353" fmla="*/ 93938 w 97618"/>
                      <a:gd name="connsiteY353" fmla="*/ 34913 h 87289"/>
                      <a:gd name="connsiteX354" fmla="*/ 93824 w 97618"/>
                      <a:gd name="connsiteY354" fmla="*/ 33891 h 87289"/>
                      <a:gd name="connsiteX355" fmla="*/ 94003 w 97618"/>
                      <a:gd name="connsiteY355" fmla="*/ 33437 h 87289"/>
                      <a:gd name="connsiteX356" fmla="*/ 94051 w 97618"/>
                      <a:gd name="connsiteY356" fmla="*/ 32415 h 87289"/>
                      <a:gd name="connsiteX357" fmla="*/ 93030 w 97618"/>
                      <a:gd name="connsiteY357" fmla="*/ 32707 h 87289"/>
                      <a:gd name="connsiteX358" fmla="*/ 92284 w 97618"/>
                      <a:gd name="connsiteY358" fmla="*/ 33340 h 87289"/>
                      <a:gd name="connsiteX359" fmla="*/ 91830 w 97618"/>
                      <a:gd name="connsiteY359" fmla="*/ 32140 h 87289"/>
                      <a:gd name="connsiteX360" fmla="*/ 92397 w 97618"/>
                      <a:gd name="connsiteY360" fmla="*/ 31232 h 87289"/>
                      <a:gd name="connsiteX361" fmla="*/ 92106 w 97618"/>
                      <a:gd name="connsiteY361" fmla="*/ 29756 h 87289"/>
                      <a:gd name="connsiteX362" fmla="*/ 93127 w 97618"/>
                      <a:gd name="connsiteY362" fmla="*/ 28556 h 87289"/>
                      <a:gd name="connsiteX363" fmla="*/ 93467 w 97618"/>
                      <a:gd name="connsiteY363" fmla="*/ 27469 h 87289"/>
                      <a:gd name="connsiteX364" fmla="*/ 93062 w 97618"/>
                      <a:gd name="connsiteY364" fmla="*/ 26383 h 87289"/>
                      <a:gd name="connsiteX365" fmla="*/ 91635 w 97618"/>
                      <a:gd name="connsiteY365" fmla="*/ 25978 h 87289"/>
                      <a:gd name="connsiteX366" fmla="*/ 90662 w 97618"/>
                      <a:gd name="connsiteY366" fmla="*/ 25978 h 87289"/>
                      <a:gd name="connsiteX367" fmla="*/ 88846 w 97618"/>
                      <a:gd name="connsiteY367" fmla="*/ 26042 h 87289"/>
                      <a:gd name="connsiteX368" fmla="*/ 88619 w 97618"/>
                      <a:gd name="connsiteY368" fmla="*/ 26269 h 87289"/>
                      <a:gd name="connsiteX369" fmla="*/ 87598 w 97618"/>
                      <a:gd name="connsiteY369" fmla="*/ 26042 h 87289"/>
                      <a:gd name="connsiteX370" fmla="*/ 87306 w 97618"/>
                      <a:gd name="connsiteY370" fmla="*/ 24842 h 87289"/>
                      <a:gd name="connsiteX371" fmla="*/ 87419 w 97618"/>
                      <a:gd name="connsiteY371" fmla="*/ 23367 h 87289"/>
                      <a:gd name="connsiteX372" fmla="*/ 88554 w 97618"/>
                      <a:gd name="connsiteY372" fmla="*/ 23075 h 87289"/>
                      <a:gd name="connsiteX373" fmla="*/ 89689 w 97618"/>
                      <a:gd name="connsiteY373" fmla="*/ 22897 h 87289"/>
                      <a:gd name="connsiteX374" fmla="*/ 89916 w 97618"/>
                      <a:gd name="connsiteY374" fmla="*/ 22037 h 87289"/>
                      <a:gd name="connsiteX375" fmla="*/ 91051 w 97618"/>
                      <a:gd name="connsiteY375" fmla="*/ 21016 h 87289"/>
                      <a:gd name="connsiteX376" fmla="*/ 91684 w 97618"/>
                      <a:gd name="connsiteY376" fmla="*/ 19589 h 87289"/>
                      <a:gd name="connsiteX377" fmla="*/ 91392 w 97618"/>
                      <a:gd name="connsiteY377" fmla="*/ 18502 h 87289"/>
                      <a:gd name="connsiteX378" fmla="*/ 90824 w 97618"/>
                      <a:gd name="connsiteY378" fmla="*/ 17481 h 87289"/>
                      <a:gd name="connsiteX379" fmla="*/ 90419 w 97618"/>
                      <a:gd name="connsiteY379" fmla="*/ 16572 h 87289"/>
                      <a:gd name="connsiteX380" fmla="*/ 90014 w 97618"/>
                      <a:gd name="connsiteY380" fmla="*/ 16118 h 87289"/>
                      <a:gd name="connsiteX381" fmla="*/ 89786 w 97618"/>
                      <a:gd name="connsiteY381" fmla="*/ 15210 h 87289"/>
                      <a:gd name="connsiteX382" fmla="*/ 89041 w 97618"/>
                      <a:gd name="connsiteY382" fmla="*/ 14983 h 87289"/>
                      <a:gd name="connsiteX383" fmla="*/ 88700 w 97618"/>
                      <a:gd name="connsiteY383" fmla="*/ 13216 h 87289"/>
                      <a:gd name="connsiteX384" fmla="*/ 88749 w 97618"/>
                      <a:gd name="connsiteY384" fmla="*/ 11173 h 87289"/>
                      <a:gd name="connsiteX385" fmla="*/ 89268 w 97618"/>
                      <a:gd name="connsiteY385" fmla="*/ 10313 h 87289"/>
                      <a:gd name="connsiteX386" fmla="*/ 89089 w 97618"/>
                      <a:gd name="connsiteY386" fmla="*/ 9973 h 87289"/>
                      <a:gd name="connsiteX387" fmla="*/ 88295 w 97618"/>
                      <a:gd name="connsiteY387" fmla="*/ 10151 h 87289"/>
                      <a:gd name="connsiteX388" fmla="*/ 87954 w 97618"/>
                      <a:gd name="connsiteY388" fmla="*/ 10719 h 87289"/>
                      <a:gd name="connsiteX389" fmla="*/ 87273 w 97618"/>
                      <a:gd name="connsiteY389" fmla="*/ 11173 h 87289"/>
                      <a:gd name="connsiteX390" fmla="*/ 86187 w 97618"/>
                      <a:gd name="connsiteY390" fmla="*/ 11464 h 87289"/>
                      <a:gd name="connsiteX391" fmla="*/ 85554 w 97618"/>
                      <a:gd name="connsiteY391" fmla="*/ 11010 h 87289"/>
                      <a:gd name="connsiteX392" fmla="*/ 84808 w 97618"/>
                      <a:gd name="connsiteY392" fmla="*/ 9810 h 87289"/>
                      <a:gd name="connsiteX393" fmla="*/ 84808 w 97618"/>
                      <a:gd name="connsiteY393" fmla="*/ 8562 h 87289"/>
                      <a:gd name="connsiteX394" fmla="*/ 84289 w 97618"/>
                      <a:gd name="connsiteY394" fmla="*/ 8270 h 87289"/>
                      <a:gd name="connsiteX395" fmla="*/ 83770 w 97618"/>
                      <a:gd name="connsiteY395" fmla="*/ 8562 h 87289"/>
                      <a:gd name="connsiteX396" fmla="*/ 82798 w 97618"/>
                      <a:gd name="connsiteY396" fmla="*/ 8448 h 87289"/>
                      <a:gd name="connsiteX397" fmla="*/ 83203 w 97618"/>
                      <a:gd name="connsiteY397" fmla="*/ 7540 h 87289"/>
                      <a:gd name="connsiteX398" fmla="*/ 83657 w 97618"/>
                      <a:gd name="connsiteY398" fmla="*/ 6794 h 87289"/>
                      <a:gd name="connsiteX399" fmla="*/ 83090 w 97618"/>
                      <a:gd name="connsiteY399" fmla="*/ 5773 h 87289"/>
                      <a:gd name="connsiteX400" fmla="*/ 82684 w 97618"/>
                      <a:gd name="connsiteY400" fmla="*/ 5027 h 87289"/>
                      <a:gd name="connsiteX401" fmla="*/ 83770 w 97618"/>
                      <a:gd name="connsiteY401" fmla="*/ 4459 h 87289"/>
                      <a:gd name="connsiteX402" fmla="*/ 84111 w 97618"/>
                      <a:gd name="connsiteY402" fmla="*/ 3665 h 87289"/>
                      <a:gd name="connsiteX403" fmla="*/ 84176 w 97618"/>
                      <a:gd name="connsiteY403" fmla="*/ 2011 h 87289"/>
                      <a:gd name="connsiteX404" fmla="*/ 83609 w 97618"/>
                      <a:gd name="connsiteY404" fmla="*/ 649 h 87289"/>
                      <a:gd name="connsiteX405" fmla="*/ 83154 w 97618"/>
                      <a:gd name="connsiteY405" fmla="*/ 1557 h 87289"/>
                      <a:gd name="connsiteX406" fmla="*/ 82700 w 97618"/>
                      <a:gd name="connsiteY406" fmla="*/ 3373 h 87289"/>
                      <a:gd name="connsiteX407" fmla="*/ 82133 w 97618"/>
                      <a:gd name="connsiteY407" fmla="*/ 4054 h 87289"/>
                      <a:gd name="connsiteX408" fmla="*/ 81111 w 97618"/>
                      <a:gd name="connsiteY408" fmla="*/ 3713 h 87289"/>
                      <a:gd name="connsiteX409" fmla="*/ 79295 w 97618"/>
                      <a:gd name="connsiteY409" fmla="*/ 3259 h 87289"/>
                      <a:gd name="connsiteX410" fmla="*/ 77982 w 97618"/>
                      <a:gd name="connsiteY410" fmla="*/ 2627 h 87289"/>
                      <a:gd name="connsiteX411" fmla="*/ 77430 w 97618"/>
                      <a:gd name="connsiteY411" fmla="*/ 2286 h 87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Lst>
                    <a:rect l="l" t="t" r="r" b="b"/>
                    <a:pathLst>
                      <a:path w="97618" h="87289">
                        <a:moveTo>
                          <a:pt x="77365" y="2222"/>
                        </a:moveTo>
                        <a:lnTo>
                          <a:pt x="75420" y="568"/>
                        </a:lnTo>
                        <a:lnTo>
                          <a:pt x="74284" y="0"/>
                        </a:lnTo>
                        <a:lnTo>
                          <a:pt x="73311" y="519"/>
                        </a:lnTo>
                        <a:lnTo>
                          <a:pt x="72290" y="1605"/>
                        </a:lnTo>
                        <a:lnTo>
                          <a:pt x="72290" y="3486"/>
                        </a:lnTo>
                        <a:lnTo>
                          <a:pt x="73036" y="5984"/>
                        </a:lnTo>
                        <a:lnTo>
                          <a:pt x="73944" y="7800"/>
                        </a:lnTo>
                        <a:cubicBezTo>
                          <a:pt x="73944" y="7800"/>
                          <a:pt x="74236" y="8886"/>
                          <a:pt x="74349" y="9113"/>
                        </a:cubicBezTo>
                        <a:cubicBezTo>
                          <a:pt x="74463" y="9340"/>
                          <a:pt x="74836" y="10767"/>
                          <a:pt x="74836" y="10767"/>
                        </a:cubicBezTo>
                        <a:cubicBezTo>
                          <a:pt x="74836" y="10767"/>
                          <a:pt x="74706" y="11789"/>
                          <a:pt x="74836" y="12081"/>
                        </a:cubicBezTo>
                        <a:cubicBezTo>
                          <a:pt x="74965" y="12373"/>
                          <a:pt x="74836" y="14124"/>
                          <a:pt x="74836" y="14124"/>
                        </a:cubicBezTo>
                        <a:lnTo>
                          <a:pt x="74625" y="16167"/>
                        </a:lnTo>
                        <a:lnTo>
                          <a:pt x="74171" y="16962"/>
                        </a:lnTo>
                        <a:lnTo>
                          <a:pt x="71333" y="16962"/>
                        </a:lnTo>
                        <a:lnTo>
                          <a:pt x="70084" y="16167"/>
                        </a:lnTo>
                        <a:lnTo>
                          <a:pt x="69063" y="14627"/>
                        </a:lnTo>
                        <a:lnTo>
                          <a:pt x="68269" y="14627"/>
                        </a:lnTo>
                        <a:lnTo>
                          <a:pt x="68269" y="18664"/>
                        </a:lnTo>
                        <a:lnTo>
                          <a:pt x="67976" y="19799"/>
                        </a:lnTo>
                        <a:cubicBezTo>
                          <a:pt x="67976" y="19799"/>
                          <a:pt x="67749" y="20318"/>
                          <a:pt x="67182" y="20205"/>
                        </a:cubicBezTo>
                        <a:cubicBezTo>
                          <a:pt x="66614" y="20091"/>
                          <a:pt x="65868" y="19799"/>
                          <a:pt x="65641" y="19686"/>
                        </a:cubicBezTo>
                        <a:cubicBezTo>
                          <a:pt x="65415" y="19572"/>
                          <a:pt x="64441" y="18664"/>
                          <a:pt x="64166" y="18437"/>
                        </a:cubicBezTo>
                        <a:cubicBezTo>
                          <a:pt x="63874" y="18210"/>
                          <a:pt x="62463" y="17237"/>
                          <a:pt x="62463" y="17237"/>
                        </a:cubicBezTo>
                        <a:lnTo>
                          <a:pt x="61263" y="16556"/>
                        </a:lnTo>
                        <a:lnTo>
                          <a:pt x="60290" y="16508"/>
                        </a:lnTo>
                        <a:lnTo>
                          <a:pt x="59950" y="17075"/>
                        </a:lnTo>
                        <a:lnTo>
                          <a:pt x="59950" y="18389"/>
                        </a:lnTo>
                        <a:lnTo>
                          <a:pt x="60241" y="19362"/>
                        </a:lnTo>
                        <a:lnTo>
                          <a:pt x="60355" y="21291"/>
                        </a:lnTo>
                        <a:cubicBezTo>
                          <a:pt x="60355" y="21291"/>
                          <a:pt x="60290" y="22037"/>
                          <a:pt x="59950" y="22378"/>
                        </a:cubicBezTo>
                        <a:cubicBezTo>
                          <a:pt x="59609" y="22718"/>
                          <a:pt x="59041" y="23967"/>
                          <a:pt x="59041" y="23967"/>
                        </a:cubicBezTo>
                        <a:lnTo>
                          <a:pt x="59041" y="25102"/>
                        </a:lnTo>
                        <a:cubicBezTo>
                          <a:pt x="59041" y="25102"/>
                          <a:pt x="58928" y="25442"/>
                          <a:pt x="58701" y="25621"/>
                        </a:cubicBezTo>
                        <a:cubicBezTo>
                          <a:pt x="58474" y="25799"/>
                          <a:pt x="57452" y="25913"/>
                          <a:pt x="57225" y="25913"/>
                        </a:cubicBezTo>
                        <a:lnTo>
                          <a:pt x="55004" y="25913"/>
                        </a:lnTo>
                        <a:cubicBezTo>
                          <a:pt x="55004" y="25913"/>
                          <a:pt x="54323" y="25167"/>
                          <a:pt x="54031" y="24940"/>
                        </a:cubicBezTo>
                        <a:cubicBezTo>
                          <a:pt x="53739" y="24713"/>
                          <a:pt x="53172" y="24486"/>
                          <a:pt x="52896" y="24486"/>
                        </a:cubicBezTo>
                        <a:cubicBezTo>
                          <a:pt x="52620" y="24486"/>
                          <a:pt x="51696" y="24551"/>
                          <a:pt x="51696" y="24551"/>
                        </a:cubicBezTo>
                        <a:cubicBezTo>
                          <a:pt x="51696" y="24551"/>
                          <a:pt x="50609" y="25864"/>
                          <a:pt x="50496" y="25913"/>
                        </a:cubicBezTo>
                        <a:cubicBezTo>
                          <a:pt x="50382" y="25978"/>
                          <a:pt x="49977" y="26772"/>
                          <a:pt x="49977" y="26772"/>
                        </a:cubicBezTo>
                        <a:cubicBezTo>
                          <a:pt x="49977" y="26772"/>
                          <a:pt x="49296" y="27794"/>
                          <a:pt x="49296" y="27972"/>
                        </a:cubicBezTo>
                        <a:lnTo>
                          <a:pt x="49296" y="30194"/>
                        </a:lnTo>
                        <a:cubicBezTo>
                          <a:pt x="49296" y="30194"/>
                          <a:pt x="49409" y="31621"/>
                          <a:pt x="49296" y="31783"/>
                        </a:cubicBezTo>
                        <a:cubicBezTo>
                          <a:pt x="49183" y="31945"/>
                          <a:pt x="49296" y="32577"/>
                          <a:pt x="49296" y="32577"/>
                        </a:cubicBezTo>
                        <a:lnTo>
                          <a:pt x="47690" y="33145"/>
                        </a:lnTo>
                        <a:lnTo>
                          <a:pt x="44804" y="33145"/>
                        </a:lnTo>
                        <a:lnTo>
                          <a:pt x="43037" y="33437"/>
                        </a:lnTo>
                        <a:lnTo>
                          <a:pt x="42242" y="33437"/>
                        </a:lnTo>
                        <a:lnTo>
                          <a:pt x="41042" y="34410"/>
                        </a:lnTo>
                        <a:lnTo>
                          <a:pt x="39907" y="35431"/>
                        </a:lnTo>
                        <a:lnTo>
                          <a:pt x="39112" y="36339"/>
                        </a:lnTo>
                        <a:lnTo>
                          <a:pt x="38139" y="37815"/>
                        </a:lnTo>
                        <a:lnTo>
                          <a:pt x="36145" y="37815"/>
                        </a:lnTo>
                        <a:lnTo>
                          <a:pt x="36145" y="36502"/>
                        </a:lnTo>
                        <a:lnTo>
                          <a:pt x="39955" y="34167"/>
                        </a:lnTo>
                        <a:lnTo>
                          <a:pt x="40361" y="33259"/>
                        </a:lnTo>
                        <a:cubicBezTo>
                          <a:pt x="40361" y="33259"/>
                          <a:pt x="40426" y="31718"/>
                          <a:pt x="40426" y="31377"/>
                        </a:cubicBezTo>
                        <a:cubicBezTo>
                          <a:pt x="40426" y="31037"/>
                          <a:pt x="40312" y="29902"/>
                          <a:pt x="40312" y="29723"/>
                        </a:cubicBezTo>
                        <a:cubicBezTo>
                          <a:pt x="40312" y="29545"/>
                          <a:pt x="39599" y="28361"/>
                          <a:pt x="39599" y="28361"/>
                        </a:cubicBezTo>
                        <a:lnTo>
                          <a:pt x="38950" y="26934"/>
                        </a:lnTo>
                        <a:cubicBezTo>
                          <a:pt x="38950" y="26934"/>
                          <a:pt x="38431" y="25961"/>
                          <a:pt x="38431" y="25799"/>
                        </a:cubicBezTo>
                        <a:cubicBezTo>
                          <a:pt x="38431" y="25637"/>
                          <a:pt x="38139" y="24372"/>
                          <a:pt x="38139" y="24372"/>
                        </a:cubicBezTo>
                        <a:lnTo>
                          <a:pt x="36940" y="23691"/>
                        </a:lnTo>
                        <a:lnTo>
                          <a:pt x="35577" y="23172"/>
                        </a:lnTo>
                        <a:lnTo>
                          <a:pt x="34783" y="22945"/>
                        </a:lnTo>
                        <a:lnTo>
                          <a:pt x="34783" y="24534"/>
                        </a:lnTo>
                        <a:lnTo>
                          <a:pt x="33080" y="24470"/>
                        </a:lnTo>
                        <a:lnTo>
                          <a:pt x="32285" y="23788"/>
                        </a:lnTo>
                        <a:cubicBezTo>
                          <a:pt x="32285" y="23788"/>
                          <a:pt x="32513" y="23221"/>
                          <a:pt x="32285" y="23043"/>
                        </a:cubicBezTo>
                        <a:cubicBezTo>
                          <a:pt x="32059" y="22864"/>
                          <a:pt x="31491" y="22070"/>
                          <a:pt x="31491" y="22070"/>
                        </a:cubicBezTo>
                        <a:lnTo>
                          <a:pt x="30745" y="21729"/>
                        </a:lnTo>
                        <a:lnTo>
                          <a:pt x="30291" y="21729"/>
                        </a:lnTo>
                        <a:lnTo>
                          <a:pt x="30291" y="22475"/>
                        </a:lnTo>
                        <a:lnTo>
                          <a:pt x="30696" y="22767"/>
                        </a:lnTo>
                        <a:lnTo>
                          <a:pt x="30745" y="23902"/>
                        </a:lnTo>
                        <a:lnTo>
                          <a:pt x="29999" y="24534"/>
                        </a:lnTo>
                        <a:lnTo>
                          <a:pt x="29659" y="25897"/>
                        </a:lnTo>
                        <a:lnTo>
                          <a:pt x="28183" y="26188"/>
                        </a:lnTo>
                        <a:lnTo>
                          <a:pt x="25572" y="26302"/>
                        </a:lnTo>
                        <a:lnTo>
                          <a:pt x="24032" y="26821"/>
                        </a:lnTo>
                        <a:lnTo>
                          <a:pt x="23124" y="27729"/>
                        </a:lnTo>
                        <a:lnTo>
                          <a:pt x="22443" y="28702"/>
                        </a:lnTo>
                        <a:lnTo>
                          <a:pt x="21924" y="30356"/>
                        </a:lnTo>
                        <a:lnTo>
                          <a:pt x="21924" y="31442"/>
                        </a:lnTo>
                        <a:cubicBezTo>
                          <a:pt x="21924" y="31442"/>
                          <a:pt x="22443" y="32010"/>
                          <a:pt x="22443" y="32188"/>
                        </a:cubicBezTo>
                        <a:cubicBezTo>
                          <a:pt x="22443" y="32367"/>
                          <a:pt x="21924" y="32983"/>
                          <a:pt x="21924" y="33048"/>
                        </a:cubicBezTo>
                        <a:cubicBezTo>
                          <a:pt x="21924" y="33112"/>
                          <a:pt x="21129" y="33729"/>
                          <a:pt x="20951" y="33842"/>
                        </a:cubicBezTo>
                        <a:cubicBezTo>
                          <a:pt x="20772" y="33956"/>
                          <a:pt x="19978" y="34361"/>
                          <a:pt x="19978" y="34361"/>
                        </a:cubicBezTo>
                        <a:lnTo>
                          <a:pt x="18502" y="34994"/>
                        </a:lnTo>
                        <a:lnTo>
                          <a:pt x="17189" y="35058"/>
                        </a:lnTo>
                        <a:lnTo>
                          <a:pt x="16167" y="35123"/>
                        </a:lnTo>
                        <a:lnTo>
                          <a:pt x="15713" y="33696"/>
                        </a:lnTo>
                        <a:lnTo>
                          <a:pt x="14237" y="35237"/>
                        </a:lnTo>
                        <a:lnTo>
                          <a:pt x="11448" y="35756"/>
                        </a:lnTo>
                        <a:lnTo>
                          <a:pt x="9632" y="36161"/>
                        </a:lnTo>
                        <a:lnTo>
                          <a:pt x="7475" y="37069"/>
                        </a:lnTo>
                        <a:lnTo>
                          <a:pt x="6616" y="38204"/>
                        </a:lnTo>
                        <a:lnTo>
                          <a:pt x="5594" y="39793"/>
                        </a:lnTo>
                        <a:lnTo>
                          <a:pt x="4848" y="40815"/>
                        </a:lnTo>
                        <a:lnTo>
                          <a:pt x="4443" y="41674"/>
                        </a:lnTo>
                        <a:lnTo>
                          <a:pt x="4443" y="44804"/>
                        </a:lnTo>
                        <a:lnTo>
                          <a:pt x="3875" y="47593"/>
                        </a:lnTo>
                        <a:lnTo>
                          <a:pt x="3357" y="49523"/>
                        </a:lnTo>
                        <a:lnTo>
                          <a:pt x="3357" y="51339"/>
                        </a:lnTo>
                        <a:lnTo>
                          <a:pt x="2335" y="52701"/>
                        </a:lnTo>
                        <a:lnTo>
                          <a:pt x="1362" y="53334"/>
                        </a:lnTo>
                        <a:lnTo>
                          <a:pt x="454" y="54923"/>
                        </a:lnTo>
                        <a:lnTo>
                          <a:pt x="0" y="56285"/>
                        </a:lnTo>
                        <a:lnTo>
                          <a:pt x="0" y="58052"/>
                        </a:lnTo>
                        <a:cubicBezTo>
                          <a:pt x="0" y="58052"/>
                          <a:pt x="1200" y="59301"/>
                          <a:pt x="1427" y="59366"/>
                        </a:cubicBezTo>
                        <a:cubicBezTo>
                          <a:pt x="1654" y="59415"/>
                          <a:pt x="2968" y="60047"/>
                          <a:pt x="2968" y="60047"/>
                        </a:cubicBezTo>
                        <a:lnTo>
                          <a:pt x="4735" y="60615"/>
                        </a:lnTo>
                        <a:lnTo>
                          <a:pt x="5757" y="59479"/>
                        </a:lnTo>
                        <a:lnTo>
                          <a:pt x="6048" y="57258"/>
                        </a:lnTo>
                        <a:lnTo>
                          <a:pt x="6729" y="55782"/>
                        </a:lnTo>
                        <a:lnTo>
                          <a:pt x="6957" y="54307"/>
                        </a:lnTo>
                        <a:lnTo>
                          <a:pt x="7411" y="52880"/>
                        </a:lnTo>
                        <a:lnTo>
                          <a:pt x="7702" y="51566"/>
                        </a:lnTo>
                        <a:lnTo>
                          <a:pt x="8108" y="50480"/>
                        </a:lnTo>
                        <a:lnTo>
                          <a:pt x="8676" y="49231"/>
                        </a:lnTo>
                        <a:lnTo>
                          <a:pt x="9924" y="48323"/>
                        </a:lnTo>
                        <a:lnTo>
                          <a:pt x="10718" y="47804"/>
                        </a:lnTo>
                        <a:lnTo>
                          <a:pt x="11513" y="47464"/>
                        </a:lnTo>
                        <a:lnTo>
                          <a:pt x="11691" y="46718"/>
                        </a:lnTo>
                        <a:cubicBezTo>
                          <a:pt x="11691" y="46718"/>
                          <a:pt x="11237" y="45972"/>
                          <a:pt x="11237" y="45810"/>
                        </a:cubicBezTo>
                        <a:cubicBezTo>
                          <a:pt x="11237" y="45647"/>
                          <a:pt x="11756" y="44674"/>
                          <a:pt x="11756" y="44674"/>
                        </a:cubicBezTo>
                        <a:lnTo>
                          <a:pt x="12551" y="43880"/>
                        </a:lnTo>
                        <a:lnTo>
                          <a:pt x="13410" y="43085"/>
                        </a:lnTo>
                        <a:lnTo>
                          <a:pt x="14205" y="42177"/>
                        </a:lnTo>
                        <a:lnTo>
                          <a:pt x="15113" y="41837"/>
                        </a:lnTo>
                        <a:lnTo>
                          <a:pt x="16200" y="41772"/>
                        </a:lnTo>
                        <a:lnTo>
                          <a:pt x="17448" y="42177"/>
                        </a:lnTo>
                        <a:lnTo>
                          <a:pt x="18243" y="42469"/>
                        </a:lnTo>
                        <a:lnTo>
                          <a:pt x="18648" y="44010"/>
                        </a:lnTo>
                        <a:lnTo>
                          <a:pt x="18648" y="45210"/>
                        </a:lnTo>
                        <a:cubicBezTo>
                          <a:pt x="18648" y="45210"/>
                          <a:pt x="18535" y="46231"/>
                          <a:pt x="18421" y="46409"/>
                        </a:cubicBezTo>
                        <a:cubicBezTo>
                          <a:pt x="18308" y="46588"/>
                          <a:pt x="18015" y="47090"/>
                          <a:pt x="18015" y="47269"/>
                        </a:cubicBezTo>
                        <a:cubicBezTo>
                          <a:pt x="18015" y="47447"/>
                          <a:pt x="18129" y="48355"/>
                          <a:pt x="18129" y="48355"/>
                        </a:cubicBezTo>
                        <a:lnTo>
                          <a:pt x="18989" y="48582"/>
                        </a:lnTo>
                        <a:lnTo>
                          <a:pt x="19962" y="47723"/>
                        </a:lnTo>
                        <a:lnTo>
                          <a:pt x="20367" y="46750"/>
                        </a:lnTo>
                        <a:lnTo>
                          <a:pt x="20821" y="46572"/>
                        </a:lnTo>
                        <a:lnTo>
                          <a:pt x="21162" y="47204"/>
                        </a:lnTo>
                        <a:lnTo>
                          <a:pt x="22410" y="48112"/>
                        </a:lnTo>
                        <a:lnTo>
                          <a:pt x="23043" y="46912"/>
                        </a:lnTo>
                        <a:lnTo>
                          <a:pt x="23043" y="45890"/>
                        </a:lnTo>
                        <a:lnTo>
                          <a:pt x="23902" y="44188"/>
                        </a:lnTo>
                        <a:lnTo>
                          <a:pt x="24583" y="43393"/>
                        </a:lnTo>
                        <a:lnTo>
                          <a:pt x="25491" y="43799"/>
                        </a:lnTo>
                        <a:lnTo>
                          <a:pt x="26691" y="44820"/>
                        </a:lnTo>
                        <a:cubicBezTo>
                          <a:pt x="26691" y="44820"/>
                          <a:pt x="26805" y="45388"/>
                          <a:pt x="26805" y="45566"/>
                        </a:cubicBezTo>
                        <a:cubicBezTo>
                          <a:pt x="26805" y="45745"/>
                          <a:pt x="26123" y="46199"/>
                          <a:pt x="26123" y="46199"/>
                        </a:cubicBezTo>
                        <a:lnTo>
                          <a:pt x="25329" y="46880"/>
                        </a:lnTo>
                        <a:cubicBezTo>
                          <a:pt x="25329" y="46880"/>
                          <a:pt x="25329" y="48015"/>
                          <a:pt x="25378" y="48193"/>
                        </a:cubicBezTo>
                        <a:cubicBezTo>
                          <a:pt x="25442" y="48372"/>
                          <a:pt x="26286" y="49328"/>
                          <a:pt x="26464" y="49328"/>
                        </a:cubicBezTo>
                        <a:cubicBezTo>
                          <a:pt x="26642" y="49328"/>
                          <a:pt x="27599" y="48874"/>
                          <a:pt x="27599" y="48874"/>
                        </a:cubicBezTo>
                        <a:lnTo>
                          <a:pt x="27648" y="48193"/>
                        </a:lnTo>
                        <a:lnTo>
                          <a:pt x="27356" y="47447"/>
                        </a:lnTo>
                        <a:lnTo>
                          <a:pt x="28037" y="46993"/>
                        </a:lnTo>
                        <a:lnTo>
                          <a:pt x="28669" y="46993"/>
                        </a:lnTo>
                        <a:lnTo>
                          <a:pt x="29123" y="47853"/>
                        </a:lnTo>
                        <a:lnTo>
                          <a:pt x="29059" y="48599"/>
                        </a:lnTo>
                        <a:lnTo>
                          <a:pt x="30194" y="49053"/>
                        </a:lnTo>
                        <a:cubicBezTo>
                          <a:pt x="30194" y="49053"/>
                          <a:pt x="30761" y="47966"/>
                          <a:pt x="30599" y="47626"/>
                        </a:cubicBezTo>
                        <a:lnTo>
                          <a:pt x="30421" y="47285"/>
                        </a:lnTo>
                        <a:cubicBezTo>
                          <a:pt x="30421" y="47285"/>
                          <a:pt x="29967" y="46604"/>
                          <a:pt x="29967" y="46377"/>
                        </a:cubicBezTo>
                        <a:cubicBezTo>
                          <a:pt x="29967" y="46150"/>
                          <a:pt x="30486" y="45810"/>
                          <a:pt x="30486" y="45810"/>
                        </a:cubicBezTo>
                        <a:lnTo>
                          <a:pt x="31118" y="45291"/>
                        </a:lnTo>
                        <a:lnTo>
                          <a:pt x="31637" y="44610"/>
                        </a:lnTo>
                        <a:lnTo>
                          <a:pt x="32042" y="44091"/>
                        </a:lnTo>
                        <a:lnTo>
                          <a:pt x="32042" y="43345"/>
                        </a:lnTo>
                        <a:lnTo>
                          <a:pt x="31637" y="42712"/>
                        </a:lnTo>
                        <a:cubicBezTo>
                          <a:pt x="31637" y="42712"/>
                          <a:pt x="31410" y="42307"/>
                          <a:pt x="31410" y="42080"/>
                        </a:cubicBezTo>
                        <a:cubicBezTo>
                          <a:pt x="31410" y="41853"/>
                          <a:pt x="31588" y="41399"/>
                          <a:pt x="31864" y="41220"/>
                        </a:cubicBezTo>
                        <a:cubicBezTo>
                          <a:pt x="32156" y="41042"/>
                          <a:pt x="33226" y="40474"/>
                          <a:pt x="33226" y="40474"/>
                        </a:cubicBezTo>
                        <a:lnTo>
                          <a:pt x="34361" y="40361"/>
                        </a:lnTo>
                        <a:cubicBezTo>
                          <a:pt x="34361" y="40361"/>
                          <a:pt x="34880" y="40929"/>
                          <a:pt x="35107" y="40929"/>
                        </a:cubicBezTo>
                        <a:lnTo>
                          <a:pt x="36194" y="40929"/>
                        </a:lnTo>
                        <a:lnTo>
                          <a:pt x="37620" y="41723"/>
                        </a:lnTo>
                        <a:lnTo>
                          <a:pt x="38188" y="42858"/>
                        </a:lnTo>
                        <a:lnTo>
                          <a:pt x="38739" y="43264"/>
                        </a:lnTo>
                        <a:lnTo>
                          <a:pt x="40523" y="43556"/>
                        </a:lnTo>
                        <a:lnTo>
                          <a:pt x="41723" y="43669"/>
                        </a:lnTo>
                        <a:lnTo>
                          <a:pt x="43199" y="44691"/>
                        </a:lnTo>
                        <a:cubicBezTo>
                          <a:pt x="43199" y="44691"/>
                          <a:pt x="44285" y="45550"/>
                          <a:pt x="44334" y="45712"/>
                        </a:cubicBezTo>
                        <a:cubicBezTo>
                          <a:pt x="44382" y="45890"/>
                          <a:pt x="45420" y="47074"/>
                          <a:pt x="45534" y="47253"/>
                        </a:cubicBezTo>
                        <a:cubicBezTo>
                          <a:pt x="45647" y="47431"/>
                          <a:pt x="46215" y="48388"/>
                          <a:pt x="46280" y="48615"/>
                        </a:cubicBezTo>
                        <a:cubicBezTo>
                          <a:pt x="46345" y="48842"/>
                          <a:pt x="46685" y="49523"/>
                          <a:pt x="46798" y="49863"/>
                        </a:cubicBezTo>
                        <a:cubicBezTo>
                          <a:pt x="46912" y="50204"/>
                          <a:pt x="47366" y="51177"/>
                          <a:pt x="47431" y="51453"/>
                        </a:cubicBezTo>
                        <a:cubicBezTo>
                          <a:pt x="47496" y="51744"/>
                          <a:pt x="47723" y="52928"/>
                          <a:pt x="47723" y="52928"/>
                        </a:cubicBezTo>
                        <a:lnTo>
                          <a:pt x="47091" y="53788"/>
                        </a:lnTo>
                        <a:lnTo>
                          <a:pt x="46409" y="54582"/>
                        </a:lnTo>
                        <a:cubicBezTo>
                          <a:pt x="46409" y="54582"/>
                          <a:pt x="45274" y="54534"/>
                          <a:pt x="45047" y="54809"/>
                        </a:cubicBezTo>
                        <a:cubicBezTo>
                          <a:pt x="44820" y="55101"/>
                          <a:pt x="44188" y="56398"/>
                          <a:pt x="44188" y="56398"/>
                        </a:cubicBezTo>
                        <a:lnTo>
                          <a:pt x="43507" y="57825"/>
                        </a:lnTo>
                        <a:lnTo>
                          <a:pt x="42939" y="59252"/>
                        </a:lnTo>
                        <a:lnTo>
                          <a:pt x="42534" y="60615"/>
                        </a:lnTo>
                        <a:lnTo>
                          <a:pt x="42712" y="61587"/>
                        </a:lnTo>
                        <a:cubicBezTo>
                          <a:pt x="42712" y="61587"/>
                          <a:pt x="42777" y="62042"/>
                          <a:pt x="42891" y="62269"/>
                        </a:cubicBezTo>
                        <a:cubicBezTo>
                          <a:pt x="43004" y="62495"/>
                          <a:pt x="44026" y="63241"/>
                          <a:pt x="44026" y="63241"/>
                        </a:cubicBezTo>
                        <a:lnTo>
                          <a:pt x="44074" y="64328"/>
                        </a:lnTo>
                        <a:lnTo>
                          <a:pt x="44480" y="65301"/>
                        </a:lnTo>
                        <a:lnTo>
                          <a:pt x="44545" y="66095"/>
                        </a:lnTo>
                        <a:lnTo>
                          <a:pt x="44431" y="66955"/>
                        </a:lnTo>
                        <a:lnTo>
                          <a:pt x="44091" y="67360"/>
                        </a:lnTo>
                        <a:lnTo>
                          <a:pt x="43912" y="68382"/>
                        </a:lnTo>
                        <a:cubicBezTo>
                          <a:pt x="43912" y="68382"/>
                          <a:pt x="44318" y="69355"/>
                          <a:pt x="44431" y="69695"/>
                        </a:cubicBezTo>
                        <a:cubicBezTo>
                          <a:pt x="44545" y="70036"/>
                          <a:pt x="45112" y="70944"/>
                          <a:pt x="45112" y="70944"/>
                        </a:cubicBezTo>
                        <a:lnTo>
                          <a:pt x="46766" y="73052"/>
                        </a:lnTo>
                        <a:lnTo>
                          <a:pt x="47561" y="73911"/>
                        </a:lnTo>
                        <a:lnTo>
                          <a:pt x="48469" y="75387"/>
                        </a:lnTo>
                        <a:lnTo>
                          <a:pt x="51080" y="76700"/>
                        </a:lnTo>
                        <a:lnTo>
                          <a:pt x="54712" y="78290"/>
                        </a:lnTo>
                        <a:lnTo>
                          <a:pt x="57615" y="79425"/>
                        </a:lnTo>
                        <a:lnTo>
                          <a:pt x="60404" y="80333"/>
                        </a:lnTo>
                        <a:lnTo>
                          <a:pt x="63079" y="81306"/>
                        </a:lnTo>
                        <a:lnTo>
                          <a:pt x="65350" y="81306"/>
                        </a:lnTo>
                        <a:lnTo>
                          <a:pt x="66144" y="80673"/>
                        </a:lnTo>
                        <a:lnTo>
                          <a:pt x="66485" y="79473"/>
                        </a:lnTo>
                        <a:lnTo>
                          <a:pt x="66533" y="78565"/>
                        </a:lnTo>
                        <a:lnTo>
                          <a:pt x="67328" y="77090"/>
                        </a:lnTo>
                        <a:lnTo>
                          <a:pt x="67733" y="76344"/>
                        </a:lnTo>
                        <a:lnTo>
                          <a:pt x="69095" y="76295"/>
                        </a:lnTo>
                        <a:lnTo>
                          <a:pt x="69890" y="76636"/>
                        </a:lnTo>
                        <a:lnTo>
                          <a:pt x="70457" y="77609"/>
                        </a:lnTo>
                        <a:lnTo>
                          <a:pt x="70571" y="78582"/>
                        </a:lnTo>
                        <a:lnTo>
                          <a:pt x="70117" y="79668"/>
                        </a:lnTo>
                        <a:lnTo>
                          <a:pt x="69776" y="80576"/>
                        </a:lnTo>
                        <a:lnTo>
                          <a:pt x="69031" y="81776"/>
                        </a:lnTo>
                        <a:lnTo>
                          <a:pt x="68463" y="82635"/>
                        </a:lnTo>
                        <a:lnTo>
                          <a:pt x="68755" y="83203"/>
                        </a:lnTo>
                        <a:lnTo>
                          <a:pt x="69501" y="84111"/>
                        </a:lnTo>
                        <a:lnTo>
                          <a:pt x="70587" y="84679"/>
                        </a:lnTo>
                        <a:lnTo>
                          <a:pt x="70814" y="85587"/>
                        </a:lnTo>
                        <a:lnTo>
                          <a:pt x="70928" y="86608"/>
                        </a:lnTo>
                        <a:lnTo>
                          <a:pt x="71155" y="87289"/>
                        </a:lnTo>
                        <a:lnTo>
                          <a:pt x="72241" y="87289"/>
                        </a:lnTo>
                        <a:lnTo>
                          <a:pt x="73328" y="86381"/>
                        </a:lnTo>
                        <a:lnTo>
                          <a:pt x="74009" y="85295"/>
                        </a:lnTo>
                        <a:lnTo>
                          <a:pt x="74641" y="84322"/>
                        </a:lnTo>
                        <a:lnTo>
                          <a:pt x="74933" y="83462"/>
                        </a:lnTo>
                        <a:lnTo>
                          <a:pt x="76019" y="82149"/>
                        </a:lnTo>
                        <a:lnTo>
                          <a:pt x="77106" y="81127"/>
                        </a:lnTo>
                        <a:lnTo>
                          <a:pt x="78079" y="80106"/>
                        </a:lnTo>
                        <a:lnTo>
                          <a:pt x="78711" y="78565"/>
                        </a:lnTo>
                        <a:cubicBezTo>
                          <a:pt x="78711" y="78565"/>
                          <a:pt x="79003" y="77479"/>
                          <a:pt x="79003" y="77317"/>
                        </a:cubicBezTo>
                        <a:cubicBezTo>
                          <a:pt x="79003" y="77155"/>
                          <a:pt x="78938" y="76636"/>
                          <a:pt x="79003" y="76344"/>
                        </a:cubicBezTo>
                        <a:cubicBezTo>
                          <a:pt x="79052" y="76052"/>
                          <a:pt x="79117" y="75436"/>
                          <a:pt x="79003" y="75095"/>
                        </a:cubicBezTo>
                        <a:cubicBezTo>
                          <a:pt x="78890" y="74755"/>
                          <a:pt x="78663" y="74122"/>
                          <a:pt x="78549" y="73846"/>
                        </a:cubicBezTo>
                        <a:cubicBezTo>
                          <a:pt x="78435" y="73571"/>
                          <a:pt x="77982" y="72484"/>
                          <a:pt x="77982" y="72484"/>
                        </a:cubicBezTo>
                        <a:lnTo>
                          <a:pt x="77009" y="70668"/>
                        </a:lnTo>
                        <a:lnTo>
                          <a:pt x="76376" y="69241"/>
                        </a:lnTo>
                        <a:lnTo>
                          <a:pt x="76376" y="68382"/>
                        </a:lnTo>
                        <a:lnTo>
                          <a:pt x="75403" y="67587"/>
                        </a:lnTo>
                        <a:lnTo>
                          <a:pt x="74657" y="67133"/>
                        </a:lnTo>
                        <a:lnTo>
                          <a:pt x="74090" y="66387"/>
                        </a:lnTo>
                        <a:lnTo>
                          <a:pt x="73409" y="66793"/>
                        </a:lnTo>
                        <a:cubicBezTo>
                          <a:pt x="73409" y="66793"/>
                          <a:pt x="73003" y="66744"/>
                          <a:pt x="72841" y="66566"/>
                        </a:cubicBezTo>
                        <a:cubicBezTo>
                          <a:pt x="72679" y="66387"/>
                          <a:pt x="72047" y="65820"/>
                          <a:pt x="72047" y="65820"/>
                        </a:cubicBezTo>
                        <a:cubicBezTo>
                          <a:pt x="72047" y="65820"/>
                          <a:pt x="71998" y="64279"/>
                          <a:pt x="72047" y="64052"/>
                        </a:cubicBezTo>
                        <a:cubicBezTo>
                          <a:pt x="72111" y="63825"/>
                          <a:pt x="73409" y="62171"/>
                          <a:pt x="73409" y="62171"/>
                        </a:cubicBezTo>
                        <a:cubicBezTo>
                          <a:pt x="73409" y="62171"/>
                          <a:pt x="74041" y="61150"/>
                          <a:pt x="74203" y="60923"/>
                        </a:cubicBezTo>
                        <a:cubicBezTo>
                          <a:pt x="74381" y="60695"/>
                          <a:pt x="74771" y="59447"/>
                          <a:pt x="74771" y="59447"/>
                        </a:cubicBezTo>
                        <a:lnTo>
                          <a:pt x="74771" y="58701"/>
                        </a:lnTo>
                        <a:lnTo>
                          <a:pt x="74949" y="57841"/>
                        </a:lnTo>
                        <a:cubicBezTo>
                          <a:pt x="74949" y="57841"/>
                          <a:pt x="76198" y="57323"/>
                          <a:pt x="76376" y="57323"/>
                        </a:cubicBezTo>
                        <a:cubicBezTo>
                          <a:pt x="76555" y="57323"/>
                          <a:pt x="77463" y="57615"/>
                          <a:pt x="77463" y="57615"/>
                        </a:cubicBezTo>
                        <a:lnTo>
                          <a:pt x="77803" y="59317"/>
                        </a:lnTo>
                        <a:lnTo>
                          <a:pt x="78825" y="60063"/>
                        </a:lnTo>
                        <a:lnTo>
                          <a:pt x="79068" y="58928"/>
                        </a:lnTo>
                        <a:lnTo>
                          <a:pt x="79749" y="58928"/>
                        </a:lnTo>
                        <a:cubicBezTo>
                          <a:pt x="79749" y="58928"/>
                          <a:pt x="80041" y="59950"/>
                          <a:pt x="80268" y="59950"/>
                        </a:cubicBezTo>
                        <a:cubicBezTo>
                          <a:pt x="80495" y="59950"/>
                          <a:pt x="80787" y="59723"/>
                          <a:pt x="80949" y="59382"/>
                        </a:cubicBezTo>
                        <a:cubicBezTo>
                          <a:pt x="81127" y="59041"/>
                          <a:pt x="80949" y="56934"/>
                          <a:pt x="80949" y="56934"/>
                        </a:cubicBezTo>
                        <a:cubicBezTo>
                          <a:pt x="80949" y="56934"/>
                          <a:pt x="81095" y="56188"/>
                          <a:pt x="81030" y="56188"/>
                        </a:cubicBezTo>
                        <a:cubicBezTo>
                          <a:pt x="80965" y="56188"/>
                          <a:pt x="80041" y="56252"/>
                          <a:pt x="79879" y="56366"/>
                        </a:cubicBezTo>
                        <a:cubicBezTo>
                          <a:pt x="79700" y="56479"/>
                          <a:pt x="78630" y="55734"/>
                          <a:pt x="78452" y="55620"/>
                        </a:cubicBezTo>
                        <a:cubicBezTo>
                          <a:pt x="78273" y="55507"/>
                          <a:pt x="77252" y="54712"/>
                          <a:pt x="77252" y="54712"/>
                        </a:cubicBezTo>
                        <a:cubicBezTo>
                          <a:pt x="77252" y="54712"/>
                          <a:pt x="77025" y="53690"/>
                          <a:pt x="77187" y="53577"/>
                        </a:cubicBezTo>
                        <a:cubicBezTo>
                          <a:pt x="77365" y="53463"/>
                          <a:pt x="78273" y="52669"/>
                          <a:pt x="78273" y="52669"/>
                        </a:cubicBezTo>
                        <a:lnTo>
                          <a:pt x="79019" y="52669"/>
                        </a:lnTo>
                        <a:lnTo>
                          <a:pt x="79425" y="51874"/>
                        </a:lnTo>
                        <a:lnTo>
                          <a:pt x="80446" y="51128"/>
                        </a:lnTo>
                        <a:lnTo>
                          <a:pt x="81695" y="50836"/>
                        </a:lnTo>
                        <a:lnTo>
                          <a:pt x="82489" y="51858"/>
                        </a:lnTo>
                        <a:lnTo>
                          <a:pt x="82489" y="52944"/>
                        </a:lnTo>
                        <a:cubicBezTo>
                          <a:pt x="82489" y="52944"/>
                          <a:pt x="82668" y="53690"/>
                          <a:pt x="82489" y="53966"/>
                        </a:cubicBezTo>
                        <a:cubicBezTo>
                          <a:pt x="82311" y="54258"/>
                          <a:pt x="82571" y="54988"/>
                          <a:pt x="82571" y="54988"/>
                        </a:cubicBezTo>
                        <a:lnTo>
                          <a:pt x="82943" y="55896"/>
                        </a:lnTo>
                        <a:lnTo>
                          <a:pt x="83965" y="56123"/>
                        </a:lnTo>
                        <a:cubicBezTo>
                          <a:pt x="83965" y="56123"/>
                          <a:pt x="84371" y="56528"/>
                          <a:pt x="84484" y="56755"/>
                        </a:cubicBezTo>
                        <a:cubicBezTo>
                          <a:pt x="84597" y="56982"/>
                          <a:pt x="84938" y="57777"/>
                          <a:pt x="84938" y="57777"/>
                        </a:cubicBezTo>
                        <a:lnTo>
                          <a:pt x="85343" y="59706"/>
                        </a:lnTo>
                        <a:lnTo>
                          <a:pt x="85976" y="60452"/>
                        </a:lnTo>
                        <a:cubicBezTo>
                          <a:pt x="85976" y="60452"/>
                          <a:pt x="86657" y="61133"/>
                          <a:pt x="86771" y="61312"/>
                        </a:cubicBezTo>
                        <a:cubicBezTo>
                          <a:pt x="86884" y="61490"/>
                          <a:pt x="86771" y="62398"/>
                          <a:pt x="86771" y="62398"/>
                        </a:cubicBezTo>
                        <a:cubicBezTo>
                          <a:pt x="86771" y="62398"/>
                          <a:pt x="87176" y="63031"/>
                          <a:pt x="87290" y="63258"/>
                        </a:cubicBezTo>
                        <a:cubicBezTo>
                          <a:pt x="87403" y="63485"/>
                          <a:pt x="87290" y="64733"/>
                          <a:pt x="87290" y="64733"/>
                        </a:cubicBezTo>
                        <a:lnTo>
                          <a:pt x="86949" y="65479"/>
                        </a:lnTo>
                        <a:cubicBezTo>
                          <a:pt x="86949" y="65479"/>
                          <a:pt x="86835" y="66501"/>
                          <a:pt x="86900" y="66679"/>
                        </a:cubicBezTo>
                        <a:cubicBezTo>
                          <a:pt x="86949" y="66858"/>
                          <a:pt x="86900" y="67587"/>
                          <a:pt x="87014" y="67766"/>
                        </a:cubicBezTo>
                        <a:cubicBezTo>
                          <a:pt x="87127" y="67944"/>
                          <a:pt x="87581" y="68560"/>
                          <a:pt x="87581" y="68560"/>
                        </a:cubicBezTo>
                        <a:lnTo>
                          <a:pt x="88100" y="68787"/>
                        </a:lnTo>
                        <a:lnTo>
                          <a:pt x="88506" y="69468"/>
                        </a:lnTo>
                        <a:lnTo>
                          <a:pt x="88506" y="71852"/>
                        </a:lnTo>
                        <a:lnTo>
                          <a:pt x="89073" y="72646"/>
                        </a:lnTo>
                        <a:lnTo>
                          <a:pt x="89819" y="72760"/>
                        </a:lnTo>
                        <a:lnTo>
                          <a:pt x="89527" y="67879"/>
                        </a:lnTo>
                        <a:lnTo>
                          <a:pt x="89819" y="67198"/>
                        </a:lnTo>
                        <a:lnTo>
                          <a:pt x="90273" y="64522"/>
                        </a:lnTo>
                        <a:lnTo>
                          <a:pt x="90792" y="63841"/>
                        </a:lnTo>
                        <a:lnTo>
                          <a:pt x="90792" y="62982"/>
                        </a:lnTo>
                        <a:lnTo>
                          <a:pt x="89706" y="62350"/>
                        </a:lnTo>
                        <a:lnTo>
                          <a:pt x="88798" y="61782"/>
                        </a:lnTo>
                        <a:lnTo>
                          <a:pt x="88733" y="61036"/>
                        </a:lnTo>
                        <a:lnTo>
                          <a:pt x="88846" y="60128"/>
                        </a:lnTo>
                        <a:lnTo>
                          <a:pt x="89527" y="59609"/>
                        </a:lnTo>
                        <a:lnTo>
                          <a:pt x="90322" y="59723"/>
                        </a:lnTo>
                        <a:cubicBezTo>
                          <a:pt x="90322" y="59723"/>
                          <a:pt x="91068" y="60404"/>
                          <a:pt x="91068" y="60582"/>
                        </a:cubicBezTo>
                        <a:cubicBezTo>
                          <a:pt x="91068" y="60760"/>
                          <a:pt x="90889" y="61377"/>
                          <a:pt x="91068" y="61555"/>
                        </a:cubicBezTo>
                        <a:cubicBezTo>
                          <a:pt x="91246" y="61733"/>
                          <a:pt x="91473" y="62122"/>
                          <a:pt x="91635" y="62236"/>
                        </a:cubicBezTo>
                        <a:cubicBezTo>
                          <a:pt x="91813" y="62350"/>
                          <a:pt x="92203" y="62350"/>
                          <a:pt x="92203" y="62350"/>
                        </a:cubicBezTo>
                        <a:lnTo>
                          <a:pt x="92543" y="61555"/>
                        </a:lnTo>
                        <a:cubicBezTo>
                          <a:pt x="92543" y="61555"/>
                          <a:pt x="92884" y="60987"/>
                          <a:pt x="92543" y="60923"/>
                        </a:cubicBezTo>
                        <a:cubicBezTo>
                          <a:pt x="92203" y="60858"/>
                          <a:pt x="91797" y="60468"/>
                          <a:pt x="91797" y="60468"/>
                        </a:cubicBezTo>
                        <a:lnTo>
                          <a:pt x="91619" y="59382"/>
                        </a:lnTo>
                        <a:lnTo>
                          <a:pt x="91911" y="58588"/>
                        </a:lnTo>
                        <a:cubicBezTo>
                          <a:pt x="91911" y="58588"/>
                          <a:pt x="92268" y="58247"/>
                          <a:pt x="92689" y="58247"/>
                        </a:cubicBezTo>
                        <a:cubicBezTo>
                          <a:pt x="93111" y="58247"/>
                          <a:pt x="94246" y="58133"/>
                          <a:pt x="94246" y="58133"/>
                        </a:cubicBezTo>
                        <a:lnTo>
                          <a:pt x="94651" y="58133"/>
                        </a:lnTo>
                        <a:cubicBezTo>
                          <a:pt x="94651" y="58133"/>
                          <a:pt x="94473" y="57225"/>
                          <a:pt x="94651" y="56934"/>
                        </a:cubicBezTo>
                        <a:cubicBezTo>
                          <a:pt x="94830" y="56642"/>
                          <a:pt x="95559" y="55344"/>
                          <a:pt x="95787" y="55052"/>
                        </a:cubicBezTo>
                        <a:cubicBezTo>
                          <a:pt x="96013" y="54761"/>
                          <a:pt x="96127" y="54258"/>
                          <a:pt x="96419" y="54031"/>
                        </a:cubicBezTo>
                        <a:cubicBezTo>
                          <a:pt x="96711" y="53804"/>
                          <a:pt x="97165" y="53058"/>
                          <a:pt x="97165" y="53058"/>
                        </a:cubicBezTo>
                        <a:lnTo>
                          <a:pt x="97619" y="51744"/>
                        </a:lnTo>
                        <a:lnTo>
                          <a:pt x="97619" y="51404"/>
                        </a:lnTo>
                        <a:lnTo>
                          <a:pt x="97100" y="51355"/>
                        </a:lnTo>
                        <a:lnTo>
                          <a:pt x="96987" y="49701"/>
                        </a:lnTo>
                        <a:lnTo>
                          <a:pt x="97327" y="49134"/>
                        </a:lnTo>
                        <a:lnTo>
                          <a:pt x="97619" y="48339"/>
                        </a:lnTo>
                        <a:lnTo>
                          <a:pt x="97327" y="47317"/>
                        </a:lnTo>
                        <a:lnTo>
                          <a:pt x="96694" y="46345"/>
                        </a:lnTo>
                        <a:lnTo>
                          <a:pt x="96289" y="43328"/>
                        </a:lnTo>
                        <a:lnTo>
                          <a:pt x="95543" y="42874"/>
                        </a:lnTo>
                        <a:lnTo>
                          <a:pt x="94862" y="42583"/>
                        </a:lnTo>
                        <a:lnTo>
                          <a:pt x="94230" y="41334"/>
                        </a:lnTo>
                        <a:lnTo>
                          <a:pt x="92414" y="40199"/>
                        </a:lnTo>
                        <a:lnTo>
                          <a:pt x="92819" y="38431"/>
                        </a:lnTo>
                        <a:lnTo>
                          <a:pt x="93678" y="37864"/>
                        </a:lnTo>
                        <a:lnTo>
                          <a:pt x="93500" y="37069"/>
                        </a:lnTo>
                        <a:lnTo>
                          <a:pt x="93549" y="36161"/>
                        </a:lnTo>
                        <a:lnTo>
                          <a:pt x="94230" y="35594"/>
                        </a:lnTo>
                        <a:lnTo>
                          <a:pt x="93938" y="34913"/>
                        </a:lnTo>
                        <a:lnTo>
                          <a:pt x="93824" y="33891"/>
                        </a:lnTo>
                        <a:lnTo>
                          <a:pt x="94003" y="33437"/>
                        </a:lnTo>
                        <a:lnTo>
                          <a:pt x="94051" y="32415"/>
                        </a:lnTo>
                        <a:lnTo>
                          <a:pt x="93030" y="32707"/>
                        </a:lnTo>
                        <a:lnTo>
                          <a:pt x="92284" y="33340"/>
                        </a:lnTo>
                        <a:lnTo>
                          <a:pt x="91830" y="32140"/>
                        </a:lnTo>
                        <a:lnTo>
                          <a:pt x="92397" y="31232"/>
                        </a:lnTo>
                        <a:lnTo>
                          <a:pt x="92106" y="29756"/>
                        </a:lnTo>
                        <a:lnTo>
                          <a:pt x="93127" y="28556"/>
                        </a:lnTo>
                        <a:lnTo>
                          <a:pt x="93467" y="27469"/>
                        </a:lnTo>
                        <a:cubicBezTo>
                          <a:pt x="93467" y="27469"/>
                          <a:pt x="93289" y="26496"/>
                          <a:pt x="93062" y="26383"/>
                        </a:cubicBezTo>
                        <a:cubicBezTo>
                          <a:pt x="92835" y="26269"/>
                          <a:pt x="91635" y="25978"/>
                          <a:pt x="91635" y="25978"/>
                        </a:cubicBezTo>
                        <a:lnTo>
                          <a:pt x="90662" y="25978"/>
                        </a:lnTo>
                        <a:cubicBezTo>
                          <a:pt x="90662" y="25978"/>
                          <a:pt x="89073" y="25799"/>
                          <a:pt x="88846" y="26042"/>
                        </a:cubicBezTo>
                        <a:lnTo>
                          <a:pt x="88619" y="26269"/>
                        </a:lnTo>
                        <a:lnTo>
                          <a:pt x="87598" y="26042"/>
                        </a:lnTo>
                        <a:lnTo>
                          <a:pt x="87306" y="24842"/>
                        </a:lnTo>
                        <a:lnTo>
                          <a:pt x="87419" y="23367"/>
                        </a:lnTo>
                        <a:lnTo>
                          <a:pt x="88554" y="23075"/>
                        </a:lnTo>
                        <a:lnTo>
                          <a:pt x="89689" y="22897"/>
                        </a:lnTo>
                        <a:cubicBezTo>
                          <a:pt x="89689" y="22897"/>
                          <a:pt x="89803" y="22216"/>
                          <a:pt x="89916" y="22037"/>
                        </a:cubicBezTo>
                        <a:cubicBezTo>
                          <a:pt x="90030" y="21859"/>
                          <a:pt x="91051" y="21016"/>
                          <a:pt x="91051" y="21016"/>
                        </a:cubicBezTo>
                        <a:lnTo>
                          <a:pt x="91684" y="19589"/>
                        </a:lnTo>
                        <a:cubicBezTo>
                          <a:pt x="91684" y="19589"/>
                          <a:pt x="91457" y="18729"/>
                          <a:pt x="91392" y="18502"/>
                        </a:cubicBezTo>
                        <a:cubicBezTo>
                          <a:pt x="91343" y="18275"/>
                          <a:pt x="90824" y="17481"/>
                          <a:pt x="90824" y="17481"/>
                        </a:cubicBezTo>
                        <a:lnTo>
                          <a:pt x="90419" y="16572"/>
                        </a:lnTo>
                        <a:lnTo>
                          <a:pt x="90014" y="16118"/>
                        </a:lnTo>
                        <a:lnTo>
                          <a:pt x="89786" y="15210"/>
                        </a:lnTo>
                        <a:lnTo>
                          <a:pt x="89041" y="14983"/>
                        </a:lnTo>
                        <a:lnTo>
                          <a:pt x="88700" y="13216"/>
                        </a:lnTo>
                        <a:lnTo>
                          <a:pt x="88749" y="11173"/>
                        </a:lnTo>
                        <a:lnTo>
                          <a:pt x="89268" y="10313"/>
                        </a:lnTo>
                        <a:lnTo>
                          <a:pt x="89089" y="9973"/>
                        </a:lnTo>
                        <a:lnTo>
                          <a:pt x="88295" y="10151"/>
                        </a:lnTo>
                        <a:lnTo>
                          <a:pt x="87954" y="10719"/>
                        </a:lnTo>
                        <a:lnTo>
                          <a:pt x="87273" y="11173"/>
                        </a:lnTo>
                        <a:lnTo>
                          <a:pt x="86187" y="11464"/>
                        </a:lnTo>
                        <a:lnTo>
                          <a:pt x="85554" y="11010"/>
                        </a:lnTo>
                        <a:lnTo>
                          <a:pt x="84808" y="9810"/>
                        </a:lnTo>
                        <a:lnTo>
                          <a:pt x="84808" y="8562"/>
                        </a:lnTo>
                        <a:lnTo>
                          <a:pt x="84289" y="8270"/>
                        </a:lnTo>
                        <a:cubicBezTo>
                          <a:pt x="84289" y="8270"/>
                          <a:pt x="83949" y="8497"/>
                          <a:pt x="83770" y="8562"/>
                        </a:cubicBezTo>
                        <a:cubicBezTo>
                          <a:pt x="83592" y="8610"/>
                          <a:pt x="82798" y="8789"/>
                          <a:pt x="82798" y="8448"/>
                        </a:cubicBezTo>
                        <a:cubicBezTo>
                          <a:pt x="82798" y="8108"/>
                          <a:pt x="83203" y="7540"/>
                          <a:pt x="83203" y="7540"/>
                        </a:cubicBezTo>
                        <a:lnTo>
                          <a:pt x="83657" y="6794"/>
                        </a:lnTo>
                        <a:lnTo>
                          <a:pt x="83090" y="5773"/>
                        </a:lnTo>
                        <a:lnTo>
                          <a:pt x="82684" y="5027"/>
                        </a:lnTo>
                        <a:lnTo>
                          <a:pt x="83770" y="4459"/>
                        </a:lnTo>
                        <a:lnTo>
                          <a:pt x="84111" y="3665"/>
                        </a:lnTo>
                        <a:lnTo>
                          <a:pt x="84176" y="2011"/>
                        </a:lnTo>
                        <a:lnTo>
                          <a:pt x="83609" y="649"/>
                        </a:lnTo>
                        <a:lnTo>
                          <a:pt x="83154" y="1557"/>
                        </a:lnTo>
                        <a:lnTo>
                          <a:pt x="82700" y="3373"/>
                        </a:lnTo>
                        <a:lnTo>
                          <a:pt x="82133" y="4054"/>
                        </a:lnTo>
                        <a:cubicBezTo>
                          <a:pt x="82133" y="4054"/>
                          <a:pt x="81387" y="3876"/>
                          <a:pt x="81111" y="3713"/>
                        </a:cubicBezTo>
                        <a:cubicBezTo>
                          <a:pt x="80819" y="3535"/>
                          <a:pt x="79295" y="3259"/>
                          <a:pt x="79295" y="3259"/>
                        </a:cubicBezTo>
                        <a:lnTo>
                          <a:pt x="77982" y="2627"/>
                        </a:lnTo>
                        <a:lnTo>
                          <a:pt x="77430" y="228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89" name="Freeform: Shape 1188">
                    <a:extLst>
                      <a:ext uri="{FF2B5EF4-FFF2-40B4-BE49-F238E27FC236}">
                        <a16:creationId xmlns:a16="http://schemas.microsoft.com/office/drawing/2014/main" id="{E5E8F288-3EA8-709B-2A6A-1AABE890B22B}"/>
                      </a:ext>
                    </a:extLst>
                  </p:cNvPr>
                  <p:cNvSpPr/>
                  <p:nvPr/>
                </p:nvSpPr>
                <p:spPr>
                  <a:xfrm>
                    <a:off x="9867292" y="4215017"/>
                    <a:ext cx="2108" cy="1524"/>
                  </a:xfrm>
                  <a:custGeom>
                    <a:avLst/>
                    <a:gdLst>
                      <a:gd name="connsiteX0" fmla="*/ 859 w 2108"/>
                      <a:gd name="connsiteY0" fmla="*/ 0 h 1524"/>
                      <a:gd name="connsiteX1" fmla="*/ 0 w 2108"/>
                      <a:gd name="connsiteY1" fmla="*/ 0 h 1524"/>
                      <a:gd name="connsiteX2" fmla="*/ 0 w 2108"/>
                      <a:gd name="connsiteY2" fmla="*/ 908 h 1524"/>
                      <a:gd name="connsiteX3" fmla="*/ 859 w 2108"/>
                      <a:gd name="connsiteY3" fmla="*/ 1524 h 1524"/>
                      <a:gd name="connsiteX4" fmla="*/ 2108 w 2108"/>
                      <a:gd name="connsiteY4" fmla="*/ 1524 h 1524"/>
                      <a:gd name="connsiteX5" fmla="*/ 2108 w 2108"/>
                      <a:gd name="connsiteY5" fmla="*/ 454 h 1524"/>
                      <a:gd name="connsiteX6" fmla="*/ 859 w 2108"/>
                      <a:gd name="connsiteY6" fmla="*/ 0 h 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 h="1524">
                        <a:moveTo>
                          <a:pt x="859" y="0"/>
                        </a:moveTo>
                        <a:lnTo>
                          <a:pt x="0" y="0"/>
                        </a:lnTo>
                        <a:lnTo>
                          <a:pt x="0" y="908"/>
                        </a:lnTo>
                        <a:lnTo>
                          <a:pt x="859" y="1524"/>
                        </a:lnTo>
                        <a:lnTo>
                          <a:pt x="2108" y="1524"/>
                        </a:lnTo>
                        <a:lnTo>
                          <a:pt x="2108" y="454"/>
                        </a:lnTo>
                        <a:lnTo>
                          <a:pt x="859"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90" name="Freeform: Shape 1189">
                    <a:extLst>
                      <a:ext uri="{FF2B5EF4-FFF2-40B4-BE49-F238E27FC236}">
                        <a16:creationId xmlns:a16="http://schemas.microsoft.com/office/drawing/2014/main" id="{721EA4E5-2ECF-0C71-D544-8E7D6CC233CF}"/>
                      </a:ext>
                    </a:extLst>
                  </p:cNvPr>
                  <p:cNvSpPr/>
                  <p:nvPr/>
                </p:nvSpPr>
                <p:spPr>
                  <a:xfrm>
                    <a:off x="9810391" y="4158748"/>
                    <a:ext cx="25474" cy="31831"/>
                  </a:xfrm>
                  <a:custGeom>
                    <a:avLst/>
                    <a:gdLst>
                      <a:gd name="connsiteX0" fmla="*/ 17091 w 25474"/>
                      <a:gd name="connsiteY0" fmla="*/ 23578 h 31831"/>
                      <a:gd name="connsiteX1" fmla="*/ 15421 w 25474"/>
                      <a:gd name="connsiteY1" fmla="*/ 23886 h 31831"/>
                      <a:gd name="connsiteX2" fmla="*/ 15048 w 25474"/>
                      <a:gd name="connsiteY2" fmla="*/ 24713 h 31831"/>
                      <a:gd name="connsiteX3" fmla="*/ 15729 w 25474"/>
                      <a:gd name="connsiteY3" fmla="*/ 24713 h 31831"/>
                      <a:gd name="connsiteX4" fmla="*/ 16719 w 25474"/>
                      <a:gd name="connsiteY4" fmla="*/ 25232 h 31831"/>
                      <a:gd name="connsiteX5" fmla="*/ 17091 w 25474"/>
                      <a:gd name="connsiteY5" fmla="*/ 26334 h 31831"/>
                      <a:gd name="connsiteX6" fmla="*/ 17091 w 25474"/>
                      <a:gd name="connsiteY6" fmla="*/ 27096 h 31831"/>
                      <a:gd name="connsiteX7" fmla="*/ 16864 w 25474"/>
                      <a:gd name="connsiteY7" fmla="*/ 28345 h 31831"/>
                      <a:gd name="connsiteX8" fmla="*/ 16070 w 25474"/>
                      <a:gd name="connsiteY8" fmla="*/ 29707 h 31831"/>
                      <a:gd name="connsiteX9" fmla="*/ 15048 w 25474"/>
                      <a:gd name="connsiteY9" fmla="*/ 30615 h 31831"/>
                      <a:gd name="connsiteX10" fmla="*/ 14513 w 25474"/>
                      <a:gd name="connsiteY10" fmla="*/ 31248 h 31831"/>
                      <a:gd name="connsiteX11" fmla="*/ 13718 w 25474"/>
                      <a:gd name="connsiteY11" fmla="*/ 31832 h 31831"/>
                      <a:gd name="connsiteX12" fmla="*/ 13232 w 25474"/>
                      <a:gd name="connsiteY12" fmla="*/ 31248 h 31831"/>
                      <a:gd name="connsiteX13" fmla="*/ 12551 w 25474"/>
                      <a:gd name="connsiteY13" fmla="*/ 31248 h 31831"/>
                      <a:gd name="connsiteX14" fmla="*/ 12551 w 25474"/>
                      <a:gd name="connsiteY14" fmla="*/ 30161 h 31831"/>
                      <a:gd name="connsiteX15" fmla="*/ 13005 w 25474"/>
                      <a:gd name="connsiteY15" fmla="*/ 28880 h 31831"/>
                      <a:gd name="connsiteX16" fmla="*/ 13151 w 25474"/>
                      <a:gd name="connsiteY16" fmla="*/ 27096 h 31831"/>
                      <a:gd name="connsiteX17" fmla="*/ 12551 w 25474"/>
                      <a:gd name="connsiteY17" fmla="*/ 26334 h 31831"/>
                      <a:gd name="connsiteX18" fmla="*/ 11108 w 25474"/>
                      <a:gd name="connsiteY18" fmla="*/ 26334 h 31831"/>
                      <a:gd name="connsiteX19" fmla="*/ 10200 w 25474"/>
                      <a:gd name="connsiteY19" fmla="*/ 26334 h 31831"/>
                      <a:gd name="connsiteX20" fmla="*/ 8302 w 25474"/>
                      <a:gd name="connsiteY20" fmla="*/ 26334 h 31831"/>
                      <a:gd name="connsiteX21" fmla="*/ 7021 w 25474"/>
                      <a:gd name="connsiteY21" fmla="*/ 26788 h 31831"/>
                      <a:gd name="connsiteX22" fmla="*/ 6486 w 25474"/>
                      <a:gd name="connsiteY22" fmla="*/ 27096 h 31831"/>
                      <a:gd name="connsiteX23" fmla="*/ 5497 w 25474"/>
                      <a:gd name="connsiteY23" fmla="*/ 27096 h 31831"/>
                      <a:gd name="connsiteX24" fmla="*/ 3989 w 25474"/>
                      <a:gd name="connsiteY24" fmla="*/ 28799 h 31831"/>
                      <a:gd name="connsiteX25" fmla="*/ 3438 w 25474"/>
                      <a:gd name="connsiteY25" fmla="*/ 29934 h 31831"/>
                      <a:gd name="connsiteX26" fmla="*/ 2319 w 25474"/>
                      <a:gd name="connsiteY26" fmla="*/ 30615 h 31831"/>
                      <a:gd name="connsiteX27" fmla="*/ 1378 w 25474"/>
                      <a:gd name="connsiteY27" fmla="*/ 31248 h 31831"/>
                      <a:gd name="connsiteX28" fmla="*/ 65 w 25474"/>
                      <a:gd name="connsiteY28" fmla="*/ 31248 h 31831"/>
                      <a:gd name="connsiteX29" fmla="*/ 65 w 25474"/>
                      <a:gd name="connsiteY29" fmla="*/ 29480 h 31831"/>
                      <a:gd name="connsiteX30" fmla="*/ 1378 w 25474"/>
                      <a:gd name="connsiteY30" fmla="*/ 28653 h 31831"/>
                      <a:gd name="connsiteX31" fmla="*/ 1378 w 25474"/>
                      <a:gd name="connsiteY31" fmla="*/ 25929 h 31831"/>
                      <a:gd name="connsiteX32" fmla="*/ 1378 w 25474"/>
                      <a:gd name="connsiteY32" fmla="*/ 24940 h 31831"/>
                      <a:gd name="connsiteX33" fmla="*/ 1119 w 25474"/>
                      <a:gd name="connsiteY33" fmla="*/ 23578 h 31831"/>
                      <a:gd name="connsiteX34" fmla="*/ 1378 w 25474"/>
                      <a:gd name="connsiteY34" fmla="*/ 21453 h 31831"/>
                      <a:gd name="connsiteX35" fmla="*/ 2400 w 25474"/>
                      <a:gd name="connsiteY35" fmla="*/ 20691 h 31831"/>
                      <a:gd name="connsiteX36" fmla="*/ 2708 w 25474"/>
                      <a:gd name="connsiteY36" fmla="*/ 19248 h 31831"/>
                      <a:gd name="connsiteX37" fmla="*/ 2935 w 25474"/>
                      <a:gd name="connsiteY37" fmla="*/ 15697 h 31831"/>
                      <a:gd name="connsiteX38" fmla="*/ 3081 w 25474"/>
                      <a:gd name="connsiteY38" fmla="*/ 12275 h 31831"/>
                      <a:gd name="connsiteX39" fmla="*/ 3438 w 25474"/>
                      <a:gd name="connsiteY39" fmla="*/ 9584 h 31831"/>
                      <a:gd name="connsiteX40" fmla="*/ 3989 w 25474"/>
                      <a:gd name="connsiteY40" fmla="*/ 8481 h 31831"/>
                      <a:gd name="connsiteX41" fmla="*/ 4070 w 25474"/>
                      <a:gd name="connsiteY41" fmla="*/ 5903 h 31831"/>
                      <a:gd name="connsiteX42" fmla="*/ 1654 w 25474"/>
                      <a:gd name="connsiteY42" fmla="*/ 3924 h 31831"/>
                      <a:gd name="connsiteX43" fmla="*/ 438 w 25474"/>
                      <a:gd name="connsiteY43" fmla="*/ 3097 h 31831"/>
                      <a:gd name="connsiteX44" fmla="*/ 81 w 25474"/>
                      <a:gd name="connsiteY44" fmla="*/ 2416 h 31831"/>
                      <a:gd name="connsiteX45" fmla="*/ 81 w 25474"/>
                      <a:gd name="connsiteY45" fmla="*/ 1313 h 31831"/>
                      <a:gd name="connsiteX46" fmla="*/ 0 w 25474"/>
                      <a:gd name="connsiteY46" fmla="*/ 0 h 31831"/>
                      <a:gd name="connsiteX47" fmla="*/ 1378 w 25474"/>
                      <a:gd name="connsiteY47" fmla="*/ 535 h 31831"/>
                      <a:gd name="connsiteX48" fmla="*/ 3438 w 25474"/>
                      <a:gd name="connsiteY48" fmla="*/ 1816 h 31831"/>
                      <a:gd name="connsiteX49" fmla="*/ 4978 w 25474"/>
                      <a:gd name="connsiteY49" fmla="*/ 2416 h 31831"/>
                      <a:gd name="connsiteX50" fmla="*/ 6259 w 25474"/>
                      <a:gd name="connsiteY50" fmla="*/ 2643 h 31831"/>
                      <a:gd name="connsiteX51" fmla="*/ 8302 w 25474"/>
                      <a:gd name="connsiteY51" fmla="*/ 3665 h 31831"/>
                      <a:gd name="connsiteX52" fmla="*/ 10281 w 25474"/>
                      <a:gd name="connsiteY52" fmla="*/ 4751 h 31831"/>
                      <a:gd name="connsiteX53" fmla="*/ 11108 w 25474"/>
                      <a:gd name="connsiteY53" fmla="*/ 5757 h 31831"/>
                      <a:gd name="connsiteX54" fmla="*/ 10686 w 25474"/>
                      <a:gd name="connsiteY54" fmla="*/ 6357 h 31831"/>
                      <a:gd name="connsiteX55" fmla="*/ 11480 w 25474"/>
                      <a:gd name="connsiteY55" fmla="*/ 7167 h 31831"/>
                      <a:gd name="connsiteX56" fmla="*/ 12924 w 25474"/>
                      <a:gd name="connsiteY56" fmla="*/ 7167 h 31831"/>
                      <a:gd name="connsiteX57" fmla="*/ 13718 w 25474"/>
                      <a:gd name="connsiteY57" fmla="*/ 7946 h 31831"/>
                      <a:gd name="connsiteX58" fmla="*/ 14740 w 25474"/>
                      <a:gd name="connsiteY58" fmla="*/ 8400 h 31831"/>
                      <a:gd name="connsiteX59" fmla="*/ 16329 w 25474"/>
                      <a:gd name="connsiteY59" fmla="*/ 7573 h 31831"/>
                      <a:gd name="connsiteX60" fmla="*/ 16702 w 25474"/>
                      <a:gd name="connsiteY60" fmla="*/ 7167 h 31831"/>
                      <a:gd name="connsiteX61" fmla="*/ 18064 w 25474"/>
                      <a:gd name="connsiteY61" fmla="*/ 7167 h 31831"/>
                      <a:gd name="connsiteX62" fmla="*/ 19345 w 25474"/>
                      <a:gd name="connsiteY62" fmla="*/ 7654 h 31831"/>
                      <a:gd name="connsiteX63" fmla="*/ 20172 w 25474"/>
                      <a:gd name="connsiteY63" fmla="*/ 8481 h 31831"/>
                      <a:gd name="connsiteX64" fmla="*/ 21080 w 25474"/>
                      <a:gd name="connsiteY64" fmla="*/ 9081 h 31831"/>
                      <a:gd name="connsiteX65" fmla="*/ 22524 w 25474"/>
                      <a:gd name="connsiteY65" fmla="*/ 8773 h 31831"/>
                      <a:gd name="connsiteX66" fmla="*/ 23740 w 25474"/>
                      <a:gd name="connsiteY66" fmla="*/ 8546 h 31831"/>
                      <a:gd name="connsiteX67" fmla="*/ 24794 w 25474"/>
                      <a:gd name="connsiteY67" fmla="*/ 9146 h 31831"/>
                      <a:gd name="connsiteX68" fmla="*/ 25475 w 25474"/>
                      <a:gd name="connsiteY68" fmla="*/ 10735 h 31831"/>
                      <a:gd name="connsiteX69" fmla="*/ 25475 w 25474"/>
                      <a:gd name="connsiteY69" fmla="*/ 12178 h 31831"/>
                      <a:gd name="connsiteX70" fmla="*/ 24713 w 25474"/>
                      <a:gd name="connsiteY70" fmla="*/ 13540 h 31831"/>
                      <a:gd name="connsiteX71" fmla="*/ 24032 w 25474"/>
                      <a:gd name="connsiteY71" fmla="*/ 15356 h 31831"/>
                      <a:gd name="connsiteX72" fmla="*/ 23497 w 25474"/>
                      <a:gd name="connsiteY72" fmla="*/ 16492 h 31831"/>
                      <a:gd name="connsiteX73" fmla="*/ 22588 w 25474"/>
                      <a:gd name="connsiteY73" fmla="*/ 17627 h 31831"/>
                      <a:gd name="connsiteX74" fmla="*/ 21453 w 25474"/>
                      <a:gd name="connsiteY74" fmla="*/ 18454 h 31831"/>
                      <a:gd name="connsiteX75" fmla="*/ 20545 w 25474"/>
                      <a:gd name="connsiteY75" fmla="*/ 19281 h 31831"/>
                      <a:gd name="connsiteX76" fmla="*/ 19491 w 25474"/>
                      <a:gd name="connsiteY76" fmla="*/ 19653 h 31831"/>
                      <a:gd name="connsiteX77" fmla="*/ 19718 w 25474"/>
                      <a:gd name="connsiteY77" fmla="*/ 21388 h 31831"/>
                      <a:gd name="connsiteX78" fmla="*/ 20091 w 25474"/>
                      <a:gd name="connsiteY78" fmla="*/ 21697 h 31831"/>
                      <a:gd name="connsiteX79" fmla="*/ 19783 w 25474"/>
                      <a:gd name="connsiteY79" fmla="*/ 22751 h 31831"/>
                      <a:gd name="connsiteX80" fmla="*/ 18956 w 25474"/>
                      <a:gd name="connsiteY80" fmla="*/ 23205 h 31831"/>
                      <a:gd name="connsiteX81" fmla="*/ 17059 w 25474"/>
                      <a:gd name="connsiteY81" fmla="*/ 23513 h 31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5474" h="31831">
                        <a:moveTo>
                          <a:pt x="17091" y="23578"/>
                        </a:moveTo>
                        <a:cubicBezTo>
                          <a:pt x="16719" y="23578"/>
                          <a:pt x="15421" y="23886"/>
                          <a:pt x="15421" y="23886"/>
                        </a:cubicBezTo>
                        <a:lnTo>
                          <a:pt x="15048" y="24713"/>
                        </a:lnTo>
                        <a:lnTo>
                          <a:pt x="15729" y="24713"/>
                        </a:lnTo>
                        <a:lnTo>
                          <a:pt x="16719" y="25232"/>
                        </a:lnTo>
                        <a:lnTo>
                          <a:pt x="17091" y="26334"/>
                        </a:lnTo>
                        <a:lnTo>
                          <a:pt x="17091" y="27096"/>
                        </a:lnTo>
                        <a:cubicBezTo>
                          <a:pt x="17091" y="27583"/>
                          <a:pt x="17091" y="27810"/>
                          <a:pt x="16864" y="28345"/>
                        </a:cubicBezTo>
                        <a:cubicBezTo>
                          <a:pt x="16637" y="28880"/>
                          <a:pt x="16070" y="29707"/>
                          <a:pt x="16070" y="29707"/>
                        </a:cubicBezTo>
                        <a:cubicBezTo>
                          <a:pt x="16070" y="29707"/>
                          <a:pt x="14902" y="30388"/>
                          <a:pt x="15048" y="30615"/>
                        </a:cubicBezTo>
                        <a:cubicBezTo>
                          <a:pt x="15194" y="30842"/>
                          <a:pt x="14513" y="30956"/>
                          <a:pt x="14513" y="31248"/>
                        </a:cubicBezTo>
                        <a:cubicBezTo>
                          <a:pt x="14513" y="31540"/>
                          <a:pt x="13718" y="31832"/>
                          <a:pt x="13718" y="31832"/>
                        </a:cubicBezTo>
                        <a:lnTo>
                          <a:pt x="13232" y="31248"/>
                        </a:lnTo>
                        <a:lnTo>
                          <a:pt x="12551" y="31248"/>
                        </a:lnTo>
                        <a:lnTo>
                          <a:pt x="12551" y="30161"/>
                        </a:lnTo>
                        <a:lnTo>
                          <a:pt x="13005" y="28880"/>
                        </a:lnTo>
                        <a:lnTo>
                          <a:pt x="13151" y="27096"/>
                        </a:lnTo>
                        <a:lnTo>
                          <a:pt x="12551" y="26334"/>
                        </a:lnTo>
                        <a:lnTo>
                          <a:pt x="11108" y="26334"/>
                        </a:lnTo>
                        <a:cubicBezTo>
                          <a:pt x="11108" y="26334"/>
                          <a:pt x="10508" y="26432"/>
                          <a:pt x="10200" y="26334"/>
                        </a:cubicBezTo>
                        <a:cubicBezTo>
                          <a:pt x="9891" y="26237"/>
                          <a:pt x="8302" y="26334"/>
                          <a:pt x="8302" y="26334"/>
                        </a:cubicBezTo>
                        <a:lnTo>
                          <a:pt x="7021" y="26788"/>
                        </a:lnTo>
                        <a:lnTo>
                          <a:pt x="6486" y="27096"/>
                        </a:lnTo>
                        <a:lnTo>
                          <a:pt x="5497" y="27096"/>
                        </a:lnTo>
                        <a:lnTo>
                          <a:pt x="3989" y="28799"/>
                        </a:lnTo>
                        <a:lnTo>
                          <a:pt x="3438" y="29934"/>
                        </a:lnTo>
                        <a:lnTo>
                          <a:pt x="2319" y="30615"/>
                        </a:lnTo>
                        <a:lnTo>
                          <a:pt x="1378" y="31248"/>
                        </a:lnTo>
                        <a:lnTo>
                          <a:pt x="65" y="31248"/>
                        </a:lnTo>
                        <a:lnTo>
                          <a:pt x="65" y="29480"/>
                        </a:lnTo>
                        <a:lnTo>
                          <a:pt x="1378" y="28653"/>
                        </a:lnTo>
                        <a:lnTo>
                          <a:pt x="1378" y="25929"/>
                        </a:lnTo>
                        <a:cubicBezTo>
                          <a:pt x="1378" y="25929"/>
                          <a:pt x="1638" y="25167"/>
                          <a:pt x="1378" y="24940"/>
                        </a:cubicBezTo>
                        <a:cubicBezTo>
                          <a:pt x="1119" y="24713"/>
                          <a:pt x="1119" y="23578"/>
                          <a:pt x="1119" y="23578"/>
                        </a:cubicBezTo>
                        <a:lnTo>
                          <a:pt x="1378" y="21453"/>
                        </a:lnTo>
                        <a:cubicBezTo>
                          <a:pt x="1378" y="21453"/>
                          <a:pt x="2254" y="20999"/>
                          <a:pt x="2400" y="20691"/>
                        </a:cubicBezTo>
                        <a:cubicBezTo>
                          <a:pt x="2546" y="20383"/>
                          <a:pt x="2627" y="19475"/>
                          <a:pt x="2708" y="19248"/>
                        </a:cubicBezTo>
                        <a:cubicBezTo>
                          <a:pt x="2789" y="19021"/>
                          <a:pt x="2935" y="15697"/>
                          <a:pt x="2935" y="15697"/>
                        </a:cubicBezTo>
                        <a:lnTo>
                          <a:pt x="3081" y="12275"/>
                        </a:lnTo>
                        <a:lnTo>
                          <a:pt x="3438" y="9584"/>
                        </a:lnTo>
                        <a:lnTo>
                          <a:pt x="3989" y="8481"/>
                        </a:lnTo>
                        <a:lnTo>
                          <a:pt x="4070" y="5903"/>
                        </a:lnTo>
                        <a:lnTo>
                          <a:pt x="1654" y="3924"/>
                        </a:lnTo>
                        <a:lnTo>
                          <a:pt x="438" y="3097"/>
                        </a:lnTo>
                        <a:cubicBezTo>
                          <a:pt x="438" y="3097"/>
                          <a:pt x="243" y="2643"/>
                          <a:pt x="81" y="2416"/>
                        </a:cubicBezTo>
                        <a:cubicBezTo>
                          <a:pt x="-97" y="2189"/>
                          <a:pt x="81" y="1313"/>
                          <a:pt x="81" y="1313"/>
                        </a:cubicBezTo>
                        <a:lnTo>
                          <a:pt x="0" y="0"/>
                        </a:lnTo>
                        <a:lnTo>
                          <a:pt x="1378" y="535"/>
                        </a:lnTo>
                        <a:lnTo>
                          <a:pt x="3438" y="1816"/>
                        </a:lnTo>
                        <a:lnTo>
                          <a:pt x="4978" y="2416"/>
                        </a:lnTo>
                        <a:lnTo>
                          <a:pt x="6259" y="2643"/>
                        </a:lnTo>
                        <a:lnTo>
                          <a:pt x="8302" y="3665"/>
                        </a:lnTo>
                        <a:lnTo>
                          <a:pt x="10281" y="4751"/>
                        </a:lnTo>
                        <a:lnTo>
                          <a:pt x="11108" y="5757"/>
                        </a:lnTo>
                        <a:lnTo>
                          <a:pt x="10686" y="6357"/>
                        </a:lnTo>
                        <a:lnTo>
                          <a:pt x="11480" y="7167"/>
                        </a:lnTo>
                        <a:lnTo>
                          <a:pt x="12924" y="7167"/>
                        </a:lnTo>
                        <a:cubicBezTo>
                          <a:pt x="12924" y="7167"/>
                          <a:pt x="13459" y="7800"/>
                          <a:pt x="13718" y="7946"/>
                        </a:cubicBezTo>
                        <a:cubicBezTo>
                          <a:pt x="13978" y="8092"/>
                          <a:pt x="14513" y="8400"/>
                          <a:pt x="14740" y="8400"/>
                        </a:cubicBezTo>
                        <a:cubicBezTo>
                          <a:pt x="14967" y="8400"/>
                          <a:pt x="16329" y="7573"/>
                          <a:pt x="16329" y="7573"/>
                        </a:cubicBezTo>
                        <a:lnTo>
                          <a:pt x="16702" y="7167"/>
                        </a:lnTo>
                        <a:lnTo>
                          <a:pt x="18064" y="7167"/>
                        </a:lnTo>
                        <a:lnTo>
                          <a:pt x="19345" y="7654"/>
                        </a:lnTo>
                        <a:lnTo>
                          <a:pt x="20172" y="8481"/>
                        </a:lnTo>
                        <a:lnTo>
                          <a:pt x="21080" y="9081"/>
                        </a:lnTo>
                        <a:lnTo>
                          <a:pt x="22524" y="8773"/>
                        </a:lnTo>
                        <a:lnTo>
                          <a:pt x="23740" y="8546"/>
                        </a:lnTo>
                        <a:lnTo>
                          <a:pt x="24794" y="9146"/>
                        </a:lnTo>
                        <a:lnTo>
                          <a:pt x="25475" y="10735"/>
                        </a:lnTo>
                        <a:lnTo>
                          <a:pt x="25475" y="12178"/>
                        </a:lnTo>
                        <a:cubicBezTo>
                          <a:pt x="25475" y="12178"/>
                          <a:pt x="24875" y="13232"/>
                          <a:pt x="24713" y="13540"/>
                        </a:cubicBezTo>
                        <a:cubicBezTo>
                          <a:pt x="24567" y="13848"/>
                          <a:pt x="24032" y="15356"/>
                          <a:pt x="24032" y="15356"/>
                        </a:cubicBezTo>
                        <a:cubicBezTo>
                          <a:pt x="24032" y="15356"/>
                          <a:pt x="23723" y="16183"/>
                          <a:pt x="23497" y="16492"/>
                        </a:cubicBezTo>
                        <a:cubicBezTo>
                          <a:pt x="23269" y="16800"/>
                          <a:pt x="22588" y="17627"/>
                          <a:pt x="22588" y="17627"/>
                        </a:cubicBezTo>
                        <a:lnTo>
                          <a:pt x="21453" y="18454"/>
                        </a:lnTo>
                        <a:lnTo>
                          <a:pt x="20545" y="19281"/>
                        </a:lnTo>
                        <a:lnTo>
                          <a:pt x="19491" y="19653"/>
                        </a:lnTo>
                        <a:lnTo>
                          <a:pt x="19718" y="21388"/>
                        </a:lnTo>
                        <a:lnTo>
                          <a:pt x="20091" y="21697"/>
                        </a:lnTo>
                        <a:lnTo>
                          <a:pt x="19783" y="22751"/>
                        </a:lnTo>
                        <a:lnTo>
                          <a:pt x="18956" y="23205"/>
                        </a:lnTo>
                        <a:lnTo>
                          <a:pt x="17059" y="2351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grpSp>
        <p:grpSp>
          <p:nvGrpSpPr>
            <p:cNvPr id="1046" name="Graphic 2">
              <a:extLst>
                <a:ext uri="{FF2B5EF4-FFF2-40B4-BE49-F238E27FC236}">
                  <a16:creationId xmlns:a16="http://schemas.microsoft.com/office/drawing/2014/main" id="{6420FD4C-D57C-FC2B-9809-C798A1574ED7}"/>
                </a:ext>
              </a:extLst>
            </p:cNvPr>
            <p:cNvGrpSpPr/>
            <p:nvPr/>
          </p:nvGrpSpPr>
          <p:grpSpPr>
            <a:xfrm>
              <a:off x="9020327" y="4427784"/>
              <a:ext cx="875012" cy="315665"/>
              <a:chOff x="9259983" y="4288442"/>
              <a:chExt cx="948521" cy="342184"/>
            </a:xfrm>
            <a:solidFill>
              <a:srgbClr val="E87CAA"/>
            </a:solidFill>
          </p:grpSpPr>
          <p:grpSp>
            <p:nvGrpSpPr>
              <p:cNvPr id="1047" name="Graphic 2">
                <a:extLst>
                  <a:ext uri="{FF2B5EF4-FFF2-40B4-BE49-F238E27FC236}">
                    <a16:creationId xmlns:a16="http://schemas.microsoft.com/office/drawing/2014/main" id="{2DEC7408-247C-7AA1-67FA-C7190B910E12}"/>
                  </a:ext>
                </a:extLst>
              </p:cNvPr>
              <p:cNvGrpSpPr/>
              <p:nvPr/>
            </p:nvGrpSpPr>
            <p:grpSpPr>
              <a:xfrm>
                <a:off x="9259983" y="4288442"/>
                <a:ext cx="948521" cy="342184"/>
                <a:chOff x="9259983" y="4288442"/>
                <a:chExt cx="948521" cy="342184"/>
              </a:xfrm>
              <a:grpFill/>
            </p:grpSpPr>
            <p:sp>
              <p:nvSpPr>
                <p:cNvPr id="1051" name="Freeform: Shape 1050">
                  <a:extLst>
                    <a:ext uri="{FF2B5EF4-FFF2-40B4-BE49-F238E27FC236}">
                      <a16:creationId xmlns:a16="http://schemas.microsoft.com/office/drawing/2014/main" id="{C4170217-C7EB-0DC9-4174-261BE4B9C942}"/>
                    </a:ext>
                  </a:extLst>
                </p:cNvPr>
                <p:cNvSpPr/>
                <p:nvPr/>
              </p:nvSpPr>
              <p:spPr>
                <a:xfrm>
                  <a:off x="9542737" y="4315343"/>
                  <a:ext cx="208871" cy="175341"/>
                </a:xfrm>
                <a:custGeom>
                  <a:avLst/>
                  <a:gdLst>
                    <a:gd name="connsiteX0" fmla="*/ 177883 w 208871"/>
                    <a:gd name="connsiteY0" fmla="*/ 4086 h 175341"/>
                    <a:gd name="connsiteX1" fmla="*/ 176440 w 208871"/>
                    <a:gd name="connsiteY1" fmla="*/ 3713 h 175341"/>
                    <a:gd name="connsiteX2" fmla="*/ 175986 w 208871"/>
                    <a:gd name="connsiteY2" fmla="*/ 2724 h 175341"/>
                    <a:gd name="connsiteX3" fmla="*/ 174624 w 208871"/>
                    <a:gd name="connsiteY3" fmla="*/ 1589 h 175341"/>
                    <a:gd name="connsiteX4" fmla="*/ 173262 w 208871"/>
                    <a:gd name="connsiteY4" fmla="*/ 1281 h 175341"/>
                    <a:gd name="connsiteX5" fmla="*/ 172046 w 208871"/>
                    <a:gd name="connsiteY5" fmla="*/ 1362 h 175341"/>
                    <a:gd name="connsiteX6" fmla="*/ 170991 w 208871"/>
                    <a:gd name="connsiteY6" fmla="*/ 989 h 175341"/>
                    <a:gd name="connsiteX7" fmla="*/ 169402 w 208871"/>
                    <a:gd name="connsiteY7" fmla="*/ 454 h 175341"/>
                    <a:gd name="connsiteX8" fmla="*/ 167959 w 208871"/>
                    <a:gd name="connsiteY8" fmla="*/ 373 h 175341"/>
                    <a:gd name="connsiteX9" fmla="*/ 161814 w 208871"/>
                    <a:gd name="connsiteY9" fmla="*/ 0 h 175341"/>
                    <a:gd name="connsiteX10" fmla="*/ 158554 w 208871"/>
                    <a:gd name="connsiteY10" fmla="*/ 0 h 175341"/>
                    <a:gd name="connsiteX11" fmla="*/ 158019 w 208871"/>
                    <a:gd name="connsiteY11" fmla="*/ 1216 h 175341"/>
                    <a:gd name="connsiteX12" fmla="*/ 156657 w 208871"/>
                    <a:gd name="connsiteY12" fmla="*/ 1362 h 175341"/>
                    <a:gd name="connsiteX13" fmla="*/ 155830 w 208871"/>
                    <a:gd name="connsiteY13" fmla="*/ 827 h 175341"/>
                    <a:gd name="connsiteX14" fmla="*/ 154614 w 208871"/>
                    <a:gd name="connsiteY14" fmla="*/ 0 h 175341"/>
                    <a:gd name="connsiteX15" fmla="*/ 150900 w 208871"/>
                    <a:gd name="connsiteY15" fmla="*/ 0 h 175341"/>
                    <a:gd name="connsiteX16" fmla="*/ 149911 w 208871"/>
                    <a:gd name="connsiteY16" fmla="*/ 762 h 175341"/>
                    <a:gd name="connsiteX17" fmla="*/ 148857 w 208871"/>
                    <a:gd name="connsiteY17" fmla="*/ 1362 h 175341"/>
                    <a:gd name="connsiteX18" fmla="*/ 147349 w 208871"/>
                    <a:gd name="connsiteY18" fmla="*/ 1216 h 175341"/>
                    <a:gd name="connsiteX19" fmla="*/ 146068 w 208871"/>
                    <a:gd name="connsiteY19" fmla="*/ 389 h 175341"/>
                    <a:gd name="connsiteX20" fmla="*/ 145160 w 208871"/>
                    <a:gd name="connsiteY20" fmla="*/ 16 h 175341"/>
                    <a:gd name="connsiteX21" fmla="*/ 144398 w 208871"/>
                    <a:gd name="connsiteY21" fmla="*/ 924 h 175341"/>
                    <a:gd name="connsiteX22" fmla="*/ 143490 w 208871"/>
                    <a:gd name="connsiteY22" fmla="*/ 3049 h 175341"/>
                    <a:gd name="connsiteX23" fmla="*/ 141738 w 208871"/>
                    <a:gd name="connsiteY23" fmla="*/ 3876 h 175341"/>
                    <a:gd name="connsiteX24" fmla="*/ 139695 w 208871"/>
                    <a:gd name="connsiteY24" fmla="*/ 5773 h 175341"/>
                    <a:gd name="connsiteX25" fmla="*/ 139241 w 208871"/>
                    <a:gd name="connsiteY25" fmla="*/ 7751 h 175341"/>
                    <a:gd name="connsiteX26" fmla="*/ 137960 w 208871"/>
                    <a:gd name="connsiteY26" fmla="*/ 9421 h 175341"/>
                    <a:gd name="connsiteX27" fmla="*/ 137506 w 208871"/>
                    <a:gd name="connsiteY27" fmla="*/ 13216 h 175341"/>
                    <a:gd name="connsiteX28" fmla="*/ 137506 w 208871"/>
                    <a:gd name="connsiteY28" fmla="*/ 16783 h 175341"/>
                    <a:gd name="connsiteX29" fmla="*/ 137506 w 208871"/>
                    <a:gd name="connsiteY29" fmla="*/ 21551 h 175341"/>
                    <a:gd name="connsiteX30" fmla="*/ 137133 w 208871"/>
                    <a:gd name="connsiteY30" fmla="*/ 26172 h 175341"/>
                    <a:gd name="connsiteX31" fmla="*/ 134101 w 208871"/>
                    <a:gd name="connsiteY31" fmla="*/ 31637 h 175341"/>
                    <a:gd name="connsiteX32" fmla="*/ 130014 w 208871"/>
                    <a:gd name="connsiteY32" fmla="*/ 37329 h 175341"/>
                    <a:gd name="connsiteX33" fmla="*/ 128425 w 208871"/>
                    <a:gd name="connsiteY33" fmla="*/ 38918 h 175341"/>
                    <a:gd name="connsiteX34" fmla="*/ 127744 w 208871"/>
                    <a:gd name="connsiteY34" fmla="*/ 39972 h 175341"/>
                    <a:gd name="connsiteX35" fmla="*/ 126836 w 208871"/>
                    <a:gd name="connsiteY35" fmla="*/ 41707 h 175341"/>
                    <a:gd name="connsiteX36" fmla="*/ 126236 w 208871"/>
                    <a:gd name="connsiteY36" fmla="*/ 43150 h 175341"/>
                    <a:gd name="connsiteX37" fmla="*/ 125636 w 208871"/>
                    <a:gd name="connsiteY37" fmla="*/ 43831 h 175341"/>
                    <a:gd name="connsiteX38" fmla="*/ 124193 w 208871"/>
                    <a:gd name="connsiteY38" fmla="*/ 45420 h 175341"/>
                    <a:gd name="connsiteX39" fmla="*/ 123204 w 208871"/>
                    <a:gd name="connsiteY39" fmla="*/ 47172 h 175341"/>
                    <a:gd name="connsiteX40" fmla="*/ 122668 w 208871"/>
                    <a:gd name="connsiteY40" fmla="*/ 48761 h 175341"/>
                    <a:gd name="connsiteX41" fmla="*/ 121841 w 208871"/>
                    <a:gd name="connsiteY41" fmla="*/ 49523 h 175341"/>
                    <a:gd name="connsiteX42" fmla="*/ 120252 w 208871"/>
                    <a:gd name="connsiteY42" fmla="*/ 51193 h 175341"/>
                    <a:gd name="connsiteX43" fmla="*/ 118890 w 208871"/>
                    <a:gd name="connsiteY43" fmla="*/ 53318 h 175341"/>
                    <a:gd name="connsiteX44" fmla="*/ 117674 w 208871"/>
                    <a:gd name="connsiteY44" fmla="*/ 56431 h 175341"/>
                    <a:gd name="connsiteX45" fmla="*/ 116620 w 208871"/>
                    <a:gd name="connsiteY45" fmla="*/ 59090 h 175341"/>
                    <a:gd name="connsiteX46" fmla="*/ 115258 w 208871"/>
                    <a:gd name="connsiteY46" fmla="*/ 59009 h 175341"/>
                    <a:gd name="connsiteX47" fmla="*/ 113215 w 208871"/>
                    <a:gd name="connsiteY47" fmla="*/ 59009 h 175341"/>
                    <a:gd name="connsiteX48" fmla="*/ 111626 w 208871"/>
                    <a:gd name="connsiteY48" fmla="*/ 59836 h 175341"/>
                    <a:gd name="connsiteX49" fmla="*/ 110864 w 208871"/>
                    <a:gd name="connsiteY49" fmla="*/ 60209 h 175341"/>
                    <a:gd name="connsiteX50" fmla="*/ 108593 w 208871"/>
                    <a:gd name="connsiteY50" fmla="*/ 60290 h 175341"/>
                    <a:gd name="connsiteX51" fmla="*/ 107604 w 208871"/>
                    <a:gd name="connsiteY51" fmla="*/ 60209 h 175341"/>
                    <a:gd name="connsiteX52" fmla="*/ 106388 w 208871"/>
                    <a:gd name="connsiteY52" fmla="*/ 59836 h 175341"/>
                    <a:gd name="connsiteX53" fmla="*/ 104880 w 208871"/>
                    <a:gd name="connsiteY53" fmla="*/ 60290 h 175341"/>
                    <a:gd name="connsiteX54" fmla="*/ 104053 w 208871"/>
                    <a:gd name="connsiteY54" fmla="*/ 61426 h 175341"/>
                    <a:gd name="connsiteX55" fmla="*/ 102237 w 208871"/>
                    <a:gd name="connsiteY55" fmla="*/ 63015 h 175341"/>
                    <a:gd name="connsiteX56" fmla="*/ 100112 w 208871"/>
                    <a:gd name="connsiteY56" fmla="*/ 64376 h 175341"/>
                    <a:gd name="connsiteX57" fmla="*/ 98669 w 208871"/>
                    <a:gd name="connsiteY57" fmla="*/ 64977 h 175341"/>
                    <a:gd name="connsiteX58" fmla="*/ 96999 w 208871"/>
                    <a:gd name="connsiteY58" fmla="*/ 65285 h 175341"/>
                    <a:gd name="connsiteX59" fmla="*/ 95410 w 208871"/>
                    <a:gd name="connsiteY59" fmla="*/ 64749 h 175341"/>
                    <a:gd name="connsiteX60" fmla="*/ 93513 w 208871"/>
                    <a:gd name="connsiteY60" fmla="*/ 63614 h 175341"/>
                    <a:gd name="connsiteX61" fmla="*/ 91778 w 208871"/>
                    <a:gd name="connsiteY61" fmla="*/ 62398 h 175341"/>
                    <a:gd name="connsiteX62" fmla="*/ 90107 w 208871"/>
                    <a:gd name="connsiteY62" fmla="*/ 61409 h 175341"/>
                    <a:gd name="connsiteX63" fmla="*/ 87837 w 208871"/>
                    <a:gd name="connsiteY63" fmla="*/ 61182 h 175341"/>
                    <a:gd name="connsiteX64" fmla="*/ 86021 w 208871"/>
                    <a:gd name="connsiteY64" fmla="*/ 61555 h 175341"/>
                    <a:gd name="connsiteX65" fmla="*/ 85259 w 208871"/>
                    <a:gd name="connsiteY65" fmla="*/ 62463 h 175341"/>
                    <a:gd name="connsiteX66" fmla="*/ 84205 w 208871"/>
                    <a:gd name="connsiteY66" fmla="*/ 62463 h 175341"/>
                    <a:gd name="connsiteX67" fmla="*/ 84740 w 208871"/>
                    <a:gd name="connsiteY67" fmla="*/ 61247 h 175341"/>
                    <a:gd name="connsiteX68" fmla="*/ 85729 w 208871"/>
                    <a:gd name="connsiteY68" fmla="*/ 60193 h 175341"/>
                    <a:gd name="connsiteX69" fmla="*/ 86037 w 208871"/>
                    <a:gd name="connsiteY69" fmla="*/ 59285 h 175341"/>
                    <a:gd name="connsiteX70" fmla="*/ 86037 w 208871"/>
                    <a:gd name="connsiteY70" fmla="*/ 58004 h 175341"/>
                    <a:gd name="connsiteX71" fmla="*/ 83086 w 208871"/>
                    <a:gd name="connsiteY71" fmla="*/ 58231 h 175341"/>
                    <a:gd name="connsiteX72" fmla="*/ 79827 w 208871"/>
                    <a:gd name="connsiteY72" fmla="*/ 58150 h 175341"/>
                    <a:gd name="connsiteX73" fmla="*/ 77329 w 208871"/>
                    <a:gd name="connsiteY73" fmla="*/ 58004 h 175341"/>
                    <a:gd name="connsiteX74" fmla="*/ 75967 w 208871"/>
                    <a:gd name="connsiteY74" fmla="*/ 58831 h 175341"/>
                    <a:gd name="connsiteX75" fmla="*/ 74913 w 208871"/>
                    <a:gd name="connsiteY75" fmla="*/ 58231 h 175341"/>
                    <a:gd name="connsiteX76" fmla="*/ 71346 w 208871"/>
                    <a:gd name="connsiteY76" fmla="*/ 59285 h 175341"/>
                    <a:gd name="connsiteX77" fmla="*/ 70519 w 208871"/>
                    <a:gd name="connsiteY77" fmla="*/ 60339 h 175341"/>
                    <a:gd name="connsiteX78" fmla="*/ 69465 w 208871"/>
                    <a:gd name="connsiteY78" fmla="*/ 62917 h 175341"/>
                    <a:gd name="connsiteX79" fmla="*/ 67956 w 208871"/>
                    <a:gd name="connsiteY79" fmla="*/ 64652 h 175341"/>
                    <a:gd name="connsiteX80" fmla="*/ 66513 w 208871"/>
                    <a:gd name="connsiteY80" fmla="*/ 66468 h 175341"/>
                    <a:gd name="connsiteX81" fmla="*/ 64924 w 208871"/>
                    <a:gd name="connsiteY81" fmla="*/ 66696 h 175341"/>
                    <a:gd name="connsiteX82" fmla="*/ 63481 w 208871"/>
                    <a:gd name="connsiteY82" fmla="*/ 67150 h 175341"/>
                    <a:gd name="connsiteX83" fmla="*/ 62427 w 208871"/>
                    <a:gd name="connsiteY83" fmla="*/ 68593 h 175341"/>
                    <a:gd name="connsiteX84" fmla="*/ 60303 w 208871"/>
                    <a:gd name="connsiteY84" fmla="*/ 69128 h 175341"/>
                    <a:gd name="connsiteX85" fmla="*/ 58324 w 208871"/>
                    <a:gd name="connsiteY85" fmla="*/ 69209 h 175341"/>
                    <a:gd name="connsiteX86" fmla="*/ 56816 w 208871"/>
                    <a:gd name="connsiteY86" fmla="*/ 70117 h 175341"/>
                    <a:gd name="connsiteX87" fmla="*/ 55000 w 208871"/>
                    <a:gd name="connsiteY87" fmla="*/ 70036 h 175341"/>
                    <a:gd name="connsiteX88" fmla="*/ 53411 w 208871"/>
                    <a:gd name="connsiteY88" fmla="*/ 69809 h 175341"/>
                    <a:gd name="connsiteX89" fmla="*/ 48935 w 208871"/>
                    <a:gd name="connsiteY89" fmla="*/ 68674 h 175341"/>
                    <a:gd name="connsiteX90" fmla="*/ 45530 w 208871"/>
                    <a:gd name="connsiteY90" fmla="*/ 68674 h 175341"/>
                    <a:gd name="connsiteX91" fmla="*/ 43941 w 208871"/>
                    <a:gd name="connsiteY91" fmla="*/ 68901 h 175341"/>
                    <a:gd name="connsiteX92" fmla="*/ 41363 w 208871"/>
                    <a:gd name="connsiteY92" fmla="*/ 70344 h 175341"/>
                    <a:gd name="connsiteX93" fmla="*/ 39238 w 208871"/>
                    <a:gd name="connsiteY93" fmla="*/ 71933 h 175341"/>
                    <a:gd name="connsiteX94" fmla="*/ 37114 w 208871"/>
                    <a:gd name="connsiteY94" fmla="*/ 72468 h 175341"/>
                    <a:gd name="connsiteX95" fmla="*/ 34082 w 208871"/>
                    <a:gd name="connsiteY95" fmla="*/ 72468 h 175341"/>
                    <a:gd name="connsiteX96" fmla="*/ 33028 w 208871"/>
                    <a:gd name="connsiteY96" fmla="*/ 70879 h 175341"/>
                    <a:gd name="connsiteX97" fmla="*/ 32039 w 208871"/>
                    <a:gd name="connsiteY97" fmla="*/ 69744 h 175341"/>
                    <a:gd name="connsiteX98" fmla="*/ 30287 w 208871"/>
                    <a:gd name="connsiteY98" fmla="*/ 69144 h 175341"/>
                    <a:gd name="connsiteX99" fmla="*/ 28698 w 208871"/>
                    <a:gd name="connsiteY99" fmla="*/ 68317 h 175341"/>
                    <a:gd name="connsiteX100" fmla="*/ 26947 w 208871"/>
                    <a:gd name="connsiteY100" fmla="*/ 66955 h 175341"/>
                    <a:gd name="connsiteX101" fmla="*/ 24969 w 208871"/>
                    <a:gd name="connsiteY101" fmla="*/ 65058 h 175341"/>
                    <a:gd name="connsiteX102" fmla="*/ 23752 w 208871"/>
                    <a:gd name="connsiteY102" fmla="*/ 62933 h 175341"/>
                    <a:gd name="connsiteX103" fmla="*/ 22390 w 208871"/>
                    <a:gd name="connsiteY103" fmla="*/ 61117 h 175341"/>
                    <a:gd name="connsiteX104" fmla="*/ 21174 w 208871"/>
                    <a:gd name="connsiteY104" fmla="*/ 59528 h 175341"/>
                    <a:gd name="connsiteX105" fmla="*/ 19731 w 208871"/>
                    <a:gd name="connsiteY105" fmla="*/ 59074 h 175341"/>
                    <a:gd name="connsiteX106" fmla="*/ 18288 w 208871"/>
                    <a:gd name="connsiteY106" fmla="*/ 58701 h 175341"/>
                    <a:gd name="connsiteX107" fmla="*/ 17298 w 208871"/>
                    <a:gd name="connsiteY107" fmla="*/ 57874 h 175341"/>
                    <a:gd name="connsiteX108" fmla="*/ 16844 w 208871"/>
                    <a:gd name="connsiteY108" fmla="*/ 56123 h 175341"/>
                    <a:gd name="connsiteX109" fmla="*/ 16844 w 208871"/>
                    <a:gd name="connsiteY109" fmla="*/ 54388 h 175341"/>
                    <a:gd name="connsiteX110" fmla="*/ 16245 w 208871"/>
                    <a:gd name="connsiteY110" fmla="*/ 53852 h 175341"/>
                    <a:gd name="connsiteX111" fmla="*/ 14493 w 208871"/>
                    <a:gd name="connsiteY111" fmla="*/ 51729 h 175341"/>
                    <a:gd name="connsiteX112" fmla="*/ 15855 w 208871"/>
                    <a:gd name="connsiteY112" fmla="*/ 49377 h 175341"/>
                    <a:gd name="connsiteX113" fmla="*/ 15531 w 208871"/>
                    <a:gd name="connsiteY113" fmla="*/ 46880 h 175341"/>
                    <a:gd name="connsiteX114" fmla="*/ 14785 w 208871"/>
                    <a:gd name="connsiteY114" fmla="*/ 47675 h 175341"/>
                    <a:gd name="connsiteX115" fmla="*/ 14153 w 208871"/>
                    <a:gd name="connsiteY115" fmla="*/ 48193 h 175341"/>
                    <a:gd name="connsiteX116" fmla="*/ 11769 w 208871"/>
                    <a:gd name="connsiteY116" fmla="*/ 48599 h 175341"/>
                    <a:gd name="connsiteX117" fmla="*/ 11088 w 208871"/>
                    <a:gd name="connsiteY117" fmla="*/ 49393 h 175341"/>
                    <a:gd name="connsiteX118" fmla="*/ 9775 w 208871"/>
                    <a:gd name="connsiteY118" fmla="*/ 49393 h 175341"/>
                    <a:gd name="connsiteX119" fmla="*/ 9256 w 208871"/>
                    <a:gd name="connsiteY119" fmla="*/ 50074 h 175341"/>
                    <a:gd name="connsiteX120" fmla="*/ 9256 w 208871"/>
                    <a:gd name="connsiteY120" fmla="*/ 51501 h 175341"/>
                    <a:gd name="connsiteX121" fmla="*/ 8234 w 208871"/>
                    <a:gd name="connsiteY121" fmla="*/ 52701 h 175341"/>
                    <a:gd name="connsiteX122" fmla="*/ 8234 w 208871"/>
                    <a:gd name="connsiteY122" fmla="*/ 54858 h 175341"/>
                    <a:gd name="connsiteX123" fmla="*/ 6191 w 208871"/>
                    <a:gd name="connsiteY123" fmla="*/ 55944 h 175341"/>
                    <a:gd name="connsiteX124" fmla="*/ 5056 w 208871"/>
                    <a:gd name="connsiteY124" fmla="*/ 56739 h 175341"/>
                    <a:gd name="connsiteX125" fmla="*/ 3629 w 208871"/>
                    <a:gd name="connsiteY125" fmla="*/ 57533 h 175341"/>
                    <a:gd name="connsiteX126" fmla="*/ 3629 w 208871"/>
                    <a:gd name="connsiteY126" fmla="*/ 58733 h 175341"/>
                    <a:gd name="connsiteX127" fmla="*/ 3288 w 208871"/>
                    <a:gd name="connsiteY127" fmla="*/ 60047 h 175341"/>
                    <a:gd name="connsiteX128" fmla="*/ 3288 w 208871"/>
                    <a:gd name="connsiteY128" fmla="*/ 61296 h 175341"/>
                    <a:gd name="connsiteX129" fmla="*/ 3288 w 208871"/>
                    <a:gd name="connsiteY129" fmla="*/ 61977 h 175341"/>
                    <a:gd name="connsiteX130" fmla="*/ 2769 w 208871"/>
                    <a:gd name="connsiteY130" fmla="*/ 63112 h 175341"/>
                    <a:gd name="connsiteX131" fmla="*/ 2023 w 208871"/>
                    <a:gd name="connsiteY131" fmla="*/ 63793 h 175341"/>
                    <a:gd name="connsiteX132" fmla="*/ 1342 w 208871"/>
                    <a:gd name="connsiteY132" fmla="*/ 64539 h 175341"/>
                    <a:gd name="connsiteX133" fmla="*/ 937 w 208871"/>
                    <a:gd name="connsiteY133" fmla="*/ 65512 h 175341"/>
                    <a:gd name="connsiteX134" fmla="*/ 937 w 208871"/>
                    <a:gd name="connsiteY134" fmla="*/ 66598 h 175341"/>
                    <a:gd name="connsiteX135" fmla="*/ 1229 w 208871"/>
                    <a:gd name="connsiteY135" fmla="*/ 67620 h 175341"/>
                    <a:gd name="connsiteX136" fmla="*/ 1910 w 208871"/>
                    <a:gd name="connsiteY136" fmla="*/ 68366 h 175341"/>
                    <a:gd name="connsiteX137" fmla="*/ 1910 w 208871"/>
                    <a:gd name="connsiteY137" fmla="*/ 69112 h 175341"/>
                    <a:gd name="connsiteX138" fmla="*/ 1975 w 208871"/>
                    <a:gd name="connsiteY138" fmla="*/ 70312 h 175341"/>
                    <a:gd name="connsiteX139" fmla="*/ 953 w 208871"/>
                    <a:gd name="connsiteY139" fmla="*/ 71560 h 175341"/>
                    <a:gd name="connsiteX140" fmla="*/ 434 w 208871"/>
                    <a:gd name="connsiteY140" fmla="*/ 72193 h 175341"/>
                    <a:gd name="connsiteX141" fmla="*/ 29 w 208871"/>
                    <a:gd name="connsiteY141" fmla="*/ 73895 h 175341"/>
                    <a:gd name="connsiteX142" fmla="*/ 29 w 208871"/>
                    <a:gd name="connsiteY142" fmla="*/ 75484 h 175341"/>
                    <a:gd name="connsiteX143" fmla="*/ 1164 w 208871"/>
                    <a:gd name="connsiteY143" fmla="*/ 76344 h 175341"/>
                    <a:gd name="connsiteX144" fmla="*/ 1099 w 208871"/>
                    <a:gd name="connsiteY144" fmla="*/ 79749 h 175341"/>
                    <a:gd name="connsiteX145" fmla="*/ 1504 w 208871"/>
                    <a:gd name="connsiteY145" fmla="*/ 80268 h 175341"/>
                    <a:gd name="connsiteX146" fmla="*/ 1050 w 208871"/>
                    <a:gd name="connsiteY146" fmla="*/ 81176 h 175341"/>
                    <a:gd name="connsiteX147" fmla="*/ 937 w 208871"/>
                    <a:gd name="connsiteY147" fmla="*/ 82765 h 175341"/>
                    <a:gd name="connsiteX148" fmla="*/ 2137 w 208871"/>
                    <a:gd name="connsiteY148" fmla="*/ 83560 h 175341"/>
                    <a:gd name="connsiteX149" fmla="*/ 3612 w 208871"/>
                    <a:gd name="connsiteY149" fmla="*/ 84014 h 175341"/>
                    <a:gd name="connsiteX150" fmla="*/ 4472 w 208871"/>
                    <a:gd name="connsiteY150" fmla="*/ 84987 h 175341"/>
                    <a:gd name="connsiteX151" fmla="*/ 4991 w 208871"/>
                    <a:gd name="connsiteY151" fmla="*/ 85960 h 175341"/>
                    <a:gd name="connsiteX152" fmla="*/ 5445 w 208871"/>
                    <a:gd name="connsiteY152" fmla="*/ 86754 h 175341"/>
                    <a:gd name="connsiteX153" fmla="*/ 6418 w 208871"/>
                    <a:gd name="connsiteY153" fmla="*/ 87614 h 175341"/>
                    <a:gd name="connsiteX154" fmla="*/ 6823 w 208871"/>
                    <a:gd name="connsiteY154" fmla="*/ 88408 h 175341"/>
                    <a:gd name="connsiteX155" fmla="*/ 6596 w 208871"/>
                    <a:gd name="connsiteY155" fmla="*/ 89203 h 175341"/>
                    <a:gd name="connsiteX156" fmla="*/ 6710 w 208871"/>
                    <a:gd name="connsiteY156" fmla="*/ 90111 h 175341"/>
                    <a:gd name="connsiteX157" fmla="*/ 7002 w 208871"/>
                    <a:gd name="connsiteY157" fmla="*/ 90792 h 175341"/>
                    <a:gd name="connsiteX158" fmla="*/ 7067 w 208871"/>
                    <a:gd name="connsiteY158" fmla="*/ 92381 h 175341"/>
                    <a:gd name="connsiteX159" fmla="*/ 7115 w 208871"/>
                    <a:gd name="connsiteY159" fmla="*/ 93062 h 175341"/>
                    <a:gd name="connsiteX160" fmla="*/ 7748 w 208871"/>
                    <a:gd name="connsiteY160" fmla="*/ 94035 h 175341"/>
                    <a:gd name="connsiteX161" fmla="*/ 7067 w 208871"/>
                    <a:gd name="connsiteY161" fmla="*/ 94441 h 175341"/>
                    <a:gd name="connsiteX162" fmla="*/ 5413 w 208871"/>
                    <a:gd name="connsiteY162" fmla="*/ 95235 h 175341"/>
                    <a:gd name="connsiteX163" fmla="*/ 5526 w 208871"/>
                    <a:gd name="connsiteY163" fmla="*/ 96030 h 175341"/>
                    <a:gd name="connsiteX164" fmla="*/ 6045 w 208871"/>
                    <a:gd name="connsiteY164" fmla="*/ 96662 h 175341"/>
                    <a:gd name="connsiteX165" fmla="*/ 5413 w 208871"/>
                    <a:gd name="connsiteY165" fmla="*/ 96662 h 175341"/>
                    <a:gd name="connsiteX166" fmla="*/ 5348 w 208871"/>
                    <a:gd name="connsiteY166" fmla="*/ 98203 h 175341"/>
                    <a:gd name="connsiteX167" fmla="*/ 5688 w 208871"/>
                    <a:gd name="connsiteY167" fmla="*/ 98997 h 175341"/>
                    <a:gd name="connsiteX168" fmla="*/ 5688 w 208871"/>
                    <a:gd name="connsiteY168" fmla="*/ 100084 h 175341"/>
                    <a:gd name="connsiteX169" fmla="*/ 6320 w 208871"/>
                    <a:gd name="connsiteY169" fmla="*/ 101057 h 175341"/>
                    <a:gd name="connsiteX170" fmla="*/ 7229 w 208871"/>
                    <a:gd name="connsiteY170" fmla="*/ 101057 h 175341"/>
                    <a:gd name="connsiteX171" fmla="*/ 7861 w 208871"/>
                    <a:gd name="connsiteY171" fmla="*/ 101511 h 175341"/>
                    <a:gd name="connsiteX172" fmla="*/ 9402 w 208871"/>
                    <a:gd name="connsiteY172" fmla="*/ 101511 h 175341"/>
                    <a:gd name="connsiteX173" fmla="*/ 10083 w 208871"/>
                    <a:gd name="connsiteY173" fmla="*/ 101105 h 175341"/>
                    <a:gd name="connsiteX174" fmla="*/ 11104 w 208871"/>
                    <a:gd name="connsiteY174" fmla="*/ 101511 h 175341"/>
                    <a:gd name="connsiteX175" fmla="*/ 11331 w 208871"/>
                    <a:gd name="connsiteY175" fmla="*/ 102419 h 175341"/>
                    <a:gd name="connsiteX176" fmla="*/ 11218 w 208871"/>
                    <a:gd name="connsiteY176" fmla="*/ 103440 h 175341"/>
                    <a:gd name="connsiteX177" fmla="*/ 11737 w 208871"/>
                    <a:gd name="connsiteY177" fmla="*/ 104235 h 175341"/>
                    <a:gd name="connsiteX178" fmla="*/ 13212 w 208871"/>
                    <a:gd name="connsiteY178" fmla="*/ 104527 h 175341"/>
                    <a:gd name="connsiteX179" fmla="*/ 13666 w 208871"/>
                    <a:gd name="connsiteY179" fmla="*/ 104527 h 175341"/>
                    <a:gd name="connsiteX180" fmla="*/ 13958 w 208871"/>
                    <a:gd name="connsiteY180" fmla="*/ 103846 h 175341"/>
                    <a:gd name="connsiteX181" fmla="*/ 14753 w 208871"/>
                    <a:gd name="connsiteY181" fmla="*/ 103440 h 175341"/>
                    <a:gd name="connsiteX182" fmla="*/ 15093 w 208871"/>
                    <a:gd name="connsiteY182" fmla="*/ 103781 h 175341"/>
                    <a:gd name="connsiteX183" fmla="*/ 14866 w 208871"/>
                    <a:gd name="connsiteY183" fmla="*/ 104527 h 175341"/>
                    <a:gd name="connsiteX184" fmla="*/ 14817 w 208871"/>
                    <a:gd name="connsiteY184" fmla="*/ 104932 h 175341"/>
                    <a:gd name="connsiteX185" fmla="*/ 14591 w 208871"/>
                    <a:gd name="connsiteY185" fmla="*/ 106068 h 175341"/>
                    <a:gd name="connsiteX186" fmla="*/ 15385 w 208871"/>
                    <a:gd name="connsiteY186" fmla="*/ 107381 h 175341"/>
                    <a:gd name="connsiteX187" fmla="*/ 15791 w 208871"/>
                    <a:gd name="connsiteY187" fmla="*/ 107948 h 175341"/>
                    <a:gd name="connsiteX188" fmla="*/ 15499 w 208871"/>
                    <a:gd name="connsiteY188" fmla="*/ 109083 h 175341"/>
                    <a:gd name="connsiteX189" fmla="*/ 16066 w 208871"/>
                    <a:gd name="connsiteY189" fmla="*/ 110057 h 175341"/>
                    <a:gd name="connsiteX190" fmla="*/ 17039 w 208871"/>
                    <a:gd name="connsiteY190" fmla="*/ 110057 h 175341"/>
                    <a:gd name="connsiteX191" fmla="*/ 17445 w 208871"/>
                    <a:gd name="connsiteY191" fmla="*/ 109716 h 175341"/>
                    <a:gd name="connsiteX192" fmla="*/ 17493 w 208871"/>
                    <a:gd name="connsiteY192" fmla="*/ 108970 h 175341"/>
                    <a:gd name="connsiteX193" fmla="*/ 18125 w 208871"/>
                    <a:gd name="connsiteY193" fmla="*/ 108403 h 175341"/>
                    <a:gd name="connsiteX194" fmla="*/ 18418 w 208871"/>
                    <a:gd name="connsiteY194" fmla="*/ 108970 h 175341"/>
                    <a:gd name="connsiteX195" fmla="*/ 18709 w 208871"/>
                    <a:gd name="connsiteY195" fmla="*/ 110397 h 175341"/>
                    <a:gd name="connsiteX196" fmla="*/ 19342 w 208871"/>
                    <a:gd name="connsiteY196" fmla="*/ 111532 h 175341"/>
                    <a:gd name="connsiteX197" fmla="*/ 19682 w 208871"/>
                    <a:gd name="connsiteY197" fmla="*/ 112440 h 175341"/>
                    <a:gd name="connsiteX198" fmla="*/ 20428 w 208871"/>
                    <a:gd name="connsiteY198" fmla="*/ 113462 h 175341"/>
                    <a:gd name="connsiteX199" fmla="*/ 21223 w 208871"/>
                    <a:gd name="connsiteY199" fmla="*/ 114370 h 175341"/>
                    <a:gd name="connsiteX200" fmla="*/ 22018 w 208871"/>
                    <a:gd name="connsiteY200" fmla="*/ 114889 h 175341"/>
                    <a:gd name="connsiteX201" fmla="*/ 22763 w 208871"/>
                    <a:gd name="connsiteY201" fmla="*/ 115570 h 175341"/>
                    <a:gd name="connsiteX202" fmla="*/ 24077 w 208871"/>
                    <a:gd name="connsiteY202" fmla="*/ 116478 h 175341"/>
                    <a:gd name="connsiteX203" fmla="*/ 24758 w 208871"/>
                    <a:gd name="connsiteY203" fmla="*/ 116932 h 175341"/>
                    <a:gd name="connsiteX204" fmla="*/ 25098 w 208871"/>
                    <a:gd name="connsiteY204" fmla="*/ 117499 h 175341"/>
                    <a:gd name="connsiteX205" fmla="*/ 25439 w 208871"/>
                    <a:gd name="connsiteY205" fmla="*/ 118699 h 175341"/>
                    <a:gd name="connsiteX206" fmla="*/ 25488 w 208871"/>
                    <a:gd name="connsiteY206" fmla="*/ 120062 h 175341"/>
                    <a:gd name="connsiteX207" fmla="*/ 25082 w 208871"/>
                    <a:gd name="connsiteY207" fmla="*/ 121310 h 175341"/>
                    <a:gd name="connsiteX208" fmla="*/ 25017 w 208871"/>
                    <a:gd name="connsiteY208" fmla="*/ 121991 h 175341"/>
                    <a:gd name="connsiteX209" fmla="*/ 23996 w 208871"/>
                    <a:gd name="connsiteY209" fmla="*/ 124099 h 175341"/>
                    <a:gd name="connsiteX210" fmla="*/ 23363 w 208871"/>
                    <a:gd name="connsiteY210" fmla="*/ 125753 h 175341"/>
                    <a:gd name="connsiteX211" fmla="*/ 22342 w 208871"/>
                    <a:gd name="connsiteY211" fmla="*/ 126548 h 175341"/>
                    <a:gd name="connsiteX212" fmla="*/ 22342 w 208871"/>
                    <a:gd name="connsiteY212" fmla="*/ 128429 h 175341"/>
                    <a:gd name="connsiteX213" fmla="*/ 23817 w 208871"/>
                    <a:gd name="connsiteY213" fmla="*/ 129451 h 175341"/>
                    <a:gd name="connsiteX214" fmla="*/ 25017 w 208871"/>
                    <a:gd name="connsiteY214" fmla="*/ 130131 h 175341"/>
                    <a:gd name="connsiteX215" fmla="*/ 25650 w 208871"/>
                    <a:gd name="connsiteY215" fmla="*/ 131380 h 175341"/>
                    <a:gd name="connsiteX216" fmla="*/ 25699 w 208871"/>
                    <a:gd name="connsiteY216" fmla="*/ 132969 h 175341"/>
                    <a:gd name="connsiteX217" fmla="*/ 25699 w 208871"/>
                    <a:gd name="connsiteY217" fmla="*/ 134056 h 175341"/>
                    <a:gd name="connsiteX218" fmla="*/ 25131 w 208871"/>
                    <a:gd name="connsiteY218" fmla="*/ 134915 h 175341"/>
                    <a:gd name="connsiteX219" fmla="*/ 24904 w 208871"/>
                    <a:gd name="connsiteY219" fmla="*/ 135434 h 175341"/>
                    <a:gd name="connsiteX220" fmla="*/ 25358 w 208871"/>
                    <a:gd name="connsiteY220" fmla="*/ 136294 h 175341"/>
                    <a:gd name="connsiteX221" fmla="*/ 26217 w 208871"/>
                    <a:gd name="connsiteY221" fmla="*/ 136974 h 175341"/>
                    <a:gd name="connsiteX222" fmla="*/ 26623 w 208871"/>
                    <a:gd name="connsiteY222" fmla="*/ 137542 h 175341"/>
                    <a:gd name="connsiteX223" fmla="*/ 26850 w 208871"/>
                    <a:gd name="connsiteY223" fmla="*/ 139812 h 175341"/>
                    <a:gd name="connsiteX224" fmla="*/ 27369 w 208871"/>
                    <a:gd name="connsiteY224" fmla="*/ 140785 h 175341"/>
                    <a:gd name="connsiteX225" fmla="*/ 27417 w 208871"/>
                    <a:gd name="connsiteY225" fmla="*/ 141758 h 175341"/>
                    <a:gd name="connsiteX226" fmla="*/ 27012 w 208871"/>
                    <a:gd name="connsiteY226" fmla="*/ 142504 h 175341"/>
                    <a:gd name="connsiteX227" fmla="*/ 26606 w 208871"/>
                    <a:gd name="connsiteY227" fmla="*/ 143591 h 175341"/>
                    <a:gd name="connsiteX228" fmla="*/ 27125 w 208871"/>
                    <a:gd name="connsiteY228" fmla="*/ 144223 h 175341"/>
                    <a:gd name="connsiteX229" fmla="*/ 28034 w 208871"/>
                    <a:gd name="connsiteY229" fmla="*/ 144677 h 175341"/>
                    <a:gd name="connsiteX230" fmla="*/ 28714 w 208871"/>
                    <a:gd name="connsiteY230" fmla="*/ 146039 h 175341"/>
                    <a:gd name="connsiteX231" fmla="*/ 28828 w 208871"/>
                    <a:gd name="connsiteY231" fmla="*/ 146899 h 175341"/>
                    <a:gd name="connsiteX232" fmla="*/ 28828 w 208871"/>
                    <a:gd name="connsiteY232" fmla="*/ 147645 h 175341"/>
                    <a:gd name="connsiteX233" fmla="*/ 28779 w 208871"/>
                    <a:gd name="connsiteY233" fmla="*/ 148553 h 175341"/>
                    <a:gd name="connsiteX234" fmla="*/ 28779 w 208871"/>
                    <a:gd name="connsiteY234" fmla="*/ 149801 h 175341"/>
                    <a:gd name="connsiteX235" fmla="*/ 28893 w 208871"/>
                    <a:gd name="connsiteY235" fmla="*/ 150369 h 175341"/>
                    <a:gd name="connsiteX236" fmla="*/ 30774 w 208871"/>
                    <a:gd name="connsiteY236" fmla="*/ 150369 h 175341"/>
                    <a:gd name="connsiteX237" fmla="*/ 31342 w 208871"/>
                    <a:gd name="connsiteY237" fmla="*/ 149963 h 175341"/>
                    <a:gd name="connsiteX238" fmla="*/ 32087 w 208871"/>
                    <a:gd name="connsiteY238" fmla="*/ 149217 h 175341"/>
                    <a:gd name="connsiteX239" fmla="*/ 32768 w 208871"/>
                    <a:gd name="connsiteY239" fmla="*/ 148698 h 175341"/>
                    <a:gd name="connsiteX240" fmla="*/ 34244 w 208871"/>
                    <a:gd name="connsiteY240" fmla="*/ 148358 h 175341"/>
                    <a:gd name="connsiteX241" fmla="*/ 35606 w 208871"/>
                    <a:gd name="connsiteY241" fmla="*/ 148358 h 175341"/>
                    <a:gd name="connsiteX242" fmla="*/ 36466 w 208871"/>
                    <a:gd name="connsiteY242" fmla="*/ 148877 h 175341"/>
                    <a:gd name="connsiteX243" fmla="*/ 36693 w 208871"/>
                    <a:gd name="connsiteY243" fmla="*/ 149509 h 175341"/>
                    <a:gd name="connsiteX244" fmla="*/ 36920 w 208871"/>
                    <a:gd name="connsiteY244" fmla="*/ 150369 h 175341"/>
                    <a:gd name="connsiteX245" fmla="*/ 37033 w 208871"/>
                    <a:gd name="connsiteY245" fmla="*/ 151504 h 175341"/>
                    <a:gd name="connsiteX246" fmla="*/ 38282 w 208871"/>
                    <a:gd name="connsiteY246" fmla="*/ 151504 h 175341"/>
                    <a:gd name="connsiteX247" fmla="*/ 39255 w 208871"/>
                    <a:gd name="connsiteY247" fmla="*/ 150417 h 175341"/>
                    <a:gd name="connsiteX248" fmla="*/ 40909 w 208871"/>
                    <a:gd name="connsiteY248" fmla="*/ 150872 h 175341"/>
                    <a:gd name="connsiteX249" fmla="*/ 42157 w 208871"/>
                    <a:gd name="connsiteY249" fmla="*/ 151504 h 175341"/>
                    <a:gd name="connsiteX250" fmla="*/ 43746 w 208871"/>
                    <a:gd name="connsiteY250" fmla="*/ 152412 h 175341"/>
                    <a:gd name="connsiteX251" fmla="*/ 45401 w 208871"/>
                    <a:gd name="connsiteY251" fmla="*/ 152412 h 175341"/>
                    <a:gd name="connsiteX252" fmla="*/ 47103 w 208871"/>
                    <a:gd name="connsiteY252" fmla="*/ 151845 h 175341"/>
                    <a:gd name="connsiteX253" fmla="*/ 48644 w 208871"/>
                    <a:gd name="connsiteY253" fmla="*/ 151050 h 175341"/>
                    <a:gd name="connsiteX254" fmla="*/ 49892 w 208871"/>
                    <a:gd name="connsiteY254" fmla="*/ 150255 h 175341"/>
                    <a:gd name="connsiteX255" fmla="*/ 51887 w 208871"/>
                    <a:gd name="connsiteY255" fmla="*/ 149509 h 175341"/>
                    <a:gd name="connsiteX256" fmla="*/ 53135 w 208871"/>
                    <a:gd name="connsiteY256" fmla="*/ 149104 h 175341"/>
                    <a:gd name="connsiteX257" fmla="*/ 53881 w 208871"/>
                    <a:gd name="connsiteY257" fmla="*/ 149169 h 175341"/>
                    <a:gd name="connsiteX258" fmla="*/ 54514 w 208871"/>
                    <a:gd name="connsiteY258" fmla="*/ 149509 h 175341"/>
                    <a:gd name="connsiteX259" fmla="*/ 55309 w 208871"/>
                    <a:gd name="connsiteY259" fmla="*/ 150645 h 175341"/>
                    <a:gd name="connsiteX260" fmla="*/ 55876 w 208871"/>
                    <a:gd name="connsiteY260" fmla="*/ 150985 h 175341"/>
                    <a:gd name="connsiteX261" fmla="*/ 57124 w 208871"/>
                    <a:gd name="connsiteY261" fmla="*/ 150758 h 175341"/>
                    <a:gd name="connsiteX262" fmla="*/ 58259 w 208871"/>
                    <a:gd name="connsiteY262" fmla="*/ 149963 h 175341"/>
                    <a:gd name="connsiteX263" fmla="*/ 58714 w 208871"/>
                    <a:gd name="connsiteY263" fmla="*/ 149509 h 175341"/>
                    <a:gd name="connsiteX264" fmla="*/ 58827 w 208871"/>
                    <a:gd name="connsiteY264" fmla="*/ 148261 h 175341"/>
                    <a:gd name="connsiteX265" fmla="*/ 58827 w 208871"/>
                    <a:gd name="connsiteY265" fmla="*/ 147126 h 175341"/>
                    <a:gd name="connsiteX266" fmla="*/ 59459 w 208871"/>
                    <a:gd name="connsiteY266" fmla="*/ 145585 h 175341"/>
                    <a:gd name="connsiteX267" fmla="*/ 60433 w 208871"/>
                    <a:gd name="connsiteY267" fmla="*/ 144564 h 175341"/>
                    <a:gd name="connsiteX268" fmla="*/ 60659 w 208871"/>
                    <a:gd name="connsiteY268" fmla="*/ 143996 h 175341"/>
                    <a:gd name="connsiteX269" fmla="*/ 60724 w 208871"/>
                    <a:gd name="connsiteY269" fmla="*/ 142634 h 175341"/>
                    <a:gd name="connsiteX270" fmla="*/ 61357 w 208871"/>
                    <a:gd name="connsiteY270" fmla="*/ 141321 h 175341"/>
                    <a:gd name="connsiteX271" fmla="*/ 62103 w 208871"/>
                    <a:gd name="connsiteY271" fmla="*/ 140980 h 175341"/>
                    <a:gd name="connsiteX272" fmla="*/ 61697 w 208871"/>
                    <a:gd name="connsiteY272" fmla="*/ 142066 h 175341"/>
                    <a:gd name="connsiteX273" fmla="*/ 61746 w 208871"/>
                    <a:gd name="connsiteY273" fmla="*/ 143607 h 175341"/>
                    <a:gd name="connsiteX274" fmla="*/ 61454 w 208871"/>
                    <a:gd name="connsiteY274" fmla="*/ 144920 h 175341"/>
                    <a:gd name="connsiteX275" fmla="*/ 60773 w 208871"/>
                    <a:gd name="connsiteY275" fmla="*/ 145893 h 175341"/>
                    <a:gd name="connsiteX276" fmla="*/ 60254 w 208871"/>
                    <a:gd name="connsiteY276" fmla="*/ 146753 h 175341"/>
                    <a:gd name="connsiteX277" fmla="*/ 60303 w 208871"/>
                    <a:gd name="connsiteY277" fmla="*/ 148293 h 175341"/>
                    <a:gd name="connsiteX278" fmla="*/ 60368 w 208871"/>
                    <a:gd name="connsiteY278" fmla="*/ 149088 h 175341"/>
                    <a:gd name="connsiteX279" fmla="*/ 61162 w 208871"/>
                    <a:gd name="connsiteY279" fmla="*/ 150288 h 175341"/>
                    <a:gd name="connsiteX280" fmla="*/ 61616 w 208871"/>
                    <a:gd name="connsiteY280" fmla="*/ 150855 h 175341"/>
                    <a:gd name="connsiteX281" fmla="*/ 61795 w 208871"/>
                    <a:gd name="connsiteY281" fmla="*/ 152169 h 175341"/>
                    <a:gd name="connsiteX282" fmla="*/ 61795 w 208871"/>
                    <a:gd name="connsiteY282" fmla="*/ 153304 h 175341"/>
                    <a:gd name="connsiteX283" fmla="*/ 61730 w 208871"/>
                    <a:gd name="connsiteY283" fmla="*/ 154439 h 175341"/>
                    <a:gd name="connsiteX284" fmla="*/ 61568 w 208871"/>
                    <a:gd name="connsiteY284" fmla="*/ 156207 h 175341"/>
                    <a:gd name="connsiteX285" fmla="*/ 62022 w 208871"/>
                    <a:gd name="connsiteY285" fmla="*/ 157455 h 175341"/>
                    <a:gd name="connsiteX286" fmla="*/ 62200 w 208871"/>
                    <a:gd name="connsiteY286" fmla="*/ 158315 h 175341"/>
                    <a:gd name="connsiteX287" fmla="*/ 62200 w 208871"/>
                    <a:gd name="connsiteY287" fmla="*/ 160082 h 175341"/>
                    <a:gd name="connsiteX288" fmla="*/ 61746 w 208871"/>
                    <a:gd name="connsiteY288" fmla="*/ 160715 h 175341"/>
                    <a:gd name="connsiteX289" fmla="*/ 61454 w 208871"/>
                    <a:gd name="connsiteY289" fmla="*/ 161460 h 175341"/>
                    <a:gd name="connsiteX290" fmla="*/ 61341 w 208871"/>
                    <a:gd name="connsiteY290" fmla="*/ 162434 h 175341"/>
                    <a:gd name="connsiteX291" fmla="*/ 62249 w 208871"/>
                    <a:gd name="connsiteY291" fmla="*/ 163179 h 175341"/>
                    <a:gd name="connsiteX292" fmla="*/ 62995 w 208871"/>
                    <a:gd name="connsiteY292" fmla="*/ 163179 h 175341"/>
                    <a:gd name="connsiteX293" fmla="*/ 64081 w 208871"/>
                    <a:gd name="connsiteY293" fmla="*/ 162839 h 175341"/>
                    <a:gd name="connsiteX294" fmla="*/ 65557 w 208871"/>
                    <a:gd name="connsiteY294" fmla="*/ 161363 h 175341"/>
                    <a:gd name="connsiteX295" fmla="*/ 66984 w 208871"/>
                    <a:gd name="connsiteY295" fmla="*/ 160909 h 175341"/>
                    <a:gd name="connsiteX296" fmla="*/ 68005 w 208871"/>
                    <a:gd name="connsiteY296" fmla="*/ 159433 h 175341"/>
                    <a:gd name="connsiteX297" fmla="*/ 68800 w 208871"/>
                    <a:gd name="connsiteY297" fmla="*/ 158753 h 175341"/>
                    <a:gd name="connsiteX298" fmla="*/ 69935 w 208871"/>
                    <a:gd name="connsiteY298" fmla="*/ 158347 h 175341"/>
                    <a:gd name="connsiteX299" fmla="*/ 71702 w 208871"/>
                    <a:gd name="connsiteY299" fmla="*/ 158395 h 175341"/>
                    <a:gd name="connsiteX300" fmla="*/ 72789 w 208871"/>
                    <a:gd name="connsiteY300" fmla="*/ 158850 h 175341"/>
                    <a:gd name="connsiteX301" fmla="*/ 73924 w 208871"/>
                    <a:gd name="connsiteY301" fmla="*/ 159644 h 175341"/>
                    <a:gd name="connsiteX302" fmla="*/ 74784 w 208871"/>
                    <a:gd name="connsiteY302" fmla="*/ 160098 h 175341"/>
                    <a:gd name="connsiteX303" fmla="*/ 76259 w 208871"/>
                    <a:gd name="connsiteY303" fmla="*/ 161347 h 175341"/>
                    <a:gd name="connsiteX304" fmla="*/ 76486 w 208871"/>
                    <a:gd name="connsiteY304" fmla="*/ 161866 h 175341"/>
                    <a:gd name="connsiteX305" fmla="*/ 77800 w 208871"/>
                    <a:gd name="connsiteY305" fmla="*/ 160212 h 175341"/>
                    <a:gd name="connsiteX306" fmla="*/ 78935 w 208871"/>
                    <a:gd name="connsiteY306" fmla="*/ 159920 h 175341"/>
                    <a:gd name="connsiteX307" fmla="*/ 80589 w 208871"/>
                    <a:gd name="connsiteY307" fmla="*/ 159693 h 175341"/>
                    <a:gd name="connsiteX308" fmla="*/ 82518 w 208871"/>
                    <a:gd name="connsiteY308" fmla="*/ 158152 h 175341"/>
                    <a:gd name="connsiteX309" fmla="*/ 83880 w 208871"/>
                    <a:gd name="connsiteY309" fmla="*/ 157585 h 175341"/>
                    <a:gd name="connsiteX310" fmla="*/ 84626 w 208871"/>
                    <a:gd name="connsiteY310" fmla="*/ 156563 h 175341"/>
                    <a:gd name="connsiteX311" fmla="*/ 85940 w 208871"/>
                    <a:gd name="connsiteY311" fmla="*/ 155931 h 175341"/>
                    <a:gd name="connsiteX312" fmla="*/ 86232 w 208871"/>
                    <a:gd name="connsiteY312" fmla="*/ 155639 h 175341"/>
                    <a:gd name="connsiteX313" fmla="*/ 86118 w 208871"/>
                    <a:gd name="connsiteY313" fmla="*/ 154958 h 175341"/>
                    <a:gd name="connsiteX314" fmla="*/ 85486 w 208871"/>
                    <a:gd name="connsiteY314" fmla="*/ 154617 h 175341"/>
                    <a:gd name="connsiteX315" fmla="*/ 84919 w 208871"/>
                    <a:gd name="connsiteY315" fmla="*/ 153872 h 175341"/>
                    <a:gd name="connsiteX316" fmla="*/ 85210 w 208871"/>
                    <a:gd name="connsiteY316" fmla="*/ 152331 h 175341"/>
                    <a:gd name="connsiteX317" fmla="*/ 86345 w 208871"/>
                    <a:gd name="connsiteY317" fmla="*/ 151877 h 175341"/>
                    <a:gd name="connsiteX318" fmla="*/ 86686 w 208871"/>
                    <a:gd name="connsiteY318" fmla="*/ 151018 h 175341"/>
                    <a:gd name="connsiteX319" fmla="*/ 87091 w 208871"/>
                    <a:gd name="connsiteY319" fmla="*/ 150044 h 175341"/>
                    <a:gd name="connsiteX320" fmla="*/ 88518 w 208871"/>
                    <a:gd name="connsiteY320" fmla="*/ 151407 h 175341"/>
                    <a:gd name="connsiteX321" fmla="*/ 89767 w 208871"/>
                    <a:gd name="connsiteY321" fmla="*/ 152720 h 175341"/>
                    <a:gd name="connsiteX322" fmla="*/ 91875 w 208871"/>
                    <a:gd name="connsiteY322" fmla="*/ 155217 h 175341"/>
                    <a:gd name="connsiteX323" fmla="*/ 92216 w 208871"/>
                    <a:gd name="connsiteY323" fmla="*/ 156190 h 175341"/>
                    <a:gd name="connsiteX324" fmla="*/ 93123 w 208871"/>
                    <a:gd name="connsiteY324" fmla="*/ 156823 h 175341"/>
                    <a:gd name="connsiteX325" fmla="*/ 93918 w 208871"/>
                    <a:gd name="connsiteY325" fmla="*/ 156596 h 175341"/>
                    <a:gd name="connsiteX326" fmla="*/ 94372 w 208871"/>
                    <a:gd name="connsiteY326" fmla="*/ 156596 h 175341"/>
                    <a:gd name="connsiteX327" fmla="*/ 95005 w 208871"/>
                    <a:gd name="connsiteY327" fmla="*/ 157796 h 175341"/>
                    <a:gd name="connsiteX328" fmla="*/ 95410 w 208871"/>
                    <a:gd name="connsiteY328" fmla="*/ 158428 h 175341"/>
                    <a:gd name="connsiteX329" fmla="*/ 96999 w 208871"/>
                    <a:gd name="connsiteY329" fmla="*/ 157861 h 175341"/>
                    <a:gd name="connsiteX330" fmla="*/ 97680 w 208871"/>
                    <a:gd name="connsiteY330" fmla="*/ 157407 h 175341"/>
                    <a:gd name="connsiteX331" fmla="*/ 99107 w 208871"/>
                    <a:gd name="connsiteY331" fmla="*/ 157698 h 175341"/>
                    <a:gd name="connsiteX332" fmla="*/ 99399 w 208871"/>
                    <a:gd name="connsiteY332" fmla="*/ 159061 h 175341"/>
                    <a:gd name="connsiteX333" fmla="*/ 98880 w 208871"/>
                    <a:gd name="connsiteY333" fmla="*/ 159741 h 175341"/>
                    <a:gd name="connsiteX334" fmla="*/ 98929 w 208871"/>
                    <a:gd name="connsiteY334" fmla="*/ 160715 h 175341"/>
                    <a:gd name="connsiteX335" fmla="*/ 99448 w 208871"/>
                    <a:gd name="connsiteY335" fmla="*/ 161169 h 175341"/>
                    <a:gd name="connsiteX336" fmla="*/ 100696 w 208871"/>
                    <a:gd name="connsiteY336" fmla="*/ 161282 h 175341"/>
                    <a:gd name="connsiteX337" fmla="*/ 102464 w 208871"/>
                    <a:gd name="connsiteY337" fmla="*/ 160877 h 175341"/>
                    <a:gd name="connsiteX338" fmla="*/ 104231 w 208871"/>
                    <a:gd name="connsiteY338" fmla="*/ 160244 h 175341"/>
                    <a:gd name="connsiteX339" fmla="*/ 105318 w 208871"/>
                    <a:gd name="connsiteY339" fmla="*/ 159385 h 175341"/>
                    <a:gd name="connsiteX340" fmla="*/ 105999 w 208871"/>
                    <a:gd name="connsiteY340" fmla="*/ 158753 h 175341"/>
                    <a:gd name="connsiteX341" fmla="*/ 106566 w 208871"/>
                    <a:gd name="connsiteY341" fmla="*/ 158071 h 175341"/>
                    <a:gd name="connsiteX342" fmla="*/ 107815 w 208871"/>
                    <a:gd name="connsiteY342" fmla="*/ 157731 h 175341"/>
                    <a:gd name="connsiteX343" fmla="*/ 108383 w 208871"/>
                    <a:gd name="connsiteY343" fmla="*/ 158477 h 175341"/>
                    <a:gd name="connsiteX344" fmla="*/ 108723 w 208871"/>
                    <a:gd name="connsiteY344" fmla="*/ 159222 h 175341"/>
                    <a:gd name="connsiteX345" fmla="*/ 110264 w 208871"/>
                    <a:gd name="connsiteY345" fmla="*/ 159401 h 175341"/>
                    <a:gd name="connsiteX346" fmla="*/ 111577 w 208871"/>
                    <a:gd name="connsiteY346" fmla="*/ 158087 h 175341"/>
                    <a:gd name="connsiteX347" fmla="*/ 111626 w 208871"/>
                    <a:gd name="connsiteY347" fmla="*/ 159515 h 175341"/>
                    <a:gd name="connsiteX348" fmla="*/ 114009 w 208871"/>
                    <a:gd name="connsiteY348" fmla="*/ 160601 h 175341"/>
                    <a:gd name="connsiteX349" fmla="*/ 114642 w 208871"/>
                    <a:gd name="connsiteY349" fmla="*/ 161574 h 175341"/>
                    <a:gd name="connsiteX350" fmla="*/ 115501 w 208871"/>
                    <a:gd name="connsiteY350" fmla="*/ 161282 h 175341"/>
                    <a:gd name="connsiteX351" fmla="*/ 116134 w 208871"/>
                    <a:gd name="connsiteY351" fmla="*/ 159239 h 175341"/>
                    <a:gd name="connsiteX352" fmla="*/ 116652 w 208871"/>
                    <a:gd name="connsiteY352" fmla="*/ 159125 h 175341"/>
                    <a:gd name="connsiteX353" fmla="*/ 116766 w 208871"/>
                    <a:gd name="connsiteY353" fmla="*/ 161233 h 175341"/>
                    <a:gd name="connsiteX354" fmla="*/ 116766 w 208871"/>
                    <a:gd name="connsiteY354" fmla="*/ 162823 h 175341"/>
                    <a:gd name="connsiteX355" fmla="*/ 117626 w 208871"/>
                    <a:gd name="connsiteY355" fmla="*/ 163163 h 175341"/>
                    <a:gd name="connsiteX356" fmla="*/ 118258 w 208871"/>
                    <a:gd name="connsiteY356" fmla="*/ 164071 h 175341"/>
                    <a:gd name="connsiteX357" fmla="*/ 118485 w 208871"/>
                    <a:gd name="connsiteY357" fmla="*/ 165725 h 175341"/>
                    <a:gd name="connsiteX358" fmla="*/ 118712 w 208871"/>
                    <a:gd name="connsiteY358" fmla="*/ 171758 h 175341"/>
                    <a:gd name="connsiteX359" fmla="*/ 118777 w 208871"/>
                    <a:gd name="connsiteY359" fmla="*/ 173347 h 175341"/>
                    <a:gd name="connsiteX360" fmla="*/ 118955 w 208871"/>
                    <a:gd name="connsiteY360" fmla="*/ 174595 h 175341"/>
                    <a:gd name="connsiteX361" fmla="*/ 119750 w 208871"/>
                    <a:gd name="connsiteY361" fmla="*/ 175341 h 175341"/>
                    <a:gd name="connsiteX362" fmla="*/ 120836 w 208871"/>
                    <a:gd name="connsiteY362" fmla="*/ 175341 h 175341"/>
                    <a:gd name="connsiteX363" fmla="*/ 121923 w 208871"/>
                    <a:gd name="connsiteY363" fmla="*/ 174774 h 175341"/>
                    <a:gd name="connsiteX364" fmla="*/ 123966 w 208871"/>
                    <a:gd name="connsiteY364" fmla="*/ 173460 h 175341"/>
                    <a:gd name="connsiteX365" fmla="*/ 125393 w 208871"/>
                    <a:gd name="connsiteY365" fmla="*/ 172552 h 175341"/>
                    <a:gd name="connsiteX366" fmla="*/ 129203 w 208871"/>
                    <a:gd name="connsiteY366" fmla="*/ 170736 h 175341"/>
                    <a:gd name="connsiteX367" fmla="*/ 131085 w 208871"/>
                    <a:gd name="connsiteY367" fmla="*/ 169763 h 175341"/>
                    <a:gd name="connsiteX368" fmla="*/ 133014 w 208871"/>
                    <a:gd name="connsiteY368" fmla="*/ 169763 h 175341"/>
                    <a:gd name="connsiteX369" fmla="*/ 134555 w 208871"/>
                    <a:gd name="connsiteY369" fmla="*/ 169714 h 175341"/>
                    <a:gd name="connsiteX370" fmla="*/ 136938 w 208871"/>
                    <a:gd name="connsiteY370" fmla="*/ 168693 h 175341"/>
                    <a:gd name="connsiteX371" fmla="*/ 138592 w 208871"/>
                    <a:gd name="connsiteY371" fmla="*/ 167217 h 175341"/>
                    <a:gd name="connsiteX372" fmla="*/ 140701 w 208871"/>
                    <a:gd name="connsiteY372" fmla="*/ 166536 h 175341"/>
                    <a:gd name="connsiteX373" fmla="*/ 142355 w 208871"/>
                    <a:gd name="connsiteY373" fmla="*/ 165741 h 175341"/>
                    <a:gd name="connsiteX374" fmla="*/ 144463 w 208871"/>
                    <a:gd name="connsiteY374" fmla="*/ 164541 h 175341"/>
                    <a:gd name="connsiteX375" fmla="*/ 145257 w 208871"/>
                    <a:gd name="connsiteY375" fmla="*/ 164201 h 175341"/>
                    <a:gd name="connsiteX376" fmla="*/ 146052 w 208871"/>
                    <a:gd name="connsiteY376" fmla="*/ 163520 h 175341"/>
                    <a:gd name="connsiteX377" fmla="*/ 145646 w 208871"/>
                    <a:gd name="connsiteY377" fmla="*/ 162725 h 175341"/>
                    <a:gd name="connsiteX378" fmla="*/ 144852 w 208871"/>
                    <a:gd name="connsiteY378" fmla="*/ 162839 h 175341"/>
                    <a:gd name="connsiteX379" fmla="*/ 145079 w 208871"/>
                    <a:gd name="connsiteY379" fmla="*/ 161866 h 175341"/>
                    <a:gd name="connsiteX380" fmla="*/ 147527 w 208871"/>
                    <a:gd name="connsiteY380" fmla="*/ 160666 h 175341"/>
                    <a:gd name="connsiteX381" fmla="*/ 148095 w 208871"/>
                    <a:gd name="connsiteY381" fmla="*/ 159806 h 175341"/>
                    <a:gd name="connsiteX382" fmla="*/ 148160 w 208871"/>
                    <a:gd name="connsiteY382" fmla="*/ 158558 h 175341"/>
                    <a:gd name="connsiteX383" fmla="*/ 148727 w 208871"/>
                    <a:gd name="connsiteY383" fmla="*/ 157131 h 175341"/>
                    <a:gd name="connsiteX384" fmla="*/ 149181 w 208871"/>
                    <a:gd name="connsiteY384" fmla="*/ 156450 h 175341"/>
                    <a:gd name="connsiteX385" fmla="*/ 149587 w 208871"/>
                    <a:gd name="connsiteY385" fmla="*/ 156223 h 175341"/>
                    <a:gd name="connsiteX386" fmla="*/ 150835 w 208871"/>
                    <a:gd name="connsiteY386" fmla="*/ 156174 h 175341"/>
                    <a:gd name="connsiteX387" fmla="*/ 151289 w 208871"/>
                    <a:gd name="connsiteY387" fmla="*/ 156579 h 175341"/>
                    <a:gd name="connsiteX388" fmla="*/ 151289 w 208871"/>
                    <a:gd name="connsiteY388" fmla="*/ 157212 h 175341"/>
                    <a:gd name="connsiteX389" fmla="*/ 150090 w 208871"/>
                    <a:gd name="connsiteY389" fmla="*/ 157779 h 175341"/>
                    <a:gd name="connsiteX390" fmla="*/ 149571 w 208871"/>
                    <a:gd name="connsiteY390" fmla="*/ 158866 h 175341"/>
                    <a:gd name="connsiteX391" fmla="*/ 148825 w 208871"/>
                    <a:gd name="connsiteY391" fmla="*/ 160179 h 175341"/>
                    <a:gd name="connsiteX392" fmla="*/ 148597 w 208871"/>
                    <a:gd name="connsiteY392" fmla="*/ 161152 h 175341"/>
                    <a:gd name="connsiteX393" fmla="*/ 148549 w 208871"/>
                    <a:gd name="connsiteY393" fmla="*/ 162239 h 175341"/>
                    <a:gd name="connsiteX394" fmla="*/ 148095 w 208871"/>
                    <a:gd name="connsiteY394" fmla="*/ 163147 h 175341"/>
                    <a:gd name="connsiteX395" fmla="*/ 147981 w 208871"/>
                    <a:gd name="connsiteY395" fmla="*/ 164168 h 175341"/>
                    <a:gd name="connsiteX396" fmla="*/ 147981 w 208871"/>
                    <a:gd name="connsiteY396" fmla="*/ 165077 h 175341"/>
                    <a:gd name="connsiteX397" fmla="*/ 148208 w 208871"/>
                    <a:gd name="connsiteY397" fmla="*/ 166439 h 175341"/>
                    <a:gd name="connsiteX398" fmla="*/ 148890 w 208871"/>
                    <a:gd name="connsiteY398" fmla="*/ 167233 h 175341"/>
                    <a:gd name="connsiteX399" fmla="*/ 149003 w 208871"/>
                    <a:gd name="connsiteY399" fmla="*/ 168482 h 175341"/>
                    <a:gd name="connsiteX400" fmla="*/ 149003 w 208871"/>
                    <a:gd name="connsiteY400" fmla="*/ 169503 h 175341"/>
                    <a:gd name="connsiteX401" fmla="*/ 149571 w 208871"/>
                    <a:gd name="connsiteY401" fmla="*/ 170136 h 175341"/>
                    <a:gd name="connsiteX402" fmla="*/ 149230 w 208871"/>
                    <a:gd name="connsiteY402" fmla="*/ 170995 h 175341"/>
                    <a:gd name="connsiteX403" fmla="*/ 149003 w 208871"/>
                    <a:gd name="connsiteY403" fmla="*/ 171855 h 175341"/>
                    <a:gd name="connsiteX404" fmla="*/ 149344 w 208871"/>
                    <a:gd name="connsiteY404" fmla="*/ 172374 h 175341"/>
                    <a:gd name="connsiteX405" fmla="*/ 150316 w 208871"/>
                    <a:gd name="connsiteY405" fmla="*/ 172260 h 175341"/>
                    <a:gd name="connsiteX406" fmla="*/ 151176 w 208871"/>
                    <a:gd name="connsiteY406" fmla="*/ 171579 h 175341"/>
                    <a:gd name="connsiteX407" fmla="*/ 152651 w 208871"/>
                    <a:gd name="connsiteY407" fmla="*/ 170785 h 175341"/>
                    <a:gd name="connsiteX408" fmla="*/ 153284 w 208871"/>
                    <a:gd name="connsiteY408" fmla="*/ 169763 h 175341"/>
                    <a:gd name="connsiteX409" fmla="*/ 153462 w 208871"/>
                    <a:gd name="connsiteY409" fmla="*/ 168174 h 175341"/>
                    <a:gd name="connsiteX410" fmla="*/ 153462 w 208871"/>
                    <a:gd name="connsiteY410" fmla="*/ 167606 h 175341"/>
                    <a:gd name="connsiteX411" fmla="*/ 154208 w 208871"/>
                    <a:gd name="connsiteY411" fmla="*/ 167087 h 175341"/>
                    <a:gd name="connsiteX412" fmla="*/ 154095 w 208871"/>
                    <a:gd name="connsiteY412" fmla="*/ 165839 h 175341"/>
                    <a:gd name="connsiteX413" fmla="*/ 153576 w 208871"/>
                    <a:gd name="connsiteY413" fmla="*/ 165158 h 175341"/>
                    <a:gd name="connsiteX414" fmla="*/ 153576 w 208871"/>
                    <a:gd name="connsiteY414" fmla="*/ 163276 h 175341"/>
                    <a:gd name="connsiteX415" fmla="*/ 153057 w 208871"/>
                    <a:gd name="connsiteY415" fmla="*/ 162417 h 175341"/>
                    <a:gd name="connsiteX416" fmla="*/ 153398 w 208871"/>
                    <a:gd name="connsiteY416" fmla="*/ 161623 h 175341"/>
                    <a:gd name="connsiteX417" fmla="*/ 153284 w 208871"/>
                    <a:gd name="connsiteY417" fmla="*/ 160309 h 175341"/>
                    <a:gd name="connsiteX418" fmla="*/ 152992 w 208871"/>
                    <a:gd name="connsiteY418" fmla="*/ 159401 h 175341"/>
                    <a:gd name="connsiteX419" fmla="*/ 152927 w 208871"/>
                    <a:gd name="connsiteY419" fmla="*/ 158201 h 175341"/>
                    <a:gd name="connsiteX420" fmla="*/ 152927 w 208871"/>
                    <a:gd name="connsiteY420" fmla="*/ 157293 h 175341"/>
                    <a:gd name="connsiteX421" fmla="*/ 151954 w 208871"/>
                    <a:gd name="connsiteY421" fmla="*/ 156661 h 175341"/>
                    <a:gd name="connsiteX422" fmla="*/ 151549 w 208871"/>
                    <a:gd name="connsiteY422" fmla="*/ 155639 h 175341"/>
                    <a:gd name="connsiteX423" fmla="*/ 150527 w 208871"/>
                    <a:gd name="connsiteY423" fmla="*/ 155007 h 175341"/>
                    <a:gd name="connsiteX424" fmla="*/ 149619 w 208871"/>
                    <a:gd name="connsiteY424" fmla="*/ 154942 h 175341"/>
                    <a:gd name="connsiteX425" fmla="*/ 148825 w 208871"/>
                    <a:gd name="connsiteY425" fmla="*/ 154715 h 175341"/>
                    <a:gd name="connsiteX426" fmla="*/ 148371 w 208871"/>
                    <a:gd name="connsiteY426" fmla="*/ 154374 h 175341"/>
                    <a:gd name="connsiteX427" fmla="*/ 148890 w 208871"/>
                    <a:gd name="connsiteY427" fmla="*/ 153693 h 175341"/>
                    <a:gd name="connsiteX428" fmla="*/ 150025 w 208871"/>
                    <a:gd name="connsiteY428" fmla="*/ 154033 h 175341"/>
                    <a:gd name="connsiteX429" fmla="*/ 151727 w 208871"/>
                    <a:gd name="connsiteY429" fmla="*/ 154439 h 175341"/>
                    <a:gd name="connsiteX430" fmla="*/ 152587 w 208871"/>
                    <a:gd name="connsiteY430" fmla="*/ 154147 h 175341"/>
                    <a:gd name="connsiteX431" fmla="*/ 152360 w 208871"/>
                    <a:gd name="connsiteY431" fmla="*/ 153579 h 175341"/>
                    <a:gd name="connsiteX432" fmla="*/ 150657 w 208871"/>
                    <a:gd name="connsiteY432" fmla="*/ 152493 h 175341"/>
                    <a:gd name="connsiteX433" fmla="*/ 149749 w 208871"/>
                    <a:gd name="connsiteY433" fmla="*/ 151861 h 175341"/>
                    <a:gd name="connsiteX434" fmla="*/ 148727 w 208871"/>
                    <a:gd name="connsiteY434" fmla="*/ 151293 h 175341"/>
                    <a:gd name="connsiteX435" fmla="*/ 148841 w 208871"/>
                    <a:gd name="connsiteY435" fmla="*/ 150661 h 175341"/>
                    <a:gd name="connsiteX436" fmla="*/ 149133 w 208871"/>
                    <a:gd name="connsiteY436" fmla="*/ 150661 h 175341"/>
                    <a:gd name="connsiteX437" fmla="*/ 149133 w 208871"/>
                    <a:gd name="connsiteY437" fmla="*/ 148504 h 175341"/>
                    <a:gd name="connsiteX438" fmla="*/ 149765 w 208871"/>
                    <a:gd name="connsiteY438" fmla="*/ 148277 h 175341"/>
                    <a:gd name="connsiteX439" fmla="*/ 150446 w 208871"/>
                    <a:gd name="connsiteY439" fmla="*/ 148845 h 175341"/>
                    <a:gd name="connsiteX440" fmla="*/ 151241 w 208871"/>
                    <a:gd name="connsiteY440" fmla="*/ 149753 h 175341"/>
                    <a:gd name="connsiteX441" fmla="*/ 151646 w 208871"/>
                    <a:gd name="connsiteY441" fmla="*/ 150612 h 175341"/>
                    <a:gd name="connsiteX442" fmla="*/ 152392 w 208871"/>
                    <a:gd name="connsiteY442" fmla="*/ 151244 h 175341"/>
                    <a:gd name="connsiteX443" fmla="*/ 153592 w 208871"/>
                    <a:gd name="connsiteY443" fmla="*/ 151066 h 175341"/>
                    <a:gd name="connsiteX444" fmla="*/ 154565 w 208871"/>
                    <a:gd name="connsiteY444" fmla="*/ 149866 h 175341"/>
                    <a:gd name="connsiteX445" fmla="*/ 154743 w 208871"/>
                    <a:gd name="connsiteY445" fmla="*/ 148277 h 175341"/>
                    <a:gd name="connsiteX446" fmla="*/ 154630 w 208871"/>
                    <a:gd name="connsiteY446" fmla="*/ 146688 h 175341"/>
                    <a:gd name="connsiteX447" fmla="*/ 154516 w 208871"/>
                    <a:gd name="connsiteY447" fmla="*/ 145326 h 175341"/>
                    <a:gd name="connsiteX448" fmla="*/ 154338 w 208871"/>
                    <a:gd name="connsiteY448" fmla="*/ 144077 h 175341"/>
                    <a:gd name="connsiteX449" fmla="*/ 153543 w 208871"/>
                    <a:gd name="connsiteY449" fmla="*/ 144077 h 175341"/>
                    <a:gd name="connsiteX450" fmla="*/ 152797 w 208871"/>
                    <a:gd name="connsiteY450" fmla="*/ 143331 h 175341"/>
                    <a:gd name="connsiteX451" fmla="*/ 152862 w 208871"/>
                    <a:gd name="connsiteY451" fmla="*/ 142018 h 175341"/>
                    <a:gd name="connsiteX452" fmla="*/ 153430 w 208871"/>
                    <a:gd name="connsiteY452" fmla="*/ 141677 h 175341"/>
                    <a:gd name="connsiteX453" fmla="*/ 154062 w 208871"/>
                    <a:gd name="connsiteY453" fmla="*/ 142358 h 175341"/>
                    <a:gd name="connsiteX454" fmla="*/ 154630 w 208871"/>
                    <a:gd name="connsiteY454" fmla="*/ 141726 h 175341"/>
                    <a:gd name="connsiteX455" fmla="*/ 155262 w 208871"/>
                    <a:gd name="connsiteY455" fmla="*/ 140818 h 175341"/>
                    <a:gd name="connsiteX456" fmla="*/ 155830 w 208871"/>
                    <a:gd name="connsiteY456" fmla="*/ 140639 h 175341"/>
                    <a:gd name="connsiteX457" fmla="*/ 156851 w 208871"/>
                    <a:gd name="connsiteY457" fmla="*/ 141207 h 175341"/>
                    <a:gd name="connsiteX458" fmla="*/ 157370 w 208871"/>
                    <a:gd name="connsiteY458" fmla="*/ 142228 h 175341"/>
                    <a:gd name="connsiteX459" fmla="*/ 158165 w 208871"/>
                    <a:gd name="connsiteY459" fmla="*/ 142407 h 175341"/>
                    <a:gd name="connsiteX460" fmla="*/ 158343 w 208871"/>
                    <a:gd name="connsiteY460" fmla="*/ 142407 h 175341"/>
                    <a:gd name="connsiteX461" fmla="*/ 158457 w 208871"/>
                    <a:gd name="connsiteY461" fmla="*/ 140867 h 175341"/>
                    <a:gd name="connsiteX462" fmla="*/ 158457 w 208871"/>
                    <a:gd name="connsiteY462" fmla="*/ 140007 h 175341"/>
                    <a:gd name="connsiteX463" fmla="*/ 158684 w 208871"/>
                    <a:gd name="connsiteY463" fmla="*/ 138693 h 175341"/>
                    <a:gd name="connsiteX464" fmla="*/ 158862 w 208871"/>
                    <a:gd name="connsiteY464" fmla="*/ 136991 h 175341"/>
                    <a:gd name="connsiteX465" fmla="*/ 159154 w 208871"/>
                    <a:gd name="connsiteY465" fmla="*/ 136537 h 175341"/>
                    <a:gd name="connsiteX466" fmla="*/ 159154 w 208871"/>
                    <a:gd name="connsiteY466" fmla="*/ 135175 h 175341"/>
                    <a:gd name="connsiteX467" fmla="*/ 158408 w 208871"/>
                    <a:gd name="connsiteY467" fmla="*/ 134315 h 175341"/>
                    <a:gd name="connsiteX468" fmla="*/ 157776 w 208871"/>
                    <a:gd name="connsiteY468" fmla="*/ 134607 h 175341"/>
                    <a:gd name="connsiteX469" fmla="*/ 156803 w 208871"/>
                    <a:gd name="connsiteY469" fmla="*/ 134558 h 175341"/>
                    <a:gd name="connsiteX470" fmla="*/ 156057 w 208871"/>
                    <a:gd name="connsiteY470" fmla="*/ 134964 h 175341"/>
                    <a:gd name="connsiteX471" fmla="*/ 155197 w 208871"/>
                    <a:gd name="connsiteY471" fmla="*/ 134786 h 175341"/>
                    <a:gd name="connsiteX472" fmla="*/ 154403 w 208871"/>
                    <a:gd name="connsiteY472" fmla="*/ 134040 h 175341"/>
                    <a:gd name="connsiteX473" fmla="*/ 154111 w 208871"/>
                    <a:gd name="connsiteY473" fmla="*/ 133358 h 175341"/>
                    <a:gd name="connsiteX474" fmla="*/ 154792 w 208871"/>
                    <a:gd name="connsiteY474" fmla="*/ 132840 h 175341"/>
                    <a:gd name="connsiteX475" fmla="*/ 156041 w 208871"/>
                    <a:gd name="connsiteY475" fmla="*/ 132434 h 175341"/>
                    <a:gd name="connsiteX476" fmla="*/ 156381 w 208871"/>
                    <a:gd name="connsiteY476" fmla="*/ 131688 h 175341"/>
                    <a:gd name="connsiteX477" fmla="*/ 156495 w 208871"/>
                    <a:gd name="connsiteY477" fmla="*/ 130488 h 175341"/>
                    <a:gd name="connsiteX478" fmla="*/ 156316 w 208871"/>
                    <a:gd name="connsiteY478" fmla="*/ 128721 h 175341"/>
                    <a:gd name="connsiteX479" fmla="*/ 155230 w 208871"/>
                    <a:gd name="connsiteY479" fmla="*/ 128494 h 175341"/>
                    <a:gd name="connsiteX480" fmla="*/ 154776 w 208871"/>
                    <a:gd name="connsiteY480" fmla="*/ 128380 h 175341"/>
                    <a:gd name="connsiteX481" fmla="*/ 154954 w 208871"/>
                    <a:gd name="connsiteY481" fmla="*/ 127699 h 175341"/>
                    <a:gd name="connsiteX482" fmla="*/ 156041 w 208871"/>
                    <a:gd name="connsiteY482" fmla="*/ 127018 h 175341"/>
                    <a:gd name="connsiteX483" fmla="*/ 155814 w 208871"/>
                    <a:gd name="connsiteY483" fmla="*/ 125996 h 175341"/>
                    <a:gd name="connsiteX484" fmla="*/ 154451 w 208871"/>
                    <a:gd name="connsiteY484" fmla="*/ 126289 h 175341"/>
                    <a:gd name="connsiteX485" fmla="*/ 153592 w 208871"/>
                    <a:gd name="connsiteY485" fmla="*/ 126580 h 175341"/>
                    <a:gd name="connsiteX486" fmla="*/ 152052 w 208871"/>
                    <a:gd name="connsiteY486" fmla="*/ 126240 h 175341"/>
                    <a:gd name="connsiteX487" fmla="*/ 152619 w 208871"/>
                    <a:gd name="connsiteY487" fmla="*/ 124813 h 175341"/>
                    <a:gd name="connsiteX488" fmla="*/ 153981 w 208871"/>
                    <a:gd name="connsiteY488" fmla="*/ 124294 h 175341"/>
                    <a:gd name="connsiteX489" fmla="*/ 155798 w 208871"/>
                    <a:gd name="connsiteY489" fmla="*/ 123953 h 175341"/>
                    <a:gd name="connsiteX490" fmla="*/ 157111 w 208871"/>
                    <a:gd name="connsiteY490" fmla="*/ 123775 h 175341"/>
                    <a:gd name="connsiteX491" fmla="*/ 158084 w 208871"/>
                    <a:gd name="connsiteY491" fmla="*/ 123029 h 175341"/>
                    <a:gd name="connsiteX492" fmla="*/ 158132 w 208871"/>
                    <a:gd name="connsiteY492" fmla="*/ 122121 h 175341"/>
                    <a:gd name="connsiteX493" fmla="*/ 158197 w 208871"/>
                    <a:gd name="connsiteY493" fmla="*/ 120694 h 175341"/>
                    <a:gd name="connsiteX494" fmla="*/ 158489 w 208871"/>
                    <a:gd name="connsiteY494" fmla="*/ 119948 h 175341"/>
                    <a:gd name="connsiteX495" fmla="*/ 159576 w 208871"/>
                    <a:gd name="connsiteY495" fmla="*/ 119202 h 175341"/>
                    <a:gd name="connsiteX496" fmla="*/ 160662 w 208871"/>
                    <a:gd name="connsiteY496" fmla="*/ 118748 h 175341"/>
                    <a:gd name="connsiteX497" fmla="*/ 161862 w 208871"/>
                    <a:gd name="connsiteY497" fmla="*/ 118408 h 175341"/>
                    <a:gd name="connsiteX498" fmla="*/ 162608 w 208871"/>
                    <a:gd name="connsiteY498" fmla="*/ 118067 h 175341"/>
                    <a:gd name="connsiteX499" fmla="*/ 162900 w 208871"/>
                    <a:gd name="connsiteY499" fmla="*/ 117272 h 175341"/>
                    <a:gd name="connsiteX500" fmla="*/ 162900 w 208871"/>
                    <a:gd name="connsiteY500" fmla="*/ 116364 h 175341"/>
                    <a:gd name="connsiteX501" fmla="*/ 162381 w 208871"/>
                    <a:gd name="connsiteY501" fmla="*/ 114597 h 175341"/>
                    <a:gd name="connsiteX502" fmla="*/ 162089 w 208871"/>
                    <a:gd name="connsiteY502" fmla="*/ 113170 h 175341"/>
                    <a:gd name="connsiteX503" fmla="*/ 161797 w 208871"/>
                    <a:gd name="connsiteY503" fmla="*/ 112148 h 175341"/>
                    <a:gd name="connsiteX504" fmla="*/ 161911 w 208871"/>
                    <a:gd name="connsiteY504" fmla="*/ 110900 h 175341"/>
                    <a:gd name="connsiteX505" fmla="*/ 162819 w 208871"/>
                    <a:gd name="connsiteY505" fmla="*/ 110332 h 175341"/>
                    <a:gd name="connsiteX506" fmla="*/ 163046 w 208871"/>
                    <a:gd name="connsiteY506" fmla="*/ 111078 h 175341"/>
                    <a:gd name="connsiteX507" fmla="*/ 162867 w 208871"/>
                    <a:gd name="connsiteY507" fmla="*/ 111759 h 175341"/>
                    <a:gd name="connsiteX508" fmla="*/ 163321 w 208871"/>
                    <a:gd name="connsiteY508" fmla="*/ 112781 h 175341"/>
                    <a:gd name="connsiteX509" fmla="*/ 163549 w 208871"/>
                    <a:gd name="connsiteY509" fmla="*/ 113640 h 175341"/>
                    <a:gd name="connsiteX510" fmla="*/ 163776 w 208871"/>
                    <a:gd name="connsiteY510" fmla="*/ 114500 h 175341"/>
                    <a:gd name="connsiteX511" fmla="*/ 163776 w 208871"/>
                    <a:gd name="connsiteY511" fmla="*/ 114954 h 175341"/>
                    <a:gd name="connsiteX512" fmla="*/ 164116 w 208871"/>
                    <a:gd name="connsiteY512" fmla="*/ 115408 h 175341"/>
                    <a:gd name="connsiteX513" fmla="*/ 165592 w 208871"/>
                    <a:gd name="connsiteY513" fmla="*/ 115700 h 175341"/>
                    <a:gd name="connsiteX514" fmla="*/ 166451 w 208871"/>
                    <a:gd name="connsiteY514" fmla="*/ 115586 h 175341"/>
                    <a:gd name="connsiteX515" fmla="*/ 167765 w 208871"/>
                    <a:gd name="connsiteY515" fmla="*/ 114791 h 175341"/>
                    <a:gd name="connsiteX516" fmla="*/ 169078 w 208871"/>
                    <a:gd name="connsiteY516" fmla="*/ 113705 h 175341"/>
                    <a:gd name="connsiteX517" fmla="*/ 169532 w 208871"/>
                    <a:gd name="connsiteY517" fmla="*/ 112505 h 175341"/>
                    <a:gd name="connsiteX518" fmla="*/ 170100 w 208871"/>
                    <a:gd name="connsiteY518" fmla="*/ 111192 h 175341"/>
                    <a:gd name="connsiteX519" fmla="*/ 171299 w 208871"/>
                    <a:gd name="connsiteY519" fmla="*/ 109943 h 175341"/>
                    <a:gd name="connsiteX520" fmla="*/ 172046 w 208871"/>
                    <a:gd name="connsiteY520" fmla="*/ 109262 h 175341"/>
                    <a:gd name="connsiteX521" fmla="*/ 172840 w 208871"/>
                    <a:gd name="connsiteY521" fmla="*/ 108175 h 175341"/>
                    <a:gd name="connsiteX522" fmla="*/ 173181 w 208871"/>
                    <a:gd name="connsiteY522" fmla="*/ 106473 h 175341"/>
                    <a:gd name="connsiteX523" fmla="*/ 173586 w 208871"/>
                    <a:gd name="connsiteY523" fmla="*/ 105500 h 175341"/>
                    <a:gd name="connsiteX524" fmla="*/ 174721 w 208871"/>
                    <a:gd name="connsiteY524" fmla="*/ 104640 h 175341"/>
                    <a:gd name="connsiteX525" fmla="*/ 174900 w 208871"/>
                    <a:gd name="connsiteY525" fmla="*/ 105321 h 175341"/>
                    <a:gd name="connsiteX526" fmla="*/ 175872 w 208871"/>
                    <a:gd name="connsiteY526" fmla="*/ 105727 h 175341"/>
                    <a:gd name="connsiteX527" fmla="*/ 175872 w 208871"/>
                    <a:gd name="connsiteY527" fmla="*/ 104527 h 175341"/>
                    <a:gd name="connsiteX528" fmla="*/ 176732 w 208871"/>
                    <a:gd name="connsiteY528" fmla="*/ 104414 h 175341"/>
                    <a:gd name="connsiteX529" fmla="*/ 177072 w 208871"/>
                    <a:gd name="connsiteY529" fmla="*/ 105208 h 175341"/>
                    <a:gd name="connsiteX530" fmla="*/ 178094 w 208871"/>
                    <a:gd name="connsiteY530" fmla="*/ 105954 h 175341"/>
                    <a:gd name="connsiteX531" fmla="*/ 179229 w 208871"/>
                    <a:gd name="connsiteY531" fmla="*/ 105954 h 175341"/>
                    <a:gd name="connsiteX532" fmla="*/ 180429 w 208871"/>
                    <a:gd name="connsiteY532" fmla="*/ 106473 h 175341"/>
                    <a:gd name="connsiteX533" fmla="*/ 181175 w 208871"/>
                    <a:gd name="connsiteY533" fmla="*/ 106068 h 175341"/>
                    <a:gd name="connsiteX534" fmla="*/ 181467 w 208871"/>
                    <a:gd name="connsiteY534" fmla="*/ 104527 h 175341"/>
                    <a:gd name="connsiteX535" fmla="*/ 180332 w 208871"/>
                    <a:gd name="connsiteY535" fmla="*/ 104073 h 175341"/>
                    <a:gd name="connsiteX536" fmla="*/ 179700 w 208871"/>
                    <a:gd name="connsiteY536" fmla="*/ 104073 h 175341"/>
                    <a:gd name="connsiteX537" fmla="*/ 178791 w 208871"/>
                    <a:gd name="connsiteY537" fmla="*/ 104365 h 175341"/>
                    <a:gd name="connsiteX538" fmla="*/ 177883 w 208871"/>
                    <a:gd name="connsiteY538" fmla="*/ 104365 h 175341"/>
                    <a:gd name="connsiteX539" fmla="*/ 177591 w 208871"/>
                    <a:gd name="connsiteY539" fmla="*/ 103683 h 175341"/>
                    <a:gd name="connsiteX540" fmla="*/ 178500 w 208871"/>
                    <a:gd name="connsiteY540" fmla="*/ 103392 h 175341"/>
                    <a:gd name="connsiteX541" fmla="*/ 179132 w 208871"/>
                    <a:gd name="connsiteY541" fmla="*/ 102646 h 175341"/>
                    <a:gd name="connsiteX542" fmla="*/ 178386 w 208871"/>
                    <a:gd name="connsiteY542" fmla="*/ 101511 h 175341"/>
                    <a:gd name="connsiteX543" fmla="*/ 177640 w 208871"/>
                    <a:gd name="connsiteY543" fmla="*/ 101332 h 175341"/>
                    <a:gd name="connsiteX544" fmla="*/ 177072 w 208871"/>
                    <a:gd name="connsiteY544" fmla="*/ 100311 h 175341"/>
                    <a:gd name="connsiteX545" fmla="*/ 176959 w 208871"/>
                    <a:gd name="connsiteY545" fmla="*/ 98381 h 175341"/>
                    <a:gd name="connsiteX546" fmla="*/ 176959 w 208871"/>
                    <a:gd name="connsiteY546" fmla="*/ 96224 h 175341"/>
                    <a:gd name="connsiteX547" fmla="*/ 176910 w 208871"/>
                    <a:gd name="connsiteY547" fmla="*/ 94911 h 175341"/>
                    <a:gd name="connsiteX548" fmla="*/ 177429 w 208871"/>
                    <a:gd name="connsiteY548" fmla="*/ 93597 h 175341"/>
                    <a:gd name="connsiteX549" fmla="*/ 177834 w 208871"/>
                    <a:gd name="connsiteY549" fmla="*/ 92738 h 175341"/>
                    <a:gd name="connsiteX550" fmla="*/ 178694 w 208871"/>
                    <a:gd name="connsiteY550" fmla="*/ 90403 h 175341"/>
                    <a:gd name="connsiteX551" fmla="*/ 178921 w 208871"/>
                    <a:gd name="connsiteY551" fmla="*/ 89203 h 175341"/>
                    <a:gd name="connsiteX552" fmla="*/ 178240 w 208871"/>
                    <a:gd name="connsiteY552" fmla="*/ 87954 h 175341"/>
                    <a:gd name="connsiteX553" fmla="*/ 178694 w 208871"/>
                    <a:gd name="connsiteY553" fmla="*/ 85619 h 175341"/>
                    <a:gd name="connsiteX554" fmla="*/ 180348 w 208871"/>
                    <a:gd name="connsiteY554" fmla="*/ 81079 h 175341"/>
                    <a:gd name="connsiteX555" fmla="*/ 180753 w 208871"/>
                    <a:gd name="connsiteY555" fmla="*/ 79603 h 175341"/>
                    <a:gd name="connsiteX556" fmla="*/ 181613 w 208871"/>
                    <a:gd name="connsiteY556" fmla="*/ 78014 h 175341"/>
                    <a:gd name="connsiteX557" fmla="*/ 182521 w 208871"/>
                    <a:gd name="connsiteY557" fmla="*/ 76766 h 175341"/>
                    <a:gd name="connsiteX558" fmla="*/ 183153 w 208871"/>
                    <a:gd name="connsiteY558" fmla="*/ 74657 h 175341"/>
                    <a:gd name="connsiteX559" fmla="*/ 184467 w 208871"/>
                    <a:gd name="connsiteY559" fmla="*/ 73571 h 175341"/>
                    <a:gd name="connsiteX560" fmla="*/ 186007 w 208871"/>
                    <a:gd name="connsiteY560" fmla="*/ 73003 h 175341"/>
                    <a:gd name="connsiteX561" fmla="*/ 187548 w 208871"/>
                    <a:gd name="connsiteY561" fmla="*/ 73231 h 175341"/>
                    <a:gd name="connsiteX562" fmla="*/ 187953 w 208871"/>
                    <a:gd name="connsiteY562" fmla="*/ 73409 h 175341"/>
                    <a:gd name="connsiteX563" fmla="*/ 188975 w 208871"/>
                    <a:gd name="connsiteY563" fmla="*/ 73522 h 175341"/>
                    <a:gd name="connsiteX564" fmla="*/ 189024 w 208871"/>
                    <a:gd name="connsiteY564" fmla="*/ 72209 h 175341"/>
                    <a:gd name="connsiteX565" fmla="*/ 188229 w 208871"/>
                    <a:gd name="connsiteY565" fmla="*/ 71074 h 175341"/>
                    <a:gd name="connsiteX566" fmla="*/ 187596 w 208871"/>
                    <a:gd name="connsiteY566" fmla="*/ 68852 h 175341"/>
                    <a:gd name="connsiteX567" fmla="*/ 186575 w 208871"/>
                    <a:gd name="connsiteY567" fmla="*/ 67198 h 175341"/>
                    <a:gd name="connsiteX568" fmla="*/ 186575 w 208871"/>
                    <a:gd name="connsiteY568" fmla="*/ 66517 h 175341"/>
                    <a:gd name="connsiteX569" fmla="*/ 188115 w 208871"/>
                    <a:gd name="connsiteY569" fmla="*/ 67652 h 175341"/>
                    <a:gd name="connsiteX570" fmla="*/ 189202 w 208871"/>
                    <a:gd name="connsiteY570" fmla="*/ 69193 h 175341"/>
                    <a:gd name="connsiteX571" fmla="*/ 189721 w 208871"/>
                    <a:gd name="connsiteY571" fmla="*/ 70328 h 175341"/>
                    <a:gd name="connsiteX572" fmla="*/ 190969 w 208871"/>
                    <a:gd name="connsiteY572" fmla="*/ 71577 h 175341"/>
                    <a:gd name="connsiteX573" fmla="*/ 192445 w 208871"/>
                    <a:gd name="connsiteY573" fmla="*/ 71868 h 175341"/>
                    <a:gd name="connsiteX574" fmla="*/ 194034 w 208871"/>
                    <a:gd name="connsiteY574" fmla="*/ 72274 h 175341"/>
                    <a:gd name="connsiteX575" fmla="*/ 195283 w 208871"/>
                    <a:gd name="connsiteY575" fmla="*/ 72274 h 175341"/>
                    <a:gd name="connsiteX576" fmla="*/ 196142 w 208871"/>
                    <a:gd name="connsiteY576" fmla="*/ 73522 h 175341"/>
                    <a:gd name="connsiteX577" fmla="*/ 197456 w 208871"/>
                    <a:gd name="connsiteY577" fmla="*/ 72777 h 175341"/>
                    <a:gd name="connsiteX578" fmla="*/ 199045 w 208871"/>
                    <a:gd name="connsiteY578" fmla="*/ 72712 h 175341"/>
                    <a:gd name="connsiteX579" fmla="*/ 199953 w 208871"/>
                    <a:gd name="connsiteY579" fmla="*/ 73052 h 175341"/>
                    <a:gd name="connsiteX580" fmla="*/ 200748 w 208871"/>
                    <a:gd name="connsiteY580" fmla="*/ 73003 h 175341"/>
                    <a:gd name="connsiteX581" fmla="*/ 201493 w 208871"/>
                    <a:gd name="connsiteY581" fmla="*/ 72712 h 175341"/>
                    <a:gd name="connsiteX582" fmla="*/ 202969 w 208871"/>
                    <a:gd name="connsiteY582" fmla="*/ 72712 h 175341"/>
                    <a:gd name="connsiteX583" fmla="*/ 204445 w 208871"/>
                    <a:gd name="connsiteY583" fmla="*/ 72938 h 175341"/>
                    <a:gd name="connsiteX584" fmla="*/ 205012 w 208871"/>
                    <a:gd name="connsiteY584" fmla="*/ 73166 h 175341"/>
                    <a:gd name="connsiteX585" fmla="*/ 206828 w 208871"/>
                    <a:gd name="connsiteY585" fmla="*/ 71917 h 175341"/>
                    <a:gd name="connsiteX586" fmla="*/ 208190 w 208871"/>
                    <a:gd name="connsiteY586" fmla="*/ 70895 h 175341"/>
                    <a:gd name="connsiteX587" fmla="*/ 208872 w 208871"/>
                    <a:gd name="connsiteY587" fmla="*/ 70036 h 175341"/>
                    <a:gd name="connsiteX588" fmla="*/ 208644 w 208871"/>
                    <a:gd name="connsiteY588" fmla="*/ 68382 h 175341"/>
                    <a:gd name="connsiteX589" fmla="*/ 207623 w 208871"/>
                    <a:gd name="connsiteY589" fmla="*/ 67863 h 175341"/>
                    <a:gd name="connsiteX590" fmla="*/ 206148 w 208871"/>
                    <a:gd name="connsiteY590" fmla="*/ 67749 h 175341"/>
                    <a:gd name="connsiteX591" fmla="*/ 205353 w 208871"/>
                    <a:gd name="connsiteY591" fmla="*/ 67004 h 175341"/>
                    <a:gd name="connsiteX592" fmla="*/ 204672 w 208871"/>
                    <a:gd name="connsiteY592" fmla="*/ 65982 h 175341"/>
                    <a:gd name="connsiteX593" fmla="*/ 204380 w 208871"/>
                    <a:gd name="connsiteY593" fmla="*/ 65123 h 175341"/>
                    <a:gd name="connsiteX594" fmla="*/ 203472 w 208871"/>
                    <a:gd name="connsiteY594" fmla="*/ 64150 h 175341"/>
                    <a:gd name="connsiteX595" fmla="*/ 202337 w 208871"/>
                    <a:gd name="connsiteY595" fmla="*/ 63517 h 175341"/>
                    <a:gd name="connsiteX596" fmla="*/ 201477 w 208871"/>
                    <a:gd name="connsiteY596" fmla="*/ 62885 h 175341"/>
                    <a:gd name="connsiteX597" fmla="*/ 200229 w 208871"/>
                    <a:gd name="connsiteY597" fmla="*/ 61912 h 175341"/>
                    <a:gd name="connsiteX598" fmla="*/ 198526 w 208871"/>
                    <a:gd name="connsiteY598" fmla="*/ 61458 h 175341"/>
                    <a:gd name="connsiteX599" fmla="*/ 197780 w 208871"/>
                    <a:gd name="connsiteY599" fmla="*/ 61279 h 175341"/>
                    <a:gd name="connsiteX600" fmla="*/ 197099 w 208871"/>
                    <a:gd name="connsiteY600" fmla="*/ 60290 h 175341"/>
                    <a:gd name="connsiteX601" fmla="*/ 196418 w 208871"/>
                    <a:gd name="connsiteY601" fmla="*/ 59301 h 175341"/>
                    <a:gd name="connsiteX602" fmla="*/ 195169 w 208871"/>
                    <a:gd name="connsiteY602" fmla="*/ 58442 h 175341"/>
                    <a:gd name="connsiteX603" fmla="*/ 194034 w 208871"/>
                    <a:gd name="connsiteY603" fmla="*/ 57647 h 175341"/>
                    <a:gd name="connsiteX604" fmla="*/ 192040 w 208871"/>
                    <a:gd name="connsiteY604" fmla="*/ 56172 h 175341"/>
                    <a:gd name="connsiteX605" fmla="*/ 190678 w 208871"/>
                    <a:gd name="connsiteY605" fmla="*/ 55653 h 175341"/>
                    <a:gd name="connsiteX606" fmla="*/ 190159 w 208871"/>
                    <a:gd name="connsiteY606" fmla="*/ 55085 h 175341"/>
                    <a:gd name="connsiteX607" fmla="*/ 190159 w 208871"/>
                    <a:gd name="connsiteY607" fmla="*/ 53204 h 175341"/>
                    <a:gd name="connsiteX608" fmla="*/ 188683 w 208871"/>
                    <a:gd name="connsiteY608" fmla="*/ 52685 h 175341"/>
                    <a:gd name="connsiteX609" fmla="*/ 187775 w 208871"/>
                    <a:gd name="connsiteY609" fmla="*/ 52636 h 175341"/>
                    <a:gd name="connsiteX610" fmla="*/ 186186 w 208871"/>
                    <a:gd name="connsiteY610" fmla="*/ 51615 h 175341"/>
                    <a:gd name="connsiteX611" fmla="*/ 185845 w 208871"/>
                    <a:gd name="connsiteY611" fmla="*/ 51161 h 175341"/>
                    <a:gd name="connsiteX612" fmla="*/ 186024 w 208871"/>
                    <a:gd name="connsiteY612" fmla="*/ 50415 h 175341"/>
                    <a:gd name="connsiteX613" fmla="*/ 186202 w 208871"/>
                    <a:gd name="connsiteY613" fmla="*/ 49620 h 175341"/>
                    <a:gd name="connsiteX614" fmla="*/ 185910 w 208871"/>
                    <a:gd name="connsiteY614" fmla="*/ 48988 h 175341"/>
                    <a:gd name="connsiteX615" fmla="*/ 185229 w 208871"/>
                    <a:gd name="connsiteY615" fmla="*/ 48582 h 175341"/>
                    <a:gd name="connsiteX616" fmla="*/ 184434 w 208871"/>
                    <a:gd name="connsiteY616" fmla="*/ 48015 h 175341"/>
                    <a:gd name="connsiteX617" fmla="*/ 184726 w 208871"/>
                    <a:gd name="connsiteY617" fmla="*/ 47334 h 175341"/>
                    <a:gd name="connsiteX618" fmla="*/ 186315 w 208871"/>
                    <a:gd name="connsiteY618" fmla="*/ 46880 h 175341"/>
                    <a:gd name="connsiteX619" fmla="*/ 187175 w 208871"/>
                    <a:gd name="connsiteY619" fmla="*/ 46021 h 175341"/>
                    <a:gd name="connsiteX620" fmla="*/ 187807 w 208871"/>
                    <a:gd name="connsiteY620" fmla="*/ 45728 h 175341"/>
                    <a:gd name="connsiteX621" fmla="*/ 187013 w 208871"/>
                    <a:gd name="connsiteY621" fmla="*/ 45161 h 175341"/>
                    <a:gd name="connsiteX622" fmla="*/ 185926 w 208871"/>
                    <a:gd name="connsiteY622" fmla="*/ 44593 h 175341"/>
                    <a:gd name="connsiteX623" fmla="*/ 187288 w 208871"/>
                    <a:gd name="connsiteY623" fmla="*/ 44074 h 175341"/>
                    <a:gd name="connsiteX624" fmla="*/ 188651 w 208871"/>
                    <a:gd name="connsiteY624" fmla="*/ 44528 h 175341"/>
                    <a:gd name="connsiteX625" fmla="*/ 190077 w 208871"/>
                    <a:gd name="connsiteY625" fmla="*/ 44593 h 175341"/>
                    <a:gd name="connsiteX626" fmla="*/ 190872 w 208871"/>
                    <a:gd name="connsiteY626" fmla="*/ 43847 h 175341"/>
                    <a:gd name="connsiteX627" fmla="*/ 190580 w 208871"/>
                    <a:gd name="connsiteY627" fmla="*/ 41626 h 175341"/>
                    <a:gd name="connsiteX628" fmla="*/ 189786 w 208871"/>
                    <a:gd name="connsiteY628" fmla="*/ 40718 h 175341"/>
                    <a:gd name="connsiteX629" fmla="*/ 188764 w 208871"/>
                    <a:gd name="connsiteY629" fmla="*/ 39858 h 175341"/>
                    <a:gd name="connsiteX630" fmla="*/ 187175 w 208871"/>
                    <a:gd name="connsiteY630" fmla="*/ 38431 h 175341"/>
                    <a:gd name="connsiteX631" fmla="*/ 186153 w 208871"/>
                    <a:gd name="connsiteY631" fmla="*/ 37004 h 175341"/>
                    <a:gd name="connsiteX632" fmla="*/ 184953 w 208871"/>
                    <a:gd name="connsiteY632" fmla="*/ 36096 h 175341"/>
                    <a:gd name="connsiteX633" fmla="*/ 184548 w 208871"/>
                    <a:gd name="connsiteY633" fmla="*/ 34394 h 175341"/>
                    <a:gd name="connsiteX634" fmla="*/ 184208 w 208871"/>
                    <a:gd name="connsiteY634" fmla="*/ 33372 h 175341"/>
                    <a:gd name="connsiteX635" fmla="*/ 183234 w 208871"/>
                    <a:gd name="connsiteY635" fmla="*/ 33323 h 175341"/>
                    <a:gd name="connsiteX636" fmla="*/ 182148 w 208871"/>
                    <a:gd name="connsiteY636" fmla="*/ 32350 h 175341"/>
                    <a:gd name="connsiteX637" fmla="*/ 181289 w 208871"/>
                    <a:gd name="connsiteY637" fmla="*/ 31832 h 175341"/>
                    <a:gd name="connsiteX638" fmla="*/ 182083 w 208871"/>
                    <a:gd name="connsiteY638" fmla="*/ 31150 h 175341"/>
                    <a:gd name="connsiteX639" fmla="*/ 181791 w 208871"/>
                    <a:gd name="connsiteY639" fmla="*/ 30583 h 175341"/>
                    <a:gd name="connsiteX640" fmla="*/ 180543 w 208871"/>
                    <a:gd name="connsiteY640" fmla="*/ 30356 h 175341"/>
                    <a:gd name="connsiteX641" fmla="*/ 179910 w 208871"/>
                    <a:gd name="connsiteY641" fmla="*/ 29675 h 175341"/>
                    <a:gd name="connsiteX642" fmla="*/ 180591 w 208871"/>
                    <a:gd name="connsiteY642" fmla="*/ 29496 h 175341"/>
                    <a:gd name="connsiteX643" fmla="*/ 181499 w 208871"/>
                    <a:gd name="connsiteY643" fmla="*/ 29675 h 175341"/>
                    <a:gd name="connsiteX644" fmla="*/ 182472 w 208871"/>
                    <a:gd name="connsiteY644" fmla="*/ 29156 h 175341"/>
                    <a:gd name="connsiteX645" fmla="*/ 182181 w 208871"/>
                    <a:gd name="connsiteY645" fmla="*/ 28361 h 175341"/>
                    <a:gd name="connsiteX646" fmla="*/ 181094 w 208871"/>
                    <a:gd name="connsiteY646" fmla="*/ 28410 h 175341"/>
                    <a:gd name="connsiteX647" fmla="*/ 180916 w 208871"/>
                    <a:gd name="connsiteY647" fmla="*/ 28589 h 175341"/>
                    <a:gd name="connsiteX648" fmla="*/ 179375 w 208871"/>
                    <a:gd name="connsiteY648" fmla="*/ 29156 h 175341"/>
                    <a:gd name="connsiteX649" fmla="*/ 179034 w 208871"/>
                    <a:gd name="connsiteY649" fmla="*/ 28751 h 175341"/>
                    <a:gd name="connsiteX650" fmla="*/ 180170 w 208871"/>
                    <a:gd name="connsiteY650" fmla="*/ 28296 h 175341"/>
                    <a:gd name="connsiteX651" fmla="*/ 181029 w 208871"/>
                    <a:gd name="connsiteY651" fmla="*/ 27324 h 175341"/>
                    <a:gd name="connsiteX652" fmla="*/ 180802 w 208871"/>
                    <a:gd name="connsiteY652" fmla="*/ 26351 h 175341"/>
                    <a:gd name="connsiteX653" fmla="*/ 180056 w 208871"/>
                    <a:gd name="connsiteY653" fmla="*/ 25670 h 175341"/>
                    <a:gd name="connsiteX654" fmla="*/ 178467 w 208871"/>
                    <a:gd name="connsiteY654" fmla="*/ 26464 h 175341"/>
                    <a:gd name="connsiteX655" fmla="*/ 177445 w 208871"/>
                    <a:gd name="connsiteY655" fmla="*/ 27664 h 175341"/>
                    <a:gd name="connsiteX656" fmla="*/ 176699 w 208871"/>
                    <a:gd name="connsiteY656" fmla="*/ 28232 h 175341"/>
                    <a:gd name="connsiteX657" fmla="*/ 176635 w 208871"/>
                    <a:gd name="connsiteY657" fmla="*/ 27145 h 175341"/>
                    <a:gd name="connsiteX658" fmla="*/ 177429 w 208871"/>
                    <a:gd name="connsiteY658" fmla="*/ 26399 h 175341"/>
                    <a:gd name="connsiteX659" fmla="*/ 177543 w 208871"/>
                    <a:gd name="connsiteY659" fmla="*/ 25994 h 175341"/>
                    <a:gd name="connsiteX660" fmla="*/ 177365 w 208871"/>
                    <a:gd name="connsiteY660" fmla="*/ 24859 h 175341"/>
                    <a:gd name="connsiteX661" fmla="*/ 176456 w 208871"/>
                    <a:gd name="connsiteY661" fmla="*/ 24291 h 175341"/>
                    <a:gd name="connsiteX662" fmla="*/ 175094 w 208871"/>
                    <a:gd name="connsiteY662" fmla="*/ 24226 h 175341"/>
                    <a:gd name="connsiteX663" fmla="*/ 174754 w 208871"/>
                    <a:gd name="connsiteY663" fmla="*/ 23821 h 175341"/>
                    <a:gd name="connsiteX664" fmla="*/ 175662 w 208871"/>
                    <a:gd name="connsiteY664" fmla="*/ 23140 h 175341"/>
                    <a:gd name="connsiteX665" fmla="*/ 176116 w 208871"/>
                    <a:gd name="connsiteY665" fmla="*/ 22459 h 175341"/>
                    <a:gd name="connsiteX666" fmla="*/ 177883 w 208871"/>
                    <a:gd name="connsiteY666" fmla="*/ 22280 h 175341"/>
                    <a:gd name="connsiteX667" fmla="*/ 178905 w 208871"/>
                    <a:gd name="connsiteY667" fmla="*/ 22102 h 175341"/>
                    <a:gd name="connsiteX668" fmla="*/ 178905 w 208871"/>
                    <a:gd name="connsiteY668" fmla="*/ 21470 h 175341"/>
                    <a:gd name="connsiteX669" fmla="*/ 177251 w 208871"/>
                    <a:gd name="connsiteY669" fmla="*/ 21535 h 175341"/>
                    <a:gd name="connsiteX670" fmla="*/ 176456 w 208871"/>
                    <a:gd name="connsiteY670" fmla="*/ 21583 h 175341"/>
                    <a:gd name="connsiteX671" fmla="*/ 176408 w 208871"/>
                    <a:gd name="connsiteY671" fmla="*/ 20789 h 175341"/>
                    <a:gd name="connsiteX672" fmla="*/ 177543 w 208871"/>
                    <a:gd name="connsiteY672" fmla="*/ 20610 h 175341"/>
                    <a:gd name="connsiteX673" fmla="*/ 177834 w 208871"/>
                    <a:gd name="connsiteY673" fmla="*/ 19978 h 175341"/>
                    <a:gd name="connsiteX674" fmla="*/ 176586 w 208871"/>
                    <a:gd name="connsiteY674" fmla="*/ 19345 h 175341"/>
                    <a:gd name="connsiteX675" fmla="*/ 174819 w 208871"/>
                    <a:gd name="connsiteY675" fmla="*/ 18145 h 175341"/>
                    <a:gd name="connsiteX676" fmla="*/ 173570 w 208871"/>
                    <a:gd name="connsiteY676" fmla="*/ 18145 h 175341"/>
                    <a:gd name="connsiteX677" fmla="*/ 173051 w 208871"/>
                    <a:gd name="connsiteY677" fmla="*/ 17173 h 175341"/>
                    <a:gd name="connsiteX678" fmla="*/ 173002 w 208871"/>
                    <a:gd name="connsiteY678" fmla="*/ 15697 h 175341"/>
                    <a:gd name="connsiteX679" fmla="*/ 172435 w 208871"/>
                    <a:gd name="connsiteY679" fmla="*/ 15065 h 175341"/>
                    <a:gd name="connsiteX680" fmla="*/ 173067 w 208871"/>
                    <a:gd name="connsiteY680" fmla="*/ 14724 h 175341"/>
                    <a:gd name="connsiteX681" fmla="*/ 174608 w 208871"/>
                    <a:gd name="connsiteY681" fmla="*/ 14497 h 175341"/>
                    <a:gd name="connsiteX682" fmla="*/ 175467 w 208871"/>
                    <a:gd name="connsiteY682" fmla="*/ 13475 h 175341"/>
                    <a:gd name="connsiteX683" fmla="*/ 177851 w 208871"/>
                    <a:gd name="connsiteY683" fmla="*/ 13475 h 175341"/>
                    <a:gd name="connsiteX684" fmla="*/ 179618 w 208871"/>
                    <a:gd name="connsiteY684" fmla="*/ 13816 h 175341"/>
                    <a:gd name="connsiteX685" fmla="*/ 180299 w 208871"/>
                    <a:gd name="connsiteY685" fmla="*/ 13994 h 175341"/>
                    <a:gd name="connsiteX686" fmla="*/ 181613 w 208871"/>
                    <a:gd name="connsiteY686" fmla="*/ 14173 h 175341"/>
                    <a:gd name="connsiteX687" fmla="*/ 183607 w 208871"/>
                    <a:gd name="connsiteY687" fmla="*/ 13881 h 175341"/>
                    <a:gd name="connsiteX688" fmla="*/ 184807 w 208871"/>
                    <a:gd name="connsiteY688" fmla="*/ 13200 h 175341"/>
                    <a:gd name="connsiteX689" fmla="*/ 184856 w 208871"/>
                    <a:gd name="connsiteY689" fmla="*/ 12227 h 175341"/>
                    <a:gd name="connsiteX690" fmla="*/ 183607 w 208871"/>
                    <a:gd name="connsiteY690" fmla="*/ 11546 h 175341"/>
                    <a:gd name="connsiteX691" fmla="*/ 182635 w 208871"/>
                    <a:gd name="connsiteY691" fmla="*/ 10184 h 175341"/>
                    <a:gd name="connsiteX692" fmla="*/ 180932 w 208871"/>
                    <a:gd name="connsiteY692" fmla="*/ 9665 h 175341"/>
                    <a:gd name="connsiteX693" fmla="*/ 180527 w 208871"/>
                    <a:gd name="connsiteY693" fmla="*/ 8578 h 175341"/>
                    <a:gd name="connsiteX694" fmla="*/ 180981 w 208871"/>
                    <a:gd name="connsiteY694" fmla="*/ 7605 h 175341"/>
                    <a:gd name="connsiteX695" fmla="*/ 180527 w 208871"/>
                    <a:gd name="connsiteY695" fmla="*/ 6584 h 175341"/>
                    <a:gd name="connsiteX696" fmla="*/ 178824 w 208871"/>
                    <a:gd name="connsiteY696" fmla="*/ 6405 h 175341"/>
                    <a:gd name="connsiteX697" fmla="*/ 177851 w 208871"/>
                    <a:gd name="connsiteY697" fmla="*/ 6697 h 175341"/>
                    <a:gd name="connsiteX698" fmla="*/ 176991 w 208871"/>
                    <a:gd name="connsiteY698" fmla="*/ 7103 h 175341"/>
                    <a:gd name="connsiteX699" fmla="*/ 177170 w 208871"/>
                    <a:gd name="connsiteY699" fmla="*/ 6470 h 175341"/>
                    <a:gd name="connsiteX700" fmla="*/ 177851 w 208871"/>
                    <a:gd name="connsiteY700" fmla="*/ 6130 h 175341"/>
                    <a:gd name="connsiteX701" fmla="*/ 177916 w 208871"/>
                    <a:gd name="connsiteY701" fmla="*/ 5384 h 175341"/>
                    <a:gd name="connsiteX702" fmla="*/ 177121 w 208871"/>
                    <a:gd name="connsiteY702" fmla="*/ 4638 h 175341"/>
                    <a:gd name="connsiteX703" fmla="*/ 178402 w 208871"/>
                    <a:gd name="connsiteY703" fmla="*/ 4005 h 175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Lst>
                  <a:rect l="l" t="t" r="r" b="b"/>
                  <a:pathLst>
                    <a:path w="208871" h="175341">
                      <a:moveTo>
                        <a:pt x="177883" y="4086"/>
                      </a:moveTo>
                      <a:lnTo>
                        <a:pt x="176440" y="3713"/>
                      </a:lnTo>
                      <a:lnTo>
                        <a:pt x="175986" y="2724"/>
                      </a:lnTo>
                      <a:lnTo>
                        <a:pt x="174624" y="1589"/>
                      </a:lnTo>
                      <a:lnTo>
                        <a:pt x="173262" y="1281"/>
                      </a:lnTo>
                      <a:lnTo>
                        <a:pt x="172046" y="1362"/>
                      </a:lnTo>
                      <a:lnTo>
                        <a:pt x="170991" y="989"/>
                      </a:lnTo>
                      <a:lnTo>
                        <a:pt x="169402" y="454"/>
                      </a:lnTo>
                      <a:lnTo>
                        <a:pt x="167959" y="373"/>
                      </a:lnTo>
                      <a:lnTo>
                        <a:pt x="161814" y="0"/>
                      </a:lnTo>
                      <a:lnTo>
                        <a:pt x="158554" y="0"/>
                      </a:lnTo>
                      <a:lnTo>
                        <a:pt x="158019" y="1216"/>
                      </a:lnTo>
                      <a:lnTo>
                        <a:pt x="156657" y="1362"/>
                      </a:lnTo>
                      <a:lnTo>
                        <a:pt x="155830" y="827"/>
                      </a:lnTo>
                      <a:lnTo>
                        <a:pt x="154614" y="0"/>
                      </a:lnTo>
                      <a:lnTo>
                        <a:pt x="150900" y="0"/>
                      </a:lnTo>
                      <a:lnTo>
                        <a:pt x="149911" y="762"/>
                      </a:lnTo>
                      <a:lnTo>
                        <a:pt x="148857" y="1362"/>
                      </a:lnTo>
                      <a:lnTo>
                        <a:pt x="147349" y="1216"/>
                      </a:lnTo>
                      <a:lnTo>
                        <a:pt x="146068" y="389"/>
                      </a:lnTo>
                      <a:lnTo>
                        <a:pt x="145160" y="16"/>
                      </a:lnTo>
                      <a:lnTo>
                        <a:pt x="144398" y="924"/>
                      </a:lnTo>
                      <a:cubicBezTo>
                        <a:pt x="144398" y="924"/>
                        <a:pt x="143636" y="2822"/>
                        <a:pt x="143490" y="3049"/>
                      </a:cubicBezTo>
                      <a:cubicBezTo>
                        <a:pt x="143344" y="3276"/>
                        <a:pt x="141738" y="3876"/>
                        <a:pt x="141738" y="3876"/>
                      </a:cubicBezTo>
                      <a:lnTo>
                        <a:pt x="139695" y="5773"/>
                      </a:lnTo>
                      <a:lnTo>
                        <a:pt x="139241" y="7751"/>
                      </a:lnTo>
                      <a:lnTo>
                        <a:pt x="137960" y="9421"/>
                      </a:lnTo>
                      <a:cubicBezTo>
                        <a:pt x="137960" y="9421"/>
                        <a:pt x="137733" y="12908"/>
                        <a:pt x="137506" y="13216"/>
                      </a:cubicBezTo>
                      <a:cubicBezTo>
                        <a:pt x="137279" y="13524"/>
                        <a:pt x="137506" y="16783"/>
                        <a:pt x="137506" y="16783"/>
                      </a:cubicBezTo>
                      <a:lnTo>
                        <a:pt x="137506" y="21551"/>
                      </a:lnTo>
                      <a:lnTo>
                        <a:pt x="137133" y="26172"/>
                      </a:lnTo>
                      <a:lnTo>
                        <a:pt x="134101" y="31637"/>
                      </a:lnTo>
                      <a:lnTo>
                        <a:pt x="130014" y="37329"/>
                      </a:lnTo>
                      <a:lnTo>
                        <a:pt x="128425" y="38918"/>
                      </a:lnTo>
                      <a:lnTo>
                        <a:pt x="127744" y="39972"/>
                      </a:lnTo>
                      <a:lnTo>
                        <a:pt x="126836" y="41707"/>
                      </a:lnTo>
                      <a:lnTo>
                        <a:pt x="126236" y="43150"/>
                      </a:lnTo>
                      <a:lnTo>
                        <a:pt x="125636" y="43831"/>
                      </a:lnTo>
                      <a:lnTo>
                        <a:pt x="124193" y="45420"/>
                      </a:lnTo>
                      <a:lnTo>
                        <a:pt x="123204" y="47172"/>
                      </a:lnTo>
                      <a:lnTo>
                        <a:pt x="122668" y="48761"/>
                      </a:lnTo>
                      <a:lnTo>
                        <a:pt x="121841" y="49523"/>
                      </a:lnTo>
                      <a:cubicBezTo>
                        <a:pt x="121841" y="49523"/>
                        <a:pt x="120480" y="51112"/>
                        <a:pt x="120252" y="51193"/>
                      </a:cubicBezTo>
                      <a:cubicBezTo>
                        <a:pt x="120025" y="51274"/>
                        <a:pt x="118890" y="53318"/>
                        <a:pt x="118890" y="53318"/>
                      </a:cubicBezTo>
                      <a:lnTo>
                        <a:pt x="117674" y="56431"/>
                      </a:lnTo>
                      <a:lnTo>
                        <a:pt x="116620" y="59090"/>
                      </a:lnTo>
                      <a:lnTo>
                        <a:pt x="115258" y="59009"/>
                      </a:lnTo>
                      <a:lnTo>
                        <a:pt x="113215" y="59009"/>
                      </a:lnTo>
                      <a:lnTo>
                        <a:pt x="111626" y="59836"/>
                      </a:lnTo>
                      <a:lnTo>
                        <a:pt x="110864" y="60209"/>
                      </a:lnTo>
                      <a:lnTo>
                        <a:pt x="108593" y="60290"/>
                      </a:lnTo>
                      <a:lnTo>
                        <a:pt x="107604" y="60209"/>
                      </a:lnTo>
                      <a:lnTo>
                        <a:pt x="106388" y="59836"/>
                      </a:lnTo>
                      <a:lnTo>
                        <a:pt x="104880" y="60290"/>
                      </a:lnTo>
                      <a:lnTo>
                        <a:pt x="104053" y="61426"/>
                      </a:lnTo>
                      <a:lnTo>
                        <a:pt x="102237" y="63015"/>
                      </a:lnTo>
                      <a:lnTo>
                        <a:pt x="100112" y="64376"/>
                      </a:lnTo>
                      <a:lnTo>
                        <a:pt x="98669" y="64977"/>
                      </a:lnTo>
                      <a:lnTo>
                        <a:pt x="96999" y="65285"/>
                      </a:lnTo>
                      <a:lnTo>
                        <a:pt x="95410" y="64749"/>
                      </a:lnTo>
                      <a:lnTo>
                        <a:pt x="93513" y="63614"/>
                      </a:lnTo>
                      <a:lnTo>
                        <a:pt x="91778" y="62398"/>
                      </a:lnTo>
                      <a:lnTo>
                        <a:pt x="90107" y="61409"/>
                      </a:lnTo>
                      <a:lnTo>
                        <a:pt x="87837" y="61182"/>
                      </a:lnTo>
                      <a:lnTo>
                        <a:pt x="86021" y="61555"/>
                      </a:lnTo>
                      <a:lnTo>
                        <a:pt x="85259" y="62463"/>
                      </a:lnTo>
                      <a:lnTo>
                        <a:pt x="84205" y="62463"/>
                      </a:lnTo>
                      <a:lnTo>
                        <a:pt x="84740" y="61247"/>
                      </a:lnTo>
                      <a:lnTo>
                        <a:pt x="85729" y="60193"/>
                      </a:lnTo>
                      <a:lnTo>
                        <a:pt x="86037" y="59285"/>
                      </a:lnTo>
                      <a:lnTo>
                        <a:pt x="86037" y="58004"/>
                      </a:lnTo>
                      <a:lnTo>
                        <a:pt x="83086" y="58231"/>
                      </a:lnTo>
                      <a:cubicBezTo>
                        <a:pt x="83086" y="58231"/>
                        <a:pt x="80054" y="58150"/>
                        <a:pt x="79827" y="58150"/>
                      </a:cubicBezTo>
                      <a:cubicBezTo>
                        <a:pt x="79600" y="58150"/>
                        <a:pt x="77329" y="58004"/>
                        <a:pt x="77329" y="58004"/>
                      </a:cubicBezTo>
                      <a:lnTo>
                        <a:pt x="75967" y="58831"/>
                      </a:lnTo>
                      <a:lnTo>
                        <a:pt x="74913" y="58231"/>
                      </a:lnTo>
                      <a:lnTo>
                        <a:pt x="71346" y="59285"/>
                      </a:lnTo>
                      <a:lnTo>
                        <a:pt x="70519" y="60339"/>
                      </a:lnTo>
                      <a:lnTo>
                        <a:pt x="69465" y="62917"/>
                      </a:lnTo>
                      <a:lnTo>
                        <a:pt x="67956" y="64652"/>
                      </a:lnTo>
                      <a:lnTo>
                        <a:pt x="66513" y="66468"/>
                      </a:lnTo>
                      <a:lnTo>
                        <a:pt x="64924" y="66696"/>
                      </a:lnTo>
                      <a:lnTo>
                        <a:pt x="63481" y="67150"/>
                      </a:lnTo>
                      <a:lnTo>
                        <a:pt x="62427" y="68593"/>
                      </a:lnTo>
                      <a:lnTo>
                        <a:pt x="60303" y="69128"/>
                      </a:lnTo>
                      <a:lnTo>
                        <a:pt x="58324" y="69209"/>
                      </a:lnTo>
                      <a:lnTo>
                        <a:pt x="56816" y="70117"/>
                      </a:lnTo>
                      <a:lnTo>
                        <a:pt x="55000" y="70036"/>
                      </a:lnTo>
                      <a:lnTo>
                        <a:pt x="53411" y="69809"/>
                      </a:lnTo>
                      <a:cubicBezTo>
                        <a:pt x="53411" y="69809"/>
                        <a:pt x="49390" y="68901"/>
                        <a:pt x="48935" y="68674"/>
                      </a:cubicBezTo>
                      <a:cubicBezTo>
                        <a:pt x="48481" y="68447"/>
                        <a:pt x="45757" y="68674"/>
                        <a:pt x="45530" y="68674"/>
                      </a:cubicBezTo>
                      <a:cubicBezTo>
                        <a:pt x="45303" y="68674"/>
                        <a:pt x="43941" y="68901"/>
                        <a:pt x="43941" y="68901"/>
                      </a:cubicBezTo>
                      <a:lnTo>
                        <a:pt x="41363" y="70344"/>
                      </a:lnTo>
                      <a:lnTo>
                        <a:pt x="39238" y="71933"/>
                      </a:lnTo>
                      <a:lnTo>
                        <a:pt x="37114" y="72468"/>
                      </a:lnTo>
                      <a:lnTo>
                        <a:pt x="34082" y="72468"/>
                      </a:lnTo>
                      <a:lnTo>
                        <a:pt x="33028" y="70879"/>
                      </a:lnTo>
                      <a:lnTo>
                        <a:pt x="32039" y="69744"/>
                      </a:lnTo>
                      <a:lnTo>
                        <a:pt x="30287" y="69144"/>
                      </a:lnTo>
                      <a:lnTo>
                        <a:pt x="28698" y="68317"/>
                      </a:lnTo>
                      <a:lnTo>
                        <a:pt x="26947" y="66955"/>
                      </a:lnTo>
                      <a:lnTo>
                        <a:pt x="24969" y="65058"/>
                      </a:lnTo>
                      <a:lnTo>
                        <a:pt x="23752" y="62933"/>
                      </a:lnTo>
                      <a:lnTo>
                        <a:pt x="22390" y="61117"/>
                      </a:lnTo>
                      <a:lnTo>
                        <a:pt x="21174" y="59528"/>
                      </a:lnTo>
                      <a:lnTo>
                        <a:pt x="19731" y="59074"/>
                      </a:lnTo>
                      <a:lnTo>
                        <a:pt x="18288" y="58701"/>
                      </a:lnTo>
                      <a:lnTo>
                        <a:pt x="17298" y="57874"/>
                      </a:lnTo>
                      <a:lnTo>
                        <a:pt x="16844" y="56123"/>
                      </a:lnTo>
                      <a:lnTo>
                        <a:pt x="16844" y="54388"/>
                      </a:lnTo>
                      <a:lnTo>
                        <a:pt x="16245" y="53852"/>
                      </a:lnTo>
                      <a:lnTo>
                        <a:pt x="14493" y="51729"/>
                      </a:lnTo>
                      <a:lnTo>
                        <a:pt x="15855" y="49377"/>
                      </a:lnTo>
                      <a:lnTo>
                        <a:pt x="15531" y="46880"/>
                      </a:lnTo>
                      <a:lnTo>
                        <a:pt x="14785" y="47675"/>
                      </a:lnTo>
                      <a:cubicBezTo>
                        <a:pt x="14785" y="47675"/>
                        <a:pt x="14331" y="48193"/>
                        <a:pt x="14153" y="48193"/>
                      </a:cubicBezTo>
                      <a:cubicBezTo>
                        <a:pt x="13975" y="48193"/>
                        <a:pt x="11996" y="48372"/>
                        <a:pt x="11769" y="48599"/>
                      </a:cubicBezTo>
                      <a:cubicBezTo>
                        <a:pt x="11542" y="48826"/>
                        <a:pt x="11088" y="49393"/>
                        <a:pt x="11088" y="49393"/>
                      </a:cubicBezTo>
                      <a:lnTo>
                        <a:pt x="9775" y="49393"/>
                      </a:lnTo>
                      <a:lnTo>
                        <a:pt x="9256" y="50074"/>
                      </a:lnTo>
                      <a:lnTo>
                        <a:pt x="9256" y="51501"/>
                      </a:lnTo>
                      <a:lnTo>
                        <a:pt x="8234" y="52701"/>
                      </a:lnTo>
                      <a:lnTo>
                        <a:pt x="8234" y="54858"/>
                      </a:lnTo>
                      <a:lnTo>
                        <a:pt x="6191" y="55944"/>
                      </a:lnTo>
                      <a:lnTo>
                        <a:pt x="5056" y="56739"/>
                      </a:lnTo>
                      <a:lnTo>
                        <a:pt x="3629" y="57533"/>
                      </a:lnTo>
                      <a:lnTo>
                        <a:pt x="3629" y="58733"/>
                      </a:lnTo>
                      <a:lnTo>
                        <a:pt x="3288" y="60047"/>
                      </a:lnTo>
                      <a:lnTo>
                        <a:pt x="3288" y="61296"/>
                      </a:lnTo>
                      <a:cubicBezTo>
                        <a:pt x="3288" y="61296"/>
                        <a:pt x="3402" y="61815"/>
                        <a:pt x="3288" y="61977"/>
                      </a:cubicBezTo>
                      <a:cubicBezTo>
                        <a:pt x="3175" y="62139"/>
                        <a:pt x="2769" y="63112"/>
                        <a:pt x="2769" y="63112"/>
                      </a:cubicBezTo>
                      <a:lnTo>
                        <a:pt x="2023" y="63793"/>
                      </a:lnTo>
                      <a:lnTo>
                        <a:pt x="1342" y="64539"/>
                      </a:lnTo>
                      <a:lnTo>
                        <a:pt x="937" y="65512"/>
                      </a:lnTo>
                      <a:lnTo>
                        <a:pt x="937" y="66598"/>
                      </a:lnTo>
                      <a:lnTo>
                        <a:pt x="1229" y="67620"/>
                      </a:lnTo>
                      <a:lnTo>
                        <a:pt x="1910" y="68366"/>
                      </a:lnTo>
                      <a:lnTo>
                        <a:pt x="1910" y="69112"/>
                      </a:lnTo>
                      <a:lnTo>
                        <a:pt x="1975" y="70312"/>
                      </a:lnTo>
                      <a:lnTo>
                        <a:pt x="953" y="71560"/>
                      </a:lnTo>
                      <a:cubicBezTo>
                        <a:pt x="953" y="71560"/>
                        <a:pt x="499" y="71966"/>
                        <a:pt x="434" y="72193"/>
                      </a:cubicBezTo>
                      <a:cubicBezTo>
                        <a:pt x="369" y="72420"/>
                        <a:pt x="94" y="73733"/>
                        <a:pt x="29" y="73895"/>
                      </a:cubicBezTo>
                      <a:cubicBezTo>
                        <a:pt x="-36" y="74073"/>
                        <a:pt x="29" y="75484"/>
                        <a:pt x="29" y="75484"/>
                      </a:cubicBezTo>
                      <a:lnTo>
                        <a:pt x="1164" y="76344"/>
                      </a:lnTo>
                      <a:lnTo>
                        <a:pt x="1099" y="79749"/>
                      </a:lnTo>
                      <a:lnTo>
                        <a:pt x="1504" y="80268"/>
                      </a:lnTo>
                      <a:lnTo>
                        <a:pt x="1050" y="81176"/>
                      </a:lnTo>
                      <a:lnTo>
                        <a:pt x="937" y="82765"/>
                      </a:lnTo>
                      <a:lnTo>
                        <a:pt x="2137" y="83560"/>
                      </a:lnTo>
                      <a:cubicBezTo>
                        <a:pt x="2137" y="83560"/>
                        <a:pt x="3564" y="83852"/>
                        <a:pt x="3612" y="84014"/>
                      </a:cubicBezTo>
                      <a:cubicBezTo>
                        <a:pt x="3661" y="84176"/>
                        <a:pt x="4472" y="84987"/>
                        <a:pt x="4472" y="84987"/>
                      </a:cubicBezTo>
                      <a:cubicBezTo>
                        <a:pt x="4472" y="84987"/>
                        <a:pt x="4926" y="85733"/>
                        <a:pt x="4991" y="85960"/>
                      </a:cubicBezTo>
                      <a:cubicBezTo>
                        <a:pt x="5056" y="86187"/>
                        <a:pt x="5445" y="86754"/>
                        <a:pt x="5445" y="86754"/>
                      </a:cubicBezTo>
                      <a:cubicBezTo>
                        <a:pt x="5445" y="86754"/>
                        <a:pt x="6304" y="87436"/>
                        <a:pt x="6418" y="87614"/>
                      </a:cubicBezTo>
                      <a:cubicBezTo>
                        <a:pt x="6531" y="87792"/>
                        <a:pt x="6823" y="88408"/>
                        <a:pt x="6823" y="88408"/>
                      </a:cubicBezTo>
                      <a:lnTo>
                        <a:pt x="6596" y="89203"/>
                      </a:lnTo>
                      <a:lnTo>
                        <a:pt x="6710" y="90111"/>
                      </a:lnTo>
                      <a:lnTo>
                        <a:pt x="7002" y="90792"/>
                      </a:lnTo>
                      <a:lnTo>
                        <a:pt x="7067" y="92381"/>
                      </a:lnTo>
                      <a:lnTo>
                        <a:pt x="7115" y="93062"/>
                      </a:lnTo>
                      <a:lnTo>
                        <a:pt x="7748" y="94035"/>
                      </a:lnTo>
                      <a:cubicBezTo>
                        <a:pt x="7748" y="94035"/>
                        <a:pt x="7342" y="94327"/>
                        <a:pt x="7067" y="94441"/>
                      </a:cubicBezTo>
                      <a:cubicBezTo>
                        <a:pt x="6774" y="94554"/>
                        <a:pt x="5413" y="95235"/>
                        <a:pt x="5413" y="95235"/>
                      </a:cubicBezTo>
                      <a:lnTo>
                        <a:pt x="5526" y="96030"/>
                      </a:lnTo>
                      <a:lnTo>
                        <a:pt x="6045" y="96662"/>
                      </a:lnTo>
                      <a:lnTo>
                        <a:pt x="5413" y="96662"/>
                      </a:lnTo>
                      <a:lnTo>
                        <a:pt x="5348" y="98203"/>
                      </a:lnTo>
                      <a:lnTo>
                        <a:pt x="5688" y="98997"/>
                      </a:lnTo>
                      <a:lnTo>
                        <a:pt x="5688" y="100084"/>
                      </a:lnTo>
                      <a:lnTo>
                        <a:pt x="6320" y="101057"/>
                      </a:lnTo>
                      <a:lnTo>
                        <a:pt x="7229" y="101057"/>
                      </a:lnTo>
                      <a:lnTo>
                        <a:pt x="7861" y="101511"/>
                      </a:lnTo>
                      <a:lnTo>
                        <a:pt x="9402" y="101511"/>
                      </a:lnTo>
                      <a:lnTo>
                        <a:pt x="10083" y="101105"/>
                      </a:lnTo>
                      <a:lnTo>
                        <a:pt x="11104" y="101511"/>
                      </a:lnTo>
                      <a:cubicBezTo>
                        <a:pt x="11104" y="101511"/>
                        <a:pt x="11331" y="102257"/>
                        <a:pt x="11331" y="102419"/>
                      </a:cubicBezTo>
                      <a:cubicBezTo>
                        <a:pt x="11331" y="102581"/>
                        <a:pt x="11218" y="103440"/>
                        <a:pt x="11218" y="103440"/>
                      </a:cubicBezTo>
                      <a:lnTo>
                        <a:pt x="11737" y="104235"/>
                      </a:lnTo>
                      <a:lnTo>
                        <a:pt x="13212" y="104527"/>
                      </a:lnTo>
                      <a:lnTo>
                        <a:pt x="13666" y="104527"/>
                      </a:lnTo>
                      <a:lnTo>
                        <a:pt x="13958" y="103846"/>
                      </a:lnTo>
                      <a:lnTo>
                        <a:pt x="14753" y="103440"/>
                      </a:lnTo>
                      <a:lnTo>
                        <a:pt x="15093" y="103781"/>
                      </a:lnTo>
                      <a:lnTo>
                        <a:pt x="14866" y="104527"/>
                      </a:lnTo>
                      <a:lnTo>
                        <a:pt x="14817" y="104932"/>
                      </a:lnTo>
                      <a:cubicBezTo>
                        <a:pt x="14817" y="104932"/>
                        <a:pt x="14412" y="105840"/>
                        <a:pt x="14591" y="106068"/>
                      </a:cubicBezTo>
                      <a:cubicBezTo>
                        <a:pt x="14769" y="106294"/>
                        <a:pt x="15385" y="107381"/>
                        <a:pt x="15385" y="107381"/>
                      </a:cubicBezTo>
                      <a:lnTo>
                        <a:pt x="15791" y="107948"/>
                      </a:lnTo>
                      <a:lnTo>
                        <a:pt x="15499" y="109083"/>
                      </a:lnTo>
                      <a:lnTo>
                        <a:pt x="16066" y="110057"/>
                      </a:lnTo>
                      <a:lnTo>
                        <a:pt x="17039" y="110057"/>
                      </a:lnTo>
                      <a:lnTo>
                        <a:pt x="17445" y="109716"/>
                      </a:lnTo>
                      <a:lnTo>
                        <a:pt x="17493" y="108970"/>
                      </a:lnTo>
                      <a:lnTo>
                        <a:pt x="18125" y="108403"/>
                      </a:lnTo>
                      <a:lnTo>
                        <a:pt x="18418" y="108970"/>
                      </a:lnTo>
                      <a:lnTo>
                        <a:pt x="18709" y="110397"/>
                      </a:lnTo>
                      <a:lnTo>
                        <a:pt x="19342" y="111532"/>
                      </a:lnTo>
                      <a:lnTo>
                        <a:pt x="19682" y="112440"/>
                      </a:lnTo>
                      <a:lnTo>
                        <a:pt x="20428" y="113462"/>
                      </a:lnTo>
                      <a:lnTo>
                        <a:pt x="21223" y="114370"/>
                      </a:lnTo>
                      <a:lnTo>
                        <a:pt x="22018" y="114889"/>
                      </a:lnTo>
                      <a:lnTo>
                        <a:pt x="22763" y="115570"/>
                      </a:lnTo>
                      <a:lnTo>
                        <a:pt x="24077" y="116478"/>
                      </a:lnTo>
                      <a:lnTo>
                        <a:pt x="24758" y="116932"/>
                      </a:lnTo>
                      <a:cubicBezTo>
                        <a:pt x="24758" y="116932"/>
                        <a:pt x="24936" y="117045"/>
                        <a:pt x="25098" y="117499"/>
                      </a:cubicBezTo>
                      <a:cubicBezTo>
                        <a:pt x="25277" y="117953"/>
                        <a:pt x="25439" y="118699"/>
                        <a:pt x="25439" y="118699"/>
                      </a:cubicBezTo>
                      <a:cubicBezTo>
                        <a:pt x="25439" y="118699"/>
                        <a:pt x="25488" y="119835"/>
                        <a:pt x="25488" y="120062"/>
                      </a:cubicBezTo>
                      <a:cubicBezTo>
                        <a:pt x="25488" y="120288"/>
                        <a:pt x="25082" y="121310"/>
                        <a:pt x="25082" y="121310"/>
                      </a:cubicBezTo>
                      <a:cubicBezTo>
                        <a:pt x="25082" y="121310"/>
                        <a:pt x="25082" y="121537"/>
                        <a:pt x="25017" y="121991"/>
                      </a:cubicBezTo>
                      <a:cubicBezTo>
                        <a:pt x="24952" y="122445"/>
                        <a:pt x="23996" y="124099"/>
                        <a:pt x="23996" y="124099"/>
                      </a:cubicBezTo>
                      <a:lnTo>
                        <a:pt x="23363" y="125753"/>
                      </a:lnTo>
                      <a:lnTo>
                        <a:pt x="22342" y="126548"/>
                      </a:lnTo>
                      <a:lnTo>
                        <a:pt x="22342" y="128429"/>
                      </a:lnTo>
                      <a:lnTo>
                        <a:pt x="23817" y="129451"/>
                      </a:lnTo>
                      <a:lnTo>
                        <a:pt x="25017" y="130131"/>
                      </a:lnTo>
                      <a:lnTo>
                        <a:pt x="25650" y="131380"/>
                      </a:lnTo>
                      <a:lnTo>
                        <a:pt x="25699" y="132969"/>
                      </a:lnTo>
                      <a:lnTo>
                        <a:pt x="25699" y="134056"/>
                      </a:lnTo>
                      <a:lnTo>
                        <a:pt x="25131" y="134915"/>
                      </a:lnTo>
                      <a:lnTo>
                        <a:pt x="24904" y="135434"/>
                      </a:lnTo>
                      <a:lnTo>
                        <a:pt x="25358" y="136294"/>
                      </a:lnTo>
                      <a:lnTo>
                        <a:pt x="26217" y="136974"/>
                      </a:lnTo>
                      <a:lnTo>
                        <a:pt x="26623" y="137542"/>
                      </a:lnTo>
                      <a:lnTo>
                        <a:pt x="26850" y="139812"/>
                      </a:lnTo>
                      <a:lnTo>
                        <a:pt x="27369" y="140785"/>
                      </a:lnTo>
                      <a:lnTo>
                        <a:pt x="27417" y="141758"/>
                      </a:lnTo>
                      <a:lnTo>
                        <a:pt x="27012" y="142504"/>
                      </a:lnTo>
                      <a:lnTo>
                        <a:pt x="26606" y="143591"/>
                      </a:lnTo>
                      <a:lnTo>
                        <a:pt x="27125" y="144223"/>
                      </a:lnTo>
                      <a:lnTo>
                        <a:pt x="28034" y="144677"/>
                      </a:lnTo>
                      <a:cubicBezTo>
                        <a:pt x="28034" y="144677"/>
                        <a:pt x="28601" y="145812"/>
                        <a:pt x="28714" y="146039"/>
                      </a:cubicBezTo>
                      <a:cubicBezTo>
                        <a:pt x="28828" y="146266"/>
                        <a:pt x="28828" y="146899"/>
                        <a:pt x="28828" y="146899"/>
                      </a:cubicBezTo>
                      <a:lnTo>
                        <a:pt x="28828" y="147645"/>
                      </a:lnTo>
                      <a:cubicBezTo>
                        <a:pt x="28828" y="147823"/>
                        <a:pt x="28779" y="148553"/>
                        <a:pt x="28779" y="148553"/>
                      </a:cubicBezTo>
                      <a:lnTo>
                        <a:pt x="28779" y="149801"/>
                      </a:lnTo>
                      <a:lnTo>
                        <a:pt x="28893" y="150369"/>
                      </a:lnTo>
                      <a:lnTo>
                        <a:pt x="30774" y="150369"/>
                      </a:lnTo>
                      <a:lnTo>
                        <a:pt x="31342" y="149963"/>
                      </a:lnTo>
                      <a:lnTo>
                        <a:pt x="32087" y="149217"/>
                      </a:lnTo>
                      <a:cubicBezTo>
                        <a:pt x="32314" y="148991"/>
                        <a:pt x="32768" y="148698"/>
                        <a:pt x="32768" y="148698"/>
                      </a:cubicBezTo>
                      <a:lnTo>
                        <a:pt x="34244" y="148358"/>
                      </a:lnTo>
                      <a:lnTo>
                        <a:pt x="35606" y="148358"/>
                      </a:lnTo>
                      <a:lnTo>
                        <a:pt x="36466" y="148877"/>
                      </a:lnTo>
                      <a:lnTo>
                        <a:pt x="36693" y="149509"/>
                      </a:lnTo>
                      <a:lnTo>
                        <a:pt x="36920" y="150369"/>
                      </a:lnTo>
                      <a:lnTo>
                        <a:pt x="37033" y="151504"/>
                      </a:lnTo>
                      <a:lnTo>
                        <a:pt x="38282" y="151504"/>
                      </a:lnTo>
                      <a:lnTo>
                        <a:pt x="39255" y="150417"/>
                      </a:lnTo>
                      <a:lnTo>
                        <a:pt x="40909" y="150872"/>
                      </a:lnTo>
                      <a:lnTo>
                        <a:pt x="42157" y="151504"/>
                      </a:lnTo>
                      <a:cubicBezTo>
                        <a:pt x="42157" y="151504"/>
                        <a:pt x="43520" y="152363"/>
                        <a:pt x="43746" y="152412"/>
                      </a:cubicBezTo>
                      <a:cubicBezTo>
                        <a:pt x="43974" y="152461"/>
                        <a:pt x="45401" y="152412"/>
                        <a:pt x="45401" y="152412"/>
                      </a:cubicBezTo>
                      <a:lnTo>
                        <a:pt x="47103" y="151845"/>
                      </a:lnTo>
                      <a:cubicBezTo>
                        <a:pt x="47103" y="151845"/>
                        <a:pt x="48465" y="151098"/>
                        <a:pt x="48644" y="151050"/>
                      </a:cubicBezTo>
                      <a:cubicBezTo>
                        <a:pt x="48822" y="150985"/>
                        <a:pt x="49730" y="150369"/>
                        <a:pt x="49892" y="150255"/>
                      </a:cubicBezTo>
                      <a:cubicBezTo>
                        <a:pt x="50071" y="150142"/>
                        <a:pt x="51887" y="149509"/>
                        <a:pt x="51887" y="149509"/>
                      </a:cubicBezTo>
                      <a:lnTo>
                        <a:pt x="53135" y="149104"/>
                      </a:lnTo>
                      <a:lnTo>
                        <a:pt x="53881" y="149169"/>
                      </a:lnTo>
                      <a:lnTo>
                        <a:pt x="54514" y="149509"/>
                      </a:lnTo>
                      <a:lnTo>
                        <a:pt x="55309" y="150645"/>
                      </a:lnTo>
                      <a:lnTo>
                        <a:pt x="55876" y="150985"/>
                      </a:lnTo>
                      <a:lnTo>
                        <a:pt x="57124" y="150758"/>
                      </a:lnTo>
                      <a:lnTo>
                        <a:pt x="58259" y="149963"/>
                      </a:lnTo>
                      <a:lnTo>
                        <a:pt x="58714" y="149509"/>
                      </a:lnTo>
                      <a:lnTo>
                        <a:pt x="58827" y="148261"/>
                      </a:lnTo>
                      <a:lnTo>
                        <a:pt x="58827" y="147126"/>
                      </a:lnTo>
                      <a:lnTo>
                        <a:pt x="59459" y="145585"/>
                      </a:lnTo>
                      <a:lnTo>
                        <a:pt x="60433" y="144564"/>
                      </a:lnTo>
                      <a:lnTo>
                        <a:pt x="60659" y="143996"/>
                      </a:lnTo>
                      <a:lnTo>
                        <a:pt x="60724" y="142634"/>
                      </a:lnTo>
                      <a:lnTo>
                        <a:pt x="61357" y="141321"/>
                      </a:lnTo>
                      <a:lnTo>
                        <a:pt x="62103" y="140980"/>
                      </a:lnTo>
                      <a:lnTo>
                        <a:pt x="61697" y="142066"/>
                      </a:lnTo>
                      <a:lnTo>
                        <a:pt x="61746" y="143607"/>
                      </a:lnTo>
                      <a:cubicBezTo>
                        <a:pt x="61746" y="143607"/>
                        <a:pt x="61633" y="144742"/>
                        <a:pt x="61454" y="144920"/>
                      </a:cubicBezTo>
                      <a:cubicBezTo>
                        <a:pt x="61276" y="145099"/>
                        <a:pt x="60935" y="145666"/>
                        <a:pt x="60773" y="145893"/>
                      </a:cubicBezTo>
                      <a:cubicBezTo>
                        <a:pt x="60595" y="146120"/>
                        <a:pt x="60254" y="146753"/>
                        <a:pt x="60254" y="146753"/>
                      </a:cubicBezTo>
                      <a:lnTo>
                        <a:pt x="60303" y="148293"/>
                      </a:lnTo>
                      <a:lnTo>
                        <a:pt x="60368" y="149088"/>
                      </a:lnTo>
                      <a:lnTo>
                        <a:pt x="61162" y="150288"/>
                      </a:lnTo>
                      <a:lnTo>
                        <a:pt x="61616" y="150855"/>
                      </a:lnTo>
                      <a:lnTo>
                        <a:pt x="61795" y="152169"/>
                      </a:lnTo>
                      <a:lnTo>
                        <a:pt x="61795" y="153304"/>
                      </a:lnTo>
                      <a:lnTo>
                        <a:pt x="61730" y="154439"/>
                      </a:lnTo>
                      <a:lnTo>
                        <a:pt x="61568" y="156207"/>
                      </a:lnTo>
                      <a:lnTo>
                        <a:pt x="62022" y="157455"/>
                      </a:lnTo>
                      <a:lnTo>
                        <a:pt x="62200" y="158315"/>
                      </a:lnTo>
                      <a:lnTo>
                        <a:pt x="62200" y="160082"/>
                      </a:lnTo>
                      <a:lnTo>
                        <a:pt x="61746" y="160715"/>
                      </a:lnTo>
                      <a:lnTo>
                        <a:pt x="61454" y="161460"/>
                      </a:lnTo>
                      <a:lnTo>
                        <a:pt x="61341" y="162434"/>
                      </a:lnTo>
                      <a:lnTo>
                        <a:pt x="62249" y="163179"/>
                      </a:lnTo>
                      <a:lnTo>
                        <a:pt x="62995" y="163179"/>
                      </a:lnTo>
                      <a:lnTo>
                        <a:pt x="64081" y="162839"/>
                      </a:lnTo>
                      <a:lnTo>
                        <a:pt x="65557" y="161363"/>
                      </a:lnTo>
                      <a:lnTo>
                        <a:pt x="66984" y="160909"/>
                      </a:lnTo>
                      <a:lnTo>
                        <a:pt x="68005" y="159433"/>
                      </a:lnTo>
                      <a:lnTo>
                        <a:pt x="68800" y="158753"/>
                      </a:lnTo>
                      <a:lnTo>
                        <a:pt x="69935" y="158347"/>
                      </a:lnTo>
                      <a:lnTo>
                        <a:pt x="71702" y="158395"/>
                      </a:lnTo>
                      <a:lnTo>
                        <a:pt x="72789" y="158850"/>
                      </a:lnTo>
                      <a:lnTo>
                        <a:pt x="73924" y="159644"/>
                      </a:lnTo>
                      <a:cubicBezTo>
                        <a:pt x="73924" y="159644"/>
                        <a:pt x="74605" y="159936"/>
                        <a:pt x="74784" y="160098"/>
                      </a:cubicBezTo>
                      <a:cubicBezTo>
                        <a:pt x="74962" y="160277"/>
                        <a:pt x="76259" y="161347"/>
                        <a:pt x="76259" y="161347"/>
                      </a:cubicBezTo>
                      <a:lnTo>
                        <a:pt x="76486" y="161866"/>
                      </a:lnTo>
                      <a:lnTo>
                        <a:pt x="77800" y="160212"/>
                      </a:lnTo>
                      <a:lnTo>
                        <a:pt x="78935" y="159920"/>
                      </a:lnTo>
                      <a:lnTo>
                        <a:pt x="80589" y="159693"/>
                      </a:lnTo>
                      <a:lnTo>
                        <a:pt x="82518" y="158152"/>
                      </a:lnTo>
                      <a:lnTo>
                        <a:pt x="83880" y="157585"/>
                      </a:lnTo>
                      <a:lnTo>
                        <a:pt x="84626" y="156563"/>
                      </a:lnTo>
                      <a:lnTo>
                        <a:pt x="85940" y="155931"/>
                      </a:lnTo>
                      <a:lnTo>
                        <a:pt x="86232" y="155639"/>
                      </a:lnTo>
                      <a:lnTo>
                        <a:pt x="86118" y="154958"/>
                      </a:lnTo>
                      <a:lnTo>
                        <a:pt x="85486" y="154617"/>
                      </a:lnTo>
                      <a:lnTo>
                        <a:pt x="84919" y="153872"/>
                      </a:lnTo>
                      <a:lnTo>
                        <a:pt x="85210" y="152331"/>
                      </a:lnTo>
                      <a:lnTo>
                        <a:pt x="86345" y="151877"/>
                      </a:lnTo>
                      <a:lnTo>
                        <a:pt x="86686" y="151018"/>
                      </a:lnTo>
                      <a:lnTo>
                        <a:pt x="87091" y="150044"/>
                      </a:lnTo>
                      <a:cubicBezTo>
                        <a:pt x="87091" y="150044"/>
                        <a:pt x="88453" y="151244"/>
                        <a:pt x="88518" y="151407"/>
                      </a:cubicBezTo>
                      <a:cubicBezTo>
                        <a:pt x="88583" y="151585"/>
                        <a:pt x="89767" y="152720"/>
                        <a:pt x="89767" y="152720"/>
                      </a:cubicBezTo>
                      <a:lnTo>
                        <a:pt x="91875" y="155217"/>
                      </a:lnTo>
                      <a:lnTo>
                        <a:pt x="92216" y="156190"/>
                      </a:lnTo>
                      <a:lnTo>
                        <a:pt x="93123" y="156823"/>
                      </a:lnTo>
                      <a:lnTo>
                        <a:pt x="93918" y="156596"/>
                      </a:lnTo>
                      <a:lnTo>
                        <a:pt x="94372" y="156596"/>
                      </a:lnTo>
                      <a:lnTo>
                        <a:pt x="95005" y="157796"/>
                      </a:lnTo>
                      <a:lnTo>
                        <a:pt x="95410" y="158428"/>
                      </a:lnTo>
                      <a:lnTo>
                        <a:pt x="96999" y="157861"/>
                      </a:lnTo>
                      <a:lnTo>
                        <a:pt x="97680" y="157407"/>
                      </a:lnTo>
                      <a:lnTo>
                        <a:pt x="99107" y="157698"/>
                      </a:lnTo>
                      <a:lnTo>
                        <a:pt x="99399" y="159061"/>
                      </a:lnTo>
                      <a:lnTo>
                        <a:pt x="98880" y="159741"/>
                      </a:lnTo>
                      <a:lnTo>
                        <a:pt x="98929" y="160715"/>
                      </a:lnTo>
                      <a:cubicBezTo>
                        <a:pt x="98929" y="160715"/>
                        <a:pt x="99156" y="161055"/>
                        <a:pt x="99448" y="161169"/>
                      </a:cubicBezTo>
                      <a:cubicBezTo>
                        <a:pt x="99740" y="161282"/>
                        <a:pt x="100696" y="161282"/>
                        <a:pt x="100696" y="161282"/>
                      </a:cubicBezTo>
                      <a:lnTo>
                        <a:pt x="102464" y="160877"/>
                      </a:lnTo>
                      <a:lnTo>
                        <a:pt x="104231" y="160244"/>
                      </a:lnTo>
                      <a:lnTo>
                        <a:pt x="105318" y="159385"/>
                      </a:lnTo>
                      <a:lnTo>
                        <a:pt x="105999" y="158753"/>
                      </a:lnTo>
                      <a:cubicBezTo>
                        <a:pt x="105999" y="158753"/>
                        <a:pt x="106404" y="158120"/>
                        <a:pt x="106566" y="158071"/>
                      </a:cubicBezTo>
                      <a:cubicBezTo>
                        <a:pt x="106745" y="158006"/>
                        <a:pt x="107815" y="157731"/>
                        <a:pt x="107815" y="157731"/>
                      </a:cubicBezTo>
                      <a:lnTo>
                        <a:pt x="108383" y="158477"/>
                      </a:lnTo>
                      <a:lnTo>
                        <a:pt x="108723" y="159222"/>
                      </a:lnTo>
                      <a:lnTo>
                        <a:pt x="110264" y="159401"/>
                      </a:lnTo>
                      <a:lnTo>
                        <a:pt x="111577" y="158087"/>
                      </a:lnTo>
                      <a:lnTo>
                        <a:pt x="111626" y="159515"/>
                      </a:lnTo>
                      <a:lnTo>
                        <a:pt x="114009" y="160601"/>
                      </a:lnTo>
                      <a:lnTo>
                        <a:pt x="114642" y="161574"/>
                      </a:lnTo>
                      <a:lnTo>
                        <a:pt x="115501" y="161282"/>
                      </a:lnTo>
                      <a:lnTo>
                        <a:pt x="116134" y="159239"/>
                      </a:lnTo>
                      <a:lnTo>
                        <a:pt x="116652" y="159125"/>
                      </a:lnTo>
                      <a:lnTo>
                        <a:pt x="116766" y="161233"/>
                      </a:lnTo>
                      <a:lnTo>
                        <a:pt x="116766" y="162823"/>
                      </a:lnTo>
                      <a:lnTo>
                        <a:pt x="117626" y="163163"/>
                      </a:lnTo>
                      <a:lnTo>
                        <a:pt x="118258" y="164071"/>
                      </a:lnTo>
                      <a:lnTo>
                        <a:pt x="118485" y="165725"/>
                      </a:lnTo>
                      <a:lnTo>
                        <a:pt x="118712" y="171758"/>
                      </a:lnTo>
                      <a:lnTo>
                        <a:pt x="118777" y="173347"/>
                      </a:lnTo>
                      <a:lnTo>
                        <a:pt x="118955" y="174595"/>
                      </a:lnTo>
                      <a:lnTo>
                        <a:pt x="119750" y="175341"/>
                      </a:lnTo>
                      <a:lnTo>
                        <a:pt x="120836" y="175341"/>
                      </a:lnTo>
                      <a:cubicBezTo>
                        <a:pt x="120836" y="175341"/>
                        <a:pt x="121744" y="174822"/>
                        <a:pt x="121923" y="174774"/>
                      </a:cubicBezTo>
                      <a:cubicBezTo>
                        <a:pt x="122101" y="174709"/>
                        <a:pt x="123966" y="173460"/>
                        <a:pt x="123966" y="173460"/>
                      </a:cubicBezTo>
                      <a:lnTo>
                        <a:pt x="125393" y="172552"/>
                      </a:lnTo>
                      <a:lnTo>
                        <a:pt x="129203" y="170736"/>
                      </a:lnTo>
                      <a:lnTo>
                        <a:pt x="131085" y="169763"/>
                      </a:lnTo>
                      <a:lnTo>
                        <a:pt x="133014" y="169763"/>
                      </a:lnTo>
                      <a:lnTo>
                        <a:pt x="134555" y="169714"/>
                      </a:lnTo>
                      <a:lnTo>
                        <a:pt x="136938" y="168693"/>
                      </a:lnTo>
                      <a:lnTo>
                        <a:pt x="138592" y="167217"/>
                      </a:lnTo>
                      <a:lnTo>
                        <a:pt x="140701" y="166536"/>
                      </a:lnTo>
                      <a:lnTo>
                        <a:pt x="142355" y="165741"/>
                      </a:lnTo>
                      <a:lnTo>
                        <a:pt x="144463" y="164541"/>
                      </a:lnTo>
                      <a:lnTo>
                        <a:pt x="145257" y="164201"/>
                      </a:lnTo>
                      <a:lnTo>
                        <a:pt x="146052" y="163520"/>
                      </a:lnTo>
                      <a:lnTo>
                        <a:pt x="145646" y="162725"/>
                      </a:lnTo>
                      <a:lnTo>
                        <a:pt x="144852" y="162839"/>
                      </a:lnTo>
                      <a:cubicBezTo>
                        <a:pt x="144852" y="162839"/>
                        <a:pt x="144852" y="161979"/>
                        <a:pt x="145079" y="161866"/>
                      </a:cubicBezTo>
                      <a:cubicBezTo>
                        <a:pt x="145306" y="161752"/>
                        <a:pt x="147527" y="160666"/>
                        <a:pt x="147527" y="160666"/>
                      </a:cubicBezTo>
                      <a:cubicBezTo>
                        <a:pt x="147527" y="160666"/>
                        <a:pt x="148046" y="160033"/>
                        <a:pt x="148095" y="159806"/>
                      </a:cubicBezTo>
                      <a:cubicBezTo>
                        <a:pt x="148160" y="159580"/>
                        <a:pt x="148160" y="158558"/>
                        <a:pt x="148160" y="158558"/>
                      </a:cubicBezTo>
                      <a:lnTo>
                        <a:pt x="148727" y="157131"/>
                      </a:lnTo>
                      <a:lnTo>
                        <a:pt x="149181" y="156450"/>
                      </a:lnTo>
                      <a:lnTo>
                        <a:pt x="149587" y="156223"/>
                      </a:lnTo>
                      <a:lnTo>
                        <a:pt x="150835" y="156174"/>
                      </a:lnTo>
                      <a:lnTo>
                        <a:pt x="151289" y="156579"/>
                      </a:lnTo>
                      <a:cubicBezTo>
                        <a:pt x="151289" y="156579"/>
                        <a:pt x="151468" y="157147"/>
                        <a:pt x="151289" y="157212"/>
                      </a:cubicBezTo>
                      <a:cubicBezTo>
                        <a:pt x="151111" y="157277"/>
                        <a:pt x="150090" y="157779"/>
                        <a:pt x="150090" y="157779"/>
                      </a:cubicBezTo>
                      <a:cubicBezTo>
                        <a:pt x="150090" y="157779"/>
                        <a:pt x="149749" y="158688"/>
                        <a:pt x="149571" y="158866"/>
                      </a:cubicBezTo>
                      <a:cubicBezTo>
                        <a:pt x="149392" y="159044"/>
                        <a:pt x="148825" y="160179"/>
                        <a:pt x="148825" y="160179"/>
                      </a:cubicBezTo>
                      <a:lnTo>
                        <a:pt x="148597" y="161152"/>
                      </a:lnTo>
                      <a:lnTo>
                        <a:pt x="148549" y="162239"/>
                      </a:lnTo>
                      <a:lnTo>
                        <a:pt x="148095" y="163147"/>
                      </a:lnTo>
                      <a:lnTo>
                        <a:pt x="147981" y="164168"/>
                      </a:lnTo>
                      <a:lnTo>
                        <a:pt x="147981" y="165077"/>
                      </a:lnTo>
                      <a:lnTo>
                        <a:pt x="148208" y="166439"/>
                      </a:lnTo>
                      <a:lnTo>
                        <a:pt x="148890" y="167233"/>
                      </a:lnTo>
                      <a:lnTo>
                        <a:pt x="149003" y="168482"/>
                      </a:lnTo>
                      <a:lnTo>
                        <a:pt x="149003" y="169503"/>
                      </a:lnTo>
                      <a:lnTo>
                        <a:pt x="149571" y="170136"/>
                      </a:lnTo>
                      <a:lnTo>
                        <a:pt x="149230" y="170995"/>
                      </a:lnTo>
                      <a:lnTo>
                        <a:pt x="149003" y="171855"/>
                      </a:lnTo>
                      <a:lnTo>
                        <a:pt x="149344" y="172374"/>
                      </a:lnTo>
                      <a:lnTo>
                        <a:pt x="150316" y="172260"/>
                      </a:lnTo>
                      <a:lnTo>
                        <a:pt x="151176" y="171579"/>
                      </a:lnTo>
                      <a:lnTo>
                        <a:pt x="152651" y="170785"/>
                      </a:lnTo>
                      <a:cubicBezTo>
                        <a:pt x="152651" y="170785"/>
                        <a:pt x="153219" y="169925"/>
                        <a:pt x="153284" y="169763"/>
                      </a:cubicBezTo>
                      <a:cubicBezTo>
                        <a:pt x="153333" y="169585"/>
                        <a:pt x="153462" y="168174"/>
                        <a:pt x="153462" y="168174"/>
                      </a:cubicBezTo>
                      <a:lnTo>
                        <a:pt x="153462" y="167606"/>
                      </a:lnTo>
                      <a:lnTo>
                        <a:pt x="154208" y="167087"/>
                      </a:lnTo>
                      <a:cubicBezTo>
                        <a:pt x="154208" y="167087"/>
                        <a:pt x="154322" y="166066"/>
                        <a:pt x="154095" y="165839"/>
                      </a:cubicBezTo>
                      <a:cubicBezTo>
                        <a:pt x="153868" y="165612"/>
                        <a:pt x="153576" y="165385"/>
                        <a:pt x="153576" y="165158"/>
                      </a:cubicBezTo>
                      <a:lnTo>
                        <a:pt x="153576" y="163276"/>
                      </a:lnTo>
                      <a:cubicBezTo>
                        <a:pt x="153576" y="163098"/>
                        <a:pt x="153057" y="162417"/>
                        <a:pt x="153057" y="162417"/>
                      </a:cubicBezTo>
                      <a:lnTo>
                        <a:pt x="153398" y="161623"/>
                      </a:lnTo>
                      <a:lnTo>
                        <a:pt x="153284" y="160309"/>
                      </a:lnTo>
                      <a:lnTo>
                        <a:pt x="152992" y="159401"/>
                      </a:lnTo>
                      <a:lnTo>
                        <a:pt x="152927" y="158201"/>
                      </a:lnTo>
                      <a:lnTo>
                        <a:pt x="152927" y="157293"/>
                      </a:lnTo>
                      <a:cubicBezTo>
                        <a:pt x="152927" y="157115"/>
                        <a:pt x="151954" y="156661"/>
                        <a:pt x="151954" y="156661"/>
                      </a:cubicBezTo>
                      <a:lnTo>
                        <a:pt x="151549" y="155639"/>
                      </a:lnTo>
                      <a:lnTo>
                        <a:pt x="150527" y="155007"/>
                      </a:lnTo>
                      <a:cubicBezTo>
                        <a:pt x="150527" y="155007"/>
                        <a:pt x="149782" y="155007"/>
                        <a:pt x="149619" y="154942"/>
                      </a:cubicBezTo>
                      <a:cubicBezTo>
                        <a:pt x="149441" y="154893"/>
                        <a:pt x="148825" y="154715"/>
                        <a:pt x="148825" y="154715"/>
                      </a:cubicBezTo>
                      <a:cubicBezTo>
                        <a:pt x="148825" y="154715"/>
                        <a:pt x="148371" y="154650"/>
                        <a:pt x="148371" y="154374"/>
                      </a:cubicBezTo>
                      <a:cubicBezTo>
                        <a:pt x="148371" y="154098"/>
                        <a:pt x="148890" y="153693"/>
                        <a:pt x="148890" y="153693"/>
                      </a:cubicBezTo>
                      <a:lnTo>
                        <a:pt x="150025" y="154033"/>
                      </a:lnTo>
                      <a:cubicBezTo>
                        <a:pt x="150025" y="154033"/>
                        <a:pt x="151565" y="154439"/>
                        <a:pt x="151727" y="154439"/>
                      </a:cubicBezTo>
                      <a:cubicBezTo>
                        <a:pt x="151889" y="154439"/>
                        <a:pt x="152587" y="154326"/>
                        <a:pt x="152587" y="154147"/>
                      </a:cubicBezTo>
                      <a:cubicBezTo>
                        <a:pt x="152587" y="153969"/>
                        <a:pt x="152587" y="153742"/>
                        <a:pt x="152360" y="153579"/>
                      </a:cubicBezTo>
                      <a:cubicBezTo>
                        <a:pt x="152133" y="153401"/>
                        <a:pt x="150657" y="152493"/>
                        <a:pt x="150657" y="152493"/>
                      </a:cubicBezTo>
                      <a:lnTo>
                        <a:pt x="149749" y="151861"/>
                      </a:lnTo>
                      <a:lnTo>
                        <a:pt x="148727" y="151293"/>
                      </a:lnTo>
                      <a:lnTo>
                        <a:pt x="148841" y="150661"/>
                      </a:lnTo>
                      <a:lnTo>
                        <a:pt x="149133" y="150661"/>
                      </a:lnTo>
                      <a:lnTo>
                        <a:pt x="149133" y="148504"/>
                      </a:lnTo>
                      <a:lnTo>
                        <a:pt x="149765" y="148277"/>
                      </a:lnTo>
                      <a:lnTo>
                        <a:pt x="150446" y="148845"/>
                      </a:lnTo>
                      <a:lnTo>
                        <a:pt x="151241" y="149753"/>
                      </a:lnTo>
                      <a:lnTo>
                        <a:pt x="151646" y="150612"/>
                      </a:lnTo>
                      <a:lnTo>
                        <a:pt x="152392" y="151244"/>
                      </a:lnTo>
                      <a:lnTo>
                        <a:pt x="153592" y="151066"/>
                      </a:lnTo>
                      <a:cubicBezTo>
                        <a:pt x="153592" y="151066"/>
                        <a:pt x="154500" y="150093"/>
                        <a:pt x="154565" y="149866"/>
                      </a:cubicBezTo>
                      <a:cubicBezTo>
                        <a:pt x="154630" y="149639"/>
                        <a:pt x="154743" y="148277"/>
                        <a:pt x="154743" y="148277"/>
                      </a:cubicBezTo>
                      <a:cubicBezTo>
                        <a:pt x="154743" y="148277"/>
                        <a:pt x="154695" y="147029"/>
                        <a:pt x="154630" y="146688"/>
                      </a:cubicBezTo>
                      <a:cubicBezTo>
                        <a:pt x="154565" y="146347"/>
                        <a:pt x="154451" y="145715"/>
                        <a:pt x="154516" y="145326"/>
                      </a:cubicBezTo>
                      <a:cubicBezTo>
                        <a:pt x="154581" y="144920"/>
                        <a:pt x="154338" y="144077"/>
                        <a:pt x="154338" y="144077"/>
                      </a:cubicBezTo>
                      <a:lnTo>
                        <a:pt x="153543" y="144077"/>
                      </a:lnTo>
                      <a:cubicBezTo>
                        <a:pt x="153543" y="144077"/>
                        <a:pt x="152797" y="143558"/>
                        <a:pt x="152797" y="143331"/>
                      </a:cubicBezTo>
                      <a:cubicBezTo>
                        <a:pt x="152797" y="143104"/>
                        <a:pt x="152862" y="142018"/>
                        <a:pt x="152862" y="142018"/>
                      </a:cubicBezTo>
                      <a:lnTo>
                        <a:pt x="153430" y="141677"/>
                      </a:lnTo>
                      <a:lnTo>
                        <a:pt x="154062" y="142358"/>
                      </a:lnTo>
                      <a:cubicBezTo>
                        <a:pt x="154062" y="142358"/>
                        <a:pt x="154468" y="141953"/>
                        <a:pt x="154630" y="141726"/>
                      </a:cubicBezTo>
                      <a:cubicBezTo>
                        <a:pt x="154808" y="141499"/>
                        <a:pt x="155262" y="140818"/>
                        <a:pt x="155262" y="140818"/>
                      </a:cubicBezTo>
                      <a:cubicBezTo>
                        <a:pt x="155262" y="140818"/>
                        <a:pt x="155603" y="140591"/>
                        <a:pt x="155830" y="140639"/>
                      </a:cubicBezTo>
                      <a:cubicBezTo>
                        <a:pt x="156057" y="140688"/>
                        <a:pt x="156851" y="141207"/>
                        <a:pt x="156851" y="141207"/>
                      </a:cubicBezTo>
                      <a:lnTo>
                        <a:pt x="157370" y="142228"/>
                      </a:lnTo>
                      <a:cubicBezTo>
                        <a:pt x="157370" y="142228"/>
                        <a:pt x="158003" y="142407"/>
                        <a:pt x="158165" y="142407"/>
                      </a:cubicBezTo>
                      <a:cubicBezTo>
                        <a:pt x="158327" y="142407"/>
                        <a:pt x="158230" y="142699"/>
                        <a:pt x="158343" y="142407"/>
                      </a:cubicBezTo>
                      <a:cubicBezTo>
                        <a:pt x="158457" y="142115"/>
                        <a:pt x="158457" y="140867"/>
                        <a:pt x="158457" y="140867"/>
                      </a:cubicBezTo>
                      <a:lnTo>
                        <a:pt x="158457" y="140007"/>
                      </a:lnTo>
                      <a:lnTo>
                        <a:pt x="158684" y="138693"/>
                      </a:lnTo>
                      <a:lnTo>
                        <a:pt x="158862" y="136991"/>
                      </a:lnTo>
                      <a:cubicBezTo>
                        <a:pt x="158862" y="136991"/>
                        <a:pt x="159154" y="136764"/>
                        <a:pt x="159154" y="136537"/>
                      </a:cubicBezTo>
                      <a:lnTo>
                        <a:pt x="159154" y="135175"/>
                      </a:lnTo>
                      <a:lnTo>
                        <a:pt x="158408" y="134315"/>
                      </a:lnTo>
                      <a:lnTo>
                        <a:pt x="157776" y="134607"/>
                      </a:lnTo>
                      <a:lnTo>
                        <a:pt x="156803" y="134558"/>
                      </a:lnTo>
                      <a:lnTo>
                        <a:pt x="156057" y="134964"/>
                      </a:lnTo>
                      <a:cubicBezTo>
                        <a:pt x="156057" y="134964"/>
                        <a:pt x="155311" y="134964"/>
                        <a:pt x="155197" y="134786"/>
                      </a:cubicBezTo>
                      <a:cubicBezTo>
                        <a:pt x="155084" y="134607"/>
                        <a:pt x="154403" y="134040"/>
                        <a:pt x="154403" y="134040"/>
                      </a:cubicBezTo>
                      <a:lnTo>
                        <a:pt x="154111" y="133358"/>
                      </a:lnTo>
                      <a:lnTo>
                        <a:pt x="154792" y="132840"/>
                      </a:lnTo>
                      <a:lnTo>
                        <a:pt x="156041" y="132434"/>
                      </a:lnTo>
                      <a:cubicBezTo>
                        <a:pt x="156041" y="132434"/>
                        <a:pt x="156268" y="131980"/>
                        <a:pt x="156381" y="131688"/>
                      </a:cubicBezTo>
                      <a:cubicBezTo>
                        <a:pt x="156495" y="131396"/>
                        <a:pt x="156495" y="130488"/>
                        <a:pt x="156495" y="130488"/>
                      </a:cubicBezTo>
                      <a:lnTo>
                        <a:pt x="156316" y="128721"/>
                      </a:lnTo>
                      <a:lnTo>
                        <a:pt x="155230" y="128494"/>
                      </a:lnTo>
                      <a:lnTo>
                        <a:pt x="154776" y="128380"/>
                      </a:lnTo>
                      <a:lnTo>
                        <a:pt x="154954" y="127699"/>
                      </a:lnTo>
                      <a:lnTo>
                        <a:pt x="156041" y="127018"/>
                      </a:lnTo>
                      <a:cubicBezTo>
                        <a:pt x="156041" y="127018"/>
                        <a:pt x="155976" y="126045"/>
                        <a:pt x="155814" y="125996"/>
                      </a:cubicBezTo>
                      <a:cubicBezTo>
                        <a:pt x="155635" y="125948"/>
                        <a:pt x="154451" y="126289"/>
                        <a:pt x="154451" y="126289"/>
                      </a:cubicBezTo>
                      <a:cubicBezTo>
                        <a:pt x="154451" y="126289"/>
                        <a:pt x="153771" y="126515"/>
                        <a:pt x="153592" y="126580"/>
                      </a:cubicBezTo>
                      <a:cubicBezTo>
                        <a:pt x="153414" y="126629"/>
                        <a:pt x="152052" y="126240"/>
                        <a:pt x="152052" y="126240"/>
                      </a:cubicBezTo>
                      <a:lnTo>
                        <a:pt x="152619" y="124813"/>
                      </a:lnTo>
                      <a:cubicBezTo>
                        <a:pt x="152619" y="124813"/>
                        <a:pt x="153819" y="124359"/>
                        <a:pt x="153981" y="124294"/>
                      </a:cubicBezTo>
                      <a:cubicBezTo>
                        <a:pt x="154160" y="124229"/>
                        <a:pt x="155457" y="123953"/>
                        <a:pt x="155798" y="123953"/>
                      </a:cubicBezTo>
                      <a:cubicBezTo>
                        <a:pt x="156138" y="123953"/>
                        <a:pt x="157111" y="123775"/>
                        <a:pt x="157111" y="123775"/>
                      </a:cubicBezTo>
                      <a:lnTo>
                        <a:pt x="158084" y="123029"/>
                      </a:lnTo>
                      <a:lnTo>
                        <a:pt x="158132" y="122121"/>
                      </a:lnTo>
                      <a:lnTo>
                        <a:pt x="158197" y="120694"/>
                      </a:lnTo>
                      <a:cubicBezTo>
                        <a:pt x="158197" y="120694"/>
                        <a:pt x="158197" y="120126"/>
                        <a:pt x="158489" y="119948"/>
                      </a:cubicBezTo>
                      <a:cubicBezTo>
                        <a:pt x="158781" y="119770"/>
                        <a:pt x="159576" y="119202"/>
                        <a:pt x="159576" y="119202"/>
                      </a:cubicBezTo>
                      <a:cubicBezTo>
                        <a:pt x="159576" y="119202"/>
                        <a:pt x="160322" y="118862"/>
                        <a:pt x="160662" y="118748"/>
                      </a:cubicBezTo>
                      <a:cubicBezTo>
                        <a:pt x="161003" y="118635"/>
                        <a:pt x="161862" y="118408"/>
                        <a:pt x="161862" y="118408"/>
                      </a:cubicBezTo>
                      <a:cubicBezTo>
                        <a:pt x="161862" y="118408"/>
                        <a:pt x="162430" y="118229"/>
                        <a:pt x="162608" y="118067"/>
                      </a:cubicBezTo>
                      <a:cubicBezTo>
                        <a:pt x="162786" y="117889"/>
                        <a:pt x="162900" y="117272"/>
                        <a:pt x="162900" y="117272"/>
                      </a:cubicBezTo>
                      <a:lnTo>
                        <a:pt x="162900" y="116364"/>
                      </a:lnTo>
                      <a:lnTo>
                        <a:pt x="162381" y="114597"/>
                      </a:lnTo>
                      <a:lnTo>
                        <a:pt x="162089" y="113170"/>
                      </a:lnTo>
                      <a:lnTo>
                        <a:pt x="161797" y="112148"/>
                      </a:lnTo>
                      <a:lnTo>
                        <a:pt x="161911" y="110900"/>
                      </a:lnTo>
                      <a:lnTo>
                        <a:pt x="162819" y="110332"/>
                      </a:lnTo>
                      <a:lnTo>
                        <a:pt x="163046" y="111078"/>
                      </a:lnTo>
                      <a:lnTo>
                        <a:pt x="162867" y="111759"/>
                      </a:lnTo>
                      <a:lnTo>
                        <a:pt x="163321" y="112781"/>
                      </a:lnTo>
                      <a:lnTo>
                        <a:pt x="163549" y="113640"/>
                      </a:lnTo>
                      <a:lnTo>
                        <a:pt x="163776" y="114500"/>
                      </a:lnTo>
                      <a:lnTo>
                        <a:pt x="163776" y="114954"/>
                      </a:lnTo>
                      <a:lnTo>
                        <a:pt x="164116" y="115408"/>
                      </a:lnTo>
                      <a:lnTo>
                        <a:pt x="165592" y="115700"/>
                      </a:lnTo>
                      <a:cubicBezTo>
                        <a:pt x="165592" y="115700"/>
                        <a:pt x="166159" y="115700"/>
                        <a:pt x="166451" y="115586"/>
                      </a:cubicBezTo>
                      <a:cubicBezTo>
                        <a:pt x="166743" y="115472"/>
                        <a:pt x="167424" y="114954"/>
                        <a:pt x="167765" y="114791"/>
                      </a:cubicBezTo>
                      <a:cubicBezTo>
                        <a:pt x="168105" y="114613"/>
                        <a:pt x="168900" y="113883"/>
                        <a:pt x="169078" y="113705"/>
                      </a:cubicBezTo>
                      <a:cubicBezTo>
                        <a:pt x="169257" y="113527"/>
                        <a:pt x="169532" y="112797"/>
                        <a:pt x="169532" y="112505"/>
                      </a:cubicBezTo>
                      <a:cubicBezTo>
                        <a:pt x="169532" y="112213"/>
                        <a:pt x="170100" y="111192"/>
                        <a:pt x="170100" y="111192"/>
                      </a:cubicBezTo>
                      <a:lnTo>
                        <a:pt x="171299" y="109943"/>
                      </a:lnTo>
                      <a:cubicBezTo>
                        <a:pt x="171299" y="109943"/>
                        <a:pt x="171819" y="109538"/>
                        <a:pt x="172046" y="109262"/>
                      </a:cubicBezTo>
                      <a:cubicBezTo>
                        <a:pt x="172273" y="108970"/>
                        <a:pt x="172727" y="108467"/>
                        <a:pt x="172840" y="108175"/>
                      </a:cubicBezTo>
                      <a:cubicBezTo>
                        <a:pt x="172954" y="107884"/>
                        <a:pt x="173132" y="106635"/>
                        <a:pt x="173181" y="106473"/>
                      </a:cubicBezTo>
                      <a:cubicBezTo>
                        <a:pt x="173229" y="106294"/>
                        <a:pt x="173229" y="105727"/>
                        <a:pt x="173586" y="105500"/>
                      </a:cubicBezTo>
                      <a:cubicBezTo>
                        <a:pt x="173927" y="105273"/>
                        <a:pt x="174721" y="104640"/>
                        <a:pt x="174721" y="104640"/>
                      </a:cubicBezTo>
                      <a:lnTo>
                        <a:pt x="174900" y="105321"/>
                      </a:lnTo>
                      <a:lnTo>
                        <a:pt x="175872" y="105727"/>
                      </a:lnTo>
                      <a:lnTo>
                        <a:pt x="175872" y="104527"/>
                      </a:lnTo>
                      <a:lnTo>
                        <a:pt x="176732" y="104414"/>
                      </a:lnTo>
                      <a:lnTo>
                        <a:pt x="177072" y="105208"/>
                      </a:lnTo>
                      <a:lnTo>
                        <a:pt x="178094" y="105954"/>
                      </a:lnTo>
                      <a:lnTo>
                        <a:pt x="179229" y="105954"/>
                      </a:lnTo>
                      <a:lnTo>
                        <a:pt x="180429" y="106473"/>
                      </a:lnTo>
                      <a:lnTo>
                        <a:pt x="181175" y="106068"/>
                      </a:lnTo>
                      <a:lnTo>
                        <a:pt x="181467" y="104527"/>
                      </a:lnTo>
                      <a:lnTo>
                        <a:pt x="180332" y="104073"/>
                      </a:lnTo>
                      <a:cubicBezTo>
                        <a:pt x="180332" y="104073"/>
                        <a:pt x="179926" y="103894"/>
                        <a:pt x="179700" y="104073"/>
                      </a:cubicBezTo>
                      <a:cubicBezTo>
                        <a:pt x="179472" y="104251"/>
                        <a:pt x="178954" y="104365"/>
                        <a:pt x="178791" y="104365"/>
                      </a:cubicBezTo>
                      <a:lnTo>
                        <a:pt x="177883" y="104365"/>
                      </a:lnTo>
                      <a:lnTo>
                        <a:pt x="177591" y="103683"/>
                      </a:lnTo>
                      <a:lnTo>
                        <a:pt x="178500" y="103392"/>
                      </a:lnTo>
                      <a:lnTo>
                        <a:pt x="179132" y="102646"/>
                      </a:lnTo>
                      <a:cubicBezTo>
                        <a:pt x="179132" y="102646"/>
                        <a:pt x="178613" y="101511"/>
                        <a:pt x="178386" y="101511"/>
                      </a:cubicBezTo>
                      <a:cubicBezTo>
                        <a:pt x="178159" y="101511"/>
                        <a:pt x="177640" y="101332"/>
                        <a:pt x="177640" y="101332"/>
                      </a:cubicBezTo>
                      <a:cubicBezTo>
                        <a:pt x="177640" y="101332"/>
                        <a:pt x="177072" y="100700"/>
                        <a:pt x="177072" y="100311"/>
                      </a:cubicBezTo>
                      <a:cubicBezTo>
                        <a:pt x="177072" y="99922"/>
                        <a:pt x="176959" y="98608"/>
                        <a:pt x="176959" y="98381"/>
                      </a:cubicBezTo>
                      <a:lnTo>
                        <a:pt x="176959" y="96224"/>
                      </a:lnTo>
                      <a:cubicBezTo>
                        <a:pt x="176959" y="95997"/>
                        <a:pt x="176781" y="95203"/>
                        <a:pt x="176910" y="94911"/>
                      </a:cubicBezTo>
                      <a:cubicBezTo>
                        <a:pt x="177024" y="94619"/>
                        <a:pt x="177429" y="93597"/>
                        <a:pt x="177429" y="93597"/>
                      </a:cubicBezTo>
                      <a:cubicBezTo>
                        <a:pt x="177429" y="93597"/>
                        <a:pt x="177656" y="93079"/>
                        <a:pt x="177834" y="92738"/>
                      </a:cubicBezTo>
                      <a:cubicBezTo>
                        <a:pt x="178013" y="92397"/>
                        <a:pt x="178516" y="90808"/>
                        <a:pt x="178694" y="90403"/>
                      </a:cubicBezTo>
                      <a:cubicBezTo>
                        <a:pt x="178873" y="89997"/>
                        <a:pt x="178986" y="89430"/>
                        <a:pt x="178921" y="89203"/>
                      </a:cubicBezTo>
                      <a:cubicBezTo>
                        <a:pt x="178856" y="88976"/>
                        <a:pt x="178240" y="88295"/>
                        <a:pt x="178240" y="87954"/>
                      </a:cubicBezTo>
                      <a:cubicBezTo>
                        <a:pt x="178240" y="87614"/>
                        <a:pt x="178694" y="85619"/>
                        <a:pt x="178694" y="85619"/>
                      </a:cubicBezTo>
                      <a:lnTo>
                        <a:pt x="180348" y="81079"/>
                      </a:lnTo>
                      <a:lnTo>
                        <a:pt x="180753" y="79603"/>
                      </a:lnTo>
                      <a:lnTo>
                        <a:pt x="181613" y="78014"/>
                      </a:lnTo>
                      <a:cubicBezTo>
                        <a:pt x="181613" y="78014"/>
                        <a:pt x="182472" y="76927"/>
                        <a:pt x="182521" y="76766"/>
                      </a:cubicBezTo>
                      <a:cubicBezTo>
                        <a:pt x="182586" y="76587"/>
                        <a:pt x="183153" y="74657"/>
                        <a:pt x="183153" y="74657"/>
                      </a:cubicBezTo>
                      <a:lnTo>
                        <a:pt x="184467" y="73571"/>
                      </a:lnTo>
                      <a:lnTo>
                        <a:pt x="186007" y="73003"/>
                      </a:lnTo>
                      <a:lnTo>
                        <a:pt x="187548" y="73231"/>
                      </a:lnTo>
                      <a:lnTo>
                        <a:pt x="187953" y="73409"/>
                      </a:lnTo>
                      <a:lnTo>
                        <a:pt x="188975" y="73522"/>
                      </a:lnTo>
                      <a:lnTo>
                        <a:pt x="189024" y="72209"/>
                      </a:lnTo>
                      <a:cubicBezTo>
                        <a:pt x="189024" y="72209"/>
                        <a:pt x="188278" y="71463"/>
                        <a:pt x="188229" y="71074"/>
                      </a:cubicBezTo>
                      <a:cubicBezTo>
                        <a:pt x="188164" y="70668"/>
                        <a:pt x="187596" y="68852"/>
                        <a:pt x="187596" y="68852"/>
                      </a:cubicBezTo>
                      <a:lnTo>
                        <a:pt x="186575" y="67198"/>
                      </a:lnTo>
                      <a:lnTo>
                        <a:pt x="186575" y="66517"/>
                      </a:lnTo>
                      <a:lnTo>
                        <a:pt x="188115" y="67652"/>
                      </a:lnTo>
                      <a:lnTo>
                        <a:pt x="189202" y="69193"/>
                      </a:lnTo>
                      <a:cubicBezTo>
                        <a:pt x="189202" y="69193"/>
                        <a:pt x="189494" y="70052"/>
                        <a:pt x="189721" y="70328"/>
                      </a:cubicBezTo>
                      <a:cubicBezTo>
                        <a:pt x="189948" y="70620"/>
                        <a:pt x="190969" y="71577"/>
                        <a:pt x="190969" y="71577"/>
                      </a:cubicBezTo>
                      <a:cubicBezTo>
                        <a:pt x="190969" y="71577"/>
                        <a:pt x="191829" y="71755"/>
                        <a:pt x="192445" y="71868"/>
                      </a:cubicBezTo>
                      <a:cubicBezTo>
                        <a:pt x="193078" y="71982"/>
                        <a:pt x="193872" y="72274"/>
                        <a:pt x="194034" y="72274"/>
                      </a:cubicBezTo>
                      <a:lnTo>
                        <a:pt x="195283" y="72274"/>
                      </a:lnTo>
                      <a:lnTo>
                        <a:pt x="196142" y="73522"/>
                      </a:lnTo>
                      <a:lnTo>
                        <a:pt x="197456" y="72777"/>
                      </a:lnTo>
                      <a:lnTo>
                        <a:pt x="199045" y="72712"/>
                      </a:lnTo>
                      <a:lnTo>
                        <a:pt x="199953" y="73052"/>
                      </a:lnTo>
                      <a:lnTo>
                        <a:pt x="200748" y="73003"/>
                      </a:lnTo>
                      <a:lnTo>
                        <a:pt x="201493" y="72712"/>
                      </a:lnTo>
                      <a:lnTo>
                        <a:pt x="202969" y="72712"/>
                      </a:lnTo>
                      <a:lnTo>
                        <a:pt x="204445" y="72938"/>
                      </a:lnTo>
                      <a:lnTo>
                        <a:pt x="205012" y="73166"/>
                      </a:lnTo>
                      <a:lnTo>
                        <a:pt x="206828" y="71917"/>
                      </a:lnTo>
                      <a:lnTo>
                        <a:pt x="208190" y="70895"/>
                      </a:lnTo>
                      <a:lnTo>
                        <a:pt x="208872" y="70036"/>
                      </a:lnTo>
                      <a:lnTo>
                        <a:pt x="208644" y="68382"/>
                      </a:lnTo>
                      <a:cubicBezTo>
                        <a:pt x="208644" y="68382"/>
                        <a:pt x="208190" y="67863"/>
                        <a:pt x="207623" y="67863"/>
                      </a:cubicBezTo>
                      <a:cubicBezTo>
                        <a:pt x="207055" y="67863"/>
                        <a:pt x="206148" y="67749"/>
                        <a:pt x="206148" y="67749"/>
                      </a:cubicBezTo>
                      <a:lnTo>
                        <a:pt x="205353" y="67004"/>
                      </a:lnTo>
                      <a:cubicBezTo>
                        <a:pt x="205353" y="67004"/>
                        <a:pt x="204720" y="66144"/>
                        <a:pt x="204672" y="65982"/>
                      </a:cubicBezTo>
                      <a:cubicBezTo>
                        <a:pt x="204607" y="65804"/>
                        <a:pt x="204380" y="65123"/>
                        <a:pt x="204380" y="65123"/>
                      </a:cubicBezTo>
                      <a:cubicBezTo>
                        <a:pt x="204380" y="65123"/>
                        <a:pt x="203634" y="64263"/>
                        <a:pt x="203472" y="64150"/>
                      </a:cubicBezTo>
                      <a:cubicBezTo>
                        <a:pt x="203294" y="64036"/>
                        <a:pt x="202337" y="63517"/>
                        <a:pt x="202337" y="63517"/>
                      </a:cubicBezTo>
                      <a:cubicBezTo>
                        <a:pt x="202337" y="63517"/>
                        <a:pt x="201931" y="63290"/>
                        <a:pt x="201477" y="62885"/>
                      </a:cubicBezTo>
                      <a:cubicBezTo>
                        <a:pt x="201023" y="62479"/>
                        <a:pt x="200504" y="62025"/>
                        <a:pt x="200229" y="61912"/>
                      </a:cubicBezTo>
                      <a:cubicBezTo>
                        <a:pt x="199937" y="61798"/>
                        <a:pt x="198526" y="61458"/>
                        <a:pt x="198526" y="61458"/>
                      </a:cubicBezTo>
                      <a:cubicBezTo>
                        <a:pt x="198526" y="61458"/>
                        <a:pt x="197958" y="61458"/>
                        <a:pt x="197780" y="61279"/>
                      </a:cubicBezTo>
                      <a:cubicBezTo>
                        <a:pt x="197602" y="61101"/>
                        <a:pt x="197261" y="60534"/>
                        <a:pt x="197099" y="60290"/>
                      </a:cubicBezTo>
                      <a:cubicBezTo>
                        <a:pt x="196920" y="60031"/>
                        <a:pt x="196645" y="59528"/>
                        <a:pt x="196418" y="59301"/>
                      </a:cubicBezTo>
                      <a:cubicBezTo>
                        <a:pt x="196191" y="59074"/>
                        <a:pt x="195169" y="58442"/>
                        <a:pt x="195169" y="58442"/>
                      </a:cubicBezTo>
                      <a:lnTo>
                        <a:pt x="194034" y="57647"/>
                      </a:lnTo>
                      <a:lnTo>
                        <a:pt x="192040" y="56172"/>
                      </a:lnTo>
                      <a:lnTo>
                        <a:pt x="190678" y="55653"/>
                      </a:lnTo>
                      <a:lnTo>
                        <a:pt x="190159" y="55085"/>
                      </a:lnTo>
                      <a:lnTo>
                        <a:pt x="190159" y="53204"/>
                      </a:lnTo>
                      <a:lnTo>
                        <a:pt x="188683" y="52685"/>
                      </a:lnTo>
                      <a:lnTo>
                        <a:pt x="187775" y="52636"/>
                      </a:lnTo>
                      <a:lnTo>
                        <a:pt x="186186" y="51615"/>
                      </a:lnTo>
                      <a:lnTo>
                        <a:pt x="185845" y="51161"/>
                      </a:lnTo>
                      <a:lnTo>
                        <a:pt x="186024" y="50415"/>
                      </a:lnTo>
                      <a:lnTo>
                        <a:pt x="186202" y="49620"/>
                      </a:lnTo>
                      <a:lnTo>
                        <a:pt x="185910" y="48988"/>
                      </a:lnTo>
                      <a:cubicBezTo>
                        <a:pt x="185910" y="48988"/>
                        <a:pt x="185391" y="48696"/>
                        <a:pt x="185229" y="48582"/>
                      </a:cubicBezTo>
                      <a:cubicBezTo>
                        <a:pt x="185051" y="48469"/>
                        <a:pt x="184434" y="48015"/>
                        <a:pt x="184434" y="48015"/>
                      </a:cubicBezTo>
                      <a:cubicBezTo>
                        <a:pt x="184434" y="48015"/>
                        <a:pt x="184483" y="47382"/>
                        <a:pt x="184726" y="47334"/>
                      </a:cubicBezTo>
                      <a:cubicBezTo>
                        <a:pt x="184953" y="47285"/>
                        <a:pt x="186315" y="46880"/>
                        <a:pt x="186315" y="46880"/>
                      </a:cubicBezTo>
                      <a:lnTo>
                        <a:pt x="187175" y="46021"/>
                      </a:lnTo>
                      <a:cubicBezTo>
                        <a:pt x="187175" y="46021"/>
                        <a:pt x="187856" y="45907"/>
                        <a:pt x="187807" y="45728"/>
                      </a:cubicBezTo>
                      <a:cubicBezTo>
                        <a:pt x="187759" y="45550"/>
                        <a:pt x="187013" y="45161"/>
                        <a:pt x="187013" y="45161"/>
                      </a:cubicBezTo>
                      <a:lnTo>
                        <a:pt x="185926" y="44593"/>
                      </a:lnTo>
                      <a:cubicBezTo>
                        <a:pt x="185926" y="44593"/>
                        <a:pt x="187062" y="44074"/>
                        <a:pt x="187288" y="44074"/>
                      </a:cubicBezTo>
                      <a:cubicBezTo>
                        <a:pt x="187515" y="44074"/>
                        <a:pt x="188651" y="44528"/>
                        <a:pt x="188651" y="44528"/>
                      </a:cubicBezTo>
                      <a:cubicBezTo>
                        <a:pt x="188651" y="44528"/>
                        <a:pt x="189623" y="44756"/>
                        <a:pt x="190077" y="44593"/>
                      </a:cubicBezTo>
                      <a:cubicBezTo>
                        <a:pt x="190532" y="44415"/>
                        <a:pt x="190823" y="44302"/>
                        <a:pt x="190872" y="43847"/>
                      </a:cubicBezTo>
                      <a:cubicBezTo>
                        <a:pt x="190921" y="43393"/>
                        <a:pt x="190580" y="41626"/>
                        <a:pt x="190580" y="41626"/>
                      </a:cubicBezTo>
                      <a:lnTo>
                        <a:pt x="189786" y="40718"/>
                      </a:lnTo>
                      <a:lnTo>
                        <a:pt x="188764" y="39858"/>
                      </a:lnTo>
                      <a:cubicBezTo>
                        <a:pt x="188764" y="39858"/>
                        <a:pt x="187223" y="38610"/>
                        <a:pt x="187175" y="38431"/>
                      </a:cubicBezTo>
                      <a:cubicBezTo>
                        <a:pt x="187126" y="38253"/>
                        <a:pt x="186153" y="37004"/>
                        <a:pt x="186153" y="37004"/>
                      </a:cubicBezTo>
                      <a:lnTo>
                        <a:pt x="184953" y="36096"/>
                      </a:lnTo>
                      <a:lnTo>
                        <a:pt x="184548" y="34394"/>
                      </a:lnTo>
                      <a:lnTo>
                        <a:pt x="184208" y="33372"/>
                      </a:lnTo>
                      <a:lnTo>
                        <a:pt x="183234" y="33323"/>
                      </a:lnTo>
                      <a:lnTo>
                        <a:pt x="182148" y="32350"/>
                      </a:lnTo>
                      <a:lnTo>
                        <a:pt x="181289" y="31832"/>
                      </a:lnTo>
                      <a:lnTo>
                        <a:pt x="182083" y="31150"/>
                      </a:lnTo>
                      <a:lnTo>
                        <a:pt x="181791" y="30583"/>
                      </a:lnTo>
                      <a:lnTo>
                        <a:pt x="180543" y="30356"/>
                      </a:lnTo>
                      <a:cubicBezTo>
                        <a:pt x="180543" y="30356"/>
                        <a:pt x="179910" y="29837"/>
                        <a:pt x="179910" y="29675"/>
                      </a:cubicBezTo>
                      <a:cubicBezTo>
                        <a:pt x="179910" y="29513"/>
                        <a:pt x="180591" y="29496"/>
                        <a:pt x="180591" y="29496"/>
                      </a:cubicBezTo>
                      <a:lnTo>
                        <a:pt x="181499" y="29675"/>
                      </a:lnTo>
                      <a:cubicBezTo>
                        <a:pt x="181499" y="29675"/>
                        <a:pt x="182472" y="29334"/>
                        <a:pt x="182472" y="29156"/>
                      </a:cubicBezTo>
                      <a:cubicBezTo>
                        <a:pt x="182472" y="28978"/>
                        <a:pt x="182359" y="28361"/>
                        <a:pt x="182181" y="28361"/>
                      </a:cubicBezTo>
                      <a:cubicBezTo>
                        <a:pt x="182002" y="28361"/>
                        <a:pt x="181272" y="28248"/>
                        <a:pt x="181094" y="28410"/>
                      </a:cubicBezTo>
                      <a:lnTo>
                        <a:pt x="180916" y="28589"/>
                      </a:lnTo>
                      <a:lnTo>
                        <a:pt x="179375" y="29156"/>
                      </a:lnTo>
                      <a:lnTo>
                        <a:pt x="179034" y="28751"/>
                      </a:lnTo>
                      <a:lnTo>
                        <a:pt x="180170" y="28296"/>
                      </a:lnTo>
                      <a:lnTo>
                        <a:pt x="181029" y="27324"/>
                      </a:lnTo>
                      <a:lnTo>
                        <a:pt x="180802" y="26351"/>
                      </a:lnTo>
                      <a:cubicBezTo>
                        <a:pt x="180802" y="26351"/>
                        <a:pt x="180462" y="25605"/>
                        <a:pt x="180056" y="25670"/>
                      </a:cubicBezTo>
                      <a:cubicBezTo>
                        <a:pt x="179651" y="25735"/>
                        <a:pt x="178467" y="26464"/>
                        <a:pt x="178467" y="26464"/>
                      </a:cubicBezTo>
                      <a:cubicBezTo>
                        <a:pt x="178467" y="26464"/>
                        <a:pt x="177721" y="27324"/>
                        <a:pt x="177445" y="27664"/>
                      </a:cubicBezTo>
                      <a:cubicBezTo>
                        <a:pt x="177170" y="28005"/>
                        <a:pt x="176699" y="28232"/>
                        <a:pt x="176699" y="28232"/>
                      </a:cubicBezTo>
                      <a:lnTo>
                        <a:pt x="176635" y="27145"/>
                      </a:lnTo>
                      <a:lnTo>
                        <a:pt x="177429" y="26399"/>
                      </a:lnTo>
                      <a:cubicBezTo>
                        <a:pt x="177429" y="26399"/>
                        <a:pt x="177543" y="26221"/>
                        <a:pt x="177543" y="25994"/>
                      </a:cubicBezTo>
                      <a:cubicBezTo>
                        <a:pt x="177543" y="25767"/>
                        <a:pt x="177365" y="24859"/>
                        <a:pt x="177365" y="24859"/>
                      </a:cubicBezTo>
                      <a:cubicBezTo>
                        <a:pt x="177365" y="24859"/>
                        <a:pt x="176910" y="24340"/>
                        <a:pt x="176456" y="24291"/>
                      </a:cubicBezTo>
                      <a:cubicBezTo>
                        <a:pt x="176002" y="24226"/>
                        <a:pt x="175094" y="24226"/>
                        <a:pt x="175094" y="24226"/>
                      </a:cubicBezTo>
                      <a:lnTo>
                        <a:pt x="174754" y="23821"/>
                      </a:lnTo>
                      <a:cubicBezTo>
                        <a:pt x="174754" y="23821"/>
                        <a:pt x="175435" y="23415"/>
                        <a:pt x="175662" y="23140"/>
                      </a:cubicBezTo>
                      <a:cubicBezTo>
                        <a:pt x="175889" y="22864"/>
                        <a:pt x="176116" y="22459"/>
                        <a:pt x="176116" y="22459"/>
                      </a:cubicBezTo>
                      <a:cubicBezTo>
                        <a:pt x="176116" y="22459"/>
                        <a:pt x="177705" y="22280"/>
                        <a:pt x="177883" y="22280"/>
                      </a:cubicBezTo>
                      <a:cubicBezTo>
                        <a:pt x="178062" y="22280"/>
                        <a:pt x="178905" y="22102"/>
                        <a:pt x="178905" y="22102"/>
                      </a:cubicBezTo>
                      <a:lnTo>
                        <a:pt x="178905" y="21470"/>
                      </a:lnTo>
                      <a:lnTo>
                        <a:pt x="177251" y="21535"/>
                      </a:lnTo>
                      <a:lnTo>
                        <a:pt x="176456" y="21583"/>
                      </a:lnTo>
                      <a:lnTo>
                        <a:pt x="176408" y="20789"/>
                      </a:lnTo>
                      <a:lnTo>
                        <a:pt x="177543" y="20610"/>
                      </a:lnTo>
                      <a:lnTo>
                        <a:pt x="177834" y="19978"/>
                      </a:lnTo>
                      <a:cubicBezTo>
                        <a:pt x="177834" y="19978"/>
                        <a:pt x="176748" y="19410"/>
                        <a:pt x="176586" y="19345"/>
                      </a:cubicBezTo>
                      <a:cubicBezTo>
                        <a:pt x="176408" y="19281"/>
                        <a:pt x="174819" y="18145"/>
                        <a:pt x="174819" y="18145"/>
                      </a:cubicBezTo>
                      <a:lnTo>
                        <a:pt x="173570" y="18145"/>
                      </a:lnTo>
                      <a:lnTo>
                        <a:pt x="173051" y="17173"/>
                      </a:lnTo>
                      <a:lnTo>
                        <a:pt x="173002" y="15697"/>
                      </a:lnTo>
                      <a:lnTo>
                        <a:pt x="172435" y="15065"/>
                      </a:lnTo>
                      <a:lnTo>
                        <a:pt x="173067" y="14724"/>
                      </a:lnTo>
                      <a:cubicBezTo>
                        <a:pt x="173067" y="14724"/>
                        <a:pt x="174381" y="14610"/>
                        <a:pt x="174608" y="14497"/>
                      </a:cubicBezTo>
                      <a:cubicBezTo>
                        <a:pt x="174835" y="14384"/>
                        <a:pt x="175175" y="13524"/>
                        <a:pt x="175467" y="13475"/>
                      </a:cubicBezTo>
                      <a:cubicBezTo>
                        <a:pt x="175759" y="13410"/>
                        <a:pt x="177851" y="13475"/>
                        <a:pt x="177851" y="13475"/>
                      </a:cubicBezTo>
                      <a:lnTo>
                        <a:pt x="179618" y="13816"/>
                      </a:lnTo>
                      <a:cubicBezTo>
                        <a:pt x="179618" y="13816"/>
                        <a:pt x="180137" y="13929"/>
                        <a:pt x="180299" y="13994"/>
                      </a:cubicBezTo>
                      <a:cubicBezTo>
                        <a:pt x="180462" y="14059"/>
                        <a:pt x="181207" y="14221"/>
                        <a:pt x="181613" y="14173"/>
                      </a:cubicBezTo>
                      <a:cubicBezTo>
                        <a:pt x="182018" y="14108"/>
                        <a:pt x="183381" y="13946"/>
                        <a:pt x="183607" y="13881"/>
                      </a:cubicBezTo>
                      <a:cubicBezTo>
                        <a:pt x="183835" y="13816"/>
                        <a:pt x="184629" y="13362"/>
                        <a:pt x="184807" y="13200"/>
                      </a:cubicBezTo>
                      <a:cubicBezTo>
                        <a:pt x="184986" y="13021"/>
                        <a:pt x="185099" y="12454"/>
                        <a:pt x="184856" y="12227"/>
                      </a:cubicBezTo>
                      <a:cubicBezTo>
                        <a:pt x="184613" y="12000"/>
                        <a:pt x="183607" y="11546"/>
                        <a:pt x="183607" y="11546"/>
                      </a:cubicBezTo>
                      <a:cubicBezTo>
                        <a:pt x="183607" y="11546"/>
                        <a:pt x="182975" y="10297"/>
                        <a:pt x="182635" y="10184"/>
                      </a:cubicBezTo>
                      <a:cubicBezTo>
                        <a:pt x="182294" y="10070"/>
                        <a:pt x="180932" y="9665"/>
                        <a:pt x="180932" y="9665"/>
                      </a:cubicBezTo>
                      <a:lnTo>
                        <a:pt x="180527" y="8578"/>
                      </a:lnTo>
                      <a:cubicBezTo>
                        <a:pt x="180527" y="8578"/>
                        <a:pt x="181159" y="8530"/>
                        <a:pt x="180981" y="7605"/>
                      </a:cubicBezTo>
                      <a:cubicBezTo>
                        <a:pt x="180802" y="6697"/>
                        <a:pt x="180802" y="6584"/>
                        <a:pt x="180527" y="6584"/>
                      </a:cubicBezTo>
                      <a:cubicBezTo>
                        <a:pt x="180251" y="6584"/>
                        <a:pt x="178824" y="6405"/>
                        <a:pt x="178824" y="6405"/>
                      </a:cubicBezTo>
                      <a:lnTo>
                        <a:pt x="177851" y="6697"/>
                      </a:lnTo>
                      <a:lnTo>
                        <a:pt x="176991" y="7103"/>
                      </a:lnTo>
                      <a:lnTo>
                        <a:pt x="177170" y="6470"/>
                      </a:lnTo>
                      <a:lnTo>
                        <a:pt x="177851" y="6130"/>
                      </a:lnTo>
                      <a:lnTo>
                        <a:pt x="177916" y="5384"/>
                      </a:lnTo>
                      <a:lnTo>
                        <a:pt x="177121" y="4638"/>
                      </a:lnTo>
                      <a:lnTo>
                        <a:pt x="178402" y="4005"/>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52" name="Freeform: Shape 1051">
                  <a:extLst>
                    <a:ext uri="{FF2B5EF4-FFF2-40B4-BE49-F238E27FC236}">
                      <a16:creationId xmlns:a16="http://schemas.microsoft.com/office/drawing/2014/main" id="{CFCE370B-7260-1840-03EB-823AAAC84932}"/>
                    </a:ext>
                  </a:extLst>
                </p:cNvPr>
                <p:cNvSpPr/>
                <p:nvPr/>
              </p:nvSpPr>
              <p:spPr>
                <a:xfrm>
                  <a:off x="9259983" y="4288442"/>
                  <a:ext cx="224714" cy="240560"/>
                </a:xfrm>
                <a:custGeom>
                  <a:avLst/>
                  <a:gdLst>
                    <a:gd name="connsiteX0" fmla="*/ 14720 w 224714"/>
                    <a:gd name="connsiteY0" fmla="*/ 27972 h 240560"/>
                    <a:gd name="connsiteX1" fmla="*/ 11250 w 224714"/>
                    <a:gd name="connsiteY1" fmla="*/ 24226 h 240560"/>
                    <a:gd name="connsiteX2" fmla="*/ 7780 w 224714"/>
                    <a:gd name="connsiteY2" fmla="*/ 21210 h 240560"/>
                    <a:gd name="connsiteX3" fmla="*/ 5737 w 224714"/>
                    <a:gd name="connsiteY3" fmla="*/ 18372 h 240560"/>
                    <a:gd name="connsiteX4" fmla="*/ 3969 w 224714"/>
                    <a:gd name="connsiteY4" fmla="*/ 17059 h 240560"/>
                    <a:gd name="connsiteX5" fmla="*/ 3969 w 224714"/>
                    <a:gd name="connsiteY5" fmla="*/ 15470 h 240560"/>
                    <a:gd name="connsiteX6" fmla="*/ 2996 w 224714"/>
                    <a:gd name="connsiteY6" fmla="*/ 12454 h 240560"/>
                    <a:gd name="connsiteX7" fmla="*/ 1521 w 224714"/>
                    <a:gd name="connsiteY7" fmla="*/ 10524 h 240560"/>
                    <a:gd name="connsiteX8" fmla="*/ 1115 w 224714"/>
                    <a:gd name="connsiteY8" fmla="*/ 9275 h 240560"/>
                    <a:gd name="connsiteX9" fmla="*/ 710 w 224714"/>
                    <a:gd name="connsiteY9" fmla="*/ 7508 h 240560"/>
                    <a:gd name="connsiteX10" fmla="*/ 710 w 224714"/>
                    <a:gd name="connsiteY10" fmla="*/ 4265 h 240560"/>
                    <a:gd name="connsiteX11" fmla="*/ 29 w 224714"/>
                    <a:gd name="connsiteY11" fmla="*/ 3357 h 240560"/>
                    <a:gd name="connsiteX12" fmla="*/ 29 w 224714"/>
                    <a:gd name="connsiteY12" fmla="*/ 1314 h 240560"/>
                    <a:gd name="connsiteX13" fmla="*/ 2866 w 224714"/>
                    <a:gd name="connsiteY13" fmla="*/ 1314 h 240560"/>
                    <a:gd name="connsiteX14" fmla="*/ 3888 w 224714"/>
                    <a:gd name="connsiteY14" fmla="*/ 0 h 240560"/>
                    <a:gd name="connsiteX15" fmla="*/ 5137 w 224714"/>
                    <a:gd name="connsiteY15" fmla="*/ 0 h 240560"/>
                    <a:gd name="connsiteX16" fmla="*/ 6045 w 224714"/>
                    <a:gd name="connsiteY16" fmla="*/ 795 h 240560"/>
                    <a:gd name="connsiteX17" fmla="*/ 7342 w 224714"/>
                    <a:gd name="connsiteY17" fmla="*/ 1022 h 240560"/>
                    <a:gd name="connsiteX18" fmla="*/ 7975 w 224714"/>
                    <a:gd name="connsiteY18" fmla="*/ 0 h 240560"/>
                    <a:gd name="connsiteX19" fmla="*/ 8996 w 224714"/>
                    <a:gd name="connsiteY19" fmla="*/ 405 h 240560"/>
                    <a:gd name="connsiteX20" fmla="*/ 10537 w 224714"/>
                    <a:gd name="connsiteY20" fmla="*/ 859 h 240560"/>
                    <a:gd name="connsiteX21" fmla="*/ 12012 w 224714"/>
                    <a:gd name="connsiteY21" fmla="*/ 1832 h 240560"/>
                    <a:gd name="connsiteX22" fmla="*/ 14396 w 224714"/>
                    <a:gd name="connsiteY22" fmla="*/ 2967 h 240560"/>
                    <a:gd name="connsiteX23" fmla="*/ 15191 w 224714"/>
                    <a:gd name="connsiteY23" fmla="*/ 3713 h 240560"/>
                    <a:gd name="connsiteX24" fmla="*/ 16277 w 224714"/>
                    <a:gd name="connsiteY24" fmla="*/ 4232 h 240560"/>
                    <a:gd name="connsiteX25" fmla="*/ 16958 w 224714"/>
                    <a:gd name="connsiteY25" fmla="*/ 5659 h 240560"/>
                    <a:gd name="connsiteX26" fmla="*/ 17980 w 224714"/>
                    <a:gd name="connsiteY26" fmla="*/ 6454 h 240560"/>
                    <a:gd name="connsiteX27" fmla="*/ 19861 w 224714"/>
                    <a:gd name="connsiteY27" fmla="*/ 7135 h 240560"/>
                    <a:gd name="connsiteX28" fmla="*/ 22877 w 224714"/>
                    <a:gd name="connsiteY28" fmla="*/ 7540 h 240560"/>
                    <a:gd name="connsiteX29" fmla="*/ 24531 w 224714"/>
                    <a:gd name="connsiteY29" fmla="*/ 7994 h 240560"/>
                    <a:gd name="connsiteX30" fmla="*/ 25844 w 224714"/>
                    <a:gd name="connsiteY30" fmla="*/ 7589 h 240560"/>
                    <a:gd name="connsiteX31" fmla="*/ 27434 w 224714"/>
                    <a:gd name="connsiteY31" fmla="*/ 8384 h 240560"/>
                    <a:gd name="connsiteX32" fmla="*/ 28860 w 224714"/>
                    <a:gd name="connsiteY32" fmla="*/ 8497 h 240560"/>
                    <a:gd name="connsiteX33" fmla="*/ 30336 w 224714"/>
                    <a:gd name="connsiteY33" fmla="*/ 7751 h 240560"/>
                    <a:gd name="connsiteX34" fmla="*/ 31877 w 224714"/>
                    <a:gd name="connsiteY34" fmla="*/ 7459 h 240560"/>
                    <a:gd name="connsiteX35" fmla="*/ 35233 w 224714"/>
                    <a:gd name="connsiteY35" fmla="*/ 7459 h 240560"/>
                    <a:gd name="connsiteX36" fmla="*/ 37909 w 224714"/>
                    <a:gd name="connsiteY36" fmla="*/ 7573 h 240560"/>
                    <a:gd name="connsiteX37" fmla="*/ 39044 w 224714"/>
                    <a:gd name="connsiteY37" fmla="*/ 8140 h 240560"/>
                    <a:gd name="connsiteX38" fmla="*/ 40017 w 224714"/>
                    <a:gd name="connsiteY38" fmla="*/ 8821 h 240560"/>
                    <a:gd name="connsiteX39" fmla="*/ 41217 w 224714"/>
                    <a:gd name="connsiteY39" fmla="*/ 9681 h 240560"/>
                    <a:gd name="connsiteX40" fmla="*/ 42303 w 224714"/>
                    <a:gd name="connsiteY40" fmla="*/ 9794 h 240560"/>
                    <a:gd name="connsiteX41" fmla="*/ 43666 w 224714"/>
                    <a:gd name="connsiteY41" fmla="*/ 9567 h 240560"/>
                    <a:gd name="connsiteX42" fmla="*/ 44687 w 224714"/>
                    <a:gd name="connsiteY42" fmla="*/ 8935 h 240560"/>
                    <a:gd name="connsiteX43" fmla="*/ 45709 w 224714"/>
                    <a:gd name="connsiteY43" fmla="*/ 8367 h 240560"/>
                    <a:gd name="connsiteX44" fmla="*/ 47363 w 224714"/>
                    <a:gd name="connsiteY44" fmla="*/ 8189 h 240560"/>
                    <a:gd name="connsiteX45" fmla="*/ 48222 w 224714"/>
                    <a:gd name="connsiteY45" fmla="*/ 8302 h 240560"/>
                    <a:gd name="connsiteX46" fmla="*/ 49244 w 224714"/>
                    <a:gd name="connsiteY46" fmla="*/ 9211 h 240560"/>
                    <a:gd name="connsiteX47" fmla="*/ 50265 w 224714"/>
                    <a:gd name="connsiteY47" fmla="*/ 10573 h 240560"/>
                    <a:gd name="connsiteX48" fmla="*/ 50784 w 224714"/>
                    <a:gd name="connsiteY48" fmla="*/ 11546 h 240560"/>
                    <a:gd name="connsiteX49" fmla="*/ 51984 w 224714"/>
                    <a:gd name="connsiteY49" fmla="*/ 12794 h 240560"/>
                    <a:gd name="connsiteX50" fmla="*/ 53411 w 224714"/>
                    <a:gd name="connsiteY50" fmla="*/ 13362 h 240560"/>
                    <a:gd name="connsiteX51" fmla="*/ 54319 w 224714"/>
                    <a:gd name="connsiteY51" fmla="*/ 13994 h 240560"/>
                    <a:gd name="connsiteX52" fmla="*/ 55227 w 224714"/>
                    <a:gd name="connsiteY52" fmla="*/ 14902 h 240560"/>
                    <a:gd name="connsiteX53" fmla="*/ 55795 w 224714"/>
                    <a:gd name="connsiteY53" fmla="*/ 15583 h 240560"/>
                    <a:gd name="connsiteX54" fmla="*/ 56768 w 224714"/>
                    <a:gd name="connsiteY54" fmla="*/ 17464 h 240560"/>
                    <a:gd name="connsiteX55" fmla="*/ 57173 w 224714"/>
                    <a:gd name="connsiteY55" fmla="*/ 18891 h 240560"/>
                    <a:gd name="connsiteX56" fmla="*/ 57173 w 224714"/>
                    <a:gd name="connsiteY56" fmla="*/ 20481 h 240560"/>
                    <a:gd name="connsiteX57" fmla="*/ 57968 w 224714"/>
                    <a:gd name="connsiteY57" fmla="*/ 21113 h 240560"/>
                    <a:gd name="connsiteX58" fmla="*/ 57968 w 224714"/>
                    <a:gd name="connsiteY58" fmla="*/ 22540 h 240560"/>
                    <a:gd name="connsiteX59" fmla="*/ 59443 w 224714"/>
                    <a:gd name="connsiteY59" fmla="*/ 22994 h 240560"/>
                    <a:gd name="connsiteX60" fmla="*/ 60416 w 224714"/>
                    <a:gd name="connsiteY60" fmla="*/ 23043 h 240560"/>
                    <a:gd name="connsiteX61" fmla="*/ 61778 w 224714"/>
                    <a:gd name="connsiteY61" fmla="*/ 23837 h 240560"/>
                    <a:gd name="connsiteX62" fmla="*/ 63206 w 224714"/>
                    <a:gd name="connsiteY62" fmla="*/ 25086 h 240560"/>
                    <a:gd name="connsiteX63" fmla="*/ 63611 w 224714"/>
                    <a:gd name="connsiteY63" fmla="*/ 26059 h 240560"/>
                    <a:gd name="connsiteX64" fmla="*/ 63611 w 224714"/>
                    <a:gd name="connsiteY64" fmla="*/ 27421 h 240560"/>
                    <a:gd name="connsiteX65" fmla="*/ 63206 w 224714"/>
                    <a:gd name="connsiteY65" fmla="*/ 28329 h 240560"/>
                    <a:gd name="connsiteX66" fmla="*/ 62978 w 224714"/>
                    <a:gd name="connsiteY66" fmla="*/ 29805 h 240560"/>
                    <a:gd name="connsiteX67" fmla="*/ 62119 w 224714"/>
                    <a:gd name="connsiteY67" fmla="*/ 30437 h 240560"/>
                    <a:gd name="connsiteX68" fmla="*/ 61259 w 224714"/>
                    <a:gd name="connsiteY68" fmla="*/ 31345 h 240560"/>
                    <a:gd name="connsiteX69" fmla="*/ 61324 w 224714"/>
                    <a:gd name="connsiteY69" fmla="*/ 32091 h 240560"/>
                    <a:gd name="connsiteX70" fmla="*/ 62346 w 224714"/>
                    <a:gd name="connsiteY70" fmla="*/ 32091 h 240560"/>
                    <a:gd name="connsiteX71" fmla="*/ 63254 w 224714"/>
                    <a:gd name="connsiteY71" fmla="*/ 31637 h 240560"/>
                    <a:gd name="connsiteX72" fmla="*/ 64113 w 224714"/>
                    <a:gd name="connsiteY72" fmla="*/ 32091 h 240560"/>
                    <a:gd name="connsiteX73" fmla="*/ 65200 w 224714"/>
                    <a:gd name="connsiteY73" fmla="*/ 32545 h 240560"/>
                    <a:gd name="connsiteX74" fmla="*/ 66173 w 224714"/>
                    <a:gd name="connsiteY74" fmla="*/ 32885 h 240560"/>
                    <a:gd name="connsiteX75" fmla="*/ 67649 w 224714"/>
                    <a:gd name="connsiteY75" fmla="*/ 33518 h 240560"/>
                    <a:gd name="connsiteX76" fmla="*/ 68670 w 224714"/>
                    <a:gd name="connsiteY76" fmla="*/ 34491 h 240560"/>
                    <a:gd name="connsiteX77" fmla="*/ 69189 w 224714"/>
                    <a:gd name="connsiteY77" fmla="*/ 35237 h 240560"/>
                    <a:gd name="connsiteX78" fmla="*/ 70324 w 224714"/>
                    <a:gd name="connsiteY78" fmla="*/ 35691 h 240560"/>
                    <a:gd name="connsiteX79" fmla="*/ 72432 w 224714"/>
                    <a:gd name="connsiteY79" fmla="*/ 36323 h 240560"/>
                    <a:gd name="connsiteX80" fmla="*/ 72432 w 224714"/>
                    <a:gd name="connsiteY80" fmla="*/ 38821 h 240560"/>
                    <a:gd name="connsiteX81" fmla="*/ 73794 w 224714"/>
                    <a:gd name="connsiteY81" fmla="*/ 39680 h 240560"/>
                    <a:gd name="connsiteX82" fmla="*/ 76016 w 224714"/>
                    <a:gd name="connsiteY82" fmla="*/ 40880 h 240560"/>
                    <a:gd name="connsiteX83" fmla="*/ 78286 w 224714"/>
                    <a:gd name="connsiteY83" fmla="*/ 42469 h 240560"/>
                    <a:gd name="connsiteX84" fmla="*/ 80783 w 224714"/>
                    <a:gd name="connsiteY84" fmla="*/ 43150 h 240560"/>
                    <a:gd name="connsiteX85" fmla="*/ 83345 w 224714"/>
                    <a:gd name="connsiteY85" fmla="*/ 43783 h 240560"/>
                    <a:gd name="connsiteX86" fmla="*/ 84999 w 224714"/>
                    <a:gd name="connsiteY86" fmla="*/ 44529 h 240560"/>
                    <a:gd name="connsiteX87" fmla="*/ 85680 w 224714"/>
                    <a:gd name="connsiteY87" fmla="*/ 45615 h 240560"/>
                    <a:gd name="connsiteX88" fmla="*/ 86589 w 224714"/>
                    <a:gd name="connsiteY88" fmla="*/ 46637 h 240560"/>
                    <a:gd name="connsiteX89" fmla="*/ 87789 w 224714"/>
                    <a:gd name="connsiteY89" fmla="*/ 47269 h 240560"/>
                    <a:gd name="connsiteX90" fmla="*/ 88583 w 224714"/>
                    <a:gd name="connsiteY90" fmla="*/ 47561 h 240560"/>
                    <a:gd name="connsiteX91" fmla="*/ 89102 w 224714"/>
                    <a:gd name="connsiteY91" fmla="*/ 49263 h 240560"/>
                    <a:gd name="connsiteX92" fmla="*/ 90869 w 224714"/>
                    <a:gd name="connsiteY92" fmla="*/ 50172 h 240560"/>
                    <a:gd name="connsiteX93" fmla="*/ 93432 w 224714"/>
                    <a:gd name="connsiteY93" fmla="*/ 50966 h 240560"/>
                    <a:gd name="connsiteX94" fmla="*/ 94794 w 224714"/>
                    <a:gd name="connsiteY94" fmla="*/ 52215 h 240560"/>
                    <a:gd name="connsiteX95" fmla="*/ 95994 w 224714"/>
                    <a:gd name="connsiteY95" fmla="*/ 53464 h 240560"/>
                    <a:gd name="connsiteX96" fmla="*/ 97534 w 224714"/>
                    <a:gd name="connsiteY96" fmla="*/ 54712 h 240560"/>
                    <a:gd name="connsiteX97" fmla="*/ 98621 w 224714"/>
                    <a:gd name="connsiteY97" fmla="*/ 56074 h 240560"/>
                    <a:gd name="connsiteX98" fmla="*/ 99529 w 224714"/>
                    <a:gd name="connsiteY98" fmla="*/ 57274 h 240560"/>
                    <a:gd name="connsiteX99" fmla="*/ 99529 w 224714"/>
                    <a:gd name="connsiteY99" fmla="*/ 59090 h 240560"/>
                    <a:gd name="connsiteX100" fmla="*/ 98961 w 224714"/>
                    <a:gd name="connsiteY100" fmla="*/ 59950 h 240560"/>
                    <a:gd name="connsiteX101" fmla="*/ 98669 w 224714"/>
                    <a:gd name="connsiteY101" fmla="*/ 60809 h 240560"/>
                    <a:gd name="connsiteX102" fmla="*/ 99529 w 224714"/>
                    <a:gd name="connsiteY102" fmla="*/ 61377 h 240560"/>
                    <a:gd name="connsiteX103" fmla="*/ 99821 w 224714"/>
                    <a:gd name="connsiteY103" fmla="*/ 60355 h 240560"/>
                    <a:gd name="connsiteX104" fmla="*/ 100729 w 224714"/>
                    <a:gd name="connsiteY104" fmla="*/ 60355 h 240560"/>
                    <a:gd name="connsiteX105" fmla="*/ 100729 w 224714"/>
                    <a:gd name="connsiteY105" fmla="*/ 63144 h 240560"/>
                    <a:gd name="connsiteX106" fmla="*/ 101702 w 224714"/>
                    <a:gd name="connsiteY106" fmla="*/ 63712 h 240560"/>
                    <a:gd name="connsiteX107" fmla="*/ 101702 w 224714"/>
                    <a:gd name="connsiteY107" fmla="*/ 64506 h 240560"/>
                    <a:gd name="connsiteX108" fmla="*/ 101199 w 224714"/>
                    <a:gd name="connsiteY108" fmla="*/ 64912 h 240560"/>
                    <a:gd name="connsiteX109" fmla="*/ 100388 w 224714"/>
                    <a:gd name="connsiteY109" fmla="*/ 65317 h 240560"/>
                    <a:gd name="connsiteX110" fmla="*/ 100275 w 224714"/>
                    <a:gd name="connsiteY110" fmla="*/ 66906 h 240560"/>
                    <a:gd name="connsiteX111" fmla="*/ 100729 w 224714"/>
                    <a:gd name="connsiteY111" fmla="*/ 67360 h 240560"/>
                    <a:gd name="connsiteX112" fmla="*/ 100550 w 224714"/>
                    <a:gd name="connsiteY112" fmla="*/ 68220 h 240560"/>
                    <a:gd name="connsiteX113" fmla="*/ 100096 w 224714"/>
                    <a:gd name="connsiteY113" fmla="*/ 68787 h 240560"/>
                    <a:gd name="connsiteX114" fmla="*/ 99918 w 224714"/>
                    <a:gd name="connsiteY114" fmla="*/ 70895 h 240560"/>
                    <a:gd name="connsiteX115" fmla="*/ 100664 w 224714"/>
                    <a:gd name="connsiteY115" fmla="*/ 70895 h 240560"/>
                    <a:gd name="connsiteX116" fmla="*/ 100956 w 224714"/>
                    <a:gd name="connsiteY116" fmla="*/ 69420 h 240560"/>
                    <a:gd name="connsiteX117" fmla="*/ 101702 w 224714"/>
                    <a:gd name="connsiteY117" fmla="*/ 68787 h 240560"/>
                    <a:gd name="connsiteX118" fmla="*/ 101199 w 224714"/>
                    <a:gd name="connsiteY118" fmla="*/ 66517 h 240560"/>
                    <a:gd name="connsiteX119" fmla="*/ 101199 w 224714"/>
                    <a:gd name="connsiteY119" fmla="*/ 66111 h 240560"/>
                    <a:gd name="connsiteX120" fmla="*/ 101702 w 224714"/>
                    <a:gd name="connsiteY120" fmla="*/ 65706 h 240560"/>
                    <a:gd name="connsiteX121" fmla="*/ 102723 w 224714"/>
                    <a:gd name="connsiteY121" fmla="*/ 65414 h 240560"/>
                    <a:gd name="connsiteX122" fmla="*/ 102723 w 224714"/>
                    <a:gd name="connsiteY122" fmla="*/ 64393 h 240560"/>
                    <a:gd name="connsiteX123" fmla="*/ 102204 w 224714"/>
                    <a:gd name="connsiteY123" fmla="*/ 63258 h 240560"/>
                    <a:gd name="connsiteX124" fmla="*/ 101799 w 224714"/>
                    <a:gd name="connsiteY124" fmla="*/ 62804 h 240560"/>
                    <a:gd name="connsiteX125" fmla="*/ 101864 w 224714"/>
                    <a:gd name="connsiteY125" fmla="*/ 61263 h 240560"/>
                    <a:gd name="connsiteX126" fmla="*/ 102999 w 224714"/>
                    <a:gd name="connsiteY126" fmla="*/ 60809 h 240560"/>
                    <a:gd name="connsiteX127" fmla="*/ 103972 w 224714"/>
                    <a:gd name="connsiteY127" fmla="*/ 61150 h 240560"/>
                    <a:gd name="connsiteX128" fmla="*/ 105107 w 224714"/>
                    <a:gd name="connsiteY128" fmla="*/ 63258 h 240560"/>
                    <a:gd name="connsiteX129" fmla="*/ 105853 w 224714"/>
                    <a:gd name="connsiteY129" fmla="*/ 64798 h 240560"/>
                    <a:gd name="connsiteX130" fmla="*/ 106647 w 224714"/>
                    <a:gd name="connsiteY130" fmla="*/ 66452 h 240560"/>
                    <a:gd name="connsiteX131" fmla="*/ 107394 w 224714"/>
                    <a:gd name="connsiteY131" fmla="*/ 68220 h 240560"/>
                    <a:gd name="connsiteX132" fmla="*/ 108188 w 224714"/>
                    <a:gd name="connsiteY132" fmla="*/ 69922 h 240560"/>
                    <a:gd name="connsiteX133" fmla="*/ 109274 w 224714"/>
                    <a:gd name="connsiteY133" fmla="*/ 71171 h 240560"/>
                    <a:gd name="connsiteX134" fmla="*/ 110523 w 224714"/>
                    <a:gd name="connsiteY134" fmla="*/ 72192 h 240560"/>
                    <a:gd name="connsiteX135" fmla="*/ 112339 w 224714"/>
                    <a:gd name="connsiteY135" fmla="*/ 73052 h 240560"/>
                    <a:gd name="connsiteX136" fmla="*/ 113474 w 224714"/>
                    <a:gd name="connsiteY136" fmla="*/ 73052 h 240560"/>
                    <a:gd name="connsiteX137" fmla="*/ 114836 w 224714"/>
                    <a:gd name="connsiteY137" fmla="*/ 73457 h 240560"/>
                    <a:gd name="connsiteX138" fmla="*/ 116199 w 224714"/>
                    <a:gd name="connsiteY138" fmla="*/ 74479 h 240560"/>
                    <a:gd name="connsiteX139" fmla="*/ 116604 w 224714"/>
                    <a:gd name="connsiteY139" fmla="*/ 75906 h 240560"/>
                    <a:gd name="connsiteX140" fmla="*/ 117058 w 224714"/>
                    <a:gd name="connsiteY140" fmla="*/ 77836 h 240560"/>
                    <a:gd name="connsiteX141" fmla="*/ 117918 w 224714"/>
                    <a:gd name="connsiteY141" fmla="*/ 78241 h 240560"/>
                    <a:gd name="connsiteX142" fmla="*/ 118485 w 224714"/>
                    <a:gd name="connsiteY142" fmla="*/ 77949 h 240560"/>
                    <a:gd name="connsiteX143" fmla="*/ 118485 w 224714"/>
                    <a:gd name="connsiteY143" fmla="*/ 76295 h 240560"/>
                    <a:gd name="connsiteX144" fmla="*/ 117690 w 224714"/>
                    <a:gd name="connsiteY144" fmla="*/ 74706 h 240560"/>
                    <a:gd name="connsiteX145" fmla="*/ 117058 w 224714"/>
                    <a:gd name="connsiteY145" fmla="*/ 73506 h 240560"/>
                    <a:gd name="connsiteX146" fmla="*/ 116490 w 224714"/>
                    <a:gd name="connsiteY146" fmla="*/ 72485 h 240560"/>
                    <a:gd name="connsiteX147" fmla="*/ 116377 w 224714"/>
                    <a:gd name="connsiteY147" fmla="*/ 71057 h 240560"/>
                    <a:gd name="connsiteX148" fmla="*/ 116831 w 224714"/>
                    <a:gd name="connsiteY148" fmla="*/ 69631 h 240560"/>
                    <a:gd name="connsiteX149" fmla="*/ 118485 w 224714"/>
                    <a:gd name="connsiteY149" fmla="*/ 69063 h 240560"/>
                    <a:gd name="connsiteX150" fmla="*/ 120820 w 224714"/>
                    <a:gd name="connsiteY150" fmla="*/ 69241 h 240560"/>
                    <a:gd name="connsiteX151" fmla="*/ 121907 w 224714"/>
                    <a:gd name="connsiteY151" fmla="*/ 70036 h 240560"/>
                    <a:gd name="connsiteX152" fmla="*/ 122361 w 224714"/>
                    <a:gd name="connsiteY152" fmla="*/ 71122 h 240560"/>
                    <a:gd name="connsiteX153" fmla="*/ 123155 w 224714"/>
                    <a:gd name="connsiteY153" fmla="*/ 71982 h 240560"/>
                    <a:gd name="connsiteX154" fmla="*/ 124063 w 224714"/>
                    <a:gd name="connsiteY154" fmla="*/ 72841 h 240560"/>
                    <a:gd name="connsiteX155" fmla="*/ 125604 w 224714"/>
                    <a:gd name="connsiteY155" fmla="*/ 73522 h 240560"/>
                    <a:gd name="connsiteX156" fmla="*/ 126398 w 224714"/>
                    <a:gd name="connsiteY156" fmla="*/ 74155 h 240560"/>
                    <a:gd name="connsiteX157" fmla="*/ 126398 w 224714"/>
                    <a:gd name="connsiteY157" fmla="*/ 75857 h 240560"/>
                    <a:gd name="connsiteX158" fmla="*/ 126739 w 224714"/>
                    <a:gd name="connsiteY158" fmla="*/ 77511 h 240560"/>
                    <a:gd name="connsiteX159" fmla="*/ 127031 w 224714"/>
                    <a:gd name="connsiteY159" fmla="*/ 78257 h 240560"/>
                    <a:gd name="connsiteX160" fmla="*/ 127031 w 224714"/>
                    <a:gd name="connsiteY160" fmla="*/ 79847 h 240560"/>
                    <a:gd name="connsiteX161" fmla="*/ 128004 w 224714"/>
                    <a:gd name="connsiteY161" fmla="*/ 81160 h 240560"/>
                    <a:gd name="connsiteX162" fmla="*/ 129366 w 224714"/>
                    <a:gd name="connsiteY162" fmla="*/ 81501 h 240560"/>
                    <a:gd name="connsiteX163" fmla="*/ 130614 w 224714"/>
                    <a:gd name="connsiteY163" fmla="*/ 82408 h 240560"/>
                    <a:gd name="connsiteX164" fmla="*/ 131522 w 224714"/>
                    <a:gd name="connsiteY164" fmla="*/ 82862 h 240560"/>
                    <a:gd name="connsiteX165" fmla="*/ 133339 w 224714"/>
                    <a:gd name="connsiteY165" fmla="*/ 82457 h 240560"/>
                    <a:gd name="connsiteX166" fmla="*/ 134311 w 224714"/>
                    <a:gd name="connsiteY166" fmla="*/ 81890 h 240560"/>
                    <a:gd name="connsiteX167" fmla="*/ 135446 w 224714"/>
                    <a:gd name="connsiteY167" fmla="*/ 82003 h 240560"/>
                    <a:gd name="connsiteX168" fmla="*/ 136193 w 224714"/>
                    <a:gd name="connsiteY168" fmla="*/ 82862 h 240560"/>
                    <a:gd name="connsiteX169" fmla="*/ 138463 w 224714"/>
                    <a:gd name="connsiteY169" fmla="*/ 84792 h 240560"/>
                    <a:gd name="connsiteX170" fmla="*/ 139776 w 224714"/>
                    <a:gd name="connsiteY170" fmla="*/ 85879 h 240560"/>
                    <a:gd name="connsiteX171" fmla="*/ 140798 w 224714"/>
                    <a:gd name="connsiteY171" fmla="*/ 86397 h 240560"/>
                    <a:gd name="connsiteX172" fmla="*/ 142614 w 224714"/>
                    <a:gd name="connsiteY172" fmla="*/ 87257 h 240560"/>
                    <a:gd name="connsiteX173" fmla="*/ 143295 w 224714"/>
                    <a:gd name="connsiteY173" fmla="*/ 88960 h 240560"/>
                    <a:gd name="connsiteX174" fmla="*/ 143295 w 224714"/>
                    <a:gd name="connsiteY174" fmla="*/ 90322 h 240560"/>
                    <a:gd name="connsiteX175" fmla="*/ 143636 w 224714"/>
                    <a:gd name="connsiteY175" fmla="*/ 91976 h 240560"/>
                    <a:gd name="connsiteX176" fmla="*/ 144268 w 224714"/>
                    <a:gd name="connsiteY176" fmla="*/ 93176 h 240560"/>
                    <a:gd name="connsiteX177" fmla="*/ 144544 w 224714"/>
                    <a:gd name="connsiteY177" fmla="*/ 94262 h 240560"/>
                    <a:gd name="connsiteX178" fmla="*/ 144771 w 224714"/>
                    <a:gd name="connsiteY178" fmla="*/ 94943 h 240560"/>
                    <a:gd name="connsiteX179" fmla="*/ 145111 w 224714"/>
                    <a:gd name="connsiteY179" fmla="*/ 95965 h 240560"/>
                    <a:gd name="connsiteX180" fmla="*/ 145111 w 224714"/>
                    <a:gd name="connsiteY180" fmla="*/ 97051 h 240560"/>
                    <a:gd name="connsiteX181" fmla="*/ 145517 w 224714"/>
                    <a:gd name="connsiteY181" fmla="*/ 97684 h 240560"/>
                    <a:gd name="connsiteX182" fmla="*/ 147398 w 224714"/>
                    <a:gd name="connsiteY182" fmla="*/ 98592 h 240560"/>
                    <a:gd name="connsiteX183" fmla="*/ 148419 w 224714"/>
                    <a:gd name="connsiteY183" fmla="*/ 99500 h 240560"/>
                    <a:gd name="connsiteX184" fmla="*/ 149279 w 224714"/>
                    <a:gd name="connsiteY184" fmla="*/ 99905 h 240560"/>
                    <a:gd name="connsiteX185" fmla="*/ 150365 w 224714"/>
                    <a:gd name="connsiteY185" fmla="*/ 100927 h 240560"/>
                    <a:gd name="connsiteX186" fmla="*/ 151954 w 224714"/>
                    <a:gd name="connsiteY186" fmla="*/ 100927 h 240560"/>
                    <a:gd name="connsiteX187" fmla="*/ 153835 w 224714"/>
                    <a:gd name="connsiteY187" fmla="*/ 101268 h 240560"/>
                    <a:gd name="connsiteX188" fmla="*/ 157078 w 224714"/>
                    <a:gd name="connsiteY188" fmla="*/ 101268 h 240560"/>
                    <a:gd name="connsiteX189" fmla="*/ 158392 w 224714"/>
                    <a:gd name="connsiteY189" fmla="*/ 101673 h 240560"/>
                    <a:gd name="connsiteX190" fmla="*/ 159592 w 224714"/>
                    <a:gd name="connsiteY190" fmla="*/ 102192 h 240560"/>
                    <a:gd name="connsiteX191" fmla="*/ 160387 w 224714"/>
                    <a:gd name="connsiteY191" fmla="*/ 102873 h 240560"/>
                    <a:gd name="connsiteX192" fmla="*/ 162267 w 224714"/>
                    <a:gd name="connsiteY192" fmla="*/ 105029 h 240560"/>
                    <a:gd name="connsiteX193" fmla="*/ 163289 w 224714"/>
                    <a:gd name="connsiteY193" fmla="*/ 106051 h 240560"/>
                    <a:gd name="connsiteX194" fmla="*/ 163289 w 224714"/>
                    <a:gd name="connsiteY194" fmla="*/ 106683 h 240560"/>
                    <a:gd name="connsiteX195" fmla="*/ 161976 w 224714"/>
                    <a:gd name="connsiteY195" fmla="*/ 107137 h 240560"/>
                    <a:gd name="connsiteX196" fmla="*/ 160954 w 224714"/>
                    <a:gd name="connsiteY196" fmla="*/ 107592 h 240560"/>
                    <a:gd name="connsiteX197" fmla="*/ 156187 w 224714"/>
                    <a:gd name="connsiteY197" fmla="*/ 110381 h 240560"/>
                    <a:gd name="connsiteX198" fmla="*/ 154711 w 224714"/>
                    <a:gd name="connsiteY198" fmla="*/ 110948 h 240560"/>
                    <a:gd name="connsiteX199" fmla="*/ 153171 w 224714"/>
                    <a:gd name="connsiteY199" fmla="*/ 111402 h 240560"/>
                    <a:gd name="connsiteX200" fmla="*/ 152652 w 224714"/>
                    <a:gd name="connsiteY200" fmla="*/ 111402 h 240560"/>
                    <a:gd name="connsiteX201" fmla="*/ 152538 w 224714"/>
                    <a:gd name="connsiteY201" fmla="*/ 112829 h 240560"/>
                    <a:gd name="connsiteX202" fmla="*/ 154468 w 224714"/>
                    <a:gd name="connsiteY202" fmla="*/ 112489 h 240560"/>
                    <a:gd name="connsiteX203" fmla="*/ 156008 w 224714"/>
                    <a:gd name="connsiteY203" fmla="*/ 111808 h 240560"/>
                    <a:gd name="connsiteX204" fmla="*/ 157370 w 224714"/>
                    <a:gd name="connsiteY204" fmla="*/ 111629 h 240560"/>
                    <a:gd name="connsiteX205" fmla="*/ 158732 w 224714"/>
                    <a:gd name="connsiteY205" fmla="*/ 111110 h 240560"/>
                    <a:gd name="connsiteX206" fmla="*/ 158052 w 224714"/>
                    <a:gd name="connsiteY206" fmla="*/ 110478 h 240560"/>
                    <a:gd name="connsiteX207" fmla="*/ 159252 w 224714"/>
                    <a:gd name="connsiteY207" fmla="*/ 110478 h 240560"/>
                    <a:gd name="connsiteX208" fmla="*/ 160613 w 224714"/>
                    <a:gd name="connsiteY208" fmla="*/ 110299 h 240560"/>
                    <a:gd name="connsiteX209" fmla="*/ 161976 w 224714"/>
                    <a:gd name="connsiteY209" fmla="*/ 108824 h 240560"/>
                    <a:gd name="connsiteX210" fmla="*/ 163743 w 224714"/>
                    <a:gd name="connsiteY210" fmla="*/ 108710 h 240560"/>
                    <a:gd name="connsiteX211" fmla="*/ 165787 w 224714"/>
                    <a:gd name="connsiteY211" fmla="*/ 106440 h 240560"/>
                    <a:gd name="connsiteX212" fmla="*/ 166305 w 224714"/>
                    <a:gd name="connsiteY212" fmla="*/ 105986 h 240560"/>
                    <a:gd name="connsiteX213" fmla="*/ 167846 w 224714"/>
                    <a:gd name="connsiteY213" fmla="*/ 105646 h 240560"/>
                    <a:gd name="connsiteX214" fmla="*/ 169727 w 224714"/>
                    <a:gd name="connsiteY214" fmla="*/ 105694 h 240560"/>
                    <a:gd name="connsiteX215" fmla="*/ 171089 w 224714"/>
                    <a:gd name="connsiteY215" fmla="*/ 106149 h 240560"/>
                    <a:gd name="connsiteX216" fmla="*/ 172110 w 224714"/>
                    <a:gd name="connsiteY216" fmla="*/ 106894 h 240560"/>
                    <a:gd name="connsiteX217" fmla="*/ 174219 w 224714"/>
                    <a:gd name="connsiteY217" fmla="*/ 107754 h 240560"/>
                    <a:gd name="connsiteX218" fmla="*/ 175127 w 224714"/>
                    <a:gd name="connsiteY218" fmla="*/ 108889 h 240560"/>
                    <a:gd name="connsiteX219" fmla="*/ 176100 w 224714"/>
                    <a:gd name="connsiteY219" fmla="*/ 110251 h 240560"/>
                    <a:gd name="connsiteX220" fmla="*/ 176554 w 224714"/>
                    <a:gd name="connsiteY220" fmla="*/ 111224 h 240560"/>
                    <a:gd name="connsiteX221" fmla="*/ 177121 w 224714"/>
                    <a:gd name="connsiteY221" fmla="*/ 112813 h 240560"/>
                    <a:gd name="connsiteX222" fmla="*/ 177121 w 224714"/>
                    <a:gd name="connsiteY222" fmla="*/ 113948 h 240560"/>
                    <a:gd name="connsiteX223" fmla="*/ 177640 w 224714"/>
                    <a:gd name="connsiteY223" fmla="*/ 115148 h 240560"/>
                    <a:gd name="connsiteX224" fmla="*/ 177640 w 224714"/>
                    <a:gd name="connsiteY224" fmla="*/ 116348 h 240560"/>
                    <a:gd name="connsiteX225" fmla="*/ 177008 w 224714"/>
                    <a:gd name="connsiteY225" fmla="*/ 116754 h 240560"/>
                    <a:gd name="connsiteX226" fmla="*/ 175532 w 224714"/>
                    <a:gd name="connsiteY226" fmla="*/ 116186 h 240560"/>
                    <a:gd name="connsiteX227" fmla="*/ 173991 w 224714"/>
                    <a:gd name="connsiteY227" fmla="*/ 116754 h 240560"/>
                    <a:gd name="connsiteX228" fmla="*/ 173991 w 224714"/>
                    <a:gd name="connsiteY228" fmla="*/ 117500 h 240560"/>
                    <a:gd name="connsiteX229" fmla="*/ 172630 w 224714"/>
                    <a:gd name="connsiteY229" fmla="*/ 117500 h 240560"/>
                    <a:gd name="connsiteX230" fmla="*/ 172110 w 224714"/>
                    <a:gd name="connsiteY230" fmla="*/ 118359 h 240560"/>
                    <a:gd name="connsiteX231" fmla="*/ 171430 w 224714"/>
                    <a:gd name="connsiteY231" fmla="*/ 120240 h 240560"/>
                    <a:gd name="connsiteX232" fmla="*/ 167846 w 224714"/>
                    <a:gd name="connsiteY232" fmla="*/ 121602 h 240560"/>
                    <a:gd name="connsiteX233" fmla="*/ 166256 w 224714"/>
                    <a:gd name="connsiteY233" fmla="*/ 121602 h 240560"/>
                    <a:gd name="connsiteX234" fmla="*/ 166321 w 224714"/>
                    <a:gd name="connsiteY234" fmla="*/ 123191 h 240560"/>
                    <a:gd name="connsiteX235" fmla="*/ 168203 w 224714"/>
                    <a:gd name="connsiteY235" fmla="*/ 124051 h 240560"/>
                    <a:gd name="connsiteX236" fmla="*/ 169678 w 224714"/>
                    <a:gd name="connsiteY236" fmla="*/ 124618 h 240560"/>
                    <a:gd name="connsiteX237" fmla="*/ 171267 w 224714"/>
                    <a:gd name="connsiteY237" fmla="*/ 124618 h 240560"/>
                    <a:gd name="connsiteX238" fmla="*/ 172289 w 224714"/>
                    <a:gd name="connsiteY238" fmla="*/ 125137 h 240560"/>
                    <a:gd name="connsiteX239" fmla="*/ 173424 w 224714"/>
                    <a:gd name="connsiteY239" fmla="*/ 125429 h 240560"/>
                    <a:gd name="connsiteX240" fmla="*/ 173651 w 224714"/>
                    <a:gd name="connsiteY240" fmla="*/ 125769 h 240560"/>
                    <a:gd name="connsiteX241" fmla="*/ 173197 w 224714"/>
                    <a:gd name="connsiteY241" fmla="*/ 126515 h 240560"/>
                    <a:gd name="connsiteX242" fmla="*/ 172337 w 224714"/>
                    <a:gd name="connsiteY242" fmla="*/ 126856 h 240560"/>
                    <a:gd name="connsiteX243" fmla="*/ 169889 w 224714"/>
                    <a:gd name="connsiteY243" fmla="*/ 126856 h 240560"/>
                    <a:gd name="connsiteX244" fmla="*/ 169889 w 224714"/>
                    <a:gd name="connsiteY244" fmla="*/ 128672 h 240560"/>
                    <a:gd name="connsiteX245" fmla="*/ 169435 w 224714"/>
                    <a:gd name="connsiteY245" fmla="*/ 129191 h 240560"/>
                    <a:gd name="connsiteX246" fmla="*/ 168981 w 224714"/>
                    <a:gd name="connsiteY246" fmla="*/ 130099 h 240560"/>
                    <a:gd name="connsiteX247" fmla="*/ 169321 w 224714"/>
                    <a:gd name="connsiteY247" fmla="*/ 130505 h 240560"/>
                    <a:gd name="connsiteX248" fmla="*/ 169386 w 224714"/>
                    <a:gd name="connsiteY248" fmla="*/ 131186 h 240560"/>
                    <a:gd name="connsiteX249" fmla="*/ 170521 w 224714"/>
                    <a:gd name="connsiteY249" fmla="*/ 131705 h 240560"/>
                    <a:gd name="connsiteX250" fmla="*/ 171202 w 224714"/>
                    <a:gd name="connsiteY250" fmla="*/ 131996 h 240560"/>
                    <a:gd name="connsiteX251" fmla="*/ 171430 w 224714"/>
                    <a:gd name="connsiteY251" fmla="*/ 133310 h 240560"/>
                    <a:gd name="connsiteX252" fmla="*/ 172289 w 224714"/>
                    <a:gd name="connsiteY252" fmla="*/ 133650 h 240560"/>
                    <a:gd name="connsiteX253" fmla="*/ 173310 w 224714"/>
                    <a:gd name="connsiteY253" fmla="*/ 134737 h 240560"/>
                    <a:gd name="connsiteX254" fmla="*/ 174397 w 224714"/>
                    <a:gd name="connsiteY254" fmla="*/ 135759 h 240560"/>
                    <a:gd name="connsiteX255" fmla="*/ 175986 w 224714"/>
                    <a:gd name="connsiteY255" fmla="*/ 136504 h 240560"/>
                    <a:gd name="connsiteX256" fmla="*/ 177348 w 224714"/>
                    <a:gd name="connsiteY256" fmla="*/ 137185 h 240560"/>
                    <a:gd name="connsiteX257" fmla="*/ 178889 w 224714"/>
                    <a:gd name="connsiteY257" fmla="*/ 137980 h 240560"/>
                    <a:gd name="connsiteX258" fmla="*/ 180997 w 224714"/>
                    <a:gd name="connsiteY258" fmla="*/ 137526 h 240560"/>
                    <a:gd name="connsiteX259" fmla="*/ 183559 w 224714"/>
                    <a:gd name="connsiteY259" fmla="*/ 137980 h 240560"/>
                    <a:gd name="connsiteX260" fmla="*/ 184467 w 224714"/>
                    <a:gd name="connsiteY260" fmla="*/ 137980 h 240560"/>
                    <a:gd name="connsiteX261" fmla="*/ 190094 w 224714"/>
                    <a:gd name="connsiteY261" fmla="*/ 138385 h 240560"/>
                    <a:gd name="connsiteX262" fmla="*/ 190499 w 224714"/>
                    <a:gd name="connsiteY262" fmla="*/ 140315 h 240560"/>
                    <a:gd name="connsiteX263" fmla="*/ 190499 w 224714"/>
                    <a:gd name="connsiteY263" fmla="*/ 142699 h 240560"/>
                    <a:gd name="connsiteX264" fmla="*/ 191180 w 224714"/>
                    <a:gd name="connsiteY264" fmla="*/ 143720 h 240560"/>
                    <a:gd name="connsiteX265" fmla="*/ 191180 w 224714"/>
                    <a:gd name="connsiteY265" fmla="*/ 151455 h 240560"/>
                    <a:gd name="connsiteX266" fmla="*/ 191861 w 224714"/>
                    <a:gd name="connsiteY266" fmla="*/ 152882 h 240560"/>
                    <a:gd name="connsiteX267" fmla="*/ 191861 w 224714"/>
                    <a:gd name="connsiteY267" fmla="*/ 154423 h 240560"/>
                    <a:gd name="connsiteX268" fmla="*/ 191229 w 224714"/>
                    <a:gd name="connsiteY268" fmla="*/ 155396 h 240560"/>
                    <a:gd name="connsiteX269" fmla="*/ 191456 w 224714"/>
                    <a:gd name="connsiteY269" fmla="*/ 156141 h 240560"/>
                    <a:gd name="connsiteX270" fmla="*/ 192315 w 224714"/>
                    <a:gd name="connsiteY270" fmla="*/ 157163 h 240560"/>
                    <a:gd name="connsiteX271" fmla="*/ 193402 w 224714"/>
                    <a:gd name="connsiteY271" fmla="*/ 158185 h 240560"/>
                    <a:gd name="connsiteX272" fmla="*/ 193921 w 224714"/>
                    <a:gd name="connsiteY272" fmla="*/ 158477 h 240560"/>
                    <a:gd name="connsiteX273" fmla="*/ 194553 w 224714"/>
                    <a:gd name="connsiteY273" fmla="*/ 157844 h 240560"/>
                    <a:gd name="connsiteX274" fmla="*/ 195072 w 224714"/>
                    <a:gd name="connsiteY274" fmla="*/ 157617 h 240560"/>
                    <a:gd name="connsiteX275" fmla="*/ 196159 w 224714"/>
                    <a:gd name="connsiteY275" fmla="*/ 158185 h 240560"/>
                    <a:gd name="connsiteX276" fmla="*/ 197180 w 224714"/>
                    <a:gd name="connsiteY276" fmla="*/ 157893 h 240560"/>
                    <a:gd name="connsiteX277" fmla="*/ 197748 w 224714"/>
                    <a:gd name="connsiteY277" fmla="*/ 158461 h 240560"/>
                    <a:gd name="connsiteX278" fmla="*/ 199288 w 224714"/>
                    <a:gd name="connsiteY278" fmla="*/ 158461 h 240560"/>
                    <a:gd name="connsiteX279" fmla="*/ 199969 w 224714"/>
                    <a:gd name="connsiteY279" fmla="*/ 159661 h 240560"/>
                    <a:gd name="connsiteX280" fmla="*/ 199969 w 224714"/>
                    <a:gd name="connsiteY280" fmla="*/ 161363 h 240560"/>
                    <a:gd name="connsiteX281" fmla="*/ 199402 w 224714"/>
                    <a:gd name="connsiteY281" fmla="*/ 162676 h 240560"/>
                    <a:gd name="connsiteX282" fmla="*/ 196840 w 224714"/>
                    <a:gd name="connsiteY282" fmla="*/ 164039 h 240560"/>
                    <a:gd name="connsiteX283" fmla="*/ 193888 w 224714"/>
                    <a:gd name="connsiteY283" fmla="*/ 166196 h 240560"/>
                    <a:gd name="connsiteX284" fmla="*/ 193888 w 224714"/>
                    <a:gd name="connsiteY284" fmla="*/ 166714 h 240560"/>
                    <a:gd name="connsiteX285" fmla="*/ 195137 w 224714"/>
                    <a:gd name="connsiteY285" fmla="*/ 166714 h 240560"/>
                    <a:gd name="connsiteX286" fmla="*/ 195137 w 224714"/>
                    <a:gd name="connsiteY286" fmla="*/ 166260 h 240560"/>
                    <a:gd name="connsiteX287" fmla="*/ 196677 w 224714"/>
                    <a:gd name="connsiteY287" fmla="*/ 166260 h 240560"/>
                    <a:gd name="connsiteX288" fmla="*/ 196726 w 224714"/>
                    <a:gd name="connsiteY288" fmla="*/ 167460 h 240560"/>
                    <a:gd name="connsiteX289" fmla="*/ 196207 w 224714"/>
                    <a:gd name="connsiteY289" fmla="*/ 168093 h 240560"/>
                    <a:gd name="connsiteX290" fmla="*/ 196159 w 224714"/>
                    <a:gd name="connsiteY290" fmla="*/ 169228 h 240560"/>
                    <a:gd name="connsiteX291" fmla="*/ 195250 w 224714"/>
                    <a:gd name="connsiteY291" fmla="*/ 169795 h 240560"/>
                    <a:gd name="connsiteX292" fmla="*/ 194115 w 224714"/>
                    <a:gd name="connsiteY292" fmla="*/ 170249 h 240560"/>
                    <a:gd name="connsiteX293" fmla="*/ 193370 w 224714"/>
                    <a:gd name="connsiteY293" fmla="*/ 171109 h 240560"/>
                    <a:gd name="connsiteX294" fmla="*/ 193077 w 224714"/>
                    <a:gd name="connsiteY294" fmla="*/ 172017 h 240560"/>
                    <a:gd name="connsiteX295" fmla="*/ 194780 w 224714"/>
                    <a:gd name="connsiteY295" fmla="*/ 171336 h 240560"/>
                    <a:gd name="connsiteX296" fmla="*/ 195915 w 224714"/>
                    <a:gd name="connsiteY296" fmla="*/ 170590 h 240560"/>
                    <a:gd name="connsiteX297" fmla="*/ 196775 w 224714"/>
                    <a:gd name="connsiteY297" fmla="*/ 170363 h 240560"/>
                    <a:gd name="connsiteX298" fmla="*/ 197180 w 224714"/>
                    <a:gd name="connsiteY298" fmla="*/ 169730 h 240560"/>
                    <a:gd name="connsiteX299" fmla="*/ 197407 w 224714"/>
                    <a:gd name="connsiteY299" fmla="*/ 168255 h 240560"/>
                    <a:gd name="connsiteX300" fmla="*/ 197407 w 224714"/>
                    <a:gd name="connsiteY300" fmla="*/ 167168 h 240560"/>
                    <a:gd name="connsiteX301" fmla="*/ 197813 w 224714"/>
                    <a:gd name="connsiteY301" fmla="*/ 166309 h 240560"/>
                    <a:gd name="connsiteX302" fmla="*/ 198380 w 224714"/>
                    <a:gd name="connsiteY302" fmla="*/ 165449 h 240560"/>
                    <a:gd name="connsiteX303" fmla="*/ 198720 w 224714"/>
                    <a:gd name="connsiteY303" fmla="*/ 164817 h 240560"/>
                    <a:gd name="connsiteX304" fmla="*/ 199629 w 224714"/>
                    <a:gd name="connsiteY304" fmla="*/ 164249 h 240560"/>
                    <a:gd name="connsiteX305" fmla="*/ 200310 w 224714"/>
                    <a:gd name="connsiteY305" fmla="*/ 164314 h 240560"/>
                    <a:gd name="connsiteX306" fmla="*/ 200310 w 224714"/>
                    <a:gd name="connsiteY306" fmla="*/ 164947 h 240560"/>
                    <a:gd name="connsiteX307" fmla="*/ 199904 w 224714"/>
                    <a:gd name="connsiteY307" fmla="*/ 165352 h 240560"/>
                    <a:gd name="connsiteX308" fmla="*/ 200018 w 224714"/>
                    <a:gd name="connsiteY308" fmla="*/ 166260 h 240560"/>
                    <a:gd name="connsiteX309" fmla="*/ 200310 w 224714"/>
                    <a:gd name="connsiteY309" fmla="*/ 166893 h 240560"/>
                    <a:gd name="connsiteX310" fmla="*/ 200310 w 224714"/>
                    <a:gd name="connsiteY310" fmla="*/ 167525 h 240560"/>
                    <a:gd name="connsiteX311" fmla="*/ 201056 w 224714"/>
                    <a:gd name="connsiteY311" fmla="*/ 167817 h 240560"/>
                    <a:gd name="connsiteX312" fmla="*/ 201056 w 224714"/>
                    <a:gd name="connsiteY312" fmla="*/ 165255 h 240560"/>
                    <a:gd name="connsiteX313" fmla="*/ 202191 w 224714"/>
                    <a:gd name="connsiteY313" fmla="*/ 165304 h 240560"/>
                    <a:gd name="connsiteX314" fmla="*/ 202191 w 224714"/>
                    <a:gd name="connsiteY314" fmla="*/ 167298 h 240560"/>
                    <a:gd name="connsiteX315" fmla="*/ 202596 w 224714"/>
                    <a:gd name="connsiteY315" fmla="*/ 167298 h 240560"/>
                    <a:gd name="connsiteX316" fmla="*/ 202596 w 224714"/>
                    <a:gd name="connsiteY316" fmla="*/ 166163 h 240560"/>
                    <a:gd name="connsiteX317" fmla="*/ 203731 w 224714"/>
                    <a:gd name="connsiteY317" fmla="*/ 165076 h 240560"/>
                    <a:gd name="connsiteX318" fmla="*/ 203731 w 224714"/>
                    <a:gd name="connsiteY318" fmla="*/ 166325 h 240560"/>
                    <a:gd name="connsiteX319" fmla="*/ 204591 w 224714"/>
                    <a:gd name="connsiteY319" fmla="*/ 166276 h 240560"/>
                    <a:gd name="connsiteX320" fmla="*/ 204996 w 224714"/>
                    <a:gd name="connsiteY320" fmla="*/ 165255 h 240560"/>
                    <a:gd name="connsiteX321" fmla="*/ 206991 w 224714"/>
                    <a:gd name="connsiteY321" fmla="*/ 165076 h 240560"/>
                    <a:gd name="connsiteX322" fmla="*/ 208191 w 224714"/>
                    <a:gd name="connsiteY322" fmla="*/ 165644 h 240560"/>
                    <a:gd name="connsiteX323" fmla="*/ 208823 w 224714"/>
                    <a:gd name="connsiteY323" fmla="*/ 165871 h 240560"/>
                    <a:gd name="connsiteX324" fmla="*/ 212909 w 224714"/>
                    <a:gd name="connsiteY324" fmla="*/ 166049 h 240560"/>
                    <a:gd name="connsiteX325" fmla="*/ 213477 w 224714"/>
                    <a:gd name="connsiteY325" fmla="*/ 166341 h 240560"/>
                    <a:gd name="connsiteX326" fmla="*/ 213996 w 224714"/>
                    <a:gd name="connsiteY326" fmla="*/ 166001 h 240560"/>
                    <a:gd name="connsiteX327" fmla="*/ 215196 w 224714"/>
                    <a:gd name="connsiteY327" fmla="*/ 166114 h 240560"/>
                    <a:gd name="connsiteX328" fmla="*/ 215196 w 224714"/>
                    <a:gd name="connsiteY328" fmla="*/ 170087 h 240560"/>
                    <a:gd name="connsiteX329" fmla="*/ 215650 w 224714"/>
                    <a:gd name="connsiteY329" fmla="*/ 171449 h 240560"/>
                    <a:gd name="connsiteX330" fmla="*/ 216963 w 224714"/>
                    <a:gd name="connsiteY330" fmla="*/ 172357 h 240560"/>
                    <a:gd name="connsiteX331" fmla="*/ 218163 w 224714"/>
                    <a:gd name="connsiteY331" fmla="*/ 172763 h 240560"/>
                    <a:gd name="connsiteX332" fmla="*/ 218796 w 224714"/>
                    <a:gd name="connsiteY332" fmla="*/ 172763 h 240560"/>
                    <a:gd name="connsiteX333" fmla="*/ 218796 w 224714"/>
                    <a:gd name="connsiteY333" fmla="*/ 177417 h 240560"/>
                    <a:gd name="connsiteX334" fmla="*/ 219655 w 224714"/>
                    <a:gd name="connsiteY334" fmla="*/ 178276 h 240560"/>
                    <a:gd name="connsiteX335" fmla="*/ 221082 w 224714"/>
                    <a:gd name="connsiteY335" fmla="*/ 179071 h 240560"/>
                    <a:gd name="connsiteX336" fmla="*/ 222898 w 224714"/>
                    <a:gd name="connsiteY336" fmla="*/ 179752 h 240560"/>
                    <a:gd name="connsiteX337" fmla="*/ 223806 w 224714"/>
                    <a:gd name="connsiteY337" fmla="*/ 180319 h 240560"/>
                    <a:gd name="connsiteX338" fmla="*/ 224714 w 224714"/>
                    <a:gd name="connsiteY338" fmla="*/ 181519 h 240560"/>
                    <a:gd name="connsiteX339" fmla="*/ 224714 w 224714"/>
                    <a:gd name="connsiteY339" fmla="*/ 182654 h 240560"/>
                    <a:gd name="connsiteX340" fmla="*/ 224082 w 224714"/>
                    <a:gd name="connsiteY340" fmla="*/ 184081 h 240560"/>
                    <a:gd name="connsiteX341" fmla="*/ 222606 w 224714"/>
                    <a:gd name="connsiteY341" fmla="*/ 185103 h 240560"/>
                    <a:gd name="connsiteX342" fmla="*/ 221406 w 224714"/>
                    <a:gd name="connsiteY342" fmla="*/ 186124 h 240560"/>
                    <a:gd name="connsiteX343" fmla="*/ 220206 w 224714"/>
                    <a:gd name="connsiteY343" fmla="*/ 187892 h 240560"/>
                    <a:gd name="connsiteX344" fmla="*/ 219574 w 224714"/>
                    <a:gd name="connsiteY344" fmla="*/ 189595 h 240560"/>
                    <a:gd name="connsiteX345" fmla="*/ 219688 w 224714"/>
                    <a:gd name="connsiteY345" fmla="*/ 191524 h 240560"/>
                    <a:gd name="connsiteX346" fmla="*/ 219915 w 224714"/>
                    <a:gd name="connsiteY346" fmla="*/ 193065 h 240560"/>
                    <a:gd name="connsiteX347" fmla="*/ 220206 w 224714"/>
                    <a:gd name="connsiteY347" fmla="*/ 194541 h 240560"/>
                    <a:gd name="connsiteX348" fmla="*/ 221682 w 224714"/>
                    <a:gd name="connsiteY348" fmla="*/ 194541 h 240560"/>
                    <a:gd name="connsiteX349" fmla="*/ 222655 w 224714"/>
                    <a:gd name="connsiteY349" fmla="*/ 194946 h 240560"/>
                    <a:gd name="connsiteX350" fmla="*/ 222882 w 224714"/>
                    <a:gd name="connsiteY350" fmla="*/ 196195 h 240560"/>
                    <a:gd name="connsiteX351" fmla="*/ 222136 w 224714"/>
                    <a:gd name="connsiteY351" fmla="*/ 197395 h 240560"/>
                    <a:gd name="connsiteX352" fmla="*/ 221001 w 224714"/>
                    <a:gd name="connsiteY352" fmla="*/ 198870 h 240560"/>
                    <a:gd name="connsiteX353" fmla="*/ 220206 w 224714"/>
                    <a:gd name="connsiteY353" fmla="*/ 199843 h 240560"/>
                    <a:gd name="connsiteX354" fmla="*/ 219915 w 224714"/>
                    <a:gd name="connsiteY354" fmla="*/ 202746 h 240560"/>
                    <a:gd name="connsiteX355" fmla="*/ 219688 w 224714"/>
                    <a:gd name="connsiteY355" fmla="*/ 204562 h 240560"/>
                    <a:gd name="connsiteX356" fmla="*/ 220141 w 224714"/>
                    <a:gd name="connsiteY356" fmla="*/ 205697 h 240560"/>
                    <a:gd name="connsiteX357" fmla="*/ 220141 w 224714"/>
                    <a:gd name="connsiteY357" fmla="*/ 207010 h 240560"/>
                    <a:gd name="connsiteX358" fmla="*/ 221050 w 224714"/>
                    <a:gd name="connsiteY358" fmla="*/ 208032 h 240560"/>
                    <a:gd name="connsiteX359" fmla="*/ 220936 w 224714"/>
                    <a:gd name="connsiteY359" fmla="*/ 212978 h 240560"/>
                    <a:gd name="connsiteX360" fmla="*/ 220531 w 224714"/>
                    <a:gd name="connsiteY360" fmla="*/ 213951 h 240560"/>
                    <a:gd name="connsiteX361" fmla="*/ 220304 w 224714"/>
                    <a:gd name="connsiteY361" fmla="*/ 215491 h 240560"/>
                    <a:gd name="connsiteX362" fmla="*/ 220304 w 224714"/>
                    <a:gd name="connsiteY362" fmla="*/ 217032 h 240560"/>
                    <a:gd name="connsiteX363" fmla="*/ 220758 w 224714"/>
                    <a:gd name="connsiteY363" fmla="*/ 217664 h 240560"/>
                    <a:gd name="connsiteX364" fmla="*/ 220758 w 224714"/>
                    <a:gd name="connsiteY364" fmla="*/ 218751 h 240560"/>
                    <a:gd name="connsiteX365" fmla="*/ 220239 w 224714"/>
                    <a:gd name="connsiteY365" fmla="*/ 219837 h 240560"/>
                    <a:gd name="connsiteX366" fmla="*/ 219947 w 224714"/>
                    <a:gd name="connsiteY366" fmla="*/ 221086 h 240560"/>
                    <a:gd name="connsiteX367" fmla="*/ 219882 w 224714"/>
                    <a:gd name="connsiteY367" fmla="*/ 224377 h 240560"/>
                    <a:gd name="connsiteX368" fmla="*/ 219363 w 224714"/>
                    <a:gd name="connsiteY368" fmla="*/ 225464 h 240560"/>
                    <a:gd name="connsiteX369" fmla="*/ 219023 w 224714"/>
                    <a:gd name="connsiteY369" fmla="*/ 227118 h 240560"/>
                    <a:gd name="connsiteX370" fmla="*/ 218682 w 224714"/>
                    <a:gd name="connsiteY370" fmla="*/ 229453 h 240560"/>
                    <a:gd name="connsiteX371" fmla="*/ 218747 w 224714"/>
                    <a:gd name="connsiteY371" fmla="*/ 231156 h 240560"/>
                    <a:gd name="connsiteX372" fmla="*/ 218747 w 224714"/>
                    <a:gd name="connsiteY372" fmla="*/ 232631 h 240560"/>
                    <a:gd name="connsiteX373" fmla="*/ 218796 w 224714"/>
                    <a:gd name="connsiteY373" fmla="*/ 233766 h 240560"/>
                    <a:gd name="connsiteX374" fmla="*/ 218861 w 224714"/>
                    <a:gd name="connsiteY374" fmla="*/ 234740 h 240560"/>
                    <a:gd name="connsiteX375" fmla="*/ 218682 w 224714"/>
                    <a:gd name="connsiteY375" fmla="*/ 236215 h 240560"/>
                    <a:gd name="connsiteX376" fmla="*/ 218277 w 224714"/>
                    <a:gd name="connsiteY376" fmla="*/ 237642 h 240560"/>
                    <a:gd name="connsiteX377" fmla="*/ 217709 w 224714"/>
                    <a:gd name="connsiteY377" fmla="*/ 238436 h 240560"/>
                    <a:gd name="connsiteX378" fmla="*/ 216801 w 224714"/>
                    <a:gd name="connsiteY378" fmla="*/ 238777 h 240560"/>
                    <a:gd name="connsiteX379" fmla="*/ 216007 w 224714"/>
                    <a:gd name="connsiteY379" fmla="*/ 237869 h 240560"/>
                    <a:gd name="connsiteX380" fmla="*/ 215034 w 224714"/>
                    <a:gd name="connsiteY380" fmla="*/ 237577 h 240560"/>
                    <a:gd name="connsiteX381" fmla="*/ 213493 w 224714"/>
                    <a:gd name="connsiteY381" fmla="*/ 237399 h 240560"/>
                    <a:gd name="connsiteX382" fmla="*/ 213493 w 224714"/>
                    <a:gd name="connsiteY382" fmla="*/ 234837 h 240560"/>
                    <a:gd name="connsiteX383" fmla="*/ 213315 w 224714"/>
                    <a:gd name="connsiteY383" fmla="*/ 234042 h 240560"/>
                    <a:gd name="connsiteX384" fmla="*/ 212634 w 224714"/>
                    <a:gd name="connsiteY384" fmla="*/ 234610 h 240560"/>
                    <a:gd name="connsiteX385" fmla="*/ 211953 w 224714"/>
                    <a:gd name="connsiteY385" fmla="*/ 234091 h 240560"/>
                    <a:gd name="connsiteX386" fmla="*/ 210250 w 224714"/>
                    <a:gd name="connsiteY386" fmla="*/ 232096 h 240560"/>
                    <a:gd name="connsiteX387" fmla="*/ 208888 w 224714"/>
                    <a:gd name="connsiteY387" fmla="*/ 230848 h 240560"/>
                    <a:gd name="connsiteX388" fmla="*/ 207526 w 224714"/>
                    <a:gd name="connsiteY388" fmla="*/ 229713 h 240560"/>
                    <a:gd name="connsiteX389" fmla="*/ 206893 w 224714"/>
                    <a:gd name="connsiteY389" fmla="*/ 230572 h 240560"/>
                    <a:gd name="connsiteX390" fmla="*/ 206845 w 224714"/>
                    <a:gd name="connsiteY390" fmla="*/ 231707 h 240560"/>
                    <a:gd name="connsiteX391" fmla="*/ 205985 w 224714"/>
                    <a:gd name="connsiteY391" fmla="*/ 232047 h 240560"/>
                    <a:gd name="connsiteX392" fmla="*/ 205580 w 224714"/>
                    <a:gd name="connsiteY392" fmla="*/ 232842 h 240560"/>
                    <a:gd name="connsiteX393" fmla="*/ 205872 w 224714"/>
                    <a:gd name="connsiteY393" fmla="*/ 233588 h 240560"/>
                    <a:gd name="connsiteX394" fmla="*/ 205937 w 224714"/>
                    <a:gd name="connsiteY394" fmla="*/ 234156 h 240560"/>
                    <a:gd name="connsiteX395" fmla="*/ 205645 w 224714"/>
                    <a:gd name="connsiteY395" fmla="*/ 234837 h 240560"/>
                    <a:gd name="connsiteX396" fmla="*/ 205531 w 224714"/>
                    <a:gd name="connsiteY396" fmla="*/ 235696 h 240560"/>
                    <a:gd name="connsiteX397" fmla="*/ 206618 w 224714"/>
                    <a:gd name="connsiteY397" fmla="*/ 236782 h 240560"/>
                    <a:gd name="connsiteX398" fmla="*/ 203715 w 224714"/>
                    <a:gd name="connsiteY398" fmla="*/ 236961 h 240560"/>
                    <a:gd name="connsiteX399" fmla="*/ 203536 w 224714"/>
                    <a:gd name="connsiteY399" fmla="*/ 235940 h 240560"/>
                    <a:gd name="connsiteX400" fmla="*/ 202564 w 224714"/>
                    <a:gd name="connsiteY400" fmla="*/ 235372 h 240560"/>
                    <a:gd name="connsiteX401" fmla="*/ 201429 w 224714"/>
                    <a:gd name="connsiteY401" fmla="*/ 235080 h 240560"/>
                    <a:gd name="connsiteX402" fmla="*/ 200521 w 224714"/>
                    <a:gd name="connsiteY402" fmla="*/ 234966 h 240560"/>
                    <a:gd name="connsiteX403" fmla="*/ 198591 w 224714"/>
                    <a:gd name="connsiteY403" fmla="*/ 233880 h 240560"/>
                    <a:gd name="connsiteX404" fmla="*/ 197342 w 224714"/>
                    <a:gd name="connsiteY404" fmla="*/ 232972 h 240560"/>
                    <a:gd name="connsiteX405" fmla="*/ 197229 w 224714"/>
                    <a:gd name="connsiteY405" fmla="*/ 232226 h 240560"/>
                    <a:gd name="connsiteX406" fmla="*/ 196321 w 224714"/>
                    <a:gd name="connsiteY406" fmla="*/ 231091 h 240560"/>
                    <a:gd name="connsiteX407" fmla="*/ 195234 w 224714"/>
                    <a:gd name="connsiteY407" fmla="*/ 230977 h 240560"/>
                    <a:gd name="connsiteX408" fmla="*/ 193240 w 224714"/>
                    <a:gd name="connsiteY408" fmla="*/ 230977 h 240560"/>
                    <a:gd name="connsiteX409" fmla="*/ 192834 w 224714"/>
                    <a:gd name="connsiteY409" fmla="*/ 232064 h 240560"/>
                    <a:gd name="connsiteX410" fmla="*/ 193807 w 224714"/>
                    <a:gd name="connsiteY410" fmla="*/ 232972 h 240560"/>
                    <a:gd name="connsiteX411" fmla="*/ 194326 w 224714"/>
                    <a:gd name="connsiteY411" fmla="*/ 233831 h 240560"/>
                    <a:gd name="connsiteX412" fmla="*/ 195007 w 224714"/>
                    <a:gd name="connsiteY412" fmla="*/ 235534 h 240560"/>
                    <a:gd name="connsiteX413" fmla="*/ 195461 w 224714"/>
                    <a:gd name="connsiteY413" fmla="*/ 236896 h 240560"/>
                    <a:gd name="connsiteX414" fmla="*/ 195866 w 224714"/>
                    <a:gd name="connsiteY414" fmla="*/ 237869 h 240560"/>
                    <a:gd name="connsiteX415" fmla="*/ 196045 w 224714"/>
                    <a:gd name="connsiteY415" fmla="*/ 238777 h 240560"/>
                    <a:gd name="connsiteX416" fmla="*/ 195980 w 224714"/>
                    <a:gd name="connsiteY416" fmla="*/ 239410 h 240560"/>
                    <a:gd name="connsiteX417" fmla="*/ 195299 w 224714"/>
                    <a:gd name="connsiteY417" fmla="*/ 239815 h 240560"/>
                    <a:gd name="connsiteX418" fmla="*/ 194277 w 224714"/>
                    <a:gd name="connsiteY418" fmla="*/ 239815 h 240560"/>
                    <a:gd name="connsiteX419" fmla="*/ 193418 w 224714"/>
                    <a:gd name="connsiteY419" fmla="*/ 240561 h 240560"/>
                    <a:gd name="connsiteX420" fmla="*/ 193012 w 224714"/>
                    <a:gd name="connsiteY420" fmla="*/ 240220 h 240560"/>
                    <a:gd name="connsiteX421" fmla="*/ 192948 w 224714"/>
                    <a:gd name="connsiteY421" fmla="*/ 237999 h 240560"/>
                    <a:gd name="connsiteX422" fmla="*/ 187548 w 224714"/>
                    <a:gd name="connsiteY422" fmla="*/ 232648 h 240560"/>
                    <a:gd name="connsiteX423" fmla="*/ 183802 w 224714"/>
                    <a:gd name="connsiteY423" fmla="*/ 229242 h 240560"/>
                    <a:gd name="connsiteX424" fmla="*/ 181305 w 224714"/>
                    <a:gd name="connsiteY424" fmla="*/ 225610 h 240560"/>
                    <a:gd name="connsiteX425" fmla="*/ 180105 w 224714"/>
                    <a:gd name="connsiteY425" fmla="*/ 225156 h 240560"/>
                    <a:gd name="connsiteX426" fmla="*/ 179927 w 224714"/>
                    <a:gd name="connsiteY426" fmla="*/ 223502 h 240560"/>
                    <a:gd name="connsiteX427" fmla="*/ 177770 w 224714"/>
                    <a:gd name="connsiteY427" fmla="*/ 221572 h 240560"/>
                    <a:gd name="connsiteX428" fmla="*/ 176797 w 224714"/>
                    <a:gd name="connsiteY428" fmla="*/ 221345 h 240560"/>
                    <a:gd name="connsiteX429" fmla="*/ 176391 w 224714"/>
                    <a:gd name="connsiteY429" fmla="*/ 220259 h 240560"/>
                    <a:gd name="connsiteX430" fmla="*/ 174802 w 224714"/>
                    <a:gd name="connsiteY430" fmla="*/ 220194 h 240560"/>
                    <a:gd name="connsiteX431" fmla="*/ 174284 w 224714"/>
                    <a:gd name="connsiteY431" fmla="*/ 219059 h 240560"/>
                    <a:gd name="connsiteX432" fmla="*/ 172630 w 224714"/>
                    <a:gd name="connsiteY432" fmla="*/ 218767 h 240560"/>
                    <a:gd name="connsiteX433" fmla="*/ 171543 w 224714"/>
                    <a:gd name="connsiteY433" fmla="*/ 217405 h 240560"/>
                    <a:gd name="connsiteX434" fmla="*/ 169889 w 224714"/>
                    <a:gd name="connsiteY434" fmla="*/ 217470 h 240560"/>
                    <a:gd name="connsiteX435" fmla="*/ 166305 w 224714"/>
                    <a:gd name="connsiteY435" fmla="*/ 213772 h 240560"/>
                    <a:gd name="connsiteX436" fmla="*/ 164262 w 224714"/>
                    <a:gd name="connsiteY436" fmla="*/ 211843 h 240560"/>
                    <a:gd name="connsiteX437" fmla="*/ 161197 w 224714"/>
                    <a:gd name="connsiteY437" fmla="*/ 210594 h 240560"/>
                    <a:gd name="connsiteX438" fmla="*/ 156770 w 224714"/>
                    <a:gd name="connsiteY438" fmla="*/ 206508 h 240560"/>
                    <a:gd name="connsiteX439" fmla="*/ 153754 w 224714"/>
                    <a:gd name="connsiteY439" fmla="*/ 203784 h 240560"/>
                    <a:gd name="connsiteX440" fmla="*/ 151192 w 224714"/>
                    <a:gd name="connsiteY440" fmla="*/ 201854 h 240560"/>
                    <a:gd name="connsiteX441" fmla="*/ 148971 w 224714"/>
                    <a:gd name="connsiteY441" fmla="*/ 200427 h 240560"/>
                    <a:gd name="connsiteX442" fmla="*/ 146749 w 224714"/>
                    <a:gd name="connsiteY442" fmla="*/ 197978 h 240560"/>
                    <a:gd name="connsiteX443" fmla="*/ 146408 w 224714"/>
                    <a:gd name="connsiteY443" fmla="*/ 195481 h 240560"/>
                    <a:gd name="connsiteX444" fmla="*/ 145614 w 224714"/>
                    <a:gd name="connsiteY444" fmla="*/ 194914 h 240560"/>
                    <a:gd name="connsiteX445" fmla="*/ 146068 w 224714"/>
                    <a:gd name="connsiteY445" fmla="*/ 194232 h 240560"/>
                    <a:gd name="connsiteX446" fmla="*/ 145890 w 224714"/>
                    <a:gd name="connsiteY446" fmla="*/ 193324 h 240560"/>
                    <a:gd name="connsiteX447" fmla="*/ 144008 w 224714"/>
                    <a:gd name="connsiteY447" fmla="*/ 192011 h 240560"/>
                    <a:gd name="connsiteX448" fmla="*/ 137133 w 224714"/>
                    <a:gd name="connsiteY448" fmla="*/ 186838 h 240560"/>
                    <a:gd name="connsiteX449" fmla="*/ 134003 w 224714"/>
                    <a:gd name="connsiteY449" fmla="*/ 185070 h 240560"/>
                    <a:gd name="connsiteX450" fmla="*/ 131214 w 224714"/>
                    <a:gd name="connsiteY450" fmla="*/ 182233 h 240560"/>
                    <a:gd name="connsiteX451" fmla="*/ 129171 w 224714"/>
                    <a:gd name="connsiteY451" fmla="*/ 178600 h 240560"/>
                    <a:gd name="connsiteX452" fmla="*/ 126949 w 224714"/>
                    <a:gd name="connsiteY452" fmla="*/ 175309 h 240560"/>
                    <a:gd name="connsiteX453" fmla="*/ 125409 w 224714"/>
                    <a:gd name="connsiteY453" fmla="*/ 172017 h 240560"/>
                    <a:gd name="connsiteX454" fmla="*/ 122620 w 224714"/>
                    <a:gd name="connsiteY454" fmla="*/ 170363 h 240560"/>
                    <a:gd name="connsiteX455" fmla="*/ 119782 w 224714"/>
                    <a:gd name="connsiteY455" fmla="*/ 167347 h 240560"/>
                    <a:gd name="connsiteX456" fmla="*/ 117561 w 224714"/>
                    <a:gd name="connsiteY456" fmla="*/ 165239 h 240560"/>
                    <a:gd name="connsiteX457" fmla="*/ 116588 w 224714"/>
                    <a:gd name="connsiteY457" fmla="*/ 163195 h 240560"/>
                    <a:gd name="connsiteX458" fmla="*/ 116247 w 224714"/>
                    <a:gd name="connsiteY458" fmla="*/ 161315 h 240560"/>
                    <a:gd name="connsiteX459" fmla="*/ 116588 w 224714"/>
                    <a:gd name="connsiteY459" fmla="*/ 160066 h 240560"/>
                    <a:gd name="connsiteX460" fmla="*/ 117107 w 224714"/>
                    <a:gd name="connsiteY460" fmla="*/ 158412 h 240560"/>
                    <a:gd name="connsiteX461" fmla="*/ 116701 w 224714"/>
                    <a:gd name="connsiteY461" fmla="*/ 156531 h 240560"/>
                    <a:gd name="connsiteX462" fmla="*/ 114658 w 224714"/>
                    <a:gd name="connsiteY462" fmla="*/ 153969 h 240560"/>
                    <a:gd name="connsiteX463" fmla="*/ 111869 w 224714"/>
                    <a:gd name="connsiteY463" fmla="*/ 149250 h 240560"/>
                    <a:gd name="connsiteX464" fmla="*/ 111691 w 224714"/>
                    <a:gd name="connsiteY464" fmla="*/ 147482 h 240560"/>
                    <a:gd name="connsiteX465" fmla="*/ 110669 w 224714"/>
                    <a:gd name="connsiteY465" fmla="*/ 146461 h 240560"/>
                    <a:gd name="connsiteX466" fmla="*/ 110442 w 224714"/>
                    <a:gd name="connsiteY466" fmla="*/ 144353 h 240560"/>
                    <a:gd name="connsiteX467" fmla="*/ 108739 w 224714"/>
                    <a:gd name="connsiteY467" fmla="*/ 143153 h 240560"/>
                    <a:gd name="connsiteX468" fmla="*/ 107150 w 224714"/>
                    <a:gd name="connsiteY468" fmla="*/ 142747 h 240560"/>
                    <a:gd name="connsiteX469" fmla="*/ 107831 w 224714"/>
                    <a:gd name="connsiteY469" fmla="*/ 141661 h 240560"/>
                    <a:gd name="connsiteX470" fmla="*/ 106858 w 224714"/>
                    <a:gd name="connsiteY470" fmla="*/ 140412 h 240560"/>
                    <a:gd name="connsiteX471" fmla="*/ 106177 w 224714"/>
                    <a:gd name="connsiteY471" fmla="*/ 140591 h 240560"/>
                    <a:gd name="connsiteX472" fmla="*/ 106177 w 224714"/>
                    <a:gd name="connsiteY472" fmla="*/ 139731 h 240560"/>
                    <a:gd name="connsiteX473" fmla="*/ 106745 w 224714"/>
                    <a:gd name="connsiteY473" fmla="*/ 138142 h 240560"/>
                    <a:gd name="connsiteX474" fmla="*/ 106680 w 224714"/>
                    <a:gd name="connsiteY474" fmla="*/ 135645 h 240560"/>
                    <a:gd name="connsiteX475" fmla="*/ 105091 w 224714"/>
                    <a:gd name="connsiteY475" fmla="*/ 133602 h 240560"/>
                    <a:gd name="connsiteX476" fmla="*/ 104864 w 224714"/>
                    <a:gd name="connsiteY476" fmla="*/ 132742 h 240560"/>
                    <a:gd name="connsiteX477" fmla="*/ 103096 w 224714"/>
                    <a:gd name="connsiteY477" fmla="*/ 130975 h 240560"/>
                    <a:gd name="connsiteX478" fmla="*/ 101329 w 224714"/>
                    <a:gd name="connsiteY478" fmla="*/ 129272 h 240560"/>
                    <a:gd name="connsiteX479" fmla="*/ 100080 w 224714"/>
                    <a:gd name="connsiteY479" fmla="*/ 126824 h 240560"/>
                    <a:gd name="connsiteX480" fmla="*/ 97972 w 224714"/>
                    <a:gd name="connsiteY480" fmla="*/ 125121 h 240560"/>
                    <a:gd name="connsiteX481" fmla="*/ 96383 w 224714"/>
                    <a:gd name="connsiteY481" fmla="*/ 123759 h 240560"/>
                    <a:gd name="connsiteX482" fmla="*/ 95248 w 224714"/>
                    <a:gd name="connsiteY482" fmla="*/ 122056 h 240560"/>
                    <a:gd name="connsiteX483" fmla="*/ 94615 w 224714"/>
                    <a:gd name="connsiteY483" fmla="*/ 118359 h 240560"/>
                    <a:gd name="connsiteX484" fmla="*/ 93983 w 224714"/>
                    <a:gd name="connsiteY484" fmla="*/ 116543 h 240560"/>
                    <a:gd name="connsiteX485" fmla="*/ 92507 w 224714"/>
                    <a:gd name="connsiteY485" fmla="*/ 115408 h 240560"/>
                    <a:gd name="connsiteX486" fmla="*/ 90399 w 224714"/>
                    <a:gd name="connsiteY486" fmla="*/ 115002 h 240560"/>
                    <a:gd name="connsiteX487" fmla="*/ 87902 w 224714"/>
                    <a:gd name="connsiteY487" fmla="*/ 113980 h 240560"/>
                    <a:gd name="connsiteX488" fmla="*/ 86929 w 224714"/>
                    <a:gd name="connsiteY488" fmla="*/ 113300 h 240560"/>
                    <a:gd name="connsiteX489" fmla="*/ 86524 w 224714"/>
                    <a:gd name="connsiteY489" fmla="*/ 112164 h 240560"/>
                    <a:gd name="connsiteX490" fmla="*/ 84367 w 224714"/>
                    <a:gd name="connsiteY490" fmla="*/ 111986 h 240560"/>
                    <a:gd name="connsiteX491" fmla="*/ 83848 w 224714"/>
                    <a:gd name="connsiteY491" fmla="*/ 112278 h 240560"/>
                    <a:gd name="connsiteX492" fmla="*/ 82989 w 224714"/>
                    <a:gd name="connsiteY492" fmla="*/ 112051 h 240560"/>
                    <a:gd name="connsiteX493" fmla="*/ 82129 w 224714"/>
                    <a:gd name="connsiteY493" fmla="*/ 111986 h 240560"/>
                    <a:gd name="connsiteX494" fmla="*/ 81270 w 224714"/>
                    <a:gd name="connsiteY494" fmla="*/ 107608 h 240560"/>
                    <a:gd name="connsiteX495" fmla="*/ 80410 w 224714"/>
                    <a:gd name="connsiteY495" fmla="*/ 105046 h 240560"/>
                    <a:gd name="connsiteX496" fmla="*/ 79551 w 224714"/>
                    <a:gd name="connsiteY496" fmla="*/ 104251 h 240560"/>
                    <a:gd name="connsiteX497" fmla="*/ 79616 w 224714"/>
                    <a:gd name="connsiteY497" fmla="*/ 102711 h 240560"/>
                    <a:gd name="connsiteX498" fmla="*/ 79324 w 224714"/>
                    <a:gd name="connsiteY498" fmla="*/ 100602 h 240560"/>
                    <a:gd name="connsiteX499" fmla="*/ 77621 w 224714"/>
                    <a:gd name="connsiteY499" fmla="*/ 96516 h 240560"/>
                    <a:gd name="connsiteX500" fmla="*/ 76032 w 224714"/>
                    <a:gd name="connsiteY500" fmla="*/ 92884 h 240560"/>
                    <a:gd name="connsiteX501" fmla="*/ 74492 w 224714"/>
                    <a:gd name="connsiteY501" fmla="*/ 89138 h 240560"/>
                    <a:gd name="connsiteX502" fmla="*/ 73519 w 224714"/>
                    <a:gd name="connsiteY502" fmla="*/ 86462 h 240560"/>
                    <a:gd name="connsiteX503" fmla="*/ 72951 w 224714"/>
                    <a:gd name="connsiteY503" fmla="*/ 84808 h 240560"/>
                    <a:gd name="connsiteX504" fmla="*/ 73357 w 224714"/>
                    <a:gd name="connsiteY504" fmla="*/ 84062 h 240560"/>
                    <a:gd name="connsiteX505" fmla="*/ 74151 w 224714"/>
                    <a:gd name="connsiteY505" fmla="*/ 84014 h 240560"/>
                    <a:gd name="connsiteX506" fmla="*/ 75010 w 224714"/>
                    <a:gd name="connsiteY506" fmla="*/ 83495 h 240560"/>
                    <a:gd name="connsiteX507" fmla="*/ 74216 w 224714"/>
                    <a:gd name="connsiteY507" fmla="*/ 82019 h 240560"/>
                    <a:gd name="connsiteX508" fmla="*/ 73810 w 224714"/>
                    <a:gd name="connsiteY508" fmla="*/ 80819 h 240560"/>
                    <a:gd name="connsiteX509" fmla="*/ 72838 w 224714"/>
                    <a:gd name="connsiteY509" fmla="*/ 80365 h 240560"/>
                    <a:gd name="connsiteX510" fmla="*/ 72724 w 224714"/>
                    <a:gd name="connsiteY510" fmla="*/ 80933 h 240560"/>
                    <a:gd name="connsiteX511" fmla="*/ 72675 w 224714"/>
                    <a:gd name="connsiteY511" fmla="*/ 81614 h 240560"/>
                    <a:gd name="connsiteX512" fmla="*/ 71929 w 224714"/>
                    <a:gd name="connsiteY512" fmla="*/ 81614 h 240560"/>
                    <a:gd name="connsiteX513" fmla="*/ 71135 w 224714"/>
                    <a:gd name="connsiteY513" fmla="*/ 80414 h 240560"/>
                    <a:gd name="connsiteX514" fmla="*/ 69886 w 224714"/>
                    <a:gd name="connsiteY514" fmla="*/ 78419 h 240560"/>
                    <a:gd name="connsiteX515" fmla="*/ 68346 w 224714"/>
                    <a:gd name="connsiteY515" fmla="*/ 76603 h 240560"/>
                    <a:gd name="connsiteX516" fmla="*/ 67438 w 224714"/>
                    <a:gd name="connsiteY516" fmla="*/ 75582 h 240560"/>
                    <a:gd name="connsiteX517" fmla="*/ 66189 w 224714"/>
                    <a:gd name="connsiteY517" fmla="*/ 74722 h 240560"/>
                    <a:gd name="connsiteX518" fmla="*/ 64422 w 224714"/>
                    <a:gd name="connsiteY518" fmla="*/ 74544 h 240560"/>
                    <a:gd name="connsiteX519" fmla="*/ 63335 w 224714"/>
                    <a:gd name="connsiteY519" fmla="*/ 74430 h 240560"/>
                    <a:gd name="connsiteX520" fmla="*/ 61632 w 224714"/>
                    <a:gd name="connsiteY520" fmla="*/ 72663 h 240560"/>
                    <a:gd name="connsiteX521" fmla="*/ 59865 w 224714"/>
                    <a:gd name="connsiteY521" fmla="*/ 71074 h 240560"/>
                    <a:gd name="connsiteX522" fmla="*/ 58097 w 224714"/>
                    <a:gd name="connsiteY522" fmla="*/ 70052 h 240560"/>
                    <a:gd name="connsiteX523" fmla="*/ 56217 w 224714"/>
                    <a:gd name="connsiteY523" fmla="*/ 70165 h 240560"/>
                    <a:gd name="connsiteX524" fmla="*/ 55195 w 224714"/>
                    <a:gd name="connsiteY524" fmla="*/ 70571 h 240560"/>
                    <a:gd name="connsiteX525" fmla="*/ 53427 w 224714"/>
                    <a:gd name="connsiteY525" fmla="*/ 69939 h 240560"/>
                    <a:gd name="connsiteX526" fmla="*/ 52292 w 224714"/>
                    <a:gd name="connsiteY526" fmla="*/ 68965 h 240560"/>
                    <a:gd name="connsiteX527" fmla="*/ 51206 w 224714"/>
                    <a:gd name="connsiteY527" fmla="*/ 67263 h 240560"/>
                    <a:gd name="connsiteX528" fmla="*/ 50914 w 224714"/>
                    <a:gd name="connsiteY528" fmla="*/ 63631 h 240560"/>
                    <a:gd name="connsiteX529" fmla="*/ 50395 w 224714"/>
                    <a:gd name="connsiteY529" fmla="*/ 61701 h 240560"/>
                    <a:gd name="connsiteX530" fmla="*/ 50217 w 224714"/>
                    <a:gd name="connsiteY530" fmla="*/ 59252 h 240560"/>
                    <a:gd name="connsiteX531" fmla="*/ 49876 w 224714"/>
                    <a:gd name="connsiteY531" fmla="*/ 58166 h 240560"/>
                    <a:gd name="connsiteX532" fmla="*/ 49763 w 224714"/>
                    <a:gd name="connsiteY532" fmla="*/ 57598 h 240560"/>
                    <a:gd name="connsiteX533" fmla="*/ 47314 w 224714"/>
                    <a:gd name="connsiteY533" fmla="*/ 56804 h 240560"/>
                    <a:gd name="connsiteX534" fmla="*/ 44930 w 224714"/>
                    <a:gd name="connsiteY534" fmla="*/ 55442 h 240560"/>
                    <a:gd name="connsiteX535" fmla="*/ 44298 w 224714"/>
                    <a:gd name="connsiteY535" fmla="*/ 54420 h 240560"/>
                    <a:gd name="connsiteX536" fmla="*/ 43730 w 224714"/>
                    <a:gd name="connsiteY536" fmla="*/ 52766 h 240560"/>
                    <a:gd name="connsiteX537" fmla="*/ 43211 w 224714"/>
                    <a:gd name="connsiteY537" fmla="*/ 50999 h 240560"/>
                    <a:gd name="connsiteX538" fmla="*/ 41784 w 224714"/>
                    <a:gd name="connsiteY538" fmla="*/ 49685 h 240560"/>
                    <a:gd name="connsiteX539" fmla="*/ 40584 w 224714"/>
                    <a:gd name="connsiteY539" fmla="*/ 49636 h 240560"/>
                    <a:gd name="connsiteX540" fmla="*/ 39563 w 224714"/>
                    <a:gd name="connsiteY540" fmla="*/ 48323 h 240560"/>
                    <a:gd name="connsiteX541" fmla="*/ 38541 w 224714"/>
                    <a:gd name="connsiteY541" fmla="*/ 46280 h 240560"/>
                    <a:gd name="connsiteX542" fmla="*/ 37747 w 224714"/>
                    <a:gd name="connsiteY542" fmla="*/ 44691 h 240560"/>
                    <a:gd name="connsiteX543" fmla="*/ 36206 w 224714"/>
                    <a:gd name="connsiteY543" fmla="*/ 43718 h 240560"/>
                    <a:gd name="connsiteX544" fmla="*/ 34893 w 224714"/>
                    <a:gd name="connsiteY544" fmla="*/ 43264 h 240560"/>
                    <a:gd name="connsiteX545" fmla="*/ 34098 w 224714"/>
                    <a:gd name="connsiteY545" fmla="*/ 42177 h 240560"/>
                    <a:gd name="connsiteX546" fmla="*/ 34098 w 224714"/>
                    <a:gd name="connsiteY546" fmla="*/ 40361 h 240560"/>
                    <a:gd name="connsiteX547" fmla="*/ 32055 w 224714"/>
                    <a:gd name="connsiteY547" fmla="*/ 39680 h 240560"/>
                    <a:gd name="connsiteX548" fmla="*/ 30855 w 224714"/>
                    <a:gd name="connsiteY548" fmla="*/ 39453 h 240560"/>
                    <a:gd name="connsiteX549" fmla="*/ 29720 w 224714"/>
                    <a:gd name="connsiteY549" fmla="*/ 39453 h 240560"/>
                    <a:gd name="connsiteX550" fmla="*/ 28179 w 224714"/>
                    <a:gd name="connsiteY550" fmla="*/ 39793 h 240560"/>
                    <a:gd name="connsiteX551" fmla="*/ 26525 w 224714"/>
                    <a:gd name="connsiteY551" fmla="*/ 39680 h 240560"/>
                    <a:gd name="connsiteX552" fmla="*/ 24871 w 224714"/>
                    <a:gd name="connsiteY552" fmla="*/ 38253 h 240560"/>
                    <a:gd name="connsiteX553" fmla="*/ 23331 w 224714"/>
                    <a:gd name="connsiteY553" fmla="*/ 36826 h 240560"/>
                    <a:gd name="connsiteX554" fmla="*/ 21969 w 224714"/>
                    <a:gd name="connsiteY554" fmla="*/ 35058 h 240560"/>
                    <a:gd name="connsiteX555" fmla="*/ 20947 w 224714"/>
                    <a:gd name="connsiteY555" fmla="*/ 33243 h 240560"/>
                    <a:gd name="connsiteX556" fmla="*/ 19131 w 224714"/>
                    <a:gd name="connsiteY556" fmla="*/ 31702 h 240560"/>
                    <a:gd name="connsiteX557" fmla="*/ 17477 w 224714"/>
                    <a:gd name="connsiteY557" fmla="*/ 30956 h 240560"/>
                    <a:gd name="connsiteX558" fmla="*/ 15888 w 224714"/>
                    <a:gd name="connsiteY558" fmla="*/ 30550 h 240560"/>
                    <a:gd name="connsiteX559" fmla="*/ 15255 w 224714"/>
                    <a:gd name="connsiteY559" fmla="*/ 29529 h 240560"/>
                    <a:gd name="connsiteX560" fmla="*/ 14688 w 224714"/>
                    <a:gd name="connsiteY560" fmla="*/ 28280 h 240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Lst>
                  <a:rect l="l" t="t" r="r" b="b"/>
                  <a:pathLst>
                    <a:path w="224714" h="240560">
                      <a:moveTo>
                        <a:pt x="14720" y="27972"/>
                      </a:moveTo>
                      <a:lnTo>
                        <a:pt x="11250" y="24226"/>
                      </a:lnTo>
                      <a:lnTo>
                        <a:pt x="7780" y="21210"/>
                      </a:lnTo>
                      <a:lnTo>
                        <a:pt x="5737" y="18372"/>
                      </a:lnTo>
                      <a:lnTo>
                        <a:pt x="3969" y="17059"/>
                      </a:lnTo>
                      <a:lnTo>
                        <a:pt x="3969" y="15470"/>
                      </a:lnTo>
                      <a:lnTo>
                        <a:pt x="2996" y="12454"/>
                      </a:lnTo>
                      <a:lnTo>
                        <a:pt x="1521" y="10524"/>
                      </a:lnTo>
                      <a:lnTo>
                        <a:pt x="1115" y="9275"/>
                      </a:lnTo>
                      <a:lnTo>
                        <a:pt x="710" y="7508"/>
                      </a:lnTo>
                      <a:lnTo>
                        <a:pt x="710" y="4265"/>
                      </a:lnTo>
                      <a:cubicBezTo>
                        <a:pt x="710" y="4265"/>
                        <a:pt x="77" y="3519"/>
                        <a:pt x="29" y="3357"/>
                      </a:cubicBezTo>
                      <a:cubicBezTo>
                        <a:pt x="-36" y="3178"/>
                        <a:pt x="29" y="1314"/>
                        <a:pt x="29" y="1314"/>
                      </a:cubicBezTo>
                      <a:lnTo>
                        <a:pt x="2866" y="1314"/>
                      </a:lnTo>
                      <a:lnTo>
                        <a:pt x="3888" y="0"/>
                      </a:lnTo>
                      <a:lnTo>
                        <a:pt x="5137" y="0"/>
                      </a:lnTo>
                      <a:cubicBezTo>
                        <a:pt x="5137" y="0"/>
                        <a:pt x="5883" y="681"/>
                        <a:pt x="6045" y="795"/>
                      </a:cubicBezTo>
                      <a:cubicBezTo>
                        <a:pt x="6223" y="908"/>
                        <a:pt x="7342" y="1022"/>
                        <a:pt x="7342" y="1022"/>
                      </a:cubicBezTo>
                      <a:lnTo>
                        <a:pt x="7975" y="0"/>
                      </a:lnTo>
                      <a:lnTo>
                        <a:pt x="8996" y="405"/>
                      </a:lnTo>
                      <a:lnTo>
                        <a:pt x="10537" y="859"/>
                      </a:lnTo>
                      <a:lnTo>
                        <a:pt x="12012" y="1832"/>
                      </a:lnTo>
                      <a:lnTo>
                        <a:pt x="14396" y="2967"/>
                      </a:lnTo>
                      <a:lnTo>
                        <a:pt x="15191" y="3713"/>
                      </a:lnTo>
                      <a:lnTo>
                        <a:pt x="16277" y="4232"/>
                      </a:lnTo>
                      <a:lnTo>
                        <a:pt x="16958" y="5659"/>
                      </a:lnTo>
                      <a:lnTo>
                        <a:pt x="17980" y="6454"/>
                      </a:lnTo>
                      <a:lnTo>
                        <a:pt x="19861" y="7135"/>
                      </a:lnTo>
                      <a:lnTo>
                        <a:pt x="22877" y="7540"/>
                      </a:lnTo>
                      <a:lnTo>
                        <a:pt x="24531" y="7994"/>
                      </a:lnTo>
                      <a:lnTo>
                        <a:pt x="25844" y="7589"/>
                      </a:lnTo>
                      <a:lnTo>
                        <a:pt x="27434" y="8384"/>
                      </a:lnTo>
                      <a:lnTo>
                        <a:pt x="28860" y="8497"/>
                      </a:lnTo>
                      <a:lnTo>
                        <a:pt x="30336" y="7751"/>
                      </a:lnTo>
                      <a:lnTo>
                        <a:pt x="31877" y="7459"/>
                      </a:lnTo>
                      <a:lnTo>
                        <a:pt x="35233" y="7459"/>
                      </a:lnTo>
                      <a:lnTo>
                        <a:pt x="37909" y="7573"/>
                      </a:lnTo>
                      <a:lnTo>
                        <a:pt x="39044" y="8140"/>
                      </a:lnTo>
                      <a:lnTo>
                        <a:pt x="40017" y="8821"/>
                      </a:lnTo>
                      <a:cubicBezTo>
                        <a:pt x="40017" y="8821"/>
                        <a:pt x="40990" y="9567"/>
                        <a:pt x="41217" y="9681"/>
                      </a:cubicBezTo>
                      <a:cubicBezTo>
                        <a:pt x="41444" y="9794"/>
                        <a:pt x="42011" y="9859"/>
                        <a:pt x="42303" y="9794"/>
                      </a:cubicBezTo>
                      <a:cubicBezTo>
                        <a:pt x="42595" y="9746"/>
                        <a:pt x="43503" y="9632"/>
                        <a:pt x="43666" y="9567"/>
                      </a:cubicBezTo>
                      <a:cubicBezTo>
                        <a:pt x="43844" y="9502"/>
                        <a:pt x="44687" y="8935"/>
                        <a:pt x="44687" y="8935"/>
                      </a:cubicBezTo>
                      <a:lnTo>
                        <a:pt x="45709" y="8367"/>
                      </a:lnTo>
                      <a:lnTo>
                        <a:pt x="47363" y="8189"/>
                      </a:lnTo>
                      <a:lnTo>
                        <a:pt x="48222" y="8302"/>
                      </a:lnTo>
                      <a:lnTo>
                        <a:pt x="49244" y="9211"/>
                      </a:lnTo>
                      <a:cubicBezTo>
                        <a:pt x="49244" y="9211"/>
                        <a:pt x="50217" y="10411"/>
                        <a:pt x="50265" y="10573"/>
                      </a:cubicBezTo>
                      <a:cubicBezTo>
                        <a:pt x="50330" y="10751"/>
                        <a:pt x="50784" y="11546"/>
                        <a:pt x="50784" y="11546"/>
                      </a:cubicBezTo>
                      <a:lnTo>
                        <a:pt x="51984" y="12794"/>
                      </a:lnTo>
                      <a:lnTo>
                        <a:pt x="53411" y="13362"/>
                      </a:lnTo>
                      <a:lnTo>
                        <a:pt x="54319" y="13994"/>
                      </a:lnTo>
                      <a:lnTo>
                        <a:pt x="55227" y="14902"/>
                      </a:lnTo>
                      <a:lnTo>
                        <a:pt x="55795" y="15583"/>
                      </a:lnTo>
                      <a:lnTo>
                        <a:pt x="56768" y="17464"/>
                      </a:lnTo>
                      <a:lnTo>
                        <a:pt x="57173" y="18891"/>
                      </a:lnTo>
                      <a:lnTo>
                        <a:pt x="57173" y="20481"/>
                      </a:lnTo>
                      <a:lnTo>
                        <a:pt x="57968" y="21113"/>
                      </a:lnTo>
                      <a:lnTo>
                        <a:pt x="57968" y="22540"/>
                      </a:lnTo>
                      <a:lnTo>
                        <a:pt x="59443" y="22994"/>
                      </a:lnTo>
                      <a:lnTo>
                        <a:pt x="60416" y="23043"/>
                      </a:lnTo>
                      <a:lnTo>
                        <a:pt x="61778" y="23837"/>
                      </a:lnTo>
                      <a:lnTo>
                        <a:pt x="63206" y="25086"/>
                      </a:lnTo>
                      <a:lnTo>
                        <a:pt x="63611" y="26059"/>
                      </a:lnTo>
                      <a:lnTo>
                        <a:pt x="63611" y="27421"/>
                      </a:lnTo>
                      <a:cubicBezTo>
                        <a:pt x="63611" y="27421"/>
                        <a:pt x="63319" y="28102"/>
                        <a:pt x="63206" y="28329"/>
                      </a:cubicBezTo>
                      <a:cubicBezTo>
                        <a:pt x="63092" y="28556"/>
                        <a:pt x="62978" y="29805"/>
                        <a:pt x="62978" y="29805"/>
                      </a:cubicBezTo>
                      <a:lnTo>
                        <a:pt x="62119" y="30437"/>
                      </a:lnTo>
                      <a:lnTo>
                        <a:pt x="61259" y="31345"/>
                      </a:lnTo>
                      <a:lnTo>
                        <a:pt x="61324" y="32091"/>
                      </a:lnTo>
                      <a:lnTo>
                        <a:pt x="62346" y="32091"/>
                      </a:lnTo>
                      <a:lnTo>
                        <a:pt x="63254" y="31637"/>
                      </a:lnTo>
                      <a:lnTo>
                        <a:pt x="64113" y="32091"/>
                      </a:lnTo>
                      <a:lnTo>
                        <a:pt x="65200" y="32545"/>
                      </a:lnTo>
                      <a:lnTo>
                        <a:pt x="66173" y="32885"/>
                      </a:lnTo>
                      <a:lnTo>
                        <a:pt x="67649" y="33518"/>
                      </a:lnTo>
                      <a:lnTo>
                        <a:pt x="68670" y="34491"/>
                      </a:lnTo>
                      <a:lnTo>
                        <a:pt x="69189" y="35237"/>
                      </a:lnTo>
                      <a:lnTo>
                        <a:pt x="70324" y="35691"/>
                      </a:lnTo>
                      <a:lnTo>
                        <a:pt x="72432" y="36323"/>
                      </a:lnTo>
                      <a:lnTo>
                        <a:pt x="72432" y="38821"/>
                      </a:lnTo>
                      <a:lnTo>
                        <a:pt x="73794" y="39680"/>
                      </a:lnTo>
                      <a:cubicBezTo>
                        <a:pt x="73794" y="39680"/>
                        <a:pt x="75902" y="40653"/>
                        <a:pt x="76016" y="40880"/>
                      </a:cubicBezTo>
                      <a:cubicBezTo>
                        <a:pt x="76130" y="41107"/>
                        <a:pt x="78286" y="42469"/>
                        <a:pt x="78286" y="42469"/>
                      </a:cubicBezTo>
                      <a:lnTo>
                        <a:pt x="80783" y="43150"/>
                      </a:lnTo>
                      <a:lnTo>
                        <a:pt x="83345" y="43783"/>
                      </a:lnTo>
                      <a:lnTo>
                        <a:pt x="84999" y="44529"/>
                      </a:lnTo>
                      <a:lnTo>
                        <a:pt x="85680" y="45615"/>
                      </a:lnTo>
                      <a:lnTo>
                        <a:pt x="86589" y="46637"/>
                      </a:lnTo>
                      <a:lnTo>
                        <a:pt x="87789" y="47269"/>
                      </a:lnTo>
                      <a:lnTo>
                        <a:pt x="88583" y="47561"/>
                      </a:lnTo>
                      <a:lnTo>
                        <a:pt x="89102" y="49263"/>
                      </a:lnTo>
                      <a:lnTo>
                        <a:pt x="90869" y="50172"/>
                      </a:lnTo>
                      <a:lnTo>
                        <a:pt x="93432" y="50966"/>
                      </a:lnTo>
                      <a:lnTo>
                        <a:pt x="94794" y="52215"/>
                      </a:lnTo>
                      <a:lnTo>
                        <a:pt x="95994" y="53464"/>
                      </a:lnTo>
                      <a:lnTo>
                        <a:pt x="97534" y="54712"/>
                      </a:lnTo>
                      <a:lnTo>
                        <a:pt x="98621" y="56074"/>
                      </a:lnTo>
                      <a:lnTo>
                        <a:pt x="99529" y="57274"/>
                      </a:lnTo>
                      <a:lnTo>
                        <a:pt x="99529" y="59090"/>
                      </a:lnTo>
                      <a:lnTo>
                        <a:pt x="98961" y="59950"/>
                      </a:lnTo>
                      <a:lnTo>
                        <a:pt x="98669" y="60809"/>
                      </a:lnTo>
                      <a:lnTo>
                        <a:pt x="99529" y="61377"/>
                      </a:lnTo>
                      <a:lnTo>
                        <a:pt x="99821" y="60355"/>
                      </a:lnTo>
                      <a:lnTo>
                        <a:pt x="100729" y="60355"/>
                      </a:lnTo>
                      <a:lnTo>
                        <a:pt x="100729" y="63144"/>
                      </a:lnTo>
                      <a:lnTo>
                        <a:pt x="101702" y="63712"/>
                      </a:lnTo>
                      <a:lnTo>
                        <a:pt x="101702" y="64506"/>
                      </a:lnTo>
                      <a:lnTo>
                        <a:pt x="101199" y="64912"/>
                      </a:lnTo>
                      <a:lnTo>
                        <a:pt x="100388" y="65317"/>
                      </a:lnTo>
                      <a:lnTo>
                        <a:pt x="100275" y="66906"/>
                      </a:lnTo>
                      <a:lnTo>
                        <a:pt x="100729" y="67360"/>
                      </a:lnTo>
                      <a:lnTo>
                        <a:pt x="100550" y="68220"/>
                      </a:lnTo>
                      <a:lnTo>
                        <a:pt x="100096" y="68787"/>
                      </a:lnTo>
                      <a:lnTo>
                        <a:pt x="99918" y="70895"/>
                      </a:lnTo>
                      <a:lnTo>
                        <a:pt x="100664" y="70895"/>
                      </a:lnTo>
                      <a:lnTo>
                        <a:pt x="100956" y="69420"/>
                      </a:lnTo>
                      <a:lnTo>
                        <a:pt x="101702" y="68787"/>
                      </a:lnTo>
                      <a:lnTo>
                        <a:pt x="101199" y="66517"/>
                      </a:lnTo>
                      <a:lnTo>
                        <a:pt x="101199" y="66111"/>
                      </a:lnTo>
                      <a:lnTo>
                        <a:pt x="101702" y="65706"/>
                      </a:lnTo>
                      <a:lnTo>
                        <a:pt x="102723" y="65414"/>
                      </a:lnTo>
                      <a:lnTo>
                        <a:pt x="102723" y="64393"/>
                      </a:lnTo>
                      <a:lnTo>
                        <a:pt x="102204" y="63258"/>
                      </a:lnTo>
                      <a:lnTo>
                        <a:pt x="101799" y="62804"/>
                      </a:lnTo>
                      <a:lnTo>
                        <a:pt x="101864" y="61263"/>
                      </a:lnTo>
                      <a:lnTo>
                        <a:pt x="102999" y="60809"/>
                      </a:lnTo>
                      <a:cubicBezTo>
                        <a:pt x="102999" y="60809"/>
                        <a:pt x="103907" y="60987"/>
                        <a:pt x="103972" y="61150"/>
                      </a:cubicBezTo>
                      <a:cubicBezTo>
                        <a:pt x="104037" y="61312"/>
                        <a:pt x="105107" y="63258"/>
                        <a:pt x="105107" y="63258"/>
                      </a:cubicBezTo>
                      <a:lnTo>
                        <a:pt x="105853" y="64798"/>
                      </a:lnTo>
                      <a:lnTo>
                        <a:pt x="106647" y="66452"/>
                      </a:lnTo>
                      <a:cubicBezTo>
                        <a:pt x="106647" y="66452"/>
                        <a:pt x="107329" y="67993"/>
                        <a:pt x="107394" y="68220"/>
                      </a:cubicBezTo>
                      <a:cubicBezTo>
                        <a:pt x="107442" y="68447"/>
                        <a:pt x="108188" y="69922"/>
                        <a:pt x="108188" y="69922"/>
                      </a:cubicBezTo>
                      <a:cubicBezTo>
                        <a:pt x="108188" y="69922"/>
                        <a:pt x="109161" y="71009"/>
                        <a:pt x="109274" y="71171"/>
                      </a:cubicBezTo>
                      <a:cubicBezTo>
                        <a:pt x="109388" y="71350"/>
                        <a:pt x="110523" y="72192"/>
                        <a:pt x="110523" y="72192"/>
                      </a:cubicBezTo>
                      <a:lnTo>
                        <a:pt x="112339" y="73052"/>
                      </a:lnTo>
                      <a:lnTo>
                        <a:pt x="113474" y="73052"/>
                      </a:lnTo>
                      <a:lnTo>
                        <a:pt x="114836" y="73457"/>
                      </a:lnTo>
                      <a:lnTo>
                        <a:pt x="116199" y="74479"/>
                      </a:lnTo>
                      <a:lnTo>
                        <a:pt x="116604" y="75906"/>
                      </a:lnTo>
                      <a:lnTo>
                        <a:pt x="117058" y="77836"/>
                      </a:lnTo>
                      <a:lnTo>
                        <a:pt x="117918" y="78241"/>
                      </a:lnTo>
                      <a:lnTo>
                        <a:pt x="118485" y="77949"/>
                      </a:lnTo>
                      <a:lnTo>
                        <a:pt x="118485" y="76295"/>
                      </a:lnTo>
                      <a:lnTo>
                        <a:pt x="117690" y="74706"/>
                      </a:lnTo>
                      <a:lnTo>
                        <a:pt x="117058" y="73506"/>
                      </a:lnTo>
                      <a:lnTo>
                        <a:pt x="116490" y="72485"/>
                      </a:lnTo>
                      <a:lnTo>
                        <a:pt x="116377" y="71057"/>
                      </a:lnTo>
                      <a:lnTo>
                        <a:pt x="116831" y="69631"/>
                      </a:lnTo>
                      <a:lnTo>
                        <a:pt x="118485" y="69063"/>
                      </a:lnTo>
                      <a:lnTo>
                        <a:pt x="120820" y="69241"/>
                      </a:lnTo>
                      <a:lnTo>
                        <a:pt x="121907" y="70036"/>
                      </a:lnTo>
                      <a:lnTo>
                        <a:pt x="122361" y="71122"/>
                      </a:lnTo>
                      <a:lnTo>
                        <a:pt x="123155" y="71982"/>
                      </a:lnTo>
                      <a:lnTo>
                        <a:pt x="124063" y="72841"/>
                      </a:lnTo>
                      <a:lnTo>
                        <a:pt x="125604" y="73522"/>
                      </a:lnTo>
                      <a:lnTo>
                        <a:pt x="126398" y="74155"/>
                      </a:lnTo>
                      <a:lnTo>
                        <a:pt x="126398" y="75857"/>
                      </a:lnTo>
                      <a:lnTo>
                        <a:pt x="126739" y="77511"/>
                      </a:lnTo>
                      <a:lnTo>
                        <a:pt x="127031" y="78257"/>
                      </a:lnTo>
                      <a:lnTo>
                        <a:pt x="127031" y="79847"/>
                      </a:lnTo>
                      <a:lnTo>
                        <a:pt x="128004" y="81160"/>
                      </a:lnTo>
                      <a:lnTo>
                        <a:pt x="129366" y="81501"/>
                      </a:lnTo>
                      <a:lnTo>
                        <a:pt x="130614" y="82408"/>
                      </a:lnTo>
                      <a:lnTo>
                        <a:pt x="131522" y="82862"/>
                      </a:lnTo>
                      <a:lnTo>
                        <a:pt x="133339" y="82457"/>
                      </a:lnTo>
                      <a:lnTo>
                        <a:pt x="134311" y="81890"/>
                      </a:lnTo>
                      <a:lnTo>
                        <a:pt x="135446" y="82003"/>
                      </a:lnTo>
                      <a:cubicBezTo>
                        <a:pt x="135446" y="82003"/>
                        <a:pt x="136128" y="82798"/>
                        <a:pt x="136193" y="82862"/>
                      </a:cubicBezTo>
                      <a:cubicBezTo>
                        <a:pt x="136257" y="82911"/>
                        <a:pt x="138463" y="84792"/>
                        <a:pt x="138463" y="84792"/>
                      </a:cubicBezTo>
                      <a:lnTo>
                        <a:pt x="139776" y="85879"/>
                      </a:lnTo>
                      <a:lnTo>
                        <a:pt x="140798" y="86397"/>
                      </a:lnTo>
                      <a:lnTo>
                        <a:pt x="142614" y="87257"/>
                      </a:lnTo>
                      <a:lnTo>
                        <a:pt x="143295" y="88960"/>
                      </a:lnTo>
                      <a:lnTo>
                        <a:pt x="143295" y="90322"/>
                      </a:lnTo>
                      <a:lnTo>
                        <a:pt x="143636" y="91976"/>
                      </a:lnTo>
                      <a:lnTo>
                        <a:pt x="144268" y="93176"/>
                      </a:lnTo>
                      <a:lnTo>
                        <a:pt x="144544" y="94262"/>
                      </a:lnTo>
                      <a:lnTo>
                        <a:pt x="144771" y="94943"/>
                      </a:lnTo>
                      <a:lnTo>
                        <a:pt x="145111" y="95965"/>
                      </a:lnTo>
                      <a:lnTo>
                        <a:pt x="145111" y="97051"/>
                      </a:lnTo>
                      <a:lnTo>
                        <a:pt x="145517" y="97684"/>
                      </a:lnTo>
                      <a:lnTo>
                        <a:pt x="147398" y="98592"/>
                      </a:lnTo>
                      <a:lnTo>
                        <a:pt x="148419" y="99500"/>
                      </a:lnTo>
                      <a:lnTo>
                        <a:pt x="149279" y="99905"/>
                      </a:lnTo>
                      <a:lnTo>
                        <a:pt x="150365" y="100927"/>
                      </a:lnTo>
                      <a:lnTo>
                        <a:pt x="151954" y="100927"/>
                      </a:lnTo>
                      <a:lnTo>
                        <a:pt x="153835" y="101268"/>
                      </a:lnTo>
                      <a:lnTo>
                        <a:pt x="157078" y="101268"/>
                      </a:lnTo>
                      <a:lnTo>
                        <a:pt x="158392" y="101673"/>
                      </a:lnTo>
                      <a:lnTo>
                        <a:pt x="159592" y="102192"/>
                      </a:lnTo>
                      <a:lnTo>
                        <a:pt x="160387" y="102873"/>
                      </a:lnTo>
                      <a:lnTo>
                        <a:pt x="162267" y="105029"/>
                      </a:lnTo>
                      <a:lnTo>
                        <a:pt x="163289" y="106051"/>
                      </a:lnTo>
                      <a:lnTo>
                        <a:pt x="163289" y="106683"/>
                      </a:lnTo>
                      <a:lnTo>
                        <a:pt x="161976" y="107137"/>
                      </a:lnTo>
                      <a:lnTo>
                        <a:pt x="160954" y="107592"/>
                      </a:lnTo>
                      <a:lnTo>
                        <a:pt x="156187" y="110381"/>
                      </a:lnTo>
                      <a:lnTo>
                        <a:pt x="154711" y="110948"/>
                      </a:lnTo>
                      <a:lnTo>
                        <a:pt x="153171" y="111402"/>
                      </a:lnTo>
                      <a:lnTo>
                        <a:pt x="152652" y="111402"/>
                      </a:lnTo>
                      <a:lnTo>
                        <a:pt x="152538" y="112829"/>
                      </a:lnTo>
                      <a:lnTo>
                        <a:pt x="154468" y="112489"/>
                      </a:lnTo>
                      <a:lnTo>
                        <a:pt x="156008" y="111808"/>
                      </a:lnTo>
                      <a:lnTo>
                        <a:pt x="157370" y="111629"/>
                      </a:lnTo>
                      <a:lnTo>
                        <a:pt x="158732" y="111110"/>
                      </a:lnTo>
                      <a:lnTo>
                        <a:pt x="158052" y="110478"/>
                      </a:lnTo>
                      <a:lnTo>
                        <a:pt x="159252" y="110478"/>
                      </a:lnTo>
                      <a:lnTo>
                        <a:pt x="160613" y="110299"/>
                      </a:lnTo>
                      <a:lnTo>
                        <a:pt x="161976" y="108824"/>
                      </a:lnTo>
                      <a:lnTo>
                        <a:pt x="163743" y="108710"/>
                      </a:lnTo>
                      <a:lnTo>
                        <a:pt x="165787" y="106440"/>
                      </a:lnTo>
                      <a:lnTo>
                        <a:pt x="166305" y="105986"/>
                      </a:lnTo>
                      <a:lnTo>
                        <a:pt x="167846" y="105646"/>
                      </a:lnTo>
                      <a:lnTo>
                        <a:pt x="169727" y="105694"/>
                      </a:lnTo>
                      <a:lnTo>
                        <a:pt x="171089" y="106149"/>
                      </a:lnTo>
                      <a:lnTo>
                        <a:pt x="172110" y="106894"/>
                      </a:lnTo>
                      <a:lnTo>
                        <a:pt x="174219" y="107754"/>
                      </a:lnTo>
                      <a:lnTo>
                        <a:pt x="175127" y="108889"/>
                      </a:lnTo>
                      <a:lnTo>
                        <a:pt x="176100" y="110251"/>
                      </a:lnTo>
                      <a:lnTo>
                        <a:pt x="176554" y="111224"/>
                      </a:lnTo>
                      <a:lnTo>
                        <a:pt x="177121" y="112813"/>
                      </a:lnTo>
                      <a:lnTo>
                        <a:pt x="177121" y="113948"/>
                      </a:lnTo>
                      <a:lnTo>
                        <a:pt x="177640" y="115148"/>
                      </a:lnTo>
                      <a:lnTo>
                        <a:pt x="177640" y="116348"/>
                      </a:lnTo>
                      <a:lnTo>
                        <a:pt x="177008" y="116754"/>
                      </a:lnTo>
                      <a:lnTo>
                        <a:pt x="175532" y="116186"/>
                      </a:lnTo>
                      <a:lnTo>
                        <a:pt x="173991" y="116754"/>
                      </a:lnTo>
                      <a:lnTo>
                        <a:pt x="173991" y="117500"/>
                      </a:lnTo>
                      <a:lnTo>
                        <a:pt x="172630" y="117500"/>
                      </a:lnTo>
                      <a:lnTo>
                        <a:pt x="172110" y="118359"/>
                      </a:lnTo>
                      <a:lnTo>
                        <a:pt x="171430" y="120240"/>
                      </a:lnTo>
                      <a:lnTo>
                        <a:pt x="167846" y="121602"/>
                      </a:lnTo>
                      <a:lnTo>
                        <a:pt x="166256" y="121602"/>
                      </a:lnTo>
                      <a:lnTo>
                        <a:pt x="166321" y="123191"/>
                      </a:lnTo>
                      <a:lnTo>
                        <a:pt x="168203" y="124051"/>
                      </a:lnTo>
                      <a:lnTo>
                        <a:pt x="169678" y="124618"/>
                      </a:lnTo>
                      <a:lnTo>
                        <a:pt x="171267" y="124618"/>
                      </a:lnTo>
                      <a:lnTo>
                        <a:pt x="172289" y="125137"/>
                      </a:lnTo>
                      <a:lnTo>
                        <a:pt x="173424" y="125429"/>
                      </a:lnTo>
                      <a:lnTo>
                        <a:pt x="173651" y="125769"/>
                      </a:lnTo>
                      <a:lnTo>
                        <a:pt x="173197" y="126515"/>
                      </a:lnTo>
                      <a:lnTo>
                        <a:pt x="172337" y="126856"/>
                      </a:lnTo>
                      <a:lnTo>
                        <a:pt x="169889" y="126856"/>
                      </a:lnTo>
                      <a:lnTo>
                        <a:pt x="169889" y="128672"/>
                      </a:lnTo>
                      <a:lnTo>
                        <a:pt x="169435" y="129191"/>
                      </a:lnTo>
                      <a:lnTo>
                        <a:pt x="168981" y="130099"/>
                      </a:lnTo>
                      <a:lnTo>
                        <a:pt x="169321" y="130505"/>
                      </a:lnTo>
                      <a:lnTo>
                        <a:pt x="169386" y="131186"/>
                      </a:lnTo>
                      <a:lnTo>
                        <a:pt x="170521" y="131705"/>
                      </a:lnTo>
                      <a:lnTo>
                        <a:pt x="171202" y="131996"/>
                      </a:lnTo>
                      <a:lnTo>
                        <a:pt x="171430" y="133310"/>
                      </a:lnTo>
                      <a:lnTo>
                        <a:pt x="172289" y="133650"/>
                      </a:lnTo>
                      <a:lnTo>
                        <a:pt x="173310" y="134737"/>
                      </a:lnTo>
                      <a:lnTo>
                        <a:pt x="174397" y="135759"/>
                      </a:lnTo>
                      <a:lnTo>
                        <a:pt x="175986" y="136504"/>
                      </a:lnTo>
                      <a:lnTo>
                        <a:pt x="177348" y="137185"/>
                      </a:lnTo>
                      <a:lnTo>
                        <a:pt x="178889" y="137980"/>
                      </a:lnTo>
                      <a:lnTo>
                        <a:pt x="180997" y="137526"/>
                      </a:lnTo>
                      <a:lnTo>
                        <a:pt x="183559" y="137980"/>
                      </a:lnTo>
                      <a:lnTo>
                        <a:pt x="184467" y="137980"/>
                      </a:lnTo>
                      <a:lnTo>
                        <a:pt x="190094" y="138385"/>
                      </a:lnTo>
                      <a:lnTo>
                        <a:pt x="190499" y="140315"/>
                      </a:lnTo>
                      <a:lnTo>
                        <a:pt x="190499" y="142699"/>
                      </a:lnTo>
                      <a:lnTo>
                        <a:pt x="191180" y="143720"/>
                      </a:lnTo>
                      <a:lnTo>
                        <a:pt x="191180" y="151455"/>
                      </a:lnTo>
                      <a:lnTo>
                        <a:pt x="191861" y="152882"/>
                      </a:lnTo>
                      <a:lnTo>
                        <a:pt x="191861" y="154423"/>
                      </a:lnTo>
                      <a:lnTo>
                        <a:pt x="191229" y="155396"/>
                      </a:lnTo>
                      <a:lnTo>
                        <a:pt x="191456" y="156141"/>
                      </a:lnTo>
                      <a:lnTo>
                        <a:pt x="192315" y="157163"/>
                      </a:lnTo>
                      <a:lnTo>
                        <a:pt x="193402" y="158185"/>
                      </a:lnTo>
                      <a:lnTo>
                        <a:pt x="193921" y="158477"/>
                      </a:lnTo>
                      <a:lnTo>
                        <a:pt x="194553" y="157844"/>
                      </a:lnTo>
                      <a:lnTo>
                        <a:pt x="195072" y="157617"/>
                      </a:lnTo>
                      <a:lnTo>
                        <a:pt x="196159" y="158185"/>
                      </a:lnTo>
                      <a:lnTo>
                        <a:pt x="197180" y="157893"/>
                      </a:lnTo>
                      <a:lnTo>
                        <a:pt x="197748" y="158461"/>
                      </a:lnTo>
                      <a:lnTo>
                        <a:pt x="199288" y="158461"/>
                      </a:lnTo>
                      <a:lnTo>
                        <a:pt x="199969" y="159661"/>
                      </a:lnTo>
                      <a:lnTo>
                        <a:pt x="199969" y="161363"/>
                      </a:lnTo>
                      <a:lnTo>
                        <a:pt x="199402" y="162676"/>
                      </a:lnTo>
                      <a:lnTo>
                        <a:pt x="196840" y="164039"/>
                      </a:lnTo>
                      <a:lnTo>
                        <a:pt x="193888" y="166196"/>
                      </a:lnTo>
                      <a:lnTo>
                        <a:pt x="193888" y="166714"/>
                      </a:lnTo>
                      <a:lnTo>
                        <a:pt x="195137" y="166714"/>
                      </a:lnTo>
                      <a:lnTo>
                        <a:pt x="195137" y="166260"/>
                      </a:lnTo>
                      <a:lnTo>
                        <a:pt x="196677" y="166260"/>
                      </a:lnTo>
                      <a:lnTo>
                        <a:pt x="196726" y="167460"/>
                      </a:lnTo>
                      <a:lnTo>
                        <a:pt x="196207" y="168093"/>
                      </a:lnTo>
                      <a:lnTo>
                        <a:pt x="196159" y="169228"/>
                      </a:lnTo>
                      <a:lnTo>
                        <a:pt x="195250" y="169795"/>
                      </a:lnTo>
                      <a:lnTo>
                        <a:pt x="194115" y="170249"/>
                      </a:lnTo>
                      <a:lnTo>
                        <a:pt x="193370" y="171109"/>
                      </a:lnTo>
                      <a:lnTo>
                        <a:pt x="193077" y="172017"/>
                      </a:lnTo>
                      <a:lnTo>
                        <a:pt x="194780" y="171336"/>
                      </a:lnTo>
                      <a:lnTo>
                        <a:pt x="195915" y="170590"/>
                      </a:lnTo>
                      <a:lnTo>
                        <a:pt x="196775" y="170363"/>
                      </a:lnTo>
                      <a:lnTo>
                        <a:pt x="197180" y="169730"/>
                      </a:lnTo>
                      <a:lnTo>
                        <a:pt x="197407" y="168255"/>
                      </a:lnTo>
                      <a:lnTo>
                        <a:pt x="197407" y="167168"/>
                      </a:lnTo>
                      <a:lnTo>
                        <a:pt x="197813" y="166309"/>
                      </a:lnTo>
                      <a:lnTo>
                        <a:pt x="198380" y="165449"/>
                      </a:lnTo>
                      <a:lnTo>
                        <a:pt x="198720" y="164817"/>
                      </a:lnTo>
                      <a:lnTo>
                        <a:pt x="199629" y="164249"/>
                      </a:lnTo>
                      <a:lnTo>
                        <a:pt x="200310" y="164314"/>
                      </a:lnTo>
                      <a:lnTo>
                        <a:pt x="200310" y="164947"/>
                      </a:lnTo>
                      <a:lnTo>
                        <a:pt x="199904" y="165352"/>
                      </a:lnTo>
                      <a:lnTo>
                        <a:pt x="200018" y="166260"/>
                      </a:lnTo>
                      <a:lnTo>
                        <a:pt x="200310" y="166893"/>
                      </a:lnTo>
                      <a:lnTo>
                        <a:pt x="200310" y="167525"/>
                      </a:lnTo>
                      <a:lnTo>
                        <a:pt x="201056" y="167817"/>
                      </a:lnTo>
                      <a:lnTo>
                        <a:pt x="201056" y="165255"/>
                      </a:lnTo>
                      <a:lnTo>
                        <a:pt x="202191" y="165304"/>
                      </a:lnTo>
                      <a:lnTo>
                        <a:pt x="202191" y="167298"/>
                      </a:lnTo>
                      <a:lnTo>
                        <a:pt x="202596" y="167298"/>
                      </a:lnTo>
                      <a:lnTo>
                        <a:pt x="202596" y="166163"/>
                      </a:lnTo>
                      <a:lnTo>
                        <a:pt x="203731" y="165076"/>
                      </a:lnTo>
                      <a:lnTo>
                        <a:pt x="203731" y="166325"/>
                      </a:lnTo>
                      <a:lnTo>
                        <a:pt x="204591" y="166276"/>
                      </a:lnTo>
                      <a:lnTo>
                        <a:pt x="204996" y="165255"/>
                      </a:lnTo>
                      <a:lnTo>
                        <a:pt x="206991" y="165076"/>
                      </a:lnTo>
                      <a:lnTo>
                        <a:pt x="208191" y="165644"/>
                      </a:lnTo>
                      <a:lnTo>
                        <a:pt x="208823" y="165871"/>
                      </a:lnTo>
                      <a:lnTo>
                        <a:pt x="212909" y="166049"/>
                      </a:lnTo>
                      <a:lnTo>
                        <a:pt x="213477" y="166341"/>
                      </a:lnTo>
                      <a:lnTo>
                        <a:pt x="213996" y="166001"/>
                      </a:lnTo>
                      <a:lnTo>
                        <a:pt x="215196" y="166114"/>
                      </a:lnTo>
                      <a:lnTo>
                        <a:pt x="215196" y="170087"/>
                      </a:lnTo>
                      <a:lnTo>
                        <a:pt x="215650" y="171449"/>
                      </a:lnTo>
                      <a:lnTo>
                        <a:pt x="216963" y="172357"/>
                      </a:lnTo>
                      <a:lnTo>
                        <a:pt x="218163" y="172763"/>
                      </a:lnTo>
                      <a:lnTo>
                        <a:pt x="218796" y="172763"/>
                      </a:lnTo>
                      <a:lnTo>
                        <a:pt x="218796" y="177417"/>
                      </a:lnTo>
                      <a:lnTo>
                        <a:pt x="219655" y="178276"/>
                      </a:lnTo>
                      <a:lnTo>
                        <a:pt x="221082" y="179071"/>
                      </a:lnTo>
                      <a:lnTo>
                        <a:pt x="222898" y="179752"/>
                      </a:lnTo>
                      <a:lnTo>
                        <a:pt x="223806" y="180319"/>
                      </a:lnTo>
                      <a:lnTo>
                        <a:pt x="224714" y="181519"/>
                      </a:lnTo>
                      <a:lnTo>
                        <a:pt x="224714" y="182654"/>
                      </a:lnTo>
                      <a:lnTo>
                        <a:pt x="224082" y="184081"/>
                      </a:lnTo>
                      <a:lnTo>
                        <a:pt x="222606" y="185103"/>
                      </a:lnTo>
                      <a:cubicBezTo>
                        <a:pt x="222606" y="185103"/>
                        <a:pt x="221585" y="185898"/>
                        <a:pt x="221406" y="186124"/>
                      </a:cubicBezTo>
                      <a:cubicBezTo>
                        <a:pt x="221228" y="186352"/>
                        <a:pt x="220206" y="187892"/>
                        <a:pt x="220206" y="187892"/>
                      </a:cubicBezTo>
                      <a:lnTo>
                        <a:pt x="219574" y="189595"/>
                      </a:lnTo>
                      <a:lnTo>
                        <a:pt x="219688" y="191524"/>
                      </a:lnTo>
                      <a:lnTo>
                        <a:pt x="219915" y="193065"/>
                      </a:lnTo>
                      <a:lnTo>
                        <a:pt x="220206" y="194541"/>
                      </a:lnTo>
                      <a:lnTo>
                        <a:pt x="221682" y="194541"/>
                      </a:lnTo>
                      <a:lnTo>
                        <a:pt x="222655" y="194946"/>
                      </a:lnTo>
                      <a:cubicBezTo>
                        <a:pt x="222655" y="194946"/>
                        <a:pt x="222947" y="195919"/>
                        <a:pt x="222882" y="196195"/>
                      </a:cubicBezTo>
                      <a:cubicBezTo>
                        <a:pt x="222833" y="196486"/>
                        <a:pt x="222136" y="197395"/>
                        <a:pt x="222136" y="197395"/>
                      </a:cubicBezTo>
                      <a:lnTo>
                        <a:pt x="221001" y="198870"/>
                      </a:lnTo>
                      <a:cubicBezTo>
                        <a:pt x="221001" y="198870"/>
                        <a:pt x="220206" y="199665"/>
                        <a:pt x="220206" y="199843"/>
                      </a:cubicBezTo>
                      <a:cubicBezTo>
                        <a:pt x="220206" y="200021"/>
                        <a:pt x="219915" y="202746"/>
                        <a:pt x="219915" y="202746"/>
                      </a:cubicBezTo>
                      <a:lnTo>
                        <a:pt x="219688" y="204562"/>
                      </a:lnTo>
                      <a:lnTo>
                        <a:pt x="220141" y="205697"/>
                      </a:lnTo>
                      <a:lnTo>
                        <a:pt x="220141" y="207010"/>
                      </a:lnTo>
                      <a:lnTo>
                        <a:pt x="221050" y="208032"/>
                      </a:lnTo>
                      <a:lnTo>
                        <a:pt x="220936" y="212978"/>
                      </a:lnTo>
                      <a:lnTo>
                        <a:pt x="220531" y="213951"/>
                      </a:lnTo>
                      <a:lnTo>
                        <a:pt x="220304" y="215491"/>
                      </a:lnTo>
                      <a:lnTo>
                        <a:pt x="220304" y="217032"/>
                      </a:lnTo>
                      <a:lnTo>
                        <a:pt x="220758" y="217664"/>
                      </a:lnTo>
                      <a:lnTo>
                        <a:pt x="220758" y="218751"/>
                      </a:lnTo>
                      <a:cubicBezTo>
                        <a:pt x="220758" y="218977"/>
                        <a:pt x="220239" y="219837"/>
                        <a:pt x="220239" y="219837"/>
                      </a:cubicBezTo>
                      <a:lnTo>
                        <a:pt x="219947" y="221086"/>
                      </a:lnTo>
                      <a:lnTo>
                        <a:pt x="219882" y="224377"/>
                      </a:lnTo>
                      <a:lnTo>
                        <a:pt x="219363" y="225464"/>
                      </a:lnTo>
                      <a:lnTo>
                        <a:pt x="219023" y="227118"/>
                      </a:lnTo>
                      <a:lnTo>
                        <a:pt x="218682" y="229453"/>
                      </a:lnTo>
                      <a:lnTo>
                        <a:pt x="218747" y="231156"/>
                      </a:lnTo>
                      <a:lnTo>
                        <a:pt x="218747" y="232631"/>
                      </a:lnTo>
                      <a:lnTo>
                        <a:pt x="218796" y="233766"/>
                      </a:lnTo>
                      <a:cubicBezTo>
                        <a:pt x="218796" y="233766"/>
                        <a:pt x="218861" y="234447"/>
                        <a:pt x="218861" y="234740"/>
                      </a:cubicBezTo>
                      <a:cubicBezTo>
                        <a:pt x="218861" y="235031"/>
                        <a:pt x="218682" y="236215"/>
                        <a:pt x="218682" y="236215"/>
                      </a:cubicBezTo>
                      <a:lnTo>
                        <a:pt x="218277" y="237642"/>
                      </a:lnTo>
                      <a:lnTo>
                        <a:pt x="217709" y="238436"/>
                      </a:lnTo>
                      <a:lnTo>
                        <a:pt x="216801" y="238777"/>
                      </a:lnTo>
                      <a:lnTo>
                        <a:pt x="216007" y="237869"/>
                      </a:lnTo>
                      <a:lnTo>
                        <a:pt x="215034" y="237577"/>
                      </a:lnTo>
                      <a:lnTo>
                        <a:pt x="213493" y="237399"/>
                      </a:lnTo>
                      <a:lnTo>
                        <a:pt x="213493" y="234837"/>
                      </a:lnTo>
                      <a:lnTo>
                        <a:pt x="213315" y="234042"/>
                      </a:lnTo>
                      <a:lnTo>
                        <a:pt x="212634" y="234610"/>
                      </a:lnTo>
                      <a:lnTo>
                        <a:pt x="211953" y="234091"/>
                      </a:lnTo>
                      <a:lnTo>
                        <a:pt x="210250" y="232096"/>
                      </a:lnTo>
                      <a:lnTo>
                        <a:pt x="208888" y="230848"/>
                      </a:lnTo>
                      <a:lnTo>
                        <a:pt x="207526" y="229713"/>
                      </a:lnTo>
                      <a:lnTo>
                        <a:pt x="206893" y="230572"/>
                      </a:lnTo>
                      <a:cubicBezTo>
                        <a:pt x="206893" y="230572"/>
                        <a:pt x="206845" y="231545"/>
                        <a:pt x="206845" y="231707"/>
                      </a:cubicBezTo>
                      <a:cubicBezTo>
                        <a:pt x="206845" y="231869"/>
                        <a:pt x="205985" y="232047"/>
                        <a:pt x="205985" y="232047"/>
                      </a:cubicBezTo>
                      <a:lnTo>
                        <a:pt x="205580" y="232842"/>
                      </a:lnTo>
                      <a:lnTo>
                        <a:pt x="205872" y="233588"/>
                      </a:lnTo>
                      <a:lnTo>
                        <a:pt x="205937" y="234156"/>
                      </a:lnTo>
                      <a:lnTo>
                        <a:pt x="205645" y="234837"/>
                      </a:lnTo>
                      <a:lnTo>
                        <a:pt x="205531" y="235696"/>
                      </a:lnTo>
                      <a:lnTo>
                        <a:pt x="206618" y="236782"/>
                      </a:lnTo>
                      <a:lnTo>
                        <a:pt x="203715" y="236961"/>
                      </a:lnTo>
                      <a:lnTo>
                        <a:pt x="203536" y="235940"/>
                      </a:lnTo>
                      <a:cubicBezTo>
                        <a:pt x="203536" y="235940"/>
                        <a:pt x="202791" y="235485"/>
                        <a:pt x="202564" y="235372"/>
                      </a:cubicBezTo>
                      <a:cubicBezTo>
                        <a:pt x="202336" y="235258"/>
                        <a:pt x="201429" y="235080"/>
                        <a:pt x="201429" y="235080"/>
                      </a:cubicBezTo>
                      <a:lnTo>
                        <a:pt x="200521" y="234966"/>
                      </a:lnTo>
                      <a:lnTo>
                        <a:pt x="198591" y="233880"/>
                      </a:lnTo>
                      <a:lnTo>
                        <a:pt x="197342" y="232972"/>
                      </a:lnTo>
                      <a:cubicBezTo>
                        <a:pt x="197342" y="232972"/>
                        <a:pt x="197342" y="232453"/>
                        <a:pt x="197229" y="232226"/>
                      </a:cubicBezTo>
                      <a:cubicBezTo>
                        <a:pt x="197115" y="231999"/>
                        <a:pt x="196321" y="231091"/>
                        <a:pt x="196321" y="231091"/>
                      </a:cubicBezTo>
                      <a:lnTo>
                        <a:pt x="195234" y="230977"/>
                      </a:lnTo>
                      <a:cubicBezTo>
                        <a:pt x="195234" y="230977"/>
                        <a:pt x="193531" y="230864"/>
                        <a:pt x="193240" y="230977"/>
                      </a:cubicBezTo>
                      <a:cubicBezTo>
                        <a:pt x="192948" y="231091"/>
                        <a:pt x="192834" y="232064"/>
                        <a:pt x="192834" y="232064"/>
                      </a:cubicBezTo>
                      <a:lnTo>
                        <a:pt x="193807" y="232972"/>
                      </a:lnTo>
                      <a:cubicBezTo>
                        <a:pt x="193807" y="232972"/>
                        <a:pt x="194212" y="233539"/>
                        <a:pt x="194326" y="233831"/>
                      </a:cubicBezTo>
                      <a:cubicBezTo>
                        <a:pt x="194440" y="234123"/>
                        <a:pt x="195007" y="235534"/>
                        <a:pt x="195007" y="235534"/>
                      </a:cubicBezTo>
                      <a:cubicBezTo>
                        <a:pt x="195007" y="235534"/>
                        <a:pt x="195461" y="236734"/>
                        <a:pt x="195461" y="236896"/>
                      </a:cubicBezTo>
                      <a:cubicBezTo>
                        <a:pt x="195461" y="237058"/>
                        <a:pt x="195866" y="237869"/>
                        <a:pt x="195866" y="237869"/>
                      </a:cubicBezTo>
                      <a:lnTo>
                        <a:pt x="196045" y="238777"/>
                      </a:lnTo>
                      <a:lnTo>
                        <a:pt x="195980" y="239410"/>
                      </a:lnTo>
                      <a:lnTo>
                        <a:pt x="195299" y="239815"/>
                      </a:lnTo>
                      <a:lnTo>
                        <a:pt x="194277" y="239815"/>
                      </a:lnTo>
                      <a:lnTo>
                        <a:pt x="193418" y="240561"/>
                      </a:lnTo>
                      <a:lnTo>
                        <a:pt x="193012" y="240220"/>
                      </a:lnTo>
                      <a:lnTo>
                        <a:pt x="192948" y="237999"/>
                      </a:lnTo>
                      <a:lnTo>
                        <a:pt x="187548" y="232648"/>
                      </a:lnTo>
                      <a:lnTo>
                        <a:pt x="183802" y="229242"/>
                      </a:lnTo>
                      <a:lnTo>
                        <a:pt x="181305" y="225610"/>
                      </a:lnTo>
                      <a:lnTo>
                        <a:pt x="180105" y="225156"/>
                      </a:lnTo>
                      <a:lnTo>
                        <a:pt x="179927" y="223502"/>
                      </a:lnTo>
                      <a:lnTo>
                        <a:pt x="177770" y="221572"/>
                      </a:lnTo>
                      <a:lnTo>
                        <a:pt x="176797" y="221345"/>
                      </a:lnTo>
                      <a:lnTo>
                        <a:pt x="176391" y="220259"/>
                      </a:lnTo>
                      <a:lnTo>
                        <a:pt x="174802" y="220194"/>
                      </a:lnTo>
                      <a:lnTo>
                        <a:pt x="174284" y="219059"/>
                      </a:lnTo>
                      <a:cubicBezTo>
                        <a:pt x="174284" y="219059"/>
                        <a:pt x="172694" y="218994"/>
                        <a:pt x="172630" y="218767"/>
                      </a:cubicBezTo>
                      <a:cubicBezTo>
                        <a:pt x="172581" y="218540"/>
                        <a:pt x="171543" y="217405"/>
                        <a:pt x="171543" y="217405"/>
                      </a:cubicBezTo>
                      <a:lnTo>
                        <a:pt x="169889" y="217470"/>
                      </a:lnTo>
                      <a:lnTo>
                        <a:pt x="166305" y="213772"/>
                      </a:lnTo>
                      <a:lnTo>
                        <a:pt x="164262" y="211843"/>
                      </a:lnTo>
                      <a:lnTo>
                        <a:pt x="161197" y="210594"/>
                      </a:lnTo>
                      <a:lnTo>
                        <a:pt x="156770" y="206508"/>
                      </a:lnTo>
                      <a:lnTo>
                        <a:pt x="153754" y="203784"/>
                      </a:lnTo>
                      <a:lnTo>
                        <a:pt x="151192" y="201854"/>
                      </a:lnTo>
                      <a:lnTo>
                        <a:pt x="148971" y="200427"/>
                      </a:lnTo>
                      <a:lnTo>
                        <a:pt x="146749" y="197978"/>
                      </a:lnTo>
                      <a:lnTo>
                        <a:pt x="146408" y="195481"/>
                      </a:lnTo>
                      <a:lnTo>
                        <a:pt x="145614" y="194914"/>
                      </a:lnTo>
                      <a:lnTo>
                        <a:pt x="146068" y="194232"/>
                      </a:lnTo>
                      <a:lnTo>
                        <a:pt x="145890" y="193324"/>
                      </a:lnTo>
                      <a:lnTo>
                        <a:pt x="144008" y="192011"/>
                      </a:lnTo>
                      <a:lnTo>
                        <a:pt x="137133" y="186838"/>
                      </a:lnTo>
                      <a:lnTo>
                        <a:pt x="134003" y="185070"/>
                      </a:lnTo>
                      <a:lnTo>
                        <a:pt x="131214" y="182233"/>
                      </a:lnTo>
                      <a:lnTo>
                        <a:pt x="129171" y="178600"/>
                      </a:lnTo>
                      <a:lnTo>
                        <a:pt x="126949" y="175309"/>
                      </a:lnTo>
                      <a:lnTo>
                        <a:pt x="125409" y="172017"/>
                      </a:lnTo>
                      <a:lnTo>
                        <a:pt x="122620" y="170363"/>
                      </a:lnTo>
                      <a:lnTo>
                        <a:pt x="119782" y="167347"/>
                      </a:lnTo>
                      <a:lnTo>
                        <a:pt x="117561" y="165239"/>
                      </a:lnTo>
                      <a:lnTo>
                        <a:pt x="116588" y="163195"/>
                      </a:lnTo>
                      <a:lnTo>
                        <a:pt x="116247" y="161315"/>
                      </a:lnTo>
                      <a:lnTo>
                        <a:pt x="116588" y="160066"/>
                      </a:lnTo>
                      <a:lnTo>
                        <a:pt x="117107" y="158412"/>
                      </a:lnTo>
                      <a:lnTo>
                        <a:pt x="116701" y="156531"/>
                      </a:lnTo>
                      <a:lnTo>
                        <a:pt x="114658" y="153969"/>
                      </a:lnTo>
                      <a:lnTo>
                        <a:pt x="111869" y="149250"/>
                      </a:lnTo>
                      <a:lnTo>
                        <a:pt x="111691" y="147482"/>
                      </a:lnTo>
                      <a:lnTo>
                        <a:pt x="110669" y="146461"/>
                      </a:lnTo>
                      <a:lnTo>
                        <a:pt x="110442" y="144353"/>
                      </a:lnTo>
                      <a:lnTo>
                        <a:pt x="108739" y="143153"/>
                      </a:lnTo>
                      <a:lnTo>
                        <a:pt x="107150" y="142747"/>
                      </a:lnTo>
                      <a:lnTo>
                        <a:pt x="107831" y="141661"/>
                      </a:lnTo>
                      <a:lnTo>
                        <a:pt x="106858" y="140412"/>
                      </a:lnTo>
                      <a:lnTo>
                        <a:pt x="106177" y="140591"/>
                      </a:lnTo>
                      <a:lnTo>
                        <a:pt x="106177" y="139731"/>
                      </a:lnTo>
                      <a:lnTo>
                        <a:pt x="106745" y="138142"/>
                      </a:lnTo>
                      <a:lnTo>
                        <a:pt x="106680" y="135645"/>
                      </a:lnTo>
                      <a:lnTo>
                        <a:pt x="105091" y="133602"/>
                      </a:lnTo>
                      <a:lnTo>
                        <a:pt x="104864" y="132742"/>
                      </a:lnTo>
                      <a:lnTo>
                        <a:pt x="103096" y="130975"/>
                      </a:lnTo>
                      <a:lnTo>
                        <a:pt x="101329" y="129272"/>
                      </a:lnTo>
                      <a:lnTo>
                        <a:pt x="100080" y="126824"/>
                      </a:lnTo>
                      <a:lnTo>
                        <a:pt x="97972" y="125121"/>
                      </a:lnTo>
                      <a:lnTo>
                        <a:pt x="96383" y="123759"/>
                      </a:lnTo>
                      <a:lnTo>
                        <a:pt x="95248" y="122056"/>
                      </a:lnTo>
                      <a:lnTo>
                        <a:pt x="94615" y="118359"/>
                      </a:lnTo>
                      <a:cubicBezTo>
                        <a:pt x="94615" y="118359"/>
                        <a:pt x="94161" y="116770"/>
                        <a:pt x="93983" y="116543"/>
                      </a:cubicBezTo>
                      <a:cubicBezTo>
                        <a:pt x="93805" y="116316"/>
                        <a:pt x="92507" y="115408"/>
                        <a:pt x="92507" y="115408"/>
                      </a:cubicBezTo>
                      <a:lnTo>
                        <a:pt x="90399" y="115002"/>
                      </a:lnTo>
                      <a:lnTo>
                        <a:pt x="87902" y="113980"/>
                      </a:lnTo>
                      <a:lnTo>
                        <a:pt x="86929" y="113300"/>
                      </a:lnTo>
                      <a:lnTo>
                        <a:pt x="86524" y="112164"/>
                      </a:lnTo>
                      <a:lnTo>
                        <a:pt x="84367" y="111986"/>
                      </a:lnTo>
                      <a:lnTo>
                        <a:pt x="83848" y="112278"/>
                      </a:lnTo>
                      <a:lnTo>
                        <a:pt x="82989" y="112051"/>
                      </a:lnTo>
                      <a:lnTo>
                        <a:pt x="82129" y="111986"/>
                      </a:lnTo>
                      <a:lnTo>
                        <a:pt x="81270" y="107608"/>
                      </a:lnTo>
                      <a:lnTo>
                        <a:pt x="80410" y="105046"/>
                      </a:lnTo>
                      <a:lnTo>
                        <a:pt x="79551" y="104251"/>
                      </a:lnTo>
                      <a:lnTo>
                        <a:pt x="79616" y="102711"/>
                      </a:lnTo>
                      <a:lnTo>
                        <a:pt x="79324" y="100602"/>
                      </a:lnTo>
                      <a:lnTo>
                        <a:pt x="77621" y="96516"/>
                      </a:lnTo>
                      <a:lnTo>
                        <a:pt x="76032" y="92884"/>
                      </a:lnTo>
                      <a:lnTo>
                        <a:pt x="74492" y="89138"/>
                      </a:lnTo>
                      <a:lnTo>
                        <a:pt x="73519" y="86462"/>
                      </a:lnTo>
                      <a:lnTo>
                        <a:pt x="72951" y="84808"/>
                      </a:lnTo>
                      <a:lnTo>
                        <a:pt x="73357" y="84062"/>
                      </a:lnTo>
                      <a:lnTo>
                        <a:pt x="74151" y="84014"/>
                      </a:lnTo>
                      <a:lnTo>
                        <a:pt x="75010" y="83495"/>
                      </a:lnTo>
                      <a:lnTo>
                        <a:pt x="74216" y="82019"/>
                      </a:lnTo>
                      <a:lnTo>
                        <a:pt x="73810" y="80819"/>
                      </a:lnTo>
                      <a:lnTo>
                        <a:pt x="72838" y="80365"/>
                      </a:lnTo>
                      <a:lnTo>
                        <a:pt x="72724" y="80933"/>
                      </a:lnTo>
                      <a:lnTo>
                        <a:pt x="72675" y="81614"/>
                      </a:lnTo>
                      <a:lnTo>
                        <a:pt x="71929" y="81614"/>
                      </a:lnTo>
                      <a:cubicBezTo>
                        <a:pt x="71929" y="81614"/>
                        <a:pt x="71249" y="80641"/>
                        <a:pt x="71135" y="80414"/>
                      </a:cubicBezTo>
                      <a:cubicBezTo>
                        <a:pt x="71021" y="80187"/>
                        <a:pt x="69886" y="78419"/>
                        <a:pt x="69886" y="78419"/>
                      </a:cubicBezTo>
                      <a:lnTo>
                        <a:pt x="68346" y="76603"/>
                      </a:lnTo>
                      <a:lnTo>
                        <a:pt x="67438" y="75582"/>
                      </a:lnTo>
                      <a:lnTo>
                        <a:pt x="66189" y="74722"/>
                      </a:lnTo>
                      <a:lnTo>
                        <a:pt x="64422" y="74544"/>
                      </a:lnTo>
                      <a:lnTo>
                        <a:pt x="63335" y="74430"/>
                      </a:lnTo>
                      <a:lnTo>
                        <a:pt x="61632" y="72663"/>
                      </a:lnTo>
                      <a:lnTo>
                        <a:pt x="59865" y="71074"/>
                      </a:lnTo>
                      <a:lnTo>
                        <a:pt x="58097" y="70052"/>
                      </a:lnTo>
                      <a:cubicBezTo>
                        <a:pt x="58097" y="70052"/>
                        <a:pt x="56395" y="70101"/>
                        <a:pt x="56217" y="70165"/>
                      </a:cubicBezTo>
                      <a:cubicBezTo>
                        <a:pt x="56038" y="70214"/>
                        <a:pt x="55357" y="70571"/>
                        <a:pt x="55195" y="70571"/>
                      </a:cubicBezTo>
                      <a:cubicBezTo>
                        <a:pt x="55033" y="70571"/>
                        <a:pt x="53541" y="70117"/>
                        <a:pt x="53427" y="69939"/>
                      </a:cubicBezTo>
                      <a:cubicBezTo>
                        <a:pt x="53314" y="69760"/>
                        <a:pt x="52406" y="69144"/>
                        <a:pt x="52292" y="68965"/>
                      </a:cubicBezTo>
                      <a:cubicBezTo>
                        <a:pt x="52179" y="68787"/>
                        <a:pt x="51206" y="67263"/>
                        <a:pt x="51206" y="67263"/>
                      </a:cubicBezTo>
                      <a:lnTo>
                        <a:pt x="50914" y="63631"/>
                      </a:lnTo>
                      <a:lnTo>
                        <a:pt x="50395" y="61701"/>
                      </a:lnTo>
                      <a:lnTo>
                        <a:pt x="50217" y="59252"/>
                      </a:lnTo>
                      <a:lnTo>
                        <a:pt x="49876" y="58166"/>
                      </a:lnTo>
                      <a:lnTo>
                        <a:pt x="49763" y="57598"/>
                      </a:lnTo>
                      <a:cubicBezTo>
                        <a:pt x="49763" y="57598"/>
                        <a:pt x="47492" y="56852"/>
                        <a:pt x="47314" y="56804"/>
                      </a:cubicBezTo>
                      <a:cubicBezTo>
                        <a:pt x="47136" y="56739"/>
                        <a:pt x="44930" y="55442"/>
                        <a:pt x="44930" y="55442"/>
                      </a:cubicBezTo>
                      <a:lnTo>
                        <a:pt x="44298" y="54420"/>
                      </a:lnTo>
                      <a:lnTo>
                        <a:pt x="43730" y="52766"/>
                      </a:lnTo>
                      <a:cubicBezTo>
                        <a:pt x="43730" y="52766"/>
                        <a:pt x="43325" y="51226"/>
                        <a:pt x="43211" y="50999"/>
                      </a:cubicBezTo>
                      <a:cubicBezTo>
                        <a:pt x="43098" y="50771"/>
                        <a:pt x="41784" y="49685"/>
                        <a:pt x="41784" y="49685"/>
                      </a:cubicBezTo>
                      <a:lnTo>
                        <a:pt x="40584" y="49636"/>
                      </a:lnTo>
                      <a:lnTo>
                        <a:pt x="39563" y="48323"/>
                      </a:lnTo>
                      <a:lnTo>
                        <a:pt x="38541" y="46280"/>
                      </a:lnTo>
                      <a:lnTo>
                        <a:pt x="37747" y="44691"/>
                      </a:lnTo>
                      <a:lnTo>
                        <a:pt x="36206" y="43718"/>
                      </a:lnTo>
                      <a:lnTo>
                        <a:pt x="34893" y="43264"/>
                      </a:lnTo>
                      <a:lnTo>
                        <a:pt x="34098" y="42177"/>
                      </a:lnTo>
                      <a:lnTo>
                        <a:pt x="34098" y="40361"/>
                      </a:lnTo>
                      <a:lnTo>
                        <a:pt x="32055" y="39680"/>
                      </a:lnTo>
                      <a:lnTo>
                        <a:pt x="30855" y="39453"/>
                      </a:lnTo>
                      <a:lnTo>
                        <a:pt x="29720" y="39453"/>
                      </a:lnTo>
                      <a:lnTo>
                        <a:pt x="28179" y="39793"/>
                      </a:lnTo>
                      <a:lnTo>
                        <a:pt x="26525" y="39680"/>
                      </a:lnTo>
                      <a:lnTo>
                        <a:pt x="24871" y="38253"/>
                      </a:lnTo>
                      <a:lnTo>
                        <a:pt x="23331" y="36826"/>
                      </a:lnTo>
                      <a:lnTo>
                        <a:pt x="21969" y="35058"/>
                      </a:lnTo>
                      <a:lnTo>
                        <a:pt x="20947" y="33243"/>
                      </a:lnTo>
                      <a:lnTo>
                        <a:pt x="19131" y="31702"/>
                      </a:lnTo>
                      <a:lnTo>
                        <a:pt x="17477" y="30956"/>
                      </a:lnTo>
                      <a:lnTo>
                        <a:pt x="15888" y="30550"/>
                      </a:lnTo>
                      <a:lnTo>
                        <a:pt x="15255" y="29529"/>
                      </a:lnTo>
                      <a:lnTo>
                        <a:pt x="14688" y="28280"/>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53" name="Freeform: Shape 1052">
                  <a:extLst>
                    <a:ext uri="{FF2B5EF4-FFF2-40B4-BE49-F238E27FC236}">
                      <a16:creationId xmlns:a16="http://schemas.microsoft.com/office/drawing/2014/main" id="{636C017C-FD63-BFDB-121E-722A20AB1245}"/>
                    </a:ext>
                  </a:extLst>
                </p:cNvPr>
                <p:cNvSpPr/>
                <p:nvPr/>
              </p:nvSpPr>
              <p:spPr>
                <a:xfrm>
                  <a:off x="9269530" y="4344354"/>
                  <a:ext cx="17172" cy="12891"/>
                </a:xfrm>
                <a:custGeom>
                  <a:avLst/>
                  <a:gdLst>
                    <a:gd name="connsiteX0" fmla="*/ 15632 w 17172"/>
                    <a:gd name="connsiteY0" fmla="*/ 12178 h 12891"/>
                    <a:gd name="connsiteX1" fmla="*/ 13313 w 17172"/>
                    <a:gd name="connsiteY1" fmla="*/ 12032 h 12891"/>
                    <a:gd name="connsiteX2" fmla="*/ 10929 w 17172"/>
                    <a:gd name="connsiteY2" fmla="*/ 9259 h 12891"/>
                    <a:gd name="connsiteX3" fmla="*/ 9308 w 17172"/>
                    <a:gd name="connsiteY3" fmla="*/ 7864 h 12891"/>
                    <a:gd name="connsiteX4" fmla="*/ 6811 w 17172"/>
                    <a:gd name="connsiteY4" fmla="*/ 7070 h 12891"/>
                    <a:gd name="connsiteX5" fmla="*/ 4540 w 17172"/>
                    <a:gd name="connsiteY5" fmla="*/ 7102 h 12891"/>
                    <a:gd name="connsiteX6" fmla="*/ 2984 w 17172"/>
                    <a:gd name="connsiteY6" fmla="*/ 6535 h 12891"/>
                    <a:gd name="connsiteX7" fmla="*/ 2043 w 17172"/>
                    <a:gd name="connsiteY7" fmla="*/ 5594 h 12891"/>
                    <a:gd name="connsiteX8" fmla="*/ 1216 w 17172"/>
                    <a:gd name="connsiteY8" fmla="*/ 4540 h 12891"/>
                    <a:gd name="connsiteX9" fmla="*/ 227 w 17172"/>
                    <a:gd name="connsiteY9" fmla="*/ 4232 h 12891"/>
                    <a:gd name="connsiteX10" fmla="*/ 0 w 17172"/>
                    <a:gd name="connsiteY10" fmla="*/ 2870 h 12891"/>
                    <a:gd name="connsiteX11" fmla="*/ 1670 w 17172"/>
                    <a:gd name="connsiteY11" fmla="*/ 1930 h 12891"/>
                    <a:gd name="connsiteX12" fmla="*/ 2319 w 17172"/>
                    <a:gd name="connsiteY12" fmla="*/ 1930 h 12891"/>
                    <a:gd name="connsiteX13" fmla="*/ 2351 w 17172"/>
                    <a:gd name="connsiteY13" fmla="*/ 0 h 12891"/>
                    <a:gd name="connsiteX14" fmla="*/ 4362 w 17172"/>
                    <a:gd name="connsiteY14" fmla="*/ 194 h 12891"/>
                    <a:gd name="connsiteX15" fmla="*/ 4816 w 17172"/>
                    <a:gd name="connsiteY15" fmla="*/ 762 h 12891"/>
                    <a:gd name="connsiteX16" fmla="*/ 4702 w 17172"/>
                    <a:gd name="connsiteY16" fmla="*/ 1783 h 12891"/>
                    <a:gd name="connsiteX17" fmla="*/ 4329 w 17172"/>
                    <a:gd name="connsiteY17" fmla="*/ 2205 h 12891"/>
                    <a:gd name="connsiteX18" fmla="*/ 4443 w 17172"/>
                    <a:gd name="connsiteY18" fmla="*/ 2546 h 12891"/>
                    <a:gd name="connsiteX19" fmla="*/ 5611 w 17172"/>
                    <a:gd name="connsiteY19" fmla="*/ 2627 h 12891"/>
                    <a:gd name="connsiteX20" fmla="*/ 6892 w 17172"/>
                    <a:gd name="connsiteY20" fmla="*/ 3081 h 12891"/>
                    <a:gd name="connsiteX21" fmla="*/ 8530 w 17172"/>
                    <a:gd name="connsiteY21" fmla="*/ 3649 h 12891"/>
                    <a:gd name="connsiteX22" fmla="*/ 9357 w 17172"/>
                    <a:gd name="connsiteY22" fmla="*/ 3794 h 12891"/>
                    <a:gd name="connsiteX23" fmla="*/ 9811 w 17172"/>
                    <a:gd name="connsiteY23" fmla="*/ 4621 h 12891"/>
                    <a:gd name="connsiteX24" fmla="*/ 9357 w 17172"/>
                    <a:gd name="connsiteY24" fmla="*/ 5270 h 12891"/>
                    <a:gd name="connsiteX25" fmla="*/ 9097 w 17172"/>
                    <a:gd name="connsiteY25" fmla="*/ 5837 h 12891"/>
                    <a:gd name="connsiteX26" fmla="*/ 9892 w 17172"/>
                    <a:gd name="connsiteY26" fmla="*/ 6519 h 12891"/>
                    <a:gd name="connsiteX27" fmla="*/ 11367 w 17172"/>
                    <a:gd name="connsiteY27" fmla="*/ 6600 h 12891"/>
                    <a:gd name="connsiteX28" fmla="*/ 12470 w 17172"/>
                    <a:gd name="connsiteY28" fmla="*/ 7021 h 12891"/>
                    <a:gd name="connsiteX29" fmla="*/ 13346 w 17172"/>
                    <a:gd name="connsiteY29" fmla="*/ 7589 h 12891"/>
                    <a:gd name="connsiteX30" fmla="*/ 14140 w 17172"/>
                    <a:gd name="connsiteY30" fmla="*/ 8416 h 12891"/>
                    <a:gd name="connsiteX31" fmla="*/ 14108 w 17172"/>
                    <a:gd name="connsiteY31" fmla="*/ 9064 h 12891"/>
                    <a:gd name="connsiteX32" fmla="*/ 14821 w 17172"/>
                    <a:gd name="connsiteY32" fmla="*/ 9373 h 12891"/>
                    <a:gd name="connsiteX33" fmla="*/ 15924 w 17172"/>
                    <a:gd name="connsiteY33" fmla="*/ 9859 h 12891"/>
                    <a:gd name="connsiteX34" fmla="*/ 16605 w 17172"/>
                    <a:gd name="connsiteY34" fmla="*/ 10540 h 12891"/>
                    <a:gd name="connsiteX35" fmla="*/ 17173 w 17172"/>
                    <a:gd name="connsiteY35" fmla="*/ 11416 h 12891"/>
                    <a:gd name="connsiteX36" fmla="*/ 17173 w 17172"/>
                    <a:gd name="connsiteY36" fmla="*/ 12226 h 12891"/>
                    <a:gd name="connsiteX37" fmla="*/ 16751 w 17172"/>
                    <a:gd name="connsiteY37" fmla="*/ 12745 h 12891"/>
                    <a:gd name="connsiteX38" fmla="*/ 16037 w 17172"/>
                    <a:gd name="connsiteY38" fmla="*/ 12891 h 12891"/>
                    <a:gd name="connsiteX39" fmla="*/ 15664 w 17172"/>
                    <a:gd name="connsiteY39" fmla="*/ 12211 h 1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7172" h="12891">
                      <a:moveTo>
                        <a:pt x="15632" y="12178"/>
                      </a:moveTo>
                      <a:cubicBezTo>
                        <a:pt x="15486" y="12178"/>
                        <a:pt x="13540" y="12259"/>
                        <a:pt x="13313" y="12032"/>
                      </a:cubicBezTo>
                      <a:cubicBezTo>
                        <a:pt x="13086" y="11805"/>
                        <a:pt x="11043" y="9373"/>
                        <a:pt x="10929" y="9259"/>
                      </a:cubicBezTo>
                      <a:cubicBezTo>
                        <a:pt x="10816" y="9146"/>
                        <a:pt x="9567" y="7897"/>
                        <a:pt x="9308" y="7864"/>
                      </a:cubicBezTo>
                      <a:cubicBezTo>
                        <a:pt x="9049" y="7832"/>
                        <a:pt x="7216" y="7070"/>
                        <a:pt x="6811" y="7070"/>
                      </a:cubicBezTo>
                      <a:cubicBezTo>
                        <a:pt x="6405" y="7070"/>
                        <a:pt x="4654" y="7151"/>
                        <a:pt x="4540" y="7102"/>
                      </a:cubicBezTo>
                      <a:cubicBezTo>
                        <a:pt x="4427" y="7070"/>
                        <a:pt x="3146" y="6567"/>
                        <a:pt x="2984" y="6535"/>
                      </a:cubicBezTo>
                      <a:cubicBezTo>
                        <a:pt x="2838" y="6503"/>
                        <a:pt x="2043" y="5594"/>
                        <a:pt x="2043" y="5594"/>
                      </a:cubicBezTo>
                      <a:cubicBezTo>
                        <a:pt x="2043" y="5594"/>
                        <a:pt x="1622" y="4540"/>
                        <a:pt x="1216" y="4540"/>
                      </a:cubicBezTo>
                      <a:cubicBezTo>
                        <a:pt x="811" y="4540"/>
                        <a:pt x="227" y="4232"/>
                        <a:pt x="227" y="4232"/>
                      </a:cubicBezTo>
                      <a:lnTo>
                        <a:pt x="0" y="2870"/>
                      </a:lnTo>
                      <a:lnTo>
                        <a:pt x="1670" y="1930"/>
                      </a:lnTo>
                      <a:lnTo>
                        <a:pt x="2319" y="1930"/>
                      </a:lnTo>
                      <a:lnTo>
                        <a:pt x="2351" y="0"/>
                      </a:lnTo>
                      <a:lnTo>
                        <a:pt x="4362" y="194"/>
                      </a:lnTo>
                      <a:lnTo>
                        <a:pt x="4816" y="762"/>
                      </a:lnTo>
                      <a:lnTo>
                        <a:pt x="4702" y="1783"/>
                      </a:lnTo>
                      <a:lnTo>
                        <a:pt x="4329" y="2205"/>
                      </a:lnTo>
                      <a:lnTo>
                        <a:pt x="4443" y="2546"/>
                      </a:lnTo>
                      <a:lnTo>
                        <a:pt x="5611" y="2627"/>
                      </a:lnTo>
                      <a:lnTo>
                        <a:pt x="6892" y="3081"/>
                      </a:lnTo>
                      <a:lnTo>
                        <a:pt x="8530" y="3649"/>
                      </a:lnTo>
                      <a:lnTo>
                        <a:pt x="9357" y="3794"/>
                      </a:lnTo>
                      <a:lnTo>
                        <a:pt x="9811" y="4621"/>
                      </a:lnTo>
                      <a:lnTo>
                        <a:pt x="9357" y="5270"/>
                      </a:lnTo>
                      <a:lnTo>
                        <a:pt x="9097" y="5837"/>
                      </a:lnTo>
                      <a:lnTo>
                        <a:pt x="9892" y="6519"/>
                      </a:lnTo>
                      <a:lnTo>
                        <a:pt x="11367" y="6600"/>
                      </a:lnTo>
                      <a:lnTo>
                        <a:pt x="12470" y="7021"/>
                      </a:lnTo>
                      <a:lnTo>
                        <a:pt x="13346" y="7589"/>
                      </a:lnTo>
                      <a:lnTo>
                        <a:pt x="14140" y="8416"/>
                      </a:lnTo>
                      <a:lnTo>
                        <a:pt x="14108" y="9064"/>
                      </a:lnTo>
                      <a:lnTo>
                        <a:pt x="14821" y="9373"/>
                      </a:lnTo>
                      <a:lnTo>
                        <a:pt x="15924" y="9859"/>
                      </a:lnTo>
                      <a:cubicBezTo>
                        <a:pt x="15924" y="9859"/>
                        <a:pt x="16572" y="10427"/>
                        <a:pt x="16605" y="10540"/>
                      </a:cubicBezTo>
                      <a:cubicBezTo>
                        <a:pt x="16637" y="10653"/>
                        <a:pt x="17173" y="11254"/>
                        <a:pt x="17173" y="11416"/>
                      </a:cubicBezTo>
                      <a:lnTo>
                        <a:pt x="17173" y="12226"/>
                      </a:lnTo>
                      <a:lnTo>
                        <a:pt x="16751" y="12745"/>
                      </a:lnTo>
                      <a:lnTo>
                        <a:pt x="16037" y="12891"/>
                      </a:lnTo>
                      <a:lnTo>
                        <a:pt x="15664" y="1221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54" name="Freeform: Shape 1053">
                  <a:extLst>
                    <a:ext uri="{FF2B5EF4-FFF2-40B4-BE49-F238E27FC236}">
                      <a16:creationId xmlns:a16="http://schemas.microsoft.com/office/drawing/2014/main" id="{3B3A6DDF-2763-F814-FE7B-E78C30F07392}"/>
                    </a:ext>
                  </a:extLst>
                </p:cNvPr>
                <p:cNvSpPr/>
                <p:nvPr/>
              </p:nvSpPr>
              <p:spPr>
                <a:xfrm>
                  <a:off x="9299367" y="4358436"/>
                  <a:ext cx="5792" cy="3071"/>
                </a:xfrm>
                <a:custGeom>
                  <a:avLst/>
                  <a:gdLst>
                    <a:gd name="connsiteX0" fmla="*/ 341 w 5792"/>
                    <a:gd name="connsiteY0" fmla="*/ 25 h 3071"/>
                    <a:gd name="connsiteX1" fmla="*/ 3341 w 5792"/>
                    <a:gd name="connsiteY1" fmla="*/ 220 h 3071"/>
                    <a:gd name="connsiteX2" fmla="*/ 4443 w 5792"/>
                    <a:gd name="connsiteY2" fmla="*/ 1241 h 3071"/>
                    <a:gd name="connsiteX3" fmla="*/ 5692 w 5792"/>
                    <a:gd name="connsiteY3" fmla="*/ 2490 h 3071"/>
                    <a:gd name="connsiteX4" fmla="*/ 5692 w 5792"/>
                    <a:gd name="connsiteY4" fmla="*/ 3057 h 3071"/>
                    <a:gd name="connsiteX5" fmla="*/ 3227 w 5792"/>
                    <a:gd name="connsiteY5" fmla="*/ 3057 h 3071"/>
                    <a:gd name="connsiteX6" fmla="*/ 1022 w 5792"/>
                    <a:gd name="connsiteY6" fmla="*/ 1193 h 3071"/>
                    <a:gd name="connsiteX7" fmla="*/ 341 w 5792"/>
                    <a:gd name="connsiteY7" fmla="*/ 933 h 3071"/>
                    <a:gd name="connsiteX8" fmla="*/ 0 w 5792"/>
                    <a:gd name="connsiteY8" fmla="*/ 252 h 3071"/>
                    <a:gd name="connsiteX9" fmla="*/ 341 w 5792"/>
                    <a:gd name="connsiteY9" fmla="*/ 25 h 3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 h="3071">
                      <a:moveTo>
                        <a:pt x="341" y="25"/>
                      </a:moveTo>
                      <a:cubicBezTo>
                        <a:pt x="341" y="-88"/>
                        <a:pt x="3341" y="220"/>
                        <a:pt x="3341" y="220"/>
                      </a:cubicBezTo>
                      <a:cubicBezTo>
                        <a:pt x="3341" y="220"/>
                        <a:pt x="4362" y="1095"/>
                        <a:pt x="4443" y="1241"/>
                      </a:cubicBezTo>
                      <a:cubicBezTo>
                        <a:pt x="4524" y="1387"/>
                        <a:pt x="5692" y="2490"/>
                        <a:pt x="5692" y="2490"/>
                      </a:cubicBezTo>
                      <a:cubicBezTo>
                        <a:pt x="5692" y="2490"/>
                        <a:pt x="5919" y="3025"/>
                        <a:pt x="5692" y="3057"/>
                      </a:cubicBezTo>
                      <a:cubicBezTo>
                        <a:pt x="5465" y="3090"/>
                        <a:pt x="3227" y="3057"/>
                        <a:pt x="3227" y="3057"/>
                      </a:cubicBezTo>
                      <a:lnTo>
                        <a:pt x="1022" y="1193"/>
                      </a:lnTo>
                      <a:lnTo>
                        <a:pt x="341" y="933"/>
                      </a:lnTo>
                      <a:lnTo>
                        <a:pt x="0" y="252"/>
                      </a:lnTo>
                      <a:lnTo>
                        <a:pt x="341" y="2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55" name="Freeform: Shape 1054">
                  <a:extLst>
                    <a:ext uri="{FF2B5EF4-FFF2-40B4-BE49-F238E27FC236}">
                      <a16:creationId xmlns:a16="http://schemas.microsoft.com/office/drawing/2014/main" id="{4856A1A0-C6AC-0087-6B26-ADEFE4222A9F}"/>
                    </a:ext>
                  </a:extLst>
                </p:cNvPr>
                <p:cNvSpPr/>
                <p:nvPr/>
              </p:nvSpPr>
              <p:spPr>
                <a:xfrm>
                  <a:off x="9297776" y="4373120"/>
                  <a:ext cx="18147" cy="20269"/>
                </a:xfrm>
                <a:custGeom>
                  <a:avLst/>
                  <a:gdLst>
                    <a:gd name="connsiteX0" fmla="*/ 17629 w 18147"/>
                    <a:gd name="connsiteY0" fmla="*/ 19070 h 20269"/>
                    <a:gd name="connsiteX1" fmla="*/ 16413 w 18147"/>
                    <a:gd name="connsiteY1" fmla="*/ 20010 h 20269"/>
                    <a:gd name="connsiteX2" fmla="*/ 14515 w 18147"/>
                    <a:gd name="connsiteY2" fmla="*/ 20270 h 20269"/>
                    <a:gd name="connsiteX3" fmla="*/ 13299 w 18147"/>
                    <a:gd name="connsiteY3" fmla="*/ 19670 h 20269"/>
                    <a:gd name="connsiteX4" fmla="*/ 13040 w 18147"/>
                    <a:gd name="connsiteY4" fmla="*/ 17286 h 20269"/>
                    <a:gd name="connsiteX5" fmla="*/ 12440 w 18147"/>
                    <a:gd name="connsiteY5" fmla="*/ 16037 h 20269"/>
                    <a:gd name="connsiteX6" fmla="*/ 11110 w 18147"/>
                    <a:gd name="connsiteY6" fmla="*/ 14448 h 20269"/>
                    <a:gd name="connsiteX7" fmla="*/ 9975 w 18147"/>
                    <a:gd name="connsiteY7" fmla="*/ 13053 h 20269"/>
                    <a:gd name="connsiteX8" fmla="*/ 7997 w 18147"/>
                    <a:gd name="connsiteY8" fmla="*/ 13053 h 20269"/>
                    <a:gd name="connsiteX9" fmla="*/ 7462 w 18147"/>
                    <a:gd name="connsiteY9" fmla="*/ 11302 h 20269"/>
                    <a:gd name="connsiteX10" fmla="*/ 6667 w 18147"/>
                    <a:gd name="connsiteY10" fmla="*/ 9518 h 20269"/>
                    <a:gd name="connsiteX11" fmla="*/ 5905 w 18147"/>
                    <a:gd name="connsiteY11" fmla="*/ 8157 h 20269"/>
                    <a:gd name="connsiteX12" fmla="*/ 4802 w 18147"/>
                    <a:gd name="connsiteY12" fmla="*/ 6454 h 20269"/>
                    <a:gd name="connsiteX13" fmla="*/ 4089 w 18147"/>
                    <a:gd name="connsiteY13" fmla="*/ 5692 h 20269"/>
                    <a:gd name="connsiteX14" fmla="*/ 2694 w 18147"/>
                    <a:gd name="connsiteY14" fmla="*/ 4670 h 20269"/>
                    <a:gd name="connsiteX15" fmla="*/ 1478 w 18147"/>
                    <a:gd name="connsiteY15" fmla="*/ 3762 h 20269"/>
                    <a:gd name="connsiteX16" fmla="*/ 311 w 18147"/>
                    <a:gd name="connsiteY16" fmla="*/ 3227 h 20269"/>
                    <a:gd name="connsiteX17" fmla="*/ 2 w 18147"/>
                    <a:gd name="connsiteY17" fmla="*/ 2546 h 20269"/>
                    <a:gd name="connsiteX18" fmla="*/ 570 w 18147"/>
                    <a:gd name="connsiteY18" fmla="*/ 1865 h 20269"/>
                    <a:gd name="connsiteX19" fmla="*/ 1672 w 18147"/>
                    <a:gd name="connsiteY19" fmla="*/ 2173 h 20269"/>
                    <a:gd name="connsiteX20" fmla="*/ 3180 w 18147"/>
                    <a:gd name="connsiteY20" fmla="*/ 2319 h 20269"/>
                    <a:gd name="connsiteX21" fmla="*/ 5045 w 18147"/>
                    <a:gd name="connsiteY21" fmla="*/ 2238 h 20269"/>
                    <a:gd name="connsiteX22" fmla="*/ 6213 w 18147"/>
                    <a:gd name="connsiteY22" fmla="*/ 795 h 20269"/>
                    <a:gd name="connsiteX23" fmla="*/ 6553 w 18147"/>
                    <a:gd name="connsiteY23" fmla="*/ 0 h 20269"/>
                    <a:gd name="connsiteX24" fmla="*/ 7494 w 18147"/>
                    <a:gd name="connsiteY24" fmla="*/ 194 h 20269"/>
                    <a:gd name="connsiteX25" fmla="*/ 8061 w 18147"/>
                    <a:gd name="connsiteY25" fmla="*/ 730 h 20269"/>
                    <a:gd name="connsiteX26" fmla="*/ 8970 w 18147"/>
                    <a:gd name="connsiteY26" fmla="*/ 1184 h 20269"/>
                    <a:gd name="connsiteX27" fmla="*/ 10640 w 18147"/>
                    <a:gd name="connsiteY27" fmla="*/ 3389 h 20269"/>
                    <a:gd name="connsiteX28" fmla="*/ 12310 w 18147"/>
                    <a:gd name="connsiteY28" fmla="*/ 5319 h 20269"/>
                    <a:gd name="connsiteX29" fmla="*/ 12959 w 18147"/>
                    <a:gd name="connsiteY29" fmla="*/ 6681 h 20269"/>
                    <a:gd name="connsiteX30" fmla="*/ 13672 w 18147"/>
                    <a:gd name="connsiteY30" fmla="*/ 7556 h 20269"/>
                    <a:gd name="connsiteX31" fmla="*/ 14661 w 18147"/>
                    <a:gd name="connsiteY31" fmla="*/ 8578 h 20269"/>
                    <a:gd name="connsiteX32" fmla="*/ 15764 w 18147"/>
                    <a:gd name="connsiteY32" fmla="*/ 9373 h 20269"/>
                    <a:gd name="connsiteX33" fmla="*/ 16786 w 18147"/>
                    <a:gd name="connsiteY33" fmla="*/ 9826 h 20269"/>
                    <a:gd name="connsiteX34" fmla="*/ 17613 w 18147"/>
                    <a:gd name="connsiteY34" fmla="*/ 10427 h 20269"/>
                    <a:gd name="connsiteX35" fmla="*/ 18148 w 18147"/>
                    <a:gd name="connsiteY35" fmla="*/ 11529 h 20269"/>
                    <a:gd name="connsiteX36" fmla="*/ 18148 w 18147"/>
                    <a:gd name="connsiteY36" fmla="*/ 12664 h 20269"/>
                    <a:gd name="connsiteX37" fmla="*/ 17580 w 18147"/>
                    <a:gd name="connsiteY37" fmla="*/ 13654 h 20269"/>
                    <a:gd name="connsiteX38" fmla="*/ 17385 w 18147"/>
                    <a:gd name="connsiteY38" fmla="*/ 14902 h 20269"/>
                    <a:gd name="connsiteX39" fmla="*/ 17613 w 18147"/>
                    <a:gd name="connsiteY39" fmla="*/ 19070 h 2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147" h="20269">
                      <a:moveTo>
                        <a:pt x="17629" y="19070"/>
                      </a:moveTo>
                      <a:lnTo>
                        <a:pt x="16413" y="20010"/>
                      </a:lnTo>
                      <a:lnTo>
                        <a:pt x="14515" y="20270"/>
                      </a:lnTo>
                      <a:lnTo>
                        <a:pt x="13299" y="19670"/>
                      </a:lnTo>
                      <a:lnTo>
                        <a:pt x="13040" y="17286"/>
                      </a:lnTo>
                      <a:cubicBezTo>
                        <a:pt x="13040" y="17286"/>
                        <a:pt x="12472" y="16151"/>
                        <a:pt x="12440" y="16037"/>
                      </a:cubicBezTo>
                      <a:cubicBezTo>
                        <a:pt x="12407" y="15924"/>
                        <a:pt x="11110" y="14448"/>
                        <a:pt x="11110" y="14448"/>
                      </a:cubicBezTo>
                      <a:lnTo>
                        <a:pt x="9975" y="13053"/>
                      </a:lnTo>
                      <a:lnTo>
                        <a:pt x="7997" y="13053"/>
                      </a:lnTo>
                      <a:lnTo>
                        <a:pt x="7462" y="11302"/>
                      </a:lnTo>
                      <a:lnTo>
                        <a:pt x="6667" y="9518"/>
                      </a:lnTo>
                      <a:cubicBezTo>
                        <a:pt x="6667" y="9518"/>
                        <a:pt x="5986" y="8302"/>
                        <a:pt x="5905" y="8157"/>
                      </a:cubicBezTo>
                      <a:cubicBezTo>
                        <a:pt x="5824" y="8010"/>
                        <a:pt x="4802" y="6454"/>
                        <a:pt x="4802" y="6454"/>
                      </a:cubicBezTo>
                      <a:lnTo>
                        <a:pt x="4089" y="5692"/>
                      </a:lnTo>
                      <a:lnTo>
                        <a:pt x="2694" y="4670"/>
                      </a:lnTo>
                      <a:cubicBezTo>
                        <a:pt x="2694" y="4670"/>
                        <a:pt x="1591" y="3762"/>
                        <a:pt x="1478" y="3762"/>
                      </a:cubicBezTo>
                      <a:cubicBezTo>
                        <a:pt x="1364" y="3762"/>
                        <a:pt x="311" y="3227"/>
                        <a:pt x="311" y="3227"/>
                      </a:cubicBezTo>
                      <a:cubicBezTo>
                        <a:pt x="311" y="3227"/>
                        <a:pt x="-30" y="2773"/>
                        <a:pt x="2" y="2546"/>
                      </a:cubicBezTo>
                      <a:cubicBezTo>
                        <a:pt x="35" y="2319"/>
                        <a:pt x="570" y="1865"/>
                        <a:pt x="570" y="1865"/>
                      </a:cubicBezTo>
                      <a:lnTo>
                        <a:pt x="1672" y="2173"/>
                      </a:lnTo>
                      <a:lnTo>
                        <a:pt x="3180" y="2319"/>
                      </a:lnTo>
                      <a:lnTo>
                        <a:pt x="5045" y="2238"/>
                      </a:lnTo>
                      <a:lnTo>
                        <a:pt x="6213" y="795"/>
                      </a:lnTo>
                      <a:cubicBezTo>
                        <a:pt x="6213" y="795"/>
                        <a:pt x="6294" y="0"/>
                        <a:pt x="6553" y="0"/>
                      </a:cubicBezTo>
                      <a:cubicBezTo>
                        <a:pt x="6813" y="0"/>
                        <a:pt x="7494" y="194"/>
                        <a:pt x="7494" y="194"/>
                      </a:cubicBezTo>
                      <a:lnTo>
                        <a:pt x="8061" y="730"/>
                      </a:lnTo>
                      <a:lnTo>
                        <a:pt x="8970" y="1184"/>
                      </a:lnTo>
                      <a:lnTo>
                        <a:pt x="10640" y="3389"/>
                      </a:lnTo>
                      <a:lnTo>
                        <a:pt x="12310" y="5319"/>
                      </a:lnTo>
                      <a:lnTo>
                        <a:pt x="12959" y="6681"/>
                      </a:lnTo>
                      <a:cubicBezTo>
                        <a:pt x="12959" y="6681"/>
                        <a:pt x="13607" y="7443"/>
                        <a:pt x="13672" y="7556"/>
                      </a:cubicBezTo>
                      <a:cubicBezTo>
                        <a:pt x="13753" y="7670"/>
                        <a:pt x="14661" y="8578"/>
                        <a:pt x="14661" y="8578"/>
                      </a:cubicBezTo>
                      <a:cubicBezTo>
                        <a:pt x="14661" y="8578"/>
                        <a:pt x="15569" y="9227"/>
                        <a:pt x="15764" y="9373"/>
                      </a:cubicBezTo>
                      <a:cubicBezTo>
                        <a:pt x="15959" y="9518"/>
                        <a:pt x="16786" y="9826"/>
                        <a:pt x="16786" y="9826"/>
                      </a:cubicBezTo>
                      <a:lnTo>
                        <a:pt x="17613" y="10427"/>
                      </a:lnTo>
                      <a:lnTo>
                        <a:pt x="18148" y="11529"/>
                      </a:lnTo>
                      <a:lnTo>
                        <a:pt x="18148" y="12664"/>
                      </a:lnTo>
                      <a:lnTo>
                        <a:pt x="17580" y="13654"/>
                      </a:lnTo>
                      <a:lnTo>
                        <a:pt x="17385" y="14902"/>
                      </a:lnTo>
                      <a:lnTo>
                        <a:pt x="17613" y="19070"/>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56" name="Freeform: Shape 1055">
                  <a:extLst>
                    <a:ext uri="{FF2B5EF4-FFF2-40B4-BE49-F238E27FC236}">
                      <a16:creationId xmlns:a16="http://schemas.microsoft.com/office/drawing/2014/main" id="{68276218-08C6-9F0E-8355-DD69E1398E96}"/>
                    </a:ext>
                  </a:extLst>
                </p:cNvPr>
                <p:cNvSpPr/>
                <p:nvPr/>
              </p:nvSpPr>
              <p:spPr>
                <a:xfrm>
                  <a:off x="9323642" y="4403185"/>
                  <a:ext cx="4021" cy="5837"/>
                </a:xfrm>
                <a:custGeom>
                  <a:avLst/>
                  <a:gdLst>
                    <a:gd name="connsiteX0" fmla="*/ 1346 w 4021"/>
                    <a:gd name="connsiteY0" fmla="*/ 0 h 5837"/>
                    <a:gd name="connsiteX1" fmla="*/ 2968 w 4021"/>
                    <a:gd name="connsiteY1" fmla="*/ 1897 h 5837"/>
                    <a:gd name="connsiteX2" fmla="*/ 3989 w 4021"/>
                    <a:gd name="connsiteY2" fmla="*/ 3259 h 5837"/>
                    <a:gd name="connsiteX3" fmla="*/ 4022 w 4021"/>
                    <a:gd name="connsiteY3" fmla="*/ 4702 h 5837"/>
                    <a:gd name="connsiteX4" fmla="*/ 3422 w 4021"/>
                    <a:gd name="connsiteY4" fmla="*/ 5837 h 5837"/>
                    <a:gd name="connsiteX5" fmla="*/ 2676 w 4021"/>
                    <a:gd name="connsiteY5" fmla="*/ 4848 h 5837"/>
                    <a:gd name="connsiteX6" fmla="*/ 2043 w 4021"/>
                    <a:gd name="connsiteY6" fmla="*/ 3454 h 5837"/>
                    <a:gd name="connsiteX7" fmla="*/ 600 w 4021"/>
                    <a:gd name="connsiteY7" fmla="*/ 2011 h 5837"/>
                    <a:gd name="connsiteX8" fmla="*/ 0 w 4021"/>
                    <a:gd name="connsiteY8" fmla="*/ 989 h 5837"/>
                    <a:gd name="connsiteX9" fmla="*/ 422 w 4021"/>
                    <a:gd name="connsiteY9" fmla="*/ 0 h 5837"/>
                    <a:gd name="connsiteX10" fmla="*/ 1330 w 4021"/>
                    <a:gd name="connsiteY10" fmla="*/ 0 h 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21" h="5837">
                      <a:moveTo>
                        <a:pt x="1346" y="0"/>
                      </a:moveTo>
                      <a:lnTo>
                        <a:pt x="2968" y="1897"/>
                      </a:lnTo>
                      <a:lnTo>
                        <a:pt x="3989" y="3259"/>
                      </a:lnTo>
                      <a:cubicBezTo>
                        <a:pt x="3989" y="3259"/>
                        <a:pt x="4022" y="4540"/>
                        <a:pt x="4022" y="4702"/>
                      </a:cubicBezTo>
                      <a:cubicBezTo>
                        <a:pt x="4022" y="4865"/>
                        <a:pt x="3422" y="5837"/>
                        <a:pt x="3422" y="5837"/>
                      </a:cubicBezTo>
                      <a:cubicBezTo>
                        <a:pt x="3422" y="5837"/>
                        <a:pt x="2822" y="5010"/>
                        <a:pt x="2676" y="4848"/>
                      </a:cubicBezTo>
                      <a:cubicBezTo>
                        <a:pt x="2546" y="4702"/>
                        <a:pt x="2124" y="3567"/>
                        <a:pt x="2043" y="3454"/>
                      </a:cubicBezTo>
                      <a:cubicBezTo>
                        <a:pt x="1962" y="3340"/>
                        <a:pt x="600" y="2011"/>
                        <a:pt x="600" y="2011"/>
                      </a:cubicBezTo>
                      <a:lnTo>
                        <a:pt x="0" y="989"/>
                      </a:lnTo>
                      <a:lnTo>
                        <a:pt x="422" y="0"/>
                      </a:lnTo>
                      <a:lnTo>
                        <a:pt x="133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57" name="Freeform: Shape 1056">
                  <a:extLst>
                    <a:ext uri="{FF2B5EF4-FFF2-40B4-BE49-F238E27FC236}">
                      <a16:creationId xmlns:a16="http://schemas.microsoft.com/office/drawing/2014/main" id="{B8B2FEE4-0BE5-2479-3068-C3DFA782F47E}"/>
                    </a:ext>
                  </a:extLst>
                </p:cNvPr>
                <p:cNvSpPr/>
                <p:nvPr/>
              </p:nvSpPr>
              <p:spPr>
                <a:xfrm>
                  <a:off x="9325183" y="4410384"/>
                  <a:ext cx="3291" cy="5383"/>
                </a:xfrm>
                <a:custGeom>
                  <a:avLst/>
                  <a:gdLst>
                    <a:gd name="connsiteX0" fmla="*/ 1475 w 3291"/>
                    <a:gd name="connsiteY0" fmla="*/ 0 h 5383"/>
                    <a:gd name="connsiteX1" fmla="*/ 486 w 3291"/>
                    <a:gd name="connsiteY1" fmla="*/ 827 h 5383"/>
                    <a:gd name="connsiteX2" fmla="*/ 178 w 3291"/>
                    <a:gd name="connsiteY2" fmla="*/ 1848 h 5383"/>
                    <a:gd name="connsiteX3" fmla="*/ 178 w 3291"/>
                    <a:gd name="connsiteY3" fmla="*/ 3292 h 5383"/>
                    <a:gd name="connsiteX4" fmla="*/ 0 w 3291"/>
                    <a:gd name="connsiteY4" fmla="*/ 4767 h 5383"/>
                    <a:gd name="connsiteX5" fmla="*/ 259 w 3291"/>
                    <a:gd name="connsiteY5" fmla="*/ 5383 h 5383"/>
                    <a:gd name="connsiteX6" fmla="*/ 1135 w 3291"/>
                    <a:gd name="connsiteY6" fmla="*/ 5383 h 5383"/>
                    <a:gd name="connsiteX7" fmla="*/ 1475 w 3291"/>
                    <a:gd name="connsiteY7" fmla="*/ 3794 h 5383"/>
                    <a:gd name="connsiteX8" fmla="*/ 2497 w 3291"/>
                    <a:gd name="connsiteY8" fmla="*/ 2838 h 5383"/>
                    <a:gd name="connsiteX9" fmla="*/ 3292 w 3291"/>
                    <a:gd name="connsiteY9" fmla="*/ 2124 h 5383"/>
                    <a:gd name="connsiteX10" fmla="*/ 2983 w 3291"/>
                    <a:gd name="connsiteY10" fmla="*/ 713 h 5383"/>
                    <a:gd name="connsiteX11" fmla="*/ 2805 w 3291"/>
                    <a:gd name="connsiteY11" fmla="*/ 0 h 5383"/>
                    <a:gd name="connsiteX12" fmla="*/ 1475 w 3291"/>
                    <a:gd name="connsiteY12" fmla="*/ 0 h 5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1" h="5383">
                      <a:moveTo>
                        <a:pt x="1475" y="0"/>
                      </a:moveTo>
                      <a:lnTo>
                        <a:pt x="486" y="827"/>
                      </a:lnTo>
                      <a:lnTo>
                        <a:pt x="178" y="1848"/>
                      </a:lnTo>
                      <a:lnTo>
                        <a:pt x="178" y="3292"/>
                      </a:lnTo>
                      <a:lnTo>
                        <a:pt x="0" y="4767"/>
                      </a:lnTo>
                      <a:lnTo>
                        <a:pt x="259" y="5383"/>
                      </a:lnTo>
                      <a:lnTo>
                        <a:pt x="1135" y="5383"/>
                      </a:lnTo>
                      <a:lnTo>
                        <a:pt x="1475" y="3794"/>
                      </a:lnTo>
                      <a:lnTo>
                        <a:pt x="2497" y="2838"/>
                      </a:lnTo>
                      <a:lnTo>
                        <a:pt x="3292" y="2124"/>
                      </a:lnTo>
                      <a:lnTo>
                        <a:pt x="2983" y="713"/>
                      </a:lnTo>
                      <a:lnTo>
                        <a:pt x="2805" y="0"/>
                      </a:lnTo>
                      <a:lnTo>
                        <a:pt x="1475"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58" name="Freeform: Shape 1057">
                  <a:extLst>
                    <a:ext uri="{FF2B5EF4-FFF2-40B4-BE49-F238E27FC236}">
                      <a16:creationId xmlns:a16="http://schemas.microsoft.com/office/drawing/2014/main" id="{21EB9689-1367-446C-EF3D-25E3B8510345}"/>
                    </a:ext>
                  </a:extLst>
                </p:cNvPr>
                <p:cNvSpPr/>
                <p:nvPr/>
              </p:nvSpPr>
              <p:spPr>
                <a:xfrm>
                  <a:off x="9329529" y="4422627"/>
                  <a:ext cx="14286" cy="18404"/>
                </a:xfrm>
                <a:custGeom>
                  <a:avLst/>
                  <a:gdLst>
                    <a:gd name="connsiteX0" fmla="*/ 1297 w 14286"/>
                    <a:gd name="connsiteY0" fmla="*/ 1135 h 18404"/>
                    <a:gd name="connsiteX1" fmla="*/ 1151 w 14286"/>
                    <a:gd name="connsiteY1" fmla="*/ 3373 h 18404"/>
                    <a:gd name="connsiteX2" fmla="*/ 1492 w 14286"/>
                    <a:gd name="connsiteY2" fmla="*/ 3940 h 18404"/>
                    <a:gd name="connsiteX3" fmla="*/ 957 w 14286"/>
                    <a:gd name="connsiteY3" fmla="*/ 4313 h 18404"/>
                    <a:gd name="connsiteX4" fmla="*/ 422 w 14286"/>
                    <a:gd name="connsiteY4" fmla="*/ 5302 h 18404"/>
                    <a:gd name="connsiteX5" fmla="*/ 0 w 14286"/>
                    <a:gd name="connsiteY5" fmla="*/ 6243 h 18404"/>
                    <a:gd name="connsiteX6" fmla="*/ 308 w 14286"/>
                    <a:gd name="connsiteY6" fmla="*/ 7297 h 18404"/>
                    <a:gd name="connsiteX7" fmla="*/ 746 w 14286"/>
                    <a:gd name="connsiteY7" fmla="*/ 8059 h 18404"/>
                    <a:gd name="connsiteX8" fmla="*/ 924 w 14286"/>
                    <a:gd name="connsiteY8" fmla="*/ 9389 h 18404"/>
                    <a:gd name="connsiteX9" fmla="*/ 1492 w 14286"/>
                    <a:gd name="connsiteY9" fmla="*/ 9924 h 18404"/>
                    <a:gd name="connsiteX10" fmla="*/ 2514 w 14286"/>
                    <a:gd name="connsiteY10" fmla="*/ 10492 h 18404"/>
                    <a:gd name="connsiteX11" fmla="*/ 3422 w 14286"/>
                    <a:gd name="connsiteY11" fmla="*/ 11821 h 18404"/>
                    <a:gd name="connsiteX12" fmla="*/ 3843 w 14286"/>
                    <a:gd name="connsiteY12" fmla="*/ 12762 h 18404"/>
                    <a:gd name="connsiteX13" fmla="*/ 4557 w 14286"/>
                    <a:gd name="connsiteY13" fmla="*/ 13443 h 18404"/>
                    <a:gd name="connsiteX14" fmla="*/ 4784 w 14286"/>
                    <a:gd name="connsiteY14" fmla="*/ 14691 h 18404"/>
                    <a:gd name="connsiteX15" fmla="*/ 6373 w 14286"/>
                    <a:gd name="connsiteY15" fmla="*/ 16167 h 18404"/>
                    <a:gd name="connsiteX16" fmla="*/ 7962 w 14286"/>
                    <a:gd name="connsiteY16" fmla="*/ 17756 h 18404"/>
                    <a:gd name="connsiteX17" fmla="*/ 8870 w 14286"/>
                    <a:gd name="connsiteY17" fmla="*/ 18405 h 18404"/>
                    <a:gd name="connsiteX18" fmla="*/ 13038 w 14286"/>
                    <a:gd name="connsiteY18" fmla="*/ 18405 h 18404"/>
                    <a:gd name="connsiteX19" fmla="*/ 12778 w 14286"/>
                    <a:gd name="connsiteY19" fmla="*/ 15972 h 18404"/>
                    <a:gd name="connsiteX20" fmla="*/ 13038 w 14286"/>
                    <a:gd name="connsiteY20" fmla="*/ 15664 h 18404"/>
                    <a:gd name="connsiteX21" fmla="*/ 13459 w 14286"/>
                    <a:gd name="connsiteY21" fmla="*/ 16313 h 18404"/>
                    <a:gd name="connsiteX22" fmla="*/ 13605 w 14286"/>
                    <a:gd name="connsiteY22" fmla="*/ 17335 h 18404"/>
                    <a:gd name="connsiteX23" fmla="*/ 14140 w 14286"/>
                    <a:gd name="connsiteY23" fmla="*/ 17756 h 18404"/>
                    <a:gd name="connsiteX24" fmla="*/ 14286 w 14286"/>
                    <a:gd name="connsiteY24" fmla="*/ 15664 h 18404"/>
                    <a:gd name="connsiteX25" fmla="*/ 13751 w 14286"/>
                    <a:gd name="connsiteY25" fmla="*/ 14789 h 18404"/>
                    <a:gd name="connsiteX26" fmla="*/ 12616 w 14286"/>
                    <a:gd name="connsiteY26" fmla="*/ 14367 h 18404"/>
                    <a:gd name="connsiteX27" fmla="*/ 12421 w 14286"/>
                    <a:gd name="connsiteY27" fmla="*/ 12470 h 18404"/>
                    <a:gd name="connsiteX28" fmla="*/ 11886 w 14286"/>
                    <a:gd name="connsiteY28" fmla="*/ 11254 h 18404"/>
                    <a:gd name="connsiteX29" fmla="*/ 11124 w 14286"/>
                    <a:gd name="connsiteY29" fmla="*/ 10005 h 18404"/>
                    <a:gd name="connsiteX30" fmla="*/ 9876 w 14286"/>
                    <a:gd name="connsiteY30" fmla="*/ 8302 h 18404"/>
                    <a:gd name="connsiteX31" fmla="*/ 8854 w 14286"/>
                    <a:gd name="connsiteY31" fmla="*/ 7200 h 18404"/>
                    <a:gd name="connsiteX32" fmla="*/ 8092 w 14286"/>
                    <a:gd name="connsiteY32" fmla="*/ 6551 h 18404"/>
                    <a:gd name="connsiteX33" fmla="*/ 8205 w 14286"/>
                    <a:gd name="connsiteY33" fmla="*/ 5984 h 18404"/>
                    <a:gd name="connsiteX34" fmla="*/ 8659 w 14286"/>
                    <a:gd name="connsiteY34" fmla="*/ 5562 h 18404"/>
                    <a:gd name="connsiteX35" fmla="*/ 8546 w 14286"/>
                    <a:gd name="connsiteY35" fmla="*/ 4735 h 18404"/>
                    <a:gd name="connsiteX36" fmla="*/ 7443 w 14286"/>
                    <a:gd name="connsiteY36" fmla="*/ 3973 h 18404"/>
                    <a:gd name="connsiteX37" fmla="*/ 6957 w 14286"/>
                    <a:gd name="connsiteY37" fmla="*/ 3146 h 18404"/>
                    <a:gd name="connsiteX38" fmla="*/ 6957 w 14286"/>
                    <a:gd name="connsiteY38" fmla="*/ 2692 h 18404"/>
                    <a:gd name="connsiteX39" fmla="*/ 7411 w 14286"/>
                    <a:gd name="connsiteY39" fmla="*/ 2351 h 18404"/>
                    <a:gd name="connsiteX40" fmla="*/ 7491 w 14286"/>
                    <a:gd name="connsiteY40" fmla="*/ 1103 h 18404"/>
                    <a:gd name="connsiteX41" fmla="*/ 6778 w 14286"/>
                    <a:gd name="connsiteY41" fmla="*/ 308 h 18404"/>
                    <a:gd name="connsiteX42" fmla="*/ 5497 w 14286"/>
                    <a:gd name="connsiteY42" fmla="*/ 0 h 18404"/>
                    <a:gd name="connsiteX43" fmla="*/ 3746 w 14286"/>
                    <a:gd name="connsiteY43" fmla="*/ 259 h 18404"/>
                    <a:gd name="connsiteX44" fmla="*/ 2189 w 14286"/>
                    <a:gd name="connsiteY44" fmla="*/ 373 h 18404"/>
                    <a:gd name="connsiteX45" fmla="*/ 1281 w 14286"/>
                    <a:gd name="connsiteY45" fmla="*/ 1086 h 1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286" h="18404">
                      <a:moveTo>
                        <a:pt x="1297" y="1135"/>
                      </a:moveTo>
                      <a:lnTo>
                        <a:pt x="1151" y="3373"/>
                      </a:lnTo>
                      <a:lnTo>
                        <a:pt x="1492" y="3940"/>
                      </a:lnTo>
                      <a:lnTo>
                        <a:pt x="957" y="4313"/>
                      </a:lnTo>
                      <a:lnTo>
                        <a:pt x="422" y="5302"/>
                      </a:lnTo>
                      <a:lnTo>
                        <a:pt x="0" y="6243"/>
                      </a:lnTo>
                      <a:lnTo>
                        <a:pt x="308" y="7297"/>
                      </a:lnTo>
                      <a:lnTo>
                        <a:pt x="746" y="8059"/>
                      </a:lnTo>
                      <a:lnTo>
                        <a:pt x="924" y="9389"/>
                      </a:lnTo>
                      <a:lnTo>
                        <a:pt x="1492" y="9924"/>
                      </a:lnTo>
                      <a:lnTo>
                        <a:pt x="2514" y="10492"/>
                      </a:lnTo>
                      <a:lnTo>
                        <a:pt x="3422" y="11821"/>
                      </a:lnTo>
                      <a:lnTo>
                        <a:pt x="3843" y="12762"/>
                      </a:lnTo>
                      <a:lnTo>
                        <a:pt x="4557" y="13443"/>
                      </a:lnTo>
                      <a:cubicBezTo>
                        <a:pt x="4557" y="13443"/>
                        <a:pt x="4784" y="14578"/>
                        <a:pt x="4784" y="14691"/>
                      </a:cubicBezTo>
                      <a:cubicBezTo>
                        <a:pt x="4784" y="14805"/>
                        <a:pt x="6373" y="16167"/>
                        <a:pt x="6373" y="16167"/>
                      </a:cubicBezTo>
                      <a:lnTo>
                        <a:pt x="7962" y="17756"/>
                      </a:lnTo>
                      <a:lnTo>
                        <a:pt x="8870" y="18405"/>
                      </a:lnTo>
                      <a:lnTo>
                        <a:pt x="13038" y="18405"/>
                      </a:lnTo>
                      <a:lnTo>
                        <a:pt x="12778" y="15972"/>
                      </a:lnTo>
                      <a:lnTo>
                        <a:pt x="13038" y="15664"/>
                      </a:lnTo>
                      <a:lnTo>
                        <a:pt x="13459" y="16313"/>
                      </a:lnTo>
                      <a:lnTo>
                        <a:pt x="13605" y="17335"/>
                      </a:lnTo>
                      <a:lnTo>
                        <a:pt x="14140" y="17756"/>
                      </a:lnTo>
                      <a:lnTo>
                        <a:pt x="14286" y="15664"/>
                      </a:lnTo>
                      <a:lnTo>
                        <a:pt x="13751" y="14789"/>
                      </a:lnTo>
                      <a:lnTo>
                        <a:pt x="12616" y="14367"/>
                      </a:lnTo>
                      <a:lnTo>
                        <a:pt x="12421" y="12470"/>
                      </a:lnTo>
                      <a:lnTo>
                        <a:pt x="11886" y="11254"/>
                      </a:lnTo>
                      <a:lnTo>
                        <a:pt x="11124" y="10005"/>
                      </a:lnTo>
                      <a:lnTo>
                        <a:pt x="9876" y="8302"/>
                      </a:lnTo>
                      <a:lnTo>
                        <a:pt x="8854" y="7200"/>
                      </a:lnTo>
                      <a:lnTo>
                        <a:pt x="8092" y="6551"/>
                      </a:lnTo>
                      <a:lnTo>
                        <a:pt x="8205" y="5984"/>
                      </a:lnTo>
                      <a:lnTo>
                        <a:pt x="8659" y="5562"/>
                      </a:lnTo>
                      <a:lnTo>
                        <a:pt x="8546" y="4735"/>
                      </a:lnTo>
                      <a:lnTo>
                        <a:pt x="7443" y="3973"/>
                      </a:lnTo>
                      <a:lnTo>
                        <a:pt x="6957" y="3146"/>
                      </a:lnTo>
                      <a:lnTo>
                        <a:pt x="6957" y="2692"/>
                      </a:lnTo>
                      <a:lnTo>
                        <a:pt x="7411" y="2351"/>
                      </a:lnTo>
                      <a:lnTo>
                        <a:pt x="7491" y="1103"/>
                      </a:lnTo>
                      <a:lnTo>
                        <a:pt x="6778" y="308"/>
                      </a:lnTo>
                      <a:lnTo>
                        <a:pt x="5497" y="0"/>
                      </a:lnTo>
                      <a:lnTo>
                        <a:pt x="3746" y="259"/>
                      </a:lnTo>
                      <a:lnTo>
                        <a:pt x="2189" y="373"/>
                      </a:lnTo>
                      <a:lnTo>
                        <a:pt x="1281" y="1086"/>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59" name="Freeform: Shape 1058">
                  <a:extLst>
                    <a:ext uri="{FF2B5EF4-FFF2-40B4-BE49-F238E27FC236}">
                      <a16:creationId xmlns:a16="http://schemas.microsoft.com/office/drawing/2014/main" id="{51EEE7A4-666E-DC9C-D4B0-05F8B7619D21}"/>
                    </a:ext>
                  </a:extLst>
                </p:cNvPr>
                <p:cNvSpPr/>
                <p:nvPr/>
              </p:nvSpPr>
              <p:spPr>
                <a:xfrm>
                  <a:off x="9348517" y="4446075"/>
                  <a:ext cx="7280" cy="7880"/>
                </a:xfrm>
                <a:custGeom>
                  <a:avLst/>
                  <a:gdLst>
                    <a:gd name="connsiteX0" fmla="*/ 681 w 7280"/>
                    <a:gd name="connsiteY0" fmla="*/ 422 h 7880"/>
                    <a:gd name="connsiteX1" fmla="*/ 0 w 7280"/>
                    <a:gd name="connsiteY1" fmla="*/ 1978 h 7880"/>
                    <a:gd name="connsiteX2" fmla="*/ 0 w 7280"/>
                    <a:gd name="connsiteY2" fmla="*/ 3000 h 7880"/>
                    <a:gd name="connsiteX3" fmla="*/ 1022 w 7280"/>
                    <a:gd name="connsiteY3" fmla="*/ 4394 h 7880"/>
                    <a:gd name="connsiteX4" fmla="*/ 3227 w 7280"/>
                    <a:gd name="connsiteY4" fmla="*/ 5497 h 7880"/>
                    <a:gd name="connsiteX5" fmla="*/ 4670 w 7280"/>
                    <a:gd name="connsiteY5" fmla="*/ 6324 h 7880"/>
                    <a:gd name="connsiteX6" fmla="*/ 6032 w 7280"/>
                    <a:gd name="connsiteY6" fmla="*/ 7346 h 7880"/>
                    <a:gd name="connsiteX7" fmla="*/ 6859 w 7280"/>
                    <a:gd name="connsiteY7" fmla="*/ 7881 h 7880"/>
                    <a:gd name="connsiteX8" fmla="*/ 7281 w 7280"/>
                    <a:gd name="connsiteY8" fmla="*/ 6551 h 7880"/>
                    <a:gd name="connsiteX9" fmla="*/ 6340 w 7280"/>
                    <a:gd name="connsiteY9" fmla="*/ 4881 h 7880"/>
                    <a:gd name="connsiteX10" fmla="*/ 5092 w 7280"/>
                    <a:gd name="connsiteY10" fmla="*/ 3405 h 7880"/>
                    <a:gd name="connsiteX11" fmla="*/ 4184 w 7280"/>
                    <a:gd name="connsiteY11" fmla="*/ 2189 h 7880"/>
                    <a:gd name="connsiteX12" fmla="*/ 4070 w 7280"/>
                    <a:gd name="connsiteY12" fmla="*/ 713 h 7880"/>
                    <a:gd name="connsiteX13" fmla="*/ 2789 w 7280"/>
                    <a:gd name="connsiteY13" fmla="*/ 0 h 7880"/>
                    <a:gd name="connsiteX14" fmla="*/ 1346 w 7280"/>
                    <a:gd name="connsiteY14" fmla="*/ 0 h 7880"/>
                    <a:gd name="connsiteX15" fmla="*/ 697 w 7280"/>
                    <a:gd name="connsiteY15" fmla="*/ 422 h 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80" h="7880">
                      <a:moveTo>
                        <a:pt x="681" y="422"/>
                      </a:moveTo>
                      <a:lnTo>
                        <a:pt x="0" y="1978"/>
                      </a:lnTo>
                      <a:lnTo>
                        <a:pt x="0" y="3000"/>
                      </a:lnTo>
                      <a:cubicBezTo>
                        <a:pt x="0" y="3000"/>
                        <a:pt x="908" y="4216"/>
                        <a:pt x="1022" y="4394"/>
                      </a:cubicBezTo>
                      <a:cubicBezTo>
                        <a:pt x="1135" y="4589"/>
                        <a:pt x="3113" y="5416"/>
                        <a:pt x="3227" y="5497"/>
                      </a:cubicBezTo>
                      <a:cubicBezTo>
                        <a:pt x="3341" y="5578"/>
                        <a:pt x="4670" y="6324"/>
                        <a:pt x="4670" y="6324"/>
                      </a:cubicBezTo>
                      <a:lnTo>
                        <a:pt x="6032" y="7346"/>
                      </a:lnTo>
                      <a:lnTo>
                        <a:pt x="6859" y="7881"/>
                      </a:lnTo>
                      <a:lnTo>
                        <a:pt x="7281" y="6551"/>
                      </a:lnTo>
                      <a:lnTo>
                        <a:pt x="6340" y="4881"/>
                      </a:lnTo>
                      <a:cubicBezTo>
                        <a:pt x="6340" y="4881"/>
                        <a:pt x="5286" y="3632"/>
                        <a:pt x="5092" y="3405"/>
                      </a:cubicBezTo>
                      <a:cubicBezTo>
                        <a:pt x="4897" y="3178"/>
                        <a:pt x="4265" y="2416"/>
                        <a:pt x="4184" y="2189"/>
                      </a:cubicBezTo>
                      <a:cubicBezTo>
                        <a:pt x="4103" y="1962"/>
                        <a:pt x="4216" y="908"/>
                        <a:pt x="4070" y="713"/>
                      </a:cubicBezTo>
                      <a:cubicBezTo>
                        <a:pt x="3924" y="519"/>
                        <a:pt x="2789" y="0"/>
                        <a:pt x="2789" y="0"/>
                      </a:cubicBezTo>
                      <a:lnTo>
                        <a:pt x="1346" y="0"/>
                      </a:lnTo>
                      <a:lnTo>
                        <a:pt x="697" y="42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60" name="Freeform: Shape 1059">
                  <a:extLst>
                    <a:ext uri="{FF2B5EF4-FFF2-40B4-BE49-F238E27FC236}">
                      <a16:creationId xmlns:a16="http://schemas.microsoft.com/office/drawing/2014/main" id="{1E0BF472-A3AB-BD35-A813-81E192BC2D2A}"/>
                    </a:ext>
                  </a:extLst>
                </p:cNvPr>
                <p:cNvSpPr/>
                <p:nvPr/>
              </p:nvSpPr>
              <p:spPr>
                <a:xfrm>
                  <a:off x="9358036" y="4455902"/>
                  <a:ext cx="3578" cy="5140"/>
                </a:xfrm>
                <a:custGeom>
                  <a:avLst/>
                  <a:gdLst>
                    <a:gd name="connsiteX0" fmla="*/ 227 w 3578"/>
                    <a:gd name="connsiteY0" fmla="*/ 0 h 5140"/>
                    <a:gd name="connsiteX1" fmla="*/ 0 w 3578"/>
                    <a:gd name="connsiteY1" fmla="*/ 2951 h 5140"/>
                    <a:gd name="connsiteX2" fmla="*/ 113 w 3578"/>
                    <a:gd name="connsiteY2" fmla="*/ 4086 h 5140"/>
                    <a:gd name="connsiteX3" fmla="*/ 1135 w 3578"/>
                    <a:gd name="connsiteY3" fmla="*/ 4654 h 5140"/>
                    <a:gd name="connsiteX4" fmla="*/ 2351 w 3578"/>
                    <a:gd name="connsiteY4" fmla="*/ 5141 h 5140"/>
                    <a:gd name="connsiteX5" fmla="*/ 3373 w 3578"/>
                    <a:gd name="connsiteY5" fmla="*/ 4232 h 5140"/>
                    <a:gd name="connsiteX6" fmla="*/ 3567 w 3578"/>
                    <a:gd name="connsiteY6" fmla="*/ 2725 h 5140"/>
                    <a:gd name="connsiteX7" fmla="*/ 2124 w 3578"/>
                    <a:gd name="connsiteY7" fmla="*/ 1216 h 5140"/>
                    <a:gd name="connsiteX8" fmla="*/ 795 w 3578"/>
                    <a:gd name="connsiteY8" fmla="*/ 0 h 5140"/>
                    <a:gd name="connsiteX9" fmla="*/ 227 w 3578"/>
                    <a:gd name="connsiteY9" fmla="*/ 0 h 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78" h="5140">
                      <a:moveTo>
                        <a:pt x="227" y="0"/>
                      </a:moveTo>
                      <a:lnTo>
                        <a:pt x="0" y="2951"/>
                      </a:lnTo>
                      <a:lnTo>
                        <a:pt x="113" y="4086"/>
                      </a:lnTo>
                      <a:lnTo>
                        <a:pt x="1135" y="4654"/>
                      </a:lnTo>
                      <a:lnTo>
                        <a:pt x="2351" y="5141"/>
                      </a:lnTo>
                      <a:cubicBezTo>
                        <a:pt x="2351" y="5141"/>
                        <a:pt x="3340" y="4379"/>
                        <a:pt x="3373" y="4232"/>
                      </a:cubicBezTo>
                      <a:cubicBezTo>
                        <a:pt x="3405" y="4086"/>
                        <a:pt x="3632" y="2870"/>
                        <a:pt x="3567" y="2725"/>
                      </a:cubicBezTo>
                      <a:cubicBezTo>
                        <a:pt x="3486" y="2578"/>
                        <a:pt x="2319" y="1330"/>
                        <a:pt x="2124" y="1216"/>
                      </a:cubicBezTo>
                      <a:cubicBezTo>
                        <a:pt x="1930" y="1103"/>
                        <a:pt x="795" y="0"/>
                        <a:pt x="795" y="0"/>
                      </a:cubicBezTo>
                      <a:lnTo>
                        <a:pt x="227"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61" name="Freeform: Shape 1060">
                  <a:extLst>
                    <a:ext uri="{FF2B5EF4-FFF2-40B4-BE49-F238E27FC236}">
                      <a16:creationId xmlns:a16="http://schemas.microsoft.com/office/drawing/2014/main" id="{2DF660D3-C0EB-4DE1-AB19-112F01992D02}"/>
                    </a:ext>
                  </a:extLst>
                </p:cNvPr>
                <p:cNvSpPr/>
                <p:nvPr/>
              </p:nvSpPr>
              <p:spPr>
                <a:xfrm>
                  <a:off x="9362576" y="4462420"/>
                  <a:ext cx="5886" cy="10686"/>
                </a:xfrm>
                <a:custGeom>
                  <a:avLst/>
                  <a:gdLst>
                    <a:gd name="connsiteX0" fmla="*/ 503 w 5886"/>
                    <a:gd name="connsiteY0" fmla="*/ 0 h 10686"/>
                    <a:gd name="connsiteX1" fmla="*/ 0 w 5886"/>
                    <a:gd name="connsiteY1" fmla="*/ 714 h 10686"/>
                    <a:gd name="connsiteX2" fmla="*/ 503 w 5886"/>
                    <a:gd name="connsiteY2" fmla="*/ 1427 h 10686"/>
                    <a:gd name="connsiteX3" fmla="*/ 503 w 5886"/>
                    <a:gd name="connsiteY3" fmla="*/ 3097 h 10686"/>
                    <a:gd name="connsiteX4" fmla="*/ 503 w 5886"/>
                    <a:gd name="connsiteY4" fmla="*/ 4735 h 10686"/>
                    <a:gd name="connsiteX5" fmla="*/ 1703 w 5886"/>
                    <a:gd name="connsiteY5" fmla="*/ 5368 h 10686"/>
                    <a:gd name="connsiteX6" fmla="*/ 2919 w 5886"/>
                    <a:gd name="connsiteY6" fmla="*/ 5368 h 10686"/>
                    <a:gd name="connsiteX7" fmla="*/ 3373 w 5886"/>
                    <a:gd name="connsiteY7" fmla="*/ 6665 h 10686"/>
                    <a:gd name="connsiteX8" fmla="*/ 3373 w 5886"/>
                    <a:gd name="connsiteY8" fmla="*/ 7492 h 10686"/>
                    <a:gd name="connsiteX9" fmla="*/ 3081 w 5886"/>
                    <a:gd name="connsiteY9" fmla="*/ 8368 h 10686"/>
                    <a:gd name="connsiteX10" fmla="*/ 3373 w 5886"/>
                    <a:gd name="connsiteY10" fmla="*/ 9049 h 10686"/>
                    <a:gd name="connsiteX11" fmla="*/ 5157 w 5886"/>
                    <a:gd name="connsiteY11" fmla="*/ 10686 h 10686"/>
                    <a:gd name="connsiteX12" fmla="*/ 5887 w 5886"/>
                    <a:gd name="connsiteY12" fmla="*/ 10686 h 10686"/>
                    <a:gd name="connsiteX13" fmla="*/ 5887 w 5886"/>
                    <a:gd name="connsiteY13" fmla="*/ 9697 h 10686"/>
                    <a:gd name="connsiteX14" fmla="*/ 4735 w 5886"/>
                    <a:gd name="connsiteY14" fmla="*/ 8222 h 10686"/>
                    <a:gd name="connsiteX15" fmla="*/ 4670 w 5886"/>
                    <a:gd name="connsiteY15" fmla="*/ 7605 h 10686"/>
                    <a:gd name="connsiteX16" fmla="*/ 5303 w 5886"/>
                    <a:gd name="connsiteY16" fmla="*/ 6746 h 10686"/>
                    <a:gd name="connsiteX17" fmla="*/ 5351 w 5886"/>
                    <a:gd name="connsiteY17" fmla="*/ 4800 h 10686"/>
                    <a:gd name="connsiteX18" fmla="*/ 4930 w 5886"/>
                    <a:gd name="connsiteY18" fmla="*/ 3146 h 10686"/>
                    <a:gd name="connsiteX19" fmla="*/ 3487 w 5886"/>
                    <a:gd name="connsiteY19" fmla="*/ 1768 h 10686"/>
                    <a:gd name="connsiteX20" fmla="*/ 1703 w 5886"/>
                    <a:gd name="connsiteY20" fmla="*/ 405 h 10686"/>
                    <a:gd name="connsiteX21" fmla="*/ 503 w 5886"/>
                    <a:gd name="connsiteY21" fmla="*/ 0 h 1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86" h="10686">
                      <a:moveTo>
                        <a:pt x="503" y="0"/>
                      </a:moveTo>
                      <a:lnTo>
                        <a:pt x="0" y="714"/>
                      </a:lnTo>
                      <a:lnTo>
                        <a:pt x="503" y="1427"/>
                      </a:lnTo>
                      <a:lnTo>
                        <a:pt x="503" y="3097"/>
                      </a:lnTo>
                      <a:lnTo>
                        <a:pt x="503" y="4735"/>
                      </a:lnTo>
                      <a:lnTo>
                        <a:pt x="1703" y="5368"/>
                      </a:lnTo>
                      <a:lnTo>
                        <a:pt x="2919" y="5368"/>
                      </a:lnTo>
                      <a:lnTo>
                        <a:pt x="3373" y="6665"/>
                      </a:lnTo>
                      <a:lnTo>
                        <a:pt x="3373" y="7492"/>
                      </a:lnTo>
                      <a:lnTo>
                        <a:pt x="3081" y="8368"/>
                      </a:lnTo>
                      <a:lnTo>
                        <a:pt x="3373" y="9049"/>
                      </a:lnTo>
                      <a:lnTo>
                        <a:pt x="5157" y="10686"/>
                      </a:lnTo>
                      <a:lnTo>
                        <a:pt x="5887" y="10686"/>
                      </a:lnTo>
                      <a:lnTo>
                        <a:pt x="5887" y="9697"/>
                      </a:lnTo>
                      <a:lnTo>
                        <a:pt x="4735" y="8222"/>
                      </a:lnTo>
                      <a:lnTo>
                        <a:pt x="4670" y="7605"/>
                      </a:lnTo>
                      <a:lnTo>
                        <a:pt x="5303" y="6746"/>
                      </a:lnTo>
                      <a:lnTo>
                        <a:pt x="5351" y="4800"/>
                      </a:lnTo>
                      <a:lnTo>
                        <a:pt x="4930" y="3146"/>
                      </a:lnTo>
                      <a:lnTo>
                        <a:pt x="3487" y="1768"/>
                      </a:lnTo>
                      <a:lnTo>
                        <a:pt x="1703" y="405"/>
                      </a:lnTo>
                      <a:lnTo>
                        <a:pt x="503"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62" name="Freeform: Shape 1061">
                  <a:extLst>
                    <a:ext uri="{FF2B5EF4-FFF2-40B4-BE49-F238E27FC236}">
                      <a16:creationId xmlns:a16="http://schemas.microsoft.com/office/drawing/2014/main" id="{316A3641-6BB2-87CE-2165-8972A3D0D634}"/>
                    </a:ext>
                  </a:extLst>
                </p:cNvPr>
                <p:cNvSpPr/>
                <p:nvPr/>
              </p:nvSpPr>
              <p:spPr>
                <a:xfrm>
                  <a:off x="9387824" y="4361267"/>
                  <a:ext cx="8205" cy="8255"/>
                </a:xfrm>
                <a:custGeom>
                  <a:avLst/>
                  <a:gdLst>
                    <a:gd name="connsiteX0" fmla="*/ 1022 w 8205"/>
                    <a:gd name="connsiteY0" fmla="*/ 6940 h 8255"/>
                    <a:gd name="connsiteX1" fmla="*/ 454 w 8205"/>
                    <a:gd name="connsiteY1" fmla="*/ 5238 h 8255"/>
                    <a:gd name="connsiteX2" fmla="*/ 0 w 8205"/>
                    <a:gd name="connsiteY2" fmla="*/ 3989 h 8255"/>
                    <a:gd name="connsiteX3" fmla="*/ 0 w 8205"/>
                    <a:gd name="connsiteY3" fmla="*/ 2449 h 8255"/>
                    <a:gd name="connsiteX4" fmla="*/ 1022 w 8205"/>
                    <a:gd name="connsiteY4" fmla="*/ 1362 h 8255"/>
                    <a:gd name="connsiteX5" fmla="*/ 3811 w 8205"/>
                    <a:gd name="connsiteY5" fmla="*/ 1362 h 8255"/>
                    <a:gd name="connsiteX6" fmla="*/ 4719 w 8205"/>
                    <a:gd name="connsiteY6" fmla="*/ 0 h 8255"/>
                    <a:gd name="connsiteX7" fmla="*/ 5465 w 8205"/>
                    <a:gd name="connsiteY7" fmla="*/ 0 h 8255"/>
                    <a:gd name="connsiteX8" fmla="*/ 6600 w 8205"/>
                    <a:gd name="connsiteY8" fmla="*/ 632 h 8255"/>
                    <a:gd name="connsiteX9" fmla="*/ 7346 w 8205"/>
                    <a:gd name="connsiteY9" fmla="*/ 1540 h 8255"/>
                    <a:gd name="connsiteX10" fmla="*/ 8205 w 8205"/>
                    <a:gd name="connsiteY10" fmla="*/ 2449 h 8255"/>
                    <a:gd name="connsiteX11" fmla="*/ 8205 w 8205"/>
                    <a:gd name="connsiteY11" fmla="*/ 3470 h 8255"/>
                    <a:gd name="connsiteX12" fmla="*/ 7638 w 8205"/>
                    <a:gd name="connsiteY12" fmla="*/ 3989 h 8255"/>
                    <a:gd name="connsiteX13" fmla="*/ 7411 w 8205"/>
                    <a:gd name="connsiteY13" fmla="*/ 5124 h 8255"/>
                    <a:gd name="connsiteX14" fmla="*/ 7411 w 8205"/>
                    <a:gd name="connsiteY14" fmla="*/ 5870 h 8255"/>
                    <a:gd name="connsiteX15" fmla="*/ 6389 w 8205"/>
                    <a:gd name="connsiteY15" fmla="*/ 6957 h 8255"/>
                    <a:gd name="connsiteX16" fmla="*/ 5530 w 8205"/>
                    <a:gd name="connsiteY16" fmla="*/ 7638 h 8255"/>
                    <a:gd name="connsiteX17" fmla="*/ 4557 w 8205"/>
                    <a:gd name="connsiteY17" fmla="*/ 8205 h 8255"/>
                    <a:gd name="connsiteX18" fmla="*/ 3357 w 8205"/>
                    <a:gd name="connsiteY18" fmla="*/ 8205 h 8255"/>
                    <a:gd name="connsiteX19" fmla="*/ 1816 w 8205"/>
                    <a:gd name="connsiteY19" fmla="*/ 7800 h 8255"/>
                    <a:gd name="connsiteX20" fmla="*/ 1022 w 8205"/>
                    <a:gd name="connsiteY20" fmla="*/ 6940 h 8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205" h="8255">
                      <a:moveTo>
                        <a:pt x="1022" y="6940"/>
                      </a:moveTo>
                      <a:lnTo>
                        <a:pt x="454" y="5238"/>
                      </a:lnTo>
                      <a:lnTo>
                        <a:pt x="0" y="3989"/>
                      </a:lnTo>
                      <a:lnTo>
                        <a:pt x="0" y="2449"/>
                      </a:lnTo>
                      <a:lnTo>
                        <a:pt x="1022" y="1362"/>
                      </a:lnTo>
                      <a:lnTo>
                        <a:pt x="3811" y="1362"/>
                      </a:lnTo>
                      <a:lnTo>
                        <a:pt x="4719" y="0"/>
                      </a:lnTo>
                      <a:lnTo>
                        <a:pt x="5465" y="0"/>
                      </a:lnTo>
                      <a:lnTo>
                        <a:pt x="6600" y="632"/>
                      </a:lnTo>
                      <a:lnTo>
                        <a:pt x="7346" y="1540"/>
                      </a:lnTo>
                      <a:lnTo>
                        <a:pt x="8205" y="2449"/>
                      </a:lnTo>
                      <a:lnTo>
                        <a:pt x="8205" y="3470"/>
                      </a:lnTo>
                      <a:lnTo>
                        <a:pt x="7638" y="3989"/>
                      </a:lnTo>
                      <a:lnTo>
                        <a:pt x="7411" y="5124"/>
                      </a:lnTo>
                      <a:cubicBezTo>
                        <a:pt x="7411" y="5124"/>
                        <a:pt x="7589" y="5692"/>
                        <a:pt x="7411" y="5870"/>
                      </a:cubicBezTo>
                      <a:cubicBezTo>
                        <a:pt x="7232" y="6048"/>
                        <a:pt x="6389" y="6957"/>
                        <a:pt x="6389" y="6957"/>
                      </a:cubicBezTo>
                      <a:cubicBezTo>
                        <a:pt x="6389" y="6957"/>
                        <a:pt x="5757" y="7475"/>
                        <a:pt x="5530" y="7638"/>
                      </a:cubicBezTo>
                      <a:cubicBezTo>
                        <a:pt x="5303" y="7816"/>
                        <a:pt x="4848" y="8092"/>
                        <a:pt x="4557" y="8205"/>
                      </a:cubicBezTo>
                      <a:cubicBezTo>
                        <a:pt x="4265" y="8318"/>
                        <a:pt x="3357" y="8205"/>
                        <a:pt x="3357" y="8205"/>
                      </a:cubicBezTo>
                      <a:lnTo>
                        <a:pt x="1816" y="7800"/>
                      </a:lnTo>
                      <a:lnTo>
                        <a:pt x="1022" y="694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63" name="Freeform: Shape 1062">
                  <a:extLst>
                    <a:ext uri="{FF2B5EF4-FFF2-40B4-BE49-F238E27FC236}">
                      <a16:creationId xmlns:a16="http://schemas.microsoft.com/office/drawing/2014/main" id="{6CF20B3A-3CCF-16D0-3850-2E857FD3AD7B}"/>
                    </a:ext>
                  </a:extLst>
                </p:cNvPr>
                <p:cNvSpPr/>
                <p:nvPr/>
              </p:nvSpPr>
              <p:spPr>
                <a:xfrm>
                  <a:off x="9399856" y="4371012"/>
                  <a:ext cx="10475" cy="5399"/>
                </a:xfrm>
                <a:custGeom>
                  <a:avLst/>
                  <a:gdLst>
                    <a:gd name="connsiteX0" fmla="*/ 16 w 10475"/>
                    <a:gd name="connsiteY0" fmla="*/ 438 h 5399"/>
                    <a:gd name="connsiteX1" fmla="*/ 698 w 10475"/>
                    <a:gd name="connsiteY1" fmla="*/ 1978 h 5399"/>
                    <a:gd name="connsiteX2" fmla="*/ 2059 w 10475"/>
                    <a:gd name="connsiteY2" fmla="*/ 3454 h 5399"/>
                    <a:gd name="connsiteX3" fmla="*/ 3535 w 10475"/>
                    <a:gd name="connsiteY3" fmla="*/ 4086 h 5399"/>
                    <a:gd name="connsiteX4" fmla="*/ 5530 w 10475"/>
                    <a:gd name="connsiteY4" fmla="*/ 4151 h 5399"/>
                    <a:gd name="connsiteX5" fmla="*/ 7070 w 10475"/>
                    <a:gd name="connsiteY5" fmla="*/ 4832 h 5399"/>
                    <a:gd name="connsiteX6" fmla="*/ 9227 w 10475"/>
                    <a:gd name="connsiteY6" fmla="*/ 5400 h 5399"/>
                    <a:gd name="connsiteX7" fmla="*/ 10362 w 10475"/>
                    <a:gd name="connsiteY7" fmla="*/ 5059 h 5399"/>
                    <a:gd name="connsiteX8" fmla="*/ 10476 w 10475"/>
                    <a:gd name="connsiteY8" fmla="*/ 3357 h 5399"/>
                    <a:gd name="connsiteX9" fmla="*/ 9957 w 10475"/>
                    <a:gd name="connsiteY9" fmla="*/ 2221 h 5399"/>
                    <a:gd name="connsiteX10" fmla="*/ 7508 w 10475"/>
                    <a:gd name="connsiteY10" fmla="*/ 1427 h 5399"/>
                    <a:gd name="connsiteX11" fmla="*/ 5740 w 10475"/>
                    <a:gd name="connsiteY11" fmla="*/ 746 h 5399"/>
                    <a:gd name="connsiteX12" fmla="*/ 4086 w 10475"/>
                    <a:gd name="connsiteY12" fmla="*/ 454 h 5399"/>
                    <a:gd name="connsiteX13" fmla="*/ 2384 w 10475"/>
                    <a:gd name="connsiteY13" fmla="*/ 0 h 5399"/>
                    <a:gd name="connsiteX14" fmla="*/ 0 w 10475"/>
                    <a:gd name="connsiteY14" fmla="*/ 0 h 5399"/>
                    <a:gd name="connsiteX15" fmla="*/ 0 w 10475"/>
                    <a:gd name="connsiteY15" fmla="*/ 454 h 5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75" h="5399">
                      <a:moveTo>
                        <a:pt x="16" y="438"/>
                      </a:moveTo>
                      <a:lnTo>
                        <a:pt x="698" y="1978"/>
                      </a:lnTo>
                      <a:lnTo>
                        <a:pt x="2059" y="3454"/>
                      </a:lnTo>
                      <a:lnTo>
                        <a:pt x="3535" y="4086"/>
                      </a:lnTo>
                      <a:lnTo>
                        <a:pt x="5530" y="4151"/>
                      </a:lnTo>
                      <a:lnTo>
                        <a:pt x="7070" y="4832"/>
                      </a:lnTo>
                      <a:lnTo>
                        <a:pt x="9227" y="5400"/>
                      </a:lnTo>
                      <a:lnTo>
                        <a:pt x="10362" y="5059"/>
                      </a:lnTo>
                      <a:lnTo>
                        <a:pt x="10476" y="3357"/>
                      </a:lnTo>
                      <a:cubicBezTo>
                        <a:pt x="10476" y="3357"/>
                        <a:pt x="10476" y="2497"/>
                        <a:pt x="9957" y="2221"/>
                      </a:cubicBezTo>
                      <a:cubicBezTo>
                        <a:pt x="9438" y="1946"/>
                        <a:pt x="7508" y="1427"/>
                        <a:pt x="7508" y="1427"/>
                      </a:cubicBezTo>
                      <a:lnTo>
                        <a:pt x="5740" y="746"/>
                      </a:lnTo>
                      <a:lnTo>
                        <a:pt x="4086" y="454"/>
                      </a:lnTo>
                      <a:lnTo>
                        <a:pt x="2384" y="0"/>
                      </a:lnTo>
                      <a:lnTo>
                        <a:pt x="0" y="0"/>
                      </a:lnTo>
                      <a:lnTo>
                        <a:pt x="0" y="45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64" name="Freeform: Shape 1063">
                  <a:extLst>
                    <a:ext uri="{FF2B5EF4-FFF2-40B4-BE49-F238E27FC236}">
                      <a16:creationId xmlns:a16="http://schemas.microsoft.com/office/drawing/2014/main" id="{C853A59D-CD1F-59D7-67F5-DAA6B55FD4F7}"/>
                    </a:ext>
                  </a:extLst>
                </p:cNvPr>
                <p:cNvSpPr/>
                <p:nvPr/>
              </p:nvSpPr>
              <p:spPr>
                <a:xfrm>
                  <a:off x="9404364" y="4376412"/>
                  <a:ext cx="5675" cy="4718"/>
                </a:xfrm>
                <a:custGeom>
                  <a:avLst/>
                  <a:gdLst>
                    <a:gd name="connsiteX0" fmla="*/ 0 w 5675"/>
                    <a:gd name="connsiteY0" fmla="*/ 324 h 4718"/>
                    <a:gd name="connsiteX1" fmla="*/ 292 w 5675"/>
                    <a:gd name="connsiteY1" fmla="*/ 1978 h 4718"/>
                    <a:gd name="connsiteX2" fmla="*/ 746 w 5675"/>
                    <a:gd name="connsiteY2" fmla="*/ 3178 h 4718"/>
                    <a:gd name="connsiteX3" fmla="*/ 1946 w 5675"/>
                    <a:gd name="connsiteY3" fmla="*/ 4151 h 4718"/>
                    <a:gd name="connsiteX4" fmla="*/ 3146 w 5675"/>
                    <a:gd name="connsiteY4" fmla="*/ 4719 h 4718"/>
                    <a:gd name="connsiteX5" fmla="*/ 5368 w 5675"/>
                    <a:gd name="connsiteY5" fmla="*/ 4719 h 4718"/>
                    <a:gd name="connsiteX6" fmla="*/ 5368 w 5675"/>
                    <a:gd name="connsiteY6" fmla="*/ 3178 h 4718"/>
                    <a:gd name="connsiteX7" fmla="*/ 5368 w 5675"/>
                    <a:gd name="connsiteY7" fmla="*/ 1589 h 4718"/>
                    <a:gd name="connsiteX8" fmla="*/ 4119 w 5675"/>
                    <a:gd name="connsiteY8" fmla="*/ 340 h 4718"/>
                    <a:gd name="connsiteX9" fmla="*/ 2854 w 5675"/>
                    <a:gd name="connsiteY9" fmla="*/ 0 h 4718"/>
                    <a:gd name="connsiteX10" fmla="*/ 1054 w 5675"/>
                    <a:gd name="connsiteY10" fmla="*/ 0 h 4718"/>
                    <a:gd name="connsiteX11" fmla="*/ 32 w 5675"/>
                    <a:gd name="connsiteY11" fmla="*/ 340 h 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5" h="4718">
                      <a:moveTo>
                        <a:pt x="0" y="324"/>
                      </a:moveTo>
                      <a:lnTo>
                        <a:pt x="292" y="1978"/>
                      </a:lnTo>
                      <a:lnTo>
                        <a:pt x="746" y="3178"/>
                      </a:lnTo>
                      <a:lnTo>
                        <a:pt x="1946" y="4151"/>
                      </a:lnTo>
                      <a:lnTo>
                        <a:pt x="3146" y="4719"/>
                      </a:lnTo>
                      <a:lnTo>
                        <a:pt x="5368" y="4719"/>
                      </a:lnTo>
                      <a:cubicBezTo>
                        <a:pt x="5368" y="4719"/>
                        <a:pt x="5254" y="3405"/>
                        <a:pt x="5368" y="3178"/>
                      </a:cubicBezTo>
                      <a:cubicBezTo>
                        <a:pt x="5481" y="2951"/>
                        <a:pt x="6000" y="2156"/>
                        <a:pt x="5368" y="1589"/>
                      </a:cubicBezTo>
                      <a:cubicBezTo>
                        <a:pt x="4735" y="1021"/>
                        <a:pt x="4119" y="340"/>
                        <a:pt x="4119" y="340"/>
                      </a:cubicBezTo>
                      <a:lnTo>
                        <a:pt x="2854" y="0"/>
                      </a:lnTo>
                      <a:lnTo>
                        <a:pt x="1054" y="0"/>
                      </a:lnTo>
                      <a:lnTo>
                        <a:pt x="32" y="34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65" name="Freeform: Shape 1064">
                  <a:extLst>
                    <a:ext uri="{FF2B5EF4-FFF2-40B4-BE49-F238E27FC236}">
                      <a16:creationId xmlns:a16="http://schemas.microsoft.com/office/drawing/2014/main" id="{026B5647-AD76-393F-A862-99C80E528279}"/>
                    </a:ext>
                  </a:extLst>
                </p:cNvPr>
                <p:cNvSpPr/>
                <p:nvPr/>
              </p:nvSpPr>
              <p:spPr>
                <a:xfrm>
                  <a:off x="9405727" y="4382007"/>
                  <a:ext cx="4297" cy="3572"/>
                </a:xfrm>
                <a:custGeom>
                  <a:avLst/>
                  <a:gdLst>
                    <a:gd name="connsiteX0" fmla="*/ 454 w 4297"/>
                    <a:gd name="connsiteY0" fmla="*/ 632 h 3572"/>
                    <a:gd name="connsiteX1" fmla="*/ 0 w 4297"/>
                    <a:gd name="connsiteY1" fmla="*/ 1265 h 3572"/>
                    <a:gd name="connsiteX2" fmla="*/ 1021 w 4297"/>
                    <a:gd name="connsiteY2" fmla="*/ 2465 h 3572"/>
                    <a:gd name="connsiteX3" fmla="*/ 1930 w 4297"/>
                    <a:gd name="connsiteY3" fmla="*/ 3551 h 3572"/>
                    <a:gd name="connsiteX4" fmla="*/ 3130 w 4297"/>
                    <a:gd name="connsiteY4" fmla="*/ 3551 h 3572"/>
                    <a:gd name="connsiteX5" fmla="*/ 3875 w 4297"/>
                    <a:gd name="connsiteY5" fmla="*/ 2692 h 3572"/>
                    <a:gd name="connsiteX6" fmla="*/ 4297 w 4297"/>
                    <a:gd name="connsiteY6" fmla="*/ 1605 h 3572"/>
                    <a:gd name="connsiteX7" fmla="*/ 3486 w 4297"/>
                    <a:gd name="connsiteY7" fmla="*/ 632 h 3572"/>
                    <a:gd name="connsiteX8" fmla="*/ 2919 w 4297"/>
                    <a:gd name="connsiteY8" fmla="*/ 0 h 3572"/>
                    <a:gd name="connsiteX9" fmla="*/ 1475 w 4297"/>
                    <a:gd name="connsiteY9" fmla="*/ 0 h 3572"/>
                    <a:gd name="connsiteX10" fmla="*/ 470 w 4297"/>
                    <a:gd name="connsiteY10" fmla="*/ 632 h 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97" h="3572">
                      <a:moveTo>
                        <a:pt x="454" y="632"/>
                      </a:moveTo>
                      <a:lnTo>
                        <a:pt x="0" y="1265"/>
                      </a:lnTo>
                      <a:lnTo>
                        <a:pt x="1021" y="2465"/>
                      </a:lnTo>
                      <a:lnTo>
                        <a:pt x="1930" y="3551"/>
                      </a:lnTo>
                      <a:cubicBezTo>
                        <a:pt x="1930" y="3551"/>
                        <a:pt x="2611" y="3600"/>
                        <a:pt x="3130" y="3551"/>
                      </a:cubicBezTo>
                      <a:cubicBezTo>
                        <a:pt x="3649" y="3502"/>
                        <a:pt x="3875" y="2692"/>
                        <a:pt x="3875" y="2692"/>
                      </a:cubicBezTo>
                      <a:lnTo>
                        <a:pt x="4297" y="1605"/>
                      </a:lnTo>
                      <a:lnTo>
                        <a:pt x="3486" y="632"/>
                      </a:lnTo>
                      <a:cubicBezTo>
                        <a:pt x="3486" y="632"/>
                        <a:pt x="3146" y="0"/>
                        <a:pt x="2919" y="0"/>
                      </a:cubicBezTo>
                      <a:lnTo>
                        <a:pt x="1475" y="0"/>
                      </a:lnTo>
                      <a:lnTo>
                        <a:pt x="470" y="63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66" name="Freeform: Shape 1065">
                  <a:extLst>
                    <a:ext uri="{FF2B5EF4-FFF2-40B4-BE49-F238E27FC236}">
                      <a16:creationId xmlns:a16="http://schemas.microsoft.com/office/drawing/2014/main" id="{CFF2505C-D3AC-804B-4591-EDE40CA807D2}"/>
                    </a:ext>
                  </a:extLst>
                </p:cNvPr>
                <p:cNvSpPr/>
                <p:nvPr/>
              </p:nvSpPr>
              <p:spPr>
                <a:xfrm>
                  <a:off x="9409764" y="4381666"/>
                  <a:ext cx="2398" cy="2513"/>
                </a:xfrm>
                <a:custGeom>
                  <a:avLst/>
                  <a:gdLst>
                    <a:gd name="connsiteX0" fmla="*/ 0 w 2398"/>
                    <a:gd name="connsiteY0" fmla="*/ 746 h 2513"/>
                    <a:gd name="connsiteX1" fmla="*/ 568 w 2398"/>
                    <a:gd name="connsiteY1" fmla="*/ 2124 h 2513"/>
                    <a:gd name="connsiteX2" fmla="*/ 1475 w 2398"/>
                    <a:gd name="connsiteY2" fmla="*/ 2513 h 2513"/>
                    <a:gd name="connsiteX3" fmla="*/ 2335 w 2398"/>
                    <a:gd name="connsiteY3" fmla="*/ 2124 h 2513"/>
                    <a:gd name="connsiteX4" fmla="*/ 2335 w 2398"/>
                    <a:gd name="connsiteY4" fmla="*/ 746 h 2513"/>
                    <a:gd name="connsiteX5" fmla="*/ 1200 w 2398"/>
                    <a:gd name="connsiteY5" fmla="*/ 0 h 2513"/>
                    <a:gd name="connsiteX6" fmla="*/ 0 w 2398"/>
                    <a:gd name="connsiteY6" fmla="*/ 746 h 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8" h="2513">
                      <a:moveTo>
                        <a:pt x="0" y="746"/>
                      </a:moveTo>
                      <a:lnTo>
                        <a:pt x="568" y="2124"/>
                      </a:lnTo>
                      <a:lnTo>
                        <a:pt x="1475" y="2513"/>
                      </a:lnTo>
                      <a:cubicBezTo>
                        <a:pt x="1475" y="2513"/>
                        <a:pt x="2270" y="2319"/>
                        <a:pt x="2335" y="2124"/>
                      </a:cubicBezTo>
                      <a:cubicBezTo>
                        <a:pt x="2384" y="1946"/>
                        <a:pt x="2449" y="973"/>
                        <a:pt x="2335" y="746"/>
                      </a:cubicBezTo>
                      <a:cubicBezTo>
                        <a:pt x="2222" y="519"/>
                        <a:pt x="1200" y="0"/>
                        <a:pt x="1200" y="0"/>
                      </a:cubicBezTo>
                      <a:lnTo>
                        <a:pt x="0" y="74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67" name="Freeform: Shape 1066">
                  <a:extLst>
                    <a:ext uri="{FF2B5EF4-FFF2-40B4-BE49-F238E27FC236}">
                      <a16:creationId xmlns:a16="http://schemas.microsoft.com/office/drawing/2014/main" id="{DA8359BD-27F2-68C5-1E8F-C78F25CB66C2}"/>
                    </a:ext>
                  </a:extLst>
                </p:cNvPr>
                <p:cNvSpPr/>
                <p:nvPr/>
              </p:nvSpPr>
              <p:spPr>
                <a:xfrm>
                  <a:off x="9412148" y="4383646"/>
                  <a:ext cx="5675" cy="3598"/>
                </a:xfrm>
                <a:custGeom>
                  <a:avLst/>
                  <a:gdLst>
                    <a:gd name="connsiteX0" fmla="*/ 5173 w 5675"/>
                    <a:gd name="connsiteY0" fmla="*/ 922 h 3598"/>
                    <a:gd name="connsiteX1" fmla="*/ 3405 w 5675"/>
                    <a:gd name="connsiteY1" fmla="*/ 144 h 3598"/>
                    <a:gd name="connsiteX2" fmla="*/ 1703 w 5675"/>
                    <a:gd name="connsiteY2" fmla="*/ 144 h 3598"/>
                    <a:gd name="connsiteX3" fmla="*/ 616 w 5675"/>
                    <a:gd name="connsiteY3" fmla="*/ 922 h 3598"/>
                    <a:gd name="connsiteX4" fmla="*/ 0 w 5675"/>
                    <a:gd name="connsiteY4" fmla="*/ 1912 h 3598"/>
                    <a:gd name="connsiteX5" fmla="*/ 0 w 5675"/>
                    <a:gd name="connsiteY5" fmla="*/ 3031 h 3598"/>
                    <a:gd name="connsiteX6" fmla="*/ 1297 w 5675"/>
                    <a:gd name="connsiteY6" fmla="*/ 3598 h 3598"/>
                    <a:gd name="connsiteX7" fmla="*/ 4816 w 5675"/>
                    <a:gd name="connsiteY7" fmla="*/ 3079 h 3598"/>
                    <a:gd name="connsiteX8" fmla="*/ 5676 w 5675"/>
                    <a:gd name="connsiteY8" fmla="*/ 2901 h 3598"/>
                    <a:gd name="connsiteX9" fmla="*/ 5676 w 5675"/>
                    <a:gd name="connsiteY9" fmla="*/ 1782 h 3598"/>
                    <a:gd name="connsiteX10" fmla="*/ 5157 w 5675"/>
                    <a:gd name="connsiteY10" fmla="*/ 906 h 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75" h="3598">
                      <a:moveTo>
                        <a:pt x="5173" y="922"/>
                      </a:moveTo>
                      <a:lnTo>
                        <a:pt x="3405" y="144"/>
                      </a:lnTo>
                      <a:cubicBezTo>
                        <a:pt x="3405" y="144"/>
                        <a:pt x="1816" y="-180"/>
                        <a:pt x="1703" y="144"/>
                      </a:cubicBezTo>
                      <a:cubicBezTo>
                        <a:pt x="1589" y="469"/>
                        <a:pt x="616" y="922"/>
                        <a:pt x="616" y="922"/>
                      </a:cubicBezTo>
                      <a:lnTo>
                        <a:pt x="0" y="1912"/>
                      </a:lnTo>
                      <a:lnTo>
                        <a:pt x="0" y="3031"/>
                      </a:lnTo>
                      <a:lnTo>
                        <a:pt x="1297" y="3598"/>
                      </a:lnTo>
                      <a:lnTo>
                        <a:pt x="4816" y="3079"/>
                      </a:lnTo>
                      <a:lnTo>
                        <a:pt x="5676" y="2901"/>
                      </a:lnTo>
                      <a:lnTo>
                        <a:pt x="5676" y="1782"/>
                      </a:lnTo>
                      <a:lnTo>
                        <a:pt x="5157" y="90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68" name="Freeform: Shape 1067">
                  <a:extLst>
                    <a:ext uri="{FF2B5EF4-FFF2-40B4-BE49-F238E27FC236}">
                      <a16:creationId xmlns:a16="http://schemas.microsoft.com/office/drawing/2014/main" id="{C2F586A4-B26C-07DC-814C-04BCFBDFC745}"/>
                    </a:ext>
                  </a:extLst>
                </p:cNvPr>
                <p:cNvSpPr/>
                <p:nvPr/>
              </p:nvSpPr>
              <p:spPr>
                <a:xfrm>
                  <a:off x="9416915" y="4381682"/>
                  <a:ext cx="6467" cy="4896"/>
                </a:xfrm>
                <a:custGeom>
                  <a:avLst/>
                  <a:gdLst>
                    <a:gd name="connsiteX0" fmla="*/ 0 w 6467"/>
                    <a:gd name="connsiteY0" fmla="*/ 1248 h 4896"/>
                    <a:gd name="connsiteX1" fmla="*/ 1249 w 6467"/>
                    <a:gd name="connsiteY1" fmla="*/ 2789 h 4896"/>
                    <a:gd name="connsiteX2" fmla="*/ 2449 w 6467"/>
                    <a:gd name="connsiteY2" fmla="*/ 3778 h 4896"/>
                    <a:gd name="connsiteX3" fmla="*/ 3470 w 6467"/>
                    <a:gd name="connsiteY3" fmla="*/ 4897 h 4896"/>
                    <a:gd name="connsiteX4" fmla="*/ 4784 w 6467"/>
                    <a:gd name="connsiteY4" fmla="*/ 4897 h 4896"/>
                    <a:gd name="connsiteX5" fmla="*/ 6259 w 6467"/>
                    <a:gd name="connsiteY5" fmla="*/ 4605 h 4896"/>
                    <a:gd name="connsiteX6" fmla="*/ 6259 w 6467"/>
                    <a:gd name="connsiteY6" fmla="*/ 2789 h 4896"/>
                    <a:gd name="connsiteX7" fmla="*/ 5238 w 6467"/>
                    <a:gd name="connsiteY7" fmla="*/ 1248 h 4896"/>
                    <a:gd name="connsiteX8" fmla="*/ 4379 w 6467"/>
                    <a:gd name="connsiteY8" fmla="*/ 340 h 4896"/>
                    <a:gd name="connsiteX9" fmla="*/ 2676 w 6467"/>
                    <a:gd name="connsiteY9" fmla="*/ 340 h 4896"/>
                    <a:gd name="connsiteX10" fmla="*/ 1654 w 6467"/>
                    <a:gd name="connsiteY10" fmla="*/ 0 h 4896"/>
                    <a:gd name="connsiteX11" fmla="*/ 0 w 6467"/>
                    <a:gd name="connsiteY11" fmla="*/ 973 h 4896"/>
                    <a:gd name="connsiteX12" fmla="*/ 0 w 6467"/>
                    <a:gd name="connsiteY12" fmla="*/ 1264 h 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67" h="4896">
                      <a:moveTo>
                        <a:pt x="0" y="1248"/>
                      </a:moveTo>
                      <a:lnTo>
                        <a:pt x="1249" y="2789"/>
                      </a:lnTo>
                      <a:lnTo>
                        <a:pt x="2449" y="3778"/>
                      </a:lnTo>
                      <a:lnTo>
                        <a:pt x="3470" y="4897"/>
                      </a:lnTo>
                      <a:lnTo>
                        <a:pt x="4784" y="4897"/>
                      </a:lnTo>
                      <a:cubicBezTo>
                        <a:pt x="4784" y="4897"/>
                        <a:pt x="6146" y="4897"/>
                        <a:pt x="6259" y="4605"/>
                      </a:cubicBezTo>
                      <a:cubicBezTo>
                        <a:pt x="6373" y="4313"/>
                        <a:pt x="6665" y="3697"/>
                        <a:pt x="6259" y="2789"/>
                      </a:cubicBezTo>
                      <a:cubicBezTo>
                        <a:pt x="5854" y="1881"/>
                        <a:pt x="5238" y="1248"/>
                        <a:pt x="5238" y="1248"/>
                      </a:cubicBezTo>
                      <a:lnTo>
                        <a:pt x="4379" y="340"/>
                      </a:lnTo>
                      <a:lnTo>
                        <a:pt x="2676" y="340"/>
                      </a:lnTo>
                      <a:lnTo>
                        <a:pt x="1654" y="0"/>
                      </a:lnTo>
                      <a:lnTo>
                        <a:pt x="0" y="973"/>
                      </a:lnTo>
                      <a:lnTo>
                        <a:pt x="0" y="126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69" name="Freeform: Shape 1068">
                  <a:extLst>
                    <a:ext uri="{FF2B5EF4-FFF2-40B4-BE49-F238E27FC236}">
                      <a16:creationId xmlns:a16="http://schemas.microsoft.com/office/drawing/2014/main" id="{B1E935F1-12E3-BA7E-65BB-252F75565BA0}"/>
                    </a:ext>
                  </a:extLst>
                </p:cNvPr>
                <p:cNvSpPr/>
                <p:nvPr/>
              </p:nvSpPr>
              <p:spPr>
                <a:xfrm>
                  <a:off x="9424748" y="4390260"/>
                  <a:ext cx="2420" cy="3470"/>
                </a:xfrm>
                <a:custGeom>
                  <a:avLst/>
                  <a:gdLst>
                    <a:gd name="connsiteX0" fmla="*/ 16 w 2420"/>
                    <a:gd name="connsiteY0" fmla="*/ 633 h 3470"/>
                    <a:gd name="connsiteX1" fmla="*/ 16 w 2420"/>
                    <a:gd name="connsiteY1" fmla="*/ 3470 h 3470"/>
                    <a:gd name="connsiteX2" fmla="*/ 811 w 2420"/>
                    <a:gd name="connsiteY2" fmla="*/ 3470 h 3470"/>
                    <a:gd name="connsiteX3" fmla="*/ 2400 w 2420"/>
                    <a:gd name="connsiteY3" fmla="*/ 3016 h 3470"/>
                    <a:gd name="connsiteX4" fmla="*/ 2400 w 2420"/>
                    <a:gd name="connsiteY4" fmla="*/ 1476 h 3470"/>
                    <a:gd name="connsiteX5" fmla="*/ 1540 w 2420"/>
                    <a:gd name="connsiteY5" fmla="*/ 0 h 3470"/>
                    <a:gd name="connsiteX6" fmla="*/ 340 w 2420"/>
                    <a:gd name="connsiteY6" fmla="*/ 0 h 3470"/>
                    <a:gd name="connsiteX7" fmla="*/ 0 w 2420"/>
                    <a:gd name="connsiteY7" fmla="*/ 633 h 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0" h="3470">
                      <a:moveTo>
                        <a:pt x="16" y="633"/>
                      </a:moveTo>
                      <a:lnTo>
                        <a:pt x="16" y="3470"/>
                      </a:lnTo>
                      <a:lnTo>
                        <a:pt x="811" y="3470"/>
                      </a:lnTo>
                      <a:lnTo>
                        <a:pt x="2400" y="3016"/>
                      </a:lnTo>
                      <a:cubicBezTo>
                        <a:pt x="2400" y="3016"/>
                        <a:pt x="2222" y="1654"/>
                        <a:pt x="2400" y="1476"/>
                      </a:cubicBezTo>
                      <a:cubicBezTo>
                        <a:pt x="2578" y="1297"/>
                        <a:pt x="1540" y="0"/>
                        <a:pt x="1540" y="0"/>
                      </a:cubicBezTo>
                      <a:lnTo>
                        <a:pt x="340" y="0"/>
                      </a:lnTo>
                      <a:lnTo>
                        <a:pt x="0" y="63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70" name="Freeform: Shape 1069">
                  <a:extLst>
                    <a:ext uri="{FF2B5EF4-FFF2-40B4-BE49-F238E27FC236}">
                      <a16:creationId xmlns:a16="http://schemas.microsoft.com/office/drawing/2014/main" id="{93A0D927-AD5D-5DA6-9F46-46310CCF8467}"/>
                    </a:ext>
                  </a:extLst>
                </p:cNvPr>
                <p:cNvSpPr/>
                <p:nvPr/>
              </p:nvSpPr>
              <p:spPr>
                <a:xfrm>
                  <a:off x="9446412" y="4379785"/>
                  <a:ext cx="9226" cy="7767"/>
                </a:xfrm>
                <a:custGeom>
                  <a:avLst/>
                  <a:gdLst>
                    <a:gd name="connsiteX0" fmla="*/ 7459 w 9226"/>
                    <a:gd name="connsiteY0" fmla="*/ 16 h 7767"/>
                    <a:gd name="connsiteX1" fmla="*/ 7459 w 9226"/>
                    <a:gd name="connsiteY1" fmla="*/ 1038 h 7767"/>
                    <a:gd name="connsiteX2" fmla="*/ 8708 w 9226"/>
                    <a:gd name="connsiteY2" fmla="*/ 1898 h 7767"/>
                    <a:gd name="connsiteX3" fmla="*/ 8708 w 9226"/>
                    <a:gd name="connsiteY3" fmla="*/ 4394 h 7767"/>
                    <a:gd name="connsiteX4" fmla="*/ 9227 w 9226"/>
                    <a:gd name="connsiteY4" fmla="*/ 5368 h 7767"/>
                    <a:gd name="connsiteX5" fmla="*/ 8659 w 9226"/>
                    <a:gd name="connsiteY5" fmla="*/ 6113 h 7767"/>
                    <a:gd name="connsiteX6" fmla="*/ 8351 w 9226"/>
                    <a:gd name="connsiteY6" fmla="*/ 7248 h 7767"/>
                    <a:gd name="connsiteX7" fmla="*/ 7475 w 9226"/>
                    <a:gd name="connsiteY7" fmla="*/ 7767 h 7767"/>
                    <a:gd name="connsiteX8" fmla="*/ 5821 w 9226"/>
                    <a:gd name="connsiteY8" fmla="*/ 7476 h 7767"/>
                    <a:gd name="connsiteX9" fmla="*/ 5140 w 9226"/>
                    <a:gd name="connsiteY9" fmla="*/ 6389 h 7767"/>
                    <a:gd name="connsiteX10" fmla="*/ 4735 w 9226"/>
                    <a:gd name="connsiteY10" fmla="*/ 5368 h 7767"/>
                    <a:gd name="connsiteX11" fmla="*/ 4735 w 9226"/>
                    <a:gd name="connsiteY11" fmla="*/ 4021 h 7767"/>
                    <a:gd name="connsiteX12" fmla="*/ 5303 w 9226"/>
                    <a:gd name="connsiteY12" fmla="*/ 3503 h 7767"/>
                    <a:gd name="connsiteX13" fmla="*/ 5075 w 9226"/>
                    <a:gd name="connsiteY13" fmla="*/ 3162 h 7767"/>
                    <a:gd name="connsiteX14" fmla="*/ 3373 w 9226"/>
                    <a:gd name="connsiteY14" fmla="*/ 3162 h 7767"/>
                    <a:gd name="connsiteX15" fmla="*/ 2854 w 9226"/>
                    <a:gd name="connsiteY15" fmla="*/ 3876 h 7767"/>
                    <a:gd name="connsiteX16" fmla="*/ 1232 w 9226"/>
                    <a:gd name="connsiteY16" fmla="*/ 3876 h 7767"/>
                    <a:gd name="connsiteX17" fmla="*/ 0 w 9226"/>
                    <a:gd name="connsiteY17" fmla="*/ 3162 h 7767"/>
                    <a:gd name="connsiteX18" fmla="*/ 0 w 9226"/>
                    <a:gd name="connsiteY18" fmla="*/ 2530 h 7767"/>
                    <a:gd name="connsiteX19" fmla="*/ 1232 w 9226"/>
                    <a:gd name="connsiteY19" fmla="*/ 1557 h 7767"/>
                    <a:gd name="connsiteX20" fmla="*/ 2108 w 9226"/>
                    <a:gd name="connsiteY20" fmla="*/ 470 h 7767"/>
                    <a:gd name="connsiteX21" fmla="*/ 3308 w 9226"/>
                    <a:gd name="connsiteY21" fmla="*/ 405 h 7767"/>
                    <a:gd name="connsiteX22" fmla="*/ 3989 w 9226"/>
                    <a:gd name="connsiteY22" fmla="*/ 0 h 7767"/>
                    <a:gd name="connsiteX23" fmla="*/ 5465 w 9226"/>
                    <a:gd name="connsiteY23" fmla="*/ 633 h 7767"/>
                    <a:gd name="connsiteX24" fmla="*/ 6145 w 9226"/>
                    <a:gd name="connsiteY24" fmla="*/ 519 h 7767"/>
                    <a:gd name="connsiteX25" fmla="*/ 6486 w 9226"/>
                    <a:gd name="connsiteY25" fmla="*/ 0 h 7767"/>
                    <a:gd name="connsiteX26" fmla="*/ 7459 w 9226"/>
                    <a:gd name="connsiteY26" fmla="*/ 0 h 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226" h="7767">
                      <a:moveTo>
                        <a:pt x="7459" y="16"/>
                      </a:moveTo>
                      <a:lnTo>
                        <a:pt x="7459" y="1038"/>
                      </a:lnTo>
                      <a:lnTo>
                        <a:pt x="8708" y="1898"/>
                      </a:lnTo>
                      <a:cubicBezTo>
                        <a:pt x="8708" y="1898"/>
                        <a:pt x="8659" y="4168"/>
                        <a:pt x="8708" y="4394"/>
                      </a:cubicBezTo>
                      <a:cubicBezTo>
                        <a:pt x="8773" y="4622"/>
                        <a:pt x="9227" y="5368"/>
                        <a:pt x="9227" y="5368"/>
                      </a:cubicBezTo>
                      <a:cubicBezTo>
                        <a:pt x="9227" y="5368"/>
                        <a:pt x="8708" y="5935"/>
                        <a:pt x="8659" y="6113"/>
                      </a:cubicBezTo>
                      <a:cubicBezTo>
                        <a:pt x="8610" y="6292"/>
                        <a:pt x="8367" y="7086"/>
                        <a:pt x="8351" y="7248"/>
                      </a:cubicBezTo>
                      <a:cubicBezTo>
                        <a:pt x="8318" y="7427"/>
                        <a:pt x="7475" y="7767"/>
                        <a:pt x="7475" y="7767"/>
                      </a:cubicBezTo>
                      <a:cubicBezTo>
                        <a:pt x="7475" y="7767"/>
                        <a:pt x="6000" y="7702"/>
                        <a:pt x="5821" y="7476"/>
                      </a:cubicBezTo>
                      <a:cubicBezTo>
                        <a:pt x="5643" y="7248"/>
                        <a:pt x="5140" y="6389"/>
                        <a:pt x="5140" y="6389"/>
                      </a:cubicBezTo>
                      <a:lnTo>
                        <a:pt x="4735" y="5368"/>
                      </a:lnTo>
                      <a:lnTo>
                        <a:pt x="4735" y="4021"/>
                      </a:lnTo>
                      <a:lnTo>
                        <a:pt x="5303" y="3503"/>
                      </a:lnTo>
                      <a:lnTo>
                        <a:pt x="5075" y="3162"/>
                      </a:lnTo>
                      <a:lnTo>
                        <a:pt x="3373" y="3162"/>
                      </a:lnTo>
                      <a:lnTo>
                        <a:pt x="2854" y="3876"/>
                      </a:lnTo>
                      <a:lnTo>
                        <a:pt x="1232" y="3876"/>
                      </a:lnTo>
                      <a:cubicBezTo>
                        <a:pt x="1232" y="3876"/>
                        <a:pt x="0" y="3162"/>
                        <a:pt x="0" y="3162"/>
                      </a:cubicBezTo>
                      <a:lnTo>
                        <a:pt x="0" y="2530"/>
                      </a:lnTo>
                      <a:lnTo>
                        <a:pt x="1232" y="1557"/>
                      </a:lnTo>
                      <a:lnTo>
                        <a:pt x="2108" y="470"/>
                      </a:lnTo>
                      <a:lnTo>
                        <a:pt x="3308" y="405"/>
                      </a:lnTo>
                      <a:lnTo>
                        <a:pt x="3989" y="0"/>
                      </a:lnTo>
                      <a:lnTo>
                        <a:pt x="5465" y="633"/>
                      </a:lnTo>
                      <a:lnTo>
                        <a:pt x="6145" y="519"/>
                      </a:lnTo>
                      <a:lnTo>
                        <a:pt x="6486" y="0"/>
                      </a:lnTo>
                      <a:lnTo>
                        <a:pt x="7459"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71" name="Freeform: Shape 1070">
                  <a:extLst>
                    <a:ext uri="{FF2B5EF4-FFF2-40B4-BE49-F238E27FC236}">
                      <a16:creationId xmlns:a16="http://schemas.microsoft.com/office/drawing/2014/main" id="{33A38A6A-0C3E-A5E9-3F77-59545C140B05}"/>
                    </a:ext>
                  </a:extLst>
                </p:cNvPr>
                <p:cNvSpPr/>
                <p:nvPr/>
              </p:nvSpPr>
              <p:spPr>
                <a:xfrm>
                  <a:off x="9440283" y="4379801"/>
                  <a:ext cx="4443" cy="3989"/>
                </a:xfrm>
                <a:custGeom>
                  <a:avLst/>
                  <a:gdLst>
                    <a:gd name="connsiteX0" fmla="*/ 4443 w 4443"/>
                    <a:gd name="connsiteY0" fmla="*/ 746 h 3989"/>
                    <a:gd name="connsiteX1" fmla="*/ 4443 w 4443"/>
                    <a:gd name="connsiteY1" fmla="*/ 2043 h 3989"/>
                    <a:gd name="connsiteX2" fmla="*/ 3762 w 4443"/>
                    <a:gd name="connsiteY2" fmla="*/ 3130 h 3989"/>
                    <a:gd name="connsiteX3" fmla="*/ 3356 w 4443"/>
                    <a:gd name="connsiteY3" fmla="*/ 3860 h 3989"/>
                    <a:gd name="connsiteX4" fmla="*/ 1703 w 4443"/>
                    <a:gd name="connsiteY4" fmla="*/ 3989 h 3989"/>
                    <a:gd name="connsiteX5" fmla="*/ 0 w 4443"/>
                    <a:gd name="connsiteY5" fmla="*/ 3130 h 3989"/>
                    <a:gd name="connsiteX6" fmla="*/ 0 w 4443"/>
                    <a:gd name="connsiteY6" fmla="*/ 1881 h 3989"/>
                    <a:gd name="connsiteX7" fmla="*/ 1314 w 4443"/>
                    <a:gd name="connsiteY7" fmla="*/ 1314 h 3989"/>
                    <a:gd name="connsiteX8" fmla="*/ 1589 w 4443"/>
                    <a:gd name="connsiteY8" fmla="*/ 0 h 3989"/>
                    <a:gd name="connsiteX9" fmla="*/ 1995 w 4443"/>
                    <a:gd name="connsiteY9" fmla="*/ 0 h 3989"/>
                    <a:gd name="connsiteX10" fmla="*/ 2903 w 4443"/>
                    <a:gd name="connsiteY10" fmla="*/ 908 h 3989"/>
                    <a:gd name="connsiteX11" fmla="*/ 3535 w 4443"/>
                    <a:gd name="connsiteY11" fmla="*/ 519 h 3989"/>
                    <a:gd name="connsiteX12" fmla="*/ 4443 w 4443"/>
                    <a:gd name="connsiteY12" fmla="*/ 746 h 3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43" h="3989">
                      <a:moveTo>
                        <a:pt x="4443" y="746"/>
                      </a:moveTo>
                      <a:lnTo>
                        <a:pt x="4443" y="2043"/>
                      </a:lnTo>
                      <a:lnTo>
                        <a:pt x="3762" y="3130"/>
                      </a:lnTo>
                      <a:lnTo>
                        <a:pt x="3356" y="3860"/>
                      </a:lnTo>
                      <a:lnTo>
                        <a:pt x="1703" y="3989"/>
                      </a:lnTo>
                      <a:lnTo>
                        <a:pt x="0" y="3130"/>
                      </a:lnTo>
                      <a:lnTo>
                        <a:pt x="0" y="1881"/>
                      </a:lnTo>
                      <a:lnTo>
                        <a:pt x="1314" y="1314"/>
                      </a:lnTo>
                      <a:lnTo>
                        <a:pt x="1589" y="0"/>
                      </a:lnTo>
                      <a:lnTo>
                        <a:pt x="1995" y="0"/>
                      </a:lnTo>
                      <a:lnTo>
                        <a:pt x="2903" y="908"/>
                      </a:lnTo>
                      <a:lnTo>
                        <a:pt x="3535" y="519"/>
                      </a:lnTo>
                      <a:lnTo>
                        <a:pt x="4443" y="74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72" name="Freeform: Shape 1071">
                  <a:extLst>
                    <a:ext uri="{FF2B5EF4-FFF2-40B4-BE49-F238E27FC236}">
                      <a16:creationId xmlns:a16="http://schemas.microsoft.com/office/drawing/2014/main" id="{618598B8-B6EF-0E6F-C3CC-3A34B83BA697}"/>
                    </a:ext>
                  </a:extLst>
                </p:cNvPr>
                <p:cNvSpPr/>
                <p:nvPr/>
              </p:nvSpPr>
              <p:spPr>
                <a:xfrm>
                  <a:off x="9443980" y="4385201"/>
                  <a:ext cx="3015" cy="2043"/>
                </a:xfrm>
                <a:custGeom>
                  <a:avLst/>
                  <a:gdLst>
                    <a:gd name="connsiteX0" fmla="*/ 746 w 3015"/>
                    <a:gd name="connsiteY0" fmla="*/ 0 h 2043"/>
                    <a:gd name="connsiteX1" fmla="*/ 1995 w 3015"/>
                    <a:gd name="connsiteY1" fmla="*/ 1362 h 2043"/>
                    <a:gd name="connsiteX2" fmla="*/ 3016 w 3015"/>
                    <a:gd name="connsiteY2" fmla="*/ 1362 h 2043"/>
                    <a:gd name="connsiteX3" fmla="*/ 3016 w 3015"/>
                    <a:gd name="connsiteY3" fmla="*/ 2043 h 2043"/>
                    <a:gd name="connsiteX4" fmla="*/ 1881 w 3015"/>
                    <a:gd name="connsiteY4" fmla="*/ 2043 h 2043"/>
                    <a:gd name="connsiteX5" fmla="*/ 0 w 3015"/>
                    <a:gd name="connsiteY5" fmla="*/ 243 h 2043"/>
                    <a:gd name="connsiteX6" fmla="*/ 746 w 3015"/>
                    <a:gd name="connsiteY6" fmla="*/ 0 h 2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5" h="2043">
                      <a:moveTo>
                        <a:pt x="746" y="0"/>
                      </a:moveTo>
                      <a:lnTo>
                        <a:pt x="1995" y="1362"/>
                      </a:lnTo>
                      <a:lnTo>
                        <a:pt x="3016" y="1362"/>
                      </a:lnTo>
                      <a:lnTo>
                        <a:pt x="3016" y="2043"/>
                      </a:lnTo>
                      <a:lnTo>
                        <a:pt x="1881" y="2043"/>
                      </a:lnTo>
                      <a:lnTo>
                        <a:pt x="0" y="243"/>
                      </a:lnTo>
                      <a:lnTo>
                        <a:pt x="746"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73" name="Freeform: Shape 1072">
                  <a:extLst>
                    <a:ext uri="{FF2B5EF4-FFF2-40B4-BE49-F238E27FC236}">
                      <a16:creationId xmlns:a16="http://schemas.microsoft.com/office/drawing/2014/main" id="{DB439530-5B7B-B777-8742-DA430B9C56C9}"/>
                    </a:ext>
                  </a:extLst>
                </p:cNvPr>
                <p:cNvSpPr/>
                <p:nvPr/>
              </p:nvSpPr>
              <p:spPr>
                <a:xfrm>
                  <a:off x="9446071" y="4388379"/>
                  <a:ext cx="1573" cy="1173"/>
                </a:xfrm>
                <a:custGeom>
                  <a:avLst/>
                  <a:gdLst>
                    <a:gd name="connsiteX0" fmla="*/ 1573 w 1573"/>
                    <a:gd name="connsiteY0" fmla="*/ 0 h 1173"/>
                    <a:gd name="connsiteX1" fmla="*/ 1314 w 1573"/>
                    <a:gd name="connsiteY1" fmla="*/ 1022 h 1173"/>
                    <a:gd name="connsiteX2" fmla="*/ 0 w 1573"/>
                    <a:gd name="connsiteY2" fmla="*/ 1022 h 1173"/>
                    <a:gd name="connsiteX3" fmla="*/ 0 w 1573"/>
                    <a:gd name="connsiteY3" fmla="*/ 0 h 1173"/>
                    <a:gd name="connsiteX4" fmla="*/ 1573 w 1573"/>
                    <a:gd name="connsiteY4" fmla="*/ 0 h 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 h="1173">
                      <a:moveTo>
                        <a:pt x="1573" y="0"/>
                      </a:moveTo>
                      <a:lnTo>
                        <a:pt x="1314" y="1022"/>
                      </a:lnTo>
                      <a:cubicBezTo>
                        <a:pt x="1314" y="1022"/>
                        <a:pt x="0" y="1362"/>
                        <a:pt x="0" y="1022"/>
                      </a:cubicBezTo>
                      <a:lnTo>
                        <a:pt x="0" y="0"/>
                      </a:lnTo>
                      <a:lnTo>
                        <a:pt x="1573"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74" name="Freeform: Shape 1073">
                  <a:extLst>
                    <a:ext uri="{FF2B5EF4-FFF2-40B4-BE49-F238E27FC236}">
                      <a16:creationId xmlns:a16="http://schemas.microsoft.com/office/drawing/2014/main" id="{42EE10DC-F2E6-9C28-CD98-CD91689F9416}"/>
                    </a:ext>
                  </a:extLst>
                </p:cNvPr>
                <p:cNvSpPr/>
                <p:nvPr/>
              </p:nvSpPr>
              <p:spPr>
                <a:xfrm>
                  <a:off x="9453012" y="4404692"/>
                  <a:ext cx="9695" cy="6906"/>
                </a:xfrm>
                <a:custGeom>
                  <a:avLst/>
                  <a:gdLst>
                    <a:gd name="connsiteX0" fmla="*/ 0 w 9695"/>
                    <a:gd name="connsiteY0" fmla="*/ 0 h 6906"/>
                    <a:gd name="connsiteX1" fmla="*/ 0 w 9695"/>
                    <a:gd name="connsiteY1" fmla="*/ 3130 h 6906"/>
                    <a:gd name="connsiteX2" fmla="*/ 3130 w 9695"/>
                    <a:gd name="connsiteY2" fmla="*/ 3810 h 6906"/>
                    <a:gd name="connsiteX3" fmla="*/ 4897 w 9695"/>
                    <a:gd name="connsiteY3" fmla="*/ 3810 h 6906"/>
                    <a:gd name="connsiteX4" fmla="*/ 6211 w 9695"/>
                    <a:gd name="connsiteY4" fmla="*/ 5513 h 6906"/>
                    <a:gd name="connsiteX5" fmla="*/ 7005 w 9695"/>
                    <a:gd name="connsiteY5" fmla="*/ 6827 h 6906"/>
                    <a:gd name="connsiteX6" fmla="*/ 8368 w 9695"/>
                    <a:gd name="connsiteY6" fmla="*/ 6827 h 6906"/>
                    <a:gd name="connsiteX7" fmla="*/ 9616 w 9695"/>
                    <a:gd name="connsiteY7" fmla="*/ 6486 h 6906"/>
                    <a:gd name="connsiteX8" fmla="*/ 9616 w 9695"/>
                    <a:gd name="connsiteY8" fmla="*/ 5059 h 6906"/>
                    <a:gd name="connsiteX9" fmla="*/ 8481 w 9695"/>
                    <a:gd name="connsiteY9" fmla="*/ 3810 h 6906"/>
                    <a:gd name="connsiteX10" fmla="*/ 6324 w 9695"/>
                    <a:gd name="connsiteY10" fmla="*/ 3454 h 6906"/>
                    <a:gd name="connsiteX11" fmla="*/ 4168 w 9695"/>
                    <a:gd name="connsiteY11" fmla="*/ 2335 h 6906"/>
                    <a:gd name="connsiteX12" fmla="*/ 3146 w 9695"/>
                    <a:gd name="connsiteY12" fmla="*/ 1249 h 6906"/>
                    <a:gd name="connsiteX13" fmla="*/ 1670 w 9695"/>
                    <a:gd name="connsiteY13" fmla="*/ 0 h 6906"/>
                    <a:gd name="connsiteX14" fmla="*/ 16 w 9695"/>
                    <a:gd name="connsiteY14" fmla="*/ 0 h 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95" h="6906">
                      <a:moveTo>
                        <a:pt x="0" y="0"/>
                      </a:moveTo>
                      <a:lnTo>
                        <a:pt x="0" y="3130"/>
                      </a:lnTo>
                      <a:lnTo>
                        <a:pt x="3130" y="3810"/>
                      </a:lnTo>
                      <a:lnTo>
                        <a:pt x="4897" y="3810"/>
                      </a:lnTo>
                      <a:lnTo>
                        <a:pt x="6211" y="5513"/>
                      </a:lnTo>
                      <a:cubicBezTo>
                        <a:pt x="6211" y="5513"/>
                        <a:pt x="6843" y="6648"/>
                        <a:pt x="7005" y="6827"/>
                      </a:cubicBezTo>
                      <a:cubicBezTo>
                        <a:pt x="7184" y="7005"/>
                        <a:pt x="8368" y="6827"/>
                        <a:pt x="8368" y="6827"/>
                      </a:cubicBezTo>
                      <a:cubicBezTo>
                        <a:pt x="8368" y="6827"/>
                        <a:pt x="9454" y="6648"/>
                        <a:pt x="9616" y="6486"/>
                      </a:cubicBezTo>
                      <a:cubicBezTo>
                        <a:pt x="9794" y="6308"/>
                        <a:pt x="9616" y="5059"/>
                        <a:pt x="9616" y="5059"/>
                      </a:cubicBezTo>
                      <a:cubicBezTo>
                        <a:pt x="9616" y="5059"/>
                        <a:pt x="8643" y="3632"/>
                        <a:pt x="8481" y="3810"/>
                      </a:cubicBezTo>
                      <a:cubicBezTo>
                        <a:pt x="8319" y="3989"/>
                        <a:pt x="6551" y="3665"/>
                        <a:pt x="6324" y="3454"/>
                      </a:cubicBezTo>
                      <a:cubicBezTo>
                        <a:pt x="6097" y="3243"/>
                        <a:pt x="4168" y="2335"/>
                        <a:pt x="4168" y="2335"/>
                      </a:cubicBezTo>
                      <a:cubicBezTo>
                        <a:pt x="4168" y="2335"/>
                        <a:pt x="3308" y="1314"/>
                        <a:pt x="3146" y="1249"/>
                      </a:cubicBezTo>
                      <a:cubicBezTo>
                        <a:pt x="2968" y="1200"/>
                        <a:pt x="1670" y="0"/>
                        <a:pt x="1670" y="0"/>
                      </a:cubicBezTo>
                      <a:lnTo>
                        <a:pt x="16"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75" name="Freeform: Shape 1074">
                  <a:extLst>
                    <a:ext uri="{FF2B5EF4-FFF2-40B4-BE49-F238E27FC236}">
                      <a16:creationId xmlns:a16="http://schemas.microsoft.com/office/drawing/2014/main" id="{82548A72-8076-2304-670D-DE3907822D53}"/>
                    </a:ext>
                  </a:extLst>
                </p:cNvPr>
                <p:cNvSpPr/>
                <p:nvPr/>
              </p:nvSpPr>
              <p:spPr>
                <a:xfrm>
                  <a:off x="9448131" y="4411973"/>
                  <a:ext cx="5967" cy="7215"/>
                </a:xfrm>
                <a:custGeom>
                  <a:avLst/>
                  <a:gdLst>
                    <a:gd name="connsiteX0" fmla="*/ 3973 w 5967"/>
                    <a:gd name="connsiteY0" fmla="*/ 0 h 7215"/>
                    <a:gd name="connsiteX1" fmla="*/ 5968 w 5967"/>
                    <a:gd name="connsiteY1" fmla="*/ 1427 h 7215"/>
                    <a:gd name="connsiteX2" fmla="*/ 5968 w 5967"/>
                    <a:gd name="connsiteY2" fmla="*/ 2562 h 7215"/>
                    <a:gd name="connsiteX3" fmla="*/ 5400 w 5967"/>
                    <a:gd name="connsiteY3" fmla="*/ 4038 h 7215"/>
                    <a:gd name="connsiteX4" fmla="*/ 4492 w 5967"/>
                    <a:gd name="connsiteY4" fmla="*/ 4897 h 7215"/>
                    <a:gd name="connsiteX5" fmla="*/ 4314 w 5967"/>
                    <a:gd name="connsiteY5" fmla="*/ 6373 h 7215"/>
                    <a:gd name="connsiteX6" fmla="*/ 3470 w 5967"/>
                    <a:gd name="connsiteY6" fmla="*/ 7216 h 7215"/>
                    <a:gd name="connsiteX7" fmla="*/ 2903 w 5967"/>
                    <a:gd name="connsiteY7" fmla="*/ 5692 h 7215"/>
                    <a:gd name="connsiteX8" fmla="*/ 1930 w 5967"/>
                    <a:gd name="connsiteY8" fmla="*/ 5465 h 7215"/>
                    <a:gd name="connsiteX9" fmla="*/ 1427 w 5967"/>
                    <a:gd name="connsiteY9" fmla="*/ 6081 h 7215"/>
                    <a:gd name="connsiteX10" fmla="*/ 568 w 5967"/>
                    <a:gd name="connsiteY10" fmla="*/ 4897 h 7215"/>
                    <a:gd name="connsiteX11" fmla="*/ 0 w 5967"/>
                    <a:gd name="connsiteY11" fmla="*/ 3616 h 7215"/>
                    <a:gd name="connsiteX12" fmla="*/ 0 w 5967"/>
                    <a:gd name="connsiteY12" fmla="*/ 1767 h 7215"/>
                    <a:gd name="connsiteX13" fmla="*/ 1022 w 5967"/>
                    <a:gd name="connsiteY13" fmla="*/ 681 h 7215"/>
                    <a:gd name="connsiteX14" fmla="*/ 2157 w 5967"/>
                    <a:gd name="connsiteY14" fmla="*/ 1314 h 7215"/>
                    <a:gd name="connsiteX15" fmla="*/ 2984 w 5967"/>
                    <a:gd name="connsiteY15" fmla="*/ 0 h 7215"/>
                    <a:gd name="connsiteX16" fmla="*/ 3973 w 5967"/>
                    <a:gd name="connsiteY16" fmla="*/ 0 h 7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67" h="7215">
                      <a:moveTo>
                        <a:pt x="3973" y="0"/>
                      </a:moveTo>
                      <a:lnTo>
                        <a:pt x="5968" y="1427"/>
                      </a:lnTo>
                      <a:lnTo>
                        <a:pt x="5968" y="2562"/>
                      </a:lnTo>
                      <a:lnTo>
                        <a:pt x="5400" y="4038"/>
                      </a:lnTo>
                      <a:lnTo>
                        <a:pt x="4492" y="4897"/>
                      </a:lnTo>
                      <a:lnTo>
                        <a:pt x="4314" y="6373"/>
                      </a:lnTo>
                      <a:lnTo>
                        <a:pt x="3470" y="7216"/>
                      </a:lnTo>
                      <a:lnTo>
                        <a:pt x="2903" y="5692"/>
                      </a:lnTo>
                      <a:lnTo>
                        <a:pt x="1930" y="5465"/>
                      </a:lnTo>
                      <a:lnTo>
                        <a:pt x="1427" y="6081"/>
                      </a:lnTo>
                      <a:lnTo>
                        <a:pt x="568" y="4897"/>
                      </a:lnTo>
                      <a:lnTo>
                        <a:pt x="0" y="3616"/>
                      </a:lnTo>
                      <a:lnTo>
                        <a:pt x="0" y="1767"/>
                      </a:lnTo>
                      <a:lnTo>
                        <a:pt x="1022" y="681"/>
                      </a:lnTo>
                      <a:lnTo>
                        <a:pt x="2157" y="1314"/>
                      </a:lnTo>
                      <a:lnTo>
                        <a:pt x="2984" y="0"/>
                      </a:lnTo>
                      <a:lnTo>
                        <a:pt x="3973"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76" name="Freeform: Shape 1075">
                  <a:extLst>
                    <a:ext uri="{FF2B5EF4-FFF2-40B4-BE49-F238E27FC236}">
                      <a16:creationId xmlns:a16="http://schemas.microsoft.com/office/drawing/2014/main" id="{927BEB44-BDCB-845F-5389-8198D30F31F7}"/>
                    </a:ext>
                  </a:extLst>
                </p:cNvPr>
                <p:cNvSpPr/>
                <p:nvPr/>
              </p:nvSpPr>
              <p:spPr>
                <a:xfrm>
                  <a:off x="9464071" y="4436313"/>
                  <a:ext cx="35350" cy="31620"/>
                </a:xfrm>
                <a:custGeom>
                  <a:avLst/>
                  <a:gdLst>
                    <a:gd name="connsiteX0" fmla="*/ 33291 w 35350"/>
                    <a:gd name="connsiteY0" fmla="*/ 30907 h 31620"/>
                    <a:gd name="connsiteX1" fmla="*/ 31977 w 35350"/>
                    <a:gd name="connsiteY1" fmla="*/ 29821 h 31620"/>
                    <a:gd name="connsiteX2" fmla="*/ 30956 w 35350"/>
                    <a:gd name="connsiteY2" fmla="*/ 28394 h 31620"/>
                    <a:gd name="connsiteX3" fmla="*/ 31248 w 35350"/>
                    <a:gd name="connsiteY3" fmla="*/ 27032 h 31620"/>
                    <a:gd name="connsiteX4" fmla="*/ 31702 w 35350"/>
                    <a:gd name="connsiteY4" fmla="*/ 25718 h 31620"/>
                    <a:gd name="connsiteX5" fmla="*/ 32951 w 35350"/>
                    <a:gd name="connsiteY5" fmla="*/ 24129 h 31620"/>
                    <a:gd name="connsiteX6" fmla="*/ 34150 w 35350"/>
                    <a:gd name="connsiteY6" fmla="*/ 22880 h 31620"/>
                    <a:gd name="connsiteX7" fmla="*/ 35350 w 35350"/>
                    <a:gd name="connsiteY7" fmla="*/ 21972 h 31620"/>
                    <a:gd name="connsiteX8" fmla="*/ 35350 w 35350"/>
                    <a:gd name="connsiteY8" fmla="*/ 21518 h 31620"/>
                    <a:gd name="connsiteX9" fmla="*/ 33648 w 35350"/>
                    <a:gd name="connsiteY9" fmla="*/ 20951 h 31620"/>
                    <a:gd name="connsiteX10" fmla="*/ 32221 w 35350"/>
                    <a:gd name="connsiteY10" fmla="*/ 20951 h 31620"/>
                    <a:gd name="connsiteX11" fmla="*/ 30226 w 35350"/>
                    <a:gd name="connsiteY11" fmla="*/ 20318 h 31620"/>
                    <a:gd name="connsiteX12" fmla="*/ 28459 w 35350"/>
                    <a:gd name="connsiteY12" fmla="*/ 20318 h 31620"/>
                    <a:gd name="connsiteX13" fmla="*/ 26870 w 35350"/>
                    <a:gd name="connsiteY13" fmla="*/ 19459 h 31620"/>
                    <a:gd name="connsiteX14" fmla="*/ 25167 w 35350"/>
                    <a:gd name="connsiteY14" fmla="*/ 18145 h 31620"/>
                    <a:gd name="connsiteX15" fmla="*/ 24259 w 35350"/>
                    <a:gd name="connsiteY15" fmla="*/ 17399 h 31620"/>
                    <a:gd name="connsiteX16" fmla="*/ 22718 w 35350"/>
                    <a:gd name="connsiteY16" fmla="*/ 15632 h 31620"/>
                    <a:gd name="connsiteX17" fmla="*/ 22151 w 35350"/>
                    <a:gd name="connsiteY17" fmla="*/ 11254 h 31620"/>
                    <a:gd name="connsiteX18" fmla="*/ 22151 w 35350"/>
                    <a:gd name="connsiteY18" fmla="*/ 9551 h 31620"/>
                    <a:gd name="connsiteX19" fmla="*/ 22491 w 35350"/>
                    <a:gd name="connsiteY19" fmla="*/ 7962 h 31620"/>
                    <a:gd name="connsiteX20" fmla="*/ 21243 w 35350"/>
                    <a:gd name="connsiteY20" fmla="*/ 6081 h 31620"/>
                    <a:gd name="connsiteX21" fmla="*/ 20270 w 35350"/>
                    <a:gd name="connsiteY21" fmla="*/ 4151 h 31620"/>
                    <a:gd name="connsiteX22" fmla="*/ 19362 w 35350"/>
                    <a:gd name="connsiteY22" fmla="*/ 3405 h 31620"/>
                    <a:gd name="connsiteX23" fmla="*/ 19362 w 35350"/>
                    <a:gd name="connsiteY23" fmla="*/ 1362 h 31620"/>
                    <a:gd name="connsiteX24" fmla="*/ 17367 w 35350"/>
                    <a:gd name="connsiteY24" fmla="*/ 0 h 31620"/>
                    <a:gd name="connsiteX25" fmla="*/ 13394 w 35350"/>
                    <a:gd name="connsiteY25" fmla="*/ 0 h 31620"/>
                    <a:gd name="connsiteX26" fmla="*/ 13054 w 35350"/>
                    <a:gd name="connsiteY26" fmla="*/ 795 h 31620"/>
                    <a:gd name="connsiteX27" fmla="*/ 13621 w 35350"/>
                    <a:gd name="connsiteY27" fmla="*/ 1427 h 31620"/>
                    <a:gd name="connsiteX28" fmla="*/ 13848 w 35350"/>
                    <a:gd name="connsiteY28" fmla="*/ 2562 h 31620"/>
                    <a:gd name="connsiteX29" fmla="*/ 13508 w 35350"/>
                    <a:gd name="connsiteY29" fmla="*/ 3308 h 31620"/>
                    <a:gd name="connsiteX30" fmla="*/ 13573 w 35350"/>
                    <a:gd name="connsiteY30" fmla="*/ 3827 h 31620"/>
                    <a:gd name="connsiteX31" fmla="*/ 14481 w 35350"/>
                    <a:gd name="connsiteY31" fmla="*/ 4394 h 31620"/>
                    <a:gd name="connsiteX32" fmla="*/ 14821 w 35350"/>
                    <a:gd name="connsiteY32" fmla="*/ 5189 h 31620"/>
                    <a:gd name="connsiteX33" fmla="*/ 14416 w 35350"/>
                    <a:gd name="connsiteY33" fmla="*/ 5416 h 31620"/>
                    <a:gd name="connsiteX34" fmla="*/ 13054 w 35350"/>
                    <a:gd name="connsiteY34" fmla="*/ 4897 h 31620"/>
                    <a:gd name="connsiteX35" fmla="*/ 11854 w 35350"/>
                    <a:gd name="connsiteY35" fmla="*/ 4848 h 31620"/>
                    <a:gd name="connsiteX36" fmla="*/ 11562 w 35350"/>
                    <a:gd name="connsiteY36" fmla="*/ 3713 h 31620"/>
                    <a:gd name="connsiteX37" fmla="*/ 12129 w 35350"/>
                    <a:gd name="connsiteY37" fmla="*/ 2919 h 31620"/>
                    <a:gd name="connsiteX38" fmla="*/ 11562 w 35350"/>
                    <a:gd name="connsiteY38" fmla="*/ 2124 h 31620"/>
                    <a:gd name="connsiteX39" fmla="*/ 10881 w 35350"/>
                    <a:gd name="connsiteY39" fmla="*/ 584 h 31620"/>
                    <a:gd name="connsiteX40" fmla="*/ 10248 w 35350"/>
                    <a:gd name="connsiteY40" fmla="*/ 16 h 31620"/>
                    <a:gd name="connsiteX41" fmla="*/ 9503 w 35350"/>
                    <a:gd name="connsiteY41" fmla="*/ 16 h 31620"/>
                    <a:gd name="connsiteX42" fmla="*/ 9049 w 35350"/>
                    <a:gd name="connsiteY42" fmla="*/ 762 h 31620"/>
                    <a:gd name="connsiteX43" fmla="*/ 7232 w 35350"/>
                    <a:gd name="connsiteY43" fmla="*/ 876 h 31620"/>
                    <a:gd name="connsiteX44" fmla="*/ 6438 w 35350"/>
                    <a:gd name="connsiteY44" fmla="*/ 989 h 31620"/>
                    <a:gd name="connsiteX45" fmla="*/ 5238 w 35350"/>
                    <a:gd name="connsiteY45" fmla="*/ 2238 h 31620"/>
                    <a:gd name="connsiteX46" fmla="*/ 4492 w 35350"/>
                    <a:gd name="connsiteY46" fmla="*/ 3259 h 31620"/>
                    <a:gd name="connsiteX47" fmla="*/ 5351 w 35350"/>
                    <a:gd name="connsiteY47" fmla="*/ 3665 h 31620"/>
                    <a:gd name="connsiteX48" fmla="*/ 5984 w 35350"/>
                    <a:gd name="connsiteY48" fmla="*/ 3843 h 31620"/>
                    <a:gd name="connsiteX49" fmla="*/ 6162 w 35350"/>
                    <a:gd name="connsiteY49" fmla="*/ 4589 h 31620"/>
                    <a:gd name="connsiteX50" fmla="*/ 5529 w 35350"/>
                    <a:gd name="connsiteY50" fmla="*/ 5676 h 31620"/>
                    <a:gd name="connsiteX51" fmla="*/ 4508 w 35350"/>
                    <a:gd name="connsiteY51" fmla="*/ 6697 h 31620"/>
                    <a:gd name="connsiteX52" fmla="*/ 3308 w 35350"/>
                    <a:gd name="connsiteY52" fmla="*/ 7265 h 31620"/>
                    <a:gd name="connsiteX53" fmla="*/ 1881 w 35350"/>
                    <a:gd name="connsiteY53" fmla="*/ 7832 h 31620"/>
                    <a:gd name="connsiteX54" fmla="*/ 973 w 35350"/>
                    <a:gd name="connsiteY54" fmla="*/ 8465 h 31620"/>
                    <a:gd name="connsiteX55" fmla="*/ 114 w 35350"/>
                    <a:gd name="connsiteY55" fmla="*/ 9551 h 31620"/>
                    <a:gd name="connsiteX56" fmla="*/ 0 w 35350"/>
                    <a:gd name="connsiteY56" fmla="*/ 10638 h 31620"/>
                    <a:gd name="connsiteX57" fmla="*/ 908 w 35350"/>
                    <a:gd name="connsiteY57" fmla="*/ 11432 h 31620"/>
                    <a:gd name="connsiteX58" fmla="*/ 2951 w 35350"/>
                    <a:gd name="connsiteY58" fmla="*/ 11254 h 31620"/>
                    <a:gd name="connsiteX59" fmla="*/ 3697 w 35350"/>
                    <a:gd name="connsiteY59" fmla="*/ 12340 h 31620"/>
                    <a:gd name="connsiteX60" fmla="*/ 5173 w 35350"/>
                    <a:gd name="connsiteY60" fmla="*/ 12340 h 31620"/>
                    <a:gd name="connsiteX61" fmla="*/ 5854 w 35350"/>
                    <a:gd name="connsiteY61" fmla="*/ 12000 h 31620"/>
                    <a:gd name="connsiteX62" fmla="*/ 6308 w 35350"/>
                    <a:gd name="connsiteY62" fmla="*/ 12291 h 31620"/>
                    <a:gd name="connsiteX63" fmla="*/ 7054 w 35350"/>
                    <a:gd name="connsiteY63" fmla="*/ 12064 h 31620"/>
                    <a:gd name="connsiteX64" fmla="*/ 8530 w 35350"/>
                    <a:gd name="connsiteY64" fmla="*/ 11951 h 31620"/>
                    <a:gd name="connsiteX65" fmla="*/ 9324 w 35350"/>
                    <a:gd name="connsiteY65" fmla="*/ 11545 h 31620"/>
                    <a:gd name="connsiteX66" fmla="*/ 10184 w 35350"/>
                    <a:gd name="connsiteY66" fmla="*/ 11773 h 31620"/>
                    <a:gd name="connsiteX67" fmla="*/ 11043 w 35350"/>
                    <a:gd name="connsiteY67" fmla="*/ 12519 h 31620"/>
                    <a:gd name="connsiteX68" fmla="*/ 13313 w 35350"/>
                    <a:gd name="connsiteY68" fmla="*/ 12697 h 31620"/>
                    <a:gd name="connsiteX69" fmla="*/ 14562 w 35350"/>
                    <a:gd name="connsiteY69" fmla="*/ 14237 h 31620"/>
                    <a:gd name="connsiteX70" fmla="*/ 14627 w 35350"/>
                    <a:gd name="connsiteY70" fmla="*/ 17302 h 31620"/>
                    <a:gd name="connsiteX71" fmla="*/ 16281 w 35350"/>
                    <a:gd name="connsiteY71" fmla="*/ 18502 h 31620"/>
                    <a:gd name="connsiteX72" fmla="*/ 17140 w 35350"/>
                    <a:gd name="connsiteY72" fmla="*/ 19751 h 31620"/>
                    <a:gd name="connsiteX73" fmla="*/ 17254 w 35350"/>
                    <a:gd name="connsiteY73" fmla="*/ 20497 h 31620"/>
                    <a:gd name="connsiteX74" fmla="*/ 17027 w 35350"/>
                    <a:gd name="connsiteY74" fmla="*/ 21356 h 31620"/>
                    <a:gd name="connsiteX75" fmla="*/ 16800 w 35350"/>
                    <a:gd name="connsiteY75" fmla="*/ 22556 h 31620"/>
                    <a:gd name="connsiteX76" fmla="*/ 16978 w 35350"/>
                    <a:gd name="connsiteY76" fmla="*/ 25167 h 31620"/>
                    <a:gd name="connsiteX77" fmla="*/ 17691 w 35350"/>
                    <a:gd name="connsiteY77" fmla="*/ 26253 h 31620"/>
                    <a:gd name="connsiteX78" fmla="*/ 20270 w 35350"/>
                    <a:gd name="connsiteY78" fmla="*/ 26934 h 31620"/>
                    <a:gd name="connsiteX79" fmla="*/ 21405 w 35350"/>
                    <a:gd name="connsiteY79" fmla="*/ 27794 h 31620"/>
                    <a:gd name="connsiteX80" fmla="*/ 23107 w 35350"/>
                    <a:gd name="connsiteY80" fmla="*/ 28248 h 31620"/>
                    <a:gd name="connsiteX81" fmla="*/ 24761 w 35350"/>
                    <a:gd name="connsiteY81" fmla="*/ 28767 h 31620"/>
                    <a:gd name="connsiteX82" fmla="*/ 25621 w 35350"/>
                    <a:gd name="connsiteY82" fmla="*/ 29675 h 31620"/>
                    <a:gd name="connsiteX83" fmla="*/ 27096 w 35350"/>
                    <a:gd name="connsiteY83" fmla="*/ 29902 h 31620"/>
                    <a:gd name="connsiteX84" fmla="*/ 28751 w 35350"/>
                    <a:gd name="connsiteY84" fmla="*/ 30469 h 31620"/>
                    <a:gd name="connsiteX85" fmla="*/ 29999 w 35350"/>
                    <a:gd name="connsiteY85" fmla="*/ 30988 h 31620"/>
                    <a:gd name="connsiteX86" fmla="*/ 32156 w 35350"/>
                    <a:gd name="connsiteY86" fmla="*/ 31621 h 31620"/>
                    <a:gd name="connsiteX87" fmla="*/ 33859 w 35350"/>
                    <a:gd name="connsiteY87" fmla="*/ 31621 h 31620"/>
                    <a:gd name="connsiteX88" fmla="*/ 33291 w 35350"/>
                    <a:gd name="connsiteY88" fmla="*/ 30988 h 3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5350" h="31620">
                      <a:moveTo>
                        <a:pt x="33291" y="30907"/>
                      </a:moveTo>
                      <a:lnTo>
                        <a:pt x="31977" y="29821"/>
                      </a:lnTo>
                      <a:lnTo>
                        <a:pt x="30956" y="28394"/>
                      </a:lnTo>
                      <a:lnTo>
                        <a:pt x="31248" y="27032"/>
                      </a:lnTo>
                      <a:lnTo>
                        <a:pt x="31702" y="25718"/>
                      </a:lnTo>
                      <a:lnTo>
                        <a:pt x="32951" y="24129"/>
                      </a:lnTo>
                      <a:lnTo>
                        <a:pt x="34150" y="22880"/>
                      </a:lnTo>
                      <a:lnTo>
                        <a:pt x="35350" y="21972"/>
                      </a:lnTo>
                      <a:lnTo>
                        <a:pt x="35350" y="21518"/>
                      </a:lnTo>
                      <a:cubicBezTo>
                        <a:pt x="35350" y="21518"/>
                        <a:pt x="33810" y="20951"/>
                        <a:pt x="33648" y="20951"/>
                      </a:cubicBezTo>
                      <a:lnTo>
                        <a:pt x="32221" y="20951"/>
                      </a:lnTo>
                      <a:lnTo>
                        <a:pt x="30226" y="20318"/>
                      </a:lnTo>
                      <a:cubicBezTo>
                        <a:pt x="30226" y="20318"/>
                        <a:pt x="28686" y="20610"/>
                        <a:pt x="28459" y="20318"/>
                      </a:cubicBezTo>
                      <a:cubicBezTo>
                        <a:pt x="28231" y="20026"/>
                        <a:pt x="27096" y="19637"/>
                        <a:pt x="26870" y="19459"/>
                      </a:cubicBezTo>
                      <a:cubicBezTo>
                        <a:pt x="26642" y="19280"/>
                        <a:pt x="25167" y="18145"/>
                        <a:pt x="25167" y="18145"/>
                      </a:cubicBezTo>
                      <a:cubicBezTo>
                        <a:pt x="25167" y="18145"/>
                        <a:pt x="24421" y="17626"/>
                        <a:pt x="24259" y="17399"/>
                      </a:cubicBezTo>
                      <a:cubicBezTo>
                        <a:pt x="24081" y="17172"/>
                        <a:pt x="22897" y="16086"/>
                        <a:pt x="22718" y="15632"/>
                      </a:cubicBezTo>
                      <a:cubicBezTo>
                        <a:pt x="22540" y="15178"/>
                        <a:pt x="22151" y="11254"/>
                        <a:pt x="22151" y="11254"/>
                      </a:cubicBezTo>
                      <a:lnTo>
                        <a:pt x="22151" y="9551"/>
                      </a:lnTo>
                      <a:cubicBezTo>
                        <a:pt x="22151" y="9551"/>
                        <a:pt x="22491" y="8124"/>
                        <a:pt x="22491" y="7962"/>
                      </a:cubicBezTo>
                      <a:cubicBezTo>
                        <a:pt x="22491" y="7800"/>
                        <a:pt x="21243" y="6081"/>
                        <a:pt x="21243" y="6081"/>
                      </a:cubicBezTo>
                      <a:lnTo>
                        <a:pt x="20270" y="4151"/>
                      </a:lnTo>
                      <a:lnTo>
                        <a:pt x="19362" y="3405"/>
                      </a:lnTo>
                      <a:lnTo>
                        <a:pt x="19362" y="1362"/>
                      </a:lnTo>
                      <a:lnTo>
                        <a:pt x="17367" y="0"/>
                      </a:lnTo>
                      <a:lnTo>
                        <a:pt x="13394" y="0"/>
                      </a:lnTo>
                      <a:lnTo>
                        <a:pt x="13054" y="795"/>
                      </a:lnTo>
                      <a:lnTo>
                        <a:pt x="13621" y="1427"/>
                      </a:lnTo>
                      <a:lnTo>
                        <a:pt x="13848" y="2562"/>
                      </a:lnTo>
                      <a:lnTo>
                        <a:pt x="13508" y="3308"/>
                      </a:lnTo>
                      <a:lnTo>
                        <a:pt x="13573" y="3827"/>
                      </a:lnTo>
                      <a:lnTo>
                        <a:pt x="14481" y="4394"/>
                      </a:lnTo>
                      <a:lnTo>
                        <a:pt x="14821" y="5189"/>
                      </a:lnTo>
                      <a:cubicBezTo>
                        <a:pt x="14821" y="5189"/>
                        <a:pt x="14594" y="5416"/>
                        <a:pt x="14416" y="5416"/>
                      </a:cubicBezTo>
                      <a:cubicBezTo>
                        <a:pt x="14237" y="5416"/>
                        <a:pt x="13054" y="4897"/>
                        <a:pt x="13054" y="4897"/>
                      </a:cubicBezTo>
                      <a:lnTo>
                        <a:pt x="11854" y="4848"/>
                      </a:lnTo>
                      <a:lnTo>
                        <a:pt x="11562" y="3713"/>
                      </a:lnTo>
                      <a:lnTo>
                        <a:pt x="12129" y="2919"/>
                      </a:lnTo>
                      <a:lnTo>
                        <a:pt x="11562" y="2124"/>
                      </a:lnTo>
                      <a:lnTo>
                        <a:pt x="10881" y="584"/>
                      </a:lnTo>
                      <a:lnTo>
                        <a:pt x="10248" y="16"/>
                      </a:lnTo>
                      <a:lnTo>
                        <a:pt x="9503" y="16"/>
                      </a:lnTo>
                      <a:lnTo>
                        <a:pt x="9049" y="762"/>
                      </a:lnTo>
                      <a:lnTo>
                        <a:pt x="7232" y="876"/>
                      </a:lnTo>
                      <a:lnTo>
                        <a:pt x="6438" y="989"/>
                      </a:lnTo>
                      <a:lnTo>
                        <a:pt x="5238" y="2238"/>
                      </a:lnTo>
                      <a:lnTo>
                        <a:pt x="4492" y="3259"/>
                      </a:lnTo>
                      <a:lnTo>
                        <a:pt x="5351" y="3665"/>
                      </a:lnTo>
                      <a:lnTo>
                        <a:pt x="5984" y="3843"/>
                      </a:lnTo>
                      <a:lnTo>
                        <a:pt x="6162" y="4589"/>
                      </a:lnTo>
                      <a:cubicBezTo>
                        <a:pt x="6162" y="4589"/>
                        <a:pt x="5594" y="5497"/>
                        <a:pt x="5529" y="5676"/>
                      </a:cubicBezTo>
                      <a:cubicBezTo>
                        <a:pt x="5465" y="5854"/>
                        <a:pt x="4508" y="6697"/>
                        <a:pt x="4508" y="6697"/>
                      </a:cubicBezTo>
                      <a:lnTo>
                        <a:pt x="3308" y="7265"/>
                      </a:lnTo>
                      <a:lnTo>
                        <a:pt x="1881" y="7832"/>
                      </a:lnTo>
                      <a:lnTo>
                        <a:pt x="973" y="8465"/>
                      </a:lnTo>
                      <a:lnTo>
                        <a:pt x="114" y="9551"/>
                      </a:lnTo>
                      <a:lnTo>
                        <a:pt x="0" y="10638"/>
                      </a:lnTo>
                      <a:lnTo>
                        <a:pt x="908" y="11432"/>
                      </a:lnTo>
                      <a:lnTo>
                        <a:pt x="2951" y="11254"/>
                      </a:lnTo>
                      <a:lnTo>
                        <a:pt x="3697" y="12340"/>
                      </a:lnTo>
                      <a:lnTo>
                        <a:pt x="5173" y="12340"/>
                      </a:lnTo>
                      <a:lnTo>
                        <a:pt x="5854" y="12000"/>
                      </a:lnTo>
                      <a:lnTo>
                        <a:pt x="6308" y="12291"/>
                      </a:lnTo>
                      <a:lnTo>
                        <a:pt x="7054" y="12064"/>
                      </a:lnTo>
                      <a:lnTo>
                        <a:pt x="8530" y="11951"/>
                      </a:lnTo>
                      <a:lnTo>
                        <a:pt x="9324" y="11545"/>
                      </a:lnTo>
                      <a:lnTo>
                        <a:pt x="10184" y="11773"/>
                      </a:lnTo>
                      <a:lnTo>
                        <a:pt x="11043" y="12519"/>
                      </a:lnTo>
                      <a:lnTo>
                        <a:pt x="13313" y="12697"/>
                      </a:lnTo>
                      <a:lnTo>
                        <a:pt x="14562" y="14237"/>
                      </a:lnTo>
                      <a:lnTo>
                        <a:pt x="14627" y="17302"/>
                      </a:lnTo>
                      <a:lnTo>
                        <a:pt x="16281" y="18502"/>
                      </a:lnTo>
                      <a:lnTo>
                        <a:pt x="17140" y="19751"/>
                      </a:lnTo>
                      <a:lnTo>
                        <a:pt x="17254" y="20497"/>
                      </a:lnTo>
                      <a:lnTo>
                        <a:pt x="17027" y="21356"/>
                      </a:lnTo>
                      <a:lnTo>
                        <a:pt x="16800" y="22556"/>
                      </a:lnTo>
                      <a:lnTo>
                        <a:pt x="16978" y="25167"/>
                      </a:lnTo>
                      <a:lnTo>
                        <a:pt x="17691" y="26253"/>
                      </a:lnTo>
                      <a:lnTo>
                        <a:pt x="20270" y="26934"/>
                      </a:lnTo>
                      <a:lnTo>
                        <a:pt x="21405" y="27794"/>
                      </a:lnTo>
                      <a:lnTo>
                        <a:pt x="23107" y="28248"/>
                      </a:lnTo>
                      <a:lnTo>
                        <a:pt x="24761" y="28767"/>
                      </a:lnTo>
                      <a:lnTo>
                        <a:pt x="25621" y="29675"/>
                      </a:lnTo>
                      <a:lnTo>
                        <a:pt x="27096" y="29902"/>
                      </a:lnTo>
                      <a:lnTo>
                        <a:pt x="28751" y="30469"/>
                      </a:lnTo>
                      <a:lnTo>
                        <a:pt x="29999" y="30988"/>
                      </a:lnTo>
                      <a:lnTo>
                        <a:pt x="32156" y="31621"/>
                      </a:lnTo>
                      <a:lnTo>
                        <a:pt x="33859" y="31621"/>
                      </a:lnTo>
                      <a:lnTo>
                        <a:pt x="33291" y="30988"/>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77" name="Freeform: Shape 1076">
                  <a:extLst>
                    <a:ext uri="{FF2B5EF4-FFF2-40B4-BE49-F238E27FC236}">
                      <a16:creationId xmlns:a16="http://schemas.microsoft.com/office/drawing/2014/main" id="{CFCB0C0D-D46A-A2EA-8C10-9BB2A4B2997C}"/>
                    </a:ext>
                  </a:extLst>
                </p:cNvPr>
                <p:cNvSpPr/>
                <p:nvPr/>
              </p:nvSpPr>
              <p:spPr>
                <a:xfrm>
                  <a:off x="9497816" y="4464675"/>
                  <a:ext cx="3745" cy="2270"/>
                </a:xfrm>
                <a:custGeom>
                  <a:avLst/>
                  <a:gdLst>
                    <a:gd name="connsiteX0" fmla="*/ 0 w 3745"/>
                    <a:gd name="connsiteY0" fmla="*/ 1135 h 2270"/>
                    <a:gd name="connsiteX1" fmla="*/ 1978 w 3745"/>
                    <a:gd name="connsiteY1" fmla="*/ 0 h 2270"/>
                    <a:gd name="connsiteX2" fmla="*/ 3405 w 3745"/>
                    <a:gd name="connsiteY2" fmla="*/ 843 h 2270"/>
                    <a:gd name="connsiteX3" fmla="*/ 3746 w 3745"/>
                    <a:gd name="connsiteY3" fmla="*/ 2270 h 2270"/>
                    <a:gd name="connsiteX4" fmla="*/ 1135 w 3745"/>
                    <a:gd name="connsiteY4" fmla="*/ 2270 h 2270"/>
                    <a:gd name="connsiteX5" fmla="*/ 0 w 3745"/>
                    <a:gd name="connsiteY5" fmla="*/ 1135 h 2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5" h="2270">
                      <a:moveTo>
                        <a:pt x="0" y="1135"/>
                      </a:moveTo>
                      <a:lnTo>
                        <a:pt x="1978" y="0"/>
                      </a:lnTo>
                      <a:lnTo>
                        <a:pt x="3405" y="843"/>
                      </a:lnTo>
                      <a:lnTo>
                        <a:pt x="3746" y="2270"/>
                      </a:lnTo>
                      <a:lnTo>
                        <a:pt x="1135" y="2270"/>
                      </a:lnTo>
                      <a:lnTo>
                        <a:pt x="0" y="113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78" name="Freeform: Shape 1077">
                  <a:extLst>
                    <a:ext uri="{FF2B5EF4-FFF2-40B4-BE49-F238E27FC236}">
                      <a16:creationId xmlns:a16="http://schemas.microsoft.com/office/drawing/2014/main" id="{6CBB2D5A-7EBE-CA21-57F9-265342B6E8A6}"/>
                    </a:ext>
                  </a:extLst>
                </p:cNvPr>
                <p:cNvSpPr/>
                <p:nvPr/>
              </p:nvSpPr>
              <p:spPr>
                <a:xfrm>
                  <a:off x="9515199" y="4457199"/>
                  <a:ext cx="15096" cy="14837"/>
                </a:xfrm>
                <a:custGeom>
                  <a:avLst/>
                  <a:gdLst>
                    <a:gd name="connsiteX0" fmla="*/ 8870 w 15096"/>
                    <a:gd name="connsiteY0" fmla="*/ 14805 h 14837"/>
                    <a:gd name="connsiteX1" fmla="*/ 10686 w 15096"/>
                    <a:gd name="connsiteY1" fmla="*/ 14124 h 14837"/>
                    <a:gd name="connsiteX2" fmla="*/ 11140 w 15096"/>
                    <a:gd name="connsiteY2" fmla="*/ 12876 h 14837"/>
                    <a:gd name="connsiteX3" fmla="*/ 12227 w 15096"/>
                    <a:gd name="connsiteY3" fmla="*/ 12876 h 14837"/>
                    <a:gd name="connsiteX4" fmla="*/ 13086 w 15096"/>
                    <a:gd name="connsiteY4" fmla="*/ 11562 h 14837"/>
                    <a:gd name="connsiteX5" fmla="*/ 14059 w 15096"/>
                    <a:gd name="connsiteY5" fmla="*/ 10654 h 14837"/>
                    <a:gd name="connsiteX6" fmla="*/ 14805 w 15096"/>
                    <a:gd name="connsiteY6" fmla="*/ 8611 h 14837"/>
                    <a:gd name="connsiteX7" fmla="*/ 15097 w 15096"/>
                    <a:gd name="connsiteY7" fmla="*/ 7476 h 14837"/>
                    <a:gd name="connsiteX8" fmla="*/ 14578 w 15096"/>
                    <a:gd name="connsiteY8" fmla="*/ 5935 h 14837"/>
                    <a:gd name="connsiteX9" fmla="*/ 14399 w 15096"/>
                    <a:gd name="connsiteY9" fmla="*/ 4005 h 14837"/>
                    <a:gd name="connsiteX10" fmla="*/ 12405 w 15096"/>
                    <a:gd name="connsiteY10" fmla="*/ 2692 h 14837"/>
                    <a:gd name="connsiteX11" fmla="*/ 11659 w 15096"/>
                    <a:gd name="connsiteY11" fmla="*/ 1833 h 14837"/>
                    <a:gd name="connsiteX12" fmla="*/ 10638 w 15096"/>
                    <a:gd name="connsiteY12" fmla="*/ 1492 h 14837"/>
                    <a:gd name="connsiteX13" fmla="*/ 10005 w 15096"/>
                    <a:gd name="connsiteY13" fmla="*/ 2400 h 14837"/>
                    <a:gd name="connsiteX14" fmla="*/ 9600 w 15096"/>
                    <a:gd name="connsiteY14" fmla="*/ 2059 h 14837"/>
                    <a:gd name="connsiteX15" fmla="*/ 9421 w 15096"/>
                    <a:gd name="connsiteY15" fmla="*/ 1151 h 14837"/>
                    <a:gd name="connsiteX16" fmla="*/ 8854 w 15096"/>
                    <a:gd name="connsiteY16" fmla="*/ 405 h 14837"/>
                    <a:gd name="connsiteX17" fmla="*/ 6859 w 15096"/>
                    <a:gd name="connsiteY17" fmla="*/ 405 h 14837"/>
                    <a:gd name="connsiteX18" fmla="*/ 5886 w 15096"/>
                    <a:gd name="connsiteY18" fmla="*/ 0 h 14837"/>
                    <a:gd name="connsiteX19" fmla="*/ 4524 w 15096"/>
                    <a:gd name="connsiteY19" fmla="*/ 0 h 14837"/>
                    <a:gd name="connsiteX20" fmla="*/ 2757 w 15096"/>
                    <a:gd name="connsiteY20" fmla="*/ 405 h 14837"/>
                    <a:gd name="connsiteX21" fmla="*/ 1962 w 15096"/>
                    <a:gd name="connsiteY21" fmla="*/ 1946 h 14837"/>
                    <a:gd name="connsiteX22" fmla="*/ 1443 w 15096"/>
                    <a:gd name="connsiteY22" fmla="*/ 3487 h 14837"/>
                    <a:gd name="connsiteX23" fmla="*/ 924 w 15096"/>
                    <a:gd name="connsiteY23" fmla="*/ 5416 h 14837"/>
                    <a:gd name="connsiteX24" fmla="*/ 924 w 15096"/>
                    <a:gd name="connsiteY24" fmla="*/ 7459 h 14837"/>
                    <a:gd name="connsiteX25" fmla="*/ 519 w 15096"/>
                    <a:gd name="connsiteY25" fmla="*/ 8594 h 14837"/>
                    <a:gd name="connsiteX26" fmla="*/ 0 w 15096"/>
                    <a:gd name="connsiteY26" fmla="*/ 9729 h 14837"/>
                    <a:gd name="connsiteX27" fmla="*/ 0 w 15096"/>
                    <a:gd name="connsiteY27" fmla="*/ 10864 h 14837"/>
                    <a:gd name="connsiteX28" fmla="*/ 1200 w 15096"/>
                    <a:gd name="connsiteY28" fmla="*/ 11497 h 14837"/>
                    <a:gd name="connsiteX29" fmla="*/ 1492 w 15096"/>
                    <a:gd name="connsiteY29" fmla="*/ 12583 h 14837"/>
                    <a:gd name="connsiteX30" fmla="*/ 1200 w 15096"/>
                    <a:gd name="connsiteY30" fmla="*/ 13329 h 14837"/>
                    <a:gd name="connsiteX31" fmla="*/ 795 w 15096"/>
                    <a:gd name="connsiteY31" fmla="*/ 13897 h 14837"/>
                    <a:gd name="connsiteX32" fmla="*/ 1314 w 15096"/>
                    <a:gd name="connsiteY32" fmla="*/ 14465 h 14837"/>
                    <a:gd name="connsiteX33" fmla="*/ 2740 w 15096"/>
                    <a:gd name="connsiteY33" fmla="*/ 13557 h 14837"/>
                    <a:gd name="connsiteX34" fmla="*/ 3081 w 15096"/>
                    <a:gd name="connsiteY34" fmla="*/ 12989 h 14837"/>
                    <a:gd name="connsiteX35" fmla="*/ 4281 w 15096"/>
                    <a:gd name="connsiteY35" fmla="*/ 12876 h 14837"/>
                    <a:gd name="connsiteX36" fmla="*/ 5481 w 15096"/>
                    <a:gd name="connsiteY36" fmla="*/ 13167 h 14837"/>
                    <a:gd name="connsiteX37" fmla="*/ 5659 w 15096"/>
                    <a:gd name="connsiteY37" fmla="*/ 10670 h 14837"/>
                    <a:gd name="connsiteX38" fmla="*/ 6632 w 15096"/>
                    <a:gd name="connsiteY38" fmla="*/ 10670 h 14837"/>
                    <a:gd name="connsiteX39" fmla="*/ 7540 w 15096"/>
                    <a:gd name="connsiteY39" fmla="*/ 12097 h 14837"/>
                    <a:gd name="connsiteX40" fmla="*/ 8222 w 15096"/>
                    <a:gd name="connsiteY40" fmla="*/ 12778 h 14837"/>
                    <a:gd name="connsiteX41" fmla="*/ 8222 w 15096"/>
                    <a:gd name="connsiteY41" fmla="*/ 13865 h 14837"/>
                    <a:gd name="connsiteX42" fmla="*/ 8513 w 15096"/>
                    <a:gd name="connsiteY42" fmla="*/ 14838 h 14837"/>
                    <a:gd name="connsiteX43" fmla="*/ 8854 w 15096"/>
                    <a:gd name="connsiteY43" fmla="*/ 14838 h 14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5096" h="14837">
                      <a:moveTo>
                        <a:pt x="8870" y="14805"/>
                      </a:moveTo>
                      <a:lnTo>
                        <a:pt x="10686" y="14124"/>
                      </a:lnTo>
                      <a:lnTo>
                        <a:pt x="11140" y="12876"/>
                      </a:lnTo>
                      <a:cubicBezTo>
                        <a:pt x="11140" y="12876"/>
                        <a:pt x="12000" y="12811"/>
                        <a:pt x="12227" y="12876"/>
                      </a:cubicBezTo>
                      <a:cubicBezTo>
                        <a:pt x="12454" y="12924"/>
                        <a:pt x="13086" y="11562"/>
                        <a:pt x="13086" y="11562"/>
                      </a:cubicBezTo>
                      <a:lnTo>
                        <a:pt x="14059" y="10654"/>
                      </a:lnTo>
                      <a:cubicBezTo>
                        <a:pt x="14059" y="10654"/>
                        <a:pt x="14692" y="8659"/>
                        <a:pt x="14805" y="8611"/>
                      </a:cubicBezTo>
                      <a:cubicBezTo>
                        <a:pt x="14918" y="8562"/>
                        <a:pt x="15097" y="7476"/>
                        <a:pt x="15097" y="7476"/>
                      </a:cubicBezTo>
                      <a:lnTo>
                        <a:pt x="14578" y="5935"/>
                      </a:lnTo>
                      <a:lnTo>
                        <a:pt x="14399" y="4005"/>
                      </a:lnTo>
                      <a:lnTo>
                        <a:pt x="12405" y="2692"/>
                      </a:lnTo>
                      <a:lnTo>
                        <a:pt x="11659" y="1833"/>
                      </a:lnTo>
                      <a:lnTo>
                        <a:pt x="10638" y="1492"/>
                      </a:lnTo>
                      <a:lnTo>
                        <a:pt x="10005" y="2400"/>
                      </a:lnTo>
                      <a:lnTo>
                        <a:pt x="9600" y="2059"/>
                      </a:lnTo>
                      <a:lnTo>
                        <a:pt x="9421" y="1151"/>
                      </a:lnTo>
                      <a:lnTo>
                        <a:pt x="8854" y="405"/>
                      </a:lnTo>
                      <a:lnTo>
                        <a:pt x="6859" y="405"/>
                      </a:lnTo>
                      <a:lnTo>
                        <a:pt x="5886" y="0"/>
                      </a:lnTo>
                      <a:lnTo>
                        <a:pt x="4524" y="0"/>
                      </a:lnTo>
                      <a:lnTo>
                        <a:pt x="2757" y="405"/>
                      </a:lnTo>
                      <a:lnTo>
                        <a:pt x="1962" y="1946"/>
                      </a:lnTo>
                      <a:lnTo>
                        <a:pt x="1443" y="3487"/>
                      </a:lnTo>
                      <a:lnTo>
                        <a:pt x="924" y="5416"/>
                      </a:lnTo>
                      <a:lnTo>
                        <a:pt x="924" y="7459"/>
                      </a:lnTo>
                      <a:lnTo>
                        <a:pt x="519" y="8594"/>
                      </a:lnTo>
                      <a:lnTo>
                        <a:pt x="0" y="9729"/>
                      </a:lnTo>
                      <a:lnTo>
                        <a:pt x="0" y="10864"/>
                      </a:lnTo>
                      <a:lnTo>
                        <a:pt x="1200" y="11497"/>
                      </a:lnTo>
                      <a:lnTo>
                        <a:pt x="1492" y="12583"/>
                      </a:lnTo>
                      <a:lnTo>
                        <a:pt x="1200" y="13329"/>
                      </a:lnTo>
                      <a:lnTo>
                        <a:pt x="795" y="13897"/>
                      </a:lnTo>
                      <a:lnTo>
                        <a:pt x="1314" y="14465"/>
                      </a:lnTo>
                      <a:lnTo>
                        <a:pt x="2740" y="13557"/>
                      </a:lnTo>
                      <a:lnTo>
                        <a:pt x="3081" y="12989"/>
                      </a:lnTo>
                      <a:lnTo>
                        <a:pt x="4281" y="12876"/>
                      </a:lnTo>
                      <a:lnTo>
                        <a:pt x="5481" y="13167"/>
                      </a:lnTo>
                      <a:lnTo>
                        <a:pt x="5659" y="10670"/>
                      </a:lnTo>
                      <a:lnTo>
                        <a:pt x="6632" y="10670"/>
                      </a:lnTo>
                      <a:lnTo>
                        <a:pt x="7540" y="12097"/>
                      </a:lnTo>
                      <a:lnTo>
                        <a:pt x="8222" y="12778"/>
                      </a:lnTo>
                      <a:lnTo>
                        <a:pt x="8222" y="13865"/>
                      </a:lnTo>
                      <a:lnTo>
                        <a:pt x="8513" y="14838"/>
                      </a:lnTo>
                      <a:lnTo>
                        <a:pt x="8854" y="14838"/>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79" name="Freeform: Shape 1078">
                  <a:extLst>
                    <a:ext uri="{FF2B5EF4-FFF2-40B4-BE49-F238E27FC236}">
                      <a16:creationId xmlns:a16="http://schemas.microsoft.com/office/drawing/2014/main" id="{B7CE1BBC-AF5D-970E-1763-9A786468C469}"/>
                    </a:ext>
                  </a:extLst>
                </p:cNvPr>
                <p:cNvSpPr/>
                <p:nvPr/>
              </p:nvSpPr>
              <p:spPr>
                <a:xfrm>
                  <a:off x="9523356" y="4318068"/>
                  <a:ext cx="9356" cy="12016"/>
                </a:xfrm>
                <a:custGeom>
                  <a:avLst/>
                  <a:gdLst>
                    <a:gd name="connsiteX0" fmla="*/ 5319 w 9356"/>
                    <a:gd name="connsiteY0" fmla="*/ 11659 h 12016"/>
                    <a:gd name="connsiteX1" fmla="*/ 7022 w 9356"/>
                    <a:gd name="connsiteY1" fmla="*/ 11659 h 12016"/>
                    <a:gd name="connsiteX2" fmla="*/ 7589 w 9356"/>
                    <a:gd name="connsiteY2" fmla="*/ 9729 h 12016"/>
                    <a:gd name="connsiteX3" fmla="*/ 7589 w 9356"/>
                    <a:gd name="connsiteY3" fmla="*/ 7168 h 12016"/>
                    <a:gd name="connsiteX4" fmla="*/ 8448 w 9356"/>
                    <a:gd name="connsiteY4" fmla="*/ 6486 h 12016"/>
                    <a:gd name="connsiteX5" fmla="*/ 9357 w 9356"/>
                    <a:gd name="connsiteY5" fmla="*/ 6162 h 12016"/>
                    <a:gd name="connsiteX6" fmla="*/ 9016 w 9356"/>
                    <a:gd name="connsiteY6" fmla="*/ 4946 h 12016"/>
                    <a:gd name="connsiteX7" fmla="*/ 7589 w 9356"/>
                    <a:gd name="connsiteY7" fmla="*/ 4427 h 12016"/>
                    <a:gd name="connsiteX8" fmla="*/ 6794 w 9356"/>
                    <a:gd name="connsiteY8" fmla="*/ 2838 h 12016"/>
                    <a:gd name="connsiteX9" fmla="*/ 6000 w 9356"/>
                    <a:gd name="connsiteY9" fmla="*/ 2157 h 12016"/>
                    <a:gd name="connsiteX10" fmla="*/ 5886 w 9356"/>
                    <a:gd name="connsiteY10" fmla="*/ 0 h 12016"/>
                    <a:gd name="connsiteX11" fmla="*/ 5027 w 9356"/>
                    <a:gd name="connsiteY11" fmla="*/ 0 h 12016"/>
                    <a:gd name="connsiteX12" fmla="*/ 4281 w 9356"/>
                    <a:gd name="connsiteY12" fmla="*/ 859 h 12016"/>
                    <a:gd name="connsiteX13" fmla="*/ 3259 w 9356"/>
                    <a:gd name="connsiteY13" fmla="*/ 2108 h 12016"/>
                    <a:gd name="connsiteX14" fmla="*/ 2173 w 9356"/>
                    <a:gd name="connsiteY14" fmla="*/ 2854 h 12016"/>
                    <a:gd name="connsiteX15" fmla="*/ 1200 w 9356"/>
                    <a:gd name="connsiteY15" fmla="*/ 4054 h 12016"/>
                    <a:gd name="connsiteX16" fmla="*/ 0 w 9356"/>
                    <a:gd name="connsiteY16" fmla="*/ 4962 h 12016"/>
                    <a:gd name="connsiteX17" fmla="*/ 0 w 9356"/>
                    <a:gd name="connsiteY17" fmla="*/ 5838 h 12016"/>
                    <a:gd name="connsiteX18" fmla="*/ 908 w 9356"/>
                    <a:gd name="connsiteY18" fmla="*/ 6714 h 12016"/>
                    <a:gd name="connsiteX19" fmla="*/ 2724 w 9356"/>
                    <a:gd name="connsiteY19" fmla="*/ 6892 h 12016"/>
                    <a:gd name="connsiteX20" fmla="*/ 3292 w 9356"/>
                    <a:gd name="connsiteY20" fmla="*/ 7638 h 12016"/>
                    <a:gd name="connsiteX21" fmla="*/ 3405 w 9356"/>
                    <a:gd name="connsiteY21" fmla="*/ 9632 h 12016"/>
                    <a:gd name="connsiteX22" fmla="*/ 3292 w 9356"/>
                    <a:gd name="connsiteY22" fmla="*/ 10654 h 12016"/>
                    <a:gd name="connsiteX23" fmla="*/ 3924 w 9356"/>
                    <a:gd name="connsiteY23" fmla="*/ 11676 h 12016"/>
                    <a:gd name="connsiteX24" fmla="*/ 4670 w 9356"/>
                    <a:gd name="connsiteY24" fmla="*/ 12016 h 12016"/>
                    <a:gd name="connsiteX25" fmla="*/ 5303 w 9356"/>
                    <a:gd name="connsiteY25" fmla="*/ 11676 h 1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56" h="12016">
                      <a:moveTo>
                        <a:pt x="5319" y="11659"/>
                      </a:moveTo>
                      <a:lnTo>
                        <a:pt x="7022" y="11659"/>
                      </a:lnTo>
                      <a:cubicBezTo>
                        <a:pt x="7022" y="11659"/>
                        <a:pt x="7589" y="10070"/>
                        <a:pt x="7589" y="9729"/>
                      </a:cubicBezTo>
                      <a:lnTo>
                        <a:pt x="7589" y="7168"/>
                      </a:lnTo>
                      <a:lnTo>
                        <a:pt x="8448" y="6486"/>
                      </a:lnTo>
                      <a:lnTo>
                        <a:pt x="9357" y="6162"/>
                      </a:lnTo>
                      <a:cubicBezTo>
                        <a:pt x="9357" y="6162"/>
                        <a:pt x="9178" y="5060"/>
                        <a:pt x="9016" y="4946"/>
                      </a:cubicBezTo>
                      <a:cubicBezTo>
                        <a:pt x="8838" y="4833"/>
                        <a:pt x="7654" y="4654"/>
                        <a:pt x="7589" y="4427"/>
                      </a:cubicBezTo>
                      <a:cubicBezTo>
                        <a:pt x="7540" y="4200"/>
                        <a:pt x="6794" y="2838"/>
                        <a:pt x="6794" y="2838"/>
                      </a:cubicBezTo>
                      <a:cubicBezTo>
                        <a:pt x="6794" y="2838"/>
                        <a:pt x="6000" y="2319"/>
                        <a:pt x="6000" y="2157"/>
                      </a:cubicBezTo>
                      <a:cubicBezTo>
                        <a:pt x="6000" y="1995"/>
                        <a:pt x="5886" y="0"/>
                        <a:pt x="5886" y="0"/>
                      </a:cubicBezTo>
                      <a:lnTo>
                        <a:pt x="5027" y="0"/>
                      </a:lnTo>
                      <a:lnTo>
                        <a:pt x="4281" y="859"/>
                      </a:lnTo>
                      <a:lnTo>
                        <a:pt x="3259" y="2108"/>
                      </a:lnTo>
                      <a:cubicBezTo>
                        <a:pt x="3259" y="2108"/>
                        <a:pt x="2286" y="2676"/>
                        <a:pt x="2173" y="2854"/>
                      </a:cubicBezTo>
                      <a:cubicBezTo>
                        <a:pt x="2059" y="3033"/>
                        <a:pt x="1492" y="3713"/>
                        <a:pt x="1200" y="4054"/>
                      </a:cubicBezTo>
                      <a:cubicBezTo>
                        <a:pt x="908" y="4395"/>
                        <a:pt x="0" y="4962"/>
                        <a:pt x="0" y="4962"/>
                      </a:cubicBezTo>
                      <a:lnTo>
                        <a:pt x="0" y="5838"/>
                      </a:lnTo>
                      <a:cubicBezTo>
                        <a:pt x="0" y="5838"/>
                        <a:pt x="681" y="6665"/>
                        <a:pt x="908" y="6714"/>
                      </a:cubicBezTo>
                      <a:cubicBezTo>
                        <a:pt x="1135" y="6762"/>
                        <a:pt x="2724" y="6892"/>
                        <a:pt x="2724" y="6892"/>
                      </a:cubicBezTo>
                      <a:cubicBezTo>
                        <a:pt x="2724" y="6892"/>
                        <a:pt x="3292" y="7346"/>
                        <a:pt x="3292" y="7638"/>
                      </a:cubicBezTo>
                      <a:cubicBezTo>
                        <a:pt x="3292" y="7930"/>
                        <a:pt x="3405" y="9632"/>
                        <a:pt x="3405" y="9632"/>
                      </a:cubicBezTo>
                      <a:lnTo>
                        <a:pt x="3292" y="10654"/>
                      </a:lnTo>
                      <a:lnTo>
                        <a:pt x="3924" y="11676"/>
                      </a:lnTo>
                      <a:lnTo>
                        <a:pt x="4670" y="12016"/>
                      </a:lnTo>
                      <a:lnTo>
                        <a:pt x="5303" y="11676"/>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80" name="Freeform: Shape 1079">
                  <a:extLst>
                    <a:ext uri="{FF2B5EF4-FFF2-40B4-BE49-F238E27FC236}">
                      <a16:creationId xmlns:a16="http://schemas.microsoft.com/office/drawing/2014/main" id="{C0C546D9-0DC0-8867-554A-9D83487E1D2D}"/>
                    </a:ext>
                  </a:extLst>
                </p:cNvPr>
                <p:cNvSpPr/>
                <p:nvPr/>
              </p:nvSpPr>
              <p:spPr>
                <a:xfrm>
                  <a:off x="9466341" y="4525743"/>
                  <a:ext cx="193887" cy="60047"/>
                </a:xfrm>
                <a:custGeom>
                  <a:avLst/>
                  <a:gdLst>
                    <a:gd name="connsiteX0" fmla="*/ 18648 w 193887"/>
                    <a:gd name="connsiteY0" fmla="*/ 2822 h 60047"/>
                    <a:gd name="connsiteX1" fmla="*/ 18648 w 193887"/>
                    <a:gd name="connsiteY1" fmla="*/ 1054 h 60047"/>
                    <a:gd name="connsiteX2" fmla="*/ 16670 w 193887"/>
                    <a:gd name="connsiteY2" fmla="*/ 0 h 60047"/>
                    <a:gd name="connsiteX3" fmla="*/ 15762 w 193887"/>
                    <a:gd name="connsiteY3" fmla="*/ 827 h 60047"/>
                    <a:gd name="connsiteX4" fmla="*/ 15762 w 193887"/>
                    <a:gd name="connsiteY4" fmla="*/ 2335 h 60047"/>
                    <a:gd name="connsiteX5" fmla="*/ 13330 w 193887"/>
                    <a:gd name="connsiteY5" fmla="*/ 5060 h 60047"/>
                    <a:gd name="connsiteX6" fmla="*/ 12648 w 193887"/>
                    <a:gd name="connsiteY6" fmla="*/ 7038 h 60047"/>
                    <a:gd name="connsiteX7" fmla="*/ 12648 w 193887"/>
                    <a:gd name="connsiteY7" fmla="*/ 12422 h 60047"/>
                    <a:gd name="connsiteX8" fmla="*/ 11821 w 193887"/>
                    <a:gd name="connsiteY8" fmla="*/ 13557 h 60047"/>
                    <a:gd name="connsiteX9" fmla="*/ 10832 w 193887"/>
                    <a:gd name="connsiteY9" fmla="*/ 13557 h 60047"/>
                    <a:gd name="connsiteX10" fmla="*/ 9843 w 193887"/>
                    <a:gd name="connsiteY10" fmla="*/ 12730 h 60047"/>
                    <a:gd name="connsiteX11" fmla="*/ 8854 w 193887"/>
                    <a:gd name="connsiteY11" fmla="*/ 12956 h 60047"/>
                    <a:gd name="connsiteX12" fmla="*/ 8854 w 193887"/>
                    <a:gd name="connsiteY12" fmla="*/ 15454 h 60047"/>
                    <a:gd name="connsiteX13" fmla="*/ 7265 w 193887"/>
                    <a:gd name="connsiteY13" fmla="*/ 16281 h 60047"/>
                    <a:gd name="connsiteX14" fmla="*/ 6049 w 193887"/>
                    <a:gd name="connsiteY14" fmla="*/ 18016 h 60047"/>
                    <a:gd name="connsiteX15" fmla="*/ 6049 w 193887"/>
                    <a:gd name="connsiteY15" fmla="*/ 19070 h 60047"/>
                    <a:gd name="connsiteX16" fmla="*/ 4913 w 193887"/>
                    <a:gd name="connsiteY16" fmla="*/ 19070 h 60047"/>
                    <a:gd name="connsiteX17" fmla="*/ 3860 w 193887"/>
                    <a:gd name="connsiteY17" fmla="*/ 17854 h 60047"/>
                    <a:gd name="connsiteX18" fmla="*/ 3860 w 193887"/>
                    <a:gd name="connsiteY18" fmla="*/ 16102 h 60047"/>
                    <a:gd name="connsiteX19" fmla="*/ 3259 w 193887"/>
                    <a:gd name="connsiteY19" fmla="*/ 15794 h 60047"/>
                    <a:gd name="connsiteX20" fmla="*/ 2270 w 193887"/>
                    <a:gd name="connsiteY20" fmla="*/ 16394 h 60047"/>
                    <a:gd name="connsiteX21" fmla="*/ 1962 w 193887"/>
                    <a:gd name="connsiteY21" fmla="*/ 17610 h 60047"/>
                    <a:gd name="connsiteX22" fmla="*/ 1962 w 193887"/>
                    <a:gd name="connsiteY22" fmla="*/ 18210 h 60047"/>
                    <a:gd name="connsiteX23" fmla="*/ 1054 w 193887"/>
                    <a:gd name="connsiteY23" fmla="*/ 18291 h 60047"/>
                    <a:gd name="connsiteX24" fmla="*/ 0 w 193887"/>
                    <a:gd name="connsiteY24" fmla="*/ 17918 h 60047"/>
                    <a:gd name="connsiteX25" fmla="*/ 0 w 193887"/>
                    <a:gd name="connsiteY25" fmla="*/ 18746 h 60047"/>
                    <a:gd name="connsiteX26" fmla="*/ 827 w 193887"/>
                    <a:gd name="connsiteY26" fmla="*/ 19881 h 60047"/>
                    <a:gd name="connsiteX27" fmla="*/ 1654 w 193887"/>
                    <a:gd name="connsiteY27" fmla="*/ 19881 h 60047"/>
                    <a:gd name="connsiteX28" fmla="*/ 2708 w 193887"/>
                    <a:gd name="connsiteY28" fmla="*/ 19345 h 60047"/>
                    <a:gd name="connsiteX29" fmla="*/ 3843 w 193887"/>
                    <a:gd name="connsiteY29" fmla="*/ 19881 h 60047"/>
                    <a:gd name="connsiteX30" fmla="*/ 5351 w 193887"/>
                    <a:gd name="connsiteY30" fmla="*/ 20643 h 60047"/>
                    <a:gd name="connsiteX31" fmla="*/ 8757 w 193887"/>
                    <a:gd name="connsiteY31" fmla="*/ 20643 h 60047"/>
                    <a:gd name="connsiteX32" fmla="*/ 10735 w 193887"/>
                    <a:gd name="connsiteY32" fmla="*/ 19962 h 60047"/>
                    <a:gd name="connsiteX33" fmla="*/ 13313 w 193887"/>
                    <a:gd name="connsiteY33" fmla="*/ 19962 h 60047"/>
                    <a:gd name="connsiteX34" fmla="*/ 14367 w 193887"/>
                    <a:gd name="connsiteY34" fmla="*/ 19735 h 60047"/>
                    <a:gd name="connsiteX35" fmla="*/ 15875 w 193887"/>
                    <a:gd name="connsiteY35" fmla="*/ 19200 h 60047"/>
                    <a:gd name="connsiteX36" fmla="*/ 17156 w 193887"/>
                    <a:gd name="connsiteY36" fmla="*/ 19799 h 60047"/>
                    <a:gd name="connsiteX37" fmla="*/ 18827 w 193887"/>
                    <a:gd name="connsiteY37" fmla="*/ 20626 h 60047"/>
                    <a:gd name="connsiteX38" fmla="*/ 20027 w 193887"/>
                    <a:gd name="connsiteY38" fmla="*/ 21616 h 60047"/>
                    <a:gd name="connsiteX39" fmla="*/ 22070 w 193887"/>
                    <a:gd name="connsiteY39" fmla="*/ 22605 h 60047"/>
                    <a:gd name="connsiteX40" fmla="*/ 23286 w 193887"/>
                    <a:gd name="connsiteY40" fmla="*/ 23205 h 60047"/>
                    <a:gd name="connsiteX41" fmla="*/ 25492 w 193887"/>
                    <a:gd name="connsiteY41" fmla="*/ 22897 h 60047"/>
                    <a:gd name="connsiteX42" fmla="*/ 26627 w 193887"/>
                    <a:gd name="connsiteY42" fmla="*/ 22897 h 60047"/>
                    <a:gd name="connsiteX43" fmla="*/ 27226 w 193887"/>
                    <a:gd name="connsiteY43" fmla="*/ 23205 h 60047"/>
                    <a:gd name="connsiteX44" fmla="*/ 27226 w 193887"/>
                    <a:gd name="connsiteY44" fmla="*/ 24648 h 60047"/>
                    <a:gd name="connsiteX45" fmla="*/ 26464 w 193887"/>
                    <a:gd name="connsiteY45" fmla="*/ 25556 h 60047"/>
                    <a:gd name="connsiteX46" fmla="*/ 26383 w 193887"/>
                    <a:gd name="connsiteY46" fmla="*/ 26610 h 60047"/>
                    <a:gd name="connsiteX47" fmla="*/ 24875 w 193887"/>
                    <a:gd name="connsiteY47" fmla="*/ 27064 h 60047"/>
                    <a:gd name="connsiteX48" fmla="*/ 24567 w 193887"/>
                    <a:gd name="connsiteY48" fmla="*/ 28053 h 60047"/>
                    <a:gd name="connsiteX49" fmla="*/ 24567 w 193887"/>
                    <a:gd name="connsiteY49" fmla="*/ 29270 h 60047"/>
                    <a:gd name="connsiteX50" fmla="*/ 24875 w 193887"/>
                    <a:gd name="connsiteY50" fmla="*/ 31394 h 60047"/>
                    <a:gd name="connsiteX51" fmla="*/ 25702 w 193887"/>
                    <a:gd name="connsiteY51" fmla="*/ 31394 h 60047"/>
                    <a:gd name="connsiteX52" fmla="*/ 27210 w 193887"/>
                    <a:gd name="connsiteY52" fmla="*/ 31621 h 60047"/>
                    <a:gd name="connsiteX53" fmla="*/ 30842 w 193887"/>
                    <a:gd name="connsiteY53" fmla="*/ 31621 h 60047"/>
                    <a:gd name="connsiteX54" fmla="*/ 33421 w 193887"/>
                    <a:gd name="connsiteY54" fmla="*/ 32448 h 60047"/>
                    <a:gd name="connsiteX55" fmla="*/ 37215 w 193887"/>
                    <a:gd name="connsiteY55" fmla="*/ 32448 h 60047"/>
                    <a:gd name="connsiteX56" fmla="*/ 41383 w 193887"/>
                    <a:gd name="connsiteY56" fmla="*/ 33275 h 60047"/>
                    <a:gd name="connsiteX57" fmla="*/ 44042 w 193887"/>
                    <a:gd name="connsiteY57" fmla="*/ 34037 h 60047"/>
                    <a:gd name="connsiteX58" fmla="*/ 46620 w 193887"/>
                    <a:gd name="connsiteY58" fmla="*/ 34037 h 60047"/>
                    <a:gd name="connsiteX59" fmla="*/ 48826 w 193887"/>
                    <a:gd name="connsiteY59" fmla="*/ 34864 h 60047"/>
                    <a:gd name="connsiteX60" fmla="*/ 50642 w 193887"/>
                    <a:gd name="connsiteY60" fmla="*/ 36145 h 60047"/>
                    <a:gd name="connsiteX61" fmla="*/ 52377 w 193887"/>
                    <a:gd name="connsiteY61" fmla="*/ 36972 h 60047"/>
                    <a:gd name="connsiteX62" fmla="*/ 54274 w 193887"/>
                    <a:gd name="connsiteY62" fmla="*/ 37799 h 60047"/>
                    <a:gd name="connsiteX63" fmla="*/ 58669 w 193887"/>
                    <a:gd name="connsiteY63" fmla="*/ 39015 h 60047"/>
                    <a:gd name="connsiteX64" fmla="*/ 62836 w 193887"/>
                    <a:gd name="connsiteY64" fmla="*/ 40069 h 60047"/>
                    <a:gd name="connsiteX65" fmla="*/ 64879 w 193887"/>
                    <a:gd name="connsiteY65" fmla="*/ 40604 h 60047"/>
                    <a:gd name="connsiteX66" fmla="*/ 67377 w 193887"/>
                    <a:gd name="connsiteY66" fmla="*/ 40604 h 60047"/>
                    <a:gd name="connsiteX67" fmla="*/ 68593 w 193887"/>
                    <a:gd name="connsiteY67" fmla="*/ 38934 h 60047"/>
                    <a:gd name="connsiteX68" fmla="*/ 68593 w 193887"/>
                    <a:gd name="connsiteY68" fmla="*/ 38253 h 60047"/>
                    <a:gd name="connsiteX69" fmla="*/ 69582 w 193887"/>
                    <a:gd name="connsiteY69" fmla="*/ 37799 h 60047"/>
                    <a:gd name="connsiteX70" fmla="*/ 71090 w 193887"/>
                    <a:gd name="connsiteY70" fmla="*/ 38026 h 60047"/>
                    <a:gd name="connsiteX71" fmla="*/ 71852 w 193887"/>
                    <a:gd name="connsiteY71" fmla="*/ 38707 h 60047"/>
                    <a:gd name="connsiteX72" fmla="*/ 71852 w 193887"/>
                    <a:gd name="connsiteY72" fmla="*/ 37653 h 60047"/>
                    <a:gd name="connsiteX73" fmla="*/ 73068 w 193887"/>
                    <a:gd name="connsiteY73" fmla="*/ 37345 h 60047"/>
                    <a:gd name="connsiteX74" fmla="*/ 73750 w 193887"/>
                    <a:gd name="connsiteY74" fmla="*/ 37653 h 60047"/>
                    <a:gd name="connsiteX75" fmla="*/ 74123 w 193887"/>
                    <a:gd name="connsiteY75" fmla="*/ 37118 h 60047"/>
                    <a:gd name="connsiteX76" fmla="*/ 74495 w 193887"/>
                    <a:gd name="connsiteY76" fmla="*/ 36437 h 60047"/>
                    <a:gd name="connsiteX77" fmla="*/ 75549 w 193887"/>
                    <a:gd name="connsiteY77" fmla="*/ 36291 h 60047"/>
                    <a:gd name="connsiteX78" fmla="*/ 76458 w 193887"/>
                    <a:gd name="connsiteY78" fmla="*/ 36518 h 60047"/>
                    <a:gd name="connsiteX79" fmla="*/ 76458 w 193887"/>
                    <a:gd name="connsiteY79" fmla="*/ 37280 h 60047"/>
                    <a:gd name="connsiteX80" fmla="*/ 76458 w 193887"/>
                    <a:gd name="connsiteY80" fmla="*/ 37815 h 60047"/>
                    <a:gd name="connsiteX81" fmla="*/ 74868 w 193887"/>
                    <a:gd name="connsiteY81" fmla="*/ 37896 h 60047"/>
                    <a:gd name="connsiteX82" fmla="*/ 75695 w 193887"/>
                    <a:gd name="connsiteY82" fmla="*/ 38885 h 60047"/>
                    <a:gd name="connsiteX83" fmla="*/ 77820 w 193887"/>
                    <a:gd name="connsiteY83" fmla="*/ 39339 h 60047"/>
                    <a:gd name="connsiteX84" fmla="*/ 79328 w 193887"/>
                    <a:gd name="connsiteY84" fmla="*/ 39031 h 60047"/>
                    <a:gd name="connsiteX85" fmla="*/ 80090 w 193887"/>
                    <a:gd name="connsiteY85" fmla="*/ 37815 h 60047"/>
                    <a:gd name="connsiteX86" fmla="*/ 82068 w 193887"/>
                    <a:gd name="connsiteY86" fmla="*/ 37896 h 60047"/>
                    <a:gd name="connsiteX87" fmla="*/ 83430 w 193887"/>
                    <a:gd name="connsiteY87" fmla="*/ 38577 h 60047"/>
                    <a:gd name="connsiteX88" fmla="*/ 84873 w 193887"/>
                    <a:gd name="connsiteY88" fmla="*/ 38950 h 60047"/>
                    <a:gd name="connsiteX89" fmla="*/ 87306 w 193887"/>
                    <a:gd name="connsiteY89" fmla="*/ 38804 h 60047"/>
                    <a:gd name="connsiteX90" fmla="*/ 90192 w 193887"/>
                    <a:gd name="connsiteY90" fmla="*/ 39113 h 60047"/>
                    <a:gd name="connsiteX91" fmla="*/ 92690 w 193887"/>
                    <a:gd name="connsiteY91" fmla="*/ 39486 h 60047"/>
                    <a:gd name="connsiteX92" fmla="*/ 94197 w 193887"/>
                    <a:gd name="connsiteY92" fmla="*/ 39794 h 60047"/>
                    <a:gd name="connsiteX93" fmla="*/ 97149 w 193887"/>
                    <a:gd name="connsiteY93" fmla="*/ 40929 h 60047"/>
                    <a:gd name="connsiteX94" fmla="*/ 99873 w 193887"/>
                    <a:gd name="connsiteY94" fmla="*/ 41837 h 60047"/>
                    <a:gd name="connsiteX95" fmla="*/ 102597 w 193887"/>
                    <a:gd name="connsiteY95" fmla="*/ 43118 h 60047"/>
                    <a:gd name="connsiteX96" fmla="*/ 105857 w 193887"/>
                    <a:gd name="connsiteY96" fmla="*/ 44399 h 60047"/>
                    <a:gd name="connsiteX97" fmla="*/ 107446 w 193887"/>
                    <a:gd name="connsiteY97" fmla="*/ 45161 h 60047"/>
                    <a:gd name="connsiteX98" fmla="*/ 108581 w 193887"/>
                    <a:gd name="connsiteY98" fmla="*/ 46442 h 60047"/>
                    <a:gd name="connsiteX99" fmla="*/ 111240 w 193887"/>
                    <a:gd name="connsiteY99" fmla="*/ 46442 h 60047"/>
                    <a:gd name="connsiteX100" fmla="*/ 113738 w 193887"/>
                    <a:gd name="connsiteY100" fmla="*/ 47804 h 60047"/>
                    <a:gd name="connsiteX101" fmla="*/ 115181 w 193887"/>
                    <a:gd name="connsiteY101" fmla="*/ 48258 h 60047"/>
                    <a:gd name="connsiteX102" fmla="*/ 116624 w 193887"/>
                    <a:gd name="connsiteY102" fmla="*/ 47723 h 60047"/>
                    <a:gd name="connsiteX103" fmla="*/ 118440 w 193887"/>
                    <a:gd name="connsiteY103" fmla="*/ 48258 h 60047"/>
                    <a:gd name="connsiteX104" fmla="*/ 120872 w 193887"/>
                    <a:gd name="connsiteY104" fmla="*/ 49247 h 60047"/>
                    <a:gd name="connsiteX105" fmla="*/ 122316 w 193887"/>
                    <a:gd name="connsiteY105" fmla="*/ 48485 h 60047"/>
                    <a:gd name="connsiteX106" fmla="*/ 122916 w 193887"/>
                    <a:gd name="connsiteY106" fmla="*/ 49620 h 60047"/>
                    <a:gd name="connsiteX107" fmla="*/ 124359 w 193887"/>
                    <a:gd name="connsiteY107" fmla="*/ 50074 h 60047"/>
                    <a:gd name="connsiteX108" fmla="*/ 125802 w 193887"/>
                    <a:gd name="connsiteY108" fmla="*/ 49393 h 60047"/>
                    <a:gd name="connsiteX109" fmla="*/ 128007 w 193887"/>
                    <a:gd name="connsiteY109" fmla="*/ 50074 h 60047"/>
                    <a:gd name="connsiteX110" fmla="*/ 129515 w 193887"/>
                    <a:gd name="connsiteY110" fmla="*/ 50074 h 60047"/>
                    <a:gd name="connsiteX111" fmla="*/ 130196 w 193887"/>
                    <a:gd name="connsiteY111" fmla="*/ 50755 h 60047"/>
                    <a:gd name="connsiteX112" fmla="*/ 131023 w 193887"/>
                    <a:gd name="connsiteY112" fmla="*/ 49993 h 60047"/>
                    <a:gd name="connsiteX113" fmla="*/ 132921 w 193887"/>
                    <a:gd name="connsiteY113" fmla="*/ 49847 h 60047"/>
                    <a:gd name="connsiteX114" fmla="*/ 133910 w 193887"/>
                    <a:gd name="connsiteY114" fmla="*/ 51128 h 60047"/>
                    <a:gd name="connsiteX115" fmla="*/ 134964 w 193887"/>
                    <a:gd name="connsiteY115" fmla="*/ 51128 h 60047"/>
                    <a:gd name="connsiteX116" fmla="*/ 135337 w 193887"/>
                    <a:gd name="connsiteY116" fmla="*/ 49231 h 60047"/>
                    <a:gd name="connsiteX117" fmla="*/ 135937 w 193887"/>
                    <a:gd name="connsiteY117" fmla="*/ 49231 h 60047"/>
                    <a:gd name="connsiteX118" fmla="*/ 136537 w 193887"/>
                    <a:gd name="connsiteY118" fmla="*/ 48550 h 60047"/>
                    <a:gd name="connsiteX119" fmla="*/ 138288 w 193887"/>
                    <a:gd name="connsiteY119" fmla="*/ 48469 h 60047"/>
                    <a:gd name="connsiteX120" fmla="*/ 138888 w 193887"/>
                    <a:gd name="connsiteY120" fmla="*/ 49523 h 60047"/>
                    <a:gd name="connsiteX121" fmla="*/ 139877 w 193887"/>
                    <a:gd name="connsiteY121" fmla="*/ 48696 h 60047"/>
                    <a:gd name="connsiteX122" fmla="*/ 140477 w 193887"/>
                    <a:gd name="connsiteY122" fmla="*/ 48550 h 60047"/>
                    <a:gd name="connsiteX123" fmla="*/ 141694 w 193887"/>
                    <a:gd name="connsiteY123" fmla="*/ 49377 h 60047"/>
                    <a:gd name="connsiteX124" fmla="*/ 144580 w 193887"/>
                    <a:gd name="connsiteY124" fmla="*/ 49977 h 60047"/>
                    <a:gd name="connsiteX125" fmla="*/ 146023 w 193887"/>
                    <a:gd name="connsiteY125" fmla="*/ 49977 h 60047"/>
                    <a:gd name="connsiteX126" fmla="*/ 148748 w 193887"/>
                    <a:gd name="connsiteY126" fmla="*/ 50739 h 60047"/>
                    <a:gd name="connsiteX127" fmla="*/ 150726 w 193887"/>
                    <a:gd name="connsiteY127" fmla="*/ 51112 h 60047"/>
                    <a:gd name="connsiteX128" fmla="*/ 153758 w 193887"/>
                    <a:gd name="connsiteY128" fmla="*/ 52101 h 60047"/>
                    <a:gd name="connsiteX129" fmla="*/ 155039 w 193887"/>
                    <a:gd name="connsiteY129" fmla="*/ 51729 h 60047"/>
                    <a:gd name="connsiteX130" fmla="*/ 156320 w 193887"/>
                    <a:gd name="connsiteY130" fmla="*/ 51501 h 60047"/>
                    <a:gd name="connsiteX131" fmla="*/ 157601 w 193887"/>
                    <a:gd name="connsiteY131" fmla="*/ 50901 h 60047"/>
                    <a:gd name="connsiteX132" fmla="*/ 158428 w 193887"/>
                    <a:gd name="connsiteY132" fmla="*/ 51436 h 60047"/>
                    <a:gd name="connsiteX133" fmla="*/ 159936 w 193887"/>
                    <a:gd name="connsiteY133" fmla="*/ 51582 h 60047"/>
                    <a:gd name="connsiteX134" fmla="*/ 161071 w 193887"/>
                    <a:gd name="connsiteY134" fmla="*/ 50139 h 60047"/>
                    <a:gd name="connsiteX135" fmla="*/ 162061 w 193887"/>
                    <a:gd name="connsiteY135" fmla="*/ 49604 h 60047"/>
                    <a:gd name="connsiteX136" fmla="*/ 163795 w 193887"/>
                    <a:gd name="connsiteY136" fmla="*/ 49296 h 60047"/>
                    <a:gd name="connsiteX137" fmla="*/ 166828 w 193887"/>
                    <a:gd name="connsiteY137" fmla="*/ 49669 h 60047"/>
                    <a:gd name="connsiteX138" fmla="*/ 168190 w 193887"/>
                    <a:gd name="connsiteY138" fmla="*/ 50804 h 60047"/>
                    <a:gd name="connsiteX139" fmla="*/ 169325 w 193887"/>
                    <a:gd name="connsiteY139" fmla="*/ 51339 h 60047"/>
                    <a:gd name="connsiteX140" fmla="*/ 170995 w 193887"/>
                    <a:gd name="connsiteY140" fmla="*/ 51339 h 60047"/>
                    <a:gd name="connsiteX141" fmla="*/ 173119 w 193887"/>
                    <a:gd name="connsiteY141" fmla="*/ 52101 h 60047"/>
                    <a:gd name="connsiteX142" fmla="*/ 174563 w 193887"/>
                    <a:gd name="connsiteY142" fmla="*/ 53236 h 60047"/>
                    <a:gd name="connsiteX143" fmla="*/ 175098 w 193887"/>
                    <a:gd name="connsiteY143" fmla="*/ 53917 h 60047"/>
                    <a:gd name="connsiteX144" fmla="*/ 176849 w 193887"/>
                    <a:gd name="connsiteY144" fmla="*/ 54599 h 60047"/>
                    <a:gd name="connsiteX145" fmla="*/ 178065 w 193887"/>
                    <a:gd name="connsiteY145" fmla="*/ 54599 h 60047"/>
                    <a:gd name="connsiteX146" fmla="*/ 179200 w 193887"/>
                    <a:gd name="connsiteY146" fmla="*/ 55134 h 60047"/>
                    <a:gd name="connsiteX147" fmla="*/ 180417 w 193887"/>
                    <a:gd name="connsiteY147" fmla="*/ 55507 h 60047"/>
                    <a:gd name="connsiteX148" fmla="*/ 181698 w 193887"/>
                    <a:gd name="connsiteY148" fmla="*/ 56869 h 60047"/>
                    <a:gd name="connsiteX149" fmla="*/ 184876 w 193887"/>
                    <a:gd name="connsiteY149" fmla="*/ 56869 h 60047"/>
                    <a:gd name="connsiteX150" fmla="*/ 185557 w 193887"/>
                    <a:gd name="connsiteY150" fmla="*/ 57242 h 60047"/>
                    <a:gd name="connsiteX151" fmla="*/ 186157 w 193887"/>
                    <a:gd name="connsiteY151" fmla="*/ 56642 h 60047"/>
                    <a:gd name="connsiteX152" fmla="*/ 187519 w 193887"/>
                    <a:gd name="connsiteY152" fmla="*/ 56723 h 60047"/>
                    <a:gd name="connsiteX153" fmla="*/ 188119 w 193887"/>
                    <a:gd name="connsiteY153" fmla="*/ 57258 h 60047"/>
                    <a:gd name="connsiteX154" fmla="*/ 189335 w 193887"/>
                    <a:gd name="connsiteY154" fmla="*/ 57631 h 60047"/>
                    <a:gd name="connsiteX155" fmla="*/ 189789 w 193887"/>
                    <a:gd name="connsiteY155" fmla="*/ 58620 h 60047"/>
                    <a:gd name="connsiteX156" fmla="*/ 190162 w 193887"/>
                    <a:gd name="connsiteY156" fmla="*/ 59674 h 60047"/>
                    <a:gd name="connsiteX157" fmla="*/ 192741 w 193887"/>
                    <a:gd name="connsiteY157" fmla="*/ 60047 h 60047"/>
                    <a:gd name="connsiteX158" fmla="*/ 193876 w 193887"/>
                    <a:gd name="connsiteY158" fmla="*/ 60047 h 60047"/>
                    <a:gd name="connsiteX159" fmla="*/ 193876 w 193887"/>
                    <a:gd name="connsiteY159" fmla="*/ 58377 h 60047"/>
                    <a:gd name="connsiteX160" fmla="*/ 192741 w 193887"/>
                    <a:gd name="connsiteY160" fmla="*/ 56934 h 60047"/>
                    <a:gd name="connsiteX161" fmla="*/ 191378 w 193887"/>
                    <a:gd name="connsiteY161" fmla="*/ 57079 h 60047"/>
                    <a:gd name="connsiteX162" fmla="*/ 190616 w 193887"/>
                    <a:gd name="connsiteY162" fmla="*/ 56771 h 60047"/>
                    <a:gd name="connsiteX163" fmla="*/ 190081 w 193887"/>
                    <a:gd name="connsiteY163" fmla="*/ 54274 h 60047"/>
                    <a:gd name="connsiteX164" fmla="*/ 189027 w 193887"/>
                    <a:gd name="connsiteY164" fmla="*/ 54128 h 60047"/>
                    <a:gd name="connsiteX165" fmla="*/ 190017 w 193887"/>
                    <a:gd name="connsiteY165" fmla="*/ 48144 h 60047"/>
                    <a:gd name="connsiteX166" fmla="*/ 190844 w 193887"/>
                    <a:gd name="connsiteY166" fmla="*/ 42534 h 60047"/>
                    <a:gd name="connsiteX167" fmla="*/ 191751 w 193887"/>
                    <a:gd name="connsiteY167" fmla="*/ 39583 h 60047"/>
                    <a:gd name="connsiteX168" fmla="*/ 191832 w 193887"/>
                    <a:gd name="connsiteY168" fmla="*/ 38594 h 60047"/>
                    <a:gd name="connsiteX169" fmla="*/ 189562 w 193887"/>
                    <a:gd name="connsiteY169" fmla="*/ 37831 h 60047"/>
                    <a:gd name="connsiteX170" fmla="*/ 185622 w 193887"/>
                    <a:gd name="connsiteY170" fmla="*/ 37523 h 60047"/>
                    <a:gd name="connsiteX171" fmla="*/ 181455 w 193887"/>
                    <a:gd name="connsiteY171" fmla="*/ 36534 h 60047"/>
                    <a:gd name="connsiteX172" fmla="*/ 179411 w 193887"/>
                    <a:gd name="connsiteY172" fmla="*/ 36534 h 60047"/>
                    <a:gd name="connsiteX173" fmla="*/ 175698 w 193887"/>
                    <a:gd name="connsiteY173" fmla="*/ 36842 h 60047"/>
                    <a:gd name="connsiteX174" fmla="*/ 172893 w 193887"/>
                    <a:gd name="connsiteY174" fmla="*/ 37151 h 60047"/>
                    <a:gd name="connsiteX175" fmla="*/ 168579 w 193887"/>
                    <a:gd name="connsiteY175" fmla="*/ 37377 h 60047"/>
                    <a:gd name="connsiteX176" fmla="*/ 165401 w 193887"/>
                    <a:gd name="connsiteY176" fmla="*/ 37604 h 60047"/>
                    <a:gd name="connsiteX177" fmla="*/ 161542 w 193887"/>
                    <a:gd name="connsiteY177" fmla="*/ 36388 h 60047"/>
                    <a:gd name="connsiteX178" fmla="*/ 160779 w 193887"/>
                    <a:gd name="connsiteY178" fmla="*/ 34572 h 60047"/>
                    <a:gd name="connsiteX179" fmla="*/ 158882 w 193887"/>
                    <a:gd name="connsiteY179" fmla="*/ 33583 h 60047"/>
                    <a:gd name="connsiteX180" fmla="*/ 157974 w 193887"/>
                    <a:gd name="connsiteY180" fmla="*/ 32675 h 60047"/>
                    <a:gd name="connsiteX181" fmla="*/ 157974 w 193887"/>
                    <a:gd name="connsiteY181" fmla="*/ 30243 h 60047"/>
                    <a:gd name="connsiteX182" fmla="*/ 157601 w 193887"/>
                    <a:gd name="connsiteY182" fmla="*/ 29253 h 60047"/>
                    <a:gd name="connsiteX183" fmla="*/ 155396 w 193887"/>
                    <a:gd name="connsiteY183" fmla="*/ 27664 h 60047"/>
                    <a:gd name="connsiteX184" fmla="*/ 154115 w 193887"/>
                    <a:gd name="connsiteY184" fmla="*/ 25767 h 60047"/>
                    <a:gd name="connsiteX185" fmla="*/ 154034 w 193887"/>
                    <a:gd name="connsiteY185" fmla="*/ 23497 h 60047"/>
                    <a:gd name="connsiteX186" fmla="*/ 154034 w 193887"/>
                    <a:gd name="connsiteY186" fmla="*/ 21826 h 60047"/>
                    <a:gd name="connsiteX187" fmla="*/ 153499 w 193887"/>
                    <a:gd name="connsiteY187" fmla="*/ 20092 h 60047"/>
                    <a:gd name="connsiteX188" fmla="*/ 152136 w 193887"/>
                    <a:gd name="connsiteY188" fmla="*/ 19556 h 60047"/>
                    <a:gd name="connsiteX189" fmla="*/ 151001 w 193887"/>
                    <a:gd name="connsiteY189" fmla="*/ 20092 h 60047"/>
                    <a:gd name="connsiteX190" fmla="*/ 149493 w 193887"/>
                    <a:gd name="connsiteY190" fmla="*/ 19637 h 60047"/>
                    <a:gd name="connsiteX191" fmla="*/ 148131 w 193887"/>
                    <a:gd name="connsiteY191" fmla="*/ 19491 h 60047"/>
                    <a:gd name="connsiteX192" fmla="*/ 145780 w 193887"/>
                    <a:gd name="connsiteY192" fmla="*/ 20027 h 60047"/>
                    <a:gd name="connsiteX193" fmla="*/ 144110 w 193887"/>
                    <a:gd name="connsiteY193" fmla="*/ 20108 h 60047"/>
                    <a:gd name="connsiteX194" fmla="*/ 142829 w 193887"/>
                    <a:gd name="connsiteY194" fmla="*/ 20189 h 60047"/>
                    <a:gd name="connsiteX195" fmla="*/ 141077 w 193887"/>
                    <a:gd name="connsiteY195" fmla="*/ 19054 h 60047"/>
                    <a:gd name="connsiteX196" fmla="*/ 140315 w 193887"/>
                    <a:gd name="connsiteY196" fmla="*/ 17837 h 60047"/>
                    <a:gd name="connsiteX197" fmla="*/ 137056 w 193887"/>
                    <a:gd name="connsiteY197" fmla="*/ 17610 h 60047"/>
                    <a:gd name="connsiteX198" fmla="*/ 135613 w 193887"/>
                    <a:gd name="connsiteY198" fmla="*/ 16783 h 60047"/>
                    <a:gd name="connsiteX199" fmla="*/ 133488 w 193887"/>
                    <a:gd name="connsiteY199" fmla="*/ 15794 h 60047"/>
                    <a:gd name="connsiteX200" fmla="*/ 130002 w 193887"/>
                    <a:gd name="connsiteY200" fmla="*/ 15567 h 60047"/>
                    <a:gd name="connsiteX201" fmla="*/ 128024 w 193887"/>
                    <a:gd name="connsiteY201" fmla="*/ 16394 h 60047"/>
                    <a:gd name="connsiteX202" fmla="*/ 125818 w 193887"/>
                    <a:gd name="connsiteY202" fmla="*/ 16475 h 60047"/>
                    <a:gd name="connsiteX203" fmla="*/ 123159 w 193887"/>
                    <a:gd name="connsiteY203" fmla="*/ 16248 h 60047"/>
                    <a:gd name="connsiteX204" fmla="*/ 121797 w 193887"/>
                    <a:gd name="connsiteY204" fmla="*/ 15259 h 60047"/>
                    <a:gd name="connsiteX205" fmla="*/ 120970 w 193887"/>
                    <a:gd name="connsiteY205" fmla="*/ 11546 h 60047"/>
                    <a:gd name="connsiteX206" fmla="*/ 119381 w 193887"/>
                    <a:gd name="connsiteY206" fmla="*/ 11319 h 60047"/>
                    <a:gd name="connsiteX207" fmla="*/ 117791 w 193887"/>
                    <a:gd name="connsiteY207" fmla="*/ 11173 h 60047"/>
                    <a:gd name="connsiteX208" fmla="*/ 114840 w 193887"/>
                    <a:gd name="connsiteY208" fmla="*/ 11627 h 60047"/>
                    <a:gd name="connsiteX209" fmla="*/ 113397 w 193887"/>
                    <a:gd name="connsiteY209" fmla="*/ 12908 h 60047"/>
                    <a:gd name="connsiteX210" fmla="*/ 113024 w 193887"/>
                    <a:gd name="connsiteY210" fmla="*/ 14497 h 60047"/>
                    <a:gd name="connsiteX211" fmla="*/ 112943 w 193887"/>
                    <a:gd name="connsiteY211" fmla="*/ 15632 h 60047"/>
                    <a:gd name="connsiteX212" fmla="*/ 111727 w 193887"/>
                    <a:gd name="connsiteY212" fmla="*/ 17448 h 60047"/>
                    <a:gd name="connsiteX213" fmla="*/ 110737 w 193887"/>
                    <a:gd name="connsiteY213" fmla="*/ 18892 h 60047"/>
                    <a:gd name="connsiteX214" fmla="*/ 110283 w 193887"/>
                    <a:gd name="connsiteY214" fmla="*/ 20027 h 60047"/>
                    <a:gd name="connsiteX215" fmla="*/ 109294 w 193887"/>
                    <a:gd name="connsiteY215" fmla="*/ 21308 h 60047"/>
                    <a:gd name="connsiteX216" fmla="*/ 108240 w 193887"/>
                    <a:gd name="connsiteY216" fmla="*/ 21908 h 60047"/>
                    <a:gd name="connsiteX217" fmla="*/ 105743 w 193887"/>
                    <a:gd name="connsiteY217" fmla="*/ 21826 h 60047"/>
                    <a:gd name="connsiteX218" fmla="*/ 102338 w 193887"/>
                    <a:gd name="connsiteY218" fmla="*/ 20837 h 60047"/>
                    <a:gd name="connsiteX219" fmla="*/ 99614 w 193887"/>
                    <a:gd name="connsiteY219" fmla="*/ 20691 h 60047"/>
                    <a:gd name="connsiteX220" fmla="*/ 97716 w 193887"/>
                    <a:gd name="connsiteY220" fmla="*/ 21064 h 60047"/>
                    <a:gd name="connsiteX221" fmla="*/ 95219 w 193887"/>
                    <a:gd name="connsiteY221" fmla="*/ 21826 h 60047"/>
                    <a:gd name="connsiteX222" fmla="*/ 91198 w 193887"/>
                    <a:gd name="connsiteY222" fmla="*/ 21826 h 60047"/>
                    <a:gd name="connsiteX223" fmla="*/ 88846 w 193887"/>
                    <a:gd name="connsiteY223" fmla="*/ 21227 h 60047"/>
                    <a:gd name="connsiteX224" fmla="*/ 85895 w 193887"/>
                    <a:gd name="connsiteY224" fmla="*/ 20546 h 60047"/>
                    <a:gd name="connsiteX225" fmla="*/ 83917 w 193887"/>
                    <a:gd name="connsiteY225" fmla="*/ 20546 h 60047"/>
                    <a:gd name="connsiteX226" fmla="*/ 82019 w 193887"/>
                    <a:gd name="connsiteY226" fmla="*/ 19945 h 60047"/>
                    <a:gd name="connsiteX227" fmla="*/ 80349 w 193887"/>
                    <a:gd name="connsiteY227" fmla="*/ 19118 h 60047"/>
                    <a:gd name="connsiteX228" fmla="*/ 79295 w 193887"/>
                    <a:gd name="connsiteY228" fmla="*/ 18583 h 60047"/>
                    <a:gd name="connsiteX229" fmla="*/ 77787 w 193887"/>
                    <a:gd name="connsiteY229" fmla="*/ 18810 h 60047"/>
                    <a:gd name="connsiteX230" fmla="*/ 77106 w 193887"/>
                    <a:gd name="connsiteY230" fmla="*/ 19637 h 60047"/>
                    <a:gd name="connsiteX231" fmla="*/ 75663 w 193887"/>
                    <a:gd name="connsiteY231" fmla="*/ 19556 h 60047"/>
                    <a:gd name="connsiteX232" fmla="*/ 74755 w 193887"/>
                    <a:gd name="connsiteY232" fmla="*/ 18421 h 60047"/>
                    <a:gd name="connsiteX233" fmla="*/ 73474 w 193887"/>
                    <a:gd name="connsiteY233" fmla="*/ 19183 h 60047"/>
                    <a:gd name="connsiteX234" fmla="*/ 71803 w 193887"/>
                    <a:gd name="connsiteY234" fmla="*/ 19183 h 60047"/>
                    <a:gd name="connsiteX235" fmla="*/ 71723 w 193887"/>
                    <a:gd name="connsiteY235" fmla="*/ 18502 h 60047"/>
                    <a:gd name="connsiteX236" fmla="*/ 69598 w 193887"/>
                    <a:gd name="connsiteY236" fmla="*/ 16913 h 60047"/>
                    <a:gd name="connsiteX237" fmla="*/ 68998 w 193887"/>
                    <a:gd name="connsiteY237" fmla="*/ 15697 h 60047"/>
                    <a:gd name="connsiteX238" fmla="*/ 68998 w 193887"/>
                    <a:gd name="connsiteY238" fmla="*/ 12746 h 60047"/>
                    <a:gd name="connsiteX239" fmla="*/ 65204 w 193887"/>
                    <a:gd name="connsiteY239" fmla="*/ 9713 h 60047"/>
                    <a:gd name="connsiteX240" fmla="*/ 63988 w 193887"/>
                    <a:gd name="connsiteY240" fmla="*/ 7735 h 60047"/>
                    <a:gd name="connsiteX241" fmla="*/ 62625 w 193887"/>
                    <a:gd name="connsiteY241" fmla="*/ 7054 h 60047"/>
                    <a:gd name="connsiteX242" fmla="*/ 61572 w 193887"/>
                    <a:gd name="connsiteY242" fmla="*/ 7508 h 60047"/>
                    <a:gd name="connsiteX243" fmla="*/ 58458 w 193887"/>
                    <a:gd name="connsiteY243" fmla="*/ 7508 h 60047"/>
                    <a:gd name="connsiteX244" fmla="*/ 55118 w 193887"/>
                    <a:gd name="connsiteY244" fmla="*/ 7589 h 60047"/>
                    <a:gd name="connsiteX245" fmla="*/ 51404 w 193887"/>
                    <a:gd name="connsiteY245" fmla="*/ 7508 h 60047"/>
                    <a:gd name="connsiteX246" fmla="*/ 49134 w 193887"/>
                    <a:gd name="connsiteY246" fmla="*/ 7508 h 60047"/>
                    <a:gd name="connsiteX247" fmla="*/ 47383 w 193887"/>
                    <a:gd name="connsiteY247" fmla="*/ 6519 h 60047"/>
                    <a:gd name="connsiteX248" fmla="*/ 46329 w 193887"/>
                    <a:gd name="connsiteY248" fmla="*/ 4540 h 60047"/>
                    <a:gd name="connsiteX249" fmla="*/ 45047 w 193887"/>
                    <a:gd name="connsiteY249" fmla="*/ 2660 h 60047"/>
                    <a:gd name="connsiteX250" fmla="*/ 43767 w 193887"/>
                    <a:gd name="connsiteY250" fmla="*/ 2335 h 60047"/>
                    <a:gd name="connsiteX251" fmla="*/ 40653 w 193887"/>
                    <a:gd name="connsiteY251" fmla="*/ 2335 h 60047"/>
                    <a:gd name="connsiteX252" fmla="*/ 39826 w 193887"/>
                    <a:gd name="connsiteY252" fmla="*/ 2108 h 60047"/>
                    <a:gd name="connsiteX253" fmla="*/ 37783 w 193887"/>
                    <a:gd name="connsiteY253" fmla="*/ 1054 h 60047"/>
                    <a:gd name="connsiteX254" fmla="*/ 37329 w 193887"/>
                    <a:gd name="connsiteY254" fmla="*/ 1654 h 60047"/>
                    <a:gd name="connsiteX255" fmla="*/ 37102 w 193887"/>
                    <a:gd name="connsiteY255" fmla="*/ 3551 h 60047"/>
                    <a:gd name="connsiteX256" fmla="*/ 36956 w 193887"/>
                    <a:gd name="connsiteY256" fmla="*/ 4232 h 60047"/>
                    <a:gd name="connsiteX257" fmla="*/ 34832 w 193887"/>
                    <a:gd name="connsiteY257" fmla="*/ 4540 h 60047"/>
                    <a:gd name="connsiteX258" fmla="*/ 33323 w 193887"/>
                    <a:gd name="connsiteY258" fmla="*/ 4540 h 60047"/>
                    <a:gd name="connsiteX259" fmla="*/ 31816 w 193887"/>
                    <a:gd name="connsiteY259" fmla="*/ 4622 h 60047"/>
                    <a:gd name="connsiteX260" fmla="*/ 31280 w 193887"/>
                    <a:gd name="connsiteY260" fmla="*/ 3405 h 60047"/>
                    <a:gd name="connsiteX261" fmla="*/ 26286 w 193887"/>
                    <a:gd name="connsiteY261" fmla="*/ 3405 h 60047"/>
                    <a:gd name="connsiteX262" fmla="*/ 25751 w 193887"/>
                    <a:gd name="connsiteY262" fmla="*/ 3860 h 60047"/>
                    <a:gd name="connsiteX263" fmla="*/ 23708 w 193887"/>
                    <a:gd name="connsiteY263" fmla="*/ 2660 h 60047"/>
                    <a:gd name="connsiteX264" fmla="*/ 22491 w 193887"/>
                    <a:gd name="connsiteY264" fmla="*/ 1735 h 60047"/>
                    <a:gd name="connsiteX265" fmla="*/ 21583 w 193887"/>
                    <a:gd name="connsiteY265" fmla="*/ 2043 h 60047"/>
                    <a:gd name="connsiteX266" fmla="*/ 21129 w 193887"/>
                    <a:gd name="connsiteY266" fmla="*/ 3097 h 60047"/>
                    <a:gd name="connsiteX267" fmla="*/ 19313 w 193887"/>
                    <a:gd name="connsiteY267" fmla="*/ 3243 h 60047"/>
                    <a:gd name="connsiteX268" fmla="*/ 18551 w 193887"/>
                    <a:gd name="connsiteY268" fmla="*/ 2660 h 60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Lst>
                  <a:rect l="l" t="t" r="r" b="b"/>
                  <a:pathLst>
                    <a:path w="193887" h="60047">
                      <a:moveTo>
                        <a:pt x="18648" y="2822"/>
                      </a:moveTo>
                      <a:cubicBezTo>
                        <a:pt x="18648" y="2822"/>
                        <a:pt x="19183" y="1135"/>
                        <a:pt x="18648" y="1054"/>
                      </a:cubicBezTo>
                      <a:cubicBezTo>
                        <a:pt x="18113" y="973"/>
                        <a:pt x="16897" y="0"/>
                        <a:pt x="16670" y="0"/>
                      </a:cubicBezTo>
                      <a:cubicBezTo>
                        <a:pt x="16443" y="0"/>
                        <a:pt x="15762" y="827"/>
                        <a:pt x="15762" y="827"/>
                      </a:cubicBezTo>
                      <a:cubicBezTo>
                        <a:pt x="15762" y="827"/>
                        <a:pt x="16135" y="2043"/>
                        <a:pt x="15762" y="2335"/>
                      </a:cubicBezTo>
                      <a:cubicBezTo>
                        <a:pt x="15389" y="2643"/>
                        <a:pt x="13330" y="5060"/>
                        <a:pt x="13330" y="5060"/>
                      </a:cubicBezTo>
                      <a:lnTo>
                        <a:pt x="12648" y="7038"/>
                      </a:lnTo>
                      <a:lnTo>
                        <a:pt x="12648" y="12422"/>
                      </a:lnTo>
                      <a:cubicBezTo>
                        <a:pt x="12648" y="12794"/>
                        <a:pt x="12114" y="13557"/>
                        <a:pt x="11821" y="13557"/>
                      </a:cubicBezTo>
                      <a:lnTo>
                        <a:pt x="10832" y="13557"/>
                      </a:lnTo>
                      <a:lnTo>
                        <a:pt x="9843" y="12730"/>
                      </a:lnTo>
                      <a:lnTo>
                        <a:pt x="8854" y="12956"/>
                      </a:lnTo>
                      <a:cubicBezTo>
                        <a:pt x="8854" y="12956"/>
                        <a:pt x="9227" y="15227"/>
                        <a:pt x="8854" y="15454"/>
                      </a:cubicBezTo>
                      <a:cubicBezTo>
                        <a:pt x="8481" y="15681"/>
                        <a:pt x="7265" y="16281"/>
                        <a:pt x="7265" y="16281"/>
                      </a:cubicBezTo>
                      <a:lnTo>
                        <a:pt x="6049" y="18016"/>
                      </a:lnTo>
                      <a:cubicBezTo>
                        <a:pt x="6049" y="18016"/>
                        <a:pt x="6503" y="19005"/>
                        <a:pt x="6049" y="19070"/>
                      </a:cubicBezTo>
                      <a:cubicBezTo>
                        <a:pt x="5595" y="19151"/>
                        <a:pt x="4913" y="19070"/>
                        <a:pt x="4913" y="19070"/>
                      </a:cubicBezTo>
                      <a:lnTo>
                        <a:pt x="3860" y="17854"/>
                      </a:lnTo>
                      <a:lnTo>
                        <a:pt x="3860" y="16102"/>
                      </a:lnTo>
                      <a:lnTo>
                        <a:pt x="3259" y="15794"/>
                      </a:lnTo>
                      <a:lnTo>
                        <a:pt x="2270" y="16394"/>
                      </a:lnTo>
                      <a:lnTo>
                        <a:pt x="1962" y="17610"/>
                      </a:lnTo>
                      <a:lnTo>
                        <a:pt x="1962" y="18210"/>
                      </a:lnTo>
                      <a:lnTo>
                        <a:pt x="1054" y="18291"/>
                      </a:lnTo>
                      <a:lnTo>
                        <a:pt x="0" y="17918"/>
                      </a:lnTo>
                      <a:lnTo>
                        <a:pt x="0" y="18746"/>
                      </a:lnTo>
                      <a:lnTo>
                        <a:pt x="827" y="19881"/>
                      </a:lnTo>
                      <a:lnTo>
                        <a:pt x="1654" y="19881"/>
                      </a:lnTo>
                      <a:lnTo>
                        <a:pt x="2708" y="19345"/>
                      </a:lnTo>
                      <a:lnTo>
                        <a:pt x="3843" y="19881"/>
                      </a:lnTo>
                      <a:lnTo>
                        <a:pt x="5351" y="20643"/>
                      </a:lnTo>
                      <a:lnTo>
                        <a:pt x="8757" y="20643"/>
                      </a:lnTo>
                      <a:lnTo>
                        <a:pt x="10735" y="19962"/>
                      </a:lnTo>
                      <a:lnTo>
                        <a:pt x="13313" y="19962"/>
                      </a:lnTo>
                      <a:lnTo>
                        <a:pt x="14367" y="19735"/>
                      </a:lnTo>
                      <a:lnTo>
                        <a:pt x="15875" y="19200"/>
                      </a:lnTo>
                      <a:cubicBezTo>
                        <a:pt x="15875" y="19200"/>
                        <a:pt x="16930" y="19654"/>
                        <a:pt x="17156" y="19799"/>
                      </a:cubicBezTo>
                      <a:cubicBezTo>
                        <a:pt x="17384" y="19945"/>
                        <a:pt x="18470" y="20108"/>
                        <a:pt x="18827" y="20626"/>
                      </a:cubicBezTo>
                      <a:cubicBezTo>
                        <a:pt x="19183" y="21145"/>
                        <a:pt x="20027" y="21616"/>
                        <a:pt x="20027" y="21616"/>
                      </a:cubicBezTo>
                      <a:lnTo>
                        <a:pt x="22070" y="22605"/>
                      </a:lnTo>
                      <a:lnTo>
                        <a:pt x="23286" y="23205"/>
                      </a:lnTo>
                      <a:lnTo>
                        <a:pt x="25492" y="22897"/>
                      </a:lnTo>
                      <a:lnTo>
                        <a:pt x="26627" y="22897"/>
                      </a:lnTo>
                      <a:lnTo>
                        <a:pt x="27226" y="23205"/>
                      </a:lnTo>
                      <a:lnTo>
                        <a:pt x="27226" y="24648"/>
                      </a:lnTo>
                      <a:lnTo>
                        <a:pt x="26464" y="25556"/>
                      </a:lnTo>
                      <a:lnTo>
                        <a:pt x="26383" y="26610"/>
                      </a:lnTo>
                      <a:lnTo>
                        <a:pt x="24875" y="27064"/>
                      </a:lnTo>
                      <a:lnTo>
                        <a:pt x="24567" y="28053"/>
                      </a:lnTo>
                      <a:lnTo>
                        <a:pt x="24567" y="29270"/>
                      </a:lnTo>
                      <a:lnTo>
                        <a:pt x="24875" y="31394"/>
                      </a:lnTo>
                      <a:lnTo>
                        <a:pt x="25702" y="31394"/>
                      </a:lnTo>
                      <a:lnTo>
                        <a:pt x="27210" y="31621"/>
                      </a:lnTo>
                      <a:lnTo>
                        <a:pt x="30842" y="31621"/>
                      </a:lnTo>
                      <a:lnTo>
                        <a:pt x="33421" y="32448"/>
                      </a:lnTo>
                      <a:lnTo>
                        <a:pt x="37215" y="32448"/>
                      </a:lnTo>
                      <a:lnTo>
                        <a:pt x="41383" y="33275"/>
                      </a:lnTo>
                      <a:lnTo>
                        <a:pt x="44042" y="34037"/>
                      </a:lnTo>
                      <a:lnTo>
                        <a:pt x="46620" y="34037"/>
                      </a:lnTo>
                      <a:lnTo>
                        <a:pt x="48826" y="34864"/>
                      </a:lnTo>
                      <a:lnTo>
                        <a:pt x="50642" y="36145"/>
                      </a:lnTo>
                      <a:lnTo>
                        <a:pt x="52377" y="36972"/>
                      </a:lnTo>
                      <a:lnTo>
                        <a:pt x="54274" y="37799"/>
                      </a:lnTo>
                      <a:lnTo>
                        <a:pt x="58669" y="39015"/>
                      </a:lnTo>
                      <a:lnTo>
                        <a:pt x="62836" y="40069"/>
                      </a:lnTo>
                      <a:lnTo>
                        <a:pt x="64879" y="40604"/>
                      </a:lnTo>
                      <a:lnTo>
                        <a:pt x="67377" y="40604"/>
                      </a:lnTo>
                      <a:lnTo>
                        <a:pt x="68593" y="38934"/>
                      </a:lnTo>
                      <a:lnTo>
                        <a:pt x="68593" y="38253"/>
                      </a:lnTo>
                      <a:lnTo>
                        <a:pt x="69582" y="37799"/>
                      </a:lnTo>
                      <a:lnTo>
                        <a:pt x="71090" y="38026"/>
                      </a:lnTo>
                      <a:lnTo>
                        <a:pt x="71852" y="38707"/>
                      </a:lnTo>
                      <a:lnTo>
                        <a:pt x="71852" y="37653"/>
                      </a:lnTo>
                      <a:lnTo>
                        <a:pt x="73068" y="37345"/>
                      </a:lnTo>
                      <a:lnTo>
                        <a:pt x="73750" y="37653"/>
                      </a:lnTo>
                      <a:lnTo>
                        <a:pt x="74123" y="37118"/>
                      </a:lnTo>
                      <a:lnTo>
                        <a:pt x="74495" y="36437"/>
                      </a:lnTo>
                      <a:lnTo>
                        <a:pt x="75549" y="36291"/>
                      </a:lnTo>
                      <a:lnTo>
                        <a:pt x="76458" y="36518"/>
                      </a:lnTo>
                      <a:cubicBezTo>
                        <a:pt x="76458" y="36518"/>
                        <a:pt x="76230" y="37053"/>
                        <a:pt x="76458" y="37280"/>
                      </a:cubicBezTo>
                      <a:cubicBezTo>
                        <a:pt x="76684" y="37507"/>
                        <a:pt x="76458" y="37815"/>
                        <a:pt x="76458" y="37815"/>
                      </a:cubicBezTo>
                      <a:lnTo>
                        <a:pt x="74868" y="37896"/>
                      </a:lnTo>
                      <a:lnTo>
                        <a:pt x="75695" y="38885"/>
                      </a:lnTo>
                      <a:lnTo>
                        <a:pt x="77820" y="39339"/>
                      </a:lnTo>
                      <a:lnTo>
                        <a:pt x="79328" y="39031"/>
                      </a:lnTo>
                      <a:lnTo>
                        <a:pt x="80090" y="37815"/>
                      </a:lnTo>
                      <a:lnTo>
                        <a:pt x="82068" y="37896"/>
                      </a:lnTo>
                      <a:lnTo>
                        <a:pt x="83430" y="38577"/>
                      </a:lnTo>
                      <a:lnTo>
                        <a:pt x="84873" y="38950"/>
                      </a:lnTo>
                      <a:lnTo>
                        <a:pt x="87306" y="38804"/>
                      </a:lnTo>
                      <a:lnTo>
                        <a:pt x="90192" y="39113"/>
                      </a:lnTo>
                      <a:lnTo>
                        <a:pt x="92690" y="39486"/>
                      </a:lnTo>
                      <a:cubicBezTo>
                        <a:pt x="92690" y="39486"/>
                        <a:pt x="93971" y="39631"/>
                        <a:pt x="94197" y="39794"/>
                      </a:cubicBezTo>
                      <a:cubicBezTo>
                        <a:pt x="94425" y="39940"/>
                        <a:pt x="97149" y="40929"/>
                        <a:pt x="97149" y="40929"/>
                      </a:cubicBezTo>
                      <a:cubicBezTo>
                        <a:pt x="97149" y="40929"/>
                        <a:pt x="99581" y="41756"/>
                        <a:pt x="99873" y="41837"/>
                      </a:cubicBezTo>
                      <a:cubicBezTo>
                        <a:pt x="100181" y="41918"/>
                        <a:pt x="102305" y="42972"/>
                        <a:pt x="102597" y="43118"/>
                      </a:cubicBezTo>
                      <a:cubicBezTo>
                        <a:pt x="102906" y="43264"/>
                        <a:pt x="105857" y="44399"/>
                        <a:pt x="105857" y="44399"/>
                      </a:cubicBezTo>
                      <a:lnTo>
                        <a:pt x="107446" y="45161"/>
                      </a:lnTo>
                      <a:lnTo>
                        <a:pt x="108581" y="46442"/>
                      </a:lnTo>
                      <a:lnTo>
                        <a:pt x="111240" y="46442"/>
                      </a:lnTo>
                      <a:lnTo>
                        <a:pt x="113738" y="47804"/>
                      </a:lnTo>
                      <a:lnTo>
                        <a:pt x="115181" y="48258"/>
                      </a:lnTo>
                      <a:cubicBezTo>
                        <a:pt x="115181" y="48258"/>
                        <a:pt x="116316" y="47723"/>
                        <a:pt x="116624" y="47723"/>
                      </a:cubicBezTo>
                      <a:cubicBezTo>
                        <a:pt x="116932" y="47723"/>
                        <a:pt x="118440" y="48258"/>
                        <a:pt x="118440" y="48258"/>
                      </a:cubicBezTo>
                      <a:lnTo>
                        <a:pt x="120872" y="49247"/>
                      </a:lnTo>
                      <a:lnTo>
                        <a:pt x="122316" y="48485"/>
                      </a:lnTo>
                      <a:lnTo>
                        <a:pt x="122916" y="49620"/>
                      </a:lnTo>
                      <a:lnTo>
                        <a:pt x="124359" y="50074"/>
                      </a:lnTo>
                      <a:lnTo>
                        <a:pt x="125802" y="49393"/>
                      </a:lnTo>
                      <a:lnTo>
                        <a:pt x="128007" y="50074"/>
                      </a:lnTo>
                      <a:lnTo>
                        <a:pt x="129515" y="50074"/>
                      </a:lnTo>
                      <a:lnTo>
                        <a:pt x="130196" y="50755"/>
                      </a:lnTo>
                      <a:lnTo>
                        <a:pt x="131023" y="49993"/>
                      </a:lnTo>
                      <a:lnTo>
                        <a:pt x="132921" y="49847"/>
                      </a:lnTo>
                      <a:lnTo>
                        <a:pt x="133910" y="51128"/>
                      </a:lnTo>
                      <a:lnTo>
                        <a:pt x="134964" y="51128"/>
                      </a:lnTo>
                      <a:lnTo>
                        <a:pt x="135337" y="49231"/>
                      </a:lnTo>
                      <a:lnTo>
                        <a:pt x="135937" y="49231"/>
                      </a:lnTo>
                      <a:lnTo>
                        <a:pt x="136537" y="48550"/>
                      </a:lnTo>
                      <a:lnTo>
                        <a:pt x="138288" y="48469"/>
                      </a:lnTo>
                      <a:lnTo>
                        <a:pt x="138888" y="49523"/>
                      </a:lnTo>
                      <a:lnTo>
                        <a:pt x="139877" y="48696"/>
                      </a:lnTo>
                      <a:lnTo>
                        <a:pt x="140477" y="48550"/>
                      </a:lnTo>
                      <a:lnTo>
                        <a:pt x="141694" y="49377"/>
                      </a:lnTo>
                      <a:lnTo>
                        <a:pt x="144580" y="49977"/>
                      </a:lnTo>
                      <a:lnTo>
                        <a:pt x="146023" y="49977"/>
                      </a:lnTo>
                      <a:lnTo>
                        <a:pt x="148748" y="50739"/>
                      </a:lnTo>
                      <a:cubicBezTo>
                        <a:pt x="148748" y="50739"/>
                        <a:pt x="150482" y="50739"/>
                        <a:pt x="150726" y="51112"/>
                      </a:cubicBezTo>
                      <a:cubicBezTo>
                        <a:pt x="150953" y="51485"/>
                        <a:pt x="153758" y="52101"/>
                        <a:pt x="153758" y="52101"/>
                      </a:cubicBezTo>
                      <a:cubicBezTo>
                        <a:pt x="153758" y="52101"/>
                        <a:pt x="154812" y="51729"/>
                        <a:pt x="155039" y="51729"/>
                      </a:cubicBezTo>
                      <a:cubicBezTo>
                        <a:pt x="155266" y="51729"/>
                        <a:pt x="156320" y="51501"/>
                        <a:pt x="156320" y="51501"/>
                      </a:cubicBezTo>
                      <a:lnTo>
                        <a:pt x="157601" y="50901"/>
                      </a:lnTo>
                      <a:lnTo>
                        <a:pt x="158428" y="51436"/>
                      </a:lnTo>
                      <a:lnTo>
                        <a:pt x="159936" y="51582"/>
                      </a:lnTo>
                      <a:lnTo>
                        <a:pt x="161071" y="50139"/>
                      </a:lnTo>
                      <a:cubicBezTo>
                        <a:pt x="161071" y="50139"/>
                        <a:pt x="161752" y="49685"/>
                        <a:pt x="162061" y="49604"/>
                      </a:cubicBezTo>
                      <a:cubicBezTo>
                        <a:pt x="162369" y="49523"/>
                        <a:pt x="163422" y="49377"/>
                        <a:pt x="163795" y="49296"/>
                      </a:cubicBezTo>
                      <a:cubicBezTo>
                        <a:pt x="164169" y="49215"/>
                        <a:pt x="166828" y="49669"/>
                        <a:pt x="166828" y="49669"/>
                      </a:cubicBezTo>
                      <a:cubicBezTo>
                        <a:pt x="166828" y="49669"/>
                        <a:pt x="168044" y="50496"/>
                        <a:pt x="168190" y="50804"/>
                      </a:cubicBezTo>
                      <a:cubicBezTo>
                        <a:pt x="168336" y="51112"/>
                        <a:pt x="169325" y="51339"/>
                        <a:pt x="169325" y="51339"/>
                      </a:cubicBezTo>
                      <a:lnTo>
                        <a:pt x="170995" y="51339"/>
                      </a:lnTo>
                      <a:cubicBezTo>
                        <a:pt x="170995" y="51339"/>
                        <a:pt x="172893" y="52101"/>
                        <a:pt x="173119" y="52101"/>
                      </a:cubicBezTo>
                      <a:cubicBezTo>
                        <a:pt x="173347" y="52101"/>
                        <a:pt x="174563" y="53236"/>
                        <a:pt x="174563" y="53236"/>
                      </a:cubicBezTo>
                      <a:lnTo>
                        <a:pt x="175098" y="53917"/>
                      </a:lnTo>
                      <a:cubicBezTo>
                        <a:pt x="175098" y="53917"/>
                        <a:pt x="176606" y="54599"/>
                        <a:pt x="176849" y="54599"/>
                      </a:cubicBezTo>
                      <a:lnTo>
                        <a:pt x="178065" y="54599"/>
                      </a:lnTo>
                      <a:lnTo>
                        <a:pt x="179200" y="55134"/>
                      </a:lnTo>
                      <a:lnTo>
                        <a:pt x="180417" y="55507"/>
                      </a:lnTo>
                      <a:lnTo>
                        <a:pt x="181698" y="56869"/>
                      </a:lnTo>
                      <a:lnTo>
                        <a:pt x="184876" y="56869"/>
                      </a:lnTo>
                      <a:lnTo>
                        <a:pt x="185557" y="57242"/>
                      </a:lnTo>
                      <a:lnTo>
                        <a:pt x="186157" y="56642"/>
                      </a:lnTo>
                      <a:lnTo>
                        <a:pt x="187519" y="56723"/>
                      </a:lnTo>
                      <a:cubicBezTo>
                        <a:pt x="187519" y="56723"/>
                        <a:pt x="187827" y="57031"/>
                        <a:pt x="188119" y="57258"/>
                      </a:cubicBezTo>
                      <a:cubicBezTo>
                        <a:pt x="188427" y="57485"/>
                        <a:pt x="189335" y="57631"/>
                        <a:pt x="189335" y="57631"/>
                      </a:cubicBezTo>
                      <a:lnTo>
                        <a:pt x="189789" y="58620"/>
                      </a:lnTo>
                      <a:cubicBezTo>
                        <a:pt x="189789" y="58620"/>
                        <a:pt x="189935" y="59528"/>
                        <a:pt x="190162" y="59674"/>
                      </a:cubicBezTo>
                      <a:cubicBezTo>
                        <a:pt x="190389" y="59820"/>
                        <a:pt x="192741" y="60047"/>
                        <a:pt x="192741" y="60047"/>
                      </a:cubicBezTo>
                      <a:lnTo>
                        <a:pt x="193876" y="60047"/>
                      </a:lnTo>
                      <a:cubicBezTo>
                        <a:pt x="193876" y="60047"/>
                        <a:pt x="193730" y="58604"/>
                        <a:pt x="193876" y="58377"/>
                      </a:cubicBezTo>
                      <a:cubicBezTo>
                        <a:pt x="194022" y="58150"/>
                        <a:pt x="192741" y="56934"/>
                        <a:pt x="192741" y="56934"/>
                      </a:cubicBezTo>
                      <a:lnTo>
                        <a:pt x="191378" y="57079"/>
                      </a:lnTo>
                      <a:lnTo>
                        <a:pt x="190616" y="56771"/>
                      </a:lnTo>
                      <a:lnTo>
                        <a:pt x="190081" y="54274"/>
                      </a:lnTo>
                      <a:lnTo>
                        <a:pt x="189027" y="54128"/>
                      </a:lnTo>
                      <a:lnTo>
                        <a:pt x="190017" y="48144"/>
                      </a:lnTo>
                      <a:lnTo>
                        <a:pt x="190844" y="42534"/>
                      </a:lnTo>
                      <a:lnTo>
                        <a:pt x="191751" y="39583"/>
                      </a:lnTo>
                      <a:lnTo>
                        <a:pt x="191832" y="38594"/>
                      </a:lnTo>
                      <a:lnTo>
                        <a:pt x="189562" y="37831"/>
                      </a:lnTo>
                      <a:cubicBezTo>
                        <a:pt x="189562" y="37831"/>
                        <a:pt x="185849" y="37604"/>
                        <a:pt x="185622" y="37523"/>
                      </a:cubicBezTo>
                      <a:cubicBezTo>
                        <a:pt x="185395" y="37442"/>
                        <a:pt x="181455" y="36534"/>
                        <a:pt x="181455" y="36534"/>
                      </a:cubicBezTo>
                      <a:lnTo>
                        <a:pt x="179411" y="36534"/>
                      </a:lnTo>
                      <a:lnTo>
                        <a:pt x="175698" y="36842"/>
                      </a:lnTo>
                      <a:lnTo>
                        <a:pt x="172893" y="37151"/>
                      </a:lnTo>
                      <a:lnTo>
                        <a:pt x="168579" y="37377"/>
                      </a:lnTo>
                      <a:lnTo>
                        <a:pt x="165401" y="37604"/>
                      </a:lnTo>
                      <a:lnTo>
                        <a:pt x="161542" y="36388"/>
                      </a:lnTo>
                      <a:lnTo>
                        <a:pt x="160779" y="34572"/>
                      </a:lnTo>
                      <a:lnTo>
                        <a:pt x="158882" y="33583"/>
                      </a:lnTo>
                      <a:lnTo>
                        <a:pt x="157974" y="32675"/>
                      </a:lnTo>
                      <a:lnTo>
                        <a:pt x="157974" y="30243"/>
                      </a:lnTo>
                      <a:lnTo>
                        <a:pt x="157601" y="29253"/>
                      </a:lnTo>
                      <a:lnTo>
                        <a:pt x="155396" y="27664"/>
                      </a:lnTo>
                      <a:lnTo>
                        <a:pt x="154115" y="25767"/>
                      </a:lnTo>
                      <a:cubicBezTo>
                        <a:pt x="154115" y="25767"/>
                        <a:pt x="154034" y="23724"/>
                        <a:pt x="154034" y="23497"/>
                      </a:cubicBezTo>
                      <a:lnTo>
                        <a:pt x="154034" y="21826"/>
                      </a:lnTo>
                      <a:lnTo>
                        <a:pt x="153499" y="20092"/>
                      </a:lnTo>
                      <a:cubicBezTo>
                        <a:pt x="153499" y="20092"/>
                        <a:pt x="152672" y="19265"/>
                        <a:pt x="152136" y="19556"/>
                      </a:cubicBezTo>
                      <a:cubicBezTo>
                        <a:pt x="151602" y="19864"/>
                        <a:pt x="151001" y="20092"/>
                        <a:pt x="151001" y="20092"/>
                      </a:cubicBezTo>
                      <a:cubicBezTo>
                        <a:pt x="151001" y="20092"/>
                        <a:pt x="149720" y="19637"/>
                        <a:pt x="149493" y="19637"/>
                      </a:cubicBezTo>
                      <a:cubicBezTo>
                        <a:pt x="149266" y="19637"/>
                        <a:pt x="148131" y="19491"/>
                        <a:pt x="148131" y="19491"/>
                      </a:cubicBezTo>
                      <a:lnTo>
                        <a:pt x="145780" y="20027"/>
                      </a:lnTo>
                      <a:lnTo>
                        <a:pt x="144110" y="20108"/>
                      </a:lnTo>
                      <a:lnTo>
                        <a:pt x="142829" y="20189"/>
                      </a:lnTo>
                      <a:lnTo>
                        <a:pt x="141077" y="19054"/>
                      </a:lnTo>
                      <a:lnTo>
                        <a:pt x="140315" y="17837"/>
                      </a:lnTo>
                      <a:lnTo>
                        <a:pt x="137056" y="17610"/>
                      </a:lnTo>
                      <a:cubicBezTo>
                        <a:pt x="137056" y="17610"/>
                        <a:pt x="135921" y="17075"/>
                        <a:pt x="135613" y="16783"/>
                      </a:cubicBezTo>
                      <a:cubicBezTo>
                        <a:pt x="135305" y="16475"/>
                        <a:pt x="133715" y="15794"/>
                        <a:pt x="133488" y="15794"/>
                      </a:cubicBezTo>
                      <a:cubicBezTo>
                        <a:pt x="133261" y="15794"/>
                        <a:pt x="130456" y="15486"/>
                        <a:pt x="130002" y="15567"/>
                      </a:cubicBezTo>
                      <a:cubicBezTo>
                        <a:pt x="129548" y="15648"/>
                        <a:pt x="128332" y="16329"/>
                        <a:pt x="128024" y="16394"/>
                      </a:cubicBezTo>
                      <a:cubicBezTo>
                        <a:pt x="127715" y="16475"/>
                        <a:pt x="126045" y="16475"/>
                        <a:pt x="125818" y="16475"/>
                      </a:cubicBezTo>
                      <a:cubicBezTo>
                        <a:pt x="125591" y="16475"/>
                        <a:pt x="123386" y="16329"/>
                        <a:pt x="123159" y="16248"/>
                      </a:cubicBezTo>
                      <a:cubicBezTo>
                        <a:pt x="122932" y="16167"/>
                        <a:pt x="121943" y="15567"/>
                        <a:pt x="121797" y="15259"/>
                      </a:cubicBezTo>
                      <a:cubicBezTo>
                        <a:pt x="121651" y="14951"/>
                        <a:pt x="120970" y="11546"/>
                        <a:pt x="120970" y="11546"/>
                      </a:cubicBezTo>
                      <a:lnTo>
                        <a:pt x="119381" y="11319"/>
                      </a:lnTo>
                      <a:cubicBezTo>
                        <a:pt x="119381" y="11319"/>
                        <a:pt x="118018" y="11173"/>
                        <a:pt x="117791" y="11173"/>
                      </a:cubicBezTo>
                      <a:cubicBezTo>
                        <a:pt x="117564" y="11173"/>
                        <a:pt x="114840" y="11627"/>
                        <a:pt x="114840" y="11627"/>
                      </a:cubicBezTo>
                      <a:lnTo>
                        <a:pt x="113397" y="12908"/>
                      </a:lnTo>
                      <a:lnTo>
                        <a:pt x="113024" y="14497"/>
                      </a:lnTo>
                      <a:cubicBezTo>
                        <a:pt x="113024" y="14497"/>
                        <a:pt x="113105" y="15324"/>
                        <a:pt x="112943" y="15632"/>
                      </a:cubicBezTo>
                      <a:cubicBezTo>
                        <a:pt x="112797" y="15940"/>
                        <a:pt x="111727" y="17448"/>
                        <a:pt x="111727" y="17448"/>
                      </a:cubicBezTo>
                      <a:lnTo>
                        <a:pt x="110737" y="18892"/>
                      </a:lnTo>
                      <a:lnTo>
                        <a:pt x="110283" y="20027"/>
                      </a:lnTo>
                      <a:lnTo>
                        <a:pt x="109294" y="21308"/>
                      </a:lnTo>
                      <a:cubicBezTo>
                        <a:pt x="109294" y="21308"/>
                        <a:pt x="108922" y="21908"/>
                        <a:pt x="108240" y="21908"/>
                      </a:cubicBezTo>
                      <a:cubicBezTo>
                        <a:pt x="107559" y="21908"/>
                        <a:pt x="105743" y="21826"/>
                        <a:pt x="105743" y="21826"/>
                      </a:cubicBezTo>
                      <a:cubicBezTo>
                        <a:pt x="105743" y="21826"/>
                        <a:pt x="102711" y="20919"/>
                        <a:pt x="102338" y="20837"/>
                      </a:cubicBezTo>
                      <a:cubicBezTo>
                        <a:pt x="101965" y="20756"/>
                        <a:pt x="100132" y="20529"/>
                        <a:pt x="99614" y="20691"/>
                      </a:cubicBezTo>
                      <a:cubicBezTo>
                        <a:pt x="99078" y="20837"/>
                        <a:pt x="97943" y="20999"/>
                        <a:pt x="97716" y="21064"/>
                      </a:cubicBezTo>
                      <a:cubicBezTo>
                        <a:pt x="97489" y="21145"/>
                        <a:pt x="95219" y="21826"/>
                        <a:pt x="95219" y="21826"/>
                      </a:cubicBezTo>
                      <a:cubicBezTo>
                        <a:pt x="95219" y="21826"/>
                        <a:pt x="91425" y="21908"/>
                        <a:pt x="91198" y="21826"/>
                      </a:cubicBezTo>
                      <a:cubicBezTo>
                        <a:pt x="90971" y="21746"/>
                        <a:pt x="89073" y="21227"/>
                        <a:pt x="88846" y="21227"/>
                      </a:cubicBezTo>
                      <a:cubicBezTo>
                        <a:pt x="88619" y="21227"/>
                        <a:pt x="85895" y="20546"/>
                        <a:pt x="85895" y="20546"/>
                      </a:cubicBezTo>
                      <a:lnTo>
                        <a:pt x="83917" y="20546"/>
                      </a:lnTo>
                      <a:cubicBezTo>
                        <a:pt x="83917" y="20546"/>
                        <a:pt x="82327" y="20092"/>
                        <a:pt x="82019" y="19945"/>
                      </a:cubicBezTo>
                      <a:cubicBezTo>
                        <a:pt x="81711" y="19799"/>
                        <a:pt x="80576" y="19265"/>
                        <a:pt x="80349" y="19118"/>
                      </a:cubicBezTo>
                      <a:cubicBezTo>
                        <a:pt x="80122" y="18972"/>
                        <a:pt x="79668" y="18583"/>
                        <a:pt x="79295" y="18583"/>
                      </a:cubicBezTo>
                      <a:cubicBezTo>
                        <a:pt x="78922" y="18583"/>
                        <a:pt x="77787" y="18810"/>
                        <a:pt x="77787" y="18810"/>
                      </a:cubicBezTo>
                      <a:lnTo>
                        <a:pt x="77106" y="19637"/>
                      </a:lnTo>
                      <a:lnTo>
                        <a:pt x="75663" y="19556"/>
                      </a:lnTo>
                      <a:lnTo>
                        <a:pt x="74755" y="18421"/>
                      </a:lnTo>
                      <a:lnTo>
                        <a:pt x="73474" y="19183"/>
                      </a:lnTo>
                      <a:lnTo>
                        <a:pt x="71803" y="19183"/>
                      </a:lnTo>
                      <a:cubicBezTo>
                        <a:pt x="71803" y="19183"/>
                        <a:pt x="71950" y="18648"/>
                        <a:pt x="71723" y="18502"/>
                      </a:cubicBezTo>
                      <a:cubicBezTo>
                        <a:pt x="71495" y="18356"/>
                        <a:pt x="69598" y="17140"/>
                        <a:pt x="69598" y="16913"/>
                      </a:cubicBezTo>
                      <a:cubicBezTo>
                        <a:pt x="69598" y="16686"/>
                        <a:pt x="68998" y="16005"/>
                        <a:pt x="68998" y="15697"/>
                      </a:cubicBezTo>
                      <a:lnTo>
                        <a:pt x="68998" y="12746"/>
                      </a:lnTo>
                      <a:lnTo>
                        <a:pt x="65204" y="9713"/>
                      </a:lnTo>
                      <a:lnTo>
                        <a:pt x="63988" y="7735"/>
                      </a:lnTo>
                      <a:lnTo>
                        <a:pt x="62625" y="7054"/>
                      </a:lnTo>
                      <a:lnTo>
                        <a:pt x="61572" y="7508"/>
                      </a:lnTo>
                      <a:lnTo>
                        <a:pt x="58458" y="7508"/>
                      </a:lnTo>
                      <a:cubicBezTo>
                        <a:pt x="58231" y="7508"/>
                        <a:pt x="55118" y="7589"/>
                        <a:pt x="55118" y="7589"/>
                      </a:cubicBezTo>
                      <a:lnTo>
                        <a:pt x="51404" y="7508"/>
                      </a:lnTo>
                      <a:lnTo>
                        <a:pt x="49134" y="7508"/>
                      </a:lnTo>
                      <a:lnTo>
                        <a:pt x="47383" y="6519"/>
                      </a:lnTo>
                      <a:lnTo>
                        <a:pt x="46329" y="4540"/>
                      </a:lnTo>
                      <a:lnTo>
                        <a:pt x="45047" y="2660"/>
                      </a:lnTo>
                      <a:lnTo>
                        <a:pt x="43767" y="2335"/>
                      </a:lnTo>
                      <a:lnTo>
                        <a:pt x="40653" y="2335"/>
                      </a:lnTo>
                      <a:lnTo>
                        <a:pt x="39826" y="2108"/>
                      </a:lnTo>
                      <a:lnTo>
                        <a:pt x="37783" y="1054"/>
                      </a:lnTo>
                      <a:lnTo>
                        <a:pt x="37329" y="1654"/>
                      </a:lnTo>
                      <a:lnTo>
                        <a:pt x="37102" y="3551"/>
                      </a:lnTo>
                      <a:lnTo>
                        <a:pt x="36956" y="4232"/>
                      </a:lnTo>
                      <a:lnTo>
                        <a:pt x="34832" y="4540"/>
                      </a:lnTo>
                      <a:lnTo>
                        <a:pt x="33323" y="4540"/>
                      </a:lnTo>
                      <a:lnTo>
                        <a:pt x="31816" y="4622"/>
                      </a:lnTo>
                      <a:lnTo>
                        <a:pt x="31280" y="3405"/>
                      </a:lnTo>
                      <a:lnTo>
                        <a:pt x="26286" y="3405"/>
                      </a:lnTo>
                      <a:lnTo>
                        <a:pt x="25751" y="3860"/>
                      </a:lnTo>
                      <a:lnTo>
                        <a:pt x="23708" y="2660"/>
                      </a:lnTo>
                      <a:lnTo>
                        <a:pt x="22491" y="1735"/>
                      </a:lnTo>
                      <a:lnTo>
                        <a:pt x="21583" y="2043"/>
                      </a:lnTo>
                      <a:lnTo>
                        <a:pt x="21129" y="3097"/>
                      </a:lnTo>
                      <a:lnTo>
                        <a:pt x="19313" y="3243"/>
                      </a:lnTo>
                      <a:lnTo>
                        <a:pt x="18551" y="2660"/>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81" name="Freeform: Shape 1080">
                  <a:extLst>
                    <a:ext uri="{FF2B5EF4-FFF2-40B4-BE49-F238E27FC236}">
                      <a16:creationId xmlns:a16="http://schemas.microsoft.com/office/drawing/2014/main" id="{8EFE890E-0598-D2F6-EEFF-26FE8551FAF3}"/>
                    </a:ext>
                  </a:extLst>
                </p:cNvPr>
                <p:cNvSpPr/>
                <p:nvPr/>
              </p:nvSpPr>
              <p:spPr>
                <a:xfrm>
                  <a:off x="9621980" y="4546240"/>
                  <a:ext cx="27015" cy="9875"/>
                </a:xfrm>
                <a:custGeom>
                  <a:avLst/>
                  <a:gdLst>
                    <a:gd name="connsiteX0" fmla="*/ 405 w 27015"/>
                    <a:gd name="connsiteY0" fmla="*/ 3000 h 9875"/>
                    <a:gd name="connsiteX1" fmla="*/ 3746 w 27015"/>
                    <a:gd name="connsiteY1" fmla="*/ 113 h 9875"/>
                    <a:gd name="connsiteX2" fmla="*/ 10492 w 27015"/>
                    <a:gd name="connsiteY2" fmla="*/ 113 h 9875"/>
                    <a:gd name="connsiteX3" fmla="*/ 13670 w 27015"/>
                    <a:gd name="connsiteY3" fmla="*/ 113 h 9875"/>
                    <a:gd name="connsiteX4" fmla="*/ 16848 w 27015"/>
                    <a:gd name="connsiteY4" fmla="*/ 713 h 9875"/>
                    <a:gd name="connsiteX5" fmla="*/ 19961 w 27015"/>
                    <a:gd name="connsiteY5" fmla="*/ 0 h 9875"/>
                    <a:gd name="connsiteX6" fmla="*/ 26561 w 27015"/>
                    <a:gd name="connsiteY6" fmla="*/ 0 h 9875"/>
                    <a:gd name="connsiteX7" fmla="*/ 27015 w 27015"/>
                    <a:gd name="connsiteY7" fmla="*/ 1492 h 9875"/>
                    <a:gd name="connsiteX8" fmla="*/ 26415 w 27015"/>
                    <a:gd name="connsiteY8" fmla="*/ 2983 h 9875"/>
                    <a:gd name="connsiteX9" fmla="*/ 24907 w 27015"/>
                    <a:gd name="connsiteY9" fmla="*/ 3356 h 9875"/>
                    <a:gd name="connsiteX10" fmla="*/ 24453 w 27015"/>
                    <a:gd name="connsiteY10" fmla="*/ 4945 h 9875"/>
                    <a:gd name="connsiteX11" fmla="*/ 24307 w 27015"/>
                    <a:gd name="connsiteY11" fmla="*/ 5935 h 9875"/>
                    <a:gd name="connsiteX12" fmla="*/ 20902 w 27015"/>
                    <a:gd name="connsiteY12" fmla="*/ 5935 h 9875"/>
                    <a:gd name="connsiteX13" fmla="*/ 19086 w 27015"/>
                    <a:gd name="connsiteY13" fmla="*/ 6843 h 9875"/>
                    <a:gd name="connsiteX14" fmla="*/ 16816 w 27015"/>
                    <a:gd name="connsiteY14" fmla="*/ 8205 h 9875"/>
                    <a:gd name="connsiteX15" fmla="*/ 15534 w 27015"/>
                    <a:gd name="connsiteY15" fmla="*/ 9113 h 9875"/>
                    <a:gd name="connsiteX16" fmla="*/ 13751 w 27015"/>
                    <a:gd name="connsiteY16" fmla="*/ 9875 h 9875"/>
                    <a:gd name="connsiteX17" fmla="*/ 11367 w 27015"/>
                    <a:gd name="connsiteY17" fmla="*/ 9567 h 9875"/>
                    <a:gd name="connsiteX18" fmla="*/ 9097 w 27015"/>
                    <a:gd name="connsiteY18" fmla="*/ 8351 h 9875"/>
                    <a:gd name="connsiteX19" fmla="*/ 7054 w 27015"/>
                    <a:gd name="connsiteY19" fmla="*/ 7070 h 9875"/>
                    <a:gd name="connsiteX20" fmla="*/ 5611 w 27015"/>
                    <a:gd name="connsiteY20" fmla="*/ 6016 h 9875"/>
                    <a:gd name="connsiteX21" fmla="*/ 5238 w 27015"/>
                    <a:gd name="connsiteY21" fmla="*/ 5789 h 9875"/>
                    <a:gd name="connsiteX22" fmla="*/ 1978 w 27015"/>
                    <a:gd name="connsiteY22" fmla="*/ 5789 h 9875"/>
                    <a:gd name="connsiteX23" fmla="*/ 0 w 27015"/>
                    <a:gd name="connsiteY23" fmla="*/ 3892 h 9875"/>
                    <a:gd name="connsiteX24" fmla="*/ 0 w 27015"/>
                    <a:gd name="connsiteY24" fmla="*/ 3356 h 9875"/>
                    <a:gd name="connsiteX25" fmla="*/ 454 w 27015"/>
                    <a:gd name="connsiteY25" fmla="*/ 2983 h 9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015" h="9875">
                      <a:moveTo>
                        <a:pt x="405" y="3000"/>
                      </a:moveTo>
                      <a:cubicBezTo>
                        <a:pt x="859" y="2919"/>
                        <a:pt x="3746" y="113"/>
                        <a:pt x="3746" y="113"/>
                      </a:cubicBezTo>
                      <a:lnTo>
                        <a:pt x="10492" y="113"/>
                      </a:lnTo>
                      <a:cubicBezTo>
                        <a:pt x="10492" y="113"/>
                        <a:pt x="13443" y="-114"/>
                        <a:pt x="13670" y="113"/>
                      </a:cubicBezTo>
                      <a:cubicBezTo>
                        <a:pt x="13897" y="340"/>
                        <a:pt x="16848" y="713"/>
                        <a:pt x="16848" y="713"/>
                      </a:cubicBezTo>
                      <a:lnTo>
                        <a:pt x="19961" y="0"/>
                      </a:lnTo>
                      <a:lnTo>
                        <a:pt x="26561" y="0"/>
                      </a:lnTo>
                      <a:lnTo>
                        <a:pt x="27015" y="1492"/>
                      </a:lnTo>
                      <a:cubicBezTo>
                        <a:pt x="27015" y="1492"/>
                        <a:pt x="26707" y="3065"/>
                        <a:pt x="26415" y="2983"/>
                      </a:cubicBezTo>
                      <a:cubicBezTo>
                        <a:pt x="26107" y="2902"/>
                        <a:pt x="24907" y="3356"/>
                        <a:pt x="24907" y="3356"/>
                      </a:cubicBezTo>
                      <a:lnTo>
                        <a:pt x="24453" y="4945"/>
                      </a:lnTo>
                      <a:lnTo>
                        <a:pt x="24307" y="5935"/>
                      </a:lnTo>
                      <a:lnTo>
                        <a:pt x="20902" y="5935"/>
                      </a:lnTo>
                      <a:lnTo>
                        <a:pt x="19086" y="6843"/>
                      </a:lnTo>
                      <a:lnTo>
                        <a:pt x="16816" y="8205"/>
                      </a:lnTo>
                      <a:cubicBezTo>
                        <a:pt x="16816" y="8205"/>
                        <a:pt x="15762" y="9032"/>
                        <a:pt x="15534" y="9113"/>
                      </a:cubicBezTo>
                      <a:cubicBezTo>
                        <a:pt x="15308" y="9194"/>
                        <a:pt x="13751" y="9875"/>
                        <a:pt x="13751" y="9875"/>
                      </a:cubicBezTo>
                      <a:lnTo>
                        <a:pt x="11367" y="9567"/>
                      </a:lnTo>
                      <a:lnTo>
                        <a:pt x="9097" y="8351"/>
                      </a:lnTo>
                      <a:lnTo>
                        <a:pt x="7054" y="7070"/>
                      </a:lnTo>
                      <a:lnTo>
                        <a:pt x="5611" y="6016"/>
                      </a:lnTo>
                      <a:lnTo>
                        <a:pt x="5238" y="5789"/>
                      </a:lnTo>
                      <a:lnTo>
                        <a:pt x="1978" y="5789"/>
                      </a:lnTo>
                      <a:lnTo>
                        <a:pt x="0" y="3892"/>
                      </a:lnTo>
                      <a:lnTo>
                        <a:pt x="0" y="3356"/>
                      </a:lnTo>
                      <a:lnTo>
                        <a:pt x="454" y="2983"/>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82" name="Freeform: Shape 1081">
                  <a:extLst>
                    <a:ext uri="{FF2B5EF4-FFF2-40B4-BE49-F238E27FC236}">
                      <a16:creationId xmlns:a16="http://schemas.microsoft.com/office/drawing/2014/main" id="{96A79431-B3D8-A2E2-602A-B03F27343F2D}"/>
                    </a:ext>
                  </a:extLst>
                </p:cNvPr>
                <p:cNvSpPr/>
                <p:nvPr/>
              </p:nvSpPr>
              <p:spPr>
                <a:xfrm>
                  <a:off x="9659471" y="4570969"/>
                  <a:ext cx="24712" cy="16799"/>
                </a:xfrm>
                <a:custGeom>
                  <a:avLst/>
                  <a:gdLst>
                    <a:gd name="connsiteX0" fmla="*/ 5221 w 24712"/>
                    <a:gd name="connsiteY0" fmla="*/ 7589 h 16799"/>
                    <a:gd name="connsiteX1" fmla="*/ 1508 w 24712"/>
                    <a:gd name="connsiteY1" fmla="*/ 7589 h 16799"/>
                    <a:gd name="connsiteX2" fmla="*/ 0 w 24712"/>
                    <a:gd name="connsiteY2" fmla="*/ 5611 h 16799"/>
                    <a:gd name="connsiteX3" fmla="*/ 924 w 24712"/>
                    <a:gd name="connsiteY3" fmla="*/ 2497 h 16799"/>
                    <a:gd name="connsiteX4" fmla="*/ 5238 w 24712"/>
                    <a:gd name="connsiteY4" fmla="*/ 2497 h 16799"/>
                    <a:gd name="connsiteX5" fmla="*/ 8189 w 24712"/>
                    <a:gd name="connsiteY5" fmla="*/ 2465 h 16799"/>
                    <a:gd name="connsiteX6" fmla="*/ 10313 w 24712"/>
                    <a:gd name="connsiteY6" fmla="*/ 1508 h 16799"/>
                    <a:gd name="connsiteX7" fmla="*/ 12129 w 24712"/>
                    <a:gd name="connsiteY7" fmla="*/ 0 h 16799"/>
                    <a:gd name="connsiteX8" fmla="*/ 14173 w 24712"/>
                    <a:gd name="connsiteY8" fmla="*/ 373 h 16799"/>
                    <a:gd name="connsiteX9" fmla="*/ 16897 w 24712"/>
                    <a:gd name="connsiteY9" fmla="*/ 1200 h 16799"/>
                    <a:gd name="connsiteX10" fmla="*/ 19102 w 24712"/>
                    <a:gd name="connsiteY10" fmla="*/ 1881 h 16799"/>
                    <a:gd name="connsiteX11" fmla="*/ 22508 w 24712"/>
                    <a:gd name="connsiteY11" fmla="*/ 3778 h 16799"/>
                    <a:gd name="connsiteX12" fmla="*/ 23951 w 24712"/>
                    <a:gd name="connsiteY12" fmla="*/ 3778 h 16799"/>
                    <a:gd name="connsiteX13" fmla="*/ 24713 w 24712"/>
                    <a:gd name="connsiteY13" fmla="*/ 5513 h 16799"/>
                    <a:gd name="connsiteX14" fmla="*/ 24713 w 24712"/>
                    <a:gd name="connsiteY14" fmla="*/ 6567 h 16799"/>
                    <a:gd name="connsiteX15" fmla="*/ 24340 w 24712"/>
                    <a:gd name="connsiteY15" fmla="*/ 7556 h 16799"/>
                    <a:gd name="connsiteX16" fmla="*/ 21162 w 24712"/>
                    <a:gd name="connsiteY16" fmla="*/ 10135 h 16799"/>
                    <a:gd name="connsiteX17" fmla="*/ 18664 w 24712"/>
                    <a:gd name="connsiteY17" fmla="*/ 11124 h 16799"/>
                    <a:gd name="connsiteX18" fmla="*/ 17902 w 24712"/>
                    <a:gd name="connsiteY18" fmla="*/ 11659 h 16799"/>
                    <a:gd name="connsiteX19" fmla="*/ 16686 w 24712"/>
                    <a:gd name="connsiteY19" fmla="*/ 13102 h 16799"/>
                    <a:gd name="connsiteX20" fmla="*/ 15178 w 24712"/>
                    <a:gd name="connsiteY20" fmla="*/ 13102 h 16799"/>
                    <a:gd name="connsiteX21" fmla="*/ 14497 w 24712"/>
                    <a:gd name="connsiteY21" fmla="*/ 14383 h 16799"/>
                    <a:gd name="connsiteX22" fmla="*/ 15178 w 24712"/>
                    <a:gd name="connsiteY22" fmla="*/ 15599 h 16799"/>
                    <a:gd name="connsiteX23" fmla="*/ 14416 w 24712"/>
                    <a:gd name="connsiteY23" fmla="*/ 16426 h 16799"/>
                    <a:gd name="connsiteX24" fmla="*/ 12373 w 24712"/>
                    <a:gd name="connsiteY24" fmla="*/ 16799 h 16799"/>
                    <a:gd name="connsiteX25" fmla="*/ 11157 w 24712"/>
                    <a:gd name="connsiteY25" fmla="*/ 15810 h 16799"/>
                    <a:gd name="connsiteX26" fmla="*/ 11610 w 24712"/>
                    <a:gd name="connsiteY26" fmla="*/ 13767 h 16799"/>
                    <a:gd name="connsiteX27" fmla="*/ 12373 w 24712"/>
                    <a:gd name="connsiteY27" fmla="*/ 12713 h 16799"/>
                    <a:gd name="connsiteX28" fmla="*/ 12373 w 24712"/>
                    <a:gd name="connsiteY28" fmla="*/ 11724 h 16799"/>
                    <a:gd name="connsiteX29" fmla="*/ 9648 w 24712"/>
                    <a:gd name="connsiteY29" fmla="*/ 9681 h 16799"/>
                    <a:gd name="connsiteX30" fmla="*/ 7070 w 24712"/>
                    <a:gd name="connsiteY30" fmla="*/ 8400 h 16799"/>
                    <a:gd name="connsiteX31" fmla="*/ 5254 w 24712"/>
                    <a:gd name="connsiteY31" fmla="*/ 7573 h 16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712" h="16799">
                      <a:moveTo>
                        <a:pt x="5221" y="7589"/>
                      </a:moveTo>
                      <a:lnTo>
                        <a:pt x="1508" y="7589"/>
                      </a:lnTo>
                      <a:lnTo>
                        <a:pt x="0" y="5611"/>
                      </a:lnTo>
                      <a:cubicBezTo>
                        <a:pt x="0" y="5611"/>
                        <a:pt x="487" y="2578"/>
                        <a:pt x="924" y="2497"/>
                      </a:cubicBezTo>
                      <a:cubicBezTo>
                        <a:pt x="1362" y="2416"/>
                        <a:pt x="5238" y="2497"/>
                        <a:pt x="5238" y="2497"/>
                      </a:cubicBezTo>
                      <a:cubicBezTo>
                        <a:pt x="5238" y="2497"/>
                        <a:pt x="7962" y="2659"/>
                        <a:pt x="8189" y="2465"/>
                      </a:cubicBezTo>
                      <a:cubicBezTo>
                        <a:pt x="8416" y="2270"/>
                        <a:pt x="10313" y="1508"/>
                        <a:pt x="10313" y="1508"/>
                      </a:cubicBezTo>
                      <a:lnTo>
                        <a:pt x="12129" y="0"/>
                      </a:lnTo>
                      <a:lnTo>
                        <a:pt x="14173" y="373"/>
                      </a:lnTo>
                      <a:lnTo>
                        <a:pt x="16897" y="1200"/>
                      </a:lnTo>
                      <a:lnTo>
                        <a:pt x="19102" y="1881"/>
                      </a:lnTo>
                      <a:lnTo>
                        <a:pt x="22508" y="3778"/>
                      </a:lnTo>
                      <a:lnTo>
                        <a:pt x="23951" y="3778"/>
                      </a:lnTo>
                      <a:lnTo>
                        <a:pt x="24713" y="5513"/>
                      </a:lnTo>
                      <a:lnTo>
                        <a:pt x="24713" y="6567"/>
                      </a:lnTo>
                      <a:lnTo>
                        <a:pt x="24340" y="7556"/>
                      </a:lnTo>
                      <a:lnTo>
                        <a:pt x="21162" y="10135"/>
                      </a:lnTo>
                      <a:lnTo>
                        <a:pt x="18664" y="11124"/>
                      </a:lnTo>
                      <a:cubicBezTo>
                        <a:pt x="18664" y="11124"/>
                        <a:pt x="18065" y="11432"/>
                        <a:pt x="17902" y="11659"/>
                      </a:cubicBezTo>
                      <a:cubicBezTo>
                        <a:pt x="17756" y="11886"/>
                        <a:pt x="16686" y="13102"/>
                        <a:pt x="16686" y="13102"/>
                      </a:cubicBezTo>
                      <a:lnTo>
                        <a:pt x="15178" y="13102"/>
                      </a:lnTo>
                      <a:lnTo>
                        <a:pt x="14497" y="14383"/>
                      </a:lnTo>
                      <a:lnTo>
                        <a:pt x="15178" y="15599"/>
                      </a:lnTo>
                      <a:lnTo>
                        <a:pt x="14416" y="16426"/>
                      </a:lnTo>
                      <a:lnTo>
                        <a:pt x="12373" y="16799"/>
                      </a:lnTo>
                      <a:lnTo>
                        <a:pt x="11157" y="15810"/>
                      </a:lnTo>
                      <a:lnTo>
                        <a:pt x="11610" y="13767"/>
                      </a:lnTo>
                      <a:lnTo>
                        <a:pt x="12373" y="12713"/>
                      </a:lnTo>
                      <a:lnTo>
                        <a:pt x="12373" y="11724"/>
                      </a:lnTo>
                      <a:lnTo>
                        <a:pt x="9648" y="9681"/>
                      </a:lnTo>
                      <a:lnTo>
                        <a:pt x="7070" y="8400"/>
                      </a:lnTo>
                      <a:lnTo>
                        <a:pt x="5254" y="7573"/>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83" name="Freeform: Shape 1082">
                  <a:extLst>
                    <a:ext uri="{FF2B5EF4-FFF2-40B4-BE49-F238E27FC236}">
                      <a16:creationId xmlns:a16="http://schemas.microsoft.com/office/drawing/2014/main" id="{89567FF5-CB1D-9B8F-1A5E-106B093C68A9}"/>
                    </a:ext>
                  </a:extLst>
                </p:cNvPr>
                <p:cNvSpPr/>
                <p:nvPr/>
              </p:nvSpPr>
              <p:spPr>
                <a:xfrm>
                  <a:off x="9686502" y="4574062"/>
                  <a:ext cx="18221" cy="15522"/>
                </a:xfrm>
                <a:custGeom>
                  <a:avLst/>
                  <a:gdLst>
                    <a:gd name="connsiteX0" fmla="*/ 14254 w 18221"/>
                    <a:gd name="connsiteY0" fmla="*/ 11857 h 15522"/>
                    <a:gd name="connsiteX1" fmla="*/ 16459 w 18221"/>
                    <a:gd name="connsiteY1" fmla="*/ 8225 h 15522"/>
                    <a:gd name="connsiteX2" fmla="*/ 18194 w 18221"/>
                    <a:gd name="connsiteY2" fmla="*/ 5339 h 15522"/>
                    <a:gd name="connsiteX3" fmla="*/ 18194 w 18221"/>
                    <a:gd name="connsiteY3" fmla="*/ 3442 h 15522"/>
                    <a:gd name="connsiteX4" fmla="*/ 17140 w 18221"/>
                    <a:gd name="connsiteY4" fmla="*/ 1933 h 15522"/>
                    <a:gd name="connsiteX5" fmla="*/ 15243 w 18221"/>
                    <a:gd name="connsiteY5" fmla="*/ 944 h 15522"/>
                    <a:gd name="connsiteX6" fmla="*/ 13427 w 18221"/>
                    <a:gd name="connsiteY6" fmla="*/ 36 h 15522"/>
                    <a:gd name="connsiteX7" fmla="*/ 10849 w 18221"/>
                    <a:gd name="connsiteY7" fmla="*/ 36 h 15522"/>
                    <a:gd name="connsiteX8" fmla="*/ 8124 w 18221"/>
                    <a:gd name="connsiteY8" fmla="*/ 1171 h 15522"/>
                    <a:gd name="connsiteX9" fmla="*/ 6227 w 18221"/>
                    <a:gd name="connsiteY9" fmla="*/ 3668 h 15522"/>
                    <a:gd name="connsiteX10" fmla="*/ 5011 w 18221"/>
                    <a:gd name="connsiteY10" fmla="*/ 4577 h 15522"/>
                    <a:gd name="connsiteX11" fmla="*/ 4249 w 18221"/>
                    <a:gd name="connsiteY11" fmla="*/ 6555 h 15522"/>
                    <a:gd name="connsiteX12" fmla="*/ 4784 w 18221"/>
                    <a:gd name="connsiteY12" fmla="*/ 8987 h 15522"/>
                    <a:gd name="connsiteX13" fmla="*/ 3795 w 18221"/>
                    <a:gd name="connsiteY13" fmla="*/ 10965 h 15522"/>
                    <a:gd name="connsiteX14" fmla="*/ 2124 w 18221"/>
                    <a:gd name="connsiteY14" fmla="*/ 11874 h 15522"/>
                    <a:gd name="connsiteX15" fmla="*/ 1362 w 18221"/>
                    <a:gd name="connsiteY15" fmla="*/ 11874 h 15522"/>
                    <a:gd name="connsiteX16" fmla="*/ 1362 w 18221"/>
                    <a:gd name="connsiteY16" fmla="*/ 10965 h 15522"/>
                    <a:gd name="connsiteX17" fmla="*/ 1962 w 18221"/>
                    <a:gd name="connsiteY17" fmla="*/ 10285 h 15522"/>
                    <a:gd name="connsiteX18" fmla="*/ 1362 w 18221"/>
                    <a:gd name="connsiteY18" fmla="*/ 9912 h 15522"/>
                    <a:gd name="connsiteX19" fmla="*/ 0 w 18221"/>
                    <a:gd name="connsiteY19" fmla="*/ 11128 h 15522"/>
                    <a:gd name="connsiteX20" fmla="*/ 0 w 18221"/>
                    <a:gd name="connsiteY20" fmla="*/ 12344 h 15522"/>
                    <a:gd name="connsiteX21" fmla="*/ 1751 w 18221"/>
                    <a:gd name="connsiteY21" fmla="*/ 13787 h 15522"/>
                    <a:gd name="connsiteX22" fmla="*/ 3422 w 18221"/>
                    <a:gd name="connsiteY22" fmla="*/ 14387 h 15522"/>
                    <a:gd name="connsiteX23" fmla="*/ 4703 w 18221"/>
                    <a:gd name="connsiteY23" fmla="*/ 13398 h 15522"/>
                    <a:gd name="connsiteX24" fmla="*/ 5238 w 18221"/>
                    <a:gd name="connsiteY24" fmla="*/ 13771 h 15522"/>
                    <a:gd name="connsiteX25" fmla="*/ 6989 w 18221"/>
                    <a:gd name="connsiteY25" fmla="*/ 14371 h 15522"/>
                    <a:gd name="connsiteX26" fmla="*/ 7751 w 18221"/>
                    <a:gd name="connsiteY26" fmla="*/ 14906 h 15522"/>
                    <a:gd name="connsiteX27" fmla="*/ 10184 w 18221"/>
                    <a:gd name="connsiteY27" fmla="*/ 14906 h 15522"/>
                    <a:gd name="connsiteX28" fmla="*/ 10638 w 18221"/>
                    <a:gd name="connsiteY28" fmla="*/ 15506 h 15522"/>
                    <a:gd name="connsiteX29" fmla="*/ 11773 w 18221"/>
                    <a:gd name="connsiteY29" fmla="*/ 15506 h 15522"/>
                    <a:gd name="connsiteX30" fmla="*/ 12081 w 18221"/>
                    <a:gd name="connsiteY30" fmla="*/ 13771 h 15522"/>
                    <a:gd name="connsiteX31" fmla="*/ 12843 w 18221"/>
                    <a:gd name="connsiteY31" fmla="*/ 13398 h 15522"/>
                    <a:gd name="connsiteX32" fmla="*/ 12843 w 18221"/>
                    <a:gd name="connsiteY32" fmla="*/ 14841 h 15522"/>
                    <a:gd name="connsiteX33" fmla="*/ 13751 w 18221"/>
                    <a:gd name="connsiteY33" fmla="*/ 15522 h 15522"/>
                    <a:gd name="connsiteX34" fmla="*/ 14513 w 18221"/>
                    <a:gd name="connsiteY34" fmla="*/ 15068 h 15522"/>
                    <a:gd name="connsiteX35" fmla="*/ 15567 w 18221"/>
                    <a:gd name="connsiteY35" fmla="*/ 14533 h 15522"/>
                    <a:gd name="connsiteX36" fmla="*/ 15648 w 18221"/>
                    <a:gd name="connsiteY36" fmla="*/ 13771 h 15522"/>
                    <a:gd name="connsiteX37" fmla="*/ 14205 w 18221"/>
                    <a:gd name="connsiteY37" fmla="*/ 13317 h 15522"/>
                    <a:gd name="connsiteX38" fmla="*/ 14286 w 18221"/>
                    <a:gd name="connsiteY38" fmla="*/ 1187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8221" h="15522">
                      <a:moveTo>
                        <a:pt x="14254" y="11857"/>
                      </a:moveTo>
                      <a:lnTo>
                        <a:pt x="16459" y="8225"/>
                      </a:lnTo>
                      <a:lnTo>
                        <a:pt x="18194" y="5339"/>
                      </a:lnTo>
                      <a:cubicBezTo>
                        <a:pt x="18194" y="5339"/>
                        <a:pt x="17967" y="3668"/>
                        <a:pt x="18194" y="3442"/>
                      </a:cubicBezTo>
                      <a:cubicBezTo>
                        <a:pt x="18421" y="3214"/>
                        <a:pt x="17140" y="1933"/>
                        <a:pt x="17140" y="1933"/>
                      </a:cubicBezTo>
                      <a:cubicBezTo>
                        <a:pt x="17140" y="1933"/>
                        <a:pt x="15551" y="1171"/>
                        <a:pt x="15243" y="944"/>
                      </a:cubicBezTo>
                      <a:cubicBezTo>
                        <a:pt x="14935" y="717"/>
                        <a:pt x="13654" y="117"/>
                        <a:pt x="13427" y="36"/>
                      </a:cubicBezTo>
                      <a:cubicBezTo>
                        <a:pt x="13200" y="-45"/>
                        <a:pt x="10849" y="36"/>
                        <a:pt x="10849" y="36"/>
                      </a:cubicBezTo>
                      <a:lnTo>
                        <a:pt x="8124" y="1171"/>
                      </a:lnTo>
                      <a:lnTo>
                        <a:pt x="6227" y="3668"/>
                      </a:lnTo>
                      <a:lnTo>
                        <a:pt x="5011" y="4577"/>
                      </a:lnTo>
                      <a:lnTo>
                        <a:pt x="4249" y="6555"/>
                      </a:lnTo>
                      <a:lnTo>
                        <a:pt x="4784" y="8987"/>
                      </a:lnTo>
                      <a:lnTo>
                        <a:pt x="3795" y="10965"/>
                      </a:lnTo>
                      <a:lnTo>
                        <a:pt x="2124" y="11874"/>
                      </a:lnTo>
                      <a:lnTo>
                        <a:pt x="1362" y="11874"/>
                      </a:lnTo>
                      <a:lnTo>
                        <a:pt x="1362" y="10965"/>
                      </a:lnTo>
                      <a:lnTo>
                        <a:pt x="1962" y="10285"/>
                      </a:lnTo>
                      <a:lnTo>
                        <a:pt x="1362" y="9912"/>
                      </a:lnTo>
                      <a:lnTo>
                        <a:pt x="0" y="11128"/>
                      </a:lnTo>
                      <a:lnTo>
                        <a:pt x="0" y="12344"/>
                      </a:lnTo>
                      <a:lnTo>
                        <a:pt x="1751" y="13787"/>
                      </a:lnTo>
                      <a:lnTo>
                        <a:pt x="3422" y="14387"/>
                      </a:lnTo>
                      <a:lnTo>
                        <a:pt x="4703" y="13398"/>
                      </a:lnTo>
                      <a:lnTo>
                        <a:pt x="5238" y="13771"/>
                      </a:lnTo>
                      <a:lnTo>
                        <a:pt x="6989" y="14371"/>
                      </a:lnTo>
                      <a:cubicBezTo>
                        <a:pt x="6989" y="14371"/>
                        <a:pt x="7524" y="14825"/>
                        <a:pt x="7751" y="14906"/>
                      </a:cubicBezTo>
                      <a:cubicBezTo>
                        <a:pt x="7978" y="14987"/>
                        <a:pt x="10184" y="14906"/>
                        <a:pt x="10184" y="14906"/>
                      </a:cubicBezTo>
                      <a:lnTo>
                        <a:pt x="10638" y="15506"/>
                      </a:lnTo>
                      <a:lnTo>
                        <a:pt x="11773" y="15506"/>
                      </a:lnTo>
                      <a:lnTo>
                        <a:pt x="12081" y="13771"/>
                      </a:lnTo>
                      <a:lnTo>
                        <a:pt x="12843" y="13398"/>
                      </a:lnTo>
                      <a:lnTo>
                        <a:pt x="12843" y="14841"/>
                      </a:lnTo>
                      <a:lnTo>
                        <a:pt x="13751" y="15522"/>
                      </a:lnTo>
                      <a:lnTo>
                        <a:pt x="14513" y="15068"/>
                      </a:lnTo>
                      <a:lnTo>
                        <a:pt x="15567" y="14533"/>
                      </a:lnTo>
                      <a:cubicBezTo>
                        <a:pt x="15567" y="14533"/>
                        <a:pt x="16021" y="13998"/>
                        <a:pt x="15648" y="13771"/>
                      </a:cubicBezTo>
                      <a:cubicBezTo>
                        <a:pt x="15276" y="13544"/>
                        <a:pt x="14205" y="13317"/>
                        <a:pt x="14205" y="13317"/>
                      </a:cubicBezTo>
                      <a:lnTo>
                        <a:pt x="14286" y="11874"/>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84" name="Freeform: Shape 1083">
                  <a:extLst>
                    <a:ext uri="{FF2B5EF4-FFF2-40B4-BE49-F238E27FC236}">
                      <a16:creationId xmlns:a16="http://schemas.microsoft.com/office/drawing/2014/main" id="{492B77C3-C871-AE0D-6AE3-C52C503865E4}"/>
                    </a:ext>
                  </a:extLst>
                </p:cNvPr>
                <p:cNvSpPr/>
                <p:nvPr/>
              </p:nvSpPr>
              <p:spPr>
                <a:xfrm>
                  <a:off x="9705670" y="4571893"/>
                  <a:ext cx="50203" cy="21259"/>
                </a:xfrm>
                <a:custGeom>
                  <a:avLst/>
                  <a:gdLst>
                    <a:gd name="connsiteX0" fmla="*/ 20367 w 50203"/>
                    <a:gd name="connsiteY0" fmla="*/ 17091 h 21259"/>
                    <a:gd name="connsiteX1" fmla="*/ 16281 w 50203"/>
                    <a:gd name="connsiteY1" fmla="*/ 18859 h 21259"/>
                    <a:gd name="connsiteX2" fmla="*/ 14237 w 50203"/>
                    <a:gd name="connsiteY2" fmla="*/ 19605 h 21259"/>
                    <a:gd name="connsiteX3" fmla="*/ 12243 w 50203"/>
                    <a:gd name="connsiteY3" fmla="*/ 19605 h 21259"/>
                    <a:gd name="connsiteX4" fmla="*/ 10994 w 50203"/>
                    <a:gd name="connsiteY4" fmla="*/ 19200 h 21259"/>
                    <a:gd name="connsiteX5" fmla="*/ 9519 w 50203"/>
                    <a:gd name="connsiteY5" fmla="*/ 19265 h 21259"/>
                    <a:gd name="connsiteX6" fmla="*/ 8319 w 50203"/>
                    <a:gd name="connsiteY6" fmla="*/ 20854 h 21259"/>
                    <a:gd name="connsiteX7" fmla="*/ 5821 w 50203"/>
                    <a:gd name="connsiteY7" fmla="*/ 21259 h 21259"/>
                    <a:gd name="connsiteX8" fmla="*/ 4119 w 50203"/>
                    <a:gd name="connsiteY8" fmla="*/ 20124 h 21259"/>
                    <a:gd name="connsiteX9" fmla="*/ 1443 w 50203"/>
                    <a:gd name="connsiteY9" fmla="*/ 19556 h 21259"/>
                    <a:gd name="connsiteX10" fmla="*/ 130 w 50203"/>
                    <a:gd name="connsiteY10" fmla="*/ 18762 h 21259"/>
                    <a:gd name="connsiteX11" fmla="*/ 130 w 50203"/>
                    <a:gd name="connsiteY11" fmla="*/ 16492 h 21259"/>
                    <a:gd name="connsiteX12" fmla="*/ 1378 w 50203"/>
                    <a:gd name="connsiteY12" fmla="*/ 15292 h 21259"/>
                    <a:gd name="connsiteX13" fmla="*/ 1897 w 50203"/>
                    <a:gd name="connsiteY13" fmla="*/ 13751 h 21259"/>
                    <a:gd name="connsiteX14" fmla="*/ 1378 w 50203"/>
                    <a:gd name="connsiteY14" fmla="*/ 11984 h 21259"/>
                    <a:gd name="connsiteX15" fmla="*/ 2286 w 50203"/>
                    <a:gd name="connsiteY15" fmla="*/ 10443 h 21259"/>
                    <a:gd name="connsiteX16" fmla="*/ 4329 w 50203"/>
                    <a:gd name="connsiteY16" fmla="*/ 9195 h 21259"/>
                    <a:gd name="connsiteX17" fmla="*/ 5919 w 50203"/>
                    <a:gd name="connsiteY17" fmla="*/ 8108 h 21259"/>
                    <a:gd name="connsiteX18" fmla="*/ 7054 w 50203"/>
                    <a:gd name="connsiteY18" fmla="*/ 6746 h 21259"/>
                    <a:gd name="connsiteX19" fmla="*/ 9210 w 50203"/>
                    <a:gd name="connsiteY19" fmla="*/ 5838 h 21259"/>
                    <a:gd name="connsiteX20" fmla="*/ 10459 w 50203"/>
                    <a:gd name="connsiteY20" fmla="*/ 6584 h 21259"/>
                    <a:gd name="connsiteX21" fmla="*/ 11659 w 50203"/>
                    <a:gd name="connsiteY21" fmla="*/ 7508 h 21259"/>
                    <a:gd name="connsiteX22" fmla="*/ 13086 w 50203"/>
                    <a:gd name="connsiteY22" fmla="*/ 6697 h 21259"/>
                    <a:gd name="connsiteX23" fmla="*/ 14902 w 50203"/>
                    <a:gd name="connsiteY23" fmla="*/ 6357 h 21259"/>
                    <a:gd name="connsiteX24" fmla="*/ 16945 w 50203"/>
                    <a:gd name="connsiteY24" fmla="*/ 6811 h 21259"/>
                    <a:gd name="connsiteX25" fmla="*/ 18081 w 50203"/>
                    <a:gd name="connsiteY25" fmla="*/ 8059 h 21259"/>
                    <a:gd name="connsiteX26" fmla="*/ 18826 w 50203"/>
                    <a:gd name="connsiteY26" fmla="*/ 9924 h 21259"/>
                    <a:gd name="connsiteX27" fmla="*/ 21551 w 50203"/>
                    <a:gd name="connsiteY27" fmla="*/ 10459 h 21259"/>
                    <a:gd name="connsiteX28" fmla="*/ 23934 w 50203"/>
                    <a:gd name="connsiteY28" fmla="*/ 10686 h 21259"/>
                    <a:gd name="connsiteX29" fmla="*/ 25864 w 50203"/>
                    <a:gd name="connsiteY29" fmla="*/ 10978 h 21259"/>
                    <a:gd name="connsiteX30" fmla="*/ 28021 w 50203"/>
                    <a:gd name="connsiteY30" fmla="*/ 12065 h 21259"/>
                    <a:gd name="connsiteX31" fmla="*/ 30178 w 50203"/>
                    <a:gd name="connsiteY31" fmla="*/ 11773 h 21259"/>
                    <a:gd name="connsiteX32" fmla="*/ 31264 w 50203"/>
                    <a:gd name="connsiteY32" fmla="*/ 11659 h 21259"/>
                    <a:gd name="connsiteX33" fmla="*/ 31669 w 50203"/>
                    <a:gd name="connsiteY33" fmla="*/ 10638 h 21259"/>
                    <a:gd name="connsiteX34" fmla="*/ 30923 w 50203"/>
                    <a:gd name="connsiteY34" fmla="*/ 9616 h 21259"/>
                    <a:gd name="connsiteX35" fmla="*/ 29837 w 50203"/>
                    <a:gd name="connsiteY35" fmla="*/ 9211 h 21259"/>
                    <a:gd name="connsiteX36" fmla="*/ 28588 w 50203"/>
                    <a:gd name="connsiteY36" fmla="*/ 8011 h 21259"/>
                    <a:gd name="connsiteX37" fmla="*/ 27388 w 50203"/>
                    <a:gd name="connsiteY37" fmla="*/ 7897 h 21259"/>
                    <a:gd name="connsiteX38" fmla="*/ 25167 w 50203"/>
                    <a:gd name="connsiteY38" fmla="*/ 7832 h 21259"/>
                    <a:gd name="connsiteX39" fmla="*/ 24032 w 50203"/>
                    <a:gd name="connsiteY39" fmla="*/ 6519 h 21259"/>
                    <a:gd name="connsiteX40" fmla="*/ 22329 w 50203"/>
                    <a:gd name="connsiteY40" fmla="*/ 5319 h 21259"/>
                    <a:gd name="connsiteX41" fmla="*/ 20626 w 50203"/>
                    <a:gd name="connsiteY41" fmla="*/ 4865 h 21259"/>
                    <a:gd name="connsiteX42" fmla="*/ 19718 w 50203"/>
                    <a:gd name="connsiteY42" fmla="*/ 4411 h 21259"/>
                    <a:gd name="connsiteX43" fmla="*/ 17156 w 50203"/>
                    <a:gd name="connsiteY43" fmla="*/ 4411 h 21259"/>
                    <a:gd name="connsiteX44" fmla="*/ 17156 w 50203"/>
                    <a:gd name="connsiteY44" fmla="*/ 2643 h 21259"/>
                    <a:gd name="connsiteX45" fmla="*/ 17902 w 50203"/>
                    <a:gd name="connsiteY45" fmla="*/ 1443 h 21259"/>
                    <a:gd name="connsiteX46" fmla="*/ 19102 w 50203"/>
                    <a:gd name="connsiteY46" fmla="*/ 1152 h 21259"/>
                    <a:gd name="connsiteX47" fmla="*/ 19216 w 50203"/>
                    <a:gd name="connsiteY47" fmla="*/ 2141 h 21259"/>
                    <a:gd name="connsiteX48" fmla="*/ 20075 w 50203"/>
                    <a:gd name="connsiteY48" fmla="*/ 1719 h 21259"/>
                    <a:gd name="connsiteX49" fmla="*/ 20870 w 50203"/>
                    <a:gd name="connsiteY49" fmla="*/ 519 h 21259"/>
                    <a:gd name="connsiteX50" fmla="*/ 22572 w 50203"/>
                    <a:gd name="connsiteY50" fmla="*/ 0 h 21259"/>
                    <a:gd name="connsiteX51" fmla="*/ 27113 w 50203"/>
                    <a:gd name="connsiteY51" fmla="*/ 0 h 21259"/>
                    <a:gd name="connsiteX52" fmla="*/ 28361 w 50203"/>
                    <a:gd name="connsiteY52" fmla="*/ 519 h 21259"/>
                    <a:gd name="connsiteX53" fmla="*/ 29107 w 50203"/>
                    <a:gd name="connsiteY53" fmla="*/ 1605 h 21259"/>
                    <a:gd name="connsiteX54" fmla="*/ 29561 w 50203"/>
                    <a:gd name="connsiteY54" fmla="*/ 2968 h 21259"/>
                    <a:gd name="connsiteX55" fmla="*/ 30469 w 50203"/>
                    <a:gd name="connsiteY55" fmla="*/ 4216 h 21259"/>
                    <a:gd name="connsiteX56" fmla="*/ 31669 w 50203"/>
                    <a:gd name="connsiteY56" fmla="*/ 4897 h 21259"/>
                    <a:gd name="connsiteX57" fmla="*/ 32691 w 50203"/>
                    <a:gd name="connsiteY57" fmla="*/ 4946 h 21259"/>
                    <a:gd name="connsiteX58" fmla="*/ 33777 w 50203"/>
                    <a:gd name="connsiteY58" fmla="*/ 3860 h 21259"/>
                    <a:gd name="connsiteX59" fmla="*/ 34686 w 50203"/>
                    <a:gd name="connsiteY59" fmla="*/ 2611 h 21259"/>
                    <a:gd name="connsiteX60" fmla="*/ 36502 w 50203"/>
                    <a:gd name="connsiteY60" fmla="*/ 2124 h 21259"/>
                    <a:gd name="connsiteX61" fmla="*/ 38382 w 50203"/>
                    <a:gd name="connsiteY61" fmla="*/ 3130 h 21259"/>
                    <a:gd name="connsiteX62" fmla="*/ 39129 w 50203"/>
                    <a:gd name="connsiteY62" fmla="*/ 3811 h 21259"/>
                    <a:gd name="connsiteX63" fmla="*/ 39875 w 50203"/>
                    <a:gd name="connsiteY63" fmla="*/ 4670 h 21259"/>
                    <a:gd name="connsiteX64" fmla="*/ 39875 w 50203"/>
                    <a:gd name="connsiteY64" fmla="*/ 7281 h 21259"/>
                    <a:gd name="connsiteX65" fmla="*/ 39534 w 50203"/>
                    <a:gd name="connsiteY65" fmla="*/ 8530 h 21259"/>
                    <a:gd name="connsiteX66" fmla="*/ 39875 w 50203"/>
                    <a:gd name="connsiteY66" fmla="*/ 9778 h 21259"/>
                    <a:gd name="connsiteX67" fmla="*/ 40896 w 50203"/>
                    <a:gd name="connsiteY67" fmla="*/ 9097 h 21259"/>
                    <a:gd name="connsiteX68" fmla="*/ 41577 w 50203"/>
                    <a:gd name="connsiteY68" fmla="*/ 6486 h 21259"/>
                    <a:gd name="connsiteX69" fmla="*/ 41577 w 50203"/>
                    <a:gd name="connsiteY69" fmla="*/ 3924 h 21259"/>
                    <a:gd name="connsiteX70" fmla="*/ 42599 w 50203"/>
                    <a:gd name="connsiteY70" fmla="*/ 2335 h 21259"/>
                    <a:gd name="connsiteX71" fmla="*/ 44869 w 50203"/>
                    <a:gd name="connsiteY71" fmla="*/ 1654 h 21259"/>
                    <a:gd name="connsiteX72" fmla="*/ 45890 w 50203"/>
                    <a:gd name="connsiteY72" fmla="*/ 2335 h 21259"/>
                    <a:gd name="connsiteX73" fmla="*/ 46458 w 50203"/>
                    <a:gd name="connsiteY73" fmla="*/ 1589 h 21259"/>
                    <a:gd name="connsiteX74" fmla="*/ 46912 w 50203"/>
                    <a:gd name="connsiteY74" fmla="*/ 681 h 21259"/>
                    <a:gd name="connsiteX75" fmla="*/ 48225 w 50203"/>
                    <a:gd name="connsiteY75" fmla="*/ 568 h 21259"/>
                    <a:gd name="connsiteX76" fmla="*/ 49085 w 50203"/>
                    <a:gd name="connsiteY76" fmla="*/ 1816 h 21259"/>
                    <a:gd name="connsiteX77" fmla="*/ 48793 w 50203"/>
                    <a:gd name="connsiteY77" fmla="*/ 2611 h 21259"/>
                    <a:gd name="connsiteX78" fmla="*/ 47934 w 50203"/>
                    <a:gd name="connsiteY78" fmla="*/ 3584 h 21259"/>
                    <a:gd name="connsiteX79" fmla="*/ 46961 w 50203"/>
                    <a:gd name="connsiteY79" fmla="*/ 4265 h 21259"/>
                    <a:gd name="connsiteX80" fmla="*/ 46734 w 50203"/>
                    <a:gd name="connsiteY80" fmla="*/ 5740 h 21259"/>
                    <a:gd name="connsiteX81" fmla="*/ 47188 w 50203"/>
                    <a:gd name="connsiteY81" fmla="*/ 6486 h 21259"/>
                    <a:gd name="connsiteX82" fmla="*/ 47366 w 50203"/>
                    <a:gd name="connsiteY82" fmla="*/ 7622 h 21259"/>
                    <a:gd name="connsiteX83" fmla="*/ 47188 w 50203"/>
                    <a:gd name="connsiteY83" fmla="*/ 9162 h 21259"/>
                    <a:gd name="connsiteX84" fmla="*/ 46782 w 50203"/>
                    <a:gd name="connsiteY84" fmla="*/ 10184 h 21259"/>
                    <a:gd name="connsiteX85" fmla="*/ 46831 w 50203"/>
                    <a:gd name="connsiteY85" fmla="*/ 10865 h 21259"/>
                    <a:gd name="connsiteX86" fmla="*/ 47966 w 50203"/>
                    <a:gd name="connsiteY86" fmla="*/ 11270 h 21259"/>
                    <a:gd name="connsiteX87" fmla="*/ 49052 w 50203"/>
                    <a:gd name="connsiteY87" fmla="*/ 11157 h 21259"/>
                    <a:gd name="connsiteX88" fmla="*/ 49685 w 50203"/>
                    <a:gd name="connsiteY88" fmla="*/ 9957 h 21259"/>
                    <a:gd name="connsiteX89" fmla="*/ 50204 w 50203"/>
                    <a:gd name="connsiteY89" fmla="*/ 11383 h 21259"/>
                    <a:gd name="connsiteX90" fmla="*/ 50204 w 50203"/>
                    <a:gd name="connsiteY90" fmla="*/ 13427 h 21259"/>
                    <a:gd name="connsiteX91" fmla="*/ 49409 w 50203"/>
                    <a:gd name="connsiteY91" fmla="*/ 13832 h 21259"/>
                    <a:gd name="connsiteX92" fmla="*/ 47642 w 50203"/>
                    <a:gd name="connsiteY92" fmla="*/ 13605 h 21259"/>
                    <a:gd name="connsiteX93" fmla="*/ 46507 w 50203"/>
                    <a:gd name="connsiteY93" fmla="*/ 13313 h 21259"/>
                    <a:gd name="connsiteX94" fmla="*/ 45307 w 50203"/>
                    <a:gd name="connsiteY94" fmla="*/ 12405 h 21259"/>
                    <a:gd name="connsiteX95" fmla="*/ 44447 w 50203"/>
                    <a:gd name="connsiteY95" fmla="*/ 12340 h 21259"/>
                    <a:gd name="connsiteX96" fmla="*/ 43993 w 50203"/>
                    <a:gd name="connsiteY96" fmla="*/ 12746 h 21259"/>
                    <a:gd name="connsiteX97" fmla="*/ 41609 w 50203"/>
                    <a:gd name="connsiteY97" fmla="*/ 12746 h 21259"/>
                    <a:gd name="connsiteX98" fmla="*/ 41269 w 50203"/>
                    <a:gd name="connsiteY98" fmla="*/ 13313 h 21259"/>
                    <a:gd name="connsiteX99" fmla="*/ 41674 w 50203"/>
                    <a:gd name="connsiteY99" fmla="*/ 13994 h 21259"/>
                    <a:gd name="connsiteX100" fmla="*/ 43377 w 50203"/>
                    <a:gd name="connsiteY100" fmla="*/ 13929 h 21259"/>
                    <a:gd name="connsiteX101" fmla="*/ 45258 w 50203"/>
                    <a:gd name="connsiteY101" fmla="*/ 14270 h 21259"/>
                    <a:gd name="connsiteX102" fmla="*/ 45323 w 50203"/>
                    <a:gd name="connsiteY102" fmla="*/ 15065 h 21259"/>
                    <a:gd name="connsiteX103" fmla="*/ 44755 w 50203"/>
                    <a:gd name="connsiteY103" fmla="*/ 15292 h 21259"/>
                    <a:gd name="connsiteX104" fmla="*/ 43328 w 50203"/>
                    <a:gd name="connsiteY104" fmla="*/ 15470 h 21259"/>
                    <a:gd name="connsiteX105" fmla="*/ 42128 w 50203"/>
                    <a:gd name="connsiteY105" fmla="*/ 15292 h 21259"/>
                    <a:gd name="connsiteX106" fmla="*/ 40993 w 50203"/>
                    <a:gd name="connsiteY106" fmla="*/ 14724 h 21259"/>
                    <a:gd name="connsiteX107" fmla="*/ 39907 w 50203"/>
                    <a:gd name="connsiteY107" fmla="*/ 14724 h 21259"/>
                    <a:gd name="connsiteX108" fmla="*/ 38545 w 50203"/>
                    <a:gd name="connsiteY108" fmla="*/ 15746 h 21259"/>
                    <a:gd name="connsiteX109" fmla="*/ 37572 w 50203"/>
                    <a:gd name="connsiteY109" fmla="*/ 16378 h 21259"/>
                    <a:gd name="connsiteX110" fmla="*/ 35237 w 50203"/>
                    <a:gd name="connsiteY110" fmla="*/ 16200 h 21259"/>
                    <a:gd name="connsiteX111" fmla="*/ 34377 w 50203"/>
                    <a:gd name="connsiteY111" fmla="*/ 14270 h 21259"/>
                    <a:gd name="connsiteX112" fmla="*/ 35010 w 50203"/>
                    <a:gd name="connsiteY112" fmla="*/ 13816 h 21259"/>
                    <a:gd name="connsiteX113" fmla="*/ 35415 w 50203"/>
                    <a:gd name="connsiteY113" fmla="*/ 13184 h 21259"/>
                    <a:gd name="connsiteX114" fmla="*/ 35415 w 50203"/>
                    <a:gd name="connsiteY114" fmla="*/ 12162 h 21259"/>
                    <a:gd name="connsiteX115" fmla="*/ 34669 w 50203"/>
                    <a:gd name="connsiteY115" fmla="*/ 11643 h 21259"/>
                    <a:gd name="connsiteX116" fmla="*/ 33534 w 50203"/>
                    <a:gd name="connsiteY116" fmla="*/ 12162 h 21259"/>
                    <a:gd name="connsiteX117" fmla="*/ 32902 w 50203"/>
                    <a:gd name="connsiteY117" fmla="*/ 13865 h 21259"/>
                    <a:gd name="connsiteX118" fmla="*/ 31199 w 50203"/>
                    <a:gd name="connsiteY118" fmla="*/ 16021 h 21259"/>
                    <a:gd name="connsiteX119" fmla="*/ 30064 w 50203"/>
                    <a:gd name="connsiteY119" fmla="*/ 16427 h 21259"/>
                    <a:gd name="connsiteX120" fmla="*/ 29042 w 50203"/>
                    <a:gd name="connsiteY120" fmla="*/ 16475 h 21259"/>
                    <a:gd name="connsiteX121" fmla="*/ 27161 w 50203"/>
                    <a:gd name="connsiteY121" fmla="*/ 15908 h 21259"/>
                    <a:gd name="connsiteX122" fmla="*/ 25394 w 50203"/>
                    <a:gd name="connsiteY122" fmla="*/ 15956 h 21259"/>
                    <a:gd name="connsiteX123" fmla="*/ 25069 w 50203"/>
                    <a:gd name="connsiteY123" fmla="*/ 16865 h 21259"/>
                    <a:gd name="connsiteX124" fmla="*/ 23448 w 50203"/>
                    <a:gd name="connsiteY124" fmla="*/ 17432 h 21259"/>
                    <a:gd name="connsiteX125" fmla="*/ 22540 w 50203"/>
                    <a:gd name="connsiteY125" fmla="*/ 17432 h 21259"/>
                    <a:gd name="connsiteX126" fmla="*/ 21064 w 50203"/>
                    <a:gd name="connsiteY126" fmla="*/ 16913 h 21259"/>
                    <a:gd name="connsiteX127" fmla="*/ 20318 w 50203"/>
                    <a:gd name="connsiteY127" fmla="*/ 17027 h 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50203" h="21259">
                      <a:moveTo>
                        <a:pt x="20367" y="17091"/>
                      </a:moveTo>
                      <a:cubicBezTo>
                        <a:pt x="20140" y="17270"/>
                        <a:pt x="16281" y="18859"/>
                        <a:pt x="16281" y="18859"/>
                      </a:cubicBezTo>
                      <a:lnTo>
                        <a:pt x="14237" y="19605"/>
                      </a:lnTo>
                      <a:cubicBezTo>
                        <a:pt x="14237" y="19605"/>
                        <a:pt x="12421" y="19491"/>
                        <a:pt x="12243" y="19605"/>
                      </a:cubicBezTo>
                      <a:cubicBezTo>
                        <a:pt x="12064" y="19719"/>
                        <a:pt x="11156" y="19200"/>
                        <a:pt x="10994" y="19200"/>
                      </a:cubicBezTo>
                      <a:cubicBezTo>
                        <a:pt x="10832" y="19200"/>
                        <a:pt x="9681" y="19151"/>
                        <a:pt x="9519" y="19265"/>
                      </a:cubicBezTo>
                      <a:cubicBezTo>
                        <a:pt x="9340" y="19378"/>
                        <a:pt x="8319" y="20854"/>
                        <a:pt x="8319" y="20854"/>
                      </a:cubicBezTo>
                      <a:lnTo>
                        <a:pt x="5821" y="21259"/>
                      </a:lnTo>
                      <a:lnTo>
                        <a:pt x="4119" y="20124"/>
                      </a:lnTo>
                      <a:lnTo>
                        <a:pt x="1443" y="19556"/>
                      </a:lnTo>
                      <a:cubicBezTo>
                        <a:pt x="1443" y="19556"/>
                        <a:pt x="130" y="18924"/>
                        <a:pt x="130" y="18762"/>
                      </a:cubicBezTo>
                      <a:cubicBezTo>
                        <a:pt x="130" y="18599"/>
                        <a:pt x="-162" y="16654"/>
                        <a:pt x="130" y="16492"/>
                      </a:cubicBezTo>
                      <a:cubicBezTo>
                        <a:pt x="421" y="16313"/>
                        <a:pt x="1378" y="15292"/>
                        <a:pt x="1378" y="15292"/>
                      </a:cubicBezTo>
                      <a:cubicBezTo>
                        <a:pt x="1378" y="15292"/>
                        <a:pt x="1897" y="13978"/>
                        <a:pt x="1897" y="13751"/>
                      </a:cubicBezTo>
                      <a:cubicBezTo>
                        <a:pt x="1897" y="13524"/>
                        <a:pt x="1378" y="11984"/>
                        <a:pt x="1378" y="11984"/>
                      </a:cubicBezTo>
                      <a:lnTo>
                        <a:pt x="2286" y="10443"/>
                      </a:lnTo>
                      <a:lnTo>
                        <a:pt x="4329" y="9195"/>
                      </a:lnTo>
                      <a:lnTo>
                        <a:pt x="5919" y="8108"/>
                      </a:lnTo>
                      <a:lnTo>
                        <a:pt x="7054" y="6746"/>
                      </a:lnTo>
                      <a:lnTo>
                        <a:pt x="9210" y="5838"/>
                      </a:lnTo>
                      <a:lnTo>
                        <a:pt x="10459" y="6584"/>
                      </a:lnTo>
                      <a:lnTo>
                        <a:pt x="11659" y="7508"/>
                      </a:lnTo>
                      <a:lnTo>
                        <a:pt x="13086" y="6697"/>
                      </a:lnTo>
                      <a:lnTo>
                        <a:pt x="14902" y="6357"/>
                      </a:lnTo>
                      <a:lnTo>
                        <a:pt x="16945" y="6811"/>
                      </a:lnTo>
                      <a:lnTo>
                        <a:pt x="18081" y="8059"/>
                      </a:lnTo>
                      <a:lnTo>
                        <a:pt x="18826" y="9924"/>
                      </a:lnTo>
                      <a:lnTo>
                        <a:pt x="21551" y="10459"/>
                      </a:lnTo>
                      <a:lnTo>
                        <a:pt x="23934" y="10686"/>
                      </a:lnTo>
                      <a:lnTo>
                        <a:pt x="25864" y="10978"/>
                      </a:lnTo>
                      <a:lnTo>
                        <a:pt x="28021" y="12065"/>
                      </a:lnTo>
                      <a:lnTo>
                        <a:pt x="30178" y="11773"/>
                      </a:lnTo>
                      <a:lnTo>
                        <a:pt x="31264" y="11659"/>
                      </a:lnTo>
                      <a:lnTo>
                        <a:pt x="31669" y="10638"/>
                      </a:lnTo>
                      <a:cubicBezTo>
                        <a:pt x="31669" y="10638"/>
                        <a:pt x="31150" y="9616"/>
                        <a:pt x="30923" y="9616"/>
                      </a:cubicBezTo>
                      <a:cubicBezTo>
                        <a:pt x="30696" y="9616"/>
                        <a:pt x="29837" y="9211"/>
                        <a:pt x="29837" y="9211"/>
                      </a:cubicBezTo>
                      <a:lnTo>
                        <a:pt x="28588" y="8011"/>
                      </a:lnTo>
                      <a:cubicBezTo>
                        <a:pt x="28588" y="8011"/>
                        <a:pt x="27680" y="7832"/>
                        <a:pt x="27388" y="7897"/>
                      </a:cubicBezTo>
                      <a:cubicBezTo>
                        <a:pt x="27096" y="7946"/>
                        <a:pt x="25232" y="8011"/>
                        <a:pt x="25167" y="7832"/>
                      </a:cubicBezTo>
                      <a:cubicBezTo>
                        <a:pt x="25118" y="7654"/>
                        <a:pt x="24032" y="6519"/>
                        <a:pt x="24032" y="6519"/>
                      </a:cubicBezTo>
                      <a:lnTo>
                        <a:pt x="22329" y="5319"/>
                      </a:lnTo>
                      <a:lnTo>
                        <a:pt x="20626" y="4865"/>
                      </a:lnTo>
                      <a:lnTo>
                        <a:pt x="19718" y="4411"/>
                      </a:lnTo>
                      <a:lnTo>
                        <a:pt x="17156" y="4411"/>
                      </a:lnTo>
                      <a:lnTo>
                        <a:pt x="17156" y="2643"/>
                      </a:lnTo>
                      <a:lnTo>
                        <a:pt x="17902" y="1443"/>
                      </a:lnTo>
                      <a:lnTo>
                        <a:pt x="19102" y="1152"/>
                      </a:lnTo>
                      <a:lnTo>
                        <a:pt x="19216" y="2141"/>
                      </a:lnTo>
                      <a:lnTo>
                        <a:pt x="20075" y="1719"/>
                      </a:lnTo>
                      <a:lnTo>
                        <a:pt x="20870" y="519"/>
                      </a:lnTo>
                      <a:lnTo>
                        <a:pt x="22572" y="0"/>
                      </a:lnTo>
                      <a:lnTo>
                        <a:pt x="27113" y="0"/>
                      </a:lnTo>
                      <a:lnTo>
                        <a:pt x="28361" y="519"/>
                      </a:lnTo>
                      <a:lnTo>
                        <a:pt x="29107" y="1605"/>
                      </a:lnTo>
                      <a:lnTo>
                        <a:pt x="29561" y="2968"/>
                      </a:lnTo>
                      <a:cubicBezTo>
                        <a:pt x="29561" y="2968"/>
                        <a:pt x="30307" y="3941"/>
                        <a:pt x="30469" y="4216"/>
                      </a:cubicBezTo>
                      <a:cubicBezTo>
                        <a:pt x="30648" y="4508"/>
                        <a:pt x="31669" y="4897"/>
                        <a:pt x="31669" y="4897"/>
                      </a:cubicBezTo>
                      <a:lnTo>
                        <a:pt x="32691" y="4946"/>
                      </a:lnTo>
                      <a:lnTo>
                        <a:pt x="33777" y="3860"/>
                      </a:lnTo>
                      <a:lnTo>
                        <a:pt x="34686" y="2611"/>
                      </a:lnTo>
                      <a:lnTo>
                        <a:pt x="36502" y="2124"/>
                      </a:lnTo>
                      <a:lnTo>
                        <a:pt x="38382" y="3130"/>
                      </a:lnTo>
                      <a:lnTo>
                        <a:pt x="39129" y="3811"/>
                      </a:lnTo>
                      <a:lnTo>
                        <a:pt x="39875" y="4670"/>
                      </a:lnTo>
                      <a:lnTo>
                        <a:pt x="39875" y="7281"/>
                      </a:lnTo>
                      <a:lnTo>
                        <a:pt x="39534" y="8530"/>
                      </a:lnTo>
                      <a:lnTo>
                        <a:pt x="39875" y="9778"/>
                      </a:lnTo>
                      <a:cubicBezTo>
                        <a:pt x="39875" y="9778"/>
                        <a:pt x="40669" y="9373"/>
                        <a:pt x="40896" y="9097"/>
                      </a:cubicBezTo>
                      <a:cubicBezTo>
                        <a:pt x="41123" y="8805"/>
                        <a:pt x="41577" y="6762"/>
                        <a:pt x="41577" y="6486"/>
                      </a:cubicBezTo>
                      <a:cubicBezTo>
                        <a:pt x="41577" y="6211"/>
                        <a:pt x="41529" y="4103"/>
                        <a:pt x="41577" y="3924"/>
                      </a:cubicBezTo>
                      <a:cubicBezTo>
                        <a:pt x="41626" y="3746"/>
                        <a:pt x="42372" y="2384"/>
                        <a:pt x="42599" y="2335"/>
                      </a:cubicBezTo>
                      <a:cubicBezTo>
                        <a:pt x="42825" y="2287"/>
                        <a:pt x="44869" y="1654"/>
                        <a:pt x="44869" y="1654"/>
                      </a:cubicBezTo>
                      <a:lnTo>
                        <a:pt x="45890" y="2335"/>
                      </a:lnTo>
                      <a:lnTo>
                        <a:pt x="46458" y="1589"/>
                      </a:lnTo>
                      <a:lnTo>
                        <a:pt x="46912" y="681"/>
                      </a:lnTo>
                      <a:lnTo>
                        <a:pt x="48225" y="568"/>
                      </a:lnTo>
                      <a:lnTo>
                        <a:pt x="49085" y="1816"/>
                      </a:lnTo>
                      <a:lnTo>
                        <a:pt x="48793" y="2611"/>
                      </a:lnTo>
                      <a:cubicBezTo>
                        <a:pt x="48793" y="2611"/>
                        <a:pt x="48112" y="3470"/>
                        <a:pt x="47934" y="3584"/>
                      </a:cubicBezTo>
                      <a:cubicBezTo>
                        <a:pt x="47755" y="3697"/>
                        <a:pt x="46961" y="4265"/>
                        <a:pt x="46961" y="4265"/>
                      </a:cubicBezTo>
                      <a:lnTo>
                        <a:pt x="46734" y="5740"/>
                      </a:lnTo>
                      <a:lnTo>
                        <a:pt x="47188" y="6486"/>
                      </a:lnTo>
                      <a:lnTo>
                        <a:pt x="47366" y="7622"/>
                      </a:lnTo>
                      <a:lnTo>
                        <a:pt x="47188" y="9162"/>
                      </a:lnTo>
                      <a:lnTo>
                        <a:pt x="46782" y="10184"/>
                      </a:lnTo>
                      <a:lnTo>
                        <a:pt x="46831" y="10865"/>
                      </a:lnTo>
                      <a:cubicBezTo>
                        <a:pt x="46831" y="10865"/>
                        <a:pt x="47804" y="11270"/>
                        <a:pt x="47966" y="11270"/>
                      </a:cubicBezTo>
                      <a:cubicBezTo>
                        <a:pt x="48128" y="11270"/>
                        <a:pt x="49052" y="11157"/>
                        <a:pt x="49052" y="11157"/>
                      </a:cubicBezTo>
                      <a:lnTo>
                        <a:pt x="49685" y="9957"/>
                      </a:lnTo>
                      <a:lnTo>
                        <a:pt x="50204" y="11383"/>
                      </a:lnTo>
                      <a:lnTo>
                        <a:pt x="50204" y="13427"/>
                      </a:lnTo>
                      <a:cubicBezTo>
                        <a:pt x="50204" y="13427"/>
                        <a:pt x="49750" y="13832"/>
                        <a:pt x="49409" y="13832"/>
                      </a:cubicBezTo>
                      <a:cubicBezTo>
                        <a:pt x="49069" y="13832"/>
                        <a:pt x="47642" y="13605"/>
                        <a:pt x="47642" y="13605"/>
                      </a:cubicBezTo>
                      <a:lnTo>
                        <a:pt x="46507" y="13313"/>
                      </a:lnTo>
                      <a:lnTo>
                        <a:pt x="45307" y="12405"/>
                      </a:lnTo>
                      <a:lnTo>
                        <a:pt x="44447" y="12340"/>
                      </a:lnTo>
                      <a:lnTo>
                        <a:pt x="43993" y="12746"/>
                      </a:lnTo>
                      <a:lnTo>
                        <a:pt x="41609" y="12746"/>
                      </a:lnTo>
                      <a:lnTo>
                        <a:pt x="41269" y="13313"/>
                      </a:lnTo>
                      <a:lnTo>
                        <a:pt x="41674" y="13994"/>
                      </a:lnTo>
                      <a:lnTo>
                        <a:pt x="43377" y="13929"/>
                      </a:lnTo>
                      <a:lnTo>
                        <a:pt x="45258" y="14270"/>
                      </a:lnTo>
                      <a:lnTo>
                        <a:pt x="45323" y="15065"/>
                      </a:lnTo>
                      <a:cubicBezTo>
                        <a:pt x="45323" y="15065"/>
                        <a:pt x="44917" y="15243"/>
                        <a:pt x="44755" y="15292"/>
                      </a:cubicBezTo>
                      <a:cubicBezTo>
                        <a:pt x="44577" y="15356"/>
                        <a:pt x="43328" y="15470"/>
                        <a:pt x="43328" y="15470"/>
                      </a:cubicBezTo>
                      <a:lnTo>
                        <a:pt x="42128" y="15292"/>
                      </a:lnTo>
                      <a:lnTo>
                        <a:pt x="40993" y="14724"/>
                      </a:lnTo>
                      <a:cubicBezTo>
                        <a:pt x="40993" y="14724"/>
                        <a:pt x="40312" y="14384"/>
                        <a:pt x="39907" y="14724"/>
                      </a:cubicBezTo>
                      <a:cubicBezTo>
                        <a:pt x="39502" y="15065"/>
                        <a:pt x="38707" y="15470"/>
                        <a:pt x="38545" y="15746"/>
                      </a:cubicBezTo>
                      <a:cubicBezTo>
                        <a:pt x="38366" y="16038"/>
                        <a:pt x="37864" y="16378"/>
                        <a:pt x="37572" y="16378"/>
                      </a:cubicBezTo>
                      <a:cubicBezTo>
                        <a:pt x="37280" y="16378"/>
                        <a:pt x="35237" y="16200"/>
                        <a:pt x="35237" y="16200"/>
                      </a:cubicBezTo>
                      <a:lnTo>
                        <a:pt x="34377" y="14270"/>
                      </a:lnTo>
                      <a:lnTo>
                        <a:pt x="35010" y="13816"/>
                      </a:lnTo>
                      <a:lnTo>
                        <a:pt x="35415" y="13184"/>
                      </a:lnTo>
                      <a:lnTo>
                        <a:pt x="35415" y="12162"/>
                      </a:lnTo>
                      <a:cubicBezTo>
                        <a:pt x="35415" y="11984"/>
                        <a:pt x="34669" y="11643"/>
                        <a:pt x="34669" y="11643"/>
                      </a:cubicBezTo>
                      <a:cubicBezTo>
                        <a:pt x="34669" y="11643"/>
                        <a:pt x="33583" y="11935"/>
                        <a:pt x="33534" y="12162"/>
                      </a:cubicBezTo>
                      <a:cubicBezTo>
                        <a:pt x="33486" y="12389"/>
                        <a:pt x="32902" y="13865"/>
                        <a:pt x="32902" y="13865"/>
                      </a:cubicBezTo>
                      <a:lnTo>
                        <a:pt x="31199" y="16021"/>
                      </a:lnTo>
                      <a:lnTo>
                        <a:pt x="30064" y="16427"/>
                      </a:lnTo>
                      <a:cubicBezTo>
                        <a:pt x="30064" y="16427"/>
                        <a:pt x="29204" y="16540"/>
                        <a:pt x="29042" y="16475"/>
                      </a:cubicBezTo>
                      <a:cubicBezTo>
                        <a:pt x="28880" y="16411"/>
                        <a:pt x="27340" y="15908"/>
                        <a:pt x="27161" y="15908"/>
                      </a:cubicBezTo>
                      <a:cubicBezTo>
                        <a:pt x="26983" y="15908"/>
                        <a:pt x="25394" y="15956"/>
                        <a:pt x="25394" y="15956"/>
                      </a:cubicBezTo>
                      <a:cubicBezTo>
                        <a:pt x="25394" y="15956"/>
                        <a:pt x="25329" y="16637"/>
                        <a:pt x="25069" y="16865"/>
                      </a:cubicBezTo>
                      <a:cubicBezTo>
                        <a:pt x="24826" y="17091"/>
                        <a:pt x="23448" y="17432"/>
                        <a:pt x="23448" y="17432"/>
                      </a:cubicBezTo>
                      <a:lnTo>
                        <a:pt x="22540" y="17432"/>
                      </a:lnTo>
                      <a:lnTo>
                        <a:pt x="21064" y="16913"/>
                      </a:lnTo>
                      <a:lnTo>
                        <a:pt x="20318" y="17027"/>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85" name="Freeform: Shape 1084">
                  <a:extLst>
                    <a:ext uri="{FF2B5EF4-FFF2-40B4-BE49-F238E27FC236}">
                      <a16:creationId xmlns:a16="http://schemas.microsoft.com/office/drawing/2014/main" id="{C401DC0B-13C7-6CCD-742C-8441DCFF47B3}"/>
                    </a:ext>
                  </a:extLst>
                </p:cNvPr>
                <p:cNvSpPr/>
                <p:nvPr/>
              </p:nvSpPr>
              <p:spPr>
                <a:xfrm>
                  <a:off x="9759798" y="4579158"/>
                  <a:ext cx="4678" cy="6373"/>
                </a:xfrm>
                <a:custGeom>
                  <a:avLst/>
                  <a:gdLst>
                    <a:gd name="connsiteX0" fmla="*/ 1702 w 4678"/>
                    <a:gd name="connsiteY0" fmla="*/ 5854 h 6373"/>
                    <a:gd name="connsiteX1" fmla="*/ 1702 w 4678"/>
                    <a:gd name="connsiteY1" fmla="*/ 4200 h 6373"/>
                    <a:gd name="connsiteX2" fmla="*/ 3243 w 4678"/>
                    <a:gd name="connsiteY2" fmla="*/ 3373 h 6373"/>
                    <a:gd name="connsiteX3" fmla="*/ 4329 w 4678"/>
                    <a:gd name="connsiteY3" fmla="*/ 2611 h 6373"/>
                    <a:gd name="connsiteX4" fmla="*/ 4621 w 4678"/>
                    <a:gd name="connsiteY4" fmla="*/ 1022 h 6373"/>
                    <a:gd name="connsiteX5" fmla="*/ 3194 w 4678"/>
                    <a:gd name="connsiteY5" fmla="*/ 1022 h 6373"/>
                    <a:gd name="connsiteX6" fmla="*/ 2449 w 4678"/>
                    <a:gd name="connsiteY6" fmla="*/ 0 h 6373"/>
                    <a:gd name="connsiteX7" fmla="*/ 1427 w 4678"/>
                    <a:gd name="connsiteY7" fmla="*/ 0 h 6373"/>
                    <a:gd name="connsiteX8" fmla="*/ 908 w 4678"/>
                    <a:gd name="connsiteY8" fmla="*/ 1135 h 6373"/>
                    <a:gd name="connsiteX9" fmla="*/ 567 w 4678"/>
                    <a:gd name="connsiteY9" fmla="*/ 2043 h 6373"/>
                    <a:gd name="connsiteX10" fmla="*/ 0 w 4678"/>
                    <a:gd name="connsiteY10" fmla="*/ 3632 h 6373"/>
                    <a:gd name="connsiteX11" fmla="*/ 0 w 4678"/>
                    <a:gd name="connsiteY11" fmla="*/ 5854 h 6373"/>
                    <a:gd name="connsiteX12" fmla="*/ 567 w 4678"/>
                    <a:gd name="connsiteY12" fmla="*/ 6373 h 6373"/>
                    <a:gd name="connsiteX13" fmla="*/ 1313 w 4678"/>
                    <a:gd name="connsiteY13" fmla="*/ 6373 h 6373"/>
                    <a:gd name="connsiteX14" fmla="*/ 1719 w 4678"/>
                    <a:gd name="connsiteY14" fmla="*/ 5854 h 6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78" h="6373">
                      <a:moveTo>
                        <a:pt x="1702" y="5854"/>
                      </a:moveTo>
                      <a:lnTo>
                        <a:pt x="1702" y="4200"/>
                      </a:lnTo>
                      <a:lnTo>
                        <a:pt x="3243" y="3373"/>
                      </a:lnTo>
                      <a:lnTo>
                        <a:pt x="4329" y="2611"/>
                      </a:lnTo>
                      <a:cubicBezTo>
                        <a:pt x="4329" y="2611"/>
                        <a:pt x="4848" y="1070"/>
                        <a:pt x="4621" y="1022"/>
                      </a:cubicBezTo>
                      <a:cubicBezTo>
                        <a:pt x="4394" y="973"/>
                        <a:pt x="3194" y="1022"/>
                        <a:pt x="3194" y="1022"/>
                      </a:cubicBezTo>
                      <a:lnTo>
                        <a:pt x="2449" y="0"/>
                      </a:lnTo>
                      <a:lnTo>
                        <a:pt x="1427" y="0"/>
                      </a:lnTo>
                      <a:cubicBezTo>
                        <a:pt x="1427" y="0"/>
                        <a:pt x="908" y="973"/>
                        <a:pt x="908" y="1135"/>
                      </a:cubicBezTo>
                      <a:cubicBezTo>
                        <a:pt x="908" y="1297"/>
                        <a:pt x="730" y="1703"/>
                        <a:pt x="567" y="2043"/>
                      </a:cubicBezTo>
                      <a:cubicBezTo>
                        <a:pt x="389" y="2384"/>
                        <a:pt x="0" y="3632"/>
                        <a:pt x="0" y="3632"/>
                      </a:cubicBezTo>
                      <a:lnTo>
                        <a:pt x="0" y="5854"/>
                      </a:lnTo>
                      <a:lnTo>
                        <a:pt x="567" y="6373"/>
                      </a:lnTo>
                      <a:lnTo>
                        <a:pt x="1313" y="6373"/>
                      </a:lnTo>
                      <a:lnTo>
                        <a:pt x="1719" y="585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86" name="Freeform: Shape 1085">
                  <a:extLst>
                    <a:ext uri="{FF2B5EF4-FFF2-40B4-BE49-F238E27FC236}">
                      <a16:creationId xmlns:a16="http://schemas.microsoft.com/office/drawing/2014/main" id="{8A7201AD-4CC5-988F-AB40-ACA35A5B7087}"/>
                    </a:ext>
                  </a:extLst>
                </p:cNvPr>
                <p:cNvSpPr/>
                <p:nvPr/>
              </p:nvSpPr>
              <p:spPr>
                <a:xfrm>
                  <a:off x="9765036" y="4571309"/>
                  <a:ext cx="71251" cy="17615"/>
                </a:xfrm>
                <a:custGeom>
                  <a:avLst/>
                  <a:gdLst>
                    <a:gd name="connsiteX0" fmla="*/ 227 w 71251"/>
                    <a:gd name="connsiteY0" fmla="*/ 12502 h 17615"/>
                    <a:gd name="connsiteX1" fmla="*/ 0 w 71251"/>
                    <a:gd name="connsiteY1" fmla="*/ 14205 h 17615"/>
                    <a:gd name="connsiteX2" fmla="*/ 0 w 71251"/>
                    <a:gd name="connsiteY2" fmla="*/ 14545 h 17615"/>
                    <a:gd name="connsiteX3" fmla="*/ 227 w 71251"/>
                    <a:gd name="connsiteY3" fmla="*/ 14837 h 17615"/>
                    <a:gd name="connsiteX4" fmla="*/ 1816 w 71251"/>
                    <a:gd name="connsiteY4" fmla="*/ 15291 h 17615"/>
                    <a:gd name="connsiteX5" fmla="*/ 2335 w 71251"/>
                    <a:gd name="connsiteY5" fmla="*/ 14837 h 17615"/>
                    <a:gd name="connsiteX6" fmla="*/ 2335 w 71251"/>
                    <a:gd name="connsiteY6" fmla="*/ 13897 h 17615"/>
                    <a:gd name="connsiteX7" fmla="*/ 2675 w 71251"/>
                    <a:gd name="connsiteY7" fmla="*/ 13248 h 17615"/>
                    <a:gd name="connsiteX8" fmla="*/ 3875 w 71251"/>
                    <a:gd name="connsiteY8" fmla="*/ 12502 h 17615"/>
                    <a:gd name="connsiteX9" fmla="*/ 4784 w 71251"/>
                    <a:gd name="connsiteY9" fmla="*/ 12502 h 17615"/>
                    <a:gd name="connsiteX10" fmla="*/ 4784 w 71251"/>
                    <a:gd name="connsiteY10" fmla="*/ 13524 h 17615"/>
                    <a:gd name="connsiteX11" fmla="*/ 4216 w 71251"/>
                    <a:gd name="connsiteY11" fmla="*/ 13897 h 17615"/>
                    <a:gd name="connsiteX12" fmla="*/ 4265 w 71251"/>
                    <a:gd name="connsiteY12" fmla="*/ 14724 h 17615"/>
                    <a:gd name="connsiteX13" fmla="*/ 4848 w 71251"/>
                    <a:gd name="connsiteY13" fmla="*/ 15065 h 17615"/>
                    <a:gd name="connsiteX14" fmla="*/ 5740 w 71251"/>
                    <a:gd name="connsiteY14" fmla="*/ 16313 h 17615"/>
                    <a:gd name="connsiteX15" fmla="*/ 6308 w 71251"/>
                    <a:gd name="connsiteY15" fmla="*/ 16654 h 17615"/>
                    <a:gd name="connsiteX16" fmla="*/ 7167 w 71251"/>
                    <a:gd name="connsiteY16" fmla="*/ 16021 h 17615"/>
                    <a:gd name="connsiteX17" fmla="*/ 7848 w 71251"/>
                    <a:gd name="connsiteY17" fmla="*/ 15502 h 17615"/>
                    <a:gd name="connsiteX18" fmla="*/ 9843 w 71251"/>
                    <a:gd name="connsiteY18" fmla="*/ 15275 h 17615"/>
                    <a:gd name="connsiteX19" fmla="*/ 10475 w 71251"/>
                    <a:gd name="connsiteY19" fmla="*/ 14562 h 17615"/>
                    <a:gd name="connsiteX20" fmla="*/ 11562 w 71251"/>
                    <a:gd name="connsiteY20" fmla="*/ 14821 h 17615"/>
                    <a:gd name="connsiteX21" fmla="*/ 12762 w 71251"/>
                    <a:gd name="connsiteY21" fmla="*/ 15567 h 17615"/>
                    <a:gd name="connsiteX22" fmla="*/ 13783 w 71251"/>
                    <a:gd name="connsiteY22" fmla="*/ 16021 h 17615"/>
                    <a:gd name="connsiteX23" fmla="*/ 14870 w 71251"/>
                    <a:gd name="connsiteY23" fmla="*/ 15956 h 17615"/>
                    <a:gd name="connsiteX24" fmla="*/ 15956 w 71251"/>
                    <a:gd name="connsiteY24" fmla="*/ 15778 h 17615"/>
                    <a:gd name="connsiteX25" fmla="*/ 16702 w 71251"/>
                    <a:gd name="connsiteY25" fmla="*/ 15486 h 17615"/>
                    <a:gd name="connsiteX26" fmla="*/ 18243 w 71251"/>
                    <a:gd name="connsiteY26" fmla="*/ 15486 h 17615"/>
                    <a:gd name="connsiteX27" fmla="*/ 19215 w 71251"/>
                    <a:gd name="connsiteY27" fmla="*/ 15308 h 17615"/>
                    <a:gd name="connsiteX28" fmla="*/ 21210 w 71251"/>
                    <a:gd name="connsiteY28" fmla="*/ 16281 h 17615"/>
                    <a:gd name="connsiteX29" fmla="*/ 22345 w 71251"/>
                    <a:gd name="connsiteY29" fmla="*/ 16621 h 17615"/>
                    <a:gd name="connsiteX30" fmla="*/ 23432 w 71251"/>
                    <a:gd name="connsiteY30" fmla="*/ 16621 h 17615"/>
                    <a:gd name="connsiteX31" fmla="*/ 24567 w 71251"/>
                    <a:gd name="connsiteY31" fmla="*/ 16053 h 17615"/>
                    <a:gd name="connsiteX32" fmla="*/ 26269 w 71251"/>
                    <a:gd name="connsiteY32" fmla="*/ 16621 h 17615"/>
                    <a:gd name="connsiteX33" fmla="*/ 27015 w 71251"/>
                    <a:gd name="connsiteY33" fmla="*/ 17027 h 17615"/>
                    <a:gd name="connsiteX34" fmla="*/ 28215 w 71251"/>
                    <a:gd name="connsiteY34" fmla="*/ 17594 h 17615"/>
                    <a:gd name="connsiteX35" fmla="*/ 30826 w 71251"/>
                    <a:gd name="connsiteY35" fmla="*/ 17594 h 17615"/>
                    <a:gd name="connsiteX36" fmla="*/ 32139 w 71251"/>
                    <a:gd name="connsiteY36" fmla="*/ 17140 h 17615"/>
                    <a:gd name="connsiteX37" fmla="*/ 33793 w 71251"/>
                    <a:gd name="connsiteY37" fmla="*/ 17091 h 17615"/>
                    <a:gd name="connsiteX38" fmla="*/ 35675 w 71251"/>
                    <a:gd name="connsiteY38" fmla="*/ 16978 h 17615"/>
                    <a:gd name="connsiteX39" fmla="*/ 36875 w 71251"/>
                    <a:gd name="connsiteY39" fmla="*/ 16410 h 17615"/>
                    <a:gd name="connsiteX40" fmla="*/ 37329 w 71251"/>
                    <a:gd name="connsiteY40" fmla="*/ 15065 h 17615"/>
                    <a:gd name="connsiteX41" fmla="*/ 40004 w 71251"/>
                    <a:gd name="connsiteY41" fmla="*/ 15065 h 17615"/>
                    <a:gd name="connsiteX42" fmla="*/ 42226 w 71251"/>
                    <a:gd name="connsiteY42" fmla="*/ 16248 h 17615"/>
                    <a:gd name="connsiteX43" fmla="*/ 43312 w 71251"/>
                    <a:gd name="connsiteY43" fmla="*/ 15616 h 17615"/>
                    <a:gd name="connsiteX44" fmla="*/ 45988 w 71251"/>
                    <a:gd name="connsiteY44" fmla="*/ 15616 h 17615"/>
                    <a:gd name="connsiteX45" fmla="*/ 47917 w 71251"/>
                    <a:gd name="connsiteY45" fmla="*/ 16135 h 17615"/>
                    <a:gd name="connsiteX46" fmla="*/ 50188 w 71251"/>
                    <a:gd name="connsiteY46" fmla="*/ 15454 h 17615"/>
                    <a:gd name="connsiteX47" fmla="*/ 51274 w 71251"/>
                    <a:gd name="connsiteY47" fmla="*/ 14481 h 17615"/>
                    <a:gd name="connsiteX48" fmla="*/ 53885 w 71251"/>
                    <a:gd name="connsiteY48" fmla="*/ 13913 h 17615"/>
                    <a:gd name="connsiteX49" fmla="*/ 56447 w 71251"/>
                    <a:gd name="connsiteY49" fmla="*/ 13800 h 17615"/>
                    <a:gd name="connsiteX50" fmla="*/ 58831 w 71251"/>
                    <a:gd name="connsiteY50" fmla="*/ 13572 h 17615"/>
                    <a:gd name="connsiteX51" fmla="*/ 60258 w 71251"/>
                    <a:gd name="connsiteY51" fmla="*/ 12486 h 17615"/>
                    <a:gd name="connsiteX52" fmla="*/ 61798 w 71251"/>
                    <a:gd name="connsiteY52" fmla="*/ 11513 h 17615"/>
                    <a:gd name="connsiteX53" fmla="*/ 63338 w 71251"/>
                    <a:gd name="connsiteY53" fmla="*/ 10832 h 17615"/>
                    <a:gd name="connsiteX54" fmla="*/ 64587 w 71251"/>
                    <a:gd name="connsiteY54" fmla="*/ 10492 h 17615"/>
                    <a:gd name="connsiteX55" fmla="*/ 66176 w 71251"/>
                    <a:gd name="connsiteY55" fmla="*/ 10492 h 17615"/>
                    <a:gd name="connsiteX56" fmla="*/ 66695 w 71251"/>
                    <a:gd name="connsiteY56" fmla="*/ 9583 h 17615"/>
                    <a:gd name="connsiteX57" fmla="*/ 66695 w 71251"/>
                    <a:gd name="connsiteY57" fmla="*/ 8838 h 17615"/>
                    <a:gd name="connsiteX58" fmla="*/ 65836 w 71251"/>
                    <a:gd name="connsiteY58" fmla="*/ 7978 h 17615"/>
                    <a:gd name="connsiteX59" fmla="*/ 66403 w 71251"/>
                    <a:gd name="connsiteY59" fmla="*/ 7232 h 17615"/>
                    <a:gd name="connsiteX60" fmla="*/ 67652 w 71251"/>
                    <a:gd name="connsiteY60" fmla="*/ 6827 h 17615"/>
                    <a:gd name="connsiteX61" fmla="*/ 69647 w 71251"/>
                    <a:gd name="connsiteY61" fmla="*/ 4492 h 17615"/>
                    <a:gd name="connsiteX62" fmla="*/ 70619 w 71251"/>
                    <a:gd name="connsiteY62" fmla="*/ 3292 h 17615"/>
                    <a:gd name="connsiteX63" fmla="*/ 71252 w 71251"/>
                    <a:gd name="connsiteY63" fmla="*/ 1816 h 17615"/>
                    <a:gd name="connsiteX64" fmla="*/ 70798 w 71251"/>
                    <a:gd name="connsiteY64" fmla="*/ 340 h 17615"/>
                    <a:gd name="connsiteX65" fmla="*/ 68917 w 71251"/>
                    <a:gd name="connsiteY65" fmla="*/ 0 h 17615"/>
                    <a:gd name="connsiteX66" fmla="*/ 66874 w 71251"/>
                    <a:gd name="connsiteY66" fmla="*/ 340 h 17615"/>
                    <a:gd name="connsiteX67" fmla="*/ 67101 w 71251"/>
                    <a:gd name="connsiteY67" fmla="*/ 1427 h 17615"/>
                    <a:gd name="connsiteX68" fmla="*/ 67895 w 71251"/>
                    <a:gd name="connsiteY68" fmla="*/ 2059 h 17615"/>
                    <a:gd name="connsiteX69" fmla="*/ 67960 w 71251"/>
                    <a:gd name="connsiteY69" fmla="*/ 3194 h 17615"/>
                    <a:gd name="connsiteX70" fmla="*/ 67668 w 71251"/>
                    <a:gd name="connsiteY70" fmla="*/ 3940 h 17615"/>
                    <a:gd name="connsiteX71" fmla="*/ 66192 w 71251"/>
                    <a:gd name="connsiteY71" fmla="*/ 4508 h 17615"/>
                    <a:gd name="connsiteX72" fmla="*/ 64538 w 71251"/>
                    <a:gd name="connsiteY72" fmla="*/ 5416 h 17615"/>
                    <a:gd name="connsiteX73" fmla="*/ 62544 w 71251"/>
                    <a:gd name="connsiteY73" fmla="*/ 6162 h 17615"/>
                    <a:gd name="connsiteX74" fmla="*/ 61571 w 71251"/>
                    <a:gd name="connsiteY74" fmla="*/ 6843 h 17615"/>
                    <a:gd name="connsiteX75" fmla="*/ 60712 w 71251"/>
                    <a:gd name="connsiteY75" fmla="*/ 7411 h 17615"/>
                    <a:gd name="connsiteX76" fmla="*/ 59852 w 71251"/>
                    <a:gd name="connsiteY76" fmla="*/ 7524 h 17615"/>
                    <a:gd name="connsiteX77" fmla="*/ 59285 w 71251"/>
                    <a:gd name="connsiteY77" fmla="*/ 8546 h 17615"/>
                    <a:gd name="connsiteX78" fmla="*/ 59625 w 71251"/>
                    <a:gd name="connsiteY78" fmla="*/ 9178 h 17615"/>
                    <a:gd name="connsiteX79" fmla="*/ 59058 w 71251"/>
                    <a:gd name="connsiteY79" fmla="*/ 10264 h 17615"/>
                    <a:gd name="connsiteX80" fmla="*/ 55360 w 71251"/>
                    <a:gd name="connsiteY80" fmla="*/ 10946 h 17615"/>
                    <a:gd name="connsiteX81" fmla="*/ 53431 w 71251"/>
                    <a:gd name="connsiteY81" fmla="*/ 10313 h 17615"/>
                    <a:gd name="connsiteX82" fmla="*/ 52523 w 71251"/>
                    <a:gd name="connsiteY82" fmla="*/ 8821 h 17615"/>
                    <a:gd name="connsiteX83" fmla="*/ 50139 w 71251"/>
                    <a:gd name="connsiteY83" fmla="*/ 8821 h 17615"/>
                    <a:gd name="connsiteX84" fmla="*/ 49912 w 71251"/>
                    <a:gd name="connsiteY84" fmla="*/ 8157 h 17615"/>
                    <a:gd name="connsiteX85" fmla="*/ 50771 w 71251"/>
                    <a:gd name="connsiteY85" fmla="*/ 7362 h 17615"/>
                    <a:gd name="connsiteX86" fmla="*/ 49636 w 71251"/>
                    <a:gd name="connsiteY86" fmla="*/ 6908 h 17615"/>
                    <a:gd name="connsiteX87" fmla="*/ 47933 w 71251"/>
                    <a:gd name="connsiteY87" fmla="*/ 7767 h 17615"/>
                    <a:gd name="connsiteX88" fmla="*/ 46458 w 71251"/>
                    <a:gd name="connsiteY88" fmla="*/ 7994 h 17615"/>
                    <a:gd name="connsiteX89" fmla="*/ 43620 w 71251"/>
                    <a:gd name="connsiteY89" fmla="*/ 8838 h 17615"/>
                    <a:gd name="connsiteX90" fmla="*/ 42599 w 71251"/>
                    <a:gd name="connsiteY90" fmla="*/ 8286 h 17615"/>
                    <a:gd name="connsiteX91" fmla="*/ 41966 w 71251"/>
                    <a:gd name="connsiteY91" fmla="*/ 7946 h 17615"/>
                    <a:gd name="connsiteX92" fmla="*/ 41334 w 71251"/>
                    <a:gd name="connsiteY92" fmla="*/ 8578 h 17615"/>
                    <a:gd name="connsiteX93" fmla="*/ 41042 w 71251"/>
                    <a:gd name="connsiteY93" fmla="*/ 9891 h 17615"/>
                    <a:gd name="connsiteX94" fmla="*/ 40134 w 71251"/>
                    <a:gd name="connsiteY94" fmla="*/ 10800 h 17615"/>
                    <a:gd name="connsiteX95" fmla="*/ 38431 w 71251"/>
                    <a:gd name="connsiteY95" fmla="*/ 9600 h 17615"/>
                    <a:gd name="connsiteX96" fmla="*/ 37296 w 71251"/>
                    <a:gd name="connsiteY96" fmla="*/ 9648 h 17615"/>
                    <a:gd name="connsiteX97" fmla="*/ 35675 w 71251"/>
                    <a:gd name="connsiteY97" fmla="*/ 8838 h 17615"/>
                    <a:gd name="connsiteX98" fmla="*/ 30421 w 71251"/>
                    <a:gd name="connsiteY98" fmla="*/ 6405 h 17615"/>
                    <a:gd name="connsiteX99" fmla="*/ 27810 w 71251"/>
                    <a:gd name="connsiteY99" fmla="*/ 5319 h 17615"/>
                    <a:gd name="connsiteX100" fmla="*/ 26837 w 71251"/>
                    <a:gd name="connsiteY100" fmla="*/ 4751 h 17615"/>
                    <a:gd name="connsiteX101" fmla="*/ 24956 w 71251"/>
                    <a:gd name="connsiteY101" fmla="*/ 4346 h 17615"/>
                    <a:gd name="connsiteX102" fmla="*/ 22394 w 71251"/>
                    <a:gd name="connsiteY102" fmla="*/ 4232 h 17615"/>
                    <a:gd name="connsiteX103" fmla="*/ 20691 w 71251"/>
                    <a:gd name="connsiteY103" fmla="*/ 4054 h 17615"/>
                    <a:gd name="connsiteX104" fmla="*/ 19102 w 71251"/>
                    <a:gd name="connsiteY104" fmla="*/ 3649 h 17615"/>
                    <a:gd name="connsiteX105" fmla="*/ 16086 w 71251"/>
                    <a:gd name="connsiteY105" fmla="*/ 3584 h 17615"/>
                    <a:gd name="connsiteX106" fmla="*/ 13362 w 71251"/>
                    <a:gd name="connsiteY106" fmla="*/ 3924 h 17615"/>
                    <a:gd name="connsiteX107" fmla="*/ 12113 w 71251"/>
                    <a:gd name="connsiteY107" fmla="*/ 4897 h 17615"/>
                    <a:gd name="connsiteX108" fmla="*/ 11205 w 71251"/>
                    <a:gd name="connsiteY108" fmla="*/ 5870 h 17615"/>
                    <a:gd name="connsiteX109" fmla="*/ 9956 w 71251"/>
                    <a:gd name="connsiteY109" fmla="*/ 6048 h 17615"/>
                    <a:gd name="connsiteX110" fmla="*/ 9210 w 71251"/>
                    <a:gd name="connsiteY110" fmla="*/ 6567 h 17615"/>
                    <a:gd name="connsiteX111" fmla="*/ 8075 w 71251"/>
                    <a:gd name="connsiteY111" fmla="*/ 8157 h 17615"/>
                    <a:gd name="connsiteX112" fmla="*/ 6146 w 71251"/>
                    <a:gd name="connsiteY112" fmla="*/ 9129 h 17615"/>
                    <a:gd name="connsiteX113" fmla="*/ 5238 w 71251"/>
                    <a:gd name="connsiteY113" fmla="*/ 9308 h 17615"/>
                    <a:gd name="connsiteX114" fmla="*/ 3535 w 71251"/>
                    <a:gd name="connsiteY114" fmla="*/ 10167 h 17615"/>
                    <a:gd name="connsiteX115" fmla="*/ 2286 w 71251"/>
                    <a:gd name="connsiteY115" fmla="*/ 11221 h 17615"/>
                    <a:gd name="connsiteX116" fmla="*/ 2286 w 71251"/>
                    <a:gd name="connsiteY116" fmla="*/ 12097 h 17615"/>
                    <a:gd name="connsiteX117" fmla="*/ 1946 w 71251"/>
                    <a:gd name="connsiteY117" fmla="*/ 12502 h 17615"/>
                    <a:gd name="connsiteX118" fmla="*/ 357 w 71251"/>
                    <a:gd name="connsiteY118" fmla="*/ 12502 h 17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71251" h="17615">
                      <a:moveTo>
                        <a:pt x="227" y="12502"/>
                      </a:moveTo>
                      <a:lnTo>
                        <a:pt x="0" y="14205"/>
                      </a:lnTo>
                      <a:lnTo>
                        <a:pt x="0" y="14545"/>
                      </a:lnTo>
                      <a:lnTo>
                        <a:pt x="227" y="14837"/>
                      </a:lnTo>
                      <a:lnTo>
                        <a:pt x="1816" y="15291"/>
                      </a:lnTo>
                      <a:lnTo>
                        <a:pt x="2335" y="14837"/>
                      </a:lnTo>
                      <a:lnTo>
                        <a:pt x="2335" y="13897"/>
                      </a:lnTo>
                      <a:lnTo>
                        <a:pt x="2675" y="13248"/>
                      </a:lnTo>
                      <a:lnTo>
                        <a:pt x="3875" y="12502"/>
                      </a:lnTo>
                      <a:lnTo>
                        <a:pt x="4784" y="12502"/>
                      </a:lnTo>
                      <a:cubicBezTo>
                        <a:pt x="4784" y="12502"/>
                        <a:pt x="4962" y="13410"/>
                        <a:pt x="4784" y="13524"/>
                      </a:cubicBezTo>
                      <a:cubicBezTo>
                        <a:pt x="4605" y="13637"/>
                        <a:pt x="4216" y="13897"/>
                        <a:pt x="4216" y="13897"/>
                      </a:cubicBezTo>
                      <a:lnTo>
                        <a:pt x="4265" y="14724"/>
                      </a:lnTo>
                      <a:lnTo>
                        <a:pt x="4848" y="15065"/>
                      </a:lnTo>
                      <a:lnTo>
                        <a:pt x="5740" y="16313"/>
                      </a:lnTo>
                      <a:cubicBezTo>
                        <a:pt x="5740" y="16313"/>
                        <a:pt x="6146" y="16654"/>
                        <a:pt x="6308" y="16654"/>
                      </a:cubicBezTo>
                      <a:cubicBezTo>
                        <a:pt x="6470" y="16654"/>
                        <a:pt x="7167" y="16021"/>
                        <a:pt x="7167" y="16021"/>
                      </a:cubicBezTo>
                      <a:cubicBezTo>
                        <a:pt x="7167" y="16021"/>
                        <a:pt x="7459" y="15502"/>
                        <a:pt x="7848" y="15502"/>
                      </a:cubicBezTo>
                      <a:cubicBezTo>
                        <a:pt x="8237" y="15502"/>
                        <a:pt x="9843" y="15275"/>
                        <a:pt x="9843" y="15275"/>
                      </a:cubicBezTo>
                      <a:cubicBezTo>
                        <a:pt x="9843" y="15275"/>
                        <a:pt x="10248" y="14416"/>
                        <a:pt x="10475" y="14562"/>
                      </a:cubicBezTo>
                      <a:cubicBezTo>
                        <a:pt x="10702" y="14708"/>
                        <a:pt x="11562" y="14821"/>
                        <a:pt x="11562" y="14821"/>
                      </a:cubicBezTo>
                      <a:lnTo>
                        <a:pt x="12762" y="15567"/>
                      </a:lnTo>
                      <a:cubicBezTo>
                        <a:pt x="12762" y="15567"/>
                        <a:pt x="13621" y="16021"/>
                        <a:pt x="13783" y="16021"/>
                      </a:cubicBezTo>
                      <a:cubicBezTo>
                        <a:pt x="13945" y="16021"/>
                        <a:pt x="14870" y="15956"/>
                        <a:pt x="14870" y="15956"/>
                      </a:cubicBezTo>
                      <a:lnTo>
                        <a:pt x="15956" y="15778"/>
                      </a:lnTo>
                      <a:cubicBezTo>
                        <a:pt x="15956" y="15778"/>
                        <a:pt x="16524" y="15486"/>
                        <a:pt x="16702" y="15486"/>
                      </a:cubicBezTo>
                      <a:lnTo>
                        <a:pt x="18243" y="15486"/>
                      </a:lnTo>
                      <a:lnTo>
                        <a:pt x="19215" y="15308"/>
                      </a:lnTo>
                      <a:lnTo>
                        <a:pt x="21210" y="16281"/>
                      </a:lnTo>
                      <a:cubicBezTo>
                        <a:pt x="21210" y="16281"/>
                        <a:pt x="22183" y="16686"/>
                        <a:pt x="22345" y="16621"/>
                      </a:cubicBezTo>
                      <a:cubicBezTo>
                        <a:pt x="22524" y="16572"/>
                        <a:pt x="23432" y="16621"/>
                        <a:pt x="23432" y="16621"/>
                      </a:cubicBezTo>
                      <a:lnTo>
                        <a:pt x="24567" y="16053"/>
                      </a:lnTo>
                      <a:lnTo>
                        <a:pt x="26269" y="16621"/>
                      </a:lnTo>
                      <a:lnTo>
                        <a:pt x="27015" y="17027"/>
                      </a:lnTo>
                      <a:cubicBezTo>
                        <a:pt x="27015" y="17027"/>
                        <a:pt x="27988" y="17546"/>
                        <a:pt x="28215" y="17594"/>
                      </a:cubicBezTo>
                      <a:cubicBezTo>
                        <a:pt x="28443" y="17643"/>
                        <a:pt x="30826" y="17594"/>
                        <a:pt x="30826" y="17594"/>
                      </a:cubicBezTo>
                      <a:lnTo>
                        <a:pt x="32139" y="17140"/>
                      </a:lnTo>
                      <a:lnTo>
                        <a:pt x="33793" y="17091"/>
                      </a:lnTo>
                      <a:lnTo>
                        <a:pt x="35675" y="16978"/>
                      </a:lnTo>
                      <a:lnTo>
                        <a:pt x="36875" y="16410"/>
                      </a:lnTo>
                      <a:lnTo>
                        <a:pt x="37329" y="15065"/>
                      </a:lnTo>
                      <a:cubicBezTo>
                        <a:pt x="37329" y="15065"/>
                        <a:pt x="39712" y="15065"/>
                        <a:pt x="40004" y="15065"/>
                      </a:cubicBezTo>
                      <a:cubicBezTo>
                        <a:pt x="40296" y="15065"/>
                        <a:pt x="42226" y="16248"/>
                        <a:pt x="42226" y="16248"/>
                      </a:cubicBezTo>
                      <a:lnTo>
                        <a:pt x="43312" y="15616"/>
                      </a:lnTo>
                      <a:lnTo>
                        <a:pt x="45988" y="15616"/>
                      </a:lnTo>
                      <a:lnTo>
                        <a:pt x="47917" y="16135"/>
                      </a:lnTo>
                      <a:lnTo>
                        <a:pt x="50188" y="15454"/>
                      </a:lnTo>
                      <a:cubicBezTo>
                        <a:pt x="50188" y="15454"/>
                        <a:pt x="51047" y="14545"/>
                        <a:pt x="51274" y="14481"/>
                      </a:cubicBezTo>
                      <a:cubicBezTo>
                        <a:pt x="51501" y="14416"/>
                        <a:pt x="53885" y="13913"/>
                        <a:pt x="53885" y="13913"/>
                      </a:cubicBezTo>
                      <a:lnTo>
                        <a:pt x="56447" y="13800"/>
                      </a:lnTo>
                      <a:lnTo>
                        <a:pt x="58831" y="13572"/>
                      </a:lnTo>
                      <a:lnTo>
                        <a:pt x="60258" y="12486"/>
                      </a:lnTo>
                      <a:lnTo>
                        <a:pt x="61798" y="11513"/>
                      </a:lnTo>
                      <a:lnTo>
                        <a:pt x="63338" y="10832"/>
                      </a:lnTo>
                      <a:lnTo>
                        <a:pt x="64587" y="10492"/>
                      </a:lnTo>
                      <a:lnTo>
                        <a:pt x="66176" y="10492"/>
                      </a:lnTo>
                      <a:lnTo>
                        <a:pt x="66695" y="9583"/>
                      </a:lnTo>
                      <a:lnTo>
                        <a:pt x="66695" y="8838"/>
                      </a:lnTo>
                      <a:lnTo>
                        <a:pt x="65836" y="7978"/>
                      </a:lnTo>
                      <a:lnTo>
                        <a:pt x="66403" y="7232"/>
                      </a:lnTo>
                      <a:lnTo>
                        <a:pt x="67652" y="6827"/>
                      </a:lnTo>
                      <a:lnTo>
                        <a:pt x="69647" y="4492"/>
                      </a:lnTo>
                      <a:lnTo>
                        <a:pt x="70619" y="3292"/>
                      </a:lnTo>
                      <a:cubicBezTo>
                        <a:pt x="70619" y="3292"/>
                        <a:pt x="71252" y="1978"/>
                        <a:pt x="71252" y="1816"/>
                      </a:cubicBezTo>
                      <a:cubicBezTo>
                        <a:pt x="71252" y="1654"/>
                        <a:pt x="71025" y="454"/>
                        <a:pt x="70798" y="340"/>
                      </a:cubicBezTo>
                      <a:cubicBezTo>
                        <a:pt x="70571" y="227"/>
                        <a:pt x="69322" y="0"/>
                        <a:pt x="68917" y="0"/>
                      </a:cubicBezTo>
                      <a:cubicBezTo>
                        <a:pt x="68512" y="0"/>
                        <a:pt x="66874" y="340"/>
                        <a:pt x="66874" y="340"/>
                      </a:cubicBezTo>
                      <a:lnTo>
                        <a:pt x="67101" y="1427"/>
                      </a:lnTo>
                      <a:lnTo>
                        <a:pt x="67895" y="2059"/>
                      </a:lnTo>
                      <a:lnTo>
                        <a:pt x="67960" y="3194"/>
                      </a:lnTo>
                      <a:cubicBezTo>
                        <a:pt x="67960" y="3194"/>
                        <a:pt x="68301" y="3535"/>
                        <a:pt x="67668" y="3940"/>
                      </a:cubicBezTo>
                      <a:cubicBezTo>
                        <a:pt x="67036" y="4346"/>
                        <a:pt x="66192" y="4508"/>
                        <a:pt x="66192" y="4508"/>
                      </a:cubicBezTo>
                      <a:cubicBezTo>
                        <a:pt x="66192" y="4508"/>
                        <a:pt x="64831" y="5303"/>
                        <a:pt x="64538" y="5416"/>
                      </a:cubicBezTo>
                      <a:cubicBezTo>
                        <a:pt x="64247" y="5529"/>
                        <a:pt x="62885" y="5935"/>
                        <a:pt x="62544" y="6162"/>
                      </a:cubicBezTo>
                      <a:cubicBezTo>
                        <a:pt x="62203" y="6389"/>
                        <a:pt x="61571" y="6843"/>
                        <a:pt x="61571" y="6843"/>
                      </a:cubicBezTo>
                      <a:lnTo>
                        <a:pt x="60712" y="7411"/>
                      </a:lnTo>
                      <a:lnTo>
                        <a:pt x="59852" y="7524"/>
                      </a:lnTo>
                      <a:cubicBezTo>
                        <a:pt x="59852" y="7524"/>
                        <a:pt x="59285" y="8383"/>
                        <a:pt x="59285" y="8546"/>
                      </a:cubicBezTo>
                      <a:cubicBezTo>
                        <a:pt x="59285" y="8708"/>
                        <a:pt x="59625" y="9178"/>
                        <a:pt x="59625" y="9178"/>
                      </a:cubicBezTo>
                      <a:lnTo>
                        <a:pt x="59058" y="10264"/>
                      </a:lnTo>
                      <a:cubicBezTo>
                        <a:pt x="59058" y="10264"/>
                        <a:pt x="55652" y="10946"/>
                        <a:pt x="55360" y="10946"/>
                      </a:cubicBezTo>
                      <a:cubicBezTo>
                        <a:pt x="55069" y="10946"/>
                        <a:pt x="53431" y="10313"/>
                        <a:pt x="53431" y="10313"/>
                      </a:cubicBezTo>
                      <a:lnTo>
                        <a:pt x="52523" y="8821"/>
                      </a:lnTo>
                      <a:lnTo>
                        <a:pt x="50139" y="8821"/>
                      </a:lnTo>
                      <a:lnTo>
                        <a:pt x="49912" y="8157"/>
                      </a:lnTo>
                      <a:lnTo>
                        <a:pt x="50771" y="7362"/>
                      </a:lnTo>
                      <a:lnTo>
                        <a:pt x="49636" y="6908"/>
                      </a:lnTo>
                      <a:lnTo>
                        <a:pt x="47933" y="7767"/>
                      </a:lnTo>
                      <a:cubicBezTo>
                        <a:pt x="47933" y="7767"/>
                        <a:pt x="46912" y="7816"/>
                        <a:pt x="46458" y="7994"/>
                      </a:cubicBezTo>
                      <a:cubicBezTo>
                        <a:pt x="46004" y="8173"/>
                        <a:pt x="43783" y="8870"/>
                        <a:pt x="43620" y="8838"/>
                      </a:cubicBezTo>
                      <a:cubicBezTo>
                        <a:pt x="43442" y="8789"/>
                        <a:pt x="42599" y="8286"/>
                        <a:pt x="42599" y="8286"/>
                      </a:cubicBezTo>
                      <a:lnTo>
                        <a:pt x="41966" y="7946"/>
                      </a:lnTo>
                      <a:lnTo>
                        <a:pt x="41334" y="8578"/>
                      </a:lnTo>
                      <a:cubicBezTo>
                        <a:pt x="41334" y="8578"/>
                        <a:pt x="41155" y="9665"/>
                        <a:pt x="41042" y="9891"/>
                      </a:cubicBezTo>
                      <a:cubicBezTo>
                        <a:pt x="40929" y="10119"/>
                        <a:pt x="40410" y="10800"/>
                        <a:pt x="40134" y="10800"/>
                      </a:cubicBezTo>
                      <a:cubicBezTo>
                        <a:pt x="39858" y="10800"/>
                        <a:pt x="38431" y="9600"/>
                        <a:pt x="38431" y="9600"/>
                      </a:cubicBezTo>
                      <a:lnTo>
                        <a:pt x="37296" y="9648"/>
                      </a:lnTo>
                      <a:lnTo>
                        <a:pt x="35675" y="8838"/>
                      </a:lnTo>
                      <a:lnTo>
                        <a:pt x="30421" y="6405"/>
                      </a:lnTo>
                      <a:lnTo>
                        <a:pt x="27810" y="5319"/>
                      </a:lnTo>
                      <a:lnTo>
                        <a:pt x="26837" y="4751"/>
                      </a:lnTo>
                      <a:cubicBezTo>
                        <a:pt x="26837" y="4751"/>
                        <a:pt x="25134" y="4346"/>
                        <a:pt x="24956" y="4346"/>
                      </a:cubicBezTo>
                      <a:cubicBezTo>
                        <a:pt x="24778" y="4346"/>
                        <a:pt x="22686" y="4232"/>
                        <a:pt x="22394" y="4232"/>
                      </a:cubicBezTo>
                      <a:cubicBezTo>
                        <a:pt x="22102" y="4232"/>
                        <a:pt x="20918" y="4168"/>
                        <a:pt x="20691" y="4054"/>
                      </a:cubicBezTo>
                      <a:cubicBezTo>
                        <a:pt x="20464" y="3940"/>
                        <a:pt x="19491" y="3649"/>
                        <a:pt x="19102" y="3649"/>
                      </a:cubicBezTo>
                      <a:cubicBezTo>
                        <a:pt x="18713" y="3649"/>
                        <a:pt x="16378" y="3535"/>
                        <a:pt x="16086" y="3584"/>
                      </a:cubicBezTo>
                      <a:cubicBezTo>
                        <a:pt x="15794" y="3649"/>
                        <a:pt x="13362" y="3924"/>
                        <a:pt x="13362" y="3924"/>
                      </a:cubicBezTo>
                      <a:lnTo>
                        <a:pt x="12113" y="4897"/>
                      </a:lnTo>
                      <a:lnTo>
                        <a:pt x="11205" y="5870"/>
                      </a:lnTo>
                      <a:lnTo>
                        <a:pt x="9956" y="6048"/>
                      </a:lnTo>
                      <a:lnTo>
                        <a:pt x="9210" y="6567"/>
                      </a:lnTo>
                      <a:lnTo>
                        <a:pt x="8075" y="8157"/>
                      </a:lnTo>
                      <a:lnTo>
                        <a:pt x="6146" y="9129"/>
                      </a:lnTo>
                      <a:lnTo>
                        <a:pt x="5238" y="9308"/>
                      </a:lnTo>
                      <a:lnTo>
                        <a:pt x="3535" y="10167"/>
                      </a:lnTo>
                      <a:lnTo>
                        <a:pt x="2286" y="11221"/>
                      </a:lnTo>
                      <a:lnTo>
                        <a:pt x="2286" y="12097"/>
                      </a:lnTo>
                      <a:lnTo>
                        <a:pt x="1946" y="12502"/>
                      </a:lnTo>
                      <a:lnTo>
                        <a:pt x="357" y="12502"/>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87" name="Freeform: Shape 1086">
                  <a:extLst>
                    <a:ext uri="{FF2B5EF4-FFF2-40B4-BE49-F238E27FC236}">
                      <a16:creationId xmlns:a16="http://schemas.microsoft.com/office/drawing/2014/main" id="{00517F31-D05E-0441-BD81-2A12A99DB572}"/>
                    </a:ext>
                  </a:extLst>
                </p:cNvPr>
                <p:cNvSpPr/>
                <p:nvPr/>
              </p:nvSpPr>
              <p:spPr>
                <a:xfrm>
                  <a:off x="9750927" y="4597546"/>
                  <a:ext cx="40750" cy="20529"/>
                </a:xfrm>
                <a:custGeom>
                  <a:avLst/>
                  <a:gdLst>
                    <a:gd name="connsiteX0" fmla="*/ 15065 w 40750"/>
                    <a:gd name="connsiteY0" fmla="*/ 10086 h 20529"/>
                    <a:gd name="connsiteX1" fmla="*/ 13524 w 40750"/>
                    <a:gd name="connsiteY1" fmla="*/ 9178 h 20529"/>
                    <a:gd name="connsiteX2" fmla="*/ 10800 w 40750"/>
                    <a:gd name="connsiteY2" fmla="*/ 9178 h 20529"/>
                    <a:gd name="connsiteX3" fmla="*/ 9665 w 40750"/>
                    <a:gd name="connsiteY3" fmla="*/ 9632 h 20529"/>
                    <a:gd name="connsiteX4" fmla="*/ 8189 w 40750"/>
                    <a:gd name="connsiteY4" fmla="*/ 9178 h 20529"/>
                    <a:gd name="connsiteX5" fmla="*/ 6876 w 40750"/>
                    <a:gd name="connsiteY5" fmla="*/ 8659 h 20529"/>
                    <a:gd name="connsiteX6" fmla="*/ 4946 w 40750"/>
                    <a:gd name="connsiteY6" fmla="*/ 8659 h 20529"/>
                    <a:gd name="connsiteX7" fmla="*/ 2951 w 40750"/>
                    <a:gd name="connsiteY7" fmla="*/ 7978 h 20529"/>
                    <a:gd name="connsiteX8" fmla="*/ 1703 w 40750"/>
                    <a:gd name="connsiteY8" fmla="*/ 6778 h 20529"/>
                    <a:gd name="connsiteX9" fmla="*/ 341 w 40750"/>
                    <a:gd name="connsiteY9" fmla="*/ 5692 h 20529"/>
                    <a:gd name="connsiteX10" fmla="*/ 0 w 40750"/>
                    <a:gd name="connsiteY10" fmla="*/ 4265 h 20529"/>
                    <a:gd name="connsiteX11" fmla="*/ 795 w 40750"/>
                    <a:gd name="connsiteY11" fmla="*/ 2838 h 20529"/>
                    <a:gd name="connsiteX12" fmla="*/ 3633 w 40750"/>
                    <a:gd name="connsiteY12" fmla="*/ 2043 h 20529"/>
                    <a:gd name="connsiteX13" fmla="*/ 6876 w 40750"/>
                    <a:gd name="connsiteY13" fmla="*/ 1703 h 20529"/>
                    <a:gd name="connsiteX14" fmla="*/ 8870 w 40750"/>
                    <a:gd name="connsiteY14" fmla="*/ 1135 h 20529"/>
                    <a:gd name="connsiteX15" fmla="*/ 10346 w 40750"/>
                    <a:gd name="connsiteY15" fmla="*/ 795 h 20529"/>
                    <a:gd name="connsiteX16" fmla="*/ 12957 w 40750"/>
                    <a:gd name="connsiteY16" fmla="*/ 795 h 20529"/>
                    <a:gd name="connsiteX17" fmla="*/ 15973 w 40750"/>
                    <a:gd name="connsiteY17" fmla="*/ 795 h 20529"/>
                    <a:gd name="connsiteX18" fmla="*/ 18356 w 40750"/>
                    <a:gd name="connsiteY18" fmla="*/ 1362 h 20529"/>
                    <a:gd name="connsiteX19" fmla="*/ 19329 w 40750"/>
                    <a:gd name="connsiteY19" fmla="*/ 633 h 20529"/>
                    <a:gd name="connsiteX20" fmla="*/ 20189 w 40750"/>
                    <a:gd name="connsiteY20" fmla="*/ 0 h 20529"/>
                    <a:gd name="connsiteX21" fmla="*/ 21097 w 40750"/>
                    <a:gd name="connsiteY21" fmla="*/ 114 h 20529"/>
                    <a:gd name="connsiteX22" fmla="*/ 21956 w 40750"/>
                    <a:gd name="connsiteY22" fmla="*/ 568 h 20529"/>
                    <a:gd name="connsiteX23" fmla="*/ 22864 w 40750"/>
                    <a:gd name="connsiteY23" fmla="*/ 1475 h 20529"/>
                    <a:gd name="connsiteX24" fmla="*/ 25540 w 40750"/>
                    <a:gd name="connsiteY24" fmla="*/ 2951 h 20529"/>
                    <a:gd name="connsiteX25" fmla="*/ 26675 w 40750"/>
                    <a:gd name="connsiteY25" fmla="*/ 3130 h 20529"/>
                    <a:gd name="connsiteX26" fmla="*/ 27081 w 40750"/>
                    <a:gd name="connsiteY26" fmla="*/ 4038 h 20529"/>
                    <a:gd name="connsiteX27" fmla="*/ 27648 w 40750"/>
                    <a:gd name="connsiteY27" fmla="*/ 5027 h 20529"/>
                    <a:gd name="connsiteX28" fmla="*/ 29464 w 40750"/>
                    <a:gd name="connsiteY28" fmla="*/ 6130 h 20529"/>
                    <a:gd name="connsiteX29" fmla="*/ 30324 w 40750"/>
                    <a:gd name="connsiteY29" fmla="*/ 6308 h 20529"/>
                    <a:gd name="connsiteX30" fmla="*/ 31572 w 40750"/>
                    <a:gd name="connsiteY30" fmla="*/ 6714 h 20529"/>
                    <a:gd name="connsiteX31" fmla="*/ 33113 w 40750"/>
                    <a:gd name="connsiteY31" fmla="*/ 7054 h 20529"/>
                    <a:gd name="connsiteX32" fmla="*/ 34134 w 40750"/>
                    <a:gd name="connsiteY32" fmla="*/ 7800 h 20529"/>
                    <a:gd name="connsiteX33" fmla="*/ 35156 w 40750"/>
                    <a:gd name="connsiteY33" fmla="*/ 9000 h 20529"/>
                    <a:gd name="connsiteX34" fmla="*/ 35675 w 40750"/>
                    <a:gd name="connsiteY34" fmla="*/ 10086 h 20529"/>
                    <a:gd name="connsiteX35" fmla="*/ 36356 w 40750"/>
                    <a:gd name="connsiteY35" fmla="*/ 11627 h 20529"/>
                    <a:gd name="connsiteX36" fmla="*/ 37670 w 40750"/>
                    <a:gd name="connsiteY36" fmla="*/ 12421 h 20529"/>
                    <a:gd name="connsiteX37" fmla="*/ 39031 w 40750"/>
                    <a:gd name="connsiteY37" fmla="*/ 13167 h 20529"/>
                    <a:gd name="connsiteX38" fmla="*/ 40572 w 40750"/>
                    <a:gd name="connsiteY38" fmla="*/ 15048 h 20529"/>
                    <a:gd name="connsiteX39" fmla="*/ 40750 w 40750"/>
                    <a:gd name="connsiteY39" fmla="*/ 16816 h 20529"/>
                    <a:gd name="connsiteX40" fmla="*/ 40459 w 40750"/>
                    <a:gd name="connsiteY40" fmla="*/ 18129 h 20529"/>
                    <a:gd name="connsiteX41" fmla="*/ 39550 w 40750"/>
                    <a:gd name="connsiteY41" fmla="*/ 19037 h 20529"/>
                    <a:gd name="connsiteX42" fmla="*/ 37102 w 40750"/>
                    <a:gd name="connsiteY42" fmla="*/ 19329 h 20529"/>
                    <a:gd name="connsiteX43" fmla="*/ 34718 w 40750"/>
                    <a:gd name="connsiteY43" fmla="*/ 19508 h 20529"/>
                    <a:gd name="connsiteX44" fmla="*/ 33064 w 40750"/>
                    <a:gd name="connsiteY44" fmla="*/ 19508 h 20529"/>
                    <a:gd name="connsiteX45" fmla="*/ 32724 w 40750"/>
                    <a:gd name="connsiteY45" fmla="*/ 20529 h 20529"/>
                    <a:gd name="connsiteX46" fmla="*/ 30567 w 40750"/>
                    <a:gd name="connsiteY46" fmla="*/ 19508 h 20529"/>
                    <a:gd name="connsiteX47" fmla="*/ 29772 w 40750"/>
                    <a:gd name="connsiteY47" fmla="*/ 19167 h 20529"/>
                    <a:gd name="connsiteX48" fmla="*/ 27551 w 40750"/>
                    <a:gd name="connsiteY48" fmla="*/ 18827 h 20529"/>
                    <a:gd name="connsiteX49" fmla="*/ 26643 w 40750"/>
                    <a:gd name="connsiteY49" fmla="*/ 18875 h 20529"/>
                    <a:gd name="connsiteX50" fmla="*/ 25621 w 40750"/>
                    <a:gd name="connsiteY50" fmla="*/ 18762 h 20529"/>
                    <a:gd name="connsiteX51" fmla="*/ 24032 w 40750"/>
                    <a:gd name="connsiteY51" fmla="*/ 17740 h 20529"/>
                    <a:gd name="connsiteX52" fmla="*/ 22946 w 40750"/>
                    <a:gd name="connsiteY52" fmla="*/ 16491 h 20529"/>
                    <a:gd name="connsiteX53" fmla="*/ 21924 w 40750"/>
                    <a:gd name="connsiteY53" fmla="*/ 14951 h 20529"/>
                    <a:gd name="connsiteX54" fmla="*/ 21178 w 40750"/>
                    <a:gd name="connsiteY54" fmla="*/ 13751 h 20529"/>
                    <a:gd name="connsiteX55" fmla="*/ 19751 w 40750"/>
                    <a:gd name="connsiteY55" fmla="*/ 12665 h 20529"/>
                    <a:gd name="connsiteX56" fmla="*/ 17870 w 40750"/>
                    <a:gd name="connsiteY56" fmla="*/ 12146 h 20529"/>
                    <a:gd name="connsiteX57" fmla="*/ 16394 w 40750"/>
                    <a:gd name="connsiteY57" fmla="*/ 11740 h 20529"/>
                    <a:gd name="connsiteX58" fmla="*/ 15827 w 40750"/>
                    <a:gd name="connsiteY58" fmla="*/ 10994 h 20529"/>
                    <a:gd name="connsiteX59" fmla="*/ 15081 w 40750"/>
                    <a:gd name="connsiteY59" fmla="*/ 10086 h 2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0750" h="20529">
                      <a:moveTo>
                        <a:pt x="15065" y="10086"/>
                      </a:moveTo>
                      <a:cubicBezTo>
                        <a:pt x="15065" y="10086"/>
                        <a:pt x="13929" y="9178"/>
                        <a:pt x="13524" y="9178"/>
                      </a:cubicBezTo>
                      <a:lnTo>
                        <a:pt x="10800" y="9178"/>
                      </a:lnTo>
                      <a:lnTo>
                        <a:pt x="9665" y="9632"/>
                      </a:lnTo>
                      <a:lnTo>
                        <a:pt x="8189" y="9178"/>
                      </a:lnTo>
                      <a:cubicBezTo>
                        <a:pt x="8189" y="9178"/>
                        <a:pt x="7281" y="8659"/>
                        <a:pt x="6876" y="8659"/>
                      </a:cubicBezTo>
                      <a:lnTo>
                        <a:pt x="4946" y="8659"/>
                      </a:lnTo>
                      <a:lnTo>
                        <a:pt x="2951" y="7978"/>
                      </a:lnTo>
                      <a:lnTo>
                        <a:pt x="1703" y="6778"/>
                      </a:lnTo>
                      <a:lnTo>
                        <a:pt x="341" y="5692"/>
                      </a:lnTo>
                      <a:cubicBezTo>
                        <a:pt x="341" y="5692"/>
                        <a:pt x="0" y="4670"/>
                        <a:pt x="0" y="4265"/>
                      </a:cubicBezTo>
                      <a:cubicBezTo>
                        <a:pt x="0" y="3860"/>
                        <a:pt x="795" y="2838"/>
                        <a:pt x="795" y="2838"/>
                      </a:cubicBezTo>
                      <a:lnTo>
                        <a:pt x="3633" y="2043"/>
                      </a:lnTo>
                      <a:lnTo>
                        <a:pt x="6876" y="1703"/>
                      </a:lnTo>
                      <a:lnTo>
                        <a:pt x="8870" y="1135"/>
                      </a:lnTo>
                      <a:lnTo>
                        <a:pt x="10346" y="795"/>
                      </a:lnTo>
                      <a:cubicBezTo>
                        <a:pt x="10346" y="795"/>
                        <a:pt x="12730" y="908"/>
                        <a:pt x="12957" y="795"/>
                      </a:cubicBezTo>
                      <a:cubicBezTo>
                        <a:pt x="13184" y="681"/>
                        <a:pt x="15746" y="503"/>
                        <a:pt x="15973" y="795"/>
                      </a:cubicBezTo>
                      <a:cubicBezTo>
                        <a:pt x="16200" y="1086"/>
                        <a:pt x="18356" y="1362"/>
                        <a:pt x="18356" y="1362"/>
                      </a:cubicBezTo>
                      <a:lnTo>
                        <a:pt x="19329" y="633"/>
                      </a:lnTo>
                      <a:lnTo>
                        <a:pt x="20189" y="0"/>
                      </a:lnTo>
                      <a:lnTo>
                        <a:pt x="21097" y="114"/>
                      </a:lnTo>
                      <a:lnTo>
                        <a:pt x="21956" y="568"/>
                      </a:lnTo>
                      <a:cubicBezTo>
                        <a:pt x="21956" y="568"/>
                        <a:pt x="22702" y="1314"/>
                        <a:pt x="22864" y="1475"/>
                      </a:cubicBezTo>
                      <a:cubicBezTo>
                        <a:pt x="23043" y="1654"/>
                        <a:pt x="25540" y="2951"/>
                        <a:pt x="25540" y="2951"/>
                      </a:cubicBezTo>
                      <a:lnTo>
                        <a:pt x="26675" y="3130"/>
                      </a:lnTo>
                      <a:lnTo>
                        <a:pt x="27081" y="4038"/>
                      </a:lnTo>
                      <a:lnTo>
                        <a:pt x="27648" y="5027"/>
                      </a:lnTo>
                      <a:cubicBezTo>
                        <a:pt x="27648" y="5027"/>
                        <a:pt x="29302" y="6130"/>
                        <a:pt x="29464" y="6130"/>
                      </a:cubicBezTo>
                      <a:cubicBezTo>
                        <a:pt x="29626" y="6130"/>
                        <a:pt x="29918" y="6195"/>
                        <a:pt x="30324" y="6308"/>
                      </a:cubicBezTo>
                      <a:cubicBezTo>
                        <a:pt x="30729" y="6421"/>
                        <a:pt x="31345" y="6649"/>
                        <a:pt x="31572" y="6714"/>
                      </a:cubicBezTo>
                      <a:cubicBezTo>
                        <a:pt x="31799" y="6762"/>
                        <a:pt x="32934" y="6892"/>
                        <a:pt x="33113" y="7054"/>
                      </a:cubicBezTo>
                      <a:cubicBezTo>
                        <a:pt x="33291" y="7232"/>
                        <a:pt x="34134" y="7800"/>
                        <a:pt x="34134" y="7800"/>
                      </a:cubicBezTo>
                      <a:lnTo>
                        <a:pt x="35156" y="9000"/>
                      </a:lnTo>
                      <a:lnTo>
                        <a:pt x="35675" y="10086"/>
                      </a:lnTo>
                      <a:lnTo>
                        <a:pt x="36356" y="11627"/>
                      </a:lnTo>
                      <a:cubicBezTo>
                        <a:pt x="36356" y="11627"/>
                        <a:pt x="37442" y="12259"/>
                        <a:pt x="37670" y="12421"/>
                      </a:cubicBezTo>
                      <a:cubicBezTo>
                        <a:pt x="37896" y="12600"/>
                        <a:pt x="38805" y="12875"/>
                        <a:pt x="39031" y="13167"/>
                      </a:cubicBezTo>
                      <a:cubicBezTo>
                        <a:pt x="39259" y="13459"/>
                        <a:pt x="40572" y="15048"/>
                        <a:pt x="40572" y="15048"/>
                      </a:cubicBezTo>
                      <a:lnTo>
                        <a:pt x="40750" y="16816"/>
                      </a:lnTo>
                      <a:cubicBezTo>
                        <a:pt x="40750" y="16816"/>
                        <a:pt x="40637" y="17789"/>
                        <a:pt x="40459" y="18129"/>
                      </a:cubicBezTo>
                      <a:cubicBezTo>
                        <a:pt x="40280" y="18470"/>
                        <a:pt x="39891" y="18924"/>
                        <a:pt x="39550" y="19037"/>
                      </a:cubicBezTo>
                      <a:cubicBezTo>
                        <a:pt x="39210" y="19151"/>
                        <a:pt x="37621" y="19151"/>
                        <a:pt x="37102" y="19329"/>
                      </a:cubicBezTo>
                      <a:cubicBezTo>
                        <a:pt x="36583" y="19508"/>
                        <a:pt x="34718" y="19508"/>
                        <a:pt x="34718" y="19508"/>
                      </a:cubicBezTo>
                      <a:lnTo>
                        <a:pt x="33064" y="19508"/>
                      </a:lnTo>
                      <a:lnTo>
                        <a:pt x="32724" y="20529"/>
                      </a:lnTo>
                      <a:lnTo>
                        <a:pt x="30567" y="19508"/>
                      </a:lnTo>
                      <a:cubicBezTo>
                        <a:pt x="30567" y="19508"/>
                        <a:pt x="30113" y="19167"/>
                        <a:pt x="29772" y="19167"/>
                      </a:cubicBezTo>
                      <a:cubicBezTo>
                        <a:pt x="29432" y="19167"/>
                        <a:pt x="27551" y="18827"/>
                        <a:pt x="27551" y="18827"/>
                      </a:cubicBezTo>
                      <a:lnTo>
                        <a:pt x="26643" y="18875"/>
                      </a:lnTo>
                      <a:lnTo>
                        <a:pt x="25621" y="18762"/>
                      </a:lnTo>
                      <a:lnTo>
                        <a:pt x="24032" y="17740"/>
                      </a:lnTo>
                      <a:lnTo>
                        <a:pt x="22946" y="16491"/>
                      </a:lnTo>
                      <a:lnTo>
                        <a:pt x="21924" y="14951"/>
                      </a:lnTo>
                      <a:lnTo>
                        <a:pt x="21178" y="13751"/>
                      </a:lnTo>
                      <a:cubicBezTo>
                        <a:pt x="21178" y="13751"/>
                        <a:pt x="19978" y="12778"/>
                        <a:pt x="19751" y="12665"/>
                      </a:cubicBezTo>
                      <a:cubicBezTo>
                        <a:pt x="19524" y="12551"/>
                        <a:pt x="18162" y="12211"/>
                        <a:pt x="17870" y="12146"/>
                      </a:cubicBezTo>
                      <a:cubicBezTo>
                        <a:pt x="17578" y="12097"/>
                        <a:pt x="16394" y="11740"/>
                        <a:pt x="16394" y="11740"/>
                      </a:cubicBezTo>
                      <a:lnTo>
                        <a:pt x="15827" y="10994"/>
                      </a:lnTo>
                      <a:lnTo>
                        <a:pt x="15081" y="10086"/>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88" name="Freeform: Shape 1087">
                  <a:extLst>
                    <a:ext uri="{FF2B5EF4-FFF2-40B4-BE49-F238E27FC236}">
                      <a16:creationId xmlns:a16="http://schemas.microsoft.com/office/drawing/2014/main" id="{89F99E44-9AF9-E2C9-8FE5-6297A9D84833}"/>
                    </a:ext>
                  </a:extLst>
                </p:cNvPr>
                <p:cNvSpPr/>
                <p:nvPr/>
              </p:nvSpPr>
              <p:spPr>
                <a:xfrm>
                  <a:off x="9833304" y="4573320"/>
                  <a:ext cx="8545" cy="8723"/>
                </a:xfrm>
                <a:custGeom>
                  <a:avLst/>
                  <a:gdLst>
                    <a:gd name="connsiteX0" fmla="*/ 0 w 8545"/>
                    <a:gd name="connsiteY0" fmla="*/ 8724 h 8723"/>
                    <a:gd name="connsiteX1" fmla="*/ 0 w 8545"/>
                    <a:gd name="connsiteY1" fmla="*/ 6827 h 8723"/>
                    <a:gd name="connsiteX2" fmla="*/ 1930 w 8545"/>
                    <a:gd name="connsiteY2" fmla="*/ 4394 h 8723"/>
                    <a:gd name="connsiteX3" fmla="*/ 2838 w 8545"/>
                    <a:gd name="connsiteY3" fmla="*/ 2627 h 8723"/>
                    <a:gd name="connsiteX4" fmla="*/ 4086 w 8545"/>
                    <a:gd name="connsiteY4" fmla="*/ 1540 h 8723"/>
                    <a:gd name="connsiteX5" fmla="*/ 4378 w 8545"/>
                    <a:gd name="connsiteY5" fmla="*/ 405 h 8723"/>
                    <a:gd name="connsiteX6" fmla="*/ 5238 w 8545"/>
                    <a:gd name="connsiteY6" fmla="*/ 0 h 8723"/>
                    <a:gd name="connsiteX7" fmla="*/ 6551 w 8545"/>
                    <a:gd name="connsiteY7" fmla="*/ 0 h 8723"/>
                    <a:gd name="connsiteX8" fmla="*/ 7638 w 8545"/>
                    <a:gd name="connsiteY8" fmla="*/ 519 h 8723"/>
                    <a:gd name="connsiteX9" fmla="*/ 8546 w 8545"/>
                    <a:gd name="connsiteY9" fmla="*/ 1200 h 8723"/>
                    <a:gd name="connsiteX10" fmla="*/ 8546 w 8545"/>
                    <a:gd name="connsiteY10" fmla="*/ 3421 h 8723"/>
                    <a:gd name="connsiteX11" fmla="*/ 7119 w 8545"/>
                    <a:gd name="connsiteY11" fmla="*/ 3875 h 8723"/>
                    <a:gd name="connsiteX12" fmla="*/ 5530 w 8545"/>
                    <a:gd name="connsiteY12" fmla="*/ 3827 h 8723"/>
                    <a:gd name="connsiteX13" fmla="*/ 4281 w 8545"/>
                    <a:gd name="connsiteY13" fmla="*/ 4621 h 8723"/>
                    <a:gd name="connsiteX14" fmla="*/ 3535 w 8545"/>
                    <a:gd name="connsiteY14" fmla="*/ 5757 h 8723"/>
                    <a:gd name="connsiteX15" fmla="*/ 2449 w 8545"/>
                    <a:gd name="connsiteY15" fmla="*/ 6827 h 8723"/>
                    <a:gd name="connsiteX16" fmla="*/ 1476 w 8545"/>
                    <a:gd name="connsiteY16" fmla="*/ 7524 h 8723"/>
                    <a:gd name="connsiteX17" fmla="*/ 681 w 8545"/>
                    <a:gd name="connsiteY17" fmla="*/ 8724 h 8723"/>
                    <a:gd name="connsiteX18" fmla="*/ 0 w 8545"/>
                    <a:gd name="connsiteY18" fmla="*/ 8724 h 8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545" h="8723">
                      <a:moveTo>
                        <a:pt x="0" y="8724"/>
                      </a:moveTo>
                      <a:lnTo>
                        <a:pt x="0" y="6827"/>
                      </a:lnTo>
                      <a:lnTo>
                        <a:pt x="1930" y="4394"/>
                      </a:lnTo>
                      <a:lnTo>
                        <a:pt x="2838" y="2627"/>
                      </a:lnTo>
                      <a:lnTo>
                        <a:pt x="4086" y="1540"/>
                      </a:lnTo>
                      <a:lnTo>
                        <a:pt x="4378" y="405"/>
                      </a:lnTo>
                      <a:lnTo>
                        <a:pt x="5238" y="0"/>
                      </a:lnTo>
                      <a:lnTo>
                        <a:pt x="6551" y="0"/>
                      </a:lnTo>
                      <a:lnTo>
                        <a:pt x="7638" y="519"/>
                      </a:lnTo>
                      <a:lnTo>
                        <a:pt x="8546" y="1200"/>
                      </a:lnTo>
                      <a:lnTo>
                        <a:pt x="8546" y="3421"/>
                      </a:lnTo>
                      <a:lnTo>
                        <a:pt x="7119" y="3875"/>
                      </a:lnTo>
                      <a:lnTo>
                        <a:pt x="5530" y="3827"/>
                      </a:lnTo>
                      <a:lnTo>
                        <a:pt x="4281" y="4621"/>
                      </a:lnTo>
                      <a:lnTo>
                        <a:pt x="3535" y="5757"/>
                      </a:lnTo>
                      <a:cubicBezTo>
                        <a:pt x="3535" y="5757"/>
                        <a:pt x="2627" y="6697"/>
                        <a:pt x="2449" y="6827"/>
                      </a:cubicBezTo>
                      <a:cubicBezTo>
                        <a:pt x="2270" y="6957"/>
                        <a:pt x="1476" y="7524"/>
                        <a:pt x="1476" y="7524"/>
                      </a:cubicBezTo>
                      <a:lnTo>
                        <a:pt x="681" y="8724"/>
                      </a:lnTo>
                      <a:lnTo>
                        <a:pt x="0" y="872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89" name="Freeform: Shape 1088">
                  <a:extLst>
                    <a:ext uri="{FF2B5EF4-FFF2-40B4-BE49-F238E27FC236}">
                      <a16:creationId xmlns:a16="http://schemas.microsoft.com/office/drawing/2014/main" id="{3DE481E3-DF1A-6F6A-2332-BC961286989E}"/>
                    </a:ext>
                  </a:extLst>
                </p:cNvPr>
                <p:cNvSpPr/>
                <p:nvPr/>
              </p:nvSpPr>
              <p:spPr>
                <a:xfrm>
                  <a:off x="9839936" y="4573320"/>
                  <a:ext cx="13945" cy="7974"/>
                </a:xfrm>
                <a:custGeom>
                  <a:avLst/>
                  <a:gdLst>
                    <a:gd name="connsiteX0" fmla="*/ 3989 w 13945"/>
                    <a:gd name="connsiteY0" fmla="*/ 4119 h 7974"/>
                    <a:gd name="connsiteX1" fmla="*/ 2854 w 13945"/>
                    <a:gd name="connsiteY1" fmla="*/ 4637 h 7974"/>
                    <a:gd name="connsiteX2" fmla="*/ 1314 w 13945"/>
                    <a:gd name="connsiteY2" fmla="*/ 5611 h 7974"/>
                    <a:gd name="connsiteX3" fmla="*/ 340 w 13945"/>
                    <a:gd name="connsiteY3" fmla="*/ 6519 h 7974"/>
                    <a:gd name="connsiteX4" fmla="*/ 0 w 13945"/>
                    <a:gd name="connsiteY4" fmla="*/ 7427 h 7974"/>
                    <a:gd name="connsiteX5" fmla="*/ 908 w 13945"/>
                    <a:gd name="connsiteY5" fmla="*/ 7946 h 7974"/>
                    <a:gd name="connsiteX6" fmla="*/ 3584 w 13945"/>
                    <a:gd name="connsiteY6" fmla="*/ 7946 h 7974"/>
                    <a:gd name="connsiteX7" fmla="*/ 4557 w 13945"/>
                    <a:gd name="connsiteY7" fmla="*/ 7540 h 7974"/>
                    <a:gd name="connsiteX8" fmla="*/ 5238 w 13945"/>
                    <a:gd name="connsiteY8" fmla="*/ 7946 h 7974"/>
                    <a:gd name="connsiteX9" fmla="*/ 6600 w 13945"/>
                    <a:gd name="connsiteY9" fmla="*/ 7200 h 7974"/>
                    <a:gd name="connsiteX10" fmla="*/ 7573 w 13945"/>
                    <a:gd name="connsiteY10" fmla="*/ 5773 h 7974"/>
                    <a:gd name="connsiteX11" fmla="*/ 7573 w 13945"/>
                    <a:gd name="connsiteY11" fmla="*/ 5092 h 7974"/>
                    <a:gd name="connsiteX12" fmla="*/ 9162 w 13945"/>
                    <a:gd name="connsiteY12" fmla="*/ 4978 h 7974"/>
                    <a:gd name="connsiteX13" fmla="*/ 9956 w 13945"/>
                    <a:gd name="connsiteY13" fmla="*/ 3438 h 7974"/>
                    <a:gd name="connsiteX14" fmla="*/ 11270 w 13945"/>
                    <a:gd name="connsiteY14" fmla="*/ 2692 h 7974"/>
                    <a:gd name="connsiteX15" fmla="*/ 12810 w 13945"/>
                    <a:gd name="connsiteY15" fmla="*/ 2400 h 7974"/>
                    <a:gd name="connsiteX16" fmla="*/ 13605 w 13945"/>
                    <a:gd name="connsiteY16" fmla="*/ 2059 h 7974"/>
                    <a:gd name="connsiteX17" fmla="*/ 13946 w 13945"/>
                    <a:gd name="connsiteY17" fmla="*/ 1086 h 7974"/>
                    <a:gd name="connsiteX18" fmla="*/ 12632 w 13945"/>
                    <a:gd name="connsiteY18" fmla="*/ 681 h 7974"/>
                    <a:gd name="connsiteX19" fmla="*/ 10978 w 13945"/>
                    <a:gd name="connsiteY19" fmla="*/ 681 h 7974"/>
                    <a:gd name="connsiteX20" fmla="*/ 9616 w 13945"/>
                    <a:gd name="connsiteY20" fmla="*/ 340 h 7974"/>
                    <a:gd name="connsiteX21" fmla="*/ 8140 w 13945"/>
                    <a:gd name="connsiteY21" fmla="*/ 1362 h 7974"/>
                    <a:gd name="connsiteX22" fmla="*/ 7394 w 13945"/>
                    <a:gd name="connsiteY22" fmla="*/ 2221 h 7974"/>
                    <a:gd name="connsiteX23" fmla="*/ 6973 w 13945"/>
                    <a:gd name="connsiteY23" fmla="*/ 2968 h 7974"/>
                    <a:gd name="connsiteX24" fmla="*/ 5692 w 13945"/>
                    <a:gd name="connsiteY24" fmla="*/ 2854 h 7974"/>
                    <a:gd name="connsiteX25" fmla="*/ 6032 w 13945"/>
                    <a:gd name="connsiteY25" fmla="*/ 1540 h 7974"/>
                    <a:gd name="connsiteX26" fmla="*/ 6032 w 13945"/>
                    <a:gd name="connsiteY26" fmla="*/ 681 h 7974"/>
                    <a:gd name="connsiteX27" fmla="*/ 5465 w 13945"/>
                    <a:gd name="connsiteY27" fmla="*/ 0 h 7974"/>
                    <a:gd name="connsiteX28" fmla="*/ 3989 w 13945"/>
                    <a:gd name="connsiteY28" fmla="*/ 0 h 7974"/>
                    <a:gd name="connsiteX29" fmla="*/ 3081 w 13945"/>
                    <a:gd name="connsiteY29" fmla="*/ 292 h 7974"/>
                    <a:gd name="connsiteX30" fmla="*/ 2903 w 13945"/>
                    <a:gd name="connsiteY30" fmla="*/ 2173 h 7974"/>
                    <a:gd name="connsiteX31" fmla="*/ 3875 w 13945"/>
                    <a:gd name="connsiteY31" fmla="*/ 2805 h 7974"/>
                    <a:gd name="connsiteX32" fmla="*/ 4054 w 13945"/>
                    <a:gd name="connsiteY32" fmla="*/ 3486 h 7974"/>
                    <a:gd name="connsiteX33" fmla="*/ 3989 w 13945"/>
                    <a:gd name="connsiteY33" fmla="*/ 4119 h 7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945" h="7974">
                      <a:moveTo>
                        <a:pt x="3989" y="4119"/>
                      </a:moveTo>
                      <a:lnTo>
                        <a:pt x="2854" y="4637"/>
                      </a:lnTo>
                      <a:lnTo>
                        <a:pt x="1314" y="5611"/>
                      </a:lnTo>
                      <a:lnTo>
                        <a:pt x="340" y="6519"/>
                      </a:lnTo>
                      <a:lnTo>
                        <a:pt x="0" y="7427"/>
                      </a:lnTo>
                      <a:lnTo>
                        <a:pt x="908" y="7946"/>
                      </a:lnTo>
                      <a:lnTo>
                        <a:pt x="3584" y="7946"/>
                      </a:lnTo>
                      <a:lnTo>
                        <a:pt x="4557" y="7540"/>
                      </a:lnTo>
                      <a:cubicBezTo>
                        <a:pt x="4557" y="7540"/>
                        <a:pt x="5011" y="8108"/>
                        <a:pt x="5238" y="7946"/>
                      </a:cubicBezTo>
                      <a:cubicBezTo>
                        <a:pt x="5465" y="7784"/>
                        <a:pt x="6600" y="7200"/>
                        <a:pt x="6600" y="7200"/>
                      </a:cubicBezTo>
                      <a:lnTo>
                        <a:pt x="7573" y="5773"/>
                      </a:lnTo>
                      <a:lnTo>
                        <a:pt x="7573" y="5092"/>
                      </a:lnTo>
                      <a:lnTo>
                        <a:pt x="9162" y="4978"/>
                      </a:lnTo>
                      <a:lnTo>
                        <a:pt x="9956" y="3438"/>
                      </a:lnTo>
                      <a:lnTo>
                        <a:pt x="11270" y="2692"/>
                      </a:lnTo>
                      <a:lnTo>
                        <a:pt x="12810" y="2400"/>
                      </a:lnTo>
                      <a:lnTo>
                        <a:pt x="13605" y="2059"/>
                      </a:lnTo>
                      <a:lnTo>
                        <a:pt x="13946" y="1086"/>
                      </a:lnTo>
                      <a:lnTo>
                        <a:pt x="12632" y="681"/>
                      </a:lnTo>
                      <a:lnTo>
                        <a:pt x="10978" y="681"/>
                      </a:lnTo>
                      <a:cubicBezTo>
                        <a:pt x="10978" y="681"/>
                        <a:pt x="9778" y="276"/>
                        <a:pt x="9616" y="340"/>
                      </a:cubicBezTo>
                      <a:cubicBezTo>
                        <a:pt x="9438" y="405"/>
                        <a:pt x="8140" y="1362"/>
                        <a:pt x="8140" y="1362"/>
                      </a:cubicBezTo>
                      <a:lnTo>
                        <a:pt x="7394" y="2221"/>
                      </a:lnTo>
                      <a:lnTo>
                        <a:pt x="6973" y="2968"/>
                      </a:lnTo>
                      <a:lnTo>
                        <a:pt x="5692" y="2854"/>
                      </a:lnTo>
                      <a:lnTo>
                        <a:pt x="6032" y="1540"/>
                      </a:lnTo>
                      <a:lnTo>
                        <a:pt x="6032" y="681"/>
                      </a:lnTo>
                      <a:lnTo>
                        <a:pt x="5465" y="0"/>
                      </a:lnTo>
                      <a:lnTo>
                        <a:pt x="3989" y="0"/>
                      </a:lnTo>
                      <a:lnTo>
                        <a:pt x="3081" y="292"/>
                      </a:lnTo>
                      <a:lnTo>
                        <a:pt x="2903" y="2173"/>
                      </a:lnTo>
                      <a:lnTo>
                        <a:pt x="3875" y="2805"/>
                      </a:lnTo>
                      <a:lnTo>
                        <a:pt x="4054" y="3486"/>
                      </a:lnTo>
                      <a:lnTo>
                        <a:pt x="3989" y="411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90" name="Freeform: Shape 1089">
                  <a:extLst>
                    <a:ext uri="{FF2B5EF4-FFF2-40B4-BE49-F238E27FC236}">
                      <a16:creationId xmlns:a16="http://schemas.microsoft.com/office/drawing/2014/main" id="{4F2DF467-F87F-FA0E-0BA2-D0327D4B2694}"/>
                    </a:ext>
                  </a:extLst>
                </p:cNvPr>
                <p:cNvSpPr/>
                <p:nvPr/>
              </p:nvSpPr>
              <p:spPr>
                <a:xfrm>
                  <a:off x="9855044" y="4573353"/>
                  <a:ext cx="7545" cy="7362"/>
                </a:xfrm>
                <a:custGeom>
                  <a:avLst/>
                  <a:gdLst>
                    <a:gd name="connsiteX0" fmla="*/ 6054 w 7545"/>
                    <a:gd name="connsiteY0" fmla="*/ 0 h 7362"/>
                    <a:gd name="connsiteX1" fmla="*/ 4578 w 7545"/>
                    <a:gd name="connsiteY1" fmla="*/ 1881 h 7362"/>
                    <a:gd name="connsiteX2" fmla="*/ 4124 w 7545"/>
                    <a:gd name="connsiteY2" fmla="*/ 2286 h 7362"/>
                    <a:gd name="connsiteX3" fmla="*/ 2811 w 7545"/>
                    <a:gd name="connsiteY3" fmla="*/ 2286 h 7362"/>
                    <a:gd name="connsiteX4" fmla="*/ 1448 w 7545"/>
                    <a:gd name="connsiteY4" fmla="*/ 2367 h 7362"/>
                    <a:gd name="connsiteX5" fmla="*/ 881 w 7545"/>
                    <a:gd name="connsiteY5" fmla="*/ 3081 h 7362"/>
                    <a:gd name="connsiteX6" fmla="*/ 22 w 7545"/>
                    <a:gd name="connsiteY6" fmla="*/ 3081 h 7362"/>
                    <a:gd name="connsiteX7" fmla="*/ 22 w 7545"/>
                    <a:gd name="connsiteY7" fmla="*/ 4557 h 7362"/>
                    <a:gd name="connsiteX8" fmla="*/ 994 w 7545"/>
                    <a:gd name="connsiteY8" fmla="*/ 5351 h 7362"/>
                    <a:gd name="connsiteX9" fmla="*/ 2016 w 7545"/>
                    <a:gd name="connsiteY9" fmla="*/ 6097 h 7362"/>
                    <a:gd name="connsiteX10" fmla="*/ 2129 w 7545"/>
                    <a:gd name="connsiteY10" fmla="*/ 7070 h 7362"/>
                    <a:gd name="connsiteX11" fmla="*/ 3378 w 7545"/>
                    <a:gd name="connsiteY11" fmla="*/ 7362 h 7362"/>
                    <a:gd name="connsiteX12" fmla="*/ 5032 w 7545"/>
                    <a:gd name="connsiteY12" fmla="*/ 6340 h 7362"/>
                    <a:gd name="connsiteX13" fmla="*/ 5713 w 7545"/>
                    <a:gd name="connsiteY13" fmla="*/ 4378 h 7362"/>
                    <a:gd name="connsiteX14" fmla="*/ 6686 w 7545"/>
                    <a:gd name="connsiteY14" fmla="*/ 2594 h 7362"/>
                    <a:gd name="connsiteX15" fmla="*/ 7319 w 7545"/>
                    <a:gd name="connsiteY15" fmla="*/ 1573 h 7362"/>
                    <a:gd name="connsiteX16" fmla="*/ 7546 w 7545"/>
                    <a:gd name="connsiteY16" fmla="*/ 32 h 7362"/>
                    <a:gd name="connsiteX17" fmla="*/ 6070 w 7545"/>
                    <a:gd name="connsiteY17" fmla="*/ 32 h 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45" h="7362">
                      <a:moveTo>
                        <a:pt x="6054" y="0"/>
                      </a:moveTo>
                      <a:lnTo>
                        <a:pt x="4578" y="1881"/>
                      </a:lnTo>
                      <a:lnTo>
                        <a:pt x="4124" y="2286"/>
                      </a:lnTo>
                      <a:cubicBezTo>
                        <a:pt x="4124" y="2286"/>
                        <a:pt x="3038" y="2465"/>
                        <a:pt x="2811" y="2286"/>
                      </a:cubicBezTo>
                      <a:cubicBezTo>
                        <a:pt x="2583" y="2108"/>
                        <a:pt x="1611" y="2205"/>
                        <a:pt x="1448" y="2367"/>
                      </a:cubicBezTo>
                      <a:cubicBezTo>
                        <a:pt x="1270" y="2514"/>
                        <a:pt x="881" y="3081"/>
                        <a:pt x="881" y="3081"/>
                      </a:cubicBezTo>
                      <a:cubicBezTo>
                        <a:pt x="881" y="3081"/>
                        <a:pt x="86" y="2562"/>
                        <a:pt x="22" y="3081"/>
                      </a:cubicBezTo>
                      <a:cubicBezTo>
                        <a:pt x="-27" y="3600"/>
                        <a:pt x="22" y="4557"/>
                        <a:pt x="22" y="4557"/>
                      </a:cubicBezTo>
                      <a:lnTo>
                        <a:pt x="994" y="5351"/>
                      </a:lnTo>
                      <a:lnTo>
                        <a:pt x="2016" y="6097"/>
                      </a:lnTo>
                      <a:cubicBezTo>
                        <a:pt x="2016" y="6097"/>
                        <a:pt x="2016" y="6892"/>
                        <a:pt x="2129" y="7070"/>
                      </a:cubicBezTo>
                      <a:cubicBezTo>
                        <a:pt x="2243" y="7248"/>
                        <a:pt x="3378" y="7362"/>
                        <a:pt x="3378" y="7362"/>
                      </a:cubicBezTo>
                      <a:lnTo>
                        <a:pt x="5032" y="6340"/>
                      </a:lnTo>
                      <a:lnTo>
                        <a:pt x="5713" y="4378"/>
                      </a:lnTo>
                      <a:cubicBezTo>
                        <a:pt x="5713" y="4378"/>
                        <a:pt x="6508" y="2708"/>
                        <a:pt x="6686" y="2594"/>
                      </a:cubicBezTo>
                      <a:cubicBezTo>
                        <a:pt x="6865" y="2481"/>
                        <a:pt x="7140" y="1800"/>
                        <a:pt x="7319" y="1573"/>
                      </a:cubicBezTo>
                      <a:cubicBezTo>
                        <a:pt x="7497" y="1346"/>
                        <a:pt x="7546" y="32"/>
                        <a:pt x="7546" y="32"/>
                      </a:cubicBezTo>
                      <a:lnTo>
                        <a:pt x="6070" y="3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91" name="Freeform: Shape 1090">
                  <a:extLst>
                    <a:ext uri="{FF2B5EF4-FFF2-40B4-BE49-F238E27FC236}">
                      <a16:creationId xmlns:a16="http://schemas.microsoft.com/office/drawing/2014/main" id="{4563AB69-1A3F-E0FB-21AC-89F6BBCF4FE7}"/>
                    </a:ext>
                  </a:extLst>
                </p:cNvPr>
                <p:cNvSpPr/>
                <p:nvPr/>
              </p:nvSpPr>
              <p:spPr>
                <a:xfrm>
                  <a:off x="9865265" y="4571877"/>
                  <a:ext cx="14416" cy="5837"/>
                </a:xfrm>
                <a:custGeom>
                  <a:avLst/>
                  <a:gdLst>
                    <a:gd name="connsiteX0" fmla="*/ 32 w 14416"/>
                    <a:gd name="connsiteY0" fmla="*/ 5822 h 5837"/>
                    <a:gd name="connsiteX1" fmla="*/ 13848 w 14416"/>
                    <a:gd name="connsiteY1" fmla="*/ 5141 h 5837"/>
                    <a:gd name="connsiteX2" fmla="*/ 14416 w 14416"/>
                    <a:gd name="connsiteY2" fmla="*/ 3746 h 5837"/>
                    <a:gd name="connsiteX3" fmla="*/ 14416 w 14416"/>
                    <a:gd name="connsiteY3" fmla="*/ 1816 h 5837"/>
                    <a:gd name="connsiteX4" fmla="*/ 12762 w 14416"/>
                    <a:gd name="connsiteY4" fmla="*/ 568 h 5837"/>
                    <a:gd name="connsiteX5" fmla="*/ 10605 w 14416"/>
                    <a:gd name="connsiteY5" fmla="*/ 1476 h 5837"/>
                    <a:gd name="connsiteX6" fmla="*/ 8951 w 14416"/>
                    <a:gd name="connsiteY6" fmla="*/ 1476 h 5837"/>
                    <a:gd name="connsiteX7" fmla="*/ 8270 w 14416"/>
                    <a:gd name="connsiteY7" fmla="*/ 568 h 5837"/>
                    <a:gd name="connsiteX8" fmla="*/ 7216 w 14416"/>
                    <a:gd name="connsiteY8" fmla="*/ 0 h 5837"/>
                    <a:gd name="connsiteX9" fmla="*/ 5822 w 14416"/>
                    <a:gd name="connsiteY9" fmla="*/ 405 h 5837"/>
                    <a:gd name="connsiteX10" fmla="*/ 4913 w 14416"/>
                    <a:gd name="connsiteY10" fmla="*/ 1492 h 5837"/>
                    <a:gd name="connsiteX11" fmla="*/ 3487 w 14416"/>
                    <a:gd name="connsiteY11" fmla="*/ 1898 h 5837"/>
                    <a:gd name="connsiteX12" fmla="*/ 2578 w 14416"/>
                    <a:gd name="connsiteY12" fmla="*/ 1038 h 5837"/>
                    <a:gd name="connsiteX13" fmla="*/ 1378 w 14416"/>
                    <a:gd name="connsiteY13" fmla="*/ 973 h 5837"/>
                    <a:gd name="connsiteX14" fmla="*/ 746 w 14416"/>
                    <a:gd name="connsiteY14" fmla="*/ 2222 h 5837"/>
                    <a:gd name="connsiteX15" fmla="*/ 292 w 14416"/>
                    <a:gd name="connsiteY15" fmla="*/ 3811 h 5837"/>
                    <a:gd name="connsiteX16" fmla="*/ 0 w 14416"/>
                    <a:gd name="connsiteY16" fmla="*/ 5449 h 5837"/>
                    <a:gd name="connsiteX17" fmla="*/ 0 w 14416"/>
                    <a:gd name="connsiteY17" fmla="*/ 5838 h 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416" h="5837">
                      <a:moveTo>
                        <a:pt x="32" y="5822"/>
                      </a:moveTo>
                      <a:lnTo>
                        <a:pt x="13848" y="5141"/>
                      </a:lnTo>
                      <a:lnTo>
                        <a:pt x="14416" y="3746"/>
                      </a:lnTo>
                      <a:lnTo>
                        <a:pt x="14416" y="1816"/>
                      </a:lnTo>
                      <a:lnTo>
                        <a:pt x="12762" y="568"/>
                      </a:lnTo>
                      <a:cubicBezTo>
                        <a:pt x="12762" y="568"/>
                        <a:pt x="10767" y="1476"/>
                        <a:pt x="10605" y="1476"/>
                      </a:cubicBezTo>
                      <a:cubicBezTo>
                        <a:pt x="10443" y="1476"/>
                        <a:pt x="9130" y="1297"/>
                        <a:pt x="8951" y="1476"/>
                      </a:cubicBezTo>
                      <a:cubicBezTo>
                        <a:pt x="8773" y="1654"/>
                        <a:pt x="8270" y="568"/>
                        <a:pt x="8270" y="568"/>
                      </a:cubicBezTo>
                      <a:cubicBezTo>
                        <a:pt x="8270" y="568"/>
                        <a:pt x="7524" y="0"/>
                        <a:pt x="7216" y="0"/>
                      </a:cubicBezTo>
                      <a:cubicBezTo>
                        <a:pt x="6908" y="0"/>
                        <a:pt x="5822" y="405"/>
                        <a:pt x="5822" y="405"/>
                      </a:cubicBezTo>
                      <a:cubicBezTo>
                        <a:pt x="5822" y="405"/>
                        <a:pt x="5076" y="1265"/>
                        <a:pt x="4913" y="1492"/>
                      </a:cubicBezTo>
                      <a:cubicBezTo>
                        <a:pt x="4735" y="1719"/>
                        <a:pt x="3665" y="1833"/>
                        <a:pt x="3487" y="1898"/>
                      </a:cubicBezTo>
                      <a:cubicBezTo>
                        <a:pt x="3308" y="1946"/>
                        <a:pt x="2578" y="1038"/>
                        <a:pt x="2578" y="1038"/>
                      </a:cubicBezTo>
                      <a:lnTo>
                        <a:pt x="1378" y="973"/>
                      </a:lnTo>
                      <a:lnTo>
                        <a:pt x="746" y="2222"/>
                      </a:lnTo>
                      <a:lnTo>
                        <a:pt x="292" y="3811"/>
                      </a:lnTo>
                      <a:lnTo>
                        <a:pt x="0" y="5449"/>
                      </a:lnTo>
                      <a:lnTo>
                        <a:pt x="0" y="583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92" name="Freeform: Shape 1091">
                  <a:extLst>
                    <a:ext uri="{FF2B5EF4-FFF2-40B4-BE49-F238E27FC236}">
                      <a16:creationId xmlns:a16="http://schemas.microsoft.com/office/drawing/2014/main" id="{4B6BA5C1-91FA-A806-97CF-25C0CBA3EC47}"/>
                    </a:ext>
                  </a:extLst>
                </p:cNvPr>
                <p:cNvSpPr/>
                <p:nvPr/>
              </p:nvSpPr>
              <p:spPr>
                <a:xfrm>
                  <a:off x="9893399" y="4560364"/>
                  <a:ext cx="21242" cy="9972"/>
                </a:xfrm>
                <a:custGeom>
                  <a:avLst/>
                  <a:gdLst>
                    <a:gd name="connsiteX0" fmla="*/ 49 w 21242"/>
                    <a:gd name="connsiteY0" fmla="*/ 6794 h 9972"/>
                    <a:gd name="connsiteX1" fmla="*/ 49 w 21242"/>
                    <a:gd name="connsiteY1" fmla="*/ 9973 h 9972"/>
                    <a:gd name="connsiteX2" fmla="*/ 957 w 21242"/>
                    <a:gd name="connsiteY2" fmla="*/ 9632 h 9972"/>
                    <a:gd name="connsiteX3" fmla="*/ 1751 w 21242"/>
                    <a:gd name="connsiteY3" fmla="*/ 8838 h 9972"/>
                    <a:gd name="connsiteX4" fmla="*/ 3341 w 21242"/>
                    <a:gd name="connsiteY4" fmla="*/ 8043 h 9972"/>
                    <a:gd name="connsiteX5" fmla="*/ 5157 w 21242"/>
                    <a:gd name="connsiteY5" fmla="*/ 7411 h 9972"/>
                    <a:gd name="connsiteX6" fmla="*/ 6924 w 21242"/>
                    <a:gd name="connsiteY6" fmla="*/ 7524 h 9972"/>
                    <a:gd name="connsiteX7" fmla="*/ 7832 w 21242"/>
                    <a:gd name="connsiteY7" fmla="*/ 7978 h 9972"/>
                    <a:gd name="connsiteX8" fmla="*/ 9876 w 21242"/>
                    <a:gd name="connsiteY8" fmla="*/ 8383 h 9972"/>
                    <a:gd name="connsiteX9" fmla="*/ 12373 w 21242"/>
                    <a:gd name="connsiteY9" fmla="*/ 8383 h 9972"/>
                    <a:gd name="connsiteX10" fmla="*/ 13346 w 21242"/>
                    <a:gd name="connsiteY10" fmla="*/ 7751 h 9972"/>
                    <a:gd name="connsiteX11" fmla="*/ 14481 w 21242"/>
                    <a:gd name="connsiteY11" fmla="*/ 6778 h 9972"/>
                    <a:gd name="connsiteX12" fmla="*/ 15275 w 21242"/>
                    <a:gd name="connsiteY12" fmla="*/ 6097 h 9972"/>
                    <a:gd name="connsiteX13" fmla="*/ 15681 w 21242"/>
                    <a:gd name="connsiteY13" fmla="*/ 5351 h 9972"/>
                    <a:gd name="connsiteX14" fmla="*/ 17270 w 21242"/>
                    <a:gd name="connsiteY14" fmla="*/ 4719 h 9972"/>
                    <a:gd name="connsiteX15" fmla="*/ 19654 w 21242"/>
                    <a:gd name="connsiteY15" fmla="*/ 4784 h 9972"/>
                    <a:gd name="connsiteX16" fmla="*/ 20902 w 21242"/>
                    <a:gd name="connsiteY16" fmla="*/ 4719 h 9972"/>
                    <a:gd name="connsiteX17" fmla="*/ 21243 w 21242"/>
                    <a:gd name="connsiteY17" fmla="*/ 3470 h 9972"/>
                    <a:gd name="connsiteX18" fmla="*/ 20270 w 21242"/>
                    <a:gd name="connsiteY18" fmla="*/ 2384 h 9972"/>
                    <a:gd name="connsiteX19" fmla="*/ 18956 w 21242"/>
                    <a:gd name="connsiteY19" fmla="*/ 1703 h 9972"/>
                    <a:gd name="connsiteX20" fmla="*/ 17935 w 21242"/>
                    <a:gd name="connsiteY20" fmla="*/ 908 h 9972"/>
                    <a:gd name="connsiteX21" fmla="*/ 16232 w 21242"/>
                    <a:gd name="connsiteY21" fmla="*/ 0 h 9972"/>
                    <a:gd name="connsiteX22" fmla="*/ 14464 w 21242"/>
                    <a:gd name="connsiteY22" fmla="*/ 567 h 9972"/>
                    <a:gd name="connsiteX23" fmla="*/ 13102 w 21242"/>
                    <a:gd name="connsiteY23" fmla="*/ 1249 h 9972"/>
                    <a:gd name="connsiteX24" fmla="*/ 11903 w 21242"/>
                    <a:gd name="connsiteY24" fmla="*/ 2108 h 9972"/>
                    <a:gd name="connsiteX25" fmla="*/ 10621 w 21242"/>
                    <a:gd name="connsiteY25" fmla="*/ 2789 h 9972"/>
                    <a:gd name="connsiteX26" fmla="*/ 8270 w 21242"/>
                    <a:gd name="connsiteY26" fmla="*/ 3081 h 9972"/>
                    <a:gd name="connsiteX27" fmla="*/ 6503 w 21242"/>
                    <a:gd name="connsiteY27" fmla="*/ 3373 h 9972"/>
                    <a:gd name="connsiteX28" fmla="*/ 5189 w 21242"/>
                    <a:gd name="connsiteY28" fmla="*/ 3146 h 9972"/>
                    <a:gd name="connsiteX29" fmla="*/ 3940 w 21242"/>
                    <a:gd name="connsiteY29" fmla="*/ 2465 h 9972"/>
                    <a:gd name="connsiteX30" fmla="*/ 3259 w 21242"/>
                    <a:gd name="connsiteY30" fmla="*/ 2400 h 9972"/>
                    <a:gd name="connsiteX31" fmla="*/ 2627 w 21242"/>
                    <a:gd name="connsiteY31" fmla="*/ 3032 h 9972"/>
                    <a:gd name="connsiteX32" fmla="*/ 2400 w 21242"/>
                    <a:gd name="connsiteY32" fmla="*/ 4054 h 9972"/>
                    <a:gd name="connsiteX33" fmla="*/ 1881 w 21242"/>
                    <a:gd name="connsiteY33" fmla="*/ 4994 h 9972"/>
                    <a:gd name="connsiteX34" fmla="*/ 681 w 21242"/>
                    <a:gd name="connsiteY34" fmla="*/ 6324 h 9972"/>
                    <a:gd name="connsiteX35" fmla="*/ 0 w 21242"/>
                    <a:gd name="connsiteY35" fmla="*/ 6778 h 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242" h="9972">
                      <a:moveTo>
                        <a:pt x="49" y="6794"/>
                      </a:moveTo>
                      <a:lnTo>
                        <a:pt x="49" y="9973"/>
                      </a:lnTo>
                      <a:lnTo>
                        <a:pt x="957" y="9632"/>
                      </a:lnTo>
                      <a:lnTo>
                        <a:pt x="1751" y="8838"/>
                      </a:lnTo>
                      <a:lnTo>
                        <a:pt x="3341" y="8043"/>
                      </a:lnTo>
                      <a:lnTo>
                        <a:pt x="5157" y="7411"/>
                      </a:lnTo>
                      <a:lnTo>
                        <a:pt x="6924" y="7524"/>
                      </a:lnTo>
                      <a:lnTo>
                        <a:pt x="7832" y="7978"/>
                      </a:lnTo>
                      <a:lnTo>
                        <a:pt x="9876" y="8383"/>
                      </a:lnTo>
                      <a:lnTo>
                        <a:pt x="12373" y="8383"/>
                      </a:lnTo>
                      <a:lnTo>
                        <a:pt x="13346" y="7751"/>
                      </a:lnTo>
                      <a:lnTo>
                        <a:pt x="14481" y="6778"/>
                      </a:lnTo>
                      <a:lnTo>
                        <a:pt x="15275" y="6097"/>
                      </a:lnTo>
                      <a:cubicBezTo>
                        <a:pt x="15275" y="6097"/>
                        <a:pt x="15389" y="5465"/>
                        <a:pt x="15681" y="5351"/>
                      </a:cubicBezTo>
                      <a:cubicBezTo>
                        <a:pt x="15973" y="5238"/>
                        <a:pt x="17270" y="4719"/>
                        <a:pt x="17270" y="4719"/>
                      </a:cubicBezTo>
                      <a:lnTo>
                        <a:pt x="19654" y="4784"/>
                      </a:lnTo>
                      <a:lnTo>
                        <a:pt x="20902" y="4719"/>
                      </a:lnTo>
                      <a:lnTo>
                        <a:pt x="21243" y="3470"/>
                      </a:lnTo>
                      <a:cubicBezTo>
                        <a:pt x="21243" y="3470"/>
                        <a:pt x="20497" y="2497"/>
                        <a:pt x="20270" y="2384"/>
                      </a:cubicBezTo>
                      <a:cubicBezTo>
                        <a:pt x="20043" y="2270"/>
                        <a:pt x="19135" y="1816"/>
                        <a:pt x="18956" y="1703"/>
                      </a:cubicBezTo>
                      <a:cubicBezTo>
                        <a:pt x="18778" y="1589"/>
                        <a:pt x="18097" y="1021"/>
                        <a:pt x="17935" y="908"/>
                      </a:cubicBezTo>
                      <a:cubicBezTo>
                        <a:pt x="17756" y="795"/>
                        <a:pt x="16232" y="0"/>
                        <a:pt x="16232" y="0"/>
                      </a:cubicBezTo>
                      <a:lnTo>
                        <a:pt x="14464" y="567"/>
                      </a:lnTo>
                      <a:lnTo>
                        <a:pt x="13102" y="1249"/>
                      </a:lnTo>
                      <a:cubicBezTo>
                        <a:pt x="13102" y="1249"/>
                        <a:pt x="12129" y="1816"/>
                        <a:pt x="11903" y="2108"/>
                      </a:cubicBezTo>
                      <a:cubicBezTo>
                        <a:pt x="11675" y="2400"/>
                        <a:pt x="11221" y="2627"/>
                        <a:pt x="10621" y="2789"/>
                      </a:cubicBezTo>
                      <a:cubicBezTo>
                        <a:pt x="10021" y="2967"/>
                        <a:pt x="8497" y="3016"/>
                        <a:pt x="8270" y="3081"/>
                      </a:cubicBezTo>
                      <a:cubicBezTo>
                        <a:pt x="8043" y="3130"/>
                        <a:pt x="6503" y="3373"/>
                        <a:pt x="6503" y="3373"/>
                      </a:cubicBezTo>
                      <a:lnTo>
                        <a:pt x="5189" y="3146"/>
                      </a:lnTo>
                      <a:lnTo>
                        <a:pt x="3940" y="2465"/>
                      </a:lnTo>
                      <a:lnTo>
                        <a:pt x="3259" y="2400"/>
                      </a:lnTo>
                      <a:lnTo>
                        <a:pt x="2627" y="3032"/>
                      </a:lnTo>
                      <a:lnTo>
                        <a:pt x="2400" y="4054"/>
                      </a:lnTo>
                      <a:lnTo>
                        <a:pt x="1881" y="4994"/>
                      </a:lnTo>
                      <a:lnTo>
                        <a:pt x="681" y="6324"/>
                      </a:lnTo>
                      <a:lnTo>
                        <a:pt x="0" y="677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93" name="Freeform: Shape 1092">
                  <a:extLst>
                    <a:ext uri="{FF2B5EF4-FFF2-40B4-BE49-F238E27FC236}">
                      <a16:creationId xmlns:a16="http://schemas.microsoft.com/office/drawing/2014/main" id="{5259F532-94AA-B889-71DB-BE84BBA19F64}"/>
                    </a:ext>
                  </a:extLst>
                </p:cNvPr>
                <p:cNvSpPr/>
                <p:nvPr/>
              </p:nvSpPr>
              <p:spPr>
                <a:xfrm>
                  <a:off x="9808510" y="4620459"/>
                  <a:ext cx="8205" cy="3729"/>
                </a:xfrm>
                <a:custGeom>
                  <a:avLst/>
                  <a:gdLst>
                    <a:gd name="connsiteX0" fmla="*/ 2627 w 8205"/>
                    <a:gd name="connsiteY0" fmla="*/ 16 h 3729"/>
                    <a:gd name="connsiteX1" fmla="*/ 746 w 8205"/>
                    <a:gd name="connsiteY1" fmla="*/ 1329 h 3729"/>
                    <a:gd name="connsiteX2" fmla="*/ 0 w 8205"/>
                    <a:gd name="connsiteY2" fmla="*/ 2303 h 3729"/>
                    <a:gd name="connsiteX3" fmla="*/ 0 w 8205"/>
                    <a:gd name="connsiteY3" fmla="*/ 3275 h 3729"/>
                    <a:gd name="connsiteX4" fmla="*/ 1022 w 8205"/>
                    <a:gd name="connsiteY4" fmla="*/ 3729 h 3729"/>
                    <a:gd name="connsiteX5" fmla="*/ 2611 w 8205"/>
                    <a:gd name="connsiteY5" fmla="*/ 3551 h 3729"/>
                    <a:gd name="connsiteX6" fmla="*/ 4151 w 8205"/>
                    <a:gd name="connsiteY6" fmla="*/ 2919 h 3729"/>
                    <a:gd name="connsiteX7" fmla="*/ 4946 w 8205"/>
                    <a:gd name="connsiteY7" fmla="*/ 3097 h 3729"/>
                    <a:gd name="connsiteX8" fmla="*/ 5692 w 8205"/>
                    <a:gd name="connsiteY8" fmla="*/ 3729 h 3729"/>
                    <a:gd name="connsiteX9" fmla="*/ 6778 w 8205"/>
                    <a:gd name="connsiteY9" fmla="*/ 3729 h 3729"/>
                    <a:gd name="connsiteX10" fmla="*/ 7524 w 8205"/>
                    <a:gd name="connsiteY10" fmla="*/ 3097 h 3729"/>
                    <a:gd name="connsiteX11" fmla="*/ 8205 w 8205"/>
                    <a:gd name="connsiteY11" fmla="*/ 2124 h 3729"/>
                    <a:gd name="connsiteX12" fmla="*/ 7751 w 8205"/>
                    <a:gd name="connsiteY12" fmla="*/ 1151 h 3729"/>
                    <a:gd name="connsiteX13" fmla="*/ 6616 w 8205"/>
                    <a:gd name="connsiteY13" fmla="*/ 405 h 3729"/>
                    <a:gd name="connsiteX14" fmla="*/ 5076 w 8205"/>
                    <a:gd name="connsiteY14" fmla="*/ 0 h 3729"/>
                    <a:gd name="connsiteX15" fmla="*/ 2627 w 8205"/>
                    <a:gd name="connsiteY15" fmla="*/ 0 h 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05" h="3729">
                      <a:moveTo>
                        <a:pt x="2627" y="16"/>
                      </a:moveTo>
                      <a:lnTo>
                        <a:pt x="746" y="1329"/>
                      </a:lnTo>
                      <a:lnTo>
                        <a:pt x="0" y="2303"/>
                      </a:lnTo>
                      <a:lnTo>
                        <a:pt x="0" y="3275"/>
                      </a:lnTo>
                      <a:lnTo>
                        <a:pt x="1022" y="3729"/>
                      </a:lnTo>
                      <a:lnTo>
                        <a:pt x="2611" y="3551"/>
                      </a:lnTo>
                      <a:lnTo>
                        <a:pt x="4151" y="2919"/>
                      </a:lnTo>
                      <a:lnTo>
                        <a:pt x="4946" y="3097"/>
                      </a:lnTo>
                      <a:lnTo>
                        <a:pt x="5692" y="3729"/>
                      </a:lnTo>
                      <a:lnTo>
                        <a:pt x="6778" y="3729"/>
                      </a:lnTo>
                      <a:lnTo>
                        <a:pt x="7524" y="3097"/>
                      </a:lnTo>
                      <a:lnTo>
                        <a:pt x="8205" y="2124"/>
                      </a:lnTo>
                      <a:cubicBezTo>
                        <a:pt x="8205" y="2124"/>
                        <a:pt x="7913" y="1264"/>
                        <a:pt x="7751" y="1151"/>
                      </a:cubicBezTo>
                      <a:cubicBezTo>
                        <a:pt x="7573" y="1038"/>
                        <a:pt x="6616" y="405"/>
                        <a:pt x="6616" y="405"/>
                      </a:cubicBezTo>
                      <a:lnTo>
                        <a:pt x="5076" y="0"/>
                      </a:lnTo>
                      <a:lnTo>
                        <a:pt x="2627"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94" name="Freeform: Shape 1093">
                  <a:extLst>
                    <a:ext uri="{FF2B5EF4-FFF2-40B4-BE49-F238E27FC236}">
                      <a16:creationId xmlns:a16="http://schemas.microsoft.com/office/drawing/2014/main" id="{497FA311-3B77-203E-5AE6-AEA725DA35A3}"/>
                    </a:ext>
                  </a:extLst>
                </p:cNvPr>
                <p:cNvSpPr/>
                <p:nvPr/>
              </p:nvSpPr>
              <p:spPr>
                <a:xfrm>
                  <a:off x="9830806" y="4621157"/>
                  <a:ext cx="13021" cy="9469"/>
                </a:xfrm>
                <a:custGeom>
                  <a:avLst/>
                  <a:gdLst>
                    <a:gd name="connsiteX0" fmla="*/ 11530 w 13021"/>
                    <a:gd name="connsiteY0" fmla="*/ 0 h 9469"/>
                    <a:gd name="connsiteX1" fmla="*/ 12162 w 13021"/>
                    <a:gd name="connsiteY1" fmla="*/ 3016 h 9469"/>
                    <a:gd name="connsiteX2" fmla="*/ 12567 w 13021"/>
                    <a:gd name="connsiteY2" fmla="*/ 3584 h 9469"/>
                    <a:gd name="connsiteX3" fmla="*/ 12049 w 13021"/>
                    <a:gd name="connsiteY3" fmla="*/ 4265 h 9469"/>
                    <a:gd name="connsiteX4" fmla="*/ 13021 w 13021"/>
                    <a:gd name="connsiteY4" fmla="*/ 6032 h 9469"/>
                    <a:gd name="connsiteX5" fmla="*/ 12275 w 13021"/>
                    <a:gd name="connsiteY5" fmla="*/ 6892 h 9469"/>
                    <a:gd name="connsiteX6" fmla="*/ 8757 w 13021"/>
                    <a:gd name="connsiteY6" fmla="*/ 6892 h 9469"/>
                    <a:gd name="connsiteX7" fmla="*/ 7394 w 13021"/>
                    <a:gd name="connsiteY7" fmla="*/ 7411 h 9469"/>
                    <a:gd name="connsiteX8" fmla="*/ 6422 w 13021"/>
                    <a:gd name="connsiteY8" fmla="*/ 7864 h 9469"/>
                    <a:gd name="connsiteX9" fmla="*/ 3632 w 13021"/>
                    <a:gd name="connsiteY9" fmla="*/ 7864 h 9469"/>
                    <a:gd name="connsiteX10" fmla="*/ 2951 w 13021"/>
                    <a:gd name="connsiteY10" fmla="*/ 8838 h 9469"/>
                    <a:gd name="connsiteX11" fmla="*/ 2157 w 13021"/>
                    <a:gd name="connsiteY11" fmla="*/ 9470 h 9469"/>
                    <a:gd name="connsiteX12" fmla="*/ 341 w 13021"/>
                    <a:gd name="connsiteY12" fmla="*/ 9470 h 9469"/>
                    <a:gd name="connsiteX13" fmla="*/ 0 w 13021"/>
                    <a:gd name="connsiteY13" fmla="*/ 8270 h 9469"/>
                    <a:gd name="connsiteX14" fmla="*/ 292 w 13021"/>
                    <a:gd name="connsiteY14" fmla="*/ 6729 h 9469"/>
                    <a:gd name="connsiteX15" fmla="*/ 1605 w 13021"/>
                    <a:gd name="connsiteY15" fmla="*/ 5708 h 9469"/>
                    <a:gd name="connsiteX16" fmla="*/ 3649 w 13021"/>
                    <a:gd name="connsiteY16" fmla="*/ 4735 h 9469"/>
                    <a:gd name="connsiteX17" fmla="*/ 4897 w 13021"/>
                    <a:gd name="connsiteY17" fmla="*/ 4735 h 9469"/>
                    <a:gd name="connsiteX18" fmla="*/ 6519 w 13021"/>
                    <a:gd name="connsiteY18" fmla="*/ 3989 h 9469"/>
                    <a:gd name="connsiteX19" fmla="*/ 7168 w 13021"/>
                    <a:gd name="connsiteY19" fmla="*/ 3016 h 9469"/>
                    <a:gd name="connsiteX20" fmla="*/ 10411 w 13021"/>
                    <a:gd name="connsiteY20" fmla="*/ 3016 h 9469"/>
                    <a:gd name="connsiteX21" fmla="*/ 10346 w 13021"/>
                    <a:gd name="connsiteY21" fmla="*/ 2157 h 9469"/>
                    <a:gd name="connsiteX22" fmla="*/ 8416 w 13021"/>
                    <a:gd name="connsiteY22" fmla="*/ 1930 h 9469"/>
                    <a:gd name="connsiteX23" fmla="*/ 11546 w 13021"/>
                    <a:gd name="connsiteY23" fmla="*/ 0 h 9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021" h="9469">
                      <a:moveTo>
                        <a:pt x="11530" y="0"/>
                      </a:moveTo>
                      <a:lnTo>
                        <a:pt x="12162" y="3016"/>
                      </a:lnTo>
                      <a:lnTo>
                        <a:pt x="12567" y="3584"/>
                      </a:lnTo>
                      <a:lnTo>
                        <a:pt x="12049" y="4265"/>
                      </a:lnTo>
                      <a:lnTo>
                        <a:pt x="13021" y="6032"/>
                      </a:lnTo>
                      <a:lnTo>
                        <a:pt x="12275" y="6892"/>
                      </a:lnTo>
                      <a:lnTo>
                        <a:pt x="8757" y="6892"/>
                      </a:lnTo>
                      <a:lnTo>
                        <a:pt x="7394" y="7411"/>
                      </a:lnTo>
                      <a:lnTo>
                        <a:pt x="6422" y="7864"/>
                      </a:lnTo>
                      <a:lnTo>
                        <a:pt x="3632" y="7864"/>
                      </a:lnTo>
                      <a:lnTo>
                        <a:pt x="2951" y="8838"/>
                      </a:lnTo>
                      <a:lnTo>
                        <a:pt x="2157" y="9470"/>
                      </a:lnTo>
                      <a:lnTo>
                        <a:pt x="341" y="9470"/>
                      </a:lnTo>
                      <a:lnTo>
                        <a:pt x="0" y="8270"/>
                      </a:lnTo>
                      <a:lnTo>
                        <a:pt x="292" y="6729"/>
                      </a:lnTo>
                      <a:cubicBezTo>
                        <a:pt x="292" y="6729"/>
                        <a:pt x="1427" y="5757"/>
                        <a:pt x="1605" y="5708"/>
                      </a:cubicBezTo>
                      <a:cubicBezTo>
                        <a:pt x="1784" y="5659"/>
                        <a:pt x="3649" y="4735"/>
                        <a:pt x="3649" y="4735"/>
                      </a:cubicBezTo>
                      <a:cubicBezTo>
                        <a:pt x="3649" y="4735"/>
                        <a:pt x="4670" y="4848"/>
                        <a:pt x="4897" y="4735"/>
                      </a:cubicBezTo>
                      <a:cubicBezTo>
                        <a:pt x="5124" y="4621"/>
                        <a:pt x="6519" y="3989"/>
                        <a:pt x="6519" y="3989"/>
                      </a:cubicBezTo>
                      <a:lnTo>
                        <a:pt x="7168" y="3016"/>
                      </a:lnTo>
                      <a:lnTo>
                        <a:pt x="10411" y="3016"/>
                      </a:lnTo>
                      <a:lnTo>
                        <a:pt x="10346" y="2157"/>
                      </a:lnTo>
                      <a:lnTo>
                        <a:pt x="8416" y="1930"/>
                      </a:lnTo>
                      <a:lnTo>
                        <a:pt x="11546"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95" name="Freeform: Shape 1094">
                  <a:extLst>
                    <a:ext uri="{FF2B5EF4-FFF2-40B4-BE49-F238E27FC236}">
                      <a16:creationId xmlns:a16="http://schemas.microsoft.com/office/drawing/2014/main" id="{11796466-1D35-31D4-6CC1-A81E2EDE42C4}"/>
                    </a:ext>
                  </a:extLst>
                </p:cNvPr>
                <p:cNvSpPr/>
                <p:nvPr/>
              </p:nvSpPr>
              <p:spPr>
                <a:xfrm>
                  <a:off x="9844395" y="4590509"/>
                  <a:ext cx="36226" cy="28718"/>
                </a:xfrm>
                <a:custGeom>
                  <a:avLst/>
                  <a:gdLst>
                    <a:gd name="connsiteX0" fmla="*/ 31426 w 36226"/>
                    <a:gd name="connsiteY0" fmla="*/ 5303 h 28718"/>
                    <a:gd name="connsiteX1" fmla="*/ 32107 w 36226"/>
                    <a:gd name="connsiteY1" fmla="*/ 6892 h 28718"/>
                    <a:gd name="connsiteX2" fmla="*/ 33307 w 36226"/>
                    <a:gd name="connsiteY2" fmla="*/ 7751 h 28718"/>
                    <a:gd name="connsiteX3" fmla="*/ 34734 w 36226"/>
                    <a:gd name="connsiteY3" fmla="*/ 9519 h 28718"/>
                    <a:gd name="connsiteX4" fmla="*/ 33080 w 36226"/>
                    <a:gd name="connsiteY4" fmla="*/ 10427 h 28718"/>
                    <a:gd name="connsiteX5" fmla="*/ 32107 w 36226"/>
                    <a:gd name="connsiteY5" fmla="*/ 11676 h 28718"/>
                    <a:gd name="connsiteX6" fmla="*/ 31702 w 36226"/>
                    <a:gd name="connsiteY6" fmla="*/ 12648 h 28718"/>
                    <a:gd name="connsiteX7" fmla="*/ 31410 w 36226"/>
                    <a:gd name="connsiteY7" fmla="*/ 13394 h 28718"/>
                    <a:gd name="connsiteX8" fmla="*/ 30048 w 36226"/>
                    <a:gd name="connsiteY8" fmla="*/ 14594 h 28718"/>
                    <a:gd name="connsiteX9" fmla="*/ 28507 w 36226"/>
                    <a:gd name="connsiteY9" fmla="*/ 15956 h 28718"/>
                    <a:gd name="connsiteX10" fmla="*/ 27648 w 36226"/>
                    <a:gd name="connsiteY10" fmla="*/ 16702 h 28718"/>
                    <a:gd name="connsiteX11" fmla="*/ 26221 w 36226"/>
                    <a:gd name="connsiteY11" fmla="*/ 17951 h 28718"/>
                    <a:gd name="connsiteX12" fmla="*/ 25199 w 36226"/>
                    <a:gd name="connsiteY12" fmla="*/ 18356 h 28718"/>
                    <a:gd name="connsiteX13" fmla="*/ 22864 w 36226"/>
                    <a:gd name="connsiteY13" fmla="*/ 20627 h 28718"/>
                    <a:gd name="connsiteX14" fmla="*/ 21502 w 36226"/>
                    <a:gd name="connsiteY14" fmla="*/ 21989 h 28718"/>
                    <a:gd name="connsiteX15" fmla="*/ 20821 w 36226"/>
                    <a:gd name="connsiteY15" fmla="*/ 22962 h 28718"/>
                    <a:gd name="connsiteX16" fmla="*/ 19848 w 36226"/>
                    <a:gd name="connsiteY16" fmla="*/ 24437 h 28718"/>
                    <a:gd name="connsiteX17" fmla="*/ 19443 w 36226"/>
                    <a:gd name="connsiteY17" fmla="*/ 25232 h 28718"/>
                    <a:gd name="connsiteX18" fmla="*/ 18470 w 36226"/>
                    <a:gd name="connsiteY18" fmla="*/ 25864 h 28718"/>
                    <a:gd name="connsiteX19" fmla="*/ 16654 w 36226"/>
                    <a:gd name="connsiteY19" fmla="*/ 25864 h 28718"/>
                    <a:gd name="connsiteX20" fmla="*/ 15405 w 36226"/>
                    <a:gd name="connsiteY20" fmla="*/ 25864 h 28718"/>
                    <a:gd name="connsiteX21" fmla="*/ 14367 w 36226"/>
                    <a:gd name="connsiteY21" fmla="*/ 25864 h 28718"/>
                    <a:gd name="connsiteX22" fmla="*/ 12502 w 36226"/>
                    <a:gd name="connsiteY22" fmla="*/ 25913 h 28718"/>
                    <a:gd name="connsiteX23" fmla="*/ 11140 w 36226"/>
                    <a:gd name="connsiteY23" fmla="*/ 26205 h 28718"/>
                    <a:gd name="connsiteX24" fmla="*/ 10345 w 36226"/>
                    <a:gd name="connsiteY24" fmla="*/ 26545 h 28718"/>
                    <a:gd name="connsiteX25" fmla="*/ 9097 w 36226"/>
                    <a:gd name="connsiteY25" fmla="*/ 27454 h 28718"/>
                    <a:gd name="connsiteX26" fmla="*/ 8302 w 36226"/>
                    <a:gd name="connsiteY26" fmla="*/ 28426 h 28718"/>
                    <a:gd name="connsiteX27" fmla="*/ 6713 w 36226"/>
                    <a:gd name="connsiteY27" fmla="*/ 28718 h 28718"/>
                    <a:gd name="connsiteX28" fmla="*/ 5692 w 36226"/>
                    <a:gd name="connsiteY28" fmla="*/ 28151 h 28718"/>
                    <a:gd name="connsiteX29" fmla="*/ 340 w 36226"/>
                    <a:gd name="connsiteY29" fmla="*/ 28086 h 28718"/>
                    <a:gd name="connsiteX30" fmla="*/ 0 w 36226"/>
                    <a:gd name="connsiteY30" fmla="*/ 26610 h 28718"/>
                    <a:gd name="connsiteX31" fmla="*/ 795 w 36226"/>
                    <a:gd name="connsiteY31" fmla="*/ 24616 h 28718"/>
                    <a:gd name="connsiteX32" fmla="*/ 1654 w 36226"/>
                    <a:gd name="connsiteY32" fmla="*/ 24097 h 28718"/>
                    <a:gd name="connsiteX33" fmla="*/ 2481 w 36226"/>
                    <a:gd name="connsiteY33" fmla="*/ 23351 h 28718"/>
                    <a:gd name="connsiteX34" fmla="*/ 2789 w 36226"/>
                    <a:gd name="connsiteY34" fmla="*/ 23351 h 28718"/>
                    <a:gd name="connsiteX35" fmla="*/ 4443 w 36226"/>
                    <a:gd name="connsiteY35" fmla="*/ 23400 h 28718"/>
                    <a:gd name="connsiteX36" fmla="*/ 5189 w 36226"/>
                    <a:gd name="connsiteY36" fmla="*/ 22832 h 28718"/>
                    <a:gd name="connsiteX37" fmla="*/ 5529 w 36226"/>
                    <a:gd name="connsiteY37" fmla="*/ 21746 h 28718"/>
                    <a:gd name="connsiteX38" fmla="*/ 5303 w 36226"/>
                    <a:gd name="connsiteY38" fmla="*/ 20837 h 28718"/>
                    <a:gd name="connsiteX39" fmla="*/ 4557 w 36226"/>
                    <a:gd name="connsiteY39" fmla="*/ 20611 h 28718"/>
                    <a:gd name="connsiteX40" fmla="*/ 2789 w 36226"/>
                    <a:gd name="connsiteY40" fmla="*/ 20902 h 28718"/>
                    <a:gd name="connsiteX41" fmla="*/ 1881 w 36226"/>
                    <a:gd name="connsiteY41" fmla="*/ 21129 h 28718"/>
                    <a:gd name="connsiteX42" fmla="*/ 1881 w 36226"/>
                    <a:gd name="connsiteY42" fmla="*/ 19881 h 28718"/>
                    <a:gd name="connsiteX43" fmla="*/ 2903 w 36226"/>
                    <a:gd name="connsiteY43" fmla="*/ 19021 h 28718"/>
                    <a:gd name="connsiteX44" fmla="*/ 3470 w 36226"/>
                    <a:gd name="connsiteY44" fmla="*/ 18389 h 28718"/>
                    <a:gd name="connsiteX45" fmla="*/ 3811 w 36226"/>
                    <a:gd name="connsiteY45" fmla="*/ 16994 h 28718"/>
                    <a:gd name="connsiteX46" fmla="*/ 4103 w 36226"/>
                    <a:gd name="connsiteY46" fmla="*/ 15259 h 28718"/>
                    <a:gd name="connsiteX47" fmla="*/ 4329 w 36226"/>
                    <a:gd name="connsiteY47" fmla="*/ 14692 h 28718"/>
                    <a:gd name="connsiteX48" fmla="*/ 4394 w 36226"/>
                    <a:gd name="connsiteY48" fmla="*/ 12243 h 28718"/>
                    <a:gd name="connsiteX49" fmla="*/ 6664 w 36226"/>
                    <a:gd name="connsiteY49" fmla="*/ 10654 h 28718"/>
                    <a:gd name="connsiteX50" fmla="*/ 9454 w 36226"/>
                    <a:gd name="connsiteY50" fmla="*/ 8611 h 28718"/>
                    <a:gd name="connsiteX51" fmla="*/ 11043 w 36226"/>
                    <a:gd name="connsiteY51" fmla="*/ 7184 h 28718"/>
                    <a:gd name="connsiteX52" fmla="*/ 12697 w 36226"/>
                    <a:gd name="connsiteY52" fmla="*/ 6665 h 28718"/>
                    <a:gd name="connsiteX53" fmla="*/ 12810 w 36226"/>
                    <a:gd name="connsiteY53" fmla="*/ 9113 h 28718"/>
                    <a:gd name="connsiteX54" fmla="*/ 14059 w 36226"/>
                    <a:gd name="connsiteY54" fmla="*/ 9227 h 28718"/>
                    <a:gd name="connsiteX55" fmla="*/ 14853 w 36226"/>
                    <a:gd name="connsiteY55" fmla="*/ 8368 h 28718"/>
                    <a:gd name="connsiteX56" fmla="*/ 15713 w 36226"/>
                    <a:gd name="connsiteY56" fmla="*/ 8546 h 28718"/>
                    <a:gd name="connsiteX57" fmla="*/ 17367 w 36226"/>
                    <a:gd name="connsiteY57" fmla="*/ 9292 h 28718"/>
                    <a:gd name="connsiteX58" fmla="*/ 18794 w 36226"/>
                    <a:gd name="connsiteY58" fmla="*/ 9113 h 28718"/>
                    <a:gd name="connsiteX59" fmla="*/ 19540 w 36226"/>
                    <a:gd name="connsiteY59" fmla="*/ 7573 h 28718"/>
                    <a:gd name="connsiteX60" fmla="*/ 19653 w 36226"/>
                    <a:gd name="connsiteY60" fmla="*/ 6438 h 28718"/>
                    <a:gd name="connsiteX61" fmla="*/ 19945 w 36226"/>
                    <a:gd name="connsiteY61" fmla="*/ 5643 h 28718"/>
                    <a:gd name="connsiteX62" fmla="*/ 21032 w 36226"/>
                    <a:gd name="connsiteY62" fmla="*/ 4508 h 28718"/>
                    <a:gd name="connsiteX63" fmla="*/ 20691 w 36226"/>
                    <a:gd name="connsiteY63" fmla="*/ 3308 h 28718"/>
                    <a:gd name="connsiteX64" fmla="*/ 22961 w 36226"/>
                    <a:gd name="connsiteY64" fmla="*/ 3600 h 28718"/>
                    <a:gd name="connsiteX65" fmla="*/ 23707 w 36226"/>
                    <a:gd name="connsiteY65" fmla="*/ 3308 h 28718"/>
                    <a:gd name="connsiteX66" fmla="*/ 24729 w 36226"/>
                    <a:gd name="connsiteY66" fmla="*/ 1833 h 28718"/>
                    <a:gd name="connsiteX67" fmla="*/ 26497 w 36226"/>
                    <a:gd name="connsiteY67" fmla="*/ 973 h 28718"/>
                    <a:gd name="connsiteX68" fmla="*/ 27243 w 36226"/>
                    <a:gd name="connsiteY68" fmla="*/ 454 h 28718"/>
                    <a:gd name="connsiteX69" fmla="*/ 28556 w 36226"/>
                    <a:gd name="connsiteY69" fmla="*/ 454 h 28718"/>
                    <a:gd name="connsiteX70" fmla="*/ 29983 w 36226"/>
                    <a:gd name="connsiteY70" fmla="*/ 1427 h 28718"/>
                    <a:gd name="connsiteX71" fmla="*/ 31799 w 36226"/>
                    <a:gd name="connsiteY71" fmla="*/ 1378 h 28718"/>
                    <a:gd name="connsiteX72" fmla="*/ 32480 w 36226"/>
                    <a:gd name="connsiteY72" fmla="*/ 973 h 28718"/>
                    <a:gd name="connsiteX73" fmla="*/ 33275 w 36226"/>
                    <a:gd name="connsiteY73" fmla="*/ 454 h 28718"/>
                    <a:gd name="connsiteX74" fmla="*/ 33842 w 36226"/>
                    <a:gd name="connsiteY74" fmla="*/ 0 h 28718"/>
                    <a:gd name="connsiteX75" fmla="*/ 34750 w 36226"/>
                    <a:gd name="connsiteY75" fmla="*/ 405 h 28718"/>
                    <a:gd name="connsiteX76" fmla="*/ 35318 w 36226"/>
                    <a:gd name="connsiteY76" fmla="*/ 1427 h 28718"/>
                    <a:gd name="connsiteX77" fmla="*/ 36226 w 36226"/>
                    <a:gd name="connsiteY77" fmla="*/ 2627 h 28718"/>
                    <a:gd name="connsiteX78" fmla="*/ 36226 w 36226"/>
                    <a:gd name="connsiteY78" fmla="*/ 3081 h 28718"/>
                    <a:gd name="connsiteX79" fmla="*/ 34978 w 36226"/>
                    <a:gd name="connsiteY79" fmla="*/ 3876 h 28718"/>
                    <a:gd name="connsiteX80" fmla="*/ 33048 w 36226"/>
                    <a:gd name="connsiteY80" fmla="*/ 3989 h 28718"/>
                    <a:gd name="connsiteX81" fmla="*/ 31734 w 36226"/>
                    <a:gd name="connsiteY81" fmla="*/ 3989 h 28718"/>
                    <a:gd name="connsiteX82" fmla="*/ 31167 w 36226"/>
                    <a:gd name="connsiteY82" fmla="*/ 4395 h 28718"/>
                    <a:gd name="connsiteX83" fmla="*/ 31458 w 36226"/>
                    <a:gd name="connsiteY83" fmla="*/ 5303 h 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6226" h="28718">
                      <a:moveTo>
                        <a:pt x="31426" y="5303"/>
                      </a:moveTo>
                      <a:lnTo>
                        <a:pt x="32107" y="6892"/>
                      </a:lnTo>
                      <a:lnTo>
                        <a:pt x="33307" y="7751"/>
                      </a:lnTo>
                      <a:lnTo>
                        <a:pt x="34734" y="9519"/>
                      </a:lnTo>
                      <a:lnTo>
                        <a:pt x="33080" y="10427"/>
                      </a:lnTo>
                      <a:lnTo>
                        <a:pt x="32107" y="11676"/>
                      </a:lnTo>
                      <a:lnTo>
                        <a:pt x="31702" y="12648"/>
                      </a:lnTo>
                      <a:lnTo>
                        <a:pt x="31410" y="13394"/>
                      </a:lnTo>
                      <a:cubicBezTo>
                        <a:pt x="31410" y="13394"/>
                        <a:pt x="30210" y="14416"/>
                        <a:pt x="30048" y="14594"/>
                      </a:cubicBezTo>
                      <a:cubicBezTo>
                        <a:pt x="29869" y="14773"/>
                        <a:pt x="28507" y="15956"/>
                        <a:pt x="28507" y="15956"/>
                      </a:cubicBezTo>
                      <a:lnTo>
                        <a:pt x="27648" y="16702"/>
                      </a:lnTo>
                      <a:lnTo>
                        <a:pt x="26221" y="17951"/>
                      </a:lnTo>
                      <a:lnTo>
                        <a:pt x="25199" y="18356"/>
                      </a:lnTo>
                      <a:lnTo>
                        <a:pt x="22864" y="20627"/>
                      </a:lnTo>
                      <a:lnTo>
                        <a:pt x="21502" y="21989"/>
                      </a:lnTo>
                      <a:lnTo>
                        <a:pt x="20821" y="22962"/>
                      </a:lnTo>
                      <a:lnTo>
                        <a:pt x="19848" y="24437"/>
                      </a:lnTo>
                      <a:lnTo>
                        <a:pt x="19443" y="25232"/>
                      </a:lnTo>
                      <a:lnTo>
                        <a:pt x="18470" y="25864"/>
                      </a:lnTo>
                      <a:lnTo>
                        <a:pt x="16654" y="25864"/>
                      </a:lnTo>
                      <a:cubicBezTo>
                        <a:pt x="16654" y="25864"/>
                        <a:pt x="15567" y="25816"/>
                        <a:pt x="15405" y="25864"/>
                      </a:cubicBezTo>
                      <a:cubicBezTo>
                        <a:pt x="15226" y="25913"/>
                        <a:pt x="14805" y="25913"/>
                        <a:pt x="14367" y="25864"/>
                      </a:cubicBezTo>
                      <a:cubicBezTo>
                        <a:pt x="13929" y="25816"/>
                        <a:pt x="12502" y="25913"/>
                        <a:pt x="12502" y="25913"/>
                      </a:cubicBezTo>
                      <a:lnTo>
                        <a:pt x="11140" y="26205"/>
                      </a:lnTo>
                      <a:lnTo>
                        <a:pt x="10345" y="26545"/>
                      </a:lnTo>
                      <a:lnTo>
                        <a:pt x="9097" y="27454"/>
                      </a:lnTo>
                      <a:lnTo>
                        <a:pt x="8302" y="28426"/>
                      </a:lnTo>
                      <a:lnTo>
                        <a:pt x="6713" y="28718"/>
                      </a:lnTo>
                      <a:lnTo>
                        <a:pt x="5692" y="28151"/>
                      </a:lnTo>
                      <a:lnTo>
                        <a:pt x="340" y="28086"/>
                      </a:lnTo>
                      <a:lnTo>
                        <a:pt x="0" y="26610"/>
                      </a:lnTo>
                      <a:lnTo>
                        <a:pt x="795" y="24616"/>
                      </a:lnTo>
                      <a:lnTo>
                        <a:pt x="1654" y="24097"/>
                      </a:lnTo>
                      <a:lnTo>
                        <a:pt x="2481" y="23351"/>
                      </a:lnTo>
                      <a:lnTo>
                        <a:pt x="2789" y="23351"/>
                      </a:lnTo>
                      <a:lnTo>
                        <a:pt x="4443" y="23400"/>
                      </a:lnTo>
                      <a:lnTo>
                        <a:pt x="5189" y="22832"/>
                      </a:lnTo>
                      <a:lnTo>
                        <a:pt x="5529" y="21746"/>
                      </a:lnTo>
                      <a:cubicBezTo>
                        <a:pt x="5529" y="21746"/>
                        <a:pt x="5481" y="20886"/>
                        <a:pt x="5303" y="20837"/>
                      </a:cubicBezTo>
                      <a:cubicBezTo>
                        <a:pt x="5124" y="20789"/>
                        <a:pt x="4557" y="20611"/>
                        <a:pt x="4557" y="20611"/>
                      </a:cubicBezTo>
                      <a:lnTo>
                        <a:pt x="2789" y="20902"/>
                      </a:lnTo>
                      <a:lnTo>
                        <a:pt x="1881" y="21129"/>
                      </a:lnTo>
                      <a:lnTo>
                        <a:pt x="1881" y="19881"/>
                      </a:lnTo>
                      <a:lnTo>
                        <a:pt x="2903" y="19021"/>
                      </a:lnTo>
                      <a:lnTo>
                        <a:pt x="3470" y="18389"/>
                      </a:lnTo>
                      <a:lnTo>
                        <a:pt x="3811" y="16994"/>
                      </a:lnTo>
                      <a:lnTo>
                        <a:pt x="4103" y="15259"/>
                      </a:lnTo>
                      <a:lnTo>
                        <a:pt x="4329" y="14692"/>
                      </a:lnTo>
                      <a:lnTo>
                        <a:pt x="4394" y="12243"/>
                      </a:lnTo>
                      <a:lnTo>
                        <a:pt x="6664" y="10654"/>
                      </a:lnTo>
                      <a:lnTo>
                        <a:pt x="9454" y="8611"/>
                      </a:lnTo>
                      <a:lnTo>
                        <a:pt x="11043" y="7184"/>
                      </a:lnTo>
                      <a:lnTo>
                        <a:pt x="12697" y="6665"/>
                      </a:lnTo>
                      <a:lnTo>
                        <a:pt x="12810" y="9113"/>
                      </a:lnTo>
                      <a:lnTo>
                        <a:pt x="14059" y="9227"/>
                      </a:lnTo>
                      <a:lnTo>
                        <a:pt x="14853" y="8368"/>
                      </a:lnTo>
                      <a:lnTo>
                        <a:pt x="15713" y="8546"/>
                      </a:lnTo>
                      <a:cubicBezTo>
                        <a:pt x="15713" y="8546"/>
                        <a:pt x="17302" y="9292"/>
                        <a:pt x="17367" y="9292"/>
                      </a:cubicBezTo>
                      <a:cubicBezTo>
                        <a:pt x="17432" y="9292"/>
                        <a:pt x="18794" y="9113"/>
                        <a:pt x="18794" y="9113"/>
                      </a:cubicBezTo>
                      <a:lnTo>
                        <a:pt x="19540" y="7573"/>
                      </a:lnTo>
                      <a:lnTo>
                        <a:pt x="19653" y="6438"/>
                      </a:lnTo>
                      <a:lnTo>
                        <a:pt x="19945" y="5643"/>
                      </a:lnTo>
                      <a:lnTo>
                        <a:pt x="21032" y="4508"/>
                      </a:lnTo>
                      <a:lnTo>
                        <a:pt x="20691" y="3308"/>
                      </a:lnTo>
                      <a:lnTo>
                        <a:pt x="22961" y="3600"/>
                      </a:lnTo>
                      <a:lnTo>
                        <a:pt x="23707" y="3308"/>
                      </a:lnTo>
                      <a:lnTo>
                        <a:pt x="24729" y="1833"/>
                      </a:lnTo>
                      <a:lnTo>
                        <a:pt x="26497" y="973"/>
                      </a:lnTo>
                      <a:lnTo>
                        <a:pt x="27243" y="454"/>
                      </a:lnTo>
                      <a:lnTo>
                        <a:pt x="28556" y="454"/>
                      </a:lnTo>
                      <a:lnTo>
                        <a:pt x="29983" y="1427"/>
                      </a:lnTo>
                      <a:lnTo>
                        <a:pt x="31799" y="1378"/>
                      </a:lnTo>
                      <a:lnTo>
                        <a:pt x="32480" y="973"/>
                      </a:lnTo>
                      <a:lnTo>
                        <a:pt x="33275" y="454"/>
                      </a:lnTo>
                      <a:lnTo>
                        <a:pt x="33842" y="0"/>
                      </a:lnTo>
                      <a:lnTo>
                        <a:pt x="34750" y="405"/>
                      </a:lnTo>
                      <a:lnTo>
                        <a:pt x="35318" y="1427"/>
                      </a:lnTo>
                      <a:lnTo>
                        <a:pt x="36226" y="2627"/>
                      </a:lnTo>
                      <a:lnTo>
                        <a:pt x="36226" y="3081"/>
                      </a:lnTo>
                      <a:lnTo>
                        <a:pt x="34978" y="3876"/>
                      </a:lnTo>
                      <a:lnTo>
                        <a:pt x="33048" y="3989"/>
                      </a:lnTo>
                      <a:lnTo>
                        <a:pt x="31734" y="3989"/>
                      </a:lnTo>
                      <a:lnTo>
                        <a:pt x="31167" y="4395"/>
                      </a:lnTo>
                      <a:lnTo>
                        <a:pt x="31458" y="5303"/>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96" name="Freeform: Shape 1095">
                  <a:extLst>
                    <a:ext uri="{FF2B5EF4-FFF2-40B4-BE49-F238E27FC236}">
                      <a16:creationId xmlns:a16="http://schemas.microsoft.com/office/drawing/2014/main" id="{EC707E2E-33C2-ECA1-437B-115099FB248D}"/>
                    </a:ext>
                  </a:extLst>
                </p:cNvPr>
                <p:cNvSpPr/>
                <p:nvPr/>
              </p:nvSpPr>
              <p:spPr>
                <a:xfrm>
                  <a:off x="9971332" y="4565358"/>
                  <a:ext cx="6291" cy="4978"/>
                </a:xfrm>
                <a:custGeom>
                  <a:avLst/>
                  <a:gdLst>
                    <a:gd name="connsiteX0" fmla="*/ 0 w 6291"/>
                    <a:gd name="connsiteY0" fmla="*/ 1833 h 4978"/>
                    <a:gd name="connsiteX1" fmla="*/ 2270 w 6291"/>
                    <a:gd name="connsiteY1" fmla="*/ 4492 h 4978"/>
                    <a:gd name="connsiteX2" fmla="*/ 3486 w 6291"/>
                    <a:gd name="connsiteY2" fmla="*/ 4978 h 4978"/>
                    <a:gd name="connsiteX3" fmla="*/ 5303 w 6291"/>
                    <a:gd name="connsiteY3" fmla="*/ 3405 h 4978"/>
                    <a:gd name="connsiteX4" fmla="*/ 6292 w 6291"/>
                    <a:gd name="connsiteY4" fmla="*/ 1833 h 4978"/>
                    <a:gd name="connsiteX5" fmla="*/ 5692 w 6291"/>
                    <a:gd name="connsiteY5" fmla="*/ 843 h 4978"/>
                    <a:gd name="connsiteX6" fmla="*/ 4183 w 6291"/>
                    <a:gd name="connsiteY6" fmla="*/ 0 h 4978"/>
                    <a:gd name="connsiteX7" fmla="*/ 2205 w 6291"/>
                    <a:gd name="connsiteY7" fmla="*/ 0 h 4978"/>
                    <a:gd name="connsiteX8" fmla="*/ 389 w 6291"/>
                    <a:gd name="connsiteY8" fmla="*/ 470 h 4978"/>
                    <a:gd name="connsiteX9" fmla="*/ 16 w 6291"/>
                    <a:gd name="connsiteY9" fmla="*/ 1833 h 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91" h="4978">
                      <a:moveTo>
                        <a:pt x="0" y="1833"/>
                      </a:moveTo>
                      <a:lnTo>
                        <a:pt x="2270" y="4492"/>
                      </a:lnTo>
                      <a:lnTo>
                        <a:pt x="3486" y="4978"/>
                      </a:lnTo>
                      <a:lnTo>
                        <a:pt x="5303" y="3405"/>
                      </a:lnTo>
                      <a:lnTo>
                        <a:pt x="6292" y="1833"/>
                      </a:lnTo>
                      <a:cubicBezTo>
                        <a:pt x="6292" y="1833"/>
                        <a:pt x="5919" y="1006"/>
                        <a:pt x="5692" y="843"/>
                      </a:cubicBezTo>
                      <a:cubicBezTo>
                        <a:pt x="5465" y="698"/>
                        <a:pt x="4183" y="0"/>
                        <a:pt x="4183" y="0"/>
                      </a:cubicBezTo>
                      <a:lnTo>
                        <a:pt x="2205" y="0"/>
                      </a:lnTo>
                      <a:lnTo>
                        <a:pt x="389" y="470"/>
                      </a:lnTo>
                      <a:lnTo>
                        <a:pt x="16" y="183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97" name="Freeform: Shape 1096">
                  <a:extLst>
                    <a:ext uri="{FF2B5EF4-FFF2-40B4-BE49-F238E27FC236}">
                      <a16:creationId xmlns:a16="http://schemas.microsoft.com/office/drawing/2014/main" id="{6DECE743-49ED-39A6-D117-E4DEA28ECCED}"/>
                    </a:ext>
                  </a:extLst>
                </p:cNvPr>
                <p:cNvSpPr/>
                <p:nvPr/>
              </p:nvSpPr>
              <p:spPr>
                <a:xfrm>
                  <a:off x="9999301" y="4572250"/>
                  <a:ext cx="4227" cy="3178"/>
                </a:xfrm>
                <a:custGeom>
                  <a:avLst/>
                  <a:gdLst>
                    <a:gd name="connsiteX0" fmla="*/ 1674 w 4227"/>
                    <a:gd name="connsiteY0" fmla="*/ 16 h 3178"/>
                    <a:gd name="connsiteX1" fmla="*/ 166 w 4227"/>
                    <a:gd name="connsiteY1" fmla="*/ 390 h 3178"/>
                    <a:gd name="connsiteX2" fmla="*/ 166 w 4227"/>
                    <a:gd name="connsiteY2" fmla="*/ 1443 h 3178"/>
                    <a:gd name="connsiteX3" fmla="*/ 166 w 4227"/>
                    <a:gd name="connsiteY3" fmla="*/ 2578 h 3178"/>
                    <a:gd name="connsiteX4" fmla="*/ 1674 w 4227"/>
                    <a:gd name="connsiteY4" fmla="*/ 2270 h 3178"/>
                    <a:gd name="connsiteX5" fmla="*/ 2128 w 4227"/>
                    <a:gd name="connsiteY5" fmla="*/ 3179 h 3178"/>
                    <a:gd name="connsiteX6" fmla="*/ 3182 w 4227"/>
                    <a:gd name="connsiteY6" fmla="*/ 2270 h 3178"/>
                    <a:gd name="connsiteX7" fmla="*/ 4090 w 4227"/>
                    <a:gd name="connsiteY7" fmla="*/ 1590 h 3178"/>
                    <a:gd name="connsiteX8" fmla="*/ 4090 w 4227"/>
                    <a:gd name="connsiteY8" fmla="*/ 908 h 3178"/>
                    <a:gd name="connsiteX9" fmla="*/ 3263 w 4227"/>
                    <a:gd name="connsiteY9" fmla="*/ 827 h 3178"/>
                    <a:gd name="connsiteX10" fmla="*/ 2809 w 4227"/>
                    <a:gd name="connsiteY10" fmla="*/ 0 h 3178"/>
                    <a:gd name="connsiteX11" fmla="*/ 1674 w 4227"/>
                    <a:gd name="connsiteY11" fmla="*/ 0 h 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27" h="3178">
                      <a:moveTo>
                        <a:pt x="1674" y="16"/>
                      </a:moveTo>
                      <a:lnTo>
                        <a:pt x="166" y="390"/>
                      </a:lnTo>
                      <a:lnTo>
                        <a:pt x="166" y="1443"/>
                      </a:lnTo>
                      <a:cubicBezTo>
                        <a:pt x="166" y="1443"/>
                        <a:pt x="-207" y="2497"/>
                        <a:pt x="166" y="2578"/>
                      </a:cubicBezTo>
                      <a:cubicBezTo>
                        <a:pt x="539" y="2660"/>
                        <a:pt x="1674" y="2270"/>
                        <a:pt x="1674" y="2270"/>
                      </a:cubicBezTo>
                      <a:lnTo>
                        <a:pt x="2128" y="3179"/>
                      </a:lnTo>
                      <a:lnTo>
                        <a:pt x="3182" y="2270"/>
                      </a:lnTo>
                      <a:cubicBezTo>
                        <a:pt x="3182" y="2270"/>
                        <a:pt x="3782" y="1670"/>
                        <a:pt x="4090" y="1590"/>
                      </a:cubicBezTo>
                      <a:cubicBezTo>
                        <a:pt x="4398" y="1508"/>
                        <a:pt x="4090" y="908"/>
                        <a:pt x="4090" y="908"/>
                      </a:cubicBezTo>
                      <a:lnTo>
                        <a:pt x="3263" y="827"/>
                      </a:lnTo>
                      <a:lnTo>
                        <a:pt x="2809" y="0"/>
                      </a:lnTo>
                      <a:lnTo>
                        <a:pt x="1674"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98" name="Freeform: Shape 1097">
                  <a:extLst>
                    <a:ext uri="{FF2B5EF4-FFF2-40B4-BE49-F238E27FC236}">
                      <a16:creationId xmlns:a16="http://schemas.microsoft.com/office/drawing/2014/main" id="{0C96984D-20F2-90C9-79EF-7E056C75E016}"/>
                    </a:ext>
                  </a:extLst>
                </p:cNvPr>
                <p:cNvSpPr/>
                <p:nvPr/>
              </p:nvSpPr>
              <p:spPr>
                <a:xfrm>
                  <a:off x="10002609" y="4553112"/>
                  <a:ext cx="12266" cy="16348"/>
                </a:xfrm>
                <a:custGeom>
                  <a:avLst/>
                  <a:gdLst>
                    <a:gd name="connsiteX0" fmla="*/ 3814 w 12266"/>
                    <a:gd name="connsiteY0" fmla="*/ 5144 h 16348"/>
                    <a:gd name="connsiteX1" fmla="*/ 2144 w 12266"/>
                    <a:gd name="connsiteY1" fmla="*/ 9003 h 16348"/>
                    <a:gd name="connsiteX2" fmla="*/ 2971 w 12266"/>
                    <a:gd name="connsiteY2" fmla="*/ 10057 h 16348"/>
                    <a:gd name="connsiteX3" fmla="*/ 2144 w 12266"/>
                    <a:gd name="connsiteY3" fmla="*/ 10657 h 16348"/>
                    <a:gd name="connsiteX4" fmla="*/ 1463 w 12266"/>
                    <a:gd name="connsiteY4" fmla="*/ 11030 h 16348"/>
                    <a:gd name="connsiteX5" fmla="*/ 912 w 12266"/>
                    <a:gd name="connsiteY5" fmla="*/ 12230 h 16348"/>
                    <a:gd name="connsiteX6" fmla="*/ 912 w 12266"/>
                    <a:gd name="connsiteY6" fmla="*/ 12928 h 16348"/>
                    <a:gd name="connsiteX7" fmla="*/ 101 w 12266"/>
                    <a:gd name="connsiteY7" fmla="*/ 12928 h 16348"/>
                    <a:gd name="connsiteX8" fmla="*/ 101 w 12266"/>
                    <a:gd name="connsiteY8" fmla="*/ 14371 h 16348"/>
                    <a:gd name="connsiteX9" fmla="*/ 912 w 12266"/>
                    <a:gd name="connsiteY9" fmla="*/ 14727 h 16348"/>
                    <a:gd name="connsiteX10" fmla="*/ 1236 w 12266"/>
                    <a:gd name="connsiteY10" fmla="*/ 15814 h 16348"/>
                    <a:gd name="connsiteX11" fmla="*/ 2517 w 12266"/>
                    <a:gd name="connsiteY11" fmla="*/ 16349 h 16348"/>
                    <a:gd name="connsiteX12" fmla="*/ 3279 w 12266"/>
                    <a:gd name="connsiteY12" fmla="*/ 15749 h 16348"/>
                    <a:gd name="connsiteX13" fmla="*/ 3814 w 12266"/>
                    <a:gd name="connsiteY13" fmla="*/ 15068 h 16348"/>
                    <a:gd name="connsiteX14" fmla="*/ 4496 w 12266"/>
                    <a:gd name="connsiteY14" fmla="*/ 14743 h 16348"/>
                    <a:gd name="connsiteX15" fmla="*/ 4869 w 12266"/>
                    <a:gd name="connsiteY15" fmla="*/ 15522 h 16348"/>
                    <a:gd name="connsiteX16" fmla="*/ 5403 w 12266"/>
                    <a:gd name="connsiteY16" fmla="*/ 15441 h 16348"/>
                    <a:gd name="connsiteX17" fmla="*/ 5403 w 12266"/>
                    <a:gd name="connsiteY17" fmla="*/ 13771 h 16348"/>
                    <a:gd name="connsiteX18" fmla="*/ 7074 w 12266"/>
                    <a:gd name="connsiteY18" fmla="*/ 13009 h 16348"/>
                    <a:gd name="connsiteX19" fmla="*/ 7982 w 12266"/>
                    <a:gd name="connsiteY19" fmla="*/ 12246 h 16348"/>
                    <a:gd name="connsiteX20" fmla="*/ 7609 w 12266"/>
                    <a:gd name="connsiteY20" fmla="*/ 11338 h 16348"/>
                    <a:gd name="connsiteX21" fmla="*/ 8371 w 12266"/>
                    <a:gd name="connsiteY21" fmla="*/ 10738 h 16348"/>
                    <a:gd name="connsiteX22" fmla="*/ 10495 w 12266"/>
                    <a:gd name="connsiteY22" fmla="*/ 10738 h 16348"/>
                    <a:gd name="connsiteX23" fmla="*/ 11776 w 12266"/>
                    <a:gd name="connsiteY23" fmla="*/ 8387 h 16348"/>
                    <a:gd name="connsiteX24" fmla="*/ 12230 w 12266"/>
                    <a:gd name="connsiteY24" fmla="*/ 6409 h 16348"/>
                    <a:gd name="connsiteX25" fmla="*/ 12230 w 12266"/>
                    <a:gd name="connsiteY25" fmla="*/ 4657 h 16348"/>
                    <a:gd name="connsiteX26" fmla="*/ 11776 w 12266"/>
                    <a:gd name="connsiteY26" fmla="*/ 2987 h 16348"/>
                    <a:gd name="connsiteX27" fmla="*/ 11241 w 12266"/>
                    <a:gd name="connsiteY27" fmla="*/ 1479 h 16348"/>
                    <a:gd name="connsiteX28" fmla="*/ 11160 w 12266"/>
                    <a:gd name="connsiteY28" fmla="*/ 36 h 16348"/>
                    <a:gd name="connsiteX29" fmla="*/ 9798 w 12266"/>
                    <a:gd name="connsiteY29" fmla="*/ 36 h 16348"/>
                    <a:gd name="connsiteX30" fmla="*/ 8436 w 12266"/>
                    <a:gd name="connsiteY30" fmla="*/ 571 h 16348"/>
                    <a:gd name="connsiteX31" fmla="*/ 7382 w 12266"/>
                    <a:gd name="connsiteY31" fmla="*/ 2241 h 16348"/>
                    <a:gd name="connsiteX32" fmla="*/ 7382 w 12266"/>
                    <a:gd name="connsiteY32" fmla="*/ 2922 h 16348"/>
                    <a:gd name="connsiteX33" fmla="*/ 6133 w 12266"/>
                    <a:gd name="connsiteY33" fmla="*/ 3231 h 16348"/>
                    <a:gd name="connsiteX34" fmla="*/ 6133 w 12266"/>
                    <a:gd name="connsiteY34" fmla="*/ 4592 h 16348"/>
                    <a:gd name="connsiteX35" fmla="*/ 3814 w 12266"/>
                    <a:gd name="connsiteY35" fmla="*/ 5128 h 1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266" h="16348">
                      <a:moveTo>
                        <a:pt x="3814" y="5144"/>
                      </a:moveTo>
                      <a:lnTo>
                        <a:pt x="2144" y="9003"/>
                      </a:lnTo>
                      <a:lnTo>
                        <a:pt x="2971" y="10057"/>
                      </a:lnTo>
                      <a:lnTo>
                        <a:pt x="2144" y="10657"/>
                      </a:lnTo>
                      <a:lnTo>
                        <a:pt x="1463" y="11030"/>
                      </a:lnTo>
                      <a:lnTo>
                        <a:pt x="912" y="12230"/>
                      </a:lnTo>
                      <a:lnTo>
                        <a:pt x="912" y="12928"/>
                      </a:lnTo>
                      <a:lnTo>
                        <a:pt x="101" y="12928"/>
                      </a:lnTo>
                      <a:cubicBezTo>
                        <a:pt x="101" y="12928"/>
                        <a:pt x="-126" y="14289"/>
                        <a:pt x="101" y="14371"/>
                      </a:cubicBezTo>
                      <a:cubicBezTo>
                        <a:pt x="328" y="14452"/>
                        <a:pt x="912" y="14727"/>
                        <a:pt x="912" y="14727"/>
                      </a:cubicBezTo>
                      <a:lnTo>
                        <a:pt x="1236" y="15814"/>
                      </a:lnTo>
                      <a:lnTo>
                        <a:pt x="2517" y="16349"/>
                      </a:lnTo>
                      <a:lnTo>
                        <a:pt x="3279" y="15749"/>
                      </a:lnTo>
                      <a:lnTo>
                        <a:pt x="3814" y="15068"/>
                      </a:lnTo>
                      <a:lnTo>
                        <a:pt x="4496" y="14743"/>
                      </a:lnTo>
                      <a:lnTo>
                        <a:pt x="4869" y="15522"/>
                      </a:lnTo>
                      <a:lnTo>
                        <a:pt x="5403" y="15441"/>
                      </a:lnTo>
                      <a:lnTo>
                        <a:pt x="5403" y="13771"/>
                      </a:lnTo>
                      <a:lnTo>
                        <a:pt x="7074" y="13009"/>
                      </a:lnTo>
                      <a:lnTo>
                        <a:pt x="7982" y="12246"/>
                      </a:lnTo>
                      <a:lnTo>
                        <a:pt x="7609" y="11338"/>
                      </a:lnTo>
                      <a:cubicBezTo>
                        <a:pt x="7609" y="11338"/>
                        <a:pt x="8144" y="10884"/>
                        <a:pt x="8371" y="10738"/>
                      </a:cubicBezTo>
                      <a:cubicBezTo>
                        <a:pt x="8598" y="10593"/>
                        <a:pt x="10495" y="10738"/>
                        <a:pt x="10495" y="10738"/>
                      </a:cubicBezTo>
                      <a:lnTo>
                        <a:pt x="11776" y="8387"/>
                      </a:lnTo>
                      <a:cubicBezTo>
                        <a:pt x="11776" y="8387"/>
                        <a:pt x="12149" y="6652"/>
                        <a:pt x="12230" y="6409"/>
                      </a:cubicBezTo>
                      <a:cubicBezTo>
                        <a:pt x="12311" y="6182"/>
                        <a:pt x="12230" y="4965"/>
                        <a:pt x="12230" y="4657"/>
                      </a:cubicBezTo>
                      <a:cubicBezTo>
                        <a:pt x="12230" y="4349"/>
                        <a:pt x="11776" y="2987"/>
                        <a:pt x="11776" y="2987"/>
                      </a:cubicBezTo>
                      <a:cubicBezTo>
                        <a:pt x="11776" y="2987"/>
                        <a:pt x="11241" y="1706"/>
                        <a:pt x="11241" y="1479"/>
                      </a:cubicBezTo>
                      <a:cubicBezTo>
                        <a:pt x="11241" y="1252"/>
                        <a:pt x="11387" y="117"/>
                        <a:pt x="11160" y="36"/>
                      </a:cubicBezTo>
                      <a:cubicBezTo>
                        <a:pt x="10933" y="-45"/>
                        <a:pt x="9798" y="36"/>
                        <a:pt x="9798" y="36"/>
                      </a:cubicBezTo>
                      <a:cubicBezTo>
                        <a:pt x="9798" y="36"/>
                        <a:pt x="8663" y="344"/>
                        <a:pt x="8436" y="571"/>
                      </a:cubicBezTo>
                      <a:cubicBezTo>
                        <a:pt x="8209" y="798"/>
                        <a:pt x="7382" y="2241"/>
                        <a:pt x="7382" y="2241"/>
                      </a:cubicBezTo>
                      <a:lnTo>
                        <a:pt x="7382" y="2922"/>
                      </a:lnTo>
                      <a:lnTo>
                        <a:pt x="6133" y="3231"/>
                      </a:lnTo>
                      <a:lnTo>
                        <a:pt x="6133" y="4592"/>
                      </a:lnTo>
                      <a:lnTo>
                        <a:pt x="3814" y="5128"/>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99" name="Freeform: Shape 1098">
                  <a:extLst>
                    <a:ext uri="{FF2B5EF4-FFF2-40B4-BE49-F238E27FC236}">
                      <a16:creationId xmlns:a16="http://schemas.microsoft.com/office/drawing/2014/main" id="{D0BB985A-00D7-6ABC-9454-FAF0E1B0C48E}"/>
                    </a:ext>
                  </a:extLst>
                </p:cNvPr>
                <p:cNvSpPr/>
                <p:nvPr/>
              </p:nvSpPr>
              <p:spPr>
                <a:xfrm>
                  <a:off x="10042195" y="4515576"/>
                  <a:ext cx="5156" cy="6518"/>
                </a:xfrm>
                <a:custGeom>
                  <a:avLst/>
                  <a:gdLst>
                    <a:gd name="connsiteX0" fmla="*/ 5157 w 5156"/>
                    <a:gd name="connsiteY0" fmla="*/ 389 h 6518"/>
                    <a:gd name="connsiteX1" fmla="*/ 3567 w 5156"/>
                    <a:gd name="connsiteY1" fmla="*/ 1605 h 6518"/>
                    <a:gd name="connsiteX2" fmla="*/ 3567 w 5156"/>
                    <a:gd name="connsiteY2" fmla="*/ 3114 h 6518"/>
                    <a:gd name="connsiteX3" fmla="*/ 3033 w 5156"/>
                    <a:gd name="connsiteY3" fmla="*/ 4930 h 6518"/>
                    <a:gd name="connsiteX4" fmla="*/ 2270 w 5156"/>
                    <a:gd name="connsiteY4" fmla="*/ 5984 h 6518"/>
                    <a:gd name="connsiteX5" fmla="*/ 827 w 5156"/>
                    <a:gd name="connsiteY5" fmla="*/ 6519 h 6518"/>
                    <a:gd name="connsiteX6" fmla="*/ 0 w 5156"/>
                    <a:gd name="connsiteY6" fmla="*/ 6519 h 6518"/>
                    <a:gd name="connsiteX7" fmla="*/ 0 w 5156"/>
                    <a:gd name="connsiteY7" fmla="*/ 4314 h 6518"/>
                    <a:gd name="connsiteX8" fmla="*/ 827 w 5156"/>
                    <a:gd name="connsiteY8" fmla="*/ 2870 h 6518"/>
                    <a:gd name="connsiteX9" fmla="*/ 1135 w 5156"/>
                    <a:gd name="connsiteY9" fmla="*/ 1281 h 6518"/>
                    <a:gd name="connsiteX10" fmla="*/ 2578 w 5156"/>
                    <a:gd name="connsiteY10" fmla="*/ 0 h 6518"/>
                    <a:gd name="connsiteX11" fmla="*/ 4476 w 5156"/>
                    <a:gd name="connsiteY11" fmla="*/ 0 h 6518"/>
                    <a:gd name="connsiteX12" fmla="*/ 5157 w 5156"/>
                    <a:gd name="connsiteY12" fmla="*/ 373 h 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56" h="6518">
                      <a:moveTo>
                        <a:pt x="5157" y="389"/>
                      </a:moveTo>
                      <a:lnTo>
                        <a:pt x="3567" y="1605"/>
                      </a:lnTo>
                      <a:lnTo>
                        <a:pt x="3567" y="3114"/>
                      </a:lnTo>
                      <a:lnTo>
                        <a:pt x="3033" y="4930"/>
                      </a:lnTo>
                      <a:lnTo>
                        <a:pt x="2270" y="5984"/>
                      </a:lnTo>
                      <a:lnTo>
                        <a:pt x="827" y="6519"/>
                      </a:lnTo>
                      <a:lnTo>
                        <a:pt x="0" y="6519"/>
                      </a:lnTo>
                      <a:lnTo>
                        <a:pt x="0" y="4314"/>
                      </a:lnTo>
                      <a:lnTo>
                        <a:pt x="827" y="2870"/>
                      </a:lnTo>
                      <a:cubicBezTo>
                        <a:pt x="827" y="2870"/>
                        <a:pt x="973" y="1508"/>
                        <a:pt x="1135" y="1281"/>
                      </a:cubicBezTo>
                      <a:cubicBezTo>
                        <a:pt x="1281" y="1054"/>
                        <a:pt x="2578" y="0"/>
                        <a:pt x="2578" y="0"/>
                      </a:cubicBezTo>
                      <a:lnTo>
                        <a:pt x="4476" y="0"/>
                      </a:lnTo>
                      <a:lnTo>
                        <a:pt x="5157" y="37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00" name="Freeform: Shape 1099">
                  <a:extLst>
                    <a:ext uri="{FF2B5EF4-FFF2-40B4-BE49-F238E27FC236}">
                      <a16:creationId xmlns:a16="http://schemas.microsoft.com/office/drawing/2014/main" id="{6CC7B10B-8B28-0D90-749A-5FCB77D3F572}"/>
                    </a:ext>
                  </a:extLst>
                </p:cNvPr>
                <p:cNvSpPr/>
                <p:nvPr/>
              </p:nvSpPr>
              <p:spPr>
                <a:xfrm>
                  <a:off x="10039390" y="4522678"/>
                  <a:ext cx="2124" cy="5318"/>
                </a:xfrm>
                <a:custGeom>
                  <a:avLst/>
                  <a:gdLst>
                    <a:gd name="connsiteX0" fmla="*/ 2124 w 2124"/>
                    <a:gd name="connsiteY0" fmla="*/ 1540 h 5318"/>
                    <a:gd name="connsiteX1" fmla="*/ 2124 w 2124"/>
                    <a:gd name="connsiteY1" fmla="*/ 2983 h 5318"/>
                    <a:gd name="connsiteX2" fmla="*/ 1670 w 2124"/>
                    <a:gd name="connsiteY2" fmla="*/ 4492 h 5318"/>
                    <a:gd name="connsiteX3" fmla="*/ 908 w 2124"/>
                    <a:gd name="connsiteY3" fmla="*/ 5319 h 5318"/>
                    <a:gd name="connsiteX4" fmla="*/ 0 w 2124"/>
                    <a:gd name="connsiteY4" fmla="*/ 4103 h 5318"/>
                    <a:gd name="connsiteX5" fmla="*/ 1054 w 2124"/>
                    <a:gd name="connsiteY5" fmla="*/ 1897 h 5318"/>
                    <a:gd name="connsiteX6" fmla="*/ 1054 w 2124"/>
                    <a:gd name="connsiteY6" fmla="*/ 0 h 5318"/>
                    <a:gd name="connsiteX7" fmla="*/ 1654 w 2124"/>
                    <a:gd name="connsiteY7" fmla="*/ 373 h 5318"/>
                    <a:gd name="connsiteX8" fmla="*/ 2108 w 2124"/>
                    <a:gd name="connsiteY8" fmla="*/ 1508 h 5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4" h="5318">
                      <a:moveTo>
                        <a:pt x="2124" y="1540"/>
                      </a:moveTo>
                      <a:lnTo>
                        <a:pt x="2124" y="2983"/>
                      </a:lnTo>
                      <a:lnTo>
                        <a:pt x="1670" y="4492"/>
                      </a:lnTo>
                      <a:cubicBezTo>
                        <a:pt x="1670" y="4492"/>
                        <a:pt x="1135" y="5319"/>
                        <a:pt x="908" y="5319"/>
                      </a:cubicBezTo>
                      <a:cubicBezTo>
                        <a:pt x="681" y="5319"/>
                        <a:pt x="0" y="4103"/>
                        <a:pt x="0" y="4103"/>
                      </a:cubicBezTo>
                      <a:cubicBezTo>
                        <a:pt x="0" y="4103"/>
                        <a:pt x="762" y="2124"/>
                        <a:pt x="1054" y="1897"/>
                      </a:cubicBezTo>
                      <a:cubicBezTo>
                        <a:pt x="1362" y="1670"/>
                        <a:pt x="1054" y="0"/>
                        <a:pt x="1054" y="0"/>
                      </a:cubicBezTo>
                      <a:lnTo>
                        <a:pt x="1654" y="373"/>
                      </a:lnTo>
                      <a:lnTo>
                        <a:pt x="2108" y="150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01" name="Freeform: Shape 1100">
                  <a:extLst>
                    <a:ext uri="{FF2B5EF4-FFF2-40B4-BE49-F238E27FC236}">
                      <a16:creationId xmlns:a16="http://schemas.microsoft.com/office/drawing/2014/main" id="{1A475F63-2B5E-664C-7EEF-AB74FFC2CB3A}"/>
                    </a:ext>
                  </a:extLst>
                </p:cNvPr>
                <p:cNvSpPr/>
                <p:nvPr/>
              </p:nvSpPr>
              <p:spPr>
                <a:xfrm>
                  <a:off x="10035222" y="4521543"/>
                  <a:ext cx="2861" cy="6463"/>
                </a:xfrm>
                <a:custGeom>
                  <a:avLst/>
                  <a:gdLst>
                    <a:gd name="connsiteX0" fmla="*/ 1816 w 2861"/>
                    <a:gd name="connsiteY0" fmla="*/ 32 h 6463"/>
                    <a:gd name="connsiteX1" fmla="*/ 2351 w 2861"/>
                    <a:gd name="connsiteY1" fmla="*/ 3211 h 6463"/>
                    <a:gd name="connsiteX2" fmla="*/ 2724 w 2861"/>
                    <a:gd name="connsiteY2" fmla="*/ 3211 h 6463"/>
                    <a:gd name="connsiteX3" fmla="*/ 2724 w 2861"/>
                    <a:gd name="connsiteY3" fmla="*/ 4719 h 6463"/>
                    <a:gd name="connsiteX4" fmla="*/ 2724 w 2861"/>
                    <a:gd name="connsiteY4" fmla="*/ 5854 h 6463"/>
                    <a:gd name="connsiteX5" fmla="*/ 1816 w 2861"/>
                    <a:gd name="connsiteY5" fmla="*/ 6454 h 6463"/>
                    <a:gd name="connsiteX6" fmla="*/ 454 w 2861"/>
                    <a:gd name="connsiteY6" fmla="*/ 5465 h 6463"/>
                    <a:gd name="connsiteX7" fmla="*/ 0 w 2861"/>
                    <a:gd name="connsiteY7" fmla="*/ 3794 h 6463"/>
                    <a:gd name="connsiteX8" fmla="*/ 0 w 2861"/>
                    <a:gd name="connsiteY8" fmla="*/ 535 h 6463"/>
                    <a:gd name="connsiteX9" fmla="*/ 681 w 2861"/>
                    <a:gd name="connsiteY9" fmla="*/ 0 h 6463"/>
                    <a:gd name="connsiteX10" fmla="*/ 1816 w 2861"/>
                    <a:gd name="connsiteY10" fmla="*/ 0 h 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61" h="6463">
                      <a:moveTo>
                        <a:pt x="1816" y="32"/>
                      </a:moveTo>
                      <a:lnTo>
                        <a:pt x="2351" y="3211"/>
                      </a:lnTo>
                      <a:lnTo>
                        <a:pt x="2724" y="3211"/>
                      </a:lnTo>
                      <a:lnTo>
                        <a:pt x="2724" y="4719"/>
                      </a:lnTo>
                      <a:cubicBezTo>
                        <a:pt x="2724" y="4719"/>
                        <a:pt x="3033" y="5627"/>
                        <a:pt x="2724" y="5854"/>
                      </a:cubicBezTo>
                      <a:cubicBezTo>
                        <a:pt x="2416" y="6081"/>
                        <a:pt x="2124" y="6535"/>
                        <a:pt x="1816" y="6454"/>
                      </a:cubicBezTo>
                      <a:cubicBezTo>
                        <a:pt x="1508" y="6373"/>
                        <a:pt x="454" y="5465"/>
                        <a:pt x="454" y="5465"/>
                      </a:cubicBezTo>
                      <a:lnTo>
                        <a:pt x="0" y="3794"/>
                      </a:lnTo>
                      <a:lnTo>
                        <a:pt x="0" y="535"/>
                      </a:lnTo>
                      <a:lnTo>
                        <a:pt x="681" y="0"/>
                      </a:lnTo>
                      <a:lnTo>
                        <a:pt x="1816"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02" name="Freeform: Shape 1101">
                  <a:extLst>
                    <a:ext uri="{FF2B5EF4-FFF2-40B4-BE49-F238E27FC236}">
                      <a16:creationId xmlns:a16="http://schemas.microsoft.com/office/drawing/2014/main" id="{C7D38F7D-5849-F1BC-CB81-1D55CD8AA451}"/>
                    </a:ext>
                  </a:extLst>
                </p:cNvPr>
                <p:cNvSpPr/>
                <p:nvPr/>
              </p:nvSpPr>
              <p:spPr>
                <a:xfrm>
                  <a:off x="10073946" y="4517246"/>
                  <a:ext cx="2886" cy="3178"/>
                </a:xfrm>
                <a:custGeom>
                  <a:avLst/>
                  <a:gdLst>
                    <a:gd name="connsiteX0" fmla="*/ 1978 w 2886"/>
                    <a:gd name="connsiteY0" fmla="*/ 0 h 3178"/>
                    <a:gd name="connsiteX1" fmla="*/ 0 w 2886"/>
                    <a:gd name="connsiteY1" fmla="*/ 454 h 3178"/>
                    <a:gd name="connsiteX2" fmla="*/ 0 w 2886"/>
                    <a:gd name="connsiteY2" fmla="*/ 2043 h 3178"/>
                    <a:gd name="connsiteX3" fmla="*/ 1443 w 2886"/>
                    <a:gd name="connsiteY3" fmla="*/ 3178 h 3178"/>
                    <a:gd name="connsiteX4" fmla="*/ 2578 w 2886"/>
                    <a:gd name="connsiteY4" fmla="*/ 3178 h 3178"/>
                    <a:gd name="connsiteX5" fmla="*/ 2886 w 2886"/>
                    <a:gd name="connsiteY5" fmla="*/ 1589 h 3178"/>
                    <a:gd name="connsiteX6" fmla="*/ 1978 w 2886"/>
                    <a:gd name="connsiteY6" fmla="*/ 0 h 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6" h="3178">
                      <a:moveTo>
                        <a:pt x="1978" y="0"/>
                      </a:moveTo>
                      <a:cubicBezTo>
                        <a:pt x="1978" y="0"/>
                        <a:pt x="0" y="227"/>
                        <a:pt x="0" y="454"/>
                      </a:cubicBezTo>
                      <a:lnTo>
                        <a:pt x="0" y="2043"/>
                      </a:lnTo>
                      <a:lnTo>
                        <a:pt x="1443" y="3178"/>
                      </a:lnTo>
                      <a:lnTo>
                        <a:pt x="2578" y="3178"/>
                      </a:lnTo>
                      <a:lnTo>
                        <a:pt x="2886" y="1589"/>
                      </a:lnTo>
                      <a:lnTo>
                        <a:pt x="1978"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03" name="Freeform: Shape 1102">
                  <a:extLst>
                    <a:ext uri="{FF2B5EF4-FFF2-40B4-BE49-F238E27FC236}">
                      <a16:creationId xmlns:a16="http://schemas.microsoft.com/office/drawing/2014/main" id="{3EB0CF74-2A62-A8F0-6256-BB17A8FE868B}"/>
                    </a:ext>
                  </a:extLst>
                </p:cNvPr>
                <p:cNvSpPr/>
                <p:nvPr/>
              </p:nvSpPr>
              <p:spPr>
                <a:xfrm>
                  <a:off x="10067167" y="4520408"/>
                  <a:ext cx="10970" cy="8043"/>
                </a:xfrm>
                <a:custGeom>
                  <a:avLst/>
                  <a:gdLst>
                    <a:gd name="connsiteX0" fmla="*/ 5270 w 10970"/>
                    <a:gd name="connsiteY0" fmla="*/ 16 h 8043"/>
                    <a:gd name="connsiteX1" fmla="*/ 3989 w 10970"/>
                    <a:gd name="connsiteY1" fmla="*/ 1687 h 8043"/>
                    <a:gd name="connsiteX2" fmla="*/ 3616 w 10970"/>
                    <a:gd name="connsiteY2" fmla="*/ 2287 h 8043"/>
                    <a:gd name="connsiteX3" fmla="*/ 2935 w 10970"/>
                    <a:gd name="connsiteY3" fmla="*/ 3341 h 8043"/>
                    <a:gd name="connsiteX4" fmla="*/ 2108 w 10970"/>
                    <a:gd name="connsiteY4" fmla="*/ 3341 h 8043"/>
                    <a:gd name="connsiteX5" fmla="*/ 1054 w 10970"/>
                    <a:gd name="connsiteY5" fmla="*/ 2287 h 8043"/>
                    <a:gd name="connsiteX6" fmla="*/ 0 w 10970"/>
                    <a:gd name="connsiteY6" fmla="*/ 2886 h 8043"/>
                    <a:gd name="connsiteX7" fmla="*/ 681 w 10970"/>
                    <a:gd name="connsiteY7" fmla="*/ 3941 h 8043"/>
                    <a:gd name="connsiteX8" fmla="*/ 1735 w 10970"/>
                    <a:gd name="connsiteY8" fmla="*/ 4362 h 8043"/>
                    <a:gd name="connsiteX9" fmla="*/ 3016 w 10970"/>
                    <a:gd name="connsiteY9" fmla="*/ 4930 h 8043"/>
                    <a:gd name="connsiteX10" fmla="*/ 3097 w 10970"/>
                    <a:gd name="connsiteY10" fmla="*/ 5692 h 8043"/>
                    <a:gd name="connsiteX11" fmla="*/ 2643 w 10970"/>
                    <a:gd name="connsiteY11" fmla="*/ 6227 h 8043"/>
                    <a:gd name="connsiteX12" fmla="*/ 1962 w 10970"/>
                    <a:gd name="connsiteY12" fmla="*/ 6600 h 8043"/>
                    <a:gd name="connsiteX13" fmla="*/ 1881 w 10970"/>
                    <a:gd name="connsiteY13" fmla="*/ 7589 h 8043"/>
                    <a:gd name="connsiteX14" fmla="*/ 2643 w 10970"/>
                    <a:gd name="connsiteY14" fmla="*/ 8043 h 8043"/>
                    <a:gd name="connsiteX15" fmla="*/ 4687 w 10970"/>
                    <a:gd name="connsiteY15" fmla="*/ 7589 h 8043"/>
                    <a:gd name="connsiteX16" fmla="*/ 5968 w 10970"/>
                    <a:gd name="connsiteY16" fmla="*/ 6211 h 8043"/>
                    <a:gd name="connsiteX17" fmla="*/ 6795 w 10970"/>
                    <a:gd name="connsiteY17" fmla="*/ 6292 h 8043"/>
                    <a:gd name="connsiteX18" fmla="*/ 7849 w 10970"/>
                    <a:gd name="connsiteY18" fmla="*/ 7054 h 8043"/>
                    <a:gd name="connsiteX19" fmla="*/ 8838 w 10970"/>
                    <a:gd name="connsiteY19" fmla="*/ 6973 h 8043"/>
                    <a:gd name="connsiteX20" fmla="*/ 9973 w 10970"/>
                    <a:gd name="connsiteY20" fmla="*/ 7589 h 8043"/>
                    <a:gd name="connsiteX21" fmla="*/ 10962 w 10970"/>
                    <a:gd name="connsiteY21" fmla="*/ 7589 h 8043"/>
                    <a:gd name="connsiteX22" fmla="*/ 10962 w 10970"/>
                    <a:gd name="connsiteY22" fmla="*/ 5238 h 8043"/>
                    <a:gd name="connsiteX23" fmla="*/ 10508 w 10970"/>
                    <a:gd name="connsiteY23" fmla="*/ 1670 h 8043"/>
                    <a:gd name="connsiteX24" fmla="*/ 9681 w 10970"/>
                    <a:gd name="connsiteY24" fmla="*/ 843 h 8043"/>
                    <a:gd name="connsiteX25" fmla="*/ 8627 w 10970"/>
                    <a:gd name="connsiteY25" fmla="*/ 535 h 8043"/>
                    <a:gd name="connsiteX26" fmla="*/ 8254 w 10970"/>
                    <a:gd name="connsiteY26" fmla="*/ 1670 h 8043"/>
                    <a:gd name="connsiteX27" fmla="*/ 7265 w 10970"/>
                    <a:gd name="connsiteY27" fmla="*/ 1670 h 8043"/>
                    <a:gd name="connsiteX28" fmla="*/ 6811 w 10970"/>
                    <a:gd name="connsiteY28" fmla="*/ 535 h 8043"/>
                    <a:gd name="connsiteX29" fmla="*/ 5303 w 10970"/>
                    <a:gd name="connsiteY29" fmla="*/ 0 h 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970" h="8043">
                      <a:moveTo>
                        <a:pt x="5270" y="16"/>
                      </a:moveTo>
                      <a:lnTo>
                        <a:pt x="3989" y="1687"/>
                      </a:lnTo>
                      <a:cubicBezTo>
                        <a:pt x="3989" y="1687"/>
                        <a:pt x="3681" y="1914"/>
                        <a:pt x="3616" y="2287"/>
                      </a:cubicBezTo>
                      <a:cubicBezTo>
                        <a:pt x="3535" y="2660"/>
                        <a:pt x="2935" y="3341"/>
                        <a:pt x="2935" y="3341"/>
                      </a:cubicBezTo>
                      <a:lnTo>
                        <a:pt x="2108" y="3341"/>
                      </a:lnTo>
                      <a:lnTo>
                        <a:pt x="1054" y="2287"/>
                      </a:lnTo>
                      <a:lnTo>
                        <a:pt x="0" y="2886"/>
                      </a:lnTo>
                      <a:lnTo>
                        <a:pt x="681" y="3941"/>
                      </a:lnTo>
                      <a:lnTo>
                        <a:pt x="1735" y="4362"/>
                      </a:lnTo>
                      <a:lnTo>
                        <a:pt x="3016" y="4930"/>
                      </a:lnTo>
                      <a:lnTo>
                        <a:pt x="3097" y="5692"/>
                      </a:lnTo>
                      <a:lnTo>
                        <a:pt x="2643" y="6227"/>
                      </a:lnTo>
                      <a:lnTo>
                        <a:pt x="1962" y="6600"/>
                      </a:lnTo>
                      <a:lnTo>
                        <a:pt x="1881" y="7589"/>
                      </a:lnTo>
                      <a:lnTo>
                        <a:pt x="2643" y="8043"/>
                      </a:lnTo>
                      <a:lnTo>
                        <a:pt x="4687" y="7589"/>
                      </a:lnTo>
                      <a:lnTo>
                        <a:pt x="5968" y="6211"/>
                      </a:lnTo>
                      <a:lnTo>
                        <a:pt x="6795" y="6292"/>
                      </a:lnTo>
                      <a:lnTo>
                        <a:pt x="7849" y="7054"/>
                      </a:lnTo>
                      <a:lnTo>
                        <a:pt x="8838" y="6973"/>
                      </a:lnTo>
                      <a:lnTo>
                        <a:pt x="9973" y="7589"/>
                      </a:lnTo>
                      <a:lnTo>
                        <a:pt x="10962" y="7589"/>
                      </a:lnTo>
                      <a:cubicBezTo>
                        <a:pt x="10962" y="7589"/>
                        <a:pt x="10881" y="5465"/>
                        <a:pt x="10962" y="5238"/>
                      </a:cubicBezTo>
                      <a:cubicBezTo>
                        <a:pt x="11043" y="5011"/>
                        <a:pt x="10508" y="1670"/>
                        <a:pt x="10508" y="1670"/>
                      </a:cubicBezTo>
                      <a:lnTo>
                        <a:pt x="9681" y="843"/>
                      </a:lnTo>
                      <a:lnTo>
                        <a:pt x="8627" y="535"/>
                      </a:lnTo>
                      <a:lnTo>
                        <a:pt x="8254" y="1670"/>
                      </a:lnTo>
                      <a:lnTo>
                        <a:pt x="7265" y="1670"/>
                      </a:lnTo>
                      <a:lnTo>
                        <a:pt x="6811" y="535"/>
                      </a:lnTo>
                      <a:lnTo>
                        <a:pt x="5303"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04" name="Freeform: Shape 1103">
                  <a:extLst>
                    <a:ext uri="{FF2B5EF4-FFF2-40B4-BE49-F238E27FC236}">
                      <a16:creationId xmlns:a16="http://schemas.microsoft.com/office/drawing/2014/main" id="{0BE6D969-BFE2-EAC3-8D07-1792A79B9F79}"/>
                    </a:ext>
                  </a:extLst>
                </p:cNvPr>
                <p:cNvSpPr/>
                <p:nvPr/>
              </p:nvSpPr>
              <p:spPr>
                <a:xfrm>
                  <a:off x="10069486" y="4528013"/>
                  <a:ext cx="10361" cy="8026"/>
                </a:xfrm>
                <a:custGeom>
                  <a:avLst/>
                  <a:gdLst>
                    <a:gd name="connsiteX0" fmla="*/ 2805 w 10361"/>
                    <a:gd name="connsiteY0" fmla="*/ 454 h 8026"/>
                    <a:gd name="connsiteX1" fmla="*/ 2043 w 10361"/>
                    <a:gd name="connsiteY1" fmla="*/ 1362 h 8026"/>
                    <a:gd name="connsiteX2" fmla="*/ 0 w 10361"/>
                    <a:gd name="connsiteY2" fmla="*/ 1816 h 8026"/>
                    <a:gd name="connsiteX3" fmla="*/ 0 w 10361"/>
                    <a:gd name="connsiteY3" fmla="*/ 3940 h 8026"/>
                    <a:gd name="connsiteX4" fmla="*/ 1897 w 10361"/>
                    <a:gd name="connsiteY4" fmla="*/ 5676 h 8026"/>
                    <a:gd name="connsiteX5" fmla="*/ 3486 w 10361"/>
                    <a:gd name="connsiteY5" fmla="*/ 6048 h 8026"/>
                    <a:gd name="connsiteX6" fmla="*/ 4086 w 10361"/>
                    <a:gd name="connsiteY6" fmla="*/ 5594 h 8026"/>
                    <a:gd name="connsiteX7" fmla="*/ 4459 w 10361"/>
                    <a:gd name="connsiteY7" fmla="*/ 6356 h 8026"/>
                    <a:gd name="connsiteX8" fmla="*/ 4832 w 10361"/>
                    <a:gd name="connsiteY8" fmla="*/ 7265 h 8026"/>
                    <a:gd name="connsiteX9" fmla="*/ 5886 w 10361"/>
                    <a:gd name="connsiteY9" fmla="*/ 8027 h 8026"/>
                    <a:gd name="connsiteX10" fmla="*/ 7864 w 10361"/>
                    <a:gd name="connsiteY10" fmla="*/ 8027 h 8026"/>
                    <a:gd name="connsiteX11" fmla="*/ 8626 w 10361"/>
                    <a:gd name="connsiteY11" fmla="*/ 6811 h 8026"/>
                    <a:gd name="connsiteX12" fmla="*/ 10362 w 10361"/>
                    <a:gd name="connsiteY12" fmla="*/ 6356 h 8026"/>
                    <a:gd name="connsiteX13" fmla="*/ 9908 w 10361"/>
                    <a:gd name="connsiteY13" fmla="*/ 4232 h 8026"/>
                    <a:gd name="connsiteX14" fmla="*/ 9081 w 10361"/>
                    <a:gd name="connsiteY14" fmla="*/ 2497 h 8026"/>
                    <a:gd name="connsiteX15" fmla="*/ 8092 w 10361"/>
                    <a:gd name="connsiteY15" fmla="*/ 1054 h 8026"/>
                    <a:gd name="connsiteX16" fmla="*/ 6648 w 10361"/>
                    <a:gd name="connsiteY16" fmla="*/ 0 h 8026"/>
                    <a:gd name="connsiteX17" fmla="*/ 5173 w 10361"/>
                    <a:gd name="connsiteY17" fmla="*/ 0 h 8026"/>
                    <a:gd name="connsiteX18" fmla="*/ 2789 w 10361"/>
                    <a:gd name="connsiteY18" fmla="*/ 454 h 8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61" h="8026">
                      <a:moveTo>
                        <a:pt x="2805" y="454"/>
                      </a:moveTo>
                      <a:lnTo>
                        <a:pt x="2043" y="1362"/>
                      </a:lnTo>
                      <a:lnTo>
                        <a:pt x="0" y="1816"/>
                      </a:lnTo>
                      <a:lnTo>
                        <a:pt x="0" y="3940"/>
                      </a:lnTo>
                      <a:lnTo>
                        <a:pt x="1897" y="5676"/>
                      </a:lnTo>
                      <a:lnTo>
                        <a:pt x="3486" y="6048"/>
                      </a:lnTo>
                      <a:lnTo>
                        <a:pt x="4086" y="5594"/>
                      </a:lnTo>
                      <a:lnTo>
                        <a:pt x="4459" y="6356"/>
                      </a:lnTo>
                      <a:lnTo>
                        <a:pt x="4832" y="7265"/>
                      </a:lnTo>
                      <a:lnTo>
                        <a:pt x="5886" y="8027"/>
                      </a:lnTo>
                      <a:lnTo>
                        <a:pt x="7864" y="8027"/>
                      </a:lnTo>
                      <a:cubicBezTo>
                        <a:pt x="7864" y="8027"/>
                        <a:pt x="8108" y="6811"/>
                        <a:pt x="8626" y="6811"/>
                      </a:cubicBezTo>
                      <a:cubicBezTo>
                        <a:pt x="9146" y="6811"/>
                        <a:pt x="10362" y="6356"/>
                        <a:pt x="10362" y="6356"/>
                      </a:cubicBezTo>
                      <a:cubicBezTo>
                        <a:pt x="10362" y="6356"/>
                        <a:pt x="9989" y="4621"/>
                        <a:pt x="9908" y="4232"/>
                      </a:cubicBezTo>
                      <a:cubicBezTo>
                        <a:pt x="9826" y="3859"/>
                        <a:pt x="9081" y="2497"/>
                        <a:pt x="9081" y="2497"/>
                      </a:cubicBezTo>
                      <a:lnTo>
                        <a:pt x="8092" y="1054"/>
                      </a:lnTo>
                      <a:lnTo>
                        <a:pt x="6648" y="0"/>
                      </a:lnTo>
                      <a:lnTo>
                        <a:pt x="5173" y="0"/>
                      </a:lnTo>
                      <a:cubicBezTo>
                        <a:pt x="5173" y="0"/>
                        <a:pt x="2789" y="454"/>
                        <a:pt x="2789" y="454"/>
                      </a:cubicBez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05" name="Freeform: Shape 1104">
                  <a:extLst>
                    <a:ext uri="{FF2B5EF4-FFF2-40B4-BE49-F238E27FC236}">
                      <a16:creationId xmlns:a16="http://schemas.microsoft.com/office/drawing/2014/main" id="{F1B3B2EE-3E53-6190-4FAD-519C12BCFE26}"/>
                    </a:ext>
                  </a:extLst>
                </p:cNvPr>
                <p:cNvSpPr/>
                <p:nvPr/>
              </p:nvSpPr>
              <p:spPr>
                <a:xfrm>
                  <a:off x="10065238" y="4529294"/>
                  <a:ext cx="6210" cy="7280"/>
                </a:xfrm>
                <a:custGeom>
                  <a:avLst/>
                  <a:gdLst>
                    <a:gd name="connsiteX0" fmla="*/ 989 w 6210"/>
                    <a:gd name="connsiteY0" fmla="*/ 0 h 7280"/>
                    <a:gd name="connsiteX1" fmla="*/ 0 w 6210"/>
                    <a:gd name="connsiteY1" fmla="*/ 616 h 7280"/>
                    <a:gd name="connsiteX2" fmla="*/ 0 w 6210"/>
                    <a:gd name="connsiteY2" fmla="*/ 2287 h 7280"/>
                    <a:gd name="connsiteX3" fmla="*/ 989 w 6210"/>
                    <a:gd name="connsiteY3" fmla="*/ 2287 h 7280"/>
                    <a:gd name="connsiteX4" fmla="*/ 989 w 6210"/>
                    <a:gd name="connsiteY4" fmla="*/ 2741 h 7280"/>
                    <a:gd name="connsiteX5" fmla="*/ 989 w 6210"/>
                    <a:gd name="connsiteY5" fmla="*/ 3568 h 7280"/>
                    <a:gd name="connsiteX6" fmla="*/ 3649 w 6210"/>
                    <a:gd name="connsiteY6" fmla="*/ 6000 h 7280"/>
                    <a:gd name="connsiteX7" fmla="*/ 4848 w 6210"/>
                    <a:gd name="connsiteY7" fmla="*/ 6746 h 7280"/>
                    <a:gd name="connsiteX8" fmla="*/ 5238 w 6210"/>
                    <a:gd name="connsiteY8" fmla="*/ 7281 h 7280"/>
                    <a:gd name="connsiteX9" fmla="*/ 5838 w 6210"/>
                    <a:gd name="connsiteY9" fmla="*/ 7281 h 7280"/>
                    <a:gd name="connsiteX10" fmla="*/ 6211 w 6210"/>
                    <a:gd name="connsiteY10" fmla="*/ 5838 h 7280"/>
                    <a:gd name="connsiteX11" fmla="*/ 4249 w 6210"/>
                    <a:gd name="connsiteY11" fmla="*/ 3649 h 7280"/>
                    <a:gd name="connsiteX12" fmla="*/ 2724 w 6210"/>
                    <a:gd name="connsiteY12" fmla="*/ 2124 h 7280"/>
                    <a:gd name="connsiteX13" fmla="*/ 1897 w 6210"/>
                    <a:gd name="connsiteY13" fmla="*/ 762 h 7280"/>
                    <a:gd name="connsiteX14" fmla="*/ 989 w 6210"/>
                    <a:gd name="connsiteY14" fmla="*/ 0 h 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0" h="7280">
                      <a:moveTo>
                        <a:pt x="989" y="0"/>
                      </a:moveTo>
                      <a:lnTo>
                        <a:pt x="0" y="616"/>
                      </a:lnTo>
                      <a:lnTo>
                        <a:pt x="0" y="2287"/>
                      </a:lnTo>
                      <a:lnTo>
                        <a:pt x="989" y="2287"/>
                      </a:lnTo>
                      <a:lnTo>
                        <a:pt x="989" y="2741"/>
                      </a:lnTo>
                      <a:lnTo>
                        <a:pt x="989" y="3568"/>
                      </a:lnTo>
                      <a:lnTo>
                        <a:pt x="3649" y="6000"/>
                      </a:lnTo>
                      <a:lnTo>
                        <a:pt x="4848" y="6746"/>
                      </a:lnTo>
                      <a:lnTo>
                        <a:pt x="5238" y="7281"/>
                      </a:lnTo>
                      <a:lnTo>
                        <a:pt x="5838" y="7281"/>
                      </a:lnTo>
                      <a:lnTo>
                        <a:pt x="6211" y="5838"/>
                      </a:lnTo>
                      <a:lnTo>
                        <a:pt x="4249" y="3649"/>
                      </a:lnTo>
                      <a:lnTo>
                        <a:pt x="2724" y="2124"/>
                      </a:lnTo>
                      <a:lnTo>
                        <a:pt x="1897" y="762"/>
                      </a:lnTo>
                      <a:lnTo>
                        <a:pt x="989"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06" name="Freeform: Shape 1105">
                  <a:extLst>
                    <a:ext uri="{FF2B5EF4-FFF2-40B4-BE49-F238E27FC236}">
                      <a16:creationId xmlns:a16="http://schemas.microsoft.com/office/drawing/2014/main" id="{F5441318-8AAC-E696-AA7E-09091CCA8542}"/>
                    </a:ext>
                  </a:extLst>
                </p:cNvPr>
                <p:cNvSpPr/>
                <p:nvPr/>
              </p:nvSpPr>
              <p:spPr>
                <a:xfrm>
                  <a:off x="10071448" y="4535213"/>
                  <a:ext cx="3567" cy="4394"/>
                </a:xfrm>
                <a:custGeom>
                  <a:avLst/>
                  <a:gdLst>
                    <a:gd name="connsiteX0" fmla="*/ 616 w 3567"/>
                    <a:gd name="connsiteY0" fmla="*/ 0 h 4394"/>
                    <a:gd name="connsiteX1" fmla="*/ 0 w 3567"/>
                    <a:gd name="connsiteY1" fmla="*/ 1735 h 4394"/>
                    <a:gd name="connsiteX2" fmla="*/ 308 w 3567"/>
                    <a:gd name="connsiteY2" fmla="*/ 2724 h 4394"/>
                    <a:gd name="connsiteX3" fmla="*/ 1184 w 3567"/>
                    <a:gd name="connsiteY3" fmla="*/ 4394 h 4394"/>
                    <a:gd name="connsiteX4" fmla="*/ 2514 w 3567"/>
                    <a:gd name="connsiteY4" fmla="*/ 3713 h 4394"/>
                    <a:gd name="connsiteX5" fmla="*/ 3227 w 3567"/>
                    <a:gd name="connsiteY5" fmla="*/ 3032 h 4394"/>
                    <a:gd name="connsiteX6" fmla="*/ 3567 w 3567"/>
                    <a:gd name="connsiteY6" fmla="*/ 2189 h 4394"/>
                    <a:gd name="connsiteX7" fmla="*/ 2514 w 3567"/>
                    <a:gd name="connsiteY7" fmla="*/ 827 h 4394"/>
                    <a:gd name="connsiteX8" fmla="*/ 616 w 3567"/>
                    <a:gd name="connsiteY8" fmla="*/ 0 h 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7" h="4394">
                      <a:moveTo>
                        <a:pt x="616" y="0"/>
                      </a:moveTo>
                      <a:lnTo>
                        <a:pt x="0" y="1735"/>
                      </a:lnTo>
                      <a:lnTo>
                        <a:pt x="308" y="2724"/>
                      </a:lnTo>
                      <a:lnTo>
                        <a:pt x="1184" y="4394"/>
                      </a:lnTo>
                      <a:lnTo>
                        <a:pt x="2514" y="3713"/>
                      </a:lnTo>
                      <a:lnTo>
                        <a:pt x="3227" y="3032"/>
                      </a:lnTo>
                      <a:lnTo>
                        <a:pt x="3567" y="2189"/>
                      </a:lnTo>
                      <a:lnTo>
                        <a:pt x="2514" y="827"/>
                      </a:lnTo>
                      <a:lnTo>
                        <a:pt x="616" y="0"/>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07" name="Freeform: Shape 1106">
                  <a:extLst>
                    <a:ext uri="{FF2B5EF4-FFF2-40B4-BE49-F238E27FC236}">
                      <a16:creationId xmlns:a16="http://schemas.microsoft.com/office/drawing/2014/main" id="{8635D48C-12D9-392A-1D10-02B545B4F714}"/>
                    </a:ext>
                  </a:extLst>
                </p:cNvPr>
                <p:cNvSpPr/>
                <p:nvPr/>
              </p:nvSpPr>
              <p:spPr>
                <a:xfrm>
                  <a:off x="10063454" y="4532035"/>
                  <a:ext cx="9177" cy="15745"/>
                </a:xfrm>
                <a:custGeom>
                  <a:avLst/>
                  <a:gdLst>
                    <a:gd name="connsiteX0" fmla="*/ 1184 w 9177"/>
                    <a:gd name="connsiteY0" fmla="*/ 0 h 15745"/>
                    <a:gd name="connsiteX1" fmla="*/ 2546 w 9177"/>
                    <a:gd name="connsiteY1" fmla="*/ 1216 h 15745"/>
                    <a:gd name="connsiteX2" fmla="*/ 3081 w 9177"/>
                    <a:gd name="connsiteY2" fmla="*/ 2351 h 15745"/>
                    <a:gd name="connsiteX3" fmla="*/ 4216 w 9177"/>
                    <a:gd name="connsiteY3" fmla="*/ 3178 h 15745"/>
                    <a:gd name="connsiteX4" fmla="*/ 4897 w 9177"/>
                    <a:gd name="connsiteY4" fmla="*/ 4540 h 15745"/>
                    <a:gd name="connsiteX5" fmla="*/ 6340 w 9177"/>
                    <a:gd name="connsiteY5" fmla="*/ 5367 h 15745"/>
                    <a:gd name="connsiteX6" fmla="*/ 6794 w 9177"/>
                    <a:gd name="connsiteY6" fmla="*/ 5967 h 15745"/>
                    <a:gd name="connsiteX7" fmla="*/ 6794 w 9177"/>
                    <a:gd name="connsiteY7" fmla="*/ 6648 h 15745"/>
                    <a:gd name="connsiteX8" fmla="*/ 8010 w 9177"/>
                    <a:gd name="connsiteY8" fmla="*/ 7183 h 15745"/>
                    <a:gd name="connsiteX9" fmla="*/ 8838 w 9177"/>
                    <a:gd name="connsiteY9" fmla="*/ 8626 h 15745"/>
                    <a:gd name="connsiteX10" fmla="*/ 9178 w 9177"/>
                    <a:gd name="connsiteY10" fmla="*/ 9843 h 15745"/>
                    <a:gd name="connsiteX11" fmla="*/ 8383 w 9177"/>
                    <a:gd name="connsiteY11" fmla="*/ 10978 h 15745"/>
                    <a:gd name="connsiteX12" fmla="*/ 7475 w 9177"/>
                    <a:gd name="connsiteY12" fmla="*/ 12648 h 15745"/>
                    <a:gd name="connsiteX13" fmla="*/ 6032 w 9177"/>
                    <a:gd name="connsiteY13" fmla="*/ 13929 h 15745"/>
                    <a:gd name="connsiteX14" fmla="*/ 4524 w 9177"/>
                    <a:gd name="connsiteY14" fmla="*/ 14837 h 15745"/>
                    <a:gd name="connsiteX15" fmla="*/ 3243 w 9177"/>
                    <a:gd name="connsiteY15" fmla="*/ 15745 h 15745"/>
                    <a:gd name="connsiteX16" fmla="*/ 2335 w 9177"/>
                    <a:gd name="connsiteY16" fmla="*/ 14610 h 15745"/>
                    <a:gd name="connsiteX17" fmla="*/ 1200 w 9177"/>
                    <a:gd name="connsiteY17" fmla="*/ 14075 h 15745"/>
                    <a:gd name="connsiteX18" fmla="*/ 600 w 9177"/>
                    <a:gd name="connsiteY18" fmla="*/ 14075 h 15745"/>
                    <a:gd name="connsiteX19" fmla="*/ 0 w 9177"/>
                    <a:gd name="connsiteY19" fmla="*/ 12713 h 15745"/>
                    <a:gd name="connsiteX20" fmla="*/ 989 w 9177"/>
                    <a:gd name="connsiteY20" fmla="*/ 11351 h 15745"/>
                    <a:gd name="connsiteX21" fmla="*/ 1070 w 9177"/>
                    <a:gd name="connsiteY21" fmla="*/ 7556 h 15745"/>
                    <a:gd name="connsiteX22" fmla="*/ 2351 w 9177"/>
                    <a:gd name="connsiteY22" fmla="*/ 7556 h 15745"/>
                    <a:gd name="connsiteX23" fmla="*/ 2805 w 9177"/>
                    <a:gd name="connsiteY23" fmla="*/ 9227 h 15745"/>
                    <a:gd name="connsiteX24" fmla="*/ 3713 w 9177"/>
                    <a:gd name="connsiteY24" fmla="*/ 10508 h 15745"/>
                    <a:gd name="connsiteX25" fmla="*/ 4605 w 9177"/>
                    <a:gd name="connsiteY25" fmla="*/ 9973 h 15745"/>
                    <a:gd name="connsiteX26" fmla="*/ 3713 w 9177"/>
                    <a:gd name="connsiteY26" fmla="*/ 8838 h 15745"/>
                    <a:gd name="connsiteX27" fmla="*/ 3405 w 9177"/>
                    <a:gd name="connsiteY27" fmla="*/ 7556 h 15745"/>
                    <a:gd name="connsiteX28" fmla="*/ 3324 w 9177"/>
                    <a:gd name="connsiteY28" fmla="*/ 6048 h 15745"/>
                    <a:gd name="connsiteX29" fmla="*/ 1816 w 9177"/>
                    <a:gd name="connsiteY29" fmla="*/ 5967 h 15745"/>
                    <a:gd name="connsiteX30" fmla="*/ 1816 w 9177"/>
                    <a:gd name="connsiteY30" fmla="*/ 1881 h 15745"/>
                    <a:gd name="connsiteX31" fmla="*/ 989 w 9177"/>
                    <a:gd name="connsiteY31" fmla="*/ 1508 h 15745"/>
                    <a:gd name="connsiteX32" fmla="*/ 1216 w 9177"/>
                    <a:gd name="connsiteY32" fmla="*/ 0 h 1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77" h="15745">
                      <a:moveTo>
                        <a:pt x="1184" y="0"/>
                      </a:moveTo>
                      <a:lnTo>
                        <a:pt x="2546" y="1216"/>
                      </a:lnTo>
                      <a:lnTo>
                        <a:pt x="3081" y="2351"/>
                      </a:lnTo>
                      <a:lnTo>
                        <a:pt x="4216" y="3178"/>
                      </a:lnTo>
                      <a:cubicBezTo>
                        <a:pt x="4216" y="3178"/>
                        <a:pt x="4524" y="4540"/>
                        <a:pt x="4897" y="4540"/>
                      </a:cubicBezTo>
                      <a:cubicBezTo>
                        <a:pt x="5270" y="4540"/>
                        <a:pt x="6340" y="5367"/>
                        <a:pt x="6340" y="5367"/>
                      </a:cubicBezTo>
                      <a:lnTo>
                        <a:pt x="6794" y="5967"/>
                      </a:lnTo>
                      <a:lnTo>
                        <a:pt x="6794" y="6648"/>
                      </a:lnTo>
                      <a:lnTo>
                        <a:pt x="8010" y="7183"/>
                      </a:lnTo>
                      <a:lnTo>
                        <a:pt x="8838" y="8626"/>
                      </a:lnTo>
                      <a:lnTo>
                        <a:pt x="9178" y="9843"/>
                      </a:lnTo>
                      <a:lnTo>
                        <a:pt x="8383" y="10978"/>
                      </a:lnTo>
                      <a:lnTo>
                        <a:pt x="7475" y="12648"/>
                      </a:lnTo>
                      <a:lnTo>
                        <a:pt x="6032" y="13929"/>
                      </a:lnTo>
                      <a:lnTo>
                        <a:pt x="4524" y="14837"/>
                      </a:lnTo>
                      <a:lnTo>
                        <a:pt x="3243" y="15745"/>
                      </a:lnTo>
                      <a:lnTo>
                        <a:pt x="2335" y="14610"/>
                      </a:lnTo>
                      <a:lnTo>
                        <a:pt x="1200" y="14075"/>
                      </a:lnTo>
                      <a:lnTo>
                        <a:pt x="600" y="14075"/>
                      </a:lnTo>
                      <a:lnTo>
                        <a:pt x="0" y="12713"/>
                      </a:lnTo>
                      <a:lnTo>
                        <a:pt x="989" y="11351"/>
                      </a:lnTo>
                      <a:lnTo>
                        <a:pt x="1070" y="7556"/>
                      </a:lnTo>
                      <a:lnTo>
                        <a:pt x="2351" y="7556"/>
                      </a:lnTo>
                      <a:lnTo>
                        <a:pt x="2805" y="9227"/>
                      </a:lnTo>
                      <a:lnTo>
                        <a:pt x="3713" y="10508"/>
                      </a:lnTo>
                      <a:lnTo>
                        <a:pt x="4605" y="9973"/>
                      </a:lnTo>
                      <a:cubicBezTo>
                        <a:pt x="4605" y="9973"/>
                        <a:pt x="3486" y="9064"/>
                        <a:pt x="3713" y="8838"/>
                      </a:cubicBezTo>
                      <a:cubicBezTo>
                        <a:pt x="3940" y="8610"/>
                        <a:pt x="3405" y="7556"/>
                        <a:pt x="3405" y="7556"/>
                      </a:cubicBezTo>
                      <a:lnTo>
                        <a:pt x="3324" y="6048"/>
                      </a:lnTo>
                      <a:lnTo>
                        <a:pt x="1816" y="5967"/>
                      </a:lnTo>
                      <a:cubicBezTo>
                        <a:pt x="1816" y="5967"/>
                        <a:pt x="2270" y="2027"/>
                        <a:pt x="1816" y="1881"/>
                      </a:cubicBezTo>
                      <a:cubicBezTo>
                        <a:pt x="1362" y="1735"/>
                        <a:pt x="989" y="1508"/>
                        <a:pt x="989" y="1508"/>
                      </a:cubicBezTo>
                      <a:lnTo>
                        <a:pt x="1216"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08" name="Freeform: Shape 1107">
                  <a:extLst>
                    <a:ext uri="{FF2B5EF4-FFF2-40B4-BE49-F238E27FC236}">
                      <a16:creationId xmlns:a16="http://schemas.microsoft.com/office/drawing/2014/main" id="{627D899B-0E60-DB45-7F18-DBDD3DB17C77}"/>
                    </a:ext>
                  </a:extLst>
                </p:cNvPr>
                <p:cNvSpPr/>
                <p:nvPr/>
              </p:nvSpPr>
              <p:spPr>
                <a:xfrm>
                  <a:off x="9716129" y="4331138"/>
                  <a:ext cx="4553" cy="2740"/>
                </a:xfrm>
                <a:custGeom>
                  <a:avLst/>
                  <a:gdLst>
                    <a:gd name="connsiteX0" fmla="*/ 16 w 4553"/>
                    <a:gd name="connsiteY0" fmla="*/ 340 h 2740"/>
                    <a:gd name="connsiteX1" fmla="*/ 16 w 4553"/>
                    <a:gd name="connsiteY1" fmla="*/ 1362 h 2740"/>
                    <a:gd name="connsiteX2" fmla="*/ 1605 w 4553"/>
                    <a:gd name="connsiteY2" fmla="*/ 1362 h 2740"/>
                    <a:gd name="connsiteX3" fmla="*/ 2287 w 4553"/>
                    <a:gd name="connsiteY3" fmla="*/ 2335 h 2740"/>
                    <a:gd name="connsiteX4" fmla="*/ 3600 w 4553"/>
                    <a:gd name="connsiteY4" fmla="*/ 2740 h 2740"/>
                    <a:gd name="connsiteX5" fmla="*/ 4281 w 4553"/>
                    <a:gd name="connsiteY5" fmla="*/ 2740 h 2740"/>
                    <a:gd name="connsiteX6" fmla="*/ 4508 w 4553"/>
                    <a:gd name="connsiteY6" fmla="*/ 1540 h 2740"/>
                    <a:gd name="connsiteX7" fmla="*/ 3081 w 4553"/>
                    <a:gd name="connsiteY7" fmla="*/ 795 h 2740"/>
                    <a:gd name="connsiteX8" fmla="*/ 1768 w 4553"/>
                    <a:gd name="connsiteY8" fmla="*/ 0 h 2740"/>
                    <a:gd name="connsiteX9" fmla="*/ 0 w 4553"/>
                    <a:gd name="connsiteY9" fmla="*/ 340 h 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53" h="2740">
                      <a:moveTo>
                        <a:pt x="16" y="340"/>
                      </a:moveTo>
                      <a:lnTo>
                        <a:pt x="16" y="1362"/>
                      </a:lnTo>
                      <a:lnTo>
                        <a:pt x="1605" y="1362"/>
                      </a:lnTo>
                      <a:lnTo>
                        <a:pt x="2287" y="2335"/>
                      </a:lnTo>
                      <a:lnTo>
                        <a:pt x="3600" y="2740"/>
                      </a:lnTo>
                      <a:lnTo>
                        <a:pt x="4281" y="2740"/>
                      </a:lnTo>
                      <a:cubicBezTo>
                        <a:pt x="4281" y="2740"/>
                        <a:pt x="4687" y="1492"/>
                        <a:pt x="4508" y="1540"/>
                      </a:cubicBezTo>
                      <a:cubicBezTo>
                        <a:pt x="4330" y="1589"/>
                        <a:pt x="3081" y="795"/>
                        <a:pt x="3081" y="795"/>
                      </a:cubicBezTo>
                      <a:lnTo>
                        <a:pt x="1768" y="0"/>
                      </a:lnTo>
                      <a:lnTo>
                        <a:pt x="0" y="34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09" name="Freeform: Shape 1108">
                  <a:extLst>
                    <a:ext uri="{FF2B5EF4-FFF2-40B4-BE49-F238E27FC236}">
                      <a16:creationId xmlns:a16="http://schemas.microsoft.com/office/drawing/2014/main" id="{2C43BC8F-1477-2612-C13D-8DD0F0B91A9D}"/>
                    </a:ext>
                  </a:extLst>
                </p:cNvPr>
                <p:cNvSpPr/>
                <p:nvPr/>
              </p:nvSpPr>
              <p:spPr>
                <a:xfrm>
                  <a:off x="9726328" y="4331657"/>
                  <a:ext cx="1524" cy="1654"/>
                </a:xfrm>
                <a:custGeom>
                  <a:avLst/>
                  <a:gdLst>
                    <a:gd name="connsiteX0" fmla="*/ 0 w 1524"/>
                    <a:gd name="connsiteY0" fmla="*/ 0 h 1654"/>
                    <a:gd name="connsiteX1" fmla="*/ 1135 w 1524"/>
                    <a:gd name="connsiteY1" fmla="*/ 1654 h 1654"/>
                    <a:gd name="connsiteX2" fmla="*/ 1524 w 1524"/>
                    <a:gd name="connsiteY2" fmla="*/ 1654 h 1654"/>
                    <a:gd name="connsiteX3" fmla="*/ 1524 w 1524"/>
                    <a:gd name="connsiteY3" fmla="*/ 0 h 1654"/>
                    <a:gd name="connsiteX4" fmla="*/ 1184 w 1524"/>
                    <a:gd name="connsiteY4" fmla="*/ 0 h 1654"/>
                    <a:gd name="connsiteX5" fmla="*/ 0 w 1524"/>
                    <a:gd name="connsiteY5" fmla="*/ 0 h 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 h="1654">
                      <a:moveTo>
                        <a:pt x="0" y="0"/>
                      </a:moveTo>
                      <a:lnTo>
                        <a:pt x="1135" y="1654"/>
                      </a:lnTo>
                      <a:lnTo>
                        <a:pt x="1524" y="1654"/>
                      </a:lnTo>
                      <a:lnTo>
                        <a:pt x="1524" y="0"/>
                      </a:lnTo>
                      <a:lnTo>
                        <a:pt x="1184" y="0"/>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10" name="Freeform: Shape 1109">
                  <a:extLst>
                    <a:ext uri="{FF2B5EF4-FFF2-40B4-BE49-F238E27FC236}">
                      <a16:creationId xmlns:a16="http://schemas.microsoft.com/office/drawing/2014/main" id="{BE6E9A5A-4555-E12D-A00B-C2AE7C3DED41}"/>
                    </a:ext>
                  </a:extLst>
                </p:cNvPr>
                <p:cNvSpPr/>
                <p:nvPr/>
              </p:nvSpPr>
              <p:spPr>
                <a:xfrm>
                  <a:off x="9721382" y="4333878"/>
                  <a:ext cx="2432" cy="2610"/>
                </a:xfrm>
                <a:custGeom>
                  <a:avLst/>
                  <a:gdLst>
                    <a:gd name="connsiteX0" fmla="*/ 1865 w 2432"/>
                    <a:gd name="connsiteY0" fmla="*/ 503 h 2610"/>
                    <a:gd name="connsiteX1" fmla="*/ 2432 w 2432"/>
                    <a:gd name="connsiteY1" fmla="*/ 2043 h 2610"/>
                    <a:gd name="connsiteX2" fmla="*/ 1865 w 2432"/>
                    <a:gd name="connsiteY2" fmla="*/ 2611 h 2610"/>
                    <a:gd name="connsiteX3" fmla="*/ 0 w 2432"/>
                    <a:gd name="connsiteY3" fmla="*/ 1557 h 2610"/>
                    <a:gd name="connsiteX4" fmla="*/ 276 w 2432"/>
                    <a:gd name="connsiteY4" fmla="*/ 0 h 2610"/>
                    <a:gd name="connsiteX5" fmla="*/ 1865 w 2432"/>
                    <a:gd name="connsiteY5" fmla="*/ 503 h 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2" h="2610">
                      <a:moveTo>
                        <a:pt x="1865" y="503"/>
                      </a:moveTo>
                      <a:lnTo>
                        <a:pt x="2432" y="2043"/>
                      </a:lnTo>
                      <a:lnTo>
                        <a:pt x="1865" y="2611"/>
                      </a:lnTo>
                      <a:lnTo>
                        <a:pt x="0" y="1557"/>
                      </a:lnTo>
                      <a:lnTo>
                        <a:pt x="276" y="0"/>
                      </a:lnTo>
                      <a:lnTo>
                        <a:pt x="1865" y="50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11" name="Freeform: Shape 1110">
                  <a:extLst>
                    <a:ext uri="{FF2B5EF4-FFF2-40B4-BE49-F238E27FC236}">
                      <a16:creationId xmlns:a16="http://schemas.microsoft.com/office/drawing/2014/main" id="{31403352-8075-BC80-45FB-0130666C6592}"/>
                    </a:ext>
                  </a:extLst>
                </p:cNvPr>
                <p:cNvSpPr/>
                <p:nvPr/>
              </p:nvSpPr>
              <p:spPr>
                <a:xfrm>
                  <a:off x="9696653" y="4474518"/>
                  <a:ext cx="1832" cy="4994"/>
                </a:xfrm>
                <a:custGeom>
                  <a:avLst/>
                  <a:gdLst>
                    <a:gd name="connsiteX0" fmla="*/ 795 w 1832"/>
                    <a:gd name="connsiteY0" fmla="*/ 437 h 4994"/>
                    <a:gd name="connsiteX1" fmla="*/ 0 w 1832"/>
                    <a:gd name="connsiteY1" fmla="*/ 2319 h 4994"/>
                    <a:gd name="connsiteX2" fmla="*/ 405 w 1832"/>
                    <a:gd name="connsiteY2" fmla="*/ 4248 h 4994"/>
                    <a:gd name="connsiteX3" fmla="*/ 1087 w 1832"/>
                    <a:gd name="connsiteY3" fmla="*/ 4994 h 4994"/>
                    <a:gd name="connsiteX4" fmla="*/ 1833 w 1832"/>
                    <a:gd name="connsiteY4" fmla="*/ 4200 h 4994"/>
                    <a:gd name="connsiteX5" fmla="*/ 1833 w 1832"/>
                    <a:gd name="connsiteY5" fmla="*/ 0 h 4994"/>
                    <a:gd name="connsiteX6" fmla="*/ 1265 w 1832"/>
                    <a:gd name="connsiteY6" fmla="*/ 0 h 4994"/>
                    <a:gd name="connsiteX7" fmla="*/ 811 w 1832"/>
                    <a:gd name="connsiteY7" fmla="*/ 454 h 4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2" h="4994">
                      <a:moveTo>
                        <a:pt x="795" y="437"/>
                      </a:moveTo>
                      <a:cubicBezTo>
                        <a:pt x="568" y="551"/>
                        <a:pt x="0" y="2319"/>
                        <a:pt x="0" y="2319"/>
                      </a:cubicBezTo>
                      <a:lnTo>
                        <a:pt x="405" y="4248"/>
                      </a:lnTo>
                      <a:lnTo>
                        <a:pt x="1087" y="4994"/>
                      </a:lnTo>
                      <a:lnTo>
                        <a:pt x="1833" y="4200"/>
                      </a:lnTo>
                      <a:lnTo>
                        <a:pt x="1833" y="0"/>
                      </a:lnTo>
                      <a:lnTo>
                        <a:pt x="1265" y="0"/>
                      </a:lnTo>
                      <a:lnTo>
                        <a:pt x="811" y="45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12" name="Freeform: Shape 1111">
                  <a:extLst>
                    <a:ext uri="{FF2B5EF4-FFF2-40B4-BE49-F238E27FC236}">
                      <a16:creationId xmlns:a16="http://schemas.microsoft.com/office/drawing/2014/main" id="{05E4BEB0-CE39-ED01-9346-431EE6CA2E5A}"/>
                    </a:ext>
                  </a:extLst>
                </p:cNvPr>
                <p:cNvSpPr/>
                <p:nvPr/>
              </p:nvSpPr>
              <p:spPr>
                <a:xfrm>
                  <a:off x="9554539" y="4425254"/>
                  <a:ext cx="4669" cy="6421"/>
                </a:xfrm>
                <a:custGeom>
                  <a:avLst/>
                  <a:gdLst>
                    <a:gd name="connsiteX0" fmla="*/ 1816 w 4669"/>
                    <a:gd name="connsiteY0" fmla="*/ 5708 h 6421"/>
                    <a:gd name="connsiteX1" fmla="*/ 3697 w 4669"/>
                    <a:gd name="connsiteY1" fmla="*/ 4168 h 6421"/>
                    <a:gd name="connsiteX2" fmla="*/ 4378 w 4669"/>
                    <a:gd name="connsiteY2" fmla="*/ 2854 h 6421"/>
                    <a:gd name="connsiteX3" fmla="*/ 4670 w 4669"/>
                    <a:gd name="connsiteY3" fmla="*/ 1540 h 6421"/>
                    <a:gd name="connsiteX4" fmla="*/ 4151 w 4669"/>
                    <a:gd name="connsiteY4" fmla="*/ 340 h 6421"/>
                    <a:gd name="connsiteX5" fmla="*/ 2903 w 4669"/>
                    <a:gd name="connsiteY5" fmla="*/ 0 h 6421"/>
                    <a:gd name="connsiteX6" fmla="*/ 1816 w 4669"/>
                    <a:gd name="connsiteY6" fmla="*/ 0 h 6421"/>
                    <a:gd name="connsiteX7" fmla="*/ 681 w 4669"/>
                    <a:gd name="connsiteY7" fmla="*/ 795 h 6421"/>
                    <a:gd name="connsiteX8" fmla="*/ 0 w 4669"/>
                    <a:gd name="connsiteY8" fmla="*/ 2222 h 6421"/>
                    <a:gd name="connsiteX9" fmla="*/ 178 w 4669"/>
                    <a:gd name="connsiteY9" fmla="*/ 3697 h 6421"/>
                    <a:gd name="connsiteX10" fmla="*/ 0 w 4669"/>
                    <a:gd name="connsiteY10" fmla="*/ 5060 h 6421"/>
                    <a:gd name="connsiteX11" fmla="*/ 292 w 4669"/>
                    <a:gd name="connsiteY11" fmla="*/ 6421 h 6421"/>
                    <a:gd name="connsiteX12" fmla="*/ 1768 w 4669"/>
                    <a:gd name="connsiteY12" fmla="*/ 6421 h 6421"/>
                    <a:gd name="connsiteX13" fmla="*/ 1832 w 4669"/>
                    <a:gd name="connsiteY13" fmla="*/ 5676 h 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69" h="6421">
                      <a:moveTo>
                        <a:pt x="1816" y="5708"/>
                      </a:moveTo>
                      <a:cubicBezTo>
                        <a:pt x="1995" y="5773"/>
                        <a:pt x="3697" y="4168"/>
                        <a:pt x="3697" y="4168"/>
                      </a:cubicBezTo>
                      <a:lnTo>
                        <a:pt x="4378" y="2854"/>
                      </a:lnTo>
                      <a:lnTo>
                        <a:pt x="4670" y="1540"/>
                      </a:lnTo>
                      <a:cubicBezTo>
                        <a:pt x="4670" y="1540"/>
                        <a:pt x="4443" y="405"/>
                        <a:pt x="4151" y="340"/>
                      </a:cubicBezTo>
                      <a:cubicBezTo>
                        <a:pt x="3859" y="276"/>
                        <a:pt x="2903" y="0"/>
                        <a:pt x="2903" y="0"/>
                      </a:cubicBezTo>
                      <a:lnTo>
                        <a:pt x="1816" y="0"/>
                      </a:lnTo>
                      <a:lnTo>
                        <a:pt x="681" y="795"/>
                      </a:lnTo>
                      <a:lnTo>
                        <a:pt x="0" y="2222"/>
                      </a:lnTo>
                      <a:lnTo>
                        <a:pt x="178" y="3697"/>
                      </a:lnTo>
                      <a:lnTo>
                        <a:pt x="0" y="5060"/>
                      </a:lnTo>
                      <a:lnTo>
                        <a:pt x="292" y="6421"/>
                      </a:lnTo>
                      <a:lnTo>
                        <a:pt x="1768" y="6421"/>
                      </a:lnTo>
                      <a:lnTo>
                        <a:pt x="1832" y="567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13" name="Freeform: Shape 1112">
                  <a:extLst>
                    <a:ext uri="{FF2B5EF4-FFF2-40B4-BE49-F238E27FC236}">
                      <a16:creationId xmlns:a16="http://schemas.microsoft.com/office/drawing/2014/main" id="{13819A2A-14B5-74A2-2948-A39D6C8D8619}"/>
                    </a:ext>
                  </a:extLst>
                </p:cNvPr>
                <p:cNvSpPr/>
                <p:nvPr/>
              </p:nvSpPr>
              <p:spPr>
                <a:xfrm>
                  <a:off x="9550112" y="4418849"/>
                  <a:ext cx="4832" cy="4351"/>
                </a:xfrm>
                <a:custGeom>
                  <a:avLst/>
                  <a:gdLst>
                    <a:gd name="connsiteX0" fmla="*/ 1816 w 4832"/>
                    <a:gd name="connsiteY0" fmla="*/ 0 h 4351"/>
                    <a:gd name="connsiteX1" fmla="*/ 2611 w 4832"/>
                    <a:gd name="connsiteY1" fmla="*/ 1086 h 4351"/>
                    <a:gd name="connsiteX2" fmla="*/ 3746 w 4832"/>
                    <a:gd name="connsiteY2" fmla="*/ 1086 h 4351"/>
                    <a:gd name="connsiteX3" fmla="*/ 4427 w 4832"/>
                    <a:gd name="connsiteY3" fmla="*/ 2221 h 4351"/>
                    <a:gd name="connsiteX4" fmla="*/ 4832 w 4832"/>
                    <a:gd name="connsiteY4" fmla="*/ 3584 h 4351"/>
                    <a:gd name="connsiteX5" fmla="*/ 4086 w 4832"/>
                    <a:gd name="connsiteY5" fmla="*/ 4329 h 4351"/>
                    <a:gd name="connsiteX6" fmla="*/ 2270 w 4832"/>
                    <a:gd name="connsiteY6" fmla="*/ 4329 h 4351"/>
                    <a:gd name="connsiteX7" fmla="*/ 908 w 4832"/>
                    <a:gd name="connsiteY7" fmla="*/ 3989 h 4351"/>
                    <a:gd name="connsiteX8" fmla="*/ 0 w 4832"/>
                    <a:gd name="connsiteY8" fmla="*/ 3194 h 4351"/>
                    <a:gd name="connsiteX9" fmla="*/ 519 w 4832"/>
                    <a:gd name="connsiteY9" fmla="*/ 1605 h 4351"/>
                    <a:gd name="connsiteX10" fmla="*/ 811 w 4832"/>
                    <a:gd name="connsiteY10" fmla="*/ 924 h 4351"/>
                    <a:gd name="connsiteX11" fmla="*/ 811 w 4832"/>
                    <a:gd name="connsiteY11" fmla="*/ 16 h 4351"/>
                    <a:gd name="connsiteX12" fmla="*/ 1832 w 4832"/>
                    <a:gd name="connsiteY12" fmla="*/ 16 h 4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32" h="4351">
                      <a:moveTo>
                        <a:pt x="1816" y="0"/>
                      </a:moveTo>
                      <a:lnTo>
                        <a:pt x="2611" y="1086"/>
                      </a:lnTo>
                      <a:lnTo>
                        <a:pt x="3746" y="1086"/>
                      </a:lnTo>
                      <a:lnTo>
                        <a:pt x="4427" y="2221"/>
                      </a:lnTo>
                      <a:lnTo>
                        <a:pt x="4832" y="3584"/>
                      </a:lnTo>
                      <a:cubicBezTo>
                        <a:pt x="4832" y="3584"/>
                        <a:pt x="4265" y="4265"/>
                        <a:pt x="4086" y="4329"/>
                      </a:cubicBezTo>
                      <a:cubicBezTo>
                        <a:pt x="3908" y="4378"/>
                        <a:pt x="2270" y="4329"/>
                        <a:pt x="2270" y="4329"/>
                      </a:cubicBezTo>
                      <a:cubicBezTo>
                        <a:pt x="2270" y="4329"/>
                        <a:pt x="1184" y="4216"/>
                        <a:pt x="908" y="3989"/>
                      </a:cubicBezTo>
                      <a:cubicBezTo>
                        <a:pt x="616" y="3762"/>
                        <a:pt x="0" y="3421"/>
                        <a:pt x="0" y="3194"/>
                      </a:cubicBezTo>
                      <a:cubicBezTo>
                        <a:pt x="0" y="2968"/>
                        <a:pt x="519" y="1605"/>
                        <a:pt x="519" y="1605"/>
                      </a:cubicBezTo>
                      <a:lnTo>
                        <a:pt x="811" y="924"/>
                      </a:lnTo>
                      <a:lnTo>
                        <a:pt x="811" y="16"/>
                      </a:lnTo>
                      <a:lnTo>
                        <a:pt x="1832"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14" name="Freeform: Shape 1113">
                  <a:extLst>
                    <a:ext uri="{FF2B5EF4-FFF2-40B4-BE49-F238E27FC236}">
                      <a16:creationId xmlns:a16="http://schemas.microsoft.com/office/drawing/2014/main" id="{0F6F47DA-DAC3-B835-E2C3-779915F514F9}"/>
                    </a:ext>
                  </a:extLst>
                </p:cNvPr>
                <p:cNvSpPr/>
                <p:nvPr/>
              </p:nvSpPr>
              <p:spPr>
                <a:xfrm>
                  <a:off x="9785824" y="4549142"/>
                  <a:ext cx="3940" cy="2853"/>
                </a:xfrm>
                <a:custGeom>
                  <a:avLst/>
                  <a:gdLst>
                    <a:gd name="connsiteX0" fmla="*/ 1995 w 3940"/>
                    <a:gd name="connsiteY0" fmla="*/ 454 h 2853"/>
                    <a:gd name="connsiteX1" fmla="*/ 973 w 3940"/>
                    <a:gd name="connsiteY1" fmla="*/ 0 h 2853"/>
                    <a:gd name="connsiteX2" fmla="*/ 0 w 3940"/>
                    <a:gd name="connsiteY2" fmla="*/ 454 h 2853"/>
                    <a:gd name="connsiteX3" fmla="*/ 405 w 3940"/>
                    <a:gd name="connsiteY3" fmla="*/ 2335 h 2853"/>
                    <a:gd name="connsiteX4" fmla="*/ 1995 w 3940"/>
                    <a:gd name="connsiteY4" fmla="*/ 2854 h 2853"/>
                    <a:gd name="connsiteX5" fmla="*/ 3081 w 3940"/>
                    <a:gd name="connsiteY5" fmla="*/ 2854 h 2853"/>
                    <a:gd name="connsiteX6" fmla="*/ 3941 w 3940"/>
                    <a:gd name="connsiteY6" fmla="*/ 1833 h 2853"/>
                    <a:gd name="connsiteX7" fmla="*/ 3422 w 3940"/>
                    <a:gd name="connsiteY7" fmla="*/ 924 h 2853"/>
                    <a:gd name="connsiteX8" fmla="*/ 1995 w 3940"/>
                    <a:gd name="connsiteY8" fmla="*/ 470 h 2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0" h="2853">
                      <a:moveTo>
                        <a:pt x="1995" y="454"/>
                      </a:moveTo>
                      <a:lnTo>
                        <a:pt x="973" y="0"/>
                      </a:lnTo>
                      <a:lnTo>
                        <a:pt x="0" y="454"/>
                      </a:lnTo>
                      <a:cubicBezTo>
                        <a:pt x="0" y="454"/>
                        <a:pt x="227" y="2270"/>
                        <a:pt x="405" y="2335"/>
                      </a:cubicBezTo>
                      <a:cubicBezTo>
                        <a:pt x="584" y="2400"/>
                        <a:pt x="1995" y="2854"/>
                        <a:pt x="1995" y="2854"/>
                      </a:cubicBezTo>
                      <a:lnTo>
                        <a:pt x="3081" y="2854"/>
                      </a:lnTo>
                      <a:lnTo>
                        <a:pt x="3941" y="1833"/>
                      </a:lnTo>
                      <a:lnTo>
                        <a:pt x="3422" y="924"/>
                      </a:lnTo>
                      <a:lnTo>
                        <a:pt x="1995" y="47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15" name="Freeform: Shape 1114">
                  <a:extLst>
                    <a:ext uri="{FF2B5EF4-FFF2-40B4-BE49-F238E27FC236}">
                      <a16:creationId xmlns:a16="http://schemas.microsoft.com/office/drawing/2014/main" id="{97DABEB8-CA5E-D5A6-B50B-FB45FAE509C4}"/>
                    </a:ext>
                  </a:extLst>
                </p:cNvPr>
                <p:cNvSpPr/>
                <p:nvPr/>
              </p:nvSpPr>
              <p:spPr>
                <a:xfrm>
                  <a:off x="9782041" y="4525111"/>
                  <a:ext cx="2485" cy="12615"/>
                </a:xfrm>
                <a:custGeom>
                  <a:avLst/>
                  <a:gdLst>
                    <a:gd name="connsiteX0" fmla="*/ 37 w 2485"/>
                    <a:gd name="connsiteY0" fmla="*/ 665 h 12615"/>
                    <a:gd name="connsiteX1" fmla="*/ 37 w 2485"/>
                    <a:gd name="connsiteY1" fmla="*/ 5611 h 12615"/>
                    <a:gd name="connsiteX2" fmla="*/ 378 w 2485"/>
                    <a:gd name="connsiteY2" fmla="*/ 8286 h 12615"/>
                    <a:gd name="connsiteX3" fmla="*/ 378 w 2485"/>
                    <a:gd name="connsiteY3" fmla="*/ 10508 h 12615"/>
                    <a:gd name="connsiteX4" fmla="*/ 183 w 2485"/>
                    <a:gd name="connsiteY4" fmla="*/ 11643 h 12615"/>
                    <a:gd name="connsiteX5" fmla="*/ 378 w 2485"/>
                    <a:gd name="connsiteY5" fmla="*/ 12616 h 12615"/>
                    <a:gd name="connsiteX6" fmla="*/ 1286 w 2485"/>
                    <a:gd name="connsiteY6" fmla="*/ 12616 h 12615"/>
                    <a:gd name="connsiteX7" fmla="*/ 1967 w 2485"/>
                    <a:gd name="connsiteY7" fmla="*/ 11643 h 12615"/>
                    <a:gd name="connsiteX8" fmla="*/ 2081 w 2485"/>
                    <a:gd name="connsiteY8" fmla="*/ 9940 h 12615"/>
                    <a:gd name="connsiteX9" fmla="*/ 2032 w 2485"/>
                    <a:gd name="connsiteY9" fmla="*/ 7897 h 12615"/>
                    <a:gd name="connsiteX10" fmla="*/ 2486 w 2485"/>
                    <a:gd name="connsiteY10" fmla="*/ 5513 h 12615"/>
                    <a:gd name="connsiteX11" fmla="*/ 2486 w 2485"/>
                    <a:gd name="connsiteY11" fmla="*/ 681 h 12615"/>
                    <a:gd name="connsiteX12" fmla="*/ 1853 w 2485"/>
                    <a:gd name="connsiteY12" fmla="*/ 0 h 12615"/>
                    <a:gd name="connsiteX13" fmla="*/ 1237 w 2485"/>
                    <a:gd name="connsiteY13" fmla="*/ 0 h 12615"/>
                    <a:gd name="connsiteX14" fmla="*/ 37 w 2485"/>
                    <a:gd name="connsiteY14" fmla="*/ 681 h 12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85" h="12615">
                      <a:moveTo>
                        <a:pt x="37" y="665"/>
                      </a:moveTo>
                      <a:cubicBezTo>
                        <a:pt x="37" y="665"/>
                        <a:pt x="216" y="5432"/>
                        <a:pt x="37" y="5611"/>
                      </a:cubicBezTo>
                      <a:cubicBezTo>
                        <a:pt x="-141" y="5789"/>
                        <a:pt x="378" y="8286"/>
                        <a:pt x="378" y="8286"/>
                      </a:cubicBezTo>
                      <a:lnTo>
                        <a:pt x="378" y="10508"/>
                      </a:lnTo>
                      <a:lnTo>
                        <a:pt x="183" y="11643"/>
                      </a:lnTo>
                      <a:lnTo>
                        <a:pt x="378" y="12616"/>
                      </a:lnTo>
                      <a:lnTo>
                        <a:pt x="1286" y="12616"/>
                      </a:lnTo>
                      <a:lnTo>
                        <a:pt x="1967" y="11643"/>
                      </a:lnTo>
                      <a:lnTo>
                        <a:pt x="2081" y="9940"/>
                      </a:lnTo>
                      <a:cubicBezTo>
                        <a:pt x="2081" y="9940"/>
                        <a:pt x="2032" y="8173"/>
                        <a:pt x="2032" y="7897"/>
                      </a:cubicBezTo>
                      <a:cubicBezTo>
                        <a:pt x="2032" y="7621"/>
                        <a:pt x="2486" y="5676"/>
                        <a:pt x="2486" y="5513"/>
                      </a:cubicBezTo>
                      <a:lnTo>
                        <a:pt x="2486" y="681"/>
                      </a:lnTo>
                      <a:lnTo>
                        <a:pt x="1853" y="0"/>
                      </a:lnTo>
                      <a:lnTo>
                        <a:pt x="1237" y="0"/>
                      </a:lnTo>
                      <a:lnTo>
                        <a:pt x="37" y="68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16" name="Freeform: Shape 1115">
                  <a:extLst>
                    <a:ext uri="{FF2B5EF4-FFF2-40B4-BE49-F238E27FC236}">
                      <a16:creationId xmlns:a16="http://schemas.microsoft.com/office/drawing/2014/main" id="{044EB750-7432-64F4-5E26-EF8A99E556F6}"/>
                    </a:ext>
                  </a:extLst>
                </p:cNvPr>
                <p:cNvSpPr/>
                <p:nvPr/>
              </p:nvSpPr>
              <p:spPr>
                <a:xfrm>
                  <a:off x="9746728" y="4368499"/>
                  <a:ext cx="132401" cy="154053"/>
                </a:xfrm>
                <a:custGeom>
                  <a:avLst/>
                  <a:gdLst>
                    <a:gd name="connsiteX0" fmla="*/ 29383 w 132401"/>
                    <a:gd name="connsiteY0" fmla="*/ 151585 h 154053"/>
                    <a:gd name="connsiteX1" fmla="*/ 26659 w 132401"/>
                    <a:gd name="connsiteY1" fmla="*/ 151293 h 154053"/>
                    <a:gd name="connsiteX2" fmla="*/ 24664 w 132401"/>
                    <a:gd name="connsiteY2" fmla="*/ 151585 h 154053"/>
                    <a:gd name="connsiteX3" fmla="*/ 23237 w 132401"/>
                    <a:gd name="connsiteY3" fmla="*/ 152104 h 154053"/>
                    <a:gd name="connsiteX4" fmla="*/ 22151 w 132401"/>
                    <a:gd name="connsiteY4" fmla="*/ 153304 h 154053"/>
                    <a:gd name="connsiteX5" fmla="*/ 20561 w 132401"/>
                    <a:gd name="connsiteY5" fmla="*/ 154050 h 154053"/>
                    <a:gd name="connsiteX6" fmla="*/ 18794 w 132401"/>
                    <a:gd name="connsiteY6" fmla="*/ 153709 h 154053"/>
                    <a:gd name="connsiteX7" fmla="*/ 18226 w 132401"/>
                    <a:gd name="connsiteY7" fmla="*/ 152687 h 154053"/>
                    <a:gd name="connsiteX8" fmla="*/ 16799 w 132401"/>
                    <a:gd name="connsiteY8" fmla="*/ 152687 h 154053"/>
                    <a:gd name="connsiteX9" fmla="*/ 15940 w 132401"/>
                    <a:gd name="connsiteY9" fmla="*/ 151326 h 154053"/>
                    <a:gd name="connsiteX10" fmla="*/ 15081 w 132401"/>
                    <a:gd name="connsiteY10" fmla="*/ 151326 h 154053"/>
                    <a:gd name="connsiteX11" fmla="*/ 14789 w 132401"/>
                    <a:gd name="connsiteY11" fmla="*/ 151845 h 154053"/>
                    <a:gd name="connsiteX12" fmla="*/ 13994 w 132401"/>
                    <a:gd name="connsiteY12" fmla="*/ 151909 h 154053"/>
                    <a:gd name="connsiteX13" fmla="*/ 13994 w 132401"/>
                    <a:gd name="connsiteY13" fmla="*/ 150369 h 154053"/>
                    <a:gd name="connsiteX14" fmla="*/ 12859 w 132401"/>
                    <a:gd name="connsiteY14" fmla="*/ 148488 h 154053"/>
                    <a:gd name="connsiteX15" fmla="*/ 12405 w 132401"/>
                    <a:gd name="connsiteY15" fmla="*/ 146947 h 154053"/>
                    <a:gd name="connsiteX16" fmla="*/ 12340 w 132401"/>
                    <a:gd name="connsiteY16" fmla="*/ 144450 h 154053"/>
                    <a:gd name="connsiteX17" fmla="*/ 13021 w 132401"/>
                    <a:gd name="connsiteY17" fmla="*/ 142456 h 154053"/>
                    <a:gd name="connsiteX18" fmla="*/ 13994 w 132401"/>
                    <a:gd name="connsiteY18" fmla="*/ 141596 h 154053"/>
                    <a:gd name="connsiteX19" fmla="*/ 14627 w 132401"/>
                    <a:gd name="connsiteY19" fmla="*/ 140509 h 154053"/>
                    <a:gd name="connsiteX20" fmla="*/ 14853 w 132401"/>
                    <a:gd name="connsiteY20" fmla="*/ 138920 h 154053"/>
                    <a:gd name="connsiteX21" fmla="*/ 15940 w 132401"/>
                    <a:gd name="connsiteY21" fmla="*/ 137558 h 154053"/>
                    <a:gd name="connsiteX22" fmla="*/ 15827 w 132401"/>
                    <a:gd name="connsiteY22" fmla="*/ 136764 h 154053"/>
                    <a:gd name="connsiteX23" fmla="*/ 15194 w 132401"/>
                    <a:gd name="connsiteY23" fmla="*/ 136245 h 154053"/>
                    <a:gd name="connsiteX24" fmla="*/ 15145 w 132401"/>
                    <a:gd name="connsiteY24" fmla="*/ 134315 h 154053"/>
                    <a:gd name="connsiteX25" fmla="*/ 17075 w 132401"/>
                    <a:gd name="connsiteY25" fmla="*/ 132386 h 154053"/>
                    <a:gd name="connsiteX26" fmla="*/ 17140 w 132401"/>
                    <a:gd name="connsiteY26" fmla="*/ 128575 h 154053"/>
                    <a:gd name="connsiteX27" fmla="*/ 17821 w 132401"/>
                    <a:gd name="connsiteY27" fmla="*/ 127099 h 154053"/>
                    <a:gd name="connsiteX28" fmla="*/ 18113 w 132401"/>
                    <a:gd name="connsiteY28" fmla="*/ 125397 h 154053"/>
                    <a:gd name="connsiteX29" fmla="*/ 17481 w 132401"/>
                    <a:gd name="connsiteY29" fmla="*/ 124423 h 154053"/>
                    <a:gd name="connsiteX30" fmla="*/ 17886 w 132401"/>
                    <a:gd name="connsiteY30" fmla="*/ 122656 h 154053"/>
                    <a:gd name="connsiteX31" fmla="*/ 17999 w 132401"/>
                    <a:gd name="connsiteY31" fmla="*/ 120613 h 154053"/>
                    <a:gd name="connsiteX32" fmla="*/ 16864 w 132401"/>
                    <a:gd name="connsiteY32" fmla="*/ 118343 h 154053"/>
                    <a:gd name="connsiteX33" fmla="*/ 16297 w 132401"/>
                    <a:gd name="connsiteY33" fmla="*/ 114759 h 154053"/>
                    <a:gd name="connsiteX34" fmla="*/ 15275 w 132401"/>
                    <a:gd name="connsiteY34" fmla="*/ 112829 h 154053"/>
                    <a:gd name="connsiteX35" fmla="*/ 14529 w 132401"/>
                    <a:gd name="connsiteY35" fmla="*/ 111581 h 154053"/>
                    <a:gd name="connsiteX36" fmla="*/ 13783 w 132401"/>
                    <a:gd name="connsiteY36" fmla="*/ 109424 h 154053"/>
                    <a:gd name="connsiteX37" fmla="*/ 13216 w 132401"/>
                    <a:gd name="connsiteY37" fmla="*/ 107721 h 154053"/>
                    <a:gd name="connsiteX38" fmla="*/ 12356 w 132401"/>
                    <a:gd name="connsiteY38" fmla="*/ 106862 h 154053"/>
                    <a:gd name="connsiteX39" fmla="*/ 11448 w 132401"/>
                    <a:gd name="connsiteY39" fmla="*/ 106862 h 154053"/>
                    <a:gd name="connsiteX40" fmla="*/ 10816 w 132401"/>
                    <a:gd name="connsiteY40" fmla="*/ 108062 h 154053"/>
                    <a:gd name="connsiteX41" fmla="*/ 9567 w 132401"/>
                    <a:gd name="connsiteY41" fmla="*/ 108808 h 154053"/>
                    <a:gd name="connsiteX42" fmla="*/ 6275 w 132401"/>
                    <a:gd name="connsiteY42" fmla="*/ 108921 h 154053"/>
                    <a:gd name="connsiteX43" fmla="*/ 4281 w 132401"/>
                    <a:gd name="connsiteY43" fmla="*/ 108516 h 154053"/>
                    <a:gd name="connsiteX44" fmla="*/ 2919 w 132401"/>
                    <a:gd name="connsiteY44" fmla="*/ 107884 h 154053"/>
                    <a:gd name="connsiteX45" fmla="*/ 2578 w 132401"/>
                    <a:gd name="connsiteY45" fmla="*/ 105727 h 154053"/>
                    <a:gd name="connsiteX46" fmla="*/ 2286 w 132401"/>
                    <a:gd name="connsiteY46" fmla="*/ 103457 h 154053"/>
                    <a:gd name="connsiteX47" fmla="*/ 1654 w 132401"/>
                    <a:gd name="connsiteY47" fmla="*/ 100732 h 154053"/>
                    <a:gd name="connsiteX48" fmla="*/ 1654 w 132401"/>
                    <a:gd name="connsiteY48" fmla="*/ 99078 h 154053"/>
                    <a:gd name="connsiteX49" fmla="*/ 2173 w 132401"/>
                    <a:gd name="connsiteY49" fmla="*/ 97765 h 154053"/>
                    <a:gd name="connsiteX50" fmla="*/ 2465 w 132401"/>
                    <a:gd name="connsiteY50" fmla="*/ 96743 h 154053"/>
                    <a:gd name="connsiteX51" fmla="*/ 2173 w 132401"/>
                    <a:gd name="connsiteY51" fmla="*/ 95268 h 154053"/>
                    <a:gd name="connsiteX52" fmla="*/ 1151 w 132401"/>
                    <a:gd name="connsiteY52" fmla="*/ 94587 h 154053"/>
                    <a:gd name="connsiteX53" fmla="*/ 292 w 132401"/>
                    <a:gd name="connsiteY53" fmla="*/ 94246 h 154053"/>
                    <a:gd name="connsiteX54" fmla="*/ 0 w 132401"/>
                    <a:gd name="connsiteY54" fmla="*/ 93500 h 154053"/>
                    <a:gd name="connsiteX55" fmla="*/ 340 w 132401"/>
                    <a:gd name="connsiteY55" fmla="*/ 91392 h 154053"/>
                    <a:gd name="connsiteX56" fmla="*/ 1086 w 132401"/>
                    <a:gd name="connsiteY56" fmla="*/ 90824 h 154053"/>
                    <a:gd name="connsiteX57" fmla="*/ 2286 w 132401"/>
                    <a:gd name="connsiteY57" fmla="*/ 90370 h 154053"/>
                    <a:gd name="connsiteX58" fmla="*/ 3762 w 132401"/>
                    <a:gd name="connsiteY58" fmla="*/ 90322 h 154053"/>
                    <a:gd name="connsiteX59" fmla="*/ 5124 w 132401"/>
                    <a:gd name="connsiteY59" fmla="*/ 89576 h 154053"/>
                    <a:gd name="connsiteX60" fmla="*/ 6259 w 132401"/>
                    <a:gd name="connsiteY60" fmla="*/ 88716 h 154053"/>
                    <a:gd name="connsiteX61" fmla="*/ 7167 w 132401"/>
                    <a:gd name="connsiteY61" fmla="*/ 87516 h 154053"/>
                    <a:gd name="connsiteX62" fmla="*/ 7735 w 132401"/>
                    <a:gd name="connsiteY62" fmla="*/ 86495 h 154053"/>
                    <a:gd name="connsiteX63" fmla="*/ 7394 w 132401"/>
                    <a:gd name="connsiteY63" fmla="*/ 85133 h 154053"/>
                    <a:gd name="connsiteX64" fmla="*/ 7102 w 132401"/>
                    <a:gd name="connsiteY64" fmla="*/ 84273 h 154053"/>
                    <a:gd name="connsiteX65" fmla="*/ 7394 w 132401"/>
                    <a:gd name="connsiteY65" fmla="*/ 82733 h 154053"/>
                    <a:gd name="connsiteX66" fmla="*/ 8027 w 132401"/>
                    <a:gd name="connsiteY66" fmla="*/ 81533 h 154053"/>
                    <a:gd name="connsiteX67" fmla="*/ 8594 w 132401"/>
                    <a:gd name="connsiteY67" fmla="*/ 80738 h 154053"/>
                    <a:gd name="connsiteX68" fmla="*/ 8935 w 132401"/>
                    <a:gd name="connsiteY68" fmla="*/ 79376 h 154053"/>
                    <a:gd name="connsiteX69" fmla="*/ 8935 w 132401"/>
                    <a:gd name="connsiteY69" fmla="*/ 77155 h 154053"/>
                    <a:gd name="connsiteX70" fmla="*/ 9956 w 132401"/>
                    <a:gd name="connsiteY70" fmla="*/ 76409 h 154053"/>
                    <a:gd name="connsiteX71" fmla="*/ 11432 w 132401"/>
                    <a:gd name="connsiteY71" fmla="*/ 76295 h 154053"/>
                    <a:gd name="connsiteX72" fmla="*/ 12178 w 132401"/>
                    <a:gd name="connsiteY72" fmla="*/ 74593 h 154053"/>
                    <a:gd name="connsiteX73" fmla="*/ 11319 w 132401"/>
                    <a:gd name="connsiteY73" fmla="*/ 73003 h 154053"/>
                    <a:gd name="connsiteX74" fmla="*/ 11027 w 132401"/>
                    <a:gd name="connsiteY74" fmla="*/ 70847 h 154053"/>
                    <a:gd name="connsiteX75" fmla="*/ 11594 w 132401"/>
                    <a:gd name="connsiteY75" fmla="*/ 69193 h 154053"/>
                    <a:gd name="connsiteX76" fmla="*/ 11643 w 132401"/>
                    <a:gd name="connsiteY76" fmla="*/ 67652 h 154053"/>
                    <a:gd name="connsiteX77" fmla="*/ 11302 w 132401"/>
                    <a:gd name="connsiteY77" fmla="*/ 66631 h 154053"/>
                    <a:gd name="connsiteX78" fmla="*/ 11302 w 132401"/>
                    <a:gd name="connsiteY78" fmla="*/ 64928 h 154053"/>
                    <a:gd name="connsiteX79" fmla="*/ 11189 w 132401"/>
                    <a:gd name="connsiteY79" fmla="*/ 62253 h 154053"/>
                    <a:gd name="connsiteX80" fmla="*/ 11708 w 132401"/>
                    <a:gd name="connsiteY80" fmla="*/ 61052 h 154053"/>
                    <a:gd name="connsiteX81" fmla="*/ 12616 w 132401"/>
                    <a:gd name="connsiteY81" fmla="*/ 59690 h 154053"/>
                    <a:gd name="connsiteX82" fmla="*/ 13751 w 132401"/>
                    <a:gd name="connsiteY82" fmla="*/ 58490 h 154053"/>
                    <a:gd name="connsiteX83" fmla="*/ 14659 w 132401"/>
                    <a:gd name="connsiteY83" fmla="*/ 57290 h 154053"/>
                    <a:gd name="connsiteX84" fmla="*/ 15519 w 132401"/>
                    <a:gd name="connsiteY84" fmla="*/ 55815 h 154053"/>
                    <a:gd name="connsiteX85" fmla="*/ 15697 w 132401"/>
                    <a:gd name="connsiteY85" fmla="*/ 54388 h 154053"/>
                    <a:gd name="connsiteX86" fmla="*/ 16670 w 132401"/>
                    <a:gd name="connsiteY86" fmla="*/ 53934 h 154053"/>
                    <a:gd name="connsiteX87" fmla="*/ 17643 w 132401"/>
                    <a:gd name="connsiteY87" fmla="*/ 53074 h 154053"/>
                    <a:gd name="connsiteX88" fmla="*/ 18324 w 132401"/>
                    <a:gd name="connsiteY88" fmla="*/ 52215 h 154053"/>
                    <a:gd name="connsiteX89" fmla="*/ 18729 w 132401"/>
                    <a:gd name="connsiteY89" fmla="*/ 50626 h 154053"/>
                    <a:gd name="connsiteX90" fmla="*/ 19183 w 132401"/>
                    <a:gd name="connsiteY90" fmla="*/ 50220 h 154053"/>
                    <a:gd name="connsiteX91" fmla="*/ 19978 w 132401"/>
                    <a:gd name="connsiteY91" fmla="*/ 49701 h 154053"/>
                    <a:gd name="connsiteX92" fmla="*/ 20497 w 132401"/>
                    <a:gd name="connsiteY92" fmla="*/ 49361 h 154053"/>
                    <a:gd name="connsiteX93" fmla="*/ 21064 w 132401"/>
                    <a:gd name="connsiteY93" fmla="*/ 49361 h 154053"/>
                    <a:gd name="connsiteX94" fmla="*/ 21405 w 132401"/>
                    <a:gd name="connsiteY94" fmla="*/ 51469 h 154053"/>
                    <a:gd name="connsiteX95" fmla="*/ 21972 w 132401"/>
                    <a:gd name="connsiteY95" fmla="*/ 52442 h 154053"/>
                    <a:gd name="connsiteX96" fmla="*/ 22264 w 132401"/>
                    <a:gd name="connsiteY96" fmla="*/ 53804 h 154053"/>
                    <a:gd name="connsiteX97" fmla="*/ 22783 w 132401"/>
                    <a:gd name="connsiteY97" fmla="*/ 54826 h 154053"/>
                    <a:gd name="connsiteX98" fmla="*/ 23351 w 132401"/>
                    <a:gd name="connsiteY98" fmla="*/ 54485 h 154053"/>
                    <a:gd name="connsiteX99" fmla="*/ 23351 w 132401"/>
                    <a:gd name="connsiteY99" fmla="*/ 52442 h 154053"/>
                    <a:gd name="connsiteX100" fmla="*/ 23059 w 132401"/>
                    <a:gd name="connsiteY100" fmla="*/ 50788 h 154053"/>
                    <a:gd name="connsiteX101" fmla="*/ 22540 w 132401"/>
                    <a:gd name="connsiteY101" fmla="*/ 49361 h 154053"/>
                    <a:gd name="connsiteX102" fmla="*/ 21794 w 132401"/>
                    <a:gd name="connsiteY102" fmla="*/ 47934 h 154053"/>
                    <a:gd name="connsiteX103" fmla="*/ 21275 w 132401"/>
                    <a:gd name="connsiteY103" fmla="*/ 47026 h 154053"/>
                    <a:gd name="connsiteX104" fmla="*/ 21097 w 132401"/>
                    <a:gd name="connsiteY104" fmla="*/ 42988 h 154053"/>
                    <a:gd name="connsiteX105" fmla="*/ 21551 w 132401"/>
                    <a:gd name="connsiteY105" fmla="*/ 41788 h 154053"/>
                    <a:gd name="connsiteX106" fmla="*/ 22069 w 132401"/>
                    <a:gd name="connsiteY106" fmla="*/ 40134 h 154053"/>
                    <a:gd name="connsiteX107" fmla="*/ 21778 w 132401"/>
                    <a:gd name="connsiteY107" fmla="*/ 38999 h 154053"/>
                    <a:gd name="connsiteX108" fmla="*/ 20578 w 132401"/>
                    <a:gd name="connsiteY108" fmla="*/ 38999 h 154053"/>
                    <a:gd name="connsiteX109" fmla="*/ 19329 w 132401"/>
                    <a:gd name="connsiteY109" fmla="*/ 38707 h 154053"/>
                    <a:gd name="connsiteX110" fmla="*/ 18421 w 132401"/>
                    <a:gd name="connsiteY110" fmla="*/ 37345 h 154053"/>
                    <a:gd name="connsiteX111" fmla="*/ 18080 w 132401"/>
                    <a:gd name="connsiteY111" fmla="*/ 36031 h 154053"/>
                    <a:gd name="connsiteX112" fmla="*/ 18421 w 132401"/>
                    <a:gd name="connsiteY112" fmla="*/ 35350 h 154053"/>
                    <a:gd name="connsiteX113" fmla="*/ 19508 w 132401"/>
                    <a:gd name="connsiteY113" fmla="*/ 35350 h 154053"/>
                    <a:gd name="connsiteX114" fmla="*/ 20415 w 132401"/>
                    <a:gd name="connsiteY114" fmla="*/ 35642 h 154053"/>
                    <a:gd name="connsiteX115" fmla="*/ 21324 w 132401"/>
                    <a:gd name="connsiteY115" fmla="*/ 36729 h 154053"/>
                    <a:gd name="connsiteX116" fmla="*/ 21502 w 132401"/>
                    <a:gd name="connsiteY116" fmla="*/ 37475 h 154053"/>
                    <a:gd name="connsiteX117" fmla="*/ 22297 w 132401"/>
                    <a:gd name="connsiteY117" fmla="*/ 37815 h 154053"/>
                    <a:gd name="connsiteX118" fmla="*/ 23205 w 132401"/>
                    <a:gd name="connsiteY118" fmla="*/ 36842 h 154053"/>
                    <a:gd name="connsiteX119" fmla="*/ 23610 w 132401"/>
                    <a:gd name="connsiteY119" fmla="*/ 35821 h 154053"/>
                    <a:gd name="connsiteX120" fmla="*/ 23383 w 132401"/>
                    <a:gd name="connsiteY120" fmla="*/ 34734 h 154053"/>
                    <a:gd name="connsiteX121" fmla="*/ 22588 w 132401"/>
                    <a:gd name="connsiteY121" fmla="*/ 33939 h 154053"/>
                    <a:gd name="connsiteX122" fmla="*/ 21794 w 132401"/>
                    <a:gd name="connsiteY122" fmla="*/ 33372 h 154053"/>
                    <a:gd name="connsiteX123" fmla="*/ 21567 w 132401"/>
                    <a:gd name="connsiteY123" fmla="*/ 32399 h 154053"/>
                    <a:gd name="connsiteX124" fmla="*/ 22248 w 132401"/>
                    <a:gd name="connsiteY124" fmla="*/ 31994 h 154053"/>
                    <a:gd name="connsiteX125" fmla="*/ 23107 w 132401"/>
                    <a:gd name="connsiteY125" fmla="*/ 31994 h 154053"/>
                    <a:gd name="connsiteX126" fmla="*/ 23967 w 132401"/>
                    <a:gd name="connsiteY126" fmla="*/ 31702 h 154053"/>
                    <a:gd name="connsiteX127" fmla="*/ 23788 w 132401"/>
                    <a:gd name="connsiteY127" fmla="*/ 30729 h 154053"/>
                    <a:gd name="connsiteX128" fmla="*/ 23334 w 132401"/>
                    <a:gd name="connsiteY128" fmla="*/ 30097 h 154053"/>
                    <a:gd name="connsiteX129" fmla="*/ 23221 w 132401"/>
                    <a:gd name="connsiteY129" fmla="*/ 28897 h 154053"/>
                    <a:gd name="connsiteX130" fmla="*/ 23675 w 132401"/>
                    <a:gd name="connsiteY130" fmla="*/ 27810 h 154053"/>
                    <a:gd name="connsiteX131" fmla="*/ 24016 w 132401"/>
                    <a:gd name="connsiteY131" fmla="*/ 27015 h 154053"/>
                    <a:gd name="connsiteX132" fmla="*/ 24875 w 132401"/>
                    <a:gd name="connsiteY132" fmla="*/ 26497 h 154053"/>
                    <a:gd name="connsiteX133" fmla="*/ 25783 w 132401"/>
                    <a:gd name="connsiteY133" fmla="*/ 26497 h 154053"/>
                    <a:gd name="connsiteX134" fmla="*/ 26577 w 132401"/>
                    <a:gd name="connsiteY134" fmla="*/ 26497 h 154053"/>
                    <a:gd name="connsiteX135" fmla="*/ 26805 w 132401"/>
                    <a:gd name="connsiteY135" fmla="*/ 24908 h 154053"/>
                    <a:gd name="connsiteX136" fmla="*/ 26691 w 132401"/>
                    <a:gd name="connsiteY136" fmla="*/ 23205 h 154053"/>
                    <a:gd name="connsiteX137" fmla="*/ 26691 w 132401"/>
                    <a:gd name="connsiteY137" fmla="*/ 22345 h 154053"/>
                    <a:gd name="connsiteX138" fmla="*/ 28053 w 132401"/>
                    <a:gd name="connsiteY138" fmla="*/ 21097 h 154053"/>
                    <a:gd name="connsiteX139" fmla="*/ 29075 w 132401"/>
                    <a:gd name="connsiteY139" fmla="*/ 20464 h 154053"/>
                    <a:gd name="connsiteX140" fmla="*/ 30048 w 132401"/>
                    <a:gd name="connsiteY140" fmla="*/ 20464 h 154053"/>
                    <a:gd name="connsiteX141" fmla="*/ 31069 w 132401"/>
                    <a:gd name="connsiteY141" fmla="*/ 19329 h 154053"/>
                    <a:gd name="connsiteX142" fmla="*/ 31069 w 132401"/>
                    <a:gd name="connsiteY142" fmla="*/ 16880 h 154053"/>
                    <a:gd name="connsiteX143" fmla="*/ 31637 w 132401"/>
                    <a:gd name="connsiteY143" fmla="*/ 16135 h 154053"/>
                    <a:gd name="connsiteX144" fmla="*/ 32496 w 132401"/>
                    <a:gd name="connsiteY144" fmla="*/ 15843 h 154053"/>
                    <a:gd name="connsiteX145" fmla="*/ 33177 w 132401"/>
                    <a:gd name="connsiteY145" fmla="*/ 16362 h 154053"/>
                    <a:gd name="connsiteX146" fmla="*/ 33177 w 132401"/>
                    <a:gd name="connsiteY146" fmla="*/ 17270 h 154053"/>
                    <a:gd name="connsiteX147" fmla="*/ 32772 w 132401"/>
                    <a:gd name="connsiteY147" fmla="*/ 17724 h 154053"/>
                    <a:gd name="connsiteX148" fmla="*/ 32707 w 132401"/>
                    <a:gd name="connsiteY148" fmla="*/ 18697 h 154053"/>
                    <a:gd name="connsiteX149" fmla="*/ 33161 w 132401"/>
                    <a:gd name="connsiteY149" fmla="*/ 19378 h 154053"/>
                    <a:gd name="connsiteX150" fmla="*/ 33956 w 132401"/>
                    <a:gd name="connsiteY150" fmla="*/ 19670 h 154053"/>
                    <a:gd name="connsiteX151" fmla="*/ 34702 w 132401"/>
                    <a:gd name="connsiteY151" fmla="*/ 20416 h 154053"/>
                    <a:gd name="connsiteX152" fmla="*/ 35675 w 132401"/>
                    <a:gd name="connsiteY152" fmla="*/ 20367 h 154053"/>
                    <a:gd name="connsiteX153" fmla="*/ 36194 w 132401"/>
                    <a:gd name="connsiteY153" fmla="*/ 20140 h 154053"/>
                    <a:gd name="connsiteX154" fmla="*/ 36826 w 132401"/>
                    <a:gd name="connsiteY154" fmla="*/ 20545 h 154053"/>
                    <a:gd name="connsiteX155" fmla="*/ 37507 w 132401"/>
                    <a:gd name="connsiteY155" fmla="*/ 20951 h 154053"/>
                    <a:gd name="connsiteX156" fmla="*/ 38480 w 132401"/>
                    <a:gd name="connsiteY156" fmla="*/ 20837 h 154053"/>
                    <a:gd name="connsiteX157" fmla="*/ 38480 w 132401"/>
                    <a:gd name="connsiteY157" fmla="*/ 19410 h 154053"/>
                    <a:gd name="connsiteX158" fmla="*/ 38885 w 132401"/>
                    <a:gd name="connsiteY158" fmla="*/ 18048 h 154053"/>
                    <a:gd name="connsiteX159" fmla="*/ 39631 w 132401"/>
                    <a:gd name="connsiteY159" fmla="*/ 17189 h 154053"/>
                    <a:gd name="connsiteX160" fmla="*/ 40831 w 132401"/>
                    <a:gd name="connsiteY160" fmla="*/ 16281 h 154053"/>
                    <a:gd name="connsiteX161" fmla="*/ 41626 w 132401"/>
                    <a:gd name="connsiteY161" fmla="*/ 15875 h 154053"/>
                    <a:gd name="connsiteX162" fmla="*/ 42712 w 132401"/>
                    <a:gd name="connsiteY162" fmla="*/ 14789 h 154053"/>
                    <a:gd name="connsiteX163" fmla="*/ 43004 w 132401"/>
                    <a:gd name="connsiteY163" fmla="*/ 12567 h 154053"/>
                    <a:gd name="connsiteX164" fmla="*/ 43004 w 132401"/>
                    <a:gd name="connsiteY164" fmla="*/ 9210 h 154053"/>
                    <a:gd name="connsiteX165" fmla="*/ 48291 w 132401"/>
                    <a:gd name="connsiteY165" fmla="*/ 9210 h 154053"/>
                    <a:gd name="connsiteX166" fmla="*/ 49426 w 132401"/>
                    <a:gd name="connsiteY166" fmla="*/ 9957 h 154053"/>
                    <a:gd name="connsiteX167" fmla="*/ 50447 w 132401"/>
                    <a:gd name="connsiteY167" fmla="*/ 10703 h 154053"/>
                    <a:gd name="connsiteX168" fmla="*/ 51582 w 132401"/>
                    <a:gd name="connsiteY168" fmla="*/ 10751 h 154053"/>
                    <a:gd name="connsiteX169" fmla="*/ 53350 w 132401"/>
                    <a:gd name="connsiteY169" fmla="*/ 10800 h 154053"/>
                    <a:gd name="connsiteX170" fmla="*/ 54663 w 132401"/>
                    <a:gd name="connsiteY170" fmla="*/ 10508 h 154053"/>
                    <a:gd name="connsiteX171" fmla="*/ 55409 w 132401"/>
                    <a:gd name="connsiteY171" fmla="*/ 9876 h 154053"/>
                    <a:gd name="connsiteX172" fmla="*/ 56090 w 132401"/>
                    <a:gd name="connsiteY172" fmla="*/ 9648 h 154053"/>
                    <a:gd name="connsiteX173" fmla="*/ 56723 w 132401"/>
                    <a:gd name="connsiteY173" fmla="*/ 9989 h 154053"/>
                    <a:gd name="connsiteX174" fmla="*/ 56723 w 132401"/>
                    <a:gd name="connsiteY174" fmla="*/ 10848 h 154053"/>
                    <a:gd name="connsiteX175" fmla="*/ 56042 w 132401"/>
                    <a:gd name="connsiteY175" fmla="*/ 11367 h 154053"/>
                    <a:gd name="connsiteX176" fmla="*/ 55750 w 132401"/>
                    <a:gd name="connsiteY176" fmla="*/ 12389 h 154053"/>
                    <a:gd name="connsiteX177" fmla="*/ 56204 w 132401"/>
                    <a:gd name="connsiteY177" fmla="*/ 13362 h 154053"/>
                    <a:gd name="connsiteX178" fmla="*/ 57339 w 132401"/>
                    <a:gd name="connsiteY178" fmla="*/ 14108 h 154053"/>
                    <a:gd name="connsiteX179" fmla="*/ 58539 w 132401"/>
                    <a:gd name="connsiteY179" fmla="*/ 14286 h 154053"/>
                    <a:gd name="connsiteX180" fmla="*/ 60647 w 132401"/>
                    <a:gd name="connsiteY180" fmla="*/ 14335 h 154053"/>
                    <a:gd name="connsiteX181" fmla="*/ 62463 w 132401"/>
                    <a:gd name="connsiteY181" fmla="*/ 14286 h 154053"/>
                    <a:gd name="connsiteX182" fmla="*/ 63598 w 132401"/>
                    <a:gd name="connsiteY182" fmla="*/ 14286 h 154053"/>
                    <a:gd name="connsiteX183" fmla="*/ 64798 w 132401"/>
                    <a:gd name="connsiteY183" fmla="*/ 13767 h 154053"/>
                    <a:gd name="connsiteX184" fmla="*/ 66112 w 132401"/>
                    <a:gd name="connsiteY184" fmla="*/ 13994 h 154053"/>
                    <a:gd name="connsiteX185" fmla="*/ 66858 w 132401"/>
                    <a:gd name="connsiteY185" fmla="*/ 14513 h 154053"/>
                    <a:gd name="connsiteX186" fmla="*/ 67603 w 132401"/>
                    <a:gd name="connsiteY186" fmla="*/ 14692 h 154053"/>
                    <a:gd name="connsiteX187" fmla="*/ 68738 w 132401"/>
                    <a:gd name="connsiteY187" fmla="*/ 14464 h 154053"/>
                    <a:gd name="connsiteX188" fmla="*/ 70782 w 132401"/>
                    <a:gd name="connsiteY188" fmla="*/ 14983 h 154053"/>
                    <a:gd name="connsiteX189" fmla="*/ 72549 w 132401"/>
                    <a:gd name="connsiteY189" fmla="*/ 16118 h 154053"/>
                    <a:gd name="connsiteX190" fmla="*/ 73636 w 132401"/>
                    <a:gd name="connsiteY190" fmla="*/ 15486 h 154053"/>
                    <a:gd name="connsiteX191" fmla="*/ 74884 w 132401"/>
                    <a:gd name="connsiteY191" fmla="*/ 15778 h 154053"/>
                    <a:gd name="connsiteX192" fmla="*/ 76587 w 132401"/>
                    <a:gd name="connsiteY192" fmla="*/ 15551 h 154053"/>
                    <a:gd name="connsiteX193" fmla="*/ 77446 w 132401"/>
                    <a:gd name="connsiteY193" fmla="*/ 15843 h 154053"/>
                    <a:gd name="connsiteX194" fmla="*/ 78533 w 132401"/>
                    <a:gd name="connsiteY194" fmla="*/ 16411 h 154053"/>
                    <a:gd name="connsiteX195" fmla="*/ 80527 w 132401"/>
                    <a:gd name="connsiteY195" fmla="*/ 17610 h 154053"/>
                    <a:gd name="connsiteX196" fmla="*/ 81776 w 132401"/>
                    <a:gd name="connsiteY196" fmla="*/ 18178 h 154053"/>
                    <a:gd name="connsiteX197" fmla="*/ 83138 w 132401"/>
                    <a:gd name="connsiteY197" fmla="*/ 18583 h 154053"/>
                    <a:gd name="connsiteX198" fmla="*/ 83884 w 132401"/>
                    <a:gd name="connsiteY198" fmla="*/ 19037 h 154053"/>
                    <a:gd name="connsiteX199" fmla="*/ 85133 w 132401"/>
                    <a:gd name="connsiteY199" fmla="*/ 18859 h 154053"/>
                    <a:gd name="connsiteX200" fmla="*/ 86381 w 132401"/>
                    <a:gd name="connsiteY200" fmla="*/ 17659 h 154053"/>
                    <a:gd name="connsiteX201" fmla="*/ 87468 w 132401"/>
                    <a:gd name="connsiteY201" fmla="*/ 17205 h 154053"/>
                    <a:gd name="connsiteX202" fmla="*/ 88376 w 132401"/>
                    <a:gd name="connsiteY202" fmla="*/ 17205 h 154053"/>
                    <a:gd name="connsiteX203" fmla="*/ 89625 w 132401"/>
                    <a:gd name="connsiteY203" fmla="*/ 17432 h 154053"/>
                    <a:gd name="connsiteX204" fmla="*/ 91392 w 132401"/>
                    <a:gd name="connsiteY204" fmla="*/ 17497 h 154053"/>
                    <a:gd name="connsiteX205" fmla="*/ 92186 w 132401"/>
                    <a:gd name="connsiteY205" fmla="*/ 17091 h 154053"/>
                    <a:gd name="connsiteX206" fmla="*/ 93322 w 132401"/>
                    <a:gd name="connsiteY206" fmla="*/ 17140 h 154053"/>
                    <a:gd name="connsiteX207" fmla="*/ 94068 w 132401"/>
                    <a:gd name="connsiteY207" fmla="*/ 17481 h 154053"/>
                    <a:gd name="connsiteX208" fmla="*/ 96338 w 132401"/>
                    <a:gd name="connsiteY208" fmla="*/ 18000 h 154053"/>
                    <a:gd name="connsiteX209" fmla="*/ 98381 w 132401"/>
                    <a:gd name="connsiteY209" fmla="*/ 18065 h 154053"/>
                    <a:gd name="connsiteX210" fmla="*/ 101057 w 132401"/>
                    <a:gd name="connsiteY210" fmla="*/ 18243 h 154053"/>
                    <a:gd name="connsiteX211" fmla="*/ 102873 w 132401"/>
                    <a:gd name="connsiteY211" fmla="*/ 18648 h 154053"/>
                    <a:gd name="connsiteX212" fmla="*/ 104413 w 132401"/>
                    <a:gd name="connsiteY212" fmla="*/ 19054 h 154053"/>
                    <a:gd name="connsiteX213" fmla="*/ 106748 w 132401"/>
                    <a:gd name="connsiteY213" fmla="*/ 19232 h 154053"/>
                    <a:gd name="connsiteX214" fmla="*/ 108678 w 132401"/>
                    <a:gd name="connsiteY214" fmla="*/ 18778 h 154053"/>
                    <a:gd name="connsiteX215" fmla="*/ 110948 w 132401"/>
                    <a:gd name="connsiteY215" fmla="*/ 17870 h 154053"/>
                    <a:gd name="connsiteX216" fmla="*/ 112375 w 132401"/>
                    <a:gd name="connsiteY216" fmla="*/ 16783 h 154053"/>
                    <a:gd name="connsiteX217" fmla="*/ 113121 w 132401"/>
                    <a:gd name="connsiteY217" fmla="*/ 16151 h 154053"/>
                    <a:gd name="connsiteX218" fmla="*/ 114483 w 132401"/>
                    <a:gd name="connsiteY218" fmla="*/ 15859 h 154053"/>
                    <a:gd name="connsiteX219" fmla="*/ 115570 w 132401"/>
                    <a:gd name="connsiteY219" fmla="*/ 14270 h 154053"/>
                    <a:gd name="connsiteX220" fmla="*/ 116316 w 132401"/>
                    <a:gd name="connsiteY220" fmla="*/ 13248 h 154053"/>
                    <a:gd name="connsiteX221" fmla="*/ 117451 w 132401"/>
                    <a:gd name="connsiteY221" fmla="*/ 12567 h 154053"/>
                    <a:gd name="connsiteX222" fmla="*/ 119559 w 132401"/>
                    <a:gd name="connsiteY222" fmla="*/ 12162 h 154053"/>
                    <a:gd name="connsiteX223" fmla="*/ 120645 w 132401"/>
                    <a:gd name="connsiteY223" fmla="*/ 12211 h 154053"/>
                    <a:gd name="connsiteX224" fmla="*/ 121050 w 132401"/>
                    <a:gd name="connsiteY224" fmla="*/ 10783 h 154053"/>
                    <a:gd name="connsiteX225" fmla="*/ 120370 w 132401"/>
                    <a:gd name="connsiteY225" fmla="*/ 10378 h 154053"/>
                    <a:gd name="connsiteX226" fmla="*/ 119851 w 132401"/>
                    <a:gd name="connsiteY226" fmla="*/ 8902 h 154053"/>
                    <a:gd name="connsiteX227" fmla="*/ 120645 w 132401"/>
                    <a:gd name="connsiteY227" fmla="*/ 7702 h 154053"/>
                    <a:gd name="connsiteX228" fmla="*/ 121732 w 132401"/>
                    <a:gd name="connsiteY228" fmla="*/ 7702 h 154053"/>
                    <a:gd name="connsiteX229" fmla="*/ 123094 w 132401"/>
                    <a:gd name="connsiteY229" fmla="*/ 8270 h 154053"/>
                    <a:gd name="connsiteX230" fmla="*/ 123548 w 132401"/>
                    <a:gd name="connsiteY230" fmla="*/ 7248 h 154053"/>
                    <a:gd name="connsiteX231" fmla="*/ 124002 w 132401"/>
                    <a:gd name="connsiteY231" fmla="*/ 6276 h 154053"/>
                    <a:gd name="connsiteX232" fmla="*/ 124407 w 132401"/>
                    <a:gd name="connsiteY232" fmla="*/ 4848 h 154053"/>
                    <a:gd name="connsiteX233" fmla="*/ 126288 w 132401"/>
                    <a:gd name="connsiteY233" fmla="*/ 3422 h 154053"/>
                    <a:gd name="connsiteX234" fmla="*/ 127261 w 132401"/>
                    <a:gd name="connsiteY234" fmla="*/ 2740 h 154053"/>
                    <a:gd name="connsiteX235" fmla="*/ 128007 w 132401"/>
                    <a:gd name="connsiteY235" fmla="*/ 1946 h 154053"/>
                    <a:gd name="connsiteX236" fmla="*/ 128640 w 132401"/>
                    <a:gd name="connsiteY236" fmla="*/ 746 h 154053"/>
                    <a:gd name="connsiteX237" fmla="*/ 131202 w 132401"/>
                    <a:gd name="connsiteY237" fmla="*/ 0 h 154053"/>
                    <a:gd name="connsiteX238" fmla="*/ 132110 w 132401"/>
                    <a:gd name="connsiteY238" fmla="*/ 859 h 154053"/>
                    <a:gd name="connsiteX239" fmla="*/ 132402 w 132401"/>
                    <a:gd name="connsiteY239" fmla="*/ 1881 h 154053"/>
                    <a:gd name="connsiteX240" fmla="*/ 132061 w 132401"/>
                    <a:gd name="connsiteY240" fmla="*/ 3876 h 154053"/>
                    <a:gd name="connsiteX241" fmla="*/ 131769 w 132401"/>
                    <a:gd name="connsiteY241" fmla="*/ 5238 h 154053"/>
                    <a:gd name="connsiteX242" fmla="*/ 131364 w 132401"/>
                    <a:gd name="connsiteY242" fmla="*/ 6665 h 154053"/>
                    <a:gd name="connsiteX243" fmla="*/ 131315 w 132401"/>
                    <a:gd name="connsiteY243" fmla="*/ 8367 h 154053"/>
                    <a:gd name="connsiteX244" fmla="*/ 131088 w 132401"/>
                    <a:gd name="connsiteY244" fmla="*/ 10135 h 154053"/>
                    <a:gd name="connsiteX245" fmla="*/ 130634 w 132401"/>
                    <a:gd name="connsiteY245" fmla="*/ 12129 h 154053"/>
                    <a:gd name="connsiteX246" fmla="*/ 129840 w 132401"/>
                    <a:gd name="connsiteY246" fmla="*/ 13378 h 154053"/>
                    <a:gd name="connsiteX247" fmla="*/ 128412 w 132401"/>
                    <a:gd name="connsiteY247" fmla="*/ 15146 h 154053"/>
                    <a:gd name="connsiteX248" fmla="*/ 126872 w 132401"/>
                    <a:gd name="connsiteY248" fmla="*/ 16281 h 154053"/>
                    <a:gd name="connsiteX249" fmla="*/ 125850 w 132401"/>
                    <a:gd name="connsiteY249" fmla="*/ 17027 h 154053"/>
                    <a:gd name="connsiteX250" fmla="*/ 124715 w 132401"/>
                    <a:gd name="connsiteY250" fmla="*/ 18000 h 154053"/>
                    <a:gd name="connsiteX251" fmla="*/ 123743 w 132401"/>
                    <a:gd name="connsiteY251" fmla="*/ 18794 h 154053"/>
                    <a:gd name="connsiteX252" fmla="*/ 122607 w 132401"/>
                    <a:gd name="connsiteY252" fmla="*/ 20107 h 154053"/>
                    <a:gd name="connsiteX253" fmla="*/ 121748 w 132401"/>
                    <a:gd name="connsiteY253" fmla="*/ 20967 h 154053"/>
                    <a:gd name="connsiteX254" fmla="*/ 121229 w 132401"/>
                    <a:gd name="connsiteY254" fmla="*/ 22102 h 154053"/>
                    <a:gd name="connsiteX255" fmla="*/ 120710 w 132401"/>
                    <a:gd name="connsiteY255" fmla="*/ 23805 h 154053"/>
                    <a:gd name="connsiteX256" fmla="*/ 119575 w 132401"/>
                    <a:gd name="connsiteY256" fmla="*/ 26140 h 154053"/>
                    <a:gd name="connsiteX257" fmla="*/ 117418 w 132401"/>
                    <a:gd name="connsiteY257" fmla="*/ 28021 h 154053"/>
                    <a:gd name="connsiteX258" fmla="*/ 113721 w 132401"/>
                    <a:gd name="connsiteY258" fmla="*/ 28702 h 154053"/>
                    <a:gd name="connsiteX259" fmla="*/ 109910 w 132401"/>
                    <a:gd name="connsiteY259" fmla="*/ 29221 h 154053"/>
                    <a:gd name="connsiteX260" fmla="*/ 107300 w 132401"/>
                    <a:gd name="connsiteY260" fmla="*/ 29334 h 154053"/>
                    <a:gd name="connsiteX261" fmla="*/ 104462 w 132401"/>
                    <a:gd name="connsiteY261" fmla="*/ 30015 h 154053"/>
                    <a:gd name="connsiteX262" fmla="*/ 101624 w 132401"/>
                    <a:gd name="connsiteY262" fmla="*/ 30242 h 154053"/>
                    <a:gd name="connsiteX263" fmla="*/ 98721 w 132401"/>
                    <a:gd name="connsiteY263" fmla="*/ 30356 h 154053"/>
                    <a:gd name="connsiteX264" fmla="*/ 95543 w 132401"/>
                    <a:gd name="connsiteY264" fmla="*/ 30356 h 154053"/>
                    <a:gd name="connsiteX265" fmla="*/ 93776 w 132401"/>
                    <a:gd name="connsiteY265" fmla="*/ 29950 h 154053"/>
                    <a:gd name="connsiteX266" fmla="*/ 92122 w 132401"/>
                    <a:gd name="connsiteY266" fmla="*/ 29091 h 154053"/>
                    <a:gd name="connsiteX267" fmla="*/ 90305 w 132401"/>
                    <a:gd name="connsiteY267" fmla="*/ 27551 h 154053"/>
                    <a:gd name="connsiteX268" fmla="*/ 89673 w 132401"/>
                    <a:gd name="connsiteY268" fmla="*/ 26918 h 154053"/>
                    <a:gd name="connsiteX269" fmla="*/ 89332 w 132401"/>
                    <a:gd name="connsiteY269" fmla="*/ 26237 h 154053"/>
                    <a:gd name="connsiteX270" fmla="*/ 88425 w 132401"/>
                    <a:gd name="connsiteY270" fmla="*/ 26286 h 154053"/>
                    <a:gd name="connsiteX271" fmla="*/ 87290 w 132401"/>
                    <a:gd name="connsiteY271" fmla="*/ 26578 h 154053"/>
                    <a:gd name="connsiteX272" fmla="*/ 82116 w 132401"/>
                    <a:gd name="connsiteY272" fmla="*/ 26578 h 154053"/>
                    <a:gd name="connsiteX273" fmla="*/ 80916 w 132401"/>
                    <a:gd name="connsiteY273" fmla="*/ 26059 h 154053"/>
                    <a:gd name="connsiteX274" fmla="*/ 80171 w 132401"/>
                    <a:gd name="connsiteY274" fmla="*/ 26286 h 154053"/>
                    <a:gd name="connsiteX275" fmla="*/ 77608 w 132401"/>
                    <a:gd name="connsiteY275" fmla="*/ 26351 h 154053"/>
                    <a:gd name="connsiteX276" fmla="*/ 76360 w 132401"/>
                    <a:gd name="connsiteY276" fmla="*/ 26124 h 154053"/>
                    <a:gd name="connsiteX277" fmla="*/ 73798 w 132401"/>
                    <a:gd name="connsiteY277" fmla="*/ 26075 h 154053"/>
                    <a:gd name="connsiteX278" fmla="*/ 71982 w 132401"/>
                    <a:gd name="connsiteY278" fmla="*/ 26935 h 154053"/>
                    <a:gd name="connsiteX279" fmla="*/ 70101 w 132401"/>
                    <a:gd name="connsiteY279" fmla="*/ 26707 h 154053"/>
                    <a:gd name="connsiteX280" fmla="*/ 68901 w 132401"/>
                    <a:gd name="connsiteY280" fmla="*/ 26935 h 154053"/>
                    <a:gd name="connsiteX281" fmla="*/ 66257 w 132401"/>
                    <a:gd name="connsiteY281" fmla="*/ 27113 h 154053"/>
                    <a:gd name="connsiteX282" fmla="*/ 64523 w 132401"/>
                    <a:gd name="connsiteY282" fmla="*/ 27291 h 154053"/>
                    <a:gd name="connsiteX283" fmla="*/ 62933 w 132401"/>
                    <a:gd name="connsiteY283" fmla="*/ 26724 h 154053"/>
                    <a:gd name="connsiteX284" fmla="*/ 61117 w 132401"/>
                    <a:gd name="connsiteY284" fmla="*/ 25475 h 154053"/>
                    <a:gd name="connsiteX285" fmla="*/ 59463 w 132401"/>
                    <a:gd name="connsiteY285" fmla="*/ 25021 h 154053"/>
                    <a:gd name="connsiteX286" fmla="*/ 57242 w 132401"/>
                    <a:gd name="connsiteY286" fmla="*/ 25767 h 154053"/>
                    <a:gd name="connsiteX287" fmla="*/ 56042 w 132401"/>
                    <a:gd name="connsiteY287" fmla="*/ 26513 h 154053"/>
                    <a:gd name="connsiteX288" fmla="*/ 52863 w 132401"/>
                    <a:gd name="connsiteY288" fmla="*/ 26626 h 154053"/>
                    <a:gd name="connsiteX289" fmla="*/ 51274 w 132401"/>
                    <a:gd name="connsiteY289" fmla="*/ 27145 h 154053"/>
                    <a:gd name="connsiteX290" fmla="*/ 50593 w 132401"/>
                    <a:gd name="connsiteY290" fmla="*/ 28053 h 154053"/>
                    <a:gd name="connsiteX291" fmla="*/ 49166 w 132401"/>
                    <a:gd name="connsiteY291" fmla="*/ 28102 h 154053"/>
                    <a:gd name="connsiteX292" fmla="*/ 48193 w 132401"/>
                    <a:gd name="connsiteY292" fmla="*/ 27810 h 154053"/>
                    <a:gd name="connsiteX293" fmla="*/ 47625 w 132401"/>
                    <a:gd name="connsiteY293" fmla="*/ 27469 h 154053"/>
                    <a:gd name="connsiteX294" fmla="*/ 46312 w 132401"/>
                    <a:gd name="connsiteY294" fmla="*/ 27469 h 154053"/>
                    <a:gd name="connsiteX295" fmla="*/ 45339 w 132401"/>
                    <a:gd name="connsiteY295" fmla="*/ 28378 h 154053"/>
                    <a:gd name="connsiteX296" fmla="*/ 44139 w 132401"/>
                    <a:gd name="connsiteY296" fmla="*/ 27923 h 154053"/>
                    <a:gd name="connsiteX297" fmla="*/ 43231 w 132401"/>
                    <a:gd name="connsiteY297" fmla="*/ 27178 h 154053"/>
                    <a:gd name="connsiteX298" fmla="*/ 41691 w 132401"/>
                    <a:gd name="connsiteY298" fmla="*/ 26383 h 154053"/>
                    <a:gd name="connsiteX299" fmla="*/ 38739 w 132401"/>
                    <a:gd name="connsiteY299" fmla="*/ 26205 h 154053"/>
                    <a:gd name="connsiteX300" fmla="*/ 36631 w 132401"/>
                    <a:gd name="connsiteY300" fmla="*/ 26383 h 154053"/>
                    <a:gd name="connsiteX301" fmla="*/ 35318 w 132401"/>
                    <a:gd name="connsiteY301" fmla="*/ 26902 h 154053"/>
                    <a:gd name="connsiteX302" fmla="*/ 33437 w 132401"/>
                    <a:gd name="connsiteY302" fmla="*/ 28151 h 154053"/>
                    <a:gd name="connsiteX303" fmla="*/ 32237 w 132401"/>
                    <a:gd name="connsiteY303" fmla="*/ 29286 h 154053"/>
                    <a:gd name="connsiteX304" fmla="*/ 31442 w 132401"/>
                    <a:gd name="connsiteY304" fmla="*/ 30421 h 154053"/>
                    <a:gd name="connsiteX305" fmla="*/ 30761 w 132401"/>
                    <a:gd name="connsiteY305" fmla="*/ 31556 h 154053"/>
                    <a:gd name="connsiteX306" fmla="*/ 30194 w 132401"/>
                    <a:gd name="connsiteY306" fmla="*/ 32578 h 154053"/>
                    <a:gd name="connsiteX307" fmla="*/ 29561 w 132401"/>
                    <a:gd name="connsiteY307" fmla="*/ 33713 h 154053"/>
                    <a:gd name="connsiteX308" fmla="*/ 29221 w 132401"/>
                    <a:gd name="connsiteY308" fmla="*/ 35188 h 154053"/>
                    <a:gd name="connsiteX309" fmla="*/ 28929 w 132401"/>
                    <a:gd name="connsiteY309" fmla="*/ 36323 h 154053"/>
                    <a:gd name="connsiteX310" fmla="*/ 27794 w 132401"/>
                    <a:gd name="connsiteY310" fmla="*/ 37296 h 154053"/>
                    <a:gd name="connsiteX311" fmla="*/ 27275 w 132401"/>
                    <a:gd name="connsiteY311" fmla="*/ 37864 h 154053"/>
                    <a:gd name="connsiteX312" fmla="*/ 26983 w 132401"/>
                    <a:gd name="connsiteY312" fmla="*/ 39064 h 154053"/>
                    <a:gd name="connsiteX313" fmla="*/ 26691 w 132401"/>
                    <a:gd name="connsiteY313" fmla="*/ 40150 h 154053"/>
                    <a:gd name="connsiteX314" fmla="*/ 26805 w 132401"/>
                    <a:gd name="connsiteY314" fmla="*/ 41804 h 154053"/>
                    <a:gd name="connsiteX315" fmla="*/ 27323 w 132401"/>
                    <a:gd name="connsiteY315" fmla="*/ 43912 h 154053"/>
                    <a:gd name="connsiteX316" fmla="*/ 27437 w 132401"/>
                    <a:gd name="connsiteY316" fmla="*/ 45047 h 154053"/>
                    <a:gd name="connsiteX317" fmla="*/ 27777 w 132401"/>
                    <a:gd name="connsiteY317" fmla="*/ 46247 h 154053"/>
                    <a:gd name="connsiteX318" fmla="*/ 27777 w 132401"/>
                    <a:gd name="connsiteY318" fmla="*/ 47723 h 154053"/>
                    <a:gd name="connsiteX319" fmla="*/ 28459 w 132401"/>
                    <a:gd name="connsiteY319" fmla="*/ 50966 h 154053"/>
                    <a:gd name="connsiteX320" fmla="*/ 29091 w 132401"/>
                    <a:gd name="connsiteY320" fmla="*/ 52620 h 154053"/>
                    <a:gd name="connsiteX321" fmla="*/ 30680 w 132401"/>
                    <a:gd name="connsiteY321" fmla="*/ 53642 h 154053"/>
                    <a:gd name="connsiteX322" fmla="*/ 31815 w 132401"/>
                    <a:gd name="connsiteY322" fmla="*/ 54615 h 154053"/>
                    <a:gd name="connsiteX323" fmla="*/ 33631 w 132401"/>
                    <a:gd name="connsiteY323" fmla="*/ 55523 h 154053"/>
                    <a:gd name="connsiteX324" fmla="*/ 35447 w 132401"/>
                    <a:gd name="connsiteY324" fmla="*/ 56090 h 154053"/>
                    <a:gd name="connsiteX325" fmla="*/ 36810 w 132401"/>
                    <a:gd name="connsiteY325" fmla="*/ 56496 h 154053"/>
                    <a:gd name="connsiteX326" fmla="*/ 37831 w 132401"/>
                    <a:gd name="connsiteY326" fmla="*/ 57517 h 154053"/>
                    <a:gd name="connsiteX327" fmla="*/ 38464 w 132401"/>
                    <a:gd name="connsiteY327" fmla="*/ 58717 h 154053"/>
                    <a:gd name="connsiteX328" fmla="*/ 38869 w 132401"/>
                    <a:gd name="connsiteY328" fmla="*/ 60031 h 154053"/>
                    <a:gd name="connsiteX329" fmla="*/ 38869 w 132401"/>
                    <a:gd name="connsiteY329" fmla="*/ 62253 h 154053"/>
                    <a:gd name="connsiteX330" fmla="*/ 39388 w 132401"/>
                    <a:gd name="connsiteY330" fmla="*/ 62933 h 154053"/>
                    <a:gd name="connsiteX331" fmla="*/ 40020 w 132401"/>
                    <a:gd name="connsiteY331" fmla="*/ 64068 h 154053"/>
                    <a:gd name="connsiteX332" fmla="*/ 40588 w 132401"/>
                    <a:gd name="connsiteY332" fmla="*/ 65204 h 154053"/>
                    <a:gd name="connsiteX333" fmla="*/ 41334 w 132401"/>
                    <a:gd name="connsiteY333" fmla="*/ 65836 h 154053"/>
                    <a:gd name="connsiteX334" fmla="*/ 42193 w 132401"/>
                    <a:gd name="connsiteY334" fmla="*/ 65544 h 154053"/>
                    <a:gd name="connsiteX335" fmla="*/ 43442 w 132401"/>
                    <a:gd name="connsiteY335" fmla="*/ 64912 h 154053"/>
                    <a:gd name="connsiteX336" fmla="*/ 45663 w 132401"/>
                    <a:gd name="connsiteY336" fmla="*/ 65025 h 154053"/>
                    <a:gd name="connsiteX337" fmla="*/ 46977 w 132401"/>
                    <a:gd name="connsiteY337" fmla="*/ 65317 h 154053"/>
                    <a:gd name="connsiteX338" fmla="*/ 48291 w 132401"/>
                    <a:gd name="connsiteY338" fmla="*/ 65317 h 154053"/>
                    <a:gd name="connsiteX339" fmla="*/ 49426 w 132401"/>
                    <a:gd name="connsiteY339" fmla="*/ 64231 h 154053"/>
                    <a:gd name="connsiteX340" fmla="*/ 50220 w 132401"/>
                    <a:gd name="connsiteY340" fmla="*/ 62982 h 154053"/>
                    <a:gd name="connsiteX341" fmla="*/ 50512 w 132401"/>
                    <a:gd name="connsiteY341" fmla="*/ 61620 h 154053"/>
                    <a:gd name="connsiteX342" fmla="*/ 51420 w 132401"/>
                    <a:gd name="connsiteY342" fmla="*/ 60193 h 154053"/>
                    <a:gd name="connsiteX343" fmla="*/ 52620 w 132401"/>
                    <a:gd name="connsiteY343" fmla="*/ 58377 h 154053"/>
                    <a:gd name="connsiteX344" fmla="*/ 54096 w 132401"/>
                    <a:gd name="connsiteY344" fmla="*/ 57014 h 154053"/>
                    <a:gd name="connsiteX345" fmla="*/ 55182 w 132401"/>
                    <a:gd name="connsiteY345" fmla="*/ 56220 h 154053"/>
                    <a:gd name="connsiteX346" fmla="*/ 56382 w 132401"/>
                    <a:gd name="connsiteY346" fmla="*/ 55199 h 154053"/>
                    <a:gd name="connsiteX347" fmla="*/ 57517 w 132401"/>
                    <a:gd name="connsiteY347" fmla="*/ 53836 h 154053"/>
                    <a:gd name="connsiteX348" fmla="*/ 58425 w 132401"/>
                    <a:gd name="connsiteY348" fmla="*/ 52928 h 154053"/>
                    <a:gd name="connsiteX349" fmla="*/ 58831 w 132401"/>
                    <a:gd name="connsiteY349" fmla="*/ 52815 h 154053"/>
                    <a:gd name="connsiteX350" fmla="*/ 60079 w 132401"/>
                    <a:gd name="connsiteY350" fmla="*/ 53107 h 154053"/>
                    <a:gd name="connsiteX351" fmla="*/ 60712 w 132401"/>
                    <a:gd name="connsiteY351" fmla="*/ 53626 h 154053"/>
                    <a:gd name="connsiteX352" fmla="*/ 61458 w 132401"/>
                    <a:gd name="connsiteY352" fmla="*/ 54371 h 154053"/>
                    <a:gd name="connsiteX353" fmla="*/ 65723 w 132401"/>
                    <a:gd name="connsiteY353" fmla="*/ 54598 h 154053"/>
                    <a:gd name="connsiteX354" fmla="*/ 68284 w 132401"/>
                    <a:gd name="connsiteY354" fmla="*/ 54663 h 154053"/>
                    <a:gd name="connsiteX355" fmla="*/ 69938 w 132401"/>
                    <a:gd name="connsiteY355" fmla="*/ 53917 h 154053"/>
                    <a:gd name="connsiteX356" fmla="*/ 70798 w 132401"/>
                    <a:gd name="connsiteY356" fmla="*/ 53009 h 154053"/>
                    <a:gd name="connsiteX357" fmla="*/ 73636 w 132401"/>
                    <a:gd name="connsiteY357" fmla="*/ 52717 h 154053"/>
                    <a:gd name="connsiteX358" fmla="*/ 75338 w 132401"/>
                    <a:gd name="connsiteY358" fmla="*/ 52604 h 154053"/>
                    <a:gd name="connsiteX359" fmla="*/ 77219 w 132401"/>
                    <a:gd name="connsiteY359" fmla="*/ 52198 h 154053"/>
                    <a:gd name="connsiteX360" fmla="*/ 77965 w 132401"/>
                    <a:gd name="connsiteY360" fmla="*/ 52134 h 154053"/>
                    <a:gd name="connsiteX361" fmla="*/ 81890 w 132401"/>
                    <a:gd name="connsiteY361" fmla="*/ 52247 h 154053"/>
                    <a:gd name="connsiteX362" fmla="*/ 83657 w 132401"/>
                    <a:gd name="connsiteY362" fmla="*/ 53609 h 154053"/>
                    <a:gd name="connsiteX363" fmla="*/ 84289 w 132401"/>
                    <a:gd name="connsiteY363" fmla="*/ 54469 h 154053"/>
                    <a:gd name="connsiteX364" fmla="*/ 84581 w 132401"/>
                    <a:gd name="connsiteY364" fmla="*/ 55669 h 154053"/>
                    <a:gd name="connsiteX365" fmla="*/ 84581 w 132401"/>
                    <a:gd name="connsiteY365" fmla="*/ 56982 h 154053"/>
                    <a:gd name="connsiteX366" fmla="*/ 83900 w 132401"/>
                    <a:gd name="connsiteY366" fmla="*/ 58004 h 154053"/>
                    <a:gd name="connsiteX367" fmla="*/ 82538 w 132401"/>
                    <a:gd name="connsiteY367" fmla="*/ 59544 h 154053"/>
                    <a:gd name="connsiteX368" fmla="*/ 81403 w 132401"/>
                    <a:gd name="connsiteY368" fmla="*/ 60679 h 154053"/>
                    <a:gd name="connsiteX369" fmla="*/ 80495 w 132401"/>
                    <a:gd name="connsiteY369" fmla="*/ 61701 h 154053"/>
                    <a:gd name="connsiteX370" fmla="*/ 79409 w 132401"/>
                    <a:gd name="connsiteY370" fmla="*/ 62901 h 154053"/>
                    <a:gd name="connsiteX371" fmla="*/ 78500 w 132401"/>
                    <a:gd name="connsiteY371" fmla="*/ 64150 h 154053"/>
                    <a:gd name="connsiteX372" fmla="*/ 77592 w 132401"/>
                    <a:gd name="connsiteY372" fmla="*/ 65236 h 154053"/>
                    <a:gd name="connsiteX373" fmla="*/ 76619 w 132401"/>
                    <a:gd name="connsiteY373" fmla="*/ 66144 h 154053"/>
                    <a:gd name="connsiteX374" fmla="*/ 75598 w 132401"/>
                    <a:gd name="connsiteY374" fmla="*/ 67052 h 154053"/>
                    <a:gd name="connsiteX375" fmla="*/ 74803 w 132401"/>
                    <a:gd name="connsiteY375" fmla="*/ 67733 h 154053"/>
                    <a:gd name="connsiteX376" fmla="*/ 73895 w 132401"/>
                    <a:gd name="connsiteY376" fmla="*/ 68301 h 154053"/>
                    <a:gd name="connsiteX377" fmla="*/ 72355 w 132401"/>
                    <a:gd name="connsiteY377" fmla="*/ 70571 h 154053"/>
                    <a:gd name="connsiteX378" fmla="*/ 68836 w 132401"/>
                    <a:gd name="connsiteY378" fmla="*/ 71592 h 154053"/>
                    <a:gd name="connsiteX379" fmla="*/ 67474 w 132401"/>
                    <a:gd name="connsiteY379" fmla="*/ 71706 h 154053"/>
                    <a:gd name="connsiteX380" fmla="*/ 66306 w 132401"/>
                    <a:gd name="connsiteY380" fmla="*/ 71706 h 154053"/>
                    <a:gd name="connsiteX381" fmla="*/ 64798 w 132401"/>
                    <a:gd name="connsiteY381" fmla="*/ 72225 h 154053"/>
                    <a:gd name="connsiteX382" fmla="*/ 64004 w 132401"/>
                    <a:gd name="connsiteY382" fmla="*/ 73133 h 154053"/>
                    <a:gd name="connsiteX383" fmla="*/ 62690 w 132401"/>
                    <a:gd name="connsiteY383" fmla="*/ 74155 h 154053"/>
                    <a:gd name="connsiteX384" fmla="*/ 62350 w 132401"/>
                    <a:gd name="connsiteY384" fmla="*/ 75857 h 154053"/>
                    <a:gd name="connsiteX385" fmla="*/ 61376 w 132401"/>
                    <a:gd name="connsiteY385" fmla="*/ 76766 h 154053"/>
                    <a:gd name="connsiteX386" fmla="*/ 59674 w 132401"/>
                    <a:gd name="connsiteY386" fmla="*/ 77074 h 154053"/>
                    <a:gd name="connsiteX387" fmla="*/ 57906 w 132401"/>
                    <a:gd name="connsiteY387" fmla="*/ 76133 h 154053"/>
                    <a:gd name="connsiteX388" fmla="*/ 56706 w 132401"/>
                    <a:gd name="connsiteY388" fmla="*/ 74820 h 154053"/>
                    <a:gd name="connsiteX389" fmla="*/ 55847 w 132401"/>
                    <a:gd name="connsiteY389" fmla="*/ 74025 h 154053"/>
                    <a:gd name="connsiteX390" fmla="*/ 55052 w 132401"/>
                    <a:gd name="connsiteY390" fmla="*/ 73571 h 154053"/>
                    <a:gd name="connsiteX391" fmla="*/ 53690 w 132401"/>
                    <a:gd name="connsiteY391" fmla="*/ 73571 h 154053"/>
                    <a:gd name="connsiteX392" fmla="*/ 53350 w 132401"/>
                    <a:gd name="connsiteY392" fmla="*/ 74366 h 154053"/>
                    <a:gd name="connsiteX393" fmla="*/ 54096 w 132401"/>
                    <a:gd name="connsiteY393" fmla="*/ 74933 h 154053"/>
                    <a:gd name="connsiteX394" fmla="*/ 54096 w 132401"/>
                    <a:gd name="connsiteY394" fmla="*/ 76182 h 154053"/>
                    <a:gd name="connsiteX395" fmla="*/ 54274 w 132401"/>
                    <a:gd name="connsiteY395" fmla="*/ 77544 h 154053"/>
                    <a:gd name="connsiteX396" fmla="*/ 54679 w 132401"/>
                    <a:gd name="connsiteY396" fmla="*/ 76749 h 154053"/>
                    <a:gd name="connsiteX397" fmla="*/ 55312 w 132401"/>
                    <a:gd name="connsiteY397" fmla="*/ 76409 h 154053"/>
                    <a:gd name="connsiteX398" fmla="*/ 56334 w 132401"/>
                    <a:gd name="connsiteY398" fmla="*/ 77057 h 154053"/>
                    <a:gd name="connsiteX399" fmla="*/ 57533 w 132401"/>
                    <a:gd name="connsiteY399" fmla="*/ 78387 h 154053"/>
                    <a:gd name="connsiteX400" fmla="*/ 58620 w 132401"/>
                    <a:gd name="connsiteY400" fmla="*/ 79182 h 154053"/>
                    <a:gd name="connsiteX401" fmla="*/ 59933 w 132401"/>
                    <a:gd name="connsiteY401" fmla="*/ 79976 h 154053"/>
                    <a:gd name="connsiteX402" fmla="*/ 61247 w 132401"/>
                    <a:gd name="connsiteY402" fmla="*/ 80771 h 154053"/>
                    <a:gd name="connsiteX403" fmla="*/ 62609 w 132401"/>
                    <a:gd name="connsiteY403" fmla="*/ 81906 h 154053"/>
                    <a:gd name="connsiteX404" fmla="*/ 63517 w 132401"/>
                    <a:gd name="connsiteY404" fmla="*/ 83041 h 154053"/>
                    <a:gd name="connsiteX405" fmla="*/ 64490 w 132401"/>
                    <a:gd name="connsiteY405" fmla="*/ 84403 h 154053"/>
                    <a:gd name="connsiteX406" fmla="*/ 65576 w 132401"/>
                    <a:gd name="connsiteY406" fmla="*/ 85879 h 154053"/>
                    <a:gd name="connsiteX407" fmla="*/ 66663 w 132401"/>
                    <a:gd name="connsiteY407" fmla="*/ 87419 h 154053"/>
                    <a:gd name="connsiteX408" fmla="*/ 67457 w 132401"/>
                    <a:gd name="connsiteY408" fmla="*/ 88554 h 154053"/>
                    <a:gd name="connsiteX409" fmla="*/ 67976 w 132401"/>
                    <a:gd name="connsiteY409" fmla="*/ 89868 h 154053"/>
                    <a:gd name="connsiteX410" fmla="*/ 68268 w 132401"/>
                    <a:gd name="connsiteY410" fmla="*/ 91749 h 154053"/>
                    <a:gd name="connsiteX411" fmla="*/ 68722 w 132401"/>
                    <a:gd name="connsiteY411" fmla="*/ 92722 h 154053"/>
                    <a:gd name="connsiteX412" fmla="*/ 69630 w 132401"/>
                    <a:gd name="connsiteY412" fmla="*/ 93403 h 154053"/>
                    <a:gd name="connsiteX413" fmla="*/ 71398 w 132401"/>
                    <a:gd name="connsiteY413" fmla="*/ 94878 h 154053"/>
                    <a:gd name="connsiteX414" fmla="*/ 72874 w 132401"/>
                    <a:gd name="connsiteY414" fmla="*/ 95511 h 154053"/>
                    <a:gd name="connsiteX415" fmla="*/ 73733 w 132401"/>
                    <a:gd name="connsiteY415" fmla="*/ 95916 h 154053"/>
                    <a:gd name="connsiteX416" fmla="*/ 74301 w 132401"/>
                    <a:gd name="connsiteY416" fmla="*/ 96938 h 154053"/>
                    <a:gd name="connsiteX417" fmla="*/ 73847 w 132401"/>
                    <a:gd name="connsiteY417" fmla="*/ 98365 h 154053"/>
                    <a:gd name="connsiteX418" fmla="*/ 73847 w 132401"/>
                    <a:gd name="connsiteY418" fmla="*/ 99159 h 154053"/>
                    <a:gd name="connsiteX419" fmla="*/ 74479 w 132401"/>
                    <a:gd name="connsiteY419" fmla="*/ 99727 h 154053"/>
                    <a:gd name="connsiteX420" fmla="*/ 75273 w 132401"/>
                    <a:gd name="connsiteY420" fmla="*/ 99954 h 154053"/>
                    <a:gd name="connsiteX421" fmla="*/ 76133 w 132401"/>
                    <a:gd name="connsiteY421" fmla="*/ 100473 h 154053"/>
                    <a:gd name="connsiteX422" fmla="*/ 76814 w 132401"/>
                    <a:gd name="connsiteY422" fmla="*/ 101041 h 154053"/>
                    <a:gd name="connsiteX423" fmla="*/ 77106 w 132401"/>
                    <a:gd name="connsiteY423" fmla="*/ 101900 h 154053"/>
                    <a:gd name="connsiteX424" fmla="*/ 76814 w 132401"/>
                    <a:gd name="connsiteY424" fmla="*/ 103035 h 154053"/>
                    <a:gd name="connsiteX425" fmla="*/ 76295 w 132401"/>
                    <a:gd name="connsiteY425" fmla="*/ 103375 h 154053"/>
                    <a:gd name="connsiteX426" fmla="*/ 75501 w 132401"/>
                    <a:gd name="connsiteY426" fmla="*/ 102921 h 154053"/>
                    <a:gd name="connsiteX427" fmla="*/ 74706 w 132401"/>
                    <a:gd name="connsiteY427" fmla="*/ 102921 h 154053"/>
                    <a:gd name="connsiteX428" fmla="*/ 74073 w 132401"/>
                    <a:gd name="connsiteY428" fmla="*/ 104008 h 154053"/>
                    <a:gd name="connsiteX429" fmla="*/ 74187 w 132401"/>
                    <a:gd name="connsiteY429" fmla="*/ 104689 h 154053"/>
                    <a:gd name="connsiteX430" fmla="*/ 74754 w 132401"/>
                    <a:gd name="connsiteY430" fmla="*/ 105435 h 154053"/>
                    <a:gd name="connsiteX431" fmla="*/ 75208 w 132401"/>
                    <a:gd name="connsiteY431" fmla="*/ 105840 h 154053"/>
                    <a:gd name="connsiteX432" fmla="*/ 75322 w 132401"/>
                    <a:gd name="connsiteY432" fmla="*/ 106586 h 154053"/>
                    <a:gd name="connsiteX433" fmla="*/ 74641 w 132401"/>
                    <a:gd name="connsiteY433" fmla="*/ 107900 h 154053"/>
                    <a:gd name="connsiteX434" fmla="*/ 73782 w 132401"/>
                    <a:gd name="connsiteY434" fmla="*/ 107948 h 154053"/>
                    <a:gd name="connsiteX435" fmla="*/ 72874 w 132401"/>
                    <a:gd name="connsiteY435" fmla="*/ 108516 h 154053"/>
                    <a:gd name="connsiteX436" fmla="*/ 72355 w 132401"/>
                    <a:gd name="connsiteY436" fmla="*/ 109651 h 154053"/>
                    <a:gd name="connsiteX437" fmla="*/ 72582 w 132401"/>
                    <a:gd name="connsiteY437" fmla="*/ 110900 h 154053"/>
                    <a:gd name="connsiteX438" fmla="*/ 73441 w 132401"/>
                    <a:gd name="connsiteY438" fmla="*/ 111694 h 154053"/>
                    <a:gd name="connsiteX439" fmla="*/ 74463 w 132401"/>
                    <a:gd name="connsiteY439" fmla="*/ 112781 h 154053"/>
                    <a:gd name="connsiteX440" fmla="*/ 75257 w 132401"/>
                    <a:gd name="connsiteY440" fmla="*/ 113008 h 154053"/>
                    <a:gd name="connsiteX441" fmla="*/ 76230 w 132401"/>
                    <a:gd name="connsiteY441" fmla="*/ 113121 h 154053"/>
                    <a:gd name="connsiteX442" fmla="*/ 77317 w 132401"/>
                    <a:gd name="connsiteY442" fmla="*/ 114207 h 154053"/>
                    <a:gd name="connsiteX443" fmla="*/ 77836 w 132401"/>
                    <a:gd name="connsiteY443" fmla="*/ 115456 h 154053"/>
                    <a:gd name="connsiteX444" fmla="*/ 78808 w 132401"/>
                    <a:gd name="connsiteY444" fmla="*/ 115862 h 154053"/>
                    <a:gd name="connsiteX445" fmla="*/ 80171 w 132401"/>
                    <a:gd name="connsiteY445" fmla="*/ 115683 h 154053"/>
                    <a:gd name="connsiteX446" fmla="*/ 80965 w 132401"/>
                    <a:gd name="connsiteY446" fmla="*/ 117045 h 154053"/>
                    <a:gd name="connsiteX447" fmla="*/ 81484 w 132401"/>
                    <a:gd name="connsiteY447" fmla="*/ 118245 h 154053"/>
                    <a:gd name="connsiteX448" fmla="*/ 82344 w 132401"/>
                    <a:gd name="connsiteY448" fmla="*/ 119267 h 154053"/>
                    <a:gd name="connsiteX449" fmla="*/ 83430 w 132401"/>
                    <a:gd name="connsiteY449" fmla="*/ 119607 h 154053"/>
                    <a:gd name="connsiteX450" fmla="*/ 85019 w 132401"/>
                    <a:gd name="connsiteY450" fmla="*/ 120013 h 154053"/>
                    <a:gd name="connsiteX451" fmla="*/ 86041 w 132401"/>
                    <a:gd name="connsiteY451" fmla="*/ 120305 h 154053"/>
                    <a:gd name="connsiteX452" fmla="*/ 86381 w 132401"/>
                    <a:gd name="connsiteY452" fmla="*/ 121781 h 154053"/>
                    <a:gd name="connsiteX453" fmla="*/ 86430 w 132401"/>
                    <a:gd name="connsiteY453" fmla="*/ 122980 h 154053"/>
                    <a:gd name="connsiteX454" fmla="*/ 86025 w 132401"/>
                    <a:gd name="connsiteY454" fmla="*/ 124407 h 154053"/>
                    <a:gd name="connsiteX455" fmla="*/ 85684 w 132401"/>
                    <a:gd name="connsiteY455" fmla="*/ 125380 h 154053"/>
                    <a:gd name="connsiteX456" fmla="*/ 85571 w 132401"/>
                    <a:gd name="connsiteY456" fmla="*/ 126467 h 154053"/>
                    <a:gd name="connsiteX457" fmla="*/ 84662 w 132401"/>
                    <a:gd name="connsiteY457" fmla="*/ 126986 h 154053"/>
                    <a:gd name="connsiteX458" fmla="*/ 82668 w 132401"/>
                    <a:gd name="connsiteY458" fmla="*/ 126580 h 154053"/>
                    <a:gd name="connsiteX459" fmla="*/ 81241 w 132401"/>
                    <a:gd name="connsiteY459" fmla="*/ 126467 h 154053"/>
                    <a:gd name="connsiteX460" fmla="*/ 79765 w 132401"/>
                    <a:gd name="connsiteY460" fmla="*/ 126580 h 154053"/>
                    <a:gd name="connsiteX461" fmla="*/ 78290 w 132401"/>
                    <a:gd name="connsiteY461" fmla="*/ 127489 h 154053"/>
                    <a:gd name="connsiteX462" fmla="*/ 77041 w 132401"/>
                    <a:gd name="connsiteY462" fmla="*/ 128169 h 154053"/>
                    <a:gd name="connsiteX463" fmla="*/ 75047 w 132401"/>
                    <a:gd name="connsiteY463" fmla="*/ 128396 h 154053"/>
                    <a:gd name="connsiteX464" fmla="*/ 73457 w 132401"/>
                    <a:gd name="connsiteY464" fmla="*/ 128624 h 154053"/>
                    <a:gd name="connsiteX465" fmla="*/ 72258 w 132401"/>
                    <a:gd name="connsiteY465" fmla="*/ 129078 h 154053"/>
                    <a:gd name="connsiteX466" fmla="*/ 71122 w 132401"/>
                    <a:gd name="connsiteY466" fmla="*/ 129483 h 154053"/>
                    <a:gd name="connsiteX467" fmla="*/ 70214 w 132401"/>
                    <a:gd name="connsiteY467" fmla="*/ 130229 h 154053"/>
                    <a:gd name="connsiteX468" fmla="*/ 69355 w 132401"/>
                    <a:gd name="connsiteY468" fmla="*/ 130861 h 154053"/>
                    <a:gd name="connsiteX469" fmla="*/ 68673 w 132401"/>
                    <a:gd name="connsiteY469" fmla="*/ 131721 h 154053"/>
                    <a:gd name="connsiteX470" fmla="*/ 68852 w 132401"/>
                    <a:gd name="connsiteY470" fmla="*/ 133310 h 154053"/>
                    <a:gd name="connsiteX471" fmla="*/ 69598 w 132401"/>
                    <a:gd name="connsiteY471" fmla="*/ 134672 h 154053"/>
                    <a:gd name="connsiteX472" fmla="*/ 70457 w 132401"/>
                    <a:gd name="connsiteY472" fmla="*/ 135986 h 154053"/>
                    <a:gd name="connsiteX473" fmla="*/ 70166 w 132401"/>
                    <a:gd name="connsiteY473" fmla="*/ 137185 h 154053"/>
                    <a:gd name="connsiteX474" fmla="*/ 68966 w 132401"/>
                    <a:gd name="connsiteY474" fmla="*/ 137591 h 154053"/>
                    <a:gd name="connsiteX475" fmla="*/ 67149 w 132401"/>
                    <a:gd name="connsiteY475" fmla="*/ 137137 h 154053"/>
                    <a:gd name="connsiteX476" fmla="*/ 65268 w 132401"/>
                    <a:gd name="connsiteY476" fmla="*/ 136342 h 154053"/>
                    <a:gd name="connsiteX477" fmla="*/ 63047 w 132401"/>
                    <a:gd name="connsiteY477" fmla="*/ 135937 h 154053"/>
                    <a:gd name="connsiteX478" fmla="*/ 61393 w 132401"/>
                    <a:gd name="connsiteY478" fmla="*/ 135823 h 154053"/>
                    <a:gd name="connsiteX479" fmla="*/ 60485 w 132401"/>
                    <a:gd name="connsiteY479" fmla="*/ 134915 h 154053"/>
                    <a:gd name="connsiteX480" fmla="*/ 58782 w 132401"/>
                    <a:gd name="connsiteY480" fmla="*/ 134234 h 154053"/>
                    <a:gd name="connsiteX481" fmla="*/ 57647 w 132401"/>
                    <a:gd name="connsiteY481" fmla="*/ 133212 h 154053"/>
                    <a:gd name="connsiteX482" fmla="*/ 56788 w 132401"/>
                    <a:gd name="connsiteY482" fmla="*/ 131218 h 154053"/>
                    <a:gd name="connsiteX483" fmla="*/ 56788 w 132401"/>
                    <a:gd name="connsiteY483" fmla="*/ 128607 h 154053"/>
                    <a:gd name="connsiteX484" fmla="*/ 56966 w 132401"/>
                    <a:gd name="connsiteY484" fmla="*/ 127294 h 154053"/>
                    <a:gd name="connsiteX485" fmla="*/ 56966 w 132401"/>
                    <a:gd name="connsiteY485" fmla="*/ 124391 h 154053"/>
                    <a:gd name="connsiteX486" fmla="*/ 58393 w 132401"/>
                    <a:gd name="connsiteY486" fmla="*/ 124099 h 154053"/>
                    <a:gd name="connsiteX487" fmla="*/ 59139 w 132401"/>
                    <a:gd name="connsiteY487" fmla="*/ 122397 h 154053"/>
                    <a:gd name="connsiteX488" fmla="*/ 59074 w 132401"/>
                    <a:gd name="connsiteY488" fmla="*/ 120856 h 154053"/>
                    <a:gd name="connsiteX489" fmla="*/ 58166 w 132401"/>
                    <a:gd name="connsiteY489" fmla="*/ 119834 h 154053"/>
                    <a:gd name="connsiteX490" fmla="*/ 57031 w 132401"/>
                    <a:gd name="connsiteY490" fmla="*/ 118862 h 154053"/>
                    <a:gd name="connsiteX491" fmla="*/ 55831 w 132401"/>
                    <a:gd name="connsiteY491" fmla="*/ 118634 h 154053"/>
                    <a:gd name="connsiteX492" fmla="*/ 54128 w 132401"/>
                    <a:gd name="connsiteY492" fmla="*/ 117840 h 154053"/>
                    <a:gd name="connsiteX493" fmla="*/ 51744 w 132401"/>
                    <a:gd name="connsiteY493" fmla="*/ 115683 h 154053"/>
                    <a:gd name="connsiteX494" fmla="*/ 48907 w 132401"/>
                    <a:gd name="connsiteY494" fmla="*/ 113462 h 154053"/>
                    <a:gd name="connsiteX495" fmla="*/ 46912 w 132401"/>
                    <a:gd name="connsiteY495" fmla="*/ 111418 h 154053"/>
                    <a:gd name="connsiteX496" fmla="*/ 45550 w 132401"/>
                    <a:gd name="connsiteY496" fmla="*/ 109716 h 154053"/>
                    <a:gd name="connsiteX497" fmla="*/ 44691 w 132401"/>
                    <a:gd name="connsiteY497" fmla="*/ 108743 h 154053"/>
                    <a:gd name="connsiteX498" fmla="*/ 44463 w 132401"/>
                    <a:gd name="connsiteY498" fmla="*/ 106748 h 154053"/>
                    <a:gd name="connsiteX499" fmla="*/ 45258 w 132401"/>
                    <a:gd name="connsiteY499" fmla="*/ 104932 h 154053"/>
                    <a:gd name="connsiteX500" fmla="*/ 46393 w 132401"/>
                    <a:gd name="connsiteY500" fmla="*/ 103732 h 154053"/>
                    <a:gd name="connsiteX501" fmla="*/ 47188 w 132401"/>
                    <a:gd name="connsiteY501" fmla="*/ 103100 h 154053"/>
                    <a:gd name="connsiteX502" fmla="*/ 48161 w 132401"/>
                    <a:gd name="connsiteY502" fmla="*/ 102078 h 154053"/>
                    <a:gd name="connsiteX503" fmla="*/ 48274 w 132401"/>
                    <a:gd name="connsiteY503" fmla="*/ 101284 h 154053"/>
                    <a:gd name="connsiteX504" fmla="*/ 48274 w 132401"/>
                    <a:gd name="connsiteY504" fmla="*/ 99240 h 154053"/>
                    <a:gd name="connsiteX505" fmla="*/ 48274 w 132401"/>
                    <a:gd name="connsiteY505" fmla="*/ 97765 h 154053"/>
                    <a:gd name="connsiteX506" fmla="*/ 48955 w 132401"/>
                    <a:gd name="connsiteY506" fmla="*/ 96111 h 154053"/>
                    <a:gd name="connsiteX507" fmla="*/ 49020 w 132401"/>
                    <a:gd name="connsiteY507" fmla="*/ 95316 h 154053"/>
                    <a:gd name="connsiteX508" fmla="*/ 48566 w 132401"/>
                    <a:gd name="connsiteY508" fmla="*/ 94862 h 154053"/>
                    <a:gd name="connsiteX509" fmla="*/ 47658 w 132401"/>
                    <a:gd name="connsiteY509" fmla="*/ 94911 h 154053"/>
                    <a:gd name="connsiteX510" fmla="*/ 46912 w 132401"/>
                    <a:gd name="connsiteY510" fmla="*/ 95430 h 154053"/>
                    <a:gd name="connsiteX511" fmla="*/ 46620 w 132401"/>
                    <a:gd name="connsiteY511" fmla="*/ 95025 h 154053"/>
                    <a:gd name="connsiteX512" fmla="*/ 46734 w 132401"/>
                    <a:gd name="connsiteY512" fmla="*/ 93825 h 154053"/>
                    <a:gd name="connsiteX513" fmla="*/ 48096 w 132401"/>
                    <a:gd name="connsiteY513" fmla="*/ 93078 h 154053"/>
                    <a:gd name="connsiteX514" fmla="*/ 48842 w 132401"/>
                    <a:gd name="connsiteY514" fmla="*/ 92106 h 154053"/>
                    <a:gd name="connsiteX515" fmla="*/ 48501 w 132401"/>
                    <a:gd name="connsiteY515" fmla="*/ 91360 h 154053"/>
                    <a:gd name="connsiteX516" fmla="*/ 47139 w 132401"/>
                    <a:gd name="connsiteY516" fmla="*/ 91311 h 154053"/>
                    <a:gd name="connsiteX517" fmla="*/ 44691 w 132401"/>
                    <a:gd name="connsiteY517" fmla="*/ 90906 h 154053"/>
                    <a:gd name="connsiteX518" fmla="*/ 43215 w 132401"/>
                    <a:gd name="connsiteY518" fmla="*/ 90565 h 154053"/>
                    <a:gd name="connsiteX519" fmla="*/ 41334 w 132401"/>
                    <a:gd name="connsiteY519" fmla="*/ 90111 h 154053"/>
                    <a:gd name="connsiteX520" fmla="*/ 39291 w 132401"/>
                    <a:gd name="connsiteY520" fmla="*/ 91360 h 154053"/>
                    <a:gd name="connsiteX521" fmla="*/ 37977 w 132401"/>
                    <a:gd name="connsiteY521" fmla="*/ 92041 h 154053"/>
                    <a:gd name="connsiteX522" fmla="*/ 37118 w 132401"/>
                    <a:gd name="connsiteY522" fmla="*/ 93176 h 154053"/>
                    <a:gd name="connsiteX523" fmla="*/ 36096 w 132401"/>
                    <a:gd name="connsiteY523" fmla="*/ 94035 h 154053"/>
                    <a:gd name="connsiteX524" fmla="*/ 34734 w 132401"/>
                    <a:gd name="connsiteY524" fmla="*/ 95349 h 154053"/>
                    <a:gd name="connsiteX525" fmla="*/ 33031 w 132401"/>
                    <a:gd name="connsiteY525" fmla="*/ 96030 h 154053"/>
                    <a:gd name="connsiteX526" fmla="*/ 31945 w 132401"/>
                    <a:gd name="connsiteY526" fmla="*/ 96938 h 154053"/>
                    <a:gd name="connsiteX527" fmla="*/ 31426 w 132401"/>
                    <a:gd name="connsiteY527" fmla="*/ 98300 h 154053"/>
                    <a:gd name="connsiteX528" fmla="*/ 31653 w 132401"/>
                    <a:gd name="connsiteY528" fmla="*/ 100181 h 154053"/>
                    <a:gd name="connsiteX529" fmla="*/ 32448 w 132401"/>
                    <a:gd name="connsiteY529" fmla="*/ 101316 h 154053"/>
                    <a:gd name="connsiteX530" fmla="*/ 33810 w 132401"/>
                    <a:gd name="connsiteY530" fmla="*/ 101721 h 154053"/>
                    <a:gd name="connsiteX531" fmla="*/ 34718 w 132401"/>
                    <a:gd name="connsiteY531" fmla="*/ 102630 h 154053"/>
                    <a:gd name="connsiteX532" fmla="*/ 35010 w 132401"/>
                    <a:gd name="connsiteY532" fmla="*/ 103489 h 154053"/>
                    <a:gd name="connsiteX533" fmla="*/ 34961 w 132401"/>
                    <a:gd name="connsiteY533" fmla="*/ 104965 h 154053"/>
                    <a:gd name="connsiteX534" fmla="*/ 34669 w 132401"/>
                    <a:gd name="connsiteY534" fmla="*/ 105824 h 154053"/>
                    <a:gd name="connsiteX535" fmla="*/ 34848 w 132401"/>
                    <a:gd name="connsiteY535" fmla="*/ 108548 h 154053"/>
                    <a:gd name="connsiteX536" fmla="*/ 35253 w 132401"/>
                    <a:gd name="connsiteY536" fmla="*/ 109862 h 154053"/>
                    <a:gd name="connsiteX537" fmla="*/ 35367 w 132401"/>
                    <a:gd name="connsiteY537" fmla="*/ 111565 h 154053"/>
                    <a:gd name="connsiteX538" fmla="*/ 35253 w 132401"/>
                    <a:gd name="connsiteY538" fmla="*/ 113105 h 154053"/>
                    <a:gd name="connsiteX539" fmla="*/ 34507 w 132401"/>
                    <a:gd name="connsiteY539" fmla="*/ 114645 h 154053"/>
                    <a:gd name="connsiteX540" fmla="*/ 33599 w 132401"/>
                    <a:gd name="connsiteY540" fmla="*/ 116527 h 154053"/>
                    <a:gd name="connsiteX541" fmla="*/ 33307 w 132401"/>
                    <a:gd name="connsiteY541" fmla="*/ 118294 h 154053"/>
                    <a:gd name="connsiteX542" fmla="*/ 33242 w 132401"/>
                    <a:gd name="connsiteY542" fmla="*/ 119494 h 154053"/>
                    <a:gd name="connsiteX543" fmla="*/ 33356 w 132401"/>
                    <a:gd name="connsiteY543" fmla="*/ 123305 h 154053"/>
                    <a:gd name="connsiteX544" fmla="*/ 33583 w 132401"/>
                    <a:gd name="connsiteY544" fmla="*/ 127277 h 154053"/>
                    <a:gd name="connsiteX545" fmla="*/ 34150 w 132401"/>
                    <a:gd name="connsiteY545" fmla="*/ 128818 h 154053"/>
                    <a:gd name="connsiteX546" fmla="*/ 34150 w 132401"/>
                    <a:gd name="connsiteY546" fmla="*/ 129677 h 154053"/>
                    <a:gd name="connsiteX547" fmla="*/ 34945 w 132401"/>
                    <a:gd name="connsiteY547" fmla="*/ 131105 h 154053"/>
                    <a:gd name="connsiteX548" fmla="*/ 34831 w 132401"/>
                    <a:gd name="connsiteY548" fmla="*/ 132353 h 154053"/>
                    <a:gd name="connsiteX549" fmla="*/ 34150 w 132401"/>
                    <a:gd name="connsiteY549" fmla="*/ 133829 h 154053"/>
                    <a:gd name="connsiteX550" fmla="*/ 33972 w 132401"/>
                    <a:gd name="connsiteY550" fmla="*/ 135418 h 154053"/>
                    <a:gd name="connsiteX551" fmla="*/ 33567 w 132401"/>
                    <a:gd name="connsiteY551" fmla="*/ 136504 h 154053"/>
                    <a:gd name="connsiteX552" fmla="*/ 32999 w 132401"/>
                    <a:gd name="connsiteY552" fmla="*/ 137526 h 154053"/>
                    <a:gd name="connsiteX553" fmla="*/ 32545 w 132401"/>
                    <a:gd name="connsiteY553" fmla="*/ 139634 h 154053"/>
                    <a:gd name="connsiteX554" fmla="*/ 32545 w 132401"/>
                    <a:gd name="connsiteY554" fmla="*/ 142423 h 154053"/>
                    <a:gd name="connsiteX555" fmla="*/ 32658 w 132401"/>
                    <a:gd name="connsiteY555" fmla="*/ 143672 h 154053"/>
                    <a:gd name="connsiteX556" fmla="*/ 33112 w 132401"/>
                    <a:gd name="connsiteY556" fmla="*/ 144920 h 154053"/>
                    <a:gd name="connsiteX557" fmla="*/ 33907 w 132401"/>
                    <a:gd name="connsiteY557" fmla="*/ 146169 h 154053"/>
                    <a:gd name="connsiteX558" fmla="*/ 34247 w 132401"/>
                    <a:gd name="connsiteY558" fmla="*/ 147077 h 154053"/>
                    <a:gd name="connsiteX559" fmla="*/ 34994 w 132401"/>
                    <a:gd name="connsiteY559" fmla="*/ 147482 h 154053"/>
                    <a:gd name="connsiteX560" fmla="*/ 35172 w 132401"/>
                    <a:gd name="connsiteY560" fmla="*/ 148164 h 154053"/>
                    <a:gd name="connsiteX561" fmla="*/ 35237 w 132401"/>
                    <a:gd name="connsiteY561" fmla="*/ 149071 h 154053"/>
                    <a:gd name="connsiteX562" fmla="*/ 35545 w 132401"/>
                    <a:gd name="connsiteY562" fmla="*/ 150271 h 154053"/>
                    <a:gd name="connsiteX563" fmla="*/ 36550 w 132401"/>
                    <a:gd name="connsiteY563" fmla="*/ 151131 h 154053"/>
                    <a:gd name="connsiteX564" fmla="*/ 36437 w 132401"/>
                    <a:gd name="connsiteY564" fmla="*/ 152218 h 154053"/>
                    <a:gd name="connsiteX565" fmla="*/ 35805 w 132401"/>
                    <a:gd name="connsiteY565" fmla="*/ 152509 h 154053"/>
                    <a:gd name="connsiteX566" fmla="*/ 34831 w 132401"/>
                    <a:gd name="connsiteY566" fmla="*/ 151828 h 154053"/>
                    <a:gd name="connsiteX567" fmla="*/ 33129 w 132401"/>
                    <a:gd name="connsiteY567" fmla="*/ 150628 h 154053"/>
                    <a:gd name="connsiteX568" fmla="*/ 32156 w 132401"/>
                    <a:gd name="connsiteY568" fmla="*/ 150401 h 154053"/>
                    <a:gd name="connsiteX569" fmla="*/ 31021 w 132401"/>
                    <a:gd name="connsiteY569" fmla="*/ 151082 h 154053"/>
                    <a:gd name="connsiteX570" fmla="*/ 30275 w 132401"/>
                    <a:gd name="connsiteY570" fmla="*/ 151715 h 154053"/>
                    <a:gd name="connsiteX571" fmla="*/ 29594 w 132401"/>
                    <a:gd name="connsiteY571" fmla="*/ 151715 h 15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Lst>
                  <a:rect l="l" t="t" r="r" b="b"/>
                  <a:pathLst>
                    <a:path w="132401" h="154053">
                      <a:moveTo>
                        <a:pt x="29383" y="151585"/>
                      </a:moveTo>
                      <a:lnTo>
                        <a:pt x="26659" y="151293"/>
                      </a:lnTo>
                      <a:lnTo>
                        <a:pt x="24664" y="151585"/>
                      </a:lnTo>
                      <a:lnTo>
                        <a:pt x="23237" y="152104"/>
                      </a:lnTo>
                      <a:cubicBezTo>
                        <a:pt x="23237" y="152104"/>
                        <a:pt x="22378" y="153125"/>
                        <a:pt x="22151" y="153304"/>
                      </a:cubicBezTo>
                      <a:cubicBezTo>
                        <a:pt x="21924" y="153482"/>
                        <a:pt x="20837" y="153985"/>
                        <a:pt x="20561" y="154050"/>
                      </a:cubicBezTo>
                      <a:cubicBezTo>
                        <a:pt x="20270" y="154098"/>
                        <a:pt x="18794" y="153709"/>
                        <a:pt x="18794" y="153709"/>
                      </a:cubicBezTo>
                      <a:lnTo>
                        <a:pt x="18226" y="152687"/>
                      </a:lnTo>
                      <a:lnTo>
                        <a:pt x="16799" y="152687"/>
                      </a:lnTo>
                      <a:lnTo>
                        <a:pt x="15940" y="151326"/>
                      </a:lnTo>
                      <a:lnTo>
                        <a:pt x="15081" y="151326"/>
                      </a:lnTo>
                      <a:lnTo>
                        <a:pt x="14789" y="151845"/>
                      </a:lnTo>
                      <a:lnTo>
                        <a:pt x="13994" y="151909"/>
                      </a:lnTo>
                      <a:lnTo>
                        <a:pt x="13994" y="150369"/>
                      </a:lnTo>
                      <a:lnTo>
                        <a:pt x="12859" y="148488"/>
                      </a:lnTo>
                      <a:cubicBezTo>
                        <a:pt x="12859" y="148488"/>
                        <a:pt x="12405" y="147126"/>
                        <a:pt x="12405" y="146947"/>
                      </a:cubicBezTo>
                      <a:cubicBezTo>
                        <a:pt x="12405" y="146769"/>
                        <a:pt x="12340" y="144612"/>
                        <a:pt x="12340" y="144450"/>
                      </a:cubicBezTo>
                      <a:cubicBezTo>
                        <a:pt x="12340" y="144288"/>
                        <a:pt x="13021" y="142456"/>
                        <a:pt x="13021" y="142456"/>
                      </a:cubicBezTo>
                      <a:lnTo>
                        <a:pt x="13994" y="141596"/>
                      </a:lnTo>
                      <a:lnTo>
                        <a:pt x="14627" y="140509"/>
                      </a:lnTo>
                      <a:lnTo>
                        <a:pt x="14853" y="138920"/>
                      </a:lnTo>
                      <a:lnTo>
                        <a:pt x="15940" y="137558"/>
                      </a:lnTo>
                      <a:cubicBezTo>
                        <a:pt x="15940" y="137558"/>
                        <a:pt x="15989" y="136813"/>
                        <a:pt x="15827" y="136764"/>
                      </a:cubicBezTo>
                      <a:cubicBezTo>
                        <a:pt x="15648" y="136715"/>
                        <a:pt x="15194" y="136245"/>
                        <a:pt x="15194" y="136245"/>
                      </a:cubicBezTo>
                      <a:cubicBezTo>
                        <a:pt x="15194" y="136245"/>
                        <a:pt x="14967" y="134656"/>
                        <a:pt x="15145" y="134315"/>
                      </a:cubicBezTo>
                      <a:cubicBezTo>
                        <a:pt x="15324" y="133975"/>
                        <a:pt x="17075" y="132386"/>
                        <a:pt x="17075" y="132386"/>
                      </a:cubicBezTo>
                      <a:lnTo>
                        <a:pt x="17140" y="128575"/>
                      </a:lnTo>
                      <a:lnTo>
                        <a:pt x="17821" y="127099"/>
                      </a:lnTo>
                      <a:lnTo>
                        <a:pt x="18113" y="125397"/>
                      </a:lnTo>
                      <a:lnTo>
                        <a:pt x="17481" y="124423"/>
                      </a:lnTo>
                      <a:lnTo>
                        <a:pt x="17886" y="122656"/>
                      </a:lnTo>
                      <a:lnTo>
                        <a:pt x="17999" y="120613"/>
                      </a:lnTo>
                      <a:lnTo>
                        <a:pt x="16864" y="118343"/>
                      </a:lnTo>
                      <a:lnTo>
                        <a:pt x="16297" y="114759"/>
                      </a:lnTo>
                      <a:lnTo>
                        <a:pt x="15275" y="112829"/>
                      </a:lnTo>
                      <a:lnTo>
                        <a:pt x="14529" y="111581"/>
                      </a:lnTo>
                      <a:lnTo>
                        <a:pt x="13783" y="109424"/>
                      </a:lnTo>
                      <a:lnTo>
                        <a:pt x="13216" y="107721"/>
                      </a:lnTo>
                      <a:lnTo>
                        <a:pt x="12356" y="106862"/>
                      </a:lnTo>
                      <a:lnTo>
                        <a:pt x="11448" y="106862"/>
                      </a:lnTo>
                      <a:cubicBezTo>
                        <a:pt x="11448" y="106862"/>
                        <a:pt x="10929" y="107835"/>
                        <a:pt x="10816" y="108062"/>
                      </a:cubicBezTo>
                      <a:cubicBezTo>
                        <a:pt x="10702" y="108289"/>
                        <a:pt x="9567" y="108808"/>
                        <a:pt x="9567" y="108808"/>
                      </a:cubicBezTo>
                      <a:lnTo>
                        <a:pt x="6275" y="108921"/>
                      </a:lnTo>
                      <a:lnTo>
                        <a:pt x="4281" y="108516"/>
                      </a:lnTo>
                      <a:cubicBezTo>
                        <a:pt x="4281" y="108516"/>
                        <a:pt x="3032" y="108224"/>
                        <a:pt x="2919" y="107884"/>
                      </a:cubicBezTo>
                      <a:cubicBezTo>
                        <a:pt x="2805" y="107543"/>
                        <a:pt x="2578" y="105727"/>
                        <a:pt x="2578" y="105727"/>
                      </a:cubicBezTo>
                      <a:lnTo>
                        <a:pt x="2286" y="103457"/>
                      </a:lnTo>
                      <a:lnTo>
                        <a:pt x="1654" y="100732"/>
                      </a:lnTo>
                      <a:lnTo>
                        <a:pt x="1654" y="99078"/>
                      </a:lnTo>
                      <a:lnTo>
                        <a:pt x="2173" y="97765"/>
                      </a:lnTo>
                      <a:lnTo>
                        <a:pt x="2465" y="96743"/>
                      </a:lnTo>
                      <a:lnTo>
                        <a:pt x="2173" y="95268"/>
                      </a:lnTo>
                      <a:lnTo>
                        <a:pt x="1151" y="94587"/>
                      </a:lnTo>
                      <a:lnTo>
                        <a:pt x="292" y="94246"/>
                      </a:lnTo>
                      <a:lnTo>
                        <a:pt x="0" y="93500"/>
                      </a:lnTo>
                      <a:lnTo>
                        <a:pt x="340" y="91392"/>
                      </a:lnTo>
                      <a:lnTo>
                        <a:pt x="1086" y="90824"/>
                      </a:lnTo>
                      <a:lnTo>
                        <a:pt x="2286" y="90370"/>
                      </a:lnTo>
                      <a:lnTo>
                        <a:pt x="3762" y="90322"/>
                      </a:lnTo>
                      <a:lnTo>
                        <a:pt x="5124" y="89576"/>
                      </a:lnTo>
                      <a:lnTo>
                        <a:pt x="6259" y="88716"/>
                      </a:lnTo>
                      <a:lnTo>
                        <a:pt x="7167" y="87516"/>
                      </a:lnTo>
                      <a:lnTo>
                        <a:pt x="7735" y="86495"/>
                      </a:lnTo>
                      <a:lnTo>
                        <a:pt x="7394" y="85133"/>
                      </a:lnTo>
                      <a:lnTo>
                        <a:pt x="7102" y="84273"/>
                      </a:lnTo>
                      <a:lnTo>
                        <a:pt x="7394" y="82733"/>
                      </a:lnTo>
                      <a:lnTo>
                        <a:pt x="8027" y="81533"/>
                      </a:lnTo>
                      <a:lnTo>
                        <a:pt x="8594" y="80738"/>
                      </a:lnTo>
                      <a:lnTo>
                        <a:pt x="8935" y="79376"/>
                      </a:lnTo>
                      <a:lnTo>
                        <a:pt x="8935" y="77155"/>
                      </a:lnTo>
                      <a:lnTo>
                        <a:pt x="9956" y="76409"/>
                      </a:lnTo>
                      <a:lnTo>
                        <a:pt x="11432" y="76295"/>
                      </a:lnTo>
                      <a:lnTo>
                        <a:pt x="12178" y="74593"/>
                      </a:lnTo>
                      <a:lnTo>
                        <a:pt x="11319" y="73003"/>
                      </a:lnTo>
                      <a:lnTo>
                        <a:pt x="11027" y="70847"/>
                      </a:lnTo>
                      <a:cubicBezTo>
                        <a:pt x="11027" y="70847"/>
                        <a:pt x="11481" y="69485"/>
                        <a:pt x="11594" y="69193"/>
                      </a:cubicBezTo>
                      <a:cubicBezTo>
                        <a:pt x="11708" y="68901"/>
                        <a:pt x="11643" y="67831"/>
                        <a:pt x="11643" y="67652"/>
                      </a:cubicBezTo>
                      <a:cubicBezTo>
                        <a:pt x="11643" y="67474"/>
                        <a:pt x="11302" y="67312"/>
                        <a:pt x="11302" y="66631"/>
                      </a:cubicBezTo>
                      <a:lnTo>
                        <a:pt x="11302" y="64928"/>
                      </a:lnTo>
                      <a:lnTo>
                        <a:pt x="11189" y="62253"/>
                      </a:lnTo>
                      <a:lnTo>
                        <a:pt x="11708" y="61052"/>
                      </a:lnTo>
                      <a:lnTo>
                        <a:pt x="12616" y="59690"/>
                      </a:lnTo>
                      <a:lnTo>
                        <a:pt x="13751" y="58490"/>
                      </a:lnTo>
                      <a:cubicBezTo>
                        <a:pt x="13751" y="58490"/>
                        <a:pt x="14432" y="57469"/>
                        <a:pt x="14659" y="57290"/>
                      </a:cubicBezTo>
                      <a:cubicBezTo>
                        <a:pt x="14886" y="57112"/>
                        <a:pt x="15454" y="55977"/>
                        <a:pt x="15519" y="55815"/>
                      </a:cubicBezTo>
                      <a:cubicBezTo>
                        <a:pt x="15583" y="55636"/>
                        <a:pt x="15697" y="54388"/>
                        <a:pt x="15697" y="54388"/>
                      </a:cubicBezTo>
                      <a:lnTo>
                        <a:pt x="16670" y="53934"/>
                      </a:lnTo>
                      <a:lnTo>
                        <a:pt x="17643" y="53074"/>
                      </a:lnTo>
                      <a:lnTo>
                        <a:pt x="18324" y="52215"/>
                      </a:lnTo>
                      <a:lnTo>
                        <a:pt x="18729" y="50626"/>
                      </a:lnTo>
                      <a:lnTo>
                        <a:pt x="19183" y="50220"/>
                      </a:lnTo>
                      <a:lnTo>
                        <a:pt x="19978" y="49701"/>
                      </a:lnTo>
                      <a:lnTo>
                        <a:pt x="20497" y="49361"/>
                      </a:lnTo>
                      <a:lnTo>
                        <a:pt x="21064" y="49361"/>
                      </a:lnTo>
                      <a:lnTo>
                        <a:pt x="21405" y="51469"/>
                      </a:lnTo>
                      <a:cubicBezTo>
                        <a:pt x="21405" y="51469"/>
                        <a:pt x="21924" y="52150"/>
                        <a:pt x="21972" y="52442"/>
                      </a:cubicBezTo>
                      <a:cubicBezTo>
                        <a:pt x="22037" y="52734"/>
                        <a:pt x="22151" y="53642"/>
                        <a:pt x="22264" y="53804"/>
                      </a:cubicBezTo>
                      <a:cubicBezTo>
                        <a:pt x="22378" y="53982"/>
                        <a:pt x="22783" y="54826"/>
                        <a:pt x="22783" y="54826"/>
                      </a:cubicBezTo>
                      <a:lnTo>
                        <a:pt x="23351" y="54485"/>
                      </a:lnTo>
                      <a:lnTo>
                        <a:pt x="23351" y="52442"/>
                      </a:lnTo>
                      <a:lnTo>
                        <a:pt x="23059" y="50788"/>
                      </a:lnTo>
                      <a:lnTo>
                        <a:pt x="22540" y="49361"/>
                      </a:lnTo>
                      <a:lnTo>
                        <a:pt x="21794" y="47934"/>
                      </a:lnTo>
                      <a:lnTo>
                        <a:pt x="21275" y="47026"/>
                      </a:lnTo>
                      <a:lnTo>
                        <a:pt x="21097" y="42988"/>
                      </a:lnTo>
                      <a:cubicBezTo>
                        <a:pt x="21097" y="42988"/>
                        <a:pt x="21437" y="42129"/>
                        <a:pt x="21551" y="41788"/>
                      </a:cubicBezTo>
                      <a:cubicBezTo>
                        <a:pt x="21664" y="41448"/>
                        <a:pt x="22069" y="40134"/>
                        <a:pt x="22069" y="40134"/>
                      </a:cubicBezTo>
                      <a:lnTo>
                        <a:pt x="21778" y="38999"/>
                      </a:lnTo>
                      <a:lnTo>
                        <a:pt x="20578" y="38999"/>
                      </a:lnTo>
                      <a:lnTo>
                        <a:pt x="19329" y="38707"/>
                      </a:lnTo>
                      <a:lnTo>
                        <a:pt x="18421" y="37345"/>
                      </a:lnTo>
                      <a:lnTo>
                        <a:pt x="18080" y="36031"/>
                      </a:lnTo>
                      <a:lnTo>
                        <a:pt x="18421" y="35350"/>
                      </a:lnTo>
                      <a:lnTo>
                        <a:pt x="19508" y="35350"/>
                      </a:lnTo>
                      <a:lnTo>
                        <a:pt x="20415" y="35642"/>
                      </a:lnTo>
                      <a:lnTo>
                        <a:pt x="21324" y="36729"/>
                      </a:lnTo>
                      <a:lnTo>
                        <a:pt x="21502" y="37475"/>
                      </a:lnTo>
                      <a:cubicBezTo>
                        <a:pt x="21502" y="37475"/>
                        <a:pt x="21956" y="37815"/>
                        <a:pt x="22297" y="37815"/>
                      </a:cubicBezTo>
                      <a:cubicBezTo>
                        <a:pt x="22637" y="37815"/>
                        <a:pt x="22929" y="37069"/>
                        <a:pt x="23205" y="36842"/>
                      </a:cubicBezTo>
                      <a:cubicBezTo>
                        <a:pt x="23497" y="36615"/>
                        <a:pt x="23610" y="35821"/>
                        <a:pt x="23610" y="35821"/>
                      </a:cubicBezTo>
                      <a:lnTo>
                        <a:pt x="23383" y="34734"/>
                      </a:lnTo>
                      <a:lnTo>
                        <a:pt x="22588" y="33939"/>
                      </a:lnTo>
                      <a:lnTo>
                        <a:pt x="21794" y="33372"/>
                      </a:lnTo>
                      <a:lnTo>
                        <a:pt x="21567" y="32399"/>
                      </a:lnTo>
                      <a:lnTo>
                        <a:pt x="22248" y="31994"/>
                      </a:lnTo>
                      <a:lnTo>
                        <a:pt x="23107" y="31994"/>
                      </a:lnTo>
                      <a:cubicBezTo>
                        <a:pt x="23107" y="31994"/>
                        <a:pt x="23902" y="31929"/>
                        <a:pt x="23967" y="31702"/>
                      </a:cubicBezTo>
                      <a:cubicBezTo>
                        <a:pt x="24016" y="31475"/>
                        <a:pt x="23902" y="30907"/>
                        <a:pt x="23788" y="30729"/>
                      </a:cubicBezTo>
                      <a:cubicBezTo>
                        <a:pt x="23675" y="30551"/>
                        <a:pt x="23334" y="30097"/>
                        <a:pt x="23334" y="30097"/>
                      </a:cubicBezTo>
                      <a:lnTo>
                        <a:pt x="23221" y="28897"/>
                      </a:lnTo>
                      <a:lnTo>
                        <a:pt x="23675" y="27810"/>
                      </a:lnTo>
                      <a:lnTo>
                        <a:pt x="24016" y="27015"/>
                      </a:lnTo>
                      <a:lnTo>
                        <a:pt x="24875" y="26497"/>
                      </a:lnTo>
                      <a:lnTo>
                        <a:pt x="25783" y="26497"/>
                      </a:lnTo>
                      <a:cubicBezTo>
                        <a:pt x="25783" y="26497"/>
                        <a:pt x="26464" y="26675"/>
                        <a:pt x="26577" y="26497"/>
                      </a:cubicBezTo>
                      <a:cubicBezTo>
                        <a:pt x="26691" y="26318"/>
                        <a:pt x="26805" y="24908"/>
                        <a:pt x="26805" y="24908"/>
                      </a:cubicBezTo>
                      <a:lnTo>
                        <a:pt x="26691" y="23205"/>
                      </a:lnTo>
                      <a:lnTo>
                        <a:pt x="26691" y="22345"/>
                      </a:lnTo>
                      <a:lnTo>
                        <a:pt x="28053" y="21097"/>
                      </a:lnTo>
                      <a:cubicBezTo>
                        <a:pt x="28053" y="21097"/>
                        <a:pt x="28913" y="20529"/>
                        <a:pt x="29075" y="20464"/>
                      </a:cubicBezTo>
                      <a:cubicBezTo>
                        <a:pt x="29253" y="20400"/>
                        <a:pt x="30048" y="20464"/>
                        <a:pt x="30048" y="20464"/>
                      </a:cubicBezTo>
                      <a:lnTo>
                        <a:pt x="31069" y="19329"/>
                      </a:lnTo>
                      <a:lnTo>
                        <a:pt x="31069" y="16880"/>
                      </a:lnTo>
                      <a:lnTo>
                        <a:pt x="31637" y="16135"/>
                      </a:lnTo>
                      <a:lnTo>
                        <a:pt x="32496" y="15843"/>
                      </a:lnTo>
                      <a:lnTo>
                        <a:pt x="33177" y="16362"/>
                      </a:lnTo>
                      <a:lnTo>
                        <a:pt x="33177" y="17270"/>
                      </a:lnTo>
                      <a:lnTo>
                        <a:pt x="32772" y="17724"/>
                      </a:lnTo>
                      <a:lnTo>
                        <a:pt x="32707" y="18697"/>
                      </a:lnTo>
                      <a:lnTo>
                        <a:pt x="33161" y="19378"/>
                      </a:lnTo>
                      <a:lnTo>
                        <a:pt x="33956" y="19670"/>
                      </a:lnTo>
                      <a:lnTo>
                        <a:pt x="34702" y="20416"/>
                      </a:lnTo>
                      <a:lnTo>
                        <a:pt x="35675" y="20367"/>
                      </a:lnTo>
                      <a:lnTo>
                        <a:pt x="36194" y="20140"/>
                      </a:lnTo>
                      <a:lnTo>
                        <a:pt x="36826" y="20545"/>
                      </a:lnTo>
                      <a:lnTo>
                        <a:pt x="37507" y="20951"/>
                      </a:lnTo>
                      <a:lnTo>
                        <a:pt x="38480" y="20837"/>
                      </a:lnTo>
                      <a:cubicBezTo>
                        <a:pt x="38480" y="20837"/>
                        <a:pt x="38301" y="19637"/>
                        <a:pt x="38480" y="19410"/>
                      </a:cubicBezTo>
                      <a:cubicBezTo>
                        <a:pt x="38658" y="19183"/>
                        <a:pt x="38658" y="18324"/>
                        <a:pt x="38885" y="18048"/>
                      </a:cubicBezTo>
                      <a:cubicBezTo>
                        <a:pt x="39112" y="17756"/>
                        <a:pt x="39631" y="17189"/>
                        <a:pt x="39631" y="17189"/>
                      </a:cubicBezTo>
                      <a:cubicBezTo>
                        <a:pt x="39631" y="17189"/>
                        <a:pt x="40653" y="16329"/>
                        <a:pt x="40831" y="16281"/>
                      </a:cubicBezTo>
                      <a:cubicBezTo>
                        <a:pt x="41010" y="16232"/>
                        <a:pt x="41626" y="15875"/>
                        <a:pt x="41626" y="15875"/>
                      </a:cubicBezTo>
                      <a:lnTo>
                        <a:pt x="42712" y="14789"/>
                      </a:lnTo>
                      <a:lnTo>
                        <a:pt x="43004" y="12567"/>
                      </a:lnTo>
                      <a:lnTo>
                        <a:pt x="43004" y="9210"/>
                      </a:lnTo>
                      <a:lnTo>
                        <a:pt x="48291" y="9210"/>
                      </a:lnTo>
                      <a:cubicBezTo>
                        <a:pt x="48469" y="9210"/>
                        <a:pt x="49263" y="9778"/>
                        <a:pt x="49426" y="9957"/>
                      </a:cubicBezTo>
                      <a:cubicBezTo>
                        <a:pt x="49604" y="10135"/>
                        <a:pt x="50447" y="10703"/>
                        <a:pt x="50447" y="10703"/>
                      </a:cubicBezTo>
                      <a:lnTo>
                        <a:pt x="51582" y="10751"/>
                      </a:lnTo>
                      <a:cubicBezTo>
                        <a:pt x="51582" y="10751"/>
                        <a:pt x="53172" y="10800"/>
                        <a:pt x="53350" y="10800"/>
                      </a:cubicBezTo>
                      <a:cubicBezTo>
                        <a:pt x="53528" y="10800"/>
                        <a:pt x="54663" y="10508"/>
                        <a:pt x="54663" y="10508"/>
                      </a:cubicBezTo>
                      <a:lnTo>
                        <a:pt x="55409" y="9876"/>
                      </a:lnTo>
                      <a:lnTo>
                        <a:pt x="56090" y="9648"/>
                      </a:lnTo>
                      <a:lnTo>
                        <a:pt x="56723" y="9989"/>
                      </a:lnTo>
                      <a:lnTo>
                        <a:pt x="56723" y="10848"/>
                      </a:lnTo>
                      <a:lnTo>
                        <a:pt x="56042" y="11367"/>
                      </a:lnTo>
                      <a:lnTo>
                        <a:pt x="55750" y="12389"/>
                      </a:lnTo>
                      <a:lnTo>
                        <a:pt x="56204" y="13362"/>
                      </a:lnTo>
                      <a:cubicBezTo>
                        <a:pt x="56204" y="13362"/>
                        <a:pt x="57112" y="13994"/>
                        <a:pt x="57339" y="14108"/>
                      </a:cubicBezTo>
                      <a:cubicBezTo>
                        <a:pt x="57566" y="14221"/>
                        <a:pt x="58198" y="14156"/>
                        <a:pt x="58539" y="14286"/>
                      </a:cubicBezTo>
                      <a:cubicBezTo>
                        <a:pt x="58880" y="14400"/>
                        <a:pt x="60420" y="14335"/>
                        <a:pt x="60647" y="14335"/>
                      </a:cubicBezTo>
                      <a:cubicBezTo>
                        <a:pt x="60874" y="14335"/>
                        <a:pt x="62236" y="14286"/>
                        <a:pt x="62463" y="14286"/>
                      </a:cubicBezTo>
                      <a:lnTo>
                        <a:pt x="63598" y="14286"/>
                      </a:lnTo>
                      <a:cubicBezTo>
                        <a:pt x="63598" y="14286"/>
                        <a:pt x="64620" y="13767"/>
                        <a:pt x="64798" y="13767"/>
                      </a:cubicBezTo>
                      <a:cubicBezTo>
                        <a:pt x="64977" y="13767"/>
                        <a:pt x="66112" y="13994"/>
                        <a:pt x="66112" y="13994"/>
                      </a:cubicBezTo>
                      <a:lnTo>
                        <a:pt x="66858" y="14513"/>
                      </a:lnTo>
                      <a:lnTo>
                        <a:pt x="67603" y="14692"/>
                      </a:lnTo>
                      <a:lnTo>
                        <a:pt x="68738" y="14464"/>
                      </a:lnTo>
                      <a:lnTo>
                        <a:pt x="70782" y="14983"/>
                      </a:lnTo>
                      <a:lnTo>
                        <a:pt x="72549" y="16118"/>
                      </a:lnTo>
                      <a:lnTo>
                        <a:pt x="73636" y="15486"/>
                      </a:lnTo>
                      <a:lnTo>
                        <a:pt x="74884" y="15778"/>
                      </a:lnTo>
                      <a:lnTo>
                        <a:pt x="76587" y="15551"/>
                      </a:lnTo>
                      <a:lnTo>
                        <a:pt x="77446" y="15843"/>
                      </a:lnTo>
                      <a:lnTo>
                        <a:pt x="78533" y="16411"/>
                      </a:lnTo>
                      <a:lnTo>
                        <a:pt x="80527" y="17610"/>
                      </a:lnTo>
                      <a:lnTo>
                        <a:pt x="81776" y="18178"/>
                      </a:lnTo>
                      <a:cubicBezTo>
                        <a:pt x="81776" y="18178"/>
                        <a:pt x="82976" y="18405"/>
                        <a:pt x="83138" y="18583"/>
                      </a:cubicBezTo>
                      <a:cubicBezTo>
                        <a:pt x="83316" y="18762"/>
                        <a:pt x="83657" y="18989"/>
                        <a:pt x="83884" y="19037"/>
                      </a:cubicBezTo>
                      <a:cubicBezTo>
                        <a:pt x="84111" y="19086"/>
                        <a:pt x="85133" y="18859"/>
                        <a:pt x="85133" y="18859"/>
                      </a:cubicBezTo>
                      <a:lnTo>
                        <a:pt x="86381" y="17659"/>
                      </a:lnTo>
                      <a:lnTo>
                        <a:pt x="87468" y="17205"/>
                      </a:lnTo>
                      <a:cubicBezTo>
                        <a:pt x="87468" y="17205"/>
                        <a:pt x="88149" y="17140"/>
                        <a:pt x="88376" y="17205"/>
                      </a:cubicBezTo>
                      <a:cubicBezTo>
                        <a:pt x="88603" y="17254"/>
                        <a:pt x="89397" y="17432"/>
                        <a:pt x="89625" y="17432"/>
                      </a:cubicBezTo>
                      <a:cubicBezTo>
                        <a:pt x="89851" y="17432"/>
                        <a:pt x="91392" y="17497"/>
                        <a:pt x="91392" y="17497"/>
                      </a:cubicBezTo>
                      <a:lnTo>
                        <a:pt x="92186" y="17091"/>
                      </a:lnTo>
                      <a:lnTo>
                        <a:pt x="93322" y="17140"/>
                      </a:lnTo>
                      <a:cubicBezTo>
                        <a:pt x="93322" y="17140"/>
                        <a:pt x="93889" y="17367"/>
                        <a:pt x="94068" y="17481"/>
                      </a:cubicBezTo>
                      <a:cubicBezTo>
                        <a:pt x="94246" y="17594"/>
                        <a:pt x="96338" y="18000"/>
                        <a:pt x="96338" y="18000"/>
                      </a:cubicBezTo>
                      <a:lnTo>
                        <a:pt x="98381" y="18065"/>
                      </a:lnTo>
                      <a:lnTo>
                        <a:pt x="101057" y="18243"/>
                      </a:lnTo>
                      <a:lnTo>
                        <a:pt x="102873" y="18648"/>
                      </a:lnTo>
                      <a:cubicBezTo>
                        <a:pt x="102873" y="18648"/>
                        <a:pt x="104235" y="18989"/>
                        <a:pt x="104413" y="19054"/>
                      </a:cubicBezTo>
                      <a:cubicBezTo>
                        <a:pt x="104592" y="19102"/>
                        <a:pt x="106748" y="19232"/>
                        <a:pt x="106748" y="19232"/>
                      </a:cubicBezTo>
                      <a:cubicBezTo>
                        <a:pt x="106748" y="19232"/>
                        <a:pt x="108402" y="18891"/>
                        <a:pt x="108678" y="18778"/>
                      </a:cubicBezTo>
                      <a:cubicBezTo>
                        <a:pt x="108970" y="18664"/>
                        <a:pt x="110948" y="17870"/>
                        <a:pt x="110948" y="17870"/>
                      </a:cubicBezTo>
                      <a:lnTo>
                        <a:pt x="112375" y="16783"/>
                      </a:lnTo>
                      <a:cubicBezTo>
                        <a:pt x="112375" y="16783"/>
                        <a:pt x="112943" y="16151"/>
                        <a:pt x="113121" y="16151"/>
                      </a:cubicBezTo>
                      <a:cubicBezTo>
                        <a:pt x="113299" y="16151"/>
                        <a:pt x="114483" y="15859"/>
                        <a:pt x="114483" y="15859"/>
                      </a:cubicBezTo>
                      <a:lnTo>
                        <a:pt x="115570" y="14270"/>
                      </a:lnTo>
                      <a:lnTo>
                        <a:pt x="116316" y="13248"/>
                      </a:lnTo>
                      <a:cubicBezTo>
                        <a:pt x="116316" y="13248"/>
                        <a:pt x="117175" y="12616"/>
                        <a:pt x="117451" y="12567"/>
                      </a:cubicBezTo>
                      <a:cubicBezTo>
                        <a:pt x="117742" y="12502"/>
                        <a:pt x="119332" y="12162"/>
                        <a:pt x="119559" y="12162"/>
                      </a:cubicBezTo>
                      <a:cubicBezTo>
                        <a:pt x="119786" y="12162"/>
                        <a:pt x="120645" y="12211"/>
                        <a:pt x="120645" y="12211"/>
                      </a:cubicBezTo>
                      <a:lnTo>
                        <a:pt x="121050" y="10783"/>
                      </a:lnTo>
                      <a:lnTo>
                        <a:pt x="120370" y="10378"/>
                      </a:lnTo>
                      <a:cubicBezTo>
                        <a:pt x="120370" y="10378"/>
                        <a:pt x="119624" y="9292"/>
                        <a:pt x="119851" y="8902"/>
                      </a:cubicBezTo>
                      <a:cubicBezTo>
                        <a:pt x="120078" y="8497"/>
                        <a:pt x="120645" y="7702"/>
                        <a:pt x="120645" y="7702"/>
                      </a:cubicBezTo>
                      <a:cubicBezTo>
                        <a:pt x="120645" y="7702"/>
                        <a:pt x="121213" y="7411"/>
                        <a:pt x="121732" y="7702"/>
                      </a:cubicBezTo>
                      <a:cubicBezTo>
                        <a:pt x="122250" y="7994"/>
                        <a:pt x="123094" y="8270"/>
                        <a:pt x="123094" y="8270"/>
                      </a:cubicBezTo>
                      <a:lnTo>
                        <a:pt x="123548" y="7248"/>
                      </a:lnTo>
                      <a:lnTo>
                        <a:pt x="124002" y="6276"/>
                      </a:lnTo>
                      <a:lnTo>
                        <a:pt x="124407" y="4848"/>
                      </a:lnTo>
                      <a:lnTo>
                        <a:pt x="126288" y="3422"/>
                      </a:lnTo>
                      <a:lnTo>
                        <a:pt x="127261" y="2740"/>
                      </a:lnTo>
                      <a:lnTo>
                        <a:pt x="128007" y="1946"/>
                      </a:lnTo>
                      <a:lnTo>
                        <a:pt x="128640" y="746"/>
                      </a:lnTo>
                      <a:lnTo>
                        <a:pt x="131202" y="0"/>
                      </a:lnTo>
                      <a:lnTo>
                        <a:pt x="132110" y="859"/>
                      </a:lnTo>
                      <a:lnTo>
                        <a:pt x="132402" y="1881"/>
                      </a:lnTo>
                      <a:cubicBezTo>
                        <a:pt x="132402" y="1881"/>
                        <a:pt x="132110" y="3584"/>
                        <a:pt x="132061" y="3876"/>
                      </a:cubicBezTo>
                      <a:cubicBezTo>
                        <a:pt x="131996" y="4168"/>
                        <a:pt x="131769" y="5238"/>
                        <a:pt x="131769" y="5238"/>
                      </a:cubicBezTo>
                      <a:cubicBezTo>
                        <a:pt x="131769" y="5238"/>
                        <a:pt x="131429" y="6438"/>
                        <a:pt x="131364" y="6665"/>
                      </a:cubicBezTo>
                      <a:cubicBezTo>
                        <a:pt x="131315" y="6892"/>
                        <a:pt x="131315" y="8367"/>
                        <a:pt x="131315" y="8367"/>
                      </a:cubicBezTo>
                      <a:lnTo>
                        <a:pt x="131088" y="10135"/>
                      </a:lnTo>
                      <a:lnTo>
                        <a:pt x="130634" y="12129"/>
                      </a:lnTo>
                      <a:lnTo>
                        <a:pt x="129840" y="13378"/>
                      </a:lnTo>
                      <a:lnTo>
                        <a:pt x="128412" y="15146"/>
                      </a:lnTo>
                      <a:cubicBezTo>
                        <a:pt x="128412" y="15146"/>
                        <a:pt x="127050" y="16167"/>
                        <a:pt x="126872" y="16281"/>
                      </a:cubicBezTo>
                      <a:cubicBezTo>
                        <a:pt x="126694" y="16394"/>
                        <a:pt x="125850" y="17027"/>
                        <a:pt x="125850" y="17027"/>
                      </a:cubicBezTo>
                      <a:lnTo>
                        <a:pt x="124715" y="18000"/>
                      </a:lnTo>
                      <a:lnTo>
                        <a:pt x="123743" y="18794"/>
                      </a:lnTo>
                      <a:lnTo>
                        <a:pt x="122607" y="20107"/>
                      </a:lnTo>
                      <a:lnTo>
                        <a:pt x="121748" y="20967"/>
                      </a:lnTo>
                      <a:cubicBezTo>
                        <a:pt x="121748" y="20967"/>
                        <a:pt x="121229" y="21940"/>
                        <a:pt x="121229" y="22102"/>
                      </a:cubicBezTo>
                      <a:cubicBezTo>
                        <a:pt x="121229" y="22264"/>
                        <a:pt x="120710" y="23805"/>
                        <a:pt x="120710" y="23805"/>
                      </a:cubicBezTo>
                      <a:cubicBezTo>
                        <a:pt x="120710" y="23805"/>
                        <a:pt x="119802" y="26075"/>
                        <a:pt x="119575" y="26140"/>
                      </a:cubicBezTo>
                      <a:cubicBezTo>
                        <a:pt x="119348" y="26188"/>
                        <a:pt x="117418" y="28021"/>
                        <a:pt x="117418" y="28021"/>
                      </a:cubicBezTo>
                      <a:cubicBezTo>
                        <a:pt x="117418" y="28021"/>
                        <a:pt x="113899" y="28702"/>
                        <a:pt x="113721" y="28702"/>
                      </a:cubicBezTo>
                      <a:cubicBezTo>
                        <a:pt x="113543" y="28702"/>
                        <a:pt x="109910" y="29221"/>
                        <a:pt x="109910" y="29221"/>
                      </a:cubicBezTo>
                      <a:cubicBezTo>
                        <a:pt x="109910" y="29221"/>
                        <a:pt x="107754" y="29156"/>
                        <a:pt x="107300" y="29334"/>
                      </a:cubicBezTo>
                      <a:cubicBezTo>
                        <a:pt x="106845" y="29513"/>
                        <a:pt x="104689" y="29967"/>
                        <a:pt x="104462" y="30015"/>
                      </a:cubicBezTo>
                      <a:cubicBezTo>
                        <a:pt x="104235" y="30064"/>
                        <a:pt x="101624" y="30242"/>
                        <a:pt x="101624" y="30242"/>
                      </a:cubicBezTo>
                      <a:lnTo>
                        <a:pt x="98721" y="30356"/>
                      </a:lnTo>
                      <a:lnTo>
                        <a:pt x="95543" y="30356"/>
                      </a:lnTo>
                      <a:lnTo>
                        <a:pt x="93776" y="29950"/>
                      </a:lnTo>
                      <a:cubicBezTo>
                        <a:pt x="93776" y="29950"/>
                        <a:pt x="92300" y="29156"/>
                        <a:pt x="92122" y="29091"/>
                      </a:cubicBezTo>
                      <a:cubicBezTo>
                        <a:pt x="91943" y="29026"/>
                        <a:pt x="90305" y="27551"/>
                        <a:pt x="90305" y="27551"/>
                      </a:cubicBezTo>
                      <a:lnTo>
                        <a:pt x="89673" y="26918"/>
                      </a:lnTo>
                      <a:lnTo>
                        <a:pt x="89332" y="26237"/>
                      </a:lnTo>
                      <a:lnTo>
                        <a:pt x="88425" y="26286"/>
                      </a:lnTo>
                      <a:lnTo>
                        <a:pt x="87290" y="26578"/>
                      </a:lnTo>
                      <a:lnTo>
                        <a:pt x="82116" y="26578"/>
                      </a:lnTo>
                      <a:lnTo>
                        <a:pt x="80916" y="26059"/>
                      </a:lnTo>
                      <a:lnTo>
                        <a:pt x="80171" y="26286"/>
                      </a:lnTo>
                      <a:lnTo>
                        <a:pt x="77608" y="26351"/>
                      </a:lnTo>
                      <a:lnTo>
                        <a:pt x="76360" y="26124"/>
                      </a:lnTo>
                      <a:lnTo>
                        <a:pt x="73798" y="26075"/>
                      </a:lnTo>
                      <a:lnTo>
                        <a:pt x="71982" y="26935"/>
                      </a:lnTo>
                      <a:lnTo>
                        <a:pt x="70101" y="26707"/>
                      </a:lnTo>
                      <a:lnTo>
                        <a:pt x="68901" y="26935"/>
                      </a:lnTo>
                      <a:cubicBezTo>
                        <a:pt x="68901" y="26935"/>
                        <a:pt x="66339" y="27048"/>
                        <a:pt x="66257" y="27113"/>
                      </a:cubicBezTo>
                      <a:cubicBezTo>
                        <a:pt x="66177" y="27178"/>
                        <a:pt x="64701" y="27291"/>
                        <a:pt x="64523" y="27291"/>
                      </a:cubicBezTo>
                      <a:cubicBezTo>
                        <a:pt x="64344" y="27291"/>
                        <a:pt x="63095" y="26837"/>
                        <a:pt x="62933" y="26724"/>
                      </a:cubicBezTo>
                      <a:cubicBezTo>
                        <a:pt x="62755" y="26610"/>
                        <a:pt x="61279" y="25589"/>
                        <a:pt x="61117" y="25475"/>
                      </a:cubicBezTo>
                      <a:cubicBezTo>
                        <a:pt x="60939" y="25362"/>
                        <a:pt x="59917" y="25021"/>
                        <a:pt x="59463" y="25021"/>
                      </a:cubicBezTo>
                      <a:cubicBezTo>
                        <a:pt x="59009" y="25021"/>
                        <a:pt x="57242" y="25767"/>
                        <a:pt x="57242" y="25767"/>
                      </a:cubicBezTo>
                      <a:lnTo>
                        <a:pt x="56042" y="26513"/>
                      </a:lnTo>
                      <a:lnTo>
                        <a:pt x="52863" y="26626"/>
                      </a:lnTo>
                      <a:lnTo>
                        <a:pt x="51274" y="27145"/>
                      </a:lnTo>
                      <a:lnTo>
                        <a:pt x="50593" y="28053"/>
                      </a:lnTo>
                      <a:cubicBezTo>
                        <a:pt x="50593" y="28053"/>
                        <a:pt x="49344" y="28102"/>
                        <a:pt x="49166" y="28102"/>
                      </a:cubicBezTo>
                      <a:cubicBezTo>
                        <a:pt x="48988" y="28102"/>
                        <a:pt x="48193" y="27810"/>
                        <a:pt x="48193" y="27810"/>
                      </a:cubicBezTo>
                      <a:cubicBezTo>
                        <a:pt x="48193" y="27810"/>
                        <a:pt x="47966" y="27469"/>
                        <a:pt x="47625" y="27469"/>
                      </a:cubicBezTo>
                      <a:cubicBezTo>
                        <a:pt x="47285" y="27469"/>
                        <a:pt x="46490" y="27421"/>
                        <a:pt x="46312" y="27469"/>
                      </a:cubicBezTo>
                      <a:cubicBezTo>
                        <a:pt x="46134" y="27534"/>
                        <a:pt x="45339" y="28378"/>
                        <a:pt x="45339" y="28378"/>
                      </a:cubicBezTo>
                      <a:lnTo>
                        <a:pt x="44139" y="27923"/>
                      </a:lnTo>
                      <a:cubicBezTo>
                        <a:pt x="44139" y="27923"/>
                        <a:pt x="43458" y="27404"/>
                        <a:pt x="43231" y="27178"/>
                      </a:cubicBezTo>
                      <a:cubicBezTo>
                        <a:pt x="43004" y="26951"/>
                        <a:pt x="42323" y="26497"/>
                        <a:pt x="41691" y="26383"/>
                      </a:cubicBezTo>
                      <a:cubicBezTo>
                        <a:pt x="41058" y="26269"/>
                        <a:pt x="38739" y="26205"/>
                        <a:pt x="38739" y="26205"/>
                      </a:cubicBezTo>
                      <a:lnTo>
                        <a:pt x="36631" y="26383"/>
                      </a:lnTo>
                      <a:lnTo>
                        <a:pt x="35318" y="26902"/>
                      </a:lnTo>
                      <a:lnTo>
                        <a:pt x="33437" y="28151"/>
                      </a:lnTo>
                      <a:lnTo>
                        <a:pt x="32237" y="29286"/>
                      </a:lnTo>
                      <a:lnTo>
                        <a:pt x="31442" y="30421"/>
                      </a:lnTo>
                      <a:lnTo>
                        <a:pt x="30761" y="31556"/>
                      </a:lnTo>
                      <a:lnTo>
                        <a:pt x="30194" y="32578"/>
                      </a:lnTo>
                      <a:cubicBezTo>
                        <a:pt x="30194" y="32578"/>
                        <a:pt x="29561" y="33485"/>
                        <a:pt x="29561" y="33713"/>
                      </a:cubicBezTo>
                      <a:cubicBezTo>
                        <a:pt x="29561" y="33939"/>
                        <a:pt x="29270" y="34913"/>
                        <a:pt x="29221" y="35188"/>
                      </a:cubicBezTo>
                      <a:cubicBezTo>
                        <a:pt x="29156" y="35480"/>
                        <a:pt x="28929" y="36323"/>
                        <a:pt x="28929" y="36323"/>
                      </a:cubicBezTo>
                      <a:lnTo>
                        <a:pt x="27794" y="37296"/>
                      </a:lnTo>
                      <a:lnTo>
                        <a:pt x="27275" y="37864"/>
                      </a:lnTo>
                      <a:lnTo>
                        <a:pt x="26983" y="39064"/>
                      </a:lnTo>
                      <a:cubicBezTo>
                        <a:pt x="26983" y="39064"/>
                        <a:pt x="26691" y="39972"/>
                        <a:pt x="26691" y="40150"/>
                      </a:cubicBezTo>
                      <a:cubicBezTo>
                        <a:pt x="26691" y="40329"/>
                        <a:pt x="26805" y="41464"/>
                        <a:pt x="26805" y="41804"/>
                      </a:cubicBezTo>
                      <a:cubicBezTo>
                        <a:pt x="26805" y="42145"/>
                        <a:pt x="27323" y="43912"/>
                        <a:pt x="27323" y="43912"/>
                      </a:cubicBezTo>
                      <a:lnTo>
                        <a:pt x="27437" y="45047"/>
                      </a:lnTo>
                      <a:lnTo>
                        <a:pt x="27777" y="46247"/>
                      </a:lnTo>
                      <a:lnTo>
                        <a:pt x="27777" y="47723"/>
                      </a:lnTo>
                      <a:lnTo>
                        <a:pt x="28459" y="50966"/>
                      </a:lnTo>
                      <a:lnTo>
                        <a:pt x="29091" y="52620"/>
                      </a:lnTo>
                      <a:lnTo>
                        <a:pt x="30680" y="53642"/>
                      </a:lnTo>
                      <a:lnTo>
                        <a:pt x="31815" y="54615"/>
                      </a:lnTo>
                      <a:lnTo>
                        <a:pt x="33631" y="55523"/>
                      </a:lnTo>
                      <a:lnTo>
                        <a:pt x="35447" y="56090"/>
                      </a:lnTo>
                      <a:lnTo>
                        <a:pt x="36810" y="56496"/>
                      </a:lnTo>
                      <a:lnTo>
                        <a:pt x="37831" y="57517"/>
                      </a:lnTo>
                      <a:lnTo>
                        <a:pt x="38464" y="58717"/>
                      </a:lnTo>
                      <a:lnTo>
                        <a:pt x="38869" y="60031"/>
                      </a:lnTo>
                      <a:lnTo>
                        <a:pt x="38869" y="62253"/>
                      </a:lnTo>
                      <a:lnTo>
                        <a:pt x="39388" y="62933"/>
                      </a:lnTo>
                      <a:lnTo>
                        <a:pt x="40020" y="64068"/>
                      </a:lnTo>
                      <a:lnTo>
                        <a:pt x="40588" y="65204"/>
                      </a:lnTo>
                      <a:lnTo>
                        <a:pt x="41334" y="65836"/>
                      </a:lnTo>
                      <a:lnTo>
                        <a:pt x="42193" y="65544"/>
                      </a:lnTo>
                      <a:cubicBezTo>
                        <a:pt x="42193" y="65544"/>
                        <a:pt x="43102" y="64912"/>
                        <a:pt x="43442" y="64912"/>
                      </a:cubicBezTo>
                      <a:cubicBezTo>
                        <a:pt x="43783" y="64912"/>
                        <a:pt x="45663" y="65025"/>
                        <a:pt x="45663" y="65025"/>
                      </a:cubicBezTo>
                      <a:lnTo>
                        <a:pt x="46977" y="65317"/>
                      </a:lnTo>
                      <a:lnTo>
                        <a:pt x="48291" y="65317"/>
                      </a:lnTo>
                      <a:lnTo>
                        <a:pt x="49426" y="64231"/>
                      </a:lnTo>
                      <a:lnTo>
                        <a:pt x="50220" y="62982"/>
                      </a:lnTo>
                      <a:lnTo>
                        <a:pt x="50512" y="61620"/>
                      </a:lnTo>
                      <a:cubicBezTo>
                        <a:pt x="50512" y="61620"/>
                        <a:pt x="51306" y="60420"/>
                        <a:pt x="51420" y="60193"/>
                      </a:cubicBezTo>
                      <a:cubicBezTo>
                        <a:pt x="51534" y="59966"/>
                        <a:pt x="52620" y="58377"/>
                        <a:pt x="52620" y="58377"/>
                      </a:cubicBezTo>
                      <a:lnTo>
                        <a:pt x="54096" y="57014"/>
                      </a:lnTo>
                      <a:cubicBezTo>
                        <a:pt x="54096" y="57014"/>
                        <a:pt x="55004" y="56334"/>
                        <a:pt x="55182" y="56220"/>
                      </a:cubicBezTo>
                      <a:cubicBezTo>
                        <a:pt x="55360" y="56107"/>
                        <a:pt x="56204" y="55361"/>
                        <a:pt x="56382" y="55199"/>
                      </a:cubicBezTo>
                      <a:cubicBezTo>
                        <a:pt x="56560" y="55020"/>
                        <a:pt x="57290" y="53999"/>
                        <a:pt x="57517" y="53836"/>
                      </a:cubicBezTo>
                      <a:cubicBezTo>
                        <a:pt x="57744" y="53658"/>
                        <a:pt x="58425" y="52928"/>
                        <a:pt x="58425" y="52928"/>
                      </a:cubicBezTo>
                      <a:lnTo>
                        <a:pt x="58831" y="52815"/>
                      </a:lnTo>
                      <a:lnTo>
                        <a:pt x="60079" y="53107"/>
                      </a:lnTo>
                      <a:lnTo>
                        <a:pt x="60712" y="53626"/>
                      </a:lnTo>
                      <a:lnTo>
                        <a:pt x="61458" y="54371"/>
                      </a:lnTo>
                      <a:lnTo>
                        <a:pt x="65723" y="54598"/>
                      </a:lnTo>
                      <a:lnTo>
                        <a:pt x="68284" y="54663"/>
                      </a:lnTo>
                      <a:lnTo>
                        <a:pt x="69938" y="53917"/>
                      </a:lnTo>
                      <a:lnTo>
                        <a:pt x="70798" y="53009"/>
                      </a:lnTo>
                      <a:lnTo>
                        <a:pt x="73636" y="52717"/>
                      </a:lnTo>
                      <a:lnTo>
                        <a:pt x="75338" y="52604"/>
                      </a:lnTo>
                      <a:lnTo>
                        <a:pt x="77219" y="52198"/>
                      </a:lnTo>
                      <a:cubicBezTo>
                        <a:pt x="77219" y="52198"/>
                        <a:pt x="77738" y="52134"/>
                        <a:pt x="77965" y="52134"/>
                      </a:cubicBezTo>
                      <a:cubicBezTo>
                        <a:pt x="78192" y="52134"/>
                        <a:pt x="81890" y="52247"/>
                        <a:pt x="81890" y="52247"/>
                      </a:cubicBezTo>
                      <a:cubicBezTo>
                        <a:pt x="81890" y="52247"/>
                        <a:pt x="83544" y="53382"/>
                        <a:pt x="83657" y="53609"/>
                      </a:cubicBezTo>
                      <a:cubicBezTo>
                        <a:pt x="83770" y="53836"/>
                        <a:pt x="84176" y="54177"/>
                        <a:pt x="84289" y="54469"/>
                      </a:cubicBezTo>
                      <a:cubicBezTo>
                        <a:pt x="84403" y="54761"/>
                        <a:pt x="84516" y="55377"/>
                        <a:pt x="84581" y="55669"/>
                      </a:cubicBezTo>
                      <a:cubicBezTo>
                        <a:pt x="84630" y="55961"/>
                        <a:pt x="84581" y="56982"/>
                        <a:pt x="84581" y="56982"/>
                      </a:cubicBezTo>
                      <a:lnTo>
                        <a:pt x="83900" y="58004"/>
                      </a:lnTo>
                      <a:cubicBezTo>
                        <a:pt x="83900" y="58004"/>
                        <a:pt x="82879" y="59317"/>
                        <a:pt x="82538" y="59544"/>
                      </a:cubicBezTo>
                      <a:cubicBezTo>
                        <a:pt x="82198" y="59771"/>
                        <a:pt x="81403" y="60679"/>
                        <a:pt x="81403" y="60679"/>
                      </a:cubicBezTo>
                      <a:lnTo>
                        <a:pt x="80495" y="61701"/>
                      </a:lnTo>
                      <a:lnTo>
                        <a:pt x="79409" y="62901"/>
                      </a:lnTo>
                      <a:lnTo>
                        <a:pt x="78500" y="64150"/>
                      </a:lnTo>
                      <a:lnTo>
                        <a:pt x="77592" y="65236"/>
                      </a:lnTo>
                      <a:lnTo>
                        <a:pt x="76619" y="66144"/>
                      </a:lnTo>
                      <a:lnTo>
                        <a:pt x="75598" y="67052"/>
                      </a:lnTo>
                      <a:lnTo>
                        <a:pt x="74803" y="67733"/>
                      </a:lnTo>
                      <a:lnTo>
                        <a:pt x="73895" y="68301"/>
                      </a:lnTo>
                      <a:lnTo>
                        <a:pt x="72355" y="70571"/>
                      </a:lnTo>
                      <a:lnTo>
                        <a:pt x="68836" y="71592"/>
                      </a:lnTo>
                      <a:cubicBezTo>
                        <a:pt x="68836" y="71592"/>
                        <a:pt x="67701" y="71706"/>
                        <a:pt x="67474" y="71706"/>
                      </a:cubicBezTo>
                      <a:cubicBezTo>
                        <a:pt x="67247" y="71706"/>
                        <a:pt x="66501" y="71592"/>
                        <a:pt x="66306" y="71706"/>
                      </a:cubicBezTo>
                      <a:cubicBezTo>
                        <a:pt x="66112" y="71820"/>
                        <a:pt x="64798" y="72225"/>
                        <a:pt x="64798" y="72225"/>
                      </a:cubicBezTo>
                      <a:lnTo>
                        <a:pt x="64004" y="73133"/>
                      </a:lnTo>
                      <a:lnTo>
                        <a:pt x="62690" y="74155"/>
                      </a:lnTo>
                      <a:lnTo>
                        <a:pt x="62350" y="75857"/>
                      </a:lnTo>
                      <a:lnTo>
                        <a:pt x="61376" y="76766"/>
                      </a:lnTo>
                      <a:lnTo>
                        <a:pt x="59674" y="77074"/>
                      </a:lnTo>
                      <a:lnTo>
                        <a:pt x="57906" y="76133"/>
                      </a:lnTo>
                      <a:lnTo>
                        <a:pt x="56706" y="74820"/>
                      </a:lnTo>
                      <a:lnTo>
                        <a:pt x="55847" y="74025"/>
                      </a:lnTo>
                      <a:lnTo>
                        <a:pt x="55052" y="73571"/>
                      </a:lnTo>
                      <a:cubicBezTo>
                        <a:pt x="55052" y="73571"/>
                        <a:pt x="53852" y="73344"/>
                        <a:pt x="53690" y="73571"/>
                      </a:cubicBezTo>
                      <a:cubicBezTo>
                        <a:pt x="53512" y="73798"/>
                        <a:pt x="53350" y="74366"/>
                        <a:pt x="53350" y="74366"/>
                      </a:cubicBezTo>
                      <a:lnTo>
                        <a:pt x="54096" y="74933"/>
                      </a:lnTo>
                      <a:lnTo>
                        <a:pt x="54096" y="76182"/>
                      </a:lnTo>
                      <a:lnTo>
                        <a:pt x="54274" y="77544"/>
                      </a:lnTo>
                      <a:lnTo>
                        <a:pt x="54679" y="76749"/>
                      </a:lnTo>
                      <a:lnTo>
                        <a:pt x="55312" y="76409"/>
                      </a:lnTo>
                      <a:lnTo>
                        <a:pt x="56334" y="77057"/>
                      </a:lnTo>
                      <a:lnTo>
                        <a:pt x="57533" y="78387"/>
                      </a:lnTo>
                      <a:lnTo>
                        <a:pt x="58620" y="79182"/>
                      </a:lnTo>
                      <a:lnTo>
                        <a:pt x="59933" y="79976"/>
                      </a:lnTo>
                      <a:lnTo>
                        <a:pt x="61247" y="80771"/>
                      </a:lnTo>
                      <a:lnTo>
                        <a:pt x="62609" y="81906"/>
                      </a:lnTo>
                      <a:cubicBezTo>
                        <a:pt x="62609" y="81906"/>
                        <a:pt x="63355" y="82814"/>
                        <a:pt x="63517" y="83041"/>
                      </a:cubicBezTo>
                      <a:cubicBezTo>
                        <a:pt x="63696" y="83268"/>
                        <a:pt x="64312" y="84241"/>
                        <a:pt x="64490" y="84403"/>
                      </a:cubicBezTo>
                      <a:cubicBezTo>
                        <a:pt x="64668" y="84581"/>
                        <a:pt x="65350" y="85603"/>
                        <a:pt x="65576" y="85879"/>
                      </a:cubicBezTo>
                      <a:cubicBezTo>
                        <a:pt x="65804" y="86171"/>
                        <a:pt x="66663" y="87419"/>
                        <a:pt x="66663" y="87419"/>
                      </a:cubicBezTo>
                      <a:lnTo>
                        <a:pt x="67457" y="88554"/>
                      </a:lnTo>
                      <a:lnTo>
                        <a:pt x="67976" y="89868"/>
                      </a:lnTo>
                      <a:lnTo>
                        <a:pt x="68268" y="91749"/>
                      </a:lnTo>
                      <a:lnTo>
                        <a:pt x="68722" y="92722"/>
                      </a:lnTo>
                      <a:lnTo>
                        <a:pt x="69630" y="93403"/>
                      </a:lnTo>
                      <a:lnTo>
                        <a:pt x="71398" y="94878"/>
                      </a:lnTo>
                      <a:lnTo>
                        <a:pt x="72874" y="95511"/>
                      </a:lnTo>
                      <a:lnTo>
                        <a:pt x="73733" y="95916"/>
                      </a:lnTo>
                      <a:lnTo>
                        <a:pt x="74301" y="96938"/>
                      </a:lnTo>
                      <a:lnTo>
                        <a:pt x="73847" y="98365"/>
                      </a:lnTo>
                      <a:lnTo>
                        <a:pt x="73847" y="99159"/>
                      </a:lnTo>
                      <a:lnTo>
                        <a:pt x="74479" y="99727"/>
                      </a:lnTo>
                      <a:lnTo>
                        <a:pt x="75273" y="99954"/>
                      </a:lnTo>
                      <a:lnTo>
                        <a:pt x="76133" y="100473"/>
                      </a:lnTo>
                      <a:lnTo>
                        <a:pt x="76814" y="101041"/>
                      </a:lnTo>
                      <a:lnTo>
                        <a:pt x="77106" y="101900"/>
                      </a:lnTo>
                      <a:lnTo>
                        <a:pt x="76814" y="103035"/>
                      </a:lnTo>
                      <a:lnTo>
                        <a:pt x="76295" y="103375"/>
                      </a:lnTo>
                      <a:lnTo>
                        <a:pt x="75501" y="102921"/>
                      </a:lnTo>
                      <a:cubicBezTo>
                        <a:pt x="75501" y="102921"/>
                        <a:pt x="74933" y="102516"/>
                        <a:pt x="74706" y="102921"/>
                      </a:cubicBezTo>
                      <a:cubicBezTo>
                        <a:pt x="74479" y="103327"/>
                        <a:pt x="74073" y="104008"/>
                        <a:pt x="74073" y="104008"/>
                      </a:cubicBezTo>
                      <a:lnTo>
                        <a:pt x="74187" y="104689"/>
                      </a:lnTo>
                      <a:lnTo>
                        <a:pt x="74754" y="105435"/>
                      </a:lnTo>
                      <a:lnTo>
                        <a:pt x="75208" y="105840"/>
                      </a:lnTo>
                      <a:lnTo>
                        <a:pt x="75322" y="106586"/>
                      </a:lnTo>
                      <a:cubicBezTo>
                        <a:pt x="75322" y="106586"/>
                        <a:pt x="74803" y="107900"/>
                        <a:pt x="74641" y="107900"/>
                      </a:cubicBezTo>
                      <a:cubicBezTo>
                        <a:pt x="74479" y="107900"/>
                        <a:pt x="73782" y="107948"/>
                        <a:pt x="73782" y="107948"/>
                      </a:cubicBezTo>
                      <a:lnTo>
                        <a:pt x="72874" y="108516"/>
                      </a:lnTo>
                      <a:lnTo>
                        <a:pt x="72355" y="109651"/>
                      </a:lnTo>
                      <a:lnTo>
                        <a:pt x="72582" y="110900"/>
                      </a:lnTo>
                      <a:lnTo>
                        <a:pt x="73441" y="111694"/>
                      </a:lnTo>
                      <a:lnTo>
                        <a:pt x="74463" y="112781"/>
                      </a:lnTo>
                      <a:lnTo>
                        <a:pt x="75257" y="113008"/>
                      </a:lnTo>
                      <a:lnTo>
                        <a:pt x="76230" y="113121"/>
                      </a:lnTo>
                      <a:lnTo>
                        <a:pt x="77317" y="114207"/>
                      </a:lnTo>
                      <a:lnTo>
                        <a:pt x="77836" y="115456"/>
                      </a:lnTo>
                      <a:lnTo>
                        <a:pt x="78808" y="115862"/>
                      </a:lnTo>
                      <a:lnTo>
                        <a:pt x="80171" y="115683"/>
                      </a:lnTo>
                      <a:lnTo>
                        <a:pt x="80965" y="117045"/>
                      </a:lnTo>
                      <a:lnTo>
                        <a:pt x="81484" y="118245"/>
                      </a:lnTo>
                      <a:lnTo>
                        <a:pt x="82344" y="119267"/>
                      </a:lnTo>
                      <a:lnTo>
                        <a:pt x="83430" y="119607"/>
                      </a:lnTo>
                      <a:lnTo>
                        <a:pt x="85019" y="120013"/>
                      </a:lnTo>
                      <a:lnTo>
                        <a:pt x="86041" y="120305"/>
                      </a:lnTo>
                      <a:lnTo>
                        <a:pt x="86381" y="121781"/>
                      </a:lnTo>
                      <a:lnTo>
                        <a:pt x="86430" y="122980"/>
                      </a:lnTo>
                      <a:lnTo>
                        <a:pt x="86025" y="124407"/>
                      </a:lnTo>
                      <a:lnTo>
                        <a:pt x="85684" y="125380"/>
                      </a:lnTo>
                      <a:cubicBezTo>
                        <a:pt x="85684" y="125380"/>
                        <a:pt x="85684" y="126289"/>
                        <a:pt x="85571" y="126467"/>
                      </a:cubicBezTo>
                      <a:cubicBezTo>
                        <a:pt x="85457" y="126645"/>
                        <a:pt x="85165" y="126921"/>
                        <a:pt x="84662" y="126986"/>
                      </a:cubicBezTo>
                      <a:cubicBezTo>
                        <a:pt x="84160" y="127051"/>
                        <a:pt x="82895" y="126645"/>
                        <a:pt x="82668" y="126580"/>
                      </a:cubicBezTo>
                      <a:cubicBezTo>
                        <a:pt x="82441" y="126515"/>
                        <a:pt x="81468" y="126467"/>
                        <a:pt x="81241" y="126467"/>
                      </a:cubicBezTo>
                      <a:cubicBezTo>
                        <a:pt x="81014" y="126467"/>
                        <a:pt x="79928" y="126418"/>
                        <a:pt x="79765" y="126580"/>
                      </a:cubicBezTo>
                      <a:cubicBezTo>
                        <a:pt x="79587" y="126758"/>
                        <a:pt x="78452" y="127375"/>
                        <a:pt x="78290" y="127489"/>
                      </a:cubicBezTo>
                      <a:cubicBezTo>
                        <a:pt x="78111" y="127602"/>
                        <a:pt x="77317" y="128121"/>
                        <a:pt x="77041" y="128169"/>
                      </a:cubicBezTo>
                      <a:cubicBezTo>
                        <a:pt x="76749" y="128218"/>
                        <a:pt x="75047" y="128396"/>
                        <a:pt x="75047" y="128396"/>
                      </a:cubicBezTo>
                      <a:lnTo>
                        <a:pt x="73457" y="128624"/>
                      </a:lnTo>
                      <a:lnTo>
                        <a:pt x="72258" y="129078"/>
                      </a:lnTo>
                      <a:lnTo>
                        <a:pt x="71122" y="129483"/>
                      </a:lnTo>
                      <a:lnTo>
                        <a:pt x="70214" y="130229"/>
                      </a:lnTo>
                      <a:lnTo>
                        <a:pt x="69355" y="130861"/>
                      </a:lnTo>
                      <a:lnTo>
                        <a:pt x="68673" y="131721"/>
                      </a:lnTo>
                      <a:lnTo>
                        <a:pt x="68852" y="133310"/>
                      </a:lnTo>
                      <a:lnTo>
                        <a:pt x="69598" y="134672"/>
                      </a:lnTo>
                      <a:lnTo>
                        <a:pt x="70457" y="135986"/>
                      </a:lnTo>
                      <a:lnTo>
                        <a:pt x="70166" y="137185"/>
                      </a:lnTo>
                      <a:cubicBezTo>
                        <a:pt x="70166" y="137185"/>
                        <a:pt x="69306" y="137526"/>
                        <a:pt x="68966" y="137591"/>
                      </a:cubicBezTo>
                      <a:cubicBezTo>
                        <a:pt x="68625" y="137656"/>
                        <a:pt x="67425" y="137299"/>
                        <a:pt x="67149" y="137137"/>
                      </a:cubicBezTo>
                      <a:cubicBezTo>
                        <a:pt x="66858" y="136958"/>
                        <a:pt x="65836" y="136455"/>
                        <a:pt x="65268" y="136342"/>
                      </a:cubicBezTo>
                      <a:cubicBezTo>
                        <a:pt x="64701" y="136229"/>
                        <a:pt x="63274" y="135937"/>
                        <a:pt x="63047" y="135937"/>
                      </a:cubicBezTo>
                      <a:cubicBezTo>
                        <a:pt x="62820" y="135937"/>
                        <a:pt x="61393" y="135823"/>
                        <a:pt x="61393" y="135823"/>
                      </a:cubicBezTo>
                      <a:cubicBezTo>
                        <a:pt x="61393" y="135823"/>
                        <a:pt x="60647" y="134964"/>
                        <a:pt x="60485" y="134915"/>
                      </a:cubicBezTo>
                      <a:cubicBezTo>
                        <a:pt x="60306" y="134866"/>
                        <a:pt x="58782" y="134234"/>
                        <a:pt x="58782" y="134234"/>
                      </a:cubicBezTo>
                      <a:lnTo>
                        <a:pt x="57647" y="133212"/>
                      </a:lnTo>
                      <a:lnTo>
                        <a:pt x="56788" y="131218"/>
                      </a:lnTo>
                      <a:lnTo>
                        <a:pt x="56788" y="128607"/>
                      </a:lnTo>
                      <a:lnTo>
                        <a:pt x="56966" y="127294"/>
                      </a:lnTo>
                      <a:lnTo>
                        <a:pt x="56966" y="124391"/>
                      </a:lnTo>
                      <a:lnTo>
                        <a:pt x="58393" y="124099"/>
                      </a:lnTo>
                      <a:cubicBezTo>
                        <a:pt x="58393" y="124099"/>
                        <a:pt x="59074" y="122559"/>
                        <a:pt x="59139" y="122397"/>
                      </a:cubicBezTo>
                      <a:cubicBezTo>
                        <a:pt x="59188" y="122218"/>
                        <a:pt x="59139" y="121035"/>
                        <a:pt x="59074" y="120856"/>
                      </a:cubicBezTo>
                      <a:cubicBezTo>
                        <a:pt x="59009" y="120678"/>
                        <a:pt x="58166" y="119834"/>
                        <a:pt x="58166" y="119834"/>
                      </a:cubicBezTo>
                      <a:cubicBezTo>
                        <a:pt x="58166" y="119834"/>
                        <a:pt x="57306" y="118927"/>
                        <a:pt x="57031" y="118862"/>
                      </a:cubicBezTo>
                      <a:cubicBezTo>
                        <a:pt x="56739" y="118813"/>
                        <a:pt x="56123" y="118683"/>
                        <a:pt x="55831" y="118634"/>
                      </a:cubicBezTo>
                      <a:cubicBezTo>
                        <a:pt x="55539" y="118586"/>
                        <a:pt x="54128" y="117840"/>
                        <a:pt x="54128" y="117840"/>
                      </a:cubicBezTo>
                      <a:lnTo>
                        <a:pt x="51744" y="115683"/>
                      </a:lnTo>
                      <a:lnTo>
                        <a:pt x="48907" y="113462"/>
                      </a:lnTo>
                      <a:lnTo>
                        <a:pt x="46912" y="111418"/>
                      </a:lnTo>
                      <a:lnTo>
                        <a:pt x="45550" y="109716"/>
                      </a:lnTo>
                      <a:cubicBezTo>
                        <a:pt x="45550" y="109716"/>
                        <a:pt x="44691" y="108921"/>
                        <a:pt x="44691" y="108743"/>
                      </a:cubicBezTo>
                      <a:cubicBezTo>
                        <a:pt x="44691" y="108564"/>
                        <a:pt x="44463" y="106748"/>
                        <a:pt x="44463" y="106748"/>
                      </a:cubicBezTo>
                      <a:lnTo>
                        <a:pt x="45258" y="104932"/>
                      </a:lnTo>
                      <a:lnTo>
                        <a:pt x="46393" y="103732"/>
                      </a:lnTo>
                      <a:cubicBezTo>
                        <a:pt x="46393" y="103732"/>
                        <a:pt x="46912" y="103278"/>
                        <a:pt x="47188" y="103100"/>
                      </a:cubicBezTo>
                      <a:cubicBezTo>
                        <a:pt x="47480" y="102921"/>
                        <a:pt x="48161" y="102078"/>
                        <a:pt x="48161" y="102078"/>
                      </a:cubicBezTo>
                      <a:lnTo>
                        <a:pt x="48274" y="101284"/>
                      </a:lnTo>
                      <a:lnTo>
                        <a:pt x="48274" y="99240"/>
                      </a:lnTo>
                      <a:cubicBezTo>
                        <a:pt x="48274" y="99240"/>
                        <a:pt x="48161" y="97992"/>
                        <a:pt x="48274" y="97765"/>
                      </a:cubicBezTo>
                      <a:cubicBezTo>
                        <a:pt x="48388" y="97538"/>
                        <a:pt x="48955" y="96111"/>
                        <a:pt x="48955" y="96111"/>
                      </a:cubicBezTo>
                      <a:lnTo>
                        <a:pt x="49020" y="95316"/>
                      </a:lnTo>
                      <a:lnTo>
                        <a:pt x="48566" y="94862"/>
                      </a:lnTo>
                      <a:lnTo>
                        <a:pt x="47658" y="94911"/>
                      </a:lnTo>
                      <a:lnTo>
                        <a:pt x="46912" y="95430"/>
                      </a:lnTo>
                      <a:lnTo>
                        <a:pt x="46620" y="95025"/>
                      </a:lnTo>
                      <a:lnTo>
                        <a:pt x="46734" y="93825"/>
                      </a:lnTo>
                      <a:cubicBezTo>
                        <a:pt x="46734" y="93825"/>
                        <a:pt x="47755" y="93370"/>
                        <a:pt x="48096" y="93078"/>
                      </a:cubicBezTo>
                      <a:cubicBezTo>
                        <a:pt x="48436" y="92787"/>
                        <a:pt x="48842" y="92106"/>
                        <a:pt x="48842" y="92106"/>
                      </a:cubicBezTo>
                      <a:cubicBezTo>
                        <a:pt x="48842" y="92106"/>
                        <a:pt x="48664" y="91425"/>
                        <a:pt x="48501" y="91360"/>
                      </a:cubicBezTo>
                      <a:cubicBezTo>
                        <a:pt x="48339" y="91295"/>
                        <a:pt x="47139" y="91311"/>
                        <a:pt x="47139" y="91311"/>
                      </a:cubicBezTo>
                      <a:lnTo>
                        <a:pt x="44691" y="90906"/>
                      </a:lnTo>
                      <a:lnTo>
                        <a:pt x="43215" y="90565"/>
                      </a:lnTo>
                      <a:lnTo>
                        <a:pt x="41334" y="90111"/>
                      </a:lnTo>
                      <a:lnTo>
                        <a:pt x="39291" y="91360"/>
                      </a:lnTo>
                      <a:lnTo>
                        <a:pt x="37977" y="92041"/>
                      </a:lnTo>
                      <a:lnTo>
                        <a:pt x="37118" y="93176"/>
                      </a:lnTo>
                      <a:lnTo>
                        <a:pt x="36096" y="94035"/>
                      </a:lnTo>
                      <a:lnTo>
                        <a:pt x="34734" y="95349"/>
                      </a:lnTo>
                      <a:lnTo>
                        <a:pt x="33031" y="96030"/>
                      </a:lnTo>
                      <a:lnTo>
                        <a:pt x="31945" y="96938"/>
                      </a:lnTo>
                      <a:lnTo>
                        <a:pt x="31426" y="98300"/>
                      </a:lnTo>
                      <a:lnTo>
                        <a:pt x="31653" y="100181"/>
                      </a:lnTo>
                      <a:lnTo>
                        <a:pt x="32448" y="101316"/>
                      </a:lnTo>
                      <a:lnTo>
                        <a:pt x="33810" y="101721"/>
                      </a:lnTo>
                      <a:lnTo>
                        <a:pt x="34718" y="102630"/>
                      </a:lnTo>
                      <a:lnTo>
                        <a:pt x="35010" y="103489"/>
                      </a:lnTo>
                      <a:lnTo>
                        <a:pt x="34961" y="104965"/>
                      </a:lnTo>
                      <a:lnTo>
                        <a:pt x="34669" y="105824"/>
                      </a:lnTo>
                      <a:lnTo>
                        <a:pt x="34848" y="108548"/>
                      </a:lnTo>
                      <a:lnTo>
                        <a:pt x="35253" y="109862"/>
                      </a:lnTo>
                      <a:lnTo>
                        <a:pt x="35367" y="111565"/>
                      </a:lnTo>
                      <a:lnTo>
                        <a:pt x="35253" y="113105"/>
                      </a:lnTo>
                      <a:cubicBezTo>
                        <a:pt x="35253" y="113105"/>
                        <a:pt x="34620" y="114467"/>
                        <a:pt x="34507" y="114645"/>
                      </a:cubicBezTo>
                      <a:cubicBezTo>
                        <a:pt x="34394" y="114824"/>
                        <a:pt x="33599" y="116527"/>
                        <a:pt x="33599" y="116527"/>
                      </a:cubicBezTo>
                      <a:lnTo>
                        <a:pt x="33307" y="118294"/>
                      </a:lnTo>
                      <a:lnTo>
                        <a:pt x="33242" y="119494"/>
                      </a:lnTo>
                      <a:lnTo>
                        <a:pt x="33356" y="123305"/>
                      </a:lnTo>
                      <a:lnTo>
                        <a:pt x="33583" y="127277"/>
                      </a:lnTo>
                      <a:lnTo>
                        <a:pt x="34150" y="128818"/>
                      </a:lnTo>
                      <a:lnTo>
                        <a:pt x="34150" y="129677"/>
                      </a:lnTo>
                      <a:cubicBezTo>
                        <a:pt x="34150" y="129677"/>
                        <a:pt x="34945" y="130926"/>
                        <a:pt x="34945" y="131105"/>
                      </a:cubicBezTo>
                      <a:cubicBezTo>
                        <a:pt x="34945" y="131283"/>
                        <a:pt x="34831" y="132353"/>
                        <a:pt x="34831" y="132353"/>
                      </a:cubicBezTo>
                      <a:lnTo>
                        <a:pt x="34150" y="133829"/>
                      </a:lnTo>
                      <a:lnTo>
                        <a:pt x="33972" y="135418"/>
                      </a:lnTo>
                      <a:lnTo>
                        <a:pt x="33567" y="136504"/>
                      </a:lnTo>
                      <a:lnTo>
                        <a:pt x="32999" y="137526"/>
                      </a:lnTo>
                      <a:lnTo>
                        <a:pt x="32545" y="139634"/>
                      </a:lnTo>
                      <a:lnTo>
                        <a:pt x="32545" y="142423"/>
                      </a:lnTo>
                      <a:lnTo>
                        <a:pt x="32658" y="143672"/>
                      </a:lnTo>
                      <a:lnTo>
                        <a:pt x="33112" y="144920"/>
                      </a:lnTo>
                      <a:lnTo>
                        <a:pt x="33907" y="146169"/>
                      </a:lnTo>
                      <a:lnTo>
                        <a:pt x="34247" y="147077"/>
                      </a:lnTo>
                      <a:lnTo>
                        <a:pt x="34994" y="147482"/>
                      </a:lnTo>
                      <a:lnTo>
                        <a:pt x="35172" y="148164"/>
                      </a:lnTo>
                      <a:cubicBezTo>
                        <a:pt x="35172" y="148164"/>
                        <a:pt x="35237" y="148909"/>
                        <a:pt x="35237" y="149071"/>
                      </a:cubicBezTo>
                      <a:cubicBezTo>
                        <a:pt x="35237" y="149234"/>
                        <a:pt x="35545" y="150271"/>
                        <a:pt x="35545" y="150271"/>
                      </a:cubicBezTo>
                      <a:lnTo>
                        <a:pt x="36550" y="151131"/>
                      </a:lnTo>
                      <a:lnTo>
                        <a:pt x="36437" y="152218"/>
                      </a:lnTo>
                      <a:lnTo>
                        <a:pt x="35805" y="152509"/>
                      </a:lnTo>
                      <a:cubicBezTo>
                        <a:pt x="35805" y="152509"/>
                        <a:pt x="35010" y="151942"/>
                        <a:pt x="34831" y="151828"/>
                      </a:cubicBezTo>
                      <a:cubicBezTo>
                        <a:pt x="34653" y="151715"/>
                        <a:pt x="33129" y="150628"/>
                        <a:pt x="33129" y="150628"/>
                      </a:cubicBezTo>
                      <a:lnTo>
                        <a:pt x="32156" y="150401"/>
                      </a:lnTo>
                      <a:lnTo>
                        <a:pt x="31021" y="151082"/>
                      </a:lnTo>
                      <a:lnTo>
                        <a:pt x="30275" y="151715"/>
                      </a:lnTo>
                      <a:lnTo>
                        <a:pt x="29594" y="151715"/>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17" name="Freeform: Shape 1116">
                  <a:extLst>
                    <a:ext uri="{FF2B5EF4-FFF2-40B4-BE49-F238E27FC236}">
                      <a16:creationId xmlns:a16="http://schemas.microsoft.com/office/drawing/2014/main" id="{4E2BC08F-581D-68ED-7A0D-519E787AFD41}"/>
                    </a:ext>
                  </a:extLst>
                </p:cNvPr>
                <p:cNvSpPr/>
                <p:nvPr/>
              </p:nvSpPr>
              <p:spPr>
                <a:xfrm>
                  <a:off x="9810212" y="4509235"/>
                  <a:ext cx="6486" cy="8837"/>
                </a:xfrm>
                <a:custGeom>
                  <a:avLst/>
                  <a:gdLst>
                    <a:gd name="connsiteX0" fmla="*/ 1087 w 6486"/>
                    <a:gd name="connsiteY0" fmla="*/ 730 h 8837"/>
                    <a:gd name="connsiteX1" fmla="*/ 1087 w 6486"/>
                    <a:gd name="connsiteY1" fmla="*/ 2497 h 8837"/>
                    <a:gd name="connsiteX2" fmla="*/ 0 w 6486"/>
                    <a:gd name="connsiteY2" fmla="*/ 3924 h 8837"/>
                    <a:gd name="connsiteX3" fmla="*/ 0 w 6486"/>
                    <a:gd name="connsiteY3" fmla="*/ 5011 h 8837"/>
                    <a:gd name="connsiteX4" fmla="*/ 535 w 6486"/>
                    <a:gd name="connsiteY4" fmla="*/ 5984 h 8837"/>
                    <a:gd name="connsiteX5" fmla="*/ 1411 w 6486"/>
                    <a:gd name="connsiteY5" fmla="*/ 6616 h 8837"/>
                    <a:gd name="connsiteX6" fmla="*/ 2092 w 6486"/>
                    <a:gd name="connsiteY6" fmla="*/ 7297 h 8837"/>
                    <a:gd name="connsiteX7" fmla="*/ 2627 w 6486"/>
                    <a:gd name="connsiteY7" fmla="*/ 8205 h 8837"/>
                    <a:gd name="connsiteX8" fmla="*/ 3795 w 6486"/>
                    <a:gd name="connsiteY8" fmla="*/ 8838 h 8837"/>
                    <a:gd name="connsiteX9" fmla="*/ 4540 w 6486"/>
                    <a:gd name="connsiteY9" fmla="*/ 8383 h 8837"/>
                    <a:gd name="connsiteX10" fmla="*/ 4832 w 6486"/>
                    <a:gd name="connsiteY10" fmla="*/ 7183 h 8837"/>
                    <a:gd name="connsiteX11" fmla="*/ 6032 w 6486"/>
                    <a:gd name="connsiteY11" fmla="*/ 6097 h 8837"/>
                    <a:gd name="connsiteX12" fmla="*/ 6486 w 6486"/>
                    <a:gd name="connsiteY12" fmla="*/ 5189 h 8837"/>
                    <a:gd name="connsiteX13" fmla="*/ 6081 w 6486"/>
                    <a:gd name="connsiteY13" fmla="*/ 3486 h 8837"/>
                    <a:gd name="connsiteX14" fmla="*/ 5400 w 6486"/>
                    <a:gd name="connsiteY14" fmla="*/ 2514 h 8837"/>
                    <a:gd name="connsiteX15" fmla="*/ 4427 w 6486"/>
                    <a:gd name="connsiteY15" fmla="*/ 2400 h 8837"/>
                    <a:gd name="connsiteX16" fmla="*/ 3681 w 6486"/>
                    <a:gd name="connsiteY16" fmla="*/ 1427 h 8837"/>
                    <a:gd name="connsiteX17" fmla="*/ 3503 w 6486"/>
                    <a:gd name="connsiteY17" fmla="*/ 405 h 8837"/>
                    <a:gd name="connsiteX18" fmla="*/ 2627 w 6486"/>
                    <a:gd name="connsiteY18" fmla="*/ 0 h 8837"/>
                    <a:gd name="connsiteX19" fmla="*/ 2254 w 6486"/>
                    <a:gd name="connsiteY19" fmla="*/ 340 h 8837"/>
                    <a:gd name="connsiteX20" fmla="*/ 1054 w 6486"/>
                    <a:gd name="connsiteY20" fmla="*/ 746 h 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486" h="8837">
                      <a:moveTo>
                        <a:pt x="1087" y="730"/>
                      </a:moveTo>
                      <a:lnTo>
                        <a:pt x="1087" y="2497"/>
                      </a:lnTo>
                      <a:lnTo>
                        <a:pt x="0" y="3924"/>
                      </a:lnTo>
                      <a:lnTo>
                        <a:pt x="0" y="5011"/>
                      </a:lnTo>
                      <a:lnTo>
                        <a:pt x="535" y="5984"/>
                      </a:lnTo>
                      <a:lnTo>
                        <a:pt x="1411" y="6616"/>
                      </a:lnTo>
                      <a:lnTo>
                        <a:pt x="2092" y="7297"/>
                      </a:lnTo>
                      <a:lnTo>
                        <a:pt x="2627" y="8205"/>
                      </a:lnTo>
                      <a:lnTo>
                        <a:pt x="3795" y="8838"/>
                      </a:lnTo>
                      <a:lnTo>
                        <a:pt x="4540" y="8383"/>
                      </a:lnTo>
                      <a:cubicBezTo>
                        <a:pt x="4540" y="8383"/>
                        <a:pt x="4654" y="7248"/>
                        <a:pt x="4832" y="7183"/>
                      </a:cubicBezTo>
                      <a:cubicBezTo>
                        <a:pt x="5011" y="7119"/>
                        <a:pt x="6032" y="6097"/>
                        <a:pt x="6032" y="6097"/>
                      </a:cubicBezTo>
                      <a:cubicBezTo>
                        <a:pt x="6032" y="6097"/>
                        <a:pt x="6486" y="5351"/>
                        <a:pt x="6486" y="5189"/>
                      </a:cubicBezTo>
                      <a:cubicBezTo>
                        <a:pt x="6486" y="5027"/>
                        <a:pt x="6081" y="3486"/>
                        <a:pt x="6081" y="3486"/>
                      </a:cubicBezTo>
                      <a:lnTo>
                        <a:pt x="5400" y="2514"/>
                      </a:lnTo>
                      <a:lnTo>
                        <a:pt x="4427" y="2400"/>
                      </a:lnTo>
                      <a:lnTo>
                        <a:pt x="3681" y="1427"/>
                      </a:lnTo>
                      <a:lnTo>
                        <a:pt x="3503" y="405"/>
                      </a:lnTo>
                      <a:lnTo>
                        <a:pt x="2627" y="0"/>
                      </a:lnTo>
                      <a:lnTo>
                        <a:pt x="2254" y="340"/>
                      </a:lnTo>
                      <a:lnTo>
                        <a:pt x="1054" y="74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18" name="Freeform: Shape 1117">
                  <a:extLst>
                    <a:ext uri="{FF2B5EF4-FFF2-40B4-BE49-F238E27FC236}">
                      <a16:creationId xmlns:a16="http://schemas.microsoft.com/office/drawing/2014/main" id="{BC9131D5-C957-68BC-5DB9-05625C9FD8A4}"/>
                    </a:ext>
                  </a:extLst>
                </p:cNvPr>
                <p:cNvSpPr/>
                <p:nvPr/>
              </p:nvSpPr>
              <p:spPr>
                <a:xfrm>
                  <a:off x="9819208" y="4500609"/>
                  <a:ext cx="10106" cy="16523"/>
                </a:xfrm>
                <a:custGeom>
                  <a:avLst/>
                  <a:gdLst>
                    <a:gd name="connsiteX0" fmla="*/ 10106 w 10106"/>
                    <a:gd name="connsiteY0" fmla="*/ 438 h 16523"/>
                    <a:gd name="connsiteX1" fmla="*/ 10106 w 10106"/>
                    <a:gd name="connsiteY1" fmla="*/ 6519 h 16523"/>
                    <a:gd name="connsiteX2" fmla="*/ 9539 w 10106"/>
                    <a:gd name="connsiteY2" fmla="*/ 7427 h 16523"/>
                    <a:gd name="connsiteX3" fmla="*/ 8906 w 10106"/>
                    <a:gd name="connsiteY3" fmla="*/ 8222 h 16523"/>
                    <a:gd name="connsiteX4" fmla="*/ 7998 w 10106"/>
                    <a:gd name="connsiteY4" fmla="*/ 9016 h 16523"/>
                    <a:gd name="connsiteX5" fmla="*/ 7252 w 10106"/>
                    <a:gd name="connsiteY5" fmla="*/ 10378 h 16523"/>
                    <a:gd name="connsiteX6" fmla="*/ 7252 w 10106"/>
                    <a:gd name="connsiteY6" fmla="*/ 11627 h 16523"/>
                    <a:gd name="connsiteX7" fmla="*/ 8161 w 10106"/>
                    <a:gd name="connsiteY7" fmla="*/ 13021 h 16523"/>
                    <a:gd name="connsiteX8" fmla="*/ 7982 w 10106"/>
                    <a:gd name="connsiteY8" fmla="*/ 14124 h 16523"/>
                    <a:gd name="connsiteX9" fmla="*/ 7236 w 10106"/>
                    <a:gd name="connsiteY9" fmla="*/ 15211 h 16523"/>
                    <a:gd name="connsiteX10" fmla="*/ 6377 w 10106"/>
                    <a:gd name="connsiteY10" fmla="*/ 16118 h 16523"/>
                    <a:gd name="connsiteX11" fmla="*/ 5582 w 10106"/>
                    <a:gd name="connsiteY11" fmla="*/ 15551 h 16523"/>
                    <a:gd name="connsiteX12" fmla="*/ 5177 w 10106"/>
                    <a:gd name="connsiteY12" fmla="*/ 14692 h 16523"/>
                    <a:gd name="connsiteX13" fmla="*/ 4496 w 10106"/>
                    <a:gd name="connsiteY13" fmla="*/ 14918 h 16523"/>
                    <a:gd name="connsiteX14" fmla="*/ 4496 w 10106"/>
                    <a:gd name="connsiteY14" fmla="*/ 15713 h 16523"/>
                    <a:gd name="connsiteX15" fmla="*/ 3636 w 10106"/>
                    <a:gd name="connsiteY15" fmla="*/ 16118 h 16523"/>
                    <a:gd name="connsiteX16" fmla="*/ 3069 w 10106"/>
                    <a:gd name="connsiteY16" fmla="*/ 14983 h 16523"/>
                    <a:gd name="connsiteX17" fmla="*/ 2161 w 10106"/>
                    <a:gd name="connsiteY17" fmla="*/ 14983 h 16523"/>
                    <a:gd name="connsiteX18" fmla="*/ 1934 w 10106"/>
                    <a:gd name="connsiteY18" fmla="*/ 16118 h 16523"/>
                    <a:gd name="connsiteX19" fmla="*/ 685 w 10106"/>
                    <a:gd name="connsiteY19" fmla="*/ 16524 h 16523"/>
                    <a:gd name="connsiteX20" fmla="*/ 4 w 10106"/>
                    <a:gd name="connsiteY20" fmla="*/ 14983 h 16523"/>
                    <a:gd name="connsiteX21" fmla="*/ 685 w 10106"/>
                    <a:gd name="connsiteY21" fmla="*/ 13021 h 16523"/>
                    <a:gd name="connsiteX22" fmla="*/ 1593 w 10106"/>
                    <a:gd name="connsiteY22" fmla="*/ 11286 h 16523"/>
                    <a:gd name="connsiteX23" fmla="*/ 1707 w 10106"/>
                    <a:gd name="connsiteY23" fmla="*/ 9924 h 16523"/>
                    <a:gd name="connsiteX24" fmla="*/ 2566 w 10106"/>
                    <a:gd name="connsiteY24" fmla="*/ 8611 h 16523"/>
                    <a:gd name="connsiteX25" fmla="*/ 2744 w 10106"/>
                    <a:gd name="connsiteY25" fmla="*/ 6341 h 16523"/>
                    <a:gd name="connsiteX26" fmla="*/ 2566 w 10106"/>
                    <a:gd name="connsiteY26" fmla="*/ 5027 h 16523"/>
                    <a:gd name="connsiteX27" fmla="*/ 2226 w 10106"/>
                    <a:gd name="connsiteY27" fmla="*/ 4005 h 16523"/>
                    <a:gd name="connsiteX28" fmla="*/ 2566 w 10106"/>
                    <a:gd name="connsiteY28" fmla="*/ 2692 h 16523"/>
                    <a:gd name="connsiteX29" fmla="*/ 3198 w 10106"/>
                    <a:gd name="connsiteY29" fmla="*/ 2578 h 16523"/>
                    <a:gd name="connsiteX30" fmla="*/ 5047 w 10106"/>
                    <a:gd name="connsiteY30" fmla="*/ 2400 h 16523"/>
                    <a:gd name="connsiteX31" fmla="*/ 6101 w 10106"/>
                    <a:gd name="connsiteY31" fmla="*/ 1833 h 16523"/>
                    <a:gd name="connsiteX32" fmla="*/ 7187 w 10106"/>
                    <a:gd name="connsiteY32" fmla="*/ 405 h 16523"/>
                    <a:gd name="connsiteX33" fmla="*/ 8436 w 10106"/>
                    <a:gd name="connsiteY33" fmla="*/ 0 h 16523"/>
                    <a:gd name="connsiteX34" fmla="*/ 9636 w 10106"/>
                    <a:gd name="connsiteY34" fmla="*/ 0 h 16523"/>
                    <a:gd name="connsiteX35" fmla="*/ 10090 w 10106"/>
                    <a:gd name="connsiteY35" fmla="*/ 405 h 1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106" h="16523">
                      <a:moveTo>
                        <a:pt x="10106" y="438"/>
                      </a:moveTo>
                      <a:lnTo>
                        <a:pt x="10106" y="6519"/>
                      </a:lnTo>
                      <a:lnTo>
                        <a:pt x="9539" y="7427"/>
                      </a:lnTo>
                      <a:lnTo>
                        <a:pt x="8906" y="8222"/>
                      </a:lnTo>
                      <a:lnTo>
                        <a:pt x="7998" y="9016"/>
                      </a:lnTo>
                      <a:cubicBezTo>
                        <a:pt x="7998" y="9016"/>
                        <a:pt x="7252" y="10216"/>
                        <a:pt x="7252" y="10378"/>
                      </a:cubicBezTo>
                      <a:lnTo>
                        <a:pt x="7252" y="11627"/>
                      </a:lnTo>
                      <a:lnTo>
                        <a:pt x="8161" y="13021"/>
                      </a:lnTo>
                      <a:cubicBezTo>
                        <a:pt x="8161" y="13021"/>
                        <a:pt x="8096" y="13897"/>
                        <a:pt x="7982" y="14124"/>
                      </a:cubicBezTo>
                      <a:cubicBezTo>
                        <a:pt x="7869" y="14351"/>
                        <a:pt x="7236" y="15211"/>
                        <a:pt x="7236" y="15211"/>
                      </a:cubicBezTo>
                      <a:lnTo>
                        <a:pt x="6377" y="16118"/>
                      </a:lnTo>
                      <a:lnTo>
                        <a:pt x="5582" y="15551"/>
                      </a:lnTo>
                      <a:lnTo>
                        <a:pt x="5177" y="14692"/>
                      </a:lnTo>
                      <a:lnTo>
                        <a:pt x="4496" y="14918"/>
                      </a:lnTo>
                      <a:lnTo>
                        <a:pt x="4496" y="15713"/>
                      </a:lnTo>
                      <a:lnTo>
                        <a:pt x="3636" y="16118"/>
                      </a:lnTo>
                      <a:lnTo>
                        <a:pt x="3069" y="14983"/>
                      </a:lnTo>
                      <a:lnTo>
                        <a:pt x="2161" y="14983"/>
                      </a:lnTo>
                      <a:lnTo>
                        <a:pt x="1934" y="16118"/>
                      </a:lnTo>
                      <a:lnTo>
                        <a:pt x="685" y="16524"/>
                      </a:lnTo>
                      <a:cubicBezTo>
                        <a:pt x="685" y="16524"/>
                        <a:pt x="-61" y="15276"/>
                        <a:pt x="4" y="14983"/>
                      </a:cubicBezTo>
                      <a:cubicBezTo>
                        <a:pt x="69" y="14692"/>
                        <a:pt x="685" y="13021"/>
                        <a:pt x="685" y="13021"/>
                      </a:cubicBezTo>
                      <a:lnTo>
                        <a:pt x="1593" y="11286"/>
                      </a:lnTo>
                      <a:lnTo>
                        <a:pt x="1707" y="9924"/>
                      </a:lnTo>
                      <a:lnTo>
                        <a:pt x="2566" y="8611"/>
                      </a:lnTo>
                      <a:cubicBezTo>
                        <a:pt x="2566" y="8611"/>
                        <a:pt x="2744" y="6616"/>
                        <a:pt x="2744" y="6341"/>
                      </a:cubicBezTo>
                      <a:cubicBezTo>
                        <a:pt x="2744" y="6065"/>
                        <a:pt x="2631" y="5319"/>
                        <a:pt x="2566" y="5027"/>
                      </a:cubicBezTo>
                      <a:cubicBezTo>
                        <a:pt x="2501" y="4735"/>
                        <a:pt x="2226" y="4005"/>
                        <a:pt x="2226" y="4005"/>
                      </a:cubicBezTo>
                      <a:lnTo>
                        <a:pt x="2566" y="2692"/>
                      </a:lnTo>
                      <a:lnTo>
                        <a:pt x="3198" y="2578"/>
                      </a:lnTo>
                      <a:cubicBezTo>
                        <a:pt x="3198" y="2578"/>
                        <a:pt x="4723" y="2465"/>
                        <a:pt x="5047" y="2400"/>
                      </a:cubicBezTo>
                      <a:cubicBezTo>
                        <a:pt x="5355" y="2335"/>
                        <a:pt x="6101" y="1833"/>
                        <a:pt x="6101" y="1833"/>
                      </a:cubicBezTo>
                      <a:lnTo>
                        <a:pt x="7187" y="405"/>
                      </a:lnTo>
                      <a:cubicBezTo>
                        <a:pt x="7187" y="405"/>
                        <a:pt x="8274" y="0"/>
                        <a:pt x="8436" y="0"/>
                      </a:cubicBezTo>
                      <a:lnTo>
                        <a:pt x="9636" y="0"/>
                      </a:lnTo>
                      <a:lnTo>
                        <a:pt x="10090" y="405"/>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19" name="Freeform: Shape 1118">
                  <a:extLst>
                    <a:ext uri="{FF2B5EF4-FFF2-40B4-BE49-F238E27FC236}">
                      <a16:creationId xmlns:a16="http://schemas.microsoft.com/office/drawing/2014/main" id="{1B023BBB-4279-5427-85CC-F6D59C143920}"/>
                    </a:ext>
                  </a:extLst>
                </p:cNvPr>
                <p:cNvSpPr/>
                <p:nvPr/>
              </p:nvSpPr>
              <p:spPr>
                <a:xfrm>
                  <a:off x="9825942" y="4495695"/>
                  <a:ext cx="13035" cy="27237"/>
                </a:xfrm>
                <a:custGeom>
                  <a:avLst/>
                  <a:gdLst>
                    <a:gd name="connsiteX0" fmla="*/ 7022 w 13035"/>
                    <a:gd name="connsiteY0" fmla="*/ 1378 h 27237"/>
                    <a:gd name="connsiteX1" fmla="*/ 5773 w 13035"/>
                    <a:gd name="connsiteY1" fmla="*/ 3600 h 27237"/>
                    <a:gd name="connsiteX2" fmla="*/ 5481 w 13035"/>
                    <a:gd name="connsiteY2" fmla="*/ 7865 h 27237"/>
                    <a:gd name="connsiteX3" fmla="*/ 5481 w 13035"/>
                    <a:gd name="connsiteY3" fmla="*/ 9746 h 27237"/>
                    <a:gd name="connsiteX4" fmla="*/ 5481 w 13035"/>
                    <a:gd name="connsiteY4" fmla="*/ 10994 h 27237"/>
                    <a:gd name="connsiteX5" fmla="*/ 4281 w 13035"/>
                    <a:gd name="connsiteY5" fmla="*/ 12243 h 27237"/>
                    <a:gd name="connsiteX6" fmla="*/ 4800 w 13035"/>
                    <a:gd name="connsiteY6" fmla="*/ 13557 h 27237"/>
                    <a:gd name="connsiteX7" fmla="*/ 4006 w 13035"/>
                    <a:gd name="connsiteY7" fmla="*/ 13962 h 27237"/>
                    <a:gd name="connsiteX8" fmla="*/ 3373 w 13035"/>
                    <a:gd name="connsiteY8" fmla="*/ 15956 h 27237"/>
                    <a:gd name="connsiteX9" fmla="*/ 4281 w 13035"/>
                    <a:gd name="connsiteY9" fmla="*/ 16865 h 27237"/>
                    <a:gd name="connsiteX10" fmla="*/ 3941 w 13035"/>
                    <a:gd name="connsiteY10" fmla="*/ 17724 h 27237"/>
                    <a:gd name="connsiteX11" fmla="*/ 2627 w 13035"/>
                    <a:gd name="connsiteY11" fmla="*/ 18697 h 27237"/>
                    <a:gd name="connsiteX12" fmla="*/ 1946 w 13035"/>
                    <a:gd name="connsiteY12" fmla="*/ 19670 h 27237"/>
                    <a:gd name="connsiteX13" fmla="*/ 1541 w 13035"/>
                    <a:gd name="connsiteY13" fmla="*/ 21032 h 27237"/>
                    <a:gd name="connsiteX14" fmla="*/ 681 w 13035"/>
                    <a:gd name="connsiteY14" fmla="*/ 21826 h 27237"/>
                    <a:gd name="connsiteX15" fmla="*/ 0 w 13035"/>
                    <a:gd name="connsiteY15" fmla="*/ 23140 h 27237"/>
                    <a:gd name="connsiteX16" fmla="*/ 0 w 13035"/>
                    <a:gd name="connsiteY16" fmla="*/ 24502 h 27237"/>
                    <a:gd name="connsiteX17" fmla="*/ 519 w 13035"/>
                    <a:gd name="connsiteY17" fmla="*/ 25637 h 27237"/>
                    <a:gd name="connsiteX18" fmla="*/ 1427 w 13035"/>
                    <a:gd name="connsiteY18" fmla="*/ 26886 h 27237"/>
                    <a:gd name="connsiteX19" fmla="*/ 1833 w 13035"/>
                    <a:gd name="connsiteY19" fmla="*/ 26545 h 27237"/>
                    <a:gd name="connsiteX20" fmla="*/ 2238 w 13035"/>
                    <a:gd name="connsiteY20" fmla="*/ 25459 h 27237"/>
                    <a:gd name="connsiteX21" fmla="*/ 2984 w 13035"/>
                    <a:gd name="connsiteY21" fmla="*/ 25751 h 27237"/>
                    <a:gd name="connsiteX22" fmla="*/ 3519 w 13035"/>
                    <a:gd name="connsiteY22" fmla="*/ 26886 h 27237"/>
                    <a:gd name="connsiteX23" fmla="*/ 4573 w 13035"/>
                    <a:gd name="connsiteY23" fmla="*/ 27161 h 27237"/>
                    <a:gd name="connsiteX24" fmla="*/ 5368 w 13035"/>
                    <a:gd name="connsiteY24" fmla="*/ 25735 h 27237"/>
                    <a:gd name="connsiteX25" fmla="*/ 5595 w 13035"/>
                    <a:gd name="connsiteY25" fmla="*/ 24713 h 27237"/>
                    <a:gd name="connsiteX26" fmla="*/ 6567 w 13035"/>
                    <a:gd name="connsiteY26" fmla="*/ 24259 h 27237"/>
                    <a:gd name="connsiteX27" fmla="*/ 7702 w 13035"/>
                    <a:gd name="connsiteY27" fmla="*/ 24259 h 27237"/>
                    <a:gd name="connsiteX28" fmla="*/ 8676 w 13035"/>
                    <a:gd name="connsiteY28" fmla="*/ 24194 h 27237"/>
                    <a:gd name="connsiteX29" fmla="*/ 10443 w 13035"/>
                    <a:gd name="connsiteY29" fmla="*/ 23513 h 27237"/>
                    <a:gd name="connsiteX30" fmla="*/ 11530 w 13035"/>
                    <a:gd name="connsiteY30" fmla="*/ 22378 h 27237"/>
                    <a:gd name="connsiteX31" fmla="*/ 11530 w 13035"/>
                    <a:gd name="connsiteY31" fmla="*/ 21178 h 27237"/>
                    <a:gd name="connsiteX32" fmla="*/ 12665 w 13035"/>
                    <a:gd name="connsiteY32" fmla="*/ 20043 h 27237"/>
                    <a:gd name="connsiteX33" fmla="*/ 12956 w 13035"/>
                    <a:gd name="connsiteY33" fmla="*/ 18567 h 27237"/>
                    <a:gd name="connsiteX34" fmla="*/ 12389 w 13035"/>
                    <a:gd name="connsiteY34" fmla="*/ 17432 h 27237"/>
                    <a:gd name="connsiteX35" fmla="*/ 11303 w 13035"/>
                    <a:gd name="connsiteY35" fmla="*/ 17027 h 27237"/>
                    <a:gd name="connsiteX36" fmla="*/ 10670 w 13035"/>
                    <a:gd name="connsiteY36" fmla="*/ 16800 h 27237"/>
                    <a:gd name="connsiteX37" fmla="*/ 10265 w 13035"/>
                    <a:gd name="connsiteY37" fmla="*/ 15551 h 27237"/>
                    <a:gd name="connsiteX38" fmla="*/ 8951 w 13035"/>
                    <a:gd name="connsiteY38" fmla="*/ 14919 h 27237"/>
                    <a:gd name="connsiteX39" fmla="*/ 8497 w 13035"/>
                    <a:gd name="connsiteY39" fmla="*/ 15600 h 27237"/>
                    <a:gd name="connsiteX40" fmla="*/ 8043 w 13035"/>
                    <a:gd name="connsiteY40" fmla="*/ 14805 h 27237"/>
                    <a:gd name="connsiteX41" fmla="*/ 8108 w 13035"/>
                    <a:gd name="connsiteY41" fmla="*/ 10994 h 27237"/>
                    <a:gd name="connsiteX42" fmla="*/ 8854 w 13035"/>
                    <a:gd name="connsiteY42" fmla="*/ 10135 h 27237"/>
                    <a:gd name="connsiteX43" fmla="*/ 9308 w 13035"/>
                    <a:gd name="connsiteY43" fmla="*/ 8027 h 27237"/>
                    <a:gd name="connsiteX44" fmla="*/ 9195 w 13035"/>
                    <a:gd name="connsiteY44" fmla="*/ 6778 h 27237"/>
                    <a:gd name="connsiteX45" fmla="*/ 9713 w 13035"/>
                    <a:gd name="connsiteY45" fmla="*/ 6438 h 27237"/>
                    <a:gd name="connsiteX46" fmla="*/ 10167 w 13035"/>
                    <a:gd name="connsiteY46" fmla="*/ 7232 h 27237"/>
                    <a:gd name="connsiteX47" fmla="*/ 11075 w 13035"/>
                    <a:gd name="connsiteY47" fmla="*/ 6438 h 27237"/>
                    <a:gd name="connsiteX48" fmla="*/ 11303 w 13035"/>
                    <a:gd name="connsiteY48" fmla="*/ 5984 h 27237"/>
                    <a:gd name="connsiteX49" fmla="*/ 11935 w 13035"/>
                    <a:gd name="connsiteY49" fmla="*/ 7005 h 27237"/>
                    <a:gd name="connsiteX50" fmla="*/ 12275 w 13035"/>
                    <a:gd name="connsiteY50" fmla="*/ 7978 h 27237"/>
                    <a:gd name="connsiteX51" fmla="*/ 12956 w 13035"/>
                    <a:gd name="connsiteY51" fmla="*/ 7346 h 27237"/>
                    <a:gd name="connsiteX52" fmla="*/ 12956 w 13035"/>
                    <a:gd name="connsiteY52" fmla="*/ 6146 h 27237"/>
                    <a:gd name="connsiteX53" fmla="*/ 12275 w 13035"/>
                    <a:gd name="connsiteY53" fmla="*/ 5238 h 27237"/>
                    <a:gd name="connsiteX54" fmla="*/ 12567 w 13035"/>
                    <a:gd name="connsiteY54" fmla="*/ 2514 h 27237"/>
                    <a:gd name="connsiteX55" fmla="*/ 11821 w 13035"/>
                    <a:gd name="connsiteY55" fmla="*/ 1378 h 27237"/>
                    <a:gd name="connsiteX56" fmla="*/ 11027 w 13035"/>
                    <a:gd name="connsiteY56" fmla="*/ 633 h 27237"/>
                    <a:gd name="connsiteX57" fmla="*/ 9324 w 13035"/>
                    <a:gd name="connsiteY57" fmla="*/ 0 h 27237"/>
                    <a:gd name="connsiteX58" fmla="*/ 7897 w 13035"/>
                    <a:gd name="connsiteY58" fmla="*/ 405 h 27237"/>
                    <a:gd name="connsiteX59" fmla="*/ 7038 w 13035"/>
                    <a:gd name="connsiteY59" fmla="*/ 1378 h 27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035" h="27237">
                      <a:moveTo>
                        <a:pt x="7022" y="1378"/>
                      </a:moveTo>
                      <a:lnTo>
                        <a:pt x="5773" y="3600"/>
                      </a:lnTo>
                      <a:lnTo>
                        <a:pt x="5481" y="7865"/>
                      </a:lnTo>
                      <a:lnTo>
                        <a:pt x="5481" y="9746"/>
                      </a:lnTo>
                      <a:cubicBezTo>
                        <a:pt x="5481" y="9746"/>
                        <a:pt x="5659" y="10832"/>
                        <a:pt x="5481" y="10994"/>
                      </a:cubicBezTo>
                      <a:cubicBezTo>
                        <a:pt x="5303" y="11173"/>
                        <a:pt x="4281" y="12243"/>
                        <a:pt x="4281" y="12243"/>
                      </a:cubicBezTo>
                      <a:lnTo>
                        <a:pt x="4800" y="13557"/>
                      </a:lnTo>
                      <a:cubicBezTo>
                        <a:pt x="4800" y="13557"/>
                        <a:pt x="4054" y="13783"/>
                        <a:pt x="4006" y="13962"/>
                      </a:cubicBezTo>
                      <a:cubicBezTo>
                        <a:pt x="3957" y="14140"/>
                        <a:pt x="3373" y="15956"/>
                        <a:pt x="3373" y="15956"/>
                      </a:cubicBezTo>
                      <a:lnTo>
                        <a:pt x="4281" y="16865"/>
                      </a:lnTo>
                      <a:lnTo>
                        <a:pt x="3941" y="17724"/>
                      </a:lnTo>
                      <a:lnTo>
                        <a:pt x="2627" y="18697"/>
                      </a:lnTo>
                      <a:lnTo>
                        <a:pt x="1946" y="19670"/>
                      </a:lnTo>
                      <a:lnTo>
                        <a:pt x="1541" y="21032"/>
                      </a:lnTo>
                      <a:lnTo>
                        <a:pt x="681" y="21826"/>
                      </a:lnTo>
                      <a:lnTo>
                        <a:pt x="0" y="23140"/>
                      </a:lnTo>
                      <a:lnTo>
                        <a:pt x="0" y="24502"/>
                      </a:lnTo>
                      <a:cubicBezTo>
                        <a:pt x="0" y="24502"/>
                        <a:pt x="292" y="25475"/>
                        <a:pt x="519" y="25637"/>
                      </a:cubicBezTo>
                      <a:cubicBezTo>
                        <a:pt x="746" y="25816"/>
                        <a:pt x="1427" y="26886"/>
                        <a:pt x="1427" y="26886"/>
                      </a:cubicBezTo>
                      <a:lnTo>
                        <a:pt x="1833" y="26545"/>
                      </a:lnTo>
                      <a:lnTo>
                        <a:pt x="2238" y="25459"/>
                      </a:lnTo>
                      <a:lnTo>
                        <a:pt x="2984" y="25751"/>
                      </a:lnTo>
                      <a:cubicBezTo>
                        <a:pt x="2984" y="25751"/>
                        <a:pt x="3276" y="26724"/>
                        <a:pt x="3519" y="26886"/>
                      </a:cubicBezTo>
                      <a:cubicBezTo>
                        <a:pt x="3778" y="27048"/>
                        <a:pt x="4346" y="27389"/>
                        <a:pt x="4573" y="27161"/>
                      </a:cubicBezTo>
                      <a:cubicBezTo>
                        <a:pt x="4800" y="26935"/>
                        <a:pt x="5368" y="25735"/>
                        <a:pt x="5368" y="25735"/>
                      </a:cubicBezTo>
                      <a:lnTo>
                        <a:pt x="5595" y="24713"/>
                      </a:lnTo>
                      <a:lnTo>
                        <a:pt x="6567" y="24259"/>
                      </a:lnTo>
                      <a:lnTo>
                        <a:pt x="7702" y="24259"/>
                      </a:lnTo>
                      <a:lnTo>
                        <a:pt x="8676" y="24194"/>
                      </a:lnTo>
                      <a:lnTo>
                        <a:pt x="10443" y="23513"/>
                      </a:lnTo>
                      <a:lnTo>
                        <a:pt x="11530" y="22378"/>
                      </a:lnTo>
                      <a:lnTo>
                        <a:pt x="11530" y="21178"/>
                      </a:lnTo>
                      <a:cubicBezTo>
                        <a:pt x="11530" y="21178"/>
                        <a:pt x="12503" y="20318"/>
                        <a:pt x="12665" y="20043"/>
                      </a:cubicBezTo>
                      <a:cubicBezTo>
                        <a:pt x="12843" y="19751"/>
                        <a:pt x="12956" y="19135"/>
                        <a:pt x="12956" y="18567"/>
                      </a:cubicBezTo>
                      <a:cubicBezTo>
                        <a:pt x="12956" y="18000"/>
                        <a:pt x="12730" y="17481"/>
                        <a:pt x="12389" y="17432"/>
                      </a:cubicBezTo>
                      <a:cubicBezTo>
                        <a:pt x="12049" y="17383"/>
                        <a:pt x="11530" y="17091"/>
                        <a:pt x="11303" y="17027"/>
                      </a:cubicBezTo>
                      <a:cubicBezTo>
                        <a:pt x="11075" y="16962"/>
                        <a:pt x="10670" y="16800"/>
                        <a:pt x="10670" y="16800"/>
                      </a:cubicBezTo>
                      <a:lnTo>
                        <a:pt x="10265" y="15551"/>
                      </a:lnTo>
                      <a:lnTo>
                        <a:pt x="8951" y="14919"/>
                      </a:lnTo>
                      <a:lnTo>
                        <a:pt x="8497" y="15600"/>
                      </a:lnTo>
                      <a:lnTo>
                        <a:pt x="8043" y="14805"/>
                      </a:lnTo>
                      <a:lnTo>
                        <a:pt x="8108" y="10994"/>
                      </a:lnTo>
                      <a:lnTo>
                        <a:pt x="8854" y="10135"/>
                      </a:lnTo>
                      <a:lnTo>
                        <a:pt x="9308" y="8027"/>
                      </a:lnTo>
                      <a:lnTo>
                        <a:pt x="9195" y="6778"/>
                      </a:lnTo>
                      <a:lnTo>
                        <a:pt x="9713" y="6438"/>
                      </a:lnTo>
                      <a:lnTo>
                        <a:pt x="10167" y="7232"/>
                      </a:lnTo>
                      <a:lnTo>
                        <a:pt x="11075" y="6438"/>
                      </a:lnTo>
                      <a:lnTo>
                        <a:pt x="11303" y="5984"/>
                      </a:lnTo>
                      <a:lnTo>
                        <a:pt x="11935" y="7005"/>
                      </a:lnTo>
                      <a:lnTo>
                        <a:pt x="12275" y="7978"/>
                      </a:lnTo>
                      <a:lnTo>
                        <a:pt x="12956" y="7346"/>
                      </a:lnTo>
                      <a:cubicBezTo>
                        <a:pt x="12956" y="7346"/>
                        <a:pt x="13135" y="6438"/>
                        <a:pt x="12956" y="6146"/>
                      </a:cubicBezTo>
                      <a:cubicBezTo>
                        <a:pt x="12778" y="5854"/>
                        <a:pt x="12324" y="5514"/>
                        <a:pt x="12275" y="5238"/>
                      </a:cubicBezTo>
                      <a:cubicBezTo>
                        <a:pt x="12211" y="4946"/>
                        <a:pt x="12567" y="2514"/>
                        <a:pt x="12567" y="2514"/>
                      </a:cubicBezTo>
                      <a:lnTo>
                        <a:pt x="11821" y="1378"/>
                      </a:lnTo>
                      <a:cubicBezTo>
                        <a:pt x="11821" y="1378"/>
                        <a:pt x="11189" y="811"/>
                        <a:pt x="11027" y="633"/>
                      </a:cubicBezTo>
                      <a:cubicBezTo>
                        <a:pt x="10865" y="454"/>
                        <a:pt x="9324" y="0"/>
                        <a:pt x="9324" y="0"/>
                      </a:cubicBezTo>
                      <a:lnTo>
                        <a:pt x="7897" y="405"/>
                      </a:lnTo>
                      <a:lnTo>
                        <a:pt x="7038" y="1378"/>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20" name="Freeform: Shape 1119">
                  <a:extLst>
                    <a:ext uri="{FF2B5EF4-FFF2-40B4-BE49-F238E27FC236}">
                      <a16:creationId xmlns:a16="http://schemas.microsoft.com/office/drawing/2014/main" id="{5E5A3394-0CDA-D2F1-9949-0E0A172B4F03}"/>
                    </a:ext>
                  </a:extLst>
                </p:cNvPr>
                <p:cNvSpPr/>
                <p:nvPr/>
              </p:nvSpPr>
              <p:spPr>
                <a:xfrm>
                  <a:off x="9833679" y="4486699"/>
                  <a:ext cx="6606" cy="5428"/>
                </a:xfrm>
                <a:custGeom>
                  <a:avLst/>
                  <a:gdLst>
                    <a:gd name="connsiteX0" fmla="*/ 4847 w 6606"/>
                    <a:gd name="connsiteY0" fmla="*/ 4342 h 5428"/>
                    <a:gd name="connsiteX1" fmla="*/ 6387 w 6606"/>
                    <a:gd name="connsiteY1" fmla="*/ 2980 h 5428"/>
                    <a:gd name="connsiteX2" fmla="*/ 6501 w 6606"/>
                    <a:gd name="connsiteY2" fmla="*/ 1391 h 5428"/>
                    <a:gd name="connsiteX3" fmla="*/ 5268 w 6606"/>
                    <a:gd name="connsiteY3" fmla="*/ 77 h 5428"/>
                    <a:gd name="connsiteX4" fmla="*/ 2868 w 6606"/>
                    <a:gd name="connsiteY4" fmla="*/ 77 h 5428"/>
                    <a:gd name="connsiteX5" fmla="*/ 2187 w 6606"/>
                    <a:gd name="connsiteY5" fmla="*/ 29 h 5428"/>
                    <a:gd name="connsiteX6" fmla="*/ 825 w 6606"/>
                    <a:gd name="connsiteY6" fmla="*/ 29 h 5428"/>
                    <a:gd name="connsiteX7" fmla="*/ 79 w 6606"/>
                    <a:gd name="connsiteY7" fmla="*/ 1326 h 5428"/>
                    <a:gd name="connsiteX8" fmla="*/ 79 w 6606"/>
                    <a:gd name="connsiteY8" fmla="*/ 2753 h 5428"/>
                    <a:gd name="connsiteX9" fmla="*/ 825 w 6606"/>
                    <a:gd name="connsiteY9" fmla="*/ 4342 h 5428"/>
                    <a:gd name="connsiteX10" fmla="*/ 2025 w 6606"/>
                    <a:gd name="connsiteY10" fmla="*/ 5088 h 5428"/>
                    <a:gd name="connsiteX11" fmla="*/ 3614 w 6606"/>
                    <a:gd name="connsiteY11" fmla="*/ 5429 h 5428"/>
                    <a:gd name="connsiteX12" fmla="*/ 4587 w 6606"/>
                    <a:gd name="connsiteY12" fmla="*/ 5088 h 5428"/>
                    <a:gd name="connsiteX13" fmla="*/ 4879 w 6606"/>
                    <a:gd name="connsiteY13" fmla="*/ 4342 h 5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06" h="5428">
                      <a:moveTo>
                        <a:pt x="4847" y="4342"/>
                      </a:moveTo>
                      <a:lnTo>
                        <a:pt x="6387" y="2980"/>
                      </a:lnTo>
                      <a:cubicBezTo>
                        <a:pt x="6387" y="2980"/>
                        <a:pt x="6793" y="1666"/>
                        <a:pt x="6501" y="1391"/>
                      </a:cubicBezTo>
                      <a:cubicBezTo>
                        <a:pt x="6209" y="1115"/>
                        <a:pt x="5577" y="191"/>
                        <a:pt x="5268" y="77"/>
                      </a:cubicBezTo>
                      <a:cubicBezTo>
                        <a:pt x="4960" y="-36"/>
                        <a:pt x="2868" y="77"/>
                        <a:pt x="2868" y="77"/>
                      </a:cubicBezTo>
                      <a:cubicBezTo>
                        <a:pt x="2868" y="77"/>
                        <a:pt x="2350" y="77"/>
                        <a:pt x="2187" y="29"/>
                      </a:cubicBezTo>
                      <a:cubicBezTo>
                        <a:pt x="2009" y="-36"/>
                        <a:pt x="825" y="29"/>
                        <a:pt x="825" y="29"/>
                      </a:cubicBezTo>
                      <a:lnTo>
                        <a:pt x="79" y="1326"/>
                      </a:lnTo>
                      <a:cubicBezTo>
                        <a:pt x="79" y="1326"/>
                        <a:pt x="-99" y="2461"/>
                        <a:pt x="79" y="2753"/>
                      </a:cubicBezTo>
                      <a:cubicBezTo>
                        <a:pt x="258" y="3045"/>
                        <a:pt x="825" y="4342"/>
                        <a:pt x="825" y="4342"/>
                      </a:cubicBezTo>
                      <a:lnTo>
                        <a:pt x="2025" y="5088"/>
                      </a:lnTo>
                      <a:lnTo>
                        <a:pt x="3614" y="5429"/>
                      </a:lnTo>
                      <a:cubicBezTo>
                        <a:pt x="3614" y="5429"/>
                        <a:pt x="4409" y="5137"/>
                        <a:pt x="4587" y="5088"/>
                      </a:cubicBezTo>
                      <a:cubicBezTo>
                        <a:pt x="4766" y="5039"/>
                        <a:pt x="4879" y="4342"/>
                        <a:pt x="4879" y="4342"/>
                      </a:cubicBez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21" name="Freeform: Shape 1120">
                  <a:extLst>
                    <a:ext uri="{FF2B5EF4-FFF2-40B4-BE49-F238E27FC236}">
                      <a16:creationId xmlns:a16="http://schemas.microsoft.com/office/drawing/2014/main" id="{4F9AEEAA-45FF-2207-3E8F-A0F3D3F0C9BA}"/>
                    </a:ext>
                  </a:extLst>
                </p:cNvPr>
                <p:cNvSpPr/>
                <p:nvPr/>
              </p:nvSpPr>
              <p:spPr>
                <a:xfrm>
                  <a:off x="9829361" y="4416398"/>
                  <a:ext cx="14828" cy="10006"/>
                </a:xfrm>
                <a:custGeom>
                  <a:avLst/>
                  <a:gdLst>
                    <a:gd name="connsiteX0" fmla="*/ 2807 w 14828"/>
                    <a:gd name="connsiteY0" fmla="*/ 7169 h 10006"/>
                    <a:gd name="connsiteX1" fmla="*/ 5483 w 14828"/>
                    <a:gd name="connsiteY1" fmla="*/ 7169 h 10006"/>
                    <a:gd name="connsiteX2" fmla="*/ 6391 w 14828"/>
                    <a:gd name="connsiteY2" fmla="*/ 6764 h 10006"/>
                    <a:gd name="connsiteX3" fmla="*/ 6796 w 14828"/>
                    <a:gd name="connsiteY3" fmla="*/ 6423 h 10006"/>
                    <a:gd name="connsiteX4" fmla="*/ 7996 w 14828"/>
                    <a:gd name="connsiteY4" fmla="*/ 6423 h 10006"/>
                    <a:gd name="connsiteX5" fmla="*/ 8742 w 14828"/>
                    <a:gd name="connsiteY5" fmla="*/ 6780 h 10006"/>
                    <a:gd name="connsiteX6" fmla="*/ 8742 w 14828"/>
                    <a:gd name="connsiteY6" fmla="*/ 7737 h 10006"/>
                    <a:gd name="connsiteX7" fmla="*/ 9764 w 14828"/>
                    <a:gd name="connsiteY7" fmla="*/ 8418 h 10006"/>
                    <a:gd name="connsiteX8" fmla="*/ 10510 w 14828"/>
                    <a:gd name="connsiteY8" fmla="*/ 9439 h 10006"/>
                    <a:gd name="connsiteX9" fmla="*/ 11255 w 14828"/>
                    <a:gd name="connsiteY9" fmla="*/ 10007 h 10006"/>
                    <a:gd name="connsiteX10" fmla="*/ 12845 w 14828"/>
                    <a:gd name="connsiteY10" fmla="*/ 9439 h 10006"/>
                    <a:gd name="connsiteX11" fmla="*/ 14158 w 14828"/>
                    <a:gd name="connsiteY11" fmla="*/ 7915 h 10006"/>
                    <a:gd name="connsiteX12" fmla="*/ 14791 w 14828"/>
                    <a:gd name="connsiteY12" fmla="*/ 6391 h 10006"/>
                    <a:gd name="connsiteX13" fmla="*/ 14791 w 14828"/>
                    <a:gd name="connsiteY13" fmla="*/ 4883 h 10006"/>
                    <a:gd name="connsiteX14" fmla="*/ 14823 w 14828"/>
                    <a:gd name="connsiteY14" fmla="*/ 3861 h 10006"/>
                    <a:gd name="connsiteX15" fmla="*/ 14450 w 14828"/>
                    <a:gd name="connsiteY15" fmla="*/ 2612 h 10006"/>
                    <a:gd name="connsiteX16" fmla="*/ 13315 w 14828"/>
                    <a:gd name="connsiteY16" fmla="*/ 1477 h 10006"/>
                    <a:gd name="connsiteX17" fmla="*/ 11953 w 14828"/>
                    <a:gd name="connsiteY17" fmla="*/ 342 h 10006"/>
                    <a:gd name="connsiteX18" fmla="*/ 9845 w 14828"/>
                    <a:gd name="connsiteY18" fmla="*/ 50 h 10006"/>
                    <a:gd name="connsiteX19" fmla="*/ 7056 w 14828"/>
                    <a:gd name="connsiteY19" fmla="*/ 50 h 10006"/>
                    <a:gd name="connsiteX20" fmla="*/ 5742 w 14828"/>
                    <a:gd name="connsiteY20" fmla="*/ 731 h 10006"/>
                    <a:gd name="connsiteX21" fmla="*/ 4202 w 14828"/>
                    <a:gd name="connsiteY21" fmla="*/ 845 h 10006"/>
                    <a:gd name="connsiteX22" fmla="*/ 2321 w 14828"/>
                    <a:gd name="connsiteY22" fmla="*/ 1137 h 10006"/>
                    <a:gd name="connsiteX23" fmla="*/ 1072 w 14828"/>
                    <a:gd name="connsiteY23" fmla="*/ 1542 h 10006"/>
                    <a:gd name="connsiteX24" fmla="*/ 50 w 14828"/>
                    <a:gd name="connsiteY24" fmla="*/ 1721 h 10006"/>
                    <a:gd name="connsiteX25" fmla="*/ 50 w 14828"/>
                    <a:gd name="connsiteY25" fmla="*/ 2693 h 10006"/>
                    <a:gd name="connsiteX26" fmla="*/ 1186 w 14828"/>
                    <a:gd name="connsiteY26" fmla="*/ 2807 h 10006"/>
                    <a:gd name="connsiteX27" fmla="*/ 3342 w 14828"/>
                    <a:gd name="connsiteY27" fmla="*/ 2742 h 10006"/>
                    <a:gd name="connsiteX28" fmla="*/ 4202 w 14828"/>
                    <a:gd name="connsiteY28" fmla="*/ 3537 h 10006"/>
                    <a:gd name="connsiteX29" fmla="*/ 3520 w 14828"/>
                    <a:gd name="connsiteY29" fmla="*/ 3764 h 10006"/>
                    <a:gd name="connsiteX30" fmla="*/ 2434 w 14828"/>
                    <a:gd name="connsiteY30" fmla="*/ 4283 h 10006"/>
                    <a:gd name="connsiteX31" fmla="*/ 1980 w 14828"/>
                    <a:gd name="connsiteY31" fmla="*/ 5029 h 10006"/>
                    <a:gd name="connsiteX32" fmla="*/ 1931 w 14828"/>
                    <a:gd name="connsiteY32" fmla="*/ 6164 h 10006"/>
                    <a:gd name="connsiteX33" fmla="*/ 2840 w 14828"/>
                    <a:gd name="connsiteY33" fmla="*/ 7185 h 1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828" h="10006">
                      <a:moveTo>
                        <a:pt x="2807" y="7169"/>
                      </a:moveTo>
                      <a:lnTo>
                        <a:pt x="5483" y="7169"/>
                      </a:lnTo>
                      <a:lnTo>
                        <a:pt x="6391" y="6764"/>
                      </a:lnTo>
                      <a:cubicBezTo>
                        <a:pt x="6391" y="6764"/>
                        <a:pt x="6618" y="6472"/>
                        <a:pt x="6796" y="6423"/>
                      </a:cubicBezTo>
                      <a:cubicBezTo>
                        <a:pt x="6975" y="6358"/>
                        <a:pt x="7996" y="6423"/>
                        <a:pt x="7996" y="6423"/>
                      </a:cubicBezTo>
                      <a:lnTo>
                        <a:pt x="8742" y="6780"/>
                      </a:lnTo>
                      <a:lnTo>
                        <a:pt x="8742" y="7737"/>
                      </a:lnTo>
                      <a:lnTo>
                        <a:pt x="9764" y="8418"/>
                      </a:lnTo>
                      <a:lnTo>
                        <a:pt x="10510" y="9439"/>
                      </a:lnTo>
                      <a:cubicBezTo>
                        <a:pt x="10510" y="9439"/>
                        <a:pt x="10688" y="10007"/>
                        <a:pt x="11255" y="10007"/>
                      </a:cubicBezTo>
                      <a:cubicBezTo>
                        <a:pt x="11823" y="10007"/>
                        <a:pt x="12845" y="9439"/>
                        <a:pt x="12845" y="9439"/>
                      </a:cubicBezTo>
                      <a:lnTo>
                        <a:pt x="14158" y="7915"/>
                      </a:lnTo>
                      <a:cubicBezTo>
                        <a:pt x="14158" y="7915"/>
                        <a:pt x="14791" y="6650"/>
                        <a:pt x="14791" y="6391"/>
                      </a:cubicBezTo>
                      <a:cubicBezTo>
                        <a:pt x="14791" y="6131"/>
                        <a:pt x="14855" y="5045"/>
                        <a:pt x="14791" y="4883"/>
                      </a:cubicBezTo>
                      <a:cubicBezTo>
                        <a:pt x="14742" y="4704"/>
                        <a:pt x="14823" y="3861"/>
                        <a:pt x="14823" y="3861"/>
                      </a:cubicBezTo>
                      <a:cubicBezTo>
                        <a:pt x="14823" y="3861"/>
                        <a:pt x="14904" y="3066"/>
                        <a:pt x="14450" y="2612"/>
                      </a:cubicBezTo>
                      <a:cubicBezTo>
                        <a:pt x="13996" y="2159"/>
                        <a:pt x="13477" y="1640"/>
                        <a:pt x="13315" y="1477"/>
                      </a:cubicBezTo>
                      <a:cubicBezTo>
                        <a:pt x="13137" y="1299"/>
                        <a:pt x="12293" y="391"/>
                        <a:pt x="11953" y="342"/>
                      </a:cubicBezTo>
                      <a:cubicBezTo>
                        <a:pt x="11612" y="277"/>
                        <a:pt x="10072" y="50"/>
                        <a:pt x="9845" y="50"/>
                      </a:cubicBezTo>
                      <a:cubicBezTo>
                        <a:pt x="9618" y="50"/>
                        <a:pt x="7348" y="-63"/>
                        <a:pt x="7056" y="50"/>
                      </a:cubicBezTo>
                      <a:cubicBezTo>
                        <a:pt x="6764" y="164"/>
                        <a:pt x="6034" y="683"/>
                        <a:pt x="5742" y="731"/>
                      </a:cubicBezTo>
                      <a:cubicBezTo>
                        <a:pt x="5450" y="796"/>
                        <a:pt x="4429" y="845"/>
                        <a:pt x="4202" y="845"/>
                      </a:cubicBezTo>
                      <a:cubicBezTo>
                        <a:pt x="3975" y="845"/>
                        <a:pt x="2548" y="959"/>
                        <a:pt x="2321" y="1137"/>
                      </a:cubicBezTo>
                      <a:cubicBezTo>
                        <a:pt x="2094" y="1315"/>
                        <a:pt x="1072" y="1542"/>
                        <a:pt x="1072" y="1542"/>
                      </a:cubicBezTo>
                      <a:cubicBezTo>
                        <a:pt x="1072" y="1542"/>
                        <a:pt x="164" y="1542"/>
                        <a:pt x="50" y="1721"/>
                      </a:cubicBezTo>
                      <a:cubicBezTo>
                        <a:pt x="-63" y="1899"/>
                        <a:pt x="50" y="2693"/>
                        <a:pt x="50" y="2693"/>
                      </a:cubicBezTo>
                      <a:cubicBezTo>
                        <a:pt x="50" y="2693"/>
                        <a:pt x="796" y="2807"/>
                        <a:pt x="1186" y="2807"/>
                      </a:cubicBezTo>
                      <a:cubicBezTo>
                        <a:pt x="1575" y="2807"/>
                        <a:pt x="3342" y="2742"/>
                        <a:pt x="3342" y="2742"/>
                      </a:cubicBezTo>
                      <a:lnTo>
                        <a:pt x="4202" y="3537"/>
                      </a:lnTo>
                      <a:lnTo>
                        <a:pt x="3520" y="3764"/>
                      </a:lnTo>
                      <a:lnTo>
                        <a:pt x="2434" y="4283"/>
                      </a:lnTo>
                      <a:lnTo>
                        <a:pt x="1980" y="5029"/>
                      </a:lnTo>
                      <a:lnTo>
                        <a:pt x="1931" y="6164"/>
                      </a:lnTo>
                      <a:lnTo>
                        <a:pt x="2840" y="7185"/>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22" name="Freeform: Shape 1121">
                  <a:extLst>
                    <a:ext uri="{FF2B5EF4-FFF2-40B4-BE49-F238E27FC236}">
                      <a16:creationId xmlns:a16="http://schemas.microsoft.com/office/drawing/2014/main" id="{08CDCAD0-F925-10BB-1215-50E4F90F670B}"/>
                    </a:ext>
                  </a:extLst>
                </p:cNvPr>
                <p:cNvSpPr/>
                <p:nvPr/>
              </p:nvSpPr>
              <p:spPr>
                <a:xfrm>
                  <a:off x="9830606" y="4428919"/>
                  <a:ext cx="10044" cy="9388"/>
                </a:xfrm>
                <a:custGeom>
                  <a:avLst/>
                  <a:gdLst>
                    <a:gd name="connsiteX0" fmla="*/ 7351 w 10044"/>
                    <a:gd name="connsiteY0" fmla="*/ 114 h 9388"/>
                    <a:gd name="connsiteX1" fmla="*/ 5924 w 10044"/>
                    <a:gd name="connsiteY1" fmla="*/ 114 h 9388"/>
                    <a:gd name="connsiteX2" fmla="*/ 3476 w 10044"/>
                    <a:gd name="connsiteY2" fmla="*/ 681 h 9388"/>
                    <a:gd name="connsiteX3" fmla="*/ 2389 w 10044"/>
                    <a:gd name="connsiteY3" fmla="*/ 1362 h 9388"/>
                    <a:gd name="connsiteX4" fmla="*/ 1027 w 10044"/>
                    <a:gd name="connsiteY4" fmla="*/ 2222 h 9388"/>
                    <a:gd name="connsiteX5" fmla="*/ 460 w 10044"/>
                    <a:gd name="connsiteY5" fmla="*/ 3584 h 9388"/>
                    <a:gd name="connsiteX6" fmla="*/ 6 w 10044"/>
                    <a:gd name="connsiteY6" fmla="*/ 5238 h 9388"/>
                    <a:gd name="connsiteX7" fmla="*/ 6 w 10044"/>
                    <a:gd name="connsiteY7" fmla="*/ 6940 h 9388"/>
                    <a:gd name="connsiteX8" fmla="*/ 687 w 10044"/>
                    <a:gd name="connsiteY8" fmla="*/ 8530 h 9388"/>
                    <a:gd name="connsiteX9" fmla="*/ 1886 w 10044"/>
                    <a:gd name="connsiteY9" fmla="*/ 8984 h 9388"/>
                    <a:gd name="connsiteX10" fmla="*/ 3362 w 10044"/>
                    <a:gd name="connsiteY10" fmla="*/ 8351 h 9388"/>
                    <a:gd name="connsiteX11" fmla="*/ 4043 w 10044"/>
                    <a:gd name="connsiteY11" fmla="*/ 7492 h 9388"/>
                    <a:gd name="connsiteX12" fmla="*/ 4270 w 10044"/>
                    <a:gd name="connsiteY12" fmla="*/ 6243 h 9388"/>
                    <a:gd name="connsiteX13" fmla="*/ 4951 w 10044"/>
                    <a:gd name="connsiteY13" fmla="*/ 5157 h 9388"/>
                    <a:gd name="connsiteX14" fmla="*/ 5584 w 10044"/>
                    <a:gd name="connsiteY14" fmla="*/ 4476 h 9388"/>
                    <a:gd name="connsiteX15" fmla="*/ 6557 w 10044"/>
                    <a:gd name="connsiteY15" fmla="*/ 3843 h 9388"/>
                    <a:gd name="connsiteX16" fmla="*/ 7351 w 10044"/>
                    <a:gd name="connsiteY16" fmla="*/ 4476 h 9388"/>
                    <a:gd name="connsiteX17" fmla="*/ 7805 w 10044"/>
                    <a:gd name="connsiteY17" fmla="*/ 5270 h 9388"/>
                    <a:gd name="connsiteX18" fmla="*/ 7805 w 10044"/>
                    <a:gd name="connsiteY18" fmla="*/ 6243 h 9388"/>
                    <a:gd name="connsiteX19" fmla="*/ 7513 w 10044"/>
                    <a:gd name="connsiteY19" fmla="*/ 7151 h 9388"/>
                    <a:gd name="connsiteX20" fmla="*/ 7060 w 10044"/>
                    <a:gd name="connsiteY20" fmla="*/ 7897 h 9388"/>
                    <a:gd name="connsiteX21" fmla="*/ 6492 w 10044"/>
                    <a:gd name="connsiteY21" fmla="*/ 8530 h 9388"/>
                    <a:gd name="connsiteX22" fmla="*/ 6784 w 10044"/>
                    <a:gd name="connsiteY22" fmla="*/ 9389 h 9388"/>
                    <a:gd name="connsiteX23" fmla="*/ 9346 w 10044"/>
                    <a:gd name="connsiteY23" fmla="*/ 9389 h 9388"/>
                    <a:gd name="connsiteX24" fmla="*/ 9346 w 10044"/>
                    <a:gd name="connsiteY24" fmla="*/ 6778 h 9388"/>
                    <a:gd name="connsiteX25" fmla="*/ 9913 w 10044"/>
                    <a:gd name="connsiteY25" fmla="*/ 6211 h 9388"/>
                    <a:gd name="connsiteX26" fmla="*/ 9913 w 10044"/>
                    <a:gd name="connsiteY26" fmla="*/ 4702 h 9388"/>
                    <a:gd name="connsiteX27" fmla="*/ 8713 w 10044"/>
                    <a:gd name="connsiteY27" fmla="*/ 4443 h 9388"/>
                    <a:gd name="connsiteX28" fmla="*/ 7741 w 10044"/>
                    <a:gd name="connsiteY28" fmla="*/ 4151 h 9388"/>
                    <a:gd name="connsiteX29" fmla="*/ 6946 w 10044"/>
                    <a:gd name="connsiteY29" fmla="*/ 3697 h 9388"/>
                    <a:gd name="connsiteX30" fmla="*/ 7465 w 10044"/>
                    <a:gd name="connsiteY30" fmla="*/ 3357 h 9388"/>
                    <a:gd name="connsiteX31" fmla="*/ 8324 w 10044"/>
                    <a:gd name="connsiteY31" fmla="*/ 2951 h 9388"/>
                    <a:gd name="connsiteX32" fmla="*/ 8957 w 10044"/>
                    <a:gd name="connsiteY32" fmla="*/ 1978 h 9388"/>
                    <a:gd name="connsiteX33" fmla="*/ 8665 w 10044"/>
                    <a:gd name="connsiteY33" fmla="*/ 551 h 9388"/>
                    <a:gd name="connsiteX34" fmla="*/ 7870 w 10044"/>
                    <a:gd name="connsiteY34" fmla="*/ 0 h 9388"/>
                    <a:gd name="connsiteX35" fmla="*/ 7351 w 10044"/>
                    <a:gd name="connsiteY35" fmla="*/ 97 h 9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044" h="9388">
                      <a:moveTo>
                        <a:pt x="7351" y="114"/>
                      </a:moveTo>
                      <a:cubicBezTo>
                        <a:pt x="7351" y="114"/>
                        <a:pt x="6216" y="-114"/>
                        <a:pt x="5924" y="114"/>
                      </a:cubicBezTo>
                      <a:cubicBezTo>
                        <a:pt x="5632" y="340"/>
                        <a:pt x="3476" y="681"/>
                        <a:pt x="3476" y="681"/>
                      </a:cubicBezTo>
                      <a:lnTo>
                        <a:pt x="2389" y="1362"/>
                      </a:lnTo>
                      <a:lnTo>
                        <a:pt x="1027" y="2222"/>
                      </a:lnTo>
                      <a:lnTo>
                        <a:pt x="460" y="3584"/>
                      </a:lnTo>
                      <a:lnTo>
                        <a:pt x="6" y="5238"/>
                      </a:lnTo>
                      <a:cubicBezTo>
                        <a:pt x="6" y="5238"/>
                        <a:pt x="54" y="6713"/>
                        <a:pt x="6" y="6940"/>
                      </a:cubicBezTo>
                      <a:cubicBezTo>
                        <a:pt x="-59" y="7167"/>
                        <a:pt x="460" y="8254"/>
                        <a:pt x="687" y="8530"/>
                      </a:cubicBezTo>
                      <a:cubicBezTo>
                        <a:pt x="914" y="8821"/>
                        <a:pt x="1595" y="8984"/>
                        <a:pt x="1886" y="8984"/>
                      </a:cubicBezTo>
                      <a:cubicBezTo>
                        <a:pt x="2179" y="8984"/>
                        <a:pt x="3362" y="8351"/>
                        <a:pt x="3362" y="8351"/>
                      </a:cubicBezTo>
                      <a:lnTo>
                        <a:pt x="4043" y="7492"/>
                      </a:lnTo>
                      <a:lnTo>
                        <a:pt x="4270" y="6243"/>
                      </a:lnTo>
                      <a:lnTo>
                        <a:pt x="4951" y="5157"/>
                      </a:lnTo>
                      <a:lnTo>
                        <a:pt x="5584" y="4476"/>
                      </a:lnTo>
                      <a:lnTo>
                        <a:pt x="6557" y="3843"/>
                      </a:lnTo>
                      <a:lnTo>
                        <a:pt x="7351" y="4476"/>
                      </a:lnTo>
                      <a:cubicBezTo>
                        <a:pt x="7351" y="4476"/>
                        <a:pt x="7757" y="4978"/>
                        <a:pt x="7805" y="5270"/>
                      </a:cubicBezTo>
                      <a:cubicBezTo>
                        <a:pt x="7854" y="5562"/>
                        <a:pt x="7805" y="6243"/>
                        <a:pt x="7805" y="6243"/>
                      </a:cubicBezTo>
                      <a:lnTo>
                        <a:pt x="7513" y="7151"/>
                      </a:lnTo>
                      <a:lnTo>
                        <a:pt x="7060" y="7897"/>
                      </a:lnTo>
                      <a:lnTo>
                        <a:pt x="6492" y="8530"/>
                      </a:lnTo>
                      <a:lnTo>
                        <a:pt x="6784" y="9389"/>
                      </a:lnTo>
                      <a:lnTo>
                        <a:pt x="9346" y="9389"/>
                      </a:lnTo>
                      <a:lnTo>
                        <a:pt x="9346" y="6778"/>
                      </a:lnTo>
                      <a:cubicBezTo>
                        <a:pt x="9346" y="6778"/>
                        <a:pt x="9800" y="6438"/>
                        <a:pt x="9913" y="6211"/>
                      </a:cubicBezTo>
                      <a:cubicBezTo>
                        <a:pt x="10027" y="5984"/>
                        <a:pt x="10140" y="4638"/>
                        <a:pt x="9913" y="4702"/>
                      </a:cubicBezTo>
                      <a:cubicBezTo>
                        <a:pt x="9686" y="4784"/>
                        <a:pt x="8713" y="4443"/>
                        <a:pt x="8713" y="4443"/>
                      </a:cubicBezTo>
                      <a:lnTo>
                        <a:pt x="7741" y="4151"/>
                      </a:lnTo>
                      <a:lnTo>
                        <a:pt x="6946" y="3697"/>
                      </a:lnTo>
                      <a:lnTo>
                        <a:pt x="7465" y="3357"/>
                      </a:lnTo>
                      <a:cubicBezTo>
                        <a:pt x="7465" y="3357"/>
                        <a:pt x="8146" y="3065"/>
                        <a:pt x="8324" y="2951"/>
                      </a:cubicBezTo>
                      <a:cubicBezTo>
                        <a:pt x="8503" y="2838"/>
                        <a:pt x="8957" y="1978"/>
                        <a:pt x="8957" y="1978"/>
                      </a:cubicBezTo>
                      <a:lnTo>
                        <a:pt x="8665" y="551"/>
                      </a:lnTo>
                      <a:lnTo>
                        <a:pt x="7870" y="0"/>
                      </a:lnTo>
                      <a:lnTo>
                        <a:pt x="7351" y="9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23" name="Freeform: Shape 1122">
                  <a:extLst>
                    <a:ext uri="{FF2B5EF4-FFF2-40B4-BE49-F238E27FC236}">
                      <a16:creationId xmlns:a16="http://schemas.microsoft.com/office/drawing/2014/main" id="{3873704F-5121-BCCD-8766-4894A92B0316}"/>
                    </a:ext>
                  </a:extLst>
                </p:cNvPr>
                <p:cNvSpPr/>
                <p:nvPr/>
              </p:nvSpPr>
              <p:spPr>
                <a:xfrm>
                  <a:off x="9841087" y="4430167"/>
                  <a:ext cx="3648" cy="5740"/>
                </a:xfrm>
                <a:custGeom>
                  <a:avLst/>
                  <a:gdLst>
                    <a:gd name="connsiteX0" fmla="*/ 1200 w 3648"/>
                    <a:gd name="connsiteY0" fmla="*/ 0 h 5740"/>
                    <a:gd name="connsiteX1" fmla="*/ 633 w 3648"/>
                    <a:gd name="connsiteY1" fmla="*/ 1475 h 5740"/>
                    <a:gd name="connsiteX2" fmla="*/ 0 w 3648"/>
                    <a:gd name="connsiteY2" fmla="*/ 2611 h 5740"/>
                    <a:gd name="connsiteX3" fmla="*/ 600 w 3648"/>
                    <a:gd name="connsiteY3" fmla="*/ 4151 h 5740"/>
                    <a:gd name="connsiteX4" fmla="*/ 1200 w 3648"/>
                    <a:gd name="connsiteY4" fmla="*/ 5740 h 5740"/>
                    <a:gd name="connsiteX5" fmla="*/ 2222 w 3648"/>
                    <a:gd name="connsiteY5" fmla="*/ 5740 h 5740"/>
                    <a:gd name="connsiteX6" fmla="*/ 3357 w 3648"/>
                    <a:gd name="connsiteY6" fmla="*/ 5108 h 5740"/>
                    <a:gd name="connsiteX7" fmla="*/ 3649 w 3648"/>
                    <a:gd name="connsiteY7" fmla="*/ 3178 h 5740"/>
                    <a:gd name="connsiteX8" fmla="*/ 3049 w 3648"/>
                    <a:gd name="connsiteY8" fmla="*/ 1135 h 5740"/>
                    <a:gd name="connsiteX9" fmla="*/ 2384 w 3648"/>
                    <a:gd name="connsiteY9" fmla="*/ 0 h 5740"/>
                    <a:gd name="connsiteX10" fmla="*/ 1184 w 3648"/>
                    <a:gd name="connsiteY10" fmla="*/ 0 h 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48" h="5740">
                      <a:moveTo>
                        <a:pt x="1200" y="0"/>
                      </a:moveTo>
                      <a:lnTo>
                        <a:pt x="633" y="1475"/>
                      </a:lnTo>
                      <a:lnTo>
                        <a:pt x="0" y="2611"/>
                      </a:lnTo>
                      <a:lnTo>
                        <a:pt x="600" y="4151"/>
                      </a:lnTo>
                      <a:lnTo>
                        <a:pt x="1200" y="5740"/>
                      </a:lnTo>
                      <a:lnTo>
                        <a:pt x="2222" y="5740"/>
                      </a:lnTo>
                      <a:cubicBezTo>
                        <a:pt x="2222" y="5740"/>
                        <a:pt x="3243" y="5286"/>
                        <a:pt x="3357" y="5108"/>
                      </a:cubicBezTo>
                      <a:cubicBezTo>
                        <a:pt x="3470" y="4930"/>
                        <a:pt x="3649" y="3178"/>
                        <a:pt x="3649" y="3178"/>
                      </a:cubicBezTo>
                      <a:lnTo>
                        <a:pt x="3049" y="1135"/>
                      </a:lnTo>
                      <a:lnTo>
                        <a:pt x="2384" y="0"/>
                      </a:lnTo>
                      <a:lnTo>
                        <a:pt x="1184"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24" name="Freeform: Shape 1123">
                  <a:extLst>
                    <a:ext uri="{FF2B5EF4-FFF2-40B4-BE49-F238E27FC236}">
                      <a16:creationId xmlns:a16="http://schemas.microsoft.com/office/drawing/2014/main" id="{2663B4DF-F948-29FF-2C96-A580D83B8F13}"/>
                    </a:ext>
                  </a:extLst>
                </p:cNvPr>
                <p:cNvSpPr/>
                <p:nvPr/>
              </p:nvSpPr>
              <p:spPr>
                <a:xfrm>
                  <a:off x="9844120" y="4437221"/>
                  <a:ext cx="3425" cy="3356"/>
                </a:xfrm>
                <a:custGeom>
                  <a:avLst/>
                  <a:gdLst>
                    <a:gd name="connsiteX0" fmla="*/ 600 w 3425"/>
                    <a:gd name="connsiteY0" fmla="*/ 340 h 3356"/>
                    <a:gd name="connsiteX1" fmla="*/ 0 w 3425"/>
                    <a:gd name="connsiteY1" fmla="*/ 1475 h 3356"/>
                    <a:gd name="connsiteX2" fmla="*/ 292 w 3425"/>
                    <a:gd name="connsiteY2" fmla="*/ 2675 h 3356"/>
                    <a:gd name="connsiteX3" fmla="*/ 1670 w 3425"/>
                    <a:gd name="connsiteY3" fmla="*/ 3356 h 3356"/>
                    <a:gd name="connsiteX4" fmla="*/ 3146 w 3425"/>
                    <a:gd name="connsiteY4" fmla="*/ 2335 h 3356"/>
                    <a:gd name="connsiteX5" fmla="*/ 3146 w 3425"/>
                    <a:gd name="connsiteY5" fmla="*/ 908 h 3356"/>
                    <a:gd name="connsiteX6" fmla="*/ 1702 w 3425"/>
                    <a:gd name="connsiteY6" fmla="*/ 0 h 3356"/>
                    <a:gd name="connsiteX7" fmla="*/ 584 w 3425"/>
                    <a:gd name="connsiteY7" fmla="*/ 340 h 3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5" h="3356">
                      <a:moveTo>
                        <a:pt x="600" y="340"/>
                      </a:moveTo>
                      <a:lnTo>
                        <a:pt x="0" y="1475"/>
                      </a:lnTo>
                      <a:lnTo>
                        <a:pt x="292" y="2675"/>
                      </a:lnTo>
                      <a:lnTo>
                        <a:pt x="1670" y="3356"/>
                      </a:lnTo>
                      <a:cubicBezTo>
                        <a:pt x="1670" y="3356"/>
                        <a:pt x="3032" y="2497"/>
                        <a:pt x="3146" y="2335"/>
                      </a:cubicBezTo>
                      <a:cubicBezTo>
                        <a:pt x="3259" y="2173"/>
                        <a:pt x="3713" y="1427"/>
                        <a:pt x="3146" y="908"/>
                      </a:cubicBezTo>
                      <a:cubicBezTo>
                        <a:pt x="2578" y="389"/>
                        <a:pt x="1702" y="0"/>
                        <a:pt x="1702" y="0"/>
                      </a:cubicBezTo>
                      <a:lnTo>
                        <a:pt x="584" y="34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25" name="Freeform: Shape 1124">
                  <a:extLst>
                    <a:ext uri="{FF2B5EF4-FFF2-40B4-BE49-F238E27FC236}">
                      <a16:creationId xmlns:a16="http://schemas.microsoft.com/office/drawing/2014/main" id="{1BAB5969-BF64-28A6-D014-F292B3B3D6BC}"/>
                    </a:ext>
                  </a:extLst>
                </p:cNvPr>
                <p:cNvSpPr/>
                <p:nvPr/>
              </p:nvSpPr>
              <p:spPr>
                <a:xfrm>
                  <a:off x="9862622" y="4438805"/>
                  <a:ext cx="42874" cy="17112"/>
                </a:xfrm>
                <a:custGeom>
                  <a:avLst/>
                  <a:gdLst>
                    <a:gd name="connsiteX0" fmla="*/ 9454 w 42874"/>
                    <a:gd name="connsiteY0" fmla="*/ 1027 h 17112"/>
                    <a:gd name="connsiteX1" fmla="*/ 6729 w 42874"/>
                    <a:gd name="connsiteY1" fmla="*/ 346 h 17112"/>
                    <a:gd name="connsiteX2" fmla="*/ 4962 w 42874"/>
                    <a:gd name="connsiteY2" fmla="*/ 86 h 17112"/>
                    <a:gd name="connsiteX3" fmla="*/ 3940 w 42874"/>
                    <a:gd name="connsiteY3" fmla="*/ 86 h 17112"/>
                    <a:gd name="connsiteX4" fmla="*/ 2805 w 42874"/>
                    <a:gd name="connsiteY4" fmla="*/ 86 h 17112"/>
                    <a:gd name="connsiteX5" fmla="*/ 1378 w 42874"/>
                    <a:gd name="connsiteY5" fmla="*/ 508 h 17112"/>
                    <a:gd name="connsiteX6" fmla="*/ 519 w 42874"/>
                    <a:gd name="connsiteY6" fmla="*/ 2324 h 17112"/>
                    <a:gd name="connsiteX7" fmla="*/ 179 w 42874"/>
                    <a:gd name="connsiteY7" fmla="*/ 3751 h 17112"/>
                    <a:gd name="connsiteX8" fmla="*/ 0 w 42874"/>
                    <a:gd name="connsiteY8" fmla="*/ 5568 h 17112"/>
                    <a:gd name="connsiteX9" fmla="*/ 519 w 42874"/>
                    <a:gd name="connsiteY9" fmla="*/ 6994 h 17112"/>
                    <a:gd name="connsiteX10" fmla="*/ 1654 w 42874"/>
                    <a:gd name="connsiteY10" fmla="*/ 7854 h 17112"/>
                    <a:gd name="connsiteX11" fmla="*/ 3308 w 42874"/>
                    <a:gd name="connsiteY11" fmla="*/ 7967 h 17112"/>
                    <a:gd name="connsiteX12" fmla="*/ 4978 w 42874"/>
                    <a:gd name="connsiteY12" fmla="*/ 7286 h 17112"/>
                    <a:gd name="connsiteX13" fmla="*/ 6486 w 42874"/>
                    <a:gd name="connsiteY13" fmla="*/ 6800 h 17112"/>
                    <a:gd name="connsiteX14" fmla="*/ 8756 w 42874"/>
                    <a:gd name="connsiteY14" fmla="*/ 6200 h 17112"/>
                    <a:gd name="connsiteX15" fmla="*/ 9438 w 42874"/>
                    <a:gd name="connsiteY15" fmla="*/ 5681 h 17112"/>
                    <a:gd name="connsiteX16" fmla="*/ 11027 w 42874"/>
                    <a:gd name="connsiteY16" fmla="*/ 5908 h 17112"/>
                    <a:gd name="connsiteX17" fmla="*/ 12162 w 42874"/>
                    <a:gd name="connsiteY17" fmla="*/ 6313 h 17112"/>
                    <a:gd name="connsiteX18" fmla="*/ 14043 w 42874"/>
                    <a:gd name="connsiteY18" fmla="*/ 6492 h 17112"/>
                    <a:gd name="connsiteX19" fmla="*/ 15745 w 42874"/>
                    <a:gd name="connsiteY19" fmla="*/ 6087 h 17112"/>
                    <a:gd name="connsiteX20" fmla="*/ 17286 w 42874"/>
                    <a:gd name="connsiteY20" fmla="*/ 5973 h 17112"/>
                    <a:gd name="connsiteX21" fmla="*/ 18259 w 42874"/>
                    <a:gd name="connsiteY21" fmla="*/ 6265 h 17112"/>
                    <a:gd name="connsiteX22" fmla="*/ 20367 w 42874"/>
                    <a:gd name="connsiteY22" fmla="*/ 6800 h 17112"/>
                    <a:gd name="connsiteX23" fmla="*/ 21794 w 42874"/>
                    <a:gd name="connsiteY23" fmla="*/ 6492 h 17112"/>
                    <a:gd name="connsiteX24" fmla="*/ 22653 w 42874"/>
                    <a:gd name="connsiteY24" fmla="*/ 6800 h 17112"/>
                    <a:gd name="connsiteX25" fmla="*/ 25378 w 42874"/>
                    <a:gd name="connsiteY25" fmla="*/ 6038 h 17112"/>
                    <a:gd name="connsiteX26" fmla="*/ 26691 w 42874"/>
                    <a:gd name="connsiteY26" fmla="*/ 5746 h 17112"/>
                    <a:gd name="connsiteX27" fmla="*/ 28572 w 42874"/>
                    <a:gd name="connsiteY27" fmla="*/ 5697 h 17112"/>
                    <a:gd name="connsiteX28" fmla="*/ 30842 w 42874"/>
                    <a:gd name="connsiteY28" fmla="*/ 5697 h 17112"/>
                    <a:gd name="connsiteX29" fmla="*/ 32658 w 42874"/>
                    <a:gd name="connsiteY29" fmla="*/ 6038 h 17112"/>
                    <a:gd name="connsiteX30" fmla="*/ 33226 w 42874"/>
                    <a:gd name="connsiteY30" fmla="*/ 6800 h 17112"/>
                    <a:gd name="connsiteX31" fmla="*/ 33226 w 42874"/>
                    <a:gd name="connsiteY31" fmla="*/ 7108 h 17112"/>
                    <a:gd name="connsiteX32" fmla="*/ 32367 w 42874"/>
                    <a:gd name="connsiteY32" fmla="*/ 7967 h 17112"/>
                    <a:gd name="connsiteX33" fmla="*/ 31848 w 42874"/>
                    <a:gd name="connsiteY33" fmla="*/ 9427 h 17112"/>
                    <a:gd name="connsiteX34" fmla="*/ 31913 w 42874"/>
                    <a:gd name="connsiteY34" fmla="*/ 10854 h 17112"/>
                    <a:gd name="connsiteX35" fmla="*/ 32091 w 42874"/>
                    <a:gd name="connsiteY35" fmla="*/ 12103 h 17112"/>
                    <a:gd name="connsiteX36" fmla="*/ 33275 w 42874"/>
                    <a:gd name="connsiteY36" fmla="*/ 13302 h 17112"/>
                    <a:gd name="connsiteX37" fmla="*/ 33502 w 42874"/>
                    <a:gd name="connsiteY37" fmla="*/ 14389 h 17112"/>
                    <a:gd name="connsiteX38" fmla="*/ 34069 w 42874"/>
                    <a:gd name="connsiteY38" fmla="*/ 15637 h 17112"/>
                    <a:gd name="connsiteX39" fmla="*/ 34588 w 42874"/>
                    <a:gd name="connsiteY39" fmla="*/ 16886 h 17112"/>
                    <a:gd name="connsiteX40" fmla="*/ 35610 w 42874"/>
                    <a:gd name="connsiteY40" fmla="*/ 17113 h 17112"/>
                    <a:gd name="connsiteX41" fmla="*/ 36291 w 42874"/>
                    <a:gd name="connsiteY41" fmla="*/ 16205 h 17112"/>
                    <a:gd name="connsiteX42" fmla="*/ 36291 w 42874"/>
                    <a:gd name="connsiteY42" fmla="*/ 14892 h 17112"/>
                    <a:gd name="connsiteX43" fmla="*/ 35496 w 42874"/>
                    <a:gd name="connsiteY43" fmla="*/ 13124 h 17112"/>
                    <a:gd name="connsiteX44" fmla="*/ 34815 w 42874"/>
                    <a:gd name="connsiteY44" fmla="*/ 12216 h 17112"/>
                    <a:gd name="connsiteX45" fmla="*/ 34069 w 42874"/>
                    <a:gd name="connsiteY45" fmla="*/ 10448 h 17112"/>
                    <a:gd name="connsiteX46" fmla="*/ 34183 w 42874"/>
                    <a:gd name="connsiteY46" fmla="*/ 9086 h 17112"/>
                    <a:gd name="connsiteX47" fmla="*/ 34296 w 42874"/>
                    <a:gd name="connsiteY47" fmla="*/ 7838 h 17112"/>
                    <a:gd name="connsiteX48" fmla="*/ 34069 w 42874"/>
                    <a:gd name="connsiteY48" fmla="*/ 6784 h 17112"/>
                    <a:gd name="connsiteX49" fmla="*/ 34069 w 42874"/>
                    <a:gd name="connsiteY49" fmla="*/ 6184 h 17112"/>
                    <a:gd name="connsiteX50" fmla="*/ 34637 w 42874"/>
                    <a:gd name="connsiteY50" fmla="*/ 5665 h 17112"/>
                    <a:gd name="connsiteX51" fmla="*/ 35885 w 42874"/>
                    <a:gd name="connsiteY51" fmla="*/ 5260 h 17112"/>
                    <a:gd name="connsiteX52" fmla="*/ 38269 w 42874"/>
                    <a:gd name="connsiteY52" fmla="*/ 4919 h 17112"/>
                    <a:gd name="connsiteX53" fmla="*/ 40604 w 42874"/>
                    <a:gd name="connsiteY53" fmla="*/ 4805 h 17112"/>
                    <a:gd name="connsiteX54" fmla="*/ 42534 w 42874"/>
                    <a:gd name="connsiteY54" fmla="*/ 4627 h 17112"/>
                    <a:gd name="connsiteX55" fmla="*/ 42874 w 42874"/>
                    <a:gd name="connsiteY55" fmla="*/ 3654 h 17112"/>
                    <a:gd name="connsiteX56" fmla="*/ 40993 w 42874"/>
                    <a:gd name="connsiteY56" fmla="*/ 3427 h 17112"/>
                    <a:gd name="connsiteX57" fmla="*/ 38659 w 42874"/>
                    <a:gd name="connsiteY57" fmla="*/ 3605 h 17112"/>
                    <a:gd name="connsiteX58" fmla="*/ 29626 w 42874"/>
                    <a:gd name="connsiteY58" fmla="*/ 3605 h 17112"/>
                    <a:gd name="connsiteX59" fmla="*/ 25929 w 42874"/>
                    <a:gd name="connsiteY59" fmla="*/ 3784 h 17112"/>
                    <a:gd name="connsiteX60" fmla="*/ 23772 w 42874"/>
                    <a:gd name="connsiteY60" fmla="*/ 3784 h 17112"/>
                    <a:gd name="connsiteX61" fmla="*/ 22524 w 42874"/>
                    <a:gd name="connsiteY61" fmla="*/ 3605 h 17112"/>
                    <a:gd name="connsiteX62" fmla="*/ 20529 w 42874"/>
                    <a:gd name="connsiteY62" fmla="*/ 4627 h 17112"/>
                    <a:gd name="connsiteX63" fmla="*/ 19897 w 42874"/>
                    <a:gd name="connsiteY63" fmla="*/ 4173 h 17112"/>
                    <a:gd name="connsiteX64" fmla="*/ 19670 w 42874"/>
                    <a:gd name="connsiteY64" fmla="*/ 2811 h 17112"/>
                    <a:gd name="connsiteX65" fmla="*/ 18875 w 42874"/>
                    <a:gd name="connsiteY65" fmla="*/ 2178 h 17112"/>
                    <a:gd name="connsiteX66" fmla="*/ 18470 w 42874"/>
                    <a:gd name="connsiteY66" fmla="*/ 2924 h 17112"/>
                    <a:gd name="connsiteX67" fmla="*/ 17724 w 42874"/>
                    <a:gd name="connsiteY67" fmla="*/ 2746 h 17112"/>
                    <a:gd name="connsiteX68" fmla="*/ 17497 w 42874"/>
                    <a:gd name="connsiteY68" fmla="*/ 1271 h 17112"/>
                    <a:gd name="connsiteX69" fmla="*/ 16297 w 42874"/>
                    <a:gd name="connsiteY69" fmla="*/ 1206 h 17112"/>
                    <a:gd name="connsiteX70" fmla="*/ 15389 w 42874"/>
                    <a:gd name="connsiteY70" fmla="*/ 2746 h 17112"/>
                    <a:gd name="connsiteX71" fmla="*/ 14529 w 42874"/>
                    <a:gd name="connsiteY71" fmla="*/ 2519 h 17112"/>
                    <a:gd name="connsiteX72" fmla="*/ 14075 w 42874"/>
                    <a:gd name="connsiteY72" fmla="*/ 1724 h 17112"/>
                    <a:gd name="connsiteX73" fmla="*/ 12308 w 42874"/>
                    <a:gd name="connsiteY73" fmla="*/ 1043 h 17112"/>
                    <a:gd name="connsiteX74" fmla="*/ 10540 w 42874"/>
                    <a:gd name="connsiteY74" fmla="*/ 1271 h 17112"/>
                    <a:gd name="connsiteX75" fmla="*/ 9405 w 42874"/>
                    <a:gd name="connsiteY75" fmla="*/ 978 h 17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2874" h="17112">
                      <a:moveTo>
                        <a:pt x="9454" y="1027"/>
                      </a:moveTo>
                      <a:cubicBezTo>
                        <a:pt x="9113" y="1027"/>
                        <a:pt x="7005" y="346"/>
                        <a:pt x="6729" y="346"/>
                      </a:cubicBezTo>
                      <a:cubicBezTo>
                        <a:pt x="6454" y="346"/>
                        <a:pt x="4962" y="86"/>
                        <a:pt x="4962" y="86"/>
                      </a:cubicBezTo>
                      <a:cubicBezTo>
                        <a:pt x="4962" y="86"/>
                        <a:pt x="4216" y="281"/>
                        <a:pt x="3940" y="86"/>
                      </a:cubicBezTo>
                      <a:cubicBezTo>
                        <a:pt x="3649" y="-108"/>
                        <a:pt x="2805" y="86"/>
                        <a:pt x="2805" y="86"/>
                      </a:cubicBezTo>
                      <a:cubicBezTo>
                        <a:pt x="2805" y="86"/>
                        <a:pt x="1605" y="6"/>
                        <a:pt x="1378" y="508"/>
                      </a:cubicBezTo>
                      <a:cubicBezTo>
                        <a:pt x="1151" y="1027"/>
                        <a:pt x="519" y="2324"/>
                        <a:pt x="519" y="2324"/>
                      </a:cubicBezTo>
                      <a:lnTo>
                        <a:pt x="179" y="3751"/>
                      </a:lnTo>
                      <a:lnTo>
                        <a:pt x="0" y="5568"/>
                      </a:lnTo>
                      <a:lnTo>
                        <a:pt x="519" y="6994"/>
                      </a:lnTo>
                      <a:lnTo>
                        <a:pt x="1654" y="7854"/>
                      </a:lnTo>
                      <a:cubicBezTo>
                        <a:pt x="1654" y="7854"/>
                        <a:pt x="3130" y="8032"/>
                        <a:pt x="3308" y="7967"/>
                      </a:cubicBezTo>
                      <a:cubicBezTo>
                        <a:pt x="3486" y="7919"/>
                        <a:pt x="4978" y="7286"/>
                        <a:pt x="4978" y="7286"/>
                      </a:cubicBezTo>
                      <a:lnTo>
                        <a:pt x="6486" y="6800"/>
                      </a:lnTo>
                      <a:lnTo>
                        <a:pt x="8756" y="6200"/>
                      </a:lnTo>
                      <a:cubicBezTo>
                        <a:pt x="8756" y="6200"/>
                        <a:pt x="9049" y="5681"/>
                        <a:pt x="9438" y="5681"/>
                      </a:cubicBezTo>
                      <a:cubicBezTo>
                        <a:pt x="9827" y="5681"/>
                        <a:pt x="10864" y="5908"/>
                        <a:pt x="11027" y="5908"/>
                      </a:cubicBezTo>
                      <a:cubicBezTo>
                        <a:pt x="11189" y="5908"/>
                        <a:pt x="12000" y="6248"/>
                        <a:pt x="12162" y="6313"/>
                      </a:cubicBezTo>
                      <a:cubicBezTo>
                        <a:pt x="12340" y="6362"/>
                        <a:pt x="13865" y="6492"/>
                        <a:pt x="14043" y="6492"/>
                      </a:cubicBezTo>
                      <a:cubicBezTo>
                        <a:pt x="14221" y="6492"/>
                        <a:pt x="15745" y="6087"/>
                        <a:pt x="15745" y="6087"/>
                      </a:cubicBezTo>
                      <a:lnTo>
                        <a:pt x="17286" y="5973"/>
                      </a:lnTo>
                      <a:lnTo>
                        <a:pt x="18259" y="6265"/>
                      </a:lnTo>
                      <a:lnTo>
                        <a:pt x="20367" y="6800"/>
                      </a:lnTo>
                      <a:lnTo>
                        <a:pt x="21794" y="6492"/>
                      </a:lnTo>
                      <a:lnTo>
                        <a:pt x="22653" y="6800"/>
                      </a:lnTo>
                      <a:lnTo>
                        <a:pt x="25378" y="6038"/>
                      </a:lnTo>
                      <a:lnTo>
                        <a:pt x="26691" y="5746"/>
                      </a:lnTo>
                      <a:cubicBezTo>
                        <a:pt x="26691" y="5746"/>
                        <a:pt x="28394" y="5697"/>
                        <a:pt x="28572" y="5697"/>
                      </a:cubicBezTo>
                      <a:lnTo>
                        <a:pt x="30842" y="5697"/>
                      </a:lnTo>
                      <a:lnTo>
                        <a:pt x="32658" y="6038"/>
                      </a:lnTo>
                      <a:lnTo>
                        <a:pt x="33226" y="6800"/>
                      </a:lnTo>
                      <a:cubicBezTo>
                        <a:pt x="33226" y="6800"/>
                        <a:pt x="33340" y="6946"/>
                        <a:pt x="33226" y="7108"/>
                      </a:cubicBezTo>
                      <a:cubicBezTo>
                        <a:pt x="33112" y="7286"/>
                        <a:pt x="32367" y="7967"/>
                        <a:pt x="32367" y="7967"/>
                      </a:cubicBezTo>
                      <a:cubicBezTo>
                        <a:pt x="32367" y="7967"/>
                        <a:pt x="31848" y="9151"/>
                        <a:pt x="31848" y="9427"/>
                      </a:cubicBezTo>
                      <a:cubicBezTo>
                        <a:pt x="31848" y="9703"/>
                        <a:pt x="31913" y="10854"/>
                        <a:pt x="31913" y="10854"/>
                      </a:cubicBezTo>
                      <a:lnTo>
                        <a:pt x="32091" y="12103"/>
                      </a:lnTo>
                      <a:lnTo>
                        <a:pt x="33275" y="13302"/>
                      </a:lnTo>
                      <a:cubicBezTo>
                        <a:pt x="33275" y="13302"/>
                        <a:pt x="33502" y="14162"/>
                        <a:pt x="33502" y="14389"/>
                      </a:cubicBezTo>
                      <a:cubicBezTo>
                        <a:pt x="33502" y="14616"/>
                        <a:pt x="34021" y="15248"/>
                        <a:pt x="34069" y="15637"/>
                      </a:cubicBezTo>
                      <a:cubicBezTo>
                        <a:pt x="34118" y="16043"/>
                        <a:pt x="34588" y="16886"/>
                        <a:pt x="34588" y="16886"/>
                      </a:cubicBezTo>
                      <a:lnTo>
                        <a:pt x="35610" y="17113"/>
                      </a:lnTo>
                      <a:lnTo>
                        <a:pt x="36291" y="16205"/>
                      </a:lnTo>
                      <a:cubicBezTo>
                        <a:pt x="36291" y="16205"/>
                        <a:pt x="36469" y="15297"/>
                        <a:pt x="36291" y="14892"/>
                      </a:cubicBezTo>
                      <a:cubicBezTo>
                        <a:pt x="36113" y="14486"/>
                        <a:pt x="35723" y="13351"/>
                        <a:pt x="35496" y="13124"/>
                      </a:cubicBezTo>
                      <a:cubicBezTo>
                        <a:pt x="35269" y="12897"/>
                        <a:pt x="35042" y="12605"/>
                        <a:pt x="34815" y="12216"/>
                      </a:cubicBezTo>
                      <a:cubicBezTo>
                        <a:pt x="34588" y="11811"/>
                        <a:pt x="34069" y="10448"/>
                        <a:pt x="34069" y="10448"/>
                      </a:cubicBezTo>
                      <a:cubicBezTo>
                        <a:pt x="34069" y="10448"/>
                        <a:pt x="34118" y="9249"/>
                        <a:pt x="34183" y="9086"/>
                      </a:cubicBezTo>
                      <a:cubicBezTo>
                        <a:pt x="34247" y="8908"/>
                        <a:pt x="34296" y="7838"/>
                        <a:pt x="34296" y="7838"/>
                      </a:cubicBezTo>
                      <a:lnTo>
                        <a:pt x="34069" y="6784"/>
                      </a:lnTo>
                      <a:lnTo>
                        <a:pt x="34069" y="6184"/>
                      </a:lnTo>
                      <a:lnTo>
                        <a:pt x="34637" y="5665"/>
                      </a:lnTo>
                      <a:lnTo>
                        <a:pt x="35885" y="5260"/>
                      </a:lnTo>
                      <a:cubicBezTo>
                        <a:pt x="35885" y="5260"/>
                        <a:pt x="37702" y="4919"/>
                        <a:pt x="38269" y="4919"/>
                      </a:cubicBezTo>
                      <a:cubicBezTo>
                        <a:pt x="38837" y="4919"/>
                        <a:pt x="40604" y="4805"/>
                        <a:pt x="40604" y="4805"/>
                      </a:cubicBezTo>
                      <a:lnTo>
                        <a:pt x="42534" y="4627"/>
                      </a:lnTo>
                      <a:lnTo>
                        <a:pt x="42874" y="3654"/>
                      </a:lnTo>
                      <a:lnTo>
                        <a:pt x="40993" y="3427"/>
                      </a:lnTo>
                      <a:cubicBezTo>
                        <a:pt x="40993" y="3427"/>
                        <a:pt x="38885" y="3605"/>
                        <a:pt x="38659" y="3605"/>
                      </a:cubicBezTo>
                      <a:lnTo>
                        <a:pt x="29626" y="3605"/>
                      </a:lnTo>
                      <a:cubicBezTo>
                        <a:pt x="29626" y="3605"/>
                        <a:pt x="26156" y="3784"/>
                        <a:pt x="25929" y="3784"/>
                      </a:cubicBezTo>
                      <a:lnTo>
                        <a:pt x="23772" y="3784"/>
                      </a:lnTo>
                      <a:cubicBezTo>
                        <a:pt x="23545" y="3784"/>
                        <a:pt x="23026" y="3605"/>
                        <a:pt x="22524" y="3605"/>
                      </a:cubicBezTo>
                      <a:cubicBezTo>
                        <a:pt x="22021" y="3605"/>
                        <a:pt x="20529" y="4627"/>
                        <a:pt x="20529" y="4627"/>
                      </a:cubicBezTo>
                      <a:lnTo>
                        <a:pt x="19897" y="4173"/>
                      </a:lnTo>
                      <a:cubicBezTo>
                        <a:pt x="19897" y="4173"/>
                        <a:pt x="19783" y="2973"/>
                        <a:pt x="19670" y="2811"/>
                      </a:cubicBezTo>
                      <a:cubicBezTo>
                        <a:pt x="19556" y="2632"/>
                        <a:pt x="18875" y="2178"/>
                        <a:pt x="18875" y="2178"/>
                      </a:cubicBezTo>
                      <a:lnTo>
                        <a:pt x="18470" y="2924"/>
                      </a:lnTo>
                      <a:lnTo>
                        <a:pt x="17724" y="2746"/>
                      </a:lnTo>
                      <a:cubicBezTo>
                        <a:pt x="17724" y="2746"/>
                        <a:pt x="17724" y="1319"/>
                        <a:pt x="17497" y="1271"/>
                      </a:cubicBezTo>
                      <a:cubicBezTo>
                        <a:pt x="17270" y="1222"/>
                        <a:pt x="16524" y="930"/>
                        <a:pt x="16297" y="1206"/>
                      </a:cubicBezTo>
                      <a:cubicBezTo>
                        <a:pt x="16070" y="1497"/>
                        <a:pt x="15389" y="2746"/>
                        <a:pt x="15389" y="2746"/>
                      </a:cubicBezTo>
                      <a:lnTo>
                        <a:pt x="14529" y="2519"/>
                      </a:lnTo>
                      <a:cubicBezTo>
                        <a:pt x="14529" y="2519"/>
                        <a:pt x="14529" y="2227"/>
                        <a:pt x="14075" y="1724"/>
                      </a:cubicBezTo>
                      <a:cubicBezTo>
                        <a:pt x="13621" y="1206"/>
                        <a:pt x="12600" y="1043"/>
                        <a:pt x="12308" y="1043"/>
                      </a:cubicBezTo>
                      <a:cubicBezTo>
                        <a:pt x="12016" y="1043"/>
                        <a:pt x="10832" y="1271"/>
                        <a:pt x="10540" y="1271"/>
                      </a:cubicBezTo>
                      <a:cubicBezTo>
                        <a:pt x="10248" y="1271"/>
                        <a:pt x="9405" y="978"/>
                        <a:pt x="9405" y="978"/>
                      </a:cubicBez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26" name="Freeform: Shape 1125">
                  <a:extLst>
                    <a:ext uri="{FF2B5EF4-FFF2-40B4-BE49-F238E27FC236}">
                      <a16:creationId xmlns:a16="http://schemas.microsoft.com/office/drawing/2014/main" id="{C0672632-2205-882E-D6BD-32D264EFB711}"/>
                    </a:ext>
                  </a:extLst>
                </p:cNvPr>
                <p:cNvSpPr/>
                <p:nvPr/>
              </p:nvSpPr>
              <p:spPr>
                <a:xfrm>
                  <a:off x="9896188" y="4467138"/>
                  <a:ext cx="26941" cy="16768"/>
                </a:xfrm>
                <a:custGeom>
                  <a:avLst/>
                  <a:gdLst>
                    <a:gd name="connsiteX0" fmla="*/ 13848 w 26941"/>
                    <a:gd name="connsiteY0" fmla="*/ 83 h 16768"/>
                    <a:gd name="connsiteX1" fmla="*/ 10946 w 26941"/>
                    <a:gd name="connsiteY1" fmla="*/ 715 h 16768"/>
                    <a:gd name="connsiteX2" fmla="*/ 8157 w 26941"/>
                    <a:gd name="connsiteY2" fmla="*/ 1056 h 16768"/>
                    <a:gd name="connsiteX3" fmla="*/ 7022 w 26941"/>
                    <a:gd name="connsiteY3" fmla="*/ 1688 h 16768"/>
                    <a:gd name="connsiteX4" fmla="*/ 6616 w 26941"/>
                    <a:gd name="connsiteY4" fmla="*/ 3115 h 16768"/>
                    <a:gd name="connsiteX5" fmla="*/ 4622 w 26941"/>
                    <a:gd name="connsiteY5" fmla="*/ 3342 h 16768"/>
                    <a:gd name="connsiteX6" fmla="*/ 2968 w 26941"/>
                    <a:gd name="connsiteY6" fmla="*/ 2483 h 16768"/>
                    <a:gd name="connsiteX7" fmla="*/ 1768 w 26941"/>
                    <a:gd name="connsiteY7" fmla="*/ 1721 h 16768"/>
                    <a:gd name="connsiteX8" fmla="*/ 454 w 26941"/>
                    <a:gd name="connsiteY8" fmla="*/ 2142 h 16768"/>
                    <a:gd name="connsiteX9" fmla="*/ 0 w 26941"/>
                    <a:gd name="connsiteY9" fmla="*/ 3342 h 16768"/>
                    <a:gd name="connsiteX10" fmla="*/ 0 w 26941"/>
                    <a:gd name="connsiteY10" fmla="*/ 6066 h 16768"/>
                    <a:gd name="connsiteX11" fmla="*/ 746 w 26941"/>
                    <a:gd name="connsiteY11" fmla="*/ 8223 h 16768"/>
                    <a:gd name="connsiteX12" fmla="*/ 2400 w 26941"/>
                    <a:gd name="connsiteY12" fmla="*/ 10153 h 16768"/>
                    <a:gd name="connsiteX13" fmla="*/ 3713 w 26941"/>
                    <a:gd name="connsiteY13" fmla="*/ 11174 h 16768"/>
                    <a:gd name="connsiteX14" fmla="*/ 4054 w 26941"/>
                    <a:gd name="connsiteY14" fmla="*/ 12537 h 16768"/>
                    <a:gd name="connsiteX15" fmla="*/ 5594 w 26941"/>
                    <a:gd name="connsiteY15" fmla="*/ 13396 h 16768"/>
                    <a:gd name="connsiteX16" fmla="*/ 7411 w 26941"/>
                    <a:gd name="connsiteY16" fmla="*/ 14417 h 16768"/>
                    <a:gd name="connsiteX17" fmla="*/ 9632 w 26941"/>
                    <a:gd name="connsiteY17" fmla="*/ 15845 h 16768"/>
                    <a:gd name="connsiteX18" fmla="*/ 11221 w 26941"/>
                    <a:gd name="connsiteY18" fmla="*/ 16590 h 16768"/>
                    <a:gd name="connsiteX19" fmla="*/ 14513 w 26941"/>
                    <a:gd name="connsiteY19" fmla="*/ 16769 h 16768"/>
                    <a:gd name="connsiteX20" fmla="*/ 18551 w 26941"/>
                    <a:gd name="connsiteY20" fmla="*/ 16769 h 16768"/>
                    <a:gd name="connsiteX21" fmla="*/ 19864 w 26941"/>
                    <a:gd name="connsiteY21" fmla="*/ 15293 h 16768"/>
                    <a:gd name="connsiteX22" fmla="*/ 21113 w 26941"/>
                    <a:gd name="connsiteY22" fmla="*/ 13931 h 16768"/>
                    <a:gd name="connsiteX23" fmla="*/ 24810 w 26941"/>
                    <a:gd name="connsiteY23" fmla="*/ 13525 h 16768"/>
                    <a:gd name="connsiteX24" fmla="*/ 26059 w 26941"/>
                    <a:gd name="connsiteY24" fmla="*/ 13007 h 16768"/>
                    <a:gd name="connsiteX25" fmla="*/ 26805 w 26941"/>
                    <a:gd name="connsiteY25" fmla="*/ 11466 h 16768"/>
                    <a:gd name="connsiteX26" fmla="*/ 26740 w 26941"/>
                    <a:gd name="connsiteY26" fmla="*/ 9245 h 16768"/>
                    <a:gd name="connsiteX27" fmla="*/ 26740 w 26941"/>
                    <a:gd name="connsiteY27" fmla="*/ 6910 h 16768"/>
                    <a:gd name="connsiteX28" fmla="*/ 25491 w 26941"/>
                    <a:gd name="connsiteY28" fmla="*/ 6731 h 16768"/>
                    <a:gd name="connsiteX29" fmla="*/ 23675 w 26941"/>
                    <a:gd name="connsiteY29" fmla="*/ 6958 h 16768"/>
                    <a:gd name="connsiteX30" fmla="*/ 23107 w 26941"/>
                    <a:gd name="connsiteY30" fmla="*/ 6099 h 16768"/>
                    <a:gd name="connsiteX31" fmla="*/ 24081 w 26941"/>
                    <a:gd name="connsiteY31" fmla="*/ 5694 h 16768"/>
                    <a:gd name="connsiteX32" fmla="*/ 24599 w 26941"/>
                    <a:gd name="connsiteY32" fmla="*/ 4834 h 16768"/>
                    <a:gd name="connsiteX33" fmla="*/ 23626 w 26941"/>
                    <a:gd name="connsiteY33" fmla="*/ 3748 h 16768"/>
                    <a:gd name="connsiteX34" fmla="*/ 20156 w 26941"/>
                    <a:gd name="connsiteY34" fmla="*/ 1640 h 16768"/>
                    <a:gd name="connsiteX35" fmla="*/ 18502 w 26941"/>
                    <a:gd name="connsiteY35" fmla="*/ 505 h 16768"/>
                    <a:gd name="connsiteX36" fmla="*/ 16508 w 26941"/>
                    <a:gd name="connsiteY36" fmla="*/ 50 h 16768"/>
                    <a:gd name="connsiteX37" fmla="*/ 14173 w 26941"/>
                    <a:gd name="connsiteY37" fmla="*/ 50 h 16768"/>
                    <a:gd name="connsiteX38" fmla="*/ 13832 w 26941"/>
                    <a:gd name="connsiteY38" fmla="*/ 50 h 16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6941" h="16768">
                      <a:moveTo>
                        <a:pt x="13848" y="83"/>
                      </a:moveTo>
                      <a:lnTo>
                        <a:pt x="10946" y="715"/>
                      </a:lnTo>
                      <a:lnTo>
                        <a:pt x="8157" y="1056"/>
                      </a:lnTo>
                      <a:lnTo>
                        <a:pt x="7022" y="1688"/>
                      </a:lnTo>
                      <a:cubicBezTo>
                        <a:pt x="7022" y="1688"/>
                        <a:pt x="6973" y="3001"/>
                        <a:pt x="6616" y="3115"/>
                      </a:cubicBezTo>
                      <a:cubicBezTo>
                        <a:pt x="6276" y="3229"/>
                        <a:pt x="4913" y="3342"/>
                        <a:pt x="4622" y="3342"/>
                      </a:cubicBezTo>
                      <a:cubicBezTo>
                        <a:pt x="4329" y="3342"/>
                        <a:pt x="2968" y="2483"/>
                        <a:pt x="2968" y="2483"/>
                      </a:cubicBezTo>
                      <a:cubicBezTo>
                        <a:pt x="2968" y="2483"/>
                        <a:pt x="2173" y="1737"/>
                        <a:pt x="1768" y="1721"/>
                      </a:cubicBezTo>
                      <a:cubicBezTo>
                        <a:pt x="1362" y="1688"/>
                        <a:pt x="454" y="2142"/>
                        <a:pt x="454" y="2142"/>
                      </a:cubicBezTo>
                      <a:cubicBezTo>
                        <a:pt x="454" y="2142"/>
                        <a:pt x="0" y="3050"/>
                        <a:pt x="0" y="3342"/>
                      </a:cubicBezTo>
                      <a:lnTo>
                        <a:pt x="0" y="6066"/>
                      </a:lnTo>
                      <a:lnTo>
                        <a:pt x="746" y="8223"/>
                      </a:lnTo>
                      <a:lnTo>
                        <a:pt x="2400" y="10153"/>
                      </a:lnTo>
                      <a:lnTo>
                        <a:pt x="3713" y="11174"/>
                      </a:lnTo>
                      <a:lnTo>
                        <a:pt x="4054" y="12537"/>
                      </a:lnTo>
                      <a:cubicBezTo>
                        <a:pt x="4054" y="12537"/>
                        <a:pt x="5254" y="13217"/>
                        <a:pt x="5594" y="13396"/>
                      </a:cubicBezTo>
                      <a:cubicBezTo>
                        <a:pt x="5935" y="13574"/>
                        <a:pt x="7411" y="14417"/>
                        <a:pt x="7411" y="14417"/>
                      </a:cubicBezTo>
                      <a:cubicBezTo>
                        <a:pt x="7411" y="14417"/>
                        <a:pt x="9454" y="15731"/>
                        <a:pt x="9632" y="15845"/>
                      </a:cubicBezTo>
                      <a:cubicBezTo>
                        <a:pt x="9811" y="15958"/>
                        <a:pt x="11221" y="16590"/>
                        <a:pt x="11221" y="16590"/>
                      </a:cubicBezTo>
                      <a:lnTo>
                        <a:pt x="14513" y="16769"/>
                      </a:lnTo>
                      <a:lnTo>
                        <a:pt x="18551" y="16769"/>
                      </a:lnTo>
                      <a:lnTo>
                        <a:pt x="19864" y="15293"/>
                      </a:lnTo>
                      <a:cubicBezTo>
                        <a:pt x="19864" y="15293"/>
                        <a:pt x="20837" y="13980"/>
                        <a:pt x="21113" y="13931"/>
                      </a:cubicBezTo>
                      <a:cubicBezTo>
                        <a:pt x="21388" y="13883"/>
                        <a:pt x="24632" y="13525"/>
                        <a:pt x="24810" y="13525"/>
                      </a:cubicBezTo>
                      <a:cubicBezTo>
                        <a:pt x="24989" y="13525"/>
                        <a:pt x="26059" y="13007"/>
                        <a:pt x="26059" y="13007"/>
                      </a:cubicBezTo>
                      <a:cubicBezTo>
                        <a:pt x="26059" y="13007"/>
                        <a:pt x="26740" y="12147"/>
                        <a:pt x="26805" y="11466"/>
                      </a:cubicBezTo>
                      <a:cubicBezTo>
                        <a:pt x="26853" y="10785"/>
                        <a:pt x="26740" y="9245"/>
                        <a:pt x="26740" y="9245"/>
                      </a:cubicBezTo>
                      <a:cubicBezTo>
                        <a:pt x="26740" y="9245"/>
                        <a:pt x="27194" y="6975"/>
                        <a:pt x="26740" y="6910"/>
                      </a:cubicBezTo>
                      <a:cubicBezTo>
                        <a:pt x="26286" y="6861"/>
                        <a:pt x="25767" y="6731"/>
                        <a:pt x="25491" y="6731"/>
                      </a:cubicBezTo>
                      <a:cubicBezTo>
                        <a:pt x="25216" y="6731"/>
                        <a:pt x="23675" y="6958"/>
                        <a:pt x="23675" y="6958"/>
                      </a:cubicBezTo>
                      <a:cubicBezTo>
                        <a:pt x="23675" y="6958"/>
                        <a:pt x="22816" y="6326"/>
                        <a:pt x="23107" y="6099"/>
                      </a:cubicBezTo>
                      <a:cubicBezTo>
                        <a:pt x="23399" y="5872"/>
                        <a:pt x="24081" y="5694"/>
                        <a:pt x="24081" y="5694"/>
                      </a:cubicBezTo>
                      <a:cubicBezTo>
                        <a:pt x="24081" y="5694"/>
                        <a:pt x="24599" y="5126"/>
                        <a:pt x="24599" y="4834"/>
                      </a:cubicBezTo>
                      <a:cubicBezTo>
                        <a:pt x="24599" y="4542"/>
                        <a:pt x="24307" y="4315"/>
                        <a:pt x="23626" y="3748"/>
                      </a:cubicBezTo>
                      <a:cubicBezTo>
                        <a:pt x="22946" y="3180"/>
                        <a:pt x="20497" y="1866"/>
                        <a:pt x="20156" y="1640"/>
                      </a:cubicBezTo>
                      <a:cubicBezTo>
                        <a:pt x="19816" y="1412"/>
                        <a:pt x="19183" y="731"/>
                        <a:pt x="18502" y="505"/>
                      </a:cubicBezTo>
                      <a:cubicBezTo>
                        <a:pt x="17821" y="277"/>
                        <a:pt x="17140" y="164"/>
                        <a:pt x="16508" y="50"/>
                      </a:cubicBezTo>
                      <a:cubicBezTo>
                        <a:pt x="15875" y="-63"/>
                        <a:pt x="14173" y="50"/>
                        <a:pt x="14173" y="50"/>
                      </a:cubicBezTo>
                      <a:lnTo>
                        <a:pt x="13832" y="50"/>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27" name="Freeform: Shape 1126">
                  <a:extLst>
                    <a:ext uri="{FF2B5EF4-FFF2-40B4-BE49-F238E27FC236}">
                      <a16:creationId xmlns:a16="http://schemas.microsoft.com/office/drawing/2014/main" id="{99A7DAA6-05C3-FBFB-6ACD-81A2607BFBD3}"/>
                    </a:ext>
                  </a:extLst>
                </p:cNvPr>
                <p:cNvSpPr/>
                <p:nvPr/>
              </p:nvSpPr>
              <p:spPr>
                <a:xfrm>
                  <a:off x="9936971" y="4476269"/>
                  <a:ext cx="9113" cy="6183"/>
                </a:xfrm>
                <a:custGeom>
                  <a:avLst/>
                  <a:gdLst>
                    <a:gd name="connsiteX0" fmla="*/ 8773 w 9113"/>
                    <a:gd name="connsiteY0" fmla="*/ 276 h 6183"/>
                    <a:gd name="connsiteX1" fmla="*/ 9113 w 9113"/>
                    <a:gd name="connsiteY1" fmla="*/ 2497 h 6183"/>
                    <a:gd name="connsiteX2" fmla="*/ 8432 w 9113"/>
                    <a:gd name="connsiteY2" fmla="*/ 3470 h 6183"/>
                    <a:gd name="connsiteX3" fmla="*/ 6551 w 9113"/>
                    <a:gd name="connsiteY3" fmla="*/ 3876 h 6183"/>
                    <a:gd name="connsiteX4" fmla="*/ 5189 w 9113"/>
                    <a:gd name="connsiteY4" fmla="*/ 3876 h 6183"/>
                    <a:gd name="connsiteX5" fmla="*/ 3762 w 9113"/>
                    <a:gd name="connsiteY5" fmla="*/ 4281 h 6183"/>
                    <a:gd name="connsiteX6" fmla="*/ 2173 w 9113"/>
                    <a:gd name="connsiteY6" fmla="*/ 6162 h 6183"/>
                    <a:gd name="connsiteX7" fmla="*/ 632 w 9113"/>
                    <a:gd name="connsiteY7" fmla="*/ 6162 h 6183"/>
                    <a:gd name="connsiteX8" fmla="*/ 0 w 9113"/>
                    <a:gd name="connsiteY8" fmla="*/ 4800 h 6183"/>
                    <a:gd name="connsiteX9" fmla="*/ 292 w 9113"/>
                    <a:gd name="connsiteY9" fmla="*/ 2870 h 6183"/>
                    <a:gd name="connsiteX10" fmla="*/ 1881 w 9113"/>
                    <a:gd name="connsiteY10" fmla="*/ 2351 h 6183"/>
                    <a:gd name="connsiteX11" fmla="*/ 3875 w 9113"/>
                    <a:gd name="connsiteY11" fmla="*/ 2059 h 6183"/>
                    <a:gd name="connsiteX12" fmla="*/ 4962 w 9113"/>
                    <a:gd name="connsiteY12" fmla="*/ 1654 h 6183"/>
                    <a:gd name="connsiteX13" fmla="*/ 5481 w 9113"/>
                    <a:gd name="connsiteY13" fmla="*/ 859 h 6183"/>
                    <a:gd name="connsiteX14" fmla="*/ 6616 w 9113"/>
                    <a:gd name="connsiteY14" fmla="*/ 0 h 6183"/>
                    <a:gd name="connsiteX15" fmla="*/ 7978 w 9113"/>
                    <a:gd name="connsiteY15" fmla="*/ 0 h 6183"/>
                    <a:gd name="connsiteX16" fmla="*/ 8773 w 9113"/>
                    <a:gd name="connsiteY16" fmla="*/ 292 h 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113" h="6183">
                      <a:moveTo>
                        <a:pt x="8773" y="276"/>
                      </a:moveTo>
                      <a:lnTo>
                        <a:pt x="9113" y="2497"/>
                      </a:lnTo>
                      <a:cubicBezTo>
                        <a:pt x="9113" y="2497"/>
                        <a:pt x="9113" y="3178"/>
                        <a:pt x="8432" y="3470"/>
                      </a:cubicBezTo>
                      <a:cubicBezTo>
                        <a:pt x="7751" y="3762"/>
                        <a:pt x="6729" y="3876"/>
                        <a:pt x="6551" y="3876"/>
                      </a:cubicBezTo>
                      <a:lnTo>
                        <a:pt x="5189" y="3876"/>
                      </a:lnTo>
                      <a:lnTo>
                        <a:pt x="3762" y="4281"/>
                      </a:lnTo>
                      <a:lnTo>
                        <a:pt x="2173" y="6162"/>
                      </a:lnTo>
                      <a:cubicBezTo>
                        <a:pt x="2173" y="6162"/>
                        <a:pt x="811" y="6211"/>
                        <a:pt x="632" y="6162"/>
                      </a:cubicBezTo>
                      <a:cubicBezTo>
                        <a:pt x="454" y="6097"/>
                        <a:pt x="0" y="4800"/>
                        <a:pt x="0" y="4800"/>
                      </a:cubicBezTo>
                      <a:cubicBezTo>
                        <a:pt x="0" y="4800"/>
                        <a:pt x="48" y="2919"/>
                        <a:pt x="292" y="2870"/>
                      </a:cubicBezTo>
                      <a:cubicBezTo>
                        <a:pt x="519" y="2805"/>
                        <a:pt x="1881" y="2351"/>
                        <a:pt x="1881" y="2351"/>
                      </a:cubicBezTo>
                      <a:lnTo>
                        <a:pt x="3875" y="2059"/>
                      </a:lnTo>
                      <a:cubicBezTo>
                        <a:pt x="3875" y="2059"/>
                        <a:pt x="4784" y="1768"/>
                        <a:pt x="4962" y="1654"/>
                      </a:cubicBezTo>
                      <a:cubicBezTo>
                        <a:pt x="5140" y="1540"/>
                        <a:pt x="5481" y="859"/>
                        <a:pt x="5481" y="859"/>
                      </a:cubicBezTo>
                      <a:lnTo>
                        <a:pt x="6616" y="0"/>
                      </a:lnTo>
                      <a:lnTo>
                        <a:pt x="7978" y="0"/>
                      </a:lnTo>
                      <a:lnTo>
                        <a:pt x="8773" y="29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28" name="Freeform: Shape 1127">
                  <a:extLst>
                    <a:ext uri="{FF2B5EF4-FFF2-40B4-BE49-F238E27FC236}">
                      <a16:creationId xmlns:a16="http://schemas.microsoft.com/office/drawing/2014/main" id="{E8AD4C50-9D57-A542-82DD-1C84B9FED2B3}"/>
                    </a:ext>
                  </a:extLst>
                </p:cNvPr>
                <p:cNvSpPr/>
                <p:nvPr/>
              </p:nvSpPr>
              <p:spPr>
                <a:xfrm>
                  <a:off x="9935430" y="4462276"/>
                  <a:ext cx="62787" cy="21451"/>
                </a:xfrm>
                <a:custGeom>
                  <a:avLst/>
                  <a:gdLst>
                    <a:gd name="connsiteX0" fmla="*/ 5368 w 62787"/>
                    <a:gd name="connsiteY0" fmla="*/ 5852 h 21451"/>
                    <a:gd name="connsiteX1" fmla="*/ 4622 w 62787"/>
                    <a:gd name="connsiteY1" fmla="*/ 8074 h 21451"/>
                    <a:gd name="connsiteX2" fmla="*/ 3762 w 62787"/>
                    <a:gd name="connsiteY2" fmla="*/ 11090 h 21451"/>
                    <a:gd name="connsiteX3" fmla="*/ 3470 w 62787"/>
                    <a:gd name="connsiteY3" fmla="*/ 13246 h 21451"/>
                    <a:gd name="connsiteX4" fmla="*/ 2903 w 62787"/>
                    <a:gd name="connsiteY4" fmla="*/ 15063 h 21451"/>
                    <a:gd name="connsiteX5" fmla="*/ 2335 w 62787"/>
                    <a:gd name="connsiteY5" fmla="*/ 15063 h 21451"/>
                    <a:gd name="connsiteX6" fmla="*/ 1541 w 62787"/>
                    <a:gd name="connsiteY6" fmla="*/ 13976 h 21451"/>
                    <a:gd name="connsiteX7" fmla="*/ 1541 w 62787"/>
                    <a:gd name="connsiteY7" fmla="*/ 12776 h 21451"/>
                    <a:gd name="connsiteX8" fmla="*/ 1541 w 62787"/>
                    <a:gd name="connsiteY8" fmla="*/ 12095 h 21451"/>
                    <a:gd name="connsiteX9" fmla="*/ 1249 w 62787"/>
                    <a:gd name="connsiteY9" fmla="*/ 11187 h 21451"/>
                    <a:gd name="connsiteX10" fmla="*/ 341 w 62787"/>
                    <a:gd name="connsiteY10" fmla="*/ 9873 h 21451"/>
                    <a:gd name="connsiteX11" fmla="*/ 0 w 62787"/>
                    <a:gd name="connsiteY11" fmla="*/ 8673 h 21451"/>
                    <a:gd name="connsiteX12" fmla="*/ 341 w 62787"/>
                    <a:gd name="connsiteY12" fmla="*/ 7425 h 21451"/>
                    <a:gd name="connsiteX13" fmla="*/ 1541 w 62787"/>
                    <a:gd name="connsiteY13" fmla="*/ 6452 h 21451"/>
                    <a:gd name="connsiteX14" fmla="*/ 2676 w 62787"/>
                    <a:gd name="connsiteY14" fmla="*/ 5819 h 21451"/>
                    <a:gd name="connsiteX15" fmla="*/ 3989 w 62787"/>
                    <a:gd name="connsiteY15" fmla="*/ 5528 h 21451"/>
                    <a:gd name="connsiteX16" fmla="*/ 4848 w 62787"/>
                    <a:gd name="connsiteY16" fmla="*/ 5528 h 21451"/>
                    <a:gd name="connsiteX17" fmla="*/ 4735 w 62787"/>
                    <a:gd name="connsiteY17" fmla="*/ 4214 h 21451"/>
                    <a:gd name="connsiteX18" fmla="*/ 4913 w 62787"/>
                    <a:gd name="connsiteY18" fmla="*/ 3241 h 21451"/>
                    <a:gd name="connsiteX19" fmla="*/ 6113 w 62787"/>
                    <a:gd name="connsiteY19" fmla="*/ 1993 h 21451"/>
                    <a:gd name="connsiteX20" fmla="*/ 6746 w 62787"/>
                    <a:gd name="connsiteY20" fmla="*/ 1474 h 21451"/>
                    <a:gd name="connsiteX21" fmla="*/ 11919 w 62787"/>
                    <a:gd name="connsiteY21" fmla="*/ 1474 h 21451"/>
                    <a:gd name="connsiteX22" fmla="*/ 12827 w 62787"/>
                    <a:gd name="connsiteY22" fmla="*/ 955 h 21451"/>
                    <a:gd name="connsiteX23" fmla="*/ 16865 w 62787"/>
                    <a:gd name="connsiteY23" fmla="*/ 955 h 21451"/>
                    <a:gd name="connsiteX24" fmla="*/ 18454 w 62787"/>
                    <a:gd name="connsiteY24" fmla="*/ 1587 h 21451"/>
                    <a:gd name="connsiteX25" fmla="*/ 20108 w 62787"/>
                    <a:gd name="connsiteY25" fmla="*/ 1814 h 21451"/>
                    <a:gd name="connsiteX26" fmla="*/ 21421 w 62787"/>
                    <a:gd name="connsiteY26" fmla="*/ 1749 h 21451"/>
                    <a:gd name="connsiteX27" fmla="*/ 22897 w 62787"/>
                    <a:gd name="connsiteY27" fmla="*/ 955 h 21451"/>
                    <a:gd name="connsiteX28" fmla="*/ 23691 w 62787"/>
                    <a:gd name="connsiteY28" fmla="*/ 96 h 21451"/>
                    <a:gd name="connsiteX29" fmla="*/ 24437 w 62787"/>
                    <a:gd name="connsiteY29" fmla="*/ 96 h 21451"/>
                    <a:gd name="connsiteX30" fmla="*/ 24437 w 62787"/>
                    <a:gd name="connsiteY30" fmla="*/ 1457 h 21451"/>
                    <a:gd name="connsiteX31" fmla="*/ 24729 w 62787"/>
                    <a:gd name="connsiteY31" fmla="*/ 2885 h 21451"/>
                    <a:gd name="connsiteX32" fmla="*/ 25410 w 62787"/>
                    <a:gd name="connsiteY32" fmla="*/ 3176 h 21451"/>
                    <a:gd name="connsiteX33" fmla="*/ 26772 w 62787"/>
                    <a:gd name="connsiteY33" fmla="*/ 3111 h 21451"/>
                    <a:gd name="connsiteX34" fmla="*/ 27680 w 62787"/>
                    <a:gd name="connsiteY34" fmla="*/ 2820 h 21451"/>
                    <a:gd name="connsiteX35" fmla="*/ 29270 w 62787"/>
                    <a:gd name="connsiteY35" fmla="*/ 1733 h 21451"/>
                    <a:gd name="connsiteX36" fmla="*/ 30356 w 62787"/>
                    <a:gd name="connsiteY36" fmla="*/ 712 h 21451"/>
                    <a:gd name="connsiteX37" fmla="*/ 31783 w 62787"/>
                    <a:gd name="connsiteY37" fmla="*/ 79 h 21451"/>
                    <a:gd name="connsiteX38" fmla="*/ 33826 w 62787"/>
                    <a:gd name="connsiteY38" fmla="*/ 79 h 21451"/>
                    <a:gd name="connsiteX39" fmla="*/ 36324 w 62787"/>
                    <a:gd name="connsiteY39" fmla="*/ 79 h 21451"/>
                    <a:gd name="connsiteX40" fmla="*/ 38367 w 62787"/>
                    <a:gd name="connsiteY40" fmla="*/ 760 h 21451"/>
                    <a:gd name="connsiteX41" fmla="*/ 40069 w 62787"/>
                    <a:gd name="connsiteY41" fmla="*/ 1960 h 21451"/>
                    <a:gd name="connsiteX42" fmla="*/ 41950 w 62787"/>
                    <a:gd name="connsiteY42" fmla="*/ 2138 h 21451"/>
                    <a:gd name="connsiteX43" fmla="*/ 43085 w 62787"/>
                    <a:gd name="connsiteY43" fmla="*/ 2431 h 21451"/>
                    <a:gd name="connsiteX44" fmla="*/ 44058 w 62787"/>
                    <a:gd name="connsiteY44" fmla="*/ 3566 h 21451"/>
                    <a:gd name="connsiteX45" fmla="*/ 45534 w 62787"/>
                    <a:gd name="connsiteY45" fmla="*/ 4020 h 21451"/>
                    <a:gd name="connsiteX46" fmla="*/ 48323 w 62787"/>
                    <a:gd name="connsiteY46" fmla="*/ 4247 h 21451"/>
                    <a:gd name="connsiteX47" fmla="*/ 49572 w 62787"/>
                    <a:gd name="connsiteY47" fmla="*/ 4020 h 21451"/>
                    <a:gd name="connsiteX48" fmla="*/ 50820 w 62787"/>
                    <a:gd name="connsiteY48" fmla="*/ 3339 h 21451"/>
                    <a:gd name="connsiteX49" fmla="*/ 51566 w 62787"/>
                    <a:gd name="connsiteY49" fmla="*/ 2820 h 21451"/>
                    <a:gd name="connsiteX50" fmla="*/ 52312 w 62787"/>
                    <a:gd name="connsiteY50" fmla="*/ 3501 h 21451"/>
                    <a:gd name="connsiteX51" fmla="*/ 53674 w 62787"/>
                    <a:gd name="connsiteY51" fmla="*/ 4587 h 21451"/>
                    <a:gd name="connsiteX52" fmla="*/ 54582 w 62787"/>
                    <a:gd name="connsiteY52" fmla="*/ 5382 h 21451"/>
                    <a:gd name="connsiteX53" fmla="*/ 56058 w 62787"/>
                    <a:gd name="connsiteY53" fmla="*/ 5609 h 21451"/>
                    <a:gd name="connsiteX54" fmla="*/ 57144 w 62787"/>
                    <a:gd name="connsiteY54" fmla="*/ 6971 h 21451"/>
                    <a:gd name="connsiteX55" fmla="*/ 57144 w 62787"/>
                    <a:gd name="connsiteY55" fmla="*/ 8057 h 21451"/>
                    <a:gd name="connsiteX56" fmla="*/ 57485 w 62787"/>
                    <a:gd name="connsiteY56" fmla="*/ 9420 h 21451"/>
                    <a:gd name="connsiteX57" fmla="*/ 57663 w 62787"/>
                    <a:gd name="connsiteY57" fmla="*/ 10895 h 21451"/>
                    <a:gd name="connsiteX58" fmla="*/ 58409 w 62787"/>
                    <a:gd name="connsiteY58" fmla="*/ 11690 h 21451"/>
                    <a:gd name="connsiteX59" fmla="*/ 59544 w 62787"/>
                    <a:gd name="connsiteY59" fmla="*/ 11868 h 21451"/>
                    <a:gd name="connsiteX60" fmla="*/ 60566 w 62787"/>
                    <a:gd name="connsiteY60" fmla="*/ 11981 h 21451"/>
                    <a:gd name="connsiteX61" fmla="*/ 61474 w 62787"/>
                    <a:gd name="connsiteY61" fmla="*/ 13116 h 21451"/>
                    <a:gd name="connsiteX62" fmla="*/ 61880 w 62787"/>
                    <a:gd name="connsiteY62" fmla="*/ 14430 h 21451"/>
                    <a:gd name="connsiteX63" fmla="*/ 62787 w 62787"/>
                    <a:gd name="connsiteY63" fmla="*/ 15403 h 21451"/>
                    <a:gd name="connsiteX64" fmla="*/ 62787 w 62787"/>
                    <a:gd name="connsiteY64" fmla="*/ 16489 h 21451"/>
                    <a:gd name="connsiteX65" fmla="*/ 61766 w 62787"/>
                    <a:gd name="connsiteY65" fmla="*/ 17235 h 21451"/>
                    <a:gd name="connsiteX66" fmla="*/ 61425 w 62787"/>
                    <a:gd name="connsiteY66" fmla="*/ 17981 h 21451"/>
                    <a:gd name="connsiteX67" fmla="*/ 61474 w 62787"/>
                    <a:gd name="connsiteY67" fmla="*/ 19522 h 21451"/>
                    <a:gd name="connsiteX68" fmla="*/ 61880 w 62787"/>
                    <a:gd name="connsiteY68" fmla="*/ 20430 h 21451"/>
                    <a:gd name="connsiteX69" fmla="*/ 62285 w 62787"/>
                    <a:gd name="connsiteY69" fmla="*/ 21452 h 21451"/>
                    <a:gd name="connsiteX70" fmla="*/ 61312 w 62787"/>
                    <a:gd name="connsiteY70" fmla="*/ 21452 h 21451"/>
                    <a:gd name="connsiteX71" fmla="*/ 59998 w 62787"/>
                    <a:gd name="connsiteY71" fmla="*/ 20252 h 21451"/>
                    <a:gd name="connsiteX72" fmla="*/ 58863 w 62787"/>
                    <a:gd name="connsiteY72" fmla="*/ 19911 h 21451"/>
                    <a:gd name="connsiteX73" fmla="*/ 57323 w 62787"/>
                    <a:gd name="connsiteY73" fmla="*/ 19911 h 21451"/>
                    <a:gd name="connsiteX74" fmla="*/ 56188 w 62787"/>
                    <a:gd name="connsiteY74" fmla="*/ 19230 h 21451"/>
                    <a:gd name="connsiteX75" fmla="*/ 54826 w 62787"/>
                    <a:gd name="connsiteY75" fmla="*/ 18257 h 21451"/>
                    <a:gd name="connsiteX76" fmla="*/ 52782 w 62787"/>
                    <a:gd name="connsiteY76" fmla="*/ 17235 h 21451"/>
                    <a:gd name="connsiteX77" fmla="*/ 51356 w 62787"/>
                    <a:gd name="connsiteY77" fmla="*/ 16554 h 21451"/>
                    <a:gd name="connsiteX78" fmla="*/ 50334 w 62787"/>
                    <a:gd name="connsiteY78" fmla="*/ 15987 h 21451"/>
                    <a:gd name="connsiteX79" fmla="*/ 48339 w 62787"/>
                    <a:gd name="connsiteY79" fmla="*/ 15468 h 21451"/>
                    <a:gd name="connsiteX80" fmla="*/ 47091 w 62787"/>
                    <a:gd name="connsiteY80" fmla="*/ 15063 h 21451"/>
                    <a:gd name="connsiteX81" fmla="*/ 44934 w 62787"/>
                    <a:gd name="connsiteY81" fmla="*/ 13522 h 21451"/>
                    <a:gd name="connsiteX82" fmla="*/ 43458 w 62787"/>
                    <a:gd name="connsiteY82" fmla="*/ 12500 h 21451"/>
                    <a:gd name="connsiteX83" fmla="*/ 41301 w 62787"/>
                    <a:gd name="connsiteY83" fmla="*/ 11025 h 21451"/>
                    <a:gd name="connsiteX84" fmla="*/ 38918 w 62787"/>
                    <a:gd name="connsiteY84" fmla="*/ 10457 h 21451"/>
                    <a:gd name="connsiteX85" fmla="*/ 37264 w 62787"/>
                    <a:gd name="connsiteY85" fmla="*/ 10409 h 21451"/>
                    <a:gd name="connsiteX86" fmla="*/ 35042 w 62787"/>
                    <a:gd name="connsiteY86" fmla="*/ 10409 h 21451"/>
                    <a:gd name="connsiteX87" fmla="*/ 34134 w 62787"/>
                    <a:gd name="connsiteY87" fmla="*/ 10733 h 21451"/>
                    <a:gd name="connsiteX88" fmla="*/ 34134 w 62787"/>
                    <a:gd name="connsiteY88" fmla="*/ 11430 h 21451"/>
                    <a:gd name="connsiteX89" fmla="*/ 35221 w 62787"/>
                    <a:gd name="connsiteY89" fmla="*/ 11998 h 21451"/>
                    <a:gd name="connsiteX90" fmla="*/ 36016 w 62787"/>
                    <a:gd name="connsiteY90" fmla="*/ 12906 h 21451"/>
                    <a:gd name="connsiteX91" fmla="*/ 36064 w 62787"/>
                    <a:gd name="connsiteY91" fmla="*/ 14219 h 21451"/>
                    <a:gd name="connsiteX92" fmla="*/ 34523 w 62787"/>
                    <a:gd name="connsiteY92" fmla="*/ 14106 h 21451"/>
                    <a:gd name="connsiteX93" fmla="*/ 32934 w 62787"/>
                    <a:gd name="connsiteY93" fmla="*/ 12971 h 21451"/>
                    <a:gd name="connsiteX94" fmla="*/ 30664 w 62787"/>
                    <a:gd name="connsiteY94" fmla="*/ 12792 h 21451"/>
                    <a:gd name="connsiteX95" fmla="*/ 28443 w 62787"/>
                    <a:gd name="connsiteY95" fmla="*/ 12727 h 21451"/>
                    <a:gd name="connsiteX96" fmla="*/ 27129 w 62787"/>
                    <a:gd name="connsiteY96" fmla="*/ 12273 h 21451"/>
                    <a:gd name="connsiteX97" fmla="*/ 25248 w 62787"/>
                    <a:gd name="connsiteY97" fmla="*/ 11933 h 21451"/>
                    <a:gd name="connsiteX98" fmla="*/ 22070 w 62787"/>
                    <a:gd name="connsiteY98" fmla="*/ 11981 h 21451"/>
                    <a:gd name="connsiteX99" fmla="*/ 21048 w 62787"/>
                    <a:gd name="connsiteY99" fmla="*/ 11690 h 21451"/>
                    <a:gd name="connsiteX100" fmla="*/ 21616 w 62787"/>
                    <a:gd name="connsiteY100" fmla="*/ 10717 h 21451"/>
                    <a:gd name="connsiteX101" fmla="*/ 22297 w 62787"/>
                    <a:gd name="connsiteY101" fmla="*/ 10717 h 21451"/>
                    <a:gd name="connsiteX102" fmla="*/ 22638 w 62787"/>
                    <a:gd name="connsiteY102" fmla="*/ 9582 h 21451"/>
                    <a:gd name="connsiteX103" fmla="*/ 22005 w 62787"/>
                    <a:gd name="connsiteY103" fmla="*/ 8560 h 21451"/>
                    <a:gd name="connsiteX104" fmla="*/ 20691 w 62787"/>
                    <a:gd name="connsiteY104" fmla="*/ 8560 h 21451"/>
                    <a:gd name="connsiteX105" fmla="*/ 19832 w 62787"/>
                    <a:gd name="connsiteY105" fmla="*/ 9760 h 21451"/>
                    <a:gd name="connsiteX106" fmla="*/ 18519 w 62787"/>
                    <a:gd name="connsiteY106" fmla="*/ 10327 h 21451"/>
                    <a:gd name="connsiteX107" fmla="*/ 17383 w 62787"/>
                    <a:gd name="connsiteY107" fmla="*/ 10717 h 21451"/>
                    <a:gd name="connsiteX108" fmla="*/ 16930 w 62787"/>
                    <a:gd name="connsiteY108" fmla="*/ 11187 h 21451"/>
                    <a:gd name="connsiteX109" fmla="*/ 16816 w 62787"/>
                    <a:gd name="connsiteY109" fmla="*/ 12209 h 21451"/>
                    <a:gd name="connsiteX110" fmla="*/ 16475 w 62787"/>
                    <a:gd name="connsiteY110" fmla="*/ 13181 h 21451"/>
                    <a:gd name="connsiteX111" fmla="*/ 14821 w 62787"/>
                    <a:gd name="connsiteY111" fmla="*/ 13181 h 21451"/>
                    <a:gd name="connsiteX112" fmla="*/ 12600 w 62787"/>
                    <a:gd name="connsiteY112" fmla="*/ 13181 h 21451"/>
                    <a:gd name="connsiteX113" fmla="*/ 11465 w 62787"/>
                    <a:gd name="connsiteY113" fmla="*/ 13181 h 21451"/>
                    <a:gd name="connsiteX114" fmla="*/ 10670 w 62787"/>
                    <a:gd name="connsiteY114" fmla="*/ 11755 h 21451"/>
                    <a:gd name="connsiteX115" fmla="*/ 9470 w 62787"/>
                    <a:gd name="connsiteY115" fmla="*/ 10717 h 21451"/>
                    <a:gd name="connsiteX116" fmla="*/ 8562 w 62787"/>
                    <a:gd name="connsiteY116" fmla="*/ 9533 h 21451"/>
                    <a:gd name="connsiteX117" fmla="*/ 8222 w 62787"/>
                    <a:gd name="connsiteY117" fmla="*/ 8625 h 21451"/>
                    <a:gd name="connsiteX118" fmla="*/ 7362 w 62787"/>
                    <a:gd name="connsiteY118" fmla="*/ 8284 h 21451"/>
                    <a:gd name="connsiteX119" fmla="*/ 6113 w 62787"/>
                    <a:gd name="connsiteY119" fmla="*/ 8333 h 21451"/>
                    <a:gd name="connsiteX120" fmla="*/ 6113 w 62787"/>
                    <a:gd name="connsiteY120" fmla="*/ 7587 h 21451"/>
                    <a:gd name="connsiteX121" fmla="*/ 6454 w 62787"/>
                    <a:gd name="connsiteY121" fmla="*/ 6566 h 21451"/>
                    <a:gd name="connsiteX122" fmla="*/ 6746 w 62787"/>
                    <a:gd name="connsiteY122" fmla="*/ 6047 h 21451"/>
                    <a:gd name="connsiteX123" fmla="*/ 6406 w 62787"/>
                    <a:gd name="connsiteY123" fmla="*/ 5528 h 21451"/>
                    <a:gd name="connsiteX124" fmla="*/ 5384 w 62787"/>
                    <a:gd name="connsiteY124" fmla="*/ 5755 h 21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62787" h="21451">
                      <a:moveTo>
                        <a:pt x="5368" y="5852"/>
                      </a:moveTo>
                      <a:lnTo>
                        <a:pt x="4622" y="8074"/>
                      </a:lnTo>
                      <a:lnTo>
                        <a:pt x="3762" y="11090"/>
                      </a:lnTo>
                      <a:lnTo>
                        <a:pt x="3470" y="13246"/>
                      </a:lnTo>
                      <a:lnTo>
                        <a:pt x="2903" y="15063"/>
                      </a:lnTo>
                      <a:lnTo>
                        <a:pt x="2335" y="15063"/>
                      </a:lnTo>
                      <a:lnTo>
                        <a:pt x="1541" y="13976"/>
                      </a:lnTo>
                      <a:lnTo>
                        <a:pt x="1541" y="12776"/>
                      </a:lnTo>
                      <a:cubicBezTo>
                        <a:pt x="1541" y="12776"/>
                        <a:pt x="1427" y="12257"/>
                        <a:pt x="1541" y="12095"/>
                      </a:cubicBezTo>
                      <a:cubicBezTo>
                        <a:pt x="1654" y="11917"/>
                        <a:pt x="1541" y="11576"/>
                        <a:pt x="1249" y="11187"/>
                      </a:cubicBezTo>
                      <a:cubicBezTo>
                        <a:pt x="957" y="10798"/>
                        <a:pt x="341" y="9873"/>
                        <a:pt x="341" y="9873"/>
                      </a:cubicBezTo>
                      <a:lnTo>
                        <a:pt x="0" y="8673"/>
                      </a:lnTo>
                      <a:lnTo>
                        <a:pt x="341" y="7425"/>
                      </a:lnTo>
                      <a:lnTo>
                        <a:pt x="1541" y="6452"/>
                      </a:lnTo>
                      <a:cubicBezTo>
                        <a:pt x="1541" y="6452"/>
                        <a:pt x="2514" y="6047"/>
                        <a:pt x="2676" y="5819"/>
                      </a:cubicBezTo>
                      <a:cubicBezTo>
                        <a:pt x="2838" y="5593"/>
                        <a:pt x="3989" y="5528"/>
                        <a:pt x="3989" y="5528"/>
                      </a:cubicBezTo>
                      <a:lnTo>
                        <a:pt x="4848" y="5528"/>
                      </a:lnTo>
                      <a:lnTo>
                        <a:pt x="4735" y="4214"/>
                      </a:lnTo>
                      <a:lnTo>
                        <a:pt x="4913" y="3241"/>
                      </a:lnTo>
                      <a:lnTo>
                        <a:pt x="6113" y="1993"/>
                      </a:lnTo>
                      <a:lnTo>
                        <a:pt x="6746" y="1474"/>
                      </a:lnTo>
                      <a:lnTo>
                        <a:pt x="11919" y="1474"/>
                      </a:lnTo>
                      <a:lnTo>
                        <a:pt x="12827" y="955"/>
                      </a:lnTo>
                      <a:lnTo>
                        <a:pt x="16865" y="955"/>
                      </a:lnTo>
                      <a:lnTo>
                        <a:pt x="18454" y="1587"/>
                      </a:lnTo>
                      <a:cubicBezTo>
                        <a:pt x="18454" y="1587"/>
                        <a:pt x="19929" y="1814"/>
                        <a:pt x="20108" y="1814"/>
                      </a:cubicBezTo>
                      <a:cubicBezTo>
                        <a:pt x="20286" y="1814"/>
                        <a:pt x="21421" y="1749"/>
                        <a:pt x="21421" y="1749"/>
                      </a:cubicBezTo>
                      <a:lnTo>
                        <a:pt x="22897" y="955"/>
                      </a:lnTo>
                      <a:lnTo>
                        <a:pt x="23691" y="96"/>
                      </a:lnTo>
                      <a:lnTo>
                        <a:pt x="24437" y="96"/>
                      </a:lnTo>
                      <a:lnTo>
                        <a:pt x="24437" y="1457"/>
                      </a:lnTo>
                      <a:lnTo>
                        <a:pt x="24729" y="2885"/>
                      </a:lnTo>
                      <a:cubicBezTo>
                        <a:pt x="24729" y="2885"/>
                        <a:pt x="25248" y="3176"/>
                        <a:pt x="25410" y="3176"/>
                      </a:cubicBezTo>
                      <a:cubicBezTo>
                        <a:pt x="25572" y="3176"/>
                        <a:pt x="26772" y="3111"/>
                        <a:pt x="26772" y="3111"/>
                      </a:cubicBezTo>
                      <a:lnTo>
                        <a:pt x="27680" y="2820"/>
                      </a:lnTo>
                      <a:lnTo>
                        <a:pt x="29270" y="1733"/>
                      </a:lnTo>
                      <a:lnTo>
                        <a:pt x="30356" y="712"/>
                      </a:lnTo>
                      <a:lnTo>
                        <a:pt x="31783" y="79"/>
                      </a:lnTo>
                      <a:cubicBezTo>
                        <a:pt x="31783" y="79"/>
                        <a:pt x="33664" y="241"/>
                        <a:pt x="33826" y="79"/>
                      </a:cubicBezTo>
                      <a:cubicBezTo>
                        <a:pt x="34004" y="-99"/>
                        <a:pt x="36324" y="79"/>
                        <a:pt x="36324" y="79"/>
                      </a:cubicBezTo>
                      <a:lnTo>
                        <a:pt x="38367" y="760"/>
                      </a:lnTo>
                      <a:lnTo>
                        <a:pt x="40069" y="1960"/>
                      </a:lnTo>
                      <a:lnTo>
                        <a:pt x="41950" y="2138"/>
                      </a:lnTo>
                      <a:cubicBezTo>
                        <a:pt x="41950" y="2138"/>
                        <a:pt x="42972" y="2138"/>
                        <a:pt x="43085" y="2431"/>
                      </a:cubicBezTo>
                      <a:cubicBezTo>
                        <a:pt x="43199" y="2722"/>
                        <a:pt x="44058" y="3566"/>
                        <a:pt x="44058" y="3566"/>
                      </a:cubicBezTo>
                      <a:lnTo>
                        <a:pt x="45534" y="4020"/>
                      </a:lnTo>
                      <a:lnTo>
                        <a:pt x="48323" y="4247"/>
                      </a:lnTo>
                      <a:lnTo>
                        <a:pt x="49572" y="4020"/>
                      </a:lnTo>
                      <a:lnTo>
                        <a:pt x="50820" y="3339"/>
                      </a:lnTo>
                      <a:lnTo>
                        <a:pt x="51566" y="2820"/>
                      </a:lnTo>
                      <a:lnTo>
                        <a:pt x="52312" y="3501"/>
                      </a:lnTo>
                      <a:lnTo>
                        <a:pt x="53674" y="4587"/>
                      </a:lnTo>
                      <a:lnTo>
                        <a:pt x="54582" y="5382"/>
                      </a:lnTo>
                      <a:cubicBezTo>
                        <a:pt x="54582" y="5382"/>
                        <a:pt x="55944" y="5446"/>
                        <a:pt x="56058" y="5609"/>
                      </a:cubicBezTo>
                      <a:cubicBezTo>
                        <a:pt x="56172" y="5787"/>
                        <a:pt x="57144" y="6971"/>
                        <a:pt x="57144" y="6971"/>
                      </a:cubicBezTo>
                      <a:lnTo>
                        <a:pt x="57144" y="8057"/>
                      </a:lnTo>
                      <a:lnTo>
                        <a:pt x="57485" y="9420"/>
                      </a:lnTo>
                      <a:lnTo>
                        <a:pt x="57663" y="10895"/>
                      </a:lnTo>
                      <a:lnTo>
                        <a:pt x="58409" y="11690"/>
                      </a:lnTo>
                      <a:lnTo>
                        <a:pt x="59544" y="11868"/>
                      </a:lnTo>
                      <a:lnTo>
                        <a:pt x="60566" y="11981"/>
                      </a:lnTo>
                      <a:lnTo>
                        <a:pt x="61474" y="13116"/>
                      </a:lnTo>
                      <a:cubicBezTo>
                        <a:pt x="61474" y="13116"/>
                        <a:pt x="61815" y="14203"/>
                        <a:pt x="61880" y="14430"/>
                      </a:cubicBezTo>
                      <a:cubicBezTo>
                        <a:pt x="61928" y="14657"/>
                        <a:pt x="62787" y="15111"/>
                        <a:pt x="62787" y="15403"/>
                      </a:cubicBezTo>
                      <a:lnTo>
                        <a:pt x="62787" y="16489"/>
                      </a:lnTo>
                      <a:lnTo>
                        <a:pt x="61766" y="17235"/>
                      </a:lnTo>
                      <a:cubicBezTo>
                        <a:pt x="61766" y="17235"/>
                        <a:pt x="61425" y="17754"/>
                        <a:pt x="61425" y="17981"/>
                      </a:cubicBezTo>
                      <a:cubicBezTo>
                        <a:pt x="61425" y="18208"/>
                        <a:pt x="61474" y="19522"/>
                        <a:pt x="61474" y="19522"/>
                      </a:cubicBezTo>
                      <a:lnTo>
                        <a:pt x="61880" y="20430"/>
                      </a:lnTo>
                      <a:lnTo>
                        <a:pt x="62285" y="21452"/>
                      </a:lnTo>
                      <a:lnTo>
                        <a:pt x="61312" y="21452"/>
                      </a:lnTo>
                      <a:cubicBezTo>
                        <a:pt x="60971" y="21452"/>
                        <a:pt x="59998" y="20252"/>
                        <a:pt x="59998" y="20252"/>
                      </a:cubicBezTo>
                      <a:cubicBezTo>
                        <a:pt x="59998" y="20252"/>
                        <a:pt x="59707" y="19911"/>
                        <a:pt x="58863" y="19911"/>
                      </a:cubicBezTo>
                      <a:cubicBezTo>
                        <a:pt x="58020" y="19911"/>
                        <a:pt x="57550" y="19863"/>
                        <a:pt x="57323" y="19911"/>
                      </a:cubicBezTo>
                      <a:cubicBezTo>
                        <a:pt x="57096" y="19976"/>
                        <a:pt x="56642" y="19684"/>
                        <a:pt x="56188" y="19230"/>
                      </a:cubicBezTo>
                      <a:cubicBezTo>
                        <a:pt x="55734" y="18776"/>
                        <a:pt x="54826" y="18257"/>
                        <a:pt x="54826" y="18257"/>
                      </a:cubicBezTo>
                      <a:lnTo>
                        <a:pt x="52782" y="17235"/>
                      </a:lnTo>
                      <a:lnTo>
                        <a:pt x="51356" y="16554"/>
                      </a:lnTo>
                      <a:cubicBezTo>
                        <a:pt x="51356" y="16554"/>
                        <a:pt x="50901" y="16214"/>
                        <a:pt x="50334" y="15987"/>
                      </a:cubicBezTo>
                      <a:cubicBezTo>
                        <a:pt x="49766" y="15760"/>
                        <a:pt x="48518" y="15533"/>
                        <a:pt x="48339" y="15468"/>
                      </a:cubicBezTo>
                      <a:cubicBezTo>
                        <a:pt x="48161" y="15419"/>
                        <a:pt x="47367" y="15241"/>
                        <a:pt x="47091" y="15063"/>
                      </a:cubicBezTo>
                      <a:cubicBezTo>
                        <a:pt x="46799" y="14884"/>
                        <a:pt x="44934" y="13522"/>
                        <a:pt x="44934" y="13522"/>
                      </a:cubicBezTo>
                      <a:cubicBezTo>
                        <a:pt x="44934" y="13522"/>
                        <a:pt x="43912" y="12841"/>
                        <a:pt x="43458" y="12500"/>
                      </a:cubicBezTo>
                      <a:cubicBezTo>
                        <a:pt x="43004" y="12160"/>
                        <a:pt x="41869" y="11365"/>
                        <a:pt x="41301" y="11025"/>
                      </a:cubicBezTo>
                      <a:cubicBezTo>
                        <a:pt x="40734" y="10684"/>
                        <a:pt x="39534" y="10506"/>
                        <a:pt x="38918" y="10457"/>
                      </a:cubicBezTo>
                      <a:cubicBezTo>
                        <a:pt x="38286" y="10409"/>
                        <a:pt x="37831" y="10409"/>
                        <a:pt x="37264" y="10409"/>
                      </a:cubicBezTo>
                      <a:lnTo>
                        <a:pt x="35042" y="10409"/>
                      </a:lnTo>
                      <a:lnTo>
                        <a:pt x="34134" y="10733"/>
                      </a:lnTo>
                      <a:lnTo>
                        <a:pt x="34134" y="11430"/>
                      </a:lnTo>
                      <a:lnTo>
                        <a:pt x="35221" y="11998"/>
                      </a:lnTo>
                      <a:cubicBezTo>
                        <a:pt x="35221" y="11998"/>
                        <a:pt x="35967" y="12744"/>
                        <a:pt x="36016" y="12906"/>
                      </a:cubicBezTo>
                      <a:cubicBezTo>
                        <a:pt x="36064" y="13084"/>
                        <a:pt x="36064" y="14219"/>
                        <a:pt x="36064" y="14219"/>
                      </a:cubicBezTo>
                      <a:cubicBezTo>
                        <a:pt x="36064" y="14219"/>
                        <a:pt x="35156" y="14560"/>
                        <a:pt x="34523" y="14106"/>
                      </a:cubicBezTo>
                      <a:cubicBezTo>
                        <a:pt x="33891" y="13652"/>
                        <a:pt x="33210" y="13019"/>
                        <a:pt x="32934" y="12971"/>
                      </a:cubicBezTo>
                      <a:cubicBezTo>
                        <a:pt x="32643" y="12906"/>
                        <a:pt x="31167" y="12792"/>
                        <a:pt x="30664" y="12792"/>
                      </a:cubicBezTo>
                      <a:cubicBezTo>
                        <a:pt x="30161" y="12792"/>
                        <a:pt x="28443" y="12727"/>
                        <a:pt x="28443" y="12727"/>
                      </a:cubicBezTo>
                      <a:cubicBezTo>
                        <a:pt x="28443" y="12727"/>
                        <a:pt x="27356" y="12322"/>
                        <a:pt x="27129" y="12273"/>
                      </a:cubicBezTo>
                      <a:cubicBezTo>
                        <a:pt x="26902" y="12209"/>
                        <a:pt x="25248" y="11933"/>
                        <a:pt x="25248" y="11933"/>
                      </a:cubicBezTo>
                      <a:cubicBezTo>
                        <a:pt x="25248" y="11933"/>
                        <a:pt x="22297" y="11981"/>
                        <a:pt x="22070" y="11981"/>
                      </a:cubicBezTo>
                      <a:cubicBezTo>
                        <a:pt x="21843" y="11981"/>
                        <a:pt x="21048" y="11690"/>
                        <a:pt x="21048" y="11690"/>
                      </a:cubicBezTo>
                      <a:lnTo>
                        <a:pt x="21616" y="10717"/>
                      </a:lnTo>
                      <a:lnTo>
                        <a:pt x="22297" y="10717"/>
                      </a:lnTo>
                      <a:cubicBezTo>
                        <a:pt x="22297" y="10717"/>
                        <a:pt x="22638" y="9760"/>
                        <a:pt x="22638" y="9582"/>
                      </a:cubicBezTo>
                      <a:cubicBezTo>
                        <a:pt x="22638" y="9403"/>
                        <a:pt x="22297" y="8560"/>
                        <a:pt x="22005" y="8560"/>
                      </a:cubicBezTo>
                      <a:cubicBezTo>
                        <a:pt x="21713" y="8560"/>
                        <a:pt x="20870" y="8382"/>
                        <a:pt x="20691" y="8560"/>
                      </a:cubicBezTo>
                      <a:cubicBezTo>
                        <a:pt x="20513" y="8738"/>
                        <a:pt x="19832" y="9760"/>
                        <a:pt x="19832" y="9760"/>
                      </a:cubicBezTo>
                      <a:lnTo>
                        <a:pt x="18519" y="10327"/>
                      </a:lnTo>
                      <a:cubicBezTo>
                        <a:pt x="18519" y="10327"/>
                        <a:pt x="17546" y="10765"/>
                        <a:pt x="17383" y="10717"/>
                      </a:cubicBezTo>
                      <a:cubicBezTo>
                        <a:pt x="17205" y="10668"/>
                        <a:pt x="16930" y="11187"/>
                        <a:pt x="16930" y="11187"/>
                      </a:cubicBezTo>
                      <a:cubicBezTo>
                        <a:pt x="16930" y="11187"/>
                        <a:pt x="16816" y="11933"/>
                        <a:pt x="16816" y="12209"/>
                      </a:cubicBezTo>
                      <a:cubicBezTo>
                        <a:pt x="16816" y="12484"/>
                        <a:pt x="16475" y="13181"/>
                        <a:pt x="16475" y="13181"/>
                      </a:cubicBezTo>
                      <a:cubicBezTo>
                        <a:pt x="16475" y="13181"/>
                        <a:pt x="15113" y="13019"/>
                        <a:pt x="14821" y="13181"/>
                      </a:cubicBezTo>
                      <a:cubicBezTo>
                        <a:pt x="14530" y="13344"/>
                        <a:pt x="12778" y="13068"/>
                        <a:pt x="12600" y="13181"/>
                      </a:cubicBezTo>
                      <a:cubicBezTo>
                        <a:pt x="12422" y="13295"/>
                        <a:pt x="11465" y="13181"/>
                        <a:pt x="11465" y="13181"/>
                      </a:cubicBezTo>
                      <a:lnTo>
                        <a:pt x="10670" y="11755"/>
                      </a:lnTo>
                      <a:lnTo>
                        <a:pt x="9470" y="10717"/>
                      </a:lnTo>
                      <a:cubicBezTo>
                        <a:pt x="9470" y="10717"/>
                        <a:pt x="8611" y="9873"/>
                        <a:pt x="8562" y="9533"/>
                      </a:cubicBezTo>
                      <a:cubicBezTo>
                        <a:pt x="8497" y="9192"/>
                        <a:pt x="8497" y="8852"/>
                        <a:pt x="8222" y="8625"/>
                      </a:cubicBezTo>
                      <a:cubicBezTo>
                        <a:pt x="7930" y="8398"/>
                        <a:pt x="7362" y="8284"/>
                        <a:pt x="7362" y="8284"/>
                      </a:cubicBezTo>
                      <a:lnTo>
                        <a:pt x="6113" y="8333"/>
                      </a:lnTo>
                      <a:cubicBezTo>
                        <a:pt x="6113" y="8333"/>
                        <a:pt x="6048" y="7766"/>
                        <a:pt x="6113" y="7587"/>
                      </a:cubicBezTo>
                      <a:cubicBezTo>
                        <a:pt x="6162" y="7409"/>
                        <a:pt x="6292" y="6566"/>
                        <a:pt x="6454" y="6566"/>
                      </a:cubicBezTo>
                      <a:cubicBezTo>
                        <a:pt x="6616" y="6566"/>
                        <a:pt x="6746" y="6047"/>
                        <a:pt x="6746" y="6047"/>
                      </a:cubicBezTo>
                      <a:cubicBezTo>
                        <a:pt x="6746" y="6047"/>
                        <a:pt x="6567" y="5528"/>
                        <a:pt x="6406" y="5528"/>
                      </a:cubicBezTo>
                      <a:cubicBezTo>
                        <a:pt x="6243" y="5528"/>
                        <a:pt x="5384" y="5755"/>
                        <a:pt x="5384" y="5755"/>
                      </a:cubicBez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29" name="Freeform: Shape 1128">
                  <a:extLst>
                    <a:ext uri="{FF2B5EF4-FFF2-40B4-BE49-F238E27FC236}">
                      <a16:creationId xmlns:a16="http://schemas.microsoft.com/office/drawing/2014/main" id="{480E0C80-BC7B-03B2-12D3-CC2D1E68B83F}"/>
                    </a:ext>
                  </a:extLst>
                </p:cNvPr>
                <p:cNvSpPr/>
                <p:nvPr/>
              </p:nvSpPr>
              <p:spPr>
                <a:xfrm>
                  <a:off x="9974965" y="4438810"/>
                  <a:ext cx="14691" cy="8545"/>
                </a:xfrm>
                <a:custGeom>
                  <a:avLst/>
                  <a:gdLst>
                    <a:gd name="connsiteX0" fmla="*/ 11529 w 14691"/>
                    <a:gd name="connsiteY0" fmla="*/ 7119 h 8545"/>
                    <a:gd name="connsiteX1" fmla="*/ 10086 w 14691"/>
                    <a:gd name="connsiteY1" fmla="*/ 7946 h 8545"/>
                    <a:gd name="connsiteX2" fmla="*/ 7427 w 14691"/>
                    <a:gd name="connsiteY2" fmla="*/ 8546 h 8545"/>
                    <a:gd name="connsiteX3" fmla="*/ 6827 w 14691"/>
                    <a:gd name="connsiteY3" fmla="*/ 7119 h 8545"/>
                    <a:gd name="connsiteX4" fmla="*/ 5384 w 14691"/>
                    <a:gd name="connsiteY4" fmla="*/ 7119 h 8545"/>
                    <a:gd name="connsiteX5" fmla="*/ 4021 w 14691"/>
                    <a:gd name="connsiteY5" fmla="*/ 7119 h 8545"/>
                    <a:gd name="connsiteX6" fmla="*/ 2043 w 14691"/>
                    <a:gd name="connsiteY6" fmla="*/ 6356 h 8545"/>
                    <a:gd name="connsiteX7" fmla="*/ 535 w 14691"/>
                    <a:gd name="connsiteY7" fmla="*/ 5448 h 8545"/>
                    <a:gd name="connsiteX8" fmla="*/ 0 w 14691"/>
                    <a:gd name="connsiteY8" fmla="*/ 4686 h 8545"/>
                    <a:gd name="connsiteX9" fmla="*/ 600 w 14691"/>
                    <a:gd name="connsiteY9" fmla="*/ 3551 h 8545"/>
                    <a:gd name="connsiteX10" fmla="*/ 2108 w 14691"/>
                    <a:gd name="connsiteY10" fmla="*/ 2951 h 8545"/>
                    <a:gd name="connsiteX11" fmla="*/ 3697 w 14691"/>
                    <a:gd name="connsiteY11" fmla="*/ 2043 h 8545"/>
                    <a:gd name="connsiteX12" fmla="*/ 6421 w 14691"/>
                    <a:gd name="connsiteY12" fmla="*/ 2043 h 8545"/>
                    <a:gd name="connsiteX13" fmla="*/ 8400 w 14691"/>
                    <a:gd name="connsiteY13" fmla="*/ 1443 h 8545"/>
                    <a:gd name="connsiteX14" fmla="*/ 10070 w 14691"/>
                    <a:gd name="connsiteY14" fmla="*/ 1897 h 8545"/>
                    <a:gd name="connsiteX15" fmla="*/ 10524 w 14691"/>
                    <a:gd name="connsiteY15" fmla="*/ 1897 h 8545"/>
                    <a:gd name="connsiteX16" fmla="*/ 10751 w 14691"/>
                    <a:gd name="connsiteY16" fmla="*/ 843 h 8545"/>
                    <a:gd name="connsiteX17" fmla="*/ 11967 w 14691"/>
                    <a:gd name="connsiteY17" fmla="*/ 0 h 8545"/>
                    <a:gd name="connsiteX18" fmla="*/ 13021 w 14691"/>
                    <a:gd name="connsiteY18" fmla="*/ 908 h 8545"/>
                    <a:gd name="connsiteX19" fmla="*/ 13556 w 14691"/>
                    <a:gd name="connsiteY19" fmla="*/ 2189 h 8545"/>
                    <a:gd name="connsiteX20" fmla="*/ 14156 w 14691"/>
                    <a:gd name="connsiteY20" fmla="*/ 2789 h 8545"/>
                    <a:gd name="connsiteX21" fmla="*/ 14156 w 14691"/>
                    <a:gd name="connsiteY21" fmla="*/ 4265 h 8545"/>
                    <a:gd name="connsiteX22" fmla="*/ 13621 w 14691"/>
                    <a:gd name="connsiteY22" fmla="*/ 5075 h 8545"/>
                    <a:gd name="connsiteX23" fmla="*/ 13702 w 14691"/>
                    <a:gd name="connsiteY23" fmla="*/ 6583 h 8545"/>
                    <a:gd name="connsiteX24" fmla="*/ 14692 w 14691"/>
                    <a:gd name="connsiteY24" fmla="*/ 7346 h 8545"/>
                    <a:gd name="connsiteX25" fmla="*/ 13929 w 14691"/>
                    <a:gd name="connsiteY25" fmla="*/ 8027 h 8545"/>
                    <a:gd name="connsiteX26" fmla="*/ 12713 w 14691"/>
                    <a:gd name="connsiteY26" fmla="*/ 7719 h 8545"/>
                    <a:gd name="connsiteX27" fmla="*/ 11497 w 14691"/>
                    <a:gd name="connsiteY27" fmla="*/ 7119 h 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691" h="8545">
                      <a:moveTo>
                        <a:pt x="11529" y="7119"/>
                      </a:moveTo>
                      <a:cubicBezTo>
                        <a:pt x="11075" y="7265"/>
                        <a:pt x="10313" y="7946"/>
                        <a:pt x="10086" y="7946"/>
                      </a:cubicBezTo>
                      <a:cubicBezTo>
                        <a:pt x="9859" y="7946"/>
                        <a:pt x="7427" y="8546"/>
                        <a:pt x="7427" y="8546"/>
                      </a:cubicBezTo>
                      <a:cubicBezTo>
                        <a:pt x="7427" y="8546"/>
                        <a:pt x="7119" y="7037"/>
                        <a:pt x="6827" y="7119"/>
                      </a:cubicBezTo>
                      <a:cubicBezTo>
                        <a:pt x="6535" y="7200"/>
                        <a:pt x="5384" y="7119"/>
                        <a:pt x="5384" y="7119"/>
                      </a:cubicBezTo>
                      <a:lnTo>
                        <a:pt x="4021" y="7119"/>
                      </a:lnTo>
                      <a:lnTo>
                        <a:pt x="2043" y="6356"/>
                      </a:lnTo>
                      <a:lnTo>
                        <a:pt x="535" y="5448"/>
                      </a:lnTo>
                      <a:lnTo>
                        <a:pt x="0" y="4686"/>
                      </a:lnTo>
                      <a:lnTo>
                        <a:pt x="600" y="3551"/>
                      </a:lnTo>
                      <a:lnTo>
                        <a:pt x="2108" y="2951"/>
                      </a:lnTo>
                      <a:lnTo>
                        <a:pt x="3697" y="2043"/>
                      </a:lnTo>
                      <a:lnTo>
                        <a:pt x="6421" y="2043"/>
                      </a:lnTo>
                      <a:lnTo>
                        <a:pt x="8400" y="1443"/>
                      </a:lnTo>
                      <a:lnTo>
                        <a:pt x="10070" y="1897"/>
                      </a:lnTo>
                      <a:lnTo>
                        <a:pt x="10524" y="1897"/>
                      </a:lnTo>
                      <a:lnTo>
                        <a:pt x="10751" y="843"/>
                      </a:lnTo>
                      <a:lnTo>
                        <a:pt x="11967" y="0"/>
                      </a:lnTo>
                      <a:lnTo>
                        <a:pt x="13021" y="908"/>
                      </a:lnTo>
                      <a:cubicBezTo>
                        <a:pt x="13021" y="908"/>
                        <a:pt x="13329" y="2124"/>
                        <a:pt x="13556" y="2189"/>
                      </a:cubicBezTo>
                      <a:cubicBezTo>
                        <a:pt x="13783" y="2270"/>
                        <a:pt x="14156" y="2562"/>
                        <a:pt x="14156" y="2789"/>
                      </a:cubicBezTo>
                      <a:lnTo>
                        <a:pt x="14156" y="4265"/>
                      </a:lnTo>
                      <a:lnTo>
                        <a:pt x="13621" y="5075"/>
                      </a:lnTo>
                      <a:lnTo>
                        <a:pt x="13702" y="6583"/>
                      </a:lnTo>
                      <a:lnTo>
                        <a:pt x="14692" y="7346"/>
                      </a:lnTo>
                      <a:lnTo>
                        <a:pt x="13929" y="8027"/>
                      </a:lnTo>
                      <a:lnTo>
                        <a:pt x="12713" y="7719"/>
                      </a:lnTo>
                      <a:lnTo>
                        <a:pt x="11497" y="7119"/>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30" name="Freeform: Shape 1129">
                  <a:extLst>
                    <a:ext uri="{FF2B5EF4-FFF2-40B4-BE49-F238E27FC236}">
                      <a16:creationId xmlns:a16="http://schemas.microsoft.com/office/drawing/2014/main" id="{1AB5794B-BCCE-EFD5-B31A-5C5EB4328C75}"/>
                    </a:ext>
                  </a:extLst>
                </p:cNvPr>
                <p:cNvSpPr/>
                <p:nvPr/>
              </p:nvSpPr>
              <p:spPr>
                <a:xfrm>
                  <a:off x="9926334" y="4432227"/>
                  <a:ext cx="15480" cy="8228"/>
                </a:xfrm>
                <a:custGeom>
                  <a:avLst/>
                  <a:gdLst>
                    <a:gd name="connsiteX0" fmla="*/ 5368 w 15480"/>
                    <a:gd name="connsiteY0" fmla="*/ 8092 h 8228"/>
                    <a:gd name="connsiteX1" fmla="*/ 6584 w 15480"/>
                    <a:gd name="connsiteY1" fmla="*/ 7638 h 8228"/>
                    <a:gd name="connsiteX2" fmla="*/ 10832 w 15480"/>
                    <a:gd name="connsiteY2" fmla="*/ 7638 h 8228"/>
                    <a:gd name="connsiteX3" fmla="*/ 12194 w 15480"/>
                    <a:gd name="connsiteY3" fmla="*/ 8092 h 8228"/>
                    <a:gd name="connsiteX4" fmla="*/ 14853 w 15480"/>
                    <a:gd name="connsiteY4" fmla="*/ 8092 h 8228"/>
                    <a:gd name="connsiteX5" fmla="*/ 15454 w 15480"/>
                    <a:gd name="connsiteY5" fmla="*/ 6567 h 8228"/>
                    <a:gd name="connsiteX6" fmla="*/ 14399 w 15480"/>
                    <a:gd name="connsiteY6" fmla="*/ 5513 h 8228"/>
                    <a:gd name="connsiteX7" fmla="*/ 13038 w 15480"/>
                    <a:gd name="connsiteY7" fmla="*/ 4232 h 8228"/>
                    <a:gd name="connsiteX8" fmla="*/ 11756 w 15480"/>
                    <a:gd name="connsiteY8" fmla="*/ 2027 h 8228"/>
                    <a:gd name="connsiteX9" fmla="*/ 9146 w 15480"/>
                    <a:gd name="connsiteY9" fmla="*/ 519 h 8228"/>
                    <a:gd name="connsiteX10" fmla="*/ 6373 w 15480"/>
                    <a:gd name="connsiteY10" fmla="*/ 373 h 8228"/>
                    <a:gd name="connsiteX11" fmla="*/ 5010 w 15480"/>
                    <a:gd name="connsiteY11" fmla="*/ 0 h 8228"/>
                    <a:gd name="connsiteX12" fmla="*/ 3567 w 15480"/>
                    <a:gd name="connsiteY12" fmla="*/ 1054 h 8228"/>
                    <a:gd name="connsiteX13" fmla="*/ 2805 w 15480"/>
                    <a:gd name="connsiteY13" fmla="*/ 1735 h 8228"/>
                    <a:gd name="connsiteX14" fmla="*/ 1589 w 15480"/>
                    <a:gd name="connsiteY14" fmla="*/ 2108 h 8228"/>
                    <a:gd name="connsiteX15" fmla="*/ 535 w 15480"/>
                    <a:gd name="connsiteY15" fmla="*/ 2562 h 8228"/>
                    <a:gd name="connsiteX16" fmla="*/ 0 w 15480"/>
                    <a:gd name="connsiteY16" fmla="*/ 4103 h 8228"/>
                    <a:gd name="connsiteX17" fmla="*/ 0 w 15480"/>
                    <a:gd name="connsiteY17" fmla="*/ 5659 h 8228"/>
                    <a:gd name="connsiteX18" fmla="*/ 535 w 15480"/>
                    <a:gd name="connsiteY18" fmla="*/ 7022 h 8228"/>
                    <a:gd name="connsiteX19" fmla="*/ 2043 w 15480"/>
                    <a:gd name="connsiteY19" fmla="*/ 7849 h 8228"/>
                    <a:gd name="connsiteX20" fmla="*/ 3486 w 15480"/>
                    <a:gd name="connsiteY20" fmla="*/ 8205 h 8228"/>
                    <a:gd name="connsiteX21" fmla="*/ 5384 w 15480"/>
                    <a:gd name="connsiteY21" fmla="*/ 8075 h 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80" h="8228">
                      <a:moveTo>
                        <a:pt x="5368" y="8092"/>
                      </a:moveTo>
                      <a:lnTo>
                        <a:pt x="6584" y="7638"/>
                      </a:lnTo>
                      <a:lnTo>
                        <a:pt x="10832" y="7638"/>
                      </a:lnTo>
                      <a:lnTo>
                        <a:pt x="12194" y="8092"/>
                      </a:lnTo>
                      <a:cubicBezTo>
                        <a:pt x="12194" y="8092"/>
                        <a:pt x="14692" y="8400"/>
                        <a:pt x="14853" y="8092"/>
                      </a:cubicBezTo>
                      <a:cubicBezTo>
                        <a:pt x="15000" y="7784"/>
                        <a:pt x="15616" y="6957"/>
                        <a:pt x="15454" y="6567"/>
                      </a:cubicBezTo>
                      <a:cubicBezTo>
                        <a:pt x="15308" y="6195"/>
                        <a:pt x="14692" y="5659"/>
                        <a:pt x="14399" y="5513"/>
                      </a:cubicBezTo>
                      <a:cubicBezTo>
                        <a:pt x="14091" y="5368"/>
                        <a:pt x="13492" y="4686"/>
                        <a:pt x="13038" y="4232"/>
                      </a:cubicBezTo>
                      <a:cubicBezTo>
                        <a:pt x="12583" y="3778"/>
                        <a:pt x="12048" y="2108"/>
                        <a:pt x="11756" y="2027"/>
                      </a:cubicBezTo>
                      <a:cubicBezTo>
                        <a:pt x="11448" y="1946"/>
                        <a:pt x="9940" y="519"/>
                        <a:pt x="9146" y="519"/>
                      </a:cubicBezTo>
                      <a:cubicBezTo>
                        <a:pt x="8351" y="519"/>
                        <a:pt x="6373" y="373"/>
                        <a:pt x="6373" y="373"/>
                      </a:cubicBezTo>
                      <a:lnTo>
                        <a:pt x="5010" y="0"/>
                      </a:lnTo>
                      <a:cubicBezTo>
                        <a:pt x="5010" y="0"/>
                        <a:pt x="3730" y="762"/>
                        <a:pt x="3567" y="1054"/>
                      </a:cubicBezTo>
                      <a:cubicBezTo>
                        <a:pt x="3421" y="1362"/>
                        <a:pt x="2805" y="1735"/>
                        <a:pt x="2805" y="1735"/>
                      </a:cubicBezTo>
                      <a:cubicBezTo>
                        <a:pt x="2805" y="1735"/>
                        <a:pt x="1816" y="2108"/>
                        <a:pt x="1589" y="2108"/>
                      </a:cubicBezTo>
                      <a:cubicBezTo>
                        <a:pt x="1362" y="2108"/>
                        <a:pt x="681" y="2335"/>
                        <a:pt x="535" y="2562"/>
                      </a:cubicBezTo>
                      <a:cubicBezTo>
                        <a:pt x="389" y="2789"/>
                        <a:pt x="0" y="4103"/>
                        <a:pt x="0" y="4103"/>
                      </a:cubicBezTo>
                      <a:lnTo>
                        <a:pt x="0" y="5659"/>
                      </a:lnTo>
                      <a:cubicBezTo>
                        <a:pt x="0" y="5659"/>
                        <a:pt x="308" y="6794"/>
                        <a:pt x="535" y="7022"/>
                      </a:cubicBezTo>
                      <a:cubicBezTo>
                        <a:pt x="762" y="7248"/>
                        <a:pt x="2043" y="7849"/>
                        <a:pt x="2043" y="7849"/>
                      </a:cubicBezTo>
                      <a:lnTo>
                        <a:pt x="3486" y="8205"/>
                      </a:lnTo>
                      <a:lnTo>
                        <a:pt x="5384" y="8075"/>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31" name="Freeform: Shape 1130">
                  <a:extLst>
                    <a:ext uri="{FF2B5EF4-FFF2-40B4-BE49-F238E27FC236}">
                      <a16:creationId xmlns:a16="http://schemas.microsoft.com/office/drawing/2014/main" id="{95B765C9-DC9F-BCE9-32E9-BDCCE19CE65E}"/>
                    </a:ext>
                  </a:extLst>
                </p:cNvPr>
                <p:cNvSpPr/>
                <p:nvPr/>
              </p:nvSpPr>
              <p:spPr>
                <a:xfrm>
                  <a:off x="9919981" y="4410919"/>
                  <a:ext cx="3466" cy="4848"/>
                </a:xfrm>
                <a:custGeom>
                  <a:avLst/>
                  <a:gdLst>
                    <a:gd name="connsiteX0" fmla="*/ 3450 w 3466"/>
                    <a:gd name="connsiteY0" fmla="*/ 827 h 4848"/>
                    <a:gd name="connsiteX1" fmla="*/ 3450 w 3466"/>
                    <a:gd name="connsiteY1" fmla="*/ 3941 h 4848"/>
                    <a:gd name="connsiteX2" fmla="*/ 2234 w 3466"/>
                    <a:gd name="connsiteY2" fmla="*/ 3941 h 4848"/>
                    <a:gd name="connsiteX3" fmla="*/ 1407 w 3466"/>
                    <a:gd name="connsiteY3" fmla="*/ 4848 h 4848"/>
                    <a:gd name="connsiteX4" fmla="*/ 353 w 3466"/>
                    <a:gd name="connsiteY4" fmla="*/ 4022 h 4848"/>
                    <a:gd name="connsiteX5" fmla="*/ 353 w 3466"/>
                    <a:gd name="connsiteY5" fmla="*/ 2043 h 4848"/>
                    <a:gd name="connsiteX6" fmla="*/ 288 w 3466"/>
                    <a:gd name="connsiteY6" fmla="*/ 65 h 4848"/>
                    <a:gd name="connsiteX7" fmla="*/ 2558 w 3466"/>
                    <a:gd name="connsiteY7" fmla="*/ 65 h 4848"/>
                    <a:gd name="connsiteX8" fmla="*/ 3466 w 3466"/>
                    <a:gd name="connsiteY8" fmla="*/ 827 h 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6" h="4848">
                      <a:moveTo>
                        <a:pt x="3450" y="827"/>
                      </a:moveTo>
                      <a:lnTo>
                        <a:pt x="3450" y="3941"/>
                      </a:lnTo>
                      <a:lnTo>
                        <a:pt x="2234" y="3941"/>
                      </a:lnTo>
                      <a:lnTo>
                        <a:pt x="1407" y="4848"/>
                      </a:lnTo>
                      <a:lnTo>
                        <a:pt x="353" y="4022"/>
                      </a:lnTo>
                      <a:cubicBezTo>
                        <a:pt x="353" y="4022"/>
                        <a:pt x="207" y="2286"/>
                        <a:pt x="353" y="2043"/>
                      </a:cubicBezTo>
                      <a:cubicBezTo>
                        <a:pt x="498" y="1816"/>
                        <a:pt x="-458" y="227"/>
                        <a:pt x="288" y="65"/>
                      </a:cubicBezTo>
                      <a:cubicBezTo>
                        <a:pt x="1034" y="-81"/>
                        <a:pt x="2558" y="65"/>
                        <a:pt x="2558" y="65"/>
                      </a:cubicBezTo>
                      <a:lnTo>
                        <a:pt x="3466" y="82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32" name="Freeform: Shape 1131">
                  <a:extLst>
                    <a:ext uri="{FF2B5EF4-FFF2-40B4-BE49-F238E27FC236}">
                      <a16:creationId xmlns:a16="http://schemas.microsoft.com/office/drawing/2014/main" id="{F0B1BA81-B330-F319-2EB4-F487EC7AC9AC}"/>
                    </a:ext>
                  </a:extLst>
                </p:cNvPr>
                <p:cNvSpPr/>
                <p:nvPr/>
              </p:nvSpPr>
              <p:spPr>
                <a:xfrm>
                  <a:off x="9921665" y="4417503"/>
                  <a:ext cx="3083" cy="3632"/>
                </a:xfrm>
                <a:custGeom>
                  <a:avLst/>
                  <a:gdLst>
                    <a:gd name="connsiteX0" fmla="*/ 858 w 3083"/>
                    <a:gd name="connsiteY0" fmla="*/ 0 h 3632"/>
                    <a:gd name="connsiteX1" fmla="*/ 485 w 3083"/>
                    <a:gd name="connsiteY1" fmla="*/ 1670 h 3632"/>
                    <a:gd name="connsiteX2" fmla="*/ 47 w 3083"/>
                    <a:gd name="connsiteY2" fmla="*/ 2497 h 3632"/>
                    <a:gd name="connsiteX3" fmla="*/ 1782 w 3083"/>
                    <a:gd name="connsiteY3" fmla="*/ 2497 h 3632"/>
                    <a:gd name="connsiteX4" fmla="*/ 2155 w 3083"/>
                    <a:gd name="connsiteY4" fmla="*/ 3632 h 3632"/>
                    <a:gd name="connsiteX5" fmla="*/ 2917 w 3083"/>
                    <a:gd name="connsiteY5" fmla="*/ 3033 h 3632"/>
                    <a:gd name="connsiteX6" fmla="*/ 2917 w 3083"/>
                    <a:gd name="connsiteY6" fmla="*/ 1524 h 3632"/>
                    <a:gd name="connsiteX7" fmla="*/ 1782 w 3083"/>
                    <a:gd name="connsiteY7" fmla="*/ 16 h 3632"/>
                    <a:gd name="connsiteX8" fmla="*/ 874 w 3083"/>
                    <a:gd name="connsiteY8" fmla="*/ 16 h 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3" h="3632">
                      <a:moveTo>
                        <a:pt x="858" y="0"/>
                      </a:moveTo>
                      <a:cubicBezTo>
                        <a:pt x="631" y="146"/>
                        <a:pt x="485" y="1670"/>
                        <a:pt x="485" y="1670"/>
                      </a:cubicBezTo>
                      <a:cubicBezTo>
                        <a:pt x="485" y="1670"/>
                        <a:pt x="-180" y="2432"/>
                        <a:pt x="47" y="2497"/>
                      </a:cubicBezTo>
                      <a:cubicBezTo>
                        <a:pt x="274" y="2562"/>
                        <a:pt x="1782" y="2497"/>
                        <a:pt x="1782" y="2497"/>
                      </a:cubicBezTo>
                      <a:lnTo>
                        <a:pt x="2155" y="3632"/>
                      </a:lnTo>
                      <a:lnTo>
                        <a:pt x="2917" y="3033"/>
                      </a:lnTo>
                      <a:cubicBezTo>
                        <a:pt x="2917" y="3033"/>
                        <a:pt x="3290" y="1670"/>
                        <a:pt x="2917" y="1524"/>
                      </a:cubicBezTo>
                      <a:cubicBezTo>
                        <a:pt x="2544" y="1378"/>
                        <a:pt x="1782" y="16"/>
                        <a:pt x="1782" y="16"/>
                      </a:cubicBezTo>
                      <a:lnTo>
                        <a:pt x="874"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33" name="Freeform: Shape 1132">
                  <a:extLst>
                    <a:ext uri="{FF2B5EF4-FFF2-40B4-BE49-F238E27FC236}">
                      <a16:creationId xmlns:a16="http://schemas.microsoft.com/office/drawing/2014/main" id="{376CA6D9-BF8C-39F7-03B6-8E0896074D0B}"/>
                    </a:ext>
                  </a:extLst>
                </p:cNvPr>
                <p:cNvSpPr/>
                <p:nvPr/>
              </p:nvSpPr>
              <p:spPr>
                <a:xfrm>
                  <a:off x="9924744" y="4411779"/>
                  <a:ext cx="12035" cy="11079"/>
                </a:xfrm>
                <a:custGeom>
                  <a:avLst/>
                  <a:gdLst>
                    <a:gd name="connsiteX0" fmla="*/ 0 w 12035"/>
                    <a:gd name="connsiteY0" fmla="*/ 1038 h 11079"/>
                    <a:gd name="connsiteX1" fmla="*/ 0 w 12035"/>
                    <a:gd name="connsiteY1" fmla="*/ 2854 h 11079"/>
                    <a:gd name="connsiteX2" fmla="*/ 973 w 12035"/>
                    <a:gd name="connsiteY2" fmla="*/ 4589 h 11079"/>
                    <a:gd name="connsiteX3" fmla="*/ 2027 w 12035"/>
                    <a:gd name="connsiteY3" fmla="*/ 5724 h 11079"/>
                    <a:gd name="connsiteX4" fmla="*/ 2627 w 12035"/>
                    <a:gd name="connsiteY4" fmla="*/ 6406 h 11079"/>
                    <a:gd name="connsiteX5" fmla="*/ 2627 w 12035"/>
                    <a:gd name="connsiteY5" fmla="*/ 9892 h 11079"/>
                    <a:gd name="connsiteX6" fmla="*/ 4070 w 12035"/>
                    <a:gd name="connsiteY6" fmla="*/ 9892 h 11079"/>
                    <a:gd name="connsiteX7" fmla="*/ 5432 w 12035"/>
                    <a:gd name="connsiteY7" fmla="*/ 8838 h 11079"/>
                    <a:gd name="connsiteX8" fmla="*/ 6194 w 12035"/>
                    <a:gd name="connsiteY8" fmla="*/ 8919 h 11079"/>
                    <a:gd name="connsiteX9" fmla="*/ 6875 w 12035"/>
                    <a:gd name="connsiteY9" fmla="*/ 9908 h 11079"/>
                    <a:gd name="connsiteX10" fmla="*/ 7784 w 12035"/>
                    <a:gd name="connsiteY10" fmla="*/ 10735 h 11079"/>
                    <a:gd name="connsiteX11" fmla="*/ 8919 w 12035"/>
                    <a:gd name="connsiteY11" fmla="*/ 11043 h 11079"/>
                    <a:gd name="connsiteX12" fmla="*/ 10962 w 12035"/>
                    <a:gd name="connsiteY12" fmla="*/ 11043 h 11079"/>
                    <a:gd name="connsiteX13" fmla="*/ 11870 w 12035"/>
                    <a:gd name="connsiteY13" fmla="*/ 9373 h 11079"/>
                    <a:gd name="connsiteX14" fmla="*/ 11870 w 12035"/>
                    <a:gd name="connsiteY14" fmla="*/ 8011 h 11079"/>
                    <a:gd name="connsiteX15" fmla="*/ 10653 w 12035"/>
                    <a:gd name="connsiteY15" fmla="*/ 6503 h 11079"/>
                    <a:gd name="connsiteX16" fmla="*/ 9308 w 12035"/>
                    <a:gd name="connsiteY16" fmla="*/ 5740 h 11079"/>
                    <a:gd name="connsiteX17" fmla="*/ 8318 w 12035"/>
                    <a:gd name="connsiteY17" fmla="*/ 5060 h 11079"/>
                    <a:gd name="connsiteX18" fmla="*/ 7864 w 12035"/>
                    <a:gd name="connsiteY18" fmla="*/ 3697 h 11079"/>
                    <a:gd name="connsiteX19" fmla="*/ 7330 w 12035"/>
                    <a:gd name="connsiteY19" fmla="*/ 2416 h 11079"/>
                    <a:gd name="connsiteX20" fmla="*/ 5513 w 12035"/>
                    <a:gd name="connsiteY20" fmla="*/ 1054 h 11079"/>
                    <a:gd name="connsiteX21" fmla="*/ 3843 w 12035"/>
                    <a:gd name="connsiteY21" fmla="*/ 0 h 11079"/>
                    <a:gd name="connsiteX22" fmla="*/ 2400 w 12035"/>
                    <a:gd name="connsiteY22" fmla="*/ 227 h 11079"/>
                    <a:gd name="connsiteX23" fmla="*/ 1038 w 12035"/>
                    <a:gd name="connsiteY23" fmla="*/ 762 h 11079"/>
                    <a:gd name="connsiteX24" fmla="*/ 0 w 12035"/>
                    <a:gd name="connsiteY24" fmla="*/ 1070 h 1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035" h="11079">
                      <a:moveTo>
                        <a:pt x="0" y="1038"/>
                      </a:moveTo>
                      <a:lnTo>
                        <a:pt x="0" y="2854"/>
                      </a:lnTo>
                      <a:lnTo>
                        <a:pt x="973" y="4589"/>
                      </a:lnTo>
                      <a:lnTo>
                        <a:pt x="2027" y="5724"/>
                      </a:lnTo>
                      <a:cubicBezTo>
                        <a:pt x="2027" y="5724"/>
                        <a:pt x="2627" y="5951"/>
                        <a:pt x="2627" y="6406"/>
                      </a:cubicBezTo>
                      <a:lnTo>
                        <a:pt x="2627" y="9892"/>
                      </a:lnTo>
                      <a:lnTo>
                        <a:pt x="4070" y="9892"/>
                      </a:lnTo>
                      <a:lnTo>
                        <a:pt x="5432" y="8838"/>
                      </a:lnTo>
                      <a:lnTo>
                        <a:pt x="6194" y="8919"/>
                      </a:lnTo>
                      <a:lnTo>
                        <a:pt x="6875" y="9908"/>
                      </a:lnTo>
                      <a:cubicBezTo>
                        <a:pt x="6875" y="9908"/>
                        <a:pt x="7556" y="10735"/>
                        <a:pt x="7784" y="10735"/>
                      </a:cubicBezTo>
                      <a:cubicBezTo>
                        <a:pt x="8010" y="10735"/>
                        <a:pt x="7475" y="10962"/>
                        <a:pt x="8919" y="11043"/>
                      </a:cubicBezTo>
                      <a:cubicBezTo>
                        <a:pt x="10362" y="11124"/>
                        <a:pt x="10962" y="11043"/>
                        <a:pt x="10962" y="11043"/>
                      </a:cubicBezTo>
                      <a:lnTo>
                        <a:pt x="11870" y="9373"/>
                      </a:lnTo>
                      <a:cubicBezTo>
                        <a:pt x="11870" y="9373"/>
                        <a:pt x="12243" y="8465"/>
                        <a:pt x="11870" y="8011"/>
                      </a:cubicBezTo>
                      <a:cubicBezTo>
                        <a:pt x="11497" y="7557"/>
                        <a:pt x="10653" y="6503"/>
                        <a:pt x="10653" y="6503"/>
                      </a:cubicBezTo>
                      <a:cubicBezTo>
                        <a:pt x="10653" y="6503"/>
                        <a:pt x="9697" y="5740"/>
                        <a:pt x="9308" y="5740"/>
                      </a:cubicBezTo>
                      <a:cubicBezTo>
                        <a:pt x="8919" y="5740"/>
                        <a:pt x="8318" y="5060"/>
                        <a:pt x="8318" y="5060"/>
                      </a:cubicBezTo>
                      <a:lnTo>
                        <a:pt x="7864" y="3697"/>
                      </a:lnTo>
                      <a:lnTo>
                        <a:pt x="7330" y="2416"/>
                      </a:lnTo>
                      <a:cubicBezTo>
                        <a:pt x="7330" y="2416"/>
                        <a:pt x="6113" y="1589"/>
                        <a:pt x="5513" y="1054"/>
                      </a:cubicBezTo>
                      <a:cubicBezTo>
                        <a:pt x="4913" y="519"/>
                        <a:pt x="4459" y="0"/>
                        <a:pt x="3843" y="0"/>
                      </a:cubicBezTo>
                      <a:cubicBezTo>
                        <a:pt x="3227" y="0"/>
                        <a:pt x="2400" y="227"/>
                        <a:pt x="2400" y="227"/>
                      </a:cubicBezTo>
                      <a:cubicBezTo>
                        <a:pt x="2400" y="227"/>
                        <a:pt x="1411" y="762"/>
                        <a:pt x="1038" y="762"/>
                      </a:cubicBezTo>
                      <a:cubicBezTo>
                        <a:pt x="665" y="762"/>
                        <a:pt x="0" y="1070"/>
                        <a:pt x="0" y="1070"/>
                      </a:cubicBez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34" name="Freeform: Shape 1133">
                  <a:extLst>
                    <a:ext uri="{FF2B5EF4-FFF2-40B4-BE49-F238E27FC236}">
                      <a16:creationId xmlns:a16="http://schemas.microsoft.com/office/drawing/2014/main" id="{C4834810-16A0-32A5-6059-20C479428255}"/>
                    </a:ext>
                  </a:extLst>
                </p:cNvPr>
                <p:cNvSpPr/>
                <p:nvPr/>
              </p:nvSpPr>
              <p:spPr>
                <a:xfrm>
                  <a:off x="9928977" y="4372326"/>
                  <a:ext cx="28880" cy="50528"/>
                </a:xfrm>
                <a:custGeom>
                  <a:avLst/>
                  <a:gdLst>
                    <a:gd name="connsiteX0" fmla="*/ 17951 w 28880"/>
                    <a:gd name="connsiteY0" fmla="*/ 50528 h 50528"/>
                    <a:gd name="connsiteX1" fmla="*/ 15745 w 28880"/>
                    <a:gd name="connsiteY1" fmla="*/ 50188 h 50528"/>
                    <a:gd name="connsiteX2" fmla="*/ 14384 w 28880"/>
                    <a:gd name="connsiteY2" fmla="*/ 48825 h 50528"/>
                    <a:gd name="connsiteX3" fmla="*/ 13167 w 28880"/>
                    <a:gd name="connsiteY3" fmla="*/ 48144 h 50528"/>
                    <a:gd name="connsiteX4" fmla="*/ 12178 w 28880"/>
                    <a:gd name="connsiteY4" fmla="*/ 47009 h 50528"/>
                    <a:gd name="connsiteX5" fmla="*/ 10362 w 28880"/>
                    <a:gd name="connsiteY5" fmla="*/ 46101 h 50528"/>
                    <a:gd name="connsiteX6" fmla="*/ 9600 w 28880"/>
                    <a:gd name="connsiteY6" fmla="*/ 44983 h 50528"/>
                    <a:gd name="connsiteX7" fmla="*/ 9600 w 28880"/>
                    <a:gd name="connsiteY7" fmla="*/ 43215 h 50528"/>
                    <a:gd name="connsiteX8" fmla="*/ 8919 w 28880"/>
                    <a:gd name="connsiteY8" fmla="*/ 41626 h 50528"/>
                    <a:gd name="connsiteX9" fmla="*/ 6875 w 28880"/>
                    <a:gd name="connsiteY9" fmla="*/ 41026 h 50528"/>
                    <a:gd name="connsiteX10" fmla="*/ 4752 w 28880"/>
                    <a:gd name="connsiteY10" fmla="*/ 40345 h 50528"/>
                    <a:gd name="connsiteX11" fmla="*/ 4216 w 28880"/>
                    <a:gd name="connsiteY11" fmla="*/ 39436 h 50528"/>
                    <a:gd name="connsiteX12" fmla="*/ 3454 w 28880"/>
                    <a:gd name="connsiteY12" fmla="*/ 38301 h 50528"/>
                    <a:gd name="connsiteX13" fmla="*/ 3454 w 28880"/>
                    <a:gd name="connsiteY13" fmla="*/ 33307 h 50528"/>
                    <a:gd name="connsiteX14" fmla="*/ 4135 w 28880"/>
                    <a:gd name="connsiteY14" fmla="*/ 32545 h 50528"/>
                    <a:gd name="connsiteX15" fmla="*/ 3762 w 28880"/>
                    <a:gd name="connsiteY15" fmla="*/ 31183 h 50528"/>
                    <a:gd name="connsiteX16" fmla="*/ 3081 w 28880"/>
                    <a:gd name="connsiteY16" fmla="*/ 29967 h 50528"/>
                    <a:gd name="connsiteX17" fmla="*/ 3081 w 28880"/>
                    <a:gd name="connsiteY17" fmla="*/ 28686 h 50528"/>
                    <a:gd name="connsiteX18" fmla="*/ 2254 w 28880"/>
                    <a:gd name="connsiteY18" fmla="*/ 26561 h 50528"/>
                    <a:gd name="connsiteX19" fmla="*/ 1427 w 28880"/>
                    <a:gd name="connsiteY19" fmla="*/ 23448 h 50528"/>
                    <a:gd name="connsiteX20" fmla="*/ 827 w 28880"/>
                    <a:gd name="connsiteY20" fmla="*/ 22086 h 50528"/>
                    <a:gd name="connsiteX21" fmla="*/ 0 w 28880"/>
                    <a:gd name="connsiteY21" fmla="*/ 20578 h 50528"/>
                    <a:gd name="connsiteX22" fmla="*/ 0 w 28880"/>
                    <a:gd name="connsiteY22" fmla="*/ 18907 h 50528"/>
                    <a:gd name="connsiteX23" fmla="*/ 1800 w 28880"/>
                    <a:gd name="connsiteY23" fmla="*/ 17772 h 50528"/>
                    <a:gd name="connsiteX24" fmla="*/ 2497 w 28880"/>
                    <a:gd name="connsiteY24" fmla="*/ 16637 h 50528"/>
                    <a:gd name="connsiteX25" fmla="*/ 2497 w 28880"/>
                    <a:gd name="connsiteY25" fmla="*/ 14367 h 50528"/>
                    <a:gd name="connsiteX26" fmla="*/ 2725 w 28880"/>
                    <a:gd name="connsiteY26" fmla="*/ 13686 h 50528"/>
                    <a:gd name="connsiteX27" fmla="*/ 3487 w 28880"/>
                    <a:gd name="connsiteY27" fmla="*/ 13686 h 50528"/>
                    <a:gd name="connsiteX28" fmla="*/ 4394 w 28880"/>
                    <a:gd name="connsiteY28" fmla="*/ 15275 h 50528"/>
                    <a:gd name="connsiteX29" fmla="*/ 5757 w 28880"/>
                    <a:gd name="connsiteY29" fmla="*/ 16037 h 50528"/>
                    <a:gd name="connsiteX30" fmla="*/ 6973 w 28880"/>
                    <a:gd name="connsiteY30" fmla="*/ 15891 h 50528"/>
                    <a:gd name="connsiteX31" fmla="*/ 7816 w 28880"/>
                    <a:gd name="connsiteY31" fmla="*/ 15129 h 50528"/>
                    <a:gd name="connsiteX32" fmla="*/ 8967 w 28880"/>
                    <a:gd name="connsiteY32" fmla="*/ 13686 h 50528"/>
                    <a:gd name="connsiteX33" fmla="*/ 9616 w 28880"/>
                    <a:gd name="connsiteY33" fmla="*/ 13232 h 50528"/>
                    <a:gd name="connsiteX34" fmla="*/ 10378 w 28880"/>
                    <a:gd name="connsiteY34" fmla="*/ 11724 h 50528"/>
                    <a:gd name="connsiteX35" fmla="*/ 10913 w 28880"/>
                    <a:gd name="connsiteY35" fmla="*/ 10443 h 50528"/>
                    <a:gd name="connsiteX36" fmla="*/ 11967 w 28880"/>
                    <a:gd name="connsiteY36" fmla="*/ 9762 h 50528"/>
                    <a:gd name="connsiteX37" fmla="*/ 13184 w 28880"/>
                    <a:gd name="connsiteY37" fmla="*/ 9389 h 50528"/>
                    <a:gd name="connsiteX38" fmla="*/ 14319 w 28880"/>
                    <a:gd name="connsiteY38" fmla="*/ 8626 h 50528"/>
                    <a:gd name="connsiteX39" fmla="*/ 14400 w 28880"/>
                    <a:gd name="connsiteY39" fmla="*/ 7638 h 50528"/>
                    <a:gd name="connsiteX40" fmla="*/ 13800 w 28880"/>
                    <a:gd name="connsiteY40" fmla="*/ 7265 h 50528"/>
                    <a:gd name="connsiteX41" fmla="*/ 12843 w 28880"/>
                    <a:gd name="connsiteY41" fmla="*/ 7265 h 50528"/>
                    <a:gd name="connsiteX42" fmla="*/ 12292 w 28880"/>
                    <a:gd name="connsiteY42" fmla="*/ 6892 h 50528"/>
                    <a:gd name="connsiteX43" fmla="*/ 12292 w 28880"/>
                    <a:gd name="connsiteY43" fmla="*/ 6292 h 50528"/>
                    <a:gd name="connsiteX44" fmla="*/ 13508 w 28880"/>
                    <a:gd name="connsiteY44" fmla="*/ 4702 h 50528"/>
                    <a:gd name="connsiteX45" fmla="*/ 14497 w 28880"/>
                    <a:gd name="connsiteY45" fmla="*/ 3649 h 50528"/>
                    <a:gd name="connsiteX46" fmla="*/ 16313 w 28880"/>
                    <a:gd name="connsiteY46" fmla="*/ 2432 h 50528"/>
                    <a:gd name="connsiteX47" fmla="*/ 17983 w 28880"/>
                    <a:gd name="connsiteY47" fmla="*/ 1524 h 50528"/>
                    <a:gd name="connsiteX48" fmla="*/ 20189 w 28880"/>
                    <a:gd name="connsiteY48" fmla="*/ 535 h 50528"/>
                    <a:gd name="connsiteX49" fmla="*/ 22167 w 28880"/>
                    <a:gd name="connsiteY49" fmla="*/ 308 h 50528"/>
                    <a:gd name="connsiteX50" fmla="*/ 25345 w 28880"/>
                    <a:gd name="connsiteY50" fmla="*/ 0 h 50528"/>
                    <a:gd name="connsiteX51" fmla="*/ 25345 w 28880"/>
                    <a:gd name="connsiteY51" fmla="*/ 681 h 50528"/>
                    <a:gd name="connsiteX52" fmla="*/ 25345 w 28880"/>
                    <a:gd name="connsiteY52" fmla="*/ 1670 h 50528"/>
                    <a:gd name="connsiteX53" fmla="*/ 24664 w 28880"/>
                    <a:gd name="connsiteY53" fmla="*/ 2270 h 50528"/>
                    <a:gd name="connsiteX54" fmla="*/ 25118 w 28880"/>
                    <a:gd name="connsiteY54" fmla="*/ 3259 h 50528"/>
                    <a:gd name="connsiteX55" fmla="*/ 25443 w 28880"/>
                    <a:gd name="connsiteY55" fmla="*/ 3713 h 50528"/>
                    <a:gd name="connsiteX56" fmla="*/ 25864 w 28880"/>
                    <a:gd name="connsiteY56" fmla="*/ 4767 h 50528"/>
                    <a:gd name="connsiteX57" fmla="*/ 25864 w 28880"/>
                    <a:gd name="connsiteY57" fmla="*/ 6275 h 50528"/>
                    <a:gd name="connsiteX58" fmla="*/ 25102 w 28880"/>
                    <a:gd name="connsiteY58" fmla="*/ 7183 h 50528"/>
                    <a:gd name="connsiteX59" fmla="*/ 25021 w 28880"/>
                    <a:gd name="connsiteY59" fmla="*/ 8318 h 50528"/>
                    <a:gd name="connsiteX60" fmla="*/ 25021 w 28880"/>
                    <a:gd name="connsiteY60" fmla="*/ 9535 h 50528"/>
                    <a:gd name="connsiteX61" fmla="*/ 24875 w 28880"/>
                    <a:gd name="connsiteY61" fmla="*/ 10216 h 50528"/>
                    <a:gd name="connsiteX62" fmla="*/ 23594 w 28880"/>
                    <a:gd name="connsiteY62" fmla="*/ 11124 h 50528"/>
                    <a:gd name="connsiteX63" fmla="*/ 21924 w 28880"/>
                    <a:gd name="connsiteY63" fmla="*/ 11659 h 50528"/>
                    <a:gd name="connsiteX64" fmla="*/ 21097 w 28880"/>
                    <a:gd name="connsiteY64" fmla="*/ 12713 h 50528"/>
                    <a:gd name="connsiteX65" fmla="*/ 19816 w 28880"/>
                    <a:gd name="connsiteY65" fmla="*/ 13248 h 50528"/>
                    <a:gd name="connsiteX66" fmla="*/ 18681 w 28880"/>
                    <a:gd name="connsiteY66" fmla="*/ 13556 h 50528"/>
                    <a:gd name="connsiteX67" fmla="*/ 17692 w 28880"/>
                    <a:gd name="connsiteY67" fmla="*/ 14156 h 50528"/>
                    <a:gd name="connsiteX68" fmla="*/ 16865 w 28880"/>
                    <a:gd name="connsiteY68" fmla="*/ 15064 h 50528"/>
                    <a:gd name="connsiteX69" fmla="*/ 15810 w 28880"/>
                    <a:gd name="connsiteY69" fmla="*/ 16200 h 50528"/>
                    <a:gd name="connsiteX70" fmla="*/ 14756 w 28880"/>
                    <a:gd name="connsiteY70" fmla="*/ 16734 h 50528"/>
                    <a:gd name="connsiteX71" fmla="*/ 14983 w 28880"/>
                    <a:gd name="connsiteY71" fmla="*/ 17724 h 50528"/>
                    <a:gd name="connsiteX72" fmla="*/ 16038 w 28880"/>
                    <a:gd name="connsiteY72" fmla="*/ 18405 h 50528"/>
                    <a:gd name="connsiteX73" fmla="*/ 17935 w 28880"/>
                    <a:gd name="connsiteY73" fmla="*/ 18778 h 50528"/>
                    <a:gd name="connsiteX74" fmla="*/ 18989 w 28880"/>
                    <a:gd name="connsiteY74" fmla="*/ 18778 h 50528"/>
                    <a:gd name="connsiteX75" fmla="*/ 21259 w 28880"/>
                    <a:gd name="connsiteY75" fmla="*/ 18632 h 50528"/>
                    <a:gd name="connsiteX76" fmla="*/ 22929 w 28880"/>
                    <a:gd name="connsiteY76" fmla="*/ 18632 h 50528"/>
                    <a:gd name="connsiteX77" fmla="*/ 23756 w 28880"/>
                    <a:gd name="connsiteY77" fmla="*/ 19313 h 50528"/>
                    <a:gd name="connsiteX78" fmla="*/ 24129 w 28880"/>
                    <a:gd name="connsiteY78" fmla="*/ 20675 h 50528"/>
                    <a:gd name="connsiteX79" fmla="*/ 24664 w 28880"/>
                    <a:gd name="connsiteY79" fmla="*/ 21664 h 50528"/>
                    <a:gd name="connsiteX80" fmla="*/ 24583 w 28880"/>
                    <a:gd name="connsiteY80" fmla="*/ 22799 h 50528"/>
                    <a:gd name="connsiteX81" fmla="*/ 24129 w 28880"/>
                    <a:gd name="connsiteY81" fmla="*/ 23253 h 50528"/>
                    <a:gd name="connsiteX82" fmla="*/ 23821 w 28880"/>
                    <a:gd name="connsiteY82" fmla="*/ 23853 h 50528"/>
                    <a:gd name="connsiteX83" fmla="*/ 24129 w 28880"/>
                    <a:gd name="connsiteY83" fmla="*/ 24680 h 50528"/>
                    <a:gd name="connsiteX84" fmla="*/ 24810 w 28880"/>
                    <a:gd name="connsiteY84" fmla="*/ 25264 h 50528"/>
                    <a:gd name="connsiteX85" fmla="*/ 25864 w 28880"/>
                    <a:gd name="connsiteY85" fmla="*/ 25589 h 50528"/>
                    <a:gd name="connsiteX86" fmla="*/ 26772 w 28880"/>
                    <a:gd name="connsiteY86" fmla="*/ 25897 h 50528"/>
                    <a:gd name="connsiteX87" fmla="*/ 27599 w 28880"/>
                    <a:gd name="connsiteY87" fmla="*/ 26724 h 50528"/>
                    <a:gd name="connsiteX88" fmla="*/ 28880 w 28880"/>
                    <a:gd name="connsiteY88" fmla="*/ 28005 h 50528"/>
                    <a:gd name="connsiteX89" fmla="*/ 27064 w 28880"/>
                    <a:gd name="connsiteY89" fmla="*/ 28231 h 50528"/>
                    <a:gd name="connsiteX90" fmla="*/ 25313 w 28880"/>
                    <a:gd name="connsiteY90" fmla="*/ 27469 h 50528"/>
                    <a:gd name="connsiteX91" fmla="*/ 23107 w 28880"/>
                    <a:gd name="connsiteY91" fmla="*/ 26934 h 50528"/>
                    <a:gd name="connsiteX92" fmla="*/ 21291 w 28880"/>
                    <a:gd name="connsiteY92" fmla="*/ 25718 h 50528"/>
                    <a:gd name="connsiteX93" fmla="*/ 20691 w 28880"/>
                    <a:gd name="connsiteY93" fmla="*/ 24583 h 50528"/>
                    <a:gd name="connsiteX94" fmla="*/ 14935 w 28880"/>
                    <a:gd name="connsiteY94" fmla="*/ 24583 h 50528"/>
                    <a:gd name="connsiteX95" fmla="*/ 14108 w 28880"/>
                    <a:gd name="connsiteY95" fmla="*/ 23756 h 50528"/>
                    <a:gd name="connsiteX96" fmla="*/ 12843 w 28880"/>
                    <a:gd name="connsiteY96" fmla="*/ 23302 h 50528"/>
                    <a:gd name="connsiteX97" fmla="*/ 11530 w 28880"/>
                    <a:gd name="connsiteY97" fmla="*/ 23156 h 50528"/>
                    <a:gd name="connsiteX98" fmla="*/ 10167 w 28880"/>
                    <a:gd name="connsiteY98" fmla="*/ 22848 h 50528"/>
                    <a:gd name="connsiteX99" fmla="*/ 9340 w 28880"/>
                    <a:gd name="connsiteY99" fmla="*/ 23075 h 50528"/>
                    <a:gd name="connsiteX100" fmla="*/ 8513 w 28880"/>
                    <a:gd name="connsiteY100" fmla="*/ 24064 h 50528"/>
                    <a:gd name="connsiteX101" fmla="*/ 8286 w 28880"/>
                    <a:gd name="connsiteY101" fmla="*/ 25653 h 50528"/>
                    <a:gd name="connsiteX102" fmla="*/ 8822 w 28880"/>
                    <a:gd name="connsiteY102" fmla="*/ 27096 h 50528"/>
                    <a:gd name="connsiteX103" fmla="*/ 9195 w 28880"/>
                    <a:gd name="connsiteY103" fmla="*/ 27696 h 50528"/>
                    <a:gd name="connsiteX104" fmla="*/ 9195 w 28880"/>
                    <a:gd name="connsiteY104" fmla="*/ 28912 h 50528"/>
                    <a:gd name="connsiteX105" fmla="*/ 8741 w 28880"/>
                    <a:gd name="connsiteY105" fmla="*/ 30194 h 50528"/>
                    <a:gd name="connsiteX106" fmla="*/ 8513 w 28880"/>
                    <a:gd name="connsiteY106" fmla="*/ 31102 h 50528"/>
                    <a:gd name="connsiteX107" fmla="*/ 8513 w 28880"/>
                    <a:gd name="connsiteY107" fmla="*/ 32464 h 50528"/>
                    <a:gd name="connsiteX108" fmla="*/ 8513 w 28880"/>
                    <a:gd name="connsiteY108" fmla="*/ 33599 h 50528"/>
                    <a:gd name="connsiteX109" fmla="*/ 8886 w 28880"/>
                    <a:gd name="connsiteY109" fmla="*/ 34815 h 50528"/>
                    <a:gd name="connsiteX110" fmla="*/ 9713 w 28880"/>
                    <a:gd name="connsiteY110" fmla="*/ 36566 h 50528"/>
                    <a:gd name="connsiteX111" fmla="*/ 9713 w 28880"/>
                    <a:gd name="connsiteY111" fmla="*/ 37702 h 50528"/>
                    <a:gd name="connsiteX112" fmla="*/ 10621 w 28880"/>
                    <a:gd name="connsiteY112" fmla="*/ 39972 h 50528"/>
                    <a:gd name="connsiteX113" fmla="*/ 11611 w 28880"/>
                    <a:gd name="connsiteY113" fmla="*/ 41642 h 50528"/>
                    <a:gd name="connsiteX114" fmla="*/ 12146 w 28880"/>
                    <a:gd name="connsiteY114" fmla="*/ 43150 h 50528"/>
                    <a:gd name="connsiteX115" fmla="*/ 13281 w 28880"/>
                    <a:gd name="connsiteY115" fmla="*/ 44983 h 50528"/>
                    <a:gd name="connsiteX116" fmla="*/ 14448 w 28880"/>
                    <a:gd name="connsiteY116" fmla="*/ 46555 h 50528"/>
                    <a:gd name="connsiteX117" fmla="*/ 15470 w 28880"/>
                    <a:gd name="connsiteY117" fmla="*/ 47382 h 50528"/>
                    <a:gd name="connsiteX118" fmla="*/ 16686 w 28880"/>
                    <a:gd name="connsiteY118" fmla="*/ 48825 h 50528"/>
                    <a:gd name="connsiteX119" fmla="*/ 18048 w 28880"/>
                    <a:gd name="connsiteY119" fmla="*/ 49815 h 50528"/>
                    <a:gd name="connsiteX120" fmla="*/ 17967 w 28880"/>
                    <a:gd name="connsiteY120" fmla="*/ 50528 h 50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28880" h="50528">
                      <a:moveTo>
                        <a:pt x="17951" y="50528"/>
                      </a:moveTo>
                      <a:lnTo>
                        <a:pt x="15745" y="50188"/>
                      </a:lnTo>
                      <a:lnTo>
                        <a:pt x="14384" y="48825"/>
                      </a:lnTo>
                      <a:lnTo>
                        <a:pt x="13167" y="48144"/>
                      </a:lnTo>
                      <a:lnTo>
                        <a:pt x="12178" y="47009"/>
                      </a:lnTo>
                      <a:lnTo>
                        <a:pt x="10362" y="46101"/>
                      </a:lnTo>
                      <a:cubicBezTo>
                        <a:pt x="10362" y="46101"/>
                        <a:pt x="9600" y="45372"/>
                        <a:pt x="9600" y="44983"/>
                      </a:cubicBezTo>
                      <a:cubicBezTo>
                        <a:pt x="9600" y="44593"/>
                        <a:pt x="9908" y="43523"/>
                        <a:pt x="9600" y="43215"/>
                      </a:cubicBezTo>
                      <a:cubicBezTo>
                        <a:pt x="9292" y="42907"/>
                        <a:pt x="9373" y="41853"/>
                        <a:pt x="8919" y="41626"/>
                      </a:cubicBezTo>
                      <a:cubicBezTo>
                        <a:pt x="8465" y="41399"/>
                        <a:pt x="6875" y="41026"/>
                        <a:pt x="6875" y="41026"/>
                      </a:cubicBezTo>
                      <a:cubicBezTo>
                        <a:pt x="6875" y="41026"/>
                        <a:pt x="4897" y="40572"/>
                        <a:pt x="4752" y="40345"/>
                      </a:cubicBezTo>
                      <a:cubicBezTo>
                        <a:pt x="4605" y="40118"/>
                        <a:pt x="4216" y="39436"/>
                        <a:pt x="4216" y="39436"/>
                      </a:cubicBezTo>
                      <a:lnTo>
                        <a:pt x="3454" y="38301"/>
                      </a:lnTo>
                      <a:lnTo>
                        <a:pt x="3454" y="33307"/>
                      </a:lnTo>
                      <a:cubicBezTo>
                        <a:pt x="3454" y="33307"/>
                        <a:pt x="4135" y="32772"/>
                        <a:pt x="4135" y="32545"/>
                      </a:cubicBezTo>
                      <a:cubicBezTo>
                        <a:pt x="4135" y="32318"/>
                        <a:pt x="3762" y="31183"/>
                        <a:pt x="3762" y="31183"/>
                      </a:cubicBezTo>
                      <a:lnTo>
                        <a:pt x="3081" y="29967"/>
                      </a:lnTo>
                      <a:lnTo>
                        <a:pt x="3081" y="28686"/>
                      </a:lnTo>
                      <a:cubicBezTo>
                        <a:pt x="3081" y="28458"/>
                        <a:pt x="2254" y="26561"/>
                        <a:pt x="2254" y="26561"/>
                      </a:cubicBezTo>
                      <a:lnTo>
                        <a:pt x="1427" y="23448"/>
                      </a:lnTo>
                      <a:lnTo>
                        <a:pt x="827" y="22086"/>
                      </a:lnTo>
                      <a:lnTo>
                        <a:pt x="0" y="20578"/>
                      </a:lnTo>
                      <a:lnTo>
                        <a:pt x="0" y="18907"/>
                      </a:lnTo>
                      <a:lnTo>
                        <a:pt x="1800" y="17772"/>
                      </a:lnTo>
                      <a:cubicBezTo>
                        <a:pt x="1800" y="17772"/>
                        <a:pt x="2497" y="16864"/>
                        <a:pt x="2497" y="16637"/>
                      </a:cubicBezTo>
                      <a:lnTo>
                        <a:pt x="2497" y="14367"/>
                      </a:lnTo>
                      <a:lnTo>
                        <a:pt x="2725" y="13686"/>
                      </a:lnTo>
                      <a:lnTo>
                        <a:pt x="3487" y="13686"/>
                      </a:lnTo>
                      <a:lnTo>
                        <a:pt x="4394" y="15275"/>
                      </a:lnTo>
                      <a:lnTo>
                        <a:pt x="5757" y="16037"/>
                      </a:lnTo>
                      <a:lnTo>
                        <a:pt x="6973" y="15891"/>
                      </a:lnTo>
                      <a:lnTo>
                        <a:pt x="7816" y="15129"/>
                      </a:lnTo>
                      <a:lnTo>
                        <a:pt x="8967" y="13686"/>
                      </a:lnTo>
                      <a:lnTo>
                        <a:pt x="9616" y="13232"/>
                      </a:lnTo>
                      <a:lnTo>
                        <a:pt x="10378" y="11724"/>
                      </a:lnTo>
                      <a:cubicBezTo>
                        <a:pt x="10378" y="11724"/>
                        <a:pt x="10686" y="10670"/>
                        <a:pt x="10913" y="10443"/>
                      </a:cubicBezTo>
                      <a:cubicBezTo>
                        <a:pt x="11140" y="10216"/>
                        <a:pt x="11967" y="9762"/>
                        <a:pt x="11967" y="9762"/>
                      </a:cubicBezTo>
                      <a:cubicBezTo>
                        <a:pt x="11967" y="9762"/>
                        <a:pt x="12794" y="9389"/>
                        <a:pt x="13184" y="9389"/>
                      </a:cubicBezTo>
                      <a:cubicBezTo>
                        <a:pt x="13573" y="9389"/>
                        <a:pt x="14319" y="8626"/>
                        <a:pt x="14319" y="8626"/>
                      </a:cubicBezTo>
                      <a:lnTo>
                        <a:pt x="14400" y="7638"/>
                      </a:lnTo>
                      <a:cubicBezTo>
                        <a:pt x="14400" y="7638"/>
                        <a:pt x="14173" y="7265"/>
                        <a:pt x="13800" y="7265"/>
                      </a:cubicBezTo>
                      <a:lnTo>
                        <a:pt x="12843" y="7265"/>
                      </a:lnTo>
                      <a:cubicBezTo>
                        <a:pt x="12843" y="7265"/>
                        <a:pt x="12292" y="7491"/>
                        <a:pt x="12292" y="6892"/>
                      </a:cubicBezTo>
                      <a:lnTo>
                        <a:pt x="12292" y="6292"/>
                      </a:lnTo>
                      <a:lnTo>
                        <a:pt x="13508" y="4702"/>
                      </a:lnTo>
                      <a:cubicBezTo>
                        <a:pt x="13508" y="4702"/>
                        <a:pt x="14189" y="3794"/>
                        <a:pt x="14497" y="3649"/>
                      </a:cubicBezTo>
                      <a:cubicBezTo>
                        <a:pt x="14805" y="3502"/>
                        <a:pt x="15778" y="2659"/>
                        <a:pt x="16313" y="2432"/>
                      </a:cubicBezTo>
                      <a:cubicBezTo>
                        <a:pt x="16848" y="2205"/>
                        <a:pt x="17756" y="1670"/>
                        <a:pt x="17983" y="1524"/>
                      </a:cubicBezTo>
                      <a:cubicBezTo>
                        <a:pt x="18210" y="1378"/>
                        <a:pt x="20189" y="535"/>
                        <a:pt x="20189" y="535"/>
                      </a:cubicBezTo>
                      <a:lnTo>
                        <a:pt x="22167" y="308"/>
                      </a:lnTo>
                      <a:lnTo>
                        <a:pt x="25345" y="0"/>
                      </a:lnTo>
                      <a:lnTo>
                        <a:pt x="25345" y="681"/>
                      </a:lnTo>
                      <a:cubicBezTo>
                        <a:pt x="25345" y="681"/>
                        <a:pt x="25572" y="1443"/>
                        <a:pt x="25345" y="1670"/>
                      </a:cubicBezTo>
                      <a:cubicBezTo>
                        <a:pt x="25118" y="1897"/>
                        <a:pt x="24664" y="2270"/>
                        <a:pt x="24664" y="2270"/>
                      </a:cubicBezTo>
                      <a:lnTo>
                        <a:pt x="25118" y="3259"/>
                      </a:lnTo>
                      <a:lnTo>
                        <a:pt x="25443" y="3713"/>
                      </a:lnTo>
                      <a:lnTo>
                        <a:pt x="25864" y="4767"/>
                      </a:lnTo>
                      <a:lnTo>
                        <a:pt x="25864" y="6275"/>
                      </a:lnTo>
                      <a:lnTo>
                        <a:pt x="25102" y="7183"/>
                      </a:lnTo>
                      <a:lnTo>
                        <a:pt x="25021" y="8318"/>
                      </a:lnTo>
                      <a:lnTo>
                        <a:pt x="25021" y="9535"/>
                      </a:lnTo>
                      <a:cubicBezTo>
                        <a:pt x="25021" y="9535"/>
                        <a:pt x="25621" y="9616"/>
                        <a:pt x="24875" y="10216"/>
                      </a:cubicBezTo>
                      <a:cubicBezTo>
                        <a:pt x="24113" y="10816"/>
                        <a:pt x="23594" y="11124"/>
                        <a:pt x="23594" y="11124"/>
                      </a:cubicBezTo>
                      <a:cubicBezTo>
                        <a:pt x="23594" y="11124"/>
                        <a:pt x="22086" y="11432"/>
                        <a:pt x="21924" y="11659"/>
                      </a:cubicBezTo>
                      <a:cubicBezTo>
                        <a:pt x="21778" y="11886"/>
                        <a:pt x="21097" y="12713"/>
                        <a:pt x="21097" y="12713"/>
                      </a:cubicBezTo>
                      <a:cubicBezTo>
                        <a:pt x="21097" y="12713"/>
                        <a:pt x="20108" y="13167"/>
                        <a:pt x="19816" y="13248"/>
                      </a:cubicBezTo>
                      <a:cubicBezTo>
                        <a:pt x="19508" y="13329"/>
                        <a:pt x="18908" y="13394"/>
                        <a:pt x="18681" y="13556"/>
                      </a:cubicBezTo>
                      <a:cubicBezTo>
                        <a:pt x="18454" y="13702"/>
                        <a:pt x="18081" y="13783"/>
                        <a:pt x="17692" y="14156"/>
                      </a:cubicBezTo>
                      <a:cubicBezTo>
                        <a:pt x="17319" y="14529"/>
                        <a:pt x="16865" y="15064"/>
                        <a:pt x="16865" y="15064"/>
                      </a:cubicBezTo>
                      <a:lnTo>
                        <a:pt x="15810" y="16200"/>
                      </a:lnTo>
                      <a:lnTo>
                        <a:pt x="14756" y="16734"/>
                      </a:lnTo>
                      <a:lnTo>
                        <a:pt x="14983" y="17724"/>
                      </a:lnTo>
                      <a:cubicBezTo>
                        <a:pt x="14983" y="17724"/>
                        <a:pt x="15810" y="18259"/>
                        <a:pt x="16038" y="18405"/>
                      </a:cubicBezTo>
                      <a:cubicBezTo>
                        <a:pt x="16264" y="18551"/>
                        <a:pt x="17935" y="18778"/>
                        <a:pt x="17935" y="18778"/>
                      </a:cubicBezTo>
                      <a:lnTo>
                        <a:pt x="18989" y="18778"/>
                      </a:lnTo>
                      <a:cubicBezTo>
                        <a:pt x="19443" y="18778"/>
                        <a:pt x="20659" y="18632"/>
                        <a:pt x="21259" y="18632"/>
                      </a:cubicBezTo>
                      <a:cubicBezTo>
                        <a:pt x="21859" y="18632"/>
                        <a:pt x="22540" y="18486"/>
                        <a:pt x="22929" y="18632"/>
                      </a:cubicBezTo>
                      <a:cubicBezTo>
                        <a:pt x="23318" y="18778"/>
                        <a:pt x="23756" y="19313"/>
                        <a:pt x="23756" y="19313"/>
                      </a:cubicBezTo>
                      <a:lnTo>
                        <a:pt x="24129" y="20675"/>
                      </a:lnTo>
                      <a:lnTo>
                        <a:pt x="24664" y="21664"/>
                      </a:lnTo>
                      <a:lnTo>
                        <a:pt x="24583" y="22799"/>
                      </a:lnTo>
                      <a:cubicBezTo>
                        <a:pt x="24583" y="22799"/>
                        <a:pt x="24210" y="23026"/>
                        <a:pt x="24129" y="23253"/>
                      </a:cubicBezTo>
                      <a:cubicBezTo>
                        <a:pt x="24048" y="23480"/>
                        <a:pt x="23821" y="23853"/>
                        <a:pt x="23821" y="23853"/>
                      </a:cubicBezTo>
                      <a:lnTo>
                        <a:pt x="24129" y="24680"/>
                      </a:lnTo>
                      <a:lnTo>
                        <a:pt x="24810" y="25264"/>
                      </a:lnTo>
                      <a:lnTo>
                        <a:pt x="25864" y="25589"/>
                      </a:lnTo>
                      <a:lnTo>
                        <a:pt x="26772" y="25897"/>
                      </a:lnTo>
                      <a:lnTo>
                        <a:pt x="27599" y="26724"/>
                      </a:lnTo>
                      <a:lnTo>
                        <a:pt x="28880" y="28005"/>
                      </a:lnTo>
                      <a:lnTo>
                        <a:pt x="27064" y="28231"/>
                      </a:lnTo>
                      <a:cubicBezTo>
                        <a:pt x="27064" y="28231"/>
                        <a:pt x="25621" y="27469"/>
                        <a:pt x="25313" y="27469"/>
                      </a:cubicBezTo>
                      <a:cubicBezTo>
                        <a:pt x="25005" y="27469"/>
                        <a:pt x="23335" y="27015"/>
                        <a:pt x="23107" y="26934"/>
                      </a:cubicBezTo>
                      <a:cubicBezTo>
                        <a:pt x="22881" y="26853"/>
                        <a:pt x="21291" y="25718"/>
                        <a:pt x="21291" y="25718"/>
                      </a:cubicBezTo>
                      <a:lnTo>
                        <a:pt x="20691" y="24583"/>
                      </a:lnTo>
                      <a:lnTo>
                        <a:pt x="14935" y="24583"/>
                      </a:lnTo>
                      <a:lnTo>
                        <a:pt x="14108" y="23756"/>
                      </a:lnTo>
                      <a:lnTo>
                        <a:pt x="12843" y="23302"/>
                      </a:lnTo>
                      <a:lnTo>
                        <a:pt x="11530" y="23156"/>
                      </a:lnTo>
                      <a:lnTo>
                        <a:pt x="10167" y="22848"/>
                      </a:lnTo>
                      <a:lnTo>
                        <a:pt x="9340" y="23075"/>
                      </a:lnTo>
                      <a:lnTo>
                        <a:pt x="8513" y="24064"/>
                      </a:lnTo>
                      <a:lnTo>
                        <a:pt x="8286" y="25653"/>
                      </a:lnTo>
                      <a:lnTo>
                        <a:pt x="8822" y="27096"/>
                      </a:lnTo>
                      <a:cubicBezTo>
                        <a:pt x="8822" y="27096"/>
                        <a:pt x="9195" y="27404"/>
                        <a:pt x="9195" y="27696"/>
                      </a:cubicBezTo>
                      <a:lnTo>
                        <a:pt x="9195" y="28912"/>
                      </a:lnTo>
                      <a:lnTo>
                        <a:pt x="8741" y="30194"/>
                      </a:lnTo>
                      <a:lnTo>
                        <a:pt x="8513" y="31102"/>
                      </a:lnTo>
                      <a:lnTo>
                        <a:pt x="8513" y="32464"/>
                      </a:lnTo>
                      <a:cubicBezTo>
                        <a:pt x="8513" y="32464"/>
                        <a:pt x="8368" y="33372"/>
                        <a:pt x="8513" y="33599"/>
                      </a:cubicBezTo>
                      <a:cubicBezTo>
                        <a:pt x="8659" y="33826"/>
                        <a:pt x="8886" y="34815"/>
                        <a:pt x="8886" y="34815"/>
                      </a:cubicBezTo>
                      <a:lnTo>
                        <a:pt x="9713" y="36566"/>
                      </a:lnTo>
                      <a:lnTo>
                        <a:pt x="9713" y="37702"/>
                      </a:lnTo>
                      <a:lnTo>
                        <a:pt x="10621" y="39972"/>
                      </a:lnTo>
                      <a:lnTo>
                        <a:pt x="11611" y="41642"/>
                      </a:lnTo>
                      <a:lnTo>
                        <a:pt x="12146" y="43150"/>
                      </a:lnTo>
                      <a:lnTo>
                        <a:pt x="13281" y="44983"/>
                      </a:lnTo>
                      <a:lnTo>
                        <a:pt x="14448" y="46555"/>
                      </a:lnTo>
                      <a:lnTo>
                        <a:pt x="15470" y="47382"/>
                      </a:lnTo>
                      <a:lnTo>
                        <a:pt x="16686" y="48825"/>
                      </a:lnTo>
                      <a:lnTo>
                        <a:pt x="18048" y="49815"/>
                      </a:lnTo>
                      <a:lnTo>
                        <a:pt x="17967" y="50528"/>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35" name="Freeform: Shape 1134">
                  <a:extLst>
                    <a:ext uri="{FF2B5EF4-FFF2-40B4-BE49-F238E27FC236}">
                      <a16:creationId xmlns:a16="http://schemas.microsoft.com/office/drawing/2014/main" id="{C38ABCD2-C853-9EDD-BF3B-BC8D519F6867}"/>
                    </a:ext>
                  </a:extLst>
                </p:cNvPr>
                <p:cNvSpPr/>
                <p:nvPr/>
              </p:nvSpPr>
              <p:spPr>
                <a:xfrm>
                  <a:off x="9927988" y="4429178"/>
                  <a:ext cx="4223" cy="1816"/>
                </a:xfrm>
                <a:custGeom>
                  <a:avLst/>
                  <a:gdLst>
                    <a:gd name="connsiteX0" fmla="*/ 0 w 4223"/>
                    <a:gd name="connsiteY0" fmla="*/ 0 h 1816"/>
                    <a:gd name="connsiteX1" fmla="*/ 0 w 4223"/>
                    <a:gd name="connsiteY1" fmla="*/ 1443 h 1816"/>
                    <a:gd name="connsiteX2" fmla="*/ 4021 w 4223"/>
                    <a:gd name="connsiteY2" fmla="*/ 1816 h 1816"/>
                    <a:gd name="connsiteX3" fmla="*/ 4021 w 4223"/>
                    <a:gd name="connsiteY3" fmla="*/ 908 h 1816"/>
                    <a:gd name="connsiteX4" fmla="*/ 2108 w 4223"/>
                    <a:gd name="connsiteY4" fmla="*/ 0 h 1816"/>
                    <a:gd name="connsiteX5" fmla="*/ 0 w 4223"/>
                    <a:gd name="connsiteY5" fmla="*/ 0 h 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23" h="1816">
                      <a:moveTo>
                        <a:pt x="0" y="0"/>
                      </a:moveTo>
                      <a:lnTo>
                        <a:pt x="0" y="1443"/>
                      </a:lnTo>
                      <a:lnTo>
                        <a:pt x="4021" y="1816"/>
                      </a:lnTo>
                      <a:cubicBezTo>
                        <a:pt x="4021" y="1816"/>
                        <a:pt x="4476" y="908"/>
                        <a:pt x="4021" y="908"/>
                      </a:cubicBezTo>
                      <a:cubicBezTo>
                        <a:pt x="3567" y="908"/>
                        <a:pt x="2108" y="0"/>
                        <a:pt x="2108" y="0"/>
                      </a:cubicBez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36" name="Freeform: Shape 1135">
                  <a:extLst>
                    <a:ext uri="{FF2B5EF4-FFF2-40B4-BE49-F238E27FC236}">
                      <a16:creationId xmlns:a16="http://schemas.microsoft.com/office/drawing/2014/main" id="{A1A8B32A-65F2-078D-1589-3C839451377A}"/>
                    </a:ext>
                  </a:extLst>
                </p:cNvPr>
                <p:cNvSpPr/>
                <p:nvPr/>
              </p:nvSpPr>
              <p:spPr>
                <a:xfrm>
                  <a:off x="9927079" y="4358007"/>
                  <a:ext cx="13556" cy="26693"/>
                </a:xfrm>
                <a:custGeom>
                  <a:avLst/>
                  <a:gdLst>
                    <a:gd name="connsiteX0" fmla="*/ 8335 w 13556"/>
                    <a:gd name="connsiteY0" fmla="*/ 24032 h 26693"/>
                    <a:gd name="connsiteX1" fmla="*/ 5611 w 13556"/>
                    <a:gd name="connsiteY1" fmla="*/ 26075 h 26693"/>
                    <a:gd name="connsiteX2" fmla="*/ 4021 w 13556"/>
                    <a:gd name="connsiteY2" fmla="*/ 26675 h 26693"/>
                    <a:gd name="connsiteX3" fmla="*/ 2432 w 13556"/>
                    <a:gd name="connsiteY3" fmla="*/ 26675 h 26693"/>
                    <a:gd name="connsiteX4" fmla="*/ 989 w 13556"/>
                    <a:gd name="connsiteY4" fmla="*/ 26075 h 26693"/>
                    <a:gd name="connsiteX5" fmla="*/ 0 w 13556"/>
                    <a:gd name="connsiteY5" fmla="*/ 24859 h 26693"/>
                    <a:gd name="connsiteX6" fmla="*/ 0 w 13556"/>
                    <a:gd name="connsiteY6" fmla="*/ 21372 h 26693"/>
                    <a:gd name="connsiteX7" fmla="*/ 1216 w 13556"/>
                    <a:gd name="connsiteY7" fmla="*/ 19637 h 26693"/>
                    <a:gd name="connsiteX8" fmla="*/ 1897 w 13556"/>
                    <a:gd name="connsiteY8" fmla="*/ 18275 h 26693"/>
                    <a:gd name="connsiteX9" fmla="*/ 2270 w 13556"/>
                    <a:gd name="connsiteY9" fmla="*/ 16297 h 26693"/>
                    <a:gd name="connsiteX10" fmla="*/ 2497 w 13556"/>
                    <a:gd name="connsiteY10" fmla="*/ 14254 h 26693"/>
                    <a:gd name="connsiteX11" fmla="*/ 3259 w 13556"/>
                    <a:gd name="connsiteY11" fmla="*/ 12583 h 26693"/>
                    <a:gd name="connsiteX12" fmla="*/ 3697 w 13556"/>
                    <a:gd name="connsiteY12" fmla="*/ 11448 h 26693"/>
                    <a:gd name="connsiteX13" fmla="*/ 4168 w 13556"/>
                    <a:gd name="connsiteY13" fmla="*/ 9778 h 26693"/>
                    <a:gd name="connsiteX14" fmla="*/ 6065 w 13556"/>
                    <a:gd name="connsiteY14" fmla="*/ 7054 h 26693"/>
                    <a:gd name="connsiteX15" fmla="*/ 8335 w 13556"/>
                    <a:gd name="connsiteY15" fmla="*/ 5303 h 26693"/>
                    <a:gd name="connsiteX16" fmla="*/ 9713 w 13556"/>
                    <a:gd name="connsiteY16" fmla="*/ 3405 h 26693"/>
                    <a:gd name="connsiteX17" fmla="*/ 11967 w 13556"/>
                    <a:gd name="connsiteY17" fmla="*/ 1281 h 26693"/>
                    <a:gd name="connsiteX18" fmla="*/ 13557 w 13556"/>
                    <a:gd name="connsiteY18" fmla="*/ 0 h 26693"/>
                    <a:gd name="connsiteX19" fmla="*/ 13557 w 13556"/>
                    <a:gd name="connsiteY19" fmla="*/ 3178 h 26693"/>
                    <a:gd name="connsiteX20" fmla="*/ 12502 w 13556"/>
                    <a:gd name="connsiteY20" fmla="*/ 3632 h 26693"/>
                    <a:gd name="connsiteX21" fmla="*/ 11821 w 13556"/>
                    <a:gd name="connsiteY21" fmla="*/ 4995 h 26693"/>
                    <a:gd name="connsiteX22" fmla="*/ 10994 w 13556"/>
                    <a:gd name="connsiteY22" fmla="*/ 6584 h 26693"/>
                    <a:gd name="connsiteX23" fmla="*/ 9729 w 13556"/>
                    <a:gd name="connsiteY23" fmla="*/ 7183 h 26693"/>
                    <a:gd name="connsiteX24" fmla="*/ 9405 w 13556"/>
                    <a:gd name="connsiteY24" fmla="*/ 7865 h 26693"/>
                    <a:gd name="connsiteX25" fmla="*/ 9324 w 13556"/>
                    <a:gd name="connsiteY25" fmla="*/ 9081 h 26693"/>
                    <a:gd name="connsiteX26" fmla="*/ 10605 w 13556"/>
                    <a:gd name="connsiteY26" fmla="*/ 9908 h 26693"/>
                    <a:gd name="connsiteX27" fmla="*/ 11967 w 13556"/>
                    <a:gd name="connsiteY27" fmla="*/ 10589 h 26693"/>
                    <a:gd name="connsiteX28" fmla="*/ 12648 w 13556"/>
                    <a:gd name="connsiteY28" fmla="*/ 11870 h 26693"/>
                    <a:gd name="connsiteX29" fmla="*/ 12730 w 13556"/>
                    <a:gd name="connsiteY29" fmla="*/ 13313 h 26693"/>
                    <a:gd name="connsiteX30" fmla="*/ 12810 w 13556"/>
                    <a:gd name="connsiteY30" fmla="*/ 15648 h 26693"/>
                    <a:gd name="connsiteX31" fmla="*/ 12583 w 13556"/>
                    <a:gd name="connsiteY31" fmla="*/ 17546 h 26693"/>
                    <a:gd name="connsiteX32" fmla="*/ 12129 w 13556"/>
                    <a:gd name="connsiteY32" fmla="*/ 19362 h 26693"/>
                    <a:gd name="connsiteX33" fmla="*/ 11530 w 13556"/>
                    <a:gd name="connsiteY33" fmla="*/ 21032 h 26693"/>
                    <a:gd name="connsiteX34" fmla="*/ 10703 w 13556"/>
                    <a:gd name="connsiteY34" fmla="*/ 22540 h 26693"/>
                    <a:gd name="connsiteX35" fmla="*/ 9729 w 13556"/>
                    <a:gd name="connsiteY35" fmla="*/ 23448 h 26693"/>
                    <a:gd name="connsiteX36" fmla="*/ 8351 w 13556"/>
                    <a:gd name="connsiteY36" fmla="*/ 23983 h 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3556" h="26693">
                      <a:moveTo>
                        <a:pt x="8335" y="24032"/>
                      </a:moveTo>
                      <a:lnTo>
                        <a:pt x="5611" y="26075"/>
                      </a:lnTo>
                      <a:lnTo>
                        <a:pt x="4021" y="26675"/>
                      </a:lnTo>
                      <a:cubicBezTo>
                        <a:pt x="4021" y="26675"/>
                        <a:pt x="2659" y="26529"/>
                        <a:pt x="2432" y="26675"/>
                      </a:cubicBezTo>
                      <a:cubicBezTo>
                        <a:pt x="2206" y="26821"/>
                        <a:pt x="989" y="26075"/>
                        <a:pt x="989" y="26075"/>
                      </a:cubicBezTo>
                      <a:lnTo>
                        <a:pt x="0" y="24859"/>
                      </a:lnTo>
                      <a:lnTo>
                        <a:pt x="0" y="21372"/>
                      </a:lnTo>
                      <a:lnTo>
                        <a:pt x="1216" y="19637"/>
                      </a:lnTo>
                      <a:cubicBezTo>
                        <a:pt x="1216" y="19637"/>
                        <a:pt x="1816" y="18502"/>
                        <a:pt x="1897" y="18275"/>
                      </a:cubicBezTo>
                      <a:cubicBezTo>
                        <a:pt x="1978" y="18048"/>
                        <a:pt x="2270" y="16297"/>
                        <a:pt x="2270" y="16297"/>
                      </a:cubicBezTo>
                      <a:cubicBezTo>
                        <a:pt x="2270" y="16297"/>
                        <a:pt x="2416" y="14562"/>
                        <a:pt x="2497" y="14254"/>
                      </a:cubicBezTo>
                      <a:cubicBezTo>
                        <a:pt x="2578" y="13946"/>
                        <a:pt x="3259" y="12583"/>
                        <a:pt x="3259" y="12583"/>
                      </a:cubicBezTo>
                      <a:lnTo>
                        <a:pt x="3697" y="11448"/>
                      </a:lnTo>
                      <a:cubicBezTo>
                        <a:pt x="3697" y="11448"/>
                        <a:pt x="4103" y="10167"/>
                        <a:pt x="4168" y="9778"/>
                      </a:cubicBezTo>
                      <a:cubicBezTo>
                        <a:pt x="4248" y="9405"/>
                        <a:pt x="6065" y="7054"/>
                        <a:pt x="6065" y="7054"/>
                      </a:cubicBezTo>
                      <a:lnTo>
                        <a:pt x="8335" y="5303"/>
                      </a:lnTo>
                      <a:lnTo>
                        <a:pt x="9713" y="3405"/>
                      </a:lnTo>
                      <a:lnTo>
                        <a:pt x="11967" y="1281"/>
                      </a:lnTo>
                      <a:lnTo>
                        <a:pt x="13557" y="0"/>
                      </a:lnTo>
                      <a:lnTo>
                        <a:pt x="13557" y="3178"/>
                      </a:lnTo>
                      <a:lnTo>
                        <a:pt x="12502" y="3632"/>
                      </a:lnTo>
                      <a:lnTo>
                        <a:pt x="11821" y="4995"/>
                      </a:lnTo>
                      <a:lnTo>
                        <a:pt x="10994" y="6584"/>
                      </a:lnTo>
                      <a:lnTo>
                        <a:pt x="9729" y="7183"/>
                      </a:lnTo>
                      <a:lnTo>
                        <a:pt x="9405" y="7865"/>
                      </a:lnTo>
                      <a:lnTo>
                        <a:pt x="9324" y="9081"/>
                      </a:lnTo>
                      <a:lnTo>
                        <a:pt x="10605" y="9908"/>
                      </a:lnTo>
                      <a:lnTo>
                        <a:pt x="11967" y="10589"/>
                      </a:lnTo>
                      <a:lnTo>
                        <a:pt x="12648" y="11870"/>
                      </a:lnTo>
                      <a:lnTo>
                        <a:pt x="12730" y="13313"/>
                      </a:lnTo>
                      <a:lnTo>
                        <a:pt x="12810" y="15648"/>
                      </a:lnTo>
                      <a:cubicBezTo>
                        <a:pt x="12810" y="15648"/>
                        <a:pt x="12583" y="17318"/>
                        <a:pt x="12583" y="17546"/>
                      </a:cubicBezTo>
                      <a:cubicBezTo>
                        <a:pt x="12583" y="17772"/>
                        <a:pt x="12129" y="19362"/>
                        <a:pt x="12129" y="19362"/>
                      </a:cubicBezTo>
                      <a:lnTo>
                        <a:pt x="11530" y="21032"/>
                      </a:lnTo>
                      <a:lnTo>
                        <a:pt x="10703" y="22540"/>
                      </a:lnTo>
                      <a:lnTo>
                        <a:pt x="9729" y="23448"/>
                      </a:lnTo>
                      <a:lnTo>
                        <a:pt x="8351" y="23983"/>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37" name="Freeform: Shape 1136">
                  <a:extLst>
                    <a:ext uri="{FF2B5EF4-FFF2-40B4-BE49-F238E27FC236}">
                      <a16:creationId xmlns:a16="http://schemas.microsoft.com/office/drawing/2014/main" id="{0448C748-C4AD-3653-9EF5-038E1EE9DC88}"/>
                    </a:ext>
                  </a:extLst>
                </p:cNvPr>
                <p:cNvSpPr/>
                <p:nvPr/>
              </p:nvSpPr>
              <p:spPr>
                <a:xfrm>
                  <a:off x="9942452" y="4351116"/>
                  <a:ext cx="9453" cy="12956"/>
                </a:xfrm>
                <a:custGeom>
                  <a:avLst/>
                  <a:gdLst>
                    <a:gd name="connsiteX0" fmla="*/ 2659 w 9453"/>
                    <a:gd name="connsiteY0" fmla="*/ 3405 h 12956"/>
                    <a:gd name="connsiteX1" fmla="*/ 3713 w 9453"/>
                    <a:gd name="connsiteY1" fmla="*/ 2351 h 12956"/>
                    <a:gd name="connsiteX2" fmla="*/ 4313 w 9453"/>
                    <a:gd name="connsiteY2" fmla="*/ 1362 h 12956"/>
                    <a:gd name="connsiteX3" fmla="*/ 5822 w 9453"/>
                    <a:gd name="connsiteY3" fmla="*/ 1362 h 12956"/>
                    <a:gd name="connsiteX4" fmla="*/ 7103 w 9453"/>
                    <a:gd name="connsiteY4" fmla="*/ 0 h 12956"/>
                    <a:gd name="connsiteX5" fmla="*/ 7556 w 9453"/>
                    <a:gd name="connsiteY5" fmla="*/ 535 h 12956"/>
                    <a:gd name="connsiteX6" fmla="*/ 8319 w 9453"/>
                    <a:gd name="connsiteY6" fmla="*/ 1703 h 12956"/>
                    <a:gd name="connsiteX7" fmla="*/ 9454 w 9453"/>
                    <a:gd name="connsiteY7" fmla="*/ 2643 h 12956"/>
                    <a:gd name="connsiteX8" fmla="*/ 9454 w 9453"/>
                    <a:gd name="connsiteY8" fmla="*/ 3405 h 12956"/>
                    <a:gd name="connsiteX9" fmla="*/ 9081 w 9453"/>
                    <a:gd name="connsiteY9" fmla="*/ 4459 h 12956"/>
                    <a:gd name="connsiteX10" fmla="*/ 8481 w 9453"/>
                    <a:gd name="connsiteY10" fmla="*/ 4995 h 12956"/>
                    <a:gd name="connsiteX11" fmla="*/ 8481 w 9453"/>
                    <a:gd name="connsiteY11" fmla="*/ 7881 h 12956"/>
                    <a:gd name="connsiteX12" fmla="*/ 7881 w 9453"/>
                    <a:gd name="connsiteY12" fmla="*/ 9162 h 12956"/>
                    <a:gd name="connsiteX13" fmla="*/ 7427 w 9453"/>
                    <a:gd name="connsiteY13" fmla="*/ 10378 h 12956"/>
                    <a:gd name="connsiteX14" fmla="*/ 6519 w 9453"/>
                    <a:gd name="connsiteY14" fmla="*/ 10978 h 12956"/>
                    <a:gd name="connsiteX15" fmla="*/ 5011 w 9453"/>
                    <a:gd name="connsiteY15" fmla="*/ 10978 h 12956"/>
                    <a:gd name="connsiteX16" fmla="*/ 3341 w 9453"/>
                    <a:gd name="connsiteY16" fmla="*/ 11513 h 12956"/>
                    <a:gd name="connsiteX17" fmla="*/ 2206 w 9453"/>
                    <a:gd name="connsiteY17" fmla="*/ 12048 h 12956"/>
                    <a:gd name="connsiteX18" fmla="*/ 1573 w 9453"/>
                    <a:gd name="connsiteY18" fmla="*/ 12502 h 12956"/>
                    <a:gd name="connsiteX19" fmla="*/ 941 w 9453"/>
                    <a:gd name="connsiteY19" fmla="*/ 12956 h 12956"/>
                    <a:gd name="connsiteX20" fmla="*/ 1281 w 9453"/>
                    <a:gd name="connsiteY20" fmla="*/ 11140 h 12956"/>
                    <a:gd name="connsiteX21" fmla="*/ 600 w 9453"/>
                    <a:gd name="connsiteY21" fmla="*/ 10378 h 12956"/>
                    <a:gd name="connsiteX22" fmla="*/ 600 w 9453"/>
                    <a:gd name="connsiteY22" fmla="*/ 9097 h 12956"/>
                    <a:gd name="connsiteX23" fmla="*/ 0 w 9453"/>
                    <a:gd name="connsiteY23" fmla="*/ 7508 h 12956"/>
                    <a:gd name="connsiteX24" fmla="*/ 0 w 9453"/>
                    <a:gd name="connsiteY24" fmla="*/ 5838 h 12956"/>
                    <a:gd name="connsiteX25" fmla="*/ 1281 w 9453"/>
                    <a:gd name="connsiteY25" fmla="*/ 5303 h 12956"/>
                    <a:gd name="connsiteX26" fmla="*/ 2043 w 9453"/>
                    <a:gd name="connsiteY26" fmla="*/ 4930 h 12956"/>
                    <a:gd name="connsiteX27" fmla="*/ 2643 w 9453"/>
                    <a:gd name="connsiteY27" fmla="*/ 3422 h 12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453" h="12956">
                      <a:moveTo>
                        <a:pt x="2659" y="3405"/>
                      </a:moveTo>
                      <a:lnTo>
                        <a:pt x="3713" y="2351"/>
                      </a:lnTo>
                      <a:cubicBezTo>
                        <a:pt x="3713" y="2351"/>
                        <a:pt x="4021" y="1362"/>
                        <a:pt x="4313" y="1362"/>
                      </a:cubicBezTo>
                      <a:cubicBezTo>
                        <a:pt x="4605" y="1362"/>
                        <a:pt x="5594" y="1508"/>
                        <a:pt x="5822" y="1362"/>
                      </a:cubicBezTo>
                      <a:cubicBezTo>
                        <a:pt x="6048" y="1216"/>
                        <a:pt x="7103" y="0"/>
                        <a:pt x="7103" y="0"/>
                      </a:cubicBezTo>
                      <a:lnTo>
                        <a:pt x="7556" y="535"/>
                      </a:lnTo>
                      <a:lnTo>
                        <a:pt x="8319" y="1703"/>
                      </a:lnTo>
                      <a:lnTo>
                        <a:pt x="9454" y="2643"/>
                      </a:lnTo>
                      <a:lnTo>
                        <a:pt x="9454" y="3405"/>
                      </a:lnTo>
                      <a:lnTo>
                        <a:pt x="9081" y="4459"/>
                      </a:lnTo>
                      <a:lnTo>
                        <a:pt x="8481" y="4995"/>
                      </a:lnTo>
                      <a:lnTo>
                        <a:pt x="8481" y="7881"/>
                      </a:lnTo>
                      <a:lnTo>
                        <a:pt x="7881" y="9162"/>
                      </a:lnTo>
                      <a:lnTo>
                        <a:pt x="7427" y="10378"/>
                      </a:lnTo>
                      <a:cubicBezTo>
                        <a:pt x="7427" y="10378"/>
                        <a:pt x="6827" y="10832"/>
                        <a:pt x="6519" y="10978"/>
                      </a:cubicBezTo>
                      <a:cubicBezTo>
                        <a:pt x="6211" y="11124"/>
                        <a:pt x="5303" y="10605"/>
                        <a:pt x="5011" y="10978"/>
                      </a:cubicBezTo>
                      <a:cubicBezTo>
                        <a:pt x="4702" y="11351"/>
                        <a:pt x="3341" y="11513"/>
                        <a:pt x="3341" y="11513"/>
                      </a:cubicBezTo>
                      <a:lnTo>
                        <a:pt x="2206" y="12048"/>
                      </a:lnTo>
                      <a:lnTo>
                        <a:pt x="1573" y="12502"/>
                      </a:lnTo>
                      <a:lnTo>
                        <a:pt x="941" y="12956"/>
                      </a:lnTo>
                      <a:lnTo>
                        <a:pt x="1281" y="11140"/>
                      </a:lnTo>
                      <a:lnTo>
                        <a:pt x="600" y="10378"/>
                      </a:lnTo>
                      <a:lnTo>
                        <a:pt x="600" y="9097"/>
                      </a:lnTo>
                      <a:cubicBezTo>
                        <a:pt x="600" y="8870"/>
                        <a:pt x="0" y="7508"/>
                        <a:pt x="0" y="7508"/>
                      </a:cubicBezTo>
                      <a:lnTo>
                        <a:pt x="0" y="5838"/>
                      </a:lnTo>
                      <a:lnTo>
                        <a:pt x="1281" y="5303"/>
                      </a:lnTo>
                      <a:lnTo>
                        <a:pt x="2043" y="4930"/>
                      </a:lnTo>
                      <a:lnTo>
                        <a:pt x="2643" y="3422"/>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38" name="Freeform: Shape 1137">
                  <a:extLst>
                    <a:ext uri="{FF2B5EF4-FFF2-40B4-BE49-F238E27FC236}">
                      <a16:creationId xmlns:a16="http://schemas.microsoft.com/office/drawing/2014/main" id="{A8DE3893-76C3-003D-B915-0535B3306559}"/>
                    </a:ext>
                  </a:extLst>
                </p:cNvPr>
                <p:cNvSpPr/>
                <p:nvPr/>
              </p:nvSpPr>
              <p:spPr>
                <a:xfrm>
                  <a:off x="9986341" y="4405017"/>
                  <a:ext cx="21289" cy="8821"/>
                </a:xfrm>
                <a:custGeom>
                  <a:avLst/>
                  <a:gdLst>
                    <a:gd name="connsiteX0" fmla="*/ 14099 w 21289"/>
                    <a:gd name="connsiteY0" fmla="*/ 6503 h 8821"/>
                    <a:gd name="connsiteX1" fmla="*/ 16677 w 21289"/>
                    <a:gd name="connsiteY1" fmla="*/ 6503 h 8821"/>
                    <a:gd name="connsiteX2" fmla="*/ 18428 w 21289"/>
                    <a:gd name="connsiteY2" fmla="*/ 7265 h 8821"/>
                    <a:gd name="connsiteX3" fmla="*/ 20018 w 21289"/>
                    <a:gd name="connsiteY3" fmla="*/ 7638 h 8821"/>
                    <a:gd name="connsiteX4" fmla="*/ 21153 w 21289"/>
                    <a:gd name="connsiteY4" fmla="*/ 5902 h 8821"/>
                    <a:gd name="connsiteX5" fmla="*/ 21153 w 21289"/>
                    <a:gd name="connsiteY5" fmla="*/ 3924 h 8821"/>
                    <a:gd name="connsiteX6" fmla="*/ 19483 w 21289"/>
                    <a:gd name="connsiteY6" fmla="*/ 1881 h 8821"/>
                    <a:gd name="connsiteX7" fmla="*/ 16531 w 21289"/>
                    <a:gd name="connsiteY7" fmla="*/ 600 h 8821"/>
                    <a:gd name="connsiteX8" fmla="*/ 14942 w 21289"/>
                    <a:gd name="connsiteY8" fmla="*/ 600 h 8821"/>
                    <a:gd name="connsiteX9" fmla="*/ 13726 w 21289"/>
                    <a:gd name="connsiteY9" fmla="*/ 0 h 8821"/>
                    <a:gd name="connsiteX10" fmla="*/ 10694 w 21289"/>
                    <a:gd name="connsiteY10" fmla="*/ 0 h 8821"/>
                    <a:gd name="connsiteX11" fmla="*/ 9640 w 21289"/>
                    <a:gd name="connsiteY11" fmla="*/ 308 h 8821"/>
                    <a:gd name="connsiteX12" fmla="*/ 6607 w 21289"/>
                    <a:gd name="connsiteY12" fmla="*/ 0 h 8821"/>
                    <a:gd name="connsiteX13" fmla="*/ 5391 w 21289"/>
                    <a:gd name="connsiteY13" fmla="*/ 827 h 8821"/>
                    <a:gd name="connsiteX14" fmla="*/ 4337 w 21289"/>
                    <a:gd name="connsiteY14" fmla="*/ 1054 h 8821"/>
                    <a:gd name="connsiteX15" fmla="*/ 3348 w 21289"/>
                    <a:gd name="connsiteY15" fmla="*/ 1135 h 8821"/>
                    <a:gd name="connsiteX16" fmla="*/ 2132 w 21289"/>
                    <a:gd name="connsiteY16" fmla="*/ 1216 h 8821"/>
                    <a:gd name="connsiteX17" fmla="*/ 770 w 21289"/>
                    <a:gd name="connsiteY17" fmla="*/ 1297 h 8821"/>
                    <a:gd name="connsiteX18" fmla="*/ 8 w 21289"/>
                    <a:gd name="connsiteY18" fmla="*/ 2286 h 8821"/>
                    <a:gd name="connsiteX19" fmla="*/ 1224 w 21289"/>
                    <a:gd name="connsiteY19" fmla="*/ 2822 h 8821"/>
                    <a:gd name="connsiteX20" fmla="*/ 1224 w 21289"/>
                    <a:gd name="connsiteY20" fmla="*/ 3276 h 8821"/>
                    <a:gd name="connsiteX21" fmla="*/ 316 w 21289"/>
                    <a:gd name="connsiteY21" fmla="*/ 3843 h 8821"/>
                    <a:gd name="connsiteX22" fmla="*/ 8 w 21289"/>
                    <a:gd name="connsiteY22" fmla="*/ 4784 h 8821"/>
                    <a:gd name="connsiteX23" fmla="*/ 1678 w 21289"/>
                    <a:gd name="connsiteY23" fmla="*/ 5092 h 8821"/>
                    <a:gd name="connsiteX24" fmla="*/ 2213 w 21289"/>
                    <a:gd name="connsiteY24" fmla="*/ 4638 h 8821"/>
                    <a:gd name="connsiteX25" fmla="*/ 3348 w 21289"/>
                    <a:gd name="connsiteY25" fmla="*/ 5465 h 8821"/>
                    <a:gd name="connsiteX26" fmla="*/ 4110 w 21289"/>
                    <a:gd name="connsiteY26" fmla="*/ 4638 h 8821"/>
                    <a:gd name="connsiteX27" fmla="*/ 4937 w 21289"/>
                    <a:gd name="connsiteY27" fmla="*/ 4865 h 8821"/>
                    <a:gd name="connsiteX28" fmla="*/ 5472 w 21289"/>
                    <a:gd name="connsiteY28" fmla="*/ 5773 h 8821"/>
                    <a:gd name="connsiteX29" fmla="*/ 5326 w 21289"/>
                    <a:gd name="connsiteY29" fmla="*/ 7670 h 8821"/>
                    <a:gd name="connsiteX30" fmla="*/ 5861 w 21289"/>
                    <a:gd name="connsiteY30" fmla="*/ 7670 h 8821"/>
                    <a:gd name="connsiteX31" fmla="*/ 6170 w 21289"/>
                    <a:gd name="connsiteY31" fmla="*/ 6000 h 8821"/>
                    <a:gd name="connsiteX32" fmla="*/ 7305 w 21289"/>
                    <a:gd name="connsiteY32" fmla="*/ 5627 h 8821"/>
                    <a:gd name="connsiteX33" fmla="*/ 8294 w 21289"/>
                    <a:gd name="connsiteY33" fmla="*/ 5708 h 8821"/>
                    <a:gd name="connsiteX34" fmla="*/ 8602 w 21289"/>
                    <a:gd name="connsiteY34" fmla="*/ 8059 h 8821"/>
                    <a:gd name="connsiteX35" fmla="*/ 10272 w 21289"/>
                    <a:gd name="connsiteY35" fmla="*/ 8821 h 8821"/>
                    <a:gd name="connsiteX36" fmla="*/ 12251 w 21289"/>
                    <a:gd name="connsiteY36" fmla="*/ 8286 h 8821"/>
                    <a:gd name="connsiteX37" fmla="*/ 12932 w 21289"/>
                    <a:gd name="connsiteY37" fmla="*/ 7297 h 8821"/>
                    <a:gd name="connsiteX38" fmla="*/ 12331 w 21289"/>
                    <a:gd name="connsiteY38" fmla="*/ 5935 h 8821"/>
                    <a:gd name="connsiteX39" fmla="*/ 11277 w 21289"/>
                    <a:gd name="connsiteY39" fmla="*/ 5400 h 8821"/>
                    <a:gd name="connsiteX40" fmla="*/ 9915 w 21289"/>
                    <a:gd name="connsiteY40" fmla="*/ 5319 h 8821"/>
                    <a:gd name="connsiteX41" fmla="*/ 7337 w 21289"/>
                    <a:gd name="connsiteY41" fmla="*/ 2595 h 8821"/>
                    <a:gd name="connsiteX42" fmla="*/ 8699 w 21289"/>
                    <a:gd name="connsiteY42" fmla="*/ 1151 h 8821"/>
                    <a:gd name="connsiteX43" fmla="*/ 10694 w 21289"/>
                    <a:gd name="connsiteY43" fmla="*/ 3357 h 8821"/>
                    <a:gd name="connsiteX44" fmla="*/ 11813 w 21289"/>
                    <a:gd name="connsiteY44" fmla="*/ 3957 h 8821"/>
                    <a:gd name="connsiteX45" fmla="*/ 13256 w 21289"/>
                    <a:gd name="connsiteY45" fmla="*/ 5708 h 8821"/>
                    <a:gd name="connsiteX46" fmla="*/ 14164 w 21289"/>
                    <a:gd name="connsiteY46" fmla="*/ 6535 h 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1289" h="8821">
                      <a:moveTo>
                        <a:pt x="14099" y="6503"/>
                      </a:moveTo>
                      <a:lnTo>
                        <a:pt x="16677" y="6503"/>
                      </a:lnTo>
                      <a:lnTo>
                        <a:pt x="18428" y="7265"/>
                      </a:lnTo>
                      <a:lnTo>
                        <a:pt x="20018" y="7638"/>
                      </a:lnTo>
                      <a:lnTo>
                        <a:pt x="21153" y="5902"/>
                      </a:lnTo>
                      <a:cubicBezTo>
                        <a:pt x="21153" y="5902"/>
                        <a:pt x="21461" y="4313"/>
                        <a:pt x="21153" y="3924"/>
                      </a:cubicBezTo>
                      <a:cubicBezTo>
                        <a:pt x="20845" y="3551"/>
                        <a:pt x="19483" y="1881"/>
                        <a:pt x="19483" y="1881"/>
                      </a:cubicBezTo>
                      <a:cubicBezTo>
                        <a:pt x="19483" y="1881"/>
                        <a:pt x="16758" y="600"/>
                        <a:pt x="16531" y="600"/>
                      </a:cubicBezTo>
                      <a:lnTo>
                        <a:pt x="14942" y="600"/>
                      </a:lnTo>
                      <a:lnTo>
                        <a:pt x="13726" y="0"/>
                      </a:lnTo>
                      <a:lnTo>
                        <a:pt x="10694" y="0"/>
                      </a:lnTo>
                      <a:lnTo>
                        <a:pt x="9640" y="308"/>
                      </a:lnTo>
                      <a:lnTo>
                        <a:pt x="6607" y="0"/>
                      </a:lnTo>
                      <a:lnTo>
                        <a:pt x="5391" y="827"/>
                      </a:lnTo>
                      <a:lnTo>
                        <a:pt x="4337" y="1054"/>
                      </a:lnTo>
                      <a:lnTo>
                        <a:pt x="3348" y="1135"/>
                      </a:lnTo>
                      <a:lnTo>
                        <a:pt x="2132" y="1216"/>
                      </a:lnTo>
                      <a:lnTo>
                        <a:pt x="770" y="1297"/>
                      </a:lnTo>
                      <a:lnTo>
                        <a:pt x="8" y="2286"/>
                      </a:lnTo>
                      <a:lnTo>
                        <a:pt x="1224" y="2822"/>
                      </a:lnTo>
                      <a:cubicBezTo>
                        <a:pt x="1224" y="2822"/>
                        <a:pt x="1451" y="3130"/>
                        <a:pt x="1224" y="3276"/>
                      </a:cubicBezTo>
                      <a:cubicBezTo>
                        <a:pt x="997" y="3422"/>
                        <a:pt x="316" y="3843"/>
                        <a:pt x="316" y="3843"/>
                      </a:cubicBezTo>
                      <a:cubicBezTo>
                        <a:pt x="316" y="3843"/>
                        <a:pt x="-57" y="4638"/>
                        <a:pt x="8" y="4784"/>
                      </a:cubicBezTo>
                      <a:cubicBezTo>
                        <a:pt x="89" y="4930"/>
                        <a:pt x="1678" y="5092"/>
                        <a:pt x="1678" y="5092"/>
                      </a:cubicBezTo>
                      <a:lnTo>
                        <a:pt x="2213" y="4638"/>
                      </a:lnTo>
                      <a:lnTo>
                        <a:pt x="3348" y="5465"/>
                      </a:lnTo>
                      <a:lnTo>
                        <a:pt x="4110" y="4638"/>
                      </a:lnTo>
                      <a:lnTo>
                        <a:pt x="4937" y="4865"/>
                      </a:lnTo>
                      <a:lnTo>
                        <a:pt x="5472" y="5773"/>
                      </a:lnTo>
                      <a:lnTo>
                        <a:pt x="5326" y="7670"/>
                      </a:lnTo>
                      <a:lnTo>
                        <a:pt x="5861" y="7670"/>
                      </a:lnTo>
                      <a:lnTo>
                        <a:pt x="6170" y="6000"/>
                      </a:lnTo>
                      <a:lnTo>
                        <a:pt x="7305" y="5627"/>
                      </a:lnTo>
                      <a:lnTo>
                        <a:pt x="8294" y="5708"/>
                      </a:lnTo>
                      <a:lnTo>
                        <a:pt x="8602" y="8059"/>
                      </a:lnTo>
                      <a:cubicBezTo>
                        <a:pt x="8602" y="8059"/>
                        <a:pt x="9964" y="8821"/>
                        <a:pt x="10272" y="8821"/>
                      </a:cubicBezTo>
                      <a:cubicBezTo>
                        <a:pt x="10580" y="8821"/>
                        <a:pt x="12251" y="8286"/>
                        <a:pt x="12251" y="8286"/>
                      </a:cubicBezTo>
                      <a:cubicBezTo>
                        <a:pt x="12251" y="8286"/>
                        <a:pt x="12932" y="7605"/>
                        <a:pt x="12932" y="7297"/>
                      </a:cubicBezTo>
                      <a:cubicBezTo>
                        <a:pt x="12932" y="6989"/>
                        <a:pt x="12331" y="5935"/>
                        <a:pt x="12331" y="5935"/>
                      </a:cubicBezTo>
                      <a:lnTo>
                        <a:pt x="11277" y="5400"/>
                      </a:lnTo>
                      <a:lnTo>
                        <a:pt x="9915" y="5319"/>
                      </a:lnTo>
                      <a:lnTo>
                        <a:pt x="7337" y="2595"/>
                      </a:lnTo>
                      <a:lnTo>
                        <a:pt x="8699" y="1151"/>
                      </a:lnTo>
                      <a:lnTo>
                        <a:pt x="10694" y="3357"/>
                      </a:lnTo>
                      <a:lnTo>
                        <a:pt x="11813" y="3957"/>
                      </a:lnTo>
                      <a:lnTo>
                        <a:pt x="13256" y="5708"/>
                      </a:lnTo>
                      <a:lnTo>
                        <a:pt x="14164" y="653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39" name="Freeform: Shape 1138">
                  <a:extLst>
                    <a:ext uri="{FF2B5EF4-FFF2-40B4-BE49-F238E27FC236}">
                      <a16:creationId xmlns:a16="http://schemas.microsoft.com/office/drawing/2014/main" id="{97F751C8-E13D-5C23-BBF3-029FABE8A995}"/>
                    </a:ext>
                  </a:extLst>
                </p:cNvPr>
                <p:cNvSpPr/>
                <p:nvPr/>
              </p:nvSpPr>
              <p:spPr>
                <a:xfrm>
                  <a:off x="9989672" y="4413108"/>
                  <a:ext cx="4556" cy="4167"/>
                </a:xfrm>
                <a:custGeom>
                  <a:avLst/>
                  <a:gdLst>
                    <a:gd name="connsiteX0" fmla="*/ 4102 w 4556"/>
                    <a:gd name="connsiteY0" fmla="*/ 1978 h 4167"/>
                    <a:gd name="connsiteX1" fmla="*/ 4102 w 4556"/>
                    <a:gd name="connsiteY1" fmla="*/ 2886 h 4167"/>
                    <a:gd name="connsiteX2" fmla="*/ 3194 w 4556"/>
                    <a:gd name="connsiteY2" fmla="*/ 4168 h 4167"/>
                    <a:gd name="connsiteX3" fmla="*/ 2351 w 4556"/>
                    <a:gd name="connsiteY3" fmla="*/ 4168 h 4167"/>
                    <a:gd name="connsiteX4" fmla="*/ 2351 w 4556"/>
                    <a:gd name="connsiteY4" fmla="*/ 1978 h 4167"/>
                    <a:gd name="connsiteX5" fmla="*/ 1816 w 4556"/>
                    <a:gd name="connsiteY5" fmla="*/ 1978 h 4167"/>
                    <a:gd name="connsiteX6" fmla="*/ 1362 w 4556"/>
                    <a:gd name="connsiteY6" fmla="*/ 2578 h 4167"/>
                    <a:gd name="connsiteX7" fmla="*/ 389 w 4556"/>
                    <a:gd name="connsiteY7" fmla="*/ 2578 h 4167"/>
                    <a:gd name="connsiteX8" fmla="*/ 389 w 4556"/>
                    <a:gd name="connsiteY8" fmla="*/ 1978 h 4167"/>
                    <a:gd name="connsiteX9" fmla="*/ 0 w 4556"/>
                    <a:gd name="connsiteY9" fmla="*/ 1135 h 4167"/>
                    <a:gd name="connsiteX10" fmla="*/ 389 w 4556"/>
                    <a:gd name="connsiteY10" fmla="*/ 681 h 4167"/>
                    <a:gd name="connsiteX11" fmla="*/ 2043 w 4556"/>
                    <a:gd name="connsiteY11" fmla="*/ 681 h 4167"/>
                    <a:gd name="connsiteX12" fmla="*/ 2740 w 4556"/>
                    <a:gd name="connsiteY12" fmla="*/ 1216 h 4167"/>
                    <a:gd name="connsiteX13" fmla="*/ 2886 w 4556"/>
                    <a:gd name="connsiteY13" fmla="*/ 681 h 4167"/>
                    <a:gd name="connsiteX14" fmla="*/ 3421 w 4556"/>
                    <a:gd name="connsiteY14" fmla="*/ 0 h 4167"/>
                    <a:gd name="connsiteX15" fmla="*/ 4102 w 4556"/>
                    <a:gd name="connsiteY15" fmla="*/ 681 h 4167"/>
                    <a:gd name="connsiteX16" fmla="*/ 4556 w 4556"/>
                    <a:gd name="connsiteY16" fmla="*/ 1362 h 4167"/>
                    <a:gd name="connsiteX17" fmla="*/ 4102 w 4556"/>
                    <a:gd name="connsiteY17" fmla="*/ 1978 h 4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56" h="4167">
                      <a:moveTo>
                        <a:pt x="4102" y="1978"/>
                      </a:moveTo>
                      <a:lnTo>
                        <a:pt x="4102" y="2886"/>
                      </a:lnTo>
                      <a:lnTo>
                        <a:pt x="3194" y="4168"/>
                      </a:lnTo>
                      <a:lnTo>
                        <a:pt x="2351" y="4168"/>
                      </a:lnTo>
                      <a:lnTo>
                        <a:pt x="2351" y="1978"/>
                      </a:lnTo>
                      <a:lnTo>
                        <a:pt x="1816" y="1978"/>
                      </a:lnTo>
                      <a:lnTo>
                        <a:pt x="1362" y="2578"/>
                      </a:lnTo>
                      <a:lnTo>
                        <a:pt x="389" y="2578"/>
                      </a:lnTo>
                      <a:lnTo>
                        <a:pt x="389" y="1978"/>
                      </a:lnTo>
                      <a:lnTo>
                        <a:pt x="0" y="1135"/>
                      </a:lnTo>
                      <a:lnTo>
                        <a:pt x="389" y="681"/>
                      </a:lnTo>
                      <a:lnTo>
                        <a:pt x="2043" y="681"/>
                      </a:lnTo>
                      <a:lnTo>
                        <a:pt x="2740" y="1216"/>
                      </a:lnTo>
                      <a:lnTo>
                        <a:pt x="2886" y="681"/>
                      </a:lnTo>
                      <a:lnTo>
                        <a:pt x="3421" y="0"/>
                      </a:lnTo>
                      <a:lnTo>
                        <a:pt x="4102" y="681"/>
                      </a:lnTo>
                      <a:lnTo>
                        <a:pt x="4556" y="1362"/>
                      </a:lnTo>
                      <a:lnTo>
                        <a:pt x="4102" y="197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40" name="Freeform: Shape 1139">
                  <a:extLst>
                    <a:ext uri="{FF2B5EF4-FFF2-40B4-BE49-F238E27FC236}">
                      <a16:creationId xmlns:a16="http://schemas.microsoft.com/office/drawing/2014/main" id="{EDA3155C-28DA-EF37-21C4-EAB0AF21AECE}"/>
                    </a:ext>
                  </a:extLst>
                </p:cNvPr>
                <p:cNvSpPr/>
                <p:nvPr/>
              </p:nvSpPr>
              <p:spPr>
                <a:xfrm>
                  <a:off x="9994132" y="4411643"/>
                  <a:ext cx="214372" cy="181963"/>
                </a:xfrm>
                <a:custGeom>
                  <a:avLst/>
                  <a:gdLst>
                    <a:gd name="connsiteX0" fmla="*/ 130228 w 214372"/>
                    <a:gd name="connsiteY0" fmla="*/ 94917 h 181963"/>
                    <a:gd name="connsiteX1" fmla="*/ 131169 w 214372"/>
                    <a:gd name="connsiteY1" fmla="*/ 94917 h 181963"/>
                    <a:gd name="connsiteX2" fmla="*/ 131850 w 214372"/>
                    <a:gd name="connsiteY2" fmla="*/ 93717 h 181963"/>
                    <a:gd name="connsiteX3" fmla="*/ 132418 w 214372"/>
                    <a:gd name="connsiteY3" fmla="*/ 93717 h 181963"/>
                    <a:gd name="connsiteX4" fmla="*/ 132710 w 214372"/>
                    <a:gd name="connsiteY4" fmla="*/ 95939 h 181963"/>
                    <a:gd name="connsiteX5" fmla="*/ 133845 w 214372"/>
                    <a:gd name="connsiteY5" fmla="*/ 93717 h 181963"/>
                    <a:gd name="connsiteX6" fmla="*/ 133845 w 214372"/>
                    <a:gd name="connsiteY6" fmla="*/ 95939 h 181963"/>
                    <a:gd name="connsiteX7" fmla="*/ 135272 w 214372"/>
                    <a:gd name="connsiteY7" fmla="*/ 95939 h 181963"/>
                    <a:gd name="connsiteX8" fmla="*/ 135791 w 214372"/>
                    <a:gd name="connsiteY8" fmla="*/ 94771 h 181963"/>
                    <a:gd name="connsiteX9" fmla="*/ 136244 w 214372"/>
                    <a:gd name="connsiteY9" fmla="*/ 94074 h 181963"/>
                    <a:gd name="connsiteX10" fmla="*/ 136926 w 214372"/>
                    <a:gd name="connsiteY10" fmla="*/ 94836 h 181963"/>
                    <a:gd name="connsiteX11" fmla="*/ 136407 w 214372"/>
                    <a:gd name="connsiteY11" fmla="*/ 95939 h 181963"/>
                    <a:gd name="connsiteX12" fmla="*/ 136407 w 214372"/>
                    <a:gd name="connsiteY12" fmla="*/ 96279 h 181963"/>
                    <a:gd name="connsiteX13" fmla="*/ 136926 w 214372"/>
                    <a:gd name="connsiteY13" fmla="*/ 96279 h 181963"/>
                    <a:gd name="connsiteX14" fmla="*/ 137558 w 214372"/>
                    <a:gd name="connsiteY14" fmla="*/ 94998 h 181963"/>
                    <a:gd name="connsiteX15" fmla="*/ 138758 w 214372"/>
                    <a:gd name="connsiteY15" fmla="*/ 94512 h 181963"/>
                    <a:gd name="connsiteX16" fmla="*/ 138758 w 214372"/>
                    <a:gd name="connsiteY16" fmla="*/ 95258 h 181963"/>
                    <a:gd name="connsiteX17" fmla="*/ 138191 w 214372"/>
                    <a:gd name="connsiteY17" fmla="*/ 96279 h 181963"/>
                    <a:gd name="connsiteX18" fmla="*/ 138758 w 214372"/>
                    <a:gd name="connsiteY18" fmla="*/ 98322 h 181963"/>
                    <a:gd name="connsiteX19" fmla="*/ 139326 w 214372"/>
                    <a:gd name="connsiteY19" fmla="*/ 98614 h 181963"/>
                    <a:gd name="connsiteX20" fmla="*/ 139326 w 214372"/>
                    <a:gd name="connsiteY20" fmla="*/ 96798 h 181963"/>
                    <a:gd name="connsiteX21" fmla="*/ 140234 w 214372"/>
                    <a:gd name="connsiteY21" fmla="*/ 96165 h 181963"/>
                    <a:gd name="connsiteX22" fmla="*/ 140234 w 214372"/>
                    <a:gd name="connsiteY22" fmla="*/ 97819 h 181963"/>
                    <a:gd name="connsiteX23" fmla="*/ 141093 w 214372"/>
                    <a:gd name="connsiteY23" fmla="*/ 99247 h 181963"/>
                    <a:gd name="connsiteX24" fmla="*/ 142001 w 214372"/>
                    <a:gd name="connsiteY24" fmla="*/ 99652 h 181963"/>
                    <a:gd name="connsiteX25" fmla="*/ 142001 w 214372"/>
                    <a:gd name="connsiteY25" fmla="*/ 97884 h 181963"/>
                    <a:gd name="connsiteX26" fmla="*/ 143250 w 214372"/>
                    <a:gd name="connsiteY26" fmla="*/ 97706 h 181963"/>
                    <a:gd name="connsiteX27" fmla="*/ 143250 w 214372"/>
                    <a:gd name="connsiteY27" fmla="*/ 99409 h 181963"/>
                    <a:gd name="connsiteX28" fmla="*/ 144385 w 214372"/>
                    <a:gd name="connsiteY28" fmla="*/ 99182 h 181963"/>
                    <a:gd name="connsiteX29" fmla="*/ 143639 w 214372"/>
                    <a:gd name="connsiteY29" fmla="*/ 99636 h 181963"/>
                    <a:gd name="connsiteX30" fmla="*/ 142731 w 214372"/>
                    <a:gd name="connsiteY30" fmla="*/ 100268 h 181963"/>
                    <a:gd name="connsiteX31" fmla="*/ 143817 w 214372"/>
                    <a:gd name="connsiteY31" fmla="*/ 100836 h 181963"/>
                    <a:gd name="connsiteX32" fmla="*/ 145358 w 214372"/>
                    <a:gd name="connsiteY32" fmla="*/ 100836 h 181963"/>
                    <a:gd name="connsiteX33" fmla="*/ 145990 w 214372"/>
                    <a:gd name="connsiteY33" fmla="*/ 100544 h 181963"/>
                    <a:gd name="connsiteX34" fmla="*/ 145990 w 214372"/>
                    <a:gd name="connsiteY34" fmla="*/ 101290 h 181963"/>
                    <a:gd name="connsiteX35" fmla="*/ 145423 w 214372"/>
                    <a:gd name="connsiteY35" fmla="*/ 101857 h 181963"/>
                    <a:gd name="connsiteX36" fmla="*/ 146785 w 214372"/>
                    <a:gd name="connsiteY36" fmla="*/ 102376 h 181963"/>
                    <a:gd name="connsiteX37" fmla="*/ 147077 w 214372"/>
                    <a:gd name="connsiteY37" fmla="*/ 101468 h 181963"/>
                    <a:gd name="connsiteX38" fmla="*/ 147595 w 214372"/>
                    <a:gd name="connsiteY38" fmla="*/ 100836 h 181963"/>
                    <a:gd name="connsiteX39" fmla="*/ 148617 w 214372"/>
                    <a:gd name="connsiteY39" fmla="*/ 101014 h 181963"/>
                    <a:gd name="connsiteX40" fmla="*/ 148617 w 214372"/>
                    <a:gd name="connsiteY40" fmla="*/ 102149 h 181963"/>
                    <a:gd name="connsiteX41" fmla="*/ 147709 w 214372"/>
                    <a:gd name="connsiteY41" fmla="*/ 102376 h 181963"/>
                    <a:gd name="connsiteX42" fmla="*/ 147595 w 214372"/>
                    <a:gd name="connsiteY42" fmla="*/ 103625 h 181963"/>
                    <a:gd name="connsiteX43" fmla="*/ 149071 w 214372"/>
                    <a:gd name="connsiteY43" fmla="*/ 104193 h 181963"/>
                    <a:gd name="connsiteX44" fmla="*/ 149363 w 214372"/>
                    <a:gd name="connsiteY44" fmla="*/ 103284 h 181963"/>
                    <a:gd name="connsiteX45" fmla="*/ 150677 w 214372"/>
                    <a:gd name="connsiteY45" fmla="*/ 102652 h 181963"/>
                    <a:gd name="connsiteX46" fmla="*/ 150677 w 214372"/>
                    <a:gd name="connsiteY46" fmla="*/ 103446 h 181963"/>
                    <a:gd name="connsiteX47" fmla="*/ 150223 w 214372"/>
                    <a:gd name="connsiteY47" fmla="*/ 103738 h 181963"/>
                    <a:gd name="connsiteX48" fmla="*/ 150223 w 214372"/>
                    <a:gd name="connsiteY48" fmla="*/ 104987 h 181963"/>
                    <a:gd name="connsiteX49" fmla="*/ 151082 w 214372"/>
                    <a:gd name="connsiteY49" fmla="*/ 106187 h 181963"/>
                    <a:gd name="connsiteX50" fmla="*/ 151942 w 214372"/>
                    <a:gd name="connsiteY50" fmla="*/ 106187 h 181963"/>
                    <a:gd name="connsiteX51" fmla="*/ 151487 w 214372"/>
                    <a:gd name="connsiteY51" fmla="*/ 105165 h 181963"/>
                    <a:gd name="connsiteX52" fmla="*/ 151601 w 214372"/>
                    <a:gd name="connsiteY52" fmla="*/ 104193 h 181963"/>
                    <a:gd name="connsiteX53" fmla="*/ 154050 w 214372"/>
                    <a:gd name="connsiteY53" fmla="*/ 104193 h 181963"/>
                    <a:gd name="connsiteX54" fmla="*/ 155590 w 214372"/>
                    <a:gd name="connsiteY54" fmla="*/ 103511 h 181963"/>
                    <a:gd name="connsiteX55" fmla="*/ 156109 w 214372"/>
                    <a:gd name="connsiteY55" fmla="*/ 104257 h 181963"/>
                    <a:gd name="connsiteX56" fmla="*/ 154293 w 214372"/>
                    <a:gd name="connsiteY56" fmla="*/ 104890 h 181963"/>
                    <a:gd name="connsiteX57" fmla="*/ 153271 w 214372"/>
                    <a:gd name="connsiteY57" fmla="*/ 105749 h 181963"/>
                    <a:gd name="connsiteX58" fmla="*/ 153385 w 214372"/>
                    <a:gd name="connsiteY58" fmla="*/ 106884 h 181963"/>
                    <a:gd name="connsiteX59" fmla="*/ 154017 w 214372"/>
                    <a:gd name="connsiteY59" fmla="*/ 107403 h 181963"/>
                    <a:gd name="connsiteX60" fmla="*/ 153109 w 214372"/>
                    <a:gd name="connsiteY60" fmla="*/ 108425 h 181963"/>
                    <a:gd name="connsiteX61" fmla="*/ 153060 w 214372"/>
                    <a:gd name="connsiteY61" fmla="*/ 110873 h 181963"/>
                    <a:gd name="connsiteX62" fmla="*/ 155509 w 214372"/>
                    <a:gd name="connsiteY62" fmla="*/ 110873 h 181963"/>
                    <a:gd name="connsiteX63" fmla="*/ 156141 w 214372"/>
                    <a:gd name="connsiteY63" fmla="*/ 109787 h 181963"/>
                    <a:gd name="connsiteX64" fmla="*/ 157682 w 214372"/>
                    <a:gd name="connsiteY64" fmla="*/ 110241 h 181963"/>
                    <a:gd name="connsiteX65" fmla="*/ 160925 w 214372"/>
                    <a:gd name="connsiteY65" fmla="*/ 109106 h 181963"/>
                    <a:gd name="connsiteX66" fmla="*/ 160925 w 214372"/>
                    <a:gd name="connsiteY66" fmla="*/ 109901 h 181963"/>
                    <a:gd name="connsiteX67" fmla="*/ 158314 w 214372"/>
                    <a:gd name="connsiteY67" fmla="*/ 110873 h 181963"/>
                    <a:gd name="connsiteX68" fmla="*/ 157341 w 214372"/>
                    <a:gd name="connsiteY68" fmla="*/ 111392 h 181963"/>
                    <a:gd name="connsiteX69" fmla="*/ 156774 w 214372"/>
                    <a:gd name="connsiteY69" fmla="*/ 111798 h 181963"/>
                    <a:gd name="connsiteX70" fmla="*/ 155525 w 214372"/>
                    <a:gd name="connsiteY70" fmla="*/ 111798 h 181963"/>
                    <a:gd name="connsiteX71" fmla="*/ 156206 w 214372"/>
                    <a:gd name="connsiteY71" fmla="*/ 112933 h 181963"/>
                    <a:gd name="connsiteX72" fmla="*/ 157795 w 214372"/>
                    <a:gd name="connsiteY72" fmla="*/ 113338 h 181963"/>
                    <a:gd name="connsiteX73" fmla="*/ 159271 w 214372"/>
                    <a:gd name="connsiteY73" fmla="*/ 113338 h 181963"/>
                    <a:gd name="connsiteX74" fmla="*/ 159271 w 214372"/>
                    <a:gd name="connsiteY74" fmla="*/ 114019 h 181963"/>
                    <a:gd name="connsiteX75" fmla="*/ 157228 w 214372"/>
                    <a:gd name="connsiteY75" fmla="*/ 114019 h 181963"/>
                    <a:gd name="connsiteX76" fmla="*/ 157406 w 214372"/>
                    <a:gd name="connsiteY76" fmla="*/ 115722 h 181963"/>
                    <a:gd name="connsiteX77" fmla="*/ 158314 w 214372"/>
                    <a:gd name="connsiteY77" fmla="*/ 116970 h 181963"/>
                    <a:gd name="connsiteX78" fmla="*/ 158833 w 214372"/>
                    <a:gd name="connsiteY78" fmla="*/ 118219 h 181963"/>
                    <a:gd name="connsiteX79" fmla="*/ 159514 w 214372"/>
                    <a:gd name="connsiteY79" fmla="*/ 121689 h 181963"/>
                    <a:gd name="connsiteX80" fmla="*/ 159466 w 214372"/>
                    <a:gd name="connsiteY80" fmla="*/ 123911 h 181963"/>
                    <a:gd name="connsiteX81" fmla="*/ 160941 w 214372"/>
                    <a:gd name="connsiteY81" fmla="*/ 125111 h 181963"/>
                    <a:gd name="connsiteX82" fmla="*/ 161849 w 214372"/>
                    <a:gd name="connsiteY82" fmla="*/ 125792 h 181963"/>
                    <a:gd name="connsiteX83" fmla="*/ 163049 w 214372"/>
                    <a:gd name="connsiteY83" fmla="*/ 126586 h 181963"/>
                    <a:gd name="connsiteX84" fmla="*/ 163730 w 214372"/>
                    <a:gd name="connsiteY84" fmla="*/ 127673 h 181963"/>
                    <a:gd name="connsiteX85" fmla="*/ 164136 w 214372"/>
                    <a:gd name="connsiteY85" fmla="*/ 128581 h 181963"/>
                    <a:gd name="connsiteX86" fmla="*/ 165725 w 214372"/>
                    <a:gd name="connsiteY86" fmla="*/ 129262 h 181963"/>
                    <a:gd name="connsiteX87" fmla="*/ 168109 w 214372"/>
                    <a:gd name="connsiteY87" fmla="*/ 130511 h 181963"/>
                    <a:gd name="connsiteX88" fmla="*/ 168741 w 214372"/>
                    <a:gd name="connsiteY88" fmla="*/ 131483 h 181963"/>
                    <a:gd name="connsiteX89" fmla="*/ 169033 w 214372"/>
                    <a:gd name="connsiteY89" fmla="*/ 132278 h 181963"/>
                    <a:gd name="connsiteX90" fmla="*/ 170687 w 214372"/>
                    <a:gd name="connsiteY90" fmla="*/ 132732 h 181963"/>
                    <a:gd name="connsiteX91" fmla="*/ 172568 w 214372"/>
                    <a:gd name="connsiteY91" fmla="*/ 134500 h 181963"/>
                    <a:gd name="connsiteX92" fmla="*/ 174222 w 214372"/>
                    <a:gd name="connsiteY92" fmla="*/ 135862 h 181963"/>
                    <a:gd name="connsiteX93" fmla="*/ 171725 w 214372"/>
                    <a:gd name="connsiteY93" fmla="*/ 134840 h 181963"/>
                    <a:gd name="connsiteX94" fmla="*/ 170525 w 214372"/>
                    <a:gd name="connsiteY94" fmla="*/ 134500 h 181963"/>
                    <a:gd name="connsiteX95" fmla="*/ 169276 w 214372"/>
                    <a:gd name="connsiteY95" fmla="*/ 134386 h 181963"/>
                    <a:gd name="connsiteX96" fmla="*/ 168368 w 214372"/>
                    <a:gd name="connsiteY96" fmla="*/ 134840 h 181963"/>
                    <a:gd name="connsiteX97" fmla="*/ 167168 w 214372"/>
                    <a:gd name="connsiteY97" fmla="*/ 135181 h 181963"/>
                    <a:gd name="connsiteX98" fmla="*/ 167168 w 214372"/>
                    <a:gd name="connsiteY98" fmla="*/ 134840 h 181963"/>
                    <a:gd name="connsiteX99" fmla="*/ 167801 w 214372"/>
                    <a:gd name="connsiteY99" fmla="*/ 133705 h 181963"/>
                    <a:gd name="connsiteX100" fmla="*/ 170298 w 214372"/>
                    <a:gd name="connsiteY100" fmla="*/ 133883 h 181963"/>
                    <a:gd name="connsiteX101" fmla="*/ 168027 w 214372"/>
                    <a:gd name="connsiteY101" fmla="*/ 133024 h 181963"/>
                    <a:gd name="connsiteX102" fmla="*/ 167687 w 214372"/>
                    <a:gd name="connsiteY102" fmla="*/ 131597 h 181963"/>
                    <a:gd name="connsiteX103" fmla="*/ 165238 w 214372"/>
                    <a:gd name="connsiteY103" fmla="*/ 130397 h 181963"/>
                    <a:gd name="connsiteX104" fmla="*/ 164898 w 214372"/>
                    <a:gd name="connsiteY104" fmla="*/ 129943 h 181963"/>
                    <a:gd name="connsiteX105" fmla="*/ 164719 w 214372"/>
                    <a:gd name="connsiteY105" fmla="*/ 131257 h 181963"/>
                    <a:gd name="connsiteX106" fmla="*/ 165352 w 214372"/>
                    <a:gd name="connsiteY106" fmla="*/ 131938 h 181963"/>
                    <a:gd name="connsiteX107" fmla="*/ 165352 w 214372"/>
                    <a:gd name="connsiteY107" fmla="*/ 132570 h 181963"/>
                    <a:gd name="connsiteX108" fmla="*/ 164947 w 214372"/>
                    <a:gd name="connsiteY108" fmla="*/ 132683 h 181963"/>
                    <a:gd name="connsiteX109" fmla="*/ 164087 w 214372"/>
                    <a:gd name="connsiteY109" fmla="*/ 132278 h 181963"/>
                    <a:gd name="connsiteX110" fmla="*/ 163909 w 214372"/>
                    <a:gd name="connsiteY110" fmla="*/ 133024 h 181963"/>
                    <a:gd name="connsiteX111" fmla="*/ 164363 w 214372"/>
                    <a:gd name="connsiteY111" fmla="*/ 133883 h 181963"/>
                    <a:gd name="connsiteX112" fmla="*/ 165336 w 214372"/>
                    <a:gd name="connsiteY112" fmla="*/ 133997 h 181963"/>
                    <a:gd name="connsiteX113" fmla="*/ 165676 w 214372"/>
                    <a:gd name="connsiteY113" fmla="*/ 134792 h 181963"/>
                    <a:gd name="connsiteX114" fmla="*/ 166763 w 214372"/>
                    <a:gd name="connsiteY114" fmla="*/ 134856 h 181963"/>
                    <a:gd name="connsiteX115" fmla="*/ 166763 w 214372"/>
                    <a:gd name="connsiteY115" fmla="*/ 135602 h 181963"/>
                    <a:gd name="connsiteX116" fmla="*/ 162903 w 214372"/>
                    <a:gd name="connsiteY116" fmla="*/ 135894 h 181963"/>
                    <a:gd name="connsiteX117" fmla="*/ 163017 w 214372"/>
                    <a:gd name="connsiteY117" fmla="*/ 137143 h 181963"/>
                    <a:gd name="connsiteX118" fmla="*/ 165401 w 214372"/>
                    <a:gd name="connsiteY118" fmla="*/ 138684 h 181963"/>
                    <a:gd name="connsiteX119" fmla="*/ 166714 w 214372"/>
                    <a:gd name="connsiteY119" fmla="*/ 139705 h 181963"/>
                    <a:gd name="connsiteX120" fmla="*/ 168141 w 214372"/>
                    <a:gd name="connsiteY120" fmla="*/ 140273 h 181963"/>
                    <a:gd name="connsiteX121" fmla="*/ 171433 w 214372"/>
                    <a:gd name="connsiteY121" fmla="*/ 140840 h 181963"/>
                    <a:gd name="connsiteX122" fmla="*/ 173022 w 214372"/>
                    <a:gd name="connsiteY122" fmla="*/ 141359 h 181963"/>
                    <a:gd name="connsiteX123" fmla="*/ 175584 w 214372"/>
                    <a:gd name="connsiteY123" fmla="*/ 141359 h 181963"/>
                    <a:gd name="connsiteX124" fmla="*/ 176103 w 214372"/>
                    <a:gd name="connsiteY124" fmla="*/ 140110 h 181963"/>
                    <a:gd name="connsiteX125" fmla="*/ 176849 w 214372"/>
                    <a:gd name="connsiteY125" fmla="*/ 140045 h 181963"/>
                    <a:gd name="connsiteX126" fmla="*/ 177416 w 214372"/>
                    <a:gd name="connsiteY126" fmla="*/ 140727 h 181963"/>
                    <a:gd name="connsiteX127" fmla="*/ 178438 w 214372"/>
                    <a:gd name="connsiteY127" fmla="*/ 141359 h 181963"/>
                    <a:gd name="connsiteX128" fmla="*/ 179184 w 214372"/>
                    <a:gd name="connsiteY128" fmla="*/ 141359 h 181963"/>
                    <a:gd name="connsiteX129" fmla="*/ 179184 w 214372"/>
                    <a:gd name="connsiteY129" fmla="*/ 140451 h 181963"/>
                    <a:gd name="connsiteX130" fmla="*/ 179590 w 214372"/>
                    <a:gd name="connsiteY130" fmla="*/ 139591 h 181963"/>
                    <a:gd name="connsiteX131" fmla="*/ 180270 w 214372"/>
                    <a:gd name="connsiteY131" fmla="*/ 139543 h 181963"/>
                    <a:gd name="connsiteX132" fmla="*/ 181405 w 214372"/>
                    <a:gd name="connsiteY132" fmla="*/ 139948 h 181963"/>
                    <a:gd name="connsiteX133" fmla="*/ 182200 w 214372"/>
                    <a:gd name="connsiteY133" fmla="*/ 140175 h 181963"/>
                    <a:gd name="connsiteX134" fmla="*/ 182654 w 214372"/>
                    <a:gd name="connsiteY134" fmla="*/ 141716 h 181963"/>
                    <a:gd name="connsiteX135" fmla="*/ 183514 w 214372"/>
                    <a:gd name="connsiteY135" fmla="*/ 141716 h 181963"/>
                    <a:gd name="connsiteX136" fmla="*/ 183514 w 214372"/>
                    <a:gd name="connsiteY136" fmla="*/ 140629 h 181963"/>
                    <a:gd name="connsiteX137" fmla="*/ 184600 w 214372"/>
                    <a:gd name="connsiteY137" fmla="*/ 140451 h 181963"/>
                    <a:gd name="connsiteX138" fmla="*/ 185281 w 214372"/>
                    <a:gd name="connsiteY138" fmla="*/ 140791 h 181963"/>
                    <a:gd name="connsiteX139" fmla="*/ 186368 w 214372"/>
                    <a:gd name="connsiteY139" fmla="*/ 141699 h 181963"/>
                    <a:gd name="connsiteX140" fmla="*/ 186368 w 214372"/>
                    <a:gd name="connsiteY140" fmla="*/ 143580 h 181963"/>
                    <a:gd name="connsiteX141" fmla="*/ 185800 w 214372"/>
                    <a:gd name="connsiteY141" fmla="*/ 143580 h 181963"/>
                    <a:gd name="connsiteX142" fmla="*/ 185281 w 214372"/>
                    <a:gd name="connsiteY142" fmla="*/ 143175 h 181963"/>
                    <a:gd name="connsiteX143" fmla="*/ 185281 w 214372"/>
                    <a:gd name="connsiteY143" fmla="*/ 141975 h 181963"/>
                    <a:gd name="connsiteX144" fmla="*/ 184535 w 214372"/>
                    <a:gd name="connsiteY144" fmla="*/ 141294 h 181963"/>
                    <a:gd name="connsiteX145" fmla="*/ 184130 w 214372"/>
                    <a:gd name="connsiteY145" fmla="*/ 141927 h 181963"/>
                    <a:gd name="connsiteX146" fmla="*/ 184065 w 214372"/>
                    <a:gd name="connsiteY146" fmla="*/ 143175 h 181963"/>
                    <a:gd name="connsiteX147" fmla="*/ 183270 w 214372"/>
                    <a:gd name="connsiteY147" fmla="*/ 143289 h 181963"/>
                    <a:gd name="connsiteX148" fmla="*/ 181843 w 214372"/>
                    <a:gd name="connsiteY148" fmla="*/ 142154 h 181963"/>
                    <a:gd name="connsiteX149" fmla="*/ 181049 w 214372"/>
                    <a:gd name="connsiteY149" fmla="*/ 140613 h 181963"/>
                    <a:gd name="connsiteX150" fmla="*/ 180141 w 214372"/>
                    <a:gd name="connsiteY150" fmla="*/ 140273 h 181963"/>
                    <a:gd name="connsiteX151" fmla="*/ 180027 w 214372"/>
                    <a:gd name="connsiteY151" fmla="*/ 141180 h 181963"/>
                    <a:gd name="connsiteX152" fmla="*/ 181000 w 214372"/>
                    <a:gd name="connsiteY152" fmla="*/ 141473 h 181963"/>
                    <a:gd name="connsiteX153" fmla="*/ 181065 w 214372"/>
                    <a:gd name="connsiteY153" fmla="*/ 142154 h 181963"/>
                    <a:gd name="connsiteX154" fmla="*/ 179703 w 214372"/>
                    <a:gd name="connsiteY154" fmla="*/ 142445 h 181963"/>
                    <a:gd name="connsiteX155" fmla="*/ 178681 w 214372"/>
                    <a:gd name="connsiteY155" fmla="*/ 142218 h 181963"/>
                    <a:gd name="connsiteX156" fmla="*/ 177935 w 214372"/>
                    <a:gd name="connsiteY156" fmla="*/ 142218 h 181963"/>
                    <a:gd name="connsiteX157" fmla="*/ 177027 w 214372"/>
                    <a:gd name="connsiteY157" fmla="*/ 141245 h 181963"/>
                    <a:gd name="connsiteX158" fmla="*/ 176119 w 214372"/>
                    <a:gd name="connsiteY158" fmla="*/ 142267 h 181963"/>
                    <a:gd name="connsiteX159" fmla="*/ 173281 w 214372"/>
                    <a:gd name="connsiteY159" fmla="*/ 142445 h 181963"/>
                    <a:gd name="connsiteX160" fmla="*/ 171238 w 214372"/>
                    <a:gd name="connsiteY160" fmla="*/ 141927 h 181963"/>
                    <a:gd name="connsiteX161" fmla="*/ 170379 w 214372"/>
                    <a:gd name="connsiteY161" fmla="*/ 141927 h 181963"/>
                    <a:gd name="connsiteX162" fmla="*/ 168611 w 214372"/>
                    <a:gd name="connsiteY162" fmla="*/ 141748 h 181963"/>
                    <a:gd name="connsiteX163" fmla="*/ 167411 w 214372"/>
                    <a:gd name="connsiteY163" fmla="*/ 141927 h 181963"/>
                    <a:gd name="connsiteX164" fmla="*/ 166098 w 214372"/>
                    <a:gd name="connsiteY164" fmla="*/ 141699 h 181963"/>
                    <a:gd name="connsiteX165" fmla="*/ 165579 w 214372"/>
                    <a:gd name="connsiteY165" fmla="*/ 142380 h 181963"/>
                    <a:gd name="connsiteX166" fmla="*/ 165984 w 214372"/>
                    <a:gd name="connsiteY166" fmla="*/ 142948 h 181963"/>
                    <a:gd name="connsiteX167" fmla="*/ 167184 w 214372"/>
                    <a:gd name="connsiteY167" fmla="*/ 143580 h 181963"/>
                    <a:gd name="connsiteX168" fmla="*/ 168725 w 214372"/>
                    <a:gd name="connsiteY168" fmla="*/ 143921 h 181963"/>
                    <a:gd name="connsiteX169" fmla="*/ 169860 w 214372"/>
                    <a:gd name="connsiteY169" fmla="*/ 144602 h 181963"/>
                    <a:gd name="connsiteX170" fmla="*/ 170946 w 214372"/>
                    <a:gd name="connsiteY170" fmla="*/ 144943 h 181963"/>
                    <a:gd name="connsiteX171" fmla="*/ 171173 w 214372"/>
                    <a:gd name="connsiteY171" fmla="*/ 145737 h 181963"/>
                    <a:gd name="connsiteX172" fmla="*/ 170881 w 214372"/>
                    <a:gd name="connsiteY172" fmla="*/ 146872 h 181963"/>
                    <a:gd name="connsiteX173" fmla="*/ 171400 w 214372"/>
                    <a:gd name="connsiteY173" fmla="*/ 147732 h 181963"/>
                    <a:gd name="connsiteX174" fmla="*/ 172600 w 214372"/>
                    <a:gd name="connsiteY174" fmla="*/ 148186 h 181963"/>
                    <a:gd name="connsiteX175" fmla="*/ 174254 w 214372"/>
                    <a:gd name="connsiteY175" fmla="*/ 148186 h 181963"/>
                    <a:gd name="connsiteX176" fmla="*/ 175049 w 214372"/>
                    <a:gd name="connsiteY176" fmla="*/ 149159 h 181963"/>
                    <a:gd name="connsiteX177" fmla="*/ 175098 w 214372"/>
                    <a:gd name="connsiteY177" fmla="*/ 149791 h 181963"/>
                    <a:gd name="connsiteX178" fmla="*/ 174530 w 214372"/>
                    <a:gd name="connsiteY178" fmla="*/ 150699 h 181963"/>
                    <a:gd name="connsiteX179" fmla="*/ 174011 w 214372"/>
                    <a:gd name="connsiteY179" fmla="*/ 151494 h 181963"/>
                    <a:gd name="connsiteX180" fmla="*/ 173492 w 214372"/>
                    <a:gd name="connsiteY180" fmla="*/ 152807 h 181963"/>
                    <a:gd name="connsiteX181" fmla="*/ 173087 w 214372"/>
                    <a:gd name="connsiteY181" fmla="*/ 154056 h 181963"/>
                    <a:gd name="connsiteX182" fmla="*/ 173152 w 214372"/>
                    <a:gd name="connsiteY182" fmla="*/ 155256 h 181963"/>
                    <a:gd name="connsiteX183" fmla="*/ 173152 w 214372"/>
                    <a:gd name="connsiteY183" fmla="*/ 156002 h 181963"/>
                    <a:gd name="connsiteX184" fmla="*/ 172471 w 214372"/>
                    <a:gd name="connsiteY184" fmla="*/ 157931 h 181963"/>
                    <a:gd name="connsiteX185" fmla="*/ 171498 w 214372"/>
                    <a:gd name="connsiteY185" fmla="*/ 158905 h 181963"/>
                    <a:gd name="connsiteX186" fmla="*/ 170362 w 214372"/>
                    <a:gd name="connsiteY186" fmla="*/ 159359 h 181963"/>
                    <a:gd name="connsiteX187" fmla="*/ 169957 w 214372"/>
                    <a:gd name="connsiteY187" fmla="*/ 159877 h 181963"/>
                    <a:gd name="connsiteX188" fmla="*/ 170136 w 214372"/>
                    <a:gd name="connsiteY188" fmla="*/ 160899 h 181963"/>
                    <a:gd name="connsiteX189" fmla="*/ 170590 w 214372"/>
                    <a:gd name="connsiteY189" fmla="*/ 161920 h 181963"/>
                    <a:gd name="connsiteX190" fmla="*/ 170590 w 214372"/>
                    <a:gd name="connsiteY190" fmla="*/ 162942 h 181963"/>
                    <a:gd name="connsiteX191" fmla="*/ 171562 w 214372"/>
                    <a:gd name="connsiteY191" fmla="*/ 162537 h 181963"/>
                    <a:gd name="connsiteX192" fmla="*/ 172649 w 214372"/>
                    <a:gd name="connsiteY192" fmla="*/ 161856 h 181963"/>
                    <a:gd name="connsiteX193" fmla="*/ 174011 w 214372"/>
                    <a:gd name="connsiteY193" fmla="*/ 161061 h 181963"/>
                    <a:gd name="connsiteX194" fmla="*/ 174579 w 214372"/>
                    <a:gd name="connsiteY194" fmla="*/ 160380 h 181963"/>
                    <a:gd name="connsiteX195" fmla="*/ 176281 w 214372"/>
                    <a:gd name="connsiteY195" fmla="*/ 160201 h 181963"/>
                    <a:gd name="connsiteX196" fmla="*/ 176736 w 214372"/>
                    <a:gd name="connsiteY196" fmla="*/ 159975 h 181963"/>
                    <a:gd name="connsiteX197" fmla="*/ 177643 w 214372"/>
                    <a:gd name="connsiteY197" fmla="*/ 160883 h 181963"/>
                    <a:gd name="connsiteX198" fmla="*/ 178503 w 214372"/>
                    <a:gd name="connsiteY198" fmla="*/ 161337 h 181963"/>
                    <a:gd name="connsiteX199" fmla="*/ 179638 w 214372"/>
                    <a:gd name="connsiteY199" fmla="*/ 161450 h 181963"/>
                    <a:gd name="connsiteX200" fmla="*/ 180838 w 214372"/>
                    <a:gd name="connsiteY200" fmla="*/ 161450 h 181963"/>
                    <a:gd name="connsiteX201" fmla="*/ 181357 w 214372"/>
                    <a:gd name="connsiteY201" fmla="*/ 161110 h 181963"/>
                    <a:gd name="connsiteX202" fmla="*/ 183286 w 214372"/>
                    <a:gd name="connsiteY202" fmla="*/ 160932 h 181963"/>
                    <a:gd name="connsiteX203" fmla="*/ 184081 w 214372"/>
                    <a:gd name="connsiteY203" fmla="*/ 160137 h 181963"/>
                    <a:gd name="connsiteX204" fmla="*/ 186076 w 214372"/>
                    <a:gd name="connsiteY204" fmla="*/ 159910 h 181963"/>
                    <a:gd name="connsiteX205" fmla="*/ 188070 w 214372"/>
                    <a:gd name="connsiteY205" fmla="*/ 160088 h 181963"/>
                    <a:gd name="connsiteX206" fmla="*/ 191589 w 214372"/>
                    <a:gd name="connsiteY206" fmla="*/ 159975 h 181963"/>
                    <a:gd name="connsiteX207" fmla="*/ 193357 w 214372"/>
                    <a:gd name="connsiteY207" fmla="*/ 158159 h 181963"/>
                    <a:gd name="connsiteX208" fmla="*/ 193989 w 214372"/>
                    <a:gd name="connsiteY208" fmla="*/ 158207 h 181963"/>
                    <a:gd name="connsiteX209" fmla="*/ 193989 w 214372"/>
                    <a:gd name="connsiteY209" fmla="*/ 158888 h 181963"/>
                    <a:gd name="connsiteX210" fmla="*/ 192335 w 214372"/>
                    <a:gd name="connsiteY210" fmla="*/ 160477 h 181963"/>
                    <a:gd name="connsiteX211" fmla="*/ 191881 w 214372"/>
                    <a:gd name="connsiteY211" fmla="*/ 161612 h 181963"/>
                    <a:gd name="connsiteX212" fmla="*/ 192627 w 214372"/>
                    <a:gd name="connsiteY212" fmla="*/ 162358 h 181963"/>
                    <a:gd name="connsiteX213" fmla="*/ 193989 w 214372"/>
                    <a:gd name="connsiteY213" fmla="*/ 162926 h 181963"/>
                    <a:gd name="connsiteX214" fmla="*/ 196211 w 214372"/>
                    <a:gd name="connsiteY214" fmla="*/ 164807 h 181963"/>
                    <a:gd name="connsiteX215" fmla="*/ 198935 w 214372"/>
                    <a:gd name="connsiteY215" fmla="*/ 166510 h 181963"/>
                    <a:gd name="connsiteX216" fmla="*/ 200589 w 214372"/>
                    <a:gd name="connsiteY216" fmla="*/ 167531 h 181963"/>
                    <a:gd name="connsiteX217" fmla="*/ 201902 w 214372"/>
                    <a:gd name="connsiteY217" fmla="*/ 168618 h 181963"/>
                    <a:gd name="connsiteX218" fmla="*/ 203151 w 214372"/>
                    <a:gd name="connsiteY218" fmla="*/ 170385 h 181963"/>
                    <a:gd name="connsiteX219" fmla="*/ 204399 w 214372"/>
                    <a:gd name="connsiteY219" fmla="*/ 171812 h 181963"/>
                    <a:gd name="connsiteX220" fmla="*/ 205259 w 214372"/>
                    <a:gd name="connsiteY220" fmla="*/ 173466 h 181963"/>
                    <a:gd name="connsiteX221" fmla="*/ 206281 w 214372"/>
                    <a:gd name="connsiteY221" fmla="*/ 174553 h 181963"/>
                    <a:gd name="connsiteX222" fmla="*/ 206281 w 214372"/>
                    <a:gd name="connsiteY222" fmla="*/ 175753 h 181963"/>
                    <a:gd name="connsiteX223" fmla="*/ 207594 w 214372"/>
                    <a:gd name="connsiteY223" fmla="*/ 176612 h 181963"/>
                    <a:gd name="connsiteX224" fmla="*/ 208275 w 214372"/>
                    <a:gd name="connsiteY224" fmla="*/ 177293 h 181963"/>
                    <a:gd name="connsiteX225" fmla="*/ 208680 w 214372"/>
                    <a:gd name="connsiteY225" fmla="*/ 178607 h 181963"/>
                    <a:gd name="connsiteX226" fmla="*/ 209929 w 214372"/>
                    <a:gd name="connsiteY226" fmla="*/ 179401 h 181963"/>
                    <a:gd name="connsiteX227" fmla="*/ 211583 w 214372"/>
                    <a:gd name="connsiteY227" fmla="*/ 180082 h 181963"/>
                    <a:gd name="connsiteX228" fmla="*/ 213010 w 214372"/>
                    <a:gd name="connsiteY228" fmla="*/ 181169 h 181963"/>
                    <a:gd name="connsiteX229" fmla="*/ 214372 w 214372"/>
                    <a:gd name="connsiteY229" fmla="*/ 181963 h 181963"/>
                    <a:gd name="connsiteX230" fmla="*/ 214372 w 214372"/>
                    <a:gd name="connsiteY230" fmla="*/ 137062 h 181963"/>
                    <a:gd name="connsiteX231" fmla="*/ 212945 w 214372"/>
                    <a:gd name="connsiteY231" fmla="*/ 135927 h 181963"/>
                    <a:gd name="connsiteX232" fmla="*/ 211859 w 214372"/>
                    <a:gd name="connsiteY232" fmla="*/ 134905 h 181963"/>
                    <a:gd name="connsiteX233" fmla="*/ 210772 w 214372"/>
                    <a:gd name="connsiteY233" fmla="*/ 133543 h 181963"/>
                    <a:gd name="connsiteX234" fmla="*/ 210545 w 214372"/>
                    <a:gd name="connsiteY234" fmla="*/ 132116 h 181963"/>
                    <a:gd name="connsiteX235" fmla="*/ 210545 w 214372"/>
                    <a:gd name="connsiteY235" fmla="*/ 130916 h 181963"/>
                    <a:gd name="connsiteX236" fmla="*/ 211340 w 214372"/>
                    <a:gd name="connsiteY236" fmla="*/ 129327 h 181963"/>
                    <a:gd name="connsiteX237" fmla="*/ 211972 w 214372"/>
                    <a:gd name="connsiteY237" fmla="*/ 128468 h 181963"/>
                    <a:gd name="connsiteX238" fmla="*/ 212605 w 214372"/>
                    <a:gd name="connsiteY238" fmla="*/ 127381 h 181963"/>
                    <a:gd name="connsiteX239" fmla="*/ 212832 w 214372"/>
                    <a:gd name="connsiteY239" fmla="*/ 126473 h 181963"/>
                    <a:gd name="connsiteX240" fmla="*/ 213626 w 214372"/>
                    <a:gd name="connsiteY240" fmla="*/ 102652 h 181963"/>
                    <a:gd name="connsiteX241" fmla="*/ 214080 w 214372"/>
                    <a:gd name="connsiteY241" fmla="*/ 78377 h 181963"/>
                    <a:gd name="connsiteX242" fmla="*/ 213967 w 214372"/>
                    <a:gd name="connsiteY242" fmla="*/ 58707 h 181963"/>
                    <a:gd name="connsiteX243" fmla="*/ 213675 w 214372"/>
                    <a:gd name="connsiteY243" fmla="*/ 46481 h 181963"/>
                    <a:gd name="connsiteX244" fmla="*/ 212588 w 214372"/>
                    <a:gd name="connsiteY244" fmla="*/ 46481 h 181963"/>
                    <a:gd name="connsiteX245" fmla="*/ 211340 w 214372"/>
                    <a:gd name="connsiteY245" fmla="*/ 47616 h 181963"/>
                    <a:gd name="connsiteX246" fmla="*/ 209410 w 214372"/>
                    <a:gd name="connsiteY246" fmla="*/ 47048 h 181963"/>
                    <a:gd name="connsiteX247" fmla="*/ 207367 w 214372"/>
                    <a:gd name="connsiteY247" fmla="*/ 46983 h 181963"/>
                    <a:gd name="connsiteX248" fmla="*/ 207253 w 214372"/>
                    <a:gd name="connsiteY248" fmla="*/ 46464 h 181963"/>
                    <a:gd name="connsiteX249" fmla="*/ 208275 w 214372"/>
                    <a:gd name="connsiteY249" fmla="*/ 44924 h 181963"/>
                    <a:gd name="connsiteX250" fmla="*/ 207367 w 214372"/>
                    <a:gd name="connsiteY250" fmla="*/ 43838 h 181963"/>
                    <a:gd name="connsiteX251" fmla="*/ 205940 w 214372"/>
                    <a:gd name="connsiteY251" fmla="*/ 43789 h 181963"/>
                    <a:gd name="connsiteX252" fmla="*/ 204967 w 214372"/>
                    <a:gd name="connsiteY252" fmla="*/ 43335 h 181963"/>
                    <a:gd name="connsiteX253" fmla="*/ 203378 w 214372"/>
                    <a:gd name="connsiteY253" fmla="*/ 42994 h 181963"/>
                    <a:gd name="connsiteX254" fmla="*/ 202632 w 214372"/>
                    <a:gd name="connsiteY254" fmla="*/ 42994 h 181963"/>
                    <a:gd name="connsiteX255" fmla="*/ 201724 w 214372"/>
                    <a:gd name="connsiteY255" fmla="*/ 42264 h 181963"/>
                    <a:gd name="connsiteX256" fmla="*/ 200362 w 214372"/>
                    <a:gd name="connsiteY256" fmla="*/ 42264 h 181963"/>
                    <a:gd name="connsiteX257" fmla="*/ 200183 w 214372"/>
                    <a:gd name="connsiteY257" fmla="*/ 43400 h 181963"/>
                    <a:gd name="connsiteX258" fmla="*/ 199097 w 214372"/>
                    <a:gd name="connsiteY258" fmla="*/ 43221 h 181963"/>
                    <a:gd name="connsiteX259" fmla="*/ 197848 w 214372"/>
                    <a:gd name="connsiteY259" fmla="*/ 42702 h 181963"/>
                    <a:gd name="connsiteX260" fmla="*/ 196827 w 214372"/>
                    <a:gd name="connsiteY260" fmla="*/ 42248 h 181963"/>
                    <a:gd name="connsiteX261" fmla="*/ 196535 w 214372"/>
                    <a:gd name="connsiteY261" fmla="*/ 40935 h 181963"/>
                    <a:gd name="connsiteX262" fmla="*/ 195173 w 214372"/>
                    <a:gd name="connsiteY262" fmla="*/ 40935 h 181963"/>
                    <a:gd name="connsiteX263" fmla="*/ 194719 w 214372"/>
                    <a:gd name="connsiteY263" fmla="*/ 40367 h 181963"/>
                    <a:gd name="connsiteX264" fmla="*/ 193357 w 214372"/>
                    <a:gd name="connsiteY264" fmla="*/ 41681 h 181963"/>
                    <a:gd name="connsiteX265" fmla="*/ 188638 w 214372"/>
                    <a:gd name="connsiteY265" fmla="*/ 41567 h 181963"/>
                    <a:gd name="connsiteX266" fmla="*/ 186822 w 214372"/>
                    <a:gd name="connsiteY266" fmla="*/ 40659 h 181963"/>
                    <a:gd name="connsiteX267" fmla="*/ 185394 w 214372"/>
                    <a:gd name="connsiteY267" fmla="*/ 39686 h 181963"/>
                    <a:gd name="connsiteX268" fmla="*/ 184195 w 214372"/>
                    <a:gd name="connsiteY268" fmla="*/ 39394 h 181963"/>
                    <a:gd name="connsiteX269" fmla="*/ 183108 w 214372"/>
                    <a:gd name="connsiteY269" fmla="*/ 38373 h 181963"/>
                    <a:gd name="connsiteX270" fmla="*/ 181292 w 214372"/>
                    <a:gd name="connsiteY270" fmla="*/ 37286 h 181963"/>
                    <a:gd name="connsiteX271" fmla="*/ 174011 w 214372"/>
                    <a:gd name="connsiteY271" fmla="*/ 34562 h 181963"/>
                    <a:gd name="connsiteX272" fmla="*/ 171514 w 214372"/>
                    <a:gd name="connsiteY272" fmla="*/ 33427 h 181963"/>
                    <a:gd name="connsiteX273" fmla="*/ 170038 w 214372"/>
                    <a:gd name="connsiteY273" fmla="*/ 33021 h 181963"/>
                    <a:gd name="connsiteX274" fmla="*/ 168109 w 214372"/>
                    <a:gd name="connsiteY274" fmla="*/ 32000 h 181963"/>
                    <a:gd name="connsiteX275" fmla="*/ 166455 w 214372"/>
                    <a:gd name="connsiteY275" fmla="*/ 31092 h 181963"/>
                    <a:gd name="connsiteX276" fmla="*/ 164233 w 214372"/>
                    <a:gd name="connsiteY276" fmla="*/ 29957 h 181963"/>
                    <a:gd name="connsiteX277" fmla="*/ 162531 w 214372"/>
                    <a:gd name="connsiteY277" fmla="*/ 29324 h 181963"/>
                    <a:gd name="connsiteX278" fmla="*/ 159806 w 214372"/>
                    <a:gd name="connsiteY278" fmla="*/ 28578 h 181963"/>
                    <a:gd name="connsiteX279" fmla="*/ 157811 w 214372"/>
                    <a:gd name="connsiteY279" fmla="*/ 27897 h 181963"/>
                    <a:gd name="connsiteX280" fmla="*/ 155590 w 214372"/>
                    <a:gd name="connsiteY280" fmla="*/ 27378 h 181963"/>
                    <a:gd name="connsiteX281" fmla="*/ 153822 w 214372"/>
                    <a:gd name="connsiteY281" fmla="*/ 26859 h 181963"/>
                    <a:gd name="connsiteX282" fmla="*/ 152396 w 214372"/>
                    <a:gd name="connsiteY282" fmla="*/ 25724 h 181963"/>
                    <a:gd name="connsiteX283" fmla="*/ 151374 w 214372"/>
                    <a:gd name="connsiteY283" fmla="*/ 24752 h 181963"/>
                    <a:gd name="connsiteX284" fmla="*/ 150514 w 214372"/>
                    <a:gd name="connsiteY284" fmla="*/ 23843 h 181963"/>
                    <a:gd name="connsiteX285" fmla="*/ 147612 w 214372"/>
                    <a:gd name="connsiteY285" fmla="*/ 23843 h 181963"/>
                    <a:gd name="connsiteX286" fmla="*/ 145163 w 214372"/>
                    <a:gd name="connsiteY286" fmla="*/ 24816 h 181963"/>
                    <a:gd name="connsiteX287" fmla="*/ 141353 w 214372"/>
                    <a:gd name="connsiteY287" fmla="*/ 26292 h 181963"/>
                    <a:gd name="connsiteX288" fmla="*/ 139699 w 214372"/>
                    <a:gd name="connsiteY288" fmla="*/ 27265 h 181963"/>
                    <a:gd name="connsiteX289" fmla="*/ 137655 w 214372"/>
                    <a:gd name="connsiteY289" fmla="*/ 28287 h 181963"/>
                    <a:gd name="connsiteX290" fmla="*/ 135775 w 214372"/>
                    <a:gd name="connsiteY290" fmla="*/ 29146 h 181963"/>
                    <a:gd name="connsiteX291" fmla="*/ 134120 w 214372"/>
                    <a:gd name="connsiteY291" fmla="*/ 29892 h 181963"/>
                    <a:gd name="connsiteX292" fmla="*/ 133326 w 214372"/>
                    <a:gd name="connsiteY292" fmla="*/ 30297 h 181963"/>
                    <a:gd name="connsiteX293" fmla="*/ 132807 w 214372"/>
                    <a:gd name="connsiteY293" fmla="*/ 31157 h 181963"/>
                    <a:gd name="connsiteX294" fmla="*/ 132985 w 214372"/>
                    <a:gd name="connsiteY294" fmla="*/ 32292 h 181963"/>
                    <a:gd name="connsiteX295" fmla="*/ 134299 w 214372"/>
                    <a:gd name="connsiteY295" fmla="*/ 32859 h 181963"/>
                    <a:gd name="connsiteX296" fmla="*/ 135093 w 214372"/>
                    <a:gd name="connsiteY296" fmla="*/ 33654 h 181963"/>
                    <a:gd name="connsiteX297" fmla="*/ 136066 w 214372"/>
                    <a:gd name="connsiteY297" fmla="*/ 34335 h 181963"/>
                    <a:gd name="connsiteX298" fmla="*/ 136293 w 214372"/>
                    <a:gd name="connsiteY298" fmla="*/ 34967 h 181963"/>
                    <a:gd name="connsiteX299" fmla="*/ 135661 w 214372"/>
                    <a:gd name="connsiteY299" fmla="*/ 35875 h 181963"/>
                    <a:gd name="connsiteX300" fmla="*/ 134753 w 214372"/>
                    <a:gd name="connsiteY300" fmla="*/ 36054 h 181963"/>
                    <a:gd name="connsiteX301" fmla="*/ 133780 w 214372"/>
                    <a:gd name="connsiteY301" fmla="*/ 36232 h 181963"/>
                    <a:gd name="connsiteX302" fmla="*/ 132353 w 214372"/>
                    <a:gd name="connsiteY302" fmla="*/ 36281 h 181963"/>
                    <a:gd name="connsiteX303" fmla="*/ 131721 w 214372"/>
                    <a:gd name="connsiteY303" fmla="*/ 36573 h 181963"/>
                    <a:gd name="connsiteX304" fmla="*/ 130067 w 214372"/>
                    <a:gd name="connsiteY304" fmla="*/ 36573 h 181963"/>
                    <a:gd name="connsiteX305" fmla="*/ 129158 w 214372"/>
                    <a:gd name="connsiteY305" fmla="*/ 36978 h 181963"/>
                    <a:gd name="connsiteX306" fmla="*/ 129158 w 214372"/>
                    <a:gd name="connsiteY306" fmla="*/ 37659 h 181963"/>
                    <a:gd name="connsiteX307" fmla="*/ 127845 w 214372"/>
                    <a:gd name="connsiteY307" fmla="*/ 37886 h 181963"/>
                    <a:gd name="connsiteX308" fmla="*/ 126710 w 214372"/>
                    <a:gd name="connsiteY308" fmla="*/ 38632 h 181963"/>
                    <a:gd name="connsiteX309" fmla="*/ 126142 w 214372"/>
                    <a:gd name="connsiteY309" fmla="*/ 39719 h 181963"/>
                    <a:gd name="connsiteX310" fmla="*/ 125396 w 214372"/>
                    <a:gd name="connsiteY310" fmla="*/ 39670 h 181963"/>
                    <a:gd name="connsiteX311" fmla="*/ 124715 w 214372"/>
                    <a:gd name="connsiteY311" fmla="*/ 38989 h 181963"/>
                    <a:gd name="connsiteX312" fmla="*/ 123629 w 214372"/>
                    <a:gd name="connsiteY312" fmla="*/ 39443 h 181963"/>
                    <a:gd name="connsiteX313" fmla="*/ 121586 w 214372"/>
                    <a:gd name="connsiteY313" fmla="*/ 39670 h 181963"/>
                    <a:gd name="connsiteX314" fmla="*/ 120337 w 214372"/>
                    <a:gd name="connsiteY314" fmla="*/ 38421 h 181963"/>
                    <a:gd name="connsiteX315" fmla="*/ 118683 w 214372"/>
                    <a:gd name="connsiteY315" fmla="*/ 38535 h 181963"/>
                    <a:gd name="connsiteX316" fmla="*/ 117434 w 214372"/>
                    <a:gd name="connsiteY316" fmla="*/ 39054 h 181963"/>
                    <a:gd name="connsiteX317" fmla="*/ 116689 w 214372"/>
                    <a:gd name="connsiteY317" fmla="*/ 40254 h 181963"/>
                    <a:gd name="connsiteX318" fmla="*/ 116689 w 214372"/>
                    <a:gd name="connsiteY318" fmla="*/ 43156 h 181963"/>
                    <a:gd name="connsiteX319" fmla="*/ 115440 w 214372"/>
                    <a:gd name="connsiteY319" fmla="*/ 44470 h 181963"/>
                    <a:gd name="connsiteX320" fmla="*/ 115440 w 214372"/>
                    <a:gd name="connsiteY320" fmla="*/ 46237 h 181963"/>
                    <a:gd name="connsiteX321" fmla="*/ 114807 w 214372"/>
                    <a:gd name="connsiteY321" fmla="*/ 46983 h 181963"/>
                    <a:gd name="connsiteX322" fmla="*/ 113607 w 214372"/>
                    <a:gd name="connsiteY322" fmla="*/ 47389 h 181963"/>
                    <a:gd name="connsiteX323" fmla="*/ 112472 w 214372"/>
                    <a:gd name="connsiteY323" fmla="*/ 47680 h 181963"/>
                    <a:gd name="connsiteX324" fmla="*/ 111564 w 214372"/>
                    <a:gd name="connsiteY324" fmla="*/ 48135 h 181963"/>
                    <a:gd name="connsiteX325" fmla="*/ 109748 w 214372"/>
                    <a:gd name="connsiteY325" fmla="*/ 49789 h 181963"/>
                    <a:gd name="connsiteX326" fmla="*/ 108889 w 214372"/>
                    <a:gd name="connsiteY326" fmla="*/ 50810 h 181963"/>
                    <a:gd name="connsiteX327" fmla="*/ 108029 w 214372"/>
                    <a:gd name="connsiteY327" fmla="*/ 51897 h 181963"/>
                    <a:gd name="connsiteX328" fmla="*/ 108029 w 214372"/>
                    <a:gd name="connsiteY328" fmla="*/ 53324 h 181963"/>
                    <a:gd name="connsiteX329" fmla="*/ 107348 w 214372"/>
                    <a:gd name="connsiteY329" fmla="*/ 54459 h 181963"/>
                    <a:gd name="connsiteX330" fmla="*/ 106262 w 214372"/>
                    <a:gd name="connsiteY330" fmla="*/ 55253 h 181963"/>
                    <a:gd name="connsiteX331" fmla="*/ 105240 w 214372"/>
                    <a:gd name="connsiteY331" fmla="*/ 56161 h 181963"/>
                    <a:gd name="connsiteX332" fmla="*/ 104218 w 214372"/>
                    <a:gd name="connsiteY332" fmla="*/ 56226 h 181963"/>
                    <a:gd name="connsiteX333" fmla="*/ 105126 w 214372"/>
                    <a:gd name="connsiteY333" fmla="*/ 57313 h 181963"/>
                    <a:gd name="connsiteX334" fmla="*/ 104218 w 214372"/>
                    <a:gd name="connsiteY334" fmla="*/ 57832 h 181963"/>
                    <a:gd name="connsiteX335" fmla="*/ 103018 w 214372"/>
                    <a:gd name="connsiteY335" fmla="*/ 57832 h 181963"/>
                    <a:gd name="connsiteX336" fmla="*/ 101592 w 214372"/>
                    <a:gd name="connsiteY336" fmla="*/ 58399 h 181963"/>
                    <a:gd name="connsiteX337" fmla="*/ 100911 w 214372"/>
                    <a:gd name="connsiteY337" fmla="*/ 59421 h 181963"/>
                    <a:gd name="connsiteX338" fmla="*/ 100911 w 214372"/>
                    <a:gd name="connsiteY338" fmla="*/ 60621 h 181963"/>
                    <a:gd name="connsiteX339" fmla="*/ 100343 w 214372"/>
                    <a:gd name="connsiteY339" fmla="*/ 61707 h 181963"/>
                    <a:gd name="connsiteX340" fmla="*/ 99143 w 214372"/>
                    <a:gd name="connsiteY340" fmla="*/ 62615 h 181963"/>
                    <a:gd name="connsiteX341" fmla="*/ 97213 w 214372"/>
                    <a:gd name="connsiteY341" fmla="*/ 62794 h 181963"/>
                    <a:gd name="connsiteX342" fmla="*/ 93289 w 214372"/>
                    <a:gd name="connsiteY342" fmla="*/ 62794 h 181963"/>
                    <a:gd name="connsiteX343" fmla="*/ 92041 w 214372"/>
                    <a:gd name="connsiteY343" fmla="*/ 62388 h 181963"/>
                    <a:gd name="connsiteX344" fmla="*/ 90111 w 214372"/>
                    <a:gd name="connsiteY344" fmla="*/ 61821 h 181963"/>
                    <a:gd name="connsiteX345" fmla="*/ 89251 w 214372"/>
                    <a:gd name="connsiteY345" fmla="*/ 61642 h 181963"/>
                    <a:gd name="connsiteX346" fmla="*/ 88684 w 214372"/>
                    <a:gd name="connsiteY346" fmla="*/ 59648 h 181963"/>
                    <a:gd name="connsiteX347" fmla="*/ 87889 w 214372"/>
                    <a:gd name="connsiteY347" fmla="*/ 59648 h 181963"/>
                    <a:gd name="connsiteX348" fmla="*/ 87549 w 214372"/>
                    <a:gd name="connsiteY348" fmla="*/ 60102 h 181963"/>
                    <a:gd name="connsiteX349" fmla="*/ 86868 w 214372"/>
                    <a:gd name="connsiteY349" fmla="*/ 59421 h 181963"/>
                    <a:gd name="connsiteX350" fmla="*/ 85846 w 214372"/>
                    <a:gd name="connsiteY350" fmla="*/ 58058 h 181963"/>
                    <a:gd name="connsiteX351" fmla="*/ 85506 w 214372"/>
                    <a:gd name="connsiteY351" fmla="*/ 57313 h 181963"/>
                    <a:gd name="connsiteX352" fmla="*/ 86024 w 214372"/>
                    <a:gd name="connsiteY352" fmla="*/ 55999 h 181963"/>
                    <a:gd name="connsiteX353" fmla="*/ 86430 w 214372"/>
                    <a:gd name="connsiteY353" fmla="*/ 54686 h 181963"/>
                    <a:gd name="connsiteX354" fmla="*/ 86316 w 214372"/>
                    <a:gd name="connsiteY354" fmla="*/ 52869 h 181963"/>
                    <a:gd name="connsiteX355" fmla="*/ 85522 w 214372"/>
                    <a:gd name="connsiteY355" fmla="*/ 52918 h 181963"/>
                    <a:gd name="connsiteX356" fmla="*/ 84889 w 214372"/>
                    <a:gd name="connsiteY356" fmla="*/ 54232 h 181963"/>
                    <a:gd name="connsiteX357" fmla="*/ 84208 w 214372"/>
                    <a:gd name="connsiteY357" fmla="*/ 54523 h 181963"/>
                    <a:gd name="connsiteX358" fmla="*/ 82895 w 214372"/>
                    <a:gd name="connsiteY358" fmla="*/ 53778 h 181963"/>
                    <a:gd name="connsiteX359" fmla="*/ 82441 w 214372"/>
                    <a:gd name="connsiteY359" fmla="*/ 52075 h 181963"/>
                    <a:gd name="connsiteX360" fmla="*/ 82149 w 214372"/>
                    <a:gd name="connsiteY360" fmla="*/ 50648 h 181963"/>
                    <a:gd name="connsiteX361" fmla="*/ 82149 w 214372"/>
                    <a:gd name="connsiteY361" fmla="*/ 46270 h 181963"/>
                    <a:gd name="connsiteX362" fmla="*/ 81403 w 214372"/>
                    <a:gd name="connsiteY362" fmla="*/ 45183 h 181963"/>
                    <a:gd name="connsiteX363" fmla="*/ 80998 w 214372"/>
                    <a:gd name="connsiteY363" fmla="*/ 43594 h 181963"/>
                    <a:gd name="connsiteX364" fmla="*/ 80998 w 214372"/>
                    <a:gd name="connsiteY364" fmla="*/ 42345 h 181963"/>
                    <a:gd name="connsiteX365" fmla="*/ 81452 w 214372"/>
                    <a:gd name="connsiteY365" fmla="*/ 41437 h 181963"/>
                    <a:gd name="connsiteX366" fmla="*/ 81338 w 214372"/>
                    <a:gd name="connsiteY366" fmla="*/ 40351 h 181963"/>
                    <a:gd name="connsiteX367" fmla="*/ 80592 w 214372"/>
                    <a:gd name="connsiteY367" fmla="*/ 39556 h 181963"/>
                    <a:gd name="connsiteX368" fmla="*/ 80025 w 214372"/>
                    <a:gd name="connsiteY368" fmla="*/ 40529 h 181963"/>
                    <a:gd name="connsiteX369" fmla="*/ 79457 w 214372"/>
                    <a:gd name="connsiteY369" fmla="*/ 41162 h 181963"/>
                    <a:gd name="connsiteX370" fmla="*/ 78711 w 214372"/>
                    <a:gd name="connsiteY370" fmla="*/ 41340 h 181963"/>
                    <a:gd name="connsiteX371" fmla="*/ 78711 w 214372"/>
                    <a:gd name="connsiteY371" fmla="*/ 42021 h 181963"/>
                    <a:gd name="connsiteX372" fmla="*/ 79344 w 214372"/>
                    <a:gd name="connsiteY372" fmla="*/ 42767 h 181963"/>
                    <a:gd name="connsiteX373" fmla="*/ 79392 w 214372"/>
                    <a:gd name="connsiteY373" fmla="*/ 43902 h 181963"/>
                    <a:gd name="connsiteX374" fmla="*/ 79344 w 214372"/>
                    <a:gd name="connsiteY374" fmla="*/ 44810 h 181963"/>
                    <a:gd name="connsiteX375" fmla="*/ 78711 w 214372"/>
                    <a:gd name="connsiteY375" fmla="*/ 45783 h 181963"/>
                    <a:gd name="connsiteX376" fmla="*/ 78192 w 214372"/>
                    <a:gd name="connsiteY376" fmla="*/ 46189 h 181963"/>
                    <a:gd name="connsiteX377" fmla="*/ 78484 w 214372"/>
                    <a:gd name="connsiteY377" fmla="*/ 47275 h 181963"/>
                    <a:gd name="connsiteX378" fmla="*/ 78533 w 214372"/>
                    <a:gd name="connsiteY378" fmla="*/ 47956 h 181963"/>
                    <a:gd name="connsiteX379" fmla="*/ 78533 w 214372"/>
                    <a:gd name="connsiteY379" fmla="*/ 49205 h 181963"/>
                    <a:gd name="connsiteX380" fmla="*/ 78938 w 214372"/>
                    <a:gd name="connsiteY380" fmla="*/ 50405 h 181963"/>
                    <a:gd name="connsiteX381" fmla="*/ 78938 w 214372"/>
                    <a:gd name="connsiteY381" fmla="*/ 51426 h 181963"/>
                    <a:gd name="connsiteX382" fmla="*/ 78192 w 214372"/>
                    <a:gd name="connsiteY382" fmla="*/ 52415 h 181963"/>
                    <a:gd name="connsiteX383" fmla="*/ 77398 w 214372"/>
                    <a:gd name="connsiteY383" fmla="*/ 50859 h 181963"/>
                    <a:gd name="connsiteX384" fmla="*/ 76603 w 214372"/>
                    <a:gd name="connsiteY384" fmla="*/ 49772 h 181963"/>
                    <a:gd name="connsiteX385" fmla="*/ 76311 w 214372"/>
                    <a:gd name="connsiteY385" fmla="*/ 48118 h 181963"/>
                    <a:gd name="connsiteX386" fmla="*/ 74657 w 214372"/>
                    <a:gd name="connsiteY386" fmla="*/ 46010 h 181963"/>
                    <a:gd name="connsiteX387" fmla="*/ 73684 w 214372"/>
                    <a:gd name="connsiteY387" fmla="*/ 44648 h 181963"/>
                    <a:gd name="connsiteX388" fmla="*/ 72776 w 214372"/>
                    <a:gd name="connsiteY388" fmla="*/ 43740 h 181963"/>
                    <a:gd name="connsiteX389" fmla="*/ 72030 w 214372"/>
                    <a:gd name="connsiteY389" fmla="*/ 42313 h 181963"/>
                    <a:gd name="connsiteX390" fmla="*/ 71625 w 214372"/>
                    <a:gd name="connsiteY390" fmla="*/ 40837 h 181963"/>
                    <a:gd name="connsiteX391" fmla="*/ 71917 w 214372"/>
                    <a:gd name="connsiteY391" fmla="*/ 38162 h 181963"/>
                    <a:gd name="connsiteX392" fmla="*/ 70830 w 214372"/>
                    <a:gd name="connsiteY392" fmla="*/ 37303 h 181963"/>
                    <a:gd name="connsiteX393" fmla="*/ 70830 w 214372"/>
                    <a:gd name="connsiteY393" fmla="*/ 35762 h 181963"/>
                    <a:gd name="connsiteX394" fmla="*/ 71284 w 214372"/>
                    <a:gd name="connsiteY394" fmla="*/ 34562 h 181963"/>
                    <a:gd name="connsiteX395" fmla="*/ 71106 w 214372"/>
                    <a:gd name="connsiteY395" fmla="*/ 32859 h 181963"/>
                    <a:gd name="connsiteX396" fmla="*/ 70539 w 214372"/>
                    <a:gd name="connsiteY396" fmla="*/ 31205 h 181963"/>
                    <a:gd name="connsiteX397" fmla="*/ 70539 w 214372"/>
                    <a:gd name="connsiteY397" fmla="*/ 27232 h 181963"/>
                    <a:gd name="connsiteX398" fmla="*/ 71446 w 214372"/>
                    <a:gd name="connsiteY398" fmla="*/ 26438 h 181963"/>
                    <a:gd name="connsiteX399" fmla="*/ 72355 w 214372"/>
                    <a:gd name="connsiteY399" fmla="*/ 25416 h 181963"/>
                    <a:gd name="connsiteX400" fmla="*/ 72646 w 214372"/>
                    <a:gd name="connsiteY400" fmla="*/ 23422 h 181963"/>
                    <a:gd name="connsiteX401" fmla="*/ 72760 w 214372"/>
                    <a:gd name="connsiteY401" fmla="*/ 22060 h 181963"/>
                    <a:gd name="connsiteX402" fmla="*/ 74187 w 214372"/>
                    <a:gd name="connsiteY402" fmla="*/ 20860 h 181963"/>
                    <a:gd name="connsiteX403" fmla="*/ 72938 w 214372"/>
                    <a:gd name="connsiteY403" fmla="*/ 19157 h 181963"/>
                    <a:gd name="connsiteX404" fmla="*/ 70555 w 214372"/>
                    <a:gd name="connsiteY404" fmla="*/ 15411 h 181963"/>
                    <a:gd name="connsiteX405" fmla="*/ 69468 w 214372"/>
                    <a:gd name="connsiteY405" fmla="*/ 13709 h 181963"/>
                    <a:gd name="connsiteX406" fmla="*/ 68722 w 214372"/>
                    <a:gd name="connsiteY406" fmla="*/ 13368 h 181963"/>
                    <a:gd name="connsiteX407" fmla="*/ 68722 w 214372"/>
                    <a:gd name="connsiteY407" fmla="*/ 12509 h 181963"/>
                    <a:gd name="connsiteX408" fmla="*/ 69290 w 214372"/>
                    <a:gd name="connsiteY408" fmla="*/ 12509 h 181963"/>
                    <a:gd name="connsiteX409" fmla="*/ 70149 w 214372"/>
                    <a:gd name="connsiteY409" fmla="*/ 11033 h 181963"/>
                    <a:gd name="connsiteX410" fmla="*/ 71171 w 214372"/>
                    <a:gd name="connsiteY410" fmla="*/ 10514 h 181963"/>
                    <a:gd name="connsiteX411" fmla="*/ 70765 w 214372"/>
                    <a:gd name="connsiteY411" fmla="*/ 9736 h 181963"/>
                    <a:gd name="connsiteX412" fmla="*/ 69290 w 214372"/>
                    <a:gd name="connsiteY412" fmla="*/ 9736 h 181963"/>
                    <a:gd name="connsiteX413" fmla="*/ 68317 w 214372"/>
                    <a:gd name="connsiteY413" fmla="*/ 8179 h 181963"/>
                    <a:gd name="connsiteX414" fmla="*/ 67003 w 214372"/>
                    <a:gd name="connsiteY414" fmla="*/ 7611 h 181963"/>
                    <a:gd name="connsiteX415" fmla="*/ 65009 w 214372"/>
                    <a:gd name="connsiteY415" fmla="*/ 7320 h 181963"/>
                    <a:gd name="connsiteX416" fmla="*/ 63355 w 214372"/>
                    <a:gd name="connsiteY416" fmla="*/ 7320 h 181963"/>
                    <a:gd name="connsiteX417" fmla="*/ 61993 w 214372"/>
                    <a:gd name="connsiteY417" fmla="*/ 7320 h 181963"/>
                    <a:gd name="connsiteX418" fmla="*/ 59998 w 214372"/>
                    <a:gd name="connsiteY418" fmla="*/ 7952 h 181963"/>
                    <a:gd name="connsiteX419" fmla="*/ 58750 w 214372"/>
                    <a:gd name="connsiteY419" fmla="*/ 8065 h 181963"/>
                    <a:gd name="connsiteX420" fmla="*/ 57322 w 214372"/>
                    <a:gd name="connsiteY420" fmla="*/ 7952 h 181963"/>
                    <a:gd name="connsiteX421" fmla="*/ 55782 w 214372"/>
                    <a:gd name="connsiteY421" fmla="*/ 7611 h 181963"/>
                    <a:gd name="connsiteX422" fmla="*/ 54307 w 214372"/>
                    <a:gd name="connsiteY422" fmla="*/ 7044 h 181963"/>
                    <a:gd name="connsiteX423" fmla="*/ 53107 w 214372"/>
                    <a:gd name="connsiteY423" fmla="*/ 6184 h 181963"/>
                    <a:gd name="connsiteX424" fmla="*/ 51177 w 214372"/>
                    <a:gd name="connsiteY424" fmla="*/ 5892 h 181963"/>
                    <a:gd name="connsiteX425" fmla="*/ 49928 w 214372"/>
                    <a:gd name="connsiteY425" fmla="*/ 4352 h 181963"/>
                    <a:gd name="connsiteX426" fmla="*/ 49247 w 214372"/>
                    <a:gd name="connsiteY426" fmla="*/ 3444 h 181963"/>
                    <a:gd name="connsiteX427" fmla="*/ 47707 w 214372"/>
                    <a:gd name="connsiteY427" fmla="*/ 2925 h 181963"/>
                    <a:gd name="connsiteX428" fmla="*/ 46393 w 214372"/>
                    <a:gd name="connsiteY428" fmla="*/ 2017 h 181963"/>
                    <a:gd name="connsiteX429" fmla="*/ 45485 w 214372"/>
                    <a:gd name="connsiteY429" fmla="*/ 1384 h 181963"/>
                    <a:gd name="connsiteX430" fmla="*/ 44009 w 214372"/>
                    <a:gd name="connsiteY430" fmla="*/ 817 h 181963"/>
                    <a:gd name="connsiteX431" fmla="*/ 41739 w 214372"/>
                    <a:gd name="connsiteY431" fmla="*/ 363 h 181963"/>
                    <a:gd name="connsiteX432" fmla="*/ 38950 w 214372"/>
                    <a:gd name="connsiteY432" fmla="*/ 71 h 181963"/>
                    <a:gd name="connsiteX433" fmla="*/ 37134 w 214372"/>
                    <a:gd name="connsiteY433" fmla="*/ 71 h 181963"/>
                    <a:gd name="connsiteX434" fmla="*/ 35026 w 214372"/>
                    <a:gd name="connsiteY434" fmla="*/ 71 h 181963"/>
                    <a:gd name="connsiteX435" fmla="*/ 32756 w 214372"/>
                    <a:gd name="connsiteY435" fmla="*/ 39 h 181963"/>
                    <a:gd name="connsiteX436" fmla="*/ 31102 w 214372"/>
                    <a:gd name="connsiteY436" fmla="*/ 412 h 181963"/>
                    <a:gd name="connsiteX437" fmla="*/ 29675 w 214372"/>
                    <a:gd name="connsiteY437" fmla="*/ 1384 h 181963"/>
                    <a:gd name="connsiteX438" fmla="*/ 29156 w 214372"/>
                    <a:gd name="connsiteY438" fmla="*/ 2358 h 181963"/>
                    <a:gd name="connsiteX439" fmla="*/ 29156 w 214372"/>
                    <a:gd name="connsiteY439" fmla="*/ 4238 h 181963"/>
                    <a:gd name="connsiteX440" fmla="*/ 28248 w 214372"/>
                    <a:gd name="connsiteY440" fmla="*/ 4530 h 181963"/>
                    <a:gd name="connsiteX441" fmla="*/ 26821 w 214372"/>
                    <a:gd name="connsiteY441" fmla="*/ 5438 h 181963"/>
                    <a:gd name="connsiteX442" fmla="*/ 24891 w 214372"/>
                    <a:gd name="connsiteY442" fmla="*/ 6979 h 181963"/>
                    <a:gd name="connsiteX443" fmla="*/ 22734 w 214372"/>
                    <a:gd name="connsiteY443" fmla="*/ 7725 h 181963"/>
                    <a:gd name="connsiteX444" fmla="*/ 20967 w 214372"/>
                    <a:gd name="connsiteY444" fmla="*/ 8406 h 181963"/>
                    <a:gd name="connsiteX445" fmla="*/ 18632 w 214372"/>
                    <a:gd name="connsiteY445" fmla="*/ 8860 h 181963"/>
                    <a:gd name="connsiteX446" fmla="*/ 18064 w 214372"/>
                    <a:gd name="connsiteY446" fmla="*/ 9152 h 181963"/>
                    <a:gd name="connsiteX447" fmla="*/ 17772 w 214372"/>
                    <a:gd name="connsiteY447" fmla="*/ 8584 h 181963"/>
                    <a:gd name="connsiteX448" fmla="*/ 16572 w 214372"/>
                    <a:gd name="connsiteY448" fmla="*/ 8520 h 181963"/>
                    <a:gd name="connsiteX449" fmla="*/ 14983 w 214372"/>
                    <a:gd name="connsiteY449" fmla="*/ 8746 h 181963"/>
                    <a:gd name="connsiteX450" fmla="*/ 13426 w 214372"/>
                    <a:gd name="connsiteY450" fmla="*/ 9265 h 181963"/>
                    <a:gd name="connsiteX451" fmla="*/ 12762 w 214372"/>
                    <a:gd name="connsiteY451" fmla="*/ 9736 h 181963"/>
                    <a:gd name="connsiteX452" fmla="*/ 12129 w 214372"/>
                    <a:gd name="connsiteY452" fmla="*/ 10563 h 181963"/>
                    <a:gd name="connsiteX453" fmla="*/ 12129 w 214372"/>
                    <a:gd name="connsiteY453" fmla="*/ 13627 h 181963"/>
                    <a:gd name="connsiteX454" fmla="*/ 11837 w 214372"/>
                    <a:gd name="connsiteY454" fmla="*/ 14600 h 181963"/>
                    <a:gd name="connsiteX455" fmla="*/ 11837 w 214372"/>
                    <a:gd name="connsiteY455" fmla="*/ 16303 h 181963"/>
                    <a:gd name="connsiteX456" fmla="*/ 11432 w 214372"/>
                    <a:gd name="connsiteY456" fmla="*/ 17276 h 181963"/>
                    <a:gd name="connsiteX457" fmla="*/ 11432 w 214372"/>
                    <a:gd name="connsiteY457" fmla="*/ 18298 h 181963"/>
                    <a:gd name="connsiteX458" fmla="*/ 10524 w 214372"/>
                    <a:gd name="connsiteY458" fmla="*/ 19044 h 181963"/>
                    <a:gd name="connsiteX459" fmla="*/ 9551 w 214372"/>
                    <a:gd name="connsiteY459" fmla="*/ 19335 h 181963"/>
                    <a:gd name="connsiteX460" fmla="*/ 8530 w 214372"/>
                    <a:gd name="connsiteY460" fmla="*/ 19044 h 181963"/>
                    <a:gd name="connsiteX461" fmla="*/ 8010 w 214372"/>
                    <a:gd name="connsiteY461" fmla="*/ 17908 h 181963"/>
                    <a:gd name="connsiteX462" fmla="*/ 7881 w 214372"/>
                    <a:gd name="connsiteY462" fmla="*/ 17243 h 181963"/>
                    <a:gd name="connsiteX463" fmla="*/ 7881 w 214372"/>
                    <a:gd name="connsiteY463" fmla="*/ 13157 h 181963"/>
                    <a:gd name="connsiteX464" fmla="*/ 6518 w 214372"/>
                    <a:gd name="connsiteY464" fmla="*/ 11454 h 181963"/>
                    <a:gd name="connsiteX465" fmla="*/ 5302 w 214372"/>
                    <a:gd name="connsiteY465" fmla="*/ 11454 h 181963"/>
                    <a:gd name="connsiteX466" fmla="*/ 4767 w 214372"/>
                    <a:gd name="connsiteY466" fmla="*/ 9752 h 181963"/>
                    <a:gd name="connsiteX467" fmla="*/ 2740 w 214372"/>
                    <a:gd name="connsiteY467" fmla="*/ 9752 h 181963"/>
                    <a:gd name="connsiteX468" fmla="*/ 2416 w 214372"/>
                    <a:gd name="connsiteY468" fmla="*/ 10741 h 181963"/>
                    <a:gd name="connsiteX469" fmla="*/ 908 w 214372"/>
                    <a:gd name="connsiteY469" fmla="*/ 11454 h 181963"/>
                    <a:gd name="connsiteX470" fmla="*/ 0 w 214372"/>
                    <a:gd name="connsiteY470" fmla="*/ 12330 h 181963"/>
                    <a:gd name="connsiteX471" fmla="*/ 373 w 214372"/>
                    <a:gd name="connsiteY471" fmla="*/ 14762 h 181963"/>
                    <a:gd name="connsiteX472" fmla="*/ 600 w 214372"/>
                    <a:gd name="connsiteY472" fmla="*/ 15979 h 181963"/>
                    <a:gd name="connsiteX473" fmla="*/ 827 w 214372"/>
                    <a:gd name="connsiteY473" fmla="*/ 17260 h 181963"/>
                    <a:gd name="connsiteX474" fmla="*/ 1962 w 214372"/>
                    <a:gd name="connsiteY474" fmla="*/ 18314 h 181963"/>
                    <a:gd name="connsiteX475" fmla="*/ 2335 w 214372"/>
                    <a:gd name="connsiteY475" fmla="*/ 19303 h 181963"/>
                    <a:gd name="connsiteX476" fmla="*/ 2740 w 214372"/>
                    <a:gd name="connsiteY476" fmla="*/ 19838 h 181963"/>
                    <a:gd name="connsiteX477" fmla="*/ 3470 w 214372"/>
                    <a:gd name="connsiteY477" fmla="*/ 21119 h 181963"/>
                    <a:gd name="connsiteX478" fmla="*/ 4605 w 214372"/>
                    <a:gd name="connsiteY478" fmla="*/ 21119 h 181963"/>
                    <a:gd name="connsiteX479" fmla="*/ 5967 w 214372"/>
                    <a:gd name="connsiteY479" fmla="*/ 20357 h 181963"/>
                    <a:gd name="connsiteX480" fmla="*/ 7021 w 214372"/>
                    <a:gd name="connsiteY480" fmla="*/ 20584 h 181963"/>
                    <a:gd name="connsiteX481" fmla="*/ 7102 w 214372"/>
                    <a:gd name="connsiteY481" fmla="*/ 21119 h 181963"/>
                    <a:gd name="connsiteX482" fmla="*/ 6648 w 214372"/>
                    <a:gd name="connsiteY482" fmla="*/ 21946 h 181963"/>
                    <a:gd name="connsiteX483" fmla="*/ 5967 w 214372"/>
                    <a:gd name="connsiteY483" fmla="*/ 22773 h 181963"/>
                    <a:gd name="connsiteX484" fmla="*/ 6421 w 214372"/>
                    <a:gd name="connsiteY484" fmla="*/ 23454 h 181963"/>
                    <a:gd name="connsiteX485" fmla="*/ 9227 w 214372"/>
                    <a:gd name="connsiteY485" fmla="*/ 23454 h 181963"/>
                    <a:gd name="connsiteX486" fmla="*/ 10589 w 214372"/>
                    <a:gd name="connsiteY486" fmla="*/ 24589 h 181963"/>
                    <a:gd name="connsiteX487" fmla="*/ 11578 w 214372"/>
                    <a:gd name="connsiteY487" fmla="*/ 24216 h 181963"/>
                    <a:gd name="connsiteX488" fmla="*/ 13021 w 214372"/>
                    <a:gd name="connsiteY488" fmla="*/ 24216 h 181963"/>
                    <a:gd name="connsiteX489" fmla="*/ 13021 w 214372"/>
                    <a:gd name="connsiteY489" fmla="*/ 23308 h 181963"/>
                    <a:gd name="connsiteX490" fmla="*/ 12648 w 214372"/>
                    <a:gd name="connsiteY490" fmla="*/ 22627 h 181963"/>
                    <a:gd name="connsiteX491" fmla="*/ 12502 w 214372"/>
                    <a:gd name="connsiteY491" fmla="*/ 22027 h 181963"/>
                    <a:gd name="connsiteX492" fmla="*/ 13718 w 214372"/>
                    <a:gd name="connsiteY492" fmla="*/ 22027 h 181963"/>
                    <a:gd name="connsiteX493" fmla="*/ 14481 w 214372"/>
                    <a:gd name="connsiteY493" fmla="*/ 22400 h 181963"/>
                    <a:gd name="connsiteX494" fmla="*/ 15161 w 214372"/>
                    <a:gd name="connsiteY494" fmla="*/ 23908 h 181963"/>
                    <a:gd name="connsiteX495" fmla="*/ 16443 w 214372"/>
                    <a:gd name="connsiteY495" fmla="*/ 24589 h 181963"/>
                    <a:gd name="connsiteX496" fmla="*/ 17351 w 214372"/>
                    <a:gd name="connsiteY496" fmla="*/ 23000 h 181963"/>
                    <a:gd name="connsiteX497" fmla="*/ 17886 w 214372"/>
                    <a:gd name="connsiteY497" fmla="*/ 23600 h 181963"/>
                    <a:gd name="connsiteX498" fmla="*/ 19394 w 214372"/>
                    <a:gd name="connsiteY498" fmla="*/ 23146 h 181963"/>
                    <a:gd name="connsiteX499" fmla="*/ 19394 w 214372"/>
                    <a:gd name="connsiteY499" fmla="*/ 24589 h 181963"/>
                    <a:gd name="connsiteX500" fmla="*/ 20610 w 214372"/>
                    <a:gd name="connsiteY500" fmla="*/ 25125 h 181963"/>
                    <a:gd name="connsiteX501" fmla="*/ 21745 w 214372"/>
                    <a:gd name="connsiteY501" fmla="*/ 23908 h 181963"/>
                    <a:gd name="connsiteX502" fmla="*/ 22118 w 214372"/>
                    <a:gd name="connsiteY502" fmla="*/ 25125 h 181963"/>
                    <a:gd name="connsiteX503" fmla="*/ 22945 w 214372"/>
                    <a:gd name="connsiteY503" fmla="*/ 23908 h 181963"/>
                    <a:gd name="connsiteX504" fmla="*/ 23318 w 214372"/>
                    <a:gd name="connsiteY504" fmla="*/ 23827 h 181963"/>
                    <a:gd name="connsiteX505" fmla="*/ 23318 w 214372"/>
                    <a:gd name="connsiteY505" fmla="*/ 25952 h 181963"/>
                    <a:gd name="connsiteX506" fmla="*/ 25053 w 214372"/>
                    <a:gd name="connsiteY506" fmla="*/ 25952 h 181963"/>
                    <a:gd name="connsiteX507" fmla="*/ 25588 w 214372"/>
                    <a:gd name="connsiteY507" fmla="*/ 25416 h 181963"/>
                    <a:gd name="connsiteX508" fmla="*/ 25588 w 214372"/>
                    <a:gd name="connsiteY508" fmla="*/ 24654 h 181963"/>
                    <a:gd name="connsiteX509" fmla="*/ 26804 w 214372"/>
                    <a:gd name="connsiteY509" fmla="*/ 24054 h 181963"/>
                    <a:gd name="connsiteX510" fmla="*/ 26804 w 214372"/>
                    <a:gd name="connsiteY510" fmla="*/ 25270 h 181963"/>
                    <a:gd name="connsiteX511" fmla="*/ 26869 w 214372"/>
                    <a:gd name="connsiteY511" fmla="*/ 26260 h 181963"/>
                    <a:gd name="connsiteX512" fmla="*/ 25280 w 214372"/>
                    <a:gd name="connsiteY512" fmla="*/ 27022 h 181963"/>
                    <a:gd name="connsiteX513" fmla="*/ 25134 w 214372"/>
                    <a:gd name="connsiteY513" fmla="*/ 28011 h 181963"/>
                    <a:gd name="connsiteX514" fmla="*/ 28767 w 214372"/>
                    <a:gd name="connsiteY514" fmla="*/ 28011 h 181963"/>
                    <a:gd name="connsiteX515" fmla="*/ 28231 w 214372"/>
                    <a:gd name="connsiteY515" fmla="*/ 29000 h 181963"/>
                    <a:gd name="connsiteX516" fmla="*/ 27404 w 214372"/>
                    <a:gd name="connsiteY516" fmla="*/ 29000 h 181963"/>
                    <a:gd name="connsiteX517" fmla="*/ 26351 w 214372"/>
                    <a:gd name="connsiteY517" fmla="*/ 30508 h 181963"/>
                    <a:gd name="connsiteX518" fmla="*/ 26123 w 214372"/>
                    <a:gd name="connsiteY518" fmla="*/ 31676 h 181963"/>
                    <a:gd name="connsiteX519" fmla="*/ 26496 w 214372"/>
                    <a:gd name="connsiteY519" fmla="*/ 32778 h 181963"/>
                    <a:gd name="connsiteX520" fmla="*/ 27032 w 214372"/>
                    <a:gd name="connsiteY520" fmla="*/ 33832 h 181963"/>
                    <a:gd name="connsiteX521" fmla="*/ 28394 w 214372"/>
                    <a:gd name="connsiteY521" fmla="*/ 34659 h 181963"/>
                    <a:gd name="connsiteX522" fmla="*/ 28767 w 214372"/>
                    <a:gd name="connsiteY522" fmla="*/ 35259 h 181963"/>
                    <a:gd name="connsiteX523" fmla="*/ 29367 w 214372"/>
                    <a:gd name="connsiteY523" fmla="*/ 36394 h 181963"/>
                    <a:gd name="connsiteX524" fmla="*/ 30502 w 214372"/>
                    <a:gd name="connsiteY524" fmla="*/ 37221 h 181963"/>
                    <a:gd name="connsiteX525" fmla="*/ 31556 w 214372"/>
                    <a:gd name="connsiteY525" fmla="*/ 37675 h 181963"/>
                    <a:gd name="connsiteX526" fmla="*/ 32464 w 214372"/>
                    <a:gd name="connsiteY526" fmla="*/ 38664 h 181963"/>
                    <a:gd name="connsiteX527" fmla="*/ 33291 w 214372"/>
                    <a:gd name="connsiteY527" fmla="*/ 39491 h 181963"/>
                    <a:gd name="connsiteX528" fmla="*/ 34799 w 214372"/>
                    <a:gd name="connsiteY528" fmla="*/ 39946 h 181963"/>
                    <a:gd name="connsiteX529" fmla="*/ 36307 w 214372"/>
                    <a:gd name="connsiteY529" fmla="*/ 39946 h 181963"/>
                    <a:gd name="connsiteX530" fmla="*/ 38123 w 214372"/>
                    <a:gd name="connsiteY530" fmla="*/ 39119 h 181963"/>
                    <a:gd name="connsiteX531" fmla="*/ 39177 w 214372"/>
                    <a:gd name="connsiteY531" fmla="*/ 38811 h 181963"/>
                    <a:gd name="connsiteX532" fmla="*/ 40004 w 214372"/>
                    <a:gd name="connsiteY532" fmla="*/ 38892 h 181963"/>
                    <a:gd name="connsiteX533" fmla="*/ 40685 w 214372"/>
                    <a:gd name="connsiteY533" fmla="*/ 39946 h 181963"/>
                    <a:gd name="connsiteX534" fmla="*/ 42274 w 214372"/>
                    <a:gd name="connsiteY534" fmla="*/ 39946 h 181963"/>
                    <a:gd name="connsiteX535" fmla="*/ 43409 w 214372"/>
                    <a:gd name="connsiteY535" fmla="*/ 39946 h 181963"/>
                    <a:gd name="connsiteX536" fmla="*/ 43944 w 214372"/>
                    <a:gd name="connsiteY536" fmla="*/ 39410 h 181963"/>
                    <a:gd name="connsiteX537" fmla="*/ 44934 w 214372"/>
                    <a:gd name="connsiteY537" fmla="*/ 39265 h 181963"/>
                    <a:gd name="connsiteX538" fmla="*/ 45842 w 214372"/>
                    <a:gd name="connsiteY538" fmla="*/ 40043 h 181963"/>
                    <a:gd name="connsiteX539" fmla="*/ 48047 w 214372"/>
                    <a:gd name="connsiteY539" fmla="*/ 40400 h 181963"/>
                    <a:gd name="connsiteX540" fmla="*/ 49555 w 214372"/>
                    <a:gd name="connsiteY540" fmla="*/ 39410 h 181963"/>
                    <a:gd name="connsiteX541" fmla="*/ 50544 w 214372"/>
                    <a:gd name="connsiteY541" fmla="*/ 38811 h 181963"/>
                    <a:gd name="connsiteX542" fmla="*/ 52750 w 214372"/>
                    <a:gd name="connsiteY542" fmla="*/ 38729 h 181963"/>
                    <a:gd name="connsiteX543" fmla="*/ 54420 w 214372"/>
                    <a:gd name="connsiteY543" fmla="*/ 39037 h 181963"/>
                    <a:gd name="connsiteX544" fmla="*/ 56998 w 214372"/>
                    <a:gd name="connsiteY544" fmla="*/ 39265 h 181963"/>
                    <a:gd name="connsiteX545" fmla="*/ 58279 w 214372"/>
                    <a:gd name="connsiteY545" fmla="*/ 38957 h 181963"/>
                    <a:gd name="connsiteX546" fmla="*/ 58814 w 214372"/>
                    <a:gd name="connsiteY546" fmla="*/ 39102 h 181963"/>
                    <a:gd name="connsiteX547" fmla="*/ 59414 w 214372"/>
                    <a:gd name="connsiteY547" fmla="*/ 38340 h 181963"/>
                    <a:gd name="connsiteX548" fmla="*/ 60323 w 214372"/>
                    <a:gd name="connsiteY548" fmla="*/ 39248 h 181963"/>
                    <a:gd name="connsiteX549" fmla="*/ 61684 w 214372"/>
                    <a:gd name="connsiteY549" fmla="*/ 39330 h 181963"/>
                    <a:gd name="connsiteX550" fmla="*/ 62820 w 214372"/>
                    <a:gd name="connsiteY550" fmla="*/ 37967 h 181963"/>
                    <a:gd name="connsiteX551" fmla="*/ 63955 w 214372"/>
                    <a:gd name="connsiteY551" fmla="*/ 38113 h 181963"/>
                    <a:gd name="connsiteX552" fmla="*/ 63501 w 214372"/>
                    <a:gd name="connsiteY552" fmla="*/ 38648 h 181963"/>
                    <a:gd name="connsiteX553" fmla="*/ 62739 w 214372"/>
                    <a:gd name="connsiteY553" fmla="*/ 38794 h 181963"/>
                    <a:gd name="connsiteX554" fmla="*/ 62658 w 214372"/>
                    <a:gd name="connsiteY554" fmla="*/ 39784 h 181963"/>
                    <a:gd name="connsiteX555" fmla="*/ 64555 w 214372"/>
                    <a:gd name="connsiteY555" fmla="*/ 40383 h 181963"/>
                    <a:gd name="connsiteX556" fmla="*/ 65544 w 214372"/>
                    <a:gd name="connsiteY556" fmla="*/ 40756 h 181963"/>
                    <a:gd name="connsiteX557" fmla="*/ 66225 w 214372"/>
                    <a:gd name="connsiteY557" fmla="*/ 39767 h 181963"/>
                    <a:gd name="connsiteX558" fmla="*/ 66598 w 214372"/>
                    <a:gd name="connsiteY558" fmla="*/ 38632 h 181963"/>
                    <a:gd name="connsiteX559" fmla="*/ 66598 w 214372"/>
                    <a:gd name="connsiteY559" fmla="*/ 37578 h 181963"/>
                    <a:gd name="connsiteX560" fmla="*/ 65690 w 214372"/>
                    <a:gd name="connsiteY560" fmla="*/ 37497 h 181963"/>
                    <a:gd name="connsiteX561" fmla="*/ 65009 w 214372"/>
                    <a:gd name="connsiteY561" fmla="*/ 37805 h 181963"/>
                    <a:gd name="connsiteX562" fmla="*/ 63955 w 214372"/>
                    <a:gd name="connsiteY562" fmla="*/ 37659 h 181963"/>
                    <a:gd name="connsiteX563" fmla="*/ 64182 w 214372"/>
                    <a:gd name="connsiteY563" fmla="*/ 36897 h 181963"/>
                    <a:gd name="connsiteX564" fmla="*/ 64782 w 214372"/>
                    <a:gd name="connsiteY564" fmla="*/ 36524 h 181963"/>
                    <a:gd name="connsiteX565" fmla="*/ 67360 w 214372"/>
                    <a:gd name="connsiteY565" fmla="*/ 36443 h 181963"/>
                    <a:gd name="connsiteX566" fmla="*/ 67360 w 214372"/>
                    <a:gd name="connsiteY566" fmla="*/ 39848 h 181963"/>
                    <a:gd name="connsiteX567" fmla="*/ 66987 w 214372"/>
                    <a:gd name="connsiteY567" fmla="*/ 40756 h 181963"/>
                    <a:gd name="connsiteX568" fmla="*/ 67895 w 214372"/>
                    <a:gd name="connsiteY568" fmla="*/ 41437 h 181963"/>
                    <a:gd name="connsiteX569" fmla="*/ 66760 w 214372"/>
                    <a:gd name="connsiteY569" fmla="*/ 41811 h 181963"/>
                    <a:gd name="connsiteX570" fmla="*/ 68349 w 214372"/>
                    <a:gd name="connsiteY570" fmla="*/ 42264 h 181963"/>
                    <a:gd name="connsiteX571" fmla="*/ 68349 w 214372"/>
                    <a:gd name="connsiteY571" fmla="*/ 42800 h 181963"/>
                    <a:gd name="connsiteX572" fmla="*/ 67976 w 214372"/>
                    <a:gd name="connsiteY572" fmla="*/ 42800 h 181963"/>
                    <a:gd name="connsiteX573" fmla="*/ 67603 w 214372"/>
                    <a:gd name="connsiteY573" fmla="*/ 44243 h 181963"/>
                    <a:gd name="connsiteX574" fmla="*/ 64571 w 214372"/>
                    <a:gd name="connsiteY574" fmla="*/ 44243 h 181963"/>
                    <a:gd name="connsiteX575" fmla="*/ 64198 w 214372"/>
                    <a:gd name="connsiteY575" fmla="*/ 44843 h 181963"/>
                    <a:gd name="connsiteX576" fmla="*/ 63290 w 214372"/>
                    <a:gd name="connsiteY576" fmla="*/ 45443 h 181963"/>
                    <a:gd name="connsiteX577" fmla="*/ 62463 w 214372"/>
                    <a:gd name="connsiteY577" fmla="*/ 44454 h 181963"/>
                    <a:gd name="connsiteX578" fmla="*/ 62009 w 214372"/>
                    <a:gd name="connsiteY578" fmla="*/ 45443 h 181963"/>
                    <a:gd name="connsiteX579" fmla="*/ 61863 w 214372"/>
                    <a:gd name="connsiteY579" fmla="*/ 48783 h 181963"/>
                    <a:gd name="connsiteX580" fmla="*/ 61328 w 214372"/>
                    <a:gd name="connsiteY580" fmla="*/ 48783 h 181963"/>
                    <a:gd name="connsiteX581" fmla="*/ 61182 w 214372"/>
                    <a:gd name="connsiteY581" fmla="*/ 45897 h 181963"/>
                    <a:gd name="connsiteX582" fmla="*/ 59966 w 214372"/>
                    <a:gd name="connsiteY582" fmla="*/ 45297 h 181963"/>
                    <a:gd name="connsiteX583" fmla="*/ 59593 w 214372"/>
                    <a:gd name="connsiteY583" fmla="*/ 43853 h 181963"/>
                    <a:gd name="connsiteX584" fmla="*/ 58149 w 214372"/>
                    <a:gd name="connsiteY584" fmla="*/ 42718 h 181963"/>
                    <a:gd name="connsiteX585" fmla="*/ 57550 w 214372"/>
                    <a:gd name="connsiteY585" fmla="*/ 43091 h 181963"/>
                    <a:gd name="connsiteX586" fmla="*/ 57923 w 214372"/>
                    <a:gd name="connsiteY586" fmla="*/ 44227 h 181963"/>
                    <a:gd name="connsiteX587" fmla="*/ 58750 w 214372"/>
                    <a:gd name="connsiteY587" fmla="*/ 45135 h 181963"/>
                    <a:gd name="connsiteX588" fmla="*/ 59058 w 214372"/>
                    <a:gd name="connsiteY588" fmla="*/ 45816 h 181963"/>
                    <a:gd name="connsiteX589" fmla="*/ 59058 w 214372"/>
                    <a:gd name="connsiteY589" fmla="*/ 47097 h 181963"/>
                    <a:gd name="connsiteX590" fmla="*/ 58149 w 214372"/>
                    <a:gd name="connsiteY590" fmla="*/ 47243 h 181963"/>
                    <a:gd name="connsiteX591" fmla="*/ 58003 w 214372"/>
                    <a:gd name="connsiteY591" fmla="*/ 46189 h 181963"/>
                    <a:gd name="connsiteX592" fmla="*/ 57630 w 214372"/>
                    <a:gd name="connsiteY592" fmla="*/ 47470 h 181963"/>
                    <a:gd name="connsiteX593" fmla="*/ 57096 w 214372"/>
                    <a:gd name="connsiteY593" fmla="*/ 47470 h 181963"/>
                    <a:gd name="connsiteX594" fmla="*/ 56868 w 214372"/>
                    <a:gd name="connsiteY594" fmla="*/ 45800 h 181963"/>
                    <a:gd name="connsiteX595" fmla="*/ 56106 w 214372"/>
                    <a:gd name="connsiteY595" fmla="*/ 46108 h 181963"/>
                    <a:gd name="connsiteX596" fmla="*/ 56025 w 214372"/>
                    <a:gd name="connsiteY596" fmla="*/ 47161 h 181963"/>
                    <a:gd name="connsiteX597" fmla="*/ 56025 w 214372"/>
                    <a:gd name="connsiteY597" fmla="*/ 48378 h 181963"/>
                    <a:gd name="connsiteX598" fmla="*/ 54744 w 214372"/>
                    <a:gd name="connsiteY598" fmla="*/ 48751 h 181963"/>
                    <a:gd name="connsiteX599" fmla="*/ 53690 w 214372"/>
                    <a:gd name="connsiteY599" fmla="*/ 48751 h 181963"/>
                    <a:gd name="connsiteX600" fmla="*/ 53544 w 214372"/>
                    <a:gd name="connsiteY600" fmla="*/ 48297 h 181963"/>
                    <a:gd name="connsiteX601" fmla="*/ 54987 w 214372"/>
                    <a:gd name="connsiteY601" fmla="*/ 47616 h 181963"/>
                    <a:gd name="connsiteX602" fmla="*/ 54987 w 214372"/>
                    <a:gd name="connsiteY602" fmla="*/ 45118 h 181963"/>
                    <a:gd name="connsiteX603" fmla="*/ 53625 w 214372"/>
                    <a:gd name="connsiteY603" fmla="*/ 44973 h 181963"/>
                    <a:gd name="connsiteX604" fmla="*/ 53625 w 214372"/>
                    <a:gd name="connsiteY604" fmla="*/ 43918 h 181963"/>
                    <a:gd name="connsiteX605" fmla="*/ 52944 w 214372"/>
                    <a:gd name="connsiteY605" fmla="*/ 43091 h 181963"/>
                    <a:gd name="connsiteX606" fmla="*/ 50901 w 214372"/>
                    <a:gd name="connsiteY606" fmla="*/ 43172 h 181963"/>
                    <a:gd name="connsiteX607" fmla="*/ 49539 w 214372"/>
                    <a:gd name="connsiteY607" fmla="*/ 44227 h 181963"/>
                    <a:gd name="connsiteX608" fmla="*/ 48712 w 214372"/>
                    <a:gd name="connsiteY608" fmla="*/ 45443 h 181963"/>
                    <a:gd name="connsiteX609" fmla="*/ 46361 w 214372"/>
                    <a:gd name="connsiteY609" fmla="*/ 47259 h 181963"/>
                    <a:gd name="connsiteX610" fmla="*/ 44999 w 214372"/>
                    <a:gd name="connsiteY610" fmla="*/ 48767 h 181963"/>
                    <a:gd name="connsiteX611" fmla="*/ 43101 w 214372"/>
                    <a:gd name="connsiteY611" fmla="*/ 48767 h 181963"/>
                    <a:gd name="connsiteX612" fmla="*/ 39696 w 214372"/>
                    <a:gd name="connsiteY612" fmla="*/ 48394 h 181963"/>
                    <a:gd name="connsiteX613" fmla="*/ 37345 w 214372"/>
                    <a:gd name="connsiteY613" fmla="*/ 47940 h 181963"/>
                    <a:gd name="connsiteX614" fmla="*/ 35074 w 214372"/>
                    <a:gd name="connsiteY614" fmla="*/ 47713 h 181963"/>
                    <a:gd name="connsiteX615" fmla="*/ 33031 w 214372"/>
                    <a:gd name="connsiteY615" fmla="*/ 47567 h 181963"/>
                    <a:gd name="connsiteX616" fmla="*/ 31588 w 214372"/>
                    <a:gd name="connsiteY616" fmla="*/ 47486 h 181963"/>
                    <a:gd name="connsiteX617" fmla="*/ 30372 w 214372"/>
                    <a:gd name="connsiteY617" fmla="*/ 47632 h 181963"/>
                    <a:gd name="connsiteX618" fmla="*/ 31199 w 214372"/>
                    <a:gd name="connsiteY618" fmla="*/ 48767 h 181963"/>
                    <a:gd name="connsiteX619" fmla="*/ 28994 w 214372"/>
                    <a:gd name="connsiteY619" fmla="*/ 48767 h 181963"/>
                    <a:gd name="connsiteX620" fmla="*/ 28686 w 214372"/>
                    <a:gd name="connsiteY620" fmla="*/ 49221 h 181963"/>
                    <a:gd name="connsiteX621" fmla="*/ 27469 w 214372"/>
                    <a:gd name="connsiteY621" fmla="*/ 49221 h 181963"/>
                    <a:gd name="connsiteX622" fmla="*/ 27696 w 214372"/>
                    <a:gd name="connsiteY622" fmla="*/ 50048 h 181963"/>
                    <a:gd name="connsiteX623" fmla="*/ 27161 w 214372"/>
                    <a:gd name="connsiteY623" fmla="*/ 50421 h 181963"/>
                    <a:gd name="connsiteX624" fmla="*/ 27534 w 214372"/>
                    <a:gd name="connsiteY624" fmla="*/ 50875 h 181963"/>
                    <a:gd name="connsiteX625" fmla="*/ 27080 w 214372"/>
                    <a:gd name="connsiteY625" fmla="*/ 51864 h 181963"/>
                    <a:gd name="connsiteX626" fmla="*/ 28296 w 214372"/>
                    <a:gd name="connsiteY626" fmla="*/ 52464 h 181963"/>
                    <a:gd name="connsiteX627" fmla="*/ 28215 w 214372"/>
                    <a:gd name="connsiteY627" fmla="*/ 53291 h 181963"/>
                    <a:gd name="connsiteX628" fmla="*/ 29886 w 214372"/>
                    <a:gd name="connsiteY628" fmla="*/ 53745 h 181963"/>
                    <a:gd name="connsiteX629" fmla="*/ 30939 w 214372"/>
                    <a:gd name="connsiteY629" fmla="*/ 53145 h 181963"/>
                    <a:gd name="connsiteX630" fmla="*/ 33210 w 214372"/>
                    <a:gd name="connsiteY630" fmla="*/ 52999 h 181963"/>
                    <a:gd name="connsiteX631" fmla="*/ 35334 w 214372"/>
                    <a:gd name="connsiteY631" fmla="*/ 53761 h 181963"/>
                    <a:gd name="connsiteX632" fmla="*/ 35934 w 214372"/>
                    <a:gd name="connsiteY632" fmla="*/ 54751 h 181963"/>
                    <a:gd name="connsiteX633" fmla="*/ 37215 w 214372"/>
                    <a:gd name="connsiteY633" fmla="*/ 55886 h 181963"/>
                    <a:gd name="connsiteX634" fmla="*/ 38431 w 214372"/>
                    <a:gd name="connsiteY634" fmla="*/ 57248 h 181963"/>
                    <a:gd name="connsiteX635" fmla="*/ 39874 w 214372"/>
                    <a:gd name="connsiteY635" fmla="*/ 57929 h 181963"/>
                    <a:gd name="connsiteX636" fmla="*/ 40020 w 214372"/>
                    <a:gd name="connsiteY636" fmla="*/ 58837 h 181963"/>
                    <a:gd name="connsiteX637" fmla="*/ 40020 w 214372"/>
                    <a:gd name="connsiteY637" fmla="*/ 60053 h 181963"/>
                    <a:gd name="connsiteX638" fmla="*/ 41009 w 214372"/>
                    <a:gd name="connsiteY638" fmla="*/ 61270 h 181963"/>
                    <a:gd name="connsiteX639" fmla="*/ 41691 w 214372"/>
                    <a:gd name="connsiteY639" fmla="*/ 61578 h 181963"/>
                    <a:gd name="connsiteX640" fmla="*/ 42145 w 214372"/>
                    <a:gd name="connsiteY640" fmla="*/ 60815 h 181963"/>
                    <a:gd name="connsiteX641" fmla="*/ 42907 w 214372"/>
                    <a:gd name="connsiteY641" fmla="*/ 60442 h 181963"/>
                    <a:gd name="connsiteX642" fmla="*/ 43961 w 214372"/>
                    <a:gd name="connsiteY642" fmla="*/ 60588 h 181963"/>
                    <a:gd name="connsiteX643" fmla="*/ 44496 w 214372"/>
                    <a:gd name="connsiteY643" fmla="*/ 61270 h 181963"/>
                    <a:gd name="connsiteX644" fmla="*/ 44188 w 214372"/>
                    <a:gd name="connsiteY644" fmla="*/ 61950 h 181963"/>
                    <a:gd name="connsiteX645" fmla="*/ 44269 w 214372"/>
                    <a:gd name="connsiteY645" fmla="*/ 63085 h 181963"/>
                    <a:gd name="connsiteX646" fmla="*/ 44804 w 214372"/>
                    <a:gd name="connsiteY646" fmla="*/ 64367 h 181963"/>
                    <a:gd name="connsiteX647" fmla="*/ 45339 w 214372"/>
                    <a:gd name="connsiteY647" fmla="*/ 64367 h 181963"/>
                    <a:gd name="connsiteX648" fmla="*/ 45793 w 214372"/>
                    <a:gd name="connsiteY648" fmla="*/ 65129 h 181963"/>
                    <a:gd name="connsiteX649" fmla="*/ 46474 w 214372"/>
                    <a:gd name="connsiteY649" fmla="*/ 65891 h 181963"/>
                    <a:gd name="connsiteX650" fmla="*/ 46166 w 214372"/>
                    <a:gd name="connsiteY650" fmla="*/ 66799 h 181963"/>
                    <a:gd name="connsiteX651" fmla="*/ 45858 w 214372"/>
                    <a:gd name="connsiteY651" fmla="*/ 67480 h 181963"/>
                    <a:gd name="connsiteX652" fmla="*/ 45858 w 214372"/>
                    <a:gd name="connsiteY652" fmla="*/ 67707 h 181963"/>
                    <a:gd name="connsiteX653" fmla="*/ 43588 w 214372"/>
                    <a:gd name="connsiteY653" fmla="*/ 68080 h 181963"/>
                    <a:gd name="connsiteX654" fmla="*/ 42761 w 214372"/>
                    <a:gd name="connsiteY654" fmla="*/ 68080 h 181963"/>
                    <a:gd name="connsiteX655" fmla="*/ 42388 w 214372"/>
                    <a:gd name="connsiteY655" fmla="*/ 68534 h 181963"/>
                    <a:gd name="connsiteX656" fmla="*/ 42923 w 214372"/>
                    <a:gd name="connsiteY656" fmla="*/ 70123 h 181963"/>
                    <a:gd name="connsiteX657" fmla="*/ 44820 w 214372"/>
                    <a:gd name="connsiteY657" fmla="*/ 72929 h 181963"/>
                    <a:gd name="connsiteX658" fmla="*/ 44901 w 214372"/>
                    <a:gd name="connsiteY658" fmla="*/ 74518 h 181963"/>
                    <a:gd name="connsiteX659" fmla="*/ 44074 w 214372"/>
                    <a:gd name="connsiteY659" fmla="*/ 74518 h 181963"/>
                    <a:gd name="connsiteX660" fmla="*/ 45582 w 214372"/>
                    <a:gd name="connsiteY660" fmla="*/ 76334 h 181963"/>
                    <a:gd name="connsiteX661" fmla="*/ 46572 w 214372"/>
                    <a:gd name="connsiteY661" fmla="*/ 77923 h 181963"/>
                    <a:gd name="connsiteX662" fmla="*/ 48306 w 214372"/>
                    <a:gd name="connsiteY662" fmla="*/ 77923 h 181963"/>
                    <a:gd name="connsiteX663" fmla="*/ 49361 w 214372"/>
                    <a:gd name="connsiteY663" fmla="*/ 77615 h 181963"/>
                    <a:gd name="connsiteX664" fmla="*/ 51258 w 214372"/>
                    <a:gd name="connsiteY664" fmla="*/ 77307 h 181963"/>
                    <a:gd name="connsiteX665" fmla="*/ 53236 w 214372"/>
                    <a:gd name="connsiteY665" fmla="*/ 77307 h 181963"/>
                    <a:gd name="connsiteX666" fmla="*/ 55214 w 214372"/>
                    <a:gd name="connsiteY666" fmla="*/ 75328 h 181963"/>
                    <a:gd name="connsiteX667" fmla="*/ 55976 w 214372"/>
                    <a:gd name="connsiteY667" fmla="*/ 74112 h 181963"/>
                    <a:gd name="connsiteX668" fmla="*/ 54987 w 214372"/>
                    <a:gd name="connsiteY668" fmla="*/ 73966 h 181963"/>
                    <a:gd name="connsiteX669" fmla="*/ 54906 w 214372"/>
                    <a:gd name="connsiteY669" fmla="*/ 73204 h 181963"/>
                    <a:gd name="connsiteX670" fmla="*/ 56658 w 214372"/>
                    <a:gd name="connsiteY670" fmla="*/ 73123 h 181963"/>
                    <a:gd name="connsiteX671" fmla="*/ 56885 w 214372"/>
                    <a:gd name="connsiteY671" fmla="*/ 71534 h 181963"/>
                    <a:gd name="connsiteX672" fmla="*/ 56285 w 214372"/>
                    <a:gd name="connsiteY672" fmla="*/ 70091 h 181963"/>
                    <a:gd name="connsiteX673" fmla="*/ 56285 w 214372"/>
                    <a:gd name="connsiteY673" fmla="*/ 68502 h 181963"/>
                    <a:gd name="connsiteX674" fmla="*/ 55295 w 214372"/>
                    <a:gd name="connsiteY674" fmla="*/ 67512 h 181963"/>
                    <a:gd name="connsiteX675" fmla="*/ 55442 w 214372"/>
                    <a:gd name="connsiteY675" fmla="*/ 66458 h 181963"/>
                    <a:gd name="connsiteX676" fmla="*/ 56269 w 214372"/>
                    <a:gd name="connsiteY676" fmla="*/ 66458 h 181963"/>
                    <a:gd name="connsiteX677" fmla="*/ 56187 w 214372"/>
                    <a:gd name="connsiteY677" fmla="*/ 65404 h 181963"/>
                    <a:gd name="connsiteX678" fmla="*/ 56868 w 214372"/>
                    <a:gd name="connsiteY678" fmla="*/ 65259 h 181963"/>
                    <a:gd name="connsiteX679" fmla="*/ 57322 w 214372"/>
                    <a:gd name="connsiteY679" fmla="*/ 66166 h 181963"/>
                    <a:gd name="connsiteX680" fmla="*/ 57469 w 214372"/>
                    <a:gd name="connsiteY680" fmla="*/ 67074 h 181963"/>
                    <a:gd name="connsiteX681" fmla="*/ 57096 w 214372"/>
                    <a:gd name="connsiteY681" fmla="*/ 67156 h 181963"/>
                    <a:gd name="connsiteX682" fmla="*/ 56868 w 214372"/>
                    <a:gd name="connsiteY682" fmla="*/ 68664 h 181963"/>
                    <a:gd name="connsiteX683" fmla="*/ 58377 w 214372"/>
                    <a:gd name="connsiteY683" fmla="*/ 67983 h 181963"/>
                    <a:gd name="connsiteX684" fmla="*/ 59204 w 214372"/>
                    <a:gd name="connsiteY684" fmla="*/ 66848 h 181963"/>
                    <a:gd name="connsiteX685" fmla="*/ 59657 w 214372"/>
                    <a:gd name="connsiteY685" fmla="*/ 66021 h 181963"/>
                    <a:gd name="connsiteX686" fmla="*/ 59204 w 214372"/>
                    <a:gd name="connsiteY686" fmla="*/ 64740 h 181963"/>
                    <a:gd name="connsiteX687" fmla="*/ 58604 w 214372"/>
                    <a:gd name="connsiteY687" fmla="*/ 63977 h 181963"/>
                    <a:gd name="connsiteX688" fmla="*/ 58377 w 214372"/>
                    <a:gd name="connsiteY688" fmla="*/ 62988 h 181963"/>
                    <a:gd name="connsiteX689" fmla="*/ 59285 w 214372"/>
                    <a:gd name="connsiteY689" fmla="*/ 63361 h 181963"/>
                    <a:gd name="connsiteX690" fmla="*/ 60274 w 214372"/>
                    <a:gd name="connsiteY690" fmla="*/ 63280 h 181963"/>
                    <a:gd name="connsiteX691" fmla="*/ 60955 w 214372"/>
                    <a:gd name="connsiteY691" fmla="*/ 62680 h 181963"/>
                    <a:gd name="connsiteX692" fmla="*/ 61101 w 214372"/>
                    <a:gd name="connsiteY692" fmla="*/ 59113 h 181963"/>
                    <a:gd name="connsiteX693" fmla="*/ 60793 w 214372"/>
                    <a:gd name="connsiteY693" fmla="*/ 57524 h 181963"/>
                    <a:gd name="connsiteX694" fmla="*/ 62155 w 214372"/>
                    <a:gd name="connsiteY694" fmla="*/ 56615 h 181963"/>
                    <a:gd name="connsiteX695" fmla="*/ 62009 w 214372"/>
                    <a:gd name="connsiteY695" fmla="*/ 55707 h 181963"/>
                    <a:gd name="connsiteX696" fmla="*/ 63371 w 214372"/>
                    <a:gd name="connsiteY696" fmla="*/ 55480 h 181963"/>
                    <a:gd name="connsiteX697" fmla="*/ 64052 w 214372"/>
                    <a:gd name="connsiteY697" fmla="*/ 53129 h 181963"/>
                    <a:gd name="connsiteX698" fmla="*/ 65106 w 214372"/>
                    <a:gd name="connsiteY698" fmla="*/ 53275 h 181963"/>
                    <a:gd name="connsiteX699" fmla="*/ 65414 w 214372"/>
                    <a:gd name="connsiteY699" fmla="*/ 54945 h 181963"/>
                    <a:gd name="connsiteX700" fmla="*/ 66468 w 214372"/>
                    <a:gd name="connsiteY700" fmla="*/ 55626 h 181963"/>
                    <a:gd name="connsiteX701" fmla="*/ 66387 w 214372"/>
                    <a:gd name="connsiteY701" fmla="*/ 56534 h 181963"/>
                    <a:gd name="connsiteX702" fmla="*/ 65625 w 214372"/>
                    <a:gd name="connsiteY702" fmla="*/ 56680 h 181963"/>
                    <a:gd name="connsiteX703" fmla="*/ 65090 w 214372"/>
                    <a:gd name="connsiteY703" fmla="*/ 55772 h 181963"/>
                    <a:gd name="connsiteX704" fmla="*/ 64555 w 214372"/>
                    <a:gd name="connsiteY704" fmla="*/ 55772 h 181963"/>
                    <a:gd name="connsiteX705" fmla="*/ 64555 w 214372"/>
                    <a:gd name="connsiteY705" fmla="*/ 56826 h 181963"/>
                    <a:gd name="connsiteX706" fmla="*/ 63501 w 214372"/>
                    <a:gd name="connsiteY706" fmla="*/ 57134 h 181963"/>
                    <a:gd name="connsiteX707" fmla="*/ 63809 w 214372"/>
                    <a:gd name="connsiteY707" fmla="*/ 58805 h 181963"/>
                    <a:gd name="connsiteX708" fmla="*/ 61830 w 214372"/>
                    <a:gd name="connsiteY708" fmla="*/ 58351 h 181963"/>
                    <a:gd name="connsiteX709" fmla="*/ 62138 w 214372"/>
                    <a:gd name="connsiteY709" fmla="*/ 63653 h 181963"/>
                    <a:gd name="connsiteX710" fmla="*/ 61376 w 214372"/>
                    <a:gd name="connsiteY710" fmla="*/ 63961 h 181963"/>
                    <a:gd name="connsiteX711" fmla="*/ 61150 w 214372"/>
                    <a:gd name="connsiteY711" fmla="*/ 64869 h 181963"/>
                    <a:gd name="connsiteX712" fmla="*/ 61458 w 214372"/>
                    <a:gd name="connsiteY712" fmla="*/ 65923 h 181963"/>
                    <a:gd name="connsiteX713" fmla="*/ 61993 w 214372"/>
                    <a:gd name="connsiteY713" fmla="*/ 66523 h 181963"/>
                    <a:gd name="connsiteX714" fmla="*/ 61993 w 214372"/>
                    <a:gd name="connsiteY714" fmla="*/ 68031 h 181963"/>
                    <a:gd name="connsiteX715" fmla="*/ 63274 w 214372"/>
                    <a:gd name="connsiteY715" fmla="*/ 68404 h 181963"/>
                    <a:gd name="connsiteX716" fmla="*/ 65479 w 214372"/>
                    <a:gd name="connsiteY716" fmla="*/ 68404 h 181963"/>
                    <a:gd name="connsiteX717" fmla="*/ 65933 w 214372"/>
                    <a:gd name="connsiteY717" fmla="*/ 69231 h 181963"/>
                    <a:gd name="connsiteX718" fmla="*/ 65852 w 214372"/>
                    <a:gd name="connsiteY718" fmla="*/ 69831 h 181963"/>
                    <a:gd name="connsiteX719" fmla="*/ 65317 w 214372"/>
                    <a:gd name="connsiteY719" fmla="*/ 70366 h 181963"/>
                    <a:gd name="connsiteX720" fmla="*/ 65463 w 214372"/>
                    <a:gd name="connsiteY720" fmla="*/ 72199 h 181963"/>
                    <a:gd name="connsiteX721" fmla="*/ 66598 w 214372"/>
                    <a:gd name="connsiteY721" fmla="*/ 73172 h 181963"/>
                    <a:gd name="connsiteX722" fmla="*/ 67506 w 214372"/>
                    <a:gd name="connsiteY722" fmla="*/ 72864 h 181963"/>
                    <a:gd name="connsiteX723" fmla="*/ 67733 w 214372"/>
                    <a:gd name="connsiteY723" fmla="*/ 72199 h 181963"/>
                    <a:gd name="connsiteX724" fmla="*/ 70165 w 214372"/>
                    <a:gd name="connsiteY724" fmla="*/ 71647 h 181963"/>
                    <a:gd name="connsiteX725" fmla="*/ 70165 w 214372"/>
                    <a:gd name="connsiteY725" fmla="*/ 70366 h 181963"/>
                    <a:gd name="connsiteX726" fmla="*/ 71527 w 214372"/>
                    <a:gd name="connsiteY726" fmla="*/ 70139 h 181963"/>
                    <a:gd name="connsiteX727" fmla="*/ 71527 w 214372"/>
                    <a:gd name="connsiteY727" fmla="*/ 71356 h 181963"/>
                    <a:gd name="connsiteX728" fmla="*/ 71982 w 214372"/>
                    <a:gd name="connsiteY728" fmla="*/ 72215 h 181963"/>
                    <a:gd name="connsiteX729" fmla="*/ 71073 w 214372"/>
                    <a:gd name="connsiteY729" fmla="*/ 72215 h 181963"/>
                    <a:gd name="connsiteX730" fmla="*/ 70992 w 214372"/>
                    <a:gd name="connsiteY730" fmla="*/ 73253 h 181963"/>
                    <a:gd name="connsiteX731" fmla="*/ 69014 w 214372"/>
                    <a:gd name="connsiteY731" fmla="*/ 73480 h 181963"/>
                    <a:gd name="connsiteX732" fmla="*/ 68933 w 214372"/>
                    <a:gd name="connsiteY732" fmla="*/ 75069 h 181963"/>
                    <a:gd name="connsiteX733" fmla="*/ 70441 w 214372"/>
                    <a:gd name="connsiteY733" fmla="*/ 75150 h 181963"/>
                    <a:gd name="connsiteX734" fmla="*/ 71430 w 214372"/>
                    <a:gd name="connsiteY734" fmla="*/ 76285 h 181963"/>
                    <a:gd name="connsiteX735" fmla="*/ 71965 w 214372"/>
                    <a:gd name="connsiteY735" fmla="*/ 76285 h 181963"/>
                    <a:gd name="connsiteX736" fmla="*/ 71965 w 214372"/>
                    <a:gd name="connsiteY736" fmla="*/ 74923 h 181963"/>
                    <a:gd name="connsiteX737" fmla="*/ 73019 w 214372"/>
                    <a:gd name="connsiteY737" fmla="*/ 74842 h 181963"/>
                    <a:gd name="connsiteX738" fmla="*/ 73782 w 214372"/>
                    <a:gd name="connsiteY738" fmla="*/ 76123 h 181963"/>
                    <a:gd name="connsiteX739" fmla="*/ 74381 w 214372"/>
                    <a:gd name="connsiteY739" fmla="*/ 76496 h 181963"/>
                    <a:gd name="connsiteX740" fmla="*/ 74381 w 214372"/>
                    <a:gd name="connsiteY740" fmla="*/ 74518 h 181963"/>
                    <a:gd name="connsiteX741" fmla="*/ 75290 w 214372"/>
                    <a:gd name="connsiteY741" fmla="*/ 75572 h 181963"/>
                    <a:gd name="connsiteX742" fmla="*/ 76198 w 214372"/>
                    <a:gd name="connsiteY742" fmla="*/ 76253 h 181963"/>
                    <a:gd name="connsiteX743" fmla="*/ 77106 w 214372"/>
                    <a:gd name="connsiteY743" fmla="*/ 76253 h 181963"/>
                    <a:gd name="connsiteX744" fmla="*/ 77106 w 214372"/>
                    <a:gd name="connsiteY744" fmla="*/ 75199 h 181963"/>
                    <a:gd name="connsiteX745" fmla="*/ 74900 w 214372"/>
                    <a:gd name="connsiteY745" fmla="*/ 74064 h 181963"/>
                    <a:gd name="connsiteX746" fmla="*/ 74673 w 214372"/>
                    <a:gd name="connsiteY746" fmla="*/ 73383 h 181963"/>
                    <a:gd name="connsiteX747" fmla="*/ 75581 w 214372"/>
                    <a:gd name="connsiteY747" fmla="*/ 73528 h 181963"/>
                    <a:gd name="connsiteX748" fmla="*/ 76490 w 214372"/>
                    <a:gd name="connsiteY748" fmla="*/ 74064 h 181963"/>
                    <a:gd name="connsiteX749" fmla="*/ 77625 w 214372"/>
                    <a:gd name="connsiteY749" fmla="*/ 74145 h 181963"/>
                    <a:gd name="connsiteX750" fmla="*/ 78306 w 214372"/>
                    <a:gd name="connsiteY750" fmla="*/ 76350 h 181963"/>
                    <a:gd name="connsiteX751" fmla="*/ 79068 w 214372"/>
                    <a:gd name="connsiteY751" fmla="*/ 76496 h 181963"/>
                    <a:gd name="connsiteX752" fmla="*/ 81419 w 214372"/>
                    <a:gd name="connsiteY752" fmla="*/ 74290 h 181963"/>
                    <a:gd name="connsiteX753" fmla="*/ 83398 w 214372"/>
                    <a:gd name="connsiteY753" fmla="*/ 74145 h 181963"/>
                    <a:gd name="connsiteX754" fmla="*/ 84225 w 214372"/>
                    <a:gd name="connsiteY754" fmla="*/ 73691 h 181963"/>
                    <a:gd name="connsiteX755" fmla="*/ 87565 w 214372"/>
                    <a:gd name="connsiteY755" fmla="*/ 74145 h 181963"/>
                    <a:gd name="connsiteX756" fmla="*/ 87565 w 214372"/>
                    <a:gd name="connsiteY756" fmla="*/ 74972 h 181963"/>
                    <a:gd name="connsiteX757" fmla="*/ 85213 w 214372"/>
                    <a:gd name="connsiteY757" fmla="*/ 74972 h 181963"/>
                    <a:gd name="connsiteX758" fmla="*/ 84451 w 214372"/>
                    <a:gd name="connsiteY758" fmla="*/ 74663 h 181963"/>
                    <a:gd name="connsiteX759" fmla="*/ 83624 w 214372"/>
                    <a:gd name="connsiteY759" fmla="*/ 74744 h 181963"/>
                    <a:gd name="connsiteX760" fmla="*/ 82635 w 214372"/>
                    <a:gd name="connsiteY760" fmla="*/ 74972 h 181963"/>
                    <a:gd name="connsiteX761" fmla="*/ 81873 w 214372"/>
                    <a:gd name="connsiteY761" fmla="*/ 76107 h 181963"/>
                    <a:gd name="connsiteX762" fmla="*/ 82781 w 214372"/>
                    <a:gd name="connsiteY762" fmla="*/ 76415 h 181963"/>
                    <a:gd name="connsiteX763" fmla="*/ 82862 w 214372"/>
                    <a:gd name="connsiteY763" fmla="*/ 77015 h 181963"/>
                    <a:gd name="connsiteX764" fmla="*/ 81419 w 214372"/>
                    <a:gd name="connsiteY764" fmla="*/ 77096 h 181963"/>
                    <a:gd name="connsiteX765" fmla="*/ 81419 w 214372"/>
                    <a:gd name="connsiteY765" fmla="*/ 78312 h 181963"/>
                    <a:gd name="connsiteX766" fmla="*/ 82554 w 214372"/>
                    <a:gd name="connsiteY766" fmla="*/ 78766 h 181963"/>
                    <a:gd name="connsiteX767" fmla="*/ 83835 w 214372"/>
                    <a:gd name="connsiteY767" fmla="*/ 79982 h 181963"/>
                    <a:gd name="connsiteX768" fmla="*/ 85814 w 214372"/>
                    <a:gd name="connsiteY768" fmla="*/ 80436 h 181963"/>
                    <a:gd name="connsiteX769" fmla="*/ 86868 w 214372"/>
                    <a:gd name="connsiteY769" fmla="*/ 81118 h 181963"/>
                    <a:gd name="connsiteX770" fmla="*/ 88084 w 214372"/>
                    <a:gd name="connsiteY770" fmla="*/ 82107 h 181963"/>
                    <a:gd name="connsiteX771" fmla="*/ 89300 w 214372"/>
                    <a:gd name="connsiteY771" fmla="*/ 82642 h 181963"/>
                    <a:gd name="connsiteX772" fmla="*/ 90516 w 214372"/>
                    <a:gd name="connsiteY772" fmla="*/ 83550 h 181963"/>
                    <a:gd name="connsiteX773" fmla="*/ 92105 w 214372"/>
                    <a:gd name="connsiteY773" fmla="*/ 84685 h 181963"/>
                    <a:gd name="connsiteX774" fmla="*/ 93013 w 214372"/>
                    <a:gd name="connsiteY774" fmla="*/ 85139 h 181963"/>
                    <a:gd name="connsiteX775" fmla="*/ 94749 w 214372"/>
                    <a:gd name="connsiteY775" fmla="*/ 85139 h 181963"/>
                    <a:gd name="connsiteX776" fmla="*/ 97019 w 214372"/>
                    <a:gd name="connsiteY776" fmla="*/ 84312 h 181963"/>
                    <a:gd name="connsiteX777" fmla="*/ 98997 w 214372"/>
                    <a:gd name="connsiteY777" fmla="*/ 84620 h 181963"/>
                    <a:gd name="connsiteX778" fmla="*/ 100894 w 214372"/>
                    <a:gd name="connsiteY778" fmla="*/ 85155 h 181963"/>
                    <a:gd name="connsiteX779" fmla="*/ 103100 w 214372"/>
                    <a:gd name="connsiteY779" fmla="*/ 85917 h 181963"/>
                    <a:gd name="connsiteX780" fmla="*/ 105532 w 214372"/>
                    <a:gd name="connsiteY780" fmla="*/ 85463 h 181963"/>
                    <a:gd name="connsiteX781" fmla="*/ 107429 w 214372"/>
                    <a:gd name="connsiteY781" fmla="*/ 85917 h 181963"/>
                    <a:gd name="connsiteX782" fmla="*/ 109019 w 214372"/>
                    <a:gd name="connsiteY782" fmla="*/ 86744 h 181963"/>
                    <a:gd name="connsiteX783" fmla="*/ 111289 w 214372"/>
                    <a:gd name="connsiteY783" fmla="*/ 87798 h 181963"/>
                    <a:gd name="connsiteX784" fmla="*/ 112570 w 214372"/>
                    <a:gd name="connsiteY784" fmla="*/ 87798 h 181963"/>
                    <a:gd name="connsiteX785" fmla="*/ 113169 w 214372"/>
                    <a:gd name="connsiteY785" fmla="*/ 89079 h 181963"/>
                    <a:gd name="connsiteX786" fmla="*/ 115294 w 214372"/>
                    <a:gd name="connsiteY786" fmla="*/ 89079 h 181963"/>
                    <a:gd name="connsiteX787" fmla="*/ 115975 w 214372"/>
                    <a:gd name="connsiteY787" fmla="*/ 89841 h 181963"/>
                    <a:gd name="connsiteX788" fmla="*/ 118099 w 214372"/>
                    <a:gd name="connsiteY788" fmla="*/ 90149 h 181963"/>
                    <a:gd name="connsiteX789" fmla="*/ 121132 w 214372"/>
                    <a:gd name="connsiteY789" fmla="*/ 91366 h 181963"/>
                    <a:gd name="connsiteX790" fmla="*/ 121731 w 214372"/>
                    <a:gd name="connsiteY790" fmla="*/ 91820 h 181963"/>
                    <a:gd name="connsiteX791" fmla="*/ 122640 w 214372"/>
                    <a:gd name="connsiteY791" fmla="*/ 91820 h 181963"/>
                    <a:gd name="connsiteX792" fmla="*/ 123921 w 214372"/>
                    <a:gd name="connsiteY792" fmla="*/ 92193 h 181963"/>
                    <a:gd name="connsiteX793" fmla="*/ 124748 w 214372"/>
                    <a:gd name="connsiteY793" fmla="*/ 92193 h 181963"/>
                    <a:gd name="connsiteX794" fmla="*/ 126110 w 214372"/>
                    <a:gd name="connsiteY794" fmla="*/ 93182 h 181963"/>
                    <a:gd name="connsiteX795" fmla="*/ 126564 w 214372"/>
                    <a:gd name="connsiteY795" fmla="*/ 94009 h 181963"/>
                    <a:gd name="connsiteX796" fmla="*/ 127780 w 214372"/>
                    <a:gd name="connsiteY796" fmla="*/ 94009 h 181963"/>
                    <a:gd name="connsiteX797" fmla="*/ 127780 w 214372"/>
                    <a:gd name="connsiteY797" fmla="*/ 93474 h 181963"/>
                    <a:gd name="connsiteX798" fmla="*/ 129223 w 214372"/>
                    <a:gd name="connsiteY798" fmla="*/ 93393 h 181963"/>
                    <a:gd name="connsiteX799" fmla="*/ 129677 w 214372"/>
                    <a:gd name="connsiteY799" fmla="*/ 94836 h 1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Lst>
                  <a:rect l="l" t="t" r="r" b="b"/>
                  <a:pathLst>
                    <a:path w="214372" h="181963">
                      <a:moveTo>
                        <a:pt x="130228" y="94917"/>
                      </a:moveTo>
                      <a:lnTo>
                        <a:pt x="131169" y="94917"/>
                      </a:lnTo>
                      <a:lnTo>
                        <a:pt x="131850" y="93717"/>
                      </a:lnTo>
                      <a:lnTo>
                        <a:pt x="132418" y="93717"/>
                      </a:lnTo>
                      <a:lnTo>
                        <a:pt x="132710" y="95939"/>
                      </a:lnTo>
                      <a:lnTo>
                        <a:pt x="133845" y="93717"/>
                      </a:lnTo>
                      <a:lnTo>
                        <a:pt x="133845" y="95939"/>
                      </a:lnTo>
                      <a:lnTo>
                        <a:pt x="135272" y="95939"/>
                      </a:lnTo>
                      <a:lnTo>
                        <a:pt x="135791" y="94771"/>
                      </a:lnTo>
                      <a:lnTo>
                        <a:pt x="136244" y="94074"/>
                      </a:lnTo>
                      <a:lnTo>
                        <a:pt x="136926" y="94836"/>
                      </a:lnTo>
                      <a:lnTo>
                        <a:pt x="136407" y="95939"/>
                      </a:lnTo>
                      <a:lnTo>
                        <a:pt x="136407" y="96279"/>
                      </a:lnTo>
                      <a:lnTo>
                        <a:pt x="136926" y="96279"/>
                      </a:lnTo>
                      <a:lnTo>
                        <a:pt x="137558" y="94998"/>
                      </a:lnTo>
                      <a:lnTo>
                        <a:pt x="138758" y="94512"/>
                      </a:lnTo>
                      <a:lnTo>
                        <a:pt x="138758" y="95258"/>
                      </a:lnTo>
                      <a:lnTo>
                        <a:pt x="138191" y="96279"/>
                      </a:lnTo>
                      <a:lnTo>
                        <a:pt x="138758" y="98322"/>
                      </a:lnTo>
                      <a:lnTo>
                        <a:pt x="139326" y="98614"/>
                      </a:lnTo>
                      <a:lnTo>
                        <a:pt x="139326" y="96798"/>
                      </a:lnTo>
                      <a:lnTo>
                        <a:pt x="140234" y="96165"/>
                      </a:lnTo>
                      <a:lnTo>
                        <a:pt x="140234" y="97819"/>
                      </a:lnTo>
                      <a:cubicBezTo>
                        <a:pt x="140234" y="97998"/>
                        <a:pt x="141093" y="99247"/>
                        <a:pt x="141093" y="99247"/>
                      </a:cubicBezTo>
                      <a:lnTo>
                        <a:pt x="142001" y="99652"/>
                      </a:lnTo>
                      <a:lnTo>
                        <a:pt x="142001" y="97884"/>
                      </a:lnTo>
                      <a:lnTo>
                        <a:pt x="143250" y="97706"/>
                      </a:lnTo>
                      <a:lnTo>
                        <a:pt x="143250" y="99409"/>
                      </a:lnTo>
                      <a:lnTo>
                        <a:pt x="144385" y="99182"/>
                      </a:lnTo>
                      <a:lnTo>
                        <a:pt x="143639" y="99636"/>
                      </a:lnTo>
                      <a:lnTo>
                        <a:pt x="142731" y="100268"/>
                      </a:lnTo>
                      <a:lnTo>
                        <a:pt x="143817" y="100836"/>
                      </a:lnTo>
                      <a:lnTo>
                        <a:pt x="145358" y="100836"/>
                      </a:lnTo>
                      <a:lnTo>
                        <a:pt x="145990" y="100544"/>
                      </a:lnTo>
                      <a:lnTo>
                        <a:pt x="145990" y="101290"/>
                      </a:lnTo>
                      <a:lnTo>
                        <a:pt x="145423" y="101857"/>
                      </a:lnTo>
                      <a:lnTo>
                        <a:pt x="146785" y="102376"/>
                      </a:lnTo>
                      <a:lnTo>
                        <a:pt x="147077" y="101468"/>
                      </a:lnTo>
                      <a:lnTo>
                        <a:pt x="147595" y="100836"/>
                      </a:lnTo>
                      <a:lnTo>
                        <a:pt x="148617" y="101014"/>
                      </a:lnTo>
                      <a:lnTo>
                        <a:pt x="148617" y="102149"/>
                      </a:lnTo>
                      <a:lnTo>
                        <a:pt x="147709" y="102376"/>
                      </a:lnTo>
                      <a:lnTo>
                        <a:pt x="147595" y="103625"/>
                      </a:lnTo>
                      <a:lnTo>
                        <a:pt x="149071" y="104193"/>
                      </a:lnTo>
                      <a:lnTo>
                        <a:pt x="149363" y="103284"/>
                      </a:lnTo>
                      <a:lnTo>
                        <a:pt x="150677" y="102652"/>
                      </a:lnTo>
                      <a:lnTo>
                        <a:pt x="150677" y="103446"/>
                      </a:lnTo>
                      <a:lnTo>
                        <a:pt x="150223" y="103738"/>
                      </a:lnTo>
                      <a:lnTo>
                        <a:pt x="150223" y="104987"/>
                      </a:lnTo>
                      <a:lnTo>
                        <a:pt x="151082" y="106187"/>
                      </a:lnTo>
                      <a:lnTo>
                        <a:pt x="151942" y="106187"/>
                      </a:lnTo>
                      <a:lnTo>
                        <a:pt x="151487" y="105165"/>
                      </a:lnTo>
                      <a:lnTo>
                        <a:pt x="151601" y="104193"/>
                      </a:lnTo>
                      <a:lnTo>
                        <a:pt x="154050" y="104193"/>
                      </a:lnTo>
                      <a:lnTo>
                        <a:pt x="155590" y="103511"/>
                      </a:lnTo>
                      <a:lnTo>
                        <a:pt x="156109" y="104257"/>
                      </a:lnTo>
                      <a:cubicBezTo>
                        <a:pt x="156109" y="104257"/>
                        <a:pt x="154520" y="104776"/>
                        <a:pt x="154293" y="104890"/>
                      </a:cubicBezTo>
                      <a:cubicBezTo>
                        <a:pt x="154066" y="105003"/>
                        <a:pt x="153271" y="105749"/>
                        <a:pt x="153271" y="105749"/>
                      </a:cubicBezTo>
                      <a:lnTo>
                        <a:pt x="153385" y="106884"/>
                      </a:lnTo>
                      <a:lnTo>
                        <a:pt x="154017" y="107403"/>
                      </a:lnTo>
                      <a:lnTo>
                        <a:pt x="153109" y="108425"/>
                      </a:lnTo>
                      <a:lnTo>
                        <a:pt x="153060" y="110873"/>
                      </a:lnTo>
                      <a:lnTo>
                        <a:pt x="155509" y="110873"/>
                      </a:lnTo>
                      <a:lnTo>
                        <a:pt x="156141" y="109787"/>
                      </a:lnTo>
                      <a:lnTo>
                        <a:pt x="157682" y="110241"/>
                      </a:lnTo>
                      <a:lnTo>
                        <a:pt x="160925" y="109106"/>
                      </a:lnTo>
                      <a:lnTo>
                        <a:pt x="160925" y="109901"/>
                      </a:lnTo>
                      <a:lnTo>
                        <a:pt x="158314" y="110873"/>
                      </a:lnTo>
                      <a:lnTo>
                        <a:pt x="157341" y="111392"/>
                      </a:lnTo>
                      <a:lnTo>
                        <a:pt x="156774" y="111798"/>
                      </a:lnTo>
                      <a:lnTo>
                        <a:pt x="155525" y="111798"/>
                      </a:lnTo>
                      <a:lnTo>
                        <a:pt x="156206" y="112933"/>
                      </a:lnTo>
                      <a:lnTo>
                        <a:pt x="157795" y="113338"/>
                      </a:lnTo>
                      <a:lnTo>
                        <a:pt x="159271" y="113338"/>
                      </a:lnTo>
                      <a:cubicBezTo>
                        <a:pt x="159271" y="113338"/>
                        <a:pt x="159449" y="113971"/>
                        <a:pt x="159271" y="114019"/>
                      </a:cubicBezTo>
                      <a:cubicBezTo>
                        <a:pt x="159093" y="114068"/>
                        <a:pt x="157228" y="114019"/>
                        <a:pt x="157228" y="114019"/>
                      </a:cubicBezTo>
                      <a:lnTo>
                        <a:pt x="157406" y="115722"/>
                      </a:lnTo>
                      <a:lnTo>
                        <a:pt x="158314" y="116970"/>
                      </a:lnTo>
                      <a:lnTo>
                        <a:pt x="158833" y="118219"/>
                      </a:lnTo>
                      <a:lnTo>
                        <a:pt x="159514" y="121689"/>
                      </a:lnTo>
                      <a:lnTo>
                        <a:pt x="159466" y="123911"/>
                      </a:lnTo>
                      <a:lnTo>
                        <a:pt x="160941" y="125111"/>
                      </a:lnTo>
                      <a:lnTo>
                        <a:pt x="161849" y="125792"/>
                      </a:lnTo>
                      <a:cubicBezTo>
                        <a:pt x="161849" y="125792"/>
                        <a:pt x="162985" y="126424"/>
                        <a:pt x="163049" y="126586"/>
                      </a:cubicBezTo>
                      <a:cubicBezTo>
                        <a:pt x="163114" y="126749"/>
                        <a:pt x="163730" y="127673"/>
                        <a:pt x="163730" y="127673"/>
                      </a:cubicBezTo>
                      <a:lnTo>
                        <a:pt x="164136" y="128581"/>
                      </a:lnTo>
                      <a:lnTo>
                        <a:pt x="165725" y="129262"/>
                      </a:lnTo>
                      <a:lnTo>
                        <a:pt x="168109" y="130511"/>
                      </a:lnTo>
                      <a:lnTo>
                        <a:pt x="168741" y="131483"/>
                      </a:lnTo>
                      <a:lnTo>
                        <a:pt x="169033" y="132278"/>
                      </a:lnTo>
                      <a:lnTo>
                        <a:pt x="170687" y="132732"/>
                      </a:lnTo>
                      <a:lnTo>
                        <a:pt x="172568" y="134500"/>
                      </a:lnTo>
                      <a:lnTo>
                        <a:pt x="174222" y="135862"/>
                      </a:lnTo>
                      <a:lnTo>
                        <a:pt x="171725" y="134840"/>
                      </a:lnTo>
                      <a:cubicBezTo>
                        <a:pt x="171725" y="134840"/>
                        <a:pt x="170752" y="134500"/>
                        <a:pt x="170525" y="134500"/>
                      </a:cubicBezTo>
                      <a:cubicBezTo>
                        <a:pt x="170298" y="134500"/>
                        <a:pt x="169276" y="134386"/>
                        <a:pt x="169276" y="134386"/>
                      </a:cubicBezTo>
                      <a:cubicBezTo>
                        <a:pt x="169276" y="134386"/>
                        <a:pt x="168530" y="134727"/>
                        <a:pt x="168368" y="134840"/>
                      </a:cubicBezTo>
                      <a:cubicBezTo>
                        <a:pt x="168190" y="134954"/>
                        <a:pt x="167168" y="135181"/>
                        <a:pt x="167168" y="135181"/>
                      </a:cubicBezTo>
                      <a:lnTo>
                        <a:pt x="167168" y="134840"/>
                      </a:lnTo>
                      <a:lnTo>
                        <a:pt x="167801" y="133705"/>
                      </a:lnTo>
                      <a:cubicBezTo>
                        <a:pt x="167801" y="133705"/>
                        <a:pt x="170298" y="134046"/>
                        <a:pt x="170298" y="133883"/>
                      </a:cubicBezTo>
                      <a:cubicBezTo>
                        <a:pt x="170298" y="133721"/>
                        <a:pt x="168027" y="133024"/>
                        <a:pt x="168027" y="133024"/>
                      </a:cubicBezTo>
                      <a:lnTo>
                        <a:pt x="167687" y="131597"/>
                      </a:lnTo>
                      <a:lnTo>
                        <a:pt x="165238" y="130397"/>
                      </a:lnTo>
                      <a:lnTo>
                        <a:pt x="164898" y="129943"/>
                      </a:lnTo>
                      <a:lnTo>
                        <a:pt x="164719" y="131257"/>
                      </a:lnTo>
                      <a:lnTo>
                        <a:pt x="165352" y="131938"/>
                      </a:lnTo>
                      <a:lnTo>
                        <a:pt x="165352" y="132570"/>
                      </a:lnTo>
                      <a:lnTo>
                        <a:pt x="164947" y="132683"/>
                      </a:lnTo>
                      <a:lnTo>
                        <a:pt x="164087" y="132278"/>
                      </a:lnTo>
                      <a:lnTo>
                        <a:pt x="163909" y="133024"/>
                      </a:lnTo>
                      <a:lnTo>
                        <a:pt x="164363" y="133883"/>
                      </a:lnTo>
                      <a:lnTo>
                        <a:pt x="165336" y="133997"/>
                      </a:lnTo>
                      <a:lnTo>
                        <a:pt x="165676" y="134792"/>
                      </a:lnTo>
                      <a:lnTo>
                        <a:pt x="166763" y="134856"/>
                      </a:lnTo>
                      <a:lnTo>
                        <a:pt x="166763" y="135602"/>
                      </a:lnTo>
                      <a:lnTo>
                        <a:pt x="162903" y="135894"/>
                      </a:lnTo>
                      <a:lnTo>
                        <a:pt x="163017" y="137143"/>
                      </a:lnTo>
                      <a:lnTo>
                        <a:pt x="165401" y="138684"/>
                      </a:lnTo>
                      <a:lnTo>
                        <a:pt x="166714" y="139705"/>
                      </a:lnTo>
                      <a:cubicBezTo>
                        <a:pt x="166714" y="139705"/>
                        <a:pt x="167736" y="140224"/>
                        <a:pt x="168141" y="140273"/>
                      </a:cubicBezTo>
                      <a:cubicBezTo>
                        <a:pt x="168546" y="140321"/>
                        <a:pt x="171433" y="140840"/>
                        <a:pt x="171433" y="140840"/>
                      </a:cubicBezTo>
                      <a:lnTo>
                        <a:pt x="173022" y="141359"/>
                      </a:lnTo>
                      <a:lnTo>
                        <a:pt x="175584" y="141359"/>
                      </a:lnTo>
                      <a:lnTo>
                        <a:pt x="176103" y="140110"/>
                      </a:lnTo>
                      <a:lnTo>
                        <a:pt x="176849" y="140045"/>
                      </a:lnTo>
                      <a:lnTo>
                        <a:pt x="177416" y="140727"/>
                      </a:lnTo>
                      <a:lnTo>
                        <a:pt x="178438" y="141359"/>
                      </a:lnTo>
                      <a:lnTo>
                        <a:pt x="179184" y="141359"/>
                      </a:lnTo>
                      <a:lnTo>
                        <a:pt x="179184" y="140451"/>
                      </a:lnTo>
                      <a:lnTo>
                        <a:pt x="179590" y="139591"/>
                      </a:lnTo>
                      <a:lnTo>
                        <a:pt x="180270" y="139543"/>
                      </a:lnTo>
                      <a:lnTo>
                        <a:pt x="181405" y="139948"/>
                      </a:lnTo>
                      <a:cubicBezTo>
                        <a:pt x="181405" y="139948"/>
                        <a:pt x="182200" y="140013"/>
                        <a:pt x="182200" y="140175"/>
                      </a:cubicBezTo>
                      <a:cubicBezTo>
                        <a:pt x="182200" y="140337"/>
                        <a:pt x="182654" y="141716"/>
                        <a:pt x="182654" y="141716"/>
                      </a:cubicBezTo>
                      <a:lnTo>
                        <a:pt x="183514" y="141716"/>
                      </a:lnTo>
                      <a:lnTo>
                        <a:pt x="183514" y="140629"/>
                      </a:lnTo>
                      <a:lnTo>
                        <a:pt x="184600" y="140451"/>
                      </a:lnTo>
                      <a:lnTo>
                        <a:pt x="185281" y="140791"/>
                      </a:lnTo>
                      <a:lnTo>
                        <a:pt x="186368" y="141699"/>
                      </a:lnTo>
                      <a:lnTo>
                        <a:pt x="186368" y="143580"/>
                      </a:lnTo>
                      <a:lnTo>
                        <a:pt x="185800" y="143580"/>
                      </a:lnTo>
                      <a:lnTo>
                        <a:pt x="185281" y="143175"/>
                      </a:lnTo>
                      <a:lnTo>
                        <a:pt x="185281" y="141975"/>
                      </a:lnTo>
                      <a:lnTo>
                        <a:pt x="184535" y="141294"/>
                      </a:lnTo>
                      <a:lnTo>
                        <a:pt x="184130" y="141927"/>
                      </a:lnTo>
                      <a:lnTo>
                        <a:pt x="184065" y="143175"/>
                      </a:lnTo>
                      <a:lnTo>
                        <a:pt x="183270" y="143289"/>
                      </a:lnTo>
                      <a:lnTo>
                        <a:pt x="181843" y="142154"/>
                      </a:lnTo>
                      <a:lnTo>
                        <a:pt x="181049" y="140613"/>
                      </a:lnTo>
                      <a:lnTo>
                        <a:pt x="180141" y="140273"/>
                      </a:lnTo>
                      <a:lnTo>
                        <a:pt x="180027" y="141180"/>
                      </a:lnTo>
                      <a:lnTo>
                        <a:pt x="181000" y="141473"/>
                      </a:lnTo>
                      <a:cubicBezTo>
                        <a:pt x="181000" y="141473"/>
                        <a:pt x="181227" y="142040"/>
                        <a:pt x="181065" y="142154"/>
                      </a:cubicBezTo>
                      <a:cubicBezTo>
                        <a:pt x="180886" y="142267"/>
                        <a:pt x="179703" y="142445"/>
                        <a:pt x="179703" y="142445"/>
                      </a:cubicBezTo>
                      <a:lnTo>
                        <a:pt x="178681" y="142218"/>
                      </a:lnTo>
                      <a:lnTo>
                        <a:pt x="177935" y="142218"/>
                      </a:lnTo>
                      <a:lnTo>
                        <a:pt x="177027" y="141245"/>
                      </a:lnTo>
                      <a:lnTo>
                        <a:pt x="176119" y="142267"/>
                      </a:lnTo>
                      <a:lnTo>
                        <a:pt x="173281" y="142445"/>
                      </a:lnTo>
                      <a:lnTo>
                        <a:pt x="171238" y="141927"/>
                      </a:lnTo>
                      <a:lnTo>
                        <a:pt x="170379" y="141927"/>
                      </a:lnTo>
                      <a:lnTo>
                        <a:pt x="168611" y="141748"/>
                      </a:lnTo>
                      <a:lnTo>
                        <a:pt x="167411" y="141927"/>
                      </a:lnTo>
                      <a:lnTo>
                        <a:pt x="166098" y="141699"/>
                      </a:lnTo>
                      <a:lnTo>
                        <a:pt x="165579" y="142380"/>
                      </a:lnTo>
                      <a:lnTo>
                        <a:pt x="165984" y="142948"/>
                      </a:lnTo>
                      <a:lnTo>
                        <a:pt x="167184" y="143580"/>
                      </a:lnTo>
                      <a:lnTo>
                        <a:pt x="168725" y="143921"/>
                      </a:lnTo>
                      <a:lnTo>
                        <a:pt x="169860" y="144602"/>
                      </a:lnTo>
                      <a:lnTo>
                        <a:pt x="170946" y="144943"/>
                      </a:lnTo>
                      <a:lnTo>
                        <a:pt x="171173" y="145737"/>
                      </a:lnTo>
                      <a:lnTo>
                        <a:pt x="170881" y="146872"/>
                      </a:lnTo>
                      <a:lnTo>
                        <a:pt x="171400" y="147732"/>
                      </a:lnTo>
                      <a:lnTo>
                        <a:pt x="172600" y="148186"/>
                      </a:lnTo>
                      <a:lnTo>
                        <a:pt x="174254" y="148186"/>
                      </a:lnTo>
                      <a:lnTo>
                        <a:pt x="175049" y="149159"/>
                      </a:lnTo>
                      <a:lnTo>
                        <a:pt x="175098" y="149791"/>
                      </a:lnTo>
                      <a:lnTo>
                        <a:pt x="174530" y="150699"/>
                      </a:lnTo>
                      <a:lnTo>
                        <a:pt x="174011" y="151494"/>
                      </a:lnTo>
                      <a:lnTo>
                        <a:pt x="173492" y="152807"/>
                      </a:lnTo>
                      <a:cubicBezTo>
                        <a:pt x="173492" y="152807"/>
                        <a:pt x="173087" y="153894"/>
                        <a:pt x="173087" y="154056"/>
                      </a:cubicBezTo>
                      <a:cubicBezTo>
                        <a:pt x="173087" y="154218"/>
                        <a:pt x="173152" y="155256"/>
                        <a:pt x="173152" y="155256"/>
                      </a:cubicBezTo>
                      <a:lnTo>
                        <a:pt x="173152" y="156002"/>
                      </a:lnTo>
                      <a:lnTo>
                        <a:pt x="172471" y="157931"/>
                      </a:lnTo>
                      <a:lnTo>
                        <a:pt x="171498" y="158905"/>
                      </a:lnTo>
                      <a:lnTo>
                        <a:pt x="170362" y="159359"/>
                      </a:lnTo>
                      <a:lnTo>
                        <a:pt x="169957" y="159877"/>
                      </a:lnTo>
                      <a:lnTo>
                        <a:pt x="170136" y="160899"/>
                      </a:lnTo>
                      <a:lnTo>
                        <a:pt x="170590" y="161920"/>
                      </a:lnTo>
                      <a:lnTo>
                        <a:pt x="170590" y="162942"/>
                      </a:lnTo>
                      <a:lnTo>
                        <a:pt x="171562" y="162537"/>
                      </a:lnTo>
                      <a:lnTo>
                        <a:pt x="172649" y="161856"/>
                      </a:lnTo>
                      <a:lnTo>
                        <a:pt x="174011" y="161061"/>
                      </a:lnTo>
                      <a:lnTo>
                        <a:pt x="174579" y="160380"/>
                      </a:lnTo>
                      <a:lnTo>
                        <a:pt x="176281" y="160201"/>
                      </a:lnTo>
                      <a:lnTo>
                        <a:pt x="176736" y="159975"/>
                      </a:lnTo>
                      <a:lnTo>
                        <a:pt x="177643" y="160883"/>
                      </a:lnTo>
                      <a:lnTo>
                        <a:pt x="178503" y="161337"/>
                      </a:lnTo>
                      <a:lnTo>
                        <a:pt x="179638" y="161450"/>
                      </a:lnTo>
                      <a:lnTo>
                        <a:pt x="180838" y="161450"/>
                      </a:lnTo>
                      <a:lnTo>
                        <a:pt x="181357" y="161110"/>
                      </a:lnTo>
                      <a:lnTo>
                        <a:pt x="183286" y="160932"/>
                      </a:lnTo>
                      <a:cubicBezTo>
                        <a:pt x="183286" y="160932"/>
                        <a:pt x="183854" y="160137"/>
                        <a:pt x="184081" y="160137"/>
                      </a:cubicBezTo>
                      <a:cubicBezTo>
                        <a:pt x="184308" y="160137"/>
                        <a:pt x="186076" y="159910"/>
                        <a:pt x="186076" y="159910"/>
                      </a:cubicBezTo>
                      <a:cubicBezTo>
                        <a:pt x="186076" y="159910"/>
                        <a:pt x="187729" y="160088"/>
                        <a:pt x="188070" y="160088"/>
                      </a:cubicBezTo>
                      <a:cubicBezTo>
                        <a:pt x="188411" y="160088"/>
                        <a:pt x="191589" y="159975"/>
                        <a:pt x="191589" y="159975"/>
                      </a:cubicBezTo>
                      <a:lnTo>
                        <a:pt x="193357" y="158159"/>
                      </a:lnTo>
                      <a:lnTo>
                        <a:pt x="193989" y="158207"/>
                      </a:lnTo>
                      <a:lnTo>
                        <a:pt x="193989" y="158888"/>
                      </a:lnTo>
                      <a:lnTo>
                        <a:pt x="192335" y="160477"/>
                      </a:lnTo>
                      <a:lnTo>
                        <a:pt x="191881" y="161612"/>
                      </a:lnTo>
                      <a:lnTo>
                        <a:pt x="192627" y="162358"/>
                      </a:lnTo>
                      <a:cubicBezTo>
                        <a:pt x="192627" y="162358"/>
                        <a:pt x="193762" y="162926"/>
                        <a:pt x="193989" y="162926"/>
                      </a:cubicBezTo>
                      <a:cubicBezTo>
                        <a:pt x="194216" y="162926"/>
                        <a:pt x="195983" y="164629"/>
                        <a:pt x="196211" y="164807"/>
                      </a:cubicBezTo>
                      <a:cubicBezTo>
                        <a:pt x="196438" y="164985"/>
                        <a:pt x="198935" y="166510"/>
                        <a:pt x="198935" y="166510"/>
                      </a:cubicBezTo>
                      <a:lnTo>
                        <a:pt x="200589" y="167531"/>
                      </a:lnTo>
                      <a:lnTo>
                        <a:pt x="201902" y="168618"/>
                      </a:lnTo>
                      <a:lnTo>
                        <a:pt x="203151" y="170385"/>
                      </a:lnTo>
                      <a:lnTo>
                        <a:pt x="204399" y="171812"/>
                      </a:lnTo>
                      <a:lnTo>
                        <a:pt x="205259" y="173466"/>
                      </a:lnTo>
                      <a:lnTo>
                        <a:pt x="206281" y="174553"/>
                      </a:lnTo>
                      <a:cubicBezTo>
                        <a:pt x="206281" y="174553"/>
                        <a:pt x="205875" y="175461"/>
                        <a:pt x="206281" y="175753"/>
                      </a:cubicBezTo>
                      <a:cubicBezTo>
                        <a:pt x="206686" y="176044"/>
                        <a:pt x="207594" y="176612"/>
                        <a:pt x="207594" y="176612"/>
                      </a:cubicBezTo>
                      <a:lnTo>
                        <a:pt x="208275" y="177293"/>
                      </a:lnTo>
                      <a:lnTo>
                        <a:pt x="208680" y="178607"/>
                      </a:lnTo>
                      <a:lnTo>
                        <a:pt x="209929" y="179401"/>
                      </a:lnTo>
                      <a:lnTo>
                        <a:pt x="211583" y="180082"/>
                      </a:lnTo>
                      <a:cubicBezTo>
                        <a:pt x="211583" y="180082"/>
                        <a:pt x="212832" y="180990"/>
                        <a:pt x="213010" y="181169"/>
                      </a:cubicBezTo>
                      <a:cubicBezTo>
                        <a:pt x="213189" y="181347"/>
                        <a:pt x="214372" y="181963"/>
                        <a:pt x="214372" y="181963"/>
                      </a:cubicBezTo>
                      <a:lnTo>
                        <a:pt x="214372" y="137062"/>
                      </a:lnTo>
                      <a:lnTo>
                        <a:pt x="212945" y="135927"/>
                      </a:lnTo>
                      <a:cubicBezTo>
                        <a:pt x="212945" y="135927"/>
                        <a:pt x="212037" y="135181"/>
                        <a:pt x="211859" y="134905"/>
                      </a:cubicBezTo>
                      <a:cubicBezTo>
                        <a:pt x="211680" y="134613"/>
                        <a:pt x="210772" y="133819"/>
                        <a:pt x="210772" y="133543"/>
                      </a:cubicBezTo>
                      <a:cubicBezTo>
                        <a:pt x="210772" y="133267"/>
                        <a:pt x="210545" y="132116"/>
                        <a:pt x="210545" y="132116"/>
                      </a:cubicBezTo>
                      <a:lnTo>
                        <a:pt x="210545" y="130916"/>
                      </a:lnTo>
                      <a:lnTo>
                        <a:pt x="211340" y="129327"/>
                      </a:lnTo>
                      <a:lnTo>
                        <a:pt x="211972" y="128468"/>
                      </a:lnTo>
                      <a:lnTo>
                        <a:pt x="212605" y="127381"/>
                      </a:lnTo>
                      <a:lnTo>
                        <a:pt x="212832" y="126473"/>
                      </a:lnTo>
                      <a:lnTo>
                        <a:pt x="213626" y="102652"/>
                      </a:lnTo>
                      <a:lnTo>
                        <a:pt x="214080" y="78377"/>
                      </a:lnTo>
                      <a:lnTo>
                        <a:pt x="213967" y="58707"/>
                      </a:lnTo>
                      <a:lnTo>
                        <a:pt x="213675" y="46481"/>
                      </a:lnTo>
                      <a:lnTo>
                        <a:pt x="212588" y="46481"/>
                      </a:lnTo>
                      <a:cubicBezTo>
                        <a:pt x="212588" y="46481"/>
                        <a:pt x="211502" y="47616"/>
                        <a:pt x="211340" y="47616"/>
                      </a:cubicBezTo>
                      <a:cubicBezTo>
                        <a:pt x="211178" y="47616"/>
                        <a:pt x="209572" y="47048"/>
                        <a:pt x="209410" y="47048"/>
                      </a:cubicBezTo>
                      <a:cubicBezTo>
                        <a:pt x="209248" y="47048"/>
                        <a:pt x="207367" y="46983"/>
                        <a:pt x="207367" y="46983"/>
                      </a:cubicBezTo>
                      <a:lnTo>
                        <a:pt x="207253" y="46464"/>
                      </a:lnTo>
                      <a:lnTo>
                        <a:pt x="208275" y="44924"/>
                      </a:lnTo>
                      <a:cubicBezTo>
                        <a:pt x="208275" y="44924"/>
                        <a:pt x="207642" y="43838"/>
                        <a:pt x="207367" y="43838"/>
                      </a:cubicBezTo>
                      <a:cubicBezTo>
                        <a:pt x="207091" y="43838"/>
                        <a:pt x="205940" y="43789"/>
                        <a:pt x="205940" y="43789"/>
                      </a:cubicBezTo>
                      <a:lnTo>
                        <a:pt x="204967" y="43335"/>
                      </a:lnTo>
                      <a:cubicBezTo>
                        <a:pt x="204967" y="43335"/>
                        <a:pt x="203540" y="42929"/>
                        <a:pt x="203378" y="42994"/>
                      </a:cubicBezTo>
                      <a:cubicBezTo>
                        <a:pt x="203199" y="43059"/>
                        <a:pt x="202632" y="42994"/>
                        <a:pt x="202632" y="42994"/>
                      </a:cubicBezTo>
                      <a:lnTo>
                        <a:pt x="201724" y="42264"/>
                      </a:lnTo>
                      <a:lnTo>
                        <a:pt x="200362" y="42264"/>
                      </a:lnTo>
                      <a:cubicBezTo>
                        <a:pt x="200362" y="42264"/>
                        <a:pt x="200183" y="43172"/>
                        <a:pt x="200183" y="43400"/>
                      </a:cubicBezTo>
                      <a:cubicBezTo>
                        <a:pt x="200183" y="43627"/>
                        <a:pt x="199097" y="43221"/>
                        <a:pt x="199097" y="43221"/>
                      </a:cubicBezTo>
                      <a:lnTo>
                        <a:pt x="197848" y="42702"/>
                      </a:lnTo>
                      <a:lnTo>
                        <a:pt x="196827" y="42248"/>
                      </a:lnTo>
                      <a:lnTo>
                        <a:pt x="196535" y="40935"/>
                      </a:lnTo>
                      <a:lnTo>
                        <a:pt x="195173" y="40935"/>
                      </a:lnTo>
                      <a:lnTo>
                        <a:pt x="194719" y="40367"/>
                      </a:lnTo>
                      <a:lnTo>
                        <a:pt x="193357" y="41681"/>
                      </a:lnTo>
                      <a:lnTo>
                        <a:pt x="188638" y="41567"/>
                      </a:lnTo>
                      <a:lnTo>
                        <a:pt x="186822" y="40659"/>
                      </a:lnTo>
                      <a:lnTo>
                        <a:pt x="185394" y="39686"/>
                      </a:lnTo>
                      <a:lnTo>
                        <a:pt x="184195" y="39394"/>
                      </a:lnTo>
                      <a:cubicBezTo>
                        <a:pt x="184195" y="39394"/>
                        <a:pt x="183335" y="38535"/>
                        <a:pt x="183108" y="38373"/>
                      </a:cubicBezTo>
                      <a:cubicBezTo>
                        <a:pt x="182881" y="38210"/>
                        <a:pt x="181292" y="37286"/>
                        <a:pt x="181292" y="37286"/>
                      </a:cubicBezTo>
                      <a:cubicBezTo>
                        <a:pt x="181292" y="37286"/>
                        <a:pt x="174190" y="34562"/>
                        <a:pt x="174011" y="34562"/>
                      </a:cubicBezTo>
                      <a:cubicBezTo>
                        <a:pt x="173833" y="34562"/>
                        <a:pt x="171514" y="33427"/>
                        <a:pt x="171514" y="33427"/>
                      </a:cubicBezTo>
                      <a:lnTo>
                        <a:pt x="170038" y="33021"/>
                      </a:lnTo>
                      <a:lnTo>
                        <a:pt x="168109" y="32000"/>
                      </a:lnTo>
                      <a:lnTo>
                        <a:pt x="166455" y="31092"/>
                      </a:lnTo>
                      <a:cubicBezTo>
                        <a:pt x="166455" y="31092"/>
                        <a:pt x="164411" y="30005"/>
                        <a:pt x="164233" y="29957"/>
                      </a:cubicBezTo>
                      <a:cubicBezTo>
                        <a:pt x="164055" y="29908"/>
                        <a:pt x="162531" y="29324"/>
                        <a:pt x="162531" y="29324"/>
                      </a:cubicBezTo>
                      <a:lnTo>
                        <a:pt x="159806" y="28578"/>
                      </a:lnTo>
                      <a:cubicBezTo>
                        <a:pt x="159806" y="28578"/>
                        <a:pt x="157990" y="27946"/>
                        <a:pt x="157811" y="27897"/>
                      </a:cubicBezTo>
                      <a:cubicBezTo>
                        <a:pt x="157633" y="27849"/>
                        <a:pt x="155590" y="27378"/>
                        <a:pt x="155590" y="27378"/>
                      </a:cubicBezTo>
                      <a:lnTo>
                        <a:pt x="153822" y="26859"/>
                      </a:lnTo>
                      <a:cubicBezTo>
                        <a:pt x="153822" y="26859"/>
                        <a:pt x="152574" y="25887"/>
                        <a:pt x="152396" y="25724"/>
                      </a:cubicBezTo>
                      <a:cubicBezTo>
                        <a:pt x="152217" y="25546"/>
                        <a:pt x="151374" y="24752"/>
                        <a:pt x="151374" y="24752"/>
                      </a:cubicBezTo>
                      <a:lnTo>
                        <a:pt x="150514" y="23843"/>
                      </a:lnTo>
                      <a:lnTo>
                        <a:pt x="147612" y="23843"/>
                      </a:lnTo>
                      <a:lnTo>
                        <a:pt x="145163" y="24816"/>
                      </a:lnTo>
                      <a:lnTo>
                        <a:pt x="141353" y="26292"/>
                      </a:lnTo>
                      <a:lnTo>
                        <a:pt x="139699" y="27265"/>
                      </a:lnTo>
                      <a:lnTo>
                        <a:pt x="137655" y="28287"/>
                      </a:lnTo>
                      <a:lnTo>
                        <a:pt x="135775" y="29146"/>
                      </a:lnTo>
                      <a:lnTo>
                        <a:pt x="134120" y="29892"/>
                      </a:lnTo>
                      <a:lnTo>
                        <a:pt x="133326" y="30297"/>
                      </a:lnTo>
                      <a:lnTo>
                        <a:pt x="132807" y="31157"/>
                      </a:lnTo>
                      <a:cubicBezTo>
                        <a:pt x="132807" y="31157"/>
                        <a:pt x="132807" y="32243"/>
                        <a:pt x="132985" y="32292"/>
                      </a:cubicBezTo>
                      <a:cubicBezTo>
                        <a:pt x="133164" y="32340"/>
                        <a:pt x="134299" y="32859"/>
                        <a:pt x="134299" y="32859"/>
                      </a:cubicBezTo>
                      <a:cubicBezTo>
                        <a:pt x="134299" y="32859"/>
                        <a:pt x="134931" y="33540"/>
                        <a:pt x="135093" y="33654"/>
                      </a:cubicBezTo>
                      <a:cubicBezTo>
                        <a:pt x="135272" y="33767"/>
                        <a:pt x="136066" y="34335"/>
                        <a:pt x="136066" y="34335"/>
                      </a:cubicBezTo>
                      <a:lnTo>
                        <a:pt x="136293" y="34967"/>
                      </a:lnTo>
                      <a:lnTo>
                        <a:pt x="135661" y="35875"/>
                      </a:lnTo>
                      <a:cubicBezTo>
                        <a:pt x="135661" y="35875"/>
                        <a:pt x="134915" y="36054"/>
                        <a:pt x="134753" y="36054"/>
                      </a:cubicBezTo>
                      <a:cubicBezTo>
                        <a:pt x="134591" y="36054"/>
                        <a:pt x="133780" y="36232"/>
                        <a:pt x="133780" y="36232"/>
                      </a:cubicBezTo>
                      <a:lnTo>
                        <a:pt x="132353" y="36281"/>
                      </a:lnTo>
                      <a:cubicBezTo>
                        <a:pt x="132353" y="36281"/>
                        <a:pt x="132012" y="36573"/>
                        <a:pt x="131721" y="36573"/>
                      </a:cubicBezTo>
                      <a:lnTo>
                        <a:pt x="130067" y="36573"/>
                      </a:lnTo>
                      <a:lnTo>
                        <a:pt x="129158" y="36978"/>
                      </a:lnTo>
                      <a:lnTo>
                        <a:pt x="129158" y="37659"/>
                      </a:lnTo>
                      <a:lnTo>
                        <a:pt x="127845" y="37886"/>
                      </a:lnTo>
                      <a:lnTo>
                        <a:pt x="126710" y="38632"/>
                      </a:lnTo>
                      <a:lnTo>
                        <a:pt x="126142" y="39719"/>
                      </a:lnTo>
                      <a:lnTo>
                        <a:pt x="125396" y="39670"/>
                      </a:lnTo>
                      <a:lnTo>
                        <a:pt x="124715" y="38989"/>
                      </a:lnTo>
                      <a:lnTo>
                        <a:pt x="123629" y="39443"/>
                      </a:lnTo>
                      <a:lnTo>
                        <a:pt x="121586" y="39670"/>
                      </a:lnTo>
                      <a:lnTo>
                        <a:pt x="120337" y="38421"/>
                      </a:lnTo>
                      <a:lnTo>
                        <a:pt x="118683" y="38535"/>
                      </a:lnTo>
                      <a:lnTo>
                        <a:pt x="117434" y="39054"/>
                      </a:lnTo>
                      <a:lnTo>
                        <a:pt x="116689" y="40254"/>
                      </a:lnTo>
                      <a:lnTo>
                        <a:pt x="116689" y="43156"/>
                      </a:lnTo>
                      <a:lnTo>
                        <a:pt x="115440" y="44470"/>
                      </a:lnTo>
                      <a:lnTo>
                        <a:pt x="115440" y="46237"/>
                      </a:lnTo>
                      <a:cubicBezTo>
                        <a:pt x="115440" y="46237"/>
                        <a:pt x="115034" y="46805"/>
                        <a:pt x="114807" y="46983"/>
                      </a:cubicBezTo>
                      <a:cubicBezTo>
                        <a:pt x="114580" y="47161"/>
                        <a:pt x="113607" y="47389"/>
                        <a:pt x="113607" y="47389"/>
                      </a:cubicBezTo>
                      <a:lnTo>
                        <a:pt x="112472" y="47680"/>
                      </a:lnTo>
                      <a:lnTo>
                        <a:pt x="111564" y="48135"/>
                      </a:lnTo>
                      <a:lnTo>
                        <a:pt x="109748" y="49789"/>
                      </a:lnTo>
                      <a:lnTo>
                        <a:pt x="108889" y="50810"/>
                      </a:lnTo>
                      <a:lnTo>
                        <a:pt x="108029" y="51897"/>
                      </a:lnTo>
                      <a:lnTo>
                        <a:pt x="108029" y="53324"/>
                      </a:lnTo>
                      <a:cubicBezTo>
                        <a:pt x="108029" y="53324"/>
                        <a:pt x="107510" y="54232"/>
                        <a:pt x="107348" y="54459"/>
                      </a:cubicBezTo>
                      <a:cubicBezTo>
                        <a:pt x="107170" y="54686"/>
                        <a:pt x="106262" y="55253"/>
                        <a:pt x="106262" y="55253"/>
                      </a:cubicBezTo>
                      <a:lnTo>
                        <a:pt x="105240" y="56161"/>
                      </a:lnTo>
                      <a:lnTo>
                        <a:pt x="104218" y="56226"/>
                      </a:lnTo>
                      <a:lnTo>
                        <a:pt x="105126" y="57313"/>
                      </a:lnTo>
                      <a:lnTo>
                        <a:pt x="104218" y="57832"/>
                      </a:lnTo>
                      <a:lnTo>
                        <a:pt x="103018" y="57832"/>
                      </a:lnTo>
                      <a:lnTo>
                        <a:pt x="101592" y="58399"/>
                      </a:lnTo>
                      <a:lnTo>
                        <a:pt x="100911" y="59421"/>
                      </a:lnTo>
                      <a:lnTo>
                        <a:pt x="100911" y="60621"/>
                      </a:lnTo>
                      <a:lnTo>
                        <a:pt x="100343" y="61707"/>
                      </a:lnTo>
                      <a:lnTo>
                        <a:pt x="99143" y="62615"/>
                      </a:lnTo>
                      <a:cubicBezTo>
                        <a:pt x="99143" y="62615"/>
                        <a:pt x="97440" y="62794"/>
                        <a:pt x="97213" y="62794"/>
                      </a:cubicBezTo>
                      <a:lnTo>
                        <a:pt x="93289" y="62794"/>
                      </a:lnTo>
                      <a:cubicBezTo>
                        <a:pt x="93289" y="62794"/>
                        <a:pt x="92268" y="62502"/>
                        <a:pt x="92041" y="62388"/>
                      </a:cubicBezTo>
                      <a:cubicBezTo>
                        <a:pt x="91813" y="62275"/>
                        <a:pt x="90111" y="61821"/>
                        <a:pt x="90111" y="61821"/>
                      </a:cubicBezTo>
                      <a:lnTo>
                        <a:pt x="89251" y="61642"/>
                      </a:lnTo>
                      <a:lnTo>
                        <a:pt x="88684" y="59648"/>
                      </a:lnTo>
                      <a:lnTo>
                        <a:pt x="87889" y="59648"/>
                      </a:lnTo>
                      <a:lnTo>
                        <a:pt x="87549" y="60102"/>
                      </a:lnTo>
                      <a:lnTo>
                        <a:pt x="86868" y="59421"/>
                      </a:lnTo>
                      <a:lnTo>
                        <a:pt x="85846" y="58058"/>
                      </a:lnTo>
                      <a:lnTo>
                        <a:pt x="85506" y="57313"/>
                      </a:lnTo>
                      <a:cubicBezTo>
                        <a:pt x="85506" y="57313"/>
                        <a:pt x="85960" y="56178"/>
                        <a:pt x="86024" y="55999"/>
                      </a:cubicBezTo>
                      <a:cubicBezTo>
                        <a:pt x="86073" y="55821"/>
                        <a:pt x="86430" y="54686"/>
                        <a:pt x="86430" y="54686"/>
                      </a:cubicBezTo>
                      <a:lnTo>
                        <a:pt x="86316" y="52869"/>
                      </a:lnTo>
                      <a:lnTo>
                        <a:pt x="85522" y="52918"/>
                      </a:lnTo>
                      <a:lnTo>
                        <a:pt x="84889" y="54232"/>
                      </a:lnTo>
                      <a:cubicBezTo>
                        <a:pt x="84889" y="54232"/>
                        <a:pt x="84484" y="54572"/>
                        <a:pt x="84208" y="54523"/>
                      </a:cubicBezTo>
                      <a:cubicBezTo>
                        <a:pt x="83933" y="54475"/>
                        <a:pt x="83008" y="53956"/>
                        <a:pt x="82895" y="53778"/>
                      </a:cubicBezTo>
                      <a:cubicBezTo>
                        <a:pt x="82781" y="53599"/>
                        <a:pt x="82441" y="52075"/>
                        <a:pt x="82441" y="52075"/>
                      </a:cubicBezTo>
                      <a:cubicBezTo>
                        <a:pt x="82441" y="52075"/>
                        <a:pt x="82149" y="50875"/>
                        <a:pt x="82149" y="50648"/>
                      </a:cubicBezTo>
                      <a:lnTo>
                        <a:pt x="82149" y="46270"/>
                      </a:lnTo>
                      <a:cubicBezTo>
                        <a:pt x="82149" y="46270"/>
                        <a:pt x="81468" y="45362"/>
                        <a:pt x="81403" y="45183"/>
                      </a:cubicBezTo>
                      <a:cubicBezTo>
                        <a:pt x="81354" y="45005"/>
                        <a:pt x="80998" y="43821"/>
                        <a:pt x="80998" y="43594"/>
                      </a:cubicBezTo>
                      <a:lnTo>
                        <a:pt x="80998" y="42345"/>
                      </a:lnTo>
                      <a:lnTo>
                        <a:pt x="81452" y="41437"/>
                      </a:lnTo>
                      <a:lnTo>
                        <a:pt x="81338" y="40351"/>
                      </a:lnTo>
                      <a:lnTo>
                        <a:pt x="80592" y="39556"/>
                      </a:lnTo>
                      <a:lnTo>
                        <a:pt x="80025" y="40529"/>
                      </a:lnTo>
                      <a:lnTo>
                        <a:pt x="79457" y="41162"/>
                      </a:lnTo>
                      <a:lnTo>
                        <a:pt x="78711" y="41340"/>
                      </a:lnTo>
                      <a:lnTo>
                        <a:pt x="78711" y="42021"/>
                      </a:lnTo>
                      <a:lnTo>
                        <a:pt x="79344" y="42767"/>
                      </a:lnTo>
                      <a:lnTo>
                        <a:pt x="79392" y="43902"/>
                      </a:lnTo>
                      <a:cubicBezTo>
                        <a:pt x="79392" y="43902"/>
                        <a:pt x="79506" y="44470"/>
                        <a:pt x="79344" y="44810"/>
                      </a:cubicBezTo>
                      <a:cubicBezTo>
                        <a:pt x="79165" y="45151"/>
                        <a:pt x="78711" y="45783"/>
                        <a:pt x="78711" y="45783"/>
                      </a:cubicBezTo>
                      <a:lnTo>
                        <a:pt x="78192" y="46189"/>
                      </a:lnTo>
                      <a:lnTo>
                        <a:pt x="78484" y="47275"/>
                      </a:lnTo>
                      <a:lnTo>
                        <a:pt x="78533" y="47956"/>
                      </a:lnTo>
                      <a:lnTo>
                        <a:pt x="78533" y="49205"/>
                      </a:lnTo>
                      <a:lnTo>
                        <a:pt x="78938" y="50405"/>
                      </a:lnTo>
                      <a:lnTo>
                        <a:pt x="78938" y="51426"/>
                      </a:lnTo>
                      <a:lnTo>
                        <a:pt x="78192" y="52415"/>
                      </a:lnTo>
                      <a:lnTo>
                        <a:pt x="77398" y="50859"/>
                      </a:lnTo>
                      <a:cubicBezTo>
                        <a:pt x="77398" y="50859"/>
                        <a:pt x="76603" y="50064"/>
                        <a:pt x="76603" y="49772"/>
                      </a:cubicBezTo>
                      <a:cubicBezTo>
                        <a:pt x="76603" y="49481"/>
                        <a:pt x="76490" y="48410"/>
                        <a:pt x="76311" y="48118"/>
                      </a:cubicBezTo>
                      <a:cubicBezTo>
                        <a:pt x="76133" y="47827"/>
                        <a:pt x="74771" y="46237"/>
                        <a:pt x="74657" y="46010"/>
                      </a:cubicBezTo>
                      <a:cubicBezTo>
                        <a:pt x="74544" y="45783"/>
                        <a:pt x="73798" y="44875"/>
                        <a:pt x="73684" y="44648"/>
                      </a:cubicBezTo>
                      <a:cubicBezTo>
                        <a:pt x="73571" y="44421"/>
                        <a:pt x="72890" y="43967"/>
                        <a:pt x="72776" y="43740"/>
                      </a:cubicBezTo>
                      <a:cubicBezTo>
                        <a:pt x="72663" y="43513"/>
                        <a:pt x="72030" y="42313"/>
                        <a:pt x="72030" y="42313"/>
                      </a:cubicBezTo>
                      <a:lnTo>
                        <a:pt x="71625" y="40837"/>
                      </a:lnTo>
                      <a:lnTo>
                        <a:pt x="71917" y="38162"/>
                      </a:lnTo>
                      <a:lnTo>
                        <a:pt x="70830" y="37303"/>
                      </a:lnTo>
                      <a:lnTo>
                        <a:pt x="70830" y="35762"/>
                      </a:lnTo>
                      <a:lnTo>
                        <a:pt x="71284" y="34562"/>
                      </a:lnTo>
                      <a:lnTo>
                        <a:pt x="71106" y="32859"/>
                      </a:lnTo>
                      <a:cubicBezTo>
                        <a:pt x="71106" y="32859"/>
                        <a:pt x="70539" y="31384"/>
                        <a:pt x="70539" y="31205"/>
                      </a:cubicBezTo>
                      <a:lnTo>
                        <a:pt x="70539" y="27232"/>
                      </a:lnTo>
                      <a:lnTo>
                        <a:pt x="71446" y="26438"/>
                      </a:lnTo>
                      <a:lnTo>
                        <a:pt x="72355" y="25416"/>
                      </a:lnTo>
                      <a:cubicBezTo>
                        <a:pt x="72355" y="25416"/>
                        <a:pt x="72582" y="23649"/>
                        <a:pt x="72646" y="23422"/>
                      </a:cubicBezTo>
                      <a:cubicBezTo>
                        <a:pt x="72711" y="23195"/>
                        <a:pt x="72533" y="22222"/>
                        <a:pt x="72760" y="22060"/>
                      </a:cubicBezTo>
                      <a:cubicBezTo>
                        <a:pt x="72987" y="21881"/>
                        <a:pt x="74187" y="20860"/>
                        <a:pt x="74187" y="20860"/>
                      </a:cubicBezTo>
                      <a:lnTo>
                        <a:pt x="72938" y="19157"/>
                      </a:lnTo>
                      <a:lnTo>
                        <a:pt x="70555" y="15411"/>
                      </a:lnTo>
                      <a:lnTo>
                        <a:pt x="69468" y="13709"/>
                      </a:lnTo>
                      <a:lnTo>
                        <a:pt x="68722" y="13368"/>
                      </a:lnTo>
                      <a:lnTo>
                        <a:pt x="68722" y="12509"/>
                      </a:lnTo>
                      <a:lnTo>
                        <a:pt x="69290" y="12509"/>
                      </a:lnTo>
                      <a:lnTo>
                        <a:pt x="70149" y="11033"/>
                      </a:lnTo>
                      <a:lnTo>
                        <a:pt x="71171" y="10514"/>
                      </a:lnTo>
                      <a:lnTo>
                        <a:pt x="70765" y="9736"/>
                      </a:lnTo>
                      <a:lnTo>
                        <a:pt x="69290" y="9736"/>
                      </a:lnTo>
                      <a:lnTo>
                        <a:pt x="68317" y="8179"/>
                      </a:lnTo>
                      <a:cubicBezTo>
                        <a:pt x="68317" y="8179"/>
                        <a:pt x="67344" y="7725"/>
                        <a:pt x="67003" y="7611"/>
                      </a:cubicBezTo>
                      <a:cubicBezTo>
                        <a:pt x="66663" y="7498"/>
                        <a:pt x="65009" y="7320"/>
                        <a:pt x="65009" y="7320"/>
                      </a:cubicBezTo>
                      <a:lnTo>
                        <a:pt x="63355" y="7320"/>
                      </a:lnTo>
                      <a:cubicBezTo>
                        <a:pt x="63355" y="7320"/>
                        <a:pt x="62220" y="7384"/>
                        <a:pt x="61993" y="7320"/>
                      </a:cubicBezTo>
                      <a:cubicBezTo>
                        <a:pt x="61766" y="7271"/>
                        <a:pt x="59998" y="7952"/>
                        <a:pt x="59998" y="7952"/>
                      </a:cubicBezTo>
                      <a:cubicBezTo>
                        <a:pt x="59998" y="7952"/>
                        <a:pt x="59025" y="8065"/>
                        <a:pt x="58750" y="8065"/>
                      </a:cubicBezTo>
                      <a:cubicBezTo>
                        <a:pt x="58474" y="8065"/>
                        <a:pt x="57322" y="7952"/>
                        <a:pt x="57322" y="7952"/>
                      </a:cubicBezTo>
                      <a:lnTo>
                        <a:pt x="55782" y="7611"/>
                      </a:lnTo>
                      <a:lnTo>
                        <a:pt x="54307" y="7044"/>
                      </a:lnTo>
                      <a:cubicBezTo>
                        <a:pt x="54307" y="7044"/>
                        <a:pt x="53285" y="6298"/>
                        <a:pt x="53107" y="6184"/>
                      </a:cubicBezTo>
                      <a:cubicBezTo>
                        <a:pt x="52928" y="6071"/>
                        <a:pt x="51177" y="5892"/>
                        <a:pt x="51177" y="5892"/>
                      </a:cubicBezTo>
                      <a:lnTo>
                        <a:pt x="49928" y="4352"/>
                      </a:lnTo>
                      <a:lnTo>
                        <a:pt x="49247" y="3444"/>
                      </a:lnTo>
                      <a:lnTo>
                        <a:pt x="47707" y="2925"/>
                      </a:lnTo>
                      <a:lnTo>
                        <a:pt x="46393" y="2017"/>
                      </a:lnTo>
                      <a:lnTo>
                        <a:pt x="45485" y="1384"/>
                      </a:lnTo>
                      <a:lnTo>
                        <a:pt x="44009" y="817"/>
                      </a:lnTo>
                      <a:lnTo>
                        <a:pt x="41739" y="363"/>
                      </a:lnTo>
                      <a:cubicBezTo>
                        <a:pt x="41739" y="363"/>
                        <a:pt x="39177" y="71"/>
                        <a:pt x="38950" y="71"/>
                      </a:cubicBezTo>
                      <a:cubicBezTo>
                        <a:pt x="38723" y="71"/>
                        <a:pt x="37361" y="184"/>
                        <a:pt x="37134" y="71"/>
                      </a:cubicBezTo>
                      <a:cubicBezTo>
                        <a:pt x="36907" y="-42"/>
                        <a:pt x="35204" y="184"/>
                        <a:pt x="35026" y="71"/>
                      </a:cubicBezTo>
                      <a:cubicBezTo>
                        <a:pt x="34848" y="-42"/>
                        <a:pt x="32983" y="6"/>
                        <a:pt x="32756" y="39"/>
                      </a:cubicBezTo>
                      <a:cubicBezTo>
                        <a:pt x="32529" y="71"/>
                        <a:pt x="31102" y="412"/>
                        <a:pt x="31102" y="412"/>
                      </a:cubicBezTo>
                      <a:lnTo>
                        <a:pt x="29675" y="1384"/>
                      </a:lnTo>
                      <a:lnTo>
                        <a:pt x="29156" y="2358"/>
                      </a:lnTo>
                      <a:lnTo>
                        <a:pt x="29156" y="4238"/>
                      </a:lnTo>
                      <a:lnTo>
                        <a:pt x="28248" y="4530"/>
                      </a:lnTo>
                      <a:lnTo>
                        <a:pt x="26821" y="5438"/>
                      </a:lnTo>
                      <a:cubicBezTo>
                        <a:pt x="26821" y="5438"/>
                        <a:pt x="25053" y="6866"/>
                        <a:pt x="24891" y="6979"/>
                      </a:cubicBezTo>
                      <a:cubicBezTo>
                        <a:pt x="24713" y="7092"/>
                        <a:pt x="22734" y="7725"/>
                        <a:pt x="22734" y="7725"/>
                      </a:cubicBezTo>
                      <a:cubicBezTo>
                        <a:pt x="22734" y="7725"/>
                        <a:pt x="21145" y="8357"/>
                        <a:pt x="20967" y="8406"/>
                      </a:cubicBezTo>
                      <a:cubicBezTo>
                        <a:pt x="20788" y="8455"/>
                        <a:pt x="18632" y="8860"/>
                        <a:pt x="18632" y="8860"/>
                      </a:cubicBezTo>
                      <a:lnTo>
                        <a:pt x="18064" y="9152"/>
                      </a:lnTo>
                      <a:lnTo>
                        <a:pt x="17772" y="8584"/>
                      </a:lnTo>
                      <a:cubicBezTo>
                        <a:pt x="17772" y="8584"/>
                        <a:pt x="16751" y="8520"/>
                        <a:pt x="16572" y="8520"/>
                      </a:cubicBezTo>
                      <a:cubicBezTo>
                        <a:pt x="16394" y="8520"/>
                        <a:pt x="14983" y="8746"/>
                        <a:pt x="14983" y="8746"/>
                      </a:cubicBezTo>
                      <a:lnTo>
                        <a:pt x="13426" y="9265"/>
                      </a:lnTo>
                      <a:lnTo>
                        <a:pt x="12762" y="9736"/>
                      </a:lnTo>
                      <a:lnTo>
                        <a:pt x="12129" y="10563"/>
                      </a:lnTo>
                      <a:lnTo>
                        <a:pt x="12129" y="13627"/>
                      </a:lnTo>
                      <a:lnTo>
                        <a:pt x="11837" y="14600"/>
                      </a:lnTo>
                      <a:lnTo>
                        <a:pt x="11837" y="16303"/>
                      </a:lnTo>
                      <a:lnTo>
                        <a:pt x="11432" y="17276"/>
                      </a:lnTo>
                      <a:lnTo>
                        <a:pt x="11432" y="18298"/>
                      </a:lnTo>
                      <a:lnTo>
                        <a:pt x="10524" y="19044"/>
                      </a:lnTo>
                      <a:lnTo>
                        <a:pt x="9551" y="19335"/>
                      </a:lnTo>
                      <a:lnTo>
                        <a:pt x="8530" y="19044"/>
                      </a:lnTo>
                      <a:lnTo>
                        <a:pt x="8010" y="17908"/>
                      </a:lnTo>
                      <a:lnTo>
                        <a:pt x="7881" y="17243"/>
                      </a:lnTo>
                      <a:lnTo>
                        <a:pt x="7881" y="13157"/>
                      </a:lnTo>
                      <a:lnTo>
                        <a:pt x="6518" y="11454"/>
                      </a:lnTo>
                      <a:lnTo>
                        <a:pt x="5302" y="11454"/>
                      </a:lnTo>
                      <a:lnTo>
                        <a:pt x="4767" y="9752"/>
                      </a:lnTo>
                      <a:lnTo>
                        <a:pt x="2740" y="9752"/>
                      </a:lnTo>
                      <a:lnTo>
                        <a:pt x="2416" y="10741"/>
                      </a:lnTo>
                      <a:lnTo>
                        <a:pt x="908" y="11454"/>
                      </a:lnTo>
                      <a:lnTo>
                        <a:pt x="0" y="12330"/>
                      </a:lnTo>
                      <a:lnTo>
                        <a:pt x="373" y="14762"/>
                      </a:lnTo>
                      <a:lnTo>
                        <a:pt x="600" y="15979"/>
                      </a:lnTo>
                      <a:lnTo>
                        <a:pt x="827" y="17260"/>
                      </a:lnTo>
                      <a:lnTo>
                        <a:pt x="1962" y="18314"/>
                      </a:lnTo>
                      <a:cubicBezTo>
                        <a:pt x="1962" y="18314"/>
                        <a:pt x="2108" y="19141"/>
                        <a:pt x="2335" y="19303"/>
                      </a:cubicBezTo>
                      <a:cubicBezTo>
                        <a:pt x="2562" y="19449"/>
                        <a:pt x="2740" y="19838"/>
                        <a:pt x="2740" y="19838"/>
                      </a:cubicBezTo>
                      <a:cubicBezTo>
                        <a:pt x="2740" y="19838"/>
                        <a:pt x="3178" y="21119"/>
                        <a:pt x="3470" y="21119"/>
                      </a:cubicBezTo>
                      <a:lnTo>
                        <a:pt x="4605" y="21119"/>
                      </a:lnTo>
                      <a:lnTo>
                        <a:pt x="5967" y="20357"/>
                      </a:lnTo>
                      <a:lnTo>
                        <a:pt x="7021" y="20584"/>
                      </a:lnTo>
                      <a:lnTo>
                        <a:pt x="7102" y="21119"/>
                      </a:lnTo>
                      <a:cubicBezTo>
                        <a:pt x="7102" y="21119"/>
                        <a:pt x="6875" y="21800"/>
                        <a:pt x="6648" y="21946"/>
                      </a:cubicBezTo>
                      <a:cubicBezTo>
                        <a:pt x="6421" y="22092"/>
                        <a:pt x="5967" y="22773"/>
                        <a:pt x="5967" y="22773"/>
                      </a:cubicBezTo>
                      <a:lnTo>
                        <a:pt x="6421" y="23454"/>
                      </a:lnTo>
                      <a:lnTo>
                        <a:pt x="9227" y="23454"/>
                      </a:lnTo>
                      <a:lnTo>
                        <a:pt x="10589" y="24589"/>
                      </a:lnTo>
                      <a:lnTo>
                        <a:pt x="11578" y="24216"/>
                      </a:lnTo>
                      <a:lnTo>
                        <a:pt x="13021" y="24216"/>
                      </a:lnTo>
                      <a:lnTo>
                        <a:pt x="13021" y="23308"/>
                      </a:lnTo>
                      <a:lnTo>
                        <a:pt x="12648" y="22627"/>
                      </a:lnTo>
                      <a:cubicBezTo>
                        <a:pt x="12648" y="22627"/>
                        <a:pt x="12275" y="22027"/>
                        <a:pt x="12502" y="22027"/>
                      </a:cubicBezTo>
                      <a:lnTo>
                        <a:pt x="13718" y="22027"/>
                      </a:lnTo>
                      <a:lnTo>
                        <a:pt x="14481" y="22400"/>
                      </a:lnTo>
                      <a:cubicBezTo>
                        <a:pt x="14481" y="22400"/>
                        <a:pt x="14853" y="23454"/>
                        <a:pt x="15161" y="23908"/>
                      </a:cubicBezTo>
                      <a:cubicBezTo>
                        <a:pt x="15470" y="24362"/>
                        <a:pt x="16443" y="24589"/>
                        <a:pt x="16443" y="24589"/>
                      </a:cubicBezTo>
                      <a:lnTo>
                        <a:pt x="17351" y="23000"/>
                      </a:lnTo>
                      <a:lnTo>
                        <a:pt x="17886" y="23600"/>
                      </a:lnTo>
                      <a:lnTo>
                        <a:pt x="19394" y="23146"/>
                      </a:lnTo>
                      <a:cubicBezTo>
                        <a:pt x="19394" y="23146"/>
                        <a:pt x="19167" y="24135"/>
                        <a:pt x="19394" y="24589"/>
                      </a:cubicBezTo>
                      <a:cubicBezTo>
                        <a:pt x="19621" y="25043"/>
                        <a:pt x="20610" y="25125"/>
                        <a:pt x="20610" y="25125"/>
                      </a:cubicBezTo>
                      <a:lnTo>
                        <a:pt x="21745" y="23908"/>
                      </a:lnTo>
                      <a:lnTo>
                        <a:pt x="22118" y="25125"/>
                      </a:lnTo>
                      <a:lnTo>
                        <a:pt x="22945" y="23908"/>
                      </a:lnTo>
                      <a:lnTo>
                        <a:pt x="23318" y="23827"/>
                      </a:lnTo>
                      <a:lnTo>
                        <a:pt x="23318" y="25952"/>
                      </a:lnTo>
                      <a:lnTo>
                        <a:pt x="25053" y="25952"/>
                      </a:lnTo>
                      <a:lnTo>
                        <a:pt x="25588" y="25416"/>
                      </a:lnTo>
                      <a:lnTo>
                        <a:pt x="25588" y="24654"/>
                      </a:lnTo>
                      <a:cubicBezTo>
                        <a:pt x="25588" y="24654"/>
                        <a:pt x="26577" y="23892"/>
                        <a:pt x="26804" y="24054"/>
                      </a:cubicBezTo>
                      <a:cubicBezTo>
                        <a:pt x="27032" y="24200"/>
                        <a:pt x="26577" y="24962"/>
                        <a:pt x="26804" y="25270"/>
                      </a:cubicBezTo>
                      <a:cubicBezTo>
                        <a:pt x="27032" y="25579"/>
                        <a:pt x="26869" y="26260"/>
                        <a:pt x="26869" y="26260"/>
                      </a:cubicBezTo>
                      <a:lnTo>
                        <a:pt x="25280" y="27022"/>
                      </a:lnTo>
                      <a:lnTo>
                        <a:pt x="25134" y="28011"/>
                      </a:lnTo>
                      <a:lnTo>
                        <a:pt x="28767" y="28011"/>
                      </a:lnTo>
                      <a:lnTo>
                        <a:pt x="28231" y="29000"/>
                      </a:lnTo>
                      <a:cubicBezTo>
                        <a:pt x="28231" y="29000"/>
                        <a:pt x="27777" y="28465"/>
                        <a:pt x="27404" y="29000"/>
                      </a:cubicBezTo>
                      <a:cubicBezTo>
                        <a:pt x="27032" y="29535"/>
                        <a:pt x="26351" y="30281"/>
                        <a:pt x="26351" y="30508"/>
                      </a:cubicBezTo>
                      <a:cubicBezTo>
                        <a:pt x="26351" y="30735"/>
                        <a:pt x="26123" y="31676"/>
                        <a:pt x="26123" y="31676"/>
                      </a:cubicBezTo>
                      <a:lnTo>
                        <a:pt x="26496" y="32778"/>
                      </a:lnTo>
                      <a:lnTo>
                        <a:pt x="27032" y="33832"/>
                      </a:lnTo>
                      <a:lnTo>
                        <a:pt x="28394" y="34659"/>
                      </a:lnTo>
                      <a:cubicBezTo>
                        <a:pt x="28394" y="34659"/>
                        <a:pt x="28621" y="35032"/>
                        <a:pt x="28767" y="35259"/>
                      </a:cubicBezTo>
                      <a:cubicBezTo>
                        <a:pt x="28912" y="35486"/>
                        <a:pt x="29367" y="36394"/>
                        <a:pt x="29367" y="36394"/>
                      </a:cubicBezTo>
                      <a:lnTo>
                        <a:pt x="30502" y="37221"/>
                      </a:lnTo>
                      <a:lnTo>
                        <a:pt x="31556" y="37675"/>
                      </a:lnTo>
                      <a:lnTo>
                        <a:pt x="32464" y="38664"/>
                      </a:lnTo>
                      <a:lnTo>
                        <a:pt x="33291" y="39491"/>
                      </a:lnTo>
                      <a:lnTo>
                        <a:pt x="34799" y="39946"/>
                      </a:lnTo>
                      <a:lnTo>
                        <a:pt x="36307" y="39946"/>
                      </a:lnTo>
                      <a:lnTo>
                        <a:pt x="38123" y="39119"/>
                      </a:lnTo>
                      <a:lnTo>
                        <a:pt x="39177" y="38811"/>
                      </a:lnTo>
                      <a:lnTo>
                        <a:pt x="40004" y="38892"/>
                      </a:lnTo>
                      <a:lnTo>
                        <a:pt x="40685" y="39946"/>
                      </a:lnTo>
                      <a:cubicBezTo>
                        <a:pt x="40685" y="39946"/>
                        <a:pt x="42047" y="39719"/>
                        <a:pt x="42274" y="39946"/>
                      </a:cubicBezTo>
                      <a:cubicBezTo>
                        <a:pt x="42501" y="40173"/>
                        <a:pt x="43409" y="39946"/>
                        <a:pt x="43409" y="39946"/>
                      </a:cubicBezTo>
                      <a:lnTo>
                        <a:pt x="43944" y="39410"/>
                      </a:lnTo>
                      <a:lnTo>
                        <a:pt x="44934" y="39265"/>
                      </a:lnTo>
                      <a:cubicBezTo>
                        <a:pt x="44934" y="39265"/>
                        <a:pt x="45534" y="39767"/>
                        <a:pt x="45842" y="40043"/>
                      </a:cubicBezTo>
                      <a:cubicBezTo>
                        <a:pt x="46150" y="40318"/>
                        <a:pt x="48047" y="40400"/>
                        <a:pt x="48047" y="40400"/>
                      </a:cubicBezTo>
                      <a:lnTo>
                        <a:pt x="49555" y="39410"/>
                      </a:lnTo>
                      <a:lnTo>
                        <a:pt x="50544" y="38811"/>
                      </a:lnTo>
                      <a:cubicBezTo>
                        <a:pt x="50544" y="38811"/>
                        <a:pt x="52523" y="38729"/>
                        <a:pt x="52750" y="38729"/>
                      </a:cubicBezTo>
                      <a:cubicBezTo>
                        <a:pt x="52977" y="38729"/>
                        <a:pt x="54112" y="38957"/>
                        <a:pt x="54420" y="39037"/>
                      </a:cubicBezTo>
                      <a:cubicBezTo>
                        <a:pt x="54728" y="39119"/>
                        <a:pt x="56998" y="39265"/>
                        <a:pt x="56998" y="39265"/>
                      </a:cubicBezTo>
                      <a:lnTo>
                        <a:pt x="58279" y="38957"/>
                      </a:lnTo>
                      <a:lnTo>
                        <a:pt x="58814" y="39102"/>
                      </a:lnTo>
                      <a:lnTo>
                        <a:pt x="59414" y="38340"/>
                      </a:lnTo>
                      <a:cubicBezTo>
                        <a:pt x="59414" y="38340"/>
                        <a:pt x="60095" y="39167"/>
                        <a:pt x="60323" y="39248"/>
                      </a:cubicBezTo>
                      <a:cubicBezTo>
                        <a:pt x="60549" y="39330"/>
                        <a:pt x="61684" y="39330"/>
                        <a:pt x="61684" y="39330"/>
                      </a:cubicBezTo>
                      <a:lnTo>
                        <a:pt x="62820" y="37967"/>
                      </a:lnTo>
                      <a:lnTo>
                        <a:pt x="63955" y="38113"/>
                      </a:lnTo>
                      <a:lnTo>
                        <a:pt x="63501" y="38648"/>
                      </a:lnTo>
                      <a:lnTo>
                        <a:pt x="62739" y="38794"/>
                      </a:lnTo>
                      <a:cubicBezTo>
                        <a:pt x="62739" y="38794"/>
                        <a:pt x="62203" y="39475"/>
                        <a:pt x="62658" y="39784"/>
                      </a:cubicBezTo>
                      <a:cubicBezTo>
                        <a:pt x="63112" y="40092"/>
                        <a:pt x="64555" y="40383"/>
                        <a:pt x="64555" y="40383"/>
                      </a:cubicBezTo>
                      <a:lnTo>
                        <a:pt x="65544" y="40756"/>
                      </a:lnTo>
                      <a:lnTo>
                        <a:pt x="66225" y="39767"/>
                      </a:lnTo>
                      <a:lnTo>
                        <a:pt x="66598" y="38632"/>
                      </a:lnTo>
                      <a:lnTo>
                        <a:pt x="66598" y="37578"/>
                      </a:lnTo>
                      <a:lnTo>
                        <a:pt x="65690" y="37497"/>
                      </a:lnTo>
                      <a:lnTo>
                        <a:pt x="65009" y="37805"/>
                      </a:lnTo>
                      <a:lnTo>
                        <a:pt x="63955" y="37659"/>
                      </a:lnTo>
                      <a:lnTo>
                        <a:pt x="64182" y="36897"/>
                      </a:lnTo>
                      <a:lnTo>
                        <a:pt x="64782" y="36524"/>
                      </a:lnTo>
                      <a:lnTo>
                        <a:pt x="67360" y="36443"/>
                      </a:lnTo>
                      <a:lnTo>
                        <a:pt x="67360" y="39848"/>
                      </a:lnTo>
                      <a:lnTo>
                        <a:pt x="66987" y="40756"/>
                      </a:lnTo>
                      <a:lnTo>
                        <a:pt x="67895" y="41437"/>
                      </a:lnTo>
                      <a:lnTo>
                        <a:pt x="66760" y="41811"/>
                      </a:lnTo>
                      <a:lnTo>
                        <a:pt x="68349" y="42264"/>
                      </a:lnTo>
                      <a:lnTo>
                        <a:pt x="68349" y="42800"/>
                      </a:lnTo>
                      <a:lnTo>
                        <a:pt x="67976" y="42800"/>
                      </a:lnTo>
                      <a:lnTo>
                        <a:pt x="67603" y="44243"/>
                      </a:lnTo>
                      <a:lnTo>
                        <a:pt x="64571" y="44243"/>
                      </a:lnTo>
                      <a:lnTo>
                        <a:pt x="64198" y="44843"/>
                      </a:lnTo>
                      <a:lnTo>
                        <a:pt x="63290" y="45443"/>
                      </a:lnTo>
                      <a:lnTo>
                        <a:pt x="62463" y="44454"/>
                      </a:lnTo>
                      <a:lnTo>
                        <a:pt x="62009" y="45443"/>
                      </a:lnTo>
                      <a:lnTo>
                        <a:pt x="61863" y="48783"/>
                      </a:lnTo>
                      <a:lnTo>
                        <a:pt x="61328" y="48783"/>
                      </a:lnTo>
                      <a:lnTo>
                        <a:pt x="61182" y="45897"/>
                      </a:lnTo>
                      <a:lnTo>
                        <a:pt x="59966" y="45297"/>
                      </a:lnTo>
                      <a:lnTo>
                        <a:pt x="59593" y="43853"/>
                      </a:lnTo>
                      <a:lnTo>
                        <a:pt x="58149" y="42718"/>
                      </a:lnTo>
                      <a:lnTo>
                        <a:pt x="57550" y="43091"/>
                      </a:lnTo>
                      <a:lnTo>
                        <a:pt x="57923" y="44227"/>
                      </a:lnTo>
                      <a:lnTo>
                        <a:pt x="58750" y="45135"/>
                      </a:lnTo>
                      <a:lnTo>
                        <a:pt x="59058" y="45816"/>
                      </a:lnTo>
                      <a:lnTo>
                        <a:pt x="59058" y="47097"/>
                      </a:lnTo>
                      <a:lnTo>
                        <a:pt x="58149" y="47243"/>
                      </a:lnTo>
                      <a:lnTo>
                        <a:pt x="58003" y="46189"/>
                      </a:lnTo>
                      <a:lnTo>
                        <a:pt x="57630" y="47470"/>
                      </a:lnTo>
                      <a:lnTo>
                        <a:pt x="57096" y="47470"/>
                      </a:lnTo>
                      <a:lnTo>
                        <a:pt x="56868" y="45800"/>
                      </a:lnTo>
                      <a:lnTo>
                        <a:pt x="56106" y="46108"/>
                      </a:lnTo>
                      <a:lnTo>
                        <a:pt x="56025" y="47161"/>
                      </a:lnTo>
                      <a:lnTo>
                        <a:pt x="56025" y="48378"/>
                      </a:lnTo>
                      <a:lnTo>
                        <a:pt x="54744" y="48751"/>
                      </a:lnTo>
                      <a:lnTo>
                        <a:pt x="53690" y="48751"/>
                      </a:lnTo>
                      <a:lnTo>
                        <a:pt x="53544" y="48297"/>
                      </a:lnTo>
                      <a:lnTo>
                        <a:pt x="54987" y="47616"/>
                      </a:lnTo>
                      <a:lnTo>
                        <a:pt x="54987" y="45118"/>
                      </a:lnTo>
                      <a:lnTo>
                        <a:pt x="53625" y="44973"/>
                      </a:lnTo>
                      <a:lnTo>
                        <a:pt x="53625" y="43918"/>
                      </a:lnTo>
                      <a:cubicBezTo>
                        <a:pt x="53625" y="43918"/>
                        <a:pt x="53171" y="43091"/>
                        <a:pt x="52944" y="43091"/>
                      </a:cubicBezTo>
                      <a:cubicBezTo>
                        <a:pt x="52717" y="43091"/>
                        <a:pt x="50901" y="43172"/>
                        <a:pt x="50901" y="43172"/>
                      </a:cubicBezTo>
                      <a:lnTo>
                        <a:pt x="49539" y="44227"/>
                      </a:lnTo>
                      <a:lnTo>
                        <a:pt x="48712" y="45443"/>
                      </a:lnTo>
                      <a:lnTo>
                        <a:pt x="46361" y="47259"/>
                      </a:lnTo>
                      <a:lnTo>
                        <a:pt x="44999" y="48767"/>
                      </a:lnTo>
                      <a:lnTo>
                        <a:pt x="43101" y="48767"/>
                      </a:lnTo>
                      <a:lnTo>
                        <a:pt x="39696" y="48394"/>
                      </a:lnTo>
                      <a:lnTo>
                        <a:pt x="37345" y="47940"/>
                      </a:lnTo>
                      <a:lnTo>
                        <a:pt x="35074" y="47713"/>
                      </a:lnTo>
                      <a:lnTo>
                        <a:pt x="33031" y="47567"/>
                      </a:lnTo>
                      <a:lnTo>
                        <a:pt x="31588" y="47486"/>
                      </a:lnTo>
                      <a:lnTo>
                        <a:pt x="30372" y="47632"/>
                      </a:lnTo>
                      <a:lnTo>
                        <a:pt x="31199" y="48767"/>
                      </a:lnTo>
                      <a:lnTo>
                        <a:pt x="28994" y="48767"/>
                      </a:lnTo>
                      <a:lnTo>
                        <a:pt x="28686" y="49221"/>
                      </a:lnTo>
                      <a:lnTo>
                        <a:pt x="27469" y="49221"/>
                      </a:lnTo>
                      <a:lnTo>
                        <a:pt x="27696" y="50048"/>
                      </a:lnTo>
                      <a:lnTo>
                        <a:pt x="27161" y="50421"/>
                      </a:lnTo>
                      <a:lnTo>
                        <a:pt x="27534" y="50875"/>
                      </a:lnTo>
                      <a:lnTo>
                        <a:pt x="27080" y="51864"/>
                      </a:lnTo>
                      <a:lnTo>
                        <a:pt x="28296" y="52464"/>
                      </a:lnTo>
                      <a:lnTo>
                        <a:pt x="28215" y="53291"/>
                      </a:lnTo>
                      <a:lnTo>
                        <a:pt x="29886" y="53745"/>
                      </a:lnTo>
                      <a:lnTo>
                        <a:pt x="30939" y="53145"/>
                      </a:lnTo>
                      <a:lnTo>
                        <a:pt x="33210" y="52999"/>
                      </a:lnTo>
                      <a:lnTo>
                        <a:pt x="35334" y="53761"/>
                      </a:lnTo>
                      <a:lnTo>
                        <a:pt x="35934" y="54751"/>
                      </a:lnTo>
                      <a:lnTo>
                        <a:pt x="37215" y="55886"/>
                      </a:lnTo>
                      <a:lnTo>
                        <a:pt x="38431" y="57248"/>
                      </a:lnTo>
                      <a:lnTo>
                        <a:pt x="39874" y="57929"/>
                      </a:lnTo>
                      <a:lnTo>
                        <a:pt x="40020" y="58837"/>
                      </a:lnTo>
                      <a:lnTo>
                        <a:pt x="40020" y="60053"/>
                      </a:lnTo>
                      <a:lnTo>
                        <a:pt x="41009" y="61270"/>
                      </a:lnTo>
                      <a:lnTo>
                        <a:pt x="41691" y="61578"/>
                      </a:lnTo>
                      <a:lnTo>
                        <a:pt x="42145" y="60815"/>
                      </a:lnTo>
                      <a:lnTo>
                        <a:pt x="42907" y="60442"/>
                      </a:lnTo>
                      <a:lnTo>
                        <a:pt x="43961" y="60588"/>
                      </a:lnTo>
                      <a:lnTo>
                        <a:pt x="44496" y="61270"/>
                      </a:lnTo>
                      <a:lnTo>
                        <a:pt x="44188" y="61950"/>
                      </a:lnTo>
                      <a:lnTo>
                        <a:pt x="44269" y="63085"/>
                      </a:lnTo>
                      <a:lnTo>
                        <a:pt x="44804" y="64367"/>
                      </a:lnTo>
                      <a:lnTo>
                        <a:pt x="45339" y="64367"/>
                      </a:lnTo>
                      <a:lnTo>
                        <a:pt x="45793" y="65129"/>
                      </a:lnTo>
                      <a:cubicBezTo>
                        <a:pt x="45793" y="65129"/>
                        <a:pt x="46474" y="65583"/>
                        <a:pt x="46474" y="65891"/>
                      </a:cubicBezTo>
                      <a:cubicBezTo>
                        <a:pt x="46474" y="66199"/>
                        <a:pt x="46166" y="66799"/>
                        <a:pt x="46166" y="66799"/>
                      </a:cubicBezTo>
                      <a:cubicBezTo>
                        <a:pt x="46166" y="66799"/>
                        <a:pt x="45858" y="67253"/>
                        <a:pt x="45858" y="67480"/>
                      </a:cubicBezTo>
                      <a:lnTo>
                        <a:pt x="45858" y="67707"/>
                      </a:lnTo>
                      <a:lnTo>
                        <a:pt x="43588" y="68080"/>
                      </a:lnTo>
                      <a:lnTo>
                        <a:pt x="42761" y="68080"/>
                      </a:lnTo>
                      <a:lnTo>
                        <a:pt x="42388" y="68534"/>
                      </a:lnTo>
                      <a:lnTo>
                        <a:pt x="42923" y="70123"/>
                      </a:lnTo>
                      <a:lnTo>
                        <a:pt x="44820" y="72929"/>
                      </a:lnTo>
                      <a:lnTo>
                        <a:pt x="44901" y="74518"/>
                      </a:lnTo>
                      <a:cubicBezTo>
                        <a:pt x="44901" y="74518"/>
                        <a:pt x="44074" y="74210"/>
                        <a:pt x="44074" y="74518"/>
                      </a:cubicBezTo>
                      <a:cubicBezTo>
                        <a:pt x="44074" y="74826"/>
                        <a:pt x="45582" y="76334"/>
                        <a:pt x="45582" y="76334"/>
                      </a:cubicBezTo>
                      <a:lnTo>
                        <a:pt x="46572" y="77923"/>
                      </a:lnTo>
                      <a:lnTo>
                        <a:pt x="48306" y="77923"/>
                      </a:lnTo>
                      <a:cubicBezTo>
                        <a:pt x="48306" y="77923"/>
                        <a:pt x="49133" y="77696"/>
                        <a:pt x="49361" y="77615"/>
                      </a:cubicBezTo>
                      <a:cubicBezTo>
                        <a:pt x="49588" y="77534"/>
                        <a:pt x="51258" y="77307"/>
                        <a:pt x="51258" y="77307"/>
                      </a:cubicBezTo>
                      <a:lnTo>
                        <a:pt x="53236" y="77307"/>
                      </a:lnTo>
                      <a:cubicBezTo>
                        <a:pt x="53463" y="77307"/>
                        <a:pt x="55214" y="75328"/>
                        <a:pt x="55214" y="75328"/>
                      </a:cubicBezTo>
                      <a:lnTo>
                        <a:pt x="55976" y="74112"/>
                      </a:lnTo>
                      <a:lnTo>
                        <a:pt x="54987" y="73966"/>
                      </a:lnTo>
                      <a:lnTo>
                        <a:pt x="54906" y="73204"/>
                      </a:lnTo>
                      <a:lnTo>
                        <a:pt x="56658" y="73123"/>
                      </a:lnTo>
                      <a:lnTo>
                        <a:pt x="56885" y="71534"/>
                      </a:lnTo>
                      <a:cubicBezTo>
                        <a:pt x="56885" y="71534"/>
                        <a:pt x="56285" y="70318"/>
                        <a:pt x="56285" y="70091"/>
                      </a:cubicBezTo>
                      <a:lnTo>
                        <a:pt x="56285" y="68502"/>
                      </a:lnTo>
                      <a:cubicBezTo>
                        <a:pt x="56285" y="68502"/>
                        <a:pt x="55295" y="67740"/>
                        <a:pt x="55295" y="67512"/>
                      </a:cubicBezTo>
                      <a:cubicBezTo>
                        <a:pt x="55295" y="67285"/>
                        <a:pt x="55214" y="66523"/>
                        <a:pt x="55442" y="66458"/>
                      </a:cubicBezTo>
                      <a:cubicBezTo>
                        <a:pt x="55668" y="66377"/>
                        <a:pt x="56269" y="66458"/>
                        <a:pt x="56269" y="66458"/>
                      </a:cubicBezTo>
                      <a:lnTo>
                        <a:pt x="56187" y="65404"/>
                      </a:lnTo>
                      <a:lnTo>
                        <a:pt x="56868" y="65259"/>
                      </a:lnTo>
                      <a:lnTo>
                        <a:pt x="57322" y="66166"/>
                      </a:lnTo>
                      <a:lnTo>
                        <a:pt x="57469" y="67074"/>
                      </a:lnTo>
                      <a:lnTo>
                        <a:pt x="57096" y="67156"/>
                      </a:lnTo>
                      <a:lnTo>
                        <a:pt x="56868" y="68664"/>
                      </a:lnTo>
                      <a:lnTo>
                        <a:pt x="58377" y="67983"/>
                      </a:lnTo>
                      <a:lnTo>
                        <a:pt x="59204" y="66848"/>
                      </a:lnTo>
                      <a:cubicBezTo>
                        <a:pt x="59204" y="66848"/>
                        <a:pt x="59657" y="66312"/>
                        <a:pt x="59657" y="66021"/>
                      </a:cubicBezTo>
                      <a:cubicBezTo>
                        <a:pt x="59657" y="65729"/>
                        <a:pt x="59204" y="64740"/>
                        <a:pt x="59204" y="64740"/>
                      </a:cubicBezTo>
                      <a:cubicBezTo>
                        <a:pt x="59204" y="64740"/>
                        <a:pt x="58669" y="64204"/>
                        <a:pt x="58604" y="63977"/>
                      </a:cubicBezTo>
                      <a:cubicBezTo>
                        <a:pt x="58522" y="63750"/>
                        <a:pt x="58377" y="62988"/>
                        <a:pt x="58377" y="62988"/>
                      </a:cubicBezTo>
                      <a:lnTo>
                        <a:pt x="59285" y="63361"/>
                      </a:lnTo>
                      <a:lnTo>
                        <a:pt x="60274" y="63280"/>
                      </a:lnTo>
                      <a:lnTo>
                        <a:pt x="60955" y="62680"/>
                      </a:lnTo>
                      <a:lnTo>
                        <a:pt x="61101" y="59113"/>
                      </a:lnTo>
                      <a:lnTo>
                        <a:pt x="60793" y="57524"/>
                      </a:lnTo>
                      <a:lnTo>
                        <a:pt x="62155" y="56615"/>
                      </a:lnTo>
                      <a:lnTo>
                        <a:pt x="62009" y="55707"/>
                      </a:lnTo>
                      <a:lnTo>
                        <a:pt x="63371" y="55480"/>
                      </a:lnTo>
                      <a:lnTo>
                        <a:pt x="64052" y="53129"/>
                      </a:lnTo>
                      <a:lnTo>
                        <a:pt x="65106" y="53275"/>
                      </a:lnTo>
                      <a:lnTo>
                        <a:pt x="65414" y="54945"/>
                      </a:lnTo>
                      <a:lnTo>
                        <a:pt x="66468" y="55626"/>
                      </a:lnTo>
                      <a:lnTo>
                        <a:pt x="66387" y="56534"/>
                      </a:lnTo>
                      <a:lnTo>
                        <a:pt x="65625" y="56680"/>
                      </a:lnTo>
                      <a:lnTo>
                        <a:pt x="65090" y="55772"/>
                      </a:lnTo>
                      <a:lnTo>
                        <a:pt x="64555" y="55772"/>
                      </a:lnTo>
                      <a:lnTo>
                        <a:pt x="64555" y="56826"/>
                      </a:lnTo>
                      <a:lnTo>
                        <a:pt x="63501" y="57134"/>
                      </a:lnTo>
                      <a:lnTo>
                        <a:pt x="63809" y="58805"/>
                      </a:lnTo>
                      <a:lnTo>
                        <a:pt x="61830" y="58351"/>
                      </a:lnTo>
                      <a:lnTo>
                        <a:pt x="62138" y="63653"/>
                      </a:lnTo>
                      <a:lnTo>
                        <a:pt x="61376" y="63961"/>
                      </a:lnTo>
                      <a:lnTo>
                        <a:pt x="61150" y="64869"/>
                      </a:lnTo>
                      <a:lnTo>
                        <a:pt x="61458" y="65923"/>
                      </a:lnTo>
                      <a:lnTo>
                        <a:pt x="61993" y="66523"/>
                      </a:lnTo>
                      <a:lnTo>
                        <a:pt x="61993" y="68031"/>
                      </a:lnTo>
                      <a:lnTo>
                        <a:pt x="63274" y="68404"/>
                      </a:lnTo>
                      <a:lnTo>
                        <a:pt x="65479" y="68404"/>
                      </a:lnTo>
                      <a:lnTo>
                        <a:pt x="65933" y="69231"/>
                      </a:lnTo>
                      <a:lnTo>
                        <a:pt x="65852" y="69831"/>
                      </a:lnTo>
                      <a:lnTo>
                        <a:pt x="65317" y="70366"/>
                      </a:lnTo>
                      <a:lnTo>
                        <a:pt x="65463" y="72199"/>
                      </a:lnTo>
                      <a:lnTo>
                        <a:pt x="66598" y="73172"/>
                      </a:lnTo>
                      <a:lnTo>
                        <a:pt x="67506" y="72864"/>
                      </a:lnTo>
                      <a:lnTo>
                        <a:pt x="67733" y="72199"/>
                      </a:lnTo>
                      <a:lnTo>
                        <a:pt x="70165" y="71647"/>
                      </a:lnTo>
                      <a:lnTo>
                        <a:pt x="70165" y="70366"/>
                      </a:lnTo>
                      <a:lnTo>
                        <a:pt x="71527" y="70139"/>
                      </a:lnTo>
                      <a:lnTo>
                        <a:pt x="71527" y="71356"/>
                      </a:lnTo>
                      <a:lnTo>
                        <a:pt x="71982" y="72215"/>
                      </a:lnTo>
                      <a:lnTo>
                        <a:pt x="71073" y="72215"/>
                      </a:lnTo>
                      <a:lnTo>
                        <a:pt x="70992" y="73253"/>
                      </a:lnTo>
                      <a:lnTo>
                        <a:pt x="69014" y="73480"/>
                      </a:lnTo>
                      <a:cubicBezTo>
                        <a:pt x="69014" y="73480"/>
                        <a:pt x="68641" y="74988"/>
                        <a:pt x="68933" y="75069"/>
                      </a:cubicBezTo>
                      <a:cubicBezTo>
                        <a:pt x="69225" y="75150"/>
                        <a:pt x="70441" y="75150"/>
                        <a:pt x="70441" y="75150"/>
                      </a:cubicBezTo>
                      <a:lnTo>
                        <a:pt x="71430" y="76285"/>
                      </a:lnTo>
                      <a:lnTo>
                        <a:pt x="71965" y="76285"/>
                      </a:lnTo>
                      <a:lnTo>
                        <a:pt x="71965" y="74923"/>
                      </a:lnTo>
                      <a:lnTo>
                        <a:pt x="73019" y="74842"/>
                      </a:lnTo>
                      <a:lnTo>
                        <a:pt x="73782" y="76123"/>
                      </a:lnTo>
                      <a:lnTo>
                        <a:pt x="74381" y="76496"/>
                      </a:lnTo>
                      <a:lnTo>
                        <a:pt x="74381" y="74518"/>
                      </a:lnTo>
                      <a:lnTo>
                        <a:pt x="75290" y="75572"/>
                      </a:lnTo>
                      <a:lnTo>
                        <a:pt x="76198" y="76253"/>
                      </a:lnTo>
                      <a:lnTo>
                        <a:pt x="77106" y="76253"/>
                      </a:lnTo>
                      <a:lnTo>
                        <a:pt x="77106" y="75199"/>
                      </a:lnTo>
                      <a:lnTo>
                        <a:pt x="74900" y="74064"/>
                      </a:lnTo>
                      <a:lnTo>
                        <a:pt x="74673" y="73383"/>
                      </a:lnTo>
                      <a:lnTo>
                        <a:pt x="75581" y="73528"/>
                      </a:lnTo>
                      <a:lnTo>
                        <a:pt x="76490" y="74064"/>
                      </a:lnTo>
                      <a:lnTo>
                        <a:pt x="77625" y="74145"/>
                      </a:lnTo>
                      <a:lnTo>
                        <a:pt x="78306" y="76350"/>
                      </a:lnTo>
                      <a:lnTo>
                        <a:pt x="79068" y="76496"/>
                      </a:lnTo>
                      <a:lnTo>
                        <a:pt x="81419" y="74290"/>
                      </a:lnTo>
                      <a:lnTo>
                        <a:pt x="83398" y="74145"/>
                      </a:lnTo>
                      <a:lnTo>
                        <a:pt x="84225" y="73691"/>
                      </a:lnTo>
                      <a:lnTo>
                        <a:pt x="87565" y="74145"/>
                      </a:lnTo>
                      <a:lnTo>
                        <a:pt x="87565" y="74972"/>
                      </a:lnTo>
                      <a:lnTo>
                        <a:pt x="85213" y="74972"/>
                      </a:lnTo>
                      <a:lnTo>
                        <a:pt x="84451" y="74663"/>
                      </a:lnTo>
                      <a:lnTo>
                        <a:pt x="83624" y="74744"/>
                      </a:lnTo>
                      <a:lnTo>
                        <a:pt x="82635" y="74972"/>
                      </a:lnTo>
                      <a:lnTo>
                        <a:pt x="81873" y="76107"/>
                      </a:lnTo>
                      <a:lnTo>
                        <a:pt x="82781" y="76415"/>
                      </a:lnTo>
                      <a:lnTo>
                        <a:pt x="82862" y="77015"/>
                      </a:lnTo>
                      <a:lnTo>
                        <a:pt x="81419" y="77096"/>
                      </a:lnTo>
                      <a:lnTo>
                        <a:pt x="81419" y="78312"/>
                      </a:lnTo>
                      <a:cubicBezTo>
                        <a:pt x="81419" y="78312"/>
                        <a:pt x="82327" y="78458"/>
                        <a:pt x="82554" y="78766"/>
                      </a:cubicBezTo>
                      <a:cubicBezTo>
                        <a:pt x="82781" y="79074"/>
                        <a:pt x="83835" y="79982"/>
                        <a:pt x="83835" y="79982"/>
                      </a:cubicBezTo>
                      <a:lnTo>
                        <a:pt x="85814" y="80436"/>
                      </a:lnTo>
                      <a:lnTo>
                        <a:pt x="86868" y="81118"/>
                      </a:lnTo>
                      <a:lnTo>
                        <a:pt x="88084" y="82107"/>
                      </a:lnTo>
                      <a:lnTo>
                        <a:pt x="89300" y="82642"/>
                      </a:lnTo>
                      <a:lnTo>
                        <a:pt x="90516" y="83550"/>
                      </a:lnTo>
                      <a:cubicBezTo>
                        <a:pt x="90516" y="83550"/>
                        <a:pt x="91878" y="84539"/>
                        <a:pt x="92105" y="84685"/>
                      </a:cubicBezTo>
                      <a:cubicBezTo>
                        <a:pt x="92332" y="84831"/>
                        <a:pt x="93013" y="85139"/>
                        <a:pt x="93013" y="85139"/>
                      </a:cubicBezTo>
                      <a:lnTo>
                        <a:pt x="94749" y="85139"/>
                      </a:lnTo>
                      <a:lnTo>
                        <a:pt x="97019" y="84312"/>
                      </a:lnTo>
                      <a:lnTo>
                        <a:pt x="98997" y="84620"/>
                      </a:lnTo>
                      <a:lnTo>
                        <a:pt x="100894" y="85155"/>
                      </a:lnTo>
                      <a:cubicBezTo>
                        <a:pt x="100894" y="85155"/>
                        <a:pt x="102873" y="85917"/>
                        <a:pt x="103100" y="85917"/>
                      </a:cubicBezTo>
                      <a:cubicBezTo>
                        <a:pt x="103327" y="85917"/>
                        <a:pt x="105532" y="85463"/>
                        <a:pt x="105532" y="85463"/>
                      </a:cubicBezTo>
                      <a:lnTo>
                        <a:pt x="107429" y="85917"/>
                      </a:lnTo>
                      <a:lnTo>
                        <a:pt x="109019" y="86744"/>
                      </a:lnTo>
                      <a:lnTo>
                        <a:pt x="111289" y="87798"/>
                      </a:lnTo>
                      <a:lnTo>
                        <a:pt x="112570" y="87798"/>
                      </a:lnTo>
                      <a:lnTo>
                        <a:pt x="113169" y="89079"/>
                      </a:lnTo>
                      <a:lnTo>
                        <a:pt x="115294" y="89079"/>
                      </a:lnTo>
                      <a:lnTo>
                        <a:pt x="115975" y="89841"/>
                      </a:lnTo>
                      <a:lnTo>
                        <a:pt x="118099" y="90149"/>
                      </a:lnTo>
                      <a:lnTo>
                        <a:pt x="121132" y="91366"/>
                      </a:lnTo>
                      <a:lnTo>
                        <a:pt x="121731" y="91820"/>
                      </a:lnTo>
                      <a:lnTo>
                        <a:pt x="122640" y="91820"/>
                      </a:lnTo>
                      <a:lnTo>
                        <a:pt x="123921" y="92193"/>
                      </a:lnTo>
                      <a:cubicBezTo>
                        <a:pt x="123921" y="92193"/>
                        <a:pt x="124520" y="92047"/>
                        <a:pt x="124748" y="92193"/>
                      </a:cubicBezTo>
                      <a:cubicBezTo>
                        <a:pt x="124975" y="92339"/>
                        <a:pt x="126110" y="93182"/>
                        <a:pt x="126110" y="93182"/>
                      </a:cubicBezTo>
                      <a:lnTo>
                        <a:pt x="126564" y="94009"/>
                      </a:lnTo>
                      <a:lnTo>
                        <a:pt x="127780" y="94009"/>
                      </a:lnTo>
                      <a:lnTo>
                        <a:pt x="127780" y="93474"/>
                      </a:lnTo>
                      <a:lnTo>
                        <a:pt x="129223" y="93393"/>
                      </a:lnTo>
                      <a:cubicBezTo>
                        <a:pt x="129223" y="93393"/>
                        <a:pt x="129369" y="94674"/>
                        <a:pt x="129677" y="94836"/>
                      </a:cubicBezTo>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41" name="Freeform: Shape 1140">
                  <a:extLst>
                    <a:ext uri="{FF2B5EF4-FFF2-40B4-BE49-F238E27FC236}">
                      <a16:creationId xmlns:a16="http://schemas.microsoft.com/office/drawing/2014/main" id="{494EABFE-6CA9-F001-3678-6030908436C8}"/>
                    </a:ext>
                  </a:extLst>
                </p:cNvPr>
                <p:cNvSpPr/>
                <p:nvPr/>
              </p:nvSpPr>
              <p:spPr>
                <a:xfrm>
                  <a:off x="10091815" y="4437789"/>
                  <a:ext cx="30939" cy="6843"/>
                </a:xfrm>
                <a:custGeom>
                  <a:avLst/>
                  <a:gdLst>
                    <a:gd name="connsiteX0" fmla="*/ 16 w 30939"/>
                    <a:gd name="connsiteY0" fmla="*/ 0 h 6843"/>
                    <a:gd name="connsiteX1" fmla="*/ 1605 w 30939"/>
                    <a:gd name="connsiteY1" fmla="*/ 1816 h 6843"/>
                    <a:gd name="connsiteX2" fmla="*/ 3486 w 30939"/>
                    <a:gd name="connsiteY2" fmla="*/ 1816 h 6843"/>
                    <a:gd name="connsiteX3" fmla="*/ 5481 w 30939"/>
                    <a:gd name="connsiteY3" fmla="*/ 2270 h 6843"/>
                    <a:gd name="connsiteX4" fmla="*/ 6843 w 30939"/>
                    <a:gd name="connsiteY4" fmla="*/ 2270 h 6843"/>
                    <a:gd name="connsiteX5" fmla="*/ 7751 w 30939"/>
                    <a:gd name="connsiteY5" fmla="*/ 2903 h 6843"/>
                    <a:gd name="connsiteX6" fmla="*/ 9227 w 30939"/>
                    <a:gd name="connsiteY6" fmla="*/ 2903 h 6843"/>
                    <a:gd name="connsiteX7" fmla="*/ 10086 w 30939"/>
                    <a:gd name="connsiteY7" fmla="*/ 3697 h 6843"/>
                    <a:gd name="connsiteX8" fmla="*/ 12243 w 30939"/>
                    <a:gd name="connsiteY8" fmla="*/ 4216 h 6843"/>
                    <a:gd name="connsiteX9" fmla="*/ 13783 w 30939"/>
                    <a:gd name="connsiteY9" fmla="*/ 4622 h 6843"/>
                    <a:gd name="connsiteX10" fmla="*/ 15551 w 30939"/>
                    <a:gd name="connsiteY10" fmla="*/ 5303 h 6843"/>
                    <a:gd name="connsiteX11" fmla="*/ 16686 w 30939"/>
                    <a:gd name="connsiteY11" fmla="*/ 5303 h 6843"/>
                    <a:gd name="connsiteX12" fmla="*/ 17707 w 30939"/>
                    <a:gd name="connsiteY12" fmla="*/ 5822 h 6843"/>
                    <a:gd name="connsiteX13" fmla="*/ 21291 w 30939"/>
                    <a:gd name="connsiteY13" fmla="*/ 5822 h 6843"/>
                    <a:gd name="connsiteX14" fmla="*/ 23107 w 30939"/>
                    <a:gd name="connsiteY14" fmla="*/ 6276 h 6843"/>
                    <a:gd name="connsiteX15" fmla="*/ 25151 w 30939"/>
                    <a:gd name="connsiteY15" fmla="*/ 6843 h 6843"/>
                    <a:gd name="connsiteX16" fmla="*/ 29578 w 30939"/>
                    <a:gd name="connsiteY16" fmla="*/ 6843 h 6843"/>
                    <a:gd name="connsiteX17" fmla="*/ 30939 w 30939"/>
                    <a:gd name="connsiteY17" fmla="*/ 6503 h 6843"/>
                    <a:gd name="connsiteX18" fmla="*/ 30939 w 30939"/>
                    <a:gd name="connsiteY18" fmla="*/ 4119 h 6843"/>
                    <a:gd name="connsiteX19" fmla="*/ 30258 w 30939"/>
                    <a:gd name="connsiteY19" fmla="*/ 3033 h 6843"/>
                    <a:gd name="connsiteX20" fmla="*/ 29123 w 30939"/>
                    <a:gd name="connsiteY20" fmla="*/ 2968 h 6843"/>
                    <a:gd name="connsiteX21" fmla="*/ 24810 w 30939"/>
                    <a:gd name="connsiteY21" fmla="*/ 2740 h 6843"/>
                    <a:gd name="connsiteX22" fmla="*/ 23043 w 30939"/>
                    <a:gd name="connsiteY22" fmla="*/ 1833 h 6843"/>
                    <a:gd name="connsiteX23" fmla="*/ 21161 w 30939"/>
                    <a:gd name="connsiteY23" fmla="*/ 2011 h 6843"/>
                    <a:gd name="connsiteX24" fmla="*/ 20367 w 30939"/>
                    <a:gd name="connsiteY24" fmla="*/ 2238 h 6843"/>
                    <a:gd name="connsiteX25" fmla="*/ 18486 w 30939"/>
                    <a:gd name="connsiteY25" fmla="*/ 1833 h 6843"/>
                    <a:gd name="connsiteX26" fmla="*/ 17237 w 30939"/>
                    <a:gd name="connsiteY26" fmla="*/ 924 h 6843"/>
                    <a:gd name="connsiteX27" fmla="*/ 10978 w 30939"/>
                    <a:gd name="connsiteY27" fmla="*/ 1038 h 6843"/>
                    <a:gd name="connsiteX28" fmla="*/ 9891 w 30939"/>
                    <a:gd name="connsiteY28" fmla="*/ 584 h 6843"/>
                    <a:gd name="connsiteX29" fmla="*/ 6308 w 30939"/>
                    <a:gd name="connsiteY29" fmla="*/ 535 h 6843"/>
                    <a:gd name="connsiteX30" fmla="*/ 4994 w 30939"/>
                    <a:gd name="connsiteY30" fmla="*/ 16 h 6843"/>
                    <a:gd name="connsiteX31" fmla="*/ 0 w 30939"/>
                    <a:gd name="connsiteY31" fmla="*/ 16 h 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939" h="6843">
                      <a:moveTo>
                        <a:pt x="16" y="0"/>
                      </a:moveTo>
                      <a:lnTo>
                        <a:pt x="1605" y="1816"/>
                      </a:lnTo>
                      <a:lnTo>
                        <a:pt x="3486" y="1816"/>
                      </a:lnTo>
                      <a:lnTo>
                        <a:pt x="5481" y="2270"/>
                      </a:lnTo>
                      <a:lnTo>
                        <a:pt x="6843" y="2270"/>
                      </a:lnTo>
                      <a:lnTo>
                        <a:pt x="7751" y="2903"/>
                      </a:lnTo>
                      <a:lnTo>
                        <a:pt x="9227" y="2903"/>
                      </a:lnTo>
                      <a:lnTo>
                        <a:pt x="10086" y="3697"/>
                      </a:lnTo>
                      <a:lnTo>
                        <a:pt x="12243" y="4216"/>
                      </a:lnTo>
                      <a:lnTo>
                        <a:pt x="13783" y="4622"/>
                      </a:lnTo>
                      <a:lnTo>
                        <a:pt x="15551" y="5303"/>
                      </a:lnTo>
                      <a:cubicBezTo>
                        <a:pt x="15551" y="5303"/>
                        <a:pt x="16459" y="4962"/>
                        <a:pt x="16686" y="5303"/>
                      </a:cubicBezTo>
                      <a:cubicBezTo>
                        <a:pt x="16913" y="5643"/>
                        <a:pt x="15827" y="5594"/>
                        <a:pt x="17707" y="5822"/>
                      </a:cubicBezTo>
                      <a:cubicBezTo>
                        <a:pt x="19588" y="6048"/>
                        <a:pt x="21291" y="5822"/>
                        <a:pt x="21291" y="5822"/>
                      </a:cubicBezTo>
                      <a:lnTo>
                        <a:pt x="23107" y="6276"/>
                      </a:lnTo>
                      <a:lnTo>
                        <a:pt x="25151" y="6843"/>
                      </a:lnTo>
                      <a:lnTo>
                        <a:pt x="29578" y="6843"/>
                      </a:lnTo>
                      <a:lnTo>
                        <a:pt x="30939" y="6503"/>
                      </a:lnTo>
                      <a:lnTo>
                        <a:pt x="30939" y="4119"/>
                      </a:lnTo>
                      <a:lnTo>
                        <a:pt x="30258" y="3033"/>
                      </a:lnTo>
                      <a:lnTo>
                        <a:pt x="29123" y="2968"/>
                      </a:lnTo>
                      <a:cubicBezTo>
                        <a:pt x="29123" y="2968"/>
                        <a:pt x="24972" y="2789"/>
                        <a:pt x="24810" y="2740"/>
                      </a:cubicBezTo>
                      <a:cubicBezTo>
                        <a:pt x="24648" y="2692"/>
                        <a:pt x="23269" y="1833"/>
                        <a:pt x="23043" y="1833"/>
                      </a:cubicBezTo>
                      <a:cubicBezTo>
                        <a:pt x="22815" y="1833"/>
                        <a:pt x="21161" y="2011"/>
                        <a:pt x="21161" y="2011"/>
                      </a:cubicBezTo>
                      <a:lnTo>
                        <a:pt x="20367" y="2238"/>
                      </a:lnTo>
                      <a:cubicBezTo>
                        <a:pt x="20367" y="2238"/>
                        <a:pt x="18664" y="1946"/>
                        <a:pt x="18486" y="1833"/>
                      </a:cubicBezTo>
                      <a:cubicBezTo>
                        <a:pt x="18307" y="1719"/>
                        <a:pt x="17626" y="924"/>
                        <a:pt x="17237" y="924"/>
                      </a:cubicBezTo>
                      <a:cubicBezTo>
                        <a:pt x="16848" y="924"/>
                        <a:pt x="10978" y="1038"/>
                        <a:pt x="10978" y="1038"/>
                      </a:cubicBezTo>
                      <a:lnTo>
                        <a:pt x="9891" y="584"/>
                      </a:lnTo>
                      <a:lnTo>
                        <a:pt x="6308" y="535"/>
                      </a:lnTo>
                      <a:lnTo>
                        <a:pt x="4994" y="16"/>
                      </a:lnTo>
                      <a:lnTo>
                        <a:pt x="0" y="16"/>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42" name="Freeform: Shape 1141">
                  <a:extLst>
                    <a:ext uri="{FF2B5EF4-FFF2-40B4-BE49-F238E27FC236}">
                      <a16:creationId xmlns:a16="http://schemas.microsoft.com/office/drawing/2014/main" id="{D963548F-9E5B-446C-6C3F-A02A5FCBABEA}"/>
                    </a:ext>
                  </a:extLst>
                </p:cNvPr>
                <p:cNvSpPr/>
                <p:nvPr/>
              </p:nvSpPr>
              <p:spPr>
                <a:xfrm>
                  <a:off x="10079147" y="4423681"/>
                  <a:ext cx="3983" cy="4686"/>
                </a:xfrm>
                <a:custGeom>
                  <a:avLst/>
                  <a:gdLst>
                    <a:gd name="connsiteX0" fmla="*/ 1884 w 3983"/>
                    <a:gd name="connsiteY0" fmla="*/ 0 h 4686"/>
                    <a:gd name="connsiteX1" fmla="*/ 3133 w 3983"/>
                    <a:gd name="connsiteY1" fmla="*/ 746 h 4686"/>
                    <a:gd name="connsiteX2" fmla="*/ 3652 w 3983"/>
                    <a:gd name="connsiteY2" fmla="*/ 1946 h 4686"/>
                    <a:gd name="connsiteX3" fmla="*/ 3652 w 3983"/>
                    <a:gd name="connsiteY3" fmla="*/ 3032 h 4686"/>
                    <a:gd name="connsiteX4" fmla="*/ 3652 w 3983"/>
                    <a:gd name="connsiteY4" fmla="*/ 4232 h 4686"/>
                    <a:gd name="connsiteX5" fmla="*/ 2225 w 3983"/>
                    <a:gd name="connsiteY5" fmla="*/ 4686 h 4686"/>
                    <a:gd name="connsiteX6" fmla="*/ 295 w 3983"/>
                    <a:gd name="connsiteY6" fmla="*/ 3940 h 4686"/>
                    <a:gd name="connsiteX7" fmla="*/ 4 w 3983"/>
                    <a:gd name="connsiteY7" fmla="*/ 2351 h 4686"/>
                    <a:gd name="connsiteX8" fmla="*/ 4 w 3983"/>
                    <a:gd name="connsiteY8" fmla="*/ 1605 h 4686"/>
                    <a:gd name="connsiteX9" fmla="*/ 4 w 3983"/>
                    <a:gd name="connsiteY9" fmla="*/ 811 h 4686"/>
                    <a:gd name="connsiteX10" fmla="*/ 798 w 3983"/>
                    <a:gd name="connsiteY10" fmla="*/ 16 h 4686"/>
                    <a:gd name="connsiteX11" fmla="*/ 1884 w 3983"/>
                    <a:gd name="connsiteY11" fmla="*/ 16 h 4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83" h="4686">
                      <a:moveTo>
                        <a:pt x="1884" y="0"/>
                      </a:moveTo>
                      <a:lnTo>
                        <a:pt x="3133" y="746"/>
                      </a:lnTo>
                      <a:cubicBezTo>
                        <a:pt x="3133" y="746"/>
                        <a:pt x="3652" y="1768"/>
                        <a:pt x="3652" y="1946"/>
                      </a:cubicBezTo>
                      <a:lnTo>
                        <a:pt x="3652" y="3032"/>
                      </a:lnTo>
                      <a:cubicBezTo>
                        <a:pt x="3652" y="3259"/>
                        <a:pt x="4398" y="4005"/>
                        <a:pt x="3652" y="4232"/>
                      </a:cubicBezTo>
                      <a:cubicBezTo>
                        <a:pt x="2906" y="4459"/>
                        <a:pt x="2517" y="4686"/>
                        <a:pt x="2225" y="4686"/>
                      </a:cubicBezTo>
                      <a:cubicBezTo>
                        <a:pt x="1933" y="4686"/>
                        <a:pt x="344" y="4119"/>
                        <a:pt x="295" y="3940"/>
                      </a:cubicBezTo>
                      <a:cubicBezTo>
                        <a:pt x="247" y="3762"/>
                        <a:pt x="4" y="2400"/>
                        <a:pt x="4" y="2351"/>
                      </a:cubicBezTo>
                      <a:lnTo>
                        <a:pt x="4" y="1605"/>
                      </a:lnTo>
                      <a:cubicBezTo>
                        <a:pt x="4" y="1605"/>
                        <a:pt x="52" y="924"/>
                        <a:pt x="4" y="811"/>
                      </a:cubicBezTo>
                      <a:cubicBezTo>
                        <a:pt x="-61" y="697"/>
                        <a:pt x="798" y="16"/>
                        <a:pt x="798" y="16"/>
                      </a:cubicBezTo>
                      <a:lnTo>
                        <a:pt x="1884"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43" name="Freeform: Shape 1142">
                  <a:extLst>
                    <a:ext uri="{FF2B5EF4-FFF2-40B4-BE49-F238E27FC236}">
                      <a16:creationId xmlns:a16="http://schemas.microsoft.com/office/drawing/2014/main" id="{321B0BF7-B981-CFF1-AB60-00BFF0DBE950}"/>
                    </a:ext>
                  </a:extLst>
                </p:cNvPr>
                <p:cNvSpPr/>
                <p:nvPr/>
              </p:nvSpPr>
              <p:spPr>
                <a:xfrm>
                  <a:off x="10091134" y="4417827"/>
                  <a:ext cx="18145" cy="10897"/>
                </a:xfrm>
                <a:custGeom>
                  <a:avLst/>
                  <a:gdLst>
                    <a:gd name="connsiteX0" fmla="*/ 18081 w 18145"/>
                    <a:gd name="connsiteY0" fmla="*/ 9049 h 10897"/>
                    <a:gd name="connsiteX1" fmla="*/ 10459 w 18145"/>
                    <a:gd name="connsiteY1" fmla="*/ 1654 h 10897"/>
                    <a:gd name="connsiteX2" fmla="*/ 9665 w 18145"/>
                    <a:gd name="connsiteY2" fmla="*/ 795 h 10897"/>
                    <a:gd name="connsiteX3" fmla="*/ 8984 w 18145"/>
                    <a:gd name="connsiteY3" fmla="*/ 795 h 10897"/>
                    <a:gd name="connsiteX4" fmla="*/ 8238 w 18145"/>
                    <a:gd name="connsiteY4" fmla="*/ 1427 h 10897"/>
                    <a:gd name="connsiteX5" fmla="*/ 6649 w 18145"/>
                    <a:gd name="connsiteY5" fmla="*/ 1314 h 10897"/>
                    <a:gd name="connsiteX6" fmla="*/ 5173 w 18145"/>
                    <a:gd name="connsiteY6" fmla="*/ 341 h 10897"/>
                    <a:gd name="connsiteX7" fmla="*/ 0 w 18145"/>
                    <a:gd name="connsiteY7" fmla="*/ 0 h 10897"/>
                    <a:gd name="connsiteX8" fmla="*/ 1022 w 18145"/>
                    <a:gd name="connsiteY8" fmla="*/ 1654 h 10897"/>
                    <a:gd name="connsiteX9" fmla="*/ 1427 w 18145"/>
                    <a:gd name="connsiteY9" fmla="*/ 2968 h 10897"/>
                    <a:gd name="connsiteX10" fmla="*/ 2968 w 18145"/>
                    <a:gd name="connsiteY10" fmla="*/ 4524 h 10897"/>
                    <a:gd name="connsiteX11" fmla="*/ 2449 w 18145"/>
                    <a:gd name="connsiteY11" fmla="*/ 2627 h 10897"/>
                    <a:gd name="connsiteX12" fmla="*/ 3194 w 18145"/>
                    <a:gd name="connsiteY12" fmla="*/ 2805 h 10897"/>
                    <a:gd name="connsiteX13" fmla="*/ 4735 w 18145"/>
                    <a:gd name="connsiteY13" fmla="*/ 4168 h 10897"/>
                    <a:gd name="connsiteX14" fmla="*/ 5757 w 18145"/>
                    <a:gd name="connsiteY14" fmla="*/ 4540 h 10897"/>
                    <a:gd name="connsiteX15" fmla="*/ 6389 w 18145"/>
                    <a:gd name="connsiteY15" fmla="*/ 3324 h 10897"/>
                    <a:gd name="connsiteX16" fmla="*/ 7248 w 18145"/>
                    <a:gd name="connsiteY16" fmla="*/ 2643 h 10897"/>
                    <a:gd name="connsiteX17" fmla="*/ 7541 w 18145"/>
                    <a:gd name="connsiteY17" fmla="*/ 4006 h 10897"/>
                    <a:gd name="connsiteX18" fmla="*/ 8286 w 18145"/>
                    <a:gd name="connsiteY18" fmla="*/ 4540 h 10897"/>
                    <a:gd name="connsiteX19" fmla="*/ 8513 w 18145"/>
                    <a:gd name="connsiteY19" fmla="*/ 7005 h 10897"/>
                    <a:gd name="connsiteX20" fmla="*/ 9081 w 18145"/>
                    <a:gd name="connsiteY20" fmla="*/ 8205 h 10897"/>
                    <a:gd name="connsiteX21" fmla="*/ 9600 w 18145"/>
                    <a:gd name="connsiteY21" fmla="*/ 9340 h 10897"/>
                    <a:gd name="connsiteX22" fmla="*/ 11027 w 18145"/>
                    <a:gd name="connsiteY22" fmla="*/ 9632 h 10897"/>
                    <a:gd name="connsiteX23" fmla="*/ 12227 w 18145"/>
                    <a:gd name="connsiteY23" fmla="*/ 9924 h 10897"/>
                    <a:gd name="connsiteX24" fmla="*/ 13135 w 18145"/>
                    <a:gd name="connsiteY24" fmla="*/ 10216 h 10897"/>
                    <a:gd name="connsiteX25" fmla="*/ 13816 w 18145"/>
                    <a:gd name="connsiteY25" fmla="*/ 10556 h 10897"/>
                    <a:gd name="connsiteX26" fmla="*/ 15584 w 18145"/>
                    <a:gd name="connsiteY26" fmla="*/ 10897 h 10897"/>
                    <a:gd name="connsiteX27" fmla="*/ 16670 w 18145"/>
                    <a:gd name="connsiteY27" fmla="*/ 10897 h 10897"/>
                    <a:gd name="connsiteX28" fmla="*/ 17692 w 18145"/>
                    <a:gd name="connsiteY28" fmla="*/ 10556 h 10897"/>
                    <a:gd name="connsiteX29" fmla="*/ 18146 w 18145"/>
                    <a:gd name="connsiteY29" fmla="*/ 9081 h 1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145" h="10897">
                      <a:moveTo>
                        <a:pt x="18081" y="9049"/>
                      </a:moveTo>
                      <a:lnTo>
                        <a:pt x="10459" y="1654"/>
                      </a:lnTo>
                      <a:lnTo>
                        <a:pt x="9665" y="795"/>
                      </a:lnTo>
                      <a:lnTo>
                        <a:pt x="8984" y="795"/>
                      </a:lnTo>
                      <a:lnTo>
                        <a:pt x="8238" y="1427"/>
                      </a:lnTo>
                      <a:lnTo>
                        <a:pt x="6649" y="1314"/>
                      </a:lnTo>
                      <a:lnTo>
                        <a:pt x="5173" y="341"/>
                      </a:lnTo>
                      <a:lnTo>
                        <a:pt x="0" y="0"/>
                      </a:lnTo>
                      <a:lnTo>
                        <a:pt x="1022" y="1654"/>
                      </a:lnTo>
                      <a:cubicBezTo>
                        <a:pt x="1022" y="1654"/>
                        <a:pt x="1249" y="2789"/>
                        <a:pt x="1427" y="2968"/>
                      </a:cubicBezTo>
                      <a:cubicBezTo>
                        <a:pt x="1605" y="3146"/>
                        <a:pt x="2968" y="4524"/>
                        <a:pt x="2968" y="4524"/>
                      </a:cubicBezTo>
                      <a:lnTo>
                        <a:pt x="2449" y="2627"/>
                      </a:lnTo>
                      <a:lnTo>
                        <a:pt x="3194" y="2805"/>
                      </a:lnTo>
                      <a:lnTo>
                        <a:pt x="4735" y="4168"/>
                      </a:lnTo>
                      <a:lnTo>
                        <a:pt x="5757" y="4540"/>
                      </a:lnTo>
                      <a:lnTo>
                        <a:pt x="6389" y="3324"/>
                      </a:lnTo>
                      <a:lnTo>
                        <a:pt x="7248" y="2643"/>
                      </a:lnTo>
                      <a:cubicBezTo>
                        <a:pt x="7248" y="2643"/>
                        <a:pt x="7248" y="3778"/>
                        <a:pt x="7541" y="4006"/>
                      </a:cubicBezTo>
                      <a:cubicBezTo>
                        <a:pt x="7832" y="4232"/>
                        <a:pt x="8286" y="4540"/>
                        <a:pt x="8286" y="4540"/>
                      </a:cubicBezTo>
                      <a:lnTo>
                        <a:pt x="8513" y="7005"/>
                      </a:lnTo>
                      <a:lnTo>
                        <a:pt x="9081" y="8205"/>
                      </a:lnTo>
                      <a:cubicBezTo>
                        <a:pt x="9081" y="8205"/>
                        <a:pt x="9421" y="9292"/>
                        <a:pt x="9600" y="9340"/>
                      </a:cubicBezTo>
                      <a:cubicBezTo>
                        <a:pt x="9778" y="9389"/>
                        <a:pt x="10800" y="9568"/>
                        <a:pt x="11027" y="9632"/>
                      </a:cubicBezTo>
                      <a:cubicBezTo>
                        <a:pt x="11254" y="9681"/>
                        <a:pt x="12227" y="9924"/>
                        <a:pt x="12227" y="9924"/>
                      </a:cubicBezTo>
                      <a:lnTo>
                        <a:pt x="13135" y="10216"/>
                      </a:lnTo>
                      <a:lnTo>
                        <a:pt x="13816" y="10556"/>
                      </a:lnTo>
                      <a:lnTo>
                        <a:pt x="15584" y="10897"/>
                      </a:lnTo>
                      <a:lnTo>
                        <a:pt x="16670" y="10897"/>
                      </a:lnTo>
                      <a:lnTo>
                        <a:pt x="17692" y="10556"/>
                      </a:lnTo>
                      <a:lnTo>
                        <a:pt x="18146" y="908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44" name="Freeform: Shape 1143">
                  <a:extLst>
                    <a:ext uri="{FF2B5EF4-FFF2-40B4-BE49-F238E27FC236}">
                      <a16:creationId xmlns:a16="http://schemas.microsoft.com/office/drawing/2014/main" id="{34BAA3C1-9460-8C0F-D32D-48E0A8D31960}"/>
                    </a:ext>
                  </a:extLst>
                </p:cNvPr>
                <p:cNvSpPr/>
                <p:nvPr/>
              </p:nvSpPr>
              <p:spPr>
                <a:xfrm>
                  <a:off x="10138241" y="4557169"/>
                  <a:ext cx="29330" cy="21833"/>
                </a:xfrm>
                <a:custGeom>
                  <a:avLst/>
                  <a:gdLst>
                    <a:gd name="connsiteX0" fmla="*/ 10021 w 29330"/>
                    <a:gd name="connsiteY0" fmla="*/ 20724 h 21833"/>
                    <a:gd name="connsiteX1" fmla="*/ 1038 w 29330"/>
                    <a:gd name="connsiteY1" fmla="*/ 20724 h 21833"/>
                    <a:gd name="connsiteX2" fmla="*/ 746 w 29330"/>
                    <a:gd name="connsiteY2" fmla="*/ 21632 h 21833"/>
                    <a:gd name="connsiteX3" fmla="*/ 0 w 29330"/>
                    <a:gd name="connsiteY3" fmla="*/ 21632 h 21833"/>
                    <a:gd name="connsiteX4" fmla="*/ 0 w 29330"/>
                    <a:gd name="connsiteY4" fmla="*/ 19248 h 21833"/>
                    <a:gd name="connsiteX5" fmla="*/ 908 w 29330"/>
                    <a:gd name="connsiteY5" fmla="*/ 18340 h 21833"/>
                    <a:gd name="connsiteX6" fmla="*/ 1816 w 29330"/>
                    <a:gd name="connsiteY6" fmla="*/ 16686 h 21833"/>
                    <a:gd name="connsiteX7" fmla="*/ 2497 w 29330"/>
                    <a:gd name="connsiteY7" fmla="*/ 14918 h 21833"/>
                    <a:gd name="connsiteX8" fmla="*/ 4086 w 29330"/>
                    <a:gd name="connsiteY8" fmla="*/ 13718 h 21833"/>
                    <a:gd name="connsiteX9" fmla="*/ 4265 w 29330"/>
                    <a:gd name="connsiteY9" fmla="*/ 11675 h 21833"/>
                    <a:gd name="connsiteX10" fmla="*/ 5465 w 29330"/>
                    <a:gd name="connsiteY10" fmla="*/ 9681 h 21833"/>
                    <a:gd name="connsiteX11" fmla="*/ 6438 w 29330"/>
                    <a:gd name="connsiteY11" fmla="*/ 7864 h 21833"/>
                    <a:gd name="connsiteX12" fmla="*/ 7524 w 29330"/>
                    <a:gd name="connsiteY12" fmla="*/ 6097 h 21833"/>
                    <a:gd name="connsiteX13" fmla="*/ 8773 w 29330"/>
                    <a:gd name="connsiteY13" fmla="*/ 4394 h 21833"/>
                    <a:gd name="connsiteX14" fmla="*/ 10021 w 29330"/>
                    <a:gd name="connsiteY14" fmla="*/ 3146 h 21833"/>
                    <a:gd name="connsiteX15" fmla="*/ 11610 w 29330"/>
                    <a:gd name="connsiteY15" fmla="*/ 2238 h 21833"/>
                    <a:gd name="connsiteX16" fmla="*/ 12810 w 29330"/>
                    <a:gd name="connsiteY16" fmla="*/ 1492 h 21833"/>
                    <a:gd name="connsiteX17" fmla="*/ 13718 w 29330"/>
                    <a:gd name="connsiteY17" fmla="*/ 973 h 21833"/>
                    <a:gd name="connsiteX18" fmla="*/ 15875 w 29330"/>
                    <a:gd name="connsiteY18" fmla="*/ 973 h 21833"/>
                    <a:gd name="connsiteX19" fmla="*/ 17918 w 29330"/>
                    <a:gd name="connsiteY19" fmla="*/ 519 h 21833"/>
                    <a:gd name="connsiteX20" fmla="*/ 19005 w 29330"/>
                    <a:gd name="connsiteY20" fmla="*/ 0 h 21833"/>
                    <a:gd name="connsiteX21" fmla="*/ 21162 w 29330"/>
                    <a:gd name="connsiteY21" fmla="*/ 0 h 21833"/>
                    <a:gd name="connsiteX22" fmla="*/ 23837 w 29330"/>
                    <a:gd name="connsiteY22" fmla="*/ 292 h 21833"/>
                    <a:gd name="connsiteX23" fmla="*/ 25313 w 29330"/>
                    <a:gd name="connsiteY23" fmla="*/ 2221 h 21833"/>
                    <a:gd name="connsiteX24" fmla="*/ 26399 w 29330"/>
                    <a:gd name="connsiteY24" fmla="*/ 2967 h 21833"/>
                    <a:gd name="connsiteX25" fmla="*/ 27421 w 29330"/>
                    <a:gd name="connsiteY25" fmla="*/ 3600 h 21833"/>
                    <a:gd name="connsiteX26" fmla="*/ 29302 w 29330"/>
                    <a:gd name="connsiteY26" fmla="*/ 3551 h 21833"/>
                    <a:gd name="connsiteX27" fmla="*/ 29302 w 29330"/>
                    <a:gd name="connsiteY27" fmla="*/ 4346 h 21833"/>
                    <a:gd name="connsiteX28" fmla="*/ 28394 w 29330"/>
                    <a:gd name="connsiteY28" fmla="*/ 5708 h 21833"/>
                    <a:gd name="connsiteX29" fmla="*/ 27826 w 29330"/>
                    <a:gd name="connsiteY29" fmla="*/ 6794 h 21833"/>
                    <a:gd name="connsiteX30" fmla="*/ 27940 w 29330"/>
                    <a:gd name="connsiteY30" fmla="*/ 7929 h 21833"/>
                    <a:gd name="connsiteX31" fmla="*/ 27648 w 29330"/>
                    <a:gd name="connsiteY31" fmla="*/ 8789 h 21833"/>
                    <a:gd name="connsiteX32" fmla="*/ 26626 w 29330"/>
                    <a:gd name="connsiteY32" fmla="*/ 8902 h 21833"/>
                    <a:gd name="connsiteX33" fmla="*/ 25994 w 29330"/>
                    <a:gd name="connsiteY33" fmla="*/ 10037 h 21833"/>
                    <a:gd name="connsiteX34" fmla="*/ 25994 w 29330"/>
                    <a:gd name="connsiteY34" fmla="*/ 11464 h 21833"/>
                    <a:gd name="connsiteX35" fmla="*/ 25653 w 29330"/>
                    <a:gd name="connsiteY35" fmla="*/ 12664 h 21833"/>
                    <a:gd name="connsiteX36" fmla="*/ 24632 w 29330"/>
                    <a:gd name="connsiteY36" fmla="*/ 13524 h 21833"/>
                    <a:gd name="connsiteX37" fmla="*/ 23270 w 29330"/>
                    <a:gd name="connsiteY37" fmla="*/ 14383 h 21833"/>
                    <a:gd name="connsiteX38" fmla="*/ 21794 w 29330"/>
                    <a:gd name="connsiteY38" fmla="*/ 14789 h 21833"/>
                    <a:gd name="connsiteX39" fmla="*/ 20886 w 29330"/>
                    <a:gd name="connsiteY39" fmla="*/ 15356 h 21833"/>
                    <a:gd name="connsiteX40" fmla="*/ 21064 w 29330"/>
                    <a:gd name="connsiteY40" fmla="*/ 16718 h 21833"/>
                    <a:gd name="connsiteX41" fmla="*/ 20886 w 29330"/>
                    <a:gd name="connsiteY41" fmla="*/ 17124 h 21833"/>
                    <a:gd name="connsiteX42" fmla="*/ 21453 w 29330"/>
                    <a:gd name="connsiteY42" fmla="*/ 17172 h 21833"/>
                    <a:gd name="connsiteX43" fmla="*/ 21681 w 29330"/>
                    <a:gd name="connsiteY43" fmla="*/ 16151 h 21833"/>
                    <a:gd name="connsiteX44" fmla="*/ 23156 w 29330"/>
                    <a:gd name="connsiteY44" fmla="*/ 15291 h 21833"/>
                    <a:gd name="connsiteX45" fmla="*/ 24064 w 29330"/>
                    <a:gd name="connsiteY45" fmla="*/ 14951 h 21833"/>
                    <a:gd name="connsiteX46" fmla="*/ 24518 w 29330"/>
                    <a:gd name="connsiteY46" fmla="*/ 15924 h 21833"/>
                    <a:gd name="connsiteX47" fmla="*/ 24340 w 29330"/>
                    <a:gd name="connsiteY47" fmla="*/ 17513 h 21833"/>
                    <a:gd name="connsiteX48" fmla="*/ 23545 w 29330"/>
                    <a:gd name="connsiteY48" fmla="*/ 18713 h 21833"/>
                    <a:gd name="connsiteX49" fmla="*/ 22410 w 29330"/>
                    <a:gd name="connsiteY49" fmla="*/ 19394 h 21833"/>
                    <a:gd name="connsiteX50" fmla="*/ 20594 w 29330"/>
                    <a:gd name="connsiteY50" fmla="*/ 19799 h 21833"/>
                    <a:gd name="connsiteX51" fmla="*/ 18324 w 29330"/>
                    <a:gd name="connsiteY51" fmla="*/ 20432 h 21833"/>
                    <a:gd name="connsiteX52" fmla="*/ 16621 w 29330"/>
                    <a:gd name="connsiteY52" fmla="*/ 20545 h 21833"/>
                    <a:gd name="connsiteX53" fmla="*/ 14675 w 29330"/>
                    <a:gd name="connsiteY53" fmla="*/ 20724 h 21833"/>
                    <a:gd name="connsiteX54" fmla="*/ 12357 w 29330"/>
                    <a:gd name="connsiteY54" fmla="*/ 20788 h 21833"/>
                    <a:gd name="connsiteX55" fmla="*/ 10021 w 29330"/>
                    <a:gd name="connsiteY55" fmla="*/ 20788 h 2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9330" h="21833">
                      <a:moveTo>
                        <a:pt x="10021" y="20724"/>
                      </a:moveTo>
                      <a:lnTo>
                        <a:pt x="1038" y="20724"/>
                      </a:lnTo>
                      <a:lnTo>
                        <a:pt x="746" y="21632"/>
                      </a:lnTo>
                      <a:cubicBezTo>
                        <a:pt x="746" y="21632"/>
                        <a:pt x="0" y="22086"/>
                        <a:pt x="0" y="21632"/>
                      </a:cubicBezTo>
                      <a:lnTo>
                        <a:pt x="0" y="19248"/>
                      </a:lnTo>
                      <a:lnTo>
                        <a:pt x="908" y="18340"/>
                      </a:lnTo>
                      <a:lnTo>
                        <a:pt x="1816" y="16686"/>
                      </a:lnTo>
                      <a:lnTo>
                        <a:pt x="2497" y="14918"/>
                      </a:lnTo>
                      <a:cubicBezTo>
                        <a:pt x="2497" y="14918"/>
                        <a:pt x="3973" y="13897"/>
                        <a:pt x="4086" y="13718"/>
                      </a:cubicBezTo>
                      <a:cubicBezTo>
                        <a:pt x="4200" y="13540"/>
                        <a:pt x="4265" y="11675"/>
                        <a:pt x="4265" y="11675"/>
                      </a:cubicBezTo>
                      <a:cubicBezTo>
                        <a:pt x="4265" y="11675"/>
                        <a:pt x="5286" y="9908"/>
                        <a:pt x="5465" y="9681"/>
                      </a:cubicBezTo>
                      <a:cubicBezTo>
                        <a:pt x="5643" y="9454"/>
                        <a:pt x="6438" y="7864"/>
                        <a:pt x="6438" y="7864"/>
                      </a:cubicBezTo>
                      <a:cubicBezTo>
                        <a:pt x="6438" y="7864"/>
                        <a:pt x="7346" y="6389"/>
                        <a:pt x="7524" y="6097"/>
                      </a:cubicBezTo>
                      <a:cubicBezTo>
                        <a:pt x="7702" y="5805"/>
                        <a:pt x="8773" y="4394"/>
                        <a:pt x="8773" y="4394"/>
                      </a:cubicBezTo>
                      <a:cubicBezTo>
                        <a:pt x="8773" y="4394"/>
                        <a:pt x="9746" y="3194"/>
                        <a:pt x="10021" y="3146"/>
                      </a:cubicBezTo>
                      <a:cubicBezTo>
                        <a:pt x="10313" y="3097"/>
                        <a:pt x="11610" y="2238"/>
                        <a:pt x="11610" y="2238"/>
                      </a:cubicBezTo>
                      <a:cubicBezTo>
                        <a:pt x="11610" y="2238"/>
                        <a:pt x="12632" y="1557"/>
                        <a:pt x="12810" y="1492"/>
                      </a:cubicBezTo>
                      <a:cubicBezTo>
                        <a:pt x="12989" y="1427"/>
                        <a:pt x="13718" y="973"/>
                        <a:pt x="13718" y="973"/>
                      </a:cubicBezTo>
                      <a:cubicBezTo>
                        <a:pt x="13718" y="973"/>
                        <a:pt x="15648" y="1151"/>
                        <a:pt x="15875" y="973"/>
                      </a:cubicBezTo>
                      <a:cubicBezTo>
                        <a:pt x="16102" y="795"/>
                        <a:pt x="17691" y="632"/>
                        <a:pt x="17918" y="519"/>
                      </a:cubicBezTo>
                      <a:cubicBezTo>
                        <a:pt x="18145" y="405"/>
                        <a:pt x="19005" y="0"/>
                        <a:pt x="19005" y="0"/>
                      </a:cubicBezTo>
                      <a:lnTo>
                        <a:pt x="21162" y="0"/>
                      </a:lnTo>
                      <a:lnTo>
                        <a:pt x="23837" y="292"/>
                      </a:lnTo>
                      <a:lnTo>
                        <a:pt x="25313" y="2221"/>
                      </a:lnTo>
                      <a:lnTo>
                        <a:pt x="26399" y="2967"/>
                      </a:lnTo>
                      <a:lnTo>
                        <a:pt x="27421" y="3600"/>
                      </a:lnTo>
                      <a:lnTo>
                        <a:pt x="29302" y="3551"/>
                      </a:lnTo>
                      <a:cubicBezTo>
                        <a:pt x="29302" y="3551"/>
                        <a:pt x="29367" y="4183"/>
                        <a:pt x="29302" y="4346"/>
                      </a:cubicBezTo>
                      <a:cubicBezTo>
                        <a:pt x="29253" y="4508"/>
                        <a:pt x="28394" y="5708"/>
                        <a:pt x="28394" y="5708"/>
                      </a:cubicBezTo>
                      <a:lnTo>
                        <a:pt x="27826" y="6794"/>
                      </a:lnTo>
                      <a:lnTo>
                        <a:pt x="27940" y="7929"/>
                      </a:lnTo>
                      <a:lnTo>
                        <a:pt x="27648" y="8789"/>
                      </a:lnTo>
                      <a:lnTo>
                        <a:pt x="26626" y="8902"/>
                      </a:lnTo>
                      <a:lnTo>
                        <a:pt x="25994" y="10037"/>
                      </a:lnTo>
                      <a:lnTo>
                        <a:pt x="25994" y="11464"/>
                      </a:lnTo>
                      <a:lnTo>
                        <a:pt x="25653" y="12664"/>
                      </a:lnTo>
                      <a:cubicBezTo>
                        <a:pt x="25653" y="12664"/>
                        <a:pt x="24859" y="13346"/>
                        <a:pt x="24632" y="13524"/>
                      </a:cubicBezTo>
                      <a:cubicBezTo>
                        <a:pt x="24405" y="13702"/>
                        <a:pt x="23270" y="14383"/>
                        <a:pt x="23270" y="14383"/>
                      </a:cubicBezTo>
                      <a:lnTo>
                        <a:pt x="21794" y="14789"/>
                      </a:lnTo>
                      <a:lnTo>
                        <a:pt x="20886" y="15356"/>
                      </a:lnTo>
                      <a:lnTo>
                        <a:pt x="21064" y="16718"/>
                      </a:lnTo>
                      <a:lnTo>
                        <a:pt x="20886" y="17124"/>
                      </a:lnTo>
                      <a:lnTo>
                        <a:pt x="21453" y="17172"/>
                      </a:lnTo>
                      <a:lnTo>
                        <a:pt x="21681" y="16151"/>
                      </a:lnTo>
                      <a:lnTo>
                        <a:pt x="23156" y="15291"/>
                      </a:lnTo>
                      <a:lnTo>
                        <a:pt x="24064" y="14951"/>
                      </a:lnTo>
                      <a:lnTo>
                        <a:pt x="24518" y="15924"/>
                      </a:lnTo>
                      <a:lnTo>
                        <a:pt x="24340" y="17513"/>
                      </a:lnTo>
                      <a:lnTo>
                        <a:pt x="23545" y="18713"/>
                      </a:lnTo>
                      <a:cubicBezTo>
                        <a:pt x="23545" y="18713"/>
                        <a:pt x="22637" y="19280"/>
                        <a:pt x="22410" y="19394"/>
                      </a:cubicBezTo>
                      <a:cubicBezTo>
                        <a:pt x="22183" y="19508"/>
                        <a:pt x="20594" y="19799"/>
                        <a:pt x="20594" y="19799"/>
                      </a:cubicBezTo>
                      <a:lnTo>
                        <a:pt x="18324" y="20432"/>
                      </a:lnTo>
                      <a:lnTo>
                        <a:pt x="16621" y="20545"/>
                      </a:lnTo>
                      <a:lnTo>
                        <a:pt x="14675" y="20724"/>
                      </a:lnTo>
                      <a:lnTo>
                        <a:pt x="12357" y="20788"/>
                      </a:lnTo>
                      <a:lnTo>
                        <a:pt x="10021" y="20788"/>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45" name="Freeform: Shape 1144">
                  <a:extLst>
                    <a:ext uri="{FF2B5EF4-FFF2-40B4-BE49-F238E27FC236}">
                      <a16:creationId xmlns:a16="http://schemas.microsoft.com/office/drawing/2014/main" id="{FB94E574-6E2E-68FF-0D51-D28EF63523A4}"/>
                    </a:ext>
                  </a:extLst>
                </p:cNvPr>
                <p:cNvSpPr/>
                <p:nvPr/>
              </p:nvSpPr>
              <p:spPr>
                <a:xfrm>
                  <a:off x="9911463" y="4311354"/>
                  <a:ext cx="3859" cy="10929"/>
                </a:xfrm>
                <a:custGeom>
                  <a:avLst/>
                  <a:gdLst>
                    <a:gd name="connsiteX0" fmla="*/ 2157 w 3859"/>
                    <a:gd name="connsiteY0" fmla="*/ 9892 h 10929"/>
                    <a:gd name="connsiteX1" fmla="*/ 2838 w 3859"/>
                    <a:gd name="connsiteY1" fmla="*/ 7849 h 10929"/>
                    <a:gd name="connsiteX2" fmla="*/ 3860 w 3859"/>
                    <a:gd name="connsiteY2" fmla="*/ 5919 h 10929"/>
                    <a:gd name="connsiteX3" fmla="*/ 3016 w 3859"/>
                    <a:gd name="connsiteY3" fmla="*/ 3989 h 10929"/>
                    <a:gd name="connsiteX4" fmla="*/ 3016 w 3859"/>
                    <a:gd name="connsiteY4" fmla="*/ 2286 h 10929"/>
                    <a:gd name="connsiteX5" fmla="*/ 1590 w 3859"/>
                    <a:gd name="connsiteY5" fmla="*/ 0 h 10929"/>
                    <a:gd name="connsiteX6" fmla="*/ 681 w 3859"/>
                    <a:gd name="connsiteY6" fmla="*/ 0 h 10929"/>
                    <a:gd name="connsiteX7" fmla="*/ 0 w 3859"/>
                    <a:gd name="connsiteY7" fmla="*/ 2059 h 10929"/>
                    <a:gd name="connsiteX8" fmla="*/ 0 w 3859"/>
                    <a:gd name="connsiteY8" fmla="*/ 3762 h 10929"/>
                    <a:gd name="connsiteX9" fmla="*/ 0 w 3859"/>
                    <a:gd name="connsiteY9" fmla="*/ 5465 h 10929"/>
                    <a:gd name="connsiteX10" fmla="*/ 681 w 3859"/>
                    <a:gd name="connsiteY10" fmla="*/ 6259 h 10929"/>
                    <a:gd name="connsiteX11" fmla="*/ 681 w 3859"/>
                    <a:gd name="connsiteY11" fmla="*/ 7508 h 10929"/>
                    <a:gd name="connsiteX12" fmla="*/ 0 w 3859"/>
                    <a:gd name="connsiteY12" fmla="*/ 8984 h 10929"/>
                    <a:gd name="connsiteX13" fmla="*/ 0 w 3859"/>
                    <a:gd name="connsiteY13" fmla="*/ 9892 h 10929"/>
                    <a:gd name="connsiteX14" fmla="*/ 0 w 3859"/>
                    <a:gd name="connsiteY14" fmla="*/ 10929 h 10929"/>
                    <a:gd name="connsiteX15" fmla="*/ 1249 w 3859"/>
                    <a:gd name="connsiteY15" fmla="*/ 10929 h 10929"/>
                    <a:gd name="connsiteX16" fmla="*/ 2157 w 3859"/>
                    <a:gd name="connsiteY16" fmla="*/ 9892 h 1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59" h="10929">
                      <a:moveTo>
                        <a:pt x="2157" y="9892"/>
                      </a:moveTo>
                      <a:lnTo>
                        <a:pt x="2838" y="7849"/>
                      </a:lnTo>
                      <a:lnTo>
                        <a:pt x="3860" y="5919"/>
                      </a:lnTo>
                      <a:lnTo>
                        <a:pt x="3016" y="3989"/>
                      </a:lnTo>
                      <a:lnTo>
                        <a:pt x="3016" y="2286"/>
                      </a:lnTo>
                      <a:lnTo>
                        <a:pt x="1590" y="0"/>
                      </a:lnTo>
                      <a:lnTo>
                        <a:pt x="681" y="0"/>
                      </a:lnTo>
                      <a:lnTo>
                        <a:pt x="0" y="2059"/>
                      </a:lnTo>
                      <a:lnTo>
                        <a:pt x="0" y="3762"/>
                      </a:lnTo>
                      <a:lnTo>
                        <a:pt x="0" y="5465"/>
                      </a:lnTo>
                      <a:lnTo>
                        <a:pt x="681" y="6259"/>
                      </a:lnTo>
                      <a:lnTo>
                        <a:pt x="681" y="7508"/>
                      </a:lnTo>
                      <a:lnTo>
                        <a:pt x="0" y="8984"/>
                      </a:lnTo>
                      <a:lnTo>
                        <a:pt x="0" y="9892"/>
                      </a:lnTo>
                      <a:lnTo>
                        <a:pt x="0" y="10929"/>
                      </a:lnTo>
                      <a:lnTo>
                        <a:pt x="1249" y="10929"/>
                      </a:lnTo>
                      <a:lnTo>
                        <a:pt x="2157" y="989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46" name="Freeform: Shape 1145">
                  <a:extLst>
                    <a:ext uri="{FF2B5EF4-FFF2-40B4-BE49-F238E27FC236}">
                      <a16:creationId xmlns:a16="http://schemas.microsoft.com/office/drawing/2014/main" id="{3E2570B4-D17F-E266-04FA-0C67C44EF405}"/>
                    </a:ext>
                  </a:extLst>
                </p:cNvPr>
                <p:cNvSpPr/>
                <p:nvPr/>
              </p:nvSpPr>
              <p:spPr>
                <a:xfrm>
                  <a:off x="9884286" y="4328397"/>
                  <a:ext cx="5107" cy="6763"/>
                </a:xfrm>
                <a:custGeom>
                  <a:avLst/>
                  <a:gdLst>
                    <a:gd name="connsiteX0" fmla="*/ 2270 w 5107"/>
                    <a:gd name="connsiteY0" fmla="*/ 584 h 6763"/>
                    <a:gd name="connsiteX1" fmla="*/ 3746 w 5107"/>
                    <a:gd name="connsiteY1" fmla="*/ 3081 h 6763"/>
                    <a:gd name="connsiteX2" fmla="*/ 3746 w 5107"/>
                    <a:gd name="connsiteY2" fmla="*/ 4557 h 6763"/>
                    <a:gd name="connsiteX3" fmla="*/ 5108 w 5107"/>
                    <a:gd name="connsiteY3" fmla="*/ 5465 h 6763"/>
                    <a:gd name="connsiteX4" fmla="*/ 4540 w 5107"/>
                    <a:gd name="connsiteY4" fmla="*/ 6713 h 6763"/>
                    <a:gd name="connsiteX5" fmla="*/ 3065 w 5107"/>
                    <a:gd name="connsiteY5" fmla="*/ 6713 h 6763"/>
                    <a:gd name="connsiteX6" fmla="*/ 1702 w 5107"/>
                    <a:gd name="connsiteY6" fmla="*/ 5919 h 6763"/>
                    <a:gd name="connsiteX7" fmla="*/ 454 w 5107"/>
                    <a:gd name="connsiteY7" fmla="*/ 3665 h 6763"/>
                    <a:gd name="connsiteX8" fmla="*/ 454 w 5107"/>
                    <a:gd name="connsiteY8" fmla="*/ 2157 h 6763"/>
                    <a:gd name="connsiteX9" fmla="*/ 0 w 5107"/>
                    <a:gd name="connsiteY9" fmla="*/ 568 h 6763"/>
                    <a:gd name="connsiteX10" fmla="*/ 795 w 5107"/>
                    <a:gd name="connsiteY10" fmla="*/ 0 h 6763"/>
                    <a:gd name="connsiteX11" fmla="*/ 2270 w 5107"/>
                    <a:gd name="connsiteY11" fmla="*/ 568 h 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07" h="6763">
                      <a:moveTo>
                        <a:pt x="2270" y="584"/>
                      </a:moveTo>
                      <a:lnTo>
                        <a:pt x="3746" y="3081"/>
                      </a:lnTo>
                      <a:lnTo>
                        <a:pt x="3746" y="4557"/>
                      </a:lnTo>
                      <a:lnTo>
                        <a:pt x="5108" y="5465"/>
                      </a:lnTo>
                      <a:cubicBezTo>
                        <a:pt x="5108" y="5465"/>
                        <a:pt x="4881" y="6600"/>
                        <a:pt x="4540" y="6713"/>
                      </a:cubicBezTo>
                      <a:cubicBezTo>
                        <a:pt x="4200" y="6827"/>
                        <a:pt x="3065" y="6713"/>
                        <a:pt x="3065" y="6713"/>
                      </a:cubicBezTo>
                      <a:lnTo>
                        <a:pt x="1702" y="5919"/>
                      </a:lnTo>
                      <a:cubicBezTo>
                        <a:pt x="1702" y="5919"/>
                        <a:pt x="454" y="4038"/>
                        <a:pt x="454" y="3665"/>
                      </a:cubicBezTo>
                      <a:lnTo>
                        <a:pt x="454" y="2157"/>
                      </a:lnTo>
                      <a:lnTo>
                        <a:pt x="0" y="568"/>
                      </a:lnTo>
                      <a:lnTo>
                        <a:pt x="795" y="0"/>
                      </a:lnTo>
                      <a:lnTo>
                        <a:pt x="2270" y="56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1048" name="Graphic 2">
                <a:extLst>
                  <a:ext uri="{FF2B5EF4-FFF2-40B4-BE49-F238E27FC236}">
                    <a16:creationId xmlns:a16="http://schemas.microsoft.com/office/drawing/2014/main" id="{A9646C93-AAED-C6E9-FC0F-9954A0180DCA}"/>
                  </a:ext>
                </a:extLst>
              </p:cNvPr>
              <p:cNvGrpSpPr/>
              <p:nvPr/>
            </p:nvGrpSpPr>
            <p:grpSpPr>
              <a:xfrm>
                <a:off x="9857076" y="4576921"/>
                <a:ext cx="68291" cy="23106"/>
                <a:chOff x="9857076" y="4576921"/>
                <a:chExt cx="68291" cy="23106"/>
              </a:xfrm>
              <a:grpFill/>
            </p:grpSpPr>
            <p:sp>
              <p:nvSpPr>
                <p:cNvPr id="1049" name="Freeform: Shape 1048">
                  <a:extLst>
                    <a:ext uri="{FF2B5EF4-FFF2-40B4-BE49-F238E27FC236}">
                      <a16:creationId xmlns:a16="http://schemas.microsoft.com/office/drawing/2014/main" id="{9BC31948-5385-A82E-15E3-6C406AAD6AE5}"/>
                    </a:ext>
                  </a:extLst>
                </p:cNvPr>
                <p:cNvSpPr/>
                <p:nvPr/>
              </p:nvSpPr>
              <p:spPr>
                <a:xfrm>
                  <a:off x="9872919" y="4576921"/>
                  <a:ext cx="52448" cy="23106"/>
                </a:xfrm>
                <a:custGeom>
                  <a:avLst/>
                  <a:gdLst>
                    <a:gd name="connsiteX0" fmla="*/ 1427 w 52448"/>
                    <a:gd name="connsiteY0" fmla="*/ 15015 h 23106"/>
                    <a:gd name="connsiteX1" fmla="*/ 3243 w 52448"/>
                    <a:gd name="connsiteY1" fmla="*/ 14966 h 23106"/>
                    <a:gd name="connsiteX2" fmla="*/ 3924 w 52448"/>
                    <a:gd name="connsiteY2" fmla="*/ 14560 h 23106"/>
                    <a:gd name="connsiteX3" fmla="*/ 4719 w 52448"/>
                    <a:gd name="connsiteY3" fmla="*/ 14041 h 23106"/>
                    <a:gd name="connsiteX4" fmla="*/ 5286 w 52448"/>
                    <a:gd name="connsiteY4" fmla="*/ 13587 h 23106"/>
                    <a:gd name="connsiteX5" fmla="*/ 6194 w 52448"/>
                    <a:gd name="connsiteY5" fmla="*/ 13993 h 23106"/>
                    <a:gd name="connsiteX6" fmla="*/ 6762 w 52448"/>
                    <a:gd name="connsiteY6" fmla="*/ 15015 h 23106"/>
                    <a:gd name="connsiteX7" fmla="*/ 7670 w 52448"/>
                    <a:gd name="connsiteY7" fmla="*/ 16214 h 23106"/>
                    <a:gd name="connsiteX8" fmla="*/ 7670 w 52448"/>
                    <a:gd name="connsiteY8" fmla="*/ 16669 h 23106"/>
                    <a:gd name="connsiteX9" fmla="*/ 6421 w 52448"/>
                    <a:gd name="connsiteY9" fmla="*/ 17463 h 23106"/>
                    <a:gd name="connsiteX10" fmla="*/ 4491 w 52448"/>
                    <a:gd name="connsiteY10" fmla="*/ 17577 h 23106"/>
                    <a:gd name="connsiteX11" fmla="*/ 3178 w 52448"/>
                    <a:gd name="connsiteY11" fmla="*/ 17577 h 23106"/>
                    <a:gd name="connsiteX12" fmla="*/ 2611 w 52448"/>
                    <a:gd name="connsiteY12" fmla="*/ 17982 h 23106"/>
                    <a:gd name="connsiteX13" fmla="*/ 2902 w 52448"/>
                    <a:gd name="connsiteY13" fmla="*/ 18890 h 23106"/>
                    <a:gd name="connsiteX14" fmla="*/ 3584 w 52448"/>
                    <a:gd name="connsiteY14" fmla="*/ 20479 h 23106"/>
                    <a:gd name="connsiteX15" fmla="*/ 4784 w 52448"/>
                    <a:gd name="connsiteY15" fmla="*/ 21338 h 23106"/>
                    <a:gd name="connsiteX16" fmla="*/ 6210 w 52448"/>
                    <a:gd name="connsiteY16" fmla="*/ 23106 h 23106"/>
                    <a:gd name="connsiteX17" fmla="*/ 8999 w 52448"/>
                    <a:gd name="connsiteY17" fmla="*/ 20722 h 23106"/>
                    <a:gd name="connsiteX18" fmla="*/ 10702 w 52448"/>
                    <a:gd name="connsiteY18" fmla="*/ 19895 h 23106"/>
                    <a:gd name="connsiteX19" fmla="*/ 13199 w 52448"/>
                    <a:gd name="connsiteY19" fmla="*/ 19247 h 23106"/>
                    <a:gd name="connsiteX20" fmla="*/ 14562 w 52448"/>
                    <a:gd name="connsiteY20" fmla="*/ 18371 h 23106"/>
                    <a:gd name="connsiteX21" fmla="*/ 17967 w 52448"/>
                    <a:gd name="connsiteY21" fmla="*/ 17431 h 23106"/>
                    <a:gd name="connsiteX22" fmla="*/ 19215 w 52448"/>
                    <a:gd name="connsiteY22" fmla="*/ 16912 h 23106"/>
                    <a:gd name="connsiteX23" fmla="*/ 21145 w 52448"/>
                    <a:gd name="connsiteY23" fmla="*/ 16912 h 23106"/>
                    <a:gd name="connsiteX24" fmla="*/ 23642 w 52448"/>
                    <a:gd name="connsiteY24" fmla="*/ 16052 h 23106"/>
                    <a:gd name="connsiteX25" fmla="*/ 25005 w 52448"/>
                    <a:gd name="connsiteY25" fmla="*/ 15485 h 23106"/>
                    <a:gd name="connsiteX26" fmla="*/ 25799 w 52448"/>
                    <a:gd name="connsiteY26" fmla="*/ 14058 h 23106"/>
                    <a:gd name="connsiteX27" fmla="*/ 27275 w 52448"/>
                    <a:gd name="connsiteY27" fmla="*/ 13604 h 23106"/>
                    <a:gd name="connsiteX28" fmla="*/ 28637 w 52448"/>
                    <a:gd name="connsiteY28" fmla="*/ 13604 h 23106"/>
                    <a:gd name="connsiteX29" fmla="*/ 29886 w 52448"/>
                    <a:gd name="connsiteY29" fmla="*/ 14058 h 23106"/>
                    <a:gd name="connsiteX30" fmla="*/ 31588 w 52448"/>
                    <a:gd name="connsiteY30" fmla="*/ 14058 h 23106"/>
                    <a:gd name="connsiteX31" fmla="*/ 32837 w 52448"/>
                    <a:gd name="connsiteY31" fmla="*/ 13604 h 23106"/>
                    <a:gd name="connsiteX32" fmla="*/ 33858 w 52448"/>
                    <a:gd name="connsiteY32" fmla="*/ 12031 h 23106"/>
                    <a:gd name="connsiteX33" fmla="*/ 35561 w 52448"/>
                    <a:gd name="connsiteY33" fmla="*/ 10814 h 23106"/>
                    <a:gd name="connsiteX34" fmla="*/ 37491 w 52448"/>
                    <a:gd name="connsiteY34" fmla="*/ 9679 h 23106"/>
                    <a:gd name="connsiteX35" fmla="*/ 39647 w 52448"/>
                    <a:gd name="connsiteY35" fmla="*/ 8544 h 23106"/>
                    <a:gd name="connsiteX36" fmla="*/ 42258 w 52448"/>
                    <a:gd name="connsiteY36" fmla="*/ 7636 h 23106"/>
                    <a:gd name="connsiteX37" fmla="*/ 44074 w 52448"/>
                    <a:gd name="connsiteY37" fmla="*/ 7636 h 23106"/>
                    <a:gd name="connsiteX38" fmla="*/ 45777 w 52448"/>
                    <a:gd name="connsiteY38" fmla="*/ 6047 h 23106"/>
                    <a:gd name="connsiteX39" fmla="*/ 47253 w 52448"/>
                    <a:gd name="connsiteY39" fmla="*/ 4377 h 23106"/>
                    <a:gd name="connsiteX40" fmla="*/ 48842 w 52448"/>
                    <a:gd name="connsiteY40" fmla="*/ 3242 h 23106"/>
                    <a:gd name="connsiteX41" fmla="*/ 50204 w 52448"/>
                    <a:gd name="connsiteY41" fmla="*/ 2739 h 23106"/>
                    <a:gd name="connsiteX42" fmla="*/ 50658 w 52448"/>
                    <a:gd name="connsiteY42" fmla="*/ 3761 h 23106"/>
                    <a:gd name="connsiteX43" fmla="*/ 51793 w 52448"/>
                    <a:gd name="connsiteY43" fmla="*/ 3761 h 23106"/>
                    <a:gd name="connsiteX44" fmla="*/ 52247 w 52448"/>
                    <a:gd name="connsiteY44" fmla="*/ 2739 h 23106"/>
                    <a:gd name="connsiteX45" fmla="*/ 52247 w 52448"/>
                    <a:gd name="connsiteY45" fmla="*/ 1377 h 23106"/>
                    <a:gd name="connsiteX46" fmla="*/ 50544 w 52448"/>
                    <a:gd name="connsiteY46" fmla="*/ 404 h 23106"/>
                    <a:gd name="connsiteX47" fmla="*/ 47593 w 52448"/>
                    <a:gd name="connsiteY47" fmla="*/ 96 h 23106"/>
                    <a:gd name="connsiteX48" fmla="*/ 45550 w 52448"/>
                    <a:gd name="connsiteY48" fmla="*/ 96 h 23106"/>
                    <a:gd name="connsiteX49" fmla="*/ 41691 w 52448"/>
                    <a:gd name="connsiteY49" fmla="*/ 777 h 23106"/>
                    <a:gd name="connsiteX50" fmla="*/ 39874 w 52448"/>
                    <a:gd name="connsiteY50" fmla="*/ 777 h 23106"/>
                    <a:gd name="connsiteX51" fmla="*/ 38853 w 52448"/>
                    <a:gd name="connsiteY51" fmla="*/ 1490 h 23106"/>
                    <a:gd name="connsiteX52" fmla="*/ 37150 w 52448"/>
                    <a:gd name="connsiteY52" fmla="*/ 2285 h 23106"/>
                    <a:gd name="connsiteX53" fmla="*/ 36128 w 52448"/>
                    <a:gd name="connsiteY53" fmla="*/ 2512 h 23106"/>
                    <a:gd name="connsiteX54" fmla="*/ 35107 w 52448"/>
                    <a:gd name="connsiteY54" fmla="*/ 2285 h 23106"/>
                    <a:gd name="connsiteX55" fmla="*/ 33745 w 52448"/>
                    <a:gd name="connsiteY55" fmla="*/ 1490 h 23106"/>
                    <a:gd name="connsiteX56" fmla="*/ 32042 w 52448"/>
                    <a:gd name="connsiteY56" fmla="*/ 1718 h 23106"/>
                    <a:gd name="connsiteX57" fmla="*/ 30226 w 52448"/>
                    <a:gd name="connsiteY57" fmla="*/ 2512 h 23106"/>
                    <a:gd name="connsiteX58" fmla="*/ 28410 w 52448"/>
                    <a:gd name="connsiteY58" fmla="*/ 3242 h 23106"/>
                    <a:gd name="connsiteX59" fmla="*/ 26026 w 52448"/>
                    <a:gd name="connsiteY59" fmla="*/ 4377 h 23106"/>
                    <a:gd name="connsiteX60" fmla="*/ 23756 w 52448"/>
                    <a:gd name="connsiteY60" fmla="*/ 4377 h 23106"/>
                    <a:gd name="connsiteX61" fmla="*/ 24096 w 52448"/>
                    <a:gd name="connsiteY61" fmla="*/ 3242 h 23106"/>
                    <a:gd name="connsiteX62" fmla="*/ 20513 w 52448"/>
                    <a:gd name="connsiteY62" fmla="*/ 3242 h 23106"/>
                    <a:gd name="connsiteX63" fmla="*/ 16929 w 52448"/>
                    <a:gd name="connsiteY63" fmla="*/ 3777 h 23106"/>
                    <a:gd name="connsiteX64" fmla="*/ 14432 w 52448"/>
                    <a:gd name="connsiteY64" fmla="*/ 4377 h 23106"/>
                    <a:gd name="connsiteX65" fmla="*/ 12729 w 52448"/>
                    <a:gd name="connsiteY65" fmla="*/ 4377 h 23106"/>
                    <a:gd name="connsiteX66" fmla="*/ 9210 w 52448"/>
                    <a:gd name="connsiteY66" fmla="*/ 5139 h 23106"/>
                    <a:gd name="connsiteX67" fmla="*/ 6762 w 52448"/>
                    <a:gd name="connsiteY67" fmla="*/ 5934 h 23106"/>
                    <a:gd name="connsiteX68" fmla="*/ 5789 w 52448"/>
                    <a:gd name="connsiteY68" fmla="*/ 6501 h 23106"/>
                    <a:gd name="connsiteX69" fmla="*/ 5562 w 52448"/>
                    <a:gd name="connsiteY69" fmla="*/ 7636 h 23106"/>
                    <a:gd name="connsiteX70" fmla="*/ 6762 w 52448"/>
                    <a:gd name="connsiteY70" fmla="*/ 8658 h 23106"/>
                    <a:gd name="connsiteX71" fmla="*/ 6762 w 52448"/>
                    <a:gd name="connsiteY71" fmla="*/ 9453 h 23106"/>
                    <a:gd name="connsiteX72" fmla="*/ 4994 w 52448"/>
                    <a:gd name="connsiteY72" fmla="*/ 10360 h 23106"/>
                    <a:gd name="connsiteX73" fmla="*/ 2951 w 52448"/>
                    <a:gd name="connsiteY73" fmla="*/ 11042 h 23106"/>
                    <a:gd name="connsiteX74" fmla="*/ 0 w 52448"/>
                    <a:gd name="connsiteY74" fmla="*/ 13587 h 23106"/>
                    <a:gd name="connsiteX75" fmla="*/ 1427 w 52448"/>
                    <a:gd name="connsiteY75" fmla="*/ 15031 h 23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2448" h="23106">
                      <a:moveTo>
                        <a:pt x="1427" y="15015"/>
                      </a:moveTo>
                      <a:lnTo>
                        <a:pt x="3243" y="14966"/>
                      </a:lnTo>
                      <a:lnTo>
                        <a:pt x="3924" y="14560"/>
                      </a:lnTo>
                      <a:lnTo>
                        <a:pt x="4719" y="14041"/>
                      </a:lnTo>
                      <a:lnTo>
                        <a:pt x="5286" y="13587"/>
                      </a:lnTo>
                      <a:lnTo>
                        <a:pt x="6194" y="13993"/>
                      </a:lnTo>
                      <a:lnTo>
                        <a:pt x="6762" y="15015"/>
                      </a:lnTo>
                      <a:lnTo>
                        <a:pt x="7670" y="16214"/>
                      </a:lnTo>
                      <a:lnTo>
                        <a:pt x="7670" y="16669"/>
                      </a:lnTo>
                      <a:lnTo>
                        <a:pt x="6421" y="17463"/>
                      </a:lnTo>
                      <a:lnTo>
                        <a:pt x="4491" y="17577"/>
                      </a:lnTo>
                      <a:lnTo>
                        <a:pt x="3178" y="17577"/>
                      </a:lnTo>
                      <a:lnTo>
                        <a:pt x="2611" y="17982"/>
                      </a:lnTo>
                      <a:lnTo>
                        <a:pt x="2902" y="18890"/>
                      </a:lnTo>
                      <a:lnTo>
                        <a:pt x="3584" y="20479"/>
                      </a:lnTo>
                      <a:lnTo>
                        <a:pt x="4784" y="21338"/>
                      </a:lnTo>
                      <a:lnTo>
                        <a:pt x="6210" y="23106"/>
                      </a:lnTo>
                      <a:lnTo>
                        <a:pt x="8999" y="20722"/>
                      </a:lnTo>
                      <a:lnTo>
                        <a:pt x="10702" y="19895"/>
                      </a:lnTo>
                      <a:lnTo>
                        <a:pt x="13199" y="19247"/>
                      </a:lnTo>
                      <a:lnTo>
                        <a:pt x="14562" y="18371"/>
                      </a:lnTo>
                      <a:lnTo>
                        <a:pt x="17967" y="17431"/>
                      </a:lnTo>
                      <a:lnTo>
                        <a:pt x="19215" y="16912"/>
                      </a:lnTo>
                      <a:lnTo>
                        <a:pt x="21145" y="16912"/>
                      </a:lnTo>
                      <a:lnTo>
                        <a:pt x="23642" y="16052"/>
                      </a:lnTo>
                      <a:lnTo>
                        <a:pt x="25005" y="15485"/>
                      </a:lnTo>
                      <a:lnTo>
                        <a:pt x="25799" y="14058"/>
                      </a:lnTo>
                      <a:lnTo>
                        <a:pt x="27275" y="13604"/>
                      </a:lnTo>
                      <a:lnTo>
                        <a:pt x="28637" y="13604"/>
                      </a:lnTo>
                      <a:lnTo>
                        <a:pt x="29886" y="14058"/>
                      </a:lnTo>
                      <a:lnTo>
                        <a:pt x="31588" y="14058"/>
                      </a:lnTo>
                      <a:lnTo>
                        <a:pt x="32837" y="13604"/>
                      </a:lnTo>
                      <a:lnTo>
                        <a:pt x="33858" y="12031"/>
                      </a:lnTo>
                      <a:lnTo>
                        <a:pt x="35561" y="10814"/>
                      </a:lnTo>
                      <a:lnTo>
                        <a:pt x="37491" y="9679"/>
                      </a:lnTo>
                      <a:lnTo>
                        <a:pt x="39647" y="8544"/>
                      </a:lnTo>
                      <a:lnTo>
                        <a:pt x="42258" y="7636"/>
                      </a:lnTo>
                      <a:lnTo>
                        <a:pt x="44074" y="7636"/>
                      </a:lnTo>
                      <a:lnTo>
                        <a:pt x="45777" y="6047"/>
                      </a:lnTo>
                      <a:lnTo>
                        <a:pt x="47253" y="4377"/>
                      </a:lnTo>
                      <a:lnTo>
                        <a:pt x="48842" y="3242"/>
                      </a:lnTo>
                      <a:lnTo>
                        <a:pt x="50204" y="2739"/>
                      </a:lnTo>
                      <a:lnTo>
                        <a:pt x="50658" y="3761"/>
                      </a:lnTo>
                      <a:lnTo>
                        <a:pt x="51793" y="3761"/>
                      </a:lnTo>
                      <a:lnTo>
                        <a:pt x="52247" y="2739"/>
                      </a:lnTo>
                      <a:cubicBezTo>
                        <a:pt x="52247" y="2739"/>
                        <a:pt x="52701" y="1604"/>
                        <a:pt x="52247" y="1377"/>
                      </a:cubicBezTo>
                      <a:cubicBezTo>
                        <a:pt x="51793" y="1150"/>
                        <a:pt x="50998" y="323"/>
                        <a:pt x="50544" y="404"/>
                      </a:cubicBezTo>
                      <a:cubicBezTo>
                        <a:pt x="50090" y="469"/>
                        <a:pt x="47593" y="96"/>
                        <a:pt x="47593" y="96"/>
                      </a:cubicBezTo>
                      <a:cubicBezTo>
                        <a:pt x="47593" y="96"/>
                        <a:pt x="46004" y="518"/>
                        <a:pt x="45550" y="96"/>
                      </a:cubicBezTo>
                      <a:cubicBezTo>
                        <a:pt x="45096" y="-326"/>
                        <a:pt x="41691" y="777"/>
                        <a:pt x="41691" y="777"/>
                      </a:cubicBezTo>
                      <a:lnTo>
                        <a:pt x="39874" y="777"/>
                      </a:lnTo>
                      <a:lnTo>
                        <a:pt x="38853" y="1490"/>
                      </a:lnTo>
                      <a:lnTo>
                        <a:pt x="37150" y="2285"/>
                      </a:lnTo>
                      <a:lnTo>
                        <a:pt x="36128" y="2512"/>
                      </a:lnTo>
                      <a:lnTo>
                        <a:pt x="35107" y="2285"/>
                      </a:lnTo>
                      <a:lnTo>
                        <a:pt x="33745" y="1490"/>
                      </a:lnTo>
                      <a:lnTo>
                        <a:pt x="32042" y="1718"/>
                      </a:lnTo>
                      <a:lnTo>
                        <a:pt x="30226" y="2512"/>
                      </a:lnTo>
                      <a:lnTo>
                        <a:pt x="28410" y="3242"/>
                      </a:lnTo>
                      <a:lnTo>
                        <a:pt x="26026" y="4377"/>
                      </a:lnTo>
                      <a:lnTo>
                        <a:pt x="23756" y="4377"/>
                      </a:lnTo>
                      <a:lnTo>
                        <a:pt x="24096" y="3242"/>
                      </a:lnTo>
                      <a:lnTo>
                        <a:pt x="20513" y="3242"/>
                      </a:lnTo>
                      <a:lnTo>
                        <a:pt x="16929" y="3777"/>
                      </a:lnTo>
                      <a:lnTo>
                        <a:pt x="14432" y="4377"/>
                      </a:lnTo>
                      <a:lnTo>
                        <a:pt x="12729" y="4377"/>
                      </a:lnTo>
                      <a:lnTo>
                        <a:pt x="9210" y="5139"/>
                      </a:lnTo>
                      <a:lnTo>
                        <a:pt x="6762" y="5934"/>
                      </a:lnTo>
                      <a:lnTo>
                        <a:pt x="5789" y="6501"/>
                      </a:lnTo>
                      <a:lnTo>
                        <a:pt x="5562" y="7636"/>
                      </a:lnTo>
                      <a:lnTo>
                        <a:pt x="6762" y="8658"/>
                      </a:lnTo>
                      <a:lnTo>
                        <a:pt x="6762" y="9453"/>
                      </a:lnTo>
                      <a:lnTo>
                        <a:pt x="4994" y="10360"/>
                      </a:lnTo>
                      <a:lnTo>
                        <a:pt x="2951" y="11042"/>
                      </a:lnTo>
                      <a:lnTo>
                        <a:pt x="0" y="13587"/>
                      </a:lnTo>
                      <a:lnTo>
                        <a:pt x="1427" y="15031"/>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50" name="Freeform: Shape 1049">
                  <a:extLst>
                    <a:ext uri="{FF2B5EF4-FFF2-40B4-BE49-F238E27FC236}">
                      <a16:creationId xmlns:a16="http://schemas.microsoft.com/office/drawing/2014/main" id="{5ECA20FC-3170-F849-E747-01967A54C471}"/>
                    </a:ext>
                  </a:extLst>
                </p:cNvPr>
                <p:cNvSpPr/>
                <p:nvPr/>
              </p:nvSpPr>
              <p:spPr>
                <a:xfrm>
                  <a:off x="9857076" y="4593817"/>
                  <a:ext cx="8334" cy="5983"/>
                </a:xfrm>
                <a:custGeom>
                  <a:avLst/>
                  <a:gdLst>
                    <a:gd name="connsiteX0" fmla="*/ 7994 w 8334"/>
                    <a:gd name="connsiteY0" fmla="*/ 0 h 5983"/>
                    <a:gd name="connsiteX1" fmla="*/ 8335 w 8334"/>
                    <a:gd name="connsiteY1" fmla="*/ 1200 h 5983"/>
                    <a:gd name="connsiteX2" fmla="*/ 7248 w 8334"/>
                    <a:gd name="connsiteY2" fmla="*/ 2335 h 5983"/>
                    <a:gd name="connsiteX3" fmla="*/ 6956 w 8334"/>
                    <a:gd name="connsiteY3" fmla="*/ 3130 h 5983"/>
                    <a:gd name="connsiteX4" fmla="*/ 6843 w 8334"/>
                    <a:gd name="connsiteY4" fmla="*/ 4265 h 5983"/>
                    <a:gd name="connsiteX5" fmla="*/ 6097 w 8334"/>
                    <a:gd name="connsiteY5" fmla="*/ 5805 h 5983"/>
                    <a:gd name="connsiteX6" fmla="*/ 4670 w 8334"/>
                    <a:gd name="connsiteY6" fmla="*/ 5984 h 5983"/>
                    <a:gd name="connsiteX7" fmla="*/ 3016 w 8334"/>
                    <a:gd name="connsiteY7" fmla="*/ 5238 h 5983"/>
                    <a:gd name="connsiteX8" fmla="*/ 2156 w 8334"/>
                    <a:gd name="connsiteY8" fmla="*/ 5060 h 5983"/>
                    <a:gd name="connsiteX9" fmla="*/ 1362 w 8334"/>
                    <a:gd name="connsiteY9" fmla="*/ 5919 h 5983"/>
                    <a:gd name="connsiteX10" fmla="*/ 113 w 8334"/>
                    <a:gd name="connsiteY10" fmla="*/ 5805 h 5983"/>
                    <a:gd name="connsiteX11" fmla="*/ 0 w 8334"/>
                    <a:gd name="connsiteY11" fmla="*/ 3357 h 5983"/>
                    <a:gd name="connsiteX12" fmla="*/ 2497 w 8334"/>
                    <a:gd name="connsiteY12" fmla="*/ 1995 h 5983"/>
                    <a:gd name="connsiteX13" fmla="*/ 4151 w 8334"/>
                    <a:gd name="connsiteY13" fmla="*/ 973 h 5983"/>
                    <a:gd name="connsiteX14" fmla="*/ 6373 w 8334"/>
                    <a:gd name="connsiteY14" fmla="*/ 633 h 5983"/>
                    <a:gd name="connsiteX15" fmla="*/ 7962 w 8334"/>
                    <a:gd name="connsiteY15" fmla="*/ 0 h 5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34" h="5983">
                      <a:moveTo>
                        <a:pt x="7994" y="0"/>
                      </a:moveTo>
                      <a:lnTo>
                        <a:pt x="8335" y="1200"/>
                      </a:lnTo>
                      <a:lnTo>
                        <a:pt x="7248" y="2335"/>
                      </a:lnTo>
                      <a:lnTo>
                        <a:pt x="6956" y="3130"/>
                      </a:lnTo>
                      <a:lnTo>
                        <a:pt x="6843" y="4265"/>
                      </a:lnTo>
                      <a:lnTo>
                        <a:pt x="6097" y="5805"/>
                      </a:lnTo>
                      <a:cubicBezTo>
                        <a:pt x="6097" y="5805"/>
                        <a:pt x="4735" y="5984"/>
                        <a:pt x="4670" y="5984"/>
                      </a:cubicBezTo>
                      <a:cubicBezTo>
                        <a:pt x="4605" y="5984"/>
                        <a:pt x="3016" y="5238"/>
                        <a:pt x="3016" y="5238"/>
                      </a:cubicBezTo>
                      <a:lnTo>
                        <a:pt x="2156" y="5060"/>
                      </a:lnTo>
                      <a:lnTo>
                        <a:pt x="1362" y="5919"/>
                      </a:lnTo>
                      <a:lnTo>
                        <a:pt x="113" y="5805"/>
                      </a:lnTo>
                      <a:lnTo>
                        <a:pt x="0" y="3357"/>
                      </a:lnTo>
                      <a:lnTo>
                        <a:pt x="2497" y="1995"/>
                      </a:lnTo>
                      <a:lnTo>
                        <a:pt x="4151" y="973"/>
                      </a:lnTo>
                      <a:lnTo>
                        <a:pt x="6373" y="633"/>
                      </a:lnTo>
                      <a:lnTo>
                        <a:pt x="7962" y="0"/>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grpSp>
          <p:nvGrpSpPr>
            <p:cNvPr id="827" name="Graphic 2">
              <a:extLst>
                <a:ext uri="{FF2B5EF4-FFF2-40B4-BE49-F238E27FC236}">
                  <a16:creationId xmlns:a16="http://schemas.microsoft.com/office/drawing/2014/main" id="{61E18D78-DCF9-D201-5B1E-0F00B6AB17A9}"/>
                </a:ext>
              </a:extLst>
            </p:cNvPr>
            <p:cNvGrpSpPr/>
            <p:nvPr/>
          </p:nvGrpSpPr>
          <p:grpSpPr>
            <a:xfrm>
              <a:off x="9891255" y="4572423"/>
              <a:ext cx="290400" cy="185372"/>
              <a:chOff x="10204077" y="4445232"/>
              <a:chExt cx="314796" cy="200945"/>
            </a:xfrm>
            <a:solidFill>
              <a:srgbClr val="5A7303"/>
            </a:solidFill>
          </p:grpSpPr>
          <p:sp>
            <p:nvSpPr>
              <p:cNvPr id="828" name="Freeform: Shape 827">
                <a:extLst>
                  <a:ext uri="{FF2B5EF4-FFF2-40B4-BE49-F238E27FC236}">
                    <a16:creationId xmlns:a16="http://schemas.microsoft.com/office/drawing/2014/main" id="{3ADA9711-14C3-3925-8042-997DCBC7B6EC}"/>
                  </a:ext>
                </a:extLst>
              </p:cNvPr>
              <p:cNvSpPr/>
              <p:nvPr/>
            </p:nvSpPr>
            <p:spPr>
              <a:xfrm>
                <a:off x="10204077" y="4458107"/>
                <a:ext cx="206118" cy="168206"/>
              </a:xfrm>
              <a:custGeom>
                <a:avLst/>
                <a:gdLst>
                  <a:gd name="connsiteX0" fmla="*/ 3827 w 206118"/>
                  <a:gd name="connsiteY0" fmla="*/ 135483 h 168206"/>
                  <a:gd name="connsiteX1" fmla="*/ 3827 w 206118"/>
                  <a:gd name="connsiteY1" fmla="*/ 90581 h 168206"/>
                  <a:gd name="connsiteX2" fmla="*/ 2400 w 206118"/>
                  <a:gd name="connsiteY2" fmla="*/ 89446 h 168206"/>
                  <a:gd name="connsiteX3" fmla="*/ 1313 w 206118"/>
                  <a:gd name="connsiteY3" fmla="*/ 88425 h 168206"/>
                  <a:gd name="connsiteX4" fmla="*/ 227 w 206118"/>
                  <a:gd name="connsiteY4" fmla="*/ 87062 h 168206"/>
                  <a:gd name="connsiteX5" fmla="*/ 0 w 206118"/>
                  <a:gd name="connsiteY5" fmla="*/ 85636 h 168206"/>
                  <a:gd name="connsiteX6" fmla="*/ 0 w 206118"/>
                  <a:gd name="connsiteY6" fmla="*/ 84436 h 168206"/>
                  <a:gd name="connsiteX7" fmla="*/ 795 w 206118"/>
                  <a:gd name="connsiteY7" fmla="*/ 82846 h 168206"/>
                  <a:gd name="connsiteX8" fmla="*/ 1427 w 206118"/>
                  <a:gd name="connsiteY8" fmla="*/ 81987 h 168206"/>
                  <a:gd name="connsiteX9" fmla="*/ 2059 w 206118"/>
                  <a:gd name="connsiteY9" fmla="*/ 80900 h 168206"/>
                  <a:gd name="connsiteX10" fmla="*/ 2286 w 206118"/>
                  <a:gd name="connsiteY10" fmla="*/ 79992 h 168206"/>
                  <a:gd name="connsiteX11" fmla="*/ 3081 w 206118"/>
                  <a:gd name="connsiteY11" fmla="*/ 56171 h 168206"/>
                  <a:gd name="connsiteX12" fmla="*/ 3535 w 206118"/>
                  <a:gd name="connsiteY12" fmla="*/ 31896 h 168206"/>
                  <a:gd name="connsiteX13" fmla="*/ 3421 w 206118"/>
                  <a:gd name="connsiteY13" fmla="*/ 12227 h 168206"/>
                  <a:gd name="connsiteX14" fmla="*/ 3130 w 206118"/>
                  <a:gd name="connsiteY14" fmla="*/ 0 h 168206"/>
                  <a:gd name="connsiteX15" fmla="*/ 5529 w 206118"/>
                  <a:gd name="connsiteY15" fmla="*/ 0 h 168206"/>
                  <a:gd name="connsiteX16" fmla="*/ 7881 w 206118"/>
                  <a:gd name="connsiteY16" fmla="*/ 1281 h 168206"/>
                  <a:gd name="connsiteX17" fmla="*/ 11902 w 206118"/>
                  <a:gd name="connsiteY17" fmla="*/ 2789 h 168206"/>
                  <a:gd name="connsiteX18" fmla="*/ 16070 w 206118"/>
                  <a:gd name="connsiteY18" fmla="*/ 5060 h 168206"/>
                  <a:gd name="connsiteX19" fmla="*/ 18729 w 206118"/>
                  <a:gd name="connsiteY19" fmla="*/ 6649 h 168206"/>
                  <a:gd name="connsiteX20" fmla="*/ 21908 w 206118"/>
                  <a:gd name="connsiteY20" fmla="*/ 8010 h 168206"/>
                  <a:gd name="connsiteX21" fmla="*/ 23351 w 206118"/>
                  <a:gd name="connsiteY21" fmla="*/ 7929 h 168206"/>
                  <a:gd name="connsiteX22" fmla="*/ 24713 w 206118"/>
                  <a:gd name="connsiteY22" fmla="*/ 8075 h 168206"/>
                  <a:gd name="connsiteX23" fmla="*/ 25994 w 206118"/>
                  <a:gd name="connsiteY23" fmla="*/ 8756 h 168206"/>
                  <a:gd name="connsiteX24" fmla="*/ 25994 w 206118"/>
                  <a:gd name="connsiteY24" fmla="*/ 9438 h 168206"/>
                  <a:gd name="connsiteX25" fmla="*/ 25394 w 206118"/>
                  <a:gd name="connsiteY25" fmla="*/ 10037 h 168206"/>
                  <a:gd name="connsiteX26" fmla="*/ 25994 w 206118"/>
                  <a:gd name="connsiteY26" fmla="*/ 10800 h 168206"/>
                  <a:gd name="connsiteX27" fmla="*/ 27583 w 206118"/>
                  <a:gd name="connsiteY27" fmla="*/ 10427 h 168206"/>
                  <a:gd name="connsiteX28" fmla="*/ 28491 w 206118"/>
                  <a:gd name="connsiteY28" fmla="*/ 10573 h 168206"/>
                  <a:gd name="connsiteX29" fmla="*/ 30923 w 206118"/>
                  <a:gd name="connsiteY29" fmla="*/ 11172 h 168206"/>
                  <a:gd name="connsiteX30" fmla="*/ 32432 w 206118"/>
                  <a:gd name="connsiteY30" fmla="*/ 11854 h 168206"/>
                  <a:gd name="connsiteX31" fmla="*/ 35010 w 206118"/>
                  <a:gd name="connsiteY31" fmla="*/ 13216 h 168206"/>
                  <a:gd name="connsiteX32" fmla="*/ 38350 w 206118"/>
                  <a:gd name="connsiteY32" fmla="*/ 14205 h 168206"/>
                  <a:gd name="connsiteX33" fmla="*/ 40620 w 206118"/>
                  <a:gd name="connsiteY33" fmla="*/ 15259 h 168206"/>
                  <a:gd name="connsiteX34" fmla="*/ 44869 w 206118"/>
                  <a:gd name="connsiteY34" fmla="*/ 15713 h 168206"/>
                  <a:gd name="connsiteX35" fmla="*/ 46539 w 206118"/>
                  <a:gd name="connsiteY35" fmla="*/ 16021 h 168206"/>
                  <a:gd name="connsiteX36" fmla="*/ 50934 w 206118"/>
                  <a:gd name="connsiteY36" fmla="*/ 16702 h 168206"/>
                  <a:gd name="connsiteX37" fmla="*/ 53058 w 206118"/>
                  <a:gd name="connsiteY37" fmla="*/ 17302 h 168206"/>
                  <a:gd name="connsiteX38" fmla="*/ 55555 w 206118"/>
                  <a:gd name="connsiteY38" fmla="*/ 17902 h 168206"/>
                  <a:gd name="connsiteX39" fmla="*/ 56998 w 206118"/>
                  <a:gd name="connsiteY39" fmla="*/ 18891 h 168206"/>
                  <a:gd name="connsiteX40" fmla="*/ 58360 w 206118"/>
                  <a:gd name="connsiteY40" fmla="*/ 19799 h 168206"/>
                  <a:gd name="connsiteX41" fmla="*/ 60404 w 206118"/>
                  <a:gd name="connsiteY41" fmla="*/ 20561 h 168206"/>
                  <a:gd name="connsiteX42" fmla="*/ 62528 w 206118"/>
                  <a:gd name="connsiteY42" fmla="*/ 21162 h 168206"/>
                  <a:gd name="connsiteX43" fmla="*/ 63971 w 206118"/>
                  <a:gd name="connsiteY43" fmla="*/ 21924 h 168206"/>
                  <a:gd name="connsiteX44" fmla="*/ 64571 w 206118"/>
                  <a:gd name="connsiteY44" fmla="*/ 23059 h 168206"/>
                  <a:gd name="connsiteX45" fmla="*/ 65106 w 206118"/>
                  <a:gd name="connsiteY45" fmla="*/ 24275 h 168206"/>
                  <a:gd name="connsiteX46" fmla="*/ 66550 w 206118"/>
                  <a:gd name="connsiteY46" fmla="*/ 25037 h 168206"/>
                  <a:gd name="connsiteX47" fmla="*/ 69728 w 206118"/>
                  <a:gd name="connsiteY47" fmla="*/ 24810 h 168206"/>
                  <a:gd name="connsiteX48" fmla="*/ 70328 w 206118"/>
                  <a:gd name="connsiteY48" fmla="*/ 25345 h 168206"/>
                  <a:gd name="connsiteX49" fmla="*/ 71771 w 206118"/>
                  <a:gd name="connsiteY49" fmla="*/ 26108 h 168206"/>
                  <a:gd name="connsiteX50" fmla="*/ 72079 w 206118"/>
                  <a:gd name="connsiteY50" fmla="*/ 26480 h 168206"/>
                  <a:gd name="connsiteX51" fmla="*/ 72760 w 206118"/>
                  <a:gd name="connsiteY51" fmla="*/ 26399 h 168206"/>
                  <a:gd name="connsiteX52" fmla="*/ 72760 w 206118"/>
                  <a:gd name="connsiteY52" fmla="*/ 25345 h 168206"/>
                  <a:gd name="connsiteX53" fmla="*/ 73522 w 206118"/>
                  <a:gd name="connsiteY53" fmla="*/ 25118 h 168206"/>
                  <a:gd name="connsiteX54" fmla="*/ 73522 w 206118"/>
                  <a:gd name="connsiteY54" fmla="*/ 24583 h 168206"/>
                  <a:gd name="connsiteX55" fmla="*/ 72987 w 206118"/>
                  <a:gd name="connsiteY55" fmla="*/ 24129 h 168206"/>
                  <a:gd name="connsiteX56" fmla="*/ 74430 w 206118"/>
                  <a:gd name="connsiteY56" fmla="*/ 24210 h 168206"/>
                  <a:gd name="connsiteX57" fmla="*/ 75030 w 206118"/>
                  <a:gd name="connsiteY57" fmla="*/ 24810 h 168206"/>
                  <a:gd name="connsiteX58" fmla="*/ 77527 w 206118"/>
                  <a:gd name="connsiteY58" fmla="*/ 24891 h 168206"/>
                  <a:gd name="connsiteX59" fmla="*/ 78354 w 206118"/>
                  <a:gd name="connsiteY59" fmla="*/ 25718 h 168206"/>
                  <a:gd name="connsiteX60" fmla="*/ 77592 w 206118"/>
                  <a:gd name="connsiteY60" fmla="*/ 26480 h 168206"/>
                  <a:gd name="connsiteX61" fmla="*/ 76830 w 206118"/>
                  <a:gd name="connsiteY61" fmla="*/ 26853 h 168206"/>
                  <a:gd name="connsiteX62" fmla="*/ 77057 w 206118"/>
                  <a:gd name="connsiteY62" fmla="*/ 27534 h 168206"/>
                  <a:gd name="connsiteX63" fmla="*/ 77819 w 206118"/>
                  <a:gd name="connsiteY63" fmla="*/ 28135 h 168206"/>
                  <a:gd name="connsiteX64" fmla="*/ 79036 w 206118"/>
                  <a:gd name="connsiteY64" fmla="*/ 28507 h 168206"/>
                  <a:gd name="connsiteX65" fmla="*/ 81760 w 206118"/>
                  <a:gd name="connsiteY65" fmla="*/ 30015 h 168206"/>
                  <a:gd name="connsiteX66" fmla="*/ 82976 w 206118"/>
                  <a:gd name="connsiteY66" fmla="*/ 30696 h 168206"/>
                  <a:gd name="connsiteX67" fmla="*/ 83576 w 206118"/>
                  <a:gd name="connsiteY67" fmla="*/ 31232 h 168206"/>
                  <a:gd name="connsiteX68" fmla="*/ 83576 w 206118"/>
                  <a:gd name="connsiteY68" fmla="*/ 32675 h 168206"/>
                  <a:gd name="connsiteX69" fmla="*/ 85019 w 206118"/>
                  <a:gd name="connsiteY69" fmla="*/ 33210 h 168206"/>
                  <a:gd name="connsiteX70" fmla="*/ 85927 w 206118"/>
                  <a:gd name="connsiteY70" fmla="*/ 33972 h 168206"/>
                  <a:gd name="connsiteX71" fmla="*/ 86381 w 206118"/>
                  <a:gd name="connsiteY71" fmla="*/ 35188 h 168206"/>
                  <a:gd name="connsiteX72" fmla="*/ 87062 w 206118"/>
                  <a:gd name="connsiteY72" fmla="*/ 35642 h 168206"/>
                  <a:gd name="connsiteX73" fmla="*/ 88878 w 206118"/>
                  <a:gd name="connsiteY73" fmla="*/ 36177 h 168206"/>
                  <a:gd name="connsiteX74" fmla="*/ 91992 w 206118"/>
                  <a:gd name="connsiteY74" fmla="*/ 37394 h 168206"/>
                  <a:gd name="connsiteX75" fmla="*/ 93889 w 206118"/>
                  <a:gd name="connsiteY75" fmla="*/ 38221 h 168206"/>
                  <a:gd name="connsiteX76" fmla="*/ 95397 w 206118"/>
                  <a:gd name="connsiteY76" fmla="*/ 39275 h 168206"/>
                  <a:gd name="connsiteX77" fmla="*/ 97667 w 206118"/>
                  <a:gd name="connsiteY77" fmla="*/ 40864 h 168206"/>
                  <a:gd name="connsiteX78" fmla="*/ 98949 w 206118"/>
                  <a:gd name="connsiteY78" fmla="*/ 42842 h 168206"/>
                  <a:gd name="connsiteX79" fmla="*/ 100538 w 206118"/>
                  <a:gd name="connsiteY79" fmla="*/ 44285 h 168206"/>
                  <a:gd name="connsiteX80" fmla="*/ 102208 w 206118"/>
                  <a:gd name="connsiteY80" fmla="*/ 44885 h 168206"/>
                  <a:gd name="connsiteX81" fmla="*/ 103116 w 206118"/>
                  <a:gd name="connsiteY81" fmla="*/ 46393 h 168206"/>
                  <a:gd name="connsiteX82" fmla="*/ 103116 w 206118"/>
                  <a:gd name="connsiteY82" fmla="*/ 50334 h 168206"/>
                  <a:gd name="connsiteX83" fmla="*/ 102662 w 206118"/>
                  <a:gd name="connsiteY83" fmla="*/ 51842 h 168206"/>
                  <a:gd name="connsiteX84" fmla="*/ 102581 w 206118"/>
                  <a:gd name="connsiteY84" fmla="*/ 53966 h 168206"/>
                  <a:gd name="connsiteX85" fmla="*/ 102435 w 206118"/>
                  <a:gd name="connsiteY85" fmla="*/ 55636 h 168206"/>
                  <a:gd name="connsiteX86" fmla="*/ 102289 w 206118"/>
                  <a:gd name="connsiteY86" fmla="*/ 57533 h 168206"/>
                  <a:gd name="connsiteX87" fmla="*/ 103116 w 206118"/>
                  <a:gd name="connsiteY87" fmla="*/ 58442 h 168206"/>
                  <a:gd name="connsiteX88" fmla="*/ 104478 w 206118"/>
                  <a:gd name="connsiteY88" fmla="*/ 58815 h 168206"/>
                  <a:gd name="connsiteX89" fmla="*/ 106375 w 206118"/>
                  <a:gd name="connsiteY89" fmla="*/ 58442 h 168206"/>
                  <a:gd name="connsiteX90" fmla="*/ 107202 w 206118"/>
                  <a:gd name="connsiteY90" fmla="*/ 57841 h 168206"/>
                  <a:gd name="connsiteX91" fmla="*/ 109019 w 206118"/>
                  <a:gd name="connsiteY91" fmla="*/ 58214 h 168206"/>
                  <a:gd name="connsiteX92" fmla="*/ 109019 w 206118"/>
                  <a:gd name="connsiteY92" fmla="*/ 59204 h 168206"/>
                  <a:gd name="connsiteX93" fmla="*/ 110997 w 206118"/>
                  <a:gd name="connsiteY93" fmla="*/ 59658 h 168206"/>
                  <a:gd name="connsiteX94" fmla="*/ 112586 w 206118"/>
                  <a:gd name="connsiteY94" fmla="*/ 59804 h 168206"/>
                  <a:gd name="connsiteX95" fmla="*/ 113802 w 206118"/>
                  <a:gd name="connsiteY95" fmla="*/ 60712 h 168206"/>
                  <a:gd name="connsiteX96" fmla="*/ 114856 w 206118"/>
                  <a:gd name="connsiteY96" fmla="*/ 60712 h 168206"/>
                  <a:gd name="connsiteX97" fmla="*/ 116137 w 206118"/>
                  <a:gd name="connsiteY97" fmla="*/ 61247 h 168206"/>
                  <a:gd name="connsiteX98" fmla="*/ 117191 w 206118"/>
                  <a:gd name="connsiteY98" fmla="*/ 61393 h 168206"/>
                  <a:gd name="connsiteX99" fmla="*/ 118099 w 206118"/>
                  <a:gd name="connsiteY99" fmla="*/ 61393 h 168206"/>
                  <a:gd name="connsiteX100" fmla="*/ 119607 w 206118"/>
                  <a:gd name="connsiteY100" fmla="*/ 62301 h 168206"/>
                  <a:gd name="connsiteX101" fmla="*/ 120288 w 206118"/>
                  <a:gd name="connsiteY101" fmla="*/ 63517 h 168206"/>
                  <a:gd name="connsiteX102" fmla="*/ 122185 w 206118"/>
                  <a:gd name="connsiteY102" fmla="*/ 64506 h 168206"/>
                  <a:gd name="connsiteX103" fmla="*/ 123548 w 206118"/>
                  <a:gd name="connsiteY103" fmla="*/ 65560 h 168206"/>
                  <a:gd name="connsiteX104" fmla="*/ 124991 w 206118"/>
                  <a:gd name="connsiteY104" fmla="*/ 66242 h 168206"/>
                  <a:gd name="connsiteX105" fmla="*/ 126969 w 206118"/>
                  <a:gd name="connsiteY105" fmla="*/ 67295 h 168206"/>
                  <a:gd name="connsiteX106" fmla="*/ 128477 w 206118"/>
                  <a:gd name="connsiteY106" fmla="*/ 68058 h 168206"/>
                  <a:gd name="connsiteX107" fmla="*/ 129839 w 206118"/>
                  <a:gd name="connsiteY107" fmla="*/ 68820 h 168206"/>
                  <a:gd name="connsiteX108" fmla="*/ 132564 w 206118"/>
                  <a:gd name="connsiteY108" fmla="*/ 68901 h 168206"/>
                  <a:gd name="connsiteX109" fmla="*/ 133391 w 206118"/>
                  <a:gd name="connsiteY109" fmla="*/ 68301 h 168206"/>
                  <a:gd name="connsiteX110" fmla="*/ 135061 w 206118"/>
                  <a:gd name="connsiteY110" fmla="*/ 68155 h 168206"/>
                  <a:gd name="connsiteX111" fmla="*/ 136877 w 206118"/>
                  <a:gd name="connsiteY111" fmla="*/ 68690 h 168206"/>
                  <a:gd name="connsiteX112" fmla="*/ 137704 w 206118"/>
                  <a:gd name="connsiteY112" fmla="*/ 69063 h 168206"/>
                  <a:gd name="connsiteX113" fmla="*/ 138531 w 206118"/>
                  <a:gd name="connsiteY113" fmla="*/ 70117 h 168206"/>
                  <a:gd name="connsiteX114" fmla="*/ 139212 w 206118"/>
                  <a:gd name="connsiteY114" fmla="*/ 71106 h 168206"/>
                  <a:gd name="connsiteX115" fmla="*/ 139974 w 206118"/>
                  <a:gd name="connsiteY115" fmla="*/ 72160 h 168206"/>
                  <a:gd name="connsiteX116" fmla="*/ 141872 w 206118"/>
                  <a:gd name="connsiteY116" fmla="*/ 73295 h 168206"/>
                  <a:gd name="connsiteX117" fmla="*/ 142553 w 206118"/>
                  <a:gd name="connsiteY117" fmla="*/ 73895 h 168206"/>
                  <a:gd name="connsiteX118" fmla="*/ 142553 w 206118"/>
                  <a:gd name="connsiteY118" fmla="*/ 74884 h 168206"/>
                  <a:gd name="connsiteX119" fmla="*/ 143461 w 206118"/>
                  <a:gd name="connsiteY119" fmla="*/ 75939 h 168206"/>
                  <a:gd name="connsiteX120" fmla="*/ 145050 w 206118"/>
                  <a:gd name="connsiteY120" fmla="*/ 77446 h 168206"/>
                  <a:gd name="connsiteX121" fmla="*/ 145050 w 206118"/>
                  <a:gd name="connsiteY121" fmla="*/ 80171 h 168206"/>
                  <a:gd name="connsiteX122" fmla="*/ 145585 w 206118"/>
                  <a:gd name="connsiteY122" fmla="*/ 81306 h 168206"/>
                  <a:gd name="connsiteX123" fmla="*/ 145131 w 206118"/>
                  <a:gd name="connsiteY123" fmla="*/ 82976 h 168206"/>
                  <a:gd name="connsiteX124" fmla="*/ 143153 w 206118"/>
                  <a:gd name="connsiteY124" fmla="*/ 83803 h 168206"/>
                  <a:gd name="connsiteX125" fmla="*/ 140882 w 206118"/>
                  <a:gd name="connsiteY125" fmla="*/ 83803 h 168206"/>
                  <a:gd name="connsiteX126" fmla="*/ 139520 w 206118"/>
                  <a:gd name="connsiteY126" fmla="*/ 84338 h 168206"/>
                  <a:gd name="connsiteX127" fmla="*/ 137315 w 206118"/>
                  <a:gd name="connsiteY127" fmla="*/ 84484 h 168206"/>
                  <a:gd name="connsiteX128" fmla="*/ 135872 w 206118"/>
                  <a:gd name="connsiteY128" fmla="*/ 84176 h 168206"/>
                  <a:gd name="connsiteX129" fmla="*/ 133748 w 206118"/>
                  <a:gd name="connsiteY129" fmla="*/ 83722 h 168206"/>
                  <a:gd name="connsiteX130" fmla="*/ 131169 w 206118"/>
                  <a:gd name="connsiteY130" fmla="*/ 83641 h 168206"/>
                  <a:gd name="connsiteX131" fmla="*/ 129888 w 206118"/>
                  <a:gd name="connsiteY131" fmla="*/ 83722 h 168206"/>
                  <a:gd name="connsiteX132" fmla="*/ 128072 w 206118"/>
                  <a:gd name="connsiteY132" fmla="*/ 83722 h 168206"/>
                  <a:gd name="connsiteX133" fmla="*/ 127245 w 206118"/>
                  <a:gd name="connsiteY133" fmla="*/ 84549 h 168206"/>
                  <a:gd name="connsiteX134" fmla="*/ 127164 w 206118"/>
                  <a:gd name="connsiteY134" fmla="*/ 86446 h 168206"/>
                  <a:gd name="connsiteX135" fmla="*/ 126937 w 206118"/>
                  <a:gd name="connsiteY135" fmla="*/ 88262 h 168206"/>
                  <a:gd name="connsiteX136" fmla="*/ 126937 w 206118"/>
                  <a:gd name="connsiteY136" fmla="*/ 89543 h 168206"/>
                  <a:gd name="connsiteX137" fmla="*/ 127764 w 206118"/>
                  <a:gd name="connsiteY137" fmla="*/ 90598 h 168206"/>
                  <a:gd name="connsiteX138" fmla="*/ 129207 w 206118"/>
                  <a:gd name="connsiteY138" fmla="*/ 91505 h 168206"/>
                  <a:gd name="connsiteX139" fmla="*/ 128980 w 206118"/>
                  <a:gd name="connsiteY139" fmla="*/ 92722 h 168206"/>
                  <a:gd name="connsiteX140" fmla="*/ 129353 w 206118"/>
                  <a:gd name="connsiteY140" fmla="*/ 93403 h 168206"/>
                  <a:gd name="connsiteX141" fmla="*/ 130261 w 206118"/>
                  <a:gd name="connsiteY141" fmla="*/ 94538 h 168206"/>
                  <a:gd name="connsiteX142" fmla="*/ 130634 w 206118"/>
                  <a:gd name="connsiteY142" fmla="*/ 95754 h 168206"/>
                  <a:gd name="connsiteX143" fmla="*/ 130861 w 206118"/>
                  <a:gd name="connsiteY143" fmla="*/ 97116 h 168206"/>
                  <a:gd name="connsiteX144" fmla="*/ 131542 w 206118"/>
                  <a:gd name="connsiteY144" fmla="*/ 98332 h 168206"/>
                  <a:gd name="connsiteX145" fmla="*/ 132077 w 206118"/>
                  <a:gd name="connsiteY145" fmla="*/ 99694 h 168206"/>
                  <a:gd name="connsiteX146" fmla="*/ 132677 w 206118"/>
                  <a:gd name="connsiteY146" fmla="*/ 100521 h 168206"/>
                  <a:gd name="connsiteX147" fmla="*/ 133277 w 206118"/>
                  <a:gd name="connsiteY147" fmla="*/ 99922 h 168206"/>
                  <a:gd name="connsiteX148" fmla="*/ 135174 w 206118"/>
                  <a:gd name="connsiteY148" fmla="*/ 99776 h 168206"/>
                  <a:gd name="connsiteX149" fmla="*/ 136309 w 206118"/>
                  <a:gd name="connsiteY149" fmla="*/ 100538 h 168206"/>
                  <a:gd name="connsiteX150" fmla="*/ 136391 w 206118"/>
                  <a:gd name="connsiteY150" fmla="*/ 101365 h 168206"/>
                  <a:gd name="connsiteX151" fmla="*/ 137299 w 206118"/>
                  <a:gd name="connsiteY151" fmla="*/ 102273 h 168206"/>
                  <a:gd name="connsiteX152" fmla="*/ 138353 w 206118"/>
                  <a:gd name="connsiteY152" fmla="*/ 102581 h 168206"/>
                  <a:gd name="connsiteX153" fmla="*/ 139034 w 206118"/>
                  <a:gd name="connsiteY153" fmla="*/ 103262 h 168206"/>
                  <a:gd name="connsiteX154" fmla="*/ 138126 w 206118"/>
                  <a:gd name="connsiteY154" fmla="*/ 103943 h 168206"/>
                  <a:gd name="connsiteX155" fmla="*/ 138353 w 206118"/>
                  <a:gd name="connsiteY155" fmla="*/ 104316 h 168206"/>
                  <a:gd name="connsiteX156" fmla="*/ 139796 w 206118"/>
                  <a:gd name="connsiteY156" fmla="*/ 104462 h 168206"/>
                  <a:gd name="connsiteX157" fmla="*/ 140850 w 206118"/>
                  <a:gd name="connsiteY157" fmla="*/ 104916 h 168206"/>
                  <a:gd name="connsiteX158" fmla="*/ 140623 w 206118"/>
                  <a:gd name="connsiteY158" fmla="*/ 105597 h 168206"/>
                  <a:gd name="connsiteX159" fmla="*/ 141612 w 206118"/>
                  <a:gd name="connsiteY159" fmla="*/ 106278 h 168206"/>
                  <a:gd name="connsiteX160" fmla="*/ 142374 w 206118"/>
                  <a:gd name="connsiteY160" fmla="*/ 106878 h 168206"/>
                  <a:gd name="connsiteX161" fmla="*/ 142147 w 206118"/>
                  <a:gd name="connsiteY161" fmla="*/ 108094 h 168206"/>
                  <a:gd name="connsiteX162" fmla="*/ 142828 w 206118"/>
                  <a:gd name="connsiteY162" fmla="*/ 108857 h 168206"/>
                  <a:gd name="connsiteX163" fmla="*/ 144726 w 206118"/>
                  <a:gd name="connsiteY163" fmla="*/ 109002 h 168206"/>
                  <a:gd name="connsiteX164" fmla="*/ 145553 w 206118"/>
                  <a:gd name="connsiteY164" fmla="*/ 109683 h 168206"/>
                  <a:gd name="connsiteX165" fmla="*/ 147142 w 206118"/>
                  <a:gd name="connsiteY165" fmla="*/ 109602 h 168206"/>
                  <a:gd name="connsiteX166" fmla="*/ 147904 w 206118"/>
                  <a:gd name="connsiteY166" fmla="*/ 110429 h 168206"/>
                  <a:gd name="connsiteX167" fmla="*/ 148358 w 206118"/>
                  <a:gd name="connsiteY167" fmla="*/ 111646 h 168206"/>
                  <a:gd name="connsiteX168" fmla="*/ 149266 w 206118"/>
                  <a:gd name="connsiteY168" fmla="*/ 113008 h 168206"/>
                  <a:gd name="connsiteX169" fmla="*/ 150093 w 206118"/>
                  <a:gd name="connsiteY169" fmla="*/ 112473 h 168206"/>
                  <a:gd name="connsiteX170" fmla="*/ 150547 w 206118"/>
                  <a:gd name="connsiteY170" fmla="*/ 111937 h 168206"/>
                  <a:gd name="connsiteX171" fmla="*/ 151990 w 206118"/>
                  <a:gd name="connsiteY171" fmla="*/ 112537 h 168206"/>
                  <a:gd name="connsiteX172" fmla="*/ 151990 w 206118"/>
                  <a:gd name="connsiteY172" fmla="*/ 115651 h 168206"/>
                  <a:gd name="connsiteX173" fmla="*/ 152590 w 206118"/>
                  <a:gd name="connsiteY173" fmla="*/ 116932 h 168206"/>
                  <a:gd name="connsiteX174" fmla="*/ 152590 w 206118"/>
                  <a:gd name="connsiteY174" fmla="*/ 121861 h 168206"/>
                  <a:gd name="connsiteX175" fmla="*/ 153644 w 206118"/>
                  <a:gd name="connsiteY175" fmla="*/ 123370 h 168206"/>
                  <a:gd name="connsiteX176" fmla="*/ 154779 w 206118"/>
                  <a:gd name="connsiteY176" fmla="*/ 123678 h 168206"/>
                  <a:gd name="connsiteX177" fmla="*/ 155996 w 206118"/>
                  <a:gd name="connsiteY177" fmla="*/ 123986 h 168206"/>
                  <a:gd name="connsiteX178" fmla="*/ 156823 w 206118"/>
                  <a:gd name="connsiteY178" fmla="*/ 124132 h 168206"/>
                  <a:gd name="connsiteX179" fmla="*/ 157876 w 206118"/>
                  <a:gd name="connsiteY179" fmla="*/ 125494 h 168206"/>
                  <a:gd name="connsiteX180" fmla="*/ 157876 w 206118"/>
                  <a:gd name="connsiteY180" fmla="*/ 129580 h 168206"/>
                  <a:gd name="connsiteX181" fmla="*/ 158703 w 206118"/>
                  <a:gd name="connsiteY181" fmla="*/ 130715 h 168206"/>
                  <a:gd name="connsiteX182" fmla="*/ 158703 w 206118"/>
                  <a:gd name="connsiteY182" fmla="*/ 131623 h 168206"/>
                  <a:gd name="connsiteX183" fmla="*/ 159239 w 206118"/>
                  <a:gd name="connsiteY183" fmla="*/ 132677 h 168206"/>
                  <a:gd name="connsiteX184" fmla="*/ 160147 w 206118"/>
                  <a:gd name="connsiteY184" fmla="*/ 133132 h 168206"/>
                  <a:gd name="connsiteX185" fmla="*/ 161363 w 206118"/>
                  <a:gd name="connsiteY185" fmla="*/ 133586 h 168206"/>
                  <a:gd name="connsiteX186" fmla="*/ 163860 w 206118"/>
                  <a:gd name="connsiteY186" fmla="*/ 133666 h 168206"/>
                  <a:gd name="connsiteX187" fmla="*/ 164849 w 206118"/>
                  <a:gd name="connsiteY187" fmla="*/ 133586 h 168206"/>
                  <a:gd name="connsiteX188" fmla="*/ 166130 w 206118"/>
                  <a:gd name="connsiteY188" fmla="*/ 133132 h 168206"/>
                  <a:gd name="connsiteX189" fmla="*/ 167119 w 206118"/>
                  <a:gd name="connsiteY189" fmla="*/ 132142 h 168206"/>
                  <a:gd name="connsiteX190" fmla="*/ 167493 w 206118"/>
                  <a:gd name="connsiteY190" fmla="*/ 132969 h 168206"/>
                  <a:gd name="connsiteX191" fmla="*/ 168027 w 206118"/>
                  <a:gd name="connsiteY191" fmla="*/ 131753 h 168206"/>
                  <a:gd name="connsiteX192" fmla="*/ 168563 w 206118"/>
                  <a:gd name="connsiteY192" fmla="*/ 132126 h 168206"/>
                  <a:gd name="connsiteX193" fmla="*/ 169844 w 206118"/>
                  <a:gd name="connsiteY193" fmla="*/ 132353 h 168206"/>
                  <a:gd name="connsiteX194" fmla="*/ 170833 w 206118"/>
                  <a:gd name="connsiteY194" fmla="*/ 131672 h 168206"/>
                  <a:gd name="connsiteX195" fmla="*/ 171433 w 206118"/>
                  <a:gd name="connsiteY195" fmla="*/ 130910 h 168206"/>
                  <a:gd name="connsiteX196" fmla="*/ 171968 w 206118"/>
                  <a:gd name="connsiteY196" fmla="*/ 131510 h 168206"/>
                  <a:gd name="connsiteX197" fmla="*/ 172730 w 206118"/>
                  <a:gd name="connsiteY197" fmla="*/ 131964 h 168206"/>
                  <a:gd name="connsiteX198" fmla="*/ 174400 w 206118"/>
                  <a:gd name="connsiteY198" fmla="*/ 132110 h 168206"/>
                  <a:gd name="connsiteX199" fmla="*/ 174854 w 206118"/>
                  <a:gd name="connsiteY199" fmla="*/ 132337 h 168206"/>
                  <a:gd name="connsiteX200" fmla="*/ 175681 w 206118"/>
                  <a:gd name="connsiteY200" fmla="*/ 133326 h 168206"/>
                  <a:gd name="connsiteX201" fmla="*/ 175681 w 206118"/>
                  <a:gd name="connsiteY201" fmla="*/ 135239 h 168206"/>
                  <a:gd name="connsiteX202" fmla="*/ 174919 w 206118"/>
                  <a:gd name="connsiteY202" fmla="*/ 135823 h 168206"/>
                  <a:gd name="connsiteX203" fmla="*/ 174319 w 206118"/>
                  <a:gd name="connsiteY203" fmla="*/ 135823 h 168206"/>
                  <a:gd name="connsiteX204" fmla="*/ 173638 w 206118"/>
                  <a:gd name="connsiteY204" fmla="*/ 136731 h 168206"/>
                  <a:gd name="connsiteX205" fmla="*/ 172957 w 206118"/>
                  <a:gd name="connsiteY205" fmla="*/ 138013 h 168206"/>
                  <a:gd name="connsiteX206" fmla="*/ 172957 w 206118"/>
                  <a:gd name="connsiteY206" fmla="*/ 139148 h 168206"/>
                  <a:gd name="connsiteX207" fmla="*/ 173103 w 206118"/>
                  <a:gd name="connsiteY207" fmla="*/ 140201 h 168206"/>
                  <a:gd name="connsiteX208" fmla="*/ 173638 w 206118"/>
                  <a:gd name="connsiteY208" fmla="*/ 141709 h 168206"/>
                  <a:gd name="connsiteX209" fmla="*/ 174011 w 206118"/>
                  <a:gd name="connsiteY209" fmla="*/ 142391 h 168206"/>
                  <a:gd name="connsiteX210" fmla="*/ 174384 w 206118"/>
                  <a:gd name="connsiteY210" fmla="*/ 143218 h 168206"/>
                  <a:gd name="connsiteX211" fmla="*/ 176054 w 206118"/>
                  <a:gd name="connsiteY211" fmla="*/ 143218 h 168206"/>
                  <a:gd name="connsiteX212" fmla="*/ 176881 w 206118"/>
                  <a:gd name="connsiteY212" fmla="*/ 143817 h 168206"/>
                  <a:gd name="connsiteX213" fmla="*/ 177481 w 206118"/>
                  <a:gd name="connsiteY213" fmla="*/ 144418 h 168206"/>
                  <a:gd name="connsiteX214" fmla="*/ 178017 w 206118"/>
                  <a:gd name="connsiteY214" fmla="*/ 145180 h 168206"/>
                  <a:gd name="connsiteX215" fmla="*/ 178844 w 206118"/>
                  <a:gd name="connsiteY215" fmla="*/ 145180 h 168206"/>
                  <a:gd name="connsiteX216" fmla="*/ 179443 w 206118"/>
                  <a:gd name="connsiteY216" fmla="*/ 144872 h 168206"/>
                  <a:gd name="connsiteX217" fmla="*/ 180806 w 206118"/>
                  <a:gd name="connsiteY217" fmla="*/ 145180 h 168206"/>
                  <a:gd name="connsiteX218" fmla="*/ 183238 w 206118"/>
                  <a:gd name="connsiteY218" fmla="*/ 145180 h 168206"/>
                  <a:gd name="connsiteX219" fmla="*/ 184000 w 206118"/>
                  <a:gd name="connsiteY219" fmla="*/ 144807 h 168206"/>
                  <a:gd name="connsiteX220" fmla="*/ 185978 w 206118"/>
                  <a:gd name="connsiteY220" fmla="*/ 145180 h 168206"/>
                  <a:gd name="connsiteX221" fmla="*/ 186351 w 206118"/>
                  <a:gd name="connsiteY221" fmla="*/ 145634 h 168206"/>
                  <a:gd name="connsiteX222" fmla="*/ 190373 w 206118"/>
                  <a:gd name="connsiteY222" fmla="*/ 145634 h 168206"/>
                  <a:gd name="connsiteX223" fmla="*/ 190908 w 206118"/>
                  <a:gd name="connsiteY223" fmla="*/ 146315 h 168206"/>
                  <a:gd name="connsiteX224" fmla="*/ 190600 w 206118"/>
                  <a:gd name="connsiteY224" fmla="*/ 147142 h 168206"/>
                  <a:gd name="connsiteX225" fmla="*/ 189692 w 206118"/>
                  <a:gd name="connsiteY225" fmla="*/ 147142 h 168206"/>
                  <a:gd name="connsiteX226" fmla="*/ 188930 w 206118"/>
                  <a:gd name="connsiteY226" fmla="*/ 147904 h 168206"/>
                  <a:gd name="connsiteX227" fmla="*/ 188476 w 206118"/>
                  <a:gd name="connsiteY227" fmla="*/ 148277 h 168206"/>
                  <a:gd name="connsiteX228" fmla="*/ 187113 w 206118"/>
                  <a:gd name="connsiteY228" fmla="*/ 148731 h 168206"/>
                  <a:gd name="connsiteX229" fmla="*/ 186351 w 206118"/>
                  <a:gd name="connsiteY229" fmla="*/ 148731 h 168206"/>
                  <a:gd name="connsiteX230" fmla="*/ 185524 w 206118"/>
                  <a:gd name="connsiteY230" fmla="*/ 149039 h 168206"/>
                  <a:gd name="connsiteX231" fmla="*/ 184843 w 206118"/>
                  <a:gd name="connsiteY231" fmla="*/ 149039 h 168206"/>
                  <a:gd name="connsiteX232" fmla="*/ 184535 w 206118"/>
                  <a:gd name="connsiteY232" fmla="*/ 150093 h 168206"/>
                  <a:gd name="connsiteX233" fmla="*/ 185362 w 206118"/>
                  <a:gd name="connsiteY233" fmla="*/ 151309 h 168206"/>
                  <a:gd name="connsiteX234" fmla="*/ 186351 w 206118"/>
                  <a:gd name="connsiteY234" fmla="*/ 151909 h 168206"/>
                  <a:gd name="connsiteX235" fmla="*/ 187405 w 206118"/>
                  <a:gd name="connsiteY235" fmla="*/ 153498 h 168206"/>
                  <a:gd name="connsiteX236" fmla="*/ 188621 w 206118"/>
                  <a:gd name="connsiteY236" fmla="*/ 154488 h 168206"/>
                  <a:gd name="connsiteX237" fmla="*/ 189448 w 206118"/>
                  <a:gd name="connsiteY237" fmla="*/ 155087 h 168206"/>
                  <a:gd name="connsiteX238" fmla="*/ 190211 w 206118"/>
                  <a:gd name="connsiteY238" fmla="*/ 155087 h 168206"/>
                  <a:gd name="connsiteX239" fmla="*/ 190892 w 206118"/>
                  <a:gd name="connsiteY239" fmla="*/ 155396 h 168206"/>
                  <a:gd name="connsiteX240" fmla="*/ 192108 w 206118"/>
                  <a:gd name="connsiteY240" fmla="*/ 155396 h 168206"/>
                  <a:gd name="connsiteX241" fmla="*/ 192708 w 206118"/>
                  <a:gd name="connsiteY241" fmla="*/ 155023 h 168206"/>
                  <a:gd name="connsiteX242" fmla="*/ 194070 w 206118"/>
                  <a:gd name="connsiteY242" fmla="*/ 155023 h 168206"/>
                  <a:gd name="connsiteX243" fmla="*/ 194978 w 206118"/>
                  <a:gd name="connsiteY243" fmla="*/ 155931 h 168206"/>
                  <a:gd name="connsiteX244" fmla="*/ 195967 w 206118"/>
                  <a:gd name="connsiteY244" fmla="*/ 157066 h 168206"/>
                  <a:gd name="connsiteX245" fmla="*/ 197102 w 206118"/>
                  <a:gd name="connsiteY245" fmla="*/ 157601 h 168206"/>
                  <a:gd name="connsiteX246" fmla="*/ 200443 w 206118"/>
                  <a:gd name="connsiteY246" fmla="*/ 157601 h 168206"/>
                  <a:gd name="connsiteX247" fmla="*/ 202486 w 206118"/>
                  <a:gd name="connsiteY247" fmla="*/ 157974 h 168206"/>
                  <a:gd name="connsiteX248" fmla="*/ 203702 w 206118"/>
                  <a:gd name="connsiteY248" fmla="*/ 158736 h 168206"/>
                  <a:gd name="connsiteX249" fmla="*/ 204302 w 206118"/>
                  <a:gd name="connsiteY249" fmla="*/ 158736 h 168206"/>
                  <a:gd name="connsiteX250" fmla="*/ 205664 w 206118"/>
                  <a:gd name="connsiteY250" fmla="*/ 159109 h 168206"/>
                  <a:gd name="connsiteX251" fmla="*/ 206118 w 206118"/>
                  <a:gd name="connsiteY251" fmla="*/ 159109 h 168206"/>
                  <a:gd name="connsiteX252" fmla="*/ 206118 w 206118"/>
                  <a:gd name="connsiteY252" fmla="*/ 160017 h 168206"/>
                  <a:gd name="connsiteX253" fmla="*/ 205129 w 206118"/>
                  <a:gd name="connsiteY253" fmla="*/ 160017 h 168206"/>
                  <a:gd name="connsiteX254" fmla="*/ 202859 w 206118"/>
                  <a:gd name="connsiteY254" fmla="*/ 160017 h 168206"/>
                  <a:gd name="connsiteX255" fmla="*/ 201270 w 206118"/>
                  <a:gd name="connsiteY255" fmla="*/ 160082 h 168206"/>
                  <a:gd name="connsiteX256" fmla="*/ 198919 w 206118"/>
                  <a:gd name="connsiteY256" fmla="*/ 159709 h 168206"/>
                  <a:gd name="connsiteX257" fmla="*/ 197784 w 206118"/>
                  <a:gd name="connsiteY257" fmla="*/ 160082 h 168206"/>
                  <a:gd name="connsiteX258" fmla="*/ 197102 w 206118"/>
                  <a:gd name="connsiteY258" fmla="*/ 160925 h 168206"/>
                  <a:gd name="connsiteX259" fmla="*/ 197556 w 206118"/>
                  <a:gd name="connsiteY259" fmla="*/ 161525 h 168206"/>
                  <a:gd name="connsiteX260" fmla="*/ 198546 w 206118"/>
                  <a:gd name="connsiteY260" fmla="*/ 161979 h 168206"/>
                  <a:gd name="connsiteX261" fmla="*/ 200135 w 206118"/>
                  <a:gd name="connsiteY261" fmla="*/ 162206 h 168206"/>
                  <a:gd name="connsiteX262" fmla="*/ 201416 w 206118"/>
                  <a:gd name="connsiteY262" fmla="*/ 162206 h 168206"/>
                  <a:gd name="connsiteX263" fmla="*/ 202859 w 206118"/>
                  <a:gd name="connsiteY263" fmla="*/ 162968 h 168206"/>
                  <a:gd name="connsiteX264" fmla="*/ 203767 w 206118"/>
                  <a:gd name="connsiteY264" fmla="*/ 163958 h 168206"/>
                  <a:gd name="connsiteX265" fmla="*/ 204075 w 206118"/>
                  <a:gd name="connsiteY265" fmla="*/ 164411 h 168206"/>
                  <a:gd name="connsiteX266" fmla="*/ 204156 w 206118"/>
                  <a:gd name="connsiteY266" fmla="*/ 165401 h 168206"/>
                  <a:gd name="connsiteX267" fmla="*/ 203929 w 206118"/>
                  <a:gd name="connsiteY267" fmla="*/ 166536 h 168206"/>
                  <a:gd name="connsiteX268" fmla="*/ 199989 w 206118"/>
                  <a:gd name="connsiteY268" fmla="*/ 166536 h 168206"/>
                  <a:gd name="connsiteX269" fmla="*/ 199389 w 206118"/>
                  <a:gd name="connsiteY269" fmla="*/ 167525 h 168206"/>
                  <a:gd name="connsiteX270" fmla="*/ 199016 w 206118"/>
                  <a:gd name="connsiteY270" fmla="*/ 168206 h 168206"/>
                  <a:gd name="connsiteX271" fmla="*/ 198189 w 206118"/>
                  <a:gd name="connsiteY271" fmla="*/ 168206 h 168206"/>
                  <a:gd name="connsiteX272" fmla="*/ 197816 w 206118"/>
                  <a:gd name="connsiteY272" fmla="*/ 167671 h 168206"/>
                  <a:gd name="connsiteX273" fmla="*/ 197281 w 206118"/>
                  <a:gd name="connsiteY273" fmla="*/ 167298 h 168206"/>
                  <a:gd name="connsiteX274" fmla="*/ 196519 w 206118"/>
                  <a:gd name="connsiteY274" fmla="*/ 167298 h 168206"/>
                  <a:gd name="connsiteX275" fmla="*/ 196065 w 206118"/>
                  <a:gd name="connsiteY275" fmla="*/ 168206 h 168206"/>
                  <a:gd name="connsiteX276" fmla="*/ 195156 w 206118"/>
                  <a:gd name="connsiteY276" fmla="*/ 168206 h 168206"/>
                  <a:gd name="connsiteX277" fmla="*/ 194103 w 206118"/>
                  <a:gd name="connsiteY277" fmla="*/ 167606 h 168206"/>
                  <a:gd name="connsiteX278" fmla="*/ 192740 w 206118"/>
                  <a:gd name="connsiteY278" fmla="*/ 167460 h 168206"/>
                  <a:gd name="connsiteX279" fmla="*/ 191686 w 206118"/>
                  <a:gd name="connsiteY279" fmla="*/ 167087 h 168206"/>
                  <a:gd name="connsiteX280" fmla="*/ 190924 w 206118"/>
                  <a:gd name="connsiteY280" fmla="*/ 166260 h 168206"/>
                  <a:gd name="connsiteX281" fmla="*/ 190243 w 206118"/>
                  <a:gd name="connsiteY281" fmla="*/ 166033 h 168206"/>
                  <a:gd name="connsiteX282" fmla="*/ 189108 w 206118"/>
                  <a:gd name="connsiteY282" fmla="*/ 165660 h 168206"/>
                  <a:gd name="connsiteX283" fmla="*/ 189189 w 206118"/>
                  <a:gd name="connsiteY283" fmla="*/ 164898 h 168206"/>
                  <a:gd name="connsiteX284" fmla="*/ 190324 w 206118"/>
                  <a:gd name="connsiteY284" fmla="*/ 164671 h 168206"/>
                  <a:gd name="connsiteX285" fmla="*/ 191459 w 206118"/>
                  <a:gd name="connsiteY285" fmla="*/ 164444 h 168206"/>
                  <a:gd name="connsiteX286" fmla="*/ 192513 w 206118"/>
                  <a:gd name="connsiteY286" fmla="*/ 163844 h 168206"/>
                  <a:gd name="connsiteX287" fmla="*/ 192740 w 206118"/>
                  <a:gd name="connsiteY287" fmla="*/ 163082 h 168206"/>
                  <a:gd name="connsiteX288" fmla="*/ 191524 w 206118"/>
                  <a:gd name="connsiteY288" fmla="*/ 162936 h 168206"/>
                  <a:gd name="connsiteX289" fmla="*/ 190989 w 206118"/>
                  <a:gd name="connsiteY289" fmla="*/ 163082 h 168206"/>
                  <a:gd name="connsiteX290" fmla="*/ 189935 w 206118"/>
                  <a:gd name="connsiteY290" fmla="*/ 163163 h 168206"/>
                  <a:gd name="connsiteX291" fmla="*/ 189400 w 206118"/>
                  <a:gd name="connsiteY291" fmla="*/ 162790 h 168206"/>
                  <a:gd name="connsiteX292" fmla="*/ 189027 w 206118"/>
                  <a:gd name="connsiteY292" fmla="*/ 162936 h 168206"/>
                  <a:gd name="connsiteX293" fmla="*/ 188800 w 206118"/>
                  <a:gd name="connsiteY293" fmla="*/ 163309 h 168206"/>
                  <a:gd name="connsiteX294" fmla="*/ 188200 w 206118"/>
                  <a:gd name="connsiteY294" fmla="*/ 163228 h 168206"/>
                  <a:gd name="connsiteX295" fmla="*/ 187600 w 206118"/>
                  <a:gd name="connsiteY295" fmla="*/ 161785 h 168206"/>
                  <a:gd name="connsiteX296" fmla="*/ 186773 w 206118"/>
                  <a:gd name="connsiteY296" fmla="*/ 161331 h 168206"/>
                  <a:gd name="connsiteX297" fmla="*/ 185865 w 206118"/>
                  <a:gd name="connsiteY297" fmla="*/ 161104 h 168206"/>
                  <a:gd name="connsiteX298" fmla="*/ 182978 w 206118"/>
                  <a:gd name="connsiteY298" fmla="*/ 161104 h 168206"/>
                  <a:gd name="connsiteX299" fmla="*/ 181470 w 206118"/>
                  <a:gd name="connsiteY299" fmla="*/ 160877 h 168206"/>
                  <a:gd name="connsiteX300" fmla="*/ 181097 w 206118"/>
                  <a:gd name="connsiteY300" fmla="*/ 160877 h 168206"/>
                  <a:gd name="connsiteX301" fmla="*/ 178892 w 206118"/>
                  <a:gd name="connsiteY301" fmla="*/ 160958 h 168206"/>
                  <a:gd name="connsiteX302" fmla="*/ 177449 w 206118"/>
                  <a:gd name="connsiteY302" fmla="*/ 159968 h 168206"/>
                  <a:gd name="connsiteX303" fmla="*/ 176541 w 206118"/>
                  <a:gd name="connsiteY303" fmla="*/ 159433 h 168206"/>
                  <a:gd name="connsiteX304" fmla="*/ 175552 w 206118"/>
                  <a:gd name="connsiteY304" fmla="*/ 158898 h 168206"/>
                  <a:gd name="connsiteX305" fmla="*/ 174043 w 206118"/>
                  <a:gd name="connsiteY305" fmla="*/ 157990 h 168206"/>
                  <a:gd name="connsiteX306" fmla="*/ 172763 w 206118"/>
                  <a:gd name="connsiteY306" fmla="*/ 157082 h 168206"/>
                  <a:gd name="connsiteX307" fmla="*/ 170865 w 206118"/>
                  <a:gd name="connsiteY307" fmla="*/ 156774 h 168206"/>
                  <a:gd name="connsiteX308" fmla="*/ 169195 w 206118"/>
                  <a:gd name="connsiteY308" fmla="*/ 156774 h 168206"/>
                  <a:gd name="connsiteX309" fmla="*/ 168287 w 206118"/>
                  <a:gd name="connsiteY309" fmla="*/ 157455 h 168206"/>
                  <a:gd name="connsiteX310" fmla="*/ 168741 w 206118"/>
                  <a:gd name="connsiteY310" fmla="*/ 158444 h 168206"/>
                  <a:gd name="connsiteX311" fmla="*/ 167833 w 206118"/>
                  <a:gd name="connsiteY311" fmla="*/ 158136 h 168206"/>
                  <a:gd name="connsiteX312" fmla="*/ 164882 w 206118"/>
                  <a:gd name="connsiteY312" fmla="*/ 157455 h 168206"/>
                  <a:gd name="connsiteX313" fmla="*/ 164055 w 206118"/>
                  <a:gd name="connsiteY313" fmla="*/ 157455 h 168206"/>
                  <a:gd name="connsiteX314" fmla="*/ 164282 w 206118"/>
                  <a:gd name="connsiteY314" fmla="*/ 156628 h 168206"/>
                  <a:gd name="connsiteX315" fmla="*/ 164655 w 206118"/>
                  <a:gd name="connsiteY315" fmla="*/ 156028 h 168206"/>
                  <a:gd name="connsiteX316" fmla="*/ 163974 w 206118"/>
                  <a:gd name="connsiteY316" fmla="*/ 155655 h 168206"/>
                  <a:gd name="connsiteX317" fmla="*/ 162920 w 206118"/>
                  <a:gd name="connsiteY317" fmla="*/ 155509 h 168206"/>
                  <a:gd name="connsiteX318" fmla="*/ 161249 w 206118"/>
                  <a:gd name="connsiteY318" fmla="*/ 155963 h 168206"/>
                  <a:gd name="connsiteX319" fmla="*/ 160260 w 206118"/>
                  <a:gd name="connsiteY319" fmla="*/ 156271 h 168206"/>
                  <a:gd name="connsiteX320" fmla="*/ 159271 w 206118"/>
                  <a:gd name="connsiteY320" fmla="*/ 156352 h 168206"/>
                  <a:gd name="connsiteX321" fmla="*/ 157147 w 206118"/>
                  <a:gd name="connsiteY321" fmla="*/ 156579 h 168206"/>
                  <a:gd name="connsiteX322" fmla="*/ 156774 w 206118"/>
                  <a:gd name="connsiteY322" fmla="*/ 156887 h 168206"/>
                  <a:gd name="connsiteX323" fmla="*/ 156174 w 206118"/>
                  <a:gd name="connsiteY323" fmla="*/ 156579 h 168206"/>
                  <a:gd name="connsiteX324" fmla="*/ 155412 w 206118"/>
                  <a:gd name="connsiteY324" fmla="*/ 156044 h 168206"/>
                  <a:gd name="connsiteX325" fmla="*/ 154504 w 206118"/>
                  <a:gd name="connsiteY325" fmla="*/ 155590 h 168206"/>
                  <a:gd name="connsiteX326" fmla="*/ 153368 w 206118"/>
                  <a:gd name="connsiteY326" fmla="*/ 155055 h 168206"/>
                  <a:gd name="connsiteX327" fmla="*/ 152461 w 206118"/>
                  <a:gd name="connsiteY327" fmla="*/ 155055 h 168206"/>
                  <a:gd name="connsiteX328" fmla="*/ 151779 w 206118"/>
                  <a:gd name="connsiteY328" fmla="*/ 154520 h 168206"/>
                  <a:gd name="connsiteX329" fmla="*/ 152233 w 206118"/>
                  <a:gd name="connsiteY329" fmla="*/ 154147 h 168206"/>
                  <a:gd name="connsiteX330" fmla="*/ 152834 w 206118"/>
                  <a:gd name="connsiteY330" fmla="*/ 153612 h 168206"/>
                  <a:gd name="connsiteX331" fmla="*/ 153514 w 206118"/>
                  <a:gd name="connsiteY331" fmla="*/ 153239 h 168206"/>
                  <a:gd name="connsiteX332" fmla="*/ 153596 w 206118"/>
                  <a:gd name="connsiteY332" fmla="*/ 152477 h 168206"/>
                  <a:gd name="connsiteX333" fmla="*/ 152606 w 206118"/>
                  <a:gd name="connsiteY333" fmla="*/ 152250 h 168206"/>
                  <a:gd name="connsiteX334" fmla="*/ 151698 w 206118"/>
                  <a:gd name="connsiteY334" fmla="*/ 152850 h 168206"/>
                  <a:gd name="connsiteX335" fmla="*/ 151244 w 206118"/>
                  <a:gd name="connsiteY335" fmla="*/ 153450 h 168206"/>
                  <a:gd name="connsiteX336" fmla="*/ 151098 w 206118"/>
                  <a:gd name="connsiteY336" fmla="*/ 154893 h 168206"/>
                  <a:gd name="connsiteX337" fmla="*/ 148374 w 206118"/>
                  <a:gd name="connsiteY337" fmla="*/ 155266 h 168206"/>
                  <a:gd name="connsiteX338" fmla="*/ 148066 w 206118"/>
                  <a:gd name="connsiteY338" fmla="*/ 156174 h 168206"/>
                  <a:gd name="connsiteX339" fmla="*/ 147158 w 206118"/>
                  <a:gd name="connsiteY339" fmla="*/ 156174 h 168206"/>
                  <a:gd name="connsiteX340" fmla="*/ 146785 w 206118"/>
                  <a:gd name="connsiteY340" fmla="*/ 155347 h 168206"/>
                  <a:gd name="connsiteX341" fmla="*/ 145796 w 206118"/>
                  <a:gd name="connsiteY341" fmla="*/ 155201 h 168206"/>
                  <a:gd name="connsiteX342" fmla="*/ 145342 w 206118"/>
                  <a:gd name="connsiteY342" fmla="*/ 154828 h 168206"/>
                  <a:gd name="connsiteX343" fmla="*/ 145342 w 206118"/>
                  <a:gd name="connsiteY343" fmla="*/ 152931 h 168206"/>
                  <a:gd name="connsiteX344" fmla="*/ 144661 w 206118"/>
                  <a:gd name="connsiteY344" fmla="*/ 152931 h 168206"/>
                  <a:gd name="connsiteX345" fmla="*/ 144433 w 206118"/>
                  <a:gd name="connsiteY345" fmla="*/ 154212 h 168206"/>
                  <a:gd name="connsiteX346" fmla="*/ 143445 w 206118"/>
                  <a:gd name="connsiteY346" fmla="*/ 154293 h 168206"/>
                  <a:gd name="connsiteX347" fmla="*/ 141401 w 206118"/>
                  <a:gd name="connsiteY347" fmla="*/ 154066 h 168206"/>
                  <a:gd name="connsiteX348" fmla="*/ 141255 w 206118"/>
                  <a:gd name="connsiteY348" fmla="*/ 152396 h 168206"/>
                  <a:gd name="connsiteX349" fmla="*/ 137542 w 206118"/>
                  <a:gd name="connsiteY349" fmla="*/ 150352 h 168206"/>
                  <a:gd name="connsiteX350" fmla="*/ 137088 w 206118"/>
                  <a:gd name="connsiteY350" fmla="*/ 148309 h 168206"/>
                  <a:gd name="connsiteX351" fmla="*/ 135045 w 206118"/>
                  <a:gd name="connsiteY351" fmla="*/ 145585 h 168206"/>
                  <a:gd name="connsiteX352" fmla="*/ 134591 w 206118"/>
                  <a:gd name="connsiteY352" fmla="*/ 144677 h 168206"/>
                  <a:gd name="connsiteX353" fmla="*/ 133909 w 206118"/>
                  <a:gd name="connsiteY353" fmla="*/ 143461 h 168206"/>
                  <a:gd name="connsiteX354" fmla="*/ 133229 w 206118"/>
                  <a:gd name="connsiteY354" fmla="*/ 142861 h 168206"/>
                  <a:gd name="connsiteX355" fmla="*/ 132094 w 206118"/>
                  <a:gd name="connsiteY355" fmla="*/ 142780 h 168206"/>
                  <a:gd name="connsiteX356" fmla="*/ 131331 w 206118"/>
                  <a:gd name="connsiteY356" fmla="*/ 142099 h 168206"/>
                  <a:gd name="connsiteX357" fmla="*/ 130504 w 206118"/>
                  <a:gd name="connsiteY357" fmla="*/ 140963 h 168206"/>
                  <a:gd name="connsiteX358" fmla="*/ 129823 w 206118"/>
                  <a:gd name="connsiteY358" fmla="*/ 140136 h 168206"/>
                  <a:gd name="connsiteX359" fmla="*/ 129223 w 206118"/>
                  <a:gd name="connsiteY359" fmla="*/ 140056 h 168206"/>
                  <a:gd name="connsiteX360" fmla="*/ 129077 w 206118"/>
                  <a:gd name="connsiteY360" fmla="*/ 142034 h 168206"/>
                  <a:gd name="connsiteX361" fmla="*/ 127942 w 206118"/>
                  <a:gd name="connsiteY361" fmla="*/ 140056 h 168206"/>
                  <a:gd name="connsiteX362" fmla="*/ 127342 w 206118"/>
                  <a:gd name="connsiteY362" fmla="*/ 139148 h 168206"/>
                  <a:gd name="connsiteX363" fmla="*/ 126888 w 206118"/>
                  <a:gd name="connsiteY363" fmla="*/ 138158 h 168206"/>
                  <a:gd name="connsiteX364" fmla="*/ 126207 w 206118"/>
                  <a:gd name="connsiteY364" fmla="*/ 138013 h 168206"/>
                  <a:gd name="connsiteX365" fmla="*/ 124618 w 206118"/>
                  <a:gd name="connsiteY365" fmla="*/ 137785 h 168206"/>
                  <a:gd name="connsiteX366" fmla="*/ 124618 w 206118"/>
                  <a:gd name="connsiteY366" fmla="*/ 135580 h 168206"/>
                  <a:gd name="connsiteX367" fmla="*/ 125445 w 206118"/>
                  <a:gd name="connsiteY367" fmla="*/ 135353 h 168206"/>
                  <a:gd name="connsiteX368" fmla="*/ 126207 w 206118"/>
                  <a:gd name="connsiteY368" fmla="*/ 134899 h 168206"/>
                  <a:gd name="connsiteX369" fmla="*/ 126807 w 206118"/>
                  <a:gd name="connsiteY369" fmla="*/ 133391 h 168206"/>
                  <a:gd name="connsiteX370" fmla="*/ 126807 w 206118"/>
                  <a:gd name="connsiteY370" fmla="*/ 132175 h 168206"/>
                  <a:gd name="connsiteX371" fmla="*/ 126207 w 206118"/>
                  <a:gd name="connsiteY371" fmla="*/ 131494 h 168206"/>
                  <a:gd name="connsiteX372" fmla="*/ 125672 w 206118"/>
                  <a:gd name="connsiteY372" fmla="*/ 131867 h 168206"/>
                  <a:gd name="connsiteX373" fmla="*/ 125526 w 206118"/>
                  <a:gd name="connsiteY373" fmla="*/ 133229 h 168206"/>
                  <a:gd name="connsiteX374" fmla="*/ 125299 w 206118"/>
                  <a:gd name="connsiteY374" fmla="*/ 134137 h 168206"/>
                  <a:gd name="connsiteX375" fmla="*/ 124245 w 206118"/>
                  <a:gd name="connsiteY375" fmla="*/ 134137 h 168206"/>
                  <a:gd name="connsiteX376" fmla="*/ 121067 w 206118"/>
                  <a:gd name="connsiteY376" fmla="*/ 132775 h 168206"/>
                  <a:gd name="connsiteX377" fmla="*/ 119024 w 206118"/>
                  <a:gd name="connsiteY377" fmla="*/ 131559 h 168206"/>
                  <a:gd name="connsiteX378" fmla="*/ 118261 w 206118"/>
                  <a:gd name="connsiteY378" fmla="*/ 130423 h 168206"/>
                  <a:gd name="connsiteX379" fmla="*/ 118115 w 206118"/>
                  <a:gd name="connsiteY379" fmla="*/ 128980 h 168206"/>
                  <a:gd name="connsiteX380" fmla="*/ 118877 w 206118"/>
                  <a:gd name="connsiteY380" fmla="*/ 128607 h 168206"/>
                  <a:gd name="connsiteX381" fmla="*/ 119024 w 206118"/>
                  <a:gd name="connsiteY381" fmla="*/ 127845 h 168206"/>
                  <a:gd name="connsiteX382" fmla="*/ 118715 w 206118"/>
                  <a:gd name="connsiteY382" fmla="*/ 127391 h 168206"/>
                  <a:gd name="connsiteX383" fmla="*/ 119024 w 206118"/>
                  <a:gd name="connsiteY383" fmla="*/ 126791 h 168206"/>
                  <a:gd name="connsiteX384" fmla="*/ 118488 w 206118"/>
                  <a:gd name="connsiteY384" fmla="*/ 126418 h 168206"/>
                  <a:gd name="connsiteX385" fmla="*/ 117726 w 206118"/>
                  <a:gd name="connsiteY385" fmla="*/ 126791 h 168206"/>
                  <a:gd name="connsiteX386" fmla="*/ 116283 w 206118"/>
                  <a:gd name="connsiteY386" fmla="*/ 124521 h 168206"/>
                  <a:gd name="connsiteX387" fmla="*/ 115683 w 206118"/>
                  <a:gd name="connsiteY387" fmla="*/ 123386 h 168206"/>
                  <a:gd name="connsiteX388" fmla="*/ 114013 w 206118"/>
                  <a:gd name="connsiteY388" fmla="*/ 122105 h 168206"/>
                  <a:gd name="connsiteX389" fmla="*/ 113024 w 206118"/>
                  <a:gd name="connsiteY389" fmla="*/ 121050 h 168206"/>
                  <a:gd name="connsiteX390" fmla="*/ 112797 w 206118"/>
                  <a:gd name="connsiteY390" fmla="*/ 119607 h 168206"/>
                  <a:gd name="connsiteX391" fmla="*/ 112570 w 206118"/>
                  <a:gd name="connsiteY391" fmla="*/ 117937 h 168206"/>
                  <a:gd name="connsiteX392" fmla="*/ 112262 w 206118"/>
                  <a:gd name="connsiteY392" fmla="*/ 117337 h 168206"/>
                  <a:gd name="connsiteX393" fmla="*/ 111045 w 206118"/>
                  <a:gd name="connsiteY393" fmla="*/ 116056 h 168206"/>
                  <a:gd name="connsiteX394" fmla="*/ 109683 w 206118"/>
                  <a:gd name="connsiteY394" fmla="*/ 114548 h 168206"/>
                  <a:gd name="connsiteX395" fmla="*/ 108921 w 206118"/>
                  <a:gd name="connsiteY395" fmla="*/ 113786 h 168206"/>
                  <a:gd name="connsiteX396" fmla="*/ 107640 w 206118"/>
                  <a:gd name="connsiteY396" fmla="*/ 112343 h 168206"/>
                  <a:gd name="connsiteX397" fmla="*/ 106651 w 206118"/>
                  <a:gd name="connsiteY397" fmla="*/ 111970 h 168206"/>
                  <a:gd name="connsiteX398" fmla="*/ 103083 w 206118"/>
                  <a:gd name="connsiteY398" fmla="*/ 111662 h 168206"/>
                  <a:gd name="connsiteX399" fmla="*/ 101803 w 206118"/>
                  <a:gd name="connsiteY399" fmla="*/ 110218 h 168206"/>
                  <a:gd name="connsiteX400" fmla="*/ 100667 w 206118"/>
                  <a:gd name="connsiteY400" fmla="*/ 109910 h 168206"/>
                  <a:gd name="connsiteX401" fmla="*/ 97716 w 206118"/>
                  <a:gd name="connsiteY401" fmla="*/ 109602 h 168206"/>
                  <a:gd name="connsiteX402" fmla="*/ 97035 w 206118"/>
                  <a:gd name="connsiteY402" fmla="*/ 108921 h 168206"/>
                  <a:gd name="connsiteX403" fmla="*/ 95673 w 206118"/>
                  <a:gd name="connsiteY403" fmla="*/ 108386 h 168206"/>
                  <a:gd name="connsiteX404" fmla="*/ 94084 w 206118"/>
                  <a:gd name="connsiteY404" fmla="*/ 108532 h 168206"/>
                  <a:gd name="connsiteX405" fmla="*/ 91813 w 206118"/>
                  <a:gd name="connsiteY405" fmla="*/ 108078 h 168206"/>
                  <a:gd name="connsiteX406" fmla="*/ 90532 w 206118"/>
                  <a:gd name="connsiteY406" fmla="*/ 107397 h 168206"/>
                  <a:gd name="connsiteX407" fmla="*/ 90159 w 206118"/>
                  <a:gd name="connsiteY407" fmla="*/ 107932 h 168206"/>
                  <a:gd name="connsiteX408" fmla="*/ 88943 w 206118"/>
                  <a:gd name="connsiteY408" fmla="*/ 107170 h 168206"/>
                  <a:gd name="connsiteX409" fmla="*/ 87192 w 206118"/>
                  <a:gd name="connsiteY409" fmla="*/ 107170 h 168206"/>
                  <a:gd name="connsiteX410" fmla="*/ 86819 w 206118"/>
                  <a:gd name="connsiteY410" fmla="*/ 106797 h 168206"/>
                  <a:gd name="connsiteX411" fmla="*/ 86138 w 206118"/>
                  <a:gd name="connsiteY411" fmla="*/ 106797 h 168206"/>
                  <a:gd name="connsiteX412" fmla="*/ 86057 w 206118"/>
                  <a:gd name="connsiteY412" fmla="*/ 107170 h 168206"/>
                  <a:gd name="connsiteX413" fmla="*/ 84695 w 206118"/>
                  <a:gd name="connsiteY413" fmla="*/ 107089 h 168206"/>
                  <a:gd name="connsiteX414" fmla="*/ 84241 w 206118"/>
                  <a:gd name="connsiteY414" fmla="*/ 106716 h 168206"/>
                  <a:gd name="connsiteX415" fmla="*/ 83479 w 206118"/>
                  <a:gd name="connsiteY415" fmla="*/ 106262 h 168206"/>
                  <a:gd name="connsiteX416" fmla="*/ 83398 w 206118"/>
                  <a:gd name="connsiteY416" fmla="*/ 105354 h 168206"/>
                  <a:gd name="connsiteX417" fmla="*/ 83706 w 206118"/>
                  <a:gd name="connsiteY417" fmla="*/ 104981 h 168206"/>
                  <a:gd name="connsiteX418" fmla="*/ 84306 w 206118"/>
                  <a:gd name="connsiteY418" fmla="*/ 104219 h 168206"/>
                  <a:gd name="connsiteX419" fmla="*/ 84160 w 206118"/>
                  <a:gd name="connsiteY419" fmla="*/ 103457 h 168206"/>
                  <a:gd name="connsiteX420" fmla="*/ 83787 w 206118"/>
                  <a:gd name="connsiteY420" fmla="*/ 102695 h 168206"/>
                  <a:gd name="connsiteX421" fmla="*/ 83479 w 206118"/>
                  <a:gd name="connsiteY421" fmla="*/ 102013 h 168206"/>
                  <a:gd name="connsiteX422" fmla="*/ 83333 w 206118"/>
                  <a:gd name="connsiteY422" fmla="*/ 101105 h 168206"/>
                  <a:gd name="connsiteX423" fmla="*/ 82571 w 206118"/>
                  <a:gd name="connsiteY423" fmla="*/ 101186 h 168206"/>
                  <a:gd name="connsiteX424" fmla="*/ 82424 w 206118"/>
                  <a:gd name="connsiteY424" fmla="*/ 102240 h 168206"/>
                  <a:gd name="connsiteX425" fmla="*/ 82879 w 206118"/>
                  <a:gd name="connsiteY425" fmla="*/ 102840 h 168206"/>
                  <a:gd name="connsiteX426" fmla="*/ 82879 w 206118"/>
                  <a:gd name="connsiteY426" fmla="*/ 103894 h 168206"/>
                  <a:gd name="connsiteX427" fmla="*/ 82344 w 206118"/>
                  <a:gd name="connsiteY427" fmla="*/ 104722 h 168206"/>
                  <a:gd name="connsiteX428" fmla="*/ 81890 w 206118"/>
                  <a:gd name="connsiteY428" fmla="*/ 105176 h 168206"/>
                  <a:gd name="connsiteX429" fmla="*/ 81517 w 206118"/>
                  <a:gd name="connsiteY429" fmla="*/ 104722 h 168206"/>
                  <a:gd name="connsiteX430" fmla="*/ 81289 w 206118"/>
                  <a:gd name="connsiteY430" fmla="*/ 104186 h 168206"/>
                  <a:gd name="connsiteX431" fmla="*/ 81517 w 206118"/>
                  <a:gd name="connsiteY431" fmla="*/ 103424 h 168206"/>
                  <a:gd name="connsiteX432" fmla="*/ 81825 w 206118"/>
                  <a:gd name="connsiteY432" fmla="*/ 102970 h 168206"/>
                  <a:gd name="connsiteX433" fmla="*/ 81825 w 206118"/>
                  <a:gd name="connsiteY433" fmla="*/ 102516 h 168206"/>
                  <a:gd name="connsiteX434" fmla="*/ 81452 w 206118"/>
                  <a:gd name="connsiteY434" fmla="*/ 102062 h 168206"/>
                  <a:gd name="connsiteX435" fmla="*/ 80998 w 206118"/>
                  <a:gd name="connsiteY435" fmla="*/ 101835 h 168206"/>
                  <a:gd name="connsiteX436" fmla="*/ 80171 w 206118"/>
                  <a:gd name="connsiteY436" fmla="*/ 101754 h 168206"/>
                  <a:gd name="connsiteX437" fmla="*/ 79863 w 206118"/>
                  <a:gd name="connsiteY437" fmla="*/ 100992 h 168206"/>
                  <a:gd name="connsiteX438" fmla="*/ 79181 w 206118"/>
                  <a:gd name="connsiteY438" fmla="*/ 100002 h 168206"/>
                  <a:gd name="connsiteX439" fmla="*/ 78192 w 206118"/>
                  <a:gd name="connsiteY439" fmla="*/ 100230 h 168206"/>
                  <a:gd name="connsiteX440" fmla="*/ 78338 w 206118"/>
                  <a:gd name="connsiteY440" fmla="*/ 101057 h 168206"/>
                  <a:gd name="connsiteX441" fmla="*/ 78792 w 206118"/>
                  <a:gd name="connsiteY441" fmla="*/ 101430 h 168206"/>
                  <a:gd name="connsiteX442" fmla="*/ 78873 w 206118"/>
                  <a:gd name="connsiteY442" fmla="*/ 101965 h 168206"/>
                  <a:gd name="connsiteX443" fmla="*/ 78873 w 206118"/>
                  <a:gd name="connsiteY443" fmla="*/ 102565 h 168206"/>
                  <a:gd name="connsiteX444" fmla="*/ 79327 w 206118"/>
                  <a:gd name="connsiteY444" fmla="*/ 103019 h 168206"/>
                  <a:gd name="connsiteX445" fmla="*/ 79327 w 206118"/>
                  <a:gd name="connsiteY445" fmla="*/ 103927 h 168206"/>
                  <a:gd name="connsiteX446" fmla="*/ 78419 w 206118"/>
                  <a:gd name="connsiteY446" fmla="*/ 104235 h 168206"/>
                  <a:gd name="connsiteX447" fmla="*/ 77430 w 206118"/>
                  <a:gd name="connsiteY447" fmla="*/ 103327 h 168206"/>
                  <a:gd name="connsiteX448" fmla="*/ 77284 w 206118"/>
                  <a:gd name="connsiteY448" fmla="*/ 101284 h 168206"/>
                  <a:gd name="connsiteX449" fmla="*/ 76603 w 206118"/>
                  <a:gd name="connsiteY449" fmla="*/ 100749 h 168206"/>
                  <a:gd name="connsiteX450" fmla="*/ 76149 w 206118"/>
                  <a:gd name="connsiteY450" fmla="*/ 100976 h 168206"/>
                  <a:gd name="connsiteX451" fmla="*/ 76149 w 206118"/>
                  <a:gd name="connsiteY451" fmla="*/ 101965 h 168206"/>
                  <a:gd name="connsiteX452" fmla="*/ 76230 w 206118"/>
                  <a:gd name="connsiteY452" fmla="*/ 102954 h 168206"/>
                  <a:gd name="connsiteX453" fmla="*/ 76911 w 206118"/>
                  <a:gd name="connsiteY453" fmla="*/ 103943 h 168206"/>
                  <a:gd name="connsiteX454" fmla="*/ 76992 w 206118"/>
                  <a:gd name="connsiteY454" fmla="*/ 104705 h 168206"/>
                  <a:gd name="connsiteX455" fmla="*/ 76311 w 206118"/>
                  <a:gd name="connsiteY455" fmla="*/ 104478 h 168206"/>
                  <a:gd name="connsiteX456" fmla="*/ 75484 w 206118"/>
                  <a:gd name="connsiteY456" fmla="*/ 103489 h 168206"/>
                  <a:gd name="connsiteX457" fmla="*/ 75111 w 206118"/>
                  <a:gd name="connsiteY457" fmla="*/ 102581 h 168206"/>
                  <a:gd name="connsiteX458" fmla="*/ 74738 w 206118"/>
                  <a:gd name="connsiteY458" fmla="*/ 101527 h 168206"/>
                  <a:gd name="connsiteX459" fmla="*/ 73976 w 206118"/>
                  <a:gd name="connsiteY459" fmla="*/ 100619 h 168206"/>
                  <a:gd name="connsiteX460" fmla="*/ 72987 w 206118"/>
                  <a:gd name="connsiteY460" fmla="*/ 100473 h 168206"/>
                  <a:gd name="connsiteX461" fmla="*/ 72679 w 206118"/>
                  <a:gd name="connsiteY461" fmla="*/ 101008 h 168206"/>
                  <a:gd name="connsiteX462" fmla="*/ 73441 w 206118"/>
                  <a:gd name="connsiteY462" fmla="*/ 101770 h 168206"/>
                  <a:gd name="connsiteX463" fmla="*/ 73895 w 206118"/>
                  <a:gd name="connsiteY463" fmla="*/ 102305 h 168206"/>
                  <a:gd name="connsiteX464" fmla="*/ 74203 w 206118"/>
                  <a:gd name="connsiteY464" fmla="*/ 102840 h 168206"/>
                  <a:gd name="connsiteX465" fmla="*/ 73749 w 206118"/>
                  <a:gd name="connsiteY465" fmla="*/ 102921 h 168206"/>
                  <a:gd name="connsiteX466" fmla="*/ 73668 w 206118"/>
                  <a:gd name="connsiteY466" fmla="*/ 104429 h 168206"/>
                  <a:gd name="connsiteX467" fmla="*/ 72906 w 206118"/>
                  <a:gd name="connsiteY467" fmla="*/ 104202 h 168206"/>
                  <a:gd name="connsiteX468" fmla="*/ 72079 w 206118"/>
                  <a:gd name="connsiteY468" fmla="*/ 104056 h 168206"/>
                  <a:gd name="connsiteX469" fmla="*/ 71252 w 206118"/>
                  <a:gd name="connsiteY469" fmla="*/ 104429 h 168206"/>
                  <a:gd name="connsiteX470" fmla="*/ 70717 w 206118"/>
                  <a:gd name="connsiteY470" fmla="*/ 104202 h 168206"/>
                  <a:gd name="connsiteX471" fmla="*/ 70490 w 206118"/>
                  <a:gd name="connsiteY471" fmla="*/ 103375 h 168206"/>
                  <a:gd name="connsiteX472" fmla="*/ 69809 w 206118"/>
                  <a:gd name="connsiteY472" fmla="*/ 103375 h 168206"/>
                  <a:gd name="connsiteX473" fmla="*/ 69582 w 206118"/>
                  <a:gd name="connsiteY473" fmla="*/ 104138 h 168206"/>
                  <a:gd name="connsiteX474" fmla="*/ 71252 w 206118"/>
                  <a:gd name="connsiteY474" fmla="*/ 106181 h 168206"/>
                  <a:gd name="connsiteX475" fmla="*/ 72241 w 206118"/>
                  <a:gd name="connsiteY475" fmla="*/ 107689 h 168206"/>
                  <a:gd name="connsiteX476" fmla="*/ 71025 w 206118"/>
                  <a:gd name="connsiteY476" fmla="*/ 107689 h 168206"/>
                  <a:gd name="connsiteX477" fmla="*/ 69971 w 206118"/>
                  <a:gd name="connsiteY477" fmla="*/ 106100 h 168206"/>
                  <a:gd name="connsiteX478" fmla="*/ 69663 w 206118"/>
                  <a:gd name="connsiteY478" fmla="*/ 104965 h 168206"/>
                  <a:gd name="connsiteX479" fmla="*/ 68982 w 206118"/>
                  <a:gd name="connsiteY479" fmla="*/ 103602 h 168206"/>
                  <a:gd name="connsiteX480" fmla="*/ 68219 w 206118"/>
                  <a:gd name="connsiteY480" fmla="*/ 102695 h 168206"/>
                  <a:gd name="connsiteX481" fmla="*/ 67685 w 206118"/>
                  <a:gd name="connsiteY481" fmla="*/ 102548 h 168206"/>
                  <a:gd name="connsiteX482" fmla="*/ 67766 w 206118"/>
                  <a:gd name="connsiteY482" fmla="*/ 103765 h 168206"/>
                  <a:gd name="connsiteX483" fmla="*/ 68528 w 206118"/>
                  <a:gd name="connsiteY483" fmla="*/ 104446 h 168206"/>
                  <a:gd name="connsiteX484" fmla="*/ 68673 w 206118"/>
                  <a:gd name="connsiteY484" fmla="*/ 105808 h 168206"/>
                  <a:gd name="connsiteX485" fmla="*/ 69274 w 206118"/>
                  <a:gd name="connsiteY485" fmla="*/ 106943 h 168206"/>
                  <a:gd name="connsiteX486" fmla="*/ 69274 w 206118"/>
                  <a:gd name="connsiteY486" fmla="*/ 107624 h 168206"/>
                  <a:gd name="connsiteX487" fmla="*/ 67685 w 206118"/>
                  <a:gd name="connsiteY487" fmla="*/ 107478 h 168206"/>
                  <a:gd name="connsiteX488" fmla="*/ 67084 w 206118"/>
                  <a:gd name="connsiteY488" fmla="*/ 106651 h 168206"/>
                  <a:gd name="connsiteX489" fmla="*/ 65803 w 206118"/>
                  <a:gd name="connsiteY489" fmla="*/ 106278 h 168206"/>
                  <a:gd name="connsiteX490" fmla="*/ 65041 w 206118"/>
                  <a:gd name="connsiteY490" fmla="*/ 105905 h 168206"/>
                  <a:gd name="connsiteX491" fmla="*/ 64441 w 206118"/>
                  <a:gd name="connsiteY491" fmla="*/ 105905 h 168206"/>
                  <a:gd name="connsiteX492" fmla="*/ 61101 w 206118"/>
                  <a:gd name="connsiteY492" fmla="*/ 101884 h 168206"/>
                  <a:gd name="connsiteX493" fmla="*/ 59739 w 206118"/>
                  <a:gd name="connsiteY493" fmla="*/ 101803 h 168206"/>
                  <a:gd name="connsiteX494" fmla="*/ 61020 w 206118"/>
                  <a:gd name="connsiteY494" fmla="*/ 104300 h 168206"/>
                  <a:gd name="connsiteX495" fmla="*/ 62463 w 206118"/>
                  <a:gd name="connsiteY495" fmla="*/ 106116 h 168206"/>
                  <a:gd name="connsiteX496" fmla="*/ 62690 w 206118"/>
                  <a:gd name="connsiteY496" fmla="*/ 108159 h 168206"/>
                  <a:gd name="connsiteX497" fmla="*/ 63744 w 206118"/>
                  <a:gd name="connsiteY497" fmla="*/ 109148 h 168206"/>
                  <a:gd name="connsiteX498" fmla="*/ 64506 w 206118"/>
                  <a:gd name="connsiteY498" fmla="*/ 110656 h 168206"/>
                  <a:gd name="connsiteX499" fmla="*/ 65106 w 206118"/>
                  <a:gd name="connsiteY499" fmla="*/ 111710 h 168206"/>
                  <a:gd name="connsiteX500" fmla="*/ 64344 w 206118"/>
                  <a:gd name="connsiteY500" fmla="*/ 112164 h 168206"/>
                  <a:gd name="connsiteX501" fmla="*/ 60712 w 206118"/>
                  <a:gd name="connsiteY501" fmla="*/ 112392 h 168206"/>
                  <a:gd name="connsiteX502" fmla="*/ 59577 w 206118"/>
                  <a:gd name="connsiteY502" fmla="*/ 111856 h 168206"/>
                  <a:gd name="connsiteX503" fmla="*/ 56398 w 206118"/>
                  <a:gd name="connsiteY503" fmla="*/ 111775 h 168206"/>
                  <a:gd name="connsiteX504" fmla="*/ 56706 w 206118"/>
                  <a:gd name="connsiteY504" fmla="*/ 112911 h 168206"/>
                  <a:gd name="connsiteX505" fmla="*/ 56398 w 206118"/>
                  <a:gd name="connsiteY505" fmla="*/ 113964 h 168206"/>
                  <a:gd name="connsiteX506" fmla="*/ 56706 w 206118"/>
                  <a:gd name="connsiteY506" fmla="*/ 114791 h 168206"/>
                  <a:gd name="connsiteX507" fmla="*/ 57533 w 206118"/>
                  <a:gd name="connsiteY507" fmla="*/ 115327 h 168206"/>
                  <a:gd name="connsiteX508" fmla="*/ 57760 w 206118"/>
                  <a:gd name="connsiteY508" fmla="*/ 116381 h 168206"/>
                  <a:gd name="connsiteX509" fmla="*/ 55717 w 206118"/>
                  <a:gd name="connsiteY509" fmla="*/ 116462 h 168206"/>
                  <a:gd name="connsiteX510" fmla="*/ 55263 w 206118"/>
                  <a:gd name="connsiteY510" fmla="*/ 116543 h 168206"/>
                  <a:gd name="connsiteX511" fmla="*/ 51242 w 206118"/>
                  <a:gd name="connsiteY511" fmla="*/ 116916 h 168206"/>
                  <a:gd name="connsiteX512" fmla="*/ 48809 w 206118"/>
                  <a:gd name="connsiteY512" fmla="*/ 117289 h 168206"/>
                  <a:gd name="connsiteX513" fmla="*/ 46539 w 206118"/>
                  <a:gd name="connsiteY513" fmla="*/ 117889 h 168206"/>
                  <a:gd name="connsiteX514" fmla="*/ 44642 w 206118"/>
                  <a:gd name="connsiteY514" fmla="*/ 118570 h 168206"/>
                  <a:gd name="connsiteX515" fmla="*/ 43653 w 206118"/>
                  <a:gd name="connsiteY515" fmla="*/ 118489 h 168206"/>
                  <a:gd name="connsiteX516" fmla="*/ 41756 w 206118"/>
                  <a:gd name="connsiteY516" fmla="*/ 117580 h 168206"/>
                  <a:gd name="connsiteX517" fmla="*/ 39777 w 206118"/>
                  <a:gd name="connsiteY517" fmla="*/ 116900 h 168206"/>
                  <a:gd name="connsiteX518" fmla="*/ 36745 w 206118"/>
                  <a:gd name="connsiteY518" fmla="*/ 117499 h 168206"/>
                  <a:gd name="connsiteX519" fmla="*/ 35074 w 206118"/>
                  <a:gd name="connsiteY519" fmla="*/ 117645 h 168206"/>
                  <a:gd name="connsiteX520" fmla="*/ 34475 w 206118"/>
                  <a:gd name="connsiteY520" fmla="*/ 117110 h 168206"/>
                  <a:gd name="connsiteX521" fmla="*/ 34475 w 206118"/>
                  <a:gd name="connsiteY521" fmla="*/ 116510 h 168206"/>
                  <a:gd name="connsiteX522" fmla="*/ 33420 w 206118"/>
                  <a:gd name="connsiteY522" fmla="*/ 115148 h 168206"/>
                  <a:gd name="connsiteX523" fmla="*/ 32285 w 206118"/>
                  <a:gd name="connsiteY523" fmla="*/ 114386 h 168206"/>
                  <a:gd name="connsiteX524" fmla="*/ 30469 w 206118"/>
                  <a:gd name="connsiteY524" fmla="*/ 114613 h 168206"/>
                  <a:gd name="connsiteX525" fmla="*/ 29334 w 206118"/>
                  <a:gd name="connsiteY525" fmla="*/ 115829 h 168206"/>
                  <a:gd name="connsiteX526" fmla="*/ 30615 w 206118"/>
                  <a:gd name="connsiteY526" fmla="*/ 115910 h 168206"/>
                  <a:gd name="connsiteX527" fmla="*/ 31377 w 206118"/>
                  <a:gd name="connsiteY527" fmla="*/ 115537 h 168206"/>
                  <a:gd name="connsiteX528" fmla="*/ 32367 w 206118"/>
                  <a:gd name="connsiteY528" fmla="*/ 115683 h 168206"/>
                  <a:gd name="connsiteX529" fmla="*/ 32902 w 206118"/>
                  <a:gd name="connsiteY529" fmla="*/ 116364 h 168206"/>
                  <a:gd name="connsiteX530" fmla="*/ 33664 w 206118"/>
                  <a:gd name="connsiteY530" fmla="*/ 117645 h 168206"/>
                  <a:gd name="connsiteX531" fmla="*/ 34345 w 206118"/>
                  <a:gd name="connsiteY531" fmla="*/ 118927 h 168206"/>
                  <a:gd name="connsiteX532" fmla="*/ 36080 w 206118"/>
                  <a:gd name="connsiteY532" fmla="*/ 118927 h 168206"/>
                  <a:gd name="connsiteX533" fmla="*/ 37588 w 206118"/>
                  <a:gd name="connsiteY533" fmla="*/ 118554 h 168206"/>
                  <a:gd name="connsiteX534" fmla="*/ 39566 w 206118"/>
                  <a:gd name="connsiteY534" fmla="*/ 118181 h 168206"/>
                  <a:gd name="connsiteX535" fmla="*/ 41318 w 206118"/>
                  <a:gd name="connsiteY535" fmla="*/ 118489 h 168206"/>
                  <a:gd name="connsiteX536" fmla="*/ 43588 w 206118"/>
                  <a:gd name="connsiteY536" fmla="*/ 119705 h 168206"/>
                  <a:gd name="connsiteX537" fmla="*/ 46847 w 206118"/>
                  <a:gd name="connsiteY537" fmla="*/ 121375 h 168206"/>
                  <a:gd name="connsiteX538" fmla="*/ 49880 w 206118"/>
                  <a:gd name="connsiteY538" fmla="*/ 122964 h 168206"/>
                  <a:gd name="connsiteX539" fmla="*/ 51015 w 206118"/>
                  <a:gd name="connsiteY539" fmla="*/ 124245 h 168206"/>
                  <a:gd name="connsiteX540" fmla="*/ 52458 w 206118"/>
                  <a:gd name="connsiteY540" fmla="*/ 125834 h 168206"/>
                  <a:gd name="connsiteX541" fmla="*/ 53512 w 206118"/>
                  <a:gd name="connsiteY541" fmla="*/ 126888 h 168206"/>
                  <a:gd name="connsiteX542" fmla="*/ 53593 w 206118"/>
                  <a:gd name="connsiteY542" fmla="*/ 131591 h 168206"/>
                  <a:gd name="connsiteX543" fmla="*/ 53593 w 206118"/>
                  <a:gd name="connsiteY543" fmla="*/ 133634 h 168206"/>
                  <a:gd name="connsiteX544" fmla="*/ 52766 w 206118"/>
                  <a:gd name="connsiteY544" fmla="*/ 134007 h 168206"/>
                  <a:gd name="connsiteX545" fmla="*/ 51485 w 206118"/>
                  <a:gd name="connsiteY545" fmla="*/ 133293 h 168206"/>
                  <a:gd name="connsiteX546" fmla="*/ 50042 w 206118"/>
                  <a:gd name="connsiteY546" fmla="*/ 133293 h 168206"/>
                  <a:gd name="connsiteX547" fmla="*/ 47998 w 206118"/>
                  <a:gd name="connsiteY547" fmla="*/ 133293 h 168206"/>
                  <a:gd name="connsiteX548" fmla="*/ 46020 w 206118"/>
                  <a:gd name="connsiteY548" fmla="*/ 134623 h 168206"/>
                  <a:gd name="connsiteX549" fmla="*/ 44658 w 206118"/>
                  <a:gd name="connsiteY549" fmla="*/ 135531 h 168206"/>
                  <a:gd name="connsiteX550" fmla="*/ 43069 w 206118"/>
                  <a:gd name="connsiteY550" fmla="*/ 136212 h 168206"/>
                  <a:gd name="connsiteX551" fmla="*/ 41253 w 206118"/>
                  <a:gd name="connsiteY551" fmla="*/ 137347 h 168206"/>
                  <a:gd name="connsiteX552" fmla="*/ 39583 w 206118"/>
                  <a:gd name="connsiteY552" fmla="*/ 138402 h 168206"/>
                  <a:gd name="connsiteX553" fmla="*/ 36858 w 206118"/>
                  <a:gd name="connsiteY553" fmla="*/ 138482 h 168206"/>
                  <a:gd name="connsiteX554" fmla="*/ 35642 w 206118"/>
                  <a:gd name="connsiteY554" fmla="*/ 138029 h 168206"/>
                  <a:gd name="connsiteX555" fmla="*/ 33891 w 206118"/>
                  <a:gd name="connsiteY555" fmla="*/ 136893 h 168206"/>
                  <a:gd name="connsiteX556" fmla="*/ 32302 w 206118"/>
                  <a:gd name="connsiteY556" fmla="*/ 136439 h 168206"/>
                  <a:gd name="connsiteX557" fmla="*/ 30631 w 206118"/>
                  <a:gd name="connsiteY557" fmla="*/ 135839 h 168206"/>
                  <a:gd name="connsiteX558" fmla="*/ 29869 w 206118"/>
                  <a:gd name="connsiteY558" fmla="*/ 135613 h 168206"/>
                  <a:gd name="connsiteX559" fmla="*/ 29788 w 206118"/>
                  <a:gd name="connsiteY559" fmla="*/ 132126 h 168206"/>
                  <a:gd name="connsiteX560" fmla="*/ 28961 w 206118"/>
                  <a:gd name="connsiteY560" fmla="*/ 132661 h 168206"/>
                  <a:gd name="connsiteX561" fmla="*/ 28880 w 206118"/>
                  <a:gd name="connsiteY561" fmla="*/ 134477 h 168206"/>
                  <a:gd name="connsiteX562" fmla="*/ 28572 w 206118"/>
                  <a:gd name="connsiteY562" fmla="*/ 136375 h 168206"/>
                  <a:gd name="connsiteX563" fmla="*/ 26448 w 206118"/>
                  <a:gd name="connsiteY563" fmla="*/ 136375 h 168206"/>
                  <a:gd name="connsiteX564" fmla="*/ 25994 w 206118"/>
                  <a:gd name="connsiteY564" fmla="*/ 135693 h 168206"/>
                  <a:gd name="connsiteX565" fmla="*/ 25767 w 206118"/>
                  <a:gd name="connsiteY565" fmla="*/ 134023 h 168206"/>
                  <a:gd name="connsiteX566" fmla="*/ 25167 w 206118"/>
                  <a:gd name="connsiteY566" fmla="*/ 134332 h 168206"/>
                  <a:gd name="connsiteX567" fmla="*/ 25086 w 206118"/>
                  <a:gd name="connsiteY567" fmla="*/ 135320 h 168206"/>
                  <a:gd name="connsiteX568" fmla="*/ 24940 w 206118"/>
                  <a:gd name="connsiteY568" fmla="*/ 136147 h 168206"/>
                  <a:gd name="connsiteX569" fmla="*/ 23723 w 206118"/>
                  <a:gd name="connsiteY569" fmla="*/ 136229 h 168206"/>
                  <a:gd name="connsiteX570" fmla="*/ 22507 w 206118"/>
                  <a:gd name="connsiteY570" fmla="*/ 136229 h 168206"/>
                  <a:gd name="connsiteX571" fmla="*/ 21680 w 206118"/>
                  <a:gd name="connsiteY571" fmla="*/ 135628 h 168206"/>
                  <a:gd name="connsiteX572" fmla="*/ 21226 w 206118"/>
                  <a:gd name="connsiteY572" fmla="*/ 134575 h 168206"/>
                  <a:gd name="connsiteX573" fmla="*/ 19783 w 206118"/>
                  <a:gd name="connsiteY573" fmla="*/ 134267 h 168206"/>
                  <a:gd name="connsiteX574" fmla="*/ 19183 w 206118"/>
                  <a:gd name="connsiteY574" fmla="*/ 135029 h 168206"/>
                  <a:gd name="connsiteX575" fmla="*/ 18875 w 206118"/>
                  <a:gd name="connsiteY575" fmla="*/ 135628 h 168206"/>
                  <a:gd name="connsiteX576" fmla="*/ 16751 w 206118"/>
                  <a:gd name="connsiteY576" fmla="*/ 136683 h 168206"/>
                  <a:gd name="connsiteX577" fmla="*/ 15243 w 206118"/>
                  <a:gd name="connsiteY577" fmla="*/ 136002 h 168206"/>
                  <a:gd name="connsiteX578" fmla="*/ 14189 w 206118"/>
                  <a:gd name="connsiteY578" fmla="*/ 135628 h 168206"/>
                  <a:gd name="connsiteX579" fmla="*/ 12745 w 206118"/>
                  <a:gd name="connsiteY579" fmla="*/ 135094 h 168206"/>
                  <a:gd name="connsiteX580" fmla="*/ 11529 w 206118"/>
                  <a:gd name="connsiteY580" fmla="*/ 135012 h 168206"/>
                  <a:gd name="connsiteX581" fmla="*/ 9940 w 206118"/>
                  <a:gd name="connsiteY581" fmla="*/ 134640 h 168206"/>
                  <a:gd name="connsiteX582" fmla="*/ 8578 w 206118"/>
                  <a:gd name="connsiteY582" fmla="*/ 134640 h 168206"/>
                  <a:gd name="connsiteX583" fmla="*/ 5919 w 206118"/>
                  <a:gd name="connsiteY583" fmla="*/ 134558 h 168206"/>
                  <a:gd name="connsiteX584" fmla="*/ 4476 w 206118"/>
                  <a:gd name="connsiteY584" fmla="*/ 135239 h 168206"/>
                  <a:gd name="connsiteX585" fmla="*/ 3810 w 206118"/>
                  <a:gd name="connsiteY585" fmla="*/ 135191 h 16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Lst>
                <a:rect l="l" t="t" r="r" b="b"/>
                <a:pathLst>
                  <a:path w="206118" h="168206">
                    <a:moveTo>
                      <a:pt x="3827" y="135483"/>
                    </a:moveTo>
                    <a:lnTo>
                      <a:pt x="3827" y="90581"/>
                    </a:lnTo>
                    <a:lnTo>
                      <a:pt x="2400" y="89446"/>
                    </a:lnTo>
                    <a:cubicBezTo>
                      <a:pt x="2400" y="89446"/>
                      <a:pt x="1492" y="88700"/>
                      <a:pt x="1313" y="88425"/>
                    </a:cubicBezTo>
                    <a:cubicBezTo>
                      <a:pt x="1135" y="88133"/>
                      <a:pt x="227" y="87338"/>
                      <a:pt x="227" y="87062"/>
                    </a:cubicBezTo>
                    <a:cubicBezTo>
                      <a:pt x="227" y="86787"/>
                      <a:pt x="0" y="85636"/>
                      <a:pt x="0" y="85636"/>
                    </a:cubicBezTo>
                    <a:lnTo>
                      <a:pt x="0" y="84436"/>
                    </a:lnTo>
                    <a:lnTo>
                      <a:pt x="795" y="82846"/>
                    </a:lnTo>
                    <a:lnTo>
                      <a:pt x="1427" y="81987"/>
                    </a:lnTo>
                    <a:lnTo>
                      <a:pt x="2059" y="80900"/>
                    </a:lnTo>
                    <a:lnTo>
                      <a:pt x="2286" y="79992"/>
                    </a:lnTo>
                    <a:lnTo>
                      <a:pt x="3081" y="56171"/>
                    </a:lnTo>
                    <a:lnTo>
                      <a:pt x="3535" y="31896"/>
                    </a:lnTo>
                    <a:lnTo>
                      <a:pt x="3421" y="12227"/>
                    </a:lnTo>
                    <a:lnTo>
                      <a:pt x="3130" y="0"/>
                    </a:lnTo>
                    <a:lnTo>
                      <a:pt x="5529" y="0"/>
                    </a:lnTo>
                    <a:lnTo>
                      <a:pt x="7881" y="1281"/>
                    </a:lnTo>
                    <a:lnTo>
                      <a:pt x="11902" y="2789"/>
                    </a:lnTo>
                    <a:lnTo>
                      <a:pt x="16070" y="5060"/>
                    </a:lnTo>
                    <a:lnTo>
                      <a:pt x="18729" y="6649"/>
                    </a:lnTo>
                    <a:lnTo>
                      <a:pt x="21908" y="8010"/>
                    </a:lnTo>
                    <a:lnTo>
                      <a:pt x="23351" y="7929"/>
                    </a:lnTo>
                    <a:lnTo>
                      <a:pt x="24713" y="8075"/>
                    </a:lnTo>
                    <a:lnTo>
                      <a:pt x="25994" y="8756"/>
                    </a:lnTo>
                    <a:lnTo>
                      <a:pt x="25994" y="9438"/>
                    </a:lnTo>
                    <a:lnTo>
                      <a:pt x="25394" y="10037"/>
                    </a:lnTo>
                    <a:lnTo>
                      <a:pt x="25994" y="10800"/>
                    </a:lnTo>
                    <a:lnTo>
                      <a:pt x="27583" y="10427"/>
                    </a:lnTo>
                    <a:lnTo>
                      <a:pt x="28491" y="10573"/>
                    </a:lnTo>
                    <a:lnTo>
                      <a:pt x="30923" y="11172"/>
                    </a:lnTo>
                    <a:lnTo>
                      <a:pt x="32432" y="11854"/>
                    </a:lnTo>
                    <a:lnTo>
                      <a:pt x="35010" y="13216"/>
                    </a:lnTo>
                    <a:lnTo>
                      <a:pt x="38350" y="14205"/>
                    </a:lnTo>
                    <a:lnTo>
                      <a:pt x="40620" y="15259"/>
                    </a:lnTo>
                    <a:lnTo>
                      <a:pt x="44869" y="15713"/>
                    </a:lnTo>
                    <a:lnTo>
                      <a:pt x="46539" y="16021"/>
                    </a:lnTo>
                    <a:lnTo>
                      <a:pt x="50934" y="16702"/>
                    </a:lnTo>
                    <a:lnTo>
                      <a:pt x="53058" y="17302"/>
                    </a:lnTo>
                    <a:lnTo>
                      <a:pt x="55555" y="17902"/>
                    </a:lnTo>
                    <a:lnTo>
                      <a:pt x="56998" y="18891"/>
                    </a:lnTo>
                    <a:cubicBezTo>
                      <a:pt x="56998" y="18891"/>
                      <a:pt x="58133" y="19799"/>
                      <a:pt x="58360" y="19799"/>
                    </a:cubicBezTo>
                    <a:cubicBezTo>
                      <a:pt x="58587" y="19799"/>
                      <a:pt x="60404" y="20561"/>
                      <a:pt x="60404" y="20561"/>
                    </a:cubicBezTo>
                    <a:lnTo>
                      <a:pt x="62528" y="21162"/>
                    </a:lnTo>
                    <a:lnTo>
                      <a:pt x="63971" y="21924"/>
                    </a:lnTo>
                    <a:lnTo>
                      <a:pt x="64571" y="23059"/>
                    </a:lnTo>
                    <a:lnTo>
                      <a:pt x="65106" y="24275"/>
                    </a:lnTo>
                    <a:lnTo>
                      <a:pt x="66550" y="25037"/>
                    </a:lnTo>
                    <a:lnTo>
                      <a:pt x="69728" y="24810"/>
                    </a:lnTo>
                    <a:lnTo>
                      <a:pt x="70328" y="25345"/>
                    </a:lnTo>
                    <a:lnTo>
                      <a:pt x="71771" y="26108"/>
                    </a:lnTo>
                    <a:lnTo>
                      <a:pt x="72079" y="26480"/>
                    </a:lnTo>
                    <a:lnTo>
                      <a:pt x="72760" y="26399"/>
                    </a:lnTo>
                    <a:lnTo>
                      <a:pt x="72760" y="25345"/>
                    </a:lnTo>
                    <a:lnTo>
                      <a:pt x="73522" y="25118"/>
                    </a:lnTo>
                    <a:lnTo>
                      <a:pt x="73522" y="24583"/>
                    </a:lnTo>
                    <a:lnTo>
                      <a:pt x="72987" y="24129"/>
                    </a:lnTo>
                    <a:lnTo>
                      <a:pt x="74430" y="24210"/>
                    </a:lnTo>
                    <a:lnTo>
                      <a:pt x="75030" y="24810"/>
                    </a:lnTo>
                    <a:lnTo>
                      <a:pt x="77527" y="24891"/>
                    </a:lnTo>
                    <a:lnTo>
                      <a:pt x="78354" y="25718"/>
                    </a:lnTo>
                    <a:lnTo>
                      <a:pt x="77592" y="26480"/>
                    </a:lnTo>
                    <a:lnTo>
                      <a:pt x="76830" y="26853"/>
                    </a:lnTo>
                    <a:lnTo>
                      <a:pt x="77057" y="27534"/>
                    </a:lnTo>
                    <a:lnTo>
                      <a:pt x="77819" y="28135"/>
                    </a:lnTo>
                    <a:lnTo>
                      <a:pt x="79036" y="28507"/>
                    </a:lnTo>
                    <a:lnTo>
                      <a:pt x="81760" y="30015"/>
                    </a:lnTo>
                    <a:lnTo>
                      <a:pt x="82976" y="30696"/>
                    </a:lnTo>
                    <a:lnTo>
                      <a:pt x="83576" y="31232"/>
                    </a:lnTo>
                    <a:lnTo>
                      <a:pt x="83576" y="32675"/>
                    </a:lnTo>
                    <a:lnTo>
                      <a:pt x="85019" y="33210"/>
                    </a:lnTo>
                    <a:lnTo>
                      <a:pt x="85927" y="33972"/>
                    </a:lnTo>
                    <a:lnTo>
                      <a:pt x="86381" y="35188"/>
                    </a:lnTo>
                    <a:lnTo>
                      <a:pt x="87062" y="35642"/>
                    </a:lnTo>
                    <a:lnTo>
                      <a:pt x="88878" y="36177"/>
                    </a:lnTo>
                    <a:lnTo>
                      <a:pt x="91992" y="37394"/>
                    </a:lnTo>
                    <a:lnTo>
                      <a:pt x="93889" y="38221"/>
                    </a:lnTo>
                    <a:lnTo>
                      <a:pt x="95397" y="39275"/>
                    </a:lnTo>
                    <a:lnTo>
                      <a:pt x="97667" y="40864"/>
                    </a:lnTo>
                    <a:lnTo>
                      <a:pt x="98949" y="42842"/>
                    </a:lnTo>
                    <a:lnTo>
                      <a:pt x="100538" y="44285"/>
                    </a:lnTo>
                    <a:lnTo>
                      <a:pt x="102208" y="44885"/>
                    </a:lnTo>
                    <a:lnTo>
                      <a:pt x="103116" y="46393"/>
                    </a:lnTo>
                    <a:lnTo>
                      <a:pt x="103116" y="50334"/>
                    </a:lnTo>
                    <a:lnTo>
                      <a:pt x="102662" y="51842"/>
                    </a:lnTo>
                    <a:lnTo>
                      <a:pt x="102581" y="53966"/>
                    </a:lnTo>
                    <a:lnTo>
                      <a:pt x="102435" y="55636"/>
                    </a:lnTo>
                    <a:lnTo>
                      <a:pt x="102289" y="57533"/>
                    </a:lnTo>
                    <a:lnTo>
                      <a:pt x="103116" y="58442"/>
                    </a:lnTo>
                    <a:lnTo>
                      <a:pt x="104478" y="58815"/>
                    </a:lnTo>
                    <a:lnTo>
                      <a:pt x="106375" y="58442"/>
                    </a:lnTo>
                    <a:lnTo>
                      <a:pt x="107202" y="57841"/>
                    </a:lnTo>
                    <a:lnTo>
                      <a:pt x="109019" y="58214"/>
                    </a:lnTo>
                    <a:lnTo>
                      <a:pt x="109019" y="59204"/>
                    </a:lnTo>
                    <a:lnTo>
                      <a:pt x="110997" y="59658"/>
                    </a:lnTo>
                    <a:lnTo>
                      <a:pt x="112586" y="59804"/>
                    </a:lnTo>
                    <a:lnTo>
                      <a:pt x="113802" y="60712"/>
                    </a:lnTo>
                    <a:lnTo>
                      <a:pt x="114856" y="60712"/>
                    </a:lnTo>
                    <a:lnTo>
                      <a:pt x="116137" y="61247"/>
                    </a:lnTo>
                    <a:lnTo>
                      <a:pt x="117191" y="61393"/>
                    </a:lnTo>
                    <a:lnTo>
                      <a:pt x="118099" y="61393"/>
                    </a:lnTo>
                    <a:lnTo>
                      <a:pt x="119607" y="62301"/>
                    </a:lnTo>
                    <a:lnTo>
                      <a:pt x="120288" y="63517"/>
                    </a:lnTo>
                    <a:lnTo>
                      <a:pt x="122185" y="64506"/>
                    </a:lnTo>
                    <a:lnTo>
                      <a:pt x="123548" y="65560"/>
                    </a:lnTo>
                    <a:lnTo>
                      <a:pt x="124991" y="66242"/>
                    </a:lnTo>
                    <a:lnTo>
                      <a:pt x="126969" y="67295"/>
                    </a:lnTo>
                    <a:lnTo>
                      <a:pt x="128477" y="68058"/>
                    </a:lnTo>
                    <a:lnTo>
                      <a:pt x="129839" y="68820"/>
                    </a:lnTo>
                    <a:lnTo>
                      <a:pt x="132564" y="68901"/>
                    </a:lnTo>
                    <a:lnTo>
                      <a:pt x="133391" y="68301"/>
                    </a:lnTo>
                    <a:lnTo>
                      <a:pt x="135061" y="68155"/>
                    </a:lnTo>
                    <a:lnTo>
                      <a:pt x="136877" y="68690"/>
                    </a:lnTo>
                    <a:lnTo>
                      <a:pt x="137704" y="69063"/>
                    </a:lnTo>
                    <a:lnTo>
                      <a:pt x="138531" y="70117"/>
                    </a:lnTo>
                    <a:lnTo>
                      <a:pt x="139212" y="71106"/>
                    </a:lnTo>
                    <a:lnTo>
                      <a:pt x="139974" y="72160"/>
                    </a:lnTo>
                    <a:lnTo>
                      <a:pt x="141872" y="73295"/>
                    </a:lnTo>
                    <a:lnTo>
                      <a:pt x="142553" y="73895"/>
                    </a:lnTo>
                    <a:lnTo>
                      <a:pt x="142553" y="74884"/>
                    </a:lnTo>
                    <a:lnTo>
                      <a:pt x="143461" y="75939"/>
                    </a:lnTo>
                    <a:lnTo>
                      <a:pt x="145050" y="77446"/>
                    </a:lnTo>
                    <a:lnTo>
                      <a:pt x="145050" y="80171"/>
                    </a:lnTo>
                    <a:lnTo>
                      <a:pt x="145585" y="81306"/>
                    </a:lnTo>
                    <a:lnTo>
                      <a:pt x="145131" y="82976"/>
                    </a:lnTo>
                    <a:lnTo>
                      <a:pt x="143153" y="83803"/>
                    </a:lnTo>
                    <a:lnTo>
                      <a:pt x="140882" y="83803"/>
                    </a:lnTo>
                    <a:lnTo>
                      <a:pt x="139520" y="84338"/>
                    </a:lnTo>
                    <a:lnTo>
                      <a:pt x="137315" y="84484"/>
                    </a:lnTo>
                    <a:lnTo>
                      <a:pt x="135872" y="84176"/>
                    </a:lnTo>
                    <a:lnTo>
                      <a:pt x="133748" y="83722"/>
                    </a:lnTo>
                    <a:lnTo>
                      <a:pt x="131169" y="83641"/>
                    </a:lnTo>
                    <a:lnTo>
                      <a:pt x="129888" y="83722"/>
                    </a:lnTo>
                    <a:lnTo>
                      <a:pt x="128072" y="83722"/>
                    </a:lnTo>
                    <a:lnTo>
                      <a:pt x="127245" y="84549"/>
                    </a:lnTo>
                    <a:lnTo>
                      <a:pt x="127164" y="86446"/>
                    </a:lnTo>
                    <a:lnTo>
                      <a:pt x="126937" y="88262"/>
                    </a:lnTo>
                    <a:lnTo>
                      <a:pt x="126937" y="89543"/>
                    </a:lnTo>
                    <a:lnTo>
                      <a:pt x="127764" y="90598"/>
                    </a:lnTo>
                    <a:lnTo>
                      <a:pt x="129207" y="91505"/>
                    </a:lnTo>
                    <a:lnTo>
                      <a:pt x="128980" y="92722"/>
                    </a:lnTo>
                    <a:lnTo>
                      <a:pt x="129353" y="93403"/>
                    </a:lnTo>
                    <a:lnTo>
                      <a:pt x="130261" y="94538"/>
                    </a:lnTo>
                    <a:lnTo>
                      <a:pt x="130634" y="95754"/>
                    </a:lnTo>
                    <a:lnTo>
                      <a:pt x="130861" y="97116"/>
                    </a:lnTo>
                    <a:lnTo>
                      <a:pt x="131542" y="98332"/>
                    </a:lnTo>
                    <a:lnTo>
                      <a:pt x="132077" y="99694"/>
                    </a:lnTo>
                    <a:lnTo>
                      <a:pt x="132677" y="100521"/>
                    </a:lnTo>
                    <a:lnTo>
                      <a:pt x="133277" y="99922"/>
                    </a:lnTo>
                    <a:lnTo>
                      <a:pt x="135174" y="99776"/>
                    </a:lnTo>
                    <a:lnTo>
                      <a:pt x="136309" y="100538"/>
                    </a:lnTo>
                    <a:lnTo>
                      <a:pt x="136391" y="101365"/>
                    </a:lnTo>
                    <a:lnTo>
                      <a:pt x="137299" y="102273"/>
                    </a:lnTo>
                    <a:lnTo>
                      <a:pt x="138353" y="102581"/>
                    </a:lnTo>
                    <a:lnTo>
                      <a:pt x="139034" y="103262"/>
                    </a:lnTo>
                    <a:lnTo>
                      <a:pt x="138126" y="103943"/>
                    </a:lnTo>
                    <a:lnTo>
                      <a:pt x="138353" y="104316"/>
                    </a:lnTo>
                    <a:lnTo>
                      <a:pt x="139796" y="104462"/>
                    </a:lnTo>
                    <a:lnTo>
                      <a:pt x="140850" y="104916"/>
                    </a:lnTo>
                    <a:lnTo>
                      <a:pt x="140623" y="105597"/>
                    </a:lnTo>
                    <a:lnTo>
                      <a:pt x="141612" y="106278"/>
                    </a:lnTo>
                    <a:lnTo>
                      <a:pt x="142374" y="106878"/>
                    </a:lnTo>
                    <a:lnTo>
                      <a:pt x="142147" y="108094"/>
                    </a:lnTo>
                    <a:lnTo>
                      <a:pt x="142828" y="108857"/>
                    </a:lnTo>
                    <a:lnTo>
                      <a:pt x="144726" y="109002"/>
                    </a:lnTo>
                    <a:lnTo>
                      <a:pt x="145553" y="109683"/>
                    </a:lnTo>
                    <a:lnTo>
                      <a:pt x="147142" y="109602"/>
                    </a:lnTo>
                    <a:lnTo>
                      <a:pt x="147904" y="110429"/>
                    </a:lnTo>
                    <a:lnTo>
                      <a:pt x="148358" y="111646"/>
                    </a:lnTo>
                    <a:lnTo>
                      <a:pt x="149266" y="113008"/>
                    </a:lnTo>
                    <a:lnTo>
                      <a:pt x="150093" y="112473"/>
                    </a:lnTo>
                    <a:cubicBezTo>
                      <a:pt x="150093" y="112473"/>
                      <a:pt x="150320" y="111937"/>
                      <a:pt x="150547" y="111937"/>
                    </a:cubicBezTo>
                    <a:cubicBezTo>
                      <a:pt x="150774" y="111937"/>
                      <a:pt x="151990" y="112537"/>
                      <a:pt x="151990" y="112537"/>
                    </a:cubicBezTo>
                    <a:lnTo>
                      <a:pt x="151990" y="115651"/>
                    </a:lnTo>
                    <a:lnTo>
                      <a:pt x="152590" y="116932"/>
                    </a:lnTo>
                    <a:lnTo>
                      <a:pt x="152590" y="121861"/>
                    </a:lnTo>
                    <a:lnTo>
                      <a:pt x="153644" y="123370"/>
                    </a:lnTo>
                    <a:lnTo>
                      <a:pt x="154779" y="123678"/>
                    </a:lnTo>
                    <a:lnTo>
                      <a:pt x="155996" y="123986"/>
                    </a:lnTo>
                    <a:lnTo>
                      <a:pt x="156823" y="124132"/>
                    </a:lnTo>
                    <a:lnTo>
                      <a:pt x="157876" y="125494"/>
                    </a:lnTo>
                    <a:lnTo>
                      <a:pt x="157876" y="129580"/>
                    </a:lnTo>
                    <a:lnTo>
                      <a:pt x="158703" y="130715"/>
                    </a:lnTo>
                    <a:lnTo>
                      <a:pt x="158703" y="131623"/>
                    </a:lnTo>
                    <a:lnTo>
                      <a:pt x="159239" y="132677"/>
                    </a:lnTo>
                    <a:lnTo>
                      <a:pt x="160147" y="133132"/>
                    </a:lnTo>
                    <a:lnTo>
                      <a:pt x="161363" y="133586"/>
                    </a:lnTo>
                    <a:lnTo>
                      <a:pt x="163860" y="133666"/>
                    </a:lnTo>
                    <a:lnTo>
                      <a:pt x="164849" y="133586"/>
                    </a:lnTo>
                    <a:lnTo>
                      <a:pt x="166130" y="133132"/>
                    </a:lnTo>
                    <a:lnTo>
                      <a:pt x="167119" y="132142"/>
                    </a:lnTo>
                    <a:lnTo>
                      <a:pt x="167493" y="132969"/>
                    </a:lnTo>
                    <a:lnTo>
                      <a:pt x="168027" y="131753"/>
                    </a:lnTo>
                    <a:lnTo>
                      <a:pt x="168563" y="132126"/>
                    </a:lnTo>
                    <a:lnTo>
                      <a:pt x="169844" y="132353"/>
                    </a:lnTo>
                    <a:lnTo>
                      <a:pt x="170833" y="131672"/>
                    </a:lnTo>
                    <a:lnTo>
                      <a:pt x="171433" y="130910"/>
                    </a:lnTo>
                    <a:lnTo>
                      <a:pt x="171968" y="131510"/>
                    </a:lnTo>
                    <a:lnTo>
                      <a:pt x="172730" y="131964"/>
                    </a:lnTo>
                    <a:lnTo>
                      <a:pt x="174400" y="132110"/>
                    </a:lnTo>
                    <a:lnTo>
                      <a:pt x="174854" y="132337"/>
                    </a:lnTo>
                    <a:lnTo>
                      <a:pt x="175681" y="133326"/>
                    </a:lnTo>
                    <a:lnTo>
                      <a:pt x="175681" y="135239"/>
                    </a:lnTo>
                    <a:lnTo>
                      <a:pt x="174919" y="135823"/>
                    </a:lnTo>
                    <a:lnTo>
                      <a:pt x="174319" y="135823"/>
                    </a:lnTo>
                    <a:lnTo>
                      <a:pt x="173638" y="136731"/>
                    </a:lnTo>
                    <a:lnTo>
                      <a:pt x="172957" y="138013"/>
                    </a:lnTo>
                    <a:lnTo>
                      <a:pt x="172957" y="139148"/>
                    </a:lnTo>
                    <a:lnTo>
                      <a:pt x="173103" y="140201"/>
                    </a:lnTo>
                    <a:lnTo>
                      <a:pt x="173638" y="141709"/>
                    </a:lnTo>
                    <a:lnTo>
                      <a:pt x="174011" y="142391"/>
                    </a:lnTo>
                    <a:lnTo>
                      <a:pt x="174384" y="143218"/>
                    </a:lnTo>
                    <a:lnTo>
                      <a:pt x="176054" y="143218"/>
                    </a:lnTo>
                    <a:lnTo>
                      <a:pt x="176881" y="143817"/>
                    </a:lnTo>
                    <a:lnTo>
                      <a:pt x="177481" y="144418"/>
                    </a:lnTo>
                    <a:lnTo>
                      <a:pt x="178017" y="145180"/>
                    </a:lnTo>
                    <a:lnTo>
                      <a:pt x="178844" y="145180"/>
                    </a:lnTo>
                    <a:lnTo>
                      <a:pt x="179443" y="144872"/>
                    </a:lnTo>
                    <a:lnTo>
                      <a:pt x="180806" y="145180"/>
                    </a:lnTo>
                    <a:lnTo>
                      <a:pt x="183238" y="145180"/>
                    </a:lnTo>
                    <a:lnTo>
                      <a:pt x="184000" y="144807"/>
                    </a:lnTo>
                    <a:lnTo>
                      <a:pt x="185978" y="145180"/>
                    </a:lnTo>
                    <a:lnTo>
                      <a:pt x="186351" y="145634"/>
                    </a:lnTo>
                    <a:lnTo>
                      <a:pt x="190373" y="145634"/>
                    </a:lnTo>
                    <a:lnTo>
                      <a:pt x="190908" y="146315"/>
                    </a:lnTo>
                    <a:lnTo>
                      <a:pt x="190600" y="147142"/>
                    </a:lnTo>
                    <a:lnTo>
                      <a:pt x="189692" y="147142"/>
                    </a:lnTo>
                    <a:lnTo>
                      <a:pt x="188930" y="147904"/>
                    </a:lnTo>
                    <a:lnTo>
                      <a:pt x="188476" y="148277"/>
                    </a:lnTo>
                    <a:lnTo>
                      <a:pt x="187113" y="148731"/>
                    </a:lnTo>
                    <a:lnTo>
                      <a:pt x="186351" y="148731"/>
                    </a:lnTo>
                    <a:lnTo>
                      <a:pt x="185524" y="149039"/>
                    </a:lnTo>
                    <a:lnTo>
                      <a:pt x="184843" y="149039"/>
                    </a:lnTo>
                    <a:lnTo>
                      <a:pt x="184535" y="150093"/>
                    </a:lnTo>
                    <a:lnTo>
                      <a:pt x="185362" y="151309"/>
                    </a:lnTo>
                    <a:lnTo>
                      <a:pt x="186351" y="151909"/>
                    </a:lnTo>
                    <a:lnTo>
                      <a:pt x="187405" y="153498"/>
                    </a:lnTo>
                    <a:lnTo>
                      <a:pt x="188621" y="154488"/>
                    </a:lnTo>
                    <a:lnTo>
                      <a:pt x="189448" y="155087"/>
                    </a:lnTo>
                    <a:lnTo>
                      <a:pt x="190211" y="155087"/>
                    </a:lnTo>
                    <a:lnTo>
                      <a:pt x="190892" y="155396"/>
                    </a:lnTo>
                    <a:lnTo>
                      <a:pt x="192108" y="155396"/>
                    </a:lnTo>
                    <a:lnTo>
                      <a:pt x="192708" y="155023"/>
                    </a:lnTo>
                    <a:lnTo>
                      <a:pt x="194070" y="155023"/>
                    </a:lnTo>
                    <a:lnTo>
                      <a:pt x="194978" y="155931"/>
                    </a:lnTo>
                    <a:lnTo>
                      <a:pt x="195967" y="157066"/>
                    </a:lnTo>
                    <a:lnTo>
                      <a:pt x="197102" y="157601"/>
                    </a:lnTo>
                    <a:lnTo>
                      <a:pt x="200443" y="157601"/>
                    </a:lnTo>
                    <a:lnTo>
                      <a:pt x="202486" y="157974"/>
                    </a:lnTo>
                    <a:lnTo>
                      <a:pt x="203702" y="158736"/>
                    </a:lnTo>
                    <a:lnTo>
                      <a:pt x="204302" y="158736"/>
                    </a:lnTo>
                    <a:lnTo>
                      <a:pt x="205664" y="159109"/>
                    </a:lnTo>
                    <a:lnTo>
                      <a:pt x="206118" y="159109"/>
                    </a:lnTo>
                    <a:lnTo>
                      <a:pt x="206118" y="160017"/>
                    </a:lnTo>
                    <a:cubicBezTo>
                      <a:pt x="206118" y="160017"/>
                      <a:pt x="205356" y="159871"/>
                      <a:pt x="205129" y="160017"/>
                    </a:cubicBezTo>
                    <a:cubicBezTo>
                      <a:pt x="204902" y="160163"/>
                      <a:pt x="202859" y="160017"/>
                      <a:pt x="202859" y="160017"/>
                    </a:cubicBezTo>
                    <a:lnTo>
                      <a:pt x="201270" y="160082"/>
                    </a:lnTo>
                    <a:lnTo>
                      <a:pt x="198919" y="159709"/>
                    </a:lnTo>
                    <a:lnTo>
                      <a:pt x="197784" y="160082"/>
                    </a:lnTo>
                    <a:lnTo>
                      <a:pt x="197102" y="160925"/>
                    </a:lnTo>
                    <a:lnTo>
                      <a:pt x="197556" y="161525"/>
                    </a:lnTo>
                    <a:lnTo>
                      <a:pt x="198546" y="161979"/>
                    </a:lnTo>
                    <a:lnTo>
                      <a:pt x="200135" y="162206"/>
                    </a:lnTo>
                    <a:lnTo>
                      <a:pt x="201416" y="162206"/>
                    </a:lnTo>
                    <a:cubicBezTo>
                      <a:pt x="201416" y="162206"/>
                      <a:pt x="202632" y="162806"/>
                      <a:pt x="202859" y="162968"/>
                    </a:cubicBezTo>
                    <a:cubicBezTo>
                      <a:pt x="203086" y="163114"/>
                      <a:pt x="203767" y="163958"/>
                      <a:pt x="203767" y="163958"/>
                    </a:cubicBezTo>
                    <a:lnTo>
                      <a:pt x="204075" y="164411"/>
                    </a:lnTo>
                    <a:lnTo>
                      <a:pt x="204156" y="165401"/>
                    </a:lnTo>
                    <a:lnTo>
                      <a:pt x="203929" y="166536"/>
                    </a:lnTo>
                    <a:lnTo>
                      <a:pt x="199989" y="166536"/>
                    </a:lnTo>
                    <a:lnTo>
                      <a:pt x="199389" y="167525"/>
                    </a:lnTo>
                    <a:lnTo>
                      <a:pt x="199016" y="168206"/>
                    </a:lnTo>
                    <a:lnTo>
                      <a:pt x="198189" y="168206"/>
                    </a:lnTo>
                    <a:lnTo>
                      <a:pt x="197816" y="167671"/>
                    </a:lnTo>
                    <a:lnTo>
                      <a:pt x="197281" y="167298"/>
                    </a:lnTo>
                    <a:lnTo>
                      <a:pt x="196519" y="167298"/>
                    </a:lnTo>
                    <a:lnTo>
                      <a:pt x="196065" y="168206"/>
                    </a:lnTo>
                    <a:lnTo>
                      <a:pt x="195156" y="168206"/>
                    </a:lnTo>
                    <a:lnTo>
                      <a:pt x="194103" y="167606"/>
                    </a:lnTo>
                    <a:lnTo>
                      <a:pt x="192740" y="167460"/>
                    </a:lnTo>
                    <a:lnTo>
                      <a:pt x="191686" y="167087"/>
                    </a:lnTo>
                    <a:lnTo>
                      <a:pt x="190924" y="166260"/>
                    </a:lnTo>
                    <a:lnTo>
                      <a:pt x="190243" y="166033"/>
                    </a:lnTo>
                    <a:lnTo>
                      <a:pt x="189108" y="165660"/>
                    </a:lnTo>
                    <a:lnTo>
                      <a:pt x="189189" y="164898"/>
                    </a:lnTo>
                    <a:lnTo>
                      <a:pt x="190324" y="164671"/>
                    </a:lnTo>
                    <a:lnTo>
                      <a:pt x="191459" y="164444"/>
                    </a:lnTo>
                    <a:lnTo>
                      <a:pt x="192513" y="163844"/>
                    </a:lnTo>
                    <a:lnTo>
                      <a:pt x="192740" y="163082"/>
                    </a:lnTo>
                    <a:lnTo>
                      <a:pt x="191524" y="162936"/>
                    </a:lnTo>
                    <a:lnTo>
                      <a:pt x="190989" y="163082"/>
                    </a:lnTo>
                    <a:lnTo>
                      <a:pt x="189935" y="163163"/>
                    </a:lnTo>
                    <a:lnTo>
                      <a:pt x="189400" y="162790"/>
                    </a:lnTo>
                    <a:lnTo>
                      <a:pt x="189027" y="162936"/>
                    </a:lnTo>
                    <a:lnTo>
                      <a:pt x="188800" y="163309"/>
                    </a:lnTo>
                    <a:lnTo>
                      <a:pt x="188200" y="163228"/>
                    </a:lnTo>
                    <a:lnTo>
                      <a:pt x="187600" y="161785"/>
                    </a:lnTo>
                    <a:lnTo>
                      <a:pt x="186773" y="161331"/>
                    </a:lnTo>
                    <a:cubicBezTo>
                      <a:pt x="186773" y="161331"/>
                      <a:pt x="186238" y="161104"/>
                      <a:pt x="185865" y="161104"/>
                    </a:cubicBezTo>
                    <a:lnTo>
                      <a:pt x="182978" y="161104"/>
                    </a:lnTo>
                    <a:lnTo>
                      <a:pt x="181470" y="160877"/>
                    </a:lnTo>
                    <a:lnTo>
                      <a:pt x="181097" y="160877"/>
                    </a:lnTo>
                    <a:lnTo>
                      <a:pt x="178892" y="160958"/>
                    </a:lnTo>
                    <a:lnTo>
                      <a:pt x="177449" y="159968"/>
                    </a:lnTo>
                    <a:lnTo>
                      <a:pt x="176541" y="159433"/>
                    </a:lnTo>
                    <a:lnTo>
                      <a:pt x="175552" y="158898"/>
                    </a:lnTo>
                    <a:lnTo>
                      <a:pt x="174043" y="157990"/>
                    </a:lnTo>
                    <a:lnTo>
                      <a:pt x="172763" y="157082"/>
                    </a:lnTo>
                    <a:lnTo>
                      <a:pt x="170865" y="156774"/>
                    </a:lnTo>
                    <a:lnTo>
                      <a:pt x="169195" y="156774"/>
                    </a:lnTo>
                    <a:lnTo>
                      <a:pt x="168287" y="157455"/>
                    </a:lnTo>
                    <a:lnTo>
                      <a:pt x="168741" y="158444"/>
                    </a:lnTo>
                    <a:lnTo>
                      <a:pt x="167833" y="158136"/>
                    </a:lnTo>
                    <a:lnTo>
                      <a:pt x="164882" y="157455"/>
                    </a:lnTo>
                    <a:lnTo>
                      <a:pt x="164055" y="157455"/>
                    </a:lnTo>
                    <a:lnTo>
                      <a:pt x="164282" y="156628"/>
                    </a:lnTo>
                    <a:lnTo>
                      <a:pt x="164655" y="156028"/>
                    </a:lnTo>
                    <a:lnTo>
                      <a:pt x="163974" y="155655"/>
                    </a:lnTo>
                    <a:lnTo>
                      <a:pt x="162920" y="155509"/>
                    </a:lnTo>
                    <a:lnTo>
                      <a:pt x="161249" y="155963"/>
                    </a:lnTo>
                    <a:lnTo>
                      <a:pt x="160260" y="156271"/>
                    </a:lnTo>
                    <a:lnTo>
                      <a:pt x="159271" y="156352"/>
                    </a:lnTo>
                    <a:lnTo>
                      <a:pt x="157147" y="156579"/>
                    </a:lnTo>
                    <a:lnTo>
                      <a:pt x="156774" y="156887"/>
                    </a:lnTo>
                    <a:lnTo>
                      <a:pt x="156174" y="156579"/>
                    </a:lnTo>
                    <a:lnTo>
                      <a:pt x="155412" y="156044"/>
                    </a:lnTo>
                    <a:cubicBezTo>
                      <a:pt x="155412" y="156044"/>
                      <a:pt x="154812" y="155736"/>
                      <a:pt x="154504" y="155590"/>
                    </a:cubicBezTo>
                    <a:cubicBezTo>
                      <a:pt x="154195" y="155444"/>
                      <a:pt x="153368" y="155055"/>
                      <a:pt x="153368" y="155055"/>
                    </a:cubicBezTo>
                    <a:lnTo>
                      <a:pt x="152461" y="155055"/>
                    </a:lnTo>
                    <a:lnTo>
                      <a:pt x="151779" y="154520"/>
                    </a:lnTo>
                    <a:lnTo>
                      <a:pt x="152233" y="154147"/>
                    </a:lnTo>
                    <a:lnTo>
                      <a:pt x="152834" y="153612"/>
                    </a:lnTo>
                    <a:lnTo>
                      <a:pt x="153514" y="153239"/>
                    </a:lnTo>
                    <a:lnTo>
                      <a:pt x="153596" y="152477"/>
                    </a:lnTo>
                    <a:lnTo>
                      <a:pt x="152606" y="152250"/>
                    </a:lnTo>
                    <a:lnTo>
                      <a:pt x="151698" y="152850"/>
                    </a:lnTo>
                    <a:lnTo>
                      <a:pt x="151244" y="153450"/>
                    </a:lnTo>
                    <a:lnTo>
                      <a:pt x="151098" y="154893"/>
                    </a:lnTo>
                    <a:lnTo>
                      <a:pt x="148374" y="155266"/>
                    </a:lnTo>
                    <a:lnTo>
                      <a:pt x="148066" y="156174"/>
                    </a:lnTo>
                    <a:lnTo>
                      <a:pt x="147158" y="156174"/>
                    </a:lnTo>
                    <a:lnTo>
                      <a:pt x="146785" y="155347"/>
                    </a:lnTo>
                    <a:lnTo>
                      <a:pt x="145796" y="155201"/>
                    </a:lnTo>
                    <a:lnTo>
                      <a:pt x="145342" y="154828"/>
                    </a:lnTo>
                    <a:lnTo>
                      <a:pt x="145342" y="152931"/>
                    </a:lnTo>
                    <a:lnTo>
                      <a:pt x="144661" y="152931"/>
                    </a:lnTo>
                    <a:lnTo>
                      <a:pt x="144433" y="154212"/>
                    </a:lnTo>
                    <a:lnTo>
                      <a:pt x="143445" y="154293"/>
                    </a:lnTo>
                    <a:lnTo>
                      <a:pt x="141401" y="154066"/>
                    </a:lnTo>
                    <a:lnTo>
                      <a:pt x="141255" y="152396"/>
                    </a:lnTo>
                    <a:lnTo>
                      <a:pt x="137542" y="150352"/>
                    </a:lnTo>
                    <a:lnTo>
                      <a:pt x="137088" y="148309"/>
                    </a:lnTo>
                    <a:lnTo>
                      <a:pt x="135045" y="145585"/>
                    </a:lnTo>
                    <a:lnTo>
                      <a:pt x="134591" y="144677"/>
                    </a:lnTo>
                    <a:lnTo>
                      <a:pt x="133909" y="143461"/>
                    </a:lnTo>
                    <a:lnTo>
                      <a:pt x="133229" y="142861"/>
                    </a:lnTo>
                    <a:lnTo>
                      <a:pt x="132094" y="142780"/>
                    </a:lnTo>
                    <a:lnTo>
                      <a:pt x="131331" y="142099"/>
                    </a:lnTo>
                    <a:lnTo>
                      <a:pt x="130504" y="140963"/>
                    </a:lnTo>
                    <a:lnTo>
                      <a:pt x="129823" y="140136"/>
                    </a:lnTo>
                    <a:lnTo>
                      <a:pt x="129223" y="140056"/>
                    </a:lnTo>
                    <a:lnTo>
                      <a:pt x="129077" y="142034"/>
                    </a:lnTo>
                    <a:lnTo>
                      <a:pt x="127942" y="140056"/>
                    </a:lnTo>
                    <a:lnTo>
                      <a:pt x="127342" y="139148"/>
                    </a:lnTo>
                    <a:lnTo>
                      <a:pt x="126888" y="138158"/>
                    </a:lnTo>
                    <a:lnTo>
                      <a:pt x="126207" y="138013"/>
                    </a:lnTo>
                    <a:lnTo>
                      <a:pt x="124618" y="137785"/>
                    </a:lnTo>
                    <a:lnTo>
                      <a:pt x="124618" y="135580"/>
                    </a:lnTo>
                    <a:lnTo>
                      <a:pt x="125445" y="135353"/>
                    </a:lnTo>
                    <a:lnTo>
                      <a:pt x="126207" y="134899"/>
                    </a:lnTo>
                    <a:lnTo>
                      <a:pt x="126807" y="133391"/>
                    </a:lnTo>
                    <a:lnTo>
                      <a:pt x="126807" y="132175"/>
                    </a:lnTo>
                    <a:lnTo>
                      <a:pt x="126207" y="131494"/>
                    </a:lnTo>
                    <a:lnTo>
                      <a:pt x="125672" y="131867"/>
                    </a:lnTo>
                    <a:lnTo>
                      <a:pt x="125526" y="133229"/>
                    </a:lnTo>
                    <a:lnTo>
                      <a:pt x="125299" y="134137"/>
                    </a:lnTo>
                    <a:lnTo>
                      <a:pt x="124245" y="134137"/>
                    </a:lnTo>
                    <a:lnTo>
                      <a:pt x="121067" y="132775"/>
                    </a:lnTo>
                    <a:lnTo>
                      <a:pt x="119024" y="131559"/>
                    </a:lnTo>
                    <a:lnTo>
                      <a:pt x="118261" y="130423"/>
                    </a:lnTo>
                    <a:lnTo>
                      <a:pt x="118115" y="128980"/>
                    </a:lnTo>
                    <a:lnTo>
                      <a:pt x="118877" y="128607"/>
                    </a:lnTo>
                    <a:lnTo>
                      <a:pt x="119024" y="127845"/>
                    </a:lnTo>
                    <a:lnTo>
                      <a:pt x="118715" y="127391"/>
                    </a:lnTo>
                    <a:lnTo>
                      <a:pt x="119024" y="126791"/>
                    </a:lnTo>
                    <a:lnTo>
                      <a:pt x="118488" y="126418"/>
                    </a:lnTo>
                    <a:lnTo>
                      <a:pt x="117726" y="126791"/>
                    </a:lnTo>
                    <a:lnTo>
                      <a:pt x="116283" y="124521"/>
                    </a:lnTo>
                    <a:lnTo>
                      <a:pt x="115683" y="123386"/>
                    </a:lnTo>
                    <a:lnTo>
                      <a:pt x="114013" y="122105"/>
                    </a:lnTo>
                    <a:lnTo>
                      <a:pt x="113024" y="121050"/>
                    </a:lnTo>
                    <a:lnTo>
                      <a:pt x="112797" y="119607"/>
                    </a:lnTo>
                    <a:lnTo>
                      <a:pt x="112570" y="117937"/>
                    </a:lnTo>
                    <a:lnTo>
                      <a:pt x="112262" y="117337"/>
                    </a:lnTo>
                    <a:lnTo>
                      <a:pt x="111045" y="116056"/>
                    </a:lnTo>
                    <a:lnTo>
                      <a:pt x="109683" y="114548"/>
                    </a:lnTo>
                    <a:lnTo>
                      <a:pt x="108921" y="113786"/>
                    </a:lnTo>
                    <a:lnTo>
                      <a:pt x="107640" y="112343"/>
                    </a:lnTo>
                    <a:lnTo>
                      <a:pt x="106651" y="111970"/>
                    </a:lnTo>
                    <a:lnTo>
                      <a:pt x="103083" y="111662"/>
                    </a:lnTo>
                    <a:lnTo>
                      <a:pt x="101803" y="110218"/>
                    </a:lnTo>
                    <a:lnTo>
                      <a:pt x="100667" y="109910"/>
                    </a:lnTo>
                    <a:lnTo>
                      <a:pt x="97716" y="109602"/>
                    </a:lnTo>
                    <a:cubicBezTo>
                      <a:pt x="97716" y="109602"/>
                      <a:pt x="97262" y="109002"/>
                      <a:pt x="97035" y="108921"/>
                    </a:cubicBezTo>
                    <a:cubicBezTo>
                      <a:pt x="96808" y="108840"/>
                      <a:pt x="95673" y="108386"/>
                      <a:pt x="95673" y="108386"/>
                    </a:cubicBezTo>
                    <a:lnTo>
                      <a:pt x="94084" y="108532"/>
                    </a:lnTo>
                    <a:lnTo>
                      <a:pt x="91813" y="108078"/>
                    </a:lnTo>
                    <a:lnTo>
                      <a:pt x="90532" y="107397"/>
                    </a:lnTo>
                    <a:lnTo>
                      <a:pt x="90159" y="107932"/>
                    </a:lnTo>
                    <a:lnTo>
                      <a:pt x="88943" y="107170"/>
                    </a:lnTo>
                    <a:lnTo>
                      <a:pt x="87192" y="107170"/>
                    </a:lnTo>
                    <a:lnTo>
                      <a:pt x="86819" y="106797"/>
                    </a:lnTo>
                    <a:lnTo>
                      <a:pt x="86138" y="106797"/>
                    </a:lnTo>
                    <a:lnTo>
                      <a:pt x="86057" y="107170"/>
                    </a:lnTo>
                    <a:lnTo>
                      <a:pt x="84695" y="107089"/>
                    </a:lnTo>
                    <a:lnTo>
                      <a:pt x="84241" y="106716"/>
                    </a:lnTo>
                    <a:lnTo>
                      <a:pt x="83479" y="106262"/>
                    </a:lnTo>
                    <a:lnTo>
                      <a:pt x="83398" y="105354"/>
                    </a:lnTo>
                    <a:lnTo>
                      <a:pt x="83706" y="104981"/>
                    </a:lnTo>
                    <a:lnTo>
                      <a:pt x="84306" y="104219"/>
                    </a:lnTo>
                    <a:lnTo>
                      <a:pt x="84160" y="103457"/>
                    </a:lnTo>
                    <a:lnTo>
                      <a:pt x="83787" y="102695"/>
                    </a:lnTo>
                    <a:lnTo>
                      <a:pt x="83479" y="102013"/>
                    </a:lnTo>
                    <a:lnTo>
                      <a:pt x="83333" y="101105"/>
                    </a:lnTo>
                    <a:lnTo>
                      <a:pt x="82571" y="101186"/>
                    </a:lnTo>
                    <a:lnTo>
                      <a:pt x="82424" y="102240"/>
                    </a:lnTo>
                    <a:lnTo>
                      <a:pt x="82879" y="102840"/>
                    </a:lnTo>
                    <a:lnTo>
                      <a:pt x="82879" y="103894"/>
                    </a:lnTo>
                    <a:lnTo>
                      <a:pt x="82344" y="104722"/>
                    </a:lnTo>
                    <a:lnTo>
                      <a:pt x="81890" y="105176"/>
                    </a:lnTo>
                    <a:lnTo>
                      <a:pt x="81517" y="104722"/>
                    </a:lnTo>
                    <a:lnTo>
                      <a:pt x="81289" y="104186"/>
                    </a:lnTo>
                    <a:lnTo>
                      <a:pt x="81517" y="103424"/>
                    </a:lnTo>
                    <a:lnTo>
                      <a:pt x="81825" y="102970"/>
                    </a:lnTo>
                    <a:lnTo>
                      <a:pt x="81825" y="102516"/>
                    </a:lnTo>
                    <a:lnTo>
                      <a:pt x="81452" y="102062"/>
                    </a:lnTo>
                    <a:lnTo>
                      <a:pt x="80998" y="101835"/>
                    </a:lnTo>
                    <a:lnTo>
                      <a:pt x="80171" y="101754"/>
                    </a:lnTo>
                    <a:lnTo>
                      <a:pt x="79863" y="100992"/>
                    </a:lnTo>
                    <a:lnTo>
                      <a:pt x="79181" y="100002"/>
                    </a:lnTo>
                    <a:lnTo>
                      <a:pt x="78192" y="100230"/>
                    </a:lnTo>
                    <a:lnTo>
                      <a:pt x="78338" y="101057"/>
                    </a:lnTo>
                    <a:lnTo>
                      <a:pt x="78792" y="101430"/>
                    </a:lnTo>
                    <a:lnTo>
                      <a:pt x="78873" y="101965"/>
                    </a:lnTo>
                    <a:lnTo>
                      <a:pt x="78873" y="102565"/>
                    </a:lnTo>
                    <a:lnTo>
                      <a:pt x="79327" y="103019"/>
                    </a:lnTo>
                    <a:lnTo>
                      <a:pt x="79327" y="103927"/>
                    </a:lnTo>
                    <a:lnTo>
                      <a:pt x="78419" y="104235"/>
                    </a:lnTo>
                    <a:lnTo>
                      <a:pt x="77430" y="103327"/>
                    </a:lnTo>
                    <a:lnTo>
                      <a:pt x="77284" y="101284"/>
                    </a:lnTo>
                    <a:lnTo>
                      <a:pt x="76603" y="100749"/>
                    </a:lnTo>
                    <a:lnTo>
                      <a:pt x="76149" y="100976"/>
                    </a:lnTo>
                    <a:lnTo>
                      <a:pt x="76149" y="101965"/>
                    </a:lnTo>
                    <a:lnTo>
                      <a:pt x="76230" y="102954"/>
                    </a:lnTo>
                    <a:lnTo>
                      <a:pt x="76911" y="103943"/>
                    </a:lnTo>
                    <a:lnTo>
                      <a:pt x="76992" y="104705"/>
                    </a:lnTo>
                    <a:lnTo>
                      <a:pt x="76311" y="104478"/>
                    </a:lnTo>
                    <a:lnTo>
                      <a:pt x="75484" y="103489"/>
                    </a:lnTo>
                    <a:lnTo>
                      <a:pt x="75111" y="102581"/>
                    </a:lnTo>
                    <a:lnTo>
                      <a:pt x="74738" y="101527"/>
                    </a:lnTo>
                    <a:lnTo>
                      <a:pt x="73976" y="100619"/>
                    </a:lnTo>
                    <a:lnTo>
                      <a:pt x="72987" y="100473"/>
                    </a:lnTo>
                    <a:lnTo>
                      <a:pt x="72679" y="101008"/>
                    </a:lnTo>
                    <a:lnTo>
                      <a:pt x="73441" y="101770"/>
                    </a:lnTo>
                    <a:lnTo>
                      <a:pt x="73895" y="102305"/>
                    </a:lnTo>
                    <a:lnTo>
                      <a:pt x="74203" y="102840"/>
                    </a:lnTo>
                    <a:lnTo>
                      <a:pt x="73749" y="102921"/>
                    </a:lnTo>
                    <a:lnTo>
                      <a:pt x="73668" y="104429"/>
                    </a:lnTo>
                    <a:lnTo>
                      <a:pt x="72906" y="104202"/>
                    </a:lnTo>
                    <a:lnTo>
                      <a:pt x="72079" y="104056"/>
                    </a:lnTo>
                    <a:lnTo>
                      <a:pt x="71252" y="104429"/>
                    </a:lnTo>
                    <a:lnTo>
                      <a:pt x="70717" y="104202"/>
                    </a:lnTo>
                    <a:lnTo>
                      <a:pt x="70490" y="103375"/>
                    </a:lnTo>
                    <a:lnTo>
                      <a:pt x="69809" y="103375"/>
                    </a:lnTo>
                    <a:lnTo>
                      <a:pt x="69582" y="104138"/>
                    </a:lnTo>
                    <a:lnTo>
                      <a:pt x="71252" y="106181"/>
                    </a:lnTo>
                    <a:lnTo>
                      <a:pt x="72241" y="107689"/>
                    </a:lnTo>
                    <a:lnTo>
                      <a:pt x="71025" y="107689"/>
                    </a:lnTo>
                    <a:lnTo>
                      <a:pt x="69971" y="106100"/>
                    </a:lnTo>
                    <a:lnTo>
                      <a:pt x="69663" y="104965"/>
                    </a:lnTo>
                    <a:lnTo>
                      <a:pt x="68982" y="103602"/>
                    </a:lnTo>
                    <a:lnTo>
                      <a:pt x="68219" y="102695"/>
                    </a:lnTo>
                    <a:lnTo>
                      <a:pt x="67685" y="102548"/>
                    </a:lnTo>
                    <a:lnTo>
                      <a:pt x="67766" y="103765"/>
                    </a:lnTo>
                    <a:lnTo>
                      <a:pt x="68528" y="104446"/>
                    </a:lnTo>
                    <a:lnTo>
                      <a:pt x="68673" y="105808"/>
                    </a:lnTo>
                    <a:lnTo>
                      <a:pt x="69274" y="106943"/>
                    </a:lnTo>
                    <a:lnTo>
                      <a:pt x="69274" y="107624"/>
                    </a:lnTo>
                    <a:lnTo>
                      <a:pt x="67685" y="107478"/>
                    </a:lnTo>
                    <a:lnTo>
                      <a:pt x="67084" y="106651"/>
                    </a:lnTo>
                    <a:lnTo>
                      <a:pt x="65803" y="106278"/>
                    </a:lnTo>
                    <a:lnTo>
                      <a:pt x="65041" y="105905"/>
                    </a:lnTo>
                    <a:lnTo>
                      <a:pt x="64441" y="105905"/>
                    </a:lnTo>
                    <a:lnTo>
                      <a:pt x="61101" y="101884"/>
                    </a:lnTo>
                    <a:lnTo>
                      <a:pt x="59739" y="101803"/>
                    </a:lnTo>
                    <a:lnTo>
                      <a:pt x="61020" y="104300"/>
                    </a:lnTo>
                    <a:lnTo>
                      <a:pt x="62463" y="106116"/>
                    </a:lnTo>
                    <a:lnTo>
                      <a:pt x="62690" y="108159"/>
                    </a:lnTo>
                    <a:lnTo>
                      <a:pt x="63744" y="109148"/>
                    </a:lnTo>
                    <a:lnTo>
                      <a:pt x="64506" y="110656"/>
                    </a:lnTo>
                    <a:lnTo>
                      <a:pt x="65106" y="111710"/>
                    </a:lnTo>
                    <a:lnTo>
                      <a:pt x="64344" y="112164"/>
                    </a:lnTo>
                    <a:lnTo>
                      <a:pt x="60712" y="112392"/>
                    </a:lnTo>
                    <a:lnTo>
                      <a:pt x="59577" y="111856"/>
                    </a:lnTo>
                    <a:lnTo>
                      <a:pt x="56398" y="111775"/>
                    </a:lnTo>
                    <a:lnTo>
                      <a:pt x="56706" y="112911"/>
                    </a:lnTo>
                    <a:lnTo>
                      <a:pt x="56398" y="113964"/>
                    </a:lnTo>
                    <a:lnTo>
                      <a:pt x="56706" y="114791"/>
                    </a:lnTo>
                    <a:lnTo>
                      <a:pt x="57533" y="115327"/>
                    </a:lnTo>
                    <a:lnTo>
                      <a:pt x="57760" y="116381"/>
                    </a:lnTo>
                    <a:lnTo>
                      <a:pt x="55717" y="116462"/>
                    </a:lnTo>
                    <a:lnTo>
                      <a:pt x="55263" y="116543"/>
                    </a:lnTo>
                    <a:lnTo>
                      <a:pt x="51242" y="116916"/>
                    </a:lnTo>
                    <a:lnTo>
                      <a:pt x="48809" y="117289"/>
                    </a:lnTo>
                    <a:lnTo>
                      <a:pt x="46539" y="117889"/>
                    </a:lnTo>
                    <a:lnTo>
                      <a:pt x="44642" y="118570"/>
                    </a:lnTo>
                    <a:lnTo>
                      <a:pt x="43653" y="118489"/>
                    </a:lnTo>
                    <a:lnTo>
                      <a:pt x="41756" y="117580"/>
                    </a:lnTo>
                    <a:lnTo>
                      <a:pt x="39777" y="116900"/>
                    </a:lnTo>
                    <a:lnTo>
                      <a:pt x="36745" y="117499"/>
                    </a:lnTo>
                    <a:lnTo>
                      <a:pt x="35074" y="117645"/>
                    </a:lnTo>
                    <a:lnTo>
                      <a:pt x="34475" y="117110"/>
                    </a:lnTo>
                    <a:lnTo>
                      <a:pt x="34475" y="116510"/>
                    </a:lnTo>
                    <a:lnTo>
                      <a:pt x="33420" y="115148"/>
                    </a:lnTo>
                    <a:lnTo>
                      <a:pt x="32285" y="114386"/>
                    </a:lnTo>
                    <a:lnTo>
                      <a:pt x="30469" y="114613"/>
                    </a:lnTo>
                    <a:lnTo>
                      <a:pt x="29334" y="115829"/>
                    </a:lnTo>
                    <a:lnTo>
                      <a:pt x="30615" y="115910"/>
                    </a:lnTo>
                    <a:lnTo>
                      <a:pt x="31377" y="115537"/>
                    </a:lnTo>
                    <a:lnTo>
                      <a:pt x="32367" y="115683"/>
                    </a:lnTo>
                    <a:lnTo>
                      <a:pt x="32902" y="116364"/>
                    </a:lnTo>
                    <a:lnTo>
                      <a:pt x="33664" y="117645"/>
                    </a:lnTo>
                    <a:lnTo>
                      <a:pt x="34345" y="118927"/>
                    </a:lnTo>
                    <a:lnTo>
                      <a:pt x="36080" y="118927"/>
                    </a:lnTo>
                    <a:lnTo>
                      <a:pt x="37588" y="118554"/>
                    </a:lnTo>
                    <a:lnTo>
                      <a:pt x="39566" y="118181"/>
                    </a:lnTo>
                    <a:lnTo>
                      <a:pt x="41318" y="118489"/>
                    </a:lnTo>
                    <a:lnTo>
                      <a:pt x="43588" y="119705"/>
                    </a:lnTo>
                    <a:lnTo>
                      <a:pt x="46847" y="121375"/>
                    </a:lnTo>
                    <a:lnTo>
                      <a:pt x="49880" y="122964"/>
                    </a:lnTo>
                    <a:lnTo>
                      <a:pt x="51015" y="124245"/>
                    </a:lnTo>
                    <a:lnTo>
                      <a:pt x="52458" y="125834"/>
                    </a:lnTo>
                    <a:lnTo>
                      <a:pt x="53512" y="126888"/>
                    </a:lnTo>
                    <a:lnTo>
                      <a:pt x="53593" y="131591"/>
                    </a:lnTo>
                    <a:lnTo>
                      <a:pt x="53593" y="133634"/>
                    </a:lnTo>
                    <a:lnTo>
                      <a:pt x="52766" y="134007"/>
                    </a:lnTo>
                    <a:lnTo>
                      <a:pt x="51485" y="133293"/>
                    </a:lnTo>
                    <a:cubicBezTo>
                      <a:pt x="51485" y="133293"/>
                      <a:pt x="50269" y="133326"/>
                      <a:pt x="50042" y="133293"/>
                    </a:cubicBezTo>
                    <a:cubicBezTo>
                      <a:pt x="49815" y="133261"/>
                      <a:pt x="47998" y="133293"/>
                      <a:pt x="47998" y="133293"/>
                    </a:cubicBezTo>
                    <a:lnTo>
                      <a:pt x="46020" y="134623"/>
                    </a:lnTo>
                    <a:lnTo>
                      <a:pt x="44658" y="135531"/>
                    </a:lnTo>
                    <a:lnTo>
                      <a:pt x="43069" y="136212"/>
                    </a:lnTo>
                    <a:lnTo>
                      <a:pt x="41253" y="137347"/>
                    </a:lnTo>
                    <a:lnTo>
                      <a:pt x="39583" y="138402"/>
                    </a:lnTo>
                    <a:lnTo>
                      <a:pt x="36858" y="138482"/>
                    </a:lnTo>
                    <a:lnTo>
                      <a:pt x="35642" y="138029"/>
                    </a:lnTo>
                    <a:lnTo>
                      <a:pt x="33891" y="136893"/>
                    </a:lnTo>
                    <a:lnTo>
                      <a:pt x="32302" y="136439"/>
                    </a:lnTo>
                    <a:lnTo>
                      <a:pt x="30631" y="135839"/>
                    </a:lnTo>
                    <a:lnTo>
                      <a:pt x="29869" y="135613"/>
                    </a:lnTo>
                    <a:lnTo>
                      <a:pt x="29788" y="132126"/>
                    </a:lnTo>
                    <a:lnTo>
                      <a:pt x="28961" y="132661"/>
                    </a:lnTo>
                    <a:lnTo>
                      <a:pt x="28880" y="134477"/>
                    </a:lnTo>
                    <a:lnTo>
                      <a:pt x="28572" y="136375"/>
                    </a:lnTo>
                    <a:lnTo>
                      <a:pt x="26448" y="136375"/>
                    </a:lnTo>
                    <a:lnTo>
                      <a:pt x="25994" y="135693"/>
                    </a:lnTo>
                    <a:lnTo>
                      <a:pt x="25767" y="134023"/>
                    </a:lnTo>
                    <a:lnTo>
                      <a:pt x="25167" y="134332"/>
                    </a:lnTo>
                    <a:lnTo>
                      <a:pt x="25086" y="135320"/>
                    </a:lnTo>
                    <a:lnTo>
                      <a:pt x="24940" y="136147"/>
                    </a:lnTo>
                    <a:lnTo>
                      <a:pt x="23723" y="136229"/>
                    </a:lnTo>
                    <a:lnTo>
                      <a:pt x="22507" y="136229"/>
                    </a:lnTo>
                    <a:lnTo>
                      <a:pt x="21680" y="135628"/>
                    </a:lnTo>
                    <a:lnTo>
                      <a:pt x="21226" y="134575"/>
                    </a:lnTo>
                    <a:lnTo>
                      <a:pt x="19783" y="134267"/>
                    </a:lnTo>
                    <a:cubicBezTo>
                      <a:pt x="19783" y="134267"/>
                      <a:pt x="19475" y="134412"/>
                      <a:pt x="19183" y="135029"/>
                    </a:cubicBezTo>
                    <a:lnTo>
                      <a:pt x="18875" y="135628"/>
                    </a:lnTo>
                    <a:lnTo>
                      <a:pt x="16751" y="136683"/>
                    </a:lnTo>
                    <a:lnTo>
                      <a:pt x="15243" y="136002"/>
                    </a:lnTo>
                    <a:lnTo>
                      <a:pt x="14189" y="135628"/>
                    </a:lnTo>
                    <a:lnTo>
                      <a:pt x="12745" y="135094"/>
                    </a:lnTo>
                    <a:lnTo>
                      <a:pt x="11529" y="135012"/>
                    </a:lnTo>
                    <a:lnTo>
                      <a:pt x="9940" y="134640"/>
                    </a:lnTo>
                    <a:lnTo>
                      <a:pt x="8578" y="134640"/>
                    </a:lnTo>
                    <a:lnTo>
                      <a:pt x="5919" y="134558"/>
                    </a:lnTo>
                    <a:lnTo>
                      <a:pt x="4476" y="135239"/>
                    </a:lnTo>
                    <a:lnTo>
                      <a:pt x="3810" y="13519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29" name="Freeform: Shape 828">
                <a:extLst>
                  <a:ext uri="{FF2B5EF4-FFF2-40B4-BE49-F238E27FC236}">
                    <a16:creationId xmlns:a16="http://schemas.microsoft.com/office/drawing/2014/main" id="{943E3B42-BC8C-0448-8B5C-BA4A9EAF38CB}"/>
                  </a:ext>
                </a:extLst>
              </p:cNvPr>
              <p:cNvSpPr/>
              <p:nvPr/>
            </p:nvSpPr>
            <p:spPr>
              <a:xfrm>
                <a:off x="10277583" y="4562439"/>
                <a:ext cx="3129" cy="3291"/>
              </a:xfrm>
              <a:custGeom>
                <a:avLst/>
                <a:gdLst>
                  <a:gd name="connsiteX0" fmla="*/ 681 w 3129"/>
                  <a:gd name="connsiteY0" fmla="*/ 0 h 3291"/>
                  <a:gd name="connsiteX1" fmla="*/ 681 w 3129"/>
                  <a:gd name="connsiteY1" fmla="*/ 1200 h 3291"/>
                  <a:gd name="connsiteX2" fmla="*/ 0 w 3129"/>
                  <a:gd name="connsiteY2" fmla="*/ 1702 h 3291"/>
                  <a:gd name="connsiteX3" fmla="*/ 341 w 3129"/>
                  <a:gd name="connsiteY3" fmla="*/ 2497 h 3291"/>
                  <a:gd name="connsiteX4" fmla="*/ 1589 w 3129"/>
                  <a:gd name="connsiteY4" fmla="*/ 2497 h 3291"/>
                  <a:gd name="connsiteX5" fmla="*/ 2449 w 3129"/>
                  <a:gd name="connsiteY5" fmla="*/ 3292 h 3291"/>
                  <a:gd name="connsiteX6" fmla="*/ 3130 w 3129"/>
                  <a:gd name="connsiteY6" fmla="*/ 3292 h 3291"/>
                  <a:gd name="connsiteX7" fmla="*/ 3130 w 3129"/>
                  <a:gd name="connsiteY7" fmla="*/ 2221 h 3291"/>
                  <a:gd name="connsiteX8" fmla="*/ 2059 w 3129"/>
                  <a:gd name="connsiteY8" fmla="*/ 746 h 3291"/>
                  <a:gd name="connsiteX9" fmla="*/ 681 w 3129"/>
                  <a:gd name="connsiteY9" fmla="*/ 0 h 3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9" h="3291">
                    <a:moveTo>
                      <a:pt x="681" y="0"/>
                    </a:moveTo>
                    <a:lnTo>
                      <a:pt x="681" y="1200"/>
                    </a:lnTo>
                    <a:lnTo>
                      <a:pt x="0" y="1702"/>
                    </a:lnTo>
                    <a:lnTo>
                      <a:pt x="341" y="2497"/>
                    </a:lnTo>
                    <a:lnTo>
                      <a:pt x="1589" y="2497"/>
                    </a:lnTo>
                    <a:lnTo>
                      <a:pt x="2449" y="3292"/>
                    </a:lnTo>
                    <a:lnTo>
                      <a:pt x="3130" y="3292"/>
                    </a:lnTo>
                    <a:lnTo>
                      <a:pt x="3130" y="2221"/>
                    </a:lnTo>
                    <a:lnTo>
                      <a:pt x="2059" y="746"/>
                    </a:lnTo>
                    <a:lnTo>
                      <a:pt x="681"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30" name="Freeform: Shape 829">
                <a:extLst>
                  <a:ext uri="{FF2B5EF4-FFF2-40B4-BE49-F238E27FC236}">
                    <a16:creationId xmlns:a16="http://schemas.microsoft.com/office/drawing/2014/main" id="{E837862F-3B5D-F3B9-EF95-1BAABBAD8572}"/>
                  </a:ext>
                </a:extLst>
              </p:cNvPr>
              <p:cNvSpPr/>
              <p:nvPr/>
            </p:nvSpPr>
            <p:spPr>
              <a:xfrm>
                <a:off x="10409806" y="4605184"/>
                <a:ext cx="10751" cy="10410"/>
              </a:xfrm>
              <a:custGeom>
                <a:avLst/>
                <a:gdLst>
                  <a:gd name="connsiteX0" fmla="*/ 10751 w 10751"/>
                  <a:gd name="connsiteY0" fmla="*/ 4946 h 10410"/>
                  <a:gd name="connsiteX1" fmla="*/ 10751 w 10751"/>
                  <a:gd name="connsiteY1" fmla="*/ 7281 h 10410"/>
                  <a:gd name="connsiteX2" fmla="*/ 10395 w 10751"/>
                  <a:gd name="connsiteY2" fmla="*/ 7735 h 10410"/>
                  <a:gd name="connsiteX3" fmla="*/ 10395 w 10751"/>
                  <a:gd name="connsiteY3" fmla="*/ 9486 h 10410"/>
                  <a:gd name="connsiteX4" fmla="*/ 9324 w 10751"/>
                  <a:gd name="connsiteY4" fmla="*/ 9843 h 10410"/>
                  <a:gd name="connsiteX5" fmla="*/ 8870 w 10751"/>
                  <a:gd name="connsiteY5" fmla="*/ 10411 h 10410"/>
                  <a:gd name="connsiteX6" fmla="*/ 7962 w 10751"/>
                  <a:gd name="connsiteY6" fmla="*/ 9259 h 10410"/>
                  <a:gd name="connsiteX7" fmla="*/ 5578 w 10751"/>
                  <a:gd name="connsiteY7" fmla="*/ 9032 h 10410"/>
                  <a:gd name="connsiteX8" fmla="*/ 4492 w 10751"/>
                  <a:gd name="connsiteY8" fmla="*/ 8530 h 10410"/>
                  <a:gd name="connsiteX9" fmla="*/ 4492 w 10751"/>
                  <a:gd name="connsiteY9" fmla="*/ 7394 h 10410"/>
                  <a:gd name="connsiteX10" fmla="*/ 4767 w 10751"/>
                  <a:gd name="connsiteY10" fmla="*/ 7216 h 10410"/>
                  <a:gd name="connsiteX11" fmla="*/ 4832 w 10751"/>
                  <a:gd name="connsiteY11" fmla="*/ 5805 h 10410"/>
                  <a:gd name="connsiteX12" fmla="*/ 4086 w 10751"/>
                  <a:gd name="connsiteY12" fmla="*/ 5286 h 10410"/>
                  <a:gd name="connsiteX13" fmla="*/ 3697 w 10751"/>
                  <a:gd name="connsiteY13" fmla="*/ 5854 h 10410"/>
                  <a:gd name="connsiteX14" fmla="*/ 2676 w 10751"/>
                  <a:gd name="connsiteY14" fmla="*/ 5968 h 10410"/>
                  <a:gd name="connsiteX15" fmla="*/ 2676 w 10751"/>
                  <a:gd name="connsiteY15" fmla="*/ 4038 h 10410"/>
                  <a:gd name="connsiteX16" fmla="*/ 0 w 10751"/>
                  <a:gd name="connsiteY16" fmla="*/ 1995 h 10410"/>
                  <a:gd name="connsiteX17" fmla="*/ 0 w 10751"/>
                  <a:gd name="connsiteY17" fmla="*/ 340 h 10410"/>
                  <a:gd name="connsiteX18" fmla="*/ 584 w 10751"/>
                  <a:gd name="connsiteY18" fmla="*/ 0 h 10410"/>
                  <a:gd name="connsiteX19" fmla="*/ 1314 w 10751"/>
                  <a:gd name="connsiteY19" fmla="*/ 633 h 10410"/>
                  <a:gd name="connsiteX20" fmla="*/ 3973 w 10751"/>
                  <a:gd name="connsiteY20" fmla="*/ 2789 h 10410"/>
                  <a:gd name="connsiteX21" fmla="*/ 4719 w 10751"/>
                  <a:gd name="connsiteY21" fmla="*/ 3243 h 10410"/>
                  <a:gd name="connsiteX22" fmla="*/ 4719 w 10751"/>
                  <a:gd name="connsiteY22" fmla="*/ 4492 h 10410"/>
                  <a:gd name="connsiteX23" fmla="*/ 5740 w 10751"/>
                  <a:gd name="connsiteY23" fmla="*/ 5205 h 10410"/>
                  <a:gd name="connsiteX24" fmla="*/ 6195 w 10751"/>
                  <a:gd name="connsiteY24" fmla="*/ 6146 h 10410"/>
                  <a:gd name="connsiteX25" fmla="*/ 6875 w 10751"/>
                  <a:gd name="connsiteY25" fmla="*/ 7330 h 10410"/>
                  <a:gd name="connsiteX26" fmla="*/ 7670 w 10751"/>
                  <a:gd name="connsiteY26" fmla="*/ 7394 h 10410"/>
                  <a:gd name="connsiteX27" fmla="*/ 8238 w 10751"/>
                  <a:gd name="connsiteY27" fmla="*/ 6535 h 10410"/>
                  <a:gd name="connsiteX28" fmla="*/ 8578 w 10751"/>
                  <a:gd name="connsiteY28" fmla="*/ 5627 h 10410"/>
                  <a:gd name="connsiteX29" fmla="*/ 8692 w 10751"/>
                  <a:gd name="connsiteY29" fmla="*/ 4557 h 10410"/>
                  <a:gd name="connsiteX30" fmla="*/ 9600 w 10751"/>
                  <a:gd name="connsiteY30" fmla="*/ 4151 h 10410"/>
                  <a:gd name="connsiteX31" fmla="*/ 10232 w 10751"/>
                  <a:gd name="connsiteY31" fmla="*/ 4151 h 10410"/>
                  <a:gd name="connsiteX32" fmla="*/ 10751 w 10751"/>
                  <a:gd name="connsiteY32" fmla="*/ 4946 h 1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751" h="10410">
                    <a:moveTo>
                      <a:pt x="10751" y="4946"/>
                    </a:moveTo>
                    <a:lnTo>
                      <a:pt x="10751" y="7281"/>
                    </a:lnTo>
                    <a:lnTo>
                      <a:pt x="10395" y="7735"/>
                    </a:lnTo>
                    <a:lnTo>
                      <a:pt x="10395" y="9486"/>
                    </a:lnTo>
                    <a:lnTo>
                      <a:pt x="9324" y="9843"/>
                    </a:lnTo>
                    <a:lnTo>
                      <a:pt x="8870" y="10411"/>
                    </a:lnTo>
                    <a:lnTo>
                      <a:pt x="7962" y="9259"/>
                    </a:lnTo>
                    <a:lnTo>
                      <a:pt x="5578" y="9032"/>
                    </a:lnTo>
                    <a:lnTo>
                      <a:pt x="4492" y="8530"/>
                    </a:lnTo>
                    <a:lnTo>
                      <a:pt x="4492" y="7394"/>
                    </a:lnTo>
                    <a:lnTo>
                      <a:pt x="4767" y="7216"/>
                    </a:lnTo>
                    <a:lnTo>
                      <a:pt x="4832" y="5805"/>
                    </a:lnTo>
                    <a:lnTo>
                      <a:pt x="4086" y="5286"/>
                    </a:lnTo>
                    <a:lnTo>
                      <a:pt x="3697" y="5854"/>
                    </a:lnTo>
                    <a:lnTo>
                      <a:pt x="2676" y="5968"/>
                    </a:lnTo>
                    <a:lnTo>
                      <a:pt x="2676" y="4038"/>
                    </a:lnTo>
                    <a:lnTo>
                      <a:pt x="0" y="1995"/>
                    </a:lnTo>
                    <a:lnTo>
                      <a:pt x="0" y="340"/>
                    </a:lnTo>
                    <a:lnTo>
                      <a:pt x="584" y="0"/>
                    </a:lnTo>
                    <a:lnTo>
                      <a:pt x="1314" y="633"/>
                    </a:lnTo>
                    <a:lnTo>
                      <a:pt x="3973" y="2789"/>
                    </a:lnTo>
                    <a:lnTo>
                      <a:pt x="4719" y="3243"/>
                    </a:lnTo>
                    <a:lnTo>
                      <a:pt x="4719" y="4492"/>
                    </a:lnTo>
                    <a:lnTo>
                      <a:pt x="5740" y="5205"/>
                    </a:lnTo>
                    <a:lnTo>
                      <a:pt x="6195" y="6146"/>
                    </a:lnTo>
                    <a:lnTo>
                      <a:pt x="6875" y="7330"/>
                    </a:lnTo>
                    <a:lnTo>
                      <a:pt x="7670" y="7394"/>
                    </a:lnTo>
                    <a:lnTo>
                      <a:pt x="8238" y="6535"/>
                    </a:lnTo>
                    <a:lnTo>
                      <a:pt x="8578" y="5627"/>
                    </a:lnTo>
                    <a:lnTo>
                      <a:pt x="8692" y="4557"/>
                    </a:lnTo>
                    <a:lnTo>
                      <a:pt x="9600" y="4151"/>
                    </a:lnTo>
                    <a:lnTo>
                      <a:pt x="10232" y="4151"/>
                    </a:lnTo>
                    <a:lnTo>
                      <a:pt x="10751" y="494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31" name="Freeform: Shape 830">
                <a:extLst>
                  <a:ext uri="{FF2B5EF4-FFF2-40B4-BE49-F238E27FC236}">
                    <a16:creationId xmlns:a16="http://schemas.microsoft.com/office/drawing/2014/main" id="{63B05F2D-11F4-0E39-E951-A97225441C79}"/>
                  </a:ext>
                </a:extLst>
              </p:cNvPr>
              <p:cNvSpPr/>
              <p:nvPr/>
            </p:nvSpPr>
            <p:spPr>
              <a:xfrm>
                <a:off x="10397125" y="4595244"/>
                <a:ext cx="6205" cy="6486"/>
              </a:xfrm>
              <a:custGeom>
                <a:avLst/>
                <a:gdLst>
                  <a:gd name="connsiteX0" fmla="*/ 1135 w 6205"/>
                  <a:gd name="connsiteY0" fmla="*/ 0 h 6486"/>
                  <a:gd name="connsiteX1" fmla="*/ 0 w 6205"/>
                  <a:gd name="connsiteY1" fmla="*/ 1540 h 6486"/>
                  <a:gd name="connsiteX2" fmla="*/ 0 w 6205"/>
                  <a:gd name="connsiteY2" fmla="*/ 3081 h 6486"/>
                  <a:gd name="connsiteX3" fmla="*/ 1995 w 6205"/>
                  <a:gd name="connsiteY3" fmla="*/ 5238 h 6486"/>
                  <a:gd name="connsiteX4" fmla="*/ 3308 w 6205"/>
                  <a:gd name="connsiteY4" fmla="*/ 6486 h 6486"/>
                  <a:gd name="connsiteX5" fmla="*/ 4103 w 6205"/>
                  <a:gd name="connsiteY5" fmla="*/ 6486 h 6486"/>
                  <a:gd name="connsiteX6" fmla="*/ 4103 w 6205"/>
                  <a:gd name="connsiteY6" fmla="*/ 5400 h 6486"/>
                  <a:gd name="connsiteX7" fmla="*/ 5530 w 6205"/>
                  <a:gd name="connsiteY7" fmla="*/ 4151 h 6486"/>
                  <a:gd name="connsiteX8" fmla="*/ 6195 w 6205"/>
                  <a:gd name="connsiteY8" fmla="*/ 2838 h 6486"/>
                  <a:gd name="connsiteX9" fmla="*/ 5092 w 6205"/>
                  <a:gd name="connsiteY9" fmla="*/ 1703 h 6486"/>
                  <a:gd name="connsiteX10" fmla="*/ 4379 w 6205"/>
                  <a:gd name="connsiteY10" fmla="*/ 795 h 6486"/>
                  <a:gd name="connsiteX11" fmla="*/ 3357 w 6205"/>
                  <a:gd name="connsiteY11" fmla="*/ 146 h 6486"/>
                  <a:gd name="connsiteX12" fmla="*/ 2335 w 6205"/>
                  <a:gd name="connsiteY12" fmla="*/ 0 h 6486"/>
                  <a:gd name="connsiteX13" fmla="*/ 1168 w 6205"/>
                  <a:gd name="connsiteY13" fmla="*/ 0 h 6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05" h="6486">
                    <a:moveTo>
                      <a:pt x="1135" y="0"/>
                    </a:moveTo>
                    <a:lnTo>
                      <a:pt x="0" y="1540"/>
                    </a:lnTo>
                    <a:lnTo>
                      <a:pt x="0" y="3081"/>
                    </a:lnTo>
                    <a:lnTo>
                      <a:pt x="1995" y="5238"/>
                    </a:lnTo>
                    <a:lnTo>
                      <a:pt x="3308" y="6486"/>
                    </a:lnTo>
                    <a:lnTo>
                      <a:pt x="4103" y="6486"/>
                    </a:lnTo>
                    <a:lnTo>
                      <a:pt x="4103" y="5400"/>
                    </a:lnTo>
                    <a:lnTo>
                      <a:pt x="5530" y="4151"/>
                    </a:lnTo>
                    <a:cubicBezTo>
                      <a:pt x="5530" y="4151"/>
                      <a:pt x="6308" y="3032"/>
                      <a:pt x="6195" y="2838"/>
                    </a:cubicBezTo>
                    <a:cubicBezTo>
                      <a:pt x="6081" y="2643"/>
                      <a:pt x="5092" y="1703"/>
                      <a:pt x="5092" y="1703"/>
                    </a:cubicBezTo>
                    <a:lnTo>
                      <a:pt x="4379" y="795"/>
                    </a:lnTo>
                    <a:lnTo>
                      <a:pt x="3357" y="146"/>
                    </a:lnTo>
                    <a:lnTo>
                      <a:pt x="2335" y="0"/>
                    </a:lnTo>
                    <a:lnTo>
                      <a:pt x="1168"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32" name="Freeform: Shape 831">
                <a:extLst>
                  <a:ext uri="{FF2B5EF4-FFF2-40B4-BE49-F238E27FC236}">
                    <a16:creationId xmlns:a16="http://schemas.microsoft.com/office/drawing/2014/main" id="{FD3CACB9-D832-6D2D-6C4E-8C9818CD014C}"/>
                  </a:ext>
                </a:extLst>
              </p:cNvPr>
              <p:cNvSpPr/>
              <p:nvPr/>
            </p:nvSpPr>
            <p:spPr>
              <a:xfrm>
                <a:off x="10403660" y="4598289"/>
                <a:ext cx="10280" cy="6392"/>
              </a:xfrm>
              <a:custGeom>
                <a:avLst/>
                <a:gdLst>
                  <a:gd name="connsiteX0" fmla="*/ 1054 w 10280"/>
                  <a:gd name="connsiteY0" fmla="*/ 701 h 6392"/>
                  <a:gd name="connsiteX1" fmla="*/ 454 w 10280"/>
                  <a:gd name="connsiteY1" fmla="*/ 1528 h 6392"/>
                  <a:gd name="connsiteX2" fmla="*/ 454 w 10280"/>
                  <a:gd name="connsiteY2" fmla="*/ 2290 h 6392"/>
                  <a:gd name="connsiteX3" fmla="*/ 1395 w 10280"/>
                  <a:gd name="connsiteY3" fmla="*/ 3085 h 6392"/>
                  <a:gd name="connsiteX4" fmla="*/ 1395 w 10280"/>
                  <a:gd name="connsiteY4" fmla="*/ 3847 h 6392"/>
                  <a:gd name="connsiteX5" fmla="*/ 714 w 10280"/>
                  <a:gd name="connsiteY5" fmla="*/ 4528 h 6392"/>
                  <a:gd name="connsiteX6" fmla="*/ 0 w 10280"/>
                  <a:gd name="connsiteY6" fmla="*/ 5436 h 6392"/>
                  <a:gd name="connsiteX7" fmla="*/ 2270 w 10280"/>
                  <a:gd name="connsiteY7" fmla="*/ 5436 h 6392"/>
                  <a:gd name="connsiteX8" fmla="*/ 3065 w 10280"/>
                  <a:gd name="connsiteY8" fmla="*/ 6117 h 6392"/>
                  <a:gd name="connsiteX9" fmla="*/ 5043 w 10280"/>
                  <a:gd name="connsiteY9" fmla="*/ 6117 h 6392"/>
                  <a:gd name="connsiteX10" fmla="*/ 6746 w 10280"/>
                  <a:gd name="connsiteY10" fmla="*/ 5290 h 6392"/>
                  <a:gd name="connsiteX11" fmla="*/ 7541 w 10280"/>
                  <a:gd name="connsiteY11" fmla="*/ 5030 h 6392"/>
                  <a:gd name="connsiteX12" fmla="*/ 8108 w 10280"/>
                  <a:gd name="connsiteY12" fmla="*/ 5452 h 6392"/>
                  <a:gd name="connsiteX13" fmla="*/ 8449 w 10280"/>
                  <a:gd name="connsiteY13" fmla="*/ 6392 h 6392"/>
                  <a:gd name="connsiteX14" fmla="*/ 9162 w 10280"/>
                  <a:gd name="connsiteY14" fmla="*/ 6392 h 6392"/>
                  <a:gd name="connsiteX15" fmla="*/ 10216 w 10280"/>
                  <a:gd name="connsiteY15" fmla="*/ 5939 h 6392"/>
                  <a:gd name="connsiteX16" fmla="*/ 10216 w 10280"/>
                  <a:gd name="connsiteY16" fmla="*/ 5225 h 6392"/>
                  <a:gd name="connsiteX17" fmla="*/ 9616 w 10280"/>
                  <a:gd name="connsiteY17" fmla="*/ 4690 h 6392"/>
                  <a:gd name="connsiteX18" fmla="*/ 9421 w 10280"/>
                  <a:gd name="connsiteY18" fmla="*/ 3814 h 6392"/>
                  <a:gd name="connsiteX19" fmla="*/ 8286 w 10280"/>
                  <a:gd name="connsiteY19" fmla="*/ 3165 h 6392"/>
                  <a:gd name="connsiteX20" fmla="*/ 7946 w 10280"/>
                  <a:gd name="connsiteY20" fmla="*/ 2063 h 6392"/>
                  <a:gd name="connsiteX21" fmla="*/ 7573 w 10280"/>
                  <a:gd name="connsiteY21" fmla="*/ 928 h 6392"/>
                  <a:gd name="connsiteX22" fmla="*/ 5984 w 10280"/>
                  <a:gd name="connsiteY22" fmla="*/ 182 h 6392"/>
                  <a:gd name="connsiteX23" fmla="*/ 4508 w 10280"/>
                  <a:gd name="connsiteY23" fmla="*/ 3 h 6392"/>
                  <a:gd name="connsiteX24" fmla="*/ 2919 w 10280"/>
                  <a:gd name="connsiteY24" fmla="*/ 182 h 6392"/>
                  <a:gd name="connsiteX25" fmla="*/ 1054 w 10280"/>
                  <a:gd name="connsiteY25" fmla="*/ 701 h 6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280" h="6392">
                    <a:moveTo>
                      <a:pt x="1054" y="701"/>
                    </a:moveTo>
                    <a:lnTo>
                      <a:pt x="454" y="1528"/>
                    </a:lnTo>
                    <a:lnTo>
                      <a:pt x="454" y="2290"/>
                    </a:lnTo>
                    <a:lnTo>
                      <a:pt x="1395" y="3085"/>
                    </a:lnTo>
                    <a:cubicBezTo>
                      <a:pt x="1395" y="3085"/>
                      <a:pt x="1476" y="3733"/>
                      <a:pt x="1395" y="3847"/>
                    </a:cubicBezTo>
                    <a:cubicBezTo>
                      <a:pt x="1314" y="3960"/>
                      <a:pt x="714" y="4528"/>
                      <a:pt x="714" y="4528"/>
                    </a:cubicBezTo>
                    <a:lnTo>
                      <a:pt x="0" y="5436"/>
                    </a:lnTo>
                    <a:lnTo>
                      <a:pt x="2270" y="5436"/>
                    </a:lnTo>
                    <a:lnTo>
                      <a:pt x="3065" y="6117"/>
                    </a:lnTo>
                    <a:lnTo>
                      <a:pt x="5043" y="6117"/>
                    </a:lnTo>
                    <a:lnTo>
                      <a:pt x="6746" y="5290"/>
                    </a:lnTo>
                    <a:lnTo>
                      <a:pt x="7541" y="5030"/>
                    </a:lnTo>
                    <a:lnTo>
                      <a:pt x="8108" y="5452"/>
                    </a:lnTo>
                    <a:lnTo>
                      <a:pt x="8449" y="6392"/>
                    </a:lnTo>
                    <a:lnTo>
                      <a:pt x="9162" y="6392"/>
                    </a:lnTo>
                    <a:lnTo>
                      <a:pt x="10216" y="5939"/>
                    </a:lnTo>
                    <a:cubicBezTo>
                      <a:pt x="10216" y="5939"/>
                      <a:pt x="10362" y="5338"/>
                      <a:pt x="10216" y="5225"/>
                    </a:cubicBezTo>
                    <a:cubicBezTo>
                      <a:pt x="10070" y="5112"/>
                      <a:pt x="9616" y="4803"/>
                      <a:pt x="9616" y="4690"/>
                    </a:cubicBezTo>
                    <a:cubicBezTo>
                      <a:pt x="9616" y="4576"/>
                      <a:pt x="9421" y="3814"/>
                      <a:pt x="9421" y="3814"/>
                    </a:cubicBezTo>
                    <a:lnTo>
                      <a:pt x="8286" y="3165"/>
                    </a:lnTo>
                    <a:lnTo>
                      <a:pt x="7946" y="2063"/>
                    </a:lnTo>
                    <a:cubicBezTo>
                      <a:pt x="7946" y="2063"/>
                      <a:pt x="7719" y="1041"/>
                      <a:pt x="7573" y="928"/>
                    </a:cubicBezTo>
                    <a:cubicBezTo>
                      <a:pt x="7427" y="814"/>
                      <a:pt x="5984" y="182"/>
                      <a:pt x="5984" y="182"/>
                    </a:cubicBezTo>
                    <a:cubicBezTo>
                      <a:pt x="5984" y="182"/>
                      <a:pt x="4816" y="-29"/>
                      <a:pt x="4508" y="3"/>
                    </a:cubicBezTo>
                    <a:cubicBezTo>
                      <a:pt x="4200" y="36"/>
                      <a:pt x="2919" y="182"/>
                      <a:pt x="2919" y="182"/>
                    </a:cubicBezTo>
                    <a:lnTo>
                      <a:pt x="1054" y="70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33" name="Freeform: Shape 832">
                <a:extLst>
                  <a:ext uri="{FF2B5EF4-FFF2-40B4-BE49-F238E27FC236}">
                    <a16:creationId xmlns:a16="http://schemas.microsoft.com/office/drawing/2014/main" id="{662521A7-53D4-69E3-47CB-2CB11F900FD9}"/>
                  </a:ext>
                </a:extLst>
              </p:cNvPr>
              <p:cNvSpPr/>
              <p:nvPr/>
            </p:nvSpPr>
            <p:spPr>
              <a:xfrm>
                <a:off x="10413941" y="4577471"/>
                <a:ext cx="3630" cy="8286"/>
              </a:xfrm>
              <a:custGeom>
                <a:avLst/>
                <a:gdLst>
                  <a:gd name="connsiteX0" fmla="*/ 3616 w 3630"/>
                  <a:gd name="connsiteY0" fmla="*/ 0 h 8286"/>
                  <a:gd name="connsiteX1" fmla="*/ 3616 w 3630"/>
                  <a:gd name="connsiteY1" fmla="*/ 5497 h 8286"/>
                  <a:gd name="connsiteX2" fmla="*/ 3243 w 3630"/>
                  <a:gd name="connsiteY2" fmla="*/ 6259 h 8286"/>
                  <a:gd name="connsiteX3" fmla="*/ 3243 w 3630"/>
                  <a:gd name="connsiteY3" fmla="*/ 7086 h 8286"/>
                  <a:gd name="connsiteX4" fmla="*/ 3438 w 3630"/>
                  <a:gd name="connsiteY4" fmla="*/ 7686 h 8286"/>
                  <a:gd name="connsiteX5" fmla="*/ 3243 w 3630"/>
                  <a:gd name="connsiteY5" fmla="*/ 8286 h 8286"/>
                  <a:gd name="connsiteX6" fmla="*/ 2449 w 3630"/>
                  <a:gd name="connsiteY6" fmla="*/ 7410 h 8286"/>
                  <a:gd name="connsiteX7" fmla="*/ 2141 w 3630"/>
                  <a:gd name="connsiteY7" fmla="*/ 6162 h 8286"/>
                  <a:gd name="connsiteX8" fmla="*/ 2400 w 3630"/>
                  <a:gd name="connsiteY8" fmla="*/ 5400 h 8286"/>
                  <a:gd name="connsiteX9" fmla="*/ 1865 w 3630"/>
                  <a:gd name="connsiteY9" fmla="*/ 4459 h 8286"/>
                  <a:gd name="connsiteX10" fmla="*/ 762 w 3630"/>
                  <a:gd name="connsiteY10" fmla="*/ 4686 h 8286"/>
                  <a:gd name="connsiteX11" fmla="*/ 0 w 3630"/>
                  <a:gd name="connsiteY11" fmla="*/ 3665 h 8286"/>
                  <a:gd name="connsiteX12" fmla="*/ 762 w 3630"/>
                  <a:gd name="connsiteY12" fmla="*/ 2529 h 8286"/>
                  <a:gd name="connsiteX13" fmla="*/ 989 w 3630"/>
                  <a:gd name="connsiteY13" fmla="*/ 1508 h 8286"/>
                  <a:gd name="connsiteX14" fmla="*/ 1362 w 3630"/>
                  <a:gd name="connsiteY14" fmla="*/ 600 h 8286"/>
                  <a:gd name="connsiteX15" fmla="*/ 2611 w 3630"/>
                  <a:gd name="connsiteY15" fmla="*/ 0 h 8286"/>
                  <a:gd name="connsiteX16" fmla="*/ 3600 w 3630"/>
                  <a:gd name="connsiteY16" fmla="*/ 0 h 8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 h="8286">
                    <a:moveTo>
                      <a:pt x="3616" y="0"/>
                    </a:moveTo>
                    <a:cubicBezTo>
                      <a:pt x="3616" y="0"/>
                      <a:pt x="3649" y="5383"/>
                      <a:pt x="3616" y="5497"/>
                    </a:cubicBezTo>
                    <a:cubicBezTo>
                      <a:pt x="3584" y="5611"/>
                      <a:pt x="3243" y="6259"/>
                      <a:pt x="3243" y="6259"/>
                    </a:cubicBezTo>
                    <a:lnTo>
                      <a:pt x="3243" y="7086"/>
                    </a:lnTo>
                    <a:lnTo>
                      <a:pt x="3438" y="7686"/>
                    </a:lnTo>
                    <a:cubicBezTo>
                      <a:pt x="3438" y="7686"/>
                      <a:pt x="3276" y="8286"/>
                      <a:pt x="3243" y="8286"/>
                    </a:cubicBezTo>
                    <a:cubicBezTo>
                      <a:pt x="3211" y="8286"/>
                      <a:pt x="2449" y="7410"/>
                      <a:pt x="2449" y="7410"/>
                    </a:cubicBezTo>
                    <a:cubicBezTo>
                      <a:pt x="2449" y="7410"/>
                      <a:pt x="2141" y="6275"/>
                      <a:pt x="2141" y="6162"/>
                    </a:cubicBezTo>
                    <a:cubicBezTo>
                      <a:pt x="2141" y="6048"/>
                      <a:pt x="2400" y="5400"/>
                      <a:pt x="2400" y="5400"/>
                    </a:cubicBezTo>
                    <a:lnTo>
                      <a:pt x="1865" y="4459"/>
                    </a:lnTo>
                    <a:lnTo>
                      <a:pt x="762" y="4686"/>
                    </a:lnTo>
                    <a:lnTo>
                      <a:pt x="0" y="3665"/>
                    </a:lnTo>
                    <a:lnTo>
                      <a:pt x="762" y="2529"/>
                    </a:lnTo>
                    <a:lnTo>
                      <a:pt x="989" y="1508"/>
                    </a:lnTo>
                    <a:lnTo>
                      <a:pt x="1362" y="600"/>
                    </a:lnTo>
                    <a:lnTo>
                      <a:pt x="2611" y="0"/>
                    </a:lnTo>
                    <a:lnTo>
                      <a:pt x="360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34" name="Freeform: Shape 833">
                <a:extLst>
                  <a:ext uri="{FF2B5EF4-FFF2-40B4-BE49-F238E27FC236}">
                    <a16:creationId xmlns:a16="http://schemas.microsoft.com/office/drawing/2014/main" id="{1F6CF70E-93B3-9B98-07B4-17C3B8AD0C38}"/>
                  </a:ext>
                </a:extLst>
              </p:cNvPr>
              <p:cNvSpPr/>
              <p:nvPr/>
            </p:nvSpPr>
            <p:spPr>
              <a:xfrm>
                <a:off x="10446016" y="4590477"/>
                <a:ext cx="10621" cy="5156"/>
              </a:xfrm>
              <a:custGeom>
                <a:avLst/>
                <a:gdLst>
                  <a:gd name="connsiteX0" fmla="*/ 7865 w 10621"/>
                  <a:gd name="connsiteY0" fmla="*/ 4735 h 5156"/>
                  <a:gd name="connsiteX1" fmla="*/ 7330 w 10621"/>
                  <a:gd name="connsiteY1" fmla="*/ 5157 h 5156"/>
                  <a:gd name="connsiteX2" fmla="*/ 6017 w 10621"/>
                  <a:gd name="connsiteY2" fmla="*/ 4945 h 5156"/>
                  <a:gd name="connsiteX3" fmla="*/ 5303 w 10621"/>
                  <a:gd name="connsiteY3" fmla="*/ 3535 h 5156"/>
                  <a:gd name="connsiteX4" fmla="*/ 4541 w 10621"/>
                  <a:gd name="connsiteY4" fmla="*/ 3535 h 5156"/>
                  <a:gd name="connsiteX5" fmla="*/ 4541 w 10621"/>
                  <a:gd name="connsiteY5" fmla="*/ 4135 h 5156"/>
                  <a:gd name="connsiteX6" fmla="*/ 4135 w 10621"/>
                  <a:gd name="connsiteY6" fmla="*/ 4086 h 5156"/>
                  <a:gd name="connsiteX7" fmla="*/ 3373 w 10621"/>
                  <a:gd name="connsiteY7" fmla="*/ 3551 h 5156"/>
                  <a:gd name="connsiteX8" fmla="*/ 3633 w 10621"/>
                  <a:gd name="connsiteY8" fmla="*/ 2108 h 5156"/>
                  <a:gd name="connsiteX9" fmla="*/ 2870 w 10621"/>
                  <a:gd name="connsiteY9" fmla="*/ 1540 h 5156"/>
                  <a:gd name="connsiteX10" fmla="*/ 1671 w 10621"/>
                  <a:gd name="connsiteY10" fmla="*/ 827 h 5156"/>
                  <a:gd name="connsiteX11" fmla="*/ 0 w 10621"/>
                  <a:gd name="connsiteY11" fmla="*/ 827 h 5156"/>
                  <a:gd name="connsiteX12" fmla="*/ 1249 w 10621"/>
                  <a:gd name="connsiteY12" fmla="*/ 0 h 5156"/>
                  <a:gd name="connsiteX13" fmla="*/ 3600 w 10621"/>
                  <a:gd name="connsiteY13" fmla="*/ 0 h 5156"/>
                  <a:gd name="connsiteX14" fmla="*/ 4622 w 10621"/>
                  <a:gd name="connsiteY14" fmla="*/ 486 h 5156"/>
                  <a:gd name="connsiteX15" fmla="*/ 5254 w 10621"/>
                  <a:gd name="connsiteY15" fmla="*/ 1313 h 5156"/>
                  <a:gd name="connsiteX16" fmla="*/ 6989 w 10621"/>
                  <a:gd name="connsiteY16" fmla="*/ 1427 h 5156"/>
                  <a:gd name="connsiteX17" fmla="*/ 7865 w 10621"/>
                  <a:gd name="connsiteY17" fmla="*/ 1378 h 5156"/>
                  <a:gd name="connsiteX18" fmla="*/ 8692 w 10621"/>
                  <a:gd name="connsiteY18" fmla="*/ 665 h 5156"/>
                  <a:gd name="connsiteX19" fmla="*/ 9568 w 10621"/>
                  <a:gd name="connsiteY19" fmla="*/ 1264 h 5156"/>
                  <a:gd name="connsiteX20" fmla="*/ 10330 w 10621"/>
                  <a:gd name="connsiteY20" fmla="*/ 1913 h 5156"/>
                  <a:gd name="connsiteX21" fmla="*/ 10622 w 10621"/>
                  <a:gd name="connsiteY21" fmla="*/ 3243 h 5156"/>
                  <a:gd name="connsiteX22" fmla="*/ 10167 w 10621"/>
                  <a:gd name="connsiteY22" fmla="*/ 3892 h 5156"/>
                  <a:gd name="connsiteX23" fmla="*/ 9260 w 10621"/>
                  <a:gd name="connsiteY23" fmla="*/ 3632 h 5156"/>
                  <a:gd name="connsiteX24" fmla="*/ 8660 w 10621"/>
                  <a:gd name="connsiteY24" fmla="*/ 3827 h 5156"/>
                  <a:gd name="connsiteX25" fmla="*/ 9341 w 10621"/>
                  <a:gd name="connsiteY25" fmla="*/ 4232 h 5156"/>
                  <a:gd name="connsiteX26" fmla="*/ 9794 w 10621"/>
                  <a:gd name="connsiteY26" fmla="*/ 4751 h 5156"/>
                  <a:gd name="connsiteX27" fmla="*/ 9260 w 10621"/>
                  <a:gd name="connsiteY27" fmla="*/ 4978 h 5156"/>
                  <a:gd name="connsiteX28" fmla="*/ 7865 w 10621"/>
                  <a:gd name="connsiteY28" fmla="*/ 4751 h 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621" h="5156">
                    <a:moveTo>
                      <a:pt x="7865" y="4735"/>
                    </a:moveTo>
                    <a:lnTo>
                      <a:pt x="7330" y="5157"/>
                    </a:lnTo>
                    <a:cubicBezTo>
                      <a:pt x="7330" y="5157"/>
                      <a:pt x="6048" y="4929"/>
                      <a:pt x="6017" y="4945"/>
                    </a:cubicBezTo>
                    <a:cubicBezTo>
                      <a:pt x="5984" y="4962"/>
                      <a:pt x="5303" y="3535"/>
                      <a:pt x="5303" y="3535"/>
                    </a:cubicBezTo>
                    <a:lnTo>
                      <a:pt x="4541" y="3535"/>
                    </a:lnTo>
                    <a:lnTo>
                      <a:pt x="4541" y="4135"/>
                    </a:lnTo>
                    <a:lnTo>
                      <a:pt x="4135" y="4086"/>
                    </a:lnTo>
                    <a:cubicBezTo>
                      <a:pt x="4135" y="4086"/>
                      <a:pt x="3390" y="3713"/>
                      <a:pt x="3373" y="3551"/>
                    </a:cubicBezTo>
                    <a:cubicBezTo>
                      <a:pt x="3341" y="3373"/>
                      <a:pt x="3633" y="2108"/>
                      <a:pt x="3633" y="2108"/>
                    </a:cubicBezTo>
                    <a:lnTo>
                      <a:pt x="2870" y="1540"/>
                    </a:lnTo>
                    <a:lnTo>
                      <a:pt x="1671" y="827"/>
                    </a:lnTo>
                    <a:lnTo>
                      <a:pt x="0" y="827"/>
                    </a:lnTo>
                    <a:lnTo>
                      <a:pt x="1249" y="0"/>
                    </a:lnTo>
                    <a:lnTo>
                      <a:pt x="3600" y="0"/>
                    </a:lnTo>
                    <a:lnTo>
                      <a:pt x="4622" y="486"/>
                    </a:lnTo>
                    <a:cubicBezTo>
                      <a:pt x="4622" y="486"/>
                      <a:pt x="5141" y="1313"/>
                      <a:pt x="5254" y="1313"/>
                    </a:cubicBezTo>
                    <a:cubicBezTo>
                      <a:pt x="5368" y="1313"/>
                      <a:pt x="6989" y="1427"/>
                      <a:pt x="6989" y="1427"/>
                    </a:cubicBezTo>
                    <a:lnTo>
                      <a:pt x="7865" y="1378"/>
                    </a:lnTo>
                    <a:lnTo>
                      <a:pt x="8692" y="665"/>
                    </a:lnTo>
                    <a:lnTo>
                      <a:pt x="9568" y="1264"/>
                    </a:lnTo>
                    <a:lnTo>
                      <a:pt x="10330" y="1913"/>
                    </a:lnTo>
                    <a:lnTo>
                      <a:pt x="10622" y="3243"/>
                    </a:lnTo>
                    <a:lnTo>
                      <a:pt x="10167" y="3892"/>
                    </a:lnTo>
                    <a:lnTo>
                      <a:pt x="9260" y="3632"/>
                    </a:lnTo>
                    <a:lnTo>
                      <a:pt x="8660" y="3827"/>
                    </a:lnTo>
                    <a:lnTo>
                      <a:pt x="9341" y="4232"/>
                    </a:lnTo>
                    <a:lnTo>
                      <a:pt x="9794" y="4751"/>
                    </a:lnTo>
                    <a:lnTo>
                      <a:pt x="9260" y="4978"/>
                    </a:lnTo>
                    <a:lnTo>
                      <a:pt x="7865" y="475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35" name="Freeform: Shape 834">
                <a:extLst>
                  <a:ext uri="{FF2B5EF4-FFF2-40B4-BE49-F238E27FC236}">
                    <a16:creationId xmlns:a16="http://schemas.microsoft.com/office/drawing/2014/main" id="{20C78268-7297-FED4-BDE7-B2CDE940D8D0}"/>
                  </a:ext>
                </a:extLst>
              </p:cNvPr>
              <p:cNvSpPr/>
              <p:nvPr/>
            </p:nvSpPr>
            <p:spPr>
              <a:xfrm>
                <a:off x="10460416" y="4638686"/>
                <a:ext cx="22815" cy="7491"/>
              </a:xfrm>
              <a:custGeom>
                <a:avLst/>
                <a:gdLst>
                  <a:gd name="connsiteX0" fmla="*/ 0 w 22815"/>
                  <a:gd name="connsiteY0" fmla="*/ 1038 h 7491"/>
                  <a:gd name="connsiteX1" fmla="*/ 567 w 22815"/>
                  <a:gd name="connsiteY1" fmla="*/ 2627 h 7491"/>
                  <a:gd name="connsiteX2" fmla="*/ 3519 w 22815"/>
                  <a:gd name="connsiteY2" fmla="*/ 4605 h 7491"/>
                  <a:gd name="connsiteX3" fmla="*/ 3519 w 22815"/>
                  <a:gd name="connsiteY3" fmla="*/ 5854 h 7491"/>
                  <a:gd name="connsiteX4" fmla="*/ 4800 w 22815"/>
                  <a:gd name="connsiteY4" fmla="*/ 5854 h 7491"/>
                  <a:gd name="connsiteX5" fmla="*/ 5059 w 22815"/>
                  <a:gd name="connsiteY5" fmla="*/ 5254 h 7491"/>
                  <a:gd name="connsiteX6" fmla="*/ 5740 w 22815"/>
                  <a:gd name="connsiteY6" fmla="*/ 5854 h 7491"/>
                  <a:gd name="connsiteX7" fmla="*/ 6762 w 22815"/>
                  <a:gd name="connsiteY7" fmla="*/ 6275 h 7491"/>
                  <a:gd name="connsiteX8" fmla="*/ 7475 w 22815"/>
                  <a:gd name="connsiteY8" fmla="*/ 7491 h 7491"/>
                  <a:gd name="connsiteX9" fmla="*/ 8756 w 22815"/>
                  <a:gd name="connsiteY9" fmla="*/ 7491 h 7491"/>
                  <a:gd name="connsiteX10" fmla="*/ 10086 w 22815"/>
                  <a:gd name="connsiteY10" fmla="*/ 6924 h 7491"/>
                  <a:gd name="connsiteX11" fmla="*/ 11416 w 22815"/>
                  <a:gd name="connsiteY11" fmla="*/ 6583 h 7491"/>
                  <a:gd name="connsiteX12" fmla="*/ 11416 w 22815"/>
                  <a:gd name="connsiteY12" fmla="*/ 5708 h 7491"/>
                  <a:gd name="connsiteX13" fmla="*/ 13913 w 22815"/>
                  <a:gd name="connsiteY13" fmla="*/ 5173 h 7491"/>
                  <a:gd name="connsiteX14" fmla="*/ 14788 w 22815"/>
                  <a:gd name="connsiteY14" fmla="*/ 5205 h 7491"/>
                  <a:gd name="connsiteX15" fmla="*/ 16491 w 22815"/>
                  <a:gd name="connsiteY15" fmla="*/ 5238 h 7491"/>
                  <a:gd name="connsiteX16" fmla="*/ 17513 w 22815"/>
                  <a:gd name="connsiteY16" fmla="*/ 4248 h 7491"/>
                  <a:gd name="connsiteX17" fmla="*/ 18502 w 22815"/>
                  <a:gd name="connsiteY17" fmla="*/ 4248 h 7491"/>
                  <a:gd name="connsiteX18" fmla="*/ 21794 w 22815"/>
                  <a:gd name="connsiteY18" fmla="*/ 4962 h 7491"/>
                  <a:gd name="connsiteX19" fmla="*/ 22815 w 22815"/>
                  <a:gd name="connsiteY19" fmla="*/ 3940 h 7491"/>
                  <a:gd name="connsiteX20" fmla="*/ 22588 w 22815"/>
                  <a:gd name="connsiteY20" fmla="*/ 1848 h 7491"/>
                  <a:gd name="connsiteX21" fmla="*/ 22021 w 22815"/>
                  <a:gd name="connsiteY21" fmla="*/ 227 h 7491"/>
                  <a:gd name="connsiteX22" fmla="*/ 20966 w 22815"/>
                  <a:gd name="connsiteY22" fmla="*/ 0 h 7491"/>
                  <a:gd name="connsiteX23" fmla="*/ 18275 w 22815"/>
                  <a:gd name="connsiteY23" fmla="*/ 227 h 7491"/>
                  <a:gd name="connsiteX24" fmla="*/ 17593 w 22815"/>
                  <a:gd name="connsiteY24" fmla="*/ 1167 h 7491"/>
                  <a:gd name="connsiteX25" fmla="*/ 16118 w 22815"/>
                  <a:gd name="connsiteY25" fmla="*/ 1995 h 7491"/>
                  <a:gd name="connsiteX26" fmla="*/ 15097 w 22815"/>
                  <a:gd name="connsiteY26" fmla="*/ 2675 h 7491"/>
                  <a:gd name="connsiteX27" fmla="*/ 12064 w 22815"/>
                  <a:gd name="connsiteY27" fmla="*/ 3016 h 7491"/>
                  <a:gd name="connsiteX28" fmla="*/ 10816 w 22815"/>
                  <a:gd name="connsiteY28" fmla="*/ 3713 h 7491"/>
                  <a:gd name="connsiteX29" fmla="*/ 9421 w 22815"/>
                  <a:gd name="connsiteY29" fmla="*/ 3713 h 7491"/>
                  <a:gd name="connsiteX30" fmla="*/ 7491 w 22815"/>
                  <a:gd name="connsiteY30" fmla="*/ 3243 h 7491"/>
                  <a:gd name="connsiteX31" fmla="*/ 5335 w 22815"/>
                  <a:gd name="connsiteY31" fmla="*/ 2335 h 7491"/>
                  <a:gd name="connsiteX32" fmla="*/ 4280 w 22815"/>
                  <a:gd name="connsiteY32" fmla="*/ 1995 h 7491"/>
                  <a:gd name="connsiteX33" fmla="*/ 3113 w 22815"/>
                  <a:gd name="connsiteY33" fmla="*/ 1573 h 7491"/>
                  <a:gd name="connsiteX34" fmla="*/ 1945 w 22815"/>
                  <a:gd name="connsiteY34" fmla="*/ 1232 h 7491"/>
                  <a:gd name="connsiteX35" fmla="*/ 1070 w 22815"/>
                  <a:gd name="connsiteY35" fmla="*/ 1005 h 7491"/>
                  <a:gd name="connsiteX36" fmla="*/ 16 w 22815"/>
                  <a:gd name="connsiteY36" fmla="*/ 1005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815" h="7491">
                    <a:moveTo>
                      <a:pt x="0" y="1038"/>
                    </a:moveTo>
                    <a:lnTo>
                      <a:pt x="567" y="2627"/>
                    </a:lnTo>
                    <a:lnTo>
                      <a:pt x="3519" y="4605"/>
                    </a:lnTo>
                    <a:lnTo>
                      <a:pt x="3519" y="5854"/>
                    </a:lnTo>
                    <a:lnTo>
                      <a:pt x="4800" y="5854"/>
                    </a:lnTo>
                    <a:lnTo>
                      <a:pt x="5059" y="5254"/>
                    </a:lnTo>
                    <a:lnTo>
                      <a:pt x="5740" y="5854"/>
                    </a:lnTo>
                    <a:lnTo>
                      <a:pt x="6762" y="6275"/>
                    </a:lnTo>
                    <a:lnTo>
                      <a:pt x="7475" y="7491"/>
                    </a:lnTo>
                    <a:lnTo>
                      <a:pt x="8756" y="7491"/>
                    </a:lnTo>
                    <a:lnTo>
                      <a:pt x="10086" y="6924"/>
                    </a:lnTo>
                    <a:lnTo>
                      <a:pt x="11416" y="6583"/>
                    </a:lnTo>
                    <a:lnTo>
                      <a:pt x="11416" y="5708"/>
                    </a:lnTo>
                    <a:lnTo>
                      <a:pt x="13913" y="5173"/>
                    </a:lnTo>
                    <a:lnTo>
                      <a:pt x="14788" y="5205"/>
                    </a:lnTo>
                    <a:lnTo>
                      <a:pt x="16491" y="5238"/>
                    </a:lnTo>
                    <a:lnTo>
                      <a:pt x="17513" y="4248"/>
                    </a:lnTo>
                    <a:lnTo>
                      <a:pt x="18502" y="4248"/>
                    </a:lnTo>
                    <a:cubicBezTo>
                      <a:pt x="18616" y="4248"/>
                      <a:pt x="21794" y="4962"/>
                      <a:pt x="21794" y="4962"/>
                    </a:cubicBezTo>
                    <a:cubicBezTo>
                      <a:pt x="21794" y="4962"/>
                      <a:pt x="22815" y="4054"/>
                      <a:pt x="22815" y="3940"/>
                    </a:cubicBezTo>
                    <a:cubicBezTo>
                      <a:pt x="22815" y="3827"/>
                      <a:pt x="22588" y="1848"/>
                      <a:pt x="22588" y="1848"/>
                    </a:cubicBezTo>
                    <a:lnTo>
                      <a:pt x="22021" y="227"/>
                    </a:lnTo>
                    <a:lnTo>
                      <a:pt x="20966" y="0"/>
                    </a:lnTo>
                    <a:lnTo>
                      <a:pt x="18275" y="227"/>
                    </a:lnTo>
                    <a:lnTo>
                      <a:pt x="17593" y="1167"/>
                    </a:lnTo>
                    <a:lnTo>
                      <a:pt x="16118" y="1995"/>
                    </a:lnTo>
                    <a:cubicBezTo>
                      <a:pt x="16118" y="1995"/>
                      <a:pt x="15243" y="2594"/>
                      <a:pt x="15097" y="2675"/>
                    </a:cubicBezTo>
                    <a:cubicBezTo>
                      <a:pt x="14950" y="2757"/>
                      <a:pt x="12064" y="3016"/>
                      <a:pt x="12064" y="3016"/>
                    </a:cubicBezTo>
                    <a:lnTo>
                      <a:pt x="10816" y="3713"/>
                    </a:lnTo>
                    <a:lnTo>
                      <a:pt x="9421" y="3713"/>
                    </a:lnTo>
                    <a:lnTo>
                      <a:pt x="7491" y="3243"/>
                    </a:lnTo>
                    <a:lnTo>
                      <a:pt x="5335" y="2335"/>
                    </a:lnTo>
                    <a:cubicBezTo>
                      <a:pt x="5335" y="2335"/>
                      <a:pt x="4427" y="2108"/>
                      <a:pt x="4280" y="1995"/>
                    </a:cubicBezTo>
                    <a:cubicBezTo>
                      <a:pt x="4135" y="1881"/>
                      <a:pt x="3113" y="1573"/>
                      <a:pt x="3113" y="1573"/>
                    </a:cubicBezTo>
                    <a:lnTo>
                      <a:pt x="1945" y="1232"/>
                    </a:lnTo>
                    <a:lnTo>
                      <a:pt x="1070" y="1005"/>
                    </a:lnTo>
                    <a:lnTo>
                      <a:pt x="16" y="100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36" name="Freeform: Shape 835">
                <a:extLst>
                  <a:ext uri="{FF2B5EF4-FFF2-40B4-BE49-F238E27FC236}">
                    <a16:creationId xmlns:a16="http://schemas.microsoft.com/office/drawing/2014/main" id="{C4EB5F93-F48C-D037-31E8-1B6A7F70D61D}"/>
                  </a:ext>
                </a:extLst>
              </p:cNvPr>
              <p:cNvSpPr/>
              <p:nvPr/>
            </p:nvSpPr>
            <p:spPr>
              <a:xfrm>
                <a:off x="10331241" y="4511165"/>
                <a:ext cx="4605" cy="5010"/>
              </a:xfrm>
              <a:custGeom>
                <a:avLst/>
                <a:gdLst>
                  <a:gd name="connsiteX0" fmla="*/ 584 w 4605"/>
                  <a:gd name="connsiteY0" fmla="*/ 1135 h 5010"/>
                  <a:gd name="connsiteX1" fmla="*/ 584 w 4605"/>
                  <a:gd name="connsiteY1" fmla="*/ 2789 h 5010"/>
                  <a:gd name="connsiteX2" fmla="*/ 0 w 4605"/>
                  <a:gd name="connsiteY2" fmla="*/ 2789 h 5010"/>
                  <a:gd name="connsiteX3" fmla="*/ 1719 w 4605"/>
                  <a:gd name="connsiteY3" fmla="*/ 4200 h 5010"/>
                  <a:gd name="connsiteX4" fmla="*/ 2740 w 4605"/>
                  <a:gd name="connsiteY4" fmla="*/ 5011 h 5010"/>
                  <a:gd name="connsiteX5" fmla="*/ 3470 w 4605"/>
                  <a:gd name="connsiteY5" fmla="*/ 4605 h 5010"/>
                  <a:gd name="connsiteX6" fmla="*/ 4605 w 4605"/>
                  <a:gd name="connsiteY6" fmla="*/ 4557 h 5010"/>
                  <a:gd name="connsiteX7" fmla="*/ 4605 w 4605"/>
                  <a:gd name="connsiteY7" fmla="*/ 2335 h 5010"/>
                  <a:gd name="connsiteX8" fmla="*/ 3470 w 4605"/>
                  <a:gd name="connsiteY8" fmla="*/ 568 h 5010"/>
                  <a:gd name="connsiteX9" fmla="*/ 2675 w 4605"/>
                  <a:gd name="connsiteY9" fmla="*/ 0 h 5010"/>
                  <a:gd name="connsiteX10" fmla="*/ 1605 w 4605"/>
                  <a:gd name="connsiteY10" fmla="*/ 405 h 5010"/>
                  <a:gd name="connsiteX11" fmla="*/ 584 w 4605"/>
                  <a:gd name="connsiteY11" fmla="*/ 1135 h 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05" h="5010">
                    <a:moveTo>
                      <a:pt x="584" y="1135"/>
                    </a:moveTo>
                    <a:lnTo>
                      <a:pt x="584" y="2789"/>
                    </a:lnTo>
                    <a:lnTo>
                      <a:pt x="0" y="2789"/>
                    </a:lnTo>
                    <a:lnTo>
                      <a:pt x="1719" y="4200"/>
                    </a:lnTo>
                    <a:lnTo>
                      <a:pt x="2740" y="5011"/>
                    </a:lnTo>
                    <a:lnTo>
                      <a:pt x="3470" y="4605"/>
                    </a:lnTo>
                    <a:lnTo>
                      <a:pt x="4605" y="4557"/>
                    </a:lnTo>
                    <a:lnTo>
                      <a:pt x="4605" y="2335"/>
                    </a:lnTo>
                    <a:lnTo>
                      <a:pt x="3470" y="568"/>
                    </a:lnTo>
                    <a:lnTo>
                      <a:pt x="2675" y="0"/>
                    </a:lnTo>
                    <a:lnTo>
                      <a:pt x="1605" y="405"/>
                    </a:lnTo>
                    <a:lnTo>
                      <a:pt x="584" y="113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37" name="Freeform: Shape 836">
                <a:extLst>
                  <a:ext uri="{FF2B5EF4-FFF2-40B4-BE49-F238E27FC236}">
                    <a16:creationId xmlns:a16="http://schemas.microsoft.com/office/drawing/2014/main" id="{A15F1A3F-55DD-2176-254D-70447F1D481F}"/>
                  </a:ext>
                </a:extLst>
              </p:cNvPr>
              <p:cNvSpPr/>
              <p:nvPr/>
            </p:nvSpPr>
            <p:spPr>
              <a:xfrm>
                <a:off x="10347214" y="4516743"/>
                <a:ext cx="8417" cy="7589"/>
              </a:xfrm>
              <a:custGeom>
                <a:avLst/>
                <a:gdLst>
                  <a:gd name="connsiteX0" fmla="*/ 1719 w 8417"/>
                  <a:gd name="connsiteY0" fmla="*/ 0 h 7589"/>
                  <a:gd name="connsiteX1" fmla="*/ 292 w 8417"/>
                  <a:gd name="connsiteY1" fmla="*/ 1200 h 7589"/>
                  <a:gd name="connsiteX2" fmla="*/ 0 w 8417"/>
                  <a:gd name="connsiteY2" fmla="*/ 2287 h 7589"/>
                  <a:gd name="connsiteX3" fmla="*/ 859 w 8417"/>
                  <a:gd name="connsiteY3" fmla="*/ 4395 h 7589"/>
                  <a:gd name="connsiteX4" fmla="*/ 2789 w 8417"/>
                  <a:gd name="connsiteY4" fmla="*/ 5757 h 7589"/>
                  <a:gd name="connsiteX5" fmla="*/ 3810 w 8417"/>
                  <a:gd name="connsiteY5" fmla="*/ 6276 h 7589"/>
                  <a:gd name="connsiteX6" fmla="*/ 4719 w 8417"/>
                  <a:gd name="connsiteY6" fmla="*/ 7589 h 7589"/>
                  <a:gd name="connsiteX7" fmla="*/ 6081 w 8417"/>
                  <a:gd name="connsiteY7" fmla="*/ 7589 h 7589"/>
                  <a:gd name="connsiteX8" fmla="*/ 7167 w 8417"/>
                  <a:gd name="connsiteY8" fmla="*/ 6503 h 7589"/>
                  <a:gd name="connsiteX9" fmla="*/ 8367 w 8417"/>
                  <a:gd name="connsiteY9" fmla="*/ 5027 h 7589"/>
                  <a:gd name="connsiteX10" fmla="*/ 8367 w 8417"/>
                  <a:gd name="connsiteY10" fmla="*/ 3487 h 7589"/>
                  <a:gd name="connsiteX11" fmla="*/ 7848 w 8417"/>
                  <a:gd name="connsiteY11" fmla="*/ 2352 h 7589"/>
                  <a:gd name="connsiteX12" fmla="*/ 6535 w 8417"/>
                  <a:gd name="connsiteY12" fmla="*/ 2124 h 7589"/>
                  <a:gd name="connsiteX13" fmla="*/ 5286 w 8417"/>
                  <a:gd name="connsiteY13" fmla="*/ 1946 h 7589"/>
                  <a:gd name="connsiteX14" fmla="*/ 4200 w 8417"/>
                  <a:gd name="connsiteY14" fmla="*/ 1492 h 7589"/>
                  <a:gd name="connsiteX15" fmla="*/ 3016 w 8417"/>
                  <a:gd name="connsiteY15" fmla="*/ 633 h 7589"/>
                  <a:gd name="connsiteX16" fmla="*/ 1702 w 8417"/>
                  <a:gd name="connsiteY16" fmla="*/ 0 h 7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417" h="7589">
                    <a:moveTo>
                      <a:pt x="1719" y="0"/>
                    </a:moveTo>
                    <a:lnTo>
                      <a:pt x="292" y="1200"/>
                    </a:lnTo>
                    <a:lnTo>
                      <a:pt x="0" y="2287"/>
                    </a:lnTo>
                    <a:cubicBezTo>
                      <a:pt x="0" y="2287"/>
                      <a:pt x="454" y="4281"/>
                      <a:pt x="859" y="4395"/>
                    </a:cubicBezTo>
                    <a:cubicBezTo>
                      <a:pt x="1264" y="4508"/>
                      <a:pt x="2789" y="5757"/>
                      <a:pt x="2789" y="5757"/>
                    </a:cubicBezTo>
                    <a:cubicBezTo>
                      <a:pt x="2789" y="5757"/>
                      <a:pt x="3762" y="6048"/>
                      <a:pt x="3810" y="6276"/>
                    </a:cubicBezTo>
                    <a:cubicBezTo>
                      <a:pt x="3875" y="6503"/>
                      <a:pt x="4719" y="7589"/>
                      <a:pt x="4719" y="7589"/>
                    </a:cubicBezTo>
                    <a:lnTo>
                      <a:pt x="6081" y="7589"/>
                    </a:lnTo>
                    <a:lnTo>
                      <a:pt x="7167" y="6503"/>
                    </a:lnTo>
                    <a:cubicBezTo>
                      <a:pt x="7167" y="6503"/>
                      <a:pt x="8254" y="5254"/>
                      <a:pt x="8367" y="5027"/>
                    </a:cubicBezTo>
                    <a:cubicBezTo>
                      <a:pt x="8481" y="4800"/>
                      <a:pt x="8367" y="3487"/>
                      <a:pt x="8367" y="3487"/>
                    </a:cubicBezTo>
                    <a:lnTo>
                      <a:pt x="7848" y="2352"/>
                    </a:lnTo>
                    <a:lnTo>
                      <a:pt x="6535" y="2124"/>
                    </a:lnTo>
                    <a:lnTo>
                      <a:pt x="5286" y="1946"/>
                    </a:lnTo>
                    <a:lnTo>
                      <a:pt x="4200" y="1492"/>
                    </a:lnTo>
                    <a:lnTo>
                      <a:pt x="3016" y="633"/>
                    </a:lnTo>
                    <a:lnTo>
                      <a:pt x="1702"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38" name="Freeform: Shape 837">
                <a:extLst>
                  <a:ext uri="{FF2B5EF4-FFF2-40B4-BE49-F238E27FC236}">
                    <a16:creationId xmlns:a16="http://schemas.microsoft.com/office/drawing/2014/main" id="{C83D83D2-FC84-CAA7-69A4-2CF27DF9AC17}"/>
                  </a:ext>
                </a:extLst>
              </p:cNvPr>
              <p:cNvSpPr/>
              <p:nvPr/>
            </p:nvSpPr>
            <p:spPr>
              <a:xfrm>
                <a:off x="10358419" y="4490328"/>
                <a:ext cx="86527" cy="45079"/>
              </a:xfrm>
              <a:custGeom>
                <a:avLst/>
                <a:gdLst>
                  <a:gd name="connsiteX0" fmla="*/ 1768 w 86527"/>
                  <a:gd name="connsiteY0" fmla="*/ 26869 h 45079"/>
                  <a:gd name="connsiteX1" fmla="*/ 340 w 86527"/>
                  <a:gd name="connsiteY1" fmla="*/ 28523 h 45079"/>
                  <a:gd name="connsiteX2" fmla="*/ 0 w 86527"/>
                  <a:gd name="connsiteY2" fmla="*/ 30194 h 45079"/>
                  <a:gd name="connsiteX3" fmla="*/ 876 w 86527"/>
                  <a:gd name="connsiteY3" fmla="*/ 31815 h 45079"/>
                  <a:gd name="connsiteX4" fmla="*/ 2384 w 86527"/>
                  <a:gd name="connsiteY4" fmla="*/ 32837 h 45079"/>
                  <a:gd name="connsiteX5" fmla="*/ 4086 w 86527"/>
                  <a:gd name="connsiteY5" fmla="*/ 33356 h 45079"/>
                  <a:gd name="connsiteX6" fmla="*/ 5335 w 86527"/>
                  <a:gd name="connsiteY6" fmla="*/ 33988 h 45079"/>
                  <a:gd name="connsiteX7" fmla="*/ 6875 w 86527"/>
                  <a:gd name="connsiteY7" fmla="*/ 33420 h 45079"/>
                  <a:gd name="connsiteX8" fmla="*/ 8870 w 86527"/>
                  <a:gd name="connsiteY8" fmla="*/ 33988 h 45079"/>
                  <a:gd name="connsiteX9" fmla="*/ 10459 w 86527"/>
                  <a:gd name="connsiteY9" fmla="*/ 35350 h 45079"/>
                  <a:gd name="connsiteX10" fmla="*/ 12048 w 86527"/>
                  <a:gd name="connsiteY10" fmla="*/ 36210 h 45079"/>
                  <a:gd name="connsiteX11" fmla="*/ 13297 w 86527"/>
                  <a:gd name="connsiteY11" fmla="*/ 36955 h 45079"/>
                  <a:gd name="connsiteX12" fmla="*/ 14043 w 86527"/>
                  <a:gd name="connsiteY12" fmla="*/ 37702 h 45079"/>
                  <a:gd name="connsiteX13" fmla="*/ 14610 w 86527"/>
                  <a:gd name="connsiteY13" fmla="*/ 39015 h 45079"/>
                  <a:gd name="connsiteX14" fmla="*/ 15973 w 86527"/>
                  <a:gd name="connsiteY14" fmla="*/ 39015 h 45079"/>
                  <a:gd name="connsiteX15" fmla="*/ 15973 w 86527"/>
                  <a:gd name="connsiteY15" fmla="*/ 39809 h 45079"/>
                  <a:gd name="connsiteX16" fmla="*/ 16540 w 86527"/>
                  <a:gd name="connsiteY16" fmla="*/ 40782 h 45079"/>
                  <a:gd name="connsiteX17" fmla="*/ 16200 w 86527"/>
                  <a:gd name="connsiteY17" fmla="*/ 41415 h 45079"/>
                  <a:gd name="connsiteX18" fmla="*/ 16540 w 86527"/>
                  <a:gd name="connsiteY18" fmla="*/ 41934 h 45079"/>
                  <a:gd name="connsiteX19" fmla="*/ 17513 w 86527"/>
                  <a:gd name="connsiteY19" fmla="*/ 41934 h 45079"/>
                  <a:gd name="connsiteX20" fmla="*/ 18259 w 86527"/>
                  <a:gd name="connsiteY20" fmla="*/ 40393 h 45079"/>
                  <a:gd name="connsiteX21" fmla="*/ 18778 w 86527"/>
                  <a:gd name="connsiteY21" fmla="*/ 40102 h 45079"/>
                  <a:gd name="connsiteX22" fmla="*/ 20480 w 86527"/>
                  <a:gd name="connsiteY22" fmla="*/ 40102 h 45079"/>
                  <a:gd name="connsiteX23" fmla="*/ 21340 w 86527"/>
                  <a:gd name="connsiteY23" fmla="*/ 39923 h 45079"/>
                  <a:gd name="connsiteX24" fmla="*/ 22588 w 86527"/>
                  <a:gd name="connsiteY24" fmla="*/ 39745 h 45079"/>
                  <a:gd name="connsiteX25" fmla="*/ 23951 w 86527"/>
                  <a:gd name="connsiteY25" fmla="*/ 39972 h 45079"/>
                  <a:gd name="connsiteX26" fmla="*/ 24745 w 86527"/>
                  <a:gd name="connsiteY26" fmla="*/ 40604 h 45079"/>
                  <a:gd name="connsiteX27" fmla="*/ 25945 w 86527"/>
                  <a:gd name="connsiteY27" fmla="*/ 42031 h 45079"/>
                  <a:gd name="connsiteX28" fmla="*/ 26967 w 86527"/>
                  <a:gd name="connsiteY28" fmla="*/ 43377 h 45079"/>
                  <a:gd name="connsiteX29" fmla="*/ 27599 w 86527"/>
                  <a:gd name="connsiteY29" fmla="*/ 44009 h 45079"/>
                  <a:gd name="connsiteX30" fmla="*/ 31977 w 86527"/>
                  <a:gd name="connsiteY30" fmla="*/ 44009 h 45079"/>
                  <a:gd name="connsiteX31" fmla="*/ 33858 w 86527"/>
                  <a:gd name="connsiteY31" fmla="*/ 44350 h 45079"/>
                  <a:gd name="connsiteX32" fmla="*/ 35172 w 86527"/>
                  <a:gd name="connsiteY32" fmla="*/ 44350 h 45079"/>
                  <a:gd name="connsiteX33" fmla="*/ 35577 w 86527"/>
                  <a:gd name="connsiteY33" fmla="*/ 44058 h 45079"/>
                  <a:gd name="connsiteX34" fmla="*/ 36096 w 86527"/>
                  <a:gd name="connsiteY34" fmla="*/ 44058 h 45079"/>
                  <a:gd name="connsiteX35" fmla="*/ 36096 w 86527"/>
                  <a:gd name="connsiteY35" fmla="*/ 45079 h 45079"/>
                  <a:gd name="connsiteX36" fmla="*/ 36956 w 86527"/>
                  <a:gd name="connsiteY36" fmla="*/ 45079 h 45079"/>
                  <a:gd name="connsiteX37" fmla="*/ 36956 w 86527"/>
                  <a:gd name="connsiteY37" fmla="*/ 44107 h 45079"/>
                  <a:gd name="connsiteX38" fmla="*/ 40653 w 86527"/>
                  <a:gd name="connsiteY38" fmla="*/ 44042 h 45079"/>
                  <a:gd name="connsiteX39" fmla="*/ 41626 w 86527"/>
                  <a:gd name="connsiteY39" fmla="*/ 44723 h 45079"/>
                  <a:gd name="connsiteX40" fmla="*/ 44804 w 86527"/>
                  <a:gd name="connsiteY40" fmla="*/ 44317 h 45079"/>
                  <a:gd name="connsiteX41" fmla="*/ 46912 w 86527"/>
                  <a:gd name="connsiteY41" fmla="*/ 43636 h 45079"/>
                  <a:gd name="connsiteX42" fmla="*/ 48226 w 86527"/>
                  <a:gd name="connsiteY42" fmla="*/ 42501 h 45079"/>
                  <a:gd name="connsiteX43" fmla="*/ 48680 w 86527"/>
                  <a:gd name="connsiteY43" fmla="*/ 41480 h 45079"/>
                  <a:gd name="connsiteX44" fmla="*/ 49766 w 86527"/>
                  <a:gd name="connsiteY44" fmla="*/ 41253 h 45079"/>
                  <a:gd name="connsiteX45" fmla="*/ 49766 w 86527"/>
                  <a:gd name="connsiteY45" fmla="*/ 41934 h 45079"/>
                  <a:gd name="connsiteX46" fmla="*/ 50674 w 86527"/>
                  <a:gd name="connsiteY46" fmla="*/ 41480 h 45079"/>
                  <a:gd name="connsiteX47" fmla="*/ 50674 w 86527"/>
                  <a:gd name="connsiteY47" fmla="*/ 40912 h 45079"/>
                  <a:gd name="connsiteX48" fmla="*/ 52377 w 86527"/>
                  <a:gd name="connsiteY48" fmla="*/ 40864 h 45079"/>
                  <a:gd name="connsiteX49" fmla="*/ 52377 w 86527"/>
                  <a:gd name="connsiteY49" fmla="*/ 39550 h 45079"/>
                  <a:gd name="connsiteX50" fmla="*/ 53398 w 86527"/>
                  <a:gd name="connsiteY50" fmla="*/ 38756 h 45079"/>
                  <a:gd name="connsiteX51" fmla="*/ 57144 w 86527"/>
                  <a:gd name="connsiteY51" fmla="*/ 38529 h 45079"/>
                  <a:gd name="connsiteX52" fmla="*/ 58620 w 86527"/>
                  <a:gd name="connsiteY52" fmla="*/ 37734 h 45079"/>
                  <a:gd name="connsiteX53" fmla="*/ 60096 w 86527"/>
                  <a:gd name="connsiteY53" fmla="*/ 36599 h 45079"/>
                  <a:gd name="connsiteX54" fmla="*/ 60550 w 86527"/>
                  <a:gd name="connsiteY54" fmla="*/ 37799 h 45079"/>
                  <a:gd name="connsiteX55" fmla="*/ 61296 w 86527"/>
                  <a:gd name="connsiteY55" fmla="*/ 36258 h 45079"/>
                  <a:gd name="connsiteX56" fmla="*/ 62496 w 86527"/>
                  <a:gd name="connsiteY56" fmla="*/ 35512 h 45079"/>
                  <a:gd name="connsiteX57" fmla="*/ 64425 w 86527"/>
                  <a:gd name="connsiteY57" fmla="*/ 35221 h 45079"/>
                  <a:gd name="connsiteX58" fmla="*/ 64944 w 86527"/>
                  <a:gd name="connsiteY58" fmla="*/ 33858 h 45079"/>
                  <a:gd name="connsiteX59" fmla="*/ 65463 w 86527"/>
                  <a:gd name="connsiteY59" fmla="*/ 32496 h 45079"/>
                  <a:gd name="connsiteX60" fmla="*/ 67458 w 86527"/>
                  <a:gd name="connsiteY60" fmla="*/ 31929 h 45079"/>
                  <a:gd name="connsiteX61" fmla="*/ 67458 w 86527"/>
                  <a:gd name="connsiteY61" fmla="*/ 30566 h 45079"/>
                  <a:gd name="connsiteX62" fmla="*/ 70474 w 86527"/>
                  <a:gd name="connsiteY62" fmla="*/ 29480 h 45079"/>
                  <a:gd name="connsiteX63" fmla="*/ 71106 w 86527"/>
                  <a:gd name="connsiteY63" fmla="*/ 28961 h 45079"/>
                  <a:gd name="connsiteX64" fmla="*/ 71965 w 86527"/>
                  <a:gd name="connsiteY64" fmla="*/ 28669 h 45079"/>
                  <a:gd name="connsiteX65" fmla="*/ 72987 w 86527"/>
                  <a:gd name="connsiteY65" fmla="*/ 28848 h 45079"/>
                  <a:gd name="connsiteX66" fmla="*/ 74463 w 86527"/>
                  <a:gd name="connsiteY66" fmla="*/ 30161 h 45079"/>
                  <a:gd name="connsiteX67" fmla="*/ 75777 w 86527"/>
                  <a:gd name="connsiteY67" fmla="*/ 29983 h 45079"/>
                  <a:gd name="connsiteX68" fmla="*/ 77317 w 86527"/>
                  <a:gd name="connsiteY68" fmla="*/ 28734 h 45079"/>
                  <a:gd name="connsiteX69" fmla="*/ 79992 w 86527"/>
                  <a:gd name="connsiteY69" fmla="*/ 27145 h 45079"/>
                  <a:gd name="connsiteX70" fmla="*/ 80852 w 86527"/>
                  <a:gd name="connsiteY70" fmla="*/ 26172 h 45079"/>
                  <a:gd name="connsiteX71" fmla="*/ 81420 w 86527"/>
                  <a:gd name="connsiteY71" fmla="*/ 25264 h 45079"/>
                  <a:gd name="connsiteX72" fmla="*/ 81420 w 86527"/>
                  <a:gd name="connsiteY72" fmla="*/ 24356 h 45079"/>
                  <a:gd name="connsiteX73" fmla="*/ 80333 w 86527"/>
                  <a:gd name="connsiteY73" fmla="*/ 23269 h 45079"/>
                  <a:gd name="connsiteX74" fmla="*/ 79311 w 86527"/>
                  <a:gd name="connsiteY74" fmla="*/ 22021 h 45079"/>
                  <a:gd name="connsiteX75" fmla="*/ 78517 w 86527"/>
                  <a:gd name="connsiteY75" fmla="*/ 21226 h 45079"/>
                  <a:gd name="connsiteX76" fmla="*/ 77835 w 86527"/>
                  <a:gd name="connsiteY76" fmla="*/ 20253 h 45079"/>
                  <a:gd name="connsiteX77" fmla="*/ 77657 w 86527"/>
                  <a:gd name="connsiteY77" fmla="*/ 19734 h 45079"/>
                  <a:gd name="connsiteX78" fmla="*/ 77544 w 86527"/>
                  <a:gd name="connsiteY78" fmla="*/ 17578 h 45079"/>
                  <a:gd name="connsiteX79" fmla="*/ 82149 w 86527"/>
                  <a:gd name="connsiteY79" fmla="*/ 17578 h 45079"/>
                  <a:gd name="connsiteX80" fmla="*/ 84078 w 86527"/>
                  <a:gd name="connsiteY80" fmla="*/ 15924 h 45079"/>
                  <a:gd name="connsiteX81" fmla="*/ 85327 w 86527"/>
                  <a:gd name="connsiteY81" fmla="*/ 13994 h 45079"/>
                  <a:gd name="connsiteX82" fmla="*/ 85782 w 86527"/>
                  <a:gd name="connsiteY82" fmla="*/ 11724 h 45079"/>
                  <a:gd name="connsiteX83" fmla="*/ 86527 w 86527"/>
                  <a:gd name="connsiteY83" fmla="*/ 10524 h 45079"/>
                  <a:gd name="connsiteX84" fmla="*/ 86073 w 86527"/>
                  <a:gd name="connsiteY84" fmla="*/ 8481 h 45079"/>
                  <a:gd name="connsiteX85" fmla="*/ 85214 w 86527"/>
                  <a:gd name="connsiteY85" fmla="*/ 7394 h 45079"/>
                  <a:gd name="connsiteX86" fmla="*/ 85327 w 86527"/>
                  <a:gd name="connsiteY86" fmla="*/ 5351 h 45079"/>
                  <a:gd name="connsiteX87" fmla="*/ 86073 w 86527"/>
                  <a:gd name="connsiteY87" fmla="*/ 4832 h 45079"/>
                  <a:gd name="connsiteX88" fmla="*/ 85895 w 86527"/>
                  <a:gd name="connsiteY88" fmla="*/ 2562 h 45079"/>
                  <a:gd name="connsiteX89" fmla="*/ 84922 w 86527"/>
                  <a:gd name="connsiteY89" fmla="*/ 3308 h 45079"/>
                  <a:gd name="connsiteX90" fmla="*/ 83900 w 86527"/>
                  <a:gd name="connsiteY90" fmla="*/ 3535 h 45079"/>
                  <a:gd name="connsiteX91" fmla="*/ 82538 w 86527"/>
                  <a:gd name="connsiteY91" fmla="*/ 3421 h 45079"/>
                  <a:gd name="connsiteX92" fmla="*/ 80495 w 86527"/>
                  <a:gd name="connsiteY92" fmla="*/ 2562 h 45079"/>
                  <a:gd name="connsiteX93" fmla="*/ 80447 w 86527"/>
                  <a:gd name="connsiteY93" fmla="*/ 632 h 45079"/>
                  <a:gd name="connsiteX94" fmla="*/ 80333 w 86527"/>
                  <a:gd name="connsiteY94" fmla="*/ 0 h 45079"/>
                  <a:gd name="connsiteX95" fmla="*/ 77835 w 86527"/>
                  <a:gd name="connsiteY95" fmla="*/ 0 h 45079"/>
                  <a:gd name="connsiteX96" fmla="*/ 78177 w 86527"/>
                  <a:gd name="connsiteY96" fmla="*/ 795 h 45079"/>
                  <a:gd name="connsiteX97" fmla="*/ 78922 w 86527"/>
                  <a:gd name="connsiteY97" fmla="*/ 1540 h 45079"/>
                  <a:gd name="connsiteX98" fmla="*/ 78987 w 86527"/>
                  <a:gd name="connsiteY98" fmla="*/ 2108 h 45079"/>
                  <a:gd name="connsiteX99" fmla="*/ 78420 w 86527"/>
                  <a:gd name="connsiteY99" fmla="*/ 2789 h 45079"/>
                  <a:gd name="connsiteX100" fmla="*/ 77398 w 86527"/>
                  <a:gd name="connsiteY100" fmla="*/ 3810 h 45079"/>
                  <a:gd name="connsiteX101" fmla="*/ 75922 w 86527"/>
                  <a:gd name="connsiteY101" fmla="*/ 3632 h 45079"/>
                  <a:gd name="connsiteX102" fmla="*/ 75290 w 86527"/>
                  <a:gd name="connsiteY102" fmla="*/ 2724 h 45079"/>
                  <a:gd name="connsiteX103" fmla="*/ 74771 w 86527"/>
                  <a:gd name="connsiteY103" fmla="*/ 1638 h 45079"/>
                  <a:gd name="connsiteX104" fmla="*/ 73522 w 86527"/>
                  <a:gd name="connsiteY104" fmla="*/ 1638 h 45079"/>
                  <a:gd name="connsiteX105" fmla="*/ 72549 w 86527"/>
                  <a:gd name="connsiteY105" fmla="*/ 1184 h 45079"/>
                  <a:gd name="connsiteX106" fmla="*/ 67555 w 86527"/>
                  <a:gd name="connsiteY106" fmla="*/ 1297 h 45079"/>
                  <a:gd name="connsiteX107" fmla="*/ 67149 w 86527"/>
                  <a:gd name="connsiteY107" fmla="*/ 1524 h 45079"/>
                  <a:gd name="connsiteX108" fmla="*/ 67377 w 86527"/>
                  <a:gd name="connsiteY108" fmla="*/ 2497 h 45079"/>
                  <a:gd name="connsiteX109" fmla="*/ 68285 w 86527"/>
                  <a:gd name="connsiteY109" fmla="*/ 3405 h 45079"/>
                  <a:gd name="connsiteX110" fmla="*/ 68625 w 86527"/>
                  <a:gd name="connsiteY110" fmla="*/ 5173 h 45079"/>
                  <a:gd name="connsiteX111" fmla="*/ 69825 w 86527"/>
                  <a:gd name="connsiteY111" fmla="*/ 6194 h 45079"/>
                  <a:gd name="connsiteX112" fmla="*/ 70166 w 86527"/>
                  <a:gd name="connsiteY112" fmla="*/ 8237 h 45079"/>
                  <a:gd name="connsiteX113" fmla="*/ 70733 w 86527"/>
                  <a:gd name="connsiteY113" fmla="*/ 10167 h 45079"/>
                  <a:gd name="connsiteX114" fmla="*/ 71187 w 86527"/>
                  <a:gd name="connsiteY114" fmla="*/ 12389 h 45079"/>
                  <a:gd name="connsiteX115" fmla="*/ 71592 w 86527"/>
                  <a:gd name="connsiteY115" fmla="*/ 13978 h 45079"/>
                  <a:gd name="connsiteX116" fmla="*/ 71706 w 86527"/>
                  <a:gd name="connsiteY116" fmla="*/ 14951 h 45079"/>
                  <a:gd name="connsiteX117" fmla="*/ 71657 w 86527"/>
                  <a:gd name="connsiteY117" fmla="*/ 15632 h 45079"/>
                  <a:gd name="connsiteX118" fmla="*/ 71252 w 86527"/>
                  <a:gd name="connsiteY118" fmla="*/ 16767 h 45079"/>
                  <a:gd name="connsiteX119" fmla="*/ 70117 w 86527"/>
                  <a:gd name="connsiteY119" fmla="*/ 17059 h 45079"/>
                  <a:gd name="connsiteX120" fmla="*/ 68917 w 86527"/>
                  <a:gd name="connsiteY120" fmla="*/ 16151 h 45079"/>
                  <a:gd name="connsiteX121" fmla="*/ 67603 w 86527"/>
                  <a:gd name="connsiteY121" fmla="*/ 16216 h 45079"/>
                  <a:gd name="connsiteX122" fmla="*/ 67263 w 86527"/>
                  <a:gd name="connsiteY122" fmla="*/ 16669 h 45079"/>
                  <a:gd name="connsiteX123" fmla="*/ 66242 w 86527"/>
                  <a:gd name="connsiteY123" fmla="*/ 16329 h 45079"/>
                  <a:gd name="connsiteX124" fmla="*/ 64928 w 86527"/>
                  <a:gd name="connsiteY124" fmla="*/ 15762 h 45079"/>
                  <a:gd name="connsiteX125" fmla="*/ 62885 w 86527"/>
                  <a:gd name="connsiteY125" fmla="*/ 17237 h 45079"/>
                  <a:gd name="connsiteX126" fmla="*/ 60387 w 86527"/>
                  <a:gd name="connsiteY126" fmla="*/ 19913 h 45079"/>
                  <a:gd name="connsiteX127" fmla="*/ 58458 w 86527"/>
                  <a:gd name="connsiteY127" fmla="*/ 22524 h 45079"/>
                  <a:gd name="connsiteX128" fmla="*/ 57777 w 86527"/>
                  <a:gd name="connsiteY128" fmla="*/ 23723 h 45079"/>
                  <a:gd name="connsiteX129" fmla="*/ 57777 w 86527"/>
                  <a:gd name="connsiteY129" fmla="*/ 27015 h 45079"/>
                  <a:gd name="connsiteX130" fmla="*/ 57436 w 86527"/>
                  <a:gd name="connsiteY130" fmla="*/ 27696 h 45079"/>
                  <a:gd name="connsiteX131" fmla="*/ 56074 w 86527"/>
                  <a:gd name="connsiteY131" fmla="*/ 28329 h 45079"/>
                  <a:gd name="connsiteX132" fmla="*/ 55393 w 86527"/>
                  <a:gd name="connsiteY132" fmla="*/ 28442 h 45079"/>
                  <a:gd name="connsiteX133" fmla="*/ 54712 w 86527"/>
                  <a:gd name="connsiteY133" fmla="*/ 28329 h 45079"/>
                  <a:gd name="connsiteX134" fmla="*/ 53350 w 86527"/>
                  <a:gd name="connsiteY134" fmla="*/ 28669 h 45079"/>
                  <a:gd name="connsiteX135" fmla="*/ 52117 w 86527"/>
                  <a:gd name="connsiteY135" fmla="*/ 29302 h 45079"/>
                  <a:gd name="connsiteX136" fmla="*/ 50674 w 86527"/>
                  <a:gd name="connsiteY136" fmla="*/ 29594 h 45079"/>
                  <a:gd name="connsiteX137" fmla="*/ 49361 w 86527"/>
                  <a:gd name="connsiteY137" fmla="*/ 29707 h 45079"/>
                  <a:gd name="connsiteX138" fmla="*/ 48566 w 86527"/>
                  <a:gd name="connsiteY138" fmla="*/ 29415 h 45079"/>
                  <a:gd name="connsiteX139" fmla="*/ 48631 w 86527"/>
                  <a:gd name="connsiteY139" fmla="*/ 28215 h 45079"/>
                  <a:gd name="connsiteX140" fmla="*/ 46815 w 86527"/>
                  <a:gd name="connsiteY140" fmla="*/ 26399 h 45079"/>
                  <a:gd name="connsiteX141" fmla="*/ 45842 w 86527"/>
                  <a:gd name="connsiteY141" fmla="*/ 26399 h 45079"/>
                  <a:gd name="connsiteX142" fmla="*/ 45274 w 86527"/>
                  <a:gd name="connsiteY142" fmla="*/ 27648 h 45079"/>
                  <a:gd name="connsiteX143" fmla="*/ 43685 w 86527"/>
                  <a:gd name="connsiteY143" fmla="*/ 28783 h 45079"/>
                  <a:gd name="connsiteX144" fmla="*/ 42599 w 86527"/>
                  <a:gd name="connsiteY144" fmla="*/ 29350 h 45079"/>
                  <a:gd name="connsiteX145" fmla="*/ 40604 w 86527"/>
                  <a:gd name="connsiteY145" fmla="*/ 29350 h 45079"/>
                  <a:gd name="connsiteX146" fmla="*/ 39696 w 86527"/>
                  <a:gd name="connsiteY146" fmla="*/ 28491 h 45079"/>
                  <a:gd name="connsiteX147" fmla="*/ 38788 w 86527"/>
                  <a:gd name="connsiteY147" fmla="*/ 27404 h 45079"/>
                  <a:gd name="connsiteX148" fmla="*/ 38042 w 86527"/>
                  <a:gd name="connsiteY148" fmla="*/ 26383 h 45079"/>
                  <a:gd name="connsiteX149" fmla="*/ 37410 w 86527"/>
                  <a:gd name="connsiteY149" fmla="*/ 25183 h 45079"/>
                  <a:gd name="connsiteX150" fmla="*/ 37410 w 86527"/>
                  <a:gd name="connsiteY150" fmla="*/ 24161 h 45079"/>
                  <a:gd name="connsiteX151" fmla="*/ 38269 w 86527"/>
                  <a:gd name="connsiteY151" fmla="*/ 23302 h 45079"/>
                  <a:gd name="connsiteX152" fmla="*/ 38383 w 86527"/>
                  <a:gd name="connsiteY152" fmla="*/ 22507 h 45079"/>
                  <a:gd name="connsiteX153" fmla="*/ 37637 w 86527"/>
                  <a:gd name="connsiteY153" fmla="*/ 21421 h 45079"/>
                  <a:gd name="connsiteX154" fmla="*/ 37815 w 86527"/>
                  <a:gd name="connsiteY154" fmla="*/ 20513 h 45079"/>
                  <a:gd name="connsiteX155" fmla="*/ 39972 w 86527"/>
                  <a:gd name="connsiteY155" fmla="*/ 19718 h 45079"/>
                  <a:gd name="connsiteX156" fmla="*/ 40718 w 86527"/>
                  <a:gd name="connsiteY156" fmla="*/ 18810 h 45079"/>
                  <a:gd name="connsiteX157" fmla="*/ 40313 w 86527"/>
                  <a:gd name="connsiteY157" fmla="*/ 18356 h 45079"/>
                  <a:gd name="connsiteX158" fmla="*/ 39291 w 86527"/>
                  <a:gd name="connsiteY158" fmla="*/ 17675 h 45079"/>
                  <a:gd name="connsiteX159" fmla="*/ 36502 w 86527"/>
                  <a:gd name="connsiteY159" fmla="*/ 17561 h 45079"/>
                  <a:gd name="connsiteX160" fmla="*/ 36550 w 86527"/>
                  <a:gd name="connsiteY160" fmla="*/ 20578 h 45079"/>
                  <a:gd name="connsiteX161" fmla="*/ 36096 w 86527"/>
                  <a:gd name="connsiteY161" fmla="*/ 20918 h 45079"/>
                  <a:gd name="connsiteX162" fmla="*/ 36891 w 86527"/>
                  <a:gd name="connsiteY162" fmla="*/ 21486 h 45079"/>
                  <a:gd name="connsiteX163" fmla="*/ 36485 w 86527"/>
                  <a:gd name="connsiteY163" fmla="*/ 22507 h 45079"/>
                  <a:gd name="connsiteX164" fmla="*/ 35237 w 86527"/>
                  <a:gd name="connsiteY164" fmla="*/ 23934 h 45079"/>
                  <a:gd name="connsiteX165" fmla="*/ 34669 w 86527"/>
                  <a:gd name="connsiteY165" fmla="*/ 24502 h 45079"/>
                  <a:gd name="connsiteX166" fmla="*/ 34896 w 86527"/>
                  <a:gd name="connsiteY166" fmla="*/ 25248 h 45079"/>
                  <a:gd name="connsiteX167" fmla="*/ 35691 w 86527"/>
                  <a:gd name="connsiteY167" fmla="*/ 25929 h 45079"/>
                  <a:gd name="connsiteX168" fmla="*/ 35626 w 86527"/>
                  <a:gd name="connsiteY168" fmla="*/ 26383 h 45079"/>
                  <a:gd name="connsiteX169" fmla="*/ 34994 w 86527"/>
                  <a:gd name="connsiteY169" fmla="*/ 27129 h 45079"/>
                  <a:gd name="connsiteX170" fmla="*/ 34653 w 86527"/>
                  <a:gd name="connsiteY170" fmla="*/ 27810 h 45079"/>
                  <a:gd name="connsiteX171" fmla="*/ 33567 w 86527"/>
                  <a:gd name="connsiteY171" fmla="*/ 28329 h 45079"/>
                  <a:gd name="connsiteX172" fmla="*/ 31458 w 86527"/>
                  <a:gd name="connsiteY172" fmla="*/ 28556 h 45079"/>
                  <a:gd name="connsiteX173" fmla="*/ 30713 w 86527"/>
                  <a:gd name="connsiteY173" fmla="*/ 28734 h 45079"/>
                  <a:gd name="connsiteX174" fmla="*/ 29513 w 86527"/>
                  <a:gd name="connsiteY174" fmla="*/ 28896 h 45079"/>
                  <a:gd name="connsiteX175" fmla="*/ 29513 w 86527"/>
                  <a:gd name="connsiteY175" fmla="*/ 27810 h 45079"/>
                  <a:gd name="connsiteX176" fmla="*/ 28994 w 86527"/>
                  <a:gd name="connsiteY176" fmla="*/ 27356 h 45079"/>
                  <a:gd name="connsiteX177" fmla="*/ 28426 w 86527"/>
                  <a:gd name="connsiteY177" fmla="*/ 27988 h 45079"/>
                  <a:gd name="connsiteX178" fmla="*/ 28199 w 86527"/>
                  <a:gd name="connsiteY178" fmla="*/ 28621 h 45079"/>
                  <a:gd name="connsiteX179" fmla="*/ 26545 w 86527"/>
                  <a:gd name="connsiteY179" fmla="*/ 28961 h 45079"/>
                  <a:gd name="connsiteX180" fmla="*/ 23983 w 86527"/>
                  <a:gd name="connsiteY180" fmla="*/ 29367 h 45079"/>
                  <a:gd name="connsiteX181" fmla="*/ 22054 w 86527"/>
                  <a:gd name="connsiteY181" fmla="*/ 29367 h 45079"/>
                  <a:gd name="connsiteX182" fmla="*/ 20059 w 86527"/>
                  <a:gd name="connsiteY182" fmla="*/ 29658 h 45079"/>
                  <a:gd name="connsiteX183" fmla="*/ 18243 w 86527"/>
                  <a:gd name="connsiteY183" fmla="*/ 29480 h 45079"/>
                  <a:gd name="connsiteX184" fmla="*/ 16880 w 86527"/>
                  <a:gd name="connsiteY184" fmla="*/ 28572 h 45079"/>
                  <a:gd name="connsiteX185" fmla="*/ 15632 w 86527"/>
                  <a:gd name="connsiteY185" fmla="*/ 28167 h 45079"/>
                  <a:gd name="connsiteX186" fmla="*/ 14837 w 86527"/>
                  <a:gd name="connsiteY186" fmla="*/ 26918 h 45079"/>
                  <a:gd name="connsiteX187" fmla="*/ 13070 w 86527"/>
                  <a:gd name="connsiteY187" fmla="*/ 26804 h 45079"/>
                  <a:gd name="connsiteX188" fmla="*/ 11756 w 86527"/>
                  <a:gd name="connsiteY188" fmla="*/ 27372 h 45079"/>
                  <a:gd name="connsiteX189" fmla="*/ 9194 w 86527"/>
                  <a:gd name="connsiteY189" fmla="*/ 27307 h 45079"/>
                  <a:gd name="connsiteX190" fmla="*/ 6519 w 86527"/>
                  <a:gd name="connsiteY190" fmla="*/ 27145 h 45079"/>
                  <a:gd name="connsiteX191" fmla="*/ 4524 w 86527"/>
                  <a:gd name="connsiteY191" fmla="*/ 26918 h 45079"/>
                  <a:gd name="connsiteX192" fmla="*/ 3778 w 86527"/>
                  <a:gd name="connsiteY192" fmla="*/ 25945 h 45079"/>
                  <a:gd name="connsiteX193" fmla="*/ 2757 w 86527"/>
                  <a:gd name="connsiteY193" fmla="*/ 25653 h 45079"/>
                  <a:gd name="connsiteX194" fmla="*/ 2303 w 86527"/>
                  <a:gd name="connsiteY194" fmla="*/ 25994 h 45079"/>
                  <a:gd name="connsiteX195" fmla="*/ 1784 w 86527"/>
                  <a:gd name="connsiteY195" fmla="*/ 26853 h 45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86527" h="45079">
                    <a:moveTo>
                      <a:pt x="1768" y="26869"/>
                    </a:moveTo>
                    <a:lnTo>
                      <a:pt x="340" y="28523"/>
                    </a:lnTo>
                    <a:lnTo>
                      <a:pt x="0" y="30194"/>
                    </a:lnTo>
                    <a:cubicBezTo>
                      <a:pt x="0" y="30194"/>
                      <a:pt x="746" y="31588"/>
                      <a:pt x="876" y="31815"/>
                    </a:cubicBezTo>
                    <a:cubicBezTo>
                      <a:pt x="1021" y="32042"/>
                      <a:pt x="2384" y="32837"/>
                      <a:pt x="2384" y="32837"/>
                    </a:cubicBezTo>
                    <a:lnTo>
                      <a:pt x="4086" y="33356"/>
                    </a:lnTo>
                    <a:lnTo>
                      <a:pt x="5335" y="33988"/>
                    </a:lnTo>
                    <a:lnTo>
                      <a:pt x="6875" y="33420"/>
                    </a:lnTo>
                    <a:lnTo>
                      <a:pt x="8870" y="33988"/>
                    </a:lnTo>
                    <a:lnTo>
                      <a:pt x="10459" y="35350"/>
                    </a:lnTo>
                    <a:lnTo>
                      <a:pt x="12048" y="36210"/>
                    </a:lnTo>
                    <a:cubicBezTo>
                      <a:pt x="12048" y="36210"/>
                      <a:pt x="13135" y="36729"/>
                      <a:pt x="13297" y="36955"/>
                    </a:cubicBezTo>
                    <a:cubicBezTo>
                      <a:pt x="13475" y="37183"/>
                      <a:pt x="14043" y="37702"/>
                      <a:pt x="14043" y="37702"/>
                    </a:cubicBezTo>
                    <a:lnTo>
                      <a:pt x="14610" y="39015"/>
                    </a:lnTo>
                    <a:lnTo>
                      <a:pt x="15973" y="39015"/>
                    </a:lnTo>
                    <a:lnTo>
                      <a:pt x="15973" y="39809"/>
                    </a:lnTo>
                    <a:lnTo>
                      <a:pt x="16540" y="40782"/>
                    </a:lnTo>
                    <a:lnTo>
                      <a:pt x="16200" y="41415"/>
                    </a:lnTo>
                    <a:lnTo>
                      <a:pt x="16540" y="41934"/>
                    </a:lnTo>
                    <a:cubicBezTo>
                      <a:pt x="16540" y="41934"/>
                      <a:pt x="17399" y="42226"/>
                      <a:pt x="17513" y="41934"/>
                    </a:cubicBezTo>
                    <a:cubicBezTo>
                      <a:pt x="17626" y="41642"/>
                      <a:pt x="18259" y="40393"/>
                      <a:pt x="18259" y="40393"/>
                    </a:cubicBezTo>
                    <a:lnTo>
                      <a:pt x="18778" y="40102"/>
                    </a:lnTo>
                    <a:lnTo>
                      <a:pt x="20480" y="40102"/>
                    </a:lnTo>
                    <a:lnTo>
                      <a:pt x="21340" y="39923"/>
                    </a:lnTo>
                    <a:lnTo>
                      <a:pt x="22588" y="39745"/>
                    </a:lnTo>
                    <a:lnTo>
                      <a:pt x="23951" y="39972"/>
                    </a:lnTo>
                    <a:lnTo>
                      <a:pt x="24745" y="40604"/>
                    </a:lnTo>
                    <a:lnTo>
                      <a:pt x="25945" y="42031"/>
                    </a:lnTo>
                    <a:lnTo>
                      <a:pt x="26967" y="43377"/>
                    </a:lnTo>
                    <a:lnTo>
                      <a:pt x="27599" y="44009"/>
                    </a:lnTo>
                    <a:lnTo>
                      <a:pt x="31977" y="44009"/>
                    </a:lnTo>
                    <a:lnTo>
                      <a:pt x="33858" y="44350"/>
                    </a:lnTo>
                    <a:lnTo>
                      <a:pt x="35172" y="44350"/>
                    </a:lnTo>
                    <a:lnTo>
                      <a:pt x="35577" y="44058"/>
                    </a:lnTo>
                    <a:lnTo>
                      <a:pt x="36096" y="44058"/>
                    </a:lnTo>
                    <a:lnTo>
                      <a:pt x="36096" y="45079"/>
                    </a:lnTo>
                    <a:lnTo>
                      <a:pt x="36956" y="45079"/>
                    </a:lnTo>
                    <a:lnTo>
                      <a:pt x="36956" y="44107"/>
                    </a:lnTo>
                    <a:lnTo>
                      <a:pt x="40653" y="44042"/>
                    </a:lnTo>
                    <a:lnTo>
                      <a:pt x="41626" y="44723"/>
                    </a:lnTo>
                    <a:lnTo>
                      <a:pt x="44804" y="44317"/>
                    </a:lnTo>
                    <a:lnTo>
                      <a:pt x="46912" y="43636"/>
                    </a:lnTo>
                    <a:lnTo>
                      <a:pt x="48226" y="42501"/>
                    </a:lnTo>
                    <a:lnTo>
                      <a:pt x="48680" y="41480"/>
                    </a:lnTo>
                    <a:lnTo>
                      <a:pt x="49766" y="41253"/>
                    </a:lnTo>
                    <a:cubicBezTo>
                      <a:pt x="49766" y="41253"/>
                      <a:pt x="49361" y="41934"/>
                      <a:pt x="49766" y="41934"/>
                    </a:cubicBezTo>
                    <a:cubicBezTo>
                      <a:pt x="50171" y="41934"/>
                      <a:pt x="50674" y="41480"/>
                      <a:pt x="50674" y="41480"/>
                    </a:cubicBezTo>
                    <a:lnTo>
                      <a:pt x="50674" y="40912"/>
                    </a:lnTo>
                    <a:lnTo>
                      <a:pt x="52377" y="40864"/>
                    </a:lnTo>
                    <a:lnTo>
                      <a:pt x="52377" y="39550"/>
                    </a:lnTo>
                    <a:lnTo>
                      <a:pt x="53398" y="38756"/>
                    </a:lnTo>
                    <a:lnTo>
                      <a:pt x="57144" y="38529"/>
                    </a:lnTo>
                    <a:lnTo>
                      <a:pt x="58620" y="37734"/>
                    </a:lnTo>
                    <a:lnTo>
                      <a:pt x="60096" y="36599"/>
                    </a:lnTo>
                    <a:lnTo>
                      <a:pt x="60550" y="37799"/>
                    </a:lnTo>
                    <a:lnTo>
                      <a:pt x="61296" y="36258"/>
                    </a:lnTo>
                    <a:cubicBezTo>
                      <a:pt x="61296" y="36258"/>
                      <a:pt x="62317" y="35512"/>
                      <a:pt x="62496" y="35512"/>
                    </a:cubicBezTo>
                    <a:cubicBezTo>
                      <a:pt x="62674" y="35512"/>
                      <a:pt x="64425" y="35221"/>
                      <a:pt x="64425" y="35221"/>
                    </a:cubicBezTo>
                    <a:lnTo>
                      <a:pt x="64944" y="33858"/>
                    </a:lnTo>
                    <a:lnTo>
                      <a:pt x="65463" y="32496"/>
                    </a:lnTo>
                    <a:lnTo>
                      <a:pt x="67458" y="31929"/>
                    </a:lnTo>
                    <a:lnTo>
                      <a:pt x="67458" y="30566"/>
                    </a:lnTo>
                    <a:lnTo>
                      <a:pt x="70474" y="29480"/>
                    </a:lnTo>
                    <a:lnTo>
                      <a:pt x="71106" y="28961"/>
                    </a:lnTo>
                    <a:lnTo>
                      <a:pt x="71965" y="28669"/>
                    </a:lnTo>
                    <a:lnTo>
                      <a:pt x="72987" y="28848"/>
                    </a:lnTo>
                    <a:lnTo>
                      <a:pt x="74463" y="30161"/>
                    </a:lnTo>
                    <a:lnTo>
                      <a:pt x="75777" y="29983"/>
                    </a:lnTo>
                    <a:lnTo>
                      <a:pt x="77317" y="28734"/>
                    </a:lnTo>
                    <a:lnTo>
                      <a:pt x="79992" y="27145"/>
                    </a:lnTo>
                    <a:lnTo>
                      <a:pt x="80852" y="26172"/>
                    </a:lnTo>
                    <a:lnTo>
                      <a:pt x="81420" y="25264"/>
                    </a:lnTo>
                    <a:lnTo>
                      <a:pt x="81420" y="24356"/>
                    </a:lnTo>
                    <a:lnTo>
                      <a:pt x="80333" y="23269"/>
                    </a:lnTo>
                    <a:lnTo>
                      <a:pt x="79311" y="22021"/>
                    </a:lnTo>
                    <a:lnTo>
                      <a:pt x="78517" y="21226"/>
                    </a:lnTo>
                    <a:lnTo>
                      <a:pt x="77835" y="20253"/>
                    </a:lnTo>
                    <a:lnTo>
                      <a:pt x="77657" y="19734"/>
                    </a:lnTo>
                    <a:lnTo>
                      <a:pt x="77544" y="17578"/>
                    </a:lnTo>
                    <a:lnTo>
                      <a:pt x="82149" y="17578"/>
                    </a:lnTo>
                    <a:lnTo>
                      <a:pt x="84078" y="15924"/>
                    </a:lnTo>
                    <a:lnTo>
                      <a:pt x="85327" y="13994"/>
                    </a:lnTo>
                    <a:lnTo>
                      <a:pt x="85782" y="11724"/>
                    </a:lnTo>
                    <a:lnTo>
                      <a:pt x="86527" y="10524"/>
                    </a:lnTo>
                    <a:lnTo>
                      <a:pt x="86073" y="8481"/>
                    </a:lnTo>
                    <a:lnTo>
                      <a:pt x="85214" y="7394"/>
                    </a:lnTo>
                    <a:lnTo>
                      <a:pt x="85327" y="5351"/>
                    </a:lnTo>
                    <a:lnTo>
                      <a:pt x="86073" y="4832"/>
                    </a:lnTo>
                    <a:lnTo>
                      <a:pt x="85895" y="2562"/>
                    </a:lnTo>
                    <a:lnTo>
                      <a:pt x="84922" y="3308"/>
                    </a:lnTo>
                    <a:lnTo>
                      <a:pt x="83900" y="3535"/>
                    </a:lnTo>
                    <a:lnTo>
                      <a:pt x="82538" y="3421"/>
                    </a:lnTo>
                    <a:lnTo>
                      <a:pt x="80495" y="2562"/>
                    </a:lnTo>
                    <a:lnTo>
                      <a:pt x="80447" y="632"/>
                    </a:lnTo>
                    <a:lnTo>
                      <a:pt x="80333" y="0"/>
                    </a:lnTo>
                    <a:lnTo>
                      <a:pt x="77835" y="0"/>
                    </a:lnTo>
                    <a:lnTo>
                      <a:pt x="78177" y="795"/>
                    </a:lnTo>
                    <a:lnTo>
                      <a:pt x="78922" y="1540"/>
                    </a:lnTo>
                    <a:lnTo>
                      <a:pt x="78987" y="2108"/>
                    </a:lnTo>
                    <a:lnTo>
                      <a:pt x="78420" y="2789"/>
                    </a:lnTo>
                    <a:lnTo>
                      <a:pt x="77398" y="3810"/>
                    </a:lnTo>
                    <a:lnTo>
                      <a:pt x="75922" y="3632"/>
                    </a:lnTo>
                    <a:lnTo>
                      <a:pt x="75290" y="2724"/>
                    </a:lnTo>
                    <a:lnTo>
                      <a:pt x="74771" y="1638"/>
                    </a:lnTo>
                    <a:lnTo>
                      <a:pt x="73522" y="1638"/>
                    </a:lnTo>
                    <a:lnTo>
                      <a:pt x="72549" y="1184"/>
                    </a:lnTo>
                    <a:lnTo>
                      <a:pt x="67555" y="1297"/>
                    </a:lnTo>
                    <a:lnTo>
                      <a:pt x="67149" y="1524"/>
                    </a:lnTo>
                    <a:lnTo>
                      <a:pt x="67377" y="2497"/>
                    </a:lnTo>
                    <a:lnTo>
                      <a:pt x="68285" y="3405"/>
                    </a:lnTo>
                    <a:lnTo>
                      <a:pt x="68625" y="5173"/>
                    </a:lnTo>
                    <a:lnTo>
                      <a:pt x="69825" y="6194"/>
                    </a:lnTo>
                    <a:lnTo>
                      <a:pt x="70166" y="8237"/>
                    </a:lnTo>
                    <a:lnTo>
                      <a:pt x="70733" y="10167"/>
                    </a:lnTo>
                    <a:lnTo>
                      <a:pt x="71187" y="12389"/>
                    </a:lnTo>
                    <a:lnTo>
                      <a:pt x="71592" y="13978"/>
                    </a:lnTo>
                    <a:lnTo>
                      <a:pt x="71706" y="14951"/>
                    </a:lnTo>
                    <a:lnTo>
                      <a:pt x="71657" y="15632"/>
                    </a:lnTo>
                    <a:lnTo>
                      <a:pt x="71252" y="16767"/>
                    </a:lnTo>
                    <a:lnTo>
                      <a:pt x="70117" y="17059"/>
                    </a:lnTo>
                    <a:lnTo>
                      <a:pt x="68917" y="16151"/>
                    </a:lnTo>
                    <a:lnTo>
                      <a:pt x="67603" y="16216"/>
                    </a:lnTo>
                    <a:lnTo>
                      <a:pt x="67263" y="16669"/>
                    </a:lnTo>
                    <a:lnTo>
                      <a:pt x="66242" y="16329"/>
                    </a:lnTo>
                    <a:lnTo>
                      <a:pt x="64928" y="15762"/>
                    </a:lnTo>
                    <a:lnTo>
                      <a:pt x="62885" y="17237"/>
                    </a:lnTo>
                    <a:lnTo>
                      <a:pt x="60387" y="19913"/>
                    </a:lnTo>
                    <a:lnTo>
                      <a:pt x="58458" y="22524"/>
                    </a:lnTo>
                    <a:lnTo>
                      <a:pt x="57777" y="23723"/>
                    </a:lnTo>
                    <a:lnTo>
                      <a:pt x="57777" y="27015"/>
                    </a:lnTo>
                    <a:lnTo>
                      <a:pt x="57436" y="27696"/>
                    </a:lnTo>
                    <a:lnTo>
                      <a:pt x="56074" y="28329"/>
                    </a:lnTo>
                    <a:lnTo>
                      <a:pt x="55393" y="28442"/>
                    </a:lnTo>
                    <a:lnTo>
                      <a:pt x="54712" y="28329"/>
                    </a:lnTo>
                    <a:lnTo>
                      <a:pt x="53350" y="28669"/>
                    </a:lnTo>
                    <a:lnTo>
                      <a:pt x="52117" y="29302"/>
                    </a:lnTo>
                    <a:lnTo>
                      <a:pt x="50674" y="29594"/>
                    </a:lnTo>
                    <a:lnTo>
                      <a:pt x="49361" y="29707"/>
                    </a:lnTo>
                    <a:lnTo>
                      <a:pt x="48566" y="29415"/>
                    </a:lnTo>
                    <a:lnTo>
                      <a:pt x="48631" y="28215"/>
                    </a:lnTo>
                    <a:lnTo>
                      <a:pt x="46815" y="26399"/>
                    </a:lnTo>
                    <a:lnTo>
                      <a:pt x="45842" y="26399"/>
                    </a:lnTo>
                    <a:lnTo>
                      <a:pt x="45274" y="27648"/>
                    </a:lnTo>
                    <a:lnTo>
                      <a:pt x="43685" y="28783"/>
                    </a:lnTo>
                    <a:lnTo>
                      <a:pt x="42599" y="29350"/>
                    </a:lnTo>
                    <a:lnTo>
                      <a:pt x="40604" y="29350"/>
                    </a:lnTo>
                    <a:lnTo>
                      <a:pt x="39696" y="28491"/>
                    </a:lnTo>
                    <a:lnTo>
                      <a:pt x="38788" y="27404"/>
                    </a:lnTo>
                    <a:lnTo>
                      <a:pt x="38042" y="26383"/>
                    </a:lnTo>
                    <a:lnTo>
                      <a:pt x="37410" y="25183"/>
                    </a:lnTo>
                    <a:lnTo>
                      <a:pt x="37410" y="24161"/>
                    </a:lnTo>
                    <a:lnTo>
                      <a:pt x="38269" y="23302"/>
                    </a:lnTo>
                    <a:lnTo>
                      <a:pt x="38383" y="22507"/>
                    </a:lnTo>
                    <a:lnTo>
                      <a:pt x="37637" y="21421"/>
                    </a:lnTo>
                    <a:lnTo>
                      <a:pt x="37815" y="20513"/>
                    </a:lnTo>
                    <a:lnTo>
                      <a:pt x="39972" y="19718"/>
                    </a:lnTo>
                    <a:lnTo>
                      <a:pt x="40718" y="18810"/>
                    </a:lnTo>
                    <a:lnTo>
                      <a:pt x="40313" y="18356"/>
                    </a:lnTo>
                    <a:lnTo>
                      <a:pt x="39291" y="17675"/>
                    </a:lnTo>
                    <a:lnTo>
                      <a:pt x="36502" y="17561"/>
                    </a:lnTo>
                    <a:lnTo>
                      <a:pt x="36550" y="20578"/>
                    </a:lnTo>
                    <a:lnTo>
                      <a:pt x="36096" y="20918"/>
                    </a:lnTo>
                    <a:lnTo>
                      <a:pt x="36891" y="21486"/>
                    </a:lnTo>
                    <a:lnTo>
                      <a:pt x="36485" y="22507"/>
                    </a:lnTo>
                    <a:lnTo>
                      <a:pt x="35237" y="23934"/>
                    </a:lnTo>
                    <a:lnTo>
                      <a:pt x="34669" y="24502"/>
                    </a:lnTo>
                    <a:lnTo>
                      <a:pt x="34896" y="25248"/>
                    </a:lnTo>
                    <a:lnTo>
                      <a:pt x="35691" y="25929"/>
                    </a:lnTo>
                    <a:cubicBezTo>
                      <a:pt x="35691" y="25929"/>
                      <a:pt x="35740" y="26107"/>
                      <a:pt x="35626" y="26383"/>
                    </a:cubicBezTo>
                    <a:cubicBezTo>
                      <a:pt x="35512" y="26675"/>
                      <a:pt x="34994" y="27129"/>
                      <a:pt x="34994" y="27129"/>
                    </a:cubicBezTo>
                    <a:cubicBezTo>
                      <a:pt x="34994" y="27129"/>
                      <a:pt x="34653" y="27648"/>
                      <a:pt x="34653" y="27810"/>
                    </a:cubicBezTo>
                    <a:cubicBezTo>
                      <a:pt x="34653" y="27972"/>
                      <a:pt x="33567" y="28329"/>
                      <a:pt x="33567" y="28329"/>
                    </a:cubicBezTo>
                    <a:lnTo>
                      <a:pt x="31458" y="28556"/>
                    </a:lnTo>
                    <a:lnTo>
                      <a:pt x="30713" y="28734"/>
                    </a:lnTo>
                    <a:lnTo>
                      <a:pt x="29513" y="28896"/>
                    </a:lnTo>
                    <a:lnTo>
                      <a:pt x="29513" y="27810"/>
                    </a:lnTo>
                    <a:lnTo>
                      <a:pt x="28994" y="27356"/>
                    </a:lnTo>
                    <a:lnTo>
                      <a:pt x="28426" y="27988"/>
                    </a:lnTo>
                    <a:lnTo>
                      <a:pt x="28199" y="28621"/>
                    </a:lnTo>
                    <a:lnTo>
                      <a:pt x="26545" y="28961"/>
                    </a:lnTo>
                    <a:lnTo>
                      <a:pt x="23983" y="29367"/>
                    </a:lnTo>
                    <a:lnTo>
                      <a:pt x="22054" y="29367"/>
                    </a:lnTo>
                    <a:lnTo>
                      <a:pt x="20059" y="29658"/>
                    </a:lnTo>
                    <a:lnTo>
                      <a:pt x="18243" y="29480"/>
                    </a:lnTo>
                    <a:lnTo>
                      <a:pt x="16880" y="28572"/>
                    </a:lnTo>
                    <a:lnTo>
                      <a:pt x="15632" y="28167"/>
                    </a:lnTo>
                    <a:lnTo>
                      <a:pt x="14837" y="26918"/>
                    </a:lnTo>
                    <a:lnTo>
                      <a:pt x="13070" y="26804"/>
                    </a:lnTo>
                    <a:lnTo>
                      <a:pt x="11756" y="27372"/>
                    </a:lnTo>
                    <a:cubicBezTo>
                      <a:pt x="11756" y="27372"/>
                      <a:pt x="9373" y="27307"/>
                      <a:pt x="9194" y="27307"/>
                    </a:cubicBezTo>
                    <a:cubicBezTo>
                      <a:pt x="9016" y="27307"/>
                      <a:pt x="6519" y="27145"/>
                      <a:pt x="6519" y="27145"/>
                    </a:cubicBezTo>
                    <a:lnTo>
                      <a:pt x="4524" y="26918"/>
                    </a:lnTo>
                    <a:lnTo>
                      <a:pt x="3778" y="25945"/>
                    </a:lnTo>
                    <a:cubicBezTo>
                      <a:pt x="3778" y="25945"/>
                      <a:pt x="2919" y="25653"/>
                      <a:pt x="2757" y="25653"/>
                    </a:cubicBezTo>
                    <a:cubicBezTo>
                      <a:pt x="2595" y="25653"/>
                      <a:pt x="2303" y="25994"/>
                      <a:pt x="2303" y="25994"/>
                    </a:cubicBezTo>
                    <a:lnTo>
                      <a:pt x="1784" y="2685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39" name="Freeform: Shape 838">
                <a:extLst>
                  <a:ext uri="{FF2B5EF4-FFF2-40B4-BE49-F238E27FC236}">
                    <a16:creationId xmlns:a16="http://schemas.microsoft.com/office/drawing/2014/main" id="{4C774323-5539-D77D-9F86-77B8A0A818D7}"/>
                  </a:ext>
                </a:extLst>
              </p:cNvPr>
              <p:cNvSpPr/>
              <p:nvPr/>
            </p:nvSpPr>
            <p:spPr>
              <a:xfrm>
                <a:off x="10492475" y="4517635"/>
                <a:ext cx="26398" cy="28929"/>
              </a:xfrm>
              <a:custGeom>
                <a:avLst/>
                <a:gdLst>
                  <a:gd name="connsiteX0" fmla="*/ 11172 w 26398"/>
                  <a:gd name="connsiteY0" fmla="*/ 18113 h 28929"/>
                  <a:gd name="connsiteX1" fmla="*/ 11172 w 26398"/>
                  <a:gd name="connsiteY1" fmla="*/ 19475 h 28929"/>
                  <a:gd name="connsiteX2" fmla="*/ 10524 w 26398"/>
                  <a:gd name="connsiteY2" fmla="*/ 20270 h 28929"/>
                  <a:gd name="connsiteX3" fmla="*/ 9615 w 26398"/>
                  <a:gd name="connsiteY3" fmla="*/ 20270 h 28929"/>
                  <a:gd name="connsiteX4" fmla="*/ 9421 w 26398"/>
                  <a:gd name="connsiteY4" fmla="*/ 21259 h 28929"/>
                  <a:gd name="connsiteX5" fmla="*/ 10669 w 26398"/>
                  <a:gd name="connsiteY5" fmla="*/ 22621 h 28929"/>
                  <a:gd name="connsiteX6" fmla="*/ 11610 w 26398"/>
                  <a:gd name="connsiteY6" fmla="*/ 23902 h 28929"/>
                  <a:gd name="connsiteX7" fmla="*/ 13053 w 26398"/>
                  <a:gd name="connsiteY7" fmla="*/ 25410 h 28929"/>
                  <a:gd name="connsiteX8" fmla="*/ 13702 w 26398"/>
                  <a:gd name="connsiteY8" fmla="*/ 26399 h 28929"/>
                  <a:gd name="connsiteX9" fmla="*/ 15566 w 26398"/>
                  <a:gd name="connsiteY9" fmla="*/ 27843 h 28929"/>
                  <a:gd name="connsiteX10" fmla="*/ 17350 w 26398"/>
                  <a:gd name="connsiteY10" fmla="*/ 28556 h 28929"/>
                  <a:gd name="connsiteX11" fmla="*/ 19783 w 26398"/>
                  <a:gd name="connsiteY11" fmla="*/ 28929 h 28929"/>
                  <a:gd name="connsiteX12" fmla="*/ 20999 w 26398"/>
                  <a:gd name="connsiteY12" fmla="*/ 28475 h 28929"/>
                  <a:gd name="connsiteX13" fmla="*/ 21940 w 26398"/>
                  <a:gd name="connsiteY13" fmla="*/ 27534 h 28929"/>
                  <a:gd name="connsiteX14" fmla="*/ 22929 w 26398"/>
                  <a:gd name="connsiteY14" fmla="*/ 26594 h 28929"/>
                  <a:gd name="connsiteX15" fmla="*/ 24145 w 26398"/>
                  <a:gd name="connsiteY15" fmla="*/ 26627 h 28929"/>
                  <a:gd name="connsiteX16" fmla="*/ 24518 w 26398"/>
                  <a:gd name="connsiteY16" fmla="*/ 26140 h 28929"/>
                  <a:gd name="connsiteX17" fmla="*/ 24972 w 26398"/>
                  <a:gd name="connsiteY17" fmla="*/ 26172 h 28929"/>
                  <a:gd name="connsiteX18" fmla="*/ 25199 w 26398"/>
                  <a:gd name="connsiteY18" fmla="*/ 27080 h 28929"/>
                  <a:gd name="connsiteX19" fmla="*/ 25994 w 26398"/>
                  <a:gd name="connsiteY19" fmla="*/ 26432 h 28929"/>
                  <a:gd name="connsiteX20" fmla="*/ 26334 w 26398"/>
                  <a:gd name="connsiteY20" fmla="*/ 25556 h 28929"/>
                  <a:gd name="connsiteX21" fmla="*/ 26334 w 26398"/>
                  <a:gd name="connsiteY21" fmla="*/ 24275 h 28929"/>
                  <a:gd name="connsiteX22" fmla="*/ 25167 w 26398"/>
                  <a:gd name="connsiteY22" fmla="*/ 23172 h 28929"/>
                  <a:gd name="connsiteX23" fmla="*/ 24745 w 26398"/>
                  <a:gd name="connsiteY23" fmla="*/ 21891 h 28929"/>
                  <a:gd name="connsiteX24" fmla="*/ 23918 w 26398"/>
                  <a:gd name="connsiteY24" fmla="*/ 20610 h 28929"/>
                  <a:gd name="connsiteX25" fmla="*/ 23237 w 26398"/>
                  <a:gd name="connsiteY25" fmla="*/ 18827 h 28929"/>
                  <a:gd name="connsiteX26" fmla="*/ 22588 w 26398"/>
                  <a:gd name="connsiteY26" fmla="*/ 17918 h 28929"/>
                  <a:gd name="connsiteX27" fmla="*/ 20918 w 26398"/>
                  <a:gd name="connsiteY27" fmla="*/ 17010 h 28929"/>
                  <a:gd name="connsiteX28" fmla="*/ 19637 w 26398"/>
                  <a:gd name="connsiteY28" fmla="*/ 16021 h 28929"/>
                  <a:gd name="connsiteX29" fmla="*/ 18308 w 26398"/>
                  <a:gd name="connsiteY29" fmla="*/ 14967 h 28929"/>
                  <a:gd name="connsiteX30" fmla="*/ 17253 w 26398"/>
                  <a:gd name="connsiteY30" fmla="*/ 13978 h 28929"/>
                  <a:gd name="connsiteX31" fmla="*/ 15810 w 26398"/>
                  <a:gd name="connsiteY31" fmla="*/ 12956 h 28929"/>
                  <a:gd name="connsiteX32" fmla="*/ 15097 w 26398"/>
                  <a:gd name="connsiteY32" fmla="*/ 12470 h 28929"/>
                  <a:gd name="connsiteX33" fmla="*/ 14075 w 26398"/>
                  <a:gd name="connsiteY33" fmla="*/ 11302 h 28929"/>
                  <a:gd name="connsiteX34" fmla="*/ 13994 w 26398"/>
                  <a:gd name="connsiteY34" fmla="*/ 10167 h 28929"/>
                  <a:gd name="connsiteX35" fmla="*/ 13426 w 26398"/>
                  <a:gd name="connsiteY35" fmla="*/ 9178 h 28929"/>
                  <a:gd name="connsiteX36" fmla="*/ 12145 w 26398"/>
                  <a:gd name="connsiteY36" fmla="*/ 8384 h 28929"/>
                  <a:gd name="connsiteX37" fmla="*/ 11351 w 26398"/>
                  <a:gd name="connsiteY37" fmla="*/ 7670 h 28929"/>
                  <a:gd name="connsiteX38" fmla="*/ 10864 w 26398"/>
                  <a:gd name="connsiteY38" fmla="*/ 7070 h 28929"/>
                  <a:gd name="connsiteX39" fmla="*/ 9729 w 26398"/>
                  <a:gd name="connsiteY39" fmla="*/ 7070 h 28929"/>
                  <a:gd name="connsiteX40" fmla="*/ 9243 w 26398"/>
                  <a:gd name="connsiteY40" fmla="*/ 5514 h 28929"/>
                  <a:gd name="connsiteX41" fmla="*/ 8935 w 26398"/>
                  <a:gd name="connsiteY41" fmla="*/ 4605 h 28929"/>
                  <a:gd name="connsiteX42" fmla="*/ 7800 w 26398"/>
                  <a:gd name="connsiteY42" fmla="*/ 3324 h 28929"/>
                  <a:gd name="connsiteX43" fmla="*/ 7426 w 26398"/>
                  <a:gd name="connsiteY43" fmla="*/ 2303 h 28929"/>
                  <a:gd name="connsiteX44" fmla="*/ 7086 w 26398"/>
                  <a:gd name="connsiteY44" fmla="*/ 1508 h 28929"/>
                  <a:gd name="connsiteX45" fmla="*/ 5643 w 26398"/>
                  <a:gd name="connsiteY45" fmla="*/ 0 h 28929"/>
                  <a:gd name="connsiteX46" fmla="*/ 1167 w 26398"/>
                  <a:gd name="connsiteY46" fmla="*/ 0 h 28929"/>
                  <a:gd name="connsiteX47" fmla="*/ 908 w 26398"/>
                  <a:gd name="connsiteY47" fmla="*/ 454 h 28929"/>
                  <a:gd name="connsiteX48" fmla="*/ 908 w 26398"/>
                  <a:gd name="connsiteY48" fmla="*/ 1703 h 28929"/>
                  <a:gd name="connsiteX49" fmla="*/ 567 w 26398"/>
                  <a:gd name="connsiteY49" fmla="*/ 2189 h 28929"/>
                  <a:gd name="connsiteX50" fmla="*/ 373 w 26398"/>
                  <a:gd name="connsiteY50" fmla="*/ 4168 h 28929"/>
                  <a:gd name="connsiteX51" fmla="*/ 0 w 26398"/>
                  <a:gd name="connsiteY51" fmla="*/ 4476 h 28929"/>
                  <a:gd name="connsiteX52" fmla="*/ 0 w 26398"/>
                  <a:gd name="connsiteY52" fmla="*/ 6940 h 28929"/>
                  <a:gd name="connsiteX53" fmla="*/ 486 w 26398"/>
                  <a:gd name="connsiteY53" fmla="*/ 7767 h 28929"/>
                  <a:gd name="connsiteX54" fmla="*/ 519 w 26398"/>
                  <a:gd name="connsiteY54" fmla="*/ 9551 h 28929"/>
                  <a:gd name="connsiteX55" fmla="*/ 1735 w 26398"/>
                  <a:gd name="connsiteY55" fmla="*/ 10881 h 28929"/>
                  <a:gd name="connsiteX56" fmla="*/ 3486 w 26398"/>
                  <a:gd name="connsiteY56" fmla="*/ 12162 h 28929"/>
                  <a:gd name="connsiteX57" fmla="*/ 4816 w 26398"/>
                  <a:gd name="connsiteY57" fmla="*/ 13184 h 28929"/>
                  <a:gd name="connsiteX58" fmla="*/ 6324 w 26398"/>
                  <a:gd name="connsiteY58" fmla="*/ 14497 h 28929"/>
                  <a:gd name="connsiteX59" fmla="*/ 6437 w 26398"/>
                  <a:gd name="connsiteY59" fmla="*/ 15389 h 28929"/>
                  <a:gd name="connsiteX60" fmla="*/ 8302 w 26398"/>
                  <a:gd name="connsiteY60" fmla="*/ 16297 h 28929"/>
                  <a:gd name="connsiteX61" fmla="*/ 9518 w 26398"/>
                  <a:gd name="connsiteY61" fmla="*/ 16556 h 28929"/>
                  <a:gd name="connsiteX62" fmla="*/ 10540 w 26398"/>
                  <a:gd name="connsiteY62" fmla="*/ 16865 h 28929"/>
                  <a:gd name="connsiteX63" fmla="*/ 11075 w 26398"/>
                  <a:gd name="connsiteY63" fmla="*/ 17464 h 28929"/>
                  <a:gd name="connsiteX64" fmla="*/ 11189 w 26398"/>
                  <a:gd name="connsiteY64" fmla="*/ 17918 h 28929"/>
                  <a:gd name="connsiteX65" fmla="*/ 11221 w 26398"/>
                  <a:gd name="connsiteY65" fmla="*/ 18145 h 28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6398" h="28929">
                    <a:moveTo>
                      <a:pt x="11172" y="18113"/>
                    </a:moveTo>
                    <a:lnTo>
                      <a:pt x="11172" y="19475"/>
                    </a:lnTo>
                    <a:lnTo>
                      <a:pt x="10524" y="20270"/>
                    </a:lnTo>
                    <a:lnTo>
                      <a:pt x="9615" y="20270"/>
                    </a:lnTo>
                    <a:lnTo>
                      <a:pt x="9421" y="21259"/>
                    </a:lnTo>
                    <a:lnTo>
                      <a:pt x="10669" y="22621"/>
                    </a:lnTo>
                    <a:lnTo>
                      <a:pt x="11610" y="23902"/>
                    </a:lnTo>
                    <a:lnTo>
                      <a:pt x="13053" y="25410"/>
                    </a:lnTo>
                    <a:lnTo>
                      <a:pt x="13702" y="26399"/>
                    </a:lnTo>
                    <a:lnTo>
                      <a:pt x="15566" y="27843"/>
                    </a:lnTo>
                    <a:lnTo>
                      <a:pt x="17350" y="28556"/>
                    </a:lnTo>
                    <a:lnTo>
                      <a:pt x="19783" y="28929"/>
                    </a:lnTo>
                    <a:lnTo>
                      <a:pt x="20999" y="28475"/>
                    </a:lnTo>
                    <a:lnTo>
                      <a:pt x="21940" y="27534"/>
                    </a:lnTo>
                    <a:lnTo>
                      <a:pt x="22929" y="26594"/>
                    </a:lnTo>
                    <a:lnTo>
                      <a:pt x="24145" y="26627"/>
                    </a:lnTo>
                    <a:lnTo>
                      <a:pt x="24518" y="26140"/>
                    </a:lnTo>
                    <a:lnTo>
                      <a:pt x="24972" y="26172"/>
                    </a:lnTo>
                    <a:lnTo>
                      <a:pt x="25199" y="27080"/>
                    </a:lnTo>
                    <a:lnTo>
                      <a:pt x="25994" y="26432"/>
                    </a:lnTo>
                    <a:lnTo>
                      <a:pt x="26334" y="25556"/>
                    </a:lnTo>
                    <a:cubicBezTo>
                      <a:pt x="26334" y="25556"/>
                      <a:pt x="26480" y="24307"/>
                      <a:pt x="26334" y="24275"/>
                    </a:cubicBezTo>
                    <a:cubicBezTo>
                      <a:pt x="26188" y="24242"/>
                      <a:pt x="25167" y="23172"/>
                      <a:pt x="25167" y="23172"/>
                    </a:cubicBezTo>
                    <a:lnTo>
                      <a:pt x="24745" y="21891"/>
                    </a:lnTo>
                    <a:lnTo>
                      <a:pt x="23918" y="20610"/>
                    </a:lnTo>
                    <a:lnTo>
                      <a:pt x="23237" y="18827"/>
                    </a:lnTo>
                    <a:cubicBezTo>
                      <a:pt x="23237" y="18827"/>
                      <a:pt x="22815" y="18145"/>
                      <a:pt x="22588" y="17918"/>
                    </a:cubicBezTo>
                    <a:cubicBezTo>
                      <a:pt x="22362" y="17692"/>
                      <a:pt x="20918" y="17010"/>
                      <a:pt x="20918" y="17010"/>
                    </a:cubicBezTo>
                    <a:lnTo>
                      <a:pt x="19637" y="16021"/>
                    </a:lnTo>
                    <a:lnTo>
                      <a:pt x="18308" y="14967"/>
                    </a:lnTo>
                    <a:lnTo>
                      <a:pt x="17253" y="13978"/>
                    </a:lnTo>
                    <a:lnTo>
                      <a:pt x="15810" y="12956"/>
                    </a:lnTo>
                    <a:lnTo>
                      <a:pt x="15097" y="12470"/>
                    </a:lnTo>
                    <a:lnTo>
                      <a:pt x="14075" y="11302"/>
                    </a:lnTo>
                    <a:lnTo>
                      <a:pt x="13994" y="10167"/>
                    </a:lnTo>
                    <a:lnTo>
                      <a:pt x="13426" y="9178"/>
                    </a:lnTo>
                    <a:cubicBezTo>
                      <a:pt x="13426" y="9178"/>
                      <a:pt x="12291" y="8384"/>
                      <a:pt x="12145" y="8384"/>
                    </a:cubicBezTo>
                    <a:cubicBezTo>
                      <a:pt x="12000" y="8384"/>
                      <a:pt x="11351" y="7670"/>
                      <a:pt x="11351" y="7670"/>
                    </a:cubicBezTo>
                    <a:lnTo>
                      <a:pt x="10864" y="7070"/>
                    </a:lnTo>
                    <a:lnTo>
                      <a:pt x="9729" y="7070"/>
                    </a:lnTo>
                    <a:lnTo>
                      <a:pt x="9243" y="5514"/>
                    </a:lnTo>
                    <a:lnTo>
                      <a:pt x="8935" y="4605"/>
                    </a:lnTo>
                    <a:lnTo>
                      <a:pt x="7800" y="3324"/>
                    </a:lnTo>
                    <a:lnTo>
                      <a:pt x="7426" y="2303"/>
                    </a:lnTo>
                    <a:lnTo>
                      <a:pt x="7086" y="1508"/>
                    </a:lnTo>
                    <a:lnTo>
                      <a:pt x="5643" y="0"/>
                    </a:lnTo>
                    <a:lnTo>
                      <a:pt x="1167" y="0"/>
                    </a:lnTo>
                    <a:lnTo>
                      <a:pt x="908" y="454"/>
                    </a:lnTo>
                    <a:lnTo>
                      <a:pt x="908" y="1703"/>
                    </a:lnTo>
                    <a:lnTo>
                      <a:pt x="567" y="2189"/>
                    </a:lnTo>
                    <a:lnTo>
                      <a:pt x="373" y="4168"/>
                    </a:lnTo>
                    <a:lnTo>
                      <a:pt x="0" y="4476"/>
                    </a:lnTo>
                    <a:lnTo>
                      <a:pt x="0" y="6940"/>
                    </a:lnTo>
                    <a:lnTo>
                      <a:pt x="486" y="7767"/>
                    </a:lnTo>
                    <a:lnTo>
                      <a:pt x="519" y="9551"/>
                    </a:lnTo>
                    <a:lnTo>
                      <a:pt x="1735" y="10881"/>
                    </a:lnTo>
                    <a:lnTo>
                      <a:pt x="3486" y="12162"/>
                    </a:lnTo>
                    <a:lnTo>
                      <a:pt x="4816" y="13184"/>
                    </a:lnTo>
                    <a:lnTo>
                      <a:pt x="6324" y="14497"/>
                    </a:lnTo>
                    <a:lnTo>
                      <a:pt x="6437" y="15389"/>
                    </a:lnTo>
                    <a:lnTo>
                      <a:pt x="8302" y="16297"/>
                    </a:lnTo>
                    <a:lnTo>
                      <a:pt x="9518" y="16556"/>
                    </a:lnTo>
                    <a:lnTo>
                      <a:pt x="10540" y="16865"/>
                    </a:lnTo>
                    <a:lnTo>
                      <a:pt x="11075" y="17464"/>
                    </a:lnTo>
                    <a:lnTo>
                      <a:pt x="11189" y="17918"/>
                    </a:lnTo>
                    <a:lnTo>
                      <a:pt x="11221" y="1814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40" name="Freeform: Shape 839">
                <a:extLst>
                  <a:ext uri="{FF2B5EF4-FFF2-40B4-BE49-F238E27FC236}">
                    <a16:creationId xmlns:a16="http://schemas.microsoft.com/office/drawing/2014/main" id="{DB7ADC6F-0EBB-0414-5E5B-4FCAEF9FAE11}"/>
                  </a:ext>
                </a:extLst>
              </p:cNvPr>
              <p:cNvSpPr/>
              <p:nvPr/>
            </p:nvSpPr>
            <p:spPr>
              <a:xfrm>
                <a:off x="10488226" y="4508944"/>
                <a:ext cx="4216" cy="9145"/>
              </a:xfrm>
              <a:custGeom>
                <a:avLst/>
                <a:gdLst>
                  <a:gd name="connsiteX0" fmla="*/ 876 w 4216"/>
                  <a:gd name="connsiteY0" fmla="*/ 340 h 9145"/>
                  <a:gd name="connsiteX1" fmla="*/ 0 w 4216"/>
                  <a:gd name="connsiteY1" fmla="*/ 1329 h 9145"/>
                  <a:gd name="connsiteX2" fmla="*/ 438 w 4216"/>
                  <a:gd name="connsiteY2" fmla="*/ 1605 h 9145"/>
                  <a:gd name="connsiteX3" fmla="*/ 876 w 4216"/>
                  <a:gd name="connsiteY3" fmla="*/ 1605 h 9145"/>
                  <a:gd name="connsiteX4" fmla="*/ 1249 w 4216"/>
                  <a:gd name="connsiteY4" fmla="*/ 3908 h 9145"/>
                  <a:gd name="connsiteX5" fmla="*/ 1702 w 4216"/>
                  <a:gd name="connsiteY5" fmla="*/ 5010 h 9145"/>
                  <a:gd name="connsiteX6" fmla="*/ 1702 w 4216"/>
                  <a:gd name="connsiteY6" fmla="*/ 6746 h 9145"/>
                  <a:gd name="connsiteX7" fmla="*/ 2351 w 4216"/>
                  <a:gd name="connsiteY7" fmla="*/ 7735 h 9145"/>
                  <a:gd name="connsiteX8" fmla="*/ 2173 w 4216"/>
                  <a:gd name="connsiteY8" fmla="*/ 9146 h 9145"/>
                  <a:gd name="connsiteX9" fmla="*/ 2351 w 4216"/>
                  <a:gd name="connsiteY9" fmla="*/ 8983 h 9145"/>
                  <a:gd name="connsiteX10" fmla="*/ 2886 w 4216"/>
                  <a:gd name="connsiteY10" fmla="*/ 8157 h 9145"/>
                  <a:gd name="connsiteX11" fmla="*/ 3373 w 4216"/>
                  <a:gd name="connsiteY11" fmla="*/ 8643 h 9145"/>
                  <a:gd name="connsiteX12" fmla="*/ 3908 w 4216"/>
                  <a:gd name="connsiteY12" fmla="*/ 8416 h 9145"/>
                  <a:gd name="connsiteX13" fmla="*/ 3908 w 4216"/>
                  <a:gd name="connsiteY13" fmla="*/ 7248 h 9145"/>
                  <a:gd name="connsiteX14" fmla="*/ 3649 w 4216"/>
                  <a:gd name="connsiteY14" fmla="*/ 5837 h 9145"/>
                  <a:gd name="connsiteX15" fmla="*/ 3649 w 4216"/>
                  <a:gd name="connsiteY15" fmla="*/ 3794 h 9145"/>
                  <a:gd name="connsiteX16" fmla="*/ 4216 w 4216"/>
                  <a:gd name="connsiteY16" fmla="*/ 3713 h 9145"/>
                  <a:gd name="connsiteX17" fmla="*/ 4216 w 4216"/>
                  <a:gd name="connsiteY17" fmla="*/ 3340 h 9145"/>
                  <a:gd name="connsiteX18" fmla="*/ 3535 w 4216"/>
                  <a:gd name="connsiteY18" fmla="*/ 3308 h 9145"/>
                  <a:gd name="connsiteX19" fmla="*/ 3567 w 4216"/>
                  <a:gd name="connsiteY19" fmla="*/ 2092 h 9145"/>
                  <a:gd name="connsiteX20" fmla="*/ 3194 w 4216"/>
                  <a:gd name="connsiteY20" fmla="*/ 1978 h 9145"/>
                  <a:gd name="connsiteX21" fmla="*/ 3194 w 4216"/>
                  <a:gd name="connsiteY21" fmla="*/ 1021 h 9145"/>
                  <a:gd name="connsiteX22" fmla="*/ 2692 w 4216"/>
                  <a:gd name="connsiteY22" fmla="*/ 340 h 9145"/>
                  <a:gd name="connsiteX23" fmla="*/ 1670 w 4216"/>
                  <a:gd name="connsiteY23" fmla="*/ 0 h 9145"/>
                  <a:gd name="connsiteX24" fmla="*/ 876 w 4216"/>
                  <a:gd name="connsiteY24" fmla="*/ 340 h 9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16" h="9145">
                    <a:moveTo>
                      <a:pt x="876" y="340"/>
                    </a:moveTo>
                    <a:lnTo>
                      <a:pt x="0" y="1329"/>
                    </a:lnTo>
                    <a:lnTo>
                      <a:pt x="438" y="1605"/>
                    </a:lnTo>
                    <a:lnTo>
                      <a:pt x="876" y="1605"/>
                    </a:lnTo>
                    <a:lnTo>
                      <a:pt x="1249" y="3908"/>
                    </a:lnTo>
                    <a:lnTo>
                      <a:pt x="1702" y="5010"/>
                    </a:lnTo>
                    <a:lnTo>
                      <a:pt x="1702" y="6746"/>
                    </a:lnTo>
                    <a:lnTo>
                      <a:pt x="2351" y="7735"/>
                    </a:lnTo>
                    <a:lnTo>
                      <a:pt x="2173" y="9146"/>
                    </a:lnTo>
                    <a:lnTo>
                      <a:pt x="2351" y="8983"/>
                    </a:lnTo>
                    <a:lnTo>
                      <a:pt x="2886" y="8157"/>
                    </a:lnTo>
                    <a:lnTo>
                      <a:pt x="3373" y="8643"/>
                    </a:lnTo>
                    <a:lnTo>
                      <a:pt x="3908" y="8416"/>
                    </a:lnTo>
                    <a:lnTo>
                      <a:pt x="3908" y="7248"/>
                    </a:lnTo>
                    <a:lnTo>
                      <a:pt x="3649" y="5837"/>
                    </a:lnTo>
                    <a:lnTo>
                      <a:pt x="3649" y="3794"/>
                    </a:lnTo>
                    <a:lnTo>
                      <a:pt x="4216" y="3713"/>
                    </a:lnTo>
                    <a:lnTo>
                      <a:pt x="4216" y="3340"/>
                    </a:lnTo>
                    <a:lnTo>
                      <a:pt x="3535" y="3308"/>
                    </a:lnTo>
                    <a:lnTo>
                      <a:pt x="3567" y="2092"/>
                    </a:lnTo>
                    <a:lnTo>
                      <a:pt x="3194" y="1978"/>
                    </a:lnTo>
                    <a:lnTo>
                      <a:pt x="3194" y="1021"/>
                    </a:lnTo>
                    <a:lnTo>
                      <a:pt x="2692" y="340"/>
                    </a:lnTo>
                    <a:lnTo>
                      <a:pt x="1670" y="0"/>
                    </a:lnTo>
                    <a:lnTo>
                      <a:pt x="876" y="34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41" name="Freeform: Shape 840">
                <a:extLst>
                  <a:ext uri="{FF2B5EF4-FFF2-40B4-BE49-F238E27FC236}">
                    <a16:creationId xmlns:a16="http://schemas.microsoft.com/office/drawing/2014/main" id="{62C8E258-B912-EE6A-4834-847CB1F0340A}"/>
                  </a:ext>
                </a:extLst>
              </p:cNvPr>
              <p:cNvSpPr/>
              <p:nvPr/>
            </p:nvSpPr>
            <p:spPr>
              <a:xfrm>
                <a:off x="10409579" y="4458723"/>
                <a:ext cx="50561" cy="46847"/>
              </a:xfrm>
              <a:custGeom>
                <a:avLst/>
                <a:gdLst>
                  <a:gd name="connsiteX0" fmla="*/ 40523 w 50561"/>
                  <a:gd name="connsiteY0" fmla="*/ 38593 h 46847"/>
                  <a:gd name="connsiteX1" fmla="*/ 40523 w 50561"/>
                  <a:gd name="connsiteY1" fmla="*/ 40231 h 46847"/>
                  <a:gd name="connsiteX2" fmla="*/ 41123 w 50561"/>
                  <a:gd name="connsiteY2" fmla="*/ 41058 h 46847"/>
                  <a:gd name="connsiteX3" fmla="*/ 41123 w 50561"/>
                  <a:gd name="connsiteY3" fmla="*/ 42047 h 46847"/>
                  <a:gd name="connsiteX4" fmla="*/ 40815 w 50561"/>
                  <a:gd name="connsiteY4" fmla="*/ 42728 h 46847"/>
                  <a:gd name="connsiteX5" fmla="*/ 41123 w 50561"/>
                  <a:gd name="connsiteY5" fmla="*/ 43264 h 46847"/>
                  <a:gd name="connsiteX6" fmla="*/ 42258 w 50561"/>
                  <a:gd name="connsiteY6" fmla="*/ 43572 h 46847"/>
                  <a:gd name="connsiteX7" fmla="*/ 42972 w 50561"/>
                  <a:gd name="connsiteY7" fmla="*/ 44172 h 46847"/>
                  <a:gd name="connsiteX8" fmla="*/ 43961 w 50561"/>
                  <a:gd name="connsiteY8" fmla="*/ 44771 h 46847"/>
                  <a:gd name="connsiteX9" fmla="*/ 44301 w 50561"/>
                  <a:gd name="connsiteY9" fmla="*/ 45452 h 46847"/>
                  <a:gd name="connsiteX10" fmla="*/ 44788 w 50561"/>
                  <a:gd name="connsiteY10" fmla="*/ 46701 h 46847"/>
                  <a:gd name="connsiteX11" fmla="*/ 45129 w 50561"/>
                  <a:gd name="connsiteY11" fmla="*/ 46847 h 46847"/>
                  <a:gd name="connsiteX12" fmla="*/ 45502 w 50561"/>
                  <a:gd name="connsiteY12" fmla="*/ 46247 h 46847"/>
                  <a:gd name="connsiteX13" fmla="*/ 46263 w 50561"/>
                  <a:gd name="connsiteY13" fmla="*/ 45226 h 46847"/>
                  <a:gd name="connsiteX14" fmla="*/ 46750 w 50561"/>
                  <a:gd name="connsiteY14" fmla="*/ 44658 h 46847"/>
                  <a:gd name="connsiteX15" fmla="*/ 47171 w 50561"/>
                  <a:gd name="connsiteY15" fmla="*/ 43409 h 46847"/>
                  <a:gd name="connsiteX16" fmla="*/ 49036 w 50561"/>
                  <a:gd name="connsiteY16" fmla="*/ 42193 h 46847"/>
                  <a:gd name="connsiteX17" fmla="*/ 49231 w 50561"/>
                  <a:gd name="connsiteY17" fmla="*/ 41058 h 46847"/>
                  <a:gd name="connsiteX18" fmla="*/ 49231 w 50561"/>
                  <a:gd name="connsiteY18" fmla="*/ 40231 h 46847"/>
                  <a:gd name="connsiteX19" fmla="*/ 48517 w 50561"/>
                  <a:gd name="connsiteY19" fmla="*/ 39469 h 46847"/>
                  <a:gd name="connsiteX20" fmla="*/ 48550 w 50561"/>
                  <a:gd name="connsiteY20" fmla="*/ 38593 h 46847"/>
                  <a:gd name="connsiteX21" fmla="*/ 49231 w 50561"/>
                  <a:gd name="connsiteY21" fmla="*/ 37604 h 46847"/>
                  <a:gd name="connsiteX22" fmla="*/ 50171 w 50561"/>
                  <a:gd name="connsiteY22" fmla="*/ 37183 h 46847"/>
                  <a:gd name="connsiteX23" fmla="*/ 50479 w 50561"/>
                  <a:gd name="connsiteY23" fmla="*/ 36193 h 46847"/>
                  <a:gd name="connsiteX24" fmla="*/ 50561 w 50561"/>
                  <a:gd name="connsiteY24" fmla="*/ 35091 h 46847"/>
                  <a:gd name="connsiteX25" fmla="*/ 50187 w 50561"/>
                  <a:gd name="connsiteY25" fmla="*/ 33875 h 46847"/>
                  <a:gd name="connsiteX26" fmla="*/ 49620 w 50561"/>
                  <a:gd name="connsiteY26" fmla="*/ 32740 h 46847"/>
                  <a:gd name="connsiteX27" fmla="*/ 48566 w 50561"/>
                  <a:gd name="connsiteY27" fmla="*/ 31945 h 46847"/>
                  <a:gd name="connsiteX28" fmla="*/ 48080 w 50561"/>
                  <a:gd name="connsiteY28" fmla="*/ 31410 h 46847"/>
                  <a:gd name="connsiteX29" fmla="*/ 47366 w 50561"/>
                  <a:gd name="connsiteY29" fmla="*/ 30420 h 46847"/>
                  <a:gd name="connsiteX30" fmla="*/ 46458 w 50561"/>
                  <a:gd name="connsiteY30" fmla="*/ 29545 h 46847"/>
                  <a:gd name="connsiteX31" fmla="*/ 46198 w 50561"/>
                  <a:gd name="connsiteY31" fmla="*/ 27956 h 46847"/>
                  <a:gd name="connsiteX32" fmla="*/ 46393 w 50561"/>
                  <a:gd name="connsiteY32" fmla="*/ 27048 h 46847"/>
                  <a:gd name="connsiteX33" fmla="*/ 44999 w 50561"/>
                  <a:gd name="connsiteY33" fmla="*/ 26740 h 46847"/>
                  <a:gd name="connsiteX34" fmla="*/ 44739 w 50561"/>
                  <a:gd name="connsiteY34" fmla="*/ 25637 h 46847"/>
                  <a:gd name="connsiteX35" fmla="*/ 43798 w 50561"/>
                  <a:gd name="connsiteY35" fmla="*/ 25102 h 46847"/>
                  <a:gd name="connsiteX36" fmla="*/ 42161 w 50561"/>
                  <a:gd name="connsiteY36" fmla="*/ 25102 h 46847"/>
                  <a:gd name="connsiteX37" fmla="*/ 41220 w 50561"/>
                  <a:gd name="connsiteY37" fmla="*/ 24339 h 46847"/>
                  <a:gd name="connsiteX38" fmla="*/ 39712 w 50561"/>
                  <a:gd name="connsiteY38" fmla="*/ 24031 h 46847"/>
                  <a:gd name="connsiteX39" fmla="*/ 39258 w 50561"/>
                  <a:gd name="connsiteY39" fmla="*/ 22929 h 46847"/>
                  <a:gd name="connsiteX40" fmla="*/ 39258 w 50561"/>
                  <a:gd name="connsiteY40" fmla="*/ 21988 h 46847"/>
                  <a:gd name="connsiteX41" fmla="*/ 38042 w 50561"/>
                  <a:gd name="connsiteY41" fmla="*/ 21275 h 46847"/>
                  <a:gd name="connsiteX42" fmla="*/ 36307 w 50561"/>
                  <a:gd name="connsiteY42" fmla="*/ 21048 h 46847"/>
                  <a:gd name="connsiteX43" fmla="*/ 35302 w 50561"/>
                  <a:gd name="connsiteY43" fmla="*/ 20561 h 46847"/>
                  <a:gd name="connsiteX44" fmla="*/ 33275 w 50561"/>
                  <a:gd name="connsiteY44" fmla="*/ 18015 h 46847"/>
                  <a:gd name="connsiteX45" fmla="*/ 31458 w 50561"/>
                  <a:gd name="connsiteY45" fmla="*/ 16621 h 46847"/>
                  <a:gd name="connsiteX46" fmla="*/ 30015 w 50561"/>
                  <a:gd name="connsiteY46" fmla="*/ 15567 h 46847"/>
                  <a:gd name="connsiteX47" fmla="*/ 28085 w 50561"/>
                  <a:gd name="connsiteY47" fmla="*/ 14464 h 46847"/>
                  <a:gd name="connsiteX48" fmla="*/ 26724 w 50561"/>
                  <a:gd name="connsiteY48" fmla="*/ 13102 h 46847"/>
                  <a:gd name="connsiteX49" fmla="*/ 25670 w 50561"/>
                  <a:gd name="connsiteY49" fmla="*/ 12048 h 46847"/>
                  <a:gd name="connsiteX50" fmla="*/ 23999 w 50561"/>
                  <a:gd name="connsiteY50" fmla="*/ 11448 h 46847"/>
                  <a:gd name="connsiteX51" fmla="*/ 21956 w 50561"/>
                  <a:gd name="connsiteY51" fmla="*/ 11448 h 46847"/>
                  <a:gd name="connsiteX52" fmla="*/ 20140 w 50561"/>
                  <a:gd name="connsiteY52" fmla="*/ 9940 h 46847"/>
                  <a:gd name="connsiteX53" fmla="*/ 19005 w 50561"/>
                  <a:gd name="connsiteY53" fmla="*/ 8724 h 46847"/>
                  <a:gd name="connsiteX54" fmla="*/ 17497 w 50561"/>
                  <a:gd name="connsiteY54" fmla="*/ 7816 h 46847"/>
                  <a:gd name="connsiteX55" fmla="*/ 16281 w 50561"/>
                  <a:gd name="connsiteY55" fmla="*/ 7281 h 46847"/>
                  <a:gd name="connsiteX56" fmla="*/ 14464 w 50561"/>
                  <a:gd name="connsiteY56" fmla="*/ 5837 h 46847"/>
                  <a:gd name="connsiteX57" fmla="*/ 12875 w 50561"/>
                  <a:gd name="connsiteY57" fmla="*/ 5302 h 46847"/>
                  <a:gd name="connsiteX58" fmla="*/ 11513 w 50561"/>
                  <a:gd name="connsiteY58" fmla="*/ 5302 h 46847"/>
                  <a:gd name="connsiteX59" fmla="*/ 10459 w 50561"/>
                  <a:gd name="connsiteY59" fmla="*/ 4702 h 46847"/>
                  <a:gd name="connsiteX60" fmla="*/ 8335 w 50561"/>
                  <a:gd name="connsiteY60" fmla="*/ 3259 h 46847"/>
                  <a:gd name="connsiteX61" fmla="*/ 7654 w 50561"/>
                  <a:gd name="connsiteY61" fmla="*/ 2578 h 46847"/>
                  <a:gd name="connsiteX62" fmla="*/ 6746 w 50561"/>
                  <a:gd name="connsiteY62" fmla="*/ 1670 h 46847"/>
                  <a:gd name="connsiteX63" fmla="*/ 5984 w 50561"/>
                  <a:gd name="connsiteY63" fmla="*/ 454 h 46847"/>
                  <a:gd name="connsiteX64" fmla="*/ 4994 w 50561"/>
                  <a:gd name="connsiteY64" fmla="*/ 0 h 46847"/>
                  <a:gd name="connsiteX65" fmla="*/ 2724 w 50561"/>
                  <a:gd name="connsiteY65" fmla="*/ 0 h 46847"/>
                  <a:gd name="connsiteX66" fmla="*/ 2724 w 50561"/>
                  <a:gd name="connsiteY66" fmla="*/ 681 h 46847"/>
                  <a:gd name="connsiteX67" fmla="*/ 3324 w 50561"/>
                  <a:gd name="connsiteY67" fmla="*/ 1443 h 46847"/>
                  <a:gd name="connsiteX68" fmla="*/ 2724 w 50561"/>
                  <a:gd name="connsiteY68" fmla="*/ 1897 h 46847"/>
                  <a:gd name="connsiteX69" fmla="*/ 0 w 50561"/>
                  <a:gd name="connsiteY69" fmla="*/ 2205 h 46847"/>
                  <a:gd name="connsiteX70" fmla="*/ 0 w 50561"/>
                  <a:gd name="connsiteY70" fmla="*/ 2967 h 46847"/>
                  <a:gd name="connsiteX71" fmla="*/ 4540 w 50561"/>
                  <a:gd name="connsiteY71" fmla="*/ 3194 h 46847"/>
                  <a:gd name="connsiteX72" fmla="*/ 6892 w 50561"/>
                  <a:gd name="connsiteY72" fmla="*/ 4556 h 46847"/>
                  <a:gd name="connsiteX73" fmla="*/ 10605 w 50561"/>
                  <a:gd name="connsiteY73" fmla="*/ 6827 h 46847"/>
                  <a:gd name="connsiteX74" fmla="*/ 14091 w 50561"/>
                  <a:gd name="connsiteY74" fmla="*/ 9032 h 46847"/>
                  <a:gd name="connsiteX75" fmla="*/ 15308 w 50561"/>
                  <a:gd name="connsiteY75" fmla="*/ 10540 h 46847"/>
                  <a:gd name="connsiteX76" fmla="*/ 18875 w 50561"/>
                  <a:gd name="connsiteY76" fmla="*/ 12810 h 46847"/>
                  <a:gd name="connsiteX77" fmla="*/ 22215 w 50561"/>
                  <a:gd name="connsiteY77" fmla="*/ 15080 h 46847"/>
                  <a:gd name="connsiteX78" fmla="*/ 24486 w 50561"/>
                  <a:gd name="connsiteY78" fmla="*/ 15989 h 46847"/>
                  <a:gd name="connsiteX79" fmla="*/ 26464 w 50561"/>
                  <a:gd name="connsiteY79" fmla="*/ 16589 h 46847"/>
                  <a:gd name="connsiteX80" fmla="*/ 27826 w 50561"/>
                  <a:gd name="connsiteY80" fmla="*/ 17042 h 46847"/>
                  <a:gd name="connsiteX81" fmla="*/ 28426 w 50561"/>
                  <a:gd name="connsiteY81" fmla="*/ 17869 h 46847"/>
                  <a:gd name="connsiteX82" fmla="*/ 30550 w 50561"/>
                  <a:gd name="connsiteY82" fmla="*/ 18178 h 46847"/>
                  <a:gd name="connsiteX83" fmla="*/ 33664 w 50561"/>
                  <a:gd name="connsiteY83" fmla="*/ 21291 h 46847"/>
                  <a:gd name="connsiteX84" fmla="*/ 36323 w 50561"/>
                  <a:gd name="connsiteY84" fmla="*/ 24469 h 46847"/>
                  <a:gd name="connsiteX85" fmla="*/ 38756 w 50561"/>
                  <a:gd name="connsiteY85" fmla="*/ 27648 h 46847"/>
                  <a:gd name="connsiteX86" fmla="*/ 40345 w 50561"/>
                  <a:gd name="connsiteY86" fmla="*/ 31053 h 46847"/>
                  <a:gd name="connsiteX87" fmla="*/ 40880 w 50561"/>
                  <a:gd name="connsiteY87" fmla="*/ 34685 h 46847"/>
                  <a:gd name="connsiteX88" fmla="*/ 40653 w 50561"/>
                  <a:gd name="connsiteY88" fmla="*/ 38544 h 46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0561" h="46847">
                    <a:moveTo>
                      <a:pt x="40523" y="38593"/>
                    </a:moveTo>
                    <a:lnTo>
                      <a:pt x="40523" y="40231"/>
                    </a:lnTo>
                    <a:lnTo>
                      <a:pt x="41123" y="41058"/>
                    </a:lnTo>
                    <a:lnTo>
                      <a:pt x="41123" y="42047"/>
                    </a:lnTo>
                    <a:lnTo>
                      <a:pt x="40815" y="42728"/>
                    </a:lnTo>
                    <a:lnTo>
                      <a:pt x="41123" y="43264"/>
                    </a:lnTo>
                    <a:lnTo>
                      <a:pt x="42258" y="43572"/>
                    </a:lnTo>
                    <a:lnTo>
                      <a:pt x="42972" y="44172"/>
                    </a:lnTo>
                    <a:lnTo>
                      <a:pt x="43961" y="44771"/>
                    </a:lnTo>
                    <a:lnTo>
                      <a:pt x="44301" y="45452"/>
                    </a:lnTo>
                    <a:lnTo>
                      <a:pt x="44788" y="46701"/>
                    </a:lnTo>
                    <a:lnTo>
                      <a:pt x="45129" y="46847"/>
                    </a:lnTo>
                    <a:lnTo>
                      <a:pt x="45502" y="46247"/>
                    </a:lnTo>
                    <a:cubicBezTo>
                      <a:pt x="45502" y="46247"/>
                      <a:pt x="46150" y="45307"/>
                      <a:pt x="46263" y="45226"/>
                    </a:cubicBezTo>
                    <a:cubicBezTo>
                      <a:pt x="46377" y="45144"/>
                      <a:pt x="46750" y="44658"/>
                      <a:pt x="46750" y="44658"/>
                    </a:cubicBezTo>
                    <a:lnTo>
                      <a:pt x="47171" y="43409"/>
                    </a:lnTo>
                    <a:lnTo>
                      <a:pt x="49036" y="42193"/>
                    </a:lnTo>
                    <a:lnTo>
                      <a:pt x="49231" y="41058"/>
                    </a:lnTo>
                    <a:lnTo>
                      <a:pt x="49231" y="40231"/>
                    </a:lnTo>
                    <a:lnTo>
                      <a:pt x="48517" y="39469"/>
                    </a:lnTo>
                    <a:lnTo>
                      <a:pt x="48550" y="38593"/>
                    </a:lnTo>
                    <a:lnTo>
                      <a:pt x="49231" y="37604"/>
                    </a:lnTo>
                    <a:lnTo>
                      <a:pt x="50171" y="37183"/>
                    </a:lnTo>
                    <a:lnTo>
                      <a:pt x="50479" y="36193"/>
                    </a:lnTo>
                    <a:cubicBezTo>
                      <a:pt x="50479" y="36193"/>
                      <a:pt x="50561" y="35204"/>
                      <a:pt x="50561" y="35091"/>
                    </a:cubicBezTo>
                    <a:cubicBezTo>
                      <a:pt x="50561" y="34977"/>
                      <a:pt x="50301" y="34037"/>
                      <a:pt x="50187" y="33875"/>
                    </a:cubicBezTo>
                    <a:cubicBezTo>
                      <a:pt x="50074" y="33728"/>
                      <a:pt x="49620" y="32740"/>
                      <a:pt x="49620" y="32740"/>
                    </a:cubicBezTo>
                    <a:lnTo>
                      <a:pt x="48566" y="31945"/>
                    </a:lnTo>
                    <a:lnTo>
                      <a:pt x="48080" y="31410"/>
                    </a:lnTo>
                    <a:lnTo>
                      <a:pt x="47366" y="30420"/>
                    </a:lnTo>
                    <a:lnTo>
                      <a:pt x="46458" y="29545"/>
                    </a:lnTo>
                    <a:lnTo>
                      <a:pt x="46198" y="27956"/>
                    </a:lnTo>
                    <a:lnTo>
                      <a:pt x="46393" y="27048"/>
                    </a:lnTo>
                    <a:lnTo>
                      <a:pt x="44999" y="26740"/>
                    </a:lnTo>
                    <a:lnTo>
                      <a:pt x="44739" y="25637"/>
                    </a:lnTo>
                    <a:lnTo>
                      <a:pt x="43798" y="25102"/>
                    </a:lnTo>
                    <a:lnTo>
                      <a:pt x="42161" y="25102"/>
                    </a:lnTo>
                    <a:lnTo>
                      <a:pt x="41220" y="24339"/>
                    </a:lnTo>
                    <a:lnTo>
                      <a:pt x="39712" y="24031"/>
                    </a:lnTo>
                    <a:lnTo>
                      <a:pt x="39258" y="22929"/>
                    </a:lnTo>
                    <a:lnTo>
                      <a:pt x="39258" y="21988"/>
                    </a:lnTo>
                    <a:cubicBezTo>
                      <a:pt x="39258" y="21988"/>
                      <a:pt x="38318" y="21307"/>
                      <a:pt x="38042" y="21275"/>
                    </a:cubicBezTo>
                    <a:cubicBezTo>
                      <a:pt x="37782" y="21242"/>
                      <a:pt x="36307" y="21048"/>
                      <a:pt x="36307" y="21048"/>
                    </a:cubicBezTo>
                    <a:lnTo>
                      <a:pt x="35302" y="20561"/>
                    </a:lnTo>
                    <a:lnTo>
                      <a:pt x="33275" y="18015"/>
                    </a:lnTo>
                    <a:lnTo>
                      <a:pt x="31458" y="16621"/>
                    </a:lnTo>
                    <a:lnTo>
                      <a:pt x="30015" y="15567"/>
                    </a:lnTo>
                    <a:lnTo>
                      <a:pt x="28085" y="14464"/>
                    </a:lnTo>
                    <a:lnTo>
                      <a:pt x="26724" y="13102"/>
                    </a:lnTo>
                    <a:lnTo>
                      <a:pt x="25670" y="12048"/>
                    </a:lnTo>
                    <a:lnTo>
                      <a:pt x="23999" y="11448"/>
                    </a:lnTo>
                    <a:lnTo>
                      <a:pt x="21956" y="11448"/>
                    </a:lnTo>
                    <a:lnTo>
                      <a:pt x="20140" y="9940"/>
                    </a:lnTo>
                    <a:lnTo>
                      <a:pt x="19005" y="8724"/>
                    </a:lnTo>
                    <a:lnTo>
                      <a:pt x="17497" y="7816"/>
                    </a:lnTo>
                    <a:lnTo>
                      <a:pt x="16281" y="7281"/>
                    </a:lnTo>
                    <a:lnTo>
                      <a:pt x="14464" y="5837"/>
                    </a:lnTo>
                    <a:lnTo>
                      <a:pt x="12875" y="5302"/>
                    </a:lnTo>
                    <a:lnTo>
                      <a:pt x="11513" y="5302"/>
                    </a:lnTo>
                    <a:lnTo>
                      <a:pt x="10459" y="4702"/>
                    </a:lnTo>
                    <a:lnTo>
                      <a:pt x="8335" y="3259"/>
                    </a:lnTo>
                    <a:lnTo>
                      <a:pt x="7654" y="2578"/>
                    </a:lnTo>
                    <a:lnTo>
                      <a:pt x="6746" y="1670"/>
                    </a:lnTo>
                    <a:lnTo>
                      <a:pt x="5984" y="454"/>
                    </a:lnTo>
                    <a:lnTo>
                      <a:pt x="4994" y="0"/>
                    </a:lnTo>
                    <a:lnTo>
                      <a:pt x="2724" y="0"/>
                    </a:lnTo>
                    <a:lnTo>
                      <a:pt x="2724" y="681"/>
                    </a:lnTo>
                    <a:lnTo>
                      <a:pt x="3324" y="1443"/>
                    </a:lnTo>
                    <a:lnTo>
                      <a:pt x="2724" y="1897"/>
                    </a:lnTo>
                    <a:lnTo>
                      <a:pt x="0" y="2205"/>
                    </a:lnTo>
                    <a:lnTo>
                      <a:pt x="0" y="2967"/>
                    </a:lnTo>
                    <a:lnTo>
                      <a:pt x="4540" y="3194"/>
                    </a:lnTo>
                    <a:lnTo>
                      <a:pt x="6892" y="4556"/>
                    </a:lnTo>
                    <a:lnTo>
                      <a:pt x="10605" y="6827"/>
                    </a:lnTo>
                    <a:lnTo>
                      <a:pt x="14091" y="9032"/>
                    </a:lnTo>
                    <a:lnTo>
                      <a:pt x="15308" y="10540"/>
                    </a:lnTo>
                    <a:lnTo>
                      <a:pt x="18875" y="12810"/>
                    </a:lnTo>
                    <a:lnTo>
                      <a:pt x="22215" y="15080"/>
                    </a:lnTo>
                    <a:lnTo>
                      <a:pt x="24486" y="15989"/>
                    </a:lnTo>
                    <a:lnTo>
                      <a:pt x="26464" y="16589"/>
                    </a:lnTo>
                    <a:lnTo>
                      <a:pt x="27826" y="17042"/>
                    </a:lnTo>
                    <a:lnTo>
                      <a:pt x="28426" y="17869"/>
                    </a:lnTo>
                    <a:lnTo>
                      <a:pt x="30550" y="18178"/>
                    </a:lnTo>
                    <a:lnTo>
                      <a:pt x="33664" y="21291"/>
                    </a:lnTo>
                    <a:lnTo>
                      <a:pt x="36323" y="24469"/>
                    </a:lnTo>
                    <a:lnTo>
                      <a:pt x="38756" y="27648"/>
                    </a:lnTo>
                    <a:lnTo>
                      <a:pt x="40345" y="31053"/>
                    </a:lnTo>
                    <a:lnTo>
                      <a:pt x="40880" y="34685"/>
                    </a:lnTo>
                    <a:lnTo>
                      <a:pt x="40653" y="3854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42" name="Freeform: Shape 841">
                <a:extLst>
                  <a:ext uri="{FF2B5EF4-FFF2-40B4-BE49-F238E27FC236}">
                    <a16:creationId xmlns:a16="http://schemas.microsoft.com/office/drawing/2014/main" id="{33BDEE28-E169-8AA9-27CC-1AEA56080E7F}"/>
                  </a:ext>
                </a:extLst>
              </p:cNvPr>
              <p:cNvSpPr/>
              <p:nvPr/>
            </p:nvSpPr>
            <p:spPr>
              <a:xfrm>
                <a:off x="10446924" y="4466312"/>
                <a:ext cx="1978" cy="3340"/>
              </a:xfrm>
              <a:custGeom>
                <a:avLst/>
                <a:gdLst>
                  <a:gd name="connsiteX0" fmla="*/ 1979 w 1978"/>
                  <a:gd name="connsiteY0" fmla="*/ 616 h 3340"/>
                  <a:gd name="connsiteX1" fmla="*/ 1979 w 1978"/>
                  <a:gd name="connsiteY1" fmla="*/ 1751 h 3340"/>
                  <a:gd name="connsiteX2" fmla="*/ 1979 w 1978"/>
                  <a:gd name="connsiteY2" fmla="*/ 2886 h 3340"/>
                  <a:gd name="connsiteX3" fmla="*/ 1443 w 1978"/>
                  <a:gd name="connsiteY3" fmla="*/ 3341 h 3340"/>
                  <a:gd name="connsiteX4" fmla="*/ 373 w 1978"/>
                  <a:gd name="connsiteY4" fmla="*/ 2351 h 3340"/>
                  <a:gd name="connsiteX5" fmla="*/ 0 w 1978"/>
                  <a:gd name="connsiteY5" fmla="*/ 1070 h 3340"/>
                  <a:gd name="connsiteX6" fmla="*/ 0 w 1978"/>
                  <a:gd name="connsiteY6" fmla="*/ 0 h 3340"/>
                  <a:gd name="connsiteX7" fmla="*/ 1524 w 1978"/>
                  <a:gd name="connsiteY7" fmla="*/ 0 h 3340"/>
                  <a:gd name="connsiteX8" fmla="*/ 1979 w 1978"/>
                  <a:gd name="connsiteY8" fmla="*/ 616 h 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8" h="3340">
                    <a:moveTo>
                      <a:pt x="1979" y="616"/>
                    </a:moveTo>
                    <a:lnTo>
                      <a:pt x="1979" y="1751"/>
                    </a:lnTo>
                    <a:lnTo>
                      <a:pt x="1979" y="2886"/>
                    </a:lnTo>
                    <a:lnTo>
                      <a:pt x="1443" y="3341"/>
                    </a:lnTo>
                    <a:lnTo>
                      <a:pt x="373" y="2351"/>
                    </a:lnTo>
                    <a:lnTo>
                      <a:pt x="0" y="1070"/>
                    </a:lnTo>
                    <a:lnTo>
                      <a:pt x="0" y="0"/>
                    </a:lnTo>
                    <a:lnTo>
                      <a:pt x="1524" y="0"/>
                    </a:lnTo>
                    <a:lnTo>
                      <a:pt x="1979" y="6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43" name="Freeform: Shape 842">
                <a:extLst>
                  <a:ext uri="{FF2B5EF4-FFF2-40B4-BE49-F238E27FC236}">
                    <a16:creationId xmlns:a16="http://schemas.microsoft.com/office/drawing/2014/main" id="{FC2410A5-DFE9-0F9C-E291-039AEC116565}"/>
                  </a:ext>
                </a:extLst>
              </p:cNvPr>
              <p:cNvSpPr/>
              <p:nvPr/>
            </p:nvSpPr>
            <p:spPr>
              <a:xfrm>
                <a:off x="10394401" y="4454118"/>
                <a:ext cx="9843" cy="5821"/>
              </a:xfrm>
              <a:custGeom>
                <a:avLst/>
                <a:gdLst>
                  <a:gd name="connsiteX0" fmla="*/ 0 w 9843"/>
                  <a:gd name="connsiteY0" fmla="*/ 1135 h 5821"/>
                  <a:gd name="connsiteX1" fmla="*/ 0 w 9843"/>
                  <a:gd name="connsiteY1" fmla="*/ 2416 h 5821"/>
                  <a:gd name="connsiteX2" fmla="*/ 1589 w 9843"/>
                  <a:gd name="connsiteY2" fmla="*/ 2724 h 5821"/>
                  <a:gd name="connsiteX3" fmla="*/ 2351 w 9843"/>
                  <a:gd name="connsiteY3" fmla="*/ 4005 h 5821"/>
                  <a:gd name="connsiteX4" fmla="*/ 3259 w 9843"/>
                  <a:gd name="connsiteY4" fmla="*/ 5059 h 5821"/>
                  <a:gd name="connsiteX5" fmla="*/ 5303 w 9843"/>
                  <a:gd name="connsiteY5" fmla="*/ 5822 h 5821"/>
                  <a:gd name="connsiteX6" fmla="*/ 8108 w 9843"/>
                  <a:gd name="connsiteY6" fmla="*/ 5822 h 5821"/>
                  <a:gd name="connsiteX7" fmla="*/ 9470 w 9843"/>
                  <a:gd name="connsiteY7" fmla="*/ 5286 h 5821"/>
                  <a:gd name="connsiteX8" fmla="*/ 9843 w 9843"/>
                  <a:gd name="connsiteY8" fmla="*/ 4005 h 5821"/>
                  <a:gd name="connsiteX9" fmla="*/ 9843 w 9843"/>
                  <a:gd name="connsiteY9" fmla="*/ 2562 h 5821"/>
                  <a:gd name="connsiteX10" fmla="*/ 9016 w 9843"/>
                  <a:gd name="connsiteY10" fmla="*/ 1881 h 5821"/>
                  <a:gd name="connsiteX11" fmla="*/ 7216 w 9843"/>
                  <a:gd name="connsiteY11" fmla="*/ 1508 h 5821"/>
                  <a:gd name="connsiteX12" fmla="*/ 5838 w 9843"/>
                  <a:gd name="connsiteY12" fmla="*/ 600 h 5821"/>
                  <a:gd name="connsiteX13" fmla="*/ 4557 w 9843"/>
                  <a:gd name="connsiteY13" fmla="*/ 65 h 5821"/>
                  <a:gd name="connsiteX14" fmla="*/ 3276 w 9843"/>
                  <a:gd name="connsiteY14" fmla="*/ 65 h 5821"/>
                  <a:gd name="connsiteX15" fmla="*/ 1995 w 9843"/>
                  <a:gd name="connsiteY15" fmla="*/ 665 h 5821"/>
                  <a:gd name="connsiteX16" fmla="*/ 633 w 9843"/>
                  <a:gd name="connsiteY16" fmla="*/ 811 h 5821"/>
                  <a:gd name="connsiteX17" fmla="*/ 32 w 9843"/>
                  <a:gd name="connsiteY17" fmla="*/ 1119 h 5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43" h="5821">
                    <a:moveTo>
                      <a:pt x="0" y="1135"/>
                    </a:moveTo>
                    <a:lnTo>
                      <a:pt x="0" y="2416"/>
                    </a:lnTo>
                    <a:lnTo>
                      <a:pt x="1589" y="2724"/>
                    </a:lnTo>
                    <a:lnTo>
                      <a:pt x="2351" y="4005"/>
                    </a:lnTo>
                    <a:lnTo>
                      <a:pt x="3259" y="5059"/>
                    </a:lnTo>
                    <a:lnTo>
                      <a:pt x="5303" y="5822"/>
                    </a:lnTo>
                    <a:lnTo>
                      <a:pt x="8108" y="5822"/>
                    </a:lnTo>
                    <a:lnTo>
                      <a:pt x="9470" y="5286"/>
                    </a:lnTo>
                    <a:lnTo>
                      <a:pt x="9843" y="4005"/>
                    </a:lnTo>
                    <a:lnTo>
                      <a:pt x="9843" y="2562"/>
                    </a:lnTo>
                    <a:cubicBezTo>
                      <a:pt x="9843" y="2562"/>
                      <a:pt x="9308" y="1962"/>
                      <a:pt x="9016" y="1881"/>
                    </a:cubicBezTo>
                    <a:cubicBezTo>
                      <a:pt x="8724" y="1800"/>
                      <a:pt x="7313" y="1573"/>
                      <a:pt x="7216" y="1508"/>
                    </a:cubicBezTo>
                    <a:cubicBezTo>
                      <a:pt x="7119" y="1427"/>
                      <a:pt x="5838" y="600"/>
                      <a:pt x="5838" y="600"/>
                    </a:cubicBezTo>
                    <a:lnTo>
                      <a:pt x="4557" y="65"/>
                    </a:lnTo>
                    <a:cubicBezTo>
                      <a:pt x="4557" y="65"/>
                      <a:pt x="3503" y="-81"/>
                      <a:pt x="3276" y="65"/>
                    </a:cubicBezTo>
                    <a:cubicBezTo>
                      <a:pt x="3049" y="211"/>
                      <a:pt x="1995" y="665"/>
                      <a:pt x="1995" y="665"/>
                    </a:cubicBezTo>
                    <a:lnTo>
                      <a:pt x="633" y="811"/>
                    </a:lnTo>
                    <a:lnTo>
                      <a:pt x="32" y="111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44" name="Freeform: Shape 843">
                <a:extLst>
                  <a:ext uri="{FF2B5EF4-FFF2-40B4-BE49-F238E27FC236}">
                    <a16:creationId xmlns:a16="http://schemas.microsoft.com/office/drawing/2014/main" id="{CAFF5985-0683-5822-27E9-CF5CA814D9F9}"/>
                  </a:ext>
                </a:extLst>
              </p:cNvPr>
              <p:cNvSpPr/>
              <p:nvPr/>
            </p:nvSpPr>
            <p:spPr>
              <a:xfrm>
                <a:off x="10321820" y="4445232"/>
                <a:ext cx="16313" cy="5513"/>
              </a:xfrm>
              <a:custGeom>
                <a:avLst/>
                <a:gdLst>
                  <a:gd name="connsiteX0" fmla="*/ 12843 w 16313"/>
                  <a:gd name="connsiteY0" fmla="*/ 908 h 5513"/>
                  <a:gd name="connsiteX1" fmla="*/ 11416 w 16313"/>
                  <a:gd name="connsiteY1" fmla="*/ 389 h 5513"/>
                  <a:gd name="connsiteX2" fmla="*/ 10459 w 16313"/>
                  <a:gd name="connsiteY2" fmla="*/ 0 h 5513"/>
                  <a:gd name="connsiteX3" fmla="*/ 6357 w 16313"/>
                  <a:gd name="connsiteY3" fmla="*/ 0 h 5513"/>
                  <a:gd name="connsiteX4" fmla="*/ 6016 w 16313"/>
                  <a:gd name="connsiteY4" fmla="*/ 454 h 5513"/>
                  <a:gd name="connsiteX5" fmla="*/ 3114 w 16313"/>
                  <a:gd name="connsiteY5" fmla="*/ 454 h 5513"/>
                  <a:gd name="connsiteX6" fmla="*/ 2319 w 16313"/>
                  <a:gd name="connsiteY6" fmla="*/ 1184 h 5513"/>
                  <a:gd name="connsiteX7" fmla="*/ 1022 w 16313"/>
                  <a:gd name="connsiteY7" fmla="*/ 600 h 5513"/>
                  <a:gd name="connsiteX8" fmla="*/ 1022 w 16313"/>
                  <a:gd name="connsiteY8" fmla="*/ 1411 h 5513"/>
                  <a:gd name="connsiteX9" fmla="*/ 1476 w 16313"/>
                  <a:gd name="connsiteY9" fmla="*/ 1816 h 5513"/>
                  <a:gd name="connsiteX10" fmla="*/ 1476 w 16313"/>
                  <a:gd name="connsiteY10" fmla="*/ 2903 h 5513"/>
                  <a:gd name="connsiteX11" fmla="*/ 730 w 16313"/>
                  <a:gd name="connsiteY11" fmla="*/ 2903 h 5513"/>
                  <a:gd name="connsiteX12" fmla="*/ 0 w 16313"/>
                  <a:gd name="connsiteY12" fmla="*/ 3859 h 5513"/>
                  <a:gd name="connsiteX13" fmla="*/ 0 w 16313"/>
                  <a:gd name="connsiteY13" fmla="*/ 4832 h 5513"/>
                  <a:gd name="connsiteX14" fmla="*/ 681 w 16313"/>
                  <a:gd name="connsiteY14" fmla="*/ 5513 h 5513"/>
                  <a:gd name="connsiteX15" fmla="*/ 1476 w 16313"/>
                  <a:gd name="connsiteY15" fmla="*/ 5513 h 5513"/>
                  <a:gd name="connsiteX16" fmla="*/ 2043 w 16313"/>
                  <a:gd name="connsiteY16" fmla="*/ 4654 h 5513"/>
                  <a:gd name="connsiteX17" fmla="*/ 3519 w 16313"/>
                  <a:gd name="connsiteY17" fmla="*/ 4654 h 5513"/>
                  <a:gd name="connsiteX18" fmla="*/ 3746 w 16313"/>
                  <a:gd name="connsiteY18" fmla="*/ 3016 h 5513"/>
                  <a:gd name="connsiteX19" fmla="*/ 4881 w 16313"/>
                  <a:gd name="connsiteY19" fmla="*/ 3746 h 5513"/>
                  <a:gd name="connsiteX20" fmla="*/ 6421 w 16313"/>
                  <a:gd name="connsiteY20" fmla="*/ 4313 h 5513"/>
                  <a:gd name="connsiteX21" fmla="*/ 7216 w 16313"/>
                  <a:gd name="connsiteY21" fmla="*/ 4378 h 5513"/>
                  <a:gd name="connsiteX22" fmla="*/ 8059 w 16313"/>
                  <a:gd name="connsiteY22" fmla="*/ 4994 h 5513"/>
                  <a:gd name="connsiteX23" fmla="*/ 11302 w 16313"/>
                  <a:gd name="connsiteY23" fmla="*/ 4946 h 5513"/>
                  <a:gd name="connsiteX24" fmla="*/ 11643 w 16313"/>
                  <a:gd name="connsiteY24" fmla="*/ 4427 h 5513"/>
                  <a:gd name="connsiteX25" fmla="*/ 12843 w 16313"/>
                  <a:gd name="connsiteY25" fmla="*/ 4378 h 5513"/>
                  <a:gd name="connsiteX26" fmla="*/ 13686 w 16313"/>
                  <a:gd name="connsiteY26" fmla="*/ 4946 h 5513"/>
                  <a:gd name="connsiteX27" fmla="*/ 14481 w 16313"/>
                  <a:gd name="connsiteY27" fmla="*/ 4378 h 5513"/>
                  <a:gd name="connsiteX28" fmla="*/ 15065 w 16313"/>
                  <a:gd name="connsiteY28" fmla="*/ 3292 h 5513"/>
                  <a:gd name="connsiteX29" fmla="*/ 15454 w 16313"/>
                  <a:gd name="connsiteY29" fmla="*/ 2757 h 5513"/>
                  <a:gd name="connsiteX30" fmla="*/ 16313 w 16313"/>
                  <a:gd name="connsiteY30" fmla="*/ 2270 h 5513"/>
                  <a:gd name="connsiteX31" fmla="*/ 15745 w 16313"/>
                  <a:gd name="connsiteY31" fmla="*/ 1411 h 5513"/>
                  <a:gd name="connsiteX32" fmla="*/ 14545 w 16313"/>
                  <a:gd name="connsiteY32" fmla="*/ 1135 h 5513"/>
                  <a:gd name="connsiteX33" fmla="*/ 12843 w 16313"/>
                  <a:gd name="connsiteY33" fmla="*/ 908 h 5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313" h="5513">
                    <a:moveTo>
                      <a:pt x="12843" y="908"/>
                    </a:moveTo>
                    <a:lnTo>
                      <a:pt x="11416" y="389"/>
                    </a:lnTo>
                    <a:lnTo>
                      <a:pt x="10459" y="0"/>
                    </a:lnTo>
                    <a:lnTo>
                      <a:pt x="6357" y="0"/>
                    </a:lnTo>
                    <a:lnTo>
                      <a:pt x="6016" y="454"/>
                    </a:lnTo>
                    <a:lnTo>
                      <a:pt x="3114" y="454"/>
                    </a:lnTo>
                    <a:lnTo>
                      <a:pt x="2319" y="1184"/>
                    </a:lnTo>
                    <a:lnTo>
                      <a:pt x="1022" y="600"/>
                    </a:lnTo>
                    <a:lnTo>
                      <a:pt x="1022" y="1411"/>
                    </a:lnTo>
                    <a:lnTo>
                      <a:pt x="1476" y="1816"/>
                    </a:lnTo>
                    <a:lnTo>
                      <a:pt x="1476" y="2903"/>
                    </a:lnTo>
                    <a:lnTo>
                      <a:pt x="730" y="2903"/>
                    </a:lnTo>
                    <a:lnTo>
                      <a:pt x="0" y="3859"/>
                    </a:lnTo>
                    <a:lnTo>
                      <a:pt x="0" y="4832"/>
                    </a:lnTo>
                    <a:lnTo>
                      <a:pt x="681" y="5513"/>
                    </a:lnTo>
                    <a:lnTo>
                      <a:pt x="1476" y="5513"/>
                    </a:lnTo>
                    <a:lnTo>
                      <a:pt x="2043" y="4654"/>
                    </a:lnTo>
                    <a:lnTo>
                      <a:pt x="3519" y="4654"/>
                    </a:lnTo>
                    <a:lnTo>
                      <a:pt x="3746" y="3016"/>
                    </a:lnTo>
                    <a:lnTo>
                      <a:pt x="4881" y="3746"/>
                    </a:lnTo>
                    <a:lnTo>
                      <a:pt x="6421" y="4313"/>
                    </a:lnTo>
                    <a:lnTo>
                      <a:pt x="7216" y="4378"/>
                    </a:lnTo>
                    <a:lnTo>
                      <a:pt x="8059" y="4994"/>
                    </a:lnTo>
                    <a:lnTo>
                      <a:pt x="11302" y="4946"/>
                    </a:lnTo>
                    <a:lnTo>
                      <a:pt x="11643" y="4427"/>
                    </a:lnTo>
                    <a:lnTo>
                      <a:pt x="12843" y="4378"/>
                    </a:lnTo>
                    <a:lnTo>
                      <a:pt x="13686" y="4946"/>
                    </a:lnTo>
                    <a:lnTo>
                      <a:pt x="14481" y="4378"/>
                    </a:lnTo>
                    <a:lnTo>
                      <a:pt x="15065" y="3292"/>
                    </a:lnTo>
                    <a:lnTo>
                      <a:pt x="15454" y="2757"/>
                    </a:lnTo>
                    <a:lnTo>
                      <a:pt x="16313" y="2270"/>
                    </a:lnTo>
                    <a:lnTo>
                      <a:pt x="15745" y="1411"/>
                    </a:lnTo>
                    <a:lnTo>
                      <a:pt x="14545" y="1135"/>
                    </a:lnTo>
                    <a:lnTo>
                      <a:pt x="12843" y="90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92" name="Graphic 2">
              <a:extLst>
                <a:ext uri="{FF2B5EF4-FFF2-40B4-BE49-F238E27FC236}">
                  <a16:creationId xmlns:a16="http://schemas.microsoft.com/office/drawing/2014/main" id="{69EE577A-6D0B-D671-29E7-7138FC5C0D33}"/>
                </a:ext>
              </a:extLst>
            </p:cNvPr>
            <p:cNvGrpSpPr/>
            <p:nvPr/>
          </p:nvGrpSpPr>
          <p:grpSpPr>
            <a:xfrm>
              <a:off x="10198904" y="4663045"/>
              <a:ext cx="447994" cy="315756"/>
              <a:chOff x="10537571" y="4543467"/>
              <a:chExt cx="485629" cy="342282"/>
            </a:xfrm>
            <a:solidFill>
              <a:srgbClr val="AEC268"/>
            </a:solidFill>
          </p:grpSpPr>
          <p:sp>
            <p:nvSpPr>
              <p:cNvPr id="793" name="Freeform: Shape 792">
                <a:extLst>
                  <a:ext uri="{FF2B5EF4-FFF2-40B4-BE49-F238E27FC236}">
                    <a16:creationId xmlns:a16="http://schemas.microsoft.com/office/drawing/2014/main" id="{4DC6E224-856D-1891-F04F-5CBC441285DF}"/>
                  </a:ext>
                </a:extLst>
              </p:cNvPr>
              <p:cNvSpPr/>
              <p:nvPr/>
            </p:nvSpPr>
            <p:spPr>
              <a:xfrm>
                <a:off x="10537571" y="4543467"/>
                <a:ext cx="22880" cy="16686"/>
              </a:xfrm>
              <a:custGeom>
                <a:avLst/>
                <a:gdLst>
                  <a:gd name="connsiteX0" fmla="*/ 20918 w 22880"/>
                  <a:gd name="connsiteY0" fmla="*/ 16686 h 16686"/>
                  <a:gd name="connsiteX1" fmla="*/ 22053 w 22880"/>
                  <a:gd name="connsiteY1" fmla="*/ 16151 h 16686"/>
                  <a:gd name="connsiteX2" fmla="*/ 22880 w 22880"/>
                  <a:gd name="connsiteY2" fmla="*/ 14789 h 16686"/>
                  <a:gd name="connsiteX3" fmla="*/ 21891 w 22880"/>
                  <a:gd name="connsiteY3" fmla="*/ 14416 h 16686"/>
                  <a:gd name="connsiteX4" fmla="*/ 20448 w 22880"/>
                  <a:gd name="connsiteY4" fmla="*/ 14416 h 16686"/>
                  <a:gd name="connsiteX5" fmla="*/ 19540 w 22880"/>
                  <a:gd name="connsiteY5" fmla="*/ 13962 h 16686"/>
                  <a:gd name="connsiteX6" fmla="*/ 17805 w 22880"/>
                  <a:gd name="connsiteY6" fmla="*/ 13281 h 16686"/>
                  <a:gd name="connsiteX7" fmla="*/ 15534 w 22880"/>
                  <a:gd name="connsiteY7" fmla="*/ 11075 h 16686"/>
                  <a:gd name="connsiteX8" fmla="*/ 14853 w 22880"/>
                  <a:gd name="connsiteY8" fmla="*/ 8724 h 16686"/>
                  <a:gd name="connsiteX9" fmla="*/ 13637 w 22880"/>
                  <a:gd name="connsiteY9" fmla="*/ 6519 h 16686"/>
                  <a:gd name="connsiteX10" fmla="*/ 10231 w 22880"/>
                  <a:gd name="connsiteY10" fmla="*/ 4930 h 16686"/>
                  <a:gd name="connsiteX11" fmla="*/ 8334 w 22880"/>
                  <a:gd name="connsiteY11" fmla="*/ 3713 h 16686"/>
                  <a:gd name="connsiteX12" fmla="*/ 5075 w 22880"/>
                  <a:gd name="connsiteY12" fmla="*/ 1962 h 16686"/>
                  <a:gd name="connsiteX13" fmla="*/ 3324 w 22880"/>
                  <a:gd name="connsiteY13" fmla="*/ 454 h 16686"/>
                  <a:gd name="connsiteX14" fmla="*/ 1962 w 22880"/>
                  <a:gd name="connsiteY14" fmla="*/ 0 h 16686"/>
                  <a:gd name="connsiteX15" fmla="*/ 373 w 22880"/>
                  <a:gd name="connsiteY15" fmla="*/ 0 h 16686"/>
                  <a:gd name="connsiteX16" fmla="*/ 0 w 22880"/>
                  <a:gd name="connsiteY16" fmla="*/ 1281 h 16686"/>
                  <a:gd name="connsiteX17" fmla="*/ 0 w 22880"/>
                  <a:gd name="connsiteY17" fmla="*/ 2562 h 16686"/>
                  <a:gd name="connsiteX18" fmla="*/ 2205 w 22880"/>
                  <a:gd name="connsiteY18" fmla="*/ 4070 h 16686"/>
                  <a:gd name="connsiteX19" fmla="*/ 4248 w 22880"/>
                  <a:gd name="connsiteY19" fmla="*/ 4897 h 16686"/>
                  <a:gd name="connsiteX20" fmla="*/ 5691 w 22880"/>
                  <a:gd name="connsiteY20" fmla="*/ 6940 h 16686"/>
                  <a:gd name="connsiteX21" fmla="*/ 7053 w 22880"/>
                  <a:gd name="connsiteY21" fmla="*/ 8838 h 16686"/>
                  <a:gd name="connsiteX22" fmla="*/ 8497 w 22880"/>
                  <a:gd name="connsiteY22" fmla="*/ 10508 h 16686"/>
                  <a:gd name="connsiteX23" fmla="*/ 9940 w 22880"/>
                  <a:gd name="connsiteY23" fmla="*/ 11643 h 16686"/>
                  <a:gd name="connsiteX24" fmla="*/ 10848 w 22880"/>
                  <a:gd name="connsiteY24" fmla="*/ 12470 h 16686"/>
                  <a:gd name="connsiteX25" fmla="*/ 11075 w 22880"/>
                  <a:gd name="connsiteY25" fmla="*/ 13751 h 16686"/>
                  <a:gd name="connsiteX26" fmla="*/ 11983 w 22880"/>
                  <a:gd name="connsiteY26" fmla="*/ 13978 h 16686"/>
                  <a:gd name="connsiteX27" fmla="*/ 12745 w 22880"/>
                  <a:gd name="connsiteY27" fmla="*/ 13605 h 16686"/>
                  <a:gd name="connsiteX28" fmla="*/ 13426 w 22880"/>
                  <a:gd name="connsiteY28" fmla="*/ 13751 h 16686"/>
                  <a:gd name="connsiteX29" fmla="*/ 13507 w 22880"/>
                  <a:gd name="connsiteY29" fmla="*/ 15032 h 16686"/>
                  <a:gd name="connsiteX30" fmla="*/ 14497 w 22880"/>
                  <a:gd name="connsiteY30" fmla="*/ 15032 h 16686"/>
                  <a:gd name="connsiteX31" fmla="*/ 15323 w 22880"/>
                  <a:gd name="connsiteY31" fmla="*/ 14724 h 16686"/>
                  <a:gd name="connsiteX32" fmla="*/ 16377 w 22880"/>
                  <a:gd name="connsiteY32" fmla="*/ 15259 h 16686"/>
                  <a:gd name="connsiteX33" fmla="*/ 17205 w 22880"/>
                  <a:gd name="connsiteY33" fmla="*/ 14724 h 16686"/>
                  <a:gd name="connsiteX34" fmla="*/ 17966 w 22880"/>
                  <a:gd name="connsiteY34" fmla="*/ 15551 h 16686"/>
                  <a:gd name="connsiteX35" fmla="*/ 19410 w 22880"/>
                  <a:gd name="connsiteY35" fmla="*/ 15697 h 16686"/>
                  <a:gd name="connsiteX36" fmla="*/ 20918 w 22880"/>
                  <a:gd name="connsiteY36" fmla="*/ 16605 h 16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880" h="16686">
                    <a:moveTo>
                      <a:pt x="20918" y="16686"/>
                    </a:moveTo>
                    <a:lnTo>
                      <a:pt x="22053" y="16151"/>
                    </a:lnTo>
                    <a:lnTo>
                      <a:pt x="22880" y="14789"/>
                    </a:lnTo>
                    <a:lnTo>
                      <a:pt x="21891" y="14416"/>
                    </a:lnTo>
                    <a:lnTo>
                      <a:pt x="20448" y="14416"/>
                    </a:lnTo>
                    <a:cubicBezTo>
                      <a:pt x="20448" y="14416"/>
                      <a:pt x="19767" y="14108"/>
                      <a:pt x="19540" y="13962"/>
                    </a:cubicBezTo>
                    <a:cubicBezTo>
                      <a:pt x="19312" y="13816"/>
                      <a:pt x="17805" y="13281"/>
                      <a:pt x="17805" y="13281"/>
                    </a:cubicBezTo>
                    <a:lnTo>
                      <a:pt x="15534" y="11075"/>
                    </a:lnTo>
                    <a:lnTo>
                      <a:pt x="14853" y="8724"/>
                    </a:lnTo>
                    <a:cubicBezTo>
                      <a:pt x="14853" y="8724"/>
                      <a:pt x="13945" y="6746"/>
                      <a:pt x="13637" y="6519"/>
                    </a:cubicBezTo>
                    <a:cubicBezTo>
                      <a:pt x="13329" y="6292"/>
                      <a:pt x="10231" y="4930"/>
                      <a:pt x="10231" y="4930"/>
                    </a:cubicBezTo>
                    <a:cubicBezTo>
                      <a:pt x="10231" y="4930"/>
                      <a:pt x="8789" y="4103"/>
                      <a:pt x="8334" y="3713"/>
                    </a:cubicBezTo>
                    <a:cubicBezTo>
                      <a:pt x="7881" y="3341"/>
                      <a:pt x="5075" y="1962"/>
                      <a:pt x="5075" y="1962"/>
                    </a:cubicBezTo>
                    <a:lnTo>
                      <a:pt x="3324" y="454"/>
                    </a:lnTo>
                    <a:lnTo>
                      <a:pt x="1962" y="0"/>
                    </a:lnTo>
                    <a:lnTo>
                      <a:pt x="373" y="0"/>
                    </a:lnTo>
                    <a:lnTo>
                      <a:pt x="0" y="1281"/>
                    </a:lnTo>
                    <a:lnTo>
                      <a:pt x="0" y="2562"/>
                    </a:lnTo>
                    <a:lnTo>
                      <a:pt x="2205" y="4070"/>
                    </a:lnTo>
                    <a:lnTo>
                      <a:pt x="4248" y="4897"/>
                    </a:lnTo>
                    <a:cubicBezTo>
                      <a:pt x="4248" y="4897"/>
                      <a:pt x="5529" y="6714"/>
                      <a:pt x="5691" y="6940"/>
                    </a:cubicBezTo>
                    <a:cubicBezTo>
                      <a:pt x="5837" y="7168"/>
                      <a:pt x="7053" y="8838"/>
                      <a:pt x="7053" y="8838"/>
                    </a:cubicBezTo>
                    <a:lnTo>
                      <a:pt x="8497" y="10508"/>
                    </a:lnTo>
                    <a:lnTo>
                      <a:pt x="9940" y="11643"/>
                    </a:lnTo>
                    <a:lnTo>
                      <a:pt x="10848" y="12470"/>
                    </a:lnTo>
                    <a:lnTo>
                      <a:pt x="11075" y="13751"/>
                    </a:lnTo>
                    <a:lnTo>
                      <a:pt x="11983" y="13978"/>
                    </a:lnTo>
                    <a:lnTo>
                      <a:pt x="12745" y="13605"/>
                    </a:lnTo>
                    <a:lnTo>
                      <a:pt x="13426" y="13751"/>
                    </a:lnTo>
                    <a:cubicBezTo>
                      <a:pt x="13426" y="13751"/>
                      <a:pt x="13281" y="14968"/>
                      <a:pt x="13507" y="15032"/>
                    </a:cubicBezTo>
                    <a:cubicBezTo>
                      <a:pt x="13734" y="15113"/>
                      <a:pt x="14497" y="15032"/>
                      <a:pt x="14497" y="15032"/>
                    </a:cubicBezTo>
                    <a:lnTo>
                      <a:pt x="15323" y="14724"/>
                    </a:lnTo>
                    <a:lnTo>
                      <a:pt x="16377" y="15259"/>
                    </a:lnTo>
                    <a:lnTo>
                      <a:pt x="17205" y="14724"/>
                    </a:lnTo>
                    <a:lnTo>
                      <a:pt x="17966" y="15551"/>
                    </a:lnTo>
                    <a:lnTo>
                      <a:pt x="19410" y="15697"/>
                    </a:lnTo>
                    <a:lnTo>
                      <a:pt x="20918" y="1660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94" name="Freeform: Shape 793">
                <a:extLst>
                  <a:ext uri="{FF2B5EF4-FFF2-40B4-BE49-F238E27FC236}">
                    <a16:creationId xmlns:a16="http://schemas.microsoft.com/office/drawing/2014/main" id="{6E0325F6-CA7D-C842-5836-962012293F44}"/>
                  </a:ext>
                </a:extLst>
              </p:cNvPr>
              <p:cNvSpPr/>
              <p:nvPr/>
            </p:nvSpPr>
            <p:spPr>
              <a:xfrm>
                <a:off x="10537571" y="4563931"/>
                <a:ext cx="6972" cy="6891"/>
              </a:xfrm>
              <a:custGeom>
                <a:avLst/>
                <a:gdLst>
                  <a:gd name="connsiteX0" fmla="*/ 1135 w 6972"/>
                  <a:gd name="connsiteY0" fmla="*/ 454 h 6891"/>
                  <a:gd name="connsiteX1" fmla="*/ 0 w 6972"/>
                  <a:gd name="connsiteY1" fmla="*/ 2189 h 6891"/>
                  <a:gd name="connsiteX2" fmla="*/ 567 w 6972"/>
                  <a:gd name="connsiteY2" fmla="*/ 3551 h 6891"/>
                  <a:gd name="connsiteX3" fmla="*/ 2124 w 6972"/>
                  <a:gd name="connsiteY3" fmla="*/ 4313 h 6891"/>
                  <a:gd name="connsiteX4" fmla="*/ 3486 w 6972"/>
                  <a:gd name="connsiteY4" fmla="*/ 4313 h 6891"/>
                  <a:gd name="connsiteX5" fmla="*/ 3940 w 6972"/>
                  <a:gd name="connsiteY5" fmla="*/ 5984 h 6891"/>
                  <a:gd name="connsiteX6" fmla="*/ 3940 w 6972"/>
                  <a:gd name="connsiteY6" fmla="*/ 6892 h 6891"/>
                  <a:gd name="connsiteX7" fmla="*/ 4848 w 6972"/>
                  <a:gd name="connsiteY7" fmla="*/ 6356 h 6891"/>
                  <a:gd name="connsiteX8" fmla="*/ 6437 w 6972"/>
                  <a:gd name="connsiteY8" fmla="*/ 4540 h 6891"/>
                  <a:gd name="connsiteX9" fmla="*/ 6972 w 6972"/>
                  <a:gd name="connsiteY9" fmla="*/ 3665 h 6891"/>
                  <a:gd name="connsiteX10" fmla="*/ 6972 w 6972"/>
                  <a:gd name="connsiteY10" fmla="*/ 2043 h 6891"/>
                  <a:gd name="connsiteX11" fmla="*/ 6292 w 6972"/>
                  <a:gd name="connsiteY11" fmla="*/ 989 h 6891"/>
                  <a:gd name="connsiteX12" fmla="*/ 4475 w 6972"/>
                  <a:gd name="connsiteY12" fmla="*/ 989 h 6891"/>
                  <a:gd name="connsiteX13" fmla="*/ 3486 w 6972"/>
                  <a:gd name="connsiteY13" fmla="*/ 0 h 6891"/>
                  <a:gd name="connsiteX14" fmla="*/ 2043 w 6972"/>
                  <a:gd name="connsiteY14" fmla="*/ 0 h 6891"/>
                  <a:gd name="connsiteX15" fmla="*/ 1135 w 6972"/>
                  <a:gd name="connsiteY15" fmla="*/ 454 h 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72" h="6891">
                    <a:moveTo>
                      <a:pt x="1135" y="454"/>
                    </a:moveTo>
                    <a:lnTo>
                      <a:pt x="0" y="2189"/>
                    </a:lnTo>
                    <a:lnTo>
                      <a:pt x="567" y="3551"/>
                    </a:lnTo>
                    <a:lnTo>
                      <a:pt x="2124" y="4313"/>
                    </a:lnTo>
                    <a:lnTo>
                      <a:pt x="3486" y="4313"/>
                    </a:lnTo>
                    <a:lnTo>
                      <a:pt x="3940" y="5984"/>
                    </a:lnTo>
                    <a:lnTo>
                      <a:pt x="3940" y="6892"/>
                    </a:lnTo>
                    <a:lnTo>
                      <a:pt x="4848" y="6356"/>
                    </a:lnTo>
                    <a:lnTo>
                      <a:pt x="6437" y="4540"/>
                    </a:lnTo>
                    <a:lnTo>
                      <a:pt x="6972" y="3665"/>
                    </a:lnTo>
                    <a:lnTo>
                      <a:pt x="6972" y="2043"/>
                    </a:lnTo>
                    <a:cubicBezTo>
                      <a:pt x="6972" y="2043"/>
                      <a:pt x="6518" y="989"/>
                      <a:pt x="6292" y="989"/>
                    </a:cubicBezTo>
                    <a:lnTo>
                      <a:pt x="4475" y="989"/>
                    </a:lnTo>
                    <a:lnTo>
                      <a:pt x="3486" y="0"/>
                    </a:lnTo>
                    <a:lnTo>
                      <a:pt x="2043" y="0"/>
                    </a:lnTo>
                    <a:lnTo>
                      <a:pt x="1135" y="45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95" name="Freeform: Shape 794">
                <a:extLst>
                  <a:ext uri="{FF2B5EF4-FFF2-40B4-BE49-F238E27FC236}">
                    <a16:creationId xmlns:a16="http://schemas.microsoft.com/office/drawing/2014/main" id="{8F4AAF65-3801-CBCF-FEDC-C64604304287}"/>
                  </a:ext>
                </a:extLst>
              </p:cNvPr>
              <p:cNvSpPr/>
              <p:nvPr/>
            </p:nvSpPr>
            <p:spPr>
              <a:xfrm>
                <a:off x="10538689" y="4571893"/>
                <a:ext cx="1332" cy="3214"/>
              </a:xfrm>
              <a:custGeom>
                <a:avLst/>
                <a:gdLst>
                  <a:gd name="connsiteX0" fmla="*/ 16 w 1332"/>
                  <a:gd name="connsiteY0" fmla="*/ 0 h 3214"/>
                  <a:gd name="connsiteX1" fmla="*/ 470 w 1332"/>
                  <a:gd name="connsiteY1" fmla="*/ 1978 h 3214"/>
                  <a:gd name="connsiteX2" fmla="*/ 243 w 1332"/>
                  <a:gd name="connsiteY2" fmla="*/ 3114 h 3214"/>
                  <a:gd name="connsiteX3" fmla="*/ 1297 w 1332"/>
                  <a:gd name="connsiteY3" fmla="*/ 3114 h 3214"/>
                  <a:gd name="connsiteX4" fmla="*/ 1297 w 1332"/>
                  <a:gd name="connsiteY4" fmla="*/ 1605 h 3214"/>
                  <a:gd name="connsiteX5" fmla="*/ 1329 w 1332"/>
                  <a:gd name="connsiteY5" fmla="*/ 373 h 3214"/>
                  <a:gd name="connsiteX6" fmla="*/ 664 w 1332"/>
                  <a:gd name="connsiteY6" fmla="*/ 0 h 3214"/>
                  <a:gd name="connsiteX7" fmla="*/ 0 w 1332"/>
                  <a:gd name="connsiteY7" fmla="*/ 0 h 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2" h="3214">
                    <a:moveTo>
                      <a:pt x="16" y="0"/>
                    </a:moveTo>
                    <a:lnTo>
                      <a:pt x="470" y="1978"/>
                    </a:lnTo>
                    <a:lnTo>
                      <a:pt x="243" y="3114"/>
                    </a:lnTo>
                    <a:cubicBezTo>
                      <a:pt x="243" y="3114"/>
                      <a:pt x="1232" y="3341"/>
                      <a:pt x="1297" y="3114"/>
                    </a:cubicBezTo>
                    <a:cubicBezTo>
                      <a:pt x="1378" y="2886"/>
                      <a:pt x="1297" y="1605"/>
                      <a:pt x="1297" y="1605"/>
                    </a:cubicBezTo>
                    <a:lnTo>
                      <a:pt x="1329" y="373"/>
                    </a:lnTo>
                    <a:lnTo>
                      <a:pt x="664" y="0"/>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96" name="Freeform: Shape 795">
                <a:extLst>
                  <a:ext uri="{FF2B5EF4-FFF2-40B4-BE49-F238E27FC236}">
                    <a16:creationId xmlns:a16="http://schemas.microsoft.com/office/drawing/2014/main" id="{11461A00-26A6-08FD-F13C-5E2D48773570}"/>
                  </a:ext>
                </a:extLst>
              </p:cNvPr>
              <p:cNvSpPr/>
              <p:nvPr/>
            </p:nvSpPr>
            <p:spPr>
              <a:xfrm>
                <a:off x="10547802" y="4568650"/>
                <a:ext cx="5585" cy="5286"/>
              </a:xfrm>
              <a:custGeom>
                <a:avLst/>
                <a:gdLst>
                  <a:gd name="connsiteX0" fmla="*/ 762 w 5585"/>
                  <a:gd name="connsiteY0" fmla="*/ 211 h 5286"/>
                  <a:gd name="connsiteX1" fmla="*/ 0 w 5585"/>
                  <a:gd name="connsiteY1" fmla="*/ 2708 h 5286"/>
                  <a:gd name="connsiteX2" fmla="*/ 762 w 5585"/>
                  <a:gd name="connsiteY2" fmla="*/ 4848 h 5286"/>
                  <a:gd name="connsiteX3" fmla="*/ 3114 w 5585"/>
                  <a:gd name="connsiteY3" fmla="*/ 5286 h 5286"/>
                  <a:gd name="connsiteX4" fmla="*/ 4703 w 5585"/>
                  <a:gd name="connsiteY4" fmla="*/ 4459 h 5286"/>
                  <a:gd name="connsiteX5" fmla="*/ 5384 w 5585"/>
                  <a:gd name="connsiteY5" fmla="*/ 2757 h 5286"/>
                  <a:gd name="connsiteX6" fmla="*/ 5384 w 5585"/>
                  <a:gd name="connsiteY6" fmla="*/ 827 h 5286"/>
                  <a:gd name="connsiteX7" fmla="*/ 4021 w 5585"/>
                  <a:gd name="connsiteY7" fmla="*/ 227 h 5286"/>
                  <a:gd name="connsiteX8" fmla="*/ 2789 w 5585"/>
                  <a:gd name="connsiteY8" fmla="*/ 0 h 5286"/>
                  <a:gd name="connsiteX9" fmla="*/ 762 w 5585"/>
                  <a:gd name="connsiteY9" fmla="*/ 227 h 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 h="5286">
                    <a:moveTo>
                      <a:pt x="762" y="211"/>
                    </a:moveTo>
                    <a:cubicBezTo>
                      <a:pt x="762" y="211"/>
                      <a:pt x="0" y="2254"/>
                      <a:pt x="0" y="2708"/>
                    </a:cubicBezTo>
                    <a:cubicBezTo>
                      <a:pt x="0" y="3162"/>
                      <a:pt x="762" y="4848"/>
                      <a:pt x="762" y="4848"/>
                    </a:cubicBezTo>
                    <a:lnTo>
                      <a:pt x="3114" y="5286"/>
                    </a:lnTo>
                    <a:lnTo>
                      <a:pt x="4703" y="4459"/>
                    </a:lnTo>
                    <a:lnTo>
                      <a:pt x="5384" y="2757"/>
                    </a:lnTo>
                    <a:cubicBezTo>
                      <a:pt x="5384" y="2757"/>
                      <a:pt x="5838" y="973"/>
                      <a:pt x="5384" y="827"/>
                    </a:cubicBezTo>
                    <a:cubicBezTo>
                      <a:pt x="4930" y="681"/>
                      <a:pt x="4021" y="227"/>
                      <a:pt x="4021" y="227"/>
                    </a:cubicBezTo>
                    <a:lnTo>
                      <a:pt x="2789" y="0"/>
                    </a:lnTo>
                    <a:lnTo>
                      <a:pt x="762" y="22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97" name="Freeform: Shape 796">
                <a:extLst>
                  <a:ext uri="{FF2B5EF4-FFF2-40B4-BE49-F238E27FC236}">
                    <a16:creationId xmlns:a16="http://schemas.microsoft.com/office/drawing/2014/main" id="{332B9CF1-9237-B44B-625A-5ED881565B62}"/>
                  </a:ext>
                </a:extLst>
              </p:cNvPr>
              <p:cNvSpPr/>
              <p:nvPr/>
            </p:nvSpPr>
            <p:spPr>
              <a:xfrm>
                <a:off x="10552877" y="4571699"/>
                <a:ext cx="14775" cy="13442"/>
              </a:xfrm>
              <a:custGeom>
                <a:avLst/>
                <a:gdLst>
                  <a:gd name="connsiteX0" fmla="*/ 5190 w 14775"/>
                  <a:gd name="connsiteY0" fmla="*/ 0 h 13442"/>
                  <a:gd name="connsiteX1" fmla="*/ 3325 w 14775"/>
                  <a:gd name="connsiteY1" fmla="*/ 1800 h 13442"/>
                  <a:gd name="connsiteX2" fmla="*/ 2985 w 14775"/>
                  <a:gd name="connsiteY2" fmla="*/ 3827 h 13442"/>
                  <a:gd name="connsiteX3" fmla="*/ 1201 w 14775"/>
                  <a:gd name="connsiteY3" fmla="*/ 4767 h 13442"/>
                  <a:gd name="connsiteX4" fmla="*/ 488 w 14775"/>
                  <a:gd name="connsiteY4" fmla="*/ 4346 h 13442"/>
                  <a:gd name="connsiteX5" fmla="*/ 17 w 14775"/>
                  <a:gd name="connsiteY5" fmla="*/ 5562 h 13442"/>
                  <a:gd name="connsiteX6" fmla="*/ 163 w 14775"/>
                  <a:gd name="connsiteY6" fmla="*/ 7232 h 13442"/>
                  <a:gd name="connsiteX7" fmla="*/ 1785 w 14775"/>
                  <a:gd name="connsiteY7" fmla="*/ 7005 h 13442"/>
                  <a:gd name="connsiteX8" fmla="*/ 2580 w 14775"/>
                  <a:gd name="connsiteY8" fmla="*/ 6470 h 13442"/>
                  <a:gd name="connsiteX9" fmla="*/ 3731 w 14775"/>
                  <a:gd name="connsiteY9" fmla="*/ 7232 h 13442"/>
                  <a:gd name="connsiteX10" fmla="*/ 5174 w 14775"/>
                  <a:gd name="connsiteY10" fmla="*/ 7832 h 13442"/>
                  <a:gd name="connsiteX11" fmla="*/ 6763 w 14775"/>
                  <a:gd name="connsiteY11" fmla="*/ 9194 h 13442"/>
                  <a:gd name="connsiteX12" fmla="*/ 8012 w 14775"/>
                  <a:gd name="connsiteY12" fmla="*/ 9762 h 13442"/>
                  <a:gd name="connsiteX13" fmla="*/ 8385 w 14775"/>
                  <a:gd name="connsiteY13" fmla="*/ 10929 h 13442"/>
                  <a:gd name="connsiteX14" fmla="*/ 9666 w 14775"/>
                  <a:gd name="connsiteY14" fmla="*/ 11465 h 13442"/>
                  <a:gd name="connsiteX15" fmla="*/ 10655 w 14775"/>
                  <a:gd name="connsiteY15" fmla="*/ 11659 h 13442"/>
                  <a:gd name="connsiteX16" fmla="*/ 11531 w 14775"/>
                  <a:gd name="connsiteY16" fmla="*/ 12535 h 13442"/>
                  <a:gd name="connsiteX17" fmla="*/ 11952 w 14775"/>
                  <a:gd name="connsiteY17" fmla="*/ 13443 h 13442"/>
                  <a:gd name="connsiteX18" fmla="*/ 12520 w 14775"/>
                  <a:gd name="connsiteY18" fmla="*/ 13021 h 13442"/>
                  <a:gd name="connsiteX19" fmla="*/ 12714 w 14775"/>
                  <a:gd name="connsiteY19" fmla="*/ 11967 h 13442"/>
                  <a:gd name="connsiteX20" fmla="*/ 14352 w 14775"/>
                  <a:gd name="connsiteY20" fmla="*/ 11254 h 13442"/>
                  <a:gd name="connsiteX21" fmla="*/ 14774 w 14775"/>
                  <a:gd name="connsiteY21" fmla="*/ 9438 h 13442"/>
                  <a:gd name="connsiteX22" fmla="*/ 14061 w 14775"/>
                  <a:gd name="connsiteY22" fmla="*/ 7767 h 13442"/>
                  <a:gd name="connsiteX23" fmla="*/ 12730 w 14775"/>
                  <a:gd name="connsiteY23" fmla="*/ 6940 h 13442"/>
                  <a:gd name="connsiteX24" fmla="*/ 10525 w 14775"/>
                  <a:gd name="connsiteY24" fmla="*/ 6292 h 13442"/>
                  <a:gd name="connsiteX25" fmla="*/ 8969 w 14775"/>
                  <a:gd name="connsiteY25" fmla="*/ 5497 h 13442"/>
                  <a:gd name="connsiteX26" fmla="*/ 8888 w 14775"/>
                  <a:gd name="connsiteY26" fmla="*/ 4168 h 13442"/>
                  <a:gd name="connsiteX27" fmla="*/ 8433 w 14775"/>
                  <a:gd name="connsiteY27" fmla="*/ 3600 h 13442"/>
                  <a:gd name="connsiteX28" fmla="*/ 8353 w 14775"/>
                  <a:gd name="connsiteY28" fmla="*/ 1508 h 13442"/>
                  <a:gd name="connsiteX29" fmla="*/ 6649 w 14775"/>
                  <a:gd name="connsiteY29" fmla="*/ 340 h 13442"/>
                  <a:gd name="connsiteX30" fmla="*/ 5174 w 14775"/>
                  <a:gd name="connsiteY30" fmla="*/ 0 h 1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4775" h="13442">
                    <a:moveTo>
                      <a:pt x="5190" y="0"/>
                    </a:moveTo>
                    <a:cubicBezTo>
                      <a:pt x="5077" y="81"/>
                      <a:pt x="3325" y="1800"/>
                      <a:pt x="3325" y="1800"/>
                    </a:cubicBezTo>
                    <a:cubicBezTo>
                      <a:pt x="3325" y="1800"/>
                      <a:pt x="3180" y="3681"/>
                      <a:pt x="2985" y="3827"/>
                    </a:cubicBezTo>
                    <a:cubicBezTo>
                      <a:pt x="2790" y="3973"/>
                      <a:pt x="1201" y="4767"/>
                      <a:pt x="1201" y="4767"/>
                    </a:cubicBezTo>
                    <a:lnTo>
                      <a:pt x="488" y="4346"/>
                    </a:lnTo>
                    <a:cubicBezTo>
                      <a:pt x="488" y="4346"/>
                      <a:pt x="99" y="5335"/>
                      <a:pt x="17" y="5562"/>
                    </a:cubicBezTo>
                    <a:cubicBezTo>
                      <a:pt x="-63" y="5789"/>
                      <a:pt x="163" y="7232"/>
                      <a:pt x="163" y="7232"/>
                    </a:cubicBezTo>
                    <a:lnTo>
                      <a:pt x="1785" y="7005"/>
                    </a:lnTo>
                    <a:lnTo>
                      <a:pt x="2580" y="6470"/>
                    </a:lnTo>
                    <a:lnTo>
                      <a:pt x="3731" y="7232"/>
                    </a:lnTo>
                    <a:lnTo>
                      <a:pt x="5174" y="7832"/>
                    </a:lnTo>
                    <a:lnTo>
                      <a:pt x="6763" y="9194"/>
                    </a:lnTo>
                    <a:lnTo>
                      <a:pt x="8012" y="9762"/>
                    </a:lnTo>
                    <a:lnTo>
                      <a:pt x="8385" y="10929"/>
                    </a:lnTo>
                    <a:lnTo>
                      <a:pt x="9666" y="11465"/>
                    </a:lnTo>
                    <a:lnTo>
                      <a:pt x="10655" y="11659"/>
                    </a:lnTo>
                    <a:cubicBezTo>
                      <a:pt x="10655" y="11659"/>
                      <a:pt x="11482" y="12421"/>
                      <a:pt x="11531" y="12535"/>
                    </a:cubicBezTo>
                    <a:cubicBezTo>
                      <a:pt x="11563" y="12648"/>
                      <a:pt x="11952" y="13443"/>
                      <a:pt x="11952" y="13443"/>
                    </a:cubicBezTo>
                    <a:lnTo>
                      <a:pt x="12520" y="13021"/>
                    </a:lnTo>
                    <a:lnTo>
                      <a:pt x="12714" y="11967"/>
                    </a:lnTo>
                    <a:lnTo>
                      <a:pt x="14352" y="11254"/>
                    </a:lnTo>
                    <a:cubicBezTo>
                      <a:pt x="14352" y="11254"/>
                      <a:pt x="14725" y="9583"/>
                      <a:pt x="14774" y="9438"/>
                    </a:cubicBezTo>
                    <a:cubicBezTo>
                      <a:pt x="14806" y="9292"/>
                      <a:pt x="14174" y="7848"/>
                      <a:pt x="14061" y="7767"/>
                    </a:cubicBezTo>
                    <a:cubicBezTo>
                      <a:pt x="13946" y="7686"/>
                      <a:pt x="13007" y="7054"/>
                      <a:pt x="12730" y="6940"/>
                    </a:cubicBezTo>
                    <a:cubicBezTo>
                      <a:pt x="12471" y="6827"/>
                      <a:pt x="10996" y="6454"/>
                      <a:pt x="10525" y="6292"/>
                    </a:cubicBezTo>
                    <a:cubicBezTo>
                      <a:pt x="10071" y="6146"/>
                      <a:pt x="8969" y="5497"/>
                      <a:pt x="8969" y="5497"/>
                    </a:cubicBezTo>
                    <a:lnTo>
                      <a:pt x="8888" y="4168"/>
                    </a:lnTo>
                    <a:lnTo>
                      <a:pt x="8433" y="3600"/>
                    </a:lnTo>
                    <a:lnTo>
                      <a:pt x="8353" y="1508"/>
                    </a:lnTo>
                    <a:lnTo>
                      <a:pt x="6649" y="340"/>
                    </a:lnTo>
                    <a:lnTo>
                      <a:pt x="5174"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98" name="Freeform: Shape 797">
                <a:extLst>
                  <a:ext uri="{FF2B5EF4-FFF2-40B4-BE49-F238E27FC236}">
                    <a16:creationId xmlns:a16="http://schemas.microsoft.com/office/drawing/2014/main" id="{64630E32-9429-6CD0-8314-CEEE56B54259}"/>
                  </a:ext>
                </a:extLst>
              </p:cNvPr>
              <p:cNvSpPr/>
              <p:nvPr/>
            </p:nvSpPr>
            <p:spPr>
              <a:xfrm>
                <a:off x="10552343" y="4580536"/>
                <a:ext cx="5545" cy="7199"/>
              </a:xfrm>
              <a:custGeom>
                <a:avLst/>
                <a:gdLst>
                  <a:gd name="connsiteX0" fmla="*/ 2432 w 5545"/>
                  <a:gd name="connsiteY0" fmla="*/ 146 h 7199"/>
                  <a:gd name="connsiteX1" fmla="*/ 1557 w 5545"/>
                  <a:gd name="connsiteY1" fmla="*/ 1703 h 7199"/>
                  <a:gd name="connsiteX2" fmla="*/ 568 w 5545"/>
                  <a:gd name="connsiteY2" fmla="*/ 2238 h 7199"/>
                  <a:gd name="connsiteX3" fmla="*/ 0 w 5545"/>
                  <a:gd name="connsiteY3" fmla="*/ 2757 h 7199"/>
                  <a:gd name="connsiteX4" fmla="*/ 0 w 5545"/>
                  <a:gd name="connsiteY4" fmla="*/ 3795 h 7199"/>
                  <a:gd name="connsiteX5" fmla="*/ 1216 w 5545"/>
                  <a:gd name="connsiteY5" fmla="*/ 5270 h 7199"/>
                  <a:gd name="connsiteX6" fmla="*/ 1719 w 5545"/>
                  <a:gd name="connsiteY6" fmla="*/ 5951 h 7199"/>
                  <a:gd name="connsiteX7" fmla="*/ 2432 w 5545"/>
                  <a:gd name="connsiteY7" fmla="*/ 7119 h 7199"/>
                  <a:gd name="connsiteX8" fmla="*/ 3713 w 5545"/>
                  <a:gd name="connsiteY8" fmla="*/ 7200 h 7199"/>
                  <a:gd name="connsiteX9" fmla="*/ 4135 w 5545"/>
                  <a:gd name="connsiteY9" fmla="*/ 6211 h 7199"/>
                  <a:gd name="connsiteX10" fmla="*/ 3373 w 5545"/>
                  <a:gd name="connsiteY10" fmla="*/ 5303 h 7199"/>
                  <a:gd name="connsiteX11" fmla="*/ 3454 w 5545"/>
                  <a:gd name="connsiteY11" fmla="*/ 3940 h 7199"/>
                  <a:gd name="connsiteX12" fmla="*/ 4475 w 5545"/>
                  <a:gd name="connsiteY12" fmla="*/ 3908 h 7199"/>
                  <a:gd name="connsiteX13" fmla="*/ 4702 w 5545"/>
                  <a:gd name="connsiteY13" fmla="*/ 2124 h 7199"/>
                  <a:gd name="connsiteX14" fmla="*/ 5546 w 5545"/>
                  <a:gd name="connsiteY14" fmla="*/ 1330 h 7199"/>
                  <a:gd name="connsiteX15" fmla="*/ 5318 w 5545"/>
                  <a:gd name="connsiteY15" fmla="*/ 308 h 7199"/>
                  <a:gd name="connsiteX16" fmla="*/ 4297 w 5545"/>
                  <a:gd name="connsiteY16" fmla="*/ 0 h 7199"/>
                  <a:gd name="connsiteX17" fmla="*/ 3421 w 5545"/>
                  <a:gd name="connsiteY17" fmla="*/ 0 h 7199"/>
                  <a:gd name="connsiteX18" fmla="*/ 3113 w 5545"/>
                  <a:gd name="connsiteY18" fmla="*/ 0 h 7199"/>
                  <a:gd name="connsiteX19" fmla="*/ 2432 w 5545"/>
                  <a:gd name="connsiteY19" fmla="*/ 146 h 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45" h="7199">
                    <a:moveTo>
                      <a:pt x="2432" y="146"/>
                    </a:moveTo>
                    <a:lnTo>
                      <a:pt x="1557" y="1703"/>
                    </a:lnTo>
                    <a:lnTo>
                      <a:pt x="568" y="2238"/>
                    </a:lnTo>
                    <a:lnTo>
                      <a:pt x="0" y="2757"/>
                    </a:lnTo>
                    <a:lnTo>
                      <a:pt x="0" y="3795"/>
                    </a:lnTo>
                    <a:lnTo>
                      <a:pt x="1216" y="5270"/>
                    </a:lnTo>
                    <a:lnTo>
                      <a:pt x="1719" y="5951"/>
                    </a:lnTo>
                    <a:lnTo>
                      <a:pt x="2432" y="7119"/>
                    </a:lnTo>
                    <a:lnTo>
                      <a:pt x="3713" y="7200"/>
                    </a:lnTo>
                    <a:lnTo>
                      <a:pt x="4135" y="6211"/>
                    </a:lnTo>
                    <a:lnTo>
                      <a:pt x="3373" y="5303"/>
                    </a:lnTo>
                    <a:lnTo>
                      <a:pt x="3454" y="3940"/>
                    </a:lnTo>
                    <a:lnTo>
                      <a:pt x="4475" y="3908"/>
                    </a:lnTo>
                    <a:lnTo>
                      <a:pt x="4702" y="2124"/>
                    </a:lnTo>
                    <a:lnTo>
                      <a:pt x="5546" y="1330"/>
                    </a:lnTo>
                    <a:lnTo>
                      <a:pt x="5318" y="308"/>
                    </a:lnTo>
                    <a:lnTo>
                      <a:pt x="4297" y="0"/>
                    </a:lnTo>
                    <a:lnTo>
                      <a:pt x="3421" y="0"/>
                    </a:lnTo>
                    <a:lnTo>
                      <a:pt x="3113" y="0"/>
                    </a:lnTo>
                    <a:lnTo>
                      <a:pt x="2432" y="14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99" name="Freeform: Shape 798">
                <a:extLst>
                  <a:ext uri="{FF2B5EF4-FFF2-40B4-BE49-F238E27FC236}">
                    <a16:creationId xmlns:a16="http://schemas.microsoft.com/office/drawing/2014/main" id="{E0F5B917-1CC7-A032-11C8-C90AF24AA650}"/>
                  </a:ext>
                </a:extLst>
              </p:cNvPr>
              <p:cNvSpPr/>
              <p:nvPr/>
            </p:nvSpPr>
            <p:spPr>
              <a:xfrm>
                <a:off x="10566434" y="4583731"/>
                <a:ext cx="6031" cy="5367"/>
              </a:xfrm>
              <a:custGeom>
                <a:avLst/>
                <a:gdLst>
                  <a:gd name="connsiteX0" fmla="*/ 1524 w 6031"/>
                  <a:gd name="connsiteY0" fmla="*/ 146 h 5367"/>
                  <a:gd name="connsiteX1" fmla="*/ 308 w 6031"/>
                  <a:gd name="connsiteY1" fmla="*/ 1022 h 5367"/>
                  <a:gd name="connsiteX2" fmla="*/ 0 w 6031"/>
                  <a:gd name="connsiteY2" fmla="*/ 2530 h 5367"/>
                  <a:gd name="connsiteX3" fmla="*/ 762 w 6031"/>
                  <a:gd name="connsiteY3" fmla="*/ 4005 h 5367"/>
                  <a:gd name="connsiteX4" fmla="*/ 2546 w 6031"/>
                  <a:gd name="connsiteY4" fmla="*/ 4946 h 5367"/>
                  <a:gd name="connsiteX5" fmla="*/ 3941 w 6031"/>
                  <a:gd name="connsiteY5" fmla="*/ 5368 h 5367"/>
                  <a:gd name="connsiteX6" fmla="*/ 5497 w 6031"/>
                  <a:gd name="connsiteY6" fmla="*/ 4881 h 5367"/>
                  <a:gd name="connsiteX7" fmla="*/ 6032 w 6031"/>
                  <a:gd name="connsiteY7" fmla="*/ 2497 h 5367"/>
                  <a:gd name="connsiteX8" fmla="*/ 5611 w 6031"/>
                  <a:gd name="connsiteY8" fmla="*/ 1443 h 5367"/>
                  <a:gd name="connsiteX9" fmla="*/ 5075 w 6031"/>
                  <a:gd name="connsiteY9" fmla="*/ 422 h 5367"/>
                  <a:gd name="connsiteX10" fmla="*/ 3713 w 6031"/>
                  <a:gd name="connsiteY10" fmla="*/ 0 h 5367"/>
                  <a:gd name="connsiteX11" fmla="*/ 2611 w 6031"/>
                  <a:gd name="connsiteY11" fmla="*/ 0 h 5367"/>
                  <a:gd name="connsiteX12" fmla="*/ 1508 w 6031"/>
                  <a:gd name="connsiteY12" fmla="*/ 146 h 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31" h="5367">
                    <a:moveTo>
                      <a:pt x="1524" y="146"/>
                    </a:moveTo>
                    <a:lnTo>
                      <a:pt x="308" y="1022"/>
                    </a:lnTo>
                    <a:lnTo>
                      <a:pt x="0" y="2530"/>
                    </a:lnTo>
                    <a:lnTo>
                      <a:pt x="762" y="4005"/>
                    </a:lnTo>
                    <a:lnTo>
                      <a:pt x="2546" y="4946"/>
                    </a:lnTo>
                    <a:lnTo>
                      <a:pt x="3941" y="5368"/>
                    </a:lnTo>
                    <a:lnTo>
                      <a:pt x="5497" y="4881"/>
                    </a:lnTo>
                    <a:lnTo>
                      <a:pt x="6032" y="2497"/>
                    </a:lnTo>
                    <a:lnTo>
                      <a:pt x="5611" y="1443"/>
                    </a:lnTo>
                    <a:cubicBezTo>
                      <a:pt x="5611" y="1443"/>
                      <a:pt x="5189" y="503"/>
                      <a:pt x="5075" y="422"/>
                    </a:cubicBezTo>
                    <a:cubicBezTo>
                      <a:pt x="4962" y="340"/>
                      <a:pt x="3713" y="0"/>
                      <a:pt x="3713" y="0"/>
                    </a:cubicBezTo>
                    <a:lnTo>
                      <a:pt x="2611" y="0"/>
                    </a:lnTo>
                    <a:lnTo>
                      <a:pt x="1508" y="14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00" name="Freeform: Shape 799">
                <a:extLst>
                  <a:ext uri="{FF2B5EF4-FFF2-40B4-BE49-F238E27FC236}">
                    <a16:creationId xmlns:a16="http://schemas.microsoft.com/office/drawing/2014/main" id="{8EA6263D-B798-7D66-40C6-CB330069354D}"/>
                  </a:ext>
                </a:extLst>
              </p:cNvPr>
              <p:cNvSpPr/>
              <p:nvPr/>
            </p:nvSpPr>
            <p:spPr>
              <a:xfrm>
                <a:off x="10578078" y="4562683"/>
                <a:ext cx="29358" cy="21259"/>
              </a:xfrm>
              <a:custGeom>
                <a:avLst/>
                <a:gdLst>
                  <a:gd name="connsiteX0" fmla="*/ 0 w 29358"/>
                  <a:gd name="connsiteY0" fmla="*/ 0 h 21259"/>
                  <a:gd name="connsiteX1" fmla="*/ 2465 w 29358"/>
                  <a:gd name="connsiteY1" fmla="*/ 1816 h 21259"/>
                  <a:gd name="connsiteX2" fmla="*/ 3291 w 29358"/>
                  <a:gd name="connsiteY2" fmla="*/ 2578 h 21259"/>
                  <a:gd name="connsiteX3" fmla="*/ 3291 w 29358"/>
                  <a:gd name="connsiteY3" fmla="*/ 4443 h 21259"/>
                  <a:gd name="connsiteX4" fmla="*/ 4508 w 29358"/>
                  <a:gd name="connsiteY4" fmla="*/ 4784 h 21259"/>
                  <a:gd name="connsiteX5" fmla="*/ 5951 w 29358"/>
                  <a:gd name="connsiteY5" fmla="*/ 5578 h 21259"/>
                  <a:gd name="connsiteX6" fmla="*/ 7816 w 29358"/>
                  <a:gd name="connsiteY6" fmla="*/ 7508 h 21259"/>
                  <a:gd name="connsiteX7" fmla="*/ 10540 w 29358"/>
                  <a:gd name="connsiteY7" fmla="*/ 9859 h 21259"/>
                  <a:gd name="connsiteX8" fmla="*/ 13945 w 29358"/>
                  <a:gd name="connsiteY8" fmla="*/ 12211 h 21259"/>
                  <a:gd name="connsiteX9" fmla="*/ 17513 w 29358"/>
                  <a:gd name="connsiteY9" fmla="*/ 14189 h 21259"/>
                  <a:gd name="connsiteX10" fmla="*/ 20205 w 29358"/>
                  <a:gd name="connsiteY10" fmla="*/ 16005 h 21259"/>
                  <a:gd name="connsiteX11" fmla="*/ 21826 w 29358"/>
                  <a:gd name="connsiteY11" fmla="*/ 16880 h 21259"/>
                  <a:gd name="connsiteX12" fmla="*/ 23642 w 29358"/>
                  <a:gd name="connsiteY12" fmla="*/ 16880 h 21259"/>
                  <a:gd name="connsiteX13" fmla="*/ 25313 w 29358"/>
                  <a:gd name="connsiteY13" fmla="*/ 17821 h 21259"/>
                  <a:gd name="connsiteX14" fmla="*/ 26756 w 29358"/>
                  <a:gd name="connsiteY14" fmla="*/ 19329 h 21259"/>
                  <a:gd name="connsiteX15" fmla="*/ 27810 w 29358"/>
                  <a:gd name="connsiteY15" fmla="*/ 20578 h 21259"/>
                  <a:gd name="connsiteX16" fmla="*/ 28636 w 29358"/>
                  <a:gd name="connsiteY16" fmla="*/ 21064 h 21259"/>
                  <a:gd name="connsiteX17" fmla="*/ 29350 w 29358"/>
                  <a:gd name="connsiteY17" fmla="*/ 21259 h 21259"/>
                  <a:gd name="connsiteX18" fmla="*/ 29350 w 29358"/>
                  <a:gd name="connsiteY18" fmla="*/ 20010 h 21259"/>
                  <a:gd name="connsiteX19" fmla="*/ 27453 w 29358"/>
                  <a:gd name="connsiteY19" fmla="*/ 18259 h 21259"/>
                  <a:gd name="connsiteX20" fmla="*/ 27112 w 29358"/>
                  <a:gd name="connsiteY20" fmla="*/ 17383 h 21259"/>
                  <a:gd name="connsiteX21" fmla="*/ 27761 w 29358"/>
                  <a:gd name="connsiteY21" fmla="*/ 17156 h 21259"/>
                  <a:gd name="connsiteX22" fmla="*/ 28896 w 29358"/>
                  <a:gd name="connsiteY22" fmla="*/ 17270 h 21259"/>
                  <a:gd name="connsiteX23" fmla="*/ 29350 w 29358"/>
                  <a:gd name="connsiteY23" fmla="*/ 16621 h 21259"/>
                  <a:gd name="connsiteX24" fmla="*/ 27793 w 29358"/>
                  <a:gd name="connsiteY24" fmla="*/ 15373 h 21259"/>
                  <a:gd name="connsiteX25" fmla="*/ 26659 w 29358"/>
                  <a:gd name="connsiteY25" fmla="*/ 13702 h 21259"/>
                  <a:gd name="connsiteX26" fmla="*/ 25523 w 29358"/>
                  <a:gd name="connsiteY26" fmla="*/ 12875 h 21259"/>
                  <a:gd name="connsiteX27" fmla="*/ 23204 w 29358"/>
                  <a:gd name="connsiteY27" fmla="*/ 12194 h 21259"/>
                  <a:gd name="connsiteX28" fmla="*/ 22183 w 29358"/>
                  <a:gd name="connsiteY28" fmla="*/ 11659 h 21259"/>
                  <a:gd name="connsiteX29" fmla="*/ 20739 w 29358"/>
                  <a:gd name="connsiteY29" fmla="*/ 10184 h 21259"/>
                  <a:gd name="connsiteX30" fmla="*/ 19750 w 29358"/>
                  <a:gd name="connsiteY30" fmla="*/ 9421 h 21259"/>
                  <a:gd name="connsiteX31" fmla="*/ 18356 w 29358"/>
                  <a:gd name="connsiteY31" fmla="*/ 9308 h 21259"/>
                  <a:gd name="connsiteX32" fmla="*/ 17107 w 29358"/>
                  <a:gd name="connsiteY32" fmla="*/ 8854 h 21259"/>
                  <a:gd name="connsiteX33" fmla="*/ 15778 w 29358"/>
                  <a:gd name="connsiteY33" fmla="*/ 7913 h 21259"/>
                  <a:gd name="connsiteX34" fmla="*/ 14075 w 29358"/>
                  <a:gd name="connsiteY34" fmla="*/ 7427 h 21259"/>
                  <a:gd name="connsiteX35" fmla="*/ 12372 w 29358"/>
                  <a:gd name="connsiteY35" fmla="*/ 6551 h 21259"/>
                  <a:gd name="connsiteX36" fmla="*/ 11659 w 29358"/>
                  <a:gd name="connsiteY36" fmla="*/ 5951 h 21259"/>
                  <a:gd name="connsiteX37" fmla="*/ 10897 w 29358"/>
                  <a:gd name="connsiteY37" fmla="*/ 5529 h 21259"/>
                  <a:gd name="connsiteX38" fmla="*/ 10702 w 29358"/>
                  <a:gd name="connsiteY38" fmla="*/ 4362 h 21259"/>
                  <a:gd name="connsiteX39" fmla="*/ 9340 w 29358"/>
                  <a:gd name="connsiteY39" fmla="*/ 3681 h 21259"/>
                  <a:gd name="connsiteX40" fmla="*/ 8091 w 29358"/>
                  <a:gd name="connsiteY40" fmla="*/ 2854 h 21259"/>
                  <a:gd name="connsiteX41" fmla="*/ 7297 w 29358"/>
                  <a:gd name="connsiteY41" fmla="*/ 1687 h 21259"/>
                  <a:gd name="connsiteX42" fmla="*/ 7070 w 29358"/>
                  <a:gd name="connsiteY42" fmla="*/ 1119 h 21259"/>
                  <a:gd name="connsiteX43" fmla="*/ 5399 w 29358"/>
                  <a:gd name="connsiteY43" fmla="*/ 1151 h 21259"/>
                  <a:gd name="connsiteX44" fmla="*/ 4945 w 29358"/>
                  <a:gd name="connsiteY44" fmla="*/ 276 h 21259"/>
                  <a:gd name="connsiteX45" fmla="*/ 3892 w 29358"/>
                  <a:gd name="connsiteY45" fmla="*/ 16 h 21259"/>
                  <a:gd name="connsiteX46" fmla="*/ 2951 w 29358"/>
                  <a:gd name="connsiteY46" fmla="*/ 924 h 21259"/>
                  <a:gd name="connsiteX47" fmla="*/ 2043 w 29358"/>
                  <a:gd name="connsiteY47" fmla="*/ 162 h 21259"/>
                  <a:gd name="connsiteX48" fmla="*/ 1702 w 29358"/>
                  <a:gd name="connsiteY48" fmla="*/ 16 h 21259"/>
                  <a:gd name="connsiteX49" fmla="*/ 0 w 29358"/>
                  <a:gd name="connsiteY49" fmla="*/ 16 h 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9358" h="21259">
                    <a:moveTo>
                      <a:pt x="0" y="0"/>
                    </a:moveTo>
                    <a:lnTo>
                      <a:pt x="2465" y="1816"/>
                    </a:lnTo>
                    <a:lnTo>
                      <a:pt x="3291" y="2578"/>
                    </a:lnTo>
                    <a:lnTo>
                      <a:pt x="3291" y="4443"/>
                    </a:lnTo>
                    <a:lnTo>
                      <a:pt x="4508" y="4784"/>
                    </a:lnTo>
                    <a:lnTo>
                      <a:pt x="5951" y="5578"/>
                    </a:lnTo>
                    <a:lnTo>
                      <a:pt x="7816" y="7508"/>
                    </a:lnTo>
                    <a:lnTo>
                      <a:pt x="10540" y="9859"/>
                    </a:lnTo>
                    <a:lnTo>
                      <a:pt x="13945" y="12211"/>
                    </a:lnTo>
                    <a:lnTo>
                      <a:pt x="17513" y="14189"/>
                    </a:lnTo>
                    <a:lnTo>
                      <a:pt x="20205" y="16005"/>
                    </a:lnTo>
                    <a:lnTo>
                      <a:pt x="21826" y="16880"/>
                    </a:lnTo>
                    <a:lnTo>
                      <a:pt x="23642" y="16880"/>
                    </a:lnTo>
                    <a:lnTo>
                      <a:pt x="25313" y="17821"/>
                    </a:lnTo>
                    <a:lnTo>
                      <a:pt x="26756" y="19329"/>
                    </a:lnTo>
                    <a:lnTo>
                      <a:pt x="27810" y="20578"/>
                    </a:lnTo>
                    <a:lnTo>
                      <a:pt x="28636" y="21064"/>
                    </a:lnTo>
                    <a:lnTo>
                      <a:pt x="29350" y="21259"/>
                    </a:lnTo>
                    <a:lnTo>
                      <a:pt x="29350" y="20010"/>
                    </a:lnTo>
                    <a:lnTo>
                      <a:pt x="27453" y="18259"/>
                    </a:lnTo>
                    <a:lnTo>
                      <a:pt x="27112" y="17383"/>
                    </a:lnTo>
                    <a:lnTo>
                      <a:pt x="27761" y="17156"/>
                    </a:lnTo>
                    <a:lnTo>
                      <a:pt x="28896" y="17270"/>
                    </a:lnTo>
                    <a:cubicBezTo>
                      <a:pt x="28896" y="17270"/>
                      <a:pt x="29431" y="16735"/>
                      <a:pt x="29350" y="16621"/>
                    </a:cubicBezTo>
                    <a:cubicBezTo>
                      <a:pt x="29269" y="16508"/>
                      <a:pt x="27793" y="15373"/>
                      <a:pt x="27793" y="15373"/>
                    </a:cubicBezTo>
                    <a:lnTo>
                      <a:pt x="26659" y="13702"/>
                    </a:lnTo>
                    <a:lnTo>
                      <a:pt x="25523" y="12875"/>
                    </a:lnTo>
                    <a:lnTo>
                      <a:pt x="23204" y="12194"/>
                    </a:lnTo>
                    <a:lnTo>
                      <a:pt x="22183" y="11659"/>
                    </a:lnTo>
                    <a:lnTo>
                      <a:pt x="20739" y="10184"/>
                    </a:lnTo>
                    <a:lnTo>
                      <a:pt x="19750" y="9421"/>
                    </a:lnTo>
                    <a:lnTo>
                      <a:pt x="18356" y="9308"/>
                    </a:lnTo>
                    <a:lnTo>
                      <a:pt x="17107" y="8854"/>
                    </a:lnTo>
                    <a:lnTo>
                      <a:pt x="15778" y="7913"/>
                    </a:lnTo>
                    <a:lnTo>
                      <a:pt x="14075" y="7427"/>
                    </a:lnTo>
                    <a:lnTo>
                      <a:pt x="12372" y="6551"/>
                    </a:lnTo>
                    <a:lnTo>
                      <a:pt x="11659" y="5951"/>
                    </a:lnTo>
                    <a:lnTo>
                      <a:pt x="10897" y="5529"/>
                    </a:lnTo>
                    <a:lnTo>
                      <a:pt x="10702" y="4362"/>
                    </a:lnTo>
                    <a:lnTo>
                      <a:pt x="9340" y="3681"/>
                    </a:lnTo>
                    <a:lnTo>
                      <a:pt x="8091" y="2854"/>
                    </a:lnTo>
                    <a:lnTo>
                      <a:pt x="7297" y="1687"/>
                    </a:lnTo>
                    <a:lnTo>
                      <a:pt x="7070" y="1119"/>
                    </a:lnTo>
                    <a:lnTo>
                      <a:pt x="5399" y="1151"/>
                    </a:lnTo>
                    <a:lnTo>
                      <a:pt x="4945" y="276"/>
                    </a:lnTo>
                    <a:lnTo>
                      <a:pt x="3892" y="16"/>
                    </a:lnTo>
                    <a:lnTo>
                      <a:pt x="2951" y="924"/>
                    </a:lnTo>
                    <a:lnTo>
                      <a:pt x="2043" y="162"/>
                    </a:lnTo>
                    <a:lnTo>
                      <a:pt x="1702" y="16"/>
                    </a:lnTo>
                    <a:lnTo>
                      <a:pt x="0"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01" name="Freeform: Shape 800">
                <a:extLst>
                  <a:ext uri="{FF2B5EF4-FFF2-40B4-BE49-F238E27FC236}">
                    <a16:creationId xmlns:a16="http://schemas.microsoft.com/office/drawing/2014/main" id="{34D7464C-8310-B673-3C49-9CA43455F07E}"/>
                  </a:ext>
                </a:extLst>
              </p:cNvPr>
              <p:cNvSpPr/>
              <p:nvPr/>
            </p:nvSpPr>
            <p:spPr>
              <a:xfrm>
                <a:off x="10600471" y="4580844"/>
                <a:ext cx="3762" cy="3097"/>
              </a:xfrm>
              <a:custGeom>
                <a:avLst/>
                <a:gdLst>
                  <a:gd name="connsiteX0" fmla="*/ 0 w 3762"/>
                  <a:gd name="connsiteY0" fmla="*/ 0 h 3097"/>
                  <a:gd name="connsiteX1" fmla="*/ 0 w 3762"/>
                  <a:gd name="connsiteY1" fmla="*/ 1622 h 3097"/>
                  <a:gd name="connsiteX2" fmla="*/ 908 w 3762"/>
                  <a:gd name="connsiteY2" fmla="*/ 1849 h 3097"/>
                  <a:gd name="connsiteX3" fmla="*/ 1946 w 3762"/>
                  <a:gd name="connsiteY3" fmla="*/ 2497 h 3097"/>
                  <a:gd name="connsiteX4" fmla="*/ 2287 w 3762"/>
                  <a:gd name="connsiteY4" fmla="*/ 2919 h 3097"/>
                  <a:gd name="connsiteX5" fmla="*/ 3308 w 3762"/>
                  <a:gd name="connsiteY5" fmla="*/ 3097 h 3097"/>
                  <a:gd name="connsiteX6" fmla="*/ 3763 w 3762"/>
                  <a:gd name="connsiteY6" fmla="*/ 2303 h 3097"/>
                  <a:gd name="connsiteX7" fmla="*/ 3455 w 3762"/>
                  <a:gd name="connsiteY7" fmla="*/ 1540 h 3097"/>
                  <a:gd name="connsiteX8" fmla="*/ 2546 w 3762"/>
                  <a:gd name="connsiteY8" fmla="*/ 633 h 3097"/>
                  <a:gd name="connsiteX9" fmla="*/ 2092 w 3762"/>
                  <a:gd name="connsiteY9" fmla="*/ 0 h 3097"/>
                  <a:gd name="connsiteX10" fmla="*/ 0 w 3762"/>
                  <a:gd name="connsiteY10" fmla="*/ 0 h 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62" h="3097">
                    <a:moveTo>
                      <a:pt x="0" y="0"/>
                    </a:moveTo>
                    <a:lnTo>
                      <a:pt x="0" y="1622"/>
                    </a:lnTo>
                    <a:lnTo>
                      <a:pt x="908" y="1849"/>
                    </a:lnTo>
                    <a:lnTo>
                      <a:pt x="1946" y="2497"/>
                    </a:lnTo>
                    <a:lnTo>
                      <a:pt x="2287" y="2919"/>
                    </a:lnTo>
                    <a:lnTo>
                      <a:pt x="3308" y="3097"/>
                    </a:lnTo>
                    <a:lnTo>
                      <a:pt x="3763" y="2303"/>
                    </a:lnTo>
                    <a:lnTo>
                      <a:pt x="3455" y="1540"/>
                    </a:lnTo>
                    <a:lnTo>
                      <a:pt x="2546" y="633"/>
                    </a:lnTo>
                    <a:lnTo>
                      <a:pt x="2092" y="0"/>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02" name="Freeform: Shape 801">
                <a:extLst>
                  <a:ext uri="{FF2B5EF4-FFF2-40B4-BE49-F238E27FC236}">
                    <a16:creationId xmlns:a16="http://schemas.microsoft.com/office/drawing/2014/main" id="{012E9957-6AE5-344B-95CA-5BFDFC830F11}"/>
                  </a:ext>
                </a:extLst>
              </p:cNvPr>
              <p:cNvSpPr/>
              <p:nvPr/>
            </p:nvSpPr>
            <p:spPr>
              <a:xfrm>
                <a:off x="10612682" y="4591871"/>
                <a:ext cx="3258" cy="3599"/>
              </a:xfrm>
              <a:custGeom>
                <a:avLst/>
                <a:gdLst>
                  <a:gd name="connsiteX0" fmla="*/ 713 w 3258"/>
                  <a:gd name="connsiteY0" fmla="*/ 519 h 3599"/>
                  <a:gd name="connsiteX1" fmla="*/ 0 w 3258"/>
                  <a:gd name="connsiteY1" fmla="*/ 1249 h 3599"/>
                  <a:gd name="connsiteX2" fmla="*/ 0 w 3258"/>
                  <a:gd name="connsiteY2" fmla="*/ 2303 h 3599"/>
                  <a:gd name="connsiteX3" fmla="*/ 989 w 3258"/>
                  <a:gd name="connsiteY3" fmla="*/ 3405 h 3599"/>
                  <a:gd name="connsiteX4" fmla="*/ 2238 w 3258"/>
                  <a:gd name="connsiteY4" fmla="*/ 3600 h 3599"/>
                  <a:gd name="connsiteX5" fmla="*/ 3259 w 3258"/>
                  <a:gd name="connsiteY5" fmla="*/ 2059 h 3599"/>
                  <a:gd name="connsiteX6" fmla="*/ 2886 w 3258"/>
                  <a:gd name="connsiteY6" fmla="*/ 1249 h 3599"/>
                  <a:gd name="connsiteX7" fmla="*/ 1816 w 3258"/>
                  <a:gd name="connsiteY7" fmla="*/ 0 h 3599"/>
                  <a:gd name="connsiteX8" fmla="*/ 713 w 3258"/>
                  <a:gd name="connsiteY8" fmla="*/ 519 h 3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8" h="3599">
                    <a:moveTo>
                      <a:pt x="713" y="519"/>
                    </a:moveTo>
                    <a:lnTo>
                      <a:pt x="0" y="1249"/>
                    </a:lnTo>
                    <a:lnTo>
                      <a:pt x="0" y="2303"/>
                    </a:lnTo>
                    <a:lnTo>
                      <a:pt x="989" y="3405"/>
                    </a:lnTo>
                    <a:lnTo>
                      <a:pt x="2238" y="3600"/>
                    </a:lnTo>
                    <a:lnTo>
                      <a:pt x="3259" y="2059"/>
                    </a:lnTo>
                    <a:lnTo>
                      <a:pt x="2886" y="1249"/>
                    </a:lnTo>
                    <a:lnTo>
                      <a:pt x="1816" y="0"/>
                    </a:lnTo>
                    <a:lnTo>
                      <a:pt x="713" y="51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03" name="Freeform: Shape 802">
                <a:extLst>
                  <a:ext uri="{FF2B5EF4-FFF2-40B4-BE49-F238E27FC236}">
                    <a16:creationId xmlns:a16="http://schemas.microsoft.com/office/drawing/2014/main" id="{A367523C-CC66-E366-BE2F-D5CB3239B9D0}"/>
                  </a:ext>
                </a:extLst>
              </p:cNvPr>
              <p:cNvSpPr/>
              <p:nvPr/>
            </p:nvSpPr>
            <p:spPr>
              <a:xfrm>
                <a:off x="10601461" y="4597660"/>
                <a:ext cx="26123" cy="15096"/>
              </a:xfrm>
              <a:custGeom>
                <a:avLst/>
                <a:gdLst>
                  <a:gd name="connsiteX0" fmla="*/ 0 w 26123"/>
                  <a:gd name="connsiteY0" fmla="*/ 1816 h 15096"/>
                  <a:gd name="connsiteX1" fmla="*/ 308 w 26123"/>
                  <a:gd name="connsiteY1" fmla="*/ 4476 h 15096"/>
                  <a:gd name="connsiteX2" fmla="*/ 308 w 26123"/>
                  <a:gd name="connsiteY2" fmla="*/ 5465 h 15096"/>
                  <a:gd name="connsiteX3" fmla="*/ 162 w 26123"/>
                  <a:gd name="connsiteY3" fmla="*/ 6519 h 15096"/>
                  <a:gd name="connsiteX4" fmla="*/ 535 w 26123"/>
                  <a:gd name="connsiteY4" fmla="*/ 8027 h 15096"/>
                  <a:gd name="connsiteX5" fmla="*/ 1702 w 26123"/>
                  <a:gd name="connsiteY5" fmla="*/ 9048 h 15096"/>
                  <a:gd name="connsiteX6" fmla="*/ 2124 w 26123"/>
                  <a:gd name="connsiteY6" fmla="*/ 9762 h 15096"/>
                  <a:gd name="connsiteX7" fmla="*/ 2124 w 26123"/>
                  <a:gd name="connsiteY7" fmla="*/ 10184 h 15096"/>
                  <a:gd name="connsiteX8" fmla="*/ 3341 w 26123"/>
                  <a:gd name="connsiteY8" fmla="*/ 10443 h 15096"/>
                  <a:gd name="connsiteX9" fmla="*/ 4702 w 26123"/>
                  <a:gd name="connsiteY9" fmla="*/ 12081 h 15096"/>
                  <a:gd name="connsiteX10" fmla="*/ 5756 w 26123"/>
                  <a:gd name="connsiteY10" fmla="*/ 12340 h 15096"/>
                  <a:gd name="connsiteX11" fmla="*/ 6243 w 26123"/>
                  <a:gd name="connsiteY11" fmla="*/ 11319 h 15096"/>
                  <a:gd name="connsiteX12" fmla="*/ 7524 w 26123"/>
                  <a:gd name="connsiteY12" fmla="*/ 11432 h 15096"/>
                  <a:gd name="connsiteX13" fmla="*/ 8286 w 26123"/>
                  <a:gd name="connsiteY13" fmla="*/ 12032 h 15096"/>
                  <a:gd name="connsiteX14" fmla="*/ 9843 w 26123"/>
                  <a:gd name="connsiteY14" fmla="*/ 12340 h 15096"/>
                  <a:gd name="connsiteX15" fmla="*/ 10864 w 26123"/>
                  <a:gd name="connsiteY15" fmla="*/ 12340 h 15096"/>
                  <a:gd name="connsiteX16" fmla="*/ 14464 w 26123"/>
                  <a:gd name="connsiteY16" fmla="*/ 12486 h 15096"/>
                  <a:gd name="connsiteX17" fmla="*/ 16248 w 26123"/>
                  <a:gd name="connsiteY17" fmla="*/ 12713 h 15096"/>
                  <a:gd name="connsiteX18" fmla="*/ 16783 w 26123"/>
                  <a:gd name="connsiteY18" fmla="*/ 12973 h 15096"/>
                  <a:gd name="connsiteX19" fmla="*/ 17691 w 26123"/>
                  <a:gd name="connsiteY19" fmla="*/ 13962 h 15096"/>
                  <a:gd name="connsiteX20" fmla="*/ 18145 w 26123"/>
                  <a:gd name="connsiteY20" fmla="*/ 14497 h 15096"/>
                  <a:gd name="connsiteX21" fmla="*/ 19702 w 26123"/>
                  <a:gd name="connsiteY21" fmla="*/ 14497 h 15096"/>
                  <a:gd name="connsiteX22" fmla="*/ 20302 w 26123"/>
                  <a:gd name="connsiteY22" fmla="*/ 14837 h 15096"/>
                  <a:gd name="connsiteX23" fmla="*/ 22037 w 26123"/>
                  <a:gd name="connsiteY23" fmla="*/ 15097 h 15096"/>
                  <a:gd name="connsiteX24" fmla="*/ 24356 w 26123"/>
                  <a:gd name="connsiteY24" fmla="*/ 15097 h 15096"/>
                  <a:gd name="connsiteX25" fmla="*/ 24356 w 26123"/>
                  <a:gd name="connsiteY25" fmla="*/ 14043 h 15096"/>
                  <a:gd name="connsiteX26" fmla="*/ 25264 w 26123"/>
                  <a:gd name="connsiteY26" fmla="*/ 14351 h 15096"/>
                  <a:gd name="connsiteX27" fmla="*/ 25750 w 26123"/>
                  <a:gd name="connsiteY27" fmla="*/ 14659 h 15096"/>
                  <a:gd name="connsiteX28" fmla="*/ 26123 w 26123"/>
                  <a:gd name="connsiteY28" fmla="*/ 13832 h 15096"/>
                  <a:gd name="connsiteX29" fmla="*/ 26123 w 26123"/>
                  <a:gd name="connsiteY29" fmla="*/ 12778 h 15096"/>
                  <a:gd name="connsiteX30" fmla="*/ 24875 w 26123"/>
                  <a:gd name="connsiteY30" fmla="*/ 11189 h 15096"/>
                  <a:gd name="connsiteX31" fmla="*/ 23366 w 26123"/>
                  <a:gd name="connsiteY31" fmla="*/ 10394 h 15096"/>
                  <a:gd name="connsiteX32" fmla="*/ 22345 w 26123"/>
                  <a:gd name="connsiteY32" fmla="*/ 9146 h 15096"/>
                  <a:gd name="connsiteX33" fmla="*/ 22150 w 26123"/>
                  <a:gd name="connsiteY33" fmla="*/ 8092 h 15096"/>
                  <a:gd name="connsiteX34" fmla="*/ 20934 w 26123"/>
                  <a:gd name="connsiteY34" fmla="*/ 6989 h 15096"/>
                  <a:gd name="connsiteX35" fmla="*/ 19118 w 26123"/>
                  <a:gd name="connsiteY35" fmla="*/ 6681 h 15096"/>
                  <a:gd name="connsiteX36" fmla="*/ 18129 w 26123"/>
                  <a:gd name="connsiteY36" fmla="*/ 6681 h 15096"/>
                  <a:gd name="connsiteX37" fmla="*/ 17189 w 26123"/>
                  <a:gd name="connsiteY37" fmla="*/ 5010 h 15096"/>
                  <a:gd name="connsiteX38" fmla="*/ 16475 w 26123"/>
                  <a:gd name="connsiteY38" fmla="*/ 4216 h 15096"/>
                  <a:gd name="connsiteX39" fmla="*/ 14692 w 26123"/>
                  <a:gd name="connsiteY39" fmla="*/ 4248 h 15096"/>
                  <a:gd name="connsiteX40" fmla="*/ 13070 w 26123"/>
                  <a:gd name="connsiteY40" fmla="*/ 4135 h 15096"/>
                  <a:gd name="connsiteX41" fmla="*/ 11707 w 26123"/>
                  <a:gd name="connsiteY41" fmla="*/ 3794 h 15096"/>
                  <a:gd name="connsiteX42" fmla="*/ 8870 w 26123"/>
                  <a:gd name="connsiteY42" fmla="*/ 3827 h 15096"/>
                  <a:gd name="connsiteX43" fmla="*/ 8221 w 26123"/>
                  <a:gd name="connsiteY43" fmla="*/ 4135 h 15096"/>
                  <a:gd name="connsiteX44" fmla="*/ 6972 w 26123"/>
                  <a:gd name="connsiteY44" fmla="*/ 4021 h 15096"/>
                  <a:gd name="connsiteX45" fmla="*/ 5189 w 26123"/>
                  <a:gd name="connsiteY45" fmla="*/ 2465 h 15096"/>
                  <a:gd name="connsiteX46" fmla="*/ 3599 w 26123"/>
                  <a:gd name="connsiteY46" fmla="*/ 681 h 15096"/>
                  <a:gd name="connsiteX47" fmla="*/ 2951 w 26123"/>
                  <a:gd name="connsiteY47" fmla="*/ 0 h 15096"/>
                  <a:gd name="connsiteX48" fmla="*/ 2270 w 26123"/>
                  <a:gd name="connsiteY48" fmla="*/ 0 h 15096"/>
                  <a:gd name="connsiteX49" fmla="*/ 373 w 26123"/>
                  <a:gd name="connsiteY49" fmla="*/ 795 h 15096"/>
                  <a:gd name="connsiteX50" fmla="*/ 0 w 26123"/>
                  <a:gd name="connsiteY50" fmla="*/ 1816 h 1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6123" h="15096">
                    <a:moveTo>
                      <a:pt x="0" y="1816"/>
                    </a:moveTo>
                    <a:lnTo>
                      <a:pt x="308" y="4476"/>
                    </a:lnTo>
                    <a:lnTo>
                      <a:pt x="308" y="5465"/>
                    </a:lnTo>
                    <a:cubicBezTo>
                      <a:pt x="308" y="5465"/>
                      <a:pt x="194" y="6405"/>
                      <a:pt x="162" y="6519"/>
                    </a:cubicBezTo>
                    <a:cubicBezTo>
                      <a:pt x="130" y="6632"/>
                      <a:pt x="535" y="8027"/>
                      <a:pt x="535" y="8027"/>
                    </a:cubicBezTo>
                    <a:lnTo>
                      <a:pt x="1702" y="9048"/>
                    </a:lnTo>
                    <a:lnTo>
                      <a:pt x="2124" y="9762"/>
                    </a:lnTo>
                    <a:lnTo>
                      <a:pt x="2124" y="10184"/>
                    </a:lnTo>
                    <a:lnTo>
                      <a:pt x="3341" y="10443"/>
                    </a:lnTo>
                    <a:lnTo>
                      <a:pt x="4702" y="12081"/>
                    </a:lnTo>
                    <a:lnTo>
                      <a:pt x="5756" y="12340"/>
                    </a:lnTo>
                    <a:lnTo>
                      <a:pt x="6243" y="11319"/>
                    </a:lnTo>
                    <a:lnTo>
                      <a:pt x="7524" y="11432"/>
                    </a:lnTo>
                    <a:lnTo>
                      <a:pt x="8286" y="12032"/>
                    </a:lnTo>
                    <a:lnTo>
                      <a:pt x="9843" y="12340"/>
                    </a:lnTo>
                    <a:lnTo>
                      <a:pt x="10864" y="12340"/>
                    </a:lnTo>
                    <a:lnTo>
                      <a:pt x="14464" y="12486"/>
                    </a:lnTo>
                    <a:lnTo>
                      <a:pt x="16248" y="12713"/>
                    </a:lnTo>
                    <a:lnTo>
                      <a:pt x="16783" y="12973"/>
                    </a:lnTo>
                    <a:lnTo>
                      <a:pt x="17691" y="13962"/>
                    </a:lnTo>
                    <a:lnTo>
                      <a:pt x="18145" y="14497"/>
                    </a:lnTo>
                    <a:lnTo>
                      <a:pt x="19702" y="14497"/>
                    </a:lnTo>
                    <a:lnTo>
                      <a:pt x="20302" y="14837"/>
                    </a:lnTo>
                    <a:lnTo>
                      <a:pt x="22037" y="15097"/>
                    </a:lnTo>
                    <a:lnTo>
                      <a:pt x="24356" y="15097"/>
                    </a:lnTo>
                    <a:lnTo>
                      <a:pt x="24356" y="14043"/>
                    </a:lnTo>
                    <a:lnTo>
                      <a:pt x="25264" y="14351"/>
                    </a:lnTo>
                    <a:lnTo>
                      <a:pt x="25750" y="14659"/>
                    </a:lnTo>
                    <a:lnTo>
                      <a:pt x="26123" y="13832"/>
                    </a:lnTo>
                    <a:lnTo>
                      <a:pt x="26123" y="12778"/>
                    </a:lnTo>
                    <a:lnTo>
                      <a:pt x="24875" y="11189"/>
                    </a:lnTo>
                    <a:lnTo>
                      <a:pt x="23366" y="10394"/>
                    </a:lnTo>
                    <a:lnTo>
                      <a:pt x="22345" y="9146"/>
                    </a:lnTo>
                    <a:lnTo>
                      <a:pt x="22150" y="8092"/>
                    </a:lnTo>
                    <a:lnTo>
                      <a:pt x="20934" y="6989"/>
                    </a:lnTo>
                    <a:lnTo>
                      <a:pt x="19118" y="6681"/>
                    </a:lnTo>
                    <a:lnTo>
                      <a:pt x="18129" y="6681"/>
                    </a:lnTo>
                    <a:lnTo>
                      <a:pt x="17189" y="5010"/>
                    </a:lnTo>
                    <a:lnTo>
                      <a:pt x="16475" y="4216"/>
                    </a:lnTo>
                    <a:lnTo>
                      <a:pt x="14692" y="4248"/>
                    </a:lnTo>
                    <a:lnTo>
                      <a:pt x="13070" y="4135"/>
                    </a:lnTo>
                    <a:lnTo>
                      <a:pt x="11707" y="3794"/>
                    </a:lnTo>
                    <a:lnTo>
                      <a:pt x="8870" y="3827"/>
                    </a:lnTo>
                    <a:lnTo>
                      <a:pt x="8221" y="4135"/>
                    </a:lnTo>
                    <a:lnTo>
                      <a:pt x="6972" y="4021"/>
                    </a:lnTo>
                    <a:cubicBezTo>
                      <a:pt x="6972" y="4021"/>
                      <a:pt x="5303" y="2578"/>
                      <a:pt x="5189" y="2465"/>
                    </a:cubicBezTo>
                    <a:cubicBezTo>
                      <a:pt x="5075" y="2351"/>
                      <a:pt x="3599" y="681"/>
                      <a:pt x="3599" y="681"/>
                    </a:cubicBezTo>
                    <a:lnTo>
                      <a:pt x="2951" y="0"/>
                    </a:lnTo>
                    <a:lnTo>
                      <a:pt x="2270" y="0"/>
                    </a:lnTo>
                    <a:lnTo>
                      <a:pt x="373" y="795"/>
                    </a:lnTo>
                    <a:lnTo>
                      <a:pt x="0" y="18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04" name="Freeform: Shape 803">
                <a:extLst>
                  <a:ext uri="{FF2B5EF4-FFF2-40B4-BE49-F238E27FC236}">
                    <a16:creationId xmlns:a16="http://schemas.microsoft.com/office/drawing/2014/main" id="{84154554-9DF0-3B3E-D4AE-E46975999A09}"/>
                  </a:ext>
                </a:extLst>
              </p:cNvPr>
              <p:cNvSpPr/>
              <p:nvPr/>
            </p:nvSpPr>
            <p:spPr>
              <a:xfrm>
                <a:off x="10621908" y="4577423"/>
                <a:ext cx="21713" cy="31523"/>
              </a:xfrm>
              <a:custGeom>
                <a:avLst/>
                <a:gdLst>
                  <a:gd name="connsiteX0" fmla="*/ 2675 w 21713"/>
                  <a:gd name="connsiteY0" fmla="*/ 730 h 31523"/>
                  <a:gd name="connsiteX1" fmla="*/ 2675 w 21713"/>
                  <a:gd name="connsiteY1" fmla="*/ 1865 h 31523"/>
                  <a:gd name="connsiteX2" fmla="*/ 1687 w 21713"/>
                  <a:gd name="connsiteY2" fmla="*/ 1297 h 31523"/>
                  <a:gd name="connsiteX3" fmla="*/ 973 w 21713"/>
                  <a:gd name="connsiteY3" fmla="*/ 730 h 31523"/>
                  <a:gd name="connsiteX4" fmla="*/ 260 w 21713"/>
                  <a:gd name="connsiteY4" fmla="*/ 535 h 31523"/>
                  <a:gd name="connsiteX5" fmla="*/ 0 w 21713"/>
                  <a:gd name="connsiteY5" fmla="*/ 1200 h 31523"/>
                  <a:gd name="connsiteX6" fmla="*/ 600 w 21713"/>
                  <a:gd name="connsiteY6" fmla="*/ 2514 h 31523"/>
                  <a:gd name="connsiteX7" fmla="*/ 1735 w 21713"/>
                  <a:gd name="connsiteY7" fmla="*/ 3421 h 31523"/>
                  <a:gd name="connsiteX8" fmla="*/ 2675 w 21713"/>
                  <a:gd name="connsiteY8" fmla="*/ 4070 h 31523"/>
                  <a:gd name="connsiteX9" fmla="*/ 3016 w 21713"/>
                  <a:gd name="connsiteY9" fmla="*/ 4751 h 31523"/>
                  <a:gd name="connsiteX10" fmla="*/ 3016 w 21713"/>
                  <a:gd name="connsiteY10" fmla="*/ 5659 h 31523"/>
                  <a:gd name="connsiteX11" fmla="*/ 2303 w 21713"/>
                  <a:gd name="connsiteY11" fmla="*/ 6535 h 31523"/>
                  <a:gd name="connsiteX12" fmla="*/ 1735 w 21713"/>
                  <a:gd name="connsiteY12" fmla="*/ 7248 h 31523"/>
                  <a:gd name="connsiteX13" fmla="*/ 1508 w 21713"/>
                  <a:gd name="connsiteY13" fmla="*/ 8302 h 31523"/>
                  <a:gd name="connsiteX14" fmla="*/ 1508 w 21713"/>
                  <a:gd name="connsiteY14" fmla="*/ 9518 h 31523"/>
                  <a:gd name="connsiteX15" fmla="*/ 1702 w 21713"/>
                  <a:gd name="connsiteY15" fmla="*/ 11270 h 31523"/>
                  <a:gd name="connsiteX16" fmla="*/ 2497 w 21713"/>
                  <a:gd name="connsiteY16" fmla="*/ 12713 h 31523"/>
                  <a:gd name="connsiteX17" fmla="*/ 3373 w 21713"/>
                  <a:gd name="connsiteY17" fmla="*/ 13994 h 31523"/>
                  <a:gd name="connsiteX18" fmla="*/ 3600 w 21713"/>
                  <a:gd name="connsiteY18" fmla="*/ 15129 h 31523"/>
                  <a:gd name="connsiteX19" fmla="*/ 3600 w 21713"/>
                  <a:gd name="connsiteY19" fmla="*/ 16378 h 31523"/>
                  <a:gd name="connsiteX20" fmla="*/ 4021 w 21713"/>
                  <a:gd name="connsiteY20" fmla="*/ 17399 h 31523"/>
                  <a:gd name="connsiteX21" fmla="*/ 4329 w 21713"/>
                  <a:gd name="connsiteY21" fmla="*/ 18275 h 31523"/>
                  <a:gd name="connsiteX22" fmla="*/ 5010 w 21713"/>
                  <a:gd name="connsiteY22" fmla="*/ 19491 h 31523"/>
                  <a:gd name="connsiteX23" fmla="*/ 6519 w 21713"/>
                  <a:gd name="connsiteY23" fmla="*/ 20659 h 31523"/>
                  <a:gd name="connsiteX24" fmla="*/ 7848 w 21713"/>
                  <a:gd name="connsiteY24" fmla="*/ 21372 h 31523"/>
                  <a:gd name="connsiteX25" fmla="*/ 9324 w 21713"/>
                  <a:gd name="connsiteY25" fmla="*/ 22021 h 31523"/>
                  <a:gd name="connsiteX26" fmla="*/ 10832 w 21713"/>
                  <a:gd name="connsiteY26" fmla="*/ 22929 h 31523"/>
                  <a:gd name="connsiteX27" fmla="*/ 11594 w 21713"/>
                  <a:gd name="connsiteY27" fmla="*/ 23691 h 31523"/>
                  <a:gd name="connsiteX28" fmla="*/ 12470 w 21713"/>
                  <a:gd name="connsiteY28" fmla="*/ 24794 h 31523"/>
                  <a:gd name="connsiteX29" fmla="*/ 12470 w 21713"/>
                  <a:gd name="connsiteY29" fmla="*/ 26075 h 31523"/>
                  <a:gd name="connsiteX30" fmla="*/ 12243 w 21713"/>
                  <a:gd name="connsiteY30" fmla="*/ 27794 h 31523"/>
                  <a:gd name="connsiteX31" fmla="*/ 12470 w 21713"/>
                  <a:gd name="connsiteY31" fmla="*/ 29221 h 31523"/>
                  <a:gd name="connsiteX32" fmla="*/ 13070 w 21713"/>
                  <a:gd name="connsiteY32" fmla="*/ 30161 h 31523"/>
                  <a:gd name="connsiteX33" fmla="*/ 14059 w 21713"/>
                  <a:gd name="connsiteY33" fmla="*/ 30469 h 31523"/>
                  <a:gd name="connsiteX34" fmla="*/ 15681 w 21713"/>
                  <a:gd name="connsiteY34" fmla="*/ 29367 h 31523"/>
                  <a:gd name="connsiteX35" fmla="*/ 16281 w 21713"/>
                  <a:gd name="connsiteY35" fmla="*/ 28345 h 31523"/>
                  <a:gd name="connsiteX36" fmla="*/ 16734 w 21713"/>
                  <a:gd name="connsiteY36" fmla="*/ 28313 h 31523"/>
                  <a:gd name="connsiteX37" fmla="*/ 17675 w 21713"/>
                  <a:gd name="connsiteY37" fmla="*/ 28880 h 31523"/>
                  <a:gd name="connsiteX38" fmla="*/ 18243 w 21713"/>
                  <a:gd name="connsiteY38" fmla="*/ 29480 h 31523"/>
                  <a:gd name="connsiteX39" fmla="*/ 19005 w 21713"/>
                  <a:gd name="connsiteY39" fmla="*/ 29707 h 31523"/>
                  <a:gd name="connsiteX40" fmla="*/ 20059 w 21713"/>
                  <a:gd name="connsiteY40" fmla="*/ 30469 h 31523"/>
                  <a:gd name="connsiteX41" fmla="*/ 20659 w 21713"/>
                  <a:gd name="connsiteY41" fmla="*/ 31523 h 31523"/>
                  <a:gd name="connsiteX42" fmla="*/ 21453 w 21713"/>
                  <a:gd name="connsiteY42" fmla="*/ 30956 h 31523"/>
                  <a:gd name="connsiteX43" fmla="*/ 21713 w 21713"/>
                  <a:gd name="connsiteY43" fmla="*/ 29285 h 31523"/>
                  <a:gd name="connsiteX44" fmla="*/ 21178 w 21713"/>
                  <a:gd name="connsiteY44" fmla="*/ 27794 h 31523"/>
                  <a:gd name="connsiteX45" fmla="*/ 20270 w 21713"/>
                  <a:gd name="connsiteY45" fmla="*/ 26140 h 31523"/>
                  <a:gd name="connsiteX46" fmla="*/ 19134 w 21713"/>
                  <a:gd name="connsiteY46" fmla="*/ 25491 h 31523"/>
                  <a:gd name="connsiteX47" fmla="*/ 18259 w 21713"/>
                  <a:gd name="connsiteY47" fmla="*/ 25718 h 31523"/>
                  <a:gd name="connsiteX48" fmla="*/ 18000 w 21713"/>
                  <a:gd name="connsiteY48" fmla="*/ 25070 h 31523"/>
                  <a:gd name="connsiteX49" fmla="*/ 17805 w 21713"/>
                  <a:gd name="connsiteY49" fmla="*/ 24275 h 31523"/>
                  <a:gd name="connsiteX50" fmla="*/ 16929 w 21713"/>
                  <a:gd name="connsiteY50" fmla="*/ 23707 h 31523"/>
                  <a:gd name="connsiteX51" fmla="*/ 16281 w 21713"/>
                  <a:gd name="connsiteY51" fmla="*/ 23626 h 31523"/>
                  <a:gd name="connsiteX52" fmla="*/ 16394 w 21713"/>
                  <a:gd name="connsiteY52" fmla="*/ 24729 h 31523"/>
                  <a:gd name="connsiteX53" fmla="*/ 16816 w 21713"/>
                  <a:gd name="connsiteY53" fmla="*/ 25491 h 31523"/>
                  <a:gd name="connsiteX54" fmla="*/ 16556 w 21713"/>
                  <a:gd name="connsiteY54" fmla="*/ 26286 h 31523"/>
                  <a:gd name="connsiteX55" fmla="*/ 15795 w 21713"/>
                  <a:gd name="connsiteY55" fmla="*/ 26091 h 31523"/>
                  <a:gd name="connsiteX56" fmla="*/ 15145 w 21713"/>
                  <a:gd name="connsiteY56" fmla="*/ 25216 h 31523"/>
                  <a:gd name="connsiteX57" fmla="*/ 15000 w 21713"/>
                  <a:gd name="connsiteY57" fmla="*/ 24389 h 31523"/>
                  <a:gd name="connsiteX58" fmla="*/ 13832 w 21713"/>
                  <a:gd name="connsiteY58" fmla="*/ 23513 h 31523"/>
                  <a:gd name="connsiteX59" fmla="*/ 13864 w 21713"/>
                  <a:gd name="connsiteY59" fmla="*/ 22913 h 31523"/>
                  <a:gd name="connsiteX60" fmla="*/ 14351 w 21713"/>
                  <a:gd name="connsiteY60" fmla="*/ 22799 h 31523"/>
                  <a:gd name="connsiteX61" fmla="*/ 14124 w 21713"/>
                  <a:gd name="connsiteY61" fmla="*/ 20221 h 31523"/>
                  <a:gd name="connsiteX62" fmla="*/ 13297 w 21713"/>
                  <a:gd name="connsiteY62" fmla="*/ 19394 h 31523"/>
                  <a:gd name="connsiteX63" fmla="*/ 13216 w 21713"/>
                  <a:gd name="connsiteY63" fmla="*/ 17578 h 31523"/>
                  <a:gd name="connsiteX64" fmla="*/ 12308 w 21713"/>
                  <a:gd name="connsiteY64" fmla="*/ 16751 h 31523"/>
                  <a:gd name="connsiteX65" fmla="*/ 11627 w 21713"/>
                  <a:gd name="connsiteY65" fmla="*/ 15616 h 31523"/>
                  <a:gd name="connsiteX66" fmla="*/ 11594 w 21713"/>
                  <a:gd name="connsiteY66" fmla="*/ 14627 h 31523"/>
                  <a:gd name="connsiteX67" fmla="*/ 10832 w 21713"/>
                  <a:gd name="connsiteY67" fmla="*/ 13751 h 31523"/>
                  <a:gd name="connsiteX68" fmla="*/ 9778 w 21713"/>
                  <a:gd name="connsiteY68" fmla="*/ 13183 h 31523"/>
                  <a:gd name="connsiteX69" fmla="*/ 9211 w 21713"/>
                  <a:gd name="connsiteY69" fmla="*/ 12194 h 31523"/>
                  <a:gd name="connsiteX70" fmla="*/ 8497 w 21713"/>
                  <a:gd name="connsiteY70" fmla="*/ 11627 h 31523"/>
                  <a:gd name="connsiteX71" fmla="*/ 8724 w 21713"/>
                  <a:gd name="connsiteY71" fmla="*/ 10864 h 31523"/>
                  <a:gd name="connsiteX72" fmla="*/ 9097 w 21713"/>
                  <a:gd name="connsiteY72" fmla="*/ 10151 h 31523"/>
                  <a:gd name="connsiteX73" fmla="*/ 8562 w 21713"/>
                  <a:gd name="connsiteY73" fmla="*/ 9210 h 31523"/>
                  <a:gd name="connsiteX74" fmla="*/ 8529 w 21713"/>
                  <a:gd name="connsiteY74" fmla="*/ 8335 h 31523"/>
                  <a:gd name="connsiteX75" fmla="*/ 8838 w 21713"/>
                  <a:gd name="connsiteY75" fmla="*/ 7799 h 31523"/>
                  <a:gd name="connsiteX76" fmla="*/ 8416 w 21713"/>
                  <a:gd name="connsiteY76" fmla="*/ 7313 h 31523"/>
                  <a:gd name="connsiteX77" fmla="*/ 7735 w 21713"/>
                  <a:gd name="connsiteY77" fmla="*/ 6210 h 31523"/>
                  <a:gd name="connsiteX78" fmla="*/ 7086 w 21713"/>
                  <a:gd name="connsiteY78" fmla="*/ 5562 h 31523"/>
                  <a:gd name="connsiteX79" fmla="*/ 7086 w 21713"/>
                  <a:gd name="connsiteY79" fmla="*/ 4313 h 31523"/>
                  <a:gd name="connsiteX80" fmla="*/ 5335 w 21713"/>
                  <a:gd name="connsiteY80" fmla="*/ 2156 h 31523"/>
                  <a:gd name="connsiteX81" fmla="*/ 4735 w 21713"/>
                  <a:gd name="connsiteY81" fmla="*/ 1167 h 31523"/>
                  <a:gd name="connsiteX82" fmla="*/ 4200 w 21713"/>
                  <a:gd name="connsiteY82" fmla="*/ 340 h 31523"/>
                  <a:gd name="connsiteX83" fmla="*/ 3486 w 21713"/>
                  <a:gd name="connsiteY83" fmla="*/ 0 h 31523"/>
                  <a:gd name="connsiteX84" fmla="*/ 2919 w 21713"/>
                  <a:gd name="connsiteY84" fmla="*/ 227 h 31523"/>
                  <a:gd name="connsiteX85" fmla="*/ 2660 w 21713"/>
                  <a:gd name="connsiteY85" fmla="*/ 713 h 3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1713" h="31523">
                    <a:moveTo>
                      <a:pt x="2675" y="730"/>
                    </a:moveTo>
                    <a:lnTo>
                      <a:pt x="2675" y="1865"/>
                    </a:lnTo>
                    <a:lnTo>
                      <a:pt x="1687" y="1297"/>
                    </a:lnTo>
                    <a:lnTo>
                      <a:pt x="973" y="730"/>
                    </a:lnTo>
                    <a:lnTo>
                      <a:pt x="260" y="535"/>
                    </a:lnTo>
                    <a:lnTo>
                      <a:pt x="0" y="1200"/>
                    </a:lnTo>
                    <a:lnTo>
                      <a:pt x="600" y="2514"/>
                    </a:lnTo>
                    <a:cubicBezTo>
                      <a:pt x="600" y="2514"/>
                      <a:pt x="1589" y="3340"/>
                      <a:pt x="1735" y="3421"/>
                    </a:cubicBezTo>
                    <a:cubicBezTo>
                      <a:pt x="1881" y="3502"/>
                      <a:pt x="2675" y="4070"/>
                      <a:pt x="2675" y="4070"/>
                    </a:cubicBezTo>
                    <a:lnTo>
                      <a:pt x="3016" y="4751"/>
                    </a:lnTo>
                    <a:lnTo>
                      <a:pt x="3016" y="5659"/>
                    </a:lnTo>
                    <a:lnTo>
                      <a:pt x="2303" y="6535"/>
                    </a:lnTo>
                    <a:lnTo>
                      <a:pt x="1735" y="7248"/>
                    </a:lnTo>
                    <a:lnTo>
                      <a:pt x="1508" y="8302"/>
                    </a:lnTo>
                    <a:cubicBezTo>
                      <a:pt x="1508" y="8302"/>
                      <a:pt x="1541" y="9357"/>
                      <a:pt x="1508" y="9518"/>
                    </a:cubicBezTo>
                    <a:cubicBezTo>
                      <a:pt x="1476" y="9665"/>
                      <a:pt x="1702" y="11270"/>
                      <a:pt x="1702" y="11270"/>
                    </a:cubicBezTo>
                    <a:lnTo>
                      <a:pt x="2497" y="12713"/>
                    </a:lnTo>
                    <a:lnTo>
                      <a:pt x="3373" y="13994"/>
                    </a:lnTo>
                    <a:lnTo>
                      <a:pt x="3600" y="15129"/>
                    </a:lnTo>
                    <a:lnTo>
                      <a:pt x="3600" y="16378"/>
                    </a:lnTo>
                    <a:lnTo>
                      <a:pt x="4021" y="17399"/>
                    </a:lnTo>
                    <a:lnTo>
                      <a:pt x="4329" y="18275"/>
                    </a:lnTo>
                    <a:lnTo>
                      <a:pt x="5010" y="19491"/>
                    </a:lnTo>
                    <a:lnTo>
                      <a:pt x="6519" y="20659"/>
                    </a:lnTo>
                    <a:lnTo>
                      <a:pt x="7848" y="21372"/>
                    </a:lnTo>
                    <a:lnTo>
                      <a:pt x="9324" y="22021"/>
                    </a:lnTo>
                    <a:lnTo>
                      <a:pt x="10832" y="22929"/>
                    </a:lnTo>
                    <a:lnTo>
                      <a:pt x="11594" y="23691"/>
                    </a:lnTo>
                    <a:lnTo>
                      <a:pt x="12470" y="24794"/>
                    </a:lnTo>
                    <a:lnTo>
                      <a:pt x="12470" y="26075"/>
                    </a:lnTo>
                    <a:lnTo>
                      <a:pt x="12243" y="27794"/>
                    </a:lnTo>
                    <a:lnTo>
                      <a:pt x="12470" y="29221"/>
                    </a:lnTo>
                    <a:lnTo>
                      <a:pt x="13070" y="30161"/>
                    </a:lnTo>
                    <a:lnTo>
                      <a:pt x="14059" y="30469"/>
                    </a:lnTo>
                    <a:lnTo>
                      <a:pt x="15681" y="29367"/>
                    </a:lnTo>
                    <a:lnTo>
                      <a:pt x="16281" y="28345"/>
                    </a:lnTo>
                    <a:lnTo>
                      <a:pt x="16734" y="28313"/>
                    </a:lnTo>
                    <a:lnTo>
                      <a:pt x="17675" y="28880"/>
                    </a:lnTo>
                    <a:lnTo>
                      <a:pt x="18243" y="29480"/>
                    </a:lnTo>
                    <a:lnTo>
                      <a:pt x="19005" y="29707"/>
                    </a:lnTo>
                    <a:lnTo>
                      <a:pt x="20059" y="30469"/>
                    </a:lnTo>
                    <a:lnTo>
                      <a:pt x="20659" y="31523"/>
                    </a:lnTo>
                    <a:lnTo>
                      <a:pt x="21453" y="30956"/>
                    </a:lnTo>
                    <a:lnTo>
                      <a:pt x="21713" y="29285"/>
                    </a:lnTo>
                    <a:cubicBezTo>
                      <a:pt x="21713" y="29285"/>
                      <a:pt x="21373" y="28231"/>
                      <a:pt x="21178" y="27794"/>
                    </a:cubicBezTo>
                    <a:cubicBezTo>
                      <a:pt x="20983" y="27356"/>
                      <a:pt x="20383" y="26221"/>
                      <a:pt x="20270" y="26140"/>
                    </a:cubicBezTo>
                    <a:cubicBezTo>
                      <a:pt x="20156" y="26058"/>
                      <a:pt x="19134" y="25491"/>
                      <a:pt x="19134" y="25491"/>
                    </a:cubicBezTo>
                    <a:lnTo>
                      <a:pt x="18259" y="25718"/>
                    </a:lnTo>
                    <a:lnTo>
                      <a:pt x="18000" y="25070"/>
                    </a:lnTo>
                    <a:lnTo>
                      <a:pt x="17805" y="24275"/>
                    </a:lnTo>
                    <a:lnTo>
                      <a:pt x="16929" y="23707"/>
                    </a:lnTo>
                    <a:lnTo>
                      <a:pt x="16281" y="23626"/>
                    </a:lnTo>
                    <a:lnTo>
                      <a:pt x="16394" y="24729"/>
                    </a:lnTo>
                    <a:lnTo>
                      <a:pt x="16816" y="25491"/>
                    </a:lnTo>
                    <a:cubicBezTo>
                      <a:pt x="16816" y="25491"/>
                      <a:pt x="16669" y="26205"/>
                      <a:pt x="16556" y="26286"/>
                    </a:cubicBezTo>
                    <a:cubicBezTo>
                      <a:pt x="16443" y="26367"/>
                      <a:pt x="15795" y="26205"/>
                      <a:pt x="15795" y="26091"/>
                    </a:cubicBezTo>
                    <a:cubicBezTo>
                      <a:pt x="15795" y="25978"/>
                      <a:pt x="15145" y="25410"/>
                      <a:pt x="15145" y="25216"/>
                    </a:cubicBezTo>
                    <a:cubicBezTo>
                      <a:pt x="15145" y="25021"/>
                      <a:pt x="15113" y="24453"/>
                      <a:pt x="15000" y="24389"/>
                    </a:cubicBezTo>
                    <a:cubicBezTo>
                      <a:pt x="14886" y="24307"/>
                      <a:pt x="13832" y="23513"/>
                      <a:pt x="13832" y="23513"/>
                    </a:cubicBezTo>
                    <a:lnTo>
                      <a:pt x="13864" y="22913"/>
                    </a:lnTo>
                    <a:lnTo>
                      <a:pt x="14351" y="22799"/>
                    </a:lnTo>
                    <a:lnTo>
                      <a:pt x="14124" y="20221"/>
                    </a:lnTo>
                    <a:lnTo>
                      <a:pt x="13297" y="19394"/>
                    </a:lnTo>
                    <a:lnTo>
                      <a:pt x="13216" y="17578"/>
                    </a:lnTo>
                    <a:lnTo>
                      <a:pt x="12308" y="16751"/>
                    </a:lnTo>
                    <a:lnTo>
                      <a:pt x="11627" y="15616"/>
                    </a:lnTo>
                    <a:cubicBezTo>
                      <a:pt x="11627" y="15616"/>
                      <a:pt x="11513" y="14789"/>
                      <a:pt x="11594" y="14627"/>
                    </a:cubicBezTo>
                    <a:cubicBezTo>
                      <a:pt x="11676" y="14481"/>
                      <a:pt x="10832" y="13751"/>
                      <a:pt x="10832" y="13751"/>
                    </a:cubicBezTo>
                    <a:lnTo>
                      <a:pt x="9778" y="13183"/>
                    </a:lnTo>
                    <a:lnTo>
                      <a:pt x="9211" y="12194"/>
                    </a:lnTo>
                    <a:lnTo>
                      <a:pt x="8497" y="11627"/>
                    </a:lnTo>
                    <a:lnTo>
                      <a:pt x="8724" y="10864"/>
                    </a:lnTo>
                    <a:lnTo>
                      <a:pt x="9097" y="10151"/>
                    </a:lnTo>
                    <a:lnTo>
                      <a:pt x="8562" y="9210"/>
                    </a:lnTo>
                    <a:lnTo>
                      <a:pt x="8529" y="8335"/>
                    </a:lnTo>
                    <a:lnTo>
                      <a:pt x="8838" y="7799"/>
                    </a:lnTo>
                    <a:lnTo>
                      <a:pt x="8416" y="7313"/>
                    </a:lnTo>
                    <a:lnTo>
                      <a:pt x="7735" y="6210"/>
                    </a:lnTo>
                    <a:lnTo>
                      <a:pt x="7086" y="5562"/>
                    </a:lnTo>
                    <a:lnTo>
                      <a:pt x="7086" y="4313"/>
                    </a:lnTo>
                    <a:lnTo>
                      <a:pt x="5335" y="2156"/>
                    </a:lnTo>
                    <a:lnTo>
                      <a:pt x="4735" y="1167"/>
                    </a:lnTo>
                    <a:lnTo>
                      <a:pt x="4200" y="340"/>
                    </a:lnTo>
                    <a:lnTo>
                      <a:pt x="3486" y="0"/>
                    </a:lnTo>
                    <a:lnTo>
                      <a:pt x="2919" y="227"/>
                    </a:lnTo>
                    <a:lnTo>
                      <a:pt x="2660" y="71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05" name="Freeform: Shape 804">
                <a:extLst>
                  <a:ext uri="{FF2B5EF4-FFF2-40B4-BE49-F238E27FC236}">
                    <a16:creationId xmlns:a16="http://schemas.microsoft.com/office/drawing/2014/main" id="{116FE7D2-C3CA-EA7D-B744-C025398B0D17}"/>
                  </a:ext>
                </a:extLst>
              </p:cNvPr>
              <p:cNvSpPr/>
              <p:nvPr/>
            </p:nvSpPr>
            <p:spPr>
              <a:xfrm>
                <a:off x="10636795" y="4618124"/>
                <a:ext cx="20334" cy="12453"/>
              </a:xfrm>
              <a:custGeom>
                <a:avLst/>
                <a:gdLst>
                  <a:gd name="connsiteX0" fmla="*/ 3632 w 20334"/>
                  <a:gd name="connsiteY0" fmla="*/ 0 h 12453"/>
                  <a:gd name="connsiteX1" fmla="*/ 1475 w 20334"/>
                  <a:gd name="connsiteY1" fmla="*/ 340 h 12453"/>
                  <a:gd name="connsiteX2" fmla="*/ 599 w 20334"/>
                  <a:gd name="connsiteY2" fmla="*/ 681 h 12453"/>
                  <a:gd name="connsiteX3" fmla="*/ 0 w 20334"/>
                  <a:gd name="connsiteY3" fmla="*/ 2660 h 12453"/>
                  <a:gd name="connsiteX4" fmla="*/ 226 w 20334"/>
                  <a:gd name="connsiteY4" fmla="*/ 4168 h 12453"/>
                  <a:gd name="connsiteX5" fmla="*/ 876 w 20334"/>
                  <a:gd name="connsiteY5" fmla="*/ 4394 h 12453"/>
                  <a:gd name="connsiteX6" fmla="*/ 1362 w 20334"/>
                  <a:gd name="connsiteY6" fmla="*/ 3827 h 12453"/>
                  <a:gd name="connsiteX7" fmla="*/ 3097 w 20334"/>
                  <a:gd name="connsiteY7" fmla="*/ 4054 h 12453"/>
                  <a:gd name="connsiteX8" fmla="*/ 3632 w 20334"/>
                  <a:gd name="connsiteY8" fmla="*/ 4622 h 12453"/>
                  <a:gd name="connsiteX9" fmla="*/ 4313 w 20334"/>
                  <a:gd name="connsiteY9" fmla="*/ 6714 h 12453"/>
                  <a:gd name="connsiteX10" fmla="*/ 5368 w 20334"/>
                  <a:gd name="connsiteY10" fmla="*/ 7362 h 12453"/>
                  <a:gd name="connsiteX11" fmla="*/ 5821 w 20334"/>
                  <a:gd name="connsiteY11" fmla="*/ 8497 h 12453"/>
                  <a:gd name="connsiteX12" fmla="*/ 7037 w 20334"/>
                  <a:gd name="connsiteY12" fmla="*/ 8757 h 12453"/>
                  <a:gd name="connsiteX13" fmla="*/ 8626 w 20334"/>
                  <a:gd name="connsiteY13" fmla="*/ 10200 h 12453"/>
                  <a:gd name="connsiteX14" fmla="*/ 9615 w 20334"/>
                  <a:gd name="connsiteY14" fmla="*/ 10913 h 12453"/>
                  <a:gd name="connsiteX15" fmla="*/ 10946 w 20334"/>
                  <a:gd name="connsiteY15" fmla="*/ 11627 h 12453"/>
                  <a:gd name="connsiteX16" fmla="*/ 12616 w 20334"/>
                  <a:gd name="connsiteY16" fmla="*/ 12194 h 12453"/>
                  <a:gd name="connsiteX17" fmla="*/ 14172 w 20334"/>
                  <a:gd name="connsiteY17" fmla="*/ 12340 h 12453"/>
                  <a:gd name="connsiteX18" fmla="*/ 16442 w 20334"/>
                  <a:gd name="connsiteY18" fmla="*/ 12454 h 12453"/>
                  <a:gd name="connsiteX19" fmla="*/ 17350 w 20334"/>
                  <a:gd name="connsiteY19" fmla="*/ 12000 h 12453"/>
                  <a:gd name="connsiteX20" fmla="*/ 18291 w 20334"/>
                  <a:gd name="connsiteY20" fmla="*/ 11967 h 12453"/>
                  <a:gd name="connsiteX21" fmla="*/ 19280 w 20334"/>
                  <a:gd name="connsiteY21" fmla="*/ 11967 h 12453"/>
                  <a:gd name="connsiteX22" fmla="*/ 20335 w 20334"/>
                  <a:gd name="connsiteY22" fmla="*/ 11481 h 12453"/>
                  <a:gd name="connsiteX23" fmla="*/ 20221 w 20334"/>
                  <a:gd name="connsiteY23" fmla="*/ 10346 h 12453"/>
                  <a:gd name="connsiteX24" fmla="*/ 19232 w 20334"/>
                  <a:gd name="connsiteY24" fmla="*/ 9243 h 12453"/>
                  <a:gd name="connsiteX25" fmla="*/ 19037 w 20334"/>
                  <a:gd name="connsiteY25" fmla="*/ 7800 h 12453"/>
                  <a:gd name="connsiteX26" fmla="*/ 18015 w 20334"/>
                  <a:gd name="connsiteY26" fmla="*/ 6924 h 12453"/>
                  <a:gd name="connsiteX27" fmla="*/ 16767 w 20334"/>
                  <a:gd name="connsiteY27" fmla="*/ 6730 h 12453"/>
                  <a:gd name="connsiteX28" fmla="*/ 14983 w 20334"/>
                  <a:gd name="connsiteY28" fmla="*/ 6211 h 12453"/>
                  <a:gd name="connsiteX29" fmla="*/ 13929 w 20334"/>
                  <a:gd name="connsiteY29" fmla="*/ 5659 h 12453"/>
                  <a:gd name="connsiteX30" fmla="*/ 12421 w 20334"/>
                  <a:gd name="connsiteY30" fmla="*/ 5205 h 12453"/>
                  <a:gd name="connsiteX31" fmla="*/ 10799 w 20334"/>
                  <a:gd name="connsiteY31" fmla="*/ 4605 h 12453"/>
                  <a:gd name="connsiteX32" fmla="*/ 10426 w 20334"/>
                  <a:gd name="connsiteY32" fmla="*/ 3811 h 12453"/>
                  <a:gd name="connsiteX33" fmla="*/ 9713 w 20334"/>
                  <a:gd name="connsiteY33" fmla="*/ 3049 h 12453"/>
                  <a:gd name="connsiteX34" fmla="*/ 8269 w 20334"/>
                  <a:gd name="connsiteY34" fmla="*/ 2935 h 12453"/>
                  <a:gd name="connsiteX35" fmla="*/ 6875 w 20334"/>
                  <a:gd name="connsiteY35" fmla="*/ 2222 h 12453"/>
                  <a:gd name="connsiteX36" fmla="*/ 5854 w 20334"/>
                  <a:gd name="connsiteY36" fmla="*/ 1427 h 12453"/>
                  <a:gd name="connsiteX37" fmla="*/ 4978 w 20334"/>
                  <a:gd name="connsiteY37" fmla="*/ 600 h 12453"/>
                  <a:gd name="connsiteX38" fmla="*/ 3649 w 20334"/>
                  <a:gd name="connsiteY38" fmla="*/ 0 h 1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334" h="12453">
                    <a:moveTo>
                      <a:pt x="3632" y="0"/>
                    </a:moveTo>
                    <a:lnTo>
                      <a:pt x="1475" y="340"/>
                    </a:lnTo>
                    <a:lnTo>
                      <a:pt x="599" y="681"/>
                    </a:lnTo>
                    <a:lnTo>
                      <a:pt x="0" y="2660"/>
                    </a:lnTo>
                    <a:lnTo>
                      <a:pt x="226" y="4168"/>
                    </a:lnTo>
                    <a:lnTo>
                      <a:pt x="876" y="4394"/>
                    </a:lnTo>
                    <a:lnTo>
                      <a:pt x="1362" y="3827"/>
                    </a:lnTo>
                    <a:lnTo>
                      <a:pt x="3097" y="4054"/>
                    </a:lnTo>
                    <a:lnTo>
                      <a:pt x="3632" y="4622"/>
                    </a:lnTo>
                    <a:lnTo>
                      <a:pt x="4313" y="6714"/>
                    </a:lnTo>
                    <a:lnTo>
                      <a:pt x="5368" y="7362"/>
                    </a:lnTo>
                    <a:lnTo>
                      <a:pt x="5821" y="8497"/>
                    </a:lnTo>
                    <a:lnTo>
                      <a:pt x="7037" y="8757"/>
                    </a:lnTo>
                    <a:lnTo>
                      <a:pt x="8626" y="10200"/>
                    </a:lnTo>
                    <a:lnTo>
                      <a:pt x="9615" y="10913"/>
                    </a:lnTo>
                    <a:lnTo>
                      <a:pt x="10946" y="11627"/>
                    </a:lnTo>
                    <a:cubicBezTo>
                      <a:pt x="10946" y="11627"/>
                      <a:pt x="12453" y="12194"/>
                      <a:pt x="12616" y="12194"/>
                    </a:cubicBezTo>
                    <a:cubicBezTo>
                      <a:pt x="12778" y="12194"/>
                      <a:pt x="14172" y="12340"/>
                      <a:pt x="14172" y="12340"/>
                    </a:cubicBezTo>
                    <a:lnTo>
                      <a:pt x="16442" y="12454"/>
                    </a:lnTo>
                    <a:lnTo>
                      <a:pt x="17350" y="12000"/>
                    </a:lnTo>
                    <a:lnTo>
                      <a:pt x="18291" y="11967"/>
                    </a:lnTo>
                    <a:lnTo>
                      <a:pt x="19280" y="11967"/>
                    </a:lnTo>
                    <a:lnTo>
                      <a:pt x="20335" y="11481"/>
                    </a:lnTo>
                    <a:cubicBezTo>
                      <a:pt x="20335" y="11481"/>
                      <a:pt x="20302" y="10573"/>
                      <a:pt x="20221" y="10346"/>
                    </a:cubicBezTo>
                    <a:cubicBezTo>
                      <a:pt x="20140" y="10119"/>
                      <a:pt x="19280" y="9551"/>
                      <a:pt x="19232" y="9243"/>
                    </a:cubicBezTo>
                    <a:cubicBezTo>
                      <a:pt x="19183" y="8935"/>
                      <a:pt x="19086" y="7962"/>
                      <a:pt x="19037" y="7800"/>
                    </a:cubicBezTo>
                    <a:cubicBezTo>
                      <a:pt x="19004" y="7654"/>
                      <a:pt x="18015" y="6924"/>
                      <a:pt x="18015" y="6924"/>
                    </a:cubicBezTo>
                    <a:lnTo>
                      <a:pt x="16767" y="6730"/>
                    </a:lnTo>
                    <a:lnTo>
                      <a:pt x="14983" y="6211"/>
                    </a:lnTo>
                    <a:lnTo>
                      <a:pt x="13929" y="5659"/>
                    </a:lnTo>
                    <a:lnTo>
                      <a:pt x="12421" y="5205"/>
                    </a:lnTo>
                    <a:lnTo>
                      <a:pt x="10799" y="4605"/>
                    </a:lnTo>
                    <a:lnTo>
                      <a:pt x="10426" y="3811"/>
                    </a:lnTo>
                    <a:lnTo>
                      <a:pt x="9713" y="3049"/>
                    </a:lnTo>
                    <a:cubicBezTo>
                      <a:pt x="9713" y="3049"/>
                      <a:pt x="8464" y="2968"/>
                      <a:pt x="8269" y="2935"/>
                    </a:cubicBezTo>
                    <a:cubicBezTo>
                      <a:pt x="8075" y="2903"/>
                      <a:pt x="6875" y="2222"/>
                      <a:pt x="6875" y="2222"/>
                    </a:cubicBezTo>
                    <a:lnTo>
                      <a:pt x="5854" y="1427"/>
                    </a:lnTo>
                    <a:cubicBezTo>
                      <a:pt x="5854" y="1427"/>
                      <a:pt x="5173" y="778"/>
                      <a:pt x="4978" y="600"/>
                    </a:cubicBezTo>
                    <a:cubicBezTo>
                      <a:pt x="4783" y="405"/>
                      <a:pt x="3649" y="0"/>
                      <a:pt x="3649" y="0"/>
                    </a:cubicBez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06" name="Freeform: Shape 805">
                <a:extLst>
                  <a:ext uri="{FF2B5EF4-FFF2-40B4-BE49-F238E27FC236}">
                    <a16:creationId xmlns:a16="http://schemas.microsoft.com/office/drawing/2014/main" id="{644E2126-6E53-7C3B-E860-61E770E54095}"/>
                  </a:ext>
                </a:extLst>
              </p:cNvPr>
              <p:cNvSpPr/>
              <p:nvPr/>
            </p:nvSpPr>
            <p:spPr>
              <a:xfrm>
                <a:off x="10609568" y="4647345"/>
                <a:ext cx="17820" cy="5221"/>
              </a:xfrm>
              <a:custGeom>
                <a:avLst/>
                <a:gdLst>
                  <a:gd name="connsiteX0" fmla="*/ 4962 w 17820"/>
                  <a:gd name="connsiteY0" fmla="*/ 3000 h 5221"/>
                  <a:gd name="connsiteX1" fmla="*/ 3421 w 17820"/>
                  <a:gd name="connsiteY1" fmla="*/ 3000 h 5221"/>
                  <a:gd name="connsiteX2" fmla="*/ 2626 w 17820"/>
                  <a:gd name="connsiteY2" fmla="*/ 2546 h 5221"/>
                  <a:gd name="connsiteX3" fmla="*/ 1589 w 17820"/>
                  <a:gd name="connsiteY3" fmla="*/ 2546 h 5221"/>
                  <a:gd name="connsiteX4" fmla="*/ 956 w 17820"/>
                  <a:gd name="connsiteY4" fmla="*/ 2773 h 5221"/>
                  <a:gd name="connsiteX5" fmla="*/ 0 w 17820"/>
                  <a:gd name="connsiteY5" fmla="*/ 1962 h 5221"/>
                  <a:gd name="connsiteX6" fmla="*/ 226 w 17820"/>
                  <a:gd name="connsiteY6" fmla="*/ 600 h 5221"/>
                  <a:gd name="connsiteX7" fmla="*/ 989 w 17820"/>
                  <a:gd name="connsiteY7" fmla="*/ 600 h 5221"/>
                  <a:gd name="connsiteX8" fmla="*/ 1784 w 17820"/>
                  <a:gd name="connsiteY8" fmla="*/ 0 h 5221"/>
                  <a:gd name="connsiteX9" fmla="*/ 3649 w 17820"/>
                  <a:gd name="connsiteY9" fmla="*/ 487 h 5221"/>
                  <a:gd name="connsiteX10" fmla="*/ 4962 w 17820"/>
                  <a:gd name="connsiteY10" fmla="*/ 762 h 5221"/>
                  <a:gd name="connsiteX11" fmla="*/ 6259 w 17820"/>
                  <a:gd name="connsiteY11" fmla="*/ 908 h 5221"/>
                  <a:gd name="connsiteX12" fmla="*/ 7427 w 17820"/>
                  <a:gd name="connsiteY12" fmla="*/ 1249 h 5221"/>
                  <a:gd name="connsiteX13" fmla="*/ 8529 w 17820"/>
                  <a:gd name="connsiteY13" fmla="*/ 1492 h 5221"/>
                  <a:gd name="connsiteX14" fmla="*/ 9551 w 17820"/>
                  <a:gd name="connsiteY14" fmla="*/ 1249 h 5221"/>
                  <a:gd name="connsiteX15" fmla="*/ 11026 w 17820"/>
                  <a:gd name="connsiteY15" fmla="*/ 1330 h 5221"/>
                  <a:gd name="connsiteX16" fmla="*/ 13038 w 17820"/>
                  <a:gd name="connsiteY16" fmla="*/ 1670 h 5221"/>
                  <a:gd name="connsiteX17" fmla="*/ 14935 w 17820"/>
                  <a:gd name="connsiteY17" fmla="*/ 2124 h 5221"/>
                  <a:gd name="connsiteX18" fmla="*/ 16410 w 17820"/>
                  <a:gd name="connsiteY18" fmla="*/ 1703 h 5221"/>
                  <a:gd name="connsiteX19" fmla="*/ 16913 w 17820"/>
                  <a:gd name="connsiteY19" fmla="*/ 1492 h 5221"/>
                  <a:gd name="connsiteX20" fmla="*/ 17821 w 17820"/>
                  <a:gd name="connsiteY20" fmla="*/ 2124 h 5221"/>
                  <a:gd name="connsiteX21" fmla="*/ 17285 w 17820"/>
                  <a:gd name="connsiteY21" fmla="*/ 3000 h 5221"/>
                  <a:gd name="connsiteX22" fmla="*/ 15875 w 17820"/>
                  <a:gd name="connsiteY22" fmla="*/ 3405 h 5221"/>
                  <a:gd name="connsiteX23" fmla="*/ 14821 w 17820"/>
                  <a:gd name="connsiteY23" fmla="*/ 4054 h 5221"/>
                  <a:gd name="connsiteX24" fmla="*/ 13994 w 17820"/>
                  <a:gd name="connsiteY24" fmla="*/ 4881 h 5221"/>
                  <a:gd name="connsiteX25" fmla="*/ 13038 w 17820"/>
                  <a:gd name="connsiteY25" fmla="*/ 5221 h 5221"/>
                  <a:gd name="connsiteX26" fmla="*/ 11675 w 17820"/>
                  <a:gd name="connsiteY26" fmla="*/ 5043 h 5221"/>
                  <a:gd name="connsiteX27" fmla="*/ 10573 w 17820"/>
                  <a:gd name="connsiteY27" fmla="*/ 4281 h 5221"/>
                  <a:gd name="connsiteX28" fmla="*/ 8902 w 17820"/>
                  <a:gd name="connsiteY28" fmla="*/ 3487 h 5221"/>
                  <a:gd name="connsiteX29" fmla="*/ 8043 w 17820"/>
                  <a:gd name="connsiteY29" fmla="*/ 3227 h 5221"/>
                  <a:gd name="connsiteX30" fmla="*/ 5529 w 17820"/>
                  <a:gd name="connsiteY30" fmla="*/ 2951 h 5221"/>
                  <a:gd name="connsiteX31" fmla="*/ 4962 w 17820"/>
                  <a:gd name="connsiteY31" fmla="*/ 3000 h 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820" h="5221">
                    <a:moveTo>
                      <a:pt x="4962" y="3000"/>
                    </a:moveTo>
                    <a:lnTo>
                      <a:pt x="3421" y="3000"/>
                    </a:lnTo>
                    <a:lnTo>
                      <a:pt x="2626" y="2546"/>
                    </a:lnTo>
                    <a:lnTo>
                      <a:pt x="1589" y="2546"/>
                    </a:lnTo>
                    <a:lnTo>
                      <a:pt x="956" y="2773"/>
                    </a:lnTo>
                    <a:lnTo>
                      <a:pt x="0" y="1962"/>
                    </a:lnTo>
                    <a:lnTo>
                      <a:pt x="226" y="600"/>
                    </a:lnTo>
                    <a:lnTo>
                      <a:pt x="989" y="600"/>
                    </a:lnTo>
                    <a:lnTo>
                      <a:pt x="1784" y="0"/>
                    </a:lnTo>
                    <a:lnTo>
                      <a:pt x="3649" y="487"/>
                    </a:lnTo>
                    <a:lnTo>
                      <a:pt x="4962" y="762"/>
                    </a:lnTo>
                    <a:lnTo>
                      <a:pt x="6259" y="908"/>
                    </a:lnTo>
                    <a:lnTo>
                      <a:pt x="7427" y="1249"/>
                    </a:lnTo>
                    <a:lnTo>
                      <a:pt x="8529" y="1492"/>
                    </a:lnTo>
                    <a:lnTo>
                      <a:pt x="9551" y="1249"/>
                    </a:lnTo>
                    <a:lnTo>
                      <a:pt x="11026" y="1330"/>
                    </a:lnTo>
                    <a:lnTo>
                      <a:pt x="13038" y="1670"/>
                    </a:lnTo>
                    <a:lnTo>
                      <a:pt x="14935" y="2124"/>
                    </a:lnTo>
                    <a:lnTo>
                      <a:pt x="16410" y="1703"/>
                    </a:lnTo>
                    <a:lnTo>
                      <a:pt x="16913" y="1492"/>
                    </a:lnTo>
                    <a:lnTo>
                      <a:pt x="17821" y="2124"/>
                    </a:lnTo>
                    <a:lnTo>
                      <a:pt x="17285" y="3000"/>
                    </a:lnTo>
                    <a:lnTo>
                      <a:pt x="15875" y="3405"/>
                    </a:lnTo>
                    <a:lnTo>
                      <a:pt x="14821" y="4054"/>
                    </a:lnTo>
                    <a:lnTo>
                      <a:pt x="13994" y="4881"/>
                    </a:lnTo>
                    <a:lnTo>
                      <a:pt x="13038" y="5221"/>
                    </a:lnTo>
                    <a:lnTo>
                      <a:pt x="11675" y="5043"/>
                    </a:lnTo>
                    <a:lnTo>
                      <a:pt x="10573" y="4281"/>
                    </a:lnTo>
                    <a:lnTo>
                      <a:pt x="8902" y="3487"/>
                    </a:lnTo>
                    <a:lnTo>
                      <a:pt x="8043" y="3227"/>
                    </a:lnTo>
                    <a:lnTo>
                      <a:pt x="5529" y="2951"/>
                    </a:lnTo>
                    <a:lnTo>
                      <a:pt x="4962" y="300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07" name="Freeform: Shape 806">
                <a:extLst>
                  <a:ext uri="{FF2B5EF4-FFF2-40B4-BE49-F238E27FC236}">
                    <a16:creationId xmlns:a16="http://schemas.microsoft.com/office/drawing/2014/main" id="{95F9C09C-1216-881B-B72A-B8CD0888B455}"/>
                  </a:ext>
                </a:extLst>
              </p:cNvPr>
              <p:cNvSpPr/>
              <p:nvPr/>
            </p:nvSpPr>
            <p:spPr>
              <a:xfrm>
                <a:off x="10730311" y="4626540"/>
                <a:ext cx="6744" cy="4183"/>
              </a:xfrm>
              <a:custGeom>
                <a:avLst/>
                <a:gdLst>
                  <a:gd name="connsiteX0" fmla="*/ 2870 w 6744"/>
                  <a:gd name="connsiteY0" fmla="*/ 0 h 4183"/>
                  <a:gd name="connsiteX1" fmla="*/ 373 w 6744"/>
                  <a:gd name="connsiteY1" fmla="*/ 1978 h 4183"/>
                  <a:gd name="connsiteX2" fmla="*/ 0 w 6744"/>
                  <a:gd name="connsiteY2" fmla="*/ 3194 h 4183"/>
                  <a:gd name="connsiteX3" fmla="*/ 1443 w 6744"/>
                  <a:gd name="connsiteY3" fmla="*/ 4183 h 4183"/>
                  <a:gd name="connsiteX4" fmla="*/ 1978 w 6744"/>
                  <a:gd name="connsiteY4" fmla="*/ 4183 h 4183"/>
                  <a:gd name="connsiteX5" fmla="*/ 2886 w 6744"/>
                  <a:gd name="connsiteY5" fmla="*/ 3194 h 4183"/>
                  <a:gd name="connsiteX6" fmla="*/ 4021 w 6744"/>
                  <a:gd name="connsiteY6" fmla="*/ 3048 h 4183"/>
                  <a:gd name="connsiteX7" fmla="*/ 5156 w 6744"/>
                  <a:gd name="connsiteY7" fmla="*/ 3502 h 4183"/>
                  <a:gd name="connsiteX8" fmla="*/ 6292 w 6744"/>
                  <a:gd name="connsiteY8" fmla="*/ 2108 h 4183"/>
                  <a:gd name="connsiteX9" fmla="*/ 6664 w 6744"/>
                  <a:gd name="connsiteY9" fmla="*/ 1313 h 4183"/>
                  <a:gd name="connsiteX10" fmla="*/ 5221 w 6744"/>
                  <a:gd name="connsiteY10" fmla="*/ 32 h 4183"/>
                  <a:gd name="connsiteX11" fmla="*/ 2870 w 6744"/>
                  <a:gd name="connsiteY11" fmla="*/ 32 h 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744" h="4183">
                    <a:moveTo>
                      <a:pt x="2870" y="0"/>
                    </a:moveTo>
                    <a:lnTo>
                      <a:pt x="373" y="1978"/>
                    </a:lnTo>
                    <a:lnTo>
                      <a:pt x="0" y="3194"/>
                    </a:lnTo>
                    <a:lnTo>
                      <a:pt x="1443" y="4183"/>
                    </a:lnTo>
                    <a:lnTo>
                      <a:pt x="1978" y="4183"/>
                    </a:lnTo>
                    <a:lnTo>
                      <a:pt x="2886" y="3194"/>
                    </a:lnTo>
                    <a:lnTo>
                      <a:pt x="4021" y="3048"/>
                    </a:lnTo>
                    <a:lnTo>
                      <a:pt x="5156" y="3502"/>
                    </a:lnTo>
                    <a:lnTo>
                      <a:pt x="6292" y="2108"/>
                    </a:lnTo>
                    <a:cubicBezTo>
                      <a:pt x="6292" y="2108"/>
                      <a:pt x="6972" y="1459"/>
                      <a:pt x="6664" y="1313"/>
                    </a:cubicBezTo>
                    <a:cubicBezTo>
                      <a:pt x="6356" y="1167"/>
                      <a:pt x="5221" y="32"/>
                      <a:pt x="5221" y="32"/>
                    </a:cubicBezTo>
                    <a:lnTo>
                      <a:pt x="2870" y="3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08" name="Freeform: Shape 807">
                <a:extLst>
                  <a:ext uri="{FF2B5EF4-FFF2-40B4-BE49-F238E27FC236}">
                    <a16:creationId xmlns:a16="http://schemas.microsoft.com/office/drawing/2014/main" id="{DB7AA3F7-8B23-3D16-D24E-2D6D1D22ADFE}"/>
                  </a:ext>
                </a:extLst>
              </p:cNvPr>
              <p:cNvSpPr/>
              <p:nvPr/>
            </p:nvSpPr>
            <p:spPr>
              <a:xfrm>
                <a:off x="10763731" y="4701262"/>
                <a:ext cx="4556" cy="3794"/>
              </a:xfrm>
              <a:custGeom>
                <a:avLst/>
                <a:gdLst>
                  <a:gd name="connsiteX0" fmla="*/ 1443 w 4556"/>
                  <a:gd name="connsiteY0" fmla="*/ 0 h 3794"/>
                  <a:gd name="connsiteX1" fmla="*/ 0 w 4556"/>
                  <a:gd name="connsiteY1" fmla="*/ 762 h 3794"/>
                  <a:gd name="connsiteX2" fmla="*/ 0 w 4556"/>
                  <a:gd name="connsiteY2" fmla="*/ 2886 h 3794"/>
                  <a:gd name="connsiteX3" fmla="*/ 1443 w 4556"/>
                  <a:gd name="connsiteY3" fmla="*/ 3795 h 3794"/>
                  <a:gd name="connsiteX4" fmla="*/ 3113 w 4556"/>
                  <a:gd name="connsiteY4" fmla="*/ 3259 h 3794"/>
                  <a:gd name="connsiteX5" fmla="*/ 4557 w 4556"/>
                  <a:gd name="connsiteY5" fmla="*/ 1898 h 3794"/>
                  <a:gd name="connsiteX6" fmla="*/ 3568 w 4556"/>
                  <a:gd name="connsiteY6" fmla="*/ 0 h 3794"/>
                  <a:gd name="connsiteX7" fmla="*/ 1443 w 4556"/>
                  <a:gd name="connsiteY7" fmla="*/ 0 h 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 h="3794">
                    <a:moveTo>
                      <a:pt x="1443" y="0"/>
                    </a:moveTo>
                    <a:lnTo>
                      <a:pt x="0" y="762"/>
                    </a:lnTo>
                    <a:lnTo>
                      <a:pt x="0" y="2886"/>
                    </a:lnTo>
                    <a:lnTo>
                      <a:pt x="1443" y="3795"/>
                    </a:lnTo>
                    <a:cubicBezTo>
                      <a:pt x="1443" y="3795"/>
                      <a:pt x="2805" y="3487"/>
                      <a:pt x="3113" y="3259"/>
                    </a:cubicBezTo>
                    <a:cubicBezTo>
                      <a:pt x="3421" y="3033"/>
                      <a:pt x="4557" y="1898"/>
                      <a:pt x="4557" y="1898"/>
                    </a:cubicBezTo>
                    <a:lnTo>
                      <a:pt x="3568" y="0"/>
                    </a:lnTo>
                    <a:lnTo>
                      <a:pt x="1443"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09" name="Freeform: Shape 808">
                <a:extLst>
                  <a:ext uri="{FF2B5EF4-FFF2-40B4-BE49-F238E27FC236}">
                    <a16:creationId xmlns:a16="http://schemas.microsoft.com/office/drawing/2014/main" id="{8682764A-4589-A051-EDDF-ED925CFED500}"/>
                  </a:ext>
                </a:extLst>
              </p:cNvPr>
              <p:cNvSpPr/>
              <p:nvPr/>
            </p:nvSpPr>
            <p:spPr>
              <a:xfrm>
                <a:off x="10763196" y="4691728"/>
                <a:ext cx="2805" cy="4167"/>
              </a:xfrm>
              <a:custGeom>
                <a:avLst/>
                <a:gdLst>
                  <a:gd name="connsiteX0" fmla="*/ 2805 w 2805"/>
                  <a:gd name="connsiteY0" fmla="*/ 1735 h 4167"/>
                  <a:gd name="connsiteX1" fmla="*/ 535 w 2805"/>
                  <a:gd name="connsiteY1" fmla="*/ 4167 h 4167"/>
                  <a:gd name="connsiteX2" fmla="*/ 0 w 2805"/>
                  <a:gd name="connsiteY2" fmla="*/ 2951 h 4167"/>
                  <a:gd name="connsiteX3" fmla="*/ 908 w 2805"/>
                  <a:gd name="connsiteY3" fmla="*/ 1135 h 4167"/>
                  <a:gd name="connsiteX4" fmla="*/ 2432 w 2805"/>
                  <a:gd name="connsiteY4" fmla="*/ 0 h 4167"/>
                  <a:gd name="connsiteX5" fmla="*/ 2805 w 2805"/>
                  <a:gd name="connsiteY5" fmla="*/ 454 h 4167"/>
                  <a:gd name="connsiteX6" fmla="*/ 2805 w 2805"/>
                  <a:gd name="connsiteY6" fmla="*/ 1735 h 4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 h="4167">
                    <a:moveTo>
                      <a:pt x="2805" y="1735"/>
                    </a:moveTo>
                    <a:lnTo>
                      <a:pt x="535" y="4167"/>
                    </a:lnTo>
                    <a:lnTo>
                      <a:pt x="0" y="2951"/>
                    </a:lnTo>
                    <a:lnTo>
                      <a:pt x="908" y="1135"/>
                    </a:lnTo>
                    <a:lnTo>
                      <a:pt x="2432" y="0"/>
                    </a:lnTo>
                    <a:lnTo>
                      <a:pt x="2805" y="454"/>
                    </a:lnTo>
                    <a:lnTo>
                      <a:pt x="2805" y="173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10" name="Freeform: Shape 809">
                <a:extLst>
                  <a:ext uri="{FF2B5EF4-FFF2-40B4-BE49-F238E27FC236}">
                    <a16:creationId xmlns:a16="http://schemas.microsoft.com/office/drawing/2014/main" id="{85A2BA36-BC26-4392-BD89-227F901E72D1}"/>
                  </a:ext>
                </a:extLst>
              </p:cNvPr>
              <p:cNvSpPr/>
              <p:nvPr/>
            </p:nvSpPr>
            <p:spPr>
              <a:xfrm>
                <a:off x="10746607" y="4712030"/>
                <a:ext cx="14041" cy="21226"/>
              </a:xfrm>
              <a:custGeom>
                <a:avLst/>
                <a:gdLst>
                  <a:gd name="connsiteX0" fmla="*/ 1508 w 14041"/>
                  <a:gd name="connsiteY0" fmla="*/ 0 h 21226"/>
                  <a:gd name="connsiteX1" fmla="*/ 746 w 14041"/>
                  <a:gd name="connsiteY1" fmla="*/ 454 h 21226"/>
                  <a:gd name="connsiteX2" fmla="*/ 373 w 14041"/>
                  <a:gd name="connsiteY2" fmla="*/ 2578 h 21226"/>
                  <a:gd name="connsiteX3" fmla="*/ 0 w 14041"/>
                  <a:gd name="connsiteY3" fmla="*/ 3567 h 21226"/>
                  <a:gd name="connsiteX4" fmla="*/ 762 w 14041"/>
                  <a:gd name="connsiteY4" fmla="*/ 5773 h 21226"/>
                  <a:gd name="connsiteX5" fmla="*/ 762 w 14041"/>
                  <a:gd name="connsiteY5" fmla="*/ 15016 h 21226"/>
                  <a:gd name="connsiteX6" fmla="*/ 1524 w 14041"/>
                  <a:gd name="connsiteY6" fmla="*/ 17140 h 21226"/>
                  <a:gd name="connsiteX7" fmla="*/ 3033 w 14041"/>
                  <a:gd name="connsiteY7" fmla="*/ 18648 h 21226"/>
                  <a:gd name="connsiteX8" fmla="*/ 3486 w 14041"/>
                  <a:gd name="connsiteY8" fmla="*/ 20691 h 21226"/>
                  <a:gd name="connsiteX9" fmla="*/ 4314 w 14041"/>
                  <a:gd name="connsiteY9" fmla="*/ 21226 h 21226"/>
                  <a:gd name="connsiteX10" fmla="*/ 5595 w 14041"/>
                  <a:gd name="connsiteY10" fmla="*/ 20853 h 21226"/>
                  <a:gd name="connsiteX11" fmla="*/ 6276 w 14041"/>
                  <a:gd name="connsiteY11" fmla="*/ 20480 h 21226"/>
                  <a:gd name="connsiteX12" fmla="*/ 6276 w 14041"/>
                  <a:gd name="connsiteY12" fmla="*/ 19491 h 21226"/>
                  <a:gd name="connsiteX13" fmla="*/ 9162 w 14041"/>
                  <a:gd name="connsiteY13" fmla="*/ 18956 h 21226"/>
                  <a:gd name="connsiteX14" fmla="*/ 10378 w 14041"/>
                  <a:gd name="connsiteY14" fmla="*/ 19556 h 21226"/>
                  <a:gd name="connsiteX15" fmla="*/ 11594 w 14041"/>
                  <a:gd name="connsiteY15" fmla="*/ 18875 h 21226"/>
                  <a:gd name="connsiteX16" fmla="*/ 12502 w 14041"/>
                  <a:gd name="connsiteY16" fmla="*/ 17821 h 21226"/>
                  <a:gd name="connsiteX17" fmla="*/ 13638 w 14041"/>
                  <a:gd name="connsiteY17" fmla="*/ 17821 h 21226"/>
                  <a:gd name="connsiteX18" fmla="*/ 14011 w 14041"/>
                  <a:gd name="connsiteY18" fmla="*/ 16605 h 21226"/>
                  <a:gd name="connsiteX19" fmla="*/ 12875 w 14041"/>
                  <a:gd name="connsiteY19" fmla="*/ 14026 h 21226"/>
                  <a:gd name="connsiteX20" fmla="*/ 12875 w 14041"/>
                  <a:gd name="connsiteY20" fmla="*/ 12211 h 21226"/>
                  <a:gd name="connsiteX21" fmla="*/ 10670 w 14041"/>
                  <a:gd name="connsiteY21" fmla="*/ 10086 h 21226"/>
                  <a:gd name="connsiteX22" fmla="*/ 10362 w 14041"/>
                  <a:gd name="connsiteY22" fmla="*/ 7962 h 21226"/>
                  <a:gd name="connsiteX23" fmla="*/ 10362 w 14041"/>
                  <a:gd name="connsiteY23" fmla="*/ 6746 h 21226"/>
                  <a:gd name="connsiteX24" fmla="*/ 9454 w 14041"/>
                  <a:gd name="connsiteY24" fmla="*/ 5919 h 21226"/>
                  <a:gd name="connsiteX25" fmla="*/ 9081 w 14041"/>
                  <a:gd name="connsiteY25" fmla="*/ 7508 h 21226"/>
                  <a:gd name="connsiteX26" fmla="*/ 8318 w 14041"/>
                  <a:gd name="connsiteY26" fmla="*/ 9405 h 21226"/>
                  <a:gd name="connsiteX27" fmla="*/ 7492 w 14041"/>
                  <a:gd name="connsiteY27" fmla="*/ 10313 h 21226"/>
                  <a:gd name="connsiteX28" fmla="*/ 5903 w 14041"/>
                  <a:gd name="connsiteY28" fmla="*/ 9632 h 21226"/>
                  <a:gd name="connsiteX29" fmla="*/ 5140 w 14041"/>
                  <a:gd name="connsiteY29" fmla="*/ 7816 h 21226"/>
                  <a:gd name="connsiteX30" fmla="*/ 4767 w 14041"/>
                  <a:gd name="connsiteY30" fmla="*/ 5773 h 21226"/>
                  <a:gd name="connsiteX31" fmla="*/ 3941 w 14041"/>
                  <a:gd name="connsiteY31" fmla="*/ 4021 h 21226"/>
                  <a:gd name="connsiteX32" fmla="*/ 3568 w 14041"/>
                  <a:gd name="connsiteY32" fmla="*/ 2659 h 21226"/>
                  <a:gd name="connsiteX33" fmla="*/ 2352 w 14041"/>
                  <a:gd name="connsiteY33" fmla="*/ 1524 h 21226"/>
                  <a:gd name="connsiteX34" fmla="*/ 1524 w 14041"/>
                  <a:gd name="connsiteY34" fmla="*/ 16 h 2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041" h="21226">
                    <a:moveTo>
                      <a:pt x="1508" y="0"/>
                    </a:moveTo>
                    <a:lnTo>
                      <a:pt x="746" y="454"/>
                    </a:lnTo>
                    <a:lnTo>
                      <a:pt x="373" y="2578"/>
                    </a:lnTo>
                    <a:lnTo>
                      <a:pt x="0" y="3567"/>
                    </a:lnTo>
                    <a:lnTo>
                      <a:pt x="762" y="5773"/>
                    </a:lnTo>
                    <a:lnTo>
                      <a:pt x="762" y="15016"/>
                    </a:lnTo>
                    <a:cubicBezTo>
                      <a:pt x="762" y="15016"/>
                      <a:pt x="1298" y="16913"/>
                      <a:pt x="1524" y="17140"/>
                    </a:cubicBezTo>
                    <a:cubicBezTo>
                      <a:pt x="1751" y="17367"/>
                      <a:pt x="3033" y="18648"/>
                      <a:pt x="3033" y="18648"/>
                    </a:cubicBezTo>
                    <a:lnTo>
                      <a:pt x="3486" y="20691"/>
                    </a:lnTo>
                    <a:lnTo>
                      <a:pt x="4314" y="21226"/>
                    </a:lnTo>
                    <a:lnTo>
                      <a:pt x="5595" y="20853"/>
                    </a:lnTo>
                    <a:lnTo>
                      <a:pt x="6276" y="20480"/>
                    </a:lnTo>
                    <a:lnTo>
                      <a:pt x="6276" y="19491"/>
                    </a:lnTo>
                    <a:lnTo>
                      <a:pt x="9162" y="18956"/>
                    </a:lnTo>
                    <a:lnTo>
                      <a:pt x="10378" y="19556"/>
                    </a:lnTo>
                    <a:lnTo>
                      <a:pt x="11594" y="18875"/>
                    </a:lnTo>
                    <a:lnTo>
                      <a:pt x="12502" y="17821"/>
                    </a:lnTo>
                    <a:lnTo>
                      <a:pt x="13638" y="17821"/>
                    </a:lnTo>
                    <a:cubicBezTo>
                      <a:pt x="13638" y="17821"/>
                      <a:pt x="14173" y="16832"/>
                      <a:pt x="14011" y="16605"/>
                    </a:cubicBezTo>
                    <a:cubicBezTo>
                      <a:pt x="13865" y="16378"/>
                      <a:pt x="12875" y="14026"/>
                      <a:pt x="12875" y="14026"/>
                    </a:cubicBezTo>
                    <a:cubicBezTo>
                      <a:pt x="12875" y="14026"/>
                      <a:pt x="13556" y="12745"/>
                      <a:pt x="12875" y="12211"/>
                    </a:cubicBezTo>
                    <a:cubicBezTo>
                      <a:pt x="12194" y="11675"/>
                      <a:pt x="10670" y="10086"/>
                      <a:pt x="10670" y="10086"/>
                    </a:cubicBezTo>
                    <a:lnTo>
                      <a:pt x="10362" y="7962"/>
                    </a:lnTo>
                    <a:lnTo>
                      <a:pt x="10362" y="6746"/>
                    </a:lnTo>
                    <a:lnTo>
                      <a:pt x="9454" y="5919"/>
                    </a:lnTo>
                    <a:lnTo>
                      <a:pt x="9081" y="7508"/>
                    </a:lnTo>
                    <a:lnTo>
                      <a:pt x="8318" y="9405"/>
                    </a:lnTo>
                    <a:cubicBezTo>
                      <a:pt x="8318" y="9405"/>
                      <a:pt x="7784" y="10232"/>
                      <a:pt x="7492" y="10313"/>
                    </a:cubicBezTo>
                    <a:cubicBezTo>
                      <a:pt x="7184" y="10394"/>
                      <a:pt x="6048" y="9859"/>
                      <a:pt x="5903" y="9632"/>
                    </a:cubicBezTo>
                    <a:cubicBezTo>
                      <a:pt x="5757" y="9405"/>
                      <a:pt x="5140" y="7816"/>
                      <a:pt x="5140" y="7816"/>
                    </a:cubicBezTo>
                    <a:lnTo>
                      <a:pt x="4767" y="5773"/>
                    </a:lnTo>
                    <a:lnTo>
                      <a:pt x="3941" y="4021"/>
                    </a:lnTo>
                    <a:lnTo>
                      <a:pt x="3568" y="2659"/>
                    </a:lnTo>
                    <a:lnTo>
                      <a:pt x="2352" y="1524"/>
                    </a:lnTo>
                    <a:lnTo>
                      <a:pt x="1524"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11" name="Freeform: Shape 810">
                <a:extLst>
                  <a:ext uri="{FF2B5EF4-FFF2-40B4-BE49-F238E27FC236}">
                    <a16:creationId xmlns:a16="http://schemas.microsoft.com/office/drawing/2014/main" id="{CD04AF90-77A7-75ED-C9FD-557D34CDDE30}"/>
                  </a:ext>
                </a:extLst>
              </p:cNvPr>
              <p:cNvSpPr/>
              <p:nvPr/>
            </p:nvSpPr>
            <p:spPr>
              <a:xfrm>
                <a:off x="10777904" y="4717105"/>
                <a:ext cx="1977" cy="10167"/>
              </a:xfrm>
              <a:custGeom>
                <a:avLst/>
                <a:gdLst>
                  <a:gd name="connsiteX0" fmla="*/ 0 w 1977"/>
                  <a:gd name="connsiteY0" fmla="*/ 454 h 10167"/>
                  <a:gd name="connsiteX1" fmla="*/ 681 w 1977"/>
                  <a:gd name="connsiteY1" fmla="*/ 4103 h 10167"/>
                  <a:gd name="connsiteX2" fmla="*/ 681 w 1977"/>
                  <a:gd name="connsiteY2" fmla="*/ 6681 h 10167"/>
                  <a:gd name="connsiteX3" fmla="*/ 681 w 1977"/>
                  <a:gd name="connsiteY3" fmla="*/ 9405 h 10167"/>
                  <a:gd name="connsiteX4" fmla="*/ 1978 w 1977"/>
                  <a:gd name="connsiteY4" fmla="*/ 10167 h 10167"/>
                  <a:gd name="connsiteX5" fmla="*/ 1978 w 1977"/>
                  <a:gd name="connsiteY5" fmla="*/ 7135 h 10167"/>
                  <a:gd name="connsiteX6" fmla="*/ 1978 w 1977"/>
                  <a:gd name="connsiteY6" fmla="*/ 4103 h 10167"/>
                  <a:gd name="connsiteX7" fmla="*/ 1443 w 1977"/>
                  <a:gd name="connsiteY7" fmla="*/ 843 h 10167"/>
                  <a:gd name="connsiteX8" fmla="*/ 681 w 1977"/>
                  <a:gd name="connsiteY8" fmla="*/ 0 h 10167"/>
                  <a:gd name="connsiteX9" fmla="*/ 0 w 1977"/>
                  <a:gd name="connsiteY9" fmla="*/ 454 h 1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7" h="10167">
                    <a:moveTo>
                      <a:pt x="0" y="454"/>
                    </a:moveTo>
                    <a:lnTo>
                      <a:pt x="681" y="4103"/>
                    </a:lnTo>
                    <a:lnTo>
                      <a:pt x="681" y="6681"/>
                    </a:lnTo>
                    <a:lnTo>
                      <a:pt x="681" y="9405"/>
                    </a:lnTo>
                    <a:lnTo>
                      <a:pt x="1978" y="10167"/>
                    </a:lnTo>
                    <a:lnTo>
                      <a:pt x="1978" y="7135"/>
                    </a:lnTo>
                    <a:lnTo>
                      <a:pt x="1978" y="4103"/>
                    </a:lnTo>
                    <a:lnTo>
                      <a:pt x="1443" y="843"/>
                    </a:lnTo>
                    <a:lnTo>
                      <a:pt x="681" y="0"/>
                    </a:lnTo>
                    <a:lnTo>
                      <a:pt x="0" y="45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12" name="Freeform: Shape 811">
                <a:extLst>
                  <a:ext uri="{FF2B5EF4-FFF2-40B4-BE49-F238E27FC236}">
                    <a16:creationId xmlns:a16="http://schemas.microsoft.com/office/drawing/2014/main" id="{FF9D860C-613A-1CDA-BA6E-E2800377DEEC}"/>
                  </a:ext>
                </a:extLst>
              </p:cNvPr>
              <p:cNvSpPr/>
              <p:nvPr/>
            </p:nvSpPr>
            <p:spPr>
              <a:xfrm>
                <a:off x="10769196" y="4725521"/>
                <a:ext cx="6961" cy="3632"/>
              </a:xfrm>
              <a:custGeom>
                <a:avLst/>
                <a:gdLst>
                  <a:gd name="connsiteX0" fmla="*/ 3259 w 6961"/>
                  <a:gd name="connsiteY0" fmla="*/ 0 h 3632"/>
                  <a:gd name="connsiteX1" fmla="*/ 2043 w 6961"/>
                  <a:gd name="connsiteY1" fmla="*/ 827 h 3632"/>
                  <a:gd name="connsiteX2" fmla="*/ 454 w 6961"/>
                  <a:gd name="connsiteY2" fmla="*/ 1362 h 3632"/>
                  <a:gd name="connsiteX3" fmla="*/ 0 w 6961"/>
                  <a:gd name="connsiteY3" fmla="*/ 2805 h 3632"/>
                  <a:gd name="connsiteX4" fmla="*/ 2205 w 6961"/>
                  <a:gd name="connsiteY4" fmla="*/ 3632 h 3632"/>
                  <a:gd name="connsiteX5" fmla="*/ 4329 w 6961"/>
                  <a:gd name="connsiteY5" fmla="*/ 3487 h 3632"/>
                  <a:gd name="connsiteX6" fmla="*/ 5156 w 6961"/>
                  <a:gd name="connsiteY6" fmla="*/ 2352 h 3632"/>
                  <a:gd name="connsiteX7" fmla="*/ 6664 w 6961"/>
                  <a:gd name="connsiteY7" fmla="*/ 1751 h 3632"/>
                  <a:gd name="connsiteX8" fmla="*/ 6664 w 6961"/>
                  <a:gd name="connsiteY8" fmla="*/ 535 h 3632"/>
                  <a:gd name="connsiteX9" fmla="*/ 4848 w 6961"/>
                  <a:gd name="connsiteY9" fmla="*/ 0 h 3632"/>
                  <a:gd name="connsiteX10" fmla="*/ 3259 w 6961"/>
                  <a:gd name="connsiteY10" fmla="*/ 0 h 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61" h="3632">
                    <a:moveTo>
                      <a:pt x="3259" y="0"/>
                    </a:moveTo>
                    <a:lnTo>
                      <a:pt x="2043" y="827"/>
                    </a:lnTo>
                    <a:lnTo>
                      <a:pt x="454" y="1362"/>
                    </a:lnTo>
                    <a:lnTo>
                      <a:pt x="0" y="2805"/>
                    </a:lnTo>
                    <a:lnTo>
                      <a:pt x="2205" y="3632"/>
                    </a:lnTo>
                    <a:lnTo>
                      <a:pt x="4329" y="3487"/>
                    </a:lnTo>
                    <a:lnTo>
                      <a:pt x="5156" y="2352"/>
                    </a:lnTo>
                    <a:cubicBezTo>
                      <a:pt x="5156" y="2352"/>
                      <a:pt x="6437" y="1898"/>
                      <a:pt x="6664" y="1751"/>
                    </a:cubicBezTo>
                    <a:cubicBezTo>
                      <a:pt x="6892" y="1605"/>
                      <a:pt x="7200" y="698"/>
                      <a:pt x="6664" y="535"/>
                    </a:cubicBezTo>
                    <a:cubicBezTo>
                      <a:pt x="6129" y="389"/>
                      <a:pt x="4848" y="0"/>
                      <a:pt x="4848" y="0"/>
                    </a:cubicBezTo>
                    <a:lnTo>
                      <a:pt x="3259"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13" name="Freeform: Shape 812">
                <a:extLst>
                  <a:ext uri="{FF2B5EF4-FFF2-40B4-BE49-F238E27FC236}">
                    <a16:creationId xmlns:a16="http://schemas.microsoft.com/office/drawing/2014/main" id="{4DCE1173-547E-F1A2-2DB4-73C4DC97A7DB}"/>
                  </a:ext>
                </a:extLst>
              </p:cNvPr>
              <p:cNvSpPr/>
              <p:nvPr/>
            </p:nvSpPr>
            <p:spPr>
              <a:xfrm>
                <a:off x="10775099" y="4742029"/>
                <a:ext cx="7718" cy="5918"/>
              </a:xfrm>
              <a:custGeom>
                <a:avLst/>
                <a:gdLst>
                  <a:gd name="connsiteX0" fmla="*/ 3794 w 7718"/>
                  <a:gd name="connsiteY0" fmla="*/ 551 h 5918"/>
                  <a:gd name="connsiteX1" fmla="*/ 2805 w 7718"/>
                  <a:gd name="connsiteY1" fmla="*/ 2059 h 5918"/>
                  <a:gd name="connsiteX2" fmla="*/ 1054 w 7718"/>
                  <a:gd name="connsiteY2" fmla="*/ 2059 h 5918"/>
                  <a:gd name="connsiteX3" fmla="*/ 0 w 7718"/>
                  <a:gd name="connsiteY3" fmla="*/ 3113 h 5918"/>
                  <a:gd name="connsiteX4" fmla="*/ 599 w 7718"/>
                  <a:gd name="connsiteY4" fmla="*/ 4329 h 5918"/>
                  <a:gd name="connsiteX5" fmla="*/ 1880 w 7718"/>
                  <a:gd name="connsiteY5" fmla="*/ 4784 h 5918"/>
                  <a:gd name="connsiteX6" fmla="*/ 3389 w 7718"/>
                  <a:gd name="connsiteY6" fmla="*/ 5611 h 5918"/>
                  <a:gd name="connsiteX7" fmla="*/ 4751 w 7718"/>
                  <a:gd name="connsiteY7" fmla="*/ 5919 h 5918"/>
                  <a:gd name="connsiteX8" fmla="*/ 6502 w 7718"/>
                  <a:gd name="connsiteY8" fmla="*/ 5383 h 5918"/>
                  <a:gd name="connsiteX9" fmla="*/ 7718 w 7718"/>
                  <a:gd name="connsiteY9" fmla="*/ 4930 h 5918"/>
                  <a:gd name="connsiteX10" fmla="*/ 7718 w 7718"/>
                  <a:gd name="connsiteY10" fmla="*/ 3713 h 5918"/>
                  <a:gd name="connsiteX11" fmla="*/ 6583 w 7718"/>
                  <a:gd name="connsiteY11" fmla="*/ 3227 h 5918"/>
                  <a:gd name="connsiteX12" fmla="*/ 5984 w 7718"/>
                  <a:gd name="connsiteY12" fmla="*/ 1524 h 5918"/>
                  <a:gd name="connsiteX13" fmla="*/ 5676 w 7718"/>
                  <a:gd name="connsiteY13" fmla="*/ 535 h 5918"/>
                  <a:gd name="connsiteX14" fmla="*/ 4394 w 7718"/>
                  <a:gd name="connsiteY14" fmla="*/ 0 h 5918"/>
                  <a:gd name="connsiteX15" fmla="*/ 3794 w 7718"/>
                  <a:gd name="connsiteY15" fmla="*/ 535 h 5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718" h="5918">
                    <a:moveTo>
                      <a:pt x="3794" y="551"/>
                    </a:moveTo>
                    <a:cubicBezTo>
                      <a:pt x="3649" y="859"/>
                      <a:pt x="2805" y="2059"/>
                      <a:pt x="2805" y="2059"/>
                    </a:cubicBezTo>
                    <a:lnTo>
                      <a:pt x="1054" y="2059"/>
                    </a:lnTo>
                    <a:lnTo>
                      <a:pt x="0" y="3113"/>
                    </a:lnTo>
                    <a:lnTo>
                      <a:pt x="599" y="4329"/>
                    </a:lnTo>
                    <a:lnTo>
                      <a:pt x="1880" y="4784"/>
                    </a:lnTo>
                    <a:cubicBezTo>
                      <a:pt x="1880" y="4784"/>
                      <a:pt x="3097" y="5611"/>
                      <a:pt x="3389" y="5611"/>
                    </a:cubicBezTo>
                    <a:cubicBezTo>
                      <a:pt x="3681" y="5611"/>
                      <a:pt x="4443" y="5919"/>
                      <a:pt x="4751" y="5919"/>
                    </a:cubicBezTo>
                    <a:cubicBezTo>
                      <a:pt x="5059" y="5919"/>
                      <a:pt x="6502" y="5383"/>
                      <a:pt x="6502" y="5383"/>
                    </a:cubicBezTo>
                    <a:lnTo>
                      <a:pt x="7718" y="4930"/>
                    </a:lnTo>
                    <a:lnTo>
                      <a:pt x="7718" y="3713"/>
                    </a:lnTo>
                    <a:cubicBezTo>
                      <a:pt x="7718" y="3713"/>
                      <a:pt x="6810" y="3794"/>
                      <a:pt x="6583" y="3227"/>
                    </a:cubicBezTo>
                    <a:cubicBezTo>
                      <a:pt x="6356" y="2659"/>
                      <a:pt x="5984" y="1524"/>
                      <a:pt x="5984" y="1524"/>
                    </a:cubicBezTo>
                    <a:cubicBezTo>
                      <a:pt x="5984" y="1524"/>
                      <a:pt x="5984" y="924"/>
                      <a:pt x="5676" y="535"/>
                    </a:cubicBezTo>
                    <a:cubicBezTo>
                      <a:pt x="5367" y="162"/>
                      <a:pt x="4394" y="0"/>
                      <a:pt x="4394" y="0"/>
                    </a:cubicBezTo>
                    <a:lnTo>
                      <a:pt x="3794" y="53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14" name="Freeform: Shape 813">
                <a:extLst>
                  <a:ext uri="{FF2B5EF4-FFF2-40B4-BE49-F238E27FC236}">
                    <a16:creationId xmlns:a16="http://schemas.microsoft.com/office/drawing/2014/main" id="{582BE85F-E1D1-45DC-1E9F-AD8A54DC3556}"/>
                  </a:ext>
                </a:extLst>
              </p:cNvPr>
              <p:cNvSpPr/>
              <p:nvPr/>
            </p:nvSpPr>
            <p:spPr>
              <a:xfrm>
                <a:off x="10759077" y="4737796"/>
                <a:ext cx="14416" cy="15859"/>
              </a:xfrm>
              <a:custGeom>
                <a:avLst/>
                <a:gdLst>
                  <a:gd name="connsiteX0" fmla="*/ 2984 w 14416"/>
                  <a:gd name="connsiteY0" fmla="*/ 0 h 15859"/>
                  <a:gd name="connsiteX1" fmla="*/ 4654 w 14416"/>
                  <a:gd name="connsiteY1" fmla="*/ 2497 h 15859"/>
                  <a:gd name="connsiteX2" fmla="*/ 5254 w 14416"/>
                  <a:gd name="connsiteY2" fmla="*/ 4249 h 15859"/>
                  <a:gd name="connsiteX3" fmla="*/ 6470 w 14416"/>
                  <a:gd name="connsiteY3" fmla="*/ 4249 h 15859"/>
                  <a:gd name="connsiteX4" fmla="*/ 6470 w 14416"/>
                  <a:gd name="connsiteY4" fmla="*/ 5157 h 15859"/>
                  <a:gd name="connsiteX5" fmla="*/ 8287 w 14416"/>
                  <a:gd name="connsiteY5" fmla="*/ 6600 h 15859"/>
                  <a:gd name="connsiteX6" fmla="*/ 9568 w 14416"/>
                  <a:gd name="connsiteY6" fmla="*/ 7735 h 15859"/>
                  <a:gd name="connsiteX7" fmla="*/ 11465 w 14416"/>
                  <a:gd name="connsiteY7" fmla="*/ 8951 h 15859"/>
                  <a:gd name="connsiteX8" fmla="*/ 12600 w 14416"/>
                  <a:gd name="connsiteY8" fmla="*/ 10167 h 15859"/>
                  <a:gd name="connsiteX9" fmla="*/ 12600 w 14416"/>
                  <a:gd name="connsiteY9" fmla="*/ 11383 h 15859"/>
                  <a:gd name="connsiteX10" fmla="*/ 14416 w 14416"/>
                  <a:gd name="connsiteY10" fmla="*/ 11383 h 15859"/>
                  <a:gd name="connsiteX11" fmla="*/ 14416 w 14416"/>
                  <a:gd name="connsiteY11" fmla="*/ 12519 h 15859"/>
                  <a:gd name="connsiteX12" fmla="*/ 13573 w 14416"/>
                  <a:gd name="connsiteY12" fmla="*/ 12519 h 15859"/>
                  <a:gd name="connsiteX13" fmla="*/ 13119 w 14416"/>
                  <a:gd name="connsiteY13" fmla="*/ 13800 h 15859"/>
                  <a:gd name="connsiteX14" fmla="*/ 13038 w 14416"/>
                  <a:gd name="connsiteY14" fmla="*/ 14562 h 15859"/>
                  <a:gd name="connsiteX15" fmla="*/ 11821 w 14416"/>
                  <a:gd name="connsiteY15" fmla="*/ 14562 h 15859"/>
                  <a:gd name="connsiteX16" fmla="*/ 10832 w 14416"/>
                  <a:gd name="connsiteY16" fmla="*/ 12746 h 15859"/>
                  <a:gd name="connsiteX17" fmla="*/ 9697 w 14416"/>
                  <a:gd name="connsiteY17" fmla="*/ 12437 h 15859"/>
                  <a:gd name="connsiteX18" fmla="*/ 9163 w 14416"/>
                  <a:gd name="connsiteY18" fmla="*/ 12746 h 15859"/>
                  <a:gd name="connsiteX19" fmla="*/ 9163 w 14416"/>
                  <a:gd name="connsiteY19" fmla="*/ 13962 h 15859"/>
                  <a:gd name="connsiteX20" fmla="*/ 8676 w 14416"/>
                  <a:gd name="connsiteY20" fmla="*/ 14951 h 15859"/>
                  <a:gd name="connsiteX21" fmla="*/ 8027 w 14416"/>
                  <a:gd name="connsiteY21" fmla="*/ 15859 h 15859"/>
                  <a:gd name="connsiteX22" fmla="*/ 6438 w 14416"/>
                  <a:gd name="connsiteY22" fmla="*/ 15178 h 15859"/>
                  <a:gd name="connsiteX23" fmla="*/ 5757 w 14416"/>
                  <a:gd name="connsiteY23" fmla="*/ 14270 h 15859"/>
                  <a:gd name="connsiteX24" fmla="*/ 5611 w 14416"/>
                  <a:gd name="connsiteY24" fmla="*/ 12292 h 15859"/>
                  <a:gd name="connsiteX25" fmla="*/ 5157 w 14416"/>
                  <a:gd name="connsiteY25" fmla="*/ 10167 h 15859"/>
                  <a:gd name="connsiteX26" fmla="*/ 4622 w 14416"/>
                  <a:gd name="connsiteY26" fmla="*/ 8886 h 15859"/>
                  <a:gd name="connsiteX27" fmla="*/ 4622 w 14416"/>
                  <a:gd name="connsiteY27" fmla="*/ 6454 h 15859"/>
                  <a:gd name="connsiteX28" fmla="*/ 4086 w 14416"/>
                  <a:gd name="connsiteY28" fmla="*/ 5692 h 15859"/>
                  <a:gd name="connsiteX29" fmla="*/ 2952 w 14416"/>
                  <a:gd name="connsiteY29" fmla="*/ 5319 h 15859"/>
                  <a:gd name="connsiteX30" fmla="*/ 1541 w 14416"/>
                  <a:gd name="connsiteY30" fmla="*/ 5692 h 15859"/>
                  <a:gd name="connsiteX31" fmla="*/ 762 w 14416"/>
                  <a:gd name="connsiteY31" fmla="*/ 4638 h 15859"/>
                  <a:gd name="connsiteX32" fmla="*/ 0 w 14416"/>
                  <a:gd name="connsiteY32" fmla="*/ 3422 h 15859"/>
                  <a:gd name="connsiteX33" fmla="*/ 0 w 14416"/>
                  <a:gd name="connsiteY33" fmla="*/ 2514 h 15859"/>
                  <a:gd name="connsiteX34" fmla="*/ 1216 w 14416"/>
                  <a:gd name="connsiteY34" fmla="*/ 1524 h 15859"/>
                  <a:gd name="connsiteX35" fmla="*/ 1541 w 14416"/>
                  <a:gd name="connsiteY35" fmla="*/ 535 h 15859"/>
                  <a:gd name="connsiteX36" fmla="*/ 2952 w 14416"/>
                  <a:gd name="connsiteY36" fmla="*/ 0 h 15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4416" h="15859">
                    <a:moveTo>
                      <a:pt x="2984" y="0"/>
                    </a:moveTo>
                    <a:lnTo>
                      <a:pt x="4654" y="2497"/>
                    </a:lnTo>
                    <a:lnTo>
                      <a:pt x="5254" y="4249"/>
                    </a:lnTo>
                    <a:lnTo>
                      <a:pt x="6470" y="4249"/>
                    </a:lnTo>
                    <a:lnTo>
                      <a:pt x="6470" y="5157"/>
                    </a:lnTo>
                    <a:lnTo>
                      <a:pt x="8287" y="6600"/>
                    </a:lnTo>
                    <a:lnTo>
                      <a:pt x="9568" y="7735"/>
                    </a:lnTo>
                    <a:lnTo>
                      <a:pt x="11465" y="8951"/>
                    </a:lnTo>
                    <a:lnTo>
                      <a:pt x="12600" y="10167"/>
                    </a:lnTo>
                    <a:lnTo>
                      <a:pt x="12600" y="11383"/>
                    </a:lnTo>
                    <a:lnTo>
                      <a:pt x="14416" y="11383"/>
                    </a:lnTo>
                    <a:lnTo>
                      <a:pt x="14416" y="12519"/>
                    </a:lnTo>
                    <a:lnTo>
                      <a:pt x="13573" y="12519"/>
                    </a:lnTo>
                    <a:lnTo>
                      <a:pt x="13119" y="13800"/>
                    </a:lnTo>
                    <a:lnTo>
                      <a:pt x="13038" y="14562"/>
                    </a:lnTo>
                    <a:lnTo>
                      <a:pt x="11821" y="14562"/>
                    </a:lnTo>
                    <a:lnTo>
                      <a:pt x="10832" y="12746"/>
                    </a:lnTo>
                    <a:lnTo>
                      <a:pt x="9697" y="12437"/>
                    </a:lnTo>
                    <a:cubicBezTo>
                      <a:pt x="9697" y="12437"/>
                      <a:pt x="9098" y="12519"/>
                      <a:pt x="9163" y="12746"/>
                    </a:cubicBezTo>
                    <a:cubicBezTo>
                      <a:pt x="9243" y="12973"/>
                      <a:pt x="9163" y="13962"/>
                      <a:pt x="9163" y="13962"/>
                    </a:cubicBezTo>
                    <a:lnTo>
                      <a:pt x="8676" y="14951"/>
                    </a:lnTo>
                    <a:lnTo>
                      <a:pt x="8027" y="15859"/>
                    </a:lnTo>
                    <a:lnTo>
                      <a:pt x="6438" y="15178"/>
                    </a:lnTo>
                    <a:lnTo>
                      <a:pt x="5757" y="14270"/>
                    </a:lnTo>
                    <a:lnTo>
                      <a:pt x="5611" y="12292"/>
                    </a:lnTo>
                    <a:lnTo>
                      <a:pt x="5157" y="10167"/>
                    </a:lnTo>
                    <a:lnTo>
                      <a:pt x="4622" y="8886"/>
                    </a:lnTo>
                    <a:lnTo>
                      <a:pt x="4622" y="6454"/>
                    </a:lnTo>
                    <a:lnTo>
                      <a:pt x="4086" y="5692"/>
                    </a:lnTo>
                    <a:lnTo>
                      <a:pt x="2952" y="5319"/>
                    </a:lnTo>
                    <a:lnTo>
                      <a:pt x="1541" y="5692"/>
                    </a:lnTo>
                    <a:lnTo>
                      <a:pt x="762" y="4638"/>
                    </a:lnTo>
                    <a:lnTo>
                      <a:pt x="0" y="3422"/>
                    </a:lnTo>
                    <a:lnTo>
                      <a:pt x="0" y="2514"/>
                    </a:lnTo>
                    <a:lnTo>
                      <a:pt x="1216" y="1524"/>
                    </a:lnTo>
                    <a:lnTo>
                      <a:pt x="1541" y="535"/>
                    </a:lnTo>
                    <a:lnTo>
                      <a:pt x="2952"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15" name="Freeform: Shape 814">
                <a:extLst>
                  <a:ext uri="{FF2B5EF4-FFF2-40B4-BE49-F238E27FC236}">
                    <a16:creationId xmlns:a16="http://schemas.microsoft.com/office/drawing/2014/main" id="{37806445-2CCD-E5F0-4676-AE81B93CE472}"/>
                  </a:ext>
                </a:extLst>
              </p:cNvPr>
              <p:cNvSpPr/>
              <p:nvPr/>
            </p:nvSpPr>
            <p:spPr>
              <a:xfrm>
                <a:off x="10780628" y="4772283"/>
                <a:ext cx="8270" cy="6215"/>
              </a:xfrm>
              <a:custGeom>
                <a:avLst/>
                <a:gdLst>
                  <a:gd name="connsiteX0" fmla="*/ 2206 w 8270"/>
                  <a:gd name="connsiteY0" fmla="*/ 540 h 6215"/>
                  <a:gd name="connsiteX1" fmla="*/ 535 w 8270"/>
                  <a:gd name="connsiteY1" fmla="*/ 2518 h 6215"/>
                  <a:gd name="connsiteX2" fmla="*/ 0 w 8270"/>
                  <a:gd name="connsiteY2" fmla="*/ 4254 h 6215"/>
                  <a:gd name="connsiteX3" fmla="*/ 1671 w 8270"/>
                  <a:gd name="connsiteY3" fmla="*/ 4254 h 6215"/>
                  <a:gd name="connsiteX4" fmla="*/ 2887 w 8270"/>
                  <a:gd name="connsiteY4" fmla="*/ 5616 h 6215"/>
                  <a:gd name="connsiteX5" fmla="*/ 5319 w 8270"/>
                  <a:gd name="connsiteY5" fmla="*/ 6216 h 6215"/>
                  <a:gd name="connsiteX6" fmla="*/ 6681 w 8270"/>
                  <a:gd name="connsiteY6" fmla="*/ 5907 h 6215"/>
                  <a:gd name="connsiteX7" fmla="*/ 7670 w 8270"/>
                  <a:gd name="connsiteY7" fmla="*/ 4627 h 6215"/>
                  <a:gd name="connsiteX8" fmla="*/ 8270 w 8270"/>
                  <a:gd name="connsiteY8" fmla="*/ 4318 h 6215"/>
                  <a:gd name="connsiteX9" fmla="*/ 7589 w 8270"/>
                  <a:gd name="connsiteY9" fmla="*/ 3378 h 6215"/>
                  <a:gd name="connsiteX10" fmla="*/ 5773 w 8270"/>
                  <a:gd name="connsiteY10" fmla="*/ 1140 h 6215"/>
                  <a:gd name="connsiteX11" fmla="*/ 4557 w 8270"/>
                  <a:gd name="connsiteY11" fmla="*/ 540 h 6215"/>
                  <a:gd name="connsiteX12" fmla="*/ 3113 w 8270"/>
                  <a:gd name="connsiteY12" fmla="*/ 5 h 6215"/>
                  <a:gd name="connsiteX13" fmla="*/ 2206 w 8270"/>
                  <a:gd name="connsiteY13" fmla="*/ 540 h 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270" h="6215">
                    <a:moveTo>
                      <a:pt x="2206" y="540"/>
                    </a:moveTo>
                    <a:lnTo>
                      <a:pt x="535" y="2518"/>
                    </a:lnTo>
                    <a:lnTo>
                      <a:pt x="0" y="4254"/>
                    </a:lnTo>
                    <a:lnTo>
                      <a:pt x="1671" y="4254"/>
                    </a:lnTo>
                    <a:lnTo>
                      <a:pt x="2887" y="5616"/>
                    </a:lnTo>
                    <a:lnTo>
                      <a:pt x="5319" y="6216"/>
                    </a:lnTo>
                    <a:cubicBezTo>
                      <a:pt x="5319" y="6216"/>
                      <a:pt x="6454" y="6135"/>
                      <a:pt x="6681" y="5907"/>
                    </a:cubicBezTo>
                    <a:cubicBezTo>
                      <a:pt x="6908" y="5680"/>
                      <a:pt x="7670" y="4627"/>
                      <a:pt x="7670" y="4627"/>
                    </a:cubicBezTo>
                    <a:lnTo>
                      <a:pt x="8270" y="4318"/>
                    </a:lnTo>
                    <a:lnTo>
                      <a:pt x="7589" y="3378"/>
                    </a:lnTo>
                    <a:lnTo>
                      <a:pt x="5773" y="1140"/>
                    </a:lnTo>
                    <a:lnTo>
                      <a:pt x="4557" y="540"/>
                    </a:lnTo>
                    <a:cubicBezTo>
                      <a:pt x="4557" y="540"/>
                      <a:pt x="3422" y="-60"/>
                      <a:pt x="3113" y="5"/>
                    </a:cubicBezTo>
                    <a:cubicBezTo>
                      <a:pt x="2805" y="86"/>
                      <a:pt x="2206" y="540"/>
                      <a:pt x="2206" y="540"/>
                    </a:cubicBez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16" name="Freeform: Shape 815">
                <a:extLst>
                  <a:ext uri="{FF2B5EF4-FFF2-40B4-BE49-F238E27FC236}">
                    <a16:creationId xmlns:a16="http://schemas.microsoft.com/office/drawing/2014/main" id="{45AFB0AC-4D31-8F0F-A17E-FDAC5ED7B55F}"/>
                  </a:ext>
                </a:extLst>
              </p:cNvPr>
              <p:cNvSpPr/>
              <p:nvPr/>
            </p:nvSpPr>
            <p:spPr>
              <a:xfrm>
                <a:off x="10795807" y="4794633"/>
                <a:ext cx="8334" cy="7896"/>
              </a:xfrm>
              <a:custGeom>
                <a:avLst/>
                <a:gdLst>
                  <a:gd name="connsiteX0" fmla="*/ 1054 w 8334"/>
                  <a:gd name="connsiteY0" fmla="*/ 697 h 7896"/>
                  <a:gd name="connsiteX1" fmla="*/ 454 w 8334"/>
                  <a:gd name="connsiteY1" fmla="*/ 2903 h 7896"/>
                  <a:gd name="connsiteX2" fmla="*/ 454 w 8334"/>
                  <a:gd name="connsiteY2" fmla="*/ 4119 h 7896"/>
                  <a:gd name="connsiteX3" fmla="*/ 0 w 8334"/>
                  <a:gd name="connsiteY3" fmla="*/ 4946 h 7896"/>
                  <a:gd name="connsiteX4" fmla="*/ 1054 w 8334"/>
                  <a:gd name="connsiteY4" fmla="*/ 6162 h 7896"/>
                  <a:gd name="connsiteX5" fmla="*/ 3032 w 8334"/>
                  <a:gd name="connsiteY5" fmla="*/ 7216 h 7896"/>
                  <a:gd name="connsiteX6" fmla="*/ 5464 w 8334"/>
                  <a:gd name="connsiteY6" fmla="*/ 7897 h 7896"/>
                  <a:gd name="connsiteX7" fmla="*/ 7734 w 8334"/>
                  <a:gd name="connsiteY7" fmla="*/ 7897 h 7896"/>
                  <a:gd name="connsiteX8" fmla="*/ 8334 w 8334"/>
                  <a:gd name="connsiteY8" fmla="*/ 6762 h 7896"/>
                  <a:gd name="connsiteX9" fmla="*/ 6356 w 8334"/>
                  <a:gd name="connsiteY9" fmla="*/ 4719 h 7896"/>
                  <a:gd name="connsiteX10" fmla="*/ 4913 w 8334"/>
                  <a:gd name="connsiteY10" fmla="*/ 4297 h 7896"/>
                  <a:gd name="connsiteX11" fmla="*/ 5286 w 8334"/>
                  <a:gd name="connsiteY11" fmla="*/ 3649 h 7896"/>
                  <a:gd name="connsiteX12" fmla="*/ 5967 w 8334"/>
                  <a:gd name="connsiteY12" fmla="*/ 3795 h 7896"/>
                  <a:gd name="connsiteX13" fmla="*/ 5659 w 8334"/>
                  <a:gd name="connsiteY13" fmla="*/ 2578 h 7896"/>
                  <a:gd name="connsiteX14" fmla="*/ 4832 w 8334"/>
                  <a:gd name="connsiteY14" fmla="*/ 1816 h 7896"/>
                  <a:gd name="connsiteX15" fmla="*/ 4151 w 8334"/>
                  <a:gd name="connsiteY15" fmla="*/ 454 h 7896"/>
                  <a:gd name="connsiteX16" fmla="*/ 2173 w 8334"/>
                  <a:gd name="connsiteY16" fmla="*/ 0 h 7896"/>
                  <a:gd name="connsiteX17" fmla="*/ 1037 w 8334"/>
                  <a:gd name="connsiteY17" fmla="*/ 681 h 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34" h="7896">
                    <a:moveTo>
                      <a:pt x="1054" y="697"/>
                    </a:moveTo>
                    <a:lnTo>
                      <a:pt x="454" y="2903"/>
                    </a:lnTo>
                    <a:lnTo>
                      <a:pt x="454" y="4119"/>
                    </a:lnTo>
                    <a:lnTo>
                      <a:pt x="0" y="4946"/>
                    </a:lnTo>
                    <a:cubicBezTo>
                      <a:pt x="0" y="4946"/>
                      <a:pt x="1054" y="5935"/>
                      <a:pt x="1054" y="6162"/>
                    </a:cubicBezTo>
                    <a:cubicBezTo>
                      <a:pt x="1054" y="6389"/>
                      <a:pt x="3032" y="7216"/>
                      <a:pt x="3032" y="7216"/>
                    </a:cubicBezTo>
                    <a:lnTo>
                      <a:pt x="5464" y="7897"/>
                    </a:lnTo>
                    <a:lnTo>
                      <a:pt x="7734" y="7897"/>
                    </a:lnTo>
                    <a:lnTo>
                      <a:pt x="8334" y="6762"/>
                    </a:lnTo>
                    <a:cubicBezTo>
                      <a:pt x="8334" y="6762"/>
                      <a:pt x="6600" y="4719"/>
                      <a:pt x="6356" y="4719"/>
                    </a:cubicBezTo>
                    <a:cubicBezTo>
                      <a:pt x="6113" y="4719"/>
                      <a:pt x="4913" y="4297"/>
                      <a:pt x="4913" y="4297"/>
                    </a:cubicBezTo>
                    <a:cubicBezTo>
                      <a:pt x="4913" y="4297"/>
                      <a:pt x="4994" y="3584"/>
                      <a:pt x="5286" y="3649"/>
                    </a:cubicBezTo>
                    <a:cubicBezTo>
                      <a:pt x="5594" y="3730"/>
                      <a:pt x="5967" y="3795"/>
                      <a:pt x="5967" y="3795"/>
                    </a:cubicBezTo>
                    <a:lnTo>
                      <a:pt x="5659" y="2578"/>
                    </a:lnTo>
                    <a:cubicBezTo>
                      <a:pt x="5659" y="2578"/>
                      <a:pt x="4978" y="2043"/>
                      <a:pt x="4832" y="1816"/>
                    </a:cubicBezTo>
                    <a:cubicBezTo>
                      <a:pt x="4686" y="1589"/>
                      <a:pt x="4151" y="454"/>
                      <a:pt x="4151" y="454"/>
                    </a:cubicBezTo>
                    <a:lnTo>
                      <a:pt x="2173" y="0"/>
                    </a:lnTo>
                    <a:lnTo>
                      <a:pt x="1037" y="68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17" name="Freeform: Shape 816">
                <a:extLst>
                  <a:ext uri="{FF2B5EF4-FFF2-40B4-BE49-F238E27FC236}">
                    <a16:creationId xmlns:a16="http://schemas.microsoft.com/office/drawing/2014/main" id="{7B92F8F4-628F-6F41-A4FF-A2D42689BA87}"/>
                  </a:ext>
                </a:extLst>
              </p:cNvPr>
              <p:cNvSpPr/>
              <p:nvPr/>
            </p:nvSpPr>
            <p:spPr>
              <a:xfrm>
                <a:off x="10800891" y="4810913"/>
                <a:ext cx="5747" cy="6680"/>
              </a:xfrm>
              <a:custGeom>
                <a:avLst/>
                <a:gdLst>
                  <a:gd name="connsiteX0" fmla="*/ 1045 w 5747"/>
                  <a:gd name="connsiteY0" fmla="*/ 778 h 6680"/>
                  <a:gd name="connsiteX1" fmla="*/ 137 w 5747"/>
                  <a:gd name="connsiteY1" fmla="*/ 2140 h 6680"/>
                  <a:gd name="connsiteX2" fmla="*/ 137 w 5747"/>
                  <a:gd name="connsiteY2" fmla="*/ 4265 h 6680"/>
                  <a:gd name="connsiteX3" fmla="*/ 1580 w 5747"/>
                  <a:gd name="connsiteY3" fmla="*/ 6000 h 6680"/>
                  <a:gd name="connsiteX4" fmla="*/ 3250 w 5747"/>
                  <a:gd name="connsiteY4" fmla="*/ 6681 h 6680"/>
                  <a:gd name="connsiteX5" fmla="*/ 4839 w 5747"/>
                  <a:gd name="connsiteY5" fmla="*/ 6146 h 6680"/>
                  <a:gd name="connsiteX6" fmla="*/ 5747 w 5747"/>
                  <a:gd name="connsiteY6" fmla="*/ 5157 h 6680"/>
                  <a:gd name="connsiteX7" fmla="*/ 5747 w 5747"/>
                  <a:gd name="connsiteY7" fmla="*/ 3713 h 6680"/>
                  <a:gd name="connsiteX8" fmla="*/ 4158 w 5747"/>
                  <a:gd name="connsiteY8" fmla="*/ 2270 h 6680"/>
                  <a:gd name="connsiteX9" fmla="*/ 2877 w 5747"/>
                  <a:gd name="connsiteY9" fmla="*/ 1362 h 6680"/>
                  <a:gd name="connsiteX10" fmla="*/ 3558 w 5747"/>
                  <a:gd name="connsiteY10" fmla="*/ 762 h 6680"/>
                  <a:gd name="connsiteX11" fmla="*/ 3250 w 5747"/>
                  <a:gd name="connsiteY11" fmla="*/ 0 h 6680"/>
                  <a:gd name="connsiteX12" fmla="*/ 1888 w 5747"/>
                  <a:gd name="connsiteY12" fmla="*/ 0 h 6680"/>
                  <a:gd name="connsiteX13" fmla="*/ 1061 w 5747"/>
                  <a:gd name="connsiteY13" fmla="*/ 762 h 6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7" h="6680">
                    <a:moveTo>
                      <a:pt x="1045" y="778"/>
                    </a:moveTo>
                    <a:cubicBezTo>
                      <a:pt x="1045" y="778"/>
                      <a:pt x="137" y="1832"/>
                      <a:pt x="137" y="2140"/>
                    </a:cubicBezTo>
                    <a:cubicBezTo>
                      <a:pt x="137" y="2449"/>
                      <a:pt x="-171" y="4038"/>
                      <a:pt x="137" y="4265"/>
                    </a:cubicBezTo>
                    <a:cubicBezTo>
                      <a:pt x="445" y="4492"/>
                      <a:pt x="1580" y="6000"/>
                      <a:pt x="1580" y="6000"/>
                    </a:cubicBezTo>
                    <a:lnTo>
                      <a:pt x="3250" y="6681"/>
                    </a:lnTo>
                    <a:lnTo>
                      <a:pt x="4839" y="6146"/>
                    </a:lnTo>
                    <a:lnTo>
                      <a:pt x="5747" y="5157"/>
                    </a:lnTo>
                    <a:lnTo>
                      <a:pt x="5747" y="3713"/>
                    </a:lnTo>
                    <a:lnTo>
                      <a:pt x="4158" y="2270"/>
                    </a:lnTo>
                    <a:lnTo>
                      <a:pt x="2877" y="1362"/>
                    </a:lnTo>
                    <a:lnTo>
                      <a:pt x="3558" y="762"/>
                    </a:lnTo>
                    <a:lnTo>
                      <a:pt x="3250" y="0"/>
                    </a:lnTo>
                    <a:lnTo>
                      <a:pt x="1888" y="0"/>
                    </a:lnTo>
                    <a:lnTo>
                      <a:pt x="1061" y="76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18" name="Freeform: Shape 817">
                <a:extLst>
                  <a:ext uri="{FF2B5EF4-FFF2-40B4-BE49-F238E27FC236}">
                    <a16:creationId xmlns:a16="http://schemas.microsoft.com/office/drawing/2014/main" id="{740D35A4-B56D-1165-F5E6-1000D351DA00}"/>
                  </a:ext>
                </a:extLst>
              </p:cNvPr>
              <p:cNvSpPr/>
              <p:nvPr/>
            </p:nvSpPr>
            <p:spPr>
              <a:xfrm>
                <a:off x="10967515" y="4768380"/>
                <a:ext cx="28734" cy="21112"/>
              </a:xfrm>
              <a:custGeom>
                <a:avLst/>
                <a:gdLst>
                  <a:gd name="connsiteX0" fmla="*/ 16232 w 28734"/>
                  <a:gd name="connsiteY0" fmla="*/ 1475 h 21112"/>
                  <a:gd name="connsiteX1" fmla="*/ 13848 w 28734"/>
                  <a:gd name="connsiteY1" fmla="*/ 2270 h 21112"/>
                  <a:gd name="connsiteX2" fmla="*/ 11465 w 28734"/>
                  <a:gd name="connsiteY2" fmla="*/ 1865 h 21112"/>
                  <a:gd name="connsiteX3" fmla="*/ 8287 w 28734"/>
                  <a:gd name="connsiteY3" fmla="*/ 1865 h 21112"/>
                  <a:gd name="connsiteX4" fmla="*/ 5903 w 28734"/>
                  <a:gd name="connsiteY4" fmla="*/ 3519 h 21112"/>
                  <a:gd name="connsiteX5" fmla="*/ 4654 w 28734"/>
                  <a:gd name="connsiteY5" fmla="*/ 5335 h 21112"/>
                  <a:gd name="connsiteX6" fmla="*/ 3292 w 28734"/>
                  <a:gd name="connsiteY6" fmla="*/ 6583 h 21112"/>
                  <a:gd name="connsiteX7" fmla="*/ 3973 w 28734"/>
                  <a:gd name="connsiteY7" fmla="*/ 7832 h 21112"/>
                  <a:gd name="connsiteX8" fmla="*/ 3292 w 28734"/>
                  <a:gd name="connsiteY8" fmla="*/ 8967 h 21112"/>
                  <a:gd name="connsiteX9" fmla="*/ 2270 w 28734"/>
                  <a:gd name="connsiteY9" fmla="*/ 10329 h 21112"/>
                  <a:gd name="connsiteX10" fmla="*/ 908 w 28734"/>
                  <a:gd name="connsiteY10" fmla="*/ 11578 h 21112"/>
                  <a:gd name="connsiteX11" fmla="*/ 0 w 28734"/>
                  <a:gd name="connsiteY11" fmla="*/ 13621 h 21112"/>
                  <a:gd name="connsiteX12" fmla="*/ 1021 w 28734"/>
                  <a:gd name="connsiteY12" fmla="*/ 16118 h 21112"/>
                  <a:gd name="connsiteX13" fmla="*/ 2497 w 28734"/>
                  <a:gd name="connsiteY13" fmla="*/ 17481 h 21112"/>
                  <a:gd name="connsiteX14" fmla="*/ 5335 w 28734"/>
                  <a:gd name="connsiteY14" fmla="*/ 18162 h 21112"/>
                  <a:gd name="connsiteX15" fmla="*/ 10216 w 28734"/>
                  <a:gd name="connsiteY15" fmla="*/ 19864 h 21112"/>
                  <a:gd name="connsiteX16" fmla="*/ 11919 w 28734"/>
                  <a:gd name="connsiteY16" fmla="*/ 20545 h 21112"/>
                  <a:gd name="connsiteX17" fmla="*/ 17270 w 28734"/>
                  <a:gd name="connsiteY17" fmla="*/ 21113 h 21112"/>
                  <a:gd name="connsiteX18" fmla="*/ 19654 w 28734"/>
                  <a:gd name="connsiteY18" fmla="*/ 19524 h 21112"/>
                  <a:gd name="connsiteX19" fmla="*/ 21696 w 28734"/>
                  <a:gd name="connsiteY19" fmla="*/ 17594 h 21112"/>
                  <a:gd name="connsiteX20" fmla="*/ 25216 w 28734"/>
                  <a:gd name="connsiteY20" fmla="*/ 16686 h 21112"/>
                  <a:gd name="connsiteX21" fmla="*/ 27372 w 28734"/>
                  <a:gd name="connsiteY21" fmla="*/ 16686 h 21112"/>
                  <a:gd name="connsiteX22" fmla="*/ 28735 w 28734"/>
                  <a:gd name="connsiteY22" fmla="*/ 15664 h 21112"/>
                  <a:gd name="connsiteX23" fmla="*/ 28735 w 28734"/>
                  <a:gd name="connsiteY23" fmla="*/ 13848 h 21112"/>
                  <a:gd name="connsiteX24" fmla="*/ 27940 w 28734"/>
                  <a:gd name="connsiteY24" fmla="*/ 12032 h 21112"/>
                  <a:gd name="connsiteX25" fmla="*/ 27713 w 28734"/>
                  <a:gd name="connsiteY25" fmla="*/ 7378 h 21112"/>
                  <a:gd name="connsiteX26" fmla="*/ 25216 w 28734"/>
                  <a:gd name="connsiteY26" fmla="*/ 5108 h 21112"/>
                  <a:gd name="connsiteX27" fmla="*/ 22605 w 28734"/>
                  <a:gd name="connsiteY27" fmla="*/ 3178 h 21112"/>
                  <a:gd name="connsiteX28" fmla="*/ 21243 w 28734"/>
                  <a:gd name="connsiteY28" fmla="*/ 1475 h 21112"/>
                  <a:gd name="connsiteX29" fmla="*/ 20449 w 28734"/>
                  <a:gd name="connsiteY29" fmla="*/ 0 h 21112"/>
                  <a:gd name="connsiteX30" fmla="*/ 18632 w 28734"/>
                  <a:gd name="connsiteY30" fmla="*/ 0 h 21112"/>
                  <a:gd name="connsiteX31" fmla="*/ 16248 w 28734"/>
                  <a:gd name="connsiteY31" fmla="*/ 1475 h 21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734" h="21112">
                    <a:moveTo>
                      <a:pt x="16232" y="1475"/>
                    </a:moveTo>
                    <a:cubicBezTo>
                      <a:pt x="16232" y="1475"/>
                      <a:pt x="14189" y="2270"/>
                      <a:pt x="13848" y="2270"/>
                    </a:cubicBezTo>
                    <a:cubicBezTo>
                      <a:pt x="13508" y="2270"/>
                      <a:pt x="11465" y="1865"/>
                      <a:pt x="11465" y="1865"/>
                    </a:cubicBezTo>
                    <a:lnTo>
                      <a:pt x="8287" y="1865"/>
                    </a:lnTo>
                    <a:lnTo>
                      <a:pt x="5903" y="3519"/>
                    </a:lnTo>
                    <a:lnTo>
                      <a:pt x="4654" y="5335"/>
                    </a:lnTo>
                    <a:lnTo>
                      <a:pt x="3292" y="6583"/>
                    </a:lnTo>
                    <a:lnTo>
                      <a:pt x="3973" y="7832"/>
                    </a:lnTo>
                    <a:lnTo>
                      <a:pt x="3292" y="8967"/>
                    </a:lnTo>
                    <a:lnTo>
                      <a:pt x="2270" y="10329"/>
                    </a:lnTo>
                    <a:lnTo>
                      <a:pt x="908" y="11578"/>
                    </a:lnTo>
                    <a:lnTo>
                      <a:pt x="0" y="13621"/>
                    </a:lnTo>
                    <a:lnTo>
                      <a:pt x="1021" y="16118"/>
                    </a:lnTo>
                    <a:lnTo>
                      <a:pt x="2497" y="17481"/>
                    </a:lnTo>
                    <a:cubicBezTo>
                      <a:pt x="2497" y="17481"/>
                      <a:pt x="4995" y="18048"/>
                      <a:pt x="5335" y="18162"/>
                    </a:cubicBezTo>
                    <a:cubicBezTo>
                      <a:pt x="5676" y="18275"/>
                      <a:pt x="10216" y="19864"/>
                      <a:pt x="10216" y="19864"/>
                    </a:cubicBezTo>
                    <a:cubicBezTo>
                      <a:pt x="10216" y="19864"/>
                      <a:pt x="11578" y="20318"/>
                      <a:pt x="11919" y="20545"/>
                    </a:cubicBezTo>
                    <a:cubicBezTo>
                      <a:pt x="12259" y="20772"/>
                      <a:pt x="17270" y="21113"/>
                      <a:pt x="17270" y="21113"/>
                    </a:cubicBezTo>
                    <a:lnTo>
                      <a:pt x="19654" y="19524"/>
                    </a:lnTo>
                    <a:lnTo>
                      <a:pt x="21696" y="17594"/>
                    </a:lnTo>
                    <a:cubicBezTo>
                      <a:pt x="21696" y="17594"/>
                      <a:pt x="24308" y="16686"/>
                      <a:pt x="25216" y="16686"/>
                    </a:cubicBezTo>
                    <a:lnTo>
                      <a:pt x="27372" y="16686"/>
                    </a:lnTo>
                    <a:lnTo>
                      <a:pt x="28735" y="15664"/>
                    </a:lnTo>
                    <a:lnTo>
                      <a:pt x="28735" y="13848"/>
                    </a:lnTo>
                    <a:lnTo>
                      <a:pt x="27940" y="12032"/>
                    </a:lnTo>
                    <a:lnTo>
                      <a:pt x="27713" y="7378"/>
                    </a:lnTo>
                    <a:lnTo>
                      <a:pt x="25216" y="5108"/>
                    </a:lnTo>
                    <a:lnTo>
                      <a:pt x="22605" y="3178"/>
                    </a:lnTo>
                    <a:lnTo>
                      <a:pt x="21243" y="1475"/>
                    </a:lnTo>
                    <a:cubicBezTo>
                      <a:pt x="21243" y="1475"/>
                      <a:pt x="20789" y="0"/>
                      <a:pt x="20449" y="0"/>
                    </a:cubicBezTo>
                    <a:lnTo>
                      <a:pt x="18632" y="0"/>
                    </a:lnTo>
                    <a:lnTo>
                      <a:pt x="16248" y="147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19" name="Freeform: Shape 818">
                <a:extLst>
                  <a:ext uri="{FF2B5EF4-FFF2-40B4-BE49-F238E27FC236}">
                    <a16:creationId xmlns:a16="http://schemas.microsoft.com/office/drawing/2014/main" id="{989C788F-7580-7359-36A5-25582C71EEED}"/>
                  </a:ext>
                </a:extLst>
              </p:cNvPr>
              <p:cNvSpPr/>
              <p:nvPr/>
            </p:nvSpPr>
            <p:spPr>
              <a:xfrm>
                <a:off x="10993157" y="4744380"/>
                <a:ext cx="30042" cy="17383"/>
              </a:xfrm>
              <a:custGeom>
                <a:avLst/>
                <a:gdLst>
                  <a:gd name="connsiteX0" fmla="*/ 28340 w 30042"/>
                  <a:gd name="connsiteY0" fmla="*/ 16 h 17383"/>
                  <a:gd name="connsiteX1" fmla="*/ 24140 w 30042"/>
                  <a:gd name="connsiteY1" fmla="*/ 16 h 17383"/>
                  <a:gd name="connsiteX2" fmla="*/ 21075 w 30042"/>
                  <a:gd name="connsiteY2" fmla="*/ 1605 h 17383"/>
                  <a:gd name="connsiteX3" fmla="*/ 19146 w 30042"/>
                  <a:gd name="connsiteY3" fmla="*/ 3194 h 17383"/>
                  <a:gd name="connsiteX4" fmla="*/ 19146 w 30042"/>
                  <a:gd name="connsiteY4" fmla="*/ 4443 h 17383"/>
                  <a:gd name="connsiteX5" fmla="*/ 15854 w 30042"/>
                  <a:gd name="connsiteY5" fmla="*/ 4443 h 17383"/>
                  <a:gd name="connsiteX6" fmla="*/ 13583 w 30042"/>
                  <a:gd name="connsiteY6" fmla="*/ 5011 h 17383"/>
                  <a:gd name="connsiteX7" fmla="*/ 11200 w 30042"/>
                  <a:gd name="connsiteY7" fmla="*/ 5805 h 17383"/>
                  <a:gd name="connsiteX8" fmla="*/ 7908 w 30042"/>
                  <a:gd name="connsiteY8" fmla="*/ 7394 h 17383"/>
                  <a:gd name="connsiteX9" fmla="*/ 6659 w 30042"/>
                  <a:gd name="connsiteY9" fmla="*/ 8189 h 17383"/>
                  <a:gd name="connsiteX10" fmla="*/ 5752 w 30042"/>
                  <a:gd name="connsiteY10" fmla="*/ 9097 h 17383"/>
                  <a:gd name="connsiteX11" fmla="*/ 3140 w 30042"/>
                  <a:gd name="connsiteY11" fmla="*/ 10005 h 17383"/>
                  <a:gd name="connsiteX12" fmla="*/ 2459 w 30042"/>
                  <a:gd name="connsiteY12" fmla="*/ 10005 h 17383"/>
                  <a:gd name="connsiteX13" fmla="*/ 1324 w 30042"/>
                  <a:gd name="connsiteY13" fmla="*/ 10913 h 17383"/>
                  <a:gd name="connsiteX14" fmla="*/ 303 w 30042"/>
                  <a:gd name="connsiteY14" fmla="*/ 11935 h 17383"/>
                  <a:gd name="connsiteX15" fmla="*/ 303 w 30042"/>
                  <a:gd name="connsiteY15" fmla="*/ 12729 h 17383"/>
                  <a:gd name="connsiteX16" fmla="*/ 2346 w 30042"/>
                  <a:gd name="connsiteY16" fmla="*/ 13297 h 17383"/>
                  <a:gd name="connsiteX17" fmla="*/ 3140 w 30042"/>
                  <a:gd name="connsiteY17" fmla="*/ 14886 h 17383"/>
                  <a:gd name="connsiteX18" fmla="*/ 3708 w 30042"/>
                  <a:gd name="connsiteY18" fmla="*/ 16589 h 17383"/>
                  <a:gd name="connsiteX19" fmla="*/ 6092 w 30042"/>
                  <a:gd name="connsiteY19" fmla="*/ 17383 h 17383"/>
                  <a:gd name="connsiteX20" fmla="*/ 6659 w 30042"/>
                  <a:gd name="connsiteY20" fmla="*/ 15000 h 17383"/>
                  <a:gd name="connsiteX21" fmla="*/ 7567 w 30042"/>
                  <a:gd name="connsiteY21" fmla="*/ 13865 h 17383"/>
                  <a:gd name="connsiteX22" fmla="*/ 9156 w 30042"/>
                  <a:gd name="connsiteY22" fmla="*/ 14545 h 17383"/>
                  <a:gd name="connsiteX23" fmla="*/ 10405 w 30042"/>
                  <a:gd name="connsiteY23" fmla="*/ 15113 h 17383"/>
                  <a:gd name="connsiteX24" fmla="*/ 11086 w 30042"/>
                  <a:gd name="connsiteY24" fmla="*/ 14659 h 17383"/>
                  <a:gd name="connsiteX25" fmla="*/ 11881 w 30042"/>
                  <a:gd name="connsiteY25" fmla="*/ 13297 h 17383"/>
                  <a:gd name="connsiteX26" fmla="*/ 13470 w 30042"/>
                  <a:gd name="connsiteY26" fmla="*/ 11254 h 17383"/>
                  <a:gd name="connsiteX27" fmla="*/ 15400 w 30042"/>
                  <a:gd name="connsiteY27" fmla="*/ 10459 h 17383"/>
                  <a:gd name="connsiteX28" fmla="*/ 16989 w 30042"/>
                  <a:gd name="connsiteY28" fmla="*/ 10459 h 17383"/>
                  <a:gd name="connsiteX29" fmla="*/ 17784 w 30042"/>
                  <a:gd name="connsiteY29" fmla="*/ 12162 h 17383"/>
                  <a:gd name="connsiteX30" fmla="*/ 19599 w 30042"/>
                  <a:gd name="connsiteY30" fmla="*/ 12502 h 17383"/>
                  <a:gd name="connsiteX31" fmla="*/ 21983 w 30042"/>
                  <a:gd name="connsiteY31" fmla="*/ 12616 h 17383"/>
                  <a:gd name="connsiteX32" fmla="*/ 24026 w 30042"/>
                  <a:gd name="connsiteY32" fmla="*/ 11594 h 17383"/>
                  <a:gd name="connsiteX33" fmla="*/ 27318 w 30042"/>
                  <a:gd name="connsiteY33" fmla="*/ 11367 h 17383"/>
                  <a:gd name="connsiteX34" fmla="*/ 28340 w 30042"/>
                  <a:gd name="connsiteY34" fmla="*/ 12048 h 17383"/>
                  <a:gd name="connsiteX35" fmla="*/ 29135 w 30042"/>
                  <a:gd name="connsiteY35" fmla="*/ 11254 h 17383"/>
                  <a:gd name="connsiteX36" fmla="*/ 28340 w 30042"/>
                  <a:gd name="connsiteY36" fmla="*/ 9778 h 17383"/>
                  <a:gd name="connsiteX37" fmla="*/ 28567 w 30042"/>
                  <a:gd name="connsiteY37" fmla="*/ 8691 h 17383"/>
                  <a:gd name="connsiteX38" fmla="*/ 29135 w 30042"/>
                  <a:gd name="connsiteY38" fmla="*/ 7378 h 17383"/>
                  <a:gd name="connsiteX39" fmla="*/ 30043 w 30042"/>
                  <a:gd name="connsiteY39" fmla="*/ 6811 h 17383"/>
                  <a:gd name="connsiteX40" fmla="*/ 29135 w 30042"/>
                  <a:gd name="connsiteY40" fmla="*/ 6130 h 17383"/>
                  <a:gd name="connsiteX41" fmla="*/ 27432 w 30042"/>
                  <a:gd name="connsiteY41" fmla="*/ 7038 h 17383"/>
                  <a:gd name="connsiteX42" fmla="*/ 25842 w 30042"/>
                  <a:gd name="connsiteY42" fmla="*/ 8691 h 17383"/>
                  <a:gd name="connsiteX43" fmla="*/ 24253 w 30042"/>
                  <a:gd name="connsiteY43" fmla="*/ 9778 h 17383"/>
                  <a:gd name="connsiteX44" fmla="*/ 22891 w 30042"/>
                  <a:gd name="connsiteY44" fmla="*/ 11140 h 17383"/>
                  <a:gd name="connsiteX45" fmla="*/ 21870 w 30042"/>
                  <a:gd name="connsiteY45" fmla="*/ 11481 h 17383"/>
                  <a:gd name="connsiteX46" fmla="*/ 20735 w 30042"/>
                  <a:gd name="connsiteY46" fmla="*/ 11367 h 17383"/>
                  <a:gd name="connsiteX47" fmla="*/ 20507 w 30042"/>
                  <a:gd name="connsiteY47" fmla="*/ 10573 h 17383"/>
                  <a:gd name="connsiteX48" fmla="*/ 21416 w 30042"/>
                  <a:gd name="connsiteY48" fmla="*/ 8691 h 17383"/>
                  <a:gd name="connsiteX49" fmla="*/ 22551 w 30042"/>
                  <a:gd name="connsiteY49" fmla="*/ 7946 h 17383"/>
                  <a:gd name="connsiteX50" fmla="*/ 23800 w 30042"/>
                  <a:gd name="connsiteY50" fmla="*/ 6811 h 17383"/>
                  <a:gd name="connsiteX51" fmla="*/ 24934 w 30042"/>
                  <a:gd name="connsiteY51" fmla="*/ 6130 h 17383"/>
                  <a:gd name="connsiteX52" fmla="*/ 25956 w 30042"/>
                  <a:gd name="connsiteY52" fmla="*/ 5676 h 17383"/>
                  <a:gd name="connsiteX53" fmla="*/ 26751 w 30042"/>
                  <a:gd name="connsiteY53" fmla="*/ 4881 h 17383"/>
                  <a:gd name="connsiteX54" fmla="*/ 27659 w 30042"/>
                  <a:gd name="connsiteY54" fmla="*/ 3519 h 17383"/>
                  <a:gd name="connsiteX55" fmla="*/ 28340 w 30042"/>
                  <a:gd name="connsiteY55" fmla="*/ 2270 h 17383"/>
                  <a:gd name="connsiteX56" fmla="*/ 29475 w 30042"/>
                  <a:gd name="connsiteY56" fmla="*/ 0 h 17383"/>
                  <a:gd name="connsiteX57" fmla="*/ 28340 w 30042"/>
                  <a:gd name="connsiteY57" fmla="*/ 0 h 1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0042" h="17383">
                    <a:moveTo>
                      <a:pt x="28340" y="16"/>
                    </a:moveTo>
                    <a:lnTo>
                      <a:pt x="24140" y="16"/>
                    </a:lnTo>
                    <a:lnTo>
                      <a:pt x="21075" y="1605"/>
                    </a:lnTo>
                    <a:lnTo>
                      <a:pt x="19146" y="3194"/>
                    </a:lnTo>
                    <a:lnTo>
                      <a:pt x="19146" y="4443"/>
                    </a:lnTo>
                    <a:lnTo>
                      <a:pt x="15854" y="4443"/>
                    </a:lnTo>
                    <a:lnTo>
                      <a:pt x="13583" y="5011"/>
                    </a:lnTo>
                    <a:cubicBezTo>
                      <a:pt x="13583" y="5011"/>
                      <a:pt x="11540" y="5578"/>
                      <a:pt x="11200" y="5805"/>
                    </a:cubicBezTo>
                    <a:cubicBezTo>
                      <a:pt x="10860" y="6032"/>
                      <a:pt x="7908" y="7394"/>
                      <a:pt x="7908" y="7394"/>
                    </a:cubicBezTo>
                    <a:lnTo>
                      <a:pt x="6659" y="8189"/>
                    </a:lnTo>
                    <a:lnTo>
                      <a:pt x="5752" y="9097"/>
                    </a:lnTo>
                    <a:lnTo>
                      <a:pt x="3140" y="10005"/>
                    </a:lnTo>
                    <a:lnTo>
                      <a:pt x="2459" y="10005"/>
                    </a:lnTo>
                    <a:lnTo>
                      <a:pt x="1324" y="10913"/>
                    </a:lnTo>
                    <a:lnTo>
                      <a:pt x="303" y="11935"/>
                    </a:lnTo>
                    <a:cubicBezTo>
                      <a:pt x="303" y="11935"/>
                      <a:pt x="-378" y="12616"/>
                      <a:pt x="303" y="12729"/>
                    </a:cubicBezTo>
                    <a:cubicBezTo>
                      <a:pt x="984" y="12843"/>
                      <a:pt x="2346" y="13297"/>
                      <a:pt x="2346" y="13297"/>
                    </a:cubicBezTo>
                    <a:lnTo>
                      <a:pt x="3140" y="14886"/>
                    </a:lnTo>
                    <a:lnTo>
                      <a:pt x="3708" y="16589"/>
                    </a:lnTo>
                    <a:lnTo>
                      <a:pt x="6092" y="17383"/>
                    </a:lnTo>
                    <a:lnTo>
                      <a:pt x="6659" y="15000"/>
                    </a:lnTo>
                    <a:cubicBezTo>
                      <a:pt x="6659" y="15000"/>
                      <a:pt x="7114" y="13751"/>
                      <a:pt x="7567" y="13865"/>
                    </a:cubicBezTo>
                    <a:cubicBezTo>
                      <a:pt x="8022" y="13978"/>
                      <a:pt x="9156" y="14545"/>
                      <a:pt x="9156" y="14545"/>
                    </a:cubicBezTo>
                    <a:lnTo>
                      <a:pt x="10405" y="15113"/>
                    </a:lnTo>
                    <a:lnTo>
                      <a:pt x="11086" y="14659"/>
                    </a:lnTo>
                    <a:lnTo>
                      <a:pt x="11881" y="13297"/>
                    </a:lnTo>
                    <a:lnTo>
                      <a:pt x="13470" y="11254"/>
                    </a:lnTo>
                    <a:lnTo>
                      <a:pt x="15400" y="10459"/>
                    </a:lnTo>
                    <a:lnTo>
                      <a:pt x="16989" y="10459"/>
                    </a:lnTo>
                    <a:lnTo>
                      <a:pt x="17784" y="12162"/>
                    </a:lnTo>
                    <a:cubicBezTo>
                      <a:pt x="17784" y="12162"/>
                      <a:pt x="18918" y="12502"/>
                      <a:pt x="19599" y="12502"/>
                    </a:cubicBezTo>
                    <a:cubicBezTo>
                      <a:pt x="20281" y="12502"/>
                      <a:pt x="21983" y="12616"/>
                      <a:pt x="21983" y="12616"/>
                    </a:cubicBezTo>
                    <a:lnTo>
                      <a:pt x="24026" y="11594"/>
                    </a:lnTo>
                    <a:lnTo>
                      <a:pt x="27318" y="11367"/>
                    </a:lnTo>
                    <a:lnTo>
                      <a:pt x="28340" y="12048"/>
                    </a:lnTo>
                    <a:lnTo>
                      <a:pt x="29135" y="11254"/>
                    </a:lnTo>
                    <a:lnTo>
                      <a:pt x="28340" y="9778"/>
                    </a:lnTo>
                    <a:lnTo>
                      <a:pt x="28567" y="8691"/>
                    </a:lnTo>
                    <a:lnTo>
                      <a:pt x="29135" y="7378"/>
                    </a:lnTo>
                    <a:lnTo>
                      <a:pt x="30043" y="6811"/>
                    </a:lnTo>
                    <a:lnTo>
                      <a:pt x="29135" y="6130"/>
                    </a:lnTo>
                    <a:lnTo>
                      <a:pt x="27432" y="7038"/>
                    </a:lnTo>
                    <a:lnTo>
                      <a:pt x="25842" y="8691"/>
                    </a:lnTo>
                    <a:lnTo>
                      <a:pt x="24253" y="9778"/>
                    </a:lnTo>
                    <a:lnTo>
                      <a:pt x="22891" y="11140"/>
                    </a:lnTo>
                    <a:lnTo>
                      <a:pt x="21870" y="11481"/>
                    </a:lnTo>
                    <a:lnTo>
                      <a:pt x="20735" y="11367"/>
                    </a:lnTo>
                    <a:lnTo>
                      <a:pt x="20507" y="10573"/>
                    </a:lnTo>
                    <a:lnTo>
                      <a:pt x="21416" y="8691"/>
                    </a:lnTo>
                    <a:lnTo>
                      <a:pt x="22551" y="7946"/>
                    </a:lnTo>
                    <a:lnTo>
                      <a:pt x="23800" y="6811"/>
                    </a:lnTo>
                    <a:lnTo>
                      <a:pt x="24934" y="6130"/>
                    </a:lnTo>
                    <a:lnTo>
                      <a:pt x="25956" y="5676"/>
                    </a:lnTo>
                    <a:lnTo>
                      <a:pt x="26751" y="4881"/>
                    </a:lnTo>
                    <a:lnTo>
                      <a:pt x="27659" y="3519"/>
                    </a:lnTo>
                    <a:lnTo>
                      <a:pt x="28340" y="2270"/>
                    </a:lnTo>
                    <a:lnTo>
                      <a:pt x="29475" y="0"/>
                    </a:lnTo>
                    <a:lnTo>
                      <a:pt x="2834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20" name="Freeform: Shape 819">
                <a:extLst>
                  <a:ext uri="{FF2B5EF4-FFF2-40B4-BE49-F238E27FC236}">
                    <a16:creationId xmlns:a16="http://schemas.microsoft.com/office/drawing/2014/main" id="{1DBDA8AD-99E0-B953-BD43-8EA49014BBBB}"/>
                  </a:ext>
                </a:extLst>
              </p:cNvPr>
              <p:cNvSpPr/>
              <p:nvPr/>
            </p:nvSpPr>
            <p:spPr>
              <a:xfrm>
                <a:off x="10982433" y="4803616"/>
                <a:ext cx="10540" cy="4524"/>
              </a:xfrm>
              <a:custGeom>
                <a:avLst/>
                <a:gdLst>
                  <a:gd name="connsiteX0" fmla="*/ 356 w 10540"/>
                  <a:gd name="connsiteY0" fmla="*/ 3421 h 4524"/>
                  <a:gd name="connsiteX1" fmla="*/ 2692 w 10540"/>
                  <a:gd name="connsiteY1" fmla="*/ 2059 h 4524"/>
                  <a:gd name="connsiteX2" fmla="*/ 4459 w 10540"/>
                  <a:gd name="connsiteY2" fmla="*/ 405 h 4524"/>
                  <a:gd name="connsiteX3" fmla="*/ 6389 w 10540"/>
                  <a:gd name="connsiteY3" fmla="*/ 0 h 4524"/>
                  <a:gd name="connsiteX4" fmla="*/ 10135 w 10540"/>
                  <a:gd name="connsiteY4" fmla="*/ 0 h 4524"/>
                  <a:gd name="connsiteX5" fmla="*/ 10540 w 10540"/>
                  <a:gd name="connsiteY5" fmla="*/ 1427 h 4524"/>
                  <a:gd name="connsiteX6" fmla="*/ 9908 w 10540"/>
                  <a:gd name="connsiteY6" fmla="*/ 1719 h 4524"/>
                  <a:gd name="connsiteX7" fmla="*/ 8140 w 10540"/>
                  <a:gd name="connsiteY7" fmla="*/ 2286 h 4524"/>
                  <a:gd name="connsiteX8" fmla="*/ 7232 w 10540"/>
                  <a:gd name="connsiteY8" fmla="*/ 1200 h 4524"/>
                  <a:gd name="connsiteX9" fmla="*/ 5870 w 10540"/>
                  <a:gd name="connsiteY9" fmla="*/ 1719 h 4524"/>
                  <a:gd name="connsiteX10" fmla="*/ 4622 w 10540"/>
                  <a:gd name="connsiteY10" fmla="*/ 2238 h 4524"/>
                  <a:gd name="connsiteX11" fmla="*/ 3876 w 10540"/>
                  <a:gd name="connsiteY11" fmla="*/ 3097 h 4524"/>
                  <a:gd name="connsiteX12" fmla="*/ 3762 w 10540"/>
                  <a:gd name="connsiteY12" fmla="*/ 3892 h 4524"/>
                  <a:gd name="connsiteX13" fmla="*/ 3016 w 10540"/>
                  <a:gd name="connsiteY13" fmla="*/ 4524 h 4524"/>
                  <a:gd name="connsiteX14" fmla="*/ 0 w 10540"/>
                  <a:gd name="connsiteY14" fmla="*/ 4524 h 4524"/>
                  <a:gd name="connsiteX15" fmla="*/ 0 w 10540"/>
                  <a:gd name="connsiteY15" fmla="*/ 3730 h 4524"/>
                  <a:gd name="connsiteX16" fmla="*/ 340 w 10540"/>
                  <a:gd name="connsiteY16" fmla="*/ 3438 h 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40" h="4524">
                    <a:moveTo>
                      <a:pt x="356" y="3421"/>
                    </a:moveTo>
                    <a:cubicBezTo>
                      <a:pt x="535" y="3421"/>
                      <a:pt x="2692" y="2059"/>
                      <a:pt x="2692" y="2059"/>
                    </a:cubicBezTo>
                    <a:lnTo>
                      <a:pt x="4459" y="405"/>
                    </a:lnTo>
                    <a:lnTo>
                      <a:pt x="6389" y="0"/>
                    </a:lnTo>
                    <a:lnTo>
                      <a:pt x="10135" y="0"/>
                    </a:lnTo>
                    <a:lnTo>
                      <a:pt x="10540" y="1427"/>
                    </a:lnTo>
                    <a:lnTo>
                      <a:pt x="9908" y="1719"/>
                    </a:lnTo>
                    <a:lnTo>
                      <a:pt x="8140" y="2286"/>
                    </a:lnTo>
                    <a:lnTo>
                      <a:pt x="7232" y="1200"/>
                    </a:lnTo>
                    <a:lnTo>
                      <a:pt x="5870" y="1719"/>
                    </a:lnTo>
                    <a:lnTo>
                      <a:pt x="4622" y="2238"/>
                    </a:lnTo>
                    <a:lnTo>
                      <a:pt x="3876" y="3097"/>
                    </a:lnTo>
                    <a:lnTo>
                      <a:pt x="3762" y="3892"/>
                    </a:lnTo>
                    <a:lnTo>
                      <a:pt x="3016" y="4524"/>
                    </a:lnTo>
                    <a:lnTo>
                      <a:pt x="0" y="4524"/>
                    </a:lnTo>
                    <a:lnTo>
                      <a:pt x="0" y="3730"/>
                    </a:lnTo>
                    <a:lnTo>
                      <a:pt x="340" y="343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21" name="Freeform: Shape 820">
                <a:extLst>
                  <a:ext uri="{FF2B5EF4-FFF2-40B4-BE49-F238E27FC236}">
                    <a16:creationId xmlns:a16="http://schemas.microsoft.com/office/drawing/2014/main" id="{B0B5489F-BB25-934A-8FA5-871D1FC64F2C}"/>
                  </a:ext>
                </a:extLst>
              </p:cNvPr>
              <p:cNvSpPr/>
              <p:nvPr/>
            </p:nvSpPr>
            <p:spPr>
              <a:xfrm>
                <a:off x="10694377" y="4828540"/>
                <a:ext cx="62625" cy="50641"/>
              </a:xfrm>
              <a:custGeom>
                <a:avLst/>
                <a:gdLst>
                  <a:gd name="connsiteX0" fmla="*/ 0 w 62625"/>
                  <a:gd name="connsiteY0" fmla="*/ 65 h 50641"/>
                  <a:gd name="connsiteX1" fmla="*/ 4021 w 62625"/>
                  <a:gd name="connsiteY1" fmla="*/ 3243 h 50641"/>
                  <a:gd name="connsiteX2" fmla="*/ 6000 w 62625"/>
                  <a:gd name="connsiteY2" fmla="*/ 4605 h 50641"/>
                  <a:gd name="connsiteX3" fmla="*/ 7752 w 62625"/>
                  <a:gd name="connsiteY3" fmla="*/ 4232 h 50641"/>
                  <a:gd name="connsiteX4" fmla="*/ 10184 w 62625"/>
                  <a:gd name="connsiteY4" fmla="*/ 5141 h 50641"/>
                  <a:gd name="connsiteX5" fmla="*/ 12389 w 62625"/>
                  <a:gd name="connsiteY5" fmla="*/ 7038 h 50641"/>
                  <a:gd name="connsiteX6" fmla="*/ 14367 w 62625"/>
                  <a:gd name="connsiteY6" fmla="*/ 8627 h 50641"/>
                  <a:gd name="connsiteX7" fmla="*/ 16265 w 62625"/>
                  <a:gd name="connsiteY7" fmla="*/ 10670 h 50641"/>
                  <a:gd name="connsiteX8" fmla="*/ 18080 w 62625"/>
                  <a:gd name="connsiteY8" fmla="*/ 11724 h 50641"/>
                  <a:gd name="connsiteX9" fmla="*/ 18080 w 62625"/>
                  <a:gd name="connsiteY9" fmla="*/ 13459 h 50641"/>
                  <a:gd name="connsiteX10" fmla="*/ 20740 w 62625"/>
                  <a:gd name="connsiteY10" fmla="*/ 13605 h 50641"/>
                  <a:gd name="connsiteX11" fmla="*/ 22329 w 62625"/>
                  <a:gd name="connsiteY11" fmla="*/ 13978 h 50641"/>
                  <a:gd name="connsiteX12" fmla="*/ 24989 w 62625"/>
                  <a:gd name="connsiteY12" fmla="*/ 14886 h 50641"/>
                  <a:gd name="connsiteX13" fmla="*/ 26270 w 62625"/>
                  <a:gd name="connsiteY13" fmla="*/ 16556 h 50641"/>
                  <a:gd name="connsiteX14" fmla="*/ 27178 w 62625"/>
                  <a:gd name="connsiteY14" fmla="*/ 17837 h 50641"/>
                  <a:gd name="connsiteX15" fmla="*/ 28540 w 62625"/>
                  <a:gd name="connsiteY15" fmla="*/ 19881 h 50641"/>
                  <a:gd name="connsiteX16" fmla="*/ 29302 w 62625"/>
                  <a:gd name="connsiteY16" fmla="*/ 21097 h 50641"/>
                  <a:gd name="connsiteX17" fmla="*/ 30972 w 62625"/>
                  <a:gd name="connsiteY17" fmla="*/ 22913 h 50641"/>
                  <a:gd name="connsiteX18" fmla="*/ 32950 w 62625"/>
                  <a:gd name="connsiteY18" fmla="*/ 24502 h 50641"/>
                  <a:gd name="connsiteX19" fmla="*/ 35156 w 62625"/>
                  <a:gd name="connsiteY19" fmla="*/ 25637 h 50641"/>
                  <a:gd name="connsiteX20" fmla="*/ 36372 w 62625"/>
                  <a:gd name="connsiteY20" fmla="*/ 27534 h 50641"/>
                  <a:gd name="connsiteX21" fmla="*/ 37653 w 62625"/>
                  <a:gd name="connsiteY21" fmla="*/ 29123 h 50641"/>
                  <a:gd name="connsiteX22" fmla="*/ 38107 w 62625"/>
                  <a:gd name="connsiteY22" fmla="*/ 29123 h 50641"/>
                  <a:gd name="connsiteX23" fmla="*/ 38107 w 62625"/>
                  <a:gd name="connsiteY23" fmla="*/ 27843 h 50641"/>
                  <a:gd name="connsiteX24" fmla="*/ 38934 w 62625"/>
                  <a:gd name="connsiteY24" fmla="*/ 28216 h 50641"/>
                  <a:gd name="connsiteX25" fmla="*/ 39615 w 62625"/>
                  <a:gd name="connsiteY25" fmla="*/ 30875 h 50641"/>
                  <a:gd name="connsiteX26" fmla="*/ 39988 w 62625"/>
                  <a:gd name="connsiteY26" fmla="*/ 30875 h 50641"/>
                  <a:gd name="connsiteX27" fmla="*/ 40296 w 62625"/>
                  <a:gd name="connsiteY27" fmla="*/ 29594 h 50641"/>
                  <a:gd name="connsiteX28" fmla="*/ 41285 w 62625"/>
                  <a:gd name="connsiteY28" fmla="*/ 30875 h 50641"/>
                  <a:gd name="connsiteX29" fmla="*/ 44463 w 62625"/>
                  <a:gd name="connsiteY29" fmla="*/ 32156 h 50641"/>
                  <a:gd name="connsiteX30" fmla="*/ 45064 w 62625"/>
                  <a:gd name="connsiteY30" fmla="*/ 33064 h 50641"/>
                  <a:gd name="connsiteX31" fmla="*/ 45745 w 62625"/>
                  <a:gd name="connsiteY31" fmla="*/ 34053 h 50641"/>
                  <a:gd name="connsiteX32" fmla="*/ 47253 w 62625"/>
                  <a:gd name="connsiteY32" fmla="*/ 34588 h 50641"/>
                  <a:gd name="connsiteX33" fmla="*/ 49004 w 62625"/>
                  <a:gd name="connsiteY33" fmla="*/ 36713 h 50641"/>
                  <a:gd name="connsiteX34" fmla="*/ 50285 w 62625"/>
                  <a:gd name="connsiteY34" fmla="*/ 37620 h 50641"/>
                  <a:gd name="connsiteX35" fmla="*/ 51793 w 62625"/>
                  <a:gd name="connsiteY35" fmla="*/ 39291 h 50641"/>
                  <a:gd name="connsiteX36" fmla="*/ 54290 w 62625"/>
                  <a:gd name="connsiteY36" fmla="*/ 40572 h 50641"/>
                  <a:gd name="connsiteX37" fmla="*/ 55507 w 62625"/>
                  <a:gd name="connsiteY37" fmla="*/ 41788 h 50641"/>
                  <a:gd name="connsiteX38" fmla="*/ 56042 w 62625"/>
                  <a:gd name="connsiteY38" fmla="*/ 42388 h 50641"/>
                  <a:gd name="connsiteX39" fmla="*/ 57939 w 62625"/>
                  <a:gd name="connsiteY39" fmla="*/ 42761 h 50641"/>
                  <a:gd name="connsiteX40" fmla="*/ 60663 w 62625"/>
                  <a:gd name="connsiteY40" fmla="*/ 44269 h 50641"/>
                  <a:gd name="connsiteX41" fmla="*/ 60663 w 62625"/>
                  <a:gd name="connsiteY41" fmla="*/ 45404 h 50641"/>
                  <a:gd name="connsiteX42" fmla="*/ 59982 w 62625"/>
                  <a:gd name="connsiteY42" fmla="*/ 45404 h 50641"/>
                  <a:gd name="connsiteX43" fmla="*/ 61490 w 62625"/>
                  <a:gd name="connsiteY43" fmla="*/ 46993 h 50641"/>
                  <a:gd name="connsiteX44" fmla="*/ 62625 w 62625"/>
                  <a:gd name="connsiteY44" fmla="*/ 48745 h 50641"/>
                  <a:gd name="connsiteX45" fmla="*/ 61945 w 62625"/>
                  <a:gd name="connsiteY45" fmla="*/ 50107 h 50641"/>
                  <a:gd name="connsiteX46" fmla="*/ 60728 w 62625"/>
                  <a:gd name="connsiteY46" fmla="*/ 50642 h 50641"/>
                  <a:gd name="connsiteX47" fmla="*/ 54971 w 62625"/>
                  <a:gd name="connsiteY47" fmla="*/ 50642 h 50641"/>
                  <a:gd name="connsiteX48" fmla="*/ 51404 w 62625"/>
                  <a:gd name="connsiteY48" fmla="*/ 49134 h 50641"/>
                  <a:gd name="connsiteX49" fmla="*/ 50123 w 62625"/>
                  <a:gd name="connsiteY49" fmla="*/ 46637 h 50641"/>
                  <a:gd name="connsiteX50" fmla="*/ 49069 w 62625"/>
                  <a:gd name="connsiteY50" fmla="*/ 47318 h 50641"/>
                  <a:gd name="connsiteX51" fmla="*/ 47399 w 62625"/>
                  <a:gd name="connsiteY51" fmla="*/ 45728 h 50641"/>
                  <a:gd name="connsiteX52" fmla="*/ 45582 w 62625"/>
                  <a:gd name="connsiteY52" fmla="*/ 45129 h 50641"/>
                  <a:gd name="connsiteX53" fmla="*/ 43685 w 62625"/>
                  <a:gd name="connsiteY53" fmla="*/ 44220 h 50641"/>
                  <a:gd name="connsiteX54" fmla="*/ 43604 w 62625"/>
                  <a:gd name="connsiteY54" fmla="*/ 43004 h 50641"/>
                  <a:gd name="connsiteX55" fmla="*/ 44821 w 62625"/>
                  <a:gd name="connsiteY55" fmla="*/ 42323 h 50641"/>
                  <a:gd name="connsiteX56" fmla="*/ 42842 w 62625"/>
                  <a:gd name="connsiteY56" fmla="*/ 40280 h 50641"/>
                  <a:gd name="connsiteX57" fmla="*/ 41788 w 62625"/>
                  <a:gd name="connsiteY57" fmla="*/ 39972 h 50641"/>
                  <a:gd name="connsiteX58" fmla="*/ 41334 w 62625"/>
                  <a:gd name="connsiteY58" fmla="*/ 40734 h 50641"/>
                  <a:gd name="connsiteX59" fmla="*/ 41107 w 62625"/>
                  <a:gd name="connsiteY59" fmla="*/ 41334 h 50641"/>
                  <a:gd name="connsiteX60" fmla="*/ 39518 w 62625"/>
                  <a:gd name="connsiteY60" fmla="*/ 39891 h 50641"/>
                  <a:gd name="connsiteX61" fmla="*/ 36485 w 62625"/>
                  <a:gd name="connsiteY61" fmla="*/ 38221 h 50641"/>
                  <a:gd name="connsiteX62" fmla="*/ 35885 w 62625"/>
                  <a:gd name="connsiteY62" fmla="*/ 36324 h 50641"/>
                  <a:gd name="connsiteX63" fmla="*/ 34669 w 62625"/>
                  <a:gd name="connsiteY63" fmla="*/ 36404 h 50641"/>
                  <a:gd name="connsiteX64" fmla="*/ 31329 w 62625"/>
                  <a:gd name="connsiteY64" fmla="*/ 34426 h 50641"/>
                  <a:gd name="connsiteX65" fmla="*/ 30794 w 62625"/>
                  <a:gd name="connsiteY65" fmla="*/ 33437 h 50641"/>
                  <a:gd name="connsiteX66" fmla="*/ 28751 w 62625"/>
                  <a:gd name="connsiteY66" fmla="*/ 33583 h 50641"/>
                  <a:gd name="connsiteX67" fmla="*/ 25492 w 62625"/>
                  <a:gd name="connsiteY67" fmla="*/ 31767 h 50641"/>
                  <a:gd name="connsiteX68" fmla="*/ 24048 w 62625"/>
                  <a:gd name="connsiteY68" fmla="*/ 29789 h 50641"/>
                  <a:gd name="connsiteX69" fmla="*/ 23740 w 62625"/>
                  <a:gd name="connsiteY69" fmla="*/ 28572 h 50641"/>
                  <a:gd name="connsiteX70" fmla="*/ 22151 w 62625"/>
                  <a:gd name="connsiteY70" fmla="*/ 28345 h 50641"/>
                  <a:gd name="connsiteX71" fmla="*/ 18973 w 62625"/>
                  <a:gd name="connsiteY71" fmla="*/ 25313 h 50641"/>
                  <a:gd name="connsiteX72" fmla="*/ 15859 w 62625"/>
                  <a:gd name="connsiteY72" fmla="*/ 22589 h 50641"/>
                  <a:gd name="connsiteX73" fmla="*/ 13427 w 62625"/>
                  <a:gd name="connsiteY73" fmla="*/ 19783 h 50641"/>
                  <a:gd name="connsiteX74" fmla="*/ 12437 w 62625"/>
                  <a:gd name="connsiteY74" fmla="*/ 17659 h 50641"/>
                  <a:gd name="connsiteX75" fmla="*/ 10767 w 62625"/>
                  <a:gd name="connsiteY75" fmla="*/ 16832 h 50641"/>
                  <a:gd name="connsiteX76" fmla="*/ 8043 w 62625"/>
                  <a:gd name="connsiteY76" fmla="*/ 14935 h 50641"/>
                  <a:gd name="connsiteX77" fmla="*/ 8125 w 62625"/>
                  <a:gd name="connsiteY77" fmla="*/ 13881 h 50641"/>
                  <a:gd name="connsiteX78" fmla="*/ 5400 w 62625"/>
                  <a:gd name="connsiteY78" fmla="*/ 11838 h 50641"/>
                  <a:gd name="connsiteX79" fmla="*/ 3957 w 62625"/>
                  <a:gd name="connsiteY79" fmla="*/ 9794 h 50641"/>
                  <a:gd name="connsiteX80" fmla="*/ 3276 w 62625"/>
                  <a:gd name="connsiteY80" fmla="*/ 7816 h 50641"/>
                  <a:gd name="connsiteX81" fmla="*/ 2367 w 62625"/>
                  <a:gd name="connsiteY81" fmla="*/ 6600 h 50641"/>
                  <a:gd name="connsiteX82" fmla="*/ 2822 w 62625"/>
                  <a:gd name="connsiteY82" fmla="*/ 5838 h 50641"/>
                  <a:gd name="connsiteX83" fmla="*/ 2059 w 62625"/>
                  <a:gd name="connsiteY83" fmla="*/ 4930 h 50641"/>
                  <a:gd name="connsiteX84" fmla="*/ 1298 w 62625"/>
                  <a:gd name="connsiteY84" fmla="*/ 4249 h 50641"/>
                  <a:gd name="connsiteX85" fmla="*/ 17 w 62625"/>
                  <a:gd name="connsiteY85" fmla="*/ 3649 h 50641"/>
                  <a:gd name="connsiteX86" fmla="*/ 1006 w 62625"/>
                  <a:gd name="connsiteY86" fmla="*/ 2968 h 50641"/>
                  <a:gd name="connsiteX87" fmla="*/ 1086 w 62625"/>
                  <a:gd name="connsiteY87" fmla="*/ 1978 h 50641"/>
                  <a:gd name="connsiteX88" fmla="*/ 32 w 62625"/>
                  <a:gd name="connsiteY88" fmla="*/ 1216 h 50641"/>
                  <a:gd name="connsiteX89" fmla="*/ 32 w 62625"/>
                  <a:gd name="connsiteY89" fmla="*/ 0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62625" h="50641">
                    <a:moveTo>
                      <a:pt x="0" y="65"/>
                    </a:moveTo>
                    <a:lnTo>
                      <a:pt x="4021" y="3243"/>
                    </a:lnTo>
                    <a:lnTo>
                      <a:pt x="6000" y="4605"/>
                    </a:lnTo>
                    <a:lnTo>
                      <a:pt x="7752" y="4232"/>
                    </a:lnTo>
                    <a:lnTo>
                      <a:pt x="10184" y="5141"/>
                    </a:lnTo>
                    <a:cubicBezTo>
                      <a:pt x="10184" y="5141"/>
                      <a:pt x="12162" y="6875"/>
                      <a:pt x="12389" y="7038"/>
                    </a:cubicBezTo>
                    <a:cubicBezTo>
                      <a:pt x="12616" y="7184"/>
                      <a:pt x="14367" y="8627"/>
                      <a:pt x="14367" y="8627"/>
                    </a:cubicBezTo>
                    <a:lnTo>
                      <a:pt x="16265" y="10670"/>
                    </a:lnTo>
                    <a:lnTo>
                      <a:pt x="18080" y="11724"/>
                    </a:lnTo>
                    <a:lnTo>
                      <a:pt x="18080" y="13459"/>
                    </a:lnTo>
                    <a:lnTo>
                      <a:pt x="20740" y="13605"/>
                    </a:lnTo>
                    <a:cubicBezTo>
                      <a:pt x="20740" y="13605"/>
                      <a:pt x="22021" y="13832"/>
                      <a:pt x="22329" y="13978"/>
                    </a:cubicBezTo>
                    <a:cubicBezTo>
                      <a:pt x="22637" y="14124"/>
                      <a:pt x="24989" y="14886"/>
                      <a:pt x="24989" y="14886"/>
                    </a:cubicBezTo>
                    <a:lnTo>
                      <a:pt x="26270" y="16556"/>
                    </a:lnTo>
                    <a:lnTo>
                      <a:pt x="27178" y="17837"/>
                    </a:lnTo>
                    <a:lnTo>
                      <a:pt x="28540" y="19881"/>
                    </a:lnTo>
                    <a:lnTo>
                      <a:pt x="29302" y="21097"/>
                    </a:lnTo>
                    <a:lnTo>
                      <a:pt x="30972" y="22913"/>
                    </a:lnTo>
                    <a:lnTo>
                      <a:pt x="32950" y="24502"/>
                    </a:lnTo>
                    <a:lnTo>
                      <a:pt x="35156" y="25637"/>
                    </a:lnTo>
                    <a:lnTo>
                      <a:pt x="36372" y="27534"/>
                    </a:lnTo>
                    <a:lnTo>
                      <a:pt x="37653" y="29123"/>
                    </a:lnTo>
                    <a:lnTo>
                      <a:pt x="38107" y="29123"/>
                    </a:lnTo>
                    <a:lnTo>
                      <a:pt x="38107" y="27843"/>
                    </a:lnTo>
                    <a:lnTo>
                      <a:pt x="38934" y="28216"/>
                    </a:lnTo>
                    <a:lnTo>
                      <a:pt x="39615" y="30875"/>
                    </a:lnTo>
                    <a:lnTo>
                      <a:pt x="39988" y="30875"/>
                    </a:lnTo>
                    <a:lnTo>
                      <a:pt x="40296" y="29594"/>
                    </a:lnTo>
                    <a:lnTo>
                      <a:pt x="41285" y="30875"/>
                    </a:lnTo>
                    <a:lnTo>
                      <a:pt x="44463" y="32156"/>
                    </a:lnTo>
                    <a:lnTo>
                      <a:pt x="45064" y="33064"/>
                    </a:lnTo>
                    <a:lnTo>
                      <a:pt x="45745" y="34053"/>
                    </a:lnTo>
                    <a:lnTo>
                      <a:pt x="47253" y="34588"/>
                    </a:lnTo>
                    <a:lnTo>
                      <a:pt x="49004" y="36713"/>
                    </a:lnTo>
                    <a:cubicBezTo>
                      <a:pt x="49004" y="36713"/>
                      <a:pt x="49913" y="37167"/>
                      <a:pt x="50285" y="37620"/>
                    </a:cubicBezTo>
                    <a:cubicBezTo>
                      <a:pt x="50658" y="38075"/>
                      <a:pt x="51793" y="39291"/>
                      <a:pt x="51793" y="39291"/>
                    </a:cubicBezTo>
                    <a:lnTo>
                      <a:pt x="54290" y="40572"/>
                    </a:lnTo>
                    <a:lnTo>
                      <a:pt x="55507" y="41788"/>
                    </a:lnTo>
                    <a:lnTo>
                      <a:pt x="56042" y="42388"/>
                    </a:lnTo>
                    <a:lnTo>
                      <a:pt x="57939" y="42761"/>
                    </a:lnTo>
                    <a:lnTo>
                      <a:pt x="60663" y="44269"/>
                    </a:lnTo>
                    <a:lnTo>
                      <a:pt x="60663" y="45404"/>
                    </a:lnTo>
                    <a:cubicBezTo>
                      <a:pt x="60663" y="45404"/>
                      <a:pt x="59982" y="44950"/>
                      <a:pt x="59982" y="45404"/>
                    </a:cubicBezTo>
                    <a:cubicBezTo>
                      <a:pt x="59982" y="45858"/>
                      <a:pt x="61117" y="46685"/>
                      <a:pt x="61490" y="46993"/>
                    </a:cubicBezTo>
                    <a:cubicBezTo>
                      <a:pt x="61863" y="47302"/>
                      <a:pt x="62625" y="48745"/>
                      <a:pt x="62625" y="48745"/>
                    </a:cubicBezTo>
                    <a:lnTo>
                      <a:pt x="61945" y="50107"/>
                    </a:lnTo>
                    <a:lnTo>
                      <a:pt x="60728" y="50642"/>
                    </a:lnTo>
                    <a:lnTo>
                      <a:pt x="54971" y="50642"/>
                    </a:lnTo>
                    <a:lnTo>
                      <a:pt x="51404" y="49134"/>
                    </a:lnTo>
                    <a:lnTo>
                      <a:pt x="50123" y="46637"/>
                    </a:lnTo>
                    <a:lnTo>
                      <a:pt x="49069" y="47318"/>
                    </a:lnTo>
                    <a:lnTo>
                      <a:pt x="47399" y="45728"/>
                    </a:lnTo>
                    <a:lnTo>
                      <a:pt x="45582" y="45129"/>
                    </a:lnTo>
                    <a:lnTo>
                      <a:pt x="43685" y="44220"/>
                    </a:lnTo>
                    <a:lnTo>
                      <a:pt x="43604" y="43004"/>
                    </a:lnTo>
                    <a:lnTo>
                      <a:pt x="44821" y="42323"/>
                    </a:lnTo>
                    <a:lnTo>
                      <a:pt x="42842" y="40280"/>
                    </a:lnTo>
                    <a:lnTo>
                      <a:pt x="41788" y="39972"/>
                    </a:lnTo>
                    <a:lnTo>
                      <a:pt x="41334" y="40734"/>
                    </a:lnTo>
                    <a:lnTo>
                      <a:pt x="41107" y="41334"/>
                    </a:lnTo>
                    <a:lnTo>
                      <a:pt x="39518" y="39891"/>
                    </a:lnTo>
                    <a:lnTo>
                      <a:pt x="36485" y="38221"/>
                    </a:lnTo>
                    <a:lnTo>
                      <a:pt x="35885" y="36324"/>
                    </a:lnTo>
                    <a:lnTo>
                      <a:pt x="34669" y="36404"/>
                    </a:lnTo>
                    <a:lnTo>
                      <a:pt x="31329" y="34426"/>
                    </a:lnTo>
                    <a:lnTo>
                      <a:pt x="30794" y="33437"/>
                    </a:lnTo>
                    <a:lnTo>
                      <a:pt x="28751" y="33583"/>
                    </a:lnTo>
                    <a:lnTo>
                      <a:pt x="25492" y="31767"/>
                    </a:lnTo>
                    <a:lnTo>
                      <a:pt x="24048" y="29789"/>
                    </a:lnTo>
                    <a:lnTo>
                      <a:pt x="23740" y="28572"/>
                    </a:lnTo>
                    <a:lnTo>
                      <a:pt x="22151" y="28345"/>
                    </a:lnTo>
                    <a:lnTo>
                      <a:pt x="18973" y="25313"/>
                    </a:lnTo>
                    <a:lnTo>
                      <a:pt x="15859" y="22589"/>
                    </a:lnTo>
                    <a:lnTo>
                      <a:pt x="13427" y="19783"/>
                    </a:lnTo>
                    <a:lnTo>
                      <a:pt x="12437" y="17659"/>
                    </a:lnTo>
                    <a:lnTo>
                      <a:pt x="10767" y="16832"/>
                    </a:lnTo>
                    <a:lnTo>
                      <a:pt x="8043" y="14935"/>
                    </a:lnTo>
                    <a:lnTo>
                      <a:pt x="8125" y="13881"/>
                    </a:lnTo>
                    <a:lnTo>
                      <a:pt x="5400" y="11838"/>
                    </a:lnTo>
                    <a:lnTo>
                      <a:pt x="3957" y="9794"/>
                    </a:lnTo>
                    <a:lnTo>
                      <a:pt x="3276" y="7816"/>
                    </a:lnTo>
                    <a:lnTo>
                      <a:pt x="2367" y="6600"/>
                    </a:lnTo>
                    <a:lnTo>
                      <a:pt x="2822" y="5838"/>
                    </a:lnTo>
                    <a:lnTo>
                      <a:pt x="2059" y="4930"/>
                    </a:lnTo>
                    <a:lnTo>
                      <a:pt x="1298" y="4249"/>
                    </a:lnTo>
                    <a:lnTo>
                      <a:pt x="17" y="3649"/>
                    </a:lnTo>
                    <a:lnTo>
                      <a:pt x="1006" y="2968"/>
                    </a:lnTo>
                    <a:lnTo>
                      <a:pt x="1086" y="1978"/>
                    </a:lnTo>
                    <a:lnTo>
                      <a:pt x="32" y="1216"/>
                    </a:lnTo>
                    <a:lnTo>
                      <a:pt x="32"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22" name="Freeform: Shape 821">
                <a:extLst>
                  <a:ext uri="{FF2B5EF4-FFF2-40B4-BE49-F238E27FC236}">
                    <a16:creationId xmlns:a16="http://schemas.microsoft.com/office/drawing/2014/main" id="{334D2D50-4724-6E10-8BCF-2D3C7B664314}"/>
                  </a:ext>
                </a:extLst>
              </p:cNvPr>
              <p:cNvSpPr/>
              <p:nvPr/>
            </p:nvSpPr>
            <p:spPr>
              <a:xfrm>
                <a:off x="10772439" y="4856658"/>
                <a:ext cx="6064" cy="6068"/>
              </a:xfrm>
              <a:custGeom>
                <a:avLst/>
                <a:gdLst>
                  <a:gd name="connsiteX0" fmla="*/ 6064 w 6064"/>
                  <a:gd name="connsiteY0" fmla="*/ 1346 h 6068"/>
                  <a:gd name="connsiteX1" fmla="*/ 6064 w 6064"/>
                  <a:gd name="connsiteY1" fmla="*/ 4524 h 6068"/>
                  <a:gd name="connsiteX2" fmla="*/ 4783 w 6064"/>
                  <a:gd name="connsiteY2" fmla="*/ 5967 h 6068"/>
                  <a:gd name="connsiteX3" fmla="*/ 2351 w 6064"/>
                  <a:gd name="connsiteY3" fmla="*/ 5967 h 6068"/>
                  <a:gd name="connsiteX4" fmla="*/ 454 w 6064"/>
                  <a:gd name="connsiteY4" fmla="*/ 4913 h 6068"/>
                  <a:gd name="connsiteX5" fmla="*/ 1216 w 6064"/>
                  <a:gd name="connsiteY5" fmla="*/ 3713 h 6068"/>
                  <a:gd name="connsiteX6" fmla="*/ 454 w 6064"/>
                  <a:gd name="connsiteY6" fmla="*/ 1962 h 6068"/>
                  <a:gd name="connsiteX7" fmla="*/ 0 w 6064"/>
                  <a:gd name="connsiteY7" fmla="*/ 1362 h 6068"/>
                  <a:gd name="connsiteX8" fmla="*/ 989 w 6064"/>
                  <a:gd name="connsiteY8" fmla="*/ 762 h 6068"/>
                  <a:gd name="connsiteX9" fmla="*/ 1589 w 6064"/>
                  <a:gd name="connsiteY9" fmla="*/ 762 h 6068"/>
                  <a:gd name="connsiteX10" fmla="*/ 2270 w 6064"/>
                  <a:gd name="connsiteY10" fmla="*/ 0 h 6068"/>
                  <a:gd name="connsiteX11" fmla="*/ 3033 w 6064"/>
                  <a:gd name="connsiteY11" fmla="*/ 0 h 6068"/>
                  <a:gd name="connsiteX12" fmla="*/ 3033 w 6064"/>
                  <a:gd name="connsiteY12" fmla="*/ 1135 h 6068"/>
                  <a:gd name="connsiteX13" fmla="*/ 5010 w 6064"/>
                  <a:gd name="connsiteY13" fmla="*/ 1362 h 6068"/>
                  <a:gd name="connsiteX14" fmla="*/ 6064 w 6064"/>
                  <a:gd name="connsiteY14" fmla="*/ 1362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64" h="6068">
                    <a:moveTo>
                      <a:pt x="6064" y="1346"/>
                    </a:moveTo>
                    <a:lnTo>
                      <a:pt x="6064" y="4524"/>
                    </a:lnTo>
                    <a:lnTo>
                      <a:pt x="4783" y="5967"/>
                    </a:lnTo>
                    <a:cubicBezTo>
                      <a:pt x="4783" y="5967"/>
                      <a:pt x="2578" y="6195"/>
                      <a:pt x="2351" y="5967"/>
                    </a:cubicBezTo>
                    <a:cubicBezTo>
                      <a:pt x="2124" y="5740"/>
                      <a:pt x="454" y="4913"/>
                      <a:pt x="454" y="4913"/>
                    </a:cubicBezTo>
                    <a:lnTo>
                      <a:pt x="1216" y="3713"/>
                    </a:lnTo>
                    <a:lnTo>
                      <a:pt x="454" y="1962"/>
                    </a:lnTo>
                    <a:lnTo>
                      <a:pt x="0" y="1362"/>
                    </a:lnTo>
                    <a:lnTo>
                      <a:pt x="989" y="762"/>
                    </a:lnTo>
                    <a:lnTo>
                      <a:pt x="1589" y="762"/>
                    </a:lnTo>
                    <a:lnTo>
                      <a:pt x="2270" y="0"/>
                    </a:lnTo>
                    <a:lnTo>
                      <a:pt x="3033" y="0"/>
                    </a:lnTo>
                    <a:lnTo>
                      <a:pt x="3033" y="1135"/>
                    </a:lnTo>
                    <a:lnTo>
                      <a:pt x="5010" y="1362"/>
                    </a:lnTo>
                    <a:lnTo>
                      <a:pt x="6064" y="136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23" name="Freeform: Shape 822">
                <a:extLst>
                  <a:ext uri="{FF2B5EF4-FFF2-40B4-BE49-F238E27FC236}">
                    <a16:creationId xmlns:a16="http://schemas.microsoft.com/office/drawing/2014/main" id="{42812424-6786-A34F-E7AD-4C723E68746E}"/>
                  </a:ext>
                </a:extLst>
              </p:cNvPr>
              <p:cNvSpPr/>
              <p:nvPr/>
            </p:nvSpPr>
            <p:spPr>
              <a:xfrm>
                <a:off x="10756597" y="4842323"/>
                <a:ext cx="9016" cy="10832"/>
              </a:xfrm>
              <a:custGeom>
                <a:avLst/>
                <a:gdLst>
                  <a:gd name="connsiteX0" fmla="*/ 3194 w 9016"/>
                  <a:gd name="connsiteY0" fmla="*/ 0 h 10832"/>
                  <a:gd name="connsiteX1" fmla="*/ 16 w 9016"/>
                  <a:gd name="connsiteY1" fmla="*/ 989 h 10832"/>
                  <a:gd name="connsiteX2" fmla="*/ 1914 w 9016"/>
                  <a:gd name="connsiteY2" fmla="*/ 1670 h 10832"/>
                  <a:gd name="connsiteX3" fmla="*/ 3194 w 9016"/>
                  <a:gd name="connsiteY3" fmla="*/ 2124 h 10832"/>
                  <a:gd name="connsiteX4" fmla="*/ 3194 w 9016"/>
                  <a:gd name="connsiteY4" fmla="*/ 3632 h 10832"/>
                  <a:gd name="connsiteX5" fmla="*/ 1978 w 9016"/>
                  <a:gd name="connsiteY5" fmla="*/ 4687 h 10832"/>
                  <a:gd name="connsiteX6" fmla="*/ 0 w 9016"/>
                  <a:gd name="connsiteY6" fmla="*/ 4687 h 10832"/>
                  <a:gd name="connsiteX7" fmla="*/ 989 w 9016"/>
                  <a:gd name="connsiteY7" fmla="*/ 6584 h 10832"/>
                  <a:gd name="connsiteX8" fmla="*/ 2578 w 9016"/>
                  <a:gd name="connsiteY8" fmla="*/ 8789 h 10832"/>
                  <a:gd name="connsiteX9" fmla="*/ 4622 w 9016"/>
                  <a:gd name="connsiteY9" fmla="*/ 8789 h 10832"/>
                  <a:gd name="connsiteX10" fmla="*/ 5383 w 9016"/>
                  <a:gd name="connsiteY10" fmla="*/ 10070 h 10832"/>
                  <a:gd name="connsiteX11" fmla="*/ 7200 w 9016"/>
                  <a:gd name="connsiteY11" fmla="*/ 10832 h 10832"/>
                  <a:gd name="connsiteX12" fmla="*/ 7800 w 9016"/>
                  <a:gd name="connsiteY12" fmla="*/ 8789 h 10832"/>
                  <a:gd name="connsiteX13" fmla="*/ 9016 w 9016"/>
                  <a:gd name="connsiteY13" fmla="*/ 8254 h 10832"/>
                  <a:gd name="connsiteX14" fmla="*/ 7962 w 9016"/>
                  <a:gd name="connsiteY14" fmla="*/ 7654 h 10832"/>
                  <a:gd name="connsiteX15" fmla="*/ 6908 w 9016"/>
                  <a:gd name="connsiteY15" fmla="*/ 6292 h 10832"/>
                  <a:gd name="connsiteX16" fmla="*/ 6681 w 9016"/>
                  <a:gd name="connsiteY16" fmla="*/ 4930 h 10832"/>
                  <a:gd name="connsiteX17" fmla="*/ 4945 w 9016"/>
                  <a:gd name="connsiteY17" fmla="*/ 4476 h 10832"/>
                  <a:gd name="connsiteX18" fmla="*/ 4865 w 9016"/>
                  <a:gd name="connsiteY18" fmla="*/ 3649 h 10832"/>
                  <a:gd name="connsiteX19" fmla="*/ 6081 w 9016"/>
                  <a:gd name="connsiteY19" fmla="*/ 3194 h 10832"/>
                  <a:gd name="connsiteX20" fmla="*/ 7216 w 9016"/>
                  <a:gd name="connsiteY20" fmla="*/ 3049 h 10832"/>
                  <a:gd name="connsiteX21" fmla="*/ 7362 w 9016"/>
                  <a:gd name="connsiteY21" fmla="*/ 1151 h 10832"/>
                  <a:gd name="connsiteX22" fmla="*/ 4249 w 9016"/>
                  <a:gd name="connsiteY22" fmla="*/ 16 h 10832"/>
                  <a:gd name="connsiteX23" fmla="*/ 3194 w 9016"/>
                  <a:gd name="connsiteY23" fmla="*/ 16 h 10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016" h="10832">
                    <a:moveTo>
                      <a:pt x="3194" y="0"/>
                    </a:moveTo>
                    <a:lnTo>
                      <a:pt x="16" y="989"/>
                    </a:lnTo>
                    <a:lnTo>
                      <a:pt x="1914" y="1670"/>
                    </a:lnTo>
                    <a:lnTo>
                      <a:pt x="3194" y="2124"/>
                    </a:lnTo>
                    <a:lnTo>
                      <a:pt x="3194" y="3632"/>
                    </a:lnTo>
                    <a:lnTo>
                      <a:pt x="1978" y="4687"/>
                    </a:lnTo>
                    <a:lnTo>
                      <a:pt x="0" y="4687"/>
                    </a:lnTo>
                    <a:lnTo>
                      <a:pt x="989" y="6584"/>
                    </a:lnTo>
                    <a:lnTo>
                      <a:pt x="2578" y="8789"/>
                    </a:lnTo>
                    <a:lnTo>
                      <a:pt x="4622" y="8789"/>
                    </a:lnTo>
                    <a:cubicBezTo>
                      <a:pt x="4622" y="8789"/>
                      <a:pt x="5075" y="9697"/>
                      <a:pt x="5383" y="10070"/>
                    </a:cubicBezTo>
                    <a:cubicBezTo>
                      <a:pt x="5691" y="10443"/>
                      <a:pt x="7200" y="10832"/>
                      <a:pt x="7200" y="10832"/>
                    </a:cubicBezTo>
                    <a:lnTo>
                      <a:pt x="7800" y="8789"/>
                    </a:lnTo>
                    <a:lnTo>
                      <a:pt x="9016" y="8254"/>
                    </a:lnTo>
                    <a:lnTo>
                      <a:pt x="7962" y="7654"/>
                    </a:lnTo>
                    <a:lnTo>
                      <a:pt x="6908" y="6292"/>
                    </a:lnTo>
                    <a:cubicBezTo>
                      <a:pt x="6908" y="6292"/>
                      <a:pt x="6989" y="4930"/>
                      <a:pt x="6681" y="4930"/>
                    </a:cubicBezTo>
                    <a:cubicBezTo>
                      <a:pt x="6373" y="4930"/>
                      <a:pt x="4945" y="4476"/>
                      <a:pt x="4945" y="4476"/>
                    </a:cubicBezTo>
                    <a:lnTo>
                      <a:pt x="4865" y="3649"/>
                    </a:lnTo>
                    <a:cubicBezTo>
                      <a:pt x="4865" y="3649"/>
                      <a:pt x="5854" y="3276"/>
                      <a:pt x="6081" y="3194"/>
                    </a:cubicBezTo>
                    <a:cubicBezTo>
                      <a:pt x="6308" y="3114"/>
                      <a:pt x="7216" y="3049"/>
                      <a:pt x="7216" y="3049"/>
                    </a:cubicBezTo>
                    <a:cubicBezTo>
                      <a:pt x="7216" y="3049"/>
                      <a:pt x="7589" y="1232"/>
                      <a:pt x="7362" y="1151"/>
                    </a:cubicBezTo>
                    <a:cubicBezTo>
                      <a:pt x="7135" y="1070"/>
                      <a:pt x="4249" y="16"/>
                      <a:pt x="4249" y="16"/>
                    </a:cubicBezTo>
                    <a:lnTo>
                      <a:pt x="3194"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24" name="Freeform: Shape 823">
                <a:extLst>
                  <a:ext uri="{FF2B5EF4-FFF2-40B4-BE49-F238E27FC236}">
                    <a16:creationId xmlns:a16="http://schemas.microsoft.com/office/drawing/2014/main" id="{CD0AE4DB-7B04-322F-8F38-BDA3241C9416}"/>
                  </a:ext>
                </a:extLst>
              </p:cNvPr>
              <p:cNvSpPr/>
              <p:nvPr/>
            </p:nvSpPr>
            <p:spPr>
              <a:xfrm>
                <a:off x="10745618" y="4834734"/>
                <a:ext cx="4004" cy="8480"/>
              </a:xfrm>
              <a:custGeom>
                <a:avLst/>
                <a:gdLst>
                  <a:gd name="connsiteX0" fmla="*/ 2124 w 4004"/>
                  <a:gd name="connsiteY0" fmla="*/ 0 h 8480"/>
                  <a:gd name="connsiteX1" fmla="*/ 3632 w 4004"/>
                  <a:gd name="connsiteY1" fmla="*/ 1670 h 8480"/>
                  <a:gd name="connsiteX2" fmla="*/ 4005 w 4004"/>
                  <a:gd name="connsiteY2" fmla="*/ 3486 h 8480"/>
                  <a:gd name="connsiteX3" fmla="*/ 4005 w 4004"/>
                  <a:gd name="connsiteY3" fmla="*/ 4995 h 8480"/>
                  <a:gd name="connsiteX4" fmla="*/ 3065 w 4004"/>
                  <a:gd name="connsiteY4" fmla="*/ 6130 h 8480"/>
                  <a:gd name="connsiteX5" fmla="*/ 1816 w 4004"/>
                  <a:gd name="connsiteY5" fmla="*/ 7573 h 8480"/>
                  <a:gd name="connsiteX6" fmla="*/ 1216 w 4004"/>
                  <a:gd name="connsiteY6" fmla="*/ 8481 h 8480"/>
                  <a:gd name="connsiteX7" fmla="*/ 0 w 4004"/>
                  <a:gd name="connsiteY7" fmla="*/ 8481 h 8480"/>
                  <a:gd name="connsiteX8" fmla="*/ 0 w 4004"/>
                  <a:gd name="connsiteY8" fmla="*/ 7038 h 8480"/>
                  <a:gd name="connsiteX9" fmla="*/ 1362 w 4004"/>
                  <a:gd name="connsiteY9" fmla="*/ 5529 h 8480"/>
                  <a:gd name="connsiteX10" fmla="*/ 2010 w 4004"/>
                  <a:gd name="connsiteY10" fmla="*/ 4249 h 8480"/>
                  <a:gd name="connsiteX11" fmla="*/ 2010 w 4004"/>
                  <a:gd name="connsiteY11" fmla="*/ 3033 h 8480"/>
                  <a:gd name="connsiteX12" fmla="*/ 1670 w 4004"/>
                  <a:gd name="connsiteY12" fmla="*/ 1670 h 8480"/>
                  <a:gd name="connsiteX13" fmla="*/ 908 w 4004"/>
                  <a:gd name="connsiteY13" fmla="*/ 989 h 8480"/>
                  <a:gd name="connsiteX14" fmla="*/ 600 w 4004"/>
                  <a:gd name="connsiteY14" fmla="*/ 616 h 8480"/>
                  <a:gd name="connsiteX15" fmla="*/ 2108 w 4004"/>
                  <a:gd name="connsiteY15" fmla="*/ 16 h 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04" h="8480">
                    <a:moveTo>
                      <a:pt x="2124" y="0"/>
                    </a:moveTo>
                    <a:lnTo>
                      <a:pt x="3632" y="1670"/>
                    </a:lnTo>
                    <a:lnTo>
                      <a:pt x="4005" y="3486"/>
                    </a:lnTo>
                    <a:lnTo>
                      <a:pt x="4005" y="4995"/>
                    </a:lnTo>
                    <a:lnTo>
                      <a:pt x="3065" y="6130"/>
                    </a:lnTo>
                    <a:lnTo>
                      <a:pt x="1816" y="7573"/>
                    </a:lnTo>
                    <a:lnTo>
                      <a:pt x="1216" y="8481"/>
                    </a:lnTo>
                    <a:lnTo>
                      <a:pt x="0" y="8481"/>
                    </a:lnTo>
                    <a:lnTo>
                      <a:pt x="0" y="7038"/>
                    </a:lnTo>
                    <a:lnTo>
                      <a:pt x="1362" y="5529"/>
                    </a:lnTo>
                    <a:lnTo>
                      <a:pt x="2010" y="4249"/>
                    </a:lnTo>
                    <a:lnTo>
                      <a:pt x="2010" y="3033"/>
                    </a:lnTo>
                    <a:cubicBezTo>
                      <a:pt x="2010" y="3033"/>
                      <a:pt x="1751" y="1897"/>
                      <a:pt x="1670" y="1670"/>
                    </a:cubicBezTo>
                    <a:cubicBezTo>
                      <a:pt x="1589" y="1443"/>
                      <a:pt x="908" y="989"/>
                      <a:pt x="908" y="989"/>
                    </a:cubicBezTo>
                    <a:lnTo>
                      <a:pt x="600" y="616"/>
                    </a:lnTo>
                    <a:lnTo>
                      <a:pt x="2108"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25" name="Freeform: Shape 824">
                <a:extLst>
                  <a:ext uri="{FF2B5EF4-FFF2-40B4-BE49-F238E27FC236}">
                    <a16:creationId xmlns:a16="http://schemas.microsoft.com/office/drawing/2014/main" id="{EAD3740F-B7B5-CEE2-5927-697686B706F7}"/>
                  </a:ext>
                </a:extLst>
              </p:cNvPr>
              <p:cNvSpPr/>
              <p:nvPr/>
            </p:nvSpPr>
            <p:spPr>
              <a:xfrm>
                <a:off x="10764412" y="4882344"/>
                <a:ext cx="3567" cy="3405"/>
              </a:xfrm>
              <a:custGeom>
                <a:avLst/>
                <a:gdLst>
                  <a:gd name="connsiteX0" fmla="*/ 0 w 3567"/>
                  <a:gd name="connsiteY0" fmla="*/ 373 h 3405"/>
                  <a:gd name="connsiteX1" fmla="*/ 535 w 3567"/>
                  <a:gd name="connsiteY1" fmla="*/ 2724 h 3405"/>
                  <a:gd name="connsiteX2" fmla="*/ 1216 w 3567"/>
                  <a:gd name="connsiteY2" fmla="*/ 3405 h 3405"/>
                  <a:gd name="connsiteX3" fmla="*/ 1979 w 3567"/>
                  <a:gd name="connsiteY3" fmla="*/ 2951 h 3405"/>
                  <a:gd name="connsiteX4" fmla="*/ 1979 w 3567"/>
                  <a:gd name="connsiteY4" fmla="*/ 1897 h 3405"/>
                  <a:gd name="connsiteX5" fmla="*/ 2432 w 3567"/>
                  <a:gd name="connsiteY5" fmla="*/ 1897 h 3405"/>
                  <a:gd name="connsiteX6" fmla="*/ 2740 w 3567"/>
                  <a:gd name="connsiteY6" fmla="*/ 2805 h 3405"/>
                  <a:gd name="connsiteX7" fmla="*/ 3568 w 3567"/>
                  <a:gd name="connsiteY7" fmla="*/ 2724 h 3405"/>
                  <a:gd name="connsiteX8" fmla="*/ 3033 w 3567"/>
                  <a:gd name="connsiteY8" fmla="*/ 827 h 3405"/>
                  <a:gd name="connsiteX9" fmla="*/ 1784 w 3567"/>
                  <a:gd name="connsiteY9" fmla="*/ 0 h 3405"/>
                  <a:gd name="connsiteX10" fmla="*/ 762 w 3567"/>
                  <a:gd name="connsiteY10" fmla="*/ 0 h 3405"/>
                  <a:gd name="connsiteX11" fmla="*/ 0 w 3567"/>
                  <a:gd name="connsiteY11" fmla="*/ 373 h 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7" h="3405">
                    <a:moveTo>
                      <a:pt x="0" y="373"/>
                    </a:moveTo>
                    <a:lnTo>
                      <a:pt x="535" y="2724"/>
                    </a:lnTo>
                    <a:lnTo>
                      <a:pt x="1216" y="3405"/>
                    </a:lnTo>
                    <a:lnTo>
                      <a:pt x="1979" y="2951"/>
                    </a:lnTo>
                    <a:lnTo>
                      <a:pt x="1979" y="1897"/>
                    </a:lnTo>
                    <a:lnTo>
                      <a:pt x="2432" y="1897"/>
                    </a:lnTo>
                    <a:cubicBezTo>
                      <a:pt x="2432" y="1897"/>
                      <a:pt x="2514" y="2805"/>
                      <a:pt x="2740" y="2805"/>
                    </a:cubicBezTo>
                    <a:cubicBezTo>
                      <a:pt x="2968" y="2805"/>
                      <a:pt x="3568" y="2724"/>
                      <a:pt x="3568" y="2724"/>
                    </a:cubicBezTo>
                    <a:lnTo>
                      <a:pt x="3033" y="827"/>
                    </a:lnTo>
                    <a:lnTo>
                      <a:pt x="1784" y="0"/>
                    </a:lnTo>
                    <a:lnTo>
                      <a:pt x="762" y="0"/>
                    </a:lnTo>
                    <a:lnTo>
                      <a:pt x="0" y="37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63" name="Freeform: Shape 762">
              <a:extLst>
                <a:ext uri="{FF2B5EF4-FFF2-40B4-BE49-F238E27FC236}">
                  <a16:creationId xmlns:a16="http://schemas.microsoft.com/office/drawing/2014/main" id="{25F18D01-9E3E-9C56-F4F1-1533D45032BA}"/>
                </a:ext>
              </a:extLst>
            </p:cNvPr>
            <p:cNvSpPr/>
            <p:nvPr/>
          </p:nvSpPr>
          <p:spPr>
            <a:xfrm>
              <a:off x="9720153" y="4752665"/>
              <a:ext cx="15961" cy="10187"/>
            </a:xfrm>
            <a:custGeom>
              <a:avLst/>
              <a:gdLst>
                <a:gd name="connsiteX0" fmla="*/ 16719 w 17302"/>
                <a:gd name="connsiteY0" fmla="*/ 32 h 11043"/>
                <a:gd name="connsiteX1" fmla="*/ 17010 w 17302"/>
                <a:gd name="connsiteY1" fmla="*/ 1962 h 11043"/>
                <a:gd name="connsiteX2" fmla="*/ 17302 w 17302"/>
                <a:gd name="connsiteY2" fmla="*/ 4184 h 11043"/>
                <a:gd name="connsiteX3" fmla="*/ 17010 w 17302"/>
                <a:gd name="connsiteY3" fmla="*/ 6519 h 11043"/>
                <a:gd name="connsiteX4" fmla="*/ 16378 w 17302"/>
                <a:gd name="connsiteY4" fmla="*/ 6519 h 11043"/>
                <a:gd name="connsiteX5" fmla="*/ 16378 w 17302"/>
                <a:gd name="connsiteY5" fmla="*/ 5611 h 11043"/>
                <a:gd name="connsiteX6" fmla="*/ 15632 w 17302"/>
                <a:gd name="connsiteY6" fmla="*/ 5902 h 11043"/>
                <a:gd name="connsiteX7" fmla="*/ 15973 w 17302"/>
                <a:gd name="connsiteY7" fmla="*/ 6535 h 11043"/>
                <a:gd name="connsiteX8" fmla="*/ 16086 w 17302"/>
                <a:gd name="connsiteY8" fmla="*/ 7962 h 11043"/>
                <a:gd name="connsiteX9" fmla="*/ 15227 w 17302"/>
                <a:gd name="connsiteY9" fmla="*/ 8594 h 11043"/>
                <a:gd name="connsiteX10" fmla="*/ 15227 w 17302"/>
                <a:gd name="connsiteY10" fmla="*/ 9729 h 11043"/>
                <a:gd name="connsiteX11" fmla="*/ 14027 w 17302"/>
                <a:gd name="connsiteY11" fmla="*/ 10184 h 11043"/>
                <a:gd name="connsiteX12" fmla="*/ 12891 w 17302"/>
                <a:gd name="connsiteY12" fmla="*/ 9891 h 11043"/>
                <a:gd name="connsiteX13" fmla="*/ 10848 w 17302"/>
                <a:gd name="connsiteY13" fmla="*/ 9778 h 11043"/>
                <a:gd name="connsiteX14" fmla="*/ 10102 w 17302"/>
                <a:gd name="connsiteY14" fmla="*/ 10524 h 11043"/>
                <a:gd name="connsiteX15" fmla="*/ 9130 w 17302"/>
                <a:gd name="connsiteY15" fmla="*/ 10184 h 11043"/>
                <a:gd name="connsiteX16" fmla="*/ 7427 w 17302"/>
                <a:gd name="connsiteY16" fmla="*/ 10524 h 11043"/>
                <a:gd name="connsiteX17" fmla="*/ 6292 w 17302"/>
                <a:gd name="connsiteY17" fmla="*/ 10524 h 11043"/>
                <a:gd name="connsiteX18" fmla="*/ 5838 w 17302"/>
                <a:gd name="connsiteY18" fmla="*/ 11043 h 11043"/>
                <a:gd name="connsiteX19" fmla="*/ 4751 w 17302"/>
                <a:gd name="connsiteY19" fmla="*/ 11043 h 11043"/>
                <a:gd name="connsiteX20" fmla="*/ 3551 w 17302"/>
                <a:gd name="connsiteY20" fmla="*/ 10184 h 11043"/>
                <a:gd name="connsiteX21" fmla="*/ 3551 w 17302"/>
                <a:gd name="connsiteY21" fmla="*/ 9324 h 11043"/>
                <a:gd name="connsiteX22" fmla="*/ 3892 w 17302"/>
                <a:gd name="connsiteY22" fmla="*/ 8416 h 11043"/>
                <a:gd name="connsiteX23" fmla="*/ 4119 w 17302"/>
                <a:gd name="connsiteY23" fmla="*/ 7735 h 11043"/>
                <a:gd name="connsiteX24" fmla="*/ 3146 w 17302"/>
                <a:gd name="connsiteY24" fmla="*/ 6762 h 11043"/>
                <a:gd name="connsiteX25" fmla="*/ 2514 w 17302"/>
                <a:gd name="connsiteY25" fmla="*/ 6081 h 11043"/>
                <a:gd name="connsiteX26" fmla="*/ 1492 w 17302"/>
                <a:gd name="connsiteY26" fmla="*/ 5967 h 11043"/>
                <a:gd name="connsiteX27" fmla="*/ 811 w 17302"/>
                <a:gd name="connsiteY27" fmla="*/ 6421 h 11043"/>
                <a:gd name="connsiteX28" fmla="*/ 292 w 17302"/>
                <a:gd name="connsiteY28" fmla="*/ 6762 h 11043"/>
                <a:gd name="connsiteX29" fmla="*/ 0 w 17302"/>
                <a:gd name="connsiteY29" fmla="*/ 6016 h 11043"/>
                <a:gd name="connsiteX30" fmla="*/ 1087 w 17302"/>
                <a:gd name="connsiteY30" fmla="*/ 5529 h 11043"/>
                <a:gd name="connsiteX31" fmla="*/ 1833 w 17302"/>
                <a:gd name="connsiteY31" fmla="*/ 5529 h 11043"/>
                <a:gd name="connsiteX32" fmla="*/ 1898 w 17302"/>
                <a:gd name="connsiteY32" fmla="*/ 5157 h 11043"/>
                <a:gd name="connsiteX33" fmla="*/ 762 w 17302"/>
                <a:gd name="connsiteY33" fmla="*/ 4589 h 11043"/>
                <a:gd name="connsiteX34" fmla="*/ 1849 w 17302"/>
                <a:gd name="connsiteY34" fmla="*/ 4362 h 11043"/>
                <a:gd name="connsiteX35" fmla="*/ 2416 w 17302"/>
                <a:gd name="connsiteY35" fmla="*/ 3794 h 11043"/>
                <a:gd name="connsiteX36" fmla="*/ 3211 w 17302"/>
                <a:gd name="connsiteY36" fmla="*/ 4248 h 11043"/>
                <a:gd name="connsiteX37" fmla="*/ 3778 w 17302"/>
                <a:gd name="connsiteY37" fmla="*/ 4816 h 11043"/>
                <a:gd name="connsiteX38" fmla="*/ 4411 w 17302"/>
                <a:gd name="connsiteY38" fmla="*/ 4702 h 11043"/>
                <a:gd name="connsiteX39" fmla="*/ 4638 w 17302"/>
                <a:gd name="connsiteY39" fmla="*/ 3843 h 11043"/>
                <a:gd name="connsiteX40" fmla="*/ 4119 w 17302"/>
                <a:gd name="connsiteY40" fmla="*/ 3048 h 11043"/>
                <a:gd name="connsiteX41" fmla="*/ 4638 w 17302"/>
                <a:gd name="connsiteY41" fmla="*/ 2708 h 11043"/>
                <a:gd name="connsiteX42" fmla="*/ 6178 w 17302"/>
                <a:gd name="connsiteY42" fmla="*/ 3341 h 11043"/>
                <a:gd name="connsiteX43" fmla="*/ 6859 w 17302"/>
                <a:gd name="connsiteY43" fmla="*/ 3794 h 11043"/>
                <a:gd name="connsiteX44" fmla="*/ 8173 w 17302"/>
                <a:gd name="connsiteY44" fmla="*/ 3162 h 11043"/>
                <a:gd name="connsiteX45" fmla="*/ 9486 w 17302"/>
                <a:gd name="connsiteY45" fmla="*/ 4070 h 11043"/>
                <a:gd name="connsiteX46" fmla="*/ 9827 w 17302"/>
                <a:gd name="connsiteY46" fmla="*/ 4411 h 11043"/>
                <a:gd name="connsiteX47" fmla="*/ 10848 w 17302"/>
                <a:gd name="connsiteY47" fmla="*/ 4232 h 11043"/>
                <a:gd name="connsiteX48" fmla="*/ 11756 w 17302"/>
                <a:gd name="connsiteY48" fmla="*/ 4054 h 11043"/>
                <a:gd name="connsiteX49" fmla="*/ 12616 w 17302"/>
                <a:gd name="connsiteY49" fmla="*/ 3762 h 11043"/>
                <a:gd name="connsiteX50" fmla="*/ 13070 w 17302"/>
                <a:gd name="connsiteY50" fmla="*/ 2449 h 11043"/>
                <a:gd name="connsiteX51" fmla="*/ 13702 w 17302"/>
                <a:gd name="connsiteY51" fmla="*/ 1540 h 11043"/>
                <a:gd name="connsiteX52" fmla="*/ 14156 w 17302"/>
                <a:gd name="connsiteY52" fmla="*/ 908 h 11043"/>
                <a:gd name="connsiteX53" fmla="*/ 15470 w 17302"/>
                <a:gd name="connsiteY53" fmla="*/ 908 h 11043"/>
                <a:gd name="connsiteX54" fmla="*/ 15697 w 17302"/>
                <a:gd name="connsiteY54" fmla="*/ 0 h 11043"/>
                <a:gd name="connsiteX55" fmla="*/ 16719 w 17302"/>
                <a:gd name="connsiteY55" fmla="*/ 0 h 1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7302" h="11043">
                  <a:moveTo>
                    <a:pt x="16719" y="32"/>
                  </a:moveTo>
                  <a:lnTo>
                    <a:pt x="17010" y="1962"/>
                  </a:lnTo>
                  <a:lnTo>
                    <a:pt x="17302" y="4184"/>
                  </a:lnTo>
                  <a:lnTo>
                    <a:pt x="17010" y="6519"/>
                  </a:lnTo>
                  <a:lnTo>
                    <a:pt x="16378" y="6519"/>
                  </a:lnTo>
                  <a:lnTo>
                    <a:pt x="16378" y="5611"/>
                  </a:lnTo>
                  <a:lnTo>
                    <a:pt x="15632" y="5902"/>
                  </a:lnTo>
                  <a:lnTo>
                    <a:pt x="15973" y="6535"/>
                  </a:lnTo>
                  <a:lnTo>
                    <a:pt x="16086" y="7962"/>
                  </a:lnTo>
                  <a:lnTo>
                    <a:pt x="15227" y="8594"/>
                  </a:lnTo>
                  <a:lnTo>
                    <a:pt x="15227" y="9729"/>
                  </a:lnTo>
                  <a:lnTo>
                    <a:pt x="14027" y="10184"/>
                  </a:lnTo>
                  <a:lnTo>
                    <a:pt x="12891" y="9891"/>
                  </a:lnTo>
                  <a:lnTo>
                    <a:pt x="10848" y="9778"/>
                  </a:lnTo>
                  <a:lnTo>
                    <a:pt x="10102" y="10524"/>
                  </a:lnTo>
                  <a:lnTo>
                    <a:pt x="9130" y="10184"/>
                  </a:lnTo>
                  <a:lnTo>
                    <a:pt x="7427" y="10524"/>
                  </a:lnTo>
                  <a:lnTo>
                    <a:pt x="6292" y="10524"/>
                  </a:lnTo>
                  <a:lnTo>
                    <a:pt x="5838" y="11043"/>
                  </a:lnTo>
                  <a:lnTo>
                    <a:pt x="4751" y="11043"/>
                  </a:lnTo>
                  <a:lnTo>
                    <a:pt x="3551" y="10184"/>
                  </a:lnTo>
                  <a:lnTo>
                    <a:pt x="3551" y="9324"/>
                  </a:lnTo>
                  <a:lnTo>
                    <a:pt x="3892" y="8416"/>
                  </a:lnTo>
                  <a:lnTo>
                    <a:pt x="4119" y="7735"/>
                  </a:lnTo>
                  <a:lnTo>
                    <a:pt x="3146" y="6762"/>
                  </a:lnTo>
                  <a:lnTo>
                    <a:pt x="2514" y="6081"/>
                  </a:lnTo>
                  <a:lnTo>
                    <a:pt x="1492" y="5967"/>
                  </a:lnTo>
                  <a:lnTo>
                    <a:pt x="811" y="6421"/>
                  </a:lnTo>
                  <a:lnTo>
                    <a:pt x="292" y="6762"/>
                  </a:lnTo>
                  <a:lnTo>
                    <a:pt x="0" y="6016"/>
                  </a:lnTo>
                  <a:lnTo>
                    <a:pt x="1087" y="5529"/>
                  </a:lnTo>
                  <a:lnTo>
                    <a:pt x="1833" y="5529"/>
                  </a:lnTo>
                  <a:cubicBezTo>
                    <a:pt x="1833" y="5529"/>
                    <a:pt x="2059" y="5157"/>
                    <a:pt x="1898" y="5157"/>
                  </a:cubicBezTo>
                  <a:cubicBezTo>
                    <a:pt x="1735" y="5157"/>
                    <a:pt x="762" y="4589"/>
                    <a:pt x="762" y="4589"/>
                  </a:cubicBezTo>
                  <a:lnTo>
                    <a:pt x="1849" y="4362"/>
                  </a:lnTo>
                  <a:lnTo>
                    <a:pt x="2416" y="3794"/>
                  </a:lnTo>
                  <a:lnTo>
                    <a:pt x="3211" y="4248"/>
                  </a:lnTo>
                  <a:lnTo>
                    <a:pt x="3778" y="4816"/>
                  </a:lnTo>
                  <a:lnTo>
                    <a:pt x="4411" y="4702"/>
                  </a:lnTo>
                  <a:lnTo>
                    <a:pt x="4638" y="3843"/>
                  </a:lnTo>
                  <a:lnTo>
                    <a:pt x="4119" y="3048"/>
                  </a:lnTo>
                  <a:lnTo>
                    <a:pt x="4638" y="2708"/>
                  </a:lnTo>
                  <a:lnTo>
                    <a:pt x="6178" y="3341"/>
                  </a:lnTo>
                  <a:cubicBezTo>
                    <a:pt x="6178" y="3341"/>
                    <a:pt x="6632" y="3794"/>
                    <a:pt x="6859" y="3794"/>
                  </a:cubicBezTo>
                  <a:cubicBezTo>
                    <a:pt x="7086" y="3794"/>
                    <a:pt x="8173" y="3162"/>
                    <a:pt x="8173" y="3162"/>
                  </a:cubicBezTo>
                  <a:lnTo>
                    <a:pt x="9486" y="4070"/>
                  </a:lnTo>
                  <a:lnTo>
                    <a:pt x="9827" y="4411"/>
                  </a:lnTo>
                  <a:lnTo>
                    <a:pt x="10848" y="4232"/>
                  </a:lnTo>
                  <a:lnTo>
                    <a:pt x="11756" y="4054"/>
                  </a:lnTo>
                  <a:lnTo>
                    <a:pt x="12616" y="3762"/>
                  </a:lnTo>
                  <a:lnTo>
                    <a:pt x="13070" y="2449"/>
                  </a:lnTo>
                  <a:lnTo>
                    <a:pt x="13702" y="1540"/>
                  </a:lnTo>
                  <a:lnTo>
                    <a:pt x="14156" y="908"/>
                  </a:lnTo>
                  <a:lnTo>
                    <a:pt x="15470" y="908"/>
                  </a:lnTo>
                  <a:lnTo>
                    <a:pt x="15697" y="0"/>
                  </a:lnTo>
                  <a:lnTo>
                    <a:pt x="16719" y="0"/>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64" name="Graphic 2">
              <a:extLst>
                <a:ext uri="{FF2B5EF4-FFF2-40B4-BE49-F238E27FC236}">
                  <a16:creationId xmlns:a16="http://schemas.microsoft.com/office/drawing/2014/main" id="{05D2110D-11D9-CFE4-E2CF-478B86A92A52}"/>
                </a:ext>
              </a:extLst>
            </p:cNvPr>
            <p:cNvGrpSpPr/>
            <p:nvPr/>
          </p:nvGrpSpPr>
          <p:grpSpPr>
            <a:xfrm>
              <a:off x="9359295" y="4744886"/>
              <a:ext cx="1254228" cy="821311"/>
              <a:chOff x="9627428" y="4632183"/>
              <a:chExt cx="1359594" cy="890309"/>
            </a:xfrm>
            <a:solidFill>
              <a:srgbClr val="E87CAA"/>
            </a:solidFill>
          </p:grpSpPr>
          <p:sp>
            <p:nvSpPr>
              <p:cNvPr id="765" name="Freeform: Shape 764">
                <a:extLst>
                  <a:ext uri="{FF2B5EF4-FFF2-40B4-BE49-F238E27FC236}">
                    <a16:creationId xmlns:a16="http://schemas.microsoft.com/office/drawing/2014/main" id="{1BEFE8B5-BECF-82A0-7FBE-BEE1ACD2FD0F}"/>
                  </a:ext>
                </a:extLst>
              </p:cNvPr>
              <p:cNvSpPr/>
              <p:nvPr/>
            </p:nvSpPr>
            <p:spPr>
              <a:xfrm>
                <a:off x="10232795" y="4632183"/>
                <a:ext cx="3243" cy="3291"/>
              </a:xfrm>
              <a:custGeom>
                <a:avLst/>
                <a:gdLst>
                  <a:gd name="connsiteX0" fmla="*/ 795 w 3243"/>
                  <a:gd name="connsiteY0" fmla="*/ 0 h 3291"/>
                  <a:gd name="connsiteX1" fmla="*/ 0 w 3243"/>
                  <a:gd name="connsiteY1" fmla="*/ 1135 h 3291"/>
                  <a:gd name="connsiteX2" fmla="*/ 0 w 3243"/>
                  <a:gd name="connsiteY2" fmla="*/ 1881 h 3291"/>
                  <a:gd name="connsiteX3" fmla="*/ 405 w 3243"/>
                  <a:gd name="connsiteY3" fmla="*/ 3292 h 3291"/>
                  <a:gd name="connsiteX4" fmla="*/ 1135 w 3243"/>
                  <a:gd name="connsiteY4" fmla="*/ 3292 h 3291"/>
                  <a:gd name="connsiteX5" fmla="*/ 1995 w 3243"/>
                  <a:gd name="connsiteY5" fmla="*/ 2270 h 3291"/>
                  <a:gd name="connsiteX6" fmla="*/ 3243 w 3243"/>
                  <a:gd name="connsiteY6" fmla="*/ 2449 h 3291"/>
                  <a:gd name="connsiteX7" fmla="*/ 3243 w 3243"/>
                  <a:gd name="connsiteY7" fmla="*/ 1135 h 3291"/>
                  <a:gd name="connsiteX8" fmla="*/ 2449 w 3243"/>
                  <a:gd name="connsiteY8" fmla="*/ 519 h 3291"/>
                  <a:gd name="connsiteX9" fmla="*/ 1622 w 3243"/>
                  <a:gd name="connsiteY9" fmla="*/ 0 h 3291"/>
                  <a:gd name="connsiteX10" fmla="*/ 795 w 3243"/>
                  <a:gd name="connsiteY10" fmla="*/ 0 h 3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43" h="3291">
                    <a:moveTo>
                      <a:pt x="795" y="0"/>
                    </a:moveTo>
                    <a:lnTo>
                      <a:pt x="0" y="1135"/>
                    </a:lnTo>
                    <a:lnTo>
                      <a:pt x="0" y="1881"/>
                    </a:lnTo>
                    <a:lnTo>
                      <a:pt x="405" y="3292"/>
                    </a:lnTo>
                    <a:lnTo>
                      <a:pt x="1135" y="3292"/>
                    </a:lnTo>
                    <a:lnTo>
                      <a:pt x="1995" y="2270"/>
                    </a:lnTo>
                    <a:lnTo>
                      <a:pt x="3243" y="2449"/>
                    </a:lnTo>
                    <a:lnTo>
                      <a:pt x="3243" y="1135"/>
                    </a:lnTo>
                    <a:lnTo>
                      <a:pt x="2449" y="519"/>
                    </a:lnTo>
                    <a:lnTo>
                      <a:pt x="1622" y="0"/>
                    </a:lnTo>
                    <a:lnTo>
                      <a:pt x="795"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66" name="Graphic 2">
                <a:extLst>
                  <a:ext uri="{FF2B5EF4-FFF2-40B4-BE49-F238E27FC236}">
                    <a16:creationId xmlns:a16="http://schemas.microsoft.com/office/drawing/2014/main" id="{0862615E-E359-3CF1-8810-794BB44EF2DE}"/>
                  </a:ext>
                </a:extLst>
              </p:cNvPr>
              <p:cNvGrpSpPr/>
              <p:nvPr/>
            </p:nvGrpSpPr>
            <p:grpSpPr>
              <a:xfrm>
                <a:off x="9627428" y="4634908"/>
                <a:ext cx="1359594" cy="887585"/>
                <a:chOff x="9627428" y="4634908"/>
                <a:chExt cx="1359594" cy="887585"/>
              </a:xfrm>
              <a:grpFill/>
            </p:grpSpPr>
            <p:grpSp>
              <p:nvGrpSpPr>
                <p:cNvPr id="767" name="Graphic 2">
                  <a:extLst>
                    <a:ext uri="{FF2B5EF4-FFF2-40B4-BE49-F238E27FC236}">
                      <a16:creationId xmlns:a16="http://schemas.microsoft.com/office/drawing/2014/main" id="{DA47E6CF-DDB7-DFBD-B6FA-8B615558F04A}"/>
                    </a:ext>
                  </a:extLst>
                </p:cNvPr>
                <p:cNvGrpSpPr/>
                <p:nvPr/>
              </p:nvGrpSpPr>
              <p:grpSpPr>
                <a:xfrm>
                  <a:off x="9627428" y="4634908"/>
                  <a:ext cx="846089" cy="778810"/>
                  <a:chOff x="9627428" y="4634908"/>
                  <a:chExt cx="846089" cy="778810"/>
                </a:xfrm>
                <a:grpFill/>
              </p:grpSpPr>
              <p:sp>
                <p:nvSpPr>
                  <p:cNvPr id="775" name="Freeform: Shape 774">
                    <a:extLst>
                      <a:ext uri="{FF2B5EF4-FFF2-40B4-BE49-F238E27FC236}">
                        <a16:creationId xmlns:a16="http://schemas.microsoft.com/office/drawing/2014/main" id="{9975EB4F-B5F1-1450-A267-92ADC06EA448}"/>
                      </a:ext>
                    </a:extLst>
                  </p:cNvPr>
                  <p:cNvSpPr/>
                  <p:nvPr/>
                </p:nvSpPr>
                <p:spPr>
                  <a:xfrm>
                    <a:off x="10115247" y="4696754"/>
                    <a:ext cx="10588" cy="12940"/>
                  </a:xfrm>
                  <a:custGeom>
                    <a:avLst/>
                    <a:gdLst>
                      <a:gd name="connsiteX0" fmla="*/ 908 w 10588"/>
                      <a:gd name="connsiteY0" fmla="*/ 4897 h 12940"/>
                      <a:gd name="connsiteX1" fmla="*/ 0 w 10588"/>
                      <a:gd name="connsiteY1" fmla="*/ 5870 h 12940"/>
                      <a:gd name="connsiteX2" fmla="*/ 0 w 10588"/>
                      <a:gd name="connsiteY2" fmla="*/ 7119 h 12940"/>
                      <a:gd name="connsiteX3" fmla="*/ 908 w 10588"/>
                      <a:gd name="connsiteY3" fmla="*/ 7751 h 12940"/>
                      <a:gd name="connsiteX4" fmla="*/ 908 w 10588"/>
                      <a:gd name="connsiteY4" fmla="*/ 9000 h 12940"/>
                      <a:gd name="connsiteX5" fmla="*/ 0 w 10588"/>
                      <a:gd name="connsiteY5" fmla="*/ 9746 h 12940"/>
                      <a:gd name="connsiteX6" fmla="*/ 0 w 10588"/>
                      <a:gd name="connsiteY6" fmla="*/ 10946 h 12940"/>
                      <a:gd name="connsiteX7" fmla="*/ 908 w 10588"/>
                      <a:gd name="connsiteY7" fmla="*/ 11967 h 12940"/>
                      <a:gd name="connsiteX8" fmla="*/ 1816 w 10588"/>
                      <a:gd name="connsiteY8" fmla="*/ 12600 h 12940"/>
                      <a:gd name="connsiteX9" fmla="*/ 3405 w 10588"/>
                      <a:gd name="connsiteY9" fmla="*/ 12940 h 12940"/>
                      <a:gd name="connsiteX10" fmla="*/ 5221 w 10588"/>
                      <a:gd name="connsiteY10" fmla="*/ 12940 h 12940"/>
                      <a:gd name="connsiteX11" fmla="*/ 6308 w 10588"/>
                      <a:gd name="connsiteY11" fmla="*/ 12194 h 12940"/>
                      <a:gd name="connsiteX12" fmla="*/ 6762 w 10588"/>
                      <a:gd name="connsiteY12" fmla="*/ 11448 h 12940"/>
                      <a:gd name="connsiteX13" fmla="*/ 6308 w 10588"/>
                      <a:gd name="connsiteY13" fmla="*/ 10427 h 12940"/>
                      <a:gd name="connsiteX14" fmla="*/ 5967 w 10588"/>
                      <a:gd name="connsiteY14" fmla="*/ 9859 h 12940"/>
                      <a:gd name="connsiteX15" fmla="*/ 6195 w 10588"/>
                      <a:gd name="connsiteY15" fmla="*/ 9227 h 12940"/>
                      <a:gd name="connsiteX16" fmla="*/ 6989 w 10588"/>
                      <a:gd name="connsiteY16" fmla="*/ 8919 h 12940"/>
                      <a:gd name="connsiteX17" fmla="*/ 7621 w 10588"/>
                      <a:gd name="connsiteY17" fmla="*/ 8546 h 12940"/>
                      <a:gd name="connsiteX18" fmla="*/ 7621 w 10588"/>
                      <a:gd name="connsiteY18" fmla="*/ 6616 h 12940"/>
                      <a:gd name="connsiteX19" fmla="*/ 6535 w 10588"/>
                      <a:gd name="connsiteY19" fmla="*/ 5984 h 12940"/>
                      <a:gd name="connsiteX20" fmla="*/ 6535 w 10588"/>
                      <a:gd name="connsiteY20" fmla="*/ 5530 h 12940"/>
                      <a:gd name="connsiteX21" fmla="*/ 7621 w 10588"/>
                      <a:gd name="connsiteY21" fmla="*/ 5708 h 12940"/>
                      <a:gd name="connsiteX22" fmla="*/ 8367 w 10588"/>
                      <a:gd name="connsiteY22" fmla="*/ 5481 h 12940"/>
                      <a:gd name="connsiteX23" fmla="*/ 10589 w 10588"/>
                      <a:gd name="connsiteY23" fmla="*/ 4913 h 12940"/>
                      <a:gd name="connsiteX24" fmla="*/ 10589 w 10588"/>
                      <a:gd name="connsiteY24" fmla="*/ 3713 h 12940"/>
                      <a:gd name="connsiteX25" fmla="*/ 9843 w 10588"/>
                      <a:gd name="connsiteY25" fmla="*/ 3033 h 12940"/>
                      <a:gd name="connsiteX26" fmla="*/ 7848 w 10588"/>
                      <a:gd name="connsiteY26" fmla="*/ 2627 h 12940"/>
                      <a:gd name="connsiteX27" fmla="*/ 6308 w 10588"/>
                      <a:gd name="connsiteY27" fmla="*/ 2627 h 12940"/>
                      <a:gd name="connsiteX28" fmla="*/ 5627 w 10588"/>
                      <a:gd name="connsiteY28" fmla="*/ 1492 h 12940"/>
                      <a:gd name="connsiteX29" fmla="*/ 6421 w 10588"/>
                      <a:gd name="connsiteY29" fmla="*/ 859 h 12940"/>
                      <a:gd name="connsiteX30" fmla="*/ 6421 w 10588"/>
                      <a:gd name="connsiteY30" fmla="*/ 0 h 12940"/>
                      <a:gd name="connsiteX31" fmla="*/ 5286 w 10588"/>
                      <a:gd name="connsiteY31" fmla="*/ 0 h 12940"/>
                      <a:gd name="connsiteX32" fmla="*/ 5286 w 10588"/>
                      <a:gd name="connsiteY32" fmla="*/ 633 h 12940"/>
                      <a:gd name="connsiteX33" fmla="*/ 3859 w 10588"/>
                      <a:gd name="connsiteY33" fmla="*/ 405 h 12940"/>
                      <a:gd name="connsiteX34" fmla="*/ 3405 w 10588"/>
                      <a:gd name="connsiteY34" fmla="*/ 924 h 12940"/>
                      <a:gd name="connsiteX35" fmla="*/ 3113 w 10588"/>
                      <a:gd name="connsiteY35" fmla="*/ 2238 h 12940"/>
                      <a:gd name="connsiteX36" fmla="*/ 2773 w 10588"/>
                      <a:gd name="connsiteY36" fmla="*/ 3097 h 12940"/>
                      <a:gd name="connsiteX37" fmla="*/ 2319 w 10588"/>
                      <a:gd name="connsiteY37" fmla="*/ 4184 h 12940"/>
                      <a:gd name="connsiteX38" fmla="*/ 892 w 10588"/>
                      <a:gd name="connsiteY38" fmla="*/ 4930 h 12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588" h="12940">
                        <a:moveTo>
                          <a:pt x="908" y="4897"/>
                        </a:moveTo>
                        <a:lnTo>
                          <a:pt x="0" y="5870"/>
                        </a:lnTo>
                        <a:lnTo>
                          <a:pt x="0" y="7119"/>
                        </a:lnTo>
                        <a:lnTo>
                          <a:pt x="908" y="7751"/>
                        </a:lnTo>
                        <a:lnTo>
                          <a:pt x="908" y="9000"/>
                        </a:lnTo>
                        <a:lnTo>
                          <a:pt x="0" y="9746"/>
                        </a:lnTo>
                        <a:lnTo>
                          <a:pt x="0" y="10946"/>
                        </a:lnTo>
                        <a:lnTo>
                          <a:pt x="908" y="11967"/>
                        </a:lnTo>
                        <a:lnTo>
                          <a:pt x="1816" y="12600"/>
                        </a:lnTo>
                        <a:lnTo>
                          <a:pt x="3405" y="12940"/>
                        </a:lnTo>
                        <a:lnTo>
                          <a:pt x="5221" y="12940"/>
                        </a:lnTo>
                        <a:lnTo>
                          <a:pt x="6308" y="12194"/>
                        </a:lnTo>
                        <a:lnTo>
                          <a:pt x="6762" y="11448"/>
                        </a:lnTo>
                        <a:lnTo>
                          <a:pt x="6308" y="10427"/>
                        </a:lnTo>
                        <a:lnTo>
                          <a:pt x="5967" y="9859"/>
                        </a:lnTo>
                        <a:lnTo>
                          <a:pt x="6195" y="9227"/>
                        </a:lnTo>
                        <a:lnTo>
                          <a:pt x="6989" y="8919"/>
                        </a:lnTo>
                        <a:lnTo>
                          <a:pt x="7621" y="8546"/>
                        </a:lnTo>
                        <a:lnTo>
                          <a:pt x="7621" y="6616"/>
                        </a:lnTo>
                        <a:lnTo>
                          <a:pt x="6535" y="5984"/>
                        </a:lnTo>
                        <a:lnTo>
                          <a:pt x="6535" y="5530"/>
                        </a:lnTo>
                        <a:lnTo>
                          <a:pt x="7621" y="5708"/>
                        </a:lnTo>
                        <a:cubicBezTo>
                          <a:pt x="7621" y="5708"/>
                          <a:pt x="8189" y="5481"/>
                          <a:pt x="8367" y="5481"/>
                        </a:cubicBezTo>
                        <a:cubicBezTo>
                          <a:pt x="8546" y="5481"/>
                          <a:pt x="10589" y="4913"/>
                          <a:pt x="10589" y="4913"/>
                        </a:cubicBezTo>
                        <a:lnTo>
                          <a:pt x="10589" y="3713"/>
                        </a:lnTo>
                        <a:lnTo>
                          <a:pt x="9843" y="3033"/>
                        </a:lnTo>
                        <a:lnTo>
                          <a:pt x="7848" y="2627"/>
                        </a:lnTo>
                        <a:lnTo>
                          <a:pt x="6308" y="2627"/>
                        </a:lnTo>
                        <a:lnTo>
                          <a:pt x="5627" y="1492"/>
                        </a:lnTo>
                        <a:lnTo>
                          <a:pt x="6421" y="859"/>
                        </a:lnTo>
                        <a:cubicBezTo>
                          <a:pt x="6421" y="859"/>
                          <a:pt x="6713" y="0"/>
                          <a:pt x="6421" y="0"/>
                        </a:cubicBezTo>
                        <a:lnTo>
                          <a:pt x="5286" y="0"/>
                        </a:lnTo>
                        <a:lnTo>
                          <a:pt x="5286" y="633"/>
                        </a:lnTo>
                        <a:lnTo>
                          <a:pt x="3859" y="405"/>
                        </a:lnTo>
                        <a:lnTo>
                          <a:pt x="3405" y="924"/>
                        </a:lnTo>
                        <a:lnTo>
                          <a:pt x="3113" y="2238"/>
                        </a:lnTo>
                        <a:lnTo>
                          <a:pt x="2773" y="3097"/>
                        </a:lnTo>
                        <a:lnTo>
                          <a:pt x="2319" y="4184"/>
                        </a:lnTo>
                        <a:lnTo>
                          <a:pt x="892" y="493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76" name="Graphic 2">
                    <a:extLst>
                      <a:ext uri="{FF2B5EF4-FFF2-40B4-BE49-F238E27FC236}">
                        <a16:creationId xmlns:a16="http://schemas.microsoft.com/office/drawing/2014/main" id="{E396303A-1526-F102-42E4-2EEB3D9E3B47}"/>
                      </a:ext>
                    </a:extLst>
                  </p:cNvPr>
                  <p:cNvGrpSpPr/>
                  <p:nvPr/>
                </p:nvGrpSpPr>
                <p:grpSpPr>
                  <a:xfrm>
                    <a:off x="9627428" y="4634908"/>
                    <a:ext cx="846089" cy="778810"/>
                    <a:chOff x="9627428" y="4634908"/>
                    <a:chExt cx="846089" cy="778810"/>
                  </a:xfrm>
                  <a:grpFill/>
                </p:grpSpPr>
                <p:sp>
                  <p:nvSpPr>
                    <p:cNvPr id="777" name="Freeform: Shape 776">
                      <a:extLst>
                        <a:ext uri="{FF2B5EF4-FFF2-40B4-BE49-F238E27FC236}">
                          <a16:creationId xmlns:a16="http://schemas.microsoft.com/office/drawing/2014/main" id="{E854C570-86DB-345D-CC26-F1563620FC80}"/>
                        </a:ext>
                      </a:extLst>
                    </p:cNvPr>
                    <p:cNvSpPr/>
                    <p:nvPr/>
                  </p:nvSpPr>
                  <p:spPr>
                    <a:xfrm>
                      <a:off x="10172667" y="4755747"/>
                      <a:ext cx="10086" cy="7378"/>
                    </a:xfrm>
                    <a:custGeom>
                      <a:avLst/>
                      <a:gdLst>
                        <a:gd name="connsiteX0" fmla="*/ 2319 w 10086"/>
                        <a:gd name="connsiteY0" fmla="*/ 7346 h 7378"/>
                        <a:gd name="connsiteX1" fmla="*/ 2886 w 10086"/>
                        <a:gd name="connsiteY1" fmla="*/ 6664 h 7378"/>
                        <a:gd name="connsiteX2" fmla="*/ 3632 w 10086"/>
                        <a:gd name="connsiteY2" fmla="*/ 6211 h 7378"/>
                        <a:gd name="connsiteX3" fmla="*/ 4151 w 10086"/>
                        <a:gd name="connsiteY3" fmla="*/ 5189 h 7378"/>
                        <a:gd name="connsiteX4" fmla="*/ 4897 w 10086"/>
                        <a:gd name="connsiteY4" fmla="*/ 5481 h 7378"/>
                        <a:gd name="connsiteX5" fmla="*/ 5643 w 10086"/>
                        <a:gd name="connsiteY5" fmla="*/ 5529 h 7378"/>
                        <a:gd name="connsiteX6" fmla="*/ 5935 w 10086"/>
                        <a:gd name="connsiteY6" fmla="*/ 4735 h 7378"/>
                        <a:gd name="connsiteX7" fmla="*/ 5935 w 10086"/>
                        <a:gd name="connsiteY7" fmla="*/ 3308 h 7378"/>
                        <a:gd name="connsiteX8" fmla="*/ 6276 w 10086"/>
                        <a:gd name="connsiteY8" fmla="*/ 1995 h 7378"/>
                        <a:gd name="connsiteX9" fmla="*/ 7589 w 10086"/>
                        <a:gd name="connsiteY9" fmla="*/ 1995 h 7378"/>
                        <a:gd name="connsiteX10" fmla="*/ 8157 w 10086"/>
                        <a:gd name="connsiteY10" fmla="*/ 2514 h 7378"/>
                        <a:gd name="connsiteX11" fmla="*/ 10086 w 10086"/>
                        <a:gd name="connsiteY11" fmla="*/ 2400 h 7378"/>
                        <a:gd name="connsiteX12" fmla="*/ 9746 w 10086"/>
                        <a:gd name="connsiteY12" fmla="*/ 746 h 7378"/>
                        <a:gd name="connsiteX13" fmla="*/ 8546 w 10086"/>
                        <a:gd name="connsiteY13" fmla="*/ 0 h 7378"/>
                        <a:gd name="connsiteX14" fmla="*/ 6957 w 10086"/>
                        <a:gd name="connsiteY14" fmla="*/ 0 h 7378"/>
                        <a:gd name="connsiteX15" fmla="*/ 6211 w 10086"/>
                        <a:gd name="connsiteY15" fmla="*/ 746 h 7378"/>
                        <a:gd name="connsiteX16" fmla="*/ 4168 w 10086"/>
                        <a:gd name="connsiteY16" fmla="*/ 1038 h 7378"/>
                        <a:gd name="connsiteX17" fmla="*/ 2627 w 10086"/>
                        <a:gd name="connsiteY17" fmla="*/ 1216 h 7378"/>
                        <a:gd name="connsiteX18" fmla="*/ 1654 w 10086"/>
                        <a:gd name="connsiteY18" fmla="*/ 1443 h 7378"/>
                        <a:gd name="connsiteX19" fmla="*/ 973 w 10086"/>
                        <a:gd name="connsiteY19" fmla="*/ 2416 h 7378"/>
                        <a:gd name="connsiteX20" fmla="*/ 973 w 10086"/>
                        <a:gd name="connsiteY20" fmla="*/ 3697 h 7378"/>
                        <a:gd name="connsiteX21" fmla="*/ 340 w 10086"/>
                        <a:gd name="connsiteY21" fmla="*/ 3957 h 7378"/>
                        <a:gd name="connsiteX22" fmla="*/ 0 w 10086"/>
                        <a:gd name="connsiteY22" fmla="*/ 4411 h 7378"/>
                        <a:gd name="connsiteX23" fmla="*/ 0 w 10086"/>
                        <a:gd name="connsiteY23" fmla="*/ 5157 h 7378"/>
                        <a:gd name="connsiteX24" fmla="*/ 292 w 10086"/>
                        <a:gd name="connsiteY24" fmla="*/ 6178 h 7378"/>
                        <a:gd name="connsiteX25" fmla="*/ 1038 w 10086"/>
                        <a:gd name="connsiteY25" fmla="*/ 6697 h 7378"/>
                        <a:gd name="connsiteX26" fmla="*/ 1784 w 10086"/>
                        <a:gd name="connsiteY26" fmla="*/ 6746 h 7378"/>
                        <a:gd name="connsiteX27" fmla="*/ 1833 w 10086"/>
                        <a:gd name="connsiteY27" fmla="*/ 7378 h 7378"/>
                        <a:gd name="connsiteX28" fmla="*/ 2351 w 10086"/>
                        <a:gd name="connsiteY28" fmla="*/ 7378 h 7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086" h="7378">
                          <a:moveTo>
                            <a:pt x="2319" y="7346"/>
                          </a:moveTo>
                          <a:lnTo>
                            <a:pt x="2886" y="6664"/>
                          </a:lnTo>
                          <a:lnTo>
                            <a:pt x="3632" y="6211"/>
                          </a:lnTo>
                          <a:lnTo>
                            <a:pt x="4151" y="5189"/>
                          </a:lnTo>
                          <a:lnTo>
                            <a:pt x="4897" y="5481"/>
                          </a:lnTo>
                          <a:lnTo>
                            <a:pt x="5643" y="5529"/>
                          </a:lnTo>
                          <a:lnTo>
                            <a:pt x="5935" y="4735"/>
                          </a:lnTo>
                          <a:lnTo>
                            <a:pt x="5935" y="3308"/>
                          </a:lnTo>
                          <a:lnTo>
                            <a:pt x="6276" y="1995"/>
                          </a:lnTo>
                          <a:lnTo>
                            <a:pt x="7589" y="1995"/>
                          </a:lnTo>
                          <a:lnTo>
                            <a:pt x="8157" y="2514"/>
                          </a:lnTo>
                          <a:lnTo>
                            <a:pt x="10086" y="2400"/>
                          </a:lnTo>
                          <a:lnTo>
                            <a:pt x="9746" y="746"/>
                          </a:lnTo>
                          <a:lnTo>
                            <a:pt x="8546" y="0"/>
                          </a:lnTo>
                          <a:lnTo>
                            <a:pt x="6957" y="0"/>
                          </a:lnTo>
                          <a:lnTo>
                            <a:pt x="6211" y="746"/>
                          </a:lnTo>
                          <a:lnTo>
                            <a:pt x="4168" y="1038"/>
                          </a:lnTo>
                          <a:lnTo>
                            <a:pt x="2627" y="1216"/>
                          </a:lnTo>
                          <a:lnTo>
                            <a:pt x="1654" y="1443"/>
                          </a:lnTo>
                          <a:lnTo>
                            <a:pt x="973" y="2416"/>
                          </a:lnTo>
                          <a:lnTo>
                            <a:pt x="973" y="3697"/>
                          </a:lnTo>
                          <a:lnTo>
                            <a:pt x="340" y="3957"/>
                          </a:lnTo>
                          <a:lnTo>
                            <a:pt x="0" y="4411"/>
                          </a:lnTo>
                          <a:lnTo>
                            <a:pt x="0" y="5157"/>
                          </a:lnTo>
                          <a:lnTo>
                            <a:pt x="292" y="6178"/>
                          </a:lnTo>
                          <a:cubicBezTo>
                            <a:pt x="292" y="6178"/>
                            <a:pt x="811" y="6697"/>
                            <a:pt x="1038" y="6697"/>
                          </a:cubicBezTo>
                          <a:cubicBezTo>
                            <a:pt x="1265" y="6697"/>
                            <a:pt x="1784" y="6746"/>
                            <a:pt x="1784" y="6746"/>
                          </a:cubicBezTo>
                          <a:lnTo>
                            <a:pt x="1833" y="7378"/>
                          </a:lnTo>
                          <a:lnTo>
                            <a:pt x="2351" y="737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78" name="Freeform: Shape 777">
                      <a:extLst>
                        <a:ext uri="{FF2B5EF4-FFF2-40B4-BE49-F238E27FC236}">
                          <a16:creationId xmlns:a16="http://schemas.microsoft.com/office/drawing/2014/main" id="{F6C922D8-E8F1-BB6F-1A3C-EAC5BBA5C2E5}"/>
                        </a:ext>
                      </a:extLst>
                    </p:cNvPr>
                    <p:cNvSpPr/>
                    <p:nvPr/>
                  </p:nvSpPr>
                  <p:spPr>
                    <a:xfrm>
                      <a:off x="10126322" y="4737683"/>
                      <a:ext cx="3924" cy="5173"/>
                    </a:xfrm>
                    <a:custGeom>
                      <a:avLst/>
                      <a:gdLst>
                        <a:gd name="connsiteX0" fmla="*/ 2562 w 3924"/>
                        <a:gd name="connsiteY0" fmla="*/ 908 h 5173"/>
                        <a:gd name="connsiteX1" fmla="*/ 2562 w 3924"/>
                        <a:gd name="connsiteY1" fmla="*/ 2968 h 5173"/>
                        <a:gd name="connsiteX2" fmla="*/ 3924 w 3924"/>
                        <a:gd name="connsiteY2" fmla="*/ 3649 h 5173"/>
                        <a:gd name="connsiteX3" fmla="*/ 3924 w 3924"/>
                        <a:gd name="connsiteY3" fmla="*/ 4443 h 5173"/>
                        <a:gd name="connsiteX4" fmla="*/ 3924 w 3924"/>
                        <a:gd name="connsiteY4" fmla="*/ 5173 h 5173"/>
                        <a:gd name="connsiteX5" fmla="*/ 2562 w 3924"/>
                        <a:gd name="connsiteY5" fmla="*/ 5173 h 5173"/>
                        <a:gd name="connsiteX6" fmla="*/ 1541 w 3924"/>
                        <a:gd name="connsiteY6" fmla="*/ 4103 h 5173"/>
                        <a:gd name="connsiteX7" fmla="*/ 908 w 3924"/>
                        <a:gd name="connsiteY7" fmla="*/ 3697 h 5173"/>
                        <a:gd name="connsiteX8" fmla="*/ 908 w 3924"/>
                        <a:gd name="connsiteY8" fmla="*/ 3243 h 5173"/>
                        <a:gd name="connsiteX9" fmla="*/ 0 w 3924"/>
                        <a:gd name="connsiteY9" fmla="*/ 3049 h 5173"/>
                        <a:gd name="connsiteX10" fmla="*/ 0 w 3924"/>
                        <a:gd name="connsiteY10" fmla="*/ 2043 h 5173"/>
                        <a:gd name="connsiteX11" fmla="*/ 859 w 3924"/>
                        <a:gd name="connsiteY11" fmla="*/ 1816 h 5173"/>
                        <a:gd name="connsiteX12" fmla="*/ 1022 w 3924"/>
                        <a:gd name="connsiteY12" fmla="*/ 0 h 5173"/>
                        <a:gd name="connsiteX13" fmla="*/ 1427 w 3924"/>
                        <a:gd name="connsiteY13" fmla="*/ 0 h 5173"/>
                        <a:gd name="connsiteX14" fmla="*/ 1962 w 3924"/>
                        <a:gd name="connsiteY14" fmla="*/ 908 h 5173"/>
                        <a:gd name="connsiteX15" fmla="*/ 2562 w 3924"/>
                        <a:gd name="connsiteY15" fmla="*/ 908 h 5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24" h="5173">
                          <a:moveTo>
                            <a:pt x="2562" y="908"/>
                          </a:moveTo>
                          <a:lnTo>
                            <a:pt x="2562" y="2968"/>
                          </a:lnTo>
                          <a:lnTo>
                            <a:pt x="3924" y="3649"/>
                          </a:lnTo>
                          <a:lnTo>
                            <a:pt x="3924" y="4443"/>
                          </a:lnTo>
                          <a:lnTo>
                            <a:pt x="3924" y="5173"/>
                          </a:lnTo>
                          <a:lnTo>
                            <a:pt x="2562" y="5173"/>
                          </a:lnTo>
                          <a:lnTo>
                            <a:pt x="1541" y="4103"/>
                          </a:lnTo>
                          <a:lnTo>
                            <a:pt x="908" y="3697"/>
                          </a:lnTo>
                          <a:lnTo>
                            <a:pt x="908" y="3243"/>
                          </a:lnTo>
                          <a:lnTo>
                            <a:pt x="0" y="3049"/>
                          </a:lnTo>
                          <a:lnTo>
                            <a:pt x="0" y="2043"/>
                          </a:lnTo>
                          <a:lnTo>
                            <a:pt x="859" y="1816"/>
                          </a:lnTo>
                          <a:lnTo>
                            <a:pt x="1022" y="0"/>
                          </a:lnTo>
                          <a:lnTo>
                            <a:pt x="1427" y="0"/>
                          </a:lnTo>
                          <a:lnTo>
                            <a:pt x="1962" y="908"/>
                          </a:lnTo>
                          <a:lnTo>
                            <a:pt x="2562" y="90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79" name="Freeform: Shape 778">
                      <a:extLst>
                        <a:ext uri="{FF2B5EF4-FFF2-40B4-BE49-F238E27FC236}">
                          <a16:creationId xmlns:a16="http://schemas.microsoft.com/office/drawing/2014/main" id="{01F4E6B0-916F-03D1-9D04-792E128F606F}"/>
                        </a:ext>
                      </a:extLst>
                    </p:cNvPr>
                    <p:cNvSpPr/>
                    <p:nvPr/>
                  </p:nvSpPr>
                  <p:spPr>
                    <a:xfrm>
                      <a:off x="10117355" y="4735818"/>
                      <a:ext cx="1978" cy="2610"/>
                    </a:xfrm>
                    <a:custGeom>
                      <a:avLst/>
                      <a:gdLst>
                        <a:gd name="connsiteX0" fmla="*/ 1978 w 1978"/>
                        <a:gd name="connsiteY0" fmla="*/ 1021 h 2610"/>
                        <a:gd name="connsiteX1" fmla="*/ 1978 w 1978"/>
                        <a:gd name="connsiteY1" fmla="*/ 2611 h 2610"/>
                        <a:gd name="connsiteX2" fmla="*/ 730 w 1978"/>
                        <a:gd name="connsiteY2" fmla="*/ 2611 h 2610"/>
                        <a:gd name="connsiteX3" fmla="*/ 0 w 1978"/>
                        <a:gd name="connsiteY3" fmla="*/ 2611 h 2610"/>
                        <a:gd name="connsiteX4" fmla="*/ 0 w 1978"/>
                        <a:gd name="connsiteY4" fmla="*/ 1411 h 2610"/>
                        <a:gd name="connsiteX5" fmla="*/ 989 w 1978"/>
                        <a:gd name="connsiteY5" fmla="*/ 0 h 2610"/>
                        <a:gd name="connsiteX6" fmla="*/ 1751 w 1978"/>
                        <a:gd name="connsiteY6" fmla="*/ 0 h 2610"/>
                        <a:gd name="connsiteX7" fmla="*/ 1978 w 1978"/>
                        <a:gd name="connsiteY7" fmla="*/ 1021 h 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8" h="2610">
                          <a:moveTo>
                            <a:pt x="1978" y="1021"/>
                          </a:moveTo>
                          <a:lnTo>
                            <a:pt x="1978" y="2611"/>
                          </a:lnTo>
                          <a:lnTo>
                            <a:pt x="730" y="2611"/>
                          </a:lnTo>
                          <a:lnTo>
                            <a:pt x="0" y="2611"/>
                          </a:lnTo>
                          <a:lnTo>
                            <a:pt x="0" y="1411"/>
                          </a:lnTo>
                          <a:lnTo>
                            <a:pt x="989" y="0"/>
                          </a:lnTo>
                          <a:lnTo>
                            <a:pt x="1751" y="0"/>
                          </a:lnTo>
                          <a:lnTo>
                            <a:pt x="1978" y="102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80" name="Freeform: Shape 779">
                      <a:extLst>
                        <a:ext uri="{FF2B5EF4-FFF2-40B4-BE49-F238E27FC236}">
                          <a16:creationId xmlns:a16="http://schemas.microsoft.com/office/drawing/2014/main" id="{CBF64323-8656-F332-0C54-272126057954}"/>
                        </a:ext>
                      </a:extLst>
                    </p:cNvPr>
                    <p:cNvSpPr/>
                    <p:nvPr/>
                  </p:nvSpPr>
                  <p:spPr>
                    <a:xfrm>
                      <a:off x="10122285" y="4738429"/>
                      <a:ext cx="1492" cy="2107"/>
                    </a:xfrm>
                    <a:custGeom>
                      <a:avLst/>
                      <a:gdLst>
                        <a:gd name="connsiteX0" fmla="*/ 0 w 1492"/>
                        <a:gd name="connsiteY0" fmla="*/ 340 h 2107"/>
                        <a:gd name="connsiteX1" fmla="*/ 0 w 1492"/>
                        <a:gd name="connsiteY1" fmla="*/ 2108 h 2107"/>
                        <a:gd name="connsiteX2" fmla="*/ 1200 w 1492"/>
                        <a:gd name="connsiteY2" fmla="*/ 2108 h 2107"/>
                        <a:gd name="connsiteX3" fmla="*/ 1200 w 1492"/>
                        <a:gd name="connsiteY3" fmla="*/ 1216 h 2107"/>
                        <a:gd name="connsiteX4" fmla="*/ 1492 w 1492"/>
                        <a:gd name="connsiteY4" fmla="*/ 340 h 2107"/>
                        <a:gd name="connsiteX5" fmla="*/ 1087 w 1492"/>
                        <a:gd name="connsiteY5" fmla="*/ 0 h 2107"/>
                        <a:gd name="connsiteX6" fmla="*/ 0 w 1492"/>
                        <a:gd name="connsiteY6" fmla="*/ 340 h 2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2" h="2107">
                          <a:moveTo>
                            <a:pt x="0" y="340"/>
                          </a:moveTo>
                          <a:lnTo>
                            <a:pt x="0" y="2108"/>
                          </a:lnTo>
                          <a:lnTo>
                            <a:pt x="1200" y="2108"/>
                          </a:lnTo>
                          <a:lnTo>
                            <a:pt x="1200" y="1216"/>
                          </a:lnTo>
                          <a:lnTo>
                            <a:pt x="1492" y="340"/>
                          </a:lnTo>
                          <a:lnTo>
                            <a:pt x="1087" y="0"/>
                          </a:lnTo>
                          <a:lnTo>
                            <a:pt x="0" y="34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81" name="Freeform: Shape 780">
                      <a:extLst>
                        <a:ext uri="{FF2B5EF4-FFF2-40B4-BE49-F238E27FC236}">
                          <a16:creationId xmlns:a16="http://schemas.microsoft.com/office/drawing/2014/main" id="{BEADBB93-F70C-A913-ABC9-3F103465F607}"/>
                        </a:ext>
                      </a:extLst>
                    </p:cNvPr>
                    <p:cNvSpPr/>
                    <p:nvPr/>
                  </p:nvSpPr>
                  <p:spPr>
                    <a:xfrm>
                      <a:off x="10124571" y="4735818"/>
                      <a:ext cx="502" cy="1864"/>
                    </a:xfrm>
                    <a:custGeom>
                      <a:avLst/>
                      <a:gdLst>
                        <a:gd name="connsiteX0" fmla="*/ 0 w 502"/>
                        <a:gd name="connsiteY0" fmla="*/ 0 h 1864"/>
                        <a:gd name="connsiteX1" fmla="*/ 0 w 502"/>
                        <a:gd name="connsiteY1" fmla="*/ 1865 h 1864"/>
                        <a:gd name="connsiteX2" fmla="*/ 503 w 502"/>
                        <a:gd name="connsiteY2" fmla="*/ 1297 h 1864"/>
                        <a:gd name="connsiteX3" fmla="*/ 503 w 502"/>
                        <a:gd name="connsiteY3" fmla="*/ 0 h 1864"/>
                        <a:gd name="connsiteX4" fmla="*/ 0 w 502"/>
                        <a:gd name="connsiteY4" fmla="*/ 0 h 1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 h="1864">
                          <a:moveTo>
                            <a:pt x="0" y="0"/>
                          </a:moveTo>
                          <a:lnTo>
                            <a:pt x="0" y="1865"/>
                          </a:lnTo>
                          <a:lnTo>
                            <a:pt x="503" y="1297"/>
                          </a:lnTo>
                          <a:lnTo>
                            <a:pt x="503" y="0"/>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782" name="Graphic 2">
                      <a:extLst>
                        <a:ext uri="{FF2B5EF4-FFF2-40B4-BE49-F238E27FC236}">
                          <a16:creationId xmlns:a16="http://schemas.microsoft.com/office/drawing/2014/main" id="{299DC048-1792-8D10-4561-36729BE44FF9}"/>
                        </a:ext>
                      </a:extLst>
                    </p:cNvPr>
                    <p:cNvGrpSpPr/>
                    <p:nvPr/>
                  </p:nvGrpSpPr>
                  <p:grpSpPr>
                    <a:xfrm>
                      <a:off x="9627428" y="4634908"/>
                      <a:ext cx="846089" cy="655051"/>
                      <a:chOff x="9627428" y="4634908"/>
                      <a:chExt cx="846089" cy="655051"/>
                    </a:xfrm>
                    <a:grpFill/>
                  </p:grpSpPr>
                  <p:sp>
                    <p:nvSpPr>
                      <p:cNvPr id="789" name="Freeform: Shape 788">
                        <a:extLst>
                          <a:ext uri="{FF2B5EF4-FFF2-40B4-BE49-F238E27FC236}">
                            <a16:creationId xmlns:a16="http://schemas.microsoft.com/office/drawing/2014/main" id="{25B420EC-3D8A-64B9-39CC-5254FE94FD54}"/>
                          </a:ext>
                        </a:extLst>
                      </p:cNvPr>
                      <p:cNvSpPr/>
                      <p:nvPr/>
                    </p:nvSpPr>
                    <p:spPr>
                      <a:xfrm>
                        <a:off x="9627428" y="4634908"/>
                        <a:ext cx="846089" cy="655051"/>
                      </a:xfrm>
                      <a:custGeom>
                        <a:avLst/>
                        <a:gdLst>
                          <a:gd name="connsiteX0" fmla="*/ 608091 w 846089"/>
                          <a:gd name="connsiteY0" fmla="*/ 3421 h 655051"/>
                          <a:gd name="connsiteX1" fmla="*/ 610880 w 846089"/>
                          <a:gd name="connsiteY1" fmla="*/ 3130 h 655051"/>
                          <a:gd name="connsiteX2" fmla="*/ 611739 w 846089"/>
                          <a:gd name="connsiteY2" fmla="*/ 1540 h 655051"/>
                          <a:gd name="connsiteX3" fmla="*/ 612031 w 846089"/>
                          <a:gd name="connsiteY3" fmla="*/ 340 h 655051"/>
                          <a:gd name="connsiteX4" fmla="*/ 614983 w 846089"/>
                          <a:gd name="connsiteY4" fmla="*/ 0 h 655051"/>
                          <a:gd name="connsiteX5" fmla="*/ 614983 w 846089"/>
                          <a:gd name="connsiteY5" fmla="*/ 1200 h 655051"/>
                          <a:gd name="connsiteX6" fmla="*/ 615891 w 846089"/>
                          <a:gd name="connsiteY6" fmla="*/ 3421 h 655051"/>
                          <a:gd name="connsiteX7" fmla="*/ 616637 w 846089"/>
                          <a:gd name="connsiteY7" fmla="*/ 5529 h 655051"/>
                          <a:gd name="connsiteX8" fmla="*/ 617156 w 846089"/>
                          <a:gd name="connsiteY8" fmla="*/ 5075 h 655051"/>
                          <a:gd name="connsiteX9" fmla="*/ 618177 w 846089"/>
                          <a:gd name="connsiteY9" fmla="*/ 6211 h 655051"/>
                          <a:gd name="connsiteX10" fmla="*/ 619150 w 846089"/>
                          <a:gd name="connsiteY10" fmla="*/ 7573 h 655051"/>
                          <a:gd name="connsiteX11" fmla="*/ 619150 w 846089"/>
                          <a:gd name="connsiteY11" fmla="*/ 9502 h 655051"/>
                          <a:gd name="connsiteX12" fmla="*/ 619150 w 846089"/>
                          <a:gd name="connsiteY12" fmla="*/ 10929 h 655051"/>
                          <a:gd name="connsiteX13" fmla="*/ 620237 w 846089"/>
                          <a:gd name="connsiteY13" fmla="*/ 12016 h 655051"/>
                          <a:gd name="connsiteX14" fmla="*/ 620642 w 846089"/>
                          <a:gd name="connsiteY14" fmla="*/ 13718 h 655051"/>
                          <a:gd name="connsiteX15" fmla="*/ 620301 w 846089"/>
                          <a:gd name="connsiteY15" fmla="*/ 15194 h 655051"/>
                          <a:gd name="connsiteX16" fmla="*/ 620642 w 846089"/>
                          <a:gd name="connsiteY16" fmla="*/ 16281 h 655051"/>
                          <a:gd name="connsiteX17" fmla="*/ 620642 w 846089"/>
                          <a:gd name="connsiteY17" fmla="*/ 18664 h 655051"/>
                          <a:gd name="connsiteX18" fmla="*/ 621485 w 846089"/>
                          <a:gd name="connsiteY18" fmla="*/ 20367 h 655051"/>
                          <a:gd name="connsiteX19" fmla="*/ 621485 w 846089"/>
                          <a:gd name="connsiteY19" fmla="*/ 23091 h 655051"/>
                          <a:gd name="connsiteX20" fmla="*/ 622345 w 846089"/>
                          <a:gd name="connsiteY20" fmla="*/ 24680 h 655051"/>
                          <a:gd name="connsiteX21" fmla="*/ 623545 w 846089"/>
                          <a:gd name="connsiteY21" fmla="*/ 25702 h 655051"/>
                          <a:gd name="connsiteX22" fmla="*/ 625134 w 846089"/>
                          <a:gd name="connsiteY22" fmla="*/ 26043 h 655051"/>
                          <a:gd name="connsiteX23" fmla="*/ 625474 w 846089"/>
                          <a:gd name="connsiteY23" fmla="*/ 25637 h 655051"/>
                          <a:gd name="connsiteX24" fmla="*/ 626836 w 846089"/>
                          <a:gd name="connsiteY24" fmla="*/ 25459 h 655051"/>
                          <a:gd name="connsiteX25" fmla="*/ 627128 w 846089"/>
                          <a:gd name="connsiteY25" fmla="*/ 26772 h 655051"/>
                          <a:gd name="connsiteX26" fmla="*/ 628215 w 846089"/>
                          <a:gd name="connsiteY26" fmla="*/ 26772 h 655051"/>
                          <a:gd name="connsiteX27" fmla="*/ 628555 w 846089"/>
                          <a:gd name="connsiteY27" fmla="*/ 26318 h 655051"/>
                          <a:gd name="connsiteX28" fmla="*/ 629188 w 846089"/>
                          <a:gd name="connsiteY28" fmla="*/ 26772 h 655051"/>
                          <a:gd name="connsiteX29" fmla="*/ 628620 w 846089"/>
                          <a:gd name="connsiteY29" fmla="*/ 27680 h 655051"/>
                          <a:gd name="connsiteX30" fmla="*/ 627761 w 846089"/>
                          <a:gd name="connsiteY30" fmla="*/ 28426 h 655051"/>
                          <a:gd name="connsiteX31" fmla="*/ 627193 w 846089"/>
                          <a:gd name="connsiteY31" fmla="*/ 29221 h 655051"/>
                          <a:gd name="connsiteX32" fmla="*/ 626901 w 846089"/>
                          <a:gd name="connsiteY32" fmla="*/ 30129 h 655051"/>
                          <a:gd name="connsiteX33" fmla="*/ 625134 w 846089"/>
                          <a:gd name="connsiteY33" fmla="*/ 30129 h 655051"/>
                          <a:gd name="connsiteX34" fmla="*/ 625069 w 846089"/>
                          <a:gd name="connsiteY34" fmla="*/ 31264 h 655051"/>
                          <a:gd name="connsiteX35" fmla="*/ 625863 w 846089"/>
                          <a:gd name="connsiteY35" fmla="*/ 31556 h 655051"/>
                          <a:gd name="connsiteX36" fmla="*/ 626382 w 846089"/>
                          <a:gd name="connsiteY36" fmla="*/ 32869 h 655051"/>
                          <a:gd name="connsiteX37" fmla="*/ 626317 w 846089"/>
                          <a:gd name="connsiteY37" fmla="*/ 34410 h 655051"/>
                          <a:gd name="connsiteX38" fmla="*/ 627745 w 846089"/>
                          <a:gd name="connsiteY38" fmla="*/ 34929 h 655051"/>
                          <a:gd name="connsiteX39" fmla="*/ 628717 w 846089"/>
                          <a:gd name="connsiteY39" fmla="*/ 35496 h 655051"/>
                          <a:gd name="connsiteX40" fmla="*/ 629739 w 846089"/>
                          <a:gd name="connsiteY40" fmla="*/ 36064 h 655051"/>
                          <a:gd name="connsiteX41" fmla="*/ 629739 w 846089"/>
                          <a:gd name="connsiteY41" fmla="*/ 37767 h 655051"/>
                          <a:gd name="connsiteX42" fmla="*/ 630193 w 846089"/>
                          <a:gd name="connsiteY42" fmla="*/ 38626 h 655051"/>
                          <a:gd name="connsiteX43" fmla="*/ 630712 w 846089"/>
                          <a:gd name="connsiteY43" fmla="*/ 39307 h 655051"/>
                          <a:gd name="connsiteX44" fmla="*/ 631458 w 846089"/>
                          <a:gd name="connsiteY44" fmla="*/ 39988 h 655051"/>
                          <a:gd name="connsiteX45" fmla="*/ 632593 w 846089"/>
                          <a:gd name="connsiteY45" fmla="*/ 39988 h 655051"/>
                          <a:gd name="connsiteX46" fmla="*/ 632593 w 846089"/>
                          <a:gd name="connsiteY46" fmla="*/ 43912 h 655051"/>
                          <a:gd name="connsiteX47" fmla="*/ 631799 w 846089"/>
                          <a:gd name="connsiteY47" fmla="*/ 46020 h 655051"/>
                          <a:gd name="connsiteX48" fmla="*/ 632999 w 846089"/>
                          <a:gd name="connsiteY48" fmla="*/ 47447 h 655051"/>
                          <a:gd name="connsiteX49" fmla="*/ 633404 w 846089"/>
                          <a:gd name="connsiteY49" fmla="*/ 47447 h 655051"/>
                          <a:gd name="connsiteX50" fmla="*/ 633404 w 846089"/>
                          <a:gd name="connsiteY50" fmla="*/ 45518 h 655051"/>
                          <a:gd name="connsiteX51" fmla="*/ 634377 w 846089"/>
                          <a:gd name="connsiteY51" fmla="*/ 45226 h 655051"/>
                          <a:gd name="connsiteX52" fmla="*/ 635122 w 846089"/>
                          <a:gd name="connsiteY52" fmla="*/ 45518 h 655051"/>
                          <a:gd name="connsiteX53" fmla="*/ 635463 w 846089"/>
                          <a:gd name="connsiteY53" fmla="*/ 47447 h 655051"/>
                          <a:gd name="connsiteX54" fmla="*/ 635463 w 846089"/>
                          <a:gd name="connsiteY54" fmla="*/ 51193 h 655051"/>
                          <a:gd name="connsiteX55" fmla="*/ 635982 w 846089"/>
                          <a:gd name="connsiteY55" fmla="*/ 52669 h 655051"/>
                          <a:gd name="connsiteX56" fmla="*/ 635690 w 846089"/>
                          <a:gd name="connsiteY56" fmla="*/ 53804 h 655051"/>
                          <a:gd name="connsiteX57" fmla="*/ 635171 w 846089"/>
                          <a:gd name="connsiteY57" fmla="*/ 54258 h 655051"/>
                          <a:gd name="connsiteX58" fmla="*/ 635577 w 846089"/>
                          <a:gd name="connsiteY58" fmla="*/ 55393 h 655051"/>
                          <a:gd name="connsiteX59" fmla="*/ 636436 w 846089"/>
                          <a:gd name="connsiteY59" fmla="*/ 56074 h 655051"/>
                          <a:gd name="connsiteX60" fmla="*/ 637004 w 846089"/>
                          <a:gd name="connsiteY60" fmla="*/ 57047 h 655051"/>
                          <a:gd name="connsiteX61" fmla="*/ 637004 w 846089"/>
                          <a:gd name="connsiteY61" fmla="*/ 58134 h 655051"/>
                          <a:gd name="connsiteX62" fmla="*/ 636777 w 846089"/>
                          <a:gd name="connsiteY62" fmla="*/ 59155 h 655051"/>
                          <a:gd name="connsiteX63" fmla="*/ 636371 w 846089"/>
                          <a:gd name="connsiteY63" fmla="*/ 60809 h 655051"/>
                          <a:gd name="connsiteX64" fmla="*/ 636079 w 846089"/>
                          <a:gd name="connsiteY64" fmla="*/ 62852 h 655051"/>
                          <a:gd name="connsiteX65" fmla="*/ 635674 w 846089"/>
                          <a:gd name="connsiteY65" fmla="*/ 63647 h 655051"/>
                          <a:gd name="connsiteX66" fmla="*/ 636647 w 846089"/>
                          <a:gd name="connsiteY66" fmla="*/ 65755 h 655051"/>
                          <a:gd name="connsiteX67" fmla="*/ 637733 w 846089"/>
                          <a:gd name="connsiteY67" fmla="*/ 67068 h 655051"/>
                          <a:gd name="connsiteX68" fmla="*/ 638414 w 846089"/>
                          <a:gd name="connsiteY68" fmla="*/ 68495 h 655051"/>
                          <a:gd name="connsiteX69" fmla="*/ 638414 w 846089"/>
                          <a:gd name="connsiteY69" fmla="*/ 70879 h 655051"/>
                          <a:gd name="connsiteX70" fmla="*/ 639209 w 846089"/>
                          <a:gd name="connsiteY70" fmla="*/ 72306 h 655051"/>
                          <a:gd name="connsiteX71" fmla="*/ 639955 w 846089"/>
                          <a:gd name="connsiteY71" fmla="*/ 73279 h 655051"/>
                          <a:gd name="connsiteX72" fmla="*/ 640247 w 846089"/>
                          <a:gd name="connsiteY72" fmla="*/ 74301 h 655051"/>
                          <a:gd name="connsiteX73" fmla="*/ 640425 w 846089"/>
                          <a:gd name="connsiteY73" fmla="*/ 76068 h 655051"/>
                          <a:gd name="connsiteX74" fmla="*/ 642128 w 846089"/>
                          <a:gd name="connsiteY74" fmla="*/ 78225 h 655051"/>
                          <a:gd name="connsiteX75" fmla="*/ 644690 w 846089"/>
                          <a:gd name="connsiteY75" fmla="*/ 79360 h 655051"/>
                          <a:gd name="connsiteX76" fmla="*/ 645144 w 846089"/>
                          <a:gd name="connsiteY76" fmla="*/ 79879 h 655051"/>
                          <a:gd name="connsiteX77" fmla="*/ 646230 w 846089"/>
                          <a:gd name="connsiteY77" fmla="*/ 79425 h 655051"/>
                          <a:gd name="connsiteX78" fmla="*/ 647025 w 846089"/>
                          <a:gd name="connsiteY78" fmla="*/ 79360 h 655051"/>
                          <a:gd name="connsiteX79" fmla="*/ 647430 w 846089"/>
                          <a:gd name="connsiteY79" fmla="*/ 77998 h 655051"/>
                          <a:gd name="connsiteX80" fmla="*/ 649247 w 846089"/>
                          <a:gd name="connsiteY80" fmla="*/ 77998 h 655051"/>
                          <a:gd name="connsiteX81" fmla="*/ 649814 w 846089"/>
                          <a:gd name="connsiteY81" fmla="*/ 76522 h 655051"/>
                          <a:gd name="connsiteX82" fmla="*/ 649814 w 846089"/>
                          <a:gd name="connsiteY82" fmla="*/ 75387 h 655051"/>
                          <a:gd name="connsiteX83" fmla="*/ 650495 w 846089"/>
                          <a:gd name="connsiteY83" fmla="*/ 75047 h 655051"/>
                          <a:gd name="connsiteX84" fmla="*/ 651403 w 846089"/>
                          <a:gd name="connsiteY84" fmla="*/ 75679 h 655051"/>
                          <a:gd name="connsiteX85" fmla="*/ 652084 w 846089"/>
                          <a:gd name="connsiteY85" fmla="*/ 75047 h 655051"/>
                          <a:gd name="connsiteX86" fmla="*/ 654646 w 846089"/>
                          <a:gd name="connsiteY86" fmla="*/ 75047 h 655051"/>
                          <a:gd name="connsiteX87" fmla="*/ 655506 w 846089"/>
                          <a:gd name="connsiteY87" fmla="*/ 74187 h 655051"/>
                          <a:gd name="connsiteX88" fmla="*/ 655506 w 846089"/>
                          <a:gd name="connsiteY88" fmla="*/ 72760 h 655051"/>
                          <a:gd name="connsiteX89" fmla="*/ 656754 w 846089"/>
                          <a:gd name="connsiteY89" fmla="*/ 72760 h 655051"/>
                          <a:gd name="connsiteX90" fmla="*/ 658003 w 846089"/>
                          <a:gd name="connsiteY90" fmla="*/ 74009 h 655051"/>
                          <a:gd name="connsiteX91" fmla="*/ 658295 w 846089"/>
                          <a:gd name="connsiteY91" fmla="*/ 76846 h 655051"/>
                          <a:gd name="connsiteX92" fmla="*/ 659203 w 846089"/>
                          <a:gd name="connsiteY92" fmla="*/ 76895 h 655051"/>
                          <a:gd name="connsiteX93" fmla="*/ 659203 w 846089"/>
                          <a:gd name="connsiteY93" fmla="*/ 78825 h 655051"/>
                          <a:gd name="connsiteX94" fmla="*/ 660403 w 846089"/>
                          <a:gd name="connsiteY94" fmla="*/ 80252 h 655051"/>
                          <a:gd name="connsiteX95" fmla="*/ 660971 w 846089"/>
                          <a:gd name="connsiteY95" fmla="*/ 81046 h 655051"/>
                          <a:gd name="connsiteX96" fmla="*/ 661538 w 846089"/>
                          <a:gd name="connsiteY96" fmla="*/ 80300 h 655051"/>
                          <a:gd name="connsiteX97" fmla="*/ 662333 w 846089"/>
                          <a:gd name="connsiteY97" fmla="*/ 80706 h 655051"/>
                          <a:gd name="connsiteX98" fmla="*/ 662965 w 846089"/>
                          <a:gd name="connsiteY98" fmla="*/ 81727 h 655051"/>
                          <a:gd name="connsiteX99" fmla="*/ 664895 w 846089"/>
                          <a:gd name="connsiteY99" fmla="*/ 81727 h 655051"/>
                          <a:gd name="connsiteX100" fmla="*/ 665462 w 846089"/>
                          <a:gd name="connsiteY100" fmla="*/ 82473 h 655051"/>
                          <a:gd name="connsiteX101" fmla="*/ 665462 w 846089"/>
                          <a:gd name="connsiteY101" fmla="*/ 83673 h 655051"/>
                          <a:gd name="connsiteX102" fmla="*/ 665868 w 846089"/>
                          <a:gd name="connsiteY102" fmla="*/ 84533 h 655051"/>
                          <a:gd name="connsiteX103" fmla="*/ 667457 w 846089"/>
                          <a:gd name="connsiteY103" fmla="*/ 84825 h 655051"/>
                          <a:gd name="connsiteX104" fmla="*/ 667797 w 846089"/>
                          <a:gd name="connsiteY104" fmla="*/ 85733 h 655051"/>
                          <a:gd name="connsiteX105" fmla="*/ 669046 w 846089"/>
                          <a:gd name="connsiteY105" fmla="*/ 86300 h 655051"/>
                          <a:gd name="connsiteX106" fmla="*/ 669906 w 846089"/>
                          <a:gd name="connsiteY106" fmla="*/ 86300 h 655051"/>
                          <a:gd name="connsiteX107" fmla="*/ 670360 w 846089"/>
                          <a:gd name="connsiteY107" fmla="*/ 86706 h 655051"/>
                          <a:gd name="connsiteX108" fmla="*/ 670765 w 846089"/>
                          <a:gd name="connsiteY108" fmla="*/ 86138 h 655051"/>
                          <a:gd name="connsiteX109" fmla="*/ 671511 w 846089"/>
                          <a:gd name="connsiteY109" fmla="*/ 86365 h 655051"/>
                          <a:gd name="connsiteX110" fmla="*/ 671511 w 846089"/>
                          <a:gd name="connsiteY110" fmla="*/ 87565 h 655051"/>
                          <a:gd name="connsiteX111" fmla="*/ 672532 w 846089"/>
                          <a:gd name="connsiteY111" fmla="*/ 88700 h 655051"/>
                          <a:gd name="connsiteX112" fmla="*/ 674121 w 846089"/>
                          <a:gd name="connsiteY112" fmla="*/ 89154 h 655051"/>
                          <a:gd name="connsiteX113" fmla="*/ 674121 w 846089"/>
                          <a:gd name="connsiteY113" fmla="*/ 89608 h 655051"/>
                          <a:gd name="connsiteX114" fmla="*/ 673213 w 846089"/>
                          <a:gd name="connsiteY114" fmla="*/ 90468 h 655051"/>
                          <a:gd name="connsiteX115" fmla="*/ 672581 w 846089"/>
                          <a:gd name="connsiteY115" fmla="*/ 91895 h 655051"/>
                          <a:gd name="connsiteX116" fmla="*/ 671900 w 846089"/>
                          <a:gd name="connsiteY116" fmla="*/ 92462 h 655051"/>
                          <a:gd name="connsiteX117" fmla="*/ 671900 w 846089"/>
                          <a:gd name="connsiteY117" fmla="*/ 93889 h 655051"/>
                          <a:gd name="connsiteX118" fmla="*/ 671965 w 846089"/>
                          <a:gd name="connsiteY118" fmla="*/ 95365 h 655051"/>
                          <a:gd name="connsiteX119" fmla="*/ 673619 w 846089"/>
                          <a:gd name="connsiteY119" fmla="*/ 95705 h 655051"/>
                          <a:gd name="connsiteX120" fmla="*/ 673619 w 846089"/>
                          <a:gd name="connsiteY120" fmla="*/ 96160 h 655051"/>
                          <a:gd name="connsiteX121" fmla="*/ 673051 w 846089"/>
                          <a:gd name="connsiteY121" fmla="*/ 96500 h 655051"/>
                          <a:gd name="connsiteX122" fmla="*/ 672419 w 846089"/>
                          <a:gd name="connsiteY122" fmla="*/ 98495 h 655051"/>
                          <a:gd name="connsiteX123" fmla="*/ 672013 w 846089"/>
                          <a:gd name="connsiteY123" fmla="*/ 99808 h 655051"/>
                          <a:gd name="connsiteX124" fmla="*/ 671900 w 846089"/>
                          <a:gd name="connsiteY124" fmla="*/ 101057 h 655051"/>
                          <a:gd name="connsiteX125" fmla="*/ 672646 w 846089"/>
                          <a:gd name="connsiteY125" fmla="*/ 102257 h 655051"/>
                          <a:gd name="connsiteX126" fmla="*/ 673392 w 846089"/>
                          <a:gd name="connsiteY126" fmla="*/ 103116 h 655051"/>
                          <a:gd name="connsiteX127" fmla="*/ 673619 w 846089"/>
                          <a:gd name="connsiteY127" fmla="*/ 104543 h 655051"/>
                          <a:gd name="connsiteX128" fmla="*/ 674138 w 846089"/>
                          <a:gd name="connsiteY128" fmla="*/ 105451 h 655051"/>
                          <a:gd name="connsiteX129" fmla="*/ 674138 w 846089"/>
                          <a:gd name="connsiteY129" fmla="*/ 109764 h 655051"/>
                          <a:gd name="connsiteX130" fmla="*/ 675159 w 846089"/>
                          <a:gd name="connsiteY130" fmla="*/ 110964 h 655051"/>
                          <a:gd name="connsiteX131" fmla="*/ 675727 w 846089"/>
                          <a:gd name="connsiteY131" fmla="*/ 112213 h 655051"/>
                          <a:gd name="connsiteX132" fmla="*/ 675727 w 846089"/>
                          <a:gd name="connsiteY132" fmla="*/ 114937 h 655051"/>
                          <a:gd name="connsiteX133" fmla="*/ 675386 w 846089"/>
                          <a:gd name="connsiteY133" fmla="*/ 115683 h 655051"/>
                          <a:gd name="connsiteX134" fmla="*/ 676019 w 846089"/>
                          <a:gd name="connsiteY134" fmla="*/ 116656 h 655051"/>
                          <a:gd name="connsiteX135" fmla="*/ 676359 w 846089"/>
                          <a:gd name="connsiteY135" fmla="*/ 117516 h 655051"/>
                          <a:gd name="connsiteX136" fmla="*/ 675046 w 846089"/>
                          <a:gd name="connsiteY136" fmla="*/ 117516 h 655051"/>
                          <a:gd name="connsiteX137" fmla="*/ 674819 w 846089"/>
                          <a:gd name="connsiteY137" fmla="*/ 119170 h 655051"/>
                          <a:gd name="connsiteX138" fmla="*/ 675273 w 846089"/>
                          <a:gd name="connsiteY138" fmla="*/ 119915 h 655051"/>
                          <a:gd name="connsiteX139" fmla="*/ 674981 w 846089"/>
                          <a:gd name="connsiteY139" fmla="*/ 120483 h 655051"/>
                          <a:gd name="connsiteX140" fmla="*/ 674981 w 846089"/>
                          <a:gd name="connsiteY140" fmla="*/ 121570 h 655051"/>
                          <a:gd name="connsiteX141" fmla="*/ 676343 w 846089"/>
                          <a:gd name="connsiteY141" fmla="*/ 122250 h 655051"/>
                          <a:gd name="connsiteX142" fmla="*/ 677203 w 846089"/>
                          <a:gd name="connsiteY142" fmla="*/ 123272 h 655051"/>
                          <a:gd name="connsiteX143" fmla="*/ 677770 w 846089"/>
                          <a:gd name="connsiteY143" fmla="*/ 124472 h 655051"/>
                          <a:gd name="connsiteX144" fmla="*/ 678516 w 846089"/>
                          <a:gd name="connsiteY144" fmla="*/ 125267 h 655051"/>
                          <a:gd name="connsiteX145" fmla="*/ 679148 w 846089"/>
                          <a:gd name="connsiteY145" fmla="*/ 126807 h 655051"/>
                          <a:gd name="connsiteX146" fmla="*/ 680284 w 846089"/>
                          <a:gd name="connsiteY146" fmla="*/ 127261 h 655051"/>
                          <a:gd name="connsiteX147" fmla="*/ 681143 w 846089"/>
                          <a:gd name="connsiteY147" fmla="*/ 128056 h 655051"/>
                          <a:gd name="connsiteX148" fmla="*/ 681889 w 846089"/>
                          <a:gd name="connsiteY148" fmla="*/ 128915 h 655051"/>
                          <a:gd name="connsiteX149" fmla="*/ 681889 w 846089"/>
                          <a:gd name="connsiteY149" fmla="*/ 130002 h 655051"/>
                          <a:gd name="connsiteX150" fmla="*/ 682975 w 846089"/>
                          <a:gd name="connsiteY150" fmla="*/ 130002 h 655051"/>
                          <a:gd name="connsiteX151" fmla="*/ 683835 w 846089"/>
                          <a:gd name="connsiteY151" fmla="*/ 130569 h 655051"/>
                          <a:gd name="connsiteX152" fmla="*/ 684921 w 846089"/>
                          <a:gd name="connsiteY152" fmla="*/ 130569 h 655051"/>
                          <a:gd name="connsiteX153" fmla="*/ 685213 w 846089"/>
                          <a:gd name="connsiteY153" fmla="*/ 131315 h 655051"/>
                          <a:gd name="connsiteX154" fmla="*/ 685554 w 846089"/>
                          <a:gd name="connsiteY154" fmla="*/ 132515 h 655051"/>
                          <a:gd name="connsiteX155" fmla="*/ 685262 w 846089"/>
                          <a:gd name="connsiteY155" fmla="*/ 133423 h 655051"/>
                          <a:gd name="connsiteX156" fmla="*/ 684856 w 846089"/>
                          <a:gd name="connsiteY156" fmla="*/ 133764 h 655051"/>
                          <a:gd name="connsiteX157" fmla="*/ 685083 w 846089"/>
                          <a:gd name="connsiteY157" fmla="*/ 134169 h 655051"/>
                          <a:gd name="connsiteX158" fmla="*/ 685878 w 846089"/>
                          <a:gd name="connsiteY158" fmla="*/ 135142 h 655051"/>
                          <a:gd name="connsiteX159" fmla="*/ 686786 w 846089"/>
                          <a:gd name="connsiteY159" fmla="*/ 135596 h 655051"/>
                          <a:gd name="connsiteX160" fmla="*/ 686786 w 846089"/>
                          <a:gd name="connsiteY160" fmla="*/ 138499 h 655051"/>
                          <a:gd name="connsiteX161" fmla="*/ 687581 w 846089"/>
                          <a:gd name="connsiteY161" fmla="*/ 139747 h 655051"/>
                          <a:gd name="connsiteX162" fmla="*/ 688326 w 846089"/>
                          <a:gd name="connsiteY162" fmla="*/ 140996 h 655051"/>
                          <a:gd name="connsiteX163" fmla="*/ 689008 w 846089"/>
                          <a:gd name="connsiteY163" fmla="*/ 142699 h 655051"/>
                          <a:gd name="connsiteX164" fmla="*/ 689640 w 846089"/>
                          <a:gd name="connsiteY164" fmla="*/ 144288 h 655051"/>
                          <a:gd name="connsiteX165" fmla="*/ 689640 w 846089"/>
                          <a:gd name="connsiteY165" fmla="*/ 145601 h 655051"/>
                          <a:gd name="connsiteX166" fmla="*/ 690045 w 846089"/>
                          <a:gd name="connsiteY166" fmla="*/ 146510 h 655051"/>
                          <a:gd name="connsiteX167" fmla="*/ 690045 w 846089"/>
                          <a:gd name="connsiteY167" fmla="*/ 149120 h 655051"/>
                          <a:gd name="connsiteX168" fmla="*/ 689640 w 846089"/>
                          <a:gd name="connsiteY168" fmla="*/ 150093 h 655051"/>
                          <a:gd name="connsiteX169" fmla="*/ 689705 w 846089"/>
                          <a:gd name="connsiteY169" fmla="*/ 150888 h 655051"/>
                          <a:gd name="connsiteX170" fmla="*/ 690045 w 846089"/>
                          <a:gd name="connsiteY170" fmla="*/ 151455 h 655051"/>
                          <a:gd name="connsiteX171" fmla="*/ 689478 w 846089"/>
                          <a:gd name="connsiteY171" fmla="*/ 153904 h 655051"/>
                          <a:gd name="connsiteX172" fmla="*/ 688570 w 846089"/>
                          <a:gd name="connsiteY172" fmla="*/ 156012 h 655051"/>
                          <a:gd name="connsiteX173" fmla="*/ 688229 w 846089"/>
                          <a:gd name="connsiteY173" fmla="*/ 156579 h 655051"/>
                          <a:gd name="connsiteX174" fmla="*/ 688051 w 846089"/>
                          <a:gd name="connsiteY174" fmla="*/ 157941 h 655051"/>
                          <a:gd name="connsiteX175" fmla="*/ 688002 w 846089"/>
                          <a:gd name="connsiteY175" fmla="*/ 158460 h 655051"/>
                          <a:gd name="connsiteX176" fmla="*/ 688910 w 846089"/>
                          <a:gd name="connsiteY176" fmla="*/ 159595 h 655051"/>
                          <a:gd name="connsiteX177" fmla="*/ 690045 w 846089"/>
                          <a:gd name="connsiteY177" fmla="*/ 160504 h 655051"/>
                          <a:gd name="connsiteX178" fmla="*/ 690905 w 846089"/>
                          <a:gd name="connsiteY178" fmla="*/ 160504 h 655051"/>
                          <a:gd name="connsiteX179" fmla="*/ 690905 w 846089"/>
                          <a:gd name="connsiteY179" fmla="*/ 159141 h 655051"/>
                          <a:gd name="connsiteX180" fmla="*/ 691764 w 846089"/>
                          <a:gd name="connsiteY180" fmla="*/ 159077 h 655051"/>
                          <a:gd name="connsiteX181" fmla="*/ 692672 w 846089"/>
                          <a:gd name="connsiteY181" fmla="*/ 160504 h 655051"/>
                          <a:gd name="connsiteX182" fmla="*/ 692672 w 846089"/>
                          <a:gd name="connsiteY182" fmla="*/ 161704 h 655051"/>
                          <a:gd name="connsiteX183" fmla="*/ 693580 w 846089"/>
                          <a:gd name="connsiteY183" fmla="*/ 162563 h 655051"/>
                          <a:gd name="connsiteX184" fmla="*/ 693580 w 846089"/>
                          <a:gd name="connsiteY184" fmla="*/ 163649 h 655051"/>
                          <a:gd name="connsiteX185" fmla="*/ 693289 w 846089"/>
                          <a:gd name="connsiteY185" fmla="*/ 164736 h 655051"/>
                          <a:gd name="connsiteX186" fmla="*/ 692543 w 846089"/>
                          <a:gd name="connsiteY186" fmla="*/ 164736 h 655051"/>
                          <a:gd name="connsiteX187" fmla="*/ 691343 w 846089"/>
                          <a:gd name="connsiteY187" fmla="*/ 163990 h 655051"/>
                          <a:gd name="connsiteX188" fmla="*/ 689916 w 846089"/>
                          <a:gd name="connsiteY188" fmla="*/ 161995 h 655051"/>
                          <a:gd name="connsiteX189" fmla="*/ 689008 w 846089"/>
                          <a:gd name="connsiteY189" fmla="*/ 160795 h 655051"/>
                          <a:gd name="connsiteX190" fmla="*/ 687532 w 846089"/>
                          <a:gd name="connsiteY190" fmla="*/ 159660 h 655051"/>
                          <a:gd name="connsiteX191" fmla="*/ 687305 w 846089"/>
                          <a:gd name="connsiteY191" fmla="*/ 160228 h 655051"/>
                          <a:gd name="connsiteX192" fmla="*/ 688440 w 846089"/>
                          <a:gd name="connsiteY192" fmla="*/ 161477 h 655051"/>
                          <a:gd name="connsiteX193" fmla="*/ 688667 w 846089"/>
                          <a:gd name="connsiteY193" fmla="*/ 162612 h 655051"/>
                          <a:gd name="connsiteX194" fmla="*/ 689526 w 846089"/>
                          <a:gd name="connsiteY194" fmla="*/ 163698 h 655051"/>
                          <a:gd name="connsiteX195" fmla="*/ 690840 w 846089"/>
                          <a:gd name="connsiteY195" fmla="*/ 164720 h 655051"/>
                          <a:gd name="connsiteX196" fmla="*/ 691635 w 846089"/>
                          <a:gd name="connsiteY196" fmla="*/ 165579 h 655051"/>
                          <a:gd name="connsiteX197" fmla="*/ 692429 w 846089"/>
                          <a:gd name="connsiteY197" fmla="*/ 165920 h 655051"/>
                          <a:gd name="connsiteX198" fmla="*/ 692543 w 846089"/>
                          <a:gd name="connsiteY198" fmla="*/ 165352 h 655051"/>
                          <a:gd name="connsiteX199" fmla="*/ 693110 w 846089"/>
                          <a:gd name="connsiteY199" fmla="*/ 165920 h 655051"/>
                          <a:gd name="connsiteX200" fmla="*/ 693402 w 846089"/>
                          <a:gd name="connsiteY200" fmla="*/ 166325 h 655051"/>
                          <a:gd name="connsiteX201" fmla="*/ 693062 w 846089"/>
                          <a:gd name="connsiteY201" fmla="*/ 167347 h 655051"/>
                          <a:gd name="connsiteX202" fmla="*/ 693013 w 846089"/>
                          <a:gd name="connsiteY202" fmla="*/ 168887 h 655051"/>
                          <a:gd name="connsiteX203" fmla="*/ 692672 w 846089"/>
                          <a:gd name="connsiteY203" fmla="*/ 170476 h 655051"/>
                          <a:gd name="connsiteX204" fmla="*/ 692494 w 846089"/>
                          <a:gd name="connsiteY204" fmla="*/ 172244 h 655051"/>
                          <a:gd name="connsiteX205" fmla="*/ 692494 w 846089"/>
                          <a:gd name="connsiteY205" fmla="*/ 173217 h 655051"/>
                          <a:gd name="connsiteX206" fmla="*/ 692672 w 846089"/>
                          <a:gd name="connsiteY206" fmla="*/ 174530 h 655051"/>
                          <a:gd name="connsiteX207" fmla="*/ 693645 w 846089"/>
                          <a:gd name="connsiteY207" fmla="*/ 175730 h 655051"/>
                          <a:gd name="connsiteX208" fmla="*/ 694959 w 846089"/>
                          <a:gd name="connsiteY208" fmla="*/ 176525 h 655051"/>
                          <a:gd name="connsiteX209" fmla="*/ 696386 w 846089"/>
                          <a:gd name="connsiteY209" fmla="*/ 177546 h 655051"/>
                          <a:gd name="connsiteX210" fmla="*/ 697748 w 846089"/>
                          <a:gd name="connsiteY210" fmla="*/ 178519 h 655051"/>
                          <a:gd name="connsiteX211" fmla="*/ 698834 w 846089"/>
                          <a:gd name="connsiteY211" fmla="*/ 179265 h 655051"/>
                          <a:gd name="connsiteX212" fmla="*/ 700488 w 846089"/>
                          <a:gd name="connsiteY212" fmla="*/ 180060 h 655051"/>
                          <a:gd name="connsiteX213" fmla="*/ 701737 w 846089"/>
                          <a:gd name="connsiteY213" fmla="*/ 180578 h 655051"/>
                          <a:gd name="connsiteX214" fmla="*/ 704121 w 846089"/>
                          <a:gd name="connsiteY214" fmla="*/ 182006 h 655051"/>
                          <a:gd name="connsiteX215" fmla="*/ 705256 w 846089"/>
                          <a:gd name="connsiteY215" fmla="*/ 182638 h 655051"/>
                          <a:gd name="connsiteX216" fmla="*/ 707640 w 846089"/>
                          <a:gd name="connsiteY216" fmla="*/ 183092 h 655051"/>
                          <a:gd name="connsiteX217" fmla="*/ 709293 w 846089"/>
                          <a:gd name="connsiteY217" fmla="*/ 183384 h 655051"/>
                          <a:gd name="connsiteX218" fmla="*/ 711515 w 846089"/>
                          <a:gd name="connsiteY218" fmla="*/ 184406 h 655051"/>
                          <a:gd name="connsiteX219" fmla="*/ 714191 w 846089"/>
                          <a:gd name="connsiteY219" fmla="*/ 185492 h 655051"/>
                          <a:gd name="connsiteX220" fmla="*/ 715845 w 846089"/>
                          <a:gd name="connsiteY220" fmla="*/ 185492 h 655051"/>
                          <a:gd name="connsiteX221" fmla="*/ 715845 w 846089"/>
                          <a:gd name="connsiteY221" fmla="*/ 184179 h 655051"/>
                          <a:gd name="connsiteX222" fmla="*/ 716412 w 846089"/>
                          <a:gd name="connsiteY222" fmla="*/ 184584 h 655051"/>
                          <a:gd name="connsiteX223" fmla="*/ 716931 w 846089"/>
                          <a:gd name="connsiteY223" fmla="*/ 185265 h 655051"/>
                          <a:gd name="connsiteX224" fmla="*/ 716931 w 846089"/>
                          <a:gd name="connsiteY224" fmla="*/ 186238 h 655051"/>
                          <a:gd name="connsiteX225" fmla="*/ 718926 w 846089"/>
                          <a:gd name="connsiteY225" fmla="*/ 187438 h 655051"/>
                          <a:gd name="connsiteX226" fmla="*/ 718926 w 846089"/>
                          <a:gd name="connsiteY226" fmla="*/ 188460 h 655051"/>
                          <a:gd name="connsiteX227" fmla="*/ 718018 w 846089"/>
                          <a:gd name="connsiteY227" fmla="*/ 188460 h 655051"/>
                          <a:gd name="connsiteX228" fmla="*/ 717223 w 846089"/>
                          <a:gd name="connsiteY228" fmla="*/ 189092 h 655051"/>
                          <a:gd name="connsiteX229" fmla="*/ 715520 w 846089"/>
                          <a:gd name="connsiteY229" fmla="*/ 189092 h 655051"/>
                          <a:gd name="connsiteX230" fmla="*/ 715585 w 846089"/>
                          <a:gd name="connsiteY230" fmla="*/ 189887 h 655051"/>
                          <a:gd name="connsiteX231" fmla="*/ 717174 w 846089"/>
                          <a:gd name="connsiteY231" fmla="*/ 190405 h 655051"/>
                          <a:gd name="connsiteX232" fmla="*/ 718034 w 846089"/>
                          <a:gd name="connsiteY232" fmla="*/ 190811 h 655051"/>
                          <a:gd name="connsiteX233" fmla="*/ 718942 w 846089"/>
                          <a:gd name="connsiteY233" fmla="*/ 191605 h 655051"/>
                          <a:gd name="connsiteX234" fmla="*/ 719623 w 846089"/>
                          <a:gd name="connsiteY234" fmla="*/ 192400 h 655051"/>
                          <a:gd name="connsiteX235" fmla="*/ 720369 w 846089"/>
                          <a:gd name="connsiteY235" fmla="*/ 193308 h 655051"/>
                          <a:gd name="connsiteX236" fmla="*/ 721909 w 846089"/>
                          <a:gd name="connsiteY236" fmla="*/ 194216 h 655051"/>
                          <a:gd name="connsiteX237" fmla="*/ 722591 w 846089"/>
                          <a:gd name="connsiteY237" fmla="*/ 194216 h 655051"/>
                          <a:gd name="connsiteX238" fmla="*/ 722996 w 846089"/>
                          <a:gd name="connsiteY238" fmla="*/ 193697 h 655051"/>
                          <a:gd name="connsiteX239" fmla="*/ 722996 w 846089"/>
                          <a:gd name="connsiteY239" fmla="*/ 191816 h 655051"/>
                          <a:gd name="connsiteX240" fmla="*/ 723515 w 846089"/>
                          <a:gd name="connsiteY240" fmla="*/ 191638 h 655051"/>
                          <a:gd name="connsiteX241" fmla="*/ 724374 w 846089"/>
                          <a:gd name="connsiteY241" fmla="*/ 192205 h 655051"/>
                          <a:gd name="connsiteX242" fmla="*/ 724374 w 846089"/>
                          <a:gd name="connsiteY242" fmla="*/ 192660 h 655051"/>
                          <a:gd name="connsiteX243" fmla="*/ 725055 w 846089"/>
                          <a:gd name="connsiteY243" fmla="*/ 193632 h 655051"/>
                          <a:gd name="connsiteX244" fmla="*/ 725347 w 846089"/>
                          <a:gd name="connsiteY244" fmla="*/ 194492 h 655051"/>
                          <a:gd name="connsiteX245" fmla="*/ 725347 w 846089"/>
                          <a:gd name="connsiteY245" fmla="*/ 195692 h 655051"/>
                          <a:gd name="connsiteX246" fmla="*/ 726093 w 846089"/>
                          <a:gd name="connsiteY246" fmla="*/ 196373 h 655051"/>
                          <a:gd name="connsiteX247" fmla="*/ 727293 w 846089"/>
                          <a:gd name="connsiteY247" fmla="*/ 196486 h 655051"/>
                          <a:gd name="connsiteX248" fmla="*/ 727974 w 846089"/>
                          <a:gd name="connsiteY248" fmla="*/ 196486 h 655051"/>
                          <a:gd name="connsiteX249" fmla="*/ 728720 w 846089"/>
                          <a:gd name="connsiteY249" fmla="*/ 195173 h 655051"/>
                          <a:gd name="connsiteX250" fmla="*/ 729466 w 846089"/>
                          <a:gd name="connsiteY250" fmla="*/ 195221 h 655051"/>
                          <a:gd name="connsiteX251" fmla="*/ 730212 w 846089"/>
                          <a:gd name="connsiteY251" fmla="*/ 196470 h 655051"/>
                          <a:gd name="connsiteX252" fmla="*/ 731185 w 846089"/>
                          <a:gd name="connsiteY252" fmla="*/ 197038 h 655051"/>
                          <a:gd name="connsiteX253" fmla="*/ 732725 w 846089"/>
                          <a:gd name="connsiteY253" fmla="*/ 197038 h 655051"/>
                          <a:gd name="connsiteX254" fmla="*/ 733812 w 846089"/>
                          <a:gd name="connsiteY254" fmla="*/ 198967 h 655051"/>
                          <a:gd name="connsiteX255" fmla="*/ 733812 w 846089"/>
                          <a:gd name="connsiteY255" fmla="*/ 200102 h 655051"/>
                          <a:gd name="connsiteX256" fmla="*/ 735012 w 846089"/>
                          <a:gd name="connsiteY256" fmla="*/ 201416 h 655051"/>
                          <a:gd name="connsiteX257" fmla="*/ 735985 w 846089"/>
                          <a:gd name="connsiteY257" fmla="*/ 202210 h 655051"/>
                          <a:gd name="connsiteX258" fmla="*/ 736958 w 846089"/>
                          <a:gd name="connsiteY258" fmla="*/ 202210 h 655051"/>
                          <a:gd name="connsiteX259" fmla="*/ 737477 w 846089"/>
                          <a:gd name="connsiteY259" fmla="*/ 201351 h 655051"/>
                          <a:gd name="connsiteX260" fmla="*/ 737136 w 846089"/>
                          <a:gd name="connsiteY260" fmla="*/ 200556 h 655051"/>
                          <a:gd name="connsiteX261" fmla="*/ 736909 w 846089"/>
                          <a:gd name="connsiteY261" fmla="*/ 200151 h 655051"/>
                          <a:gd name="connsiteX262" fmla="*/ 737477 w 846089"/>
                          <a:gd name="connsiteY262" fmla="*/ 199859 h 655051"/>
                          <a:gd name="connsiteX263" fmla="*/ 738222 w 846089"/>
                          <a:gd name="connsiteY263" fmla="*/ 199973 h 655051"/>
                          <a:gd name="connsiteX264" fmla="*/ 739309 w 846089"/>
                          <a:gd name="connsiteY264" fmla="*/ 200265 h 655051"/>
                          <a:gd name="connsiteX265" fmla="*/ 739309 w 846089"/>
                          <a:gd name="connsiteY265" fmla="*/ 201351 h 655051"/>
                          <a:gd name="connsiteX266" fmla="*/ 740331 w 846089"/>
                          <a:gd name="connsiteY266" fmla="*/ 202210 h 655051"/>
                          <a:gd name="connsiteX267" fmla="*/ 740898 w 846089"/>
                          <a:gd name="connsiteY267" fmla="*/ 203232 h 655051"/>
                          <a:gd name="connsiteX268" fmla="*/ 741190 w 846089"/>
                          <a:gd name="connsiteY268" fmla="*/ 202600 h 655051"/>
                          <a:gd name="connsiteX269" fmla="*/ 741595 w 846089"/>
                          <a:gd name="connsiteY269" fmla="*/ 202600 h 655051"/>
                          <a:gd name="connsiteX270" fmla="*/ 741595 w 846089"/>
                          <a:gd name="connsiteY270" fmla="*/ 203800 h 655051"/>
                          <a:gd name="connsiteX271" fmla="*/ 743752 w 846089"/>
                          <a:gd name="connsiteY271" fmla="*/ 204205 h 655051"/>
                          <a:gd name="connsiteX272" fmla="*/ 743752 w 846089"/>
                          <a:gd name="connsiteY272" fmla="*/ 205113 h 655051"/>
                          <a:gd name="connsiteX273" fmla="*/ 745000 w 846089"/>
                          <a:gd name="connsiteY273" fmla="*/ 206199 h 655051"/>
                          <a:gd name="connsiteX274" fmla="*/ 745519 w 846089"/>
                          <a:gd name="connsiteY274" fmla="*/ 206881 h 655051"/>
                          <a:gd name="connsiteX275" fmla="*/ 745811 w 846089"/>
                          <a:gd name="connsiteY275" fmla="*/ 207902 h 655051"/>
                          <a:gd name="connsiteX276" fmla="*/ 746947 w 846089"/>
                          <a:gd name="connsiteY276" fmla="*/ 209605 h 655051"/>
                          <a:gd name="connsiteX277" fmla="*/ 746947 w 846089"/>
                          <a:gd name="connsiteY277" fmla="*/ 210286 h 655051"/>
                          <a:gd name="connsiteX278" fmla="*/ 745519 w 846089"/>
                          <a:gd name="connsiteY278" fmla="*/ 210286 h 655051"/>
                          <a:gd name="connsiteX279" fmla="*/ 744839 w 846089"/>
                          <a:gd name="connsiteY279" fmla="*/ 208697 h 655051"/>
                          <a:gd name="connsiteX280" fmla="*/ 744320 w 846089"/>
                          <a:gd name="connsiteY280" fmla="*/ 208016 h 655051"/>
                          <a:gd name="connsiteX281" fmla="*/ 743639 w 846089"/>
                          <a:gd name="connsiteY281" fmla="*/ 208129 h 655051"/>
                          <a:gd name="connsiteX282" fmla="*/ 743120 w 846089"/>
                          <a:gd name="connsiteY282" fmla="*/ 209037 h 655051"/>
                          <a:gd name="connsiteX283" fmla="*/ 741985 w 846089"/>
                          <a:gd name="connsiteY283" fmla="*/ 208356 h 655051"/>
                          <a:gd name="connsiteX284" fmla="*/ 741190 w 846089"/>
                          <a:gd name="connsiteY284" fmla="*/ 208308 h 655051"/>
                          <a:gd name="connsiteX285" fmla="*/ 741304 w 846089"/>
                          <a:gd name="connsiteY285" fmla="*/ 209783 h 655051"/>
                          <a:gd name="connsiteX286" fmla="*/ 741757 w 846089"/>
                          <a:gd name="connsiteY286" fmla="*/ 210351 h 655051"/>
                          <a:gd name="connsiteX287" fmla="*/ 741579 w 846089"/>
                          <a:gd name="connsiteY287" fmla="*/ 211729 h 655051"/>
                          <a:gd name="connsiteX288" fmla="*/ 741985 w 846089"/>
                          <a:gd name="connsiteY288" fmla="*/ 212362 h 655051"/>
                          <a:gd name="connsiteX289" fmla="*/ 742098 w 846089"/>
                          <a:gd name="connsiteY289" fmla="*/ 213497 h 655051"/>
                          <a:gd name="connsiteX290" fmla="*/ 743184 w 846089"/>
                          <a:gd name="connsiteY290" fmla="*/ 214291 h 655051"/>
                          <a:gd name="connsiteX291" fmla="*/ 744093 w 846089"/>
                          <a:gd name="connsiteY291" fmla="*/ 215378 h 655051"/>
                          <a:gd name="connsiteX292" fmla="*/ 744547 w 846089"/>
                          <a:gd name="connsiteY292" fmla="*/ 215783 h 655051"/>
                          <a:gd name="connsiteX293" fmla="*/ 744952 w 846089"/>
                          <a:gd name="connsiteY293" fmla="*/ 217664 h 655051"/>
                          <a:gd name="connsiteX294" fmla="*/ 745925 w 846089"/>
                          <a:gd name="connsiteY294" fmla="*/ 217664 h 655051"/>
                          <a:gd name="connsiteX295" fmla="*/ 747628 w 846089"/>
                          <a:gd name="connsiteY295" fmla="*/ 218070 h 655051"/>
                          <a:gd name="connsiteX296" fmla="*/ 747628 w 846089"/>
                          <a:gd name="connsiteY296" fmla="*/ 218524 h 655051"/>
                          <a:gd name="connsiteX297" fmla="*/ 749282 w 846089"/>
                          <a:gd name="connsiteY297" fmla="*/ 218524 h 655051"/>
                          <a:gd name="connsiteX298" fmla="*/ 749282 w 846089"/>
                          <a:gd name="connsiteY298" fmla="*/ 219545 h 655051"/>
                          <a:gd name="connsiteX299" fmla="*/ 748714 w 846089"/>
                          <a:gd name="connsiteY299" fmla="*/ 219837 h 655051"/>
                          <a:gd name="connsiteX300" fmla="*/ 749282 w 846089"/>
                          <a:gd name="connsiteY300" fmla="*/ 220859 h 655051"/>
                          <a:gd name="connsiteX301" fmla="*/ 750936 w 846089"/>
                          <a:gd name="connsiteY301" fmla="*/ 220859 h 655051"/>
                          <a:gd name="connsiteX302" fmla="*/ 752476 w 846089"/>
                          <a:gd name="connsiteY302" fmla="*/ 221832 h 655051"/>
                          <a:gd name="connsiteX303" fmla="*/ 753157 w 846089"/>
                          <a:gd name="connsiteY303" fmla="*/ 222399 h 655051"/>
                          <a:gd name="connsiteX304" fmla="*/ 753157 w 846089"/>
                          <a:gd name="connsiteY304" fmla="*/ 224329 h 655051"/>
                          <a:gd name="connsiteX305" fmla="*/ 752411 w 846089"/>
                          <a:gd name="connsiteY305" fmla="*/ 224621 h 655051"/>
                          <a:gd name="connsiteX306" fmla="*/ 752184 w 846089"/>
                          <a:gd name="connsiteY306" fmla="*/ 226550 h 655051"/>
                          <a:gd name="connsiteX307" fmla="*/ 752525 w 846089"/>
                          <a:gd name="connsiteY307" fmla="*/ 227231 h 655051"/>
                          <a:gd name="connsiteX308" fmla="*/ 753157 w 846089"/>
                          <a:gd name="connsiteY308" fmla="*/ 227231 h 655051"/>
                          <a:gd name="connsiteX309" fmla="*/ 754017 w 846089"/>
                          <a:gd name="connsiteY309" fmla="*/ 226713 h 655051"/>
                          <a:gd name="connsiteX310" fmla="*/ 754762 w 846089"/>
                          <a:gd name="connsiteY310" fmla="*/ 227231 h 655051"/>
                          <a:gd name="connsiteX311" fmla="*/ 755103 w 846089"/>
                          <a:gd name="connsiteY311" fmla="*/ 228091 h 655051"/>
                          <a:gd name="connsiteX312" fmla="*/ 755103 w 846089"/>
                          <a:gd name="connsiteY312" fmla="*/ 229631 h 655051"/>
                          <a:gd name="connsiteX313" fmla="*/ 754308 w 846089"/>
                          <a:gd name="connsiteY313" fmla="*/ 229923 h 655051"/>
                          <a:gd name="connsiteX314" fmla="*/ 754422 w 846089"/>
                          <a:gd name="connsiteY314" fmla="*/ 230783 h 655051"/>
                          <a:gd name="connsiteX315" fmla="*/ 755103 w 846089"/>
                          <a:gd name="connsiteY315" fmla="*/ 231577 h 655051"/>
                          <a:gd name="connsiteX316" fmla="*/ 755735 w 846089"/>
                          <a:gd name="connsiteY316" fmla="*/ 230896 h 655051"/>
                          <a:gd name="connsiteX317" fmla="*/ 756530 w 846089"/>
                          <a:gd name="connsiteY317" fmla="*/ 231075 h 655051"/>
                          <a:gd name="connsiteX318" fmla="*/ 756530 w 846089"/>
                          <a:gd name="connsiteY318" fmla="*/ 231983 h 655051"/>
                          <a:gd name="connsiteX319" fmla="*/ 757390 w 846089"/>
                          <a:gd name="connsiteY319" fmla="*/ 232842 h 655051"/>
                          <a:gd name="connsiteX320" fmla="*/ 758249 w 846089"/>
                          <a:gd name="connsiteY320" fmla="*/ 232842 h 655051"/>
                          <a:gd name="connsiteX321" fmla="*/ 758249 w 846089"/>
                          <a:gd name="connsiteY321" fmla="*/ 232275 h 655051"/>
                          <a:gd name="connsiteX322" fmla="*/ 759044 w 846089"/>
                          <a:gd name="connsiteY322" fmla="*/ 232842 h 655051"/>
                          <a:gd name="connsiteX323" fmla="*/ 758362 w 846089"/>
                          <a:gd name="connsiteY323" fmla="*/ 234431 h 655051"/>
                          <a:gd name="connsiteX324" fmla="*/ 758654 w 846089"/>
                          <a:gd name="connsiteY324" fmla="*/ 235404 h 655051"/>
                          <a:gd name="connsiteX325" fmla="*/ 758476 w 846089"/>
                          <a:gd name="connsiteY325" fmla="*/ 236491 h 655051"/>
                          <a:gd name="connsiteX326" fmla="*/ 757909 w 846089"/>
                          <a:gd name="connsiteY326" fmla="*/ 236491 h 655051"/>
                          <a:gd name="connsiteX327" fmla="*/ 758135 w 846089"/>
                          <a:gd name="connsiteY327" fmla="*/ 237691 h 655051"/>
                          <a:gd name="connsiteX328" fmla="*/ 758135 w 846089"/>
                          <a:gd name="connsiteY328" fmla="*/ 238826 h 655051"/>
                          <a:gd name="connsiteX329" fmla="*/ 759044 w 846089"/>
                          <a:gd name="connsiteY329" fmla="*/ 240366 h 655051"/>
                          <a:gd name="connsiteX330" fmla="*/ 759449 w 846089"/>
                          <a:gd name="connsiteY330" fmla="*/ 241842 h 655051"/>
                          <a:gd name="connsiteX331" fmla="*/ 760016 w 846089"/>
                          <a:gd name="connsiteY331" fmla="*/ 243544 h 655051"/>
                          <a:gd name="connsiteX332" fmla="*/ 760811 w 846089"/>
                          <a:gd name="connsiteY332" fmla="*/ 245198 h 655051"/>
                          <a:gd name="connsiteX333" fmla="*/ 760811 w 846089"/>
                          <a:gd name="connsiteY333" fmla="*/ 247015 h 655051"/>
                          <a:gd name="connsiteX334" fmla="*/ 761265 w 846089"/>
                          <a:gd name="connsiteY334" fmla="*/ 248036 h 655051"/>
                          <a:gd name="connsiteX335" fmla="*/ 760811 w 846089"/>
                          <a:gd name="connsiteY335" fmla="*/ 248669 h 655051"/>
                          <a:gd name="connsiteX336" fmla="*/ 760016 w 846089"/>
                          <a:gd name="connsiteY336" fmla="*/ 248669 h 655051"/>
                          <a:gd name="connsiteX337" fmla="*/ 760016 w 846089"/>
                          <a:gd name="connsiteY337" fmla="*/ 249528 h 655051"/>
                          <a:gd name="connsiteX338" fmla="*/ 760924 w 846089"/>
                          <a:gd name="connsiteY338" fmla="*/ 249528 h 655051"/>
                          <a:gd name="connsiteX339" fmla="*/ 761265 w 846089"/>
                          <a:gd name="connsiteY339" fmla="*/ 251117 h 655051"/>
                          <a:gd name="connsiteX340" fmla="*/ 762352 w 846089"/>
                          <a:gd name="connsiteY340" fmla="*/ 251117 h 655051"/>
                          <a:gd name="connsiteX341" fmla="*/ 762757 w 846089"/>
                          <a:gd name="connsiteY341" fmla="*/ 250712 h 655051"/>
                          <a:gd name="connsiteX342" fmla="*/ 762757 w 846089"/>
                          <a:gd name="connsiteY342" fmla="*/ 252820 h 655051"/>
                          <a:gd name="connsiteX343" fmla="*/ 762238 w 846089"/>
                          <a:gd name="connsiteY343" fmla="*/ 253225 h 655051"/>
                          <a:gd name="connsiteX344" fmla="*/ 762238 w 846089"/>
                          <a:gd name="connsiteY344" fmla="*/ 254133 h 655051"/>
                          <a:gd name="connsiteX345" fmla="*/ 762757 w 846089"/>
                          <a:gd name="connsiteY345" fmla="*/ 253955 h 655051"/>
                          <a:gd name="connsiteX346" fmla="*/ 764346 w 846089"/>
                          <a:gd name="connsiteY346" fmla="*/ 252593 h 655051"/>
                          <a:gd name="connsiteX347" fmla="*/ 765319 w 846089"/>
                          <a:gd name="connsiteY347" fmla="*/ 251620 h 655051"/>
                          <a:gd name="connsiteX348" fmla="*/ 765887 w 846089"/>
                          <a:gd name="connsiteY348" fmla="*/ 251555 h 655051"/>
                          <a:gd name="connsiteX349" fmla="*/ 766746 w 846089"/>
                          <a:gd name="connsiteY349" fmla="*/ 252528 h 655051"/>
                          <a:gd name="connsiteX350" fmla="*/ 767378 w 846089"/>
                          <a:gd name="connsiteY350" fmla="*/ 253323 h 655051"/>
                          <a:gd name="connsiteX351" fmla="*/ 768124 w 846089"/>
                          <a:gd name="connsiteY351" fmla="*/ 254409 h 655051"/>
                          <a:gd name="connsiteX352" fmla="*/ 768530 w 846089"/>
                          <a:gd name="connsiteY352" fmla="*/ 255496 h 655051"/>
                          <a:gd name="connsiteX353" fmla="*/ 769729 w 846089"/>
                          <a:gd name="connsiteY353" fmla="*/ 256922 h 655051"/>
                          <a:gd name="connsiteX354" fmla="*/ 770476 w 846089"/>
                          <a:gd name="connsiteY354" fmla="*/ 256922 h 655051"/>
                          <a:gd name="connsiteX355" fmla="*/ 770476 w 846089"/>
                          <a:gd name="connsiteY355" fmla="*/ 255220 h 655051"/>
                          <a:gd name="connsiteX356" fmla="*/ 769681 w 846089"/>
                          <a:gd name="connsiteY356" fmla="*/ 253404 h 655051"/>
                          <a:gd name="connsiteX357" fmla="*/ 768886 w 846089"/>
                          <a:gd name="connsiteY357" fmla="*/ 251928 h 655051"/>
                          <a:gd name="connsiteX358" fmla="*/ 768140 w 846089"/>
                          <a:gd name="connsiteY358" fmla="*/ 250793 h 655051"/>
                          <a:gd name="connsiteX359" fmla="*/ 768433 w 846089"/>
                          <a:gd name="connsiteY359" fmla="*/ 250274 h 655051"/>
                          <a:gd name="connsiteX360" fmla="*/ 768546 w 846089"/>
                          <a:gd name="connsiteY360" fmla="*/ 249528 h 655051"/>
                          <a:gd name="connsiteX361" fmla="*/ 768092 w 846089"/>
                          <a:gd name="connsiteY361" fmla="*/ 249074 h 655051"/>
                          <a:gd name="connsiteX362" fmla="*/ 768205 w 846089"/>
                          <a:gd name="connsiteY362" fmla="*/ 247258 h 655051"/>
                          <a:gd name="connsiteX363" fmla="*/ 769454 w 846089"/>
                          <a:gd name="connsiteY363" fmla="*/ 246123 h 655051"/>
                          <a:gd name="connsiteX364" fmla="*/ 770476 w 846089"/>
                          <a:gd name="connsiteY364" fmla="*/ 245328 h 655051"/>
                          <a:gd name="connsiteX365" fmla="*/ 770994 w 846089"/>
                          <a:gd name="connsiteY365" fmla="*/ 245734 h 655051"/>
                          <a:gd name="connsiteX366" fmla="*/ 771335 w 846089"/>
                          <a:gd name="connsiteY366" fmla="*/ 246934 h 655051"/>
                          <a:gd name="connsiteX367" fmla="*/ 772308 w 846089"/>
                          <a:gd name="connsiteY367" fmla="*/ 247453 h 655051"/>
                          <a:gd name="connsiteX368" fmla="*/ 773102 w 846089"/>
                          <a:gd name="connsiteY368" fmla="*/ 248199 h 655051"/>
                          <a:gd name="connsiteX369" fmla="*/ 773508 w 846089"/>
                          <a:gd name="connsiteY369" fmla="*/ 249058 h 655051"/>
                          <a:gd name="connsiteX370" fmla="*/ 773508 w 846089"/>
                          <a:gd name="connsiteY370" fmla="*/ 250306 h 655051"/>
                          <a:gd name="connsiteX371" fmla="*/ 774757 w 846089"/>
                          <a:gd name="connsiteY371" fmla="*/ 251053 h 655051"/>
                          <a:gd name="connsiteX372" fmla="*/ 775892 w 846089"/>
                          <a:gd name="connsiteY372" fmla="*/ 251620 h 655051"/>
                          <a:gd name="connsiteX373" fmla="*/ 777319 w 846089"/>
                          <a:gd name="connsiteY373" fmla="*/ 252820 h 655051"/>
                          <a:gd name="connsiteX374" fmla="*/ 778567 w 846089"/>
                          <a:gd name="connsiteY374" fmla="*/ 253793 h 655051"/>
                          <a:gd name="connsiteX375" fmla="*/ 780335 w 846089"/>
                          <a:gd name="connsiteY375" fmla="*/ 254701 h 655051"/>
                          <a:gd name="connsiteX376" fmla="*/ 781129 w 846089"/>
                          <a:gd name="connsiteY376" fmla="*/ 255609 h 655051"/>
                          <a:gd name="connsiteX377" fmla="*/ 782670 w 846089"/>
                          <a:gd name="connsiteY377" fmla="*/ 256971 h 655051"/>
                          <a:gd name="connsiteX378" fmla="*/ 783237 w 846089"/>
                          <a:gd name="connsiteY378" fmla="*/ 256177 h 655051"/>
                          <a:gd name="connsiteX379" fmla="*/ 783237 w 846089"/>
                          <a:gd name="connsiteY379" fmla="*/ 254474 h 655051"/>
                          <a:gd name="connsiteX380" fmla="*/ 780400 w 846089"/>
                          <a:gd name="connsiteY380" fmla="*/ 252544 h 655051"/>
                          <a:gd name="connsiteX381" fmla="*/ 780805 w 846089"/>
                          <a:gd name="connsiteY381" fmla="*/ 251296 h 655051"/>
                          <a:gd name="connsiteX382" fmla="*/ 781486 w 846089"/>
                          <a:gd name="connsiteY382" fmla="*/ 250615 h 655051"/>
                          <a:gd name="connsiteX383" fmla="*/ 783075 w 846089"/>
                          <a:gd name="connsiteY383" fmla="*/ 250680 h 655051"/>
                          <a:gd name="connsiteX384" fmla="*/ 783448 w 846089"/>
                          <a:gd name="connsiteY384" fmla="*/ 251539 h 655051"/>
                          <a:gd name="connsiteX385" fmla="*/ 784210 w 846089"/>
                          <a:gd name="connsiteY385" fmla="*/ 251831 h 655051"/>
                          <a:gd name="connsiteX386" fmla="*/ 785572 w 846089"/>
                          <a:gd name="connsiteY386" fmla="*/ 253031 h 655051"/>
                          <a:gd name="connsiteX387" fmla="*/ 785572 w 846089"/>
                          <a:gd name="connsiteY387" fmla="*/ 253598 h 655051"/>
                          <a:gd name="connsiteX388" fmla="*/ 784940 w 846089"/>
                          <a:gd name="connsiteY388" fmla="*/ 253663 h 655051"/>
                          <a:gd name="connsiteX389" fmla="*/ 784146 w 846089"/>
                          <a:gd name="connsiteY389" fmla="*/ 253144 h 655051"/>
                          <a:gd name="connsiteX390" fmla="*/ 784097 w 846089"/>
                          <a:gd name="connsiteY390" fmla="*/ 254052 h 655051"/>
                          <a:gd name="connsiteX391" fmla="*/ 784729 w 846089"/>
                          <a:gd name="connsiteY391" fmla="*/ 254685 h 655051"/>
                          <a:gd name="connsiteX392" fmla="*/ 783983 w 846089"/>
                          <a:gd name="connsiteY392" fmla="*/ 255431 h 655051"/>
                          <a:gd name="connsiteX393" fmla="*/ 784324 w 846089"/>
                          <a:gd name="connsiteY393" fmla="*/ 256744 h 655051"/>
                          <a:gd name="connsiteX394" fmla="*/ 785572 w 846089"/>
                          <a:gd name="connsiteY394" fmla="*/ 256744 h 655051"/>
                          <a:gd name="connsiteX395" fmla="*/ 785572 w 846089"/>
                          <a:gd name="connsiteY395" fmla="*/ 255722 h 655051"/>
                          <a:gd name="connsiteX396" fmla="*/ 786594 w 846089"/>
                          <a:gd name="connsiteY396" fmla="*/ 255950 h 655051"/>
                          <a:gd name="connsiteX397" fmla="*/ 786594 w 846089"/>
                          <a:gd name="connsiteY397" fmla="*/ 257539 h 655051"/>
                          <a:gd name="connsiteX398" fmla="*/ 787161 w 846089"/>
                          <a:gd name="connsiteY398" fmla="*/ 258285 h 655051"/>
                          <a:gd name="connsiteX399" fmla="*/ 787161 w 846089"/>
                          <a:gd name="connsiteY399" fmla="*/ 259711 h 655051"/>
                          <a:gd name="connsiteX400" fmla="*/ 786756 w 846089"/>
                          <a:gd name="connsiteY400" fmla="*/ 260911 h 655051"/>
                          <a:gd name="connsiteX401" fmla="*/ 786578 w 846089"/>
                          <a:gd name="connsiteY401" fmla="*/ 262339 h 655051"/>
                          <a:gd name="connsiteX402" fmla="*/ 786172 w 846089"/>
                          <a:gd name="connsiteY402" fmla="*/ 262906 h 655051"/>
                          <a:gd name="connsiteX403" fmla="*/ 785264 w 846089"/>
                          <a:gd name="connsiteY403" fmla="*/ 263474 h 655051"/>
                          <a:gd name="connsiteX404" fmla="*/ 786124 w 846089"/>
                          <a:gd name="connsiteY404" fmla="*/ 265014 h 655051"/>
                          <a:gd name="connsiteX405" fmla="*/ 785897 w 846089"/>
                          <a:gd name="connsiteY405" fmla="*/ 267803 h 655051"/>
                          <a:gd name="connsiteX406" fmla="*/ 787145 w 846089"/>
                          <a:gd name="connsiteY406" fmla="*/ 269052 h 655051"/>
                          <a:gd name="connsiteX407" fmla="*/ 787145 w 846089"/>
                          <a:gd name="connsiteY407" fmla="*/ 272003 h 655051"/>
                          <a:gd name="connsiteX408" fmla="*/ 786464 w 846089"/>
                          <a:gd name="connsiteY408" fmla="*/ 273025 h 655051"/>
                          <a:gd name="connsiteX409" fmla="*/ 787145 w 846089"/>
                          <a:gd name="connsiteY409" fmla="*/ 273933 h 655051"/>
                          <a:gd name="connsiteX410" fmla="*/ 787664 w 846089"/>
                          <a:gd name="connsiteY410" fmla="*/ 274841 h 655051"/>
                          <a:gd name="connsiteX411" fmla="*/ 787664 w 846089"/>
                          <a:gd name="connsiteY411" fmla="*/ 276041 h 655051"/>
                          <a:gd name="connsiteX412" fmla="*/ 786805 w 846089"/>
                          <a:gd name="connsiteY412" fmla="*/ 276495 h 655051"/>
                          <a:gd name="connsiteX413" fmla="*/ 787664 w 846089"/>
                          <a:gd name="connsiteY413" fmla="*/ 277468 h 655051"/>
                          <a:gd name="connsiteX414" fmla="*/ 787664 w 846089"/>
                          <a:gd name="connsiteY414" fmla="*/ 278668 h 655051"/>
                          <a:gd name="connsiteX415" fmla="*/ 787097 w 846089"/>
                          <a:gd name="connsiteY415" fmla="*/ 279122 h 655051"/>
                          <a:gd name="connsiteX416" fmla="*/ 787389 w 846089"/>
                          <a:gd name="connsiteY416" fmla="*/ 279414 h 655051"/>
                          <a:gd name="connsiteX417" fmla="*/ 789610 w 846089"/>
                          <a:gd name="connsiteY417" fmla="*/ 279414 h 655051"/>
                          <a:gd name="connsiteX418" fmla="*/ 791037 w 846089"/>
                          <a:gd name="connsiteY418" fmla="*/ 278214 h 655051"/>
                          <a:gd name="connsiteX419" fmla="*/ 791037 w 846089"/>
                          <a:gd name="connsiteY419" fmla="*/ 276333 h 655051"/>
                          <a:gd name="connsiteX420" fmla="*/ 791491 w 846089"/>
                          <a:gd name="connsiteY420" fmla="*/ 276106 h 655051"/>
                          <a:gd name="connsiteX421" fmla="*/ 791832 w 846089"/>
                          <a:gd name="connsiteY421" fmla="*/ 276900 h 655051"/>
                          <a:gd name="connsiteX422" fmla="*/ 795075 w 846089"/>
                          <a:gd name="connsiteY422" fmla="*/ 276835 h 655051"/>
                          <a:gd name="connsiteX423" fmla="*/ 796388 w 846089"/>
                          <a:gd name="connsiteY423" fmla="*/ 278035 h 655051"/>
                          <a:gd name="connsiteX424" fmla="*/ 795821 w 846089"/>
                          <a:gd name="connsiteY424" fmla="*/ 279057 h 655051"/>
                          <a:gd name="connsiteX425" fmla="*/ 795075 w 846089"/>
                          <a:gd name="connsiteY425" fmla="*/ 279965 h 655051"/>
                          <a:gd name="connsiteX426" fmla="*/ 794102 w 846089"/>
                          <a:gd name="connsiteY426" fmla="*/ 281214 h 655051"/>
                          <a:gd name="connsiteX427" fmla="*/ 793535 w 846089"/>
                          <a:gd name="connsiteY427" fmla="*/ 281846 h 655051"/>
                          <a:gd name="connsiteX428" fmla="*/ 793470 w 846089"/>
                          <a:gd name="connsiteY428" fmla="*/ 283387 h 655051"/>
                          <a:gd name="connsiteX429" fmla="*/ 794264 w 846089"/>
                          <a:gd name="connsiteY429" fmla="*/ 284408 h 655051"/>
                          <a:gd name="connsiteX430" fmla="*/ 795399 w 846089"/>
                          <a:gd name="connsiteY430" fmla="*/ 285381 h 655051"/>
                          <a:gd name="connsiteX431" fmla="*/ 796372 w 846089"/>
                          <a:gd name="connsiteY431" fmla="*/ 285949 h 655051"/>
                          <a:gd name="connsiteX432" fmla="*/ 797053 w 846089"/>
                          <a:gd name="connsiteY432" fmla="*/ 287035 h 655051"/>
                          <a:gd name="connsiteX433" fmla="*/ 798367 w 846089"/>
                          <a:gd name="connsiteY433" fmla="*/ 287035 h 655051"/>
                          <a:gd name="connsiteX434" fmla="*/ 799502 w 846089"/>
                          <a:gd name="connsiteY434" fmla="*/ 287603 h 655051"/>
                          <a:gd name="connsiteX435" fmla="*/ 800361 w 846089"/>
                          <a:gd name="connsiteY435" fmla="*/ 288511 h 655051"/>
                          <a:gd name="connsiteX436" fmla="*/ 801383 w 846089"/>
                          <a:gd name="connsiteY436" fmla="*/ 289711 h 655051"/>
                          <a:gd name="connsiteX437" fmla="*/ 802469 w 846089"/>
                          <a:gd name="connsiteY437" fmla="*/ 289305 h 655051"/>
                          <a:gd name="connsiteX438" fmla="*/ 804172 w 846089"/>
                          <a:gd name="connsiteY438" fmla="*/ 289192 h 655051"/>
                          <a:gd name="connsiteX439" fmla="*/ 806393 w 846089"/>
                          <a:gd name="connsiteY439" fmla="*/ 290165 h 655051"/>
                          <a:gd name="connsiteX440" fmla="*/ 807821 w 846089"/>
                          <a:gd name="connsiteY440" fmla="*/ 290457 h 655051"/>
                          <a:gd name="connsiteX441" fmla="*/ 807821 w 846089"/>
                          <a:gd name="connsiteY441" fmla="*/ 291656 h 655051"/>
                          <a:gd name="connsiteX442" fmla="*/ 810496 w 846089"/>
                          <a:gd name="connsiteY442" fmla="*/ 291656 h 655051"/>
                          <a:gd name="connsiteX443" fmla="*/ 811290 w 846089"/>
                          <a:gd name="connsiteY443" fmla="*/ 295240 h 655051"/>
                          <a:gd name="connsiteX444" fmla="*/ 812653 w 846089"/>
                          <a:gd name="connsiteY444" fmla="*/ 297689 h 655051"/>
                          <a:gd name="connsiteX445" fmla="*/ 814420 w 846089"/>
                          <a:gd name="connsiteY445" fmla="*/ 300932 h 655051"/>
                          <a:gd name="connsiteX446" fmla="*/ 816464 w 846089"/>
                          <a:gd name="connsiteY446" fmla="*/ 302748 h 655051"/>
                          <a:gd name="connsiteX447" fmla="*/ 818799 w 846089"/>
                          <a:gd name="connsiteY447" fmla="*/ 303770 h 655051"/>
                          <a:gd name="connsiteX448" fmla="*/ 819885 w 846089"/>
                          <a:gd name="connsiteY448" fmla="*/ 304337 h 655051"/>
                          <a:gd name="connsiteX449" fmla="*/ 820453 w 846089"/>
                          <a:gd name="connsiteY449" fmla="*/ 305424 h 655051"/>
                          <a:gd name="connsiteX450" fmla="*/ 822042 w 846089"/>
                          <a:gd name="connsiteY450" fmla="*/ 305424 h 655051"/>
                          <a:gd name="connsiteX451" fmla="*/ 822836 w 846089"/>
                          <a:gd name="connsiteY451" fmla="*/ 306397 h 655051"/>
                          <a:gd name="connsiteX452" fmla="*/ 823356 w 846089"/>
                          <a:gd name="connsiteY452" fmla="*/ 308099 h 655051"/>
                          <a:gd name="connsiteX453" fmla="*/ 823356 w 846089"/>
                          <a:gd name="connsiteY453" fmla="*/ 310662 h 655051"/>
                          <a:gd name="connsiteX454" fmla="*/ 824896 w 846089"/>
                          <a:gd name="connsiteY454" fmla="*/ 312251 h 655051"/>
                          <a:gd name="connsiteX455" fmla="*/ 825350 w 846089"/>
                          <a:gd name="connsiteY455" fmla="*/ 313499 h 655051"/>
                          <a:gd name="connsiteX456" fmla="*/ 824831 w 846089"/>
                          <a:gd name="connsiteY456" fmla="*/ 313499 h 655051"/>
                          <a:gd name="connsiteX457" fmla="*/ 823922 w 846089"/>
                          <a:gd name="connsiteY457" fmla="*/ 313905 h 655051"/>
                          <a:gd name="connsiteX458" fmla="*/ 823809 w 846089"/>
                          <a:gd name="connsiteY458" fmla="*/ 314586 h 655051"/>
                          <a:gd name="connsiteX459" fmla="*/ 825350 w 846089"/>
                          <a:gd name="connsiteY459" fmla="*/ 315105 h 655051"/>
                          <a:gd name="connsiteX460" fmla="*/ 826209 w 846089"/>
                          <a:gd name="connsiteY460" fmla="*/ 314764 h 655051"/>
                          <a:gd name="connsiteX461" fmla="*/ 827068 w 846089"/>
                          <a:gd name="connsiteY461" fmla="*/ 315623 h 655051"/>
                          <a:gd name="connsiteX462" fmla="*/ 830085 w 846089"/>
                          <a:gd name="connsiteY462" fmla="*/ 316077 h 655051"/>
                          <a:gd name="connsiteX463" fmla="*/ 830879 w 846089"/>
                          <a:gd name="connsiteY463" fmla="*/ 316937 h 655051"/>
                          <a:gd name="connsiteX464" fmla="*/ 831852 w 846089"/>
                          <a:gd name="connsiteY464" fmla="*/ 318477 h 655051"/>
                          <a:gd name="connsiteX465" fmla="*/ 831852 w 846089"/>
                          <a:gd name="connsiteY465" fmla="*/ 319726 h 655051"/>
                          <a:gd name="connsiteX466" fmla="*/ 830653 w 846089"/>
                          <a:gd name="connsiteY466" fmla="*/ 320926 h 655051"/>
                          <a:gd name="connsiteX467" fmla="*/ 830653 w 846089"/>
                          <a:gd name="connsiteY467" fmla="*/ 322402 h 655051"/>
                          <a:gd name="connsiteX468" fmla="*/ 831171 w 846089"/>
                          <a:gd name="connsiteY468" fmla="*/ 324396 h 655051"/>
                          <a:gd name="connsiteX469" fmla="*/ 831349 w 846089"/>
                          <a:gd name="connsiteY469" fmla="*/ 326099 h 655051"/>
                          <a:gd name="connsiteX470" fmla="*/ 832258 w 846089"/>
                          <a:gd name="connsiteY470" fmla="*/ 326731 h 655051"/>
                          <a:gd name="connsiteX471" fmla="*/ 831625 w 846089"/>
                          <a:gd name="connsiteY471" fmla="*/ 327640 h 655051"/>
                          <a:gd name="connsiteX472" fmla="*/ 833166 w 846089"/>
                          <a:gd name="connsiteY472" fmla="*/ 328434 h 655051"/>
                          <a:gd name="connsiteX473" fmla="*/ 833619 w 846089"/>
                          <a:gd name="connsiteY473" fmla="*/ 329634 h 655051"/>
                          <a:gd name="connsiteX474" fmla="*/ 833619 w 846089"/>
                          <a:gd name="connsiteY474" fmla="*/ 332131 h 655051"/>
                          <a:gd name="connsiteX475" fmla="*/ 834642 w 846089"/>
                          <a:gd name="connsiteY475" fmla="*/ 332131 h 655051"/>
                          <a:gd name="connsiteX476" fmla="*/ 834642 w 846089"/>
                          <a:gd name="connsiteY476" fmla="*/ 328888 h 655051"/>
                          <a:gd name="connsiteX477" fmla="*/ 835323 w 846089"/>
                          <a:gd name="connsiteY477" fmla="*/ 329569 h 655051"/>
                          <a:gd name="connsiteX478" fmla="*/ 835776 w 846089"/>
                          <a:gd name="connsiteY478" fmla="*/ 331223 h 655051"/>
                          <a:gd name="connsiteX479" fmla="*/ 837706 w 846089"/>
                          <a:gd name="connsiteY479" fmla="*/ 331677 h 655051"/>
                          <a:gd name="connsiteX480" fmla="*/ 836506 w 846089"/>
                          <a:gd name="connsiteY480" fmla="*/ 334012 h 655051"/>
                          <a:gd name="connsiteX481" fmla="*/ 835598 w 846089"/>
                          <a:gd name="connsiteY481" fmla="*/ 335147 h 655051"/>
                          <a:gd name="connsiteX482" fmla="*/ 835420 w 846089"/>
                          <a:gd name="connsiteY482" fmla="*/ 336915 h 655051"/>
                          <a:gd name="connsiteX483" fmla="*/ 835420 w 846089"/>
                          <a:gd name="connsiteY483" fmla="*/ 338164 h 655051"/>
                          <a:gd name="connsiteX484" fmla="*/ 834965 w 846089"/>
                          <a:gd name="connsiteY484" fmla="*/ 339023 h 655051"/>
                          <a:gd name="connsiteX485" fmla="*/ 834674 w 846089"/>
                          <a:gd name="connsiteY485" fmla="*/ 340677 h 655051"/>
                          <a:gd name="connsiteX486" fmla="*/ 835468 w 846089"/>
                          <a:gd name="connsiteY486" fmla="*/ 341698 h 655051"/>
                          <a:gd name="connsiteX487" fmla="*/ 835760 w 846089"/>
                          <a:gd name="connsiteY487" fmla="*/ 342607 h 655051"/>
                          <a:gd name="connsiteX488" fmla="*/ 835646 w 846089"/>
                          <a:gd name="connsiteY488" fmla="*/ 344650 h 655051"/>
                          <a:gd name="connsiteX489" fmla="*/ 835533 w 846089"/>
                          <a:gd name="connsiteY489" fmla="*/ 346125 h 655051"/>
                          <a:gd name="connsiteX490" fmla="*/ 836101 w 846089"/>
                          <a:gd name="connsiteY490" fmla="*/ 347553 h 655051"/>
                          <a:gd name="connsiteX491" fmla="*/ 836555 w 846089"/>
                          <a:gd name="connsiteY491" fmla="*/ 348639 h 655051"/>
                          <a:gd name="connsiteX492" fmla="*/ 836555 w 846089"/>
                          <a:gd name="connsiteY492" fmla="*/ 351087 h 655051"/>
                          <a:gd name="connsiteX493" fmla="*/ 835760 w 846089"/>
                          <a:gd name="connsiteY493" fmla="*/ 352401 h 655051"/>
                          <a:gd name="connsiteX494" fmla="*/ 835241 w 846089"/>
                          <a:gd name="connsiteY494" fmla="*/ 353374 h 655051"/>
                          <a:gd name="connsiteX495" fmla="*/ 834787 w 846089"/>
                          <a:gd name="connsiteY495" fmla="*/ 354282 h 655051"/>
                          <a:gd name="connsiteX496" fmla="*/ 834787 w 846089"/>
                          <a:gd name="connsiteY496" fmla="*/ 356276 h 655051"/>
                          <a:gd name="connsiteX497" fmla="*/ 835581 w 846089"/>
                          <a:gd name="connsiteY497" fmla="*/ 357979 h 655051"/>
                          <a:gd name="connsiteX498" fmla="*/ 835760 w 846089"/>
                          <a:gd name="connsiteY498" fmla="*/ 359001 h 655051"/>
                          <a:gd name="connsiteX499" fmla="*/ 834852 w 846089"/>
                          <a:gd name="connsiteY499" fmla="*/ 360022 h 655051"/>
                          <a:gd name="connsiteX500" fmla="*/ 834285 w 846089"/>
                          <a:gd name="connsiteY500" fmla="*/ 361611 h 655051"/>
                          <a:gd name="connsiteX501" fmla="*/ 834349 w 846089"/>
                          <a:gd name="connsiteY501" fmla="*/ 363427 h 655051"/>
                          <a:gd name="connsiteX502" fmla="*/ 834803 w 846089"/>
                          <a:gd name="connsiteY502" fmla="*/ 364287 h 655051"/>
                          <a:gd name="connsiteX503" fmla="*/ 835663 w 846089"/>
                          <a:gd name="connsiteY503" fmla="*/ 365600 h 655051"/>
                          <a:gd name="connsiteX504" fmla="*/ 837706 w 846089"/>
                          <a:gd name="connsiteY504" fmla="*/ 367255 h 655051"/>
                          <a:gd name="connsiteX505" fmla="*/ 839019 w 846089"/>
                          <a:gd name="connsiteY505" fmla="*/ 368341 h 655051"/>
                          <a:gd name="connsiteX506" fmla="*/ 839539 w 846089"/>
                          <a:gd name="connsiteY506" fmla="*/ 368909 h 655051"/>
                          <a:gd name="connsiteX507" fmla="*/ 839539 w 846089"/>
                          <a:gd name="connsiteY507" fmla="*/ 371746 h 655051"/>
                          <a:gd name="connsiteX508" fmla="*/ 839133 w 846089"/>
                          <a:gd name="connsiteY508" fmla="*/ 372719 h 655051"/>
                          <a:gd name="connsiteX509" fmla="*/ 838906 w 846089"/>
                          <a:gd name="connsiteY509" fmla="*/ 373514 h 655051"/>
                          <a:gd name="connsiteX510" fmla="*/ 839814 w 846089"/>
                          <a:gd name="connsiteY510" fmla="*/ 374535 h 655051"/>
                          <a:gd name="connsiteX511" fmla="*/ 840382 w 846089"/>
                          <a:gd name="connsiteY511" fmla="*/ 375622 h 655051"/>
                          <a:gd name="connsiteX512" fmla="*/ 840673 w 846089"/>
                          <a:gd name="connsiteY512" fmla="*/ 377049 h 655051"/>
                          <a:gd name="connsiteX513" fmla="*/ 841760 w 846089"/>
                          <a:gd name="connsiteY513" fmla="*/ 378703 h 655051"/>
                          <a:gd name="connsiteX514" fmla="*/ 842441 w 846089"/>
                          <a:gd name="connsiteY514" fmla="*/ 380811 h 655051"/>
                          <a:gd name="connsiteX515" fmla="*/ 842441 w 846089"/>
                          <a:gd name="connsiteY515" fmla="*/ 382173 h 655051"/>
                          <a:gd name="connsiteX516" fmla="*/ 843641 w 846089"/>
                          <a:gd name="connsiteY516" fmla="*/ 383081 h 655051"/>
                          <a:gd name="connsiteX517" fmla="*/ 844776 w 846089"/>
                          <a:gd name="connsiteY517" fmla="*/ 383373 h 655051"/>
                          <a:gd name="connsiteX518" fmla="*/ 845343 w 846089"/>
                          <a:gd name="connsiteY518" fmla="*/ 383827 h 655051"/>
                          <a:gd name="connsiteX519" fmla="*/ 846090 w 846089"/>
                          <a:gd name="connsiteY519" fmla="*/ 385367 h 655051"/>
                          <a:gd name="connsiteX520" fmla="*/ 845685 w 846089"/>
                          <a:gd name="connsiteY520" fmla="*/ 386843 h 655051"/>
                          <a:gd name="connsiteX521" fmla="*/ 845457 w 846089"/>
                          <a:gd name="connsiteY521" fmla="*/ 388724 h 655051"/>
                          <a:gd name="connsiteX522" fmla="*/ 845457 w 846089"/>
                          <a:gd name="connsiteY522" fmla="*/ 389973 h 655051"/>
                          <a:gd name="connsiteX523" fmla="*/ 844825 w 846089"/>
                          <a:gd name="connsiteY523" fmla="*/ 391789 h 655051"/>
                          <a:gd name="connsiteX524" fmla="*/ 845052 w 846089"/>
                          <a:gd name="connsiteY524" fmla="*/ 394059 h 655051"/>
                          <a:gd name="connsiteX525" fmla="*/ 846073 w 846089"/>
                          <a:gd name="connsiteY525" fmla="*/ 395486 h 655051"/>
                          <a:gd name="connsiteX526" fmla="*/ 846073 w 846089"/>
                          <a:gd name="connsiteY526" fmla="*/ 398389 h 655051"/>
                          <a:gd name="connsiteX527" fmla="*/ 845733 w 846089"/>
                          <a:gd name="connsiteY527" fmla="*/ 399816 h 655051"/>
                          <a:gd name="connsiteX528" fmla="*/ 845328 w 846089"/>
                          <a:gd name="connsiteY528" fmla="*/ 400951 h 655051"/>
                          <a:gd name="connsiteX529" fmla="*/ 844419 w 846089"/>
                          <a:gd name="connsiteY529" fmla="*/ 402378 h 655051"/>
                          <a:gd name="connsiteX530" fmla="*/ 843446 w 846089"/>
                          <a:gd name="connsiteY530" fmla="*/ 403059 h 655051"/>
                          <a:gd name="connsiteX531" fmla="*/ 842993 w 846089"/>
                          <a:gd name="connsiteY531" fmla="*/ 404421 h 655051"/>
                          <a:gd name="connsiteX532" fmla="*/ 842879 w 846089"/>
                          <a:gd name="connsiteY532" fmla="*/ 405783 h 655051"/>
                          <a:gd name="connsiteX533" fmla="*/ 843284 w 846089"/>
                          <a:gd name="connsiteY533" fmla="*/ 406351 h 655051"/>
                          <a:gd name="connsiteX534" fmla="*/ 842603 w 846089"/>
                          <a:gd name="connsiteY534" fmla="*/ 407324 h 655051"/>
                          <a:gd name="connsiteX535" fmla="*/ 842084 w 846089"/>
                          <a:gd name="connsiteY535" fmla="*/ 408637 h 655051"/>
                          <a:gd name="connsiteX536" fmla="*/ 841566 w 846089"/>
                          <a:gd name="connsiteY536" fmla="*/ 410064 h 655051"/>
                          <a:gd name="connsiteX537" fmla="*/ 841566 w 846089"/>
                          <a:gd name="connsiteY537" fmla="*/ 411199 h 655051"/>
                          <a:gd name="connsiteX538" fmla="*/ 841501 w 846089"/>
                          <a:gd name="connsiteY538" fmla="*/ 412902 h 655051"/>
                          <a:gd name="connsiteX539" fmla="*/ 840479 w 846089"/>
                          <a:gd name="connsiteY539" fmla="*/ 412043 h 655051"/>
                          <a:gd name="connsiteX540" fmla="*/ 839684 w 846089"/>
                          <a:gd name="connsiteY540" fmla="*/ 411978 h 655051"/>
                          <a:gd name="connsiteX541" fmla="*/ 838939 w 846089"/>
                          <a:gd name="connsiteY541" fmla="*/ 412318 h 655051"/>
                          <a:gd name="connsiteX542" fmla="*/ 838484 w 846089"/>
                          <a:gd name="connsiteY542" fmla="*/ 412885 h 655051"/>
                          <a:gd name="connsiteX543" fmla="*/ 836555 w 846089"/>
                          <a:gd name="connsiteY543" fmla="*/ 412885 h 655051"/>
                          <a:gd name="connsiteX544" fmla="*/ 835874 w 846089"/>
                          <a:gd name="connsiteY544" fmla="*/ 413745 h 655051"/>
                          <a:gd name="connsiteX545" fmla="*/ 835760 w 846089"/>
                          <a:gd name="connsiteY545" fmla="*/ 415399 h 655051"/>
                          <a:gd name="connsiteX546" fmla="*/ 836101 w 846089"/>
                          <a:gd name="connsiteY546" fmla="*/ 416032 h 655051"/>
                          <a:gd name="connsiteX547" fmla="*/ 837074 w 846089"/>
                          <a:gd name="connsiteY547" fmla="*/ 414718 h 655051"/>
                          <a:gd name="connsiteX548" fmla="*/ 837982 w 846089"/>
                          <a:gd name="connsiteY548" fmla="*/ 414037 h 655051"/>
                          <a:gd name="connsiteX549" fmla="*/ 838890 w 846089"/>
                          <a:gd name="connsiteY549" fmla="*/ 413583 h 655051"/>
                          <a:gd name="connsiteX550" fmla="*/ 839182 w 846089"/>
                          <a:gd name="connsiteY550" fmla="*/ 413243 h 655051"/>
                          <a:gd name="connsiteX551" fmla="*/ 839928 w 846089"/>
                          <a:gd name="connsiteY551" fmla="*/ 413243 h 655051"/>
                          <a:gd name="connsiteX552" fmla="*/ 840106 w 846089"/>
                          <a:gd name="connsiteY552" fmla="*/ 414604 h 655051"/>
                          <a:gd name="connsiteX553" fmla="*/ 840560 w 846089"/>
                          <a:gd name="connsiteY553" fmla="*/ 414653 h 655051"/>
                          <a:gd name="connsiteX554" fmla="*/ 841079 w 846089"/>
                          <a:gd name="connsiteY554" fmla="*/ 414021 h 655051"/>
                          <a:gd name="connsiteX555" fmla="*/ 841533 w 846089"/>
                          <a:gd name="connsiteY555" fmla="*/ 414475 h 655051"/>
                          <a:gd name="connsiteX556" fmla="*/ 841241 w 846089"/>
                          <a:gd name="connsiteY556" fmla="*/ 416015 h 655051"/>
                          <a:gd name="connsiteX557" fmla="*/ 840949 w 846089"/>
                          <a:gd name="connsiteY557" fmla="*/ 417215 h 655051"/>
                          <a:gd name="connsiteX558" fmla="*/ 840544 w 846089"/>
                          <a:gd name="connsiteY558" fmla="*/ 418188 h 655051"/>
                          <a:gd name="connsiteX559" fmla="*/ 840317 w 846089"/>
                          <a:gd name="connsiteY559" fmla="*/ 419956 h 655051"/>
                          <a:gd name="connsiteX560" fmla="*/ 840382 w 846089"/>
                          <a:gd name="connsiteY560" fmla="*/ 421269 h 655051"/>
                          <a:gd name="connsiteX561" fmla="*/ 839522 w 846089"/>
                          <a:gd name="connsiteY561" fmla="*/ 423085 h 655051"/>
                          <a:gd name="connsiteX562" fmla="*/ 838323 w 846089"/>
                          <a:gd name="connsiteY562" fmla="*/ 426037 h 655051"/>
                          <a:gd name="connsiteX563" fmla="*/ 837641 w 846089"/>
                          <a:gd name="connsiteY563" fmla="*/ 427966 h 655051"/>
                          <a:gd name="connsiteX564" fmla="*/ 837706 w 846089"/>
                          <a:gd name="connsiteY564" fmla="*/ 429507 h 655051"/>
                          <a:gd name="connsiteX565" fmla="*/ 837300 w 846089"/>
                          <a:gd name="connsiteY565" fmla="*/ 431274 h 655051"/>
                          <a:gd name="connsiteX566" fmla="*/ 836782 w 846089"/>
                          <a:gd name="connsiteY566" fmla="*/ 432863 h 655051"/>
                          <a:gd name="connsiteX567" fmla="*/ 835468 w 846089"/>
                          <a:gd name="connsiteY567" fmla="*/ 435247 h 655051"/>
                          <a:gd name="connsiteX568" fmla="*/ 834447 w 846089"/>
                          <a:gd name="connsiteY568" fmla="*/ 437923 h 655051"/>
                          <a:gd name="connsiteX569" fmla="*/ 833701 w 846089"/>
                          <a:gd name="connsiteY569" fmla="*/ 439236 h 655051"/>
                          <a:gd name="connsiteX570" fmla="*/ 833701 w 846089"/>
                          <a:gd name="connsiteY570" fmla="*/ 442366 h 655051"/>
                          <a:gd name="connsiteX571" fmla="*/ 833246 w 846089"/>
                          <a:gd name="connsiteY571" fmla="*/ 443842 h 655051"/>
                          <a:gd name="connsiteX572" fmla="*/ 833020 w 846089"/>
                          <a:gd name="connsiteY572" fmla="*/ 445496 h 655051"/>
                          <a:gd name="connsiteX573" fmla="*/ 832793 w 846089"/>
                          <a:gd name="connsiteY573" fmla="*/ 446631 h 655051"/>
                          <a:gd name="connsiteX574" fmla="*/ 832793 w 846089"/>
                          <a:gd name="connsiteY574" fmla="*/ 447944 h 655051"/>
                          <a:gd name="connsiteX575" fmla="*/ 834950 w 846089"/>
                          <a:gd name="connsiteY575" fmla="*/ 447944 h 655051"/>
                          <a:gd name="connsiteX576" fmla="*/ 834722 w 846089"/>
                          <a:gd name="connsiteY576" fmla="*/ 449306 h 655051"/>
                          <a:gd name="connsiteX577" fmla="*/ 834041 w 846089"/>
                          <a:gd name="connsiteY577" fmla="*/ 451917 h 655051"/>
                          <a:gd name="connsiteX578" fmla="*/ 832906 w 846089"/>
                          <a:gd name="connsiteY578" fmla="*/ 455776 h 655051"/>
                          <a:gd name="connsiteX579" fmla="*/ 832680 w 846089"/>
                          <a:gd name="connsiteY579" fmla="*/ 457252 h 655051"/>
                          <a:gd name="connsiteX580" fmla="*/ 832338 w 846089"/>
                          <a:gd name="connsiteY580" fmla="*/ 459182 h 655051"/>
                          <a:gd name="connsiteX581" fmla="*/ 832160 w 846089"/>
                          <a:gd name="connsiteY581" fmla="*/ 459636 h 655051"/>
                          <a:gd name="connsiteX582" fmla="*/ 830912 w 846089"/>
                          <a:gd name="connsiteY582" fmla="*/ 459636 h 655051"/>
                          <a:gd name="connsiteX583" fmla="*/ 830571 w 846089"/>
                          <a:gd name="connsiteY583" fmla="*/ 460609 h 655051"/>
                          <a:gd name="connsiteX584" fmla="*/ 831317 w 846089"/>
                          <a:gd name="connsiteY584" fmla="*/ 461241 h 655051"/>
                          <a:gd name="connsiteX585" fmla="*/ 831431 w 846089"/>
                          <a:gd name="connsiteY585" fmla="*/ 462214 h 655051"/>
                          <a:gd name="connsiteX586" fmla="*/ 831317 w 846089"/>
                          <a:gd name="connsiteY586" fmla="*/ 463349 h 655051"/>
                          <a:gd name="connsiteX587" fmla="*/ 830571 w 846089"/>
                          <a:gd name="connsiteY587" fmla="*/ 463349 h 655051"/>
                          <a:gd name="connsiteX588" fmla="*/ 829938 w 846089"/>
                          <a:gd name="connsiteY588" fmla="*/ 462555 h 655051"/>
                          <a:gd name="connsiteX589" fmla="*/ 829420 w 846089"/>
                          <a:gd name="connsiteY589" fmla="*/ 462668 h 655051"/>
                          <a:gd name="connsiteX590" fmla="*/ 829307 w 846089"/>
                          <a:gd name="connsiteY590" fmla="*/ 465798 h 655051"/>
                          <a:gd name="connsiteX591" fmla="*/ 827831 w 846089"/>
                          <a:gd name="connsiteY591" fmla="*/ 465798 h 655051"/>
                          <a:gd name="connsiteX592" fmla="*/ 827198 w 846089"/>
                          <a:gd name="connsiteY592" fmla="*/ 468068 h 655051"/>
                          <a:gd name="connsiteX593" fmla="*/ 828106 w 846089"/>
                          <a:gd name="connsiteY593" fmla="*/ 467662 h 655051"/>
                          <a:gd name="connsiteX594" fmla="*/ 828626 w 846089"/>
                          <a:gd name="connsiteY594" fmla="*/ 467257 h 655051"/>
                          <a:gd name="connsiteX595" fmla="*/ 829079 w 846089"/>
                          <a:gd name="connsiteY595" fmla="*/ 467711 h 655051"/>
                          <a:gd name="connsiteX596" fmla="*/ 827425 w 846089"/>
                          <a:gd name="connsiteY596" fmla="*/ 469527 h 655051"/>
                          <a:gd name="connsiteX597" fmla="*/ 826793 w 846089"/>
                          <a:gd name="connsiteY597" fmla="*/ 471457 h 655051"/>
                          <a:gd name="connsiteX598" fmla="*/ 827085 w 846089"/>
                          <a:gd name="connsiteY598" fmla="*/ 472819 h 655051"/>
                          <a:gd name="connsiteX599" fmla="*/ 825204 w 846089"/>
                          <a:gd name="connsiteY599" fmla="*/ 473565 h 655051"/>
                          <a:gd name="connsiteX600" fmla="*/ 824458 w 846089"/>
                          <a:gd name="connsiteY600" fmla="*/ 473971 h 655051"/>
                          <a:gd name="connsiteX601" fmla="*/ 823890 w 846089"/>
                          <a:gd name="connsiteY601" fmla="*/ 474765 h 655051"/>
                          <a:gd name="connsiteX602" fmla="*/ 822804 w 846089"/>
                          <a:gd name="connsiteY602" fmla="*/ 475057 h 655051"/>
                          <a:gd name="connsiteX603" fmla="*/ 821945 w 846089"/>
                          <a:gd name="connsiteY603" fmla="*/ 476986 h 655051"/>
                          <a:gd name="connsiteX604" fmla="*/ 821425 w 846089"/>
                          <a:gd name="connsiteY604" fmla="*/ 478349 h 655051"/>
                          <a:gd name="connsiteX605" fmla="*/ 820291 w 846089"/>
                          <a:gd name="connsiteY605" fmla="*/ 479095 h 655051"/>
                          <a:gd name="connsiteX606" fmla="*/ 819269 w 846089"/>
                          <a:gd name="connsiteY606" fmla="*/ 479095 h 655051"/>
                          <a:gd name="connsiteX607" fmla="*/ 818474 w 846089"/>
                          <a:gd name="connsiteY607" fmla="*/ 479889 h 655051"/>
                          <a:gd name="connsiteX608" fmla="*/ 818361 w 846089"/>
                          <a:gd name="connsiteY608" fmla="*/ 481251 h 655051"/>
                          <a:gd name="connsiteX609" fmla="*/ 819447 w 846089"/>
                          <a:gd name="connsiteY609" fmla="*/ 481251 h 655051"/>
                          <a:gd name="connsiteX610" fmla="*/ 819512 w 846089"/>
                          <a:gd name="connsiteY610" fmla="*/ 480278 h 655051"/>
                          <a:gd name="connsiteX611" fmla="*/ 820258 w 846089"/>
                          <a:gd name="connsiteY611" fmla="*/ 480392 h 655051"/>
                          <a:gd name="connsiteX612" fmla="*/ 820436 w 846089"/>
                          <a:gd name="connsiteY612" fmla="*/ 482095 h 655051"/>
                          <a:gd name="connsiteX613" fmla="*/ 821231 w 846089"/>
                          <a:gd name="connsiteY613" fmla="*/ 482386 h 655051"/>
                          <a:gd name="connsiteX614" fmla="*/ 821798 w 846089"/>
                          <a:gd name="connsiteY614" fmla="*/ 481478 h 655051"/>
                          <a:gd name="connsiteX615" fmla="*/ 821847 w 846089"/>
                          <a:gd name="connsiteY615" fmla="*/ 479597 h 655051"/>
                          <a:gd name="connsiteX616" fmla="*/ 822366 w 846089"/>
                          <a:gd name="connsiteY616" fmla="*/ 480165 h 655051"/>
                          <a:gd name="connsiteX617" fmla="*/ 822415 w 846089"/>
                          <a:gd name="connsiteY617" fmla="*/ 481478 h 655051"/>
                          <a:gd name="connsiteX618" fmla="*/ 822415 w 846089"/>
                          <a:gd name="connsiteY618" fmla="*/ 483067 h 655051"/>
                          <a:gd name="connsiteX619" fmla="*/ 822009 w 846089"/>
                          <a:gd name="connsiteY619" fmla="*/ 483927 h 655051"/>
                          <a:gd name="connsiteX620" fmla="*/ 822123 w 846089"/>
                          <a:gd name="connsiteY620" fmla="*/ 484673 h 655051"/>
                          <a:gd name="connsiteX621" fmla="*/ 822009 w 846089"/>
                          <a:gd name="connsiteY621" fmla="*/ 485808 h 655051"/>
                          <a:gd name="connsiteX622" fmla="*/ 820761 w 846089"/>
                          <a:gd name="connsiteY622" fmla="*/ 486375 h 655051"/>
                          <a:gd name="connsiteX623" fmla="*/ 819674 w 846089"/>
                          <a:gd name="connsiteY623" fmla="*/ 486894 h 655051"/>
                          <a:gd name="connsiteX624" fmla="*/ 816545 w 846089"/>
                          <a:gd name="connsiteY624" fmla="*/ 490413 h 655051"/>
                          <a:gd name="connsiteX625" fmla="*/ 815409 w 846089"/>
                          <a:gd name="connsiteY625" fmla="*/ 491548 h 655051"/>
                          <a:gd name="connsiteX626" fmla="*/ 814663 w 846089"/>
                          <a:gd name="connsiteY626" fmla="*/ 491094 h 655051"/>
                          <a:gd name="connsiteX627" fmla="*/ 813869 w 846089"/>
                          <a:gd name="connsiteY627" fmla="*/ 491548 h 655051"/>
                          <a:gd name="connsiteX628" fmla="*/ 812442 w 846089"/>
                          <a:gd name="connsiteY628" fmla="*/ 491030 h 655051"/>
                          <a:gd name="connsiteX629" fmla="*/ 811696 w 846089"/>
                          <a:gd name="connsiteY629" fmla="*/ 490737 h 655051"/>
                          <a:gd name="connsiteX630" fmla="*/ 811064 w 846089"/>
                          <a:gd name="connsiteY630" fmla="*/ 489830 h 655051"/>
                          <a:gd name="connsiteX631" fmla="*/ 810723 w 846089"/>
                          <a:gd name="connsiteY631" fmla="*/ 489602 h 655051"/>
                          <a:gd name="connsiteX632" fmla="*/ 809750 w 846089"/>
                          <a:gd name="connsiteY632" fmla="*/ 489830 h 655051"/>
                          <a:gd name="connsiteX633" fmla="*/ 809523 w 846089"/>
                          <a:gd name="connsiteY633" fmla="*/ 490916 h 655051"/>
                          <a:gd name="connsiteX634" fmla="*/ 809410 w 846089"/>
                          <a:gd name="connsiteY634" fmla="*/ 492391 h 655051"/>
                          <a:gd name="connsiteX635" fmla="*/ 810544 w 846089"/>
                          <a:gd name="connsiteY635" fmla="*/ 492846 h 655051"/>
                          <a:gd name="connsiteX636" fmla="*/ 811064 w 846089"/>
                          <a:gd name="connsiteY636" fmla="*/ 493527 h 655051"/>
                          <a:gd name="connsiteX637" fmla="*/ 812150 w 846089"/>
                          <a:gd name="connsiteY637" fmla="*/ 493527 h 655051"/>
                          <a:gd name="connsiteX638" fmla="*/ 812718 w 846089"/>
                          <a:gd name="connsiteY638" fmla="*/ 492732 h 655051"/>
                          <a:gd name="connsiteX639" fmla="*/ 813739 w 846089"/>
                          <a:gd name="connsiteY639" fmla="*/ 493527 h 655051"/>
                          <a:gd name="connsiteX640" fmla="*/ 813561 w 846089"/>
                          <a:gd name="connsiteY640" fmla="*/ 494273 h 655051"/>
                          <a:gd name="connsiteX641" fmla="*/ 810950 w 846089"/>
                          <a:gd name="connsiteY641" fmla="*/ 494273 h 655051"/>
                          <a:gd name="connsiteX642" fmla="*/ 809928 w 846089"/>
                          <a:gd name="connsiteY642" fmla="*/ 495132 h 655051"/>
                          <a:gd name="connsiteX643" fmla="*/ 809588 w 846089"/>
                          <a:gd name="connsiteY643" fmla="*/ 496608 h 655051"/>
                          <a:gd name="connsiteX644" fmla="*/ 808955 w 846089"/>
                          <a:gd name="connsiteY644" fmla="*/ 496608 h 655051"/>
                          <a:gd name="connsiteX645" fmla="*/ 807188 w 846089"/>
                          <a:gd name="connsiteY645" fmla="*/ 495473 h 655051"/>
                          <a:gd name="connsiteX646" fmla="*/ 805421 w 846089"/>
                          <a:gd name="connsiteY646" fmla="*/ 495132 h 655051"/>
                          <a:gd name="connsiteX647" fmla="*/ 805129 w 846089"/>
                          <a:gd name="connsiteY647" fmla="*/ 496040 h 655051"/>
                          <a:gd name="connsiteX648" fmla="*/ 806215 w 846089"/>
                          <a:gd name="connsiteY648" fmla="*/ 497856 h 655051"/>
                          <a:gd name="connsiteX649" fmla="*/ 805696 w 846089"/>
                          <a:gd name="connsiteY649" fmla="*/ 500694 h 655051"/>
                          <a:gd name="connsiteX650" fmla="*/ 804334 w 846089"/>
                          <a:gd name="connsiteY650" fmla="*/ 501667 h 655051"/>
                          <a:gd name="connsiteX651" fmla="*/ 803199 w 846089"/>
                          <a:gd name="connsiteY651" fmla="*/ 501667 h 655051"/>
                          <a:gd name="connsiteX652" fmla="*/ 803134 w 846089"/>
                          <a:gd name="connsiteY652" fmla="*/ 500078 h 655051"/>
                          <a:gd name="connsiteX653" fmla="*/ 802388 w 846089"/>
                          <a:gd name="connsiteY653" fmla="*/ 501164 h 655051"/>
                          <a:gd name="connsiteX654" fmla="*/ 800734 w 846089"/>
                          <a:gd name="connsiteY654" fmla="*/ 501683 h 655051"/>
                          <a:gd name="connsiteX655" fmla="*/ 800734 w 846089"/>
                          <a:gd name="connsiteY655" fmla="*/ 502251 h 655051"/>
                          <a:gd name="connsiteX656" fmla="*/ 801480 w 846089"/>
                          <a:gd name="connsiteY656" fmla="*/ 502251 h 655051"/>
                          <a:gd name="connsiteX657" fmla="*/ 801140 w 846089"/>
                          <a:gd name="connsiteY657" fmla="*/ 503386 h 655051"/>
                          <a:gd name="connsiteX658" fmla="*/ 801659 w 846089"/>
                          <a:gd name="connsiteY658" fmla="*/ 504132 h 655051"/>
                          <a:gd name="connsiteX659" fmla="*/ 802518 w 846089"/>
                          <a:gd name="connsiteY659" fmla="*/ 503499 h 655051"/>
                          <a:gd name="connsiteX660" fmla="*/ 803426 w 846089"/>
                          <a:gd name="connsiteY660" fmla="*/ 504132 h 655051"/>
                          <a:gd name="connsiteX661" fmla="*/ 803766 w 846089"/>
                          <a:gd name="connsiteY661" fmla="*/ 504537 h 655051"/>
                          <a:gd name="connsiteX662" fmla="*/ 803539 w 846089"/>
                          <a:gd name="connsiteY662" fmla="*/ 505899 h 655051"/>
                          <a:gd name="connsiteX663" fmla="*/ 803020 w 846089"/>
                          <a:gd name="connsiteY663" fmla="*/ 506921 h 655051"/>
                          <a:gd name="connsiteX664" fmla="*/ 801934 w 846089"/>
                          <a:gd name="connsiteY664" fmla="*/ 508056 h 655051"/>
                          <a:gd name="connsiteX665" fmla="*/ 801140 w 846089"/>
                          <a:gd name="connsiteY665" fmla="*/ 508688 h 655051"/>
                          <a:gd name="connsiteX666" fmla="*/ 800848 w 846089"/>
                          <a:gd name="connsiteY666" fmla="*/ 507602 h 655051"/>
                          <a:gd name="connsiteX667" fmla="*/ 801594 w 846089"/>
                          <a:gd name="connsiteY667" fmla="*/ 506629 h 655051"/>
                          <a:gd name="connsiteX668" fmla="*/ 801415 w 846089"/>
                          <a:gd name="connsiteY668" fmla="*/ 505656 h 655051"/>
                          <a:gd name="connsiteX669" fmla="*/ 800215 w 846089"/>
                          <a:gd name="connsiteY669" fmla="*/ 506337 h 655051"/>
                          <a:gd name="connsiteX670" fmla="*/ 799875 w 846089"/>
                          <a:gd name="connsiteY670" fmla="*/ 506969 h 655051"/>
                          <a:gd name="connsiteX671" fmla="*/ 799696 w 846089"/>
                          <a:gd name="connsiteY671" fmla="*/ 507829 h 655051"/>
                          <a:gd name="connsiteX672" fmla="*/ 799745 w 846089"/>
                          <a:gd name="connsiteY672" fmla="*/ 509191 h 655051"/>
                          <a:gd name="connsiteX673" fmla="*/ 799923 w 846089"/>
                          <a:gd name="connsiteY673" fmla="*/ 509872 h 655051"/>
                          <a:gd name="connsiteX674" fmla="*/ 799810 w 846089"/>
                          <a:gd name="connsiteY674" fmla="*/ 511121 h 655051"/>
                          <a:gd name="connsiteX675" fmla="*/ 798723 w 846089"/>
                          <a:gd name="connsiteY675" fmla="*/ 512710 h 655051"/>
                          <a:gd name="connsiteX676" fmla="*/ 797978 w 846089"/>
                          <a:gd name="connsiteY676" fmla="*/ 512418 h 655051"/>
                          <a:gd name="connsiteX677" fmla="*/ 797978 w 846089"/>
                          <a:gd name="connsiteY677" fmla="*/ 511510 h 655051"/>
                          <a:gd name="connsiteX678" fmla="*/ 797524 w 846089"/>
                          <a:gd name="connsiteY678" fmla="*/ 511510 h 655051"/>
                          <a:gd name="connsiteX679" fmla="*/ 796891 w 846089"/>
                          <a:gd name="connsiteY679" fmla="*/ 513213 h 655051"/>
                          <a:gd name="connsiteX680" fmla="*/ 796372 w 846089"/>
                          <a:gd name="connsiteY680" fmla="*/ 513213 h 655051"/>
                          <a:gd name="connsiteX681" fmla="*/ 795918 w 846089"/>
                          <a:gd name="connsiteY681" fmla="*/ 512580 h 655051"/>
                          <a:gd name="connsiteX682" fmla="*/ 795124 w 846089"/>
                          <a:gd name="connsiteY682" fmla="*/ 512807 h 655051"/>
                          <a:gd name="connsiteX683" fmla="*/ 795172 w 846089"/>
                          <a:gd name="connsiteY683" fmla="*/ 513942 h 655051"/>
                          <a:gd name="connsiteX684" fmla="*/ 795626 w 846089"/>
                          <a:gd name="connsiteY684" fmla="*/ 514575 h 655051"/>
                          <a:gd name="connsiteX685" fmla="*/ 796259 w 846089"/>
                          <a:gd name="connsiteY685" fmla="*/ 514575 h 655051"/>
                          <a:gd name="connsiteX686" fmla="*/ 796550 w 846089"/>
                          <a:gd name="connsiteY686" fmla="*/ 514056 h 655051"/>
                          <a:gd name="connsiteX687" fmla="*/ 797799 w 846089"/>
                          <a:gd name="connsiteY687" fmla="*/ 514283 h 655051"/>
                          <a:gd name="connsiteX688" fmla="*/ 797685 w 846089"/>
                          <a:gd name="connsiteY688" fmla="*/ 515531 h 655051"/>
                          <a:gd name="connsiteX689" fmla="*/ 797118 w 846089"/>
                          <a:gd name="connsiteY689" fmla="*/ 516780 h 655051"/>
                          <a:gd name="connsiteX690" fmla="*/ 796891 w 846089"/>
                          <a:gd name="connsiteY690" fmla="*/ 517915 h 655051"/>
                          <a:gd name="connsiteX691" fmla="*/ 797296 w 846089"/>
                          <a:gd name="connsiteY691" fmla="*/ 520753 h 655051"/>
                          <a:gd name="connsiteX692" fmla="*/ 796843 w 846089"/>
                          <a:gd name="connsiteY692" fmla="*/ 522066 h 655051"/>
                          <a:gd name="connsiteX693" fmla="*/ 796388 w 846089"/>
                          <a:gd name="connsiteY693" fmla="*/ 523039 h 655051"/>
                          <a:gd name="connsiteX694" fmla="*/ 795529 w 846089"/>
                          <a:gd name="connsiteY694" fmla="*/ 524288 h 655051"/>
                          <a:gd name="connsiteX695" fmla="*/ 794507 w 846089"/>
                          <a:gd name="connsiteY695" fmla="*/ 524580 h 655051"/>
                          <a:gd name="connsiteX696" fmla="*/ 792691 w 846089"/>
                          <a:gd name="connsiteY696" fmla="*/ 524288 h 655051"/>
                          <a:gd name="connsiteX697" fmla="*/ 792626 w 846089"/>
                          <a:gd name="connsiteY697" fmla="*/ 525034 h 655051"/>
                          <a:gd name="connsiteX698" fmla="*/ 794961 w 846089"/>
                          <a:gd name="connsiteY698" fmla="*/ 525034 h 655051"/>
                          <a:gd name="connsiteX699" fmla="*/ 795010 w 846089"/>
                          <a:gd name="connsiteY699" fmla="*/ 525666 h 655051"/>
                          <a:gd name="connsiteX700" fmla="*/ 791378 w 846089"/>
                          <a:gd name="connsiteY700" fmla="*/ 525666 h 655051"/>
                          <a:gd name="connsiteX701" fmla="*/ 791329 w 846089"/>
                          <a:gd name="connsiteY701" fmla="*/ 526299 h 655051"/>
                          <a:gd name="connsiteX702" fmla="*/ 792464 w 846089"/>
                          <a:gd name="connsiteY702" fmla="*/ 526704 h 655051"/>
                          <a:gd name="connsiteX703" fmla="*/ 793486 w 846089"/>
                          <a:gd name="connsiteY703" fmla="*/ 526704 h 655051"/>
                          <a:gd name="connsiteX704" fmla="*/ 792740 w 846089"/>
                          <a:gd name="connsiteY704" fmla="*/ 528293 h 655051"/>
                          <a:gd name="connsiteX705" fmla="*/ 791767 w 846089"/>
                          <a:gd name="connsiteY705" fmla="*/ 529655 h 655051"/>
                          <a:gd name="connsiteX706" fmla="*/ 789772 w 846089"/>
                          <a:gd name="connsiteY706" fmla="*/ 531926 h 655051"/>
                          <a:gd name="connsiteX707" fmla="*/ 788572 w 846089"/>
                          <a:gd name="connsiteY707" fmla="*/ 532898 h 655051"/>
                          <a:gd name="connsiteX708" fmla="*/ 787827 w 846089"/>
                          <a:gd name="connsiteY708" fmla="*/ 533466 h 655051"/>
                          <a:gd name="connsiteX709" fmla="*/ 787713 w 846089"/>
                          <a:gd name="connsiteY709" fmla="*/ 534487 h 655051"/>
                          <a:gd name="connsiteX710" fmla="*/ 787940 w 846089"/>
                          <a:gd name="connsiteY710" fmla="*/ 535006 h 655051"/>
                          <a:gd name="connsiteX711" fmla="*/ 788621 w 846089"/>
                          <a:gd name="connsiteY711" fmla="*/ 535526 h 655051"/>
                          <a:gd name="connsiteX712" fmla="*/ 789253 w 846089"/>
                          <a:gd name="connsiteY712" fmla="*/ 536158 h 655051"/>
                          <a:gd name="connsiteX713" fmla="*/ 789026 w 846089"/>
                          <a:gd name="connsiteY713" fmla="*/ 536904 h 655051"/>
                          <a:gd name="connsiteX714" fmla="*/ 787437 w 846089"/>
                          <a:gd name="connsiteY714" fmla="*/ 536904 h 655051"/>
                          <a:gd name="connsiteX715" fmla="*/ 786691 w 846089"/>
                          <a:gd name="connsiteY715" fmla="*/ 537763 h 655051"/>
                          <a:gd name="connsiteX716" fmla="*/ 786627 w 846089"/>
                          <a:gd name="connsiteY716" fmla="*/ 538509 h 655051"/>
                          <a:gd name="connsiteX717" fmla="*/ 787421 w 846089"/>
                          <a:gd name="connsiteY717" fmla="*/ 539255 h 655051"/>
                          <a:gd name="connsiteX718" fmla="*/ 787988 w 846089"/>
                          <a:gd name="connsiteY718" fmla="*/ 539774 h 655051"/>
                          <a:gd name="connsiteX719" fmla="*/ 787583 w 846089"/>
                          <a:gd name="connsiteY719" fmla="*/ 543293 h 655051"/>
                          <a:gd name="connsiteX720" fmla="*/ 786951 w 846089"/>
                          <a:gd name="connsiteY720" fmla="*/ 544542 h 655051"/>
                          <a:gd name="connsiteX721" fmla="*/ 785816 w 846089"/>
                          <a:gd name="connsiteY721" fmla="*/ 545109 h 655051"/>
                          <a:gd name="connsiteX722" fmla="*/ 784956 w 846089"/>
                          <a:gd name="connsiteY722" fmla="*/ 545109 h 655051"/>
                          <a:gd name="connsiteX723" fmla="*/ 784324 w 846089"/>
                          <a:gd name="connsiteY723" fmla="*/ 546358 h 655051"/>
                          <a:gd name="connsiteX724" fmla="*/ 784729 w 846089"/>
                          <a:gd name="connsiteY724" fmla="*/ 547331 h 655051"/>
                          <a:gd name="connsiteX725" fmla="*/ 785637 w 846089"/>
                          <a:gd name="connsiteY725" fmla="*/ 547671 h 655051"/>
                          <a:gd name="connsiteX726" fmla="*/ 785572 w 846089"/>
                          <a:gd name="connsiteY726" fmla="*/ 548239 h 655051"/>
                          <a:gd name="connsiteX727" fmla="*/ 785167 w 846089"/>
                          <a:gd name="connsiteY727" fmla="*/ 548239 h 655051"/>
                          <a:gd name="connsiteX728" fmla="*/ 785800 w 846089"/>
                          <a:gd name="connsiteY728" fmla="*/ 549487 h 655051"/>
                          <a:gd name="connsiteX729" fmla="*/ 786708 w 846089"/>
                          <a:gd name="connsiteY729" fmla="*/ 550347 h 655051"/>
                          <a:gd name="connsiteX730" fmla="*/ 787000 w 846089"/>
                          <a:gd name="connsiteY730" fmla="*/ 551255 h 655051"/>
                          <a:gd name="connsiteX731" fmla="*/ 786951 w 846089"/>
                          <a:gd name="connsiteY731" fmla="*/ 552049 h 655051"/>
                          <a:gd name="connsiteX732" fmla="*/ 786043 w 846089"/>
                          <a:gd name="connsiteY732" fmla="*/ 552049 h 655051"/>
                          <a:gd name="connsiteX733" fmla="*/ 785524 w 846089"/>
                          <a:gd name="connsiteY733" fmla="*/ 550914 h 655051"/>
                          <a:gd name="connsiteX734" fmla="*/ 785005 w 846089"/>
                          <a:gd name="connsiteY734" fmla="*/ 550347 h 655051"/>
                          <a:gd name="connsiteX735" fmla="*/ 784437 w 846089"/>
                          <a:gd name="connsiteY735" fmla="*/ 550168 h 655051"/>
                          <a:gd name="connsiteX736" fmla="*/ 783529 w 846089"/>
                          <a:gd name="connsiteY736" fmla="*/ 550914 h 655051"/>
                          <a:gd name="connsiteX737" fmla="*/ 783821 w 846089"/>
                          <a:gd name="connsiteY737" fmla="*/ 551774 h 655051"/>
                          <a:gd name="connsiteX738" fmla="*/ 784567 w 846089"/>
                          <a:gd name="connsiteY738" fmla="*/ 552568 h 655051"/>
                          <a:gd name="connsiteX739" fmla="*/ 785540 w 846089"/>
                          <a:gd name="connsiteY739" fmla="*/ 552909 h 655051"/>
                          <a:gd name="connsiteX740" fmla="*/ 785589 w 846089"/>
                          <a:gd name="connsiteY740" fmla="*/ 553590 h 655051"/>
                          <a:gd name="connsiteX741" fmla="*/ 784843 w 846089"/>
                          <a:gd name="connsiteY741" fmla="*/ 554384 h 655051"/>
                          <a:gd name="connsiteX742" fmla="*/ 783643 w 846089"/>
                          <a:gd name="connsiteY742" fmla="*/ 554384 h 655051"/>
                          <a:gd name="connsiteX743" fmla="*/ 782962 w 846089"/>
                          <a:gd name="connsiteY743" fmla="*/ 554384 h 655051"/>
                          <a:gd name="connsiteX744" fmla="*/ 781648 w 846089"/>
                          <a:gd name="connsiteY744" fmla="*/ 554482 h 655051"/>
                          <a:gd name="connsiteX745" fmla="*/ 781535 w 846089"/>
                          <a:gd name="connsiteY745" fmla="*/ 555520 h 655051"/>
                          <a:gd name="connsiteX746" fmla="*/ 781243 w 846089"/>
                          <a:gd name="connsiteY746" fmla="*/ 557790 h 655051"/>
                          <a:gd name="connsiteX747" fmla="*/ 780221 w 846089"/>
                          <a:gd name="connsiteY747" fmla="*/ 559152 h 655051"/>
                          <a:gd name="connsiteX748" fmla="*/ 778908 w 846089"/>
                          <a:gd name="connsiteY748" fmla="*/ 560692 h 655051"/>
                          <a:gd name="connsiteX749" fmla="*/ 778227 w 846089"/>
                          <a:gd name="connsiteY749" fmla="*/ 561941 h 655051"/>
                          <a:gd name="connsiteX750" fmla="*/ 776573 w 846089"/>
                          <a:gd name="connsiteY750" fmla="*/ 565233 h 655051"/>
                          <a:gd name="connsiteX751" fmla="*/ 776005 w 846089"/>
                          <a:gd name="connsiteY751" fmla="*/ 566546 h 655051"/>
                          <a:gd name="connsiteX752" fmla="*/ 774643 w 846089"/>
                          <a:gd name="connsiteY752" fmla="*/ 567000 h 655051"/>
                          <a:gd name="connsiteX753" fmla="*/ 773216 w 846089"/>
                          <a:gd name="connsiteY753" fmla="*/ 567000 h 655051"/>
                          <a:gd name="connsiteX754" fmla="*/ 772648 w 846089"/>
                          <a:gd name="connsiteY754" fmla="*/ 567681 h 655051"/>
                          <a:gd name="connsiteX755" fmla="*/ 773735 w 846089"/>
                          <a:gd name="connsiteY755" fmla="*/ 568427 h 655051"/>
                          <a:gd name="connsiteX756" fmla="*/ 774870 w 846089"/>
                          <a:gd name="connsiteY756" fmla="*/ 569108 h 655051"/>
                          <a:gd name="connsiteX757" fmla="*/ 774983 w 846089"/>
                          <a:gd name="connsiteY757" fmla="*/ 570081 h 655051"/>
                          <a:gd name="connsiteX758" fmla="*/ 774124 w 846089"/>
                          <a:gd name="connsiteY758" fmla="*/ 571281 h 655051"/>
                          <a:gd name="connsiteX759" fmla="*/ 773216 w 846089"/>
                          <a:gd name="connsiteY759" fmla="*/ 572254 h 655051"/>
                          <a:gd name="connsiteX760" fmla="*/ 772697 w 846089"/>
                          <a:gd name="connsiteY760" fmla="*/ 573276 h 655051"/>
                          <a:gd name="connsiteX761" fmla="*/ 773038 w 846089"/>
                          <a:gd name="connsiteY761" fmla="*/ 574135 h 655051"/>
                          <a:gd name="connsiteX762" fmla="*/ 772924 w 846089"/>
                          <a:gd name="connsiteY762" fmla="*/ 575724 h 655051"/>
                          <a:gd name="connsiteX763" fmla="*/ 772065 w 846089"/>
                          <a:gd name="connsiteY763" fmla="*/ 576519 h 655051"/>
                          <a:gd name="connsiteX764" fmla="*/ 772973 w 846089"/>
                          <a:gd name="connsiteY764" fmla="*/ 577151 h 655051"/>
                          <a:gd name="connsiteX765" fmla="*/ 772794 w 846089"/>
                          <a:gd name="connsiteY765" fmla="*/ 578173 h 655051"/>
                          <a:gd name="connsiteX766" fmla="*/ 771595 w 846089"/>
                          <a:gd name="connsiteY766" fmla="*/ 578968 h 655051"/>
                          <a:gd name="connsiteX767" fmla="*/ 771595 w 846089"/>
                          <a:gd name="connsiteY767" fmla="*/ 579486 h 655051"/>
                          <a:gd name="connsiteX768" fmla="*/ 773410 w 846089"/>
                          <a:gd name="connsiteY768" fmla="*/ 579486 h 655051"/>
                          <a:gd name="connsiteX769" fmla="*/ 773589 w 846089"/>
                          <a:gd name="connsiteY769" fmla="*/ 580573 h 655051"/>
                          <a:gd name="connsiteX770" fmla="*/ 772843 w 846089"/>
                          <a:gd name="connsiteY770" fmla="*/ 581546 h 655051"/>
                          <a:gd name="connsiteX771" fmla="*/ 772097 w 846089"/>
                          <a:gd name="connsiteY771" fmla="*/ 582859 h 655051"/>
                          <a:gd name="connsiteX772" fmla="*/ 771189 w 846089"/>
                          <a:gd name="connsiteY772" fmla="*/ 583540 h 655051"/>
                          <a:gd name="connsiteX773" fmla="*/ 770443 w 846089"/>
                          <a:gd name="connsiteY773" fmla="*/ 583832 h 655051"/>
                          <a:gd name="connsiteX774" fmla="*/ 771465 w 846089"/>
                          <a:gd name="connsiteY774" fmla="*/ 584805 h 655051"/>
                          <a:gd name="connsiteX775" fmla="*/ 771805 w 846089"/>
                          <a:gd name="connsiteY775" fmla="*/ 585438 h 655051"/>
                          <a:gd name="connsiteX776" fmla="*/ 771627 w 846089"/>
                          <a:gd name="connsiteY776" fmla="*/ 586459 h 655051"/>
                          <a:gd name="connsiteX777" fmla="*/ 771059 w 846089"/>
                          <a:gd name="connsiteY777" fmla="*/ 587432 h 655051"/>
                          <a:gd name="connsiteX778" fmla="*/ 770768 w 846089"/>
                          <a:gd name="connsiteY778" fmla="*/ 588973 h 655051"/>
                          <a:gd name="connsiteX779" fmla="*/ 770135 w 846089"/>
                          <a:gd name="connsiteY779" fmla="*/ 589654 h 655051"/>
                          <a:gd name="connsiteX780" fmla="*/ 770087 w 846089"/>
                          <a:gd name="connsiteY780" fmla="*/ 590740 h 655051"/>
                          <a:gd name="connsiteX781" fmla="*/ 769681 w 846089"/>
                          <a:gd name="connsiteY781" fmla="*/ 591648 h 655051"/>
                          <a:gd name="connsiteX782" fmla="*/ 768368 w 846089"/>
                          <a:gd name="connsiteY782" fmla="*/ 593351 h 655051"/>
                          <a:gd name="connsiteX783" fmla="*/ 768773 w 846089"/>
                          <a:gd name="connsiteY783" fmla="*/ 594145 h 655051"/>
                          <a:gd name="connsiteX784" fmla="*/ 769859 w 846089"/>
                          <a:gd name="connsiteY784" fmla="*/ 594145 h 655051"/>
                          <a:gd name="connsiteX785" fmla="*/ 769746 w 846089"/>
                          <a:gd name="connsiteY785" fmla="*/ 595118 h 655051"/>
                          <a:gd name="connsiteX786" fmla="*/ 768319 w 846089"/>
                          <a:gd name="connsiteY786" fmla="*/ 595751 h 655051"/>
                          <a:gd name="connsiteX787" fmla="*/ 767751 w 846089"/>
                          <a:gd name="connsiteY787" fmla="*/ 596837 h 655051"/>
                          <a:gd name="connsiteX788" fmla="*/ 767751 w 846089"/>
                          <a:gd name="connsiteY788" fmla="*/ 598199 h 655051"/>
                          <a:gd name="connsiteX789" fmla="*/ 767070 w 846089"/>
                          <a:gd name="connsiteY789" fmla="*/ 598199 h 655051"/>
                          <a:gd name="connsiteX790" fmla="*/ 767005 w 846089"/>
                          <a:gd name="connsiteY790" fmla="*/ 599221 h 655051"/>
                          <a:gd name="connsiteX791" fmla="*/ 767459 w 846089"/>
                          <a:gd name="connsiteY791" fmla="*/ 599221 h 655051"/>
                          <a:gd name="connsiteX792" fmla="*/ 767459 w 846089"/>
                          <a:gd name="connsiteY792" fmla="*/ 600129 h 655051"/>
                          <a:gd name="connsiteX793" fmla="*/ 768368 w 846089"/>
                          <a:gd name="connsiteY793" fmla="*/ 600470 h 655051"/>
                          <a:gd name="connsiteX794" fmla="*/ 768368 w 846089"/>
                          <a:gd name="connsiteY794" fmla="*/ 601670 h 655051"/>
                          <a:gd name="connsiteX795" fmla="*/ 768075 w 846089"/>
                          <a:gd name="connsiteY795" fmla="*/ 602578 h 655051"/>
                          <a:gd name="connsiteX796" fmla="*/ 767216 w 846089"/>
                          <a:gd name="connsiteY796" fmla="*/ 603032 h 655051"/>
                          <a:gd name="connsiteX797" fmla="*/ 766081 w 846089"/>
                          <a:gd name="connsiteY797" fmla="*/ 603486 h 655051"/>
                          <a:gd name="connsiteX798" fmla="*/ 766308 w 846089"/>
                          <a:gd name="connsiteY798" fmla="*/ 603826 h 655051"/>
                          <a:gd name="connsiteX799" fmla="*/ 767735 w 846089"/>
                          <a:gd name="connsiteY799" fmla="*/ 603826 h 655051"/>
                          <a:gd name="connsiteX800" fmla="*/ 768416 w 846089"/>
                          <a:gd name="connsiteY800" fmla="*/ 604394 h 655051"/>
                          <a:gd name="connsiteX801" fmla="*/ 769097 w 846089"/>
                          <a:gd name="connsiteY801" fmla="*/ 604734 h 655051"/>
                          <a:gd name="connsiteX802" fmla="*/ 770070 w 846089"/>
                          <a:gd name="connsiteY802" fmla="*/ 606729 h 655051"/>
                          <a:gd name="connsiteX803" fmla="*/ 770022 w 846089"/>
                          <a:gd name="connsiteY803" fmla="*/ 607815 h 655051"/>
                          <a:gd name="connsiteX804" fmla="*/ 769503 w 846089"/>
                          <a:gd name="connsiteY804" fmla="*/ 607815 h 655051"/>
                          <a:gd name="connsiteX805" fmla="*/ 768984 w 846089"/>
                          <a:gd name="connsiteY805" fmla="*/ 607523 h 655051"/>
                          <a:gd name="connsiteX806" fmla="*/ 768351 w 846089"/>
                          <a:gd name="connsiteY806" fmla="*/ 607815 h 655051"/>
                          <a:gd name="connsiteX807" fmla="*/ 768351 w 846089"/>
                          <a:gd name="connsiteY807" fmla="*/ 608383 h 655051"/>
                          <a:gd name="connsiteX808" fmla="*/ 767897 w 846089"/>
                          <a:gd name="connsiteY808" fmla="*/ 609015 h 655051"/>
                          <a:gd name="connsiteX809" fmla="*/ 767962 w 846089"/>
                          <a:gd name="connsiteY809" fmla="*/ 611805 h 655051"/>
                          <a:gd name="connsiteX810" fmla="*/ 769049 w 846089"/>
                          <a:gd name="connsiteY810" fmla="*/ 613053 h 655051"/>
                          <a:gd name="connsiteX811" fmla="*/ 768530 w 846089"/>
                          <a:gd name="connsiteY811" fmla="*/ 614139 h 655051"/>
                          <a:gd name="connsiteX812" fmla="*/ 767897 w 846089"/>
                          <a:gd name="connsiteY812" fmla="*/ 614594 h 655051"/>
                          <a:gd name="connsiteX813" fmla="*/ 766243 w 846089"/>
                          <a:gd name="connsiteY813" fmla="*/ 614934 h 655051"/>
                          <a:gd name="connsiteX814" fmla="*/ 765449 w 846089"/>
                          <a:gd name="connsiteY814" fmla="*/ 614934 h 655051"/>
                          <a:gd name="connsiteX815" fmla="*/ 764768 w 846089"/>
                          <a:gd name="connsiteY815" fmla="*/ 615339 h 655051"/>
                          <a:gd name="connsiteX816" fmla="*/ 764362 w 846089"/>
                          <a:gd name="connsiteY816" fmla="*/ 614820 h 655051"/>
                          <a:gd name="connsiteX817" fmla="*/ 764070 w 846089"/>
                          <a:gd name="connsiteY817" fmla="*/ 613280 h 655051"/>
                          <a:gd name="connsiteX818" fmla="*/ 763211 w 846089"/>
                          <a:gd name="connsiteY818" fmla="*/ 613620 h 655051"/>
                          <a:gd name="connsiteX819" fmla="*/ 762238 w 846089"/>
                          <a:gd name="connsiteY819" fmla="*/ 613961 h 655051"/>
                          <a:gd name="connsiteX820" fmla="*/ 762692 w 846089"/>
                          <a:gd name="connsiteY820" fmla="*/ 614869 h 655051"/>
                          <a:gd name="connsiteX821" fmla="*/ 763665 w 846089"/>
                          <a:gd name="connsiteY821" fmla="*/ 615729 h 655051"/>
                          <a:gd name="connsiteX822" fmla="*/ 763778 w 846089"/>
                          <a:gd name="connsiteY822" fmla="*/ 616815 h 655051"/>
                          <a:gd name="connsiteX823" fmla="*/ 762984 w 846089"/>
                          <a:gd name="connsiteY823" fmla="*/ 618015 h 655051"/>
                          <a:gd name="connsiteX824" fmla="*/ 761103 w 846089"/>
                          <a:gd name="connsiteY824" fmla="*/ 619215 h 655051"/>
                          <a:gd name="connsiteX825" fmla="*/ 759514 w 846089"/>
                          <a:gd name="connsiteY825" fmla="*/ 620188 h 655051"/>
                          <a:gd name="connsiteX826" fmla="*/ 757471 w 846089"/>
                          <a:gd name="connsiteY826" fmla="*/ 620982 h 655051"/>
                          <a:gd name="connsiteX827" fmla="*/ 755476 w 846089"/>
                          <a:gd name="connsiteY827" fmla="*/ 621274 h 655051"/>
                          <a:gd name="connsiteX828" fmla="*/ 754114 w 846089"/>
                          <a:gd name="connsiteY828" fmla="*/ 622247 h 655051"/>
                          <a:gd name="connsiteX829" fmla="*/ 752979 w 846089"/>
                          <a:gd name="connsiteY829" fmla="*/ 622247 h 655051"/>
                          <a:gd name="connsiteX830" fmla="*/ 751844 w 846089"/>
                          <a:gd name="connsiteY830" fmla="*/ 621226 h 655051"/>
                          <a:gd name="connsiteX831" fmla="*/ 748665 w 846089"/>
                          <a:gd name="connsiteY831" fmla="*/ 621112 h 655051"/>
                          <a:gd name="connsiteX832" fmla="*/ 747984 w 846089"/>
                          <a:gd name="connsiteY832" fmla="*/ 620366 h 655051"/>
                          <a:gd name="connsiteX833" fmla="*/ 746784 w 846089"/>
                          <a:gd name="connsiteY833" fmla="*/ 620934 h 655051"/>
                          <a:gd name="connsiteX834" fmla="*/ 746444 w 846089"/>
                          <a:gd name="connsiteY834" fmla="*/ 621502 h 655051"/>
                          <a:gd name="connsiteX835" fmla="*/ 745471 w 846089"/>
                          <a:gd name="connsiteY835" fmla="*/ 621388 h 655051"/>
                          <a:gd name="connsiteX836" fmla="*/ 744044 w 846089"/>
                          <a:gd name="connsiteY836" fmla="*/ 621793 h 655051"/>
                          <a:gd name="connsiteX837" fmla="*/ 742957 w 846089"/>
                          <a:gd name="connsiteY837" fmla="*/ 621858 h 655051"/>
                          <a:gd name="connsiteX838" fmla="*/ 740168 w 846089"/>
                          <a:gd name="connsiteY838" fmla="*/ 621793 h 655051"/>
                          <a:gd name="connsiteX839" fmla="*/ 738741 w 846089"/>
                          <a:gd name="connsiteY839" fmla="*/ 622247 h 655051"/>
                          <a:gd name="connsiteX840" fmla="*/ 736860 w 846089"/>
                          <a:gd name="connsiteY840" fmla="*/ 621907 h 655051"/>
                          <a:gd name="connsiteX841" fmla="*/ 735271 w 846089"/>
                          <a:gd name="connsiteY841" fmla="*/ 621793 h 655051"/>
                          <a:gd name="connsiteX842" fmla="*/ 733001 w 846089"/>
                          <a:gd name="connsiteY842" fmla="*/ 622247 h 655051"/>
                          <a:gd name="connsiteX843" fmla="*/ 731866 w 846089"/>
                          <a:gd name="connsiteY843" fmla="*/ 622701 h 655051"/>
                          <a:gd name="connsiteX844" fmla="*/ 729985 w 846089"/>
                          <a:gd name="connsiteY844" fmla="*/ 622701 h 655051"/>
                          <a:gd name="connsiteX845" fmla="*/ 729466 w 846089"/>
                          <a:gd name="connsiteY845" fmla="*/ 623496 h 655051"/>
                          <a:gd name="connsiteX846" fmla="*/ 726288 w 846089"/>
                          <a:gd name="connsiteY846" fmla="*/ 623496 h 655051"/>
                          <a:gd name="connsiteX847" fmla="*/ 726061 w 846089"/>
                          <a:gd name="connsiteY847" fmla="*/ 624469 h 655051"/>
                          <a:gd name="connsiteX848" fmla="*/ 724520 w 846089"/>
                          <a:gd name="connsiteY848" fmla="*/ 625101 h 655051"/>
                          <a:gd name="connsiteX849" fmla="*/ 722866 w 846089"/>
                          <a:gd name="connsiteY849" fmla="*/ 626415 h 655051"/>
                          <a:gd name="connsiteX850" fmla="*/ 720872 w 846089"/>
                          <a:gd name="connsiteY850" fmla="*/ 628118 h 655051"/>
                          <a:gd name="connsiteX851" fmla="*/ 719055 w 846089"/>
                          <a:gd name="connsiteY851" fmla="*/ 629999 h 655051"/>
                          <a:gd name="connsiteX852" fmla="*/ 717126 w 846089"/>
                          <a:gd name="connsiteY852" fmla="*/ 631928 h 655051"/>
                          <a:gd name="connsiteX853" fmla="*/ 716104 w 846089"/>
                          <a:gd name="connsiteY853" fmla="*/ 633014 h 655051"/>
                          <a:gd name="connsiteX854" fmla="*/ 714563 w 846089"/>
                          <a:gd name="connsiteY854" fmla="*/ 634101 h 655051"/>
                          <a:gd name="connsiteX855" fmla="*/ 715245 w 846089"/>
                          <a:gd name="connsiteY855" fmla="*/ 632625 h 655051"/>
                          <a:gd name="connsiteX856" fmla="*/ 717126 w 846089"/>
                          <a:gd name="connsiteY856" fmla="*/ 630696 h 655051"/>
                          <a:gd name="connsiteX857" fmla="*/ 719169 w 846089"/>
                          <a:gd name="connsiteY857" fmla="*/ 628928 h 655051"/>
                          <a:gd name="connsiteX858" fmla="*/ 720937 w 846089"/>
                          <a:gd name="connsiteY858" fmla="*/ 626820 h 655051"/>
                          <a:gd name="connsiteX859" fmla="*/ 722752 w 846089"/>
                          <a:gd name="connsiteY859" fmla="*/ 625393 h 655051"/>
                          <a:gd name="connsiteX860" fmla="*/ 724796 w 846089"/>
                          <a:gd name="connsiteY860" fmla="*/ 624031 h 655051"/>
                          <a:gd name="connsiteX861" fmla="*/ 725542 w 846089"/>
                          <a:gd name="connsiteY861" fmla="*/ 623512 h 655051"/>
                          <a:gd name="connsiteX862" fmla="*/ 725201 w 846089"/>
                          <a:gd name="connsiteY862" fmla="*/ 623220 h 655051"/>
                          <a:gd name="connsiteX863" fmla="*/ 724520 w 846089"/>
                          <a:gd name="connsiteY863" fmla="*/ 622880 h 655051"/>
                          <a:gd name="connsiteX864" fmla="*/ 724180 w 846089"/>
                          <a:gd name="connsiteY864" fmla="*/ 622653 h 655051"/>
                          <a:gd name="connsiteX865" fmla="*/ 721115 w 846089"/>
                          <a:gd name="connsiteY865" fmla="*/ 622766 h 655051"/>
                          <a:gd name="connsiteX866" fmla="*/ 721115 w 846089"/>
                          <a:gd name="connsiteY866" fmla="*/ 623285 h 655051"/>
                          <a:gd name="connsiteX867" fmla="*/ 722655 w 846089"/>
                          <a:gd name="connsiteY867" fmla="*/ 623399 h 655051"/>
                          <a:gd name="connsiteX868" fmla="*/ 722720 w 846089"/>
                          <a:gd name="connsiteY868" fmla="*/ 624307 h 655051"/>
                          <a:gd name="connsiteX869" fmla="*/ 720904 w 846089"/>
                          <a:gd name="connsiteY869" fmla="*/ 624485 h 655051"/>
                          <a:gd name="connsiteX870" fmla="*/ 720158 w 846089"/>
                          <a:gd name="connsiteY870" fmla="*/ 625344 h 655051"/>
                          <a:gd name="connsiteX871" fmla="*/ 718228 w 846089"/>
                          <a:gd name="connsiteY871" fmla="*/ 626204 h 655051"/>
                          <a:gd name="connsiteX872" fmla="*/ 717661 w 846089"/>
                          <a:gd name="connsiteY872" fmla="*/ 626382 h 655051"/>
                          <a:gd name="connsiteX873" fmla="*/ 717596 w 846089"/>
                          <a:gd name="connsiteY873" fmla="*/ 627242 h 655051"/>
                          <a:gd name="connsiteX874" fmla="*/ 718455 w 846089"/>
                          <a:gd name="connsiteY874" fmla="*/ 627534 h 655051"/>
                          <a:gd name="connsiteX875" fmla="*/ 720839 w 846089"/>
                          <a:gd name="connsiteY875" fmla="*/ 625604 h 655051"/>
                          <a:gd name="connsiteX876" fmla="*/ 721245 w 846089"/>
                          <a:gd name="connsiteY876" fmla="*/ 625782 h 655051"/>
                          <a:gd name="connsiteX877" fmla="*/ 720499 w 846089"/>
                          <a:gd name="connsiteY877" fmla="*/ 626528 h 655051"/>
                          <a:gd name="connsiteX878" fmla="*/ 718731 w 846089"/>
                          <a:gd name="connsiteY878" fmla="*/ 628345 h 655051"/>
                          <a:gd name="connsiteX879" fmla="*/ 717142 w 846089"/>
                          <a:gd name="connsiteY879" fmla="*/ 629593 h 655051"/>
                          <a:gd name="connsiteX880" fmla="*/ 715553 w 846089"/>
                          <a:gd name="connsiteY880" fmla="*/ 631020 h 655051"/>
                          <a:gd name="connsiteX881" fmla="*/ 713737 w 846089"/>
                          <a:gd name="connsiteY881" fmla="*/ 633014 h 655051"/>
                          <a:gd name="connsiteX882" fmla="*/ 712942 w 846089"/>
                          <a:gd name="connsiteY882" fmla="*/ 633809 h 655051"/>
                          <a:gd name="connsiteX883" fmla="*/ 712715 w 846089"/>
                          <a:gd name="connsiteY883" fmla="*/ 634442 h 655051"/>
                          <a:gd name="connsiteX884" fmla="*/ 713737 w 846089"/>
                          <a:gd name="connsiteY884" fmla="*/ 634442 h 655051"/>
                          <a:gd name="connsiteX885" fmla="*/ 713218 w 846089"/>
                          <a:gd name="connsiteY885" fmla="*/ 635301 h 655051"/>
                          <a:gd name="connsiteX886" fmla="*/ 711904 w 846089"/>
                          <a:gd name="connsiteY886" fmla="*/ 636274 h 655051"/>
                          <a:gd name="connsiteX887" fmla="*/ 708840 w 846089"/>
                          <a:gd name="connsiteY887" fmla="*/ 639177 h 655051"/>
                          <a:gd name="connsiteX888" fmla="*/ 707412 w 846089"/>
                          <a:gd name="connsiteY888" fmla="*/ 641220 h 655051"/>
                          <a:gd name="connsiteX889" fmla="*/ 705823 w 846089"/>
                          <a:gd name="connsiteY889" fmla="*/ 643149 h 655051"/>
                          <a:gd name="connsiteX890" fmla="*/ 704915 w 846089"/>
                          <a:gd name="connsiteY890" fmla="*/ 643603 h 655051"/>
                          <a:gd name="connsiteX891" fmla="*/ 704623 w 846089"/>
                          <a:gd name="connsiteY891" fmla="*/ 643036 h 655051"/>
                          <a:gd name="connsiteX892" fmla="*/ 705596 w 846089"/>
                          <a:gd name="connsiteY892" fmla="*/ 642517 h 655051"/>
                          <a:gd name="connsiteX893" fmla="*/ 705596 w 846089"/>
                          <a:gd name="connsiteY893" fmla="*/ 641998 h 655051"/>
                          <a:gd name="connsiteX894" fmla="*/ 704121 w 846089"/>
                          <a:gd name="connsiteY894" fmla="*/ 641771 h 655051"/>
                          <a:gd name="connsiteX895" fmla="*/ 701445 w 846089"/>
                          <a:gd name="connsiteY895" fmla="*/ 643587 h 655051"/>
                          <a:gd name="connsiteX896" fmla="*/ 700764 w 846089"/>
                          <a:gd name="connsiteY896" fmla="*/ 643587 h 655051"/>
                          <a:gd name="connsiteX897" fmla="*/ 699629 w 846089"/>
                          <a:gd name="connsiteY897" fmla="*/ 644268 h 655051"/>
                          <a:gd name="connsiteX898" fmla="*/ 696386 w 846089"/>
                          <a:gd name="connsiteY898" fmla="*/ 644268 h 655051"/>
                          <a:gd name="connsiteX899" fmla="*/ 696386 w 846089"/>
                          <a:gd name="connsiteY899" fmla="*/ 644949 h 655051"/>
                          <a:gd name="connsiteX900" fmla="*/ 695024 w 846089"/>
                          <a:gd name="connsiteY900" fmla="*/ 644949 h 655051"/>
                          <a:gd name="connsiteX901" fmla="*/ 694732 w 846089"/>
                          <a:gd name="connsiteY901" fmla="*/ 644430 h 655051"/>
                          <a:gd name="connsiteX902" fmla="*/ 693370 w 846089"/>
                          <a:gd name="connsiteY902" fmla="*/ 644025 h 655051"/>
                          <a:gd name="connsiteX903" fmla="*/ 692624 w 846089"/>
                          <a:gd name="connsiteY903" fmla="*/ 644074 h 655051"/>
                          <a:gd name="connsiteX904" fmla="*/ 691602 w 846089"/>
                          <a:gd name="connsiteY904" fmla="*/ 644528 h 655051"/>
                          <a:gd name="connsiteX905" fmla="*/ 691424 w 846089"/>
                          <a:gd name="connsiteY905" fmla="*/ 645841 h 655051"/>
                          <a:gd name="connsiteX906" fmla="*/ 691602 w 846089"/>
                          <a:gd name="connsiteY906" fmla="*/ 646522 h 655051"/>
                          <a:gd name="connsiteX907" fmla="*/ 692851 w 846089"/>
                          <a:gd name="connsiteY907" fmla="*/ 647430 h 655051"/>
                          <a:gd name="connsiteX908" fmla="*/ 693142 w 846089"/>
                          <a:gd name="connsiteY908" fmla="*/ 648452 h 655051"/>
                          <a:gd name="connsiteX909" fmla="*/ 693370 w 846089"/>
                          <a:gd name="connsiteY909" fmla="*/ 649198 h 655051"/>
                          <a:gd name="connsiteX910" fmla="*/ 694797 w 846089"/>
                          <a:gd name="connsiteY910" fmla="*/ 649198 h 655051"/>
                          <a:gd name="connsiteX911" fmla="*/ 695478 w 846089"/>
                          <a:gd name="connsiteY911" fmla="*/ 648063 h 655051"/>
                          <a:gd name="connsiteX912" fmla="*/ 695770 w 846089"/>
                          <a:gd name="connsiteY912" fmla="*/ 647155 h 655051"/>
                          <a:gd name="connsiteX913" fmla="*/ 696791 w 846089"/>
                          <a:gd name="connsiteY913" fmla="*/ 646976 h 655051"/>
                          <a:gd name="connsiteX914" fmla="*/ 697245 w 846089"/>
                          <a:gd name="connsiteY914" fmla="*/ 649928 h 655051"/>
                          <a:gd name="connsiteX915" fmla="*/ 697294 w 846089"/>
                          <a:gd name="connsiteY915" fmla="*/ 650609 h 655051"/>
                          <a:gd name="connsiteX916" fmla="*/ 696726 w 846089"/>
                          <a:gd name="connsiteY916" fmla="*/ 651014 h 655051"/>
                          <a:gd name="connsiteX917" fmla="*/ 696045 w 846089"/>
                          <a:gd name="connsiteY917" fmla="*/ 651922 h 655051"/>
                          <a:gd name="connsiteX918" fmla="*/ 696613 w 846089"/>
                          <a:gd name="connsiteY918" fmla="*/ 653122 h 655051"/>
                          <a:gd name="connsiteX919" fmla="*/ 697067 w 846089"/>
                          <a:gd name="connsiteY919" fmla="*/ 653917 h 655051"/>
                          <a:gd name="connsiteX920" fmla="*/ 696207 w 846089"/>
                          <a:gd name="connsiteY920" fmla="*/ 655052 h 655051"/>
                          <a:gd name="connsiteX921" fmla="*/ 694391 w 846089"/>
                          <a:gd name="connsiteY921" fmla="*/ 655052 h 655051"/>
                          <a:gd name="connsiteX922" fmla="*/ 692348 w 846089"/>
                          <a:gd name="connsiteY922" fmla="*/ 651419 h 655051"/>
                          <a:gd name="connsiteX923" fmla="*/ 691035 w 846089"/>
                          <a:gd name="connsiteY923" fmla="*/ 648922 h 655051"/>
                          <a:gd name="connsiteX924" fmla="*/ 690629 w 846089"/>
                          <a:gd name="connsiteY924" fmla="*/ 648176 h 655051"/>
                          <a:gd name="connsiteX925" fmla="*/ 689202 w 846089"/>
                          <a:gd name="connsiteY925" fmla="*/ 647430 h 655051"/>
                          <a:gd name="connsiteX926" fmla="*/ 687499 w 846089"/>
                          <a:gd name="connsiteY926" fmla="*/ 647544 h 655051"/>
                          <a:gd name="connsiteX927" fmla="*/ 687386 w 846089"/>
                          <a:gd name="connsiteY927" fmla="*/ 648679 h 655051"/>
                          <a:gd name="connsiteX928" fmla="*/ 686186 w 846089"/>
                          <a:gd name="connsiteY928" fmla="*/ 649587 h 655051"/>
                          <a:gd name="connsiteX929" fmla="*/ 685505 w 846089"/>
                          <a:gd name="connsiteY929" fmla="*/ 649879 h 655051"/>
                          <a:gd name="connsiteX930" fmla="*/ 684873 w 846089"/>
                          <a:gd name="connsiteY930" fmla="*/ 649085 h 655051"/>
                          <a:gd name="connsiteX931" fmla="*/ 684759 w 846089"/>
                          <a:gd name="connsiteY931" fmla="*/ 647430 h 655051"/>
                          <a:gd name="connsiteX932" fmla="*/ 682651 w 846089"/>
                          <a:gd name="connsiteY932" fmla="*/ 644365 h 655051"/>
                          <a:gd name="connsiteX933" fmla="*/ 682943 w 846089"/>
                          <a:gd name="connsiteY933" fmla="*/ 643960 h 655051"/>
                          <a:gd name="connsiteX934" fmla="*/ 683008 w 846089"/>
                          <a:gd name="connsiteY934" fmla="*/ 643328 h 655051"/>
                          <a:gd name="connsiteX935" fmla="*/ 682327 w 846089"/>
                          <a:gd name="connsiteY935" fmla="*/ 642760 h 655051"/>
                          <a:gd name="connsiteX936" fmla="*/ 680786 w 846089"/>
                          <a:gd name="connsiteY936" fmla="*/ 642647 h 655051"/>
                          <a:gd name="connsiteX937" fmla="*/ 679878 w 846089"/>
                          <a:gd name="connsiteY937" fmla="*/ 643214 h 655051"/>
                          <a:gd name="connsiteX938" fmla="*/ 678175 w 846089"/>
                          <a:gd name="connsiteY938" fmla="*/ 643506 h 655051"/>
                          <a:gd name="connsiteX939" fmla="*/ 676635 w 846089"/>
                          <a:gd name="connsiteY939" fmla="*/ 641804 h 655051"/>
                          <a:gd name="connsiteX940" fmla="*/ 675386 w 846089"/>
                          <a:gd name="connsiteY940" fmla="*/ 641058 h 655051"/>
                          <a:gd name="connsiteX941" fmla="*/ 674251 w 846089"/>
                          <a:gd name="connsiteY941" fmla="*/ 640263 h 655051"/>
                          <a:gd name="connsiteX942" fmla="*/ 674429 w 846089"/>
                          <a:gd name="connsiteY942" fmla="*/ 639355 h 655051"/>
                          <a:gd name="connsiteX943" fmla="*/ 674997 w 846089"/>
                          <a:gd name="connsiteY943" fmla="*/ 639290 h 655051"/>
                          <a:gd name="connsiteX944" fmla="*/ 675176 w 846089"/>
                          <a:gd name="connsiteY944" fmla="*/ 637361 h 655051"/>
                          <a:gd name="connsiteX945" fmla="*/ 676489 w 846089"/>
                          <a:gd name="connsiteY945" fmla="*/ 636793 h 655051"/>
                          <a:gd name="connsiteX946" fmla="*/ 677348 w 846089"/>
                          <a:gd name="connsiteY946" fmla="*/ 635593 h 655051"/>
                          <a:gd name="connsiteX947" fmla="*/ 677527 w 846089"/>
                          <a:gd name="connsiteY947" fmla="*/ 634507 h 655051"/>
                          <a:gd name="connsiteX948" fmla="*/ 676392 w 846089"/>
                          <a:gd name="connsiteY948" fmla="*/ 633079 h 655051"/>
                          <a:gd name="connsiteX949" fmla="*/ 675711 w 846089"/>
                          <a:gd name="connsiteY949" fmla="*/ 631993 h 655051"/>
                          <a:gd name="connsiteX950" fmla="*/ 674349 w 846089"/>
                          <a:gd name="connsiteY950" fmla="*/ 631134 h 655051"/>
                          <a:gd name="connsiteX951" fmla="*/ 672127 w 846089"/>
                          <a:gd name="connsiteY951" fmla="*/ 631425 h 655051"/>
                          <a:gd name="connsiteX952" fmla="*/ 671219 w 846089"/>
                          <a:gd name="connsiteY952" fmla="*/ 632285 h 655051"/>
                          <a:gd name="connsiteX953" fmla="*/ 670538 w 846089"/>
                          <a:gd name="connsiteY953" fmla="*/ 634166 h 655051"/>
                          <a:gd name="connsiteX954" fmla="*/ 670473 w 846089"/>
                          <a:gd name="connsiteY954" fmla="*/ 635528 h 655051"/>
                          <a:gd name="connsiteX955" fmla="*/ 671608 w 846089"/>
                          <a:gd name="connsiteY955" fmla="*/ 635479 h 655051"/>
                          <a:gd name="connsiteX956" fmla="*/ 671949 w 846089"/>
                          <a:gd name="connsiteY956" fmla="*/ 634052 h 655051"/>
                          <a:gd name="connsiteX957" fmla="*/ 675305 w 846089"/>
                          <a:gd name="connsiteY957" fmla="*/ 634052 h 655051"/>
                          <a:gd name="connsiteX958" fmla="*/ 676051 w 846089"/>
                          <a:gd name="connsiteY958" fmla="*/ 634798 h 655051"/>
                          <a:gd name="connsiteX959" fmla="*/ 675986 w 846089"/>
                          <a:gd name="connsiteY959" fmla="*/ 635593 h 655051"/>
                          <a:gd name="connsiteX960" fmla="*/ 674332 w 846089"/>
                          <a:gd name="connsiteY960" fmla="*/ 635707 h 655051"/>
                          <a:gd name="connsiteX961" fmla="*/ 674284 w 846089"/>
                          <a:gd name="connsiteY961" fmla="*/ 636615 h 655051"/>
                          <a:gd name="connsiteX962" fmla="*/ 673878 w 846089"/>
                          <a:gd name="connsiteY962" fmla="*/ 637247 h 655051"/>
                          <a:gd name="connsiteX963" fmla="*/ 672743 w 846089"/>
                          <a:gd name="connsiteY963" fmla="*/ 636452 h 655051"/>
                          <a:gd name="connsiteX964" fmla="*/ 671835 w 846089"/>
                          <a:gd name="connsiteY964" fmla="*/ 636112 h 655051"/>
                          <a:gd name="connsiteX965" fmla="*/ 671495 w 846089"/>
                          <a:gd name="connsiteY965" fmla="*/ 635771 h 655051"/>
                          <a:gd name="connsiteX966" fmla="*/ 670408 w 846089"/>
                          <a:gd name="connsiteY966" fmla="*/ 635836 h 655051"/>
                          <a:gd name="connsiteX967" fmla="*/ 670635 w 846089"/>
                          <a:gd name="connsiteY967" fmla="*/ 636128 h 655051"/>
                          <a:gd name="connsiteX968" fmla="*/ 671089 w 846089"/>
                          <a:gd name="connsiteY968" fmla="*/ 636128 h 655051"/>
                          <a:gd name="connsiteX969" fmla="*/ 671089 w 846089"/>
                          <a:gd name="connsiteY969" fmla="*/ 636695 h 655051"/>
                          <a:gd name="connsiteX970" fmla="*/ 670343 w 846089"/>
                          <a:gd name="connsiteY970" fmla="*/ 637214 h 655051"/>
                          <a:gd name="connsiteX971" fmla="*/ 669662 w 846089"/>
                          <a:gd name="connsiteY971" fmla="*/ 637052 h 655051"/>
                          <a:gd name="connsiteX972" fmla="*/ 669143 w 846089"/>
                          <a:gd name="connsiteY972" fmla="*/ 636534 h 655051"/>
                          <a:gd name="connsiteX973" fmla="*/ 668511 w 846089"/>
                          <a:gd name="connsiteY973" fmla="*/ 636647 h 655051"/>
                          <a:gd name="connsiteX974" fmla="*/ 667489 w 846089"/>
                          <a:gd name="connsiteY974" fmla="*/ 637620 h 655051"/>
                          <a:gd name="connsiteX975" fmla="*/ 666630 w 846089"/>
                          <a:gd name="connsiteY975" fmla="*/ 639160 h 655051"/>
                          <a:gd name="connsiteX976" fmla="*/ 665770 w 846089"/>
                          <a:gd name="connsiteY976" fmla="*/ 639388 h 655051"/>
                          <a:gd name="connsiteX977" fmla="*/ 664003 w 846089"/>
                          <a:gd name="connsiteY977" fmla="*/ 639095 h 655051"/>
                          <a:gd name="connsiteX978" fmla="*/ 663143 w 846089"/>
                          <a:gd name="connsiteY978" fmla="*/ 637847 h 655051"/>
                          <a:gd name="connsiteX979" fmla="*/ 662511 w 846089"/>
                          <a:gd name="connsiteY979" fmla="*/ 636760 h 655051"/>
                          <a:gd name="connsiteX980" fmla="*/ 660582 w 846089"/>
                          <a:gd name="connsiteY980" fmla="*/ 635674 h 655051"/>
                          <a:gd name="connsiteX981" fmla="*/ 659154 w 846089"/>
                          <a:gd name="connsiteY981" fmla="*/ 635155 h 655051"/>
                          <a:gd name="connsiteX982" fmla="*/ 659089 w 846089"/>
                          <a:gd name="connsiteY982" fmla="*/ 634360 h 655051"/>
                          <a:gd name="connsiteX983" fmla="*/ 660517 w 846089"/>
                          <a:gd name="connsiteY983" fmla="*/ 634409 h 655051"/>
                          <a:gd name="connsiteX984" fmla="*/ 662106 w 846089"/>
                          <a:gd name="connsiteY984" fmla="*/ 635269 h 655051"/>
                          <a:gd name="connsiteX985" fmla="*/ 662787 w 846089"/>
                          <a:gd name="connsiteY985" fmla="*/ 635836 h 655051"/>
                          <a:gd name="connsiteX986" fmla="*/ 664149 w 846089"/>
                          <a:gd name="connsiteY986" fmla="*/ 634523 h 655051"/>
                          <a:gd name="connsiteX987" fmla="*/ 664943 w 846089"/>
                          <a:gd name="connsiteY987" fmla="*/ 633550 h 655051"/>
                          <a:gd name="connsiteX988" fmla="*/ 665852 w 846089"/>
                          <a:gd name="connsiteY988" fmla="*/ 632917 h 655051"/>
                          <a:gd name="connsiteX989" fmla="*/ 666306 w 846089"/>
                          <a:gd name="connsiteY989" fmla="*/ 632463 h 655051"/>
                          <a:gd name="connsiteX990" fmla="*/ 667327 w 846089"/>
                          <a:gd name="connsiteY990" fmla="*/ 631490 h 655051"/>
                          <a:gd name="connsiteX991" fmla="*/ 667959 w 846089"/>
                          <a:gd name="connsiteY991" fmla="*/ 630923 h 655051"/>
                          <a:gd name="connsiteX992" fmla="*/ 668138 w 846089"/>
                          <a:gd name="connsiteY992" fmla="*/ 629220 h 655051"/>
                          <a:gd name="connsiteX993" fmla="*/ 667846 w 846089"/>
                          <a:gd name="connsiteY993" fmla="*/ 627858 h 655051"/>
                          <a:gd name="connsiteX994" fmla="*/ 666938 w 846089"/>
                          <a:gd name="connsiteY994" fmla="*/ 626723 h 655051"/>
                          <a:gd name="connsiteX995" fmla="*/ 666370 w 846089"/>
                          <a:gd name="connsiteY995" fmla="*/ 625523 h 655051"/>
                          <a:gd name="connsiteX996" fmla="*/ 665624 w 846089"/>
                          <a:gd name="connsiteY996" fmla="*/ 624615 h 655051"/>
                          <a:gd name="connsiteX997" fmla="*/ 665398 w 846089"/>
                          <a:gd name="connsiteY997" fmla="*/ 623415 h 655051"/>
                          <a:gd name="connsiteX998" fmla="*/ 664879 w 846089"/>
                          <a:gd name="connsiteY998" fmla="*/ 623009 h 655051"/>
                          <a:gd name="connsiteX999" fmla="*/ 662608 w 846089"/>
                          <a:gd name="connsiteY999" fmla="*/ 623123 h 655051"/>
                          <a:gd name="connsiteX1000" fmla="*/ 661635 w 846089"/>
                          <a:gd name="connsiteY1000" fmla="*/ 623918 h 655051"/>
                          <a:gd name="connsiteX1001" fmla="*/ 660890 w 846089"/>
                          <a:gd name="connsiteY1001" fmla="*/ 624826 h 655051"/>
                          <a:gd name="connsiteX1002" fmla="*/ 659187 w 846089"/>
                          <a:gd name="connsiteY1002" fmla="*/ 625458 h 655051"/>
                          <a:gd name="connsiteX1003" fmla="*/ 657484 w 846089"/>
                          <a:gd name="connsiteY1003" fmla="*/ 626091 h 655051"/>
                          <a:gd name="connsiteX1004" fmla="*/ 655830 w 846089"/>
                          <a:gd name="connsiteY1004" fmla="*/ 626950 h 655051"/>
                          <a:gd name="connsiteX1005" fmla="*/ 655035 w 846089"/>
                          <a:gd name="connsiteY1005" fmla="*/ 627696 h 655051"/>
                          <a:gd name="connsiteX1006" fmla="*/ 654290 w 846089"/>
                          <a:gd name="connsiteY1006" fmla="*/ 628037 h 655051"/>
                          <a:gd name="connsiteX1007" fmla="*/ 652976 w 846089"/>
                          <a:gd name="connsiteY1007" fmla="*/ 628150 h 655051"/>
                          <a:gd name="connsiteX1008" fmla="*/ 652522 w 846089"/>
                          <a:gd name="connsiteY1008" fmla="*/ 628896 h 655051"/>
                          <a:gd name="connsiteX1009" fmla="*/ 652700 w 846089"/>
                          <a:gd name="connsiteY1009" fmla="*/ 629755 h 655051"/>
                          <a:gd name="connsiteX1010" fmla="*/ 655311 w 846089"/>
                          <a:gd name="connsiteY1010" fmla="*/ 630047 h 655051"/>
                          <a:gd name="connsiteX1011" fmla="*/ 657581 w 846089"/>
                          <a:gd name="connsiteY1011" fmla="*/ 630225 h 655051"/>
                          <a:gd name="connsiteX1012" fmla="*/ 658668 w 846089"/>
                          <a:gd name="connsiteY1012" fmla="*/ 630225 h 655051"/>
                          <a:gd name="connsiteX1013" fmla="*/ 658960 w 846089"/>
                          <a:gd name="connsiteY1013" fmla="*/ 631993 h 655051"/>
                          <a:gd name="connsiteX1014" fmla="*/ 658960 w 846089"/>
                          <a:gd name="connsiteY1014" fmla="*/ 632853 h 655051"/>
                          <a:gd name="connsiteX1015" fmla="*/ 657987 w 846089"/>
                          <a:gd name="connsiteY1015" fmla="*/ 633485 h 655051"/>
                          <a:gd name="connsiteX1016" fmla="*/ 654403 w 846089"/>
                          <a:gd name="connsiteY1016" fmla="*/ 633550 h 655051"/>
                          <a:gd name="connsiteX1017" fmla="*/ 653090 w 846089"/>
                          <a:gd name="connsiteY1017" fmla="*/ 634409 h 655051"/>
                          <a:gd name="connsiteX1018" fmla="*/ 651160 w 846089"/>
                          <a:gd name="connsiteY1018" fmla="*/ 635950 h 655051"/>
                          <a:gd name="connsiteX1019" fmla="*/ 646895 w 846089"/>
                          <a:gd name="connsiteY1019" fmla="*/ 638561 h 655051"/>
                          <a:gd name="connsiteX1020" fmla="*/ 645582 w 846089"/>
                          <a:gd name="connsiteY1020" fmla="*/ 639809 h 655051"/>
                          <a:gd name="connsiteX1021" fmla="*/ 643993 w 846089"/>
                          <a:gd name="connsiteY1021" fmla="*/ 642144 h 655051"/>
                          <a:gd name="connsiteX1022" fmla="*/ 642403 w 846089"/>
                          <a:gd name="connsiteY1022" fmla="*/ 644641 h 655051"/>
                          <a:gd name="connsiteX1023" fmla="*/ 640636 w 846089"/>
                          <a:gd name="connsiteY1023" fmla="*/ 645387 h 655051"/>
                          <a:gd name="connsiteX1024" fmla="*/ 638755 w 846089"/>
                          <a:gd name="connsiteY1024" fmla="*/ 646182 h 655051"/>
                          <a:gd name="connsiteX1025" fmla="*/ 637442 w 846089"/>
                          <a:gd name="connsiteY1025" fmla="*/ 647544 h 655051"/>
                          <a:gd name="connsiteX1026" fmla="*/ 636874 w 846089"/>
                          <a:gd name="connsiteY1026" fmla="*/ 648679 h 655051"/>
                          <a:gd name="connsiteX1027" fmla="*/ 635625 w 846089"/>
                          <a:gd name="connsiteY1027" fmla="*/ 649085 h 655051"/>
                          <a:gd name="connsiteX1028" fmla="*/ 633063 w 846089"/>
                          <a:gd name="connsiteY1028" fmla="*/ 647885 h 655051"/>
                          <a:gd name="connsiteX1029" fmla="*/ 631020 w 846089"/>
                          <a:gd name="connsiteY1029" fmla="*/ 646182 h 655051"/>
                          <a:gd name="connsiteX1030" fmla="*/ 629934 w 846089"/>
                          <a:gd name="connsiteY1030" fmla="*/ 646750 h 655051"/>
                          <a:gd name="connsiteX1031" fmla="*/ 628166 w 846089"/>
                          <a:gd name="connsiteY1031" fmla="*/ 646182 h 655051"/>
                          <a:gd name="connsiteX1032" fmla="*/ 626464 w 846089"/>
                          <a:gd name="connsiteY1032" fmla="*/ 644593 h 655051"/>
                          <a:gd name="connsiteX1033" fmla="*/ 624193 w 846089"/>
                          <a:gd name="connsiteY1033" fmla="*/ 643166 h 655051"/>
                          <a:gd name="connsiteX1034" fmla="*/ 621404 w 846089"/>
                          <a:gd name="connsiteY1034" fmla="*/ 642598 h 655051"/>
                          <a:gd name="connsiteX1035" fmla="*/ 619864 w 846089"/>
                          <a:gd name="connsiteY1035" fmla="*/ 641463 h 655051"/>
                          <a:gd name="connsiteX1036" fmla="*/ 617642 w 846089"/>
                          <a:gd name="connsiteY1036" fmla="*/ 640328 h 655051"/>
                          <a:gd name="connsiteX1037" fmla="*/ 615080 w 846089"/>
                          <a:gd name="connsiteY1037" fmla="*/ 638106 h 655051"/>
                          <a:gd name="connsiteX1038" fmla="*/ 613994 w 846089"/>
                          <a:gd name="connsiteY1038" fmla="*/ 637133 h 655051"/>
                          <a:gd name="connsiteX1039" fmla="*/ 612291 w 846089"/>
                          <a:gd name="connsiteY1039" fmla="*/ 636452 h 655051"/>
                          <a:gd name="connsiteX1040" fmla="*/ 609907 w 846089"/>
                          <a:gd name="connsiteY1040" fmla="*/ 636161 h 655051"/>
                          <a:gd name="connsiteX1041" fmla="*/ 608205 w 846089"/>
                          <a:gd name="connsiteY1041" fmla="*/ 637361 h 655051"/>
                          <a:gd name="connsiteX1042" fmla="*/ 606388 w 846089"/>
                          <a:gd name="connsiteY1042" fmla="*/ 636501 h 655051"/>
                          <a:gd name="connsiteX1043" fmla="*/ 604232 w 846089"/>
                          <a:gd name="connsiteY1043" fmla="*/ 635301 h 655051"/>
                          <a:gd name="connsiteX1044" fmla="*/ 602529 w 846089"/>
                          <a:gd name="connsiteY1044" fmla="*/ 634393 h 655051"/>
                          <a:gd name="connsiteX1045" fmla="*/ 601394 w 846089"/>
                          <a:gd name="connsiteY1045" fmla="*/ 633598 h 655051"/>
                          <a:gd name="connsiteX1046" fmla="*/ 599740 w 846089"/>
                          <a:gd name="connsiteY1046" fmla="*/ 633193 h 655051"/>
                          <a:gd name="connsiteX1047" fmla="*/ 597518 w 846089"/>
                          <a:gd name="connsiteY1047" fmla="*/ 633420 h 655051"/>
                          <a:gd name="connsiteX1048" fmla="*/ 595978 w 846089"/>
                          <a:gd name="connsiteY1048" fmla="*/ 634101 h 655051"/>
                          <a:gd name="connsiteX1049" fmla="*/ 595978 w 846089"/>
                          <a:gd name="connsiteY1049" fmla="*/ 636031 h 655051"/>
                          <a:gd name="connsiteX1050" fmla="*/ 596318 w 846089"/>
                          <a:gd name="connsiteY1050" fmla="*/ 636598 h 655051"/>
                          <a:gd name="connsiteX1051" fmla="*/ 595978 w 846089"/>
                          <a:gd name="connsiteY1051" fmla="*/ 637117 h 655051"/>
                          <a:gd name="connsiteX1052" fmla="*/ 595070 w 846089"/>
                          <a:gd name="connsiteY1052" fmla="*/ 637296 h 655051"/>
                          <a:gd name="connsiteX1053" fmla="*/ 594729 w 846089"/>
                          <a:gd name="connsiteY1053" fmla="*/ 637701 h 655051"/>
                          <a:gd name="connsiteX1054" fmla="*/ 594210 w 846089"/>
                          <a:gd name="connsiteY1054" fmla="*/ 636161 h 655051"/>
                          <a:gd name="connsiteX1055" fmla="*/ 592054 w 846089"/>
                          <a:gd name="connsiteY1055" fmla="*/ 636339 h 655051"/>
                          <a:gd name="connsiteX1056" fmla="*/ 591308 w 846089"/>
                          <a:gd name="connsiteY1056" fmla="*/ 636339 h 655051"/>
                          <a:gd name="connsiteX1057" fmla="*/ 590789 w 846089"/>
                          <a:gd name="connsiteY1057" fmla="*/ 634231 h 655051"/>
                          <a:gd name="connsiteX1058" fmla="*/ 589540 w 846089"/>
                          <a:gd name="connsiteY1058" fmla="*/ 632982 h 655051"/>
                          <a:gd name="connsiteX1059" fmla="*/ 587659 w 846089"/>
                          <a:gd name="connsiteY1059" fmla="*/ 631052 h 655051"/>
                          <a:gd name="connsiteX1060" fmla="*/ 585843 w 846089"/>
                          <a:gd name="connsiteY1060" fmla="*/ 629626 h 655051"/>
                          <a:gd name="connsiteX1061" fmla="*/ 584757 w 846089"/>
                          <a:gd name="connsiteY1061" fmla="*/ 628426 h 655051"/>
                          <a:gd name="connsiteX1062" fmla="*/ 583168 w 846089"/>
                          <a:gd name="connsiteY1062" fmla="*/ 627793 h 655051"/>
                          <a:gd name="connsiteX1063" fmla="*/ 581059 w 846089"/>
                          <a:gd name="connsiteY1063" fmla="*/ 627680 h 655051"/>
                          <a:gd name="connsiteX1064" fmla="*/ 576908 w 846089"/>
                          <a:gd name="connsiteY1064" fmla="*/ 627566 h 655051"/>
                          <a:gd name="connsiteX1065" fmla="*/ 576616 w 846089"/>
                          <a:gd name="connsiteY1065" fmla="*/ 627907 h 655051"/>
                          <a:gd name="connsiteX1066" fmla="*/ 575481 w 846089"/>
                          <a:gd name="connsiteY1066" fmla="*/ 627907 h 655051"/>
                          <a:gd name="connsiteX1067" fmla="*/ 571897 w 846089"/>
                          <a:gd name="connsiteY1067" fmla="*/ 625004 h 655051"/>
                          <a:gd name="connsiteX1068" fmla="*/ 570130 w 846089"/>
                          <a:gd name="connsiteY1068" fmla="*/ 622393 h 655051"/>
                          <a:gd name="connsiteX1069" fmla="*/ 568654 w 846089"/>
                          <a:gd name="connsiteY1069" fmla="*/ 619718 h 655051"/>
                          <a:gd name="connsiteX1070" fmla="*/ 564795 w 846089"/>
                          <a:gd name="connsiteY1070" fmla="*/ 616134 h 655051"/>
                          <a:gd name="connsiteX1071" fmla="*/ 564795 w 846089"/>
                          <a:gd name="connsiteY1071" fmla="*/ 614366 h 655051"/>
                          <a:gd name="connsiteX1072" fmla="*/ 564000 w 846089"/>
                          <a:gd name="connsiteY1072" fmla="*/ 613572 h 655051"/>
                          <a:gd name="connsiteX1073" fmla="*/ 562687 w 846089"/>
                          <a:gd name="connsiteY1073" fmla="*/ 613280 h 655051"/>
                          <a:gd name="connsiteX1074" fmla="*/ 559849 w 846089"/>
                          <a:gd name="connsiteY1074" fmla="*/ 610377 h 655051"/>
                          <a:gd name="connsiteX1075" fmla="*/ 558260 w 846089"/>
                          <a:gd name="connsiteY1075" fmla="*/ 608156 h 655051"/>
                          <a:gd name="connsiteX1076" fmla="*/ 557400 w 846089"/>
                          <a:gd name="connsiteY1076" fmla="*/ 606226 h 655051"/>
                          <a:gd name="connsiteX1077" fmla="*/ 557109 w 846089"/>
                          <a:gd name="connsiteY1077" fmla="*/ 604572 h 655051"/>
                          <a:gd name="connsiteX1078" fmla="*/ 557790 w 846089"/>
                          <a:gd name="connsiteY1078" fmla="*/ 604459 h 655051"/>
                          <a:gd name="connsiteX1079" fmla="*/ 558130 w 846089"/>
                          <a:gd name="connsiteY1079" fmla="*/ 603372 h 655051"/>
                          <a:gd name="connsiteX1080" fmla="*/ 556590 w 846089"/>
                          <a:gd name="connsiteY1080" fmla="*/ 601329 h 655051"/>
                          <a:gd name="connsiteX1081" fmla="*/ 555909 w 846089"/>
                          <a:gd name="connsiteY1081" fmla="*/ 600081 h 655051"/>
                          <a:gd name="connsiteX1082" fmla="*/ 555909 w 846089"/>
                          <a:gd name="connsiteY1082" fmla="*/ 599172 h 655051"/>
                          <a:gd name="connsiteX1083" fmla="*/ 557271 w 846089"/>
                          <a:gd name="connsiteY1083" fmla="*/ 598086 h 655051"/>
                          <a:gd name="connsiteX1084" fmla="*/ 558519 w 846089"/>
                          <a:gd name="connsiteY1084" fmla="*/ 596772 h 655051"/>
                          <a:gd name="connsiteX1085" fmla="*/ 559492 w 846089"/>
                          <a:gd name="connsiteY1085" fmla="*/ 595183 h 655051"/>
                          <a:gd name="connsiteX1086" fmla="*/ 557676 w 846089"/>
                          <a:gd name="connsiteY1086" fmla="*/ 587513 h 655051"/>
                          <a:gd name="connsiteX1087" fmla="*/ 556363 w 846089"/>
                          <a:gd name="connsiteY1087" fmla="*/ 584789 h 655051"/>
                          <a:gd name="connsiteX1088" fmla="*/ 555228 w 846089"/>
                          <a:gd name="connsiteY1088" fmla="*/ 582632 h 655051"/>
                          <a:gd name="connsiteX1089" fmla="*/ 553801 w 846089"/>
                          <a:gd name="connsiteY1089" fmla="*/ 579502 h 655051"/>
                          <a:gd name="connsiteX1090" fmla="*/ 551466 w 846089"/>
                          <a:gd name="connsiteY1090" fmla="*/ 576373 h 655051"/>
                          <a:gd name="connsiteX1091" fmla="*/ 549131 w 846089"/>
                          <a:gd name="connsiteY1091" fmla="*/ 573130 h 655051"/>
                          <a:gd name="connsiteX1092" fmla="*/ 547363 w 846089"/>
                          <a:gd name="connsiteY1092" fmla="*/ 571135 h 655051"/>
                          <a:gd name="connsiteX1093" fmla="*/ 544639 w 846089"/>
                          <a:gd name="connsiteY1093" fmla="*/ 568687 h 655051"/>
                          <a:gd name="connsiteX1094" fmla="*/ 541460 w 846089"/>
                          <a:gd name="connsiteY1094" fmla="*/ 566011 h 655051"/>
                          <a:gd name="connsiteX1095" fmla="*/ 539125 w 846089"/>
                          <a:gd name="connsiteY1095" fmla="*/ 564081 h 655051"/>
                          <a:gd name="connsiteX1096" fmla="*/ 539125 w 846089"/>
                          <a:gd name="connsiteY1096" fmla="*/ 563449 h 655051"/>
                          <a:gd name="connsiteX1097" fmla="*/ 540439 w 846089"/>
                          <a:gd name="connsiteY1097" fmla="*/ 563854 h 655051"/>
                          <a:gd name="connsiteX1098" fmla="*/ 542936 w 846089"/>
                          <a:gd name="connsiteY1098" fmla="*/ 566124 h 655051"/>
                          <a:gd name="connsiteX1099" fmla="*/ 545271 w 846089"/>
                          <a:gd name="connsiteY1099" fmla="*/ 568168 h 655051"/>
                          <a:gd name="connsiteX1100" fmla="*/ 547768 w 846089"/>
                          <a:gd name="connsiteY1100" fmla="*/ 570324 h 655051"/>
                          <a:gd name="connsiteX1101" fmla="*/ 549649 w 846089"/>
                          <a:gd name="connsiteY1101" fmla="*/ 572546 h 655051"/>
                          <a:gd name="connsiteX1102" fmla="*/ 551303 w 846089"/>
                          <a:gd name="connsiteY1102" fmla="*/ 574930 h 655051"/>
                          <a:gd name="connsiteX1103" fmla="*/ 552390 w 846089"/>
                          <a:gd name="connsiteY1103" fmla="*/ 576470 h 655051"/>
                          <a:gd name="connsiteX1104" fmla="*/ 553590 w 846089"/>
                          <a:gd name="connsiteY1104" fmla="*/ 578124 h 655051"/>
                          <a:gd name="connsiteX1105" fmla="*/ 554790 w 846089"/>
                          <a:gd name="connsiteY1105" fmla="*/ 580346 h 655051"/>
                          <a:gd name="connsiteX1106" fmla="*/ 555309 w 846089"/>
                          <a:gd name="connsiteY1106" fmla="*/ 581659 h 655051"/>
                          <a:gd name="connsiteX1107" fmla="*/ 555990 w 846089"/>
                          <a:gd name="connsiteY1107" fmla="*/ 583022 h 655051"/>
                          <a:gd name="connsiteX1108" fmla="*/ 556330 w 846089"/>
                          <a:gd name="connsiteY1108" fmla="*/ 582000 h 655051"/>
                          <a:gd name="connsiteX1109" fmla="*/ 555763 w 846089"/>
                          <a:gd name="connsiteY1109" fmla="*/ 580184 h 655051"/>
                          <a:gd name="connsiteX1110" fmla="*/ 554854 w 846089"/>
                          <a:gd name="connsiteY1110" fmla="*/ 578643 h 655051"/>
                          <a:gd name="connsiteX1111" fmla="*/ 553719 w 846089"/>
                          <a:gd name="connsiteY1111" fmla="*/ 576648 h 655051"/>
                          <a:gd name="connsiteX1112" fmla="*/ 552406 w 846089"/>
                          <a:gd name="connsiteY1112" fmla="*/ 574946 h 655051"/>
                          <a:gd name="connsiteX1113" fmla="*/ 550752 w 846089"/>
                          <a:gd name="connsiteY1113" fmla="*/ 572562 h 655051"/>
                          <a:gd name="connsiteX1114" fmla="*/ 548757 w 846089"/>
                          <a:gd name="connsiteY1114" fmla="*/ 570406 h 655051"/>
                          <a:gd name="connsiteX1115" fmla="*/ 546196 w 846089"/>
                          <a:gd name="connsiteY1115" fmla="*/ 567730 h 655051"/>
                          <a:gd name="connsiteX1116" fmla="*/ 544152 w 846089"/>
                          <a:gd name="connsiteY1116" fmla="*/ 566076 h 655051"/>
                          <a:gd name="connsiteX1117" fmla="*/ 542676 w 846089"/>
                          <a:gd name="connsiteY1117" fmla="*/ 564827 h 655051"/>
                          <a:gd name="connsiteX1118" fmla="*/ 542271 w 846089"/>
                          <a:gd name="connsiteY1118" fmla="*/ 564146 h 655051"/>
                          <a:gd name="connsiteX1119" fmla="*/ 542563 w 846089"/>
                          <a:gd name="connsiteY1119" fmla="*/ 563806 h 655051"/>
                          <a:gd name="connsiteX1120" fmla="*/ 543131 w 846089"/>
                          <a:gd name="connsiteY1120" fmla="*/ 563806 h 655051"/>
                          <a:gd name="connsiteX1121" fmla="*/ 543358 w 846089"/>
                          <a:gd name="connsiteY1121" fmla="*/ 562492 h 655051"/>
                          <a:gd name="connsiteX1122" fmla="*/ 543763 w 846089"/>
                          <a:gd name="connsiteY1122" fmla="*/ 561925 h 655051"/>
                          <a:gd name="connsiteX1123" fmla="*/ 544444 w 846089"/>
                          <a:gd name="connsiteY1123" fmla="*/ 562152 h 655051"/>
                          <a:gd name="connsiteX1124" fmla="*/ 544898 w 846089"/>
                          <a:gd name="connsiteY1124" fmla="*/ 563352 h 655051"/>
                          <a:gd name="connsiteX1125" fmla="*/ 545530 w 846089"/>
                          <a:gd name="connsiteY1125" fmla="*/ 564438 h 655051"/>
                          <a:gd name="connsiteX1126" fmla="*/ 545709 w 846089"/>
                          <a:gd name="connsiteY1126" fmla="*/ 566141 h 655051"/>
                          <a:gd name="connsiteX1127" fmla="*/ 546617 w 846089"/>
                          <a:gd name="connsiteY1127" fmla="*/ 567000 h 655051"/>
                          <a:gd name="connsiteX1128" fmla="*/ 547363 w 846089"/>
                          <a:gd name="connsiteY1128" fmla="*/ 566482 h 655051"/>
                          <a:gd name="connsiteX1129" fmla="*/ 548044 w 846089"/>
                          <a:gd name="connsiteY1129" fmla="*/ 565460 h 655051"/>
                          <a:gd name="connsiteX1130" fmla="*/ 548222 w 846089"/>
                          <a:gd name="connsiteY1130" fmla="*/ 564211 h 655051"/>
                          <a:gd name="connsiteX1131" fmla="*/ 547477 w 846089"/>
                          <a:gd name="connsiteY1131" fmla="*/ 563238 h 655051"/>
                          <a:gd name="connsiteX1132" fmla="*/ 546049 w 846089"/>
                          <a:gd name="connsiteY1132" fmla="*/ 562217 h 655051"/>
                          <a:gd name="connsiteX1133" fmla="*/ 546098 w 846089"/>
                          <a:gd name="connsiteY1133" fmla="*/ 561811 h 655051"/>
                          <a:gd name="connsiteX1134" fmla="*/ 547460 w 846089"/>
                          <a:gd name="connsiteY1134" fmla="*/ 561811 h 655051"/>
                          <a:gd name="connsiteX1135" fmla="*/ 548028 w 846089"/>
                          <a:gd name="connsiteY1135" fmla="*/ 561243 h 655051"/>
                          <a:gd name="connsiteX1136" fmla="*/ 548093 w 846089"/>
                          <a:gd name="connsiteY1136" fmla="*/ 560271 h 655051"/>
                          <a:gd name="connsiteX1137" fmla="*/ 548384 w 846089"/>
                          <a:gd name="connsiteY1137" fmla="*/ 559136 h 655051"/>
                          <a:gd name="connsiteX1138" fmla="*/ 548612 w 846089"/>
                          <a:gd name="connsiteY1138" fmla="*/ 558341 h 655051"/>
                          <a:gd name="connsiteX1139" fmla="*/ 548612 w 846089"/>
                          <a:gd name="connsiteY1139" fmla="*/ 557206 h 655051"/>
                          <a:gd name="connsiteX1140" fmla="*/ 547752 w 846089"/>
                          <a:gd name="connsiteY1140" fmla="*/ 557141 h 655051"/>
                          <a:gd name="connsiteX1141" fmla="*/ 547639 w 846089"/>
                          <a:gd name="connsiteY1141" fmla="*/ 558503 h 655051"/>
                          <a:gd name="connsiteX1142" fmla="*/ 546893 w 846089"/>
                          <a:gd name="connsiteY1142" fmla="*/ 558325 h 655051"/>
                          <a:gd name="connsiteX1143" fmla="*/ 546098 w 846089"/>
                          <a:gd name="connsiteY1143" fmla="*/ 557190 h 655051"/>
                          <a:gd name="connsiteX1144" fmla="*/ 545012 w 846089"/>
                          <a:gd name="connsiteY1144" fmla="*/ 556217 h 655051"/>
                          <a:gd name="connsiteX1145" fmla="*/ 544379 w 846089"/>
                          <a:gd name="connsiteY1145" fmla="*/ 556330 h 655051"/>
                          <a:gd name="connsiteX1146" fmla="*/ 544217 w 846089"/>
                          <a:gd name="connsiteY1146" fmla="*/ 558146 h 655051"/>
                          <a:gd name="connsiteX1147" fmla="*/ 542287 w 846089"/>
                          <a:gd name="connsiteY1147" fmla="*/ 558601 h 655051"/>
                          <a:gd name="connsiteX1148" fmla="*/ 540634 w 846089"/>
                          <a:gd name="connsiteY1148" fmla="*/ 559120 h 655051"/>
                          <a:gd name="connsiteX1149" fmla="*/ 540293 w 846089"/>
                          <a:gd name="connsiteY1149" fmla="*/ 559574 h 655051"/>
                          <a:gd name="connsiteX1150" fmla="*/ 540585 w 846089"/>
                          <a:gd name="connsiteY1150" fmla="*/ 560319 h 655051"/>
                          <a:gd name="connsiteX1151" fmla="*/ 541039 w 846089"/>
                          <a:gd name="connsiteY1151" fmla="*/ 561065 h 655051"/>
                          <a:gd name="connsiteX1152" fmla="*/ 540358 w 846089"/>
                          <a:gd name="connsiteY1152" fmla="*/ 561584 h 655051"/>
                          <a:gd name="connsiteX1153" fmla="*/ 539158 w 846089"/>
                          <a:gd name="connsiteY1153" fmla="*/ 561017 h 655051"/>
                          <a:gd name="connsiteX1154" fmla="*/ 538525 w 846089"/>
                          <a:gd name="connsiteY1154" fmla="*/ 560271 h 655051"/>
                          <a:gd name="connsiteX1155" fmla="*/ 537893 w 846089"/>
                          <a:gd name="connsiteY1155" fmla="*/ 559411 h 655051"/>
                          <a:gd name="connsiteX1156" fmla="*/ 537439 w 846089"/>
                          <a:gd name="connsiteY1156" fmla="*/ 559233 h 655051"/>
                          <a:gd name="connsiteX1157" fmla="*/ 537147 w 846089"/>
                          <a:gd name="connsiteY1157" fmla="*/ 559752 h 655051"/>
                          <a:gd name="connsiteX1158" fmla="*/ 536628 w 846089"/>
                          <a:gd name="connsiteY1158" fmla="*/ 560546 h 655051"/>
                          <a:gd name="connsiteX1159" fmla="*/ 536628 w 846089"/>
                          <a:gd name="connsiteY1159" fmla="*/ 561228 h 655051"/>
                          <a:gd name="connsiteX1160" fmla="*/ 537082 w 846089"/>
                          <a:gd name="connsiteY1160" fmla="*/ 561633 h 655051"/>
                          <a:gd name="connsiteX1161" fmla="*/ 537082 w 846089"/>
                          <a:gd name="connsiteY1161" fmla="*/ 562654 h 655051"/>
                          <a:gd name="connsiteX1162" fmla="*/ 535266 w 846089"/>
                          <a:gd name="connsiteY1162" fmla="*/ 562590 h 655051"/>
                          <a:gd name="connsiteX1163" fmla="*/ 534926 w 846089"/>
                          <a:gd name="connsiteY1163" fmla="*/ 562249 h 655051"/>
                          <a:gd name="connsiteX1164" fmla="*/ 534066 w 846089"/>
                          <a:gd name="connsiteY1164" fmla="*/ 562249 h 655051"/>
                          <a:gd name="connsiteX1165" fmla="*/ 533272 w 846089"/>
                          <a:gd name="connsiteY1165" fmla="*/ 563044 h 655051"/>
                          <a:gd name="connsiteX1166" fmla="*/ 532072 w 846089"/>
                          <a:gd name="connsiteY1166" fmla="*/ 564860 h 655051"/>
                          <a:gd name="connsiteX1167" fmla="*/ 530644 w 846089"/>
                          <a:gd name="connsiteY1167" fmla="*/ 564924 h 655051"/>
                          <a:gd name="connsiteX1168" fmla="*/ 529509 w 846089"/>
                          <a:gd name="connsiteY1168" fmla="*/ 565330 h 655051"/>
                          <a:gd name="connsiteX1169" fmla="*/ 525585 w 846089"/>
                          <a:gd name="connsiteY1169" fmla="*/ 565265 h 655051"/>
                          <a:gd name="connsiteX1170" fmla="*/ 524839 w 846089"/>
                          <a:gd name="connsiteY1170" fmla="*/ 565671 h 655051"/>
                          <a:gd name="connsiteX1171" fmla="*/ 522618 w 846089"/>
                          <a:gd name="connsiteY1171" fmla="*/ 565622 h 655051"/>
                          <a:gd name="connsiteX1172" fmla="*/ 522618 w 846089"/>
                          <a:gd name="connsiteY1172" fmla="*/ 563919 h 655051"/>
                          <a:gd name="connsiteX1173" fmla="*/ 525342 w 846089"/>
                          <a:gd name="connsiteY1173" fmla="*/ 561471 h 655051"/>
                          <a:gd name="connsiteX1174" fmla="*/ 527271 w 846089"/>
                          <a:gd name="connsiteY1174" fmla="*/ 559817 h 655051"/>
                          <a:gd name="connsiteX1175" fmla="*/ 528974 w 846089"/>
                          <a:gd name="connsiteY1175" fmla="*/ 557936 h 655051"/>
                          <a:gd name="connsiteX1176" fmla="*/ 529720 w 846089"/>
                          <a:gd name="connsiteY1176" fmla="*/ 556168 h 655051"/>
                          <a:gd name="connsiteX1177" fmla="*/ 530239 w 846089"/>
                          <a:gd name="connsiteY1177" fmla="*/ 551336 h 655051"/>
                          <a:gd name="connsiteX1178" fmla="*/ 530693 w 846089"/>
                          <a:gd name="connsiteY1178" fmla="*/ 550022 h 655051"/>
                          <a:gd name="connsiteX1179" fmla="*/ 530693 w 846089"/>
                          <a:gd name="connsiteY1179" fmla="*/ 546276 h 655051"/>
                          <a:gd name="connsiteX1180" fmla="*/ 530125 w 846089"/>
                          <a:gd name="connsiteY1180" fmla="*/ 544460 h 655051"/>
                          <a:gd name="connsiteX1181" fmla="*/ 530012 w 846089"/>
                          <a:gd name="connsiteY1181" fmla="*/ 543212 h 655051"/>
                          <a:gd name="connsiteX1182" fmla="*/ 530531 w 846089"/>
                          <a:gd name="connsiteY1182" fmla="*/ 543212 h 655051"/>
                          <a:gd name="connsiteX1183" fmla="*/ 531504 w 846089"/>
                          <a:gd name="connsiteY1183" fmla="*/ 543844 h 655051"/>
                          <a:gd name="connsiteX1184" fmla="*/ 531796 w 846089"/>
                          <a:gd name="connsiteY1184" fmla="*/ 542417 h 655051"/>
                          <a:gd name="connsiteX1185" fmla="*/ 530142 w 846089"/>
                          <a:gd name="connsiteY1185" fmla="*/ 540536 h 655051"/>
                          <a:gd name="connsiteX1186" fmla="*/ 528601 w 846089"/>
                          <a:gd name="connsiteY1186" fmla="*/ 538606 h 655051"/>
                          <a:gd name="connsiteX1187" fmla="*/ 526104 w 846089"/>
                          <a:gd name="connsiteY1187" fmla="*/ 535542 h 655051"/>
                          <a:gd name="connsiteX1188" fmla="*/ 525309 w 846089"/>
                          <a:gd name="connsiteY1188" fmla="*/ 533093 h 655051"/>
                          <a:gd name="connsiteX1189" fmla="*/ 525374 w 846089"/>
                          <a:gd name="connsiteY1189" fmla="*/ 532007 h 655051"/>
                          <a:gd name="connsiteX1190" fmla="*/ 523948 w 846089"/>
                          <a:gd name="connsiteY1190" fmla="*/ 529964 h 655051"/>
                          <a:gd name="connsiteX1191" fmla="*/ 523153 w 846089"/>
                          <a:gd name="connsiteY1191" fmla="*/ 527742 h 655051"/>
                          <a:gd name="connsiteX1192" fmla="*/ 522245 w 846089"/>
                          <a:gd name="connsiteY1192" fmla="*/ 527110 h 655051"/>
                          <a:gd name="connsiteX1193" fmla="*/ 521272 w 846089"/>
                          <a:gd name="connsiteY1193" fmla="*/ 527904 h 655051"/>
                          <a:gd name="connsiteX1194" fmla="*/ 520526 w 846089"/>
                          <a:gd name="connsiteY1194" fmla="*/ 530061 h 655051"/>
                          <a:gd name="connsiteX1195" fmla="*/ 520120 w 846089"/>
                          <a:gd name="connsiteY1195" fmla="*/ 532282 h 655051"/>
                          <a:gd name="connsiteX1196" fmla="*/ 519553 w 846089"/>
                          <a:gd name="connsiteY1196" fmla="*/ 534326 h 655051"/>
                          <a:gd name="connsiteX1197" fmla="*/ 518580 w 846089"/>
                          <a:gd name="connsiteY1197" fmla="*/ 535980 h 655051"/>
                          <a:gd name="connsiteX1198" fmla="*/ 518580 w 846089"/>
                          <a:gd name="connsiteY1198" fmla="*/ 540293 h 655051"/>
                          <a:gd name="connsiteX1199" fmla="*/ 518580 w 846089"/>
                          <a:gd name="connsiteY1199" fmla="*/ 541541 h 655051"/>
                          <a:gd name="connsiteX1200" fmla="*/ 517947 w 846089"/>
                          <a:gd name="connsiteY1200" fmla="*/ 543358 h 655051"/>
                          <a:gd name="connsiteX1201" fmla="*/ 517266 w 846089"/>
                          <a:gd name="connsiteY1201" fmla="*/ 544785 h 655051"/>
                          <a:gd name="connsiteX1202" fmla="*/ 516586 w 846089"/>
                          <a:gd name="connsiteY1202" fmla="*/ 545758 h 655051"/>
                          <a:gd name="connsiteX1203" fmla="*/ 515905 w 846089"/>
                          <a:gd name="connsiteY1203" fmla="*/ 547574 h 655051"/>
                          <a:gd name="connsiteX1204" fmla="*/ 515612 w 846089"/>
                          <a:gd name="connsiteY1204" fmla="*/ 548774 h 655051"/>
                          <a:gd name="connsiteX1205" fmla="*/ 515612 w 846089"/>
                          <a:gd name="connsiteY1205" fmla="*/ 549455 h 655051"/>
                          <a:gd name="connsiteX1206" fmla="*/ 515272 w 846089"/>
                          <a:gd name="connsiteY1206" fmla="*/ 550703 h 655051"/>
                          <a:gd name="connsiteX1207" fmla="*/ 515272 w 846089"/>
                          <a:gd name="connsiteY1207" fmla="*/ 553768 h 655051"/>
                          <a:gd name="connsiteX1208" fmla="*/ 514186 w 846089"/>
                          <a:gd name="connsiteY1208" fmla="*/ 553995 h 655051"/>
                          <a:gd name="connsiteX1209" fmla="*/ 512418 w 846089"/>
                          <a:gd name="connsiteY1209" fmla="*/ 553817 h 655051"/>
                          <a:gd name="connsiteX1210" fmla="*/ 510261 w 846089"/>
                          <a:gd name="connsiteY1210" fmla="*/ 552909 h 655051"/>
                          <a:gd name="connsiteX1211" fmla="*/ 509515 w 846089"/>
                          <a:gd name="connsiteY1211" fmla="*/ 552568 h 655051"/>
                          <a:gd name="connsiteX1212" fmla="*/ 507926 w 846089"/>
                          <a:gd name="connsiteY1212" fmla="*/ 552682 h 655051"/>
                          <a:gd name="connsiteX1213" fmla="*/ 505656 w 846089"/>
                          <a:gd name="connsiteY1213" fmla="*/ 553428 h 655051"/>
                          <a:gd name="connsiteX1214" fmla="*/ 503662 w 846089"/>
                          <a:gd name="connsiteY1214" fmla="*/ 553833 h 655051"/>
                          <a:gd name="connsiteX1215" fmla="*/ 501894 w 846089"/>
                          <a:gd name="connsiteY1215" fmla="*/ 554352 h 655051"/>
                          <a:gd name="connsiteX1216" fmla="*/ 500873 w 846089"/>
                          <a:gd name="connsiteY1216" fmla="*/ 554919 h 655051"/>
                          <a:gd name="connsiteX1217" fmla="*/ 499332 w 846089"/>
                          <a:gd name="connsiteY1217" fmla="*/ 556347 h 655051"/>
                          <a:gd name="connsiteX1218" fmla="*/ 497629 w 846089"/>
                          <a:gd name="connsiteY1218" fmla="*/ 556574 h 655051"/>
                          <a:gd name="connsiteX1219" fmla="*/ 496997 w 846089"/>
                          <a:gd name="connsiteY1219" fmla="*/ 555779 h 655051"/>
                          <a:gd name="connsiteX1220" fmla="*/ 497791 w 846089"/>
                          <a:gd name="connsiteY1220" fmla="*/ 553622 h 655051"/>
                          <a:gd name="connsiteX1221" fmla="*/ 498586 w 846089"/>
                          <a:gd name="connsiteY1221" fmla="*/ 552714 h 655051"/>
                          <a:gd name="connsiteX1222" fmla="*/ 499835 w 846089"/>
                          <a:gd name="connsiteY1222" fmla="*/ 552033 h 655051"/>
                          <a:gd name="connsiteX1223" fmla="*/ 499380 w 846089"/>
                          <a:gd name="connsiteY1223" fmla="*/ 551012 h 655051"/>
                          <a:gd name="connsiteX1224" fmla="*/ 499721 w 846089"/>
                          <a:gd name="connsiteY1224" fmla="*/ 549130 h 655051"/>
                          <a:gd name="connsiteX1225" fmla="*/ 500175 w 846089"/>
                          <a:gd name="connsiteY1225" fmla="*/ 547995 h 655051"/>
                          <a:gd name="connsiteX1226" fmla="*/ 500808 w 846089"/>
                          <a:gd name="connsiteY1226" fmla="*/ 546569 h 655051"/>
                          <a:gd name="connsiteX1227" fmla="*/ 502169 w 846089"/>
                          <a:gd name="connsiteY1227" fmla="*/ 546682 h 655051"/>
                          <a:gd name="connsiteX1228" fmla="*/ 502510 w 846089"/>
                          <a:gd name="connsiteY1228" fmla="*/ 547314 h 655051"/>
                          <a:gd name="connsiteX1229" fmla="*/ 503597 w 846089"/>
                          <a:gd name="connsiteY1229" fmla="*/ 547314 h 655051"/>
                          <a:gd name="connsiteX1230" fmla="*/ 504051 w 846089"/>
                          <a:gd name="connsiteY1230" fmla="*/ 546520 h 655051"/>
                          <a:gd name="connsiteX1231" fmla="*/ 505980 w 846089"/>
                          <a:gd name="connsiteY1231" fmla="*/ 546569 h 655051"/>
                          <a:gd name="connsiteX1232" fmla="*/ 506661 w 846089"/>
                          <a:gd name="connsiteY1232" fmla="*/ 547087 h 655051"/>
                          <a:gd name="connsiteX1233" fmla="*/ 508024 w 846089"/>
                          <a:gd name="connsiteY1233" fmla="*/ 547379 h 655051"/>
                          <a:gd name="connsiteX1234" fmla="*/ 509045 w 846089"/>
                          <a:gd name="connsiteY1234" fmla="*/ 546244 h 655051"/>
                          <a:gd name="connsiteX1235" fmla="*/ 509791 w 846089"/>
                          <a:gd name="connsiteY1235" fmla="*/ 543909 h 655051"/>
                          <a:gd name="connsiteX1236" fmla="*/ 510423 w 846089"/>
                          <a:gd name="connsiteY1236" fmla="*/ 541574 h 655051"/>
                          <a:gd name="connsiteX1237" fmla="*/ 510602 w 846089"/>
                          <a:gd name="connsiteY1237" fmla="*/ 539871 h 655051"/>
                          <a:gd name="connsiteX1238" fmla="*/ 510667 w 846089"/>
                          <a:gd name="connsiteY1238" fmla="*/ 537990 h 655051"/>
                          <a:gd name="connsiteX1239" fmla="*/ 509580 w 846089"/>
                          <a:gd name="connsiteY1239" fmla="*/ 536336 h 655051"/>
                          <a:gd name="connsiteX1240" fmla="*/ 508899 w 846089"/>
                          <a:gd name="connsiteY1240" fmla="*/ 535428 h 655051"/>
                          <a:gd name="connsiteX1241" fmla="*/ 509240 w 846089"/>
                          <a:gd name="connsiteY1241" fmla="*/ 533774 h 655051"/>
                          <a:gd name="connsiteX1242" fmla="*/ 509872 w 846089"/>
                          <a:gd name="connsiteY1242" fmla="*/ 532688 h 655051"/>
                          <a:gd name="connsiteX1243" fmla="*/ 510326 w 846089"/>
                          <a:gd name="connsiteY1243" fmla="*/ 531099 h 655051"/>
                          <a:gd name="connsiteX1244" fmla="*/ 510213 w 846089"/>
                          <a:gd name="connsiteY1244" fmla="*/ 528488 h 655051"/>
                          <a:gd name="connsiteX1245" fmla="*/ 509921 w 846089"/>
                          <a:gd name="connsiteY1245" fmla="*/ 527920 h 655051"/>
                          <a:gd name="connsiteX1246" fmla="*/ 511007 w 846089"/>
                          <a:gd name="connsiteY1246" fmla="*/ 526834 h 655051"/>
                          <a:gd name="connsiteX1247" fmla="*/ 511121 w 846089"/>
                          <a:gd name="connsiteY1247" fmla="*/ 523201 h 655051"/>
                          <a:gd name="connsiteX1248" fmla="*/ 513051 w 846089"/>
                          <a:gd name="connsiteY1248" fmla="*/ 522910 h 655051"/>
                          <a:gd name="connsiteX1249" fmla="*/ 513115 w 846089"/>
                          <a:gd name="connsiteY1249" fmla="*/ 522050 h 655051"/>
                          <a:gd name="connsiteX1250" fmla="*/ 512548 w 846089"/>
                          <a:gd name="connsiteY1250" fmla="*/ 521710 h 655051"/>
                          <a:gd name="connsiteX1251" fmla="*/ 512613 w 846089"/>
                          <a:gd name="connsiteY1251" fmla="*/ 520964 h 655051"/>
                          <a:gd name="connsiteX1252" fmla="*/ 515110 w 846089"/>
                          <a:gd name="connsiteY1252" fmla="*/ 517899 h 655051"/>
                          <a:gd name="connsiteX1253" fmla="*/ 517266 w 846089"/>
                          <a:gd name="connsiteY1253" fmla="*/ 515061 h 655051"/>
                          <a:gd name="connsiteX1254" fmla="*/ 518969 w 846089"/>
                          <a:gd name="connsiteY1254" fmla="*/ 514883 h 655051"/>
                          <a:gd name="connsiteX1255" fmla="*/ 520396 w 846089"/>
                          <a:gd name="connsiteY1255" fmla="*/ 513342 h 655051"/>
                          <a:gd name="connsiteX1256" fmla="*/ 519375 w 846089"/>
                          <a:gd name="connsiteY1256" fmla="*/ 512661 h 655051"/>
                          <a:gd name="connsiteX1257" fmla="*/ 519148 w 846089"/>
                          <a:gd name="connsiteY1257" fmla="*/ 510780 h 655051"/>
                          <a:gd name="connsiteX1258" fmla="*/ 518012 w 846089"/>
                          <a:gd name="connsiteY1258" fmla="*/ 508283 h 655051"/>
                          <a:gd name="connsiteX1259" fmla="*/ 517445 w 846089"/>
                          <a:gd name="connsiteY1259" fmla="*/ 506629 h 655051"/>
                          <a:gd name="connsiteX1260" fmla="*/ 517380 w 846089"/>
                          <a:gd name="connsiteY1260" fmla="*/ 504926 h 655051"/>
                          <a:gd name="connsiteX1261" fmla="*/ 518466 w 846089"/>
                          <a:gd name="connsiteY1261" fmla="*/ 503791 h 655051"/>
                          <a:gd name="connsiteX1262" fmla="*/ 519601 w 846089"/>
                          <a:gd name="connsiteY1262" fmla="*/ 503386 h 655051"/>
                          <a:gd name="connsiteX1263" fmla="*/ 520510 w 846089"/>
                          <a:gd name="connsiteY1263" fmla="*/ 503386 h 655051"/>
                          <a:gd name="connsiteX1264" fmla="*/ 521418 w 846089"/>
                          <a:gd name="connsiteY1264" fmla="*/ 503678 h 655051"/>
                          <a:gd name="connsiteX1265" fmla="*/ 521710 w 846089"/>
                          <a:gd name="connsiteY1265" fmla="*/ 502137 h 655051"/>
                          <a:gd name="connsiteX1266" fmla="*/ 520915 w 846089"/>
                          <a:gd name="connsiteY1266" fmla="*/ 500143 h 655051"/>
                          <a:gd name="connsiteX1267" fmla="*/ 519439 w 846089"/>
                          <a:gd name="connsiteY1267" fmla="*/ 498034 h 655051"/>
                          <a:gd name="connsiteX1268" fmla="*/ 519375 w 846089"/>
                          <a:gd name="connsiteY1268" fmla="*/ 496899 h 655051"/>
                          <a:gd name="connsiteX1269" fmla="*/ 518629 w 846089"/>
                          <a:gd name="connsiteY1269" fmla="*/ 495083 h 655051"/>
                          <a:gd name="connsiteX1270" fmla="*/ 518807 w 846089"/>
                          <a:gd name="connsiteY1270" fmla="*/ 494224 h 655051"/>
                          <a:gd name="connsiteX1271" fmla="*/ 518920 w 846089"/>
                          <a:gd name="connsiteY1271" fmla="*/ 493089 h 655051"/>
                          <a:gd name="connsiteX1272" fmla="*/ 518126 w 846089"/>
                          <a:gd name="connsiteY1272" fmla="*/ 492635 h 655051"/>
                          <a:gd name="connsiteX1273" fmla="*/ 517266 w 846089"/>
                          <a:gd name="connsiteY1273" fmla="*/ 491500 h 655051"/>
                          <a:gd name="connsiteX1274" fmla="*/ 516926 w 846089"/>
                          <a:gd name="connsiteY1274" fmla="*/ 488710 h 655051"/>
                          <a:gd name="connsiteX1275" fmla="*/ 515272 w 846089"/>
                          <a:gd name="connsiteY1275" fmla="*/ 486830 h 655051"/>
                          <a:gd name="connsiteX1276" fmla="*/ 515158 w 846089"/>
                          <a:gd name="connsiteY1276" fmla="*/ 491710 h 655051"/>
                          <a:gd name="connsiteX1277" fmla="*/ 515677 w 846089"/>
                          <a:gd name="connsiteY1277" fmla="*/ 492732 h 655051"/>
                          <a:gd name="connsiteX1278" fmla="*/ 516131 w 846089"/>
                          <a:gd name="connsiteY1278" fmla="*/ 494094 h 655051"/>
                          <a:gd name="connsiteX1279" fmla="*/ 515905 w 846089"/>
                          <a:gd name="connsiteY1279" fmla="*/ 497046 h 655051"/>
                          <a:gd name="connsiteX1280" fmla="*/ 515612 w 846089"/>
                          <a:gd name="connsiteY1280" fmla="*/ 498181 h 655051"/>
                          <a:gd name="connsiteX1281" fmla="*/ 515321 w 846089"/>
                          <a:gd name="connsiteY1281" fmla="*/ 499381 h 655051"/>
                          <a:gd name="connsiteX1282" fmla="*/ 514461 w 846089"/>
                          <a:gd name="connsiteY1282" fmla="*/ 499559 h 655051"/>
                          <a:gd name="connsiteX1283" fmla="*/ 513034 w 846089"/>
                          <a:gd name="connsiteY1283" fmla="*/ 498991 h 655051"/>
                          <a:gd name="connsiteX1284" fmla="*/ 512515 w 846089"/>
                          <a:gd name="connsiteY1284" fmla="*/ 498991 h 655051"/>
                          <a:gd name="connsiteX1285" fmla="*/ 512061 w 846089"/>
                          <a:gd name="connsiteY1285" fmla="*/ 500013 h 655051"/>
                          <a:gd name="connsiteX1286" fmla="*/ 510359 w 846089"/>
                          <a:gd name="connsiteY1286" fmla="*/ 501326 h 655051"/>
                          <a:gd name="connsiteX1287" fmla="*/ 509272 w 846089"/>
                          <a:gd name="connsiteY1287" fmla="*/ 502754 h 655051"/>
                          <a:gd name="connsiteX1288" fmla="*/ 507959 w 846089"/>
                          <a:gd name="connsiteY1288" fmla="*/ 506224 h 655051"/>
                          <a:gd name="connsiteX1289" fmla="*/ 507910 w 846089"/>
                          <a:gd name="connsiteY1289" fmla="*/ 508721 h 655051"/>
                          <a:gd name="connsiteX1290" fmla="*/ 507050 w 846089"/>
                          <a:gd name="connsiteY1290" fmla="*/ 509969 h 655051"/>
                          <a:gd name="connsiteX1291" fmla="*/ 505964 w 846089"/>
                          <a:gd name="connsiteY1291" fmla="*/ 511737 h 655051"/>
                          <a:gd name="connsiteX1292" fmla="*/ 505445 w 846089"/>
                          <a:gd name="connsiteY1292" fmla="*/ 513391 h 655051"/>
                          <a:gd name="connsiteX1293" fmla="*/ 505267 w 846089"/>
                          <a:gd name="connsiteY1293" fmla="*/ 514299 h 655051"/>
                          <a:gd name="connsiteX1294" fmla="*/ 504018 w 846089"/>
                          <a:gd name="connsiteY1294" fmla="*/ 515321 h 655051"/>
                          <a:gd name="connsiteX1295" fmla="*/ 502996 w 846089"/>
                          <a:gd name="connsiteY1295" fmla="*/ 516229 h 655051"/>
                          <a:gd name="connsiteX1296" fmla="*/ 501797 w 846089"/>
                          <a:gd name="connsiteY1296" fmla="*/ 516456 h 655051"/>
                          <a:gd name="connsiteX1297" fmla="*/ 500143 w 846089"/>
                          <a:gd name="connsiteY1297" fmla="*/ 516407 h 655051"/>
                          <a:gd name="connsiteX1298" fmla="*/ 499510 w 846089"/>
                          <a:gd name="connsiteY1298" fmla="*/ 516067 h 655051"/>
                          <a:gd name="connsiteX1299" fmla="*/ 498035 w 846089"/>
                          <a:gd name="connsiteY1299" fmla="*/ 516115 h 655051"/>
                          <a:gd name="connsiteX1300" fmla="*/ 497856 w 846089"/>
                          <a:gd name="connsiteY1300" fmla="*/ 516683 h 655051"/>
                          <a:gd name="connsiteX1301" fmla="*/ 498651 w 846089"/>
                          <a:gd name="connsiteY1301" fmla="*/ 517477 h 655051"/>
                          <a:gd name="connsiteX1302" fmla="*/ 498602 w 846089"/>
                          <a:gd name="connsiteY1302" fmla="*/ 517996 h 655051"/>
                          <a:gd name="connsiteX1303" fmla="*/ 496948 w 846089"/>
                          <a:gd name="connsiteY1303" fmla="*/ 518856 h 655051"/>
                          <a:gd name="connsiteX1304" fmla="*/ 491775 w 846089"/>
                          <a:gd name="connsiteY1304" fmla="*/ 521580 h 655051"/>
                          <a:gd name="connsiteX1305" fmla="*/ 491256 w 846089"/>
                          <a:gd name="connsiteY1305" fmla="*/ 522893 h 655051"/>
                          <a:gd name="connsiteX1306" fmla="*/ 488808 w 846089"/>
                          <a:gd name="connsiteY1306" fmla="*/ 524142 h 655051"/>
                          <a:gd name="connsiteX1307" fmla="*/ 487332 w 846089"/>
                          <a:gd name="connsiteY1307" fmla="*/ 526137 h 655051"/>
                          <a:gd name="connsiteX1308" fmla="*/ 486246 w 846089"/>
                          <a:gd name="connsiteY1308" fmla="*/ 528861 h 655051"/>
                          <a:gd name="connsiteX1309" fmla="*/ 485046 w 846089"/>
                          <a:gd name="connsiteY1309" fmla="*/ 531082 h 655051"/>
                          <a:gd name="connsiteX1310" fmla="*/ 484073 w 846089"/>
                          <a:gd name="connsiteY1310" fmla="*/ 532282 h 655051"/>
                          <a:gd name="connsiteX1311" fmla="*/ 482484 w 846089"/>
                          <a:gd name="connsiteY1311" fmla="*/ 532623 h 655051"/>
                          <a:gd name="connsiteX1312" fmla="*/ 481851 w 846089"/>
                          <a:gd name="connsiteY1312" fmla="*/ 533369 h 655051"/>
                          <a:gd name="connsiteX1313" fmla="*/ 481851 w 846089"/>
                          <a:gd name="connsiteY1313" fmla="*/ 534115 h 655051"/>
                          <a:gd name="connsiteX1314" fmla="*/ 482419 w 846089"/>
                          <a:gd name="connsiteY1314" fmla="*/ 534634 h 655051"/>
                          <a:gd name="connsiteX1315" fmla="*/ 482305 w 846089"/>
                          <a:gd name="connsiteY1315" fmla="*/ 536288 h 655051"/>
                          <a:gd name="connsiteX1316" fmla="*/ 481397 w 846089"/>
                          <a:gd name="connsiteY1316" fmla="*/ 536579 h 655051"/>
                          <a:gd name="connsiteX1317" fmla="*/ 480716 w 846089"/>
                          <a:gd name="connsiteY1317" fmla="*/ 536061 h 655051"/>
                          <a:gd name="connsiteX1318" fmla="*/ 479630 w 846089"/>
                          <a:gd name="connsiteY1318" fmla="*/ 536693 h 655051"/>
                          <a:gd name="connsiteX1319" fmla="*/ 478608 w 846089"/>
                          <a:gd name="connsiteY1319" fmla="*/ 537666 h 655051"/>
                          <a:gd name="connsiteX1320" fmla="*/ 478316 w 846089"/>
                          <a:gd name="connsiteY1320" fmla="*/ 538752 h 655051"/>
                          <a:gd name="connsiteX1321" fmla="*/ 478770 w 846089"/>
                          <a:gd name="connsiteY1321" fmla="*/ 539385 h 655051"/>
                          <a:gd name="connsiteX1322" fmla="*/ 478835 w 846089"/>
                          <a:gd name="connsiteY1322" fmla="*/ 540017 h 655051"/>
                          <a:gd name="connsiteX1323" fmla="*/ 477408 w 846089"/>
                          <a:gd name="connsiteY1323" fmla="*/ 540423 h 655051"/>
                          <a:gd name="connsiteX1324" fmla="*/ 477408 w 846089"/>
                          <a:gd name="connsiteY1324" fmla="*/ 541963 h 655051"/>
                          <a:gd name="connsiteX1325" fmla="*/ 476500 w 846089"/>
                          <a:gd name="connsiteY1325" fmla="*/ 543049 h 655051"/>
                          <a:gd name="connsiteX1326" fmla="*/ 476500 w 846089"/>
                          <a:gd name="connsiteY1326" fmla="*/ 543909 h 655051"/>
                          <a:gd name="connsiteX1327" fmla="*/ 477473 w 846089"/>
                          <a:gd name="connsiteY1327" fmla="*/ 544428 h 655051"/>
                          <a:gd name="connsiteX1328" fmla="*/ 478219 w 846089"/>
                          <a:gd name="connsiteY1328" fmla="*/ 544136 h 655051"/>
                          <a:gd name="connsiteX1329" fmla="*/ 479419 w 846089"/>
                          <a:gd name="connsiteY1329" fmla="*/ 542888 h 655051"/>
                          <a:gd name="connsiteX1330" fmla="*/ 480100 w 846089"/>
                          <a:gd name="connsiteY1330" fmla="*/ 542774 h 655051"/>
                          <a:gd name="connsiteX1331" fmla="*/ 480100 w 846089"/>
                          <a:gd name="connsiteY1331" fmla="*/ 544363 h 655051"/>
                          <a:gd name="connsiteX1332" fmla="*/ 479305 w 846089"/>
                          <a:gd name="connsiteY1332" fmla="*/ 544703 h 655051"/>
                          <a:gd name="connsiteX1333" fmla="*/ 479257 w 846089"/>
                          <a:gd name="connsiteY1333" fmla="*/ 547428 h 655051"/>
                          <a:gd name="connsiteX1334" fmla="*/ 479711 w 846089"/>
                          <a:gd name="connsiteY1334" fmla="*/ 548060 h 655051"/>
                          <a:gd name="connsiteX1335" fmla="*/ 479597 w 846089"/>
                          <a:gd name="connsiteY1335" fmla="*/ 548855 h 655051"/>
                          <a:gd name="connsiteX1336" fmla="*/ 478689 w 846089"/>
                          <a:gd name="connsiteY1336" fmla="*/ 548920 h 655051"/>
                          <a:gd name="connsiteX1337" fmla="*/ 477327 w 846089"/>
                          <a:gd name="connsiteY1337" fmla="*/ 547379 h 655051"/>
                          <a:gd name="connsiteX1338" fmla="*/ 476987 w 846089"/>
                          <a:gd name="connsiteY1338" fmla="*/ 546471 h 655051"/>
                          <a:gd name="connsiteX1339" fmla="*/ 476192 w 846089"/>
                          <a:gd name="connsiteY1339" fmla="*/ 546131 h 655051"/>
                          <a:gd name="connsiteX1340" fmla="*/ 474425 w 846089"/>
                          <a:gd name="connsiteY1340" fmla="*/ 546244 h 655051"/>
                          <a:gd name="connsiteX1341" fmla="*/ 473792 w 846089"/>
                          <a:gd name="connsiteY1341" fmla="*/ 546990 h 655051"/>
                          <a:gd name="connsiteX1342" fmla="*/ 473451 w 846089"/>
                          <a:gd name="connsiteY1342" fmla="*/ 548190 h 655051"/>
                          <a:gd name="connsiteX1343" fmla="*/ 472251 w 846089"/>
                          <a:gd name="connsiteY1343" fmla="*/ 547963 h 655051"/>
                          <a:gd name="connsiteX1344" fmla="*/ 471846 w 846089"/>
                          <a:gd name="connsiteY1344" fmla="*/ 546260 h 655051"/>
                          <a:gd name="connsiteX1345" fmla="*/ 470143 w 846089"/>
                          <a:gd name="connsiteY1345" fmla="*/ 544833 h 655051"/>
                          <a:gd name="connsiteX1346" fmla="*/ 469349 w 846089"/>
                          <a:gd name="connsiteY1346" fmla="*/ 543471 h 655051"/>
                          <a:gd name="connsiteX1347" fmla="*/ 468149 w 846089"/>
                          <a:gd name="connsiteY1347" fmla="*/ 542044 h 655051"/>
                          <a:gd name="connsiteX1348" fmla="*/ 467176 w 846089"/>
                          <a:gd name="connsiteY1348" fmla="*/ 541817 h 655051"/>
                          <a:gd name="connsiteX1349" fmla="*/ 466382 w 846089"/>
                          <a:gd name="connsiteY1349" fmla="*/ 541931 h 655051"/>
                          <a:gd name="connsiteX1350" fmla="*/ 466041 w 846089"/>
                          <a:gd name="connsiteY1350" fmla="*/ 539936 h 655051"/>
                          <a:gd name="connsiteX1351" fmla="*/ 464111 w 846089"/>
                          <a:gd name="connsiteY1351" fmla="*/ 538801 h 655051"/>
                          <a:gd name="connsiteX1352" fmla="*/ 463819 w 846089"/>
                          <a:gd name="connsiteY1352" fmla="*/ 538461 h 655051"/>
                          <a:gd name="connsiteX1353" fmla="*/ 463187 w 846089"/>
                          <a:gd name="connsiteY1353" fmla="*/ 538915 h 655051"/>
                          <a:gd name="connsiteX1354" fmla="*/ 462441 w 846089"/>
                          <a:gd name="connsiteY1354" fmla="*/ 539207 h 655051"/>
                          <a:gd name="connsiteX1355" fmla="*/ 461987 w 846089"/>
                          <a:gd name="connsiteY1355" fmla="*/ 538461 h 655051"/>
                          <a:gd name="connsiteX1356" fmla="*/ 463300 w 846089"/>
                          <a:gd name="connsiteY1356" fmla="*/ 535558 h 655051"/>
                          <a:gd name="connsiteX1357" fmla="*/ 464728 w 846089"/>
                          <a:gd name="connsiteY1357" fmla="*/ 537147 h 655051"/>
                          <a:gd name="connsiteX1358" fmla="*/ 466657 w 846089"/>
                          <a:gd name="connsiteY1358" fmla="*/ 538801 h 655051"/>
                          <a:gd name="connsiteX1359" fmla="*/ 467063 w 846089"/>
                          <a:gd name="connsiteY1359" fmla="*/ 540115 h 655051"/>
                          <a:gd name="connsiteX1360" fmla="*/ 467582 w 846089"/>
                          <a:gd name="connsiteY1360" fmla="*/ 540342 h 655051"/>
                          <a:gd name="connsiteX1361" fmla="*/ 468036 w 846089"/>
                          <a:gd name="connsiteY1361" fmla="*/ 539887 h 655051"/>
                          <a:gd name="connsiteX1362" fmla="*/ 469738 w 846089"/>
                          <a:gd name="connsiteY1362" fmla="*/ 539661 h 655051"/>
                          <a:gd name="connsiteX1363" fmla="*/ 469787 w 846089"/>
                          <a:gd name="connsiteY1363" fmla="*/ 538639 h 655051"/>
                          <a:gd name="connsiteX1364" fmla="*/ 468765 w 846089"/>
                          <a:gd name="connsiteY1364" fmla="*/ 537504 h 655051"/>
                          <a:gd name="connsiteX1365" fmla="*/ 467338 w 846089"/>
                          <a:gd name="connsiteY1365" fmla="*/ 537390 h 655051"/>
                          <a:gd name="connsiteX1366" fmla="*/ 467160 w 846089"/>
                          <a:gd name="connsiteY1366" fmla="*/ 532331 h 655051"/>
                          <a:gd name="connsiteX1367" fmla="*/ 466414 w 846089"/>
                          <a:gd name="connsiteY1367" fmla="*/ 531244 h 655051"/>
                          <a:gd name="connsiteX1368" fmla="*/ 464760 w 846089"/>
                          <a:gd name="connsiteY1368" fmla="*/ 529023 h 655051"/>
                          <a:gd name="connsiteX1369" fmla="*/ 464938 w 846089"/>
                          <a:gd name="connsiteY1369" fmla="*/ 525391 h 655051"/>
                          <a:gd name="connsiteX1370" fmla="*/ 464371 w 846089"/>
                          <a:gd name="connsiteY1370" fmla="*/ 523574 h 655051"/>
                          <a:gd name="connsiteX1371" fmla="*/ 462830 w 846089"/>
                          <a:gd name="connsiteY1371" fmla="*/ 521580 h 655051"/>
                          <a:gd name="connsiteX1372" fmla="*/ 460381 w 846089"/>
                          <a:gd name="connsiteY1372" fmla="*/ 518969 h 655051"/>
                          <a:gd name="connsiteX1373" fmla="*/ 457592 w 846089"/>
                          <a:gd name="connsiteY1373" fmla="*/ 516634 h 655051"/>
                          <a:gd name="connsiteX1374" fmla="*/ 456457 w 846089"/>
                          <a:gd name="connsiteY1374" fmla="*/ 515726 h 655051"/>
                          <a:gd name="connsiteX1375" fmla="*/ 455825 w 846089"/>
                          <a:gd name="connsiteY1375" fmla="*/ 514526 h 655051"/>
                          <a:gd name="connsiteX1376" fmla="*/ 456392 w 846089"/>
                          <a:gd name="connsiteY1376" fmla="*/ 513618 h 655051"/>
                          <a:gd name="connsiteX1377" fmla="*/ 456214 w 846089"/>
                          <a:gd name="connsiteY1377" fmla="*/ 512304 h 655051"/>
                          <a:gd name="connsiteX1378" fmla="*/ 455809 w 846089"/>
                          <a:gd name="connsiteY1378" fmla="*/ 511623 h 655051"/>
                          <a:gd name="connsiteX1379" fmla="*/ 455809 w 846089"/>
                          <a:gd name="connsiteY1379" fmla="*/ 510310 h 655051"/>
                          <a:gd name="connsiteX1380" fmla="*/ 455014 w 846089"/>
                          <a:gd name="connsiteY1380" fmla="*/ 508494 h 655051"/>
                          <a:gd name="connsiteX1381" fmla="*/ 454041 w 846089"/>
                          <a:gd name="connsiteY1381" fmla="*/ 507359 h 655051"/>
                          <a:gd name="connsiteX1382" fmla="*/ 452955 w 846089"/>
                          <a:gd name="connsiteY1382" fmla="*/ 506110 h 655051"/>
                          <a:gd name="connsiteX1383" fmla="*/ 452955 w 846089"/>
                          <a:gd name="connsiteY1383" fmla="*/ 505364 h 655051"/>
                          <a:gd name="connsiteX1384" fmla="*/ 453636 w 846089"/>
                          <a:gd name="connsiteY1384" fmla="*/ 505364 h 655051"/>
                          <a:gd name="connsiteX1385" fmla="*/ 453814 w 846089"/>
                          <a:gd name="connsiteY1385" fmla="*/ 503889 h 655051"/>
                          <a:gd name="connsiteX1386" fmla="*/ 452160 w 846089"/>
                          <a:gd name="connsiteY1386" fmla="*/ 503710 h 655051"/>
                          <a:gd name="connsiteX1387" fmla="*/ 451706 w 846089"/>
                          <a:gd name="connsiteY1387" fmla="*/ 503418 h 655051"/>
                          <a:gd name="connsiteX1388" fmla="*/ 451025 w 846089"/>
                          <a:gd name="connsiteY1388" fmla="*/ 503353 h 655051"/>
                          <a:gd name="connsiteX1389" fmla="*/ 451025 w 846089"/>
                          <a:gd name="connsiteY1389" fmla="*/ 504035 h 655051"/>
                          <a:gd name="connsiteX1390" fmla="*/ 451544 w 846089"/>
                          <a:gd name="connsiteY1390" fmla="*/ 504780 h 655051"/>
                          <a:gd name="connsiteX1391" fmla="*/ 451025 w 846089"/>
                          <a:gd name="connsiteY1391" fmla="*/ 505299 h 655051"/>
                          <a:gd name="connsiteX1392" fmla="*/ 450004 w 846089"/>
                          <a:gd name="connsiteY1392" fmla="*/ 504553 h 655051"/>
                          <a:gd name="connsiteX1393" fmla="*/ 449209 w 846089"/>
                          <a:gd name="connsiteY1393" fmla="*/ 504099 h 655051"/>
                          <a:gd name="connsiteX1394" fmla="*/ 446712 w 846089"/>
                          <a:gd name="connsiteY1394" fmla="*/ 503872 h 655051"/>
                          <a:gd name="connsiteX1395" fmla="*/ 444944 w 846089"/>
                          <a:gd name="connsiteY1395" fmla="*/ 501310 h 655051"/>
                          <a:gd name="connsiteX1396" fmla="*/ 444150 w 846089"/>
                          <a:gd name="connsiteY1396" fmla="*/ 501245 h 655051"/>
                          <a:gd name="connsiteX1397" fmla="*/ 445350 w 846089"/>
                          <a:gd name="connsiteY1397" fmla="*/ 503467 h 655051"/>
                          <a:gd name="connsiteX1398" fmla="*/ 445414 w 846089"/>
                          <a:gd name="connsiteY1398" fmla="*/ 504326 h 655051"/>
                          <a:gd name="connsiteX1399" fmla="*/ 444166 w 846089"/>
                          <a:gd name="connsiteY1399" fmla="*/ 503921 h 655051"/>
                          <a:gd name="connsiteX1400" fmla="*/ 442966 w 846089"/>
                          <a:gd name="connsiteY1400" fmla="*/ 502040 h 655051"/>
                          <a:gd name="connsiteX1401" fmla="*/ 441490 w 846089"/>
                          <a:gd name="connsiteY1401" fmla="*/ 500564 h 655051"/>
                          <a:gd name="connsiteX1402" fmla="*/ 441490 w 846089"/>
                          <a:gd name="connsiteY1402" fmla="*/ 499089 h 655051"/>
                          <a:gd name="connsiteX1403" fmla="*/ 440696 w 846089"/>
                          <a:gd name="connsiteY1403" fmla="*/ 498343 h 655051"/>
                          <a:gd name="connsiteX1404" fmla="*/ 440696 w 846089"/>
                          <a:gd name="connsiteY1404" fmla="*/ 497094 h 655051"/>
                          <a:gd name="connsiteX1405" fmla="*/ 441036 w 846089"/>
                          <a:gd name="connsiteY1405" fmla="*/ 495554 h 655051"/>
                          <a:gd name="connsiteX1406" fmla="*/ 440696 w 846089"/>
                          <a:gd name="connsiteY1406" fmla="*/ 495035 h 655051"/>
                          <a:gd name="connsiteX1407" fmla="*/ 439447 w 846089"/>
                          <a:gd name="connsiteY1407" fmla="*/ 492359 h 655051"/>
                          <a:gd name="connsiteX1408" fmla="*/ 440307 w 846089"/>
                          <a:gd name="connsiteY1408" fmla="*/ 492586 h 655051"/>
                          <a:gd name="connsiteX1409" fmla="*/ 442009 w 846089"/>
                          <a:gd name="connsiteY1409" fmla="*/ 493835 h 655051"/>
                          <a:gd name="connsiteX1410" fmla="*/ 443209 w 846089"/>
                          <a:gd name="connsiteY1410" fmla="*/ 494856 h 655051"/>
                          <a:gd name="connsiteX1411" fmla="*/ 443663 w 846089"/>
                          <a:gd name="connsiteY1411" fmla="*/ 493948 h 655051"/>
                          <a:gd name="connsiteX1412" fmla="*/ 443663 w 846089"/>
                          <a:gd name="connsiteY1412" fmla="*/ 492181 h 655051"/>
                          <a:gd name="connsiteX1413" fmla="*/ 443615 w 846089"/>
                          <a:gd name="connsiteY1413" fmla="*/ 490754 h 655051"/>
                          <a:gd name="connsiteX1414" fmla="*/ 443047 w 846089"/>
                          <a:gd name="connsiteY1414" fmla="*/ 489100 h 655051"/>
                          <a:gd name="connsiteX1415" fmla="*/ 441912 w 846089"/>
                          <a:gd name="connsiteY1415" fmla="*/ 487786 h 655051"/>
                          <a:gd name="connsiteX1416" fmla="*/ 440323 w 846089"/>
                          <a:gd name="connsiteY1416" fmla="*/ 486586 h 655051"/>
                          <a:gd name="connsiteX1417" fmla="*/ 439463 w 846089"/>
                          <a:gd name="connsiteY1417" fmla="*/ 487105 h 655051"/>
                          <a:gd name="connsiteX1418" fmla="*/ 437080 w 846089"/>
                          <a:gd name="connsiteY1418" fmla="*/ 487056 h 655051"/>
                          <a:gd name="connsiteX1419" fmla="*/ 436058 w 846089"/>
                          <a:gd name="connsiteY1419" fmla="*/ 488029 h 655051"/>
                          <a:gd name="connsiteX1420" fmla="*/ 435426 w 846089"/>
                          <a:gd name="connsiteY1420" fmla="*/ 488078 h 655051"/>
                          <a:gd name="connsiteX1421" fmla="*/ 434907 w 846089"/>
                          <a:gd name="connsiteY1421" fmla="*/ 485581 h 655051"/>
                          <a:gd name="connsiteX1422" fmla="*/ 435361 w 846089"/>
                          <a:gd name="connsiteY1422" fmla="*/ 485467 h 655051"/>
                          <a:gd name="connsiteX1423" fmla="*/ 435880 w 846089"/>
                          <a:gd name="connsiteY1423" fmla="*/ 485694 h 655051"/>
                          <a:gd name="connsiteX1424" fmla="*/ 436334 w 846089"/>
                          <a:gd name="connsiteY1424" fmla="*/ 485581 h 655051"/>
                          <a:gd name="connsiteX1425" fmla="*/ 436155 w 846089"/>
                          <a:gd name="connsiteY1425" fmla="*/ 483813 h 655051"/>
                          <a:gd name="connsiteX1426" fmla="*/ 434907 w 846089"/>
                          <a:gd name="connsiteY1426" fmla="*/ 481657 h 655051"/>
                          <a:gd name="connsiteX1427" fmla="*/ 433366 w 846089"/>
                          <a:gd name="connsiteY1427" fmla="*/ 481722 h 655051"/>
                          <a:gd name="connsiteX1428" fmla="*/ 432799 w 846089"/>
                          <a:gd name="connsiteY1428" fmla="*/ 480246 h 655051"/>
                          <a:gd name="connsiteX1429" fmla="*/ 431663 w 846089"/>
                          <a:gd name="connsiteY1429" fmla="*/ 479679 h 655051"/>
                          <a:gd name="connsiteX1430" fmla="*/ 431031 w 846089"/>
                          <a:gd name="connsiteY1430" fmla="*/ 478997 h 655051"/>
                          <a:gd name="connsiteX1431" fmla="*/ 431031 w 846089"/>
                          <a:gd name="connsiteY1431" fmla="*/ 478251 h 655051"/>
                          <a:gd name="connsiteX1432" fmla="*/ 430009 w 846089"/>
                          <a:gd name="connsiteY1432" fmla="*/ 477684 h 655051"/>
                          <a:gd name="connsiteX1433" fmla="*/ 428761 w 846089"/>
                          <a:gd name="connsiteY1433" fmla="*/ 477684 h 655051"/>
                          <a:gd name="connsiteX1434" fmla="*/ 428761 w 846089"/>
                          <a:gd name="connsiteY1434" fmla="*/ 478997 h 655051"/>
                          <a:gd name="connsiteX1435" fmla="*/ 427966 w 846089"/>
                          <a:gd name="connsiteY1435" fmla="*/ 478933 h 655051"/>
                          <a:gd name="connsiteX1436" fmla="*/ 427512 w 846089"/>
                          <a:gd name="connsiteY1436" fmla="*/ 478024 h 655051"/>
                          <a:gd name="connsiteX1437" fmla="*/ 426718 w 846089"/>
                          <a:gd name="connsiteY1437" fmla="*/ 477911 h 655051"/>
                          <a:gd name="connsiteX1438" fmla="*/ 425923 w 846089"/>
                          <a:gd name="connsiteY1438" fmla="*/ 478203 h 655051"/>
                          <a:gd name="connsiteX1439" fmla="*/ 425923 w 846089"/>
                          <a:gd name="connsiteY1439" fmla="*/ 478948 h 655051"/>
                          <a:gd name="connsiteX1440" fmla="*/ 426782 w 846089"/>
                          <a:gd name="connsiteY1440" fmla="*/ 479468 h 655051"/>
                          <a:gd name="connsiteX1441" fmla="*/ 427188 w 846089"/>
                          <a:gd name="connsiteY1441" fmla="*/ 480035 h 655051"/>
                          <a:gd name="connsiteX1442" fmla="*/ 425939 w 846089"/>
                          <a:gd name="connsiteY1442" fmla="*/ 480084 h 655051"/>
                          <a:gd name="connsiteX1443" fmla="*/ 425485 w 846089"/>
                          <a:gd name="connsiteY1443" fmla="*/ 479743 h 655051"/>
                          <a:gd name="connsiteX1444" fmla="*/ 421221 w 846089"/>
                          <a:gd name="connsiteY1444" fmla="*/ 479808 h 655051"/>
                          <a:gd name="connsiteX1445" fmla="*/ 420880 w 846089"/>
                          <a:gd name="connsiteY1445" fmla="*/ 480376 h 655051"/>
                          <a:gd name="connsiteX1446" fmla="*/ 419794 w 846089"/>
                          <a:gd name="connsiteY1446" fmla="*/ 479630 h 655051"/>
                          <a:gd name="connsiteX1447" fmla="*/ 419502 w 846089"/>
                          <a:gd name="connsiteY1447" fmla="*/ 478268 h 655051"/>
                          <a:gd name="connsiteX1448" fmla="*/ 418188 w 846089"/>
                          <a:gd name="connsiteY1448" fmla="*/ 477749 h 655051"/>
                          <a:gd name="connsiteX1449" fmla="*/ 417442 w 846089"/>
                          <a:gd name="connsiteY1449" fmla="*/ 477522 h 655051"/>
                          <a:gd name="connsiteX1450" fmla="*/ 414264 w 846089"/>
                          <a:gd name="connsiteY1450" fmla="*/ 474684 h 655051"/>
                          <a:gd name="connsiteX1451" fmla="*/ 412221 w 846089"/>
                          <a:gd name="connsiteY1451" fmla="*/ 473938 h 655051"/>
                          <a:gd name="connsiteX1452" fmla="*/ 411702 w 846089"/>
                          <a:gd name="connsiteY1452" fmla="*/ 473370 h 655051"/>
                          <a:gd name="connsiteX1453" fmla="*/ 409480 w 846089"/>
                          <a:gd name="connsiteY1453" fmla="*/ 473370 h 655051"/>
                          <a:gd name="connsiteX1454" fmla="*/ 409480 w 846089"/>
                          <a:gd name="connsiteY1454" fmla="*/ 473776 h 655051"/>
                          <a:gd name="connsiteX1455" fmla="*/ 406302 w 846089"/>
                          <a:gd name="connsiteY1455" fmla="*/ 473841 h 655051"/>
                          <a:gd name="connsiteX1456" fmla="*/ 406302 w 846089"/>
                          <a:gd name="connsiteY1456" fmla="*/ 476176 h 655051"/>
                          <a:gd name="connsiteX1457" fmla="*/ 401016 w 846089"/>
                          <a:gd name="connsiteY1457" fmla="*/ 476176 h 655051"/>
                          <a:gd name="connsiteX1458" fmla="*/ 398405 w 846089"/>
                          <a:gd name="connsiteY1458" fmla="*/ 473160 h 655051"/>
                          <a:gd name="connsiteX1459" fmla="*/ 396410 w 846089"/>
                          <a:gd name="connsiteY1459" fmla="*/ 471392 h 655051"/>
                          <a:gd name="connsiteX1460" fmla="*/ 394481 w 846089"/>
                          <a:gd name="connsiteY1460" fmla="*/ 470306 h 655051"/>
                          <a:gd name="connsiteX1461" fmla="*/ 392778 w 846089"/>
                          <a:gd name="connsiteY1461" fmla="*/ 468652 h 655051"/>
                          <a:gd name="connsiteX1462" fmla="*/ 389308 w 846089"/>
                          <a:gd name="connsiteY1462" fmla="*/ 466657 h 655051"/>
                          <a:gd name="connsiteX1463" fmla="*/ 386405 w 846089"/>
                          <a:gd name="connsiteY1463" fmla="*/ 465181 h 655051"/>
                          <a:gd name="connsiteX1464" fmla="*/ 382546 w 846089"/>
                          <a:gd name="connsiteY1464" fmla="*/ 463365 h 655051"/>
                          <a:gd name="connsiteX1465" fmla="*/ 381005 w 846089"/>
                          <a:gd name="connsiteY1465" fmla="*/ 462619 h 655051"/>
                          <a:gd name="connsiteX1466" fmla="*/ 379692 w 846089"/>
                          <a:gd name="connsiteY1466" fmla="*/ 462214 h 655051"/>
                          <a:gd name="connsiteX1467" fmla="*/ 378719 w 846089"/>
                          <a:gd name="connsiteY1467" fmla="*/ 462327 h 655051"/>
                          <a:gd name="connsiteX1468" fmla="*/ 377697 w 846089"/>
                          <a:gd name="connsiteY1468" fmla="*/ 463300 h 655051"/>
                          <a:gd name="connsiteX1469" fmla="*/ 375816 w 846089"/>
                          <a:gd name="connsiteY1469" fmla="*/ 464387 h 655051"/>
                          <a:gd name="connsiteX1470" fmla="*/ 373773 w 846089"/>
                          <a:gd name="connsiteY1470" fmla="*/ 465409 h 655051"/>
                          <a:gd name="connsiteX1471" fmla="*/ 370984 w 846089"/>
                          <a:gd name="connsiteY1471" fmla="*/ 465473 h 655051"/>
                          <a:gd name="connsiteX1472" fmla="*/ 367579 w 846089"/>
                          <a:gd name="connsiteY1472" fmla="*/ 465181 h 655051"/>
                          <a:gd name="connsiteX1473" fmla="*/ 364628 w 846089"/>
                          <a:gd name="connsiteY1473" fmla="*/ 464160 h 655051"/>
                          <a:gd name="connsiteX1474" fmla="*/ 362179 w 846089"/>
                          <a:gd name="connsiteY1474" fmla="*/ 463414 h 655051"/>
                          <a:gd name="connsiteX1475" fmla="*/ 359341 w 846089"/>
                          <a:gd name="connsiteY1475" fmla="*/ 463414 h 655051"/>
                          <a:gd name="connsiteX1476" fmla="*/ 353033 w 846089"/>
                          <a:gd name="connsiteY1476" fmla="*/ 463300 h 655051"/>
                          <a:gd name="connsiteX1477" fmla="*/ 350536 w 846089"/>
                          <a:gd name="connsiteY1477" fmla="*/ 463933 h 655051"/>
                          <a:gd name="connsiteX1478" fmla="*/ 347860 w 846089"/>
                          <a:gd name="connsiteY1478" fmla="*/ 464338 h 655051"/>
                          <a:gd name="connsiteX1479" fmla="*/ 345931 w 846089"/>
                          <a:gd name="connsiteY1479" fmla="*/ 464338 h 655051"/>
                          <a:gd name="connsiteX1480" fmla="*/ 343596 w 846089"/>
                          <a:gd name="connsiteY1480" fmla="*/ 464744 h 655051"/>
                          <a:gd name="connsiteX1481" fmla="*/ 341780 w 846089"/>
                          <a:gd name="connsiteY1481" fmla="*/ 465149 h 655051"/>
                          <a:gd name="connsiteX1482" fmla="*/ 336947 w 846089"/>
                          <a:gd name="connsiteY1482" fmla="*/ 465781 h 655051"/>
                          <a:gd name="connsiteX1483" fmla="*/ 331953 w 846089"/>
                          <a:gd name="connsiteY1483" fmla="*/ 466462 h 655051"/>
                          <a:gd name="connsiteX1484" fmla="*/ 329229 w 846089"/>
                          <a:gd name="connsiteY1484" fmla="*/ 467484 h 655051"/>
                          <a:gd name="connsiteX1485" fmla="*/ 327120 w 846089"/>
                          <a:gd name="connsiteY1485" fmla="*/ 469073 h 655051"/>
                          <a:gd name="connsiteX1486" fmla="*/ 325126 w 846089"/>
                          <a:gd name="connsiteY1486" fmla="*/ 470095 h 655051"/>
                          <a:gd name="connsiteX1487" fmla="*/ 323245 w 846089"/>
                          <a:gd name="connsiteY1487" fmla="*/ 471068 h 655051"/>
                          <a:gd name="connsiteX1488" fmla="*/ 321931 w 846089"/>
                          <a:gd name="connsiteY1488" fmla="*/ 472722 h 655051"/>
                          <a:gd name="connsiteX1489" fmla="*/ 320002 w 846089"/>
                          <a:gd name="connsiteY1489" fmla="*/ 473808 h 655051"/>
                          <a:gd name="connsiteX1490" fmla="*/ 315737 w 846089"/>
                          <a:gd name="connsiteY1490" fmla="*/ 475008 h 655051"/>
                          <a:gd name="connsiteX1491" fmla="*/ 311310 w 846089"/>
                          <a:gd name="connsiteY1491" fmla="*/ 476776 h 655051"/>
                          <a:gd name="connsiteX1492" fmla="*/ 306818 w 846089"/>
                          <a:gd name="connsiteY1492" fmla="*/ 478203 h 655051"/>
                          <a:gd name="connsiteX1493" fmla="*/ 302165 w 846089"/>
                          <a:gd name="connsiteY1493" fmla="*/ 479630 h 655051"/>
                          <a:gd name="connsiteX1494" fmla="*/ 299602 w 846089"/>
                          <a:gd name="connsiteY1494" fmla="*/ 480538 h 655051"/>
                          <a:gd name="connsiteX1495" fmla="*/ 297381 w 846089"/>
                          <a:gd name="connsiteY1495" fmla="*/ 481219 h 655051"/>
                          <a:gd name="connsiteX1496" fmla="*/ 294997 w 846089"/>
                          <a:gd name="connsiteY1496" fmla="*/ 481738 h 655051"/>
                          <a:gd name="connsiteX1497" fmla="*/ 291932 w 846089"/>
                          <a:gd name="connsiteY1497" fmla="*/ 481802 h 655051"/>
                          <a:gd name="connsiteX1498" fmla="*/ 291073 w 846089"/>
                          <a:gd name="connsiteY1498" fmla="*/ 481802 h 655051"/>
                          <a:gd name="connsiteX1499" fmla="*/ 289938 w 846089"/>
                          <a:gd name="connsiteY1499" fmla="*/ 483278 h 655051"/>
                          <a:gd name="connsiteX1500" fmla="*/ 288462 w 846089"/>
                          <a:gd name="connsiteY1500" fmla="*/ 482370 h 655051"/>
                          <a:gd name="connsiteX1501" fmla="*/ 286467 w 846089"/>
                          <a:gd name="connsiteY1501" fmla="*/ 481511 h 655051"/>
                          <a:gd name="connsiteX1502" fmla="*/ 282949 w 846089"/>
                          <a:gd name="connsiteY1502" fmla="*/ 481333 h 655051"/>
                          <a:gd name="connsiteX1503" fmla="*/ 278684 w 846089"/>
                          <a:gd name="connsiteY1503" fmla="*/ 481105 h 655051"/>
                          <a:gd name="connsiteX1504" fmla="*/ 276073 w 846089"/>
                          <a:gd name="connsiteY1504" fmla="*/ 480814 h 655051"/>
                          <a:gd name="connsiteX1505" fmla="*/ 273511 w 846089"/>
                          <a:gd name="connsiteY1505" fmla="*/ 481381 h 655051"/>
                          <a:gd name="connsiteX1506" fmla="*/ 269538 w 846089"/>
                          <a:gd name="connsiteY1506" fmla="*/ 482808 h 655051"/>
                          <a:gd name="connsiteX1507" fmla="*/ 267155 w 846089"/>
                          <a:gd name="connsiteY1507" fmla="*/ 483894 h 655051"/>
                          <a:gd name="connsiteX1508" fmla="*/ 265501 w 846089"/>
                          <a:gd name="connsiteY1508" fmla="*/ 485597 h 655051"/>
                          <a:gd name="connsiteX1509" fmla="*/ 262371 w 846089"/>
                          <a:gd name="connsiteY1509" fmla="*/ 487478 h 655051"/>
                          <a:gd name="connsiteX1510" fmla="*/ 257652 w 846089"/>
                          <a:gd name="connsiteY1510" fmla="*/ 489862 h 655051"/>
                          <a:gd name="connsiteX1511" fmla="*/ 252707 w 846089"/>
                          <a:gd name="connsiteY1511" fmla="*/ 492424 h 655051"/>
                          <a:gd name="connsiteX1512" fmla="*/ 249917 w 846089"/>
                          <a:gd name="connsiteY1512" fmla="*/ 493397 h 655051"/>
                          <a:gd name="connsiteX1513" fmla="*/ 247355 w 846089"/>
                          <a:gd name="connsiteY1513" fmla="*/ 494711 h 655051"/>
                          <a:gd name="connsiteX1514" fmla="*/ 245652 w 846089"/>
                          <a:gd name="connsiteY1514" fmla="*/ 495797 h 655051"/>
                          <a:gd name="connsiteX1515" fmla="*/ 244517 w 846089"/>
                          <a:gd name="connsiteY1515" fmla="*/ 497224 h 655051"/>
                          <a:gd name="connsiteX1516" fmla="*/ 243885 w 846089"/>
                          <a:gd name="connsiteY1516" fmla="*/ 497629 h 655051"/>
                          <a:gd name="connsiteX1517" fmla="*/ 241955 w 846089"/>
                          <a:gd name="connsiteY1517" fmla="*/ 497678 h 655051"/>
                          <a:gd name="connsiteX1518" fmla="*/ 239620 w 846089"/>
                          <a:gd name="connsiteY1518" fmla="*/ 497856 h 655051"/>
                          <a:gd name="connsiteX1519" fmla="*/ 237918 w 846089"/>
                          <a:gd name="connsiteY1519" fmla="*/ 498034 h 655051"/>
                          <a:gd name="connsiteX1520" fmla="*/ 235469 w 846089"/>
                          <a:gd name="connsiteY1520" fmla="*/ 498894 h 655051"/>
                          <a:gd name="connsiteX1521" fmla="*/ 233085 w 846089"/>
                          <a:gd name="connsiteY1521" fmla="*/ 500597 h 655051"/>
                          <a:gd name="connsiteX1522" fmla="*/ 231204 w 846089"/>
                          <a:gd name="connsiteY1522" fmla="*/ 503208 h 655051"/>
                          <a:gd name="connsiteX1523" fmla="*/ 229956 w 846089"/>
                          <a:gd name="connsiteY1523" fmla="*/ 506499 h 655051"/>
                          <a:gd name="connsiteX1524" fmla="*/ 229437 w 846089"/>
                          <a:gd name="connsiteY1524" fmla="*/ 508948 h 655051"/>
                          <a:gd name="connsiteX1525" fmla="*/ 228691 w 846089"/>
                          <a:gd name="connsiteY1525" fmla="*/ 510650 h 655051"/>
                          <a:gd name="connsiteX1526" fmla="*/ 228691 w 846089"/>
                          <a:gd name="connsiteY1526" fmla="*/ 511559 h 655051"/>
                          <a:gd name="connsiteX1527" fmla="*/ 229096 w 846089"/>
                          <a:gd name="connsiteY1527" fmla="*/ 512986 h 655051"/>
                          <a:gd name="connsiteX1528" fmla="*/ 228691 w 846089"/>
                          <a:gd name="connsiteY1528" fmla="*/ 514186 h 655051"/>
                          <a:gd name="connsiteX1529" fmla="*/ 227377 w 846089"/>
                          <a:gd name="connsiteY1529" fmla="*/ 515386 h 655051"/>
                          <a:gd name="connsiteX1530" fmla="*/ 226810 w 846089"/>
                          <a:gd name="connsiteY1530" fmla="*/ 516521 h 655051"/>
                          <a:gd name="connsiteX1531" fmla="*/ 226064 w 846089"/>
                          <a:gd name="connsiteY1531" fmla="*/ 517429 h 655051"/>
                          <a:gd name="connsiteX1532" fmla="*/ 224134 w 846089"/>
                          <a:gd name="connsiteY1532" fmla="*/ 518856 h 655051"/>
                          <a:gd name="connsiteX1533" fmla="*/ 223842 w 846089"/>
                          <a:gd name="connsiteY1533" fmla="*/ 520218 h 655051"/>
                          <a:gd name="connsiteX1534" fmla="*/ 222188 w 846089"/>
                          <a:gd name="connsiteY1534" fmla="*/ 521191 h 655051"/>
                          <a:gd name="connsiteX1535" fmla="*/ 220875 w 846089"/>
                          <a:gd name="connsiteY1535" fmla="*/ 522212 h 655051"/>
                          <a:gd name="connsiteX1536" fmla="*/ 219448 w 846089"/>
                          <a:gd name="connsiteY1536" fmla="*/ 523461 h 655051"/>
                          <a:gd name="connsiteX1537" fmla="*/ 218475 w 846089"/>
                          <a:gd name="connsiteY1537" fmla="*/ 524256 h 655051"/>
                          <a:gd name="connsiteX1538" fmla="*/ 217567 w 846089"/>
                          <a:gd name="connsiteY1538" fmla="*/ 523396 h 655051"/>
                          <a:gd name="connsiteX1539" fmla="*/ 217275 w 846089"/>
                          <a:gd name="connsiteY1539" fmla="*/ 523056 h 655051"/>
                          <a:gd name="connsiteX1540" fmla="*/ 216140 w 846089"/>
                          <a:gd name="connsiteY1540" fmla="*/ 522764 h 655051"/>
                          <a:gd name="connsiteX1541" fmla="*/ 214891 w 846089"/>
                          <a:gd name="connsiteY1541" fmla="*/ 522877 h 655051"/>
                          <a:gd name="connsiteX1542" fmla="*/ 214145 w 846089"/>
                          <a:gd name="connsiteY1542" fmla="*/ 523850 h 655051"/>
                          <a:gd name="connsiteX1543" fmla="*/ 213400 w 846089"/>
                          <a:gd name="connsiteY1543" fmla="*/ 524937 h 655051"/>
                          <a:gd name="connsiteX1544" fmla="*/ 212151 w 846089"/>
                          <a:gd name="connsiteY1544" fmla="*/ 525682 h 655051"/>
                          <a:gd name="connsiteX1545" fmla="*/ 211405 w 846089"/>
                          <a:gd name="connsiteY1545" fmla="*/ 525391 h 655051"/>
                          <a:gd name="connsiteX1546" fmla="*/ 210497 w 846089"/>
                          <a:gd name="connsiteY1546" fmla="*/ 524369 h 655051"/>
                          <a:gd name="connsiteX1547" fmla="*/ 211129 w 846089"/>
                          <a:gd name="connsiteY1547" fmla="*/ 523688 h 655051"/>
                          <a:gd name="connsiteX1548" fmla="*/ 211016 w 846089"/>
                          <a:gd name="connsiteY1548" fmla="*/ 522439 h 655051"/>
                          <a:gd name="connsiteX1549" fmla="*/ 210108 w 846089"/>
                          <a:gd name="connsiteY1549" fmla="*/ 521693 h 655051"/>
                          <a:gd name="connsiteX1550" fmla="*/ 208680 w 846089"/>
                          <a:gd name="connsiteY1550" fmla="*/ 521693 h 655051"/>
                          <a:gd name="connsiteX1551" fmla="*/ 207773 w 846089"/>
                          <a:gd name="connsiteY1551" fmla="*/ 522602 h 655051"/>
                          <a:gd name="connsiteX1552" fmla="*/ 206232 w 846089"/>
                          <a:gd name="connsiteY1552" fmla="*/ 522715 h 655051"/>
                          <a:gd name="connsiteX1553" fmla="*/ 204124 w 846089"/>
                          <a:gd name="connsiteY1553" fmla="*/ 521580 h 655051"/>
                          <a:gd name="connsiteX1554" fmla="*/ 201854 w 846089"/>
                          <a:gd name="connsiteY1554" fmla="*/ 521467 h 655051"/>
                          <a:gd name="connsiteX1555" fmla="*/ 200038 w 846089"/>
                          <a:gd name="connsiteY1555" fmla="*/ 522553 h 655051"/>
                          <a:gd name="connsiteX1556" fmla="*/ 200038 w 846089"/>
                          <a:gd name="connsiteY1556" fmla="*/ 523526 h 655051"/>
                          <a:gd name="connsiteX1557" fmla="*/ 199697 w 846089"/>
                          <a:gd name="connsiteY1557" fmla="*/ 524499 h 655051"/>
                          <a:gd name="connsiteX1558" fmla="*/ 198156 w 846089"/>
                          <a:gd name="connsiteY1558" fmla="*/ 524158 h 655051"/>
                          <a:gd name="connsiteX1559" fmla="*/ 197070 w 846089"/>
                          <a:gd name="connsiteY1559" fmla="*/ 522958 h 655051"/>
                          <a:gd name="connsiteX1560" fmla="*/ 196276 w 846089"/>
                          <a:gd name="connsiteY1560" fmla="*/ 522618 h 655051"/>
                          <a:gd name="connsiteX1561" fmla="*/ 194913 w 846089"/>
                          <a:gd name="connsiteY1561" fmla="*/ 522618 h 655051"/>
                          <a:gd name="connsiteX1562" fmla="*/ 193941 w 846089"/>
                          <a:gd name="connsiteY1562" fmla="*/ 523818 h 655051"/>
                          <a:gd name="connsiteX1563" fmla="*/ 192806 w 846089"/>
                          <a:gd name="connsiteY1563" fmla="*/ 524839 h 655051"/>
                          <a:gd name="connsiteX1564" fmla="*/ 191152 w 846089"/>
                          <a:gd name="connsiteY1564" fmla="*/ 525699 h 655051"/>
                          <a:gd name="connsiteX1565" fmla="*/ 189562 w 846089"/>
                          <a:gd name="connsiteY1565" fmla="*/ 525131 h 655051"/>
                          <a:gd name="connsiteX1566" fmla="*/ 189562 w 846089"/>
                          <a:gd name="connsiteY1566" fmla="*/ 523429 h 655051"/>
                          <a:gd name="connsiteX1567" fmla="*/ 188767 w 846089"/>
                          <a:gd name="connsiteY1567" fmla="*/ 521953 h 655051"/>
                          <a:gd name="connsiteX1568" fmla="*/ 187065 w 846089"/>
                          <a:gd name="connsiteY1568" fmla="*/ 521434 h 655051"/>
                          <a:gd name="connsiteX1569" fmla="*/ 185930 w 846089"/>
                          <a:gd name="connsiteY1569" fmla="*/ 522066 h 655051"/>
                          <a:gd name="connsiteX1570" fmla="*/ 183773 w 846089"/>
                          <a:gd name="connsiteY1570" fmla="*/ 522180 h 655051"/>
                          <a:gd name="connsiteX1571" fmla="*/ 180417 w 846089"/>
                          <a:gd name="connsiteY1571" fmla="*/ 522001 h 655051"/>
                          <a:gd name="connsiteX1572" fmla="*/ 178649 w 846089"/>
                          <a:gd name="connsiteY1572" fmla="*/ 521029 h 655051"/>
                          <a:gd name="connsiteX1573" fmla="*/ 175471 w 846089"/>
                          <a:gd name="connsiteY1573" fmla="*/ 520169 h 655051"/>
                          <a:gd name="connsiteX1574" fmla="*/ 174563 w 846089"/>
                          <a:gd name="connsiteY1574" fmla="*/ 520218 h 655051"/>
                          <a:gd name="connsiteX1575" fmla="*/ 172909 w 846089"/>
                          <a:gd name="connsiteY1575" fmla="*/ 520964 h 655051"/>
                          <a:gd name="connsiteX1576" fmla="*/ 172228 w 846089"/>
                          <a:gd name="connsiteY1576" fmla="*/ 521369 h 655051"/>
                          <a:gd name="connsiteX1577" fmla="*/ 171255 w 846089"/>
                          <a:gd name="connsiteY1577" fmla="*/ 521369 h 655051"/>
                          <a:gd name="connsiteX1578" fmla="*/ 170849 w 846089"/>
                          <a:gd name="connsiteY1578" fmla="*/ 520283 h 655051"/>
                          <a:gd name="connsiteX1579" fmla="*/ 169260 w 846089"/>
                          <a:gd name="connsiteY1579" fmla="*/ 521191 h 655051"/>
                          <a:gd name="connsiteX1580" fmla="*/ 165904 w 846089"/>
                          <a:gd name="connsiteY1580" fmla="*/ 521531 h 655051"/>
                          <a:gd name="connsiteX1581" fmla="*/ 163974 w 846089"/>
                          <a:gd name="connsiteY1581" fmla="*/ 522504 h 655051"/>
                          <a:gd name="connsiteX1582" fmla="*/ 160958 w 846089"/>
                          <a:gd name="connsiteY1582" fmla="*/ 522164 h 655051"/>
                          <a:gd name="connsiteX1583" fmla="*/ 160098 w 846089"/>
                          <a:gd name="connsiteY1583" fmla="*/ 521823 h 655051"/>
                          <a:gd name="connsiteX1584" fmla="*/ 158623 w 846089"/>
                          <a:gd name="connsiteY1584" fmla="*/ 522391 h 655051"/>
                          <a:gd name="connsiteX1585" fmla="*/ 157488 w 846089"/>
                          <a:gd name="connsiteY1585" fmla="*/ 523704 h 655051"/>
                          <a:gd name="connsiteX1586" fmla="*/ 156855 w 846089"/>
                          <a:gd name="connsiteY1586" fmla="*/ 524337 h 655051"/>
                          <a:gd name="connsiteX1587" fmla="*/ 154974 w 846089"/>
                          <a:gd name="connsiteY1587" fmla="*/ 524515 h 655051"/>
                          <a:gd name="connsiteX1588" fmla="*/ 153952 w 846089"/>
                          <a:gd name="connsiteY1588" fmla="*/ 523947 h 655051"/>
                          <a:gd name="connsiteX1589" fmla="*/ 149347 w 846089"/>
                          <a:gd name="connsiteY1589" fmla="*/ 524061 h 655051"/>
                          <a:gd name="connsiteX1590" fmla="*/ 148942 w 846089"/>
                          <a:gd name="connsiteY1590" fmla="*/ 522634 h 655051"/>
                          <a:gd name="connsiteX1591" fmla="*/ 147466 w 846089"/>
                          <a:gd name="connsiteY1591" fmla="*/ 523380 h 655051"/>
                          <a:gd name="connsiteX1592" fmla="*/ 146607 w 846089"/>
                          <a:gd name="connsiteY1592" fmla="*/ 524515 h 655051"/>
                          <a:gd name="connsiteX1593" fmla="*/ 146088 w 846089"/>
                          <a:gd name="connsiteY1593" fmla="*/ 525148 h 655051"/>
                          <a:gd name="connsiteX1594" fmla="*/ 145407 w 846089"/>
                          <a:gd name="connsiteY1594" fmla="*/ 524920 h 655051"/>
                          <a:gd name="connsiteX1595" fmla="*/ 144953 w 846089"/>
                          <a:gd name="connsiteY1595" fmla="*/ 524629 h 655051"/>
                          <a:gd name="connsiteX1596" fmla="*/ 143639 w 846089"/>
                          <a:gd name="connsiteY1596" fmla="*/ 525310 h 655051"/>
                          <a:gd name="connsiteX1597" fmla="*/ 141710 w 846089"/>
                          <a:gd name="connsiteY1597" fmla="*/ 526850 h 655051"/>
                          <a:gd name="connsiteX1598" fmla="*/ 140915 w 846089"/>
                          <a:gd name="connsiteY1598" fmla="*/ 527531 h 655051"/>
                          <a:gd name="connsiteX1599" fmla="*/ 140347 w 846089"/>
                          <a:gd name="connsiteY1599" fmla="*/ 527304 h 655051"/>
                          <a:gd name="connsiteX1600" fmla="*/ 139715 w 846089"/>
                          <a:gd name="connsiteY1600" fmla="*/ 527418 h 655051"/>
                          <a:gd name="connsiteX1601" fmla="*/ 137218 w 846089"/>
                          <a:gd name="connsiteY1601" fmla="*/ 531682 h 655051"/>
                          <a:gd name="connsiteX1602" fmla="*/ 136650 w 846089"/>
                          <a:gd name="connsiteY1602" fmla="*/ 532931 h 655051"/>
                          <a:gd name="connsiteX1603" fmla="*/ 136650 w 846089"/>
                          <a:gd name="connsiteY1603" fmla="*/ 534293 h 655051"/>
                          <a:gd name="connsiteX1604" fmla="*/ 137445 w 846089"/>
                          <a:gd name="connsiteY1604" fmla="*/ 534861 h 655051"/>
                          <a:gd name="connsiteX1605" fmla="*/ 137623 w 846089"/>
                          <a:gd name="connsiteY1605" fmla="*/ 535834 h 655051"/>
                          <a:gd name="connsiteX1606" fmla="*/ 136942 w 846089"/>
                          <a:gd name="connsiteY1606" fmla="*/ 536061 h 655051"/>
                          <a:gd name="connsiteX1607" fmla="*/ 136196 w 846089"/>
                          <a:gd name="connsiteY1607" fmla="*/ 535201 h 655051"/>
                          <a:gd name="connsiteX1608" fmla="*/ 135337 w 846089"/>
                          <a:gd name="connsiteY1608" fmla="*/ 534909 h 655051"/>
                          <a:gd name="connsiteX1609" fmla="*/ 134591 w 846089"/>
                          <a:gd name="connsiteY1609" fmla="*/ 535590 h 655051"/>
                          <a:gd name="connsiteX1610" fmla="*/ 134591 w 846089"/>
                          <a:gd name="connsiteY1610" fmla="*/ 537180 h 655051"/>
                          <a:gd name="connsiteX1611" fmla="*/ 134137 w 846089"/>
                          <a:gd name="connsiteY1611" fmla="*/ 537812 h 655051"/>
                          <a:gd name="connsiteX1612" fmla="*/ 133569 w 846089"/>
                          <a:gd name="connsiteY1612" fmla="*/ 536904 h 655051"/>
                          <a:gd name="connsiteX1613" fmla="*/ 132823 w 846089"/>
                          <a:gd name="connsiteY1613" fmla="*/ 536158 h 655051"/>
                          <a:gd name="connsiteX1614" fmla="*/ 132531 w 846089"/>
                          <a:gd name="connsiteY1614" fmla="*/ 536499 h 655051"/>
                          <a:gd name="connsiteX1615" fmla="*/ 132531 w 846089"/>
                          <a:gd name="connsiteY1615" fmla="*/ 537244 h 655051"/>
                          <a:gd name="connsiteX1616" fmla="*/ 131559 w 846089"/>
                          <a:gd name="connsiteY1616" fmla="*/ 538606 h 655051"/>
                          <a:gd name="connsiteX1617" fmla="*/ 130991 w 846089"/>
                          <a:gd name="connsiteY1617" fmla="*/ 538493 h 655051"/>
                          <a:gd name="connsiteX1618" fmla="*/ 130586 w 846089"/>
                          <a:gd name="connsiteY1618" fmla="*/ 537634 h 655051"/>
                          <a:gd name="connsiteX1619" fmla="*/ 128996 w 846089"/>
                          <a:gd name="connsiteY1619" fmla="*/ 537293 h 655051"/>
                          <a:gd name="connsiteX1620" fmla="*/ 128023 w 846089"/>
                          <a:gd name="connsiteY1620" fmla="*/ 536774 h 655051"/>
                          <a:gd name="connsiteX1621" fmla="*/ 127002 w 846089"/>
                          <a:gd name="connsiteY1621" fmla="*/ 536709 h 655051"/>
                          <a:gd name="connsiteX1622" fmla="*/ 126483 w 846089"/>
                          <a:gd name="connsiteY1622" fmla="*/ 536304 h 655051"/>
                          <a:gd name="connsiteX1623" fmla="*/ 123645 w 846089"/>
                          <a:gd name="connsiteY1623" fmla="*/ 536304 h 655051"/>
                          <a:gd name="connsiteX1624" fmla="*/ 124099 w 846089"/>
                          <a:gd name="connsiteY1624" fmla="*/ 537212 h 655051"/>
                          <a:gd name="connsiteX1625" fmla="*/ 123353 w 846089"/>
                          <a:gd name="connsiteY1625" fmla="*/ 537277 h 655051"/>
                          <a:gd name="connsiteX1626" fmla="*/ 122105 w 846089"/>
                          <a:gd name="connsiteY1626" fmla="*/ 537796 h 655051"/>
                          <a:gd name="connsiteX1627" fmla="*/ 121586 w 846089"/>
                          <a:gd name="connsiteY1627" fmla="*/ 538655 h 655051"/>
                          <a:gd name="connsiteX1628" fmla="*/ 121586 w 846089"/>
                          <a:gd name="connsiteY1628" fmla="*/ 540244 h 655051"/>
                          <a:gd name="connsiteX1629" fmla="*/ 120337 w 846089"/>
                          <a:gd name="connsiteY1629" fmla="*/ 541379 h 655051"/>
                          <a:gd name="connsiteX1630" fmla="*/ 119251 w 846089"/>
                          <a:gd name="connsiteY1630" fmla="*/ 542352 h 655051"/>
                          <a:gd name="connsiteX1631" fmla="*/ 117094 w 846089"/>
                          <a:gd name="connsiteY1631" fmla="*/ 542352 h 655051"/>
                          <a:gd name="connsiteX1632" fmla="*/ 114873 w 846089"/>
                          <a:gd name="connsiteY1632" fmla="*/ 544347 h 655051"/>
                          <a:gd name="connsiteX1633" fmla="*/ 113964 w 846089"/>
                          <a:gd name="connsiteY1633" fmla="*/ 545774 h 655051"/>
                          <a:gd name="connsiteX1634" fmla="*/ 113964 w 846089"/>
                          <a:gd name="connsiteY1634" fmla="*/ 547995 h 655051"/>
                          <a:gd name="connsiteX1635" fmla="*/ 111629 w 846089"/>
                          <a:gd name="connsiteY1635" fmla="*/ 548223 h 655051"/>
                          <a:gd name="connsiteX1636" fmla="*/ 110316 w 846089"/>
                          <a:gd name="connsiteY1636" fmla="*/ 548628 h 655051"/>
                          <a:gd name="connsiteX1637" fmla="*/ 110316 w 846089"/>
                          <a:gd name="connsiteY1637" fmla="*/ 549033 h 655051"/>
                          <a:gd name="connsiteX1638" fmla="*/ 111175 w 846089"/>
                          <a:gd name="connsiteY1638" fmla="*/ 549779 h 655051"/>
                          <a:gd name="connsiteX1639" fmla="*/ 111581 w 846089"/>
                          <a:gd name="connsiteY1639" fmla="*/ 550687 h 655051"/>
                          <a:gd name="connsiteX1640" fmla="*/ 109992 w 846089"/>
                          <a:gd name="connsiteY1640" fmla="*/ 551774 h 655051"/>
                          <a:gd name="connsiteX1641" fmla="*/ 106813 w 846089"/>
                          <a:gd name="connsiteY1641" fmla="*/ 551255 h 655051"/>
                          <a:gd name="connsiteX1642" fmla="*/ 105500 w 846089"/>
                          <a:gd name="connsiteY1642" fmla="*/ 550509 h 655051"/>
                          <a:gd name="connsiteX1643" fmla="*/ 104932 w 846089"/>
                          <a:gd name="connsiteY1643" fmla="*/ 549601 h 655051"/>
                          <a:gd name="connsiteX1644" fmla="*/ 103683 w 846089"/>
                          <a:gd name="connsiteY1644" fmla="*/ 549082 h 655051"/>
                          <a:gd name="connsiteX1645" fmla="*/ 102435 w 846089"/>
                          <a:gd name="connsiteY1645" fmla="*/ 549877 h 655051"/>
                          <a:gd name="connsiteX1646" fmla="*/ 102727 w 846089"/>
                          <a:gd name="connsiteY1646" fmla="*/ 550849 h 655051"/>
                          <a:gd name="connsiteX1647" fmla="*/ 103748 w 846089"/>
                          <a:gd name="connsiteY1647" fmla="*/ 551936 h 655051"/>
                          <a:gd name="connsiteX1648" fmla="*/ 104948 w 846089"/>
                          <a:gd name="connsiteY1648" fmla="*/ 552455 h 655051"/>
                          <a:gd name="connsiteX1649" fmla="*/ 105241 w 846089"/>
                          <a:gd name="connsiteY1649" fmla="*/ 552974 h 655051"/>
                          <a:gd name="connsiteX1650" fmla="*/ 105241 w 846089"/>
                          <a:gd name="connsiteY1650" fmla="*/ 553541 h 655051"/>
                          <a:gd name="connsiteX1651" fmla="*/ 103538 w 846089"/>
                          <a:gd name="connsiteY1651" fmla="*/ 553493 h 655051"/>
                          <a:gd name="connsiteX1652" fmla="*/ 101884 w 846089"/>
                          <a:gd name="connsiteY1652" fmla="*/ 552925 h 655051"/>
                          <a:gd name="connsiteX1653" fmla="*/ 100230 w 846089"/>
                          <a:gd name="connsiteY1653" fmla="*/ 552179 h 655051"/>
                          <a:gd name="connsiteX1654" fmla="*/ 99208 w 846089"/>
                          <a:gd name="connsiteY1654" fmla="*/ 551498 h 655051"/>
                          <a:gd name="connsiteX1655" fmla="*/ 98073 w 846089"/>
                          <a:gd name="connsiteY1655" fmla="*/ 551498 h 655051"/>
                          <a:gd name="connsiteX1656" fmla="*/ 97732 w 846089"/>
                          <a:gd name="connsiteY1656" fmla="*/ 552633 h 655051"/>
                          <a:gd name="connsiteX1657" fmla="*/ 96938 w 846089"/>
                          <a:gd name="connsiteY1657" fmla="*/ 553379 h 655051"/>
                          <a:gd name="connsiteX1658" fmla="*/ 96306 w 846089"/>
                          <a:gd name="connsiteY1658" fmla="*/ 552698 h 655051"/>
                          <a:gd name="connsiteX1659" fmla="*/ 94652 w 846089"/>
                          <a:gd name="connsiteY1659" fmla="*/ 552130 h 655051"/>
                          <a:gd name="connsiteX1660" fmla="*/ 93516 w 846089"/>
                          <a:gd name="connsiteY1660" fmla="*/ 551385 h 655051"/>
                          <a:gd name="connsiteX1661" fmla="*/ 92722 w 846089"/>
                          <a:gd name="connsiteY1661" fmla="*/ 550639 h 655051"/>
                          <a:gd name="connsiteX1662" fmla="*/ 90046 w 846089"/>
                          <a:gd name="connsiteY1662" fmla="*/ 550347 h 655051"/>
                          <a:gd name="connsiteX1663" fmla="*/ 87143 w 846089"/>
                          <a:gd name="connsiteY1663" fmla="*/ 550347 h 655051"/>
                          <a:gd name="connsiteX1664" fmla="*/ 84922 w 846089"/>
                          <a:gd name="connsiteY1664" fmla="*/ 550866 h 655051"/>
                          <a:gd name="connsiteX1665" fmla="*/ 80722 w 846089"/>
                          <a:gd name="connsiteY1665" fmla="*/ 550866 h 655051"/>
                          <a:gd name="connsiteX1666" fmla="*/ 79701 w 846089"/>
                          <a:gd name="connsiteY1666" fmla="*/ 550120 h 655051"/>
                          <a:gd name="connsiteX1667" fmla="*/ 77706 w 846089"/>
                          <a:gd name="connsiteY1667" fmla="*/ 550914 h 655051"/>
                          <a:gd name="connsiteX1668" fmla="*/ 74917 w 846089"/>
                          <a:gd name="connsiteY1668" fmla="*/ 550914 h 655051"/>
                          <a:gd name="connsiteX1669" fmla="*/ 73604 w 846089"/>
                          <a:gd name="connsiteY1669" fmla="*/ 550006 h 655051"/>
                          <a:gd name="connsiteX1670" fmla="*/ 72128 w 846089"/>
                          <a:gd name="connsiteY1670" fmla="*/ 548531 h 655051"/>
                          <a:gd name="connsiteX1671" fmla="*/ 69404 w 846089"/>
                          <a:gd name="connsiteY1671" fmla="*/ 547168 h 655051"/>
                          <a:gd name="connsiteX1672" fmla="*/ 67474 w 846089"/>
                          <a:gd name="connsiteY1672" fmla="*/ 546487 h 655051"/>
                          <a:gd name="connsiteX1673" fmla="*/ 64117 w 846089"/>
                          <a:gd name="connsiteY1673" fmla="*/ 546309 h 655051"/>
                          <a:gd name="connsiteX1674" fmla="*/ 62528 w 846089"/>
                          <a:gd name="connsiteY1674" fmla="*/ 543131 h 655051"/>
                          <a:gd name="connsiteX1675" fmla="*/ 60939 w 846089"/>
                          <a:gd name="connsiteY1675" fmla="*/ 540861 h 655051"/>
                          <a:gd name="connsiteX1676" fmla="*/ 59399 w 846089"/>
                          <a:gd name="connsiteY1676" fmla="*/ 539207 h 655051"/>
                          <a:gd name="connsiteX1677" fmla="*/ 57582 w 846089"/>
                          <a:gd name="connsiteY1677" fmla="*/ 538120 h 655051"/>
                          <a:gd name="connsiteX1678" fmla="*/ 57582 w 846089"/>
                          <a:gd name="connsiteY1678" fmla="*/ 536758 h 655051"/>
                          <a:gd name="connsiteX1679" fmla="*/ 54744 w 846089"/>
                          <a:gd name="connsiteY1679" fmla="*/ 535396 h 655051"/>
                          <a:gd name="connsiteX1680" fmla="*/ 53885 w 846089"/>
                          <a:gd name="connsiteY1680" fmla="*/ 534601 h 655051"/>
                          <a:gd name="connsiteX1681" fmla="*/ 53253 w 846089"/>
                          <a:gd name="connsiteY1681" fmla="*/ 533807 h 655051"/>
                          <a:gd name="connsiteX1682" fmla="*/ 51436 w 846089"/>
                          <a:gd name="connsiteY1682" fmla="*/ 533061 h 655051"/>
                          <a:gd name="connsiteX1683" fmla="*/ 48988 w 846089"/>
                          <a:gd name="connsiteY1683" fmla="*/ 532428 h 655051"/>
                          <a:gd name="connsiteX1684" fmla="*/ 48015 w 846089"/>
                          <a:gd name="connsiteY1684" fmla="*/ 530839 h 655051"/>
                          <a:gd name="connsiteX1685" fmla="*/ 47334 w 846089"/>
                          <a:gd name="connsiteY1685" fmla="*/ 530726 h 655051"/>
                          <a:gd name="connsiteX1686" fmla="*/ 46588 w 846089"/>
                          <a:gd name="connsiteY1686" fmla="*/ 531131 h 655051"/>
                          <a:gd name="connsiteX1687" fmla="*/ 46182 w 846089"/>
                          <a:gd name="connsiteY1687" fmla="*/ 531423 h 655051"/>
                          <a:gd name="connsiteX1688" fmla="*/ 46182 w 846089"/>
                          <a:gd name="connsiteY1688" fmla="*/ 532055 h 655051"/>
                          <a:gd name="connsiteX1689" fmla="*/ 47156 w 846089"/>
                          <a:gd name="connsiteY1689" fmla="*/ 532234 h 655051"/>
                          <a:gd name="connsiteX1690" fmla="*/ 47156 w 846089"/>
                          <a:gd name="connsiteY1690" fmla="*/ 532915 h 655051"/>
                          <a:gd name="connsiteX1691" fmla="*/ 45502 w 846089"/>
                          <a:gd name="connsiteY1691" fmla="*/ 533142 h 655051"/>
                          <a:gd name="connsiteX1692" fmla="*/ 44593 w 846089"/>
                          <a:gd name="connsiteY1692" fmla="*/ 533093 h 655051"/>
                          <a:gd name="connsiteX1693" fmla="*/ 43734 w 846089"/>
                          <a:gd name="connsiteY1693" fmla="*/ 530823 h 655051"/>
                          <a:gd name="connsiteX1694" fmla="*/ 43734 w 846089"/>
                          <a:gd name="connsiteY1694" fmla="*/ 529396 h 655051"/>
                          <a:gd name="connsiteX1695" fmla="*/ 44026 w 846089"/>
                          <a:gd name="connsiteY1695" fmla="*/ 528310 h 655051"/>
                          <a:gd name="connsiteX1696" fmla="*/ 43734 w 846089"/>
                          <a:gd name="connsiteY1696" fmla="*/ 527401 h 655051"/>
                          <a:gd name="connsiteX1697" fmla="*/ 43167 w 846089"/>
                          <a:gd name="connsiteY1697" fmla="*/ 526493 h 655051"/>
                          <a:gd name="connsiteX1698" fmla="*/ 43167 w 846089"/>
                          <a:gd name="connsiteY1698" fmla="*/ 523818 h 655051"/>
                          <a:gd name="connsiteX1699" fmla="*/ 42648 w 846089"/>
                          <a:gd name="connsiteY1699" fmla="*/ 522618 h 655051"/>
                          <a:gd name="connsiteX1700" fmla="*/ 43328 w 846089"/>
                          <a:gd name="connsiteY1700" fmla="*/ 521369 h 655051"/>
                          <a:gd name="connsiteX1701" fmla="*/ 43377 w 846089"/>
                          <a:gd name="connsiteY1701" fmla="*/ 516083 h 655051"/>
                          <a:gd name="connsiteX1702" fmla="*/ 43604 w 846089"/>
                          <a:gd name="connsiteY1702" fmla="*/ 513359 h 655051"/>
                          <a:gd name="connsiteX1703" fmla="*/ 44512 w 846089"/>
                          <a:gd name="connsiteY1703" fmla="*/ 513180 h 655051"/>
                          <a:gd name="connsiteX1704" fmla="*/ 45761 w 846089"/>
                          <a:gd name="connsiteY1704" fmla="*/ 514380 h 655051"/>
                          <a:gd name="connsiteX1705" fmla="*/ 46620 w 846089"/>
                          <a:gd name="connsiteY1705" fmla="*/ 514834 h 655051"/>
                          <a:gd name="connsiteX1706" fmla="*/ 48096 w 846089"/>
                          <a:gd name="connsiteY1706" fmla="*/ 515353 h 655051"/>
                          <a:gd name="connsiteX1707" fmla="*/ 49458 w 846089"/>
                          <a:gd name="connsiteY1707" fmla="*/ 515531 h 655051"/>
                          <a:gd name="connsiteX1708" fmla="*/ 51161 w 846089"/>
                          <a:gd name="connsiteY1708" fmla="*/ 515013 h 655051"/>
                          <a:gd name="connsiteX1709" fmla="*/ 52069 w 846089"/>
                          <a:gd name="connsiteY1709" fmla="*/ 514380 h 655051"/>
                          <a:gd name="connsiteX1710" fmla="*/ 53042 w 846089"/>
                          <a:gd name="connsiteY1710" fmla="*/ 513245 h 655051"/>
                          <a:gd name="connsiteX1711" fmla="*/ 53723 w 846089"/>
                          <a:gd name="connsiteY1711" fmla="*/ 512045 h 655051"/>
                          <a:gd name="connsiteX1712" fmla="*/ 54972 w 846089"/>
                          <a:gd name="connsiteY1712" fmla="*/ 510229 h 655051"/>
                          <a:gd name="connsiteX1713" fmla="*/ 55993 w 846089"/>
                          <a:gd name="connsiteY1713" fmla="*/ 508867 h 655051"/>
                          <a:gd name="connsiteX1714" fmla="*/ 57014 w 846089"/>
                          <a:gd name="connsiteY1714" fmla="*/ 507440 h 655051"/>
                          <a:gd name="connsiteX1715" fmla="*/ 57014 w 846089"/>
                          <a:gd name="connsiteY1715" fmla="*/ 505170 h 655051"/>
                          <a:gd name="connsiteX1716" fmla="*/ 56901 w 846089"/>
                          <a:gd name="connsiteY1716" fmla="*/ 502948 h 655051"/>
                          <a:gd name="connsiteX1717" fmla="*/ 57242 w 846089"/>
                          <a:gd name="connsiteY1717" fmla="*/ 501926 h 655051"/>
                          <a:gd name="connsiteX1718" fmla="*/ 56901 w 846089"/>
                          <a:gd name="connsiteY1718" fmla="*/ 498635 h 655051"/>
                          <a:gd name="connsiteX1719" fmla="*/ 57242 w 846089"/>
                          <a:gd name="connsiteY1719" fmla="*/ 499267 h 655051"/>
                          <a:gd name="connsiteX1720" fmla="*/ 57582 w 846089"/>
                          <a:gd name="connsiteY1720" fmla="*/ 501537 h 655051"/>
                          <a:gd name="connsiteX1721" fmla="*/ 58263 w 846089"/>
                          <a:gd name="connsiteY1721" fmla="*/ 501586 h 655051"/>
                          <a:gd name="connsiteX1722" fmla="*/ 58442 w 846089"/>
                          <a:gd name="connsiteY1722" fmla="*/ 498521 h 655051"/>
                          <a:gd name="connsiteX1723" fmla="*/ 57420 w 846089"/>
                          <a:gd name="connsiteY1723" fmla="*/ 497272 h 655051"/>
                          <a:gd name="connsiteX1724" fmla="*/ 56966 w 846089"/>
                          <a:gd name="connsiteY1724" fmla="*/ 498067 h 655051"/>
                          <a:gd name="connsiteX1725" fmla="*/ 56398 w 846089"/>
                          <a:gd name="connsiteY1725" fmla="*/ 497954 h 655051"/>
                          <a:gd name="connsiteX1726" fmla="*/ 56285 w 846089"/>
                          <a:gd name="connsiteY1726" fmla="*/ 495732 h 655051"/>
                          <a:gd name="connsiteX1727" fmla="*/ 55993 w 846089"/>
                          <a:gd name="connsiteY1727" fmla="*/ 494759 h 655051"/>
                          <a:gd name="connsiteX1728" fmla="*/ 55993 w 846089"/>
                          <a:gd name="connsiteY1728" fmla="*/ 492311 h 655051"/>
                          <a:gd name="connsiteX1729" fmla="*/ 56334 w 846089"/>
                          <a:gd name="connsiteY1729" fmla="*/ 491905 h 655051"/>
                          <a:gd name="connsiteX1730" fmla="*/ 56382 w 846089"/>
                          <a:gd name="connsiteY1730" fmla="*/ 490203 h 655051"/>
                          <a:gd name="connsiteX1731" fmla="*/ 56901 w 846089"/>
                          <a:gd name="connsiteY1731" fmla="*/ 490154 h 655051"/>
                          <a:gd name="connsiteX1732" fmla="*/ 56950 w 846089"/>
                          <a:gd name="connsiteY1732" fmla="*/ 491743 h 655051"/>
                          <a:gd name="connsiteX1733" fmla="*/ 57355 w 846089"/>
                          <a:gd name="connsiteY1733" fmla="*/ 491970 h 655051"/>
                          <a:gd name="connsiteX1734" fmla="*/ 57469 w 846089"/>
                          <a:gd name="connsiteY1734" fmla="*/ 492829 h 655051"/>
                          <a:gd name="connsiteX1735" fmla="*/ 56836 w 846089"/>
                          <a:gd name="connsiteY1735" fmla="*/ 493057 h 655051"/>
                          <a:gd name="connsiteX1736" fmla="*/ 56836 w 846089"/>
                          <a:gd name="connsiteY1736" fmla="*/ 494143 h 655051"/>
                          <a:gd name="connsiteX1737" fmla="*/ 57177 w 846089"/>
                          <a:gd name="connsiteY1737" fmla="*/ 494370 h 655051"/>
                          <a:gd name="connsiteX1738" fmla="*/ 57063 w 846089"/>
                          <a:gd name="connsiteY1738" fmla="*/ 496478 h 655051"/>
                          <a:gd name="connsiteX1739" fmla="*/ 58085 w 846089"/>
                          <a:gd name="connsiteY1739" fmla="*/ 496429 h 655051"/>
                          <a:gd name="connsiteX1740" fmla="*/ 58199 w 846089"/>
                          <a:gd name="connsiteY1740" fmla="*/ 495570 h 655051"/>
                          <a:gd name="connsiteX1741" fmla="*/ 57452 w 846089"/>
                          <a:gd name="connsiteY1741" fmla="*/ 494662 h 655051"/>
                          <a:gd name="connsiteX1742" fmla="*/ 57906 w 846089"/>
                          <a:gd name="connsiteY1742" fmla="*/ 494208 h 655051"/>
                          <a:gd name="connsiteX1743" fmla="*/ 58652 w 846089"/>
                          <a:gd name="connsiteY1743" fmla="*/ 493867 h 655051"/>
                          <a:gd name="connsiteX1744" fmla="*/ 58831 w 846089"/>
                          <a:gd name="connsiteY1744" fmla="*/ 493073 h 655051"/>
                          <a:gd name="connsiteX1745" fmla="*/ 58377 w 846089"/>
                          <a:gd name="connsiteY1745" fmla="*/ 492959 h 655051"/>
                          <a:gd name="connsiteX1746" fmla="*/ 58377 w 846089"/>
                          <a:gd name="connsiteY1746" fmla="*/ 491937 h 655051"/>
                          <a:gd name="connsiteX1747" fmla="*/ 57696 w 846089"/>
                          <a:gd name="connsiteY1747" fmla="*/ 491030 h 655051"/>
                          <a:gd name="connsiteX1748" fmla="*/ 57874 w 846089"/>
                          <a:gd name="connsiteY1748" fmla="*/ 490397 h 655051"/>
                          <a:gd name="connsiteX1749" fmla="*/ 58782 w 846089"/>
                          <a:gd name="connsiteY1749" fmla="*/ 490446 h 655051"/>
                          <a:gd name="connsiteX1750" fmla="*/ 59642 w 846089"/>
                          <a:gd name="connsiteY1750" fmla="*/ 489878 h 655051"/>
                          <a:gd name="connsiteX1751" fmla="*/ 59642 w 846089"/>
                          <a:gd name="connsiteY1751" fmla="*/ 488905 h 655051"/>
                          <a:gd name="connsiteX1752" fmla="*/ 58896 w 846089"/>
                          <a:gd name="connsiteY1752" fmla="*/ 488111 h 655051"/>
                          <a:gd name="connsiteX1753" fmla="*/ 58036 w 846089"/>
                          <a:gd name="connsiteY1753" fmla="*/ 482987 h 655051"/>
                          <a:gd name="connsiteX1754" fmla="*/ 58150 w 846089"/>
                          <a:gd name="connsiteY1754" fmla="*/ 481900 h 655051"/>
                          <a:gd name="connsiteX1755" fmla="*/ 59739 w 846089"/>
                          <a:gd name="connsiteY1755" fmla="*/ 479970 h 655051"/>
                          <a:gd name="connsiteX1756" fmla="*/ 58831 w 846089"/>
                          <a:gd name="connsiteY1756" fmla="*/ 477927 h 655051"/>
                          <a:gd name="connsiteX1757" fmla="*/ 58604 w 846089"/>
                          <a:gd name="connsiteY1757" fmla="*/ 476338 h 655051"/>
                          <a:gd name="connsiteX1758" fmla="*/ 59009 w 846089"/>
                          <a:gd name="connsiteY1758" fmla="*/ 475365 h 655051"/>
                          <a:gd name="connsiteX1759" fmla="*/ 59058 w 846089"/>
                          <a:gd name="connsiteY1759" fmla="*/ 472868 h 655051"/>
                          <a:gd name="connsiteX1760" fmla="*/ 58652 w 846089"/>
                          <a:gd name="connsiteY1760" fmla="*/ 470484 h 655051"/>
                          <a:gd name="connsiteX1761" fmla="*/ 57680 w 846089"/>
                          <a:gd name="connsiteY1761" fmla="*/ 468603 h 655051"/>
                          <a:gd name="connsiteX1762" fmla="*/ 53707 w 846089"/>
                          <a:gd name="connsiteY1762" fmla="*/ 461209 h 655051"/>
                          <a:gd name="connsiteX1763" fmla="*/ 50464 w 846089"/>
                          <a:gd name="connsiteY1763" fmla="*/ 454447 h 655051"/>
                          <a:gd name="connsiteX1764" fmla="*/ 46653 w 846089"/>
                          <a:gd name="connsiteY1764" fmla="*/ 445804 h 655051"/>
                          <a:gd name="connsiteX1765" fmla="*/ 44431 w 846089"/>
                          <a:gd name="connsiteY1765" fmla="*/ 439836 h 655051"/>
                          <a:gd name="connsiteX1766" fmla="*/ 44026 w 846089"/>
                          <a:gd name="connsiteY1766" fmla="*/ 435750 h 655051"/>
                          <a:gd name="connsiteX1767" fmla="*/ 43572 w 846089"/>
                          <a:gd name="connsiteY1767" fmla="*/ 433139 h 655051"/>
                          <a:gd name="connsiteX1768" fmla="*/ 41983 w 846089"/>
                          <a:gd name="connsiteY1768" fmla="*/ 431891 h 655051"/>
                          <a:gd name="connsiteX1769" fmla="*/ 42842 w 846089"/>
                          <a:gd name="connsiteY1769" fmla="*/ 431144 h 655051"/>
                          <a:gd name="connsiteX1770" fmla="*/ 43069 w 846089"/>
                          <a:gd name="connsiteY1770" fmla="*/ 430172 h 655051"/>
                          <a:gd name="connsiteX1771" fmla="*/ 42615 w 846089"/>
                          <a:gd name="connsiteY1771" fmla="*/ 429426 h 655051"/>
                          <a:gd name="connsiteX1772" fmla="*/ 41983 w 846089"/>
                          <a:gd name="connsiteY1772" fmla="*/ 428518 h 655051"/>
                          <a:gd name="connsiteX1773" fmla="*/ 41983 w 846089"/>
                          <a:gd name="connsiteY1773" fmla="*/ 426864 h 655051"/>
                          <a:gd name="connsiteX1774" fmla="*/ 42550 w 846089"/>
                          <a:gd name="connsiteY1774" fmla="*/ 424366 h 655051"/>
                          <a:gd name="connsiteX1775" fmla="*/ 42323 w 846089"/>
                          <a:gd name="connsiteY1775" fmla="*/ 421188 h 655051"/>
                          <a:gd name="connsiteX1776" fmla="*/ 41983 w 846089"/>
                          <a:gd name="connsiteY1776" fmla="*/ 420215 h 655051"/>
                          <a:gd name="connsiteX1777" fmla="*/ 41983 w 846089"/>
                          <a:gd name="connsiteY1777" fmla="*/ 418334 h 655051"/>
                          <a:gd name="connsiteX1778" fmla="*/ 42664 w 846089"/>
                          <a:gd name="connsiteY1778" fmla="*/ 416405 h 655051"/>
                          <a:gd name="connsiteX1779" fmla="*/ 42599 w 846089"/>
                          <a:gd name="connsiteY1779" fmla="*/ 413340 h 655051"/>
                          <a:gd name="connsiteX1780" fmla="*/ 41399 w 846089"/>
                          <a:gd name="connsiteY1780" fmla="*/ 409756 h 655051"/>
                          <a:gd name="connsiteX1781" fmla="*/ 40718 w 846089"/>
                          <a:gd name="connsiteY1781" fmla="*/ 407535 h 655051"/>
                          <a:gd name="connsiteX1782" fmla="*/ 39858 w 846089"/>
                          <a:gd name="connsiteY1782" fmla="*/ 405264 h 655051"/>
                          <a:gd name="connsiteX1783" fmla="*/ 38204 w 846089"/>
                          <a:gd name="connsiteY1783" fmla="*/ 403448 h 655051"/>
                          <a:gd name="connsiteX1784" fmla="*/ 36842 w 846089"/>
                          <a:gd name="connsiteY1784" fmla="*/ 402426 h 655051"/>
                          <a:gd name="connsiteX1785" fmla="*/ 35756 w 846089"/>
                          <a:gd name="connsiteY1785" fmla="*/ 400772 h 655051"/>
                          <a:gd name="connsiteX1786" fmla="*/ 35237 w 846089"/>
                          <a:gd name="connsiteY1786" fmla="*/ 399751 h 655051"/>
                          <a:gd name="connsiteX1787" fmla="*/ 35237 w 846089"/>
                          <a:gd name="connsiteY1787" fmla="*/ 395891 h 655051"/>
                          <a:gd name="connsiteX1788" fmla="*/ 34718 w 846089"/>
                          <a:gd name="connsiteY1788" fmla="*/ 394237 h 655051"/>
                          <a:gd name="connsiteX1789" fmla="*/ 33631 w 846089"/>
                          <a:gd name="connsiteY1789" fmla="*/ 392421 h 655051"/>
                          <a:gd name="connsiteX1790" fmla="*/ 32545 w 846089"/>
                          <a:gd name="connsiteY1790" fmla="*/ 390427 h 655051"/>
                          <a:gd name="connsiteX1791" fmla="*/ 30956 w 846089"/>
                          <a:gd name="connsiteY1791" fmla="*/ 387930 h 655051"/>
                          <a:gd name="connsiteX1792" fmla="*/ 29529 w 846089"/>
                          <a:gd name="connsiteY1792" fmla="*/ 385821 h 655051"/>
                          <a:gd name="connsiteX1793" fmla="*/ 28053 w 846089"/>
                          <a:gd name="connsiteY1793" fmla="*/ 384460 h 655051"/>
                          <a:gd name="connsiteX1794" fmla="*/ 26740 w 846089"/>
                          <a:gd name="connsiteY1794" fmla="*/ 382806 h 655051"/>
                          <a:gd name="connsiteX1795" fmla="*/ 25540 w 846089"/>
                          <a:gd name="connsiteY1795" fmla="*/ 378541 h 655051"/>
                          <a:gd name="connsiteX1796" fmla="*/ 24908 w 846089"/>
                          <a:gd name="connsiteY1796" fmla="*/ 377681 h 655051"/>
                          <a:gd name="connsiteX1797" fmla="*/ 24908 w 846089"/>
                          <a:gd name="connsiteY1797" fmla="*/ 375638 h 655051"/>
                          <a:gd name="connsiteX1798" fmla="*/ 25702 w 846089"/>
                          <a:gd name="connsiteY1798" fmla="*/ 374503 h 655051"/>
                          <a:gd name="connsiteX1799" fmla="*/ 25880 w 846089"/>
                          <a:gd name="connsiteY1799" fmla="*/ 372508 h 655051"/>
                          <a:gd name="connsiteX1800" fmla="*/ 25540 w 846089"/>
                          <a:gd name="connsiteY1800" fmla="*/ 370238 h 655051"/>
                          <a:gd name="connsiteX1801" fmla="*/ 24518 w 846089"/>
                          <a:gd name="connsiteY1801" fmla="*/ 368082 h 655051"/>
                          <a:gd name="connsiteX1802" fmla="*/ 24226 w 846089"/>
                          <a:gd name="connsiteY1802" fmla="*/ 366768 h 655051"/>
                          <a:gd name="connsiteX1803" fmla="*/ 23318 w 846089"/>
                          <a:gd name="connsiteY1803" fmla="*/ 365179 h 655051"/>
                          <a:gd name="connsiteX1804" fmla="*/ 20481 w 846089"/>
                          <a:gd name="connsiteY1804" fmla="*/ 358871 h 655051"/>
                          <a:gd name="connsiteX1805" fmla="*/ 17918 w 846089"/>
                          <a:gd name="connsiteY1805" fmla="*/ 354331 h 655051"/>
                          <a:gd name="connsiteX1806" fmla="*/ 15356 w 846089"/>
                          <a:gd name="connsiteY1806" fmla="*/ 350358 h 655051"/>
                          <a:gd name="connsiteX1807" fmla="*/ 12746 w 846089"/>
                          <a:gd name="connsiteY1807" fmla="*/ 347180 h 655051"/>
                          <a:gd name="connsiteX1808" fmla="*/ 8319 w 846089"/>
                          <a:gd name="connsiteY1808" fmla="*/ 343141 h 655051"/>
                          <a:gd name="connsiteX1809" fmla="*/ 7913 w 846089"/>
                          <a:gd name="connsiteY1809" fmla="*/ 340645 h 655051"/>
                          <a:gd name="connsiteX1810" fmla="*/ 6486 w 846089"/>
                          <a:gd name="connsiteY1810" fmla="*/ 337466 h 655051"/>
                          <a:gd name="connsiteX1811" fmla="*/ 5124 w 846089"/>
                          <a:gd name="connsiteY1811" fmla="*/ 334564 h 655051"/>
                          <a:gd name="connsiteX1812" fmla="*/ 3243 w 846089"/>
                          <a:gd name="connsiteY1812" fmla="*/ 331045 h 655051"/>
                          <a:gd name="connsiteX1813" fmla="*/ 2562 w 846089"/>
                          <a:gd name="connsiteY1813" fmla="*/ 329504 h 655051"/>
                          <a:gd name="connsiteX1814" fmla="*/ 1427 w 846089"/>
                          <a:gd name="connsiteY1814" fmla="*/ 328256 h 655051"/>
                          <a:gd name="connsiteX1815" fmla="*/ 908 w 846089"/>
                          <a:gd name="connsiteY1815" fmla="*/ 325694 h 655051"/>
                          <a:gd name="connsiteX1816" fmla="*/ 0 w 846089"/>
                          <a:gd name="connsiteY1816" fmla="*/ 324218 h 655051"/>
                          <a:gd name="connsiteX1817" fmla="*/ 0 w 846089"/>
                          <a:gd name="connsiteY1817" fmla="*/ 321948 h 655051"/>
                          <a:gd name="connsiteX1818" fmla="*/ 795 w 846089"/>
                          <a:gd name="connsiteY1818" fmla="*/ 321266 h 655051"/>
                          <a:gd name="connsiteX1819" fmla="*/ 2449 w 846089"/>
                          <a:gd name="connsiteY1819" fmla="*/ 321266 h 655051"/>
                          <a:gd name="connsiteX1820" fmla="*/ 2514 w 846089"/>
                          <a:gd name="connsiteY1820" fmla="*/ 321899 h 655051"/>
                          <a:gd name="connsiteX1821" fmla="*/ 1540 w 846089"/>
                          <a:gd name="connsiteY1821" fmla="*/ 322759 h 655051"/>
                          <a:gd name="connsiteX1822" fmla="*/ 2286 w 846089"/>
                          <a:gd name="connsiteY1822" fmla="*/ 324299 h 655051"/>
                          <a:gd name="connsiteX1823" fmla="*/ 3033 w 846089"/>
                          <a:gd name="connsiteY1823" fmla="*/ 325499 h 655051"/>
                          <a:gd name="connsiteX1824" fmla="*/ 3146 w 846089"/>
                          <a:gd name="connsiteY1824" fmla="*/ 327088 h 655051"/>
                          <a:gd name="connsiteX1825" fmla="*/ 4346 w 846089"/>
                          <a:gd name="connsiteY1825" fmla="*/ 328969 h 655051"/>
                          <a:gd name="connsiteX1826" fmla="*/ 4346 w 846089"/>
                          <a:gd name="connsiteY1826" fmla="*/ 331353 h 655051"/>
                          <a:gd name="connsiteX1827" fmla="*/ 5708 w 846089"/>
                          <a:gd name="connsiteY1827" fmla="*/ 332553 h 655051"/>
                          <a:gd name="connsiteX1828" fmla="*/ 6616 w 846089"/>
                          <a:gd name="connsiteY1828" fmla="*/ 334661 h 655051"/>
                          <a:gd name="connsiteX1829" fmla="*/ 6616 w 846089"/>
                          <a:gd name="connsiteY1829" fmla="*/ 335682 h 655051"/>
                          <a:gd name="connsiteX1830" fmla="*/ 7362 w 846089"/>
                          <a:gd name="connsiteY1830" fmla="*/ 338066 h 655051"/>
                          <a:gd name="connsiteX1831" fmla="*/ 8676 w 846089"/>
                          <a:gd name="connsiteY1831" fmla="*/ 338926 h 655051"/>
                          <a:gd name="connsiteX1832" fmla="*/ 8967 w 846089"/>
                          <a:gd name="connsiteY1832" fmla="*/ 340288 h 655051"/>
                          <a:gd name="connsiteX1833" fmla="*/ 9373 w 846089"/>
                          <a:gd name="connsiteY1833" fmla="*/ 341650 h 655051"/>
                          <a:gd name="connsiteX1834" fmla="*/ 10054 w 846089"/>
                          <a:gd name="connsiteY1834" fmla="*/ 342963 h 655051"/>
                          <a:gd name="connsiteX1835" fmla="*/ 10508 w 846089"/>
                          <a:gd name="connsiteY1835" fmla="*/ 343012 h 655051"/>
                          <a:gd name="connsiteX1836" fmla="*/ 10459 w 846089"/>
                          <a:gd name="connsiteY1836" fmla="*/ 341358 h 655051"/>
                          <a:gd name="connsiteX1837" fmla="*/ 9486 w 846089"/>
                          <a:gd name="connsiteY1837" fmla="*/ 339655 h 655051"/>
                          <a:gd name="connsiteX1838" fmla="*/ 9373 w 846089"/>
                          <a:gd name="connsiteY1838" fmla="*/ 338342 h 655051"/>
                          <a:gd name="connsiteX1839" fmla="*/ 8010 w 846089"/>
                          <a:gd name="connsiteY1839" fmla="*/ 336915 h 655051"/>
                          <a:gd name="connsiteX1840" fmla="*/ 7605 w 846089"/>
                          <a:gd name="connsiteY1840" fmla="*/ 334353 h 655051"/>
                          <a:gd name="connsiteX1841" fmla="*/ 8465 w 846089"/>
                          <a:gd name="connsiteY1841" fmla="*/ 333947 h 655051"/>
                          <a:gd name="connsiteX1842" fmla="*/ 8692 w 846089"/>
                          <a:gd name="connsiteY1842" fmla="*/ 335990 h 655051"/>
                          <a:gd name="connsiteX1843" fmla="*/ 9146 w 846089"/>
                          <a:gd name="connsiteY1843" fmla="*/ 336218 h 655051"/>
                          <a:gd name="connsiteX1844" fmla="*/ 9210 w 846089"/>
                          <a:gd name="connsiteY1844" fmla="*/ 333607 h 655051"/>
                          <a:gd name="connsiteX1845" fmla="*/ 9892 w 846089"/>
                          <a:gd name="connsiteY1845" fmla="*/ 333607 h 655051"/>
                          <a:gd name="connsiteX1846" fmla="*/ 10119 w 846089"/>
                          <a:gd name="connsiteY1846" fmla="*/ 335990 h 655051"/>
                          <a:gd name="connsiteX1847" fmla="*/ 10913 w 846089"/>
                          <a:gd name="connsiteY1847" fmla="*/ 337353 h 655051"/>
                          <a:gd name="connsiteX1848" fmla="*/ 11595 w 846089"/>
                          <a:gd name="connsiteY1848" fmla="*/ 338666 h 655051"/>
                          <a:gd name="connsiteX1849" fmla="*/ 12048 w 846089"/>
                          <a:gd name="connsiteY1849" fmla="*/ 339461 h 655051"/>
                          <a:gd name="connsiteX1850" fmla="*/ 12000 w 846089"/>
                          <a:gd name="connsiteY1850" fmla="*/ 343888 h 655051"/>
                          <a:gd name="connsiteX1851" fmla="*/ 12567 w 846089"/>
                          <a:gd name="connsiteY1851" fmla="*/ 344001 h 655051"/>
                          <a:gd name="connsiteX1852" fmla="*/ 12859 w 846089"/>
                          <a:gd name="connsiteY1852" fmla="*/ 339736 h 655051"/>
                          <a:gd name="connsiteX1853" fmla="*/ 13378 w 846089"/>
                          <a:gd name="connsiteY1853" fmla="*/ 339671 h 655051"/>
                          <a:gd name="connsiteX1854" fmla="*/ 14059 w 846089"/>
                          <a:gd name="connsiteY1854" fmla="*/ 342801 h 655051"/>
                          <a:gd name="connsiteX1855" fmla="*/ 13881 w 846089"/>
                          <a:gd name="connsiteY1855" fmla="*/ 347115 h 655051"/>
                          <a:gd name="connsiteX1856" fmla="*/ 14853 w 846089"/>
                          <a:gd name="connsiteY1856" fmla="*/ 347163 h 655051"/>
                          <a:gd name="connsiteX1857" fmla="*/ 14789 w 846089"/>
                          <a:gd name="connsiteY1857" fmla="*/ 345120 h 655051"/>
                          <a:gd name="connsiteX1858" fmla="*/ 15308 w 846089"/>
                          <a:gd name="connsiteY1858" fmla="*/ 345071 h 655051"/>
                          <a:gd name="connsiteX1859" fmla="*/ 15356 w 846089"/>
                          <a:gd name="connsiteY1859" fmla="*/ 347180 h 655051"/>
                          <a:gd name="connsiteX1860" fmla="*/ 15762 w 846089"/>
                          <a:gd name="connsiteY1860" fmla="*/ 347244 h 655051"/>
                          <a:gd name="connsiteX1861" fmla="*/ 15827 w 846089"/>
                          <a:gd name="connsiteY1861" fmla="*/ 348785 h 655051"/>
                          <a:gd name="connsiteX1862" fmla="*/ 16735 w 846089"/>
                          <a:gd name="connsiteY1862" fmla="*/ 348833 h 655051"/>
                          <a:gd name="connsiteX1863" fmla="*/ 16783 w 846089"/>
                          <a:gd name="connsiteY1863" fmla="*/ 347293 h 655051"/>
                          <a:gd name="connsiteX1864" fmla="*/ 19281 w 846089"/>
                          <a:gd name="connsiteY1864" fmla="*/ 347244 h 655051"/>
                          <a:gd name="connsiteX1865" fmla="*/ 19329 w 846089"/>
                          <a:gd name="connsiteY1865" fmla="*/ 345931 h 655051"/>
                          <a:gd name="connsiteX1866" fmla="*/ 20237 w 846089"/>
                          <a:gd name="connsiteY1866" fmla="*/ 345704 h 655051"/>
                          <a:gd name="connsiteX1867" fmla="*/ 20416 w 846089"/>
                          <a:gd name="connsiteY1867" fmla="*/ 340823 h 655051"/>
                          <a:gd name="connsiteX1868" fmla="*/ 19734 w 846089"/>
                          <a:gd name="connsiteY1868" fmla="*/ 338715 h 655051"/>
                          <a:gd name="connsiteX1869" fmla="*/ 19734 w 846089"/>
                          <a:gd name="connsiteY1869" fmla="*/ 336558 h 655051"/>
                          <a:gd name="connsiteX1870" fmla="*/ 20367 w 846089"/>
                          <a:gd name="connsiteY1870" fmla="*/ 334742 h 655051"/>
                          <a:gd name="connsiteX1871" fmla="*/ 20481 w 846089"/>
                          <a:gd name="connsiteY1871" fmla="*/ 333039 h 655051"/>
                          <a:gd name="connsiteX1872" fmla="*/ 20140 w 846089"/>
                          <a:gd name="connsiteY1872" fmla="*/ 332358 h 655051"/>
                          <a:gd name="connsiteX1873" fmla="*/ 19167 w 846089"/>
                          <a:gd name="connsiteY1873" fmla="*/ 332699 h 655051"/>
                          <a:gd name="connsiteX1874" fmla="*/ 18081 w 846089"/>
                          <a:gd name="connsiteY1874" fmla="*/ 332812 h 655051"/>
                          <a:gd name="connsiteX1875" fmla="*/ 17335 w 846089"/>
                          <a:gd name="connsiteY1875" fmla="*/ 333607 h 655051"/>
                          <a:gd name="connsiteX1876" fmla="*/ 17270 w 846089"/>
                          <a:gd name="connsiteY1876" fmla="*/ 334920 h 655051"/>
                          <a:gd name="connsiteX1877" fmla="*/ 16475 w 846089"/>
                          <a:gd name="connsiteY1877" fmla="*/ 335488 h 655051"/>
                          <a:gd name="connsiteX1878" fmla="*/ 16524 w 846089"/>
                          <a:gd name="connsiteY1878" fmla="*/ 337871 h 655051"/>
                          <a:gd name="connsiteX1879" fmla="*/ 15729 w 846089"/>
                          <a:gd name="connsiteY1879" fmla="*/ 337936 h 655051"/>
                          <a:gd name="connsiteX1880" fmla="*/ 15389 w 846089"/>
                          <a:gd name="connsiteY1880" fmla="*/ 336120 h 655051"/>
                          <a:gd name="connsiteX1881" fmla="*/ 14416 w 846089"/>
                          <a:gd name="connsiteY1881" fmla="*/ 335147 h 655051"/>
                          <a:gd name="connsiteX1882" fmla="*/ 14237 w 846089"/>
                          <a:gd name="connsiteY1882" fmla="*/ 333785 h 655051"/>
                          <a:gd name="connsiteX1883" fmla="*/ 13557 w 846089"/>
                          <a:gd name="connsiteY1883" fmla="*/ 332812 h 655051"/>
                          <a:gd name="connsiteX1884" fmla="*/ 13443 w 846089"/>
                          <a:gd name="connsiteY1884" fmla="*/ 331839 h 655051"/>
                          <a:gd name="connsiteX1885" fmla="*/ 12811 w 846089"/>
                          <a:gd name="connsiteY1885" fmla="*/ 330931 h 655051"/>
                          <a:gd name="connsiteX1886" fmla="*/ 12519 w 846089"/>
                          <a:gd name="connsiteY1886" fmla="*/ 329731 h 655051"/>
                          <a:gd name="connsiteX1887" fmla="*/ 12227 w 846089"/>
                          <a:gd name="connsiteY1887" fmla="*/ 329050 h 655051"/>
                          <a:gd name="connsiteX1888" fmla="*/ 12292 w 846089"/>
                          <a:gd name="connsiteY1888" fmla="*/ 327234 h 655051"/>
                          <a:gd name="connsiteX1889" fmla="*/ 11951 w 846089"/>
                          <a:gd name="connsiteY1889" fmla="*/ 326440 h 655051"/>
                          <a:gd name="connsiteX1890" fmla="*/ 11383 w 846089"/>
                          <a:gd name="connsiteY1890" fmla="*/ 326440 h 655051"/>
                          <a:gd name="connsiteX1891" fmla="*/ 11270 w 846089"/>
                          <a:gd name="connsiteY1891" fmla="*/ 327299 h 655051"/>
                          <a:gd name="connsiteX1892" fmla="*/ 10589 w 846089"/>
                          <a:gd name="connsiteY1892" fmla="*/ 327121 h 655051"/>
                          <a:gd name="connsiteX1893" fmla="*/ 10589 w 846089"/>
                          <a:gd name="connsiteY1893" fmla="*/ 326375 h 655051"/>
                          <a:gd name="connsiteX1894" fmla="*/ 11562 w 846089"/>
                          <a:gd name="connsiteY1894" fmla="*/ 325969 h 655051"/>
                          <a:gd name="connsiteX1895" fmla="*/ 12129 w 846089"/>
                          <a:gd name="connsiteY1895" fmla="*/ 325450 h 655051"/>
                          <a:gd name="connsiteX1896" fmla="*/ 12308 w 846089"/>
                          <a:gd name="connsiteY1896" fmla="*/ 324769 h 655051"/>
                          <a:gd name="connsiteX1897" fmla="*/ 12016 w 846089"/>
                          <a:gd name="connsiteY1897" fmla="*/ 322386 h 655051"/>
                          <a:gd name="connsiteX1898" fmla="*/ 12762 w 846089"/>
                          <a:gd name="connsiteY1898" fmla="*/ 322272 h 655051"/>
                          <a:gd name="connsiteX1899" fmla="*/ 13216 w 846089"/>
                          <a:gd name="connsiteY1899" fmla="*/ 325288 h 655051"/>
                          <a:gd name="connsiteX1900" fmla="*/ 14075 w 846089"/>
                          <a:gd name="connsiteY1900" fmla="*/ 325969 h 655051"/>
                          <a:gd name="connsiteX1901" fmla="*/ 15048 w 846089"/>
                          <a:gd name="connsiteY1901" fmla="*/ 326991 h 655051"/>
                          <a:gd name="connsiteX1902" fmla="*/ 16021 w 846089"/>
                          <a:gd name="connsiteY1902" fmla="*/ 327558 h 655051"/>
                          <a:gd name="connsiteX1903" fmla="*/ 16767 w 846089"/>
                          <a:gd name="connsiteY1903" fmla="*/ 327737 h 655051"/>
                          <a:gd name="connsiteX1904" fmla="*/ 17448 w 846089"/>
                          <a:gd name="connsiteY1904" fmla="*/ 329164 h 655051"/>
                          <a:gd name="connsiteX1905" fmla="*/ 17627 w 846089"/>
                          <a:gd name="connsiteY1905" fmla="*/ 330185 h 655051"/>
                          <a:gd name="connsiteX1906" fmla="*/ 17967 w 846089"/>
                          <a:gd name="connsiteY1906" fmla="*/ 330639 h 655051"/>
                          <a:gd name="connsiteX1907" fmla="*/ 18827 w 846089"/>
                          <a:gd name="connsiteY1907" fmla="*/ 331888 h 655051"/>
                          <a:gd name="connsiteX1908" fmla="*/ 20934 w 846089"/>
                          <a:gd name="connsiteY1908" fmla="*/ 332066 h 655051"/>
                          <a:gd name="connsiteX1909" fmla="*/ 21227 w 846089"/>
                          <a:gd name="connsiteY1909" fmla="*/ 333428 h 655051"/>
                          <a:gd name="connsiteX1910" fmla="*/ 21227 w 846089"/>
                          <a:gd name="connsiteY1910" fmla="*/ 334742 h 655051"/>
                          <a:gd name="connsiteX1911" fmla="*/ 21291 w 846089"/>
                          <a:gd name="connsiteY1911" fmla="*/ 335764 h 655051"/>
                          <a:gd name="connsiteX1912" fmla="*/ 21340 w 846089"/>
                          <a:gd name="connsiteY1912" fmla="*/ 336850 h 655051"/>
                          <a:gd name="connsiteX1913" fmla="*/ 22135 w 846089"/>
                          <a:gd name="connsiteY1913" fmla="*/ 339007 h 655051"/>
                          <a:gd name="connsiteX1914" fmla="*/ 22475 w 846089"/>
                          <a:gd name="connsiteY1914" fmla="*/ 340255 h 655051"/>
                          <a:gd name="connsiteX1915" fmla="*/ 22816 w 846089"/>
                          <a:gd name="connsiteY1915" fmla="*/ 341342 h 655051"/>
                          <a:gd name="connsiteX1916" fmla="*/ 23270 w 846089"/>
                          <a:gd name="connsiteY1916" fmla="*/ 342363 h 655051"/>
                          <a:gd name="connsiteX1917" fmla="*/ 24016 w 846089"/>
                          <a:gd name="connsiteY1917" fmla="*/ 343271 h 655051"/>
                          <a:gd name="connsiteX1918" fmla="*/ 24697 w 846089"/>
                          <a:gd name="connsiteY1918" fmla="*/ 343839 h 655051"/>
                          <a:gd name="connsiteX1919" fmla="*/ 25945 w 846089"/>
                          <a:gd name="connsiteY1919" fmla="*/ 343612 h 655051"/>
                          <a:gd name="connsiteX1920" fmla="*/ 26918 w 846089"/>
                          <a:gd name="connsiteY1920" fmla="*/ 342752 h 655051"/>
                          <a:gd name="connsiteX1921" fmla="*/ 27599 w 846089"/>
                          <a:gd name="connsiteY1921" fmla="*/ 342006 h 655051"/>
                          <a:gd name="connsiteX1922" fmla="*/ 27778 w 846089"/>
                          <a:gd name="connsiteY1922" fmla="*/ 340191 h 655051"/>
                          <a:gd name="connsiteX1923" fmla="*/ 27145 w 846089"/>
                          <a:gd name="connsiteY1923" fmla="*/ 339509 h 655051"/>
                          <a:gd name="connsiteX1924" fmla="*/ 26967 w 846089"/>
                          <a:gd name="connsiteY1924" fmla="*/ 338423 h 655051"/>
                          <a:gd name="connsiteX1925" fmla="*/ 27826 w 846089"/>
                          <a:gd name="connsiteY1925" fmla="*/ 338358 h 655051"/>
                          <a:gd name="connsiteX1926" fmla="*/ 28231 w 846089"/>
                          <a:gd name="connsiteY1926" fmla="*/ 337498 h 655051"/>
                          <a:gd name="connsiteX1927" fmla="*/ 27826 w 846089"/>
                          <a:gd name="connsiteY1927" fmla="*/ 336363 h 655051"/>
                          <a:gd name="connsiteX1928" fmla="*/ 27534 w 846089"/>
                          <a:gd name="connsiteY1928" fmla="*/ 334823 h 655051"/>
                          <a:gd name="connsiteX1929" fmla="*/ 26853 w 846089"/>
                          <a:gd name="connsiteY1929" fmla="*/ 333850 h 655051"/>
                          <a:gd name="connsiteX1930" fmla="*/ 27762 w 846089"/>
                          <a:gd name="connsiteY1930" fmla="*/ 333850 h 655051"/>
                          <a:gd name="connsiteX1931" fmla="*/ 27583 w 846089"/>
                          <a:gd name="connsiteY1931" fmla="*/ 332650 h 655051"/>
                          <a:gd name="connsiteX1932" fmla="*/ 27064 w 846089"/>
                          <a:gd name="connsiteY1932" fmla="*/ 330429 h 655051"/>
                          <a:gd name="connsiteX1933" fmla="*/ 25589 w 846089"/>
                          <a:gd name="connsiteY1933" fmla="*/ 328726 h 655051"/>
                          <a:gd name="connsiteX1934" fmla="*/ 24113 w 846089"/>
                          <a:gd name="connsiteY1934" fmla="*/ 326505 h 655051"/>
                          <a:gd name="connsiteX1935" fmla="*/ 22978 w 846089"/>
                          <a:gd name="connsiteY1935" fmla="*/ 325191 h 655051"/>
                          <a:gd name="connsiteX1936" fmla="*/ 22005 w 846089"/>
                          <a:gd name="connsiteY1936" fmla="*/ 321672 h 655051"/>
                          <a:gd name="connsiteX1937" fmla="*/ 21713 w 846089"/>
                          <a:gd name="connsiteY1937" fmla="*/ 320424 h 655051"/>
                          <a:gd name="connsiteX1938" fmla="*/ 20691 w 846089"/>
                          <a:gd name="connsiteY1938" fmla="*/ 318267 h 655051"/>
                          <a:gd name="connsiteX1939" fmla="*/ 20124 w 846089"/>
                          <a:gd name="connsiteY1939" fmla="*/ 316450 h 655051"/>
                          <a:gd name="connsiteX1940" fmla="*/ 19670 w 846089"/>
                          <a:gd name="connsiteY1940" fmla="*/ 315089 h 655051"/>
                          <a:gd name="connsiteX1941" fmla="*/ 17789 w 846089"/>
                          <a:gd name="connsiteY1941" fmla="*/ 314229 h 655051"/>
                          <a:gd name="connsiteX1942" fmla="*/ 16767 w 846089"/>
                          <a:gd name="connsiteY1942" fmla="*/ 312413 h 655051"/>
                          <a:gd name="connsiteX1943" fmla="*/ 16086 w 846089"/>
                          <a:gd name="connsiteY1943" fmla="*/ 310370 h 655051"/>
                          <a:gd name="connsiteX1944" fmla="*/ 16200 w 846089"/>
                          <a:gd name="connsiteY1944" fmla="*/ 308262 h 655051"/>
                          <a:gd name="connsiteX1945" fmla="*/ 15113 w 846089"/>
                          <a:gd name="connsiteY1945" fmla="*/ 304970 h 655051"/>
                          <a:gd name="connsiteX1946" fmla="*/ 13119 w 846089"/>
                          <a:gd name="connsiteY1946" fmla="*/ 302473 h 655051"/>
                          <a:gd name="connsiteX1947" fmla="*/ 11870 w 846089"/>
                          <a:gd name="connsiteY1947" fmla="*/ 300770 h 655051"/>
                          <a:gd name="connsiteX1948" fmla="*/ 10670 w 846089"/>
                          <a:gd name="connsiteY1948" fmla="*/ 298840 h 655051"/>
                          <a:gd name="connsiteX1949" fmla="*/ 10330 w 846089"/>
                          <a:gd name="connsiteY1949" fmla="*/ 294413 h 655051"/>
                          <a:gd name="connsiteX1950" fmla="*/ 10443 w 846089"/>
                          <a:gd name="connsiteY1950" fmla="*/ 293732 h 655051"/>
                          <a:gd name="connsiteX1951" fmla="*/ 11351 w 846089"/>
                          <a:gd name="connsiteY1951" fmla="*/ 293100 h 655051"/>
                          <a:gd name="connsiteX1952" fmla="*/ 11124 w 846089"/>
                          <a:gd name="connsiteY1952" fmla="*/ 292419 h 655051"/>
                          <a:gd name="connsiteX1953" fmla="*/ 11237 w 846089"/>
                          <a:gd name="connsiteY1953" fmla="*/ 290943 h 655051"/>
                          <a:gd name="connsiteX1954" fmla="*/ 11351 w 846089"/>
                          <a:gd name="connsiteY1954" fmla="*/ 287084 h 655051"/>
                          <a:gd name="connsiteX1955" fmla="*/ 13119 w 846089"/>
                          <a:gd name="connsiteY1955" fmla="*/ 283224 h 655051"/>
                          <a:gd name="connsiteX1956" fmla="*/ 14254 w 846089"/>
                          <a:gd name="connsiteY1956" fmla="*/ 280889 h 655051"/>
                          <a:gd name="connsiteX1957" fmla="*/ 15616 w 846089"/>
                          <a:gd name="connsiteY1957" fmla="*/ 279349 h 655051"/>
                          <a:gd name="connsiteX1958" fmla="*/ 17837 w 846089"/>
                          <a:gd name="connsiteY1958" fmla="*/ 277468 h 655051"/>
                          <a:gd name="connsiteX1959" fmla="*/ 18356 w 846089"/>
                          <a:gd name="connsiteY1959" fmla="*/ 276041 h 655051"/>
                          <a:gd name="connsiteX1960" fmla="*/ 18762 w 846089"/>
                          <a:gd name="connsiteY1960" fmla="*/ 272182 h 655051"/>
                          <a:gd name="connsiteX1961" fmla="*/ 18081 w 846089"/>
                          <a:gd name="connsiteY1961" fmla="*/ 271435 h 655051"/>
                          <a:gd name="connsiteX1962" fmla="*/ 18145 w 846089"/>
                          <a:gd name="connsiteY1962" fmla="*/ 268760 h 655051"/>
                          <a:gd name="connsiteX1963" fmla="*/ 19459 w 846089"/>
                          <a:gd name="connsiteY1963" fmla="*/ 267511 h 655051"/>
                          <a:gd name="connsiteX1964" fmla="*/ 19751 w 846089"/>
                          <a:gd name="connsiteY1964" fmla="*/ 264836 h 655051"/>
                          <a:gd name="connsiteX1965" fmla="*/ 18664 w 846089"/>
                          <a:gd name="connsiteY1965" fmla="*/ 262841 h 655051"/>
                          <a:gd name="connsiteX1966" fmla="*/ 18210 w 846089"/>
                          <a:gd name="connsiteY1966" fmla="*/ 260847 h 655051"/>
                          <a:gd name="connsiteX1967" fmla="*/ 17578 w 846089"/>
                          <a:gd name="connsiteY1967" fmla="*/ 259533 h 655051"/>
                          <a:gd name="connsiteX1968" fmla="*/ 16443 w 846089"/>
                          <a:gd name="connsiteY1968" fmla="*/ 259128 h 655051"/>
                          <a:gd name="connsiteX1969" fmla="*/ 16394 w 846089"/>
                          <a:gd name="connsiteY1969" fmla="*/ 257814 h 655051"/>
                          <a:gd name="connsiteX1970" fmla="*/ 15940 w 846089"/>
                          <a:gd name="connsiteY1970" fmla="*/ 257182 h 655051"/>
                          <a:gd name="connsiteX1971" fmla="*/ 15892 w 846089"/>
                          <a:gd name="connsiteY1971" fmla="*/ 255982 h 655051"/>
                          <a:gd name="connsiteX1972" fmla="*/ 17772 w 846089"/>
                          <a:gd name="connsiteY1972" fmla="*/ 254782 h 655051"/>
                          <a:gd name="connsiteX1973" fmla="*/ 17951 w 846089"/>
                          <a:gd name="connsiteY1973" fmla="*/ 251993 h 655051"/>
                          <a:gd name="connsiteX1974" fmla="*/ 19540 w 846089"/>
                          <a:gd name="connsiteY1974" fmla="*/ 249155 h 655051"/>
                          <a:gd name="connsiteX1975" fmla="*/ 20740 w 846089"/>
                          <a:gd name="connsiteY1975" fmla="*/ 246593 h 655051"/>
                          <a:gd name="connsiteX1976" fmla="*/ 21713 w 846089"/>
                          <a:gd name="connsiteY1976" fmla="*/ 243463 h 655051"/>
                          <a:gd name="connsiteX1977" fmla="*/ 22232 w 846089"/>
                          <a:gd name="connsiteY1977" fmla="*/ 241923 h 655051"/>
                          <a:gd name="connsiteX1978" fmla="*/ 23659 w 846089"/>
                          <a:gd name="connsiteY1978" fmla="*/ 240382 h 655051"/>
                          <a:gd name="connsiteX1979" fmla="*/ 24973 w 846089"/>
                          <a:gd name="connsiteY1979" fmla="*/ 239020 h 655051"/>
                          <a:gd name="connsiteX1980" fmla="*/ 26399 w 846089"/>
                          <a:gd name="connsiteY1980" fmla="*/ 238680 h 655051"/>
                          <a:gd name="connsiteX1981" fmla="*/ 26918 w 846089"/>
                          <a:gd name="connsiteY1981" fmla="*/ 239199 h 655051"/>
                          <a:gd name="connsiteX1982" fmla="*/ 26740 w 846089"/>
                          <a:gd name="connsiteY1982" fmla="*/ 240561 h 655051"/>
                          <a:gd name="connsiteX1983" fmla="*/ 25994 w 846089"/>
                          <a:gd name="connsiteY1983" fmla="*/ 241874 h 655051"/>
                          <a:gd name="connsiteX1984" fmla="*/ 25540 w 846089"/>
                          <a:gd name="connsiteY1984" fmla="*/ 243528 h 655051"/>
                          <a:gd name="connsiteX1985" fmla="*/ 25475 w 846089"/>
                          <a:gd name="connsiteY1985" fmla="*/ 245799 h 655051"/>
                          <a:gd name="connsiteX1986" fmla="*/ 25297 w 846089"/>
                          <a:gd name="connsiteY1986" fmla="*/ 246885 h 655051"/>
                          <a:gd name="connsiteX1987" fmla="*/ 26156 w 846089"/>
                          <a:gd name="connsiteY1987" fmla="*/ 248199 h 655051"/>
                          <a:gd name="connsiteX1988" fmla="*/ 26091 w 846089"/>
                          <a:gd name="connsiteY1988" fmla="*/ 249966 h 655051"/>
                          <a:gd name="connsiteX1989" fmla="*/ 27113 w 846089"/>
                          <a:gd name="connsiteY1989" fmla="*/ 250306 h 655051"/>
                          <a:gd name="connsiteX1990" fmla="*/ 27113 w 846089"/>
                          <a:gd name="connsiteY1990" fmla="*/ 251214 h 655051"/>
                          <a:gd name="connsiteX1991" fmla="*/ 26091 w 846089"/>
                          <a:gd name="connsiteY1991" fmla="*/ 252074 h 655051"/>
                          <a:gd name="connsiteX1992" fmla="*/ 25978 w 846089"/>
                          <a:gd name="connsiteY1992" fmla="*/ 253209 h 655051"/>
                          <a:gd name="connsiteX1993" fmla="*/ 26156 w 846089"/>
                          <a:gd name="connsiteY1993" fmla="*/ 253955 h 655051"/>
                          <a:gd name="connsiteX1994" fmla="*/ 26837 w 846089"/>
                          <a:gd name="connsiteY1994" fmla="*/ 254004 h 655051"/>
                          <a:gd name="connsiteX1995" fmla="*/ 28086 w 846089"/>
                          <a:gd name="connsiteY1995" fmla="*/ 253031 h 655051"/>
                          <a:gd name="connsiteX1996" fmla="*/ 29059 w 846089"/>
                          <a:gd name="connsiteY1996" fmla="*/ 252739 h 655051"/>
                          <a:gd name="connsiteX1997" fmla="*/ 29578 w 846089"/>
                          <a:gd name="connsiteY1997" fmla="*/ 253647 h 655051"/>
                          <a:gd name="connsiteX1998" fmla="*/ 30486 w 846089"/>
                          <a:gd name="connsiteY1998" fmla="*/ 253874 h 655051"/>
                          <a:gd name="connsiteX1999" fmla="*/ 31280 w 846089"/>
                          <a:gd name="connsiteY1999" fmla="*/ 251993 h 655051"/>
                          <a:gd name="connsiteX2000" fmla="*/ 31913 w 846089"/>
                          <a:gd name="connsiteY2000" fmla="*/ 250452 h 655051"/>
                          <a:gd name="connsiteX2001" fmla="*/ 32205 w 846089"/>
                          <a:gd name="connsiteY2001" fmla="*/ 247777 h 655051"/>
                          <a:gd name="connsiteX2002" fmla="*/ 32545 w 846089"/>
                          <a:gd name="connsiteY2002" fmla="*/ 245961 h 655051"/>
                          <a:gd name="connsiteX2003" fmla="*/ 33340 w 846089"/>
                          <a:gd name="connsiteY2003" fmla="*/ 245101 h 655051"/>
                          <a:gd name="connsiteX2004" fmla="*/ 33567 w 846089"/>
                          <a:gd name="connsiteY2004" fmla="*/ 243220 h 655051"/>
                          <a:gd name="connsiteX2005" fmla="*/ 34248 w 846089"/>
                          <a:gd name="connsiteY2005" fmla="*/ 243788 h 655051"/>
                          <a:gd name="connsiteX2006" fmla="*/ 35107 w 846089"/>
                          <a:gd name="connsiteY2006" fmla="*/ 242701 h 655051"/>
                          <a:gd name="connsiteX2007" fmla="*/ 36875 w 846089"/>
                          <a:gd name="connsiteY2007" fmla="*/ 239572 h 655051"/>
                          <a:gd name="connsiteX2008" fmla="*/ 40118 w 846089"/>
                          <a:gd name="connsiteY2008" fmla="*/ 236961 h 655051"/>
                          <a:gd name="connsiteX2009" fmla="*/ 41431 w 846089"/>
                          <a:gd name="connsiteY2009" fmla="*/ 236328 h 655051"/>
                          <a:gd name="connsiteX2010" fmla="*/ 44220 w 846089"/>
                          <a:gd name="connsiteY2010" fmla="*/ 236215 h 655051"/>
                          <a:gd name="connsiteX2011" fmla="*/ 47464 w 846089"/>
                          <a:gd name="connsiteY2011" fmla="*/ 235015 h 655051"/>
                          <a:gd name="connsiteX2012" fmla="*/ 48372 w 846089"/>
                          <a:gd name="connsiteY2012" fmla="*/ 233653 h 655051"/>
                          <a:gd name="connsiteX2013" fmla="*/ 50074 w 846089"/>
                          <a:gd name="connsiteY2013" fmla="*/ 233539 h 655051"/>
                          <a:gd name="connsiteX2014" fmla="*/ 51842 w 846089"/>
                          <a:gd name="connsiteY2014" fmla="*/ 232631 h 655051"/>
                          <a:gd name="connsiteX2015" fmla="*/ 52474 w 846089"/>
                          <a:gd name="connsiteY2015" fmla="*/ 231610 h 655051"/>
                          <a:gd name="connsiteX2016" fmla="*/ 53269 w 846089"/>
                          <a:gd name="connsiteY2016" fmla="*/ 231837 h 655051"/>
                          <a:gd name="connsiteX2017" fmla="*/ 53723 w 846089"/>
                          <a:gd name="connsiteY2017" fmla="*/ 230815 h 655051"/>
                          <a:gd name="connsiteX2018" fmla="*/ 54858 w 846089"/>
                          <a:gd name="connsiteY2018" fmla="*/ 230637 h 655051"/>
                          <a:gd name="connsiteX2019" fmla="*/ 55085 w 846089"/>
                          <a:gd name="connsiteY2019" fmla="*/ 229388 h 655051"/>
                          <a:gd name="connsiteX2020" fmla="*/ 56220 w 846089"/>
                          <a:gd name="connsiteY2020" fmla="*/ 228302 h 655051"/>
                          <a:gd name="connsiteX2021" fmla="*/ 57355 w 846089"/>
                          <a:gd name="connsiteY2021" fmla="*/ 227442 h 655051"/>
                          <a:gd name="connsiteX2022" fmla="*/ 59350 w 846089"/>
                          <a:gd name="connsiteY2022" fmla="*/ 226988 h 655051"/>
                          <a:gd name="connsiteX2023" fmla="*/ 60258 w 846089"/>
                          <a:gd name="connsiteY2023" fmla="*/ 226420 h 655051"/>
                          <a:gd name="connsiteX2024" fmla="*/ 60825 w 846089"/>
                          <a:gd name="connsiteY2024" fmla="*/ 225107 h 655051"/>
                          <a:gd name="connsiteX2025" fmla="*/ 61685 w 846089"/>
                          <a:gd name="connsiteY2025" fmla="*/ 223680 h 655051"/>
                          <a:gd name="connsiteX2026" fmla="*/ 62820 w 846089"/>
                          <a:gd name="connsiteY2026" fmla="*/ 222594 h 655051"/>
                          <a:gd name="connsiteX2027" fmla="*/ 64587 w 846089"/>
                          <a:gd name="connsiteY2027" fmla="*/ 221686 h 655051"/>
                          <a:gd name="connsiteX2028" fmla="*/ 66128 w 846089"/>
                          <a:gd name="connsiteY2028" fmla="*/ 220826 h 655051"/>
                          <a:gd name="connsiteX2029" fmla="*/ 67263 w 846089"/>
                          <a:gd name="connsiteY2029" fmla="*/ 219853 h 655051"/>
                          <a:gd name="connsiteX2030" fmla="*/ 68463 w 846089"/>
                          <a:gd name="connsiteY2030" fmla="*/ 218994 h 655051"/>
                          <a:gd name="connsiteX2031" fmla="*/ 68755 w 846089"/>
                          <a:gd name="connsiteY2031" fmla="*/ 218134 h 655051"/>
                          <a:gd name="connsiteX2032" fmla="*/ 71430 w 846089"/>
                          <a:gd name="connsiteY2032" fmla="*/ 217794 h 655051"/>
                          <a:gd name="connsiteX2033" fmla="*/ 73814 w 846089"/>
                          <a:gd name="connsiteY2033" fmla="*/ 216205 h 655051"/>
                          <a:gd name="connsiteX2034" fmla="*/ 76944 w 846089"/>
                          <a:gd name="connsiteY2034" fmla="*/ 215069 h 655051"/>
                          <a:gd name="connsiteX2035" fmla="*/ 78192 w 846089"/>
                          <a:gd name="connsiteY2035" fmla="*/ 214616 h 655051"/>
                          <a:gd name="connsiteX2036" fmla="*/ 80074 w 846089"/>
                          <a:gd name="connsiteY2036" fmla="*/ 212280 h 655051"/>
                          <a:gd name="connsiteX2037" fmla="*/ 81322 w 846089"/>
                          <a:gd name="connsiteY2037" fmla="*/ 210626 h 655051"/>
                          <a:gd name="connsiteX2038" fmla="*/ 82571 w 846089"/>
                          <a:gd name="connsiteY2038" fmla="*/ 210578 h 655051"/>
                          <a:gd name="connsiteX2039" fmla="*/ 82230 w 846089"/>
                          <a:gd name="connsiteY2039" fmla="*/ 211437 h 655051"/>
                          <a:gd name="connsiteX2040" fmla="*/ 81484 w 846089"/>
                          <a:gd name="connsiteY2040" fmla="*/ 212345 h 655051"/>
                          <a:gd name="connsiteX2041" fmla="*/ 81144 w 846089"/>
                          <a:gd name="connsiteY2041" fmla="*/ 213205 h 655051"/>
                          <a:gd name="connsiteX2042" fmla="*/ 81144 w 846089"/>
                          <a:gd name="connsiteY2042" fmla="*/ 213659 h 655051"/>
                          <a:gd name="connsiteX2043" fmla="*/ 84208 w 846089"/>
                          <a:gd name="connsiteY2043" fmla="*/ 213708 h 655051"/>
                          <a:gd name="connsiteX2044" fmla="*/ 84662 w 846089"/>
                          <a:gd name="connsiteY2044" fmla="*/ 214113 h 655051"/>
                          <a:gd name="connsiteX2045" fmla="*/ 85068 w 846089"/>
                          <a:gd name="connsiteY2045" fmla="*/ 213545 h 655051"/>
                          <a:gd name="connsiteX2046" fmla="*/ 86544 w 846089"/>
                          <a:gd name="connsiteY2046" fmla="*/ 213318 h 655051"/>
                          <a:gd name="connsiteX2047" fmla="*/ 88927 w 846089"/>
                          <a:gd name="connsiteY2047" fmla="*/ 211729 h 655051"/>
                          <a:gd name="connsiteX2048" fmla="*/ 89041 w 846089"/>
                          <a:gd name="connsiteY2048" fmla="*/ 212362 h 655051"/>
                          <a:gd name="connsiteX2049" fmla="*/ 88635 w 846089"/>
                          <a:gd name="connsiteY2049" fmla="*/ 212929 h 655051"/>
                          <a:gd name="connsiteX2050" fmla="*/ 88700 w 846089"/>
                          <a:gd name="connsiteY2050" fmla="*/ 214470 h 655051"/>
                          <a:gd name="connsiteX2051" fmla="*/ 89900 w 846089"/>
                          <a:gd name="connsiteY2051" fmla="*/ 213724 h 655051"/>
                          <a:gd name="connsiteX2052" fmla="*/ 90987 w 846089"/>
                          <a:gd name="connsiteY2052" fmla="*/ 214405 h 655051"/>
                          <a:gd name="connsiteX2053" fmla="*/ 96046 w 846089"/>
                          <a:gd name="connsiteY2053" fmla="*/ 214405 h 655051"/>
                          <a:gd name="connsiteX2054" fmla="*/ 97473 w 846089"/>
                          <a:gd name="connsiteY2054" fmla="*/ 213432 h 655051"/>
                          <a:gd name="connsiteX2055" fmla="*/ 97992 w 846089"/>
                          <a:gd name="connsiteY2055" fmla="*/ 214064 h 655051"/>
                          <a:gd name="connsiteX2056" fmla="*/ 99694 w 846089"/>
                          <a:gd name="connsiteY2056" fmla="*/ 214016 h 655051"/>
                          <a:gd name="connsiteX2057" fmla="*/ 102257 w 846089"/>
                          <a:gd name="connsiteY2057" fmla="*/ 212362 h 655051"/>
                          <a:gd name="connsiteX2058" fmla="*/ 102548 w 846089"/>
                          <a:gd name="connsiteY2058" fmla="*/ 211227 h 655051"/>
                          <a:gd name="connsiteX2059" fmla="*/ 104883 w 846089"/>
                          <a:gd name="connsiteY2059" fmla="*/ 211275 h 655051"/>
                          <a:gd name="connsiteX2060" fmla="*/ 104997 w 846089"/>
                          <a:gd name="connsiteY2060" fmla="*/ 210367 h 655051"/>
                          <a:gd name="connsiteX2061" fmla="*/ 103976 w 846089"/>
                          <a:gd name="connsiteY2061" fmla="*/ 209913 h 655051"/>
                          <a:gd name="connsiteX2062" fmla="*/ 104089 w 846089"/>
                          <a:gd name="connsiteY2062" fmla="*/ 209053 h 655051"/>
                          <a:gd name="connsiteX2063" fmla="*/ 107105 w 846089"/>
                          <a:gd name="connsiteY2063" fmla="*/ 207805 h 655051"/>
                          <a:gd name="connsiteX2064" fmla="*/ 109035 w 846089"/>
                          <a:gd name="connsiteY2064" fmla="*/ 206038 h 655051"/>
                          <a:gd name="connsiteX2065" fmla="*/ 109440 w 846089"/>
                          <a:gd name="connsiteY2065" fmla="*/ 207173 h 655051"/>
                          <a:gd name="connsiteX2066" fmla="*/ 111029 w 846089"/>
                          <a:gd name="connsiteY2066" fmla="*/ 206767 h 655051"/>
                          <a:gd name="connsiteX2067" fmla="*/ 112278 w 846089"/>
                          <a:gd name="connsiteY2067" fmla="*/ 206362 h 655051"/>
                          <a:gd name="connsiteX2068" fmla="*/ 112911 w 846089"/>
                          <a:gd name="connsiteY2068" fmla="*/ 206362 h 655051"/>
                          <a:gd name="connsiteX2069" fmla="*/ 114272 w 846089"/>
                          <a:gd name="connsiteY2069" fmla="*/ 206654 h 655051"/>
                          <a:gd name="connsiteX2070" fmla="*/ 114791 w 846089"/>
                          <a:gd name="connsiteY2070" fmla="*/ 206135 h 655051"/>
                          <a:gd name="connsiteX2071" fmla="*/ 119964 w 846089"/>
                          <a:gd name="connsiteY2071" fmla="*/ 205908 h 655051"/>
                          <a:gd name="connsiteX2072" fmla="*/ 120710 w 846089"/>
                          <a:gd name="connsiteY2072" fmla="*/ 205340 h 655051"/>
                          <a:gd name="connsiteX2073" fmla="*/ 122867 w 846089"/>
                          <a:gd name="connsiteY2073" fmla="*/ 205275 h 655051"/>
                          <a:gd name="connsiteX2074" fmla="*/ 123159 w 846089"/>
                          <a:gd name="connsiteY2074" fmla="*/ 204027 h 655051"/>
                          <a:gd name="connsiteX2075" fmla="*/ 124067 w 846089"/>
                          <a:gd name="connsiteY2075" fmla="*/ 203281 h 655051"/>
                          <a:gd name="connsiteX2076" fmla="*/ 126110 w 846089"/>
                          <a:gd name="connsiteY2076" fmla="*/ 201627 h 655051"/>
                          <a:gd name="connsiteX2077" fmla="*/ 126337 w 846089"/>
                          <a:gd name="connsiteY2077" fmla="*/ 200151 h 655051"/>
                          <a:gd name="connsiteX2078" fmla="*/ 127650 w 846089"/>
                          <a:gd name="connsiteY2078" fmla="*/ 199746 h 655051"/>
                          <a:gd name="connsiteX2079" fmla="*/ 128737 w 846089"/>
                          <a:gd name="connsiteY2079" fmla="*/ 199567 h 655051"/>
                          <a:gd name="connsiteX2080" fmla="*/ 129418 w 846089"/>
                          <a:gd name="connsiteY2080" fmla="*/ 198481 h 655051"/>
                          <a:gd name="connsiteX2081" fmla="*/ 129937 w 846089"/>
                          <a:gd name="connsiteY2081" fmla="*/ 198659 h 655051"/>
                          <a:gd name="connsiteX2082" fmla="*/ 129937 w 846089"/>
                          <a:gd name="connsiteY2082" fmla="*/ 199632 h 655051"/>
                          <a:gd name="connsiteX2083" fmla="*/ 130504 w 846089"/>
                          <a:gd name="connsiteY2083" fmla="*/ 199746 h 655051"/>
                          <a:gd name="connsiteX2084" fmla="*/ 130553 w 846089"/>
                          <a:gd name="connsiteY2084" fmla="*/ 198773 h 655051"/>
                          <a:gd name="connsiteX2085" fmla="*/ 132029 w 846089"/>
                          <a:gd name="connsiteY2085" fmla="*/ 198481 h 655051"/>
                          <a:gd name="connsiteX2086" fmla="*/ 133391 w 846089"/>
                          <a:gd name="connsiteY2086" fmla="*/ 199227 h 655051"/>
                          <a:gd name="connsiteX2087" fmla="*/ 136294 w 846089"/>
                          <a:gd name="connsiteY2087" fmla="*/ 199405 h 655051"/>
                          <a:gd name="connsiteX2088" fmla="*/ 137656 w 846089"/>
                          <a:gd name="connsiteY2088" fmla="*/ 200151 h 655051"/>
                          <a:gd name="connsiteX2089" fmla="*/ 138450 w 846089"/>
                          <a:gd name="connsiteY2089" fmla="*/ 201011 h 655051"/>
                          <a:gd name="connsiteX2090" fmla="*/ 139131 w 846089"/>
                          <a:gd name="connsiteY2090" fmla="*/ 201465 h 655051"/>
                          <a:gd name="connsiteX2091" fmla="*/ 139877 w 846089"/>
                          <a:gd name="connsiteY2091" fmla="*/ 201011 h 655051"/>
                          <a:gd name="connsiteX2092" fmla="*/ 140331 w 846089"/>
                          <a:gd name="connsiteY2092" fmla="*/ 199875 h 655051"/>
                          <a:gd name="connsiteX2093" fmla="*/ 141077 w 846089"/>
                          <a:gd name="connsiteY2093" fmla="*/ 199762 h 655051"/>
                          <a:gd name="connsiteX2094" fmla="*/ 141482 w 846089"/>
                          <a:gd name="connsiteY2094" fmla="*/ 200330 h 655051"/>
                          <a:gd name="connsiteX2095" fmla="*/ 142277 w 846089"/>
                          <a:gd name="connsiteY2095" fmla="*/ 198789 h 655051"/>
                          <a:gd name="connsiteX2096" fmla="*/ 144499 w 846089"/>
                          <a:gd name="connsiteY2096" fmla="*/ 198789 h 655051"/>
                          <a:gd name="connsiteX2097" fmla="*/ 148926 w 846089"/>
                          <a:gd name="connsiteY2097" fmla="*/ 198384 h 655051"/>
                          <a:gd name="connsiteX2098" fmla="*/ 153353 w 846089"/>
                          <a:gd name="connsiteY2098" fmla="*/ 197184 h 655051"/>
                          <a:gd name="connsiteX2099" fmla="*/ 157439 w 846089"/>
                          <a:gd name="connsiteY2099" fmla="*/ 195530 h 655051"/>
                          <a:gd name="connsiteX2100" fmla="*/ 163471 w 846089"/>
                          <a:gd name="connsiteY2100" fmla="*/ 193308 h 655051"/>
                          <a:gd name="connsiteX2101" fmla="*/ 167330 w 846089"/>
                          <a:gd name="connsiteY2101" fmla="*/ 191151 h 655051"/>
                          <a:gd name="connsiteX2102" fmla="*/ 171255 w 846089"/>
                          <a:gd name="connsiteY2102" fmla="*/ 188249 h 655051"/>
                          <a:gd name="connsiteX2103" fmla="*/ 174952 w 846089"/>
                          <a:gd name="connsiteY2103" fmla="*/ 184324 h 655051"/>
                          <a:gd name="connsiteX2104" fmla="*/ 178017 w 846089"/>
                          <a:gd name="connsiteY2104" fmla="*/ 179784 h 655051"/>
                          <a:gd name="connsiteX2105" fmla="*/ 179671 w 846089"/>
                          <a:gd name="connsiteY2105" fmla="*/ 175244 h 655051"/>
                          <a:gd name="connsiteX2106" fmla="*/ 181033 w 846089"/>
                          <a:gd name="connsiteY2106" fmla="*/ 173768 h 655051"/>
                          <a:gd name="connsiteX2107" fmla="*/ 181097 w 846089"/>
                          <a:gd name="connsiteY2107" fmla="*/ 171838 h 655051"/>
                          <a:gd name="connsiteX2108" fmla="*/ 180806 w 846089"/>
                          <a:gd name="connsiteY2108" fmla="*/ 171044 h 655051"/>
                          <a:gd name="connsiteX2109" fmla="*/ 181033 w 846089"/>
                          <a:gd name="connsiteY2109" fmla="*/ 170184 h 655051"/>
                          <a:gd name="connsiteX2110" fmla="*/ 181714 w 846089"/>
                          <a:gd name="connsiteY2110" fmla="*/ 170865 h 655051"/>
                          <a:gd name="connsiteX2111" fmla="*/ 182914 w 846089"/>
                          <a:gd name="connsiteY2111" fmla="*/ 170801 h 655051"/>
                          <a:gd name="connsiteX2112" fmla="*/ 183595 w 846089"/>
                          <a:gd name="connsiteY2112" fmla="*/ 169828 h 655051"/>
                          <a:gd name="connsiteX2113" fmla="*/ 183708 w 846089"/>
                          <a:gd name="connsiteY2113" fmla="*/ 168806 h 655051"/>
                          <a:gd name="connsiteX2114" fmla="*/ 183935 w 846089"/>
                          <a:gd name="connsiteY2114" fmla="*/ 167720 h 655051"/>
                          <a:gd name="connsiteX2115" fmla="*/ 184730 w 846089"/>
                          <a:gd name="connsiteY2115" fmla="*/ 167493 h 655051"/>
                          <a:gd name="connsiteX2116" fmla="*/ 184617 w 846089"/>
                          <a:gd name="connsiteY2116" fmla="*/ 166017 h 655051"/>
                          <a:gd name="connsiteX2117" fmla="*/ 187454 w 846089"/>
                          <a:gd name="connsiteY2117" fmla="*/ 166017 h 655051"/>
                          <a:gd name="connsiteX2118" fmla="*/ 188427 w 846089"/>
                          <a:gd name="connsiteY2118" fmla="*/ 165336 h 655051"/>
                          <a:gd name="connsiteX2119" fmla="*/ 189903 w 846089"/>
                          <a:gd name="connsiteY2119" fmla="*/ 163568 h 655051"/>
                          <a:gd name="connsiteX2120" fmla="*/ 192173 w 846089"/>
                          <a:gd name="connsiteY2120" fmla="*/ 161525 h 655051"/>
                          <a:gd name="connsiteX2121" fmla="*/ 194054 w 846089"/>
                          <a:gd name="connsiteY2121" fmla="*/ 160098 h 655051"/>
                          <a:gd name="connsiteX2122" fmla="*/ 196502 w 846089"/>
                          <a:gd name="connsiteY2122" fmla="*/ 158623 h 655051"/>
                          <a:gd name="connsiteX2123" fmla="*/ 196730 w 846089"/>
                          <a:gd name="connsiteY2123" fmla="*/ 157715 h 655051"/>
                          <a:gd name="connsiteX2124" fmla="*/ 196665 w 846089"/>
                          <a:gd name="connsiteY2124" fmla="*/ 156287 h 655051"/>
                          <a:gd name="connsiteX2125" fmla="*/ 196324 w 846089"/>
                          <a:gd name="connsiteY2125" fmla="*/ 155315 h 655051"/>
                          <a:gd name="connsiteX2126" fmla="*/ 195643 w 846089"/>
                          <a:gd name="connsiteY2126" fmla="*/ 155087 h 655051"/>
                          <a:gd name="connsiteX2127" fmla="*/ 193373 w 846089"/>
                          <a:gd name="connsiteY2127" fmla="*/ 155023 h 655051"/>
                          <a:gd name="connsiteX2128" fmla="*/ 193373 w 846089"/>
                          <a:gd name="connsiteY2128" fmla="*/ 149623 h 655051"/>
                          <a:gd name="connsiteX2129" fmla="*/ 192238 w 846089"/>
                          <a:gd name="connsiteY2129" fmla="*/ 147288 h 655051"/>
                          <a:gd name="connsiteX2130" fmla="*/ 192173 w 846089"/>
                          <a:gd name="connsiteY2130" fmla="*/ 141596 h 655051"/>
                          <a:gd name="connsiteX2131" fmla="*/ 192692 w 846089"/>
                          <a:gd name="connsiteY2131" fmla="*/ 139553 h 655051"/>
                          <a:gd name="connsiteX2132" fmla="*/ 193713 w 846089"/>
                          <a:gd name="connsiteY2132" fmla="*/ 137850 h 655051"/>
                          <a:gd name="connsiteX2133" fmla="*/ 194232 w 846089"/>
                          <a:gd name="connsiteY2133" fmla="*/ 137396 h 655051"/>
                          <a:gd name="connsiteX2134" fmla="*/ 195254 w 846089"/>
                          <a:gd name="connsiteY2134" fmla="*/ 137347 h 655051"/>
                          <a:gd name="connsiteX2135" fmla="*/ 195205 w 846089"/>
                          <a:gd name="connsiteY2135" fmla="*/ 136715 h 655051"/>
                          <a:gd name="connsiteX2136" fmla="*/ 194751 w 846089"/>
                          <a:gd name="connsiteY2136" fmla="*/ 136488 h 655051"/>
                          <a:gd name="connsiteX2137" fmla="*/ 194930 w 846089"/>
                          <a:gd name="connsiteY2137" fmla="*/ 135288 h 655051"/>
                          <a:gd name="connsiteX2138" fmla="*/ 196697 w 846089"/>
                          <a:gd name="connsiteY2138" fmla="*/ 133974 h 655051"/>
                          <a:gd name="connsiteX2139" fmla="*/ 196697 w 846089"/>
                          <a:gd name="connsiteY2139" fmla="*/ 132888 h 655051"/>
                          <a:gd name="connsiteX2140" fmla="*/ 197670 w 846089"/>
                          <a:gd name="connsiteY2140" fmla="*/ 132823 h 655051"/>
                          <a:gd name="connsiteX2141" fmla="*/ 197897 w 846089"/>
                          <a:gd name="connsiteY2141" fmla="*/ 133731 h 655051"/>
                          <a:gd name="connsiteX2142" fmla="*/ 198643 w 846089"/>
                          <a:gd name="connsiteY2142" fmla="*/ 133731 h 655051"/>
                          <a:gd name="connsiteX2143" fmla="*/ 198822 w 846089"/>
                          <a:gd name="connsiteY2143" fmla="*/ 132645 h 655051"/>
                          <a:gd name="connsiteX2144" fmla="*/ 199616 w 846089"/>
                          <a:gd name="connsiteY2144" fmla="*/ 132418 h 655051"/>
                          <a:gd name="connsiteX2145" fmla="*/ 200411 w 846089"/>
                          <a:gd name="connsiteY2145" fmla="*/ 132645 h 655051"/>
                          <a:gd name="connsiteX2146" fmla="*/ 201092 w 846089"/>
                          <a:gd name="connsiteY2146" fmla="*/ 132531 h 655051"/>
                          <a:gd name="connsiteX2147" fmla="*/ 201383 w 846089"/>
                          <a:gd name="connsiteY2147" fmla="*/ 131056 h 655051"/>
                          <a:gd name="connsiteX2148" fmla="*/ 200411 w 846089"/>
                          <a:gd name="connsiteY2148" fmla="*/ 130083 h 655051"/>
                          <a:gd name="connsiteX2149" fmla="*/ 201497 w 846089"/>
                          <a:gd name="connsiteY2149" fmla="*/ 128834 h 655051"/>
                          <a:gd name="connsiteX2150" fmla="*/ 202811 w 846089"/>
                          <a:gd name="connsiteY2150" fmla="*/ 128899 h 655051"/>
                          <a:gd name="connsiteX2151" fmla="*/ 203897 w 846089"/>
                          <a:gd name="connsiteY2151" fmla="*/ 128559 h 655051"/>
                          <a:gd name="connsiteX2152" fmla="*/ 205373 w 846089"/>
                          <a:gd name="connsiteY2152" fmla="*/ 128607 h 655051"/>
                          <a:gd name="connsiteX2153" fmla="*/ 205600 w 846089"/>
                          <a:gd name="connsiteY2153" fmla="*/ 128899 h 655051"/>
                          <a:gd name="connsiteX2154" fmla="*/ 206459 w 846089"/>
                          <a:gd name="connsiteY2154" fmla="*/ 128672 h 655051"/>
                          <a:gd name="connsiteX2155" fmla="*/ 206054 w 846089"/>
                          <a:gd name="connsiteY2155" fmla="*/ 127699 h 655051"/>
                          <a:gd name="connsiteX2156" fmla="*/ 205421 w 846089"/>
                          <a:gd name="connsiteY2156" fmla="*/ 126905 h 655051"/>
                          <a:gd name="connsiteX2157" fmla="*/ 204902 w 846089"/>
                          <a:gd name="connsiteY2157" fmla="*/ 126224 h 655051"/>
                          <a:gd name="connsiteX2158" fmla="*/ 205243 w 846089"/>
                          <a:gd name="connsiteY2158" fmla="*/ 124910 h 655051"/>
                          <a:gd name="connsiteX2159" fmla="*/ 206216 w 846089"/>
                          <a:gd name="connsiteY2159" fmla="*/ 123937 h 655051"/>
                          <a:gd name="connsiteX2160" fmla="*/ 206783 w 846089"/>
                          <a:gd name="connsiteY2160" fmla="*/ 123418 h 655051"/>
                          <a:gd name="connsiteX2161" fmla="*/ 207529 w 846089"/>
                          <a:gd name="connsiteY2161" fmla="*/ 122851 h 655051"/>
                          <a:gd name="connsiteX2162" fmla="*/ 207708 w 846089"/>
                          <a:gd name="connsiteY2162" fmla="*/ 121262 h 655051"/>
                          <a:gd name="connsiteX2163" fmla="*/ 208616 w 846089"/>
                          <a:gd name="connsiteY2163" fmla="*/ 120353 h 655051"/>
                          <a:gd name="connsiteX2164" fmla="*/ 209978 w 846089"/>
                          <a:gd name="connsiteY2164" fmla="*/ 120532 h 655051"/>
                          <a:gd name="connsiteX2165" fmla="*/ 210432 w 846089"/>
                          <a:gd name="connsiteY2165" fmla="*/ 121505 h 655051"/>
                          <a:gd name="connsiteX2166" fmla="*/ 210318 w 846089"/>
                          <a:gd name="connsiteY2166" fmla="*/ 122072 h 655051"/>
                          <a:gd name="connsiteX2167" fmla="*/ 209572 w 846089"/>
                          <a:gd name="connsiteY2167" fmla="*/ 122186 h 655051"/>
                          <a:gd name="connsiteX2168" fmla="*/ 208713 w 846089"/>
                          <a:gd name="connsiteY2168" fmla="*/ 122526 h 655051"/>
                          <a:gd name="connsiteX2169" fmla="*/ 208486 w 846089"/>
                          <a:gd name="connsiteY2169" fmla="*/ 123726 h 655051"/>
                          <a:gd name="connsiteX2170" fmla="*/ 208372 w 846089"/>
                          <a:gd name="connsiteY2170" fmla="*/ 124586 h 655051"/>
                          <a:gd name="connsiteX2171" fmla="*/ 209053 w 846089"/>
                          <a:gd name="connsiteY2171" fmla="*/ 125607 h 655051"/>
                          <a:gd name="connsiteX2172" fmla="*/ 209346 w 846089"/>
                          <a:gd name="connsiteY2172" fmla="*/ 126353 h 655051"/>
                          <a:gd name="connsiteX2173" fmla="*/ 210091 w 846089"/>
                          <a:gd name="connsiteY2173" fmla="*/ 126467 h 655051"/>
                          <a:gd name="connsiteX2174" fmla="*/ 210432 w 846089"/>
                          <a:gd name="connsiteY2174" fmla="*/ 127148 h 655051"/>
                          <a:gd name="connsiteX2175" fmla="*/ 212313 w 846089"/>
                          <a:gd name="connsiteY2175" fmla="*/ 127196 h 655051"/>
                          <a:gd name="connsiteX2176" fmla="*/ 212491 w 846089"/>
                          <a:gd name="connsiteY2176" fmla="*/ 127764 h 655051"/>
                          <a:gd name="connsiteX2177" fmla="*/ 211745 w 846089"/>
                          <a:gd name="connsiteY2177" fmla="*/ 128445 h 655051"/>
                          <a:gd name="connsiteX2178" fmla="*/ 211518 w 846089"/>
                          <a:gd name="connsiteY2178" fmla="*/ 128899 h 655051"/>
                          <a:gd name="connsiteX2179" fmla="*/ 211518 w 846089"/>
                          <a:gd name="connsiteY2179" fmla="*/ 129694 h 655051"/>
                          <a:gd name="connsiteX2180" fmla="*/ 212426 w 846089"/>
                          <a:gd name="connsiteY2180" fmla="*/ 129580 h 655051"/>
                          <a:gd name="connsiteX2181" fmla="*/ 212832 w 846089"/>
                          <a:gd name="connsiteY2181" fmla="*/ 130099 h 655051"/>
                          <a:gd name="connsiteX2182" fmla="*/ 213351 w 846089"/>
                          <a:gd name="connsiteY2182" fmla="*/ 131007 h 655051"/>
                          <a:gd name="connsiteX2183" fmla="*/ 213983 w 846089"/>
                          <a:gd name="connsiteY2183" fmla="*/ 132483 h 655051"/>
                          <a:gd name="connsiteX2184" fmla="*/ 214843 w 846089"/>
                          <a:gd name="connsiteY2184" fmla="*/ 133229 h 655051"/>
                          <a:gd name="connsiteX2185" fmla="*/ 215183 w 846089"/>
                          <a:gd name="connsiteY2185" fmla="*/ 134364 h 655051"/>
                          <a:gd name="connsiteX2186" fmla="*/ 215297 w 846089"/>
                          <a:gd name="connsiteY2186" fmla="*/ 135726 h 655051"/>
                          <a:gd name="connsiteX2187" fmla="*/ 215362 w 846089"/>
                          <a:gd name="connsiteY2187" fmla="*/ 136520 h 655051"/>
                          <a:gd name="connsiteX2188" fmla="*/ 216448 w 846089"/>
                          <a:gd name="connsiteY2188" fmla="*/ 136699 h 655051"/>
                          <a:gd name="connsiteX2189" fmla="*/ 216675 w 846089"/>
                          <a:gd name="connsiteY2189" fmla="*/ 138402 h 655051"/>
                          <a:gd name="connsiteX2190" fmla="*/ 217242 w 846089"/>
                          <a:gd name="connsiteY2190" fmla="*/ 139537 h 655051"/>
                          <a:gd name="connsiteX2191" fmla="*/ 217875 w 846089"/>
                          <a:gd name="connsiteY2191" fmla="*/ 140623 h 655051"/>
                          <a:gd name="connsiteX2192" fmla="*/ 218621 w 846089"/>
                          <a:gd name="connsiteY2192" fmla="*/ 141531 h 655051"/>
                          <a:gd name="connsiteX2193" fmla="*/ 219302 w 846089"/>
                          <a:gd name="connsiteY2193" fmla="*/ 142618 h 655051"/>
                          <a:gd name="connsiteX2194" fmla="*/ 220096 w 846089"/>
                          <a:gd name="connsiteY2194" fmla="*/ 143817 h 655051"/>
                          <a:gd name="connsiteX2195" fmla="*/ 220729 w 846089"/>
                          <a:gd name="connsiteY2195" fmla="*/ 143931 h 655051"/>
                          <a:gd name="connsiteX2196" fmla="*/ 221475 w 846089"/>
                          <a:gd name="connsiteY2196" fmla="*/ 143412 h 655051"/>
                          <a:gd name="connsiteX2197" fmla="*/ 222042 w 846089"/>
                          <a:gd name="connsiteY2197" fmla="*/ 143007 h 655051"/>
                          <a:gd name="connsiteX2198" fmla="*/ 221475 w 846089"/>
                          <a:gd name="connsiteY2198" fmla="*/ 141693 h 655051"/>
                          <a:gd name="connsiteX2199" fmla="*/ 221702 w 846089"/>
                          <a:gd name="connsiteY2199" fmla="*/ 139812 h 655051"/>
                          <a:gd name="connsiteX2200" fmla="*/ 221524 w 846089"/>
                          <a:gd name="connsiteY2200" fmla="*/ 138677 h 655051"/>
                          <a:gd name="connsiteX2201" fmla="*/ 222383 w 846089"/>
                          <a:gd name="connsiteY2201" fmla="*/ 138791 h 655051"/>
                          <a:gd name="connsiteX2202" fmla="*/ 222902 w 846089"/>
                          <a:gd name="connsiteY2202" fmla="*/ 139877 h 655051"/>
                          <a:gd name="connsiteX2203" fmla="*/ 223469 w 846089"/>
                          <a:gd name="connsiteY2203" fmla="*/ 140963 h 655051"/>
                          <a:gd name="connsiteX2204" fmla="*/ 223988 w 846089"/>
                          <a:gd name="connsiteY2204" fmla="*/ 140915 h 655051"/>
                          <a:gd name="connsiteX2205" fmla="*/ 224102 w 846089"/>
                          <a:gd name="connsiteY2205" fmla="*/ 139099 h 655051"/>
                          <a:gd name="connsiteX2206" fmla="*/ 223080 w 846089"/>
                          <a:gd name="connsiteY2206" fmla="*/ 137672 h 655051"/>
                          <a:gd name="connsiteX2207" fmla="*/ 221540 w 846089"/>
                          <a:gd name="connsiteY2207" fmla="*/ 136018 h 655051"/>
                          <a:gd name="connsiteX2208" fmla="*/ 221361 w 846089"/>
                          <a:gd name="connsiteY2208" fmla="*/ 134364 h 655051"/>
                          <a:gd name="connsiteX2209" fmla="*/ 221361 w 846089"/>
                          <a:gd name="connsiteY2209" fmla="*/ 133342 h 655051"/>
                          <a:gd name="connsiteX2210" fmla="*/ 222496 w 846089"/>
                          <a:gd name="connsiteY2210" fmla="*/ 132710 h 655051"/>
                          <a:gd name="connsiteX2211" fmla="*/ 223064 w 846089"/>
                          <a:gd name="connsiteY2211" fmla="*/ 133277 h 655051"/>
                          <a:gd name="connsiteX2212" fmla="*/ 223242 w 846089"/>
                          <a:gd name="connsiteY2212" fmla="*/ 134591 h 655051"/>
                          <a:gd name="connsiteX2213" fmla="*/ 223242 w 846089"/>
                          <a:gd name="connsiteY2213" fmla="*/ 136407 h 655051"/>
                          <a:gd name="connsiteX2214" fmla="*/ 223924 w 846089"/>
                          <a:gd name="connsiteY2214" fmla="*/ 137315 h 655051"/>
                          <a:gd name="connsiteX2215" fmla="*/ 224604 w 846089"/>
                          <a:gd name="connsiteY2215" fmla="*/ 137494 h 655051"/>
                          <a:gd name="connsiteX2216" fmla="*/ 224783 w 846089"/>
                          <a:gd name="connsiteY2216" fmla="*/ 136861 h 655051"/>
                          <a:gd name="connsiteX2217" fmla="*/ 224037 w 846089"/>
                          <a:gd name="connsiteY2217" fmla="*/ 135385 h 655051"/>
                          <a:gd name="connsiteX2218" fmla="*/ 224150 w 846089"/>
                          <a:gd name="connsiteY2218" fmla="*/ 134980 h 655051"/>
                          <a:gd name="connsiteX2219" fmla="*/ 224718 w 846089"/>
                          <a:gd name="connsiteY2219" fmla="*/ 135207 h 655051"/>
                          <a:gd name="connsiteX2220" fmla="*/ 225626 w 846089"/>
                          <a:gd name="connsiteY2220" fmla="*/ 136910 h 655051"/>
                          <a:gd name="connsiteX2221" fmla="*/ 226485 w 846089"/>
                          <a:gd name="connsiteY2221" fmla="*/ 138110 h 655051"/>
                          <a:gd name="connsiteX2222" fmla="*/ 227394 w 846089"/>
                          <a:gd name="connsiteY2222" fmla="*/ 138742 h 655051"/>
                          <a:gd name="connsiteX2223" fmla="*/ 228139 w 846089"/>
                          <a:gd name="connsiteY2223" fmla="*/ 139488 h 655051"/>
                          <a:gd name="connsiteX2224" fmla="*/ 228593 w 846089"/>
                          <a:gd name="connsiteY2224" fmla="*/ 139488 h 655051"/>
                          <a:gd name="connsiteX2225" fmla="*/ 228529 w 846089"/>
                          <a:gd name="connsiteY2225" fmla="*/ 138402 h 655051"/>
                          <a:gd name="connsiteX2226" fmla="*/ 227053 w 846089"/>
                          <a:gd name="connsiteY2226" fmla="*/ 136926 h 655051"/>
                          <a:gd name="connsiteX2227" fmla="*/ 226421 w 846089"/>
                          <a:gd name="connsiteY2227" fmla="*/ 135791 h 655051"/>
                          <a:gd name="connsiteX2228" fmla="*/ 226194 w 846089"/>
                          <a:gd name="connsiteY2228" fmla="*/ 134137 h 655051"/>
                          <a:gd name="connsiteX2229" fmla="*/ 226259 w 846089"/>
                          <a:gd name="connsiteY2229" fmla="*/ 133164 h 655051"/>
                          <a:gd name="connsiteX2230" fmla="*/ 225237 w 846089"/>
                          <a:gd name="connsiteY2230" fmla="*/ 131234 h 655051"/>
                          <a:gd name="connsiteX2231" fmla="*/ 225237 w 846089"/>
                          <a:gd name="connsiteY2231" fmla="*/ 129759 h 655051"/>
                          <a:gd name="connsiteX2232" fmla="*/ 224329 w 846089"/>
                          <a:gd name="connsiteY2232" fmla="*/ 128559 h 655051"/>
                          <a:gd name="connsiteX2233" fmla="*/ 222853 w 846089"/>
                          <a:gd name="connsiteY2233" fmla="*/ 127537 h 655051"/>
                          <a:gd name="connsiteX2234" fmla="*/ 221718 w 846089"/>
                          <a:gd name="connsiteY2234" fmla="*/ 126677 h 655051"/>
                          <a:gd name="connsiteX2235" fmla="*/ 221313 w 846089"/>
                          <a:gd name="connsiteY2235" fmla="*/ 125705 h 655051"/>
                          <a:gd name="connsiteX2236" fmla="*/ 221945 w 846089"/>
                          <a:gd name="connsiteY2236" fmla="*/ 125251 h 655051"/>
                          <a:gd name="connsiteX2237" fmla="*/ 221767 w 846089"/>
                          <a:gd name="connsiteY2237" fmla="*/ 124277 h 655051"/>
                          <a:gd name="connsiteX2238" fmla="*/ 220518 w 846089"/>
                          <a:gd name="connsiteY2238" fmla="*/ 124099 h 655051"/>
                          <a:gd name="connsiteX2239" fmla="*/ 219043 w 846089"/>
                          <a:gd name="connsiteY2239" fmla="*/ 123807 h 655051"/>
                          <a:gd name="connsiteX2240" fmla="*/ 218702 w 846089"/>
                          <a:gd name="connsiteY2240" fmla="*/ 123175 h 655051"/>
                          <a:gd name="connsiteX2241" fmla="*/ 219724 w 846089"/>
                          <a:gd name="connsiteY2241" fmla="*/ 122883 h 655051"/>
                          <a:gd name="connsiteX2242" fmla="*/ 220972 w 846089"/>
                          <a:gd name="connsiteY2242" fmla="*/ 122932 h 655051"/>
                          <a:gd name="connsiteX2243" fmla="*/ 221199 w 846089"/>
                          <a:gd name="connsiteY2243" fmla="*/ 123499 h 655051"/>
                          <a:gd name="connsiteX2244" fmla="*/ 223015 w 846089"/>
                          <a:gd name="connsiteY2244" fmla="*/ 123564 h 655051"/>
                          <a:gd name="connsiteX2245" fmla="*/ 223015 w 846089"/>
                          <a:gd name="connsiteY2245" fmla="*/ 122705 h 655051"/>
                          <a:gd name="connsiteX2246" fmla="*/ 221653 w 846089"/>
                          <a:gd name="connsiteY2246" fmla="*/ 121732 h 655051"/>
                          <a:gd name="connsiteX2247" fmla="*/ 220745 w 846089"/>
                          <a:gd name="connsiteY2247" fmla="*/ 121553 h 655051"/>
                          <a:gd name="connsiteX2248" fmla="*/ 220340 w 846089"/>
                          <a:gd name="connsiteY2248" fmla="*/ 121262 h 655051"/>
                          <a:gd name="connsiteX2249" fmla="*/ 219707 w 846089"/>
                          <a:gd name="connsiteY2249" fmla="*/ 120921 h 655051"/>
                          <a:gd name="connsiteX2250" fmla="*/ 219707 w 846089"/>
                          <a:gd name="connsiteY2250" fmla="*/ 120629 h 655051"/>
                          <a:gd name="connsiteX2251" fmla="*/ 220729 w 846089"/>
                          <a:gd name="connsiteY2251" fmla="*/ 120580 h 655051"/>
                          <a:gd name="connsiteX2252" fmla="*/ 221637 w 846089"/>
                          <a:gd name="connsiteY2252" fmla="*/ 121213 h 655051"/>
                          <a:gd name="connsiteX2253" fmla="*/ 223453 w 846089"/>
                          <a:gd name="connsiteY2253" fmla="*/ 121213 h 655051"/>
                          <a:gd name="connsiteX2254" fmla="*/ 223405 w 846089"/>
                          <a:gd name="connsiteY2254" fmla="*/ 119283 h 655051"/>
                          <a:gd name="connsiteX2255" fmla="*/ 221637 w 846089"/>
                          <a:gd name="connsiteY2255" fmla="*/ 118424 h 655051"/>
                          <a:gd name="connsiteX2256" fmla="*/ 221410 w 846089"/>
                          <a:gd name="connsiteY2256" fmla="*/ 117402 h 655051"/>
                          <a:gd name="connsiteX2257" fmla="*/ 221815 w 846089"/>
                          <a:gd name="connsiteY2257" fmla="*/ 117289 h 655051"/>
                          <a:gd name="connsiteX2258" fmla="*/ 221880 w 846089"/>
                          <a:gd name="connsiteY2258" fmla="*/ 115748 h 655051"/>
                          <a:gd name="connsiteX2259" fmla="*/ 223469 w 846089"/>
                          <a:gd name="connsiteY2259" fmla="*/ 114727 h 655051"/>
                          <a:gd name="connsiteX2260" fmla="*/ 224896 w 846089"/>
                          <a:gd name="connsiteY2260" fmla="*/ 115359 h 655051"/>
                          <a:gd name="connsiteX2261" fmla="*/ 225415 w 846089"/>
                          <a:gd name="connsiteY2261" fmla="*/ 116559 h 655051"/>
                          <a:gd name="connsiteX2262" fmla="*/ 225821 w 846089"/>
                          <a:gd name="connsiteY2262" fmla="*/ 118100 h 655051"/>
                          <a:gd name="connsiteX2263" fmla="*/ 226226 w 846089"/>
                          <a:gd name="connsiteY2263" fmla="*/ 119007 h 655051"/>
                          <a:gd name="connsiteX2264" fmla="*/ 227134 w 846089"/>
                          <a:gd name="connsiteY2264" fmla="*/ 119867 h 655051"/>
                          <a:gd name="connsiteX2265" fmla="*/ 226680 w 846089"/>
                          <a:gd name="connsiteY2265" fmla="*/ 120321 h 655051"/>
                          <a:gd name="connsiteX2266" fmla="*/ 226859 w 846089"/>
                          <a:gd name="connsiteY2266" fmla="*/ 121294 h 655051"/>
                          <a:gd name="connsiteX2267" fmla="*/ 227426 w 846089"/>
                          <a:gd name="connsiteY2267" fmla="*/ 121634 h 655051"/>
                          <a:gd name="connsiteX2268" fmla="*/ 228059 w 846089"/>
                          <a:gd name="connsiteY2268" fmla="*/ 120499 h 655051"/>
                          <a:gd name="connsiteX2269" fmla="*/ 228740 w 846089"/>
                          <a:gd name="connsiteY2269" fmla="*/ 120954 h 655051"/>
                          <a:gd name="connsiteX2270" fmla="*/ 230329 w 846089"/>
                          <a:gd name="connsiteY2270" fmla="*/ 121018 h 655051"/>
                          <a:gd name="connsiteX2271" fmla="*/ 230280 w 846089"/>
                          <a:gd name="connsiteY2271" fmla="*/ 120045 h 655051"/>
                          <a:gd name="connsiteX2272" fmla="*/ 229648 w 846089"/>
                          <a:gd name="connsiteY2272" fmla="*/ 119526 h 655051"/>
                          <a:gd name="connsiteX2273" fmla="*/ 229356 w 846089"/>
                          <a:gd name="connsiteY2273" fmla="*/ 118100 h 655051"/>
                          <a:gd name="connsiteX2274" fmla="*/ 228901 w 846089"/>
                          <a:gd name="connsiteY2274" fmla="*/ 117580 h 655051"/>
                          <a:gd name="connsiteX2275" fmla="*/ 229761 w 846089"/>
                          <a:gd name="connsiteY2275" fmla="*/ 117580 h 655051"/>
                          <a:gd name="connsiteX2276" fmla="*/ 230166 w 846089"/>
                          <a:gd name="connsiteY2276" fmla="*/ 118100 h 655051"/>
                          <a:gd name="connsiteX2277" fmla="*/ 231026 w 846089"/>
                          <a:gd name="connsiteY2277" fmla="*/ 118440 h 655051"/>
                          <a:gd name="connsiteX2278" fmla="*/ 233410 w 846089"/>
                          <a:gd name="connsiteY2278" fmla="*/ 118780 h 655051"/>
                          <a:gd name="connsiteX2279" fmla="*/ 234431 w 846089"/>
                          <a:gd name="connsiteY2279" fmla="*/ 119526 h 655051"/>
                          <a:gd name="connsiteX2280" fmla="*/ 234545 w 846089"/>
                          <a:gd name="connsiteY2280" fmla="*/ 120775 h 655051"/>
                          <a:gd name="connsiteX2281" fmla="*/ 235566 w 846089"/>
                          <a:gd name="connsiteY2281" fmla="*/ 120889 h 655051"/>
                          <a:gd name="connsiteX2282" fmla="*/ 235907 w 846089"/>
                          <a:gd name="connsiteY2282" fmla="*/ 122137 h 655051"/>
                          <a:gd name="connsiteX2283" fmla="*/ 237836 w 846089"/>
                          <a:gd name="connsiteY2283" fmla="*/ 122543 h 655051"/>
                          <a:gd name="connsiteX2284" fmla="*/ 238583 w 846089"/>
                          <a:gd name="connsiteY2284" fmla="*/ 123969 h 655051"/>
                          <a:gd name="connsiteX2285" fmla="*/ 239490 w 846089"/>
                          <a:gd name="connsiteY2285" fmla="*/ 124018 h 655051"/>
                          <a:gd name="connsiteX2286" fmla="*/ 240009 w 846089"/>
                          <a:gd name="connsiteY2286" fmla="*/ 123337 h 655051"/>
                          <a:gd name="connsiteX2287" fmla="*/ 238129 w 846089"/>
                          <a:gd name="connsiteY2287" fmla="*/ 121343 h 655051"/>
                          <a:gd name="connsiteX2288" fmla="*/ 237788 w 846089"/>
                          <a:gd name="connsiteY2288" fmla="*/ 120370 h 655051"/>
                          <a:gd name="connsiteX2289" fmla="*/ 238696 w 846089"/>
                          <a:gd name="connsiteY2289" fmla="*/ 120596 h 655051"/>
                          <a:gd name="connsiteX2290" fmla="*/ 239783 w 846089"/>
                          <a:gd name="connsiteY2290" fmla="*/ 121391 h 655051"/>
                          <a:gd name="connsiteX2291" fmla="*/ 243139 w 846089"/>
                          <a:gd name="connsiteY2291" fmla="*/ 121343 h 655051"/>
                          <a:gd name="connsiteX2292" fmla="*/ 244274 w 846089"/>
                          <a:gd name="connsiteY2292" fmla="*/ 120937 h 655051"/>
                          <a:gd name="connsiteX2293" fmla="*/ 245523 w 846089"/>
                          <a:gd name="connsiteY2293" fmla="*/ 121002 h 655051"/>
                          <a:gd name="connsiteX2294" fmla="*/ 246723 w 846089"/>
                          <a:gd name="connsiteY2294" fmla="*/ 121570 h 655051"/>
                          <a:gd name="connsiteX2295" fmla="*/ 248993 w 846089"/>
                          <a:gd name="connsiteY2295" fmla="*/ 121634 h 655051"/>
                          <a:gd name="connsiteX2296" fmla="*/ 250420 w 846089"/>
                          <a:gd name="connsiteY2296" fmla="*/ 121180 h 655051"/>
                          <a:gd name="connsiteX2297" fmla="*/ 250988 w 846089"/>
                          <a:gd name="connsiteY2297" fmla="*/ 121294 h 655051"/>
                          <a:gd name="connsiteX2298" fmla="*/ 251101 w 846089"/>
                          <a:gd name="connsiteY2298" fmla="*/ 120613 h 655051"/>
                          <a:gd name="connsiteX2299" fmla="*/ 250128 w 846089"/>
                          <a:gd name="connsiteY2299" fmla="*/ 119818 h 655051"/>
                          <a:gd name="connsiteX2300" fmla="*/ 248020 w 846089"/>
                          <a:gd name="connsiteY2300" fmla="*/ 120840 h 655051"/>
                          <a:gd name="connsiteX2301" fmla="*/ 246707 w 846089"/>
                          <a:gd name="connsiteY2301" fmla="*/ 120661 h 655051"/>
                          <a:gd name="connsiteX2302" fmla="*/ 244550 w 846089"/>
                          <a:gd name="connsiteY2302" fmla="*/ 119235 h 655051"/>
                          <a:gd name="connsiteX2303" fmla="*/ 243982 w 846089"/>
                          <a:gd name="connsiteY2303" fmla="*/ 119007 h 655051"/>
                          <a:gd name="connsiteX2304" fmla="*/ 243415 w 846089"/>
                          <a:gd name="connsiteY2304" fmla="*/ 119007 h 655051"/>
                          <a:gd name="connsiteX2305" fmla="*/ 243123 w 846089"/>
                          <a:gd name="connsiteY2305" fmla="*/ 119413 h 655051"/>
                          <a:gd name="connsiteX2306" fmla="*/ 241242 w 846089"/>
                          <a:gd name="connsiteY2306" fmla="*/ 119591 h 655051"/>
                          <a:gd name="connsiteX2307" fmla="*/ 241015 w 846089"/>
                          <a:gd name="connsiteY2307" fmla="*/ 119932 h 655051"/>
                          <a:gd name="connsiteX2308" fmla="*/ 239085 w 846089"/>
                          <a:gd name="connsiteY2308" fmla="*/ 120045 h 655051"/>
                          <a:gd name="connsiteX2309" fmla="*/ 238177 w 846089"/>
                          <a:gd name="connsiteY2309" fmla="*/ 119251 h 655051"/>
                          <a:gd name="connsiteX2310" fmla="*/ 238177 w 846089"/>
                          <a:gd name="connsiteY2310" fmla="*/ 118002 h 655051"/>
                          <a:gd name="connsiteX2311" fmla="*/ 238469 w 846089"/>
                          <a:gd name="connsiteY2311" fmla="*/ 117824 h 655051"/>
                          <a:gd name="connsiteX2312" fmla="*/ 238583 w 846089"/>
                          <a:gd name="connsiteY2312" fmla="*/ 115554 h 655051"/>
                          <a:gd name="connsiteX2313" fmla="*/ 238988 w 846089"/>
                          <a:gd name="connsiteY2313" fmla="*/ 114419 h 655051"/>
                          <a:gd name="connsiteX2314" fmla="*/ 239896 w 846089"/>
                          <a:gd name="connsiteY2314" fmla="*/ 114645 h 655051"/>
                          <a:gd name="connsiteX2315" fmla="*/ 240237 w 846089"/>
                          <a:gd name="connsiteY2315" fmla="*/ 115732 h 655051"/>
                          <a:gd name="connsiteX2316" fmla="*/ 240464 w 846089"/>
                          <a:gd name="connsiteY2316" fmla="*/ 117094 h 655051"/>
                          <a:gd name="connsiteX2317" fmla="*/ 242004 w 846089"/>
                          <a:gd name="connsiteY2317" fmla="*/ 117272 h 655051"/>
                          <a:gd name="connsiteX2318" fmla="*/ 241550 w 846089"/>
                          <a:gd name="connsiteY2318" fmla="*/ 115845 h 655051"/>
                          <a:gd name="connsiteX2319" fmla="*/ 241615 w 846089"/>
                          <a:gd name="connsiteY2319" fmla="*/ 114191 h 655051"/>
                          <a:gd name="connsiteX2320" fmla="*/ 243318 w 846089"/>
                          <a:gd name="connsiteY2320" fmla="*/ 113219 h 655051"/>
                          <a:gd name="connsiteX2321" fmla="*/ 243544 w 846089"/>
                          <a:gd name="connsiteY2321" fmla="*/ 112019 h 655051"/>
                          <a:gd name="connsiteX2322" fmla="*/ 243026 w 846089"/>
                          <a:gd name="connsiteY2322" fmla="*/ 111272 h 655051"/>
                          <a:gd name="connsiteX2323" fmla="*/ 243026 w 846089"/>
                          <a:gd name="connsiteY2323" fmla="*/ 110251 h 655051"/>
                          <a:gd name="connsiteX2324" fmla="*/ 244615 w 846089"/>
                          <a:gd name="connsiteY2324" fmla="*/ 110365 h 655051"/>
                          <a:gd name="connsiteX2325" fmla="*/ 244501 w 846089"/>
                          <a:gd name="connsiteY2325" fmla="*/ 108711 h 655051"/>
                          <a:gd name="connsiteX2326" fmla="*/ 245750 w 846089"/>
                          <a:gd name="connsiteY2326" fmla="*/ 108646 h 655051"/>
                          <a:gd name="connsiteX2327" fmla="*/ 246496 w 846089"/>
                          <a:gd name="connsiteY2327" fmla="*/ 106765 h 655051"/>
                          <a:gd name="connsiteX2328" fmla="*/ 245750 w 846089"/>
                          <a:gd name="connsiteY2328" fmla="*/ 106018 h 655051"/>
                          <a:gd name="connsiteX2329" fmla="*/ 245182 w 846089"/>
                          <a:gd name="connsiteY2329" fmla="*/ 106132 h 655051"/>
                          <a:gd name="connsiteX2330" fmla="*/ 244777 w 846089"/>
                          <a:gd name="connsiteY2330" fmla="*/ 107154 h 655051"/>
                          <a:gd name="connsiteX2331" fmla="*/ 243755 w 846089"/>
                          <a:gd name="connsiteY2331" fmla="*/ 107494 h 655051"/>
                          <a:gd name="connsiteX2332" fmla="*/ 242442 w 846089"/>
                          <a:gd name="connsiteY2332" fmla="*/ 108175 h 655051"/>
                          <a:gd name="connsiteX2333" fmla="*/ 241810 w 846089"/>
                          <a:gd name="connsiteY2333" fmla="*/ 109262 h 655051"/>
                          <a:gd name="connsiteX2334" fmla="*/ 241242 w 846089"/>
                          <a:gd name="connsiteY2334" fmla="*/ 110056 h 655051"/>
                          <a:gd name="connsiteX2335" fmla="*/ 240788 w 846089"/>
                          <a:gd name="connsiteY2335" fmla="*/ 111305 h 655051"/>
                          <a:gd name="connsiteX2336" fmla="*/ 240723 w 846089"/>
                          <a:gd name="connsiteY2336" fmla="*/ 112553 h 655051"/>
                          <a:gd name="connsiteX2337" fmla="*/ 240204 w 846089"/>
                          <a:gd name="connsiteY2337" fmla="*/ 112618 h 655051"/>
                          <a:gd name="connsiteX2338" fmla="*/ 240139 w 846089"/>
                          <a:gd name="connsiteY2338" fmla="*/ 110624 h 655051"/>
                          <a:gd name="connsiteX2339" fmla="*/ 240431 w 846089"/>
                          <a:gd name="connsiteY2339" fmla="*/ 109651 h 655051"/>
                          <a:gd name="connsiteX2340" fmla="*/ 240204 w 846089"/>
                          <a:gd name="connsiteY2340" fmla="*/ 108905 h 655051"/>
                          <a:gd name="connsiteX2341" fmla="*/ 239912 w 846089"/>
                          <a:gd name="connsiteY2341" fmla="*/ 108110 h 655051"/>
                          <a:gd name="connsiteX2342" fmla="*/ 239231 w 846089"/>
                          <a:gd name="connsiteY2342" fmla="*/ 107819 h 655051"/>
                          <a:gd name="connsiteX2343" fmla="*/ 239004 w 846089"/>
                          <a:gd name="connsiteY2343" fmla="*/ 108500 h 655051"/>
                          <a:gd name="connsiteX2344" fmla="*/ 238485 w 846089"/>
                          <a:gd name="connsiteY2344" fmla="*/ 108321 h 655051"/>
                          <a:gd name="connsiteX2345" fmla="*/ 238372 w 846089"/>
                          <a:gd name="connsiteY2345" fmla="*/ 107348 h 655051"/>
                          <a:gd name="connsiteX2346" fmla="*/ 237626 w 846089"/>
                          <a:gd name="connsiteY2346" fmla="*/ 106554 h 655051"/>
                          <a:gd name="connsiteX2347" fmla="*/ 237853 w 846089"/>
                          <a:gd name="connsiteY2347" fmla="*/ 105419 h 655051"/>
                          <a:gd name="connsiteX2348" fmla="*/ 238761 w 846089"/>
                          <a:gd name="connsiteY2348" fmla="*/ 104900 h 655051"/>
                          <a:gd name="connsiteX2349" fmla="*/ 239669 w 846089"/>
                          <a:gd name="connsiteY2349" fmla="*/ 104900 h 655051"/>
                          <a:gd name="connsiteX2350" fmla="*/ 239669 w 846089"/>
                          <a:gd name="connsiteY2350" fmla="*/ 104154 h 655051"/>
                          <a:gd name="connsiteX2351" fmla="*/ 238809 w 846089"/>
                          <a:gd name="connsiteY2351" fmla="*/ 103700 h 655051"/>
                          <a:gd name="connsiteX2352" fmla="*/ 239442 w 846089"/>
                          <a:gd name="connsiteY2352" fmla="*/ 102224 h 655051"/>
                          <a:gd name="connsiteX2353" fmla="*/ 240415 w 846089"/>
                          <a:gd name="connsiteY2353" fmla="*/ 101316 h 655051"/>
                          <a:gd name="connsiteX2354" fmla="*/ 241550 w 846089"/>
                          <a:gd name="connsiteY2354" fmla="*/ 101381 h 655051"/>
                          <a:gd name="connsiteX2355" fmla="*/ 242977 w 846089"/>
                          <a:gd name="connsiteY2355" fmla="*/ 102467 h 655051"/>
                          <a:gd name="connsiteX2356" fmla="*/ 244112 w 846089"/>
                          <a:gd name="connsiteY2356" fmla="*/ 101219 h 655051"/>
                          <a:gd name="connsiteX2357" fmla="*/ 244177 w 846089"/>
                          <a:gd name="connsiteY2357" fmla="*/ 99678 h 655051"/>
                          <a:gd name="connsiteX2358" fmla="*/ 243723 w 846089"/>
                          <a:gd name="connsiteY2358" fmla="*/ 100132 h 655051"/>
                          <a:gd name="connsiteX2359" fmla="*/ 241955 w 846089"/>
                          <a:gd name="connsiteY2359" fmla="*/ 100359 h 655051"/>
                          <a:gd name="connsiteX2360" fmla="*/ 241388 w 846089"/>
                          <a:gd name="connsiteY2360" fmla="*/ 99841 h 655051"/>
                          <a:gd name="connsiteX2361" fmla="*/ 242637 w 846089"/>
                          <a:gd name="connsiteY2361" fmla="*/ 99273 h 655051"/>
                          <a:gd name="connsiteX2362" fmla="*/ 242458 w 846089"/>
                          <a:gd name="connsiteY2362" fmla="*/ 98981 h 655051"/>
                          <a:gd name="connsiteX2363" fmla="*/ 241209 w 846089"/>
                          <a:gd name="connsiteY2363" fmla="*/ 99030 h 655051"/>
                          <a:gd name="connsiteX2364" fmla="*/ 241209 w 846089"/>
                          <a:gd name="connsiteY2364" fmla="*/ 98057 h 655051"/>
                          <a:gd name="connsiteX2365" fmla="*/ 241842 w 846089"/>
                          <a:gd name="connsiteY2365" fmla="*/ 97716 h 655051"/>
                          <a:gd name="connsiteX2366" fmla="*/ 242750 w 846089"/>
                          <a:gd name="connsiteY2366" fmla="*/ 98235 h 655051"/>
                          <a:gd name="connsiteX2367" fmla="*/ 243431 w 846089"/>
                          <a:gd name="connsiteY2367" fmla="*/ 98641 h 655051"/>
                          <a:gd name="connsiteX2368" fmla="*/ 243496 w 846089"/>
                          <a:gd name="connsiteY2368" fmla="*/ 99159 h 655051"/>
                          <a:gd name="connsiteX2369" fmla="*/ 243431 w 846089"/>
                          <a:gd name="connsiteY2369" fmla="*/ 99613 h 655051"/>
                          <a:gd name="connsiteX2370" fmla="*/ 244291 w 846089"/>
                          <a:gd name="connsiteY2370" fmla="*/ 99273 h 655051"/>
                          <a:gd name="connsiteX2371" fmla="*/ 244469 w 846089"/>
                          <a:gd name="connsiteY2371" fmla="*/ 97797 h 655051"/>
                          <a:gd name="connsiteX2372" fmla="*/ 243788 w 846089"/>
                          <a:gd name="connsiteY2372" fmla="*/ 97003 h 655051"/>
                          <a:gd name="connsiteX2373" fmla="*/ 244761 w 846089"/>
                          <a:gd name="connsiteY2373" fmla="*/ 96954 h 655051"/>
                          <a:gd name="connsiteX2374" fmla="*/ 245847 w 846089"/>
                          <a:gd name="connsiteY2374" fmla="*/ 97700 h 655051"/>
                          <a:gd name="connsiteX2375" fmla="*/ 246707 w 846089"/>
                          <a:gd name="connsiteY2375" fmla="*/ 97927 h 655051"/>
                          <a:gd name="connsiteX2376" fmla="*/ 247501 w 846089"/>
                          <a:gd name="connsiteY2376" fmla="*/ 99175 h 655051"/>
                          <a:gd name="connsiteX2377" fmla="*/ 248814 w 846089"/>
                          <a:gd name="connsiteY2377" fmla="*/ 99224 h 655051"/>
                          <a:gd name="connsiteX2378" fmla="*/ 250242 w 846089"/>
                          <a:gd name="connsiteY2378" fmla="*/ 100765 h 655051"/>
                          <a:gd name="connsiteX2379" fmla="*/ 250469 w 846089"/>
                          <a:gd name="connsiteY2379" fmla="*/ 101673 h 655051"/>
                          <a:gd name="connsiteX2380" fmla="*/ 252512 w 846089"/>
                          <a:gd name="connsiteY2380" fmla="*/ 101851 h 655051"/>
                          <a:gd name="connsiteX2381" fmla="*/ 254101 w 846089"/>
                          <a:gd name="connsiteY2381" fmla="*/ 103051 h 655051"/>
                          <a:gd name="connsiteX2382" fmla="*/ 255301 w 846089"/>
                          <a:gd name="connsiteY2382" fmla="*/ 103959 h 655051"/>
                          <a:gd name="connsiteX2383" fmla="*/ 256955 w 846089"/>
                          <a:gd name="connsiteY2383" fmla="*/ 104138 h 655051"/>
                          <a:gd name="connsiteX2384" fmla="*/ 257004 w 846089"/>
                          <a:gd name="connsiteY2384" fmla="*/ 103051 h 655051"/>
                          <a:gd name="connsiteX2385" fmla="*/ 254555 w 846089"/>
                          <a:gd name="connsiteY2385" fmla="*/ 101738 h 655051"/>
                          <a:gd name="connsiteX2386" fmla="*/ 253128 w 846089"/>
                          <a:gd name="connsiteY2386" fmla="*/ 100829 h 655051"/>
                          <a:gd name="connsiteX2387" fmla="*/ 252674 w 846089"/>
                          <a:gd name="connsiteY2387" fmla="*/ 97197 h 655051"/>
                          <a:gd name="connsiteX2388" fmla="*/ 251360 w 846089"/>
                          <a:gd name="connsiteY2388" fmla="*/ 97019 h 655051"/>
                          <a:gd name="connsiteX2389" fmla="*/ 250680 w 846089"/>
                          <a:gd name="connsiteY2389" fmla="*/ 97814 h 655051"/>
                          <a:gd name="connsiteX2390" fmla="*/ 249366 w 846089"/>
                          <a:gd name="connsiteY2390" fmla="*/ 97992 h 655051"/>
                          <a:gd name="connsiteX2391" fmla="*/ 249301 w 846089"/>
                          <a:gd name="connsiteY2391" fmla="*/ 96905 h 655051"/>
                          <a:gd name="connsiteX2392" fmla="*/ 250890 w 846089"/>
                          <a:gd name="connsiteY2392" fmla="*/ 96451 h 655051"/>
                          <a:gd name="connsiteX2393" fmla="*/ 252090 w 846089"/>
                          <a:gd name="connsiteY2393" fmla="*/ 95657 h 655051"/>
                          <a:gd name="connsiteX2394" fmla="*/ 252317 w 846089"/>
                          <a:gd name="connsiteY2394" fmla="*/ 94684 h 655051"/>
                          <a:gd name="connsiteX2395" fmla="*/ 251685 w 846089"/>
                          <a:gd name="connsiteY2395" fmla="*/ 94003 h 655051"/>
                          <a:gd name="connsiteX2396" fmla="*/ 250939 w 846089"/>
                          <a:gd name="connsiteY2396" fmla="*/ 94068 h 655051"/>
                          <a:gd name="connsiteX2397" fmla="*/ 248896 w 846089"/>
                          <a:gd name="connsiteY2397" fmla="*/ 95543 h 655051"/>
                          <a:gd name="connsiteX2398" fmla="*/ 247761 w 846089"/>
                          <a:gd name="connsiteY2398" fmla="*/ 95494 h 655051"/>
                          <a:gd name="connsiteX2399" fmla="*/ 247809 w 846089"/>
                          <a:gd name="connsiteY2399" fmla="*/ 93954 h 655051"/>
                          <a:gd name="connsiteX2400" fmla="*/ 249171 w 846089"/>
                          <a:gd name="connsiteY2400" fmla="*/ 93549 h 655051"/>
                          <a:gd name="connsiteX2401" fmla="*/ 251101 w 846089"/>
                          <a:gd name="connsiteY2401" fmla="*/ 93322 h 655051"/>
                          <a:gd name="connsiteX2402" fmla="*/ 251279 w 846089"/>
                          <a:gd name="connsiteY2402" fmla="*/ 90646 h 655051"/>
                          <a:gd name="connsiteX2403" fmla="*/ 252074 w 846089"/>
                          <a:gd name="connsiteY2403" fmla="*/ 90938 h 655051"/>
                          <a:gd name="connsiteX2404" fmla="*/ 252366 w 846089"/>
                          <a:gd name="connsiteY2404" fmla="*/ 92365 h 655051"/>
                          <a:gd name="connsiteX2405" fmla="*/ 253112 w 846089"/>
                          <a:gd name="connsiteY2405" fmla="*/ 93273 h 655051"/>
                          <a:gd name="connsiteX2406" fmla="*/ 253161 w 846089"/>
                          <a:gd name="connsiteY2406" fmla="*/ 94181 h 655051"/>
                          <a:gd name="connsiteX2407" fmla="*/ 254020 w 846089"/>
                          <a:gd name="connsiteY2407" fmla="*/ 94635 h 655051"/>
                          <a:gd name="connsiteX2408" fmla="*/ 254701 w 846089"/>
                          <a:gd name="connsiteY2408" fmla="*/ 94003 h 655051"/>
                          <a:gd name="connsiteX2409" fmla="*/ 254750 w 846089"/>
                          <a:gd name="connsiteY2409" fmla="*/ 93143 h 655051"/>
                          <a:gd name="connsiteX2410" fmla="*/ 255657 w 846089"/>
                          <a:gd name="connsiteY2410" fmla="*/ 93776 h 655051"/>
                          <a:gd name="connsiteX2411" fmla="*/ 256225 w 846089"/>
                          <a:gd name="connsiteY2411" fmla="*/ 93776 h 655051"/>
                          <a:gd name="connsiteX2412" fmla="*/ 256517 w 846089"/>
                          <a:gd name="connsiteY2412" fmla="*/ 94635 h 655051"/>
                          <a:gd name="connsiteX2413" fmla="*/ 257539 w 846089"/>
                          <a:gd name="connsiteY2413" fmla="*/ 95316 h 655051"/>
                          <a:gd name="connsiteX2414" fmla="*/ 258447 w 846089"/>
                          <a:gd name="connsiteY2414" fmla="*/ 95025 h 655051"/>
                          <a:gd name="connsiteX2415" fmla="*/ 259468 w 846089"/>
                          <a:gd name="connsiteY2415" fmla="*/ 94797 h 655051"/>
                          <a:gd name="connsiteX2416" fmla="*/ 259647 w 846089"/>
                          <a:gd name="connsiteY2416" fmla="*/ 94003 h 655051"/>
                          <a:gd name="connsiteX2417" fmla="*/ 258674 w 846089"/>
                          <a:gd name="connsiteY2417" fmla="*/ 93370 h 655051"/>
                          <a:gd name="connsiteX2418" fmla="*/ 258382 w 846089"/>
                          <a:gd name="connsiteY2418" fmla="*/ 92738 h 655051"/>
                          <a:gd name="connsiteX2419" fmla="*/ 259063 w 846089"/>
                          <a:gd name="connsiteY2419" fmla="*/ 92446 h 655051"/>
                          <a:gd name="connsiteX2420" fmla="*/ 259242 w 846089"/>
                          <a:gd name="connsiteY2420" fmla="*/ 91538 h 655051"/>
                          <a:gd name="connsiteX2421" fmla="*/ 258447 w 846089"/>
                          <a:gd name="connsiteY2421" fmla="*/ 90792 h 655051"/>
                          <a:gd name="connsiteX2422" fmla="*/ 257539 w 846089"/>
                          <a:gd name="connsiteY2422" fmla="*/ 90906 h 655051"/>
                          <a:gd name="connsiteX2423" fmla="*/ 256063 w 846089"/>
                          <a:gd name="connsiteY2423" fmla="*/ 89478 h 655051"/>
                          <a:gd name="connsiteX2424" fmla="*/ 255155 w 846089"/>
                          <a:gd name="connsiteY2424" fmla="*/ 88959 h 655051"/>
                          <a:gd name="connsiteX2425" fmla="*/ 254133 w 846089"/>
                          <a:gd name="connsiteY2425" fmla="*/ 87938 h 655051"/>
                          <a:gd name="connsiteX2426" fmla="*/ 254068 w 846089"/>
                          <a:gd name="connsiteY2426" fmla="*/ 86349 h 655051"/>
                          <a:gd name="connsiteX2427" fmla="*/ 254296 w 846089"/>
                          <a:gd name="connsiteY2427" fmla="*/ 85327 h 655051"/>
                          <a:gd name="connsiteX2428" fmla="*/ 255657 w 846089"/>
                          <a:gd name="connsiteY2428" fmla="*/ 84695 h 655051"/>
                          <a:gd name="connsiteX2429" fmla="*/ 256339 w 846089"/>
                          <a:gd name="connsiteY2429" fmla="*/ 84403 h 655051"/>
                          <a:gd name="connsiteX2430" fmla="*/ 255998 w 846089"/>
                          <a:gd name="connsiteY2430" fmla="*/ 82863 h 655051"/>
                          <a:gd name="connsiteX2431" fmla="*/ 255252 w 846089"/>
                          <a:gd name="connsiteY2431" fmla="*/ 82863 h 655051"/>
                          <a:gd name="connsiteX2432" fmla="*/ 255204 w 846089"/>
                          <a:gd name="connsiteY2432" fmla="*/ 83544 h 655051"/>
                          <a:gd name="connsiteX2433" fmla="*/ 253728 w 846089"/>
                          <a:gd name="connsiteY2433" fmla="*/ 83495 h 655051"/>
                          <a:gd name="connsiteX2434" fmla="*/ 253679 w 846089"/>
                          <a:gd name="connsiteY2434" fmla="*/ 81792 h 655051"/>
                          <a:gd name="connsiteX2435" fmla="*/ 253971 w 846089"/>
                          <a:gd name="connsiteY2435" fmla="*/ 81614 h 655051"/>
                          <a:gd name="connsiteX2436" fmla="*/ 254085 w 846089"/>
                          <a:gd name="connsiteY2436" fmla="*/ 79960 h 655051"/>
                          <a:gd name="connsiteX2437" fmla="*/ 255674 w 846089"/>
                          <a:gd name="connsiteY2437" fmla="*/ 80365 h 655051"/>
                          <a:gd name="connsiteX2438" fmla="*/ 255625 w 846089"/>
                          <a:gd name="connsiteY2438" fmla="*/ 81614 h 655051"/>
                          <a:gd name="connsiteX2439" fmla="*/ 255285 w 846089"/>
                          <a:gd name="connsiteY2439" fmla="*/ 82360 h 655051"/>
                          <a:gd name="connsiteX2440" fmla="*/ 256306 w 846089"/>
                          <a:gd name="connsiteY2440" fmla="*/ 82538 h 655051"/>
                          <a:gd name="connsiteX2441" fmla="*/ 257279 w 846089"/>
                          <a:gd name="connsiteY2441" fmla="*/ 81630 h 655051"/>
                          <a:gd name="connsiteX2442" fmla="*/ 257912 w 846089"/>
                          <a:gd name="connsiteY2442" fmla="*/ 81971 h 655051"/>
                          <a:gd name="connsiteX2443" fmla="*/ 257960 w 846089"/>
                          <a:gd name="connsiteY2443" fmla="*/ 82603 h 655051"/>
                          <a:gd name="connsiteX2444" fmla="*/ 258933 w 846089"/>
                          <a:gd name="connsiteY2444" fmla="*/ 82668 h 655051"/>
                          <a:gd name="connsiteX2445" fmla="*/ 259339 w 846089"/>
                          <a:gd name="connsiteY2445" fmla="*/ 83641 h 655051"/>
                          <a:gd name="connsiteX2446" fmla="*/ 260133 w 846089"/>
                          <a:gd name="connsiteY2446" fmla="*/ 83462 h 655051"/>
                          <a:gd name="connsiteX2447" fmla="*/ 260133 w 846089"/>
                          <a:gd name="connsiteY2447" fmla="*/ 81468 h 655051"/>
                          <a:gd name="connsiteX2448" fmla="*/ 260652 w 846089"/>
                          <a:gd name="connsiteY2448" fmla="*/ 81014 h 655051"/>
                          <a:gd name="connsiteX2449" fmla="*/ 261398 w 846089"/>
                          <a:gd name="connsiteY2449" fmla="*/ 81760 h 655051"/>
                          <a:gd name="connsiteX2450" fmla="*/ 263279 w 846089"/>
                          <a:gd name="connsiteY2450" fmla="*/ 81647 h 655051"/>
                          <a:gd name="connsiteX2451" fmla="*/ 263214 w 846089"/>
                          <a:gd name="connsiteY2451" fmla="*/ 79603 h 655051"/>
                          <a:gd name="connsiteX2452" fmla="*/ 263960 w 846089"/>
                          <a:gd name="connsiteY2452" fmla="*/ 79198 h 655051"/>
                          <a:gd name="connsiteX2453" fmla="*/ 263847 w 846089"/>
                          <a:gd name="connsiteY2453" fmla="*/ 77884 h 655051"/>
                          <a:gd name="connsiteX2454" fmla="*/ 263279 w 846089"/>
                          <a:gd name="connsiteY2454" fmla="*/ 77657 h 655051"/>
                          <a:gd name="connsiteX2455" fmla="*/ 263101 w 846089"/>
                          <a:gd name="connsiteY2455" fmla="*/ 75776 h 655051"/>
                          <a:gd name="connsiteX2456" fmla="*/ 264074 w 846089"/>
                          <a:gd name="connsiteY2456" fmla="*/ 75728 h 655051"/>
                          <a:gd name="connsiteX2457" fmla="*/ 265663 w 846089"/>
                          <a:gd name="connsiteY2457" fmla="*/ 76927 h 655051"/>
                          <a:gd name="connsiteX2458" fmla="*/ 265663 w 846089"/>
                          <a:gd name="connsiteY2458" fmla="*/ 77722 h 655051"/>
                          <a:gd name="connsiteX2459" fmla="*/ 264690 w 846089"/>
                          <a:gd name="connsiteY2459" fmla="*/ 78014 h 655051"/>
                          <a:gd name="connsiteX2460" fmla="*/ 264690 w 846089"/>
                          <a:gd name="connsiteY2460" fmla="*/ 79555 h 655051"/>
                          <a:gd name="connsiteX2461" fmla="*/ 265095 w 846089"/>
                          <a:gd name="connsiteY2461" fmla="*/ 80300 h 655051"/>
                          <a:gd name="connsiteX2462" fmla="*/ 264414 w 846089"/>
                          <a:gd name="connsiteY2462" fmla="*/ 81095 h 655051"/>
                          <a:gd name="connsiteX2463" fmla="*/ 264366 w 846089"/>
                          <a:gd name="connsiteY2463" fmla="*/ 82684 h 655051"/>
                          <a:gd name="connsiteX2464" fmla="*/ 264657 w 846089"/>
                          <a:gd name="connsiteY2464" fmla="*/ 83316 h 655051"/>
                          <a:gd name="connsiteX2465" fmla="*/ 265225 w 846089"/>
                          <a:gd name="connsiteY2465" fmla="*/ 82798 h 655051"/>
                          <a:gd name="connsiteX2466" fmla="*/ 265452 w 846089"/>
                          <a:gd name="connsiteY2466" fmla="*/ 81144 h 655051"/>
                          <a:gd name="connsiteX2467" fmla="*/ 266311 w 846089"/>
                          <a:gd name="connsiteY2467" fmla="*/ 80009 h 655051"/>
                          <a:gd name="connsiteX2468" fmla="*/ 267965 w 846089"/>
                          <a:gd name="connsiteY2468" fmla="*/ 80009 h 655051"/>
                          <a:gd name="connsiteX2469" fmla="*/ 268533 w 846089"/>
                          <a:gd name="connsiteY2469" fmla="*/ 80916 h 655051"/>
                          <a:gd name="connsiteX2470" fmla="*/ 268306 w 846089"/>
                          <a:gd name="connsiteY2470" fmla="*/ 82116 h 655051"/>
                          <a:gd name="connsiteX2471" fmla="*/ 267900 w 846089"/>
                          <a:gd name="connsiteY2471" fmla="*/ 82344 h 655051"/>
                          <a:gd name="connsiteX2472" fmla="*/ 268533 w 846089"/>
                          <a:gd name="connsiteY2472" fmla="*/ 83479 h 655051"/>
                          <a:gd name="connsiteX2473" fmla="*/ 269214 w 846089"/>
                          <a:gd name="connsiteY2473" fmla="*/ 84500 h 655051"/>
                          <a:gd name="connsiteX2474" fmla="*/ 270187 w 846089"/>
                          <a:gd name="connsiteY2474" fmla="*/ 84500 h 655051"/>
                          <a:gd name="connsiteX2475" fmla="*/ 270593 w 846089"/>
                          <a:gd name="connsiteY2475" fmla="*/ 83754 h 655051"/>
                          <a:gd name="connsiteX2476" fmla="*/ 270025 w 846089"/>
                          <a:gd name="connsiteY2476" fmla="*/ 83122 h 655051"/>
                          <a:gd name="connsiteX2477" fmla="*/ 270090 w 846089"/>
                          <a:gd name="connsiteY2477" fmla="*/ 81760 h 655051"/>
                          <a:gd name="connsiteX2478" fmla="*/ 271630 w 846089"/>
                          <a:gd name="connsiteY2478" fmla="*/ 81825 h 655051"/>
                          <a:gd name="connsiteX2479" fmla="*/ 272652 w 846089"/>
                          <a:gd name="connsiteY2479" fmla="*/ 80916 h 655051"/>
                          <a:gd name="connsiteX2480" fmla="*/ 272944 w 846089"/>
                          <a:gd name="connsiteY2480" fmla="*/ 79555 h 655051"/>
                          <a:gd name="connsiteX2481" fmla="*/ 272425 w 846089"/>
                          <a:gd name="connsiteY2481" fmla="*/ 78922 h 655051"/>
                          <a:gd name="connsiteX2482" fmla="*/ 272603 w 846089"/>
                          <a:gd name="connsiteY2482" fmla="*/ 77949 h 655051"/>
                          <a:gd name="connsiteX2483" fmla="*/ 273171 w 846089"/>
                          <a:gd name="connsiteY2483" fmla="*/ 77836 h 655051"/>
                          <a:gd name="connsiteX2484" fmla="*/ 273284 w 846089"/>
                          <a:gd name="connsiteY2484" fmla="*/ 74252 h 655051"/>
                          <a:gd name="connsiteX2485" fmla="*/ 271744 w 846089"/>
                          <a:gd name="connsiteY2485" fmla="*/ 72825 h 655051"/>
                          <a:gd name="connsiteX2486" fmla="*/ 271338 w 846089"/>
                          <a:gd name="connsiteY2486" fmla="*/ 70603 h 655051"/>
                          <a:gd name="connsiteX2487" fmla="*/ 273560 w 846089"/>
                          <a:gd name="connsiteY2487" fmla="*/ 70425 h 655051"/>
                          <a:gd name="connsiteX2488" fmla="*/ 273382 w 846089"/>
                          <a:gd name="connsiteY2488" fmla="*/ 69679 h 655051"/>
                          <a:gd name="connsiteX2489" fmla="*/ 272700 w 846089"/>
                          <a:gd name="connsiteY2489" fmla="*/ 68885 h 655051"/>
                          <a:gd name="connsiteX2490" fmla="*/ 273382 w 846089"/>
                          <a:gd name="connsiteY2490" fmla="*/ 67911 h 655051"/>
                          <a:gd name="connsiteX2491" fmla="*/ 274403 w 846089"/>
                          <a:gd name="connsiteY2491" fmla="*/ 67960 h 655051"/>
                          <a:gd name="connsiteX2492" fmla="*/ 274225 w 846089"/>
                          <a:gd name="connsiteY2492" fmla="*/ 69436 h 655051"/>
                          <a:gd name="connsiteX2493" fmla="*/ 275474 w 846089"/>
                          <a:gd name="connsiteY2493" fmla="*/ 69955 h 655051"/>
                          <a:gd name="connsiteX2494" fmla="*/ 276154 w 846089"/>
                          <a:gd name="connsiteY2494" fmla="*/ 70863 h 655051"/>
                          <a:gd name="connsiteX2495" fmla="*/ 275927 w 846089"/>
                          <a:gd name="connsiteY2495" fmla="*/ 71382 h 655051"/>
                          <a:gd name="connsiteX2496" fmla="*/ 276381 w 846089"/>
                          <a:gd name="connsiteY2496" fmla="*/ 72630 h 655051"/>
                          <a:gd name="connsiteX2497" fmla="*/ 277808 w 846089"/>
                          <a:gd name="connsiteY2497" fmla="*/ 72452 h 655051"/>
                          <a:gd name="connsiteX2498" fmla="*/ 279398 w 846089"/>
                          <a:gd name="connsiteY2498" fmla="*/ 71203 h 655051"/>
                          <a:gd name="connsiteX2499" fmla="*/ 279965 w 846089"/>
                          <a:gd name="connsiteY2499" fmla="*/ 70003 h 655051"/>
                          <a:gd name="connsiteX2500" fmla="*/ 281392 w 846089"/>
                          <a:gd name="connsiteY2500" fmla="*/ 69257 h 655051"/>
                          <a:gd name="connsiteX2501" fmla="*/ 282819 w 846089"/>
                          <a:gd name="connsiteY2501" fmla="*/ 68966 h 655051"/>
                          <a:gd name="connsiteX2502" fmla="*/ 282997 w 846089"/>
                          <a:gd name="connsiteY2502" fmla="*/ 69712 h 655051"/>
                          <a:gd name="connsiteX2503" fmla="*/ 282317 w 846089"/>
                          <a:gd name="connsiteY2503" fmla="*/ 70506 h 655051"/>
                          <a:gd name="connsiteX2504" fmla="*/ 281862 w 846089"/>
                          <a:gd name="connsiteY2504" fmla="*/ 71528 h 655051"/>
                          <a:gd name="connsiteX2505" fmla="*/ 282495 w 846089"/>
                          <a:gd name="connsiteY2505" fmla="*/ 72663 h 655051"/>
                          <a:gd name="connsiteX2506" fmla="*/ 284376 w 846089"/>
                          <a:gd name="connsiteY2506" fmla="*/ 73117 h 655051"/>
                          <a:gd name="connsiteX2507" fmla="*/ 285625 w 846089"/>
                          <a:gd name="connsiteY2507" fmla="*/ 72598 h 655051"/>
                          <a:gd name="connsiteX2508" fmla="*/ 286419 w 846089"/>
                          <a:gd name="connsiteY2508" fmla="*/ 71965 h 655051"/>
                          <a:gd name="connsiteX2509" fmla="*/ 287214 w 846089"/>
                          <a:gd name="connsiteY2509" fmla="*/ 70717 h 655051"/>
                          <a:gd name="connsiteX2510" fmla="*/ 286581 w 846089"/>
                          <a:gd name="connsiteY2510" fmla="*/ 70036 h 655051"/>
                          <a:gd name="connsiteX2511" fmla="*/ 286695 w 846089"/>
                          <a:gd name="connsiteY2511" fmla="*/ 69290 h 655051"/>
                          <a:gd name="connsiteX2512" fmla="*/ 288008 w 846089"/>
                          <a:gd name="connsiteY2512" fmla="*/ 69176 h 655051"/>
                          <a:gd name="connsiteX2513" fmla="*/ 288300 w 846089"/>
                          <a:gd name="connsiteY2513" fmla="*/ 69695 h 655051"/>
                          <a:gd name="connsiteX2514" fmla="*/ 291024 w 846089"/>
                          <a:gd name="connsiteY2514" fmla="*/ 69630 h 655051"/>
                          <a:gd name="connsiteX2515" fmla="*/ 290051 w 846089"/>
                          <a:gd name="connsiteY2515" fmla="*/ 68544 h 655051"/>
                          <a:gd name="connsiteX2516" fmla="*/ 288397 w 846089"/>
                          <a:gd name="connsiteY2516" fmla="*/ 67798 h 655051"/>
                          <a:gd name="connsiteX2517" fmla="*/ 288170 w 846089"/>
                          <a:gd name="connsiteY2517" fmla="*/ 67004 h 655051"/>
                          <a:gd name="connsiteX2518" fmla="*/ 287652 w 846089"/>
                          <a:gd name="connsiteY2518" fmla="*/ 66371 h 655051"/>
                          <a:gd name="connsiteX2519" fmla="*/ 287652 w 846089"/>
                          <a:gd name="connsiteY2519" fmla="*/ 65350 h 655051"/>
                          <a:gd name="connsiteX2520" fmla="*/ 288673 w 846089"/>
                          <a:gd name="connsiteY2520" fmla="*/ 65236 h 655051"/>
                          <a:gd name="connsiteX2521" fmla="*/ 289241 w 846089"/>
                          <a:gd name="connsiteY2521" fmla="*/ 65755 h 655051"/>
                          <a:gd name="connsiteX2522" fmla="*/ 289922 w 846089"/>
                          <a:gd name="connsiteY2522" fmla="*/ 65463 h 655051"/>
                          <a:gd name="connsiteX2523" fmla="*/ 290213 w 846089"/>
                          <a:gd name="connsiteY2523" fmla="*/ 64328 h 655051"/>
                          <a:gd name="connsiteX2524" fmla="*/ 292143 w 846089"/>
                          <a:gd name="connsiteY2524" fmla="*/ 64215 h 655051"/>
                          <a:gd name="connsiteX2525" fmla="*/ 293002 w 846089"/>
                          <a:gd name="connsiteY2525" fmla="*/ 65868 h 655051"/>
                          <a:gd name="connsiteX2526" fmla="*/ 294430 w 846089"/>
                          <a:gd name="connsiteY2526" fmla="*/ 67522 h 655051"/>
                          <a:gd name="connsiteX2527" fmla="*/ 294884 w 846089"/>
                          <a:gd name="connsiteY2527" fmla="*/ 68544 h 655051"/>
                          <a:gd name="connsiteX2528" fmla="*/ 296992 w 846089"/>
                          <a:gd name="connsiteY2528" fmla="*/ 68658 h 655051"/>
                          <a:gd name="connsiteX2529" fmla="*/ 297673 w 846089"/>
                          <a:gd name="connsiteY2529" fmla="*/ 67798 h 655051"/>
                          <a:gd name="connsiteX2530" fmla="*/ 298694 w 846089"/>
                          <a:gd name="connsiteY2530" fmla="*/ 68252 h 655051"/>
                          <a:gd name="connsiteX2531" fmla="*/ 299489 w 846089"/>
                          <a:gd name="connsiteY2531" fmla="*/ 68025 h 655051"/>
                          <a:gd name="connsiteX2532" fmla="*/ 301305 w 846089"/>
                          <a:gd name="connsiteY2532" fmla="*/ 68204 h 655051"/>
                          <a:gd name="connsiteX2533" fmla="*/ 301483 w 846089"/>
                          <a:gd name="connsiteY2533" fmla="*/ 70814 h 655051"/>
                          <a:gd name="connsiteX2534" fmla="*/ 303300 w 846089"/>
                          <a:gd name="connsiteY2534" fmla="*/ 71787 h 655051"/>
                          <a:gd name="connsiteX2535" fmla="*/ 304321 w 846089"/>
                          <a:gd name="connsiteY2535" fmla="*/ 72306 h 655051"/>
                          <a:gd name="connsiteX2536" fmla="*/ 305748 w 846089"/>
                          <a:gd name="connsiteY2536" fmla="*/ 73782 h 655051"/>
                          <a:gd name="connsiteX2537" fmla="*/ 307402 w 846089"/>
                          <a:gd name="connsiteY2537" fmla="*/ 75436 h 655051"/>
                          <a:gd name="connsiteX2538" fmla="*/ 308310 w 846089"/>
                          <a:gd name="connsiteY2538" fmla="*/ 77138 h 655051"/>
                          <a:gd name="connsiteX2539" fmla="*/ 308991 w 846089"/>
                          <a:gd name="connsiteY2539" fmla="*/ 78793 h 655051"/>
                          <a:gd name="connsiteX2540" fmla="*/ 309964 w 846089"/>
                          <a:gd name="connsiteY2540" fmla="*/ 79879 h 655051"/>
                          <a:gd name="connsiteX2541" fmla="*/ 311391 w 846089"/>
                          <a:gd name="connsiteY2541" fmla="*/ 80787 h 655051"/>
                          <a:gd name="connsiteX2542" fmla="*/ 311278 w 846089"/>
                          <a:gd name="connsiteY2542" fmla="*/ 82036 h 655051"/>
                          <a:gd name="connsiteX2543" fmla="*/ 311797 w 846089"/>
                          <a:gd name="connsiteY2543" fmla="*/ 82100 h 655051"/>
                          <a:gd name="connsiteX2544" fmla="*/ 311910 w 846089"/>
                          <a:gd name="connsiteY2544" fmla="*/ 81533 h 655051"/>
                          <a:gd name="connsiteX2545" fmla="*/ 313223 w 846089"/>
                          <a:gd name="connsiteY2545" fmla="*/ 81582 h 655051"/>
                          <a:gd name="connsiteX2546" fmla="*/ 313564 w 846089"/>
                          <a:gd name="connsiteY2546" fmla="*/ 82830 h 655051"/>
                          <a:gd name="connsiteX2547" fmla="*/ 314926 w 846089"/>
                          <a:gd name="connsiteY2547" fmla="*/ 83398 h 655051"/>
                          <a:gd name="connsiteX2548" fmla="*/ 316580 w 846089"/>
                          <a:gd name="connsiteY2548" fmla="*/ 83917 h 655051"/>
                          <a:gd name="connsiteX2549" fmla="*/ 316807 w 846089"/>
                          <a:gd name="connsiteY2549" fmla="*/ 84711 h 655051"/>
                          <a:gd name="connsiteX2550" fmla="*/ 316629 w 846089"/>
                          <a:gd name="connsiteY2550" fmla="*/ 85343 h 655051"/>
                          <a:gd name="connsiteX2551" fmla="*/ 316694 w 846089"/>
                          <a:gd name="connsiteY2551" fmla="*/ 86771 h 655051"/>
                          <a:gd name="connsiteX2552" fmla="*/ 316013 w 846089"/>
                          <a:gd name="connsiteY2552" fmla="*/ 88133 h 655051"/>
                          <a:gd name="connsiteX2553" fmla="*/ 315218 w 846089"/>
                          <a:gd name="connsiteY2553" fmla="*/ 88814 h 655051"/>
                          <a:gd name="connsiteX2554" fmla="*/ 314926 w 846089"/>
                          <a:gd name="connsiteY2554" fmla="*/ 89722 h 655051"/>
                          <a:gd name="connsiteX2555" fmla="*/ 314926 w 846089"/>
                          <a:gd name="connsiteY2555" fmla="*/ 90857 h 655051"/>
                          <a:gd name="connsiteX2556" fmla="*/ 314408 w 846089"/>
                          <a:gd name="connsiteY2556" fmla="*/ 91197 h 655051"/>
                          <a:gd name="connsiteX2557" fmla="*/ 314294 w 846089"/>
                          <a:gd name="connsiteY2557" fmla="*/ 95851 h 655051"/>
                          <a:gd name="connsiteX2558" fmla="*/ 313208 w 846089"/>
                          <a:gd name="connsiteY2558" fmla="*/ 95916 h 655051"/>
                          <a:gd name="connsiteX2559" fmla="*/ 312526 w 846089"/>
                          <a:gd name="connsiteY2559" fmla="*/ 95576 h 655051"/>
                          <a:gd name="connsiteX2560" fmla="*/ 311618 w 846089"/>
                          <a:gd name="connsiteY2560" fmla="*/ 95867 h 655051"/>
                          <a:gd name="connsiteX2561" fmla="*/ 311683 w 846089"/>
                          <a:gd name="connsiteY2561" fmla="*/ 96500 h 655051"/>
                          <a:gd name="connsiteX2562" fmla="*/ 313840 w 846089"/>
                          <a:gd name="connsiteY2562" fmla="*/ 97521 h 655051"/>
                          <a:gd name="connsiteX2563" fmla="*/ 313840 w 846089"/>
                          <a:gd name="connsiteY2563" fmla="*/ 99678 h 655051"/>
                          <a:gd name="connsiteX2564" fmla="*/ 309462 w 846089"/>
                          <a:gd name="connsiteY2564" fmla="*/ 102970 h 655051"/>
                          <a:gd name="connsiteX2565" fmla="*/ 309575 w 846089"/>
                          <a:gd name="connsiteY2565" fmla="*/ 104965 h 655051"/>
                          <a:gd name="connsiteX2566" fmla="*/ 310256 w 846089"/>
                          <a:gd name="connsiteY2566" fmla="*/ 105078 h 655051"/>
                          <a:gd name="connsiteX2567" fmla="*/ 310191 w 846089"/>
                          <a:gd name="connsiteY2567" fmla="*/ 103602 h 655051"/>
                          <a:gd name="connsiteX2568" fmla="*/ 314618 w 846089"/>
                          <a:gd name="connsiteY2568" fmla="*/ 101041 h 655051"/>
                          <a:gd name="connsiteX2569" fmla="*/ 315299 w 846089"/>
                          <a:gd name="connsiteY2569" fmla="*/ 100246 h 655051"/>
                          <a:gd name="connsiteX2570" fmla="*/ 315526 w 846089"/>
                          <a:gd name="connsiteY2570" fmla="*/ 98365 h 655051"/>
                          <a:gd name="connsiteX2571" fmla="*/ 315980 w 846089"/>
                          <a:gd name="connsiteY2571" fmla="*/ 97797 h 655051"/>
                          <a:gd name="connsiteX2572" fmla="*/ 315802 w 846089"/>
                          <a:gd name="connsiteY2572" fmla="*/ 96711 h 655051"/>
                          <a:gd name="connsiteX2573" fmla="*/ 316029 w 846089"/>
                          <a:gd name="connsiteY2573" fmla="*/ 96143 h 655051"/>
                          <a:gd name="connsiteX2574" fmla="*/ 315737 w 846089"/>
                          <a:gd name="connsiteY2574" fmla="*/ 95803 h 655051"/>
                          <a:gd name="connsiteX2575" fmla="*/ 315672 w 846089"/>
                          <a:gd name="connsiteY2575" fmla="*/ 94895 h 655051"/>
                          <a:gd name="connsiteX2576" fmla="*/ 316240 w 846089"/>
                          <a:gd name="connsiteY2576" fmla="*/ 95008 h 655051"/>
                          <a:gd name="connsiteX2577" fmla="*/ 317780 w 846089"/>
                          <a:gd name="connsiteY2577" fmla="*/ 96711 h 655051"/>
                          <a:gd name="connsiteX2578" fmla="*/ 318121 w 846089"/>
                          <a:gd name="connsiteY2578" fmla="*/ 99500 h 655051"/>
                          <a:gd name="connsiteX2579" fmla="*/ 318299 w 846089"/>
                          <a:gd name="connsiteY2579" fmla="*/ 100862 h 655051"/>
                          <a:gd name="connsiteX2580" fmla="*/ 319548 w 846089"/>
                          <a:gd name="connsiteY2580" fmla="*/ 99889 h 655051"/>
                          <a:gd name="connsiteX2581" fmla="*/ 319369 w 846089"/>
                          <a:gd name="connsiteY2581" fmla="*/ 97213 h 655051"/>
                          <a:gd name="connsiteX2582" fmla="*/ 318915 w 846089"/>
                          <a:gd name="connsiteY2582" fmla="*/ 96646 h 655051"/>
                          <a:gd name="connsiteX2583" fmla="*/ 318688 w 846089"/>
                          <a:gd name="connsiteY2583" fmla="*/ 94716 h 655051"/>
                          <a:gd name="connsiteX2584" fmla="*/ 317326 w 846089"/>
                          <a:gd name="connsiteY2584" fmla="*/ 93516 h 655051"/>
                          <a:gd name="connsiteX2585" fmla="*/ 317326 w 846089"/>
                          <a:gd name="connsiteY2585" fmla="*/ 92608 h 655051"/>
                          <a:gd name="connsiteX2586" fmla="*/ 316986 w 846089"/>
                          <a:gd name="connsiteY2586" fmla="*/ 92316 h 655051"/>
                          <a:gd name="connsiteX2587" fmla="*/ 316986 w 846089"/>
                          <a:gd name="connsiteY2587" fmla="*/ 90954 h 655051"/>
                          <a:gd name="connsiteX2588" fmla="*/ 317553 w 846089"/>
                          <a:gd name="connsiteY2588" fmla="*/ 90662 h 655051"/>
                          <a:gd name="connsiteX2589" fmla="*/ 318348 w 846089"/>
                          <a:gd name="connsiteY2589" fmla="*/ 91181 h 655051"/>
                          <a:gd name="connsiteX2590" fmla="*/ 319321 w 846089"/>
                          <a:gd name="connsiteY2590" fmla="*/ 92381 h 655051"/>
                          <a:gd name="connsiteX2591" fmla="*/ 320456 w 846089"/>
                          <a:gd name="connsiteY2591" fmla="*/ 92673 h 655051"/>
                          <a:gd name="connsiteX2592" fmla="*/ 320391 w 846089"/>
                          <a:gd name="connsiteY2592" fmla="*/ 91360 h 655051"/>
                          <a:gd name="connsiteX2593" fmla="*/ 321526 w 846089"/>
                          <a:gd name="connsiteY2593" fmla="*/ 91424 h 655051"/>
                          <a:gd name="connsiteX2594" fmla="*/ 321931 w 846089"/>
                          <a:gd name="connsiteY2594" fmla="*/ 91246 h 655051"/>
                          <a:gd name="connsiteX2595" fmla="*/ 321867 w 846089"/>
                          <a:gd name="connsiteY2595" fmla="*/ 88976 h 655051"/>
                          <a:gd name="connsiteX2596" fmla="*/ 322207 w 846089"/>
                          <a:gd name="connsiteY2596" fmla="*/ 87662 h 655051"/>
                          <a:gd name="connsiteX2597" fmla="*/ 322840 w 846089"/>
                          <a:gd name="connsiteY2597" fmla="*/ 86349 h 655051"/>
                          <a:gd name="connsiteX2598" fmla="*/ 323975 w 846089"/>
                          <a:gd name="connsiteY2598" fmla="*/ 85716 h 655051"/>
                          <a:gd name="connsiteX2599" fmla="*/ 324996 w 846089"/>
                          <a:gd name="connsiteY2599" fmla="*/ 85716 h 655051"/>
                          <a:gd name="connsiteX2600" fmla="*/ 326196 w 846089"/>
                          <a:gd name="connsiteY2600" fmla="*/ 86008 h 655051"/>
                          <a:gd name="connsiteX2601" fmla="*/ 326991 w 846089"/>
                          <a:gd name="connsiteY2601" fmla="*/ 86868 h 655051"/>
                          <a:gd name="connsiteX2602" fmla="*/ 328191 w 846089"/>
                          <a:gd name="connsiteY2602" fmla="*/ 87095 h 655051"/>
                          <a:gd name="connsiteX2603" fmla="*/ 330299 w 846089"/>
                          <a:gd name="connsiteY2603" fmla="*/ 86917 h 655051"/>
                          <a:gd name="connsiteX2604" fmla="*/ 332229 w 846089"/>
                          <a:gd name="connsiteY2604" fmla="*/ 87095 h 655051"/>
                          <a:gd name="connsiteX2605" fmla="*/ 334045 w 846089"/>
                          <a:gd name="connsiteY2605" fmla="*/ 87549 h 655051"/>
                          <a:gd name="connsiteX2606" fmla="*/ 335520 w 846089"/>
                          <a:gd name="connsiteY2606" fmla="*/ 88749 h 655051"/>
                          <a:gd name="connsiteX2607" fmla="*/ 335974 w 846089"/>
                          <a:gd name="connsiteY2607" fmla="*/ 90111 h 655051"/>
                          <a:gd name="connsiteX2608" fmla="*/ 336720 w 846089"/>
                          <a:gd name="connsiteY2608" fmla="*/ 90111 h 655051"/>
                          <a:gd name="connsiteX2609" fmla="*/ 336899 w 846089"/>
                          <a:gd name="connsiteY2609" fmla="*/ 92154 h 655051"/>
                          <a:gd name="connsiteX2610" fmla="*/ 336218 w 846089"/>
                          <a:gd name="connsiteY2610" fmla="*/ 94084 h 655051"/>
                          <a:gd name="connsiteX2611" fmla="*/ 336218 w 846089"/>
                          <a:gd name="connsiteY2611" fmla="*/ 94992 h 655051"/>
                          <a:gd name="connsiteX2612" fmla="*/ 337758 w 846089"/>
                          <a:gd name="connsiteY2612" fmla="*/ 94927 h 655051"/>
                          <a:gd name="connsiteX2613" fmla="*/ 338553 w 846089"/>
                          <a:gd name="connsiteY2613" fmla="*/ 92998 h 655051"/>
                          <a:gd name="connsiteX2614" fmla="*/ 339412 w 846089"/>
                          <a:gd name="connsiteY2614" fmla="*/ 92430 h 655051"/>
                          <a:gd name="connsiteX2615" fmla="*/ 339234 w 846089"/>
                          <a:gd name="connsiteY2615" fmla="*/ 91684 h 655051"/>
                          <a:gd name="connsiteX2616" fmla="*/ 338488 w 846089"/>
                          <a:gd name="connsiteY2616" fmla="*/ 90662 h 655051"/>
                          <a:gd name="connsiteX2617" fmla="*/ 338423 w 846089"/>
                          <a:gd name="connsiteY2617" fmla="*/ 88959 h 655051"/>
                          <a:gd name="connsiteX2618" fmla="*/ 339331 w 846089"/>
                          <a:gd name="connsiteY2618" fmla="*/ 87759 h 655051"/>
                          <a:gd name="connsiteX2619" fmla="*/ 340077 w 846089"/>
                          <a:gd name="connsiteY2619" fmla="*/ 87646 h 655051"/>
                          <a:gd name="connsiteX2620" fmla="*/ 340758 w 846089"/>
                          <a:gd name="connsiteY2620" fmla="*/ 88392 h 655051"/>
                          <a:gd name="connsiteX2621" fmla="*/ 341439 w 846089"/>
                          <a:gd name="connsiteY2621" fmla="*/ 89138 h 655051"/>
                          <a:gd name="connsiteX2622" fmla="*/ 342120 w 846089"/>
                          <a:gd name="connsiteY2622" fmla="*/ 90500 h 655051"/>
                          <a:gd name="connsiteX2623" fmla="*/ 342866 w 846089"/>
                          <a:gd name="connsiteY2623" fmla="*/ 90500 h 655051"/>
                          <a:gd name="connsiteX2624" fmla="*/ 342931 w 846089"/>
                          <a:gd name="connsiteY2624" fmla="*/ 89819 h 655051"/>
                          <a:gd name="connsiteX2625" fmla="*/ 342590 w 846089"/>
                          <a:gd name="connsiteY2625" fmla="*/ 89478 h 655051"/>
                          <a:gd name="connsiteX2626" fmla="*/ 342931 w 846089"/>
                          <a:gd name="connsiteY2626" fmla="*/ 89024 h 655051"/>
                          <a:gd name="connsiteX2627" fmla="*/ 343839 w 846089"/>
                          <a:gd name="connsiteY2627" fmla="*/ 89252 h 655051"/>
                          <a:gd name="connsiteX2628" fmla="*/ 343725 w 846089"/>
                          <a:gd name="connsiteY2628" fmla="*/ 90224 h 655051"/>
                          <a:gd name="connsiteX2629" fmla="*/ 344634 w 846089"/>
                          <a:gd name="connsiteY2629" fmla="*/ 91246 h 655051"/>
                          <a:gd name="connsiteX2630" fmla="*/ 345153 w 846089"/>
                          <a:gd name="connsiteY2630" fmla="*/ 91295 h 655051"/>
                          <a:gd name="connsiteX2631" fmla="*/ 345153 w 846089"/>
                          <a:gd name="connsiteY2631" fmla="*/ 93743 h 655051"/>
                          <a:gd name="connsiteX2632" fmla="*/ 345898 w 846089"/>
                          <a:gd name="connsiteY2632" fmla="*/ 93970 h 655051"/>
                          <a:gd name="connsiteX2633" fmla="*/ 346077 w 846089"/>
                          <a:gd name="connsiteY2633" fmla="*/ 93516 h 655051"/>
                          <a:gd name="connsiteX2634" fmla="*/ 347098 w 846089"/>
                          <a:gd name="connsiteY2634" fmla="*/ 93467 h 655051"/>
                          <a:gd name="connsiteX2635" fmla="*/ 347277 w 846089"/>
                          <a:gd name="connsiteY2635" fmla="*/ 94035 h 655051"/>
                          <a:gd name="connsiteX2636" fmla="*/ 349661 w 846089"/>
                          <a:gd name="connsiteY2636" fmla="*/ 94376 h 655051"/>
                          <a:gd name="connsiteX2637" fmla="*/ 350293 w 846089"/>
                          <a:gd name="connsiteY2637" fmla="*/ 95511 h 655051"/>
                          <a:gd name="connsiteX2638" fmla="*/ 350633 w 846089"/>
                          <a:gd name="connsiteY2638" fmla="*/ 96824 h 655051"/>
                          <a:gd name="connsiteX2639" fmla="*/ 350633 w 846089"/>
                          <a:gd name="connsiteY2639" fmla="*/ 97732 h 655051"/>
                          <a:gd name="connsiteX2640" fmla="*/ 351152 w 846089"/>
                          <a:gd name="connsiteY2640" fmla="*/ 98754 h 655051"/>
                          <a:gd name="connsiteX2641" fmla="*/ 351898 w 846089"/>
                          <a:gd name="connsiteY2641" fmla="*/ 99548 h 655051"/>
                          <a:gd name="connsiteX2642" fmla="*/ 353552 w 846089"/>
                          <a:gd name="connsiteY2642" fmla="*/ 99662 h 655051"/>
                          <a:gd name="connsiteX2643" fmla="*/ 354801 w 846089"/>
                          <a:gd name="connsiteY2643" fmla="*/ 99370 h 655051"/>
                          <a:gd name="connsiteX2644" fmla="*/ 356228 w 846089"/>
                          <a:gd name="connsiteY2644" fmla="*/ 99484 h 655051"/>
                          <a:gd name="connsiteX2645" fmla="*/ 357541 w 846089"/>
                          <a:gd name="connsiteY2645" fmla="*/ 99597 h 655051"/>
                          <a:gd name="connsiteX2646" fmla="*/ 358855 w 846089"/>
                          <a:gd name="connsiteY2646" fmla="*/ 99143 h 655051"/>
                          <a:gd name="connsiteX2647" fmla="*/ 358968 w 846089"/>
                          <a:gd name="connsiteY2647" fmla="*/ 98284 h 655051"/>
                          <a:gd name="connsiteX2648" fmla="*/ 357995 w 846089"/>
                          <a:gd name="connsiteY2648" fmla="*/ 98235 h 655051"/>
                          <a:gd name="connsiteX2649" fmla="*/ 357655 w 846089"/>
                          <a:gd name="connsiteY2649" fmla="*/ 98284 h 655051"/>
                          <a:gd name="connsiteX2650" fmla="*/ 356114 w 846089"/>
                          <a:gd name="connsiteY2650" fmla="*/ 98284 h 655051"/>
                          <a:gd name="connsiteX2651" fmla="*/ 355595 w 846089"/>
                          <a:gd name="connsiteY2651" fmla="*/ 97992 h 655051"/>
                          <a:gd name="connsiteX2652" fmla="*/ 354622 w 846089"/>
                          <a:gd name="connsiteY2652" fmla="*/ 98105 h 655051"/>
                          <a:gd name="connsiteX2653" fmla="*/ 352515 w 846089"/>
                          <a:gd name="connsiteY2653" fmla="*/ 98284 h 655051"/>
                          <a:gd name="connsiteX2654" fmla="*/ 351947 w 846089"/>
                          <a:gd name="connsiteY2654" fmla="*/ 97084 h 655051"/>
                          <a:gd name="connsiteX2655" fmla="*/ 351541 w 846089"/>
                          <a:gd name="connsiteY2655" fmla="*/ 95381 h 655051"/>
                          <a:gd name="connsiteX2656" fmla="*/ 351250 w 846089"/>
                          <a:gd name="connsiteY2656" fmla="*/ 94408 h 655051"/>
                          <a:gd name="connsiteX2657" fmla="*/ 350504 w 846089"/>
                          <a:gd name="connsiteY2657" fmla="*/ 93549 h 655051"/>
                          <a:gd name="connsiteX2658" fmla="*/ 349531 w 846089"/>
                          <a:gd name="connsiteY2658" fmla="*/ 93143 h 655051"/>
                          <a:gd name="connsiteX2659" fmla="*/ 348396 w 846089"/>
                          <a:gd name="connsiteY2659" fmla="*/ 92916 h 655051"/>
                          <a:gd name="connsiteX2660" fmla="*/ 347828 w 846089"/>
                          <a:gd name="connsiteY2660" fmla="*/ 92235 h 655051"/>
                          <a:gd name="connsiteX2661" fmla="*/ 347374 w 846089"/>
                          <a:gd name="connsiteY2661" fmla="*/ 91554 h 655051"/>
                          <a:gd name="connsiteX2662" fmla="*/ 346742 w 846089"/>
                          <a:gd name="connsiteY2662" fmla="*/ 91100 h 655051"/>
                          <a:gd name="connsiteX2663" fmla="*/ 346628 w 846089"/>
                          <a:gd name="connsiteY2663" fmla="*/ 89057 h 655051"/>
                          <a:gd name="connsiteX2664" fmla="*/ 347082 w 846089"/>
                          <a:gd name="connsiteY2664" fmla="*/ 89057 h 655051"/>
                          <a:gd name="connsiteX2665" fmla="*/ 347601 w 846089"/>
                          <a:gd name="connsiteY2665" fmla="*/ 89462 h 655051"/>
                          <a:gd name="connsiteX2666" fmla="*/ 348055 w 846089"/>
                          <a:gd name="connsiteY2666" fmla="*/ 88830 h 655051"/>
                          <a:gd name="connsiteX2667" fmla="*/ 347942 w 846089"/>
                          <a:gd name="connsiteY2667" fmla="*/ 88262 h 655051"/>
                          <a:gd name="connsiteX2668" fmla="*/ 347374 w 846089"/>
                          <a:gd name="connsiteY2668" fmla="*/ 88084 h 655051"/>
                          <a:gd name="connsiteX2669" fmla="*/ 347439 w 846089"/>
                          <a:gd name="connsiteY2669" fmla="*/ 87225 h 655051"/>
                          <a:gd name="connsiteX2670" fmla="*/ 349936 w 846089"/>
                          <a:gd name="connsiteY2670" fmla="*/ 87225 h 655051"/>
                          <a:gd name="connsiteX2671" fmla="*/ 350228 w 846089"/>
                          <a:gd name="connsiteY2671" fmla="*/ 88133 h 655051"/>
                          <a:gd name="connsiteX2672" fmla="*/ 351315 w 846089"/>
                          <a:gd name="connsiteY2672" fmla="*/ 87614 h 655051"/>
                          <a:gd name="connsiteX2673" fmla="*/ 351720 w 846089"/>
                          <a:gd name="connsiteY2673" fmla="*/ 87095 h 655051"/>
                          <a:gd name="connsiteX2674" fmla="*/ 353763 w 846089"/>
                          <a:gd name="connsiteY2674" fmla="*/ 85441 h 655051"/>
                          <a:gd name="connsiteX2675" fmla="*/ 354444 w 846089"/>
                          <a:gd name="connsiteY2675" fmla="*/ 84419 h 655051"/>
                          <a:gd name="connsiteX2676" fmla="*/ 353422 w 846089"/>
                          <a:gd name="connsiteY2676" fmla="*/ 84306 h 655051"/>
                          <a:gd name="connsiteX2677" fmla="*/ 351379 w 846089"/>
                          <a:gd name="connsiteY2677" fmla="*/ 85554 h 655051"/>
                          <a:gd name="connsiteX2678" fmla="*/ 350633 w 846089"/>
                          <a:gd name="connsiteY2678" fmla="*/ 86122 h 655051"/>
                          <a:gd name="connsiteX2679" fmla="*/ 349661 w 846089"/>
                          <a:gd name="connsiteY2679" fmla="*/ 86170 h 655051"/>
                          <a:gd name="connsiteX2680" fmla="*/ 348979 w 846089"/>
                          <a:gd name="connsiteY2680" fmla="*/ 85376 h 655051"/>
                          <a:gd name="connsiteX2681" fmla="*/ 347098 w 846089"/>
                          <a:gd name="connsiteY2681" fmla="*/ 84241 h 655051"/>
                          <a:gd name="connsiteX2682" fmla="*/ 347147 w 846089"/>
                          <a:gd name="connsiteY2682" fmla="*/ 83495 h 655051"/>
                          <a:gd name="connsiteX2683" fmla="*/ 348801 w 846089"/>
                          <a:gd name="connsiteY2683" fmla="*/ 82473 h 655051"/>
                          <a:gd name="connsiteX2684" fmla="*/ 349368 w 846089"/>
                          <a:gd name="connsiteY2684" fmla="*/ 81727 h 655051"/>
                          <a:gd name="connsiteX2685" fmla="*/ 349482 w 846089"/>
                          <a:gd name="connsiteY2685" fmla="*/ 80187 h 655051"/>
                          <a:gd name="connsiteX2686" fmla="*/ 348396 w 846089"/>
                          <a:gd name="connsiteY2686" fmla="*/ 80300 h 655051"/>
                          <a:gd name="connsiteX2687" fmla="*/ 347650 w 846089"/>
                          <a:gd name="connsiteY2687" fmla="*/ 80981 h 655051"/>
                          <a:gd name="connsiteX2688" fmla="*/ 346677 w 846089"/>
                          <a:gd name="connsiteY2688" fmla="*/ 81209 h 655051"/>
                          <a:gd name="connsiteX2689" fmla="*/ 345882 w 846089"/>
                          <a:gd name="connsiteY2689" fmla="*/ 80527 h 655051"/>
                          <a:gd name="connsiteX2690" fmla="*/ 344066 w 846089"/>
                          <a:gd name="connsiteY2690" fmla="*/ 80414 h 655051"/>
                          <a:gd name="connsiteX2691" fmla="*/ 342817 w 846089"/>
                          <a:gd name="connsiteY2691" fmla="*/ 78711 h 655051"/>
                          <a:gd name="connsiteX2692" fmla="*/ 341682 w 846089"/>
                          <a:gd name="connsiteY2692" fmla="*/ 78306 h 655051"/>
                          <a:gd name="connsiteX2693" fmla="*/ 341115 w 846089"/>
                          <a:gd name="connsiteY2693" fmla="*/ 76992 h 655051"/>
                          <a:gd name="connsiteX2694" fmla="*/ 341633 w 846089"/>
                          <a:gd name="connsiteY2694" fmla="*/ 74884 h 655051"/>
                          <a:gd name="connsiteX2695" fmla="*/ 342720 w 846089"/>
                          <a:gd name="connsiteY2695" fmla="*/ 72890 h 655051"/>
                          <a:gd name="connsiteX2696" fmla="*/ 343969 w 846089"/>
                          <a:gd name="connsiteY2696" fmla="*/ 71803 h 655051"/>
                          <a:gd name="connsiteX2697" fmla="*/ 345444 w 846089"/>
                          <a:gd name="connsiteY2697" fmla="*/ 71512 h 655051"/>
                          <a:gd name="connsiteX2698" fmla="*/ 345509 w 846089"/>
                          <a:gd name="connsiteY2698" fmla="*/ 70149 h 655051"/>
                          <a:gd name="connsiteX2699" fmla="*/ 348007 w 846089"/>
                          <a:gd name="connsiteY2699" fmla="*/ 69176 h 655051"/>
                          <a:gd name="connsiteX2700" fmla="*/ 348233 w 846089"/>
                          <a:gd name="connsiteY2700" fmla="*/ 66614 h 655051"/>
                          <a:gd name="connsiteX2701" fmla="*/ 347552 w 846089"/>
                          <a:gd name="connsiteY2701" fmla="*/ 66387 h 655051"/>
                          <a:gd name="connsiteX2702" fmla="*/ 349596 w 846089"/>
                          <a:gd name="connsiteY2702" fmla="*/ 64912 h 655051"/>
                          <a:gd name="connsiteX2703" fmla="*/ 349255 w 846089"/>
                          <a:gd name="connsiteY2703" fmla="*/ 62123 h 655051"/>
                          <a:gd name="connsiteX2704" fmla="*/ 350114 w 846089"/>
                          <a:gd name="connsiteY2704" fmla="*/ 61328 h 655051"/>
                          <a:gd name="connsiteX2705" fmla="*/ 350228 w 846089"/>
                          <a:gd name="connsiteY2705" fmla="*/ 58539 h 655051"/>
                          <a:gd name="connsiteX2706" fmla="*/ 351315 w 846089"/>
                          <a:gd name="connsiteY2706" fmla="*/ 58020 h 655051"/>
                          <a:gd name="connsiteX2707" fmla="*/ 352790 w 846089"/>
                          <a:gd name="connsiteY2707" fmla="*/ 58880 h 655051"/>
                          <a:gd name="connsiteX2708" fmla="*/ 354266 w 846089"/>
                          <a:gd name="connsiteY2708" fmla="*/ 58815 h 655051"/>
                          <a:gd name="connsiteX2709" fmla="*/ 356147 w 846089"/>
                          <a:gd name="connsiteY2709" fmla="*/ 57841 h 655051"/>
                          <a:gd name="connsiteX2710" fmla="*/ 357347 w 846089"/>
                          <a:gd name="connsiteY2710" fmla="*/ 56982 h 655051"/>
                          <a:gd name="connsiteX2711" fmla="*/ 358141 w 846089"/>
                          <a:gd name="connsiteY2711" fmla="*/ 55669 h 655051"/>
                          <a:gd name="connsiteX2712" fmla="*/ 358887 w 846089"/>
                          <a:gd name="connsiteY2712" fmla="*/ 55555 h 655051"/>
                          <a:gd name="connsiteX2713" fmla="*/ 359001 w 846089"/>
                          <a:gd name="connsiteY2713" fmla="*/ 57031 h 655051"/>
                          <a:gd name="connsiteX2714" fmla="*/ 360476 w 846089"/>
                          <a:gd name="connsiteY2714" fmla="*/ 58344 h 655051"/>
                          <a:gd name="connsiteX2715" fmla="*/ 361498 w 846089"/>
                          <a:gd name="connsiteY2715" fmla="*/ 58798 h 655051"/>
                          <a:gd name="connsiteX2716" fmla="*/ 362017 w 846089"/>
                          <a:gd name="connsiteY2716" fmla="*/ 58393 h 655051"/>
                          <a:gd name="connsiteX2717" fmla="*/ 360476 w 846089"/>
                          <a:gd name="connsiteY2717" fmla="*/ 56625 h 655051"/>
                          <a:gd name="connsiteX2718" fmla="*/ 360363 w 846089"/>
                          <a:gd name="connsiteY2718" fmla="*/ 55312 h 655051"/>
                          <a:gd name="connsiteX2719" fmla="*/ 358595 w 846089"/>
                          <a:gd name="connsiteY2719" fmla="*/ 52977 h 655051"/>
                          <a:gd name="connsiteX2720" fmla="*/ 357963 w 846089"/>
                          <a:gd name="connsiteY2720" fmla="*/ 52004 h 655051"/>
                          <a:gd name="connsiteX2721" fmla="*/ 356601 w 846089"/>
                          <a:gd name="connsiteY2721" fmla="*/ 51436 h 655051"/>
                          <a:gd name="connsiteX2722" fmla="*/ 356552 w 846089"/>
                          <a:gd name="connsiteY2722" fmla="*/ 47009 h 655051"/>
                          <a:gd name="connsiteX2723" fmla="*/ 357006 w 846089"/>
                          <a:gd name="connsiteY2723" fmla="*/ 46329 h 655051"/>
                          <a:gd name="connsiteX2724" fmla="*/ 357752 w 846089"/>
                          <a:gd name="connsiteY2724" fmla="*/ 46734 h 655051"/>
                          <a:gd name="connsiteX2725" fmla="*/ 359860 w 846089"/>
                          <a:gd name="connsiteY2725" fmla="*/ 46620 h 655051"/>
                          <a:gd name="connsiteX2726" fmla="*/ 361174 w 846089"/>
                          <a:gd name="connsiteY2726" fmla="*/ 45647 h 655051"/>
                          <a:gd name="connsiteX2727" fmla="*/ 361060 w 846089"/>
                          <a:gd name="connsiteY2727" fmla="*/ 42064 h 655051"/>
                          <a:gd name="connsiteX2728" fmla="*/ 362990 w 846089"/>
                          <a:gd name="connsiteY2728" fmla="*/ 40296 h 655051"/>
                          <a:gd name="connsiteX2729" fmla="*/ 364190 w 846089"/>
                          <a:gd name="connsiteY2729" fmla="*/ 40864 h 655051"/>
                          <a:gd name="connsiteX2730" fmla="*/ 364708 w 846089"/>
                          <a:gd name="connsiteY2730" fmla="*/ 41999 h 655051"/>
                          <a:gd name="connsiteX2731" fmla="*/ 366298 w 846089"/>
                          <a:gd name="connsiteY2731" fmla="*/ 42453 h 655051"/>
                          <a:gd name="connsiteX2732" fmla="*/ 367044 w 846089"/>
                          <a:gd name="connsiteY2732" fmla="*/ 43361 h 655051"/>
                          <a:gd name="connsiteX2733" fmla="*/ 367676 w 846089"/>
                          <a:gd name="connsiteY2733" fmla="*/ 43410 h 655051"/>
                          <a:gd name="connsiteX2734" fmla="*/ 367741 w 846089"/>
                          <a:gd name="connsiteY2734" fmla="*/ 43069 h 655051"/>
                          <a:gd name="connsiteX2735" fmla="*/ 368990 w 846089"/>
                          <a:gd name="connsiteY2735" fmla="*/ 42729 h 655051"/>
                          <a:gd name="connsiteX2736" fmla="*/ 368876 w 846089"/>
                          <a:gd name="connsiteY2736" fmla="*/ 41756 h 655051"/>
                          <a:gd name="connsiteX2737" fmla="*/ 366946 w 846089"/>
                          <a:gd name="connsiteY2737" fmla="*/ 41642 h 655051"/>
                          <a:gd name="connsiteX2738" fmla="*/ 366379 w 846089"/>
                          <a:gd name="connsiteY2738" fmla="*/ 40896 h 655051"/>
                          <a:gd name="connsiteX2739" fmla="*/ 366557 w 846089"/>
                          <a:gd name="connsiteY2739" fmla="*/ 39923 h 655051"/>
                          <a:gd name="connsiteX2740" fmla="*/ 366444 w 846089"/>
                          <a:gd name="connsiteY2740" fmla="*/ 39064 h 655051"/>
                          <a:gd name="connsiteX2741" fmla="*/ 367125 w 846089"/>
                          <a:gd name="connsiteY2741" fmla="*/ 37410 h 655051"/>
                          <a:gd name="connsiteX2742" fmla="*/ 370255 w 846089"/>
                          <a:gd name="connsiteY2742" fmla="*/ 37118 h 655051"/>
                          <a:gd name="connsiteX2743" fmla="*/ 370595 w 846089"/>
                          <a:gd name="connsiteY2743" fmla="*/ 38253 h 655051"/>
                          <a:gd name="connsiteX2744" fmla="*/ 371114 w 846089"/>
                          <a:gd name="connsiteY2744" fmla="*/ 39680 h 655051"/>
                          <a:gd name="connsiteX2745" fmla="*/ 371454 w 846089"/>
                          <a:gd name="connsiteY2745" fmla="*/ 39048 h 655051"/>
                          <a:gd name="connsiteX2746" fmla="*/ 372022 w 846089"/>
                          <a:gd name="connsiteY2746" fmla="*/ 39615 h 655051"/>
                          <a:gd name="connsiteX2747" fmla="*/ 372654 w 846089"/>
                          <a:gd name="connsiteY2747" fmla="*/ 40864 h 655051"/>
                          <a:gd name="connsiteX2748" fmla="*/ 373563 w 846089"/>
                          <a:gd name="connsiteY2748" fmla="*/ 40523 h 655051"/>
                          <a:gd name="connsiteX2749" fmla="*/ 374195 w 846089"/>
                          <a:gd name="connsiteY2749" fmla="*/ 39891 h 655051"/>
                          <a:gd name="connsiteX2750" fmla="*/ 372654 w 846089"/>
                          <a:gd name="connsiteY2750" fmla="*/ 38577 h 655051"/>
                          <a:gd name="connsiteX2751" fmla="*/ 372833 w 846089"/>
                          <a:gd name="connsiteY2751" fmla="*/ 38058 h 655051"/>
                          <a:gd name="connsiteX2752" fmla="*/ 373968 w 846089"/>
                          <a:gd name="connsiteY2752" fmla="*/ 39031 h 655051"/>
                          <a:gd name="connsiteX2753" fmla="*/ 374308 w 846089"/>
                          <a:gd name="connsiteY2753" fmla="*/ 38853 h 655051"/>
                          <a:gd name="connsiteX2754" fmla="*/ 374081 w 846089"/>
                          <a:gd name="connsiteY2754" fmla="*/ 38058 h 655051"/>
                          <a:gd name="connsiteX2755" fmla="*/ 373335 w 846089"/>
                          <a:gd name="connsiteY2755" fmla="*/ 37491 h 655051"/>
                          <a:gd name="connsiteX2756" fmla="*/ 372022 w 846089"/>
                          <a:gd name="connsiteY2756" fmla="*/ 36810 h 655051"/>
                          <a:gd name="connsiteX2757" fmla="*/ 371844 w 846089"/>
                          <a:gd name="connsiteY2757" fmla="*/ 35610 h 655051"/>
                          <a:gd name="connsiteX2758" fmla="*/ 372816 w 846089"/>
                          <a:gd name="connsiteY2758" fmla="*/ 34637 h 655051"/>
                          <a:gd name="connsiteX2759" fmla="*/ 374633 w 846089"/>
                          <a:gd name="connsiteY2759" fmla="*/ 35496 h 655051"/>
                          <a:gd name="connsiteX2760" fmla="*/ 376335 w 846089"/>
                          <a:gd name="connsiteY2760" fmla="*/ 35675 h 655051"/>
                          <a:gd name="connsiteX2761" fmla="*/ 376449 w 846089"/>
                          <a:gd name="connsiteY2761" fmla="*/ 34588 h 655051"/>
                          <a:gd name="connsiteX2762" fmla="*/ 375654 w 846089"/>
                          <a:gd name="connsiteY2762" fmla="*/ 34475 h 655051"/>
                          <a:gd name="connsiteX2763" fmla="*/ 375654 w 846089"/>
                          <a:gd name="connsiteY2763" fmla="*/ 32594 h 655051"/>
                          <a:gd name="connsiteX2764" fmla="*/ 375135 w 846089"/>
                          <a:gd name="connsiteY2764" fmla="*/ 32415 h 655051"/>
                          <a:gd name="connsiteX2765" fmla="*/ 375314 w 846089"/>
                          <a:gd name="connsiteY2765" fmla="*/ 30988 h 655051"/>
                          <a:gd name="connsiteX2766" fmla="*/ 377649 w 846089"/>
                          <a:gd name="connsiteY2766" fmla="*/ 30988 h 655051"/>
                          <a:gd name="connsiteX2767" fmla="*/ 379351 w 846089"/>
                          <a:gd name="connsiteY2767" fmla="*/ 32188 h 655051"/>
                          <a:gd name="connsiteX2768" fmla="*/ 380487 w 846089"/>
                          <a:gd name="connsiteY2768" fmla="*/ 33323 h 655051"/>
                          <a:gd name="connsiteX2769" fmla="*/ 381005 w 846089"/>
                          <a:gd name="connsiteY2769" fmla="*/ 34183 h 655051"/>
                          <a:gd name="connsiteX2770" fmla="*/ 381573 w 846089"/>
                          <a:gd name="connsiteY2770" fmla="*/ 34361 h 655051"/>
                          <a:gd name="connsiteX2771" fmla="*/ 381508 w 846089"/>
                          <a:gd name="connsiteY2771" fmla="*/ 33112 h 655051"/>
                          <a:gd name="connsiteX2772" fmla="*/ 380762 w 846089"/>
                          <a:gd name="connsiteY2772" fmla="*/ 32367 h 655051"/>
                          <a:gd name="connsiteX2773" fmla="*/ 380827 w 846089"/>
                          <a:gd name="connsiteY2773" fmla="*/ 30486 h 655051"/>
                          <a:gd name="connsiteX2774" fmla="*/ 381687 w 846089"/>
                          <a:gd name="connsiteY2774" fmla="*/ 29123 h 655051"/>
                          <a:gd name="connsiteX2775" fmla="*/ 382140 w 846089"/>
                          <a:gd name="connsiteY2775" fmla="*/ 29302 h 655051"/>
                          <a:gd name="connsiteX2776" fmla="*/ 382254 w 846089"/>
                          <a:gd name="connsiteY2776" fmla="*/ 30842 h 655051"/>
                          <a:gd name="connsiteX2777" fmla="*/ 383730 w 846089"/>
                          <a:gd name="connsiteY2777" fmla="*/ 33453 h 655051"/>
                          <a:gd name="connsiteX2778" fmla="*/ 389762 w 846089"/>
                          <a:gd name="connsiteY2778" fmla="*/ 33340 h 655051"/>
                          <a:gd name="connsiteX2779" fmla="*/ 392551 w 846089"/>
                          <a:gd name="connsiteY2779" fmla="*/ 32707 h 655051"/>
                          <a:gd name="connsiteX2780" fmla="*/ 394254 w 846089"/>
                          <a:gd name="connsiteY2780" fmla="*/ 32934 h 655051"/>
                          <a:gd name="connsiteX2781" fmla="*/ 394886 w 846089"/>
                          <a:gd name="connsiteY2781" fmla="*/ 33388 h 655051"/>
                          <a:gd name="connsiteX2782" fmla="*/ 398356 w 846089"/>
                          <a:gd name="connsiteY2782" fmla="*/ 33567 h 655051"/>
                          <a:gd name="connsiteX2783" fmla="*/ 399605 w 846089"/>
                          <a:gd name="connsiteY2783" fmla="*/ 31913 h 655051"/>
                          <a:gd name="connsiteX2784" fmla="*/ 400627 w 846089"/>
                          <a:gd name="connsiteY2784" fmla="*/ 31507 h 655051"/>
                          <a:gd name="connsiteX2785" fmla="*/ 401194 w 846089"/>
                          <a:gd name="connsiteY2785" fmla="*/ 31913 h 655051"/>
                          <a:gd name="connsiteX2786" fmla="*/ 402621 w 846089"/>
                          <a:gd name="connsiteY2786" fmla="*/ 32026 h 655051"/>
                          <a:gd name="connsiteX2787" fmla="*/ 403075 w 846089"/>
                          <a:gd name="connsiteY2787" fmla="*/ 31848 h 655051"/>
                          <a:gd name="connsiteX2788" fmla="*/ 404162 w 846089"/>
                          <a:gd name="connsiteY2788" fmla="*/ 32934 h 655051"/>
                          <a:gd name="connsiteX2789" fmla="*/ 404162 w 846089"/>
                          <a:gd name="connsiteY2789" fmla="*/ 33842 h 655051"/>
                          <a:gd name="connsiteX2790" fmla="*/ 403821 w 846089"/>
                          <a:gd name="connsiteY2790" fmla="*/ 34637 h 655051"/>
                          <a:gd name="connsiteX2791" fmla="*/ 404113 w 846089"/>
                          <a:gd name="connsiteY2791" fmla="*/ 35545 h 655051"/>
                          <a:gd name="connsiteX2792" fmla="*/ 404907 w 846089"/>
                          <a:gd name="connsiteY2792" fmla="*/ 35139 h 655051"/>
                          <a:gd name="connsiteX2793" fmla="*/ 405475 w 846089"/>
                          <a:gd name="connsiteY2793" fmla="*/ 33713 h 655051"/>
                          <a:gd name="connsiteX2794" fmla="*/ 405021 w 846089"/>
                          <a:gd name="connsiteY2794" fmla="*/ 33080 h 655051"/>
                          <a:gd name="connsiteX2795" fmla="*/ 404972 w 846089"/>
                          <a:gd name="connsiteY2795" fmla="*/ 30924 h 655051"/>
                          <a:gd name="connsiteX2796" fmla="*/ 405767 w 846089"/>
                          <a:gd name="connsiteY2796" fmla="*/ 30924 h 655051"/>
                          <a:gd name="connsiteX2797" fmla="*/ 406902 w 846089"/>
                          <a:gd name="connsiteY2797" fmla="*/ 29383 h 655051"/>
                          <a:gd name="connsiteX2798" fmla="*/ 408329 w 846089"/>
                          <a:gd name="connsiteY2798" fmla="*/ 29902 h 655051"/>
                          <a:gd name="connsiteX2799" fmla="*/ 410210 w 846089"/>
                          <a:gd name="connsiteY2799" fmla="*/ 30194 h 655051"/>
                          <a:gd name="connsiteX2800" fmla="*/ 411118 w 846089"/>
                          <a:gd name="connsiteY2800" fmla="*/ 30080 h 655051"/>
                          <a:gd name="connsiteX2801" fmla="*/ 410210 w 846089"/>
                          <a:gd name="connsiteY2801" fmla="*/ 29172 h 655051"/>
                          <a:gd name="connsiteX2802" fmla="*/ 409075 w 846089"/>
                          <a:gd name="connsiteY2802" fmla="*/ 29059 h 655051"/>
                          <a:gd name="connsiteX2803" fmla="*/ 409075 w 846089"/>
                          <a:gd name="connsiteY2803" fmla="*/ 27810 h 655051"/>
                          <a:gd name="connsiteX2804" fmla="*/ 409529 w 846089"/>
                          <a:gd name="connsiteY2804" fmla="*/ 26448 h 655051"/>
                          <a:gd name="connsiteX2805" fmla="*/ 409821 w 846089"/>
                          <a:gd name="connsiteY2805" fmla="*/ 25426 h 655051"/>
                          <a:gd name="connsiteX2806" fmla="*/ 410908 w 846089"/>
                          <a:gd name="connsiteY2806" fmla="*/ 25248 h 655051"/>
                          <a:gd name="connsiteX2807" fmla="*/ 411021 w 846089"/>
                          <a:gd name="connsiteY2807" fmla="*/ 24340 h 655051"/>
                          <a:gd name="connsiteX2808" fmla="*/ 409659 w 846089"/>
                          <a:gd name="connsiteY2808" fmla="*/ 24226 h 655051"/>
                          <a:gd name="connsiteX2809" fmla="*/ 408686 w 846089"/>
                          <a:gd name="connsiteY2809" fmla="*/ 23026 h 655051"/>
                          <a:gd name="connsiteX2810" fmla="*/ 408686 w 846089"/>
                          <a:gd name="connsiteY2810" fmla="*/ 22394 h 655051"/>
                          <a:gd name="connsiteX2811" fmla="*/ 409934 w 846089"/>
                          <a:gd name="connsiteY2811" fmla="*/ 22054 h 655051"/>
                          <a:gd name="connsiteX2812" fmla="*/ 410048 w 846089"/>
                          <a:gd name="connsiteY2812" fmla="*/ 20918 h 655051"/>
                          <a:gd name="connsiteX2813" fmla="*/ 410794 w 846089"/>
                          <a:gd name="connsiteY2813" fmla="*/ 20805 h 655051"/>
                          <a:gd name="connsiteX2814" fmla="*/ 411313 w 846089"/>
                          <a:gd name="connsiteY2814" fmla="*/ 20237 h 655051"/>
                          <a:gd name="connsiteX2815" fmla="*/ 410567 w 846089"/>
                          <a:gd name="connsiteY2815" fmla="*/ 19378 h 655051"/>
                          <a:gd name="connsiteX2816" fmla="*/ 410859 w 846089"/>
                          <a:gd name="connsiteY2816" fmla="*/ 18178 h 655051"/>
                          <a:gd name="connsiteX2817" fmla="*/ 410226 w 846089"/>
                          <a:gd name="connsiteY2817" fmla="*/ 18000 h 655051"/>
                          <a:gd name="connsiteX2818" fmla="*/ 409659 w 846089"/>
                          <a:gd name="connsiteY2818" fmla="*/ 18972 h 655051"/>
                          <a:gd name="connsiteX2819" fmla="*/ 408799 w 846089"/>
                          <a:gd name="connsiteY2819" fmla="*/ 19426 h 655051"/>
                          <a:gd name="connsiteX2820" fmla="*/ 408734 w 846089"/>
                          <a:gd name="connsiteY2820" fmla="*/ 18632 h 655051"/>
                          <a:gd name="connsiteX2821" fmla="*/ 408215 w 846089"/>
                          <a:gd name="connsiteY2821" fmla="*/ 17318 h 655051"/>
                          <a:gd name="connsiteX2822" fmla="*/ 409415 w 846089"/>
                          <a:gd name="connsiteY2822" fmla="*/ 15551 h 655051"/>
                          <a:gd name="connsiteX2823" fmla="*/ 411410 w 846089"/>
                          <a:gd name="connsiteY2823" fmla="*/ 14983 h 655051"/>
                          <a:gd name="connsiteX2824" fmla="*/ 413453 w 846089"/>
                          <a:gd name="connsiteY2824" fmla="*/ 15162 h 655051"/>
                          <a:gd name="connsiteX2825" fmla="*/ 414475 w 846089"/>
                          <a:gd name="connsiteY2825" fmla="*/ 14935 h 655051"/>
                          <a:gd name="connsiteX2826" fmla="*/ 414702 w 846089"/>
                          <a:gd name="connsiteY2826" fmla="*/ 13735 h 655051"/>
                          <a:gd name="connsiteX2827" fmla="*/ 415269 w 846089"/>
                          <a:gd name="connsiteY2827" fmla="*/ 13735 h 655051"/>
                          <a:gd name="connsiteX2828" fmla="*/ 415448 w 846089"/>
                          <a:gd name="connsiteY2828" fmla="*/ 14594 h 655051"/>
                          <a:gd name="connsiteX2829" fmla="*/ 416875 w 846089"/>
                          <a:gd name="connsiteY2829" fmla="*/ 15048 h 655051"/>
                          <a:gd name="connsiteX2830" fmla="*/ 416988 w 846089"/>
                          <a:gd name="connsiteY2830" fmla="*/ 16524 h 655051"/>
                          <a:gd name="connsiteX2831" fmla="*/ 418302 w 846089"/>
                          <a:gd name="connsiteY2831" fmla="*/ 16816 h 655051"/>
                          <a:gd name="connsiteX2832" fmla="*/ 418529 w 846089"/>
                          <a:gd name="connsiteY2832" fmla="*/ 18924 h 655051"/>
                          <a:gd name="connsiteX2833" fmla="*/ 419502 w 846089"/>
                          <a:gd name="connsiteY2833" fmla="*/ 20853 h 655051"/>
                          <a:gd name="connsiteX2834" fmla="*/ 420637 w 846089"/>
                          <a:gd name="connsiteY2834" fmla="*/ 21194 h 655051"/>
                          <a:gd name="connsiteX2835" fmla="*/ 423166 w 846089"/>
                          <a:gd name="connsiteY2835" fmla="*/ 21129 h 655051"/>
                          <a:gd name="connsiteX2836" fmla="*/ 423588 w 846089"/>
                          <a:gd name="connsiteY2836" fmla="*/ 22556 h 655051"/>
                          <a:gd name="connsiteX2837" fmla="*/ 424723 w 846089"/>
                          <a:gd name="connsiteY2837" fmla="*/ 22151 h 655051"/>
                          <a:gd name="connsiteX2838" fmla="*/ 425810 w 846089"/>
                          <a:gd name="connsiteY2838" fmla="*/ 22037 h 655051"/>
                          <a:gd name="connsiteX2839" fmla="*/ 426037 w 846089"/>
                          <a:gd name="connsiteY2839" fmla="*/ 22945 h 655051"/>
                          <a:gd name="connsiteX2840" fmla="*/ 427237 w 846089"/>
                          <a:gd name="connsiteY2840" fmla="*/ 23286 h 655051"/>
                          <a:gd name="connsiteX2841" fmla="*/ 427918 w 846089"/>
                          <a:gd name="connsiteY2841" fmla="*/ 22605 h 655051"/>
                          <a:gd name="connsiteX2842" fmla="*/ 428485 w 846089"/>
                          <a:gd name="connsiteY2842" fmla="*/ 22945 h 655051"/>
                          <a:gd name="connsiteX2843" fmla="*/ 428550 w 846089"/>
                          <a:gd name="connsiteY2843" fmla="*/ 23626 h 655051"/>
                          <a:gd name="connsiteX2844" fmla="*/ 427982 w 846089"/>
                          <a:gd name="connsiteY2844" fmla="*/ 24145 h 655051"/>
                          <a:gd name="connsiteX2845" fmla="*/ 428501 w 846089"/>
                          <a:gd name="connsiteY2845" fmla="*/ 24486 h 655051"/>
                          <a:gd name="connsiteX2846" fmla="*/ 429361 w 846089"/>
                          <a:gd name="connsiteY2846" fmla="*/ 23740 h 655051"/>
                          <a:gd name="connsiteX2847" fmla="*/ 431015 w 846089"/>
                          <a:gd name="connsiteY2847" fmla="*/ 23513 h 655051"/>
                          <a:gd name="connsiteX2848" fmla="*/ 431696 w 846089"/>
                          <a:gd name="connsiteY2848" fmla="*/ 22653 h 655051"/>
                          <a:gd name="connsiteX2849" fmla="*/ 432669 w 846089"/>
                          <a:gd name="connsiteY2849" fmla="*/ 22653 h 655051"/>
                          <a:gd name="connsiteX2850" fmla="*/ 433869 w 846089"/>
                          <a:gd name="connsiteY2850" fmla="*/ 21405 h 655051"/>
                          <a:gd name="connsiteX2851" fmla="*/ 434550 w 846089"/>
                          <a:gd name="connsiteY2851" fmla="*/ 21810 h 655051"/>
                          <a:gd name="connsiteX2852" fmla="*/ 436318 w 846089"/>
                          <a:gd name="connsiteY2852" fmla="*/ 21924 h 655051"/>
                          <a:gd name="connsiteX2853" fmla="*/ 436431 w 846089"/>
                          <a:gd name="connsiteY2853" fmla="*/ 23010 h 655051"/>
                          <a:gd name="connsiteX2854" fmla="*/ 434550 w 846089"/>
                          <a:gd name="connsiteY2854" fmla="*/ 23643 h 655051"/>
                          <a:gd name="connsiteX2855" fmla="*/ 434372 w 846089"/>
                          <a:gd name="connsiteY2855" fmla="*/ 24437 h 655051"/>
                          <a:gd name="connsiteX2856" fmla="*/ 435053 w 846089"/>
                          <a:gd name="connsiteY2856" fmla="*/ 24843 h 655051"/>
                          <a:gd name="connsiteX2857" fmla="*/ 435685 w 846089"/>
                          <a:gd name="connsiteY2857" fmla="*/ 25589 h 655051"/>
                          <a:gd name="connsiteX2858" fmla="*/ 436885 w 846089"/>
                          <a:gd name="connsiteY2858" fmla="*/ 25589 h 655051"/>
                          <a:gd name="connsiteX2859" fmla="*/ 438020 w 846089"/>
                          <a:gd name="connsiteY2859" fmla="*/ 24615 h 655051"/>
                          <a:gd name="connsiteX2860" fmla="*/ 439220 w 846089"/>
                          <a:gd name="connsiteY2860" fmla="*/ 25702 h 655051"/>
                          <a:gd name="connsiteX2861" fmla="*/ 440355 w 846089"/>
                          <a:gd name="connsiteY2861" fmla="*/ 25815 h 655051"/>
                          <a:gd name="connsiteX2862" fmla="*/ 441377 w 846089"/>
                          <a:gd name="connsiteY2862" fmla="*/ 26950 h 655051"/>
                          <a:gd name="connsiteX2863" fmla="*/ 441782 w 846089"/>
                          <a:gd name="connsiteY2863" fmla="*/ 28199 h 655051"/>
                          <a:gd name="connsiteX2864" fmla="*/ 441604 w 846089"/>
                          <a:gd name="connsiteY2864" fmla="*/ 29334 h 655051"/>
                          <a:gd name="connsiteX2865" fmla="*/ 441263 w 846089"/>
                          <a:gd name="connsiteY2865" fmla="*/ 30242 h 655051"/>
                          <a:gd name="connsiteX2866" fmla="*/ 442236 w 846089"/>
                          <a:gd name="connsiteY2866" fmla="*/ 30015 h 655051"/>
                          <a:gd name="connsiteX2867" fmla="*/ 443598 w 846089"/>
                          <a:gd name="connsiteY2867" fmla="*/ 27113 h 655051"/>
                          <a:gd name="connsiteX2868" fmla="*/ 444733 w 846089"/>
                          <a:gd name="connsiteY2868" fmla="*/ 27907 h 655051"/>
                          <a:gd name="connsiteX2869" fmla="*/ 446436 w 846089"/>
                          <a:gd name="connsiteY2869" fmla="*/ 28653 h 655051"/>
                          <a:gd name="connsiteX2870" fmla="*/ 448025 w 846089"/>
                          <a:gd name="connsiteY2870" fmla="*/ 28702 h 655051"/>
                          <a:gd name="connsiteX2871" fmla="*/ 450977 w 846089"/>
                          <a:gd name="connsiteY2871" fmla="*/ 28183 h 655051"/>
                          <a:gd name="connsiteX2872" fmla="*/ 451722 w 846089"/>
                          <a:gd name="connsiteY2872" fmla="*/ 26416 h 655051"/>
                          <a:gd name="connsiteX2873" fmla="*/ 453198 w 846089"/>
                          <a:gd name="connsiteY2873" fmla="*/ 26416 h 655051"/>
                          <a:gd name="connsiteX2874" fmla="*/ 453766 w 846089"/>
                          <a:gd name="connsiteY2874" fmla="*/ 27615 h 655051"/>
                          <a:gd name="connsiteX2875" fmla="*/ 454966 w 846089"/>
                          <a:gd name="connsiteY2875" fmla="*/ 29205 h 655051"/>
                          <a:gd name="connsiteX2876" fmla="*/ 457122 w 846089"/>
                          <a:gd name="connsiteY2876" fmla="*/ 30680 h 655051"/>
                          <a:gd name="connsiteX2877" fmla="*/ 458776 w 846089"/>
                          <a:gd name="connsiteY2877" fmla="*/ 31588 h 655051"/>
                          <a:gd name="connsiteX2878" fmla="*/ 460252 w 846089"/>
                          <a:gd name="connsiteY2878" fmla="*/ 32837 h 655051"/>
                          <a:gd name="connsiteX2879" fmla="*/ 461338 w 846089"/>
                          <a:gd name="connsiteY2879" fmla="*/ 32545 h 655051"/>
                          <a:gd name="connsiteX2880" fmla="*/ 462587 w 846089"/>
                          <a:gd name="connsiteY2880" fmla="*/ 32837 h 655051"/>
                          <a:gd name="connsiteX2881" fmla="*/ 462927 w 846089"/>
                          <a:gd name="connsiteY2881" fmla="*/ 32156 h 655051"/>
                          <a:gd name="connsiteX2882" fmla="*/ 463787 w 846089"/>
                          <a:gd name="connsiteY2882" fmla="*/ 32107 h 655051"/>
                          <a:gd name="connsiteX2883" fmla="*/ 464809 w 846089"/>
                          <a:gd name="connsiteY2883" fmla="*/ 32561 h 655051"/>
                          <a:gd name="connsiteX2884" fmla="*/ 467598 w 846089"/>
                          <a:gd name="connsiteY2884" fmla="*/ 31588 h 655051"/>
                          <a:gd name="connsiteX2885" fmla="*/ 467776 w 846089"/>
                          <a:gd name="connsiteY2885" fmla="*/ 30388 h 655051"/>
                          <a:gd name="connsiteX2886" fmla="*/ 465781 w 846089"/>
                          <a:gd name="connsiteY2886" fmla="*/ 31410 h 655051"/>
                          <a:gd name="connsiteX2887" fmla="*/ 464127 w 846089"/>
                          <a:gd name="connsiteY2887" fmla="*/ 31345 h 655051"/>
                          <a:gd name="connsiteX2888" fmla="*/ 464127 w 846089"/>
                          <a:gd name="connsiteY2888" fmla="*/ 29918 h 655051"/>
                          <a:gd name="connsiteX2889" fmla="*/ 465262 w 846089"/>
                          <a:gd name="connsiteY2889" fmla="*/ 28783 h 655051"/>
                          <a:gd name="connsiteX2890" fmla="*/ 468441 w 846089"/>
                          <a:gd name="connsiteY2890" fmla="*/ 28215 h 655051"/>
                          <a:gd name="connsiteX2891" fmla="*/ 470938 w 846089"/>
                          <a:gd name="connsiteY2891" fmla="*/ 26902 h 655051"/>
                          <a:gd name="connsiteX2892" fmla="*/ 473841 w 846089"/>
                          <a:gd name="connsiteY2892" fmla="*/ 25702 h 655051"/>
                          <a:gd name="connsiteX2893" fmla="*/ 475316 w 846089"/>
                          <a:gd name="connsiteY2893" fmla="*/ 24794 h 655051"/>
                          <a:gd name="connsiteX2894" fmla="*/ 477084 w 846089"/>
                          <a:gd name="connsiteY2894" fmla="*/ 23205 h 655051"/>
                          <a:gd name="connsiteX2895" fmla="*/ 476565 w 846089"/>
                          <a:gd name="connsiteY2895" fmla="*/ 22297 h 655051"/>
                          <a:gd name="connsiteX2896" fmla="*/ 477311 w 846089"/>
                          <a:gd name="connsiteY2896" fmla="*/ 22069 h 655051"/>
                          <a:gd name="connsiteX2897" fmla="*/ 478284 w 846089"/>
                          <a:gd name="connsiteY2897" fmla="*/ 22362 h 655051"/>
                          <a:gd name="connsiteX2898" fmla="*/ 478106 w 846089"/>
                          <a:gd name="connsiteY2898" fmla="*/ 23270 h 655051"/>
                          <a:gd name="connsiteX2899" fmla="*/ 476176 w 846089"/>
                          <a:gd name="connsiteY2899" fmla="*/ 25264 h 655051"/>
                          <a:gd name="connsiteX2900" fmla="*/ 475154 w 846089"/>
                          <a:gd name="connsiteY2900" fmla="*/ 26577 h 655051"/>
                          <a:gd name="connsiteX2901" fmla="*/ 473614 w 846089"/>
                          <a:gd name="connsiteY2901" fmla="*/ 26870 h 655051"/>
                          <a:gd name="connsiteX2902" fmla="*/ 471571 w 846089"/>
                          <a:gd name="connsiteY2902" fmla="*/ 28118 h 655051"/>
                          <a:gd name="connsiteX2903" fmla="*/ 470890 w 846089"/>
                          <a:gd name="connsiteY2903" fmla="*/ 28864 h 655051"/>
                          <a:gd name="connsiteX2904" fmla="*/ 471408 w 846089"/>
                          <a:gd name="connsiteY2904" fmla="*/ 29383 h 655051"/>
                          <a:gd name="connsiteX2905" fmla="*/ 472997 w 846089"/>
                          <a:gd name="connsiteY2905" fmla="*/ 28248 h 655051"/>
                          <a:gd name="connsiteX2906" fmla="*/ 474197 w 846089"/>
                          <a:gd name="connsiteY2906" fmla="*/ 27340 h 655051"/>
                          <a:gd name="connsiteX2907" fmla="*/ 475851 w 846089"/>
                          <a:gd name="connsiteY2907" fmla="*/ 26821 h 655051"/>
                          <a:gd name="connsiteX2908" fmla="*/ 477214 w 846089"/>
                          <a:gd name="connsiteY2908" fmla="*/ 26642 h 655051"/>
                          <a:gd name="connsiteX2909" fmla="*/ 476922 w 846089"/>
                          <a:gd name="connsiteY2909" fmla="*/ 27324 h 655051"/>
                          <a:gd name="connsiteX2910" fmla="*/ 475495 w 846089"/>
                          <a:gd name="connsiteY2910" fmla="*/ 27777 h 655051"/>
                          <a:gd name="connsiteX2911" fmla="*/ 473906 w 846089"/>
                          <a:gd name="connsiteY2911" fmla="*/ 28637 h 655051"/>
                          <a:gd name="connsiteX2912" fmla="*/ 472933 w 846089"/>
                          <a:gd name="connsiteY2912" fmla="*/ 29659 h 655051"/>
                          <a:gd name="connsiteX2913" fmla="*/ 472300 w 846089"/>
                          <a:gd name="connsiteY2913" fmla="*/ 30567 h 655051"/>
                          <a:gd name="connsiteX2914" fmla="*/ 472251 w 846089"/>
                          <a:gd name="connsiteY2914" fmla="*/ 32334 h 655051"/>
                          <a:gd name="connsiteX2915" fmla="*/ 473160 w 846089"/>
                          <a:gd name="connsiteY2915" fmla="*/ 33194 h 655051"/>
                          <a:gd name="connsiteX2916" fmla="*/ 474133 w 846089"/>
                          <a:gd name="connsiteY2916" fmla="*/ 32675 h 655051"/>
                          <a:gd name="connsiteX2917" fmla="*/ 474651 w 846089"/>
                          <a:gd name="connsiteY2917" fmla="*/ 32496 h 655051"/>
                          <a:gd name="connsiteX2918" fmla="*/ 475219 w 846089"/>
                          <a:gd name="connsiteY2918" fmla="*/ 31410 h 655051"/>
                          <a:gd name="connsiteX2919" fmla="*/ 476760 w 846089"/>
                          <a:gd name="connsiteY2919" fmla="*/ 30502 h 655051"/>
                          <a:gd name="connsiteX2920" fmla="*/ 478187 w 846089"/>
                          <a:gd name="connsiteY2920" fmla="*/ 29707 h 655051"/>
                          <a:gd name="connsiteX2921" fmla="*/ 479435 w 846089"/>
                          <a:gd name="connsiteY2921" fmla="*/ 28961 h 655051"/>
                          <a:gd name="connsiteX2922" fmla="*/ 479500 w 846089"/>
                          <a:gd name="connsiteY2922" fmla="*/ 30048 h 655051"/>
                          <a:gd name="connsiteX2923" fmla="*/ 478819 w 846089"/>
                          <a:gd name="connsiteY2923" fmla="*/ 31248 h 655051"/>
                          <a:gd name="connsiteX2924" fmla="*/ 478251 w 846089"/>
                          <a:gd name="connsiteY2924" fmla="*/ 31653 h 655051"/>
                          <a:gd name="connsiteX2925" fmla="*/ 478251 w 846089"/>
                          <a:gd name="connsiteY2925" fmla="*/ 32626 h 655051"/>
                          <a:gd name="connsiteX2926" fmla="*/ 479159 w 846089"/>
                          <a:gd name="connsiteY2926" fmla="*/ 33031 h 655051"/>
                          <a:gd name="connsiteX2927" fmla="*/ 479905 w 846089"/>
                          <a:gd name="connsiteY2927" fmla="*/ 32237 h 655051"/>
                          <a:gd name="connsiteX2928" fmla="*/ 480359 w 846089"/>
                          <a:gd name="connsiteY2928" fmla="*/ 32691 h 655051"/>
                          <a:gd name="connsiteX2929" fmla="*/ 479678 w 846089"/>
                          <a:gd name="connsiteY2929" fmla="*/ 33939 h 655051"/>
                          <a:gd name="connsiteX2930" fmla="*/ 478884 w 846089"/>
                          <a:gd name="connsiteY2930" fmla="*/ 34734 h 655051"/>
                          <a:gd name="connsiteX2931" fmla="*/ 478819 w 846089"/>
                          <a:gd name="connsiteY2931" fmla="*/ 35302 h 655051"/>
                          <a:gd name="connsiteX2932" fmla="*/ 479338 w 846089"/>
                          <a:gd name="connsiteY2932" fmla="*/ 36210 h 655051"/>
                          <a:gd name="connsiteX2933" fmla="*/ 480424 w 846089"/>
                          <a:gd name="connsiteY2933" fmla="*/ 36777 h 655051"/>
                          <a:gd name="connsiteX2934" fmla="*/ 482127 w 846089"/>
                          <a:gd name="connsiteY2934" fmla="*/ 36777 h 655051"/>
                          <a:gd name="connsiteX2935" fmla="*/ 484170 w 846089"/>
                          <a:gd name="connsiteY2935" fmla="*/ 36437 h 655051"/>
                          <a:gd name="connsiteX2936" fmla="*/ 485257 w 846089"/>
                          <a:gd name="connsiteY2936" fmla="*/ 35869 h 655051"/>
                          <a:gd name="connsiteX2937" fmla="*/ 485711 w 846089"/>
                          <a:gd name="connsiteY2937" fmla="*/ 34329 h 655051"/>
                          <a:gd name="connsiteX2938" fmla="*/ 486002 w 846089"/>
                          <a:gd name="connsiteY2938" fmla="*/ 33469 h 655051"/>
                          <a:gd name="connsiteX2939" fmla="*/ 486797 w 846089"/>
                          <a:gd name="connsiteY2939" fmla="*/ 33129 h 655051"/>
                          <a:gd name="connsiteX2940" fmla="*/ 486797 w 846089"/>
                          <a:gd name="connsiteY2940" fmla="*/ 32448 h 655051"/>
                          <a:gd name="connsiteX2941" fmla="*/ 486278 w 846089"/>
                          <a:gd name="connsiteY2941" fmla="*/ 31880 h 655051"/>
                          <a:gd name="connsiteX2942" fmla="*/ 483376 w 846089"/>
                          <a:gd name="connsiteY2942" fmla="*/ 31767 h 655051"/>
                          <a:gd name="connsiteX2943" fmla="*/ 483376 w 846089"/>
                          <a:gd name="connsiteY2943" fmla="*/ 30567 h 655051"/>
                          <a:gd name="connsiteX2944" fmla="*/ 484057 w 846089"/>
                          <a:gd name="connsiteY2944" fmla="*/ 30502 h 655051"/>
                          <a:gd name="connsiteX2945" fmla="*/ 484851 w 846089"/>
                          <a:gd name="connsiteY2945" fmla="*/ 28621 h 655051"/>
                          <a:gd name="connsiteX2946" fmla="*/ 486392 w 846089"/>
                          <a:gd name="connsiteY2946" fmla="*/ 28572 h 655051"/>
                          <a:gd name="connsiteX2947" fmla="*/ 487640 w 846089"/>
                          <a:gd name="connsiteY2947" fmla="*/ 26237 h 655051"/>
                          <a:gd name="connsiteX2948" fmla="*/ 491224 w 846089"/>
                          <a:gd name="connsiteY2948" fmla="*/ 24761 h 655051"/>
                          <a:gd name="connsiteX2949" fmla="*/ 491289 w 846089"/>
                          <a:gd name="connsiteY2949" fmla="*/ 25394 h 655051"/>
                          <a:gd name="connsiteX2950" fmla="*/ 489246 w 846089"/>
                          <a:gd name="connsiteY2950" fmla="*/ 26480 h 655051"/>
                          <a:gd name="connsiteX2951" fmla="*/ 489132 w 846089"/>
                          <a:gd name="connsiteY2951" fmla="*/ 27275 h 655051"/>
                          <a:gd name="connsiteX2952" fmla="*/ 490381 w 846089"/>
                          <a:gd name="connsiteY2952" fmla="*/ 27680 h 655051"/>
                          <a:gd name="connsiteX2953" fmla="*/ 491354 w 846089"/>
                          <a:gd name="connsiteY2953" fmla="*/ 28994 h 655051"/>
                          <a:gd name="connsiteX2954" fmla="*/ 490948 w 846089"/>
                          <a:gd name="connsiteY2954" fmla="*/ 29675 h 655051"/>
                          <a:gd name="connsiteX2955" fmla="*/ 492537 w 846089"/>
                          <a:gd name="connsiteY2955" fmla="*/ 32464 h 655051"/>
                          <a:gd name="connsiteX2956" fmla="*/ 493332 w 846089"/>
                          <a:gd name="connsiteY2956" fmla="*/ 33437 h 655051"/>
                          <a:gd name="connsiteX2957" fmla="*/ 494581 w 846089"/>
                          <a:gd name="connsiteY2957" fmla="*/ 33437 h 655051"/>
                          <a:gd name="connsiteX2958" fmla="*/ 495148 w 846089"/>
                          <a:gd name="connsiteY2958" fmla="*/ 32529 h 655051"/>
                          <a:gd name="connsiteX2959" fmla="*/ 494240 w 846089"/>
                          <a:gd name="connsiteY2959" fmla="*/ 31556 h 655051"/>
                          <a:gd name="connsiteX2960" fmla="*/ 493948 w 846089"/>
                          <a:gd name="connsiteY2960" fmla="*/ 30875 h 655051"/>
                          <a:gd name="connsiteX2961" fmla="*/ 497353 w 846089"/>
                          <a:gd name="connsiteY2961" fmla="*/ 30761 h 655051"/>
                          <a:gd name="connsiteX2962" fmla="*/ 497581 w 846089"/>
                          <a:gd name="connsiteY2962" fmla="*/ 32869 h 655051"/>
                          <a:gd name="connsiteX2963" fmla="*/ 498781 w 846089"/>
                          <a:gd name="connsiteY2963" fmla="*/ 34523 h 655051"/>
                          <a:gd name="connsiteX2964" fmla="*/ 499575 w 846089"/>
                          <a:gd name="connsiteY2964" fmla="*/ 35269 h 655051"/>
                          <a:gd name="connsiteX2965" fmla="*/ 499397 w 846089"/>
                          <a:gd name="connsiteY2965" fmla="*/ 36745 h 655051"/>
                          <a:gd name="connsiteX2966" fmla="*/ 498310 w 846089"/>
                          <a:gd name="connsiteY2966" fmla="*/ 37993 h 655051"/>
                          <a:gd name="connsiteX2967" fmla="*/ 496316 w 846089"/>
                          <a:gd name="connsiteY2967" fmla="*/ 38512 h 655051"/>
                          <a:gd name="connsiteX2968" fmla="*/ 495408 w 846089"/>
                          <a:gd name="connsiteY2968" fmla="*/ 39372 h 655051"/>
                          <a:gd name="connsiteX2969" fmla="*/ 494613 w 846089"/>
                          <a:gd name="connsiteY2969" fmla="*/ 40280 h 655051"/>
                          <a:gd name="connsiteX2970" fmla="*/ 493705 w 846089"/>
                          <a:gd name="connsiteY2970" fmla="*/ 40572 h 655051"/>
                          <a:gd name="connsiteX2971" fmla="*/ 493592 w 846089"/>
                          <a:gd name="connsiteY2971" fmla="*/ 41366 h 655051"/>
                          <a:gd name="connsiteX2972" fmla="*/ 493251 w 846089"/>
                          <a:gd name="connsiteY2972" fmla="*/ 42047 h 655051"/>
                          <a:gd name="connsiteX2973" fmla="*/ 492343 w 846089"/>
                          <a:gd name="connsiteY2973" fmla="*/ 42275 h 655051"/>
                          <a:gd name="connsiteX2974" fmla="*/ 492229 w 846089"/>
                          <a:gd name="connsiteY2974" fmla="*/ 44091 h 655051"/>
                          <a:gd name="connsiteX2975" fmla="*/ 491597 w 846089"/>
                          <a:gd name="connsiteY2975" fmla="*/ 44204 h 655051"/>
                          <a:gd name="connsiteX2976" fmla="*/ 490624 w 846089"/>
                          <a:gd name="connsiteY2976" fmla="*/ 43182 h 655051"/>
                          <a:gd name="connsiteX2977" fmla="*/ 490397 w 846089"/>
                          <a:gd name="connsiteY2977" fmla="*/ 43815 h 655051"/>
                          <a:gd name="connsiteX2978" fmla="*/ 489262 w 846089"/>
                          <a:gd name="connsiteY2978" fmla="*/ 43864 h 655051"/>
                          <a:gd name="connsiteX2979" fmla="*/ 489084 w 846089"/>
                          <a:gd name="connsiteY2979" fmla="*/ 45112 h 655051"/>
                          <a:gd name="connsiteX2980" fmla="*/ 490559 w 846089"/>
                          <a:gd name="connsiteY2980" fmla="*/ 45745 h 655051"/>
                          <a:gd name="connsiteX2981" fmla="*/ 490786 w 846089"/>
                          <a:gd name="connsiteY2981" fmla="*/ 46490 h 655051"/>
                          <a:gd name="connsiteX2982" fmla="*/ 491921 w 846089"/>
                          <a:gd name="connsiteY2982" fmla="*/ 46945 h 655051"/>
                          <a:gd name="connsiteX2983" fmla="*/ 492602 w 846089"/>
                          <a:gd name="connsiteY2983" fmla="*/ 47739 h 655051"/>
                          <a:gd name="connsiteX2984" fmla="*/ 492375 w 846089"/>
                          <a:gd name="connsiteY2984" fmla="*/ 48939 h 655051"/>
                          <a:gd name="connsiteX2985" fmla="*/ 491629 w 846089"/>
                          <a:gd name="connsiteY2985" fmla="*/ 48372 h 655051"/>
                          <a:gd name="connsiteX2986" fmla="*/ 490948 w 846089"/>
                          <a:gd name="connsiteY2986" fmla="*/ 48307 h 655051"/>
                          <a:gd name="connsiteX2987" fmla="*/ 490429 w 846089"/>
                          <a:gd name="connsiteY2987" fmla="*/ 47399 h 655051"/>
                          <a:gd name="connsiteX2988" fmla="*/ 489343 w 846089"/>
                          <a:gd name="connsiteY2988" fmla="*/ 47447 h 655051"/>
                          <a:gd name="connsiteX2989" fmla="*/ 489116 w 846089"/>
                          <a:gd name="connsiteY2989" fmla="*/ 48356 h 655051"/>
                          <a:gd name="connsiteX2990" fmla="*/ 490316 w 846089"/>
                          <a:gd name="connsiteY2990" fmla="*/ 49150 h 655051"/>
                          <a:gd name="connsiteX2991" fmla="*/ 490657 w 846089"/>
                          <a:gd name="connsiteY2991" fmla="*/ 49831 h 655051"/>
                          <a:gd name="connsiteX2992" fmla="*/ 490592 w 846089"/>
                          <a:gd name="connsiteY2992" fmla="*/ 51031 h 655051"/>
                          <a:gd name="connsiteX2993" fmla="*/ 489570 w 846089"/>
                          <a:gd name="connsiteY2993" fmla="*/ 51599 h 655051"/>
                          <a:gd name="connsiteX2994" fmla="*/ 489164 w 846089"/>
                          <a:gd name="connsiteY2994" fmla="*/ 52847 h 655051"/>
                          <a:gd name="connsiteX2995" fmla="*/ 488305 w 846089"/>
                          <a:gd name="connsiteY2995" fmla="*/ 53415 h 655051"/>
                          <a:gd name="connsiteX2996" fmla="*/ 487624 w 846089"/>
                          <a:gd name="connsiteY2996" fmla="*/ 54388 h 655051"/>
                          <a:gd name="connsiteX2997" fmla="*/ 487105 w 846089"/>
                          <a:gd name="connsiteY2997" fmla="*/ 55409 h 655051"/>
                          <a:gd name="connsiteX2998" fmla="*/ 486586 w 846089"/>
                          <a:gd name="connsiteY2998" fmla="*/ 55458 h 655051"/>
                          <a:gd name="connsiteX2999" fmla="*/ 486586 w 846089"/>
                          <a:gd name="connsiteY2999" fmla="*/ 54323 h 655051"/>
                          <a:gd name="connsiteX3000" fmla="*/ 487381 w 846089"/>
                          <a:gd name="connsiteY3000" fmla="*/ 53009 h 655051"/>
                          <a:gd name="connsiteX3001" fmla="*/ 487430 w 846089"/>
                          <a:gd name="connsiteY3001" fmla="*/ 51923 h 655051"/>
                          <a:gd name="connsiteX3002" fmla="*/ 487316 w 846089"/>
                          <a:gd name="connsiteY3002" fmla="*/ 51469 h 655051"/>
                          <a:gd name="connsiteX3003" fmla="*/ 486797 w 846089"/>
                          <a:gd name="connsiteY3003" fmla="*/ 50723 h 655051"/>
                          <a:gd name="connsiteX3004" fmla="*/ 486684 w 846089"/>
                          <a:gd name="connsiteY3004" fmla="*/ 49409 h 655051"/>
                          <a:gd name="connsiteX3005" fmla="*/ 485711 w 846089"/>
                          <a:gd name="connsiteY3005" fmla="*/ 49636 h 655051"/>
                          <a:gd name="connsiteX3006" fmla="*/ 485419 w 846089"/>
                          <a:gd name="connsiteY3006" fmla="*/ 49863 h 655051"/>
                          <a:gd name="connsiteX3007" fmla="*/ 485873 w 846089"/>
                          <a:gd name="connsiteY3007" fmla="*/ 50885 h 655051"/>
                          <a:gd name="connsiteX3008" fmla="*/ 485694 w 846089"/>
                          <a:gd name="connsiteY3008" fmla="*/ 51744 h 655051"/>
                          <a:gd name="connsiteX3009" fmla="*/ 485175 w 846089"/>
                          <a:gd name="connsiteY3009" fmla="*/ 51744 h 655051"/>
                          <a:gd name="connsiteX3010" fmla="*/ 484543 w 846089"/>
                          <a:gd name="connsiteY3010" fmla="*/ 50723 h 655051"/>
                          <a:gd name="connsiteX3011" fmla="*/ 483862 w 846089"/>
                          <a:gd name="connsiteY3011" fmla="*/ 51582 h 655051"/>
                          <a:gd name="connsiteX3012" fmla="*/ 484268 w 846089"/>
                          <a:gd name="connsiteY3012" fmla="*/ 52150 h 655051"/>
                          <a:gd name="connsiteX3013" fmla="*/ 483181 w 846089"/>
                          <a:gd name="connsiteY3013" fmla="*/ 53917 h 655051"/>
                          <a:gd name="connsiteX3014" fmla="*/ 482273 w 846089"/>
                          <a:gd name="connsiteY3014" fmla="*/ 53123 h 655051"/>
                          <a:gd name="connsiteX3015" fmla="*/ 482046 w 846089"/>
                          <a:gd name="connsiteY3015" fmla="*/ 51306 h 655051"/>
                          <a:gd name="connsiteX3016" fmla="*/ 480960 w 846089"/>
                          <a:gd name="connsiteY3016" fmla="*/ 52555 h 655051"/>
                          <a:gd name="connsiteX3017" fmla="*/ 481008 w 846089"/>
                          <a:gd name="connsiteY3017" fmla="*/ 54209 h 655051"/>
                          <a:gd name="connsiteX3018" fmla="*/ 480149 w 846089"/>
                          <a:gd name="connsiteY3018" fmla="*/ 54388 h 655051"/>
                          <a:gd name="connsiteX3019" fmla="*/ 479743 w 846089"/>
                          <a:gd name="connsiteY3019" fmla="*/ 52961 h 655051"/>
                          <a:gd name="connsiteX3020" fmla="*/ 479338 w 846089"/>
                          <a:gd name="connsiteY3020" fmla="*/ 53009 h 655051"/>
                          <a:gd name="connsiteX3021" fmla="*/ 479159 w 846089"/>
                          <a:gd name="connsiteY3021" fmla="*/ 54323 h 655051"/>
                          <a:gd name="connsiteX3022" fmla="*/ 478073 w 846089"/>
                          <a:gd name="connsiteY3022" fmla="*/ 54258 h 655051"/>
                          <a:gd name="connsiteX3023" fmla="*/ 477327 w 846089"/>
                          <a:gd name="connsiteY3023" fmla="*/ 55280 h 655051"/>
                          <a:gd name="connsiteX3024" fmla="*/ 477959 w 846089"/>
                          <a:gd name="connsiteY3024" fmla="*/ 56139 h 655051"/>
                          <a:gd name="connsiteX3025" fmla="*/ 477781 w 846089"/>
                          <a:gd name="connsiteY3025" fmla="*/ 57728 h 655051"/>
                          <a:gd name="connsiteX3026" fmla="*/ 476760 w 846089"/>
                          <a:gd name="connsiteY3026" fmla="*/ 57161 h 655051"/>
                          <a:gd name="connsiteX3027" fmla="*/ 476533 w 846089"/>
                          <a:gd name="connsiteY3027" fmla="*/ 59204 h 655051"/>
                          <a:gd name="connsiteX3028" fmla="*/ 476938 w 846089"/>
                          <a:gd name="connsiteY3028" fmla="*/ 59544 h 655051"/>
                          <a:gd name="connsiteX3029" fmla="*/ 476484 w 846089"/>
                          <a:gd name="connsiteY3029" fmla="*/ 61085 h 655051"/>
                          <a:gd name="connsiteX3030" fmla="*/ 477051 w 846089"/>
                          <a:gd name="connsiteY3030" fmla="*/ 62333 h 655051"/>
                          <a:gd name="connsiteX3031" fmla="*/ 478640 w 846089"/>
                          <a:gd name="connsiteY3031" fmla="*/ 62268 h 655051"/>
                          <a:gd name="connsiteX3032" fmla="*/ 479046 w 846089"/>
                          <a:gd name="connsiteY3032" fmla="*/ 63744 h 655051"/>
                          <a:gd name="connsiteX3033" fmla="*/ 480246 w 846089"/>
                          <a:gd name="connsiteY3033" fmla="*/ 62268 h 655051"/>
                          <a:gd name="connsiteX3034" fmla="*/ 480651 w 846089"/>
                          <a:gd name="connsiteY3034" fmla="*/ 62382 h 655051"/>
                          <a:gd name="connsiteX3035" fmla="*/ 480538 w 846089"/>
                          <a:gd name="connsiteY3035" fmla="*/ 64263 h 655051"/>
                          <a:gd name="connsiteX3036" fmla="*/ 479289 w 846089"/>
                          <a:gd name="connsiteY3036" fmla="*/ 65804 h 655051"/>
                          <a:gd name="connsiteX3037" fmla="*/ 479176 w 846089"/>
                          <a:gd name="connsiteY3037" fmla="*/ 67911 h 655051"/>
                          <a:gd name="connsiteX3038" fmla="*/ 477813 w 846089"/>
                          <a:gd name="connsiteY3038" fmla="*/ 70020 h 655051"/>
                          <a:gd name="connsiteX3039" fmla="*/ 477749 w 846089"/>
                          <a:gd name="connsiteY3039" fmla="*/ 72014 h 655051"/>
                          <a:gd name="connsiteX3040" fmla="*/ 476613 w 846089"/>
                          <a:gd name="connsiteY3040" fmla="*/ 74122 h 655051"/>
                          <a:gd name="connsiteX3041" fmla="*/ 475868 w 846089"/>
                          <a:gd name="connsiteY3041" fmla="*/ 74236 h 655051"/>
                          <a:gd name="connsiteX3042" fmla="*/ 474733 w 846089"/>
                          <a:gd name="connsiteY3042" fmla="*/ 74755 h 655051"/>
                          <a:gd name="connsiteX3043" fmla="*/ 473646 w 846089"/>
                          <a:gd name="connsiteY3043" fmla="*/ 75890 h 655051"/>
                          <a:gd name="connsiteX3044" fmla="*/ 473581 w 846089"/>
                          <a:gd name="connsiteY3044" fmla="*/ 76911 h 655051"/>
                          <a:gd name="connsiteX3045" fmla="*/ 473290 w 846089"/>
                          <a:gd name="connsiteY3045" fmla="*/ 78111 h 655051"/>
                          <a:gd name="connsiteX3046" fmla="*/ 472543 w 846089"/>
                          <a:gd name="connsiteY3046" fmla="*/ 78679 h 655051"/>
                          <a:gd name="connsiteX3047" fmla="*/ 471749 w 846089"/>
                          <a:gd name="connsiteY3047" fmla="*/ 79425 h 655051"/>
                          <a:gd name="connsiteX3048" fmla="*/ 470954 w 846089"/>
                          <a:gd name="connsiteY3048" fmla="*/ 80219 h 655051"/>
                          <a:gd name="connsiteX3049" fmla="*/ 470549 w 846089"/>
                          <a:gd name="connsiteY3049" fmla="*/ 81419 h 655051"/>
                          <a:gd name="connsiteX3050" fmla="*/ 470208 w 846089"/>
                          <a:gd name="connsiteY3050" fmla="*/ 83349 h 655051"/>
                          <a:gd name="connsiteX3051" fmla="*/ 469917 w 846089"/>
                          <a:gd name="connsiteY3051" fmla="*/ 85733 h 655051"/>
                          <a:gd name="connsiteX3052" fmla="*/ 467922 w 846089"/>
                          <a:gd name="connsiteY3052" fmla="*/ 85506 h 655051"/>
                          <a:gd name="connsiteX3053" fmla="*/ 467468 w 846089"/>
                          <a:gd name="connsiteY3053" fmla="*/ 86706 h 655051"/>
                          <a:gd name="connsiteX3054" fmla="*/ 468149 w 846089"/>
                          <a:gd name="connsiteY3054" fmla="*/ 88133 h 655051"/>
                          <a:gd name="connsiteX3055" fmla="*/ 468943 w 846089"/>
                          <a:gd name="connsiteY3055" fmla="*/ 89495 h 655051"/>
                          <a:gd name="connsiteX3056" fmla="*/ 470419 w 846089"/>
                          <a:gd name="connsiteY3056" fmla="*/ 91149 h 655051"/>
                          <a:gd name="connsiteX3057" fmla="*/ 472689 w 846089"/>
                          <a:gd name="connsiteY3057" fmla="*/ 91895 h 655051"/>
                          <a:gd name="connsiteX3058" fmla="*/ 474392 w 846089"/>
                          <a:gd name="connsiteY3058" fmla="*/ 92916 h 655051"/>
                          <a:gd name="connsiteX3059" fmla="*/ 476841 w 846089"/>
                          <a:gd name="connsiteY3059" fmla="*/ 94392 h 655051"/>
                          <a:gd name="connsiteX3060" fmla="*/ 478203 w 846089"/>
                          <a:gd name="connsiteY3060" fmla="*/ 95867 h 655051"/>
                          <a:gd name="connsiteX3061" fmla="*/ 479678 w 846089"/>
                          <a:gd name="connsiteY3061" fmla="*/ 97067 h 655051"/>
                          <a:gd name="connsiteX3062" fmla="*/ 482062 w 846089"/>
                          <a:gd name="connsiteY3062" fmla="*/ 99224 h 655051"/>
                          <a:gd name="connsiteX3063" fmla="*/ 483830 w 846089"/>
                          <a:gd name="connsiteY3063" fmla="*/ 99857 h 655051"/>
                          <a:gd name="connsiteX3064" fmla="*/ 484965 w 846089"/>
                          <a:gd name="connsiteY3064" fmla="*/ 100651 h 655051"/>
                          <a:gd name="connsiteX3065" fmla="*/ 485597 w 846089"/>
                          <a:gd name="connsiteY3065" fmla="*/ 102873 h 655051"/>
                          <a:gd name="connsiteX3066" fmla="*/ 486797 w 846089"/>
                          <a:gd name="connsiteY3066" fmla="*/ 103846 h 655051"/>
                          <a:gd name="connsiteX3067" fmla="*/ 489359 w 846089"/>
                          <a:gd name="connsiteY3067" fmla="*/ 104932 h 655051"/>
                          <a:gd name="connsiteX3068" fmla="*/ 491743 w 846089"/>
                          <a:gd name="connsiteY3068" fmla="*/ 107202 h 655051"/>
                          <a:gd name="connsiteX3069" fmla="*/ 492083 w 846089"/>
                          <a:gd name="connsiteY3069" fmla="*/ 106002 h 655051"/>
                          <a:gd name="connsiteX3070" fmla="*/ 492311 w 846089"/>
                          <a:gd name="connsiteY3070" fmla="*/ 105370 h 655051"/>
                          <a:gd name="connsiteX3071" fmla="*/ 493332 w 846089"/>
                          <a:gd name="connsiteY3071" fmla="*/ 105256 h 655051"/>
                          <a:gd name="connsiteX3072" fmla="*/ 493965 w 846089"/>
                          <a:gd name="connsiteY3072" fmla="*/ 106165 h 655051"/>
                          <a:gd name="connsiteX3073" fmla="*/ 493397 w 846089"/>
                          <a:gd name="connsiteY3073" fmla="*/ 106732 h 655051"/>
                          <a:gd name="connsiteX3074" fmla="*/ 492651 w 846089"/>
                          <a:gd name="connsiteY3074" fmla="*/ 107705 h 655051"/>
                          <a:gd name="connsiteX3075" fmla="*/ 493332 w 846089"/>
                          <a:gd name="connsiteY3075" fmla="*/ 108792 h 655051"/>
                          <a:gd name="connsiteX3076" fmla="*/ 493786 w 846089"/>
                          <a:gd name="connsiteY3076" fmla="*/ 108792 h 655051"/>
                          <a:gd name="connsiteX3077" fmla="*/ 494240 w 846089"/>
                          <a:gd name="connsiteY3077" fmla="*/ 110267 h 655051"/>
                          <a:gd name="connsiteX3078" fmla="*/ 494872 w 846089"/>
                          <a:gd name="connsiteY3078" fmla="*/ 110218 h 655051"/>
                          <a:gd name="connsiteX3079" fmla="*/ 495051 w 846089"/>
                          <a:gd name="connsiteY3079" fmla="*/ 109424 h 655051"/>
                          <a:gd name="connsiteX3080" fmla="*/ 496705 w 846089"/>
                          <a:gd name="connsiteY3080" fmla="*/ 109602 h 655051"/>
                          <a:gd name="connsiteX3081" fmla="*/ 496770 w 846089"/>
                          <a:gd name="connsiteY3081" fmla="*/ 110737 h 655051"/>
                          <a:gd name="connsiteX3082" fmla="*/ 498019 w 846089"/>
                          <a:gd name="connsiteY3082" fmla="*/ 110673 h 655051"/>
                          <a:gd name="connsiteX3083" fmla="*/ 498197 w 846089"/>
                          <a:gd name="connsiteY3083" fmla="*/ 109699 h 655051"/>
                          <a:gd name="connsiteX3084" fmla="*/ 500126 w 846089"/>
                          <a:gd name="connsiteY3084" fmla="*/ 109294 h 655051"/>
                          <a:gd name="connsiteX3085" fmla="*/ 502802 w 846089"/>
                          <a:gd name="connsiteY3085" fmla="*/ 111110 h 655051"/>
                          <a:gd name="connsiteX3086" fmla="*/ 507229 w 846089"/>
                          <a:gd name="connsiteY3086" fmla="*/ 114354 h 655051"/>
                          <a:gd name="connsiteX3087" fmla="*/ 510132 w 846089"/>
                          <a:gd name="connsiteY3087" fmla="*/ 116624 h 655051"/>
                          <a:gd name="connsiteX3088" fmla="*/ 511607 w 846089"/>
                          <a:gd name="connsiteY3088" fmla="*/ 117191 h 655051"/>
                          <a:gd name="connsiteX3089" fmla="*/ 512921 w 846089"/>
                          <a:gd name="connsiteY3089" fmla="*/ 117143 h 655051"/>
                          <a:gd name="connsiteX3090" fmla="*/ 514283 w 846089"/>
                          <a:gd name="connsiteY3090" fmla="*/ 117597 h 655051"/>
                          <a:gd name="connsiteX3091" fmla="*/ 515256 w 846089"/>
                          <a:gd name="connsiteY3091" fmla="*/ 118116 h 655051"/>
                          <a:gd name="connsiteX3092" fmla="*/ 514623 w 846089"/>
                          <a:gd name="connsiteY3092" fmla="*/ 118862 h 655051"/>
                          <a:gd name="connsiteX3093" fmla="*/ 514331 w 846089"/>
                          <a:gd name="connsiteY3093" fmla="*/ 119769 h 655051"/>
                          <a:gd name="connsiteX3094" fmla="*/ 515418 w 846089"/>
                          <a:gd name="connsiteY3094" fmla="*/ 120175 h 655051"/>
                          <a:gd name="connsiteX3095" fmla="*/ 515531 w 846089"/>
                          <a:gd name="connsiteY3095" fmla="*/ 119202 h 655051"/>
                          <a:gd name="connsiteX3096" fmla="*/ 516213 w 846089"/>
                          <a:gd name="connsiteY3096" fmla="*/ 119202 h 655051"/>
                          <a:gd name="connsiteX3097" fmla="*/ 518093 w 846089"/>
                          <a:gd name="connsiteY3097" fmla="*/ 122380 h 655051"/>
                          <a:gd name="connsiteX3098" fmla="*/ 519634 w 846089"/>
                          <a:gd name="connsiteY3098" fmla="*/ 123807 h 655051"/>
                          <a:gd name="connsiteX3099" fmla="*/ 521223 w 846089"/>
                          <a:gd name="connsiteY3099" fmla="*/ 125623 h 655051"/>
                          <a:gd name="connsiteX3100" fmla="*/ 522877 w 846089"/>
                          <a:gd name="connsiteY3100" fmla="*/ 126937 h 655051"/>
                          <a:gd name="connsiteX3101" fmla="*/ 524531 w 846089"/>
                          <a:gd name="connsiteY3101" fmla="*/ 127618 h 655051"/>
                          <a:gd name="connsiteX3102" fmla="*/ 526980 w 846089"/>
                          <a:gd name="connsiteY3102" fmla="*/ 128640 h 655051"/>
                          <a:gd name="connsiteX3103" fmla="*/ 529250 w 846089"/>
                          <a:gd name="connsiteY3103" fmla="*/ 129207 h 655051"/>
                          <a:gd name="connsiteX3104" fmla="*/ 531812 w 846089"/>
                          <a:gd name="connsiteY3104" fmla="*/ 129661 h 655051"/>
                          <a:gd name="connsiteX3105" fmla="*/ 533401 w 846089"/>
                          <a:gd name="connsiteY3105" fmla="*/ 129093 h 655051"/>
                          <a:gd name="connsiteX3106" fmla="*/ 535558 w 846089"/>
                          <a:gd name="connsiteY3106" fmla="*/ 129499 h 655051"/>
                          <a:gd name="connsiteX3107" fmla="*/ 538006 w 846089"/>
                          <a:gd name="connsiteY3107" fmla="*/ 130586 h 655051"/>
                          <a:gd name="connsiteX3108" fmla="*/ 539206 w 846089"/>
                          <a:gd name="connsiteY3108" fmla="*/ 131267 h 655051"/>
                          <a:gd name="connsiteX3109" fmla="*/ 541590 w 846089"/>
                          <a:gd name="connsiteY3109" fmla="*/ 131786 h 655051"/>
                          <a:gd name="connsiteX3110" fmla="*/ 542158 w 846089"/>
                          <a:gd name="connsiteY3110" fmla="*/ 132012 h 655051"/>
                          <a:gd name="connsiteX3111" fmla="*/ 542563 w 846089"/>
                          <a:gd name="connsiteY3111" fmla="*/ 132985 h 655051"/>
                          <a:gd name="connsiteX3112" fmla="*/ 544104 w 846089"/>
                          <a:gd name="connsiteY3112" fmla="*/ 134412 h 655051"/>
                          <a:gd name="connsiteX3113" fmla="*/ 545758 w 846089"/>
                          <a:gd name="connsiteY3113" fmla="*/ 134591 h 655051"/>
                          <a:gd name="connsiteX3114" fmla="*/ 545936 w 846089"/>
                          <a:gd name="connsiteY3114" fmla="*/ 136245 h 655051"/>
                          <a:gd name="connsiteX3115" fmla="*/ 545888 w 846089"/>
                          <a:gd name="connsiteY3115" fmla="*/ 137494 h 655051"/>
                          <a:gd name="connsiteX3116" fmla="*/ 546066 w 846089"/>
                          <a:gd name="connsiteY3116" fmla="*/ 138580 h 655051"/>
                          <a:gd name="connsiteX3117" fmla="*/ 546747 w 846089"/>
                          <a:gd name="connsiteY3117" fmla="*/ 140055 h 655051"/>
                          <a:gd name="connsiteX3118" fmla="*/ 547606 w 846089"/>
                          <a:gd name="connsiteY3118" fmla="*/ 141028 h 655051"/>
                          <a:gd name="connsiteX3119" fmla="*/ 549714 w 846089"/>
                          <a:gd name="connsiteY3119" fmla="*/ 142002 h 655051"/>
                          <a:gd name="connsiteX3120" fmla="*/ 551936 w 846089"/>
                          <a:gd name="connsiteY3120" fmla="*/ 142634 h 655051"/>
                          <a:gd name="connsiteX3121" fmla="*/ 553817 w 846089"/>
                          <a:gd name="connsiteY3121" fmla="*/ 143834 h 655051"/>
                          <a:gd name="connsiteX3122" fmla="*/ 555130 w 846089"/>
                          <a:gd name="connsiteY3122" fmla="*/ 144580 h 655051"/>
                          <a:gd name="connsiteX3123" fmla="*/ 557919 w 846089"/>
                          <a:gd name="connsiteY3123" fmla="*/ 146234 h 655051"/>
                          <a:gd name="connsiteX3124" fmla="*/ 560417 w 846089"/>
                          <a:gd name="connsiteY3124" fmla="*/ 146412 h 655051"/>
                          <a:gd name="connsiteX3125" fmla="*/ 562298 w 846089"/>
                          <a:gd name="connsiteY3125" fmla="*/ 147320 h 655051"/>
                          <a:gd name="connsiteX3126" fmla="*/ 564000 w 846089"/>
                          <a:gd name="connsiteY3126" fmla="*/ 147888 h 655051"/>
                          <a:gd name="connsiteX3127" fmla="*/ 565930 w 846089"/>
                          <a:gd name="connsiteY3127" fmla="*/ 148342 h 655051"/>
                          <a:gd name="connsiteX3128" fmla="*/ 568606 w 846089"/>
                          <a:gd name="connsiteY3128" fmla="*/ 148682 h 655051"/>
                          <a:gd name="connsiteX3129" fmla="*/ 571622 w 846089"/>
                          <a:gd name="connsiteY3129" fmla="*/ 148228 h 655051"/>
                          <a:gd name="connsiteX3130" fmla="*/ 573665 w 846089"/>
                          <a:gd name="connsiteY3130" fmla="*/ 147207 h 655051"/>
                          <a:gd name="connsiteX3131" fmla="*/ 575773 w 846089"/>
                          <a:gd name="connsiteY3131" fmla="*/ 146185 h 655051"/>
                          <a:gd name="connsiteX3132" fmla="*/ 578108 w 846089"/>
                          <a:gd name="connsiteY3132" fmla="*/ 144531 h 655051"/>
                          <a:gd name="connsiteX3133" fmla="*/ 580378 w 846089"/>
                          <a:gd name="connsiteY3133" fmla="*/ 143218 h 655051"/>
                          <a:gd name="connsiteX3134" fmla="*/ 581400 w 846089"/>
                          <a:gd name="connsiteY3134" fmla="*/ 141791 h 655051"/>
                          <a:gd name="connsiteX3135" fmla="*/ 582032 w 846089"/>
                          <a:gd name="connsiteY3135" fmla="*/ 138207 h 655051"/>
                          <a:gd name="connsiteX3136" fmla="*/ 582892 w 846089"/>
                          <a:gd name="connsiteY3136" fmla="*/ 136893 h 655051"/>
                          <a:gd name="connsiteX3137" fmla="*/ 583119 w 846089"/>
                          <a:gd name="connsiteY3137" fmla="*/ 133488 h 655051"/>
                          <a:gd name="connsiteX3138" fmla="*/ 584367 w 846089"/>
                          <a:gd name="connsiteY3138" fmla="*/ 132126 h 655051"/>
                          <a:gd name="connsiteX3139" fmla="*/ 585454 w 846089"/>
                          <a:gd name="connsiteY3139" fmla="*/ 130018 h 655051"/>
                          <a:gd name="connsiteX3140" fmla="*/ 586362 w 846089"/>
                          <a:gd name="connsiteY3140" fmla="*/ 128818 h 655051"/>
                          <a:gd name="connsiteX3141" fmla="*/ 587837 w 846089"/>
                          <a:gd name="connsiteY3141" fmla="*/ 127002 h 655051"/>
                          <a:gd name="connsiteX3142" fmla="*/ 588243 w 846089"/>
                          <a:gd name="connsiteY3142" fmla="*/ 125413 h 655051"/>
                          <a:gd name="connsiteX3143" fmla="*/ 589492 w 846089"/>
                          <a:gd name="connsiteY3143" fmla="*/ 124051 h 655051"/>
                          <a:gd name="connsiteX3144" fmla="*/ 589897 w 846089"/>
                          <a:gd name="connsiteY3144" fmla="*/ 119964 h 655051"/>
                          <a:gd name="connsiteX3145" fmla="*/ 590416 w 846089"/>
                          <a:gd name="connsiteY3145" fmla="*/ 117580 h 655051"/>
                          <a:gd name="connsiteX3146" fmla="*/ 591324 w 846089"/>
                          <a:gd name="connsiteY3146" fmla="*/ 115651 h 655051"/>
                          <a:gd name="connsiteX3147" fmla="*/ 592119 w 846089"/>
                          <a:gd name="connsiteY3147" fmla="*/ 114402 h 655051"/>
                          <a:gd name="connsiteX3148" fmla="*/ 592410 w 846089"/>
                          <a:gd name="connsiteY3148" fmla="*/ 112862 h 655051"/>
                          <a:gd name="connsiteX3149" fmla="*/ 592232 w 846089"/>
                          <a:gd name="connsiteY3149" fmla="*/ 112116 h 655051"/>
                          <a:gd name="connsiteX3150" fmla="*/ 591891 w 846089"/>
                          <a:gd name="connsiteY3150" fmla="*/ 110689 h 655051"/>
                          <a:gd name="connsiteX3151" fmla="*/ 591843 w 846089"/>
                          <a:gd name="connsiteY3151" fmla="*/ 108694 h 655051"/>
                          <a:gd name="connsiteX3152" fmla="*/ 592297 w 846089"/>
                          <a:gd name="connsiteY3152" fmla="*/ 107105 h 655051"/>
                          <a:gd name="connsiteX3153" fmla="*/ 592637 w 846089"/>
                          <a:gd name="connsiteY3153" fmla="*/ 104948 h 655051"/>
                          <a:gd name="connsiteX3154" fmla="*/ 593319 w 846089"/>
                          <a:gd name="connsiteY3154" fmla="*/ 102386 h 655051"/>
                          <a:gd name="connsiteX3155" fmla="*/ 594178 w 846089"/>
                          <a:gd name="connsiteY3155" fmla="*/ 100392 h 655051"/>
                          <a:gd name="connsiteX3156" fmla="*/ 595037 w 846089"/>
                          <a:gd name="connsiteY3156" fmla="*/ 98576 h 655051"/>
                          <a:gd name="connsiteX3157" fmla="*/ 595151 w 846089"/>
                          <a:gd name="connsiteY3157" fmla="*/ 97213 h 655051"/>
                          <a:gd name="connsiteX3158" fmla="*/ 595491 w 846089"/>
                          <a:gd name="connsiteY3158" fmla="*/ 95446 h 655051"/>
                          <a:gd name="connsiteX3159" fmla="*/ 596691 w 846089"/>
                          <a:gd name="connsiteY3159" fmla="*/ 95446 h 655051"/>
                          <a:gd name="connsiteX3160" fmla="*/ 597486 w 846089"/>
                          <a:gd name="connsiteY3160" fmla="*/ 95624 h 655051"/>
                          <a:gd name="connsiteX3161" fmla="*/ 599026 w 846089"/>
                          <a:gd name="connsiteY3161" fmla="*/ 95738 h 655051"/>
                          <a:gd name="connsiteX3162" fmla="*/ 599140 w 846089"/>
                          <a:gd name="connsiteY3162" fmla="*/ 95105 h 655051"/>
                          <a:gd name="connsiteX3163" fmla="*/ 598232 w 846089"/>
                          <a:gd name="connsiteY3163" fmla="*/ 94700 h 655051"/>
                          <a:gd name="connsiteX3164" fmla="*/ 598005 w 846089"/>
                          <a:gd name="connsiteY3164" fmla="*/ 93500 h 655051"/>
                          <a:gd name="connsiteX3165" fmla="*/ 597437 w 846089"/>
                          <a:gd name="connsiteY3165" fmla="*/ 89803 h 655051"/>
                          <a:gd name="connsiteX3166" fmla="*/ 596010 w 846089"/>
                          <a:gd name="connsiteY3166" fmla="*/ 87533 h 655051"/>
                          <a:gd name="connsiteX3167" fmla="*/ 595556 w 846089"/>
                          <a:gd name="connsiteY3167" fmla="*/ 85716 h 655051"/>
                          <a:gd name="connsiteX3168" fmla="*/ 595556 w 846089"/>
                          <a:gd name="connsiteY3168" fmla="*/ 82133 h 655051"/>
                          <a:gd name="connsiteX3169" fmla="*/ 595151 w 846089"/>
                          <a:gd name="connsiteY3169" fmla="*/ 81452 h 655051"/>
                          <a:gd name="connsiteX3170" fmla="*/ 595086 w 846089"/>
                          <a:gd name="connsiteY3170" fmla="*/ 79911 h 655051"/>
                          <a:gd name="connsiteX3171" fmla="*/ 594567 w 846089"/>
                          <a:gd name="connsiteY3171" fmla="*/ 79392 h 655051"/>
                          <a:gd name="connsiteX3172" fmla="*/ 595313 w 846089"/>
                          <a:gd name="connsiteY3172" fmla="*/ 75922 h 655051"/>
                          <a:gd name="connsiteX3173" fmla="*/ 595880 w 846089"/>
                          <a:gd name="connsiteY3173" fmla="*/ 74381 h 655051"/>
                          <a:gd name="connsiteX3174" fmla="*/ 596335 w 846089"/>
                          <a:gd name="connsiteY3174" fmla="*/ 72955 h 655051"/>
                          <a:gd name="connsiteX3175" fmla="*/ 595815 w 846089"/>
                          <a:gd name="connsiteY3175" fmla="*/ 70960 h 655051"/>
                          <a:gd name="connsiteX3176" fmla="*/ 594680 w 846089"/>
                          <a:gd name="connsiteY3176" fmla="*/ 68512 h 655051"/>
                          <a:gd name="connsiteX3177" fmla="*/ 593708 w 846089"/>
                          <a:gd name="connsiteY3177" fmla="*/ 67425 h 655051"/>
                          <a:gd name="connsiteX3178" fmla="*/ 593481 w 846089"/>
                          <a:gd name="connsiteY3178" fmla="*/ 64928 h 655051"/>
                          <a:gd name="connsiteX3179" fmla="*/ 593935 w 846089"/>
                          <a:gd name="connsiteY3179" fmla="*/ 62933 h 655051"/>
                          <a:gd name="connsiteX3180" fmla="*/ 594340 w 846089"/>
                          <a:gd name="connsiteY3180" fmla="*/ 58960 h 655051"/>
                          <a:gd name="connsiteX3181" fmla="*/ 594794 w 846089"/>
                          <a:gd name="connsiteY3181" fmla="*/ 59707 h 655051"/>
                          <a:gd name="connsiteX3182" fmla="*/ 595929 w 846089"/>
                          <a:gd name="connsiteY3182" fmla="*/ 60047 h 655051"/>
                          <a:gd name="connsiteX3183" fmla="*/ 596043 w 846089"/>
                          <a:gd name="connsiteY3183" fmla="*/ 59074 h 655051"/>
                          <a:gd name="connsiteX3184" fmla="*/ 595070 w 846089"/>
                          <a:gd name="connsiteY3184" fmla="*/ 58214 h 655051"/>
                          <a:gd name="connsiteX3185" fmla="*/ 596432 w 846089"/>
                          <a:gd name="connsiteY3185" fmla="*/ 56512 h 655051"/>
                          <a:gd name="connsiteX3186" fmla="*/ 596999 w 846089"/>
                          <a:gd name="connsiteY3186" fmla="*/ 56058 h 655051"/>
                          <a:gd name="connsiteX3187" fmla="*/ 597113 w 846089"/>
                          <a:gd name="connsiteY3187" fmla="*/ 60096 h 655051"/>
                          <a:gd name="connsiteX3188" fmla="*/ 597972 w 846089"/>
                          <a:gd name="connsiteY3188" fmla="*/ 60096 h 655051"/>
                          <a:gd name="connsiteX3189" fmla="*/ 598151 w 846089"/>
                          <a:gd name="connsiteY3189" fmla="*/ 56512 h 655051"/>
                          <a:gd name="connsiteX3190" fmla="*/ 598718 w 846089"/>
                          <a:gd name="connsiteY3190" fmla="*/ 56334 h 655051"/>
                          <a:gd name="connsiteX3191" fmla="*/ 598426 w 846089"/>
                          <a:gd name="connsiteY3191" fmla="*/ 55588 h 655051"/>
                          <a:gd name="connsiteX3192" fmla="*/ 598313 w 846089"/>
                          <a:gd name="connsiteY3192" fmla="*/ 54679 h 655051"/>
                          <a:gd name="connsiteX3193" fmla="*/ 597453 w 846089"/>
                          <a:gd name="connsiteY3193" fmla="*/ 54339 h 655051"/>
                          <a:gd name="connsiteX3194" fmla="*/ 597405 w 846089"/>
                          <a:gd name="connsiteY3194" fmla="*/ 52182 h 655051"/>
                          <a:gd name="connsiteX3195" fmla="*/ 596546 w 846089"/>
                          <a:gd name="connsiteY3195" fmla="*/ 51615 h 655051"/>
                          <a:gd name="connsiteX3196" fmla="*/ 596546 w 846089"/>
                          <a:gd name="connsiteY3196" fmla="*/ 48777 h 655051"/>
                          <a:gd name="connsiteX3197" fmla="*/ 595410 w 846089"/>
                          <a:gd name="connsiteY3197" fmla="*/ 48436 h 655051"/>
                          <a:gd name="connsiteX3198" fmla="*/ 595815 w 846089"/>
                          <a:gd name="connsiteY3198" fmla="*/ 46734 h 655051"/>
                          <a:gd name="connsiteX3199" fmla="*/ 596562 w 846089"/>
                          <a:gd name="connsiteY3199" fmla="*/ 45826 h 655051"/>
                          <a:gd name="connsiteX3200" fmla="*/ 597697 w 846089"/>
                          <a:gd name="connsiteY3200" fmla="*/ 45372 h 655051"/>
                          <a:gd name="connsiteX3201" fmla="*/ 598264 w 846089"/>
                          <a:gd name="connsiteY3201" fmla="*/ 44918 h 655051"/>
                          <a:gd name="connsiteX3202" fmla="*/ 598945 w 846089"/>
                          <a:gd name="connsiteY3202" fmla="*/ 43491 h 655051"/>
                          <a:gd name="connsiteX3203" fmla="*/ 599691 w 846089"/>
                          <a:gd name="connsiteY3203" fmla="*/ 42015 h 655051"/>
                          <a:gd name="connsiteX3204" fmla="*/ 600664 w 846089"/>
                          <a:gd name="connsiteY3204" fmla="*/ 41966 h 655051"/>
                          <a:gd name="connsiteX3205" fmla="*/ 601005 w 846089"/>
                          <a:gd name="connsiteY3205" fmla="*/ 42761 h 655051"/>
                          <a:gd name="connsiteX3206" fmla="*/ 601345 w 846089"/>
                          <a:gd name="connsiteY3206" fmla="*/ 44528 h 655051"/>
                          <a:gd name="connsiteX3207" fmla="*/ 602140 w 846089"/>
                          <a:gd name="connsiteY3207" fmla="*/ 45437 h 655051"/>
                          <a:gd name="connsiteX3208" fmla="*/ 602772 w 846089"/>
                          <a:gd name="connsiteY3208" fmla="*/ 45502 h 655051"/>
                          <a:gd name="connsiteX3209" fmla="*/ 602837 w 846089"/>
                          <a:gd name="connsiteY3209" fmla="*/ 44642 h 655051"/>
                          <a:gd name="connsiteX3210" fmla="*/ 602318 w 846089"/>
                          <a:gd name="connsiteY3210" fmla="*/ 44188 h 655051"/>
                          <a:gd name="connsiteX3211" fmla="*/ 602497 w 846089"/>
                          <a:gd name="connsiteY3211" fmla="*/ 43215 h 655051"/>
                          <a:gd name="connsiteX3212" fmla="*/ 603405 w 846089"/>
                          <a:gd name="connsiteY3212" fmla="*/ 43102 h 655051"/>
                          <a:gd name="connsiteX3213" fmla="*/ 603745 w 846089"/>
                          <a:gd name="connsiteY3213" fmla="*/ 42307 h 655051"/>
                          <a:gd name="connsiteX3214" fmla="*/ 602545 w 846089"/>
                          <a:gd name="connsiteY3214" fmla="*/ 41966 h 655051"/>
                          <a:gd name="connsiteX3215" fmla="*/ 602253 w 846089"/>
                          <a:gd name="connsiteY3215" fmla="*/ 40766 h 655051"/>
                          <a:gd name="connsiteX3216" fmla="*/ 600891 w 846089"/>
                          <a:gd name="connsiteY3216" fmla="*/ 39518 h 655051"/>
                          <a:gd name="connsiteX3217" fmla="*/ 599529 w 846089"/>
                          <a:gd name="connsiteY3217" fmla="*/ 39226 h 655051"/>
                          <a:gd name="connsiteX3218" fmla="*/ 598167 w 846089"/>
                          <a:gd name="connsiteY3218" fmla="*/ 38140 h 655051"/>
                          <a:gd name="connsiteX3219" fmla="*/ 597486 w 846089"/>
                          <a:gd name="connsiteY3219" fmla="*/ 36599 h 655051"/>
                          <a:gd name="connsiteX3220" fmla="*/ 597194 w 846089"/>
                          <a:gd name="connsiteY3220" fmla="*/ 35740 h 655051"/>
                          <a:gd name="connsiteX3221" fmla="*/ 596902 w 846089"/>
                          <a:gd name="connsiteY3221" fmla="*/ 36940 h 655051"/>
                          <a:gd name="connsiteX3222" fmla="*/ 596902 w 846089"/>
                          <a:gd name="connsiteY3222" fmla="*/ 38301 h 655051"/>
                          <a:gd name="connsiteX3223" fmla="*/ 596335 w 846089"/>
                          <a:gd name="connsiteY3223" fmla="*/ 38820 h 655051"/>
                          <a:gd name="connsiteX3224" fmla="*/ 595702 w 846089"/>
                          <a:gd name="connsiteY3224" fmla="*/ 39226 h 655051"/>
                          <a:gd name="connsiteX3225" fmla="*/ 595524 w 846089"/>
                          <a:gd name="connsiteY3225" fmla="*/ 37912 h 655051"/>
                          <a:gd name="connsiteX3226" fmla="*/ 596318 w 846089"/>
                          <a:gd name="connsiteY3226" fmla="*/ 35123 h 655051"/>
                          <a:gd name="connsiteX3227" fmla="*/ 596772 w 846089"/>
                          <a:gd name="connsiteY3227" fmla="*/ 33696 h 655051"/>
                          <a:gd name="connsiteX3228" fmla="*/ 597226 w 846089"/>
                          <a:gd name="connsiteY3228" fmla="*/ 32334 h 655051"/>
                          <a:gd name="connsiteX3229" fmla="*/ 598135 w 846089"/>
                          <a:gd name="connsiteY3229" fmla="*/ 32399 h 655051"/>
                          <a:gd name="connsiteX3230" fmla="*/ 598540 w 846089"/>
                          <a:gd name="connsiteY3230" fmla="*/ 31767 h 655051"/>
                          <a:gd name="connsiteX3231" fmla="*/ 597681 w 846089"/>
                          <a:gd name="connsiteY3231" fmla="*/ 31540 h 655051"/>
                          <a:gd name="connsiteX3232" fmla="*/ 598816 w 846089"/>
                          <a:gd name="connsiteY3232" fmla="*/ 29724 h 655051"/>
                          <a:gd name="connsiteX3233" fmla="*/ 599270 w 846089"/>
                          <a:gd name="connsiteY3233" fmla="*/ 28021 h 655051"/>
                          <a:gd name="connsiteX3234" fmla="*/ 600129 w 846089"/>
                          <a:gd name="connsiteY3234" fmla="*/ 26886 h 655051"/>
                          <a:gd name="connsiteX3235" fmla="*/ 601102 w 846089"/>
                          <a:gd name="connsiteY3235" fmla="*/ 26480 h 655051"/>
                          <a:gd name="connsiteX3236" fmla="*/ 601329 w 846089"/>
                          <a:gd name="connsiteY3236" fmla="*/ 27340 h 655051"/>
                          <a:gd name="connsiteX3237" fmla="*/ 601329 w 846089"/>
                          <a:gd name="connsiteY3237" fmla="*/ 28426 h 655051"/>
                          <a:gd name="connsiteX3238" fmla="*/ 601670 w 846089"/>
                          <a:gd name="connsiteY3238" fmla="*/ 28718 h 655051"/>
                          <a:gd name="connsiteX3239" fmla="*/ 601734 w 846089"/>
                          <a:gd name="connsiteY3239" fmla="*/ 30826 h 655051"/>
                          <a:gd name="connsiteX3240" fmla="*/ 602140 w 846089"/>
                          <a:gd name="connsiteY3240" fmla="*/ 30713 h 655051"/>
                          <a:gd name="connsiteX3241" fmla="*/ 602318 w 846089"/>
                          <a:gd name="connsiteY3241" fmla="*/ 28897 h 655051"/>
                          <a:gd name="connsiteX3242" fmla="*/ 604426 w 846089"/>
                          <a:gd name="connsiteY3242" fmla="*/ 28718 h 655051"/>
                          <a:gd name="connsiteX3243" fmla="*/ 605059 w 846089"/>
                          <a:gd name="connsiteY3243" fmla="*/ 27923 h 655051"/>
                          <a:gd name="connsiteX3244" fmla="*/ 604540 w 846089"/>
                          <a:gd name="connsiteY3244" fmla="*/ 27697 h 655051"/>
                          <a:gd name="connsiteX3245" fmla="*/ 602951 w 846089"/>
                          <a:gd name="connsiteY3245" fmla="*/ 27697 h 655051"/>
                          <a:gd name="connsiteX3246" fmla="*/ 602837 w 846089"/>
                          <a:gd name="connsiteY3246" fmla="*/ 26497 h 655051"/>
                          <a:gd name="connsiteX3247" fmla="*/ 601751 w 846089"/>
                          <a:gd name="connsiteY3247" fmla="*/ 25589 h 655051"/>
                          <a:gd name="connsiteX3248" fmla="*/ 602432 w 846089"/>
                          <a:gd name="connsiteY3248" fmla="*/ 24843 h 655051"/>
                          <a:gd name="connsiteX3249" fmla="*/ 602383 w 846089"/>
                          <a:gd name="connsiteY3249" fmla="*/ 22686 h 655051"/>
                          <a:gd name="connsiteX3250" fmla="*/ 603518 w 846089"/>
                          <a:gd name="connsiteY3250" fmla="*/ 22167 h 655051"/>
                          <a:gd name="connsiteX3251" fmla="*/ 603745 w 846089"/>
                          <a:gd name="connsiteY3251" fmla="*/ 20400 h 655051"/>
                          <a:gd name="connsiteX3252" fmla="*/ 604086 w 846089"/>
                          <a:gd name="connsiteY3252" fmla="*/ 20107 h 655051"/>
                          <a:gd name="connsiteX3253" fmla="*/ 604313 w 846089"/>
                          <a:gd name="connsiteY3253" fmla="*/ 17724 h 655051"/>
                          <a:gd name="connsiteX3254" fmla="*/ 605512 w 846089"/>
                          <a:gd name="connsiteY3254" fmla="*/ 16297 h 655051"/>
                          <a:gd name="connsiteX3255" fmla="*/ 606372 w 846089"/>
                          <a:gd name="connsiteY3255" fmla="*/ 15892 h 655051"/>
                          <a:gd name="connsiteX3256" fmla="*/ 605626 w 846089"/>
                          <a:gd name="connsiteY3256" fmla="*/ 15324 h 655051"/>
                          <a:gd name="connsiteX3257" fmla="*/ 605512 w 846089"/>
                          <a:gd name="connsiteY3257" fmla="*/ 13216 h 655051"/>
                          <a:gd name="connsiteX3258" fmla="*/ 605967 w 846089"/>
                          <a:gd name="connsiteY3258" fmla="*/ 12924 h 655051"/>
                          <a:gd name="connsiteX3259" fmla="*/ 606194 w 846089"/>
                          <a:gd name="connsiteY3259" fmla="*/ 9681 h 655051"/>
                          <a:gd name="connsiteX3260" fmla="*/ 607167 w 846089"/>
                          <a:gd name="connsiteY3260" fmla="*/ 9454 h 655051"/>
                          <a:gd name="connsiteX3261" fmla="*/ 607167 w 846089"/>
                          <a:gd name="connsiteY3261" fmla="*/ 8205 h 655051"/>
                          <a:gd name="connsiteX3262" fmla="*/ 606486 w 846089"/>
                          <a:gd name="connsiteY3262" fmla="*/ 7751 h 655051"/>
                          <a:gd name="connsiteX3263" fmla="*/ 606194 w 846089"/>
                          <a:gd name="connsiteY3263" fmla="*/ 6389 h 655051"/>
                          <a:gd name="connsiteX3264" fmla="*/ 605967 w 846089"/>
                          <a:gd name="connsiteY3264" fmla="*/ 5870 h 655051"/>
                          <a:gd name="connsiteX3265" fmla="*/ 606194 w 846089"/>
                          <a:gd name="connsiteY3265" fmla="*/ 4670 h 655051"/>
                          <a:gd name="connsiteX3266" fmla="*/ 607394 w 846089"/>
                          <a:gd name="connsiteY3266" fmla="*/ 4719 h 655051"/>
                          <a:gd name="connsiteX3267" fmla="*/ 608366 w 846089"/>
                          <a:gd name="connsiteY3267" fmla="*/ 3973 h 655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Lst>
                        <a:rect l="l" t="t" r="r" b="b"/>
                        <a:pathLst>
                          <a:path w="846089" h="655051">
                            <a:moveTo>
                              <a:pt x="608091" y="3421"/>
                            </a:moveTo>
                            <a:lnTo>
                              <a:pt x="610880" y="3130"/>
                            </a:lnTo>
                            <a:lnTo>
                              <a:pt x="611739" y="1540"/>
                            </a:lnTo>
                            <a:lnTo>
                              <a:pt x="612031" y="340"/>
                            </a:lnTo>
                            <a:lnTo>
                              <a:pt x="614983" y="0"/>
                            </a:lnTo>
                            <a:lnTo>
                              <a:pt x="614983" y="1200"/>
                            </a:lnTo>
                            <a:lnTo>
                              <a:pt x="615891" y="3421"/>
                            </a:lnTo>
                            <a:lnTo>
                              <a:pt x="616637" y="5529"/>
                            </a:lnTo>
                            <a:lnTo>
                              <a:pt x="617156" y="5075"/>
                            </a:lnTo>
                            <a:lnTo>
                              <a:pt x="618177" y="6211"/>
                            </a:lnTo>
                            <a:lnTo>
                              <a:pt x="619150" y="7573"/>
                            </a:lnTo>
                            <a:lnTo>
                              <a:pt x="619150" y="9502"/>
                            </a:lnTo>
                            <a:cubicBezTo>
                              <a:pt x="619150" y="9502"/>
                              <a:pt x="618858" y="10589"/>
                              <a:pt x="619150" y="10929"/>
                            </a:cubicBezTo>
                            <a:cubicBezTo>
                              <a:pt x="619442" y="11270"/>
                              <a:pt x="620237" y="12016"/>
                              <a:pt x="620237" y="12016"/>
                            </a:cubicBezTo>
                            <a:cubicBezTo>
                              <a:pt x="620237" y="12016"/>
                              <a:pt x="620577" y="13556"/>
                              <a:pt x="620642" y="13718"/>
                            </a:cubicBezTo>
                            <a:cubicBezTo>
                              <a:pt x="620691" y="13897"/>
                              <a:pt x="620301" y="15194"/>
                              <a:pt x="620301" y="15194"/>
                            </a:cubicBezTo>
                            <a:lnTo>
                              <a:pt x="620642" y="16281"/>
                            </a:lnTo>
                            <a:lnTo>
                              <a:pt x="620642" y="18664"/>
                            </a:lnTo>
                            <a:lnTo>
                              <a:pt x="621485" y="20367"/>
                            </a:lnTo>
                            <a:lnTo>
                              <a:pt x="621485" y="23091"/>
                            </a:lnTo>
                            <a:lnTo>
                              <a:pt x="622345" y="24680"/>
                            </a:lnTo>
                            <a:cubicBezTo>
                              <a:pt x="622345" y="24680"/>
                              <a:pt x="623318" y="25702"/>
                              <a:pt x="623545" y="25702"/>
                            </a:cubicBezTo>
                            <a:cubicBezTo>
                              <a:pt x="623771" y="25702"/>
                              <a:pt x="625134" y="26043"/>
                              <a:pt x="625134" y="26043"/>
                            </a:cubicBezTo>
                            <a:lnTo>
                              <a:pt x="625474" y="25637"/>
                            </a:lnTo>
                            <a:lnTo>
                              <a:pt x="626836" y="25459"/>
                            </a:lnTo>
                            <a:lnTo>
                              <a:pt x="627128" y="26772"/>
                            </a:lnTo>
                            <a:lnTo>
                              <a:pt x="628215" y="26772"/>
                            </a:lnTo>
                            <a:cubicBezTo>
                              <a:pt x="628215" y="26772"/>
                              <a:pt x="628393" y="26318"/>
                              <a:pt x="628555" y="26318"/>
                            </a:cubicBezTo>
                            <a:cubicBezTo>
                              <a:pt x="628717" y="26318"/>
                              <a:pt x="629188" y="26772"/>
                              <a:pt x="629188" y="26772"/>
                            </a:cubicBezTo>
                            <a:lnTo>
                              <a:pt x="628620" y="27680"/>
                            </a:lnTo>
                            <a:lnTo>
                              <a:pt x="627761" y="28426"/>
                            </a:lnTo>
                            <a:lnTo>
                              <a:pt x="627193" y="29221"/>
                            </a:lnTo>
                            <a:lnTo>
                              <a:pt x="626901" y="30129"/>
                            </a:lnTo>
                            <a:lnTo>
                              <a:pt x="625134" y="30129"/>
                            </a:lnTo>
                            <a:lnTo>
                              <a:pt x="625069" y="31264"/>
                            </a:lnTo>
                            <a:lnTo>
                              <a:pt x="625863" y="31556"/>
                            </a:lnTo>
                            <a:lnTo>
                              <a:pt x="626382" y="32869"/>
                            </a:lnTo>
                            <a:lnTo>
                              <a:pt x="626317" y="34410"/>
                            </a:lnTo>
                            <a:lnTo>
                              <a:pt x="627745" y="34929"/>
                            </a:lnTo>
                            <a:lnTo>
                              <a:pt x="628717" y="35496"/>
                            </a:lnTo>
                            <a:lnTo>
                              <a:pt x="629739" y="36064"/>
                            </a:lnTo>
                            <a:lnTo>
                              <a:pt x="629739" y="37767"/>
                            </a:lnTo>
                            <a:lnTo>
                              <a:pt x="630193" y="38626"/>
                            </a:lnTo>
                            <a:cubicBezTo>
                              <a:pt x="630193" y="38626"/>
                              <a:pt x="630712" y="39145"/>
                              <a:pt x="630712" y="39307"/>
                            </a:cubicBezTo>
                            <a:cubicBezTo>
                              <a:pt x="630712" y="39469"/>
                              <a:pt x="631458" y="39988"/>
                              <a:pt x="631458" y="39988"/>
                            </a:cubicBezTo>
                            <a:lnTo>
                              <a:pt x="632593" y="39988"/>
                            </a:lnTo>
                            <a:lnTo>
                              <a:pt x="632593" y="43912"/>
                            </a:lnTo>
                            <a:lnTo>
                              <a:pt x="631799" y="46020"/>
                            </a:lnTo>
                            <a:lnTo>
                              <a:pt x="632999" y="47447"/>
                            </a:lnTo>
                            <a:lnTo>
                              <a:pt x="633404" y="47447"/>
                            </a:lnTo>
                            <a:lnTo>
                              <a:pt x="633404" y="45518"/>
                            </a:lnTo>
                            <a:lnTo>
                              <a:pt x="634377" y="45226"/>
                            </a:lnTo>
                            <a:lnTo>
                              <a:pt x="635122" y="45518"/>
                            </a:lnTo>
                            <a:lnTo>
                              <a:pt x="635463" y="47447"/>
                            </a:lnTo>
                            <a:lnTo>
                              <a:pt x="635463" y="51193"/>
                            </a:lnTo>
                            <a:lnTo>
                              <a:pt x="635982" y="52669"/>
                            </a:lnTo>
                            <a:lnTo>
                              <a:pt x="635690" y="53804"/>
                            </a:lnTo>
                            <a:lnTo>
                              <a:pt x="635171" y="54258"/>
                            </a:lnTo>
                            <a:lnTo>
                              <a:pt x="635577" y="55393"/>
                            </a:lnTo>
                            <a:lnTo>
                              <a:pt x="636436" y="56074"/>
                            </a:lnTo>
                            <a:lnTo>
                              <a:pt x="637004" y="57047"/>
                            </a:lnTo>
                            <a:lnTo>
                              <a:pt x="637004" y="58134"/>
                            </a:lnTo>
                            <a:lnTo>
                              <a:pt x="636777" y="59155"/>
                            </a:lnTo>
                            <a:lnTo>
                              <a:pt x="636371" y="60809"/>
                            </a:lnTo>
                            <a:lnTo>
                              <a:pt x="636079" y="62852"/>
                            </a:lnTo>
                            <a:lnTo>
                              <a:pt x="635674" y="63647"/>
                            </a:lnTo>
                            <a:lnTo>
                              <a:pt x="636647" y="65755"/>
                            </a:lnTo>
                            <a:lnTo>
                              <a:pt x="637733" y="67068"/>
                            </a:lnTo>
                            <a:lnTo>
                              <a:pt x="638414" y="68495"/>
                            </a:lnTo>
                            <a:lnTo>
                              <a:pt x="638414" y="70879"/>
                            </a:lnTo>
                            <a:lnTo>
                              <a:pt x="639209" y="72306"/>
                            </a:lnTo>
                            <a:lnTo>
                              <a:pt x="639955" y="73279"/>
                            </a:lnTo>
                            <a:cubicBezTo>
                              <a:pt x="639955" y="73279"/>
                              <a:pt x="640133" y="73912"/>
                              <a:pt x="640247" y="74301"/>
                            </a:cubicBezTo>
                            <a:cubicBezTo>
                              <a:pt x="640361" y="74690"/>
                              <a:pt x="640425" y="76068"/>
                              <a:pt x="640425" y="76068"/>
                            </a:cubicBezTo>
                            <a:lnTo>
                              <a:pt x="642128" y="78225"/>
                            </a:lnTo>
                            <a:lnTo>
                              <a:pt x="644690" y="79360"/>
                            </a:lnTo>
                            <a:lnTo>
                              <a:pt x="645144" y="79879"/>
                            </a:lnTo>
                            <a:lnTo>
                              <a:pt x="646230" y="79425"/>
                            </a:lnTo>
                            <a:lnTo>
                              <a:pt x="647025" y="79360"/>
                            </a:lnTo>
                            <a:lnTo>
                              <a:pt x="647430" y="77998"/>
                            </a:lnTo>
                            <a:lnTo>
                              <a:pt x="649247" y="77998"/>
                            </a:lnTo>
                            <a:lnTo>
                              <a:pt x="649814" y="76522"/>
                            </a:lnTo>
                            <a:lnTo>
                              <a:pt x="649814" y="75387"/>
                            </a:lnTo>
                            <a:lnTo>
                              <a:pt x="650495" y="75047"/>
                            </a:lnTo>
                            <a:lnTo>
                              <a:pt x="651403" y="75679"/>
                            </a:lnTo>
                            <a:lnTo>
                              <a:pt x="652084" y="75047"/>
                            </a:lnTo>
                            <a:lnTo>
                              <a:pt x="654646" y="75047"/>
                            </a:lnTo>
                            <a:cubicBezTo>
                              <a:pt x="654646" y="75047"/>
                              <a:pt x="655392" y="74414"/>
                              <a:pt x="655506" y="74187"/>
                            </a:cubicBezTo>
                            <a:cubicBezTo>
                              <a:pt x="655619" y="73960"/>
                              <a:pt x="655506" y="72760"/>
                              <a:pt x="655506" y="72760"/>
                            </a:cubicBezTo>
                            <a:lnTo>
                              <a:pt x="656754" y="72760"/>
                            </a:lnTo>
                            <a:lnTo>
                              <a:pt x="658003" y="74009"/>
                            </a:lnTo>
                            <a:lnTo>
                              <a:pt x="658295" y="76846"/>
                            </a:lnTo>
                            <a:lnTo>
                              <a:pt x="659203" y="76895"/>
                            </a:lnTo>
                            <a:lnTo>
                              <a:pt x="659203" y="78825"/>
                            </a:lnTo>
                            <a:lnTo>
                              <a:pt x="660403" y="80252"/>
                            </a:lnTo>
                            <a:lnTo>
                              <a:pt x="660971" y="81046"/>
                            </a:lnTo>
                            <a:cubicBezTo>
                              <a:pt x="660971" y="81046"/>
                              <a:pt x="661311" y="80187"/>
                              <a:pt x="661538" y="80300"/>
                            </a:cubicBezTo>
                            <a:cubicBezTo>
                              <a:pt x="661765" y="80414"/>
                              <a:pt x="662333" y="80706"/>
                              <a:pt x="662333" y="80706"/>
                            </a:cubicBezTo>
                            <a:lnTo>
                              <a:pt x="662965" y="81727"/>
                            </a:lnTo>
                            <a:lnTo>
                              <a:pt x="664895" y="81727"/>
                            </a:lnTo>
                            <a:lnTo>
                              <a:pt x="665462" y="82473"/>
                            </a:lnTo>
                            <a:lnTo>
                              <a:pt x="665462" y="83673"/>
                            </a:lnTo>
                            <a:lnTo>
                              <a:pt x="665868" y="84533"/>
                            </a:lnTo>
                            <a:lnTo>
                              <a:pt x="667457" y="84825"/>
                            </a:lnTo>
                            <a:lnTo>
                              <a:pt x="667797" y="85733"/>
                            </a:lnTo>
                            <a:lnTo>
                              <a:pt x="669046" y="86300"/>
                            </a:lnTo>
                            <a:lnTo>
                              <a:pt x="669906" y="86300"/>
                            </a:lnTo>
                            <a:lnTo>
                              <a:pt x="670360" y="86706"/>
                            </a:lnTo>
                            <a:lnTo>
                              <a:pt x="670765" y="86138"/>
                            </a:lnTo>
                            <a:lnTo>
                              <a:pt x="671511" y="86365"/>
                            </a:lnTo>
                            <a:lnTo>
                              <a:pt x="671511" y="87565"/>
                            </a:lnTo>
                            <a:lnTo>
                              <a:pt x="672532" y="88700"/>
                            </a:lnTo>
                            <a:lnTo>
                              <a:pt x="674121" y="89154"/>
                            </a:lnTo>
                            <a:lnTo>
                              <a:pt x="674121" y="89608"/>
                            </a:lnTo>
                            <a:lnTo>
                              <a:pt x="673213" y="90468"/>
                            </a:lnTo>
                            <a:lnTo>
                              <a:pt x="672581" y="91895"/>
                            </a:lnTo>
                            <a:lnTo>
                              <a:pt x="671900" y="92462"/>
                            </a:lnTo>
                            <a:lnTo>
                              <a:pt x="671900" y="93889"/>
                            </a:lnTo>
                            <a:lnTo>
                              <a:pt x="671965" y="95365"/>
                            </a:lnTo>
                            <a:lnTo>
                              <a:pt x="673619" y="95705"/>
                            </a:lnTo>
                            <a:lnTo>
                              <a:pt x="673619" y="96160"/>
                            </a:lnTo>
                            <a:lnTo>
                              <a:pt x="673051" y="96500"/>
                            </a:lnTo>
                            <a:lnTo>
                              <a:pt x="672419" y="98495"/>
                            </a:lnTo>
                            <a:lnTo>
                              <a:pt x="672013" y="99808"/>
                            </a:lnTo>
                            <a:cubicBezTo>
                              <a:pt x="672013" y="99808"/>
                              <a:pt x="671900" y="100894"/>
                              <a:pt x="671900" y="101057"/>
                            </a:cubicBezTo>
                            <a:cubicBezTo>
                              <a:pt x="671900" y="101219"/>
                              <a:pt x="672646" y="102257"/>
                              <a:pt x="672646" y="102257"/>
                            </a:cubicBezTo>
                            <a:lnTo>
                              <a:pt x="673392" y="103116"/>
                            </a:lnTo>
                            <a:lnTo>
                              <a:pt x="673619" y="104543"/>
                            </a:lnTo>
                            <a:lnTo>
                              <a:pt x="674138" y="105451"/>
                            </a:lnTo>
                            <a:lnTo>
                              <a:pt x="674138" y="109764"/>
                            </a:lnTo>
                            <a:lnTo>
                              <a:pt x="675159" y="110964"/>
                            </a:lnTo>
                            <a:lnTo>
                              <a:pt x="675727" y="112213"/>
                            </a:lnTo>
                            <a:lnTo>
                              <a:pt x="675727" y="114937"/>
                            </a:lnTo>
                            <a:lnTo>
                              <a:pt x="675386" y="115683"/>
                            </a:lnTo>
                            <a:lnTo>
                              <a:pt x="676019" y="116656"/>
                            </a:lnTo>
                            <a:lnTo>
                              <a:pt x="676359" y="117516"/>
                            </a:lnTo>
                            <a:lnTo>
                              <a:pt x="675046" y="117516"/>
                            </a:lnTo>
                            <a:lnTo>
                              <a:pt x="674819" y="119170"/>
                            </a:lnTo>
                            <a:lnTo>
                              <a:pt x="675273" y="119915"/>
                            </a:lnTo>
                            <a:lnTo>
                              <a:pt x="674981" y="120483"/>
                            </a:lnTo>
                            <a:lnTo>
                              <a:pt x="674981" y="121570"/>
                            </a:lnTo>
                            <a:lnTo>
                              <a:pt x="676343" y="122250"/>
                            </a:lnTo>
                            <a:lnTo>
                              <a:pt x="677203" y="123272"/>
                            </a:lnTo>
                            <a:lnTo>
                              <a:pt x="677770" y="124472"/>
                            </a:lnTo>
                            <a:lnTo>
                              <a:pt x="678516" y="125267"/>
                            </a:lnTo>
                            <a:lnTo>
                              <a:pt x="679148" y="126807"/>
                            </a:lnTo>
                            <a:cubicBezTo>
                              <a:pt x="679148" y="126807"/>
                              <a:pt x="680170" y="127034"/>
                              <a:pt x="680284" y="127261"/>
                            </a:cubicBezTo>
                            <a:cubicBezTo>
                              <a:pt x="680397" y="127488"/>
                              <a:pt x="681143" y="128056"/>
                              <a:pt x="681143" y="128056"/>
                            </a:cubicBezTo>
                            <a:lnTo>
                              <a:pt x="681889" y="128915"/>
                            </a:lnTo>
                            <a:lnTo>
                              <a:pt x="681889" y="130002"/>
                            </a:lnTo>
                            <a:lnTo>
                              <a:pt x="682975" y="130002"/>
                            </a:lnTo>
                            <a:cubicBezTo>
                              <a:pt x="682975" y="130002"/>
                              <a:pt x="683657" y="130569"/>
                              <a:pt x="683835" y="130569"/>
                            </a:cubicBezTo>
                            <a:lnTo>
                              <a:pt x="684921" y="130569"/>
                            </a:lnTo>
                            <a:cubicBezTo>
                              <a:pt x="684921" y="130569"/>
                              <a:pt x="685213" y="131137"/>
                              <a:pt x="685213" y="131315"/>
                            </a:cubicBezTo>
                            <a:cubicBezTo>
                              <a:pt x="685213" y="131494"/>
                              <a:pt x="685554" y="132515"/>
                              <a:pt x="685554" y="132515"/>
                            </a:cubicBezTo>
                            <a:lnTo>
                              <a:pt x="685262" y="133423"/>
                            </a:lnTo>
                            <a:lnTo>
                              <a:pt x="684856" y="133764"/>
                            </a:lnTo>
                            <a:lnTo>
                              <a:pt x="685083" y="134169"/>
                            </a:lnTo>
                            <a:lnTo>
                              <a:pt x="685878" y="135142"/>
                            </a:lnTo>
                            <a:lnTo>
                              <a:pt x="686786" y="135596"/>
                            </a:lnTo>
                            <a:lnTo>
                              <a:pt x="686786" y="138499"/>
                            </a:lnTo>
                            <a:cubicBezTo>
                              <a:pt x="686786" y="138499"/>
                              <a:pt x="687418" y="139634"/>
                              <a:pt x="687581" y="139747"/>
                            </a:cubicBezTo>
                            <a:cubicBezTo>
                              <a:pt x="687759" y="139861"/>
                              <a:pt x="688326" y="140996"/>
                              <a:pt x="688326" y="140996"/>
                            </a:cubicBezTo>
                            <a:lnTo>
                              <a:pt x="689008" y="142699"/>
                            </a:lnTo>
                            <a:lnTo>
                              <a:pt x="689640" y="144288"/>
                            </a:lnTo>
                            <a:lnTo>
                              <a:pt x="689640" y="145601"/>
                            </a:lnTo>
                            <a:lnTo>
                              <a:pt x="690045" y="146510"/>
                            </a:lnTo>
                            <a:lnTo>
                              <a:pt x="690045" y="149120"/>
                            </a:lnTo>
                            <a:lnTo>
                              <a:pt x="689640" y="150093"/>
                            </a:lnTo>
                            <a:lnTo>
                              <a:pt x="689705" y="150888"/>
                            </a:lnTo>
                            <a:lnTo>
                              <a:pt x="690045" y="151455"/>
                            </a:lnTo>
                            <a:lnTo>
                              <a:pt x="689478" y="153904"/>
                            </a:lnTo>
                            <a:lnTo>
                              <a:pt x="688570" y="156012"/>
                            </a:lnTo>
                            <a:lnTo>
                              <a:pt x="688229" y="156579"/>
                            </a:lnTo>
                            <a:lnTo>
                              <a:pt x="688051" y="157941"/>
                            </a:lnTo>
                            <a:lnTo>
                              <a:pt x="688002" y="158460"/>
                            </a:lnTo>
                            <a:lnTo>
                              <a:pt x="688910" y="159595"/>
                            </a:lnTo>
                            <a:lnTo>
                              <a:pt x="690045" y="160504"/>
                            </a:lnTo>
                            <a:lnTo>
                              <a:pt x="690905" y="160504"/>
                            </a:lnTo>
                            <a:lnTo>
                              <a:pt x="690905" y="159141"/>
                            </a:lnTo>
                            <a:lnTo>
                              <a:pt x="691764" y="159077"/>
                            </a:lnTo>
                            <a:lnTo>
                              <a:pt x="692672" y="160504"/>
                            </a:lnTo>
                            <a:lnTo>
                              <a:pt x="692672" y="161704"/>
                            </a:lnTo>
                            <a:lnTo>
                              <a:pt x="693580" y="162563"/>
                            </a:lnTo>
                            <a:cubicBezTo>
                              <a:pt x="693580" y="162563"/>
                              <a:pt x="693354" y="163471"/>
                              <a:pt x="693580" y="163649"/>
                            </a:cubicBezTo>
                            <a:cubicBezTo>
                              <a:pt x="693808" y="163828"/>
                              <a:pt x="693289" y="164736"/>
                              <a:pt x="693289" y="164736"/>
                            </a:cubicBezTo>
                            <a:lnTo>
                              <a:pt x="692543" y="164736"/>
                            </a:lnTo>
                            <a:lnTo>
                              <a:pt x="691343" y="163990"/>
                            </a:lnTo>
                            <a:lnTo>
                              <a:pt x="689916" y="161995"/>
                            </a:lnTo>
                            <a:lnTo>
                              <a:pt x="689008" y="160795"/>
                            </a:lnTo>
                            <a:lnTo>
                              <a:pt x="687532" y="159660"/>
                            </a:lnTo>
                            <a:lnTo>
                              <a:pt x="687305" y="160228"/>
                            </a:lnTo>
                            <a:lnTo>
                              <a:pt x="688440" y="161477"/>
                            </a:lnTo>
                            <a:lnTo>
                              <a:pt x="688667" y="162612"/>
                            </a:lnTo>
                            <a:lnTo>
                              <a:pt x="689526" y="163698"/>
                            </a:lnTo>
                            <a:lnTo>
                              <a:pt x="690840" y="164720"/>
                            </a:lnTo>
                            <a:lnTo>
                              <a:pt x="691635" y="165579"/>
                            </a:lnTo>
                            <a:lnTo>
                              <a:pt x="692429" y="165920"/>
                            </a:lnTo>
                            <a:lnTo>
                              <a:pt x="692543" y="165352"/>
                            </a:lnTo>
                            <a:lnTo>
                              <a:pt x="693110" y="165920"/>
                            </a:lnTo>
                            <a:lnTo>
                              <a:pt x="693402" y="166325"/>
                            </a:lnTo>
                            <a:lnTo>
                              <a:pt x="693062" y="167347"/>
                            </a:lnTo>
                            <a:lnTo>
                              <a:pt x="693013" y="168887"/>
                            </a:lnTo>
                            <a:lnTo>
                              <a:pt x="692672" y="170476"/>
                            </a:lnTo>
                            <a:lnTo>
                              <a:pt x="692494" y="172244"/>
                            </a:lnTo>
                            <a:lnTo>
                              <a:pt x="692494" y="173217"/>
                            </a:lnTo>
                            <a:lnTo>
                              <a:pt x="692672" y="174530"/>
                            </a:lnTo>
                            <a:lnTo>
                              <a:pt x="693645" y="175730"/>
                            </a:lnTo>
                            <a:lnTo>
                              <a:pt x="694959" y="176525"/>
                            </a:lnTo>
                            <a:cubicBezTo>
                              <a:pt x="694959" y="176525"/>
                              <a:pt x="696159" y="177384"/>
                              <a:pt x="696386" y="177546"/>
                            </a:cubicBezTo>
                            <a:cubicBezTo>
                              <a:pt x="696613" y="177725"/>
                              <a:pt x="697748" y="178519"/>
                              <a:pt x="697748" y="178519"/>
                            </a:cubicBezTo>
                            <a:cubicBezTo>
                              <a:pt x="697748" y="178519"/>
                              <a:pt x="698202" y="178973"/>
                              <a:pt x="698834" y="179265"/>
                            </a:cubicBezTo>
                            <a:cubicBezTo>
                              <a:pt x="699467" y="179557"/>
                              <a:pt x="700310" y="179946"/>
                              <a:pt x="700488" y="180060"/>
                            </a:cubicBezTo>
                            <a:cubicBezTo>
                              <a:pt x="700667" y="180173"/>
                              <a:pt x="701737" y="180578"/>
                              <a:pt x="701737" y="180578"/>
                            </a:cubicBezTo>
                            <a:lnTo>
                              <a:pt x="704121" y="182006"/>
                            </a:lnTo>
                            <a:lnTo>
                              <a:pt x="705256" y="182638"/>
                            </a:lnTo>
                            <a:lnTo>
                              <a:pt x="707640" y="183092"/>
                            </a:lnTo>
                            <a:lnTo>
                              <a:pt x="709293" y="183384"/>
                            </a:lnTo>
                            <a:lnTo>
                              <a:pt x="711515" y="184406"/>
                            </a:lnTo>
                            <a:cubicBezTo>
                              <a:pt x="711515" y="184406"/>
                              <a:pt x="714012" y="185427"/>
                              <a:pt x="714191" y="185492"/>
                            </a:cubicBezTo>
                            <a:cubicBezTo>
                              <a:pt x="714369" y="185541"/>
                              <a:pt x="715845" y="185492"/>
                              <a:pt x="715845" y="185492"/>
                            </a:cubicBezTo>
                            <a:lnTo>
                              <a:pt x="715845" y="184179"/>
                            </a:lnTo>
                            <a:lnTo>
                              <a:pt x="716412" y="184584"/>
                            </a:lnTo>
                            <a:lnTo>
                              <a:pt x="716931" y="185265"/>
                            </a:lnTo>
                            <a:lnTo>
                              <a:pt x="716931" y="186238"/>
                            </a:lnTo>
                            <a:lnTo>
                              <a:pt x="718926" y="187438"/>
                            </a:lnTo>
                            <a:lnTo>
                              <a:pt x="718926" y="188460"/>
                            </a:lnTo>
                            <a:lnTo>
                              <a:pt x="718018" y="188460"/>
                            </a:lnTo>
                            <a:lnTo>
                              <a:pt x="717223" y="189092"/>
                            </a:lnTo>
                            <a:lnTo>
                              <a:pt x="715520" y="189092"/>
                            </a:lnTo>
                            <a:lnTo>
                              <a:pt x="715585" y="189887"/>
                            </a:lnTo>
                            <a:lnTo>
                              <a:pt x="717174" y="190405"/>
                            </a:lnTo>
                            <a:lnTo>
                              <a:pt x="718034" y="190811"/>
                            </a:lnTo>
                            <a:lnTo>
                              <a:pt x="718942" y="191605"/>
                            </a:lnTo>
                            <a:lnTo>
                              <a:pt x="719623" y="192400"/>
                            </a:lnTo>
                            <a:lnTo>
                              <a:pt x="720369" y="193308"/>
                            </a:lnTo>
                            <a:lnTo>
                              <a:pt x="721909" y="194216"/>
                            </a:lnTo>
                            <a:lnTo>
                              <a:pt x="722591" y="194216"/>
                            </a:lnTo>
                            <a:lnTo>
                              <a:pt x="722996" y="193697"/>
                            </a:lnTo>
                            <a:lnTo>
                              <a:pt x="722996" y="191816"/>
                            </a:lnTo>
                            <a:lnTo>
                              <a:pt x="723515" y="191638"/>
                            </a:lnTo>
                            <a:lnTo>
                              <a:pt x="724374" y="192205"/>
                            </a:lnTo>
                            <a:lnTo>
                              <a:pt x="724374" y="192660"/>
                            </a:lnTo>
                            <a:lnTo>
                              <a:pt x="725055" y="193632"/>
                            </a:lnTo>
                            <a:lnTo>
                              <a:pt x="725347" y="194492"/>
                            </a:lnTo>
                            <a:lnTo>
                              <a:pt x="725347" y="195692"/>
                            </a:lnTo>
                            <a:lnTo>
                              <a:pt x="726093" y="196373"/>
                            </a:lnTo>
                            <a:lnTo>
                              <a:pt x="727293" y="196486"/>
                            </a:lnTo>
                            <a:lnTo>
                              <a:pt x="727974" y="196486"/>
                            </a:lnTo>
                            <a:lnTo>
                              <a:pt x="728720" y="195173"/>
                            </a:lnTo>
                            <a:lnTo>
                              <a:pt x="729466" y="195221"/>
                            </a:lnTo>
                            <a:lnTo>
                              <a:pt x="730212" y="196470"/>
                            </a:lnTo>
                            <a:lnTo>
                              <a:pt x="731185" y="197038"/>
                            </a:lnTo>
                            <a:lnTo>
                              <a:pt x="732725" y="197038"/>
                            </a:lnTo>
                            <a:lnTo>
                              <a:pt x="733812" y="198967"/>
                            </a:lnTo>
                            <a:lnTo>
                              <a:pt x="733812" y="200102"/>
                            </a:lnTo>
                            <a:lnTo>
                              <a:pt x="735012" y="201416"/>
                            </a:lnTo>
                            <a:lnTo>
                              <a:pt x="735985" y="202210"/>
                            </a:lnTo>
                            <a:lnTo>
                              <a:pt x="736958" y="202210"/>
                            </a:lnTo>
                            <a:lnTo>
                              <a:pt x="737477" y="201351"/>
                            </a:lnTo>
                            <a:lnTo>
                              <a:pt x="737136" y="200556"/>
                            </a:lnTo>
                            <a:lnTo>
                              <a:pt x="736909" y="200151"/>
                            </a:lnTo>
                            <a:lnTo>
                              <a:pt x="737477" y="199859"/>
                            </a:lnTo>
                            <a:cubicBezTo>
                              <a:pt x="737477" y="199859"/>
                              <a:pt x="737996" y="199908"/>
                              <a:pt x="738222" y="199973"/>
                            </a:cubicBezTo>
                            <a:cubicBezTo>
                              <a:pt x="738450" y="200037"/>
                              <a:pt x="739309" y="200265"/>
                              <a:pt x="739309" y="200265"/>
                            </a:cubicBezTo>
                            <a:lnTo>
                              <a:pt x="739309" y="201351"/>
                            </a:lnTo>
                            <a:lnTo>
                              <a:pt x="740331" y="202210"/>
                            </a:lnTo>
                            <a:lnTo>
                              <a:pt x="740898" y="203232"/>
                            </a:lnTo>
                            <a:lnTo>
                              <a:pt x="741190" y="202600"/>
                            </a:lnTo>
                            <a:lnTo>
                              <a:pt x="741595" y="202600"/>
                            </a:lnTo>
                            <a:lnTo>
                              <a:pt x="741595" y="203800"/>
                            </a:lnTo>
                            <a:lnTo>
                              <a:pt x="743752" y="204205"/>
                            </a:lnTo>
                            <a:lnTo>
                              <a:pt x="743752" y="205113"/>
                            </a:lnTo>
                            <a:lnTo>
                              <a:pt x="745000" y="206199"/>
                            </a:lnTo>
                            <a:lnTo>
                              <a:pt x="745519" y="206881"/>
                            </a:lnTo>
                            <a:lnTo>
                              <a:pt x="745811" y="207902"/>
                            </a:lnTo>
                            <a:lnTo>
                              <a:pt x="746947" y="209605"/>
                            </a:lnTo>
                            <a:cubicBezTo>
                              <a:pt x="746947" y="209605"/>
                              <a:pt x="747238" y="210172"/>
                              <a:pt x="746947" y="210286"/>
                            </a:cubicBezTo>
                            <a:cubicBezTo>
                              <a:pt x="746654" y="210399"/>
                              <a:pt x="745519" y="210286"/>
                              <a:pt x="745519" y="210286"/>
                            </a:cubicBezTo>
                            <a:lnTo>
                              <a:pt x="744839" y="208697"/>
                            </a:lnTo>
                            <a:lnTo>
                              <a:pt x="744320" y="208016"/>
                            </a:lnTo>
                            <a:lnTo>
                              <a:pt x="743639" y="208129"/>
                            </a:lnTo>
                            <a:lnTo>
                              <a:pt x="743120" y="209037"/>
                            </a:lnTo>
                            <a:lnTo>
                              <a:pt x="741985" y="208356"/>
                            </a:lnTo>
                            <a:lnTo>
                              <a:pt x="741190" y="208308"/>
                            </a:lnTo>
                            <a:lnTo>
                              <a:pt x="741304" y="209783"/>
                            </a:lnTo>
                            <a:lnTo>
                              <a:pt x="741757" y="210351"/>
                            </a:lnTo>
                            <a:lnTo>
                              <a:pt x="741579" y="211729"/>
                            </a:lnTo>
                            <a:lnTo>
                              <a:pt x="741985" y="212362"/>
                            </a:lnTo>
                            <a:lnTo>
                              <a:pt x="742098" y="213497"/>
                            </a:lnTo>
                            <a:lnTo>
                              <a:pt x="743184" y="214291"/>
                            </a:lnTo>
                            <a:lnTo>
                              <a:pt x="744093" y="215378"/>
                            </a:lnTo>
                            <a:cubicBezTo>
                              <a:pt x="744093" y="215378"/>
                              <a:pt x="744433" y="215605"/>
                              <a:pt x="744547" y="215783"/>
                            </a:cubicBezTo>
                            <a:cubicBezTo>
                              <a:pt x="744660" y="215961"/>
                              <a:pt x="744952" y="217664"/>
                              <a:pt x="744952" y="217664"/>
                            </a:cubicBezTo>
                            <a:lnTo>
                              <a:pt x="745925" y="217664"/>
                            </a:lnTo>
                            <a:lnTo>
                              <a:pt x="747628" y="218070"/>
                            </a:lnTo>
                            <a:lnTo>
                              <a:pt x="747628" y="218524"/>
                            </a:lnTo>
                            <a:lnTo>
                              <a:pt x="749282" y="218524"/>
                            </a:lnTo>
                            <a:lnTo>
                              <a:pt x="749282" y="219545"/>
                            </a:lnTo>
                            <a:lnTo>
                              <a:pt x="748714" y="219837"/>
                            </a:lnTo>
                            <a:lnTo>
                              <a:pt x="749282" y="220859"/>
                            </a:lnTo>
                            <a:lnTo>
                              <a:pt x="750936" y="220859"/>
                            </a:lnTo>
                            <a:lnTo>
                              <a:pt x="752476" y="221832"/>
                            </a:lnTo>
                            <a:lnTo>
                              <a:pt x="753157" y="222399"/>
                            </a:lnTo>
                            <a:lnTo>
                              <a:pt x="753157" y="224329"/>
                            </a:lnTo>
                            <a:lnTo>
                              <a:pt x="752411" y="224621"/>
                            </a:lnTo>
                            <a:lnTo>
                              <a:pt x="752184" y="226550"/>
                            </a:lnTo>
                            <a:lnTo>
                              <a:pt x="752525" y="227231"/>
                            </a:lnTo>
                            <a:lnTo>
                              <a:pt x="753157" y="227231"/>
                            </a:lnTo>
                            <a:cubicBezTo>
                              <a:pt x="753157" y="227231"/>
                              <a:pt x="753838" y="226713"/>
                              <a:pt x="754017" y="226713"/>
                            </a:cubicBezTo>
                            <a:cubicBezTo>
                              <a:pt x="754195" y="226713"/>
                              <a:pt x="754762" y="227231"/>
                              <a:pt x="754762" y="227231"/>
                            </a:cubicBezTo>
                            <a:lnTo>
                              <a:pt x="755103" y="228091"/>
                            </a:lnTo>
                            <a:lnTo>
                              <a:pt x="755103" y="229631"/>
                            </a:lnTo>
                            <a:lnTo>
                              <a:pt x="754308" y="229923"/>
                            </a:lnTo>
                            <a:lnTo>
                              <a:pt x="754422" y="230783"/>
                            </a:lnTo>
                            <a:lnTo>
                              <a:pt x="755103" y="231577"/>
                            </a:lnTo>
                            <a:lnTo>
                              <a:pt x="755735" y="230896"/>
                            </a:lnTo>
                            <a:lnTo>
                              <a:pt x="756530" y="231075"/>
                            </a:lnTo>
                            <a:lnTo>
                              <a:pt x="756530" y="231983"/>
                            </a:lnTo>
                            <a:lnTo>
                              <a:pt x="757390" y="232842"/>
                            </a:lnTo>
                            <a:lnTo>
                              <a:pt x="758249" y="232842"/>
                            </a:lnTo>
                            <a:lnTo>
                              <a:pt x="758249" y="232275"/>
                            </a:lnTo>
                            <a:lnTo>
                              <a:pt x="759044" y="232842"/>
                            </a:lnTo>
                            <a:lnTo>
                              <a:pt x="758362" y="234431"/>
                            </a:lnTo>
                            <a:lnTo>
                              <a:pt x="758654" y="235404"/>
                            </a:lnTo>
                            <a:lnTo>
                              <a:pt x="758476" y="236491"/>
                            </a:lnTo>
                            <a:lnTo>
                              <a:pt x="757909" y="236491"/>
                            </a:lnTo>
                            <a:lnTo>
                              <a:pt x="758135" y="237691"/>
                            </a:lnTo>
                            <a:lnTo>
                              <a:pt x="758135" y="238826"/>
                            </a:lnTo>
                            <a:lnTo>
                              <a:pt x="759044" y="240366"/>
                            </a:lnTo>
                            <a:lnTo>
                              <a:pt x="759449" y="241842"/>
                            </a:lnTo>
                            <a:lnTo>
                              <a:pt x="760016" y="243544"/>
                            </a:lnTo>
                            <a:lnTo>
                              <a:pt x="760811" y="245198"/>
                            </a:lnTo>
                            <a:lnTo>
                              <a:pt x="760811" y="247015"/>
                            </a:lnTo>
                            <a:lnTo>
                              <a:pt x="761265" y="248036"/>
                            </a:lnTo>
                            <a:lnTo>
                              <a:pt x="760811" y="248669"/>
                            </a:lnTo>
                            <a:lnTo>
                              <a:pt x="760016" y="248669"/>
                            </a:lnTo>
                            <a:lnTo>
                              <a:pt x="760016" y="249528"/>
                            </a:lnTo>
                            <a:lnTo>
                              <a:pt x="760924" y="249528"/>
                            </a:lnTo>
                            <a:lnTo>
                              <a:pt x="761265" y="251117"/>
                            </a:lnTo>
                            <a:lnTo>
                              <a:pt x="762352" y="251117"/>
                            </a:lnTo>
                            <a:lnTo>
                              <a:pt x="762757" y="250712"/>
                            </a:lnTo>
                            <a:lnTo>
                              <a:pt x="762757" y="252820"/>
                            </a:lnTo>
                            <a:lnTo>
                              <a:pt x="762238" y="253225"/>
                            </a:lnTo>
                            <a:lnTo>
                              <a:pt x="762238" y="254133"/>
                            </a:lnTo>
                            <a:cubicBezTo>
                              <a:pt x="762238" y="254133"/>
                              <a:pt x="762416" y="254085"/>
                              <a:pt x="762757" y="253955"/>
                            </a:cubicBezTo>
                            <a:cubicBezTo>
                              <a:pt x="763097" y="253842"/>
                              <a:pt x="764346" y="252593"/>
                              <a:pt x="764346" y="252593"/>
                            </a:cubicBezTo>
                            <a:lnTo>
                              <a:pt x="765319" y="251620"/>
                            </a:lnTo>
                            <a:lnTo>
                              <a:pt x="765887" y="251555"/>
                            </a:lnTo>
                            <a:lnTo>
                              <a:pt x="766746" y="252528"/>
                            </a:lnTo>
                            <a:lnTo>
                              <a:pt x="767378" y="253323"/>
                            </a:lnTo>
                            <a:cubicBezTo>
                              <a:pt x="767378" y="253323"/>
                              <a:pt x="768060" y="254182"/>
                              <a:pt x="768124" y="254409"/>
                            </a:cubicBezTo>
                            <a:cubicBezTo>
                              <a:pt x="768189" y="254636"/>
                              <a:pt x="768416" y="255317"/>
                              <a:pt x="768530" y="255496"/>
                            </a:cubicBezTo>
                            <a:cubicBezTo>
                              <a:pt x="768643" y="255674"/>
                              <a:pt x="769729" y="256922"/>
                              <a:pt x="769729" y="256922"/>
                            </a:cubicBezTo>
                            <a:lnTo>
                              <a:pt x="770476" y="256922"/>
                            </a:lnTo>
                            <a:lnTo>
                              <a:pt x="770476" y="255220"/>
                            </a:lnTo>
                            <a:lnTo>
                              <a:pt x="769681" y="253404"/>
                            </a:lnTo>
                            <a:lnTo>
                              <a:pt x="768886" y="251928"/>
                            </a:lnTo>
                            <a:lnTo>
                              <a:pt x="768140" y="250793"/>
                            </a:lnTo>
                            <a:lnTo>
                              <a:pt x="768433" y="250274"/>
                            </a:lnTo>
                            <a:lnTo>
                              <a:pt x="768546" y="249528"/>
                            </a:lnTo>
                            <a:lnTo>
                              <a:pt x="768092" y="249074"/>
                            </a:lnTo>
                            <a:lnTo>
                              <a:pt x="768205" y="247258"/>
                            </a:lnTo>
                            <a:lnTo>
                              <a:pt x="769454" y="246123"/>
                            </a:lnTo>
                            <a:lnTo>
                              <a:pt x="770476" y="245328"/>
                            </a:lnTo>
                            <a:lnTo>
                              <a:pt x="770994" y="245734"/>
                            </a:lnTo>
                            <a:lnTo>
                              <a:pt x="771335" y="246934"/>
                            </a:lnTo>
                            <a:lnTo>
                              <a:pt x="772308" y="247453"/>
                            </a:lnTo>
                            <a:lnTo>
                              <a:pt x="773102" y="248199"/>
                            </a:lnTo>
                            <a:lnTo>
                              <a:pt x="773508" y="249058"/>
                            </a:lnTo>
                            <a:lnTo>
                              <a:pt x="773508" y="250306"/>
                            </a:lnTo>
                            <a:lnTo>
                              <a:pt x="774757" y="251053"/>
                            </a:lnTo>
                            <a:lnTo>
                              <a:pt x="775892" y="251620"/>
                            </a:lnTo>
                            <a:lnTo>
                              <a:pt x="777319" y="252820"/>
                            </a:lnTo>
                            <a:lnTo>
                              <a:pt x="778567" y="253793"/>
                            </a:lnTo>
                            <a:lnTo>
                              <a:pt x="780335" y="254701"/>
                            </a:lnTo>
                            <a:lnTo>
                              <a:pt x="781129" y="255609"/>
                            </a:lnTo>
                            <a:lnTo>
                              <a:pt x="782670" y="256971"/>
                            </a:lnTo>
                            <a:cubicBezTo>
                              <a:pt x="782670" y="256971"/>
                              <a:pt x="783237" y="256339"/>
                              <a:pt x="783237" y="256177"/>
                            </a:cubicBezTo>
                            <a:cubicBezTo>
                              <a:pt x="783237" y="256014"/>
                              <a:pt x="783691" y="254701"/>
                              <a:pt x="783237" y="254474"/>
                            </a:cubicBezTo>
                            <a:cubicBezTo>
                              <a:pt x="782783" y="254247"/>
                              <a:pt x="780400" y="252544"/>
                              <a:pt x="780400" y="252544"/>
                            </a:cubicBezTo>
                            <a:lnTo>
                              <a:pt x="780805" y="251296"/>
                            </a:lnTo>
                            <a:cubicBezTo>
                              <a:pt x="780805" y="251296"/>
                              <a:pt x="781097" y="250550"/>
                              <a:pt x="781486" y="250615"/>
                            </a:cubicBezTo>
                            <a:cubicBezTo>
                              <a:pt x="781891" y="250680"/>
                              <a:pt x="783075" y="250680"/>
                              <a:pt x="783075" y="250680"/>
                            </a:cubicBezTo>
                            <a:lnTo>
                              <a:pt x="783448" y="251539"/>
                            </a:lnTo>
                            <a:lnTo>
                              <a:pt x="784210" y="251831"/>
                            </a:lnTo>
                            <a:lnTo>
                              <a:pt x="785572" y="253031"/>
                            </a:lnTo>
                            <a:lnTo>
                              <a:pt x="785572" y="253598"/>
                            </a:lnTo>
                            <a:lnTo>
                              <a:pt x="784940" y="253663"/>
                            </a:lnTo>
                            <a:lnTo>
                              <a:pt x="784146" y="253144"/>
                            </a:lnTo>
                            <a:lnTo>
                              <a:pt x="784097" y="254052"/>
                            </a:lnTo>
                            <a:lnTo>
                              <a:pt x="784729" y="254685"/>
                            </a:lnTo>
                            <a:lnTo>
                              <a:pt x="783983" y="255431"/>
                            </a:lnTo>
                            <a:lnTo>
                              <a:pt x="784324" y="256744"/>
                            </a:lnTo>
                            <a:cubicBezTo>
                              <a:pt x="784324" y="256744"/>
                              <a:pt x="785637" y="256566"/>
                              <a:pt x="785572" y="256744"/>
                            </a:cubicBezTo>
                            <a:cubicBezTo>
                              <a:pt x="785507" y="256922"/>
                              <a:pt x="785572" y="255722"/>
                              <a:pt x="785572" y="255722"/>
                            </a:cubicBezTo>
                            <a:lnTo>
                              <a:pt x="786594" y="255950"/>
                            </a:lnTo>
                            <a:lnTo>
                              <a:pt x="786594" y="257539"/>
                            </a:lnTo>
                            <a:lnTo>
                              <a:pt x="787161" y="258285"/>
                            </a:lnTo>
                            <a:lnTo>
                              <a:pt x="787161" y="259711"/>
                            </a:lnTo>
                            <a:lnTo>
                              <a:pt x="786756" y="260911"/>
                            </a:lnTo>
                            <a:lnTo>
                              <a:pt x="786578" y="262339"/>
                            </a:lnTo>
                            <a:lnTo>
                              <a:pt x="786172" y="262906"/>
                            </a:lnTo>
                            <a:lnTo>
                              <a:pt x="785264" y="263474"/>
                            </a:lnTo>
                            <a:lnTo>
                              <a:pt x="786124" y="265014"/>
                            </a:lnTo>
                            <a:cubicBezTo>
                              <a:pt x="786124" y="265014"/>
                              <a:pt x="785897" y="267625"/>
                              <a:pt x="785897" y="267803"/>
                            </a:cubicBezTo>
                            <a:cubicBezTo>
                              <a:pt x="785897" y="267982"/>
                              <a:pt x="787145" y="269052"/>
                              <a:pt x="787145" y="269052"/>
                            </a:cubicBezTo>
                            <a:lnTo>
                              <a:pt x="787145" y="272003"/>
                            </a:lnTo>
                            <a:lnTo>
                              <a:pt x="786464" y="273025"/>
                            </a:lnTo>
                            <a:lnTo>
                              <a:pt x="787145" y="273933"/>
                            </a:lnTo>
                            <a:lnTo>
                              <a:pt x="787664" y="274841"/>
                            </a:lnTo>
                            <a:lnTo>
                              <a:pt x="787664" y="276041"/>
                            </a:lnTo>
                            <a:cubicBezTo>
                              <a:pt x="787664" y="276041"/>
                              <a:pt x="786805" y="276333"/>
                              <a:pt x="786805" y="276495"/>
                            </a:cubicBezTo>
                            <a:cubicBezTo>
                              <a:pt x="786805" y="276657"/>
                              <a:pt x="787664" y="277468"/>
                              <a:pt x="787664" y="277468"/>
                            </a:cubicBezTo>
                            <a:lnTo>
                              <a:pt x="787664" y="278668"/>
                            </a:lnTo>
                            <a:lnTo>
                              <a:pt x="787097" y="279122"/>
                            </a:lnTo>
                            <a:lnTo>
                              <a:pt x="787389" y="279414"/>
                            </a:lnTo>
                            <a:lnTo>
                              <a:pt x="789610" y="279414"/>
                            </a:lnTo>
                            <a:lnTo>
                              <a:pt x="791037" y="278214"/>
                            </a:lnTo>
                            <a:lnTo>
                              <a:pt x="791037" y="276333"/>
                            </a:lnTo>
                            <a:lnTo>
                              <a:pt x="791491" y="276106"/>
                            </a:lnTo>
                            <a:lnTo>
                              <a:pt x="791832" y="276900"/>
                            </a:lnTo>
                            <a:cubicBezTo>
                              <a:pt x="791832" y="276900"/>
                              <a:pt x="794896" y="276673"/>
                              <a:pt x="795075" y="276835"/>
                            </a:cubicBezTo>
                            <a:cubicBezTo>
                              <a:pt x="795253" y="277014"/>
                              <a:pt x="796388" y="278035"/>
                              <a:pt x="796388" y="278035"/>
                            </a:cubicBezTo>
                            <a:lnTo>
                              <a:pt x="795821" y="279057"/>
                            </a:lnTo>
                            <a:lnTo>
                              <a:pt x="795075" y="279965"/>
                            </a:lnTo>
                            <a:lnTo>
                              <a:pt x="794102" y="281214"/>
                            </a:lnTo>
                            <a:lnTo>
                              <a:pt x="793535" y="281846"/>
                            </a:lnTo>
                            <a:lnTo>
                              <a:pt x="793470" y="283387"/>
                            </a:lnTo>
                            <a:lnTo>
                              <a:pt x="794264" y="284408"/>
                            </a:lnTo>
                            <a:lnTo>
                              <a:pt x="795399" y="285381"/>
                            </a:lnTo>
                            <a:lnTo>
                              <a:pt x="796372" y="285949"/>
                            </a:lnTo>
                            <a:cubicBezTo>
                              <a:pt x="796372" y="285949"/>
                              <a:pt x="796940" y="286808"/>
                              <a:pt x="797053" y="287035"/>
                            </a:cubicBezTo>
                            <a:cubicBezTo>
                              <a:pt x="797167" y="287262"/>
                              <a:pt x="798367" y="287035"/>
                              <a:pt x="798367" y="287035"/>
                            </a:cubicBezTo>
                            <a:cubicBezTo>
                              <a:pt x="798367" y="287035"/>
                              <a:pt x="799502" y="287441"/>
                              <a:pt x="799502" y="287603"/>
                            </a:cubicBezTo>
                            <a:cubicBezTo>
                              <a:pt x="799502" y="287765"/>
                              <a:pt x="800361" y="288511"/>
                              <a:pt x="800361" y="288511"/>
                            </a:cubicBezTo>
                            <a:lnTo>
                              <a:pt x="801383" y="289711"/>
                            </a:lnTo>
                            <a:lnTo>
                              <a:pt x="802469" y="289305"/>
                            </a:lnTo>
                            <a:lnTo>
                              <a:pt x="804172" y="289192"/>
                            </a:lnTo>
                            <a:lnTo>
                              <a:pt x="806393" y="290165"/>
                            </a:lnTo>
                            <a:lnTo>
                              <a:pt x="807821" y="290457"/>
                            </a:lnTo>
                            <a:lnTo>
                              <a:pt x="807821" y="291656"/>
                            </a:lnTo>
                            <a:lnTo>
                              <a:pt x="810496" y="291656"/>
                            </a:lnTo>
                            <a:lnTo>
                              <a:pt x="811290" y="295240"/>
                            </a:lnTo>
                            <a:lnTo>
                              <a:pt x="812653" y="297689"/>
                            </a:lnTo>
                            <a:lnTo>
                              <a:pt x="814420" y="300932"/>
                            </a:lnTo>
                            <a:lnTo>
                              <a:pt x="816464" y="302748"/>
                            </a:lnTo>
                            <a:lnTo>
                              <a:pt x="818799" y="303770"/>
                            </a:lnTo>
                            <a:lnTo>
                              <a:pt x="819885" y="304337"/>
                            </a:lnTo>
                            <a:lnTo>
                              <a:pt x="820453" y="305424"/>
                            </a:lnTo>
                            <a:lnTo>
                              <a:pt x="822042" y="305424"/>
                            </a:lnTo>
                            <a:lnTo>
                              <a:pt x="822836" y="306397"/>
                            </a:lnTo>
                            <a:lnTo>
                              <a:pt x="823356" y="308099"/>
                            </a:lnTo>
                            <a:lnTo>
                              <a:pt x="823356" y="310662"/>
                            </a:lnTo>
                            <a:lnTo>
                              <a:pt x="824896" y="312251"/>
                            </a:lnTo>
                            <a:lnTo>
                              <a:pt x="825350" y="313499"/>
                            </a:lnTo>
                            <a:lnTo>
                              <a:pt x="824831" y="313499"/>
                            </a:lnTo>
                            <a:lnTo>
                              <a:pt x="823922" y="313905"/>
                            </a:lnTo>
                            <a:lnTo>
                              <a:pt x="823809" y="314586"/>
                            </a:lnTo>
                            <a:lnTo>
                              <a:pt x="825350" y="315105"/>
                            </a:lnTo>
                            <a:lnTo>
                              <a:pt x="826209" y="314764"/>
                            </a:lnTo>
                            <a:lnTo>
                              <a:pt x="827068" y="315623"/>
                            </a:lnTo>
                            <a:lnTo>
                              <a:pt x="830085" y="316077"/>
                            </a:lnTo>
                            <a:lnTo>
                              <a:pt x="830879" y="316937"/>
                            </a:lnTo>
                            <a:lnTo>
                              <a:pt x="831852" y="318477"/>
                            </a:lnTo>
                            <a:lnTo>
                              <a:pt x="831852" y="319726"/>
                            </a:lnTo>
                            <a:lnTo>
                              <a:pt x="830653" y="320926"/>
                            </a:lnTo>
                            <a:lnTo>
                              <a:pt x="830653" y="322402"/>
                            </a:lnTo>
                            <a:lnTo>
                              <a:pt x="831171" y="324396"/>
                            </a:lnTo>
                            <a:lnTo>
                              <a:pt x="831349" y="326099"/>
                            </a:lnTo>
                            <a:lnTo>
                              <a:pt x="832258" y="326731"/>
                            </a:lnTo>
                            <a:lnTo>
                              <a:pt x="831625" y="327640"/>
                            </a:lnTo>
                            <a:lnTo>
                              <a:pt x="833166" y="328434"/>
                            </a:lnTo>
                            <a:lnTo>
                              <a:pt x="833619" y="329634"/>
                            </a:lnTo>
                            <a:lnTo>
                              <a:pt x="833619" y="332131"/>
                            </a:lnTo>
                            <a:cubicBezTo>
                              <a:pt x="833619" y="332131"/>
                              <a:pt x="834593" y="332423"/>
                              <a:pt x="834642" y="332131"/>
                            </a:cubicBezTo>
                            <a:cubicBezTo>
                              <a:pt x="834690" y="331839"/>
                              <a:pt x="834642" y="328888"/>
                              <a:pt x="834642" y="328888"/>
                            </a:cubicBezTo>
                            <a:lnTo>
                              <a:pt x="835323" y="329569"/>
                            </a:lnTo>
                            <a:lnTo>
                              <a:pt x="835776" y="331223"/>
                            </a:lnTo>
                            <a:lnTo>
                              <a:pt x="837706" y="331677"/>
                            </a:lnTo>
                            <a:lnTo>
                              <a:pt x="836506" y="334012"/>
                            </a:lnTo>
                            <a:lnTo>
                              <a:pt x="835598" y="335147"/>
                            </a:lnTo>
                            <a:lnTo>
                              <a:pt x="835420" y="336915"/>
                            </a:lnTo>
                            <a:lnTo>
                              <a:pt x="835420" y="338164"/>
                            </a:lnTo>
                            <a:lnTo>
                              <a:pt x="834965" y="339023"/>
                            </a:lnTo>
                            <a:lnTo>
                              <a:pt x="834674" y="340677"/>
                            </a:lnTo>
                            <a:lnTo>
                              <a:pt x="835468" y="341698"/>
                            </a:lnTo>
                            <a:lnTo>
                              <a:pt x="835760" y="342607"/>
                            </a:lnTo>
                            <a:lnTo>
                              <a:pt x="835646" y="344650"/>
                            </a:lnTo>
                            <a:lnTo>
                              <a:pt x="835533" y="346125"/>
                            </a:lnTo>
                            <a:lnTo>
                              <a:pt x="836101" y="347553"/>
                            </a:lnTo>
                            <a:lnTo>
                              <a:pt x="836555" y="348639"/>
                            </a:lnTo>
                            <a:lnTo>
                              <a:pt x="836555" y="351087"/>
                            </a:lnTo>
                            <a:lnTo>
                              <a:pt x="835760" y="352401"/>
                            </a:lnTo>
                            <a:lnTo>
                              <a:pt x="835241" y="353374"/>
                            </a:lnTo>
                            <a:lnTo>
                              <a:pt x="834787" y="354282"/>
                            </a:lnTo>
                            <a:lnTo>
                              <a:pt x="834787" y="356276"/>
                            </a:lnTo>
                            <a:lnTo>
                              <a:pt x="835581" y="357979"/>
                            </a:lnTo>
                            <a:lnTo>
                              <a:pt x="835760" y="359001"/>
                            </a:lnTo>
                            <a:lnTo>
                              <a:pt x="834852" y="360022"/>
                            </a:lnTo>
                            <a:lnTo>
                              <a:pt x="834285" y="361611"/>
                            </a:lnTo>
                            <a:lnTo>
                              <a:pt x="834349" y="363427"/>
                            </a:lnTo>
                            <a:lnTo>
                              <a:pt x="834803" y="364287"/>
                            </a:lnTo>
                            <a:lnTo>
                              <a:pt x="835663" y="365600"/>
                            </a:lnTo>
                            <a:lnTo>
                              <a:pt x="837706" y="367255"/>
                            </a:lnTo>
                            <a:lnTo>
                              <a:pt x="839019" y="368341"/>
                            </a:lnTo>
                            <a:lnTo>
                              <a:pt x="839539" y="368909"/>
                            </a:lnTo>
                            <a:lnTo>
                              <a:pt x="839539" y="371746"/>
                            </a:lnTo>
                            <a:lnTo>
                              <a:pt x="839133" y="372719"/>
                            </a:lnTo>
                            <a:lnTo>
                              <a:pt x="838906" y="373514"/>
                            </a:lnTo>
                            <a:lnTo>
                              <a:pt x="839814" y="374535"/>
                            </a:lnTo>
                            <a:cubicBezTo>
                              <a:pt x="839814" y="374535"/>
                              <a:pt x="840333" y="375395"/>
                              <a:pt x="840382" y="375622"/>
                            </a:cubicBezTo>
                            <a:cubicBezTo>
                              <a:pt x="840430" y="375849"/>
                              <a:pt x="840673" y="377049"/>
                              <a:pt x="840673" y="377049"/>
                            </a:cubicBezTo>
                            <a:lnTo>
                              <a:pt x="841760" y="378703"/>
                            </a:lnTo>
                            <a:lnTo>
                              <a:pt x="842441" y="380811"/>
                            </a:lnTo>
                            <a:lnTo>
                              <a:pt x="842441" y="382173"/>
                            </a:lnTo>
                            <a:lnTo>
                              <a:pt x="843641" y="383081"/>
                            </a:lnTo>
                            <a:lnTo>
                              <a:pt x="844776" y="383373"/>
                            </a:lnTo>
                            <a:lnTo>
                              <a:pt x="845343" y="383827"/>
                            </a:lnTo>
                            <a:lnTo>
                              <a:pt x="846090" y="385367"/>
                            </a:lnTo>
                            <a:lnTo>
                              <a:pt x="845685" y="386843"/>
                            </a:lnTo>
                            <a:lnTo>
                              <a:pt x="845457" y="388724"/>
                            </a:lnTo>
                            <a:lnTo>
                              <a:pt x="845457" y="389973"/>
                            </a:lnTo>
                            <a:lnTo>
                              <a:pt x="844825" y="391789"/>
                            </a:lnTo>
                            <a:lnTo>
                              <a:pt x="845052" y="394059"/>
                            </a:lnTo>
                            <a:lnTo>
                              <a:pt x="846073" y="395486"/>
                            </a:lnTo>
                            <a:lnTo>
                              <a:pt x="846073" y="398389"/>
                            </a:lnTo>
                            <a:lnTo>
                              <a:pt x="845733" y="399816"/>
                            </a:lnTo>
                            <a:lnTo>
                              <a:pt x="845328" y="400951"/>
                            </a:lnTo>
                            <a:lnTo>
                              <a:pt x="844419" y="402378"/>
                            </a:lnTo>
                            <a:lnTo>
                              <a:pt x="843446" y="403059"/>
                            </a:lnTo>
                            <a:lnTo>
                              <a:pt x="842993" y="404421"/>
                            </a:lnTo>
                            <a:lnTo>
                              <a:pt x="842879" y="405783"/>
                            </a:lnTo>
                            <a:lnTo>
                              <a:pt x="843284" y="406351"/>
                            </a:lnTo>
                            <a:lnTo>
                              <a:pt x="842603" y="407324"/>
                            </a:lnTo>
                            <a:lnTo>
                              <a:pt x="842084" y="408637"/>
                            </a:lnTo>
                            <a:lnTo>
                              <a:pt x="841566" y="410064"/>
                            </a:lnTo>
                            <a:lnTo>
                              <a:pt x="841566" y="411199"/>
                            </a:lnTo>
                            <a:cubicBezTo>
                              <a:pt x="841566" y="411653"/>
                              <a:pt x="841501" y="412902"/>
                              <a:pt x="841501" y="412902"/>
                            </a:cubicBezTo>
                            <a:lnTo>
                              <a:pt x="840479" y="412043"/>
                            </a:lnTo>
                            <a:lnTo>
                              <a:pt x="839684" y="411978"/>
                            </a:lnTo>
                            <a:lnTo>
                              <a:pt x="838939" y="412318"/>
                            </a:lnTo>
                            <a:lnTo>
                              <a:pt x="838484" y="412885"/>
                            </a:lnTo>
                            <a:lnTo>
                              <a:pt x="836555" y="412885"/>
                            </a:lnTo>
                            <a:lnTo>
                              <a:pt x="835874" y="413745"/>
                            </a:lnTo>
                            <a:cubicBezTo>
                              <a:pt x="835874" y="413745"/>
                              <a:pt x="835760" y="415221"/>
                              <a:pt x="835760" y="415399"/>
                            </a:cubicBezTo>
                            <a:cubicBezTo>
                              <a:pt x="835760" y="415578"/>
                              <a:pt x="836101" y="416032"/>
                              <a:pt x="836101" y="416032"/>
                            </a:cubicBezTo>
                            <a:lnTo>
                              <a:pt x="837074" y="414718"/>
                            </a:lnTo>
                            <a:lnTo>
                              <a:pt x="837982" y="414037"/>
                            </a:lnTo>
                            <a:lnTo>
                              <a:pt x="838890" y="413583"/>
                            </a:lnTo>
                            <a:lnTo>
                              <a:pt x="839182" y="413243"/>
                            </a:lnTo>
                            <a:lnTo>
                              <a:pt x="839928" y="413243"/>
                            </a:lnTo>
                            <a:lnTo>
                              <a:pt x="840106" y="414604"/>
                            </a:lnTo>
                            <a:lnTo>
                              <a:pt x="840560" y="414653"/>
                            </a:lnTo>
                            <a:lnTo>
                              <a:pt x="841079" y="414021"/>
                            </a:lnTo>
                            <a:lnTo>
                              <a:pt x="841533" y="414475"/>
                            </a:lnTo>
                            <a:lnTo>
                              <a:pt x="841241" y="416015"/>
                            </a:lnTo>
                            <a:lnTo>
                              <a:pt x="840949" y="417215"/>
                            </a:lnTo>
                            <a:lnTo>
                              <a:pt x="840544" y="418188"/>
                            </a:lnTo>
                            <a:lnTo>
                              <a:pt x="840317" y="419956"/>
                            </a:lnTo>
                            <a:lnTo>
                              <a:pt x="840382" y="421269"/>
                            </a:lnTo>
                            <a:lnTo>
                              <a:pt x="839522" y="423085"/>
                            </a:lnTo>
                            <a:lnTo>
                              <a:pt x="838323" y="426037"/>
                            </a:lnTo>
                            <a:lnTo>
                              <a:pt x="837641" y="427966"/>
                            </a:lnTo>
                            <a:lnTo>
                              <a:pt x="837706" y="429507"/>
                            </a:lnTo>
                            <a:lnTo>
                              <a:pt x="837300" y="431274"/>
                            </a:lnTo>
                            <a:lnTo>
                              <a:pt x="836782" y="432863"/>
                            </a:lnTo>
                            <a:lnTo>
                              <a:pt x="835468" y="435247"/>
                            </a:lnTo>
                            <a:lnTo>
                              <a:pt x="834447" y="437923"/>
                            </a:lnTo>
                            <a:cubicBezTo>
                              <a:pt x="834447" y="437923"/>
                              <a:pt x="833701" y="439058"/>
                              <a:pt x="833701" y="439236"/>
                            </a:cubicBezTo>
                            <a:lnTo>
                              <a:pt x="833701" y="442366"/>
                            </a:lnTo>
                            <a:lnTo>
                              <a:pt x="833246" y="443842"/>
                            </a:lnTo>
                            <a:lnTo>
                              <a:pt x="833020" y="445496"/>
                            </a:lnTo>
                            <a:lnTo>
                              <a:pt x="832793" y="446631"/>
                            </a:lnTo>
                            <a:lnTo>
                              <a:pt x="832793" y="447944"/>
                            </a:lnTo>
                            <a:lnTo>
                              <a:pt x="834950" y="447944"/>
                            </a:lnTo>
                            <a:lnTo>
                              <a:pt x="834722" y="449306"/>
                            </a:lnTo>
                            <a:lnTo>
                              <a:pt x="834041" y="451917"/>
                            </a:lnTo>
                            <a:lnTo>
                              <a:pt x="832906" y="455776"/>
                            </a:lnTo>
                            <a:cubicBezTo>
                              <a:pt x="832906" y="455776"/>
                              <a:pt x="832793" y="457025"/>
                              <a:pt x="832680" y="457252"/>
                            </a:cubicBezTo>
                            <a:cubicBezTo>
                              <a:pt x="832566" y="457479"/>
                              <a:pt x="832338" y="459182"/>
                              <a:pt x="832338" y="459182"/>
                            </a:cubicBezTo>
                            <a:lnTo>
                              <a:pt x="832160" y="459636"/>
                            </a:lnTo>
                            <a:lnTo>
                              <a:pt x="830912" y="459636"/>
                            </a:lnTo>
                            <a:lnTo>
                              <a:pt x="830571" y="460609"/>
                            </a:lnTo>
                            <a:lnTo>
                              <a:pt x="831317" y="461241"/>
                            </a:lnTo>
                            <a:lnTo>
                              <a:pt x="831431" y="462214"/>
                            </a:lnTo>
                            <a:lnTo>
                              <a:pt x="831317" y="463349"/>
                            </a:lnTo>
                            <a:lnTo>
                              <a:pt x="830571" y="463349"/>
                            </a:lnTo>
                            <a:lnTo>
                              <a:pt x="829938" y="462555"/>
                            </a:lnTo>
                            <a:lnTo>
                              <a:pt x="829420" y="462668"/>
                            </a:lnTo>
                            <a:lnTo>
                              <a:pt x="829307" y="465798"/>
                            </a:lnTo>
                            <a:lnTo>
                              <a:pt x="827831" y="465798"/>
                            </a:lnTo>
                            <a:lnTo>
                              <a:pt x="827198" y="468068"/>
                            </a:lnTo>
                            <a:lnTo>
                              <a:pt x="828106" y="467662"/>
                            </a:lnTo>
                            <a:lnTo>
                              <a:pt x="828626" y="467257"/>
                            </a:lnTo>
                            <a:lnTo>
                              <a:pt x="829079" y="467711"/>
                            </a:lnTo>
                            <a:lnTo>
                              <a:pt x="827425" y="469527"/>
                            </a:lnTo>
                            <a:lnTo>
                              <a:pt x="826793" y="471457"/>
                            </a:lnTo>
                            <a:lnTo>
                              <a:pt x="827085" y="472819"/>
                            </a:lnTo>
                            <a:lnTo>
                              <a:pt x="825204" y="473565"/>
                            </a:lnTo>
                            <a:lnTo>
                              <a:pt x="824458" y="473971"/>
                            </a:lnTo>
                            <a:lnTo>
                              <a:pt x="823890" y="474765"/>
                            </a:lnTo>
                            <a:lnTo>
                              <a:pt x="822804" y="475057"/>
                            </a:lnTo>
                            <a:lnTo>
                              <a:pt x="821945" y="476986"/>
                            </a:lnTo>
                            <a:lnTo>
                              <a:pt x="821425" y="478349"/>
                            </a:lnTo>
                            <a:lnTo>
                              <a:pt x="820291" y="479095"/>
                            </a:lnTo>
                            <a:lnTo>
                              <a:pt x="819269" y="479095"/>
                            </a:lnTo>
                            <a:lnTo>
                              <a:pt x="818474" y="479889"/>
                            </a:lnTo>
                            <a:lnTo>
                              <a:pt x="818361" y="481251"/>
                            </a:lnTo>
                            <a:lnTo>
                              <a:pt x="819447" y="481251"/>
                            </a:lnTo>
                            <a:lnTo>
                              <a:pt x="819512" y="480278"/>
                            </a:lnTo>
                            <a:lnTo>
                              <a:pt x="820258" y="480392"/>
                            </a:lnTo>
                            <a:lnTo>
                              <a:pt x="820436" y="482095"/>
                            </a:lnTo>
                            <a:lnTo>
                              <a:pt x="821231" y="482386"/>
                            </a:lnTo>
                            <a:lnTo>
                              <a:pt x="821798" y="481478"/>
                            </a:lnTo>
                            <a:lnTo>
                              <a:pt x="821847" y="479597"/>
                            </a:lnTo>
                            <a:lnTo>
                              <a:pt x="822366" y="480165"/>
                            </a:lnTo>
                            <a:lnTo>
                              <a:pt x="822415" y="481478"/>
                            </a:lnTo>
                            <a:lnTo>
                              <a:pt x="822415" y="483067"/>
                            </a:lnTo>
                            <a:lnTo>
                              <a:pt x="822009" y="483927"/>
                            </a:lnTo>
                            <a:lnTo>
                              <a:pt x="822123" y="484673"/>
                            </a:lnTo>
                            <a:lnTo>
                              <a:pt x="822009" y="485808"/>
                            </a:lnTo>
                            <a:cubicBezTo>
                              <a:pt x="822009" y="485808"/>
                              <a:pt x="820923" y="486327"/>
                              <a:pt x="820761" y="486375"/>
                            </a:cubicBezTo>
                            <a:cubicBezTo>
                              <a:pt x="820582" y="486424"/>
                              <a:pt x="819674" y="486894"/>
                              <a:pt x="819674" y="486894"/>
                            </a:cubicBezTo>
                            <a:lnTo>
                              <a:pt x="816545" y="490413"/>
                            </a:lnTo>
                            <a:lnTo>
                              <a:pt x="815409" y="491548"/>
                            </a:lnTo>
                            <a:lnTo>
                              <a:pt x="814663" y="491094"/>
                            </a:lnTo>
                            <a:lnTo>
                              <a:pt x="813869" y="491548"/>
                            </a:lnTo>
                            <a:lnTo>
                              <a:pt x="812442" y="491030"/>
                            </a:lnTo>
                            <a:lnTo>
                              <a:pt x="811696" y="490737"/>
                            </a:lnTo>
                            <a:lnTo>
                              <a:pt x="811064" y="489830"/>
                            </a:lnTo>
                            <a:lnTo>
                              <a:pt x="810723" y="489602"/>
                            </a:lnTo>
                            <a:lnTo>
                              <a:pt x="809750" y="489830"/>
                            </a:lnTo>
                            <a:lnTo>
                              <a:pt x="809523" y="490916"/>
                            </a:lnTo>
                            <a:lnTo>
                              <a:pt x="809410" y="492391"/>
                            </a:lnTo>
                            <a:lnTo>
                              <a:pt x="810544" y="492846"/>
                            </a:lnTo>
                            <a:lnTo>
                              <a:pt x="811064" y="493527"/>
                            </a:lnTo>
                            <a:lnTo>
                              <a:pt x="812150" y="493527"/>
                            </a:lnTo>
                            <a:lnTo>
                              <a:pt x="812718" y="492732"/>
                            </a:lnTo>
                            <a:lnTo>
                              <a:pt x="813739" y="493527"/>
                            </a:lnTo>
                            <a:cubicBezTo>
                              <a:pt x="813739" y="493527"/>
                              <a:pt x="813967" y="494159"/>
                              <a:pt x="813561" y="494273"/>
                            </a:cubicBezTo>
                            <a:cubicBezTo>
                              <a:pt x="813156" y="494386"/>
                              <a:pt x="810950" y="494273"/>
                              <a:pt x="810950" y="494273"/>
                            </a:cubicBezTo>
                            <a:lnTo>
                              <a:pt x="809928" y="495132"/>
                            </a:lnTo>
                            <a:lnTo>
                              <a:pt x="809588" y="496608"/>
                            </a:lnTo>
                            <a:lnTo>
                              <a:pt x="808955" y="496608"/>
                            </a:lnTo>
                            <a:lnTo>
                              <a:pt x="807188" y="495473"/>
                            </a:lnTo>
                            <a:lnTo>
                              <a:pt x="805421" y="495132"/>
                            </a:lnTo>
                            <a:lnTo>
                              <a:pt x="805129" y="496040"/>
                            </a:lnTo>
                            <a:lnTo>
                              <a:pt x="806215" y="497856"/>
                            </a:lnTo>
                            <a:lnTo>
                              <a:pt x="805696" y="500694"/>
                            </a:lnTo>
                            <a:cubicBezTo>
                              <a:pt x="805696" y="500694"/>
                              <a:pt x="804496" y="501667"/>
                              <a:pt x="804334" y="501667"/>
                            </a:cubicBezTo>
                            <a:lnTo>
                              <a:pt x="803199" y="501667"/>
                            </a:lnTo>
                            <a:lnTo>
                              <a:pt x="803134" y="500078"/>
                            </a:lnTo>
                            <a:lnTo>
                              <a:pt x="802388" y="501164"/>
                            </a:lnTo>
                            <a:lnTo>
                              <a:pt x="800734" y="501683"/>
                            </a:lnTo>
                            <a:lnTo>
                              <a:pt x="800734" y="502251"/>
                            </a:lnTo>
                            <a:lnTo>
                              <a:pt x="801480" y="502251"/>
                            </a:lnTo>
                            <a:lnTo>
                              <a:pt x="801140" y="503386"/>
                            </a:lnTo>
                            <a:lnTo>
                              <a:pt x="801659" y="504132"/>
                            </a:lnTo>
                            <a:lnTo>
                              <a:pt x="802518" y="503499"/>
                            </a:lnTo>
                            <a:lnTo>
                              <a:pt x="803426" y="504132"/>
                            </a:lnTo>
                            <a:cubicBezTo>
                              <a:pt x="803426" y="504132"/>
                              <a:pt x="803718" y="504359"/>
                              <a:pt x="803766" y="504537"/>
                            </a:cubicBezTo>
                            <a:cubicBezTo>
                              <a:pt x="803815" y="504716"/>
                              <a:pt x="803539" y="505899"/>
                              <a:pt x="803539" y="505899"/>
                            </a:cubicBezTo>
                            <a:lnTo>
                              <a:pt x="803020" y="506921"/>
                            </a:lnTo>
                            <a:lnTo>
                              <a:pt x="801934" y="508056"/>
                            </a:lnTo>
                            <a:lnTo>
                              <a:pt x="801140" y="508688"/>
                            </a:lnTo>
                            <a:lnTo>
                              <a:pt x="800848" y="507602"/>
                            </a:lnTo>
                            <a:lnTo>
                              <a:pt x="801594" y="506629"/>
                            </a:lnTo>
                            <a:lnTo>
                              <a:pt x="801415" y="505656"/>
                            </a:lnTo>
                            <a:lnTo>
                              <a:pt x="800215" y="506337"/>
                            </a:lnTo>
                            <a:lnTo>
                              <a:pt x="799875" y="506969"/>
                            </a:lnTo>
                            <a:lnTo>
                              <a:pt x="799696" y="507829"/>
                            </a:lnTo>
                            <a:lnTo>
                              <a:pt x="799745" y="509191"/>
                            </a:lnTo>
                            <a:lnTo>
                              <a:pt x="799923" y="509872"/>
                            </a:lnTo>
                            <a:lnTo>
                              <a:pt x="799810" y="511121"/>
                            </a:lnTo>
                            <a:lnTo>
                              <a:pt x="798723" y="512710"/>
                            </a:lnTo>
                            <a:lnTo>
                              <a:pt x="797978" y="512418"/>
                            </a:lnTo>
                            <a:lnTo>
                              <a:pt x="797978" y="511510"/>
                            </a:lnTo>
                            <a:lnTo>
                              <a:pt x="797524" y="511510"/>
                            </a:lnTo>
                            <a:lnTo>
                              <a:pt x="796891" y="513213"/>
                            </a:lnTo>
                            <a:lnTo>
                              <a:pt x="796372" y="513213"/>
                            </a:lnTo>
                            <a:lnTo>
                              <a:pt x="795918" y="512580"/>
                            </a:lnTo>
                            <a:lnTo>
                              <a:pt x="795124" y="512807"/>
                            </a:lnTo>
                            <a:lnTo>
                              <a:pt x="795172" y="513942"/>
                            </a:lnTo>
                            <a:lnTo>
                              <a:pt x="795626" y="514575"/>
                            </a:lnTo>
                            <a:lnTo>
                              <a:pt x="796259" y="514575"/>
                            </a:lnTo>
                            <a:lnTo>
                              <a:pt x="796550" y="514056"/>
                            </a:lnTo>
                            <a:lnTo>
                              <a:pt x="797799" y="514283"/>
                            </a:lnTo>
                            <a:lnTo>
                              <a:pt x="797685" y="515531"/>
                            </a:lnTo>
                            <a:lnTo>
                              <a:pt x="797118" y="516780"/>
                            </a:lnTo>
                            <a:lnTo>
                              <a:pt x="796891" y="517915"/>
                            </a:lnTo>
                            <a:lnTo>
                              <a:pt x="797296" y="520753"/>
                            </a:lnTo>
                            <a:lnTo>
                              <a:pt x="796843" y="522066"/>
                            </a:lnTo>
                            <a:lnTo>
                              <a:pt x="796388" y="523039"/>
                            </a:lnTo>
                            <a:lnTo>
                              <a:pt x="795529" y="524288"/>
                            </a:lnTo>
                            <a:lnTo>
                              <a:pt x="794507" y="524580"/>
                            </a:lnTo>
                            <a:lnTo>
                              <a:pt x="792691" y="524288"/>
                            </a:lnTo>
                            <a:lnTo>
                              <a:pt x="792626" y="525034"/>
                            </a:lnTo>
                            <a:lnTo>
                              <a:pt x="794961" y="525034"/>
                            </a:lnTo>
                            <a:lnTo>
                              <a:pt x="795010" y="525666"/>
                            </a:lnTo>
                            <a:lnTo>
                              <a:pt x="791378" y="525666"/>
                            </a:lnTo>
                            <a:lnTo>
                              <a:pt x="791329" y="526299"/>
                            </a:lnTo>
                            <a:lnTo>
                              <a:pt x="792464" y="526704"/>
                            </a:lnTo>
                            <a:lnTo>
                              <a:pt x="793486" y="526704"/>
                            </a:lnTo>
                            <a:lnTo>
                              <a:pt x="792740" y="528293"/>
                            </a:lnTo>
                            <a:lnTo>
                              <a:pt x="791767" y="529655"/>
                            </a:lnTo>
                            <a:lnTo>
                              <a:pt x="789772" y="531926"/>
                            </a:lnTo>
                            <a:lnTo>
                              <a:pt x="788572" y="532898"/>
                            </a:lnTo>
                            <a:lnTo>
                              <a:pt x="787827" y="533466"/>
                            </a:lnTo>
                            <a:lnTo>
                              <a:pt x="787713" y="534487"/>
                            </a:lnTo>
                            <a:lnTo>
                              <a:pt x="787940" y="535006"/>
                            </a:lnTo>
                            <a:lnTo>
                              <a:pt x="788621" y="535526"/>
                            </a:lnTo>
                            <a:lnTo>
                              <a:pt x="789253" y="536158"/>
                            </a:lnTo>
                            <a:lnTo>
                              <a:pt x="789026" y="536904"/>
                            </a:lnTo>
                            <a:lnTo>
                              <a:pt x="787437" y="536904"/>
                            </a:lnTo>
                            <a:lnTo>
                              <a:pt x="786691" y="537763"/>
                            </a:lnTo>
                            <a:lnTo>
                              <a:pt x="786627" y="538509"/>
                            </a:lnTo>
                            <a:lnTo>
                              <a:pt x="787421" y="539255"/>
                            </a:lnTo>
                            <a:lnTo>
                              <a:pt x="787988" y="539774"/>
                            </a:lnTo>
                            <a:lnTo>
                              <a:pt x="787583" y="543293"/>
                            </a:lnTo>
                            <a:lnTo>
                              <a:pt x="786951" y="544542"/>
                            </a:lnTo>
                            <a:lnTo>
                              <a:pt x="785816" y="545109"/>
                            </a:lnTo>
                            <a:lnTo>
                              <a:pt x="784956" y="545109"/>
                            </a:lnTo>
                            <a:lnTo>
                              <a:pt x="784324" y="546358"/>
                            </a:lnTo>
                            <a:lnTo>
                              <a:pt x="784729" y="547331"/>
                            </a:lnTo>
                            <a:lnTo>
                              <a:pt x="785637" y="547671"/>
                            </a:lnTo>
                            <a:lnTo>
                              <a:pt x="785572" y="548239"/>
                            </a:lnTo>
                            <a:lnTo>
                              <a:pt x="785167" y="548239"/>
                            </a:lnTo>
                            <a:lnTo>
                              <a:pt x="785800" y="549487"/>
                            </a:lnTo>
                            <a:lnTo>
                              <a:pt x="786708" y="550347"/>
                            </a:lnTo>
                            <a:lnTo>
                              <a:pt x="787000" y="551255"/>
                            </a:lnTo>
                            <a:lnTo>
                              <a:pt x="786951" y="552049"/>
                            </a:lnTo>
                            <a:lnTo>
                              <a:pt x="786043" y="552049"/>
                            </a:lnTo>
                            <a:lnTo>
                              <a:pt x="785524" y="550914"/>
                            </a:lnTo>
                            <a:cubicBezTo>
                              <a:pt x="785524" y="550914"/>
                              <a:pt x="785183" y="550395"/>
                              <a:pt x="785005" y="550347"/>
                            </a:cubicBezTo>
                            <a:cubicBezTo>
                              <a:pt x="784826" y="550298"/>
                              <a:pt x="784665" y="550168"/>
                              <a:pt x="784437" y="550168"/>
                            </a:cubicBezTo>
                            <a:cubicBezTo>
                              <a:pt x="784210" y="550168"/>
                              <a:pt x="783529" y="550914"/>
                              <a:pt x="783529" y="550914"/>
                            </a:cubicBezTo>
                            <a:lnTo>
                              <a:pt x="783821" y="551774"/>
                            </a:lnTo>
                            <a:cubicBezTo>
                              <a:pt x="783821" y="551774"/>
                              <a:pt x="784340" y="552520"/>
                              <a:pt x="784567" y="552568"/>
                            </a:cubicBezTo>
                            <a:cubicBezTo>
                              <a:pt x="784794" y="552617"/>
                              <a:pt x="785540" y="552909"/>
                              <a:pt x="785540" y="552909"/>
                            </a:cubicBezTo>
                            <a:lnTo>
                              <a:pt x="785589" y="553590"/>
                            </a:lnTo>
                            <a:lnTo>
                              <a:pt x="784843" y="554384"/>
                            </a:lnTo>
                            <a:lnTo>
                              <a:pt x="783643" y="554384"/>
                            </a:lnTo>
                            <a:cubicBezTo>
                              <a:pt x="783643" y="554384"/>
                              <a:pt x="783189" y="554611"/>
                              <a:pt x="782962" y="554384"/>
                            </a:cubicBezTo>
                            <a:cubicBezTo>
                              <a:pt x="782735" y="554157"/>
                              <a:pt x="781648" y="554482"/>
                              <a:pt x="781648" y="554482"/>
                            </a:cubicBezTo>
                            <a:lnTo>
                              <a:pt x="781535" y="555520"/>
                            </a:lnTo>
                            <a:lnTo>
                              <a:pt x="781243" y="557790"/>
                            </a:lnTo>
                            <a:lnTo>
                              <a:pt x="780221" y="559152"/>
                            </a:lnTo>
                            <a:lnTo>
                              <a:pt x="778908" y="560692"/>
                            </a:lnTo>
                            <a:lnTo>
                              <a:pt x="778227" y="561941"/>
                            </a:lnTo>
                            <a:lnTo>
                              <a:pt x="776573" y="565233"/>
                            </a:lnTo>
                            <a:lnTo>
                              <a:pt x="776005" y="566546"/>
                            </a:lnTo>
                            <a:lnTo>
                              <a:pt x="774643" y="567000"/>
                            </a:lnTo>
                            <a:lnTo>
                              <a:pt x="773216" y="567000"/>
                            </a:lnTo>
                            <a:lnTo>
                              <a:pt x="772648" y="567681"/>
                            </a:lnTo>
                            <a:lnTo>
                              <a:pt x="773735" y="568427"/>
                            </a:lnTo>
                            <a:lnTo>
                              <a:pt x="774870" y="569108"/>
                            </a:lnTo>
                            <a:lnTo>
                              <a:pt x="774983" y="570081"/>
                            </a:lnTo>
                            <a:lnTo>
                              <a:pt x="774124" y="571281"/>
                            </a:lnTo>
                            <a:lnTo>
                              <a:pt x="773216" y="572254"/>
                            </a:lnTo>
                            <a:lnTo>
                              <a:pt x="772697" y="573276"/>
                            </a:lnTo>
                            <a:lnTo>
                              <a:pt x="773038" y="574135"/>
                            </a:lnTo>
                            <a:lnTo>
                              <a:pt x="772924" y="575724"/>
                            </a:lnTo>
                            <a:lnTo>
                              <a:pt x="772065" y="576519"/>
                            </a:lnTo>
                            <a:lnTo>
                              <a:pt x="772973" y="577151"/>
                            </a:lnTo>
                            <a:lnTo>
                              <a:pt x="772794" y="578173"/>
                            </a:lnTo>
                            <a:lnTo>
                              <a:pt x="771595" y="578968"/>
                            </a:lnTo>
                            <a:lnTo>
                              <a:pt x="771595" y="579486"/>
                            </a:lnTo>
                            <a:lnTo>
                              <a:pt x="773410" y="579486"/>
                            </a:lnTo>
                            <a:lnTo>
                              <a:pt x="773589" y="580573"/>
                            </a:lnTo>
                            <a:cubicBezTo>
                              <a:pt x="773589" y="580573"/>
                              <a:pt x="773021" y="581367"/>
                              <a:pt x="772843" y="581546"/>
                            </a:cubicBezTo>
                            <a:cubicBezTo>
                              <a:pt x="772665" y="581724"/>
                              <a:pt x="772097" y="582859"/>
                              <a:pt x="772097" y="582859"/>
                            </a:cubicBezTo>
                            <a:lnTo>
                              <a:pt x="771189" y="583540"/>
                            </a:lnTo>
                            <a:cubicBezTo>
                              <a:pt x="771189" y="583540"/>
                              <a:pt x="770443" y="583654"/>
                              <a:pt x="770443" y="583832"/>
                            </a:cubicBezTo>
                            <a:cubicBezTo>
                              <a:pt x="770443" y="584010"/>
                              <a:pt x="771465" y="584805"/>
                              <a:pt x="771465" y="584805"/>
                            </a:cubicBezTo>
                            <a:lnTo>
                              <a:pt x="771805" y="585438"/>
                            </a:lnTo>
                            <a:lnTo>
                              <a:pt x="771627" y="586459"/>
                            </a:lnTo>
                            <a:lnTo>
                              <a:pt x="771059" y="587432"/>
                            </a:lnTo>
                            <a:lnTo>
                              <a:pt x="770768" y="588973"/>
                            </a:lnTo>
                            <a:lnTo>
                              <a:pt x="770135" y="589654"/>
                            </a:lnTo>
                            <a:lnTo>
                              <a:pt x="770087" y="590740"/>
                            </a:lnTo>
                            <a:lnTo>
                              <a:pt x="769681" y="591648"/>
                            </a:lnTo>
                            <a:lnTo>
                              <a:pt x="768368" y="593351"/>
                            </a:lnTo>
                            <a:lnTo>
                              <a:pt x="768773" y="594145"/>
                            </a:lnTo>
                            <a:lnTo>
                              <a:pt x="769859" y="594145"/>
                            </a:lnTo>
                            <a:lnTo>
                              <a:pt x="769746" y="595118"/>
                            </a:lnTo>
                            <a:cubicBezTo>
                              <a:pt x="769746" y="595118"/>
                              <a:pt x="768384" y="595573"/>
                              <a:pt x="768319" y="595751"/>
                            </a:cubicBezTo>
                            <a:cubicBezTo>
                              <a:pt x="768254" y="595929"/>
                              <a:pt x="767751" y="596837"/>
                              <a:pt x="767751" y="596837"/>
                            </a:cubicBezTo>
                            <a:lnTo>
                              <a:pt x="767751" y="598199"/>
                            </a:lnTo>
                            <a:lnTo>
                              <a:pt x="767070" y="598199"/>
                            </a:lnTo>
                            <a:lnTo>
                              <a:pt x="767005" y="599221"/>
                            </a:lnTo>
                            <a:cubicBezTo>
                              <a:pt x="767005" y="599221"/>
                              <a:pt x="767459" y="598816"/>
                              <a:pt x="767459" y="599221"/>
                            </a:cubicBezTo>
                            <a:lnTo>
                              <a:pt x="767459" y="600129"/>
                            </a:lnTo>
                            <a:lnTo>
                              <a:pt x="768368" y="600470"/>
                            </a:lnTo>
                            <a:lnTo>
                              <a:pt x="768368" y="601670"/>
                            </a:lnTo>
                            <a:lnTo>
                              <a:pt x="768075" y="602578"/>
                            </a:lnTo>
                            <a:lnTo>
                              <a:pt x="767216" y="603032"/>
                            </a:lnTo>
                            <a:lnTo>
                              <a:pt x="766081" y="603486"/>
                            </a:lnTo>
                            <a:lnTo>
                              <a:pt x="766308" y="603826"/>
                            </a:lnTo>
                            <a:lnTo>
                              <a:pt x="767735" y="603826"/>
                            </a:lnTo>
                            <a:lnTo>
                              <a:pt x="768416" y="604394"/>
                            </a:lnTo>
                            <a:lnTo>
                              <a:pt x="769097" y="604734"/>
                            </a:lnTo>
                            <a:lnTo>
                              <a:pt x="770070" y="606729"/>
                            </a:lnTo>
                            <a:lnTo>
                              <a:pt x="770022" y="607815"/>
                            </a:lnTo>
                            <a:lnTo>
                              <a:pt x="769503" y="607815"/>
                            </a:lnTo>
                            <a:lnTo>
                              <a:pt x="768984" y="607523"/>
                            </a:lnTo>
                            <a:lnTo>
                              <a:pt x="768351" y="607815"/>
                            </a:lnTo>
                            <a:lnTo>
                              <a:pt x="768351" y="608383"/>
                            </a:lnTo>
                            <a:lnTo>
                              <a:pt x="767897" y="609015"/>
                            </a:lnTo>
                            <a:lnTo>
                              <a:pt x="767962" y="611805"/>
                            </a:lnTo>
                            <a:lnTo>
                              <a:pt x="769049" y="613053"/>
                            </a:lnTo>
                            <a:lnTo>
                              <a:pt x="768530" y="614139"/>
                            </a:lnTo>
                            <a:lnTo>
                              <a:pt x="767897" y="614594"/>
                            </a:lnTo>
                            <a:lnTo>
                              <a:pt x="766243" y="614934"/>
                            </a:lnTo>
                            <a:lnTo>
                              <a:pt x="765449" y="614934"/>
                            </a:lnTo>
                            <a:lnTo>
                              <a:pt x="764768" y="615339"/>
                            </a:lnTo>
                            <a:cubicBezTo>
                              <a:pt x="764768" y="615339"/>
                              <a:pt x="764362" y="614999"/>
                              <a:pt x="764362" y="614820"/>
                            </a:cubicBezTo>
                            <a:cubicBezTo>
                              <a:pt x="764362" y="614642"/>
                              <a:pt x="764070" y="613280"/>
                              <a:pt x="764070" y="613280"/>
                            </a:cubicBezTo>
                            <a:lnTo>
                              <a:pt x="763211" y="613620"/>
                            </a:lnTo>
                            <a:lnTo>
                              <a:pt x="762238" y="613961"/>
                            </a:lnTo>
                            <a:lnTo>
                              <a:pt x="762692" y="614869"/>
                            </a:lnTo>
                            <a:lnTo>
                              <a:pt x="763665" y="615729"/>
                            </a:lnTo>
                            <a:lnTo>
                              <a:pt x="763778" y="616815"/>
                            </a:lnTo>
                            <a:cubicBezTo>
                              <a:pt x="763778" y="616815"/>
                              <a:pt x="763097" y="617837"/>
                              <a:pt x="762984" y="618015"/>
                            </a:cubicBezTo>
                            <a:cubicBezTo>
                              <a:pt x="762870" y="618193"/>
                              <a:pt x="761103" y="619215"/>
                              <a:pt x="761103" y="619215"/>
                            </a:cubicBezTo>
                            <a:lnTo>
                              <a:pt x="759514" y="620188"/>
                            </a:lnTo>
                            <a:lnTo>
                              <a:pt x="757471" y="620982"/>
                            </a:lnTo>
                            <a:lnTo>
                              <a:pt x="755476" y="621274"/>
                            </a:lnTo>
                            <a:lnTo>
                              <a:pt x="754114" y="622247"/>
                            </a:lnTo>
                            <a:lnTo>
                              <a:pt x="752979" y="622247"/>
                            </a:lnTo>
                            <a:cubicBezTo>
                              <a:pt x="752979" y="622247"/>
                              <a:pt x="752006" y="621226"/>
                              <a:pt x="751844" y="621226"/>
                            </a:cubicBezTo>
                            <a:cubicBezTo>
                              <a:pt x="751682" y="621226"/>
                              <a:pt x="748665" y="621112"/>
                              <a:pt x="748665" y="621112"/>
                            </a:cubicBezTo>
                            <a:lnTo>
                              <a:pt x="747984" y="620366"/>
                            </a:lnTo>
                            <a:lnTo>
                              <a:pt x="746784" y="620934"/>
                            </a:lnTo>
                            <a:lnTo>
                              <a:pt x="746444" y="621502"/>
                            </a:lnTo>
                            <a:lnTo>
                              <a:pt x="745471" y="621388"/>
                            </a:lnTo>
                            <a:lnTo>
                              <a:pt x="744044" y="621793"/>
                            </a:lnTo>
                            <a:lnTo>
                              <a:pt x="742957" y="621858"/>
                            </a:lnTo>
                            <a:lnTo>
                              <a:pt x="740168" y="621793"/>
                            </a:lnTo>
                            <a:lnTo>
                              <a:pt x="738741" y="622247"/>
                            </a:lnTo>
                            <a:lnTo>
                              <a:pt x="736860" y="621907"/>
                            </a:lnTo>
                            <a:lnTo>
                              <a:pt x="735271" y="621793"/>
                            </a:lnTo>
                            <a:lnTo>
                              <a:pt x="733001" y="622247"/>
                            </a:lnTo>
                            <a:lnTo>
                              <a:pt x="731866" y="622701"/>
                            </a:lnTo>
                            <a:lnTo>
                              <a:pt x="729985" y="622701"/>
                            </a:lnTo>
                            <a:lnTo>
                              <a:pt x="729466" y="623496"/>
                            </a:lnTo>
                            <a:lnTo>
                              <a:pt x="726288" y="623496"/>
                            </a:lnTo>
                            <a:lnTo>
                              <a:pt x="726061" y="624469"/>
                            </a:lnTo>
                            <a:lnTo>
                              <a:pt x="724520" y="625101"/>
                            </a:lnTo>
                            <a:lnTo>
                              <a:pt x="722866" y="626415"/>
                            </a:lnTo>
                            <a:lnTo>
                              <a:pt x="720872" y="628118"/>
                            </a:lnTo>
                            <a:lnTo>
                              <a:pt x="719055" y="629999"/>
                            </a:lnTo>
                            <a:lnTo>
                              <a:pt x="717126" y="631928"/>
                            </a:lnTo>
                            <a:lnTo>
                              <a:pt x="716104" y="633014"/>
                            </a:lnTo>
                            <a:lnTo>
                              <a:pt x="714563" y="634101"/>
                            </a:lnTo>
                            <a:lnTo>
                              <a:pt x="715245" y="632625"/>
                            </a:lnTo>
                            <a:lnTo>
                              <a:pt x="717126" y="630696"/>
                            </a:lnTo>
                            <a:lnTo>
                              <a:pt x="719169" y="628928"/>
                            </a:lnTo>
                            <a:lnTo>
                              <a:pt x="720937" y="626820"/>
                            </a:lnTo>
                            <a:lnTo>
                              <a:pt x="722752" y="625393"/>
                            </a:lnTo>
                            <a:lnTo>
                              <a:pt x="724796" y="624031"/>
                            </a:lnTo>
                            <a:lnTo>
                              <a:pt x="725542" y="623512"/>
                            </a:lnTo>
                            <a:lnTo>
                              <a:pt x="725201" y="623220"/>
                            </a:lnTo>
                            <a:lnTo>
                              <a:pt x="724520" y="622880"/>
                            </a:lnTo>
                            <a:cubicBezTo>
                              <a:pt x="724520" y="622880"/>
                              <a:pt x="724342" y="622653"/>
                              <a:pt x="724180" y="622653"/>
                            </a:cubicBezTo>
                            <a:cubicBezTo>
                              <a:pt x="724017" y="622653"/>
                              <a:pt x="721115" y="622766"/>
                              <a:pt x="721115" y="622766"/>
                            </a:cubicBezTo>
                            <a:lnTo>
                              <a:pt x="721115" y="623285"/>
                            </a:lnTo>
                            <a:lnTo>
                              <a:pt x="722655" y="623399"/>
                            </a:lnTo>
                            <a:lnTo>
                              <a:pt x="722720" y="624307"/>
                            </a:lnTo>
                            <a:lnTo>
                              <a:pt x="720904" y="624485"/>
                            </a:lnTo>
                            <a:lnTo>
                              <a:pt x="720158" y="625344"/>
                            </a:lnTo>
                            <a:lnTo>
                              <a:pt x="718228" y="626204"/>
                            </a:lnTo>
                            <a:lnTo>
                              <a:pt x="717661" y="626382"/>
                            </a:lnTo>
                            <a:lnTo>
                              <a:pt x="717596" y="627242"/>
                            </a:lnTo>
                            <a:lnTo>
                              <a:pt x="718455" y="627534"/>
                            </a:lnTo>
                            <a:lnTo>
                              <a:pt x="720839" y="625604"/>
                            </a:lnTo>
                            <a:lnTo>
                              <a:pt x="721245" y="625782"/>
                            </a:lnTo>
                            <a:lnTo>
                              <a:pt x="720499" y="626528"/>
                            </a:lnTo>
                            <a:lnTo>
                              <a:pt x="718731" y="628345"/>
                            </a:lnTo>
                            <a:lnTo>
                              <a:pt x="717142" y="629593"/>
                            </a:lnTo>
                            <a:lnTo>
                              <a:pt x="715553" y="631020"/>
                            </a:lnTo>
                            <a:lnTo>
                              <a:pt x="713737" y="633014"/>
                            </a:lnTo>
                            <a:lnTo>
                              <a:pt x="712942" y="633809"/>
                            </a:lnTo>
                            <a:lnTo>
                              <a:pt x="712715" y="634442"/>
                            </a:lnTo>
                            <a:lnTo>
                              <a:pt x="713737" y="634442"/>
                            </a:lnTo>
                            <a:lnTo>
                              <a:pt x="713218" y="635301"/>
                            </a:lnTo>
                            <a:lnTo>
                              <a:pt x="711904" y="636274"/>
                            </a:lnTo>
                            <a:lnTo>
                              <a:pt x="708840" y="639177"/>
                            </a:lnTo>
                            <a:lnTo>
                              <a:pt x="707412" y="641220"/>
                            </a:lnTo>
                            <a:lnTo>
                              <a:pt x="705823" y="643149"/>
                            </a:lnTo>
                            <a:lnTo>
                              <a:pt x="704915" y="643603"/>
                            </a:lnTo>
                            <a:lnTo>
                              <a:pt x="704623" y="643036"/>
                            </a:lnTo>
                            <a:lnTo>
                              <a:pt x="705596" y="642517"/>
                            </a:lnTo>
                            <a:lnTo>
                              <a:pt x="705596" y="641998"/>
                            </a:lnTo>
                            <a:cubicBezTo>
                              <a:pt x="705596" y="641820"/>
                              <a:pt x="704121" y="641771"/>
                              <a:pt x="704121" y="641771"/>
                            </a:cubicBezTo>
                            <a:lnTo>
                              <a:pt x="701445" y="643587"/>
                            </a:lnTo>
                            <a:lnTo>
                              <a:pt x="700764" y="643587"/>
                            </a:lnTo>
                            <a:lnTo>
                              <a:pt x="699629" y="644268"/>
                            </a:lnTo>
                            <a:lnTo>
                              <a:pt x="696386" y="644268"/>
                            </a:lnTo>
                            <a:lnTo>
                              <a:pt x="696386" y="644949"/>
                            </a:lnTo>
                            <a:lnTo>
                              <a:pt x="695024" y="644949"/>
                            </a:lnTo>
                            <a:lnTo>
                              <a:pt x="694732" y="644430"/>
                            </a:lnTo>
                            <a:lnTo>
                              <a:pt x="693370" y="644025"/>
                            </a:lnTo>
                            <a:lnTo>
                              <a:pt x="692624" y="644074"/>
                            </a:lnTo>
                            <a:lnTo>
                              <a:pt x="691602" y="644528"/>
                            </a:lnTo>
                            <a:lnTo>
                              <a:pt x="691424" y="645841"/>
                            </a:lnTo>
                            <a:lnTo>
                              <a:pt x="691602" y="646522"/>
                            </a:lnTo>
                            <a:lnTo>
                              <a:pt x="692851" y="647430"/>
                            </a:lnTo>
                            <a:lnTo>
                              <a:pt x="693142" y="648452"/>
                            </a:lnTo>
                            <a:lnTo>
                              <a:pt x="693370" y="649198"/>
                            </a:lnTo>
                            <a:lnTo>
                              <a:pt x="694797" y="649198"/>
                            </a:lnTo>
                            <a:lnTo>
                              <a:pt x="695478" y="648063"/>
                            </a:lnTo>
                            <a:lnTo>
                              <a:pt x="695770" y="647155"/>
                            </a:lnTo>
                            <a:lnTo>
                              <a:pt x="696791" y="646976"/>
                            </a:lnTo>
                            <a:lnTo>
                              <a:pt x="697245" y="649928"/>
                            </a:lnTo>
                            <a:lnTo>
                              <a:pt x="697294" y="650609"/>
                            </a:lnTo>
                            <a:lnTo>
                              <a:pt x="696726" y="651014"/>
                            </a:lnTo>
                            <a:lnTo>
                              <a:pt x="696045" y="651922"/>
                            </a:lnTo>
                            <a:lnTo>
                              <a:pt x="696613" y="653122"/>
                            </a:lnTo>
                            <a:cubicBezTo>
                              <a:pt x="696613" y="653122"/>
                              <a:pt x="697067" y="653576"/>
                              <a:pt x="697067" y="653917"/>
                            </a:cubicBezTo>
                            <a:cubicBezTo>
                              <a:pt x="697067" y="654257"/>
                              <a:pt x="696207" y="655052"/>
                              <a:pt x="696207" y="655052"/>
                            </a:cubicBezTo>
                            <a:lnTo>
                              <a:pt x="694391" y="655052"/>
                            </a:lnTo>
                            <a:cubicBezTo>
                              <a:pt x="694391" y="655052"/>
                              <a:pt x="692348" y="651695"/>
                              <a:pt x="692348" y="651419"/>
                            </a:cubicBezTo>
                            <a:cubicBezTo>
                              <a:pt x="692348" y="651144"/>
                              <a:pt x="691035" y="648922"/>
                              <a:pt x="691035" y="648922"/>
                            </a:cubicBezTo>
                            <a:lnTo>
                              <a:pt x="690629" y="648176"/>
                            </a:lnTo>
                            <a:lnTo>
                              <a:pt x="689202" y="647430"/>
                            </a:lnTo>
                            <a:lnTo>
                              <a:pt x="687499" y="647544"/>
                            </a:lnTo>
                            <a:lnTo>
                              <a:pt x="687386" y="648679"/>
                            </a:lnTo>
                            <a:lnTo>
                              <a:pt x="686186" y="649587"/>
                            </a:lnTo>
                            <a:lnTo>
                              <a:pt x="685505" y="649879"/>
                            </a:lnTo>
                            <a:lnTo>
                              <a:pt x="684873" y="649085"/>
                            </a:lnTo>
                            <a:lnTo>
                              <a:pt x="684759" y="647430"/>
                            </a:lnTo>
                            <a:lnTo>
                              <a:pt x="682651" y="644365"/>
                            </a:lnTo>
                            <a:lnTo>
                              <a:pt x="682943" y="643960"/>
                            </a:lnTo>
                            <a:lnTo>
                              <a:pt x="683008" y="643328"/>
                            </a:lnTo>
                            <a:lnTo>
                              <a:pt x="682327" y="642760"/>
                            </a:lnTo>
                            <a:lnTo>
                              <a:pt x="680786" y="642647"/>
                            </a:lnTo>
                            <a:lnTo>
                              <a:pt x="679878" y="643214"/>
                            </a:lnTo>
                            <a:lnTo>
                              <a:pt x="678175" y="643506"/>
                            </a:lnTo>
                            <a:lnTo>
                              <a:pt x="676635" y="641804"/>
                            </a:lnTo>
                            <a:lnTo>
                              <a:pt x="675386" y="641058"/>
                            </a:lnTo>
                            <a:lnTo>
                              <a:pt x="674251" y="640263"/>
                            </a:lnTo>
                            <a:lnTo>
                              <a:pt x="674429" y="639355"/>
                            </a:lnTo>
                            <a:lnTo>
                              <a:pt x="674997" y="639290"/>
                            </a:lnTo>
                            <a:lnTo>
                              <a:pt x="675176" y="637361"/>
                            </a:lnTo>
                            <a:lnTo>
                              <a:pt x="676489" y="636793"/>
                            </a:lnTo>
                            <a:lnTo>
                              <a:pt x="677348" y="635593"/>
                            </a:lnTo>
                            <a:cubicBezTo>
                              <a:pt x="677348" y="635593"/>
                              <a:pt x="677576" y="634685"/>
                              <a:pt x="677527" y="634507"/>
                            </a:cubicBezTo>
                            <a:cubicBezTo>
                              <a:pt x="677462" y="634328"/>
                              <a:pt x="676392" y="633079"/>
                              <a:pt x="676392" y="633079"/>
                            </a:cubicBezTo>
                            <a:lnTo>
                              <a:pt x="675711" y="631993"/>
                            </a:lnTo>
                            <a:cubicBezTo>
                              <a:pt x="675711" y="631993"/>
                              <a:pt x="674511" y="631134"/>
                              <a:pt x="674349" y="631134"/>
                            </a:cubicBezTo>
                            <a:cubicBezTo>
                              <a:pt x="674186" y="631134"/>
                              <a:pt x="672127" y="631425"/>
                              <a:pt x="672127" y="631425"/>
                            </a:cubicBezTo>
                            <a:lnTo>
                              <a:pt x="671219" y="632285"/>
                            </a:lnTo>
                            <a:cubicBezTo>
                              <a:pt x="671219" y="632285"/>
                              <a:pt x="670538" y="633988"/>
                              <a:pt x="670538" y="634166"/>
                            </a:cubicBezTo>
                            <a:cubicBezTo>
                              <a:pt x="670538" y="634344"/>
                              <a:pt x="670473" y="635528"/>
                              <a:pt x="670473" y="635528"/>
                            </a:cubicBezTo>
                            <a:lnTo>
                              <a:pt x="671608" y="635479"/>
                            </a:lnTo>
                            <a:cubicBezTo>
                              <a:pt x="671608" y="635479"/>
                              <a:pt x="671722" y="634117"/>
                              <a:pt x="671949" y="634052"/>
                            </a:cubicBezTo>
                            <a:cubicBezTo>
                              <a:pt x="672176" y="634004"/>
                              <a:pt x="675305" y="634052"/>
                              <a:pt x="675305" y="634052"/>
                            </a:cubicBezTo>
                            <a:lnTo>
                              <a:pt x="676051" y="634798"/>
                            </a:lnTo>
                            <a:lnTo>
                              <a:pt x="675986" y="635593"/>
                            </a:lnTo>
                            <a:lnTo>
                              <a:pt x="674332" y="635707"/>
                            </a:lnTo>
                            <a:lnTo>
                              <a:pt x="674284" y="636615"/>
                            </a:lnTo>
                            <a:cubicBezTo>
                              <a:pt x="674284" y="636615"/>
                              <a:pt x="674057" y="637247"/>
                              <a:pt x="673878" y="637247"/>
                            </a:cubicBezTo>
                            <a:cubicBezTo>
                              <a:pt x="673700" y="637247"/>
                              <a:pt x="672743" y="636452"/>
                              <a:pt x="672743" y="636452"/>
                            </a:cubicBezTo>
                            <a:lnTo>
                              <a:pt x="671835" y="636112"/>
                            </a:lnTo>
                            <a:lnTo>
                              <a:pt x="671495" y="635771"/>
                            </a:lnTo>
                            <a:lnTo>
                              <a:pt x="670408" y="635836"/>
                            </a:lnTo>
                            <a:lnTo>
                              <a:pt x="670635" y="636128"/>
                            </a:lnTo>
                            <a:lnTo>
                              <a:pt x="671089" y="636128"/>
                            </a:lnTo>
                            <a:lnTo>
                              <a:pt x="671089" y="636695"/>
                            </a:lnTo>
                            <a:lnTo>
                              <a:pt x="670343" y="637214"/>
                            </a:lnTo>
                            <a:lnTo>
                              <a:pt x="669662" y="637052"/>
                            </a:lnTo>
                            <a:lnTo>
                              <a:pt x="669143" y="636534"/>
                            </a:lnTo>
                            <a:lnTo>
                              <a:pt x="668511" y="636647"/>
                            </a:lnTo>
                            <a:lnTo>
                              <a:pt x="667489" y="637620"/>
                            </a:lnTo>
                            <a:lnTo>
                              <a:pt x="666630" y="639160"/>
                            </a:lnTo>
                            <a:cubicBezTo>
                              <a:pt x="666630" y="639160"/>
                              <a:pt x="666062" y="639388"/>
                              <a:pt x="665770" y="639388"/>
                            </a:cubicBezTo>
                            <a:cubicBezTo>
                              <a:pt x="665479" y="639388"/>
                              <a:pt x="664003" y="639095"/>
                              <a:pt x="664003" y="639095"/>
                            </a:cubicBezTo>
                            <a:lnTo>
                              <a:pt x="663143" y="637847"/>
                            </a:lnTo>
                            <a:lnTo>
                              <a:pt x="662511" y="636760"/>
                            </a:lnTo>
                            <a:lnTo>
                              <a:pt x="660582" y="635674"/>
                            </a:lnTo>
                            <a:lnTo>
                              <a:pt x="659154" y="635155"/>
                            </a:lnTo>
                            <a:lnTo>
                              <a:pt x="659089" y="634360"/>
                            </a:lnTo>
                            <a:lnTo>
                              <a:pt x="660517" y="634409"/>
                            </a:lnTo>
                            <a:lnTo>
                              <a:pt x="662106" y="635269"/>
                            </a:lnTo>
                            <a:lnTo>
                              <a:pt x="662787" y="635836"/>
                            </a:lnTo>
                            <a:lnTo>
                              <a:pt x="664149" y="634523"/>
                            </a:lnTo>
                            <a:lnTo>
                              <a:pt x="664943" y="633550"/>
                            </a:lnTo>
                            <a:lnTo>
                              <a:pt x="665852" y="632917"/>
                            </a:lnTo>
                            <a:lnTo>
                              <a:pt x="666306" y="632463"/>
                            </a:lnTo>
                            <a:lnTo>
                              <a:pt x="667327" y="631490"/>
                            </a:lnTo>
                            <a:cubicBezTo>
                              <a:pt x="667327" y="631490"/>
                              <a:pt x="667895" y="631085"/>
                              <a:pt x="667959" y="630923"/>
                            </a:cubicBezTo>
                            <a:cubicBezTo>
                              <a:pt x="668024" y="630744"/>
                              <a:pt x="668138" y="629220"/>
                              <a:pt x="668138" y="629220"/>
                            </a:cubicBezTo>
                            <a:lnTo>
                              <a:pt x="667846" y="627858"/>
                            </a:lnTo>
                            <a:lnTo>
                              <a:pt x="666938" y="626723"/>
                            </a:lnTo>
                            <a:lnTo>
                              <a:pt x="666370" y="625523"/>
                            </a:lnTo>
                            <a:cubicBezTo>
                              <a:pt x="666370" y="625523"/>
                              <a:pt x="665624" y="624842"/>
                              <a:pt x="665624" y="624615"/>
                            </a:cubicBezTo>
                            <a:cubicBezTo>
                              <a:pt x="665624" y="624388"/>
                              <a:pt x="665398" y="623415"/>
                              <a:pt x="665398" y="623415"/>
                            </a:cubicBezTo>
                            <a:lnTo>
                              <a:pt x="664879" y="623009"/>
                            </a:lnTo>
                            <a:lnTo>
                              <a:pt x="662608" y="623123"/>
                            </a:lnTo>
                            <a:lnTo>
                              <a:pt x="661635" y="623918"/>
                            </a:lnTo>
                            <a:lnTo>
                              <a:pt x="660890" y="624826"/>
                            </a:lnTo>
                            <a:lnTo>
                              <a:pt x="659187" y="625458"/>
                            </a:lnTo>
                            <a:cubicBezTo>
                              <a:pt x="659187" y="625458"/>
                              <a:pt x="657646" y="625977"/>
                              <a:pt x="657484" y="626091"/>
                            </a:cubicBezTo>
                            <a:cubicBezTo>
                              <a:pt x="657306" y="626204"/>
                              <a:pt x="655830" y="626950"/>
                              <a:pt x="655830" y="626950"/>
                            </a:cubicBezTo>
                            <a:lnTo>
                              <a:pt x="655035" y="627696"/>
                            </a:lnTo>
                            <a:lnTo>
                              <a:pt x="654290" y="628037"/>
                            </a:lnTo>
                            <a:cubicBezTo>
                              <a:pt x="654290" y="628037"/>
                              <a:pt x="653155" y="627923"/>
                              <a:pt x="652976" y="628150"/>
                            </a:cubicBezTo>
                            <a:cubicBezTo>
                              <a:pt x="652798" y="628377"/>
                              <a:pt x="652522" y="628896"/>
                              <a:pt x="652522" y="628896"/>
                            </a:cubicBezTo>
                            <a:lnTo>
                              <a:pt x="652700" y="629755"/>
                            </a:lnTo>
                            <a:lnTo>
                              <a:pt x="655311" y="630047"/>
                            </a:lnTo>
                            <a:lnTo>
                              <a:pt x="657581" y="630225"/>
                            </a:lnTo>
                            <a:lnTo>
                              <a:pt x="658668" y="630225"/>
                            </a:lnTo>
                            <a:lnTo>
                              <a:pt x="658960" y="631993"/>
                            </a:lnTo>
                            <a:lnTo>
                              <a:pt x="658960" y="632853"/>
                            </a:lnTo>
                            <a:lnTo>
                              <a:pt x="657987" y="633485"/>
                            </a:lnTo>
                            <a:cubicBezTo>
                              <a:pt x="657987" y="633485"/>
                              <a:pt x="654581" y="633550"/>
                              <a:pt x="654403" y="633550"/>
                            </a:cubicBezTo>
                            <a:cubicBezTo>
                              <a:pt x="654225" y="633550"/>
                              <a:pt x="653090" y="634409"/>
                              <a:pt x="653090" y="634409"/>
                            </a:cubicBezTo>
                            <a:lnTo>
                              <a:pt x="651160" y="635950"/>
                            </a:lnTo>
                            <a:lnTo>
                              <a:pt x="646895" y="638561"/>
                            </a:lnTo>
                            <a:lnTo>
                              <a:pt x="645582" y="639809"/>
                            </a:lnTo>
                            <a:lnTo>
                              <a:pt x="643993" y="642144"/>
                            </a:lnTo>
                            <a:lnTo>
                              <a:pt x="642403" y="644641"/>
                            </a:lnTo>
                            <a:lnTo>
                              <a:pt x="640636" y="645387"/>
                            </a:lnTo>
                            <a:lnTo>
                              <a:pt x="638755" y="646182"/>
                            </a:lnTo>
                            <a:lnTo>
                              <a:pt x="637442" y="647544"/>
                            </a:lnTo>
                            <a:lnTo>
                              <a:pt x="636874" y="648679"/>
                            </a:lnTo>
                            <a:lnTo>
                              <a:pt x="635625" y="649085"/>
                            </a:lnTo>
                            <a:lnTo>
                              <a:pt x="633063" y="647885"/>
                            </a:lnTo>
                            <a:lnTo>
                              <a:pt x="631020" y="646182"/>
                            </a:lnTo>
                            <a:lnTo>
                              <a:pt x="629934" y="646750"/>
                            </a:lnTo>
                            <a:lnTo>
                              <a:pt x="628166" y="646182"/>
                            </a:lnTo>
                            <a:cubicBezTo>
                              <a:pt x="628166" y="646182"/>
                              <a:pt x="626690" y="644868"/>
                              <a:pt x="626464" y="644593"/>
                            </a:cubicBezTo>
                            <a:cubicBezTo>
                              <a:pt x="626236" y="644301"/>
                              <a:pt x="624193" y="643166"/>
                              <a:pt x="624193" y="643166"/>
                            </a:cubicBezTo>
                            <a:lnTo>
                              <a:pt x="621404" y="642598"/>
                            </a:lnTo>
                            <a:lnTo>
                              <a:pt x="619864" y="641463"/>
                            </a:lnTo>
                            <a:lnTo>
                              <a:pt x="617642" y="640328"/>
                            </a:lnTo>
                            <a:lnTo>
                              <a:pt x="615080" y="638106"/>
                            </a:lnTo>
                            <a:lnTo>
                              <a:pt x="613994" y="637133"/>
                            </a:lnTo>
                            <a:lnTo>
                              <a:pt x="612291" y="636452"/>
                            </a:lnTo>
                            <a:lnTo>
                              <a:pt x="609907" y="636161"/>
                            </a:lnTo>
                            <a:cubicBezTo>
                              <a:pt x="609907" y="636161"/>
                              <a:pt x="608140" y="637361"/>
                              <a:pt x="608205" y="637361"/>
                            </a:cubicBezTo>
                            <a:cubicBezTo>
                              <a:pt x="608269" y="637361"/>
                              <a:pt x="606388" y="636501"/>
                              <a:pt x="606388" y="636501"/>
                            </a:cubicBezTo>
                            <a:lnTo>
                              <a:pt x="604232" y="635301"/>
                            </a:lnTo>
                            <a:lnTo>
                              <a:pt x="602529" y="634393"/>
                            </a:lnTo>
                            <a:lnTo>
                              <a:pt x="601394" y="633598"/>
                            </a:lnTo>
                            <a:lnTo>
                              <a:pt x="599740" y="633193"/>
                            </a:lnTo>
                            <a:cubicBezTo>
                              <a:pt x="599740" y="633193"/>
                              <a:pt x="597745" y="633420"/>
                              <a:pt x="597518" y="633420"/>
                            </a:cubicBezTo>
                            <a:cubicBezTo>
                              <a:pt x="597291" y="633420"/>
                              <a:pt x="595978" y="634101"/>
                              <a:pt x="595978" y="634101"/>
                            </a:cubicBezTo>
                            <a:lnTo>
                              <a:pt x="595978" y="636031"/>
                            </a:lnTo>
                            <a:lnTo>
                              <a:pt x="596318" y="636598"/>
                            </a:lnTo>
                            <a:lnTo>
                              <a:pt x="595978" y="637117"/>
                            </a:lnTo>
                            <a:lnTo>
                              <a:pt x="595070" y="637296"/>
                            </a:lnTo>
                            <a:lnTo>
                              <a:pt x="594729" y="637701"/>
                            </a:lnTo>
                            <a:lnTo>
                              <a:pt x="594210" y="636161"/>
                            </a:lnTo>
                            <a:lnTo>
                              <a:pt x="592054" y="636339"/>
                            </a:lnTo>
                            <a:lnTo>
                              <a:pt x="591308" y="636339"/>
                            </a:lnTo>
                            <a:cubicBezTo>
                              <a:pt x="591308" y="636339"/>
                              <a:pt x="590789" y="634458"/>
                              <a:pt x="590789" y="634231"/>
                            </a:cubicBezTo>
                            <a:cubicBezTo>
                              <a:pt x="590789" y="634004"/>
                              <a:pt x="589654" y="633144"/>
                              <a:pt x="589540" y="632982"/>
                            </a:cubicBezTo>
                            <a:cubicBezTo>
                              <a:pt x="589427" y="632804"/>
                              <a:pt x="587659" y="631052"/>
                              <a:pt x="587659" y="631052"/>
                            </a:cubicBezTo>
                            <a:lnTo>
                              <a:pt x="585843" y="629626"/>
                            </a:lnTo>
                            <a:lnTo>
                              <a:pt x="584757" y="628426"/>
                            </a:lnTo>
                            <a:lnTo>
                              <a:pt x="583168" y="627793"/>
                            </a:lnTo>
                            <a:cubicBezTo>
                              <a:pt x="583168" y="627793"/>
                              <a:pt x="581238" y="627680"/>
                              <a:pt x="581059" y="627680"/>
                            </a:cubicBezTo>
                            <a:cubicBezTo>
                              <a:pt x="580881" y="627680"/>
                              <a:pt x="576908" y="627566"/>
                              <a:pt x="576908" y="627566"/>
                            </a:cubicBezTo>
                            <a:lnTo>
                              <a:pt x="576616" y="627907"/>
                            </a:lnTo>
                            <a:lnTo>
                              <a:pt x="575481" y="627907"/>
                            </a:lnTo>
                            <a:lnTo>
                              <a:pt x="571897" y="625004"/>
                            </a:lnTo>
                            <a:lnTo>
                              <a:pt x="570130" y="622393"/>
                            </a:lnTo>
                            <a:lnTo>
                              <a:pt x="568654" y="619718"/>
                            </a:lnTo>
                            <a:cubicBezTo>
                              <a:pt x="568654" y="619718"/>
                              <a:pt x="564616" y="616199"/>
                              <a:pt x="564795" y="616134"/>
                            </a:cubicBezTo>
                            <a:cubicBezTo>
                              <a:pt x="564973" y="616085"/>
                              <a:pt x="564795" y="614366"/>
                              <a:pt x="564795" y="614366"/>
                            </a:cubicBezTo>
                            <a:cubicBezTo>
                              <a:pt x="564795" y="614366"/>
                              <a:pt x="564227" y="613572"/>
                              <a:pt x="564000" y="613572"/>
                            </a:cubicBezTo>
                            <a:cubicBezTo>
                              <a:pt x="563773" y="613572"/>
                              <a:pt x="562687" y="613280"/>
                              <a:pt x="562687" y="613280"/>
                            </a:cubicBezTo>
                            <a:cubicBezTo>
                              <a:pt x="562687" y="613280"/>
                              <a:pt x="559963" y="610605"/>
                              <a:pt x="559849" y="610377"/>
                            </a:cubicBezTo>
                            <a:cubicBezTo>
                              <a:pt x="559735" y="610150"/>
                              <a:pt x="558309" y="608334"/>
                              <a:pt x="558260" y="608156"/>
                            </a:cubicBezTo>
                            <a:cubicBezTo>
                              <a:pt x="558195" y="607977"/>
                              <a:pt x="557400" y="606226"/>
                              <a:pt x="557400" y="606226"/>
                            </a:cubicBezTo>
                            <a:lnTo>
                              <a:pt x="557109" y="604572"/>
                            </a:lnTo>
                            <a:lnTo>
                              <a:pt x="557790" y="604459"/>
                            </a:lnTo>
                            <a:lnTo>
                              <a:pt x="558130" y="603372"/>
                            </a:lnTo>
                            <a:cubicBezTo>
                              <a:pt x="558130" y="603372"/>
                              <a:pt x="556655" y="601491"/>
                              <a:pt x="556590" y="601329"/>
                            </a:cubicBezTo>
                            <a:cubicBezTo>
                              <a:pt x="556525" y="601151"/>
                              <a:pt x="555909" y="600081"/>
                              <a:pt x="555909" y="600081"/>
                            </a:cubicBezTo>
                            <a:lnTo>
                              <a:pt x="555909" y="599172"/>
                            </a:lnTo>
                            <a:lnTo>
                              <a:pt x="557271" y="598086"/>
                            </a:lnTo>
                            <a:lnTo>
                              <a:pt x="558519" y="596772"/>
                            </a:lnTo>
                            <a:lnTo>
                              <a:pt x="559492" y="595183"/>
                            </a:lnTo>
                            <a:lnTo>
                              <a:pt x="557676" y="587513"/>
                            </a:lnTo>
                            <a:lnTo>
                              <a:pt x="556363" y="584789"/>
                            </a:lnTo>
                            <a:lnTo>
                              <a:pt x="555228" y="582632"/>
                            </a:lnTo>
                            <a:lnTo>
                              <a:pt x="553801" y="579502"/>
                            </a:lnTo>
                            <a:lnTo>
                              <a:pt x="551466" y="576373"/>
                            </a:lnTo>
                            <a:lnTo>
                              <a:pt x="549131" y="573130"/>
                            </a:lnTo>
                            <a:cubicBezTo>
                              <a:pt x="549131" y="573130"/>
                              <a:pt x="547428" y="571314"/>
                              <a:pt x="547363" y="571135"/>
                            </a:cubicBezTo>
                            <a:cubicBezTo>
                              <a:pt x="547298" y="570957"/>
                              <a:pt x="544639" y="568687"/>
                              <a:pt x="544639" y="568687"/>
                            </a:cubicBezTo>
                            <a:lnTo>
                              <a:pt x="541460" y="566011"/>
                            </a:lnTo>
                            <a:lnTo>
                              <a:pt x="539125" y="564081"/>
                            </a:lnTo>
                            <a:lnTo>
                              <a:pt x="539125" y="563449"/>
                            </a:lnTo>
                            <a:lnTo>
                              <a:pt x="540439" y="563854"/>
                            </a:lnTo>
                            <a:lnTo>
                              <a:pt x="542936" y="566124"/>
                            </a:lnTo>
                            <a:lnTo>
                              <a:pt x="545271" y="568168"/>
                            </a:lnTo>
                            <a:lnTo>
                              <a:pt x="547768" y="570324"/>
                            </a:lnTo>
                            <a:lnTo>
                              <a:pt x="549649" y="572546"/>
                            </a:lnTo>
                            <a:lnTo>
                              <a:pt x="551303" y="574930"/>
                            </a:lnTo>
                            <a:lnTo>
                              <a:pt x="552390" y="576470"/>
                            </a:lnTo>
                            <a:lnTo>
                              <a:pt x="553590" y="578124"/>
                            </a:lnTo>
                            <a:lnTo>
                              <a:pt x="554790" y="580346"/>
                            </a:lnTo>
                            <a:lnTo>
                              <a:pt x="555309" y="581659"/>
                            </a:lnTo>
                            <a:lnTo>
                              <a:pt x="555990" y="583022"/>
                            </a:lnTo>
                            <a:lnTo>
                              <a:pt x="556330" y="582000"/>
                            </a:lnTo>
                            <a:lnTo>
                              <a:pt x="555763" y="580184"/>
                            </a:lnTo>
                            <a:lnTo>
                              <a:pt x="554854" y="578643"/>
                            </a:lnTo>
                            <a:lnTo>
                              <a:pt x="553719" y="576648"/>
                            </a:lnTo>
                            <a:lnTo>
                              <a:pt x="552406" y="574946"/>
                            </a:lnTo>
                            <a:cubicBezTo>
                              <a:pt x="552406" y="574946"/>
                              <a:pt x="550817" y="572724"/>
                              <a:pt x="550752" y="572562"/>
                            </a:cubicBezTo>
                            <a:cubicBezTo>
                              <a:pt x="550687" y="572384"/>
                              <a:pt x="548757" y="570406"/>
                              <a:pt x="548757" y="570406"/>
                            </a:cubicBezTo>
                            <a:lnTo>
                              <a:pt x="546196" y="567730"/>
                            </a:lnTo>
                            <a:cubicBezTo>
                              <a:pt x="546196" y="567730"/>
                              <a:pt x="544201" y="566254"/>
                              <a:pt x="544152" y="566076"/>
                            </a:cubicBezTo>
                            <a:cubicBezTo>
                              <a:pt x="544087" y="565898"/>
                              <a:pt x="542676" y="564827"/>
                              <a:pt x="542676" y="564827"/>
                            </a:cubicBezTo>
                            <a:lnTo>
                              <a:pt x="542271" y="564146"/>
                            </a:lnTo>
                            <a:lnTo>
                              <a:pt x="542563" y="563806"/>
                            </a:lnTo>
                            <a:lnTo>
                              <a:pt x="543131" y="563806"/>
                            </a:lnTo>
                            <a:lnTo>
                              <a:pt x="543358" y="562492"/>
                            </a:lnTo>
                            <a:lnTo>
                              <a:pt x="543763" y="561925"/>
                            </a:lnTo>
                            <a:lnTo>
                              <a:pt x="544444" y="562152"/>
                            </a:lnTo>
                            <a:lnTo>
                              <a:pt x="544898" y="563352"/>
                            </a:lnTo>
                            <a:cubicBezTo>
                              <a:pt x="544898" y="563352"/>
                              <a:pt x="545466" y="564260"/>
                              <a:pt x="545530" y="564438"/>
                            </a:cubicBezTo>
                            <a:cubicBezTo>
                              <a:pt x="545579" y="564616"/>
                              <a:pt x="545709" y="566141"/>
                              <a:pt x="545709" y="566141"/>
                            </a:cubicBezTo>
                            <a:lnTo>
                              <a:pt x="546617" y="567000"/>
                            </a:lnTo>
                            <a:lnTo>
                              <a:pt x="547363" y="566482"/>
                            </a:lnTo>
                            <a:lnTo>
                              <a:pt x="548044" y="565460"/>
                            </a:lnTo>
                            <a:lnTo>
                              <a:pt x="548222" y="564211"/>
                            </a:lnTo>
                            <a:cubicBezTo>
                              <a:pt x="548222" y="564211"/>
                              <a:pt x="547590" y="563417"/>
                              <a:pt x="547477" y="563238"/>
                            </a:cubicBezTo>
                            <a:cubicBezTo>
                              <a:pt x="547363" y="563060"/>
                              <a:pt x="546049" y="562217"/>
                              <a:pt x="546049" y="562217"/>
                            </a:cubicBezTo>
                            <a:lnTo>
                              <a:pt x="546098" y="561811"/>
                            </a:lnTo>
                            <a:lnTo>
                              <a:pt x="547460" y="561811"/>
                            </a:lnTo>
                            <a:lnTo>
                              <a:pt x="548028" y="561243"/>
                            </a:lnTo>
                            <a:lnTo>
                              <a:pt x="548093" y="560271"/>
                            </a:lnTo>
                            <a:lnTo>
                              <a:pt x="548384" y="559136"/>
                            </a:lnTo>
                            <a:lnTo>
                              <a:pt x="548612" y="558341"/>
                            </a:lnTo>
                            <a:lnTo>
                              <a:pt x="548612" y="557206"/>
                            </a:lnTo>
                            <a:lnTo>
                              <a:pt x="547752" y="557141"/>
                            </a:lnTo>
                            <a:lnTo>
                              <a:pt x="547639" y="558503"/>
                            </a:lnTo>
                            <a:lnTo>
                              <a:pt x="546893" y="558325"/>
                            </a:lnTo>
                            <a:lnTo>
                              <a:pt x="546098" y="557190"/>
                            </a:lnTo>
                            <a:lnTo>
                              <a:pt x="545012" y="556217"/>
                            </a:lnTo>
                            <a:lnTo>
                              <a:pt x="544379" y="556330"/>
                            </a:lnTo>
                            <a:lnTo>
                              <a:pt x="544217" y="558146"/>
                            </a:lnTo>
                            <a:lnTo>
                              <a:pt x="542287" y="558601"/>
                            </a:lnTo>
                            <a:lnTo>
                              <a:pt x="540634" y="559120"/>
                            </a:lnTo>
                            <a:lnTo>
                              <a:pt x="540293" y="559574"/>
                            </a:lnTo>
                            <a:lnTo>
                              <a:pt x="540585" y="560319"/>
                            </a:lnTo>
                            <a:lnTo>
                              <a:pt x="541039" y="561065"/>
                            </a:lnTo>
                            <a:lnTo>
                              <a:pt x="540358" y="561584"/>
                            </a:lnTo>
                            <a:lnTo>
                              <a:pt x="539158" y="561017"/>
                            </a:lnTo>
                            <a:lnTo>
                              <a:pt x="538525" y="560271"/>
                            </a:lnTo>
                            <a:lnTo>
                              <a:pt x="537893" y="559411"/>
                            </a:lnTo>
                            <a:lnTo>
                              <a:pt x="537439" y="559233"/>
                            </a:lnTo>
                            <a:lnTo>
                              <a:pt x="537147" y="559752"/>
                            </a:lnTo>
                            <a:lnTo>
                              <a:pt x="536628" y="560546"/>
                            </a:lnTo>
                            <a:lnTo>
                              <a:pt x="536628" y="561228"/>
                            </a:lnTo>
                            <a:lnTo>
                              <a:pt x="537082" y="561633"/>
                            </a:lnTo>
                            <a:lnTo>
                              <a:pt x="537082" y="562654"/>
                            </a:lnTo>
                            <a:lnTo>
                              <a:pt x="535266" y="562590"/>
                            </a:lnTo>
                            <a:lnTo>
                              <a:pt x="534926" y="562249"/>
                            </a:lnTo>
                            <a:lnTo>
                              <a:pt x="534066" y="562249"/>
                            </a:lnTo>
                            <a:lnTo>
                              <a:pt x="533272" y="563044"/>
                            </a:lnTo>
                            <a:lnTo>
                              <a:pt x="532072" y="564860"/>
                            </a:lnTo>
                            <a:lnTo>
                              <a:pt x="530644" y="564924"/>
                            </a:lnTo>
                            <a:lnTo>
                              <a:pt x="529509" y="565330"/>
                            </a:lnTo>
                            <a:lnTo>
                              <a:pt x="525585" y="565265"/>
                            </a:lnTo>
                            <a:lnTo>
                              <a:pt x="524839" y="565671"/>
                            </a:lnTo>
                            <a:cubicBezTo>
                              <a:pt x="524839" y="565671"/>
                              <a:pt x="522618" y="565898"/>
                              <a:pt x="522618" y="565622"/>
                            </a:cubicBezTo>
                            <a:cubicBezTo>
                              <a:pt x="522618" y="565346"/>
                              <a:pt x="522666" y="564146"/>
                              <a:pt x="522618" y="563919"/>
                            </a:cubicBezTo>
                            <a:cubicBezTo>
                              <a:pt x="522569" y="563692"/>
                              <a:pt x="525180" y="561536"/>
                              <a:pt x="525342" y="561471"/>
                            </a:cubicBezTo>
                            <a:cubicBezTo>
                              <a:pt x="525520" y="561422"/>
                              <a:pt x="526931" y="560044"/>
                              <a:pt x="527271" y="559817"/>
                            </a:cubicBezTo>
                            <a:cubicBezTo>
                              <a:pt x="527612" y="559590"/>
                              <a:pt x="528974" y="557936"/>
                              <a:pt x="528974" y="557936"/>
                            </a:cubicBezTo>
                            <a:lnTo>
                              <a:pt x="529720" y="556168"/>
                            </a:lnTo>
                            <a:lnTo>
                              <a:pt x="530239" y="551336"/>
                            </a:lnTo>
                            <a:lnTo>
                              <a:pt x="530693" y="550022"/>
                            </a:lnTo>
                            <a:lnTo>
                              <a:pt x="530693" y="546276"/>
                            </a:lnTo>
                            <a:lnTo>
                              <a:pt x="530125" y="544460"/>
                            </a:lnTo>
                            <a:lnTo>
                              <a:pt x="530012" y="543212"/>
                            </a:lnTo>
                            <a:lnTo>
                              <a:pt x="530531" y="543212"/>
                            </a:lnTo>
                            <a:lnTo>
                              <a:pt x="531504" y="543844"/>
                            </a:lnTo>
                            <a:lnTo>
                              <a:pt x="531796" y="542417"/>
                            </a:lnTo>
                            <a:lnTo>
                              <a:pt x="530142" y="540536"/>
                            </a:lnTo>
                            <a:lnTo>
                              <a:pt x="528601" y="538606"/>
                            </a:lnTo>
                            <a:lnTo>
                              <a:pt x="526104" y="535542"/>
                            </a:lnTo>
                            <a:lnTo>
                              <a:pt x="525309" y="533093"/>
                            </a:lnTo>
                            <a:lnTo>
                              <a:pt x="525374" y="532007"/>
                            </a:lnTo>
                            <a:lnTo>
                              <a:pt x="523948" y="529964"/>
                            </a:lnTo>
                            <a:lnTo>
                              <a:pt x="523153" y="527742"/>
                            </a:lnTo>
                            <a:lnTo>
                              <a:pt x="522245" y="527110"/>
                            </a:lnTo>
                            <a:lnTo>
                              <a:pt x="521272" y="527904"/>
                            </a:lnTo>
                            <a:lnTo>
                              <a:pt x="520526" y="530061"/>
                            </a:lnTo>
                            <a:lnTo>
                              <a:pt x="520120" y="532282"/>
                            </a:lnTo>
                            <a:lnTo>
                              <a:pt x="519553" y="534326"/>
                            </a:lnTo>
                            <a:lnTo>
                              <a:pt x="518580" y="535980"/>
                            </a:lnTo>
                            <a:lnTo>
                              <a:pt x="518580" y="540293"/>
                            </a:lnTo>
                            <a:cubicBezTo>
                              <a:pt x="518580" y="540293"/>
                              <a:pt x="518694" y="541266"/>
                              <a:pt x="518580" y="541541"/>
                            </a:cubicBezTo>
                            <a:cubicBezTo>
                              <a:pt x="518466" y="541833"/>
                              <a:pt x="518061" y="543196"/>
                              <a:pt x="517947" y="543358"/>
                            </a:cubicBezTo>
                            <a:cubicBezTo>
                              <a:pt x="517834" y="543536"/>
                              <a:pt x="517266" y="544785"/>
                              <a:pt x="517266" y="544785"/>
                            </a:cubicBezTo>
                            <a:cubicBezTo>
                              <a:pt x="517266" y="544785"/>
                              <a:pt x="516699" y="545417"/>
                              <a:pt x="516586" y="545758"/>
                            </a:cubicBezTo>
                            <a:cubicBezTo>
                              <a:pt x="516472" y="546098"/>
                              <a:pt x="515905" y="547574"/>
                              <a:pt x="515905" y="547574"/>
                            </a:cubicBezTo>
                            <a:lnTo>
                              <a:pt x="515612" y="548774"/>
                            </a:lnTo>
                            <a:lnTo>
                              <a:pt x="515612" y="549455"/>
                            </a:lnTo>
                            <a:lnTo>
                              <a:pt x="515272" y="550703"/>
                            </a:lnTo>
                            <a:lnTo>
                              <a:pt x="515272" y="553768"/>
                            </a:lnTo>
                            <a:cubicBezTo>
                              <a:pt x="515272" y="553768"/>
                              <a:pt x="514477" y="553995"/>
                              <a:pt x="514186" y="553995"/>
                            </a:cubicBezTo>
                            <a:cubicBezTo>
                              <a:pt x="513893" y="553995"/>
                              <a:pt x="512418" y="553817"/>
                              <a:pt x="512418" y="553817"/>
                            </a:cubicBezTo>
                            <a:lnTo>
                              <a:pt x="510261" y="552909"/>
                            </a:lnTo>
                            <a:lnTo>
                              <a:pt x="509515" y="552568"/>
                            </a:lnTo>
                            <a:cubicBezTo>
                              <a:pt x="509515" y="552568"/>
                              <a:pt x="508202" y="552568"/>
                              <a:pt x="507926" y="552682"/>
                            </a:cubicBezTo>
                            <a:cubicBezTo>
                              <a:pt x="507651" y="552795"/>
                              <a:pt x="505818" y="553249"/>
                              <a:pt x="505656" y="553428"/>
                            </a:cubicBezTo>
                            <a:cubicBezTo>
                              <a:pt x="505478" y="553606"/>
                              <a:pt x="503662" y="553833"/>
                              <a:pt x="503662" y="553833"/>
                            </a:cubicBezTo>
                            <a:lnTo>
                              <a:pt x="501894" y="554352"/>
                            </a:lnTo>
                            <a:lnTo>
                              <a:pt x="500873" y="554919"/>
                            </a:lnTo>
                            <a:lnTo>
                              <a:pt x="499332" y="556347"/>
                            </a:lnTo>
                            <a:lnTo>
                              <a:pt x="497629" y="556574"/>
                            </a:lnTo>
                            <a:lnTo>
                              <a:pt x="496997" y="555779"/>
                            </a:lnTo>
                            <a:lnTo>
                              <a:pt x="497791" y="553622"/>
                            </a:lnTo>
                            <a:lnTo>
                              <a:pt x="498586" y="552714"/>
                            </a:lnTo>
                            <a:lnTo>
                              <a:pt x="499835" y="552033"/>
                            </a:lnTo>
                            <a:lnTo>
                              <a:pt x="499380" y="551012"/>
                            </a:lnTo>
                            <a:lnTo>
                              <a:pt x="499721" y="549130"/>
                            </a:lnTo>
                            <a:lnTo>
                              <a:pt x="500175" y="547995"/>
                            </a:lnTo>
                            <a:lnTo>
                              <a:pt x="500808" y="546569"/>
                            </a:lnTo>
                            <a:lnTo>
                              <a:pt x="502169" y="546682"/>
                            </a:lnTo>
                            <a:lnTo>
                              <a:pt x="502510" y="547314"/>
                            </a:lnTo>
                            <a:lnTo>
                              <a:pt x="503597" y="547314"/>
                            </a:lnTo>
                            <a:lnTo>
                              <a:pt x="504051" y="546520"/>
                            </a:lnTo>
                            <a:lnTo>
                              <a:pt x="505980" y="546569"/>
                            </a:lnTo>
                            <a:lnTo>
                              <a:pt x="506661" y="547087"/>
                            </a:lnTo>
                            <a:lnTo>
                              <a:pt x="508024" y="547379"/>
                            </a:lnTo>
                            <a:cubicBezTo>
                              <a:pt x="508024" y="547379"/>
                              <a:pt x="508883" y="546520"/>
                              <a:pt x="509045" y="546244"/>
                            </a:cubicBezTo>
                            <a:cubicBezTo>
                              <a:pt x="509223" y="545952"/>
                              <a:pt x="509791" y="543909"/>
                              <a:pt x="509791" y="543909"/>
                            </a:cubicBezTo>
                            <a:lnTo>
                              <a:pt x="510423" y="541574"/>
                            </a:lnTo>
                            <a:lnTo>
                              <a:pt x="510602" y="539871"/>
                            </a:lnTo>
                            <a:lnTo>
                              <a:pt x="510667" y="537990"/>
                            </a:lnTo>
                            <a:lnTo>
                              <a:pt x="509580" y="536336"/>
                            </a:lnTo>
                            <a:lnTo>
                              <a:pt x="508899" y="535428"/>
                            </a:lnTo>
                            <a:lnTo>
                              <a:pt x="509240" y="533774"/>
                            </a:lnTo>
                            <a:lnTo>
                              <a:pt x="509872" y="532688"/>
                            </a:lnTo>
                            <a:lnTo>
                              <a:pt x="510326" y="531099"/>
                            </a:lnTo>
                            <a:lnTo>
                              <a:pt x="510213" y="528488"/>
                            </a:lnTo>
                            <a:lnTo>
                              <a:pt x="509921" y="527920"/>
                            </a:lnTo>
                            <a:lnTo>
                              <a:pt x="511007" y="526834"/>
                            </a:lnTo>
                            <a:lnTo>
                              <a:pt x="511121" y="523201"/>
                            </a:lnTo>
                            <a:lnTo>
                              <a:pt x="513051" y="522910"/>
                            </a:lnTo>
                            <a:lnTo>
                              <a:pt x="513115" y="522050"/>
                            </a:lnTo>
                            <a:lnTo>
                              <a:pt x="512548" y="521710"/>
                            </a:lnTo>
                            <a:lnTo>
                              <a:pt x="512613" y="520964"/>
                            </a:lnTo>
                            <a:lnTo>
                              <a:pt x="515110" y="517899"/>
                            </a:lnTo>
                            <a:lnTo>
                              <a:pt x="517266" y="515061"/>
                            </a:lnTo>
                            <a:lnTo>
                              <a:pt x="518969" y="514883"/>
                            </a:lnTo>
                            <a:lnTo>
                              <a:pt x="520396" y="513342"/>
                            </a:lnTo>
                            <a:lnTo>
                              <a:pt x="519375" y="512661"/>
                            </a:lnTo>
                            <a:lnTo>
                              <a:pt x="519148" y="510780"/>
                            </a:lnTo>
                            <a:lnTo>
                              <a:pt x="518012" y="508283"/>
                            </a:lnTo>
                            <a:lnTo>
                              <a:pt x="517445" y="506629"/>
                            </a:lnTo>
                            <a:lnTo>
                              <a:pt x="517380" y="504926"/>
                            </a:lnTo>
                            <a:lnTo>
                              <a:pt x="518466" y="503791"/>
                            </a:lnTo>
                            <a:lnTo>
                              <a:pt x="519601" y="503386"/>
                            </a:lnTo>
                            <a:lnTo>
                              <a:pt x="520510" y="503386"/>
                            </a:lnTo>
                            <a:lnTo>
                              <a:pt x="521418" y="503678"/>
                            </a:lnTo>
                            <a:lnTo>
                              <a:pt x="521710" y="502137"/>
                            </a:lnTo>
                            <a:lnTo>
                              <a:pt x="520915" y="500143"/>
                            </a:lnTo>
                            <a:lnTo>
                              <a:pt x="519439" y="498034"/>
                            </a:lnTo>
                            <a:cubicBezTo>
                              <a:pt x="519439" y="498034"/>
                              <a:pt x="519375" y="497062"/>
                              <a:pt x="519375" y="496899"/>
                            </a:cubicBezTo>
                            <a:cubicBezTo>
                              <a:pt x="519375" y="496738"/>
                              <a:pt x="518629" y="495083"/>
                              <a:pt x="518629" y="495083"/>
                            </a:cubicBezTo>
                            <a:lnTo>
                              <a:pt x="518807" y="494224"/>
                            </a:lnTo>
                            <a:lnTo>
                              <a:pt x="518920" y="493089"/>
                            </a:lnTo>
                            <a:lnTo>
                              <a:pt x="518126" y="492635"/>
                            </a:lnTo>
                            <a:lnTo>
                              <a:pt x="517266" y="491500"/>
                            </a:lnTo>
                            <a:lnTo>
                              <a:pt x="516926" y="488710"/>
                            </a:lnTo>
                            <a:lnTo>
                              <a:pt x="515272" y="486830"/>
                            </a:lnTo>
                            <a:lnTo>
                              <a:pt x="515158" y="491710"/>
                            </a:lnTo>
                            <a:lnTo>
                              <a:pt x="515677" y="492732"/>
                            </a:lnTo>
                            <a:cubicBezTo>
                              <a:pt x="515677" y="492732"/>
                              <a:pt x="516131" y="493932"/>
                              <a:pt x="516131" y="494094"/>
                            </a:cubicBezTo>
                            <a:cubicBezTo>
                              <a:pt x="516131" y="494256"/>
                              <a:pt x="515905" y="497046"/>
                              <a:pt x="515905" y="497046"/>
                            </a:cubicBezTo>
                            <a:lnTo>
                              <a:pt x="515612" y="498181"/>
                            </a:lnTo>
                            <a:lnTo>
                              <a:pt x="515321" y="499381"/>
                            </a:lnTo>
                            <a:lnTo>
                              <a:pt x="514461" y="499559"/>
                            </a:lnTo>
                            <a:lnTo>
                              <a:pt x="513034" y="498991"/>
                            </a:lnTo>
                            <a:lnTo>
                              <a:pt x="512515" y="498991"/>
                            </a:lnTo>
                            <a:lnTo>
                              <a:pt x="512061" y="500013"/>
                            </a:lnTo>
                            <a:lnTo>
                              <a:pt x="510359" y="501326"/>
                            </a:lnTo>
                            <a:lnTo>
                              <a:pt x="509272" y="502754"/>
                            </a:lnTo>
                            <a:lnTo>
                              <a:pt x="507959" y="506224"/>
                            </a:lnTo>
                            <a:lnTo>
                              <a:pt x="507910" y="508721"/>
                            </a:lnTo>
                            <a:lnTo>
                              <a:pt x="507050" y="509969"/>
                            </a:lnTo>
                            <a:cubicBezTo>
                              <a:pt x="507050" y="509969"/>
                              <a:pt x="506029" y="511559"/>
                              <a:pt x="505964" y="511737"/>
                            </a:cubicBezTo>
                            <a:cubicBezTo>
                              <a:pt x="505915" y="511915"/>
                              <a:pt x="505445" y="513391"/>
                              <a:pt x="505445" y="513391"/>
                            </a:cubicBezTo>
                            <a:lnTo>
                              <a:pt x="505267" y="514299"/>
                            </a:lnTo>
                            <a:lnTo>
                              <a:pt x="504018" y="515321"/>
                            </a:lnTo>
                            <a:lnTo>
                              <a:pt x="502996" y="516229"/>
                            </a:lnTo>
                            <a:lnTo>
                              <a:pt x="501797" y="516456"/>
                            </a:lnTo>
                            <a:lnTo>
                              <a:pt x="500143" y="516407"/>
                            </a:lnTo>
                            <a:lnTo>
                              <a:pt x="499510" y="516067"/>
                            </a:lnTo>
                            <a:lnTo>
                              <a:pt x="498035" y="516115"/>
                            </a:lnTo>
                            <a:lnTo>
                              <a:pt x="497856" y="516683"/>
                            </a:lnTo>
                            <a:lnTo>
                              <a:pt x="498651" y="517477"/>
                            </a:lnTo>
                            <a:lnTo>
                              <a:pt x="498602" y="517996"/>
                            </a:lnTo>
                            <a:lnTo>
                              <a:pt x="496948" y="518856"/>
                            </a:lnTo>
                            <a:lnTo>
                              <a:pt x="491775" y="521580"/>
                            </a:lnTo>
                            <a:lnTo>
                              <a:pt x="491256" y="522893"/>
                            </a:lnTo>
                            <a:lnTo>
                              <a:pt x="488808" y="524142"/>
                            </a:lnTo>
                            <a:lnTo>
                              <a:pt x="487332" y="526137"/>
                            </a:lnTo>
                            <a:lnTo>
                              <a:pt x="486246" y="528861"/>
                            </a:lnTo>
                            <a:lnTo>
                              <a:pt x="485046" y="531082"/>
                            </a:lnTo>
                            <a:lnTo>
                              <a:pt x="484073" y="532282"/>
                            </a:lnTo>
                            <a:lnTo>
                              <a:pt x="482484" y="532623"/>
                            </a:lnTo>
                            <a:lnTo>
                              <a:pt x="481851" y="533369"/>
                            </a:lnTo>
                            <a:lnTo>
                              <a:pt x="481851" y="534115"/>
                            </a:lnTo>
                            <a:lnTo>
                              <a:pt x="482419" y="534634"/>
                            </a:lnTo>
                            <a:lnTo>
                              <a:pt x="482305" y="536288"/>
                            </a:lnTo>
                            <a:lnTo>
                              <a:pt x="481397" y="536579"/>
                            </a:lnTo>
                            <a:lnTo>
                              <a:pt x="480716" y="536061"/>
                            </a:lnTo>
                            <a:lnTo>
                              <a:pt x="479630" y="536693"/>
                            </a:lnTo>
                            <a:lnTo>
                              <a:pt x="478608" y="537666"/>
                            </a:lnTo>
                            <a:lnTo>
                              <a:pt x="478316" y="538752"/>
                            </a:lnTo>
                            <a:lnTo>
                              <a:pt x="478770" y="539385"/>
                            </a:lnTo>
                            <a:lnTo>
                              <a:pt x="478835" y="540017"/>
                            </a:lnTo>
                            <a:lnTo>
                              <a:pt x="477408" y="540423"/>
                            </a:lnTo>
                            <a:lnTo>
                              <a:pt x="477408" y="541963"/>
                            </a:lnTo>
                            <a:lnTo>
                              <a:pt x="476500" y="543049"/>
                            </a:lnTo>
                            <a:lnTo>
                              <a:pt x="476500" y="543909"/>
                            </a:lnTo>
                            <a:lnTo>
                              <a:pt x="477473" y="544428"/>
                            </a:lnTo>
                            <a:lnTo>
                              <a:pt x="478219" y="544136"/>
                            </a:lnTo>
                            <a:lnTo>
                              <a:pt x="479419" y="542888"/>
                            </a:lnTo>
                            <a:lnTo>
                              <a:pt x="480100" y="542774"/>
                            </a:lnTo>
                            <a:lnTo>
                              <a:pt x="480100" y="544363"/>
                            </a:lnTo>
                            <a:lnTo>
                              <a:pt x="479305" y="544703"/>
                            </a:lnTo>
                            <a:lnTo>
                              <a:pt x="479257" y="547428"/>
                            </a:lnTo>
                            <a:lnTo>
                              <a:pt x="479711" y="548060"/>
                            </a:lnTo>
                            <a:lnTo>
                              <a:pt x="479597" y="548855"/>
                            </a:lnTo>
                            <a:lnTo>
                              <a:pt x="478689" y="548920"/>
                            </a:lnTo>
                            <a:lnTo>
                              <a:pt x="477327" y="547379"/>
                            </a:lnTo>
                            <a:lnTo>
                              <a:pt x="476987" y="546471"/>
                            </a:lnTo>
                            <a:lnTo>
                              <a:pt x="476192" y="546131"/>
                            </a:lnTo>
                            <a:lnTo>
                              <a:pt x="474425" y="546244"/>
                            </a:lnTo>
                            <a:lnTo>
                              <a:pt x="473792" y="546990"/>
                            </a:lnTo>
                            <a:lnTo>
                              <a:pt x="473451" y="548190"/>
                            </a:lnTo>
                            <a:lnTo>
                              <a:pt x="472251" y="547963"/>
                            </a:lnTo>
                            <a:lnTo>
                              <a:pt x="471846" y="546260"/>
                            </a:lnTo>
                            <a:lnTo>
                              <a:pt x="470143" y="544833"/>
                            </a:lnTo>
                            <a:lnTo>
                              <a:pt x="469349" y="543471"/>
                            </a:lnTo>
                            <a:lnTo>
                              <a:pt x="468149" y="542044"/>
                            </a:lnTo>
                            <a:lnTo>
                              <a:pt x="467176" y="541817"/>
                            </a:lnTo>
                            <a:lnTo>
                              <a:pt x="466382" y="541931"/>
                            </a:lnTo>
                            <a:lnTo>
                              <a:pt x="466041" y="539936"/>
                            </a:lnTo>
                            <a:lnTo>
                              <a:pt x="464111" y="538801"/>
                            </a:lnTo>
                            <a:lnTo>
                              <a:pt x="463819" y="538461"/>
                            </a:lnTo>
                            <a:lnTo>
                              <a:pt x="463187" y="538915"/>
                            </a:lnTo>
                            <a:lnTo>
                              <a:pt x="462441" y="539207"/>
                            </a:lnTo>
                            <a:lnTo>
                              <a:pt x="461987" y="538461"/>
                            </a:lnTo>
                            <a:lnTo>
                              <a:pt x="463300" y="535558"/>
                            </a:lnTo>
                            <a:lnTo>
                              <a:pt x="464728" y="537147"/>
                            </a:lnTo>
                            <a:lnTo>
                              <a:pt x="466657" y="538801"/>
                            </a:lnTo>
                            <a:lnTo>
                              <a:pt x="467063" y="540115"/>
                            </a:lnTo>
                            <a:lnTo>
                              <a:pt x="467582" y="540342"/>
                            </a:lnTo>
                            <a:lnTo>
                              <a:pt x="468036" y="539887"/>
                            </a:lnTo>
                            <a:lnTo>
                              <a:pt x="469738" y="539661"/>
                            </a:lnTo>
                            <a:lnTo>
                              <a:pt x="469787" y="538639"/>
                            </a:lnTo>
                            <a:lnTo>
                              <a:pt x="468765" y="537504"/>
                            </a:lnTo>
                            <a:lnTo>
                              <a:pt x="467338" y="537390"/>
                            </a:lnTo>
                            <a:lnTo>
                              <a:pt x="467160" y="532331"/>
                            </a:lnTo>
                            <a:lnTo>
                              <a:pt x="466414" y="531244"/>
                            </a:lnTo>
                            <a:lnTo>
                              <a:pt x="464760" y="529023"/>
                            </a:lnTo>
                            <a:lnTo>
                              <a:pt x="464938" y="525391"/>
                            </a:lnTo>
                            <a:lnTo>
                              <a:pt x="464371" y="523574"/>
                            </a:lnTo>
                            <a:lnTo>
                              <a:pt x="462830" y="521580"/>
                            </a:lnTo>
                            <a:lnTo>
                              <a:pt x="460381" y="518969"/>
                            </a:lnTo>
                            <a:lnTo>
                              <a:pt x="457592" y="516634"/>
                            </a:lnTo>
                            <a:lnTo>
                              <a:pt x="456457" y="515726"/>
                            </a:lnTo>
                            <a:lnTo>
                              <a:pt x="455825" y="514526"/>
                            </a:lnTo>
                            <a:cubicBezTo>
                              <a:pt x="455825" y="514526"/>
                              <a:pt x="456392" y="513780"/>
                              <a:pt x="456392" y="513618"/>
                            </a:cubicBezTo>
                            <a:cubicBezTo>
                              <a:pt x="456392" y="513456"/>
                              <a:pt x="456327" y="512483"/>
                              <a:pt x="456214" y="512304"/>
                            </a:cubicBezTo>
                            <a:cubicBezTo>
                              <a:pt x="456101" y="512126"/>
                              <a:pt x="455809" y="511964"/>
                              <a:pt x="455809" y="511623"/>
                            </a:cubicBezTo>
                            <a:lnTo>
                              <a:pt x="455809" y="510310"/>
                            </a:lnTo>
                            <a:lnTo>
                              <a:pt x="455014" y="508494"/>
                            </a:lnTo>
                            <a:lnTo>
                              <a:pt x="454041" y="507359"/>
                            </a:lnTo>
                            <a:lnTo>
                              <a:pt x="452955" y="506110"/>
                            </a:lnTo>
                            <a:lnTo>
                              <a:pt x="452955" y="505364"/>
                            </a:lnTo>
                            <a:lnTo>
                              <a:pt x="453636" y="505364"/>
                            </a:lnTo>
                            <a:lnTo>
                              <a:pt x="453814" y="503889"/>
                            </a:lnTo>
                            <a:lnTo>
                              <a:pt x="452160" y="503710"/>
                            </a:lnTo>
                            <a:lnTo>
                              <a:pt x="451706" y="503418"/>
                            </a:lnTo>
                            <a:lnTo>
                              <a:pt x="451025" y="503353"/>
                            </a:lnTo>
                            <a:lnTo>
                              <a:pt x="451025" y="504035"/>
                            </a:lnTo>
                            <a:lnTo>
                              <a:pt x="451544" y="504780"/>
                            </a:lnTo>
                            <a:lnTo>
                              <a:pt x="451025" y="505299"/>
                            </a:lnTo>
                            <a:lnTo>
                              <a:pt x="450004" y="504553"/>
                            </a:lnTo>
                            <a:lnTo>
                              <a:pt x="449209" y="504099"/>
                            </a:lnTo>
                            <a:lnTo>
                              <a:pt x="446712" y="503872"/>
                            </a:lnTo>
                            <a:lnTo>
                              <a:pt x="444944" y="501310"/>
                            </a:lnTo>
                            <a:lnTo>
                              <a:pt x="444150" y="501245"/>
                            </a:lnTo>
                            <a:lnTo>
                              <a:pt x="445350" y="503467"/>
                            </a:lnTo>
                            <a:lnTo>
                              <a:pt x="445414" y="504326"/>
                            </a:lnTo>
                            <a:lnTo>
                              <a:pt x="444166" y="503921"/>
                            </a:lnTo>
                            <a:lnTo>
                              <a:pt x="442966" y="502040"/>
                            </a:lnTo>
                            <a:lnTo>
                              <a:pt x="441490" y="500564"/>
                            </a:lnTo>
                            <a:lnTo>
                              <a:pt x="441490" y="499089"/>
                            </a:lnTo>
                            <a:lnTo>
                              <a:pt x="440696" y="498343"/>
                            </a:lnTo>
                            <a:lnTo>
                              <a:pt x="440696" y="497094"/>
                            </a:lnTo>
                            <a:lnTo>
                              <a:pt x="441036" y="495554"/>
                            </a:lnTo>
                            <a:lnTo>
                              <a:pt x="440696" y="495035"/>
                            </a:lnTo>
                            <a:lnTo>
                              <a:pt x="439447" y="492359"/>
                            </a:lnTo>
                            <a:lnTo>
                              <a:pt x="440307" y="492586"/>
                            </a:lnTo>
                            <a:lnTo>
                              <a:pt x="442009" y="493835"/>
                            </a:lnTo>
                            <a:lnTo>
                              <a:pt x="443209" y="494856"/>
                            </a:lnTo>
                            <a:cubicBezTo>
                              <a:pt x="443209" y="494856"/>
                              <a:pt x="443663" y="494110"/>
                              <a:pt x="443663" y="493948"/>
                            </a:cubicBezTo>
                            <a:lnTo>
                              <a:pt x="443663" y="492181"/>
                            </a:lnTo>
                            <a:cubicBezTo>
                              <a:pt x="443663" y="492181"/>
                              <a:pt x="443615" y="491094"/>
                              <a:pt x="443615" y="490754"/>
                            </a:cubicBezTo>
                            <a:cubicBezTo>
                              <a:pt x="443615" y="490413"/>
                              <a:pt x="443047" y="489100"/>
                              <a:pt x="443047" y="489100"/>
                            </a:cubicBezTo>
                            <a:lnTo>
                              <a:pt x="441912" y="487786"/>
                            </a:lnTo>
                            <a:lnTo>
                              <a:pt x="440323" y="486586"/>
                            </a:lnTo>
                            <a:lnTo>
                              <a:pt x="439463" y="487105"/>
                            </a:lnTo>
                            <a:lnTo>
                              <a:pt x="437080" y="487056"/>
                            </a:lnTo>
                            <a:lnTo>
                              <a:pt x="436058" y="488029"/>
                            </a:lnTo>
                            <a:lnTo>
                              <a:pt x="435426" y="488078"/>
                            </a:lnTo>
                            <a:lnTo>
                              <a:pt x="434907" y="485581"/>
                            </a:lnTo>
                            <a:lnTo>
                              <a:pt x="435361" y="485467"/>
                            </a:lnTo>
                            <a:lnTo>
                              <a:pt x="435880" y="485694"/>
                            </a:lnTo>
                            <a:cubicBezTo>
                              <a:pt x="435880" y="485694"/>
                              <a:pt x="436220" y="485808"/>
                              <a:pt x="436334" y="485581"/>
                            </a:cubicBezTo>
                            <a:cubicBezTo>
                              <a:pt x="436447" y="485354"/>
                              <a:pt x="436155" y="483813"/>
                              <a:pt x="436155" y="483813"/>
                            </a:cubicBezTo>
                            <a:lnTo>
                              <a:pt x="434907" y="481657"/>
                            </a:lnTo>
                            <a:lnTo>
                              <a:pt x="433366" y="481722"/>
                            </a:lnTo>
                            <a:lnTo>
                              <a:pt x="432799" y="480246"/>
                            </a:lnTo>
                            <a:lnTo>
                              <a:pt x="431663" y="479679"/>
                            </a:lnTo>
                            <a:lnTo>
                              <a:pt x="431031" y="478997"/>
                            </a:lnTo>
                            <a:lnTo>
                              <a:pt x="431031" y="478251"/>
                            </a:lnTo>
                            <a:cubicBezTo>
                              <a:pt x="431031" y="478251"/>
                              <a:pt x="430237" y="477684"/>
                              <a:pt x="430009" y="477684"/>
                            </a:cubicBezTo>
                            <a:lnTo>
                              <a:pt x="428761" y="477684"/>
                            </a:lnTo>
                            <a:lnTo>
                              <a:pt x="428761" y="478997"/>
                            </a:lnTo>
                            <a:lnTo>
                              <a:pt x="427966" y="478933"/>
                            </a:lnTo>
                            <a:lnTo>
                              <a:pt x="427512" y="478024"/>
                            </a:lnTo>
                            <a:lnTo>
                              <a:pt x="426718" y="477911"/>
                            </a:lnTo>
                            <a:lnTo>
                              <a:pt x="425923" y="478203"/>
                            </a:lnTo>
                            <a:lnTo>
                              <a:pt x="425923" y="478948"/>
                            </a:lnTo>
                            <a:lnTo>
                              <a:pt x="426782" y="479468"/>
                            </a:lnTo>
                            <a:lnTo>
                              <a:pt x="427188" y="480035"/>
                            </a:lnTo>
                            <a:lnTo>
                              <a:pt x="425939" y="480084"/>
                            </a:lnTo>
                            <a:lnTo>
                              <a:pt x="425485" y="479743"/>
                            </a:lnTo>
                            <a:lnTo>
                              <a:pt x="421221" y="479808"/>
                            </a:lnTo>
                            <a:lnTo>
                              <a:pt x="420880" y="480376"/>
                            </a:lnTo>
                            <a:cubicBezTo>
                              <a:pt x="420880" y="480376"/>
                              <a:pt x="419794" y="479857"/>
                              <a:pt x="419794" y="479630"/>
                            </a:cubicBezTo>
                            <a:cubicBezTo>
                              <a:pt x="419794" y="479403"/>
                              <a:pt x="419502" y="478268"/>
                              <a:pt x="419502" y="478268"/>
                            </a:cubicBezTo>
                            <a:lnTo>
                              <a:pt x="418188" y="477749"/>
                            </a:lnTo>
                            <a:lnTo>
                              <a:pt x="417442" y="477522"/>
                            </a:lnTo>
                            <a:cubicBezTo>
                              <a:pt x="417442" y="477522"/>
                              <a:pt x="414264" y="474846"/>
                              <a:pt x="414264" y="474684"/>
                            </a:cubicBezTo>
                            <a:cubicBezTo>
                              <a:pt x="414264" y="474522"/>
                              <a:pt x="412221" y="473938"/>
                              <a:pt x="412221" y="473938"/>
                            </a:cubicBezTo>
                            <a:lnTo>
                              <a:pt x="411702" y="473370"/>
                            </a:lnTo>
                            <a:lnTo>
                              <a:pt x="409480" y="473370"/>
                            </a:lnTo>
                            <a:lnTo>
                              <a:pt x="409480" y="473776"/>
                            </a:lnTo>
                            <a:lnTo>
                              <a:pt x="406302" y="473841"/>
                            </a:lnTo>
                            <a:lnTo>
                              <a:pt x="406302" y="476176"/>
                            </a:lnTo>
                            <a:lnTo>
                              <a:pt x="401016" y="476176"/>
                            </a:lnTo>
                            <a:lnTo>
                              <a:pt x="398405" y="473160"/>
                            </a:lnTo>
                            <a:lnTo>
                              <a:pt x="396410" y="471392"/>
                            </a:lnTo>
                            <a:lnTo>
                              <a:pt x="394481" y="470306"/>
                            </a:lnTo>
                            <a:lnTo>
                              <a:pt x="392778" y="468652"/>
                            </a:lnTo>
                            <a:lnTo>
                              <a:pt x="389308" y="466657"/>
                            </a:lnTo>
                            <a:lnTo>
                              <a:pt x="386405" y="465181"/>
                            </a:lnTo>
                            <a:lnTo>
                              <a:pt x="382546" y="463365"/>
                            </a:lnTo>
                            <a:lnTo>
                              <a:pt x="381005" y="462619"/>
                            </a:lnTo>
                            <a:lnTo>
                              <a:pt x="379692" y="462214"/>
                            </a:lnTo>
                            <a:lnTo>
                              <a:pt x="378719" y="462327"/>
                            </a:lnTo>
                            <a:lnTo>
                              <a:pt x="377697" y="463300"/>
                            </a:lnTo>
                            <a:lnTo>
                              <a:pt x="375816" y="464387"/>
                            </a:lnTo>
                            <a:lnTo>
                              <a:pt x="373773" y="465409"/>
                            </a:lnTo>
                            <a:lnTo>
                              <a:pt x="370984" y="465473"/>
                            </a:lnTo>
                            <a:lnTo>
                              <a:pt x="367579" y="465181"/>
                            </a:lnTo>
                            <a:lnTo>
                              <a:pt x="364628" y="464160"/>
                            </a:lnTo>
                            <a:lnTo>
                              <a:pt x="362179" y="463414"/>
                            </a:lnTo>
                            <a:lnTo>
                              <a:pt x="359341" y="463414"/>
                            </a:lnTo>
                            <a:lnTo>
                              <a:pt x="353033" y="463300"/>
                            </a:lnTo>
                            <a:lnTo>
                              <a:pt x="350536" y="463933"/>
                            </a:lnTo>
                            <a:lnTo>
                              <a:pt x="347860" y="464338"/>
                            </a:lnTo>
                            <a:lnTo>
                              <a:pt x="345931" y="464338"/>
                            </a:lnTo>
                            <a:lnTo>
                              <a:pt x="343596" y="464744"/>
                            </a:lnTo>
                            <a:cubicBezTo>
                              <a:pt x="343596" y="464744"/>
                              <a:pt x="342006" y="465036"/>
                              <a:pt x="341780" y="465149"/>
                            </a:cubicBezTo>
                            <a:cubicBezTo>
                              <a:pt x="341553" y="465262"/>
                              <a:pt x="336947" y="465781"/>
                              <a:pt x="336947" y="465781"/>
                            </a:cubicBezTo>
                            <a:lnTo>
                              <a:pt x="331953" y="466462"/>
                            </a:lnTo>
                            <a:lnTo>
                              <a:pt x="329229" y="467484"/>
                            </a:lnTo>
                            <a:lnTo>
                              <a:pt x="327120" y="469073"/>
                            </a:lnTo>
                            <a:lnTo>
                              <a:pt x="325126" y="470095"/>
                            </a:lnTo>
                            <a:lnTo>
                              <a:pt x="323245" y="471068"/>
                            </a:lnTo>
                            <a:lnTo>
                              <a:pt x="321931" y="472722"/>
                            </a:lnTo>
                            <a:lnTo>
                              <a:pt x="320002" y="473808"/>
                            </a:lnTo>
                            <a:lnTo>
                              <a:pt x="315737" y="475008"/>
                            </a:lnTo>
                            <a:lnTo>
                              <a:pt x="311310" y="476776"/>
                            </a:lnTo>
                            <a:lnTo>
                              <a:pt x="306818" y="478203"/>
                            </a:lnTo>
                            <a:lnTo>
                              <a:pt x="302165" y="479630"/>
                            </a:lnTo>
                            <a:lnTo>
                              <a:pt x="299602" y="480538"/>
                            </a:lnTo>
                            <a:lnTo>
                              <a:pt x="297381" y="481219"/>
                            </a:lnTo>
                            <a:lnTo>
                              <a:pt x="294997" y="481738"/>
                            </a:lnTo>
                            <a:lnTo>
                              <a:pt x="291932" y="481802"/>
                            </a:lnTo>
                            <a:lnTo>
                              <a:pt x="291073" y="481802"/>
                            </a:lnTo>
                            <a:lnTo>
                              <a:pt x="289938" y="483278"/>
                            </a:lnTo>
                            <a:lnTo>
                              <a:pt x="288462" y="482370"/>
                            </a:lnTo>
                            <a:cubicBezTo>
                              <a:pt x="288462" y="482370"/>
                              <a:pt x="286695" y="481576"/>
                              <a:pt x="286467" y="481511"/>
                            </a:cubicBezTo>
                            <a:cubicBezTo>
                              <a:pt x="286241" y="481462"/>
                              <a:pt x="282949" y="481333"/>
                              <a:pt x="282949" y="481333"/>
                            </a:cubicBezTo>
                            <a:lnTo>
                              <a:pt x="278684" y="481105"/>
                            </a:lnTo>
                            <a:lnTo>
                              <a:pt x="276073" y="480814"/>
                            </a:lnTo>
                            <a:lnTo>
                              <a:pt x="273511" y="481381"/>
                            </a:lnTo>
                            <a:lnTo>
                              <a:pt x="269538" y="482808"/>
                            </a:lnTo>
                            <a:lnTo>
                              <a:pt x="267155" y="483894"/>
                            </a:lnTo>
                            <a:lnTo>
                              <a:pt x="265501" y="485597"/>
                            </a:lnTo>
                            <a:lnTo>
                              <a:pt x="262371" y="487478"/>
                            </a:lnTo>
                            <a:lnTo>
                              <a:pt x="257652" y="489862"/>
                            </a:lnTo>
                            <a:lnTo>
                              <a:pt x="252707" y="492424"/>
                            </a:lnTo>
                            <a:lnTo>
                              <a:pt x="249917" y="493397"/>
                            </a:lnTo>
                            <a:lnTo>
                              <a:pt x="247355" y="494711"/>
                            </a:lnTo>
                            <a:lnTo>
                              <a:pt x="245652" y="495797"/>
                            </a:lnTo>
                            <a:lnTo>
                              <a:pt x="244517" y="497224"/>
                            </a:lnTo>
                            <a:lnTo>
                              <a:pt x="243885" y="497629"/>
                            </a:lnTo>
                            <a:lnTo>
                              <a:pt x="241955" y="497678"/>
                            </a:lnTo>
                            <a:lnTo>
                              <a:pt x="239620" y="497856"/>
                            </a:lnTo>
                            <a:lnTo>
                              <a:pt x="237918" y="498034"/>
                            </a:lnTo>
                            <a:lnTo>
                              <a:pt x="235469" y="498894"/>
                            </a:lnTo>
                            <a:lnTo>
                              <a:pt x="233085" y="500597"/>
                            </a:lnTo>
                            <a:lnTo>
                              <a:pt x="231204" y="503208"/>
                            </a:lnTo>
                            <a:lnTo>
                              <a:pt x="229956" y="506499"/>
                            </a:lnTo>
                            <a:lnTo>
                              <a:pt x="229437" y="508948"/>
                            </a:lnTo>
                            <a:lnTo>
                              <a:pt x="228691" y="510650"/>
                            </a:lnTo>
                            <a:lnTo>
                              <a:pt x="228691" y="511559"/>
                            </a:lnTo>
                            <a:lnTo>
                              <a:pt x="229096" y="512986"/>
                            </a:lnTo>
                            <a:lnTo>
                              <a:pt x="228691" y="514186"/>
                            </a:lnTo>
                            <a:lnTo>
                              <a:pt x="227377" y="515386"/>
                            </a:lnTo>
                            <a:lnTo>
                              <a:pt x="226810" y="516521"/>
                            </a:lnTo>
                            <a:lnTo>
                              <a:pt x="226064" y="517429"/>
                            </a:lnTo>
                            <a:lnTo>
                              <a:pt x="224134" y="518856"/>
                            </a:lnTo>
                            <a:lnTo>
                              <a:pt x="223842" y="520218"/>
                            </a:lnTo>
                            <a:lnTo>
                              <a:pt x="222188" y="521191"/>
                            </a:lnTo>
                            <a:cubicBezTo>
                              <a:pt x="222188" y="521191"/>
                              <a:pt x="221167" y="521985"/>
                              <a:pt x="220875" y="522212"/>
                            </a:cubicBezTo>
                            <a:cubicBezTo>
                              <a:pt x="220583" y="522439"/>
                              <a:pt x="219448" y="523461"/>
                              <a:pt x="219448" y="523461"/>
                            </a:cubicBezTo>
                            <a:lnTo>
                              <a:pt x="218475" y="524256"/>
                            </a:lnTo>
                            <a:lnTo>
                              <a:pt x="217567" y="523396"/>
                            </a:lnTo>
                            <a:lnTo>
                              <a:pt x="217275" y="523056"/>
                            </a:lnTo>
                            <a:lnTo>
                              <a:pt x="216140" y="522764"/>
                            </a:lnTo>
                            <a:lnTo>
                              <a:pt x="214891" y="522877"/>
                            </a:lnTo>
                            <a:lnTo>
                              <a:pt x="214145" y="523850"/>
                            </a:lnTo>
                            <a:lnTo>
                              <a:pt x="213400" y="524937"/>
                            </a:lnTo>
                            <a:lnTo>
                              <a:pt x="212151" y="525682"/>
                            </a:lnTo>
                            <a:lnTo>
                              <a:pt x="211405" y="525391"/>
                            </a:lnTo>
                            <a:lnTo>
                              <a:pt x="210497" y="524369"/>
                            </a:lnTo>
                            <a:lnTo>
                              <a:pt x="211129" y="523688"/>
                            </a:lnTo>
                            <a:lnTo>
                              <a:pt x="211016" y="522439"/>
                            </a:lnTo>
                            <a:lnTo>
                              <a:pt x="210108" y="521693"/>
                            </a:lnTo>
                            <a:lnTo>
                              <a:pt x="208680" y="521693"/>
                            </a:lnTo>
                            <a:cubicBezTo>
                              <a:pt x="208680" y="521693"/>
                              <a:pt x="208000" y="522488"/>
                              <a:pt x="207773" y="522602"/>
                            </a:cubicBezTo>
                            <a:cubicBezTo>
                              <a:pt x="207545" y="522715"/>
                              <a:pt x="206410" y="522715"/>
                              <a:pt x="206232" y="522715"/>
                            </a:cubicBezTo>
                            <a:cubicBezTo>
                              <a:pt x="206054" y="522715"/>
                              <a:pt x="204124" y="521580"/>
                              <a:pt x="204124" y="521580"/>
                            </a:cubicBezTo>
                            <a:lnTo>
                              <a:pt x="201854" y="521467"/>
                            </a:lnTo>
                            <a:lnTo>
                              <a:pt x="200038" y="522553"/>
                            </a:lnTo>
                            <a:lnTo>
                              <a:pt x="200038" y="523526"/>
                            </a:lnTo>
                            <a:lnTo>
                              <a:pt x="199697" y="524499"/>
                            </a:lnTo>
                            <a:lnTo>
                              <a:pt x="198156" y="524158"/>
                            </a:lnTo>
                            <a:lnTo>
                              <a:pt x="197070" y="522958"/>
                            </a:lnTo>
                            <a:cubicBezTo>
                              <a:pt x="197070" y="522958"/>
                              <a:pt x="196438" y="522618"/>
                              <a:pt x="196276" y="522618"/>
                            </a:cubicBezTo>
                            <a:lnTo>
                              <a:pt x="194913" y="522618"/>
                            </a:lnTo>
                            <a:lnTo>
                              <a:pt x="193941" y="523818"/>
                            </a:lnTo>
                            <a:lnTo>
                              <a:pt x="192806" y="524839"/>
                            </a:lnTo>
                            <a:lnTo>
                              <a:pt x="191152" y="525699"/>
                            </a:lnTo>
                            <a:lnTo>
                              <a:pt x="189562" y="525131"/>
                            </a:lnTo>
                            <a:lnTo>
                              <a:pt x="189562" y="523429"/>
                            </a:lnTo>
                            <a:lnTo>
                              <a:pt x="188767" y="521953"/>
                            </a:lnTo>
                            <a:lnTo>
                              <a:pt x="187065" y="521434"/>
                            </a:lnTo>
                            <a:lnTo>
                              <a:pt x="185930" y="522066"/>
                            </a:lnTo>
                            <a:lnTo>
                              <a:pt x="183773" y="522180"/>
                            </a:lnTo>
                            <a:lnTo>
                              <a:pt x="180417" y="522001"/>
                            </a:lnTo>
                            <a:lnTo>
                              <a:pt x="178649" y="521029"/>
                            </a:lnTo>
                            <a:lnTo>
                              <a:pt x="175471" y="520169"/>
                            </a:lnTo>
                            <a:lnTo>
                              <a:pt x="174563" y="520218"/>
                            </a:lnTo>
                            <a:lnTo>
                              <a:pt x="172909" y="520964"/>
                            </a:lnTo>
                            <a:lnTo>
                              <a:pt x="172228" y="521369"/>
                            </a:lnTo>
                            <a:cubicBezTo>
                              <a:pt x="172228" y="521369"/>
                              <a:pt x="171320" y="521596"/>
                              <a:pt x="171255" y="521369"/>
                            </a:cubicBezTo>
                            <a:cubicBezTo>
                              <a:pt x="171190" y="521142"/>
                              <a:pt x="170849" y="520283"/>
                              <a:pt x="170849" y="520283"/>
                            </a:cubicBezTo>
                            <a:lnTo>
                              <a:pt x="169260" y="521191"/>
                            </a:lnTo>
                            <a:lnTo>
                              <a:pt x="165904" y="521531"/>
                            </a:lnTo>
                            <a:lnTo>
                              <a:pt x="163974" y="522504"/>
                            </a:lnTo>
                            <a:lnTo>
                              <a:pt x="160958" y="522164"/>
                            </a:lnTo>
                            <a:lnTo>
                              <a:pt x="160098" y="521823"/>
                            </a:lnTo>
                            <a:lnTo>
                              <a:pt x="158623" y="522391"/>
                            </a:lnTo>
                            <a:lnTo>
                              <a:pt x="157488" y="523704"/>
                            </a:lnTo>
                            <a:cubicBezTo>
                              <a:pt x="157488" y="523704"/>
                              <a:pt x="157034" y="524223"/>
                              <a:pt x="156855" y="524337"/>
                            </a:cubicBezTo>
                            <a:cubicBezTo>
                              <a:pt x="156677" y="524450"/>
                              <a:pt x="154974" y="524515"/>
                              <a:pt x="154974" y="524515"/>
                            </a:cubicBezTo>
                            <a:lnTo>
                              <a:pt x="153952" y="523947"/>
                            </a:lnTo>
                            <a:lnTo>
                              <a:pt x="149347" y="524061"/>
                            </a:lnTo>
                            <a:lnTo>
                              <a:pt x="148942" y="522634"/>
                            </a:lnTo>
                            <a:lnTo>
                              <a:pt x="147466" y="523380"/>
                            </a:lnTo>
                            <a:lnTo>
                              <a:pt x="146607" y="524515"/>
                            </a:lnTo>
                            <a:lnTo>
                              <a:pt x="146088" y="525148"/>
                            </a:lnTo>
                            <a:lnTo>
                              <a:pt x="145407" y="524920"/>
                            </a:lnTo>
                            <a:lnTo>
                              <a:pt x="144953" y="524629"/>
                            </a:lnTo>
                            <a:lnTo>
                              <a:pt x="143639" y="525310"/>
                            </a:lnTo>
                            <a:lnTo>
                              <a:pt x="141710" y="526850"/>
                            </a:lnTo>
                            <a:lnTo>
                              <a:pt x="140915" y="527531"/>
                            </a:lnTo>
                            <a:lnTo>
                              <a:pt x="140347" y="527304"/>
                            </a:lnTo>
                            <a:lnTo>
                              <a:pt x="139715" y="527418"/>
                            </a:lnTo>
                            <a:lnTo>
                              <a:pt x="137218" y="531682"/>
                            </a:lnTo>
                            <a:lnTo>
                              <a:pt x="136650" y="532931"/>
                            </a:lnTo>
                            <a:lnTo>
                              <a:pt x="136650" y="534293"/>
                            </a:lnTo>
                            <a:lnTo>
                              <a:pt x="137445" y="534861"/>
                            </a:lnTo>
                            <a:lnTo>
                              <a:pt x="137623" y="535834"/>
                            </a:lnTo>
                            <a:lnTo>
                              <a:pt x="136942" y="536061"/>
                            </a:lnTo>
                            <a:lnTo>
                              <a:pt x="136196" y="535201"/>
                            </a:lnTo>
                            <a:lnTo>
                              <a:pt x="135337" y="534909"/>
                            </a:lnTo>
                            <a:lnTo>
                              <a:pt x="134591" y="535590"/>
                            </a:lnTo>
                            <a:lnTo>
                              <a:pt x="134591" y="537180"/>
                            </a:lnTo>
                            <a:lnTo>
                              <a:pt x="134137" y="537812"/>
                            </a:lnTo>
                            <a:lnTo>
                              <a:pt x="133569" y="536904"/>
                            </a:lnTo>
                            <a:lnTo>
                              <a:pt x="132823" y="536158"/>
                            </a:lnTo>
                            <a:lnTo>
                              <a:pt x="132531" y="536499"/>
                            </a:lnTo>
                            <a:lnTo>
                              <a:pt x="132531" y="537244"/>
                            </a:lnTo>
                            <a:lnTo>
                              <a:pt x="131559" y="538606"/>
                            </a:lnTo>
                            <a:lnTo>
                              <a:pt x="130991" y="538493"/>
                            </a:lnTo>
                            <a:lnTo>
                              <a:pt x="130586" y="537634"/>
                            </a:lnTo>
                            <a:lnTo>
                              <a:pt x="128996" y="537293"/>
                            </a:lnTo>
                            <a:lnTo>
                              <a:pt x="128023" y="536774"/>
                            </a:lnTo>
                            <a:lnTo>
                              <a:pt x="127002" y="536709"/>
                            </a:lnTo>
                            <a:lnTo>
                              <a:pt x="126483" y="536304"/>
                            </a:lnTo>
                            <a:lnTo>
                              <a:pt x="123645" y="536304"/>
                            </a:lnTo>
                            <a:lnTo>
                              <a:pt x="124099" y="537212"/>
                            </a:lnTo>
                            <a:lnTo>
                              <a:pt x="123353" y="537277"/>
                            </a:lnTo>
                            <a:lnTo>
                              <a:pt x="122105" y="537796"/>
                            </a:lnTo>
                            <a:lnTo>
                              <a:pt x="121586" y="538655"/>
                            </a:lnTo>
                            <a:lnTo>
                              <a:pt x="121586" y="540244"/>
                            </a:lnTo>
                            <a:lnTo>
                              <a:pt x="120337" y="541379"/>
                            </a:lnTo>
                            <a:lnTo>
                              <a:pt x="119251" y="542352"/>
                            </a:lnTo>
                            <a:lnTo>
                              <a:pt x="117094" y="542352"/>
                            </a:lnTo>
                            <a:lnTo>
                              <a:pt x="114873" y="544347"/>
                            </a:lnTo>
                            <a:lnTo>
                              <a:pt x="113964" y="545774"/>
                            </a:lnTo>
                            <a:lnTo>
                              <a:pt x="113964" y="547995"/>
                            </a:lnTo>
                            <a:lnTo>
                              <a:pt x="111629" y="548223"/>
                            </a:lnTo>
                            <a:lnTo>
                              <a:pt x="110316" y="548628"/>
                            </a:lnTo>
                            <a:lnTo>
                              <a:pt x="110316" y="549033"/>
                            </a:lnTo>
                            <a:lnTo>
                              <a:pt x="111175" y="549779"/>
                            </a:lnTo>
                            <a:lnTo>
                              <a:pt x="111581" y="550687"/>
                            </a:lnTo>
                            <a:lnTo>
                              <a:pt x="109992" y="551774"/>
                            </a:lnTo>
                            <a:lnTo>
                              <a:pt x="106813" y="551255"/>
                            </a:lnTo>
                            <a:lnTo>
                              <a:pt x="105500" y="550509"/>
                            </a:lnTo>
                            <a:lnTo>
                              <a:pt x="104932" y="549601"/>
                            </a:lnTo>
                            <a:cubicBezTo>
                              <a:pt x="104932" y="549601"/>
                              <a:pt x="104024" y="549033"/>
                              <a:pt x="103683" y="549082"/>
                            </a:cubicBezTo>
                            <a:cubicBezTo>
                              <a:pt x="103343" y="549147"/>
                              <a:pt x="102435" y="549877"/>
                              <a:pt x="102435" y="549877"/>
                            </a:cubicBezTo>
                            <a:lnTo>
                              <a:pt x="102727" y="550849"/>
                            </a:lnTo>
                            <a:lnTo>
                              <a:pt x="103748" y="551936"/>
                            </a:lnTo>
                            <a:lnTo>
                              <a:pt x="104948" y="552455"/>
                            </a:lnTo>
                            <a:lnTo>
                              <a:pt x="105241" y="552974"/>
                            </a:lnTo>
                            <a:lnTo>
                              <a:pt x="105241" y="553541"/>
                            </a:lnTo>
                            <a:lnTo>
                              <a:pt x="103538" y="553493"/>
                            </a:lnTo>
                            <a:cubicBezTo>
                              <a:pt x="103538" y="553493"/>
                              <a:pt x="102062" y="553039"/>
                              <a:pt x="101884" y="552925"/>
                            </a:cubicBezTo>
                            <a:cubicBezTo>
                              <a:pt x="101705" y="552811"/>
                              <a:pt x="100295" y="552357"/>
                              <a:pt x="100230" y="552179"/>
                            </a:cubicBezTo>
                            <a:cubicBezTo>
                              <a:pt x="100181" y="552001"/>
                              <a:pt x="99208" y="551498"/>
                              <a:pt x="99208" y="551498"/>
                            </a:cubicBezTo>
                            <a:lnTo>
                              <a:pt x="98073" y="551498"/>
                            </a:lnTo>
                            <a:cubicBezTo>
                              <a:pt x="98073" y="551498"/>
                              <a:pt x="97732" y="552244"/>
                              <a:pt x="97732" y="552633"/>
                            </a:cubicBezTo>
                            <a:cubicBezTo>
                              <a:pt x="97732" y="553022"/>
                              <a:pt x="96938" y="553379"/>
                              <a:pt x="96938" y="553379"/>
                            </a:cubicBezTo>
                            <a:lnTo>
                              <a:pt x="96306" y="552698"/>
                            </a:lnTo>
                            <a:lnTo>
                              <a:pt x="94652" y="552130"/>
                            </a:lnTo>
                            <a:lnTo>
                              <a:pt x="93516" y="551385"/>
                            </a:lnTo>
                            <a:cubicBezTo>
                              <a:pt x="93516" y="551385"/>
                              <a:pt x="92884" y="550703"/>
                              <a:pt x="92722" y="550639"/>
                            </a:cubicBezTo>
                            <a:cubicBezTo>
                              <a:pt x="92543" y="550574"/>
                              <a:pt x="90046" y="550347"/>
                              <a:pt x="90046" y="550347"/>
                            </a:cubicBezTo>
                            <a:cubicBezTo>
                              <a:pt x="90046" y="550347"/>
                              <a:pt x="87371" y="550282"/>
                              <a:pt x="87143" y="550347"/>
                            </a:cubicBezTo>
                            <a:cubicBezTo>
                              <a:pt x="86917" y="550395"/>
                              <a:pt x="84922" y="550866"/>
                              <a:pt x="84922" y="550866"/>
                            </a:cubicBezTo>
                            <a:lnTo>
                              <a:pt x="80722" y="550866"/>
                            </a:lnTo>
                            <a:lnTo>
                              <a:pt x="79701" y="550120"/>
                            </a:lnTo>
                            <a:lnTo>
                              <a:pt x="77706" y="550914"/>
                            </a:lnTo>
                            <a:lnTo>
                              <a:pt x="74917" y="550914"/>
                            </a:lnTo>
                            <a:lnTo>
                              <a:pt x="73604" y="550006"/>
                            </a:lnTo>
                            <a:cubicBezTo>
                              <a:pt x="73604" y="550006"/>
                              <a:pt x="72355" y="548644"/>
                              <a:pt x="72128" y="548531"/>
                            </a:cubicBezTo>
                            <a:lnTo>
                              <a:pt x="69404" y="547168"/>
                            </a:lnTo>
                            <a:lnTo>
                              <a:pt x="67474" y="546487"/>
                            </a:lnTo>
                            <a:lnTo>
                              <a:pt x="64117" y="546309"/>
                            </a:lnTo>
                            <a:lnTo>
                              <a:pt x="62528" y="543131"/>
                            </a:lnTo>
                            <a:lnTo>
                              <a:pt x="60939" y="540861"/>
                            </a:lnTo>
                            <a:lnTo>
                              <a:pt x="59399" y="539207"/>
                            </a:lnTo>
                            <a:cubicBezTo>
                              <a:pt x="59399" y="539207"/>
                              <a:pt x="57631" y="538298"/>
                              <a:pt x="57582" y="538120"/>
                            </a:cubicBezTo>
                            <a:cubicBezTo>
                              <a:pt x="57517" y="537942"/>
                              <a:pt x="57582" y="536758"/>
                              <a:pt x="57582" y="536758"/>
                            </a:cubicBezTo>
                            <a:lnTo>
                              <a:pt x="54744" y="535396"/>
                            </a:lnTo>
                            <a:lnTo>
                              <a:pt x="53885" y="534601"/>
                            </a:lnTo>
                            <a:lnTo>
                              <a:pt x="53253" y="533807"/>
                            </a:lnTo>
                            <a:cubicBezTo>
                              <a:pt x="53253" y="533807"/>
                              <a:pt x="51599" y="533126"/>
                              <a:pt x="51436" y="533061"/>
                            </a:cubicBezTo>
                            <a:cubicBezTo>
                              <a:pt x="51274" y="532996"/>
                              <a:pt x="48988" y="532428"/>
                              <a:pt x="48988" y="532428"/>
                            </a:cubicBezTo>
                            <a:lnTo>
                              <a:pt x="48015" y="530839"/>
                            </a:lnTo>
                            <a:lnTo>
                              <a:pt x="47334" y="530726"/>
                            </a:lnTo>
                            <a:lnTo>
                              <a:pt x="46588" y="531131"/>
                            </a:lnTo>
                            <a:lnTo>
                              <a:pt x="46182" y="531423"/>
                            </a:lnTo>
                            <a:lnTo>
                              <a:pt x="46182" y="532055"/>
                            </a:lnTo>
                            <a:lnTo>
                              <a:pt x="47156" y="532234"/>
                            </a:lnTo>
                            <a:lnTo>
                              <a:pt x="47156" y="532915"/>
                            </a:lnTo>
                            <a:lnTo>
                              <a:pt x="45502" y="533142"/>
                            </a:lnTo>
                            <a:lnTo>
                              <a:pt x="44593" y="533093"/>
                            </a:lnTo>
                            <a:lnTo>
                              <a:pt x="43734" y="530823"/>
                            </a:lnTo>
                            <a:lnTo>
                              <a:pt x="43734" y="529396"/>
                            </a:lnTo>
                            <a:lnTo>
                              <a:pt x="44026" y="528310"/>
                            </a:lnTo>
                            <a:lnTo>
                              <a:pt x="43734" y="527401"/>
                            </a:lnTo>
                            <a:lnTo>
                              <a:pt x="43167" y="526493"/>
                            </a:lnTo>
                            <a:lnTo>
                              <a:pt x="43167" y="523818"/>
                            </a:lnTo>
                            <a:lnTo>
                              <a:pt x="42648" y="522618"/>
                            </a:lnTo>
                            <a:lnTo>
                              <a:pt x="43328" y="521369"/>
                            </a:lnTo>
                            <a:lnTo>
                              <a:pt x="43377" y="516083"/>
                            </a:lnTo>
                            <a:lnTo>
                              <a:pt x="43604" y="513359"/>
                            </a:lnTo>
                            <a:lnTo>
                              <a:pt x="44512" y="513180"/>
                            </a:lnTo>
                            <a:lnTo>
                              <a:pt x="45761" y="514380"/>
                            </a:lnTo>
                            <a:lnTo>
                              <a:pt x="46620" y="514834"/>
                            </a:lnTo>
                            <a:lnTo>
                              <a:pt x="48096" y="515353"/>
                            </a:lnTo>
                            <a:lnTo>
                              <a:pt x="49458" y="515531"/>
                            </a:lnTo>
                            <a:lnTo>
                              <a:pt x="51161" y="515013"/>
                            </a:lnTo>
                            <a:lnTo>
                              <a:pt x="52069" y="514380"/>
                            </a:lnTo>
                            <a:lnTo>
                              <a:pt x="53042" y="513245"/>
                            </a:lnTo>
                            <a:lnTo>
                              <a:pt x="53723" y="512045"/>
                            </a:lnTo>
                            <a:lnTo>
                              <a:pt x="54972" y="510229"/>
                            </a:lnTo>
                            <a:lnTo>
                              <a:pt x="55993" y="508867"/>
                            </a:lnTo>
                            <a:lnTo>
                              <a:pt x="57014" y="507440"/>
                            </a:lnTo>
                            <a:lnTo>
                              <a:pt x="57014" y="505170"/>
                            </a:lnTo>
                            <a:lnTo>
                              <a:pt x="56901" y="502948"/>
                            </a:lnTo>
                            <a:lnTo>
                              <a:pt x="57242" y="501926"/>
                            </a:lnTo>
                            <a:lnTo>
                              <a:pt x="56901" y="498635"/>
                            </a:lnTo>
                            <a:lnTo>
                              <a:pt x="57242" y="499267"/>
                            </a:lnTo>
                            <a:lnTo>
                              <a:pt x="57582" y="501537"/>
                            </a:lnTo>
                            <a:lnTo>
                              <a:pt x="58263" y="501586"/>
                            </a:lnTo>
                            <a:lnTo>
                              <a:pt x="58442" y="498521"/>
                            </a:lnTo>
                            <a:lnTo>
                              <a:pt x="57420" y="497272"/>
                            </a:lnTo>
                            <a:lnTo>
                              <a:pt x="56966" y="498067"/>
                            </a:lnTo>
                            <a:lnTo>
                              <a:pt x="56398" y="497954"/>
                            </a:lnTo>
                            <a:lnTo>
                              <a:pt x="56285" y="495732"/>
                            </a:lnTo>
                            <a:lnTo>
                              <a:pt x="55993" y="494759"/>
                            </a:lnTo>
                            <a:lnTo>
                              <a:pt x="55993" y="492311"/>
                            </a:lnTo>
                            <a:lnTo>
                              <a:pt x="56334" y="491905"/>
                            </a:lnTo>
                            <a:lnTo>
                              <a:pt x="56382" y="490203"/>
                            </a:lnTo>
                            <a:lnTo>
                              <a:pt x="56901" y="490154"/>
                            </a:lnTo>
                            <a:lnTo>
                              <a:pt x="56950" y="491743"/>
                            </a:lnTo>
                            <a:lnTo>
                              <a:pt x="57355" y="491970"/>
                            </a:lnTo>
                            <a:lnTo>
                              <a:pt x="57469" y="492829"/>
                            </a:lnTo>
                            <a:lnTo>
                              <a:pt x="56836" y="493057"/>
                            </a:lnTo>
                            <a:lnTo>
                              <a:pt x="56836" y="494143"/>
                            </a:lnTo>
                            <a:lnTo>
                              <a:pt x="57177" y="494370"/>
                            </a:lnTo>
                            <a:lnTo>
                              <a:pt x="57063" y="496478"/>
                            </a:lnTo>
                            <a:lnTo>
                              <a:pt x="58085" y="496429"/>
                            </a:lnTo>
                            <a:lnTo>
                              <a:pt x="58199" y="495570"/>
                            </a:lnTo>
                            <a:lnTo>
                              <a:pt x="57452" y="494662"/>
                            </a:lnTo>
                            <a:lnTo>
                              <a:pt x="57906" y="494208"/>
                            </a:lnTo>
                            <a:lnTo>
                              <a:pt x="58652" y="493867"/>
                            </a:lnTo>
                            <a:lnTo>
                              <a:pt x="58831" y="493073"/>
                            </a:lnTo>
                            <a:lnTo>
                              <a:pt x="58377" y="492959"/>
                            </a:lnTo>
                            <a:lnTo>
                              <a:pt x="58377" y="491937"/>
                            </a:lnTo>
                            <a:lnTo>
                              <a:pt x="57696" y="491030"/>
                            </a:lnTo>
                            <a:lnTo>
                              <a:pt x="57874" y="490397"/>
                            </a:lnTo>
                            <a:lnTo>
                              <a:pt x="58782" y="490446"/>
                            </a:lnTo>
                            <a:lnTo>
                              <a:pt x="59642" y="489878"/>
                            </a:lnTo>
                            <a:lnTo>
                              <a:pt x="59642" y="488905"/>
                            </a:lnTo>
                            <a:lnTo>
                              <a:pt x="58896" y="488111"/>
                            </a:lnTo>
                            <a:lnTo>
                              <a:pt x="58036" y="482987"/>
                            </a:lnTo>
                            <a:lnTo>
                              <a:pt x="58150" y="481900"/>
                            </a:lnTo>
                            <a:lnTo>
                              <a:pt x="59739" y="479970"/>
                            </a:lnTo>
                            <a:lnTo>
                              <a:pt x="58831" y="477927"/>
                            </a:lnTo>
                            <a:lnTo>
                              <a:pt x="58604" y="476338"/>
                            </a:lnTo>
                            <a:lnTo>
                              <a:pt x="59009" y="475365"/>
                            </a:lnTo>
                            <a:lnTo>
                              <a:pt x="59058" y="472868"/>
                            </a:lnTo>
                            <a:lnTo>
                              <a:pt x="58652" y="470484"/>
                            </a:lnTo>
                            <a:lnTo>
                              <a:pt x="57680" y="468603"/>
                            </a:lnTo>
                            <a:lnTo>
                              <a:pt x="53707" y="461209"/>
                            </a:lnTo>
                            <a:lnTo>
                              <a:pt x="50464" y="454447"/>
                            </a:lnTo>
                            <a:lnTo>
                              <a:pt x="46653" y="445804"/>
                            </a:lnTo>
                            <a:lnTo>
                              <a:pt x="44431" y="439836"/>
                            </a:lnTo>
                            <a:lnTo>
                              <a:pt x="44026" y="435750"/>
                            </a:lnTo>
                            <a:lnTo>
                              <a:pt x="43572" y="433139"/>
                            </a:lnTo>
                            <a:lnTo>
                              <a:pt x="41983" y="431891"/>
                            </a:lnTo>
                            <a:lnTo>
                              <a:pt x="42842" y="431144"/>
                            </a:lnTo>
                            <a:lnTo>
                              <a:pt x="43069" y="430172"/>
                            </a:lnTo>
                            <a:lnTo>
                              <a:pt x="42615" y="429426"/>
                            </a:lnTo>
                            <a:lnTo>
                              <a:pt x="41983" y="428518"/>
                            </a:lnTo>
                            <a:lnTo>
                              <a:pt x="41983" y="426864"/>
                            </a:lnTo>
                            <a:lnTo>
                              <a:pt x="42550" y="424366"/>
                            </a:lnTo>
                            <a:lnTo>
                              <a:pt x="42323" y="421188"/>
                            </a:lnTo>
                            <a:lnTo>
                              <a:pt x="41983" y="420215"/>
                            </a:lnTo>
                            <a:lnTo>
                              <a:pt x="41983" y="418334"/>
                            </a:lnTo>
                            <a:lnTo>
                              <a:pt x="42664" y="416405"/>
                            </a:lnTo>
                            <a:lnTo>
                              <a:pt x="42599" y="413340"/>
                            </a:lnTo>
                            <a:lnTo>
                              <a:pt x="41399" y="409756"/>
                            </a:lnTo>
                            <a:cubicBezTo>
                              <a:pt x="41399" y="409756"/>
                              <a:pt x="40767" y="407713"/>
                              <a:pt x="40718" y="407535"/>
                            </a:cubicBezTo>
                            <a:cubicBezTo>
                              <a:pt x="40669" y="407356"/>
                              <a:pt x="39858" y="405264"/>
                              <a:pt x="39858" y="405264"/>
                            </a:cubicBezTo>
                            <a:lnTo>
                              <a:pt x="38204" y="403448"/>
                            </a:lnTo>
                            <a:cubicBezTo>
                              <a:pt x="38204" y="403448"/>
                              <a:pt x="36891" y="402589"/>
                              <a:pt x="36842" y="402426"/>
                            </a:cubicBezTo>
                            <a:cubicBezTo>
                              <a:pt x="36793" y="402248"/>
                              <a:pt x="35756" y="400772"/>
                              <a:pt x="35756" y="400772"/>
                            </a:cubicBezTo>
                            <a:lnTo>
                              <a:pt x="35237" y="399751"/>
                            </a:lnTo>
                            <a:lnTo>
                              <a:pt x="35237" y="395891"/>
                            </a:lnTo>
                            <a:lnTo>
                              <a:pt x="34718" y="394237"/>
                            </a:lnTo>
                            <a:lnTo>
                              <a:pt x="33631" y="392421"/>
                            </a:lnTo>
                            <a:cubicBezTo>
                              <a:pt x="33631" y="392421"/>
                              <a:pt x="32610" y="390605"/>
                              <a:pt x="32545" y="390427"/>
                            </a:cubicBezTo>
                            <a:cubicBezTo>
                              <a:pt x="32480" y="390248"/>
                              <a:pt x="30956" y="387930"/>
                              <a:pt x="30956" y="387930"/>
                            </a:cubicBezTo>
                            <a:lnTo>
                              <a:pt x="29529" y="385821"/>
                            </a:lnTo>
                            <a:lnTo>
                              <a:pt x="28053" y="384460"/>
                            </a:lnTo>
                            <a:lnTo>
                              <a:pt x="26740" y="382806"/>
                            </a:lnTo>
                            <a:lnTo>
                              <a:pt x="25540" y="378541"/>
                            </a:lnTo>
                            <a:lnTo>
                              <a:pt x="24908" y="377681"/>
                            </a:lnTo>
                            <a:lnTo>
                              <a:pt x="24908" y="375638"/>
                            </a:lnTo>
                            <a:lnTo>
                              <a:pt x="25702" y="374503"/>
                            </a:lnTo>
                            <a:cubicBezTo>
                              <a:pt x="25702" y="374503"/>
                              <a:pt x="25880" y="372800"/>
                              <a:pt x="25880" y="372508"/>
                            </a:cubicBezTo>
                            <a:cubicBezTo>
                              <a:pt x="25880" y="372217"/>
                              <a:pt x="25589" y="370465"/>
                              <a:pt x="25540" y="370238"/>
                            </a:cubicBezTo>
                            <a:cubicBezTo>
                              <a:pt x="25475" y="370011"/>
                              <a:pt x="24518" y="368357"/>
                              <a:pt x="24518" y="368082"/>
                            </a:cubicBezTo>
                            <a:cubicBezTo>
                              <a:pt x="24518" y="367806"/>
                              <a:pt x="24226" y="366768"/>
                              <a:pt x="24226" y="366768"/>
                            </a:cubicBezTo>
                            <a:lnTo>
                              <a:pt x="23318" y="365179"/>
                            </a:lnTo>
                            <a:lnTo>
                              <a:pt x="20481" y="358871"/>
                            </a:lnTo>
                            <a:lnTo>
                              <a:pt x="17918" y="354331"/>
                            </a:lnTo>
                            <a:lnTo>
                              <a:pt x="15356" y="350358"/>
                            </a:lnTo>
                            <a:lnTo>
                              <a:pt x="12746" y="347180"/>
                            </a:lnTo>
                            <a:lnTo>
                              <a:pt x="8319" y="343141"/>
                            </a:lnTo>
                            <a:lnTo>
                              <a:pt x="7913" y="340645"/>
                            </a:lnTo>
                            <a:lnTo>
                              <a:pt x="6486" y="337466"/>
                            </a:lnTo>
                            <a:lnTo>
                              <a:pt x="5124" y="334564"/>
                            </a:lnTo>
                            <a:lnTo>
                              <a:pt x="3243" y="331045"/>
                            </a:lnTo>
                            <a:lnTo>
                              <a:pt x="2562" y="329504"/>
                            </a:lnTo>
                            <a:lnTo>
                              <a:pt x="1427" y="328256"/>
                            </a:lnTo>
                            <a:lnTo>
                              <a:pt x="908" y="325694"/>
                            </a:lnTo>
                            <a:cubicBezTo>
                              <a:pt x="908" y="325694"/>
                              <a:pt x="0" y="324380"/>
                              <a:pt x="0" y="324218"/>
                            </a:cubicBezTo>
                            <a:lnTo>
                              <a:pt x="0" y="321948"/>
                            </a:lnTo>
                            <a:lnTo>
                              <a:pt x="795" y="321266"/>
                            </a:lnTo>
                            <a:lnTo>
                              <a:pt x="2449" y="321266"/>
                            </a:lnTo>
                            <a:lnTo>
                              <a:pt x="2514" y="321899"/>
                            </a:lnTo>
                            <a:lnTo>
                              <a:pt x="1540" y="322759"/>
                            </a:lnTo>
                            <a:lnTo>
                              <a:pt x="2286" y="324299"/>
                            </a:lnTo>
                            <a:lnTo>
                              <a:pt x="3033" y="325499"/>
                            </a:lnTo>
                            <a:lnTo>
                              <a:pt x="3146" y="327088"/>
                            </a:lnTo>
                            <a:lnTo>
                              <a:pt x="4346" y="328969"/>
                            </a:lnTo>
                            <a:lnTo>
                              <a:pt x="4346" y="331353"/>
                            </a:lnTo>
                            <a:lnTo>
                              <a:pt x="5708" y="332553"/>
                            </a:lnTo>
                            <a:lnTo>
                              <a:pt x="6616" y="334661"/>
                            </a:lnTo>
                            <a:lnTo>
                              <a:pt x="6616" y="335682"/>
                            </a:lnTo>
                            <a:lnTo>
                              <a:pt x="7362" y="338066"/>
                            </a:lnTo>
                            <a:lnTo>
                              <a:pt x="8676" y="338926"/>
                            </a:lnTo>
                            <a:lnTo>
                              <a:pt x="8967" y="340288"/>
                            </a:lnTo>
                            <a:lnTo>
                              <a:pt x="9373" y="341650"/>
                            </a:lnTo>
                            <a:lnTo>
                              <a:pt x="10054" y="342963"/>
                            </a:lnTo>
                            <a:lnTo>
                              <a:pt x="10508" y="343012"/>
                            </a:lnTo>
                            <a:lnTo>
                              <a:pt x="10459" y="341358"/>
                            </a:lnTo>
                            <a:lnTo>
                              <a:pt x="9486" y="339655"/>
                            </a:lnTo>
                            <a:lnTo>
                              <a:pt x="9373" y="338342"/>
                            </a:lnTo>
                            <a:lnTo>
                              <a:pt x="8010" y="336915"/>
                            </a:lnTo>
                            <a:lnTo>
                              <a:pt x="7605" y="334353"/>
                            </a:lnTo>
                            <a:lnTo>
                              <a:pt x="8465" y="333947"/>
                            </a:lnTo>
                            <a:lnTo>
                              <a:pt x="8692" y="335990"/>
                            </a:lnTo>
                            <a:lnTo>
                              <a:pt x="9146" y="336218"/>
                            </a:lnTo>
                            <a:lnTo>
                              <a:pt x="9210" y="333607"/>
                            </a:lnTo>
                            <a:lnTo>
                              <a:pt x="9892" y="333607"/>
                            </a:lnTo>
                            <a:lnTo>
                              <a:pt x="10119" y="335990"/>
                            </a:lnTo>
                            <a:lnTo>
                              <a:pt x="10913" y="337353"/>
                            </a:lnTo>
                            <a:lnTo>
                              <a:pt x="11595" y="338666"/>
                            </a:lnTo>
                            <a:lnTo>
                              <a:pt x="12048" y="339461"/>
                            </a:lnTo>
                            <a:lnTo>
                              <a:pt x="12000" y="343888"/>
                            </a:lnTo>
                            <a:lnTo>
                              <a:pt x="12567" y="344001"/>
                            </a:lnTo>
                            <a:lnTo>
                              <a:pt x="12859" y="339736"/>
                            </a:lnTo>
                            <a:lnTo>
                              <a:pt x="13378" y="339671"/>
                            </a:lnTo>
                            <a:lnTo>
                              <a:pt x="14059" y="342801"/>
                            </a:lnTo>
                            <a:lnTo>
                              <a:pt x="13881" y="347115"/>
                            </a:lnTo>
                            <a:lnTo>
                              <a:pt x="14853" y="347163"/>
                            </a:lnTo>
                            <a:lnTo>
                              <a:pt x="14789" y="345120"/>
                            </a:lnTo>
                            <a:lnTo>
                              <a:pt x="15308" y="345071"/>
                            </a:lnTo>
                            <a:lnTo>
                              <a:pt x="15356" y="347180"/>
                            </a:lnTo>
                            <a:lnTo>
                              <a:pt x="15762" y="347244"/>
                            </a:lnTo>
                            <a:lnTo>
                              <a:pt x="15827" y="348785"/>
                            </a:lnTo>
                            <a:lnTo>
                              <a:pt x="16735" y="348833"/>
                            </a:lnTo>
                            <a:lnTo>
                              <a:pt x="16783" y="347293"/>
                            </a:lnTo>
                            <a:lnTo>
                              <a:pt x="19281" y="347244"/>
                            </a:lnTo>
                            <a:lnTo>
                              <a:pt x="19329" y="345931"/>
                            </a:lnTo>
                            <a:cubicBezTo>
                              <a:pt x="19329" y="345931"/>
                              <a:pt x="20124" y="345979"/>
                              <a:pt x="20237" y="345704"/>
                            </a:cubicBezTo>
                            <a:cubicBezTo>
                              <a:pt x="20351" y="345412"/>
                              <a:pt x="20416" y="340823"/>
                              <a:pt x="20416" y="340823"/>
                            </a:cubicBezTo>
                            <a:lnTo>
                              <a:pt x="19734" y="338715"/>
                            </a:lnTo>
                            <a:lnTo>
                              <a:pt x="19734" y="336558"/>
                            </a:lnTo>
                            <a:lnTo>
                              <a:pt x="20367" y="334742"/>
                            </a:lnTo>
                            <a:lnTo>
                              <a:pt x="20481" y="333039"/>
                            </a:lnTo>
                            <a:lnTo>
                              <a:pt x="20140" y="332358"/>
                            </a:lnTo>
                            <a:lnTo>
                              <a:pt x="19167" y="332699"/>
                            </a:lnTo>
                            <a:lnTo>
                              <a:pt x="18081" y="332812"/>
                            </a:lnTo>
                            <a:lnTo>
                              <a:pt x="17335" y="333607"/>
                            </a:lnTo>
                            <a:lnTo>
                              <a:pt x="17270" y="334920"/>
                            </a:lnTo>
                            <a:lnTo>
                              <a:pt x="16475" y="335488"/>
                            </a:lnTo>
                            <a:lnTo>
                              <a:pt x="16524" y="337871"/>
                            </a:lnTo>
                            <a:cubicBezTo>
                              <a:pt x="16524" y="337871"/>
                              <a:pt x="15729" y="338099"/>
                              <a:pt x="15729" y="337936"/>
                            </a:cubicBezTo>
                            <a:cubicBezTo>
                              <a:pt x="15729" y="337774"/>
                              <a:pt x="15389" y="336120"/>
                              <a:pt x="15389" y="336120"/>
                            </a:cubicBezTo>
                            <a:cubicBezTo>
                              <a:pt x="15389" y="336120"/>
                              <a:pt x="14416" y="335374"/>
                              <a:pt x="14416" y="335147"/>
                            </a:cubicBezTo>
                            <a:cubicBezTo>
                              <a:pt x="14416" y="334920"/>
                              <a:pt x="14481" y="334061"/>
                              <a:pt x="14237" y="333785"/>
                            </a:cubicBezTo>
                            <a:cubicBezTo>
                              <a:pt x="14011" y="333493"/>
                              <a:pt x="13557" y="332812"/>
                              <a:pt x="13557" y="332812"/>
                            </a:cubicBezTo>
                            <a:lnTo>
                              <a:pt x="13443" y="331839"/>
                            </a:lnTo>
                            <a:lnTo>
                              <a:pt x="12811" y="330931"/>
                            </a:lnTo>
                            <a:lnTo>
                              <a:pt x="12519" y="329731"/>
                            </a:lnTo>
                            <a:lnTo>
                              <a:pt x="12227" y="329050"/>
                            </a:lnTo>
                            <a:lnTo>
                              <a:pt x="12292" y="327234"/>
                            </a:lnTo>
                            <a:lnTo>
                              <a:pt x="11951" y="326440"/>
                            </a:lnTo>
                            <a:lnTo>
                              <a:pt x="11383" y="326440"/>
                            </a:lnTo>
                            <a:lnTo>
                              <a:pt x="11270" y="327299"/>
                            </a:lnTo>
                            <a:lnTo>
                              <a:pt x="10589" y="327121"/>
                            </a:lnTo>
                            <a:lnTo>
                              <a:pt x="10589" y="326375"/>
                            </a:lnTo>
                            <a:lnTo>
                              <a:pt x="11562" y="325969"/>
                            </a:lnTo>
                            <a:lnTo>
                              <a:pt x="12129" y="325450"/>
                            </a:lnTo>
                            <a:lnTo>
                              <a:pt x="12308" y="324769"/>
                            </a:lnTo>
                            <a:lnTo>
                              <a:pt x="12016" y="322386"/>
                            </a:lnTo>
                            <a:lnTo>
                              <a:pt x="12762" y="322272"/>
                            </a:lnTo>
                            <a:lnTo>
                              <a:pt x="13216" y="325288"/>
                            </a:lnTo>
                            <a:lnTo>
                              <a:pt x="14075" y="325969"/>
                            </a:lnTo>
                            <a:lnTo>
                              <a:pt x="15048" y="326991"/>
                            </a:lnTo>
                            <a:lnTo>
                              <a:pt x="16021" y="327558"/>
                            </a:lnTo>
                            <a:lnTo>
                              <a:pt x="16767" y="327737"/>
                            </a:lnTo>
                            <a:lnTo>
                              <a:pt x="17448" y="329164"/>
                            </a:lnTo>
                            <a:lnTo>
                              <a:pt x="17627" y="330185"/>
                            </a:lnTo>
                            <a:lnTo>
                              <a:pt x="17967" y="330639"/>
                            </a:lnTo>
                            <a:lnTo>
                              <a:pt x="18827" y="331888"/>
                            </a:lnTo>
                            <a:lnTo>
                              <a:pt x="20934" y="332066"/>
                            </a:lnTo>
                            <a:cubicBezTo>
                              <a:pt x="20934" y="332066"/>
                              <a:pt x="21227" y="333153"/>
                              <a:pt x="21227" y="333428"/>
                            </a:cubicBezTo>
                            <a:lnTo>
                              <a:pt x="21227" y="334742"/>
                            </a:lnTo>
                            <a:lnTo>
                              <a:pt x="21291" y="335764"/>
                            </a:lnTo>
                            <a:cubicBezTo>
                              <a:pt x="21291" y="335764"/>
                              <a:pt x="21291" y="336510"/>
                              <a:pt x="21340" y="336850"/>
                            </a:cubicBezTo>
                            <a:cubicBezTo>
                              <a:pt x="21405" y="337190"/>
                              <a:pt x="22135" y="339007"/>
                              <a:pt x="22135" y="339007"/>
                            </a:cubicBezTo>
                            <a:lnTo>
                              <a:pt x="22475" y="340255"/>
                            </a:lnTo>
                            <a:lnTo>
                              <a:pt x="22816" y="341342"/>
                            </a:lnTo>
                            <a:lnTo>
                              <a:pt x="23270" y="342363"/>
                            </a:lnTo>
                            <a:cubicBezTo>
                              <a:pt x="23270" y="342363"/>
                              <a:pt x="23902" y="343045"/>
                              <a:pt x="24016" y="343271"/>
                            </a:cubicBezTo>
                            <a:cubicBezTo>
                              <a:pt x="24129" y="343499"/>
                              <a:pt x="24697" y="343839"/>
                              <a:pt x="24697" y="343839"/>
                            </a:cubicBezTo>
                            <a:lnTo>
                              <a:pt x="25945" y="343612"/>
                            </a:lnTo>
                            <a:lnTo>
                              <a:pt x="26918" y="342752"/>
                            </a:lnTo>
                            <a:lnTo>
                              <a:pt x="27599" y="342006"/>
                            </a:lnTo>
                            <a:lnTo>
                              <a:pt x="27778" y="340191"/>
                            </a:lnTo>
                            <a:lnTo>
                              <a:pt x="27145" y="339509"/>
                            </a:lnTo>
                            <a:lnTo>
                              <a:pt x="26967" y="338423"/>
                            </a:lnTo>
                            <a:lnTo>
                              <a:pt x="27826" y="338358"/>
                            </a:lnTo>
                            <a:lnTo>
                              <a:pt x="28231" y="337498"/>
                            </a:lnTo>
                            <a:lnTo>
                              <a:pt x="27826" y="336363"/>
                            </a:lnTo>
                            <a:lnTo>
                              <a:pt x="27534" y="334823"/>
                            </a:lnTo>
                            <a:lnTo>
                              <a:pt x="26853" y="333850"/>
                            </a:lnTo>
                            <a:lnTo>
                              <a:pt x="27762" y="333850"/>
                            </a:lnTo>
                            <a:cubicBezTo>
                              <a:pt x="27762" y="333850"/>
                              <a:pt x="27648" y="332942"/>
                              <a:pt x="27583" y="332650"/>
                            </a:cubicBezTo>
                            <a:cubicBezTo>
                              <a:pt x="27518" y="332358"/>
                              <a:pt x="27064" y="330429"/>
                              <a:pt x="27064" y="330429"/>
                            </a:cubicBezTo>
                            <a:lnTo>
                              <a:pt x="25589" y="328726"/>
                            </a:lnTo>
                            <a:cubicBezTo>
                              <a:pt x="25589" y="328726"/>
                              <a:pt x="24226" y="326683"/>
                              <a:pt x="24113" y="326505"/>
                            </a:cubicBezTo>
                            <a:cubicBezTo>
                              <a:pt x="23999" y="326326"/>
                              <a:pt x="22978" y="325191"/>
                              <a:pt x="22978" y="325191"/>
                            </a:cubicBezTo>
                            <a:lnTo>
                              <a:pt x="22005" y="321672"/>
                            </a:lnTo>
                            <a:lnTo>
                              <a:pt x="21713" y="320424"/>
                            </a:lnTo>
                            <a:cubicBezTo>
                              <a:pt x="21713" y="320424"/>
                              <a:pt x="20691" y="318429"/>
                              <a:pt x="20691" y="318267"/>
                            </a:cubicBezTo>
                            <a:cubicBezTo>
                              <a:pt x="20691" y="318104"/>
                              <a:pt x="20124" y="316450"/>
                              <a:pt x="20124" y="316450"/>
                            </a:cubicBezTo>
                            <a:lnTo>
                              <a:pt x="19670" y="315089"/>
                            </a:lnTo>
                            <a:lnTo>
                              <a:pt x="17789" y="314229"/>
                            </a:lnTo>
                            <a:cubicBezTo>
                              <a:pt x="17789" y="314229"/>
                              <a:pt x="16816" y="312640"/>
                              <a:pt x="16767" y="312413"/>
                            </a:cubicBezTo>
                            <a:cubicBezTo>
                              <a:pt x="16719" y="312186"/>
                              <a:pt x="16086" y="310370"/>
                              <a:pt x="16086" y="310370"/>
                            </a:cubicBezTo>
                            <a:lnTo>
                              <a:pt x="16200" y="308262"/>
                            </a:lnTo>
                            <a:lnTo>
                              <a:pt x="15113" y="304970"/>
                            </a:lnTo>
                            <a:lnTo>
                              <a:pt x="13119" y="302473"/>
                            </a:lnTo>
                            <a:lnTo>
                              <a:pt x="11870" y="300770"/>
                            </a:lnTo>
                            <a:lnTo>
                              <a:pt x="10670" y="298840"/>
                            </a:lnTo>
                            <a:lnTo>
                              <a:pt x="10330" y="294413"/>
                            </a:lnTo>
                            <a:lnTo>
                              <a:pt x="10443" y="293732"/>
                            </a:lnTo>
                            <a:lnTo>
                              <a:pt x="11351" y="293100"/>
                            </a:lnTo>
                            <a:lnTo>
                              <a:pt x="11124" y="292419"/>
                            </a:lnTo>
                            <a:lnTo>
                              <a:pt x="11237" y="290943"/>
                            </a:lnTo>
                            <a:lnTo>
                              <a:pt x="11351" y="287084"/>
                            </a:lnTo>
                            <a:lnTo>
                              <a:pt x="13119" y="283224"/>
                            </a:lnTo>
                            <a:lnTo>
                              <a:pt x="14254" y="280889"/>
                            </a:lnTo>
                            <a:lnTo>
                              <a:pt x="15616" y="279349"/>
                            </a:lnTo>
                            <a:lnTo>
                              <a:pt x="17837" y="277468"/>
                            </a:lnTo>
                            <a:lnTo>
                              <a:pt x="18356" y="276041"/>
                            </a:lnTo>
                            <a:lnTo>
                              <a:pt x="18762" y="272182"/>
                            </a:lnTo>
                            <a:lnTo>
                              <a:pt x="18081" y="271435"/>
                            </a:lnTo>
                            <a:cubicBezTo>
                              <a:pt x="18081" y="271435"/>
                              <a:pt x="18145" y="268939"/>
                              <a:pt x="18145" y="268760"/>
                            </a:cubicBezTo>
                            <a:cubicBezTo>
                              <a:pt x="18145" y="268581"/>
                              <a:pt x="19459" y="267511"/>
                              <a:pt x="19459" y="267511"/>
                            </a:cubicBezTo>
                            <a:cubicBezTo>
                              <a:pt x="19459" y="267511"/>
                              <a:pt x="19913" y="264836"/>
                              <a:pt x="19751" y="264836"/>
                            </a:cubicBezTo>
                            <a:cubicBezTo>
                              <a:pt x="19589" y="264836"/>
                              <a:pt x="18664" y="262841"/>
                              <a:pt x="18664" y="262841"/>
                            </a:cubicBezTo>
                            <a:cubicBezTo>
                              <a:pt x="18664" y="262841"/>
                              <a:pt x="18324" y="261074"/>
                              <a:pt x="18210" y="260847"/>
                            </a:cubicBezTo>
                            <a:cubicBezTo>
                              <a:pt x="18097" y="260620"/>
                              <a:pt x="17578" y="259533"/>
                              <a:pt x="17578" y="259533"/>
                            </a:cubicBezTo>
                            <a:cubicBezTo>
                              <a:pt x="17578" y="259533"/>
                              <a:pt x="16443" y="259355"/>
                              <a:pt x="16443" y="259128"/>
                            </a:cubicBezTo>
                            <a:cubicBezTo>
                              <a:pt x="16443" y="258901"/>
                              <a:pt x="16556" y="258041"/>
                              <a:pt x="16394" y="257814"/>
                            </a:cubicBezTo>
                            <a:cubicBezTo>
                              <a:pt x="16216" y="257588"/>
                              <a:pt x="15989" y="257360"/>
                              <a:pt x="15940" y="257182"/>
                            </a:cubicBezTo>
                            <a:cubicBezTo>
                              <a:pt x="15892" y="257004"/>
                              <a:pt x="15892" y="255982"/>
                              <a:pt x="15892" y="255982"/>
                            </a:cubicBezTo>
                            <a:lnTo>
                              <a:pt x="17772" y="254782"/>
                            </a:lnTo>
                            <a:lnTo>
                              <a:pt x="17951" y="251993"/>
                            </a:lnTo>
                            <a:lnTo>
                              <a:pt x="19540" y="249155"/>
                            </a:lnTo>
                            <a:lnTo>
                              <a:pt x="20740" y="246593"/>
                            </a:lnTo>
                            <a:lnTo>
                              <a:pt x="21713" y="243463"/>
                            </a:lnTo>
                            <a:lnTo>
                              <a:pt x="22232" y="241923"/>
                            </a:lnTo>
                            <a:lnTo>
                              <a:pt x="23659" y="240382"/>
                            </a:lnTo>
                            <a:lnTo>
                              <a:pt x="24973" y="239020"/>
                            </a:lnTo>
                            <a:lnTo>
                              <a:pt x="26399" y="238680"/>
                            </a:lnTo>
                            <a:lnTo>
                              <a:pt x="26918" y="239199"/>
                            </a:lnTo>
                            <a:lnTo>
                              <a:pt x="26740" y="240561"/>
                            </a:lnTo>
                            <a:lnTo>
                              <a:pt x="25994" y="241874"/>
                            </a:lnTo>
                            <a:lnTo>
                              <a:pt x="25540" y="243528"/>
                            </a:lnTo>
                            <a:lnTo>
                              <a:pt x="25475" y="245799"/>
                            </a:lnTo>
                            <a:lnTo>
                              <a:pt x="25297" y="246885"/>
                            </a:lnTo>
                            <a:lnTo>
                              <a:pt x="26156" y="248199"/>
                            </a:lnTo>
                            <a:lnTo>
                              <a:pt x="26091" y="249966"/>
                            </a:lnTo>
                            <a:lnTo>
                              <a:pt x="27113" y="250306"/>
                            </a:lnTo>
                            <a:lnTo>
                              <a:pt x="27113" y="251214"/>
                            </a:lnTo>
                            <a:lnTo>
                              <a:pt x="26091" y="252074"/>
                            </a:lnTo>
                            <a:lnTo>
                              <a:pt x="25978" y="253209"/>
                            </a:lnTo>
                            <a:lnTo>
                              <a:pt x="26156" y="253955"/>
                            </a:lnTo>
                            <a:lnTo>
                              <a:pt x="26837" y="254004"/>
                            </a:lnTo>
                            <a:lnTo>
                              <a:pt x="28086" y="253031"/>
                            </a:lnTo>
                            <a:lnTo>
                              <a:pt x="29059" y="252739"/>
                            </a:lnTo>
                            <a:lnTo>
                              <a:pt x="29578" y="253647"/>
                            </a:lnTo>
                            <a:lnTo>
                              <a:pt x="30486" y="253874"/>
                            </a:lnTo>
                            <a:cubicBezTo>
                              <a:pt x="30486" y="253874"/>
                              <a:pt x="31167" y="252171"/>
                              <a:pt x="31280" y="251993"/>
                            </a:cubicBezTo>
                            <a:cubicBezTo>
                              <a:pt x="31394" y="251815"/>
                              <a:pt x="31913" y="250452"/>
                              <a:pt x="31913" y="250452"/>
                            </a:cubicBezTo>
                            <a:lnTo>
                              <a:pt x="32205" y="247777"/>
                            </a:lnTo>
                            <a:cubicBezTo>
                              <a:pt x="32205" y="247777"/>
                              <a:pt x="32432" y="246123"/>
                              <a:pt x="32545" y="245961"/>
                            </a:cubicBezTo>
                            <a:cubicBezTo>
                              <a:pt x="32659" y="245782"/>
                              <a:pt x="33340" y="245101"/>
                              <a:pt x="33340" y="245101"/>
                            </a:cubicBezTo>
                            <a:lnTo>
                              <a:pt x="33567" y="243220"/>
                            </a:lnTo>
                            <a:cubicBezTo>
                              <a:pt x="33567" y="243220"/>
                              <a:pt x="34086" y="243788"/>
                              <a:pt x="34248" y="243788"/>
                            </a:cubicBezTo>
                            <a:cubicBezTo>
                              <a:pt x="34410" y="243788"/>
                              <a:pt x="35107" y="242701"/>
                              <a:pt x="35107" y="242701"/>
                            </a:cubicBezTo>
                            <a:lnTo>
                              <a:pt x="36875" y="239572"/>
                            </a:lnTo>
                            <a:lnTo>
                              <a:pt x="40118" y="236961"/>
                            </a:lnTo>
                            <a:lnTo>
                              <a:pt x="41431" y="236328"/>
                            </a:lnTo>
                            <a:lnTo>
                              <a:pt x="44220" y="236215"/>
                            </a:lnTo>
                            <a:lnTo>
                              <a:pt x="47464" y="235015"/>
                            </a:lnTo>
                            <a:lnTo>
                              <a:pt x="48372" y="233653"/>
                            </a:lnTo>
                            <a:lnTo>
                              <a:pt x="50074" y="233539"/>
                            </a:lnTo>
                            <a:lnTo>
                              <a:pt x="51842" y="232631"/>
                            </a:lnTo>
                            <a:lnTo>
                              <a:pt x="52474" y="231610"/>
                            </a:lnTo>
                            <a:lnTo>
                              <a:pt x="53269" y="231837"/>
                            </a:lnTo>
                            <a:lnTo>
                              <a:pt x="53723" y="230815"/>
                            </a:lnTo>
                            <a:lnTo>
                              <a:pt x="54858" y="230637"/>
                            </a:lnTo>
                            <a:cubicBezTo>
                              <a:pt x="54858" y="230637"/>
                              <a:pt x="54907" y="229615"/>
                              <a:pt x="55085" y="229388"/>
                            </a:cubicBezTo>
                            <a:cubicBezTo>
                              <a:pt x="55263" y="229161"/>
                              <a:pt x="56220" y="228302"/>
                              <a:pt x="56220" y="228302"/>
                            </a:cubicBezTo>
                            <a:lnTo>
                              <a:pt x="57355" y="227442"/>
                            </a:lnTo>
                            <a:lnTo>
                              <a:pt x="59350" y="226988"/>
                            </a:lnTo>
                            <a:lnTo>
                              <a:pt x="60258" y="226420"/>
                            </a:lnTo>
                            <a:lnTo>
                              <a:pt x="60825" y="225107"/>
                            </a:lnTo>
                            <a:lnTo>
                              <a:pt x="61685" y="223680"/>
                            </a:lnTo>
                            <a:cubicBezTo>
                              <a:pt x="61685" y="223680"/>
                              <a:pt x="62479" y="222772"/>
                              <a:pt x="62820" y="222594"/>
                            </a:cubicBezTo>
                            <a:cubicBezTo>
                              <a:pt x="63160" y="222415"/>
                              <a:pt x="64587" y="221686"/>
                              <a:pt x="64587" y="221686"/>
                            </a:cubicBezTo>
                            <a:lnTo>
                              <a:pt x="66128" y="220826"/>
                            </a:lnTo>
                            <a:cubicBezTo>
                              <a:pt x="66128" y="220826"/>
                              <a:pt x="67101" y="219967"/>
                              <a:pt x="67263" y="219853"/>
                            </a:cubicBezTo>
                            <a:cubicBezTo>
                              <a:pt x="67441" y="219740"/>
                              <a:pt x="68463" y="218994"/>
                              <a:pt x="68463" y="218994"/>
                            </a:cubicBezTo>
                            <a:lnTo>
                              <a:pt x="68755" y="218134"/>
                            </a:lnTo>
                            <a:lnTo>
                              <a:pt x="71430" y="217794"/>
                            </a:lnTo>
                            <a:lnTo>
                              <a:pt x="73814" y="216205"/>
                            </a:lnTo>
                            <a:lnTo>
                              <a:pt x="76944" y="215069"/>
                            </a:lnTo>
                            <a:lnTo>
                              <a:pt x="78192" y="214616"/>
                            </a:lnTo>
                            <a:lnTo>
                              <a:pt x="80074" y="212280"/>
                            </a:lnTo>
                            <a:lnTo>
                              <a:pt x="81322" y="210626"/>
                            </a:lnTo>
                            <a:lnTo>
                              <a:pt x="82571" y="210578"/>
                            </a:lnTo>
                            <a:lnTo>
                              <a:pt x="82230" y="211437"/>
                            </a:lnTo>
                            <a:lnTo>
                              <a:pt x="81484" y="212345"/>
                            </a:lnTo>
                            <a:lnTo>
                              <a:pt x="81144" y="213205"/>
                            </a:lnTo>
                            <a:lnTo>
                              <a:pt x="81144" y="213659"/>
                            </a:lnTo>
                            <a:lnTo>
                              <a:pt x="84208" y="213708"/>
                            </a:lnTo>
                            <a:lnTo>
                              <a:pt x="84662" y="214113"/>
                            </a:lnTo>
                            <a:lnTo>
                              <a:pt x="85068" y="213545"/>
                            </a:lnTo>
                            <a:lnTo>
                              <a:pt x="86544" y="213318"/>
                            </a:lnTo>
                            <a:lnTo>
                              <a:pt x="88927" y="211729"/>
                            </a:lnTo>
                            <a:lnTo>
                              <a:pt x="89041" y="212362"/>
                            </a:lnTo>
                            <a:cubicBezTo>
                              <a:pt x="89041" y="212362"/>
                              <a:pt x="88635" y="212653"/>
                              <a:pt x="88635" y="212929"/>
                            </a:cubicBezTo>
                            <a:cubicBezTo>
                              <a:pt x="88635" y="213205"/>
                              <a:pt x="88700" y="214470"/>
                              <a:pt x="88700" y="214470"/>
                            </a:cubicBezTo>
                            <a:lnTo>
                              <a:pt x="89900" y="213724"/>
                            </a:lnTo>
                            <a:lnTo>
                              <a:pt x="90987" y="214405"/>
                            </a:lnTo>
                            <a:lnTo>
                              <a:pt x="96046" y="214405"/>
                            </a:lnTo>
                            <a:lnTo>
                              <a:pt x="97473" y="213432"/>
                            </a:lnTo>
                            <a:lnTo>
                              <a:pt x="97992" y="214064"/>
                            </a:lnTo>
                            <a:lnTo>
                              <a:pt x="99694" y="214016"/>
                            </a:lnTo>
                            <a:lnTo>
                              <a:pt x="102257" y="212362"/>
                            </a:lnTo>
                            <a:lnTo>
                              <a:pt x="102548" y="211227"/>
                            </a:lnTo>
                            <a:lnTo>
                              <a:pt x="104883" y="211275"/>
                            </a:lnTo>
                            <a:lnTo>
                              <a:pt x="104997" y="210367"/>
                            </a:lnTo>
                            <a:lnTo>
                              <a:pt x="103976" y="209913"/>
                            </a:lnTo>
                            <a:lnTo>
                              <a:pt x="104089" y="209053"/>
                            </a:lnTo>
                            <a:lnTo>
                              <a:pt x="107105" y="207805"/>
                            </a:lnTo>
                            <a:lnTo>
                              <a:pt x="109035" y="206038"/>
                            </a:lnTo>
                            <a:lnTo>
                              <a:pt x="109440" y="207173"/>
                            </a:lnTo>
                            <a:lnTo>
                              <a:pt x="111029" y="206767"/>
                            </a:lnTo>
                            <a:lnTo>
                              <a:pt x="112278" y="206362"/>
                            </a:lnTo>
                            <a:lnTo>
                              <a:pt x="112911" y="206362"/>
                            </a:lnTo>
                            <a:lnTo>
                              <a:pt x="114272" y="206654"/>
                            </a:lnTo>
                            <a:lnTo>
                              <a:pt x="114791" y="206135"/>
                            </a:lnTo>
                            <a:lnTo>
                              <a:pt x="119964" y="205908"/>
                            </a:lnTo>
                            <a:lnTo>
                              <a:pt x="120710" y="205340"/>
                            </a:lnTo>
                            <a:lnTo>
                              <a:pt x="122867" y="205275"/>
                            </a:lnTo>
                            <a:lnTo>
                              <a:pt x="123159" y="204027"/>
                            </a:lnTo>
                            <a:lnTo>
                              <a:pt x="124067" y="203281"/>
                            </a:lnTo>
                            <a:lnTo>
                              <a:pt x="126110" y="201627"/>
                            </a:lnTo>
                            <a:lnTo>
                              <a:pt x="126337" y="200151"/>
                            </a:lnTo>
                            <a:lnTo>
                              <a:pt x="127650" y="199746"/>
                            </a:lnTo>
                            <a:lnTo>
                              <a:pt x="128737" y="199567"/>
                            </a:lnTo>
                            <a:lnTo>
                              <a:pt x="129418" y="198481"/>
                            </a:lnTo>
                            <a:lnTo>
                              <a:pt x="129937" y="198659"/>
                            </a:lnTo>
                            <a:lnTo>
                              <a:pt x="129937" y="199632"/>
                            </a:lnTo>
                            <a:lnTo>
                              <a:pt x="130504" y="199746"/>
                            </a:lnTo>
                            <a:lnTo>
                              <a:pt x="130553" y="198773"/>
                            </a:lnTo>
                            <a:lnTo>
                              <a:pt x="132029" y="198481"/>
                            </a:lnTo>
                            <a:lnTo>
                              <a:pt x="133391" y="199227"/>
                            </a:lnTo>
                            <a:cubicBezTo>
                              <a:pt x="133391" y="199227"/>
                              <a:pt x="136115" y="199405"/>
                              <a:pt x="136294" y="199405"/>
                            </a:cubicBezTo>
                            <a:cubicBezTo>
                              <a:pt x="136472" y="199405"/>
                              <a:pt x="137656" y="200151"/>
                              <a:pt x="137656" y="200151"/>
                            </a:cubicBezTo>
                            <a:lnTo>
                              <a:pt x="138450" y="201011"/>
                            </a:lnTo>
                            <a:lnTo>
                              <a:pt x="139131" y="201465"/>
                            </a:lnTo>
                            <a:lnTo>
                              <a:pt x="139877" y="201011"/>
                            </a:lnTo>
                            <a:lnTo>
                              <a:pt x="140331" y="199875"/>
                            </a:lnTo>
                            <a:lnTo>
                              <a:pt x="141077" y="199762"/>
                            </a:lnTo>
                            <a:lnTo>
                              <a:pt x="141482" y="200330"/>
                            </a:lnTo>
                            <a:lnTo>
                              <a:pt x="142277" y="198789"/>
                            </a:lnTo>
                            <a:lnTo>
                              <a:pt x="144499" y="198789"/>
                            </a:lnTo>
                            <a:lnTo>
                              <a:pt x="148926" y="198384"/>
                            </a:lnTo>
                            <a:lnTo>
                              <a:pt x="153353" y="197184"/>
                            </a:lnTo>
                            <a:lnTo>
                              <a:pt x="157439" y="195530"/>
                            </a:lnTo>
                            <a:lnTo>
                              <a:pt x="163471" y="193308"/>
                            </a:lnTo>
                            <a:lnTo>
                              <a:pt x="167330" y="191151"/>
                            </a:lnTo>
                            <a:lnTo>
                              <a:pt x="171255" y="188249"/>
                            </a:lnTo>
                            <a:lnTo>
                              <a:pt x="174952" y="184324"/>
                            </a:lnTo>
                            <a:lnTo>
                              <a:pt x="178017" y="179784"/>
                            </a:lnTo>
                            <a:lnTo>
                              <a:pt x="179671" y="175244"/>
                            </a:lnTo>
                            <a:lnTo>
                              <a:pt x="181033" y="173768"/>
                            </a:lnTo>
                            <a:lnTo>
                              <a:pt x="181097" y="171838"/>
                            </a:lnTo>
                            <a:lnTo>
                              <a:pt x="180806" y="171044"/>
                            </a:lnTo>
                            <a:lnTo>
                              <a:pt x="181033" y="170184"/>
                            </a:lnTo>
                            <a:lnTo>
                              <a:pt x="181714" y="170865"/>
                            </a:lnTo>
                            <a:lnTo>
                              <a:pt x="182914" y="170801"/>
                            </a:lnTo>
                            <a:lnTo>
                              <a:pt x="183595" y="169828"/>
                            </a:lnTo>
                            <a:lnTo>
                              <a:pt x="183708" y="168806"/>
                            </a:lnTo>
                            <a:lnTo>
                              <a:pt x="183935" y="167720"/>
                            </a:lnTo>
                            <a:lnTo>
                              <a:pt x="184730" y="167493"/>
                            </a:lnTo>
                            <a:lnTo>
                              <a:pt x="184617" y="166017"/>
                            </a:lnTo>
                            <a:lnTo>
                              <a:pt x="187454" y="166017"/>
                            </a:lnTo>
                            <a:lnTo>
                              <a:pt x="188427" y="165336"/>
                            </a:lnTo>
                            <a:lnTo>
                              <a:pt x="189903" y="163568"/>
                            </a:lnTo>
                            <a:lnTo>
                              <a:pt x="192173" y="161525"/>
                            </a:lnTo>
                            <a:lnTo>
                              <a:pt x="194054" y="160098"/>
                            </a:lnTo>
                            <a:lnTo>
                              <a:pt x="196502" y="158623"/>
                            </a:lnTo>
                            <a:cubicBezTo>
                              <a:pt x="196502" y="158623"/>
                              <a:pt x="196730" y="157941"/>
                              <a:pt x="196730" y="157715"/>
                            </a:cubicBezTo>
                            <a:cubicBezTo>
                              <a:pt x="196730" y="157487"/>
                              <a:pt x="196665" y="156287"/>
                              <a:pt x="196665" y="156287"/>
                            </a:cubicBezTo>
                            <a:lnTo>
                              <a:pt x="196324" y="155315"/>
                            </a:lnTo>
                            <a:lnTo>
                              <a:pt x="195643" y="155087"/>
                            </a:lnTo>
                            <a:lnTo>
                              <a:pt x="193373" y="155023"/>
                            </a:lnTo>
                            <a:lnTo>
                              <a:pt x="193373" y="149623"/>
                            </a:lnTo>
                            <a:lnTo>
                              <a:pt x="192238" y="147288"/>
                            </a:lnTo>
                            <a:lnTo>
                              <a:pt x="192173" y="141596"/>
                            </a:lnTo>
                            <a:lnTo>
                              <a:pt x="192692" y="139553"/>
                            </a:lnTo>
                            <a:lnTo>
                              <a:pt x="193713" y="137850"/>
                            </a:lnTo>
                            <a:lnTo>
                              <a:pt x="194232" y="137396"/>
                            </a:lnTo>
                            <a:lnTo>
                              <a:pt x="195254" y="137347"/>
                            </a:lnTo>
                            <a:lnTo>
                              <a:pt x="195205" y="136715"/>
                            </a:lnTo>
                            <a:lnTo>
                              <a:pt x="194751" y="136488"/>
                            </a:lnTo>
                            <a:lnTo>
                              <a:pt x="194930" y="135288"/>
                            </a:lnTo>
                            <a:lnTo>
                              <a:pt x="196697" y="133974"/>
                            </a:lnTo>
                            <a:lnTo>
                              <a:pt x="196697" y="132888"/>
                            </a:lnTo>
                            <a:lnTo>
                              <a:pt x="197670" y="132823"/>
                            </a:lnTo>
                            <a:lnTo>
                              <a:pt x="197897" y="133731"/>
                            </a:lnTo>
                            <a:lnTo>
                              <a:pt x="198643" y="133731"/>
                            </a:lnTo>
                            <a:lnTo>
                              <a:pt x="198822" y="132645"/>
                            </a:lnTo>
                            <a:lnTo>
                              <a:pt x="199616" y="132418"/>
                            </a:lnTo>
                            <a:lnTo>
                              <a:pt x="200411" y="132645"/>
                            </a:lnTo>
                            <a:lnTo>
                              <a:pt x="201092" y="132531"/>
                            </a:lnTo>
                            <a:lnTo>
                              <a:pt x="201383" y="131056"/>
                            </a:lnTo>
                            <a:lnTo>
                              <a:pt x="200411" y="130083"/>
                            </a:lnTo>
                            <a:lnTo>
                              <a:pt x="201497" y="128834"/>
                            </a:lnTo>
                            <a:lnTo>
                              <a:pt x="202811" y="128899"/>
                            </a:lnTo>
                            <a:lnTo>
                              <a:pt x="203897" y="128559"/>
                            </a:lnTo>
                            <a:lnTo>
                              <a:pt x="205373" y="128607"/>
                            </a:lnTo>
                            <a:lnTo>
                              <a:pt x="205600" y="128899"/>
                            </a:lnTo>
                            <a:lnTo>
                              <a:pt x="206459" y="128672"/>
                            </a:lnTo>
                            <a:lnTo>
                              <a:pt x="206054" y="127699"/>
                            </a:lnTo>
                            <a:lnTo>
                              <a:pt x="205421" y="126905"/>
                            </a:lnTo>
                            <a:cubicBezTo>
                              <a:pt x="205421" y="126905"/>
                              <a:pt x="204902" y="126386"/>
                              <a:pt x="204902" y="126224"/>
                            </a:cubicBezTo>
                            <a:cubicBezTo>
                              <a:pt x="204902" y="126061"/>
                              <a:pt x="205243" y="124910"/>
                              <a:pt x="205243" y="124910"/>
                            </a:cubicBezTo>
                            <a:cubicBezTo>
                              <a:pt x="205243" y="124910"/>
                              <a:pt x="205989" y="124051"/>
                              <a:pt x="206216" y="123937"/>
                            </a:cubicBezTo>
                            <a:cubicBezTo>
                              <a:pt x="206443" y="123823"/>
                              <a:pt x="206783" y="123418"/>
                              <a:pt x="206783" y="123418"/>
                            </a:cubicBezTo>
                            <a:lnTo>
                              <a:pt x="207529" y="122851"/>
                            </a:lnTo>
                            <a:lnTo>
                              <a:pt x="207708" y="121262"/>
                            </a:lnTo>
                            <a:lnTo>
                              <a:pt x="208616" y="120353"/>
                            </a:lnTo>
                            <a:lnTo>
                              <a:pt x="209978" y="120532"/>
                            </a:lnTo>
                            <a:lnTo>
                              <a:pt x="210432" y="121505"/>
                            </a:lnTo>
                            <a:lnTo>
                              <a:pt x="210318" y="122072"/>
                            </a:lnTo>
                            <a:lnTo>
                              <a:pt x="209572" y="122186"/>
                            </a:lnTo>
                            <a:lnTo>
                              <a:pt x="208713" y="122526"/>
                            </a:lnTo>
                            <a:lnTo>
                              <a:pt x="208486" y="123726"/>
                            </a:lnTo>
                            <a:lnTo>
                              <a:pt x="208372" y="124586"/>
                            </a:lnTo>
                            <a:lnTo>
                              <a:pt x="209053" y="125607"/>
                            </a:lnTo>
                            <a:lnTo>
                              <a:pt x="209346" y="126353"/>
                            </a:lnTo>
                            <a:lnTo>
                              <a:pt x="210091" y="126467"/>
                            </a:lnTo>
                            <a:lnTo>
                              <a:pt x="210432" y="127148"/>
                            </a:lnTo>
                            <a:lnTo>
                              <a:pt x="212313" y="127196"/>
                            </a:lnTo>
                            <a:lnTo>
                              <a:pt x="212491" y="127764"/>
                            </a:lnTo>
                            <a:lnTo>
                              <a:pt x="211745" y="128445"/>
                            </a:lnTo>
                            <a:lnTo>
                              <a:pt x="211518" y="128899"/>
                            </a:lnTo>
                            <a:lnTo>
                              <a:pt x="211518" y="129694"/>
                            </a:lnTo>
                            <a:lnTo>
                              <a:pt x="212426" y="129580"/>
                            </a:lnTo>
                            <a:lnTo>
                              <a:pt x="212832" y="130099"/>
                            </a:lnTo>
                            <a:lnTo>
                              <a:pt x="213351" y="131007"/>
                            </a:lnTo>
                            <a:lnTo>
                              <a:pt x="213983" y="132483"/>
                            </a:lnTo>
                            <a:lnTo>
                              <a:pt x="214843" y="133229"/>
                            </a:lnTo>
                            <a:lnTo>
                              <a:pt x="215183" y="134364"/>
                            </a:lnTo>
                            <a:lnTo>
                              <a:pt x="215297" y="135726"/>
                            </a:lnTo>
                            <a:lnTo>
                              <a:pt x="215362" y="136520"/>
                            </a:lnTo>
                            <a:lnTo>
                              <a:pt x="216448" y="136699"/>
                            </a:lnTo>
                            <a:lnTo>
                              <a:pt x="216675" y="138402"/>
                            </a:lnTo>
                            <a:lnTo>
                              <a:pt x="217242" y="139537"/>
                            </a:lnTo>
                            <a:lnTo>
                              <a:pt x="217875" y="140623"/>
                            </a:lnTo>
                            <a:lnTo>
                              <a:pt x="218621" y="141531"/>
                            </a:lnTo>
                            <a:lnTo>
                              <a:pt x="219302" y="142618"/>
                            </a:lnTo>
                            <a:lnTo>
                              <a:pt x="220096" y="143817"/>
                            </a:lnTo>
                            <a:lnTo>
                              <a:pt x="220729" y="143931"/>
                            </a:lnTo>
                            <a:lnTo>
                              <a:pt x="221475" y="143412"/>
                            </a:lnTo>
                            <a:lnTo>
                              <a:pt x="222042" y="143007"/>
                            </a:lnTo>
                            <a:lnTo>
                              <a:pt x="221475" y="141693"/>
                            </a:lnTo>
                            <a:lnTo>
                              <a:pt x="221702" y="139812"/>
                            </a:lnTo>
                            <a:cubicBezTo>
                              <a:pt x="221702" y="139812"/>
                              <a:pt x="221361" y="138677"/>
                              <a:pt x="221524" y="138677"/>
                            </a:cubicBezTo>
                            <a:cubicBezTo>
                              <a:pt x="221686" y="138677"/>
                              <a:pt x="222383" y="138791"/>
                              <a:pt x="222383" y="138791"/>
                            </a:cubicBezTo>
                            <a:cubicBezTo>
                              <a:pt x="222383" y="138791"/>
                              <a:pt x="222837" y="139585"/>
                              <a:pt x="222902" y="139877"/>
                            </a:cubicBezTo>
                            <a:cubicBezTo>
                              <a:pt x="222950" y="140169"/>
                              <a:pt x="223469" y="140963"/>
                              <a:pt x="223469" y="140963"/>
                            </a:cubicBezTo>
                            <a:lnTo>
                              <a:pt x="223988" y="140915"/>
                            </a:lnTo>
                            <a:lnTo>
                              <a:pt x="224102" y="139099"/>
                            </a:lnTo>
                            <a:lnTo>
                              <a:pt x="223080" y="137672"/>
                            </a:lnTo>
                            <a:lnTo>
                              <a:pt x="221540" y="136018"/>
                            </a:lnTo>
                            <a:lnTo>
                              <a:pt x="221361" y="134364"/>
                            </a:lnTo>
                            <a:lnTo>
                              <a:pt x="221361" y="133342"/>
                            </a:lnTo>
                            <a:lnTo>
                              <a:pt x="222496" y="132710"/>
                            </a:lnTo>
                            <a:lnTo>
                              <a:pt x="223064" y="133277"/>
                            </a:lnTo>
                            <a:lnTo>
                              <a:pt x="223242" y="134591"/>
                            </a:lnTo>
                            <a:lnTo>
                              <a:pt x="223242" y="136407"/>
                            </a:lnTo>
                            <a:lnTo>
                              <a:pt x="223924" y="137315"/>
                            </a:lnTo>
                            <a:lnTo>
                              <a:pt x="224604" y="137494"/>
                            </a:lnTo>
                            <a:cubicBezTo>
                              <a:pt x="224604" y="137494"/>
                              <a:pt x="224783" y="137039"/>
                              <a:pt x="224783" y="136861"/>
                            </a:cubicBezTo>
                            <a:cubicBezTo>
                              <a:pt x="224783" y="136683"/>
                              <a:pt x="224037" y="135385"/>
                              <a:pt x="224037" y="135385"/>
                            </a:cubicBezTo>
                            <a:lnTo>
                              <a:pt x="224150" y="134980"/>
                            </a:lnTo>
                            <a:lnTo>
                              <a:pt x="224718" y="135207"/>
                            </a:lnTo>
                            <a:lnTo>
                              <a:pt x="225626" y="136910"/>
                            </a:lnTo>
                            <a:lnTo>
                              <a:pt x="226485" y="138110"/>
                            </a:lnTo>
                            <a:lnTo>
                              <a:pt x="227394" y="138742"/>
                            </a:lnTo>
                            <a:lnTo>
                              <a:pt x="228139" y="139488"/>
                            </a:lnTo>
                            <a:lnTo>
                              <a:pt x="228593" y="139488"/>
                            </a:lnTo>
                            <a:lnTo>
                              <a:pt x="228529" y="138402"/>
                            </a:lnTo>
                            <a:lnTo>
                              <a:pt x="227053" y="136926"/>
                            </a:lnTo>
                            <a:lnTo>
                              <a:pt x="226421" y="135791"/>
                            </a:lnTo>
                            <a:lnTo>
                              <a:pt x="226194" y="134137"/>
                            </a:lnTo>
                            <a:lnTo>
                              <a:pt x="226259" y="133164"/>
                            </a:lnTo>
                            <a:lnTo>
                              <a:pt x="225237" y="131234"/>
                            </a:lnTo>
                            <a:lnTo>
                              <a:pt x="225237" y="129759"/>
                            </a:lnTo>
                            <a:lnTo>
                              <a:pt x="224329" y="128559"/>
                            </a:lnTo>
                            <a:lnTo>
                              <a:pt x="222853" y="127537"/>
                            </a:lnTo>
                            <a:lnTo>
                              <a:pt x="221718" y="126677"/>
                            </a:lnTo>
                            <a:lnTo>
                              <a:pt x="221313" y="125705"/>
                            </a:lnTo>
                            <a:lnTo>
                              <a:pt x="221945" y="125251"/>
                            </a:lnTo>
                            <a:lnTo>
                              <a:pt x="221767" y="124277"/>
                            </a:lnTo>
                            <a:lnTo>
                              <a:pt x="220518" y="124099"/>
                            </a:lnTo>
                            <a:lnTo>
                              <a:pt x="219043" y="123807"/>
                            </a:lnTo>
                            <a:lnTo>
                              <a:pt x="218702" y="123175"/>
                            </a:lnTo>
                            <a:lnTo>
                              <a:pt x="219724" y="122883"/>
                            </a:lnTo>
                            <a:lnTo>
                              <a:pt x="220972" y="122932"/>
                            </a:lnTo>
                            <a:lnTo>
                              <a:pt x="221199" y="123499"/>
                            </a:lnTo>
                            <a:lnTo>
                              <a:pt x="223015" y="123564"/>
                            </a:lnTo>
                            <a:lnTo>
                              <a:pt x="223015" y="122705"/>
                            </a:lnTo>
                            <a:lnTo>
                              <a:pt x="221653" y="121732"/>
                            </a:lnTo>
                            <a:lnTo>
                              <a:pt x="220745" y="121553"/>
                            </a:lnTo>
                            <a:lnTo>
                              <a:pt x="220340" y="121262"/>
                            </a:lnTo>
                            <a:lnTo>
                              <a:pt x="219707" y="120921"/>
                            </a:lnTo>
                            <a:lnTo>
                              <a:pt x="219707" y="120629"/>
                            </a:lnTo>
                            <a:lnTo>
                              <a:pt x="220729" y="120580"/>
                            </a:lnTo>
                            <a:lnTo>
                              <a:pt x="221637" y="121213"/>
                            </a:lnTo>
                            <a:lnTo>
                              <a:pt x="223453" y="121213"/>
                            </a:lnTo>
                            <a:lnTo>
                              <a:pt x="223405" y="119283"/>
                            </a:lnTo>
                            <a:lnTo>
                              <a:pt x="221637" y="118424"/>
                            </a:lnTo>
                            <a:lnTo>
                              <a:pt x="221410" y="117402"/>
                            </a:lnTo>
                            <a:lnTo>
                              <a:pt x="221815" y="117289"/>
                            </a:lnTo>
                            <a:cubicBezTo>
                              <a:pt x="221815" y="117289"/>
                              <a:pt x="221589" y="115926"/>
                              <a:pt x="221880" y="115748"/>
                            </a:cubicBezTo>
                            <a:cubicBezTo>
                              <a:pt x="222172" y="115570"/>
                              <a:pt x="223469" y="114727"/>
                              <a:pt x="223469" y="114727"/>
                            </a:cubicBezTo>
                            <a:lnTo>
                              <a:pt x="224896" y="115359"/>
                            </a:lnTo>
                            <a:lnTo>
                              <a:pt x="225415" y="116559"/>
                            </a:lnTo>
                            <a:lnTo>
                              <a:pt x="225821" y="118100"/>
                            </a:lnTo>
                            <a:lnTo>
                              <a:pt x="226226" y="119007"/>
                            </a:lnTo>
                            <a:lnTo>
                              <a:pt x="227134" y="119867"/>
                            </a:lnTo>
                            <a:lnTo>
                              <a:pt x="226680" y="120321"/>
                            </a:lnTo>
                            <a:lnTo>
                              <a:pt x="226859" y="121294"/>
                            </a:lnTo>
                            <a:lnTo>
                              <a:pt x="227426" y="121634"/>
                            </a:lnTo>
                            <a:lnTo>
                              <a:pt x="228059" y="120499"/>
                            </a:lnTo>
                            <a:lnTo>
                              <a:pt x="228740" y="120954"/>
                            </a:lnTo>
                            <a:lnTo>
                              <a:pt x="230329" y="121018"/>
                            </a:lnTo>
                            <a:cubicBezTo>
                              <a:pt x="230329" y="121018"/>
                              <a:pt x="230507" y="120223"/>
                              <a:pt x="230280" y="120045"/>
                            </a:cubicBezTo>
                            <a:cubicBezTo>
                              <a:pt x="230053" y="119867"/>
                              <a:pt x="229648" y="119526"/>
                              <a:pt x="229648" y="119526"/>
                            </a:cubicBezTo>
                            <a:lnTo>
                              <a:pt x="229356" y="118100"/>
                            </a:lnTo>
                            <a:lnTo>
                              <a:pt x="228901" y="117580"/>
                            </a:lnTo>
                            <a:lnTo>
                              <a:pt x="229761" y="117580"/>
                            </a:lnTo>
                            <a:lnTo>
                              <a:pt x="230166" y="118100"/>
                            </a:lnTo>
                            <a:lnTo>
                              <a:pt x="231026" y="118440"/>
                            </a:lnTo>
                            <a:lnTo>
                              <a:pt x="233410" y="118780"/>
                            </a:lnTo>
                            <a:lnTo>
                              <a:pt x="234431" y="119526"/>
                            </a:lnTo>
                            <a:lnTo>
                              <a:pt x="234545" y="120775"/>
                            </a:lnTo>
                            <a:lnTo>
                              <a:pt x="235566" y="120889"/>
                            </a:lnTo>
                            <a:lnTo>
                              <a:pt x="235907" y="122137"/>
                            </a:lnTo>
                            <a:lnTo>
                              <a:pt x="237836" y="122543"/>
                            </a:lnTo>
                            <a:lnTo>
                              <a:pt x="238583" y="123969"/>
                            </a:lnTo>
                            <a:cubicBezTo>
                              <a:pt x="238583" y="123969"/>
                              <a:pt x="239329" y="124018"/>
                              <a:pt x="239490" y="124018"/>
                            </a:cubicBezTo>
                            <a:cubicBezTo>
                              <a:pt x="239653" y="124018"/>
                              <a:pt x="239945" y="123499"/>
                              <a:pt x="240009" y="123337"/>
                            </a:cubicBezTo>
                            <a:cubicBezTo>
                              <a:pt x="240058" y="123159"/>
                              <a:pt x="238129" y="121343"/>
                              <a:pt x="238129" y="121343"/>
                            </a:cubicBezTo>
                            <a:lnTo>
                              <a:pt x="237788" y="120370"/>
                            </a:lnTo>
                            <a:lnTo>
                              <a:pt x="238696" y="120596"/>
                            </a:lnTo>
                            <a:lnTo>
                              <a:pt x="239783" y="121391"/>
                            </a:lnTo>
                            <a:lnTo>
                              <a:pt x="243139" y="121343"/>
                            </a:lnTo>
                            <a:lnTo>
                              <a:pt x="244274" y="120937"/>
                            </a:lnTo>
                            <a:lnTo>
                              <a:pt x="245523" y="121002"/>
                            </a:lnTo>
                            <a:lnTo>
                              <a:pt x="246723" y="121570"/>
                            </a:lnTo>
                            <a:lnTo>
                              <a:pt x="248993" y="121634"/>
                            </a:lnTo>
                            <a:lnTo>
                              <a:pt x="250420" y="121180"/>
                            </a:lnTo>
                            <a:lnTo>
                              <a:pt x="250988" y="121294"/>
                            </a:lnTo>
                            <a:lnTo>
                              <a:pt x="251101" y="120613"/>
                            </a:lnTo>
                            <a:lnTo>
                              <a:pt x="250128" y="119818"/>
                            </a:lnTo>
                            <a:lnTo>
                              <a:pt x="248020" y="120840"/>
                            </a:lnTo>
                            <a:lnTo>
                              <a:pt x="246707" y="120661"/>
                            </a:lnTo>
                            <a:lnTo>
                              <a:pt x="244550" y="119235"/>
                            </a:lnTo>
                            <a:lnTo>
                              <a:pt x="243982" y="119007"/>
                            </a:lnTo>
                            <a:lnTo>
                              <a:pt x="243415" y="119007"/>
                            </a:lnTo>
                            <a:lnTo>
                              <a:pt x="243123" y="119413"/>
                            </a:lnTo>
                            <a:lnTo>
                              <a:pt x="241242" y="119591"/>
                            </a:lnTo>
                            <a:lnTo>
                              <a:pt x="241015" y="119932"/>
                            </a:lnTo>
                            <a:lnTo>
                              <a:pt x="239085" y="120045"/>
                            </a:lnTo>
                            <a:lnTo>
                              <a:pt x="238177" y="119251"/>
                            </a:lnTo>
                            <a:lnTo>
                              <a:pt x="238177" y="118002"/>
                            </a:lnTo>
                            <a:lnTo>
                              <a:pt x="238469" y="117824"/>
                            </a:lnTo>
                            <a:lnTo>
                              <a:pt x="238583" y="115554"/>
                            </a:lnTo>
                            <a:lnTo>
                              <a:pt x="238988" y="114419"/>
                            </a:lnTo>
                            <a:lnTo>
                              <a:pt x="239896" y="114645"/>
                            </a:lnTo>
                            <a:lnTo>
                              <a:pt x="240237" y="115732"/>
                            </a:lnTo>
                            <a:lnTo>
                              <a:pt x="240464" y="117094"/>
                            </a:lnTo>
                            <a:lnTo>
                              <a:pt x="242004" y="117272"/>
                            </a:lnTo>
                            <a:lnTo>
                              <a:pt x="241550" y="115845"/>
                            </a:lnTo>
                            <a:lnTo>
                              <a:pt x="241615" y="114191"/>
                            </a:lnTo>
                            <a:lnTo>
                              <a:pt x="243318" y="113219"/>
                            </a:lnTo>
                            <a:lnTo>
                              <a:pt x="243544" y="112019"/>
                            </a:lnTo>
                            <a:lnTo>
                              <a:pt x="243026" y="111272"/>
                            </a:lnTo>
                            <a:lnTo>
                              <a:pt x="243026" y="110251"/>
                            </a:lnTo>
                            <a:lnTo>
                              <a:pt x="244615" y="110365"/>
                            </a:lnTo>
                            <a:cubicBezTo>
                              <a:pt x="244615" y="110365"/>
                              <a:pt x="244274" y="108775"/>
                              <a:pt x="244501" y="108711"/>
                            </a:cubicBezTo>
                            <a:cubicBezTo>
                              <a:pt x="244728" y="108646"/>
                              <a:pt x="245750" y="108646"/>
                              <a:pt x="245750" y="108646"/>
                            </a:cubicBezTo>
                            <a:lnTo>
                              <a:pt x="246496" y="106765"/>
                            </a:lnTo>
                            <a:lnTo>
                              <a:pt x="245750" y="106018"/>
                            </a:lnTo>
                            <a:lnTo>
                              <a:pt x="245182" y="106132"/>
                            </a:lnTo>
                            <a:lnTo>
                              <a:pt x="244777" y="107154"/>
                            </a:lnTo>
                            <a:lnTo>
                              <a:pt x="243755" y="107494"/>
                            </a:lnTo>
                            <a:lnTo>
                              <a:pt x="242442" y="108175"/>
                            </a:lnTo>
                            <a:lnTo>
                              <a:pt x="241810" y="109262"/>
                            </a:lnTo>
                            <a:lnTo>
                              <a:pt x="241242" y="110056"/>
                            </a:lnTo>
                            <a:lnTo>
                              <a:pt x="240788" y="111305"/>
                            </a:lnTo>
                            <a:lnTo>
                              <a:pt x="240723" y="112553"/>
                            </a:lnTo>
                            <a:lnTo>
                              <a:pt x="240204" y="112618"/>
                            </a:lnTo>
                            <a:lnTo>
                              <a:pt x="240139" y="110624"/>
                            </a:lnTo>
                            <a:lnTo>
                              <a:pt x="240431" y="109651"/>
                            </a:lnTo>
                            <a:lnTo>
                              <a:pt x="240204" y="108905"/>
                            </a:lnTo>
                            <a:lnTo>
                              <a:pt x="239912" y="108110"/>
                            </a:lnTo>
                            <a:lnTo>
                              <a:pt x="239231" y="107819"/>
                            </a:lnTo>
                            <a:lnTo>
                              <a:pt x="239004" y="108500"/>
                            </a:lnTo>
                            <a:lnTo>
                              <a:pt x="238485" y="108321"/>
                            </a:lnTo>
                            <a:lnTo>
                              <a:pt x="238372" y="107348"/>
                            </a:lnTo>
                            <a:lnTo>
                              <a:pt x="237626" y="106554"/>
                            </a:lnTo>
                            <a:lnTo>
                              <a:pt x="237853" y="105419"/>
                            </a:lnTo>
                            <a:lnTo>
                              <a:pt x="238761" y="104900"/>
                            </a:lnTo>
                            <a:lnTo>
                              <a:pt x="239669" y="104900"/>
                            </a:lnTo>
                            <a:lnTo>
                              <a:pt x="239669" y="104154"/>
                            </a:lnTo>
                            <a:lnTo>
                              <a:pt x="238809" y="103700"/>
                            </a:lnTo>
                            <a:lnTo>
                              <a:pt x="239442" y="102224"/>
                            </a:lnTo>
                            <a:lnTo>
                              <a:pt x="240415" y="101316"/>
                            </a:lnTo>
                            <a:lnTo>
                              <a:pt x="241550" y="101381"/>
                            </a:lnTo>
                            <a:lnTo>
                              <a:pt x="242977" y="102467"/>
                            </a:lnTo>
                            <a:lnTo>
                              <a:pt x="244112" y="101219"/>
                            </a:lnTo>
                            <a:lnTo>
                              <a:pt x="244177" y="99678"/>
                            </a:lnTo>
                            <a:lnTo>
                              <a:pt x="243723" y="100132"/>
                            </a:lnTo>
                            <a:lnTo>
                              <a:pt x="241955" y="100359"/>
                            </a:lnTo>
                            <a:lnTo>
                              <a:pt x="241388" y="99841"/>
                            </a:lnTo>
                            <a:lnTo>
                              <a:pt x="242637" y="99273"/>
                            </a:lnTo>
                            <a:lnTo>
                              <a:pt x="242458" y="98981"/>
                            </a:lnTo>
                            <a:lnTo>
                              <a:pt x="241209" y="99030"/>
                            </a:lnTo>
                            <a:lnTo>
                              <a:pt x="241209" y="98057"/>
                            </a:lnTo>
                            <a:lnTo>
                              <a:pt x="241842" y="97716"/>
                            </a:lnTo>
                            <a:lnTo>
                              <a:pt x="242750" y="98235"/>
                            </a:lnTo>
                            <a:lnTo>
                              <a:pt x="243431" y="98641"/>
                            </a:lnTo>
                            <a:lnTo>
                              <a:pt x="243496" y="99159"/>
                            </a:lnTo>
                            <a:lnTo>
                              <a:pt x="243431" y="99613"/>
                            </a:lnTo>
                            <a:lnTo>
                              <a:pt x="244291" y="99273"/>
                            </a:lnTo>
                            <a:lnTo>
                              <a:pt x="244469" y="97797"/>
                            </a:lnTo>
                            <a:lnTo>
                              <a:pt x="243788" y="97003"/>
                            </a:lnTo>
                            <a:lnTo>
                              <a:pt x="244761" y="96954"/>
                            </a:lnTo>
                            <a:lnTo>
                              <a:pt x="245847" y="97700"/>
                            </a:lnTo>
                            <a:lnTo>
                              <a:pt x="246707" y="97927"/>
                            </a:lnTo>
                            <a:lnTo>
                              <a:pt x="247501" y="99175"/>
                            </a:lnTo>
                            <a:lnTo>
                              <a:pt x="248814" y="99224"/>
                            </a:lnTo>
                            <a:lnTo>
                              <a:pt x="250242" y="100765"/>
                            </a:lnTo>
                            <a:lnTo>
                              <a:pt x="250469" y="101673"/>
                            </a:lnTo>
                            <a:lnTo>
                              <a:pt x="252512" y="101851"/>
                            </a:lnTo>
                            <a:lnTo>
                              <a:pt x="254101" y="103051"/>
                            </a:lnTo>
                            <a:cubicBezTo>
                              <a:pt x="254101" y="103051"/>
                              <a:pt x="255123" y="103911"/>
                              <a:pt x="255301" y="103959"/>
                            </a:cubicBezTo>
                            <a:cubicBezTo>
                              <a:pt x="255479" y="104024"/>
                              <a:pt x="256955" y="104138"/>
                              <a:pt x="256955" y="104138"/>
                            </a:cubicBezTo>
                            <a:lnTo>
                              <a:pt x="257004" y="103051"/>
                            </a:lnTo>
                            <a:lnTo>
                              <a:pt x="254555" y="101738"/>
                            </a:lnTo>
                            <a:lnTo>
                              <a:pt x="253128" y="100829"/>
                            </a:lnTo>
                            <a:lnTo>
                              <a:pt x="252674" y="97197"/>
                            </a:lnTo>
                            <a:lnTo>
                              <a:pt x="251360" y="97019"/>
                            </a:lnTo>
                            <a:lnTo>
                              <a:pt x="250680" y="97814"/>
                            </a:lnTo>
                            <a:lnTo>
                              <a:pt x="249366" y="97992"/>
                            </a:lnTo>
                            <a:lnTo>
                              <a:pt x="249301" y="96905"/>
                            </a:lnTo>
                            <a:lnTo>
                              <a:pt x="250890" y="96451"/>
                            </a:lnTo>
                            <a:lnTo>
                              <a:pt x="252090" y="95657"/>
                            </a:lnTo>
                            <a:cubicBezTo>
                              <a:pt x="252090" y="95657"/>
                              <a:pt x="252382" y="94911"/>
                              <a:pt x="252317" y="94684"/>
                            </a:cubicBezTo>
                            <a:cubicBezTo>
                              <a:pt x="252252" y="94457"/>
                              <a:pt x="251685" y="94003"/>
                              <a:pt x="251685" y="94003"/>
                            </a:cubicBezTo>
                            <a:lnTo>
                              <a:pt x="250939" y="94068"/>
                            </a:lnTo>
                            <a:lnTo>
                              <a:pt x="248896" y="95543"/>
                            </a:lnTo>
                            <a:cubicBezTo>
                              <a:pt x="248896" y="95543"/>
                              <a:pt x="247761" y="95657"/>
                              <a:pt x="247761" y="95494"/>
                            </a:cubicBezTo>
                            <a:cubicBezTo>
                              <a:pt x="247761" y="95333"/>
                              <a:pt x="247809" y="93954"/>
                              <a:pt x="247809" y="93954"/>
                            </a:cubicBezTo>
                            <a:lnTo>
                              <a:pt x="249171" y="93549"/>
                            </a:lnTo>
                            <a:lnTo>
                              <a:pt x="251101" y="93322"/>
                            </a:lnTo>
                            <a:lnTo>
                              <a:pt x="251279" y="90646"/>
                            </a:lnTo>
                            <a:lnTo>
                              <a:pt x="252074" y="90938"/>
                            </a:lnTo>
                            <a:lnTo>
                              <a:pt x="252366" y="92365"/>
                            </a:lnTo>
                            <a:lnTo>
                              <a:pt x="253112" y="93273"/>
                            </a:lnTo>
                            <a:cubicBezTo>
                              <a:pt x="253112" y="93273"/>
                              <a:pt x="253112" y="94019"/>
                              <a:pt x="253161" y="94181"/>
                            </a:cubicBezTo>
                            <a:cubicBezTo>
                              <a:pt x="253209" y="94359"/>
                              <a:pt x="254020" y="94635"/>
                              <a:pt x="254020" y="94635"/>
                            </a:cubicBezTo>
                            <a:lnTo>
                              <a:pt x="254701" y="94003"/>
                            </a:lnTo>
                            <a:lnTo>
                              <a:pt x="254750" y="93143"/>
                            </a:lnTo>
                            <a:lnTo>
                              <a:pt x="255657" y="93776"/>
                            </a:lnTo>
                            <a:lnTo>
                              <a:pt x="256225" y="93776"/>
                            </a:lnTo>
                            <a:lnTo>
                              <a:pt x="256517" y="94635"/>
                            </a:lnTo>
                            <a:lnTo>
                              <a:pt x="257539" y="95316"/>
                            </a:lnTo>
                            <a:lnTo>
                              <a:pt x="258447" y="95025"/>
                            </a:lnTo>
                            <a:lnTo>
                              <a:pt x="259468" y="94797"/>
                            </a:lnTo>
                            <a:lnTo>
                              <a:pt x="259647" y="94003"/>
                            </a:lnTo>
                            <a:lnTo>
                              <a:pt x="258674" y="93370"/>
                            </a:lnTo>
                            <a:lnTo>
                              <a:pt x="258382" y="92738"/>
                            </a:lnTo>
                            <a:lnTo>
                              <a:pt x="259063" y="92446"/>
                            </a:lnTo>
                            <a:cubicBezTo>
                              <a:pt x="259063" y="92446"/>
                              <a:pt x="259403" y="91652"/>
                              <a:pt x="259242" y="91538"/>
                            </a:cubicBezTo>
                            <a:cubicBezTo>
                              <a:pt x="259063" y="91424"/>
                              <a:pt x="258447" y="90792"/>
                              <a:pt x="258447" y="90792"/>
                            </a:cubicBezTo>
                            <a:lnTo>
                              <a:pt x="257539" y="90906"/>
                            </a:lnTo>
                            <a:lnTo>
                              <a:pt x="256063" y="89478"/>
                            </a:lnTo>
                            <a:lnTo>
                              <a:pt x="255155" y="88959"/>
                            </a:lnTo>
                            <a:lnTo>
                              <a:pt x="254133" y="87938"/>
                            </a:lnTo>
                            <a:lnTo>
                              <a:pt x="254068" y="86349"/>
                            </a:lnTo>
                            <a:lnTo>
                              <a:pt x="254296" y="85327"/>
                            </a:lnTo>
                            <a:lnTo>
                              <a:pt x="255657" y="84695"/>
                            </a:lnTo>
                            <a:lnTo>
                              <a:pt x="256339" y="84403"/>
                            </a:lnTo>
                            <a:lnTo>
                              <a:pt x="255998" y="82863"/>
                            </a:lnTo>
                            <a:lnTo>
                              <a:pt x="255252" y="82863"/>
                            </a:lnTo>
                            <a:lnTo>
                              <a:pt x="255204" y="83544"/>
                            </a:lnTo>
                            <a:lnTo>
                              <a:pt x="253728" y="83495"/>
                            </a:lnTo>
                            <a:lnTo>
                              <a:pt x="253679" y="81792"/>
                            </a:lnTo>
                            <a:lnTo>
                              <a:pt x="253971" y="81614"/>
                            </a:lnTo>
                            <a:lnTo>
                              <a:pt x="254085" y="79960"/>
                            </a:lnTo>
                            <a:lnTo>
                              <a:pt x="255674" y="80365"/>
                            </a:lnTo>
                            <a:lnTo>
                              <a:pt x="255625" y="81614"/>
                            </a:lnTo>
                            <a:lnTo>
                              <a:pt x="255285" y="82360"/>
                            </a:lnTo>
                            <a:lnTo>
                              <a:pt x="256306" y="82538"/>
                            </a:lnTo>
                            <a:lnTo>
                              <a:pt x="257279" y="81630"/>
                            </a:lnTo>
                            <a:lnTo>
                              <a:pt x="257912" y="81971"/>
                            </a:lnTo>
                            <a:lnTo>
                              <a:pt x="257960" y="82603"/>
                            </a:lnTo>
                            <a:lnTo>
                              <a:pt x="258933" y="82668"/>
                            </a:lnTo>
                            <a:lnTo>
                              <a:pt x="259339" y="83641"/>
                            </a:lnTo>
                            <a:lnTo>
                              <a:pt x="260133" y="83462"/>
                            </a:lnTo>
                            <a:lnTo>
                              <a:pt x="260133" y="81468"/>
                            </a:lnTo>
                            <a:lnTo>
                              <a:pt x="260652" y="81014"/>
                            </a:lnTo>
                            <a:lnTo>
                              <a:pt x="261398" y="81760"/>
                            </a:lnTo>
                            <a:lnTo>
                              <a:pt x="263279" y="81647"/>
                            </a:lnTo>
                            <a:lnTo>
                              <a:pt x="263214" y="79603"/>
                            </a:lnTo>
                            <a:lnTo>
                              <a:pt x="263960" y="79198"/>
                            </a:lnTo>
                            <a:lnTo>
                              <a:pt x="263847" y="77884"/>
                            </a:lnTo>
                            <a:lnTo>
                              <a:pt x="263279" y="77657"/>
                            </a:lnTo>
                            <a:lnTo>
                              <a:pt x="263101" y="75776"/>
                            </a:lnTo>
                            <a:lnTo>
                              <a:pt x="264074" y="75728"/>
                            </a:lnTo>
                            <a:lnTo>
                              <a:pt x="265663" y="76927"/>
                            </a:lnTo>
                            <a:lnTo>
                              <a:pt x="265663" y="77722"/>
                            </a:lnTo>
                            <a:lnTo>
                              <a:pt x="264690" y="78014"/>
                            </a:lnTo>
                            <a:lnTo>
                              <a:pt x="264690" y="79555"/>
                            </a:lnTo>
                            <a:lnTo>
                              <a:pt x="265095" y="80300"/>
                            </a:lnTo>
                            <a:lnTo>
                              <a:pt x="264414" y="81095"/>
                            </a:lnTo>
                            <a:lnTo>
                              <a:pt x="264366" y="82684"/>
                            </a:lnTo>
                            <a:cubicBezTo>
                              <a:pt x="264366" y="82684"/>
                              <a:pt x="264414" y="83316"/>
                              <a:pt x="264657" y="83316"/>
                            </a:cubicBezTo>
                            <a:cubicBezTo>
                              <a:pt x="264901" y="83316"/>
                              <a:pt x="265225" y="82798"/>
                              <a:pt x="265225" y="82798"/>
                            </a:cubicBezTo>
                            <a:lnTo>
                              <a:pt x="265452" y="81144"/>
                            </a:lnTo>
                            <a:lnTo>
                              <a:pt x="266311" y="80009"/>
                            </a:lnTo>
                            <a:lnTo>
                              <a:pt x="267965" y="80009"/>
                            </a:lnTo>
                            <a:cubicBezTo>
                              <a:pt x="267965" y="80009"/>
                              <a:pt x="268646" y="80755"/>
                              <a:pt x="268533" y="80916"/>
                            </a:cubicBezTo>
                            <a:cubicBezTo>
                              <a:pt x="268419" y="81095"/>
                              <a:pt x="268306" y="82116"/>
                              <a:pt x="268306" y="82116"/>
                            </a:cubicBezTo>
                            <a:lnTo>
                              <a:pt x="267900" y="82344"/>
                            </a:lnTo>
                            <a:lnTo>
                              <a:pt x="268533" y="83479"/>
                            </a:lnTo>
                            <a:lnTo>
                              <a:pt x="269214" y="84500"/>
                            </a:lnTo>
                            <a:lnTo>
                              <a:pt x="270187" y="84500"/>
                            </a:lnTo>
                            <a:lnTo>
                              <a:pt x="270593" y="83754"/>
                            </a:lnTo>
                            <a:lnTo>
                              <a:pt x="270025" y="83122"/>
                            </a:lnTo>
                            <a:lnTo>
                              <a:pt x="270090" y="81760"/>
                            </a:lnTo>
                            <a:lnTo>
                              <a:pt x="271630" y="81825"/>
                            </a:lnTo>
                            <a:lnTo>
                              <a:pt x="272652" y="80916"/>
                            </a:lnTo>
                            <a:lnTo>
                              <a:pt x="272944" y="79555"/>
                            </a:lnTo>
                            <a:lnTo>
                              <a:pt x="272425" y="78922"/>
                            </a:lnTo>
                            <a:lnTo>
                              <a:pt x="272603" y="77949"/>
                            </a:lnTo>
                            <a:lnTo>
                              <a:pt x="273171" y="77836"/>
                            </a:lnTo>
                            <a:lnTo>
                              <a:pt x="273284" y="74252"/>
                            </a:lnTo>
                            <a:lnTo>
                              <a:pt x="271744" y="72825"/>
                            </a:lnTo>
                            <a:lnTo>
                              <a:pt x="271338" y="70603"/>
                            </a:lnTo>
                            <a:lnTo>
                              <a:pt x="273560" y="70425"/>
                            </a:lnTo>
                            <a:lnTo>
                              <a:pt x="273382" y="69679"/>
                            </a:lnTo>
                            <a:lnTo>
                              <a:pt x="272700" y="68885"/>
                            </a:lnTo>
                            <a:lnTo>
                              <a:pt x="273382" y="67911"/>
                            </a:lnTo>
                            <a:lnTo>
                              <a:pt x="274403" y="67960"/>
                            </a:lnTo>
                            <a:cubicBezTo>
                              <a:pt x="274403" y="67960"/>
                              <a:pt x="273998" y="69209"/>
                              <a:pt x="274225" y="69436"/>
                            </a:cubicBezTo>
                            <a:cubicBezTo>
                              <a:pt x="274452" y="69663"/>
                              <a:pt x="275474" y="69955"/>
                              <a:pt x="275474" y="69955"/>
                            </a:cubicBezTo>
                            <a:lnTo>
                              <a:pt x="276154" y="70863"/>
                            </a:lnTo>
                            <a:lnTo>
                              <a:pt x="275927" y="71382"/>
                            </a:lnTo>
                            <a:lnTo>
                              <a:pt x="276381" y="72630"/>
                            </a:lnTo>
                            <a:lnTo>
                              <a:pt x="277808" y="72452"/>
                            </a:lnTo>
                            <a:lnTo>
                              <a:pt x="279398" y="71203"/>
                            </a:lnTo>
                            <a:lnTo>
                              <a:pt x="279965" y="70003"/>
                            </a:lnTo>
                            <a:lnTo>
                              <a:pt x="281392" y="69257"/>
                            </a:lnTo>
                            <a:lnTo>
                              <a:pt x="282819" y="68966"/>
                            </a:lnTo>
                            <a:lnTo>
                              <a:pt x="282997" y="69712"/>
                            </a:lnTo>
                            <a:lnTo>
                              <a:pt x="282317" y="70506"/>
                            </a:lnTo>
                            <a:lnTo>
                              <a:pt x="281862" y="71528"/>
                            </a:lnTo>
                            <a:cubicBezTo>
                              <a:pt x="281862" y="71528"/>
                              <a:pt x="282268" y="72549"/>
                              <a:pt x="282495" y="72663"/>
                            </a:cubicBezTo>
                            <a:cubicBezTo>
                              <a:pt x="282722" y="72776"/>
                              <a:pt x="284376" y="73117"/>
                              <a:pt x="284376" y="73117"/>
                            </a:cubicBezTo>
                            <a:lnTo>
                              <a:pt x="285625" y="72598"/>
                            </a:lnTo>
                            <a:lnTo>
                              <a:pt x="286419" y="71965"/>
                            </a:lnTo>
                            <a:lnTo>
                              <a:pt x="287214" y="70717"/>
                            </a:lnTo>
                            <a:lnTo>
                              <a:pt x="286581" y="70036"/>
                            </a:lnTo>
                            <a:lnTo>
                              <a:pt x="286695" y="69290"/>
                            </a:lnTo>
                            <a:lnTo>
                              <a:pt x="288008" y="69176"/>
                            </a:lnTo>
                            <a:lnTo>
                              <a:pt x="288300" y="69695"/>
                            </a:lnTo>
                            <a:lnTo>
                              <a:pt x="291024" y="69630"/>
                            </a:lnTo>
                            <a:lnTo>
                              <a:pt x="290051" y="68544"/>
                            </a:lnTo>
                            <a:lnTo>
                              <a:pt x="288397" y="67798"/>
                            </a:lnTo>
                            <a:lnTo>
                              <a:pt x="288170" y="67004"/>
                            </a:lnTo>
                            <a:lnTo>
                              <a:pt x="287652" y="66371"/>
                            </a:lnTo>
                            <a:lnTo>
                              <a:pt x="287652" y="65350"/>
                            </a:lnTo>
                            <a:lnTo>
                              <a:pt x="288673" y="65236"/>
                            </a:lnTo>
                            <a:lnTo>
                              <a:pt x="289241" y="65755"/>
                            </a:lnTo>
                            <a:lnTo>
                              <a:pt x="289922" y="65463"/>
                            </a:lnTo>
                            <a:lnTo>
                              <a:pt x="290213" y="64328"/>
                            </a:lnTo>
                            <a:lnTo>
                              <a:pt x="292143" y="64215"/>
                            </a:lnTo>
                            <a:lnTo>
                              <a:pt x="293002" y="65868"/>
                            </a:lnTo>
                            <a:lnTo>
                              <a:pt x="294430" y="67522"/>
                            </a:lnTo>
                            <a:lnTo>
                              <a:pt x="294884" y="68544"/>
                            </a:lnTo>
                            <a:lnTo>
                              <a:pt x="296992" y="68658"/>
                            </a:lnTo>
                            <a:lnTo>
                              <a:pt x="297673" y="67798"/>
                            </a:lnTo>
                            <a:lnTo>
                              <a:pt x="298694" y="68252"/>
                            </a:lnTo>
                            <a:lnTo>
                              <a:pt x="299489" y="68025"/>
                            </a:lnTo>
                            <a:lnTo>
                              <a:pt x="301305" y="68204"/>
                            </a:lnTo>
                            <a:lnTo>
                              <a:pt x="301483" y="70814"/>
                            </a:lnTo>
                            <a:lnTo>
                              <a:pt x="303300" y="71787"/>
                            </a:lnTo>
                            <a:lnTo>
                              <a:pt x="304321" y="72306"/>
                            </a:lnTo>
                            <a:cubicBezTo>
                              <a:pt x="304321" y="72306"/>
                              <a:pt x="305521" y="73619"/>
                              <a:pt x="305748" y="73782"/>
                            </a:cubicBezTo>
                            <a:cubicBezTo>
                              <a:pt x="305975" y="73944"/>
                              <a:pt x="307402" y="75436"/>
                              <a:pt x="307402" y="75436"/>
                            </a:cubicBezTo>
                            <a:lnTo>
                              <a:pt x="308310" y="77138"/>
                            </a:lnTo>
                            <a:lnTo>
                              <a:pt x="308991" y="78793"/>
                            </a:lnTo>
                            <a:lnTo>
                              <a:pt x="309964" y="79879"/>
                            </a:lnTo>
                            <a:lnTo>
                              <a:pt x="311391" y="80787"/>
                            </a:lnTo>
                            <a:lnTo>
                              <a:pt x="311278" y="82036"/>
                            </a:lnTo>
                            <a:lnTo>
                              <a:pt x="311797" y="82100"/>
                            </a:lnTo>
                            <a:lnTo>
                              <a:pt x="311910" y="81533"/>
                            </a:lnTo>
                            <a:lnTo>
                              <a:pt x="313223" y="81582"/>
                            </a:lnTo>
                            <a:cubicBezTo>
                              <a:pt x="313223" y="81582"/>
                              <a:pt x="313337" y="82668"/>
                              <a:pt x="313564" y="82830"/>
                            </a:cubicBezTo>
                            <a:cubicBezTo>
                              <a:pt x="313791" y="83008"/>
                              <a:pt x="314926" y="83398"/>
                              <a:pt x="314926" y="83398"/>
                            </a:cubicBezTo>
                            <a:lnTo>
                              <a:pt x="316580" y="83917"/>
                            </a:lnTo>
                            <a:lnTo>
                              <a:pt x="316807" y="84711"/>
                            </a:lnTo>
                            <a:lnTo>
                              <a:pt x="316629" y="85343"/>
                            </a:lnTo>
                            <a:lnTo>
                              <a:pt x="316694" y="86771"/>
                            </a:lnTo>
                            <a:lnTo>
                              <a:pt x="316013" y="88133"/>
                            </a:lnTo>
                            <a:lnTo>
                              <a:pt x="315218" y="88814"/>
                            </a:lnTo>
                            <a:lnTo>
                              <a:pt x="314926" y="89722"/>
                            </a:lnTo>
                            <a:lnTo>
                              <a:pt x="314926" y="90857"/>
                            </a:lnTo>
                            <a:lnTo>
                              <a:pt x="314408" y="91197"/>
                            </a:lnTo>
                            <a:lnTo>
                              <a:pt x="314294" y="95851"/>
                            </a:lnTo>
                            <a:lnTo>
                              <a:pt x="313208" y="95916"/>
                            </a:lnTo>
                            <a:lnTo>
                              <a:pt x="312526" y="95576"/>
                            </a:lnTo>
                            <a:lnTo>
                              <a:pt x="311618" y="95867"/>
                            </a:lnTo>
                            <a:lnTo>
                              <a:pt x="311683" y="96500"/>
                            </a:lnTo>
                            <a:lnTo>
                              <a:pt x="313840" y="97521"/>
                            </a:lnTo>
                            <a:lnTo>
                              <a:pt x="313840" y="99678"/>
                            </a:lnTo>
                            <a:lnTo>
                              <a:pt x="309462" y="102970"/>
                            </a:lnTo>
                            <a:lnTo>
                              <a:pt x="309575" y="104965"/>
                            </a:lnTo>
                            <a:lnTo>
                              <a:pt x="310256" y="105078"/>
                            </a:lnTo>
                            <a:lnTo>
                              <a:pt x="310191" y="103602"/>
                            </a:lnTo>
                            <a:lnTo>
                              <a:pt x="314618" y="101041"/>
                            </a:lnTo>
                            <a:lnTo>
                              <a:pt x="315299" y="100246"/>
                            </a:lnTo>
                            <a:lnTo>
                              <a:pt x="315526" y="98365"/>
                            </a:lnTo>
                            <a:lnTo>
                              <a:pt x="315980" y="97797"/>
                            </a:lnTo>
                            <a:lnTo>
                              <a:pt x="315802" y="96711"/>
                            </a:lnTo>
                            <a:lnTo>
                              <a:pt x="316029" y="96143"/>
                            </a:lnTo>
                            <a:lnTo>
                              <a:pt x="315737" y="95803"/>
                            </a:lnTo>
                            <a:lnTo>
                              <a:pt x="315672" y="94895"/>
                            </a:lnTo>
                            <a:lnTo>
                              <a:pt x="316240" y="95008"/>
                            </a:lnTo>
                            <a:lnTo>
                              <a:pt x="317780" y="96711"/>
                            </a:lnTo>
                            <a:lnTo>
                              <a:pt x="318121" y="99500"/>
                            </a:lnTo>
                            <a:cubicBezTo>
                              <a:pt x="318121" y="99500"/>
                              <a:pt x="318121" y="100862"/>
                              <a:pt x="318299" y="100862"/>
                            </a:cubicBezTo>
                            <a:cubicBezTo>
                              <a:pt x="318478" y="100862"/>
                              <a:pt x="319548" y="99889"/>
                              <a:pt x="319548" y="99889"/>
                            </a:cubicBezTo>
                            <a:lnTo>
                              <a:pt x="319369" y="97213"/>
                            </a:lnTo>
                            <a:lnTo>
                              <a:pt x="318915" y="96646"/>
                            </a:lnTo>
                            <a:lnTo>
                              <a:pt x="318688" y="94716"/>
                            </a:lnTo>
                            <a:lnTo>
                              <a:pt x="317326" y="93516"/>
                            </a:lnTo>
                            <a:lnTo>
                              <a:pt x="317326" y="92608"/>
                            </a:lnTo>
                            <a:lnTo>
                              <a:pt x="316986" y="92316"/>
                            </a:lnTo>
                            <a:lnTo>
                              <a:pt x="316986" y="90954"/>
                            </a:lnTo>
                            <a:lnTo>
                              <a:pt x="317553" y="90662"/>
                            </a:lnTo>
                            <a:lnTo>
                              <a:pt x="318348" y="91181"/>
                            </a:lnTo>
                            <a:lnTo>
                              <a:pt x="319321" y="92381"/>
                            </a:lnTo>
                            <a:lnTo>
                              <a:pt x="320456" y="92673"/>
                            </a:lnTo>
                            <a:lnTo>
                              <a:pt x="320391" y="91360"/>
                            </a:lnTo>
                            <a:lnTo>
                              <a:pt x="321526" y="91424"/>
                            </a:lnTo>
                            <a:lnTo>
                              <a:pt x="321931" y="91246"/>
                            </a:lnTo>
                            <a:lnTo>
                              <a:pt x="321867" y="88976"/>
                            </a:lnTo>
                            <a:lnTo>
                              <a:pt x="322207" y="87662"/>
                            </a:lnTo>
                            <a:lnTo>
                              <a:pt x="322840" y="86349"/>
                            </a:lnTo>
                            <a:lnTo>
                              <a:pt x="323975" y="85716"/>
                            </a:lnTo>
                            <a:lnTo>
                              <a:pt x="324996" y="85716"/>
                            </a:lnTo>
                            <a:lnTo>
                              <a:pt x="326196" y="86008"/>
                            </a:lnTo>
                            <a:lnTo>
                              <a:pt x="326991" y="86868"/>
                            </a:lnTo>
                            <a:lnTo>
                              <a:pt x="328191" y="87095"/>
                            </a:lnTo>
                            <a:lnTo>
                              <a:pt x="330299" y="86917"/>
                            </a:lnTo>
                            <a:lnTo>
                              <a:pt x="332229" y="87095"/>
                            </a:lnTo>
                            <a:lnTo>
                              <a:pt x="334045" y="87549"/>
                            </a:lnTo>
                            <a:lnTo>
                              <a:pt x="335520" y="88749"/>
                            </a:lnTo>
                            <a:lnTo>
                              <a:pt x="335974" y="90111"/>
                            </a:lnTo>
                            <a:lnTo>
                              <a:pt x="336720" y="90111"/>
                            </a:lnTo>
                            <a:lnTo>
                              <a:pt x="336899" y="92154"/>
                            </a:lnTo>
                            <a:lnTo>
                              <a:pt x="336218" y="94084"/>
                            </a:lnTo>
                            <a:lnTo>
                              <a:pt x="336218" y="94992"/>
                            </a:lnTo>
                            <a:lnTo>
                              <a:pt x="337758" y="94927"/>
                            </a:lnTo>
                            <a:lnTo>
                              <a:pt x="338553" y="92998"/>
                            </a:lnTo>
                            <a:lnTo>
                              <a:pt x="339412" y="92430"/>
                            </a:lnTo>
                            <a:lnTo>
                              <a:pt x="339234" y="91684"/>
                            </a:lnTo>
                            <a:lnTo>
                              <a:pt x="338488" y="90662"/>
                            </a:lnTo>
                            <a:lnTo>
                              <a:pt x="338423" y="88959"/>
                            </a:lnTo>
                            <a:lnTo>
                              <a:pt x="339331" y="87759"/>
                            </a:lnTo>
                            <a:lnTo>
                              <a:pt x="340077" y="87646"/>
                            </a:lnTo>
                            <a:lnTo>
                              <a:pt x="340758" y="88392"/>
                            </a:lnTo>
                            <a:lnTo>
                              <a:pt x="341439" y="89138"/>
                            </a:lnTo>
                            <a:lnTo>
                              <a:pt x="342120" y="90500"/>
                            </a:lnTo>
                            <a:lnTo>
                              <a:pt x="342866" y="90500"/>
                            </a:lnTo>
                            <a:lnTo>
                              <a:pt x="342931" y="89819"/>
                            </a:lnTo>
                            <a:lnTo>
                              <a:pt x="342590" y="89478"/>
                            </a:lnTo>
                            <a:lnTo>
                              <a:pt x="342931" y="89024"/>
                            </a:lnTo>
                            <a:lnTo>
                              <a:pt x="343839" y="89252"/>
                            </a:lnTo>
                            <a:cubicBezTo>
                              <a:pt x="343839" y="89252"/>
                              <a:pt x="343660" y="90046"/>
                              <a:pt x="343725" y="90224"/>
                            </a:cubicBezTo>
                            <a:cubicBezTo>
                              <a:pt x="343774" y="90403"/>
                              <a:pt x="344634" y="91246"/>
                              <a:pt x="344634" y="91246"/>
                            </a:cubicBezTo>
                            <a:lnTo>
                              <a:pt x="345153" y="91295"/>
                            </a:lnTo>
                            <a:lnTo>
                              <a:pt x="345153" y="93743"/>
                            </a:lnTo>
                            <a:lnTo>
                              <a:pt x="345898" y="93970"/>
                            </a:lnTo>
                            <a:lnTo>
                              <a:pt x="346077" y="93516"/>
                            </a:lnTo>
                            <a:lnTo>
                              <a:pt x="347098" y="93467"/>
                            </a:lnTo>
                            <a:lnTo>
                              <a:pt x="347277" y="94035"/>
                            </a:lnTo>
                            <a:lnTo>
                              <a:pt x="349661" y="94376"/>
                            </a:lnTo>
                            <a:cubicBezTo>
                              <a:pt x="349661" y="94376"/>
                              <a:pt x="350293" y="95349"/>
                              <a:pt x="350293" y="95511"/>
                            </a:cubicBezTo>
                            <a:cubicBezTo>
                              <a:pt x="350293" y="95673"/>
                              <a:pt x="350633" y="96824"/>
                              <a:pt x="350633" y="96824"/>
                            </a:cubicBezTo>
                            <a:lnTo>
                              <a:pt x="350633" y="97732"/>
                            </a:lnTo>
                            <a:cubicBezTo>
                              <a:pt x="350633" y="97732"/>
                              <a:pt x="351039" y="98592"/>
                              <a:pt x="351152" y="98754"/>
                            </a:cubicBezTo>
                            <a:cubicBezTo>
                              <a:pt x="351266" y="98932"/>
                              <a:pt x="351720" y="99435"/>
                              <a:pt x="351898" y="99548"/>
                            </a:cubicBezTo>
                            <a:cubicBezTo>
                              <a:pt x="352077" y="99662"/>
                              <a:pt x="353552" y="99662"/>
                              <a:pt x="353552" y="99662"/>
                            </a:cubicBezTo>
                            <a:cubicBezTo>
                              <a:pt x="353552" y="99662"/>
                              <a:pt x="354639" y="99370"/>
                              <a:pt x="354801" y="99370"/>
                            </a:cubicBezTo>
                            <a:cubicBezTo>
                              <a:pt x="354963" y="99370"/>
                              <a:pt x="356228" y="99484"/>
                              <a:pt x="356228" y="99484"/>
                            </a:cubicBezTo>
                            <a:cubicBezTo>
                              <a:pt x="356228" y="99484"/>
                              <a:pt x="357363" y="99597"/>
                              <a:pt x="357541" y="99597"/>
                            </a:cubicBezTo>
                            <a:cubicBezTo>
                              <a:pt x="357720" y="99597"/>
                              <a:pt x="358855" y="99143"/>
                              <a:pt x="358855" y="99143"/>
                            </a:cubicBezTo>
                            <a:lnTo>
                              <a:pt x="358968" y="98284"/>
                            </a:lnTo>
                            <a:lnTo>
                              <a:pt x="357995" y="98235"/>
                            </a:lnTo>
                            <a:lnTo>
                              <a:pt x="357655" y="98284"/>
                            </a:lnTo>
                            <a:lnTo>
                              <a:pt x="356114" y="98284"/>
                            </a:lnTo>
                            <a:lnTo>
                              <a:pt x="355595" y="97992"/>
                            </a:lnTo>
                            <a:lnTo>
                              <a:pt x="354622" y="98105"/>
                            </a:lnTo>
                            <a:lnTo>
                              <a:pt x="352515" y="98284"/>
                            </a:lnTo>
                            <a:lnTo>
                              <a:pt x="351947" y="97084"/>
                            </a:lnTo>
                            <a:lnTo>
                              <a:pt x="351541" y="95381"/>
                            </a:lnTo>
                            <a:cubicBezTo>
                              <a:pt x="351541" y="95381"/>
                              <a:pt x="351315" y="94635"/>
                              <a:pt x="351250" y="94408"/>
                            </a:cubicBezTo>
                            <a:cubicBezTo>
                              <a:pt x="351185" y="94181"/>
                              <a:pt x="350682" y="93662"/>
                              <a:pt x="350504" y="93549"/>
                            </a:cubicBezTo>
                            <a:cubicBezTo>
                              <a:pt x="350325" y="93435"/>
                              <a:pt x="349531" y="93143"/>
                              <a:pt x="349531" y="93143"/>
                            </a:cubicBezTo>
                            <a:lnTo>
                              <a:pt x="348396" y="92916"/>
                            </a:lnTo>
                            <a:cubicBezTo>
                              <a:pt x="348396" y="92916"/>
                              <a:pt x="347877" y="92462"/>
                              <a:pt x="347828" y="92235"/>
                            </a:cubicBezTo>
                            <a:cubicBezTo>
                              <a:pt x="347779" y="92008"/>
                              <a:pt x="347601" y="91603"/>
                              <a:pt x="347374" y="91554"/>
                            </a:cubicBezTo>
                            <a:cubicBezTo>
                              <a:pt x="347147" y="91505"/>
                              <a:pt x="346742" y="91100"/>
                              <a:pt x="346742" y="91100"/>
                            </a:cubicBezTo>
                            <a:lnTo>
                              <a:pt x="346628" y="89057"/>
                            </a:lnTo>
                            <a:lnTo>
                              <a:pt x="347082" y="89057"/>
                            </a:lnTo>
                            <a:lnTo>
                              <a:pt x="347601" y="89462"/>
                            </a:lnTo>
                            <a:lnTo>
                              <a:pt x="348055" y="88830"/>
                            </a:lnTo>
                            <a:lnTo>
                              <a:pt x="347942" y="88262"/>
                            </a:lnTo>
                            <a:lnTo>
                              <a:pt x="347374" y="88084"/>
                            </a:lnTo>
                            <a:lnTo>
                              <a:pt x="347439" y="87225"/>
                            </a:lnTo>
                            <a:lnTo>
                              <a:pt x="349936" y="87225"/>
                            </a:lnTo>
                            <a:cubicBezTo>
                              <a:pt x="349936" y="87225"/>
                              <a:pt x="350050" y="88019"/>
                              <a:pt x="350228" y="88133"/>
                            </a:cubicBezTo>
                            <a:cubicBezTo>
                              <a:pt x="350406" y="88246"/>
                              <a:pt x="351315" y="87614"/>
                              <a:pt x="351315" y="87614"/>
                            </a:cubicBezTo>
                            <a:lnTo>
                              <a:pt x="351720" y="87095"/>
                            </a:lnTo>
                            <a:lnTo>
                              <a:pt x="353763" y="85441"/>
                            </a:lnTo>
                            <a:lnTo>
                              <a:pt x="354444" y="84419"/>
                            </a:lnTo>
                            <a:lnTo>
                              <a:pt x="353422" y="84306"/>
                            </a:lnTo>
                            <a:lnTo>
                              <a:pt x="351379" y="85554"/>
                            </a:lnTo>
                            <a:lnTo>
                              <a:pt x="350633" y="86122"/>
                            </a:lnTo>
                            <a:lnTo>
                              <a:pt x="349661" y="86170"/>
                            </a:lnTo>
                            <a:lnTo>
                              <a:pt x="348979" y="85376"/>
                            </a:lnTo>
                            <a:lnTo>
                              <a:pt x="347098" y="84241"/>
                            </a:lnTo>
                            <a:lnTo>
                              <a:pt x="347147" y="83495"/>
                            </a:lnTo>
                            <a:lnTo>
                              <a:pt x="348801" y="82473"/>
                            </a:lnTo>
                            <a:lnTo>
                              <a:pt x="349368" y="81727"/>
                            </a:lnTo>
                            <a:lnTo>
                              <a:pt x="349482" y="80187"/>
                            </a:lnTo>
                            <a:lnTo>
                              <a:pt x="348396" y="80300"/>
                            </a:lnTo>
                            <a:lnTo>
                              <a:pt x="347650" y="80981"/>
                            </a:lnTo>
                            <a:lnTo>
                              <a:pt x="346677" y="81209"/>
                            </a:lnTo>
                            <a:lnTo>
                              <a:pt x="345882" y="80527"/>
                            </a:lnTo>
                            <a:lnTo>
                              <a:pt x="344066" y="80414"/>
                            </a:lnTo>
                            <a:lnTo>
                              <a:pt x="342817" y="78711"/>
                            </a:lnTo>
                            <a:cubicBezTo>
                              <a:pt x="342817" y="78711"/>
                              <a:pt x="341796" y="78484"/>
                              <a:pt x="341682" y="78306"/>
                            </a:cubicBezTo>
                            <a:cubicBezTo>
                              <a:pt x="341569" y="78127"/>
                              <a:pt x="341115" y="76992"/>
                              <a:pt x="341115" y="76992"/>
                            </a:cubicBezTo>
                            <a:lnTo>
                              <a:pt x="341633" y="74884"/>
                            </a:lnTo>
                            <a:lnTo>
                              <a:pt x="342720" y="72890"/>
                            </a:lnTo>
                            <a:lnTo>
                              <a:pt x="343969" y="71803"/>
                            </a:lnTo>
                            <a:lnTo>
                              <a:pt x="345444" y="71512"/>
                            </a:lnTo>
                            <a:lnTo>
                              <a:pt x="345509" y="70149"/>
                            </a:lnTo>
                            <a:lnTo>
                              <a:pt x="348007" y="69176"/>
                            </a:lnTo>
                            <a:lnTo>
                              <a:pt x="348233" y="66614"/>
                            </a:lnTo>
                            <a:cubicBezTo>
                              <a:pt x="348233" y="66614"/>
                              <a:pt x="347374" y="66614"/>
                              <a:pt x="347552" y="66387"/>
                            </a:cubicBezTo>
                            <a:cubicBezTo>
                              <a:pt x="347731" y="66160"/>
                              <a:pt x="349596" y="64912"/>
                              <a:pt x="349596" y="64912"/>
                            </a:cubicBezTo>
                            <a:lnTo>
                              <a:pt x="349255" y="62123"/>
                            </a:lnTo>
                            <a:lnTo>
                              <a:pt x="350114" y="61328"/>
                            </a:lnTo>
                            <a:lnTo>
                              <a:pt x="350228" y="58539"/>
                            </a:lnTo>
                            <a:lnTo>
                              <a:pt x="351315" y="58020"/>
                            </a:lnTo>
                            <a:lnTo>
                              <a:pt x="352790" y="58880"/>
                            </a:lnTo>
                            <a:lnTo>
                              <a:pt x="354266" y="58815"/>
                            </a:lnTo>
                            <a:lnTo>
                              <a:pt x="356147" y="57841"/>
                            </a:lnTo>
                            <a:lnTo>
                              <a:pt x="357347" y="56982"/>
                            </a:lnTo>
                            <a:lnTo>
                              <a:pt x="358141" y="55669"/>
                            </a:lnTo>
                            <a:lnTo>
                              <a:pt x="358887" y="55555"/>
                            </a:lnTo>
                            <a:lnTo>
                              <a:pt x="359001" y="57031"/>
                            </a:lnTo>
                            <a:lnTo>
                              <a:pt x="360476" y="58344"/>
                            </a:lnTo>
                            <a:lnTo>
                              <a:pt x="361498" y="58798"/>
                            </a:lnTo>
                            <a:lnTo>
                              <a:pt x="362017" y="58393"/>
                            </a:lnTo>
                            <a:lnTo>
                              <a:pt x="360476" y="56625"/>
                            </a:lnTo>
                            <a:lnTo>
                              <a:pt x="360363" y="55312"/>
                            </a:lnTo>
                            <a:lnTo>
                              <a:pt x="358595" y="52977"/>
                            </a:lnTo>
                            <a:lnTo>
                              <a:pt x="357963" y="52004"/>
                            </a:lnTo>
                            <a:lnTo>
                              <a:pt x="356601" y="51436"/>
                            </a:lnTo>
                            <a:lnTo>
                              <a:pt x="356552" y="47009"/>
                            </a:lnTo>
                            <a:lnTo>
                              <a:pt x="357006" y="46329"/>
                            </a:lnTo>
                            <a:lnTo>
                              <a:pt x="357752" y="46734"/>
                            </a:lnTo>
                            <a:cubicBezTo>
                              <a:pt x="357752" y="46734"/>
                              <a:pt x="359682" y="46620"/>
                              <a:pt x="359860" y="46620"/>
                            </a:cubicBezTo>
                            <a:cubicBezTo>
                              <a:pt x="360039" y="46620"/>
                              <a:pt x="361174" y="45647"/>
                              <a:pt x="361174" y="45647"/>
                            </a:cubicBezTo>
                            <a:lnTo>
                              <a:pt x="361060" y="42064"/>
                            </a:lnTo>
                            <a:lnTo>
                              <a:pt x="362990" y="40296"/>
                            </a:lnTo>
                            <a:lnTo>
                              <a:pt x="364190" y="40864"/>
                            </a:lnTo>
                            <a:lnTo>
                              <a:pt x="364708" y="41999"/>
                            </a:lnTo>
                            <a:lnTo>
                              <a:pt x="366298" y="42453"/>
                            </a:lnTo>
                            <a:lnTo>
                              <a:pt x="367044" y="43361"/>
                            </a:lnTo>
                            <a:lnTo>
                              <a:pt x="367676" y="43410"/>
                            </a:lnTo>
                            <a:lnTo>
                              <a:pt x="367741" y="43069"/>
                            </a:lnTo>
                            <a:lnTo>
                              <a:pt x="368990" y="42729"/>
                            </a:lnTo>
                            <a:cubicBezTo>
                              <a:pt x="368990" y="42729"/>
                              <a:pt x="369103" y="41756"/>
                              <a:pt x="368876" y="41756"/>
                            </a:cubicBezTo>
                            <a:cubicBezTo>
                              <a:pt x="368649" y="41756"/>
                              <a:pt x="366946" y="41642"/>
                              <a:pt x="366946" y="41642"/>
                            </a:cubicBezTo>
                            <a:lnTo>
                              <a:pt x="366379" y="40896"/>
                            </a:lnTo>
                            <a:lnTo>
                              <a:pt x="366557" y="39923"/>
                            </a:lnTo>
                            <a:lnTo>
                              <a:pt x="366444" y="39064"/>
                            </a:lnTo>
                            <a:lnTo>
                              <a:pt x="367125" y="37410"/>
                            </a:lnTo>
                            <a:lnTo>
                              <a:pt x="370255" y="37118"/>
                            </a:lnTo>
                            <a:lnTo>
                              <a:pt x="370595" y="38253"/>
                            </a:lnTo>
                            <a:lnTo>
                              <a:pt x="371114" y="39680"/>
                            </a:lnTo>
                            <a:lnTo>
                              <a:pt x="371454" y="39048"/>
                            </a:lnTo>
                            <a:lnTo>
                              <a:pt x="372022" y="39615"/>
                            </a:lnTo>
                            <a:lnTo>
                              <a:pt x="372654" y="40864"/>
                            </a:lnTo>
                            <a:lnTo>
                              <a:pt x="373563" y="40523"/>
                            </a:lnTo>
                            <a:lnTo>
                              <a:pt x="374195" y="39891"/>
                            </a:lnTo>
                            <a:lnTo>
                              <a:pt x="372654" y="38577"/>
                            </a:lnTo>
                            <a:lnTo>
                              <a:pt x="372833" y="38058"/>
                            </a:lnTo>
                            <a:lnTo>
                              <a:pt x="373968" y="39031"/>
                            </a:lnTo>
                            <a:lnTo>
                              <a:pt x="374308" y="38853"/>
                            </a:lnTo>
                            <a:lnTo>
                              <a:pt x="374081" y="38058"/>
                            </a:lnTo>
                            <a:lnTo>
                              <a:pt x="373335" y="37491"/>
                            </a:lnTo>
                            <a:lnTo>
                              <a:pt x="372022" y="36810"/>
                            </a:lnTo>
                            <a:lnTo>
                              <a:pt x="371844" y="35610"/>
                            </a:lnTo>
                            <a:lnTo>
                              <a:pt x="372816" y="34637"/>
                            </a:lnTo>
                            <a:cubicBezTo>
                              <a:pt x="372816" y="34637"/>
                              <a:pt x="374519" y="35318"/>
                              <a:pt x="374633" y="35496"/>
                            </a:cubicBezTo>
                            <a:cubicBezTo>
                              <a:pt x="374746" y="35675"/>
                              <a:pt x="376335" y="35675"/>
                              <a:pt x="376335" y="35675"/>
                            </a:cubicBezTo>
                            <a:lnTo>
                              <a:pt x="376449" y="34588"/>
                            </a:lnTo>
                            <a:lnTo>
                              <a:pt x="375654" y="34475"/>
                            </a:lnTo>
                            <a:lnTo>
                              <a:pt x="375654" y="32594"/>
                            </a:lnTo>
                            <a:lnTo>
                              <a:pt x="375135" y="32415"/>
                            </a:lnTo>
                            <a:lnTo>
                              <a:pt x="375314" y="30988"/>
                            </a:lnTo>
                            <a:lnTo>
                              <a:pt x="377649" y="30988"/>
                            </a:lnTo>
                            <a:lnTo>
                              <a:pt x="379351" y="32188"/>
                            </a:lnTo>
                            <a:lnTo>
                              <a:pt x="380487" y="33323"/>
                            </a:lnTo>
                            <a:lnTo>
                              <a:pt x="381005" y="34183"/>
                            </a:lnTo>
                            <a:lnTo>
                              <a:pt x="381573" y="34361"/>
                            </a:lnTo>
                            <a:cubicBezTo>
                              <a:pt x="381573" y="34361"/>
                              <a:pt x="381687" y="33340"/>
                              <a:pt x="381508" y="33112"/>
                            </a:cubicBezTo>
                            <a:cubicBezTo>
                              <a:pt x="381330" y="32886"/>
                              <a:pt x="380762" y="32367"/>
                              <a:pt x="380762" y="32367"/>
                            </a:cubicBezTo>
                            <a:lnTo>
                              <a:pt x="380827" y="30486"/>
                            </a:lnTo>
                            <a:lnTo>
                              <a:pt x="381687" y="29123"/>
                            </a:lnTo>
                            <a:lnTo>
                              <a:pt x="382140" y="29302"/>
                            </a:lnTo>
                            <a:lnTo>
                              <a:pt x="382254" y="30842"/>
                            </a:lnTo>
                            <a:lnTo>
                              <a:pt x="383730" y="33453"/>
                            </a:lnTo>
                            <a:lnTo>
                              <a:pt x="389762" y="33340"/>
                            </a:lnTo>
                            <a:lnTo>
                              <a:pt x="392551" y="32707"/>
                            </a:lnTo>
                            <a:lnTo>
                              <a:pt x="394254" y="32934"/>
                            </a:lnTo>
                            <a:cubicBezTo>
                              <a:pt x="394254" y="32934"/>
                              <a:pt x="394708" y="33275"/>
                              <a:pt x="394886" y="33388"/>
                            </a:cubicBezTo>
                            <a:cubicBezTo>
                              <a:pt x="395065" y="33502"/>
                              <a:pt x="398356" y="33567"/>
                              <a:pt x="398356" y="33567"/>
                            </a:cubicBezTo>
                            <a:lnTo>
                              <a:pt x="399605" y="31913"/>
                            </a:lnTo>
                            <a:lnTo>
                              <a:pt x="400627" y="31507"/>
                            </a:lnTo>
                            <a:lnTo>
                              <a:pt x="401194" y="31913"/>
                            </a:lnTo>
                            <a:lnTo>
                              <a:pt x="402621" y="32026"/>
                            </a:lnTo>
                            <a:lnTo>
                              <a:pt x="403075" y="31848"/>
                            </a:lnTo>
                            <a:lnTo>
                              <a:pt x="404162" y="32934"/>
                            </a:lnTo>
                            <a:lnTo>
                              <a:pt x="404162" y="33842"/>
                            </a:lnTo>
                            <a:lnTo>
                              <a:pt x="403821" y="34637"/>
                            </a:lnTo>
                            <a:cubicBezTo>
                              <a:pt x="403821" y="34637"/>
                              <a:pt x="403935" y="35545"/>
                              <a:pt x="404113" y="35545"/>
                            </a:cubicBezTo>
                            <a:cubicBezTo>
                              <a:pt x="404291" y="35545"/>
                              <a:pt x="404907" y="35139"/>
                              <a:pt x="404907" y="35139"/>
                            </a:cubicBezTo>
                            <a:lnTo>
                              <a:pt x="405475" y="33713"/>
                            </a:lnTo>
                            <a:lnTo>
                              <a:pt x="405021" y="33080"/>
                            </a:lnTo>
                            <a:lnTo>
                              <a:pt x="404972" y="30924"/>
                            </a:lnTo>
                            <a:lnTo>
                              <a:pt x="405767" y="30924"/>
                            </a:lnTo>
                            <a:lnTo>
                              <a:pt x="406902" y="29383"/>
                            </a:lnTo>
                            <a:lnTo>
                              <a:pt x="408329" y="29902"/>
                            </a:lnTo>
                            <a:lnTo>
                              <a:pt x="410210" y="30194"/>
                            </a:lnTo>
                            <a:lnTo>
                              <a:pt x="411118" y="30080"/>
                            </a:lnTo>
                            <a:cubicBezTo>
                              <a:pt x="411118" y="30080"/>
                              <a:pt x="410372" y="29172"/>
                              <a:pt x="410210" y="29172"/>
                            </a:cubicBezTo>
                            <a:cubicBezTo>
                              <a:pt x="410048" y="29172"/>
                              <a:pt x="409075" y="29059"/>
                              <a:pt x="409075" y="29059"/>
                            </a:cubicBezTo>
                            <a:lnTo>
                              <a:pt x="409075" y="27810"/>
                            </a:lnTo>
                            <a:lnTo>
                              <a:pt x="409529" y="26448"/>
                            </a:lnTo>
                            <a:lnTo>
                              <a:pt x="409821" y="25426"/>
                            </a:lnTo>
                            <a:lnTo>
                              <a:pt x="410908" y="25248"/>
                            </a:lnTo>
                            <a:lnTo>
                              <a:pt x="411021" y="24340"/>
                            </a:lnTo>
                            <a:lnTo>
                              <a:pt x="409659" y="24226"/>
                            </a:lnTo>
                            <a:lnTo>
                              <a:pt x="408686" y="23026"/>
                            </a:lnTo>
                            <a:lnTo>
                              <a:pt x="408686" y="22394"/>
                            </a:lnTo>
                            <a:lnTo>
                              <a:pt x="409934" y="22054"/>
                            </a:lnTo>
                            <a:lnTo>
                              <a:pt x="410048" y="20918"/>
                            </a:lnTo>
                            <a:lnTo>
                              <a:pt x="410794" y="20805"/>
                            </a:lnTo>
                            <a:lnTo>
                              <a:pt x="411313" y="20237"/>
                            </a:lnTo>
                            <a:lnTo>
                              <a:pt x="410567" y="19378"/>
                            </a:lnTo>
                            <a:lnTo>
                              <a:pt x="410859" y="18178"/>
                            </a:lnTo>
                            <a:lnTo>
                              <a:pt x="410226" y="18000"/>
                            </a:lnTo>
                            <a:lnTo>
                              <a:pt x="409659" y="18972"/>
                            </a:lnTo>
                            <a:lnTo>
                              <a:pt x="408799" y="19426"/>
                            </a:lnTo>
                            <a:lnTo>
                              <a:pt x="408734" y="18632"/>
                            </a:lnTo>
                            <a:lnTo>
                              <a:pt x="408215" y="17318"/>
                            </a:lnTo>
                            <a:lnTo>
                              <a:pt x="409415" y="15551"/>
                            </a:lnTo>
                            <a:lnTo>
                              <a:pt x="411410" y="14983"/>
                            </a:lnTo>
                            <a:lnTo>
                              <a:pt x="413453" y="15162"/>
                            </a:lnTo>
                            <a:lnTo>
                              <a:pt x="414475" y="14935"/>
                            </a:lnTo>
                            <a:lnTo>
                              <a:pt x="414702" y="13735"/>
                            </a:lnTo>
                            <a:lnTo>
                              <a:pt x="415269" y="13735"/>
                            </a:lnTo>
                            <a:lnTo>
                              <a:pt x="415448" y="14594"/>
                            </a:lnTo>
                            <a:lnTo>
                              <a:pt x="416875" y="15048"/>
                            </a:lnTo>
                            <a:lnTo>
                              <a:pt x="416988" y="16524"/>
                            </a:lnTo>
                            <a:lnTo>
                              <a:pt x="418302" y="16816"/>
                            </a:lnTo>
                            <a:lnTo>
                              <a:pt x="418529" y="18924"/>
                            </a:lnTo>
                            <a:lnTo>
                              <a:pt x="419502" y="20853"/>
                            </a:lnTo>
                            <a:lnTo>
                              <a:pt x="420637" y="21194"/>
                            </a:lnTo>
                            <a:lnTo>
                              <a:pt x="423166" y="21129"/>
                            </a:lnTo>
                            <a:lnTo>
                              <a:pt x="423588" y="22556"/>
                            </a:lnTo>
                            <a:lnTo>
                              <a:pt x="424723" y="22151"/>
                            </a:lnTo>
                            <a:lnTo>
                              <a:pt x="425810" y="22037"/>
                            </a:lnTo>
                            <a:lnTo>
                              <a:pt x="426037" y="22945"/>
                            </a:lnTo>
                            <a:lnTo>
                              <a:pt x="427237" y="23286"/>
                            </a:lnTo>
                            <a:lnTo>
                              <a:pt x="427918" y="22605"/>
                            </a:lnTo>
                            <a:lnTo>
                              <a:pt x="428485" y="22945"/>
                            </a:lnTo>
                            <a:lnTo>
                              <a:pt x="428550" y="23626"/>
                            </a:lnTo>
                            <a:lnTo>
                              <a:pt x="427982" y="24145"/>
                            </a:lnTo>
                            <a:lnTo>
                              <a:pt x="428501" y="24486"/>
                            </a:lnTo>
                            <a:lnTo>
                              <a:pt x="429361" y="23740"/>
                            </a:lnTo>
                            <a:lnTo>
                              <a:pt x="431015" y="23513"/>
                            </a:lnTo>
                            <a:lnTo>
                              <a:pt x="431696" y="22653"/>
                            </a:lnTo>
                            <a:lnTo>
                              <a:pt x="432669" y="22653"/>
                            </a:lnTo>
                            <a:lnTo>
                              <a:pt x="433869" y="21405"/>
                            </a:lnTo>
                            <a:cubicBezTo>
                              <a:pt x="433869" y="21405"/>
                              <a:pt x="434388" y="21810"/>
                              <a:pt x="434550" y="21810"/>
                            </a:cubicBezTo>
                            <a:cubicBezTo>
                              <a:pt x="434712" y="21810"/>
                              <a:pt x="436318" y="21924"/>
                              <a:pt x="436318" y="21924"/>
                            </a:cubicBezTo>
                            <a:lnTo>
                              <a:pt x="436431" y="23010"/>
                            </a:lnTo>
                            <a:lnTo>
                              <a:pt x="434550" y="23643"/>
                            </a:lnTo>
                            <a:lnTo>
                              <a:pt x="434372" y="24437"/>
                            </a:lnTo>
                            <a:lnTo>
                              <a:pt x="435053" y="24843"/>
                            </a:lnTo>
                            <a:lnTo>
                              <a:pt x="435685" y="25589"/>
                            </a:lnTo>
                            <a:lnTo>
                              <a:pt x="436885" y="25589"/>
                            </a:lnTo>
                            <a:lnTo>
                              <a:pt x="438020" y="24615"/>
                            </a:lnTo>
                            <a:lnTo>
                              <a:pt x="439220" y="25702"/>
                            </a:lnTo>
                            <a:lnTo>
                              <a:pt x="440355" y="25815"/>
                            </a:lnTo>
                            <a:lnTo>
                              <a:pt x="441377" y="26950"/>
                            </a:lnTo>
                            <a:lnTo>
                              <a:pt x="441782" y="28199"/>
                            </a:lnTo>
                            <a:lnTo>
                              <a:pt x="441604" y="29334"/>
                            </a:lnTo>
                            <a:lnTo>
                              <a:pt x="441263" y="30242"/>
                            </a:lnTo>
                            <a:lnTo>
                              <a:pt x="442236" y="30015"/>
                            </a:lnTo>
                            <a:lnTo>
                              <a:pt x="443598" y="27113"/>
                            </a:lnTo>
                            <a:lnTo>
                              <a:pt x="444733" y="27907"/>
                            </a:lnTo>
                            <a:lnTo>
                              <a:pt x="446436" y="28653"/>
                            </a:lnTo>
                            <a:lnTo>
                              <a:pt x="448025" y="28702"/>
                            </a:lnTo>
                            <a:lnTo>
                              <a:pt x="450977" y="28183"/>
                            </a:lnTo>
                            <a:lnTo>
                              <a:pt x="451722" y="26416"/>
                            </a:lnTo>
                            <a:lnTo>
                              <a:pt x="453198" y="26416"/>
                            </a:lnTo>
                            <a:lnTo>
                              <a:pt x="453766" y="27615"/>
                            </a:lnTo>
                            <a:lnTo>
                              <a:pt x="454966" y="29205"/>
                            </a:lnTo>
                            <a:lnTo>
                              <a:pt x="457122" y="30680"/>
                            </a:lnTo>
                            <a:lnTo>
                              <a:pt x="458776" y="31588"/>
                            </a:lnTo>
                            <a:lnTo>
                              <a:pt x="460252" y="32837"/>
                            </a:lnTo>
                            <a:lnTo>
                              <a:pt x="461338" y="32545"/>
                            </a:lnTo>
                            <a:lnTo>
                              <a:pt x="462587" y="32837"/>
                            </a:lnTo>
                            <a:lnTo>
                              <a:pt x="462927" y="32156"/>
                            </a:lnTo>
                            <a:lnTo>
                              <a:pt x="463787" y="32107"/>
                            </a:lnTo>
                            <a:lnTo>
                              <a:pt x="464809" y="32561"/>
                            </a:lnTo>
                            <a:lnTo>
                              <a:pt x="467598" y="31588"/>
                            </a:lnTo>
                            <a:lnTo>
                              <a:pt x="467776" y="30388"/>
                            </a:lnTo>
                            <a:lnTo>
                              <a:pt x="465781" y="31410"/>
                            </a:lnTo>
                            <a:lnTo>
                              <a:pt x="464127" y="31345"/>
                            </a:lnTo>
                            <a:lnTo>
                              <a:pt x="464127" y="29918"/>
                            </a:lnTo>
                            <a:lnTo>
                              <a:pt x="465262" y="28783"/>
                            </a:lnTo>
                            <a:lnTo>
                              <a:pt x="468441" y="28215"/>
                            </a:lnTo>
                            <a:lnTo>
                              <a:pt x="470938" y="26902"/>
                            </a:lnTo>
                            <a:lnTo>
                              <a:pt x="473841" y="25702"/>
                            </a:lnTo>
                            <a:lnTo>
                              <a:pt x="475316" y="24794"/>
                            </a:lnTo>
                            <a:lnTo>
                              <a:pt x="477084" y="23205"/>
                            </a:lnTo>
                            <a:lnTo>
                              <a:pt x="476565" y="22297"/>
                            </a:lnTo>
                            <a:lnTo>
                              <a:pt x="477311" y="22069"/>
                            </a:lnTo>
                            <a:lnTo>
                              <a:pt x="478284" y="22362"/>
                            </a:lnTo>
                            <a:lnTo>
                              <a:pt x="478106" y="23270"/>
                            </a:lnTo>
                            <a:lnTo>
                              <a:pt x="476176" y="25264"/>
                            </a:lnTo>
                            <a:lnTo>
                              <a:pt x="475154" y="26577"/>
                            </a:lnTo>
                            <a:lnTo>
                              <a:pt x="473614" y="26870"/>
                            </a:lnTo>
                            <a:lnTo>
                              <a:pt x="471571" y="28118"/>
                            </a:lnTo>
                            <a:lnTo>
                              <a:pt x="470890" y="28864"/>
                            </a:lnTo>
                            <a:lnTo>
                              <a:pt x="471408" y="29383"/>
                            </a:lnTo>
                            <a:lnTo>
                              <a:pt x="472997" y="28248"/>
                            </a:lnTo>
                            <a:lnTo>
                              <a:pt x="474197" y="27340"/>
                            </a:lnTo>
                            <a:lnTo>
                              <a:pt x="475851" y="26821"/>
                            </a:lnTo>
                            <a:lnTo>
                              <a:pt x="477214" y="26642"/>
                            </a:lnTo>
                            <a:cubicBezTo>
                              <a:pt x="477214" y="26642"/>
                              <a:pt x="477100" y="27324"/>
                              <a:pt x="476922" y="27324"/>
                            </a:cubicBezTo>
                            <a:cubicBezTo>
                              <a:pt x="476743" y="27324"/>
                              <a:pt x="475495" y="27777"/>
                              <a:pt x="475495" y="27777"/>
                            </a:cubicBezTo>
                            <a:lnTo>
                              <a:pt x="473906" y="28637"/>
                            </a:lnTo>
                            <a:lnTo>
                              <a:pt x="472933" y="29659"/>
                            </a:lnTo>
                            <a:lnTo>
                              <a:pt x="472300" y="30567"/>
                            </a:lnTo>
                            <a:lnTo>
                              <a:pt x="472251" y="32334"/>
                            </a:lnTo>
                            <a:lnTo>
                              <a:pt x="473160" y="33194"/>
                            </a:lnTo>
                            <a:lnTo>
                              <a:pt x="474133" y="32675"/>
                            </a:lnTo>
                            <a:lnTo>
                              <a:pt x="474651" y="32496"/>
                            </a:lnTo>
                            <a:lnTo>
                              <a:pt x="475219" y="31410"/>
                            </a:lnTo>
                            <a:lnTo>
                              <a:pt x="476760" y="30502"/>
                            </a:lnTo>
                            <a:lnTo>
                              <a:pt x="478187" y="29707"/>
                            </a:lnTo>
                            <a:lnTo>
                              <a:pt x="479435" y="28961"/>
                            </a:lnTo>
                            <a:lnTo>
                              <a:pt x="479500" y="30048"/>
                            </a:lnTo>
                            <a:lnTo>
                              <a:pt x="478819" y="31248"/>
                            </a:lnTo>
                            <a:lnTo>
                              <a:pt x="478251" y="31653"/>
                            </a:lnTo>
                            <a:lnTo>
                              <a:pt x="478251" y="32626"/>
                            </a:lnTo>
                            <a:lnTo>
                              <a:pt x="479159" y="33031"/>
                            </a:lnTo>
                            <a:lnTo>
                              <a:pt x="479905" y="32237"/>
                            </a:lnTo>
                            <a:lnTo>
                              <a:pt x="480359" y="32691"/>
                            </a:lnTo>
                            <a:lnTo>
                              <a:pt x="479678" y="33939"/>
                            </a:lnTo>
                            <a:lnTo>
                              <a:pt x="478884" y="34734"/>
                            </a:lnTo>
                            <a:lnTo>
                              <a:pt x="478819" y="35302"/>
                            </a:lnTo>
                            <a:lnTo>
                              <a:pt x="479338" y="36210"/>
                            </a:lnTo>
                            <a:lnTo>
                              <a:pt x="480424" y="36777"/>
                            </a:lnTo>
                            <a:lnTo>
                              <a:pt x="482127" y="36777"/>
                            </a:lnTo>
                            <a:lnTo>
                              <a:pt x="484170" y="36437"/>
                            </a:lnTo>
                            <a:lnTo>
                              <a:pt x="485257" y="35869"/>
                            </a:lnTo>
                            <a:lnTo>
                              <a:pt x="485711" y="34329"/>
                            </a:lnTo>
                            <a:lnTo>
                              <a:pt x="486002" y="33469"/>
                            </a:lnTo>
                            <a:lnTo>
                              <a:pt x="486797" y="33129"/>
                            </a:lnTo>
                            <a:lnTo>
                              <a:pt x="486797" y="32448"/>
                            </a:lnTo>
                            <a:lnTo>
                              <a:pt x="486278" y="31880"/>
                            </a:lnTo>
                            <a:lnTo>
                              <a:pt x="483376" y="31767"/>
                            </a:lnTo>
                            <a:lnTo>
                              <a:pt x="483376" y="30567"/>
                            </a:lnTo>
                            <a:lnTo>
                              <a:pt x="484057" y="30502"/>
                            </a:lnTo>
                            <a:lnTo>
                              <a:pt x="484851" y="28621"/>
                            </a:lnTo>
                            <a:lnTo>
                              <a:pt x="486392" y="28572"/>
                            </a:lnTo>
                            <a:lnTo>
                              <a:pt x="487640" y="26237"/>
                            </a:lnTo>
                            <a:lnTo>
                              <a:pt x="491224" y="24761"/>
                            </a:lnTo>
                            <a:lnTo>
                              <a:pt x="491289" y="25394"/>
                            </a:lnTo>
                            <a:lnTo>
                              <a:pt x="489246" y="26480"/>
                            </a:lnTo>
                            <a:lnTo>
                              <a:pt x="489132" y="27275"/>
                            </a:lnTo>
                            <a:lnTo>
                              <a:pt x="490381" y="27680"/>
                            </a:lnTo>
                            <a:lnTo>
                              <a:pt x="491354" y="28994"/>
                            </a:lnTo>
                            <a:lnTo>
                              <a:pt x="490948" y="29675"/>
                            </a:lnTo>
                            <a:lnTo>
                              <a:pt x="492537" y="32464"/>
                            </a:lnTo>
                            <a:lnTo>
                              <a:pt x="493332" y="33437"/>
                            </a:lnTo>
                            <a:lnTo>
                              <a:pt x="494581" y="33437"/>
                            </a:lnTo>
                            <a:lnTo>
                              <a:pt x="495148" y="32529"/>
                            </a:lnTo>
                            <a:lnTo>
                              <a:pt x="494240" y="31556"/>
                            </a:lnTo>
                            <a:lnTo>
                              <a:pt x="493948" y="30875"/>
                            </a:lnTo>
                            <a:lnTo>
                              <a:pt x="497353" y="30761"/>
                            </a:lnTo>
                            <a:lnTo>
                              <a:pt x="497581" y="32869"/>
                            </a:lnTo>
                            <a:lnTo>
                              <a:pt x="498781" y="34523"/>
                            </a:lnTo>
                            <a:lnTo>
                              <a:pt x="499575" y="35269"/>
                            </a:lnTo>
                            <a:lnTo>
                              <a:pt x="499397" y="36745"/>
                            </a:lnTo>
                            <a:lnTo>
                              <a:pt x="498310" y="37993"/>
                            </a:lnTo>
                            <a:lnTo>
                              <a:pt x="496316" y="38512"/>
                            </a:lnTo>
                            <a:lnTo>
                              <a:pt x="495408" y="39372"/>
                            </a:lnTo>
                            <a:lnTo>
                              <a:pt x="494613" y="40280"/>
                            </a:lnTo>
                            <a:lnTo>
                              <a:pt x="493705" y="40572"/>
                            </a:lnTo>
                            <a:lnTo>
                              <a:pt x="493592" y="41366"/>
                            </a:lnTo>
                            <a:lnTo>
                              <a:pt x="493251" y="42047"/>
                            </a:lnTo>
                            <a:lnTo>
                              <a:pt x="492343" y="42275"/>
                            </a:lnTo>
                            <a:lnTo>
                              <a:pt x="492229" y="44091"/>
                            </a:lnTo>
                            <a:lnTo>
                              <a:pt x="491597" y="44204"/>
                            </a:lnTo>
                            <a:lnTo>
                              <a:pt x="490624" y="43182"/>
                            </a:lnTo>
                            <a:lnTo>
                              <a:pt x="490397" y="43815"/>
                            </a:lnTo>
                            <a:lnTo>
                              <a:pt x="489262" y="43864"/>
                            </a:lnTo>
                            <a:lnTo>
                              <a:pt x="489084" y="45112"/>
                            </a:lnTo>
                            <a:lnTo>
                              <a:pt x="490559" y="45745"/>
                            </a:lnTo>
                            <a:lnTo>
                              <a:pt x="490786" y="46490"/>
                            </a:lnTo>
                            <a:lnTo>
                              <a:pt x="491921" y="46945"/>
                            </a:lnTo>
                            <a:lnTo>
                              <a:pt x="492602" y="47739"/>
                            </a:lnTo>
                            <a:lnTo>
                              <a:pt x="492375" y="48939"/>
                            </a:lnTo>
                            <a:lnTo>
                              <a:pt x="491629" y="48372"/>
                            </a:lnTo>
                            <a:lnTo>
                              <a:pt x="490948" y="48307"/>
                            </a:lnTo>
                            <a:lnTo>
                              <a:pt x="490429" y="47399"/>
                            </a:lnTo>
                            <a:lnTo>
                              <a:pt x="489343" y="47447"/>
                            </a:lnTo>
                            <a:lnTo>
                              <a:pt x="489116" y="48356"/>
                            </a:lnTo>
                            <a:lnTo>
                              <a:pt x="490316" y="49150"/>
                            </a:lnTo>
                            <a:lnTo>
                              <a:pt x="490657" y="49831"/>
                            </a:lnTo>
                            <a:lnTo>
                              <a:pt x="490592" y="51031"/>
                            </a:lnTo>
                            <a:lnTo>
                              <a:pt x="489570" y="51599"/>
                            </a:lnTo>
                            <a:lnTo>
                              <a:pt x="489164" y="52847"/>
                            </a:lnTo>
                            <a:lnTo>
                              <a:pt x="488305" y="53415"/>
                            </a:lnTo>
                            <a:lnTo>
                              <a:pt x="487624" y="54388"/>
                            </a:lnTo>
                            <a:lnTo>
                              <a:pt x="487105" y="55409"/>
                            </a:lnTo>
                            <a:lnTo>
                              <a:pt x="486586" y="55458"/>
                            </a:lnTo>
                            <a:lnTo>
                              <a:pt x="486586" y="54323"/>
                            </a:lnTo>
                            <a:lnTo>
                              <a:pt x="487381" y="53009"/>
                            </a:lnTo>
                            <a:lnTo>
                              <a:pt x="487430" y="51923"/>
                            </a:lnTo>
                            <a:lnTo>
                              <a:pt x="487316" y="51469"/>
                            </a:lnTo>
                            <a:lnTo>
                              <a:pt x="486797" y="50723"/>
                            </a:lnTo>
                            <a:lnTo>
                              <a:pt x="486684" y="49409"/>
                            </a:lnTo>
                            <a:lnTo>
                              <a:pt x="485711" y="49636"/>
                            </a:lnTo>
                            <a:lnTo>
                              <a:pt x="485419" y="49863"/>
                            </a:lnTo>
                            <a:lnTo>
                              <a:pt x="485873" y="50885"/>
                            </a:lnTo>
                            <a:lnTo>
                              <a:pt x="485694" y="51744"/>
                            </a:lnTo>
                            <a:lnTo>
                              <a:pt x="485175" y="51744"/>
                            </a:lnTo>
                            <a:lnTo>
                              <a:pt x="484543" y="50723"/>
                            </a:lnTo>
                            <a:lnTo>
                              <a:pt x="483862" y="51582"/>
                            </a:lnTo>
                            <a:lnTo>
                              <a:pt x="484268" y="52150"/>
                            </a:lnTo>
                            <a:lnTo>
                              <a:pt x="483181" y="53917"/>
                            </a:lnTo>
                            <a:lnTo>
                              <a:pt x="482273" y="53123"/>
                            </a:lnTo>
                            <a:lnTo>
                              <a:pt x="482046" y="51306"/>
                            </a:lnTo>
                            <a:lnTo>
                              <a:pt x="480960" y="52555"/>
                            </a:lnTo>
                            <a:lnTo>
                              <a:pt x="481008" y="54209"/>
                            </a:lnTo>
                            <a:lnTo>
                              <a:pt x="480149" y="54388"/>
                            </a:lnTo>
                            <a:lnTo>
                              <a:pt x="479743" y="52961"/>
                            </a:lnTo>
                            <a:lnTo>
                              <a:pt x="479338" y="53009"/>
                            </a:lnTo>
                            <a:lnTo>
                              <a:pt x="479159" y="54323"/>
                            </a:lnTo>
                            <a:lnTo>
                              <a:pt x="478073" y="54258"/>
                            </a:lnTo>
                            <a:lnTo>
                              <a:pt x="477327" y="55280"/>
                            </a:lnTo>
                            <a:lnTo>
                              <a:pt x="477959" y="56139"/>
                            </a:lnTo>
                            <a:lnTo>
                              <a:pt x="477781" y="57728"/>
                            </a:lnTo>
                            <a:lnTo>
                              <a:pt x="476760" y="57161"/>
                            </a:lnTo>
                            <a:lnTo>
                              <a:pt x="476533" y="59204"/>
                            </a:lnTo>
                            <a:lnTo>
                              <a:pt x="476938" y="59544"/>
                            </a:lnTo>
                            <a:lnTo>
                              <a:pt x="476484" y="61085"/>
                            </a:lnTo>
                            <a:lnTo>
                              <a:pt x="477051" y="62333"/>
                            </a:lnTo>
                            <a:lnTo>
                              <a:pt x="478640" y="62268"/>
                            </a:lnTo>
                            <a:lnTo>
                              <a:pt x="479046" y="63744"/>
                            </a:lnTo>
                            <a:lnTo>
                              <a:pt x="480246" y="62268"/>
                            </a:lnTo>
                            <a:lnTo>
                              <a:pt x="480651" y="62382"/>
                            </a:lnTo>
                            <a:cubicBezTo>
                              <a:pt x="480651" y="62382"/>
                              <a:pt x="480538" y="64085"/>
                              <a:pt x="480538" y="64263"/>
                            </a:cubicBezTo>
                            <a:cubicBezTo>
                              <a:pt x="480538" y="64441"/>
                              <a:pt x="479289" y="65804"/>
                              <a:pt x="479289" y="65804"/>
                            </a:cubicBezTo>
                            <a:lnTo>
                              <a:pt x="479176" y="67911"/>
                            </a:lnTo>
                            <a:lnTo>
                              <a:pt x="477813" y="70020"/>
                            </a:lnTo>
                            <a:lnTo>
                              <a:pt x="477749" y="72014"/>
                            </a:lnTo>
                            <a:lnTo>
                              <a:pt x="476613" y="74122"/>
                            </a:lnTo>
                            <a:lnTo>
                              <a:pt x="475868" y="74236"/>
                            </a:lnTo>
                            <a:lnTo>
                              <a:pt x="474733" y="74755"/>
                            </a:lnTo>
                            <a:lnTo>
                              <a:pt x="473646" y="75890"/>
                            </a:lnTo>
                            <a:lnTo>
                              <a:pt x="473581" y="76911"/>
                            </a:lnTo>
                            <a:lnTo>
                              <a:pt x="473290" y="78111"/>
                            </a:lnTo>
                            <a:lnTo>
                              <a:pt x="472543" y="78679"/>
                            </a:lnTo>
                            <a:lnTo>
                              <a:pt x="471749" y="79425"/>
                            </a:lnTo>
                            <a:lnTo>
                              <a:pt x="470954" y="80219"/>
                            </a:lnTo>
                            <a:lnTo>
                              <a:pt x="470549" y="81419"/>
                            </a:lnTo>
                            <a:lnTo>
                              <a:pt x="470208" y="83349"/>
                            </a:lnTo>
                            <a:lnTo>
                              <a:pt x="469917" y="85733"/>
                            </a:lnTo>
                            <a:lnTo>
                              <a:pt x="467922" y="85506"/>
                            </a:lnTo>
                            <a:lnTo>
                              <a:pt x="467468" y="86706"/>
                            </a:lnTo>
                            <a:lnTo>
                              <a:pt x="468149" y="88133"/>
                            </a:lnTo>
                            <a:lnTo>
                              <a:pt x="468943" y="89495"/>
                            </a:lnTo>
                            <a:lnTo>
                              <a:pt x="470419" y="91149"/>
                            </a:lnTo>
                            <a:lnTo>
                              <a:pt x="472689" y="91895"/>
                            </a:lnTo>
                            <a:lnTo>
                              <a:pt x="474392" y="92916"/>
                            </a:lnTo>
                            <a:lnTo>
                              <a:pt x="476841" y="94392"/>
                            </a:lnTo>
                            <a:lnTo>
                              <a:pt x="478203" y="95867"/>
                            </a:lnTo>
                            <a:cubicBezTo>
                              <a:pt x="478203" y="95867"/>
                              <a:pt x="479451" y="96840"/>
                              <a:pt x="479678" y="97067"/>
                            </a:cubicBezTo>
                            <a:cubicBezTo>
                              <a:pt x="479905" y="97295"/>
                              <a:pt x="482062" y="99224"/>
                              <a:pt x="482062" y="99224"/>
                            </a:cubicBezTo>
                            <a:lnTo>
                              <a:pt x="483830" y="99857"/>
                            </a:lnTo>
                            <a:lnTo>
                              <a:pt x="484965" y="100651"/>
                            </a:lnTo>
                            <a:lnTo>
                              <a:pt x="485597" y="102873"/>
                            </a:lnTo>
                            <a:lnTo>
                              <a:pt x="486797" y="103846"/>
                            </a:lnTo>
                            <a:lnTo>
                              <a:pt x="489359" y="104932"/>
                            </a:lnTo>
                            <a:lnTo>
                              <a:pt x="491743" y="107202"/>
                            </a:lnTo>
                            <a:lnTo>
                              <a:pt x="492083" y="106002"/>
                            </a:lnTo>
                            <a:lnTo>
                              <a:pt x="492311" y="105370"/>
                            </a:lnTo>
                            <a:lnTo>
                              <a:pt x="493332" y="105256"/>
                            </a:lnTo>
                            <a:lnTo>
                              <a:pt x="493965" y="106165"/>
                            </a:lnTo>
                            <a:lnTo>
                              <a:pt x="493397" y="106732"/>
                            </a:lnTo>
                            <a:lnTo>
                              <a:pt x="492651" y="107705"/>
                            </a:lnTo>
                            <a:lnTo>
                              <a:pt x="493332" y="108792"/>
                            </a:lnTo>
                            <a:lnTo>
                              <a:pt x="493786" y="108792"/>
                            </a:lnTo>
                            <a:lnTo>
                              <a:pt x="494240" y="110267"/>
                            </a:lnTo>
                            <a:lnTo>
                              <a:pt x="494872" y="110218"/>
                            </a:lnTo>
                            <a:cubicBezTo>
                              <a:pt x="494872" y="110218"/>
                              <a:pt x="494532" y="109473"/>
                              <a:pt x="495051" y="109424"/>
                            </a:cubicBezTo>
                            <a:cubicBezTo>
                              <a:pt x="495570" y="109359"/>
                              <a:pt x="496705" y="109602"/>
                              <a:pt x="496705" y="109602"/>
                            </a:cubicBezTo>
                            <a:cubicBezTo>
                              <a:pt x="496705" y="109602"/>
                              <a:pt x="496591" y="110689"/>
                              <a:pt x="496770" y="110737"/>
                            </a:cubicBezTo>
                            <a:cubicBezTo>
                              <a:pt x="496948" y="110786"/>
                              <a:pt x="498019" y="110673"/>
                              <a:pt x="498019" y="110673"/>
                            </a:cubicBezTo>
                            <a:lnTo>
                              <a:pt x="498197" y="109699"/>
                            </a:lnTo>
                            <a:lnTo>
                              <a:pt x="500126" y="109294"/>
                            </a:lnTo>
                            <a:lnTo>
                              <a:pt x="502802" y="111110"/>
                            </a:lnTo>
                            <a:lnTo>
                              <a:pt x="507229" y="114354"/>
                            </a:lnTo>
                            <a:lnTo>
                              <a:pt x="510132" y="116624"/>
                            </a:lnTo>
                            <a:lnTo>
                              <a:pt x="511607" y="117191"/>
                            </a:lnTo>
                            <a:lnTo>
                              <a:pt x="512921" y="117143"/>
                            </a:lnTo>
                            <a:lnTo>
                              <a:pt x="514283" y="117597"/>
                            </a:lnTo>
                            <a:lnTo>
                              <a:pt x="515256" y="118116"/>
                            </a:lnTo>
                            <a:lnTo>
                              <a:pt x="514623" y="118862"/>
                            </a:lnTo>
                            <a:lnTo>
                              <a:pt x="514331" y="119769"/>
                            </a:lnTo>
                            <a:lnTo>
                              <a:pt x="515418" y="120175"/>
                            </a:lnTo>
                            <a:lnTo>
                              <a:pt x="515531" y="119202"/>
                            </a:lnTo>
                            <a:lnTo>
                              <a:pt x="516213" y="119202"/>
                            </a:lnTo>
                            <a:lnTo>
                              <a:pt x="518093" y="122380"/>
                            </a:lnTo>
                            <a:lnTo>
                              <a:pt x="519634" y="123807"/>
                            </a:lnTo>
                            <a:lnTo>
                              <a:pt x="521223" y="125623"/>
                            </a:lnTo>
                            <a:lnTo>
                              <a:pt x="522877" y="126937"/>
                            </a:lnTo>
                            <a:lnTo>
                              <a:pt x="524531" y="127618"/>
                            </a:lnTo>
                            <a:lnTo>
                              <a:pt x="526980" y="128640"/>
                            </a:lnTo>
                            <a:lnTo>
                              <a:pt x="529250" y="129207"/>
                            </a:lnTo>
                            <a:lnTo>
                              <a:pt x="531812" y="129661"/>
                            </a:lnTo>
                            <a:lnTo>
                              <a:pt x="533401" y="129093"/>
                            </a:lnTo>
                            <a:lnTo>
                              <a:pt x="535558" y="129499"/>
                            </a:lnTo>
                            <a:lnTo>
                              <a:pt x="538006" y="130586"/>
                            </a:lnTo>
                            <a:lnTo>
                              <a:pt x="539206" y="131267"/>
                            </a:lnTo>
                            <a:lnTo>
                              <a:pt x="541590" y="131786"/>
                            </a:lnTo>
                            <a:lnTo>
                              <a:pt x="542158" y="132012"/>
                            </a:lnTo>
                            <a:lnTo>
                              <a:pt x="542563" y="132985"/>
                            </a:lnTo>
                            <a:lnTo>
                              <a:pt x="544104" y="134412"/>
                            </a:lnTo>
                            <a:lnTo>
                              <a:pt x="545758" y="134591"/>
                            </a:lnTo>
                            <a:lnTo>
                              <a:pt x="545936" y="136245"/>
                            </a:lnTo>
                            <a:lnTo>
                              <a:pt x="545888" y="137494"/>
                            </a:lnTo>
                            <a:lnTo>
                              <a:pt x="546066" y="138580"/>
                            </a:lnTo>
                            <a:lnTo>
                              <a:pt x="546747" y="140055"/>
                            </a:lnTo>
                            <a:lnTo>
                              <a:pt x="547606" y="141028"/>
                            </a:lnTo>
                            <a:cubicBezTo>
                              <a:pt x="547606" y="141028"/>
                              <a:pt x="549487" y="141888"/>
                              <a:pt x="549714" y="142002"/>
                            </a:cubicBezTo>
                            <a:cubicBezTo>
                              <a:pt x="549941" y="142115"/>
                              <a:pt x="551936" y="142634"/>
                              <a:pt x="551936" y="142634"/>
                            </a:cubicBezTo>
                            <a:lnTo>
                              <a:pt x="553817" y="143834"/>
                            </a:lnTo>
                            <a:cubicBezTo>
                              <a:pt x="553817" y="143834"/>
                              <a:pt x="554676" y="144288"/>
                              <a:pt x="555130" y="144580"/>
                            </a:cubicBezTo>
                            <a:cubicBezTo>
                              <a:pt x="555584" y="144872"/>
                              <a:pt x="557919" y="146234"/>
                              <a:pt x="557919" y="146234"/>
                            </a:cubicBezTo>
                            <a:lnTo>
                              <a:pt x="560417" y="146412"/>
                            </a:lnTo>
                            <a:cubicBezTo>
                              <a:pt x="560417" y="146412"/>
                              <a:pt x="562119" y="147272"/>
                              <a:pt x="562298" y="147320"/>
                            </a:cubicBezTo>
                            <a:cubicBezTo>
                              <a:pt x="562476" y="147369"/>
                              <a:pt x="564000" y="147888"/>
                              <a:pt x="564000" y="147888"/>
                            </a:cubicBezTo>
                            <a:lnTo>
                              <a:pt x="565930" y="148342"/>
                            </a:lnTo>
                            <a:lnTo>
                              <a:pt x="568606" y="148682"/>
                            </a:lnTo>
                            <a:lnTo>
                              <a:pt x="571622" y="148228"/>
                            </a:lnTo>
                            <a:lnTo>
                              <a:pt x="573665" y="147207"/>
                            </a:lnTo>
                            <a:lnTo>
                              <a:pt x="575773" y="146185"/>
                            </a:lnTo>
                            <a:lnTo>
                              <a:pt x="578108" y="144531"/>
                            </a:lnTo>
                            <a:lnTo>
                              <a:pt x="580378" y="143218"/>
                            </a:lnTo>
                            <a:lnTo>
                              <a:pt x="581400" y="141791"/>
                            </a:lnTo>
                            <a:lnTo>
                              <a:pt x="582032" y="138207"/>
                            </a:lnTo>
                            <a:lnTo>
                              <a:pt x="582892" y="136893"/>
                            </a:lnTo>
                            <a:lnTo>
                              <a:pt x="583119" y="133488"/>
                            </a:lnTo>
                            <a:cubicBezTo>
                              <a:pt x="583119" y="133488"/>
                              <a:pt x="584205" y="132353"/>
                              <a:pt x="584367" y="132126"/>
                            </a:cubicBezTo>
                            <a:cubicBezTo>
                              <a:pt x="584546" y="131899"/>
                              <a:pt x="585454" y="130018"/>
                              <a:pt x="585454" y="130018"/>
                            </a:cubicBezTo>
                            <a:lnTo>
                              <a:pt x="586362" y="128818"/>
                            </a:lnTo>
                            <a:lnTo>
                              <a:pt x="587837" y="127002"/>
                            </a:lnTo>
                            <a:lnTo>
                              <a:pt x="588243" y="125413"/>
                            </a:lnTo>
                            <a:lnTo>
                              <a:pt x="589492" y="124051"/>
                            </a:lnTo>
                            <a:lnTo>
                              <a:pt x="589897" y="119964"/>
                            </a:lnTo>
                            <a:lnTo>
                              <a:pt x="590416" y="117580"/>
                            </a:lnTo>
                            <a:lnTo>
                              <a:pt x="591324" y="115651"/>
                            </a:lnTo>
                            <a:lnTo>
                              <a:pt x="592119" y="114402"/>
                            </a:lnTo>
                            <a:lnTo>
                              <a:pt x="592410" y="112862"/>
                            </a:lnTo>
                            <a:lnTo>
                              <a:pt x="592232" y="112116"/>
                            </a:lnTo>
                            <a:lnTo>
                              <a:pt x="591891" y="110689"/>
                            </a:lnTo>
                            <a:lnTo>
                              <a:pt x="591843" y="108694"/>
                            </a:lnTo>
                            <a:lnTo>
                              <a:pt x="592297" y="107105"/>
                            </a:lnTo>
                            <a:lnTo>
                              <a:pt x="592637" y="104948"/>
                            </a:lnTo>
                            <a:lnTo>
                              <a:pt x="593319" y="102386"/>
                            </a:lnTo>
                            <a:lnTo>
                              <a:pt x="594178" y="100392"/>
                            </a:lnTo>
                            <a:lnTo>
                              <a:pt x="595037" y="98576"/>
                            </a:lnTo>
                            <a:cubicBezTo>
                              <a:pt x="595037" y="98576"/>
                              <a:pt x="595151" y="97376"/>
                              <a:pt x="595151" y="97213"/>
                            </a:cubicBezTo>
                            <a:cubicBezTo>
                              <a:pt x="595151" y="97051"/>
                              <a:pt x="595491" y="95446"/>
                              <a:pt x="595491" y="95446"/>
                            </a:cubicBezTo>
                            <a:lnTo>
                              <a:pt x="596691" y="95446"/>
                            </a:lnTo>
                            <a:lnTo>
                              <a:pt x="597486" y="95624"/>
                            </a:lnTo>
                            <a:lnTo>
                              <a:pt x="599026" y="95738"/>
                            </a:lnTo>
                            <a:cubicBezTo>
                              <a:pt x="599026" y="95738"/>
                              <a:pt x="599318" y="95170"/>
                              <a:pt x="599140" y="95105"/>
                            </a:cubicBezTo>
                            <a:cubicBezTo>
                              <a:pt x="598962" y="95057"/>
                              <a:pt x="598232" y="94700"/>
                              <a:pt x="598232" y="94700"/>
                            </a:cubicBezTo>
                            <a:lnTo>
                              <a:pt x="598005" y="93500"/>
                            </a:lnTo>
                            <a:lnTo>
                              <a:pt x="597437" y="89803"/>
                            </a:lnTo>
                            <a:lnTo>
                              <a:pt x="596010" y="87533"/>
                            </a:lnTo>
                            <a:lnTo>
                              <a:pt x="595556" y="85716"/>
                            </a:lnTo>
                            <a:lnTo>
                              <a:pt x="595556" y="82133"/>
                            </a:lnTo>
                            <a:cubicBezTo>
                              <a:pt x="595556" y="82133"/>
                              <a:pt x="595216" y="81679"/>
                              <a:pt x="595151" y="81452"/>
                            </a:cubicBezTo>
                            <a:cubicBezTo>
                              <a:pt x="595086" y="81225"/>
                              <a:pt x="595086" y="79911"/>
                              <a:pt x="595086" y="79911"/>
                            </a:cubicBezTo>
                            <a:lnTo>
                              <a:pt x="594567" y="79392"/>
                            </a:lnTo>
                            <a:lnTo>
                              <a:pt x="595313" y="75922"/>
                            </a:lnTo>
                            <a:lnTo>
                              <a:pt x="595880" y="74381"/>
                            </a:lnTo>
                            <a:cubicBezTo>
                              <a:pt x="595880" y="74381"/>
                              <a:pt x="596286" y="73246"/>
                              <a:pt x="596335" y="72955"/>
                            </a:cubicBezTo>
                            <a:cubicBezTo>
                              <a:pt x="596399" y="72663"/>
                              <a:pt x="595815" y="70960"/>
                              <a:pt x="595815" y="70960"/>
                            </a:cubicBezTo>
                            <a:lnTo>
                              <a:pt x="594680" y="68512"/>
                            </a:lnTo>
                            <a:lnTo>
                              <a:pt x="593708" y="67425"/>
                            </a:lnTo>
                            <a:lnTo>
                              <a:pt x="593481" y="64928"/>
                            </a:lnTo>
                            <a:lnTo>
                              <a:pt x="593935" y="62933"/>
                            </a:lnTo>
                            <a:lnTo>
                              <a:pt x="594340" y="58960"/>
                            </a:lnTo>
                            <a:lnTo>
                              <a:pt x="594794" y="59707"/>
                            </a:lnTo>
                            <a:lnTo>
                              <a:pt x="595929" y="60047"/>
                            </a:lnTo>
                            <a:cubicBezTo>
                              <a:pt x="595929" y="60047"/>
                              <a:pt x="596156" y="59252"/>
                              <a:pt x="596043" y="59074"/>
                            </a:cubicBezTo>
                            <a:cubicBezTo>
                              <a:pt x="595929" y="58896"/>
                              <a:pt x="595070" y="58214"/>
                              <a:pt x="595070" y="58214"/>
                            </a:cubicBezTo>
                            <a:lnTo>
                              <a:pt x="596432" y="56512"/>
                            </a:lnTo>
                            <a:lnTo>
                              <a:pt x="596999" y="56058"/>
                            </a:lnTo>
                            <a:lnTo>
                              <a:pt x="597113" y="60096"/>
                            </a:lnTo>
                            <a:lnTo>
                              <a:pt x="597972" y="60096"/>
                            </a:lnTo>
                            <a:lnTo>
                              <a:pt x="598151" y="56512"/>
                            </a:lnTo>
                            <a:lnTo>
                              <a:pt x="598718" y="56334"/>
                            </a:lnTo>
                            <a:lnTo>
                              <a:pt x="598426" y="55588"/>
                            </a:lnTo>
                            <a:lnTo>
                              <a:pt x="598313" y="54679"/>
                            </a:lnTo>
                            <a:lnTo>
                              <a:pt x="597453" y="54339"/>
                            </a:lnTo>
                            <a:lnTo>
                              <a:pt x="597405" y="52182"/>
                            </a:lnTo>
                            <a:lnTo>
                              <a:pt x="596546" y="51615"/>
                            </a:lnTo>
                            <a:lnTo>
                              <a:pt x="596546" y="48777"/>
                            </a:lnTo>
                            <a:lnTo>
                              <a:pt x="595410" y="48436"/>
                            </a:lnTo>
                            <a:lnTo>
                              <a:pt x="595815" y="46734"/>
                            </a:lnTo>
                            <a:lnTo>
                              <a:pt x="596562" y="45826"/>
                            </a:lnTo>
                            <a:lnTo>
                              <a:pt x="597697" y="45372"/>
                            </a:lnTo>
                            <a:lnTo>
                              <a:pt x="598264" y="44918"/>
                            </a:lnTo>
                            <a:lnTo>
                              <a:pt x="598945" y="43491"/>
                            </a:lnTo>
                            <a:lnTo>
                              <a:pt x="599691" y="42015"/>
                            </a:lnTo>
                            <a:lnTo>
                              <a:pt x="600664" y="41966"/>
                            </a:lnTo>
                            <a:lnTo>
                              <a:pt x="601005" y="42761"/>
                            </a:lnTo>
                            <a:lnTo>
                              <a:pt x="601345" y="44528"/>
                            </a:lnTo>
                            <a:lnTo>
                              <a:pt x="602140" y="45437"/>
                            </a:lnTo>
                            <a:lnTo>
                              <a:pt x="602772" y="45502"/>
                            </a:lnTo>
                            <a:lnTo>
                              <a:pt x="602837" y="44642"/>
                            </a:lnTo>
                            <a:lnTo>
                              <a:pt x="602318" y="44188"/>
                            </a:lnTo>
                            <a:cubicBezTo>
                              <a:pt x="602318" y="44188"/>
                              <a:pt x="602318" y="43280"/>
                              <a:pt x="602497" y="43215"/>
                            </a:cubicBezTo>
                            <a:cubicBezTo>
                              <a:pt x="602675" y="43150"/>
                              <a:pt x="603242" y="43150"/>
                              <a:pt x="603405" y="43102"/>
                            </a:cubicBezTo>
                            <a:cubicBezTo>
                              <a:pt x="603567" y="43053"/>
                              <a:pt x="603745" y="42307"/>
                              <a:pt x="603745" y="42307"/>
                            </a:cubicBezTo>
                            <a:lnTo>
                              <a:pt x="602545" y="41966"/>
                            </a:lnTo>
                            <a:lnTo>
                              <a:pt x="602253" y="40766"/>
                            </a:lnTo>
                            <a:lnTo>
                              <a:pt x="600891" y="39518"/>
                            </a:lnTo>
                            <a:lnTo>
                              <a:pt x="599529" y="39226"/>
                            </a:lnTo>
                            <a:lnTo>
                              <a:pt x="598167" y="38140"/>
                            </a:lnTo>
                            <a:lnTo>
                              <a:pt x="597486" y="36599"/>
                            </a:lnTo>
                            <a:cubicBezTo>
                              <a:pt x="597486" y="36599"/>
                              <a:pt x="597373" y="35740"/>
                              <a:pt x="597194" y="35740"/>
                            </a:cubicBezTo>
                            <a:cubicBezTo>
                              <a:pt x="597015" y="35740"/>
                              <a:pt x="596902" y="36940"/>
                              <a:pt x="596902" y="36940"/>
                            </a:cubicBezTo>
                            <a:lnTo>
                              <a:pt x="596902" y="38301"/>
                            </a:lnTo>
                            <a:lnTo>
                              <a:pt x="596335" y="38820"/>
                            </a:lnTo>
                            <a:lnTo>
                              <a:pt x="595702" y="39226"/>
                            </a:lnTo>
                            <a:lnTo>
                              <a:pt x="595524" y="37912"/>
                            </a:lnTo>
                            <a:lnTo>
                              <a:pt x="596318" y="35123"/>
                            </a:lnTo>
                            <a:lnTo>
                              <a:pt x="596772" y="33696"/>
                            </a:lnTo>
                            <a:lnTo>
                              <a:pt x="597226" y="32334"/>
                            </a:lnTo>
                            <a:lnTo>
                              <a:pt x="598135" y="32399"/>
                            </a:lnTo>
                            <a:lnTo>
                              <a:pt x="598540" y="31767"/>
                            </a:lnTo>
                            <a:lnTo>
                              <a:pt x="597681" y="31540"/>
                            </a:lnTo>
                            <a:lnTo>
                              <a:pt x="598816" y="29724"/>
                            </a:lnTo>
                            <a:lnTo>
                              <a:pt x="599270" y="28021"/>
                            </a:lnTo>
                            <a:lnTo>
                              <a:pt x="600129" y="26886"/>
                            </a:lnTo>
                            <a:lnTo>
                              <a:pt x="601102" y="26480"/>
                            </a:lnTo>
                            <a:lnTo>
                              <a:pt x="601329" y="27340"/>
                            </a:lnTo>
                            <a:lnTo>
                              <a:pt x="601329" y="28426"/>
                            </a:lnTo>
                            <a:lnTo>
                              <a:pt x="601670" y="28718"/>
                            </a:lnTo>
                            <a:lnTo>
                              <a:pt x="601734" y="30826"/>
                            </a:lnTo>
                            <a:cubicBezTo>
                              <a:pt x="601734" y="30826"/>
                              <a:pt x="602026" y="31004"/>
                              <a:pt x="602140" y="30713"/>
                            </a:cubicBezTo>
                            <a:cubicBezTo>
                              <a:pt x="602253" y="30421"/>
                              <a:pt x="602318" y="28897"/>
                              <a:pt x="602318" y="28897"/>
                            </a:cubicBezTo>
                            <a:lnTo>
                              <a:pt x="604426" y="28718"/>
                            </a:lnTo>
                            <a:cubicBezTo>
                              <a:pt x="604426" y="28718"/>
                              <a:pt x="605059" y="28086"/>
                              <a:pt x="605059" y="27923"/>
                            </a:cubicBezTo>
                            <a:cubicBezTo>
                              <a:pt x="605059" y="27761"/>
                              <a:pt x="604540" y="27697"/>
                              <a:pt x="604540" y="27697"/>
                            </a:cubicBezTo>
                            <a:lnTo>
                              <a:pt x="602951" y="27697"/>
                            </a:lnTo>
                            <a:lnTo>
                              <a:pt x="602837" y="26497"/>
                            </a:lnTo>
                            <a:lnTo>
                              <a:pt x="601751" y="25589"/>
                            </a:lnTo>
                            <a:lnTo>
                              <a:pt x="602432" y="24843"/>
                            </a:lnTo>
                            <a:lnTo>
                              <a:pt x="602383" y="22686"/>
                            </a:lnTo>
                            <a:lnTo>
                              <a:pt x="603518" y="22167"/>
                            </a:lnTo>
                            <a:lnTo>
                              <a:pt x="603745" y="20400"/>
                            </a:lnTo>
                            <a:cubicBezTo>
                              <a:pt x="603745" y="20400"/>
                              <a:pt x="603972" y="20286"/>
                              <a:pt x="604086" y="20107"/>
                            </a:cubicBezTo>
                            <a:cubicBezTo>
                              <a:pt x="604199" y="19929"/>
                              <a:pt x="604313" y="17724"/>
                              <a:pt x="604313" y="17724"/>
                            </a:cubicBezTo>
                            <a:lnTo>
                              <a:pt x="605512" y="16297"/>
                            </a:lnTo>
                            <a:lnTo>
                              <a:pt x="606372" y="15892"/>
                            </a:lnTo>
                            <a:lnTo>
                              <a:pt x="605626" y="15324"/>
                            </a:lnTo>
                            <a:lnTo>
                              <a:pt x="605512" y="13216"/>
                            </a:lnTo>
                            <a:lnTo>
                              <a:pt x="605967" y="12924"/>
                            </a:lnTo>
                            <a:lnTo>
                              <a:pt x="606194" y="9681"/>
                            </a:lnTo>
                            <a:lnTo>
                              <a:pt x="607167" y="9454"/>
                            </a:lnTo>
                            <a:cubicBezTo>
                              <a:pt x="607167" y="9454"/>
                              <a:pt x="607345" y="8318"/>
                              <a:pt x="607167" y="8205"/>
                            </a:cubicBezTo>
                            <a:cubicBezTo>
                              <a:pt x="606988" y="8092"/>
                              <a:pt x="606486" y="7751"/>
                              <a:pt x="606486" y="7751"/>
                            </a:cubicBezTo>
                            <a:lnTo>
                              <a:pt x="606194" y="6389"/>
                            </a:lnTo>
                            <a:lnTo>
                              <a:pt x="605967" y="5870"/>
                            </a:lnTo>
                            <a:lnTo>
                              <a:pt x="606194" y="4670"/>
                            </a:lnTo>
                            <a:lnTo>
                              <a:pt x="607394" y="4719"/>
                            </a:lnTo>
                            <a:lnTo>
                              <a:pt x="608366" y="3973"/>
                            </a:lnTo>
                            <a:close/>
                          </a:path>
                        </a:pathLst>
                      </a:custGeom>
                      <a:solidFill>
                        <a:srgbClr val="78990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90" name="Freeform: Shape 789">
                        <a:extLst>
                          <a:ext uri="{FF2B5EF4-FFF2-40B4-BE49-F238E27FC236}">
                            <a16:creationId xmlns:a16="http://schemas.microsoft.com/office/drawing/2014/main" id="{EDAA994D-C9CA-E71D-9FB9-F046017222FA}"/>
                          </a:ext>
                        </a:extLst>
                      </p:cNvPr>
                      <p:cNvSpPr/>
                      <p:nvPr/>
                    </p:nvSpPr>
                    <p:spPr>
                      <a:xfrm>
                        <a:off x="9983008" y="4644913"/>
                        <a:ext cx="30956" cy="13037"/>
                      </a:xfrm>
                      <a:custGeom>
                        <a:avLst/>
                        <a:gdLst>
                          <a:gd name="connsiteX0" fmla="*/ 24745 w 30956"/>
                          <a:gd name="connsiteY0" fmla="*/ 12113 h 13037"/>
                          <a:gd name="connsiteX1" fmla="*/ 27080 w 30956"/>
                          <a:gd name="connsiteY1" fmla="*/ 8254 h 13037"/>
                          <a:gd name="connsiteX2" fmla="*/ 29302 w 30956"/>
                          <a:gd name="connsiteY2" fmla="*/ 8254 h 13037"/>
                          <a:gd name="connsiteX3" fmla="*/ 29594 w 30956"/>
                          <a:gd name="connsiteY3" fmla="*/ 5984 h 13037"/>
                          <a:gd name="connsiteX4" fmla="*/ 30956 w 30956"/>
                          <a:gd name="connsiteY4" fmla="*/ 5238 h 13037"/>
                          <a:gd name="connsiteX5" fmla="*/ 30956 w 30956"/>
                          <a:gd name="connsiteY5" fmla="*/ 3989 h 13037"/>
                          <a:gd name="connsiteX6" fmla="*/ 30437 w 30956"/>
                          <a:gd name="connsiteY6" fmla="*/ 3584 h 13037"/>
                          <a:gd name="connsiteX7" fmla="*/ 29869 w 30956"/>
                          <a:gd name="connsiteY7" fmla="*/ 3989 h 13037"/>
                          <a:gd name="connsiteX8" fmla="*/ 28621 w 30956"/>
                          <a:gd name="connsiteY8" fmla="*/ 3989 h 13037"/>
                          <a:gd name="connsiteX9" fmla="*/ 28167 w 30956"/>
                          <a:gd name="connsiteY9" fmla="*/ 2173 h 13037"/>
                          <a:gd name="connsiteX10" fmla="*/ 27421 w 30956"/>
                          <a:gd name="connsiteY10" fmla="*/ 1232 h 13037"/>
                          <a:gd name="connsiteX11" fmla="*/ 26513 w 30956"/>
                          <a:gd name="connsiteY11" fmla="*/ 811 h 13037"/>
                          <a:gd name="connsiteX12" fmla="*/ 26172 w 30956"/>
                          <a:gd name="connsiteY12" fmla="*/ 1232 h 13037"/>
                          <a:gd name="connsiteX13" fmla="*/ 25767 w 30956"/>
                          <a:gd name="connsiteY13" fmla="*/ 1232 h 13037"/>
                          <a:gd name="connsiteX14" fmla="*/ 25248 w 30956"/>
                          <a:gd name="connsiteY14" fmla="*/ 16 h 13037"/>
                          <a:gd name="connsiteX15" fmla="*/ 23934 w 30956"/>
                          <a:gd name="connsiteY15" fmla="*/ 16 h 13037"/>
                          <a:gd name="connsiteX16" fmla="*/ 23934 w 30956"/>
                          <a:gd name="connsiteY16" fmla="*/ 1557 h 13037"/>
                          <a:gd name="connsiteX17" fmla="*/ 24502 w 30956"/>
                          <a:gd name="connsiteY17" fmla="*/ 2351 h 13037"/>
                          <a:gd name="connsiteX18" fmla="*/ 23934 w 30956"/>
                          <a:gd name="connsiteY18" fmla="*/ 3324 h 13037"/>
                          <a:gd name="connsiteX19" fmla="*/ 22799 w 30956"/>
                          <a:gd name="connsiteY19" fmla="*/ 3324 h 13037"/>
                          <a:gd name="connsiteX20" fmla="*/ 22799 w 30956"/>
                          <a:gd name="connsiteY20" fmla="*/ 1622 h 13037"/>
                          <a:gd name="connsiteX21" fmla="*/ 22394 w 30956"/>
                          <a:gd name="connsiteY21" fmla="*/ 1557 h 13037"/>
                          <a:gd name="connsiteX22" fmla="*/ 20854 w 30956"/>
                          <a:gd name="connsiteY22" fmla="*/ 2303 h 13037"/>
                          <a:gd name="connsiteX23" fmla="*/ 20513 w 30956"/>
                          <a:gd name="connsiteY23" fmla="*/ 2984 h 13037"/>
                          <a:gd name="connsiteX24" fmla="*/ 19945 w 30956"/>
                          <a:gd name="connsiteY24" fmla="*/ 3551 h 13037"/>
                          <a:gd name="connsiteX25" fmla="*/ 18810 w 30956"/>
                          <a:gd name="connsiteY25" fmla="*/ 3097 h 13037"/>
                          <a:gd name="connsiteX26" fmla="*/ 17675 w 30956"/>
                          <a:gd name="connsiteY26" fmla="*/ 2416 h 13037"/>
                          <a:gd name="connsiteX27" fmla="*/ 16929 w 30956"/>
                          <a:gd name="connsiteY27" fmla="*/ 2238 h 13037"/>
                          <a:gd name="connsiteX28" fmla="*/ 16362 w 30956"/>
                          <a:gd name="connsiteY28" fmla="*/ 2692 h 13037"/>
                          <a:gd name="connsiteX29" fmla="*/ 15794 w 30956"/>
                          <a:gd name="connsiteY29" fmla="*/ 3373 h 13037"/>
                          <a:gd name="connsiteX30" fmla="*/ 14091 w 30956"/>
                          <a:gd name="connsiteY30" fmla="*/ 3551 h 13037"/>
                          <a:gd name="connsiteX31" fmla="*/ 14091 w 30956"/>
                          <a:gd name="connsiteY31" fmla="*/ 4005 h 13037"/>
                          <a:gd name="connsiteX32" fmla="*/ 14497 w 30956"/>
                          <a:gd name="connsiteY32" fmla="*/ 4865 h 13037"/>
                          <a:gd name="connsiteX33" fmla="*/ 15291 w 30956"/>
                          <a:gd name="connsiteY33" fmla="*/ 5724 h 13037"/>
                          <a:gd name="connsiteX34" fmla="*/ 15584 w 30956"/>
                          <a:gd name="connsiteY34" fmla="*/ 6746 h 13037"/>
                          <a:gd name="connsiteX35" fmla="*/ 14610 w 30956"/>
                          <a:gd name="connsiteY35" fmla="*/ 6454 h 13037"/>
                          <a:gd name="connsiteX36" fmla="*/ 13475 w 30956"/>
                          <a:gd name="connsiteY36" fmla="*/ 5319 h 13037"/>
                          <a:gd name="connsiteX37" fmla="*/ 12908 w 30956"/>
                          <a:gd name="connsiteY37" fmla="*/ 4119 h 13037"/>
                          <a:gd name="connsiteX38" fmla="*/ 12567 w 30956"/>
                          <a:gd name="connsiteY38" fmla="*/ 3146 h 13037"/>
                          <a:gd name="connsiteX39" fmla="*/ 11935 w 30956"/>
                          <a:gd name="connsiteY39" fmla="*/ 3081 h 13037"/>
                          <a:gd name="connsiteX40" fmla="*/ 11935 w 30956"/>
                          <a:gd name="connsiteY40" fmla="*/ 3649 h 13037"/>
                          <a:gd name="connsiteX41" fmla="*/ 11027 w 30956"/>
                          <a:gd name="connsiteY41" fmla="*/ 3989 h 13037"/>
                          <a:gd name="connsiteX42" fmla="*/ 10119 w 30956"/>
                          <a:gd name="connsiteY42" fmla="*/ 3649 h 13037"/>
                          <a:gd name="connsiteX43" fmla="*/ 10459 w 30956"/>
                          <a:gd name="connsiteY43" fmla="*/ 2740 h 13037"/>
                          <a:gd name="connsiteX44" fmla="*/ 10913 w 30956"/>
                          <a:gd name="connsiteY44" fmla="*/ 2627 h 13037"/>
                          <a:gd name="connsiteX45" fmla="*/ 10800 w 30956"/>
                          <a:gd name="connsiteY45" fmla="*/ 1995 h 13037"/>
                          <a:gd name="connsiteX46" fmla="*/ 9097 w 30956"/>
                          <a:gd name="connsiteY46" fmla="*/ 1540 h 13037"/>
                          <a:gd name="connsiteX47" fmla="*/ 8238 w 30956"/>
                          <a:gd name="connsiteY47" fmla="*/ 633 h 13037"/>
                          <a:gd name="connsiteX48" fmla="*/ 7378 w 30956"/>
                          <a:gd name="connsiteY48" fmla="*/ 0 h 13037"/>
                          <a:gd name="connsiteX49" fmla="*/ 6859 w 30956"/>
                          <a:gd name="connsiteY49" fmla="*/ 0 h 13037"/>
                          <a:gd name="connsiteX50" fmla="*/ 6519 w 30956"/>
                          <a:gd name="connsiteY50" fmla="*/ 1216 h 13037"/>
                          <a:gd name="connsiteX51" fmla="*/ 6859 w 30956"/>
                          <a:gd name="connsiteY51" fmla="*/ 3000 h 13037"/>
                          <a:gd name="connsiteX52" fmla="*/ 6908 w 30956"/>
                          <a:gd name="connsiteY52" fmla="*/ 4200 h 13037"/>
                          <a:gd name="connsiteX53" fmla="*/ 8108 w 30956"/>
                          <a:gd name="connsiteY53" fmla="*/ 6048 h 13037"/>
                          <a:gd name="connsiteX54" fmla="*/ 8967 w 30956"/>
                          <a:gd name="connsiteY54" fmla="*/ 8010 h 13037"/>
                          <a:gd name="connsiteX55" fmla="*/ 9827 w 30956"/>
                          <a:gd name="connsiteY55" fmla="*/ 9259 h 13037"/>
                          <a:gd name="connsiteX56" fmla="*/ 10848 w 30956"/>
                          <a:gd name="connsiteY56" fmla="*/ 10005 h 13037"/>
                          <a:gd name="connsiteX57" fmla="*/ 12162 w 30956"/>
                          <a:gd name="connsiteY57" fmla="*/ 10524 h 13037"/>
                          <a:gd name="connsiteX58" fmla="*/ 10848 w 30956"/>
                          <a:gd name="connsiteY58" fmla="*/ 10638 h 13037"/>
                          <a:gd name="connsiteX59" fmla="*/ 9373 w 30956"/>
                          <a:gd name="connsiteY59" fmla="*/ 9957 h 13037"/>
                          <a:gd name="connsiteX60" fmla="*/ 8286 w 30956"/>
                          <a:gd name="connsiteY60" fmla="*/ 9438 h 13037"/>
                          <a:gd name="connsiteX61" fmla="*/ 7540 w 30956"/>
                          <a:gd name="connsiteY61" fmla="*/ 8124 h 13037"/>
                          <a:gd name="connsiteX62" fmla="*/ 6519 w 30956"/>
                          <a:gd name="connsiteY62" fmla="*/ 6924 h 13037"/>
                          <a:gd name="connsiteX63" fmla="*/ 6000 w 30956"/>
                          <a:gd name="connsiteY63" fmla="*/ 5221 h 13037"/>
                          <a:gd name="connsiteX64" fmla="*/ 5594 w 30956"/>
                          <a:gd name="connsiteY64" fmla="*/ 4249 h 13037"/>
                          <a:gd name="connsiteX65" fmla="*/ 5189 w 30956"/>
                          <a:gd name="connsiteY65" fmla="*/ 3389 h 13037"/>
                          <a:gd name="connsiteX66" fmla="*/ 4329 w 30956"/>
                          <a:gd name="connsiteY66" fmla="*/ 3551 h 13037"/>
                          <a:gd name="connsiteX67" fmla="*/ 3243 w 30956"/>
                          <a:gd name="connsiteY67" fmla="*/ 3957 h 13037"/>
                          <a:gd name="connsiteX68" fmla="*/ 2449 w 30956"/>
                          <a:gd name="connsiteY68" fmla="*/ 4297 h 13037"/>
                          <a:gd name="connsiteX69" fmla="*/ 2449 w 30956"/>
                          <a:gd name="connsiteY69" fmla="*/ 7022 h 13037"/>
                          <a:gd name="connsiteX70" fmla="*/ 3357 w 30956"/>
                          <a:gd name="connsiteY70" fmla="*/ 7930 h 13037"/>
                          <a:gd name="connsiteX71" fmla="*/ 3811 w 30956"/>
                          <a:gd name="connsiteY71" fmla="*/ 9065 h 13037"/>
                          <a:gd name="connsiteX72" fmla="*/ 4151 w 30956"/>
                          <a:gd name="connsiteY72" fmla="*/ 10313 h 13037"/>
                          <a:gd name="connsiteX73" fmla="*/ 2449 w 30956"/>
                          <a:gd name="connsiteY73" fmla="*/ 10540 h 13037"/>
                          <a:gd name="connsiteX74" fmla="*/ 0 w 30956"/>
                          <a:gd name="connsiteY74" fmla="*/ 10427 h 13037"/>
                          <a:gd name="connsiteX75" fmla="*/ 0 w 30956"/>
                          <a:gd name="connsiteY75" fmla="*/ 13038 h 13037"/>
                          <a:gd name="connsiteX76" fmla="*/ 1768 w 30956"/>
                          <a:gd name="connsiteY76" fmla="*/ 13038 h 13037"/>
                          <a:gd name="connsiteX77" fmla="*/ 2675 w 30956"/>
                          <a:gd name="connsiteY77" fmla="*/ 12470 h 13037"/>
                          <a:gd name="connsiteX78" fmla="*/ 3535 w 30956"/>
                          <a:gd name="connsiteY78" fmla="*/ 12064 h 13037"/>
                          <a:gd name="connsiteX79" fmla="*/ 7232 w 30956"/>
                          <a:gd name="connsiteY79" fmla="*/ 12016 h 13037"/>
                          <a:gd name="connsiteX80" fmla="*/ 7913 w 30956"/>
                          <a:gd name="connsiteY80" fmla="*/ 13038 h 13037"/>
                          <a:gd name="connsiteX81" fmla="*/ 11043 w 30956"/>
                          <a:gd name="connsiteY81" fmla="*/ 13038 h 13037"/>
                          <a:gd name="connsiteX82" fmla="*/ 12357 w 30956"/>
                          <a:gd name="connsiteY82" fmla="*/ 12178 h 13037"/>
                          <a:gd name="connsiteX83" fmla="*/ 12989 w 30956"/>
                          <a:gd name="connsiteY83" fmla="*/ 12113 h 13037"/>
                          <a:gd name="connsiteX84" fmla="*/ 14983 w 30956"/>
                          <a:gd name="connsiteY84" fmla="*/ 12049 h 13037"/>
                          <a:gd name="connsiteX85" fmla="*/ 15956 w 30956"/>
                          <a:gd name="connsiteY85" fmla="*/ 12113 h 13037"/>
                          <a:gd name="connsiteX86" fmla="*/ 17886 w 30956"/>
                          <a:gd name="connsiteY86" fmla="*/ 12340 h 13037"/>
                          <a:gd name="connsiteX87" fmla="*/ 19540 w 30956"/>
                          <a:gd name="connsiteY87" fmla="*/ 12519 h 13037"/>
                          <a:gd name="connsiteX88" fmla="*/ 20400 w 30956"/>
                          <a:gd name="connsiteY88" fmla="*/ 13038 h 13037"/>
                          <a:gd name="connsiteX89" fmla="*/ 21486 w 30956"/>
                          <a:gd name="connsiteY89" fmla="*/ 12697 h 13037"/>
                          <a:gd name="connsiteX90" fmla="*/ 22345 w 30956"/>
                          <a:gd name="connsiteY90" fmla="*/ 12583 h 13037"/>
                          <a:gd name="connsiteX91" fmla="*/ 23821 w 30956"/>
                          <a:gd name="connsiteY91" fmla="*/ 12697 h 13037"/>
                          <a:gd name="connsiteX92" fmla="*/ 24729 w 30956"/>
                          <a:gd name="connsiteY92" fmla="*/ 12064 h 1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0956" h="13037">
                            <a:moveTo>
                              <a:pt x="24745" y="12113"/>
                            </a:moveTo>
                            <a:lnTo>
                              <a:pt x="27080" y="8254"/>
                            </a:lnTo>
                            <a:lnTo>
                              <a:pt x="29302" y="8254"/>
                            </a:lnTo>
                            <a:lnTo>
                              <a:pt x="29594" y="5984"/>
                            </a:lnTo>
                            <a:lnTo>
                              <a:pt x="30956" y="5238"/>
                            </a:lnTo>
                            <a:lnTo>
                              <a:pt x="30956" y="3989"/>
                            </a:lnTo>
                            <a:lnTo>
                              <a:pt x="30437" y="3584"/>
                            </a:lnTo>
                            <a:lnTo>
                              <a:pt x="29869" y="3989"/>
                            </a:lnTo>
                            <a:lnTo>
                              <a:pt x="28621" y="3989"/>
                            </a:lnTo>
                            <a:lnTo>
                              <a:pt x="28167" y="2173"/>
                            </a:lnTo>
                            <a:lnTo>
                              <a:pt x="27421" y="1232"/>
                            </a:lnTo>
                            <a:lnTo>
                              <a:pt x="26513" y="811"/>
                            </a:lnTo>
                            <a:lnTo>
                              <a:pt x="26172" y="1232"/>
                            </a:lnTo>
                            <a:lnTo>
                              <a:pt x="25767" y="1232"/>
                            </a:lnTo>
                            <a:lnTo>
                              <a:pt x="25248" y="16"/>
                            </a:lnTo>
                            <a:lnTo>
                              <a:pt x="23934" y="16"/>
                            </a:lnTo>
                            <a:lnTo>
                              <a:pt x="23934" y="1557"/>
                            </a:lnTo>
                            <a:lnTo>
                              <a:pt x="24502" y="2351"/>
                            </a:lnTo>
                            <a:lnTo>
                              <a:pt x="23934" y="3324"/>
                            </a:lnTo>
                            <a:lnTo>
                              <a:pt x="22799" y="3324"/>
                            </a:lnTo>
                            <a:lnTo>
                              <a:pt x="22799" y="1622"/>
                            </a:lnTo>
                            <a:lnTo>
                              <a:pt x="22394" y="1557"/>
                            </a:lnTo>
                            <a:lnTo>
                              <a:pt x="20854" y="2303"/>
                            </a:lnTo>
                            <a:lnTo>
                              <a:pt x="20513" y="2984"/>
                            </a:lnTo>
                            <a:lnTo>
                              <a:pt x="19945" y="3551"/>
                            </a:lnTo>
                            <a:cubicBezTo>
                              <a:pt x="19945" y="3551"/>
                              <a:pt x="18972" y="3211"/>
                              <a:pt x="18810" y="3097"/>
                            </a:cubicBezTo>
                            <a:cubicBezTo>
                              <a:pt x="18648" y="2984"/>
                              <a:pt x="17675" y="2416"/>
                              <a:pt x="17675" y="2416"/>
                            </a:cubicBezTo>
                            <a:lnTo>
                              <a:pt x="16929" y="2238"/>
                            </a:lnTo>
                            <a:lnTo>
                              <a:pt x="16362" y="2692"/>
                            </a:lnTo>
                            <a:lnTo>
                              <a:pt x="15794" y="3373"/>
                            </a:lnTo>
                            <a:lnTo>
                              <a:pt x="14091" y="3551"/>
                            </a:lnTo>
                            <a:lnTo>
                              <a:pt x="14091" y="4005"/>
                            </a:lnTo>
                            <a:lnTo>
                              <a:pt x="14497" y="4865"/>
                            </a:lnTo>
                            <a:lnTo>
                              <a:pt x="15291" y="5724"/>
                            </a:lnTo>
                            <a:lnTo>
                              <a:pt x="15584" y="6746"/>
                            </a:lnTo>
                            <a:lnTo>
                              <a:pt x="14610" y="6454"/>
                            </a:lnTo>
                            <a:lnTo>
                              <a:pt x="13475" y="5319"/>
                            </a:lnTo>
                            <a:lnTo>
                              <a:pt x="12908" y="4119"/>
                            </a:lnTo>
                            <a:lnTo>
                              <a:pt x="12567" y="3146"/>
                            </a:lnTo>
                            <a:lnTo>
                              <a:pt x="11935" y="3081"/>
                            </a:lnTo>
                            <a:lnTo>
                              <a:pt x="11935" y="3649"/>
                            </a:lnTo>
                            <a:lnTo>
                              <a:pt x="11027" y="3989"/>
                            </a:lnTo>
                            <a:lnTo>
                              <a:pt x="10119" y="3649"/>
                            </a:lnTo>
                            <a:lnTo>
                              <a:pt x="10459" y="2740"/>
                            </a:lnTo>
                            <a:lnTo>
                              <a:pt x="10913" y="2627"/>
                            </a:lnTo>
                            <a:lnTo>
                              <a:pt x="10800" y="1995"/>
                            </a:lnTo>
                            <a:lnTo>
                              <a:pt x="9097" y="1540"/>
                            </a:lnTo>
                            <a:lnTo>
                              <a:pt x="8238" y="633"/>
                            </a:lnTo>
                            <a:lnTo>
                              <a:pt x="7378" y="0"/>
                            </a:lnTo>
                            <a:lnTo>
                              <a:pt x="6859" y="0"/>
                            </a:lnTo>
                            <a:lnTo>
                              <a:pt x="6519" y="1216"/>
                            </a:lnTo>
                            <a:lnTo>
                              <a:pt x="6859" y="3000"/>
                            </a:lnTo>
                            <a:lnTo>
                              <a:pt x="6908" y="4200"/>
                            </a:lnTo>
                            <a:lnTo>
                              <a:pt x="8108" y="6048"/>
                            </a:lnTo>
                            <a:lnTo>
                              <a:pt x="8967" y="8010"/>
                            </a:lnTo>
                            <a:lnTo>
                              <a:pt x="9827" y="9259"/>
                            </a:lnTo>
                            <a:lnTo>
                              <a:pt x="10848" y="10005"/>
                            </a:lnTo>
                            <a:lnTo>
                              <a:pt x="12162" y="10524"/>
                            </a:lnTo>
                            <a:lnTo>
                              <a:pt x="10848" y="10638"/>
                            </a:lnTo>
                            <a:cubicBezTo>
                              <a:pt x="10848" y="10638"/>
                              <a:pt x="9535" y="10005"/>
                              <a:pt x="9373" y="9957"/>
                            </a:cubicBezTo>
                            <a:cubicBezTo>
                              <a:pt x="9194" y="9908"/>
                              <a:pt x="8351" y="9616"/>
                              <a:pt x="8286" y="9438"/>
                            </a:cubicBezTo>
                            <a:cubicBezTo>
                              <a:pt x="8238" y="9259"/>
                              <a:pt x="7540" y="8124"/>
                              <a:pt x="7540" y="8124"/>
                            </a:cubicBezTo>
                            <a:lnTo>
                              <a:pt x="6519" y="6924"/>
                            </a:lnTo>
                            <a:lnTo>
                              <a:pt x="6000" y="5221"/>
                            </a:lnTo>
                            <a:lnTo>
                              <a:pt x="5594" y="4249"/>
                            </a:lnTo>
                            <a:lnTo>
                              <a:pt x="5189" y="3389"/>
                            </a:lnTo>
                            <a:lnTo>
                              <a:pt x="4329" y="3551"/>
                            </a:lnTo>
                            <a:lnTo>
                              <a:pt x="3243" y="3957"/>
                            </a:lnTo>
                            <a:lnTo>
                              <a:pt x="2449" y="4297"/>
                            </a:lnTo>
                            <a:lnTo>
                              <a:pt x="2449" y="7022"/>
                            </a:lnTo>
                            <a:lnTo>
                              <a:pt x="3357" y="7930"/>
                            </a:lnTo>
                            <a:lnTo>
                              <a:pt x="3811" y="9065"/>
                            </a:lnTo>
                            <a:lnTo>
                              <a:pt x="4151" y="10313"/>
                            </a:lnTo>
                            <a:lnTo>
                              <a:pt x="2449" y="10540"/>
                            </a:lnTo>
                            <a:lnTo>
                              <a:pt x="0" y="10427"/>
                            </a:lnTo>
                            <a:lnTo>
                              <a:pt x="0" y="13038"/>
                            </a:lnTo>
                            <a:lnTo>
                              <a:pt x="1768" y="13038"/>
                            </a:lnTo>
                            <a:lnTo>
                              <a:pt x="2675" y="12470"/>
                            </a:lnTo>
                            <a:lnTo>
                              <a:pt x="3535" y="12064"/>
                            </a:lnTo>
                            <a:lnTo>
                              <a:pt x="7232" y="12016"/>
                            </a:lnTo>
                            <a:lnTo>
                              <a:pt x="7913" y="13038"/>
                            </a:lnTo>
                            <a:lnTo>
                              <a:pt x="11043" y="13038"/>
                            </a:lnTo>
                            <a:lnTo>
                              <a:pt x="12357" y="12178"/>
                            </a:lnTo>
                            <a:lnTo>
                              <a:pt x="12989" y="12113"/>
                            </a:lnTo>
                            <a:lnTo>
                              <a:pt x="14983" y="12049"/>
                            </a:lnTo>
                            <a:lnTo>
                              <a:pt x="15956" y="12113"/>
                            </a:lnTo>
                            <a:lnTo>
                              <a:pt x="17886" y="12340"/>
                            </a:lnTo>
                            <a:lnTo>
                              <a:pt x="19540" y="12519"/>
                            </a:lnTo>
                            <a:lnTo>
                              <a:pt x="20400" y="13038"/>
                            </a:lnTo>
                            <a:lnTo>
                              <a:pt x="21486" y="12697"/>
                            </a:lnTo>
                            <a:lnTo>
                              <a:pt x="22345" y="12583"/>
                            </a:lnTo>
                            <a:lnTo>
                              <a:pt x="23821" y="12697"/>
                            </a:lnTo>
                            <a:lnTo>
                              <a:pt x="24729" y="12064"/>
                            </a:lnTo>
                            <a:close/>
                          </a:path>
                        </a:pathLst>
                      </a:custGeom>
                      <a:solidFill>
                        <a:srgbClr val="ED5824"/>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783" name="Freeform: Shape 782">
                      <a:extLst>
                        <a:ext uri="{FF2B5EF4-FFF2-40B4-BE49-F238E27FC236}">
                          <a16:creationId xmlns:a16="http://schemas.microsoft.com/office/drawing/2014/main" id="{E4D8A164-C20F-F412-5026-D8F559D3E119}"/>
                        </a:ext>
                      </a:extLst>
                    </p:cNvPr>
                    <p:cNvSpPr/>
                    <p:nvPr/>
                  </p:nvSpPr>
                  <p:spPr>
                    <a:xfrm>
                      <a:off x="10118425" y="5199686"/>
                      <a:ext cx="25248" cy="10605"/>
                    </a:xfrm>
                    <a:custGeom>
                      <a:avLst/>
                      <a:gdLst>
                        <a:gd name="connsiteX0" fmla="*/ 2903 w 25248"/>
                        <a:gd name="connsiteY0" fmla="*/ 9518 h 10605"/>
                        <a:gd name="connsiteX1" fmla="*/ 1540 w 25248"/>
                        <a:gd name="connsiteY1" fmla="*/ 7524 h 10605"/>
                        <a:gd name="connsiteX2" fmla="*/ 681 w 25248"/>
                        <a:gd name="connsiteY2" fmla="*/ 6048 h 10605"/>
                        <a:gd name="connsiteX3" fmla="*/ 0 w 25248"/>
                        <a:gd name="connsiteY3" fmla="*/ 5027 h 10605"/>
                        <a:gd name="connsiteX4" fmla="*/ 908 w 25248"/>
                        <a:gd name="connsiteY4" fmla="*/ 3778 h 10605"/>
                        <a:gd name="connsiteX5" fmla="*/ 2497 w 25248"/>
                        <a:gd name="connsiteY5" fmla="*/ 2643 h 10605"/>
                        <a:gd name="connsiteX6" fmla="*/ 5221 w 25248"/>
                        <a:gd name="connsiteY6" fmla="*/ 2238 h 10605"/>
                        <a:gd name="connsiteX7" fmla="*/ 6989 w 25248"/>
                        <a:gd name="connsiteY7" fmla="*/ 1605 h 10605"/>
                        <a:gd name="connsiteX8" fmla="*/ 8189 w 25248"/>
                        <a:gd name="connsiteY8" fmla="*/ 1086 h 10605"/>
                        <a:gd name="connsiteX9" fmla="*/ 9275 w 25248"/>
                        <a:gd name="connsiteY9" fmla="*/ 746 h 10605"/>
                        <a:gd name="connsiteX10" fmla="*/ 13135 w 25248"/>
                        <a:gd name="connsiteY10" fmla="*/ 1200 h 10605"/>
                        <a:gd name="connsiteX11" fmla="*/ 14675 w 25248"/>
                        <a:gd name="connsiteY11" fmla="*/ 454 h 10605"/>
                        <a:gd name="connsiteX12" fmla="*/ 16605 w 25248"/>
                        <a:gd name="connsiteY12" fmla="*/ 0 h 10605"/>
                        <a:gd name="connsiteX13" fmla="*/ 20918 w 25248"/>
                        <a:gd name="connsiteY13" fmla="*/ 0 h 10605"/>
                        <a:gd name="connsiteX14" fmla="*/ 21437 w 25248"/>
                        <a:gd name="connsiteY14" fmla="*/ 1589 h 10605"/>
                        <a:gd name="connsiteX15" fmla="*/ 23886 w 25248"/>
                        <a:gd name="connsiteY15" fmla="*/ 1881 h 10605"/>
                        <a:gd name="connsiteX16" fmla="*/ 24340 w 25248"/>
                        <a:gd name="connsiteY16" fmla="*/ 2740 h 10605"/>
                        <a:gd name="connsiteX17" fmla="*/ 25248 w 25248"/>
                        <a:gd name="connsiteY17" fmla="*/ 3827 h 10605"/>
                        <a:gd name="connsiteX18" fmla="*/ 24729 w 25248"/>
                        <a:gd name="connsiteY18" fmla="*/ 4767 h 10605"/>
                        <a:gd name="connsiteX19" fmla="*/ 22459 w 25248"/>
                        <a:gd name="connsiteY19" fmla="*/ 5075 h 10605"/>
                        <a:gd name="connsiteX20" fmla="*/ 22054 w 25248"/>
                        <a:gd name="connsiteY20" fmla="*/ 6162 h 10605"/>
                        <a:gd name="connsiteX21" fmla="*/ 21600 w 25248"/>
                        <a:gd name="connsiteY21" fmla="*/ 8157 h 10605"/>
                        <a:gd name="connsiteX22" fmla="*/ 21600 w 25248"/>
                        <a:gd name="connsiteY22" fmla="*/ 9129 h 10605"/>
                        <a:gd name="connsiteX23" fmla="*/ 19670 w 25248"/>
                        <a:gd name="connsiteY23" fmla="*/ 10605 h 10605"/>
                        <a:gd name="connsiteX24" fmla="*/ 18194 w 25248"/>
                        <a:gd name="connsiteY24" fmla="*/ 10605 h 10605"/>
                        <a:gd name="connsiteX25" fmla="*/ 16200 w 25248"/>
                        <a:gd name="connsiteY25" fmla="*/ 8902 h 10605"/>
                        <a:gd name="connsiteX26" fmla="*/ 14659 w 25248"/>
                        <a:gd name="connsiteY26" fmla="*/ 8562 h 10605"/>
                        <a:gd name="connsiteX27" fmla="*/ 13232 w 25248"/>
                        <a:gd name="connsiteY27" fmla="*/ 7929 h 10605"/>
                        <a:gd name="connsiteX28" fmla="*/ 12097 w 25248"/>
                        <a:gd name="connsiteY28" fmla="*/ 8789 h 10605"/>
                        <a:gd name="connsiteX29" fmla="*/ 11643 w 25248"/>
                        <a:gd name="connsiteY29" fmla="*/ 9421 h 10605"/>
                        <a:gd name="connsiteX30" fmla="*/ 9600 w 25248"/>
                        <a:gd name="connsiteY30" fmla="*/ 9875 h 10605"/>
                        <a:gd name="connsiteX31" fmla="*/ 6697 w 25248"/>
                        <a:gd name="connsiteY31" fmla="*/ 9924 h 10605"/>
                        <a:gd name="connsiteX32" fmla="*/ 4248 w 25248"/>
                        <a:gd name="connsiteY32" fmla="*/ 9973 h 10605"/>
                        <a:gd name="connsiteX33" fmla="*/ 2886 w 25248"/>
                        <a:gd name="connsiteY33" fmla="*/ 9518 h 1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5248" h="10605">
                          <a:moveTo>
                            <a:pt x="2903" y="9518"/>
                          </a:moveTo>
                          <a:lnTo>
                            <a:pt x="1540" y="7524"/>
                          </a:lnTo>
                          <a:lnTo>
                            <a:pt x="681" y="6048"/>
                          </a:lnTo>
                          <a:lnTo>
                            <a:pt x="0" y="5027"/>
                          </a:lnTo>
                          <a:lnTo>
                            <a:pt x="908" y="3778"/>
                          </a:lnTo>
                          <a:lnTo>
                            <a:pt x="2497" y="2643"/>
                          </a:lnTo>
                          <a:lnTo>
                            <a:pt x="5221" y="2238"/>
                          </a:lnTo>
                          <a:lnTo>
                            <a:pt x="6989" y="1605"/>
                          </a:lnTo>
                          <a:lnTo>
                            <a:pt x="8189" y="1086"/>
                          </a:lnTo>
                          <a:lnTo>
                            <a:pt x="9275" y="746"/>
                          </a:lnTo>
                          <a:cubicBezTo>
                            <a:pt x="9275" y="746"/>
                            <a:pt x="12973" y="1200"/>
                            <a:pt x="13135" y="1200"/>
                          </a:cubicBezTo>
                          <a:cubicBezTo>
                            <a:pt x="13297" y="1200"/>
                            <a:pt x="14675" y="454"/>
                            <a:pt x="14675" y="454"/>
                          </a:cubicBezTo>
                          <a:lnTo>
                            <a:pt x="16605" y="0"/>
                          </a:lnTo>
                          <a:lnTo>
                            <a:pt x="20918" y="0"/>
                          </a:lnTo>
                          <a:lnTo>
                            <a:pt x="21437" y="1589"/>
                          </a:lnTo>
                          <a:lnTo>
                            <a:pt x="23886" y="1881"/>
                          </a:lnTo>
                          <a:lnTo>
                            <a:pt x="24340" y="2740"/>
                          </a:lnTo>
                          <a:lnTo>
                            <a:pt x="25248" y="3827"/>
                          </a:lnTo>
                          <a:lnTo>
                            <a:pt x="24729" y="4767"/>
                          </a:lnTo>
                          <a:lnTo>
                            <a:pt x="22459" y="5075"/>
                          </a:lnTo>
                          <a:lnTo>
                            <a:pt x="22054" y="6162"/>
                          </a:lnTo>
                          <a:lnTo>
                            <a:pt x="21600" y="8157"/>
                          </a:lnTo>
                          <a:cubicBezTo>
                            <a:pt x="21600" y="8157"/>
                            <a:pt x="21778" y="8951"/>
                            <a:pt x="21600" y="9129"/>
                          </a:cubicBezTo>
                          <a:cubicBezTo>
                            <a:pt x="21421" y="9308"/>
                            <a:pt x="20010" y="10605"/>
                            <a:pt x="19670" y="10605"/>
                          </a:cubicBezTo>
                          <a:lnTo>
                            <a:pt x="18194" y="10605"/>
                          </a:lnTo>
                          <a:lnTo>
                            <a:pt x="16200" y="8902"/>
                          </a:lnTo>
                          <a:cubicBezTo>
                            <a:pt x="16200" y="8902"/>
                            <a:pt x="14886" y="8611"/>
                            <a:pt x="14659" y="8562"/>
                          </a:cubicBezTo>
                          <a:cubicBezTo>
                            <a:pt x="14432" y="8497"/>
                            <a:pt x="13232" y="7929"/>
                            <a:pt x="13232" y="7929"/>
                          </a:cubicBezTo>
                          <a:lnTo>
                            <a:pt x="12097" y="8789"/>
                          </a:lnTo>
                          <a:cubicBezTo>
                            <a:pt x="12097" y="8789"/>
                            <a:pt x="11805" y="9357"/>
                            <a:pt x="11643" y="9421"/>
                          </a:cubicBezTo>
                          <a:cubicBezTo>
                            <a:pt x="11465" y="9470"/>
                            <a:pt x="9600" y="9875"/>
                            <a:pt x="9600" y="9875"/>
                          </a:cubicBezTo>
                          <a:lnTo>
                            <a:pt x="6697" y="9924"/>
                          </a:lnTo>
                          <a:lnTo>
                            <a:pt x="4248" y="9973"/>
                          </a:lnTo>
                          <a:lnTo>
                            <a:pt x="2886" y="951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84" name="Freeform: Shape 783">
                      <a:extLst>
                        <a:ext uri="{FF2B5EF4-FFF2-40B4-BE49-F238E27FC236}">
                          <a16:creationId xmlns:a16="http://schemas.microsoft.com/office/drawing/2014/main" id="{E997B4C9-E237-0CDF-30DD-C0B8F732A4F1}"/>
                        </a:ext>
                      </a:extLst>
                    </p:cNvPr>
                    <p:cNvSpPr/>
                    <p:nvPr/>
                  </p:nvSpPr>
                  <p:spPr>
                    <a:xfrm>
                      <a:off x="10268989" y="5301683"/>
                      <a:ext cx="6959" cy="15048"/>
                    </a:xfrm>
                    <a:custGeom>
                      <a:avLst/>
                      <a:gdLst>
                        <a:gd name="connsiteX0" fmla="*/ 3373 w 6959"/>
                        <a:gd name="connsiteY0" fmla="*/ 0 h 15048"/>
                        <a:gd name="connsiteX1" fmla="*/ 5529 w 6959"/>
                        <a:gd name="connsiteY1" fmla="*/ 1540 h 15048"/>
                        <a:gd name="connsiteX2" fmla="*/ 6162 w 6959"/>
                        <a:gd name="connsiteY2" fmla="*/ 3194 h 15048"/>
                        <a:gd name="connsiteX3" fmla="*/ 6162 w 6959"/>
                        <a:gd name="connsiteY3" fmla="*/ 4735 h 15048"/>
                        <a:gd name="connsiteX4" fmla="*/ 6908 w 6959"/>
                        <a:gd name="connsiteY4" fmla="*/ 6276 h 15048"/>
                        <a:gd name="connsiteX5" fmla="*/ 6908 w 6959"/>
                        <a:gd name="connsiteY5" fmla="*/ 7702 h 15048"/>
                        <a:gd name="connsiteX6" fmla="*/ 6908 w 6959"/>
                        <a:gd name="connsiteY6" fmla="*/ 9016 h 15048"/>
                        <a:gd name="connsiteX7" fmla="*/ 6908 w 6959"/>
                        <a:gd name="connsiteY7" fmla="*/ 10946 h 15048"/>
                        <a:gd name="connsiteX8" fmla="*/ 6454 w 6959"/>
                        <a:gd name="connsiteY8" fmla="*/ 12373 h 15048"/>
                        <a:gd name="connsiteX9" fmla="*/ 5481 w 6959"/>
                        <a:gd name="connsiteY9" fmla="*/ 13508 h 15048"/>
                        <a:gd name="connsiteX10" fmla="*/ 4346 w 6959"/>
                        <a:gd name="connsiteY10" fmla="*/ 13848 h 15048"/>
                        <a:gd name="connsiteX11" fmla="*/ 3373 w 6959"/>
                        <a:gd name="connsiteY11" fmla="*/ 14594 h 15048"/>
                        <a:gd name="connsiteX12" fmla="*/ 2967 w 6959"/>
                        <a:gd name="connsiteY12" fmla="*/ 15048 h 15048"/>
                        <a:gd name="connsiteX13" fmla="*/ 2286 w 6959"/>
                        <a:gd name="connsiteY13" fmla="*/ 14367 h 15048"/>
                        <a:gd name="connsiteX14" fmla="*/ 1264 w 6959"/>
                        <a:gd name="connsiteY14" fmla="*/ 13167 h 15048"/>
                        <a:gd name="connsiteX15" fmla="*/ 1264 w 6959"/>
                        <a:gd name="connsiteY15" fmla="*/ 11059 h 15048"/>
                        <a:gd name="connsiteX16" fmla="*/ 584 w 6959"/>
                        <a:gd name="connsiteY16" fmla="*/ 10605 h 15048"/>
                        <a:gd name="connsiteX17" fmla="*/ 405 w 6959"/>
                        <a:gd name="connsiteY17" fmla="*/ 8335 h 15048"/>
                        <a:gd name="connsiteX18" fmla="*/ 0 w 6959"/>
                        <a:gd name="connsiteY18" fmla="*/ 6405 h 15048"/>
                        <a:gd name="connsiteX19" fmla="*/ 454 w 6959"/>
                        <a:gd name="connsiteY19" fmla="*/ 5092 h 15048"/>
                        <a:gd name="connsiteX20" fmla="*/ 567 w 6959"/>
                        <a:gd name="connsiteY20" fmla="*/ 3324 h 15048"/>
                        <a:gd name="connsiteX21" fmla="*/ 1589 w 6959"/>
                        <a:gd name="connsiteY21" fmla="*/ 2643 h 15048"/>
                        <a:gd name="connsiteX22" fmla="*/ 2108 w 6959"/>
                        <a:gd name="connsiteY22" fmla="*/ 487 h 15048"/>
                        <a:gd name="connsiteX23" fmla="*/ 3356 w 6959"/>
                        <a:gd name="connsiteY23" fmla="*/ 32 h 15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959" h="15048">
                          <a:moveTo>
                            <a:pt x="3373" y="0"/>
                          </a:moveTo>
                          <a:lnTo>
                            <a:pt x="5529" y="1540"/>
                          </a:lnTo>
                          <a:lnTo>
                            <a:pt x="6162" y="3194"/>
                          </a:lnTo>
                          <a:cubicBezTo>
                            <a:pt x="6162" y="3194"/>
                            <a:pt x="5870" y="4508"/>
                            <a:pt x="6162" y="4735"/>
                          </a:cubicBezTo>
                          <a:cubicBezTo>
                            <a:pt x="6454" y="4962"/>
                            <a:pt x="6908" y="6276"/>
                            <a:pt x="6908" y="6276"/>
                          </a:cubicBezTo>
                          <a:lnTo>
                            <a:pt x="6908" y="7702"/>
                          </a:lnTo>
                          <a:cubicBezTo>
                            <a:pt x="6908" y="7702"/>
                            <a:pt x="6729" y="8838"/>
                            <a:pt x="6908" y="9016"/>
                          </a:cubicBezTo>
                          <a:cubicBezTo>
                            <a:pt x="7086" y="9194"/>
                            <a:pt x="6729" y="10670"/>
                            <a:pt x="6908" y="10946"/>
                          </a:cubicBezTo>
                          <a:cubicBezTo>
                            <a:pt x="7086" y="11221"/>
                            <a:pt x="6454" y="12373"/>
                            <a:pt x="6454" y="12373"/>
                          </a:cubicBezTo>
                          <a:lnTo>
                            <a:pt x="5481" y="13508"/>
                          </a:lnTo>
                          <a:lnTo>
                            <a:pt x="4346" y="13848"/>
                          </a:lnTo>
                          <a:lnTo>
                            <a:pt x="3373" y="14594"/>
                          </a:lnTo>
                          <a:lnTo>
                            <a:pt x="2967" y="15048"/>
                          </a:lnTo>
                          <a:lnTo>
                            <a:pt x="2286" y="14367"/>
                          </a:lnTo>
                          <a:lnTo>
                            <a:pt x="1264" y="13167"/>
                          </a:lnTo>
                          <a:lnTo>
                            <a:pt x="1264" y="11059"/>
                          </a:lnTo>
                          <a:cubicBezTo>
                            <a:pt x="1264" y="11059"/>
                            <a:pt x="584" y="10767"/>
                            <a:pt x="584" y="10605"/>
                          </a:cubicBezTo>
                          <a:cubicBezTo>
                            <a:pt x="584" y="10443"/>
                            <a:pt x="405" y="8562"/>
                            <a:pt x="405" y="8335"/>
                          </a:cubicBezTo>
                          <a:cubicBezTo>
                            <a:pt x="405" y="8108"/>
                            <a:pt x="0" y="6405"/>
                            <a:pt x="0" y="6405"/>
                          </a:cubicBezTo>
                          <a:lnTo>
                            <a:pt x="454" y="5092"/>
                          </a:lnTo>
                          <a:lnTo>
                            <a:pt x="567" y="3324"/>
                          </a:lnTo>
                          <a:cubicBezTo>
                            <a:pt x="567" y="3324"/>
                            <a:pt x="1427" y="2805"/>
                            <a:pt x="1589" y="2643"/>
                          </a:cubicBezTo>
                          <a:cubicBezTo>
                            <a:pt x="1767" y="2465"/>
                            <a:pt x="2108" y="487"/>
                            <a:pt x="2108" y="487"/>
                          </a:cubicBezTo>
                          <a:lnTo>
                            <a:pt x="3356" y="3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85" name="Freeform: Shape 784">
                      <a:extLst>
                        <a:ext uri="{FF2B5EF4-FFF2-40B4-BE49-F238E27FC236}">
                          <a16:creationId xmlns:a16="http://schemas.microsoft.com/office/drawing/2014/main" id="{35349B2C-EBAC-C282-CF6D-FD6DE65C12F0}"/>
                        </a:ext>
                      </a:extLst>
                    </p:cNvPr>
                    <p:cNvSpPr/>
                    <p:nvPr/>
                  </p:nvSpPr>
                  <p:spPr>
                    <a:xfrm>
                      <a:off x="10350570" y="5305527"/>
                      <a:ext cx="11594" cy="14597"/>
                    </a:xfrm>
                    <a:custGeom>
                      <a:avLst/>
                      <a:gdLst>
                        <a:gd name="connsiteX0" fmla="*/ 1881 w 11594"/>
                        <a:gd name="connsiteY0" fmla="*/ 535 h 14597"/>
                        <a:gd name="connsiteX1" fmla="*/ 1427 w 11594"/>
                        <a:gd name="connsiteY1" fmla="*/ 2983 h 14597"/>
                        <a:gd name="connsiteX2" fmla="*/ 0 w 11594"/>
                        <a:gd name="connsiteY2" fmla="*/ 3438 h 14597"/>
                        <a:gd name="connsiteX3" fmla="*/ 340 w 11594"/>
                        <a:gd name="connsiteY3" fmla="*/ 4183 h 14597"/>
                        <a:gd name="connsiteX4" fmla="*/ 1881 w 11594"/>
                        <a:gd name="connsiteY4" fmla="*/ 4930 h 14597"/>
                        <a:gd name="connsiteX5" fmla="*/ 3194 w 11594"/>
                        <a:gd name="connsiteY5" fmla="*/ 6292 h 14597"/>
                        <a:gd name="connsiteX6" fmla="*/ 3194 w 11594"/>
                        <a:gd name="connsiteY6" fmla="*/ 7605 h 14597"/>
                        <a:gd name="connsiteX7" fmla="*/ 3762 w 11594"/>
                        <a:gd name="connsiteY7" fmla="*/ 8967 h 14597"/>
                        <a:gd name="connsiteX8" fmla="*/ 4557 w 11594"/>
                        <a:gd name="connsiteY8" fmla="*/ 9648 h 14597"/>
                        <a:gd name="connsiteX9" fmla="*/ 4962 w 11594"/>
                        <a:gd name="connsiteY9" fmla="*/ 10962 h 14597"/>
                        <a:gd name="connsiteX10" fmla="*/ 5368 w 11594"/>
                        <a:gd name="connsiteY10" fmla="*/ 11708 h 14597"/>
                        <a:gd name="connsiteX11" fmla="*/ 5659 w 11594"/>
                        <a:gd name="connsiteY11" fmla="*/ 13475 h 14597"/>
                        <a:gd name="connsiteX12" fmla="*/ 6746 w 11594"/>
                        <a:gd name="connsiteY12" fmla="*/ 13475 h 14597"/>
                        <a:gd name="connsiteX13" fmla="*/ 7086 w 11594"/>
                        <a:gd name="connsiteY13" fmla="*/ 14497 h 14597"/>
                        <a:gd name="connsiteX14" fmla="*/ 8222 w 11594"/>
                        <a:gd name="connsiteY14" fmla="*/ 14497 h 14597"/>
                        <a:gd name="connsiteX15" fmla="*/ 9081 w 11594"/>
                        <a:gd name="connsiteY15" fmla="*/ 13475 h 14597"/>
                        <a:gd name="connsiteX16" fmla="*/ 9373 w 11594"/>
                        <a:gd name="connsiteY16" fmla="*/ 13540 h 14597"/>
                        <a:gd name="connsiteX17" fmla="*/ 10005 w 11594"/>
                        <a:gd name="connsiteY17" fmla="*/ 14059 h 14597"/>
                        <a:gd name="connsiteX18" fmla="*/ 11027 w 11594"/>
                        <a:gd name="connsiteY18" fmla="*/ 13767 h 14597"/>
                        <a:gd name="connsiteX19" fmla="*/ 11027 w 11594"/>
                        <a:gd name="connsiteY19" fmla="*/ 12340 h 14597"/>
                        <a:gd name="connsiteX20" fmla="*/ 11595 w 11594"/>
                        <a:gd name="connsiteY20" fmla="*/ 10864 h 14597"/>
                        <a:gd name="connsiteX21" fmla="*/ 11254 w 11594"/>
                        <a:gd name="connsiteY21" fmla="*/ 8870 h 14597"/>
                        <a:gd name="connsiteX22" fmla="*/ 10005 w 11594"/>
                        <a:gd name="connsiteY22" fmla="*/ 7589 h 14597"/>
                        <a:gd name="connsiteX23" fmla="*/ 8238 w 11594"/>
                        <a:gd name="connsiteY23" fmla="*/ 5919 h 14597"/>
                        <a:gd name="connsiteX24" fmla="*/ 7492 w 11594"/>
                        <a:gd name="connsiteY24" fmla="*/ 5010 h 14597"/>
                        <a:gd name="connsiteX25" fmla="*/ 7200 w 11594"/>
                        <a:gd name="connsiteY25" fmla="*/ 3470 h 14597"/>
                        <a:gd name="connsiteX26" fmla="*/ 6406 w 11594"/>
                        <a:gd name="connsiteY26" fmla="*/ 2384 h 14597"/>
                        <a:gd name="connsiteX27" fmla="*/ 5546 w 11594"/>
                        <a:gd name="connsiteY27" fmla="*/ 1362 h 14597"/>
                        <a:gd name="connsiteX28" fmla="*/ 4459 w 11594"/>
                        <a:gd name="connsiteY28" fmla="*/ 567 h 14597"/>
                        <a:gd name="connsiteX29" fmla="*/ 3665 w 11594"/>
                        <a:gd name="connsiteY29" fmla="*/ 0 h 14597"/>
                        <a:gd name="connsiteX30" fmla="*/ 2870 w 11594"/>
                        <a:gd name="connsiteY30" fmla="*/ 0 h 14597"/>
                        <a:gd name="connsiteX31" fmla="*/ 1898 w 11594"/>
                        <a:gd name="connsiteY31" fmla="*/ 567 h 14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594" h="14597">
                          <a:moveTo>
                            <a:pt x="1881" y="535"/>
                          </a:moveTo>
                          <a:lnTo>
                            <a:pt x="1427" y="2983"/>
                          </a:lnTo>
                          <a:lnTo>
                            <a:pt x="0" y="3438"/>
                          </a:lnTo>
                          <a:lnTo>
                            <a:pt x="340" y="4183"/>
                          </a:lnTo>
                          <a:lnTo>
                            <a:pt x="1881" y="4930"/>
                          </a:lnTo>
                          <a:lnTo>
                            <a:pt x="3194" y="6292"/>
                          </a:lnTo>
                          <a:lnTo>
                            <a:pt x="3194" y="7605"/>
                          </a:lnTo>
                          <a:lnTo>
                            <a:pt x="3762" y="8967"/>
                          </a:lnTo>
                          <a:lnTo>
                            <a:pt x="4557" y="9648"/>
                          </a:lnTo>
                          <a:lnTo>
                            <a:pt x="4962" y="10962"/>
                          </a:lnTo>
                          <a:lnTo>
                            <a:pt x="5368" y="11708"/>
                          </a:lnTo>
                          <a:lnTo>
                            <a:pt x="5659" y="13475"/>
                          </a:lnTo>
                          <a:lnTo>
                            <a:pt x="6746" y="13475"/>
                          </a:lnTo>
                          <a:cubicBezTo>
                            <a:pt x="6746" y="13475"/>
                            <a:pt x="6746" y="14270"/>
                            <a:pt x="7086" y="14497"/>
                          </a:cubicBezTo>
                          <a:cubicBezTo>
                            <a:pt x="7427" y="14724"/>
                            <a:pt x="8222" y="14497"/>
                            <a:pt x="8222" y="14497"/>
                          </a:cubicBezTo>
                          <a:lnTo>
                            <a:pt x="9081" y="13475"/>
                          </a:lnTo>
                          <a:lnTo>
                            <a:pt x="9373" y="13540"/>
                          </a:lnTo>
                          <a:lnTo>
                            <a:pt x="10005" y="14059"/>
                          </a:lnTo>
                          <a:lnTo>
                            <a:pt x="11027" y="13767"/>
                          </a:lnTo>
                          <a:lnTo>
                            <a:pt x="11027" y="12340"/>
                          </a:lnTo>
                          <a:lnTo>
                            <a:pt x="11595" y="10864"/>
                          </a:lnTo>
                          <a:cubicBezTo>
                            <a:pt x="11595" y="10864"/>
                            <a:pt x="11416" y="8984"/>
                            <a:pt x="11254" y="8870"/>
                          </a:cubicBezTo>
                          <a:cubicBezTo>
                            <a:pt x="11075" y="8756"/>
                            <a:pt x="10232" y="7605"/>
                            <a:pt x="10005" y="7589"/>
                          </a:cubicBezTo>
                          <a:cubicBezTo>
                            <a:pt x="9778" y="7573"/>
                            <a:pt x="8238" y="5919"/>
                            <a:pt x="8238" y="5919"/>
                          </a:cubicBezTo>
                          <a:lnTo>
                            <a:pt x="7492" y="5010"/>
                          </a:lnTo>
                          <a:lnTo>
                            <a:pt x="7200" y="3470"/>
                          </a:lnTo>
                          <a:lnTo>
                            <a:pt x="6406" y="2384"/>
                          </a:lnTo>
                          <a:lnTo>
                            <a:pt x="5546" y="1362"/>
                          </a:lnTo>
                          <a:lnTo>
                            <a:pt x="4459" y="567"/>
                          </a:lnTo>
                          <a:lnTo>
                            <a:pt x="3665" y="0"/>
                          </a:lnTo>
                          <a:lnTo>
                            <a:pt x="2870" y="0"/>
                          </a:lnTo>
                          <a:lnTo>
                            <a:pt x="1898" y="56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86" name="Freeform: Shape 785">
                      <a:extLst>
                        <a:ext uri="{FF2B5EF4-FFF2-40B4-BE49-F238E27FC236}">
                          <a16:creationId xmlns:a16="http://schemas.microsoft.com/office/drawing/2014/main" id="{FDB2CA06-7624-410F-D714-2FBDE3C33D9D}"/>
                        </a:ext>
                      </a:extLst>
                    </p:cNvPr>
                    <p:cNvSpPr/>
                    <p:nvPr/>
                  </p:nvSpPr>
                  <p:spPr>
                    <a:xfrm>
                      <a:off x="10285529" y="5331002"/>
                      <a:ext cx="77332" cy="82716"/>
                    </a:xfrm>
                    <a:custGeom>
                      <a:avLst/>
                      <a:gdLst>
                        <a:gd name="connsiteX0" fmla="*/ 2124 w 77332"/>
                        <a:gd name="connsiteY0" fmla="*/ 5594 h 82716"/>
                        <a:gd name="connsiteX1" fmla="*/ 2124 w 77332"/>
                        <a:gd name="connsiteY1" fmla="*/ 2919 h 82716"/>
                        <a:gd name="connsiteX2" fmla="*/ 1719 w 77332"/>
                        <a:gd name="connsiteY2" fmla="*/ 1265 h 82716"/>
                        <a:gd name="connsiteX3" fmla="*/ 1265 w 77332"/>
                        <a:gd name="connsiteY3" fmla="*/ 1265 h 82716"/>
                        <a:gd name="connsiteX4" fmla="*/ 1265 w 77332"/>
                        <a:gd name="connsiteY4" fmla="*/ 632 h 82716"/>
                        <a:gd name="connsiteX5" fmla="*/ 1687 w 77332"/>
                        <a:gd name="connsiteY5" fmla="*/ 632 h 82716"/>
                        <a:gd name="connsiteX6" fmla="*/ 1687 w 77332"/>
                        <a:gd name="connsiteY6" fmla="*/ 0 h 82716"/>
                        <a:gd name="connsiteX7" fmla="*/ 3194 w 77332"/>
                        <a:gd name="connsiteY7" fmla="*/ 0 h 82716"/>
                        <a:gd name="connsiteX8" fmla="*/ 3194 w 77332"/>
                        <a:gd name="connsiteY8" fmla="*/ 1654 h 82716"/>
                        <a:gd name="connsiteX9" fmla="*/ 4621 w 77332"/>
                        <a:gd name="connsiteY9" fmla="*/ 2335 h 82716"/>
                        <a:gd name="connsiteX10" fmla="*/ 6664 w 77332"/>
                        <a:gd name="connsiteY10" fmla="*/ 2789 h 82716"/>
                        <a:gd name="connsiteX11" fmla="*/ 8140 w 77332"/>
                        <a:gd name="connsiteY11" fmla="*/ 3470 h 82716"/>
                        <a:gd name="connsiteX12" fmla="*/ 9908 w 77332"/>
                        <a:gd name="connsiteY12" fmla="*/ 4103 h 82716"/>
                        <a:gd name="connsiteX13" fmla="*/ 11221 w 77332"/>
                        <a:gd name="connsiteY13" fmla="*/ 4103 h 82716"/>
                        <a:gd name="connsiteX14" fmla="*/ 11562 w 77332"/>
                        <a:gd name="connsiteY14" fmla="*/ 3649 h 82716"/>
                        <a:gd name="connsiteX15" fmla="*/ 12989 w 77332"/>
                        <a:gd name="connsiteY15" fmla="*/ 3584 h 82716"/>
                        <a:gd name="connsiteX16" fmla="*/ 13281 w 77332"/>
                        <a:gd name="connsiteY16" fmla="*/ 2789 h 82716"/>
                        <a:gd name="connsiteX17" fmla="*/ 13572 w 77332"/>
                        <a:gd name="connsiteY17" fmla="*/ 1816 h 82716"/>
                        <a:gd name="connsiteX18" fmla="*/ 14205 w 77332"/>
                        <a:gd name="connsiteY18" fmla="*/ 1816 h 82716"/>
                        <a:gd name="connsiteX19" fmla="*/ 14205 w 77332"/>
                        <a:gd name="connsiteY19" fmla="*/ 3810 h 82716"/>
                        <a:gd name="connsiteX20" fmla="*/ 15518 w 77332"/>
                        <a:gd name="connsiteY20" fmla="*/ 4492 h 82716"/>
                        <a:gd name="connsiteX21" fmla="*/ 16945 w 77332"/>
                        <a:gd name="connsiteY21" fmla="*/ 5578 h 82716"/>
                        <a:gd name="connsiteX22" fmla="*/ 18421 w 77332"/>
                        <a:gd name="connsiteY22" fmla="*/ 5578 h 82716"/>
                        <a:gd name="connsiteX23" fmla="*/ 20010 w 77332"/>
                        <a:gd name="connsiteY23" fmla="*/ 6259 h 82716"/>
                        <a:gd name="connsiteX24" fmla="*/ 22507 w 77332"/>
                        <a:gd name="connsiteY24" fmla="*/ 7459 h 82716"/>
                        <a:gd name="connsiteX25" fmla="*/ 24891 w 77332"/>
                        <a:gd name="connsiteY25" fmla="*/ 8935 h 82716"/>
                        <a:gd name="connsiteX26" fmla="*/ 27907 w 77332"/>
                        <a:gd name="connsiteY26" fmla="*/ 10524 h 82716"/>
                        <a:gd name="connsiteX27" fmla="*/ 30405 w 77332"/>
                        <a:gd name="connsiteY27" fmla="*/ 11659 h 82716"/>
                        <a:gd name="connsiteX28" fmla="*/ 33356 w 77332"/>
                        <a:gd name="connsiteY28" fmla="*/ 12859 h 82716"/>
                        <a:gd name="connsiteX29" fmla="*/ 35237 w 77332"/>
                        <a:gd name="connsiteY29" fmla="*/ 13492 h 82716"/>
                        <a:gd name="connsiteX30" fmla="*/ 37280 w 77332"/>
                        <a:gd name="connsiteY30" fmla="*/ 14059 h 82716"/>
                        <a:gd name="connsiteX31" fmla="*/ 38301 w 77332"/>
                        <a:gd name="connsiteY31" fmla="*/ 14059 h 82716"/>
                        <a:gd name="connsiteX32" fmla="*/ 38301 w 77332"/>
                        <a:gd name="connsiteY32" fmla="*/ 13199 h 82716"/>
                        <a:gd name="connsiteX33" fmla="*/ 40231 w 77332"/>
                        <a:gd name="connsiteY33" fmla="*/ 13313 h 82716"/>
                        <a:gd name="connsiteX34" fmla="*/ 40231 w 77332"/>
                        <a:gd name="connsiteY34" fmla="*/ 14627 h 82716"/>
                        <a:gd name="connsiteX35" fmla="*/ 41431 w 77332"/>
                        <a:gd name="connsiteY35" fmla="*/ 15535 h 82716"/>
                        <a:gd name="connsiteX36" fmla="*/ 41837 w 77332"/>
                        <a:gd name="connsiteY36" fmla="*/ 14740 h 82716"/>
                        <a:gd name="connsiteX37" fmla="*/ 41204 w 77332"/>
                        <a:gd name="connsiteY37" fmla="*/ 13881 h 82716"/>
                        <a:gd name="connsiteX38" fmla="*/ 41204 w 77332"/>
                        <a:gd name="connsiteY38" fmla="*/ 13362 h 82716"/>
                        <a:gd name="connsiteX39" fmla="*/ 41837 w 77332"/>
                        <a:gd name="connsiteY39" fmla="*/ 13313 h 82716"/>
                        <a:gd name="connsiteX40" fmla="*/ 41837 w 77332"/>
                        <a:gd name="connsiteY40" fmla="*/ 12113 h 82716"/>
                        <a:gd name="connsiteX41" fmla="*/ 43426 w 77332"/>
                        <a:gd name="connsiteY41" fmla="*/ 11140 h 82716"/>
                        <a:gd name="connsiteX42" fmla="*/ 44626 w 77332"/>
                        <a:gd name="connsiteY42" fmla="*/ 11205 h 82716"/>
                        <a:gd name="connsiteX43" fmla="*/ 45307 w 77332"/>
                        <a:gd name="connsiteY43" fmla="*/ 12292 h 82716"/>
                        <a:gd name="connsiteX44" fmla="*/ 45307 w 77332"/>
                        <a:gd name="connsiteY44" fmla="*/ 13718 h 82716"/>
                        <a:gd name="connsiteX45" fmla="*/ 46166 w 77332"/>
                        <a:gd name="connsiteY45" fmla="*/ 14173 h 82716"/>
                        <a:gd name="connsiteX46" fmla="*/ 46166 w 77332"/>
                        <a:gd name="connsiteY46" fmla="*/ 13654 h 82716"/>
                        <a:gd name="connsiteX47" fmla="*/ 47026 w 77332"/>
                        <a:gd name="connsiteY47" fmla="*/ 13767 h 82716"/>
                        <a:gd name="connsiteX48" fmla="*/ 48728 w 77332"/>
                        <a:gd name="connsiteY48" fmla="*/ 17124 h 82716"/>
                        <a:gd name="connsiteX49" fmla="*/ 49928 w 77332"/>
                        <a:gd name="connsiteY49" fmla="*/ 18826 h 82716"/>
                        <a:gd name="connsiteX50" fmla="*/ 51128 w 77332"/>
                        <a:gd name="connsiteY50" fmla="*/ 20869 h 82716"/>
                        <a:gd name="connsiteX51" fmla="*/ 51874 w 77332"/>
                        <a:gd name="connsiteY51" fmla="*/ 20578 h 82716"/>
                        <a:gd name="connsiteX52" fmla="*/ 51242 w 77332"/>
                        <a:gd name="connsiteY52" fmla="*/ 18583 h 82716"/>
                        <a:gd name="connsiteX53" fmla="*/ 50220 w 77332"/>
                        <a:gd name="connsiteY53" fmla="*/ 16816 h 82716"/>
                        <a:gd name="connsiteX54" fmla="*/ 49652 w 77332"/>
                        <a:gd name="connsiteY54" fmla="*/ 16183 h 82716"/>
                        <a:gd name="connsiteX55" fmla="*/ 48972 w 77332"/>
                        <a:gd name="connsiteY55" fmla="*/ 15097 h 82716"/>
                        <a:gd name="connsiteX56" fmla="*/ 48566 w 77332"/>
                        <a:gd name="connsiteY56" fmla="*/ 13897 h 82716"/>
                        <a:gd name="connsiteX57" fmla="*/ 47593 w 77332"/>
                        <a:gd name="connsiteY57" fmla="*/ 12583 h 82716"/>
                        <a:gd name="connsiteX58" fmla="*/ 45777 w 77332"/>
                        <a:gd name="connsiteY58" fmla="*/ 11675 h 82716"/>
                        <a:gd name="connsiteX59" fmla="*/ 45777 w 77332"/>
                        <a:gd name="connsiteY59" fmla="*/ 9632 h 82716"/>
                        <a:gd name="connsiteX60" fmla="*/ 47026 w 77332"/>
                        <a:gd name="connsiteY60" fmla="*/ 9227 h 82716"/>
                        <a:gd name="connsiteX61" fmla="*/ 53285 w 77332"/>
                        <a:gd name="connsiteY61" fmla="*/ 9049 h 82716"/>
                        <a:gd name="connsiteX62" fmla="*/ 54712 w 77332"/>
                        <a:gd name="connsiteY62" fmla="*/ 7800 h 82716"/>
                        <a:gd name="connsiteX63" fmla="*/ 56755 w 77332"/>
                        <a:gd name="connsiteY63" fmla="*/ 7913 h 82716"/>
                        <a:gd name="connsiteX64" fmla="*/ 57890 w 77332"/>
                        <a:gd name="connsiteY64" fmla="*/ 8432 h 82716"/>
                        <a:gd name="connsiteX65" fmla="*/ 59658 w 77332"/>
                        <a:gd name="connsiteY65" fmla="*/ 8611 h 82716"/>
                        <a:gd name="connsiteX66" fmla="*/ 60793 w 77332"/>
                        <a:gd name="connsiteY66" fmla="*/ 7638 h 82716"/>
                        <a:gd name="connsiteX67" fmla="*/ 61474 w 77332"/>
                        <a:gd name="connsiteY67" fmla="*/ 5984 h 82716"/>
                        <a:gd name="connsiteX68" fmla="*/ 62496 w 77332"/>
                        <a:gd name="connsiteY68" fmla="*/ 5189 h 82716"/>
                        <a:gd name="connsiteX69" fmla="*/ 63290 w 77332"/>
                        <a:gd name="connsiteY69" fmla="*/ 4621 h 82716"/>
                        <a:gd name="connsiteX70" fmla="*/ 64490 w 77332"/>
                        <a:gd name="connsiteY70" fmla="*/ 5303 h 82716"/>
                        <a:gd name="connsiteX71" fmla="*/ 65917 w 77332"/>
                        <a:gd name="connsiteY71" fmla="*/ 5757 h 82716"/>
                        <a:gd name="connsiteX72" fmla="*/ 67620 w 77332"/>
                        <a:gd name="connsiteY72" fmla="*/ 5870 h 82716"/>
                        <a:gd name="connsiteX73" fmla="*/ 68187 w 77332"/>
                        <a:gd name="connsiteY73" fmla="*/ 4784 h 82716"/>
                        <a:gd name="connsiteX74" fmla="*/ 68755 w 77332"/>
                        <a:gd name="connsiteY74" fmla="*/ 3357 h 82716"/>
                        <a:gd name="connsiteX75" fmla="*/ 69322 w 77332"/>
                        <a:gd name="connsiteY75" fmla="*/ 2497 h 82716"/>
                        <a:gd name="connsiteX76" fmla="*/ 70182 w 77332"/>
                        <a:gd name="connsiteY76" fmla="*/ 2497 h 82716"/>
                        <a:gd name="connsiteX77" fmla="*/ 71609 w 77332"/>
                        <a:gd name="connsiteY77" fmla="*/ 3178 h 82716"/>
                        <a:gd name="connsiteX78" fmla="*/ 72014 w 77332"/>
                        <a:gd name="connsiteY78" fmla="*/ 4200 h 82716"/>
                        <a:gd name="connsiteX79" fmla="*/ 74009 w 77332"/>
                        <a:gd name="connsiteY79" fmla="*/ 4540 h 82716"/>
                        <a:gd name="connsiteX80" fmla="*/ 74528 w 77332"/>
                        <a:gd name="connsiteY80" fmla="*/ 5400 h 82716"/>
                        <a:gd name="connsiteX81" fmla="*/ 75728 w 77332"/>
                        <a:gd name="connsiteY81" fmla="*/ 6421 h 82716"/>
                        <a:gd name="connsiteX82" fmla="*/ 76636 w 77332"/>
                        <a:gd name="connsiteY82" fmla="*/ 7621 h 82716"/>
                        <a:gd name="connsiteX83" fmla="*/ 77154 w 77332"/>
                        <a:gd name="connsiteY83" fmla="*/ 8594 h 82716"/>
                        <a:gd name="connsiteX84" fmla="*/ 77154 w 77332"/>
                        <a:gd name="connsiteY84" fmla="*/ 9227 h 82716"/>
                        <a:gd name="connsiteX85" fmla="*/ 76068 w 77332"/>
                        <a:gd name="connsiteY85" fmla="*/ 10394 h 82716"/>
                        <a:gd name="connsiteX86" fmla="*/ 75841 w 77332"/>
                        <a:gd name="connsiteY86" fmla="*/ 11448 h 82716"/>
                        <a:gd name="connsiteX87" fmla="*/ 76068 w 77332"/>
                        <a:gd name="connsiteY87" fmla="*/ 17075 h 82716"/>
                        <a:gd name="connsiteX88" fmla="*/ 76587 w 77332"/>
                        <a:gd name="connsiteY88" fmla="*/ 17140 h 82716"/>
                        <a:gd name="connsiteX89" fmla="*/ 76652 w 77332"/>
                        <a:gd name="connsiteY89" fmla="*/ 18567 h 82716"/>
                        <a:gd name="connsiteX90" fmla="*/ 76425 w 77332"/>
                        <a:gd name="connsiteY90" fmla="*/ 19540 h 82716"/>
                        <a:gd name="connsiteX91" fmla="*/ 76133 w 77332"/>
                        <a:gd name="connsiteY91" fmla="*/ 21470 h 82716"/>
                        <a:gd name="connsiteX92" fmla="*/ 76133 w 77332"/>
                        <a:gd name="connsiteY92" fmla="*/ 22329 h 82716"/>
                        <a:gd name="connsiteX93" fmla="*/ 75841 w 77332"/>
                        <a:gd name="connsiteY93" fmla="*/ 22961 h 82716"/>
                        <a:gd name="connsiteX94" fmla="*/ 76133 w 77332"/>
                        <a:gd name="connsiteY94" fmla="*/ 23480 h 82716"/>
                        <a:gd name="connsiteX95" fmla="*/ 76311 w 77332"/>
                        <a:gd name="connsiteY95" fmla="*/ 24843 h 82716"/>
                        <a:gd name="connsiteX96" fmla="*/ 76830 w 77332"/>
                        <a:gd name="connsiteY96" fmla="*/ 25248 h 82716"/>
                        <a:gd name="connsiteX97" fmla="*/ 76781 w 77332"/>
                        <a:gd name="connsiteY97" fmla="*/ 26902 h 82716"/>
                        <a:gd name="connsiteX98" fmla="*/ 76490 w 77332"/>
                        <a:gd name="connsiteY98" fmla="*/ 27421 h 82716"/>
                        <a:gd name="connsiteX99" fmla="*/ 76490 w 77332"/>
                        <a:gd name="connsiteY99" fmla="*/ 30940 h 82716"/>
                        <a:gd name="connsiteX100" fmla="*/ 75809 w 77332"/>
                        <a:gd name="connsiteY100" fmla="*/ 31621 h 82716"/>
                        <a:gd name="connsiteX101" fmla="*/ 75987 w 77332"/>
                        <a:gd name="connsiteY101" fmla="*/ 32983 h 82716"/>
                        <a:gd name="connsiteX102" fmla="*/ 76733 w 77332"/>
                        <a:gd name="connsiteY102" fmla="*/ 33891 h 82716"/>
                        <a:gd name="connsiteX103" fmla="*/ 76733 w 77332"/>
                        <a:gd name="connsiteY103" fmla="*/ 36388 h 82716"/>
                        <a:gd name="connsiteX104" fmla="*/ 76327 w 77332"/>
                        <a:gd name="connsiteY104" fmla="*/ 36729 h 82716"/>
                        <a:gd name="connsiteX105" fmla="*/ 76506 w 77332"/>
                        <a:gd name="connsiteY105" fmla="*/ 37864 h 82716"/>
                        <a:gd name="connsiteX106" fmla="*/ 77333 w 77332"/>
                        <a:gd name="connsiteY106" fmla="*/ 38610 h 82716"/>
                        <a:gd name="connsiteX107" fmla="*/ 77333 w 77332"/>
                        <a:gd name="connsiteY107" fmla="*/ 40199 h 82716"/>
                        <a:gd name="connsiteX108" fmla="*/ 76846 w 77332"/>
                        <a:gd name="connsiteY108" fmla="*/ 40199 h 82716"/>
                        <a:gd name="connsiteX109" fmla="*/ 76733 w 77332"/>
                        <a:gd name="connsiteY109" fmla="*/ 41739 h 82716"/>
                        <a:gd name="connsiteX110" fmla="*/ 77333 w 77332"/>
                        <a:gd name="connsiteY110" fmla="*/ 41739 h 82716"/>
                        <a:gd name="connsiteX111" fmla="*/ 77333 w 77332"/>
                        <a:gd name="connsiteY111" fmla="*/ 44123 h 82716"/>
                        <a:gd name="connsiteX112" fmla="*/ 76100 w 77332"/>
                        <a:gd name="connsiteY112" fmla="*/ 43491 h 82716"/>
                        <a:gd name="connsiteX113" fmla="*/ 75922 w 77332"/>
                        <a:gd name="connsiteY113" fmla="*/ 39972 h 82716"/>
                        <a:gd name="connsiteX114" fmla="*/ 74836 w 77332"/>
                        <a:gd name="connsiteY114" fmla="*/ 38383 h 82716"/>
                        <a:gd name="connsiteX115" fmla="*/ 75063 w 77332"/>
                        <a:gd name="connsiteY115" fmla="*/ 37750 h 82716"/>
                        <a:gd name="connsiteX116" fmla="*/ 74836 w 77332"/>
                        <a:gd name="connsiteY116" fmla="*/ 36956 h 82716"/>
                        <a:gd name="connsiteX117" fmla="*/ 74090 w 77332"/>
                        <a:gd name="connsiteY117" fmla="*/ 36842 h 82716"/>
                        <a:gd name="connsiteX118" fmla="*/ 73522 w 77332"/>
                        <a:gd name="connsiteY118" fmla="*/ 37069 h 82716"/>
                        <a:gd name="connsiteX119" fmla="*/ 73295 w 77332"/>
                        <a:gd name="connsiteY119" fmla="*/ 37702 h 82716"/>
                        <a:gd name="connsiteX120" fmla="*/ 73182 w 77332"/>
                        <a:gd name="connsiteY120" fmla="*/ 38788 h 82716"/>
                        <a:gd name="connsiteX121" fmla="*/ 72209 w 77332"/>
                        <a:gd name="connsiteY121" fmla="*/ 39874 h 82716"/>
                        <a:gd name="connsiteX122" fmla="*/ 71527 w 77332"/>
                        <a:gd name="connsiteY122" fmla="*/ 42031 h 82716"/>
                        <a:gd name="connsiteX123" fmla="*/ 71479 w 77332"/>
                        <a:gd name="connsiteY123" fmla="*/ 43004 h 82716"/>
                        <a:gd name="connsiteX124" fmla="*/ 70733 w 77332"/>
                        <a:gd name="connsiteY124" fmla="*/ 44707 h 82716"/>
                        <a:gd name="connsiteX125" fmla="*/ 69938 w 77332"/>
                        <a:gd name="connsiteY125" fmla="*/ 45339 h 82716"/>
                        <a:gd name="connsiteX126" fmla="*/ 69873 w 77332"/>
                        <a:gd name="connsiteY126" fmla="*/ 46247 h 82716"/>
                        <a:gd name="connsiteX127" fmla="*/ 70847 w 77332"/>
                        <a:gd name="connsiteY127" fmla="*/ 46880 h 82716"/>
                        <a:gd name="connsiteX128" fmla="*/ 70911 w 77332"/>
                        <a:gd name="connsiteY128" fmla="*/ 47674 h 82716"/>
                        <a:gd name="connsiteX129" fmla="*/ 70344 w 77332"/>
                        <a:gd name="connsiteY129" fmla="*/ 48015 h 82716"/>
                        <a:gd name="connsiteX130" fmla="*/ 70295 w 77332"/>
                        <a:gd name="connsiteY130" fmla="*/ 51031 h 82716"/>
                        <a:gd name="connsiteX131" fmla="*/ 69776 w 77332"/>
                        <a:gd name="connsiteY131" fmla="*/ 51663 h 82716"/>
                        <a:gd name="connsiteX132" fmla="*/ 68301 w 77332"/>
                        <a:gd name="connsiteY132" fmla="*/ 52069 h 82716"/>
                        <a:gd name="connsiteX133" fmla="*/ 68236 w 77332"/>
                        <a:gd name="connsiteY133" fmla="*/ 53317 h 82716"/>
                        <a:gd name="connsiteX134" fmla="*/ 69144 w 77332"/>
                        <a:gd name="connsiteY134" fmla="*/ 54177 h 82716"/>
                        <a:gd name="connsiteX135" fmla="*/ 69663 w 77332"/>
                        <a:gd name="connsiteY135" fmla="*/ 55199 h 82716"/>
                        <a:gd name="connsiteX136" fmla="*/ 69663 w 77332"/>
                        <a:gd name="connsiteY136" fmla="*/ 56512 h 82716"/>
                        <a:gd name="connsiteX137" fmla="*/ 69257 w 77332"/>
                        <a:gd name="connsiteY137" fmla="*/ 58053 h 82716"/>
                        <a:gd name="connsiteX138" fmla="*/ 68398 w 77332"/>
                        <a:gd name="connsiteY138" fmla="*/ 58620 h 82716"/>
                        <a:gd name="connsiteX139" fmla="*/ 68219 w 77332"/>
                        <a:gd name="connsiteY139" fmla="*/ 60096 h 82716"/>
                        <a:gd name="connsiteX140" fmla="*/ 68787 w 77332"/>
                        <a:gd name="connsiteY140" fmla="*/ 61571 h 82716"/>
                        <a:gd name="connsiteX141" fmla="*/ 69760 w 77332"/>
                        <a:gd name="connsiteY141" fmla="*/ 63112 h 82716"/>
                        <a:gd name="connsiteX142" fmla="*/ 70052 w 77332"/>
                        <a:gd name="connsiteY142" fmla="*/ 64085 h 82716"/>
                        <a:gd name="connsiteX143" fmla="*/ 69873 w 77332"/>
                        <a:gd name="connsiteY143" fmla="*/ 64944 h 82716"/>
                        <a:gd name="connsiteX144" fmla="*/ 69533 w 77332"/>
                        <a:gd name="connsiteY144" fmla="*/ 65804 h 82716"/>
                        <a:gd name="connsiteX145" fmla="*/ 69420 w 77332"/>
                        <a:gd name="connsiteY145" fmla="*/ 66663 h 82716"/>
                        <a:gd name="connsiteX146" fmla="*/ 69468 w 77332"/>
                        <a:gd name="connsiteY146" fmla="*/ 67749 h 82716"/>
                        <a:gd name="connsiteX147" fmla="*/ 70149 w 77332"/>
                        <a:gd name="connsiteY147" fmla="*/ 69111 h 82716"/>
                        <a:gd name="connsiteX148" fmla="*/ 70603 w 77332"/>
                        <a:gd name="connsiteY148" fmla="*/ 69858 h 82716"/>
                        <a:gd name="connsiteX149" fmla="*/ 70555 w 77332"/>
                        <a:gd name="connsiteY149" fmla="*/ 70830 h 82716"/>
                        <a:gd name="connsiteX150" fmla="*/ 70036 w 77332"/>
                        <a:gd name="connsiteY150" fmla="*/ 71398 h 82716"/>
                        <a:gd name="connsiteX151" fmla="*/ 69582 w 77332"/>
                        <a:gd name="connsiteY151" fmla="*/ 70652 h 82716"/>
                        <a:gd name="connsiteX152" fmla="*/ 68722 w 77332"/>
                        <a:gd name="connsiteY152" fmla="*/ 69565 h 82716"/>
                        <a:gd name="connsiteX153" fmla="*/ 67976 w 77332"/>
                        <a:gd name="connsiteY153" fmla="*/ 68544 h 82716"/>
                        <a:gd name="connsiteX154" fmla="*/ 67685 w 77332"/>
                        <a:gd name="connsiteY154" fmla="*/ 68836 h 82716"/>
                        <a:gd name="connsiteX155" fmla="*/ 67457 w 77332"/>
                        <a:gd name="connsiteY155" fmla="*/ 69695 h 82716"/>
                        <a:gd name="connsiteX156" fmla="*/ 67457 w 77332"/>
                        <a:gd name="connsiteY156" fmla="*/ 70668 h 82716"/>
                        <a:gd name="connsiteX157" fmla="*/ 67052 w 77332"/>
                        <a:gd name="connsiteY157" fmla="*/ 71414 h 82716"/>
                        <a:gd name="connsiteX158" fmla="*/ 65966 w 77332"/>
                        <a:gd name="connsiteY158" fmla="*/ 71414 h 82716"/>
                        <a:gd name="connsiteX159" fmla="*/ 65171 w 77332"/>
                        <a:gd name="connsiteY159" fmla="*/ 69825 h 82716"/>
                        <a:gd name="connsiteX160" fmla="*/ 64831 w 77332"/>
                        <a:gd name="connsiteY160" fmla="*/ 69712 h 82716"/>
                        <a:gd name="connsiteX161" fmla="*/ 65009 w 77332"/>
                        <a:gd name="connsiteY161" fmla="*/ 67944 h 82716"/>
                        <a:gd name="connsiteX162" fmla="*/ 64555 w 77332"/>
                        <a:gd name="connsiteY162" fmla="*/ 67652 h 82716"/>
                        <a:gd name="connsiteX163" fmla="*/ 63355 w 77332"/>
                        <a:gd name="connsiteY163" fmla="*/ 67538 h 82716"/>
                        <a:gd name="connsiteX164" fmla="*/ 62901 w 77332"/>
                        <a:gd name="connsiteY164" fmla="*/ 67084 h 82716"/>
                        <a:gd name="connsiteX165" fmla="*/ 62560 w 77332"/>
                        <a:gd name="connsiteY165" fmla="*/ 65949 h 82716"/>
                        <a:gd name="connsiteX166" fmla="*/ 63079 w 77332"/>
                        <a:gd name="connsiteY166" fmla="*/ 65317 h 82716"/>
                        <a:gd name="connsiteX167" fmla="*/ 63533 w 77332"/>
                        <a:gd name="connsiteY167" fmla="*/ 64798 h 82716"/>
                        <a:gd name="connsiteX168" fmla="*/ 63468 w 77332"/>
                        <a:gd name="connsiteY168" fmla="*/ 63549 h 82716"/>
                        <a:gd name="connsiteX169" fmla="*/ 63468 w 77332"/>
                        <a:gd name="connsiteY169" fmla="*/ 62804 h 82716"/>
                        <a:gd name="connsiteX170" fmla="*/ 63922 w 77332"/>
                        <a:gd name="connsiteY170" fmla="*/ 62625 h 82716"/>
                        <a:gd name="connsiteX171" fmla="*/ 64376 w 77332"/>
                        <a:gd name="connsiteY171" fmla="*/ 63144 h 82716"/>
                        <a:gd name="connsiteX172" fmla="*/ 64490 w 77332"/>
                        <a:gd name="connsiteY172" fmla="*/ 64052 h 82716"/>
                        <a:gd name="connsiteX173" fmla="*/ 64717 w 77332"/>
                        <a:gd name="connsiteY173" fmla="*/ 65301 h 82716"/>
                        <a:gd name="connsiteX174" fmla="*/ 65625 w 77332"/>
                        <a:gd name="connsiteY174" fmla="*/ 66160 h 82716"/>
                        <a:gd name="connsiteX175" fmla="*/ 66598 w 77332"/>
                        <a:gd name="connsiteY175" fmla="*/ 66728 h 82716"/>
                        <a:gd name="connsiteX176" fmla="*/ 67393 w 77332"/>
                        <a:gd name="connsiteY176" fmla="*/ 66095 h 82716"/>
                        <a:gd name="connsiteX177" fmla="*/ 67733 w 77332"/>
                        <a:gd name="connsiteY177" fmla="*/ 64896 h 82716"/>
                        <a:gd name="connsiteX178" fmla="*/ 67555 w 77332"/>
                        <a:gd name="connsiteY178" fmla="*/ 64036 h 82716"/>
                        <a:gd name="connsiteX179" fmla="*/ 67263 w 77332"/>
                        <a:gd name="connsiteY179" fmla="*/ 63177 h 82716"/>
                        <a:gd name="connsiteX180" fmla="*/ 66695 w 77332"/>
                        <a:gd name="connsiteY180" fmla="*/ 61863 h 82716"/>
                        <a:gd name="connsiteX181" fmla="*/ 64539 w 77332"/>
                        <a:gd name="connsiteY181" fmla="*/ 60728 h 82716"/>
                        <a:gd name="connsiteX182" fmla="*/ 63517 w 77332"/>
                        <a:gd name="connsiteY182" fmla="*/ 60387 h 82716"/>
                        <a:gd name="connsiteX183" fmla="*/ 62609 w 77332"/>
                        <a:gd name="connsiteY183" fmla="*/ 59479 h 82716"/>
                        <a:gd name="connsiteX184" fmla="*/ 62042 w 77332"/>
                        <a:gd name="connsiteY184" fmla="*/ 58847 h 82716"/>
                        <a:gd name="connsiteX185" fmla="*/ 61247 w 77332"/>
                        <a:gd name="connsiteY185" fmla="*/ 59188 h 82716"/>
                        <a:gd name="connsiteX186" fmla="*/ 61182 w 77332"/>
                        <a:gd name="connsiteY186" fmla="*/ 60890 h 82716"/>
                        <a:gd name="connsiteX187" fmla="*/ 61247 w 77332"/>
                        <a:gd name="connsiteY187" fmla="*/ 62933 h 82716"/>
                        <a:gd name="connsiteX188" fmla="*/ 61247 w 77332"/>
                        <a:gd name="connsiteY188" fmla="*/ 64360 h 82716"/>
                        <a:gd name="connsiteX189" fmla="*/ 60842 w 77332"/>
                        <a:gd name="connsiteY189" fmla="*/ 65382 h 82716"/>
                        <a:gd name="connsiteX190" fmla="*/ 59755 w 77332"/>
                        <a:gd name="connsiteY190" fmla="*/ 66290 h 82716"/>
                        <a:gd name="connsiteX191" fmla="*/ 59349 w 77332"/>
                        <a:gd name="connsiteY191" fmla="*/ 65382 h 82716"/>
                        <a:gd name="connsiteX192" fmla="*/ 59804 w 77332"/>
                        <a:gd name="connsiteY192" fmla="*/ 64523 h 82716"/>
                        <a:gd name="connsiteX193" fmla="*/ 59868 w 77332"/>
                        <a:gd name="connsiteY193" fmla="*/ 62528 h 82716"/>
                        <a:gd name="connsiteX194" fmla="*/ 60501 w 77332"/>
                        <a:gd name="connsiteY194" fmla="*/ 60825 h 82716"/>
                        <a:gd name="connsiteX195" fmla="*/ 60323 w 77332"/>
                        <a:gd name="connsiteY195" fmla="*/ 59690 h 82716"/>
                        <a:gd name="connsiteX196" fmla="*/ 59917 w 77332"/>
                        <a:gd name="connsiteY196" fmla="*/ 58717 h 82716"/>
                        <a:gd name="connsiteX197" fmla="*/ 59123 w 77332"/>
                        <a:gd name="connsiteY197" fmla="*/ 58717 h 82716"/>
                        <a:gd name="connsiteX198" fmla="*/ 58944 w 77332"/>
                        <a:gd name="connsiteY198" fmla="*/ 59804 h 82716"/>
                        <a:gd name="connsiteX199" fmla="*/ 58312 w 77332"/>
                        <a:gd name="connsiteY199" fmla="*/ 60209 h 82716"/>
                        <a:gd name="connsiteX200" fmla="*/ 57339 w 77332"/>
                        <a:gd name="connsiteY200" fmla="*/ 59123 h 82716"/>
                        <a:gd name="connsiteX201" fmla="*/ 56252 w 77332"/>
                        <a:gd name="connsiteY201" fmla="*/ 58149 h 82716"/>
                        <a:gd name="connsiteX202" fmla="*/ 55571 w 77332"/>
                        <a:gd name="connsiteY202" fmla="*/ 58328 h 82716"/>
                        <a:gd name="connsiteX203" fmla="*/ 55685 w 77332"/>
                        <a:gd name="connsiteY203" fmla="*/ 60144 h 82716"/>
                        <a:gd name="connsiteX204" fmla="*/ 56252 w 77332"/>
                        <a:gd name="connsiteY204" fmla="*/ 61166 h 82716"/>
                        <a:gd name="connsiteX205" fmla="*/ 57387 w 77332"/>
                        <a:gd name="connsiteY205" fmla="*/ 61734 h 82716"/>
                        <a:gd name="connsiteX206" fmla="*/ 57615 w 77332"/>
                        <a:gd name="connsiteY206" fmla="*/ 62706 h 82716"/>
                        <a:gd name="connsiteX207" fmla="*/ 57436 w 77332"/>
                        <a:gd name="connsiteY207" fmla="*/ 63566 h 82716"/>
                        <a:gd name="connsiteX208" fmla="*/ 57096 w 77332"/>
                        <a:gd name="connsiteY208" fmla="*/ 64879 h 82716"/>
                        <a:gd name="connsiteX209" fmla="*/ 56755 w 77332"/>
                        <a:gd name="connsiteY209" fmla="*/ 65560 h 82716"/>
                        <a:gd name="connsiteX210" fmla="*/ 55961 w 77332"/>
                        <a:gd name="connsiteY210" fmla="*/ 65901 h 82716"/>
                        <a:gd name="connsiteX211" fmla="*/ 55328 w 77332"/>
                        <a:gd name="connsiteY211" fmla="*/ 66306 h 82716"/>
                        <a:gd name="connsiteX212" fmla="*/ 55036 w 77332"/>
                        <a:gd name="connsiteY212" fmla="*/ 67393 h 82716"/>
                        <a:gd name="connsiteX213" fmla="*/ 55101 w 77332"/>
                        <a:gd name="connsiteY213" fmla="*/ 68593 h 82716"/>
                        <a:gd name="connsiteX214" fmla="*/ 55555 w 77332"/>
                        <a:gd name="connsiteY214" fmla="*/ 69728 h 82716"/>
                        <a:gd name="connsiteX215" fmla="*/ 55215 w 77332"/>
                        <a:gd name="connsiteY215" fmla="*/ 70863 h 82716"/>
                        <a:gd name="connsiteX216" fmla="*/ 54874 w 77332"/>
                        <a:gd name="connsiteY216" fmla="*/ 72290 h 82716"/>
                        <a:gd name="connsiteX217" fmla="*/ 54242 w 77332"/>
                        <a:gd name="connsiteY217" fmla="*/ 72744 h 82716"/>
                        <a:gd name="connsiteX218" fmla="*/ 52814 w 77332"/>
                        <a:gd name="connsiteY218" fmla="*/ 72225 h 82716"/>
                        <a:gd name="connsiteX219" fmla="*/ 52069 w 77332"/>
                        <a:gd name="connsiteY219" fmla="*/ 70863 h 82716"/>
                        <a:gd name="connsiteX220" fmla="*/ 51323 w 77332"/>
                        <a:gd name="connsiteY220" fmla="*/ 70571 h 82716"/>
                        <a:gd name="connsiteX221" fmla="*/ 50463 w 77332"/>
                        <a:gd name="connsiteY221" fmla="*/ 70231 h 82716"/>
                        <a:gd name="connsiteX222" fmla="*/ 50528 w 77332"/>
                        <a:gd name="connsiteY222" fmla="*/ 68803 h 82716"/>
                        <a:gd name="connsiteX223" fmla="*/ 50982 w 77332"/>
                        <a:gd name="connsiteY223" fmla="*/ 68122 h 82716"/>
                        <a:gd name="connsiteX224" fmla="*/ 51209 w 77332"/>
                        <a:gd name="connsiteY224" fmla="*/ 67036 h 82716"/>
                        <a:gd name="connsiteX225" fmla="*/ 51323 w 77332"/>
                        <a:gd name="connsiteY225" fmla="*/ 66290 h 82716"/>
                        <a:gd name="connsiteX226" fmla="*/ 50982 w 77332"/>
                        <a:gd name="connsiteY226" fmla="*/ 66063 h 82716"/>
                        <a:gd name="connsiteX227" fmla="*/ 50415 w 77332"/>
                        <a:gd name="connsiteY227" fmla="*/ 66971 h 82716"/>
                        <a:gd name="connsiteX228" fmla="*/ 49620 w 77332"/>
                        <a:gd name="connsiteY228" fmla="*/ 68447 h 82716"/>
                        <a:gd name="connsiteX229" fmla="*/ 49393 w 77332"/>
                        <a:gd name="connsiteY229" fmla="*/ 69355 h 82716"/>
                        <a:gd name="connsiteX230" fmla="*/ 49507 w 77332"/>
                        <a:gd name="connsiteY230" fmla="*/ 70214 h 82716"/>
                        <a:gd name="connsiteX231" fmla="*/ 50025 w 77332"/>
                        <a:gd name="connsiteY231" fmla="*/ 71301 h 82716"/>
                        <a:gd name="connsiteX232" fmla="*/ 50820 w 77332"/>
                        <a:gd name="connsiteY232" fmla="*/ 71982 h 82716"/>
                        <a:gd name="connsiteX233" fmla="*/ 51112 w 77332"/>
                        <a:gd name="connsiteY233" fmla="*/ 72727 h 82716"/>
                        <a:gd name="connsiteX234" fmla="*/ 51290 w 77332"/>
                        <a:gd name="connsiteY234" fmla="*/ 73976 h 82716"/>
                        <a:gd name="connsiteX235" fmla="*/ 50998 w 77332"/>
                        <a:gd name="connsiteY235" fmla="*/ 75630 h 82716"/>
                        <a:gd name="connsiteX236" fmla="*/ 50772 w 77332"/>
                        <a:gd name="connsiteY236" fmla="*/ 76603 h 82716"/>
                        <a:gd name="connsiteX237" fmla="*/ 50025 w 77332"/>
                        <a:gd name="connsiteY237" fmla="*/ 78711 h 82716"/>
                        <a:gd name="connsiteX238" fmla="*/ 49231 w 77332"/>
                        <a:gd name="connsiteY238" fmla="*/ 79165 h 82716"/>
                        <a:gd name="connsiteX239" fmla="*/ 48599 w 77332"/>
                        <a:gd name="connsiteY239" fmla="*/ 80187 h 82716"/>
                        <a:gd name="connsiteX240" fmla="*/ 48258 w 77332"/>
                        <a:gd name="connsiteY240" fmla="*/ 81387 h 82716"/>
                        <a:gd name="connsiteX241" fmla="*/ 48031 w 77332"/>
                        <a:gd name="connsiteY241" fmla="*/ 82133 h 82716"/>
                        <a:gd name="connsiteX242" fmla="*/ 47009 w 77332"/>
                        <a:gd name="connsiteY242" fmla="*/ 82425 h 82716"/>
                        <a:gd name="connsiteX243" fmla="*/ 46604 w 77332"/>
                        <a:gd name="connsiteY243" fmla="*/ 82717 h 82716"/>
                        <a:gd name="connsiteX244" fmla="*/ 46312 w 77332"/>
                        <a:gd name="connsiteY244" fmla="*/ 82717 h 82716"/>
                        <a:gd name="connsiteX245" fmla="*/ 44836 w 77332"/>
                        <a:gd name="connsiteY245" fmla="*/ 82376 h 82716"/>
                        <a:gd name="connsiteX246" fmla="*/ 44723 w 77332"/>
                        <a:gd name="connsiteY246" fmla="*/ 82717 h 82716"/>
                        <a:gd name="connsiteX247" fmla="*/ 43977 w 77332"/>
                        <a:gd name="connsiteY247" fmla="*/ 82311 h 82716"/>
                        <a:gd name="connsiteX248" fmla="*/ 43117 w 77332"/>
                        <a:gd name="connsiteY248" fmla="*/ 81971 h 82716"/>
                        <a:gd name="connsiteX249" fmla="*/ 42323 w 77332"/>
                        <a:gd name="connsiteY249" fmla="*/ 80998 h 82716"/>
                        <a:gd name="connsiteX250" fmla="*/ 41982 w 77332"/>
                        <a:gd name="connsiteY250" fmla="*/ 80252 h 82716"/>
                        <a:gd name="connsiteX251" fmla="*/ 41463 w 77332"/>
                        <a:gd name="connsiteY251" fmla="*/ 79344 h 82716"/>
                        <a:gd name="connsiteX252" fmla="*/ 40945 w 77332"/>
                        <a:gd name="connsiteY252" fmla="*/ 79344 h 82716"/>
                        <a:gd name="connsiteX253" fmla="*/ 40263 w 77332"/>
                        <a:gd name="connsiteY253" fmla="*/ 80089 h 82716"/>
                        <a:gd name="connsiteX254" fmla="*/ 37248 w 77332"/>
                        <a:gd name="connsiteY254" fmla="*/ 80025 h 82716"/>
                        <a:gd name="connsiteX255" fmla="*/ 36680 w 77332"/>
                        <a:gd name="connsiteY255" fmla="*/ 79506 h 82716"/>
                        <a:gd name="connsiteX256" fmla="*/ 35139 w 77332"/>
                        <a:gd name="connsiteY256" fmla="*/ 79457 h 82716"/>
                        <a:gd name="connsiteX257" fmla="*/ 34458 w 77332"/>
                        <a:gd name="connsiteY257" fmla="*/ 79117 h 82716"/>
                        <a:gd name="connsiteX258" fmla="*/ 33713 w 77332"/>
                        <a:gd name="connsiteY258" fmla="*/ 79684 h 82716"/>
                        <a:gd name="connsiteX259" fmla="*/ 32513 w 77332"/>
                        <a:gd name="connsiteY259" fmla="*/ 79506 h 82716"/>
                        <a:gd name="connsiteX260" fmla="*/ 31718 w 77332"/>
                        <a:gd name="connsiteY260" fmla="*/ 79846 h 82716"/>
                        <a:gd name="connsiteX261" fmla="*/ 31037 w 77332"/>
                        <a:gd name="connsiteY261" fmla="*/ 80755 h 82716"/>
                        <a:gd name="connsiteX262" fmla="*/ 29723 w 77332"/>
                        <a:gd name="connsiteY262" fmla="*/ 80300 h 82716"/>
                        <a:gd name="connsiteX263" fmla="*/ 29545 w 77332"/>
                        <a:gd name="connsiteY263" fmla="*/ 78938 h 82716"/>
                        <a:gd name="connsiteX264" fmla="*/ 29140 w 77332"/>
                        <a:gd name="connsiteY264" fmla="*/ 77349 h 82716"/>
                        <a:gd name="connsiteX265" fmla="*/ 28053 w 77332"/>
                        <a:gd name="connsiteY265" fmla="*/ 75987 h 82716"/>
                        <a:gd name="connsiteX266" fmla="*/ 28345 w 77332"/>
                        <a:gd name="connsiteY266" fmla="*/ 75306 h 82716"/>
                        <a:gd name="connsiteX267" fmla="*/ 31702 w 77332"/>
                        <a:gd name="connsiteY267" fmla="*/ 75257 h 82716"/>
                        <a:gd name="connsiteX268" fmla="*/ 32448 w 77332"/>
                        <a:gd name="connsiteY268" fmla="*/ 75663 h 82716"/>
                        <a:gd name="connsiteX269" fmla="*/ 34150 w 77332"/>
                        <a:gd name="connsiteY269" fmla="*/ 75598 h 82716"/>
                        <a:gd name="connsiteX270" fmla="*/ 34604 w 77332"/>
                        <a:gd name="connsiteY270" fmla="*/ 74803 h 82716"/>
                        <a:gd name="connsiteX271" fmla="*/ 34037 w 77332"/>
                        <a:gd name="connsiteY271" fmla="*/ 73895 h 82716"/>
                        <a:gd name="connsiteX272" fmla="*/ 29886 w 77332"/>
                        <a:gd name="connsiteY272" fmla="*/ 73668 h 82716"/>
                        <a:gd name="connsiteX273" fmla="*/ 29431 w 77332"/>
                        <a:gd name="connsiteY273" fmla="*/ 74122 h 82716"/>
                        <a:gd name="connsiteX274" fmla="*/ 28686 w 77332"/>
                        <a:gd name="connsiteY274" fmla="*/ 74009 h 82716"/>
                        <a:gd name="connsiteX275" fmla="*/ 27891 w 77332"/>
                        <a:gd name="connsiteY275" fmla="*/ 73036 h 82716"/>
                        <a:gd name="connsiteX276" fmla="*/ 27599 w 77332"/>
                        <a:gd name="connsiteY276" fmla="*/ 70993 h 82716"/>
                        <a:gd name="connsiteX277" fmla="*/ 26967 w 77332"/>
                        <a:gd name="connsiteY277" fmla="*/ 69971 h 82716"/>
                        <a:gd name="connsiteX278" fmla="*/ 26399 w 77332"/>
                        <a:gd name="connsiteY278" fmla="*/ 70717 h 82716"/>
                        <a:gd name="connsiteX279" fmla="*/ 26399 w 77332"/>
                        <a:gd name="connsiteY279" fmla="*/ 72079 h 82716"/>
                        <a:gd name="connsiteX280" fmla="*/ 26513 w 77332"/>
                        <a:gd name="connsiteY280" fmla="*/ 72874 h 82716"/>
                        <a:gd name="connsiteX281" fmla="*/ 26918 w 77332"/>
                        <a:gd name="connsiteY281" fmla="*/ 73393 h 82716"/>
                        <a:gd name="connsiteX282" fmla="*/ 26918 w 77332"/>
                        <a:gd name="connsiteY282" fmla="*/ 73733 h 82716"/>
                        <a:gd name="connsiteX283" fmla="*/ 25897 w 77332"/>
                        <a:gd name="connsiteY283" fmla="*/ 73684 h 82716"/>
                        <a:gd name="connsiteX284" fmla="*/ 25264 w 77332"/>
                        <a:gd name="connsiteY284" fmla="*/ 72436 h 82716"/>
                        <a:gd name="connsiteX285" fmla="*/ 24356 w 77332"/>
                        <a:gd name="connsiteY285" fmla="*/ 69987 h 82716"/>
                        <a:gd name="connsiteX286" fmla="*/ 22313 w 77332"/>
                        <a:gd name="connsiteY286" fmla="*/ 67766 h 82716"/>
                        <a:gd name="connsiteX287" fmla="*/ 21680 w 77332"/>
                        <a:gd name="connsiteY287" fmla="*/ 65998 h 82716"/>
                        <a:gd name="connsiteX288" fmla="*/ 21275 w 77332"/>
                        <a:gd name="connsiteY288" fmla="*/ 64523 h 82716"/>
                        <a:gd name="connsiteX289" fmla="*/ 20529 w 77332"/>
                        <a:gd name="connsiteY289" fmla="*/ 64117 h 82716"/>
                        <a:gd name="connsiteX290" fmla="*/ 19848 w 77332"/>
                        <a:gd name="connsiteY290" fmla="*/ 64230 h 82716"/>
                        <a:gd name="connsiteX291" fmla="*/ 19443 w 77332"/>
                        <a:gd name="connsiteY291" fmla="*/ 64571 h 82716"/>
                        <a:gd name="connsiteX292" fmla="*/ 18761 w 77332"/>
                        <a:gd name="connsiteY292" fmla="*/ 64620 h 82716"/>
                        <a:gd name="connsiteX293" fmla="*/ 17902 w 77332"/>
                        <a:gd name="connsiteY293" fmla="*/ 62917 h 82716"/>
                        <a:gd name="connsiteX294" fmla="*/ 17156 w 77332"/>
                        <a:gd name="connsiteY294" fmla="*/ 61036 h 82716"/>
                        <a:gd name="connsiteX295" fmla="*/ 16978 w 77332"/>
                        <a:gd name="connsiteY295" fmla="*/ 58993 h 82716"/>
                        <a:gd name="connsiteX296" fmla="*/ 16410 w 77332"/>
                        <a:gd name="connsiteY296" fmla="*/ 57063 h 82716"/>
                        <a:gd name="connsiteX297" fmla="*/ 15616 w 77332"/>
                        <a:gd name="connsiteY297" fmla="*/ 55636 h 82716"/>
                        <a:gd name="connsiteX298" fmla="*/ 14821 w 77332"/>
                        <a:gd name="connsiteY298" fmla="*/ 54663 h 82716"/>
                        <a:gd name="connsiteX299" fmla="*/ 14075 w 77332"/>
                        <a:gd name="connsiteY299" fmla="*/ 54663 h 82716"/>
                        <a:gd name="connsiteX300" fmla="*/ 14254 w 77332"/>
                        <a:gd name="connsiteY300" fmla="*/ 52961 h 82716"/>
                        <a:gd name="connsiteX301" fmla="*/ 13281 w 77332"/>
                        <a:gd name="connsiteY301" fmla="*/ 50171 h 82716"/>
                        <a:gd name="connsiteX302" fmla="*/ 13216 w 77332"/>
                        <a:gd name="connsiteY302" fmla="*/ 48063 h 82716"/>
                        <a:gd name="connsiteX303" fmla="*/ 12762 w 77332"/>
                        <a:gd name="connsiteY303" fmla="*/ 44204 h 82716"/>
                        <a:gd name="connsiteX304" fmla="*/ 12243 w 77332"/>
                        <a:gd name="connsiteY304" fmla="*/ 42501 h 82716"/>
                        <a:gd name="connsiteX305" fmla="*/ 13038 w 77332"/>
                        <a:gd name="connsiteY305" fmla="*/ 42728 h 82716"/>
                        <a:gd name="connsiteX306" fmla="*/ 13329 w 77332"/>
                        <a:gd name="connsiteY306" fmla="*/ 44496 h 82716"/>
                        <a:gd name="connsiteX307" fmla="*/ 14237 w 77332"/>
                        <a:gd name="connsiteY307" fmla="*/ 45015 h 82716"/>
                        <a:gd name="connsiteX308" fmla="*/ 15097 w 77332"/>
                        <a:gd name="connsiteY308" fmla="*/ 45988 h 82716"/>
                        <a:gd name="connsiteX309" fmla="*/ 15956 w 77332"/>
                        <a:gd name="connsiteY309" fmla="*/ 46393 h 82716"/>
                        <a:gd name="connsiteX310" fmla="*/ 16929 w 77332"/>
                        <a:gd name="connsiteY310" fmla="*/ 47253 h 82716"/>
                        <a:gd name="connsiteX311" fmla="*/ 17221 w 77332"/>
                        <a:gd name="connsiteY311" fmla="*/ 48161 h 82716"/>
                        <a:gd name="connsiteX312" fmla="*/ 18015 w 77332"/>
                        <a:gd name="connsiteY312" fmla="*/ 49523 h 82716"/>
                        <a:gd name="connsiteX313" fmla="*/ 19215 w 77332"/>
                        <a:gd name="connsiteY313" fmla="*/ 49636 h 82716"/>
                        <a:gd name="connsiteX314" fmla="*/ 19508 w 77332"/>
                        <a:gd name="connsiteY314" fmla="*/ 47934 h 82716"/>
                        <a:gd name="connsiteX315" fmla="*/ 19215 w 77332"/>
                        <a:gd name="connsiteY315" fmla="*/ 47026 h 82716"/>
                        <a:gd name="connsiteX316" fmla="*/ 16719 w 77332"/>
                        <a:gd name="connsiteY316" fmla="*/ 44577 h 82716"/>
                        <a:gd name="connsiteX317" fmla="*/ 16200 w 77332"/>
                        <a:gd name="connsiteY317" fmla="*/ 43604 h 82716"/>
                        <a:gd name="connsiteX318" fmla="*/ 16086 w 77332"/>
                        <a:gd name="connsiteY318" fmla="*/ 42745 h 82716"/>
                        <a:gd name="connsiteX319" fmla="*/ 15454 w 77332"/>
                        <a:gd name="connsiteY319" fmla="*/ 41950 h 82716"/>
                        <a:gd name="connsiteX320" fmla="*/ 14707 w 77332"/>
                        <a:gd name="connsiteY320" fmla="*/ 41837 h 82716"/>
                        <a:gd name="connsiteX321" fmla="*/ 14416 w 77332"/>
                        <a:gd name="connsiteY321" fmla="*/ 42355 h 82716"/>
                        <a:gd name="connsiteX322" fmla="*/ 13962 w 77332"/>
                        <a:gd name="connsiteY322" fmla="*/ 42355 h 82716"/>
                        <a:gd name="connsiteX323" fmla="*/ 13897 w 77332"/>
                        <a:gd name="connsiteY323" fmla="*/ 41107 h 82716"/>
                        <a:gd name="connsiteX324" fmla="*/ 13443 w 77332"/>
                        <a:gd name="connsiteY324" fmla="*/ 40474 h 82716"/>
                        <a:gd name="connsiteX325" fmla="*/ 13670 w 77332"/>
                        <a:gd name="connsiteY325" fmla="*/ 38253 h 82716"/>
                        <a:gd name="connsiteX326" fmla="*/ 13038 w 77332"/>
                        <a:gd name="connsiteY326" fmla="*/ 36664 h 82716"/>
                        <a:gd name="connsiteX327" fmla="*/ 11838 w 77332"/>
                        <a:gd name="connsiteY327" fmla="*/ 34783 h 82716"/>
                        <a:gd name="connsiteX328" fmla="*/ 9729 w 77332"/>
                        <a:gd name="connsiteY328" fmla="*/ 32788 h 82716"/>
                        <a:gd name="connsiteX329" fmla="*/ 8935 w 77332"/>
                        <a:gd name="connsiteY329" fmla="*/ 31021 h 82716"/>
                        <a:gd name="connsiteX330" fmla="*/ 6827 w 77332"/>
                        <a:gd name="connsiteY330" fmla="*/ 29091 h 82716"/>
                        <a:gd name="connsiteX331" fmla="*/ 6146 w 77332"/>
                        <a:gd name="connsiteY331" fmla="*/ 27048 h 82716"/>
                        <a:gd name="connsiteX332" fmla="*/ 3243 w 77332"/>
                        <a:gd name="connsiteY332" fmla="*/ 21356 h 82716"/>
                        <a:gd name="connsiteX333" fmla="*/ 3356 w 77332"/>
                        <a:gd name="connsiteY333" fmla="*/ 18907 h 82716"/>
                        <a:gd name="connsiteX334" fmla="*/ 2221 w 77332"/>
                        <a:gd name="connsiteY334" fmla="*/ 17091 h 82716"/>
                        <a:gd name="connsiteX335" fmla="*/ 1654 w 77332"/>
                        <a:gd name="connsiteY335" fmla="*/ 15275 h 82716"/>
                        <a:gd name="connsiteX336" fmla="*/ 1086 w 77332"/>
                        <a:gd name="connsiteY336" fmla="*/ 13394 h 82716"/>
                        <a:gd name="connsiteX337" fmla="*/ 1086 w 77332"/>
                        <a:gd name="connsiteY337" fmla="*/ 11854 h 82716"/>
                        <a:gd name="connsiteX338" fmla="*/ 0 w 77332"/>
                        <a:gd name="connsiteY338" fmla="*/ 10492 h 82716"/>
                        <a:gd name="connsiteX339" fmla="*/ 0 w 77332"/>
                        <a:gd name="connsiteY339" fmla="*/ 9016 h 82716"/>
                        <a:gd name="connsiteX340" fmla="*/ 292 w 77332"/>
                        <a:gd name="connsiteY340" fmla="*/ 8724 h 82716"/>
                        <a:gd name="connsiteX341" fmla="*/ 357 w 77332"/>
                        <a:gd name="connsiteY341" fmla="*/ 7864 h 82716"/>
                        <a:gd name="connsiteX342" fmla="*/ 16 w 77332"/>
                        <a:gd name="connsiteY342" fmla="*/ 7346 h 82716"/>
                        <a:gd name="connsiteX343" fmla="*/ 1946 w 77332"/>
                        <a:gd name="connsiteY343" fmla="*/ 5643 h 82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Lst>
                      <a:rect l="l" t="t" r="r" b="b"/>
                      <a:pathLst>
                        <a:path w="77332" h="82716">
                          <a:moveTo>
                            <a:pt x="2124" y="5594"/>
                          </a:moveTo>
                          <a:lnTo>
                            <a:pt x="2124" y="2919"/>
                          </a:lnTo>
                          <a:cubicBezTo>
                            <a:pt x="2124" y="2740"/>
                            <a:pt x="1719" y="1265"/>
                            <a:pt x="1719" y="1265"/>
                          </a:cubicBezTo>
                          <a:lnTo>
                            <a:pt x="1265" y="1265"/>
                          </a:lnTo>
                          <a:lnTo>
                            <a:pt x="1265" y="632"/>
                          </a:lnTo>
                          <a:lnTo>
                            <a:pt x="1687" y="632"/>
                          </a:lnTo>
                          <a:lnTo>
                            <a:pt x="1687" y="0"/>
                          </a:lnTo>
                          <a:lnTo>
                            <a:pt x="3194" y="0"/>
                          </a:lnTo>
                          <a:cubicBezTo>
                            <a:pt x="3194" y="0"/>
                            <a:pt x="3421" y="1475"/>
                            <a:pt x="3194" y="1654"/>
                          </a:cubicBezTo>
                          <a:cubicBezTo>
                            <a:pt x="2967" y="1832"/>
                            <a:pt x="4621" y="2335"/>
                            <a:pt x="4621" y="2335"/>
                          </a:cubicBezTo>
                          <a:lnTo>
                            <a:pt x="6664" y="2789"/>
                          </a:lnTo>
                          <a:lnTo>
                            <a:pt x="8140" y="3470"/>
                          </a:lnTo>
                          <a:lnTo>
                            <a:pt x="9908" y="4103"/>
                          </a:lnTo>
                          <a:lnTo>
                            <a:pt x="11221" y="4103"/>
                          </a:lnTo>
                          <a:lnTo>
                            <a:pt x="11562" y="3649"/>
                          </a:lnTo>
                          <a:lnTo>
                            <a:pt x="12989" y="3584"/>
                          </a:lnTo>
                          <a:lnTo>
                            <a:pt x="13281" y="2789"/>
                          </a:lnTo>
                          <a:lnTo>
                            <a:pt x="13572" y="1816"/>
                          </a:lnTo>
                          <a:lnTo>
                            <a:pt x="14205" y="1816"/>
                          </a:lnTo>
                          <a:lnTo>
                            <a:pt x="14205" y="3810"/>
                          </a:lnTo>
                          <a:lnTo>
                            <a:pt x="15518" y="4492"/>
                          </a:lnTo>
                          <a:lnTo>
                            <a:pt x="16945" y="5578"/>
                          </a:lnTo>
                          <a:lnTo>
                            <a:pt x="18421" y="5578"/>
                          </a:lnTo>
                          <a:lnTo>
                            <a:pt x="20010" y="6259"/>
                          </a:lnTo>
                          <a:lnTo>
                            <a:pt x="22507" y="7459"/>
                          </a:lnTo>
                          <a:lnTo>
                            <a:pt x="24891" y="8935"/>
                          </a:lnTo>
                          <a:lnTo>
                            <a:pt x="27907" y="10524"/>
                          </a:lnTo>
                          <a:lnTo>
                            <a:pt x="30405" y="11659"/>
                          </a:lnTo>
                          <a:lnTo>
                            <a:pt x="33356" y="12859"/>
                          </a:lnTo>
                          <a:cubicBezTo>
                            <a:pt x="33356" y="12859"/>
                            <a:pt x="34896" y="13313"/>
                            <a:pt x="35237" y="13492"/>
                          </a:cubicBezTo>
                          <a:cubicBezTo>
                            <a:pt x="35577" y="13670"/>
                            <a:pt x="37280" y="14059"/>
                            <a:pt x="37280" y="14059"/>
                          </a:cubicBezTo>
                          <a:lnTo>
                            <a:pt x="38301" y="14059"/>
                          </a:lnTo>
                          <a:lnTo>
                            <a:pt x="38301" y="13199"/>
                          </a:lnTo>
                          <a:lnTo>
                            <a:pt x="40231" y="13313"/>
                          </a:lnTo>
                          <a:lnTo>
                            <a:pt x="40231" y="14627"/>
                          </a:lnTo>
                          <a:lnTo>
                            <a:pt x="41431" y="15535"/>
                          </a:lnTo>
                          <a:lnTo>
                            <a:pt x="41837" y="14740"/>
                          </a:lnTo>
                          <a:lnTo>
                            <a:pt x="41204" y="13881"/>
                          </a:lnTo>
                          <a:lnTo>
                            <a:pt x="41204" y="13362"/>
                          </a:lnTo>
                          <a:lnTo>
                            <a:pt x="41837" y="13313"/>
                          </a:lnTo>
                          <a:lnTo>
                            <a:pt x="41837" y="12113"/>
                          </a:lnTo>
                          <a:lnTo>
                            <a:pt x="43426" y="11140"/>
                          </a:lnTo>
                          <a:lnTo>
                            <a:pt x="44626" y="11205"/>
                          </a:lnTo>
                          <a:lnTo>
                            <a:pt x="45307" y="12292"/>
                          </a:lnTo>
                          <a:cubicBezTo>
                            <a:pt x="45307" y="12292"/>
                            <a:pt x="45193" y="13540"/>
                            <a:pt x="45307" y="13718"/>
                          </a:cubicBezTo>
                          <a:cubicBezTo>
                            <a:pt x="45420" y="13897"/>
                            <a:pt x="46166" y="14173"/>
                            <a:pt x="46166" y="14173"/>
                          </a:cubicBezTo>
                          <a:lnTo>
                            <a:pt x="46166" y="13654"/>
                          </a:lnTo>
                          <a:lnTo>
                            <a:pt x="47026" y="13767"/>
                          </a:lnTo>
                          <a:lnTo>
                            <a:pt x="48728" y="17124"/>
                          </a:lnTo>
                          <a:lnTo>
                            <a:pt x="49928" y="18826"/>
                          </a:lnTo>
                          <a:lnTo>
                            <a:pt x="51128" y="20869"/>
                          </a:lnTo>
                          <a:lnTo>
                            <a:pt x="51874" y="20578"/>
                          </a:lnTo>
                          <a:lnTo>
                            <a:pt x="51242" y="18583"/>
                          </a:lnTo>
                          <a:lnTo>
                            <a:pt x="50220" y="16816"/>
                          </a:lnTo>
                          <a:lnTo>
                            <a:pt x="49652" y="16183"/>
                          </a:lnTo>
                          <a:lnTo>
                            <a:pt x="48972" y="15097"/>
                          </a:lnTo>
                          <a:lnTo>
                            <a:pt x="48566" y="13897"/>
                          </a:lnTo>
                          <a:lnTo>
                            <a:pt x="47593" y="12583"/>
                          </a:lnTo>
                          <a:lnTo>
                            <a:pt x="45777" y="11675"/>
                          </a:lnTo>
                          <a:lnTo>
                            <a:pt x="45777" y="9632"/>
                          </a:lnTo>
                          <a:lnTo>
                            <a:pt x="47026" y="9227"/>
                          </a:lnTo>
                          <a:lnTo>
                            <a:pt x="53285" y="9049"/>
                          </a:lnTo>
                          <a:lnTo>
                            <a:pt x="54712" y="7800"/>
                          </a:lnTo>
                          <a:lnTo>
                            <a:pt x="56755" y="7913"/>
                          </a:lnTo>
                          <a:lnTo>
                            <a:pt x="57890" y="8432"/>
                          </a:lnTo>
                          <a:lnTo>
                            <a:pt x="59658" y="8611"/>
                          </a:lnTo>
                          <a:lnTo>
                            <a:pt x="60793" y="7638"/>
                          </a:lnTo>
                          <a:lnTo>
                            <a:pt x="61474" y="5984"/>
                          </a:lnTo>
                          <a:lnTo>
                            <a:pt x="62496" y="5189"/>
                          </a:lnTo>
                          <a:lnTo>
                            <a:pt x="63290" y="4621"/>
                          </a:lnTo>
                          <a:lnTo>
                            <a:pt x="64490" y="5303"/>
                          </a:lnTo>
                          <a:cubicBezTo>
                            <a:pt x="64490" y="5303"/>
                            <a:pt x="65576" y="5529"/>
                            <a:pt x="65917" y="5757"/>
                          </a:cubicBezTo>
                          <a:cubicBezTo>
                            <a:pt x="66257" y="5984"/>
                            <a:pt x="67620" y="5870"/>
                            <a:pt x="67620" y="5870"/>
                          </a:cubicBezTo>
                          <a:lnTo>
                            <a:pt x="68187" y="4784"/>
                          </a:lnTo>
                          <a:lnTo>
                            <a:pt x="68755" y="3357"/>
                          </a:lnTo>
                          <a:lnTo>
                            <a:pt x="69322" y="2497"/>
                          </a:lnTo>
                          <a:lnTo>
                            <a:pt x="70182" y="2497"/>
                          </a:lnTo>
                          <a:lnTo>
                            <a:pt x="71609" y="3178"/>
                          </a:lnTo>
                          <a:lnTo>
                            <a:pt x="72014" y="4200"/>
                          </a:lnTo>
                          <a:lnTo>
                            <a:pt x="74009" y="4540"/>
                          </a:lnTo>
                          <a:cubicBezTo>
                            <a:pt x="74009" y="4540"/>
                            <a:pt x="74300" y="4995"/>
                            <a:pt x="74528" y="5400"/>
                          </a:cubicBezTo>
                          <a:cubicBezTo>
                            <a:pt x="74754" y="5805"/>
                            <a:pt x="75728" y="6421"/>
                            <a:pt x="75728" y="6421"/>
                          </a:cubicBezTo>
                          <a:cubicBezTo>
                            <a:pt x="75728" y="6421"/>
                            <a:pt x="76522" y="7443"/>
                            <a:pt x="76636" y="7621"/>
                          </a:cubicBezTo>
                          <a:cubicBezTo>
                            <a:pt x="76749" y="7800"/>
                            <a:pt x="77154" y="8594"/>
                            <a:pt x="77154" y="8594"/>
                          </a:cubicBezTo>
                          <a:cubicBezTo>
                            <a:pt x="77154" y="8594"/>
                            <a:pt x="77495" y="9049"/>
                            <a:pt x="77154" y="9227"/>
                          </a:cubicBezTo>
                          <a:cubicBezTo>
                            <a:pt x="76814" y="9405"/>
                            <a:pt x="76068" y="10394"/>
                            <a:pt x="76068" y="10394"/>
                          </a:cubicBezTo>
                          <a:lnTo>
                            <a:pt x="75841" y="11448"/>
                          </a:lnTo>
                          <a:lnTo>
                            <a:pt x="76068" y="17075"/>
                          </a:lnTo>
                          <a:lnTo>
                            <a:pt x="76587" y="17140"/>
                          </a:lnTo>
                          <a:lnTo>
                            <a:pt x="76652" y="18567"/>
                          </a:lnTo>
                          <a:lnTo>
                            <a:pt x="76425" y="19540"/>
                          </a:lnTo>
                          <a:lnTo>
                            <a:pt x="76133" y="21470"/>
                          </a:lnTo>
                          <a:lnTo>
                            <a:pt x="76133" y="22329"/>
                          </a:lnTo>
                          <a:lnTo>
                            <a:pt x="75841" y="22961"/>
                          </a:lnTo>
                          <a:lnTo>
                            <a:pt x="76133" y="23480"/>
                          </a:lnTo>
                          <a:lnTo>
                            <a:pt x="76311" y="24843"/>
                          </a:lnTo>
                          <a:lnTo>
                            <a:pt x="76830" y="25248"/>
                          </a:lnTo>
                          <a:lnTo>
                            <a:pt x="76781" y="26902"/>
                          </a:lnTo>
                          <a:lnTo>
                            <a:pt x="76490" y="27421"/>
                          </a:lnTo>
                          <a:lnTo>
                            <a:pt x="76490" y="30940"/>
                          </a:lnTo>
                          <a:lnTo>
                            <a:pt x="75809" y="31621"/>
                          </a:lnTo>
                          <a:lnTo>
                            <a:pt x="75987" y="32983"/>
                          </a:lnTo>
                          <a:lnTo>
                            <a:pt x="76733" y="33891"/>
                          </a:lnTo>
                          <a:lnTo>
                            <a:pt x="76733" y="36388"/>
                          </a:lnTo>
                          <a:lnTo>
                            <a:pt x="76327" y="36729"/>
                          </a:lnTo>
                          <a:lnTo>
                            <a:pt x="76506" y="37864"/>
                          </a:lnTo>
                          <a:lnTo>
                            <a:pt x="77333" y="38610"/>
                          </a:lnTo>
                          <a:lnTo>
                            <a:pt x="77333" y="40199"/>
                          </a:lnTo>
                          <a:lnTo>
                            <a:pt x="76846" y="40199"/>
                          </a:lnTo>
                          <a:lnTo>
                            <a:pt x="76733" y="41739"/>
                          </a:lnTo>
                          <a:lnTo>
                            <a:pt x="77333" y="41739"/>
                          </a:lnTo>
                          <a:lnTo>
                            <a:pt x="77333" y="44123"/>
                          </a:lnTo>
                          <a:lnTo>
                            <a:pt x="76100" y="43491"/>
                          </a:lnTo>
                          <a:lnTo>
                            <a:pt x="75922" y="39972"/>
                          </a:lnTo>
                          <a:lnTo>
                            <a:pt x="74836" y="38383"/>
                          </a:lnTo>
                          <a:lnTo>
                            <a:pt x="75063" y="37750"/>
                          </a:lnTo>
                          <a:lnTo>
                            <a:pt x="74836" y="36956"/>
                          </a:lnTo>
                          <a:lnTo>
                            <a:pt x="74090" y="36842"/>
                          </a:lnTo>
                          <a:lnTo>
                            <a:pt x="73522" y="37069"/>
                          </a:lnTo>
                          <a:lnTo>
                            <a:pt x="73295" y="37702"/>
                          </a:lnTo>
                          <a:lnTo>
                            <a:pt x="73182" y="38788"/>
                          </a:lnTo>
                          <a:lnTo>
                            <a:pt x="72209" y="39874"/>
                          </a:lnTo>
                          <a:lnTo>
                            <a:pt x="71527" y="42031"/>
                          </a:lnTo>
                          <a:lnTo>
                            <a:pt x="71479" y="43004"/>
                          </a:lnTo>
                          <a:lnTo>
                            <a:pt x="70733" y="44707"/>
                          </a:lnTo>
                          <a:lnTo>
                            <a:pt x="69938" y="45339"/>
                          </a:lnTo>
                          <a:lnTo>
                            <a:pt x="69873" y="46247"/>
                          </a:lnTo>
                          <a:lnTo>
                            <a:pt x="70847" y="46880"/>
                          </a:lnTo>
                          <a:lnTo>
                            <a:pt x="70911" y="47674"/>
                          </a:lnTo>
                          <a:lnTo>
                            <a:pt x="70344" y="48015"/>
                          </a:lnTo>
                          <a:lnTo>
                            <a:pt x="70295" y="51031"/>
                          </a:lnTo>
                          <a:lnTo>
                            <a:pt x="69776" y="51663"/>
                          </a:lnTo>
                          <a:lnTo>
                            <a:pt x="68301" y="52069"/>
                          </a:lnTo>
                          <a:lnTo>
                            <a:pt x="68236" y="53317"/>
                          </a:lnTo>
                          <a:lnTo>
                            <a:pt x="69144" y="54177"/>
                          </a:lnTo>
                          <a:lnTo>
                            <a:pt x="69663" y="55199"/>
                          </a:lnTo>
                          <a:lnTo>
                            <a:pt x="69663" y="56512"/>
                          </a:lnTo>
                          <a:lnTo>
                            <a:pt x="69257" y="58053"/>
                          </a:lnTo>
                          <a:lnTo>
                            <a:pt x="68398" y="58620"/>
                          </a:lnTo>
                          <a:lnTo>
                            <a:pt x="68219" y="60096"/>
                          </a:lnTo>
                          <a:lnTo>
                            <a:pt x="68787" y="61571"/>
                          </a:lnTo>
                          <a:lnTo>
                            <a:pt x="69760" y="63112"/>
                          </a:lnTo>
                          <a:lnTo>
                            <a:pt x="70052" y="64085"/>
                          </a:lnTo>
                          <a:lnTo>
                            <a:pt x="69873" y="64944"/>
                          </a:lnTo>
                          <a:lnTo>
                            <a:pt x="69533" y="65804"/>
                          </a:lnTo>
                          <a:lnTo>
                            <a:pt x="69420" y="66663"/>
                          </a:lnTo>
                          <a:lnTo>
                            <a:pt x="69468" y="67749"/>
                          </a:lnTo>
                          <a:lnTo>
                            <a:pt x="70149" y="69111"/>
                          </a:lnTo>
                          <a:lnTo>
                            <a:pt x="70603" y="69858"/>
                          </a:lnTo>
                          <a:lnTo>
                            <a:pt x="70555" y="70830"/>
                          </a:lnTo>
                          <a:lnTo>
                            <a:pt x="70036" y="71398"/>
                          </a:lnTo>
                          <a:lnTo>
                            <a:pt x="69582" y="70652"/>
                          </a:lnTo>
                          <a:lnTo>
                            <a:pt x="68722" y="69565"/>
                          </a:lnTo>
                          <a:lnTo>
                            <a:pt x="67976" y="68544"/>
                          </a:lnTo>
                          <a:lnTo>
                            <a:pt x="67685" y="68836"/>
                          </a:lnTo>
                          <a:cubicBezTo>
                            <a:pt x="67685" y="68836"/>
                            <a:pt x="67457" y="69517"/>
                            <a:pt x="67457" y="69695"/>
                          </a:cubicBezTo>
                          <a:lnTo>
                            <a:pt x="67457" y="70668"/>
                          </a:lnTo>
                          <a:lnTo>
                            <a:pt x="67052" y="71414"/>
                          </a:lnTo>
                          <a:lnTo>
                            <a:pt x="65966" y="71414"/>
                          </a:lnTo>
                          <a:lnTo>
                            <a:pt x="65171" y="69825"/>
                          </a:lnTo>
                          <a:lnTo>
                            <a:pt x="64831" y="69712"/>
                          </a:lnTo>
                          <a:lnTo>
                            <a:pt x="65009" y="67944"/>
                          </a:lnTo>
                          <a:lnTo>
                            <a:pt x="64555" y="67652"/>
                          </a:lnTo>
                          <a:lnTo>
                            <a:pt x="63355" y="67538"/>
                          </a:lnTo>
                          <a:lnTo>
                            <a:pt x="62901" y="67084"/>
                          </a:lnTo>
                          <a:lnTo>
                            <a:pt x="62560" y="65949"/>
                          </a:lnTo>
                          <a:lnTo>
                            <a:pt x="63079" y="65317"/>
                          </a:lnTo>
                          <a:lnTo>
                            <a:pt x="63533" y="64798"/>
                          </a:lnTo>
                          <a:lnTo>
                            <a:pt x="63468" y="63549"/>
                          </a:lnTo>
                          <a:lnTo>
                            <a:pt x="63468" y="62804"/>
                          </a:lnTo>
                          <a:lnTo>
                            <a:pt x="63922" y="62625"/>
                          </a:lnTo>
                          <a:lnTo>
                            <a:pt x="64376" y="63144"/>
                          </a:lnTo>
                          <a:lnTo>
                            <a:pt x="64490" y="64052"/>
                          </a:lnTo>
                          <a:lnTo>
                            <a:pt x="64717" y="65301"/>
                          </a:lnTo>
                          <a:lnTo>
                            <a:pt x="65625" y="66160"/>
                          </a:lnTo>
                          <a:cubicBezTo>
                            <a:pt x="65625" y="66160"/>
                            <a:pt x="66420" y="66728"/>
                            <a:pt x="66598" y="66728"/>
                          </a:cubicBezTo>
                          <a:cubicBezTo>
                            <a:pt x="66776" y="66728"/>
                            <a:pt x="67393" y="66095"/>
                            <a:pt x="67393" y="66095"/>
                          </a:cubicBezTo>
                          <a:lnTo>
                            <a:pt x="67733" y="64896"/>
                          </a:lnTo>
                          <a:lnTo>
                            <a:pt x="67555" y="64036"/>
                          </a:lnTo>
                          <a:lnTo>
                            <a:pt x="67263" y="63177"/>
                          </a:lnTo>
                          <a:lnTo>
                            <a:pt x="66695" y="61863"/>
                          </a:lnTo>
                          <a:lnTo>
                            <a:pt x="64539" y="60728"/>
                          </a:lnTo>
                          <a:lnTo>
                            <a:pt x="63517" y="60387"/>
                          </a:lnTo>
                          <a:lnTo>
                            <a:pt x="62609" y="59479"/>
                          </a:lnTo>
                          <a:lnTo>
                            <a:pt x="62042" y="58847"/>
                          </a:lnTo>
                          <a:lnTo>
                            <a:pt x="61247" y="59188"/>
                          </a:lnTo>
                          <a:lnTo>
                            <a:pt x="61182" y="60890"/>
                          </a:lnTo>
                          <a:lnTo>
                            <a:pt x="61247" y="62933"/>
                          </a:lnTo>
                          <a:lnTo>
                            <a:pt x="61247" y="64360"/>
                          </a:lnTo>
                          <a:lnTo>
                            <a:pt x="60842" y="65382"/>
                          </a:lnTo>
                          <a:lnTo>
                            <a:pt x="59755" y="66290"/>
                          </a:lnTo>
                          <a:lnTo>
                            <a:pt x="59349" y="65382"/>
                          </a:lnTo>
                          <a:lnTo>
                            <a:pt x="59804" y="64523"/>
                          </a:lnTo>
                          <a:lnTo>
                            <a:pt x="59868" y="62528"/>
                          </a:lnTo>
                          <a:lnTo>
                            <a:pt x="60501" y="60825"/>
                          </a:lnTo>
                          <a:lnTo>
                            <a:pt x="60323" y="59690"/>
                          </a:lnTo>
                          <a:lnTo>
                            <a:pt x="59917" y="58717"/>
                          </a:lnTo>
                          <a:lnTo>
                            <a:pt x="59123" y="58717"/>
                          </a:lnTo>
                          <a:lnTo>
                            <a:pt x="58944" y="59804"/>
                          </a:lnTo>
                          <a:lnTo>
                            <a:pt x="58312" y="60209"/>
                          </a:lnTo>
                          <a:lnTo>
                            <a:pt x="57339" y="59123"/>
                          </a:lnTo>
                          <a:lnTo>
                            <a:pt x="56252" y="58149"/>
                          </a:lnTo>
                          <a:lnTo>
                            <a:pt x="55571" y="58328"/>
                          </a:lnTo>
                          <a:lnTo>
                            <a:pt x="55685" y="60144"/>
                          </a:lnTo>
                          <a:lnTo>
                            <a:pt x="56252" y="61166"/>
                          </a:lnTo>
                          <a:lnTo>
                            <a:pt x="57387" y="61734"/>
                          </a:lnTo>
                          <a:lnTo>
                            <a:pt x="57615" y="62706"/>
                          </a:lnTo>
                          <a:lnTo>
                            <a:pt x="57436" y="63566"/>
                          </a:lnTo>
                          <a:lnTo>
                            <a:pt x="57096" y="64879"/>
                          </a:lnTo>
                          <a:lnTo>
                            <a:pt x="56755" y="65560"/>
                          </a:lnTo>
                          <a:lnTo>
                            <a:pt x="55961" y="65901"/>
                          </a:lnTo>
                          <a:lnTo>
                            <a:pt x="55328" y="66306"/>
                          </a:lnTo>
                          <a:lnTo>
                            <a:pt x="55036" y="67393"/>
                          </a:lnTo>
                          <a:lnTo>
                            <a:pt x="55101" y="68593"/>
                          </a:lnTo>
                          <a:lnTo>
                            <a:pt x="55555" y="69728"/>
                          </a:lnTo>
                          <a:lnTo>
                            <a:pt x="55215" y="70863"/>
                          </a:lnTo>
                          <a:lnTo>
                            <a:pt x="54874" y="72290"/>
                          </a:lnTo>
                          <a:lnTo>
                            <a:pt x="54242" y="72744"/>
                          </a:lnTo>
                          <a:cubicBezTo>
                            <a:pt x="54242" y="72744"/>
                            <a:pt x="52879" y="72403"/>
                            <a:pt x="52814" y="72225"/>
                          </a:cubicBezTo>
                          <a:cubicBezTo>
                            <a:pt x="52750" y="72047"/>
                            <a:pt x="52069" y="70863"/>
                            <a:pt x="52069" y="70863"/>
                          </a:cubicBezTo>
                          <a:lnTo>
                            <a:pt x="51323" y="70571"/>
                          </a:lnTo>
                          <a:lnTo>
                            <a:pt x="50463" y="70231"/>
                          </a:lnTo>
                          <a:lnTo>
                            <a:pt x="50528" y="68803"/>
                          </a:lnTo>
                          <a:lnTo>
                            <a:pt x="50982" y="68122"/>
                          </a:lnTo>
                          <a:lnTo>
                            <a:pt x="51209" y="67036"/>
                          </a:lnTo>
                          <a:lnTo>
                            <a:pt x="51323" y="66290"/>
                          </a:lnTo>
                          <a:lnTo>
                            <a:pt x="50982" y="66063"/>
                          </a:lnTo>
                          <a:lnTo>
                            <a:pt x="50415" y="66971"/>
                          </a:lnTo>
                          <a:lnTo>
                            <a:pt x="49620" y="68447"/>
                          </a:lnTo>
                          <a:lnTo>
                            <a:pt x="49393" y="69355"/>
                          </a:lnTo>
                          <a:lnTo>
                            <a:pt x="49507" y="70214"/>
                          </a:lnTo>
                          <a:lnTo>
                            <a:pt x="50025" y="71301"/>
                          </a:lnTo>
                          <a:lnTo>
                            <a:pt x="50820" y="71982"/>
                          </a:lnTo>
                          <a:lnTo>
                            <a:pt x="51112" y="72727"/>
                          </a:lnTo>
                          <a:lnTo>
                            <a:pt x="51290" y="73976"/>
                          </a:lnTo>
                          <a:lnTo>
                            <a:pt x="50998" y="75630"/>
                          </a:lnTo>
                          <a:lnTo>
                            <a:pt x="50772" y="76603"/>
                          </a:lnTo>
                          <a:lnTo>
                            <a:pt x="50025" y="78711"/>
                          </a:lnTo>
                          <a:lnTo>
                            <a:pt x="49231" y="79165"/>
                          </a:lnTo>
                          <a:lnTo>
                            <a:pt x="48599" y="80187"/>
                          </a:lnTo>
                          <a:lnTo>
                            <a:pt x="48258" y="81387"/>
                          </a:lnTo>
                          <a:lnTo>
                            <a:pt x="48031" y="82133"/>
                          </a:lnTo>
                          <a:lnTo>
                            <a:pt x="47009" y="82425"/>
                          </a:lnTo>
                          <a:lnTo>
                            <a:pt x="46604" y="82717"/>
                          </a:lnTo>
                          <a:lnTo>
                            <a:pt x="46312" y="82717"/>
                          </a:lnTo>
                          <a:lnTo>
                            <a:pt x="44836" y="82376"/>
                          </a:lnTo>
                          <a:lnTo>
                            <a:pt x="44723" y="82717"/>
                          </a:lnTo>
                          <a:lnTo>
                            <a:pt x="43977" y="82311"/>
                          </a:lnTo>
                          <a:lnTo>
                            <a:pt x="43117" y="81971"/>
                          </a:lnTo>
                          <a:lnTo>
                            <a:pt x="42323" y="80998"/>
                          </a:lnTo>
                          <a:lnTo>
                            <a:pt x="41982" y="80252"/>
                          </a:lnTo>
                          <a:lnTo>
                            <a:pt x="41463" y="79344"/>
                          </a:lnTo>
                          <a:lnTo>
                            <a:pt x="40945" y="79344"/>
                          </a:lnTo>
                          <a:lnTo>
                            <a:pt x="40263" y="80089"/>
                          </a:lnTo>
                          <a:lnTo>
                            <a:pt x="37248" y="80025"/>
                          </a:lnTo>
                          <a:lnTo>
                            <a:pt x="36680" y="79506"/>
                          </a:lnTo>
                          <a:lnTo>
                            <a:pt x="35139" y="79457"/>
                          </a:lnTo>
                          <a:lnTo>
                            <a:pt x="34458" y="79117"/>
                          </a:lnTo>
                          <a:lnTo>
                            <a:pt x="33713" y="79684"/>
                          </a:lnTo>
                          <a:lnTo>
                            <a:pt x="32513" y="79506"/>
                          </a:lnTo>
                          <a:lnTo>
                            <a:pt x="31718" y="79846"/>
                          </a:lnTo>
                          <a:lnTo>
                            <a:pt x="31037" y="80755"/>
                          </a:lnTo>
                          <a:lnTo>
                            <a:pt x="29723" y="80300"/>
                          </a:lnTo>
                          <a:lnTo>
                            <a:pt x="29545" y="78938"/>
                          </a:lnTo>
                          <a:lnTo>
                            <a:pt x="29140" y="77349"/>
                          </a:lnTo>
                          <a:lnTo>
                            <a:pt x="28053" y="75987"/>
                          </a:lnTo>
                          <a:lnTo>
                            <a:pt x="28345" y="75306"/>
                          </a:lnTo>
                          <a:lnTo>
                            <a:pt x="31702" y="75257"/>
                          </a:lnTo>
                          <a:lnTo>
                            <a:pt x="32448" y="75663"/>
                          </a:lnTo>
                          <a:lnTo>
                            <a:pt x="34150" y="75598"/>
                          </a:lnTo>
                          <a:lnTo>
                            <a:pt x="34604" y="74803"/>
                          </a:lnTo>
                          <a:lnTo>
                            <a:pt x="34037" y="73895"/>
                          </a:lnTo>
                          <a:lnTo>
                            <a:pt x="29886" y="73668"/>
                          </a:lnTo>
                          <a:lnTo>
                            <a:pt x="29431" y="74122"/>
                          </a:lnTo>
                          <a:lnTo>
                            <a:pt x="28686" y="74009"/>
                          </a:lnTo>
                          <a:lnTo>
                            <a:pt x="27891" y="73036"/>
                          </a:lnTo>
                          <a:lnTo>
                            <a:pt x="27599" y="70993"/>
                          </a:lnTo>
                          <a:lnTo>
                            <a:pt x="26967" y="69971"/>
                          </a:lnTo>
                          <a:lnTo>
                            <a:pt x="26399" y="70717"/>
                          </a:lnTo>
                          <a:lnTo>
                            <a:pt x="26399" y="72079"/>
                          </a:lnTo>
                          <a:lnTo>
                            <a:pt x="26513" y="72874"/>
                          </a:lnTo>
                          <a:lnTo>
                            <a:pt x="26918" y="73393"/>
                          </a:lnTo>
                          <a:lnTo>
                            <a:pt x="26918" y="73733"/>
                          </a:lnTo>
                          <a:lnTo>
                            <a:pt x="25897" y="73684"/>
                          </a:lnTo>
                          <a:lnTo>
                            <a:pt x="25264" y="72436"/>
                          </a:lnTo>
                          <a:lnTo>
                            <a:pt x="24356" y="69987"/>
                          </a:lnTo>
                          <a:lnTo>
                            <a:pt x="22313" y="67766"/>
                          </a:lnTo>
                          <a:cubicBezTo>
                            <a:pt x="22313" y="67766"/>
                            <a:pt x="21680" y="66177"/>
                            <a:pt x="21680" y="65998"/>
                          </a:cubicBezTo>
                          <a:cubicBezTo>
                            <a:pt x="21680" y="65820"/>
                            <a:pt x="21275" y="64523"/>
                            <a:pt x="21275" y="64523"/>
                          </a:cubicBezTo>
                          <a:lnTo>
                            <a:pt x="20529" y="64117"/>
                          </a:lnTo>
                          <a:lnTo>
                            <a:pt x="19848" y="64230"/>
                          </a:lnTo>
                          <a:lnTo>
                            <a:pt x="19443" y="64571"/>
                          </a:lnTo>
                          <a:lnTo>
                            <a:pt x="18761" y="64620"/>
                          </a:lnTo>
                          <a:lnTo>
                            <a:pt x="17902" y="62917"/>
                          </a:lnTo>
                          <a:lnTo>
                            <a:pt x="17156" y="61036"/>
                          </a:lnTo>
                          <a:cubicBezTo>
                            <a:pt x="17156" y="61036"/>
                            <a:pt x="17043" y="59220"/>
                            <a:pt x="16978" y="58993"/>
                          </a:cubicBezTo>
                          <a:cubicBezTo>
                            <a:pt x="16913" y="58766"/>
                            <a:pt x="16410" y="57063"/>
                            <a:pt x="16410" y="57063"/>
                          </a:cubicBezTo>
                          <a:lnTo>
                            <a:pt x="15616" y="55636"/>
                          </a:lnTo>
                          <a:lnTo>
                            <a:pt x="14821" y="54663"/>
                          </a:lnTo>
                          <a:lnTo>
                            <a:pt x="14075" y="54663"/>
                          </a:lnTo>
                          <a:lnTo>
                            <a:pt x="14254" y="52961"/>
                          </a:lnTo>
                          <a:lnTo>
                            <a:pt x="13281" y="50171"/>
                          </a:lnTo>
                          <a:lnTo>
                            <a:pt x="13216" y="48063"/>
                          </a:lnTo>
                          <a:lnTo>
                            <a:pt x="12762" y="44204"/>
                          </a:lnTo>
                          <a:lnTo>
                            <a:pt x="12243" y="42501"/>
                          </a:lnTo>
                          <a:lnTo>
                            <a:pt x="13038" y="42728"/>
                          </a:lnTo>
                          <a:lnTo>
                            <a:pt x="13329" y="44496"/>
                          </a:lnTo>
                          <a:lnTo>
                            <a:pt x="14237" y="45015"/>
                          </a:lnTo>
                          <a:lnTo>
                            <a:pt x="15097" y="45988"/>
                          </a:lnTo>
                          <a:lnTo>
                            <a:pt x="15956" y="46393"/>
                          </a:lnTo>
                          <a:lnTo>
                            <a:pt x="16929" y="47253"/>
                          </a:lnTo>
                          <a:lnTo>
                            <a:pt x="17221" y="48161"/>
                          </a:lnTo>
                          <a:lnTo>
                            <a:pt x="18015" y="49523"/>
                          </a:lnTo>
                          <a:lnTo>
                            <a:pt x="19215" y="49636"/>
                          </a:lnTo>
                          <a:lnTo>
                            <a:pt x="19508" y="47934"/>
                          </a:lnTo>
                          <a:lnTo>
                            <a:pt x="19215" y="47026"/>
                          </a:lnTo>
                          <a:lnTo>
                            <a:pt x="16719" y="44577"/>
                          </a:lnTo>
                          <a:lnTo>
                            <a:pt x="16200" y="43604"/>
                          </a:lnTo>
                          <a:lnTo>
                            <a:pt x="16086" y="42745"/>
                          </a:lnTo>
                          <a:lnTo>
                            <a:pt x="15454" y="41950"/>
                          </a:lnTo>
                          <a:lnTo>
                            <a:pt x="14707" y="41837"/>
                          </a:lnTo>
                          <a:lnTo>
                            <a:pt x="14416" y="42355"/>
                          </a:lnTo>
                          <a:lnTo>
                            <a:pt x="13962" y="42355"/>
                          </a:lnTo>
                          <a:lnTo>
                            <a:pt x="13897" y="41107"/>
                          </a:lnTo>
                          <a:lnTo>
                            <a:pt x="13443" y="40474"/>
                          </a:lnTo>
                          <a:lnTo>
                            <a:pt x="13670" y="38253"/>
                          </a:lnTo>
                          <a:lnTo>
                            <a:pt x="13038" y="36664"/>
                          </a:lnTo>
                          <a:lnTo>
                            <a:pt x="11838" y="34783"/>
                          </a:lnTo>
                          <a:lnTo>
                            <a:pt x="9729" y="32788"/>
                          </a:lnTo>
                          <a:lnTo>
                            <a:pt x="8935" y="31021"/>
                          </a:lnTo>
                          <a:lnTo>
                            <a:pt x="6827" y="29091"/>
                          </a:lnTo>
                          <a:lnTo>
                            <a:pt x="6146" y="27048"/>
                          </a:lnTo>
                          <a:lnTo>
                            <a:pt x="3243" y="21356"/>
                          </a:lnTo>
                          <a:lnTo>
                            <a:pt x="3356" y="18907"/>
                          </a:lnTo>
                          <a:cubicBezTo>
                            <a:pt x="3356" y="18907"/>
                            <a:pt x="2270" y="17253"/>
                            <a:pt x="2221" y="17091"/>
                          </a:cubicBezTo>
                          <a:cubicBezTo>
                            <a:pt x="2156" y="16913"/>
                            <a:pt x="1703" y="15437"/>
                            <a:pt x="1654" y="15275"/>
                          </a:cubicBezTo>
                          <a:cubicBezTo>
                            <a:pt x="1605" y="15097"/>
                            <a:pt x="1086" y="13394"/>
                            <a:pt x="1086" y="13394"/>
                          </a:cubicBezTo>
                          <a:lnTo>
                            <a:pt x="1086" y="11854"/>
                          </a:lnTo>
                          <a:lnTo>
                            <a:pt x="0" y="10492"/>
                          </a:lnTo>
                          <a:lnTo>
                            <a:pt x="0" y="9016"/>
                          </a:lnTo>
                          <a:lnTo>
                            <a:pt x="292" y="8724"/>
                          </a:lnTo>
                          <a:lnTo>
                            <a:pt x="357" y="7864"/>
                          </a:lnTo>
                          <a:lnTo>
                            <a:pt x="16" y="7346"/>
                          </a:lnTo>
                          <a:lnTo>
                            <a:pt x="1946" y="5643"/>
                          </a:lnTo>
                          <a:close/>
                        </a:path>
                      </a:pathLst>
                    </a:custGeom>
                    <a:solidFill>
                      <a:srgbClr val="5A730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87" name="Freeform: Shape 786">
                      <a:extLst>
                        <a:ext uri="{FF2B5EF4-FFF2-40B4-BE49-F238E27FC236}">
                          <a16:creationId xmlns:a16="http://schemas.microsoft.com/office/drawing/2014/main" id="{E0E41AE5-8A77-13FF-D340-F1E442AE34B2}"/>
                        </a:ext>
                      </a:extLst>
                    </p:cNvPr>
                    <p:cNvSpPr/>
                    <p:nvPr/>
                  </p:nvSpPr>
                  <p:spPr>
                    <a:xfrm>
                      <a:off x="10340338" y="5399205"/>
                      <a:ext cx="4107" cy="11351"/>
                    </a:xfrm>
                    <a:custGeom>
                      <a:avLst/>
                      <a:gdLst>
                        <a:gd name="connsiteX0" fmla="*/ 567 w 4107"/>
                        <a:gd name="connsiteY0" fmla="*/ 4751 h 11351"/>
                        <a:gd name="connsiteX1" fmla="*/ 567 w 4107"/>
                        <a:gd name="connsiteY1" fmla="*/ 6292 h 11351"/>
                        <a:gd name="connsiteX2" fmla="*/ 0 w 4107"/>
                        <a:gd name="connsiteY2" fmla="*/ 7994 h 11351"/>
                        <a:gd name="connsiteX3" fmla="*/ 292 w 4107"/>
                        <a:gd name="connsiteY3" fmla="*/ 9810 h 11351"/>
                        <a:gd name="connsiteX4" fmla="*/ 292 w 4107"/>
                        <a:gd name="connsiteY4" fmla="*/ 11059 h 11351"/>
                        <a:gd name="connsiteX5" fmla="*/ 1086 w 4107"/>
                        <a:gd name="connsiteY5" fmla="*/ 11351 h 11351"/>
                        <a:gd name="connsiteX6" fmla="*/ 1654 w 4107"/>
                        <a:gd name="connsiteY6" fmla="*/ 10492 h 11351"/>
                        <a:gd name="connsiteX7" fmla="*/ 2059 w 4107"/>
                        <a:gd name="connsiteY7" fmla="*/ 9405 h 11351"/>
                        <a:gd name="connsiteX8" fmla="*/ 2351 w 4107"/>
                        <a:gd name="connsiteY8" fmla="*/ 7475 h 11351"/>
                        <a:gd name="connsiteX9" fmla="*/ 2351 w 4107"/>
                        <a:gd name="connsiteY9" fmla="*/ 4346 h 11351"/>
                        <a:gd name="connsiteX10" fmla="*/ 3097 w 4107"/>
                        <a:gd name="connsiteY10" fmla="*/ 3778 h 11351"/>
                        <a:gd name="connsiteX11" fmla="*/ 3957 w 4107"/>
                        <a:gd name="connsiteY11" fmla="*/ 3438 h 11351"/>
                        <a:gd name="connsiteX12" fmla="*/ 3957 w 4107"/>
                        <a:gd name="connsiteY12" fmla="*/ 2351 h 11351"/>
                        <a:gd name="connsiteX13" fmla="*/ 3097 w 4107"/>
                        <a:gd name="connsiteY13" fmla="*/ 1605 h 11351"/>
                        <a:gd name="connsiteX14" fmla="*/ 3324 w 4107"/>
                        <a:gd name="connsiteY14" fmla="*/ 292 h 11351"/>
                        <a:gd name="connsiteX15" fmla="*/ 2578 w 4107"/>
                        <a:gd name="connsiteY15" fmla="*/ 0 h 11351"/>
                        <a:gd name="connsiteX16" fmla="*/ 2351 w 4107"/>
                        <a:gd name="connsiteY16" fmla="*/ 1362 h 11351"/>
                        <a:gd name="connsiteX17" fmla="*/ 2351 w 4107"/>
                        <a:gd name="connsiteY17" fmla="*/ 3065 h 11351"/>
                        <a:gd name="connsiteX18" fmla="*/ 2059 w 4107"/>
                        <a:gd name="connsiteY18" fmla="*/ 3746 h 11351"/>
                        <a:gd name="connsiteX19" fmla="*/ 1151 w 4107"/>
                        <a:gd name="connsiteY19" fmla="*/ 4086 h 11351"/>
                        <a:gd name="connsiteX20" fmla="*/ 584 w 4107"/>
                        <a:gd name="connsiteY20" fmla="*/ 4719 h 11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107" h="11351">
                          <a:moveTo>
                            <a:pt x="567" y="4751"/>
                          </a:moveTo>
                          <a:lnTo>
                            <a:pt x="567" y="6292"/>
                          </a:lnTo>
                          <a:lnTo>
                            <a:pt x="0" y="7994"/>
                          </a:lnTo>
                          <a:lnTo>
                            <a:pt x="292" y="9810"/>
                          </a:lnTo>
                          <a:lnTo>
                            <a:pt x="292" y="11059"/>
                          </a:lnTo>
                          <a:lnTo>
                            <a:pt x="1086" y="11351"/>
                          </a:lnTo>
                          <a:lnTo>
                            <a:pt x="1654" y="10492"/>
                          </a:lnTo>
                          <a:cubicBezTo>
                            <a:pt x="1654" y="10492"/>
                            <a:pt x="1995" y="9632"/>
                            <a:pt x="2059" y="9405"/>
                          </a:cubicBezTo>
                          <a:cubicBezTo>
                            <a:pt x="2108" y="9178"/>
                            <a:pt x="2351" y="7638"/>
                            <a:pt x="2351" y="7475"/>
                          </a:cubicBezTo>
                          <a:lnTo>
                            <a:pt x="2351" y="4346"/>
                          </a:lnTo>
                          <a:lnTo>
                            <a:pt x="3097" y="3778"/>
                          </a:lnTo>
                          <a:lnTo>
                            <a:pt x="3957" y="3438"/>
                          </a:lnTo>
                          <a:cubicBezTo>
                            <a:pt x="3957" y="3438"/>
                            <a:pt x="4297" y="2578"/>
                            <a:pt x="3957" y="2351"/>
                          </a:cubicBezTo>
                          <a:cubicBezTo>
                            <a:pt x="3616" y="2124"/>
                            <a:pt x="3097" y="1605"/>
                            <a:pt x="3097" y="1605"/>
                          </a:cubicBezTo>
                          <a:lnTo>
                            <a:pt x="3324" y="292"/>
                          </a:lnTo>
                          <a:lnTo>
                            <a:pt x="2578" y="0"/>
                          </a:lnTo>
                          <a:lnTo>
                            <a:pt x="2351" y="1362"/>
                          </a:lnTo>
                          <a:lnTo>
                            <a:pt x="2351" y="3065"/>
                          </a:lnTo>
                          <a:lnTo>
                            <a:pt x="2059" y="3746"/>
                          </a:lnTo>
                          <a:lnTo>
                            <a:pt x="1151" y="4086"/>
                          </a:lnTo>
                          <a:lnTo>
                            <a:pt x="584" y="471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88" name="Freeform: Shape 787">
                      <a:extLst>
                        <a:ext uri="{FF2B5EF4-FFF2-40B4-BE49-F238E27FC236}">
                          <a16:creationId xmlns:a16="http://schemas.microsoft.com/office/drawing/2014/main" id="{82145682-934C-D21F-BB59-760966F0F2B7}"/>
                        </a:ext>
                      </a:extLst>
                    </p:cNvPr>
                    <p:cNvSpPr/>
                    <p:nvPr/>
                  </p:nvSpPr>
                  <p:spPr>
                    <a:xfrm>
                      <a:off x="10458519" y="4938142"/>
                      <a:ext cx="8204" cy="23723"/>
                    </a:xfrm>
                    <a:custGeom>
                      <a:avLst/>
                      <a:gdLst>
                        <a:gd name="connsiteX0" fmla="*/ 1313 w 8204"/>
                        <a:gd name="connsiteY0" fmla="*/ 21924 h 23723"/>
                        <a:gd name="connsiteX1" fmla="*/ 972 w 8204"/>
                        <a:gd name="connsiteY1" fmla="*/ 20724 h 23723"/>
                        <a:gd name="connsiteX2" fmla="*/ 0 w 8204"/>
                        <a:gd name="connsiteY2" fmla="*/ 19524 h 23723"/>
                        <a:gd name="connsiteX3" fmla="*/ 340 w 8204"/>
                        <a:gd name="connsiteY3" fmla="*/ 17416 h 23723"/>
                        <a:gd name="connsiteX4" fmla="*/ 648 w 8204"/>
                        <a:gd name="connsiteY4" fmla="*/ 16394 h 23723"/>
                        <a:gd name="connsiteX5" fmla="*/ 1297 w 8204"/>
                        <a:gd name="connsiteY5" fmla="*/ 15259 h 23723"/>
                        <a:gd name="connsiteX6" fmla="*/ 1005 w 8204"/>
                        <a:gd name="connsiteY6" fmla="*/ 13832 h 23723"/>
                        <a:gd name="connsiteX7" fmla="*/ 632 w 8204"/>
                        <a:gd name="connsiteY7" fmla="*/ 12470 h 23723"/>
                        <a:gd name="connsiteX8" fmla="*/ 1280 w 8204"/>
                        <a:gd name="connsiteY8" fmla="*/ 11221 h 23723"/>
                        <a:gd name="connsiteX9" fmla="*/ 2983 w 8204"/>
                        <a:gd name="connsiteY9" fmla="*/ 9908 h 23723"/>
                        <a:gd name="connsiteX10" fmla="*/ 4232 w 8204"/>
                        <a:gd name="connsiteY10" fmla="*/ 8594 h 23723"/>
                        <a:gd name="connsiteX11" fmla="*/ 5318 w 8204"/>
                        <a:gd name="connsiteY11" fmla="*/ 7119 h 23723"/>
                        <a:gd name="connsiteX12" fmla="*/ 5886 w 8204"/>
                        <a:gd name="connsiteY12" fmla="*/ 5919 h 23723"/>
                        <a:gd name="connsiteX13" fmla="*/ 6567 w 8204"/>
                        <a:gd name="connsiteY13" fmla="*/ 4265 h 23723"/>
                        <a:gd name="connsiteX14" fmla="*/ 6048 w 8204"/>
                        <a:gd name="connsiteY14" fmla="*/ 3130 h 23723"/>
                        <a:gd name="connsiteX15" fmla="*/ 4686 w 8204"/>
                        <a:gd name="connsiteY15" fmla="*/ 2562 h 23723"/>
                        <a:gd name="connsiteX16" fmla="*/ 4508 w 8204"/>
                        <a:gd name="connsiteY16" fmla="*/ 1362 h 23723"/>
                        <a:gd name="connsiteX17" fmla="*/ 6048 w 8204"/>
                        <a:gd name="connsiteY17" fmla="*/ 0 h 23723"/>
                        <a:gd name="connsiteX18" fmla="*/ 6843 w 8204"/>
                        <a:gd name="connsiteY18" fmla="*/ 0 h 23723"/>
                        <a:gd name="connsiteX19" fmla="*/ 6843 w 8204"/>
                        <a:gd name="connsiteY19" fmla="*/ 3130 h 23723"/>
                        <a:gd name="connsiteX20" fmla="*/ 7638 w 8204"/>
                        <a:gd name="connsiteY20" fmla="*/ 4378 h 23723"/>
                        <a:gd name="connsiteX21" fmla="*/ 8204 w 8204"/>
                        <a:gd name="connsiteY21" fmla="*/ 5465 h 23723"/>
                        <a:gd name="connsiteX22" fmla="*/ 8204 w 8204"/>
                        <a:gd name="connsiteY22" fmla="*/ 6892 h 23723"/>
                        <a:gd name="connsiteX23" fmla="*/ 7864 w 8204"/>
                        <a:gd name="connsiteY23" fmla="*/ 8318 h 23723"/>
                        <a:gd name="connsiteX24" fmla="*/ 6892 w 8204"/>
                        <a:gd name="connsiteY24" fmla="*/ 10021 h 23723"/>
                        <a:gd name="connsiteX25" fmla="*/ 6259 w 8204"/>
                        <a:gd name="connsiteY25" fmla="*/ 11951 h 23723"/>
                        <a:gd name="connsiteX26" fmla="*/ 5626 w 8204"/>
                        <a:gd name="connsiteY26" fmla="*/ 13151 h 23723"/>
                        <a:gd name="connsiteX27" fmla="*/ 4881 w 8204"/>
                        <a:gd name="connsiteY27" fmla="*/ 14967 h 23723"/>
                        <a:gd name="connsiteX28" fmla="*/ 4881 w 8204"/>
                        <a:gd name="connsiteY28" fmla="*/ 16329 h 23723"/>
                        <a:gd name="connsiteX29" fmla="*/ 4054 w 8204"/>
                        <a:gd name="connsiteY29" fmla="*/ 17464 h 23723"/>
                        <a:gd name="connsiteX30" fmla="*/ 3454 w 8204"/>
                        <a:gd name="connsiteY30" fmla="*/ 18664 h 23723"/>
                        <a:gd name="connsiteX31" fmla="*/ 3389 w 8204"/>
                        <a:gd name="connsiteY31" fmla="*/ 19864 h 23723"/>
                        <a:gd name="connsiteX32" fmla="*/ 3275 w 8204"/>
                        <a:gd name="connsiteY32" fmla="*/ 21908 h 23723"/>
                        <a:gd name="connsiteX33" fmla="*/ 3729 w 8204"/>
                        <a:gd name="connsiteY33" fmla="*/ 22588 h 23723"/>
                        <a:gd name="connsiteX34" fmla="*/ 3616 w 8204"/>
                        <a:gd name="connsiteY34" fmla="*/ 23723 h 23723"/>
                        <a:gd name="connsiteX35" fmla="*/ 2303 w 8204"/>
                        <a:gd name="connsiteY35" fmla="*/ 23723 h 23723"/>
                        <a:gd name="connsiteX36" fmla="*/ 1280 w 8204"/>
                        <a:gd name="connsiteY36" fmla="*/ 22864 h 23723"/>
                        <a:gd name="connsiteX37" fmla="*/ 1232 w 8204"/>
                        <a:gd name="connsiteY37" fmla="*/ 21891 h 2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204" h="23723">
                          <a:moveTo>
                            <a:pt x="1313" y="21924"/>
                          </a:moveTo>
                          <a:lnTo>
                            <a:pt x="972" y="20724"/>
                          </a:lnTo>
                          <a:lnTo>
                            <a:pt x="0" y="19524"/>
                          </a:lnTo>
                          <a:lnTo>
                            <a:pt x="340" y="17416"/>
                          </a:lnTo>
                          <a:lnTo>
                            <a:pt x="648" y="16394"/>
                          </a:lnTo>
                          <a:lnTo>
                            <a:pt x="1297" y="15259"/>
                          </a:lnTo>
                          <a:cubicBezTo>
                            <a:pt x="1297" y="15259"/>
                            <a:pt x="1070" y="14010"/>
                            <a:pt x="1005" y="13832"/>
                          </a:cubicBezTo>
                          <a:cubicBezTo>
                            <a:pt x="956" y="13654"/>
                            <a:pt x="632" y="12470"/>
                            <a:pt x="632" y="12470"/>
                          </a:cubicBezTo>
                          <a:cubicBezTo>
                            <a:pt x="632" y="12470"/>
                            <a:pt x="1232" y="11383"/>
                            <a:pt x="1280" y="11221"/>
                          </a:cubicBezTo>
                          <a:cubicBezTo>
                            <a:pt x="1329" y="11043"/>
                            <a:pt x="2983" y="9908"/>
                            <a:pt x="2983" y="9908"/>
                          </a:cubicBezTo>
                          <a:lnTo>
                            <a:pt x="4232" y="8594"/>
                          </a:lnTo>
                          <a:lnTo>
                            <a:pt x="5318" y="7119"/>
                          </a:lnTo>
                          <a:lnTo>
                            <a:pt x="5886" y="5919"/>
                          </a:lnTo>
                          <a:lnTo>
                            <a:pt x="6567" y="4265"/>
                          </a:lnTo>
                          <a:lnTo>
                            <a:pt x="6048" y="3130"/>
                          </a:lnTo>
                          <a:lnTo>
                            <a:pt x="4686" y="2562"/>
                          </a:lnTo>
                          <a:cubicBezTo>
                            <a:pt x="4686" y="2562"/>
                            <a:pt x="4345" y="1654"/>
                            <a:pt x="4508" y="1362"/>
                          </a:cubicBezTo>
                          <a:cubicBezTo>
                            <a:pt x="4686" y="1070"/>
                            <a:pt x="6048" y="0"/>
                            <a:pt x="6048" y="0"/>
                          </a:cubicBezTo>
                          <a:lnTo>
                            <a:pt x="6843" y="0"/>
                          </a:lnTo>
                          <a:lnTo>
                            <a:pt x="6843" y="3130"/>
                          </a:lnTo>
                          <a:lnTo>
                            <a:pt x="7638" y="4378"/>
                          </a:lnTo>
                          <a:lnTo>
                            <a:pt x="8204" y="5465"/>
                          </a:lnTo>
                          <a:lnTo>
                            <a:pt x="8204" y="6892"/>
                          </a:lnTo>
                          <a:cubicBezTo>
                            <a:pt x="8204" y="6892"/>
                            <a:pt x="7978" y="8092"/>
                            <a:pt x="7864" y="8318"/>
                          </a:cubicBezTo>
                          <a:cubicBezTo>
                            <a:pt x="7751" y="8546"/>
                            <a:pt x="6892" y="10021"/>
                            <a:pt x="6892" y="10021"/>
                          </a:cubicBezTo>
                          <a:cubicBezTo>
                            <a:pt x="6892" y="10021"/>
                            <a:pt x="6259" y="11789"/>
                            <a:pt x="6259" y="11951"/>
                          </a:cubicBezTo>
                          <a:cubicBezTo>
                            <a:pt x="6259" y="12113"/>
                            <a:pt x="5626" y="13151"/>
                            <a:pt x="5626" y="13151"/>
                          </a:cubicBezTo>
                          <a:lnTo>
                            <a:pt x="4881" y="14967"/>
                          </a:lnTo>
                          <a:lnTo>
                            <a:pt x="4881" y="16329"/>
                          </a:lnTo>
                          <a:lnTo>
                            <a:pt x="4054" y="17464"/>
                          </a:lnTo>
                          <a:lnTo>
                            <a:pt x="3454" y="18664"/>
                          </a:lnTo>
                          <a:lnTo>
                            <a:pt x="3389" y="19864"/>
                          </a:lnTo>
                          <a:lnTo>
                            <a:pt x="3275" y="21908"/>
                          </a:lnTo>
                          <a:lnTo>
                            <a:pt x="3729" y="22588"/>
                          </a:lnTo>
                          <a:lnTo>
                            <a:pt x="3616" y="23723"/>
                          </a:lnTo>
                          <a:lnTo>
                            <a:pt x="2303" y="23723"/>
                          </a:lnTo>
                          <a:lnTo>
                            <a:pt x="1280" y="22864"/>
                          </a:lnTo>
                          <a:lnTo>
                            <a:pt x="1232" y="2189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grpSp>
              <p:nvGrpSpPr>
                <p:cNvPr id="768" name="Graphic 2">
                  <a:extLst>
                    <a:ext uri="{FF2B5EF4-FFF2-40B4-BE49-F238E27FC236}">
                      <a16:creationId xmlns:a16="http://schemas.microsoft.com/office/drawing/2014/main" id="{C2736777-9B0F-2C93-02CB-E1EB5F8E8962}"/>
                    </a:ext>
                  </a:extLst>
                </p:cNvPr>
                <p:cNvGrpSpPr/>
                <p:nvPr/>
              </p:nvGrpSpPr>
              <p:grpSpPr>
                <a:xfrm>
                  <a:off x="10735857" y="5169119"/>
                  <a:ext cx="251166" cy="353373"/>
                  <a:chOff x="10735857" y="5169119"/>
                  <a:chExt cx="251166" cy="353373"/>
                </a:xfrm>
                <a:grpFill/>
              </p:grpSpPr>
              <p:sp>
                <p:nvSpPr>
                  <p:cNvPr id="769" name="Freeform: Shape 768">
                    <a:extLst>
                      <a:ext uri="{FF2B5EF4-FFF2-40B4-BE49-F238E27FC236}">
                        <a16:creationId xmlns:a16="http://schemas.microsoft.com/office/drawing/2014/main" id="{C59818B4-86C1-3CA1-E2CB-6BA36E15F63B}"/>
                      </a:ext>
                    </a:extLst>
                  </p:cNvPr>
                  <p:cNvSpPr/>
                  <p:nvPr/>
                </p:nvSpPr>
                <p:spPr>
                  <a:xfrm>
                    <a:off x="10758574" y="5503164"/>
                    <a:ext cx="14691" cy="19329"/>
                  </a:xfrm>
                  <a:custGeom>
                    <a:avLst/>
                    <a:gdLst>
                      <a:gd name="connsiteX0" fmla="*/ 9243 w 14691"/>
                      <a:gd name="connsiteY0" fmla="*/ 9065 h 19329"/>
                      <a:gd name="connsiteX1" fmla="*/ 9243 w 14691"/>
                      <a:gd name="connsiteY1" fmla="*/ 8383 h 19329"/>
                      <a:gd name="connsiteX2" fmla="*/ 9924 w 14691"/>
                      <a:gd name="connsiteY2" fmla="*/ 7476 h 19329"/>
                      <a:gd name="connsiteX3" fmla="*/ 10913 w 14691"/>
                      <a:gd name="connsiteY3" fmla="*/ 7476 h 19329"/>
                      <a:gd name="connsiteX4" fmla="*/ 11821 w 14691"/>
                      <a:gd name="connsiteY4" fmla="*/ 8270 h 19329"/>
                      <a:gd name="connsiteX5" fmla="*/ 11821 w 14691"/>
                      <a:gd name="connsiteY5" fmla="*/ 7476 h 19329"/>
                      <a:gd name="connsiteX6" fmla="*/ 10913 w 14691"/>
                      <a:gd name="connsiteY6" fmla="*/ 5432 h 19329"/>
                      <a:gd name="connsiteX7" fmla="*/ 10540 w 14691"/>
                      <a:gd name="connsiteY7" fmla="*/ 4378 h 19329"/>
                      <a:gd name="connsiteX8" fmla="*/ 10540 w 14691"/>
                      <a:gd name="connsiteY8" fmla="*/ 2643 h 19329"/>
                      <a:gd name="connsiteX9" fmla="*/ 9779 w 14691"/>
                      <a:gd name="connsiteY9" fmla="*/ 1654 h 19329"/>
                      <a:gd name="connsiteX10" fmla="*/ 7508 w 14691"/>
                      <a:gd name="connsiteY10" fmla="*/ 600 h 19329"/>
                      <a:gd name="connsiteX11" fmla="*/ 5838 w 14691"/>
                      <a:gd name="connsiteY11" fmla="*/ 0 h 19329"/>
                      <a:gd name="connsiteX12" fmla="*/ 4168 w 14691"/>
                      <a:gd name="connsiteY12" fmla="*/ 827 h 19329"/>
                      <a:gd name="connsiteX13" fmla="*/ 3633 w 14691"/>
                      <a:gd name="connsiteY13" fmla="*/ 1735 h 19329"/>
                      <a:gd name="connsiteX14" fmla="*/ 3633 w 14691"/>
                      <a:gd name="connsiteY14" fmla="*/ 3405 h 19329"/>
                      <a:gd name="connsiteX15" fmla="*/ 4687 w 14691"/>
                      <a:gd name="connsiteY15" fmla="*/ 4540 h 19329"/>
                      <a:gd name="connsiteX16" fmla="*/ 4606 w 14691"/>
                      <a:gd name="connsiteY16" fmla="*/ 6292 h 19329"/>
                      <a:gd name="connsiteX17" fmla="*/ 5432 w 14691"/>
                      <a:gd name="connsiteY17" fmla="*/ 7346 h 19329"/>
                      <a:gd name="connsiteX18" fmla="*/ 5287 w 14691"/>
                      <a:gd name="connsiteY18" fmla="*/ 8562 h 19329"/>
                      <a:gd name="connsiteX19" fmla="*/ 4006 w 14691"/>
                      <a:gd name="connsiteY19" fmla="*/ 9843 h 19329"/>
                      <a:gd name="connsiteX20" fmla="*/ 3633 w 14691"/>
                      <a:gd name="connsiteY20" fmla="*/ 11205 h 19329"/>
                      <a:gd name="connsiteX21" fmla="*/ 2805 w 14691"/>
                      <a:gd name="connsiteY21" fmla="*/ 11205 h 19329"/>
                      <a:gd name="connsiteX22" fmla="*/ 1298 w 14691"/>
                      <a:gd name="connsiteY22" fmla="*/ 11659 h 19329"/>
                      <a:gd name="connsiteX23" fmla="*/ 762 w 14691"/>
                      <a:gd name="connsiteY23" fmla="*/ 12567 h 19329"/>
                      <a:gd name="connsiteX24" fmla="*/ 762 w 14691"/>
                      <a:gd name="connsiteY24" fmla="*/ 15000 h 19329"/>
                      <a:gd name="connsiteX25" fmla="*/ 1216 w 14691"/>
                      <a:gd name="connsiteY25" fmla="*/ 15681 h 19329"/>
                      <a:gd name="connsiteX26" fmla="*/ 1216 w 14691"/>
                      <a:gd name="connsiteY26" fmla="*/ 16443 h 19329"/>
                      <a:gd name="connsiteX27" fmla="*/ 0 w 14691"/>
                      <a:gd name="connsiteY27" fmla="*/ 17432 h 19329"/>
                      <a:gd name="connsiteX28" fmla="*/ 0 w 14691"/>
                      <a:gd name="connsiteY28" fmla="*/ 18194 h 19329"/>
                      <a:gd name="connsiteX29" fmla="*/ 535 w 14691"/>
                      <a:gd name="connsiteY29" fmla="*/ 19329 h 19329"/>
                      <a:gd name="connsiteX30" fmla="*/ 1589 w 14691"/>
                      <a:gd name="connsiteY30" fmla="*/ 19329 h 19329"/>
                      <a:gd name="connsiteX31" fmla="*/ 1736 w 14691"/>
                      <a:gd name="connsiteY31" fmla="*/ 18875 h 19329"/>
                      <a:gd name="connsiteX32" fmla="*/ 3243 w 14691"/>
                      <a:gd name="connsiteY32" fmla="*/ 18729 h 19329"/>
                      <a:gd name="connsiteX33" fmla="*/ 3325 w 14691"/>
                      <a:gd name="connsiteY33" fmla="*/ 18048 h 19329"/>
                      <a:gd name="connsiteX34" fmla="*/ 2044 w 14691"/>
                      <a:gd name="connsiteY34" fmla="*/ 17675 h 19329"/>
                      <a:gd name="connsiteX35" fmla="*/ 2417 w 14691"/>
                      <a:gd name="connsiteY35" fmla="*/ 16848 h 19329"/>
                      <a:gd name="connsiteX36" fmla="*/ 2952 w 14691"/>
                      <a:gd name="connsiteY36" fmla="*/ 16621 h 19329"/>
                      <a:gd name="connsiteX37" fmla="*/ 4086 w 14691"/>
                      <a:gd name="connsiteY37" fmla="*/ 15940 h 19329"/>
                      <a:gd name="connsiteX38" fmla="*/ 5368 w 14691"/>
                      <a:gd name="connsiteY38" fmla="*/ 16702 h 19329"/>
                      <a:gd name="connsiteX39" fmla="*/ 7119 w 14691"/>
                      <a:gd name="connsiteY39" fmla="*/ 16556 h 19329"/>
                      <a:gd name="connsiteX40" fmla="*/ 9016 w 14691"/>
                      <a:gd name="connsiteY40" fmla="*/ 14513 h 19329"/>
                      <a:gd name="connsiteX41" fmla="*/ 12276 w 14691"/>
                      <a:gd name="connsiteY41" fmla="*/ 14367 h 19329"/>
                      <a:gd name="connsiteX42" fmla="*/ 13638 w 14691"/>
                      <a:gd name="connsiteY42" fmla="*/ 13686 h 19329"/>
                      <a:gd name="connsiteX43" fmla="*/ 13638 w 14691"/>
                      <a:gd name="connsiteY43" fmla="*/ 12859 h 19329"/>
                      <a:gd name="connsiteX44" fmla="*/ 14692 w 14691"/>
                      <a:gd name="connsiteY44" fmla="*/ 12259 h 19329"/>
                      <a:gd name="connsiteX45" fmla="*/ 14692 w 14691"/>
                      <a:gd name="connsiteY45" fmla="*/ 10524 h 19329"/>
                      <a:gd name="connsiteX46" fmla="*/ 14384 w 14691"/>
                      <a:gd name="connsiteY46" fmla="*/ 9729 h 19329"/>
                      <a:gd name="connsiteX47" fmla="*/ 14384 w 14691"/>
                      <a:gd name="connsiteY47" fmla="*/ 8708 h 19329"/>
                      <a:gd name="connsiteX48" fmla="*/ 13167 w 14691"/>
                      <a:gd name="connsiteY48" fmla="*/ 8481 h 19329"/>
                      <a:gd name="connsiteX49" fmla="*/ 13022 w 14691"/>
                      <a:gd name="connsiteY49" fmla="*/ 9243 h 19329"/>
                      <a:gd name="connsiteX50" fmla="*/ 11125 w 14691"/>
                      <a:gd name="connsiteY50" fmla="*/ 9729 h 19329"/>
                      <a:gd name="connsiteX51" fmla="*/ 10216 w 14691"/>
                      <a:gd name="connsiteY51" fmla="*/ 9308 h 19329"/>
                      <a:gd name="connsiteX52" fmla="*/ 9227 w 14691"/>
                      <a:gd name="connsiteY52" fmla="*/ 9162 h 19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691" h="19329">
                        <a:moveTo>
                          <a:pt x="9243" y="9065"/>
                        </a:moveTo>
                        <a:lnTo>
                          <a:pt x="9243" y="8383"/>
                        </a:lnTo>
                        <a:lnTo>
                          <a:pt x="9924" y="7476"/>
                        </a:lnTo>
                        <a:lnTo>
                          <a:pt x="10913" y="7476"/>
                        </a:lnTo>
                        <a:lnTo>
                          <a:pt x="11821" y="8270"/>
                        </a:lnTo>
                        <a:lnTo>
                          <a:pt x="11821" y="7476"/>
                        </a:lnTo>
                        <a:lnTo>
                          <a:pt x="10913" y="5432"/>
                        </a:lnTo>
                        <a:lnTo>
                          <a:pt x="10540" y="4378"/>
                        </a:lnTo>
                        <a:lnTo>
                          <a:pt x="10540" y="2643"/>
                        </a:lnTo>
                        <a:cubicBezTo>
                          <a:pt x="10540" y="2643"/>
                          <a:pt x="10167" y="1881"/>
                          <a:pt x="9779" y="1654"/>
                        </a:cubicBezTo>
                        <a:cubicBezTo>
                          <a:pt x="9389" y="1427"/>
                          <a:pt x="7508" y="600"/>
                          <a:pt x="7508" y="600"/>
                        </a:cubicBezTo>
                        <a:cubicBezTo>
                          <a:pt x="7508" y="600"/>
                          <a:pt x="6146" y="0"/>
                          <a:pt x="5838" y="0"/>
                        </a:cubicBezTo>
                        <a:cubicBezTo>
                          <a:pt x="5530" y="0"/>
                          <a:pt x="4168" y="827"/>
                          <a:pt x="4168" y="827"/>
                        </a:cubicBezTo>
                        <a:lnTo>
                          <a:pt x="3633" y="1735"/>
                        </a:lnTo>
                        <a:lnTo>
                          <a:pt x="3633" y="3405"/>
                        </a:lnTo>
                        <a:lnTo>
                          <a:pt x="4687" y="4540"/>
                        </a:lnTo>
                        <a:lnTo>
                          <a:pt x="4606" y="6292"/>
                        </a:lnTo>
                        <a:lnTo>
                          <a:pt x="5432" y="7346"/>
                        </a:lnTo>
                        <a:lnTo>
                          <a:pt x="5287" y="8562"/>
                        </a:lnTo>
                        <a:lnTo>
                          <a:pt x="4006" y="9843"/>
                        </a:lnTo>
                        <a:lnTo>
                          <a:pt x="3633" y="11205"/>
                        </a:lnTo>
                        <a:lnTo>
                          <a:pt x="2805" y="11205"/>
                        </a:lnTo>
                        <a:lnTo>
                          <a:pt x="1298" y="11659"/>
                        </a:lnTo>
                        <a:lnTo>
                          <a:pt x="762" y="12567"/>
                        </a:lnTo>
                        <a:lnTo>
                          <a:pt x="762" y="15000"/>
                        </a:lnTo>
                        <a:lnTo>
                          <a:pt x="1216" y="15681"/>
                        </a:lnTo>
                        <a:lnTo>
                          <a:pt x="1216" y="16443"/>
                        </a:lnTo>
                        <a:lnTo>
                          <a:pt x="0" y="17432"/>
                        </a:lnTo>
                        <a:lnTo>
                          <a:pt x="0" y="18194"/>
                        </a:lnTo>
                        <a:lnTo>
                          <a:pt x="535" y="19329"/>
                        </a:lnTo>
                        <a:lnTo>
                          <a:pt x="1589" y="19329"/>
                        </a:lnTo>
                        <a:lnTo>
                          <a:pt x="1736" y="18875"/>
                        </a:lnTo>
                        <a:lnTo>
                          <a:pt x="3243" y="18729"/>
                        </a:lnTo>
                        <a:lnTo>
                          <a:pt x="3325" y="18048"/>
                        </a:lnTo>
                        <a:lnTo>
                          <a:pt x="2044" y="17675"/>
                        </a:lnTo>
                        <a:lnTo>
                          <a:pt x="2417" y="16848"/>
                        </a:lnTo>
                        <a:lnTo>
                          <a:pt x="2952" y="16621"/>
                        </a:lnTo>
                        <a:lnTo>
                          <a:pt x="4086" y="15940"/>
                        </a:lnTo>
                        <a:lnTo>
                          <a:pt x="5368" y="16702"/>
                        </a:lnTo>
                        <a:lnTo>
                          <a:pt x="7119" y="16556"/>
                        </a:lnTo>
                        <a:lnTo>
                          <a:pt x="9016" y="14513"/>
                        </a:lnTo>
                        <a:cubicBezTo>
                          <a:pt x="9016" y="14513"/>
                          <a:pt x="12049" y="14432"/>
                          <a:pt x="12276" y="14367"/>
                        </a:cubicBezTo>
                        <a:cubicBezTo>
                          <a:pt x="12503" y="14286"/>
                          <a:pt x="13638" y="13686"/>
                          <a:pt x="13638" y="13686"/>
                        </a:cubicBezTo>
                        <a:lnTo>
                          <a:pt x="13638" y="12859"/>
                        </a:lnTo>
                        <a:lnTo>
                          <a:pt x="14692" y="12259"/>
                        </a:lnTo>
                        <a:lnTo>
                          <a:pt x="14692" y="10524"/>
                        </a:lnTo>
                        <a:lnTo>
                          <a:pt x="14384" y="9729"/>
                        </a:lnTo>
                        <a:lnTo>
                          <a:pt x="14384" y="8708"/>
                        </a:lnTo>
                        <a:lnTo>
                          <a:pt x="13167" y="8481"/>
                        </a:lnTo>
                        <a:lnTo>
                          <a:pt x="13022" y="9243"/>
                        </a:lnTo>
                        <a:lnTo>
                          <a:pt x="11125" y="9729"/>
                        </a:lnTo>
                        <a:lnTo>
                          <a:pt x="10216" y="9308"/>
                        </a:lnTo>
                        <a:lnTo>
                          <a:pt x="9227" y="916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70" name="Freeform: Shape 769">
                    <a:extLst>
                      <a:ext uri="{FF2B5EF4-FFF2-40B4-BE49-F238E27FC236}">
                        <a16:creationId xmlns:a16="http://schemas.microsoft.com/office/drawing/2014/main" id="{A6B9109C-ED2A-C90E-418D-6E89B149FFBF}"/>
                      </a:ext>
                    </a:extLst>
                  </p:cNvPr>
                  <p:cNvSpPr/>
                  <p:nvPr/>
                </p:nvSpPr>
                <p:spPr>
                  <a:xfrm>
                    <a:off x="10735857" y="5327029"/>
                    <a:ext cx="163486" cy="177789"/>
                  </a:xfrm>
                  <a:custGeom>
                    <a:avLst/>
                    <a:gdLst>
                      <a:gd name="connsiteX0" fmla="*/ 62138 w 163486"/>
                      <a:gd name="connsiteY0" fmla="*/ 175357 h 177789"/>
                      <a:gd name="connsiteX1" fmla="*/ 56674 w 163486"/>
                      <a:gd name="connsiteY1" fmla="*/ 177789 h 177789"/>
                      <a:gd name="connsiteX2" fmla="*/ 56366 w 163486"/>
                      <a:gd name="connsiteY2" fmla="*/ 176119 h 177789"/>
                      <a:gd name="connsiteX3" fmla="*/ 55377 w 163486"/>
                      <a:gd name="connsiteY3" fmla="*/ 176119 h 177789"/>
                      <a:gd name="connsiteX4" fmla="*/ 55377 w 163486"/>
                      <a:gd name="connsiteY4" fmla="*/ 176881 h 177789"/>
                      <a:gd name="connsiteX5" fmla="*/ 50382 w 163486"/>
                      <a:gd name="connsiteY5" fmla="*/ 177108 h 177789"/>
                      <a:gd name="connsiteX6" fmla="*/ 49620 w 163486"/>
                      <a:gd name="connsiteY6" fmla="*/ 176119 h 177789"/>
                      <a:gd name="connsiteX7" fmla="*/ 48112 w 163486"/>
                      <a:gd name="connsiteY7" fmla="*/ 175357 h 177789"/>
                      <a:gd name="connsiteX8" fmla="*/ 45615 w 163486"/>
                      <a:gd name="connsiteY8" fmla="*/ 174757 h 177789"/>
                      <a:gd name="connsiteX9" fmla="*/ 43345 w 163486"/>
                      <a:gd name="connsiteY9" fmla="*/ 174757 h 177789"/>
                      <a:gd name="connsiteX10" fmla="*/ 41610 w 163486"/>
                      <a:gd name="connsiteY10" fmla="*/ 174303 h 177789"/>
                      <a:gd name="connsiteX11" fmla="*/ 40474 w 163486"/>
                      <a:gd name="connsiteY11" fmla="*/ 173622 h 177789"/>
                      <a:gd name="connsiteX12" fmla="*/ 38350 w 163486"/>
                      <a:gd name="connsiteY12" fmla="*/ 173622 h 177789"/>
                      <a:gd name="connsiteX13" fmla="*/ 37442 w 163486"/>
                      <a:gd name="connsiteY13" fmla="*/ 173022 h 177789"/>
                      <a:gd name="connsiteX14" fmla="*/ 38350 w 163486"/>
                      <a:gd name="connsiteY14" fmla="*/ 172114 h 177789"/>
                      <a:gd name="connsiteX15" fmla="*/ 39486 w 163486"/>
                      <a:gd name="connsiteY15" fmla="*/ 171579 h 177789"/>
                      <a:gd name="connsiteX16" fmla="*/ 39858 w 163486"/>
                      <a:gd name="connsiteY16" fmla="*/ 171125 h 177789"/>
                      <a:gd name="connsiteX17" fmla="*/ 39712 w 163486"/>
                      <a:gd name="connsiteY17" fmla="*/ 169909 h 177789"/>
                      <a:gd name="connsiteX18" fmla="*/ 38123 w 163486"/>
                      <a:gd name="connsiteY18" fmla="*/ 169374 h 177789"/>
                      <a:gd name="connsiteX19" fmla="*/ 36988 w 163486"/>
                      <a:gd name="connsiteY19" fmla="*/ 168693 h 177789"/>
                      <a:gd name="connsiteX20" fmla="*/ 35707 w 163486"/>
                      <a:gd name="connsiteY20" fmla="*/ 167330 h 177789"/>
                      <a:gd name="connsiteX21" fmla="*/ 34572 w 163486"/>
                      <a:gd name="connsiteY21" fmla="*/ 166422 h 177789"/>
                      <a:gd name="connsiteX22" fmla="*/ 33437 w 163486"/>
                      <a:gd name="connsiteY22" fmla="*/ 167022 h 177789"/>
                      <a:gd name="connsiteX23" fmla="*/ 33064 w 163486"/>
                      <a:gd name="connsiteY23" fmla="*/ 167622 h 177789"/>
                      <a:gd name="connsiteX24" fmla="*/ 31475 w 163486"/>
                      <a:gd name="connsiteY24" fmla="*/ 167930 h 177789"/>
                      <a:gd name="connsiteX25" fmla="*/ 30112 w 163486"/>
                      <a:gd name="connsiteY25" fmla="*/ 168011 h 177789"/>
                      <a:gd name="connsiteX26" fmla="*/ 29739 w 163486"/>
                      <a:gd name="connsiteY26" fmla="*/ 168611 h 177789"/>
                      <a:gd name="connsiteX27" fmla="*/ 29059 w 163486"/>
                      <a:gd name="connsiteY27" fmla="*/ 168157 h 177789"/>
                      <a:gd name="connsiteX28" fmla="*/ 27016 w 163486"/>
                      <a:gd name="connsiteY28" fmla="*/ 167249 h 177789"/>
                      <a:gd name="connsiteX29" fmla="*/ 26188 w 163486"/>
                      <a:gd name="connsiteY29" fmla="*/ 166422 h 177789"/>
                      <a:gd name="connsiteX30" fmla="*/ 26188 w 163486"/>
                      <a:gd name="connsiteY30" fmla="*/ 164752 h 177789"/>
                      <a:gd name="connsiteX31" fmla="*/ 25427 w 163486"/>
                      <a:gd name="connsiteY31" fmla="*/ 163309 h 177789"/>
                      <a:gd name="connsiteX32" fmla="*/ 24437 w 163486"/>
                      <a:gd name="connsiteY32" fmla="*/ 162093 h 177789"/>
                      <a:gd name="connsiteX33" fmla="*/ 22767 w 163486"/>
                      <a:gd name="connsiteY33" fmla="*/ 160958 h 177789"/>
                      <a:gd name="connsiteX34" fmla="*/ 21259 w 163486"/>
                      <a:gd name="connsiteY34" fmla="*/ 160958 h 177789"/>
                      <a:gd name="connsiteX35" fmla="*/ 20350 w 163486"/>
                      <a:gd name="connsiteY35" fmla="*/ 161493 h 177789"/>
                      <a:gd name="connsiteX36" fmla="*/ 19297 w 163486"/>
                      <a:gd name="connsiteY36" fmla="*/ 162320 h 177789"/>
                      <a:gd name="connsiteX37" fmla="*/ 19297 w 163486"/>
                      <a:gd name="connsiteY37" fmla="*/ 163601 h 177789"/>
                      <a:gd name="connsiteX38" fmla="*/ 17789 w 163486"/>
                      <a:gd name="connsiteY38" fmla="*/ 164509 h 177789"/>
                      <a:gd name="connsiteX39" fmla="*/ 15065 w 163486"/>
                      <a:gd name="connsiteY39" fmla="*/ 164363 h 177789"/>
                      <a:gd name="connsiteX40" fmla="*/ 12940 w 163486"/>
                      <a:gd name="connsiteY40" fmla="*/ 163763 h 177789"/>
                      <a:gd name="connsiteX41" fmla="*/ 10216 w 163486"/>
                      <a:gd name="connsiteY41" fmla="*/ 163536 h 177789"/>
                      <a:gd name="connsiteX42" fmla="*/ 7638 w 163486"/>
                      <a:gd name="connsiteY42" fmla="*/ 163990 h 177789"/>
                      <a:gd name="connsiteX43" fmla="*/ 5903 w 163486"/>
                      <a:gd name="connsiteY43" fmla="*/ 163309 h 177789"/>
                      <a:gd name="connsiteX44" fmla="*/ 3924 w 163486"/>
                      <a:gd name="connsiteY44" fmla="*/ 162774 h 177789"/>
                      <a:gd name="connsiteX45" fmla="*/ 3924 w 163486"/>
                      <a:gd name="connsiteY45" fmla="*/ 160958 h 177789"/>
                      <a:gd name="connsiteX46" fmla="*/ 7184 w 163486"/>
                      <a:gd name="connsiteY46" fmla="*/ 158460 h 177789"/>
                      <a:gd name="connsiteX47" fmla="*/ 8626 w 163486"/>
                      <a:gd name="connsiteY47" fmla="*/ 156790 h 177789"/>
                      <a:gd name="connsiteX48" fmla="*/ 8318 w 163486"/>
                      <a:gd name="connsiteY48" fmla="*/ 155882 h 177789"/>
                      <a:gd name="connsiteX49" fmla="*/ 7557 w 163486"/>
                      <a:gd name="connsiteY49" fmla="*/ 155882 h 177789"/>
                      <a:gd name="connsiteX50" fmla="*/ 5740 w 163486"/>
                      <a:gd name="connsiteY50" fmla="*/ 158379 h 177789"/>
                      <a:gd name="connsiteX51" fmla="*/ 5286 w 163486"/>
                      <a:gd name="connsiteY51" fmla="*/ 157698 h 177789"/>
                      <a:gd name="connsiteX52" fmla="*/ 4379 w 163486"/>
                      <a:gd name="connsiteY52" fmla="*/ 158833 h 177789"/>
                      <a:gd name="connsiteX53" fmla="*/ 2335 w 163486"/>
                      <a:gd name="connsiteY53" fmla="*/ 159060 h 177789"/>
                      <a:gd name="connsiteX54" fmla="*/ 2870 w 163486"/>
                      <a:gd name="connsiteY54" fmla="*/ 157698 h 177789"/>
                      <a:gd name="connsiteX55" fmla="*/ 3924 w 163486"/>
                      <a:gd name="connsiteY55" fmla="*/ 156482 h 177789"/>
                      <a:gd name="connsiteX56" fmla="*/ 4978 w 163486"/>
                      <a:gd name="connsiteY56" fmla="*/ 156255 h 177789"/>
                      <a:gd name="connsiteX57" fmla="*/ 5886 w 163486"/>
                      <a:gd name="connsiteY57" fmla="*/ 155347 h 177789"/>
                      <a:gd name="connsiteX58" fmla="*/ 4752 w 163486"/>
                      <a:gd name="connsiteY58" fmla="*/ 155347 h 177789"/>
                      <a:gd name="connsiteX59" fmla="*/ 4670 w 163486"/>
                      <a:gd name="connsiteY59" fmla="*/ 153612 h 177789"/>
                      <a:gd name="connsiteX60" fmla="*/ 3762 w 163486"/>
                      <a:gd name="connsiteY60" fmla="*/ 154293 h 177789"/>
                      <a:gd name="connsiteX61" fmla="*/ 3681 w 163486"/>
                      <a:gd name="connsiteY61" fmla="*/ 154974 h 177789"/>
                      <a:gd name="connsiteX62" fmla="*/ 1103 w 163486"/>
                      <a:gd name="connsiteY62" fmla="*/ 156644 h 177789"/>
                      <a:gd name="connsiteX63" fmla="*/ 421 w 163486"/>
                      <a:gd name="connsiteY63" fmla="*/ 157179 h 177789"/>
                      <a:gd name="connsiteX64" fmla="*/ 48 w 163486"/>
                      <a:gd name="connsiteY64" fmla="*/ 156579 h 177789"/>
                      <a:gd name="connsiteX65" fmla="*/ 48 w 163486"/>
                      <a:gd name="connsiteY65" fmla="*/ 150823 h 177789"/>
                      <a:gd name="connsiteX66" fmla="*/ 1784 w 163486"/>
                      <a:gd name="connsiteY66" fmla="*/ 149996 h 177789"/>
                      <a:gd name="connsiteX67" fmla="*/ 3146 w 163486"/>
                      <a:gd name="connsiteY67" fmla="*/ 150596 h 177789"/>
                      <a:gd name="connsiteX68" fmla="*/ 4508 w 163486"/>
                      <a:gd name="connsiteY68" fmla="*/ 149996 h 177789"/>
                      <a:gd name="connsiteX69" fmla="*/ 5951 w 163486"/>
                      <a:gd name="connsiteY69" fmla="*/ 149996 h 177789"/>
                      <a:gd name="connsiteX70" fmla="*/ 8075 w 163486"/>
                      <a:gd name="connsiteY70" fmla="*/ 149461 h 177789"/>
                      <a:gd name="connsiteX71" fmla="*/ 9519 w 163486"/>
                      <a:gd name="connsiteY71" fmla="*/ 148326 h 177789"/>
                      <a:gd name="connsiteX72" fmla="*/ 10200 w 163486"/>
                      <a:gd name="connsiteY72" fmla="*/ 147790 h 177789"/>
                      <a:gd name="connsiteX73" fmla="*/ 10345 w 163486"/>
                      <a:gd name="connsiteY73" fmla="*/ 147336 h 177789"/>
                      <a:gd name="connsiteX74" fmla="*/ 8448 w 163486"/>
                      <a:gd name="connsiteY74" fmla="*/ 147336 h 177789"/>
                      <a:gd name="connsiteX75" fmla="*/ 8140 w 163486"/>
                      <a:gd name="connsiteY75" fmla="*/ 147790 h 177789"/>
                      <a:gd name="connsiteX76" fmla="*/ 5935 w 163486"/>
                      <a:gd name="connsiteY76" fmla="*/ 147790 h 177789"/>
                      <a:gd name="connsiteX77" fmla="*/ 5935 w 163486"/>
                      <a:gd name="connsiteY77" fmla="*/ 146963 h 177789"/>
                      <a:gd name="connsiteX78" fmla="*/ 7524 w 163486"/>
                      <a:gd name="connsiteY78" fmla="*/ 146963 h 177789"/>
                      <a:gd name="connsiteX79" fmla="*/ 8513 w 163486"/>
                      <a:gd name="connsiteY79" fmla="*/ 146509 h 177789"/>
                      <a:gd name="connsiteX80" fmla="*/ 8368 w 163486"/>
                      <a:gd name="connsiteY80" fmla="*/ 145455 h 177789"/>
                      <a:gd name="connsiteX81" fmla="*/ 7313 w 163486"/>
                      <a:gd name="connsiteY81" fmla="*/ 145455 h 177789"/>
                      <a:gd name="connsiteX82" fmla="*/ 7005 w 163486"/>
                      <a:gd name="connsiteY82" fmla="*/ 145796 h 177789"/>
                      <a:gd name="connsiteX83" fmla="*/ 6016 w 163486"/>
                      <a:gd name="connsiteY83" fmla="*/ 145682 h 177789"/>
                      <a:gd name="connsiteX84" fmla="*/ 5903 w 163486"/>
                      <a:gd name="connsiteY84" fmla="*/ 144920 h 177789"/>
                      <a:gd name="connsiteX85" fmla="*/ 5303 w 163486"/>
                      <a:gd name="connsiteY85" fmla="*/ 144920 h 177789"/>
                      <a:gd name="connsiteX86" fmla="*/ 5222 w 163486"/>
                      <a:gd name="connsiteY86" fmla="*/ 147612 h 177789"/>
                      <a:gd name="connsiteX87" fmla="*/ 4654 w 163486"/>
                      <a:gd name="connsiteY87" fmla="*/ 148407 h 177789"/>
                      <a:gd name="connsiteX88" fmla="*/ 2562 w 163486"/>
                      <a:gd name="connsiteY88" fmla="*/ 148374 h 177789"/>
                      <a:gd name="connsiteX89" fmla="*/ 2481 w 163486"/>
                      <a:gd name="connsiteY89" fmla="*/ 146931 h 177789"/>
                      <a:gd name="connsiteX90" fmla="*/ 2140 w 163486"/>
                      <a:gd name="connsiteY90" fmla="*/ 146704 h 177789"/>
                      <a:gd name="connsiteX91" fmla="*/ 1492 w 163486"/>
                      <a:gd name="connsiteY91" fmla="*/ 146704 h 177789"/>
                      <a:gd name="connsiteX92" fmla="*/ 1492 w 163486"/>
                      <a:gd name="connsiteY92" fmla="*/ 147417 h 177789"/>
                      <a:gd name="connsiteX93" fmla="*/ 956 w 163486"/>
                      <a:gd name="connsiteY93" fmla="*/ 147758 h 177789"/>
                      <a:gd name="connsiteX94" fmla="*/ 535 w 163486"/>
                      <a:gd name="connsiteY94" fmla="*/ 148293 h 177789"/>
                      <a:gd name="connsiteX95" fmla="*/ 0 w 163486"/>
                      <a:gd name="connsiteY95" fmla="*/ 148179 h 177789"/>
                      <a:gd name="connsiteX96" fmla="*/ 227 w 163486"/>
                      <a:gd name="connsiteY96" fmla="*/ 147012 h 177789"/>
                      <a:gd name="connsiteX97" fmla="*/ 1216 w 163486"/>
                      <a:gd name="connsiteY97" fmla="*/ 145796 h 177789"/>
                      <a:gd name="connsiteX98" fmla="*/ 1930 w 163486"/>
                      <a:gd name="connsiteY98" fmla="*/ 145423 h 177789"/>
                      <a:gd name="connsiteX99" fmla="*/ 2725 w 163486"/>
                      <a:gd name="connsiteY99" fmla="*/ 144661 h 177789"/>
                      <a:gd name="connsiteX100" fmla="*/ 3178 w 163486"/>
                      <a:gd name="connsiteY100" fmla="*/ 144125 h 177789"/>
                      <a:gd name="connsiteX101" fmla="*/ 4508 w 163486"/>
                      <a:gd name="connsiteY101" fmla="*/ 144125 h 177789"/>
                      <a:gd name="connsiteX102" fmla="*/ 5157 w 163486"/>
                      <a:gd name="connsiteY102" fmla="*/ 144693 h 177789"/>
                      <a:gd name="connsiteX103" fmla="*/ 5919 w 163486"/>
                      <a:gd name="connsiteY103" fmla="*/ 144693 h 177789"/>
                      <a:gd name="connsiteX104" fmla="*/ 5886 w 163486"/>
                      <a:gd name="connsiteY104" fmla="*/ 144125 h 177789"/>
                      <a:gd name="connsiteX105" fmla="*/ 8724 w 163486"/>
                      <a:gd name="connsiteY105" fmla="*/ 142990 h 177789"/>
                      <a:gd name="connsiteX106" fmla="*/ 8805 w 163486"/>
                      <a:gd name="connsiteY106" fmla="*/ 142423 h 177789"/>
                      <a:gd name="connsiteX107" fmla="*/ 7978 w 163486"/>
                      <a:gd name="connsiteY107" fmla="*/ 142423 h 177789"/>
                      <a:gd name="connsiteX108" fmla="*/ 5400 w 163486"/>
                      <a:gd name="connsiteY108" fmla="*/ 143639 h 177789"/>
                      <a:gd name="connsiteX109" fmla="*/ 4913 w 163486"/>
                      <a:gd name="connsiteY109" fmla="*/ 143217 h 177789"/>
                      <a:gd name="connsiteX110" fmla="*/ 4800 w 163486"/>
                      <a:gd name="connsiteY110" fmla="*/ 140866 h 177789"/>
                      <a:gd name="connsiteX111" fmla="*/ 6421 w 163486"/>
                      <a:gd name="connsiteY111" fmla="*/ 138401 h 177789"/>
                      <a:gd name="connsiteX112" fmla="*/ 7135 w 163486"/>
                      <a:gd name="connsiteY112" fmla="*/ 138709 h 177789"/>
                      <a:gd name="connsiteX113" fmla="*/ 9405 w 163486"/>
                      <a:gd name="connsiteY113" fmla="*/ 138629 h 177789"/>
                      <a:gd name="connsiteX114" fmla="*/ 9405 w 163486"/>
                      <a:gd name="connsiteY114" fmla="*/ 137574 h 177789"/>
                      <a:gd name="connsiteX115" fmla="*/ 8010 w 163486"/>
                      <a:gd name="connsiteY115" fmla="*/ 137574 h 177789"/>
                      <a:gd name="connsiteX116" fmla="*/ 7070 w 163486"/>
                      <a:gd name="connsiteY116" fmla="*/ 136699 h 177789"/>
                      <a:gd name="connsiteX117" fmla="*/ 7410 w 163486"/>
                      <a:gd name="connsiteY117" fmla="*/ 135531 h 177789"/>
                      <a:gd name="connsiteX118" fmla="*/ 7978 w 163486"/>
                      <a:gd name="connsiteY118" fmla="*/ 135109 h 177789"/>
                      <a:gd name="connsiteX119" fmla="*/ 8318 w 163486"/>
                      <a:gd name="connsiteY119" fmla="*/ 134542 h 177789"/>
                      <a:gd name="connsiteX120" fmla="*/ 11043 w 163486"/>
                      <a:gd name="connsiteY120" fmla="*/ 135564 h 177789"/>
                      <a:gd name="connsiteX121" fmla="*/ 11497 w 163486"/>
                      <a:gd name="connsiteY121" fmla="*/ 136666 h 177789"/>
                      <a:gd name="connsiteX122" fmla="*/ 11643 w 163486"/>
                      <a:gd name="connsiteY122" fmla="*/ 138985 h 177789"/>
                      <a:gd name="connsiteX123" fmla="*/ 12437 w 163486"/>
                      <a:gd name="connsiteY123" fmla="*/ 138158 h 177789"/>
                      <a:gd name="connsiteX124" fmla="*/ 13118 w 163486"/>
                      <a:gd name="connsiteY124" fmla="*/ 138272 h 177789"/>
                      <a:gd name="connsiteX125" fmla="*/ 13718 w 163486"/>
                      <a:gd name="connsiteY125" fmla="*/ 138839 h 177789"/>
                      <a:gd name="connsiteX126" fmla="*/ 13718 w 163486"/>
                      <a:gd name="connsiteY126" fmla="*/ 139893 h 177789"/>
                      <a:gd name="connsiteX127" fmla="*/ 14740 w 163486"/>
                      <a:gd name="connsiteY127" fmla="*/ 140088 h 177789"/>
                      <a:gd name="connsiteX128" fmla="*/ 15388 w 163486"/>
                      <a:gd name="connsiteY128" fmla="*/ 139212 h 177789"/>
                      <a:gd name="connsiteX129" fmla="*/ 15015 w 163486"/>
                      <a:gd name="connsiteY129" fmla="*/ 138499 h 177789"/>
                      <a:gd name="connsiteX130" fmla="*/ 12859 w 163486"/>
                      <a:gd name="connsiteY130" fmla="*/ 136634 h 177789"/>
                      <a:gd name="connsiteX131" fmla="*/ 12372 w 163486"/>
                      <a:gd name="connsiteY131" fmla="*/ 135953 h 177789"/>
                      <a:gd name="connsiteX132" fmla="*/ 12340 w 163486"/>
                      <a:gd name="connsiteY132" fmla="*/ 135239 h 177789"/>
                      <a:gd name="connsiteX133" fmla="*/ 13621 w 163486"/>
                      <a:gd name="connsiteY133" fmla="*/ 135385 h 177789"/>
                      <a:gd name="connsiteX134" fmla="*/ 13816 w 163486"/>
                      <a:gd name="connsiteY134" fmla="*/ 135045 h 177789"/>
                      <a:gd name="connsiteX135" fmla="*/ 15745 w 163486"/>
                      <a:gd name="connsiteY135" fmla="*/ 135045 h 177789"/>
                      <a:gd name="connsiteX136" fmla="*/ 15826 w 163486"/>
                      <a:gd name="connsiteY136" fmla="*/ 134023 h 177789"/>
                      <a:gd name="connsiteX137" fmla="*/ 15292 w 163486"/>
                      <a:gd name="connsiteY137" fmla="*/ 133261 h 177789"/>
                      <a:gd name="connsiteX138" fmla="*/ 14351 w 163486"/>
                      <a:gd name="connsiteY138" fmla="*/ 134137 h 177789"/>
                      <a:gd name="connsiteX139" fmla="*/ 13021 w 163486"/>
                      <a:gd name="connsiteY139" fmla="*/ 134396 h 177789"/>
                      <a:gd name="connsiteX140" fmla="*/ 12227 w 163486"/>
                      <a:gd name="connsiteY140" fmla="*/ 134429 h 177789"/>
                      <a:gd name="connsiteX141" fmla="*/ 12000 w 163486"/>
                      <a:gd name="connsiteY141" fmla="*/ 133261 h 177789"/>
                      <a:gd name="connsiteX142" fmla="*/ 11351 w 163486"/>
                      <a:gd name="connsiteY142" fmla="*/ 133261 h 177789"/>
                      <a:gd name="connsiteX143" fmla="*/ 11319 w 163486"/>
                      <a:gd name="connsiteY143" fmla="*/ 133829 h 177789"/>
                      <a:gd name="connsiteX144" fmla="*/ 11578 w 163486"/>
                      <a:gd name="connsiteY144" fmla="*/ 134250 h 177789"/>
                      <a:gd name="connsiteX145" fmla="*/ 11546 w 163486"/>
                      <a:gd name="connsiteY145" fmla="*/ 135077 h 177789"/>
                      <a:gd name="connsiteX146" fmla="*/ 10492 w 163486"/>
                      <a:gd name="connsiteY146" fmla="*/ 134591 h 177789"/>
                      <a:gd name="connsiteX147" fmla="*/ 8902 w 163486"/>
                      <a:gd name="connsiteY147" fmla="*/ 133261 h 177789"/>
                      <a:gd name="connsiteX148" fmla="*/ 9162 w 163486"/>
                      <a:gd name="connsiteY148" fmla="*/ 131591 h 177789"/>
                      <a:gd name="connsiteX149" fmla="*/ 10443 w 163486"/>
                      <a:gd name="connsiteY149" fmla="*/ 130601 h 177789"/>
                      <a:gd name="connsiteX150" fmla="*/ 10865 w 163486"/>
                      <a:gd name="connsiteY150" fmla="*/ 131315 h 177789"/>
                      <a:gd name="connsiteX151" fmla="*/ 11205 w 163486"/>
                      <a:gd name="connsiteY151" fmla="*/ 132985 h 177789"/>
                      <a:gd name="connsiteX152" fmla="*/ 11740 w 163486"/>
                      <a:gd name="connsiteY152" fmla="*/ 132985 h 177789"/>
                      <a:gd name="connsiteX153" fmla="*/ 11740 w 163486"/>
                      <a:gd name="connsiteY153" fmla="*/ 131850 h 177789"/>
                      <a:gd name="connsiteX154" fmla="*/ 11319 w 163486"/>
                      <a:gd name="connsiteY154" fmla="*/ 131591 h 177789"/>
                      <a:gd name="connsiteX155" fmla="*/ 11173 w 163486"/>
                      <a:gd name="connsiteY155" fmla="*/ 129694 h 177789"/>
                      <a:gd name="connsiteX156" fmla="*/ 11708 w 163486"/>
                      <a:gd name="connsiteY156" fmla="*/ 129694 h 177789"/>
                      <a:gd name="connsiteX157" fmla="*/ 12730 w 163486"/>
                      <a:gd name="connsiteY157" fmla="*/ 130796 h 177789"/>
                      <a:gd name="connsiteX158" fmla="*/ 13378 w 163486"/>
                      <a:gd name="connsiteY158" fmla="*/ 130715 h 177789"/>
                      <a:gd name="connsiteX159" fmla="*/ 13410 w 163486"/>
                      <a:gd name="connsiteY159" fmla="*/ 130067 h 177789"/>
                      <a:gd name="connsiteX160" fmla="*/ 12275 w 163486"/>
                      <a:gd name="connsiteY160" fmla="*/ 129045 h 177789"/>
                      <a:gd name="connsiteX161" fmla="*/ 12275 w 163486"/>
                      <a:gd name="connsiteY161" fmla="*/ 128137 h 177789"/>
                      <a:gd name="connsiteX162" fmla="*/ 13378 w 163486"/>
                      <a:gd name="connsiteY162" fmla="*/ 127488 h 177789"/>
                      <a:gd name="connsiteX163" fmla="*/ 13718 w 163486"/>
                      <a:gd name="connsiteY163" fmla="*/ 128250 h 177789"/>
                      <a:gd name="connsiteX164" fmla="*/ 13978 w 163486"/>
                      <a:gd name="connsiteY164" fmla="*/ 129466 h 177789"/>
                      <a:gd name="connsiteX165" fmla="*/ 14627 w 163486"/>
                      <a:gd name="connsiteY165" fmla="*/ 129434 h 177789"/>
                      <a:gd name="connsiteX166" fmla="*/ 15194 w 163486"/>
                      <a:gd name="connsiteY166" fmla="*/ 128753 h 177789"/>
                      <a:gd name="connsiteX167" fmla="*/ 15000 w 163486"/>
                      <a:gd name="connsiteY167" fmla="*/ 128153 h 177789"/>
                      <a:gd name="connsiteX168" fmla="*/ 13946 w 163486"/>
                      <a:gd name="connsiteY168" fmla="*/ 127326 h 177789"/>
                      <a:gd name="connsiteX169" fmla="*/ 14059 w 163486"/>
                      <a:gd name="connsiteY169" fmla="*/ 126612 h 177789"/>
                      <a:gd name="connsiteX170" fmla="*/ 14659 w 163486"/>
                      <a:gd name="connsiteY170" fmla="*/ 126612 h 177789"/>
                      <a:gd name="connsiteX171" fmla="*/ 15875 w 163486"/>
                      <a:gd name="connsiteY171" fmla="*/ 127326 h 177789"/>
                      <a:gd name="connsiteX172" fmla="*/ 16897 w 163486"/>
                      <a:gd name="connsiteY172" fmla="*/ 127213 h 177789"/>
                      <a:gd name="connsiteX173" fmla="*/ 16524 w 163486"/>
                      <a:gd name="connsiteY173" fmla="*/ 126386 h 177789"/>
                      <a:gd name="connsiteX174" fmla="*/ 15275 w 163486"/>
                      <a:gd name="connsiteY174" fmla="*/ 125931 h 177789"/>
                      <a:gd name="connsiteX175" fmla="*/ 15275 w 163486"/>
                      <a:gd name="connsiteY175" fmla="*/ 125023 h 177789"/>
                      <a:gd name="connsiteX176" fmla="*/ 18275 w 163486"/>
                      <a:gd name="connsiteY176" fmla="*/ 121878 h 177789"/>
                      <a:gd name="connsiteX177" fmla="*/ 19069 w 163486"/>
                      <a:gd name="connsiteY177" fmla="*/ 122899 h 177789"/>
                      <a:gd name="connsiteX178" fmla="*/ 19411 w 163486"/>
                      <a:gd name="connsiteY178" fmla="*/ 123580 h 177789"/>
                      <a:gd name="connsiteX179" fmla="*/ 19670 w 163486"/>
                      <a:gd name="connsiteY179" fmla="*/ 124683 h 177789"/>
                      <a:gd name="connsiteX180" fmla="*/ 19670 w 163486"/>
                      <a:gd name="connsiteY180" fmla="*/ 125137 h 177789"/>
                      <a:gd name="connsiteX181" fmla="*/ 20432 w 163486"/>
                      <a:gd name="connsiteY181" fmla="*/ 125137 h 177789"/>
                      <a:gd name="connsiteX182" fmla="*/ 20432 w 163486"/>
                      <a:gd name="connsiteY182" fmla="*/ 123207 h 177789"/>
                      <a:gd name="connsiteX183" fmla="*/ 20059 w 163486"/>
                      <a:gd name="connsiteY183" fmla="*/ 123094 h 177789"/>
                      <a:gd name="connsiteX184" fmla="*/ 19978 w 163486"/>
                      <a:gd name="connsiteY184" fmla="*/ 121472 h 177789"/>
                      <a:gd name="connsiteX185" fmla="*/ 19297 w 163486"/>
                      <a:gd name="connsiteY185" fmla="*/ 120759 h 177789"/>
                      <a:gd name="connsiteX186" fmla="*/ 21048 w 163486"/>
                      <a:gd name="connsiteY186" fmla="*/ 119591 h 177789"/>
                      <a:gd name="connsiteX187" fmla="*/ 22183 w 163486"/>
                      <a:gd name="connsiteY187" fmla="*/ 119591 h 177789"/>
                      <a:gd name="connsiteX188" fmla="*/ 22410 w 163486"/>
                      <a:gd name="connsiteY188" fmla="*/ 120013 h 177789"/>
                      <a:gd name="connsiteX189" fmla="*/ 22491 w 163486"/>
                      <a:gd name="connsiteY189" fmla="*/ 122786 h 177789"/>
                      <a:gd name="connsiteX190" fmla="*/ 23140 w 163486"/>
                      <a:gd name="connsiteY190" fmla="*/ 122899 h 177789"/>
                      <a:gd name="connsiteX191" fmla="*/ 23221 w 163486"/>
                      <a:gd name="connsiteY191" fmla="*/ 119607 h 177789"/>
                      <a:gd name="connsiteX192" fmla="*/ 22654 w 163486"/>
                      <a:gd name="connsiteY192" fmla="*/ 119121 h 177789"/>
                      <a:gd name="connsiteX193" fmla="*/ 22621 w 163486"/>
                      <a:gd name="connsiteY193" fmla="*/ 118699 h 177789"/>
                      <a:gd name="connsiteX194" fmla="*/ 24243 w 163486"/>
                      <a:gd name="connsiteY194" fmla="*/ 118699 h 177789"/>
                      <a:gd name="connsiteX195" fmla="*/ 24129 w 163486"/>
                      <a:gd name="connsiteY195" fmla="*/ 116834 h 177789"/>
                      <a:gd name="connsiteX196" fmla="*/ 27762 w 163486"/>
                      <a:gd name="connsiteY196" fmla="*/ 113267 h 177789"/>
                      <a:gd name="connsiteX197" fmla="*/ 29804 w 163486"/>
                      <a:gd name="connsiteY197" fmla="*/ 114970 h 177789"/>
                      <a:gd name="connsiteX198" fmla="*/ 31135 w 163486"/>
                      <a:gd name="connsiteY198" fmla="*/ 115083 h 177789"/>
                      <a:gd name="connsiteX199" fmla="*/ 30793 w 163486"/>
                      <a:gd name="connsiteY199" fmla="*/ 114207 h 177789"/>
                      <a:gd name="connsiteX200" fmla="*/ 29545 w 163486"/>
                      <a:gd name="connsiteY200" fmla="*/ 113072 h 177789"/>
                      <a:gd name="connsiteX201" fmla="*/ 29464 w 163486"/>
                      <a:gd name="connsiteY201" fmla="*/ 111937 h 177789"/>
                      <a:gd name="connsiteX202" fmla="*/ 28864 w 163486"/>
                      <a:gd name="connsiteY202" fmla="*/ 111483 h 177789"/>
                      <a:gd name="connsiteX203" fmla="*/ 29091 w 163486"/>
                      <a:gd name="connsiteY203" fmla="*/ 110721 h 177789"/>
                      <a:gd name="connsiteX204" fmla="*/ 31816 w 163486"/>
                      <a:gd name="connsiteY204" fmla="*/ 107884 h 177789"/>
                      <a:gd name="connsiteX205" fmla="*/ 32804 w 163486"/>
                      <a:gd name="connsiteY205" fmla="*/ 107689 h 177789"/>
                      <a:gd name="connsiteX206" fmla="*/ 32918 w 163486"/>
                      <a:gd name="connsiteY206" fmla="*/ 106699 h 177789"/>
                      <a:gd name="connsiteX207" fmla="*/ 34394 w 163486"/>
                      <a:gd name="connsiteY207" fmla="*/ 106278 h 177789"/>
                      <a:gd name="connsiteX208" fmla="*/ 35675 w 163486"/>
                      <a:gd name="connsiteY208" fmla="*/ 104948 h 177789"/>
                      <a:gd name="connsiteX209" fmla="*/ 34621 w 163486"/>
                      <a:gd name="connsiteY209" fmla="*/ 103667 h 177789"/>
                      <a:gd name="connsiteX210" fmla="*/ 35902 w 163486"/>
                      <a:gd name="connsiteY210" fmla="*/ 102224 h 177789"/>
                      <a:gd name="connsiteX211" fmla="*/ 37037 w 163486"/>
                      <a:gd name="connsiteY211" fmla="*/ 101170 h 177789"/>
                      <a:gd name="connsiteX212" fmla="*/ 42031 w 163486"/>
                      <a:gd name="connsiteY212" fmla="*/ 96240 h 177789"/>
                      <a:gd name="connsiteX213" fmla="*/ 45209 w 163486"/>
                      <a:gd name="connsiteY213" fmla="*/ 96240 h 177789"/>
                      <a:gd name="connsiteX214" fmla="*/ 46118 w 163486"/>
                      <a:gd name="connsiteY214" fmla="*/ 95186 h 177789"/>
                      <a:gd name="connsiteX215" fmla="*/ 46263 w 163486"/>
                      <a:gd name="connsiteY215" fmla="*/ 96403 h 177789"/>
                      <a:gd name="connsiteX216" fmla="*/ 47479 w 163486"/>
                      <a:gd name="connsiteY216" fmla="*/ 96321 h 177789"/>
                      <a:gd name="connsiteX217" fmla="*/ 48988 w 163486"/>
                      <a:gd name="connsiteY217" fmla="*/ 95867 h 177789"/>
                      <a:gd name="connsiteX218" fmla="*/ 53236 w 163486"/>
                      <a:gd name="connsiteY218" fmla="*/ 92916 h 177789"/>
                      <a:gd name="connsiteX219" fmla="*/ 57323 w 163486"/>
                      <a:gd name="connsiteY219" fmla="*/ 89349 h 177789"/>
                      <a:gd name="connsiteX220" fmla="*/ 59755 w 163486"/>
                      <a:gd name="connsiteY220" fmla="*/ 87079 h 177789"/>
                      <a:gd name="connsiteX221" fmla="*/ 63387 w 163486"/>
                      <a:gd name="connsiteY221" fmla="*/ 85262 h 177789"/>
                      <a:gd name="connsiteX222" fmla="*/ 65284 w 163486"/>
                      <a:gd name="connsiteY222" fmla="*/ 84435 h 177789"/>
                      <a:gd name="connsiteX223" fmla="*/ 67263 w 163486"/>
                      <a:gd name="connsiteY223" fmla="*/ 83300 h 177789"/>
                      <a:gd name="connsiteX224" fmla="*/ 68771 w 163486"/>
                      <a:gd name="connsiteY224" fmla="*/ 82311 h 177789"/>
                      <a:gd name="connsiteX225" fmla="*/ 70668 w 163486"/>
                      <a:gd name="connsiteY225" fmla="*/ 78517 h 177789"/>
                      <a:gd name="connsiteX226" fmla="*/ 73328 w 163486"/>
                      <a:gd name="connsiteY226" fmla="*/ 78144 h 177789"/>
                      <a:gd name="connsiteX227" fmla="*/ 75906 w 163486"/>
                      <a:gd name="connsiteY227" fmla="*/ 75257 h 177789"/>
                      <a:gd name="connsiteX228" fmla="*/ 78566 w 163486"/>
                      <a:gd name="connsiteY228" fmla="*/ 74495 h 177789"/>
                      <a:gd name="connsiteX229" fmla="*/ 79473 w 163486"/>
                      <a:gd name="connsiteY229" fmla="*/ 73441 h 177789"/>
                      <a:gd name="connsiteX230" fmla="*/ 78257 w 163486"/>
                      <a:gd name="connsiteY230" fmla="*/ 73441 h 177789"/>
                      <a:gd name="connsiteX231" fmla="*/ 79473 w 163486"/>
                      <a:gd name="connsiteY231" fmla="*/ 71398 h 177789"/>
                      <a:gd name="connsiteX232" fmla="*/ 83495 w 163486"/>
                      <a:gd name="connsiteY232" fmla="*/ 68966 h 177789"/>
                      <a:gd name="connsiteX233" fmla="*/ 88489 w 163486"/>
                      <a:gd name="connsiteY233" fmla="*/ 65852 h 177789"/>
                      <a:gd name="connsiteX234" fmla="*/ 90305 w 163486"/>
                      <a:gd name="connsiteY234" fmla="*/ 64344 h 177789"/>
                      <a:gd name="connsiteX235" fmla="*/ 92203 w 163486"/>
                      <a:gd name="connsiteY235" fmla="*/ 61847 h 177789"/>
                      <a:gd name="connsiteX236" fmla="*/ 95316 w 163486"/>
                      <a:gd name="connsiteY236" fmla="*/ 58361 h 177789"/>
                      <a:gd name="connsiteX237" fmla="*/ 97522 w 163486"/>
                      <a:gd name="connsiteY237" fmla="*/ 55409 h 177789"/>
                      <a:gd name="connsiteX238" fmla="*/ 100473 w 163486"/>
                      <a:gd name="connsiteY238" fmla="*/ 48664 h 177789"/>
                      <a:gd name="connsiteX239" fmla="*/ 102370 w 163486"/>
                      <a:gd name="connsiteY239" fmla="*/ 43053 h 177789"/>
                      <a:gd name="connsiteX240" fmla="*/ 103586 w 163486"/>
                      <a:gd name="connsiteY240" fmla="*/ 39566 h 177789"/>
                      <a:gd name="connsiteX241" fmla="*/ 104267 w 163486"/>
                      <a:gd name="connsiteY241" fmla="*/ 37069 h 177789"/>
                      <a:gd name="connsiteX242" fmla="*/ 104267 w 163486"/>
                      <a:gd name="connsiteY242" fmla="*/ 33275 h 177789"/>
                      <a:gd name="connsiteX243" fmla="*/ 107219 w 163486"/>
                      <a:gd name="connsiteY243" fmla="*/ 32740 h 177789"/>
                      <a:gd name="connsiteX244" fmla="*/ 110251 w 163486"/>
                      <a:gd name="connsiteY244" fmla="*/ 31523 h 177789"/>
                      <a:gd name="connsiteX245" fmla="*/ 112521 w 163486"/>
                      <a:gd name="connsiteY245" fmla="*/ 28945 h 177789"/>
                      <a:gd name="connsiteX246" fmla="*/ 114872 w 163486"/>
                      <a:gd name="connsiteY246" fmla="*/ 26675 h 177789"/>
                      <a:gd name="connsiteX247" fmla="*/ 117597 w 163486"/>
                      <a:gd name="connsiteY247" fmla="*/ 22961 h 177789"/>
                      <a:gd name="connsiteX248" fmla="*/ 118050 w 163486"/>
                      <a:gd name="connsiteY248" fmla="*/ 21599 h 177789"/>
                      <a:gd name="connsiteX249" fmla="*/ 118050 w 163486"/>
                      <a:gd name="connsiteY249" fmla="*/ 12194 h 177789"/>
                      <a:gd name="connsiteX250" fmla="*/ 118959 w 163486"/>
                      <a:gd name="connsiteY250" fmla="*/ 8854 h 177789"/>
                      <a:gd name="connsiteX251" fmla="*/ 119948 w 163486"/>
                      <a:gd name="connsiteY251" fmla="*/ 6811 h 177789"/>
                      <a:gd name="connsiteX252" fmla="*/ 120856 w 163486"/>
                      <a:gd name="connsiteY252" fmla="*/ 6356 h 177789"/>
                      <a:gd name="connsiteX253" fmla="*/ 124423 w 163486"/>
                      <a:gd name="connsiteY253" fmla="*/ 3632 h 177789"/>
                      <a:gd name="connsiteX254" fmla="*/ 126548 w 163486"/>
                      <a:gd name="connsiteY254" fmla="*/ 2124 h 177789"/>
                      <a:gd name="connsiteX255" fmla="*/ 127148 w 163486"/>
                      <a:gd name="connsiteY255" fmla="*/ 2124 h 177789"/>
                      <a:gd name="connsiteX256" fmla="*/ 128056 w 163486"/>
                      <a:gd name="connsiteY256" fmla="*/ 1816 h 177789"/>
                      <a:gd name="connsiteX257" fmla="*/ 128818 w 163486"/>
                      <a:gd name="connsiteY257" fmla="*/ 0 h 177789"/>
                      <a:gd name="connsiteX258" fmla="*/ 130180 w 163486"/>
                      <a:gd name="connsiteY258" fmla="*/ 0 h 177789"/>
                      <a:gd name="connsiteX259" fmla="*/ 130861 w 163486"/>
                      <a:gd name="connsiteY259" fmla="*/ 1135 h 177789"/>
                      <a:gd name="connsiteX260" fmla="*/ 130861 w 163486"/>
                      <a:gd name="connsiteY260" fmla="*/ 2497 h 177789"/>
                      <a:gd name="connsiteX261" fmla="*/ 130489 w 163486"/>
                      <a:gd name="connsiteY261" fmla="*/ 3713 h 177789"/>
                      <a:gd name="connsiteX262" fmla="*/ 130861 w 163486"/>
                      <a:gd name="connsiteY262" fmla="*/ 4702 h 177789"/>
                      <a:gd name="connsiteX263" fmla="*/ 131623 w 163486"/>
                      <a:gd name="connsiteY263" fmla="*/ 6210 h 177789"/>
                      <a:gd name="connsiteX264" fmla="*/ 132612 w 163486"/>
                      <a:gd name="connsiteY264" fmla="*/ 7119 h 177789"/>
                      <a:gd name="connsiteX265" fmla="*/ 132985 w 163486"/>
                      <a:gd name="connsiteY265" fmla="*/ 7946 h 177789"/>
                      <a:gd name="connsiteX266" fmla="*/ 134201 w 163486"/>
                      <a:gd name="connsiteY266" fmla="*/ 7864 h 177789"/>
                      <a:gd name="connsiteX267" fmla="*/ 135710 w 163486"/>
                      <a:gd name="connsiteY267" fmla="*/ 6811 h 177789"/>
                      <a:gd name="connsiteX268" fmla="*/ 136618 w 163486"/>
                      <a:gd name="connsiteY268" fmla="*/ 7265 h 177789"/>
                      <a:gd name="connsiteX269" fmla="*/ 136618 w 163486"/>
                      <a:gd name="connsiteY269" fmla="*/ 8773 h 177789"/>
                      <a:gd name="connsiteX270" fmla="*/ 137607 w 163486"/>
                      <a:gd name="connsiteY270" fmla="*/ 8773 h 177789"/>
                      <a:gd name="connsiteX271" fmla="*/ 137980 w 163486"/>
                      <a:gd name="connsiteY271" fmla="*/ 9681 h 177789"/>
                      <a:gd name="connsiteX272" fmla="*/ 137980 w 163486"/>
                      <a:gd name="connsiteY272" fmla="*/ 11724 h 177789"/>
                      <a:gd name="connsiteX273" fmla="*/ 137444 w 163486"/>
                      <a:gd name="connsiteY273" fmla="*/ 12632 h 177789"/>
                      <a:gd name="connsiteX274" fmla="*/ 137218 w 163486"/>
                      <a:gd name="connsiteY274" fmla="*/ 14529 h 177789"/>
                      <a:gd name="connsiteX275" fmla="*/ 137591 w 163486"/>
                      <a:gd name="connsiteY275" fmla="*/ 16345 h 177789"/>
                      <a:gd name="connsiteX276" fmla="*/ 138272 w 163486"/>
                      <a:gd name="connsiteY276" fmla="*/ 18778 h 177789"/>
                      <a:gd name="connsiteX277" fmla="*/ 138953 w 163486"/>
                      <a:gd name="connsiteY277" fmla="*/ 19913 h 177789"/>
                      <a:gd name="connsiteX278" fmla="*/ 139715 w 163486"/>
                      <a:gd name="connsiteY278" fmla="*/ 20740 h 177789"/>
                      <a:gd name="connsiteX279" fmla="*/ 140623 w 163486"/>
                      <a:gd name="connsiteY279" fmla="*/ 21048 h 177789"/>
                      <a:gd name="connsiteX280" fmla="*/ 142131 w 163486"/>
                      <a:gd name="connsiteY280" fmla="*/ 20059 h 177789"/>
                      <a:gd name="connsiteX281" fmla="*/ 142812 w 163486"/>
                      <a:gd name="connsiteY281" fmla="*/ 18843 h 177789"/>
                      <a:gd name="connsiteX282" fmla="*/ 144709 w 163486"/>
                      <a:gd name="connsiteY282" fmla="*/ 17335 h 177789"/>
                      <a:gd name="connsiteX283" fmla="*/ 146915 w 163486"/>
                      <a:gd name="connsiteY283" fmla="*/ 17188 h 177789"/>
                      <a:gd name="connsiteX284" fmla="*/ 147693 w 163486"/>
                      <a:gd name="connsiteY284" fmla="*/ 16135 h 177789"/>
                      <a:gd name="connsiteX285" fmla="*/ 148114 w 163486"/>
                      <a:gd name="connsiteY285" fmla="*/ 14740 h 177789"/>
                      <a:gd name="connsiteX286" fmla="*/ 150271 w 163486"/>
                      <a:gd name="connsiteY286" fmla="*/ 13654 h 177789"/>
                      <a:gd name="connsiteX287" fmla="*/ 151860 w 163486"/>
                      <a:gd name="connsiteY287" fmla="*/ 12940 h 177789"/>
                      <a:gd name="connsiteX288" fmla="*/ 152914 w 163486"/>
                      <a:gd name="connsiteY288" fmla="*/ 12259 h 177789"/>
                      <a:gd name="connsiteX289" fmla="*/ 153401 w 163486"/>
                      <a:gd name="connsiteY289" fmla="*/ 11692 h 177789"/>
                      <a:gd name="connsiteX290" fmla="*/ 154990 w 163486"/>
                      <a:gd name="connsiteY290" fmla="*/ 11610 h 177789"/>
                      <a:gd name="connsiteX291" fmla="*/ 155282 w 163486"/>
                      <a:gd name="connsiteY291" fmla="*/ 10848 h 177789"/>
                      <a:gd name="connsiteX292" fmla="*/ 156157 w 163486"/>
                      <a:gd name="connsiteY292" fmla="*/ 10313 h 177789"/>
                      <a:gd name="connsiteX293" fmla="*/ 157585 w 163486"/>
                      <a:gd name="connsiteY293" fmla="*/ 10281 h 177789"/>
                      <a:gd name="connsiteX294" fmla="*/ 157811 w 163486"/>
                      <a:gd name="connsiteY294" fmla="*/ 10848 h 177789"/>
                      <a:gd name="connsiteX295" fmla="*/ 154568 w 163486"/>
                      <a:gd name="connsiteY295" fmla="*/ 13718 h 177789"/>
                      <a:gd name="connsiteX296" fmla="*/ 154115 w 163486"/>
                      <a:gd name="connsiteY296" fmla="*/ 13118 h 177789"/>
                      <a:gd name="connsiteX297" fmla="*/ 153061 w 163486"/>
                      <a:gd name="connsiteY297" fmla="*/ 13346 h 177789"/>
                      <a:gd name="connsiteX298" fmla="*/ 153126 w 163486"/>
                      <a:gd name="connsiteY298" fmla="*/ 15502 h 177789"/>
                      <a:gd name="connsiteX299" fmla="*/ 153579 w 163486"/>
                      <a:gd name="connsiteY299" fmla="*/ 15502 h 177789"/>
                      <a:gd name="connsiteX300" fmla="*/ 153725 w 163486"/>
                      <a:gd name="connsiteY300" fmla="*/ 14983 h 177789"/>
                      <a:gd name="connsiteX301" fmla="*/ 155282 w 163486"/>
                      <a:gd name="connsiteY301" fmla="*/ 14918 h 177789"/>
                      <a:gd name="connsiteX302" fmla="*/ 154536 w 163486"/>
                      <a:gd name="connsiteY302" fmla="*/ 16232 h 177789"/>
                      <a:gd name="connsiteX303" fmla="*/ 154115 w 163486"/>
                      <a:gd name="connsiteY303" fmla="*/ 17059 h 177789"/>
                      <a:gd name="connsiteX304" fmla="*/ 153709 w 163486"/>
                      <a:gd name="connsiteY304" fmla="*/ 17253 h 177789"/>
                      <a:gd name="connsiteX305" fmla="*/ 153709 w 163486"/>
                      <a:gd name="connsiteY305" fmla="*/ 17594 h 177789"/>
                      <a:gd name="connsiteX306" fmla="*/ 154130 w 163486"/>
                      <a:gd name="connsiteY306" fmla="*/ 17934 h 177789"/>
                      <a:gd name="connsiteX307" fmla="*/ 154180 w 163486"/>
                      <a:gd name="connsiteY307" fmla="*/ 18843 h 177789"/>
                      <a:gd name="connsiteX308" fmla="*/ 153612 w 163486"/>
                      <a:gd name="connsiteY308" fmla="*/ 19329 h 177789"/>
                      <a:gd name="connsiteX309" fmla="*/ 153693 w 163486"/>
                      <a:gd name="connsiteY309" fmla="*/ 19816 h 177789"/>
                      <a:gd name="connsiteX310" fmla="*/ 154568 w 163486"/>
                      <a:gd name="connsiteY310" fmla="*/ 19929 h 177789"/>
                      <a:gd name="connsiteX311" fmla="*/ 154650 w 163486"/>
                      <a:gd name="connsiteY311" fmla="*/ 19410 h 177789"/>
                      <a:gd name="connsiteX312" fmla="*/ 155639 w 163486"/>
                      <a:gd name="connsiteY312" fmla="*/ 19183 h 177789"/>
                      <a:gd name="connsiteX313" fmla="*/ 159044 w 163486"/>
                      <a:gd name="connsiteY313" fmla="*/ 18356 h 177789"/>
                      <a:gd name="connsiteX314" fmla="*/ 158704 w 163486"/>
                      <a:gd name="connsiteY314" fmla="*/ 17675 h 177789"/>
                      <a:gd name="connsiteX315" fmla="*/ 156742 w 163486"/>
                      <a:gd name="connsiteY315" fmla="*/ 17643 h 177789"/>
                      <a:gd name="connsiteX316" fmla="*/ 156693 w 163486"/>
                      <a:gd name="connsiteY316" fmla="*/ 18129 h 177789"/>
                      <a:gd name="connsiteX317" fmla="*/ 155153 w 163486"/>
                      <a:gd name="connsiteY317" fmla="*/ 18323 h 177789"/>
                      <a:gd name="connsiteX318" fmla="*/ 154633 w 163486"/>
                      <a:gd name="connsiteY318" fmla="*/ 17448 h 177789"/>
                      <a:gd name="connsiteX319" fmla="*/ 154860 w 163486"/>
                      <a:gd name="connsiteY319" fmla="*/ 16459 h 177789"/>
                      <a:gd name="connsiteX320" fmla="*/ 155996 w 163486"/>
                      <a:gd name="connsiteY320" fmla="*/ 15437 h 177789"/>
                      <a:gd name="connsiteX321" fmla="*/ 156677 w 163486"/>
                      <a:gd name="connsiteY321" fmla="*/ 16005 h 177789"/>
                      <a:gd name="connsiteX322" fmla="*/ 156968 w 163486"/>
                      <a:gd name="connsiteY322" fmla="*/ 16426 h 177789"/>
                      <a:gd name="connsiteX323" fmla="*/ 158396 w 163486"/>
                      <a:gd name="connsiteY323" fmla="*/ 16572 h 177789"/>
                      <a:gd name="connsiteX324" fmla="*/ 158574 w 163486"/>
                      <a:gd name="connsiteY324" fmla="*/ 14918 h 177789"/>
                      <a:gd name="connsiteX325" fmla="*/ 158152 w 163486"/>
                      <a:gd name="connsiteY325" fmla="*/ 14059 h 177789"/>
                      <a:gd name="connsiteX326" fmla="*/ 156790 w 163486"/>
                      <a:gd name="connsiteY326" fmla="*/ 14091 h 177789"/>
                      <a:gd name="connsiteX327" fmla="*/ 156823 w 163486"/>
                      <a:gd name="connsiteY327" fmla="*/ 13151 h 177789"/>
                      <a:gd name="connsiteX328" fmla="*/ 158590 w 163486"/>
                      <a:gd name="connsiteY328" fmla="*/ 13216 h 177789"/>
                      <a:gd name="connsiteX329" fmla="*/ 158736 w 163486"/>
                      <a:gd name="connsiteY329" fmla="*/ 13621 h 177789"/>
                      <a:gd name="connsiteX330" fmla="*/ 159903 w 163486"/>
                      <a:gd name="connsiteY330" fmla="*/ 13589 h 177789"/>
                      <a:gd name="connsiteX331" fmla="*/ 160617 w 163486"/>
                      <a:gd name="connsiteY331" fmla="*/ 12680 h 177789"/>
                      <a:gd name="connsiteX332" fmla="*/ 161785 w 163486"/>
                      <a:gd name="connsiteY332" fmla="*/ 12713 h 177789"/>
                      <a:gd name="connsiteX333" fmla="*/ 161785 w 163486"/>
                      <a:gd name="connsiteY333" fmla="*/ 14156 h 177789"/>
                      <a:gd name="connsiteX334" fmla="*/ 163487 w 163486"/>
                      <a:gd name="connsiteY334" fmla="*/ 14156 h 177789"/>
                      <a:gd name="connsiteX335" fmla="*/ 163487 w 163486"/>
                      <a:gd name="connsiteY335" fmla="*/ 15243 h 177789"/>
                      <a:gd name="connsiteX336" fmla="*/ 162579 w 163486"/>
                      <a:gd name="connsiteY336" fmla="*/ 16783 h 177789"/>
                      <a:gd name="connsiteX337" fmla="*/ 161817 w 163486"/>
                      <a:gd name="connsiteY337" fmla="*/ 16329 h 177789"/>
                      <a:gd name="connsiteX338" fmla="*/ 161136 w 163486"/>
                      <a:gd name="connsiteY338" fmla="*/ 16621 h 177789"/>
                      <a:gd name="connsiteX339" fmla="*/ 160909 w 163486"/>
                      <a:gd name="connsiteY339" fmla="*/ 17107 h 177789"/>
                      <a:gd name="connsiteX340" fmla="*/ 161330 w 163486"/>
                      <a:gd name="connsiteY340" fmla="*/ 17789 h 177789"/>
                      <a:gd name="connsiteX341" fmla="*/ 161363 w 163486"/>
                      <a:gd name="connsiteY341" fmla="*/ 18437 h 177789"/>
                      <a:gd name="connsiteX342" fmla="*/ 157245 w 163486"/>
                      <a:gd name="connsiteY342" fmla="*/ 20026 h 177789"/>
                      <a:gd name="connsiteX343" fmla="*/ 157276 w 163486"/>
                      <a:gd name="connsiteY343" fmla="*/ 20513 h 177789"/>
                      <a:gd name="connsiteX344" fmla="*/ 158704 w 163486"/>
                      <a:gd name="connsiteY344" fmla="*/ 20545 h 177789"/>
                      <a:gd name="connsiteX345" fmla="*/ 158590 w 163486"/>
                      <a:gd name="connsiteY345" fmla="*/ 25621 h 177789"/>
                      <a:gd name="connsiteX346" fmla="*/ 158736 w 163486"/>
                      <a:gd name="connsiteY346" fmla="*/ 26983 h 177789"/>
                      <a:gd name="connsiteX347" fmla="*/ 160488 w 163486"/>
                      <a:gd name="connsiteY347" fmla="*/ 28264 h 177789"/>
                      <a:gd name="connsiteX348" fmla="*/ 161249 w 163486"/>
                      <a:gd name="connsiteY348" fmla="*/ 29772 h 177789"/>
                      <a:gd name="connsiteX349" fmla="*/ 161249 w 163486"/>
                      <a:gd name="connsiteY349" fmla="*/ 30761 h 177789"/>
                      <a:gd name="connsiteX350" fmla="*/ 160796 w 163486"/>
                      <a:gd name="connsiteY350" fmla="*/ 31815 h 177789"/>
                      <a:gd name="connsiteX351" fmla="*/ 160796 w 163486"/>
                      <a:gd name="connsiteY351" fmla="*/ 32804 h 177789"/>
                      <a:gd name="connsiteX352" fmla="*/ 161330 w 163486"/>
                      <a:gd name="connsiteY352" fmla="*/ 33259 h 177789"/>
                      <a:gd name="connsiteX353" fmla="*/ 163147 w 163486"/>
                      <a:gd name="connsiteY353" fmla="*/ 33259 h 177789"/>
                      <a:gd name="connsiteX354" fmla="*/ 163147 w 163486"/>
                      <a:gd name="connsiteY354" fmla="*/ 34394 h 177789"/>
                      <a:gd name="connsiteX355" fmla="*/ 160341 w 163486"/>
                      <a:gd name="connsiteY355" fmla="*/ 38107 h 177789"/>
                      <a:gd name="connsiteX356" fmla="*/ 158071 w 163486"/>
                      <a:gd name="connsiteY356" fmla="*/ 40685 h 177789"/>
                      <a:gd name="connsiteX357" fmla="*/ 157163 w 163486"/>
                      <a:gd name="connsiteY357" fmla="*/ 42583 h 177789"/>
                      <a:gd name="connsiteX358" fmla="*/ 156336 w 163486"/>
                      <a:gd name="connsiteY358" fmla="*/ 44561 h 177789"/>
                      <a:gd name="connsiteX359" fmla="*/ 155201 w 163486"/>
                      <a:gd name="connsiteY359" fmla="*/ 46458 h 177789"/>
                      <a:gd name="connsiteX360" fmla="*/ 153158 w 163486"/>
                      <a:gd name="connsiteY360" fmla="*/ 48436 h 177789"/>
                      <a:gd name="connsiteX361" fmla="*/ 151569 w 163486"/>
                      <a:gd name="connsiteY361" fmla="*/ 50253 h 177789"/>
                      <a:gd name="connsiteX362" fmla="*/ 150887 w 163486"/>
                      <a:gd name="connsiteY362" fmla="*/ 51388 h 177789"/>
                      <a:gd name="connsiteX363" fmla="*/ 151569 w 163486"/>
                      <a:gd name="connsiteY363" fmla="*/ 52215 h 177789"/>
                      <a:gd name="connsiteX364" fmla="*/ 150579 w 163486"/>
                      <a:gd name="connsiteY364" fmla="*/ 53577 h 177789"/>
                      <a:gd name="connsiteX365" fmla="*/ 149072 w 163486"/>
                      <a:gd name="connsiteY365" fmla="*/ 53496 h 177789"/>
                      <a:gd name="connsiteX366" fmla="*/ 148309 w 163486"/>
                      <a:gd name="connsiteY366" fmla="*/ 54939 h 177789"/>
                      <a:gd name="connsiteX367" fmla="*/ 146639 w 163486"/>
                      <a:gd name="connsiteY367" fmla="*/ 57436 h 177789"/>
                      <a:gd name="connsiteX368" fmla="*/ 145731 w 163486"/>
                      <a:gd name="connsiteY368" fmla="*/ 60241 h 177789"/>
                      <a:gd name="connsiteX369" fmla="*/ 144677 w 163486"/>
                      <a:gd name="connsiteY369" fmla="*/ 63047 h 177789"/>
                      <a:gd name="connsiteX370" fmla="*/ 143234 w 163486"/>
                      <a:gd name="connsiteY370" fmla="*/ 65706 h 177789"/>
                      <a:gd name="connsiteX371" fmla="*/ 141418 w 163486"/>
                      <a:gd name="connsiteY371" fmla="*/ 68058 h 177789"/>
                      <a:gd name="connsiteX372" fmla="*/ 138012 w 163486"/>
                      <a:gd name="connsiteY372" fmla="*/ 71090 h 177789"/>
                      <a:gd name="connsiteX373" fmla="*/ 135888 w 163486"/>
                      <a:gd name="connsiteY373" fmla="*/ 72306 h 177789"/>
                      <a:gd name="connsiteX374" fmla="*/ 133845 w 163486"/>
                      <a:gd name="connsiteY374" fmla="*/ 72987 h 177789"/>
                      <a:gd name="connsiteX375" fmla="*/ 131575 w 163486"/>
                      <a:gd name="connsiteY375" fmla="*/ 73587 h 177789"/>
                      <a:gd name="connsiteX376" fmla="*/ 130439 w 163486"/>
                      <a:gd name="connsiteY376" fmla="*/ 76992 h 177789"/>
                      <a:gd name="connsiteX377" fmla="*/ 129613 w 163486"/>
                      <a:gd name="connsiteY377" fmla="*/ 79570 h 177789"/>
                      <a:gd name="connsiteX378" fmla="*/ 129694 w 163486"/>
                      <a:gd name="connsiteY378" fmla="*/ 80787 h 177789"/>
                      <a:gd name="connsiteX379" fmla="*/ 130520 w 163486"/>
                      <a:gd name="connsiteY379" fmla="*/ 80933 h 177789"/>
                      <a:gd name="connsiteX380" fmla="*/ 130602 w 163486"/>
                      <a:gd name="connsiteY380" fmla="*/ 83138 h 177789"/>
                      <a:gd name="connsiteX381" fmla="*/ 130683 w 163486"/>
                      <a:gd name="connsiteY381" fmla="*/ 85343 h 177789"/>
                      <a:gd name="connsiteX382" fmla="*/ 130147 w 163486"/>
                      <a:gd name="connsiteY382" fmla="*/ 86478 h 177789"/>
                      <a:gd name="connsiteX383" fmla="*/ 129386 w 163486"/>
                      <a:gd name="connsiteY383" fmla="*/ 86706 h 177789"/>
                      <a:gd name="connsiteX384" fmla="*/ 129304 w 163486"/>
                      <a:gd name="connsiteY384" fmla="*/ 87533 h 177789"/>
                      <a:gd name="connsiteX385" fmla="*/ 130667 w 163486"/>
                      <a:gd name="connsiteY385" fmla="*/ 87533 h 177789"/>
                      <a:gd name="connsiteX386" fmla="*/ 131883 w 163486"/>
                      <a:gd name="connsiteY386" fmla="*/ 86771 h 177789"/>
                      <a:gd name="connsiteX387" fmla="*/ 133099 w 163486"/>
                      <a:gd name="connsiteY387" fmla="*/ 86851 h 177789"/>
                      <a:gd name="connsiteX388" fmla="*/ 134769 w 163486"/>
                      <a:gd name="connsiteY388" fmla="*/ 87387 h 177789"/>
                      <a:gd name="connsiteX389" fmla="*/ 136277 w 163486"/>
                      <a:gd name="connsiteY389" fmla="*/ 88067 h 177789"/>
                      <a:gd name="connsiteX390" fmla="*/ 138029 w 163486"/>
                      <a:gd name="connsiteY390" fmla="*/ 88943 h 177789"/>
                      <a:gd name="connsiteX391" fmla="*/ 138790 w 163486"/>
                      <a:gd name="connsiteY391" fmla="*/ 89511 h 177789"/>
                      <a:gd name="connsiteX392" fmla="*/ 139018 w 163486"/>
                      <a:gd name="connsiteY392" fmla="*/ 90646 h 177789"/>
                      <a:gd name="connsiteX393" fmla="*/ 138790 w 163486"/>
                      <a:gd name="connsiteY393" fmla="*/ 91700 h 177789"/>
                      <a:gd name="connsiteX394" fmla="*/ 137656 w 163486"/>
                      <a:gd name="connsiteY394" fmla="*/ 93743 h 177789"/>
                      <a:gd name="connsiteX395" fmla="*/ 136748 w 163486"/>
                      <a:gd name="connsiteY395" fmla="*/ 94732 h 177789"/>
                      <a:gd name="connsiteX396" fmla="*/ 135612 w 163486"/>
                      <a:gd name="connsiteY396" fmla="*/ 94651 h 177789"/>
                      <a:gd name="connsiteX397" fmla="*/ 135467 w 163486"/>
                      <a:gd name="connsiteY397" fmla="*/ 92916 h 177789"/>
                      <a:gd name="connsiteX398" fmla="*/ 135012 w 163486"/>
                      <a:gd name="connsiteY398" fmla="*/ 92916 h 177789"/>
                      <a:gd name="connsiteX399" fmla="*/ 134704 w 163486"/>
                      <a:gd name="connsiteY399" fmla="*/ 94424 h 177789"/>
                      <a:gd name="connsiteX400" fmla="*/ 135012 w 163486"/>
                      <a:gd name="connsiteY400" fmla="*/ 94959 h 177789"/>
                      <a:gd name="connsiteX401" fmla="*/ 130537 w 163486"/>
                      <a:gd name="connsiteY401" fmla="*/ 94959 h 177789"/>
                      <a:gd name="connsiteX402" fmla="*/ 129028 w 163486"/>
                      <a:gd name="connsiteY402" fmla="*/ 95040 h 177789"/>
                      <a:gd name="connsiteX403" fmla="*/ 127439 w 163486"/>
                      <a:gd name="connsiteY403" fmla="*/ 95122 h 177789"/>
                      <a:gd name="connsiteX404" fmla="*/ 126078 w 163486"/>
                      <a:gd name="connsiteY404" fmla="*/ 93905 h 177789"/>
                      <a:gd name="connsiteX405" fmla="*/ 125932 w 163486"/>
                      <a:gd name="connsiteY405" fmla="*/ 92851 h 177789"/>
                      <a:gd name="connsiteX406" fmla="*/ 127975 w 163486"/>
                      <a:gd name="connsiteY406" fmla="*/ 92089 h 177789"/>
                      <a:gd name="connsiteX407" fmla="*/ 127602 w 163486"/>
                      <a:gd name="connsiteY407" fmla="*/ 91262 h 177789"/>
                      <a:gd name="connsiteX408" fmla="*/ 126013 w 163486"/>
                      <a:gd name="connsiteY408" fmla="*/ 89673 h 177789"/>
                      <a:gd name="connsiteX409" fmla="*/ 123580 w 163486"/>
                      <a:gd name="connsiteY409" fmla="*/ 91035 h 177789"/>
                      <a:gd name="connsiteX410" fmla="*/ 123207 w 163486"/>
                      <a:gd name="connsiteY410" fmla="*/ 94975 h 177789"/>
                      <a:gd name="connsiteX411" fmla="*/ 120256 w 163486"/>
                      <a:gd name="connsiteY411" fmla="*/ 95203 h 177789"/>
                      <a:gd name="connsiteX412" fmla="*/ 119948 w 163486"/>
                      <a:gd name="connsiteY412" fmla="*/ 93305 h 177789"/>
                      <a:gd name="connsiteX413" fmla="*/ 119721 w 163486"/>
                      <a:gd name="connsiteY413" fmla="*/ 91635 h 177789"/>
                      <a:gd name="connsiteX414" fmla="*/ 117985 w 163486"/>
                      <a:gd name="connsiteY414" fmla="*/ 90727 h 177789"/>
                      <a:gd name="connsiteX415" fmla="*/ 115489 w 163486"/>
                      <a:gd name="connsiteY415" fmla="*/ 88943 h 177789"/>
                      <a:gd name="connsiteX416" fmla="*/ 112764 w 163486"/>
                      <a:gd name="connsiteY416" fmla="*/ 87387 h 177789"/>
                      <a:gd name="connsiteX417" fmla="*/ 111776 w 163486"/>
                      <a:gd name="connsiteY417" fmla="*/ 85408 h 177789"/>
                      <a:gd name="connsiteX418" fmla="*/ 110786 w 163486"/>
                      <a:gd name="connsiteY418" fmla="*/ 84192 h 177789"/>
                      <a:gd name="connsiteX419" fmla="*/ 109116 w 163486"/>
                      <a:gd name="connsiteY419" fmla="*/ 83365 h 177789"/>
                      <a:gd name="connsiteX420" fmla="*/ 108353 w 163486"/>
                      <a:gd name="connsiteY420" fmla="*/ 83365 h 177789"/>
                      <a:gd name="connsiteX421" fmla="*/ 108661 w 163486"/>
                      <a:gd name="connsiteY421" fmla="*/ 84273 h 177789"/>
                      <a:gd name="connsiteX422" fmla="*/ 109878 w 163486"/>
                      <a:gd name="connsiteY422" fmla="*/ 85781 h 177789"/>
                      <a:gd name="connsiteX423" fmla="*/ 110786 w 163486"/>
                      <a:gd name="connsiteY423" fmla="*/ 86462 h 177789"/>
                      <a:gd name="connsiteX424" fmla="*/ 111694 w 163486"/>
                      <a:gd name="connsiteY424" fmla="*/ 87598 h 177789"/>
                      <a:gd name="connsiteX425" fmla="*/ 112910 w 163486"/>
                      <a:gd name="connsiteY425" fmla="*/ 88927 h 177789"/>
                      <a:gd name="connsiteX426" fmla="*/ 115489 w 163486"/>
                      <a:gd name="connsiteY426" fmla="*/ 90792 h 177789"/>
                      <a:gd name="connsiteX427" fmla="*/ 117985 w 163486"/>
                      <a:gd name="connsiteY427" fmla="*/ 92543 h 177789"/>
                      <a:gd name="connsiteX428" fmla="*/ 118813 w 163486"/>
                      <a:gd name="connsiteY428" fmla="*/ 93451 h 177789"/>
                      <a:gd name="connsiteX429" fmla="*/ 119186 w 163486"/>
                      <a:gd name="connsiteY429" fmla="*/ 94441 h 177789"/>
                      <a:gd name="connsiteX430" fmla="*/ 118959 w 163486"/>
                      <a:gd name="connsiteY430" fmla="*/ 95576 h 177789"/>
                      <a:gd name="connsiteX431" fmla="*/ 114710 w 163486"/>
                      <a:gd name="connsiteY431" fmla="*/ 97554 h 177789"/>
                      <a:gd name="connsiteX432" fmla="*/ 111224 w 163486"/>
                      <a:gd name="connsiteY432" fmla="*/ 99143 h 177789"/>
                      <a:gd name="connsiteX433" fmla="*/ 108646 w 163486"/>
                      <a:gd name="connsiteY433" fmla="*/ 100424 h 177789"/>
                      <a:gd name="connsiteX434" fmla="*/ 106213 w 163486"/>
                      <a:gd name="connsiteY434" fmla="*/ 102159 h 177789"/>
                      <a:gd name="connsiteX435" fmla="*/ 103781 w 163486"/>
                      <a:gd name="connsiteY435" fmla="*/ 99208 h 177789"/>
                      <a:gd name="connsiteX436" fmla="*/ 103635 w 163486"/>
                      <a:gd name="connsiteY436" fmla="*/ 100262 h 177789"/>
                      <a:gd name="connsiteX437" fmla="*/ 104851 w 163486"/>
                      <a:gd name="connsiteY437" fmla="*/ 102078 h 177789"/>
                      <a:gd name="connsiteX438" fmla="*/ 104770 w 163486"/>
                      <a:gd name="connsiteY438" fmla="*/ 103067 h 177789"/>
                      <a:gd name="connsiteX439" fmla="*/ 102953 w 163486"/>
                      <a:gd name="connsiteY439" fmla="*/ 105046 h 177789"/>
                      <a:gd name="connsiteX440" fmla="*/ 100830 w 163486"/>
                      <a:gd name="connsiteY440" fmla="*/ 106554 h 177789"/>
                      <a:gd name="connsiteX441" fmla="*/ 100002 w 163486"/>
                      <a:gd name="connsiteY441" fmla="*/ 107770 h 177789"/>
                      <a:gd name="connsiteX442" fmla="*/ 100002 w 163486"/>
                      <a:gd name="connsiteY442" fmla="*/ 110802 h 177789"/>
                      <a:gd name="connsiteX443" fmla="*/ 99176 w 163486"/>
                      <a:gd name="connsiteY443" fmla="*/ 112083 h 177789"/>
                      <a:gd name="connsiteX444" fmla="*/ 98413 w 163486"/>
                      <a:gd name="connsiteY444" fmla="*/ 113591 h 177789"/>
                      <a:gd name="connsiteX445" fmla="*/ 98186 w 163486"/>
                      <a:gd name="connsiteY445" fmla="*/ 115489 h 177789"/>
                      <a:gd name="connsiteX446" fmla="*/ 98186 w 163486"/>
                      <a:gd name="connsiteY446" fmla="*/ 117078 h 177789"/>
                      <a:gd name="connsiteX447" fmla="*/ 98413 w 163486"/>
                      <a:gd name="connsiteY447" fmla="*/ 119575 h 177789"/>
                      <a:gd name="connsiteX448" fmla="*/ 98268 w 163486"/>
                      <a:gd name="connsiteY448" fmla="*/ 122007 h 177789"/>
                      <a:gd name="connsiteX449" fmla="*/ 98040 w 163486"/>
                      <a:gd name="connsiteY449" fmla="*/ 123986 h 177789"/>
                      <a:gd name="connsiteX450" fmla="*/ 97667 w 163486"/>
                      <a:gd name="connsiteY450" fmla="*/ 125964 h 177789"/>
                      <a:gd name="connsiteX451" fmla="*/ 96679 w 163486"/>
                      <a:gd name="connsiteY451" fmla="*/ 127245 h 177789"/>
                      <a:gd name="connsiteX452" fmla="*/ 95689 w 163486"/>
                      <a:gd name="connsiteY452" fmla="*/ 128007 h 177789"/>
                      <a:gd name="connsiteX453" fmla="*/ 95089 w 163486"/>
                      <a:gd name="connsiteY453" fmla="*/ 129677 h 177789"/>
                      <a:gd name="connsiteX454" fmla="*/ 95008 w 163486"/>
                      <a:gd name="connsiteY454" fmla="*/ 130504 h 177789"/>
                      <a:gd name="connsiteX455" fmla="*/ 94019 w 163486"/>
                      <a:gd name="connsiteY455" fmla="*/ 131267 h 177789"/>
                      <a:gd name="connsiteX456" fmla="*/ 92657 w 163486"/>
                      <a:gd name="connsiteY456" fmla="*/ 131866 h 177789"/>
                      <a:gd name="connsiteX457" fmla="*/ 91830 w 163486"/>
                      <a:gd name="connsiteY457" fmla="*/ 135807 h 177789"/>
                      <a:gd name="connsiteX458" fmla="*/ 91830 w 163486"/>
                      <a:gd name="connsiteY458" fmla="*/ 136861 h 177789"/>
                      <a:gd name="connsiteX459" fmla="*/ 92203 w 163486"/>
                      <a:gd name="connsiteY459" fmla="*/ 137542 h 177789"/>
                      <a:gd name="connsiteX460" fmla="*/ 91749 w 163486"/>
                      <a:gd name="connsiteY460" fmla="*/ 138758 h 177789"/>
                      <a:gd name="connsiteX461" fmla="*/ 91294 w 163486"/>
                      <a:gd name="connsiteY461" fmla="*/ 139893 h 177789"/>
                      <a:gd name="connsiteX462" fmla="*/ 91068 w 163486"/>
                      <a:gd name="connsiteY462" fmla="*/ 141483 h 177789"/>
                      <a:gd name="connsiteX463" fmla="*/ 90160 w 163486"/>
                      <a:gd name="connsiteY463" fmla="*/ 142390 h 177789"/>
                      <a:gd name="connsiteX464" fmla="*/ 89024 w 163486"/>
                      <a:gd name="connsiteY464" fmla="*/ 143526 h 177789"/>
                      <a:gd name="connsiteX465" fmla="*/ 87208 w 163486"/>
                      <a:gd name="connsiteY465" fmla="*/ 146639 h 177789"/>
                      <a:gd name="connsiteX466" fmla="*/ 86674 w 163486"/>
                      <a:gd name="connsiteY466" fmla="*/ 148455 h 177789"/>
                      <a:gd name="connsiteX467" fmla="*/ 86592 w 163486"/>
                      <a:gd name="connsiteY467" fmla="*/ 149509 h 177789"/>
                      <a:gd name="connsiteX468" fmla="*/ 88343 w 163486"/>
                      <a:gd name="connsiteY468" fmla="*/ 149363 h 177789"/>
                      <a:gd name="connsiteX469" fmla="*/ 88263 w 163486"/>
                      <a:gd name="connsiteY469" fmla="*/ 150498 h 177789"/>
                      <a:gd name="connsiteX470" fmla="*/ 87354 w 163486"/>
                      <a:gd name="connsiteY470" fmla="*/ 151714 h 177789"/>
                      <a:gd name="connsiteX471" fmla="*/ 85538 w 163486"/>
                      <a:gd name="connsiteY471" fmla="*/ 153758 h 177789"/>
                      <a:gd name="connsiteX472" fmla="*/ 84549 w 163486"/>
                      <a:gd name="connsiteY472" fmla="*/ 154666 h 177789"/>
                      <a:gd name="connsiteX473" fmla="*/ 83722 w 163486"/>
                      <a:gd name="connsiteY473" fmla="*/ 155039 h 177789"/>
                      <a:gd name="connsiteX474" fmla="*/ 82506 w 163486"/>
                      <a:gd name="connsiteY474" fmla="*/ 155039 h 177789"/>
                      <a:gd name="connsiteX475" fmla="*/ 81224 w 163486"/>
                      <a:gd name="connsiteY475" fmla="*/ 155493 h 177789"/>
                      <a:gd name="connsiteX476" fmla="*/ 79863 w 163486"/>
                      <a:gd name="connsiteY476" fmla="*/ 156320 h 177789"/>
                      <a:gd name="connsiteX477" fmla="*/ 79100 w 163486"/>
                      <a:gd name="connsiteY477" fmla="*/ 157001 h 177789"/>
                      <a:gd name="connsiteX478" fmla="*/ 78566 w 163486"/>
                      <a:gd name="connsiteY478" fmla="*/ 158444 h 177789"/>
                      <a:gd name="connsiteX479" fmla="*/ 77884 w 163486"/>
                      <a:gd name="connsiteY479" fmla="*/ 160714 h 177789"/>
                      <a:gd name="connsiteX480" fmla="*/ 76749 w 163486"/>
                      <a:gd name="connsiteY480" fmla="*/ 162449 h 177789"/>
                      <a:gd name="connsiteX481" fmla="*/ 74933 w 163486"/>
                      <a:gd name="connsiteY481" fmla="*/ 164265 h 177789"/>
                      <a:gd name="connsiteX482" fmla="*/ 73263 w 163486"/>
                      <a:gd name="connsiteY482" fmla="*/ 165401 h 177789"/>
                      <a:gd name="connsiteX483" fmla="*/ 71365 w 163486"/>
                      <a:gd name="connsiteY483" fmla="*/ 166082 h 177789"/>
                      <a:gd name="connsiteX484" fmla="*/ 70458 w 163486"/>
                      <a:gd name="connsiteY484" fmla="*/ 167363 h 177789"/>
                      <a:gd name="connsiteX485" fmla="*/ 70231 w 163486"/>
                      <a:gd name="connsiteY485" fmla="*/ 168417 h 177789"/>
                      <a:gd name="connsiteX486" fmla="*/ 69858 w 163486"/>
                      <a:gd name="connsiteY486" fmla="*/ 170314 h 177789"/>
                      <a:gd name="connsiteX487" fmla="*/ 69322 w 163486"/>
                      <a:gd name="connsiteY487" fmla="*/ 171368 h 177789"/>
                      <a:gd name="connsiteX488" fmla="*/ 68106 w 163486"/>
                      <a:gd name="connsiteY488" fmla="*/ 172276 h 177789"/>
                      <a:gd name="connsiteX489" fmla="*/ 66290 w 163486"/>
                      <a:gd name="connsiteY489" fmla="*/ 173638 h 177789"/>
                      <a:gd name="connsiteX490" fmla="*/ 65982 w 163486"/>
                      <a:gd name="connsiteY490" fmla="*/ 174400 h 177789"/>
                      <a:gd name="connsiteX491" fmla="*/ 65220 w 163486"/>
                      <a:gd name="connsiteY491" fmla="*/ 174627 h 177789"/>
                      <a:gd name="connsiteX492" fmla="*/ 64538 w 163486"/>
                      <a:gd name="connsiteY492" fmla="*/ 174319 h 177789"/>
                      <a:gd name="connsiteX493" fmla="*/ 62268 w 163486"/>
                      <a:gd name="connsiteY493" fmla="*/ 175373 h 177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Lst>
                    <a:rect l="l" t="t" r="r" b="b"/>
                    <a:pathLst>
                      <a:path w="163486" h="177789">
                        <a:moveTo>
                          <a:pt x="62138" y="175357"/>
                        </a:moveTo>
                        <a:lnTo>
                          <a:pt x="56674" y="177789"/>
                        </a:lnTo>
                        <a:lnTo>
                          <a:pt x="56366" y="176119"/>
                        </a:lnTo>
                        <a:lnTo>
                          <a:pt x="55377" y="176119"/>
                        </a:lnTo>
                        <a:lnTo>
                          <a:pt x="55377" y="176881"/>
                        </a:lnTo>
                        <a:lnTo>
                          <a:pt x="50382" y="177108"/>
                        </a:lnTo>
                        <a:lnTo>
                          <a:pt x="49620" y="176119"/>
                        </a:lnTo>
                        <a:lnTo>
                          <a:pt x="48112" y="175357"/>
                        </a:lnTo>
                        <a:lnTo>
                          <a:pt x="45615" y="174757"/>
                        </a:lnTo>
                        <a:lnTo>
                          <a:pt x="43345" y="174757"/>
                        </a:lnTo>
                        <a:lnTo>
                          <a:pt x="41610" y="174303"/>
                        </a:lnTo>
                        <a:lnTo>
                          <a:pt x="40474" y="173622"/>
                        </a:lnTo>
                        <a:lnTo>
                          <a:pt x="38350" y="173622"/>
                        </a:lnTo>
                        <a:lnTo>
                          <a:pt x="37442" y="173022"/>
                        </a:lnTo>
                        <a:lnTo>
                          <a:pt x="38350" y="172114"/>
                        </a:lnTo>
                        <a:lnTo>
                          <a:pt x="39486" y="171579"/>
                        </a:lnTo>
                        <a:lnTo>
                          <a:pt x="39858" y="171125"/>
                        </a:lnTo>
                        <a:lnTo>
                          <a:pt x="39712" y="169909"/>
                        </a:lnTo>
                        <a:lnTo>
                          <a:pt x="38123" y="169374"/>
                        </a:lnTo>
                        <a:lnTo>
                          <a:pt x="36988" y="168693"/>
                        </a:lnTo>
                        <a:cubicBezTo>
                          <a:pt x="36988" y="168693"/>
                          <a:pt x="35853" y="167557"/>
                          <a:pt x="35707" y="167330"/>
                        </a:cubicBezTo>
                        <a:cubicBezTo>
                          <a:pt x="35561" y="167103"/>
                          <a:pt x="34572" y="166422"/>
                          <a:pt x="34572" y="166422"/>
                        </a:cubicBezTo>
                        <a:lnTo>
                          <a:pt x="33437" y="167022"/>
                        </a:lnTo>
                        <a:lnTo>
                          <a:pt x="33064" y="167622"/>
                        </a:lnTo>
                        <a:lnTo>
                          <a:pt x="31475" y="167930"/>
                        </a:lnTo>
                        <a:lnTo>
                          <a:pt x="30112" y="168011"/>
                        </a:lnTo>
                        <a:lnTo>
                          <a:pt x="29739" y="168611"/>
                        </a:lnTo>
                        <a:lnTo>
                          <a:pt x="29059" y="168157"/>
                        </a:lnTo>
                        <a:lnTo>
                          <a:pt x="27016" y="167249"/>
                        </a:lnTo>
                        <a:lnTo>
                          <a:pt x="26188" y="166422"/>
                        </a:lnTo>
                        <a:lnTo>
                          <a:pt x="26188" y="164752"/>
                        </a:lnTo>
                        <a:lnTo>
                          <a:pt x="25427" y="163309"/>
                        </a:lnTo>
                        <a:lnTo>
                          <a:pt x="24437" y="162093"/>
                        </a:lnTo>
                        <a:lnTo>
                          <a:pt x="22767" y="160958"/>
                        </a:lnTo>
                        <a:lnTo>
                          <a:pt x="21259" y="160958"/>
                        </a:lnTo>
                        <a:lnTo>
                          <a:pt x="20350" y="161493"/>
                        </a:lnTo>
                        <a:lnTo>
                          <a:pt x="19297" y="162320"/>
                        </a:lnTo>
                        <a:lnTo>
                          <a:pt x="19297" y="163601"/>
                        </a:lnTo>
                        <a:lnTo>
                          <a:pt x="17789" y="164509"/>
                        </a:lnTo>
                        <a:lnTo>
                          <a:pt x="15065" y="164363"/>
                        </a:lnTo>
                        <a:lnTo>
                          <a:pt x="12940" y="163763"/>
                        </a:lnTo>
                        <a:lnTo>
                          <a:pt x="10216" y="163536"/>
                        </a:lnTo>
                        <a:lnTo>
                          <a:pt x="7638" y="163990"/>
                        </a:lnTo>
                        <a:lnTo>
                          <a:pt x="5903" y="163309"/>
                        </a:lnTo>
                        <a:lnTo>
                          <a:pt x="3924" y="162774"/>
                        </a:lnTo>
                        <a:lnTo>
                          <a:pt x="3924" y="160958"/>
                        </a:lnTo>
                        <a:lnTo>
                          <a:pt x="7184" y="158460"/>
                        </a:lnTo>
                        <a:lnTo>
                          <a:pt x="8626" y="156790"/>
                        </a:lnTo>
                        <a:lnTo>
                          <a:pt x="8318" y="155882"/>
                        </a:lnTo>
                        <a:lnTo>
                          <a:pt x="7557" y="155882"/>
                        </a:lnTo>
                        <a:lnTo>
                          <a:pt x="5740" y="158379"/>
                        </a:lnTo>
                        <a:lnTo>
                          <a:pt x="5286" y="157698"/>
                        </a:lnTo>
                        <a:lnTo>
                          <a:pt x="4379" y="158833"/>
                        </a:lnTo>
                        <a:lnTo>
                          <a:pt x="2335" y="159060"/>
                        </a:lnTo>
                        <a:lnTo>
                          <a:pt x="2870" y="157698"/>
                        </a:lnTo>
                        <a:lnTo>
                          <a:pt x="3924" y="156482"/>
                        </a:lnTo>
                        <a:lnTo>
                          <a:pt x="4978" y="156255"/>
                        </a:lnTo>
                        <a:cubicBezTo>
                          <a:pt x="4978" y="156255"/>
                          <a:pt x="5659" y="155428"/>
                          <a:pt x="5886" y="155347"/>
                        </a:cubicBezTo>
                        <a:cubicBezTo>
                          <a:pt x="6113" y="155266"/>
                          <a:pt x="4752" y="155347"/>
                          <a:pt x="4752" y="155347"/>
                        </a:cubicBezTo>
                        <a:lnTo>
                          <a:pt x="4670" y="153612"/>
                        </a:lnTo>
                        <a:lnTo>
                          <a:pt x="3762" y="154293"/>
                        </a:lnTo>
                        <a:lnTo>
                          <a:pt x="3681" y="154974"/>
                        </a:lnTo>
                        <a:lnTo>
                          <a:pt x="1103" y="156644"/>
                        </a:lnTo>
                        <a:lnTo>
                          <a:pt x="421" y="157179"/>
                        </a:lnTo>
                        <a:lnTo>
                          <a:pt x="48" y="156579"/>
                        </a:lnTo>
                        <a:lnTo>
                          <a:pt x="48" y="150823"/>
                        </a:lnTo>
                        <a:lnTo>
                          <a:pt x="1784" y="149996"/>
                        </a:lnTo>
                        <a:lnTo>
                          <a:pt x="3146" y="150596"/>
                        </a:lnTo>
                        <a:lnTo>
                          <a:pt x="4508" y="149996"/>
                        </a:lnTo>
                        <a:lnTo>
                          <a:pt x="5951" y="149996"/>
                        </a:lnTo>
                        <a:lnTo>
                          <a:pt x="8075" y="149461"/>
                        </a:lnTo>
                        <a:lnTo>
                          <a:pt x="9519" y="148326"/>
                        </a:lnTo>
                        <a:lnTo>
                          <a:pt x="10200" y="147790"/>
                        </a:lnTo>
                        <a:lnTo>
                          <a:pt x="10345" y="147336"/>
                        </a:lnTo>
                        <a:lnTo>
                          <a:pt x="8448" y="147336"/>
                        </a:lnTo>
                        <a:lnTo>
                          <a:pt x="8140" y="147790"/>
                        </a:lnTo>
                        <a:lnTo>
                          <a:pt x="5935" y="147790"/>
                        </a:lnTo>
                        <a:lnTo>
                          <a:pt x="5935" y="146963"/>
                        </a:lnTo>
                        <a:lnTo>
                          <a:pt x="7524" y="146963"/>
                        </a:lnTo>
                        <a:lnTo>
                          <a:pt x="8513" y="146509"/>
                        </a:lnTo>
                        <a:lnTo>
                          <a:pt x="8368" y="145455"/>
                        </a:lnTo>
                        <a:lnTo>
                          <a:pt x="7313" y="145455"/>
                        </a:lnTo>
                        <a:lnTo>
                          <a:pt x="7005" y="145796"/>
                        </a:lnTo>
                        <a:lnTo>
                          <a:pt x="6016" y="145682"/>
                        </a:lnTo>
                        <a:lnTo>
                          <a:pt x="5903" y="144920"/>
                        </a:lnTo>
                        <a:lnTo>
                          <a:pt x="5303" y="144920"/>
                        </a:lnTo>
                        <a:lnTo>
                          <a:pt x="5222" y="147612"/>
                        </a:lnTo>
                        <a:lnTo>
                          <a:pt x="4654" y="148407"/>
                        </a:lnTo>
                        <a:lnTo>
                          <a:pt x="2562" y="148374"/>
                        </a:lnTo>
                        <a:lnTo>
                          <a:pt x="2481" y="146931"/>
                        </a:lnTo>
                        <a:lnTo>
                          <a:pt x="2140" y="146704"/>
                        </a:lnTo>
                        <a:lnTo>
                          <a:pt x="1492" y="146704"/>
                        </a:lnTo>
                        <a:lnTo>
                          <a:pt x="1492" y="147417"/>
                        </a:lnTo>
                        <a:lnTo>
                          <a:pt x="956" y="147758"/>
                        </a:lnTo>
                        <a:lnTo>
                          <a:pt x="535" y="148293"/>
                        </a:lnTo>
                        <a:lnTo>
                          <a:pt x="0" y="148179"/>
                        </a:lnTo>
                        <a:lnTo>
                          <a:pt x="227" y="147012"/>
                        </a:lnTo>
                        <a:lnTo>
                          <a:pt x="1216" y="145796"/>
                        </a:lnTo>
                        <a:lnTo>
                          <a:pt x="1930" y="145423"/>
                        </a:lnTo>
                        <a:lnTo>
                          <a:pt x="2725" y="144661"/>
                        </a:lnTo>
                        <a:lnTo>
                          <a:pt x="3178" y="144125"/>
                        </a:lnTo>
                        <a:lnTo>
                          <a:pt x="4508" y="144125"/>
                        </a:lnTo>
                        <a:lnTo>
                          <a:pt x="5157" y="144693"/>
                        </a:lnTo>
                        <a:lnTo>
                          <a:pt x="5919" y="144693"/>
                        </a:lnTo>
                        <a:lnTo>
                          <a:pt x="5886" y="144125"/>
                        </a:lnTo>
                        <a:lnTo>
                          <a:pt x="8724" y="142990"/>
                        </a:lnTo>
                        <a:lnTo>
                          <a:pt x="8805" y="142423"/>
                        </a:lnTo>
                        <a:lnTo>
                          <a:pt x="7978" y="142423"/>
                        </a:lnTo>
                        <a:lnTo>
                          <a:pt x="5400" y="143639"/>
                        </a:lnTo>
                        <a:lnTo>
                          <a:pt x="4913" y="143217"/>
                        </a:lnTo>
                        <a:lnTo>
                          <a:pt x="4800" y="140866"/>
                        </a:lnTo>
                        <a:lnTo>
                          <a:pt x="6421" y="138401"/>
                        </a:lnTo>
                        <a:lnTo>
                          <a:pt x="7135" y="138709"/>
                        </a:lnTo>
                        <a:lnTo>
                          <a:pt x="9405" y="138629"/>
                        </a:lnTo>
                        <a:lnTo>
                          <a:pt x="9405" y="137574"/>
                        </a:lnTo>
                        <a:cubicBezTo>
                          <a:pt x="9405" y="137574"/>
                          <a:pt x="8156" y="137493"/>
                          <a:pt x="8010" y="137574"/>
                        </a:cubicBezTo>
                        <a:cubicBezTo>
                          <a:pt x="7865" y="137655"/>
                          <a:pt x="7070" y="136699"/>
                          <a:pt x="7070" y="136699"/>
                        </a:cubicBezTo>
                        <a:lnTo>
                          <a:pt x="7410" y="135531"/>
                        </a:lnTo>
                        <a:lnTo>
                          <a:pt x="7978" y="135109"/>
                        </a:lnTo>
                        <a:lnTo>
                          <a:pt x="8318" y="134542"/>
                        </a:lnTo>
                        <a:lnTo>
                          <a:pt x="11043" y="135564"/>
                        </a:lnTo>
                        <a:lnTo>
                          <a:pt x="11497" y="136666"/>
                        </a:lnTo>
                        <a:cubicBezTo>
                          <a:pt x="11497" y="136666"/>
                          <a:pt x="11497" y="138985"/>
                          <a:pt x="11643" y="138985"/>
                        </a:cubicBezTo>
                        <a:cubicBezTo>
                          <a:pt x="11789" y="138985"/>
                          <a:pt x="12437" y="138158"/>
                          <a:pt x="12437" y="138158"/>
                        </a:cubicBezTo>
                        <a:lnTo>
                          <a:pt x="13118" y="138272"/>
                        </a:lnTo>
                        <a:lnTo>
                          <a:pt x="13718" y="138839"/>
                        </a:lnTo>
                        <a:lnTo>
                          <a:pt x="13718" y="139893"/>
                        </a:lnTo>
                        <a:lnTo>
                          <a:pt x="14740" y="140088"/>
                        </a:lnTo>
                        <a:lnTo>
                          <a:pt x="15388" y="139212"/>
                        </a:lnTo>
                        <a:lnTo>
                          <a:pt x="15015" y="138499"/>
                        </a:lnTo>
                        <a:lnTo>
                          <a:pt x="12859" y="136634"/>
                        </a:lnTo>
                        <a:lnTo>
                          <a:pt x="12372" y="135953"/>
                        </a:lnTo>
                        <a:lnTo>
                          <a:pt x="12340" y="135239"/>
                        </a:lnTo>
                        <a:lnTo>
                          <a:pt x="13621" y="135385"/>
                        </a:lnTo>
                        <a:cubicBezTo>
                          <a:pt x="13621" y="135385"/>
                          <a:pt x="13703" y="135045"/>
                          <a:pt x="13816" y="135045"/>
                        </a:cubicBezTo>
                        <a:lnTo>
                          <a:pt x="15745" y="135045"/>
                        </a:lnTo>
                        <a:lnTo>
                          <a:pt x="15826" y="134023"/>
                        </a:lnTo>
                        <a:lnTo>
                          <a:pt x="15292" y="133261"/>
                        </a:lnTo>
                        <a:lnTo>
                          <a:pt x="14351" y="134137"/>
                        </a:lnTo>
                        <a:lnTo>
                          <a:pt x="13021" y="134396"/>
                        </a:lnTo>
                        <a:lnTo>
                          <a:pt x="12227" y="134429"/>
                        </a:lnTo>
                        <a:lnTo>
                          <a:pt x="12000" y="133261"/>
                        </a:lnTo>
                        <a:lnTo>
                          <a:pt x="11351" y="133261"/>
                        </a:lnTo>
                        <a:lnTo>
                          <a:pt x="11319" y="133829"/>
                        </a:lnTo>
                        <a:lnTo>
                          <a:pt x="11578" y="134250"/>
                        </a:lnTo>
                        <a:lnTo>
                          <a:pt x="11546" y="135077"/>
                        </a:lnTo>
                        <a:lnTo>
                          <a:pt x="10492" y="134591"/>
                        </a:lnTo>
                        <a:cubicBezTo>
                          <a:pt x="10492" y="134591"/>
                          <a:pt x="8902" y="133488"/>
                          <a:pt x="8902" y="133261"/>
                        </a:cubicBezTo>
                        <a:cubicBezTo>
                          <a:pt x="8902" y="133034"/>
                          <a:pt x="9162" y="131591"/>
                          <a:pt x="9162" y="131591"/>
                        </a:cubicBezTo>
                        <a:lnTo>
                          <a:pt x="10443" y="130601"/>
                        </a:lnTo>
                        <a:lnTo>
                          <a:pt x="10865" y="131315"/>
                        </a:lnTo>
                        <a:lnTo>
                          <a:pt x="11205" y="132985"/>
                        </a:lnTo>
                        <a:lnTo>
                          <a:pt x="11740" y="132985"/>
                        </a:lnTo>
                        <a:lnTo>
                          <a:pt x="11740" y="131850"/>
                        </a:lnTo>
                        <a:lnTo>
                          <a:pt x="11319" y="131591"/>
                        </a:lnTo>
                        <a:lnTo>
                          <a:pt x="11173" y="129694"/>
                        </a:lnTo>
                        <a:lnTo>
                          <a:pt x="11708" y="129694"/>
                        </a:lnTo>
                        <a:lnTo>
                          <a:pt x="12730" y="130796"/>
                        </a:lnTo>
                        <a:lnTo>
                          <a:pt x="13378" y="130715"/>
                        </a:lnTo>
                        <a:cubicBezTo>
                          <a:pt x="13378" y="130715"/>
                          <a:pt x="13491" y="130228"/>
                          <a:pt x="13410" y="130067"/>
                        </a:cubicBezTo>
                        <a:cubicBezTo>
                          <a:pt x="13330" y="129920"/>
                          <a:pt x="12275" y="129045"/>
                          <a:pt x="12275" y="129045"/>
                        </a:cubicBezTo>
                        <a:cubicBezTo>
                          <a:pt x="12275" y="129045"/>
                          <a:pt x="12081" y="128218"/>
                          <a:pt x="12275" y="128137"/>
                        </a:cubicBezTo>
                        <a:cubicBezTo>
                          <a:pt x="12470" y="128056"/>
                          <a:pt x="13378" y="127488"/>
                          <a:pt x="13378" y="127488"/>
                        </a:cubicBezTo>
                        <a:lnTo>
                          <a:pt x="13718" y="128250"/>
                        </a:lnTo>
                        <a:lnTo>
                          <a:pt x="13978" y="129466"/>
                        </a:lnTo>
                        <a:lnTo>
                          <a:pt x="14627" y="129434"/>
                        </a:lnTo>
                        <a:lnTo>
                          <a:pt x="15194" y="128753"/>
                        </a:lnTo>
                        <a:lnTo>
                          <a:pt x="15000" y="128153"/>
                        </a:lnTo>
                        <a:lnTo>
                          <a:pt x="13946" y="127326"/>
                        </a:lnTo>
                        <a:lnTo>
                          <a:pt x="14059" y="126612"/>
                        </a:lnTo>
                        <a:lnTo>
                          <a:pt x="14659" y="126612"/>
                        </a:lnTo>
                        <a:lnTo>
                          <a:pt x="15875" y="127326"/>
                        </a:lnTo>
                        <a:lnTo>
                          <a:pt x="16897" y="127213"/>
                        </a:lnTo>
                        <a:lnTo>
                          <a:pt x="16524" y="126386"/>
                        </a:lnTo>
                        <a:lnTo>
                          <a:pt x="15275" y="125931"/>
                        </a:lnTo>
                        <a:lnTo>
                          <a:pt x="15275" y="125023"/>
                        </a:lnTo>
                        <a:lnTo>
                          <a:pt x="18275" y="121878"/>
                        </a:lnTo>
                        <a:lnTo>
                          <a:pt x="19069" y="122899"/>
                        </a:lnTo>
                        <a:lnTo>
                          <a:pt x="19411" y="123580"/>
                        </a:lnTo>
                        <a:lnTo>
                          <a:pt x="19670" y="124683"/>
                        </a:lnTo>
                        <a:lnTo>
                          <a:pt x="19670" y="125137"/>
                        </a:lnTo>
                        <a:lnTo>
                          <a:pt x="20432" y="125137"/>
                        </a:lnTo>
                        <a:lnTo>
                          <a:pt x="20432" y="123207"/>
                        </a:lnTo>
                        <a:lnTo>
                          <a:pt x="20059" y="123094"/>
                        </a:lnTo>
                        <a:lnTo>
                          <a:pt x="19978" y="121472"/>
                        </a:lnTo>
                        <a:lnTo>
                          <a:pt x="19297" y="120759"/>
                        </a:lnTo>
                        <a:lnTo>
                          <a:pt x="21048" y="119591"/>
                        </a:lnTo>
                        <a:lnTo>
                          <a:pt x="22183" y="119591"/>
                        </a:lnTo>
                        <a:lnTo>
                          <a:pt x="22410" y="120013"/>
                        </a:lnTo>
                        <a:lnTo>
                          <a:pt x="22491" y="122786"/>
                        </a:lnTo>
                        <a:lnTo>
                          <a:pt x="23140" y="122899"/>
                        </a:lnTo>
                        <a:lnTo>
                          <a:pt x="23221" y="119607"/>
                        </a:lnTo>
                        <a:lnTo>
                          <a:pt x="22654" y="119121"/>
                        </a:lnTo>
                        <a:lnTo>
                          <a:pt x="22621" y="118699"/>
                        </a:lnTo>
                        <a:lnTo>
                          <a:pt x="24243" y="118699"/>
                        </a:lnTo>
                        <a:lnTo>
                          <a:pt x="24129" y="116834"/>
                        </a:lnTo>
                        <a:lnTo>
                          <a:pt x="27762" y="113267"/>
                        </a:lnTo>
                        <a:lnTo>
                          <a:pt x="29804" y="114970"/>
                        </a:lnTo>
                        <a:lnTo>
                          <a:pt x="31135" y="115083"/>
                        </a:lnTo>
                        <a:lnTo>
                          <a:pt x="30793" y="114207"/>
                        </a:lnTo>
                        <a:lnTo>
                          <a:pt x="29545" y="113072"/>
                        </a:lnTo>
                        <a:lnTo>
                          <a:pt x="29464" y="111937"/>
                        </a:lnTo>
                        <a:lnTo>
                          <a:pt x="28864" y="111483"/>
                        </a:lnTo>
                        <a:lnTo>
                          <a:pt x="29091" y="110721"/>
                        </a:lnTo>
                        <a:lnTo>
                          <a:pt x="31816" y="107884"/>
                        </a:lnTo>
                        <a:cubicBezTo>
                          <a:pt x="31816" y="107884"/>
                          <a:pt x="32756" y="107802"/>
                          <a:pt x="32804" y="107689"/>
                        </a:cubicBezTo>
                        <a:cubicBezTo>
                          <a:pt x="32837" y="107575"/>
                          <a:pt x="32918" y="106699"/>
                          <a:pt x="32918" y="106699"/>
                        </a:cubicBezTo>
                        <a:lnTo>
                          <a:pt x="34394" y="106278"/>
                        </a:lnTo>
                        <a:lnTo>
                          <a:pt x="35675" y="104948"/>
                        </a:lnTo>
                        <a:lnTo>
                          <a:pt x="34621" y="103667"/>
                        </a:lnTo>
                        <a:lnTo>
                          <a:pt x="35902" y="102224"/>
                        </a:lnTo>
                        <a:lnTo>
                          <a:pt x="37037" y="101170"/>
                        </a:lnTo>
                        <a:lnTo>
                          <a:pt x="42031" y="96240"/>
                        </a:lnTo>
                        <a:lnTo>
                          <a:pt x="45209" y="96240"/>
                        </a:lnTo>
                        <a:lnTo>
                          <a:pt x="46118" y="95186"/>
                        </a:lnTo>
                        <a:lnTo>
                          <a:pt x="46263" y="96403"/>
                        </a:lnTo>
                        <a:lnTo>
                          <a:pt x="47479" y="96321"/>
                        </a:lnTo>
                        <a:lnTo>
                          <a:pt x="48988" y="95867"/>
                        </a:lnTo>
                        <a:lnTo>
                          <a:pt x="53236" y="92916"/>
                        </a:lnTo>
                        <a:lnTo>
                          <a:pt x="57323" y="89349"/>
                        </a:lnTo>
                        <a:lnTo>
                          <a:pt x="59755" y="87079"/>
                        </a:lnTo>
                        <a:lnTo>
                          <a:pt x="63387" y="85262"/>
                        </a:lnTo>
                        <a:lnTo>
                          <a:pt x="65284" y="84435"/>
                        </a:lnTo>
                        <a:lnTo>
                          <a:pt x="67263" y="83300"/>
                        </a:lnTo>
                        <a:lnTo>
                          <a:pt x="68771" y="82311"/>
                        </a:lnTo>
                        <a:lnTo>
                          <a:pt x="70668" y="78517"/>
                        </a:lnTo>
                        <a:lnTo>
                          <a:pt x="73328" y="78144"/>
                        </a:lnTo>
                        <a:lnTo>
                          <a:pt x="75906" y="75257"/>
                        </a:lnTo>
                        <a:lnTo>
                          <a:pt x="78566" y="74495"/>
                        </a:lnTo>
                        <a:lnTo>
                          <a:pt x="79473" y="73441"/>
                        </a:lnTo>
                        <a:lnTo>
                          <a:pt x="78257" y="73441"/>
                        </a:lnTo>
                        <a:lnTo>
                          <a:pt x="79473" y="71398"/>
                        </a:lnTo>
                        <a:lnTo>
                          <a:pt x="83495" y="68966"/>
                        </a:lnTo>
                        <a:lnTo>
                          <a:pt x="88489" y="65852"/>
                        </a:lnTo>
                        <a:lnTo>
                          <a:pt x="90305" y="64344"/>
                        </a:lnTo>
                        <a:lnTo>
                          <a:pt x="92203" y="61847"/>
                        </a:lnTo>
                        <a:lnTo>
                          <a:pt x="95316" y="58361"/>
                        </a:lnTo>
                        <a:lnTo>
                          <a:pt x="97522" y="55409"/>
                        </a:lnTo>
                        <a:lnTo>
                          <a:pt x="100473" y="48664"/>
                        </a:lnTo>
                        <a:lnTo>
                          <a:pt x="102370" y="43053"/>
                        </a:lnTo>
                        <a:lnTo>
                          <a:pt x="103586" y="39566"/>
                        </a:lnTo>
                        <a:lnTo>
                          <a:pt x="104267" y="37069"/>
                        </a:lnTo>
                        <a:lnTo>
                          <a:pt x="104267" y="33275"/>
                        </a:lnTo>
                        <a:lnTo>
                          <a:pt x="107219" y="32740"/>
                        </a:lnTo>
                        <a:lnTo>
                          <a:pt x="110251" y="31523"/>
                        </a:lnTo>
                        <a:lnTo>
                          <a:pt x="112521" y="28945"/>
                        </a:lnTo>
                        <a:lnTo>
                          <a:pt x="114872" y="26675"/>
                        </a:lnTo>
                        <a:lnTo>
                          <a:pt x="117597" y="22961"/>
                        </a:lnTo>
                        <a:lnTo>
                          <a:pt x="118050" y="21599"/>
                        </a:lnTo>
                        <a:lnTo>
                          <a:pt x="118050" y="12194"/>
                        </a:lnTo>
                        <a:lnTo>
                          <a:pt x="118959" y="8854"/>
                        </a:lnTo>
                        <a:lnTo>
                          <a:pt x="119948" y="6811"/>
                        </a:lnTo>
                        <a:lnTo>
                          <a:pt x="120856" y="6356"/>
                        </a:lnTo>
                        <a:lnTo>
                          <a:pt x="124423" y="3632"/>
                        </a:lnTo>
                        <a:lnTo>
                          <a:pt x="126548" y="2124"/>
                        </a:lnTo>
                        <a:lnTo>
                          <a:pt x="127148" y="2124"/>
                        </a:lnTo>
                        <a:lnTo>
                          <a:pt x="128056" y="1816"/>
                        </a:lnTo>
                        <a:lnTo>
                          <a:pt x="128818" y="0"/>
                        </a:lnTo>
                        <a:lnTo>
                          <a:pt x="130180" y="0"/>
                        </a:lnTo>
                        <a:lnTo>
                          <a:pt x="130861" y="1135"/>
                        </a:lnTo>
                        <a:lnTo>
                          <a:pt x="130861" y="2497"/>
                        </a:lnTo>
                        <a:lnTo>
                          <a:pt x="130489" y="3713"/>
                        </a:lnTo>
                        <a:lnTo>
                          <a:pt x="130861" y="4702"/>
                        </a:lnTo>
                        <a:lnTo>
                          <a:pt x="131623" y="6210"/>
                        </a:lnTo>
                        <a:lnTo>
                          <a:pt x="132612" y="7119"/>
                        </a:lnTo>
                        <a:lnTo>
                          <a:pt x="132985" y="7946"/>
                        </a:lnTo>
                        <a:lnTo>
                          <a:pt x="134201" y="7864"/>
                        </a:lnTo>
                        <a:cubicBezTo>
                          <a:pt x="134201" y="7864"/>
                          <a:pt x="135482" y="6811"/>
                          <a:pt x="135710" y="6811"/>
                        </a:cubicBezTo>
                        <a:cubicBezTo>
                          <a:pt x="135937" y="6811"/>
                          <a:pt x="136618" y="7265"/>
                          <a:pt x="136618" y="7265"/>
                        </a:cubicBezTo>
                        <a:lnTo>
                          <a:pt x="136618" y="8773"/>
                        </a:lnTo>
                        <a:lnTo>
                          <a:pt x="137607" y="8773"/>
                        </a:lnTo>
                        <a:lnTo>
                          <a:pt x="137980" y="9681"/>
                        </a:lnTo>
                        <a:lnTo>
                          <a:pt x="137980" y="11724"/>
                        </a:lnTo>
                        <a:lnTo>
                          <a:pt x="137444" y="12632"/>
                        </a:lnTo>
                        <a:lnTo>
                          <a:pt x="137218" y="14529"/>
                        </a:lnTo>
                        <a:lnTo>
                          <a:pt x="137591" y="16345"/>
                        </a:lnTo>
                        <a:lnTo>
                          <a:pt x="138272" y="18778"/>
                        </a:lnTo>
                        <a:lnTo>
                          <a:pt x="138953" y="19913"/>
                        </a:lnTo>
                        <a:lnTo>
                          <a:pt x="139715" y="20740"/>
                        </a:lnTo>
                        <a:lnTo>
                          <a:pt x="140623" y="21048"/>
                        </a:lnTo>
                        <a:lnTo>
                          <a:pt x="142131" y="20059"/>
                        </a:lnTo>
                        <a:lnTo>
                          <a:pt x="142812" y="18843"/>
                        </a:lnTo>
                        <a:lnTo>
                          <a:pt x="144709" y="17335"/>
                        </a:lnTo>
                        <a:lnTo>
                          <a:pt x="146915" y="17188"/>
                        </a:lnTo>
                        <a:lnTo>
                          <a:pt x="147693" y="16135"/>
                        </a:lnTo>
                        <a:cubicBezTo>
                          <a:pt x="147693" y="16135"/>
                          <a:pt x="148034" y="14805"/>
                          <a:pt x="148114" y="14740"/>
                        </a:cubicBezTo>
                        <a:cubicBezTo>
                          <a:pt x="148196" y="14675"/>
                          <a:pt x="150271" y="13654"/>
                          <a:pt x="150271" y="13654"/>
                        </a:cubicBezTo>
                        <a:lnTo>
                          <a:pt x="151860" y="12940"/>
                        </a:lnTo>
                        <a:lnTo>
                          <a:pt x="152914" y="12259"/>
                        </a:lnTo>
                        <a:lnTo>
                          <a:pt x="153401" y="11692"/>
                        </a:lnTo>
                        <a:lnTo>
                          <a:pt x="154990" y="11610"/>
                        </a:lnTo>
                        <a:lnTo>
                          <a:pt x="155282" y="10848"/>
                        </a:lnTo>
                        <a:lnTo>
                          <a:pt x="156157" y="10313"/>
                        </a:lnTo>
                        <a:lnTo>
                          <a:pt x="157585" y="10281"/>
                        </a:lnTo>
                        <a:lnTo>
                          <a:pt x="157811" y="10848"/>
                        </a:lnTo>
                        <a:lnTo>
                          <a:pt x="154568" y="13718"/>
                        </a:lnTo>
                        <a:lnTo>
                          <a:pt x="154115" y="13118"/>
                        </a:lnTo>
                        <a:lnTo>
                          <a:pt x="153061" y="13346"/>
                        </a:lnTo>
                        <a:lnTo>
                          <a:pt x="153126" y="15502"/>
                        </a:lnTo>
                        <a:lnTo>
                          <a:pt x="153579" y="15502"/>
                        </a:lnTo>
                        <a:lnTo>
                          <a:pt x="153725" y="14983"/>
                        </a:lnTo>
                        <a:lnTo>
                          <a:pt x="155282" y="14918"/>
                        </a:lnTo>
                        <a:lnTo>
                          <a:pt x="154536" y="16232"/>
                        </a:lnTo>
                        <a:lnTo>
                          <a:pt x="154115" y="17059"/>
                        </a:lnTo>
                        <a:lnTo>
                          <a:pt x="153709" y="17253"/>
                        </a:lnTo>
                        <a:lnTo>
                          <a:pt x="153709" y="17594"/>
                        </a:lnTo>
                        <a:lnTo>
                          <a:pt x="154130" y="17934"/>
                        </a:lnTo>
                        <a:lnTo>
                          <a:pt x="154180" y="18843"/>
                        </a:lnTo>
                        <a:lnTo>
                          <a:pt x="153612" y="19329"/>
                        </a:lnTo>
                        <a:lnTo>
                          <a:pt x="153693" y="19816"/>
                        </a:lnTo>
                        <a:lnTo>
                          <a:pt x="154568" y="19929"/>
                        </a:lnTo>
                        <a:lnTo>
                          <a:pt x="154650" y="19410"/>
                        </a:lnTo>
                        <a:lnTo>
                          <a:pt x="155639" y="19183"/>
                        </a:lnTo>
                        <a:lnTo>
                          <a:pt x="159044" y="18356"/>
                        </a:lnTo>
                        <a:cubicBezTo>
                          <a:pt x="159044" y="18356"/>
                          <a:pt x="158817" y="17707"/>
                          <a:pt x="158704" y="17675"/>
                        </a:cubicBezTo>
                        <a:cubicBezTo>
                          <a:pt x="158590" y="17643"/>
                          <a:pt x="156742" y="17643"/>
                          <a:pt x="156742" y="17643"/>
                        </a:cubicBezTo>
                        <a:cubicBezTo>
                          <a:pt x="156742" y="17643"/>
                          <a:pt x="156774" y="18097"/>
                          <a:pt x="156693" y="18129"/>
                        </a:cubicBezTo>
                        <a:cubicBezTo>
                          <a:pt x="156612" y="18162"/>
                          <a:pt x="155153" y="18323"/>
                          <a:pt x="155153" y="18323"/>
                        </a:cubicBezTo>
                        <a:lnTo>
                          <a:pt x="154633" y="17448"/>
                        </a:lnTo>
                        <a:lnTo>
                          <a:pt x="154860" y="16459"/>
                        </a:lnTo>
                        <a:lnTo>
                          <a:pt x="155996" y="15437"/>
                        </a:lnTo>
                        <a:lnTo>
                          <a:pt x="156677" y="16005"/>
                        </a:lnTo>
                        <a:lnTo>
                          <a:pt x="156968" y="16426"/>
                        </a:lnTo>
                        <a:lnTo>
                          <a:pt x="158396" y="16572"/>
                        </a:lnTo>
                        <a:lnTo>
                          <a:pt x="158574" y="14918"/>
                        </a:lnTo>
                        <a:cubicBezTo>
                          <a:pt x="158574" y="14918"/>
                          <a:pt x="158233" y="14059"/>
                          <a:pt x="158152" y="14059"/>
                        </a:cubicBezTo>
                        <a:cubicBezTo>
                          <a:pt x="158071" y="14059"/>
                          <a:pt x="156790" y="14091"/>
                          <a:pt x="156790" y="14091"/>
                        </a:cubicBezTo>
                        <a:lnTo>
                          <a:pt x="156823" y="13151"/>
                        </a:lnTo>
                        <a:lnTo>
                          <a:pt x="158590" y="13216"/>
                        </a:lnTo>
                        <a:lnTo>
                          <a:pt x="158736" y="13621"/>
                        </a:lnTo>
                        <a:lnTo>
                          <a:pt x="159903" y="13589"/>
                        </a:lnTo>
                        <a:lnTo>
                          <a:pt x="160617" y="12680"/>
                        </a:lnTo>
                        <a:lnTo>
                          <a:pt x="161785" y="12713"/>
                        </a:lnTo>
                        <a:lnTo>
                          <a:pt x="161785" y="14156"/>
                        </a:lnTo>
                        <a:lnTo>
                          <a:pt x="163487" y="14156"/>
                        </a:lnTo>
                        <a:lnTo>
                          <a:pt x="163487" y="15243"/>
                        </a:lnTo>
                        <a:lnTo>
                          <a:pt x="162579" y="16783"/>
                        </a:lnTo>
                        <a:lnTo>
                          <a:pt x="161817" y="16329"/>
                        </a:lnTo>
                        <a:lnTo>
                          <a:pt x="161136" y="16621"/>
                        </a:lnTo>
                        <a:lnTo>
                          <a:pt x="160909" y="17107"/>
                        </a:lnTo>
                        <a:lnTo>
                          <a:pt x="161330" y="17789"/>
                        </a:lnTo>
                        <a:lnTo>
                          <a:pt x="161363" y="18437"/>
                        </a:lnTo>
                        <a:lnTo>
                          <a:pt x="157245" y="20026"/>
                        </a:lnTo>
                        <a:lnTo>
                          <a:pt x="157276" y="20513"/>
                        </a:lnTo>
                        <a:lnTo>
                          <a:pt x="158704" y="20545"/>
                        </a:lnTo>
                        <a:lnTo>
                          <a:pt x="158590" y="25621"/>
                        </a:lnTo>
                        <a:cubicBezTo>
                          <a:pt x="158590" y="25621"/>
                          <a:pt x="158590" y="26756"/>
                          <a:pt x="158736" y="26983"/>
                        </a:cubicBezTo>
                        <a:cubicBezTo>
                          <a:pt x="158882" y="27210"/>
                          <a:pt x="160488" y="28264"/>
                          <a:pt x="160488" y="28264"/>
                        </a:cubicBezTo>
                        <a:lnTo>
                          <a:pt x="161249" y="29772"/>
                        </a:lnTo>
                        <a:lnTo>
                          <a:pt x="161249" y="30761"/>
                        </a:lnTo>
                        <a:lnTo>
                          <a:pt x="160796" y="31815"/>
                        </a:lnTo>
                        <a:lnTo>
                          <a:pt x="160796" y="32804"/>
                        </a:lnTo>
                        <a:lnTo>
                          <a:pt x="161330" y="33259"/>
                        </a:lnTo>
                        <a:lnTo>
                          <a:pt x="163147" y="33259"/>
                        </a:lnTo>
                        <a:lnTo>
                          <a:pt x="163147" y="34394"/>
                        </a:lnTo>
                        <a:lnTo>
                          <a:pt x="160341" y="38107"/>
                        </a:lnTo>
                        <a:lnTo>
                          <a:pt x="158071" y="40685"/>
                        </a:lnTo>
                        <a:lnTo>
                          <a:pt x="157163" y="42583"/>
                        </a:lnTo>
                        <a:lnTo>
                          <a:pt x="156336" y="44561"/>
                        </a:lnTo>
                        <a:lnTo>
                          <a:pt x="155201" y="46458"/>
                        </a:lnTo>
                        <a:lnTo>
                          <a:pt x="153158" y="48436"/>
                        </a:lnTo>
                        <a:lnTo>
                          <a:pt x="151569" y="50253"/>
                        </a:lnTo>
                        <a:lnTo>
                          <a:pt x="150887" y="51388"/>
                        </a:lnTo>
                        <a:lnTo>
                          <a:pt x="151569" y="52215"/>
                        </a:lnTo>
                        <a:lnTo>
                          <a:pt x="150579" y="53577"/>
                        </a:lnTo>
                        <a:lnTo>
                          <a:pt x="149072" y="53496"/>
                        </a:lnTo>
                        <a:lnTo>
                          <a:pt x="148309" y="54939"/>
                        </a:lnTo>
                        <a:lnTo>
                          <a:pt x="146639" y="57436"/>
                        </a:lnTo>
                        <a:lnTo>
                          <a:pt x="145731" y="60241"/>
                        </a:lnTo>
                        <a:lnTo>
                          <a:pt x="144677" y="63047"/>
                        </a:lnTo>
                        <a:lnTo>
                          <a:pt x="143234" y="65706"/>
                        </a:lnTo>
                        <a:lnTo>
                          <a:pt x="141418" y="68058"/>
                        </a:lnTo>
                        <a:lnTo>
                          <a:pt x="138012" y="71090"/>
                        </a:lnTo>
                        <a:lnTo>
                          <a:pt x="135888" y="72306"/>
                        </a:lnTo>
                        <a:lnTo>
                          <a:pt x="133845" y="72987"/>
                        </a:lnTo>
                        <a:lnTo>
                          <a:pt x="131575" y="73587"/>
                        </a:lnTo>
                        <a:lnTo>
                          <a:pt x="130439" y="76992"/>
                        </a:lnTo>
                        <a:lnTo>
                          <a:pt x="129613" y="79570"/>
                        </a:lnTo>
                        <a:lnTo>
                          <a:pt x="129694" y="80787"/>
                        </a:lnTo>
                        <a:lnTo>
                          <a:pt x="130520" y="80933"/>
                        </a:lnTo>
                        <a:lnTo>
                          <a:pt x="130602" y="83138"/>
                        </a:lnTo>
                        <a:lnTo>
                          <a:pt x="130683" y="85343"/>
                        </a:lnTo>
                        <a:lnTo>
                          <a:pt x="130147" y="86478"/>
                        </a:lnTo>
                        <a:lnTo>
                          <a:pt x="129386" y="86706"/>
                        </a:lnTo>
                        <a:lnTo>
                          <a:pt x="129304" y="87533"/>
                        </a:lnTo>
                        <a:lnTo>
                          <a:pt x="130667" y="87533"/>
                        </a:lnTo>
                        <a:lnTo>
                          <a:pt x="131883" y="86771"/>
                        </a:lnTo>
                        <a:lnTo>
                          <a:pt x="133099" y="86851"/>
                        </a:lnTo>
                        <a:lnTo>
                          <a:pt x="134769" y="87387"/>
                        </a:lnTo>
                        <a:lnTo>
                          <a:pt x="136277" y="88067"/>
                        </a:lnTo>
                        <a:lnTo>
                          <a:pt x="138029" y="88943"/>
                        </a:lnTo>
                        <a:lnTo>
                          <a:pt x="138790" y="89511"/>
                        </a:lnTo>
                        <a:cubicBezTo>
                          <a:pt x="138790" y="89511"/>
                          <a:pt x="139018" y="90419"/>
                          <a:pt x="139018" y="90646"/>
                        </a:cubicBezTo>
                        <a:cubicBezTo>
                          <a:pt x="139018" y="90873"/>
                          <a:pt x="138790" y="91700"/>
                          <a:pt x="138790" y="91700"/>
                        </a:cubicBezTo>
                        <a:lnTo>
                          <a:pt x="137656" y="93743"/>
                        </a:lnTo>
                        <a:lnTo>
                          <a:pt x="136748" y="94732"/>
                        </a:lnTo>
                        <a:lnTo>
                          <a:pt x="135612" y="94651"/>
                        </a:lnTo>
                        <a:lnTo>
                          <a:pt x="135467" y="92916"/>
                        </a:lnTo>
                        <a:lnTo>
                          <a:pt x="135012" y="92916"/>
                        </a:lnTo>
                        <a:lnTo>
                          <a:pt x="134704" y="94424"/>
                        </a:lnTo>
                        <a:lnTo>
                          <a:pt x="135012" y="94959"/>
                        </a:lnTo>
                        <a:lnTo>
                          <a:pt x="130537" y="94959"/>
                        </a:lnTo>
                        <a:lnTo>
                          <a:pt x="129028" y="95040"/>
                        </a:lnTo>
                        <a:lnTo>
                          <a:pt x="127439" y="95122"/>
                        </a:lnTo>
                        <a:lnTo>
                          <a:pt x="126078" y="93905"/>
                        </a:lnTo>
                        <a:lnTo>
                          <a:pt x="125932" y="92851"/>
                        </a:lnTo>
                        <a:lnTo>
                          <a:pt x="127975" y="92089"/>
                        </a:lnTo>
                        <a:lnTo>
                          <a:pt x="127602" y="91262"/>
                        </a:lnTo>
                        <a:lnTo>
                          <a:pt x="126013" y="89673"/>
                        </a:lnTo>
                        <a:lnTo>
                          <a:pt x="123580" y="91035"/>
                        </a:lnTo>
                        <a:lnTo>
                          <a:pt x="123207" y="94975"/>
                        </a:lnTo>
                        <a:lnTo>
                          <a:pt x="120256" y="95203"/>
                        </a:lnTo>
                        <a:lnTo>
                          <a:pt x="119948" y="93305"/>
                        </a:lnTo>
                        <a:lnTo>
                          <a:pt x="119721" y="91635"/>
                        </a:lnTo>
                        <a:lnTo>
                          <a:pt x="117985" y="90727"/>
                        </a:lnTo>
                        <a:lnTo>
                          <a:pt x="115489" y="88943"/>
                        </a:lnTo>
                        <a:lnTo>
                          <a:pt x="112764" y="87387"/>
                        </a:lnTo>
                        <a:lnTo>
                          <a:pt x="111776" y="85408"/>
                        </a:lnTo>
                        <a:lnTo>
                          <a:pt x="110786" y="84192"/>
                        </a:lnTo>
                        <a:lnTo>
                          <a:pt x="109116" y="83365"/>
                        </a:lnTo>
                        <a:lnTo>
                          <a:pt x="108353" y="83365"/>
                        </a:lnTo>
                        <a:lnTo>
                          <a:pt x="108661" y="84273"/>
                        </a:lnTo>
                        <a:lnTo>
                          <a:pt x="109878" y="85781"/>
                        </a:lnTo>
                        <a:lnTo>
                          <a:pt x="110786" y="86462"/>
                        </a:lnTo>
                        <a:lnTo>
                          <a:pt x="111694" y="87598"/>
                        </a:lnTo>
                        <a:lnTo>
                          <a:pt x="112910" y="88927"/>
                        </a:lnTo>
                        <a:lnTo>
                          <a:pt x="115489" y="90792"/>
                        </a:lnTo>
                        <a:lnTo>
                          <a:pt x="117985" y="92543"/>
                        </a:lnTo>
                        <a:lnTo>
                          <a:pt x="118813" y="93451"/>
                        </a:lnTo>
                        <a:lnTo>
                          <a:pt x="119186" y="94441"/>
                        </a:lnTo>
                        <a:lnTo>
                          <a:pt x="118959" y="95576"/>
                        </a:lnTo>
                        <a:lnTo>
                          <a:pt x="114710" y="97554"/>
                        </a:lnTo>
                        <a:lnTo>
                          <a:pt x="111224" y="99143"/>
                        </a:lnTo>
                        <a:lnTo>
                          <a:pt x="108646" y="100424"/>
                        </a:lnTo>
                        <a:lnTo>
                          <a:pt x="106213" y="102159"/>
                        </a:lnTo>
                        <a:lnTo>
                          <a:pt x="103781" y="99208"/>
                        </a:lnTo>
                        <a:lnTo>
                          <a:pt x="103635" y="100262"/>
                        </a:lnTo>
                        <a:lnTo>
                          <a:pt x="104851" y="102078"/>
                        </a:lnTo>
                        <a:lnTo>
                          <a:pt x="104770" y="103067"/>
                        </a:lnTo>
                        <a:lnTo>
                          <a:pt x="102953" y="105046"/>
                        </a:lnTo>
                        <a:lnTo>
                          <a:pt x="100830" y="106554"/>
                        </a:lnTo>
                        <a:lnTo>
                          <a:pt x="100002" y="107770"/>
                        </a:lnTo>
                        <a:lnTo>
                          <a:pt x="100002" y="110802"/>
                        </a:lnTo>
                        <a:lnTo>
                          <a:pt x="99176" y="112083"/>
                        </a:lnTo>
                        <a:lnTo>
                          <a:pt x="98413" y="113591"/>
                        </a:lnTo>
                        <a:lnTo>
                          <a:pt x="98186" y="115489"/>
                        </a:lnTo>
                        <a:lnTo>
                          <a:pt x="98186" y="117078"/>
                        </a:lnTo>
                        <a:lnTo>
                          <a:pt x="98413" y="119575"/>
                        </a:lnTo>
                        <a:lnTo>
                          <a:pt x="98268" y="122007"/>
                        </a:lnTo>
                        <a:lnTo>
                          <a:pt x="98040" y="123986"/>
                        </a:lnTo>
                        <a:lnTo>
                          <a:pt x="97667" y="125964"/>
                        </a:lnTo>
                        <a:lnTo>
                          <a:pt x="96679" y="127245"/>
                        </a:lnTo>
                        <a:lnTo>
                          <a:pt x="95689" y="128007"/>
                        </a:lnTo>
                        <a:lnTo>
                          <a:pt x="95089" y="129677"/>
                        </a:lnTo>
                        <a:lnTo>
                          <a:pt x="95008" y="130504"/>
                        </a:lnTo>
                        <a:lnTo>
                          <a:pt x="94019" y="131267"/>
                        </a:lnTo>
                        <a:lnTo>
                          <a:pt x="92657" y="131866"/>
                        </a:lnTo>
                        <a:lnTo>
                          <a:pt x="91830" y="135807"/>
                        </a:lnTo>
                        <a:lnTo>
                          <a:pt x="91830" y="136861"/>
                        </a:lnTo>
                        <a:lnTo>
                          <a:pt x="92203" y="137542"/>
                        </a:lnTo>
                        <a:lnTo>
                          <a:pt x="91749" y="138758"/>
                        </a:lnTo>
                        <a:cubicBezTo>
                          <a:pt x="91749" y="138758"/>
                          <a:pt x="91294" y="139520"/>
                          <a:pt x="91294" y="139893"/>
                        </a:cubicBezTo>
                        <a:cubicBezTo>
                          <a:pt x="91294" y="140266"/>
                          <a:pt x="91068" y="141483"/>
                          <a:pt x="91068" y="141483"/>
                        </a:cubicBezTo>
                        <a:lnTo>
                          <a:pt x="90160" y="142390"/>
                        </a:lnTo>
                        <a:lnTo>
                          <a:pt x="89024" y="143526"/>
                        </a:lnTo>
                        <a:lnTo>
                          <a:pt x="87208" y="146639"/>
                        </a:lnTo>
                        <a:lnTo>
                          <a:pt x="86674" y="148455"/>
                        </a:lnTo>
                        <a:lnTo>
                          <a:pt x="86592" y="149509"/>
                        </a:lnTo>
                        <a:lnTo>
                          <a:pt x="88343" y="149363"/>
                        </a:lnTo>
                        <a:lnTo>
                          <a:pt x="88263" y="150498"/>
                        </a:lnTo>
                        <a:lnTo>
                          <a:pt x="87354" y="151714"/>
                        </a:lnTo>
                        <a:lnTo>
                          <a:pt x="85538" y="153758"/>
                        </a:lnTo>
                        <a:lnTo>
                          <a:pt x="84549" y="154666"/>
                        </a:lnTo>
                        <a:lnTo>
                          <a:pt x="83722" y="155039"/>
                        </a:lnTo>
                        <a:lnTo>
                          <a:pt x="82506" y="155039"/>
                        </a:lnTo>
                        <a:lnTo>
                          <a:pt x="81224" y="155493"/>
                        </a:lnTo>
                        <a:lnTo>
                          <a:pt x="79863" y="156320"/>
                        </a:lnTo>
                        <a:lnTo>
                          <a:pt x="79100" y="157001"/>
                        </a:lnTo>
                        <a:lnTo>
                          <a:pt x="78566" y="158444"/>
                        </a:lnTo>
                        <a:lnTo>
                          <a:pt x="77884" y="160714"/>
                        </a:lnTo>
                        <a:lnTo>
                          <a:pt x="76749" y="162449"/>
                        </a:lnTo>
                        <a:cubicBezTo>
                          <a:pt x="76749" y="162449"/>
                          <a:pt x="75160" y="164120"/>
                          <a:pt x="74933" y="164265"/>
                        </a:cubicBezTo>
                        <a:cubicBezTo>
                          <a:pt x="74706" y="164411"/>
                          <a:pt x="73571" y="165174"/>
                          <a:pt x="73263" y="165401"/>
                        </a:cubicBezTo>
                        <a:cubicBezTo>
                          <a:pt x="72954" y="165628"/>
                          <a:pt x="71365" y="166082"/>
                          <a:pt x="71365" y="166082"/>
                        </a:cubicBezTo>
                        <a:lnTo>
                          <a:pt x="70458" y="167363"/>
                        </a:lnTo>
                        <a:lnTo>
                          <a:pt x="70231" y="168417"/>
                        </a:lnTo>
                        <a:lnTo>
                          <a:pt x="69858" y="170314"/>
                        </a:lnTo>
                        <a:lnTo>
                          <a:pt x="69322" y="171368"/>
                        </a:lnTo>
                        <a:lnTo>
                          <a:pt x="68106" y="172276"/>
                        </a:lnTo>
                        <a:lnTo>
                          <a:pt x="66290" y="173638"/>
                        </a:lnTo>
                        <a:lnTo>
                          <a:pt x="65982" y="174400"/>
                        </a:lnTo>
                        <a:lnTo>
                          <a:pt x="65220" y="174627"/>
                        </a:lnTo>
                        <a:lnTo>
                          <a:pt x="64538" y="174319"/>
                        </a:lnTo>
                        <a:lnTo>
                          <a:pt x="62268" y="175373"/>
                        </a:lnTo>
                        <a:close/>
                      </a:path>
                    </a:pathLst>
                  </a:custGeom>
                  <a:solidFill>
                    <a:srgbClr val="5A730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71" name="Freeform: Shape 770">
                    <a:extLst>
                      <a:ext uri="{FF2B5EF4-FFF2-40B4-BE49-F238E27FC236}">
                        <a16:creationId xmlns:a16="http://schemas.microsoft.com/office/drawing/2014/main" id="{5D0084DE-4379-0D48-1F31-430CDA049A4B}"/>
                      </a:ext>
                    </a:extLst>
                  </p:cNvPr>
                  <p:cNvSpPr/>
                  <p:nvPr/>
                </p:nvSpPr>
                <p:spPr>
                  <a:xfrm>
                    <a:off x="10888479" y="5331780"/>
                    <a:ext cx="4167" cy="6129"/>
                  </a:xfrm>
                  <a:custGeom>
                    <a:avLst/>
                    <a:gdLst>
                      <a:gd name="connsiteX0" fmla="*/ 1070 w 4167"/>
                      <a:gd name="connsiteY0" fmla="*/ 6130 h 6129"/>
                      <a:gd name="connsiteX1" fmla="*/ 2124 w 4167"/>
                      <a:gd name="connsiteY1" fmla="*/ 4913 h 6129"/>
                      <a:gd name="connsiteX2" fmla="*/ 2951 w 4167"/>
                      <a:gd name="connsiteY2" fmla="*/ 4232 h 6129"/>
                      <a:gd name="connsiteX3" fmla="*/ 3859 w 4167"/>
                      <a:gd name="connsiteY3" fmla="*/ 2870 h 6129"/>
                      <a:gd name="connsiteX4" fmla="*/ 4167 w 4167"/>
                      <a:gd name="connsiteY4" fmla="*/ 1881 h 6129"/>
                      <a:gd name="connsiteX5" fmla="*/ 4167 w 4167"/>
                      <a:gd name="connsiteY5" fmla="*/ 373 h 6129"/>
                      <a:gd name="connsiteX6" fmla="*/ 3713 w 4167"/>
                      <a:gd name="connsiteY6" fmla="*/ 0 h 6129"/>
                      <a:gd name="connsiteX7" fmla="*/ 3032 w 4167"/>
                      <a:gd name="connsiteY7" fmla="*/ 827 h 6129"/>
                      <a:gd name="connsiteX8" fmla="*/ 2611 w 4167"/>
                      <a:gd name="connsiteY8" fmla="*/ 1589 h 6129"/>
                      <a:gd name="connsiteX9" fmla="*/ 2189 w 4167"/>
                      <a:gd name="connsiteY9" fmla="*/ 1962 h 6129"/>
                      <a:gd name="connsiteX10" fmla="*/ 1054 w 4167"/>
                      <a:gd name="connsiteY10" fmla="*/ 2497 h 6129"/>
                      <a:gd name="connsiteX11" fmla="*/ 1054 w 4167"/>
                      <a:gd name="connsiteY11" fmla="*/ 3778 h 6129"/>
                      <a:gd name="connsiteX12" fmla="*/ 0 w 4167"/>
                      <a:gd name="connsiteY12" fmla="*/ 3924 h 6129"/>
                      <a:gd name="connsiteX13" fmla="*/ 0 w 4167"/>
                      <a:gd name="connsiteY13" fmla="*/ 4832 h 6129"/>
                      <a:gd name="connsiteX14" fmla="*/ 373 w 4167"/>
                      <a:gd name="connsiteY14" fmla="*/ 5059 h 6129"/>
                      <a:gd name="connsiteX15" fmla="*/ 373 w 4167"/>
                      <a:gd name="connsiteY15" fmla="*/ 6113 h 6129"/>
                      <a:gd name="connsiteX16" fmla="*/ 1054 w 4167"/>
                      <a:gd name="connsiteY16" fmla="*/ 6113 h 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67" h="6129">
                        <a:moveTo>
                          <a:pt x="1070" y="6130"/>
                        </a:moveTo>
                        <a:lnTo>
                          <a:pt x="2124" y="4913"/>
                        </a:lnTo>
                        <a:cubicBezTo>
                          <a:pt x="2124" y="4913"/>
                          <a:pt x="2724" y="4378"/>
                          <a:pt x="2951" y="4232"/>
                        </a:cubicBezTo>
                        <a:cubicBezTo>
                          <a:pt x="3178" y="4086"/>
                          <a:pt x="3859" y="2870"/>
                          <a:pt x="3859" y="2870"/>
                        </a:cubicBezTo>
                        <a:lnTo>
                          <a:pt x="4167" y="1881"/>
                        </a:lnTo>
                        <a:lnTo>
                          <a:pt x="4167" y="373"/>
                        </a:lnTo>
                        <a:lnTo>
                          <a:pt x="3713" y="0"/>
                        </a:lnTo>
                        <a:lnTo>
                          <a:pt x="3032" y="827"/>
                        </a:lnTo>
                        <a:lnTo>
                          <a:pt x="2611" y="1589"/>
                        </a:lnTo>
                        <a:lnTo>
                          <a:pt x="2189" y="1962"/>
                        </a:lnTo>
                        <a:lnTo>
                          <a:pt x="1054" y="2497"/>
                        </a:lnTo>
                        <a:lnTo>
                          <a:pt x="1054" y="3778"/>
                        </a:lnTo>
                        <a:lnTo>
                          <a:pt x="0" y="3924"/>
                        </a:lnTo>
                        <a:lnTo>
                          <a:pt x="0" y="4832"/>
                        </a:lnTo>
                        <a:lnTo>
                          <a:pt x="373" y="5059"/>
                        </a:lnTo>
                        <a:lnTo>
                          <a:pt x="373" y="6113"/>
                        </a:lnTo>
                        <a:lnTo>
                          <a:pt x="1054" y="611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72" name="Freeform: Shape 771">
                    <a:extLst>
                      <a:ext uri="{FF2B5EF4-FFF2-40B4-BE49-F238E27FC236}">
                        <a16:creationId xmlns:a16="http://schemas.microsoft.com/office/drawing/2014/main" id="{D0CA552E-8A3D-7766-7DC0-F58CCE4E9080}"/>
                      </a:ext>
                    </a:extLst>
                  </p:cNvPr>
                  <p:cNvSpPr/>
                  <p:nvPr/>
                </p:nvSpPr>
                <p:spPr>
                  <a:xfrm>
                    <a:off x="10864934" y="5169119"/>
                    <a:ext cx="122088" cy="188767"/>
                  </a:xfrm>
                  <a:custGeom>
                    <a:avLst/>
                    <a:gdLst>
                      <a:gd name="connsiteX0" fmla="*/ 72208 w 122088"/>
                      <a:gd name="connsiteY0" fmla="*/ 172131 h 188767"/>
                      <a:gd name="connsiteX1" fmla="*/ 72208 w 122088"/>
                      <a:gd name="connsiteY1" fmla="*/ 173266 h 188767"/>
                      <a:gd name="connsiteX2" fmla="*/ 70457 w 122088"/>
                      <a:gd name="connsiteY2" fmla="*/ 176444 h 188767"/>
                      <a:gd name="connsiteX3" fmla="*/ 69095 w 122088"/>
                      <a:gd name="connsiteY3" fmla="*/ 179395 h 188767"/>
                      <a:gd name="connsiteX4" fmla="*/ 67960 w 122088"/>
                      <a:gd name="connsiteY4" fmla="*/ 180838 h 188767"/>
                      <a:gd name="connsiteX5" fmla="*/ 66517 w 122088"/>
                      <a:gd name="connsiteY5" fmla="*/ 181665 h 188767"/>
                      <a:gd name="connsiteX6" fmla="*/ 64393 w 122088"/>
                      <a:gd name="connsiteY6" fmla="*/ 181665 h 188767"/>
                      <a:gd name="connsiteX7" fmla="*/ 63404 w 122088"/>
                      <a:gd name="connsiteY7" fmla="*/ 182346 h 188767"/>
                      <a:gd name="connsiteX8" fmla="*/ 63404 w 122088"/>
                      <a:gd name="connsiteY8" fmla="*/ 183400 h 188767"/>
                      <a:gd name="connsiteX9" fmla="*/ 63404 w 122088"/>
                      <a:gd name="connsiteY9" fmla="*/ 184163 h 188767"/>
                      <a:gd name="connsiteX10" fmla="*/ 62722 w 122088"/>
                      <a:gd name="connsiteY10" fmla="*/ 184990 h 188767"/>
                      <a:gd name="connsiteX11" fmla="*/ 61214 w 122088"/>
                      <a:gd name="connsiteY11" fmla="*/ 184990 h 188767"/>
                      <a:gd name="connsiteX12" fmla="*/ 60225 w 122088"/>
                      <a:gd name="connsiteY12" fmla="*/ 186125 h 188767"/>
                      <a:gd name="connsiteX13" fmla="*/ 59398 w 122088"/>
                      <a:gd name="connsiteY13" fmla="*/ 187633 h 188767"/>
                      <a:gd name="connsiteX14" fmla="*/ 58572 w 122088"/>
                      <a:gd name="connsiteY14" fmla="*/ 187633 h 188767"/>
                      <a:gd name="connsiteX15" fmla="*/ 57663 w 122088"/>
                      <a:gd name="connsiteY15" fmla="*/ 187941 h 188767"/>
                      <a:gd name="connsiteX16" fmla="*/ 56528 w 122088"/>
                      <a:gd name="connsiteY16" fmla="*/ 188768 h 188767"/>
                      <a:gd name="connsiteX17" fmla="*/ 55928 w 122088"/>
                      <a:gd name="connsiteY17" fmla="*/ 188768 h 188767"/>
                      <a:gd name="connsiteX18" fmla="*/ 54712 w 122088"/>
                      <a:gd name="connsiteY18" fmla="*/ 188087 h 188767"/>
                      <a:gd name="connsiteX19" fmla="*/ 53885 w 122088"/>
                      <a:gd name="connsiteY19" fmla="*/ 185881 h 188767"/>
                      <a:gd name="connsiteX20" fmla="*/ 53122 w 122088"/>
                      <a:gd name="connsiteY20" fmla="*/ 183838 h 188767"/>
                      <a:gd name="connsiteX21" fmla="*/ 52522 w 122088"/>
                      <a:gd name="connsiteY21" fmla="*/ 182476 h 188767"/>
                      <a:gd name="connsiteX22" fmla="*/ 51696 w 122088"/>
                      <a:gd name="connsiteY22" fmla="*/ 181341 h 188767"/>
                      <a:gd name="connsiteX23" fmla="*/ 50479 w 122088"/>
                      <a:gd name="connsiteY23" fmla="*/ 180968 h 188767"/>
                      <a:gd name="connsiteX24" fmla="*/ 45858 w 122088"/>
                      <a:gd name="connsiteY24" fmla="*/ 181276 h 188767"/>
                      <a:gd name="connsiteX25" fmla="*/ 44188 w 122088"/>
                      <a:gd name="connsiteY25" fmla="*/ 181357 h 188767"/>
                      <a:gd name="connsiteX26" fmla="*/ 42680 w 122088"/>
                      <a:gd name="connsiteY26" fmla="*/ 180903 h 188767"/>
                      <a:gd name="connsiteX27" fmla="*/ 42144 w 122088"/>
                      <a:gd name="connsiteY27" fmla="*/ 179914 h 188767"/>
                      <a:gd name="connsiteX28" fmla="*/ 42680 w 122088"/>
                      <a:gd name="connsiteY28" fmla="*/ 178179 h 188767"/>
                      <a:gd name="connsiteX29" fmla="*/ 43961 w 122088"/>
                      <a:gd name="connsiteY29" fmla="*/ 176444 h 188767"/>
                      <a:gd name="connsiteX30" fmla="*/ 45242 w 122088"/>
                      <a:gd name="connsiteY30" fmla="*/ 174692 h 188767"/>
                      <a:gd name="connsiteX31" fmla="*/ 46377 w 122088"/>
                      <a:gd name="connsiteY31" fmla="*/ 174319 h 188767"/>
                      <a:gd name="connsiteX32" fmla="*/ 46458 w 122088"/>
                      <a:gd name="connsiteY32" fmla="*/ 173557 h 188767"/>
                      <a:gd name="connsiteX33" fmla="*/ 46312 w 122088"/>
                      <a:gd name="connsiteY33" fmla="*/ 172876 h 188767"/>
                      <a:gd name="connsiteX34" fmla="*/ 48355 w 122088"/>
                      <a:gd name="connsiteY34" fmla="*/ 171287 h 188767"/>
                      <a:gd name="connsiteX35" fmla="*/ 48810 w 122088"/>
                      <a:gd name="connsiteY35" fmla="*/ 168790 h 188767"/>
                      <a:gd name="connsiteX36" fmla="*/ 50171 w 122088"/>
                      <a:gd name="connsiteY36" fmla="*/ 166584 h 188767"/>
                      <a:gd name="connsiteX37" fmla="*/ 50998 w 122088"/>
                      <a:gd name="connsiteY37" fmla="*/ 165303 h 188767"/>
                      <a:gd name="connsiteX38" fmla="*/ 52361 w 122088"/>
                      <a:gd name="connsiteY38" fmla="*/ 162644 h 188767"/>
                      <a:gd name="connsiteX39" fmla="*/ 53642 w 122088"/>
                      <a:gd name="connsiteY39" fmla="*/ 157796 h 188767"/>
                      <a:gd name="connsiteX40" fmla="*/ 54323 w 122088"/>
                      <a:gd name="connsiteY40" fmla="*/ 154228 h 188767"/>
                      <a:gd name="connsiteX41" fmla="*/ 54176 w 122088"/>
                      <a:gd name="connsiteY41" fmla="*/ 150969 h 188767"/>
                      <a:gd name="connsiteX42" fmla="*/ 53269 w 122088"/>
                      <a:gd name="connsiteY42" fmla="*/ 147855 h 188767"/>
                      <a:gd name="connsiteX43" fmla="*/ 50917 w 122088"/>
                      <a:gd name="connsiteY43" fmla="*/ 144904 h 188767"/>
                      <a:gd name="connsiteX44" fmla="*/ 48939 w 122088"/>
                      <a:gd name="connsiteY44" fmla="*/ 142861 h 188767"/>
                      <a:gd name="connsiteX45" fmla="*/ 46506 w 122088"/>
                      <a:gd name="connsiteY45" fmla="*/ 140883 h 188767"/>
                      <a:gd name="connsiteX46" fmla="*/ 43102 w 122088"/>
                      <a:gd name="connsiteY46" fmla="*/ 140883 h 188767"/>
                      <a:gd name="connsiteX47" fmla="*/ 42112 w 122088"/>
                      <a:gd name="connsiteY47" fmla="*/ 139975 h 188767"/>
                      <a:gd name="connsiteX48" fmla="*/ 40896 w 122088"/>
                      <a:gd name="connsiteY48" fmla="*/ 139975 h 188767"/>
                      <a:gd name="connsiteX49" fmla="*/ 38090 w 122088"/>
                      <a:gd name="connsiteY49" fmla="*/ 138304 h 188767"/>
                      <a:gd name="connsiteX50" fmla="*/ 35820 w 122088"/>
                      <a:gd name="connsiteY50" fmla="*/ 137023 h 188767"/>
                      <a:gd name="connsiteX51" fmla="*/ 35220 w 122088"/>
                      <a:gd name="connsiteY51" fmla="*/ 135661 h 188767"/>
                      <a:gd name="connsiteX52" fmla="*/ 34394 w 122088"/>
                      <a:gd name="connsiteY52" fmla="*/ 134299 h 188767"/>
                      <a:gd name="connsiteX53" fmla="*/ 33177 w 122088"/>
                      <a:gd name="connsiteY53" fmla="*/ 133926 h 188767"/>
                      <a:gd name="connsiteX54" fmla="*/ 31199 w 122088"/>
                      <a:gd name="connsiteY54" fmla="*/ 133553 h 188767"/>
                      <a:gd name="connsiteX55" fmla="*/ 28848 w 122088"/>
                      <a:gd name="connsiteY55" fmla="*/ 133099 h 188767"/>
                      <a:gd name="connsiteX56" fmla="*/ 27177 w 122088"/>
                      <a:gd name="connsiteY56" fmla="*/ 132045 h 188767"/>
                      <a:gd name="connsiteX57" fmla="*/ 25588 w 122088"/>
                      <a:gd name="connsiteY57" fmla="*/ 130537 h 188767"/>
                      <a:gd name="connsiteX58" fmla="*/ 24081 w 122088"/>
                      <a:gd name="connsiteY58" fmla="*/ 128802 h 188767"/>
                      <a:gd name="connsiteX59" fmla="*/ 23480 w 122088"/>
                      <a:gd name="connsiteY59" fmla="*/ 126450 h 188767"/>
                      <a:gd name="connsiteX60" fmla="*/ 23480 w 122088"/>
                      <a:gd name="connsiteY60" fmla="*/ 124099 h 188767"/>
                      <a:gd name="connsiteX61" fmla="*/ 24697 w 122088"/>
                      <a:gd name="connsiteY61" fmla="*/ 122056 h 188767"/>
                      <a:gd name="connsiteX62" fmla="*/ 26674 w 122088"/>
                      <a:gd name="connsiteY62" fmla="*/ 120386 h 188767"/>
                      <a:gd name="connsiteX63" fmla="*/ 29107 w 122088"/>
                      <a:gd name="connsiteY63" fmla="*/ 119332 h 188767"/>
                      <a:gd name="connsiteX64" fmla="*/ 30858 w 122088"/>
                      <a:gd name="connsiteY64" fmla="*/ 117516 h 188767"/>
                      <a:gd name="connsiteX65" fmla="*/ 33664 w 122088"/>
                      <a:gd name="connsiteY65" fmla="*/ 117516 h 188767"/>
                      <a:gd name="connsiteX66" fmla="*/ 36615 w 122088"/>
                      <a:gd name="connsiteY66" fmla="*/ 116299 h 188767"/>
                      <a:gd name="connsiteX67" fmla="*/ 38431 w 122088"/>
                      <a:gd name="connsiteY67" fmla="*/ 114856 h 188767"/>
                      <a:gd name="connsiteX68" fmla="*/ 40020 w 122088"/>
                      <a:gd name="connsiteY68" fmla="*/ 113105 h 188767"/>
                      <a:gd name="connsiteX69" fmla="*/ 40555 w 122088"/>
                      <a:gd name="connsiteY69" fmla="*/ 108857 h 188767"/>
                      <a:gd name="connsiteX70" fmla="*/ 40928 w 122088"/>
                      <a:gd name="connsiteY70" fmla="*/ 106586 h 188767"/>
                      <a:gd name="connsiteX71" fmla="*/ 41236 w 122088"/>
                      <a:gd name="connsiteY71" fmla="*/ 104462 h 188767"/>
                      <a:gd name="connsiteX72" fmla="*/ 41691 w 122088"/>
                      <a:gd name="connsiteY72" fmla="*/ 103554 h 188767"/>
                      <a:gd name="connsiteX73" fmla="*/ 41836 w 122088"/>
                      <a:gd name="connsiteY73" fmla="*/ 100749 h 188767"/>
                      <a:gd name="connsiteX74" fmla="*/ 42064 w 122088"/>
                      <a:gd name="connsiteY74" fmla="*/ 99987 h 188767"/>
                      <a:gd name="connsiteX75" fmla="*/ 43345 w 122088"/>
                      <a:gd name="connsiteY75" fmla="*/ 98706 h 188767"/>
                      <a:gd name="connsiteX76" fmla="*/ 43572 w 122088"/>
                      <a:gd name="connsiteY76" fmla="*/ 95527 h 188767"/>
                      <a:gd name="connsiteX77" fmla="*/ 43117 w 122088"/>
                      <a:gd name="connsiteY77" fmla="*/ 94165 h 188767"/>
                      <a:gd name="connsiteX78" fmla="*/ 44253 w 122088"/>
                      <a:gd name="connsiteY78" fmla="*/ 94165 h 188767"/>
                      <a:gd name="connsiteX79" fmla="*/ 45242 w 122088"/>
                      <a:gd name="connsiteY79" fmla="*/ 94992 h 188767"/>
                      <a:gd name="connsiteX80" fmla="*/ 45842 w 122088"/>
                      <a:gd name="connsiteY80" fmla="*/ 94165 h 188767"/>
                      <a:gd name="connsiteX81" fmla="*/ 47123 w 122088"/>
                      <a:gd name="connsiteY81" fmla="*/ 94165 h 188767"/>
                      <a:gd name="connsiteX82" fmla="*/ 47123 w 122088"/>
                      <a:gd name="connsiteY82" fmla="*/ 92803 h 188767"/>
                      <a:gd name="connsiteX83" fmla="*/ 46133 w 122088"/>
                      <a:gd name="connsiteY83" fmla="*/ 92803 h 188767"/>
                      <a:gd name="connsiteX84" fmla="*/ 45534 w 122088"/>
                      <a:gd name="connsiteY84" fmla="*/ 93338 h 188767"/>
                      <a:gd name="connsiteX85" fmla="*/ 44852 w 122088"/>
                      <a:gd name="connsiteY85" fmla="*/ 93192 h 188767"/>
                      <a:gd name="connsiteX86" fmla="*/ 44852 w 122088"/>
                      <a:gd name="connsiteY86" fmla="*/ 92138 h 188767"/>
                      <a:gd name="connsiteX87" fmla="*/ 45225 w 122088"/>
                      <a:gd name="connsiteY87" fmla="*/ 91538 h 188767"/>
                      <a:gd name="connsiteX88" fmla="*/ 45307 w 122088"/>
                      <a:gd name="connsiteY88" fmla="*/ 89641 h 188767"/>
                      <a:gd name="connsiteX89" fmla="*/ 44626 w 122088"/>
                      <a:gd name="connsiteY89" fmla="*/ 89041 h 188767"/>
                      <a:gd name="connsiteX90" fmla="*/ 45225 w 122088"/>
                      <a:gd name="connsiteY90" fmla="*/ 87451 h 188767"/>
                      <a:gd name="connsiteX91" fmla="*/ 45825 w 122088"/>
                      <a:gd name="connsiteY91" fmla="*/ 85944 h 188767"/>
                      <a:gd name="connsiteX92" fmla="*/ 45972 w 122088"/>
                      <a:gd name="connsiteY92" fmla="*/ 84046 h 188767"/>
                      <a:gd name="connsiteX93" fmla="*/ 45437 w 122088"/>
                      <a:gd name="connsiteY93" fmla="*/ 82068 h 188767"/>
                      <a:gd name="connsiteX94" fmla="*/ 44901 w 122088"/>
                      <a:gd name="connsiteY94" fmla="*/ 80252 h 188767"/>
                      <a:gd name="connsiteX95" fmla="*/ 44074 w 122088"/>
                      <a:gd name="connsiteY95" fmla="*/ 78517 h 188767"/>
                      <a:gd name="connsiteX96" fmla="*/ 43475 w 122088"/>
                      <a:gd name="connsiteY96" fmla="*/ 76927 h 188767"/>
                      <a:gd name="connsiteX97" fmla="*/ 43247 w 122088"/>
                      <a:gd name="connsiteY97" fmla="*/ 75647 h 188767"/>
                      <a:gd name="connsiteX98" fmla="*/ 43847 w 122088"/>
                      <a:gd name="connsiteY98" fmla="*/ 74593 h 188767"/>
                      <a:gd name="connsiteX99" fmla="*/ 43247 w 122088"/>
                      <a:gd name="connsiteY99" fmla="*/ 73912 h 188767"/>
                      <a:gd name="connsiteX100" fmla="*/ 42339 w 122088"/>
                      <a:gd name="connsiteY100" fmla="*/ 72322 h 188767"/>
                      <a:gd name="connsiteX101" fmla="*/ 40653 w 122088"/>
                      <a:gd name="connsiteY101" fmla="*/ 69322 h 188767"/>
                      <a:gd name="connsiteX102" fmla="*/ 40085 w 122088"/>
                      <a:gd name="connsiteY102" fmla="*/ 67166 h 188767"/>
                      <a:gd name="connsiteX103" fmla="*/ 40718 w 122088"/>
                      <a:gd name="connsiteY103" fmla="*/ 66760 h 188767"/>
                      <a:gd name="connsiteX104" fmla="*/ 41966 w 122088"/>
                      <a:gd name="connsiteY104" fmla="*/ 67847 h 188767"/>
                      <a:gd name="connsiteX105" fmla="*/ 42647 w 122088"/>
                      <a:gd name="connsiteY105" fmla="*/ 68755 h 188767"/>
                      <a:gd name="connsiteX106" fmla="*/ 42939 w 122088"/>
                      <a:gd name="connsiteY106" fmla="*/ 69776 h 188767"/>
                      <a:gd name="connsiteX107" fmla="*/ 43847 w 122088"/>
                      <a:gd name="connsiteY107" fmla="*/ 69825 h 188767"/>
                      <a:gd name="connsiteX108" fmla="*/ 44188 w 122088"/>
                      <a:gd name="connsiteY108" fmla="*/ 68739 h 188767"/>
                      <a:gd name="connsiteX109" fmla="*/ 45550 w 122088"/>
                      <a:gd name="connsiteY109" fmla="*/ 68058 h 188767"/>
                      <a:gd name="connsiteX110" fmla="*/ 46296 w 122088"/>
                      <a:gd name="connsiteY110" fmla="*/ 67539 h 188767"/>
                      <a:gd name="connsiteX111" fmla="*/ 47269 w 122088"/>
                      <a:gd name="connsiteY111" fmla="*/ 67360 h 188767"/>
                      <a:gd name="connsiteX112" fmla="*/ 47496 w 122088"/>
                      <a:gd name="connsiteY112" fmla="*/ 66728 h 188767"/>
                      <a:gd name="connsiteX113" fmla="*/ 46182 w 122088"/>
                      <a:gd name="connsiteY113" fmla="*/ 65982 h 188767"/>
                      <a:gd name="connsiteX114" fmla="*/ 45161 w 122088"/>
                      <a:gd name="connsiteY114" fmla="*/ 65528 h 188767"/>
                      <a:gd name="connsiteX115" fmla="*/ 44869 w 122088"/>
                      <a:gd name="connsiteY115" fmla="*/ 64328 h 188767"/>
                      <a:gd name="connsiteX116" fmla="*/ 44188 w 122088"/>
                      <a:gd name="connsiteY116" fmla="*/ 63809 h 188767"/>
                      <a:gd name="connsiteX117" fmla="*/ 42874 w 122088"/>
                      <a:gd name="connsiteY117" fmla="*/ 63809 h 188767"/>
                      <a:gd name="connsiteX118" fmla="*/ 41901 w 122088"/>
                      <a:gd name="connsiteY118" fmla="*/ 64215 h 188767"/>
                      <a:gd name="connsiteX119" fmla="*/ 41107 w 122088"/>
                      <a:gd name="connsiteY119" fmla="*/ 64896 h 188767"/>
                      <a:gd name="connsiteX120" fmla="*/ 40815 w 122088"/>
                      <a:gd name="connsiteY120" fmla="*/ 65755 h 188767"/>
                      <a:gd name="connsiteX121" fmla="*/ 39388 w 122088"/>
                      <a:gd name="connsiteY121" fmla="*/ 66047 h 188767"/>
                      <a:gd name="connsiteX122" fmla="*/ 38756 w 122088"/>
                      <a:gd name="connsiteY122" fmla="*/ 64798 h 188767"/>
                      <a:gd name="connsiteX123" fmla="*/ 37896 w 122088"/>
                      <a:gd name="connsiteY123" fmla="*/ 62301 h 188767"/>
                      <a:gd name="connsiteX124" fmla="*/ 36534 w 122088"/>
                      <a:gd name="connsiteY124" fmla="*/ 59577 h 188767"/>
                      <a:gd name="connsiteX125" fmla="*/ 35626 w 122088"/>
                      <a:gd name="connsiteY125" fmla="*/ 57307 h 188767"/>
                      <a:gd name="connsiteX126" fmla="*/ 34831 w 122088"/>
                      <a:gd name="connsiteY126" fmla="*/ 55831 h 188767"/>
                      <a:gd name="connsiteX127" fmla="*/ 33518 w 122088"/>
                      <a:gd name="connsiteY127" fmla="*/ 53674 h 188767"/>
                      <a:gd name="connsiteX128" fmla="*/ 32545 w 122088"/>
                      <a:gd name="connsiteY128" fmla="*/ 53155 h 188767"/>
                      <a:gd name="connsiteX129" fmla="*/ 32139 w 122088"/>
                      <a:gd name="connsiteY129" fmla="*/ 52020 h 188767"/>
                      <a:gd name="connsiteX130" fmla="*/ 32545 w 122088"/>
                      <a:gd name="connsiteY130" fmla="*/ 50934 h 188767"/>
                      <a:gd name="connsiteX131" fmla="*/ 33566 w 122088"/>
                      <a:gd name="connsiteY131" fmla="*/ 50934 h 188767"/>
                      <a:gd name="connsiteX132" fmla="*/ 34199 w 122088"/>
                      <a:gd name="connsiteY132" fmla="*/ 51388 h 188767"/>
                      <a:gd name="connsiteX133" fmla="*/ 34994 w 122088"/>
                      <a:gd name="connsiteY133" fmla="*/ 52701 h 188767"/>
                      <a:gd name="connsiteX134" fmla="*/ 35399 w 122088"/>
                      <a:gd name="connsiteY134" fmla="*/ 53788 h 188767"/>
                      <a:gd name="connsiteX135" fmla="*/ 36193 w 122088"/>
                      <a:gd name="connsiteY135" fmla="*/ 55036 h 188767"/>
                      <a:gd name="connsiteX136" fmla="*/ 37215 w 122088"/>
                      <a:gd name="connsiteY136" fmla="*/ 55377 h 188767"/>
                      <a:gd name="connsiteX137" fmla="*/ 37896 w 122088"/>
                      <a:gd name="connsiteY137" fmla="*/ 55263 h 188767"/>
                      <a:gd name="connsiteX138" fmla="*/ 37945 w 122088"/>
                      <a:gd name="connsiteY138" fmla="*/ 49799 h 188767"/>
                      <a:gd name="connsiteX139" fmla="*/ 37717 w 122088"/>
                      <a:gd name="connsiteY139" fmla="*/ 48939 h 188767"/>
                      <a:gd name="connsiteX140" fmla="*/ 37199 w 122088"/>
                      <a:gd name="connsiteY140" fmla="*/ 48534 h 188767"/>
                      <a:gd name="connsiteX141" fmla="*/ 36972 w 122088"/>
                      <a:gd name="connsiteY141" fmla="*/ 49507 h 188767"/>
                      <a:gd name="connsiteX142" fmla="*/ 35155 w 122088"/>
                      <a:gd name="connsiteY142" fmla="*/ 49685 h 188767"/>
                      <a:gd name="connsiteX143" fmla="*/ 34296 w 122088"/>
                      <a:gd name="connsiteY143" fmla="*/ 49231 h 188767"/>
                      <a:gd name="connsiteX144" fmla="*/ 34069 w 122088"/>
                      <a:gd name="connsiteY144" fmla="*/ 48550 h 188767"/>
                      <a:gd name="connsiteX145" fmla="*/ 34637 w 122088"/>
                      <a:gd name="connsiteY145" fmla="*/ 48258 h 188767"/>
                      <a:gd name="connsiteX146" fmla="*/ 36291 w 122088"/>
                      <a:gd name="connsiteY146" fmla="*/ 48258 h 188767"/>
                      <a:gd name="connsiteX147" fmla="*/ 37037 w 122088"/>
                      <a:gd name="connsiteY147" fmla="*/ 47804 h 188767"/>
                      <a:gd name="connsiteX148" fmla="*/ 37669 w 122088"/>
                      <a:gd name="connsiteY148" fmla="*/ 47804 h 188767"/>
                      <a:gd name="connsiteX149" fmla="*/ 37782 w 122088"/>
                      <a:gd name="connsiteY149" fmla="*/ 46604 h 188767"/>
                      <a:gd name="connsiteX150" fmla="*/ 36809 w 122088"/>
                      <a:gd name="connsiteY150" fmla="*/ 46896 h 188767"/>
                      <a:gd name="connsiteX151" fmla="*/ 35723 w 122088"/>
                      <a:gd name="connsiteY151" fmla="*/ 47350 h 188767"/>
                      <a:gd name="connsiteX152" fmla="*/ 35090 w 122088"/>
                      <a:gd name="connsiteY152" fmla="*/ 47237 h 188767"/>
                      <a:gd name="connsiteX153" fmla="*/ 35155 w 122088"/>
                      <a:gd name="connsiteY153" fmla="*/ 46604 h 188767"/>
                      <a:gd name="connsiteX154" fmla="*/ 35723 w 122088"/>
                      <a:gd name="connsiteY154" fmla="*/ 46199 h 188767"/>
                      <a:gd name="connsiteX155" fmla="*/ 35950 w 122088"/>
                      <a:gd name="connsiteY155" fmla="*/ 45631 h 188767"/>
                      <a:gd name="connsiteX156" fmla="*/ 37426 w 122088"/>
                      <a:gd name="connsiteY156" fmla="*/ 44772 h 188767"/>
                      <a:gd name="connsiteX157" fmla="*/ 37426 w 122088"/>
                      <a:gd name="connsiteY157" fmla="*/ 43523 h 188767"/>
                      <a:gd name="connsiteX158" fmla="*/ 36907 w 122088"/>
                      <a:gd name="connsiteY158" fmla="*/ 43183 h 188767"/>
                      <a:gd name="connsiteX159" fmla="*/ 36501 w 122088"/>
                      <a:gd name="connsiteY159" fmla="*/ 43815 h 188767"/>
                      <a:gd name="connsiteX160" fmla="*/ 36501 w 122088"/>
                      <a:gd name="connsiteY160" fmla="*/ 44383 h 188767"/>
                      <a:gd name="connsiteX161" fmla="*/ 35593 w 122088"/>
                      <a:gd name="connsiteY161" fmla="*/ 44950 h 188767"/>
                      <a:gd name="connsiteX162" fmla="*/ 34734 w 122088"/>
                      <a:gd name="connsiteY162" fmla="*/ 44155 h 188767"/>
                      <a:gd name="connsiteX163" fmla="*/ 34215 w 122088"/>
                      <a:gd name="connsiteY163" fmla="*/ 43977 h 188767"/>
                      <a:gd name="connsiteX164" fmla="*/ 34036 w 122088"/>
                      <a:gd name="connsiteY164" fmla="*/ 42891 h 188767"/>
                      <a:gd name="connsiteX165" fmla="*/ 33128 w 122088"/>
                      <a:gd name="connsiteY165" fmla="*/ 42891 h 188767"/>
                      <a:gd name="connsiteX166" fmla="*/ 32950 w 122088"/>
                      <a:gd name="connsiteY166" fmla="*/ 44431 h 188767"/>
                      <a:gd name="connsiteX167" fmla="*/ 33923 w 122088"/>
                      <a:gd name="connsiteY167" fmla="*/ 45404 h 188767"/>
                      <a:gd name="connsiteX168" fmla="*/ 33923 w 122088"/>
                      <a:gd name="connsiteY168" fmla="*/ 45923 h 188767"/>
                      <a:gd name="connsiteX169" fmla="*/ 32723 w 122088"/>
                      <a:gd name="connsiteY169" fmla="*/ 45858 h 188767"/>
                      <a:gd name="connsiteX170" fmla="*/ 31361 w 122088"/>
                      <a:gd name="connsiteY170" fmla="*/ 44204 h 188767"/>
                      <a:gd name="connsiteX171" fmla="*/ 30226 w 122088"/>
                      <a:gd name="connsiteY171" fmla="*/ 44204 h 188767"/>
                      <a:gd name="connsiteX172" fmla="*/ 29318 w 122088"/>
                      <a:gd name="connsiteY172" fmla="*/ 42891 h 188767"/>
                      <a:gd name="connsiteX173" fmla="*/ 29091 w 122088"/>
                      <a:gd name="connsiteY173" fmla="*/ 43912 h 188767"/>
                      <a:gd name="connsiteX174" fmla="*/ 30177 w 122088"/>
                      <a:gd name="connsiteY174" fmla="*/ 45339 h 188767"/>
                      <a:gd name="connsiteX175" fmla="*/ 30745 w 122088"/>
                      <a:gd name="connsiteY175" fmla="*/ 46134 h 188767"/>
                      <a:gd name="connsiteX176" fmla="*/ 31945 w 122088"/>
                      <a:gd name="connsiteY176" fmla="*/ 46539 h 188767"/>
                      <a:gd name="connsiteX177" fmla="*/ 31653 w 122088"/>
                      <a:gd name="connsiteY177" fmla="*/ 47107 h 188767"/>
                      <a:gd name="connsiteX178" fmla="*/ 31653 w 122088"/>
                      <a:gd name="connsiteY178" fmla="*/ 48080 h 188767"/>
                      <a:gd name="connsiteX179" fmla="*/ 32172 w 122088"/>
                      <a:gd name="connsiteY179" fmla="*/ 48647 h 188767"/>
                      <a:gd name="connsiteX180" fmla="*/ 31766 w 122088"/>
                      <a:gd name="connsiteY180" fmla="*/ 49166 h 188767"/>
                      <a:gd name="connsiteX181" fmla="*/ 31085 w 122088"/>
                      <a:gd name="connsiteY181" fmla="*/ 49685 h 188767"/>
                      <a:gd name="connsiteX182" fmla="*/ 29837 w 122088"/>
                      <a:gd name="connsiteY182" fmla="*/ 49799 h 188767"/>
                      <a:gd name="connsiteX183" fmla="*/ 29269 w 122088"/>
                      <a:gd name="connsiteY183" fmla="*/ 48209 h 188767"/>
                      <a:gd name="connsiteX184" fmla="*/ 29042 w 122088"/>
                      <a:gd name="connsiteY184" fmla="*/ 46961 h 188767"/>
                      <a:gd name="connsiteX185" fmla="*/ 28183 w 122088"/>
                      <a:gd name="connsiteY185" fmla="*/ 45194 h 188767"/>
                      <a:gd name="connsiteX186" fmla="*/ 26756 w 122088"/>
                      <a:gd name="connsiteY186" fmla="*/ 43604 h 188767"/>
                      <a:gd name="connsiteX187" fmla="*/ 26010 w 122088"/>
                      <a:gd name="connsiteY187" fmla="*/ 42404 h 188767"/>
                      <a:gd name="connsiteX188" fmla="*/ 23853 w 122088"/>
                      <a:gd name="connsiteY188" fmla="*/ 40069 h 188767"/>
                      <a:gd name="connsiteX189" fmla="*/ 21583 w 122088"/>
                      <a:gd name="connsiteY189" fmla="*/ 37231 h 188767"/>
                      <a:gd name="connsiteX190" fmla="*/ 18794 w 122088"/>
                      <a:gd name="connsiteY190" fmla="*/ 34102 h 188767"/>
                      <a:gd name="connsiteX191" fmla="*/ 16977 w 122088"/>
                      <a:gd name="connsiteY191" fmla="*/ 31880 h 188767"/>
                      <a:gd name="connsiteX192" fmla="*/ 15437 w 122088"/>
                      <a:gd name="connsiteY192" fmla="*/ 29610 h 188767"/>
                      <a:gd name="connsiteX193" fmla="*/ 15437 w 122088"/>
                      <a:gd name="connsiteY193" fmla="*/ 28637 h 188767"/>
                      <a:gd name="connsiteX194" fmla="*/ 15956 w 122088"/>
                      <a:gd name="connsiteY194" fmla="*/ 27210 h 188767"/>
                      <a:gd name="connsiteX195" fmla="*/ 16069 w 122088"/>
                      <a:gd name="connsiteY195" fmla="*/ 26529 h 188767"/>
                      <a:gd name="connsiteX196" fmla="*/ 16361 w 122088"/>
                      <a:gd name="connsiteY196" fmla="*/ 26529 h 188767"/>
                      <a:gd name="connsiteX197" fmla="*/ 16767 w 122088"/>
                      <a:gd name="connsiteY197" fmla="*/ 25961 h 188767"/>
                      <a:gd name="connsiteX198" fmla="*/ 17627 w 122088"/>
                      <a:gd name="connsiteY198" fmla="*/ 25961 h 188767"/>
                      <a:gd name="connsiteX199" fmla="*/ 18194 w 122088"/>
                      <a:gd name="connsiteY199" fmla="*/ 26416 h 188767"/>
                      <a:gd name="connsiteX200" fmla="*/ 18648 w 122088"/>
                      <a:gd name="connsiteY200" fmla="*/ 25961 h 188767"/>
                      <a:gd name="connsiteX201" fmla="*/ 18826 w 122088"/>
                      <a:gd name="connsiteY201" fmla="*/ 24713 h 188767"/>
                      <a:gd name="connsiteX202" fmla="*/ 20708 w 122088"/>
                      <a:gd name="connsiteY202" fmla="*/ 23740 h 188767"/>
                      <a:gd name="connsiteX203" fmla="*/ 20708 w 122088"/>
                      <a:gd name="connsiteY203" fmla="*/ 23286 h 188767"/>
                      <a:gd name="connsiteX204" fmla="*/ 19280 w 122088"/>
                      <a:gd name="connsiteY204" fmla="*/ 23286 h 188767"/>
                      <a:gd name="connsiteX205" fmla="*/ 19054 w 122088"/>
                      <a:gd name="connsiteY205" fmla="*/ 22086 h 188767"/>
                      <a:gd name="connsiteX206" fmla="*/ 18308 w 122088"/>
                      <a:gd name="connsiteY206" fmla="*/ 22086 h 188767"/>
                      <a:gd name="connsiteX207" fmla="*/ 18373 w 122088"/>
                      <a:gd name="connsiteY207" fmla="*/ 23967 h 188767"/>
                      <a:gd name="connsiteX208" fmla="*/ 17578 w 122088"/>
                      <a:gd name="connsiteY208" fmla="*/ 24372 h 188767"/>
                      <a:gd name="connsiteX209" fmla="*/ 16378 w 122088"/>
                      <a:gd name="connsiteY209" fmla="*/ 24713 h 188767"/>
                      <a:gd name="connsiteX210" fmla="*/ 15810 w 122088"/>
                      <a:gd name="connsiteY210" fmla="*/ 25232 h 188767"/>
                      <a:gd name="connsiteX211" fmla="*/ 15470 w 122088"/>
                      <a:gd name="connsiteY211" fmla="*/ 25864 h 188767"/>
                      <a:gd name="connsiteX212" fmla="*/ 14902 w 122088"/>
                      <a:gd name="connsiteY212" fmla="*/ 26886 h 188767"/>
                      <a:gd name="connsiteX213" fmla="*/ 14902 w 122088"/>
                      <a:gd name="connsiteY213" fmla="*/ 28199 h 188767"/>
                      <a:gd name="connsiteX214" fmla="*/ 13589 w 122088"/>
                      <a:gd name="connsiteY214" fmla="*/ 27405 h 188767"/>
                      <a:gd name="connsiteX215" fmla="*/ 12567 w 122088"/>
                      <a:gd name="connsiteY215" fmla="*/ 26269 h 188767"/>
                      <a:gd name="connsiteX216" fmla="*/ 12567 w 122088"/>
                      <a:gd name="connsiteY216" fmla="*/ 24615 h 188767"/>
                      <a:gd name="connsiteX217" fmla="*/ 13086 w 122088"/>
                      <a:gd name="connsiteY217" fmla="*/ 24048 h 188767"/>
                      <a:gd name="connsiteX218" fmla="*/ 12908 w 122088"/>
                      <a:gd name="connsiteY218" fmla="*/ 22799 h 188767"/>
                      <a:gd name="connsiteX219" fmla="*/ 12567 w 122088"/>
                      <a:gd name="connsiteY219" fmla="*/ 23026 h 188767"/>
                      <a:gd name="connsiteX220" fmla="*/ 12275 w 122088"/>
                      <a:gd name="connsiteY220" fmla="*/ 23999 h 188767"/>
                      <a:gd name="connsiteX221" fmla="*/ 11821 w 122088"/>
                      <a:gd name="connsiteY221" fmla="*/ 24178 h 188767"/>
                      <a:gd name="connsiteX222" fmla="*/ 11302 w 122088"/>
                      <a:gd name="connsiteY222" fmla="*/ 22978 h 188767"/>
                      <a:gd name="connsiteX223" fmla="*/ 11594 w 122088"/>
                      <a:gd name="connsiteY223" fmla="*/ 22410 h 188767"/>
                      <a:gd name="connsiteX224" fmla="*/ 11594 w 122088"/>
                      <a:gd name="connsiteY224" fmla="*/ 22102 h 188767"/>
                      <a:gd name="connsiteX225" fmla="*/ 10167 w 122088"/>
                      <a:gd name="connsiteY225" fmla="*/ 21794 h 188767"/>
                      <a:gd name="connsiteX226" fmla="*/ 9372 w 122088"/>
                      <a:gd name="connsiteY226" fmla="*/ 20935 h 188767"/>
                      <a:gd name="connsiteX227" fmla="*/ 8578 w 122088"/>
                      <a:gd name="connsiteY227" fmla="*/ 20643 h 188767"/>
                      <a:gd name="connsiteX228" fmla="*/ 8578 w 122088"/>
                      <a:gd name="connsiteY228" fmla="*/ 20124 h 188767"/>
                      <a:gd name="connsiteX229" fmla="*/ 9437 w 122088"/>
                      <a:gd name="connsiteY229" fmla="*/ 20124 h 188767"/>
                      <a:gd name="connsiteX230" fmla="*/ 10459 w 122088"/>
                      <a:gd name="connsiteY230" fmla="*/ 19216 h 188767"/>
                      <a:gd name="connsiteX231" fmla="*/ 10799 w 122088"/>
                      <a:gd name="connsiteY231" fmla="*/ 18356 h 188767"/>
                      <a:gd name="connsiteX232" fmla="*/ 10799 w 122088"/>
                      <a:gd name="connsiteY232" fmla="*/ 16313 h 188767"/>
                      <a:gd name="connsiteX233" fmla="*/ 9372 w 122088"/>
                      <a:gd name="connsiteY233" fmla="*/ 14091 h 188767"/>
                      <a:gd name="connsiteX234" fmla="*/ 8124 w 122088"/>
                      <a:gd name="connsiteY234" fmla="*/ 12162 h 188767"/>
                      <a:gd name="connsiteX235" fmla="*/ 6875 w 122088"/>
                      <a:gd name="connsiteY235" fmla="*/ 10346 h 188767"/>
                      <a:gd name="connsiteX236" fmla="*/ 5108 w 122088"/>
                      <a:gd name="connsiteY236" fmla="*/ 8351 h 188767"/>
                      <a:gd name="connsiteX237" fmla="*/ 3405 w 122088"/>
                      <a:gd name="connsiteY237" fmla="*/ 6243 h 188767"/>
                      <a:gd name="connsiteX238" fmla="*/ 2611 w 122088"/>
                      <a:gd name="connsiteY238" fmla="*/ 5562 h 188767"/>
                      <a:gd name="connsiteX239" fmla="*/ 794 w 122088"/>
                      <a:gd name="connsiteY239" fmla="*/ 3973 h 188767"/>
                      <a:gd name="connsiteX240" fmla="*/ 0 w 122088"/>
                      <a:gd name="connsiteY240" fmla="*/ 3065 h 188767"/>
                      <a:gd name="connsiteX241" fmla="*/ 0 w 122088"/>
                      <a:gd name="connsiteY241" fmla="*/ 2157 h 188767"/>
                      <a:gd name="connsiteX242" fmla="*/ 632 w 122088"/>
                      <a:gd name="connsiteY242" fmla="*/ 1476 h 188767"/>
                      <a:gd name="connsiteX243" fmla="*/ 1200 w 122088"/>
                      <a:gd name="connsiteY243" fmla="*/ 1476 h 188767"/>
                      <a:gd name="connsiteX244" fmla="*/ 2059 w 122088"/>
                      <a:gd name="connsiteY244" fmla="*/ 1881 h 188767"/>
                      <a:gd name="connsiteX245" fmla="*/ 3762 w 122088"/>
                      <a:gd name="connsiteY245" fmla="*/ 1881 h 188767"/>
                      <a:gd name="connsiteX246" fmla="*/ 5189 w 122088"/>
                      <a:gd name="connsiteY246" fmla="*/ 973 h 188767"/>
                      <a:gd name="connsiteX247" fmla="*/ 6276 w 122088"/>
                      <a:gd name="connsiteY247" fmla="*/ 973 h 188767"/>
                      <a:gd name="connsiteX248" fmla="*/ 7588 w 122088"/>
                      <a:gd name="connsiteY248" fmla="*/ 0 h 188767"/>
                      <a:gd name="connsiteX249" fmla="*/ 8497 w 122088"/>
                      <a:gd name="connsiteY249" fmla="*/ 973 h 188767"/>
                      <a:gd name="connsiteX250" fmla="*/ 8611 w 122088"/>
                      <a:gd name="connsiteY250" fmla="*/ 1492 h 188767"/>
                      <a:gd name="connsiteX251" fmla="*/ 7588 w 122088"/>
                      <a:gd name="connsiteY251" fmla="*/ 2124 h 188767"/>
                      <a:gd name="connsiteX252" fmla="*/ 7297 w 122088"/>
                      <a:gd name="connsiteY252" fmla="*/ 2530 h 188767"/>
                      <a:gd name="connsiteX253" fmla="*/ 6616 w 122088"/>
                      <a:gd name="connsiteY253" fmla="*/ 2643 h 188767"/>
                      <a:gd name="connsiteX254" fmla="*/ 5253 w 122088"/>
                      <a:gd name="connsiteY254" fmla="*/ 2708 h 188767"/>
                      <a:gd name="connsiteX255" fmla="*/ 4848 w 122088"/>
                      <a:gd name="connsiteY255" fmla="*/ 3454 h 188767"/>
                      <a:gd name="connsiteX256" fmla="*/ 5303 w 122088"/>
                      <a:gd name="connsiteY256" fmla="*/ 4427 h 188767"/>
                      <a:gd name="connsiteX257" fmla="*/ 5984 w 122088"/>
                      <a:gd name="connsiteY257" fmla="*/ 4719 h 188767"/>
                      <a:gd name="connsiteX258" fmla="*/ 6892 w 122088"/>
                      <a:gd name="connsiteY258" fmla="*/ 4427 h 188767"/>
                      <a:gd name="connsiteX259" fmla="*/ 7410 w 122088"/>
                      <a:gd name="connsiteY259" fmla="*/ 4767 h 188767"/>
                      <a:gd name="connsiteX260" fmla="*/ 7929 w 122088"/>
                      <a:gd name="connsiteY260" fmla="*/ 6535 h 188767"/>
                      <a:gd name="connsiteX261" fmla="*/ 8902 w 122088"/>
                      <a:gd name="connsiteY261" fmla="*/ 8238 h 188767"/>
                      <a:gd name="connsiteX262" fmla="*/ 10556 w 122088"/>
                      <a:gd name="connsiteY262" fmla="*/ 9665 h 188767"/>
                      <a:gd name="connsiteX263" fmla="*/ 10783 w 122088"/>
                      <a:gd name="connsiteY263" fmla="*/ 10070 h 188767"/>
                      <a:gd name="connsiteX264" fmla="*/ 9648 w 122088"/>
                      <a:gd name="connsiteY264" fmla="*/ 10184 h 188767"/>
                      <a:gd name="connsiteX265" fmla="*/ 10053 w 122088"/>
                      <a:gd name="connsiteY265" fmla="*/ 10703 h 188767"/>
                      <a:gd name="connsiteX266" fmla="*/ 10573 w 122088"/>
                      <a:gd name="connsiteY266" fmla="*/ 11221 h 188767"/>
                      <a:gd name="connsiteX267" fmla="*/ 11886 w 122088"/>
                      <a:gd name="connsiteY267" fmla="*/ 11854 h 188767"/>
                      <a:gd name="connsiteX268" fmla="*/ 12340 w 122088"/>
                      <a:gd name="connsiteY268" fmla="*/ 12308 h 188767"/>
                      <a:gd name="connsiteX269" fmla="*/ 12567 w 122088"/>
                      <a:gd name="connsiteY269" fmla="*/ 13394 h 188767"/>
                      <a:gd name="connsiteX270" fmla="*/ 12227 w 122088"/>
                      <a:gd name="connsiteY270" fmla="*/ 13800 h 188767"/>
                      <a:gd name="connsiteX271" fmla="*/ 12227 w 122088"/>
                      <a:gd name="connsiteY271" fmla="*/ 14821 h 188767"/>
                      <a:gd name="connsiteX272" fmla="*/ 12745 w 122088"/>
                      <a:gd name="connsiteY272" fmla="*/ 15227 h 188767"/>
                      <a:gd name="connsiteX273" fmla="*/ 13378 w 122088"/>
                      <a:gd name="connsiteY273" fmla="*/ 15227 h 188767"/>
                      <a:gd name="connsiteX274" fmla="*/ 14059 w 122088"/>
                      <a:gd name="connsiteY274" fmla="*/ 14935 h 188767"/>
                      <a:gd name="connsiteX275" fmla="*/ 14464 w 122088"/>
                      <a:gd name="connsiteY275" fmla="*/ 14367 h 188767"/>
                      <a:gd name="connsiteX276" fmla="*/ 14464 w 122088"/>
                      <a:gd name="connsiteY276" fmla="*/ 13686 h 188767"/>
                      <a:gd name="connsiteX277" fmla="*/ 14010 w 122088"/>
                      <a:gd name="connsiteY277" fmla="*/ 13119 h 188767"/>
                      <a:gd name="connsiteX278" fmla="*/ 13962 w 122088"/>
                      <a:gd name="connsiteY278" fmla="*/ 11578 h 188767"/>
                      <a:gd name="connsiteX279" fmla="*/ 15162 w 122088"/>
                      <a:gd name="connsiteY279" fmla="*/ 11351 h 188767"/>
                      <a:gd name="connsiteX280" fmla="*/ 15453 w 122088"/>
                      <a:gd name="connsiteY280" fmla="*/ 10605 h 188767"/>
                      <a:gd name="connsiteX281" fmla="*/ 16361 w 122088"/>
                      <a:gd name="connsiteY281" fmla="*/ 10427 h 188767"/>
                      <a:gd name="connsiteX282" fmla="*/ 17335 w 122088"/>
                      <a:gd name="connsiteY282" fmla="*/ 11513 h 188767"/>
                      <a:gd name="connsiteX283" fmla="*/ 16589 w 122088"/>
                      <a:gd name="connsiteY283" fmla="*/ 11854 h 188767"/>
                      <a:gd name="connsiteX284" fmla="*/ 16134 w 122088"/>
                      <a:gd name="connsiteY284" fmla="*/ 12194 h 188767"/>
                      <a:gd name="connsiteX285" fmla="*/ 15453 w 122088"/>
                      <a:gd name="connsiteY285" fmla="*/ 12600 h 188767"/>
                      <a:gd name="connsiteX286" fmla="*/ 15794 w 122088"/>
                      <a:gd name="connsiteY286" fmla="*/ 13459 h 188767"/>
                      <a:gd name="connsiteX287" fmla="*/ 16134 w 122088"/>
                      <a:gd name="connsiteY287" fmla="*/ 14319 h 188767"/>
                      <a:gd name="connsiteX288" fmla="*/ 17675 w 122088"/>
                      <a:gd name="connsiteY288" fmla="*/ 14610 h 188767"/>
                      <a:gd name="connsiteX289" fmla="*/ 18421 w 122088"/>
                      <a:gd name="connsiteY289" fmla="*/ 14838 h 188767"/>
                      <a:gd name="connsiteX290" fmla="*/ 19329 w 122088"/>
                      <a:gd name="connsiteY290" fmla="*/ 15065 h 188767"/>
                      <a:gd name="connsiteX291" fmla="*/ 19962 w 122088"/>
                      <a:gd name="connsiteY291" fmla="*/ 14951 h 188767"/>
                      <a:gd name="connsiteX292" fmla="*/ 19556 w 122088"/>
                      <a:gd name="connsiteY292" fmla="*/ 14384 h 188767"/>
                      <a:gd name="connsiteX293" fmla="*/ 18924 w 122088"/>
                      <a:gd name="connsiteY293" fmla="*/ 14043 h 188767"/>
                      <a:gd name="connsiteX294" fmla="*/ 18924 w 122088"/>
                      <a:gd name="connsiteY294" fmla="*/ 13362 h 188767"/>
                      <a:gd name="connsiteX295" fmla="*/ 20286 w 122088"/>
                      <a:gd name="connsiteY295" fmla="*/ 13362 h 188767"/>
                      <a:gd name="connsiteX296" fmla="*/ 21080 w 122088"/>
                      <a:gd name="connsiteY296" fmla="*/ 14156 h 188767"/>
                      <a:gd name="connsiteX297" fmla="*/ 21761 w 122088"/>
                      <a:gd name="connsiteY297" fmla="*/ 14043 h 188767"/>
                      <a:gd name="connsiteX298" fmla="*/ 23302 w 122088"/>
                      <a:gd name="connsiteY298" fmla="*/ 14675 h 188767"/>
                      <a:gd name="connsiteX299" fmla="*/ 24161 w 122088"/>
                      <a:gd name="connsiteY299" fmla="*/ 15016 h 188767"/>
                      <a:gd name="connsiteX300" fmla="*/ 25815 w 122088"/>
                      <a:gd name="connsiteY300" fmla="*/ 15584 h 188767"/>
                      <a:gd name="connsiteX301" fmla="*/ 27469 w 122088"/>
                      <a:gd name="connsiteY301" fmla="*/ 15762 h 188767"/>
                      <a:gd name="connsiteX302" fmla="*/ 28556 w 122088"/>
                      <a:gd name="connsiteY302" fmla="*/ 15827 h 188767"/>
                      <a:gd name="connsiteX303" fmla="*/ 29918 w 122088"/>
                      <a:gd name="connsiteY303" fmla="*/ 16346 h 188767"/>
                      <a:gd name="connsiteX304" fmla="*/ 31231 w 122088"/>
                      <a:gd name="connsiteY304" fmla="*/ 17140 h 188767"/>
                      <a:gd name="connsiteX305" fmla="*/ 31345 w 122088"/>
                      <a:gd name="connsiteY305" fmla="*/ 18616 h 188767"/>
                      <a:gd name="connsiteX306" fmla="*/ 30258 w 122088"/>
                      <a:gd name="connsiteY306" fmla="*/ 18794 h 188767"/>
                      <a:gd name="connsiteX307" fmla="*/ 29626 w 122088"/>
                      <a:gd name="connsiteY307" fmla="*/ 18340 h 188767"/>
                      <a:gd name="connsiteX308" fmla="*/ 29334 w 122088"/>
                      <a:gd name="connsiteY308" fmla="*/ 18859 h 188767"/>
                      <a:gd name="connsiteX309" fmla="*/ 29789 w 122088"/>
                      <a:gd name="connsiteY309" fmla="*/ 19491 h 188767"/>
                      <a:gd name="connsiteX310" fmla="*/ 29221 w 122088"/>
                      <a:gd name="connsiteY310" fmla="*/ 19832 h 188767"/>
                      <a:gd name="connsiteX311" fmla="*/ 29447 w 122088"/>
                      <a:gd name="connsiteY311" fmla="*/ 20513 h 188767"/>
                      <a:gd name="connsiteX312" fmla="*/ 30534 w 122088"/>
                      <a:gd name="connsiteY312" fmla="*/ 20805 h 188767"/>
                      <a:gd name="connsiteX313" fmla="*/ 31280 w 122088"/>
                      <a:gd name="connsiteY313" fmla="*/ 21778 h 188767"/>
                      <a:gd name="connsiteX314" fmla="*/ 32642 w 122088"/>
                      <a:gd name="connsiteY314" fmla="*/ 21372 h 188767"/>
                      <a:gd name="connsiteX315" fmla="*/ 33388 w 122088"/>
                      <a:gd name="connsiteY315" fmla="*/ 20967 h 188767"/>
                      <a:gd name="connsiteX316" fmla="*/ 34523 w 122088"/>
                      <a:gd name="connsiteY316" fmla="*/ 21145 h 188767"/>
                      <a:gd name="connsiteX317" fmla="*/ 35155 w 122088"/>
                      <a:gd name="connsiteY317" fmla="*/ 21486 h 188767"/>
                      <a:gd name="connsiteX318" fmla="*/ 36210 w 122088"/>
                      <a:gd name="connsiteY318" fmla="*/ 22459 h 188767"/>
                      <a:gd name="connsiteX319" fmla="*/ 36210 w 122088"/>
                      <a:gd name="connsiteY319" fmla="*/ 23594 h 188767"/>
                      <a:gd name="connsiteX320" fmla="*/ 36744 w 122088"/>
                      <a:gd name="connsiteY320" fmla="*/ 24615 h 188767"/>
                      <a:gd name="connsiteX321" fmla="*/ 36744 w 122088"/>
                      <a:gd name="connsiteY321" fmla="*/ 25021 h 188767"/>
                      <a:gd name="connsiteX322" fmla="*/ 37653 w 122088"/>
                      <a:gd name="connsiteY322" fmla="*/ 25540 h 188767"/>
                      <a:gd name="connsiteX323" fmla="*/ 38561 w 122088"/>
                      <a:gd name="connsiteY323" fmla="*/ 26172 h 188767"/>
                      <a:gd name="connsiteX324" fmla="*/ 38626 w 122088"/>
                      <a:gd name="connsiteY324" fmla="*/ 26967 h 188767"/>
                      <a:gd name="connsiteX325" fmla="*/ 38626 w 122088"/>
                      <a:gd name="connsiteY325" fmla="*/ 28053 h 188767"/>
                      <a:gd name="connsiteX326" fmla="*/ 40393 w 122088"/>
                      <a:gd name="connsiteY326" fmla="*/ 30388 h 188767"/>
                      <a:gd name="connsiteX327" fmla="*/ 40280 w 122088"/>
                      <a:gd name="connsiteY327" fmla="*/ 30680 h 188767"/>
                      <a:gd name="connsiteX328" fmla="*/ 38966 w 122088"/>
                      <a:gd name="connsiteY328" fmla="*/ 30680 h 188767"/>
                      <a:gd name="connsiteX329" fmla="*/ 38788 w 122088"/>
                      <a:gd name="connsiteY329" fmla="*/ 31653 h 188767"/>
                      <a:gd name="connsiteX330" fmla="*/ 38788 w 122088"/>
                      <a:gd name="connsiteY330" fmla="*/ 32902 h 188767"/>
                      <a:gd name="connsiteX331" fmla="*/ 39647 w 122088"/>
                      <a:gd name="connsiteY331" fmla="*/ 34037 h 188767"/>
                      <a:gd name="connsiteX332" fmla="*/ 40961 w 122088"/>
                      <a:gd name="connsiteY332" fmla="*/ 35626 h 188767"/>
                      <a:gd name="connsiteX333" fmla="*/ 41366 w 122088"/>
                      <a:gd name="connsiteY333" fmla="*/ 36307 h 188767"/>
                      <a:gd name="connsiteX334" fmla="*/ 40280 w 122088"/>
                      <a:gd name="connsiteY334" fmla="*/ 36421 h 188767"/>
                      <a:gd name="connsiteX335" fmla="*/ 39712 w 122088"/>
                      <a:gd name="connsiteY335" fmla="*/ 34994 h 188767"/>
                      <a:gd name="connsiteX336" fmla="*/ 38691 w 122088"/>
                      <a:gd name="connsiteY336" fmla="*/ 33745 h 188767"/>
                      <a:gd name="connsiteX337" fmla="*/ 37037 w 122088"/>
                      <a:gd name="connsiteY337" fmla="*/ 33696 h 188767"/>
                      <a:gd name="connsiteX338" fmla="*/ 36210 w 122088"/>
                      <a:gd name="connsiteY338" fmla="*/ 33988 h 188767"/>
                      <a:gd name="connsiteX339" fmla="*/ 36210 w 122088"/>
                      <a:gd name="connsiteY339" fmla="*/ 35188 h 188767"/>
                      <a:gd name="connsiteX340" fmla="*/ 36972 w 122088"/>
                      <a:gd name="connsiteY340" fmla="*/ 35934 h 188767"/>
                      <a:gd name="connsiteX341" fmla="*/ 37653 w 122088"/>
                      <a:gd name="connsiteY341" fmla="*/ 35367 h 188767"/>
                      <a:gd name="connsiteX342" fmla="*/ 38512 w 122088"/>
                      <a:gd name="connsiteY342" fmla="*/ 36113 h 188767"/>
                      <a:gd name="connsiteX343" fmla="*/ 39486 w 122088"/>
                      <a:gd name="connsiteY343" fmla="*/ 36745 h 188767"/>
                      <a:gd name="connsiteX344" fmla="*/ 39436 w 122088"/>
                      <a:gd name="connsiteY344" fmla="*/ 37831 h 188767"/>
                      <a:gd name="connsiteX345" fmla="*/ 39955 w 122088"/>
                      <a:gd name="connsiteY345" fmla="*/ 38918 h 188767"/>
                      <a:gd name="connsiteX346" fmla="*/ 40750 w 122088"/>
                      <a:gd name="connsiteY346" fmla="*/ 40004 h 188767"/>
                      <a:gd name="connsiteX347" fmla="*/ 41269 w 122088"/>
                      <a:gd name="connsiteY347" fmla="*/ 40637 h 188767"/>
                      <a:gd name="connsiteX348" fmla="*/ 41496 w 122088"/>
                      <a:gd name="connsiteY348" fmla="*/ 42566 h 188767"/>
                      <a:gd name="connsiteX349" fmla="*/ 42404 w 122088"/>
                      <a:gd name="connsiteY349" fmla="*/ 44107 h 188767"/>
                      <a:gd name="connsiteX350" fmla="*/ 43604 w 122088"/>
                      <a:gd name="connsiteY350" fmla="*/ 45307 h 188767"/>
                      <a:gd name="connsiteX351" fmla="*/ 44512 w 122088"/>
                      <a:gd name="connsiteY351" fmla="*/ 46555 h 188767"/>
                      <a:gd name="connsiteX352" fmla="*/ 45258 w 122088"/>
                      <a:gd name="connsiteY352" fmla="*/ 47983 h 188767"/>
                      <a:gd name="connsiteX353" fmla="*/ 45485 w 122088"/>
                      <a:gd name="connsiteY353" fmla="*/ 49004 h 188767"/>
                      <a:gd name="connsiteX354" fmla="*/ 45599 w 122088"/>
                      <a:gd name="connsiteY354" fmla="*/ 50139 h 188767"/>
                      <a:gd name="connsiteX355" fmla="*/ 45372 w 122088"/>
                      <a:gd name="connsiteY355" fmla="*/ 50934 h 188767"/>
                      <a:gd name="connsiteX356" fmla="*/ 44691 w 122088"/>
                      <a:gd name="connsiteY356" fmla="*/ 51615 h 188767"/>
                      <a:gd name="connsiteX357" fmla="*/ 43555 w 122088"/>
                      <a:gd name="connsiteY357" fmla="*/ 51209 h 188767"/>
                      <a:gd name="connsiteX358" fmla="*/ 43555 w 122088"/>
                      <a:gd name="connsiteY358" fmla="*/ 52750 h 188767"/>
                      <a:gd name="connsiteX359" fmla="*/ 43150 w 122088"/>
                      <a:gd name="connsiteY359" fmla="*/ 53042 h 188767"/>
                      <a:gd name="connsiteX360" fmla="*/ 43669 w 122088"/>
                      <a:gd name="connsiteY360" fmla="*/ 53723 h 188767"/>
                      <a:gd name="connsiteX361" fmla="*/ 43961 w 122088"/>
                      <a:gd name="connsiteY361" fmla="*/ 55490 h 188767"/>
                      <a:gd name="connsiteX362" fmla="*/ 45161 w 122088"/>
                      <a:gd name="connsiteY362" fmla="*/ 55442 h 188767"/>
                      <a:gd name="connsiteX363" fmla="*/ 45502 w 122088"/>
                      <a:gd name="connsiteY363" fmla="*/ 54923 h 188767"/>
                      <a:gd name="connsiteX364" fmla="*/ 46182 w 122088"/>
                      <a:gd name="connsiteY364" fmla="*/ 55604 h 188767"/>
                      <a:gd name="connsiteX365" fmla="*/ 46004 w 122088"/>
                      <a:gd name="connsiteY365" fmla="*/ 56058 h 188767"/>
                      <a:gd name="connsiteX366" fmla="*/ 44123 w 122088"/>
                      <a:gd name="connsiteY366" fmla="*/ 56398 h 188767"/>
                      <a:gd name="connsiteX367" fmla="*/ 43945 w 122088"/>
                      <a:gd name="connsiteY367" fmla="*/ 57761 h 188767"/>
                      <a:gd name="connsiteX368" fmla="*/ 44852 w 122088"/>
                      <a:gd name="connsiteY368" fmla="*/ 58733 h 188767"/>
                      <a:gd name="connsiteX369" fmla="*/ 45194 w 122088"/>
                      <a:gd name="connsiteY369" fmla="*/ 60209 h 188767"/>
                      <a:gd name="connsiteX370" fmla="*/ 45242 w 122088"/>
                      <a:gd name="connsiteY370" fmla="*/ 60663 h 188767"/>
                      <a:gd name="connsiteX371" fmla="*/ 43993 w 122088"/>
                      <a:gd name="connsiteY371" fmla="*/ 60712 h 188767"/>
                      <a:gd name="connsiteX372" fmla="*/ 43134 w 122088"/>
                      <a:gd name="connsiteY372" fmla="*/ 60079 h 188767"/>
                      <a:gd name="connsiteX373" fmla="*/ 42387 w 122088"/>
                      <a:gd name="connsiteY373" fmla="*/ 59966 h 188767"/>
                      <a:gd name="connsiteX374" fmla="*/ 42274 w 122088"/>
                      <a:gd name="connsiteY374" fmla="*/ 61214 h 188767"/>
                      <a:gd name="connsiteX375" fmla="*/ 43134 w 122088"/>
                      <a:gd name="connsiteY375" fmla="*/ 62009 h 188767"/>
                      <a:gd name="connsiteX376" fmla="*/ 44496 w 122088"/>
                      <a:gd name="connsiteY376" fmla="*/ 62236 h 188767"/>
                      <a:gd name="connsiteX377" fmla="*/ 46944 w 122088"/>
                      <a:gd name="connsiteY377" fmla="*/ 62236 h 188767"/>
                      <a:gd name="connsiteX378" fmla="*/ 48307 w 122088"/>
                      <a:gd name="connsiteY378" fmla="*/ 62577 h 188767"/>
                      <a:gd name="connsiteX379" fmla="*/ 49555 w 122088"/>
                      <a:gd name="connsiteY379" fmla="*/ 62917 h 188767"/>
                      <a:gd name="connsiteX380" fmla="*/ 50804 w 122088"/>
                      <a:gd name="connsiteY380" fmla="*/ 62917 h 188767"/>
                      <a:gd name="connsiteX381" fmla="*/ 52117 w 122088"/>
                      <a:gd name="connsiteY381" fmla="*/ 63031 h 188767"/>
                      <a:gd name="connsiteX382" fmla="*/ 52977 w 122088"/>
                      <a:gd name="connsiteY382" fmla="*/ 63436 h 188767"/>
                      <a:gd name="connsiteX383" fmla="*/ 53950 w 122088"/>
                      <a:gd name="connsiteY383" fmla="*/ 63890 h 188767"/>
                      <a:gd name="connsiteX384" fmla="*/ 55312 w 122088"/>
                      <a:gd name="connsiteY384" fmla="*/ 64912 h 188767"/>
                      <a:gd name="connsiteX385" fmla="*/ 55765 w 122088"/>
                      <a:gd name="connsiteY385" fmla="*/ 65479 h 188767"/>
                      <a:gd name="connsiteX386" fmla="*/ 56107 w 122088"/>
                      <a:gd name="connsiteY386" fmla="*/ 66339 h 188767"/>
                      <a:gd name="connsiteX387" fmla="*/ 56042 w 122088"/>
                      <a:gd name="connsiteY387" fmla="*/ 67360 h 188767"/>
                      <a:gd name="connsiteX388" fmla="*/ 55928 w 122088"/>
                      <a:gd name="connsiteY388" fmla="*/ 68041 h 188767"/>
                      <a:gd name="connsiteX389" fmla="*/ 56107 w 122088"/>
                      <a:gd name="connsiteY389" fmla="*/ 69063 h 188767"/>
                      <a:gd name="connsiteX390" fmla="*/ 56447 w 122088"/>
                      <a:gd name="connsiteY390" fmla="*/ 70263 h 188767"/>
                      <a:gd name="connsiteX391" fmla="*/ 57355 w 122088"/>
                      <a:gd name="connsiteY391" fmla="*/ 71284 h 188767"/>
                      <a:gd name="connsiteX392" fmla="*/ 58830 w 122088"/>
                      <a:gd name="connsiteY392" fmla="*/ 71284 h 188767"/>
                      <a:gd name="connsiteX393" fmla="*/ 59739 w 122088"/>
                      <a:gd name="connsiteY393" fmla="*/ 70312 h 188767"/>
                      <a:gd name="connsiteX394" fmla="*/ 60144 w 122088"/>
                      <a:gd name="connsiteY394" fmla="*/ 69517 h 188767"/>
                      <a:gd name="connsiteX395" fmla="*/ 61279 w 122088"/>
                      <a:gd name="connsiteY395" fmla="*/ 70149 h 188767"/>
                      <a:gd name="connsiteX396" fmla="*/ 60987 w 122088"/>
                      <a:gd name="connsiteY396" fmla="*/ 68901 h 188767"/>
                      <a:gd name="connsiteX397" fmla="*/ 61052 w 122088"/>
                      <a:gd name="connsiteY397" fmla="*/ 67879 h 188767"/>
                      <a:gd name="connsiteX398" fmla="*/ 60371 w 122088"/>
                      <a:gd name="connsiteY398" fmla="*/ 66063 h 188767"/>
                      <a:gd name="connsiteX399" fmla="*/ 60079 w 122088"/>
                      <a:gd name="connsiteY399" fmla="*/ 65155 h 188767"/>
                      <a:gd name="connsiteX400" fmla="*/ 59674 w 122088"/>
                      <a:gd name="connsiteY400" fmla="*/ 64020 h 188767"/>
                      <a:gd name="connsiteX401" fmla="*/ 59609 w 122088"/>
                      <a:gd name="connsiteY401" fmla="*/ 62998 h 188767"/>
                      <a:gd name="connsiteX402" fmla="*/ 58815 w 122088"/>
                      <a:gd name="connsiteY402" fmla="*/ 61912 h 188767"/>
                      <a:gd name="connsiteX403" fmla="*/ 58815 w 122088"/>
                      <a:gd name="connsiteY403" fmla="*/ 60598 h 188767"/>
                      <a:gd name="connsiteX404" fmla="*/ 59949 w 122088"/>
                      <a:gd name="connsiteY404" fmla="*/ 60485 h 188767"/>
                      <a:gd name="connsiteX405" fmla="*/ 60128 w 122088"/>
                      <a:gd name="connsiteY405" fmla="*/ 59739 h 188767"/>
                      <a:gd name="connsiteX406" fmla="*/ 59106 w 122088"/>
                      <a:gd name="connsiteY406" fmla="*/ 58766 h 188767"/>
                      <a:gd name="connsiteX407" fmla="*/ 58928 w 122088"/>
                      <a:gd name="connsiteY407" fmla="*/ 57339 h 188767"/>
                      <a:gd name="connsiteX408" fmla="*/ 58474 w 122088"/>
                      <a:gd name="connsiteY408" fmla="*/ 56366 h 188767"/>
                      <a:gd name="connsiteX409" fmla="*/ 57452 w 122088"/>
                      <a:gd name="connsiteY409" fmla="*/ 55052 h 188767"/>
                      <a:gd name="connsiteX410" fmla="*/ 57339 w 122088"/>
                      <a:gd name="connsiteY410" fmla="*/ 53691 h 188767"/>
                      <a:gd name="connsiteX411" fmla="*/ 56480 w 122088"/>
                      <a:gd name="connsiteY411" fmla="*/ 53009 h 188767"/>
                      <a:gd name="connsiteX412" fmla="*/ 56480 w 122088"/>
                      <a:gd name="connsiteY412" fmla="*/ 51761 h 188767"/>
                      <a:gd name="connsiteX413" fmla="*/ 58069 w 122088"/>
                      <a:gd name="connsiteY413" fmla="*/ 51874 h 188767"/>
                      <a:gd name="connsiteX414" fmla="*/ 58863 w 122088"/>
                      <a:gd name="connsiteY414" fmla="*/ 52442 h 188767"/>
                      <a:gd name="connsiteX415" fmla="*/ 60063 w 122088"/>
                      <a:gd name="connsiteY415" fmla="*/ 52782 h 188767"/>
                      <a:gd name="connsiteX416" fmla="*/ 60630 w 122088"/>
                      <a:gd name="connsiteY416" fmla="*/ 53691 h 188767"/>
                      <a:gd name="connsiteX417" fmla="*/ 61538 w 122088"/>
                      <a:gd name="connsiteY417" fmla="*/ 54145 h 188767"/>
                      <a:gd name="connsiteX418" fmla="*/ 61766 w 122088"/>
                      <a:gd name="connsiteY418" fmla="*/ 54939 h 188767"/>
                      <a:gd name="connsiteX419" fmla="*/ 61766 w 122088"/>
                      <a:gd name="connsiteY419" fmla="*/ 57161 h 188767"/>
                      <a:gd name="connsiteX420" fmla="*/ 62739 w 122088"/>
                      <a:gd name="connsiteY420" fmla="*/ 57388 h 188767"/>
                      <a:gd name="connsiteX421" fmla="*/ 62690 w 122088"/>
                      <a:gd name="connsiteY421" fmla="*/ 58928 h 188767"/>
                      <a:gd name="connsiteX422" fmla="*/ 63598 w 122088"/>
                      <a:gd name="connsiteY422" fmla="*/ 58588 h 188767"/>
                      <a:gd name="connsiteX423" fmla="*/ 64684 w 122088"/>
                      <a:gd name="connsiteY423" fmla="*/ 57793 h 188767"/>
                      <a:gd name="connsiteX424" fmla="*/ 65203 w 122088"/>
                      <a:gd name="connsiteY424" fmla="*/ 56706 h 188767"/>
                      <a:gd name="connsiteX425" fmla="*/ 65884 w 122088"/>
                      <a:gd name="connsiteY425" fmla="*/ 56658 h 188767"/>
                      <a:gd name="connsiteX426" fmla="*/ 66517 w 122088"/>
                      <a:gd name="connsiteY426" fmla="*/ 58199 h 188767"/>
                      <a:gd name="connsiteX427" fmla="*/ 66177 w 122088"/>
                      <a:gd name="connsiteY427" fmla="*/ 58880 h 188767"/>
                      <a:gd name="connsiteX428" fmla="*/ 65203 w 122088"/>
                      <a:gd name="connsiteY428" fmla="*/ 59625 h 188767"/>
                      <a:gd name="connsiteX429" fmla="*/ 64458 w 122088"/>
                      <a:gd name="connsiteY429" fmla="*/ 60371 h 188767"/>
                      <a:gd name="connsiteX430" fmla="*/ 64279 w 122088"/>
                      <a:gd name="connsiteY430" fmla="*/ 61279 h 188767"/>
                      <a:gd name="connsiteX431" fmla="*/ 63485 w 122088"/>
                      <a:gd name="connsiteY431" fmla="*/ 63501 h 188767"/>
                      <a:gd name="connsiteX432" fmla="*/ 63938 w 122088"/>
                      <a:gd name="connsiteY432" fmla="*/ 63549 h 188767"/>
                      <a:gd name="connsiteX433" fmla="*/ 64733 w 122088"/>
                      <a:gd name="connsiteY433" fmla="*/ 61328 h 188767"/>
                      <a:gd name="connsiteX434" fmla="*/ 65252 w 122088"/>
                      <a:gd name="connsiteY434" fmla="*/ 60874 h 188767"/>
                      <a:gd name="connsiteX435" fmla="*/ 66274 w 122088"/>
                      <a:gd name="connsiteY435" fmla="*/ 60825 h 188767"/>
                      <a:gd name="connsiteX436" fmla="*/ 67068 w 122088"/>
                      <a:gd name="connsiteY436" fmla="*/ 61506 h 188767"/>
                      <a:gd name="connsiteX437" fmla="*/ 67522 w 122088"/>
                      <a:gd name="connsiteY437" fmla="*/ 62755 h 188767"/>
                      <a:gd name="connsiteX438" fmla="*/ 67814 w 122088"/>
                      <a:gd name="connsiteY438" fmla="*/ 64912 h 188767"/>
                      <a:gd name="connsiteX439" fmla="*/ 67749 w 122088"/>
                      <a:gd name="connsiteY439" fmla="*/ 68269 h 188767"/>
                      <a:gd name="connsiteX440" fmla="*/ 68269 w 122088"/>
                      <a:gd name="connsiteY440" fmla="*/ 70830 h 188767"/>
                      <a:gd name="connsiteX441" fmla="*/ 68447 w 122088"/>
                      <a:gd name="connsiteY441" fmla="*/ 72598 h 188767"/>
                      <a:gd name="connsiteX442" fmla="*/ 68738 w 122088"/>
                      <a:gd name="connsiteY442" fmla="*/ 74073 h 188767"/>
                      <a:gd name="connsiteX443" fmla="*/ 69598 w 122088"/>
                      <a:gd name="connsiteY443" fmla="*/ 75841 h 188767"/>
                      <a:gd name="connsiteX444" fmla="*/ 70847 w 122088"/>
                      <a:gd name="connsiteY444" fmla="*/ 77771 h 188767"/>
                      <a:gd name="connsiteX445" fmla="*/ 71981 w 122088"/>
                      <a:gd name="connsiteY445" fmla="*/ 79473 h 188767"/>
                      <a:gd name="connsiteX446" fmla="*/ 72889 w 122088"/>
                      <a:gd name="connsiteY446" fmla="*/ 80608 h 188767"/>
                      <a:gd name="connsiteX447" fmla="*/ 72889 w 122088"/>
                      <a:gd name="connsiteY447" fmla="*/ 81695 h 188767"/>
                      <a:gd name="connsiteX448" fmla="*/ 72143 w 122088"/>
                      <a:gd name="connsiteY448" fmla="*/ 81241 h 188767"/>
                      <a:gd name="connsiteX449" fmla="*/ 70717 w 122088"/>
                      <a:gd name="connsiteY449" fmla="*/ 79879 h 188767"/>
                      <a:gd name="connsiteX450" fmla="*/ 69971 w 122088"/>
                      <a:gd name="connsiteY450" fmla="*/ 78452 h 188767"/>
                      <a:gd name="connsiteX451" fmla="*/ 69225 w 122088"/>
                      <a:gd name="connsiteY451" fmla="*/ 76911 h 188767"/>
                      <a:gd name="connsiteX452" fmla="*/ 68544 w 122088"/>
                      <a:gd name="connsiteY452" fmla="*/ 75598 h 188767"/>
                      <a:gd name="connsiteX453" fmla="*/ 68770 w 122088"/>
                      <a:gd name="connsiteY453" fmla="*/ 77414 h 188767"/>
                      <a:gd name="connsiteX454" fmla="*/ 68949 w 122088"/>
                      <a:gd name="connsiteY454" fmla="*/ 79344 h 188767"/>
                      <a:gd name="connsiteX455" fmla="*/ 69630 w 122088"/>
                      <a:gd name="connsiteY455" fmla="*/ 81046 h 188767"/>
                      <a:gd name="connsiteX456" fmla="*/ 70084 w 122088"/>
                      <a:gd name="connsiteY456" fmla="*/ 82133 h 188767"/>
                      <a:gd name="connsiteX457" fmla="*/ 71398 w 122088"/>
                      <a:gd name="connsiteY457" fmla="*/ 82814 h 188767"/>
                      <a:gd name="connsiteX458" fmla="*/ 72874 w 122088"/>
                      <a:gd name="connsiteY458" fmla="*/ 83495 h 188767"/>
                      <a:gd name="connsiteX459" fmla="*/ 73895 w 122088"/>
                      <a:gd name="connsiteY459" fmla="*/ 83495 h 188767"/>
                      <a:gd name="connsiteX460" fmla="*/ 73895 w 122088"/>
                      <a:gd name="connsiteY460" fmla="*/ 82133 h 188767"/>
                      <a:gd name="connsiteX461" fmla="*/ 75939 w 122088"/>
                      <a:gd name="connsiteY461" fmla="*/ 82652 h 188767"/>
                      <a:gd name="connsiteX462" fmla="*/ 77641 w 122088"/>
                      <a:gd name="connsiteY462" fmla="*/ 83900 h 188767"/>
                      <a:gd name="connsiteX463" fmla="*/ 79295 w 122088"/>
                      <a:gd name="connsiteY463" fmla="*/ 84873 h 188767"/>
                      <a:gd name="connsiteX464" fmla="*/ 81452 w 122088"/>
                      <a:gd name="connsiteY464" fmla="*/ 85782 h 188767"/>
                      <a:gd name="connsiteX465" fmla="*/ 83154 w 122088"/>
                      <a:gd name="connsiteY465" fmla="*/ 86868 h 188767"/>
                      <a:gd name="connsiteX466" fmla="*/ 85084 w 122088"/>
                      <a:gd name="connsiteY466" fmla="*/ 87435 h 188767"/>
                      <a:gd name="connsiteX467" fmla="*/ 87760 w 122088"/>
                      <a:gd name="connsiteY467" fmla="*/ 88117 h 188767"/>
                      <a:gd name="connsiteX468" fmla="*/ 88667 w 122088"/>
                      <a:gd name="connsiteY468" fmla="*/ 88230 h 188767"/>
                      <a:gd name="connsiteX469" fmla="*/ 90095 w 122088"/>
                      <a:gd name="connsiteY469" fmla="*/ 88749 h 188767"/>
                      <a:gd name="connsiteX470" fmla="*/ 91229 w 122088"/>
                      <a:gd name="connsiteY470" fmla="*/ 89268 h 188767"/>
                      <a:gd name="connsiteX471" fmla="*/ 93224 w 122088"/>
                      <a:gd name="connsiteY471" fmla="*/ 89722 h 188767"/>
                      <a:gd name="connsiteX472" fmla="*/ 95721 w 122088"/>
                      <a:gd name="connsiteY472" fmla="*/ 90289 h 188767"/>
                      <a:gd name="connsiteX473" fmla="*/ 97489 w 122088"/>
                      <a:gd name="connsiteY473" fmla="*/ 90354 h 188767"/>
                      <a:gd name="connsiteX474" fmla="*/ 98916 w 122088"/>
                      <a:gd name="connsiteY474" fmla="*/ 90176 h 188767"/>
                      <a:gd name="connsiteX475" fmla="*/ 101024 w 122088"/>
                      <a:gd name="connsiteY475" fmla="*/ 89089 h 188767"/>
                      <a:gd name="connsiteX476" fmla="*/ 102110 w 122088"/>
                      <a:gd name="connsiteY476" fmla="*/ 87387 h 188767"/>
                      <a:gd name="connsiteX477" fmla="*/ 103764 w 122088"/>
                      <a:gd name="connsiteY477" fmla="*/ 85165 h 188767"/>
                      <a:gd name="connsiteX478" fmla="*/ 105305 w 122088"/>
                      <a:gd name="connsiteY478" fmla="*/ 83462 h 188767"/>
                      <a:gd name="connsiteX479" fmla="*/ 106959 w 122088"/>
                      <a:gd name="connsiteY479" fmla="*/ 82717 h 188767"/>
                      <a:gd name="connsiteX480" fmla="*/ 107592 w 122088"/>
                      <a:gd name="connsiteY480" fmla="*/ 81517 h 188767"/>
                      <a:gd name="connsiteX481" fmla="*/ 110153 w 122088"/>
                      <a:gd name="connsiteY481" fmla="*/ 80771 h 188767"/>
                      <a:gd name="connsiteX482" fmla="*/ 110673 w 122088"/>
                      <a:gd name="connsiteY482" fmla="*/ 79068 h 188767"/>
                      <a:gd name="connsiteX483" fmla="*/ 116526 w 122088"/>
                      <a:gd name="connsiteY483" fmla="*/ 79068 h 188767"/>
                      <a:gd name="connsiteX484" fmla="*/ 117775 w 122088"/>
                      <a:gd name="connsiteY484" fmla="*/ 79473 h 188767"/>
                      <a:gd name="connsiteX485" fmla="*/ 117775 w 122088"/>
                      <a:gd name="connsiteY485" fmla="*/ 80219 h 188767"/>
                      <a:gd name="connsiteX486" fmla="*/ 118456 w 122088"/>
                      <a:gd name="connsiteY486" fmla="*/ 80965 h 188767"/>
                      <a:gd name="connsiteX487" fmla="*/ 119364 w 122088"/>
                      <a:gd name="connsiteY487" fmla="*/ 81371 h 188767"/>
                      <a:gd name="connsiteX488" fmla="*/ 120385 w 122088"/>
                      <a:gd name="connsiteY488" fmla="*/ 81598 h 188767"/>
                      <a:gd name="connsiteX489" fmla="*/ 122089 w 122088"/>
                      <a:gd name="connsiteY489" fmla="*/ 82619 h 188767"/>
                      <a:gd name="connsiteX490" fmla="*/ 122089 w 122088"/>
                      <a:gd name="connsiteY490" fmla="*/ 84662 h 188767"/>
                      <a:gd name="connsiteX491" fmla="*/ 121456 w 122088"/>
                      <a:gd name="connsiteY491" fmla="*/ 85749 h 188767"/>
                      <a:gd name="connsiteX492" fmla="*/ 120775 w 122088"/>
                      <a:gd name="connsiteY492" fmla="*/ 86316 h 188767"/>
                      <a:gd name="connsiteX493" fmla="*/ 119915 w 122088"/>
                      <a:gd name="connsiteY493" fmla="*/ 87176 h 188767"/>
                      <a:gd name="connsiteX494" fmla="*/ 119737 w 122088"/>
                      <a:gd name="connsiteY494" fmla="*/ 88084 h 188767"/>
                      <a:gd name="connsiteX495" fmla="*/ 119510 w 122088"/>
                      <a:gd name="connsiteY495" fmla="*/ 89333 h 188767"/>
                      <a:gd name="connsiteX496" fmla="*/ 119283 w 122088"/>
                      <a:gd name="connsiteY496" fmla="*/ 90581 h 188767"/>
                      <a:gd name="connsiteX497" fmla="*/ 118601 w 122088"/>
                      <a:gd name="connsiteY497" fmla="*/ 91262 h 188767"/>
                      <a:gd name="connsiteX498" fmla="*/ 118083 w 122088"/>
                      <a:gd name="connsiteY498" fmla="*/ 92171 h 188767"/>
                      <a:gd name="connsiteX499" fmla="*/ 118764 w 122088"/>
                      <a:gd name="connsiteY499" fmla="*/ 93306 h 188767"/>
                      <a:gd name="connsiteX500" fmla="*/ 117791 w 122088"/>
                      <a:gd name="connsiteY500" fmla="*/ 93597 h 188767"/>
                      <a:gd name="connsiteX501" fmla="*/ 117742 w 122088"/>
                      <a:gd name="connsiteY501" fmla="*/ 94003 h 188767"/>
                      <a:gd name="connsiteX502" fmla="*/ 117970 w 122088"/>
                      <a:gd name="connsiteY502" fmla="*/ 94749 h 188767"/>
                      <a:gd name="connsiteX503" fmla="*/ 118261 w 122088"/>
                      <a:gd name="connsiteY503" fmla="*/ 95527 h 188767"/>
                      <a:gd name="connsiteX504" fmla="*/ 117970 w 122088"/>
                      <a:gd name="connsiteY504" fmla="*/ 98932 h 188767"/>
                      <a:gd name="connsiteX505" fmla="*/ 117791 w 122088"/>
                      <a:gd name="connsiteY505" fmla="*/ 100586 h 188767"/>
                      <a:gd name="connsiteX506" fmla="*/ 117337 w 122088"/>
                      <a:gd name="connsiteY506" fmla="*/ 102581 h 188767"/>
                      <a:gd name="connsiteX507" fmla="*/ 116591 w 122088"/>
                      <a:gd name="connsiteY507" fmla="*/ 104689 h 188767"/>
                      <a:gd name="connsiteX508" fmla="*/ 115229 w 122088"/>
                      <a:gd name="connsiteY508" fmla="*/ 106684 h 188767"/>
                      <a:gd name="connsiteX509" fmla="*/ 114434 w 122088"/>
                      <a:gd name="connsiteY509" fmla="*/ 107770 h 188767"/>
                      <a:gd name="connsiteX510" fmla="*/ 113640 w 122088"/>
                      <a:gd name="connsiteY510" fmla="*/ 108629 h 188767"/>
                      <a:gd name="connsiteX511" fmla="*/ 112213 w 122088"/>
                      <a:gd name="connsiteY511" fmla="*/ 109083 h 188767"/>
                      <a:gd name="connsiteX512" fmla="*/ 111694 w 122088"/>
                      <a:gd name="connsiteY512" fmla="*/ 108905 h 188767"/>
                      <a:gd name="connsiteX513" fmla="*/ 111175 w 122088"/>
                      <a:gd name="connsiteY513" fmla="*/ 108613 h 188767"/>
                      <a:gd name="connsiteX514" fmla="*/ 110721 w 122088"/>
                      <a:gd name="connsiteY514" fmla="*/ 108840 h 188767"/>
                      <a:gd name="connsiteX515" fmla="*/ 110088 w 122088"/>
                      <a:gd name="connsiteY515" fmla="*/ 109975 h 188767"/>
                      <a:gd name="connsiteX516" fmla="*/ 108889 w 122088"/>
                      <a:gd name="connsiteY516" fmla="*/ 113608 h 188767"/>
                      <a:gd name="connsiteX517" fmla="*/ 108937 w 122088"/>
                      <a:gd name="connsiteY517" fmla="*/ 115991 h 188767"/>
                      <a:gd name="connsiteX518" fmla="*/ 108711 w 122088"/>
                      <a:gd name="connsiteY518" fmla="*/ 117759 h 188767"/>
                      <a:gd name="connsiteX519" fmla="*/ 108646 w 122088"/>
                      <a:gd name="connsiteY519" fmla="*/ 119754 h 188767"/>
                      <a:gd name="connsiteX520" fmla="*/ 109391 w 122088"/>
                      <a:gd name="connsiteY520" fmla="*/ 120094 h 188767"/>
                      <a:gd name="connsiteX521" fmla="*/ 110413 w 122088"/>
                      <a:gd name="connsiteY521" fmla="*/ 120208 h 188767"/>
                      <a:gd name="connsiteX522" fmla="*/ 110526 w 122088"/>
                      <a:gd name="connsiteY522" fmla="*/ 120775 h 188767"/>
                      <a:gd name="connsiteX523" fmla="*/ 110526 w 122088"/>
                      <a:gd name="connsiteY523" fmla="*/ 121862 h 188767"/>
                      <a:gd name="connsiteX524" fmla="*/ 109894 w 122088"/>
                      <a:gd name="connsiteY524" fmla="*/ 122608 h 188767"/>
                      <a:gd name="connsiteX525" fmla="*/ 109034 w 122088"/>
                      <a:gd name="connsiteY525" fmla="*/ 122721 h 188767"/>
                      <a:gd name="connsiteX526" fmla="*/ 108175 w 122088"/>
                      <a:gd name="connsiteY526" fmla="*/ 121975 h 188767"/>
                      <a:gd name="connsiteX527" fmla="*/ 108516 w 122088"/>
                      <a:gd name="connsiteY527" fmla="*/ 121002 h 188767"/>
                      <a:gd name="connsiteX528" fmla="*/ 108338 w 122088"/>
                      <a:gd name="connsiteY528" fmla="*/ 120321 h 188767"/>
                      <a:gd name="connsiteX529" fmla="*/ 107364 w 122088"/>
                      <a:gd name="connsiteY529" fmla="*/ 119980 h 188767"/>
                      <a:gd name="connsiteX530" fmla="*/ 106456 w 122088"/>
                      <a:gd name="connsiteY530" fmla="*/ 119980 h 188767"/>
                      <a:gd name="connsiteX531" fmla="*/ 105775 w 122088"/>
                      <a:gd name="connsiteY531" fmla="*/ 119575 h 188767"/>
                      <a:gd name="connsiteX532" fmla="*/ 102824 w 122088"/>
                      <a:gd name="connsiteY532" fmla="*/ 119461 h 188767"/>
                      <a:gd name="connsiteX533" fmla="*/ 99532 w 122088"/>
                      <a:gd name="connsiteY533" fmla="*/ 119461 h 188767"/>
                      <a:gd name="connsiteX534" fmla="*/ 96808 w 122088"/>
                      <a:gd name="connsiteY534" fmla="*/ 119980 h 188767"/>
                      <a:gd name="connsiteX535" fmla="*/ 94424 w 122088"/>
                      <a:gd name="connsiteY535" fmla="*/ 120548 h 188767"/>
                      <a:gd name="connsiteX536" fmla="*/ 92495 w 122088"/>
                      <a:gd name="connsiteY536" fmla="*/ 121456 h 188767"/>
                      <a:gd name="connsiteX537" fmla="*/ 90954 w 122088"/>
                      <a:gd name="connsiteY537" fmla="*/ 123499 h 188767"/>
                      <a:gd name="connsiteX538" fmla="*/ 90727 w 122088"/>
                      <a:gd name="connsiteY538" fmla="*/ 124861 h 188767"/>
                      <a:gd name="connsiteX539" fmla="*/ 89705 w 122088"/>
                      <a:gd name="connsiteY539" fmla="*/ 125721 h 188767"/>
                      <a:gd name="connsiteX540" fmla="*/ 88846 w 122088"/>
                      <a:gd name="connsiteY540" fmla="*/ 126694 h 188767"/>
                      <a:gd name="connsiteX541" fmla="*/ 88441 w 122088"/>
                      <a:gd name="connsiteY541" fmla="*/ 127489 h 188767"/>
                      <a:gd name="connsiteX542" fmla="*/ 88262 w 122088"/>
                      <a:gd name="connsiteY542" fmla="*/ 128688 h 188767"/>
                      <a:gd name="connsiteX543" fmla="*/ 88149 w 122088"/>
                      <a:gd name="connsiteY543" fmla="*/ 130278 h 188767"/>
                      <a:gd name="connsiteX544" fmla="*/ 89349 w 122088"/>
                      <a:gd name="connsiteY544" fmla="*/ 130569 h 188767"/>
                      <a:gd name="connsiteX545" fmla="*/ 90435 w 122088"/>
                      <a:gd name="connsiteY545" fmla="*/ 130797 h 188767"/>
                      <a:gd name="connsiteX546" fmla="*/ 91067 w 122088"/>
                      <a:gd name="connsiteY546" fmla="*/ 130845 h 188767"/>
                      <a:gd name="connsiteX547" fmla="*/ 91473 w 122088"/>
                      <a:gd name="connsiteY547" fmla="*/ 131753 h 188767"/>
                      <a:gd name="connsiteX548" fmla="*/ 90792 w 122088"/>
                      <a:gd name="connsiteY548" fmla="*/ 132726 h 188767"/>
                      <a:gd name="connsiteX549" fmla="*/ 89543 w 122088"/>
                      <a:gd name="connsiteY549" fmla="*/ 132726 h 188767"/>
                      <a:gd name="connsiteX550" fmla="*/ 88408 w 122088"/>
                      <a:gd name="connsiteY550" fmla="*/ 132904 h 188767"/>
                      <a:gd name="connsiteX551" fmla="*/ 87954 w 122088"/>
                      <a:gd name="connsiteY551" fmla="*/ 133650 h 188767"/>
                      <a:gd name="connsiteX552" fmla="*/ 89381 w 122088"/>
                      <a:gd name="connsiteY552" fmla="*/ 133877 h 188767"/>
                      <a:gd name="connsiteX553" fmla="*/ 90013 w 122088"/>
                      <a:gd name="connsiteY553" fmla="*/ 134332 h 188767"/>
                      <a:gd name="connsiteX554" fmla="*/ 90354 w 122088"/>
                      <a:gd name="connsiteY554" fmla="*/ 135353 h 188767"/>
                      <a:gd name="connsiteX555" fmla="*/ 90354 w 122088"/>
                      <a:gd name="connsiteY555" fmla="*/ 138369 h 188767"/>
                      <a:gd name="connsiteX556" fmla="*/ 90468 w 122088"/>
                      <a:gd name="connsiteY556" fmla="*/ 139958 h 188767"/>
                      <a:gd name="connsiteX557" fmla="*/ 90354 w 122088"/>
                      <a:gd name="connsiteY557" fmla="*/ 141207 h 188767"/>
                      <a:gd name="connsiteX558" fmla="*/ 89722 w 122088"/>
                      <a:gd name="connsiteY558" fmla="*/ 142115 h 188767"/>
                      <a:gd name="connsiteX559" fmla="*/ 88749 w 122088"/>
                      <a:gd name="connsiteY559" fmla="*/ 143315 h 188767"/>
                      <a:gd name="connsiteX560" fmla="*/ 88003 w 122088"/>
                      <a:gd name="connsiteY560" fmla="*/ 144515 h 188767"/>
                      <a:gd name="connsiteX561" fmla="*/ 88003 w 122088"/>
                      <a:gd name="connsiteY561" fmla="*/ 145991 h 188767"/>
                      <a:gd name="connsiteX562" fmla="*/ 87598 w 122088"/>
                      <a:gd name="connsiteY562" fmla="*/ 146396 h 188767"/>
                      <a:gd name="connsiteX563" fmla="*/ 88165 w 122088"/>
                      <a:gd name="connsiteY563" fmla="*/ 147190 h 188767"/>
                      <a:gd name="connsiteX564" fmla="*/ 88229 w 122088"/>
                      <a:gd name="connsiteY564" fmla="*/ 148050 h 188767"/>
                      <a:gd name="connsiteX565" fmla="*/ 87889 w 122088"/>
                      <a:gd name="connsiteY565" fmla="*/ 148569 h 188767"/>
                      <a:gd name="connsiteX566" fmla="*/ 87548 w 122088"/>
                      <a:gd name="connsiteY566" fmla="*/ 149364 h 188767"/>
                      <a:gd name="connsiteX567" fmla="*/ 86527 w 122088"/>
                      <a:gd name="connsiteY567" fmla="*/ 150158 h 188767"/>
                      <a:gd name="connsiteX568" fmla="*/ 84986 w 122088"/>
                      <a:gd name="connsiteY568" fmla="*/ 151131 h 188767"/>
                      <a:gd name="connsiteX569" fmla="*/ 84468 w 122088"/>
                      <a:gd name="connsiteY569" fmla="*/ 151763 h 188767"/>
                      <a:gd name="connsiteX570" fmla="*/ 83787 w 122088"/>
                      <a:gd name="connsiteY570" fmla="*/ 152850 h 188767"/>
                      <a:gd name="connsiteX571" fmla="*/ 83446 w 122088"/>
                      <a:gd name="connsiteY571" fmla="*/ 154325 h 188767"/>
                      <a:gd name="connsiteX572" fmla="*/ 83332 w 122088"/>
                      <a:gd name="connsiteY572" fmla="*/ 156142 h 188767"/>
                      <a:gd name="connsiteX573" fmla="*/ 83268 w 122088"/>
                      <a:gd name="connsiteY573" fmla="*/ 157909 h 188767"/>
                      <a:gd name="connsiteX574" fmla="*/ 82976 w 122088"/>
                      <a:gd name="connsiteY574" fmla="*/ 158428 h 188767"/>
                      <a:gd name="connsiteX575" fmla="*/ 81840 w 122088"/>
                      <a:gd name="connsiteY575" fmla="*/ 158542 h 188767"/>
                      <a:gd name="connsiteX576" fmla="*/ 80932 w 122088"/>
                      <a:gd name="connsiteY576" fmla="*/ 158882 h 188767"/>
                      <a:gd name="connsiteX577" fmla="*/ 79684 w 122088"/>
                      <a:gd name="connsiteY577" fmla="*/ 160244 h 188767"/>
                      <a:gd name="connsiteX578" fmla="*/ 77349 w 122088"/>
                      <a:gd name="connsiteY578" fmla="*/ 163082 h 188767"/>
                      <a:gd name="connsiteX579" fmla="*/ 76603 w 122088"/>
                      <a:gd name="connsiteY579" fmla="*/ 164217 h 188767"/>
                      <a:gd name="connsiteX580" fmla="*/ 76262 w 122088"/>
                      <a:gd name="connsiteY580" fmla="*/ 165303 h 188767"/>
                      <a:gd name="connsiteX581" fmla="*/ 76035 w 122088"/>
                      <a:gd name="connsiteY581" fmla="*/ 166390 h 188767"/>
                      <a:gd name="connsiteX582" fmla="*/ 75987 w 122088"/>
                      <a:gd name="connsiteY582" fmla="*/ 167590 h 188767"/>
                      <a:gd name="connsiteX583" fmla="*/ 75354 w 122088"/>
                      <a:gd name="connsiteY583" fmla="*/ 168952 h 188767"/>
                      <a:gd name="connsiteX584" fmla="*/ 74787 w 122088"/>
                      <a:gd name="connsiteY584" fmla="*/ 169746 h 188767"/>
                      <a:gd name="connsiteX585" fmla="*/ 73992 w 122088"/>
                      <a:gd name="connsiteY585" fmla="*/ 170768 h 188767"/>
                      <a:gd name="connsiteX586" fmla="*/ 73246 w 122088"/>
                      <a:gd name="connsiteY586" fmla="*/ 171514 h 188767"/>
                      <a:gd name="connsiteX587" fmla="*/ 72501 w 122088"/>
                      <a:gd name="connsiteY587" fmla="*/ 172260 h 188767"/>
                      <a:gd name="connsiteX588" fmla="*/ 72208 w 122088"/>
                      <a:gd name="connsiteY588" fmla="*/ 172600 h 188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Lst>
                    <a:rect l="l" t="t" r="r" b="b"/>
                    <a:pathLst>
                      <a:path w="122088" h="188767">
                        <a:moveTo>
                          <a:pt x="72208" y="172131"/>
                        </a:moveTo>
                        <a:lnTo>
                          <a:pt x="72208" y="173266"/>
                        </a:lnTo>
                        <a:lnTo>
                          <a:pt x="70457" y="176444"/>
                        </a:lnTo>
                        <a:lnTo>
                          <a:pt x="69095" y="179395"/>
                        </a:lnTo>
                        <a:cubicBezTo>
                          <a:pt x="69095" y="179395"/>
                          <a:pt x="68106" y="180611"/>
                          <a:pt x="67960" y="180838"/>
                        </a:cubicBezTo>
                        <a:cubicBezTo>
                          <a:pt x="67814" y="181065"/>
                          <a:pt x="66517" y="181665"/>
                          <a:pt x="66517" y="181665"/>
                        </a:cubicBezTo>
                        <a:lnTo>
                          <a:pt x="64393" y="181665"/>
                        </a:lnTo>
                        <a:lnTo>
                          <a:pt x="63404" y="182346"/>
                        </a:lnTo>
                        <a:lnTo>
                          <a:pt x="63404" y="183400"/>
                        </a:lnTo>
                        <a:cubicBezTo>
                          <a:pt x="63404" y="183400"/>
                          <a:pt x="63322" y="183855"/>
                          <a:pt x="63404" y="184163"/>
                        </a:cubicBezTo>
                        <a:cubicBezTo>
                          <a:pt x="63485" y="184471"/>
                          <a:pt x="62722" y="184990"/>
                          <a:pt x="62722" y="184990"/>
                        </a:cubicBezTo>
                        <a:lnTo>
                          <a:pt x="61214" y="184990"/>
                        </a:lnTo>
                        <a:lnTo>
                          <a:pt x="60225" y="186125"/>
                        </a:lnTo>
                        <a:lnTo>
                          <a:pt x="59398" y="187633"/>
                        </a:lnTo>
                        <a:lnTo>
                          <a:pt x="58572" y="187633"/>
                        </a:lnTo>
                        <a:lnTo>
                          <a:pt x="57663" y="187941"/>
                        </a:lnTo>
                        <a:lnTo>
                          <a:pt x="56528" y="188768"/>
                        </a:lnTo>
                        <a:lnTo>
                          <a:pt x="55928" y="188768"/>
                        </a:lnTo>
                        <a:lnTo>
                          <a:pt x="54712" y="188087"/>
                        </a:lnTo>
                        <a:lnTo>
                          <a:pt x="53885" y="185881"/>
                        </a:lnTo>
                        <a:lnTo>
                          <a:pt x="53122" y="183838"/>
                        </a:lnTo>
                        <a:lnTo>
                          <a:pt x="52522" y="182476"/>
                        </a:lnTo>
                        <a:lnTo>
                          <a:pt x="51696" y="181341"/>
                        </a:lnTo>
                        <a:lnTo>
                          <a:pt x="50479" y="180968"/>
                        </a:lnTo>
                        <a:lnTo>
                          <a:pt x="45858" y="181276"/>
                        </a:lnTo>
                        <a:lnTo>
                          <a:pt x="44188" y="181357"/>
                        </a:lnTo>
                        <a:lnTo>
                          <a:pt x="42680" y="180903"/>
                        </a:lnTo>
                        <a:cubicBezTo>
                          <a:pt x="42680" y="180903"/>
                          <a:pt x="42144" y="180222"/>
                          <a:pt x="42144" y="179914"/>
                        </a:cubicBezTo>
                        <a:cubicBezTo>
                          <a:pt x="42144" y="179606"/>
                          <a:pt x="42680" y="178179"/>
                          <a:pt x="42680" y="178179"/>
                        </a:cubicBezTo>
                        <a:lnTo>
                          <a:pt x="43961" y="176444"/>
                        </a:lnTo>
                        <a:lnTo>
                          <a:pt x="45242" y="174692"/>
                        </a:lnTo>
                        <a:lnTo>
                          <a:pt x="46377" y="174319"/>
                        </a:lnTo>
                        <a:lnTo>
                          <a:pt x="46458" y="173557"/>
                        </a:lnTo>
                        <a:lnTo>
                          <a:pt x="46312" y="172876"/>
                        </a:lnTo>
                        <a:lnTo>
                          <a:pt x="48355" y="171287"/>
                        </a:lnTo>
                        <a:lnTo>
                          <a:pt x="48810" y="168790"/>
                        </a:lnTo>
                        <a:lnTo>
                          <a:pt x="50171" y="166584"/>
                        </a:lnTo>
                        <a:lnTo>
                          <a:pt x="50998" y="165303"/>
                        </a:lnTo>
                        <a:lnTo>
                          <a:pt x="52361" y="162644"/>
                        </a:lnTo>
                        <a:lnTo>
                          <a:pt x="53642" y="157796"/>
                        </a:lnTo>
                        <a:lnTo>
                          <a:pt x="54323" y="154228"/>
                        </a:lnTo>
                        <a:lnTo>
                          <a:pt x="54176" y="150969"/>
                        </a:lnTo>
                        <a:lnTo>
                          <a:pt x="53269" y="147855"/>
                        </a:lnTo>
                        <a:lnTo>
                          <a:pt x="50917" y="144904"/>
                        </a:lnTo>
                        <a:lnTo>
                          <a:pt x="48939" y="142861"/>
                        </a:lnTo>
                        <a:lnTo>
                          <a:pt x="46506" y="140883"/>
                        </a:lnTo>
                        <a:lnTo>
                          <a:pt x="43102" y="140883"/>
                        </a:lnTo>
                        <a:lnTo>
                          <a:pt x="42112" y="139975"/>
                        </a:lnTo>
                        <a:lnTo>
                          <a:pt x="40896" y="139975"/>
                        </a:lnTo>
                        <a:lnTo>
                          <a:pt x="38090" y="138304"/>
                        </a:lnTo>
                        <a:lnTo>
                          <a:pt x="35820" y="137023"/>
                        </a:lnTo>
                        <a:lnTo>
                          <a:pt x="35220" y="135661"/>
                        </a:lnTo>
                        <a:lnTo>
                          <a:pt x="34394" y="134299"/>
                        </a:lnTo>
                        <a:cubicBezTo>
                          <a:pt x="34394" y="134299"/>
                          <a:pt x="33405" y="133926"/>
                          <a:pt x="33177" y="133926"/>
                        </a:cubicBezTo>
                        <a:cubicBezTo>
                          <a:pt x="32950" y="133926"/>
                          <a:pt x="31199" y="133553"/>
                          <a:pt x="31199" y="133553"/>
                        </a:cubicBezTo>
                        <a:lnTo>
                          <a:pt x="28848" y="133099"/>
                        </a:lnTo>
                        <a:lnTo>
                          <a:pt x="27177" y="132045"/>
                        </a:lnTo>
                        <a:lnTo>
                          <a:pt x="25588" y="130537"/>
                        </a:lnTo>
                        <a:lnTo>
                          <a:pt x="24081" y="128802"/>
                        </a:lnTo>
                        <a:lnTo>
                          <a:pt x="23480" y="126450"/>
                        </a:lnTo>
                        <a:lnTo>
                          <a:pt x="23480" y="124099"/>
                        </a:lnTo>
                        <a:lnTo>
                          <a:pt x="24697" y="122056"/>
                        </a:lnTo>
                        <a:cubicBezTo>
                          <a:pt x="24697" y="122056"/>
                          <a:pt x="26366" y="120467"/>
                          <a:pt x="26674" y="120386"/>
                        </a:cubicBezTo>
                        <a:cubicBezTo>
                          <a:pt x="26982" y="120305"/>
                          <a:pt x="29107" y="119332"/>
                          <a:pt x="29107" y="119332"/>
                        </a:cubicBezTo>
                        <a:lnTo>
                          <a:pt x="30858" y="117516"/>
                        </a:lnTo>
                        <a:lnTo>
                          <a:pt x="33664" y="117516"/>
                        </a:lnTo>
                        <a:cubicBezTo>
                          <a:pt x="34036" y="117516"/>
                          <a:pt x="36615" y="116299"/>
                          <a:pt x="36615" y="116299"/>
                        </a:cubicBezTo>
                        <a:lnTo>
                          <a:pt x="38431" y="114856"/>
                        </a:lnTo>
                        <a:lnTo>
                          <a:pt x="40020" y="113105"/>
                        </a:lnTo>
                        <a:lnTo>
                          <a:pt x="40555" y="108857"/>
                        </a:lnTo>
                        <a:lnTo>
                          <a:pt x="40928" y="106586"/>
                        </a:lnTo>
                        <a:lnTo>
                          <a:pt x="41236" y="104462"/>
                        </a:lnTo>
                        <a:lnTo>
                          <a:pt x="41691" y="103554"/>
                        </a:lnTo>
                        <a:lnTo>
                          <a:pt x="41836" y="100749"/>
                        </a:lnTo>
                        <a:cubicBezTo>
                          <a:pt x="41836" y="100749"/>
                          <a:pt x="41836" y="100149"/>
                          <a:pt x="42064" y="99987"/>
                        </a:cubicBezTo>
                        <a:cubicBezTo>
                          <a:pt x="42291" y="99841"/>
                          <a:pt x="43345" y="98706"/>
                          <a:pt x="43345" y="98706"/>
                        </a:cubicBezTo>
                        <a:lnTo>
                          <a:pt x="43572" y="95527"/>
                        </a:lnTo>
                        <a:lnTo>
                          <a:pt x="43117" y="94165"/>
                        </a:lnTo>
                        <a:lnTo>
                          <a:pt x="44253" y="94165"/>
                        </a:lnTo>
                        <a:lnTo>
                          <a:pt x="45242" y="94992"/>
                        </a:lnTo>
                        <a:lnTo>
                          <a:pt x="45842" y="94165"/>
                        </a:lnTo>
                        <a:lnTo>
                          <a:pt x="47123" y="94165"/>
                        </a:lnTo>
                        <a:lnTo>
                          <a:pt x="47123" y="92803"/>
                        </a:lnTo>
                        <a:lnTo>
                          <a:pt x="46133" y="92803"/>
                        </a:lnTo>
                        <a:lnTo>
                          <a:pt x="45534" y="93338"/>
                        </a:lnTo>
                        <a:lnTo>
                          <a:pt x="44852" y="93192"/>
                        </a:lnTo>
                        <a:lnTo>
                          <a:pt x="44852" y="92138"/>
                        </a:lnTo>
                        <a:lnTo>
                          <a:pt x="45225" y="91538"/>
                        </a:lnTo>
                        <a:lnTo>
                          <a:pt x="45307" y="89641"/>
                        </a:lnTo>
                        <a:lnTo>
                          <a:pt x="44626" y="89041"/>
                        </a:lnTo>
                        <a:lnTo>
                          <a:pt x="45225" y="87451"/>
                        </a:lnTo>
                        <a:lnTo>
                          <a:pt x="45825" y="85944"/>
                        </a:lnTo>
                        <a:lnTo>
                          <a:pt x="45972" y="84046"/>
                        </a:lnTo>
                        <a:lnTo>
                          <a:pt x="45437" y="82068"/>
                        </a:lnTo>
                        <a:lnTo>
                          <a:pt x="44901" y="80252"/>
                        </a:lnTo>
                        <a:lnTo>
                          <a:pt x="44074" y="78517"/>
                        </a:lnTo>
                        <a:lnTo>
                          <a:pt x="43475" y="76927"/>
                        </a:lnTo>
                        <a:cubicBezTo>
                          <a:pt x="43475" y="76927"/>
                          <a:pt x="43020" y="75939"/>
                          <a:pt x="43247" y="75647"/>
                        </a:cubicBezTo>
                        <a:cubicBezTo>
                          <a:pt x="43475" y="75338"/>
                          <a:pt x="43847" y="74593"/>
                          <a:pt x="43847" y="74593"/>
                        </a:cubicBezTo>
                        <a:lnTo>
                          <a:pt x="43247" y="73912"/>
                        </a:lnTo>
                        <a:lnTo>
                          <a:pt x="42339" y="72322"/>
                        </a:lnTo>
                        <a:lnTo>
                          <a:pt x="40653" y="69322"/>
                        </a:lnTo>
                        <a:lnTo>
                          <a:pt x="40085" y="67166"/>
                        </a:lnTo>
                        <a:lnTo>
                          <a:pt x="40718" y="66760"/>
                        </a:lnTo>
                        <a:lnTo>
                          <a:pt x="41966" y="67847"/>
                        </a:lnTo>
                        <a:lnTo>
                          <a:pt x="42647" y="68755"/>
                        </a:lnTo>
                        <a:lnTo>
                          <a:pt x="42939" y="69776"/>
                        </a:lnTo>
                        <a:lnTo>
                          <a:pt x="43847" y="69825"/>
                        </a:lnTo>
                        <a:lnTo>
                          <a:pt x="44188" y="68739"/>
                        </a:lnTo>
                        <a:lnTo>
                          <a:pt x="45550" y="68058"/>
                        </a:lnTo>
                        <a:lnTo>
                          <a:pt x="46296" y="67539"/>
                        </a:lnTo>
                        <a:lnTo>
                          <a:pt x="47269" y="67360"/>
                        </a:lnTo>
                        <a:lnTo>
                          <a:pt x="47496" y="66728"/>
                        </a:lnTo>
                        <a:lnTo>
                          <a:pt x="46182" y="65982"/>
                        </a:lnTo>
                        <a:lnTo>
                          <a:pt x="45161" y="65528"/>
                        </a:lnTo>
                        <a:lnTo>
                          <a:pt x="44869" y="64328"/>
                        </a:lnTo>
                        <a:lnTo>
                          <a:pt x="44188" y="63809"/>
                        </a:lnTo>
                        <a:lnTo>
                          <a:pt x="42874" y="63809"/>
                        </a:lnTo>
                        <a:lnTo>
                          <a:pt x="41901" y="64215"/>
                        </a:lnTo>
                        <a:lnTo>
                          <a:pt x="41107" y="64896"/>
                        </a:lnTo>
                        <a:lnTo>
                          <a:pt x="40815" y="65755"/>
                        </a:lnTo>
                        <a:lnTo>
                          <a:pt x="39388" y="66047"/>
                        </a:lnTo>
                        <a:lnTo>
                          <a:pt x="38756" y="64798"/>
                        </a:lnTo>
                        <a:lnTo>
                          <a:pt x="37896" y="62301"/>
                        </a:lnTo>
                        <a:lnTo>
                          <a:pt x="36534" y="59577"/>
                        </a:lnTo>
                        <a:lnTo>
                          <a:pt x="35626" y="57307"/>
                        </a:lnTo>
                        <a:lnTo>
                          <a:pt x="34831" y="55831"/>
                        </a:lnTo>
                        <a:lnTo>
                          <a:pt x="33518" y="53674"/>
                        </a:lnTo>
                        <a:cubicBezTo>
                          <a:pt x="33518" y="53674"/>
                          <a:pt x="32610" y="53447"/>
                          <a:pt x="32545" y="53155"/>
                        </a:cubicBezTo>
                        <a:cubicBezTo>
                          <a:pt x="32480" y="52864"/>
                          <a:pt x="32139" y="52182"/>
                          <a:pt x="32139" y="52020"/>
                        </a:cubicBezTo>
                        <a:cubicBezTo>
                          <a:pt x="32139" y="51858"/>
                          <a:pt x="32545" y="50934"/>
                          <a:pt x="32545" y="50934"/>
                        </a:cubicBezTo>
                        <a:lnTo>
                          <a:pt x="33566" y="50934"/>
                        </a:lnTo>
                        <a:lnTo>
                          <a:pt x="34199" y="51388"/>
                        </a:lnTo>
                        <a:lnTo>
                          <a:pt x="34994" y="52701"/>
                        </a:lnTo>
                        <a:lnTo>
                          <a:pt x="35399" y="53788"/>
                        </a:lnTo>
                        <a:lnTo>
                          <a:pt x="36193" y="55036"/>
                        </a:lnTo>
                        <a:lnTo>
                          <a:pt x="37215" y="55377"/>
                        </a:lnTo>
                        <a:lnTo>
                          <a:pt x="37896" y="55263"/>
                        </a:lnTo>
                        <a:lnTo>
                          <a:pt x="37945" y="49799"/>
                        </a:lnTo>
                        <a:lnTo>
                          <a:pt x="37717" y="48939"/>
                        </a:lnTo>
                        <a:lnTo>
                          <a:pt x="37199" y="48534"/>
                        </a:lnTo>
                        <a:lnTo>
                          <a:pt x="36972" y="49507"/>
                        </a:lnTo>
                        <a:lnTo>
                          <a:pt x="35155" y="49685"/>
                        </a:lnTo>
                        <a:lnTo>
                          <a:pt x="34296" y="49231"/>
                        </a:lnTo>
                        <a:lnTo>
                          <a:pt x="34069" y="48550"/>
                        </a:lnTo>
                        <a:lnTo>
                          <a:pt x="34637" y="48258"/>
                        </a:lnTo>
                        <a:lnTo>
                          <a:pt x="36291" y="48258"/>
                        </a:lnTo>
                        <a:lnTo>
                          <a:pt x="37037" y="47804"/>
                        </a:lnTo>
                        <a:lnTo>
                          <a:pt x="37669" y="47804"/>
                        </a:lnTo>
                        <a:lnTo>
                          <a:pt x="37782" y="46604"/>
                        </a:lnTo>
                        <a:lnTo>
                          <a:pt x="36809" y="46896"/>
                        </a:lnTo>
                        <a:lnTo>
                          <a:pt x="35723" y="47350"/>
                        </a:lnTo>
                        <a:lnTo>
                          <a:pt x="35090" y="47237"/>
                        </a:lnTo>
                        <a:lnTo>
                          <a:pt x="35155" y="46604"/>
                        </a:lnTo>
                        <a:lnTo>
                          <a:pt x="35723" y="46199"/>
                        </a:lnTo>
                        <a:lnTo>
                          <a:pt x="35950" y="45631"/>
                        </a:lnTo>
                        <a:lnTo>
                          <a:pt x="37426" y="44772"/>
                        </a:lnTo>
                        <a:lnTo>
                          <a:pt x="37426" y="43523"/>
                        </a:lnTo>
                        <a:lnTo>
                          <a:pt x="36907" y="43183"/>
                        </a:lnTo>
                        <a:lnTo>
                          <a:pt x="36501" y="43815"/>
                        </a:lnTo>
                        <a:lnTo>
                          <a:pt x="36501" y="44383"/>
                        </a:lnTo>
                        <a:lnTo>
                          <a:pt x="35593" y="44950"/>
                        </a:lnTo>
                        <a:lnTo>
                          <a:pt x="34734" y="44155"/>
                        </a:lnTo>
                        <a:lnTo>
                          <a:pt x="34215" y="43977"/>
                        </a:lnTo>
                        <a:lnTo>
                          <a:pt x="34036" y="42891"/>
                        </a:lnTo>
                        <a:lnTo>
                          <a:pt x="33128" y="42891"/>
                        </a:lnTo>
                        <a:lnTo>
                          <a:pt x="32950" y="44431"/>
                        </a:lnTo>
                        <a:lnTo>
                          <a:pt x="33923" y="45404"/>
                        </a:lnTo>
                        <a:lnTo>
                          <a:pt x="33923" y="45923"/>
                        </a:lnTo>
                        <a:lnTo>
                          <a:pt x="32723" y="45858"/>
                        </a:lnTo>
                        <a:lnTo>
                          <a:pt x="31361" y="44204"/>
                        </a:lnTo>
                        <a:lnTo>
                          <a:pt x="30226" y="44204"/>
                        </a:lnTo>
                        <a:lnTo>
                          <a:pt x="29318" y="42891"/>
                        </a:lnTo>
                        <a:lnTo>
                          <a:pt x="29091" y="43912"/>
                        </a:lnTo>
                        <a:lnTo>
                          <a:pt x="30177" y="45339"/>
                        </a:lnTo>
                        <a:lnTo>
                          <a:pt x="30745" y="46134"/>
                        </a:lnTo>
                        <a:lnTo>
                          <a:pt x="31945" y="46539"/>
                        </a:lnTo>
                        <a:lnTo>
                          <a:pt x="31653" y="47107"/>
                        </a:lnTo>
                        <a:lnTo>
                          <a:pt x="31653" y="48080"/>
                        </a:lnTo>
                        <a:lnTo>
                          <a:pt x="32172" y="48647"/>
                        </a:lnTo>
                        <a:lnTo>
                          <a:pt x="31766" y="49166"/>
                        </a:lnTo>
                        <a:lnTo>
                          <a:pt x="31085" y="49685"/>
                        </a:lnTo>
                        <a:lnTo>
                          <a:pt x="29837" y="49799"/>
                        </a:lnTo>
                        <a:lnTo>
                          <a:pt x="29269" y="48209"/>
                        </a:lnTo>
                        <a:lnTo>
                          <a:pt x="29042" y="46961"/>
                        </a:lnTo>
                        <a:lnTo>
                          <a:pt x="28183" y="45194"/>
                        </a:lnTo>
                        <a:lnTo>
                          <a:pt x="26756" y="43604"/>
                        </a:lnTo>
                        <a:lnTo>
                          <a:pt x="26010" y="42404"/>
                        </a:lnTo>
                        <a:lnTo>
                          <a:pt x="23853" y="40069"/>
                        </a:lnTo>
                        <a:lnTo>
                          <a:pt x="21583" y="37231"/>
                        </a:lnTo>
                        <a:lnTo>
                          <a:pt x="18794" y="34102"/>
                        </a:lnTo>
                        <a:lnTo>
                          <a:pt x="16977" y="31880"/>
                        </a:lnTo>
                        <a:lnTo>
                          <a:pt x="15437" y="29610"/>
                        </a:lnTo>
                        <a:lnTo>
                          <a:pt x="15437" y="28637"/>
                        </a:lnTo>
                        <a:lnTo>
                          <a:pt x="15956" y="27210"/>
                        </a:lnTo>
                        <a:lnTo>
                          <a:pt x="16069" y="26529"/>
                        </a:lnTo>
                        <a:lnTo>
                          <a:pt x="16361" y="26529"/>
                        </a:lnTo>
                        <a:lnTo>
                          <a:pt x="16767" y="25961"/>
                        </a:lnTo>
                        <a:lnTo>
                          <a:pt x="17627" y="25961"/>
                        </a:lnTo>
                        <a:lnTo>
                          <a:pt x="18194" y="26416"/>
                        </a:lnTo>
                        <a:lnTo>
                          <a:pt x="18648" y="25961"/>
                        </a:lnTo>
                        <a:lnTo>
                          <a:pt x="18826" y="24713"/>
                        </a:lnTo>
                        <a:lnTo>
                          <a:pt x="20708" y="23740"/>
                        </a:lnTo>
                        <a:cubicBezTo>
                          <a:pt x="20708" y="23740"/>
                          <a:pt x="20934" y="23335"/>
                          <a:pt x="20708" y="23286"/>
                        </a:cubicBezTo>
                        <a:cubicBezTo>
                          <a:pt x="20480" y="23237"/>
                          <a:pt x="19280" y="23286"/>
                          <a:pt x="19280" y="23286"/>
                        </a:cubicBezTo>
                        <a:cubicBezTo>
                          <a:pt x="19280" y="23286"/>
                          <a:pt x="19232" y="22151"/>
                          <a:pt x="19054" y="22086"/>
                        </a:cubicBezTo>
                        <a:cubicBezTo>
                          <a:pt x="18875" y="22037"/>
                          <a:pt x="18308" y="22086"/>
                          <a:pt x="18308" y="22086"/>
                        </a:cubicBezTo>
                        <a:lnTo>
                          <a:pt x="18373" y="23967"/>
                        </a:lnTo>
                        <a:lnTo>
                          <a:pt x="17578" y="24372"/>
                        </a:lnTo>
                        <a:lnTo>
                          <a:pt x="16378" y="24713"/>
                        </a:lnTo>
                        <a:lnTo>
                          <a:pt x="15810" y="25232"/>
                        </a:lnTo>
                        <a:lnTo>
                          <a:pt x="15470" y="25864"/>
                        </a:lnTo>
                        <a:lnTo>
                          <a:pt x="14902" y="26886"/>
                        </a:lnTo>
                        <a:lnTo>
                          <a:pt x="14902" y="28199"/>
                        </a:lnTo>
                        <a:lnTo>
                          <a:pt x="13589" y="27405"/>
                        </a:lnTo>
                        <a:cubicBezTo>
                          <a:pt x="13589" y="27405"/>
                          <a:pt x="12567" y="26432"/>
                          <a:pt x="12567" y="26269"/>
                        </a:cubicBezTo>
                        <a:lnTo>
                          <a:pt x="12567" y="24615"/>
                        </a:lnTo>
                        <a:lnTo>
                          <a:pt x="13086" y="24048"/>
                        </a:lnTo>
                        <a:lnTo>
                          <a:pt x="12908" y="22799"/>
                        </a:lnTo>
                        <a:lnTo>
                          <a:pt x="12567" y="23026"/>
                        </a:lnTo>
                        <a:lnTo>
                          <a:pt x="12275" y="23999"/>
                        </a:lnTo>
                        <a:lnTo>
                          <a:pt x="11821" y="24178"/>
                        </a:lnTo>
                        <a:lnTo>
                          <a:pt x="11302" y="22978"/>
                        </a:lnTo>
                        <a:lnTo>
                          <a:pt x="11594" y="22410"/>
                        </a:lnTo>
                        <a:lnTo>
                          <a:pt x="11594" y="22102"/>
                        </a:lnTo>
                        <a:lnTo>
                          <a:pt x="10167" y="21794"/>
                        </a:lnTo>
                        <a:lnTo>
                          <a:pt x="9372" y="20935"/>
                        </a:lnTo>
                        <a:lnTo>
                          <a:pt x="8578" y="20643"/>
                        </a:lnTo>
                        <a:lnTo>
                          <a:pt x="8578" y="20124"/>
                        </a:lnTo>
                        <a:lnTo>
                          <a:pt x="9437" y="20124"/>
                        </a:lnTo>
                        <a:lnTo>
                          <a:pt x="10459" y="19216"/>
                        </a:lnTo>
                        <a:lnTo>
                          <a:pt x="10799" y="18356"/>
                        </a:lnTo>
                        <a:lnTo>
                          <a:pt x="10799" y="16313"/>
                        </a:lnTo>
                        <a:lnTo>
                          <a:pt x="9372" y="14091"/>
                        </a:lnTo>
                        <a:lnTo>
                          <a:pt x="8124" y="12162"/>
                        </a:lnTo>
                        <a:lnTo>
                          <a:pt x="6875" y="10346"/>
                        </a:lnTo>
                        <a:lnTo>
                          <a:pt x="5108" y="8351"/>
                        </a:lnTo>
                        <a:lnTo>
                          <a:pt x="3405" y="6243"/>
                        </a:lnTo>
                        <a:lnTo>
                          <a:pt x="2611" y="5562"/>
                        </a:lnTo>
                        <a:lnTo>
                          <a:pt x="794" y="3973"/>
                        </a:lnTo>
                        <a:lnTo>
                          <a:pt x="0" y="3065"/>
                        </a:lnTo>
                        <a:lnTo>
                          <a:pt x="0" y="2157"/>
                        </a:lnTo>
                        <a:lnTo>
                          <a:pt x="632" y="1476"/>
                        </a:lnTo>
                        <a:lnTo>
                          <a:pt x="1200" y="1476"/>
                        </a:lnTo>
                        <a:lnTo>
                          <a:pt x="2059" y="1881"/>
                        </a:lnTo>
                        <a:lnTo>
                          <a:pt x="3762" y="1881"/>
                        </a:lnTo>
                        <a:lnTo>
                          <a:pt x="5189" y="973"/>
                        </a:lnTo>
                        <a:lnTo>
                          <a:pt x="6276" y="973"/>
                        </a:lnTo>
                        <a:cubicBezTo>
                          <a:pt x="6454" y="973"/>
                          <a:pt x="7588" y="0"/>
                          <a:pt x="7588" y="0"/>
                        </a:cubicBezTo>
                        <a:lnTo>
                          <a:pt x="8497" y="973"/>
                        </a:lnTo>
                        <a:lnTo>
                          <a:pt x="8611" y="1492"/>
                        </a:lnTo>
                        <a:lnTo>
                          <a:pt x="7588" y="2124"/>
                        </a:lnTo>
                        <a:lnTo>
                          <a:pt x="7297" y="2530"/>
                        </a:lnTo>
                        <a:lnTo>
                          <a:pt x="6616" y="2643"/>
                        </a:lnTo>
                        <a:lnTo>
                          <a:pt x="5253" y="2708"/>
                        </a:lnTo>
                        <a:lnTo>
                          <a:pt x="4848" y="3454"/>
                        </a:lnTo>
                        <a:lnTo>
                          <a:pt x="5303" y="4427"/>
                        </a:lnTo>
                        <a:lnTo>
                          <a:pt x="5984" y="4719"/>
                        </a:lnTo>
                        <a:lnTo>
                          <a:pt x="6892" y="4427"/>
                        </a:lnTo>
                        <a:lnTo>
                          <a:pt x="7410" y="4767"/>
                        </a:lnTo>
                        <a:lnTo>
                          <a:pt x="7929" y="6535"/>
                        </a:lnTo>
                        <a:lnTo>
                          <a:pt x="8902" y="8238"/>
                        </a:lnTo>
                        <a:lnTo>
                          <a:pt x="10556" y="9665"/>
                        </a:lnTo>
                        <a:lnTo>
                          <a:pt x="10783" y="10070"/>
                        </a:lnTo>
                        <a:lnTo>
                          <a:pt x="9648" y="10184"/>
                        </a:lnTo>
                        <a:lnTo>
                          <a:pt x="10053" y="10703"/>
                        </a:lnTo>
                        <a:lnTo>
                          <a:pt x="10573" y="11221"/>
                        </a:lnTo>
                        <a:lnTo>
                          <a:pt x="11886" y="11854"/>
                        </a:lnTo>
                        <a:lnTo>
                          <a:pt x="12340" y="12308"/>
                        </a:lnTo>
                        <a:lnTo>
                          <a:pt x="12567" y="13394"/>
                        </a:lnTo>
                        <a:lnTo>
                          <a:pt x="12227" y="13800"/>
                        </a:lnTo>
                        <a:lnTo>
                          <a:pt x="12227" y="14821"/>
                        </a:lnTo>
                        <a:lnTo>
                          <a:pt x="12745" y="15227"/>
                        </a:lnTo>
                        <a:lnTo>
                          <a:pt x="13378" y="15227"/>
                        </a:lnTo>
                        <a:lnTo>
                          <a:pt x="14059" y="14935"/>
                        </a:lnTo>
                        <a:lnTo>
                          <a:pt x="14464" y="14367"/>
                        </a:lnTo>
                        <a:lnTo>
                          <a:pt x="14464" y="13686"/>
                        </a:lnTo>
                        <a:lnTo>
                          <a:pt x="14010" y="13119"/>
                        </a:lnTo>
                        <a:lnTo>
                          <a:pt x="13962" y="11578"/>
                        </a:lnTo>
                        <a:lnTo>
                          <a:pt x="15162" y="11351"/>
                        </a:lnTo>
                        <a:lnTo>
                          <a:pt x="15453" y="10605"/>
                        </a:lnTo>
                        <a:lnTo>
                          <a:pt x="16361" y="10427"/>
                        </a:lnTo>
                        <a:lnTo>
                          <a:pt x="17335" y="11513"/>
                        </a:lnTo>
                        <a:lnTo>
                          <a:pt x="16589" y="11854"/>
                        </a:lnTo>
                        <a:cubicBezTo>
                          <a:pt x="16589" y="11854"/>
                          <a:pt x="16297" y="12081"/>
                          <a:pt x="16134" y="12194"/>
                        </a:cubicBezTo>
                        <a:cubicBezTo>
                          <a:pt x="15956" y="12308"/>
                          <a:pt x="15453" y="12600"/>
                          <a:pt x="15453" y="12600"/>
                        </a:cubicBezTo>
                        <a:lnTo>
                          <a:pt x="15794" y="13459"/>
                        </a:lnTo>
                        <a:lnTo>
                          <a:pt x="16134" y="14319"/>
                        </a:lnTo>
                        <a:lnTo>
                          <a:pt x="17675" y="14610"/>
                        </a:lnTo>
                        <a:lnTo>
                          <a:pt x="18421" y="14838"/>
                        </a:lnTo>
                        <a:lnTo>
                          <a:pt x="19329" y="15065"/>
                        </a:lnTo>
                        <a:lnTo>
                          <a:pt x="19962" y="14951"/>
                        </a:lnTo>
                        <a:cubicBezTo>
                          <a:pt x="19962" y="14951"/>
                          <a:pt x="19783" y="14432"/>
                          <a:pt x="19556" y="14384"/>
                        </a:cubicBezTo>
                        <a:cubicBezTo>
                          <a:pt x="19329" y="14335"/>
                          <a:pt x="18924" y="14043"/>
                          <a:pt x="18924" y="14043"/>
                        </a:cubicBezTo>
                        <a:lnTo>
                          <a:pt x="18924" y="13362"/>
                        </a:lnTo>
                        <a:lnTo>
                          <a:pt x="20286" y="13362"/>
                        </a:lnTo>
                        <a:lnTo>
                          <a:pt x="21080" y="14156"/>
                        </a:lnTo>
                        <a:lnTo>
                          <a:pt x="21761" y="14043"/>
                        </a:lnTo>
                        <a:lnTo>
                          <a:pt x="23302" y="14675"/>
                        </a:lnTo>
                        <a:lnTo>
                          <a:pt x="24161" y="15016"/>
                        </a:lnTo>
                        <a:lnTo>
                          <a:pt x="25815" y="15584"/>
                        </a:lnTo>
                        <a:lnTo>
                          <a:pt x="27469" y="15762"/>
                        </a:lnTo>
                        <a:lnTo>
                          <a:pt x="28556" y="15827"/>
                        </a:lnTo>
                        <a:cubicBezTo>
                          <a:pt x="28556" y="15827"/>
                          <a:pt x="29691" y="16232"/>
                          <a:pt x="29918" y="16346"/>
                        </a:cubicBezTo>
                        <a:cubicBezTo>
                          <a:pt x="30145" y="16459"/>
                          <a:pt x="31231" y="17140"/>
                          <a:pt x="31231" y="17140"/>
                        </a:cubicBezTo>
                        <a:lnTo>
                          <a:pt x="31345" y="18616"/>
                        </a:lnTo>
                        <a:lnTo>
                          <a:pt x="30258" y="18794"/>
                        </a:lnTo>
                        <a:lnTo>
                          <a:pt x="29626" y="18340"/>
                        </a:lnTo>
                        <a:lnTo>
                          <a:pt x="29334" y="18859"/>
                        </a:lnTo>
                        <a:lnTo>
                          <a:pt x="29789" y="19491"/>
                        </a:lnTo>
                        <a:lnTo>
                          <a:pt x="29221" y="19832"/>
                        </a:lnTo>
                        <a:lnTo>
                          <a:pt x="29447" y="20513"/>
                        </a:lnTo>
                        <a:lnTo>
                          <a:pt x="30534" y="20805"/>
                        </a:lnTo>
                        <a:lnTo>
                          <a:pt x="31280" y="21778"/>
                        </a:lnTo>
                        <a:lnTo>
                          <a:pt x="32642" y="21372"/>
                        </a:lnTo>
                        <a:lnTo>
                          <a:pt x="33388" y="20967"/>
                        </a:lnTo>
                        <a:lnTo>
                          <a:pt x="34523" y="21145"/>
                        </a:lnTo>
                        <a:lnTo>
                          <a:pt x="35155" y="21486"/>
                        </a:lnTo>
                        <a:lnTo>
                          <a:pt x="36210" y="22459"/>
                        </a:lnTo>
                        <a:lnTo>
                          <a:pt x="36210" y="23594"/>
                        </a:lnTo>
                        <a:lnTo>
                          <a:pt x="36744" y="24615"/>
                        </a:lnTo>
                        <a:lnTo>
                          <a:pt x="36744" y="25021"/>
                        </a:lnTo>
                        <a:lnTo>
                          <a:pt x="37653" y="25540"/>
                        </a:lnTo>
                        <a:lnTo>
                          <a:pt x="38561" y="26172"/>
                        </a:lnTo>
                        <a:lnTo>
                          <a:pt x="38626" y="26967"/>
                        </a:lnTo>
                        <a:lnTo>
                          <a:pt x="38626" y="28053"/>
                        </a:lnTo>
                        <a:lnTo>
                          <a:pt x="40393" y="30388"/>
                        </a:lnTo>
                        <a:lnTo>
                          <a:pt x="40280" y="30680"/>
                        </a:lnTo>
                        <a:lnTo>
                          <a:pt x="38966" y="30680"/>
                        </a:lnTo>
                        <a:lnTo>
                          <a:pt x="38788" y="31653"/>
                        </a:lnTo>
                        <a:lnTo>
                          <a:pt x="38788" y="32902"/>
                        </a:lnTo>
                        <a:lnTo>
                          <a:pt x="39647" y="34037"/>
                        </a:lnTo>
                        <a:lnTo>
                          <a:pt x="40961" y="35626"/>
                        </a:lnTo>
                        <a:lnTo>
                          <a:pt x="41366" y="36307"/>
                        </a:lnTo>
                        <a:lnTo>
                          <a:pt x="40280" y="36421"/>
                        </a:lnTo>
                        <a:lnTo>
                          <a:pt x="39712" y="34994"/>
                        </a:lnTo>
                        <a:lnTo>
                          <a:pt x="38691" y="33745"/>
                        </a:lnTo>
                        <a:lnTo>
                          <a:pt x="37037" y="33696"/>
                        </a:lnTo>
                        <a:lnTo>
                          <a:pt x="36210" y="33988"/>
                        </a:lnTo>
                        <a:lnTo>
                          <a:pt x="36210" y="35188"/>
                        </a:lnTo>
                        <a:lnTo>
                          <a:pt x="36972" y="35934"/>
                        </a:lnTo>
                        <a:lnTo>
                          <a:pt x="37653" y="35367"/>
                        </a:lnTo>
                        <a:lnTo>
                          <a:pt x="38512" y="36113"/>
                        </a:lnTo>
                        <a:lnTo>
                          <a:pt x="39486" y="36745"/>
                        </a:lnTo>
                        <a:lnTo>
                          <a:pt x="39436" y="37831"/>
                        </a:lnTo>
                        <a:lnTo>
                          <a:pt x="39955" y="38918"/>
                        </a:lnTo>
                        <a:lnTo>
                          <a:pt x="40750" y="40004"/>
                        </a:lnTo>
                        <a:lnTo>
                          <a:pt x="41269" y="40637"/>
                        </a:lnTo>
                        <a:lnTo>
                          <a:pt x="41496" y="42566"/>
                        </a:lnTo>
                        <a:lnTo>
                          <a:pt x="42404" y="44107"/>
                        </a:lnTo>
                        <a:lnTo>
                          <a:pt x="43604" y="45307"/>
                        </a:lnTo>
                        <a:lnTo>
                          <a:pt x="44512" y="46555"/>
                        </a:lnTo>
                        <a:lnTo>
                          <a:pt x="45258" y="47983"/>
                        </a:lnTo>
                        <a:lnTo>
                          <a:pt x="45485" y="49004"/>
                        </a:lnTo>
                        <a:lnTo>
                          <a:pt x="45599" y="50139"/>
                        </a:lnTo>
                        <a:lnTo>
                          <a:pt x="45372" y="50934"/>
                        </a:lnTo>
                        <a:lnTo>
                          <a:pt x="44691" y="51615"/>
                        </a:lnTo>
                        <a:lnTo>
                          <a:pt x="43555" y="51209"/>
                        </a:lnTo>
                        <a:lnTo>
                          <a:pt x="43555" y="52750"/>
                        </a:lnTo>
                        <a:lnTo>
                          <a:pt x="43150" y="53042"/>
                        </a:lnTo>
                        <a:lnTo>
                          <a:pt x="43669" y="53723"/>
                        </a:lnTo>
                        <a:lnTo>
                          <a:pt x="43961" y="55490"/>
                        </a:lnTo>
                        <a:lnTo>
                          <a:pt x="45161" y="55442"/>
                        </a:lnTo>
                        <a:lnTo>
                          <a:pt x="45502" y="54923"/>
                        </a:lnTo>
                        <a:lnTo>
                          <a:pt x="46182" y="55604"/>
                        </a:lnTo>
                        <a:lnTo>
                          <a:pt x="46004" y="56058"/>
                        </a:lnTo>
                        <a:lnTo>
                          <a:pt x="44123" y="56398"/>
                        </a:lnTo>
                        <a:lnTo>
                          <a:pt x="43945" y="57761"/>
                        </a:lnTo>
                        <a:lnTo>
                          <a:pt x="44852" y="58733"/>
                        </a:lnTo>
                        <a:lnTo>
                          <a:pt x="45194" y="60209"/>
                        </a:lnTo>
                        <a:lnTo>
                          <a:pt x="45242" y="60663"/>
                        </a:lnTo>
                        <a:lnTo>
                          <a:pt x="43993" y="60712"/>
                        </a:lnTo>
                        <a:lnTo>
                          <a:pt x="43134" y="60079"/>
                        </a:lnTo>
                        <a:lnTo>
                          <a:pt x="42387" y="59966"/>
                        </a:lnTo>
                        <a:lnTo>
                          <a:pt x="42274" y="61214"/>
                        </a:lnTo>
                        <a:lnTo>
                          <a:pt x="43134" y="62009"/>
                        </a:lnTo>
                        <a:lnTo>
                          <a:pt x="44496" y="62236"/>
                        </a:lnTo>
                        <a:lnTo>
                          <a:pt x="46944" y="62236"/>
                        </a:lnTo>
                        <a:lnTo>
                          <a:pt x="48307" y="62577"/>
                        </a:lnTo>
                        <a:lnTo>
                          <a:pt x="49555" y="62917"/>
                        </a:lnTo>
                        <a:lnTo>
                          <a:pt x="50804" y="62917"/>
                        </a:lnTo>
                        <a:lnTo>
                          <a:pt x="52117" y="63031"/>
                        </a:lnTo>
                        <a:lnTo>
                          <a:pt x="52977" y="63436"/>
                        </a:lnTo>
                        <a:lnTo>
                          <a:pt x="53950" y="63890"/>
                        </a:lnTo>
                        <a:lnTo>
                          <a:pt x="55312" y="64912"/>
                        </a:lnTo>
                        <a:lnTo>
                          <a:pt x="55765" y="65479"/>
                        </a:lnTo>
                        <a:lnTo>
                          <a:pt x="56107" y="66339"/>
                        </a:lnTo>
                        <a:lnTo>
                          <a:pt x="56042" y="67360"/>
                        </a:lnTo>
                        <a:lnTo>
                          <a:pt x="55928" y="68041"/>
                        </a:lnTo>
                        <a:lnTo>
                          <a:pt x="56107" y="69063"/>
                        </a:lnTo>
                        <a:lnTo>
                          <a:pt x="56447" y="70263"/>
                        </a:lnTo>
                        <a:lnTo>
                          <a:pt x="57355" y="71284"/>
                        </a:lnTo>
                        <a:lnTo>
                          <a:pt x="58830" y="71284"/>
                        </a:lnTo>
                        <a:lnTo>
                          <a:pt x="59739" y="70312"/>
                        </a:lnTo>
                        <a:lnTo>
                          <a:pt x="60144" y="69517"/>
                        </a:lnTo>
                        <a:lnTo>
                          <a:pt x="61279" y="70149"/>
                        </a:lnTo>
                        <a:lnTo>
                          <a:pt x="60987" y="68901"/>
                        </a:lnTo>
                        <a:lnTo>
                          <a:pt x="61052" y="67879"/>
                        </a:lnTo>
                        <a:lnTo>
                          <a:pt x="60371" y="66063"/>
                        </a:lnTo>
                        <a:lnTo>
                          <a:pt x="60079" y="65155"/>
                        </a:lnTo>
                        <a:cubicBezTo>
                          <a:pt x="60079" y="65155"/>
                          <a:pt x="59674" y="64182"/>
                          <a:pt x="59674" y="64020"/>
                        </a:cubicBezTo>
                        <a:cubicBezTo>
                          <a:pt x="59674" y="63858"/>
                          <a:pt x="59788" y="63339"/>
                          <a:pt x="59609" y="62998"/>
                        </a:cubicBezTo>
                        <a:cubicBezTo>
                          <a:pt x="59431" y="62658"/>
                          <a:pt x="58815" y="61912"/>
                          <a:pt x="58815" y="61912"/>
                        </a:cubicBezTo>
                        <a:lnTo>
                          <a:pt x="58815" y="60598"/>
                        </a:lnTo>
                        <a:lnTo>
                          <a:pt x="59949" y="60485"/>
                        </a:lnTo>
                        <a:cubicBezTo>
                          <a:pt x="59949" y="60485"/>
                          <a:pt x="60290" y="60031"/>
                          <a:pt x="60128" y="59739"/>
                        </a:cubicBezTo>
                        <a:cubicBezTo>
                          <a:pt x="59949" y="59447"/>
                          <a:pt x="59106" y="58766"/>
                          <a:pt x="59106" y="58766"/>
                        </a:cubicBezTo>
                        <a:lnTo>
                          <a:pt x="58928" y="57339"/>
                        </a:lnTo>
                        <a:lnTo>
                          <a:pt x="58474" y="56366"/>
                        </a:lnTo>
                        <a:lnTo>
                          <a:pt x="57452" y="55052"/>
                        </a:lnTo>
                        <a:lnTo>
                          <a:pt x="57339" y="53691"/>
                        </a:lnTo>
                        <a:lnTo>
                          <a:pt x="56480" y="53009"/>
                        </a:lnTo>
                        <a:lnTo>
                          <a:pt x="56480" y="51761"/>
                        </a:lnTo>
                        <a:lnTo>
                          <a:pt x="58069" y="51874"/>
                        </a:lnTo>
                        <a:lnTo>
                          <a:pt x="58863" y="52442"/>
                        </a:lnTo>
                        <a:lnTo>
                          <a:pt x="60063" y="52782"/>
                        </a:lnTo>
                        <a:cubicBezTo>
                          <a:pt x="60063" y="52782"/>
                          <a:pt x="60517" y="53528"/>
                          <a:pt x="60630" y="53691"/>
                        </a:cubicBezTo>
                        <a:cubicBezTo>
                          <a:pt x="60744" y="53852"/>
                          <a:pt x="61538" y="54145"/>
                          <a:pt x="61538" y="54145"/>
                        </a:cubicBezTo>
                        <a:lnTo>
                          <a:pt x="61766" y="54939"/>
                        </a:lnTo>
                        <a:lnTo>
                          <a:pt x="61766" y="57161"/>
                        </a:lnTo>
                        <a:lnTo>
                          <a:pt x="62739" y="57388"/>
                        </a:lnTo>
                        <a:lnTo>
                          <a:pt x="62690" y="58928"/>
                        </a:lnTo>
                        <a:lnTo>
                          <a:pt x="63598" y="58588"/>
                        </a:lnTo>
                        <a:lnTo>
                          <a:pt x="64684" y="57793"/>
                        </a:lnTo>
                        <a:lnTo>
                          <a:pt x="65203" y="56706"/>
                        </a:lnTo>
                        <a:lnTo>
                          <a:pt x="65884" y="56658"/>
                        </a:lnTo>
                        <a:lnTo>
                          <a:pt x="66517" y="58199"/>
                        </a:lnTo>
                        <a:cubicBezTo>
                          <a:pt x="66517" y="58199"/>
                          <a:pt x="66338" y="58717"/>
                          <a:pt x="66177" y="58880"/>
                        </a:cubicBezTo>
                        <a:cubicBezTo>
                          <a:pt x="66014" y="59042"/>
                          <a:pt x="65203" y="59625"/>
                          <a:pt x="65203" y="59625"/>
                        </a:cubicBezTo>
                        <a:lnTo>
                          <a:pt x="64458" y="60371"/>
                        </a:lnTo>
                        <a:lnTo>
                          <a:pt x="64279" y="61279"/>
                        </a:lnTo>
                        <a:lnTo>
                          <a:pt x="63485" y="63501"/>
                        </a:lnTo>
                        <a:lnTo>
                          <a:pt x="63938" y="63549"/>
                        </a:lnTo>
                        <a:lnTo>
                          <a:pt x="64733" y="61328"/>
                        </a:lnTo>
                        <a:lnTo>
                          <a:pt x="65252" y="60874"/>
                        </a:lnTo>
                        <a:lnTo>
                          <a:pt x="66274" y="60825"/>
                        </a:lnTo>
                        <a:lnTo>
                          <a:pt x="67068" y="61506"/>
                        </a:lnTo>
                        <a:lnTo>
                          <a:pt x="67522" y="62755"/>
                        </a:lnTo>
                        <a:lnTo>
                          <a:pt x="67814" y="64912"/>
                        </a:lnTo>
                        <a:lnTo>
                          <a:pt x="67749" y="68269"/>
                        </a:lnTo>
                        <a:lnTo>
                          <a:pt x="68269" y="70830"/>
                        </a:lnTo>
                        <a:lnTo>
                          <a:pt x="68447" y="72598"/>
                        </a:lnTo>
                        <a:lnTo>
                          <a:pt x="68738" y="74073"/>
                        </a:lnTo>
                        <a:lnTo>
                          <a:pt x="69598" y="75841"/>
                        </a:lnTo>
                        <a:lnTo>
                          <a:pt x="70847" y="77771"/>
                        </a:lnTo>
                        <a:lnTo>
                          <a:pt x="71981" y="79473"/>
                        </a:lnTo>
                        <a:lnTo>
                          <a:pt x="72889" y="80608"/>
                        </a:lnTo>
                        <a:lnTo>
                          <a:pt x="72889" y="81695"/>
                        </a:lnTo>
                        <a:lnTo>
                          <a:pt x="72143" y="81241"/>
                        </a:lnTo>
                        <a:lnTo>
                          <a:pt x="70717" y="79879"/>
                        </a:lnTo>
                        <a:lnTo>
                          <a:pt x="69971" y="78452"/>
                        </a:lnTo>
                        <a:lnTo>
                          <a:pt x="69225" y="76911"/>
                        </a:lnTo>
                        <a:lnTo>
                          <a:pt x="68544" y="75598"/>
                        </a:lnTo>
                        <a:lnTo>
                          <a:pt x="68770" y="77414"/>
                        </a:lnTo>
                        <a:lnTo>
                          <a:pt x="68949" y="79344"/>
                        </a:lnTo>
                        <a:lnTo>
                          <a:pt x="69630" y="81046"/>
                        </a:lnTo>
                        <a:lnTo>
                          <a:pt x="70084" y="82133"/>
                        </a:lnTo>
                        <a:lnTo>
                          <a:pt x="71398" y="82814"/>
                        </a:lnTo>
                        <a:lnTo>
                          <a:pt x="72874" y="83495"/>
                        </a:lnTo>
                        <a:lnTo>
                          <a:pt x="73895" y="83495"/>
                        </a:lnTo>
                        <a:lnTo>
                          <a:pt x="73895" y="82133"/>
                        </a:lnTo>
                        <a:lnTo>
                          <a:pt x="75939" y="82652"/>
                        </a:lnTo>
                        <a:lnTo>
                          <a:pt x="77641" y="83900"/>
                        </a:lnTo>
                        <a:lnTo>
                          <a:pt x="79295" y="84873"/>
                        </a:lnTo>
                        <a:lnTo>
                          <a:pt x="81452" y="85782"/>
                        </a:lnTo>
                        <a:lnTo>
                          <a:pt x="83154" y="86868"/>
                        </a:lnTo>
                        <a:lnTo>
                          <a:pt x="85084" y="87435"/>
                        </a:lnTo>
                        <a:lnTo>
                          <a:pt x="87760" y="88117"/>
                        </a:lnTo>
                        <a:lnTo>
                          <a:pt x="88667" y="88230"/>
                        </a:lnTo>
                        <a:cubicBezTo>
                          <a:pt x="88667" y="88230"/>
                          <a:pt x="89868" y="88684"/>
                          <a:pt x="90095" y="88749"/>
                        </a:cubicBezTo>
                        <a:cubicBezTo>
                          <a:pt x="90321" y="88798"/>
                          <a:pt x="91229" y="89268"/>
                          <a:pt x="91229" y="89268"/>
                        </a:cubicBezTo>
                        <a:cubicBezTo>
                          <a:pt x="91229" y="89268"/>
                          <a:pt x="92933" y="89608"/>
                          <a:pt x="93224" y="89722"/>
                        </a:cubicBezTo>
                        <a:cubicBezTo>
                          <a:pt x="93516" y="89836"/>
                          <a:pt x="95559" y="90289"/>
                          <a:pt x="95721" y="90289"/>
                        </a:cubicBezTo>
                        <a:cubicBezTo>
                          <a:pt x="95884" y="90289"/>
                          <a:pt x="97489" y="90354"/>
                          <a:pt x="97489" y="90354"/>
                        </a:cubicBezTo>
                        <a:lnTo>
                          <a:pt x="98916" y="90176"/>
                        </a:lnTo>
                        <a:lnTo>
                          <a:pt x="101024" y="89089"/>
                        </a:lnTo>
                        <a:lnTo>
                          <a:pt x="102110" y="87387"/>
                        </a:lnTo>
                        <a:lnTo>
                          <a:pt x="103764" y="85165"/>
                        </a:lnTo>
                        <a:lnTo>
                          <a:pt x="105305" y="83462"/>
                        </a:lnTo>
                        <a:lnTo>
                          <a:pt x="106959" y="82717"/>
                        </a:lnTo>
                        <a:lnTo>
                          <a:pt x="107592" y="81517"/>
                        </a:lnTo>
                        <a:lnTo>
                          <a:pt x="110153" y="80771"/>
                        </a:lnTo>
                        <a:lnTo>
                          <a:pt x="110673" y="79068"/>
                        </a:lnTo>
                        <a:lnTo>
                          <a:pt x="116526" y="79068"/>
                        </a:lnTo>
                        <a:lnTo>
                          <a:pt x="117775" y="79473"/>
                        </a:lnTo>
                        <a:cubicBezTo>
                          <a:pt x="117775" y="79473"/>
                          <a:pt x="117662" y="80041"/>
                          <a:pt x="117775" y="80219"/>
                        </a:cubicBezTo>
                        <a:cubicBezTo>
                          <a:pt x="117888" y="80398"/>
                          <a:pt x="118456" y="80965"/>
                          <a:pt x="118456" y="80965"/>
                        </a:cubicBezTo>
                        <a:lnTo>
                          <a:pt x="119364" y="81371"/>
                        </a:lnTo>
                        <a:lnTo>
                          <a:pt x="120385" y="81598"/>
                        </a:lnTo>
                        <a:lnTo>
                          <a:pt x="122089" y="82619"/>
                        </a:lnTo>
                        <a:lnTo>
                          <a:pt x="122089" y="84662"/>
                        </a:lnTo>
                        <a:lnTo>
                          <a:pt x="121456" y="85749"/>
                        </a:lnTo>
                        <a:lnTo>
                          <a:pt x="120775" y="86316"/>
                        </a:lnTo>
                        <a:lnTo>
                          <a:pt x="119915" y="87176"/>
                        </a:lnTo>
                        <a:lnTo>
                          <a:pt x="119737" y="88084"/>
                        </a:lnTo>
                        <a:lnTo>
                          <a:pt x="119510" y="89333"/>
                        </a:lnTo>
                        <a:lnTo>
                          <a:pt x="119283" y="90581"/>
                        </a:lnTo>
                        <a:lnTo>
                          <a:pt x="118601" y="91262"/>
                        </a:lnTo>
                        <a:lnTo>
                          <a:pt x="118083" y="92171"/>
                        </a:lnTo>
                        <a:lnTo>
                          <a:pt x="118764" y="93306"/>
                        </a:lnTo>
                        <a:lnTo>
                          <a:pt x="117791" y="93597"/>
                        </a:lnTo>
                        <a:lnTo>
                          <a:pt x="117742" y="94003"/>
                        </a:lnTo>
                        <a:lnTo>
                          <a:pt x="117970" y="94749"/>
                        </a:lnTo>
                        <a:lnTo>
                          <a:pt x="118261" y="95527"/>
                        </a:lnTo>
                        <a:lnTo>
                          <a:pt x="117970" y="98932"/>
                        </a:lnTo>
                        <a:lnTo>
                          <a:pt x="117791" y="100586"/>
                        </a:lnTo>
                        <a:lnTo>
                          <a:pt x="117337" y="102581"/>
                        </a:lnTo>
                        <a:cubicBezTo>
                          <a:pt x="117337" y="102581"/>
                          <a:pt x="116704" y="104510"/>
                          <a:pt x="116591" y="104689"/>
                        </a:cubicBezTo>
                        <a:cubicBezTo>
                          <a:pt x="116478" y="104867"/>
                          <a:pt x="115229" y="106684"/>
                          <a:pt x="115229" y="106684"/>
                        </a:cubicBezTo>
                        <a:lnTo>
                          <a:pt x="114434" y="107770"/>
                        </a:lnTo>
                        <a:lnTo>
                          <a:pt x="113640" y="108629"/>
                        </a:lnTo>
                        <a:lnTo>
                          <a:pt x="112213" y="109083"/>
                        </a:lnTo>
                        <a:lnTo>
                          <a:pt x="111694" y="108905"/>
                        </a:lnTo>
                        <a:lnTo>
                          <a:pt x="111175" y="108613"/>
                        </a:lnTo>
                        <a:lnTo>
                          <a:pt x="110721" y="108840"/>
                        </a:lnTo>
                        <a:lnTo>
                          <a:pt x="110088" y="109975"/>
                        </a:lnTo>
                        <a:lnTo>
                          <a:pt x="108889" y="113608"/>
                        </a:lnTo>
                        <a:lnTo>
                          <a:pt x="108937" y="115991"/>
                        </a:lnTo>
                        <a:lnTo>
                          <a:pt x="108711" y="117759"/>
                        </a:lnTo>
                        <a:lnTo>
                          <a:pt x="108646" y="119754"/>
                        </a:lnTo>
                        <a:lnTo>
                          <a:pt x="109391" y="120094"/>
                        </a:lnTo>
                        <a:lnTo>
                          <a:pt x="110413" y="120208"/>
                        </a:lnTo>
                        <a:lnTo>
                          <a:pt x="110526" y="120775"/>
                        </a:lnTo>
                        <a:lnTo>
                          <a:pt x="110526" y="121862"/>
                        </a:lnTo>
                        <a:lnTo>
                          <a:pt x="109894" y="122608"/>
                        </a:lnTo>
                        <a:lnTo>
                          <a:pt x="109034" y="122721"/>
                        </a:lnTo>
                        <a:lnTo>
                          <a:pt x="108175" y="121975"/>
                        </a:lnTo>
                        <a:lnTo>
                          <a:pt x="108516" y="121002"/>
                        </a:lnTo>
                        <a:lnTo>
                          <a:pt x="108338" y="120321"/>
                        </a:lnTo>
                        <a:lnTo>
                          <a:pt x="107364" y="119980"/>
                        </a:lnTo>
                        <a:lnTo>
                          <a:pt x="106456" y="119980"/>
                        </a:lnTo>
                        <a:lnTo>
                          <a:pt x="105775" y="119575"/>
                        </a:lnTo>
                        <a:lnTo>
                          <a:pt x="102824" y="119461"/>
                        </a:lnTo>
                        <a:lnTo>
                          <a:pt x="99532" y="119461"/>
                        </a:lnTo>
                        <a:lnTo>
                          <a:pt x="96808" y="119980"/>
                        </a:lnTo>
                        <a:lnTo>
                          <a:pt x="94424" y="120548"/>
                        </a:lnTo>
                        <a:lnTo>
                          <a:pt x="92495" y="121456"/>
                        </a:lnTo>
                        <a:lnTo>
                          <a:pt x="90954" y="123499"/>
                        </a:lnTo>
                        <a:lnTo>
                          <a:pt x="90727" y="124861"/>
                        </a:lnTo>
                        <a:lnTo>
                          <a:pt x="89705" y="125721"/>
                        </a:lnTo>
                        <a:lnTo>
                          <a:pt x="88846" y="126694"/>
                        </a:lnTo>
                        <a:lnTo>
                          <a:pt x="88441" y="127489"/>
                        </a:lnTo>
                        <a:lnTo>
                          <a:pt x="88262" y="128688"/>
                        </a:lnTo>
                        <a:lnTo>
                          <a:pt x="88149" y="130278"/>
                        </a:lnTo>
                        <a:lnTo>
                          <a:pt x="89349" y="130569"/>
                        </a:lnTo>
                        <a:lnTo>
                          <a:pt x="90435" y="130797"/>
                        </a:lnTo>
                        <a:lnTo>
                          <a:pt x="91067" y="130845"/>
                        </a:lnTo>
                        <a:lnTo>
                          <a:pt x="91473" y="131753"/>
                        </a:lnTo>
                        <a:lnTo>
                          <a:pt x="90792" y="132726"/>
                        </a:lnTo>
                        <a:lnTo>
                          <a:pt x="89543" y="132726"/>
                        </a:lnTo>
                        <a:lnTo>
                          <a:pt x="88408" y="132904"/>
                        </a:lnTo>
                        <a:lnTo>
                          <a:pt x="87954" y="133650"/>
                        </a:lnTo>
                        <a:lnTo>
                          <a:pt x="89381" y="133877"/>
                        </a:lnTo>
                        <a:lnTo>
                          <a:pt x="90013" y="134332"/>
                        </a:lnTo>
                        <a:lnTo>
                          <a:pt x="90354" y="135353"/>
                        </a:lnTo>
                        <a:lnTo>
                          <a:pt x="90354" y="138369"/>
                        </a:lnTo>
                        <a:lnTo>
                          <a:pt x="90468" y="139958"/>
                        </a:lnTo>
                        <a:lnTo>
                          <a:pt x="90354" y="141207"/>
                        </a:lnTo>
                        <a:lnTo>
                          <a:pt x="89722" y="142115"/>
                        </a:lnTo>
                        <a:lnTo>
                          <a:pt x="88749" y="143315"/>
                        </a:lnTo>
                        <a:lnTo>
                          <a:pt x="88003" y="144515"/>
                        </a:lnTo>
                        <a:lnTo>
                          <a:pt x="88003" y="145991"/>
                        </a:lnTo>
                        <a:lnTo>
                          <a:pt x="87598" y="146396"/>
                        </a:lnTo>
                        <a:lnTo>
                          <a:pt x="88165" y="147190"/>
                        </a:lnTo>
                        <a:lnTo>
                          <a:pt x="88229" y="148050"/>
                        </a:lnTo>
                        <a:lnTo>
                          <a:pt x="87889" y="148569"/>
                        </a:lnTo>
                        <a:lnTo>
                          <a:pt x="87548" y="149364"/>
                        </a:lnTo>
                        <a:lnTo>
                          <a:pt x="86527" y="150158"/>
                        </a:lnTo>
                        <a:lnTo>
                          <a:pt x="84986" y="151131"/>
                        </a:lnTo>
                        <a:lnTo>
                          <a:pt x="84468" y="151763"/>
                        </a:lnTo>
                        <a:lnTo>
                          <a:pt x="83787" y="152850"/>
                        </a:lnTo>
                        <a:lnTo>
                          <a:pt x="83446" y="154325"/>
                        </a:lnTo>
                        <a:lnTo>
                          <a:pt x="83332" y="156142"/>
                        </a:lnTo>
                        <a:lnTo>
                          <a:pt x="83268" y="157909"/>
                        </a:lnTo>
                        <a:lnTo>
                          <a:pt x="82976" y="158428"/>
                        </a:lnTo>
                        <a:lnTo>
                          <a:pt x="81840" y="158542"/>
                        </a:lnTo>
                        <a:lnTo>
                          <a:pt x="80932" y="158882"/>
                        </a:lnTo>
                        <a:lnTo>
                          <a:pt x="79684" y="160244"/>
                        </a:lnTo>
                        <a:lnTo>
                          <a:pt x="77349" y="163082"/>
                        </a:lnTo>
                        <a:lnTo>
                          <a:pt x="76603" y="164217"/>
                        </a:lnTo>
                        <a:lnTo>
                          <a:pt x="76262" y="165303"/>
                        </a:lnTo>
                        <a:lnTo>
                          <a:pt x="76035" y="166390"/>
                        </a:lnTo>
                        <a:lnTo>
                          <a:pt x="75987" y="167590"/>
                        </a:lnTo>
                        <a:lnTo>
                          <a:pt x="75354" y="168952"/>
                        </a:lnTo>
                        <a:cubicBezTo>
                          <a:pt x="75354" y="168952"/>
                          <a:pt x="74949" y="169471"/>
                          <a:pt x="74787" y="169746"/>
                        </a:cubicBezTo>
                        <a:cubicBezTo>
                          <a:pt x="74608" y="170039"/>
                          <a:pt x="73992" y="170768"/>
                          <a:pt x="73992" y="170768"/>
                        </a:cubicBezTo>
                        <a:lnTo>
                          <a:pt x="73246" y="171514"/>
                        </a:lnTo>
                        <a:lnTo>
                          <a:pt x="72501" y="172260"/>
                        </a:lnTo>
                        <a:lnTo>
                          <a:pt x="72208" y="172600"/>
                        </a:lnTo>
                        <a:close/>
                      </a:path>
                    </a:pathLst>
                  </a:custGeom>
                  <a:solidFill>
                    <a:srgbClr val="AEC268"/>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73" name="Freeform: Shape 772">
                    <a:extLst>
                      <a:ext uri="{FF2B5EF4-FFF2-40B4-BE49-F238E27FC236}">
                        <a16:creationId xmlns:a16="http://schemas.microsoft.com/office/drawing/2014/main" id="{C9D80F77-187C-2C21-28F3-5D8406E1BAFD}"/>
                      </a:ext>
                    </a:extLst>
                  </p:cNvPr>
                  <p:cNvSpPr/>
                  <p:nvPr/>
                </p:nvSpPr>
                <p:spPr>
                  <a:xfrm>
                    <a:off x="10914003" y="5227448"/>
                    <a:ext cx="4103" cy="2335"/>
                  </a:xfrm>
                  <a:custGeom>
                    <a:avLst/>
                    <a:gdLst>
                      <a:gd name="connsiteX0" fmla="*/ 340 w 4103"/>
                      <a:gd name="connsiteY0" fmla="*/ 1022 h 2335"/>
                      <a:gd name="connsiteX1" fmla="*/ 1314 w 4103"/>
                      <a:gd name="connsiteY1" fmla="*/ 340 h 2335"/>
                      <a:gd name="connsiteX2" fmla="*/ 2335 w 4103"/>
                      <a:gd name="connsiteY2" fmla="*/ 340 h 2335"/>
                      <a:gd name="connsiteX3" fmla="*/ 2725 w 4103"/>
                      <a:gd name="connsiteY3" fmla="*/ 0 h 2335"/>
                      <a:gd name="connsiteX4" fmla="*/ 4103 w 4103"/>
                      <a:gd name="connsiteY4" fmla="*/ 0 h 2335"/>
                      <a:gd name="connsiteX5" fmla="*/ 4103 w 4103"/>
                      <a:gd name="connsiteY5" fmla="*/ 1022 h 2335"/>
                      <a:gd name="connsiteX6" fmla="*/ 3698 w 4103"/>
                      <a:gd name="connsiteY6" fmla="*/ 1816 h 2335"/>
                      <a:gd name="connsiteX7" fmla="*/ 3422 w 4103"/>
                      <a:gd name="connsiteY7" fmla="*/ 2335 h 2335"/>
                      <a:gd name="connsiteX8" fmla="*/ 1930 w 4103"/>
                      <a:gd name="connsiteY8" fmla="*/ 2335 h 2335"/>
                      <a:gd name="connsiteX9" fmla="*/ 681 w 4103"/>
                      <a:gd name="connsiteY9" fmla="*/ 1930 h 2335"/>
                      <a:gd name="connsiteX10" fmla="*/ 0 w 4103"/>
                      <a:gd name="connsiteY10" fmla="*/ 1654 h 2335"/>
                      <a:gd name="connsiteX11" fmla="*/ 0 w 4103"/>
                      <a:gd name="connsiteY11" fmla="*/ 1167 h 2335"/>
                      <a:gd name="connsiteX12" fmla="*/ 340 w 4103"/>
                      <a:gd name="connsiteY12" fmla="*/ 1022 h 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03" h="2335">
                        <a:moveTo>
                          <a:pt x="340" y="1022"/>
                        </a:moveTo>
                        <a:lnTo>
                          <a:pt x="1314" y="340"/>
                        </a:lnTo>
                        <a:lnTo>
                          <a:pt x="2335" y="340"/>
                        </a:lnTo>
                        <a:lnTo>
                          <a:pt x="2725" y="0"/>
                        </a:lnTo>
                        <a:lnTo>
                          <a:pt x="4103" y="0"/>
                        </a:lnTo>
                        <a:lnTo>
                          <a:pt x="4103" y="1022"/>
                        </a:lnTo>
                        <a:lnTo>
                          <a:pt x="3698" y="1816"/>
                        </a:lnTo>
                        <a:lnTo>
                          <a:pt x="3422" y="2335"/>
                        </a:lnTo>
                        <a:lnTo>
                          <a:pt x="1930" y="2335"/>
                        </a:lnTo>
                        <a:lnTo>
                          <a:pt x="681" y="1930"/>
                        </a:lnTo>
                        <a:lnTo>
                          <a:pt x="0" y="1654"/>
                        </a:lnTo>
                        <a:lnTo>
                          <a:pt x="0" y="1167"/>
                        </a:lnTo>
                        <a:lnTo>
                          <a:pt x="340" y="102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74" name="Freeform: Shape 773">
                    <a:extLst>
                      <a:ext uri="{FF2B5EF4-FFF2-40B4-BE49-F238E27FC236}">
                        <a16:creationId xmlns:a16="http://schemas.microsoft.com/office/drawing/2014/main" id="{71ACE93C-9493-2C63-E9D9-ED94018B0A16}"/>
                      </a:ext>
                    </a:extLst>
                  </p:cNvPr>
                  <p:cNvSpPr/>
                  <p:nvPr/>
                </p:nvSpPr>
                <p:spPr>
                  <a:xfrm>
                    <a:off x="10921219" y="5210162"/>
                    <a:ext cx="4329" cy="7232"/>
                  </a:xfrm>
                  <a:custGeom>
                    <a:avLst/>
                    <a:gdLst>
                      <a:gd name="connsiteX0" fmla="*/ 1719 w 4329"/>
                      <a:gd name="connsiteY0" fmla="*/ 0 h 7232"/>
                      <a:gd name="connsiteX1" fmla="*/ 2335 w 4329"/>
                      <a:gd name="connsiteY1" fmla="*/ 1427 h 7232"/>
                      <a:gd name="connsiteX2" fmla="*/ 2740 w 4329"/>
                      <a:gd name="connsiteY2" fmla="*/ 1427 h 7232"/>
                      <a:gd name="connsiteX3" fmla="*/ 2740 w 4329"/>
                      <a:gd name="connsiteY3" fmla="*/ 2335 h 7232"/>
                      <a:gd name="connsiteX4" fmla="*/ 3697 w 4329"/>
                      <a:gd name="connsiteY4" fmla="*/ 2335 h 7232"/>
                      <a:gd name="connsiteX5" fmla="*/ 3697 w 4329"/>
                      <a:gd name="connsiteY5" fmla="*/ 3697 h 7232"/>
                      <a:gd name="connsiteX6" fmla="*/ 3697 w 4329"/>
                      <a:gd name="connsiteY6" fmla="*/ 4719 h 7232"/>
                      <a:gd name="connsiteX7" fmla="*/ 4329 w 4329"/>
                      <a:gd name="connsiteY7" fmla="*/ 5238 h 7232"/>
                      <a:gd name="connsiteX8" fmla="*/ 4329 w 4329"/>
                      <a:gd name="connsiteY8" fmla="*/ 5919 h 7232"/>
                      <a:gd name="connsiteX9" fmla="*/ 4329 w 4329"/>
                      <a:gd name="connsiteY9" fmla="*/ 6664 h 7232"/>
                      <a:gd name="connsiteX10" fmla="*/ 3535 w 4329"/>
                      <a:gd name="connsiteY10" fmla="*/ 7232 h 7232"/>
                      <a:gd name="connsiteX11" fmla="*/ 1719 w 4329"/>
                      <a:gd name="connsiteY11" fmla="*/ 6778 h 7232"/>
                      <a:gd name="connsiteX12" fmla="*/ 1719 w 4329"/>
                      <a:gd name="connsiteY12" fmla="*/ 5173 h 7232"/>
                      <a:gd name="connsiteX13" fmla="*/ 746 w 4329"/>
                      <a:gd name="connsiteY13" fmla="*/ 4216 h 7232"/>
                      <a:gd name="connsiteX14" fmla="*/ 0 w 4329"/>
                      <a:gd name="connsiteY14" fmla="*/ 3616 h 7232"/>
                      <a:gd name="connsiteX15" fmla="*/ 291 w 4329"/>
                      <a:gd name="connsiteY15" fmla="*/ 3243 h 7232"/>
                      <a:gd name="connsiteX16" fmla="*/ 568 w 4329"/>
                      <a:gd name="connsiteY16" fmla="*/ 2335 h 7232"/>
                      <a:gd name="connsiteX17" fmla="*/ 0 w 4329"/>
                      <a:gd name="connsiteY17" fmla="*/ 1946 h 7232"/>
                      <a:gd name="connsiteX18" fmla="*/ 0 w 4329"/>
                      <a:gd name="connsiteY18" fmla="*/ 1605 h 7232"/>
                      <a:gd name="connsiteX19" fmla="*/ 0 w 4329"/>
                      <a:gd name="connsiteY19" fmla="*/ 1038 h 7232"/>
                      <a:gd name="connsiteX20" fmla="*/ 454 w 4329"/>
                      <a:gd name="connsiteY20" fmla="*/ 859 h 7232"/>
                      <a:gd name="connsiteX21" fmla="*/ 633 w 4329"/>
                      <a:gd name="connsiteY21" fmla="*/ 0 h 7232"/>
                      <a:gd name="connsiteX22" fmla="*/ 1719 w 4329"/>
                      <a:gd name="connsiteY22" fmla="*/ 0 h 7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29" h="7232">
                        <a:moveTo>
                          <a:pt x="1719" y="0"/>
                        </a:moveTo>
                        <a:lnTo>
                          <a:pt x="2335" y="1427"/>
                        </a:lnTo>
                        <a:lnTo>
                          <a:pt x="2740" y="1427"/>
                        </a:lnTo>
                        <a:lnTo>
                          <a:pt x="2740" y="2335"/>
                        </a:lnTo>
                        <a:lnTo>
                          <a:pt x="3697" y="2335"/>
                        </a:lnTo>
                        <a:lnTo>
                          <a:pt x="3697" y="3697"/>
                        </a:lnTo>
                        <a:lnTo>
                          <a:pt x="3697" y="4719"/>
                        </a:lnTo>
                        <a:lnTo>
                          <a:pt x="4329" y="5238"/>
                        </a:lnTo>
                        <a:lnTo>
                          <a:pt x="4329" y="5919"/>
                        </a:lnTo>
                        <a:lnTo>
                          <a:pt x="4329" y="6664"/>
                        </a:lnTo>
                        <a:lnTo>
                          <a:pt x="3535" y="7232"/>
                        </a:lnTo>
                        <a:lnTo>
                          <a:pt x="1719" y="6778"/>
                        </a:lnTo>
                        <a:lnTo>
                          <a:pt x="1719" y="5173"/>
                        </a:lnTo>
                        <a:lnTo>
                          <a:pt x="746" y="4216"/>
                        </a:lnTo>
                        <a:lnTo>
                          <a:pt x="0" y="3616"/>
                        </a:lnTo>
                        <a:lnTo>
                          <a:pt x="291" y="3243"/>
                        </a:lnTo>
                        <a:lnTo>
                          <a:pt x="568" y="2335"/>
                        </a:lnTo>
                        <a:lnTo>
                          <a:pt x="0" y="1946"/>
                        </a:lnTo>
                        <a:lnTo>
                          <a:pt x="0" y="1605"/>
                        </a:lnTo>
                        <a:lnTo>
                          <a:pt x="0" y="1038"/>
                        </a:lnTo>
                        <a:lnTo>
                          <a:pt x="454" y="859"/>
                        </a:lnTo>
                        <a:lnTo>
                          <a:pt x="633" y="0"/>
                        </a:lnTo>
                        <a:lnTo>
                          <a:pt x="1719"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grpSp>
        <p:sp>
          <p:nvSpPr>
            <p:cNvPr id="691" name="Freeform: Shape 690">
              <a:extLst>
                <a:ext uri="{FF2B5EF4-FFF2-40B4-BE49-F238E27FC236}">
                  <a16:creationId xmlns:a16="http://schemas.microsoft.com/office/drawing/2014/main" id="{467C3C75-FC0C-7BC8-636B-9FA4F842956C}"/>
                </a:ext>
              </a:extLst>
            </p:cNvPr>
            <p:cNvSpPr/>
            <p:nvPr/>
          </p:nvSpPr>
          <p:spPr>
            <a:xfrm>
              <a:off x="6949076" y="4343250"/>
              <a:ext cx="58549" cy="59836"/>
            </a:xfrm>
            <a:custGeom>
              <a:avLst/>
              <a:gdLst>
                <a:gd name="connsiteX0" fmla="*/ 17254 w 63468"/>
                <a:gd name="connsiteY0" fmla="*/ 53139 h 64863"/>
                <a:gd name="connsiteX1" fmla="*/ 17286 w 63468"/>
                <a:gd name="connsiteY1" fmla="*/ 53707 h 64863"/>
                <a:gd name="connsiteX2" fmla="*/ 18567 w 63468"/>
                <a:gd name="connsiteY2" fmla="*/ 54242 h 64863"/>
                <a:gd name="connsiteX3" fmla="*/ 18908 w 63468"/>
                <a:gd name="connsiteY3" fmla="*/ 53593 h 64863"/>
                <a:gd name="connsiteX4" fmla="*/ 19102 w 63468"/>
                <a:gd name="connsiteY4" fmla="*/ 54242 h 64863"/>
                <a:gd name="connsiteX5" fmla="*/ 20124 w 63468"/>
                <a:gd name="connsiteY5" fmla="*/ 54777 h 64863"/>
                <a:gd name="connsiteX6" fmla="*/ 20010 w 63468"/>
                <a:gd name="connsiteY6" fmla="*/ 55426 h 64863"/>
                <a:gd name="connsiteX7" fmla="*/ 18616 w 63468"/>
                <a:gd name="connsiteY7" fmla="*/ 55166 h 64863"/>
                <a:gd name="connsiteX8" fmla="*/ 17675 w 63468"/>
                <a:gd name="connsiteY8" fmla="*/ 54404 h 64863"/>
                <a:gd name="connsiteX9" fmla="*/ 16848 w 63468"/>
                <a:gd name="connsiteY9" fmla="*/ 55004 h 64863"/>
                <a:gd name="connsiteX10" fmla="*/ 16881 w 63468"/>
                <a:gd name="connsiteY10" fmla="*/ 55653 h 64863"/>
                <a:gd name="connsiteX11" fmla="*/ 18437 w 63468"/>
                <a:gd name="connsiteY11" fmla="*/ 55766 h 64863"/>
                <a:gd name="connsiteX12" fmla="*/ 19540 w 63468"/>
                <a:gd name="connsiteY12" fmla="*/ 56188 h 64863"/>
                <a:gd name="connsiteX13" fmla="*/ 22718 w 63468"/>
                <a:gd name="connsiteY13" fmla="*/ 57436 h 64863"/>
                <a:gd name="connsiteX14" fmla="*/ 25297 w 63468"/>
                <a:gd name="connsiteY14" fmla="*/ 58490 h 64863"/>
                <a:gd name="connsiteX15" fmla="*/ 26124 w 63468"/>
                <a:gd name="connsiteY15" fmla="*/ 58571 h 64863"/>
                <a:gd name="connsiteX16" fmla="*/ 23124 w 63468"/>
                <a:gd name="connsiteY16" fmla="*/ 57323 h 64863"/>
                <a:gd name="connsiteX17" fmla="*/ 20399 w 63468"/>
                <a:gd name="connsiteY17" fmla="*/ 55458 h 64863"/>
                <a:gd name="connsiteX18" fmla="*/ 20399 w 63468"/>
                <a:gd name="connsiteY18" fmla="*/ 54971 h 64863"/>
                <a:gd name="connsiteX19" fmla="*/ 23918 w 63468"/>
                <a:gd name="connsiteY19" fmla="*/ 57436 h 64863"/>
                <a:gd name="connsiteX20" fmla="*/ 25053 w 63468"/>
                <a:gd name="connsiteY20" fmla="*/ 56723 h 64863"/>
                <a:gd name="connsiteX21" fmla="*/ 25702 w 63468"/>
                <a:gd name="connsiteY21" fmla="*/ 57890 h 64863"/>
                <a:gd name="connsiteX22" fmla="*/ 28848 w 63468"/>
                <a:gd name="connsiteY22" fmla="*/ 59333 h 64863"/>
                <a:gd name="connsiteX23" fmla="*/ 29042 w 63468"/>
                <a:gd name="connsiteY23" fmla="*/ 58198 h 64863"/>
                <a:gd name="connsiteX24" fmla="*/ 29578 w 63468"/>
                <a:gd name="connsiteY24" fmla="*/ 59788 h 64863"/>
                <a:gd name="connsiteX25" fmla="*/ 31702 w 63468"/>
                <a:gd name="connsiteY25" fmla="*/ 60274 h 64863"/>
                <a:gd name="connsiteX26" fmla="*/ 33939 w 63468"/>
                <a:gd name="connsiteY26" fmla="*/ 62398 h 64863"/>
                <a:gd name="connsiteX27" fmla="*/ 34167 w 63468"/>
                <a:gd name="connsiteY27" fmla="*/ 60079 h 64863"/>
                <a:gd name="connsiteX28" fmla="*/ 32302 w 63468"/>
                <a:gd name="connsiteY28" fmla="*/ 58685 h 64863"/>
                <a:gd name="connsiteX29" fmla="*/ 32415 w 63468"/>
                <a:gd name="connsiteY29" fmla="*/ 57096 h 64863"/>
                <a:gd name="connsiteX30" fmla="*/ 34848 w 63468"/>
                <a:gd name="connsiteY30" fmla="*/ 59025 h 64863"/>
                <a:gd name="connsiteX31" fmla="*/ 35221 w 63468"/>
                <a:gd name="connsiteY31" fmla="*/ 60582 h 64863"/>
                <a:gd name="connsiteX32" fmla="*/ 35561 w 63468"/>
                <a:gd name="connsiteY32" fmla="*/ 59788 h 64863"/>
                <a:gd name="connsiteX33" fmla="*/ 35561 w 63468"/>
                <a:gd name="connsiteY33" fmla="*/ 63387 h 64863"/>
                <a:gd name="connsiteX34" fmla="*/ 37312 w 63468"/>
                <a:gd name="connsiteY34" fmla="*/ 64863 h 64863"/>
                <a:gd name="connsiteX35" fmla="*/ 38188 w 63468"/>
                <a:gd name="connsiteY35" fmla="*/ 63988 h 64863"/>
                <a:gd name="connsiteX36" fmla="*/ 39177 w 63468"/>
                <a:gd name="connsiteY36" fmla="*/ 62820 h 64863"/>
                <a:gd name="connsiteX37" fmla="*/ 39777 w 63468"/>
                <a:gd name="connsiteY37" fmla="*/ 61231 h 64863"/>
                <a:gd name="connsiteX38" fmla="*/ 39664 w 63468"/>
                <a:gd name="connsiteY38" fmla="*/ 59755 h 64863"/>
                <a:gd name="connsiteX39" fmla="*/ 40312 w 63468"/>
                <a:gd name="connsiteY39" fmla="*/ 58652 h 64863"/>
                <a:gd name="connsiteX40" fmla="*/ 42583 w 63468"/>
                <a:gd name="connsiteY40" fmla="*/ 57598 h 64863"/>
                <a:gd name="connsiteX41" fmla="*/ 43945 w 63468"/>
                <a:gd name="connsiteY41" fmla="*/ 56723 h 64863"/>
                <a:gd name="connsiteX42" fmla="*/ 45112 w 63468"/>
                <a:gd name="connsiteY42" fmla="*/ 56042 h 64863"/>
                <a:gd name="connsiteX43" fmla="*/ 46928 w 63468"/>
                <a:gd name="connsiteY43" fmla="*/ 55134 h 64863"/>
                <a:gd name="connsiteX44" fmla="*/ 47869 w 63468"/>
                <a:gd name="connsiteY44" fmla="*/ 53772 h 64863"/>
                <a:gd name="connsiteX45" fmla="*/ 48858 w 63468"/>
                <a:gd name="connsiteY45" fmla="*/ 52328 h 64863"/>
                <a:gd name="connsiteX46" fmla="*/ 50107 w 63468"/>
                <a:gd name="connsiteY46" fmla="*/ 51647 h 64863"/>
                <a:gd name="connsiteX47" fmla="*/ 51469 w 63468"/>
                <a:gd name="connsiteY47" fmla="*/ 50253 h 64863"/>
                <a:gd name="connsiteX48" fmla="*/ 52831 w 63468"/>
                <a:gd name="connsiteY48" fmla="*/ 48501 h 64863"/>
                <a:gd name="connsiteX49" fmla="*/ 55215 w 63468"/>
                <a:gd name="connsiteY49" fmla="*/ 46458 h 64863"/>
                <a:gd name="connsiteX50" fmla="*/ 55215 w 63468"/>
                <a:gd name="connsiteY50" fmla="*/ 43539 h 64863"/>
                <a:gd name="connsiteX51" fmla="*/ 54274 w 63468"/>
                <a:gd name="connsiteY51" fmla="*/ 42550 h 64863"/>
                <a:gd name="connsiteX52" fmla="*/ 54534 w 63468"/>
                <a:gd name="connsiteY52" fmla="*/ 41188 h 64863"/>
                <a:gd name="connsiteX53" fmla="*/ 56236 w 63468"/>
                <a:gd name="connsiteY53" fmla="*/ 41188 h 64863"/>
                <a:gd name="connsiteX54" fmla="*/ 57517 w 63468"/>
                <a:gd name="connsiteY54" fmla="*/ 40085 h 64863"/>
                <a:gd name="connsiteX55" fmla="*/ 59447 w 63468"/>
                <a:gd name="connsiteY55" fmla="*/ 39291 h 64863"/>
                <a:gd name="connsiteX56" fmla="*/ 61652 w 63468"/>
                <a:gd name="connsiteY56" fmla="*/ 38869 h 64863"/>
                <a:gd name="connsiteX57" fmla="*/ 61685 w 63468"/>
                <a:gd name="connsiteY57" fmla="*/ 37815 h 64863"/>
                <a:gd name="connsiteX58" fmla="*/ 61766 w 63468"/>
                <a:gd name="connsiteY58" fmla="*/ 35156 h 64863"/>
                <a:gd name="connsiteX59" fmla="*/ 62366 w 63468"/>
                <a:gd name="connsiteY59" fmla="*/ 34361 h 64863"/>
                <a:gd name="connsiteX60" fmla="*/ 63355 w 63468"/>
                <a:gd name="connsiteY60" fmla="*/ 33259 h 64863"/>
                <a:gd name="connsiteX61" fmla="*/ 63468 w 63468"/>
                <a:gd name="connsiteY61" fmla="*/ 32091 h 64863"/>
                <a:gd name="connsiteX62" fmla="*/ 61490 w 63468"/>
                <a:gd name="connsiteY62" fmla="*/ 32091 h 64863"/>
                <a:gd name="connsiteX63" fmla="*/ 59593 w 63468"/>
                <a:gd name="connsiteY63" fmla="*/ 31896 h 64863"/>
                <a:gd name="connsiteX64" fmla="*/ 58831 w 63468"/>
                <a:gd name="connsiteY64" fmla="*/ 32951 h 64863"/>
                <a:gd name="connsiteX65" fmla="*/ 56593 w 63468"/>
                <a:gd name="connsiteY65" fmla="*/ 35723 h 64863"/>
                <a:gd name="connsiteX66" fmla="*/ 55798 w 63468"/>
                <a:gd name="connsiteY66" fmla="*/ 35529 h 64863"/>
                <a:gd name="connsiteX67" fmla="*/ 54177 w 63468"/>
                <a:gd name="connsiteY67" fmla="*/ 35075 h 64863"/>
                <a:gd name="connsiteX68" fmla="*/ 54063 w 63468"/>
                <a:gd name="connsiteY68" fmla="*/ 34167 h 64863"/>
                <a:gd name="connsiteX69" fmla="*/ 54063 w 63468"/>
                <a:gd name="connsiteY69" fmla="*/ 32772 h 64863"/>
                <a:gd name="connsiteX70" fmla="*/ 55052 w 63468"/>
                <a:gd name="connsiteY70" fmla="*/ 31264 h 64863"/>
                <a:gd name="connsiteX71" fmla="*/ 55961 w 63468"/>
                <a:gd name="connsiteY71" fmla="*/ 29788 h 64863"/>
                <a:gd name="connsiteX72" fmla="*/ 57663 w 63468"/>
                <a:gd name="connsiteY72" fmla="*/ 28005 h 64863"/>
                <a:gd name="connsiteX73" fmla="*/ 56561 w 63468"/>
                <a:gd name="connsiteY73" fmla="*/ 26837 h 64863"/>
                <a:gd name="connsiteX74" fmla="*/ 55766 w 63468"/>
                <a:gd name="connsiteY74" fmla="*/ 25848 h 64863"/>
                <a:gd name="connsiteX75" fmla="*/ 55879 w 63468"/>
                <a:gd name="connsiteY75" fmla="*/ 25199 h 64863"/>
                <a:gd name="connsiteX76" fmla="*/ 54663 w 63468"/>
                <a:gd name="connsiteY76" fmla="*/ 23416 h 64863"/>
                <a:gd name="connsiteX77" fmla="*/ 54696 w 63468"/>
                <a:gd name="connsiteY77" fmla="*/ 21178 h 64863"/>
                <a:gd name="connsiteX78" fmla="*/ 53934 w 63468"/>
                <a:gd name="connsiteY78" fmla="*/ 20189 h 64863"/>
                <a:gd name="connsiteX79" fmla="*/ 52766 w 63468"/>
                <a:gd name="connsiteY79" fmla="*/ 19653 h 64863"/>
                <a:gd name="connsiteX80" fmla="*/ 52798 w 63468"/>
                <a:gd name="connsiteY80" fmla="*/ 18891 h 64863"/>
                <a:gd name="connsiteX81" fmla="*/ 53707 w 63468"/>
                <a:gd name="connsiteY81" fmla="*/ 17497 h 64863"/>
                <a:gd name="connsiteX82" fmla="*/ 54615 w 63468"/>
                <a:gd name="connsiteY82" fmla="*/ 15908 h 64863"/>
                <a:gd name="connsiteX83" fmla="*/ 54469 w 63468"/>
                <a:gd name="connsiteY83" fmla="*/ 14773 h 64863"/>
                <a:gd name="connsiteX84" fmla="*/ 53755 w 63468"/>
                <a:gd name="connsiteY84" fmla="*/ 14205 h 64863"/>
                <a:gd name="connsiteX85" fmla="*/ 52280 w 63468"/>
                <a:gd name="connsiteY85" fmla="*/ 13443 h 64863"/>
                <a:gd name="connsiteX86" fmla="*/ 51145 w 63468"/>
                <a:gd name="connsiteY86" fmla="*/ 12648 h 64863"/>
                <a:gd name="connsiteX87" fmla="*/ 49928 w 63468"/>
                <a:gd name="connsiteY87" fmla="*/ 11319 h 64863"/>
                <a:gd name="connsiteX88" fmla="*/ 48680 w 63468"/>
                <a:gd name="connsiteY88" fmla="*/ 8773 h 64863"/>
                <a:gd name="connsiteX89" fmla="*/ 47123 w 63468"/>
                <a:gd name="connsiteY89" fmla="*/ 6275 h 64863"/>
                <a:gd name="connsiteX90" fmla="*/ 45988 w 63468"/>
                <a:gd name="connsiteY90" fmla="*/ 4654 h 64863"/>
                <a:gd name="connsiteX91" fmla="*/ 43864 w 63468"/>
                <a:gd name="connsiteY91" fmla="*/ 2530 h 64863"/>
                <a:gd name="connsiteX92" fmla="*/ 42583 w 63468"/>
                <a:gd name="connsiteY92" fmla="*/ 1200 h 64863"/>
                <a:gd name="connsiteX93" fmla="*/ 40085 w 63468"/>
                <a:gd name="connsiteY93" fmla="*/ 260 h 64863"/>
                <a:gd name="connsiteX94" fmla="*/ 37961 w 63468"/>
                <a:gd name="connsiteY94" fmla="*/ 0 h 64863"/>
                <a:gd name="connsiteX95" fmla="*/ 35918 w 63468"/>
                <a:gd name="connsiteY95" fmla="*/ 195 h 64863"/>
                <a:gd name="connsiteX96" fmla="*/ 32626 w 63468"/>
                <a:gd name="connsiteY96" fmla="*/ 389 h 64863"/>
                <a:gd name="connsiteX97" fmla="*/ 30696 w 63468"/>
                <a:gd name="connsiteY97" fmla="*/ 308 h 64863"/>
                <a:gd name="connsiteX98" fmla="*/ 28572 w 63468"/>
                <a:gd name="connsiteY98" fmla="*/ 876 h 64863"/>
                <a:gd name="connsiteX99" fmla="*/ 27356 w 63468"/>
                <a:gd name="connsiteY99" fmla="*/ 2351 h 64863"/>
                <a:gd name="connsiteX100" fmla="*/ 25994 w 63468"/>
                <a:gd name="connsiteY100" fmla="*/ 2773 h 64863"/>
                <a:gd name="connsiteX101" fmla="*/ 23610 w 63468"/>
                <a:gd name="connsiteY101" fmla="*/ 2805 h 64863"/>
                <a:gd name="connsiteX102" fmla="*/ 22135 w 63468"/>
                <a:gd name="connsiteY102" fmla="*/ 2886 h 64863"/>
                <a:gd name="connsiteX103" fmla="*/ 20156 w 63468"/>
                <a:gd name="connsiteY103" fmla="*/ 2773 h 64863"/>
                <a:gd name="connsiteX104" fmla="*/ 18875 w 63468"/>
                <a:gd name="connsiteY104" fmla="*/ 3081 h 64863"/>
                <a:gd name="connsiteX105" fmla="*/ 17481 w 63468"/>
                <a:gd name="connsiteY105" fmla="*/ 4297 h 64863"/>
                <a:gd name="connsiteX106" fmla="*/ 15470 w 63468"/>
                <a:gd name="connsiteY106" fmla="*/ 6503 h 64863"/>
                <a:gd name="connsiteX107" fmla="*/ 14562 w 63468"/>
                <a:gd name="connsiteY107" fmla="*/ 8400 h 64863"/>
                <a:gd name="connsiteX108" fmla="*/ 14221 w 63468"/>
                <a:gd name="connsiteY108" fmla="*/ 9794 h 64863"/>
                <a:gd name="connsiteX109" fmla="*/ 13573 w 63468"/>
                <a:gd name="connsiteY109" fmla="*/ 11043 h 64863"/>
                <a:gd name="connsiteX110" fmla="*/ 12470 w 63468"/>
                <a:gd name="connsiteY110" fmla="*/ 12486 h 64863"/>
                <a:gd name="connsiteX111" fmla="*/ 11367 w 63468"/>
                <a:gd name="connsiteY111" fmla="*/ 13816 h 64863"/>
                <a:gd name="connsiteX112" fmla="*/ 10151 w 63468"/>
                <a:gd name="connsiteY112" fmla="*/ 14870 h 64863"/>
                <a:gd name="connsiteX113" fmla="*/ 9357 w 63468"/>
                <a:gd name="connsiteY113" fmla="*/ 15437 h 64863"/>
                <a:gd name="connsiteX114" fmla="*/ 8367 w 63468"/>
                <a:gd name="connsiteY114" fmla="*/ 16378 h 64863"/>
                <a:gd name="connsiteX115" fmla="*/ 7427 w 63468"/>
                <a:gd name="connsiteY115" fmla="*/ 17773 h 64863"/>
                <a:gd name="connsiteX116" fmla="*/ 7054 w 63468"/>
                <a:gd name="connsiteY116" fmla="*/ 18875 h 64863"/>
                <a:gd name="connsiteX117" fmla="*/ 6113 w 63468"/>
                <a:gd name="connsiteY117" fmla="*/ 19248 h 64863"/>
                <a:gd name="connsiteX118" fmla="*/ 5173 w 63468"/>
                <a:gd name="connsiteY118" fmla="*/ 19135 h 64863"/>
                <a:gd name="connsiteX119" fmla="*/ 3892 w 63468"/>
                <a:gd name="connsiteY119" fmla="*/ 19897 h 64863"/>
                <a:gd name="connsiteX120" fmla="*/ 2611 w 63468"/>
                <a:gd name="connsiteY120" fmla="*/ 20205 h 64863"/>
                <a:gd name="connsiteX121" fmla="*/ 0 w 63468"/>
                <a:gd name="connsiteY121" fmla="*/ 20205 h 64863"/>
                <a:gd name="connsiteX122" fmla="*/ 535 w 63468"/>
                <a:gd name="connsiteY122" fmla="*/ 21259 h 64863"/>
                <a:gd name="connsiteX123" fmla="*/ 616 w 63468"/>
                <a:gd name="connsiteY123" fmla="*/ 22540 h 64863"/>
                <a:gd name="connsiteX124" fmla="*/ 811 w 63468"/>
                <a:gd name="connsiteY124" fmla="*/ 23707 h 64863"/>
                <a:gd name="connsiteX125" fmla="*/ 2319 w 63468"/>
                <a:gd name="connsiteY125" fmla="*/ 23707 h 64863"/>
                <a:gd name="connsiteX126" fmla="*/ 2400 w 63468"/>
                <a:gd name="connsiteY126" fmla="*/ 23253 h 64863"/>
                <a:gd name="connsiteX127" fmla="*/ 3422 w 63468"/>
                <a:gd name="connsiteY127" fmla="*/ 22378 h 64863"/>
                <a:gd name="connsiteX128" fmla="*/ 5124 w 63468"/>
                <a:gd name="connsiteY128" fmla="*/ 22264 h 64863"/>
                <a:gd name="connsiteX129" fmla="*/ 5724 w 63468"/>
                <a:gd name="connsiteY129" fmla="*/ 22637 h 64863"/>
                <a:gd name="connsiteX130" fmla="*/ 5303 w 63468"/>
                <a:gd name="connsiteY130" fmla="*/ 23351 h 64863"/>
                <a:gd name="connsiteX131" fmla="*/ 3405 w 63468"/>
                <a:gd name="connsiteY131" fmla="*/ 23237 h 64863"/>
                <a:gd name="connsiteX132" fmla="*/ 3292 w 63468"/>
                <a:gd name="connsiteY132" fmla="*/ 24032 h 64863"/>
                <a:gd name="connsiteX133" fmla="*/ 7881 w 63468"/>
                <a:gd name="connsiteY133" fmla="*/ 23999 h 64863"/>
                <a:gd name="connsiteX134" fmla="*/ 7962 w 63468"/>
                <a:gd name="connsiteY134" fmla="*/ 24940 h 64863"/>
                <a:gd name="connsiteX135" fmla="*/ 4443 w 63468"/>
                <a:gd name="connsiteY135" fmla="*/ 24826 h 64863"/>
                <a:gd name="connsiteX136" fmla="*/ 4930 w 63468"/>
                <a:gd name="connsiteY136" fmla="*/ 25475 h 64863"/>
                <a:gd name="connsiteX137" fmla="*/ 4962 w 63468"/>
                <a:gd name="connsiteY137" fmla="*/ 26756 h 64863"/>
                <a:gd name="connsiteX138" fmla="*/ 4249 w 63468"/>
                <a:gd name="connsiteY138" fmla="*/ 27064 h 64863"/>
                <a:gd name="connsiteX139" fmla="*/ 4103 w 63468"/>
                <a:gd name="connsiteY139" fmla="*/ 26805 h 64863"/>
                <a:gd name="connsiteX140" fmla="*/ 3389 w 63468"/>
                <a:gd name="connsiteY140" fmla="*/ 26772 h 64863"/>
                <a:gd name="connsiteX141" fmla="*/ 2903 w 63468"/>
                <a:gd name="connsiteY141" fmla="*/ 26286 h 64863"/>
                <a:gd name="connsiteX142" fmla="*/ 2303 w 63468"/>
                <a:gd name="connsiteY142" fmla="*/ 25864 h 64863"/>
                <a:gd name="connsiteX143" fmla="*/ 2303 w 63468"/>
                <a:gd name="connsiteY143" fmla="*/ 24583 h 64863"/>
                <a:gd name="connsiteX144" fmla="*/ 1816 w 63468"/>
                <a:gd name="connsiteY144" fmla="*/ 24551 h 64863"/>
                <a:gd name="connsiteX145" fmla="*/ 1167 w 63468"/>
                <a:gd name="connsiteY145" fmla="*/ 25118 h 64863"/>
                <a:gd name="connsiteX146" fmla="*/ 1167 w 63468"/>
                <a:gd name="connsiteY146" fmla="*/ 26253 h 64863"/>
                <a:gd name="connsiteX147" fmla="*/ 1654 w 63468"/>
                <a:gd name="connsiteY147" fmla="*/ 27470 h 64863"/>
                <a:gd name="connsiteX148" fmla="*/ 1995 w 63468"/>
                <a:gd name="connsiteY148" fmla="*/ 28151 h 64863"/>
                <a:gd name="connsiteX149" fmla="*/ 1540 w 63468"/>
                <a:gd name="connsiteY149" fmla="*/ 28832 h 64863"/>
                <a:gd name="connsiteX150" fmla="*/ 1687 w 63468"/>
                <a:gd name="connsiteY150" fmla="*/ 29545 h 64863"/>
                <a:gd name="connsiteX151" fmla="*/ 2222 w 63468"/>
                <a:gd name="connsiteY151" fmla="*/ 30259 h 64863"/>
                <a:gd name="connsiteX152" fmla="*/ 2594 w 63468"/>
                <a:gd name="connsiteY152" fmla="*/ 31702 h 64863"/>
                <a:gd name="connsiteX153" fmla="*/ 3470 w 63468"/>
                <a:gd name="connsiteY153" fmla="*/ 31734 h 64863"/>
                <a:gd name="connsiteX154" fmla="*/ 3551 w 63468"/>
                <a:gd name="connsiteY154" fmla="*/ 30372 h 64863"/>
                <a:gd name="connsiteX155" fmla="*/ 2838 w 63468"/>
                <a:gd name="connsiteY155" fmla="*/ 29772 h 64863"/>
                <a:gd name="connsiteX156" fmla="*/ 3097 w 63468"/>
                <a:gd name="connsiteY156" fmla="*/ 28978 h 64863"/>
                <a:gd name="connsiteX157" fmla="*/ 4540 w 63468"/>
                <a:gd name="connsiteY157" fmla="*/ 29172 h 64863"/>
                <a:gd name="connsiteX158" fmla="*/ 4962 w 63468"/>
                <a:gd name="connsiteY158" fmla="*/ 30048 h 64863"/>
                <a:gd name="connsiteX159" fmla="*/ 7654 w 63468"/>
                <a:gd name="connsiteY159" fmla="*/ 30015 h 64863"/>
                <a:gd name="connsiteX160" fmla="*/ 7767 w 63468"/>
                <a:gd name="connsiteY160" fmla="*/ 31037 h 64863"/>
                <a:gd name="connsiteX161" fmla="*/ 5870 w 63468"/>
                <a:gd name="connsiteY161" fmla="*/ 31037 h 64863"/>
                <a:gd name="connsiteX162" fmla="*/ 5497 w 63468"/>
                <a:gd name="connsiteY162" fmla="*/ 31345 h 64863"/>
                <a:gd name="connsiteX163" fmla="*/ 4735 w 63468"/>
                <a:gd name="connsiteY163" fmla="*/ 31945 h 64863"/>
                <a:gd name="connsiteX164" fmla="*/ 4540 w 63468"/>
                <a:gd name="connsiteY164" fmla="*/ 33080 h 64863"/>
                <a:gd name="connsiteX165" fmla="*/ 5643 w 63468"/>
                <a:gd name="connsiteY165" fmla="*/ 33988 h 64863"/>
                <a:gd name="connsiteX166" fmla="*/ 5562 w 63468"/>
                <a:gd name="connsiteY166" fmla="*/ 34669 h 64863"/>
                <a:gd name="connsiteX167" fmla="*/ 4394 w 63468"/>
                <a:gd name="connsiteY167" fmla="*/ 34556 h 64863"/>
                <a:gd name="connsiteX168" fmla="*/ 3632 w 63468"/>
                <a:gd name="connsiteY168" fmla="*/ 33680 h 64863"/>
                <a:gd name="connsiteX169" fmla="*/ 1962 w 63468"/>
                <a:gd name="connsiteY169" fmla="*/ 33648 h 64863"/>
                <a:gd name="connsiteX170" fmla="*/ 1767 w 63468"/>
                <a:gd name="connsiteY170" fmla="*/ 35269 h 64863"/>
                <a:gd name="connsiteX171" fmla="*/ 3016 w 63468"/>
                <a:gd name="connsiteY171" fmla="*/ 36713 h 64863"/>
                <a:gd name="connsiteX172" fmla="*/ 3211 w 63468"/>
                <a:gd name="connsiteY172" fmla="*/ 38188 h 64863"/>
                <a:gd name="connsiteX173" fmla="*/ 4265 w 63468"/>
                <a:gd name="connsiteY173" fmla="*/ 37199 h 64863"/>
                <a:gd name="connsiteX174" fmla="*/ 6243 w 63468"/>
                <a:gd name="connsiteY174" fmla="*/ 37004 h 64863"/>
                <a:gd name="connsiteX175" fmla="*/ 6583 w 63468"/>
                <a:gd name="connsiteY175" fmla="*/ 36469 h 64863"/>
                <a:gd name="connsiteX176" fmla="*/ 8594 w 63468"/>
                <a:gd name="connsiteY176" fmla="*/ 35642 h 64863"/>
                <a:gd name="connsiteX177" fmla="*/ 8400 w 63468"/>
                <a:gd name="connsiteY177" fmla="*/ 36550 h 64863"/>
                <a:gd name="connsiteX178" fmla="*/ 7038 w 63468"/>
                <a:gd name="connsiteY178" fmla="*/ 37540 h 64863"/>
                <a:gd name="connsiteX179" fmla="*/ 9016 w 63468"/>
                <a:gd name="connsiteY179" fmla="*/ 40231 h 64863"/>
                <a:gd name="connsiteX180" fmla="*/ 8984 w 63468"/>
                <a:gd name="connsiteY180" fmla="*/ 42810 h 64863"/>
                <a:gd name="connsiteX181" fmla="*/ 9859 w 63468"/>
                <a:gd name="connsiteY181" fmla="*/ 43750 h 64863"/>
                <a:gd name="connsiteX182" fmla="*/ 9292 w 63468"/>
                <a:gd name="connsiteY182" fmla="*/ 44285 h 64863"/>
                <a:gd name="connsiteX183" fmla="*/ 8578 w 63468"/>
                <a:gd name="connsiteY183" fmla="*/ 43864 h 64863"/>
                <a:gd name="connsiteX184" fmla="*/ 7589 w 63468"/>
                <a:gd name="connsiteY184" fmla="*/ 43750 h 64863"/>
                <a:gd name="connsiteX185" fmla="*/ 7816 w 63468"/>
                <a:gd name="connsiteY185" fmla="*/ 44204 h 64863"/>
                <a:gd name="connsiteX186" fmla="*/ 9794 w 63468"/>
                <a:gd name="connsiteY186" fmla="*/ 46588 h 64863"/>
                <a:gd name="connsiteX187" fmla="*/ 11383 w 63468"/>
                <a:gd name="connsiteY187" fmla="*/ 46620 h 64863"/>
                <a:gd name="connsiteX188" fmla="*/ 11919 w 63468"/>
                <a:gd name="connsiteY188" fmla="*/ 47269 h 64863"/>
                <a:gd name="connsiteX189" fmla="*/ 12454 w 63468"/>
                <a:gd name="connsiteY189" fmla="*/ 48064 h 64863"/>
                <a:gd name="connsiteX190" fmla="*/ 13897 w 63468"/>
                <a:gd name="connsiteY190" fmla="*/ 48209 h 64863"/>
                <a:gd name="connsiteX191" fmla="*/ 15454 w 63468"/>
                <a:gd name="connsiteY191" fmla="*/ 48096 h 64863"/>
                <a:gd name="connsiteX192" fmla="*/ 16670 w 63468"/>
                <a:gd name="connsiteY192" fmla="*/ 46766 h 64863"/>
                <a:gd name="connsiteX193" fmla="*/ 17545 w 63468"/>
                <a:gd name="connsiteY193" fmla="*/ 46572 h 64863"/>
                <a:gd name="connsiteX194" fmla="*/ 18454 w 63468"/>
                <a:gd name="connsiteY194" fmla="*/ 46604 h 64863"/>
                <a:gd name="connsiteX195" fmla="*/ 18421 w 63468"/>
                <a:gd name="connsiteY195" fmla="*/ 47999 h 64863"/>
                <a:gd name="connsiteX196" fmla="*/ 17091 w 63468"/>
                <a:gd name="connsiteY196" fmla="*/ 48031 h 64863"/>
                <a:gd name="connsiteX197" fmla="*/ 16297 w 63468"/>
                <a:gd name="connsiteY197" fmla="*/ 48907 h 64863"/>
                <a:gd name="connsiteX198" fmla="*/ 16151 w 63468"/>
                <a:gd name="connsiteY198" fmla="*/ 50188 h 64863"/>
                <a:gd name="connsiteX199" fmla="*/ 15389 w 63468"/>
                <a:gd name="connsiteY199" fmla="*/ 50220 h 64863"/>
                <a:gd name="connsiteX200" fmla="*/ 14708 w 63468"/>
                <a:gd name="connsiteY200" fmla="*/ 49539 h 64863"/>
                <a:gd name="connsiteX201" fmla="*/ 13346 w 63468"/>
                <a:gd name="connsiteY201" fmla="*/ 49572 h 64863"/>
                <a:gd name="connsiteX202" fmla="*/ 12129 w 63468"/>
                <a:gd name="connsiteY202" fmla="*/ 50285 h 64863"/>
                <a:gd name="connsiteX203" fmla="*/ 11708 w 63468"/>
                <a:gd name="connsiteY203" fmla="*/ 51615 h 64863"/>
                <a:gd name="connsiteX204" fmla="*/ 12275 w 63468"/>
                <a:gd name="connsiteY204" fmla="*/ 53009 h 64863"/>
                <a:gd name="connsiteX205" fmla="*/ 14254 w 63468"/>
                <a:gd name="connsiteY205" fmla="*/ 53496 h 64863"/>
                <a:gd name="connsiteX206" fmla="*/ 15729 w 63468"/>
                <a:gd name="connsiteY206" fmla="*/ 54971 h 64863"/>
                <a:gd name="connsiteX207" fmla="*/ 16508 w 63468"/>
                <a:gd name="connsiteY207" fmla="*/ 53350 h 64863"/>
                <a:gd name="connsiteX208" fmla="*/ 16686 w 63468"/>
                <a:gd name="connsiteY208" fmla="*/ 50966 h 64863"/>
                <a:gd name="connsiteX209" fmla="*/ 17027 w 63468"/>
                <a:gd name="connsiteY209" fmla="*/ 50334 h 64863"/>
                <a:gd name="connsiteX210" fmla="*/ 17594 w 63468"/>
                <a:gd name="connsiteY210" fmla="*/ 50739 h 64863"/>
                <a:gd name="connsiteX211" fmla="*/ 17708 w 63468"/>
                <a:gd name="connsiteY211" fmla="*/ 52166 h 64863"/>
                <a:gd name="connsiteX212" fmla="*/ 17367 w 63468"/>
                <a:gd name="connsiteY212" fmla="*/ 53090 h 64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63468" h="64863">
                  <a:moveTo>
                    <a:pt x="17254" y="53139"/>
                  </a:moveTo>
                  <a:lnTo>
                    <a:pt x="17286" y="53707"/>
                  </a:lnTo>
                  <a:lnTo>
                    <a:pt x="18567" y="54242"/>
                  </a:lnTo>
                  <a:lnTo>
                    <a:pt x="18908" y="53593"/>
                  </a:lnTo>
                  <a:lnTo>
                    <a:pt x="19102" y="54242"/>
                  </a:lnTo>
                  <a:lnTo>
                    <a:pt x="20124" y="54777"/>
                  </a:lnTo>
                  <a:lnTo>
                    <a:pt x="20010" y="55426"/>
                  </a:lnTo>
                  <a:lnTo>
                    <a:pt x="18616" y="55166"/>
                  </a:lnTo>
                  <a:lnTo>
                    <a:pt x="17675" y="54404"/>
                  </a:lnTo>
                  <a:lnTo>
                    <a:pt x="16848" y="55004"/>
                  </a:lnTo>
                  <a:lnTo>
                    <a:pt x="16881" y="55653"/>
                  </a:lnTo>
                  <a:lnTo>
                    <a:pt x="18437" y="55766"/>
                  </a:lnTo>
                  <a:lnTo>
                    <a:pt x="19540" y="56188"/>
                  </a:lnTo>
                  <a:lnTo>
                    <a:pt x="22718" y="57436"/>
                  </a:lnTo>
                  <a:lnTo>
                    <a:pt x="25297" y="58490"/>
                  </a:lnTo>
                  <a:lnTo>
                    <a:pt x="26124" y="58571"/>
                  </a:lnTo>
                  <a:lnTo>
                    <a:pt x="23124" y="57323"/>
                  </a:lnTo>
                  <a:lnTo>
                    <a:pt x="20399" y="55458"/>
                  </a:lnTo>
                  <a:lnTo>
                    <a:pt x="20399" y="54971"/>
                  </a:lnTo>
                  <a:lnTo>
                    <a:pt x="23918" y="57436"/>
                  </a:lnTo>
                  <a:lnTo>
                    <a:pt x="25053" y="56723"/>
                  </a:lnTo>
                  <a:lnTo>
                    <a:pt x="25702" y="57890"/>
                  </a:lnTo>
                  <a:lnTo>
                    <a:pt x="28848" y="59333"/>
                  </a:lnTo>
                  <a:lnTo>
                    <a:pt x="29042" y="58198"/>
                  </a:lnTo>
                  <a:lnTo>
                    <a:pt x="29578" y="59788"/>
                  </a:lnTo>
                  <a:lnTo>
                    <a:pt x="31702" y="60274"/>
                  </a:lnTo>
                  <a:lnTo>
                    <a:pt x="33939" y="62398"/>
                  </a:lnTo>
                  <a:lnTo>
                    <a:pt x="34167" y="60079"/>
                  </a:lnTo>
                  <a:lnTo>
                    <a:pt x="32302" y="58685"/>
                  </a:lnTo>
                  <a:lnTo>
                    <a:pt x="32415" y="57096"/>
                  </a:lnTo>
                  <a:lnTo>
                    <a:pt x="34848" y="59025"/>
                  </a:lnTo>
                  <a:lnTo>
                    <a:pt x="35221" y="60582"/>
                  </a:lnTo>
                  <a:lnTo>
                    <a:pt x="35561" y="59788"/>
                  </a:lnTo>
                  <a:lnTo>
                    <a:pt x="35561" y="63387"/>
                  </a:lnTo>
                  <a:lnTo>
                    <a:pt x="37312" y="64863"/>
                  </a:lnTo>
                  <a:lnTo>
                    <a:pt x="38188" y="63988"/>
                  </a:lnTo>
                  <a:lnTo>
                    <a:pt x="39177" y="62820"/>
                  </a:lnTo>
                  <a:lnTo>
                    <a:pt x="39777" y="61231"/>
                  </a:lnTo>
                  <a:lnTo>
                    <a:pt x="39664" y="59755"/>
                  </a:lnTo>
                  <a:lnTo>
                    <a:pt x="40312" y="58652"/>
                  </a:lnTo>
                  <a:lnTo>
                    <a:pt x="42583" y="57598"/>
                  </a:lnTo>
                  <a:lnTo>
                    <a:pt x="43945" y="56723"/>
                  </a:lnTo>
                  <a:lnTo>
                    <a:pt x="45112" y="56042"/>
                  </a:lnTo>
                  <a:lnTo>
                    <a:pt x="46928" y="55134"/>
                  </a:lnTo>
                  <a:lnTo>
                    <a:pt x="47869" y="53772"/>
                  </a:lnTo>
                  <a:lnTo>
                    <a:pt x="48858" y="52328"/>
                  </a:lnTo>
                  <a:lnTo>
                    <a:pt x="50107" y="51647"/>
                  </a:lnTo>
                  <a:lnTo>
                    <a:pt x="51469" y="50253"/>
                  </a:lnTo>
                  <a:lnTo>
                    <a:pt x="52831" y="48501"/>
                  </a:lnTo>
                  <a:lnTo>
                    <a:pt x="55215" y="46458"/>
                  </a:lnTo>
                  <a:lnTo>
                    <a:pt x="55215" y="43539"/>
                  </a:lnTo>
                  <a:lnTo>
                    <a:pt x="54274" y="42550"/>
                  </a:lnTo>
                  <a:lnTo>
                    <a:pt x="54534" y="41188"/>
                  </a:lnTo>
                  <a:lnTo>
                    <a:pt x="56236" y="41188"/>
                  </a:lnTo>
                  <a:lnTo>
                    <a:pt x="57517" y="40085"/>
                  </a:lnTo>
                  <a:lnTo>
                    <a:pt x="59447" y="39291"/>
                  </a:lnTo>
                  <a:lnTo>
                    <a:pt x="61652" y="38869"/>
                  </a:lnTo>
                  <a:lnTo>
                    <a:pt x="61685" y="37815"/>
                  </a:lnTo>
                  <a:lnTo>
                    <a:pt x="61766" y="35156"/>
                  </a:lnTo>
                  <a:lnTo>
                    <a:pt x="62366" y="34361"/>
                  </a:lnTo>
                  <a:lnTo>
                    <a:pt x="63355" y="33259"/>
                  </a:lnTo>
                  <a:lnTo>
                    <a:pt x="63468" y="32091"/>
                  </a:lnTo>
                  <a:lnTo>
                    <a:pt x="61490" y="32091"/>
                  </a:lnTo>
                  <a:lnTo>
                    <a:pt x="59593" y="31896"/>
                  </a:lnTo>
                  <a:lnTo>
                    <a:pt x="58831" y="32951"/>
                  </a:lnTo>
                  <a:lnTo>
                    <a:pt x="56593" y="35723"/>
                  </a:lnTo>
                  <a:lnTo>
                    <a:pt x="55798" y="35529"/>
                  </a:lnTo>
                  <a:lnTo>
                    <a:pt x="54177" y="35075"/>
                  </a:lnTo>
                  <a:lnTo>
                    <a:pt x="54063" y="34167"/>
                  </a:lnTo>
                  <a:lnTo>
                    <a:pt x="54063" y="32772"/>
                  </a:lnTo>
                  <a:lnTo>
                    <a:pt x="55052" y="31264"/>
                  </a:lnTo>
                  <a:lnTo>
                    <a:pt x="55961" y="29788"/>
                  </a:lnTo>
                  <a:lnTo>
                    <a:pt x="57663" y="28005"/>
                  </a:lnTo>
                  <a:lnTo>
                    <a:pt x="56561" y="26837"/>
                  </a:lnTo>
                  <a:lnTo>
                    <a:pt x="55766" y="25848"/>
                  </a:lnTo>
                  <a:lnTo>
                    <a:pt x="55879" y="25199"/>
                  </a:lnTo>
                  <a:lnTo>
                    <a:pt x="54663" y="23416"/>
                  </a:lnTo>
                  <a:lnTo>
                    <a:pt x="54696" y="21178"/>
                  </a:lnTo>
                  <a:lnTo>
                    <a:pt x="53934" y="20189"/>
                  </a:lnTo>
                  <a:lnTo>
                    <a:pt x="52766" y="19653"/>
                  </a:lnTo>
                  <a:lnTo>
                    <a:pt x="52798" y="18891"/>
                  </a:lnTo>
                  <a:lnTo>
                    <a:pt x="53707" y="17497"/>
                  </a:lnTo>
                  <a:lnTo>
                    <a:pt x="54615" y="15908"/>
                  </a:lnTo>
                  <a:lnTo>
                    <a:pt x="54469" y="14773"/>
                  </a:lnTo>
                  <a:lnTo>
                    <a:pt x="53755" y="14205"/>
                  </a:lnTo>
                  <a:lnTo>
                    <a:pt x="52280" y="13443"/>
                  </a:lnTo>
                  <a:lnTo>
                    <a:pt x="51145" y="12648"/>
                  </a:lnTo>
                  <a:lnTo>
                    <a:pt x="49928" y="11319"/>
                  </a:lnTo>
                  <a:lnTo>
                    <a:pt x="48680" y="8773"/>
                  </a:lnTo>
                  <a:lnTo>
                    <a:pt x="47123" y="6275"/>
                  </a:lnTo>
                  <a:lnTo>
                    <a:pt x="45988" y="4654"/>
                  </a:lnTo>
                  <a:lnTo>
                    <a:pt x="43864" y="2530"/>
                  </a:lnTo>
                  <a:lnTo>
                    <a:pt x="42583" y="1200"/>
                  </a:lnTo>
                  <a:lnTo>
                    <a:pt x="40085" y="260"/>
                  </a:lnTo>
                  <a:lnTo>
                    <a:pt x="37961" y="0"/>
                  </a:lnTo>
                  <a:lnTo>
                    <a:pt x="35918" y="195"/>
                  </a:lnTo>
                  <a:lnTo>
                    <a:pt x="32626" y="389"/>
                  </a:lnTo>
                  <a:lnTo>
                    <a:pt x="30696" y="308"/>
                  </a:lnTo>
                  <a:lnTo>
                    <a:pt x="28572" y="876"/>
                  </a:lnTo>
                  <a:lnTo>
                    <a:pt x="27356" y="2351"/>
                  </a:lnTo>
                  <a:lnTo>
                    <a:pt x="25994" y="2773"/>
                  </a:lnTo>
                  <a:lnTo>
                    <a:pt x="23610" y="2805"/>
                  </a:lnTo>
                  <a:lnTo>
                    <a:pt x="22135" y="2886"/>
                  </a:lnTo>
                  <a:lnTo>
                    <a:pt x="20156" y="2773"/>
                  </a:lnTo>
                  <a:lnTo>
                    <a:pt x="18875" y="3081"/>
                  </a:lnTo>
                  <a:lnTo>
                    <a:pt x="17481" y="4297"/>
                  </a:lnTo>
                  <a:lnTo>
                    <a:pt x="15470" y="6503"/>
                  </a:lnTo>
                  <a:lnTo>
                    <a:pt x="14562" y="8400"/>
                  </a:lnTo>
                  <a:lnTo>
                    <a:pt x="14221" y="9794"/>
                  </a:lnTo>
                  <a:cubicBezTo>
                    <a:pt x="14221" y="9794"/>
                    <a:pt x="13686" y="10962"/>
                    <a:pt x="13573" y="11043"/>
                  </a:cubicBezTo>
                  <a:cubicBezTo>
                    <a:pt x="13459" y="11124"/>
                    <a:pt x="12470" y="12486"/>
                    <a:pt x="12470" y="12486"/>
                  </a:cubicBezTo>
                  <a:lnTo>
                    <a:pt x="11367" y="13816"/>
                  </a:lnTo>
                  <a:lnTo>
                    <a:pt x="10151" y="14870"/>
                  </a:lnTo>
                  <a:lnTo>
                    <a:pt x="9357" y="15437"/>
                  </a:lnTo>
                  <a:lnTo>
                    <a:pt x="8367" y="16378"/>
                  </a:lnTo>
                  <a:lnTo>
                    <a:pt x="7427" y="17773"/>
                  </a:lnTo>
                  <a:lnTo>
                    <a:pt x="7054" y="18875"/>
                  </a:lnTo>
                  <a:lnTo>
                    <a:pt x="6113" y="19248"/>
                  </a:lnTo>
                  <a:lnTo>
                    <a:pt x="5173" y="19135"/>
                  </a:lnTo>
                  <a:lnTo>
                    <a:pt x="3892" y="19897"/>
                  </a:lnTo>
                  <a:lnTo>
                    <a:pt x="2611" y="20205"/>
                  </a:lnTo>
                  <a:lnTo>
                    <a:pt x="0" y="20205"/>
                  </a:lnTo>
                  <a:lnTo>
                    <a:pt x="535" y="21259"/>
                  </a:lnTo>
                  <a:lnTo>
                    <a:pt x="616" y="22540"/>
                  </a:lnTo>
                  <a:lnTo>
                    <a:pt x="811" y="23707"/>
                  </a:lnTo>
                  <a:lnTo>
                    <a:pt x="2319" y="23707"/>
                  </a:lnTo>
                  <a:lnTo>
                    <a:pt x="2400" y="23253"/>
                  </a:lnTo>
                  <a:lnTo>
                    <a:pt x="3422" y="22378"/>
                  </a:lnTo>
                  <a:lnTo>
                    <a:pt x="5124" y="22264"/>
                  </a:lnTo>
                  <a:lnTo>
                    <a:pt x="5724" y="22637"/>
                  </a:lnTo>
                  <a:lnTo>
                    <a:pt x="5303" y="23351"/>
                  </a:lnTo>
                  <a:lnTo>
                    <a:pt x="3405" y="23237"/>
                  </a:lnTo>
                  <a:lnTo>
                    <a:pt x="3292" y="24032"/>
                  </a:lnTo>
                  <a:lnTo>
                    <a:pt x="7881" y="23999"/>
                  </a:lnTo>
                  <a:lnTo>
                    <a:pt x="7962" y="24940"/>
                  </a:lnTo>
                  <a:lnTo>
                    <a:pt x="4443" y="24826"/>
                  </a:lnTo>
                  <a:lnTo>
                    <a:pt x="4930" y="25475"/>
                  </a:lnTo>
                  <a:lnTo>
                    <a:pt x="4962" y="26756"/>
                  </a:lnTo>
                  <a:lnTo>
                    <a:pt x="4249" y="27064"/>
                  </a:lnTo>
                  <a:lnTo>
                    <a:pt x="4103" y="26805"/>
                  </a:lnTo>
                  <a:lnTo>
                    <a:pt x="3389" y="26772"/>
                  </a:lnTo>
                  <a:lnTo>
                    <a:pt x="2903" y="26286"/>
                  </a:lnTo>
                  <a:lnTo>
                    <a:pt x="2303" y="25864"/>
                  </a:lnTo>
                  <a:lnTo>
                    <a:pt x="2303" y="24583"/>
                  </a:lnTo>
                  <a:lnTo>
                    <a:pt x="1816" y="24551"/>
                  </a:lnTo>
                  <a:lnTo>
                    <a:pt x="1167" y="25118"/>
                  </a:lnTo>
                  <a:lnTo>
                    <a:pt x="1167" y="26253"/>
                  </a:lnTo>
                  <a:lnTo>
                    <a:pt x="1654" y="27470"/>
                  </a:lnTo>
                  <a:lnTo>
                    <a:pt x="1995" y="28151"/>
                  </a:lnTo>
                  <a:lnTo>
                    <a:pt x="1540" y="28832"/>
                  </a:lnTo>
                  <a:lnTo>
                    <a:pt x="1687" y="29545"/>
                  </a:lnTo>
                  <a:lnTo>
                    <a:pt x="2222" y="30259"/>
                  </a:lnTo>
                  <a:lnTo>
                    <a:pt x="2594" y="31702"/>
                  </a:lnTo>
                  <a:lnTo>
                    <a:pt x="3470" y="31734"/>
                  </a:lnTo>
                  <a:lnTo>
                    <a:pt x="3551" y="30372"/>
                  </a:lnTo>
                  <a:lnTo>
                    <a:pt x="2838" y="29772"/>
                  </a:lnTo>
                  <a:lnTo>
                    <a:pt x="3097" y="28978"/>
                  </a:lnTo>
                  <a:lnTo>
                    <a:pt x="4540" y="29172"/>
                  </a:lnTo>
                  <a:lnTo>
                    <a:pt x="4962" y="30048"/>
                  </a:lnTo>
                  <a:lnTo>
                    <a:pt x="7654" y="30015"/>
                  </a:lnTo>
                  <a:lnTo>
                    <a:pt x="7767" y="31037"/>
                  </a:lnTo>
                  <a:lnTo>
                    <a:pt x="5870" y="31037"/>
                  </a:lnTo>
                  <a:lnTo>
                    <a:pt x="5497" y="31345"/>
                  </a:lnTo>
                  <a:lnTo>
                    <a:pt x="4735" y="31945"/>
                  </a:lnTo>
                  <a:lnTo>
                    <a:pt x="4540" y="33080"/>
                  </a:lnTo>
                  <a:lnTo>
                    <a:pt x="5643" y="33988"/>
                  </a:lnTo>
                  <a:lnTo>
                    <a:pt x="5562" y="34669"/>
                  </a:lnTo>
                  <a:lnTo>
                    <a:pt x="4394" y="34556"/>
                  </a:lnTo>
                  <a:lnTo>
                    <a:pt x="3632" y="33680"/>
                  </a:lnTo>
                  <a:lnTo>
                    <a:pt x="1962" y="33648"/>
                  </a:lnTo>
                  <a:lnTo>
                    <a:pt x="1767" y="35269"/>
                  </a:lnTo>
                  <a:lnTo>
                    <a:pt x="3016" y="36713"/>
                  </a:lnTo>
                  <a:lnTo>
                    <a:pt x="3211" y="38188"/>
                  </a:lnTo>
                  <a:lnTo>
                    <a:pt x="4265" y="37199"/>
                  </a:lnTo>
                  <a:lnTo>
                    <a:pt x="6243" y="37004"/>
                  </a:lnTo>
                  <a:lnTo>
                    <a:pt x="6583" y="36469"/>
                  </a:lnTo>
                  <a:lnTo>
                    <a:pt x="8594" y="35642"/>
                  </a:lnTo>
                  <a:lnTo>
                    <a:pt x="8400" y="36550"/>
                  </a:lnTo>
                  <a:lnTo>
                    <a:pt x="7038" y="37540"/>
                  </a:lnTo>
                  <a:cubicBezTo>
                    <a:pt x="7038" y="37540"/>
                    <a:pt x="8902" y="40150"/>
                    <a:pt x="9016" y="40231"/>
                  </a:cubicBezTo>
                  <a:cubicBezTo>
                    <a:pt x="9129" y="40312"/>
                    <a:pt x="8984" y="42810"/>
                    <a:pt x="8984" y="42810"/>
                  </a:cubicBezTo>
                  <a:lnTo>
                    <a:pt x="9859" y="43750"/>
                  </a:lnTo>
                  <a:lnTo>
                    <a:pt x="9292" y="44285"/>
                  </a:lnTo>
                  <a:lnTo>
                    <a:pt x="8578" y="43864"/>
                  </a:lnTo>
                  <a:lnTo>
                    <a:pt x="7589" y="43750"/>
                  </a:lnTo>
                  <a:lnTo>
                    <a:pt x="7816" y="44204"/>
                  </a:lnTo>
                  <a:lnTo>
                    <a:pt x="9794" y="46588"/>
                  </a:lnTo>
                  <a:lnTo>
                    <a:pt x="11383" y="46620"/>
                  </a:lnTo>
                  <a:lnTo>
                    <a:pt x="11919" y="47269"/>
                  </a:lnTo>
                  <a:lnTo>
                    <a:pt x="12454" y="48064"/>
                  </a:lnTo>
                  <a:lnTo>
                    <a:pt x="13897" y="48209"/>
                  </a:lnTo>
                  <a:lnTo>
                    <a:pt x="15454" y="48096"/>
                  </a:lnTo>
                  <a:lnTo>
                    <a:pt x="16670" y="46766"/>
                  </a:lnTo>
                  <a:lnTo>
                    <a:pt x="17545" y="46572"/>
                  </a:lnTo>
                  <a:cubicBezTo>
                    <a:pt x="17545" y="46572"/>
                    <a:pt x="18340" y="46604"/>
                    <a:pt x="18454" y="46604"/>
                  </a:cubicBezTo>
                  <a:cubicBezTo>
                    <a:pt x="18567" y="46604"/>
                    <a:pt x="18421" y="47999"/>
                    <a:pt x="18421" y="47999"/>
                  </a:cubicBezTo>
                  <a:lnTo>
                    <a:pt x="17091" y="48031"/>
                  </a:lnTo>
                  <a:lnTo>
                    <a:pt x="16297" y="48907"/>
                  </a:lnTo>
                  <a:lnTo>
                    <a:pt x="16151" y="50188"/>
                  </a:lnTo>
                  <a:lnTo>
                    <a:pt x="15389" y="50220"/>
                  </a:lnTo>
                  <a:lnTo>
                    <a:pt x="14708" y="49539"/>
                  </a:lnTo>
                  <a:lnTo>
                    <a:pt x="13346" y="49572"/>
                  </a:lnTo>
                  <a:lnTo>
                    <a:pt x="12129" y="50285"/>
                  </a:lnTo>
                  <a:lnTo>
                    <a:pt x="11708" y="51615"/>
                  </a:lnTo>
                  <a:lnTo>
                    <a:pt x="12275" y="53009"/>
                  </a:lnTo>
                  <a:lnTo>
                    <a:pt x="14254" y="53496"/>
                  </a:lnTo>
                  <a:lnTo>
                    <a:pt x="15729" y="54971"/>
                  </a:lnTo>
                  <a:lnTo>
                    <a:pt x="16508" y="53350"/>
                  </a:lnTo>
                  <a:lnTo>
                    <a:pt x="16686" y="50966"/>
                  </a:lnTo>
                  <a:lnTo>
                    <a:pt x="17027" y="50334"/>
                  </a:lnTo>
                  <a:lnTo>
                    <a:pt x="17594" y="50739"/>
                  </a:lnTo>
                  <a:lnTo>
                    <a:pt x="17708" y="52166"/>
                  </a:lnTo>
                  <a:lnTo>
                    <a:pt x="17367" y="53090"/>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692" name="Graphic 2">
              <a:extLst>
                <a:ext uri="{FF2B5EF4-FFF2-40B4-BE49-F238E27FC236}">
                  <a16:creationId xmlns:a16="http://schemas.microsoft.com/office/drawing/2014/main" id="{0256FC27-3C6C-F9F1-2607-CADA95B67C41}"/>
                </a:ext>
              </a:extLst>
            </p:cNvPr>
            <p:cNvGrpSpPr/>
            <p:nvPr/>
          </p:nvGrpSpPr>
          <p:grpSpPr>
            <a:xfrm>
              <a:off x="6915313" y="4292209"/>
              <a:ext cx="141333" cy="105970"/>
              <a:chOff x="6978130" y="4141478"/>
              <a:chExt cx="153206" cy="114872"/>
            </a:xfrm>
            <a:solidFill>
              <a:srgbClr val="3C296E"/>
            </a:solidFill>
          </p:grpSpPr>
          <p:sp>
            <p:nvSpPr>
              <p:cNvPr id="759" name="Freeform: Shape 758">
                <a:extLst>
                  <a:ext uri="{FF2B5EF4-FFF2-40B4-BE49-F238E27FC236}">
                    <a16:creationId xmlns:a16="http://schemas.microsoft.com/office/drawing/2014/main" id="{8AFC37E4-FEE6-CC73-FF3C-71B436061EA7}"/>
                  </a:ext>
                </a:extLst>
              </p:cNvPr>
              <p:cNvSpPr/>
              <p:nvPr/>
            </p:nvSpPr>
            <p:spPr>
              <a:xfrm>
                <a:off x="6981876" y="4141478"/>
                <a:ext cx="149460" cy="114872"/>
              </a:xfrm>
              <a:custGeom>
                <a:avLst/>
                <a:gdLst>
                  <a:gd name="connsiteX0" fmla="*/ 144385 w 149460"/>
                  <a:gd name="connsiteY0" fmla="*/ 53058 h 114872"/>
                  <a:gd name="connsiteX1" fmla="*/ 144612 w 149460"/>
                  <a:gd name="connsiteY1" fmla="*/ 50853 h 114872"/>
                  <a:gd name="connsiteX2" fmla="*/ 143753 w 149460"/>
                  <a:gd name="connsiteY2" fmla="*/ 50366 h 114872"/>
                  <a:gd name="connsiteX3" fmla="*/ 141937 w 149460"/>
                  <a:gd name="connsiteY3" fmla="*/ 49539 h 114872"/>
                  <a:gd name="connsiteX4" fmla="*/ 140493 w 149460"/>
                  <a:gd name="connsiteY4" fmla="*/ 48485 h 114872"/>
                  <a:gd name="connsiteX5" fmla="*/ 139326 w 149460"/>
                  <a:gd name="connsiteY5" fmla="*/ 47950 h 114872"/>
                  <a:gd name="connsiteX6" fmla="*/ 138109 w 149460"/>
                  <a:gd name="connsiteY6" fmla="*/ 47382 h 114872"/>
                  <a:gd name="connsiteX7" fmla="*/ 137623 w 149460"/>
                  <a:gd name="connsiteY7" fmla="*/ 46361 h 114872"/>
                  <a:gd name="connsiteX8" fmla="*/ 137169 w 149460"/>
                  <a:gd name="connsiteY8" fmla="*/ 45080 h 114872"/>
                  <a:gd name="connsiteX9" fmla="*/ 136828 w 149460"/>
                  <a:gd name="connsiteY9" fmla="*/ 43799 h 114872"/>
                  <a:gd name="connsiteX10" fmla="*/ 136828 w 149460"/>
                  <a:gd name="connsiteY10" fmla="*/ 41188 h 114872"/>
                  <a:gd name="connsiteX11" fmla="*/ 136861 w 149460"/>
                  <a:gd name="connsiteY11" fmla="*/ 39437 h 114872"/>
                  <a:gd name="connsiteX12" fmla="*/ 136780 w 149460"/>
                  <a:gd name="connsiteY12" fmla="*/ 37312 h 114872"/>
                  <a:gd name="connsiteX13" fmla="*/ 135904 w 149460"/>
                  <a:gd name="connsiteY13" fmla="*/ 35983 h 114872"/>
                  <a:gd name="connsiteX14" fmla="*/ 134883 w 149460"/>
                  <a:gd name="connsiteY14" fmla="*/ 35221 h 114872"/>
                  <a:gd name="connsiteX15" fmla="*/ 133666 w 149460"/>
                  <a:gd name="connsiteY15" fmla="*/ 34913 h 114872"/>
                  <a:gd name="connsiteX16" fmla="*/ 132418 w 149460"/>
                  <a:gd name="connsiteY16" fmla="*/ 35367 h 114872"/>
                  <a:gd name="connsiteX17" fmla="*/ 131623 w 149460"/>
                  <a:gd name="connsiteY17" fmla="*/ 36761 h 114872"/>
                  <a:gd name="connsiteX18" fmla="*/ 130488 w 149460"/>
                  <a:gd name="connsiteY18" fmla="*/ 37329 h 114872"/>
                  <a:gd name="connsiteX19" fmla="*/ 129775 w 149460"/>
                  <a:gd name="connsiteY19" fmla="*/ 36729 h 114872"/>
                  <a:gd name="connsiteX20" fmla="*/ 129207 w 149460"/>
                  <a:gd name="connsiteY20" fmla="*/ 35853 h 114872"/>
                  <a:gd name="connsiteX21" fmla="*/ 129580 w 149460"/>
                  <a:gd name="connsiteY21" fmla="*/ 34945 h 114872"/>
                  <a:gd name="connsiteX22" fmla="*/ 130829 w 149460"/>
                  <a:gd name="connsiteY22" fmla="*/ 33551 h 114872"/>
                  <a:gd name="connsiteX23" fmla="*/ 130861 w 149460"/>
                  <a:gd name="connsiteY23" fmla="*/ 32529 h 114872"/>
                  <a:gd name="connsiteX24" fmla="*/ 131802 w 149460"/>
                  <a:gd name="connsiteY24" fmla="*/ 31248 h 114872"/>
                  <a:gd name="connsiteX25" fmla="*/ 132856 w 149460"/>
                  <a:gd name="connsiteY25" fmla="*/ 30567 h 114872"/>
                  <a:gd name="connsiteX26" fmla="*/ 134331 w 149460"/>
                  <a:gd name="connsiteY26" fmla="*/ 29918 h 114872"/>
                  <a:gd name="connsiteX27" fmla="*/ 135094 w 149460"/>
                  <a:gd name="connsiteY27" fmla="*/ 29042 h 114872"/>
                  <a:gd name="connsiteX28" fmla="*/ 135126 w 149460"/>
                  <a:gd name="connsiteY28" fmla="*/ 27940 h 114872"/>
                  <a:gd name="connsiteX29" fmla="*/ 134445 w 149460"/>
                  <a:gd name="connsiteY29" fmla="*/ 27632 h 114872"/>
                  <a:gd name="connsiteX30" fmla="*/ 133050 w 149460"/>
                  <a:gd name="connsiteY30" fmla="*/ 26724 h 114872"/>
                  <a:gd name="connsiteX31" fmla="*/ 131153 w 149460"/>
                  <a:gd name="connsiteY31" fmla="*/ 26270 h 114872"/>
                  <a:gd name="connsiteX32" fmla="*/ 129759 w 149460"/>
                  <a:gd name="connsiteY32" fmla="*/ 25897 h 114872"/>
                  <a:gd name="connsiteX33" fmla="*/ 129158 w 149460"/>
                  <a:gd name="connsiteY33" fmla="*/ 24907 h 114872"/>
                  <a:gd name="connsiteX34" fmla="*/ 128591 w 149460"/>
                  <a:gd name="connsiteY34" fmla="*/ 23545 h 114872"/>
                  <a:gd name="connsiteX35" fmla="*/ 127829 w 149460"/>
                  <a:gd name="connsiteY35" fmla="*/ 23059 h 114872"/>
                  <a:gd name="connsiteX36" fmla="*/ 125705 w 149460"/>
                  <a:gd name="connsiteY36" fmla="*/ 22718 h 114872"/>
                  <a:gd name="connsiteX37" fmla="*/ 125023 w 149460"/>
                  <a:gd name="connsiteY37" fmla="*/ 21470 h 114872"/>
                  <a:gd name="connsiteX38" fmla="*/ 125250 w 149460"/>
                  <a:gd name="connsiteY38" fmla="*/ 20481 h 114872"/>
                  <a:gd name="connsiteX39" fmla="*/ 125818 w 149460"/>
                  <a:gd name="connsiteY39" fmla="*/ 19540 h 114872"/>
                  <a:gd name="connsiteX40" fmla="*/ 126240 w 149460"/>
                  <a:gd name="connsiteY40" fmla="*/ 18259 h 114872"/>
                  <a:gd name="connsiteX41" fmla="*/ 126499 w 149460"/>
                  <a:gd name="connsiteY41" fmla="*/ 16556 h 114872"/>
                  <a:gd name="connsiteX42" fmla="*/ 126126 w 149460"/>
                  <a:gd name="connsiteY42" fmla="*/ 15421 h 114872"/>
                  <a:gd name="connsiteX43" fmla="*/ 125023 w 149460"/>
                  <a:gd name="connsiteY43" fmla="*/ 14481 h 114872"/>
                  <a:gd name="connsiteX44" fmla="*/ 124343 w 149460"/>
                  <a:gd name="connsiteY44" fmla="*/ 14286 h 114872"/>
                  <a:gd name="connsiteX45" fmla="*/ 123743 w 149460"/>
                  <a:gd name="connsiteY45" fmla="*/ 13751 h 114872"/>
                  <a:gd name="connsiteX46" fmla="*/ 123661 w 149460"/>
                  <a:gd name="connsiteY46" fmla="*/ 12924 h 114872"/>
                  <a:gd name="connsiteX47" fmla="*/ 124196 w 149460"/>
                  <a:gd name="connsiteY47" fmla="*/ 12275 h 114872"/>
                  <a:gd name="connsiteX48" fmla="*/ 124423 w 149460"/>
                  <a:gd name="connsiteY48" fmla="*/ 11400 h 114872"/>
                  <a:gd name="connsiteX49" fmla="*/ 123856 w 149460"/>
                  <a:gd name="connsiteY49" fmla="*/ 10751 h 114872"/>
                  <a:gd name="connsiteX50" fmla="*/ 122867 w 149460"/>
                  <a:gd name="connsiteY50" fmla="*/ 10297 h 114872"/>
                  <a:gd name="connsiteX51" fmla="*/ 122867 w 149460"/>
                  <a:gd name="connsiteY51" fmla="*/ 9275 h 114872"/>
                  <a:gd name="connsiteX52" fmla="*/ 123580 w 149460"/>
                  <a:gd name="connsiteY52" fmla="*/ 8335 h 114872"/>
                  <a:gd name="connsiteX53" fmla="*/ 122705 w 149460"/>
                  <a:gd name="connsiteY53" fmla="*/ 6519 h 114872"/>
                  <a:gd name="connsiteX54" fmla="*/ 120159 w 149460"/>
                  <a:gd name="connsiteY54" fmla="*/ 5384 h 114872"/>
                  <a:gd name="connsiteX55" fmla="*/ 117775 w 149460"/>
                  <a:gd name="connsiteY55" fmla="*/ 4394 h 114872"/>
                  <a:gd name="connsiteX56" fmla="*/ 115051 w 149460"/>
                  <a:gd name="connsiteY56" fmla="*/ 4427 h 114872"/>
                  <a:gd name="connsiteX57" fmla="*/ 113494 w 149460"/>
                  <a:gd name="connsiteY57" fmla="*/ 4459 h 114872"/>
                  <a:gd name="connsiteX58" fmla="*/ 113235 w 149460"/>
                  <a:gd name="connsiteY58" fmla="*/ 5027 h 114872"/>
                  <a:gd name="connsiteX59" fmla="*/ 114564 w 149460"/>
                  <a:gd name="connsiteY59" fmla="*/ 5740 h 114872"/>
                  <a:gd name="connsiteX60" fmla="*/ 115278 w 149460"/>
                  <a:gd name="connsiteY60" fmla="*/ 7184 h 114872"/>
                  <a:gd name="connsiteX61" fmla="*/ 114970 w 149460"/>
                  <a:gd name="connsiteY61" fmla="*/ 8400 h 114872"/>
                  <a:gd name="connsiteX62" fmla="*/ 113867 w 149460"/>
                  <a:gd name="connsiteY62" fmla="*/ 8546 h 114872"/>
                  <a:gd name="connsiteX63" fmla="*/ 112197 w 149460"/>
                  <a:gd name="connsiteY63" fmla="*/ 8659 h 114872"/>
                  <a:gd name="connsiteX64" fmla="*/ 110527 w 149460"/>
                  <a:gd name="connsiteY64" fmla="*/ 9081 h 114872"/>
                  <a:gd name="connsiteX65" fmla="*/ 108970 w 149460"/>
                  <a:gd name="connsiteY65" fmla="*/ 9957 h 114872"/>
                  <a:gd name="connsiteX66" fmla="*/ 107527 w 149460"/>
                  <a:gd name="connsiteY66" fmla="*/ 11692 h 114872"/>
                  <a:gd name="connsiteX67" fmla="*/ 107332 w 149460"/>
                  <a:gd name="connsiteY67" fmla="*/ 13021 h 114872"/>
                  <a:gd name="connsiteX68" fmla="*/ 106570 w 149460"/>
                  <a:gd name="connsiteY68" fmla="*/ 14886 h 114872"/>
                  <a:gd name="connsiteX69" fmla="*/ 105662 w 149460"/>
                  <a:gd name="connsiteY69" fmla="*/ 15940 h 114872"/>
                  <a:gd name="connsiteX70" fmla="*/ 104721 w 149460"/>
                  <a:gd name="connsiteY70" fmla="*/ 14886 h 114872"/>
                  <a:gd name="connsiteX71" fmla="*/ 103278 w 149460"/>
                  <a:gd name="connsiteY71" fmla="*/ 13605 h 114872"/>
                  <a:gd name="connsiteX72" fmla="*/ 101413 w 149460"/>
                  <a:gd name="connsiteY72" fmla="*/ 12470 h 114872"/>
                  <a:gd name="connsiteX73" fmla="*/ 99549 w 149460"/>
                  <a:gd name="connsiteY73" fmla="*/ 11416 h 114872"/>
                  <a:gd name="connsiteX74" fmla="*/ 97343 w 149460"/>
                  <a:gd name="connsiteY74" fmla="*/ 10508 h 114872"/>
                  <a:gd name="connsiteX75" fmla="*/ 94846 w 149460"/>
                  <a:gd name="connsiteY75" fmla="*/ 10054 h 114872"/>
                  <a:gd name="connsiteX76" fmla="*/ 92462 w 149460"/>
                  <a:gd name="connsiteY76" fmla="*/ 10281 h 114872"/>
                  <a:gd name="connsiteX77" fmla="*/ 91068 w 149460"/>
                  <a:gd name="connsiteY77" fmla="*/ 10962 h 114872"/>
                  <a:gd name="connsiteX78" fmla="*/ 90046 w 149460"/>
                  <a:gd name="connsiteY78" fmla="*/ 11870 h 114872"/>
                  <a:gd name="connsiteX79" fmla="*/ 88879 w 149460"/>
                  <a:gd name="connsiteY79" fmla="*/ 13881 h 114872"/>
                  <a:gd name="connsiteX80" fmla="*/ 88052 w 149460"/>
                  <a:gd name="connsiteY80" fmla="*/ 16151 h 114872"/>
                  <a:gd name="connsiteX81" fmla="*/ 86916 w 149460"/>
                  <a:gd name="connsiteY81" fmla="*/ 17172 h 114872"/>
                  <a:gd name="connsiteX82" fmla="*/ 86089 w 149460"/>
                  <a:gd name="connsiteY82" fmla="*/ 16719 h 114872"/>
                  <a:gd name="connsiteX83" fmla="*/ 85749 w 149460"/>
                  <a:gd name="connsiteY83" fmla="*/ 15778 h 114872"/>
                  <a:gd name="connsiteX84" fmla="*/ 85408 w 149460"/>
                  <a:gd name="connsiteY84" fmla="*/ 15405 h 114872"/>
                  <a:gd name="connsiteX85" fmla="*/ 84873 w 149460"/>
                  <a:gd name="connsiteY85" fmla="*/ 14351 h 114872"/>
                  <a:gd name="connsiteX86" fmla="*/ 84192 w 149460"/>
                  <a:gd name="connsiteY86" fmla="*/ 12908 h 114872"/>
                  <a:gd name="connsiteX87" fmla="*/ 83317 w 149460"/>
                  <a:gd name="connsiteY87" fmla="*/ 11400 h 114872"/>
                  <a:gd name="connsiteX88" fmla="*/ 82214 w 149460"/>
                  <a:gd name="connsiteY88" fmla="*/ 10573 h 114872"/>
                  <a:gd name="connsiteX89" fmla="*/ 81306 w 149460"/>
                  <a:gd name="connsiteY89" fmla="*/ 10086 h 114872"/>
                  <a:gd name="connsiteX90" fmla="*/ 79863 w 149460"/>
                  <a:gd name="connsiteY90" fmla="*/ 10427 h 114872"/>
                  <a:gd name="connsiteX91" fmla="*/ 79068 w 149460"/>
                  <a:gd name="connsiteY91" fmla="*/ 11481 h 114872"/>
                  <a:gd name="connsiteX92" fmla="*/ 78192 w 149460"/>
                  <a:gd name="connsiteY92" fmla="*/ 12729 h 114872"/>
                  <a:gd name="connsiteX93" fmla="*/ 77398 w 149460"/>
                  <a:gd name="connsiteY93" fmla="*/ 13978 h 114872"/>
                  <a:gd name="connsiteX94" fmla="*/ 76830 w 149460"/>
                  <a:gd name="connsiteY94" fmla="*/ 14886 h 114872"/>
                  <a:gd name="connsiteX95" fmla="*/ 75436 w 149460"/>
                  <a:gd name="connsiteY95" fmla="*/ 15681 h 114872"/>
                  <a:gd name="connsiteX96" fmla="*/ 74268 w 149460"/>
                  <a:gd name="connsiteY96" fmla="*/ 15762 h 114872"/>
                  <a:gd name="connsiteX97" fmla="*/ 73360 w 149460"/>
                  <a:gd name="connsiteY97" fmla="*/ 15227 h 114872"/>
                  <a:gd name="connsiteX98" fmla="*/ 73133 w 149460"/>
                  <a:gd name="connsiteY98" fmla="*/ 14092 h 114872"/>
                  <a:gd name="connsiteX99" fmla="*/ 71852 w 149460"/>
                  <a:gd name="connsiteY99" fmla="*/ 12956 h 114872"/>
                  <a:gd name="connsiteX100" fmla="*/ 70798 w 149460"/>
                  <a:gd name="connsiteY100" fmla="*/ 11902 h 114872"/>
                  <a:gd name="connsiteX101" fmla="*/ 70198 w 149460"/>
                  <a:gd name="connsiteY101" fmla="*/ 11221 h 114872"/>
                  <a:gd name="connsiteX102" fmla="*/ 69890 w 149460"/>
                  <a:gd name="connsiteY102" fmla="*/ 10167 h 114872"/>
                  <a:gd name="connsiteX103" fmla="*/ 70425 w 149460"/>
                  <a:gd name="connsiteY103" fmla="*/ 9486 h 114872"/>
                  <a:gd name="connsiteX104" fmla="*/ 70879 w 149460"/>
                  <a:gd name="connsiteY104" fmla="*/ 7978 h 114872"/>
                  <a:gd name="connsiteX105" fmla="*/ 71106 w 149460"/>
                  <a:gd name="connsiteY105" fmla="*/ 6989 h 114872"/>
                  <a:gd name="connsiteX106" fmla="*/ 71933 w 149460"/>
                  <a:gd name="connsiteY106" fmla="*/ 6000 h 114872"/>
                  <a:gd name="connsiteX107" fmla="*/ 72306 w 149460"/>
                  <a:gd name="connsiteY107" fmla="*/ 4638 h 114872"/>
                  <a:gd name="connsiteX108" fmla="*/ 71998 w 149460"/>
                  <a:gd name="connsiteY108" fmla="*/ 3876 h 114872"/>
                  <a:gd name="connsiteX109" fmla="*/ 68187 w 149460"/>
                  <a:gd name="connsiteY109" fmla="*/ 4021 h 114872"/>
                  <a:gd name="connsiteX110" fmla="*/ 66436 w 149460"/>
                  <a:gd name="connsiteY110" fmla="*/ 5838 h 114872"/>
                  <a:gd name="connsiteX111" fmla="*/ 62949 w 149460"/>
                  <a:gd name="connsiteY111" fmla="*/ 5838 h 114872"/>
                  <a:gd name="connsiteX112" fmla="*/ 60825 w 149460"/>
                  <a:gd name="connsiteY112" fmla="*/ 4784 h 114872"/>
                  <a:gd name="connsiteX113" fmla="*/ 57874 w 149460"/>
                  <a:gd name="connsiteY113" fmla="*/ 4865 h 114872"/>
                  <a:gd name="connsiteX114" fmla="*/ 56512 w 149460"/>
                  <a:gd name="connsiteY114" fmla="*/ 5465 h 114872"/>
                  <a:gd name="connsiteX115" fmla="*/ 54080 w 149460"/>
                  <a:gd name="connsiteY115" fmla="*/ 6827 h 114872"/>
                  <a:gd name="connsiteX116" fmla="*/ 51874 w 149460"/>
                  <a:gd name="connsiteY116" fmla="*/ 6827 h 114872"/>
                  <a:gd name="connsiteX117" fmla="*/ 50285 w 149460"/>
                  <a:gd name="connsiteY117" fmla="*/ 5611 h 114872"/>
                  <a:gd name="connsiteX118" fmla="*/ 49604 w 149460"/>
                  <a:gd name="connsiteY118" fmla="*/ 5384 h 114872"/>
                  <a:gd name="connsiteX119" fmla="*/ 48161 w 149460"/>
                  <a:gd name="connsiteY119" fmla="*/ 6373 h 114872"/>
                  <a:gd name="connsiteX120" fmla="*/ 46345 w 149460"/>
                  <a:gd name="connsiteY120" fmla="*/ 5465 h 114872"/>
                  <a:gd name="connsiteX121" fmla="*/ 44837 w 149460"/>
                  <a:gd name="connsiteY121" fmla="*/ 5092 h 114872"/>
                  <a:gd name="connsiteX122" fmla="*/ 43020 w 149460"/>
                  <a:gd name="connsiteY122" fmla="*/ 3876 h 114872"/>
                  <a:gd name="connsiteX123" fmla="*/ 42258 w 149460"/>
                  <a:gd name="connsiteY123" fmla="*/ 3341 h 114872"/>
                  <a:gd name="connsiteX124" fmla="*/ 40361 w 149460"/>
                  <a:gd name="connsiteY124" fmla="*/ 3194 h 114872"/>
                  <a:gd name="connsiteX125" fmla="*/ 39761 w 149460"/>
                  <a:gd name="connsiteY125" fmla="*/ 4021 h 114872"/>
                  <a:gd name="connsiteX126" fmla="*/ 38172 w 149460"/>
                  <a:gd name="connsiteY126" fmla="*/ 4103 h 114872"/>
                  <a:gd name="connsiteX127" fmla="*/ 37718 w 149460"/>
                  <a:gd name="connsiteY127" fmla="*/ 3113 h 114872"/>
                  <a:gd name="connsiteX128" fmla="*/ 37410 w 149460"/>
                  <a:gd name="connsiteY128" fmla="*/ 681 h 114872"/>
                  <a:gd name="connsiteX129" fmla="*/ 34604 w 149460"/>
                  <a:gd name="connsiteY129" fmla="*/ 373 h 114872"/>
                  <a:gd name="connsiteX130" fmla="*/ 33469 w 149460"/>
                  <a:gd name="connsiteY130" fmla="*/ 1281 h 114872"/>
                  <a:gd name="connsiteX131" fmla="*/ 32026 w 149460"/>
                  <a:gd name="connsiteY131" fmla="*/ 746 h 114872"/>
                  <a:gd name="connsiteX132" fmla="*/ 26643 w 149460"/>
                  <a:gd name="connsiteY132" fmla="*/ 146 h 114872"/>
                  <a:gd name="connsiteX133" fmla="*/ 25199 w 149460"/>
                  <a:gd name="connsiteY133" fmla="*/ 0 h 114872"/>
                  <a:gd name="connsiteX134" fmla="*/ 24145 w 149460"/>
                  <a:gd name="connsiteY134" fmla="*/ 908 h 114872"/>
                  <a:gd name="connsiteX135" fmla="*/ 24745 w 149460"/>
                  <a:gd name="connsiteY135" fmla="*/ 3032 h 114872"/>
                  <a:gd name="connsiteX136" fmla="*/ 25053 w 149460"/>
                  <a:gd name="connsiteY136" fmla="*/ 4476 h 114872"/>
                  <a:gd name="connsiteX137" fmla="*/ 24907 w 149460"/>
                  <a:gd name="connsiteY137" fmla="*/ 5303 h 114872"/>
                  <a:gd name="connsiteX138" fmla="*/ 24761 w 149460"/>
                  <a:gd name="connsiteY138" fmla="*/ 6892 h 114872"/>
                  <a:gd name="connsiteX139" fmla="*/ 24162 w 149460"/>
                  <a:gd name="connsiteY139" fmla="*/ 7946 h 114872"/>
                  <a:gd name="connsiteX140" fmla="*/ 22345 w 149460"/>
                  <a:gd name="connsiteY140" fmla="*/ 7946 h 114872"/>
                  <a:gd name="connsiteX141" fmla="*/ 21664 w 149460"/>
                  <a:gd name="connsiteY141" fmla="*/ 7411 h 114872"/>
                  <a:gd name="connsiteX142" fmla="*/ 21064 w 149460"/>
                  <a:gd name="connsiteY142" fmla="*/ 8011 h 114872"/>
                  <a:gd name="connsiteX143" fmla="*/ 20156 w 149460"/>
                  <a:gd name="connsiteY143" fmla="*/ 8546 h 114872"/>
                  <a:gd name="connsiteX144" fmla="*/ 20156 w 149460"/>
                  <a:gd name="connsiteY144" fmla="*/ 11351 h 114872"/>
                  <a:gd name="connsiteX145" fmla="*/ 23951 w 149460"/>
                  <a:gd name="connsiteY145" fmla="*/ 13475 h 114872"/>
                  <a:gd name="connsiteX146" fmla="*/ 23805 w 149460"/>
                  <a:gd name="connsiteY146" fmla="*/ 19232 h 114872"/>
                  <a:gd name="connsiteX147" fmla="*/ 19329 w 149460"/>
                  <a:gd name="connsiteY147" fmla="*/ 21275 h 114872"/>
                  <a:gd name="connsiteX148" fmla="*/ 13265 w 149460"/>
                  <a:gd name="connsiteY148" fmla="*/ 21502 h 114872"/>
                  <a:gd name="connsiteX149" fmla="*/ 10767 w 149460"/>
                  <a:gd name="connsiteY149" fmla="*/ 23010 h 114872"/>
                  <a:gd name="connsiteX150" fmla="*/ 7735 w 149460"/>
                  <a:gd name="connsiteY150" fmla="*/ 24826 h 114872"/>
                  <a:gd name="connsiteX151" fmla="*/ 4167 w 149460"/>
                  <a:gd name="connsiteY151" fmla="*/ 24907 h 114872"/>
                  <a:gd name="connsiteX152" fmla="*/ 2724 w 149460"/>
                  <a:gd name="connsiteY152" fmla="*/ 26886 h 114872"/>
                  <a:gd name="connsiteX153" fmla="*/ 2724 w 149460"/>
                  <a:gd name="connsiteY153" fmla="*/ 28394 h 114872"/>
                  <a:gd name="connsiteX154" fmla="*/ 1897 w 149460"/>
                  <a:gd name="connsiteY154" fmla="*/ 30064 h 114872"/>
                  <a:gd name="connsiteX155" fmla="*/ 681 w 149460"/>
                  <a:gd name="connsiteY155" fmla="*/ 31880 h 114872"/>
                  <a:gd name="connsiteX156" fmla="*/ 1249 w 149460"/>
                  <a:gd name="connsiteY156" fmla="*/ 32140 h 114872"/>
                  <a:gd name="connsiteX157" fmla="*/ 1167 w 149460"/>
                  <a:gd name="connsiteY157" fmla="*/ 33015 h 114872"/>
                  <a:gd name="connsiteX158" fmla="*/ 0 w 149460"/>
                  <a:gd name="connsiteY158" fmla="*/ 34345 h 114872"/>
                  <a:gd name="connsiteX159" fmla="*/ 0 w 149460"/>
                  <a:gd name="connsiteY159" fmla="*/ 35367 h 114872"/>
                  <a:gd name="connsiteX160" fmla="*/ 422 w 149460"/>
                  <a:gd name="connsiteY160" fmla="*/ 35367 h 114872"/>
                  <a:gd name="connsiteX161" fmla="*/ 616 w 149460"/>
                  <a:gd name="connsiteY161" fmla="*/ 35058 h 114872"/>
                  <a:gd name="connsiteX162" fmla="*/ 2286 w 149460"/>
                  <a:gd name="connsiteY162" fmla="*/ 34978 h 114872"/>
                  <a:gd name="connsiteX163" fmla="*/ 3000 w 149460"/>
                  <a:gd name="connsiteY163" fmla="*/ 34037 h 114872"/>
                  <a:gd name="connsiteX164" fmla="*/ 3194 w 149460"/>
                  <a:gd name="connsiteY164" fmla="*/ 32480 h 114872"/>
                  <a:gd name="connsiteX165" fmla="*/ 4070 w 149460"/>
                  <a:gd name="connsiteY165" fmla="*/ 31945 h 114872"/>
                  <a:gd name="connsiteX166" fmla="*/ 3989 w 149460"/>
                  <a:gd name="connsiteY166" fmla="*/ 33729 h 114872"/>
                  <a:gd name="connsiteX167" fmla="*/ 3762 w 149460"/>
                  <a:gd name="connsiteY167" fmla="*/ 34831 h 114872"/>
                  <a:gd name="connsiteX168" fmla="*/ 762 w 149460"/>
                  <a:gd name="connsiteY168" fmla="*/ 36615 h 114872"/>
                  <a:gd name="connsiteX169" fmla="*/ 681 w 149460"/>
                  <a:gd name="connsiteY169" fmla="*/ 38285 h 114872"/>
                  <a:gd name="connsiteX170" fmla="*/ 2578 w 149460"/>
                  <a:gd name="connsiteY170" fmla="*/ 36356 h 114872"/>
                  <a:gd name="connsiteX171" fmla="*/ 2611 w 149460"/>
                  <a:gd name="connsiteY171" fmla="*/ 36842 h 114872"/>
                  <a:gd name="connsiteX172" fmla="*/ 2692 w 149460"/>
                  <a:gd name="connsiteY172" fmla="*/ 37264 h 114872"/>
                  <a:gd name="connsiteX173" fmla="*/ 1703 w 149460"/>
                  <a:gd name="connsiteY173" fmla="*/ 38480 h 114872"/>
                  <a:gd name="connsiteX174" fmla="*/ 1816 w 149460"/>
                  <a:gd name="connsiteY174" fmla="*/ 39080 h 114872"/>
                  <a:gd name="connsiteX175" fmla="*/ 3941 w 149460"/>
                  <a:gd name="connsiteY175" fmla="*/ 37604 h 114872"/>
                  <a:gd name="connsiteX176" fmla="*/ 4427 w 149460"/>
                  <a:gd name="connsiteY176" fmla="*/ 37685 h 114872"/>
                  <a:gd name="connsiteX177" fmla="*/ 1654 w 149460"/>
                  <a:gd name="connsiteY177" fmla="*/ 39664 h 114872"/>
                  <a:gd name="connsiteX178" fmla="*/ 1687 w 149460"/>
                  <a:gd name="connsiteY178" fmla="*/ 40458 h 114872"/>
                  <a:gd name="connsiteX179" fmla="*/ 2254 w 149460"/>
                  <a:gd name="connsiteY179" fmla="*/ 40880 h 114872"/>
                  <a:gd name="connsiteX180" fmla="*/ 4865 w 149460"/>
                  <a:gd name="connsiteY180" fmla="*/ 38496 h 114872"/>
                  <a:gd name="connsiteX181" fmla="*/ 5092 w 149460"/>
                  <a:gd name="connsiteY181" fmla="*/ 38804 h 114872"/>
                  <a:gd name="connsiteX182" fmla="*/ 3535 w 149460"/>
                  <a:gd name="connsiteY182" fmla="*/ 40166 h 114872"/>
                  <a:gd name="connsiteX183" fmla="*/ 3567 w 149460"/>
                  <a:gd name="connsiteY183" fmla="*/ 40702 h 114872"/>
                  <a:gd name="connsiteX184" fmla="*/ 4784 w 149460"/>
                  <a:gd name="connsiteY184" fmla="*/ 40166 h 114872"/>
                  <a:gd name="connsiteX185" fmla="*/ 6600 w 149460"/>
                  <a:gd name="connsiteY185" fmla="*/ 38577 h 114872"/>
                  <a:gd name="connsiteX186" fmla="*/ 6908 w 149460"/>
                  <a:gd name="connsiteY186" fmla="*/ 37475 h 114872"/>
                  <a:gd name="connsiteX187" fmla="*/ 7557 w 149460"/>
                  <a:gd name="connsiteY187" fmla="*/ 37053 h 114872"/>
                  <a:gd name="connsiteX188" fmla="*/ 8124 w 149460"/>
                  <a:gd name="connsiteY188" fmla="*/ 37248 h 114872"/>
                  <a:gd name="connsiteX189" fmla="*/ 8805 w 149460"/>
                  <a:gd name="connsiteY189" fmla="*/ 37702 h 114872"/>
                  <a:gd name="connsiteX190" fmla="*/ 8692 w 149460"/>
                  <a:gd name="connsiteY190" fmla="*/ 38156 h 114872"/>
                  <a:gd name="connsiteX191" fmla="*/ 7443 w 149460"/>
                  <a:gd name="connsiteY191" fmla="*/ 38350 h 114872"/>
                  <a:gd name="connsiteX192" fmla="*/ 5967 w 149460"/>
                  <a:gd name="connsiteY192" fmla="*/ 40474 h 114872"/>
                  <a:gd name="connsiteX193" fmla="*/ 5594 w 149460"/>
                  <a:gd name="connsiteY193" fmla="*/ 41301 h 114872"/>
                  <a:gd name="connsiteX194" fmla="*/ 5335 w 149460"/>
                  <a:gd name="connsiteY194" fmla="*/ 42129 h 114872"/>
                  <a:gd name="connsiteX195" fmla="*/ 5303 w 149460"/>
                  <a:gd name="connsiteY195" fmla="*/ 43296 h 114872"/>
                  <a:gd name="connsiteX196" fmla="*/ 4962 w 149460"/>
                  <a:gd name="connsiteY196" fmla="*/ 43718 h 114872"/>
                  <a:gd name="connsiteX197" fmla="*/ 5951 w 149460"/>
                  <a:gd name="connsiteY197" fmla="*/ 43945 h 114872"/>
                  <a:gd name="connsiteX198" fmla="*/ 5984 w 149460"/>
                  <a:gd name="connsiteY198" fmla="*/ 44934 h 114872"/>
                  <a:gd name="connsiteX199" fmla="*/ 5530 w 149460"/>
                  <a:gd name="connsiteY199" fmla="*/ 45047 h 114872"/>
                  <a:gd name="connsiteX200" fmla="*/ 5497 w 149460"/>
                  <a:gd name="connsiteY200" fmla="*/ 44334 h 114872"/>
                  <a:gd name="connsiteX201" fmla="*/ 4784 w 149460"/>
                  <a:gd name="connsiteY201" fmla="*/ 44366 h 114872"/>
                  <a:gd name="connsiteX202" fmla="*/ 4216 w 149460"/>
                  <a:gd name="connsiteY202" fmla="*/ 45193 h 114872"/>
                  <a:gd name="connsiteX203" fmla="*/ 4184 w 149460"/>
                  <a:gd name="connsiteY203" fmla="*/ 46182 h 114872"/>
                  <a:gd name="connsiteX204" fmla="*/ 4865 w 149460"/>
                  <a:gd name="connsiteY204" fmla="*/ 46409 h 114872"/>
                  <a:gd name="connsiteX205" fmla="*/ 5627 w 149460"/>
                  <a:gd name="connsiteY205" fmla="*/ 46442 h 114872"/>
                  <a:gd name="connsiteX206" fmla="*/ 5594 w 149460"/>
                  <a:gd name="connsiteY206" fmla="*/ 45307 h 114872"/>
                  <a:gd name="connsiteX207" fmla="*/ 5967 w 149460"/>
                  <a:gd name="connsiteY207" fmla="*/ 45274 h 114872"/>
                  <a:gd name="connsiteX208" fmla="*/ 5967 w 149460"/>
                  <a:gd name="connsiteY208" fmla="*/ 45810 h 114872"/>
                  <a:gd name="connsiteX209" fmla="*/ 6535 w 149460"/>
                  <a:gd name="connsiteY209" fmla="*/ 45955 h 114872"/>
                  <a:gd name="connsiteX210" fmla="*/ 6875 w 149460"/>
                  <a:gd name="connsiteY210" fmla="*/ 46523 h 114872"/>
                  <a:gd name="connsiteX211" fmla="*/ 7475 w 149460"/>
                  <a:gd name="connsiteY211" fmla="*/ 47237 h 114872"/>
                  <a:gd name="connsiteX212" fmla="*/ 7816 w 149460"/>
                  <a:gd name="connsiteY212" fmla="*/ 47950 h 114872"/>
                  <a:gd name="connsiteX213" fmla="*/ 8465 w 149460"/>
                  <a:gd name="connsiteY213" fmla="*/ 48664 h 114872"/>
                  <a:gd name="connsiteX214" fmla="*/ 8497 w 149460"/>
                  <a:gd name="connsiteY214" fmla="*/ 50934 h 114872"/>
                  <a:gd name="connsiteX215" fmla="*/ 10702 w 149460"/>
                  <a:gd name="connsiteY215" fmla="*/ 50966 h 114872"/>
                  <a:gd name="connsiteX216" fmla="*/ 12291 w 149460"/>
                  <a:gd name="connsiteY216" fmla="*/ 52296 h 114872"/>
                  <a:gd name="connsiteX217" fmla="*/ 13167 w 149460"/>
                  <a:gd name="connsiteY217" fmla="*/ 53236 h 114872"/>
                  <a:gd name="connsiteX218" fmla="*/ 14870 w 149460"/>
                  <a:gd name="connsiteY218" fmla="*/ 53917 h 114872"/>
                  <a:gd name="connsiteX219" fmla="*/ 15356 w 149460"/>
                  <a:gd name="connsiteY219" fmla="*/ 54404 h 114872"/>
                  <a:gd name="connsiteX220" fmla="*/ 15924 w 149460"/>
                  <a:gd name="connsiteY220" fmla="*/ 54436 h 114872"/>
                  <a:gd name="connsiteX221" fmla="*/ 15956 w 149460"/>
                  <a:gd name="connsiteY221" fmla="*/ 52539 h 114872"/>
                  <a:gd name="connsiteX222" fmla="*/ 16670 w 149460"/>
                  <a:gd name="connsiteY222" fmla="*/ 52458 h 114872"/>
                  <a:gd name="connsiteX223" fmla="*/ 19394 w 149460"/>
                  <a:gd name="connsiteY223" fmla="*/ 54744 h 114872"/>
                  <a:gd name="connsiteX224" fmla="*/ 19086 w 149460"/>
                  <a:gd name="connsiteY224" fmla="*/ 55150 h 114872"/>
                  <a:gd name="connsiteX225" fmla="*/ 17529 w 149460"/>
                  <a:gd name="connsiteY225" fmla="*/ 53934 h 114872"/>
                  <a:gd name="connsiteX226" fmla="*/ 16881 w 149460"/>
                  <a:gd name="connsiteY226" fmla="*/ 54274 h 114872"/>
                  <a:gd name="connsiteX227" fmla="*/ 17075 w 149460"/>
                  <a:gd name="connsiteY227" fmla="*/ 55328 h 114872"/>
                  <a:gd name="connsiteX228" fmla="*/ 18583 w 149460"/>
                  <a:gd name="connsiteY228" fmla="*/ 56317 h 114872"/>
                  <a:gd name="connsiteX229" fmla="*/ 19832 w 149460"/>
                  <a:gd name="connsiteY229" fmla="*/ 56885 h 114872"/>
                  <a:gd name="connsiteX230" fmla="*/ 20432 w 149460"/>
                  <a:gd name="connsiteY230" fmla="*/ 57031 h 114872"/>
                  <a:gd name="connsiteX231" fmla="*/ 21340 w 149460"/>
                  <a:gd name="connsiteY231" fmla="*/ 58053 h 114872"/>
                  <a:gd name="connsiteX232" fmla="*/ 21713 w 149460"/>
                  <a:gd name="connsiteY232" fmla="*/ 58766 h 114872"/>
                  <a:gd name="connsiteX233" fmla="*/ 22589 w 149460"/>
                  <a:gd name="connsiteY233" fmla="*/ 58960 h 114872"/>
                  <a:gd name="connsiteX234" fmla="*/ 23415 w 149460"/>
                  <a:gd name="connsiteY234" fmla="*/ 58701 h 114872"/>
                  <a:gd name="connsiteX235" fmla="*/ 23870 w 149460"/>
                  <a:gd name="connsiteY235" fmla="*/ 56998 h 114872"/>
                  <a:gd name="connsiteX236" fmla="*/ 24291 w 149460"/>
                  <a:gd name="connsiteY236" fmla="*/ 56512 h 114872"/>
                  <a:gd name="connsiteX237" fmla="*/ 26107 w 149460"/>
                  <a:gd name="connsiteY237" fmla="*/ 57453 h 114872"/>
                  <a:gd name="connsiteX238" fmla="*/ 26221 w 149460"/>
                  <a:gd name="connsiteY238" fmla="*/ 58053 h 114872"/>
                  <a:gd name="connsiteX239" fmla="*/ 25621 w 149460"/>
                  <a:gd name="connsiteY239" fmla="*/ 57971 h 114872"/>
                  <a:gd name="connsiteX240" fmla="*/ 25880 w 149460"/>
                  <a:gd name="connsiteY240" fmla="*/ 59674 h 114872"/>
                  <a:gd name="connsiteX241" fmla="*/ 26707 w 149460"/>
                  <a:gd name="connsiteY241" fmla="*/ 60015 h 114872"/>
                  <a:gd name="connsiteX242" fmla="*/ 26934 w 149460"/>
                  <a:gd name="connsiteY242" fmla="*/ 61523 h 114872"/>
                  <a:gd name="connsiteX243" fmla="*/ 26286 w 149460"/>
                  <a:gd name="connsiteY243" fmla="*/ 61669 h 114872"/>
                  <a:gd name="connsiteX244" fmla="*/ 26026 w 149460"/>
                  <a:gd name="connsiteY244" fmla="*/ 63566 h 114872"/>
                  <a:gd name="connsiteX245" fmla="*/ 25345 w 149460"/>
                  <a:gd name="connsiteY245" fmla="*/ 65009 h 114872"/>
                  <a:gd name="connsiteX246" fmla="*/ 25945 w 149460"/>
                  <a:gd name="connsiteY246" fmla="*/ 65836 h 114872"/>
                  <a:gd name="connsiteX247" fmla="*/ 27648 w 149460"/>
                  <a:gd name="connsiteY247" fmla="*/ 65982 h 114872"/>
                  <a:gd name="connsiteX248" fmla="*/ 29545 w 149460"/>
                  <a:gd name="connsiteY248" fmla="*/ 65414 h 114872"/>
                  <a:gd name="connsiteX249" fmla="*/ 30599 w 149460"/>
                  <a:gd name="connsiteY249" fmla="*/ 65982 h 114872"/>
                  <a:gd name="connsiteX250" fmla="*/ 31653 w 149460"/>
                  <a:gd name="connsiteY250" fmla="*/ 67230 h 114872"/>
                  <a:gd name="connsiteX251" fmla="*/ 31734 w 149460"/>
                  <a:gd name="connsiteY251" fmla="*/ 68479 h 114872"/>
                  <a:gd name="connsiteX252" fmla="*/ 31507 w 149460"/>
                  <a:gd name="connsiteY252" fmla="*/ 68901 h 114872"/>
                  <a:gd name="connsiteX253" fmla="*/ 30680 w 149460"/>
                  <a:gd name="connsiteY253" fmla="*/ 68447 h 114872"/>
                  <a:gd name="connsiteX254" fmla="*/ 30680 w 149460"/>
                  <a:gd name="connsiteY254" fmla="*/ 70117 h 114872"/>
                  <a:gd name="connsiteX255" fmla="*/ 31248 w 149460"/>
                  <a:gd name="connsiteY255" fmla="*/ 70117 h 114872"/>
                  <a:gd name="connsiteX256" fmla="*/ 31215 w 149460"/>
                  <a:gd name="connsiteY256" fmla="*/ 69436 h 114872"/>
                  <a:gd name="connsiteX257" fmla="*/ 32204 w 149460"/>
                  <a:gd name="connsiteY257" fmla="*/ 68641 h 114872"/>
                  <a:gd name="connsiteX258" fmla="*/ 32659 w 149460"/>
                  <a:gd name="connsiteY258" fmla="*/ 68674 h 114872"/>
                  <a:gd name="connsiteX259" fmla="*/ 31977 w 149460"/>
                  <a:gd name="connsiteY259" fmla="*/ 69695 h 114872"/>
                  <a:gd name="connsiteX260" fmla="*/ 32350 w 149460"/>
                  <a:gd name="connsiteY260" fmla="*/ 70798 h 114872"/>
                  <a:gd name="connsiteX261" fmla="*/ 32772 w 149460"/>
                  <a:gd name="connsiteY261" fmla="*/ 70425 h 114872"/>
                  <a:gd name="connsiteX262" fmla="*/ 32804 w 149460"/>
                  <a:gd name="connsiteY262" fmla="*/ 69598 h 114872"/>
                  <a:gd name="connsiteX263" fmla="*/ 33340 w 149460"/>
                  <a:gd name="connsiteY263" fmla="*/ 69371 h 114872"/>
                  <a:gd name="connsiteX264" fmla="*/ 33648 w 149460"/>
                  <a:gd name="connsiteY264" fmla="*/ 70506 h 114872"/>
                  <a:gd name="connsiteX265" fmla="*/ 34296 w 149460"/>
                  <a:gd name="connsiteY265" fmla="*/ 70814 h 114872"/>
                  <a:gd name="connsiteX266" fmla="*/ 34783 w 149460"/>
                  <a:gd name="connsiteY266" fmla="*/ 71528 h 114872"/>
                  <a:gd name="connsiteX267" fmla="*/ 35237 w 149460"/>
                  <a:gd name="connsiteY267" fmla="*/ 71528 h 114872"/>
                  <a:gd name="connsiteX268" fmla="*/ 35772 w 149460"/>
                  <a:gd name="connsiteY268" fmla="*/ 72014 h 114872"/>
                  <a:gd name="connsiteX269" fmla="*/ 36453 w 149460"/>
                  <a:gd name="connsiteY269" fmla="*/ 72014 h 114872"/>
                  <a:gd name="connsiteX270" fmla="*/ 36907 w 149460"/>
                  <a:gd name="connsiteY270" fmla="*/ 71641 h 114872"/>
                  <a:gd name="connsiteX271" fmla="*/ 37475 w 149460"/>
                  <a:gd name="connsiteY271" fmla="*/ 71674 h 114872"/>
                  <a:gd name="connsiteX272" fmla="*/ 37507 w 149460"/>
                  <a:gd name="connsiteY272" fmla="*/ 72274 h 114872"/>
                  <a:gd name="connsiteX273" fmla="*/ 36599 w 149460"/>
                  <a:gd name="connsiteY273" fmla="*/ 72760 h 114872"/>
                  <a:gd name="connsiteX274" fmla="*/ 36599 w 149460"/>
                  <a:gd name="connsiteY274" fmla="*/ 73328 h 114872"/>
                  <a:gd name="connsiteX275" fmla="*/ 36485 w 149460"/>
                  <a:gd name="connsiteY275" fmla="*/ 73814 h 114872"/>
                  <a:gd name="connsiteX276" fmla="*/ 35545 w 149460"/>
                  <a:gd name="connsiteY276" fmla="*/ 73814 h 114872"/>
                  <a:gd name="connsiteX277" fmla="*/ 35237 w 149460"/>
                  <a:gd name="connsiteY277" fmla="*/ 73474 h 114872"/>
                  <a:gd name="connsiteX278" fmla="*/ 33729 w 149460"/>
                  <a:gd name="connsiteY278" fmla="*/ 74041 h 114872"/>
                  <a:gd name="connsiteX279" fmla="*/ 32788 w 149460"/>
                  <a:gd name="connsiteY279" fmla="*/ 75436 h 114872"/>
                  <a:gd name="connsiteX280" fmla="*/ 35399 w 149460"/>
                  <a:gd name="connsiteY280" fmla="*/ 75436 h 114872"/>
                  <a:gd name="connsiteX281" fmla="*/ 36680 w 149460"/>
                  <a:gd name="connsiteY281" fmla="*/ 75128 h 114872"/>
                  <a:gd name="connsiteX282" fmla="*/ 37961 w 149460"/>
                  <a:gd name="connsiteY282" fmla="*/ 74365 h 114872"/>
                  <a:gd name="connsiteX283" fmla="*/ 38902 w 149460"/>
                  <a:gd name="connsiteY283" fmla="*/ 74479 h 114872"/>
                  <a:gd name="connsiteX284" fmla="*/ 39842 w 149460"/>
                  <a:gd name="connsiteY284" fmla="*/ 74106 h 114872"/>
                  <a:gd name="connsiteX285" fmla="*/ 40215 w 149460"/>
                  <a:gd name="connsiteY285" fmla="*/ 73003 h 114872"/>
                  <a:gd name="connsiteX286" fmla="*/ 41156 w 149460"/>
                  <a:gd name="connsiteY286" fmla="*/ 71609 h 114872"/>
                  <a:gd name="connsiteX287" fmla="*/ 42145 w 149460"/>
                  <a:gd name="connsiteY287" fmla="*/ 70668 h 114872"/>
                  <a:gd name="connsiteX288" fmla="*/ 42939 w 149460"/>
                  <a:gd name="connsiteY288" fmla="*/ 70101 h 114872"/>
                  <a:gd name="connsiteX289" fmla="*/ 44155 w 149460"/>
                  <a:gd name="connsiteY289" fmla="*/ 69047 h 114872"/>
                  <a:gd name="connsiteX290" fmla="*/ 45258 w 149460"/>
                  <a:gd name="connsiteY290" fmla="*/ 67717 h 114872"/>
                  <a:gd name="connsiteX291" fmla="*/ 46361 w 149460"/>
                  <a:gd name="connsiteY291" fmla="*/ 66274 h 114872"/>
                  <a:gd name="connsiteX292" fmla="*/ 47009 w 149460"/>
                  <a:gd name="connsiteY292" fmla="*/ 65025 h 114872"/>
                  <a:gd name="connsiteX293" fmla="*/ 47350 w 149460"/>
                  <a:gd name="connsiteY293" fmla="*/ 63631 h 114872"/>
                  <a:gd name="connsiteX294" fmla="*/ 48258 w 149460"/>
                  <a:gd name="connsiteY294" fmla="*/ 61734 h 114872"/>
                  <a:gd name="connsiteX295" fmla="*/ 50269 w 149460"/>
                  <a:gd name="connsiteY295" fmla="*/ 59528 h 114872"/>
                  <a:gd name="connsiteX296" fmla="*/ 51663 w 149460"/>
                  <a:gd name="connsiteY296" fmla="*/ 58312 h 114872"/>
                  <a:gd name="connsiteX297" fmla="*/ 52944 w 149460"/>
                  <a:gd name="connsiteY297" fmla="*/ 58004 h 114872"/>
                  <a:gd name="connsiteX298" fmla="*/ 54923 w 149460"/>
                  <a:gd name="connsiteY298" fmla="*/ 58117 h 114872"/>
                  <a:gd name="connsiteX299" fmla="*/ 56398 w 149460"/>
                  <a:gd name="connsiteY299" fmla="*/ 58036 h 114872"/>
                  <a:gd name="connsiteX300" fmla="*/ 58782 w 149460"/>
                  <a:gd name="connsiteY300" fmla="*/ 58004 h 114872"/>
                  <a:gd name="connsiteX301" fmla="*/ 60144 w 149460"/>
                  <a:gd name="connsiteY301" fmla="*/ 57582 h 114872"/>
                  <a:gd name="connsiteX302" fmla="*/ 61360 w 149460"/>
                  <a:gd name="connsiteY302" fmla="*/ 56106 h 114872"/>
                  <a:gd name="connsiteX303" fmla="*/ 63485 w 149460"/>
                  <a:gd name="connsiteY303" fmla="*/ 55539 h 114872"/>
                  <a:gd name="connsiteX304" fmla="*/ 65414 w 149460"/>
                  <a:gd name="connsiteY304" fmla="*/ 55620 h 114872"/>
                  <a:gd name="connsiteX305" fmla="*/ 68706 w 149460"/>
                  <a:gd name="connsiteY305" fmla="*/ 55426 h 114872"/>
                  <a:gd name="connsiteX306" fmla="*/ 70749 w 149460"/>
                  <a:gd name="connsiteY306" fmla="*/ 55231 h 114872"/>
                  <a:gd name="connsiteX307" fmla="*/ 72874 w 149460"/>
                  <a:gd name="connsiteY307" fmla="*/ 55490 h 114872"/>
                  <a:gd name="connsiteX308" fmla="*/ 75371 w 149460"/>
                  <a:gd name="connsiteY308" fmla="*/ 56431 h 114872"/>
                  <a:gd name="connsiteX309" fmla="*/ 76652 w 149460"/>
                  <a:gd name="connsiteY309" fmla="*/ 57761 h 114872"/>
                  <a:gd name="connsiteX310" fmla="*/ 78776 w 149460"/>
                  <a:gd name="connsiteY310" fmla="*/ 59885 h 114872"/>
                  <a:gd name="connsiteX311" fmla="*/ 79911 w 149460"/>
                  <a:gd name="connsiteY311" fmla="*/ 61506 h 114872"/>
                  <a:gd name="connsiteX312" fmla="*/ 81468 w 149460"/>
                  <a:gd name="connsiteY312" fmla="*/ 64004 h 114872"/>
                  <a:gd name="connsiteX313" fmla="*/ 82717 w 149460"/>
                  <a:gd name="connsiteY313" fmla="*/ 66550 h 114872"/>
                  <a:gd name="connsiteX314" fmla="*/ 83933 w 149460"/>
                  <a:gd name="connsiteY314" fmla="*/ 67879 h 114872"/>
                  <a:gd name="connsiteX315" fmla="*/ 85068 w 149460"/>
                  <a:gd name="connsiteY315" fmla="*/ 68674 h 114872"/>
                  <a:gd name="connsiteX316" fmla="*/ 86543 w 149460"/>
                  <a:gd name="connsiteY316" fmla="*/ 69436 h 114872"/>
                  <a:gd name="connsiteX317" fmla="*/ 87257 w 149460"/>
                  <a:gd name="connsiteY317" fmla="*/ 70004 h 114872"/>
                  <a:gd name="connsiteX318" fmla="*/ 87403 w 149460"/>
                  <a:gd name="connsiteY318" fmla="*/ 71139 h 114872"/>
                  <a:gd name="connsiteX319" fmla="*/ 86495 w 149460"/>
                  <a:gd name="connsiteY319" fmla="*/ 72728 h 114872"/>
                  <a:gd name="connsiteX320" fmla="*/ 85587 w 149460"/>
                  <a:gd name="connsiteY320" fmla="*/ 74122 h 114872"/>
                  <a:gd name="connsiteX321" fmla="*/ 85554 w 149460"/>
                  <a:gd name="connsiteY321" fmla="*/ 74884 h 114872"/>
                  <a:gd name="connsiteX322" fmla="*/ 86722 w 149460"/>
                  <a:gd name="connsiteY322" fmla="*/ 75420 h 114872"/>
                  <a:gd name="connsiteX323" fmla="*/ 87484 w 149460"/>
                  <a:gd name="connsiteY323" fmla="*/ 76409 h 114872"/>
                  <a:gd name="connsiteX324" fmla="*/ 87452 w 149460"/>
                  <a:gd name="connsiteY324" fmla="*/ 78646 h 114872"/>
                  <a:gd name="connsiteX325" fmla="*/ 88668 w 149460"/>
                  <a:gd name="connsiteY325" fmla="*/ 80430 h 114872"/>
                  <a:gd name="connsiteX326" fmla="*/ 88554 w 149460"/>
                  <a:gd name="connsiteY326" fmla="*/ 81079 h 114872"/>
                  <a:gd name="connsiteX327" fmla="*/ 89349 w 149460"/>
                  <a:gd name="connsiteY327" fmla="*/ 82068 h 114872"/>
                  <a:gd name="connsiteX328" fmla="*/ 90452 w 149460"/>
                  <a:gd name="connsiteY328" fmla="*/ 83236 h 114872"/>
                  <a:gd name="connsiteX329" fmla="*/ 88749 w 149460"/>
                  <a:gd name="connsiteY329" fmla="*/ 85019 h 114872"/>
                  <a:gd name="connsiteX330" fmla="*/ 87841 w 149460"/>
                  <a:gd name="connsiteY330" fmla="*/ 86495 h 114872"/>
                  <a:gd name="connsiteX331" fmla="*/ 86852 w 149460"/>
                  <a:gd name="connsiteY331" fmla="*/ 88003 h 114872"/>
                  <a:gd name="connsiteX332" fmla="*/ 86852 w 149460"/>
                  <a:gd name="connsiteY332" fmla="*/ 89397 h 114872"/>
                  <a:gd name="connsiteX333" fmla="*/ 86965 w 149460"/>
                  <a:gd name="connsiteY333" fmla="*/ 90306 h 114872"/>
                  <a:gd name="connsiteX334" fmla="*/ 88587 w 149460"/>
                  <a:gd name="connsiteY334" fmla="*/ 90760 h 114872"/>
                  <a:gd name="connsiteX335" fmla="*/ 89381 w 149460"/>
                  <a:gd name="connsiteY335" fmla="*/ 90954 h 114872"/>
                  <a:gd name="connsiteX336" fmla="*/ 91619 w 149460"/>
                  <a:gd name="connsiteY336" fmla="*/ 88181 h 114872"/>
                  <a:gd name="connsiteX337" fmla="*/ 92381 w 149460"/>
                  <a:gd name="connsiteY337" fmla="*/ 87127 h 114872"/>
                  <a:gd name="connsiteX338" fmla="*/ 94278 w 149460"/>
                  <a:gd name="connsiteY338" fmla="*/ 87322 h 114872"/>
                  <a:gd name="connsiteX339" fmla="*/ 96257 w 149460"/>
                  <a:gd name="connsiteY339" fmla="*/ 87322 h 114872"/>
                  <a:gd name="connsiteX340" fmla="*/ 98349 w 149460"/>
                  <a:gd name="connsiteY340" fmla="*/ 87403 h 114872"/>
                  <a:gd name="connsiteX341" fmla="*/ 99484 w 149460"/>
                  <a:gd name="connsiteY341" fmla="*/ 89170 h 114872"/>
                  <a:gd name="connsiteX342" fmla="*/ 100846 w 149460"/>
                  <a:gd name="connsiteY342" fmla="*/ 89122 h 114872"/>
                  <a:gd name="connsiteX343" fmla="*/ 101867 w 149460"/>
                  <a:gd name="connsiteY343" fmla="*/ 87419 h 114872"/>
                  <a:gd name="connsiteX344" fmla="*/ 104657 w 149460"/>
                  <a:gd name="connsiteY344" fmla="*/ 87192 h 114872"/>
                  <a:gd name="connsiteX345" fmla="*/ 106019 w 149460"/>
                  <a:gd name="connsiteY345" fmla="*/ 86852 h 114872"/>
                  <a:gd name="connsiteX346" fmla="*/ 108289 w 149460"/>
                  <a:gd name="connsiteY346" fmla="*/ 88052 h 114872"/>
                  <a:gd name="connsiteX347" fmla="*/ 110170 w 149460"/>
                  <a:gd name="connsiteY347" fmla="*/ 88165 h 114872"/>
                  <a:gd name="connsiteX348" fmla="*/ 110510 w 149460"/>
                  <a:gd name="connsiteY348" fmla="*/ 87371 h 114872"/>
                  <a:gd name="connsiteX349" fmla="*/ 111256 w 149460"/>
                  <a:gd name="connsiteY349" fmla="*/ 88570 h 114872"/>
                  <a:gd name="connsiteX350" fmla="*/ 111256 w 149460"/>
                  <a:gd name="connsiteY350" fmla="*/ 89657 h 114872"/>
                  <a:gd name="connsiteX351" fmla="*/ 110170 w 149460"/>
                  <a:gd name="connsiteY351" fmla="*/ 90176 h 114872"/>
                  <a:gd name="connsiteX352" fmla="*/ 110283 w 149460"/>
                  <a:gd name="connsiteY352" fmla="*/ 92057 h 114872"/>
                  <a:gd name="connsiteX353" fmla="*/ 111078 w 149460"/>
                  <a:gd name="connsiteY353" fmla="*/ 93257 h 114872"/>
                  <a:gd name="connsiteX354" fmla="*/ 111078 w 149460"/>
                  <a:gd name="connsiteY354" fmla="*/ 96322 h 114872"/>
                  <a:gd name="connsiteX355" fmla="*/ 112618 w 149460"/>
                  <a:gd name="connsiteY355" fmla="*/ 97230 h 114872"/>
                  <a:gd name="connsiteX356" fmla="*/ 112683 w 149460"/>
                  <a:gd name="connsiteY356" fmla="*/ 100586 h 114872"/>
                  <a:gd name="connsiteX357" fmla="*/ 114045 w 149460"/>
                  <a:gd name="connsiteY357" fmla="*/ 101900 h 114872"/>
                  <a:gd name="connsiteX358" fmla="*/ 114224 w 149460"/>
                  <a:gd name="connsiteY358" fmla="*/ 103781 h 114872"/>
                  <a:gd name="connsiteX359" fmla="*/ 113656 w 149460"/>
                  <a:gd name="connsiteY359" fmla="*/ 105321 h 114872"/>
                  <a:gd name="connsiteX360" fmla="*/ 113591 w 149460"/>
                  <a:gd name="connsiteY360" fmla="*/ 106684 h 114872"/>
                  <a:gd name="connsiteX361" fmla="*/ 112229 w 149460"/>
                  <a:gd name="connsiteY361" fmla="*/ 108111 h 114872"/>
                  <a:gd name="connsiteX362" fmla="*/ 112408 w 149460"/>
                  <a:gd name="connsiteY362" fmla="*/ 109813 h 114872"/>
                  <a:gd name="connsiteX363" fmla="*/ 114905 w 149460"/>
                  <a:gd name="connsiteY363" fmla="*/ 109813 h 114872"/>
                  <a:gd name="connsiteX364" fmla="*/ 117402 w 149460"/>
                  <a:gd name="connsiteY364" fmla="*/ 111629 h 114872"/>
                  <a:gd name="connsiteX365" fmla="*/ 118310 w 149460"/>
                  <a:gd name="connsiteY365" fmla="*/ 112197 h 114872"/>
                  <a:gd name="connsiteX366" fmla="*/ 119170 w 149460"/>
                  <a:gd name="connsiteY366" fmla="*/ 114872 h 114872"/>
                  <a:gd name="connsiteX367" fmla="*/ 121732 w 149460"/>
                  <a:gd name="connsiteY367" fmla="*/ 113170 h 114872"/>
                  <a:gd name="connsiteX368" fmla="*/ 124067 w 149460"/>
                  <a:gd name="connsiteY368" fmla="*/ 113056 h 114872"/>
                  <a:gd name="connsiteX369" fmla="*/ 126175 w 149460"/>
                  <a:gd name="connsiteY369" fmla="*/ 109992 h 114872"/>
                  <a:gd name="connsiteX370" fmla="*/ 127375 w 149460"/>
                  <a:gd name="connsiteY370" fmla="*/ 107997 h 114872"/>
                  <a:gd name="connsiteX371" fmla="*/ 127488 w 149460"/>
                  <a:gd name="connsiteY371" fmla="*/ 105500 h 114872"/>
                  <a:gd name="connsiteX372" fmla="*/ 127667 w 149460"/>
                  <a:gd name="connsiteY372" fmla="*/ 104527 h 114872"/>
                  <a:gd name="connsiteX373" fmla="*/ 129434 w 149460"/>
                  <a:gd name="connsiteY373" fmla="*/ 104640 h 114872"/>
                  <a:gd name="connsiteX374" fmla="*/ 130796 w 149460"/>
                  <a:gd name="connsiteY374" fmla="*/ 106408 h 114872"/>
                  <a:gd name="connsiteX375" fmla="*/ 131996 w 149460"/>
                  <a:gd name="connsiteY375" fmla="*/ 107770 h 114872"/>
                  <a:gd name="connsiteX376" fmla="*/ 132629 w 149460"/>
                  <a:gd name="connsiteY376" fmla="*/ 108629 h 114872"/>
                  <a:gd name="connsiteX377" fmla="*/ 132629 w 149460"/>
                  <a:gd name="connsiteY377" fmla="*/ 106586 h 114872"/>
                  <a:gd name="connsiteX378" fmla="*/ 134607 w 149460"/>
                  <a:gd name="connsiteY378" fmla="*/ 105078 h 114872"/>
                  <a:gd name="connsiteX379" fmla="*/ 136504 w 149460"/>
                  <a:gd name="connsiteY379" fmla="*/ 105078 h 114872"/>
                  <a:gd name="connsiteX380" fmla="*/ 138320 w 149460"/>
                  <a:gd name="connsiteY380" fmla="*/ 106213 h 114872"/>
                  <a:gd name="connsiteX381" fmla="*/ 140218 w 149460"/>
                  <a:gd name="connsiteY381" fmla="*/ 103716 h 114872"/>
                  <a:gd name="connsiteX382" fmla="*/ 139682 w 149460"/>
                  <a:gd name="connsiteY382" fmla="*/ 99273 h 114872"/>
                  <a:gd name="connsiteX383" fmla="*/ 143088 w 149460"/>
                  <a:gd name="connsiteY383" fmla="*/ 96370 h 114872"/>
                  <a:gd name="connsiteX384" fmla="*/ 140364 w 149460"/>
                  <a:gd name="connsiteY384" fmla="*/ 94392 h 114872"/>
                  <a:gd name="connsiteX385" fmla="*/ 137866 w 149460"/>
                  <a:gd name="connsiteY385" fmla="*/ 92722 h 114872"/>
                  <a:gd name="connsiteX386" fmla="*/ 137866 w 149460"/>
                  <a:gd name="connsiteY386" fmla="*/ 86965 h 114872"/>
                  <a:gd name="connsiteX387" fmla="*/ 139083 w 149460"/>
                  <a:gd name="connsiteY387" fmla="*/ 86965 h 114872"/>
                  <a:gd name="connsiteX388" fmla="*/ 140591 w 149460"/>
                  <a:gd name="connsiteY388" fmla="*/ 87646 h 114872"/>
                  <a:gd name="connsiteX389" fmla="*/ 141580 w 149460"/>
                  <a:gd name="connsiteY389" fmla="*/ 87111 h 114872"/>
                  <a:gd name="connsiteX390" fmla="*/ 143169 w 149460"/>
                  <a:gd name="connsiteY390" fmla="*/ 86884 h 114872"/>
                  <a:gd name="connsiteX391" fmla="*/ 145147 w 149460"/>
                  <a:gd name="connsiteY391" fmla="*/ 88862 h 114872"/>
                  <a:gd name="connsiteX392" fmla="*/ 146736 w 149460"/>
                  <a:gd name="connsiteY392" fmla="*/ 87581 h 114872"/>
                  <a:gd name="connsiteX393" fmla="*/ 147417 w 149460"/>
                  <a:gd name="connsiteY393" fmla="*/ 89170 h 114872"/>
                  <a:gd name="connsiteX394" fmla="*/ 148780 w 149460"/>
                  <a:gd name="connsiteY394" fmla="*/ 89706 h 114872"/>
                  <a:gd name="connsiteX395" fmla="*/ 149461 w 149460"/>
                  <a:gd name="connsiteY395" fmla="*/ 86900 h 114872"/>
                  <a:gd name="connsiteX396" fmla="*/ 148179 w 149460"/>
                  <a:gd name="connsiteY396" fmla="*/ 84549 h 114872"/>
                  <a:gd name="connsiteX397" fmla="*/ 147126 w 149460"/>
                  <a:gd name="connsiteY397" fmla="*/ 81663 h 114872"/>
                  <a:gd name="connsiteX398" fmla="*/ 143947 w 149460"/>
                  <a:gd name="connsiteY398" fmla="*/ 80446 h 114872"/>
                  <a:gd name="connsiteX399" fmla="*/ 144093 w 149460"/>
                  <a:gd name="connsiteY399" fmla="*/ 77041 h 114872"/>
                  <a:gd name="connsiteX400" fmla="*/ 145909 w 149460"/>
                  <a:gd name="connsiteY400" fmla="*/ 75533 h 114872"/>
                  <a:gd name="connsiteX401" fmla="*/ 148796 w 149460"/>
                  <a:gd name="connsiteY401" fmla="*/ 75987 h 114872"/>
                  <a:gd name="connsiteX402" fmla="*/ 147515 w 149460"/>
                  <a:gd name="connsiteY402" fmla="*/ 73944 h 114872"/>
                  <a:gd name="connsiteX403" fmla="*/ 145163 w 149460"/>
                  <a:gd name="connsiteY403" fmla="*/ 72809 h 114872"/>
                  <a:gd name="connsiteX404" fmla="*/ 145245 w 149460"/>
                  <a:gd name="connsiteY404" fmla="*/ 71528 h 114872"/>
                  <a:gd name="connsiteX405" fmla="*/ 145472 w 149460"/>
                  <a:gd name="connsiteY405" fmla="*/ 68577 h 114872"/>
                  <a:gd name="connsiteX406" fmla="*/ 140315 w 149460"/>
                  <a:gd name="connsiteY406" fmla="*/ 68349 h 114872"/>
                  <a:gd name="connsiteX407" fmla="*/ 139715 w 149460"/>
                  <a:gd name="connsiteY407" fmla="*/ 66144 h 114872"/>
                  <a:gd name="connsiteX408" fmla="*/ 139115 w 149460"/>
                  <a:gd name="connsiteY408" fmla="*/ 64101 h 114872"/>
                  <a:gd name="connsiteX409" fmla="*/ 140023 w 149460"/>
                  <a:gd name="connsiteY409" fmla="*/ 62204 h 114872"/>
                  <a:gd name="connsiteX410" fmla="*/ 140331 w 149460"/>
                  <a:gd name="connsiteY410" fmla="*/ 59544 h 114872"/>
                  <a:gd name="connsiteX411" fmla="*/ 139423 w 149460"/>
                  <a:gd name="connsiteY411" fmla="*/ 58490 h 114872"/>
                  <a:gd name="connsiteX412" fmla="*/ 139423 w 149460"/>
                  <a:gd name="connsiteY412" fmla="*/ 56820 h 114872"/>
                  <a:gd name="connsiteX413" fmla="*/ 140526 w 149460"/>
                  <a:gd name="connsiteY413" fmla="*/ 55571 h 114872"/>
                  <a:gd name="connsiteX414" fmla="*/ 141272 w 149460"/>
                  <a:gd name="connsiteY414" fmla="*/ 54793 h 114872"/>
                  <a:gd name="connsiteX415" fmla="*/ 142245 w 149460"/>
                  <a:gd name="connsiteY415" fmla="*/ 53755 h 114872"/>
                  <a:gd name="connsiteX416" fmla="*/ 144450 w 149460"/>
                  <a:gd name="connsiteY416" fmla="*/ 53107 h 11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Lst>
                <a:rect l="l" t="t" r="r" b="b"/>
                <a:pathLst>
                  <a:path w="149460" h="114872">
                    <a:moveTo>
                      <a:pt x="144385" y="53058"/>
                    </a:moveTo>
                    <a:lnTo>
                      <a:pt x="144612" y="50853"/>
                    </a:lnTo>
                    <a:lnTo>
                      <a:pt x="143753" y="50366"/>
                    </a:lnTo>
                    <a:lnTo>
                      <a:pt x="141937" y="49539"/>
                    </a:lnTo>
                    <a:lnTo>
                      <a:pt x="140493" y="48485"/>
                    </a:lnTo>
                    <a:lnTo>
                      <a:pt x="139326" y="47950"/>
                    </a:lnTo>
                    <a:lnTo>
                      <a:pt x="138109" y="47382"/>
                    </a:lnTo>
                    <a:lnTo>
                      <a:pt x="137623" y="46361"/>
                    </a:lnTo>
                    <a:lnTo>
                      <a:pt x="137169" y="45080"/>
                    </a:lnTo>
                    <a:lnTo>
                      <a:pt x="136828" y="43799"/>
                    </a:lnTo>
                    <a:lnTo>
                      <a:pt x="136828" y="41188"/>
                    </a:lnTo>
                    <a:lnTo>
                      <a:pt x="136861" y="39437"/>
                    </a:lnTo>
                    <a:lnTo>
                      <a:pt x="136780" y="37312"/>
                    </a:lnTo>
                    <a:lnTo>
                      <a:pt x="135904" y="35983"/>
                    </a:lnTo>
                    <a:lnTo>
                      <a:pt x="134883" y="35221"/>
                    </a:lnTo>
                    <a:lnTo>
                      <a:pt x="133666" y="34913"/>
                    </a:lnTo>
                    <a:lnTo>
                      <a:pt x="132418" y="35367"/>
                    </a:lnTo>
                    <a:lnTo>
                      <a:pt x="131623" y="36761"/>
                    </a:lnTo>
                    <a:lnTo>
                      <a:pt x="130488" y="37329"/>
                    </a:lnTo>
                    <a:lnTo>
                      <a:pt x="129775" y="36729"/>
                    </a:lnTo>
                    <a:lnTo>
                      <a:pt x="129207" y="35853"/>
                    </a:lnTo>
                    <a:lnTo>
                      <a:pt x="129580" y="34945"/>
                    </a:lnTo>
                    <a:lnTo>
                      <a:pt x="130829" y="33551"/>
                    </a:lnTo>
                    <a:lnTo>
                      <a:pt x="130861" y="32529"/>
                    </a:lnTo>
                    <a:lnTo>
                      <a:pt x="131802" y="31248"/>
                    </a:lnTo>
                    <a:lnTo>
                      <a:pt x="132856" y="30567"/>
                    </a:lnTo>
                    <a:cubicBezTo>
                      <a:pt x="132856" y="30567"/>
                      <a:pt x="134218" y="29918"/>
                      <a:pt x="134331" y="29918"/>
                    </a:cubicBezTo>
                    <a:cubicBezTo>
                      <a:pt x="134445" y="29918"/>
                      <a:pt x="135094" y="29042"/>
                      <a:pt x="135094" y="29042"/>
                    </a:cubicBezTo>
                    <a:lnTo>
                      <a:pt x="135126" y="27940"/>
                    </a:lnTo>
                    <a:lnTo>
                      <a:pt x="134445" y="27632"/>
                    </a:lnTo>
                    <a:lnTo>
                      <a:pt x="133050" y="26724"/>
                    </a:lnTo>
                    <a:lnTo>
                      <a:pt x="131153" y="26270"/>
                    </a:lnTo>
                    <a:lnTo>
                      <a:pt x="129759" y="25897"/>
                    </a:lnTo>
                    <a:lnTo>
                      <a:pt x="129158" y="24907"/>
                    </a:lnTo>
                    <a:lnTo>
                      <a:pt x="128591" y="23545"/>
                    </a:lnTo>
                    <a:lnTo>
                      <a:pt x="127829" y="23059"/>
                    </a:lnTo>
                    <a:cubicBezTo>
                      <a:pt x="127829" y="23059"/>
                      <a:pt x="125818" y="22799"/>
                      <a:pt x="125705" y="22718"/>
                    </a:cubicBezTo>
                    <a:cubicBezTo>
                      <a:pt x="125591" y="22637"/>
                      <a:pt x="125023" y="21470"/>
                      <a:pt x="125023" y="21470"/>
                    </a:cubicBezTo>
                    <a:lnTo>
                      <a:pt x="125250" y="20481"/>
                    </a:lnTo>
                    <a:lnTo>
                      <a:pt x="125818" y="19540"/>
                    </a:lnTo>
                    <a:lnTo>
                      <a:pt x="126240" y="18259"/>
                    </a:lnTo>
                    <a:lnTo>
                      <a:pt x="126499" y="16556"/>
                    </a:lnTo>
                    <a:lnTo>
                      <a:pt x="126126" y="15421"/>
                    </a:lnTo>
                    <a:lnTo>
                      <a:pt x="125023" y="14481"/>
                    </a:lnTo>
                    <a:lnTo>
                      <a:pt x="124343" y="14286"/>
                    </a:lnTo>
                    <a:lnTo>
                      <a:pt x="123743" y="13751"/>
                    </a:lnTo>
                    <a:lnTo>
                      <a:pt x="123661" y="12924"/>
                    </a:lnTo>
                    <a:lnTo>
                      <a:pt x="124196" y="12275"/>
                    </a:lnTo>
                    <a:cubicBezTo>
                      <a:pt x="124196" y="12275"/>
                      <a:pt x="124423" y="11594"/>
                      <a:pt x="124423" y="11400"/>
                    </a:cubicBezTo>
                    <a:cubicBezTo>
                      <a:pt x="124423" y="11205"/>
                      <a:pt x="123856" y="10751"/>
                      <a:pt x="123856" y="10751"/>
                    </a:cubicBezTo>
                    <a:cubicBezTo>
                      <a:pt x="123856" y="10751"/>
                      <a:pt x="123029" y="10329"/>
                      <a:pt x="122867" y="10297"/>
                    </a:cubicBezTo>
                    <a:cubicBezTo>
                      <a:pt x="122721" y="10265"/>
                      <a:pt x="122867" y="9275"/>
                      <a:pt x="122867" y="9275"/>
                    </a:cubicBezTo>
                    <a:lnTo>
                      <a:pt x="123580" y="8335"/>
                    </a:lnTo>
                    <a:lnTo>
                      <a:pt x="122705" y="6519"/>
                    </a:lnTo>
                    <a:lnTo>
                      <a:pt x="120159" y="5384"/>
                    </a:lnTo>
                    <a:lnTo>
                      <a:pt x="117775" y="4394"/>
                    </a:lnTo>
                    <a:lnTo>
                      <a:pt x="115051" y="4427"/>
                    </a:lnTo>
                    <a:cubicBezTo>
                      <a:pt x="115051" y="4427"/>
                      <a:pt x="113608" y="4459"/>
                      <a:pt x="113494" y="4459"/>
                    </a:cubicBezTo>
                    <a:cubicBezTo>
                      <a:pt x="113381" y="4459"/>
                      <a:pt x="113235" y="5027"/>
                      <a:pt x="113235" y="5027"/>
                    </a:cubicBezTo>
                    <a:cubicBezTo>
                      <a:pt x="113235" y="5027"/>
                      <a:pt x="114451" y="5676"/>
                      <a:pt x="114564" y="5740"/>
                    </a:cubicBezTo>
                    <a:cubicBezTo>
                      <a:pt x="114678" y="5821"/>
                      <a:pt x="115278" y="7184"/>
                      <a:pt x="115278" y="7184"/>
                    </a:cubicBezTo>
                    <a:lnTo>
                      <a:pt x="114970" y="8400"/>
                    </a:lnTo>
                    <a:cubicBezTo>
                      <a:pt x="114970" y="8400"/>
                      <a:pt x="114029" y="8513"/>
                      <a:pt x="113867" y="8546"/>
                    </a:cubicBezTo>
                    <a:cubicBezTo>
                      <a:pt x="113721" y="8578"/>
                      <a:pt x="112310" y="8627"/>
                      <a:pt x="112197" y="8659"/>
                    </a:cubicBezTo>
                    <a:cubicBezTo>
                      <a:pt x="112083" y="8692"/>
                      <a:pt x="110527" y="9081"/>
                      <a:pt x="110527" y="9081"/>
                    </a:cubicBezTo>
                    <a:lnTo>
                      <a:pt x="108970" y="9957"/>
                    </a:lnTo>
                    <a:cubicBezTo>
                      <a:pt x="108970" y="9957"/>
                      <a:pt x="107608" y="11513"/>
                      <a:pt x="107527" y="11692"/>
                    </a:cubicBezTo>
                    <a:cubicBezTo>
                      <a:pt x="107446" y="11886"/>
                      <a:pt x="107332" y="13021"/>
                      <a:pt x="107332" y="13021"/>
                    </a:cubicBezTo>
                    <a:cubicBezTo>
                      <a:pt x="107332" y="13021"/>
                      <a:pt x="106732" y="14773"/>
                      <a:pt x="106570" y="14886"/>
                    </a:cubicBezTo>
                    <a:cubicBezTo>
                      <a:pt x="106424" y="15000"/>
                      <a:pt x="105662" y="15940"/>
                      <a:pt x="105662" y="15940"/>
                    </a:cubicBezTo>
                    <a:lnTo>
                      <a:pt x="104721" y="14886"/>
                    </a:lnTo>
                    <a:lnTo>
                      <a:pt x="103278" y="13605"/>
                    </a:lnTo>
                    <a:lnTo>
                      <a:pt x="101413" y="12470"/>
                    </a:lnTo>
                    <a:lnTo>
                      <a:pt x="99549" y="11416"/>
                    </a:lnTo>
                    <a:lnTo>
                      <a:pt x="97343" y="10508"/>
                    </a:lnTo>
                    <a:lnTo>
                      <a:pt x="94846" y="10054"/>
                    </a:lnTo>
                    <a:cubicBezTo>
                      <a:pt x="94846" y="10054"/>
                      <a:pt x="92576" y="10281"/>
                      <a:pt x="92462" y="10281"/>
                    </a:cubicBezTo>
                    <a:cubicBezTo>
                      <a:pt x="92349" y="10281"/>
                      <a:pt x="91068" y="10962"/>
                      <a:pt x="91068" y="10962"/>
                    </a:cubicBezTo>
                    <a:lnTo>
                      <a:pt x="90046" y="11870"/>
                    </a:lnTo>
                    <a:lnTo>
                      <a:pt x="88879" y="13881"/>
                    </a:lnTo>
                    <a:cubicBezTo>
                      <a:pt x="88879" y="13881"/>
                      <a:pt x="88165" y="16086"/>
                      <a:pt x="88052" y="16151"/>
                    </a:cubicBezTo>
                    <a:cubicBezTo>
                      <a:pt x="87938" y="16232"/>
                      <a:pt x="86916" y="17172"/>
                      <a:pt x="86916" y="17172"/>
                    </a:cubicBezTo>
                    <a:lnTo>
                      <a:pt x="86089" y="16719"/>
                    </a:lnTo>
                    <a:lnTo>
                      <a:pt x="85749" y="15778"/>
                    </a:lnTo>
                    <a:lnTo>
                      <a:pt x="85408" y="15405"/>
                    </a:lnTo>
                    <a:lnTo>
                      <a:pt x="84873" y="14351"/>
                    </a:lnTo>
                    <a:cubicBezTo>
                      <a:pt x="84873" y="14351"/>
                      <a:pt x="84192" y="13021"/>
                      <a:pt x="84192" y="12908"/>
                    </a:cubicBezTo>
                    <a:cubicBezTo>
                      <a:pt x="84192" y="12794"/>
                      <a:pt x="83317" y="11400"/>
                      <a:pt x="83317" y="11400"/>
                    </a:cubicBezTo>
                    <a:lnTo>
                      <a:pt x="82214" y="10573"/>
                    </a:lnTo>
                    <a:lnTo>
                      <a:pt x="81306" y="10086"/>
                    </a:lnTo>
                    <a:lnTo>
                      <a:pt x="79863" y="10427"/>
                    </a:lnTo>
                    <a:lnTo>
                      <a:pt x="79068" y="11481"/>
                    </a:lnTo>
                    <a:cubicBezTo>
                      <a:pt x="79068" y="11481"/>
                      <a:pt x="78273" y="12616"/>
                      <a:pt x="78192" y="12729"/>
                    </a:cubicBezTo>
                    <a:cubicBezTo>
                      <a:pt x="78111" y="12843"/>
                      <a:pt x="77511" y="13865"/>
                      <a:pt x="77398" y="13978"/>
                    </a:cubicBezTo>
                    <a:cubicBezTo>
                      <a:pt x="77284" y="14092"/>
                      <a:pt x="76911" y="14773"/>
                      <a:pt x="76830" y="14886"/>
                    </a:cubicBezTo>
                    <a:cubicBezTo>
                      <a:pt x="76749" y="15000"/>
                      <a:pt x="75436" y="15681"/>
                      <a:pt x="75436" y="15681"/>
                    </a:cubicBezTo>
                    <a:lnTo>
                      <a:pt x="74268" y="15762"/>
                    </a:lnTo>
                    <a:lnTo>
                      <a:pt x="73360" y="15227"/>
                    </a:lnTo>
                    <a:lnTo>
                      <a:pt x="73133" y="14092"/>
                    </a:lnTo>
                    <a:lnTo>
                      <a:pt x="71852" y="12956"/>
                    </a:lnTo>
                    <a:lnTo>
                      <a:pt x="70798" y="11902"/>
                    </a:lnTo>
                    <a:lnTo>
                      <a:pt x="70198" y="11221"/>
                    </a:lnTo>
                    <a:lnTo>
                      <a:pt x="69890" y="10167"/>
                    </a:lnTo>
                    <a:lnTo>
                      <a:pt x="70425" y="9486"/>
                    </a:lnTo>
                    <a:lnTo>
                      <a:pt x="70879" y="7978"/>
                    </a:lnTo>
                    <a:lnTo>
                      <a:pt x="71106" y="6989"/>
                    </a:lnTo>
                    <a:lnTo>
                      <a:pt x="71933" y="6000"/>
                    </a:lnTo>
                    <a:lnTo>
                      <a:pt x="72306" y="4638"/>
                    </a:lnTo>
                    <a:lnTo>
                      <a:pt x="71998" y="3876"/>
                    </a:lnTo>
                    <a:lnTo>
                      <a:pt x="68187" y="4021"/>
                    </a:lnTo>
                    <a:lnTo>
                      <a:pt x="66436" y="5838"/>
                    </a:lnTo>
                    <a:lnTo>
                      <a:pt x="62949" y="5838"/>
                    </a:lnTo>
                    <a:lnTo>
                      <a:pt x="60825" y="4784"/>
                    </a:lnTo>
                    <a:lnTo>
                      <a:pt x="57874" y="4865"/>
                    </a:lnTo>
                    <a:lnTo>
                      <a:pt x="56512" y="5465"/>
                    </a:lnTo>
                    <a:lnTo>
                      <a:pt x="54080" y="6827"/>
                    </a:lnTo>
                    <a:lnTo>
                      <a:pt x="51874" y="6827"/>
                    </a:lnTo>
                    <a:lnTo>
                      <a:pt x="50285" y="5611"/>
                    </a:lnTo>
                    <a:lnTo>
                      <a:pt x="49604" y="5384"/>
                    </a:lnTo>
                    <a:lnTo>
                      <a:pt x="48161" y="6373"/>
                    </a:lnTo>
                    <a:lnTo>
                      <a:pt x="46345" y="5465"/>
                    </a:lnTo>
                    <a:lnTo>
                      <a:pt x="44837" y="5092"/>
                    </a:lnTo>
                    <a:lnTo>
                      <a:pt x="43020" y="3876"/>
                    </a:lnTo>
                    <a:lnTo>
                      <a:pt x="42258" y="3341"/>
                    </a:lnTo>
                    <a:lnTo>
                      <a:pt x="40361" y="3194"/>
                    </a:lnTo>
                    <a:lnTo>
                      <a:pt x="39761" y="4021"/>
                    </a:lnTo>
                    <a:lnTo>
                      <a:pt x="38172" y="4103"/>
                    </a:lnTo>
                    <a:lnTo>
                      <a:pt x="37718" y="3113"/>
                    </a:lnTo>
                    <a:lnTo>
                      <a:pt x="37410" y="681"/>
                    </a:lnTo>
                    <a:lnTo>
                      <a:pt x="34604" y="373"/>
                    </a:lnTo>
                    <a:lnTo>
                      <a:pt x="33469" y="1281"/>
                    </a:lnTo>
                    <a:lnTo>
                      <a:pt x="32026" y="746"/>
                    </a:lnTo>
                    <a:lnTo>
                      <a:pt x="26643" y="146"/>
                    </a:lnTo>
                    <a:lnTo>
                      <a:pt x="25199" y="0"/>
                    </a:lnTo>
                    <a:lnTo>
                      <a:pt x="24145" y="908"/>
                    </a:lnTo>
                    <a:lnTo>
                      <a:pt x="24745" y="3032"/>
                    </a:lnTo>
                    <a:lnTo>
                      <a:pt x="25053" y="4476"/>
                    </a:lnTo>
                    <a:lnTo>
                      <a:pt x="24907" y="5303"/>
                    </a:lnTo>
                    <a:lnTo>
                      <a:pt x="24761" y="6892"/>
                    </a:lnTo>
                    <a:lnTo>
                      <a:pt x="24162" y="7946"/>
                    </a:lnTo>
                    <a:lnTo>
                      <a:pt x="22345" y="7946"/>
                    </a:lnTo>
                    <a:lnTo>
                      <a:pt x="21664" y="7411"/>
                    </a:lnTo>
                    <a:lnTo>
                      <a:pt x="21064" y="8011"/>
                    </a:lnTo>
                    <a:lnTo>
                      <a:pt x="20156" y="8546"/>
                    </a:lnTo>
                    <a:lnTo>
                      <a:pt x="20156" y="11351"/>
                    </a:lnTo>
                    <a:lnTo>
                      <a:pt x="23951" y="13475"/>
                    </a:lnTo>
                    <a:lnTo>
                      <a:pt x="23805" y="19232"/>
                    </a:lnTo>
                    <a:lnTo>
                      <a:pt x="19329" y="21275"/>
                    </a:lnTo>
                    <a:lnTo>
                      <a:pt x="13265" y="21502"/>
                    </a:lnTo>
                    <a:lnTo>
                      <a:pt x="10767" y="23010"/>
                    </a:lnTo>
                    <a:lnTo>
                      <a:pt x="7735" y="24826"/>
                    </a:lnTo>
                    <a:lnTo>
                      <a:pt x="4167" y="24907"/>
                    </a:lnTo>
                    <a:lnTo>
                      <a:pt x="2724" y="26886"/>
                    </a:lnTo>
                    <a:lnTo>
                      <a:pt x="2724" y="28394"/>
                    </a:lnTo>
                    <a:lnTo>
                      <a:pt x="1897" y="30064"/>
                    </a:lnTo>
                    <a:lnTo>
                      <a:pt x="681" y="31880"/>
                    </a:lnTo>
                    <a:lnTo>
                      <a:pt x="1249" y="32140"/>
                    </a:lnTo>
                    <a:lnTo>
                      <a:pt x="1167" y="33015"/>
                    </a:lnTo>
                    <a:lnTo>
                      <a:pt x="0" y="34345"/>
                    </a:lnTo>
                    <a:lnTo>
                      <a:pt x="0" y="35367"/>
                    </a:lnTo>
                    <a:lnTo>
                      <a:pt x="422" y="35367"/>
                    </a:lnTo>
                    <a:lnTo>
                      <a:pt x="616" y="35058"/>
                    </a:lnTo>
                    <a:lnTo>
                      <a:pt x="2286" y="34978"/>
                    </a:lnTo>
                    <a:lnTo>
                      <a:pt x="3000" y="34037"/>
                    </a:lnTo>
                    <a:lnTo>
                      <a:pt x="3194" y="32480"/>
                    </a:lnTo>
                    <a:lnTo>
                      <a:pt x="4070" y="31945"/>
                    </a:lnTo>
                    <a:lnTo>
                      <a:pt x="3989" y="33729"/>
                    </a:lnTo>
                    <a:lnTo>
                      <a:pt x="3762" y="34831"/>
                    </a:lnTo>
                    <a:lnTo>
                      <a:pt x="762" y="36615"/>
                    </a:lnTo>
                    <a:lnTo>
                      <a:pt x="681" y="38285"/>
                    </a:lnTo>
                    <a:lnTo>
                      <a:pt x="2578" y="36356"/>
                    </a:lnTo>
                    <a:lnTo>
                      <a:pt x="2611" y="36842"/>
                    </a:lnTo>
                    <a:lnTo>
                      <a:pt x="2692" y="37264"/>
                    </a:lnTo>
                    <a:lnTo>
                      <a:pt x="1703" y="38480"/>
                    </a:lnTo>
                    <a:lnTo>
                      <a:pt x="1816" y="39080"/>
                    </a:lnTo>
                    <a:lnTo>
                      <a:pt x="3941" y="37604"/>
                    </a:lnTo>
                    <a:lnTo>
                      <a:pt x="4427" y="37685"/>
                    </a:lnTo>
                    <a:lnTo>
                      <a:pt x="1654" y="39664"/>
                    </a:lnTo>
                    <a:lnTo>
                      <a:pt x="1687" y="40458"/>
                    </a:lnTo>
                    <a:lnTo>
                      <a:pt x="2254" y="40880"/>
                    </a:lnTo>
                    <a:lnTo>
                      <a:pt x="4865" y="38496"/>
                    </a:lnTo>
                    <a:lnTo>
                      <a:pt x="5092" y="38804"/>
                    </a:lnTo>
                    <a:lnTo>
                      <a:pt x="3535" y="40166"/>
                    </a:lnTo>
                    <a:lnTo>
                      <a:pt x="3567" y="40702"/>
                    </a:lnTo>
                    <a:lnTo>
                      <a:pt x="4784" y="40166"/>
                    </a:lnTo>
                    <a:lnTo>
                      <a:pt x="6600" y="38577"/>
                    </a:lnTo>
                    <a:lnTo>
                      <a:pt x="6908" y="37475"/>
                    </a:lnTo>
                    <a:lnTo>
                      <a:pt x="7557" y="37053"/>
                    </a:lnTo>
                    <a:lnTo>
                      <a:pt x="8124" y="37248"/>
                    </a:lnTo>
                    <a:lnTo>
                      <a:pt x="8805" y="37702"/>
                    </a:lnTo>
                    <a:lnTo>
                      <a:pt x="8692" y="38156"/>
                    </a:lnTo>
                    <a:lnTo>
                      <a:pt x="7443" y="38350"/>
                    </a:lnTo>
                    <a:lnTo>
                      <a:pt x="5967" y="40474"/>
                    </a:lnTo>
                    <a:lnTo>
                      <a:pt x="5594" y="41301"/>
                    </a:lnTo>
                    <a:lnTo>
                      <a:pt x="5335" y="42129"/>
                    </a:lnTo>
                    <a:lnTo>
                      <a:pt x="5303" y="43296"/>
                    </a:lnTo>
                    <a:lnTo>
                      <a:pt x="4962" y="43718"/>
                    </a:lnTo>
                    <a:lnTo>
                      <a:pt x="5951" y="43945"/>
                    </a:lnTo>
                    <a:lnTo>
                      <a:pt x="5984" y="44934"/>
                    </a:lnTo>
                    <a:lnTo>
                      <a:pt x="5530" y="45047"/>
                    </a:lnTo>
                    <a:lnTo>
                      <a:pt x="5497" y="44334"/>
                    </a:lnTo>
                    <a:lnTo>
                      <a:pt x="4784" y="44366"/>
                    </a:lnTo>
                    <a:lnTo>
                      <a:pt x="4216" y="45193"/>
                    </a:lnTo>
                    <a:lnTo>
                      <a:pt x="4184" y="46182"/>
                    </a:lnTo>
                    <a:lnTo>
                      <a:pt x="4865" y="46409"/>
                    </a:lnTo>
                    <a:lnTo>
                      <a:pt x="5627" y="46442"/>
                    </a:lnTo>
                    <a:lnTo>
                      <a:pt x="5594" y="45307"/>
                    </a:lnTo>
                    <a:lnTo>
                      <a:pt x="5967" y="45274"/>
                    </a:lnTo>
                    <a:lnTo>
                      <a:pt x="5967" y="45810"/>
                    </a:lnTo>
                    <a:lnTo>
                      <a:pt x="6535" y="45955"/>
                    </a:lnTo>
                    <a:lnTo>
                      <a:pt x="6875" y="46523"/>
                    </a:lnTo>
                    <a:lnTo>
                      <a:pt x="7475" y="47237"/>
                    </a:lnTo>
                    <a:lnTo>
                      <a:pt x="7816" y="47950"/>
                    </a:lnTo>
                    <a:lnTo>
                      <a:pt x="8465" y="48664"/>
                    </a:lnTo>
                    <a:lnTo>
                      <a:pt x="8497" y="50934"/>
                    </a:lnTo>
                    <a:lnTo>
                      <a:pt x="10702" y="50966"/>
                    </a:lnTo>
                    <a:lnTo>
                      <a:pt x="12291" y="52296"/>
                    </a:lnTo>
                    <a:lnTo>
                      <a:pt x="13167" y="53236"/>
                    </a:lnTo>
                    <a:lnTo>
                      <a:pt x="14870" y="53917"/>
                    </a:lnTo>
                    <a:lnTo>
                      <a:pt x="15356" y="54404"/>
                    </a:lnTo>
                    <a:lnTo>
                      <a:pt x="15924" y="54436"/>
                    </a:lnTo>
                    <a:lnTo>
                      <a:pt x="15956" y="52539"/>
                    </a:lnTo>
                    <a:lnTo>
                      <a:pt x="16670" y="52458"/>
                    </a:lnTo>
                    <a:lnTo>
                      <a:pt x="19394" y="54744"/>
                    </a:lnTo>
                    <a:lnTo>
                      <a:pt x="19086" y="55150"/>
                    </a:lnTo>
                    <a:lnTo>
                      <a:pt x="17529" y="53934"/>
                    </a:lnTo>
                    <a:lnTo>
                      <a:pt x="16881" y="54274"/>
                    </a:lnTo>
                    <a:lnTo>
                      <a:pt x="17075" y="55328"/>
                    </a:lnTo>
                    <a:lnTo>
                      <a:pt x="18583" y="56317"/>
                    </a:lnTo>
                    <a:lnTo>
                      <a:pt x="19832" y="56885"/>
                    </a:lnTo>
                    <a:lnTo>
                      <a:pt x="20432" y="57031"/>
                    </a:lnTo>
                    <a:lnTo>
                      <a:pt x="21340" y="58053"/>
                    </a:lnTo>
                    <a:lnTo>
                      <a:pt x="21713" y="58766"/>
                    </a:lnTo>
                    <a:lnTo>
                      <a:pt x="22589" y="58960"/>
                    </a:lnTo>
                    <a:lnTo>
                      <a:pt x="23415" y="58701"/>
                    </a:lnTo>
                    <a:lnTo>
                      <a:pt x="23870" y="56998"/>
                    </a:lnTo>
                    <a:lnTo>
                      <a:pt x="24291" y="56512"/>
                    </a:lnTo>
                    <a:lnTo>
                      <a:pt x="26107" y="57453"/>
                    </a:lnTo>
                    <a:lnTo>
                      <a:pt x="26221" y="58053"/>
                    </a:lnTo>
                    <a:lnTo>
                      <a:pt x="25621" y="57971"/>
                    </a:lnTo>
                    <a:lnTo>
                      <a:pt x="25880" y="59674"/>
                    </a:lnTo>
                    <a:lnTo>
                      <a:pt x="26707" y="60015"/>
                    </a:lnTo>
                    <a:lnTo>
                      <a:pt x="26934" y="61523"/>
                    </a:lnTo>
                    <a:lnTo>
                      <a:pt x="26286" y="61669"/>
                    </a:lnTo>
                    <a:lnTo>
                      <a:pt x="26026" y="63566"/>
                    </a:lnTo>
                    <a:lnTo>
                      <a:pt x="25345" y="65009"/>
                    </a:lnTo>
                    <a:lnTo>
                      <a:pt x="25945" y="65836"/>
                    </a:lnTo>
                    <a:lnTo>
                      <a:pt x="27648" y="65982"/>
                    </a:lnTo>
                    <a:lnTo>
                      <a:pt x="29545" y="65414"/>
                    </a:lnTo>
                    <a:lnTo>
                      <a:pt x="30599" y="65982"/>
                    </a:lnTo>
                    <a:lnTo>
                      <a:pt x="31653" y="67230"/>
                    </a:lnTo>
                    <a:lnTo>
                      <a:pt x="31734" y="68479"/>
                    </a:lnTo>
                    <a:lnTo>
                      <a:pt x="31507" y="68901"/>
                    </a:lnTo>
                    <a:lnTo>
                      <a:pt x="30680" y="68447"/>
                    </a:lnTo>
                    <a:lnTo>
                      <a:pt x="30680" y="70117"/>
                    </a:lnTo>
                    <a:lnTo>
                      <a:pt x="31248" y="70117"/>
                    </a:lnTo>
                    <a:lnTo>
                      <a:pt x="31215" y="69436"/>
                    </a:lnTo>
                    <a:lnTo>
                      <a:pt x="32204" y="68641"/>
                    </a:lnTo>
                    <a:lnTo>
                      <a:pt x="32659" y="68674"/>
                    </a:lnTo>
                    <a:lnTo>
                      <a:pt x="31977" y="69695"/>
                    </a:lnTo>
                    <a:lnTo>
                      <a:pt x="32350" y="70798"/>
                    </a:lnTo>
                    <a:lnTo>
                      <a:pt x="32772" y="70425"/>
                    </a:lnTo>
                    <a:lnTo>
                      <a:pt x="32804" y="69598"/>
                    </a:lnTo>
                    <a:lnTo>
                      <a:pt x="33340" y="69371"/>
                    </a:lnTo>
                    <a:lnTo>
                      <a:pt x="33648" y="70506"/>
                    </a:lnTo>
                    <a:lnTo>
                      <a:pt x="34296" y="70814"/>
                    </a:lnTo>
                    <a:lnTo>
                      <a:pt x="34783" y="71528"/>
                    </a:lnTo>
                    <a:lnTo>
                      <a:pt x="35237" y="71528"/>
                    </a:lnTo>
                    <a:lnTo>
                      <a:pt x="35772" y="72014"/>
                    </a:lnTo>
                    <a:lnTo>
                      <a:pt x="36453" y="72014"/>
                    </a:lnTo>
                    <a:lnTo>
                      <a:pt x="36907" y="71641"/>
                    </a:lnTo>
                    <a:lnTo>
                      <a:pt x="37475" y="71674"/>
                    </a:lnTo>
                    <a:lnTo>
                      <a:pt x="37507" y="72274"/>
                    </a:lnTo>
                    <a:cubicBezTo>
                      <a:pt x="37507" y="72274"/>
                      <a:pt x="36599" y="72614"/>
                      <a:pt x="36599" y="72760"/>
                    </a:cubicBezTo>
                    <a:lnTo>
                      <a:pt x="36599" y="73328"/>
                    </a:lnTo>
                    <a:lnTo>
                      <a:pt x="36485" y="73814"/>
                    </a:lnTo>
                    <a:lnTo>
                      <a:pt x="35545" y="73814"/>
                    </a:lnTo>
                    <a:lnTo>
                      <a:pt x="35237" y="73474"/>
                    </a:lnTo>
                    <a:lnTo>
                      <a:pt x="33729" y="74041"/>
                    </a:lnTo>
                    <a:lnTo>
                      <a:pt x="32788" y="75436"/>
                    </a:lnTo>
                    <a:lnTo>
                      <a:pt x="35399" y="75436"/>
                    </a:lnTo>
                    <a:lnTo>
                      <a:pt x="36680" y="75128"/>
                    </a:lnTo>
                    <a:lnTo>
                      <a:pt x="37961" y="74365"/>
                    </a:lnTo>
                    <a:lnTo>
                      <a:pt x="38902" y="74479"/>
                    </a:lnTo>
                    <a:lnTo>
                      <a:pt x="39842" y="74106"/>
                    </a:lnTo>
                    <a:lnTo>
                      <a:pt x="40215" y="73003"/>
                    </a:lnTo>
                    <a:lnTo>
                      <a:pt x="41156" y="71609"/>
                    </a:lnTo>
                    <a:lnTo>
                      <a:pt x="42145" y="70668"/>
                    </a:lnTo>
                    <a:lnTo>
                      <a:pt x="42939" y="70101"/>
                    </a:lnTo>
                    <a:lnTo>
                      <a:pt x="44155" y="69047"/>
                    </a:lnTo>
                    <a:lnTo>
                      <a:pt x="45258" y="67717"/>
                    </a:lnTo>
                    <a:cubicBezTo>
                      <a:pt x="45258" y="67717"/>
                      <a:pt x="46247" y="66355"/>
                      <a:pt x="46361" y="66274"/>
                    </a:cubicBezTo>
                    <a:cubicBezTo>
                      <a:pt x="46474" y="66193"/>
                      <a:pt x="47009" y="65025"/>
                      <a:pt x="47009" y="65025"/>
                    </a:cubicBezTo>
                    <a:lnTo>
                      <a:pt x="47350" y="63631"/>
                    </a:lnTo>
                    <a:lnTo>
                      <a:pt x="48258" y="61734"/>
                    </a:lnTo>
                    <a:lnTo>
                      <a:pt x="50269" y="59528"/>
                    </a:lnTo>
                    <a:lnTo>
                      <a:pt x="51663" y="58312"/>
                    </a:lnTo>
                    <a:lnTo>
                      <a:pt x="52944" y="58004"/>
                    </a:lnTo>
                    <a:lnTo>
                      <a:pt x="54923" y="58117"/>
                    </a:lnTo>
                    <a:lnTo>
                      <a:pt x="56398" y="58036"/>
                    </a:lnTo>
                    <a:lnTo>
                      <a:pt x="58782" y="58004"/>
                    </a:lnTo>
                    <a:lnTo>
                      <a:pt x="60144" y="57582"/>
                    </a:lnTo>
                    <a:lnTo>
                      <a:pt x="61360" y="56106"/>
                    </a:lnTo>
                    <a:lnTo>
                      <a:pt x="63485" y="55539"/>
                    </a:lnTo>
                    <a:lnTo>
                      <a:pt x="65414" y="55620"/>
                    </a:lnTo>
                    <a:lnTo>
                      <a:pt x="68706" y="55426"/>
                    </a:lnTo>
                    <a:lnTo>
                      <a:pt x="70749" y="55231"/>
                    </a:lnTo>
                    <a:lnTo>
                      <a:pt x="72874" y="55490"/>
                    </a:lnTo>
                    <a:lnTo>
                      <a:pt x="75371" y="56431"/>
                    </a:lnTo>
                    <a:lnTo>
                      <a:pt x="76652" y="57761"/>
                    </a:lnTo>
                    <a:lnTo>
                      <a:pt x="78776" y="59885"/>
                    </a:lnTo>
                    <a:lnTo>
                      <a:pt x="79911" y="61506"/>
                    </a:lnTo>
                    <a:lnTo>
                      <a:pt x="81468" y="64004"/>
                    </a:lnTo>
                    <a:lnTo>
                      <a:pt x="82717" y="66550"/>
                    </a:lnTo>
                    <a:lnTo>
                      <a:pt x="83933" y="67879"/>
                    </a:lnTo>
                    <a:lnTo>
                      <a:pt x="85068" y="68674"/>
                    </a:lnTo>
                    <a:lnTo>
                      <a:pt x="86543" y="69436"/>
                    </a:lnTo>
                    <a:lnTo>
                      <a:pt x="87257" y="70004"/>
                    </a:lnTo>
                    <a:lnTo>
                      <a:pt x="87403" y="71139"/>
                    </a:lnTo>
                    <a:lnTo>
                      <a:pt x="86495" y="72728"/>
                    </a:lnTo>
                    <a:lnTo>
                      <a:pt x="85587" y="74122"/>
                    </a:lnTo>
                    <a:lnTo>
                      <a:pt x="85554" y="74884"/>
                    </a:lnTo>
                    <a:lnTo>
                      <a:pt x="86722" y="75420"/>
                    </a:lnTo>
                    <a:lnTo>
                      <a:pt x="87484" y="76409"/>
                    </a:lnTo>
                    <a:lnTo>
                      <a:pt x="87452" y="78646"/>
                    </a:lnTo>
                    <a:lnTo>
                      <a:pt x="88668" y="80430"/>
                    </a:lnTo>
                    <a:lnTo>
                      <a:pt x="88554" y="81079"/>
                    </a:lnTo>
                    <a:lnTo>
                      <a:pt x="89349" y="82068"/>
                    </a:lnTo>
                    <a:lnTo>
                      <a:pt x="90452" y="83236"/>
                    </a:lnTo>
                    <a:lnTo>
                      <a:pt x="88749" y="85019"/>
                    </a:lnTo>
                    <a:lnTo>
                      <a:pt x="87841" y="86495"/>
                    </a:lnTo>
                    <a:lnTo>
                      <a:pt x="86852" y="88003"/>
                    </a:lnTo>
                    <a:lnTo>
                      <a:pt x="86852" y="89397"/>
                    </a:lnTo>
                    <a:lnTo>
                      <a:pt x="86965" y="90306"/>
                    </a:lnTo>
                    <a:lnTo>
                      <a:pt x="88587" y="90760"/>
                    </a:lnTo>
                    <a:lnTo>
                      <a:pt x="89381" y="90954"/>
                    </a:lnTo>
                    <a:lnTo>
                      <a:pt x="91619" y="88181"/>
                    </a:lnTo>
                    <a:lnTo>
                      <a:pt x="92381" y="87127"/>
                    </a:lnTo>
                    <a:lnTo>
                      <a:pt x="94278" y="87322"/>
                    </a:lnTo>
                    <a:lnTo>
                      <a:pt x="96257" y="87322"/>
                    </a:lnTo>
                    <a:lnTo>
                      <a:pt x="98349" y="87403"/>
                    </a:lnTo>
                    <a:lnTo>
                      <a:pt x="99484" y="89170"/>
                    </a:lnTo>
                    <a:lnTo>
                      <a:pt x="100846" y="89122"/>
                    </a:lnTo>
                    <a:lnTo>
                      <a:pt x="101867" y="87419"/>
                    </a:lnTo>
                    <a:lnTo>
                      <a:pt x="104657" y="87192"/>
                    </a:lnTo>
                    <a:lnTo>
                      <a:pt x="106019" y="86852"/>
                    </a:lnTo>
                    <a:lnTo>
                      <a:pt x="108289" y="88052"/>
                    </a:lnTo>
                    <a:lnTo>
                      <a:pt x="110170" y="88165"/>
                    </a:lnTo>
                    <a:lnTo>
                      <a:pt x="110510" y="87371"/>
                    </a:lnTo>
                    <a:lnTo>
                      <a:pt x="111256" y="88570"/>
                    </a:lnTo>
                    <a:lnTo>
                      <a:pt x="111256" y="89657"/>
                    </a:lnTo>
                    <a:lnTo>
                      <a:pt x="110170" y="90176"/>
                    </a:lnTo>
                    <a:lnTo>
                      <a:pt x="110283" y="92057"/>
                    </a:lnTo>
                    <a:lnTo>
                      <a:pt x="111078" y="93257"/>
                    </a:lnTo>
                    <a:lnTo>
                      <a:pt x="111078" y="96322"/>
                    </a:lnTo>
                    <a:lnTo>
                      <a:pt x="112618" y="97230"/>
                    </a:lnTo>
                    <a:lnTo>
                      <a:pt x="112683" y="100586"/>
                    </a:lnTo>
                    <a:lnTo>
                      <a:pt x="114045" y="101900"/>
                    </a:lnTo>
                    <a:lnTo>
                      <a:pt x="114224" y="103781"/>
                    </a:lnTo>
                    <a:lnTo>
                      <a:pt x="113656" y="105321"/>
                    </a:lnTo>
                    <a:lnTo>
                      <a:pt x="113591" y="106684"/>
                    </a:lnTo>
                    <a:lnTo>
                      <a:pt x="112229" y="108111"/>
                    </a:lnTo>
                    <a:lnTo>
                      <a:pt x="112408" y="109813"/>
                    </a:lnTo>
                    <a:lnTo>
                      <a:pt x="114905" y="109813"/>
                    </a:lnTo>
                    <a:lnTo>
                      <a:pt x="117402" y="111629"/>
                    </a:lnTo>
                    <a:lnTo>
                      <a:pt x="118310" y="112197"/>
                    </a:lnTo>
                    <a:lnTo>
                      <a:pt x="119170" y="114872"/>
                    </a:lnTo>
                    <a:lnTo>
                      <a:pt x="121732" y="113170"/>
                    </a:lnTo>
                    <a:lnTo>
                      <a:pt x="124067" y="113056"/>
                    </a:lnTo>
                    <a:lnTo>
                      <a:pt x="126175" y="109992"/>
                    </a:lnTo>
                    <a:lnTo>
                      <a:pt x="127375" y="107997"/>
                    </a:lnTo>
                    <a:lnTo>
                      <a:pt x="127488" y="105500"/>
                    </a:lnTo>
                    <a:lnTo>
                      <a:pt x="127667" y="104527"/>
                    </a:lnTo>
                    <a:lnTo>
                      <a:pt x="129434" y="104640"/>
                    </a:lnTo>
                    <a:lnTo>
                      <a:pt x="130796" y="106408"/>
                    </a:lnTo>
                    <a:lnTo>
                      <a:pt x="131996" y="107770"/>
                    </a:lnTo>
                    <a:lnTo>
                      <a:pt x="132629" y="108629"/>
                    </a:lnTo>
                    <a:lnTo>
                      <a:pt x="132629" y="106586"/>
                    </a:lnTo>
                    <a:lnTo>
                      <a:pt x="134607" y="105078"/>
                    </a:lnTo>
                    <a:lnTo>
                      <a:pt x="136504" y="105078"/>
                    </a:lnTo>
                    <a:lnTo>
                      <a:pt x="138320" y="106213"/>
                    </a:lnTo>
                    <a:lnTo>
                      <a:pt x="140218" y="103716"/>
                    </a:lnTo>
                    <a:lnTo>
                      <a:pt x="139682" y="99273"/>
                    </a:lnTo>
                    <a:lnTo>
                      <a:pt x="143088" y="96370"/>
                    </a:lnTo>
                    <a:lnTo>
                      <a:pt x="140364" y="94392"/>
                    </a:lnTo>
                    <a:lnTo>
                      <a:pt x="137866" y="92722"/>
                    </a:lnTo>
                    <a:lnTo>
                      <a:pt x="137866" y="86965"/>
                    </a:lnTo>
                    <a:lnTo>
                      <a:pt x="139083" y="86965"/>
                    </a:lnTo>
                    <a:lnTo>
                      <a:pt x="140591" y="87646"/>
                    </a:lnTo>
                    <a:lnTo>
                      <a:pt x="141580" y="87111"/>
                    </a:lnTo>
                    <a:lnTo>
                      <a:pt x="143169" y="86884"/>
                    </a:lnTo>
                    <a:lnTo>
                      <a:pt x="145147" y="88862"/>
                    </a:lnTo>
                    <a:lnTo>
                      <a:pt x="146736" y="87581"/>
                    </a:lnTo>
                    <a:lnTo>
                      <a:pt x="147417" y="89170"/>
                    </a:lnTo>
                    <a:lnTo>
                      <a:pt x="148780" y="89706"/>
                    </a:lnTo>
                    <a:lnTo>
                      <a:pt x="149461" y="86900"/>
                    </a:lnTo>
                    <a:lnTo>
                      <a:pt x="148179" y="84549"/>
                    </a:lnTo>
                    <a:lnTo>
                      <a:pt x="147126" y="81663"/>
                    </a:lnTo>
                    <a:lnTo>
                      <a:pt x="143947" y="80446"/>
                    </a:lnTo>
                    <a:lnTo>
                      <a:pt x="144093" y="77041"/>
                    </a:lnTo>
                    <a:lnTo>
                      <a:pt x="145909" y="75533"/>
                    </a:lnTo>
                    <a:lnTo>
                      <a:pt x="148796" y="75987"/>
                    </a:lnTo>
                    <a:lnTo>
                      <a:pt x="147515" y="73944"/>
                    </a:lnTo>
                    <a:lnTo>
                      <a:pt x="145163" y="72809"/>
                    </a:lnTo>
                    <a:lnTo>
                      <a:pt x="145245" y="71528"/>
                    </a:lnTo>
                    <a:lnTo>
                      <a:pt x="145472" y="68577"/>
                    </a:lnTo>
                    <a:lnTo>
                      <a:pt x="140315" y="68349"/>
                    </a:lnTo>
                    <a:lnTo>
                      <a:pt x="139715" y="66144"/>
                    </a:lnTo>
                    <a:lnTo>
                      <a:pt x="139115" y="64101"/>
                    </a:lnTo>
                    <a:lnTo>
                      <a:pt x="140023" y="62204"/>
                    </a:lnTo>
                    <a:lnTo>
                      <a:pt x="140331" y="59544"/>
                    </a:lnTo>
                    <a:lnTo>
                      <a:pt x="139423" y="58490"/>
                    </a:lnTo>
                    <a:lnTo>
                      <a:pt x="139423" y="56820"/>
                    </a:lnTo>
                    <a:lnTo>
                      <a:pt x="140526" y="55571"/>
                    </a:lnTo>
                    <a:lnTo>
                      <a:pt x="141272" y="54793"/>
                    </a:lnTo>
                    <a:lnTo>
                      <a:pt x="142245" y="53755"/>
                    </a:lnTo>
                    <a:lnTo>
                      <a:pt x="144450" y="5310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60" name="Freeform: Shape 759">
                <a:extLst>
                  <a:ext uri="{FF2B5EF4-FFF2-40B4-BE49-F238E27FC236}">
                    <a16:creationId xmlns:a16="http://schemas.microsoft.com/office/drawing/2014/main" id="{374A5FC7-D609-2276-6A3C-7234B8A01222}"/>
                  </a:ext>
                </a:extLst>
              </p:cNvPr>
              <p:cNvSpPr/>
              <p:nvPr/>
            </p:nvSpPr>
            <p:spPr>
              <a:xfrm>
                <a:off x="6978130" y="4177899"/>
                <a:ext cx="2351" cy="2464"/>
              </a:xfrm>
              <a:custGeom>
                <a:avLst/>
                <a:gdLst>
                  <a:gd name="connsiteX0" fmla="*/ 0 w 2351"/>
                  <a:gd name="connsiteY0" fmla="*/ 762 h 2464"/>
                  <a:gd name="connsiteX1" fmla="*/ 827 w 2351"/>
                  <a:gd name="connsiteY1" fmla="*/ 0 h 2464"/>
                  <a:gd name="connsiteX2" fmla="*/ 2351 w 2351"/>
                  <a:gd name="connsiteY2" fmla="*/ 0 h 2464"/>
                  <a:gd name="connsiteX3" fmla="*/ 2351 w 2351"/>
                  <a:gd name="connsiteY3" fmla="*/ 762 h 2464"/>
                  <a:gd name="connsiteX4" fmla="*/ 1427 w 2351"/>
                  <a:gd name="connsiteY4" fmla="*/ 1297 h 2464"/>
                  <a:gd name="connsiteX5" fmla="*/ 1427 w 2351"/>
                  <a:gd name="connsiteY5" fmla="*/ 2465 h 2464"/>
                  <a:gd name="connsiteX6" fmla="*/ 373 w 2351"/>
                  <a:gd name="connsiteY6" fmla="*/ 2465 h 2464"/>
                  <a:gd name="connsiteX7" fmla="*/ 227 w 2351"/>
                  <a:gd name="connsiteY7" fmla="*/ 1476 h 2464"/>
                  <a:gd name="connsiteX8" fmla="*/ 0 w 2351"/>
                  <a:gd name="connsiteY8" fmla="*/ 762 h 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 h="2464">
                    <a:moveTo>
                      <a:pt x="0" y="762"/>
                    </a:moveTo>
                    <a:lnTo>
                      <a:pt x="827" y="0"/>
                    </a:lnTo>
                    <a:lnTo>
                      <a:pt x="2351" y="0"/>
                    </a:lnTo>
                    <a:lnTo>
                      <a:pt x="2351" y="762"/>
                    </a:lnTo>
                    <a:lnTo>
                      <a:pt x="1427" y="1297"/>
                    </a:lnTo>
                    <a:lnTo>
                      <a:pt x="1427" y="2465"/>
                    </a:lnTo>
                    <a:lnTo>
                      <a:pt x="373" y="2465"/>
                    </a:lnTo>
                    <a:lnTo>
                      <a:pt x="227" y="1476"/>
                    </a:lnTo>
                    <a:lnTo>
                      <a:pt x="0" y="76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693" name="Graphic 2">
              <a:extLst>
                <a:ext uri="{FF2B5EF4-FFF2-40B4-BE49-F238E27FC236}">
                  <a16:creationId xmlns:a16="http://schemas.microsoft.com/office/drawing/2014/main" id="{0CC5FFAD-B73C-CB69-56AB-59C106BE01D8}"/>
                </a:ext>
              </a:extLst>
            </p:cNvPr>
            <p:cNvGrpSpPr/>
            <p:nvPr/>
          </p:nvGrpSpPr>
          <p:grpSpPr>
            <a:xfrm>
              <a:off x="6884304" y="4292150"/>
              <a:ext cx="57741" cy="33074"/>
              <a:chOff x="6944515" y="4141413"/>
              <a:chExt cx="62592" cy="35853"/>
            </a:xfrm>
            <a:solidFill>
              <a:srgbClr val="503693"/>
            </a:solidFill>
          </p:grpSpPr>
          <p:sp>
            <p:nvSpPr>
              <p:cNvPr id="755" name="Freeform: Shape 754">
                <a:extLst>
                  <a:ext uri="{FF2B5EF4-FFF2-40B4-BE49-F238E27FC236}">
                    <a16:creationId xmlns:a16="http://schemas.microsoft.com/office/drawing/2014/main" id="{7DCCBA39-E574-15F4-7308-8ABC883743D7}"/>
                  </a:ext>
                </a:extLst>
              </p:cNvPr>
              <p:cNvSpPr/>
              <p:nvPr/>
            </p:nvSpPr>
            <p:spPr>
              <a:xfrm>
                <a:off x="6944515" y="4141413"/>
                <a:ext cx="62592" cy="35853"/>
              </a:xfrm>
              <a:custGeom>
                <a:avLst/>
                <a:gdLst>
                  <a:gd name="connsiteX0" fmla="*/ 62593 w 62592"/>
                  <a:gd name="connsiteY0" fmla="*/ 0 h 35853"/>
                  <a:gd name="connsiteX1" fmla="*/ 61539 w 62592"/>
                  <a:gd name="connsiteY1" fmla="*/ 908 h 35853"/>
                  <a:gd name="connsiteX2" fmla="*/ 62139 w 62592"/>
                  <a:gd name="connsiteY2" fmla="*/ 3033 h 35853"/>
                  <a:gd name="connsiteX3" fmla="*/ 62447 w 62592"/>
                  <a:gd name="connsiteY3" fmla="*/ 4476 h 35853"/>
                  <a:gd name="connsiteX4" fmla="*/ 62301 w 62592"/>
                  <a:gd name="connsiteY4" fmla="*/ 5303 h 35853"/>
                  <a:gd name="connsiteX5" fmla="*/ 62139 w 62592"/>
                  <a:gd name="connsiteY5" fmla="*/ 6892 h 35853"/>
                  <a:gd name="connsiteX6" fmla="*/ 61539 w 62592"/>
                  <a:gd name="connsiteY6" fmla="*/ 7962 h 35853"/>
                  <a:gd name="connsiteX7" fmla="*/ 59723 w 62592"/>
                  <a:gd name="connsiteY7" fmla="*/ 7962 h 35853"/>
                  <a:gd name="connsiteX8" fmla="*/ 59042 w 62592"/>
                  <a:gd name="connsiteY8" fmla="*/ 7427 h 35853"/>
                  <a:gd name="connsiteX9" fmla="*/ 58425 w 62592"/>
                  <a:gd name="connsiteY9" fmla="*/ 8027 h 35853"/>
                  <a:gd name="connsiteX10" fmla="*/ 57517 w 62592"/>
                  <a:gd name="connsiteY10" fmla="*/ 8562 h 35853"/>
                  <a:gd name="connsiteX11" fmla="*/ 57517 w 62592"/>
                  <a:gd name="connsiteY11" fmla="*/ 9389 h 35853"/>
                  <a:gd name="connsiteX12" fmla="*/ 57517 w 62592"/>
                  <a:gd name="connsiteY12" fmla="*/ 11367 h 35853"/>
                  <a:gd name="connsiteX13" fmla="*/ 61312 w 62592"/>
                  <a:gd name="connsiteY13" fmla="*/ 13492 h 35853"/>
                  <a:gd name="connsiteX14" fmla="*/ 61166 w 62592"/>
                  <a:gd name="connsiteY14" fmla="*/ 19248 h 35853"/>
                  <a:gd name="connsiteX15" fmla="*/ 56690 w 62592"/>
                  <a:gd name="connsiteY15" fmla="*/ 21291 h 35853"/>
                  <a:gd name="connsiteX16" fmla="*/ 50626 w 62592"/>
                  <a:gd name="connsiteY16" fmla="*/ 21518 h 35853"/>
                  <a:gd name="connsiteX17" fmla="*/ 48128 w 62592"/>
                  <a:gd name="connsiteY17" fmla="*/ 23043 h 35853"/>
                  <a:gd name="connsiteX18" fmla="*/ 45096 w 62592"/>
                  <a:gd name="connsiteY18" fmla="*/ 24859 h 35853"/>
                  <a:gd name="connsiteX19" fmla="*/ 41529 w 62592"/>
                  <a:gd name="connsiteY19" fmla="*/ 24940 h 35853"/>
                  <a:gd name="connsiteX20" fmla="*/ 40086 w 62592"/>
                  <a:gd name="connsiteY20" fmla="*/ 26902 h 35853"/>
                  <a:gd name="connsiteX21" fmla="*/ 40086 w 62592"/>
                  <a:gd name="connsiteY21" fmla="*/ 28426 h 35853"/>
                  <a:gd name="connsiteX22" fmla="*/ 39258 w 62592"/>
                  <a:gd name="connsiteY22" fmla="*/ 30080 h 35853"/>
                  <a:gd name="connsiteX23" fmla="*/ 38042 w 62592"/>
                  <a:gd name="connsiteY23" fmla="*/ 31913 h 35853"/>
                  <a:gd name="connsiteX24" fmla="*/ 37361 w 62592"/>
                  <a:gd name="connsiteY24" fmla="*/ 32886 h 35853"/>
                  <a:gd name="connsiteX25" fmla="*/ 35967 w 62592"/>
                  <a:gd name="connsiteY25" fmla="*/ 33648 h 35853"/>
                  <a:gd name="connsiteX26" fmla="*/ 35237 w 62592"/>
                  <a:gd name="connsiteY26" fmla="*/ 35156 h 35853"/>
                  <a:gd name="connsiteX27" fmla="*/ 33194 w 62592"/>
                  <a:gd name="connsiteY27" fmla="*/ 35853 h 35853"/>
                  <a:gd name="connsiteX28" fmla="*/ 32140 w 62592"/>
                  <a:gd name="connsiteY28" fmla="*/ 34410 h 35853"/>
                  <a:gd name="connsiteX29" fmla="*/ 35172 w 62592"/>
                  <a:gd name="connsiteY29" fmla="*/ 31978 h 35853"/>
                  <a:gd name="connsiteX30" fmla="*/ 35464 w 62592"/>
                  <a:gd name="connsiteY30" fmla="*/ 30924 h 35853"/>
                  <a:gd name="connsiteX31" fmla="*/ 35237 w 62592"/>
                  <a:gd name="connsiteY31" fmla="*/ 28572 h 35853"/>
                  <a:gd name="connsiteX32" fmla="*/ 34783 w 62592"/>
                  <a:gd name="connsiteY32" fmla="*/ 28799 h 35853"/>
                  <a:gd name="connsiteX33" fmla="*/ 34410 w 62592"/>
                  <a:gd name="connsiteY33" fmla="*/ 30615 h 35853"/>
                  <a:gd name="connsiteX34" fmla="*/ 33615 w 62592"/>
                  <a:gd name="connsiteY34" fmla="*/ 31669 h 35853"/>
                  <a:gd name="connsiteX35" fmla="*/ 32594 w 62592"/>
                  <a:gd name="connsiteY35" fmla="*/ 31978 h 35853"/>
                  <a:gd name="connsiteX36" fmla="*/ 31442 w 62592"/>
                  <a:gd name="connsiteY36" fmla="*/ 31978 h 35853"/>
                  <a:gd name="connsiteX37" fmla="*/ 31151 w 62592"/>
                  <a:gd name="connsiteY37" fmla="*/ 30242 h 35853"/>
                  <a:gd name="connsiteX38" fmla="*/ 29626 w 62592"/>
                  <a:gd name="connsiteY38" fmla="*/ 29853 h 35853"/>
                  <a:gd name="connsiteX39" fmla="*/ 27664 w 62592"/>
                  <a:gd name="connsiteY39" fmla="*/ 29480 h 35853"/>
                  <a:gd name="connsiteX40" fmla="*/ 26902 w 62592"/>
                  <a:gd name="connsiteY40" fmla="*/ 29480 h 35853"/>
                  <a:gd name="connsiteX41" fmla="*/ 27356 w 62592"/>
                  <a:gd name="connsiteY41" fmla="*/ 30242 h 35853"/>
                  <a:gd name="connsiteX42" fmla="*/ 28264 w 62592"/>
                  <a:gd name="connsiteY42" fmla="*/ 30761 h 35853"/>
                  <a:gd name="connsiteX43" fmla="*/ 29707 w 62592"/>
                  <a:gd name="connsiteY43" fmla="*/ 30924 h 35853"/>
                  <a:gd name="connsiteX44" fmla="*/ 29707 w 62592"/>
                  <a:gd name="connsiteY44" fmla="*/ 32594 h 35853"/>
                  <a:gd name="connsiteX45" fmla="*/ 27810 w 62592"/>
                  <a:gd name="connsiteY45" fmla="*/ 32367 h 35853"/>
                  <a:gd name="connsiteX46" fmla="*/ 26902 w 62592"/>
                  <a:gd name="connsiteY46" fmla="*/ 30842 h 35853"/>
                  <a:gd name="connsiteX47" fmla="*/ 26448 w 62592"/>
                  <a:gd name="connsiteY47" fmla="*/ 29934 h 35853"/>
                  <a:gd name="connsiteX48" fmla="*/ 25994 w 62592"/>
                  <a:gd name="connsiteY48" fmla="*/ 28426 h 35853"/>
                  <a:gd name="connsiteX49" fmla="*/ 27810 w 62592"/>
                  <a:gd name="connsiteY49" fmla="*/ 26902 h 35853"/>
                  <a:gd name="connsiteX50" fmla="*/ 28426 w 62592"/>
                  <a:gd name="connsiteY50" fmla="*/ 25459 h 35853"/>
                  <a:gd name="connsiteX51" fmla="*/ 28426 w 62592"/>
                  <a:gd name="connsiteY51" fmla="*/ 24470 h 35853"/>
                  <a:gd name="connsiteX52" fmla="*/ 26675 w 62592"/>
                  <a:gd name="connsiteY52" fmla="*/ 26448 h 35853"/>
                  <a:gd name="connsiteX53" fmla="*/ 25313 w 62592"/>
                  <a:gd name="connsiteY53" fmla="*/ 27729 h 35853"/>
                  <a:gd name="connsiteX54" fmla="*/ 24551 w 62592"/>
                  <a:gd name="connsiteY54" fmla="*/ 28118 h 35853"/>
                  <a:gd name="connsiteX55" fmla="*/ 24551 w 62592"/>
                  <a:gd name="connsiteY55" fmla="*/ 25913 h 35853"/>
                  <a:gd name="connsiteX56" fmla="*/ 26902 w 62592"/>
                  <a:gd name="connsiteY56" fmla="*/ 23870 h 35853"/>
                  <a:gd name="connsiteX57" fmla="*/ 28426 w 62592"/>
                  <a:gd name="connsiteY57" fmla="*/ 22881 h 35853"/>
                  <a:gd name="connsiteX58" fmla="*/ 29707 w 62592"/>
                  <a:gd name="connsiteY58" fmla="*/ 22507 h 35853"/>
                  <a:gd name="connsiteX59" fmla="*/ 31442 w 62592"/>
                  <a:gd name="connsiteY59" fmla="*/ 22589 h 35853"/>
                  <a:gd name="connsiteX60" fmla="*/ 32286 w 62592"/>
                  <a:gd name="connsiteY60" fmla="*/ 22881 h 35853"/>
                  <a:gd name="connsiteX61" fmla="*/ 32886 w 62592"/>
                  <a:gd name="connsiteY61" fmla="*/ 23562 h 35853"/>
                  <a:gd name="connsiteX62" fmla="*/ 34783 w 62592"/>
                  <a:gd name="connsiteY62" fmla="*/ 23107 h 35853"/>
                  <a:gd name="connsiteX63" fmla="*/ 32594 w 62592"/>
                  <a:gd name="connsiteY63" fmla="*/ 21972 h 35853"/>
                  <a:gd name="connsiteX64" fmla="*/ 31751 w 62592"/>
                  <a:gd name="connsiteY64" fmla="*/ 21291 h 35853"/>
                  <a:gd name="connsiteX65" fmla="*/ 28718 w 62592"/>
                  <a:gd name="connsiteY65" fmla="*/ 21210 h 35853"/>
                  <a:gd name="connsiteX66" fmla="*/ 25621 w 62592"/>
                  <a:gd name="connsiteY66" fmla="*/ 23643 h 35853"/>
                  <a:gd name="connsiteX67" fmla="*/ 25540 w 62592"/>
                  <a:gd name="connsiteY67" fmla="*/ 21908 h 35853"/>
                  <a:gd name="connsiteX68" fmla="*/ 23416 w 62592"/>
                  <a:gd name="connsiteY68" fmla="*/ 20156 h 35853"/>
                  <a:gd name="connsiteX69" fmla="*/ 23416 w 62592"/>
                  <a:gd name="connsiteY69" fmla="*/ 19248 h 35853"/>
                  <a:gd name="connsiteX70" fmla="*/ 24713 w 62592"/>
                  <a:gd name="connsiteY70" fmla="*/ 18875 h 35853"/>
                  <a:gd name="connsiteX71" fmla="*/ 23416 w 62592"/>
                  <a:gd name="connsiteY71" fmla="*/ 17578 h 35853"/>
                  <a:gd name="connsiteX72" fmla="*/ 20837 w 62592"/>
                  <a:gd name="connsiteY72" fmla="*/ 17497 h 35853"/>
                  <a:gd name="connsiteX73" fmla="*/ 18421 w 62592"/>
                  <a:gd name="connsiteY73" fmla="*/ 17918 h 35853"/>
                  <a:gd name="connsiteX74" fmla="*/ 16297 w 62592"/>
                  <a:gd name="connsiteY74" fmla="*/ 17918 h 35853"/>
                  <a:gd name="connsiteX75" fmla="*/ 14481 w 62592"/>
                  <a:gd name="connsiteY75" fmla="*/ 17918 h 35853"/>
                  <a:gd name="connsiteX76" fmla="*/ 13410 w 62592"/>
                  <a:gd name="connsiteY76" fmla="*/ 18567 h 35853"/>
                  <a:gd name="connsiteX77" fmla="*/ 12194 w 62592"/>
                  <a:gd name="connsiteY77" fmla="*/ 18875 h 35853"/>
                  <a:gd name="connsiteX78" fmla="*/ 9616 w 62592"/>
                  <a:gd name="connsiteY78" fmla="*/ 17578 h 35853"/>
                  <a:gd name="connsiteX79" fmla="*/ 7573 w 62592"/>
                  <a:gd name="connsiteY79" fmla="*/ 17578 h 35853"/>
                  <a:gd name="connsiteX80" fmla="*/ 7573 w 62592"/>
                  <a:gd name="connsiteY80" fmla="*/ 16362 h 35853"/>
                  <a:gd name="connsiteX81" fmla="*/ 7962 w 62592"/>
                  <a:gd name="connsiteY81" fmla="*/ 15162 h 35853"/>
                  <a:gd name="connsiteX82" fmla="*/ 9389 w 62592"/>
                  <a:gd name="connsiteY82" fmla="*/ 16670 h 35853"/>
                  <a:gd name="connsiteX83" fmla="*/ 12421 w 62592"/>
                  <a:gd name="connsiteY83" fmla="*/ 16816 h 35853"/>
                  <a:gd name="connsiteX84" fmla="*/ 14400 w 62592"/>
                  <a:gd name="connsiteY84" fmla="*/ 16443 h 35853"/>
                  <a:gd name="connsiteX85" fmla="*/ 16297 w 62592"/>
                  <a:gd name="connsiteY85" fmla="*/ 16443 h 35853"/>
                  <a:gd name="connsiteX86" fmla="*/ 18486 w 62592"/>
                  <a:gd name="connsiteY86" fmla="*/ 15389 h 35853"/>
                  <a:gd name="connsiteX87" fmla="*/ 19394 w 62592"/>
                  <a:gd name="connsiteY87" fmla="*/ 14319 h 35853"/>
                  <a:gd name="connsiteX88" fmla="*/ 17497 w 62592"/>
                  <a:gd name="connsiteY88" fmla="*/ 14319 h 35853"/>
                  <a:gd name="connsiteX89" fmla="*/ 15227 w 62592"/>
                  <a:gd name="connsiteY89" fmla="*/ 15308 h 35853"/>
                  <a:gd name="connsiteX90" fmla="*/ 10994 w 62592"/>
                  <a:gd name="connsiteY90" fmla="*/ 15308 h 35853"/>
                  <a:gd name="connsiteX91" fmla="*/ 10070 w 62592"/>
                  <a:gd name="connsiteY91" fmla="*/ 15843 h 35853"/>
                  <a:gd name="connsiteX92" fmla="*/ 9097 w 62592"/>
                  <a:gd name="connsiteY92" fmla="*/ 14773 h 35853"/>
                  <a:gd name="connsiteX93" fmla="*/ 9097 w 62592"/>
                  <a:gd name="connsiteY93" fmla="*/ 13783 h 35853"/>
                  <a:gd name="connsiteX94" fmla="*/ 7573 w 62592"/>
                  <a:gd name="connsiteY94" fmla="*/ 13557 h 35853"/>
                  <a:gd name="connsiteX95" fmla="*/ 7119 w 62592"/>
                  <a:gd name="connsiteY95" fmla="*/ 13946 h 35853"/>
                  <a:gd name="connsiteX96" fmla="*/ 6584 w 62592"/>
                  <a:gd name="connsiteY96" fmla="*/ 13038 h 35853"/>
                  <a:gd name="connsiteX97" fmla="*/ 6584 w 62592"/>
                  <a:gd name="connsiteY97" fmla="*/ 11448 h 35853"/>
                  <a:gd name="connsiteX98" fmla="*/ 9551 w 62592"/>
                  <a:gd name="connsiteY98" fmla="*/ 9162 h 35853"/>
                  <a:gd name="connsiteX99" fmla="*/ 11821 w 62592"/>
                  <a:gd name="connsiteY99" fmla="*/ 8108 h 35853"/>
                  <a:gd name="connsiteX100" fmla="*/ 13719 w 62592"/>
                  <a:gd name="connsiteY100" fmla="*/ 7881 h 35853"/>
                  <a:gd name="connsiteX101" fmla="*/ 15535 w 62592"/>
                  <a:gd name="connsiteY101" fmla="*/ 8708 h 35853"/>
                  <a:gd name="connsiteX102" fmla="*/ 16816 w 62592"/>
                  <a:gd name="connsiteY102" fmla="*/ 10070 h 35853"/>
                  <a:gd name="connsiteX103" fmla="*/ 18340 w 62592"/>
                  <a:gd name="connsiteY103" fmla="*/ 9697 h 35853"/>
                  <a:gd name="connsiteX104" fmla="*/ 16816 w 62592"/>
                  <a:gd name="connsiteY104" fmla="*/ 8416 h 35853"/>
                  <a:gd name="connsiteX105" fmla="*/ 15081 w 62592"/>
                  <a:gd name="connsiteY105" fmla="*/ 7200 h 35853"/>
                  <a:gd name="connsiteX106" fmla="*/ 12648 w 62592"/>
                  <a:gd name="connsiteY106" fmla="*/ 6746 h 35853"/>
                  <a:gd name="connsiteX107" fmla="*/ 10524 w 62592"/>
                  <a:gd name="connsiteY107" fmla="*/ 7654 h 35853"/>
                  <a:gd name="connsiteX108" fmla="*/ 8335 w 62592"/>
                  <a:gd name="connsiteY108" fmla="*/ 8708 h 35853"/>
                  <a:gd name="connsiteX109" fmla="*/ 6973 w 62592"/>
                  <a:gd name="connsiteY109" fmla="*/ 9616 h 35853"/>
                  <a:gd name="connsiteX110" fmla="*/ 6584 w 62592"/>
                  <a:gd name="connsiteY110" fmla="*/ 10151 h 35853"/>
                  <a:gd name="connsiteX111" fmla="*/ 4249 w 62592"/>
                  <a:gd name="connsiteY111" fmla="*/ 10005 h 35853"/>
                  <a:gd name="connsiteX112" fmla="*/ 0 w 62592"/>
                  <a:gd name="connsiteY112" fmla="*/ 6357 h 35853"/>
                  <a:gd name="connsiteX113" fmla="*/ 4995 w 62592"/>
                  <a:gd name="connsiteY113" fmla="*/ 6584 h 35853"/>
                  <a:gd name="connsiteX114" fmla="*/ 7800 w 62592"/>
                  <a:gd name="connsiteY114" fmla="*/ 5530 h 35853"/>
                  <a:gd name="connsiteX115" fmla="*/ 10005 w 62592"/>
                  <a:gd name="connsiteY115" fmla="*/ 4395 h 35853"/>
                  <a:gd name="connsiteX116" fmla="*/ 12048 w 62592"/>
                  <a:gd name="connsiteY116" fmla="*/ 4313 h 35853"/>
                  <a:gd name="connsiteX117" fmla="*/ 15081 w 62592"/>
                  <a:gd name="connsiteY117" fmla="*/ 4395 h 35853"/>
                  <a:gd name="connsiteX118" fmla="*/ 17270 w 62592"/>
                  <a:gd name="connsiteY118" fmla="*/ 4995 h 35853"/>
                  <a:gd name="connsiteX119" fmla="*/ 19621 w 62592"/>
                  <a:gd name="connsiteY119" fmla="*/ 3941 h 35853"/>
                  <a:gd name="connsiteX120" fmla="*/ 21518 w 62592"/>
                  <a:gd name="connsiteY120" fmla="*/ 3633 h 35853"/>
                  <a:gd name="connsiteX121" fmla="*/ 23497 w 62592"/>
                  <a:gd name="connsiteY121" fmla="*/ 3778 h 35853"/>
                  <a:gd name="connsiteX122" fmla="*/ 25313 w 62592"/>
                  <a:gd name="connsiteY122" fmla="*/ 3486 h 35853"/>
                  <a:gd name="connsiteX123" fmla="*/ 27356 w 62592"/>
                  <a:gd name="connsiteY123" fmla="*/ 1897 h 35853"/>
                  <a:gd name="connsiteX124" fmla="*/ 29026 w 62592"/>
                  <a:gd name="connsiteY124" fmla="*/ 373 h 35853"/>
                  <a:gd name="connsiteX125" fmla="*/ 30697 w 62592"/>
                  <a:gd name="connsiteY125" fmla="*/ 0 h 35853"/>
                  <a:gd name="connsiteX126" fmla="*/ 32432 w 62592"/>
                  <a:gd name="connsiteY126" fmla="*/ 0 h 35853"/>
                  <a:gd name="connsiteX127" fmla="*/ 38350 w 62592"/>
                  <a:gd name="connsiteY127" fmla="*/ 0 h 35853"/>
                  <a:gd name="connsiteX128" fmla="*/ 45323 w 62592"/>
                  <a:gd name="connsiteY128" fmla="*/ 0 h 35853"/>
                  <a:gd name="connsiteX129" fmla="*/ 51226 w 62592"/>
                  <a:gd name="connsiteY129" fmla="*/ 0 h 35853"/>
                  <a:gd name="connsiteX130" fmla="*/ 57144 w 62592"/>
                  <a:gd name="connsiteY130" fmla="*/ 0 h 35853"/>
                  <a:gd name="connsiteX131" fmla="*/ 62593 w 62592"/>
                  <a:gd name="connsiteY131" fmla="*/ 0 h 3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2592" h="35853">
                    <a:moveTo>
                      <a:pt x="62593" y="0"/>
                    </a:moveTo>
                    <a:lnTo>
                      <a:pt x="61539" y="908"/>
                    </a:lnTo>
                    <a:lnTo>
                      <a:pt x="62139" y="3033"/>
                    </a:lnTo>
                    <a:lnTo>
                      <a:pt x="62447" y="4476"/>
                    </a:lnTo>
                    <a:lnTo>
                      <a:pt x="62301" y="5303"/>
                    </a:lnTo>
                    <a:lnTo>
                      <a:pt x="62139" y="6892"/>
                    </a:lnTo>
                    <a:lnTo>
                      <a:pt x="61539" y="7962"/>
                    </a:lnTo>
                    <a:lnTo>
                      <a:pt x="59723" y="7962"/>
                    </a:lnTo>
                    <a:lnTo>
                      <a:pt x="59042" y="7427"/>
                    </a:lnTo>
                    <a:lnTo>
                      <a:pt x="58425" y="8027"/>
                    </a:lnTo>
                    <a:lnTo>
                      <a:pt x="57517" y="8562"/>
                    </a:lnTo>
                    <a:lnTo>
                      <a:pt x="57517" y="9389"/>
                    </a:lnTo>
                    <a:lnTo>
                      <a:pt x="57517" y="11367"/>
                    </a:lnTo>
                    <a:lnTo>
                      <a:pt x="61312" y="13492"/>
                    </a:lnTo>
                    <a:lnTo>
                      <a:pt x="61166" y="19248"/>
                    </a:lnTo>
                    <a:lnTo>
                      <a:pt x="56690" y="21291"/>
                    </a:lnTo>
                    <a:lnTo>
                      <a:pt x="50626" y="21518"/>
                    </a:lnTo>
                    <a:lnTo>
                      <a:pt x="48128" y="23043"/>
                    </a:lnTo>
                    <a:lnTo>
                      <a:pt x="45096" y="24859"/>
                    </a:lnTo>
                    <a:lnTo>
                      <a:pt x="41529" y="24940"/>
                    </a:lnTo>
                    <a:lnTo>
                      <a:pt x="40086" y="26902"/>
                    </a:lnTo>
                    <a:lnTo>
                      <a:pt x="40086" y="28426"/>
                    </a:lnTo>
                    <a:lnTo>
                      <a:pt x="39258" y="30080"/>
                    </a:lnTo>
                    <a:lnTo>
                      <a:pt x="38042" y="31913"/>
                    </a:lnTo>
                    <a:lnTo>
                      <a:pt x="37361" y="32886"/>
                    </a:lnTo>
                    <a:lnTo>
                      <a:pt x="35967" y="33648"/>
                    </a:lnTo>
                    <a:lnTo>
                      <a:pt x="35237" y="35156"/>
                    </a:lnTo>
                    <a:lnTo>
                      <a:pt x="33194" y="35853"/>
                    </a:lnTo>
                    <a:lnTo>
                      <a:pt x="32140" y="34410"/>
                    </a:lnTo>
                    <a:lnTo>
                      <a:pt x="35172" y="31978"/>
                    </a:lnTo>
                    <a:lnTo>
                      <a:pt x="35464" y="30924"/>
                    </a:lnTo>
                    <a:lnTo>
                      <a:pt x="35237" y="28572"/>
                    </a:lnTo>
                    <a:lnTo>
                      <a:pt x="34783" y="28799"/>
                    </a:lnTo>
                    <a:lnTo>
                      <a:pt x="34410" y="30615"/>
                    </a:lnTo>
                    <a:lnTo>
                      <a:pt x="33615" y="31669"/>
                    </a:lnTo>
                    <a:lnTo>
                      <a:pt x="32594" y="31978"/>
                    </a:lnTo>
                    <a:lnTo>
                      <a:pt x="31442" y="31978"/>
                    </a:lnTo>
                    <a:lnTo>
                      <a:pt x="31151" y="30242"/>
                    </a:lnTo>
                    <a:lnTo>
                      <a:pt x="29626" y="29853"/>
                    </a:lnTo>
                    <a:lnTo>
                      <a:pt x="27664" y="29480"/>
                    </a:lnTo>
                    <a:lnTo>
                      <a:pt x="26902" y="29480"/>
                    </a:lnTo>
                    <a:lnTo>
                      <a:pt x="27356" y="30242"/>
                    </a:lnTo>
                    <a:lnTo>
                      <a:pt x="28264" y="30761"/>
                    </a:lnTo>
                    <a:lnTo>
                      <a:pt x="29707" y="30924"/>
                    </a:lnTo>
                    <a:lnTo>
                      <a:pt x="29707" y="32594"/>
                    </a:lnTo>
                    <a:lnTo>
                      <a:pt x="27810" y="32367"/>
                    </a:lnTo>
                    <a:lnTo>
                      <a:pt x="26902" y="30842"/>
                    </a:lnTo>
                    <a:lnTo>
                      <a:pt x="26448" y="29934"/>
                    </a:lnTo>
                    <a:lnTo>
                      <a:pt x="25994" y="28426"/>
                    </a:lnTo>
                    <a:lnTo>
                      <a:pt x="27810" y="26902"/>
                    </a:lnTo>
                    <a:lnTo>
                      <a:pt x="28426" y="25459"/>
                    </a:lnTo>
                    <a:lnTo>
                      <a:pt x="28426" y="24470"/>
                    </a:lnTo>
                    <a:lnTo>
                      <a:pt x="26675" y="26448"/>
                    </a:lnTo>
                    <a:lnTo>
                      <a:pt x="25313" y="27729"/>
                    </a:lnTo>
                    <a:lnTo>
                      <a:pt x="24551" y="28118"/>
                    </a:lnTo>
                    <a:lnTo>
                      <a:pt x="24551" y="25913"/>
                    </a:lnTo>
                    <a:lnTo>
                      <a:pt x="26902" y="23870"/>
                    </a:lnTo>
                    <a:lnTo>
                      <a:pt x="28426" y="22881"/>
                    </a:lnTo>
                    <a:lnTo>
                      <a:pt x="29707" y="22507"/>
                    </a:lnTo>
                    <a:lnTo>
                      <a:pt x="31442" y="22589"/>
                    </a:lnTo>
                    <a:lnTo>
                      <a:pt x="32286" y="22881"/>
                    </a:lnTo>
                    <a:lnTo>
                      <a:pt x="32886" y="23562"/>
                    </a:lnTo>
                    <a:lnTo>
                      <a:pt x="34783" y="23107"/>
                    </a:lnTo>
                    <a:lnTo>
                      <a:pt x="32594" y="21972"/>
                    </a:lnTo>
                    <a:lnTo>
                      <a:pt x="31751" y="21291"/>
                    </a:lnTo>
                    <a:lnTo>
                      <a:pt x="28718" y="21210"/>
                    </a:lnTo>
                    <a:lnTo>
                      <a:pt x="25621" y="23643"/>
                    </a:lnTo>
                    <a:lnTo>
                      <a:pt x="25540" y="21908"/>
                    </a:lnTo>
                    <a:lnTo>
                      <a:pt x="23416" y="20156"/>
                    </a:lnTo>
                    <a:lnTo>
                      <a:pt x="23416" y="19248"/>
                    </a:lnTo>
                    <a:lnTo>
                      <a:pt x="24713" y="18875"/>
                    </a:lnTo>
                    <a:lnTo>
                      <a:pt x="23416" y="17578"/>
                    </a:lnTo>
                    <a:lnTo>
                      <a:pt x="20837" y="17497"/>
                    </a:lnTo>
                    <a:lnTo>
                      <a:pt x="18421" y="17918"/>
                    </a:lnTo>
                    <a:lnTo>
                      <a:pt x="16297" y="17918"/>
                    </a:lnTo>
                    <a:lnTo>
                      <a:pt x="14481" y="17918"/>
                    </a:lnTo>
                    <a:lnTo>
                      <a:pt x="13410" y="18567"/>
                    </a:lnTo>
                    <a:lnTo>
                      <a:pt x="12194" y="18875"/>
                    </a:lnTo>
                    <a:lnTo>
                      <a:pt x="9616" y="17578"/>
                    </a:lnTo>
                    <a:lnTo>
                      <a:pt x="7573" y="17578"/>
                    </a:lnTo>
                    <a:lnTo>
                      <a:pt x="7573" y="16362"/>
                    </a:lnTo>
                    <a:lnTo>
                      <a:pt x="7962" y="15162"/>
                    </a:lnTo>
                    <a:lnTo>
                      <a:pt x="9389" y="16670"/>
                    </a:lnTo>
                    <a:lnTo>
                      <a:pt x="12421" y="16816"/>
                    </a:lnTo>
                    <a:lnTo>
                      <a:pt x="14400" y="16443"/>
                    </a:lnTo>
                    <a:lnTo>
                      <a:pt x="16297" y="16443"/>
                    </a:lnTo>
                    <a:lnTo>
                      <a:pt x="18486" y="15389"/>
                    </a:lnTo>
                    <a:lnTo>
                      <a:pt x="19394" y="14319"/>
                    </a:lnTo>
                    <a:lnTo>
                      <a:pt x="17497" y="14319"/>
                    </a:lnTo>
                    <a:lnTo>
                      <a:pt x="15227" y="15308"/>
                    </a:lnTo>
                    <a:lnTo>
                      <a:pt x="10994" y="15308"/>
                    </a:lnTo>
                    <a:lnTo>
                      <a:pt x="10070" y="15843"/>
                    </a:lnTo>
                    <a:lnTo>
                      <a:pt x="9097" y="14773"/>
                    </a:lnTo>
                    <a:lnTo>
                      <a:pt x="9097" y="13783"/>
                    </a:lnTo>
                    <a:lnTo>
                      <a:pt x="7573" y="13557"/>
                    </a:lnTo>
                    <a:lnTo>
                      <a:pt x="7119" y="13946"/>
                    </a:lnTo>
                    <a:lnTo>
                      <a:pt x="6584" y="13038"/>
                    </a:lnTo>
                    <a:lnTo>
                      <a:pt x="6584" y="11448"/>
                    </a:lnTo>
                    <a:lnTo>
                      <a:pt x="9551" y="9162"/>
                    </a:lnTo>
                    <a:lnTo>
                      <a:pt x="11821" y="8108"/>
                    </a:lnTo>
                    <a:lnTo>
                      <a:pt x="13719" y="7881"/>
                    </a:lnTo>
                    <a:lnTo>
                      <a:pt x="15535" y="8708"/>
                    </a:lnTo>
                    <a:lnTo>
                      <a:pt x="16816" y="10070"/>
                    </a:lnTo>
                    <a:lnTo>
                      <a:pt x="18340" y="9697"/>
                    </a:lnTo>
                    <a:lnTo>
                      <a:pt x="16816" y="8416"/>
                    </a:lnTo>
                    <a:lnTo>
                      <a:pt x="15081" y="7200"/>
                    </a:lnTo>
                    <a:lnTo>
                      <a:pt x="12648" y="6746"/>
                    </a:lnTo>
                    <a:lnTo>
                      <a:pt x="10524" y="7654"/>
                    </a:lnTo>
                    <a:lnTo>
                      <a:pt x="8335" y="8708"/>
                    </a:lnTo>
                    <a:lnTo>
                      <a:pt x="6973" y="9616"/>
                    </a:lnTo>
                    <a:lnTo>
                      <a:pt x="6584" y="10151"/>
                    </a:lnTo>
                    <a:lnTo>
                      <a:pt x="4249" y="10005"/>
                    </a:lnTo>
                    <a:lnTo>
                      <a:pt x="0" y="6357"/>
                    </a:lnTo>
                    <a:lnTo>
                      <a:pt x="4995" y="6584"/>
                    </a:lnTo>
                    <a:lnTo>
                      <a:pt x="7800" y="5530"/>
                    </a:lnTo>
                    <a:lnTo>
                      <a:pt x="10005" y="4395"/>
                    </a:lnTo>
                    <a:lnTo>
                      <a:pt x="12048" y="4313"/>
                    </a:lnTo>
                    <a:lnTo>
                      <a:pt x="15081" y="4395"/>
                    </a:lnTo>
                    <a:lnTo>
                      <a:pt x="17270" y="4995"/>
                    </a:lnTo>
                    <a:lnTo>
                      <a:pt x="19621" y="3941"/>
                    </a:lnTo>
                    <a:lnTo>
                      <a:pt x="21518" y="3633"/>
                    </a:lnTo>
                    <a:lnTo>
                      <a:pt x="23497" y="3778"/>
                    </a:lnTo>
                    <a:lnTo>
                      <a:pt x="25313" y="3486"/>
                    </a:lnTo>
                    <a:lnTo>
                      <a:pt x="27356" y="1897"/>
                    </a:lnTo>
                    <a:lnTo>
                      <a:pt x="29026" y="373"/>
                    </a:lnTo>
                    <a:lnTo>
                      <a:pt x="30697" y="0"/>
                    </a:lnTo>
                    <a:lnTo>
                      <a:pt x="32432" y="0"/>
                    </a:lnTo>
                    <a:lnTo>
                      <a:pt x="38350" y="0"/>
                    </a:lnTo>
                    <a:lnTo>
                      <a:pt x="45323" y="0"/>
                    </a:lnTo>
                    <a:lnTo>
                      <a:pt x="51226" y="0"/>
                    </a:lnTo>
                    <a:lnTo>
                      <a:pt x="57144" y="0"/>
                    </a:lnTo>
                    <a:lnTo>
                      <a:pt x="62593"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56" name="Freeform: Shape 755">
                <a:extLst>
                  <a:ext uri="{FF2B5EF4-FFF2-40B4-BE49-F238E27FC236}">
                    <a16:creationId xmlns:a16="http://schemas.microsoft.com/office/drawing/2014/main" id="{DD044464-0B0F-8FE6-E906-C038F178BC7F}"/>
                  </a:ext>
                </a:extLst>
              </p:cNvPr>
              <p:cNvSpPr/>
              <p:nvPr/>
            </p:nvSpPr>
            <p:spPr>
              <a:xfrm>
                <a:off x="6966082" y="4163499"/>
                <a:ext cx="2902" cy="2043"/>
              </a:xfrm>
              <a:custGeom>
                <a:avLst/>
                <a:gdLst>
                  <a:gd name="connsiteX0" fmla="*/ 1249 w 2902"/>
                  <a:gd name="connsiteY0" fmla="*/ 1897 h 2043"/>
                  <a:gd name="connsiteX1" fmla="*/ 2270 w 2902"/>
                  <a:gd name="connsiteY1" fmla="*/ 1524 h 2043"/>
                  <a:gd name="connsiteX2" fmla="*/ 2903 w 2902"/>
                  <a:gd name="connsiteY2" fmla="*/ 1135 h 2043"/>
                  <a:gd name="connsiteX3" fmla="*/ 2903 w 2902"/>
                  <a:gd name="connsiteY3" fmla="*/ 0 h 2043"/>
                  <a:gd name="connsiteX4" fmla="*/ 1816 w 2902"/>
                  <a:gd name="connsiteY4" fmla="*/ 0 h 2043"/>
                  <a:gd name="connsiteX5" fmla="*/ 1395 w 2902"/>
                  <a:gd name="connsiteY5" fmla="*/ 340 h 2043"/>
                  <a:gd name="connsiteX6" fmla="*/ 260 w 2902"/>
                  <a:gd name="connsiteY6" fmla="*/ 503 h 2043"/>
                  <a:gd name="connsiteX7" fmla="*/ 0 w 2902"/>
                  <a:gd name="connsiteY7" fmla="*/ 1297 h 2043"/>
                  <a:gd name="connsiteX8" fmla="*/ 405 w 2902"/>
                  <a:gd name="connsiteY8" fmla="*/ 2043 h 2043"/>
                  <a:gd name="connsiteX9" fmla="*/ 1249 w 2902"/>
                  <a:gd name="connsiteY9" fmla="*/ 1897 h 2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2" h="2043">
                    <a:moveTo>
                      <a:pt x="1249" y="1897"/>
                    </a:moveTo>
                    <a:lnTo>
                      <a:pt x="2270" y="1524"/>
                    </a:lnTo>
                    <a:lnTo>
                      <a:pt x="2903" y="1135"/>
                    </a:lnTo>
                    <a:lnTo>
                      <a:pt x="2903" y="0"/>
                    </a:lnTo>
                    <a:lnTo>
                      <a:pt x="1816" y="0"/>
                    </a:lnTo>
                    <a:lnTo>
                      <a:pt x="1395" y="340"/>
                    </a:lnTo>
                    <a:lnTo>
                      <a:pt x="260" y="503"/>
                    </a:lnTo>
                    <a:lnTo>
                      <a:pt x="0" y="1297"/>
                    </a:lnTo>
                    <a:lnTo>
                      <a:pt x="405" y="2043"/>
                    </a:lnTo>
                    <a:lnTo>
                      <a:pt x="1249" y="189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57" name="Freeform: Shape 756">
                <a:extLst>
                  <a:ext uri="{FF2B5EF4-FFF2-40B4-BE49-F238E27FC236}">
                    <a16:creationId xmlns:a16="http://schemas.microsoft.com/office/drawing/2014/main" id="{2F65C2ED-120F-0E1E-29ED-8CC17996187D}"/>
                  </a:ext>
                </a:extLst>
              </p:cNvPr>
              <p:cNvSpPr/>
              <p:nvPr/>
            </p:nvSpPr>
            <p:spPr>
              <a:xfrm>
                <a:off x="6963163" y="4170748"/>
                <a:ext cx="2383" cy="2383"/>
              </a:xfrm>
              <a:custGeom>
                <a:avLst/>
                <a:gdLst>
                  <a:gd name="connsiteX0" fmla="*/ 1022 w 2383"/>
                  <a:gd name="connsiteY0" fmla="*/ 2384 h 2383"/>
                  <a:gd name="connsiteX1" fmla="*/ 1281 w 2383"/>
                  <a:gd name="connsiteY1" fmla="*/ 1313 h 2383"/>
                  <a:gd name="connsiteX2" fmla="*/ 2384 w 2383"/>
                  <a:gd name="connsiteY2" fmla="*/ 1022 h 2383"/>
                  <a:gd name="connsiteX3" fmla="*/ 2384 w 2383"/>
                  <a:gd name="connsiteY3" fmla="*/ 0 h 2383"/>
                  <a:gd name="connsiteX4" fmla="*/ 1022 w 2383"/>
                  <a:gd name="connsiteY4" fmla="*/ 0 h 2383"/>
                  <a:gd name="connsiteX5" fmla="*/ 0 w 2383"/>
                  <a:gd name="connsiteY5" fmla="*/ 973 h 2383"/>
                  <a:gd name="connsiteX6" fmla="*/ 0 w 2383"/>
                  <a:gd name="connsiteY6" fmla="*/ 2384 h 2383"/>
                  <a:gd name="connsiteX7" fmla="*/ 1022 w 2383"/>
                  <a:gd name="connsiteY7" fmla="*/ 2384 h 2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3" h="2383">
                    <a:moveTo>
                      <a:pt x="1022" y="2384"/>
                    </a:moveTo>
                    <a:lnTo>
                      <a:pt x="1281" y="1313"/>
                    </a:lnTo>
                    <a:lnTo>
                      <a:pt x="2384" y="1022"/>
                    </a:lnTo>
                    <a:lnTo>
                      <a:pt x="2384" y="0"/>
                    </a:lnTo>
                    <a:lnTo>
                      <a:pt x="1022" y="0"/>
                    </a:lnTo>
                    <a:lnTo>
                      <a:pt x="0" y="973"/>
                    </a:lnTo>
                    <a:lnTo>
                      <a:pt x="0" y="2384"/>
                    </a:lnTo>
                    <a:lnTo>
                      <a:pt x="1022" y="238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58" name="Freeform: Shape 757">
                <a:extLst>
                  <a:ext uri="{FF2B5EF4-FFF2-40B4-BE49-F238E27FC236}">
                    <a16:creationId xmlns:a16="http://schemas.microsoft.com/office/drawing/2014/main" id="{05377690-BEC0-825B-06E6-3A9D3E64BF81}"/>
                  </a:ext>
                </a:extLst>
              </p:cNvPr>
              <p:cNvSpPr/>
              <p:nvPr/>
            </p:nvSpPr>
            <p:spPr>
              <a:xfrm>
                <a:off x="6952899" y="4170439"/>
                <a:ext cx="2270" cy="2351"/>
              </a:xfrm>
              <a:custGeom>
                <a:avLst/>
                <a:gdLst>
                  <a:gd name="connsiteX0" fmla="*/ 1508 w 2270"/>
                  <a:gd name="connsiteY0" fmla="*/ 1930 h 2351"/>
                  <a:gd name="connsiteX1" fmla="*/ 2270 w 2270"/>
                  <a:gd name="connsiteY1" fmla="*/ 876 h 2351"/>
                  <a:gd name="connsiteX2" fmla="*/ 1897 w 2270"/>
                  <a:gd name="connsiteY2" fmla="*/ 0 h 2351"/>
                  <a:gd name="connsiteX3" fmla="*/ 454 w 2270"/>
                  <a:gd name="connsiteY3" fmla="*/ 308 h 2351"/>
                  <a:gd name="connsiteX4" fmla="*/ 0 w 2270"/>
                  <a:gd name="connsiteY4" fmla="*/ 1330 h 2351"/>
                  <a:gd name="connsiteX5" fmla="*/ 373 w 2270"/>
                  <a:gd name="connsiteY5" fmla="*/ 2351 h 2351"/>
                  <a:gd name="connsiteX6" fmla="*/ 1508 w 2270"/>
                  <a:gd name="connsiteY6" fmla="*/ 1930 h 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0" h="2351">
                    <a:moveTo>
                      <a:pt x="1508" y="1930"/>
                    </a:moveTo>
                    <a:cubicBezTo>
                      <a:pt x="1622" y="1849"/>
                      <a:pt x="2270" y="876"/>
                      <a:pt x="2270" y="876"/>
                    </a:cubicBezTo>
                    <a:lnTo>
                      <a:pt x="1897" y="0"/>
                    </a:lnTo>
                    <a:lnTo>
                      <a:pt x="454" y="308"/>
                    </a:lnTo>
                    <a:lnTo>
                      <a:pt x="0" y="1330"/>
                    </a:lnTo>
                    <a:lnTo>
                      <a:pt x="373" y="2351"/>
                    </a:lnTo>
                    <a:lnTo>
                      <a:pt x="1508" y="193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694" name="Freeform: Shape 693">
              <a:extLst>
                <a:ext uri="{FF2B5EF4-FFF2-40B4-BE49-F238E27FC236}">
                  <a16:creationId xmlns:a16="http://schemas.microsoft.com/office/drawing/2014/main" id="{DF559D82-121E-740F-4BFF-4BF66D3B810E}"/>
                </a:ext>
              </a:extLst>
            </p:cNvPr>
            <p:cNvSpPr/>
            <p:nvPr/>
          </p:nvSpPr>
          <p:spPr>
            <a:xfrm>
              <a:off x="6870526" y="4213480"/>
              <a:ext cx="114496" cy="84892"/>
            </a:xfrm>
            <a:custGeom>
              <a:avLst/>
              <a:gdLst>
                <a:gd name="connsiteX0" fmla="*/ 23724 w 124115"/>
                <a:gd name="connsiteY0" fmla="*/ 86868 h 92024"/>
                <a:gd name="connsiteX1" fmla="*/ 22053 w 124115"/>
                <a:gd name="connsiteY1" fmla="*/ 86333 h 92024"/>
                <a:gd name="connsiteX2" fmla="*/ 21453 w 124115"/>
                <a:gd name="connsiteY2" fmla="*/ 86706 h 92024"/>
                <a:gd name="connsiteX3" fmla="*/ 20010 w 124115"/>
                <a:gd name="connsiteY3" fmla="*/ 85879 h 92024"/>
                <a:gd name="connsiteX4" fmla="*/ 18729 w 124115"/>
                <a:gd name="connsiteY4" fmla="*/ 85879 h 92024"/>
                <a:gd name="connsiteX5" fmla="*/ 16832 w 124115"/>
                <a:gd name="connsiteY5" fmla="*/ 84825 h 92024"/>
                <a:gd name="connsiteX6" fmla="*/ 15843 w 124115"/>
                <a:gd name="connsiteY6" fmla="*/ 85360 h 92024"/>
                <a:gd name="connsiteX7" fmla="*/ 15389 w 124115"/>
                <a:gd name="connsiteY7" fmla="*/ 86122 h 92024"/>
                <a:gd name="connsiteX8" fmla="*/ 13800 w 124115"/>
                <a:gd name="connsiteY8" fmla="*/ 86949 h 92024"/>
                <a:gd name="connsiteX9" fmla="*/ 12810 w 124115"/>
                <a:gd name="connsiteY9" fmla="*/ 86949 h 92024"/>
                <a:gd name="connsiteX10" fmla="*/ 12810 w 124115"/>
                <a:gd name="connsiteY10" fmla="*/ 85360 h 92024"/>
                <a:gd name="connsiteX11" fmla="*/ 13718 w 124115"/>
                <a:gd name="connsiteY11" fmla="*/ 84144 h 92024"/>
                <a:gd name="connsiteX12" fmla="*/ 15308 w 124115"/>
                <a:gd name="connsiteY12" fmla="*/ 84144 h 92024"/>
                <a:gd name="connsiteX13" fmla="*/ 15681 w 124115"/>
                <a:gd name="connsiteY13" fmla="*/ 84825 h 92024"/>
                <a:gd name="connsiteX14" fmla="*/ 16735 w 124115"/>
                <a:gd name="connsiteY14" fmla="*/ 84289 h 92024"/>
                <a:gd name="connsiteX15" fmla="*/ 16735 w 124115"/>
                <a:gd name="connsiteY15" fmla="*/ 83154 h 92024"/>
                <a:gd name="connsiteX16" fmla="*/ 17643 w 124115"/>
                <a:gd name="connsiteY16" fmla="*/ 81711 h 92024"/>
                <a:gd name="connsiteX17" fmla="*/ 17951 w 124115"/>
                <a:gd name="connsiteY17" fmla="*/ 80122 h 92024"/>
                <a:gd name="connsiteX18" fmla="*/ 17043 w 124115"/>
                <a:gd name="connsiteY18" fmla="*/ 80122 h 92024"/>
                <a:gd name="connsiteX19" fmla="*/ 16897 w 124115"/>
                <a:gd name="connsiteY19" fmla="*/ 81792 h 92024"/>
                <a:gd name="connsiteX20" fmla="*/ 15989 w 124115"/>
                <a:gd name="connsiteY20" fmla="*/ 82554 h 92024"/>
                <a:gd name="connsiteX21" fmla="*/ 15616 w 124115"/>
                <a:gd name="connsiteY21" fmla="*/ 83317 h 92024"/>
                <a:gd name="connsiteX22" fmla="*/ 12438 w 124115"/>
                <a:gd name="connsiteY22" fmla="*/ 83462 h 92024"/>
                <a:gd name="connsiteX23" fmla="*/ 12438 w 124115"/>
                <a:gd name="connsiteY23" fmla="*/ 82409 h 92024"/>
                <a:gd name="connsiteX24" fmla="*/ 13346 w 124115"/>
                <a:gd name="connsiteY24" fmla="*/ 80738 h 92024"/>
                <a:gd name="connsiteX25" fmla="*/ 13718 w 124115"/>
                <a:gd name="connsiteY25" fmla="*/ 78695 h 92024"/>
                <a:gd name="connsiteX26" fmla="*/ 13718 w 124115"/>
                <a:gd name="connsiteY26" fmla="*/ 77414 h 92024"/>
                <a:gd name="connsiteX27" fmla="*/ 13638 w 124115"/>
                <a:gd name="connsiteY27" fmla="*/ 76198 h 92024"/>
                <a:gd name="connsiteX28" fmla="*/ 16216 w 124115"/>
                <a:gd name="connsiteY28" fmla="*/ 75144 h 92024"/>
                <a:gd name="connsiteX29" fmla="*/ 30923 w 124115"/>
                <a:gd name="connsiteY29" fmla="*/ 75144 h 92024"/>
                <a:gd name="connsiteX30" fmla="*/ 33048 w 124115"/>
                <a:gd name="connsiteY30" fmla="*/ 73409 h 92024"/>
                <a:gd name="connsiteX31" fmla="*/ 35091 w 124115"/>
                <a:gd name="connsiteY31" fmla="*/ 71285 h 92024"/>
                <a:gd name="connsiteX32" fmla="*/ 37815 w 124115"/>
                <a:gd name="connsiteY32" fmla="*/ 69468 h 92024"/>
                <a:gd name="connsiteX33" fmla="*/ 40766 w 124115"/>
                <a:gd name="connsiteY33" fmla="*/ 68479 h 92024"/>
                <a:gd name="connsiteX34" fmla="*/ 44966 w 124115"/>
                <a:gd name="connsiteY34" fmla="*/ 68479 h 92024"/>
                <a:gd name="connsiteX35" fmla="*/ 47577 w 124115"/>
                <a:gd name="connsiteY35" fmla="*/ 68106 h 92024"/>
                <a:gd name="connsiteX36" fmla="*/ 51436 w 124115"/>
                <a:gd name="connsiteY36" fmla="*/ 68787 h 92024"/>
                <a:gd name="connsiteX37" fmla="*/ 53869 w 124115"/>
                <a:gd name="connsiteY37" fmla="*/ 69841 h 92024"/>
                <a:gd name="connsiteX38" fmla="*/ 55993 w 124115"/>
                <a:gd name="connsiteY38" fmla="*/ 71203 h 92024"/>
                <a:gd name="connsiteX39" fmla="*/ 58198 w 124115"/>
                <a:gd name="connsiteY39" fmla="*/ 71285 h 92024"/>
                <a:gd name="connsiteX40" fmla="*/ 61458 w 124115"/>
                <a:gd name="connsiteY40" fmla="*/ 72501 h 92024"/>
                <a:gd name="connsiteX41" fmla="*/ 64182 w 124115"/>
                <a:gd name="connsiteY41" fmla="*/ 73555 h 92024"/>
                <a:gd name="connsiteX42" fmla="*/ 67068 w 124115"/>
                <a:gd name="connsiteY42" fmla="*/ 73328 h 92024"/>
                <a:gd name="connsiteX43" fmla="*/ 69566 w 124115"/>
                <a:gd name="connsiteY43" fmla="*/ 71820 h 92024"/>
                <a:gd name="connsiteX44" fmla="*/ 71609 w 124115"/>
                <a:gd name="connsiteY44" fmla="*/ 71674 h 92024"/>
                <a:gd name="connsiteX45" fmla="*/ 73344 w 124115"/>
                <a:gd name="connsiteY45" fmla="*/ 70766 h 92024"/>
                <a:gd name="connsiteX46" fmla="*/ 73652 w 124115"/>
                <a:gd name="connsiteY46" fmla="*/ 67733 h 92024"/>
                <a:gd name="connsiteX47" fmla="*/ 72744 w 124115"/>
                <a:gd name="connsiteY47" fmla="*/ 66290 h 92024"/>
                <a:gd name="connsiteX48" fmla="*/ 70312 w 124115"/>
                <a:gd name="connsiteY48" fmla="*/ 65755 h 92024"/>
                <a:gd name="connsiteX49" fmla="*/ 65917 w 124115"/>
                <a:gd name="connsiteY49" fmla="*/ 67036 h 92024"/>
                <a:gd name="connsiteX50" fmla="*/ 64020 w 124115"/>
                <a:gd name="connsiteY50" fmla="*/ 68090 h 92024"/>
                <a:gd name="connsiteX51" fmla="*/ 60987 w 124115"/>
                <a:gd name="connsiteY51" fmla="*/ 67555 h 92024"/>
                <a:gd name="connsiteX52" fmla="*/ 60306 w 124115"/>
                <a:gd name="connsiteY52" fmla="*/ 65739 h 92024"/>
                <a:gd name="connsiteX53" fmla="*/ 59090 w 124115"/>
                <a:gd name="connsiteY53" fmla="*/ 64377 h 92024"/>
                <a:gd name="connsiteX54" fmla="*/ 56820 w 124115"/>
                <a:gd name="connsiteY54" fmla="*/ 64750 h 92024"/>
                <a:gd name="connsiteX55" fmla="*/ 55150 w 124115"/>
                <a:gd name="connsiteY55" fmla="*/ 64896 h 92024"/>
                <a:gd name="connsiteX56" fmla="*/ 53025 w 124115"/>
                <a:gd name="connsiteY56" fmla="*/ 62690 h 92024"/>
                <a:gd name="connsiteX57" fmla="*/ 51890 w 124115"/>
                <a:gd name="connsiteY57" fmla="*/ 61782 h 92024"/>
                <a:gd name="connsiteX58" fmla="*/ 49620 w 124115"/>
                <a:gd name="connsiteY58" fmla="*/ 61182 h 92024"/>
                <a:gd name="connsiteX59" fmla="*/ 47577 w 124115"/>
                <a:gd name="connsiteY59" fmla="*/ 61490 h 92024"/>
                <a:gd name="connsiteX60" fmla="*/ 45307 w 124115"/>
                <a:gd name="connsiteY60" fmla="*/ 62317 h 92024"/>
                <a:gd name="connsiteX61" fmla="*/ 42356 w 124115"/>
                <a:gd name="connsiteY61" fmla="*/ 62090 h 92024"/>
                <a:gd name="connsiteX62" fmla="*/ 41301 w 124115"/>
                <a:gd name="connsiteY62" fmla="*/ 63598 h 92024"/>
                <a:gd name="connsiteX63" fmla="*/ 39404 w 124115"/>
                <a:gd name="connsiteY63" fmla="*/ 65804 h 92024"/>
                <a:gd name="connsiteX64" fmla="*/ 37361 w 124115"/>
                <a:gd name="connsiteY64" fmla="*/ 66258 h 92024"/>
                <a:gd name="connsiteX65" fmla="*/ 32367 w 124115"/>
                <a:gd name="connsiteY65" fmla="*/ 65950 h 92024"/>
                <a:gd name="connsiteX66" fmla="*/ 27145 w 124115"/>
                <a:gd name="connsiteY66" fmla="*/ 65577 h 92024"/>
                <a:gd name="connsiteX67" fmla="*/ 22378 w 124115"/>
                <a:gd name="connsiteY67" fmla="*/ 65950 h 92024"/>
                <a:gd name="connsiteX68" fmla="*/ 17902 w 124115"/>
                <a:gd name="connsiteY68" fmla="*/ 65641 h 92024"/>
                <a:gd name="connsiteX69" fmla="*/ 17821 w 124115"/>
                <a:gd name="connsiteY69" fmla="*/ 64474 h 92024"/>
                <a:gd name="connsiteX70" fmla="*/ 19021 w 124115"/>
                <a:gd name="connsiteY70" fmla="*/ 63161 h 92024"/>
                <a:gd name="connsiteX71" fmla="*/ 19475 w 124115"/>
                <a:gd name="connsiteY71" fmla="*/ 61166 h 92024"/>
                <a:gd name="connsiteX72" fmla="*/ 19248 w 124115"/>
                <a:gd name="connsiteY72" fmla="*/ 59625 h 92024"/>
                <a:gd name="connsiteX73" fmla="*/ 18729 w 124115"/>
                <a:gd name="connsiteY73" fmla="*/ 58312 h 92024"/>
                <a:gd name="connsiteX74" fmla="*/ 17708 w 124115"/>
                <a:gd name="connsiteY74" fmla="*/ 58717 h 92024"/>
                <a:gd name="connsiteX75" fmla="*/ 17416 w 124115"/>
                <a:gd name="connsiteY75" fmla="*/ 59577 h 92024"/>
                <a:gd name="connsiteX76" fmla="*/ 17529 w 124115"/>
                <a:gd name="connsiteY76" fmla="*/ 60209 h 92024"/>
                <a:gd name="connsiteX77" fmla="*/ 18437 w 124115"/>
                <a:gd name="connsiteY77" fmla="*/ 60209 h 92024"/>
                <a:gd name="connsiteX78" fmla="*/ 18437 w 124115"/>
                <a:gd name="connsiteY78" fmla="*/ 61685 h 92024"/>
                <a:gd name="connsiteX79" fmla="*/ 18210 w 124115"/>
                <a:gd name="connsiteY79" fmla="*/ 62706 h 92024"/>
                <a:gd name="connsiteX80" fmla="*/ 17010 w 124115"/>
                <a:gd name="connsiteY80" fmla="*/ 63793 h 92024"/>
                <a:gd name="connsiteX81" fmla="*/ 16264 w 124115"/>
                <a:gd name="connsiteY81" fmla="*/ 63452 h 92024"/>
                <a:gd name="connsiteX82" fmla="*/ 16086 w 124115"/>
                <a:gd name="connsiteY82" fmla="*/ 61977 h 92024"/>
                <a:gd name="connsiteX83" fmla="*/ 17108 w 124115"/>
                <a:gd name="connsiteY83" fmla="*/ 60728 h 92024"/>
                <a:gd name="connsiteX84" fmla="*/ 17432 w 124115"/>
                <a:gd name="connsiteY84" fmla="*/ 60323 h 92024"/>
                <a:gd name="connsiteX85" fmla="*/ 17335 w 124115"/>
                <a:gd name="connsiteY85" fmla="*/ 59901 h 92024"/>
                <a:gd name="connsiteX86" fmla="*/ 16459 w 124115"/>
                <a:gd name="connsiteY86" fmla="*/ 59901 h 92024"/>
                <a:gd name="connsiteX87" fmla="*/ 16654 w 124115"/>
                <a:gd name="connsiteY87" fmla="*/ 58344 h 92024"/>
                <a:gd name="connsiteX88" fmla="*/ 17221 w 124115"/>
                <a:gd name="connsiteY88" fmla="*/ 58344 h 92024"/>
                <a:gd name="connsiteX89" fmla="*/ 16702 w 124115"/>
                <a:gd name="connsiteY89" fmla="*/ 57096 h 92024"/>
                <a:gd name="connsiteX90" fmla="*/ 15843 w 124115"/>
                <a:gd name="connsiteY90" fmla="*/ 56350 h 92024"/>
                <a:gd name="connsiteX91" fmla="*/ 14935 w 124115"/>
                <a:gd name="connsiteY91" fmla="*/ 55831 h 92024"/>
                <a:gd name="connsiteX92" fmla="*/ 13848 w 124115"/>
                <a:gd name="connsiteY92" fmla="*/ 56236 h 92024"/>
                <a:gd name="connsiteX93" fmla="*/ 13783 w 124115"/>
                <a:gd name="connsiteY93" fmla="*/ 56642 h 92024"/>
                <a:gd name="connsiteX94" fmla="*/ 14870 w 124115"/>
                <a:gd name="connsiteY94" fmla="*/ 56934 h 92024"/>
                <a:gd name="connsiteX95" fmla="*/ 14918 w 124115"/>
                <a:gd name="connsiteY95" fmla="*/ 57680 h 92024"/>
                <a:gd name="connsiteX96" fmla="*/ 16005 w 124115"/>
                <a:gd name="connsiteY96" fmla="*/ 58020 h 92024"/>
                <a:gd name="connsiteX97" fmla="*/ 15664 w 124115"/>
                <a:gd name="connsiteY97" fmla="*/ 59042 h 92024"/>
                <a:gd name="connsiteX98" fmla="*/ 15032 w 124115"/>
                <a:gd name="connsiteY98" fmla="*/ 59382 h 92024"/>
                <a:gd name="connsiteX99" fmla="*/ 14967 w 124115"/>
                <a:gd name="connsiteY99" fmla="*/ 58815 h 92024"/>
                <a:gd name="connsiteX100" fmla="*/ 14513 w 124115"/>
                <a:gd name="connsiteY100" fmla="*/ 58296 h 92024"/>
                <a:gd name="connsiteX101" fmla="*/ 14286 w 124115"/>
                <a:gd name="connsiteY101" fmla="*/ 58588 h 92024"/>
                <a:gd name="connsiteX102" fmla="*/ 13994 w 124115"/>
                <a:gd name="connsiteY102" fmla="*/ 58588 h 92024"/>
                <a:gd name="connsiteX103" fmla="*/ 13540 w 124115"/>
                <a:gd name="connsiteY103" fmla="*/ 59382 h 92024"/>
                <a:gd name="connsiteX104" fmla="*/ 12973 w 124115"/>
                <a:gd name="connsiteY104" fmla="*/ 58928 h 92024"/>
                <a:gd name="connsiteX105" fmla="*/ 12794 w 124115"/>
                <a:gd name="connsiteY105" fmla="*/ 58296 h 92024"/>
                <a:gd name="connsiteX106" fmla="*/ 12794 w 124115"/>
                <a:gd name="connsiteY106" fmla="*/ 56139 h 92024"/>
                <a:gd name="connsiteX107" fmla="*/ 12746 w 124115"/>
                <a:gd name="connsiteY107" fmla="*/ 54826 h 92024"/>
                <a:gd name="connsiteX108" fmla="*/ 11724 w 124115"/>
                <a:gd name="connsiteY108" fmla="*/ 53512 h 92024"/>
                <a:gd name="connsiteX109" fmla="*/ 11092 w 124115"/>
                <a:gd name="connsiteY109" fmla="*/ 52377 h 92024"/>
                <a:gd name="connsiteX110" fmla="*/ 10751 w 124115"/>
                <a:gd name="connsiteY110" fmla="*/ 50950 h 92024"/>
                <a:gd name="connsiteX111" fmla="*/ 9616 w 124115"/>
                <a:gd name="connsiteY111" fmla="*/ 49636 h 92024"/>
                <a:gd name="connsiteX112" fmla="*/ 8530 w 124115"/>
                <a:gd name="connsiteY112" fmla="*/ 47528 h 92024"/>
                <a:gd name="connsiteX113" fmla="*/ 7070 w 124115"/>
                <a:gd name="connsiteY113" fmla="*/ 46669 h 92024"/>
                <a:gd name="connsiteX114" fmla="*/ 6032 w 124115"/>
                <a:gd name="connsiteY114" fmla="*/ 44788 h 92024"/>
                <a:gd name="connsiteX115" fmla="*/ 5627 w 124115"/>
                <a:gd name="connsiteY115" fmla="*/ 43766 h 92024"/>
                <a:gd name="connsiteX116" fmla="*/ 4492 w 124115"/>
                <a:gd name="connsiteY116" fmla="*/ 42745 h 92024"/>
                <a:gd name="connsiteX117" fmla="*/ 2724 w 124115"/>
                <a:gd name="connsiteY117" fmla="*/ 42112 h 92024"/>
                <a:gd name="connsiteX118" fmla="*/ 1476 w 124115"/>
                <a:gd name="connsiteY118" fmla="*/ 41691 h 92024"/>
                <a:gd name="connsiteX119" fmla="*/ 0 w 124115"/>
                <a:gd name="connsiteY119" fmla="*/ 40702 h 92024"/>
                <a:gd name="connsiteX120" fmla="*/ 0 w 124115"/>
                <a:gd name="connsiteY120" fmla="*/ 39842 h 92024"/>
                <a:gd name="connsiteX121" fmla="*/ 1135 w 124115"/>
                <a:gd name="connsiteY121" fmla="*/ 39842 h 92024"/>
                <a:gd name="connsiteX122" fmla="*/ 2903 w 124115"/>
                <a:gd name="connsiteY122" fmla="*/ 39323 h 92024"/>
                <a:gd name="connsiteX123" fmla="*/ 4443 w 124115"/>
                <a:gd name="connsiteY123" fmla="*/ 38691 h 92024"/>
                <a:gd name="connsiteX124" fmla="*/ 5643 w 124115"/>
                <a:gd name="connsiteY124" fmla="*/ 37604 h 92024"/>
                <a:gd name="connsiteX125" fmla="*/ 5870 w 124115"/>
                <a:gd name="connsiteY125" fmla="*/ 36405 h 92024"/>
                <a:gd name="connsiteX126" fmla="*/ 7086 w 124115"/>
                <a:gd name="connsiteY126" fmla="*/ 35772 h 92024"/>
                <a:gd name="connsiteX127" fmla="*/ 8886 w 124115"/>
                <a:gd name="connsiteY127" fmla="*/ 33778 h 92024"/>
                <a:gd name="connsiteX128" fmla="*/ 10994 w 124115"/>
                <a:gd name="connsiteY128" fmla="*/ 30534 h 92024"/>
                <a:gd name="connsiteX129" fmla="*/ 13897 w 124115"/>
                <a:gd name="connsiteY129" fmla="*/ 26675 h 92024"/>
                <a:gd name="connsiteX130" fmla="*/ 15940 w 124115"/>
                <a:gd name="connsiteY130" fmla="*/ 23318 h 92024"/>
                <a:gd name="connsiteX131" fmla="*/ 18048 w 124115"/>
                <a:gd name="connsiteY131" fmla="*/ 18713 h 92024"/>
                <a:gd name="connsiteX132" fmla="*/ 18681 w 124115"/>
                <a:gd name="connsiteY132" fmla="*/ 15924 h 92024"/>
                <a:gd name="connsiteX133" fmla="*/ 18794 w 124115"/>
                <a:gd name="connsiteY133" fmla="*/ 14156 h 92024"/>
                <a:gd name="connsiteX134" fmla="*/ 18924 w 124115"/>
                <a:gd name="connsiteY134" fmla="*/ 13524 h 92024"/>
                <a:gd name="connsiteX135" fmla="*/ 20481 w 124115"/>
                <a:gd name="connsiteY135" fmla="*/ 12016 h 92024"/>
                <a:gd name="connsiteX136" fmla="*/ 20481 w 124115"/>
                <a:gd name="connsiteY136" fmla="*/ 10119 h 92024"/>
                <a:gd name="connsiteX137" fmla="*/ 22070 w 124115"/>
                <a:gd name="connsiteY137" fmla="*/ 8562 h 92024"/>
                <a:gd name="connsiteX138" fmla="*/ 22556 w 124115"/>
                <a:gd name="connsiteY138" fmla="*/ 7119 h 92024"/>
                <a:gd name="connsiteX139" fmla="*/ 23010 w 124115"/>
                <a:gd name="connsiteY139" fmla="*/ 5497 h 92024"/>
                <a:gd name="connsiteX140" fmla="*/ 23610 w 124115"/>
                <a:gd name="connsiteY140" fmla="*/ 3827 h 92024"/>
                <a:gd name="connsiteX141" fmla="*/ 24972 w 124115"/>
                <a:gd name="connsiteY141" fmla="*/ 3000 h 92024"/>
                <a:gd name="connsiteX142" fmla="*/ 26140 w 124115"/>
                <a:gd name="connsiteY142" fmla="*/ 2400 h 92024"/>
                <a:gd name="connsiteX143" fmla="*/ 27923 w 124115"/>
                <a:gd name="connsiteY143" fmla="*/ 2935 h 92024"/>
                <a:gd name="connsiteX144" fmla="*/ 28459 w 124115"/>
                <a:gd name="connsiteY144" fmla="*/ 3957 h 92024"/>
                <a:gd name="connsiteX145" fmla="*/ 29594 w 124115"/>
                <a:gd name="connsiteY145" fmla="*/ 4038 h 92024"/>
                <a:gd name="connsiteX146" fmla="*/ 30356 w 124115"/>
                <a:gd name="connsiteY146" fmla="*/ 3211 h 92024"/>
                <a:gd name="connsiteX147" fmla="*/ 31410 w 124115"/>
                <a:gd name="connsiteY147" fmla="*/ 3097 h 92024"/>
                <a:gd name="connsiteX148" fmla="*/ 33648 w 124115"/>
                <a:gd name="connsiteY148" fmla="*/ 3016 h 92024"/>
                <a:gd name="connsiteX149" fmla="*/ 34637 w 124115"/>
                <a:gd name="connsiteY149" fmla="*/ 3892 h 92024"/>
                <a:gd name="connsiteX150" fmla="*/ 35513 w 124115"/>
                <a:gd name="connsiteY150" fmla="*/ 4119 h 92024"/>
                <a:gd name="connsiteX151" fmla="*/ 36875 w 124115"/>
                <a:gd name="connsiteY151" fmla="*/ 3746 h 92024"/>
                <a:gd name="connsiteX152" fmla="*/ 37556 w 124115"/>
                <a:gd name="connsiteY152" fmla="*/ 3065 h 92024"/>
                <a:gd name="connsiteX153" fmla="*/ 38237 w 124115"/>
                <a:gd name="connsiteY153" fmla="*/ 2870 h 92024"/>
                <a:gd name="connsiteX154" fmla="*/ 39599 w 124115"/>
                <a:gd name="connsiteY154" fmla="*/ 2838 h 92024"/>
                <a:gd name="connsiteX155" fmla="*/ 40815 w 124115"/>
                <a:gd name="connsiteY155" fmla="*/ 2757 h 92024"/>
                <a:gd name="connsiteX156" fmla="*/ 42145 w 124115"/>
                <a:gd name="connsiteY156" fmla="*/ 2643 h 92024"/>
                <a:gd name="connsiteX157" fmla="*/ 44155 w 124115"/>
                <a:gd name="connsiteY157" fmla="*/ 2530 h 92024"/>
                <a:gd name="connsiteX158" fmla="*/ 45599 w 124115"/>
                <a:gd name="connsiteY158" fmla="*/ 2643 h 92024"/>
                <a:gd name="connsiteX159" fmla="*/ 46426 w 124115"/>
                <a:gd name="connsiteY159" fmla="*/ 1962 h 92024"/>
                <a:gd name="connsiteX160" fmla="*/ 48128 w 124115"/>
                <a:gd name="connsiteY160" fmla="*/ 1962 h 92024"/>
                <a:gd name="connsiteX161" fmla="*/ 48615 w 124115"/>
                <a:gd name="connsiteY161" fmla="*/ 227 h 92024"/>
                <a:gd name="connsiteX162" fmla="*/ 49896 w 124115"/>
                <a:gd name="connsiteY162" fmla="*/ 0 h 92024"/>
                <a:gd name="connsiteX163" fmla="*/ 51874 w 124115"/>
                <a:gd name="connsiteY163" fmla="*/ 308 h 92024"/>
                <a:gd name="connsiteX164" fmla="*/ 54112 w 124115"/>
                <a:gd name="connsiteY164" fmla="*/ 454 h 92024"/>
                <a:gd name="connsiteX165" fmla="*/ 55279 w 124115"/>
                <a:gd name="connsiteY165" fmla="*/ 827 h 92024"/>
                <a:gd name="connsiteX166" fmla="*/ 56982 w 124115"/>
                <a:gd name="connsiteY166" fmla="*/ 714 h 92024"/>
                <a:gd name="connsiteX167" fmla="*/ 58490 w 124115"/>
                <a:gd name="connsiteY167" fmla="*/ 714 h 92024"/>
                <a:gd name="connsiteX168" fmla="*/ 60225 w 124115"/>
                <a:gd name="connsiteY168" fmla="*/ 746 h 92024"/>
                <a:gd name="connsiteX169" fmla="*/ 61782 w 124115"/>
                <a:gd name="connsiteY169" fmla="*/ 778 h 92024"/>
                <a:gd name="connsiteX170" fmla="*/ 63485 w 124115"/>
                <a:gd name="connsiteY170" fmla="*/ 1200 h 92024"/>
                <a:gd name="connsiteX171" fmla="*/ 64928 w 124115"/>
                <a:gd name="connsiteY171" fmla="*/ 2594 h 92024"/>
                <a:gd name="connsiteX172" fmla="*/ 66290 w 124115"/>
                <a:gd name="connsiteY172" fmla="*/ 3081 h 92024"/>
                <a:gd name="connsiteX173" fmla="*/ 67458 w 124115"/>
                <a:gd name="connsiteY173" fmla="*/ 3649 h 92024"/>
                <a:gd name="connsiteX174" fmla="*/ 68593 w 124115"/>
                <a:gd name="connsiteY174" fmla="*/ 4978 h 92024"/>
                <a:gd name="connsiteX175" fmla="*/ 70214 w 124115"/>
                <a:gd name="connsiteY175" fmla="*/ 6875 h 92024"/>
                <a:gd name="connsiteX176" fmla="*/ 71236 w 124115"/>
                <a:gd name="connsiteY176" fmla="*/ 7816 h 92024"/>
                <a:gd name="connsiteX177" fmla="*/ 72971 w 124115"/>
                <a:gd name="connsiteY177" fmla="*/ 10476 h 92024"/>
                <a:gd name="connsiteX178" fmla="*/ 73911 w 124115"/>
                <a:gd name="connsiteY178" fmla="*/ 11643 h 92024"/>
                <a:gd name="connsiteX179" fmla="*/ 76830 w 124115"/>
                <a:gd name="connsiteY179" fmla="*/ 11448 h 92024"/>
                <a:gd name="connsiteX180" fmla="*/ 77430 w 124115"/>
                <a:gd name="connsiteY180" fmla="*/ 11983 h 92024"/>
                <a:gd name="connsiteX181" fmla="*/ 79781 w 124115"/>
                <a:gd name="connsiteY181" fmla="*/ 11756 h 92024"/>
                <a:gd name="connsiteX182" fmla="*/ 81987 w 124115"/>
                <a:gd name="connsiteY182" fmla="*/ 12519 h 92024"/>
                <a:gd name="connsiteX183" fmla="*/ 83235 w 124115"/>
                <a:gd name="connsiteY183" fmla="*/ 13573 h 92024"/>
                <a:gd name="connsiteX184" fmla="*/ 84403 w 124115"/>
                <a:gd name="connsiteY184" fmla="*/ 15616 h 92024"/>
                <a:gd name="connsiteX185" fmla="*/ 85457 w 124115"/>
                <a:gd name="connsiteY185" fmla="*/ 17432 h 92024"/>
                <a:gd name="connsiteX186" fmla="*/ 86252 w 124115"/>
                <a:gd name="connsiteY186" fmla="*/ 19670 h 92024"/>
                <a:gd name="connsiteX187" fmla="*/ 86965 w 124115"/>
                <a:gd name="connsiteY187" fmla="*/ 21308 h 92024"/>
                <a:gd name="connsiteX188" fmla="*/ 88246 w 124115"/>
                <a:gd name="connsiteY188" fmla="*/ 22751 h 92024"/>
                <a:gd name="connsiteX189" fmla="*/ 89235 w 124115"/>
                <a:gd name="connsiteY189" fmla="*/ 23545 h 92024"/>
                <a:gd name="connsiteX190" fmla="*/ 89657 w 124115"/>
                <a:gd name="connsiteY190" fmla="*/ 24599 h 92024"/>
                <a:gd name="connsiteX191" fmla="*/ 90111 w 124115"/>
                <a:gd name="connsiteY191" fmla="*/ 25313 h 92024"/>
                <a:gd name="connsiteX192" fmla="*/ 91506 w 124115"/>
                <a:gd name="connsiteY192" fmla="*/ 25426 h 92024"/>
                <a:gd name="connsiteX193" fmla="*/ 92446 w 124115"/>
                <a:gd name="connsiteY193" fmla="*/ 25913 h 92024"/>
                <a:gd name="connsiteX194" fmla="*/ 92981 w 124115"/>
                <a:gd name="connsiteY194" fmla="*/ 26902 h 92024"/>
                <a:gd name="connsiteX195" fmla="*/ 93662 w 124115"/>
                <a:gd name="connsiteY195" fmla="*/ 28410 h 92024"/>
                <a:gd name="connsiteX196" fmla="*/ 94149 w 124115"/>
                <a:gd name="connsiteY196" fmla="*/ 30275 h 92024"/>
                <a:gd name="connsiteX197" fmla="*/ 95770 w 124115"/>
                <a:gd name="connsiteY197" fmla="*/ 31718 h 92024"/>
                <a:gd name="connsiteX198" fmla="*/ 97392 w 124115"/>
                <a:gd name="connsiteY198" fmla="*/ 32853 h 92024"/>
                <a:gd name="connsiteX199" fmla="*/ 99549 w 124115"/>
                <a:gd name="connsiteY199" fmla="*/ 34783 h 92024"/>
                <a:gd name="connsiteX200" fmla="*/ 101705 w 124115"/>
                <a:gd name="connsiteY200" fmla="*/ 36145 h 92024"/>
                <a:gd name="connsiteX201" fmla="*/ 104397 w 124115"/>
                <a:gd name="connsiteY201" fmla="*/ 38042 h 92024"/>
                <a:gd name="connsiteX202" fmla="*/ 106181 w 124115"/>
                <a:gd name="connsiteY202" fmla="*/ 39599 h 92024"/>
                <a:gd name="connsiteX203" fmla="*/ 107397 w 124115"/>
                <a:gd name="connsiteY203" fmla="*/ 40815 h 92024"/>
                <a:gd name="connsiteX204" fmla="*/ 108386 w 124115"/>
                <a:gd name="connsiteY204" fmla="*/ 41642 h 92024"/>
                <a:gd name="connsiteX205" fmla="*/ 108386 w 124115"/>
                <a:gd name="connsiteY205" fmla="*/ 42064 h 92024"/>
                <a:gd name="connsiteX206" fmla="*/ 108759 w 124115"/>
                <a:gd name="connsiteY206" fmla="*/ 43069 h 92024"/>
                <a:gd name="connsiteX207" fmla="*/ 108759 w 124115"/>
                <a:gd name="connsiteY207" fmla="*/ 44058 h 92024"/>
                <a:gd name="connsiteX208" fmla="*/ 107770 w 124115"/>
                <a:gd name="connsiteY208" fmla="*/ 45193 h 92024"/>
                <a:gd name="connsiteX209" fmla="*/ 107462 w 124115"/>
                <a:gd name="connsiteY209" fmla="*/ 46556 h 92024"/>
                <a:gd name="connsiteX210" fmla="*/ 107462 w 124115"/>
                <a:gd name="connsiteY210" fmla="*/ 48291 h 92024"/>
                <a:gd name="connsiteX211" fmla="*/ 108451 w 124115"/>
                <a:gd name="connsiteY211" fmla="*/ 50188 h 92024"/>
                <a:gd name="connsiteX212" fmla="*/ 110040 w 124115"/>
                <a:gd name="connsiteY212" fmla="*/ 51696 h 92024"/>
                <a:gd name="connsiteX213" fmla="*/ 111710 w 124115"/>
                <a:gd name="connsiteY213" fmla="*/ 52750 h 92024"/>
                <a:gd name="connsiteX214" fmla="*/ 113072 w 124115"/>
                <a:gd name="connsiteY214" fmla="*/ 53739 h 92024"/>
                <a:gd name="connsiteX215" fmla="*/ 113072 w 124115"/>
                <a:gd name="connsiteY215" fmla="*/ 57988 h 92024"/>
                <a:gd name="connsiteX216" fmla="*/ 112700 w 124115"/>
                <a:gd name="connsiteY216" fmla="*/ 59431 h 92024"/>
                <a:gd name="connsiteX217" fmla="*/ 113072 w 124115"/>
                <a:gd name="connsiteY217" fmla="*/ 62155 h 92024"/>
                <a:gd name="connsiteX218" fmla="*/ 111791 w 124115"/>
                <a:gd name="connsiteY218" fmla="*/ 63663 h 92024"/>
                <a:gd name="connsiteX219" fmla="*/ 111872 w 124115"/>
                <a:gd name="connsiteY219" fmla="*/ 65025 h 92024"/>
                <a:gd name="connsiteX220" fmla="*/ 111872 w 124115"/>
                <a:gd name="connsiteY220" fmla="*/ 66160 h 92024"/>
                <a:gd name="connsiteX221" fmla="*/ 113008 w 124115"/>
                <a:gd name="connsiteY221" fmla="*/ 67214 h 92024"/>
                <a:gd name="connsiteX222" fmla="*/ 113543 w 124115"/>
                <a:gd name="connsiteY222" fmla="*/ 68122 h 92024"/>
                <a:gd name="connsiteX223" fmla="*/ 113689 w 124115"/>
                <a:gd name="connsiteY223" fmla="*/ 69112 h 92024"/>
                <a:gd name="connsiteX224" fmla="*/ 113689 w 124115"/>
                <a:gd name="connsiteY224" fmla="*/ 70474 h 92024"/>
                <a:gd name="connsiteX225" fmla="*/ 114289 w 124115"/>
                <a:gd name="connsiteY225" fmla="*/ 71382 h 92024"/>
                <a:gd name="connsiteX226" fmla="*/ 115116 w 124115"/>
                <a:gd name="connsiteY226" fmla="*/ 71528 h 92024"/>
                <a:gd name="connsiteX227" fmla="*/ 115797 w 124115"/>
                <a:gd name="connsiteY227" fmla="*/ 70620 h 92024"/>
                <a:gd name="connsiteX228" fmla="*/ 116559 w 124115"/>
                <a:gd name="connsiteY228" fmla="*/ 70020 h 92024"/>
                <a:gd name="connsiteX229" fmla="*/ 117613 w 124115"/>
                <a:gd name="connsiteY229" fmla="*/ 69939 h 92024"/>
                <a:gd name="connsiteX230" fmla="*/ 119056 w 124115"/>
                <a:gd name="connsiteY230" fmla="*/ 71155 h 92024"/>
                <a:gd name="connsiteX231" fmla="*/ 120272 w 124115"/>
                <a:gd name="connsiteY231" fmla="*/ 72598 h 92024"/>
                <a:gd name="connsiteX232" fmla="*/ 121407 w 124115"/>
                <a:gd name="connsiteY232" fmla="*/ 74949 h 92024"/>
                <a:gd name="connsiteX233" fmla="*/ 122397 w 124115"/>
                <a:gd name="connsiteY233" fmla="*/ 78290 h 92024"/>
                <a:gd name="connsiteX234" fmla="*/ 123305 w 124115"/>
                <a:gd name="connsiteY234" fmla="*/ 81695 h 92024"/>
                <a:gd name="connsiteX235" fmla="*/ 123224 w 124115"/>
                <a:gd name="connsiteY235" fmla="*/ 84127 h 92024"/>
                <a:gd name="connsiteX236" fmla="*/ 123596 w 124115"/>
                <a:gd name="connsiteY236" fmla="*/ 86933 h 92024"/>
                <a:gd name="connsiteX237" fmla="*/ 122948 w 124115"/>
                <a:gd name="connsiteY237" fmla="*/ 87176 h 92024"/>
                <a:gd name="connsiteX238" fmla="*/ 122948 w 124115"/>
                <a:gd name="connsiteY238" fmla="*/ 87808 h 92024"/>
                <a:gd name="connsiteX239" fmla="*/ 123288 w 124115"/>
                <a:gd name="connsiteY239" fmla="*/ 88376 h 92024"/>
                <a:gd name="connsiteX240" fmla="*/ 124115 w 124115"/>
                <a:gd name="connsiteY240" fmla="*/ 89073 h 92024"/>
                <a:gd name="connsiteX241" fmla="*/ 120305 w 124115"/>
                <a:gd name="connsiteY241" fmla="*/ 89219 h 92024"/>
                <a:gd name="connsiteX242" fmla="*/ 118553 w 124115"/>
                <a:gd name="connsiteY242" fmla="*/ 91035 h 92024"/>
                <a:gd name="connsiteX243" fmla="*/ 115067 w 124115"/>
                <a:gd name="connsiteY243" fmla="*/ 91035 h 92024"/>
                <a:gd name="connsiteX244" fmla="*/ 112943 w 124115"/>
                <a:gd name="connsiteY244" fmla="*/ 89981 h 92024"/>
                <a:gd name="connsiteX245" fmla="*/ 109991 w 124115"/>
                <a:gd name="connsiteY245" fmla="*/ 90062 h 92024"/>
                <a:gd name="connsiteX246" fmla="*/ 108629 w 124115"/>
                <a:gd name="connsiteY246" fmla="*/ 90662 h 92024"/>
                <a:gd name="connsiteX247" fmla="*/ 106197 w 124115"/>
                <a:gd name="connsiteY247" fmla="*/ 92024 h 92024"/>
                <a:gd name="connsiteX248" fmla="*/ 103992 w 124115"/>
                <a:gd name="connsiteY248" fmla="*/ 92024 h 92024"/>
                <a:gd name="connsiteX249" fmla="*/ 102403 w 124115"/>
                <a:gd name="connsiteY249" fmla="*/ 90808 h 92024"/>
                <a:gd name="connsiteX250" fmla="*/ 101721 w 124115"/>
                <a:gd name="connsiteY250" fmla="*/ 90581 h 92024"/>
                <a:gd name="connsiteX251" fmla="*/ 100278 w 124115"/>
                <a:gd name="connsiteY251" fmla="*/ 91570 h 92024"/>
                <a:gd name="connsiteX252" fmla="*/ 98462 w 124115"/>
                <a:gd name="connsiteY252" fmla="*/ 90662 h 92024"/>
                <a:gd name="connsiteX253" fmla="*/ 96954 w 124115"/>
                <a:gd name="connsiteY253" fmla="*/ 90289 h 92024"/>
                <a:gd name="connsiteX254" fmla="*/ 95138 w 124115"/>
                <a:gd name="connsiteY254" fmla="*/ 89073 h 92024"/>
                <a:gd name="connsiteX255" fmla="*/ 94376 w 124115"/>
                <a:gd name="connsiteY255" fmla="*/ 88538 h 92024"/>
                <a:gd name="connsiteX256" fmla="*/ 92479 w 124115"/>
                <a:gd name="connsiteY256" fmla="*/ 88392 h 92024"/>
                <a:gd name="connsiteX257" fmla="*/ 91879 w 124115"/>
                <a:gd name="connsiteY257" fmla="*/ 89219 h 92024"/>
                <a:gd name="connsiteX258" fmla="*/ 90289 w 124115"/>
                <a:gd name="connsiteY258" fmla="*/ 89300 h 92024"/>
                <a:gd name="connsiteX259" fmla="*/ 89835 w 124115"/>
                <a:gd name="connsiteY259" fmla="*/ 88311 h 92024"/>
                <a:gd name="connsiteX260" fmla="*/ 89527 w 124115"/>
                <a:gd name="connsiteY260" fmla="*/ 85879 h 92024"/>
                <a:gd name="connsiteX261" fmla="*/ 86722 w 124115"/>
                <a:gd name="connsiteY261" fmla="*/ 85571 h 92024"/>
                <a:gd name="connsiteX262" fmla="*/ 85587 w 124115"/>
                <a:gd name="connsiteY262" fmla="*/ 86479 h 92024"/>
                <a:gd name="connsiteX263" fmla="*/ 84144 w 124115"/>
                <a:gd name="connsiteY263" fmla="*/ 85944 h 92024"/>
                <a:gd name="connsiteX264" fmla="*/ 82344 w 124115"/>
                <a:gd name="connsiteY264" fmla="*/ 85522 h 92024"/>
                <a:gd name="connsiteX265" fmla="*/ 80690 w 124115"/>
                <a:gd name="connsiteY265" fmla="*/ 85457 h 92024"/>
                <a:gd name="connsiteX266" fmla="*/ 77317 w 124115"/>
                <a:gd name="connsiteY266" fmla="*/ 85165 h 92024"/>
                <a:gd name="connsiteX267" fmla="*/ 45404 w 124115"/>
                <a:gd name="connsiteY267" fmla="*/ 85165 h 92024"/>
                <a:gd name="connsiteX268" fmla="*/ 43734 w 124115"/>
                <a:gd name="connsiteY268" fmla="*/ 85538 h 92024"/>
                <a:gd name="connsiteX269" fmla="*/ 42064 w 124115"/>
                <a:gd name="connsiteY269" fmla="*/ 87046 h 92024"/>
                <a:gd name="connsiteX270" fmla="*/ 40021 w 124115"/>
                <a:gd name="connsiteY270" fmla="*/ 88635 h 92024"/>
                <a:gd name="connsiteX271" fmla="*/ 38204 w 124115"/>
                <a:gd name="connsiteY271" fmla="*/ 88943 h 92024"/>
                <a:gd name="connsiteX272" fmla="*/ 36226 w 124115"/>
                <a:gd name="connsiteY272" fmla="*/ 88798 h 92024"/>
                <a:gd name="connsiteX273" fmla="*/ 34329 w 124115"/>
                <a:gd name="connsiteY273" fmla="*/ 89106 h 92024"/>
                <a:gd name="connsiteX274" fmla="*/ 31977 w 124115"/>
                <a:gd name="connsiteY274" fmla="*/ 90160 h 92024"/>
                <a:gd name="connsiteX275" fmla="*/ 29772 w 124115"/>
                <a:gd name="connsiteY275" fmla="*/ 89560 h 92024"/>
                <a:gd name="connsiteX276" fmla="*/ 26740 w 124115"/>
                <a:gd name="connsiteY276" fmla="*/ 89479 h 92024"/>
                <a:gd name="connsiteX277" fmla="*/ 24697 w 124115"/>
                <a:gd name="connsiteY277" fmla="*/ 89560 h 92024"/>
                <a:gd name="connsiteX278" fmla="*/ 22491 w 124115"/>
                <a:gd name="connsiteY278" fmla="*/ 90695 h 92024"/>
                <a:gd name="connsiteX279" fmla="*/ 19686 w 124115"/>
                <a:gd name="connsiteY279" fmla="*/ 91749 h 92024"/>
                <a:gd name="connsiteX280" fmla="*/ 14692 w 124115"/>
                <a:gd name="connsiteY280" fmla="*/ 91522 h 92024"/>
                <a:gd name="connsiteX281" fmla="*/ 12567 w 124115"/>
                <a:gd name="connsiteY281" fmla="*/ 91214 h 92024"/>
                <a:gd name="connsiteX282" fmla="*/ 12567 w 124115"/>
                <a:gd name="connsiteY282" fmla="*/ 88717 h 92024"/>
                <a:gd name="connsiteX283" fmla="*/ 15227 w 124115"/>
                <a:gd name="connsiteY283" fmla="*/ 87727 h 92024"/>
                <a:gd name="connsiteX284" fmla="*/ 15762 w 124115"/>
                <a:gd name="connsiteY284" fmla="*/ 86673 h 92024"/>
                <a:gd name="connsiteX285" fmla="*/ 16897 w 124115"/>
                <a:gd name="connsiteY285" fmla="*/ 86673 h 92024"/>
                <a:gd name="connsiteX286" fmla="*/ 17351 w 124115"/>
                <a:gd name="connsiteY286" fmla="*/ 88408 h 92024"/>
                <a:gd name="connsiteX287" fmla="*/ 18794 w 124115"/>
                <a:gd name="connsiteY287" fmla="*/ 90533 h 92024"/>
                <a:gd name="connsiteX288" fmla="*/ 18940 w 124115"/>
                <a:gd name="connsiteY288" fmla="*/ 88862 h 92024"/>
                <a:gd name="connsiteX289" fmla="*/ 18178 w 124115"/>
                <a:gd name="connsiteY289" fmla="*/ 87192 h 92024"/>
                <a:gd name="connsiteX290" fmla="*/ 18859 w 124115"/>
                <a:gd name="connsiteY290" fmla="*/ 86965 h 92024"/>
                <a:gd name="connsiteX291" fmla="*/ 20221 w 124115"/>
                <a:gd name="connsiteY291" fmla="*/ 86738 h 92024"/>
                <a:gd name="connsiteX292" fmla="*/ 22799 w 124115"/>
                <a:gd name="connsiteY292" fmla="*/ 86965 h 92024"/>
                <a:gd name="connsiteX293" fmla="*/ 23480 w 124115"/>
                <a:gd name="connsiteY293" fmla="*/ 86738 h 92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24115" h="92024">
                  <a:moveTo>
                    <a:pt x="23724" y="86868"/>
                  </a:moveTo>
                  <a:lnTo>
                    <a:pt x="22053" y="86333"/>
                  </a:lnTo>
                  <a:lnTo>
                    <a:pt x="21453" y="86706"/>
                  </a:lnTo>
                  <a:lnTo>
                    <a:pt x="20010" y="85879"/>
                  </a:lnTo>
                  <a:lnTo>
                    <a:pt x="18729" y="85879"/>
                  </a:lnTo>
                  <a:lnTo>
                    <a:pt x="16832" y="84825"/>
                  </a:lnTo>
                  <a:lnTo>
                    <a:pt x="15843" y="85360"/>
                  </a:lnTo>
                  <a:lnTo>
                    <a:pt x="15389" y="86122"/>
                  </a:lnTo>
                  <a:lnTo>
                    <a:pt x="13800" y="86949"/>
                  </a:lnTo>
                  <a:lnTo>
                    <a:pt x="12810" y="86949"/>
                  </a:lnTo>
                  <a:lnTo>
                    <a:pt x="12810" y="85360"/>
                  </a:lnTo>
                  <a:lnTo>
                    <a:pt x="13718" y="84144"/>
                  </a:lnTo>
                  <a:lnTo>
                    <a:pt x="15308" y="84144"/>
                  </a:lnTo>
                  <a:lnTo>
                    <a:pt x="15681" y="84825"/>
                  </a:lnTo>
                  <a:lnTo>
                    <a:pt x="16735" y="84289"/>
                  </a:lnTo>
                  <a:lnTo>
                    <a:pt x="16735" y="83154"/>
                  </a:lnTo>
                  <a:lnTo>
                    <a:pt x="17643" y="81711"/>
                  </a:lnTo>
                  <a:lnTo>
                    <a:pt x="17951" y="80122"/>
                  </a:lnTo>
                  <a:lnTo>
                    <a:pt x="17043" y="80122"/>
                  </a:lnTo>
                  <a:lnTo>
                    <a:pt x="16897" y="81792"/>
                  </a:lnTo>
                  <a:lnTo>
                    <a:pt x="15989" y="82554"/>
                  </a:lnTo>
                  <a:lnTo>
                    <a:pt x="15616" y="83317"/>
                  </a:lnTo>
                  <a:lnTo>
                    <a:pt x="12438" y="83462"/>
                  </a:lnTo>
                  <a:lnTo>
                    <a:pt x="12438" y="82409"/>
                  </a:lnTo>
                  <a:lnTo>
                    <a:pt x="13346" y="80738"/>
                  </a:lnTo>
                  <a:lnTo>
                    <a:pt x="13718" y="78695"/>
                  </a:lnTo>
                  <a:lnTo>
                    <a:pt x="13718" y="77414"/>
                  </a:lnTo>
                  <a:lnTo>
                    <a:pt x="13638" y="76198"/>
                  </a:lnTo>
                  <a:lnTo>
                    <a:pt x="16216" y="75144"/>
                  </a:lnTo>
                  <a:lnTo>
                    <a:pt x="30923" y="75144"/>
                  </a:lnTo>
                  <a:lnTo>
                    <a:pt x="33048" y="73409"/>
                  </a:lnTo>
                  <a:lnTo>
                    <a:pt x="35091" y="71285"/>
                  </a:lnTo>
                  <a:lnTo>
                    <a:pt x="37815" y="69468"/>
                  </a:lnTo>
                  <a:lnTo>
                    <a:pt x="40766" y="68479"/>
                  </a:lnTo>
                  <a:lnTo>
                    <a:pt x="44966" y="68479"/>
                  </a:lnTo>
                  <a:lnTo>
                    <a:pt x="47577" y="68106"/>
                  </a:lnTo>
                  <a:lnTo>
                    <a:pt x="51436" y="68787"/>
                  </a:lnTo>
                  <a:lnTo>
                    <a:pt x="53869" y="69841"/>
                  </a:lnTo>
                  <a:lnTo>
                    <a:pt x="55993" y="71203"/>
                  </a:lnTo>
                  <a:lnTo>
                    <a:pt x="58198" y="71285"/>
                  </a:lnTo>
                  <a:lnTo>
                    <a:pt x="61458" y="72501"/>
                  </a:lnTo>
                  <a:lnTo>
                    <a:pt x="64182" y="73555"/>
                  </a:lnTo>
                  <a:lnTo>
                    <a:pt x="67068" y="73328"/>
                  </a:lnTo>
                  <a:lnTo>
                    <a:pt x="69566" y="71820"/>
                  </a:lnTo>
                  <a:lnTo>
                    <a:pt x="71609" y="71674"/>
                  </a:lnTo>
                  <a:lnTo>
                    <a:pt x="73344" y="70766"/>
                  </a:lnTo>
                  <a:lnTo>
                    <a:pt x="73652" y="67733"/>
                  </a:lnTo>
                  <a:lnTo>
                    <a:pt x="72744" y="66290"/>
                  </a:lnTo>
                  <a:lnTo>
                    <a:pt x="70312" y="65755"/>
                  </a:lnTo>
                  <a:lnTo>
                    <a:pt x="65917" y="67036"/>
                  </a:lnTo>
                  <a:lnTo>
                    <a:pt x="64020" y="68090"/>
                  </a:lnTo>
                  <a:lnTo>
                    <a:pt x="60987" y="67555"/>
                  </a:lnTo>
                  <a:lnTo>
                    <a:pt x="60306" y="65739"/>
                  </a:lnTo>
                  <a:lnTo>
                    <a:pt x="59090" y="64377"/>
                  </a:lnTo>
                  <a:lnTo>
                    <a:pt x="56820" y="64750"/>
                  </a:lnTo>
                  <a:lnTo>
                    <a:pt x="55150" y="64896"/>
                  </a:lnTo>
                  <a:lnTo>
                    <a:pt x="53025" y="62690"/>
                  </a:lnTo>
                  <a:lnTo>
                    <a:pt x="51890" y="61782"/>
                  </a:lnTo>
                  <a:lnTo>
                    <a:pt x="49620" y="61182"/>
                  </a:lnTo>
                  <a:lnTo>
                    <a:pt x="47577" y="61490"/>
                  </a:lnTo>
                  <a:lnTo>
                    <a:pt x="45307" y="62317"/>
                  </a:lnTo>
                  <a:lnTo>
                    <a:pt x="42356" y="62090"/>
                  </a:lnTo>
                  <a:lnTo>
                    <a:pt x="41301" y="63598"/>
                  </a:lnTo>
                  <a:lnTo>
                    <a:pt x="39404" y="65804"/>
                  </a:lnTo>
                  <a:lnTo>
                    <a:pt x="37361" y="66258"/>
                  </a:lnTo>
                  <a:lnTo>
                    <a:pt x="32367" y="65950"/>
                  </a:lnTo>
                  <a:lnTo>
                    <a:pt x="27145" y="65577"/>
                  </a:lnTo>
                  <a:lnTo>
                    <a:pt x="22378" y="65950"/>
                  </a:lnTo>
                  <a:lnTo>
                    <a:pt x="17902" y="65641"/>
                  </a:lnTo>
                  <a:lnTo>
                    <a:pt x="17821" y="64474"/>
                  </a:lnTo>
                  <a:lnTo>
                    <a:pt x="19021" y="63161"/>
                  </a:lnTo>
                  <a:lnTo>
                    <a:pt x="19475" y="61166"/>
                  </a:lnTo>
                  <a:lnTo>
                    <a:pt x="19248" y="59625"/>
                  </a:lnTo>
                  <a:lnTo>
                    <a:pt x="18729" y="58312"/>
                  </a:lnTo>
                  <a:lnTo>
                    <a:pt x="17708" y="58717"/>
                  </a:lnTo>
                  <a:lnTo>
                    <a:pt x="17416" y="59577"/>
                  </a:lnTo>
                  <a:lnTo>
                    <a:pt x="17529" y="60209"/>
                  </a:lnTo>
                  <a:lnTo>
                    <a:pt x="18437" y="60209"/>
                  </a:lnTo>
                  <a:lnTo>
                    <a:pt x="18437" y="61685"/>
                  </a:lnTo>
                  <a:lnTo>
                    <a:pt x="18210" y="62706"/>
                  </a:lnTo>
                  <a:lnTo>
                    <a:pt x="17010" y="63793"/>
                  </a:lnTo>
                  <a:lnTo>
                    <a:pt x="16264" y="63452"/>
                  </a:lnTo>
                  <a:lnTo>
                    <a:pt x="16086" y="61977"/>
                  </a:lnTo>
                  <a:lnTo>
                    <a:pt x="17108" y="60728"/>
                  </a:lnTo>
                  <a:lnTo>
                    <a:pt x="17432" y="60323"/>
                  </a:lnTo>
                  <a:lnTo>
                    <a:pt x="17335" y="59901"/>
                  </a:lnTo>
                  <a:lnTo>
                    <a:pt x="16459" y="59901"/>
                  </a:lnTo>
                  <a:lnTo>
                    <a:pt x="16654" y="58344"/>
                  </a:lnTo>
                  <a:lnTo>
                    <a:pt x="17221" y="58344"/>
                  </a:lnTo>
                  <a:lnTo>
                    <a:pt x="16702" y="57096"/>
                  </a:lnTo>
                  <a:lnTo>
                    <a:pt x="15843" y="56350"/>
                  </a:lnTo>
                  <a:lnTo>
                    <a:pt x="14935" y="55831"/>
                  </a:lnTo>
                  <a:lnTo>
                    <a:pt x="13848" y="56236"/>
                  </a:lnTo>
                  <a:lnTo>
                    <a:pt x="13783" y="56642"/>
                  </a:lnTo>
                  <a:lnTo>
                    <a:pt x="14870" y="56934"/>
                  </a:lnTo>
                  <a:lnTo>
                    <a:pt x="14918" y="57680"/>
                  </a:lnTo>
                  <a:lnTo>
                    <a:pt x="16005" y="58020"/>
                  </a:lnTo>
                  <a:lnTo>
                    <a:pt x="15664" y="59042"/>
                  </a:lnTo>
                  <a:lnTo>
                    <a:pt x="15032" y="59382"/>
                  </a:lnTo>
                  <a:lnTo>
                    <a:pt x="14967" y="58815"/>
                  </a:lnTo>
                  <a:lnTo>
                    <a:pt x="14513" y="58296"/>
                  </a:lnTo>
                  <a:lnTo>
                    <a:pt x="14286" y="58588"/>
                  </a:lnTo>
                  <a:lnTo>
                    <a:pt x="13994" y="58588"/>
                  </a:lnTo>
                  <a:lnTo>
                    <a:pt x="13540" y="59382"/>
                  </a:lnTo>
                  <a:lnTo>
                    <a:pt x="12973" y="58928"/>
                  </a:lnTo>
                  <a:lnTo>
                    <a:pt x="12794" y="58296"/>
                  </a:lnTo>
                  <a:lnTo>
                    <a:pt x="12794" y="56139"/>
                  </a:lnTo>
                  <a:lnTo>
                    <a:pt x="12746" y="54826"/>
                  </a:lnTo>
                  <a:lnTo>
                    <a:pt x="11724" y="53512"/>
                  </a:lnTo>
                  <a:lnTo>
                    <a:pt x="11092" y="52377"/>
                  </a:lnTo>
                  <a:lnTo>
                    <a:pt x="10751" y="50950"/>
                  </a:lnTo>
                  <a:lnTo>
                    <a:pt x="9616" y="49636"/>
                  </a:lnTo>
                  <a:lnTo>
                    <a:pt x="8530" y="47528"/>
                  </a:lnTo>
                  <a:lnTo>
                    <a:pt x="7070" y="46669"/>
                  </a:lnTo>
                  <a:lnTo>
                    <a:pt x="6032" y="44788"/>
                  </a:lnTo>
                  <a:lnTo>
                    <a:pt x="5627" y="43766"/>
                  </a:lnTo>
                  <a:lnTo>
                    <a:pt x="4492" y="42745"/>
                  </a:lnTo>
                  <a:lnTo>
                    <a:pt x="2724" y="42112"/>
                  </a:lnTo>
                  <a:lnTo>
                    <a:pt x="1476" y="41691"/>
                  </a:lnTo>
                  <a:lnTo>
                    <a:pt x="0" y="40702"/>
                  </a:lnTo>
                  <a:lnTo>
                    <a:pt x="0" y="39842"/>
                  </a:lnTo>
                  <a:lnTo>
                    <a:pt x="1135" y="39842"/>
                  </a:lnTo>
                  <a:lnTo>
                    <a:pt x="2903" y="39323"/>
                  </a:lnTo>
                  <a:lnTo>
                    <a:pt x="4443" y="38691"/>
                  </a:lnTo>
                  <a:lnTo>
                    <a:pt x="5643" y="37604"/>
                  </a:lnTo>
                  <a:lnTo>
                    <a:pt x="5870" y="36405"/>
                  </a:lnTo>
                  <a:lnTo>
                    <a:pt x="7086" y="35772"/>
                  </a:lnTo>
                  <a:lnTo>
                    <a:pt x="8886" y="33778"/>
                  </a:lnTo>
                  <a:lnTo>
                    <a:pt x="10994" y="30534"/>
                  </a:lnTo>
                  <a:lnTo>
                    <a:pt x="13897" y="26675"/>
                  </a:lnTo>
                  <a:lnTo>
                    <a:pt x="15940" y="23318"/>
                  </a:lnTo>
                  <a:lnTo>
                    <a:pt x="18048" y="18713"/>
                  </a:lnTo>
                  <a:lnTo>
                    <a:pt x="18681" y="15924"/>
                  </a:lnTo>
                  <a:lnTo>
                    <a:pt x="18794" y="14156"/>
                  </a:lnTo>
                  <a:lnTo>
                    <a:pt x="18924" y="13524"/>
                  </a:lnTo>
                  <a:lnTo>
                    <a:pt x="20481" y="12016"/>
                  </a:lnTo>
                  <a:lnTo>
                    <a:pt x="20481" y="10119"/>
                  </a:lnTo>
                  <a:lnTo>
                    <a:pt x="22070" y="8562"/>
                  </a:lnTo>
                  <a:lnTo>
                    <a:pt x="22556" y="7119"/>
                  </a:lnTo>
                  <a:lnTo>
                    <a:pt x="23010" y="5497"/>
                  </a:lnTo>
                  <a:lnTo>
                    <a:pt x="23610" y="3827"/>
                  </a:lnTo>
                  <a:lnTo>
                    <a:pt x="24972" y="3000"/>
                  </a:lnTo>
                  <a:cubicBezTo>
                    <a:pt x="24972" y="3000"/>
                    <a:pt x="25994" y="2400"/>
                    <a:pt x="26140" y="2400"/>
                  </a:cubicBezTo>
                  <a:cubicBezTo>
                    <a:pt x="26286" y="2400"/>
                    <a:pt x="27923" y="2935"/>
                    <a:pt x="27923" y="2935"/>
                  </a:cubicBezTo>
                  <a:lnTo>
                    <a:pt x="28459" y="3957"/>
                  </a:lnTo>
                  <a:cubicBezTo>
                    <a:pt x="28459" y="3957"/>
                    <a:pt x="29480" y="4103"/>
                    <a:pt x="29594" y="4038"/>
                  </a:cubicBezTo>
                  <a:cubicBezTo>
                    <a:pt x="29707" y="3957"/>
                    <a:pt x="30356" y="3211"/>
                    <a:pt x="30356" y="3211"/>
                  </a:cubicBezTo>
                  <a:lnTo>
                    <a:pt x="31410" y="3097"/>
                  </a:lnTo>
                  <a:lnTo>
                    <a:pt x="33648" y="3016"/>
                  </a:lnTo>
                  <a:lnTo>
                    <a:pt x="34637" y="3892"/>
                  </a:lnTo>
                  <a:cubicBezTo>
                    <a:pt x="34637" y="3892"/>
                    <a:pt x="35318" y="4119"/>
                    <a:pt x="35513" y="4119"/>
                  </a:cubicBezTo>
                  <a:cubicBezTo>
                    <a:pt x="35707" y="4119"/>
                    <a:pt x="36875" y="3746"/>
                    <a:pt x="36875" y="3746"/>
                  </a:cubicBezTo>
                  <a:lnTo>
                    <a:pt x="37556" y="3065"/>
                  </a:lnTo>
                  <a:lnTo>
                    <a:pt x="38237" y="2870"/>
                  </a:lnTo>
                  <a:lnTo>
                    <a:pt x="39599" y="2838"/>
                  </a:lnTo>
                  <a:lnTo>
                    <a:pt x="40815" y="2757"/>
                  </a:lnTo>
                  <a:lnTo>
                    <a:pt x="42145" y="2643"/>
                  </a:lnTo>
                  <a:lnTo>
                    <a:pt x="44155" y="2530"/>
                  </a:lnTo>
                  <a:cubicBezTo>
                    <a:pt x="44155" y="2530"/>
                    <a:pt x="45437" y="2643"/>
                    <a:pt x="45599" y="2643"/>
                  </a:cubicBezTo>
                  <a:cubicBezTo>
                    <a:pt x="45761" y="2643"/>
                    <a:pt x="46426" y="1962"/>
                    <a:pt x="46426" y="1962"/>
                  </a:cubicBezTo>
                  <a:lnTo>
                    <a:pt x="48128" y="1962"/>
                  </a:lnTo>
                  <a:lnTo>
                    <a:pt x="48615" y="227"/>
                  </a:lnTo>
                  <a:lnTo>
                    <a:pt x="49896" y="0"/>
                  </a:lnTo>
                  <a:lnTo>
                    <a:pt x="51874" y="308"/>
                  </a:lnTo>
                  <a:cubicBezTo>
                    <a:pt x="51874" y="308"/>
                    <a:pt x="53966" y="422"/>
                    <a:pt x="54112" y="454"/>
                  </a:cubicBezTo>
                  <a:cubicBezTo>
                    <a:pt x="54258" y="487"/>
                    <a:pt x="55101" y="762"/>
                    <a:pt x="55279" y="827"/>
                  </a:cubicBezTo>
                  <a:cubicBezTo>
                    <a:pt x="55474" y="908"/>
                    <a:pt x="56982" y="714"/>
                    <a:pt x="56982" y="714"/>
                  </a:cubicBezTo>
                  <a:lnTo>
                    <a:pt x="58490" y="714"/>
                  </a:lnTo>
                  <a:cubicBezTo>
                    <a:pt x="58604" y="714"/>
                    <a:pt x="60225" y="746"/>
                    <a:pt x="60225" y="746"/>
                  </a:cubicBezTo>
                  <a:lnTo>
                    <a:pt x="61782" y="778"/>
                  </a:lnTo>
                  <a:cubicBezTo>
                    <a:pt x="61782" y="778"/>
                    <a:pt x="63404" y="1087"/>
                    <a:pt x="63485" y="1200"/>
                  </a:cubicBezTo>
                  <a:cubicBezTo>
                    <a:pt x="63566" y="1314"/>
                    <a:pt x="64928" y="2594"/>
                    <a:pt x="64928" y="2594"/>
                  </a:cubicBezTo>
                  <a:lnTo>
                    <a:pt x="66290" y="3081"/>
                  </a:lnTo>
                  <a:lnTo>
                    <a:pt x="67458" y="3649"/>
                  </a:lnTo>
                  <a:lnTo>
                    <a:pt x="68593" y="4978"/>
                  </a:lnTo>
                  <a:lnTo>
                    <a:pt x="70214" y="6875"/>
                  </a:lnTo>
                  <a:lnTo>
                    <a:pt x="71236" y="7816"/>
                  </a:lnTo>
                  <a:lnTo>
                    <a:pt x="72971" y="10476"/>
                  </a:lnTo>
                  <a:lnTo>
                    <a:pt x="73911" y="11643"/>
                  </a:lnTo>
                  <a:lnTo>
                    <a:pt x="76830" y="11448"/>
                  </a:lnTo>
                  <a:lnTo>
                    <a:pt x="77430" y="11983"/>
                  </a:lnTo>
                  <a:lnTo>
                    <a:pt x="79781" y="11756"/>
                  </a:lnTo>
                  <a:lnTo>
                    <a:pt x="81987" y="12519"/>
                  </a:lnTo>
                  <a:lnTo>
                    <a:pt x="83235" y="13573"/>
                  </a:lnTo>
                  <a:lnTo>
                    <a:pt x="84403" y="15616"/>
                  </a:lnTo>
                  <a:lnTo>
                    <a:pt x="85457" y="17432"/>
                  </a:lnTo>
                  <a:lnTo>
                    <a:pt x="86252" y="19670"/>
                  </a:lnTo>
                  <a:cubicBezTo>
                    <a:pt x="86252" y="19670"/>
                    <a:pt x="86933" y="21145"/>
                    <a:pt x="86965" y="21308"/>
                  </a:cubicBezTo>
                  <a:cubicBezTo>
                    <a:pt x="86998" y="21453"/>
                    <a:pt x="88246" y="22751"/>
                    <a:pt x="88246" y="22751"/>
                  </a:cubicBezTo>
                  <a:lnTo>
                    <a:pt x="89235" y="23545"/>
                  </a:lnTo>
                  <a:lnTo>
                    <a:pt x="89657" y="24599"/>
                  </a:lnTo>
                  <a:lnTo>
                    <a:pt x="90111" y="25313"/>
                  </a:lnTo>
                  <a:lnTo>
                    <a:pt x="91506" y="25426"/>
                  </a:lnTo>
                  <a:lnTo>
                    <a:pt x="92446" y="25913"/>
                  </a:lnTo>
                  <a:lnTo>
                    <a:pt x="92981" y="26902"/>
                  </a:lnTo>
                  <a:lnTo>
                    <a:pt x="93662" y="28410"/>
                  </a:lnTo>
                  <a:lnTo>
                    <a:pt x="94149" y="30275"/>
                  </a:lnTo>
                  <a:lnTo>
                    <a:pt x="95770" y="31718"/>
                  </a:lnTo>
                  <a:lnTo>
                    <a:pt x="97392" y="32853"/>
                  </a:lnTo>
                  <a:lnTo>
                    <a:pt x="99549" y="34783"/>
                  </a:lnTo>
                  <a:lnTo>
                    <a:pt x="101705" y="36145"/>
                  </a:lnTo>
                  <a:lnTo>
                    <a:pt x="104397" y="38042"/>
                  </a:lnTo>
                  <a:lnTo>
                    <a:pt x="106181" y="39599"/>
                  </a:lnTo>
                  <a:lnTo>
                    <a:pt x="107397" y="40815"/>
                  </a:lnTo>
                  <a:lnTo>
                    <a:pt x="108386" y="41642"/>
                  </a:lnTo>
                  <a:lnTo>
                    <a:pt x="108386" y="42064"/>
                  </a:lnTo>
                  <a:lnTo>
                    <a:pt x="108759" y="43069"/>
                  </a:lnTo>
                  <a:lnTo>
                    <a:pt x="108759" y="44058"/>
                  </a:lnTo>
                  <a:lnTo>
                    <a:pt x="107770" y="45193"/>
                  </a:lnTo>
                  <a:lnTo>
                    <a:pt x="107462" y="46556"/>
                  </a:lnTo>
                  <a:lnTo>
                    <a:pt x="107462" y="48291"/>
                  </a:lnTo>
                  <a:lnTo>
                    <a:pt x="108451" y="50188"/>
                  </a:lnTo>
                  <a:lnTo>
                    <a:pt x="110040" y="51696"/>
                  </a:lnTo>
                  <a:lnTo>
                    <a:pt x="111710" y="52750"/>
                  </a:lnTo>
                  <a:lnTo>
                    <a:pt x="113072" y="53739"/>
                  </a:lnTo>
                  <a:lnTo>
                    <a:pt x="113072" y="57988"/>
                  </a:lnTo>
                  <a:lnTo>
                    <a:pt x="112700" y="59431"/>
                  </a:lnTo>
                  <a:lnTo>
                    <a:pt x="113072" y="62155"/>
                  </a:lnTo>
                  <a:lnTo>
                    <a:pt x="111791" y="63663"/>
                  </a:lnTo>
                  <a:lnTo>
                    <a:pt x="111872" y="65025"/>
                  </a:lnTo>
                  <a:lnTo>
                    <a:pt x="111872" y="66160"/>
                  </a:lnTo>
                  <a:lnTo>
                    <a:pt x="113008" y="67214"/>
                  </a:lnTo>
                  <a:lnTo>
                    <a:pt x="113543" y="68122"/>
                  </a:lnTo>
                  <a:lnTo>
                    <a:pt x="113689" y="69112"/>
                  </a:lnTo>
                  <a:lnTo>
                    <a:pt x="113689" y="70474"/>
                  </a:lnTo>
                  <a:lnTo>
                    <a:pt x="114289" y="71382"/>
                  </a:lnTo>
                  <a:lnTo>
                    <a:pt x="115116" y="71528"/>
                  </a:lnTo>
                  <a:lnTo>
                    <a:pt x="115797" y="70620"/>
                  </a:lnTo>
                  <a:lnTo>
                    <a:pt x="116559" y="70020"/>
                  </a:lnTo>
                  <a:lnTo>
                    <a:pt x="117613" y="69939"/>
                  </a:lnTo>
                  <a:lnTo>
                    <a:pt x="119056" y="71155"/>
                  </a:lnTo>
                  <a:lnTo>
                    <a:pt x="120272" y="72598"/>
                  </a:lnTo>
                  <a:lnTo>
                    <a:pt x="121407" y="74949"/>
                  </a:lnTo>
                  <a:lnTo>
                    <a:pt x="122397" y="78290"/>
                  </a:lnTo>
                  <a:lnTo>
                    <a:pt x="123305" y="81695"/>
                  </a:lnTo>
                  <a:lnTo>
                    <a:pt x="123224" y="84127"/>
                  </a:lnTo>
                  <a:lnTo>
                    <a:pt x="123596" y="86933"/>
                  </a:lnTo>
                  <a:lnTo>
                    <a:pt x="122948" y="87176"/>
                  </a:lnTo>
                  <a:lnTo>
                    <a:pt x="122948" y="87808"/>
                  </a:lnTo>
                  <a:lnTo>
                    <a:pt x="123288" y="88376"/>
                  </a:lnTo>
                  <a:lnTo>
                    <a:pt x="124115" y="89073"/>
                  </a:lnTo>
                  <a:lnTo>
                    <a:pt x="120305" y="89219"/>
                  </a:lnTo>
                  <a:lnTo>
                    <a:pt x="118553" y="91035"/>
                  </a:lnTo>
                  <a:lnTo>
                    <a:pt x="115067" y="91035"/>
                  </a:lnTo>
                  <a:lnTo>
                    <a:pt x="112943" y="89981"/>
                  </a:lnTo>
                  <a:lnTo>
                    <a:pt x="109991" y="90062"/>
                  </a:lnTo>
                  <a:lnTo>
                    <a:pt x="108629" y="90662"/>
                  </a:lnTo>
                  <a:lnTo>
                    <a:pt x="106197" y="92024"/>
                  </a:lnTo>
                  <a:lnTo>
                    <a:pt x="103992" y="92024"/>
                  </a:lnTo>
                  <a:lnTo>
                    <a:pt x="102403" y="90808"/>
                  </a:lnTo>
                  <a:lnTo>
                    <a:pt x="101721" y="90581"/>
                  </a:lnTo>
                  <a:lnTo>
                    <a:pt x="100278" y="91570"/>
                  </a:lnTo>
                  <a:lnTo>
                    <a:pt x="98462" y="90662"/>
                  </a:lnTo>
                  <a:lnTo>
                    <a:pt x="96954" y="90289"/>
                  </a:lnTo>
                  <a:lnTo>
                    <a:pt x="95138" y="89073"/>
                  </a:lnTo>
                  <a:lnTo>
                    <a:pt x="94376" y="88538"/>
                  </a:lnTo>
                  <a:lnTo>
                    <a:pt x="92479" y="88392"/>
                  </a:lnTo>
                  <a:lnTo>
                    <a:pt x="91879" y="89219"/>
                  </a:lnTo>
                  <a:lnTo>
                    <a:pt x="90289" y="89300"/>
                  </a:lnTo>
                  <a:lnTo>
                    <a:pt x="89835" y="88311"/>
                  </a:lnTo>
                  <a:lnTo>
                    <a:pt x="89527" y="85879"/>
                  </a:lnTo>
                  <a:lnTo>
                    <a:pt x="86722" y="85571"/>
                  </a:lnTo>
                  <a:lnTo>
                    <a:pt x="85587" y="86479"/>
                  </a:lnTo>
                  <a:lnTo>
                    <a:pt x="84144" y="85944"/>
                  </a:lnTo>
                  <a:lnTo>
                    <a:pt x="82344" y="85522"/>
                  </a:lnTo>
                  <a:lnTo>
                    <a:pt x="80690" y="85457"/>
                  </a:lnTo>
                  <a:lnTo>
                    <a:pt x="77317" y="85165"/>
                  </a:lnTo>
                  <a:lnTo>
                    <a:pt x="45404" y="85165"/>
                  </a:lnTo>
                  <a:lnTo>
                    <a:pt x="43734" y="85538"/>
                  </a:lnTo>
                  <a:lnTo>
                    <a:pt x="42064" y="87046"/>
                  </a:lnTo>
                  <a:lnTo>
                    <a:pt x="40021" y="88635"/>
                  </a:lnTo>
                  <a:lnTo>
                    <a:pt x="38204" y="88943"/>
                  </a:lnTo>
                  <a:lnTo>
                    <a:pt x="36226" y="88798"/>
                  </a:lnTo>
                  <a:lnTo>
                    <a:pt x="34329" y="89106"/>
                  </a:lnTo>
                  <a:lnTo>
                    <a:pt x="31977" y="90160"/>
                  </a:lnTo>
                  <a:lnTo>
                    <a:pt x="29772" y="89560"/>
                  </a:lnTo>
                  <a:lnTo>
                    <a:pt x="26740" y="89479"/>
                  </a:lnTo>
                  <a:lnTo>
                    <a:pt x="24697" y="89560"/>
                  </a:lnTo>
                  <a:lnTo>
                    <a:pt x="22491" y="90695"/>
                  </a:lnTo>
                  <a:lnTo>
                    <a:pt x="19686" y="91749"/>
                  </a:lnTo>
                  <a:lnTo>
                    <a:pt x="14692" y="91522"/>
                  </a:lnTo>
                  <a:lnTo>
                    <a:pt x="12567" y="91214"/>
                  </a:lnTo>
                  <a:lnTo>
                    <a:pt x="12567" y="88717"/>
                  </a:lnTo>
                  <a:lnTo>
                    <a:pt x="15227" y="87727"/>
                  </a:lnTo>
                  <a:lnTo>
                    <a:pt x="15762" y="86673"/>
                  </a:lnTo>
                  <a:lnTo>
                    <a:pt x="16897" y="86673"/>
                  </a:lnTo>
                  <a:lnTo>
                    <a:pt x="17351" y="88408"/>
                  </a:lnTo>
                  <a:lnTo>
                    <a:pt x="18794" y="90533"/>
                  </a:lnTo>
                  <a:lnTo>
                    <a:pt x="18940" y="88862"/>
                  </a:lnTo>
                  <a:lnTo>
                    <a:pt x="18178" y="87192"/>
                  </a:lnTo>
                  <a:lnTo>
                    <a:pt x="18859" y="86965"/>
                  </a:lnTo>
                  <a:lnTo>
                    <a:pt x="20221" y="86738"/>
                  </a:lnTo>
                  <a:lnTo>
                    <a:pt x="22799" y="86965"/>
                  </a:lnTo>
                  <a:lnTo>
                    <a:pt x="23480" y="86738"/>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95" name="Freeform: Shape 694">
              <a:extLst>
                <a:ext uri="{FF2B5EF4-FFF2-40B4-BE49-F238E27FC236}">
                  <a16:creationId xmlns:a16="http://schemas.microsoft.com/office/drawing/2014/main" id="{DBA1A385-C2C4-5830-A186-8203D1B24341}"/>
                </a:ext>
              </a:extLst>
            </p:cNvPr>
            <p:cNvSpPr/>
            <p:nvPr/>
          </p:nvSpPr>
          <p:spPr>
            <a:xfrm>
              <a:off x="6881716" y="4269905"/>
              <a:ext cx="56769" cy="13851"/>
            </a:xfrm>
            <a:custGeom>
              <a:avLst/>
              <a:gdLst>
                <a:gd name="connsiteX0" fmla="*/ 5757 w 61538"/>
                <a:gd name="connsiteY0" fmla="*/ 4476 h 15015"/>
                <a:gd name="connsiteX1" fmla="*/ 10232 w 61538"/>
                <a:gd name="connsiteY1" fmla="*/ 4784 h 15015"/>
                <a:gd name="connsiteX2" fmla="*/ 15000 w 61538"/>
                <a:gd name="connsiteY2" fmla="*/ 4411 h 15015"/>
                <a:gd name="connsiteX3" fmla="*/ 20237 w 61538"/>
                <a:gd name="connsiteY3" fmla="*/ 4784 h 15015"/>
                <a:gd name="connsiteX4" fmla="*/ 25232 w 61538"/>
                <a:gd name="connsiteY4" fmla="*/ 5092 h 15015"/>
                <a:gd name="connsiteX5" fmla="*/ 27275 w 61538"/>
                <a:gd name="connsiteY5" fmla="*/ 4638 h 15015"/>
                <a:gd name="connsiteX6" fmla="*/ 29172 w 61538"/>
                <a:gd name="connsiteY6" fmla="*/ 2432 h 15015"/>
                <a:gd name="connsiteX7" fmla="*/ 30242 w 61538"/>
                <a:gd name="connsiteY7" fmla="*/ 924 h 15015"/>
                <a:gd name="connsiteX8" fmla="*/ 33194 w 61538"/>
                <a:gd name="connsiteY8" fmla="*/ 1151 h 15015"/>
                <a:gd name="connsiteX9" fmla="*/ 35464 w 61538"/>
                <a:gd name="connsiteY9" fmla="*/ 308 h 15015"/>
                <a:gd name="connsiteX10" fmla="*/ 37507 w 61538"/>
                <a:gd name="connsiteY10" fmla="*/ 0 h 15015"/>
                <a:gd name="connsiteX11" fmla="*/ 39794 w 61538"/>
                <a:gd name="connsiteY11" fmla="*/ 616 h 15015"/>
                <a:gd name="connsiteX12" fmla="*/ 40929 w 61538"/>
                <a:gd name="connsiteY12" fmla="*/ 1524 h 15015"/>
                <a:gd name="connsiteX13" fmla="*/ 43053 w 61538"/>
                <a:gd name="connsiteY13" fmla="*/ 3730 h 15015"/>
                <a:gd name="connsiteX14" fmla="*/ 44707 w 61538"/>
                <a:gd name="connsiteY14" fmla="*/ 3568 h 15015"/>
                <a:gd name="connsiteX15" fmla="*/ 46993 w 61538"/>
                <a:gd name="connsiteY15" fmla="*/ 3195 h 15015"/>
                <a:gd name="connsiteX16" fmla="*/ 48193 w 61538"/>
                <a:gd name="connsiteY16" fmla="*/ 4557 h 15015"/>
                <a:gd name="connsiteX17" fmla="*/ 48891 w 61538"/>
                <a:gd name="connsiteY17" fmla="*/ 6373 h 15015"/>
                <a:gd name="connsiteX18" fmla="*/ 51923 w 61538"/>
                <a:gd name="connsiteY18" fmla="*/ 6908 h 15015"/>
                <a:gd name="connsiteX19" fmla="*/ 53804 w 61538"/>
                <a:gd name="connsiteY19" fmla="*/ 5838 h 15015"/>
                <a:gd name="connsiteX20" fmla="*/ 58198 w 61538"/>
                <a:gd name="connsiteY20" fmla="*/ 4557 h 15015"/>
                <a:gd name="connsiteX21" fmla="*/ 60631 w 61538"/>
                <a:gd name="connsiteY21" fmla="*/ 5092 h 15015"/>
                <a:gd name="connsiteX22" fmla="*/ 61539 w 61538"/>
                <a:gd name="connsiteY22" fmla="*/ 6519 h 15015"/>
                <a:gd name="connsiteX23" fmla="*/ 61231 w 61538"/>
                <a:gd name="connsiteY23" fmla="*/ 9551 h 15015"/>
                <a:gd name="connsiteX24" fmla="*/ 59496 w 61538"/>
                <a:gd name="connsiteY24" fmla="*/ 10459 h 15015"/>
                <a:gd name="connsiteX25" fmla="*/ 57453 w 61538"/>
                <a:gd name="connsiteY25" fmla="*/ 10621 h 15015"/>
                <a:gd name="connsiteX26" fmla="*/ 54939 w 61538"/>
                <a:gd name="connsiteY26" fmla="*/ 12130 h 15015"/>
                <a:gd name="connsiteX27" fmla="*/ 52069 w 61538"/>
                <a:gd name="connsiteY27" fmla="*/ 12356 h 15015"/>
                <a:gd name="connsiteX28" fmla="*/ 49345 w 61538"/>
                <a:gd name="connsiteY28" fmla="*/ 11303 h 15015"/>
                <a:gd name="connsiteX29" fmla="*/ 46085 w 61538"/>
                <a:gd name="connsiteY29" fmla="*/ 10086 h 15015"/>
                <a:gd name="connsiteX30" fmla="*/ 43880 w 61538"/>
                <a:gd name="connsiteY30" fmla="*/ 10005 h 15015"/>
                <a:gd name="connsiteX31" fmla="*/ 41756 w 61538"/>
                <a:gd name="connsiteY31" fmla="*/ 8643 h 15015"/>
                <a:gd name="connsiteX32" fmla="*/ 39339 w 61538"/>
                <a:gd name="connsiteY32" fmla="*/ 7589 h 15015"/>
                <a:gd name="connsiteX33" fmla="*/ 35464 w 61538"/>
                <a:gd name="connsiteY33" fmla="*/ 6908 h 15015"/>
                <a:gd name="connsiteX34" fmla="*/ 32853 w 61538"/>
                <a:gd name="connsiteY34" fmla="*/ 7281 h 15015"/>
                <a:gd name="connsiteX35" fmla="*/ 28653 w 61538"/>
                <a:gd name="connsiteY35" fmla="*/ 7281 h 15015"/>
                <a:gd name="connsiteX36" fmla="*/ 25686 w 61538"/>
                <a:gd name="connsiteY36" fmla="*/ 8270 h 15015"/>
                <a:gd name="connsiteX37" fmla="*/ 22962 w 61538"/>
                <a:gd name="connsiteY37" fmla="*/ 10086 h 15015"/>
                <a:gd name="connsiteX38" fmla="*/ 20918 w 61538"/>
                <a:gd name="connsiteY38" fmla="*/ 12211 h 15015"/>
                <a:gd name="connsiteX39" fmla="*/ 18794 w 61538"/>
                <a:gd name="connsiteY39" fmla="*/ 13946 h 15015"/>
                <a:gd name="connsiteX40" fmla="*/ 8189 w 61538"/>
                <a:gd name="connsiteY40" fmla="*/ 13946 h 15015"/>
                <a:gd name="connsiteX41" fmla="*/ 4086 w 61538"/>
                <a:gd name="connsiteY41" fmla="*/ 13946 h 15015"/>
                <a:gd name="connsiteX42" fmla="*/ 1508 w 61538"/>
                <a:gd name="connsiteY42" fmla="*/ 15016 h 15015"/>
                <a:gd name="connsiteX43" fmla="*/ 1022 w 61538"/>
                <a:gd name="connsiteY43" fmla="*/ 13767 h 15015"/>
                <a:gd name="connsiteX44" fmla="*/ 1022 w 61538"/>
                <a:gd name="connsiteY44" fmla="*/ 12065 h 15015"/>
                <a:gd name="connsiteX45" fmla="*/ 0 w 61538"/>
                <a:gd name="connsiteY45" fmla="*/ 10930 h 15015"/>
                <a:gd name="connsiteX46" fmla="*/ 795 w 61538"/>
                <a:gd name="connsiteY46" fmla="*/ 9211 h 15015"/>
                <a:gd name="connsiteX47" fmla="*/ 1589 w 61538"/>
                <a:gd name="connsiteY47" fmla="*/ 7508 h 15015"/>
                <a:gd name="connsiteX48" fmla="*/ 2611 w 61538"/>
                <a:gd name="connsiteY48" fmla="*/ 7508 h 15015"/>
                <a:gd name="connsiteX49" fmla="*/ 3859 w 61538"/>
                <a:gd name="connsiteY49" fmla="*/ 7508 h 15015"/>
                <a:gd name="connsiteX50" fmla="*/ 4881 w 61538"/>
                <a:gd name="connsiteY50" fmla="*/ 6373 h 15015"/>
                <a:gd name="connsiteX51" fmla="*/ 5757 w 61538"/>
                <a:gd name="connsiteY51" fmla="*/ 4476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1538" h="15015">
                  <a:moveTo>
                    <a:pt x="5757" y="4476"/>
                  </a:moveTo>
                  <a:lnTo>
                    <a:pt x="10232" y="4784"/>
                  </a:lnTo>
                  <a:lnTo>
                    <a:pt x="15000" y="4411"/>
                  </a:lnTo>
                  <a:lnTo>
                    <a:pt x="20237" y="4784"/>
                  </a:lnTo>
                  <a:lnTo>
                    <a:pt x="25232" y="5092"/>
                  </a:lnTo>
                  <a:lnTo>
                    <a:pt x="27275" y="4638"/>
                  </a:lnTo>
                  <a:lnTo>
                    <a:pt x="29172" y="2432"/>
                  </a:lnTo>
                  <a:lnTo>
                    <a:pt x="30242" y="924"/>
                  </a:lnTo>
                  <a:lnTo>
                    <a:pt x="33194" y="1151"/>
                  </a:lnTo>
                  <a:lnTo>
                    <a:pt x="35464" y="308"/>
                  </a:lnTo>
                  <a:lnTo>
                    <a:pt x="37507" y="0"/>
                  </a:lnTo>
                  <a:lnTo>
                    <a:pt x="39794" y="616"/>
                  </a:lnTo>
                  <a:lnTo>
                    <a:pt x="40929" y="1524"/>
                  </a:lnTo>
                  <a:lnTo>
                    <a:pt x="43053" y="3730"/>
                  </a:lnTo>
                  <a:lnTo>
                    <a:pt x="44707" y="3568"/>
                  </a:lnTo>
                  <a:lnTo>
                    <a:pt x="46993" y="3195"/>
                  </a:lnTo>
                  <a:lnTo>
                    <a:pt x="48193" y="4557"/>
                  </a:lnTo>
                  <a:lnTo>
                    <a:pt x="48891" y="6373"/>
                  </a:lnTo>
                  <a:lnTo>
                    <a:pt x="51923" y="6908"/>
                  </a:lnTo>
                  <a:lnTo>
                    <a:pt x="53804" y="5838"/>
                  </a:lnTo>
                  <a:lnTo>
                    <a:pt x="58198" y="4557"/>
                  </a:lnTo>
                  <a:lnTo>
                    <a:pt x="60631" y="5092"/>
                  </a:lnTo>
                  <a:lnTo>
                    <a:pt x="61539" y="6519"/>
                  </a:lnTo>
                  <a:lnTo>
                    <a:pt x="61231" y="9551"/>
                  </a:lnTo>
                  <a:lnTo>
                    <a:pt x="59496" y="10459"/>
                  </a:lnTo>
                  <a:lnTo>
                    <a:pt x="57453" y="10621"/>
                  </a:lnTo>
                  <a:lnTo>
                    <a:pt x="54939" y="12130"/>
                  </a:lnTo>
                  <a:lnTo>
                    <a:pt x="52069" y="12356"/>
                  </a:lnTo>
                  <a:lnTo>
                    <a:pt x="49345" y="11303"/>
                  </a:lnTo>
                  <a:lnTo>
                    <a:pt x="46085" y="10086"/>
                  </a:lnTo>
                  <a:lnTo>
                    <a:pt x="43880" y="10005"/>
                  </a:lnTo>
                  <a:lnTo>
                    <a:pt x="41756" y="8643"/>
                  </a:lnTo>
                  <a:lnTo>
                    <a:pt x="39339" y="7589"/>
                  </a:lnTo>
                  <a:lnTo>
                    <a:pt x="35464" y="6908"/>
                  </a:lnTo>
                  <a:lnTo>
                    <a:pt x="32853" y="7281"/>
                  </a:lnTo>
                  <a:lnTo>
                    <a:pt x="28653" y="7281"/>
                  </a:lnTo>
                  <a:lnTo>
                    <a:pt x="25686" y="8270"/>
                  </a:lnTo>
                  <a:lnTo>
                    <a:pt x="22962" y="10086"/>
                  </a:lnTo>
                  <a:lnTo>
                    <a:pt x="20918" y="12211"/>
                  </a:lnTo>
                  <a:lnTo>
                    <a:pt x="18794" y="13946"/>
                  </a:lnTo>
                  <a:lnTo>
                    <a:pt x="8189" y="13946"/>
                  </a:lnTo>
                  <a:lnTo>
                    <a:pt x="4086" y="13946"/>
                  </a:lnTo>
                  <a:lnTo>
                    <a:pt x="1508" y="15016"/>
                  </a:lnTo>
                  <a:lnTo>
                    <a:pt x="1022" y="13767"/>
                  </a:lnTo>
                  <a:lnTo>
                    <a:pt x="1022" y="12065"/>
                  </a:lnTo>
                  <a:lnTo>
                    <a:pt x="0" y="10930"/>
                  </a:lnTo>
                  <a:lnTo>
                    <a:pt x="795" y="9211"/>
                  </a:lnTo>
                  <a:lnTo>
                    <a:pt x="1589" y="7508"/>
                  </a:lnTo>
                  <a:lnTo>
                    <a:pt x="2611" y="7508"/>
                  </a:lnTo>
                  <a:lnTo>
                    <a:pt x="3859" y="7508"/>
                  </a:lnTo>
                  <a:lnTo>
                    <a:pt x="4881" y="6373"/>
                  </a:lnTo>
                  <a:lnTo>
                    <a:pt x="5757" y="447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96" name="Freeform: Shape 695">
              <a:extLst>
                <a:ext uri="{FF2B5EF4-FFF2-40B4-BE49-F238E27FC236}">
                  <a16:creationId xmlns:a16="http://schemas.microsoft.com/office/drawing/2014/main" id="{57F8A9B6-918E-8C60-86A8-BBBA612BE5CC}"/>
                </a:ext>
              </a:extLst>
            </p:cNvPr>
            <p:cNvSpPr/>
            <p:nvPr/>
          </p:nvSpPr>
          <p:spPr>
            <a:xfrm>
              <a:off x="7218833" y="4298777"/>
              <a:ext cx="58220" cy="117428"/>
            </a:xfrm>
            <a:custGeom>
              <a:avLst/>
              <a:gdLst>
                <a:gd name="connsiteX0" fmla="*/ 39518 w 63111"/>
                <a:gd name="connsiteY0" fmla="*/ 124764 h 127293"/>
                <a:gd name="connsiteX1" fmla="*/ 39518 w 63111"/>
                <a:gd name="connsiteY1" fmla="*/ 122332 h 127293"/>
                <a:gd name="connsiteX2" fmla="*/ 39972 w 63111"/>
                <a:gd name="connsiteY2" fmla="*/ 120289 h 127293"/>
                <a:gd name="connsiteX3" fmla="*/ 40734 w 63111"/>
                <a:gd name="connsiteY3" fmla="*/ 118618 h 127293"/>
                <a:gd name="connsiteX4" fmla="*/ 40815 w 63111"/>
                <a:gd name="connsiteY4" fmla="*/ 116948 h 127293"/>
                <a:gd name="connsiteX5" fmla="*/ 39534 w 63111"/>
                <a:gd name="connsiteY5" fmla="*/ 114905 h 127293"/>
                <a:gd name="connsiteX6" fmla="*/ 39534 w 63111"/>
                <a:gd name="connsiteY6" fmla="*/ 112554 h 127293"/>
                <a:gd name="connsiteX7" fmla="*/ 40134 w 63111"/>
                <a:gd name="connsiteY7" fmla="*/ 111792 h 127293"/>
                <a:gd name="connsiteX8" fmla="*/ 40507 w 63111"/>
                <a:gd name="connsiteY8" fmla="*/ 110283 h 127293"/>
                <a:gd name="connsiteX9" fmla="*/ 40653 w 63111"/>
                <a:gd name="connsiteY9" fmla="*/ 108240 h 127293"/>
                <a:gd name="connsiteX10" fmla="*/ 40507 w 63111"/>
                <a:gd name="connsiteY10" fmla="*/ 104608 h 127293"/>
                <a:gd name="connsiteX11" fmla="*/ 41723 w 63111"/>
                <a:gd name="connsiteY11" fmla="*/ 104008 h 127293"/>
                <a:gd name="connsiteX12" fmla="*/ 40669 w 63111"/>
                <a:gd name="connsiteY12" fmla="*/ 101203 h 127293"/>
                <a:gd name="connsiteX13" fmla="*/ 40069 w 63111"/>
                <a:gd name="connsiteY13" fmla="*/ 98024 h 127293"/>
                <a:gd name="connsiteX14" fmla="*/ 40069 w 63111"/>
                <a:gd name="connsiteY14" fmla="*/ 86803 h 127293"/>
                <a:gd name="connsiteX15" fmla="*/ 40669 w 63111"/>
                <a:gd name="connsiteY15" fmla="*/ 80657 h 127293"/>
                <a:gd name="connsiteX16" fmla="*/ 41123 w 63111"/>
                <a:gd name="connsiteY16" fmla="*/ 73230 h 127293"/>
                <a:gd name="connsiteX17" fmla="*/ 41577 w 63111"/>
                <a:gd name="connsiteY17" fmla="*/ 70571 h 127293"/>
                <a:gd name="connsiteX18" fmla="*/ 45372 w 63111"/>
                <a:gd name="connsiteY18" fmla="*/ 69971 h 127293"/>
                <a:gd name="connsiteX19" fmla="*/ 47950 w 63111"/>
                <a:gd name="connsiteY19" fmla="*/ 68690 h 127293"/>
                <a:gd name="connsiteX20" fmla="*/ 49701 w 63111"/>
                <a:gd name="connsiteY20" fmla="*/ 66712 h 127293"/>
                <a:gd name="connsiteX21" fmla="*/ 50609 w 63111"/>
                <a:gd name="connsiteY21" fmla="*/ 63452 h 127293"/>
                <a:gd name="connsiteX22" fmla="*/ 50836 w 63111"/>
                <a:gd name="connsiteY22" fmla="*/ 60566 h 127293"/>
                <a:gd name="connsiteX23" fmla="*/ 52588 w 63111"/>
                <a:gd name="connsiteY23" fmla="*/ 58069 h 127293"/>
                <a:gd name="connsiteX24" fmla="*/ 53577 w 63111"/>
                <a:gd name="connsiteY24" fmla="*/ 55490 h 127293"/>
                <a:gd name="connsiteX25" fmla="*/ 54177 w 63111"/>
                <a:gd name="connsiteY25" fmla="*/ 53755 h 127293"/>
                <a:gd name="connsiteX26" fmla="*/ 56382 w 63111"/>
                <a:gd name="connsiteY26" fmla="*/ 52766 h 127293"/>
                <a:gd name="connsiteX27" fmla="*/ 57744 w 63111"/>
                <a:gd name="connsiteY27" fmla="*/ 51550 h 127293"/>
                <a:gd name="connsiteX28" fmla="*/ 58425 w 63111"/>
                <a:gd name="connsiteY28" fmla="*/ 49734 h 127293"/>
                <a:gd name="connsiteX29" fmla="*/ 58879 w 63111"/>
                <a:gd name="connsiteY29" fmla="*/ 47609 h 127293"/>
                <a:gd name="connsiteX30" fmla="*/ 58344 w 63111"/>
                <a:gd name="connsiteY30" fmla="*/ 45566 h 127293"/>
                <a:gd name="connsiteX31" fmla="*/ 57890 w 63111"/>
                <a:gd name="connsiteY31" fmla="*/ 44804 h 127293"/>
                <a:gd name="connsiteX32" fmla="*/ 59398 w 63111"/>
                <a:gd name="connsiteY32" fmla="*/ 43069 h 127293"/>
                <a:gd name="connsiteX33" fmla="*/ 59544 w 63111"/>
                <a:gd name="connsiteY33" fmla="*/ 41399 h 127293"/>
                <a:gd name="connsiteX34" fmla="*/ 61214 w 63111"/>
                <a:gd name="connsiteY34" fmla="*/ 41399 h 127293"/>
                <a:gd name="connsiteX35" fmla="*/ 63030 w 63111"/>
                <a:gd name="connsiteY35" fmla="*/ 39891 h 127293"/>
                <a:gd name="connsiteX36" fmla="*/ 63112 w 63111"/>
                <a:gd name="connsiteY36" fmla="*/ 37231 h 127293"/>
                <a:gd name="connsiteX37" fmla="*/ 62203 w 63111"/>
                <a:gd name="connsiteY37" fmla="*/ 34799 h 127293"/>
                <a:gd name="connsiteX38" fmla="*/ 61150 w 63111"/>
                <a:gd name="connsiteY38" fmla="*/ 32675 h 127293"/>
                <a:gd name="connsiteX39" fmla="*/ 61749 w 63111"/>
                <a:gd name="connsiteY39" fmla="*/ 30178 h 127293"/>
                <a:gd name="connsiteX40" fmla="*/ 61150 w 63111"/>
                <a:gd name="connsiteY40" fmla="*/ 28134 h 127293"/>
                <a:gd name="connsiteX41" fmla="*/ 59787 w 63111"/>
                <a:gd name="connsiteY41" fmla="*/ 25556 h 127293"/>
                <a:gd name="connsiteX42" fmla="*/ 58344 w 63111"/>
                <a:gd name="connsiteY42" fmla="*/ 23286 h 127293"/>
                <a:gd name="connsiteX43" fmla="*/ 56982 w 63111"/>
                <a:gd name="connsiteY43" fmla="*/ 21080 h 127293"/>
                <a:gd name="connsiteX44" fmla="*/ 56982 w 63111"/>
                <a:gd name="connsiteY44" fmla="*/ 19718 h 127293"/>
                <a:gd name="connsiteX45" fmla="*/ 56950 w 63111"/>
                <a:gd name="connsiteY45" fmla="*/ 18454 h 127293"/>
                <a:gd name="connsiteX46" fmla="*/ 57469 w 63111"/>
                <a:gd name="connsiteY46" fmla="*/ 16524 h 127293"/>
                <a:gd name="connsiteX47" fmla="*/ 57760 w 63111"/>
                <a:gd name="connsiteY47" fmla="*/ 15210 h 127293"/>
                <a:gd name="connsiteX48" fmla="*/ 58977 w 63111"/>
                <a:gd name="connsiteY48" fmla="*/ 12827 h 127293"/>
                <a:gd name="connsiteX49" fmla="*/ 57193 w 63111"/>
                <a:gd name="connsiteY49" fmla="*/ 11919 h 127293"/>
                <a:gd name="connsiteX50" fmla="*/ 55036 w 63111"/>
                <a:gd name="connsiteY50" fmla="*/ 10102 h 127293"/>
                <a:gd name="connsiteX51" fmla="*/ 51971 w 63111"/>
                <a:gd name="connsiteY51" fmla="*/ 7719 h 127293"/>
                <a:gd name="connsiteX52" fmla="*/ 49361 w 63111"/>
                <a:gd name="connsiteY52" fmla="*/ 5108 h 127293"/>
                <a:gd name="connsiteX53" fmla="*/ 45161 w 63111"/>
                <a:gd name="connsiteY53" fmla="*/ 1930 h 127293"/>
                <a:gd name="connsiteX54" fmla="*/ 43117 w 63111"/>
                <a:gd name="connsiteY54" fmla="*/ 0 h 127293"/>
                <a:gd name="connsiteX55" fmla="*/ 39939 w 63111"/>
                <a:gd name="connsiteY55" fmla="*/ 454 h 127293"/>
                <a:gd name="connsiteX56" fmla="*/ 38804 w 63111"/>
                <a:gd name="connsiteY56" fmla="*/ 2043 h 127293"/>
                <a:gd name="connsiteX57" fmla="*/ 37329 w 63111"/>
                <a:gd name="connsiteY57" fmla="*/ 1816 h 127293"/>
                <a:gd name="connsiteX58" fmla="*/ 35399 w 63111"/>
                <a:gd name="connsiteY58" fmla="*/ 2838 h 127293"/>
                <a:gd name="connsiteX59" fmla="*/ 32448 w 63111"/>
                <a:gd name="connsiteY59" fmla="*/ 2838 h 127293"/>
                <a:gd name="connsiteX60" fmla="*/ 32788 w 63111"/>
                <a:gd name="connsiteY60" fmla="*/ 5221 h 127293"/>
                <a:gd name="connsiteX61" fmla="*/ 33129 w 63111"/>
                <a:gd name="connsiteY61" fmla="*/ 8286 h 127293"/>
                <a:gd name="connsiteX62" fmla="*/ 32221 w 63111"/>
                <a:gd name="connsiteY62" fmla="*/ 8627 h 127293"/>
                <a:gd name="connsiteX63" fmla="*/ 31426 w 63111"/>
                <a:gd name="connsiteY63" fmla="*/ 10216 h 127293"/>
                <a:gd name="connsiteX64" fmla="*/ 30405 w 63111"/>
                <a:gd name="connsiteY64" fmla="*/ 12713 h 127293"/>
                <a:gd name="connsiteX65" fmla="*/ 29999 w 63111"/>
                <a:gd name="connsiteY65" fmla="*/ 14481 h 127293"/>
                <a:gd name="connsiteX66" fmla="*/ 29091 w 63111"/>
                <a:gd name="connsiteY66" fmla="*/ 16021 h 127293"/>
                <a:gd name="connsiteX67" fmla="*/ 28005 w 63111"/>
                <a:gd name="connsiteY67" fmla="*/ 17383 h 127293"/>
                <a:gd name="connsiteX68" fmla="*/ 26464 w 63111"/>
                <a:gd name="connsiteY68" fmla="*/ 17951 h 127293"/>
                <a:gd name="connsiteX69" fmla="*/ 25832 w 63111"/>
                <a:gd name="connsiteY69" fmla="*/ 18178 h 127293"/>
                <a:gd name="connsiteX70" fmla="*/ 24632 w 63111"/>
                <a:gd name="connsiteY70" fmla="*/ 19653 h 127293"/>
                <a:gd name="connsiteX71" fmla="*/ 23204 w 63111"/>
                <a:gd name="connsiteY71" fmla="*/ 19767 h 127293"/>
                <a:gd name="connsiteX72" fmla="*/ 21778 w 63111"/>
                <a:gd name="connsiteY72" fmla="*/ 19362 h 127293"/>
                <a:gd name="connsiteX73" fmla="*/ 20189 w 63111"/>
                <a:gd name="connsiteY73" fmla="*/ 19410 h 127293"/>
                <a:gd name="connsiteX74" fmla="*/ 18826 w 63111"/>
                <a:gd name="connsiteY74" fmla="*/ 19751 h 127293"/>
                <a:gd name="connsiteX75" fmla="*/ 17740 w 63111"/>
                <a:gd name="connsiteY75" fmla="*/ 20156 h 127293"/>
                <a:gd name="connsiteX76" fmla="*/ 17059 w 63111"/>
                <a:gd name="connsiteY76" fmla="*/ 20156 h 127293"/>
                <a:gd name="connsiteX77" fmla="*/ 15810 w 63111"/>
                <a:gd name="connsiteY77" fmla="*/ 19589 h 127293"/>
                <a:gd name="connsiteX78" fmla="*/ 14902 w 63111"/>
                <a:gd name="connsiteY78" fmla="*/ 19135 h 127293"/>
                <a:gd name="connsiteX79" fmla="*/ 13475 w 63111"/>
                <a:gd name="connsiteY79" fmla="*/ 19199 h 127293"/>
                <a:gd name="connsiteX80" fmla="*/ 12162 w 63111"/>
                <a:gd name="connsiteY80" fmla="*/ 19718 h 127293"/>
                <a:gd name="connsiteX81" fmla="*/ 11302 w 63111"/>
                <a:gd name="connsiteY81" fmla="*/ 20740 h 127293"/>
                <a:gd name="connsiteX82" fmla="*/ 10670 w 63111"/>
                <a:gd name="connsiteY82" fmla="*/ 22280 h 127293"/>
                <a:gd name="connsiteX83" fmla="*/ 9924 w 63111"/>
                <a:gd name="connsiteY83" fmla="*/ 22167 h 127293"/>
                <a:gd name="connsiteX84" fmla="*/ 8335 w 63111"/>
                <a:gd name="connsiteY84" fmla="*/ 22459 h 127293"/>
                <a:gd name="connsiteX85" fmla="*/ 7313 w 63111"/>
                <a:gd name="connsiteY85" fmla="*/ 23253 h 127293"/>
                <a:gd name="connsiteX86" fmla="*/ 6859 w 63111"/>
                <a:gd name="connsiteY86" fmla="*/ 24340 h 127293"/>
                <a:gd name="connsiteX87" fmla="*/ 5886 w 63111"/>
                <a:gd name="connsiteY87" fmla="*/ 25086 h 127293"/>
                <a:gd name="connsiteX88" fmla="*/ 5886 w 63111"/>
                <a:gd name="connsiteY88" fmla="*/ 27761 h 127293"/>
                <a:gd name="connsiteX89" fmla="*/ 4913 w 63111"/>
                <a:gd name="connsiteY89" fmla="*/ 27875 h 127293"/>
                <a:gd name="connsiteX90" fmla="*/ 4621 w 63111"/>
                <a:gd name="connsiteY90" fmla="*/ 26626 h 127293"/>
                <a:gd name="connsiteX91" fmla="*/ 3875 w 63111"/>
                <a:gd name="connsiteY91" fmla="*/ 26805 h 127293"/>
                <a:gd name="connsiteX92" fmla="*/ 2740 w 63111"/>
                <a:gd name="connsiteY92" fmla="*/ 27891 h 127293"/>
                <a:gd name="connsiteX93" fmla="*/ 2740 w 63111"/>
                <a:gd name="connsiteY93" fmla="*/ 29594 h 127293"/>
                <a:gd name="connsiteX94" fmla="*/ 1946 w 63111"/>
                <a:gd name="connsiteY94" fmla="*/ 31361 h 127293"/>
                <a:gd name="connsiteX95" fmla="*/ 1540 w 63111"/>
                <a:gd name="connsiteY95" fmla="*/ 32334 h 127293"/>
                <a:gd name="connsiteX96" fmla="*/ 859 w 63111"/>
                <a:gd name="connsiteY96" fmla="*/ 33696 h 127293"/>
                <a:gd name="connsiteX97" fmla="*/ 0 w 63111"/>
                <a:gd name="connsiteY97" fmla="*/ 35464 h 127293"/>
                <a:gd name="connsiteX98" fmla="*/ 0 w 63111"/>
                <a:gd name="connsiteY98" fmla="*/ 40458 h 127293"/>
                <a:gd name="connsiteX99" fmla="*/ 292 w 63111"/>
                <a:gd name="connsiteY99" fmla="*/ 42388 h 127293"/>
                <a:gd name="connsiteX100" fmla="*/ 1427 w 63111"/>
                <a:gd name="connsiteY100" fmla="*/ 43475 h 127293"/>
                <a:gd name="connsiteX101" fmla="*/ 2902 w 63111"/>
                <a:gd name="connsiteY101" fmla="*/ 45015 h 127293"/>
                <a:gd name="connsiteX102" fmla="*/ 4265 w 63111"/>
                <a:gd name="connsiteY102" fmla="*/ 45647 h 127293"/>
                <a:gd name="connsiteX103" fmla="*/ 6032 w 63111"/>
                <a:gd name="connsiteY103" fmla="*/ 46847 h 127293"/>
                <a:gd name="connsiteX104" fmla="*/ 7962 w 63111"/>
                <a:gd name="connsiteY104" fmla="*/ 47982 h 127293"/>
                <a:gd name="connsiteX105" fmla="*/ 9502 w 63111"/>
                <a:gd name="connsiteY105" fmla="*/ 48664 h 127293"/>
                <a:gd name="connsiteX106" fmla="*/ 10637 w 63111"/>
                <a:gd name="connsiteY106" fmla="*/ 49799 h 127293"/>
                <a:gd name="connsiteX107" fmla="*/ 11383 w 63111"/>
                <a:gd name="connsiteY107" fmla="*/ 51226 h 127293"/>
                <a:gd name="connsiteX108" fmla="*/ 11383 w 63111"/>
                <a:gd name="connsiteY108" fmla="*/ 53382 h 127293"/>
                <a:gd name="connsiteX109" fmla="*/ 11205 w 63111"/>
                <a:gd name="connsiteY109" fmla="*/ 58620 h 127293"/>
                <a:gd name="connsiteX110" fmla="*/ 11545 w 63111"/>
                <a:gd name="connsiteY110" fmla="*/ 60890 h 127293"/>
                <a:gd name="connsiteX111" fmla="*/ 12178 w 63111"/>
                <a:gd name="connsiteY111" fmla="*/ 62771 h 127293"/>
                <a:gd name="connsiteX112" fmla="*/ 12810 w 63111"/>
                <a:gd name="connsiteY112" fmla="*/ 64766 h 127293"/>
                <a:gd name="connsiteX113" fmla="*/ 14691 w 63111"/>
                <a:gd name="connsiteY113" fmla="*/ 66468 h 127293"/>
                <a:gd name="connsiteX114" fmla="*/ 15664 w 63111"/>
                <a:gd name="connsiteY114" fmla="*/ 67830 h 127293"/>
                <a:gd name="connsiteX115" fmla="*/ 16459 w 63111"/>
                <a:gd name="connsiteY115" fmla="*/ 69193 h 127293"/>
                <a:gd name="connsiteX116" fmla="*/ 16637 w 63111"/>
                <a:gd name="connsiteY116" fmla="*/ 71868 h 127293"/>
                <a:gd name="connsiteX117" fmla="*/ 16864 w 63111"/>
                <a:gd name="connsiteY117" fmla="*/ 76976 h 127293"/>
                <a:gd name="connsiteX118" fmla="*/ 17043 w 63111"/>
                <a:gd name="connsiteY118" fmla="*/ 82668 h 127293"/>
                <a:gd name="connsiteX119" fmla="*/ 17221 w 63111"/>
                <a:gd name="connsiteY119" fmla="*/ 87160 h 127293"/>
                <a:gd name="connsiteX120" fmla="*/ 17286 w 63111"/>
                <a:gd name="connsiteY120" fmla="*/ 92965 h 127293"/>
                <a:gd name="connsiteX121" fmla="*/ 17107 w 63111"/>
                <a:gd name="connsiteY121" fmla="*/ 99338 h 127293"/>
                <a:gd name="connsiteX122" fmla="*/ 16994 w 63111"/>
                <a:gd name="connsiteY122" fmla="*/ 107981 h 127293"/>
                <a:gd name="connsiteX123" fmla="*/ 17286 w 63111"/>
                <a:gd name="connsiteY123" fmla="*/ 109635 h 127293"/>
                <a:gd name="connsiteX124" fmla="*/ 16037 w 63111"/>
                <a:gd name="connsiteY124" fmla="*/ 112700 h 127293"/>
                <a:gd name="connsiteX125" fmla="*/ 16670 w 63111"/>
                <a:gd name="connsiteY125" fmla="*/ 115602 h 127293"/>
                <a:gd name="connsiteX126" fmla="*/ 17983 w 63111"/>
                <a:gd name="connsiteY126" fmla="*/ 118780 h 127293"/>
                <a:gd name="connsiteX127" fmla="*/ 18778 w 63111"/>
                <a:gd name="connsiteY127" fmla="*/ 121845 h 127293"/>
                <a:gd name="connsiteX128" fmla="*/ 19523 w 63111"/>
                <a:gd name="connsiteY128" fmla="*/ 124115 h 127293"/>
                <a:gd name="connsiteX129" fmla="*/ 20318 w 63111"/>
                <a:gd name="connsiteY129" fmla="*/ 127294 h 127293"/>
                <a:gd name="connsiteX130" fmla="*/ 22815 w 63111"/>
                <a:gd name="connsiteY130" fmla="*/ 126726 h 127293"/>
                <a:gd name="connsiteX131" fmla="*/ 26675 w 63111"/>
                <a:gd name="connsiteY131" fmla="*/ 126434 h 127293"/>
                <a:gd name="connsiteX132" fmla="*/ 30485 w 63111"/>
                <a:gd name="connsiteY132" fmla="*/ 126029 h 127293"/>
                <a:gd name="connsiteX133" fmla="*/ 34410 w 63111"/>
                <a:gd name="connsiteY133" fmla="*/ 125737 h 127293"/>
                <a:gd name="connsiteX134" fmla="*/ 38156 w 63111"/>
                <a:gd name="connsiteY134" fmla="*/ 125445 h 127293"/>
                <a:gd name="connsiteX135" fmla="*/ 39518 w 63111"/>
                <a:gd name="connsiteY135" fmla="*/ 125267 h 127293"/>
                <a:gd name="connsiteX136" fmla="*/ 39566 w 63111"/>
                <a:gd name="connsiteY136" fmla="*/ 124829 h 127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63111" h="127293">
                  <a:moveTo>
                    <a:pt x="39518" y="124764"/>
                  </a:moveTo>
                  <a:lnTo>
                    <a:pt x="39518" y="122332"/>
                  </a:lnTo>
                  <a:lnTo>
                    <a:pt x="39972" y="120289"/>
                  </a:lnTo>
                  <a:lnTo>
                    <a:pt x="40734" y="118618"/>
                  </a:lnTo>
                  <a:cubicBezTo>
                    <a:pt x="40734" y="118618"/>
                    <a:pt x="41042" y="117402"/>
                    <a:pt x="40815" y="116948"/>
                  </a:cubicBezTo>
                  <a:cubicBezTo>
                    <a:pt x="40588" y="116494"/>
                    <a:pt x="39534" y="114905"/>
                    <a:pt x="39534" y="114905"/>
                  </a:cubicBezTo>
                  <a:lnTo>
                    <a:pt x="39534" y="112554"/>
                  </a:lnTo>
                  <a:lnTo>
                    <a:pt x="40134" y="111792"/>
                  </a:lnTo>
                  <a:lnTo>
                    <a:pt x="40507" y="110283"/>
                  </a:lnTo>
                  <a:lnTo>
                    <a:pt x="40653" y="108240"/>
                  </a:lnTo>
                  <a:lnTo>
                    <a:pt x="40507" y="104608"/>
                  </a:lnTo>
                  <a:lnTo>
                    <a:pt x="41723" y="104008"/>
                  </a:lnTo>
                  <a:lnTo>
                    <a:pt x="40669" y="101203"/>
                  </a:lnTo>
                  <a:lnTo>
                    <a:pt x="40069" y="98024"/>
                  </a:lnTo>
                  <a:lnTo>
                    <a:pt x="40069" y="86803"/>
                  </a:lnTo>
                  <a:lnTo>
                    <a:pt x="40669" y="80657"/>
                  </a:lnTo>
                  <a:lnTo>
                    <a:pt x="41123" y="73230"/>
                  </a:lnTo>
                  <a:lnTo>
                    <a:pt x="41577" y="70571"/>
                  </a:lnTo>
                  <a:lnTo>
                    <a:pt x="45372" y="69971"/>
                  </a:lnTo>
                  <a:lnTo>
                    <a:pt x="47950" y="68690"/>
                  </a:lnTo>
                  <a:lnTo>
                    <a:pt x="49701" y="66712"/>
                  </a:lnTo>
                  <a:lnTo>
                    <a:pt x="50609" y="63452"/>
                  </a:lnTo>
                  <a:lnTo>
                    <a:pt x="50836" y="60566"/>
                  </a:lnTo>
                  <a:lnTo>
                    <a:pt x="52588" y="58069"/>
                  </a:lnTo>
                  <a:lnTo>
                    <a:pt x="53577" y="55490"/>
                  </a:lnTo>
                  <a:lnTo>
                    <a:pt x="54177" y="53755"/>
                  </a:lnTo>
                  <a:lnTo>
                    <a:pt x="56382" y="52766"/>
                  </a:lnTo>
                  <a:lnTo>
                    <a:pt x="57744" y="51550"/>
                  </a:lnTo>
                  <a:lnTo>
                    <a:pt x="58425" y="49734"/>
                  </a:lnTo>
                  <a:lnTo>
                    <a:pt x="58879" y="47609"/>
                  </a:lnTo>
                  <a:lnTo>
                    <a:pt x="58344" y="45566"/>
                  </a:lnTo>
                  <a:lnTo>
                    <a:pt x="57890" y="44804"/>
                  </a:lnTo>
                  <a:lnTo>
                    <a:pt x="59398" y="43069"/>
                  </a:lnTo>
                  <a:cubicBezTo>
                    <a:pt x="59398" y="43069"/>
                    <a:pt x="59317" y="41480"/>
                    <a:pt x="59544" y="41399"/>
                  </a:cubicBezTo>
                  <a:cubicBezTo>
                    <a:pt x="59771" y="41318"/>
                    <a:pt x="61214" y="41399"/>
                    <a:pt x="61214" y="41399"/>
                  </a:cubicBezTo>
                  <a:lnTo>
                    <a:pt x="63030" y="39891"/>
                  </a:lnTo>
                  <a:lnTo>
                    <a:pt x="63112" y="37231"/>
                  </a:lnTo>
                  <a:lnTo>
                    <a:pt x="62203" y="34799"/>
                  </a:lnTo>
                  <a:lnTo>
                    <a:pt x="61150" y="32675"/>
                  </a:lnTo>
                  <a:lnTo>
                    <a:pt x="61749" y="30178"/>
                  </a:lnTo>
                  <a:lnTo>
                    <a:pt x="61150" y="28134"/>
                  </a:lnTo>
                  <a:lnTo>
                    <a:pt x="59787" y="25556"/>
                  </a:lnTo>
                  <a:lnTo>
                    <a:pt x="58344" y="23286"/>
                  </a:lnTo>
                  <a:lnTo>
                    <a:pt x="56982" y="21080"/>
                  </a:lnTo>
                  <a:lnTo>
                    <a:pt x="56982" y="19718"/>
                  </a:lnTo>
                  <a:lnTo>
                    <a:pt x="56950" y="18454"/>
                  </a:lnTo>
                  <a:lnTo>
                    <a:pt x="57469" y="16524"/>
                  </a:lnTo>
                  <a:lnTo>
                    <a:pt x="57760" y="15210"/>
                  </a:lnTo>
                  <a:lnTo>
                    <a:pt x="58977" y="12827"/>
                  </a:lnTo>
                  <a:lnTo>
                    <a:pt x="57193" y="11919"/>
                  </a:lnTo>
                  <a:lnTo>
                    <a:pt x="55036" y="10102"/>
                  </a:lnTo>
                  <a:lnTo>
                    <a:pt x="51971" y="7719"/>
                  </a:lnTo>
                  <a:lnTo>
                    <a:pt x="49361" y="5108"/>
                  </a:lnTo>
                  <a:lnTo>
                    <a:pt x="45161" y="1930"/>
                  </a:lnTo>
                  <a:lnTo>
                    <a:pt x="43117" y="0"/>
                  </a:lnTo>
                  <a:lnTo>
                    <a:pt x="39939" y="454"/>
                  </a:lnTo>
                  <a:lnTo>
                    <a:pt x="38804" y="2043"/>
                  </a:lnTo>
                  <a:lnTo>
                    <a:pt x="37329" y="1816"/>
                  </a:lnTo>
                  <a:lnTo>
                    <a:pt x="35399" y="2838"/>
                  </a:lnTo>
                  <a:lnTo>
                    <a:pt x="32448" y="2838"/>
                  </a:lnTo>
                  <a:lnTo>
                    <a:pt x="32788" y="5221"/>
                  </a:lnTo>
                  <a:lnTo>
                    <a:pt x="33129" y="8286"/>
                  </a:lnTo>
                  <a:lnTo>
                    <a:pt x="32221" y="8627"/>
                  </a:lnTo>
                  <a:lnTo>
                    <a:pt x="31426" y="10216"/>
                  </a:lnTo>
                  <a:lnTo>
                    <a:pt x="30405" y="12713"/>
                  </a:lnTo>
                  <a:lnTo>
                    <a:pt x="29999" y="14481"/>
                  </a:lnTo>
                  <a:lnTo>
                    <a:pt x="29091" y="16021"/>
                  </a:lnTo>
                  <a:lnTo>
                    <a:pt x="28005" y="17383"/>
                  </a:lnTo>
                  <a:lnTo>
                    <a:pt x="26464" y="17951"/>
                  </a:lnTo>
                  <a:lnTo>
                    <a:pt x="25832" y="18178"/>
                  </a:lnTo>
                  <a:lnTo>
                    <a:pt x="24632" y="19653"/>
                  </a:lnTo>
                  <a:lnTo>
                    <a:pt x="23204" y="19767"/>
                  </a:lnTo>
                  <a:lnTo>
                    <a:pt x="21778" y="19362"/>
                  </a:lnTo>
                  <a:lnTo>
                    <a:pt x="20189" y="19410"/>
                  </a:lnTo>
                  <a:lnTo>
                    <a:pt x="18826" y="19751"/>
                  </a:lnTo>
                  <a:lnTo>
                    <a:pt x="17740" y="20156"/>
                  </a:lnTo>
                  <a:lnTo>
                    <a:pt x="17059" y="20156"/>
                  </a:lnTo>
                  <a:lnTo>
                    <a:pt x="15810" y="19589"/>
                  </a:lnTo>
                  <a:lnTo>
                    <a:pt x="14902" y="19135"/>
                  </a:lnTo>
                  <a:lnTo>
                    <a:pt x="13475" y="19199"/>
                  </a:lnTo>
                  <a:lnTo>
                    <a:pt x="12162" y="19718"/>
                  </a:lnTo>
                  <a:lnTo>
                    <a:pt x="11302" y="20740"/>
                  </a:lnTo>
                  <a:lnTo>
                    <a:pt x="10670" y="22280"/>
                  </a:lnTo>
                  <a:lnTo>
                    <a:pt x="9924" y="22167"/>
                  </a:lnTo>
                  <a:lnTo>
                    <a:pt x="8335" y="22459"/>
                  </a:lnTo>
                  <a:lnTo>
                    <a:pt x="7313" y="23253"/>
                  </a:lnTo>
                  <a:lnTo>
                    <a:pt x="6859" y="24340"/>
                  </a:lnTo>
                  <a:lnTo>
                    <a:pt x="5886" y="25086"/>
                  </a:lnTo>
                  <a:lnTo>
                    <a:pt x="5886" y="27761"/>
                  </a:lnTo>
                  <a:lnTo>
                    <a:pt x="4913" y="27875"/>
                  </a:lnTo>
                  <a:lnTo>
                    <a:pt x="4621" y="26626"/>
                  </a:lnTo>
                  <a:lnTo>
                    <a:pt x="3875" y="26805"/>
                  </a:lnTo>
                  <a:lnTo>
                    <a:pt x="2740" y="27891"/>
                  </a:lnTo>
                  <a:lnTo>
                    <a:pt x="2740" y="29594"/>
                  </a:lnTo>
                  <a:lnTo>
                    <a:pt x="1946" y="31361"/>
                  </a:lnTo>
                  <a:lnTo>
                    <a:pt x="1540" y="32334"/>
                  </a:lnTo>
                  <a:lnTo>
                    <a:pt x="859" y="33696"/>
                  </a:lnTo>
                  <a:lnTo>
                    <a:pt x="0" y="35464"/>
                  </a:lnTo>
                  <a:lnTo>
                    <a:pt x="0" y="40458"/>
                  </a:lnTo>
                  <a:lnTo>
                    <a:pt x="292" y="42388"/>
                  </a:lnTo>
                  <a:lnTo>
                    <a:pt x="1427" y="43475"/>
                  </a:lnTo>
                  <a:lnTo>
                    <a:pt x="2902" y="45015"/>
                  </a:lnTo>
                  <a:lnTo>
                    <a:pt x="4265" y="45647"/>
                  </a:lnTo>
                  <a:lnTo>
                    <a:pt x="6032" y="46847"/>
                  </a:lnTo>
                  <a:lnTo>
                    <a:pt x="7962" y="47982"/>
                  </a:lnTo>
                  <a:lnTo>
                    <a:pt x="9502" y="48664"/>
                  </a:lnTo>
                  <a:lnTo>
                    <a:pt x="10637" y="49799"/>
                  </a:lnTo>
                  <a:lnTo>
                    <a:pt x="11383" y="51226"/>
                  </a:lnTo>
                  <a:lnTo>
                    <a:pt x="11383" y="53382"/>
                  </a:lnTo>
                  <a:lnTo>
                    <a:pt x="11205" y="58620"/>
                  </a:lnTo>
                  <a:lnTo>
                    <a:pt x="11545" y="60890"/>
                  </a:lnTo>
                  <a:lnTo>
                    <a:pt x="12178" y="62771"/>
                  </a:lnTo>
                  <a:lnTo>
                    <a:pt x="12810" y="64766"/>
                  </a:lnTo>
                  <a:lnTo>
                    <a:pt x="14691" y="66468"/>
                  </a:lnTo>
                  <a:lnTo>
                    <a:pt x="15664" y="67830"/>
                  </a:lnTo>
                  <a:lnTo>
                    <a:pt x="16459" y="69193"/>
                  </a:lnTo>
                  <a:lnTo>
                    <a:pt x="16637" y="71868"/>
                  </a:lnTo>
                  <a:lnTo>
                    <a:pt x="16864" y="76976"/>
                  </a:lnTo>
                  <a:lnTo>
                    <a:pt x="17043" y="82668"/>
                  </a:lnTo>
                  <a:lnTo>
                    <a:pt x="17221" y="87160"/>
                  </a:lnTo>
                  <a:lnTo>
                    <a:pt x="17286" y="92965"/>
                  </a:lnTo>
                  <a:lnTo>
                    <a:pt x="17107" y="99338"/>
                  </a:lnTo>
                  <a:lnTo>
                    <a:pt x="16994" y="107981"/>
                  </a:lnTo>
                  <a:lnTo>
                    <a:pt x="17286" y="109635"/>
                  </a:lnTo>
                  <a:lnTo>
                    <a:pt x="16037" y="112700"/>
                  </a:lnTo>
                  <a:lnTo>
                    <a:pt x="16670" y="115602"/>
                  </a:lnTo>
                  <a:lnTo>
                    <a:pt x="17983" y="118780"/>
                  </a:lnTo>
                  <a:lnTo>
                    <a:pt x="18778" y="121845"/>
                  </a:lnTo>
                  <a:lnTo>
                    <a:pt x="19523" y="124115"/>
                  </a:lnTo>
                  <a:lnTo>
                    <a:pt x="20318" y="127294"/>
                  </a:lnTo>
                  <a:lnTo>
                    <a:pt x="22815" y="126726"/>
                  </a:lnTo>
                  <a:lnTo>
                    <a:pt x="26675" y="126434"/>
                  </a:lnTo>
                  <a:lnTo>
                    <a:pt x="30485" y="126029"/>
                  </a:lnTo>
                  <a:lnTo>
                    <a:pt x="34410" y="125737"/>
                  </a:lnTo>
                  <a:lnTo>
                    <a:pt x="38156" y="125445"/>
                  </a:lnTo>
                  <a:lnTo>
                    <a:pt x="39518" y="125267"/>
                  </a:lnTo>
                  <a:lnTo>
                    <a:pt x="39566" y="124829"/>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97" name="Freeform: Shape 696">
              <a:extLst>
                <a:ext uri="{FF2B5EF4-FFF2-40B4-BE49-F238E27FC236}">
                  <a16:creationId xmlns:a16="http://schemas.microsoft.com/office/drawing/2014/main" id="{141C43C5-209D-9EDE-EE59-338951DB7808}"/>
                </a:ext>
              </a:extLst>
            </p:cNvPr>
            <p:cNvSpPr/>
            <p:nvPr/>
          </p:nvSpPr>
          <p:spPr>
            <a:xfrm>
              <a:off x="7202588" y="4323998"/>
              <a:ext cx="34914" cy="94197"/>
            </a:xfrm>
            <a:custGeom>
              <a:avLst/>
              <a:gdLst>
                <a:gd name="connsiteX0" fmla="*/ 37848 w 37847"/>
                <a:gd name="connsiteY0" fmla="*/ 99857 h 102110"/>
                <a:gd name="connsiteX1" fmla="*/ 37053 w 37847"/>
                <a:gd name="connsiteY1" fmla="*/ 96678 h 102110"/>
                <a:gd name="connsiteX2" fmla="*/ 36307 w 37847"/>
                <a:gd name="connsiteY2" fmla="*/ 94408 h 102110"/>
                <a:gd name="connsiteX3" fmla="*/ 35512 w 37847"/>
                <a:gd name="connsiteY3" fmla="*/ 91344 h 102110"/>
                <a:gd name="connsiteX4" fmla="*/ 34199 w 37847"/>
                <a:gd name="connsiteY4" fmla="*/ 88165 h 102110"/>
                <a:gd name="connsiteX5" fmla="*/ 33567 w 37847"/>
                <a:gd name="connsiteY5" fmla="*/ 85263 h 102110"/>
                <a:gd name="connsiteX6" fmla="*/ 34815 w 37847"/>
                <a:gd name="connsiteY6" fmla="*/ 82198 h 102110"/>
                <a:gd name="connsiteX7" fmla="*/ 34523 w 37847"/>
                <a:gd name="connsiteY7" fmla="*/ 80544 h 102110"/>
                <a:gd name="connsiteX8" fmla="*/ 34637 w 37847"/>
                <a:gd name="connsiteY8" fmla="*/ 71901 h 102110"/>
                <a:gd name="connsiteX9" fmla="*/ 34815 w 37847"/>
                <a:gd name="connsiteY9" fmla="*/ 65528 h 102110"/>
                <a:gd name="connsiteX10" fmla="*/ 34750 w 37847"/>
                <a:gd name="connsiteY10" fmla="*/ 59723 h 102110"/>
                <a:gd name="connsiteX11" fmla="*/ 34572 w 37847"/>
                <a:gd name="connsiteY11" fmla="*/ 55231 h 102110"/>
                <a:gd name="connsiteX12" fmla="*/ 34394 w 37847"/>
                <a:gd name="connsiteY12" fmla="*/ 49539 h 102110"/>
                <a:gd name="connsiteX13" fmla="*/ 34167 w 37847"/>
                <a:gd name="connsiteY13" fmla="*/ 44431 h 102110"/>
                <a:gd name="connsiteX14" fmla="*/ 33988 w 37847"/>
                <a:gd name="connsiteY14" fmla="*/ 41756 h 102110"/>
                <a:gd name="connsiteX15" fmla="*/ 33194 w 37847"/>
                <a:gd name="connsiteY15" fmla="*/ 40394 h 102110"/>
                <a:gd name="connsiteX16" fmla="*/ 32221 w 37847"/>
                <a:gd name="connsiteY16" fmla="*/ 39031 h 102110"/>
                <a:gd name="connsiteX17" fmla="*/ 30340 w 37847"/>
                <a:gd name="connsiteY17" fmla="*/ 37329 h 102110"/>
                <a:gd name="connsiteX18" fmla="*/ 29707 w 37847"/>
                <a:gd name="connsiteY18" fmla="*/ 35334 h 102110"/>
                <a:gd name="connsiteX19" fmla="*/ 29075 w 37847"/>
                <a:gd name="connsiteY19" fmla="*/ 33453 h 102110"/>
                <a:gd name="connsiteX20" fmla="*/ 28734 w 37847"/>
                <a:gd name="connsiteY20" fmla="*/ 31183 h 102110"/>
                <a:gd name="connsiteX21" fmla="*/ 28913 w 37847"/>
                <a:gd name="connsiteY21" fmla="*/ 25945 h 102110"/>
                <a:gd name="connsiteX22" fmla="*/ 28913 w 37847"/>
                <a:gd name="connsiteY22" fmla="*/ 23789 h 102110"/>
                <a:gd name="connsiteX23" fmla="*/ 28167 w 37847"/>
                <a:gd name="connsiteY23" fmla="*/ 22362 h 102110"/>
                <a:gd name="connsiteX24" fmla="*/ 27032 w 37847"/>
                <a:gd name="connsiteY24" fmla="*/ 21226 h 102110"/>
                <a:gd name="connsiteX25" fmla="*/ 25491 w 37847"/>
                <a:gd name="connsiteY25" fmla="*/ 20545 h 102110"/>
                <a:gd name="connsiteX26" fmla="*/ 23562 w 37847"/>
                <a:gd name="connsiteY26" fmla="*/ 19410 h 102110"/>
                <a:gd name="connsiteX27" fmla="*/ 21794 w 37847"/>
                <a:gd name="connsiteY27" fmla="*/ 18210 h 102110"/>
                <a:gd name="connsiteX28" fmla="*/ 20432 w 37847"/>
                <a:gd name="connsiteY28" fmla="*/ 17578 h 102110"/>
                <a:gd name="connsiteX29" fmla="*/ 18956 w 37847"/>
                <a:gd name="connsiteY29" fmla="*/ 16037 h 102110"/>
                <a:gd name="connsiteX30" fmla="*/ 17821 w 37847"/>
                <a:gd name="connsiteY30" fmla="*/ 14951 h 102110"/>
                <a:gd name="connsiteX31" fmla="*/ 17529 w 37847"/>
                <a:gd name="connsiteY31" fmla="*/ 13021 h 102110"/>
                <a:gd name="connsiteX32" fmla="*/ 17529 w 37847"/>
                <a:gd name="connsiteY32" fmla="*/ 8027 h 102110"/>
                <a:gd name="connsiteX33" fmla="*/ 18389 w 37847"/>
                <a:gd name="connsiteY33" fmla="*/ 6259 h 102110"/>
                <a:gd name="connsiteX34" fmla="*/ 19070 w 37847"/>
                <a:gd name="connsiteY34" fmla="*/ 4897 h 102110"/>
                <a:gd name="connsiteX35" fmla="*/ 19475 w 37847"/>
                <a:gd name="connsiteY35" fmla="*/ 3924 h 102110"/>
                <a:gd name="connsiteX36" fmla="*/ 20270 w 37847"/>
                <a:gd name="connsiteY36" fmla="*/ 2157 h 102110"/>
                <a:gd name="connsiteX37" fmla="*/ 18551 w 37847"/>
                <a:gd name="connsiteY37" fmla="*/ 1589 h 102110"/>
                <a:gd name="connsiteX38" fmla="*/ 16427 w 37847"/>
                <a:gd name="connsiteY38" fmla="*/ 1362 h 102110"/>
                <a:gd name="connsiteX39" fmla="*/ 14529 w 37847"/>
                <a:gd name="connsiteY39" fmla="*/ 1670 h 102110"/>
                <a:gd name="connsiteX40" fmla="*/ 12713 w 37847"/>
                <a:gd name="connsiteY40" fmla="*/ 2724 h 102110"/>
                <a:gd name="connsiteX41" fmla="*/ 11205 w 37847"/>
                <a:gd name="connsiteY41" fmla="*/ 1589 h 102110"/>
                <a:gd name="connsiteX42" fmla="*/ 9697 w 37847"/>
                <a:gd name="connsiteY42" fmla="*/ 989 h 102110"/>
                <a:gd name="connsiteX43" fmla="*/ 8027 w 37847"/>
                <a:gd name="connsiteY43" fmla="*/ 989 h 102110"/>
                <a:gd name="connsiteX44" fmla="*/ 6356 w 37847"/>
                <a:gd name="connsiteY44" fmla="*/ 535 h 102110"/>
                <a:gd name="connsiteX45" fmla="*/ 4881 w 37847"/>
                <a:gd name="connsiteY45" fmla="*/ 389 h 102110"/>
                <a:gd name="connsiteX46" fmla="*/ 3860 w 37847"/>
                <a:gd name="connsiteY46" fmla="*/ 162 h 102110"/>
                <a:gd name="connsiteX47" fmla="*/ 2578 w 37847"/>
                <a:gd name="connsiteY47" fmla="*/ 81 h 102110"/>
                <a:gd name="connsiteX48" fmla="*/ 1216 w 37847"/>
                <a:gd name="connsiteY48" fmla="*/ 0 h 102110"/>
                <a:gd name="connsiteX49" fmla="*/ 1216 w 37847"/>
                <a:gd name="connsiteY49" fmla="*/ 1135 h 102110"/>
                <a:gd name="connsiteX50" fmla="*/ 1589 w 37847"/>
                <a:gd name="connsiteY50" fmla="*/ 2351 h 102110"/>
                <a:gd name="connsiteX51" fmla="*/ 681 w 37847"/>
                <a:gd name="connsiteY51" fmla="*/ 3713 h 102110"/>
                <a:gd name="connsiteX52" fmla="*/ 0 w 37847"/>
                <a:gd name="connsiteY52" fmla="*/ 5157 h 102110"/>
                <a:gd name="connsiteX53" fmla="*/ 0 w 37847"/>
                <a:gd name="connsiteY53" fmla="*/ 9551 h 102110"/>
                <a:gd name="connsiteX54" fmla="*/ 1281 w 37847"/>
                <a:gd name="connsiteY54" fmla="*/ 10378 h 102110"/>
                <a:gd name="connsiteX55" fmla="*/ 2108 w 37847"/>
                <a:gd name="connsiteY55" fmla="*/ 11205 h 102110"/>
                <a:gd name="connsiteX56" fmla="*/ 2935 w 37847"/>
                <a:gd name="connsiteY56" fmla="*/ 12340 h 102110"/>
                <a:gd name="connsiteX57" fmla="*/ 3308 w 37847"/>
                <a:gd name="connsiteY57" fmla="*/ 13556 h 102110"/>
                <a:gd name="connsiteX58" fmla="*/ 3843 w 37847"/>
                <a:gd name="connsiteY58" fmla="*/ 14156 h 102110"/>
                <a:gd name="connsiteX59" fmla="*/ 5740 w 37847"/>
                <a:gd name="connsiteY59" fmla="*/ 14237 h 102110"/>
                <a:gd name="connsiteX60" fmla="*/ 6048 w 37847"/>
                <a:gd name="connsiteY60" fmla="*/ 15227 h 102110"/>
                <a:gd name="connsiteX61" fmla="*/ 7784 w 37847"/>
                <a:gd name="connsiteY61" fmla="*/ 15600 h 102110"/>
                <a:gd name="connsiteX62" fmla="*/ 8838 w 37847"/>
                <a:gd name="connsiteY62" fmla="*/ 15908 h 102110"/>
                <a:gd name="connsiteX63" fmla="*/ 8238 w 37847"/>
                <a:gd name="connsiteY63" fmla="*/ 16508 h 102110"/>
                <a:gd name="connsiteX64" fmla="*/ 7865 w 37847"/>
                <a:gd name="connsiteY64" fmla="*/ 17870 h 102110"/>
                <a:gd name="connsiteX65" fmla="*/ 7784 w 37847"/>
                <a:gd name="connsiteY65" fmla="*/ 20302 h 102110"/>
                <a:gd name="connsiteX66" fmla="*/ 8092 w 37847"/>
                <a:gd name="connsiteY66" fmla="*/ 22572 h 102110"/>
                <a:gd name="connsiteX67" fmla="*/ 7946 w 37847"/>
                <a:gd name="connsiteY67" fmla="*/ 25378 h 102110"/>
                <a:gd name="connsiteX68" fmla="*/ 7865 w 37847"/>
                <a:gd name="connsiteY68" fmla="*/ 28183 h 102110"/>
                <a:gd name="connsiteX69" fmla="*/ 7411 w 37847"/>
                <a:gd name="connsiteY69" fmla="*/ 29691 h 102110"/>
                <a:gd name="connsiteX70" fmla="*/ 6811 w 37847"/>
                <a:gd name="connsiteY70" fmla="*/ 31588 h 102110"/>
                <a:gd name="connsiteX71" fmla="*/ 6276 w 37847"/>
                <a:gd name="connsiteY71" fmla="*/ 32723 h 102110"/>
                <a:gd name="connsiteX72" fmla="*/ 6729 w 37847"/>
                <a:gd name="connsiteY72" fmla="*/ 33486 h 102110"/>
                <a:gd name="connsiteX73" fmla="*/ 7784 w 37847"/>
                <a:gd name="connsiteY73" fmla="*/ 33404 h 102110"/>
                <a:gd name="connsiteX74" fmla="*/ 8773 w 37847"/>
                <a:gd name="connsiteY74" fmla="*/ 33031 h 102110"/>
                <a:gd name="connsiteX75" fmla="*/ 11043 w 37847"/>
                <a:gd name="connsiteY75" fmla="*/ 33340 h 102110"/>
                <a:gd name="connsiteX76" fmla="*/ 12178 w 37847"/>
                <a:gd name="connsiteY76" fmla="*/ 34167 h 102110"/>
                <a:gd name="connsiteX77" fmla="*/ 12551 w 37847"/>
                <a:gd name="connsiteY77" fmla="*/ 35529 h 102110"/>
                <a:gd name="connsiteX78" fmla="*/ 12097 w 37847"/>
                <a:gd name="connsiteY78" fmla="*/ 37280 h 102110"/>
                <a:gd name="connsiteX79" fmla="*/ 11270 w 37847"/>
                <a:gd name="connsiteY79" fmla="*/ 39258 h 102110"/>
                <a:gd name="connsiteX80" fmla="*/ 10589 w 37847"/>
                <a:gd name="connsiteY80" fmla="*/ 39858 h 102110"/>
                <a:gd name="connsiteX81" fmla="*/ 10443 w 37847"/>
                <a:gd name="connsiteY81" fmla="*/ 41139 h 102110"/>
                <a:gd name="connsiteX82" fmla="*/ 10216 w 37847"/>
                <a:gd name="connsiteY82" fmla="*/ 43037 h 102110"/>
                <a:gd name="connsiteX83" fmla="*/ 10897 w 37847"/>
                <a:gd name="connsiteY83" fmla="*/ 44480 h 102110"/>
                <a:gd name="connsiteX84" fmla="*/ 10978 w 37847"/>
                <a:gd name="connsiteY84" fmla="*/ 45534 h 102110"/>
                <a:gd name="connsiteX85" fmla="*/ 10670 w 37847"/>
                <a:gd name="connsiteY85" fmla="*/ 46815 h 102110"/>
                <a:gd name="connsiteX86" fmla="*/ 9908 w 37847"/>
                <a:gd name="connsiteY86" fmla="*/ 47642 h 102110"/>
                <a:gd name="connsiteX87" fmla="*/ 8919 w 37847"/>
                <a:gd name="connsiteY87" fmla="*/ 47642 h 102110"/>
                <a:gd name="connsiteX88" fmla="*/ 8465 w 37847"/>
                <a:gd name="connsiteY88" fmla="*/ 48550 h 102110"/>
                <a:gd name="connsiteX89" fmla="*/ 9292 w 37847"/>
                <a:gd name="connsiteY89" fmla="*/ 50139 h 102110"/>
                <a:gd name="connsiteX90" fmla="*/ 10508 w 37847"/>
                <a:gd name="connsiteY90" fmla="*/ 51582 h 102110"/>
                <a:gd name="connsiteX91" fmla="*/ 11789 w 37847"/>
                <a:gd name="connsiteY91" fmla="*/ 51955 h 102110"/>
                <a:gd name="connsiteX92" fmla="*/ 13005 w 37847"/>
                <a:gd name="connsiteY92" fmla="*/ 53544 h 102110"/>
                <a:gd name="connsiteX93" fmla="*/ 14221 w 37847"/>
                <a:gd name="connsiteY93" fmla="*/ 55279 h 102110"/>
                <a:gd name="connsiteX94" fmla="*/ 14983 w 37847"/>
                <a:gd name="connsiteY94" fmla="*/ 56788 h 102110"/>
                <a:gd name="connsiteX95" fmla="*/ 14983 w 37847"/>
                <a:gd name="connsiteY95" fmla="*/ 57923 h 102110"/>
                <a:gd name="connsiteX96" fmla="*/ 13929 w 37847"/>
                <a:gd name="connsiteY96" fmla="*/ 58685 h 102110"/>
                <a:gd name="connsiteX97" fmla="*/ 13167 w 37847"/>
                <a:gd name="connsiteY97" fmla="*/ 59739 h 102110"/>
                <a:gd name="connsiteX98" fmla="*/ 12940 w 37847"/>
                <a:gd name="connsiteY98" fmla="*/ 61328 h 102110"/>
                <a:gd name="connsiteX99" fmla="*/ 13086 w 37847"/>
                <a:gd name="connsiteY99" fmla="*/ 65414 h 102110"/>
                <a:gd name="connsiteX100" fmla="*/ 13686 w 37847"/>
                <a:gd name="connsiteY100" fmla="*/ 68528 h 102110"/>
                <a:gd name="connsiteX101" fmla="*/ 13232 w 37847"/>
                <a:gd name="connsiteY101" fmla="*/ 70425 h 102110"/>
                <a:gd name="connsiteX102" fmla="*/ 12016 w 37847"/>
                <a:gd name="connsiteY102" fmla="*/ 72468 h 102110"/>
                <a:gd name="connsiteX103" fmla="*/ 11481 w 37847"/>
                <a:gd name="connsiteY103" fmla="*/ 73912 h 102110"/>
                <a:gd name="connsiteX104" fmla="*/ 12081 w 37847"/>
                <a:gd name="connsiteY104" fmla="*/ 75501 h 102110"/>
                <a:gd name="connsiteX105" fmla="*/ 13135 w 37847"/>
                <a:gd name="connsiteY105" fmla="*/ 76490 h 102110"/>
                <a:gd name="connsiteX106" fmla="*/ 14124 w 37847"/>
                <a:gd name="connsiteY106" fmla="*/ 77479 h 102110"/>
                <a:gd name="connsiteX107" fmla="*/ 14124 w 37847"/>
                <a:gd name="connsiteY107" fmla="*/ 79214 h 102110"/>
                <a:gd name="connsiteX108" fmla="*/ 13297 w 37847"/>
                <a:gd name="connsiteY108" fmla="*/ 82100 h 102110"/>
                <a:gd name="connsiteX109" fmla="*/ 13524 w 37847"/>
                <a:gd name="connsiteY109" fmla="*/ 83852 h 102110"/>
                <a:gd name="connsiteX110" fmla="*/ 12243 w 37847"/>
                <a:gd name="connsiteY110" fmla="*/ 85068 h 102110"/>
                <a:gd name="connsiteX111" fmla="*/ 11708 w 37847"/>
                <a:gd name="connsiteY111" fmla="*/ 86511 h 102110"/>
                <a:gd name="connsiteX112" fmla="*/ 12470 w 37847"/>
                <a:gd name="connsiteY112" fmla="*/ 88554 h 102110"/>
                <a:gd name="connsiteX113" fmla="*/ 12843 w 37847"/>
                <a:gd name="connsiteY113" fmla="*/ 90679 h 102110"/>
                <a:gd name="connsiteX114" fmla="*/ 13978 w 37847"/>
                <a:gd name="connsiteY114" fmla="*/ 92576 h 102110"/>
                <a:gd name="connsiteX115" fmla="*/ 16411 w 37847"/>
                <a:gd name="connsiteY115" fmla="*/ 95154 h 102110"/>
                <a:gd name="connsiteX116" fmla="*/ 17691 w 37847"/>
                <a:gd name="connsiteY116" fmla="*/ 96905 h 102110"/>
                <a:gd name="connsiteX117" fmla="*/ 19362 w 37847"/>
                <a:gd name="connsiteY117" fmla="*/ 97959 h 102110"/>
                <a:gd name="connsiteX118" fmla="*/ 21113 w 37847"/>
                <a:gd name="connsiteY118" fmla="*/ 98559 h 102110"/>
                <a:gd name="connsiteX119" fmla="*/ 22167 w 37847"/>
                <a:gd name="connsiteY119" fmla="*/ 99386 h 102110"/>
                <a:gd name="connsiteX120" fmla="*/ 23448 w 37847"/>
                <a:gd name="connsiteY120" fmla="*/ 100976 h 102110"/>
                <a:gd name="connsiteX121" fmla="*/ 24956 w 37847"/>
                <a:gd name="connsiteY121" fmla="*/ 102111 h 102110"/>
                <a:gd name="connsiteX122" fmla="*/ 27226 w 37847"/>
                <a:gd name="connsiteY122" fmla="*/ 101738 h 102110"/>
                <a:gd name="connsiteX123" fmla="*/ 30405 w 37847"/>
                <a:gd name="connsiteY123" fmla="*/ 101203 h 102110"/>
                <a:gd name="connsiteX124" fmla="*/ 33291 w 37847"/>
                <a:gd name="connsiteY124" fmla="*/ 100668 h 102110"/>
                <a:gd name="connsiteX125" fmla="*/ 35950 w 37847"/>
                <a:gd name="connsiteY125" fmla="*/ 100359 h 102110"/>
                <a:gd name="connsiteX126" fmla="*/ 37750 w 37847"/>
                <a:gd name="connsiteY126" fmla="*/ 99759 h 102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7847" h="102110">
                  <a:moveTo>
                    <a:pt x="37848" y="99857"/>
                  </a:moveTo>
                  <a:lnTo>
                    <a:pt x="37053" y="96678"/>
                  </a:lnTo>
                  <a:lnTo>
                    <a:pt x="36307" y="94408"/>
                  </a:lnTo>
                  <a:lnTo>
                    <a:pt x="35512" y="91344"/>
                  </a:lnTo>
                  <a:lnTo>
                    <a:pt x="34199" y="88165"/>
                  </a:lnTo>
                  <a:lnTo>
                    <a:pt x="33567" y="85263"/>
                  </a:lnTo>
                  <a:lnTo>
                    <a:pt x="34815" y="82198"/>
                  </a:lnTo>
                  <a:lnTo>
                    <a:pt x="34523" y="80544"/>
                  </a:lnTo>
                  <a:lnTo>
                    <a:pt x="34637" y="71901"/>
                  </a:lnTo>
                  <a:lnTo>
                    <a:pt x="34815" y="65528"/>
                  </a:lnTo>
                  <a:lnTo>
                    <a:pt x="34750" y="59723"/>
                  </a:lnTo>
                  <a:lnTo>
                    <a:pt x="34572" y="55231"/>
                  </a:lnTo>
                  <a:lnTo>
                    <a:pt x="34394" y="49539"/>
                  </a:lnTo>
                  <a:lnTo>
                    <a:pt x="34167" y="44431"/>
                  </a:lnTo>
                  <a:lnTo>
                    <a:pt x="33988" y="41756"/>
                  </a:lnTo>
                  <a:lnTo>
                    <a:pt x="33194" y="40394"/>
                  </a:lnTo>
                  <a:lnTo>
                    <a:pt x="32221" y="39031"/>
                  </a:lnTo>
                  <a:lnTo>
                    <a:pt x="30340" y="37329"/>
                  </a:lnTo>
                  <a:lnTo>
                    <a:pt x="29707" y="35334"/>
                  </a:lnTo>
                  <a:lnTo>
                    <a:pt x="29075" y="33453"/>
                  </a:lnTo>
                  <a:lnTo>
                    <a:pt x="28734" y="31183"/>
                  </a:lnTo>
                  <a:lnTo>
                    <a:pt x="28913" y="25945"/>
                  </a:lnTo>
                  <a:lnTo>
                    <a:pt x="28913" y="23789"/>
                  </a:lnTo>
                  <a:lnTo>
                    <a:pt x="28167" y="22362"/>
                  </a:lnTo>
                  <a:lnTo>
                    <a:pt x="27032" y="21226"/>
                  </a:lnTo>
                  <a:lnTo>
                    <a:pt x="25491" y="20545"/>
                  </a:lnTo>
                  <a:lnTo>
                    <a:pt x="23562" y="19410"/>
                  </a:lnTo>
                  <a:lnTo>
                    <a:pt x="21794" y="18210"/>
                  </a:lnTo>
                  <a:lnTo>
                    <a:pt x="20432" y="17578"/>
                  </a:lnTo>
                  <a:lnTo>
                    <a:pt x="18956" y="16037"/>
                  </a:lnTo>
                  <a:lnTo>
                    <a:pt x="17821" y="14951"/>
                  </a:lnTo>
                  <a:lnTo>
                    <a:pt x="17529" y="13021"/>
                  </a:lnTo>
                  <a:lnTo>
                    <a:pt x="17529" y="8027"/>
                  </a:lnTo>
                  <a:lnTo>
                    <a:pt x="18389" y="6259"/>
                  </a:lnTo>
                  <a:lnTo>
                    <a:pt x="19070" y="4897"/>
                  </a:lnTo>
                  <a:lnTo>
                    <a:pt x="19475" y="3924"/>
                  </a:lnTo>
                  <a:lnTo>
                    <a:pt x="20270" y="2157"/>
                  </a:lnTo>
                  <a:lnTo>
                    <a:pt x="18551" y="1589"/>
                  </a:lnTo>
                  <a:lnTo>
                    <a:pt x="16427" y="1362"/>
                  </a:lnTo>
                  <a:lnTo>
                    <a:pt x="14529" y="1670"/>
                  </a:lnTo>
                  <a:lnTo>
                    <a:pt x="12713" y="2724"/>
                  </a:lnTo>
                  <a:lnTo>
                    <a:pt x="11205" y="1589"/>
                  </a:lnTo>
                  <a:lnTo>
                    <a:pt x="9697" y="989"/>
                  </a:lnTo>
                  <a:lnTo>
                    <a:pt x="8027" y="989"/>
                  </a:lnTo>
                  <a:lnTo>
                    <a:pt x="6356" y="535"/>
                  </a:lnTo>
                  <a:lnTo>
                    <a:pt x="4881" y="389"/>
                  </a:lnTo>
                  <a:lnTo>
                    <a:pt x="3860" y="162"/>
                  </a:lnTo>
                  <a:lnTo>
                    <a:pt x="2578" y="81"/>
                  </a:lnTo>
                  <a:lnTo>
                    <a:pt x="1216" y="0"/>
                  </a:lnTo>
                  <a:lnTo>
                    <a:pt x="1216" y="1135"/>
                  </a:lnTo>
                  <a:lnTo>
                    <a:pt x="1589" y="2351"/>
                  </a:lnTo>
                  <a:lnTo>
                    <a:pt x="681" y="3713"/>
                  </a:lnTo>
                  <a:lnTo>
                    <a:pt x="0" y="5157"/>
                  </a:lnTo>
                  <a:lnTo>
                    <a:pt x="0" y="9551"/>
                  </a:lnTo>
                  <a:lnTo>
                    <a:pt x="1281" y="10378"/>
                  </a:lnTo>
                  <a:lnTo>
                    <a:pt x="2108" y="11205"/>
                  </a:lnTo>
                  <a:lnTo>
                    <a:pt x="2935" y="12340"/>
                  </a:lnTo>
                  <a:lnTo>
                    <a:pt x="3308" y="13556"/>
                  </a:lnTo>
                  <a:lnTo>
                    <a:pt x="3843" y="14156"/>
                  </a:lnTo>
                  <a:lnTo>
                    <a:pt x="5740" y="14237"/>
                  </a:lnTo>
                  <a:cubicBezTo>
                    <a:pt x="5740" y="14237"/>
                    <a:pt x="5740" y="15145"/>
                    <a:pt x="6048" y="15227"/>
                  </a:cubicBezTo>
                  <a:cubicBezTo>
                    <a:pt x="6356" y="15308"/>
                    <a:pt x="7784" y="15600"/>
                    <a:pt x="7784" y="15600"/>
                  </a:cubicBezTo>
                  <a:lnTo>
                    <a:pt x="8838" y="15908"/>
                  </a:lnTo>
                  <a:lnTo>
                    <a:pt x="8238" y="16508"/>
                  </a:lnTo>
                  <a:lnTo>
                    <a:pt x="7865" y="17870"/>
                  </a:lnTo>
                  <a:lnTo>
                    <a:pt x="7784" y="20302"/>
                  </a:lnTo>
                  <a:lnTo>
                    <a:pt x="8092" y="22572"/>
                  </a:lnTo>
                  <a:lnTo>
                    <a:pt x="7946" y="25378"/>
                  </a:lnTo>
                  <a:lnTo>
                    <a:pt x="7865" y="28183"/>
                  </a:lnTo>
                  <a:lnTo>
                    <a:pt x="7411" y="29691"/>
                  </a:lnTo>
                  <a:lnTo>
                    <a:pt x="6811" y="31588"/>
                  </a:lnTo>
                  <a:lnTo>
                    <a:pt x="6276" y="32723"/>
                  </a:lnTo>
                  <a:lnTo>
                    <a:pt x="6729" y="33486"/>
                  </a:lnTo>
                  <a:lnTo>
                    <a:pt x="7784" y="33404"/>
                  </a:lnTo>
                  <a:lnTo>
                    <a:pt x="8773" y="33031"/>
                  </a:lnTo>
                  <a:lnTo>
                    <a:pt x="11043" y="33340"/>
                  </a:lnTo>
                  <a:lnTo>
                    <a:pt x="12178" y="34167"/>
                  </a:lnTo>
                  <a:lnTo>
                    <a:pt x="12551" y="35529"/>
                  </a:lnTo>
                  <a:lnTo>
                    <a:pt x="12097" y="37280"/>
                  </a:lnTo>
                  <a:lnTo>
                    <a:pt x="11270" y="39258"/>
                  </a:lnTo>
                  <a:lnTo>
                    <a:pt x="10589" y="39858"/>
                  </a:lnTo>
                  <a:lnTo>
                    <a:pt x="10443" y="41139"/>
                  </a:lnTo>
                  <a:lnTo>
                    <a:pt x="10216" y="43037"/>
                  </a:lnTo>
                  <a:lnTo>
                    <a:pt x="10897" y="44480"/>
                  </a:lnTo>
                  <a:lnTo>
                    <a:pt x="10978" y="45534"/>
                  </a:lnTo>
                  <a:lnTo>
                    <a:pt x="10670" y="46815"/>
                  </a:lnTo>
                  <a:lnTo>
                    <a:pt x="9908" y="47642"/>
                  </a:lnTo>
                  <a:cubicBezTo>
                    <a:pt x="9908" y="47642"/>
                    <a:pt x="9146" y="47496"/>
                    <a:pt x="8919" y="47642"/>
                  </a:cubicBezTo>
                  <a:cubicBezTo>
                    <a:pt x="8692" y="47788"/>
                    <a:pt x="8465" y="48550"/>
                    <a:pt x="8465" y="48550"/>
                  </a:cubicBezTo>
                  <a:lnTo>
                    <a:pt x="9292" y="50139"/>
                  </a:lnTo>
                  <a:lnTo>
                    <a:pt x="10508" y="51582"/>
                  </a:lnTo>
                  <a:lnTo>
                    <a:pt x="11789" y="51955"/>
                  </a:lnTo>
                  <a:lnTo>
                    <a:pt x="13005" y="53544"/>
                  </a:lnTo>
                  <a:lnTo>
                    <a:pt x="14221" y="55279"/>
                  </a:lnTo>
                  <a:lnTo>
                    <a:pt x="14983" y="56788"/>
                  </a:lnTo>
                  <a:lnTo>
                    <a:pt x="14983" y="57923"/>
                  </a:lnTo>
                  <a:lnTo>
                    <a:pt x="13929" y="58685"/>
                  </a:lnTo>
                  <a:lnTo>
                    <a:pt x="13167" y="59739"/>
                  </a:lnTo>
                  <a:lnTo>
                    <a:pt x="12940" y="61328"/>
                  </a:lnTo>
                  <a:lnTo>
                    <a:pt x="13086" y="65414"/>
                  </a:lnTo>
                  <a:lnTo>
                    <a:pt x="13686" y="68528"/>
                  </a:lnTo>
                  <a:lnTo>
                    <a:pt x="13232" y="70425"/>
                  </a:lnTo>
                  <a:lnTo>
                    <a:pt x="12016" y="72468"/>
                  </a:lnTo>
                  <a:lnTo>
                    <a:pt x="11481" y="73912"/>
                  </a:lnTo>
                  <a:lnTo>
                    <a:pt x="12081" y="75501"/>
                  </a:lnTo>
                  <a:lnTo>
                    <a:pt x="13135" y="76490"/>
                  </a:lnTo>
                  <a:lnTo>
                    <a:pt x="14124" y="77479"/>
                  </a:lnTo>
                  <a:lnTo>
                    <a:pt x="14124" y="79214"/>
                  </a:lnTo>
                  <a:lnTo>
                    <a:pt x="13297" y="82100"/>
                  </a:lnTo>
                  <a:lnTo>
                    <a:pt x="13524" y="83852"/>
                  </a:lnTo>
                  <a:lnTo>
                    <a:pt x="12243" y="85068"/>
                  </a:lnTo>
                  <a:lnTo>
                    <a:pt x="11708" y="86511"/>
                  </a:lnTo>
                  <a:lnTo>
                    <a:pt x="12470" y="88554"/>
                  </a:lnTo>
                  <a:lnTo>
                    <a:pt x="12843" y="90679"/>
                  </a:lnTo>
                  <a:lnTo>
                    <a:pt x="13978" y="92576"/>
                  </a:lnTo>
                  <a:lnTo>
                    <a:pt x="16411" y="95154"/>
                  </a:lnTo>
                  <a:lnTo>
                    <a:pt x="17691" y="96905"/>
                  </a:lnTo>
                  <a:lnTo>
                    <a:pt x="19362" y="97959"/>
                  </a:lnTo>
                  <a:lnTo>
                    <a:pt x="21113" y="98559"/>
                  </a:lnTo>
                  <a:lnTo>
                    <a:pt x="22167" y="99386"/>
                  </a:lnTo>
                  <a:lnTo>
                    <a:pt x="23448" y="100976"/>
                  </a:lnTo>
                  <a:lnTo>
                    <a:pt x="24956" y="102111"/>
                  </a:lnTo>
                  <a:lnTo>
                    <a:pt x="27226" y="101738"/>
                  </a:lnTo>
                  <a:lnTo>
                    <a:pt x="30405" y="101203"/>
                  </a:lnTo>
                  <a:lnTo>
                    <a:pt x="33291" y="100668"/>
                  </a:lnTo>
                  <a:lnTo>
                    <a:pt x="35950" y="100359"/>
                  </a:lnTo>
                  <a:lnTo>
                    <a:pt x="37750" y="99759"/>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98" name="Freeform: Shape 697">
              <a:extLst>
                <a:ext uri="{FF2B5EF4-FFF2-40B4-BE49-F238E27FC236}">
                  <a16:creationId xmlns:a16="http://schemas.microsoft.com/office/drawing/2014/main" id="{2D5E610F-069C-4595-D76E-38768747E1EA}"/>
                </a:ext>
              </a:extLst>
            </p:cNvPr>
            <p:cNvSpPr/>
            <p:nvPr/>
          </p:nvSpPr>
          <p:spPr>
            <a:xfrm>
              <a:off x="7140597" y="4322711"/>
              <a:ext cx="85102" cy="122080"/>
            </a:xfrm>
            <a:custGeom>
              <a:avLst/>
              <a:gdLst>
                <a:gd name="connsiteX0" fmla="*/ 10864 w 92251"/>
                <a:gd name="connsiteY0" fmla="*/ 36729 h 132336"/>
                <a:gd name="connsiteX1" fmla="*/ 11545 w 92251"/>
                <a:gd name="connsiteY1" fmla="*/ 35026 h 132336"/>
                <a:gd name="connsiteX2" fmla="*/ 10800 w 92251"/>
                <a:gd name="connsiteY2" fmla="*/ 33372 h 132336"/>
                <a:gd name="connsiteX3" fmla="*/ 10119 w 92251"/>
                <a:gd name="connsiteY3" fmla="*/ 32350 h 132336"/>
                <a:gd name="connsiteX4" fmla="*/ 10232 w 92251"/>
                <a:gd name="connsiteY4" fmla="*/ 30648 h 132336"/>
                <a:gd name="connsiteX5" fmla="*/ 9891 w 92251"/>
                <a:gd name="connsiteY5" fmla="*/ 29059 h 132336"/>
                <a:gd name="connsiteX6" fmla="*/ 10410 w 92251"/>
                <a:gd name="connsiteY6" fmla="*/ 27583 h 132336"/>
                <a:gd name="connsiteX7" fmla="*/ 10589 w 92251"/>
                <a:gd name="connsiteY7" fmla="*/ 26496 h 132336"/>
                <a:gd name="connsiteX8" fmla="*/ 10881 w 92251"/>
                <a:gd name="connsiteY8" fmla="*/ 23934 h 132336"/>
                <a:gd name="connsiteX9" fmla="*/ 10589 w 92251"/>
                <a:gd name="connsiteY9" fmla="*/ 23253 h 132336"/>
                <a:gd name="connsiteX10" fmla="*/ 9729 w 92251"/>
                <a:gd name="connsiteY10" fmla="*/ 22005 h 132336"/>
                <a:gd name="connsiteX11" fmla="*/ 9616 w 92251"/>
                <a:gd name="connsiteY11" fmla="*/ 20756 h 132336"/>
                <a:gd name="connsiteX12" fmla="*/ 10184 w 92251"/>
                <a:gd name="connsiteY12" fmla="*/ 19167 h 132336"/>
                <a:gd name="connsiteX13" fmla="*/ 9956 w 92251"/>
                <a:gd name="connsiteY13" fmla="*/ 18486 h 132336"/>
                <a:gd name="connsiteX14" fmla="*/ 9275 w 92251"/>
                <a:gd name="connsiteY14" fmla="*/ 17513 h 132336"/>
                <a:gd name="connsiteX15" fmla="*/ 8870 w 92251"/>
                <a:gd name="connsiteY15" fmla="*/ 16037 h 132336"/>
                <a:gd name="connsiteX16" fmla="*/ 9162 w 92251"/>
                <a:gd name="connsiteY16" fmla="*/ 15243 h 132336"/>
                <a:gd name="connsiteX17" fmla="*/ 8870 w 92251"/>
                <a:gd name="connsiteY17" fmla="*/ 14335 h 132336"/>
                <a:gd name="connsiteX18" fmla="*/ 7784 w 92251"/>
                <a:gd name="connsiteY18" fmla="*/ 13086 h 132336"/>
                <a:gd name="connsiteX19" fmla="*/ 7037 w 92251"/>
                <a:gd name="connsiteY19" fmla="*/ 9567 h 132336"/>
                <a:gd name="connsiteX20" fmla="*/ 7265 w 92251"/>
                <a:gd name="connsiteY20" fmla="*/ 7638 h 132336"/>
                <a:gd name="connsiteX21" fmla="*/ 8173 w 92251"/>
                <a:gd name="connsiteY21" fmla="*/ 5594 h 132336"/>
                <a:gd name="connsiteX22" fmla="*/ 8740 w 92251"/>
                <a:gd name="connsiteY22" fmla="*/ 4686 h 132336"/>
                <a:gd name="connsiteX23" fmla="*/ 9713 w 92251"/>
                <a:gd name="connsiteY23" fmla="*/ 3373 h 132336"/>
                <a:gd name="connsiteX24" fmla="*/ 10848 w 92251"/>
                <a:gd name="connsiteY24" fmla="*/ 2919 h 132336"/>
                <a:gd name="connsiteX25" fmla="*/ 13572 w 92251"/>
                <a:gd name="connsiteY25" fmla="*/ 3097 h 132336"/>
                <a:gd name="connsiteX26" fmla="*/ 18567 w 92251"/>
                <a:gd name="connsiteY26" fmla="*/ 3097 h 132336"/>
                <a:gd name="connsiteX27" fmla="*/ 21810 w 92251"/>
                <a:gd name="connsiteY27" fmla="*/ 3324 h 132336"/>
                <a:gd name="connsiteX28" fmla="*/ 28864 w 92251"/>
                <a:gd name="connsiteY28" fmla="*/ 3324 h 132336"/>
                <a:gd name="connsiteX29" fmla="*/ 35399 w 92251"/>
                <a:gd name="connsiteY29" fmla="*/ 3438 h 132336"/>
                <a:gd name="connsiteX30" fmla="*/ 39777 w 92251"/>
                <a:gd name="connsiteY30" fmla="*/ 2757 h 132336"/>
                <a:gd name="connsiteX31" fmla="*/ 44091 w 92251"/>
                <a:gd name="connsiteY31" fmla="*/ 3162 h 132336"/>
                <a:gd name="connsiteX32" fmla="*/ 48291 w 92251"/>
                <a:gd name="connsiteY32" fmla="*/ 3276 h 132336"/>
                <a:gd name="connsiteX33" fmla="*/ 51874 w 92251"/>
                <a:gd name="connsiteY33" fmla="*/ 3454 h 132336"/>
                <a:gd name="connsiteX34" fmla="*/ 53188 w 92251"/>
                <a:gd name="connsiteY34" fmla="*/ 3276 h 132336"/>
                <a:gd name="connsiteX35" fmla="*/ 54842 w 92251"/>
                <a:gd name="connsiteY35" fmla="*/ 4524 h 132336"/>
                <a:gd name="connsiteX36" fmla="*/ 55863 w 92251"/>
                <a:gd name="connsiteY36" fmla="*/ 4119 h 132336"/>
                <a:gd name="connsiteX37" fmla="*/ 56658 w 92251"/>
                <a:gd name="connsiteY37" fmla="*/ 3146 h 132336"/>
                <a:gd name="connsiteX38" fmla="*/ 58312 w 92251"/>
                <a:gd name="connsiteY38" fmla="*/ 2011 h 132336"/>
                <a:gd name="connsiteX39" fmla="*/ 59058 w 92251"/>
                <a:gd name="connsiteY39" fmla="*/ 1216 h 132336"/>
                <a:gd name="connsiteX40" fmla="*/ 59577 w 92251"/>
                <a:gd name="connsiteY40" fmla="*/ 924 h 132336"/>
                <a:gd name="connsiteX41" fmla="*/ 59528 w 92251"/>
                <a:gd name="connsiteY41" fmla="*/ 1832 h 132336"/>
                <a:gd name="connsiteX42" fmla="*/ 59528 w 92251"/>
                <a:gd name="connsiteY42" fmla="*/ 3081 h 132336"/>
                <a:gd name="connsiteX43" fmla="*/ 59820 w 92251"/>
                <a:gd name="connsiteY43" fmla="*/ 2903 h 132336"/>
                <a:gd name="connsiteX44" fmla="*/ 60793 w 92251"/>
                <a:gd name="connsiteY44" fmla="*/ 2108 h 132336"/>
                <a:gd name="connsiteX45" fmla="*/ 61425 w 92251"/>
                <a:gd name="connsiteY45" fmla="*/ 1314 h 132336"/>
                <a:gd name="connsiteX46" fmla="*/ 62106 w 92251"/>
                <a:gd name="connsiteY46" fmla="*/ 632 h 132336"/>
                <a:gd name="connsiteX47" fmla="*/ 63128 w 92251"/>
                <a:gd name="connsiteY47" fmla="*/ 65 h 132336"/>
                <a:gd name="connsiteX48" fmla="*/ 64263 w 92251"/>
                <a:gd name="connsiteY48" fmla="*/ 0 h 132336"/>
                <a:gd name="connsiteX49" fmla="*/ 65350 w 92251"/>
                <a:gd name="connsiteY49" fmla="*/ 1022 h 132336"/>
                <a:gd name="connsiteX50" fmla="*/ 65982 w 92251"/>
                <a:gd name="connsiteY50" fmla="*/ 1767 h 132336"/>
                <a:gd name="connsiteX51" fmla="*/ 67068 w 92251"/>
                <a:gd name="connsiteY51" fmla="*/ 1767 h 132336"/>
                <a:gd name="connsiteX52" fmla="*/ 68512 w 92251"/>
                <a:gd name="connsiteY52" fmla="*/ 1427 h 132336"/>
                <a:gd name="connsiteX53" fmla="*/ 68512 w 92251"/>
                <a:gd name="connsiteY53" fmla="*/ 2562 h 132336"/>
                <a:gd name="connsiteX54" fmla="*/ 68885 w 92251"/>
                <a:gd name="connsiteY54" fmla="*/ 3778 h 132336"/>
                <a:gd name="connsiteX55" fmla="*/ 67976 w 92251"/>
                <a:gd name="connsiteY55" fmla="*/ 5140 h 132336"/>
                <a:gd name="connsiteX56" fmla="*/ 67295 w 92251"/>
                <a:gd name="connsiteY56" fmla="*/ 6584 h 132336"/>
                <a:gd name="connsiteX57" fmla="*/ 67295 w 92251"/>
                <a:gd name="connsiteY57" fmla="*/ 10978 h 132336"/>
                <a:gd name="connsiteX58" fmla="*/ 68577 w 92251"/>
                <a:gd name="connsiteY58" fmla="*/ 11805 h 132336"/>
                <a:gd name="connsiteX59" fmla="*/ 69404 w 92251"/>
                <a:gd name="connsiteY59" fmla="*/ 12632 h 132336"/>
                <a:gd name="connsiteX60" fmla="*/ 70231 w 92251"/>
                <a:gd name="connsiteY60" fmla="*/ 13767 h 132336"/>
                <a:gd name="connsiteX61" fmla="*/ 70603 w 92251"/>
                <a:gd name="connsiteY61" fmla="*/ 14983 h 132336"/>
                <a:gd name="connsiteX62" fmla="*/ 71138 w 92251"/>
                <a:gd name="connsiteY62" fmla="*/ 15583 h 132336"/>
                <a:gd name="connsiteX63" fmla="*/ 73036 w 92251"/>
                <a:gd name="connsiteY63" fmla="*/ 15664 h 132336"/>
                <a:gd name="connsiteX64" fmla="*/ 73344 w 92251"/>
                <a:gd name="connsiteY64" fmla="*/ 16654 h 132336"/>
                <a:gd name="connsiteX65" fmla="*/ 75079 w 92251"/>
                <a:gd name="connsiteY65" fmla="*/ 17027 h 132336"/>
                <a:gd name="connsiteX66" fmla="*/ 76133 w 92251"/>
                <a:gd name="connsiteY66" fmla="*/ 17335 h 132336"/>
                <a:gd name="connsiteX67" fmla="*/ 75533 w 92251"/>
                <a:gd name="connsiteY67" fmla="*/ 17935 h 132336"/>
                <a:gd name="connsiteX68" fmla="*/ 75160 w 92251"/>
                <a:gd name="connsiteY68" fmla="*/ 19297 h 132336"/>
                <a:gd name="connsiteX69" fmla="*/ 75079 w 92251"/>
                <a:gd name="connsiteY69" fmla="*/ 21729 h 132336"/>
                <a:gd name="connsiteX70" fmla="*/ 75387 w 92251"/>
                <a:gd name="connsiteY70" fmla="*/ 23999 h 132336"/>
                <a:gd name="connsiteX71" fmla="*/ 75241 w 92251"/>
                <a:gd name="connsiteY71" fmla="*/ 26805 h 132336"/>
                <a:gd name="connsiteX72" fmla="*/ 75160 w 92251"/>
                <a:gd name="connsiteY72" fmla="*/ 29610 h 132336"/>
                <a:gd name="connsiteX73" fmla="*/ 74706 w 92251"/>
                <a:gd name="connsiteY73" fmla="*/ 31118 h 132336"/>
                <a:gd name="connsiteX74" fmla="*/ 74106 w 92251"/>
                <a:gd name="connsiteY74" fmla="*/ 33015 h 132336"/>
                <a:gd name="connsiteX75" fmla="*/ 73571 w 92251"/>
                <a:gd name="connsiteY75" fmla="*/ 34150 h 132336"/>
                <a:gd name="connsiteX76" fmla="*/ 74025 w 92251"/>
                <a:gd name="connsiteY76" fmla="*/ 34913 h 132336"/>
                <a:gd name="connsiteX77" fmla="*/ 75079 w 92251"/>
                <a:gd name="connsiteY77" fmla="*/ 34831 h 132336"/>
                <a:gd name="connsiteX78" fmla="*/ 76068 w 92251"/>
                <a:gd name="connsiteY78" fmla="*/ 34458 h 132336"/>
                <a:gd name="connsiteX79" fmla="*/ 78338 w 92251"/>
                <a:gd name="connsiteY79" fmla="*/ 34767 h 132336"/>
                <a:gd name="connsiteX80" fmla="*/ 79473 w 92251"/>
                <a:gd name="connsiteY80" fmla="*/ 35594 h 132336"/>
                <a:gd name="connsiteX81" fmla="*/ 79846 w 92251"/>
                <a:gd name="connsiteY81" fmla="*/ 36956 h 132336"/>
                <a:gd name="connsiteX82" fmla="*/ 79392 w 92251"/>
                <a:gd name="connsiteY82" fmla="*/ 38707 h 132336"/>
                <a:gd name="connsiteX83" fmla="*/ 78565 w 92251"/>
                <a:gd name="connsiteY83" fmla="*/ 40685 h 132336"/>
                <a:gd name="connsiteX84" fmla="*/ 77884 w 92251"/>
                <a:gd name="connsiteY84" fmla="*/ 41285 h 132336"/>
                <a:gd name="connsiteX85" fmla="*/ 77738 w 92251"/>
                <a:gd name="connsiteY85" fmla="*/ 42566 h 132336"/>
                <a:gd name="connsiteX86" fmla="*/ 77511 w 92251"/>
                <a:gd name="connsiteY86" fmla="*/ 44464 h 132336"/>
                <a:gd name="connsiteX87" fmla="*/ 78192 w 92251"/>
                <a:gd name="connsiteY87" fmla="*/ 45907 h 132336"/>
                <a:gd name="connsiteX88" fmla="*/ 78273 w 92251"/>
                <a:gd name="connsiteY88" fmla="*/ 46961 h 132336"/>
                <a:gd name="connsiteX89" fmla="*/ 77965 w 92251"/>
                <a:gd name="connsiteY89" fmla="*/ 48242 h 132336"/>
                <a:gd name="connsiteX90" fmla="*/ 77203 w 92251"/>
                <a:gd name="connsiteY90" fmla="*/ 49069 h 132336"/>
                <a:gd name="connsiteX91" fmla="*/ 76214 w 92251"/>
                <a:gd name="connsiteY91" fmla="*/ 49069 h 132336"/>
                <a:gd name="connsiteX92" fmla="*/ 75760 w 92251"/>
                <a:gd name="connsiteY92" fmla="*/ 49977 h 132336"/>
                <a:gd name="connsiteX93" fmla="*/ 76587 w 92251"/>
                <a:gd name="connsiteY93" fmla="*/ 51566 h 132336"/>
                <a:gd name="connsiteX94" fmla="*/ 77803 w 92251"/>
                <a:gd name="connsiteY94" fmla="*/ 53009 h 132336"/>
                <a:gd name="connsiteX95" fmla="*/ 79084 w 92251"/>
                <a:gd name="connsiteY95" fmla="*/ 53382 h 132336"/>
                <a:gd name="connsiteX96" fmla="*/ 80300 w 92251"/>
                <a:gd name="connsiteY96" fmla="*/ 54971 h 132336"/>
                <a:gd name="connsiteX97" fmla="*/ 81517 w 92251"/>
                <a:gd name="connsiteY97" fmla="*/ 56706 h 132336"/>
                <a:gd name="connsiteX98" fmla="*/ 82279 w 92251"/>
                <a:gd name="connsiteY98" fmla="*/ 58215 h 132336"/>
                <a:gd name="connsiteX99" fmla="*/ 82279 w 92251"/>
                <a:gd name="connsiteY99" fmla="*/ 59350 h 132336"/>
                <a:gd name="connsiteX100" fmla="*/ 81224 w 92251"/>
                <a:gd name="connsiteY100" fmla="*/ 60112 h 132336"/>
                <a:gd name="connsiteX101" fmla="*/ 80462 w 92251"/>
                <a:gd name="connsiteY101" fmla="*/ 61166 h 132336"/>
                <a:gd name="connsiteX102" fmla="*/ 80236 w 92251"/>
                <a:gd name="connsiteY102" fmla="*/ 62755 h 132336"/>
                <a:gd name="connsiteX103" fmla="*/ 80382 w 92251"/>
                <a:gd name="connsiteY103" fmla="*/ 66841 h 132336"/>
                <a:gd name="connsiteX104" fmla="*/ 80981 w 92251"/>
                <a:gd name="connsiteY104" fmla="*/ 69955 h 132336"/>
                <a:gd name="connsiteX105" fmla="*/ 80527 w 92251"/>
                <a:gd name="connsiteY105" fmla="*/ 71852 h 132336"/>
                <a:gd name="connsiteX106" fmla="*/ 79311 w 92251"/>
                <a:gd name="connsiteY106" fmla="*/ 73895 h 132336"/>
                <a:gd name="connsiteX107" fmla="*/ 78776 w 92251"/>
                <a:gd name="connsiteY107" fmla="*/ 75338 h 132336"/>
                <a:gd name="connsiteX108" fmla="*/ 79376 w 92251"/>
                <a:gd name="connsiteY108" fmla="*/ 76928 h 132336"/>
                <a:gd name="connsiteX109" fmla="*/ 80430 w 92251"/>
                <a:gd name="connsiteY109" fmla="*/ 77917 h 132336"/>
                <a:gd name="connsiteX110" fmla="*/ 81419 w 92251"/>
                <a:gd name="connsiteY110" fmla="*/ 78906 h 132336"/>
                <a:gd name="connsiteX111" fmla="*/ 81419 w 92251"/>
                <a:gd name="connsiteY111" fmla="*/ 80641 h 132336"/>
                <a:gd name="connsiteX112" fmla="*/ 80592 w 92251"/>
                <a:gd name="connsiteY112" fmla="*/ 83527 h 132336"/>
                <a:gd name="connsiteX113" fmla="*/ 80819 w 92251"/>
                <a:gd name="connsiteY113" fmla="*/ 85279 h 132336"/>
                <a:gd name="connsiteX114" fmla="*/ 79538 w 92251"/>
                <a:gd name="connsiteY114" fmla="*/ 86495 h 132336"/>
                <a:gd name="connsiteX115" fmla="*/ 79003 w 92251"/>
                <a:gd name="connsiteY115" fmla="*/ 87938 h 132336"/>
                <a:gd name="connsiteX116" fmla="*/ 79765 w 92251"/>
                <a:gd name="connsiteY116" fmla="*/ 89981 h 132336"/>
                <a:gd name="connsiteX117" fmla="*/ 80138 w 92251"/>
                <a:gd name="connsiteY117" fmla="*/ 92106 h 132336"/>
                <a:gd name="connsiteX118" fmla="*/ 81273 w 92251"/>
                <a:gd name="connsiteY118" fmla="*/ 94003 h 132336"/>
                <a:gd name="connsiteX119" fmla="*/ 83706 w 92251"/>
                <a:gd name="connsiteY119" fmla="*/ 96581 h 132336"/>
                <a:gd name="connsiteX120" fmla="*/ 84987 w 92251"/>
                <a:gd name="connsiteY120" fmla="*/ 98332 h 132336"/>
                <a:gd name="connsiteX121" fmla="*/ 86657 w 92251"/>
                <a:gd name="connsiteY121" fmla="*/ 99386 h 132336"/>
                <a:gd name="connsiteX122" fmla="*/ 88408 w 92251"/>
                <a:gd name="connsiteY122" fmla="*/ 99986 h 132336"/>
                <a:gd name="connsiteX123" fmla="*/ 89462 w 92251"/>
                <a:gd name="connsiteY123" fmla="*/ 100813 h 132336"/>
                <a:gd name="connsiteX124" fmla="*/ 90743 w 92251"/>
                <a:gd name="connsiteY124" fmla="*/ 102403 h 132336"/>
                <a:gd name="connsiteX125" fmla="*/ 92251 w 92251"/>
                <a:gd name="connsiteY125" fmla="*/ 103538 h 132336"/>
                <a:gd name="connsiteX126" fmla="*/ 91797 w 92251"/>
                <a:gd name="connsiteY126" fmla="*/ 104251 h 132336"/>
                <a:gd name="connsiteX127" fmla="*/ 91279 w 92251"/>
                <a:gd name="connsiteY127" fmla="*/ 105224 h 132336"/>
                <a:gd name="connsiteX128" fmla="*/ 89965 w 92251"/>
                <a:gd name="connsiteY128" fmla="*/ 105857 h 132336"/>
                <a:gd name="connsiteX129" fmla="*/ 88311 w 92251"/>
                <a:gd name="connsiteY129" fmla="*/ 105857 h 132336"/>
                <a:gd name="connsiteX130" fmla="*/ 86997 w 92251"/>
                <a:gd name="connsiteY130" fmla="*/ 105889 h 132336"/>
                <a:gd name="connsiteX131" fmla="*/ 86365 w 92251"/>
                <a:gd name="connsiteY131" fmla="*/ 106262 h 132336"/>
                <a:gd name="connsiteX132" fmla="*/ 86657 w 92251"/>
                <a:gd name="connsiteY132" fmla="*/ 107462 h 132336"/>
                <a:gd name="connsiteX133" fmla="*/ 86089 w 92251"/>
                <a:gd name="connsiteY133" fmla="*/ 107916 h 132336"/>
                <a:gd name="connsiteX134" fmla="*/ 86089 w 92251"/>
                <a:gd name="connsiteY134" fmla="*/ 108370 h 132336"/>
                <a:gd name="connsiteX135" fmla="*/ 86203 w 92251"/>
                <a:gd name="connsiteY135" fmla="*/ 109002 h 132336"/>
                <a:gd name="connsiteX136" fmla="*/ 85230 w 92251"/>
                <a:gd name="connsiteY136" fmla="*/ 109683 h 132336"/>
                <a:gd name="connsiteX137" fmla="*/ 85636 w 92251"/>
                <a:gd name="connsiteY137" fmla="*/ 110365 h 132336"/>
                <a:gd name="connsiteX138" fmla="*/ 86268 w 92251"/>
                <a:gd name="connsiteY138" fmla="*/ 109846 h 132336"/>
                <a:gd name="connsiteX139" fmla="*/ 87176 w 92251"/>
                <a:gd name="connsiteY139" fmla="*/ 110073 h 132336"/>
                <a:gd name="connsiteX140" fmla="*/ 88262 w 92251"/>
                <a:gd name="connsiteY140" fmla="*/ 108986 h 132336"/>
                <a:gd name="connsiteX141" fmla="*/ 88262 w 92251"/>
                <a:gd name="connsiteY141" fmla="*/ 108078 h 132336"/>
                <a:gd name="connsiteX142" fmla="*/ 88197 w 92251"/>
                <a:gd name="connsiteY142" fmla="*/ 107056 h 132336"/>
                <a:gd name="connsiteX143" fmla="*/ 88490 w 92251"/>
                <a:gd name="connsiteY143" fmla="*/ 107397 h 132336"/>
                <a:gd name="connsiteX144" fmla="*/ 88603 w 92251"/>
                <a:gd name="connsiteY144" fmla="*/ 108824 h 132336"/>
                <a:gd name="connsiteX145" fmla="*/ 88603 w 92251"/>
                <a:gd name="connsiteY145" fmla="*/ 109732 h 132336"/>
                <a:gd name="connsiteX146" fmla="*/ 87922 w 92251"/>
                <a:gd name="connsiteY146" fmla="*/ 110981 h 132336"/>
                <a:gd name="connsiteX147" fmla="*/ 86446 w 92251"/>
                <a:gd name="connsiteY147" fmla="*/ 111386 h 132336"/>
                <a:gd name="connsiteX148" fmla="*/ 85133 w 92251"/>
                <a:gd name="connsiteY148" fmla="*/ 111386 h 132336"/>
                <a:gd name="connsiteX149" fmla="*/ 84792 w 92251"/>
                <a:gd name="connsiteY149" fmla="*/ 111159 h 132336"/>
                <a:gd name="connsiteX150" fmla="*/ 84225 w 92251"/>
                <a:gd name="connsiteY150" fmla="*/ 110300 h 132336"/>
                <a:gd name="connsiteX151" fmla="*/ 84111 w 92251"/>
                <a:gd name="connsiteY151" fmla="*/ 109440 h 132336"/>
                <a:gd name="connsiteX152" fmla="*/ 84160 w 92251"/>
                <a:gd name="connsiteY152" fmla="*/ 108467 h 132336"/>
                <a:gd name="connsiteX153" fmla="*/ 84160 w 92251"/>
                <a:gd name="connsiteY153" fmla="*/ 108175 h 132336"/>
                <a:gd name="connsiteX154" fmla="*/ 84792 w 92251"/>
                <a:gd name="connsiteY154" fmla="*/ 108175 h 132336"/>
                <a:gd name="connsiteX155" fmla="*/ 85246 w 92251"/>
                <a:gd name="connsiteY155" fmla="*/ 108402 h 132336"/>
                <a:gd name="connsiteX156" fmla="*/ 85700 w 92251"/>
                <a:gd name="connsiteY156" fmla="*/ 108467 h 132336"/>
                <a:gd name="connsiteX157" fmla="*/ 85587 w 92251"/>
                <a:gd name="connsiteY157" fmla="*/ 107835 h 132336"/>
                <a:gd name="connsiteX158" fmla="*/ 84225 w 92251"/>
                <a:gd name="connsiteY158" fmla="*/ 107656 h 132336"/>
                <a:gd name="connsiteX159" fmla="*/ 83819 w 92251"/>
                <a:gd name="connsiteY159" fmla="*/ 107721 h 132336"/>
                <a:gd name="connsiteX160" fmla="*/ 83706 w 92251"/>
                <a:gd name="connsiteY160" fmla="*/ 108856 h 132336"/>
                <a:gd name="connsiteX161" fmla="*/ 83479 w 92251"/>
                <a:gd name="connsiteY161" fmla="*/ 109310 h 132336"/>
                <a:gd name="connsiteX162" fmla="*/ 83770 w 92251"/>
                <a:gd name="connsiteY162" fmla="*/ 109878 h 132336"/>
                <a:gd name="connsiteX163" fmla="*/ 83770 w 92251"/>
                <a:gd name="connsiteY163" fmla="*/ 110218 h 132336"/>
                <a:gd name="connsiteX164" fmla="*/ 84289 w 92251"/>
                <a:gd name="connsiteY164" fmla="*/ 111354 h 132336"/>
                <a:gd name="connsiteX165" fmla="*/ 82068 w 92251"/>
                <a:gd name="connsiteY165" fmla="*/ 111354 h 132336"/>
                <a:gd name="connsiteX166" fmla="*/ 81046 w 92251"/>
                <a:gd name="connsiteY166" fmla="*/ 109700 h 132336"/>
                <a:gd name="connsiteX167" fmla="*/ 80755 w 92251"/>
                <a:gd name="connsiteY167" fmla="*/ 110381 h 132336"/>
                <a:gd name="connsiteX168" fmla="*/ 80187 w 92251"/>
                <a:gd name="connsiteY168" fmla="*/ 110494 h 132336"/>
                <a:gd name="connsiteX169" fmla="*/ 78419 w 92251"/>
                <a:gd name="connsiteY169" fmla="*/ 110040 h 132336"/>
                <a:gd name="connsiteX170" fmla="*/ 77446 w 92251"/>
                <a:gd name="connsiteY170" fmla="*/ 110040 h 132336"/>
                <a:gd name="connsiteX171" fmla="*/ 76360 w 92251"/>
                <a:gd name="connsiteY171" fmla="*/ 110900 h 132336"/>
                <a:gd name="connsiteX172" fmla="*/ 75387 w 92251"/>
                <a:gd name="connsiteY172" fmla="*/ 111078 h 132336"/>
                <a:gd name="connsiteX173" fmla="*/ 73457 w 92251"/>
                <a:gd name="connsiteY173" fmla="*/ 111370 h 132336"/>
                <a:gd name="connsiteX174" fmla="*/ 71527 w 92251"/>
                <a:gd name="connsiteY174" fmla="*/ 111370 h 132336"/>
                <a:gd name="connsiteX175" fmla="*/ 70960 w 92251"/>
                <a:gd name="connsiteY175" fmla="*/ 111937 h 132336"/>
                <a:gd name="connsiteX176" fmla="*/ 70441 w 92251"/>
                <a:gd name="connsiteY176" fmla="*/ 112683 h 132336"/>
                <a:gd name="connsiteX177" fmla="*/ 68171 w 92251"/>
                <a:gd name="connsiteY177" fmla="*/ 113883 h 132336"/>
                <a:gd name="connsiteX178" fmla="*/ 66971 w 92251"/>
                <a:gd name="connsiteY178" fmla="*/ 114905 h 132336"/>
                <a:gd name="connsiteX179" fmla="*/ 65544 w 92251"/>
                <a:gd name="connsiteY179" fmla="*/ 114905 h 132336"/>
                <a:gd name="connsiteX180" fmla="*/ 63323 w 92251"/>
                <a:gd name="connsiteY180" fmla="*/ 116381 h 132336"/>
                <a:gd name="connsiteX181" fmla="*/ 62350 w 92251"/>
                <a:gd name="connsiteY181" fmla="*/ 117175 h 132336"/>
                <a:gd name="connsiteX182" fmla="*/ 60809 w 92251"/>
                <a:gd name="connsiteY182" fmla="*/ 117175 h 132336"/>
                <a:gd name="connsiteX183" fmla="*/ 59382 w 92251"/>
                <a:gd name="connsiteY183" fmla="*/ 118035 h 132336"/>
                <a:gd name="connsiteX184" fmla="*/ 57339 w 92251"/>
                <a:gd name="connsiteY184" fmla="*/ 119689 h 132336"/>
                <a:gd name="connsiteX185" fmla="*/ 54663 w 92251"/>
                <a:gd name="connsiteY185" fmla="*/ 120207 h 132336"/>
                <a:gd name="connsiteX186" fmla="*/ 52896 w 92251"/>
                <a:gd name="connsiteY186" fmla="*/ 121748 h 132336"/>
                <a:gd name="connsiteX187" fmla="*/ 50674 w 92251"/>
                <a:gd name="connsiteY187" fmla="*/ 123175 h 132336"/>
                <a:gd name="connsiteX188" fmla="*/ 46863 w 92251"/>
                <a:gd name="connsiteY188" fmla="*/ 123175 h 132336"/>
                <a:gd name="connsiteX189" fmla="*/ 44480 w 92251"/>
                <a:gd name="connsiteY189" fmla="*/ 124148 h 132336"/>
                <a:gd name="connsiteX190" fmla="*/ 42323 w 92251"/>
                <a:gd name="connsiteY190" fmla="*/ 125283 h 132336"/>
                <a:gd name="connsiteX191" fmla="*/ 40556 w 92251"/>
                <a:gd name="connsiteY191" fmla="*/ 125623 h 132336"/>
                <a:gd name="connsiteX192" fmla="*/ 38902 w 92251"/>
                <a:gd name="connsiteY192" fmla="*/ 125623 h 132336"/>
                <a:gd name="connsiteX193" fmla="*/ 36518 w 92251"/>
                <a:gd name="connsiteY193" fmla="*/ 126305 h 132336"/>
                <a:gd name="connsiteX194" fmla="*/ 34750 w 92251"/>
                <a:gd name="connsiteY194" fmla="*/ 126823 h 132336"/>
                <a:gd name="connsiteX195" fmla="*/ 32415 w 92251"/>
                <a:gd name="connsiteY195" fmla="*/ 128640 h 132336"/>
                <a:gd name="connsiteX196" fmla="*/ 29804 w 92251"/>
                <a:gd name="connsiteY196" fmla="*/ 130115 h 132336"/>
                <a:gd name="connsiteX197" fmla="*/ 28945 w 92251"/>
                <a:gd name="connsiteY197" fmla="*/ 130683 h 132336"/>
                <a:gd name="connsiteX198" fmla="*/ 27404 w 92251"/>
                <a:gd name="connsiteY198" fmla="*/ 131769 h 132336"/>
                <a:gd name="connsiteX199" fmla="*/ 26205 w 92251"/>
                <a:gd name="connsiteY199" fmla="*/ 132337 h 132336"/>
                <a:gd name="connsiteX200" fmla="*/ 24778 w 92251"/>
                <a:gd name="connsiteY200" fmla="*/ 132337 h 132336"/>
                <a:gd name="connsiteX201" fmla="*/ 23302 w 92251"/>
                <a:gd name="connsiteY201" fmla="*/ 131542 h 132336"/>
                <a:gd name="connsiteX202" fmla="*/ 21989 w 92251"/>
                <a:gd name="connsiteY202" fmla="*/ 130796 h 132336"/>
                <a:gd name="connsiteX203" fmla="*/ 21016 w 92251"/>
                <a:gd name="connsiteY203" fmla="*/ 129548 h 132336"/>
                <a:gd name="connsiteX204" fmla="*/ 19881 w 92251"/>
                <a:gd name="connsiteY204" fmla="*/ 128688 h 132336"/>
                <a:gd name="connsiteX205" fmla="*/ 17043 w 92251"/>
                <a:gd name="connsiteY205" fmla="*/ 127894 h 132336"/>
                <a:gd name="connsiteX206" fmla="*/ 14367 w 92251"/>
                <a:gd name="connsiteY206" fmla="*/ 127553 h 132336"/>
                <a:gd name="connsiteX207" fmla="*/ 11691 w 92251"/>
                <a:gd name="connsiteY207" fmla="*/ 126759 h 132336"/>
                <a:gd name="connsiteX208" fmla="*/ 9081 w 92251"/>
                <a:gd name="connsiteY208" fmla="*/ 126078 h 132336"/>
                <a:gd name="connsiteX209" fmla="*/ 10329 w 92251"/>
                <a:gd name="connsiteY209" fmla="*/ 125559 h 132336"/>
                <a:gd name="connsiteX210" fmla="*/ 11124 w 92251"/>
                <a:gd name="connsiteY210" fmla="*/ 124878 h 132336"/>
                <a:gd name="connsiteX211" fmla="*/ 11805 w 92251"/>
                <a:gd name="connsiteY211" fmla="*/ 122267 h 132336"/>
                <a:gd name="connsiteX212" fmla="*/ 11351 w 92251"/>
                <a:gd name="connsiteY212" fmla="*/ 120045 h 132336"/>
                <a:gd name="connsiteX213" fmla="*/ 11124 w 92251"/>
                <a:gd name="connsiteY213" fmla="*/ 118116 h 132336"/>
                <a:gd name="connsiteX214" fmla="*/ 10378 w 92251"/>
                <a:gd name="connsiteY214" fmla="*/ 116121 h 132336"/>
                <a:gd name="connsiteX215" fmla="*/ 8951 w 92251"/>
                <a:gd name="connsiteY215" fmla="*/ 115035 h 132336"/>
                <a:gd name="connsiteX216" fmla="*/ 7524 w 92251"/>
                <a:gd name="connsiteY216" fmla="*/ 114581 h 132336"/>
                <a:gd name="connsiteX217" fmla="*/ 6211 w 92251"/>
                <a:gd name="connsiteY217" fmla="*/ 113267 h 132336"/>
                <a:gd name="connsiteX218" fmla="*/ 5351 w 92251"/>
                <a:gd name="connsiteY218" fmla="*/ 112359 h 132336"/>
                <a:gd name="connsiteX219" fmla="*/ 4265 w 92251"/>
                <a:gd name="connsiteY219" fmla="*/ 106619 h 132336"/>
                <a:gd name="connsiteX220" fmla="*/ 3584 w 92251"/>
                <a:gd name="connsiteY220" fmla="*/ 103148 h 132336"/>
                <a:gd name="connsiteX221" fmla="*/ 2449 w 92251"/>
                <a:gd name="connsiteY221" fmla="*/ 100813 h 132336"/>
                <a:gd name="connsiteX222" fmla="*/ 1816 w 92251"/>
                <a:gd name="connsiteY222" fmla="*/ 98316 h 132336"/>
                <a:gd name="connsiteX223" fmla="*/ 908 w 92251"/>
                <a:gd name="connsiteY223" fmla="*/ 96387 h 132336"/>
                <a:gd name="connsiteX224" fmla="*/ 162 w 92251"/>
                <a:gd name="connsiteY224" fmla="*/ 94570 h 132336"/>
                <a:gd name="connsiteX225" fmla="*/ 114 w 92251"/>
                <a:gd name="connsiteY225" fmla="*/ 92527 h 132336"/>
                <a:gd name="connsiteX226" fmla="*/ 0 w 92251"/>
                <a:gd name="connsiteY226" fmla="*/ 90257 h 132336"/>
                <a:gd name="connsiteX227" fmla="*/ 65 w 92251"/>
                <a:gd name="connsiteY227" fmla="*/ 89284 h 132336"/>
                <a:gd name="connsiteX228" fmla="*/ 1946 w 92251"/>
                <a:gd name="connsiteY228" fmla="*/ 87695 h 132336"/>
                <a:gd name="connsiteX229" fmla="*/ 4054 w 92251"/>
                <a:gd name="connsiteY229" fmla="*/ 85473 h 132336"/>
                <a:gd name="connsiteX230" fmla="*/ 5416 w 92251"/>
                <a:gd name="connsiteY230" fmla="*/ 83592 h 132336"/>
                <a:gd name="connsiteX231" fmla="*/ 6048 w 92251"/>
                <a:gd name="connsiteY231" fmla="*/ 82165 h 132336"/>
                <a:gd name="connsiteX232" fmla="*/ 6681 w 92251"/>
                <a:gd name="connsiteY232" fmla="*/ 76198 h 132336"/>
                <a:gd name="connsiteX233" fmla="*/ 7540 w 92251"/>
                <a:gd name="connsiteY233" fmla="*/ 73976 h 132336"/>
                <a:gd name="connsiteX234" fmla="*/ 7994 w 92251"/>
                <a:gd name="connsiteY234" fmla="*/ 71366 h 132336"/>
                <a:gd name="connsiteX235" fmla="*/ 8902 w 92251"/>
                <a:gd name="connsiteY235" fmla="*/ 69484 h 132336"/>
                <a:gd name="connsiteX236" fmla="*/ 10946 w 92251"/>
                <a:gd name="connsiteY236" fmla="*/ 66306 h 132336"/>
                <a:gd name="connsiteX237" fmla="*/ 12762 w 92251"/>
                <a:gd name="connsiteY237" fmla="*/ 64425 h 132336"/>
                <a:gd name="connsiteX238" fmla="*/ 13443 w 92251"/>
                <a:gd name="connsiteY238" fmla="*/ 63517 h 132336"/>
                <a:gd name="connsiteX239" fmla="*/ 15778 w 92251"/>
                <a:gd name="connsiteY239" fmla="*/ 60566 h 132336"/>
                <a:gd name="connsiteX240" fmla="*/ 15892 w 92251"/>
                <a:gd name="connsiteY240" fmla="*/ 58409 h 132336"/>
                <a:gd name="connsiteX241" fmla="*/ 14918 w 92251"/>
                <a:gd name="connsiteY241" fmla="*/ 54777 h 132336"/>
                <a:gd name="connsiteX242" fmla="*/ 14692 w 92251"/>
                <a:gd name="connsiteY242" fmla="*/ 52393 h 132336"/>
                <a:gd name="connsiteX243" fmla="*/ 14059 w 92251"/>
                <a:gd name="connsiteY243" fmla="*/ 50399 h 132336"/>
                <a:gd name="connsiteX244" fmla="*/ 12697 w 92251"/>
                <a:gd name="connsiteY244" fmla="*/ 48469 h 132336"/>
                <a:gd name="connsiteX245" fmla="*/ 12519 w 92251"/>
                <a:gd name="connsiteY245" fmla="*/ 45112 h 132336"/>
                <a:gd name="connsiteX246" fmla="*/ 10248 w 92251"/>
                <a:gd name="connsiteY246" fmla="*/ 44318 h 132336"/>
                <a:gd name="connsiteX247" fmla="*/ 9616 w 92251"/>
                <a:gd name="connsiteY247" fmla="*/ 42664 h 132336"/>
                <a:gd name="connsiteX248" fmla="*/ 9616 w 92251"/>
                <a:gd name="connsiteY248" fmla="*/ 41350 h 132336"/>
                <a:gd name="connsiteX249" fmla="*/ 10589 w 92251"/>
                <a:gd name="connsiteY249" fmla="*/ 40377 h 132336"/>
                <a:gd name="connsiteX250" fmla="*/ 11270 w 92251"/>
                <a:gd name="connsiteY250" fmla="*/ 39518 h 132336"/>
                <a:gd name="connsiteX251" fmla="*/ 11319 w 92251"/>
                <a:gd name="connsiteY251" fmla="*/ 38772 h 132336"/>
                <a:gd name="connsiteX252" fmla="*/ 10573 w 92251"/>
                <a:gd name="connsiteY252" fmla="*/ 37572 h 132336"/>
                <a:gd name="connsiteX253" fmla="*/ 10686 w 92251"/>
                <a:gd name="connsiteY253" fmla="*/ 36664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92251" h="132336">
                  <a:moveTo>
                    <a:pt x="10864" y="36729"/>
                  </a:moveTo>
                  <a:lnTo>
                    <a:pt x="11545" y="35026"/>
                  </a:lnTo>
                  <a:lnTo>
                    <a:pt x="10800" y="33372"/>
                  </a:lnTo>
                  <a:cubicBezTo>
                    <a:pt x="10800" y="33372"/>
                    <a:pt x="10119" y="32513"/>
                    <a:pt x="10119" y="32350"/>
                  </a:cubicBezTo>
                  <a:cubicBezTo>
                    <a:pt x="10119" y="32188"/>
                    <a:pt x="10232" y="30648"/>
                    <a:pt x="10232" y="30648"/>
                  </a:cubicBezTo>
                  <a:lnTo>
                    <a:pt x="9891" y="29059"/>
                  </a:lnTo>
                  <a:lnTo>
                    <a:pt x="10410" y="27583"/>
                  </a:lnTo>
                  <a:lnTo>
                    <a:pt x="10589" y="26496"/>
                  </a:lnTo>
                  <a:lnTo>
                    <a:pt x="10881" y="23934"/>
                  </a:lnTo>
                  <a:lnTo>
                    <a:pt x="10589" y="23253"/>
                  </a:lnTo>
                  <a:lnTo>
                    <a:pt x="9729" y="22005"/>
                  </a:lnTo>
                  <a:lnTo>
                    <a:pt x="9616" y="20756"/>
                  </a:lnTo>
                  <a:lnTo>
                    <a:pt x="10184" y="19167"/>
                  </a:lnTo>
                  <a:lnTo>
                    <a:pt x="9956" y="18486"/>
                  </a:lnTo>
                  <a:lnTo>
                    <a:pt x="9275" y="17513"/>
                  </a:lnTo>
                  <a:lnTo>
                    <a:pt x="8870" y="16037"/>
                  </a:lnTo>
                  <a:lnTo>
                    <a:pt x="9162" y="15243"/>
                  </a:lnTo>
                  <a:lnTo>
                    <a:pt x="8870" y="14335"/>
                  </a:lnTo>
                  <a:lnTo>
                    <a:pt x="7784" y="13086"/>
                  </a:lnTo>
                  <a:lnTo>
                    <a:pt x="7037" y="9567"/>
                  </a:lnTo>
                  <a:lnTo>
                    <a:pt x="7265" y="7638"/>
                  </a:lnTo>
                  <a:lnTo>
                    <a:pt x="8173" y="5594"/>
                  </a:lnTo>
                  <a:lnTo>
                    <a:pt x="8740" y="4686"/>
                  </a:lnTo>
                  <a:lnTo>
                    <a:pt x="9713" y="3373"/>
                  </a:lnTo>
                  <a:lnTo>
                    <a:pt x="10848" y="2919"/>
                  </a:lnTo>
                  <a:lnTo>
                    <a:pt x="13572" y="3097"/>
                  </a:lnTo>
                  <a:lnTo>
                    <a:pt x="18567" y="3097"/>
                  </a:lnTo>
                  <a:lnTo>
                    <a:pt x="21810" y="3324"/>
                  </a:lnTo>
                  <a:lnTo>
                    <a:pt x="28864" y="3324"/>
                  </a:lnTo>
                  <a:lnTo>
                    <a:pt x="35399" y="3438"/>
                  </a:lnTo>
                  <a:lnTo>
                    <a:pt x="39777" y="2757"/>
                  </a:lnTo>
                  <a:lnTo>
                    <a:pt x="44091" y="3162"/>
                  </a:lnTo>
                  <a:cubicBezTo>
                    <a:pt x="44091" y="3162"/>
                    <a:pt x="48128" y="3276"/>
                    <a:pt x="48291" y="3276"/>
                  </a:cubicBezTo>
                  <a:cubicBezTo>
                    <a:pt x="48452" y="3276"/>
                    <a:pt x="51874" y="3454"/>
                    <a:pt x="51874" y="3454"/>
                  </a:cubicBezTo>
                  <a:lnTo>
                    <a:pt x="53188" y="3276"/>
                  </a:lnTo>
                  <a:lnTo>
                    <a:pt x="54842" y="4524"/>
                  </a:lnTo>
                  <a:lnTo>
                    <a:pt x="55863" y="4119"/>
                  </a:lnTo>
                  <a:cubicBezTo>
                    <a:pt x="55863" y="4119"/>
                    <a:pt x="56495" y="3211"/>
                    <a:pt x="56658" y="3146"/>
                  </a:cubicBezTo>
                  <a:cubicBezTo>
                    <a:pt x="56836" y="3097"/>
                    <a:pt x="58312" y="2011"/>
                    <a:pt x="58312" y="2011"/>
                  </a:cubicBezTo>
                  <a:lnTo>
                    <a:pt x="59058" y="1216"/>
                  </a:lnTo>
                  <a:lnTo>
                    <a:pt x="59577" y="924"/>
                  </a:lnTo>
                  <a:lnTo>
                    <a:pt x="59528" y="1832"/>
                  </a:lnTo>
                  <a:lnTo>
                    <a:pt x="59528" y="3081"/>
                  </a:lnTo>
                  <a:lnTo>
                    <a:pt x="59820" y="2903"/>
                  </a:lnTo>
                  <a:cubicBezTo>
                    <a:pt x="59820" y="2903"/>
                    <a:pt x="60614" y="2222"/>
                    <a:pt x="60793" y="2108"/>
                  </a:cubicBezTo>
                  <a:cubicBezTo>
                    <a:pt x="60971" y="1995"/>
                    <a:pt x="61425" y="1314"/>
                    <a:pt x="61425" y="1314"/>
                  </a:cubicBezTo>
                  <a:lnTo>
                    <a:pt x="62106" y="632"/>
                  </a:lnTo>
                  <a:lnTo>
                    <a:pt x="63128" y="65"/>
                  </a:lnTo>
                  <a:lnTo>
                    <a:pt x="64263" y="0"/>
                  </a:lnTo>
                  <a:lnTo>
                    <a:pt x="65350" y="1022"/>
                  </a:lnTo>
                  <a:lnTo>
                    <a:pt x="65982" y="1767"/>
                  </a:lnTo>
                  <a:lnTo>
                    <a:pt x="67068" y="1767"/>
                  </a:lnTo>
                  <a:lnTo>
                    <a:pt x="68512" y="1427"/>
                  </a:lnTo>
                  <a:lnTo>
                    <a:pt x="68512" y="2562"/>
                  </a:lnTo>
                  <a:lnTo>
                    <a:pt x="68885" y="3778"/>
                  </a:lnTo>
                  <a:lnTo>
                    <a:pt x="67976" y="5140"/>
                  </a:lnTo>
                  <a:lnTo>
                    <a:pt x="67295" y="6584"/>
                  </a:lnTo>
                  <a:lnTo>
                    <a:pt x="67295" y="10978"/>
                  </a:lnTo>
                  <a:lnTo>
                    <a:pt x="68577" y="11805"/>
                  </a:lnTo>
                  <a:lnTo>
                    <a:pt x="69404" y="12632"/>
                  </a:lnTo>
                  <a:lnTo>
                    <a:pt x="70231" y="13767"/>
                  </a:lnTo>
                  <a:lnTo>
                    <a:pt x="70603" y="14983"/>
                  </a:lnTo>
                  <a:lnTo>
                    <a:pt x="71138" y="15583"/>
                  </a:lnTo>
                  <a:lnTo>
                    <a:pt x="73036" y="15664"/>
                  </a:lnTo>
                  <a:cubicBezTo>
                    <a:pt x="73036" y="15664"/>
                    <a:pt x="73036" y="16572"/>
                    <a:pt x="73344" y="16654"/>
                  </a:cubicBezTo>
                  <a:cubicBezTo>
                    <a:pt x="73652" y="16735"/>
                    <a:pt x="75079" y="17027"/>
                    <a:pt x="75079" y="17027"/>
                  </a:cubicBezTo>
                  <a:lnTo>
                    <a:pt x="76133" y="17335"/>
                  </a:lnTo>
                  <a:lnTo>
                    <a:pt x="75533" y="17935"/>
                  </a:lnTo>
                  <a:lnTo>
                    <a:pt x="75160" y="19297"/>
                  </a:lnTo>
                  <a:lnTo>
                    <a:pt x="75079" y="21729"/>
                  </a:lnTo>
                  <a:lnTo>
                    <a:pt x="75387" y="23999"/>
                  </a:lnTo>
                  <a:lnTo>
                    <a:pt x="75241" y="26805"/>
                  </a:lnTo>
                  <a:lnTo>
                    <a:pt x="75160" y="29610"/>
                  </a:lnTo>
                  <a:lnTo>
                    <a:pt x="74706" y="31118"/>
                  </a:lnTo>
                  <a:lnTo>
                    <a:pt x="74106" y="33015"/>
                  </a:lnTo>
                  <a:lnTo>
                    <a:pt x="73571" y="34150"/>
                  </a:lnTo>
                  <a:lnTo>
                    <a:pt x="74025" y="34913"/>
                  </a:lnTo>
                  <a:lnTo>
                    <a:pt x="75079" y="34831"/>
                  </a:lnTo>
                  <a:lnTo>
                    <a:pt x="76068" y="34458"/>
                  </a:lnTo>
                  <a:lnTo>
                    <a:pt x="78338" y="34767"/>
                  </a:lnTo>
                  <a:lnTo>
                    <a:pt x="79473" y="35594"/>
                  </a:lnTo>
                  <a:lnTo>
                    <a:pt x="79846" y="36956"/>
                  </a:lnTo>
                  <a:lnTo>
                    <a:pt x="79392" y="38707"/>
                  </a:lnTo>
                  <a:lnTo>
                    <a:pt x="78565" y="40685"/>
                  </a:lnTo>
                  <a:lnTo>
                    <a:pt x="77884" y="41285"/>
                  </a:lnTo>
                  <a:lnTo>
                    <a:pt x="77738" y="42566"/>
                  </a:lnTo>
                  <a:lnTo>
                    <a:pt x="77511" y="44464"/>
                  </a:lnTo>
                  <a:lnTo>
                    <a:pt x="78192" y="45907"/>
                  </a:lnTo>
                  <a:lnTo>
                    <a:pt x="78273" y="46961"/>
                  </a:lnTo>
                  <a:lnTo>
                    <a:pt x="77965" y="48242"/>
                  </a:lnTo>
                  <a:lnTo>
                    <a:pt x="77203" y="49069"/>
                  </a:lnTo>
                  <a:cubicBezTo>
                    <a:pt x="77203" y="49069"/>
                    <a:pt x="76441" y="48923"/>
                    <a:pt x="76214" y="49069"/>
                  </a:cubicBezTo>
                  <a:cubicBezTo>
                    <a:pt x="75987" y="49215"/>
                    <a:pt x="75760" y="49977"/>
                    <a:pt x="75760" y="49977"/>
                  </a:cubicBezTo>
                  <a:lnTo>
                    <a:pt x="76587" y="51566"/>
                  </a:lnTo>
                  <a:lnTo>
                    <a:pt x="77803" y="53009"/>
                  </a:lnTo>
                  <a:lnTo>
                    <a:pt x="79084" y="53382"/>
                  </a:lnTo>
                  <a:lnTo>
                    <a:pt x="80300" y="54971"/>
                  </a:lnTo>
                  <a:lnTo>
                    <a:pt x="81517" y="56706"/>
                  </a:lnTo>
                  <a:lnTo>
                    <a:pt x="82279" y="58215"/>
                  </a:lnTo>
                  <a:lnTo>
                    <a:pt x="82279" y="59350"/>
                  </a:lnTo>
                  <a:lnTo>
                    <a:pt x="81224" y="60112"/>
                  </a:lnTo>
                  <a:lnTo>
                    <a:pt x="80462" y="61166"/>
                  </a:lnTo>
                  <a:lnTo>
                    <a:pt x="80236" y="62755"/>
                  </a:lnTo>
                  <a:lnTo>
                    <a:pt x="80382" y="66841"/>
                  </a:lnTo>
                  <a:lnTo>
                    <a:pt x="80981" y="69955"/>
                  </a:lnTo>
                  <a:lnTo>
                    <a:pt x="80527" y="71852"/>
                  </a:lnTo>
                  <a:lnTo>
                    <a:pt x="79311" y="73895"/>
                  </a:lnTo>
                  <a:lnTo>
                    <a:pt x="78776" y="75338"/>
                  </a:lnTo>
                  <a:lnTo>
                    <a:pt x="79376" y="76928"/>
                  </a:lnTo>
                  <a:lnTo>
                    <a:pt x="80430" y="77917"/>
                  </a:lnTo>
                  <a:lnTo>
                    <a:pt x="81419" y="78906"/>
                  </a:lnTo>
                  <a:lnTo>
                    <a:pt x="81419" y="80641"/>
                  </a:lnTo>
                  <a:lnTo>
                    <a:pt x="80592" y="83527"/>
                  </a:lnTo>
                  <a:lnTo>
                    <a:pt x="80819" y="85279"/>
                  </a:lnTo>
                  <a:lnTo>
                    <a:pt x="79538" y="86495"/>
                  </a:lnTo>
                  <a:lnTo>
                    <a:pt x="79003" y="87938"/>
                  </a:lnTo>
                  <a:lnTo>
                    <a:pt x="79765" y="89981"/>
                  </a:lnTo>
                  <a:lnTo>
                    <a:pt x="80138" y="92106"/>
                  </a:lnTo>
                  <a:lnTo>
                    <a:pt x="81273" y="94003"/>
                  </a:lnTo>
                  <a:lnTo>
                    <a:pt x="83706" y="96581"/>
                  </a:lnTo>
                  <a:lnTo>
                    <a:pt x="84987" y="98332"/>
                  </a:lnTo>
                  <a:lnTo>
                    <a:pt x="86657" y="99386"/>
                  </a:lnTo>
                  <a:lnTo>
                    <a:pt x="88408" y="99986"/>
                  </a:lnTo>
                  <a:lnTo>
                    <a:pt x="89462" y="100813"/>
                  </a:lnTo>
                  <a:lnTo>
                    <a:pt x="90743" y="102403"/>
                  </a:lnTo>
                  <a:lnTo>
                    <a:pt x="92251" y="103538"/>
                  </a:lnTo>
                  <a:lnTo>
                    <a:pt x="91797" y="104251"/>
                  </a:lnTo>
                  <a:lnTo>
                    <a:pt x="91279" y="105224"/>
                  </a:lnTo>
                  <a:cubicBezTo>
                    <a:pt x="91279" y="105224"/>
                    <a:pt x="90257" y="105792"/>
                    <a:pt x="89965" y="105857"/>
                  </a:cubicBezTo>
                  <a:cubicBezTo>
                    <a:pt x="89673" y="105905"/>
                    <a:pt x="88311" y="105857"/>
                    <a:pt x="88311" y="105857"/>
                  </a:cubicBezTo>
                  <a:lnTo>
                    <a:pt x="86997" y="105889"/>
                  </a:lnTo>
                  <a:cubicBezTo>
                    <a:pt x="86997" y="105889"/>
                    <a:pt x="86252" y="105808"/>
                    <a:pt x="86365" y="106262"/>
                  </a:cubicBezTo>
                  <a:cubicBezTo>
                    <a:pt x="86479" y="106716"/>
                    <a:pt x="86657" y="107462"/>
                    <a:pt x="86657" y="107462"/>
                  </a:cubicBezTo>
                  <a:lnTo>
                    <a:pt x="86089" y="107916"/>
                  </a:lnTo>
                  <a:lnTo>
                    <a:pt x="86089" y="108370"/>
                  </a:lnTo>
                  <a:lnTo>
                    <a:pt x="86203" y="109002"/>
                  </a:lnTo>
                  <a:cubicBezTo>
                    <a:pt x="86203" y="109002"/>
                    <a:pt x="85230" y="109521"/>
                    <a:pt x="85230" y="109683"/>
                  </a:cubicBezTo>
                  <a:cubicBezTo>
                    <a:pt x="85230" y="109846"/>
                    <a:pt x="85636" y="110365"/>
                    <a:pt x="85636" y="110365"/>
                  </a:cubicBezTo>
                  <a:lnTo>
                    <a:pt x="86268" y="109846"/>
                  </a:lnTo>
                  <a:lnTo>
                    <a:pt x="87176" y="110073"/>
                  </a:lnTo>
                  <a:lnTo>
                    <a:pt x="88262" y="108986"/>
                  </a:lnTo>
                  <a:lnTo>
                    <a:pt x="88262" y="108078"/>
                  </a:lnTo>
                  <a:lnTo>
                    <a:pt x="88197" y="107056"/>
                  </a:lnTo>
                  <a:lnTo>
                    <a:pt x="88490" y="107397"/>
                  </a:lnTo>
                  <a:lnTo>
                    <a:pt x="88603" y="108824"/>
                  </a:lnTo>
                  <a:lnTo>
                    <a:pt x="88603" y="109732"/>
                  </a:lnTo>
                  <a:lnTo>
                    <a:pt x="87922" y="110981"/>
                  </a:lnTo>
                  <a:lnTo>
                    <a:pt x="86446" y="111386"/>
                  </a:lnTo>
                  <a:lnTo>
                    <a:pt x="85133" y="111386"/>
                  </a:lnTo>
                  <a:lnTo>
                    <a:pt x="84792" y="111159"/>
                  </a:lnTo>
                  <a:lnTo>
                    <a:pt x="84225" y="110300"/>
                  </a:lnTo>
                  <a:lnTo>
                    <a:pt x="84111" y="109440"/>
                  </a:lnTo>
                  <a:lnTo>
                    <a:pt x="84160" y="108467"/>
                  </a:lnTo>
                  <a:lnTo>
                    <a:pt x="84160" y="108175"/>
                  </a:lnTo>
                  <a:lnTo>
                    <a:pt x="84792" y="108175"/>
                  </a:lnTo>
                  <a:lnTo>
                    <a:pt x="85246" y="108402"/>
                  </a:lnTo>
                  <a:lnTo>
                    <a:pt x="85700" y="108467"/>
                  </a:lnTo>
                  <a:cubicBezTo>
                    <a:pt x="85700" y="108467"/>
                    <a:pt x="85749" y="107900"/>
                    <a:pt x="85587" y="107835"/>
                  </a:cubicBezTo>
                  <a:cubicBezTo>
                    <a:pt x="85408" y="107786"/>
                    <a:pt x="84225" y="107656"/>
                    <a:pt x="84225" y="107656"/>
                  </a:cubicBezTo>
                  <a:lnTo>
                    <a:pt x="83819" y="107721"/>
                  </a:lnTo>
                  <a:lnTo>
                    <a:pt x="83706" y="108856"/>
                  </a:lnTo>
                  <a:lnTo>
                    <a:pt x="83479" y="109310"/>
                  </a:lnTo>
                  <a:lnTo>
                    <a:pt x="83770" y="109878"/>
                  </a:lnTo>
                  <a:lnTo>
                    <a:pt x="83770" y="110218"/>
                  </a:lnTo>
                  <a:lnTo>
                    <a:pt x="84289" y="111354"/>
                  </a:lnTo>
                  <a:lnTo>
                    <a:pt x="82068" y="111354"/>
                  </a:lnTo>
                  <a:lnTo>
                    <a:pt x="81046" y="109700"/>
                  </a:lnTo>
                  <a:lnTo>
                    <a:pt x="80755" y="110381"/>
                  </a:lnTo>
                  <a:lnTo>
                    <a:pt x="80187" y="110494"/>
                  </a:lnTo>
                  <a:lnTo>
                    <a:pt x="78419" y="110040"/>
                  </a:lnTo>
                  <a:lnTo>
                    <a:pt x="77446" y="110040"/>
                  </a:lnTo>
                  <a:lnTo>
                    <a:pt x="76360" y="110900"/>
                  </a:lnTo>
                  <a:lnTo>
                    <a:pt x="75387" y="111078"/>
                  </a:lnTo>
                  <a:lnTo>
                    <a:pt x="73457" y="111370"/>
                  </a:lnTo>
                  <a:lnTo>
                    <a:pt x="71527" y="111370"/>
                  </a:lnTo>
                  <a:lnTo>
                    <a:pt x="70960" y="111937"/>
                  </a:lnTo>
                  <a:lnTo>
                    <a:pt x="70441" y="112683"/>
                  </a:lnTo>
                  <a:lnTo>
                    <a:pt x="68171" y="113883"/>
                  </a:lnTo>
                  <a:lnTo>
                    <a:pt x="66971" y="114905"/>
                  </a:lnTo>
                  <a:lnTo>
                    <a:pt x="65544" y="114905"/>
                  </a:lnTo>
                  <a:lnTo>
                    <a:pt x="63323" y="116381"/>
                  </a:lnTo>
                  <a:lnTo>
                    <a:pt x="62350" y="117175"/>
                  </a:lnTo>
                  <a:lnTo>
                    <a:pt x="60809" y="117175"/>
                  </a:lnTo>
                  <a:lnTo>
                    <a:pt x="59382" y="118035"/>
                  </a:lnTo>
                  <a:lnTo>
                    <a:pt x="57339" y="119689"/>
                  </a:lnTo>
                  <a:lnTo>
                    <a:pt x="54663" y="120207"/>
                  </a:lnTo>
                  <a:lnTo>
                    <a:pt x="52896" y="121748"/>
                  </a:lnTo>
                  <a:lnTo>
                    <a:pt x="50674" y="123175"/>
                  </a:lnTo>
                  <a:lnTo>
                    <a:pt x="46863" y="123175"/>
                  </a:lnTo>
                  <a:lnTo>
                    <a:pt x="44480" y="124148"/>
                  </a:lnTo>
                  <a:lnTo>
                    <a:pt x="42323" y="125283"/>
                  </a:lnTo>
                  <a:lnTo>
                    <a:pt x="40556" y="125623"/>
                  </a:lnTo>
                  <a:lnTo>
                    <a:pt x="38902" y="125623"/>
                  </a:lnTo>
                  <a:lnTo>
                    <a:pt x="36518" y="126305"/>
                  </a:lnTo>
                  <a:lnTo>
                    <a:pt x="34750" y="126823"/>
                  </a:lnTo>
                  <a:lnTo>
                    <a:pt x="32415" y="128640"/>
                  </a:lnTo>
                  <a:lnTo>
                    <a:pt x="29804" y="130115"/>
                  </a:lnTo>
                  <a:lnTo>
                    <a:pt x="28945" y="130683"/>
                  </a:lnTo>
                  <a:lnTo>
                    <a:pt x="27404" y="131769"/>
                  </a:lnTo>
                  <a:lnTo>
                    <a:pt x="26205" y="132337"/>
                  </a:lnTo>
                  <a:lnTo>
                    <a:pt x="24778" y="132337"/>
                  </a:lnTo>
                  <a:lnTo>
                    <a:pt x="23302" y="131542"/>
                  </a:lnTo>
                  <a:lnTo>
                    <a:pt x="21989" y="130796"/>
                  </a:lnTo>
                  <a:lnTo>
                    <a:pt x="21016" y="129548"/>
                  </a:lnTo>
                  <a:lnTo>
                    <a:pt x="19881" y="128688"/>
                  </a:lnTo>
                  <a:lnTo>
                    <a:pt x="17043" y="127894"/>
                  </a:lnTo>
                  <a:lnTo>
                    <a:pt x="14367" y="127553"/>
                  </a:lnTo>
                  <a:lnTo>
                    <a:pt x="11691" y="126759"/>
                  </a:lnTo>
                  <a:lnTo>
                    <a:pt x="9081" y="126078"/>
                  </a:lnTo>
                  <a:lnTo>
                    <a:pt x="10329" y="125559"/>
                  </a:lnTo>
                  <a:lnTo>
                    <a:pt x="11124" y="124878"/>
                  </a:lnTo>
                  <a:lnTo>
                    <a:pt x="11805" y="122267"/>
                  </a:lnTo>
                  <a:lnTo>
                    <a:pt x="11351" y="120045"/>
                  </a:lnTo>
                  <a:lnTo>
                    <a:pt x="11124" y="118116"/>
                  </a:lnTo>
                  <a:lnTo>
                    <a:pt x="10378" y="116121"/>
                  </a:lnTo>
                  <a:lnTo>
                    <a:pt x="8951" y="115035"/>
                  </a:lnTo>
                  <a:lnTo>
                    <a:pt x="7524" y="114581"/>
                  </a:lnTo>
                  <a:lnTo>
                    <a:pt x="6211" y="113267"/>
                  </a:lnTo>
                  <a:lnTo>
                    <a:pt x="5351" y="112359"/>
                  </a:lnTo>
                  <a:lnTo>
                    <a:pt x="4265" y="106619"/>
                  </a:lnTo>
                  <a:lnTo>
                    <a:pt x="3584" y="103148"/>
                  </a:lnTo>
                  <a:lnTo>
                    <a:pt x="2449" y="100813"/>
                  </a:lnTo>
                  <a:lnTo>
                    <a:pt x="1816" y="98316"/>
                  </a:lnTo>
                  <a:lnTo>
                    <a:pt x="908" y="96387"/>
                  </a:lnTo>
                  <a:lnTo>
                    <a:pt x="162" y="94570"/>
                  </a:lnTo>
                  <a:lnTo>
                    <a:pt x="114" y="92527"/>
                  </a:lnTo>
                  <a:lnTo>
                    <a:pt x="0" y="90257"/>
                  </a:lnTo>
                  <a:lnTo>
                    <a:pt x="65" y="89284"/>
                  </a:lnTo>
                  <a:lnTo>
                    <a:pt x="1946" y="87695"/>
                  </a:lnTo>
                  <a:lnTo>
                    <a:pt x="4054" y="85473"/>
                  </a:lnTo>
                  <a:lnTo>
                    <a:pt x="5416" y="83592"/>
                  </a:lnTo>
                  <a:lnTo>
                    <a:pt x="6048" y="82165"/>
                  </a:lnTo>
                  <a:lnTo>
                    <a:pt x="6681" y="76198"/>
                  </a:lnTo>
                  <a:lnTo>
                    <a:pt x="7540" y="73976"/>
                  </a:lnTo>
                  <a:lnTo>
                    <a:pt x="7994" y="71366"/>
                  </a:lnTo>
                  <a:lnTo>
                    <a:pt x="8902" y="69484"/>
                  </a:lnTo>
                  <a:lnTo>
                    <a:pt x="10946" y="66306"/>
                  </a:lnTo>
                  <a:lnTo>
                    <a:pt x="12762" y="64425"/>
                  </a:lnTo>
                  <a:lnTo>
                    <a:pt x="13443" y="63517"/>
                  </a:lnTo>
                  <a:lnTo>
                    <a:pt x="15778" y="60566"/>
                  </a:lnTo>
                  <a:lnTo>
                    <a:pt x="15892" y="58409"/>
                  </a:lnTo>
                  <a:lnTo>
                    <a:pt x="14918" y="54777"/>
                  </a:lnTo>
                  <a:lnTo>
                    <a:pt x="14692" y="52393"/>
                  </a:lnTo>
                  <a:lnTo>
                    <a:pt x="14059" y="50399"/>
                  </a:lnTo>
                  <a:lnTo>
                    <a:pt x="12697" y="48469"/>
                  </a:lnTo>
                  <a:lnTo>
                    <a:pt x="12519" y="45112"/>
                  </a:lnTo>
                  <a:lnTo>
                    <a:pt x="10248" y="44318"/>
                  </a:lnTo>
                  <a:lnTo>
                    <a:pt x="9616" y="42664"/>
                  </a:lnTo>
                  <a:lnTo>
                    <a:pt x="9616" y="41350"/>
                  </a:lnTo>
                  <a:lnTo>
                    <a:pt x="10589" y="40377"/>
                  </a:lnTo>
                  <a:lnTo>
                    <a:pt x="11270" y="39518"/>
                  </a:lnTo>
                  <a:lnTo>
                    <a:pt x="11319" y="38772"/>
                  </a:lnTo>
                  <a:lnTo>
                    <a:pt x="10573" y="37572"/>
                  </a:lnTo>
                  <a:lnTo>
                    <a:pt x="10686" y="36664"/>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99" name="Freeform: Shape 698">
              <a:extLst>
                <a:ext uri="{FF2B5EF4-FFF2-40B4-BE49-F238E27FC236}">
                  <a16:creationId xmlns:a16="http://schemas.microsoft.com/office/drawing/2014/main" id="{6170EB55-BDD5-3F50-0A81-DE4C8924AEB9}"/>
                </a:ext>
              </a:extLst>
            </p:cNvPr>
            <p:cNvSpPr/>
            <p:nvPr/>
          </p:nvSpPr>
          <p:spPr>
            <a:xfrm>
              <a:off x="7828161" y="4711587"/>
              <a:ext cx="62260" cy="153225"/>
            </a:xfrm>
            <a:custGeom>
              <a:avLst/>
              <a:gdLst>
                <a:gd name="connsiteX0" fmla="*/ 8189 w 67490"/>
                <a:gd name="connsiteY0" fmla="*/ 99483 h 166097"/>
                <a:gd name="connsiteX1" fmla="*/ 6146 w 67490"/>
                <a:gd name="connsiteY1" fmla="*/ 98624 h 166097"/>
                <a:gd name="connsiteX2" fmla="*/ 5627 w 67490"/>
                <a:gd name="connsiteY2" fmla="*/ 96808 h 166097"/>
                <a:gd name="connsiteX3" fmla="*/ 4832 w 67490"/>
                <a:gd name="connsiteY3" fmla="*/ 94878 h 166097"/>
                <a:gd name="connsiteX4" fmla="*/ 3584 w 67490"/>
                <a:gd name="connsiteY4" fmla="*/ 93338 h 166097"/>
                <a:gd name="connsiteX5" fmla="*/ 3584 w 67490"/>
                <a:gd name="connsiteY5" fmla="*/ 91911 h 166097"/>
                <a:gd name="connsiteX6" fmla="*/ 2222 w 67490"/>
                <a:gd name="connsiteY6" fmla="*/ 90857 h 166097"/>
                <a:gd name="connsiteX7" fmla="*/ 0 w 67490"/>
                <a:gd name="connsiteY7" fmla="*/ 90857 h 166097"/>
                <a:gd name="connsiteX8" fmla="*/ 1362 w 67490"/>
                <a:gd name="connsiteY8" fmla="*/ 89187 h 166097"/>
                <a:gd name="connsiteX9" fmla="*/ 4086 w 67490"/>
                <a:gd name="connsiteY9" fmla="*/ 87711 h 166097"/>
                <a:gd name="connsiteX10" fmla="*/ 4719 w 67490"/>
                <a:gd name="connsiteY10" fmla="*/ 85668 h 166097"/>
                <a:gd name="connsiteX11" fmla="*/ 5514 w 67490"/>
                <a:gd name="connsiteY11" fmla="*/ 82084 h 166097"/>
                <a:gd name="connsiteX12" fmla="*/ 5627 w 67490"/>
                <a:gd name="connsiteY12" fmla="*/ 79246 h 166097"/>
                <a:gd name="connsiteX13" fmla="*/ 7216 w 67490"/>
                <a:gd name="connsiteY13" fmla="*/ 76976 h 166097"/>
                <a:gd name="connsiteX14" fmla="*/ 7735 w 67490"/>
                <a:gd name="connsiteY14" fmla="*/ 75728 h 166097"/>
                <a:gd name="connsiteX15" fmla="*/ 6535 w 67490"/>
                <a:gd name="connsiteY15" fmla="*/ 74819 h 166097"/>
                <a:gd name="connsiteX16" fmla="*/ 4995 w 67490"/>
                <a:gd name="connsiteY16" fmla="*/ 73344 h 166097"/>
                <a:gd name="connsiteX17" fmla="*/ 6081 w 67490"/>
                <a:gd name="connsiteY17" fmla="*/ 70847 h 166097"/>
                <a:gd name="connsiteX18" fmla="*/ 7216 w 67490"/>
                <a:gd name="connsiteY18" fmla="*/ 69030 h 166097"/>
                <a:gd name="connsiteX19" fmla="*/ 8692 w 67490"/>
                <a:gd name="connsiteY19" fmla="*/ 68625 h 166097"/>
                <a:gd name="connsiteX20" fmla="*/ 9778 w 67490"/>
                <a:gd name="connsiteY20" fmla="*/ 69647 h 166097"/>
                <a:gd name="connsiteX21" fmla="*/ 10686 w 67490"/>
                <a:gd name="connsiteY21" fmla="*/ 69938 h 166097"/>
                <a:gd name="connsiteX22" fmla="*/ 11773 w 67490"/>
                <a:gd name="connsiteY22" fmla="*/ 69030 h 166097"/>
                <a:gd name="connsiteX23" fmla="*/ 13086 w 67490"/>
                <a:gd name="connsiteY23" fmla="*/ 68171 h 166097"/>
                <a:gd name="connsiteX24" fmla="*/ 14286 w 67490"/>
                <a:gd name="connsiteY24" fmla="*/ 68171 h 166097"/>
                <a:gd name="connsiteX25" fmla="*/ 15600 w 67490"/>
                <a:gd name="connsiteY25" fmla="*/ 67263 h 166097"/>
                <a:gd name="connsiteX26" fmla="*/ 16394 w 67490"/>
                <a:gd name="connsiteY26" fmla="*/ 65723 h 166097"/>
                <a:gd name="connsiteX27" fmla="*/ 18210 w 67490"/>
                <a:gd name="connsiteY27" fmla="*/ 64863 h 166097"/>
                <a:gd name="connsiteX28" fmla="*/ 18210 w 67490"/>
                <a:gd name="connsiteY28" fmla="*/ 64004 h 166097"/>
                <a:gd name="connsiteX29" fmla="*/ 15600 w 67490"/>
                <a:gd name="connsiteY29" fmla="*/ 64004 h 166097"/>
                <a:gd name="connsiteX30" fmla="*/ 13557 w 67490"/>
                <a:gd name="connsiteY30" fmla="*/ 62576 h 166097"/>
                <a:gd name="connsiteX31" fmla="*/ 12924 w 67490"/>
                <a:gd name="connsiteY31" fmla="*/ 59333 h 166097"/>
                <a:gd name="connsiteX32" fmla="*/ 12924 w 67490"/>
                <a:gd name="connsiteY32" fmla="*/ 57177 h 166097"/>
                <a:gd name="connsiteX33" fmla="*/ 14173 w 67490"/>
                <a:gd name="connsiteY33" fmla="*/ 55247 h 166097"/>
                <a:gd name="connsiteX34" fmla="*/ 14513 w 67490"/>
                <a:gd name="connsiteY34" fmla="*/ 52571 h 166097"/>
                <a:gd name="connsiteX35" fmla="*/ 13718 w 67490"/>
                <a:gd name="connsiteY35" fmla="*/ 50123 h 166097"/>
                <a:gd name="connsiteX36" fmla="*/ 12697 w 67490"/>
                <a:gd name="connsiteY36" fmla="*/ 48355 h 166097"/>
                <a:gd name="connsiteX37" fmla="*/ 12470 w 67490"/>
                <a:gd name="connsiteY37" fmla="*/ 45226 h 166097"/>
                <a:gd name="connsiteX38" fmla="*/ 12811 w 67490"/>
                <a:gd name="connsiteY38" fmla="*/ 43636 h 166097"/>
                <a:gd name="connsiteX39" fmla="*/ 14513 w 67490"/>
                <a:gd name="connsiteY39" fmla="*/ 41707 h 166097"/>
                <a:gd name="connsiteX40" fmla="*/ 15421 w 67490"/>
                <a:gd name="connsiteY40" fmla="*/ 39145 h 166097"/>
                <a:gd name="connsiteX41" fmla="*/ 13718 w 67490"/>
                <a:gd name="connsiteY41" fmla="*/ 36129 h 166097"/>
                <a:gd name="connsiteX42" fmla="*/ 12357 w 67490"/>
                <a:gd name="connsiteY42" fmla="*/ 34653 h 166097"/>
                <a:gd name="connsiteX43" fmla="*/ 12811 w 67490"/>
                <a:gd name="connsiteY43" fmla="*/ 32432 h 166097"/>
                <a:gd name="connsiteX44" fmla="*/ 15308 w 67490"/>
                <a:gd name="connsiteY44" fmla="*/ 31864 h 166097"/>
                <a:gd name="connsiteX45" fmla="*/ 17805 w 67490"/>
                <a:gd name="connsiteY45" fmla="*/ 30891 h 166097"/>
                <a:gd name="connsiteX46" fmla="*/ 19621 w 67490"/>
                <a:gd name="connsiteY46" fmla="*/ 29804 h 166097"/>
                <a:gd name="connsiteX47" fmla="*/ 20481 w 67490"/>
                <a:gd name="connsiteY47" fmla="*/ 27242 h 166097"/>
                <a:gd name="connsiteX48" fmla="*/ 20481 w 67490"/>
                <a:gd name="connsiteY48" fmla="*/ 25313 h 166097"/>
                <a:gd name="connsiteX49" fmla="*/ 19054 w 67490"/>
                <a:gd name="connsiteY49" fmla="*/ 23723 h 166097"/>
                <a:gd name="connsiteX50" fmla="*/ 18259 w 67490"/>
                <a:gd name="connsiteY50" fmla="*/ 22637 h 166097"/>
                <a:gd name="connsiteX51" fmla="*/ 18259 w 67490"/>
                <a:gd name="connsiteY51" fmla="*/ 19054 h 166097"/>
                <a:gd name="connsiteX52" fmla="*/ 17124 w 67490"/>
                <a:gd name="connsiteY52" fmla="*/ 18535 h 166097"/>
                <a:gd name="connsiteX53" fmla="*/ 15421 w 67490"/>
                <a:gd name="connsiteY53" fmla="*/ 18080 h 166097"/>
                <a:gd name="connsiteX54" fmla="*/ 14286 w 67490"/>
                <a:gd name="connsiteY54" fmla="*/ 16654 h 166097"/>
                <a:gd name="connsiteX55" fmla="*/ 13605 w 67490"/>
                <a:gd name="connsiteY55" fmla="*/ 14724 h 166097"/>
                <a:gd name="connsiteX56" fmla="*/ 13897 w 67490"/>
                <a:gd name="connsiteY56" fmla="*/ 13021 h 166097"/>
                <a:gd name="connsiteX57" fmla="*/ 14529 w 67490"/>
                <a:gd name="connsiteY57" fmla="*/ 12000 h 166097"/>
                <a:gd name="connsiteX58" fmla="*/ 13897 w 67490"/>
                <a:gd name="connsiteY58" fmla="*/ 10864 h 166097"/>
                <a:gd name="connsiteX59" fmla="*/ 12876 w 67490"/>
                <a:gd name="connsiteY59" fmla="*/ 10119 h 166097"/>
                <a:gd name="connsiteX60" fmla="*/ 11740 w 67490"/>
                <a:gd name="connsiteY60" fmla="*/ 8530 h 166097"/>
                <a:gd name="connsiteX61" fmla="*/ 11335 w 67490"/>
                <a:gd name="connsiteY61" fmla="*/ 6713 h 166097"/>
                <a:gd name="connsiteX62" fmla="*/ 10703 w 67490"/>
                <a:gd name="connsiteY62" fmla="*/ 5805 h 166097"/>
                <a:gd name="connsiteX63" fmla="*/ 9503 w 67490"/>
                <a:gd name="connsiteY63" fmla="*/ 5805 h 166097"/>
                <a:gd name="connsiteX64" fmla="*/ 9097 w 67490"/>
                <a:gd name="connsiteY64" fmla="*/ 6778 h 166097"/>
                <a:gd name="connsiteX65" fmla="*/ 8643 w 67490"/>
                <a:gd name="connsiteY65" fmla="*/ 8140 h 166097"/>
                <a:gd name="connsiteX66" fmla="*/ 7557 w 67490"/>
                <a:gd name="connsiteY66" fmla="*/ 8318 h 166097"/>
                <a:gd name="connsiteX67" fmla="*/ 6811 w 67490"/>
                <a:gd name="connsiteY67" fmla="*/ 6778 h 166097"/>
                <a:gd name="connsiteX68" fmla="*/ 6811 w 67490"/>
                <a:gd name="connsiteY68" fmla="*/ 5805 h 166097"/>
                <a:gd name="connsiteX69" fmla="*/ 6357 w 67490"/>
                <a:gd name="connsiteY69" fmla="*/ 3810 h 166097"/>
                <a:gd name="connsiteX70" fmla="*/ 4021 w 67490"/>
                <a:gd name="connsiteY70" fmla="*/ 2043 h 166097"/>
                <a:gd name="connsiteX71" fmla="*/ 2481 w 67490"/>
                <a:gd name="connsiteY71" fmla="*/ 567 h 166097"/>
                <a:gd name="connsiteX72" fmla="*/ 2043 w 67490"/>
                <a:gd name="connsiteY72" fmla="*/ 0 h 166097"/>
                <a:gd name="connsiteX73" fmla="*/ 3552 w 67490"/>
                <a:gd name="connsiteY73" fmla="*/ 762 h 166097"/>
                <a:gd name="connsiteX74" fmla="*/ 6211 w 67490"/>
                <a:gd name="connsiteY74" fmla="*/ 1135 h 166097"/>
                <a:gd name="connsiteX75" fmla="*/ 8254 w 67490"/>
                <a:gd name="connsiteY75" fmla="*/ 1816 h 166097"/>
                <a:gd name="connsiteX76" fmla="*/ 9535 w 67490"/>
                <a:gd name="connsiteY76" fmla="*/ 3032 h 166097"/>
                <a:gd name="connsiteX77" fmla="*/ 10524 w 67490"/>
                <a:gd name="connsiteY77" fmla="*/ 3486 h 166097"/>
                <a:gd name="connsiteX78" fmla="*/ 11805 w 67490"/>
                <a:gd name="connsiteY78" fmla="*/ 3486 h 166097"/>
                <a:gd name="connsiteX79" fmla="*/ 13929 w 67490"/>
                <a:gd name="connsiteY79" fmla="*/ 4086 h 166097"/>
                <a:gd name="connsiteX80" fmla="*/ 14692 w 67490"/>
                <a:gd name="connsiteY80" fmla="*/ 5075 h 166097"/>
                <a:gd name="connsiteX81" fmla="*/ 15973 w 67490"/>
                <a:gd name="connsiteY81" fmla="*/ 6065 h 166097"/>
                <a:gd name="connsiteX82" fmla="*/ 20740 w 67490"/>
                <a:gd name="connsiteY82" fmla="*/ 6065 h 166097"/>
                <a:gd name="connsiteX83" fmla="*/ 22183 w 67490"/>
                <a:gd name="connsiteY83" fmla="*/ 6892 h 166097"/>
                <a:gd name="connsiteX84" fmla="*/ 24908 w 67490"/>
                <a:gd name="connsiteY84" fmla="*/ 8173 h 166097"/>
                <a:gd name="connsiteX85" fmla="*/ 25199 w 67490"/>
                <a:gd name="connsiteY85" fmla="*/ 9421 h 166097"/>
                <a:gd name="connsiteX86" fmla="*/ 25540 w 67490"/>
                <a:gd name="connsiteY86" fmla="*/ 11692 h 166097"/>
                <a:gd name="connsiteX87" fmla="*/ 26221 w 67490"/>
                <a:gd name="connsiteY87" fmla="*/ 13459 h 166097"/>
                <a:gd name="connsiteX88" fmla="*/ 26886 w 67490"/>
                <a:gd name="connsiteY88" fmla="*/ 15113 h 166097"/>
                <a:gd name="connsiteX89" fmla="*/ 27194 w 67490"/>
                <a:gd name="connsiteY89" fmla="*/ 16426 h 166097"/>
                <a:gd name="connsiteX90" fmla="*/ 28216 w 67490"/>
                <a:gd name="connsiteY90" fmla="*/ 17789 h 166097"/>
                <a:gd name="connsiteX91" fmla="*/ 29464 w 67490"/>
                <a:gd name="connsiteY91" fmla="*/ 19718 h 166097"/>
                <a:gd name="connsiteX92" fmla="*/ 30551 w 67490"/>
                <a:gd name="connsiteY92" fmla="*/ 20740 h 166097"/>
                <a:gd name="connsiteX93" fmla="*/ 31686 w 67490"/>
                <a:gd name="connsiteY93" fmla="*/ 21372 h 166097"/>
                <a:gd name="connsiteX94" fmla="*/ 32367 w 67490"/>
                <a:gd name="connsiteY94" fmla="*/ 22459 h 166097"/>
                <a:gd name="connsiteX95" fmla="*/ 32367 w 67490"/>
                <a:gd name="connsiteY95" fmla="*/ 23204 h 166097"/>
                <a:gd name="connsiteX96" fmla="*/ 31734 w 67490"/>
                <a:gd name="connsiteY96" fmla="*/ 23951 h 166097"/>
                <a:gd name="connsiteX97" fmla="*/ 31508 w 67490"/>
                <a:gd name="connsiteY97" fmla="*/ 25491 h 166097"/>
                <a:gd name="connsiteX98" fmla="*/ 31572 w 67490"/>
                <a:gd name="connsiteY98" fmla="*/ 27599 h 166097"/>
                <a:gd name="connsiteX99" fmla="*/ 31864 w 67490"/>
                <a:gd name="connsiteY99" fmla="*/ 29983 h 166097"/>
                <a:gd name="connsiteX100" fmla="*/ 32383 w 67490"/>
                <a:gd name="connsiteY100" fmla="*/ 32432 h 166097"/>
                <a:gd name="connsiteX101" fmla="*/ 32383 w 67490"/>
                <a:gd name="connsiteY101" fmla="*/ 40556 h 166097"/>
                <a:gd name="connsiteX102" fmla="*/ 32837 w 67490"/>
                <a:gd name="connsiteY102" fmla="*/ 41918 h 166097"/>
                <a:gd name="connsiteX103" fmla="*/ 33291 w 67490"/>
                <a:gd name="connsiteY103" fmla="*/ 43393 h 166097"/>
                <a:gd name="connsiteX104" fmla="*/ 33291 w 67490"/>
                <a:gd name="connsiteY104" fmla="*/ 45274 h 166097"/>
                <a:gd name="connsiteX105" fmla="*/ 33859 w 67490"/>
                <a:gd name="connsiteY105" fmla="*/ 46637 h 166097"/>
                <a:gd name="connsiteX106" fmla="*/ 34313 w 67490"/>
                <a:gd name="connsiteY106" fmla="*/ 48177 h 166097"/>
                <a:gd name="connsiteX107" fmla="*/ 34313 w 67490"/>
                <a:gd name="connsiteY107" fmla="*/ 49993 h 166097"/>
                <a:gd name="connsiteX108" fmla="*/ 33291 w 67490"/>
                <a:gd name="connsiteY108" fmla="*/ 51355 h 166097"/>
                <a:gd name="connsiteX109" fmla="*/ 32205 w 67490"/>
                <a:gd name="connsiteY109" fmla="*/ 52669 h 166097"/>
                <a:gd name="connsiteX110" fmla="*/ 31183 w 67490"/>
                <a:gd name="connsiteY110" fmla="*/ 53415 h 166097"/>
                <a:gd name="connsiteX111" fmla="*/ 31135 w 67490"/>
                <a:gd name="connsiteY111" fmla="*/ 54436 h 166097"/>
                <a:gd name="connsiteX112" fmla="*/ 31070 w 67490"/>
                <a:gd name="connsiteY112" fmla="*/ 55344 h 166097"/>
                <a:gd name="connsiteX113" fmla="*/ 30388 w 67490"/>
                <a:gd name="connsiteY113" fmla="*/ 56431 h 166097"/>
                <a:gd name="connsiteX114" fmla="*/ 29481 w 67490"/>
                <a:gd name="connsiteY114" fmla="*/ 57517 h 166097"/>
                <a:gd name="connsiteX115" fmla="*/ 28621 w 67490"/>
                <a:gd name="connsiteY115" fmla="*/ 58604 h 166097"/>
                <a:gd name="connsiteX116" fmla="*/ 28167 w 67490"/>
                <a:gd name="connsiteY116" fmla="*/ 59966 h 166097"/>
                <a:gd name="connsiteX117" fmla="*/ 28102 w 67490"/>
                <a:gd name="connsiteY117" fmla="*/ 62804 h 166097"/>
                <a:gd name="connsiteX118" fmla="*/ 28670 w 67490"/>
                <a:gd name="connsiteY118" fmla="*/ 64117 h 166097"/>
                <a:gd name="connsiteX119" fmla="*/ 28962 w 67490"/>
                <a:gd name="connsiteY119" fmla="*/ 65025 h 166097"/>
                <a:gd name="connsiteX120" fmla="*/ 29756 w 67490"/>
                <a:gd name="connsiteY120" fmla="*/ 65658 h 166097"/>
                <a:gd name="connsiteX121" fmla="*/ 30777 w 67490"/>
                <a:gd name="connsiteY121" fmla="*/ 66565 h 166097"/>
                <a:gd name="connsiteX122" fmla="*/ 30551 w 67490"/>
                <a:gd name="connsiteY122" fmla="*/ 67701 h 166097"/>
                <a:gd name="connsiteX123" fmla="*/ 30372 w 67490"/>
                <a:gd name="connsiteY123" fmla="*/ 69063 h 166097"/>
                <a:gd name="connsiteX124" fmla="*/ 30713 w 67490"/>
                <a:gd name="connsiteY124" fmla="*/ 70311 h 166097"/>
                <a:gd name="connsiteX125" fmla="*/ 31394 w 67490"/>
                <a:gd name="connsiteY125" fmla="*/ 71106 h 166097"/>
                <a:gd name="connsiteX126" fmla="*/ 32075 w 67490"/>
                <a:gd name="connsiteY126" fmla="*/ 71852 h 166097"/>
                <a:gd name="connsiteX127" fmla="*/ 32480 w 67490"/>
                <a:gd name="connsiteY127" fmla="*/ 74463 h 166097"/>
                <a:gd name="connsiteX128" fmla="*/ 33162 w 67490"/>
                <a:gd name="connsiteY128" fmla="*/ 75711 h 166097"/>
                <a:gd name="connsiteX129" fmla="*/ 33567 w 67490"/>
                <a:gd name="connsiteY129" fmla="*/ 76911 h 166097"/>
                <a:gd name="connsiteX130" fmla="*/ 33567 w 67490"/>
                <a:gd name="connsiteY130" fmla="*/ 78679 h 166097"/>
                <a:gd name="connsiteX131" fmla="*/ 33972 w 67490"/>
                <a:gd name="connsiteY131" fmla="*/ 79814 h 166097"/>
                <a:gd name="connsiteX132" fmla="*/ 34021 w 67490"/>
                <a:gd name="connsiteY132" fmla="*/ 81176 h 166097"/>
                <a:gd name="connsiteX133" fmla="*/ 33907 w 67490"/>
                <a:gd name="connsiteY133" fmla="*/ 82489 h 166097"/>
                <a:gd name="connsiteX134" fmla="*/ 33340 w 67490"/>
                <a:gd name="connsiteY134" fmla="*/ 83689 h 166097"/>
                <a:gd name="connsiteX135" fmla="*/ 33113 w 67490"/>
                <a:gd name="connsiteY135" fmla="*/ 84371 h 166097"/>
                <a:gd name="connsiteX136" fmla="*/ 32999 w 67490"/>
                <a:gd name="connsiteY136" fmla="*/ 85797 h 166097"/>
                <a:gd name="connsiteX137" fmla="*/ 33453 w 67490"/>
                <a:gd name="connsiteY137" fmla="*/ 86819 h 166097"/>
                <a:gd name="connsiteX138" fmla="*/ 34313 w 67490"/>
                <a:gd name="connsiteY138" fmla="*/ 87273 h 166097"/>
                <a:gd name="connsiteX139" fmla="*/ 34831 w 67490"/>
                <a:gd name="connsiteY139" fmla="*/ 88408 h 166097"/>
                <a:gd name="connsiteX140" fmla="*/ 35286 w 67490"/>
                <a:gd name="connsiteY140" fmla="*/ 89657 h 166097"/>
                <a:gd name="connsiteX141" fmla="*/ 36713 w 67490"/>
                <a:gd name="connsiteY141" fmla="*/ 90289 h 166097"/>
                <a:gd name="connsiteX142" fmla="*/ 37945 w 67490"/>
                <a:gd name="connsiteY142" fmla="*/ 89949 h 166097"/>
                <a:gd name="connsiteX143" fmla="*/ 38821 w 67490"/>
                <a:gd name="connsiteY143" fmla="*/ 90873 h 166097"/>
                <a:gd name="connsiteX144" fmla="*/ 39453 w 67490"/>
                <a:gd name="connsiteY144" fmla="*/ 91587 h 166097"/>
                <a:gd name="connsiteX145" fmla="*/ 39972 w 67490"/>
                <a:gd name="connsiteY145" fmla="*/ 92608 h 166097"/>
                <a:gd name="connsiteX146" fmla="*/ 39972 w 67490"/>
                <a:gd name="connsiteY146" fmla="*/ 96192 h 166097"/>
                <a:gd name="connsiteX147" fmla="*/ 38999 w 67490"/>
                <a:gd name="connsiteY147" fmla="*/ 97732 h 166097"/>
                <a:gd name="connsiteX148" fmla="*/ 38480 w 67490"/>
                <a:gd name="connsiteY148" fmla="*/ 98592 h 166097"/>
                <a:gd name="connsiteX149" fmla="*/ 38480 w 67490"/>
                <a:gd name="connsiteY149" fmla="*/ 99792 h 166097"/>
                <a:gd name="connsiteX150" fmla="*/ 38821 w 67490"/>
                <a:gd name="connsiteY150" fmla="*/ 100927 h 166097"/>
                <a:gd name="connsiteX151" fmla="*/ 39453 w 67490"/>
                <a:gd name="connsiteY151" fmla="*/ 101948 h 166097"/>
                <a:gd name="connsiteX152" fmla="*/ 39972 w 67490"/>
                <a:gd name="connsiteY152" fmla="*/ 102921 h 166097"/>
                <a:gd name="connsiteX153" fmla="*/ 41221 w 67490"/>
                <a:gd name="connsiteY153" fmla="*/ 103667 h 166097"/>
                <a:gd name="connsiteX154" fmla="*/ 42469 w 67490"/>
                <a:gd name="connsiteY154" fmla="*/ 104121 h 166097"/>
                <a:gd name="connsiteX155" fmla="*/ 43556 w 67490"/>
                <a:gd name="connsiteY155" fmla="*/ 103602 h 166097"/>
                <a:gd name="connsiteX156" fmla="*/ 43556 w 67490"/>
                <a:gd name="connsiteY156" fmla="*/ 100813 h 166097"/>
                <a:gd name="connsiteX157" fmla="*/ 44415 w 67490"/>
                <a:gd name="connsiteY157" fmla="*/ 100878 h 166097"/>
                <a:gd name="connsiteX158" fmla="*/ 45891 w 67490"/>
                <a:gd name="connsiteY158" fmla="*/ 101219 h 166097"/>
                <a:gd name="connsiteX159" fmla="*/ 47091 w 67490"/>
                <a:gd name="connsiteY159" fmla="*/ 101851 h 166097"/>
                <a:gd name="connsiteX160" fmla="*/ 47950 w 67490"/>
                <a:gd name="connsiteY160" fmla="*/ 102370 h 166097"/>
                <a:gd name="connsiteX161" fmla="*/ 48923 w 67490"/>
                <a:gd name="connsiteY161" fmla="*/ 103003 h 166097"/>
                <a:gd name="connsiteX162" fmla="*/ 49442 w 67490"/>
                <a:gd name="connsiteY162" fmla="*/ 103748 h 166097"/>
                <a:gd name="connsiteX163" fmla="*/ 50350 w 67490"/>
                <a:gd name="connsiteY163" fmla="*/ 104948 h 166097"/>
                <a:gd name="connsiteX164" fmla="*/ 50804 w 67490"/>
                <a:gd name="connsiteY164" fmla="*/ 105857 h 166097"/>
                <a:gd name="connsiteX165" fmla="*/ 52004 w 67490"/>
                <a:gd name="connsiteY165" fmla="*/ 106829 h 166097"/>
                <a:gd name="connsiteX166" fmla="*/ 53139 w 67490"/>
                <a:gd name="connsiteY166" fmla="*/ 106829 h 166097"/>
                <a:gd name="connsiteX167" fmla="*/ 53139 w 67490"/>
                <a:gd name="connsiteY167" fmla="*/ 106035 h 166097"/>
                <a:gd name="connsiteX168" fmla="*/ 52004 w 67490"/>
                <a:gd name="connsiteY168" fmla="*/ 103537 h 166097"/>
                <a:gd name="connsiteX169" fmla="*/ 52053 w 67490"/>
                <a:gd name="connsiteY169" fmla="*/ 101997 h 166097"/>
                <a:gd name="connsiteX170" fmla="*/ 52118 w 67490"/>
                <a:gd name="connsiteY170" fmla="*/ 100294 h 166097"/>
                <a:gd name="connsiteX171" fmla="*/ 52166 w 67490"/>
                <a:gd name="connsiteY171" fmla="*/ 98024 h 166097"/>
                <a:gd name="connsiteX172" fmla="*/ 50966 w 67490"/>
                <a:gd name="connsiteY172" fmla="*/ 95689 h 166097"/>
                <a:gd name="connsiteX173" fmla="*/ 50447 w 67490"/>
                <a:gd name="connsiteY173" fmla="*/ 94213 h 166097"/>
                <a:gd name="connsiteX174" fmla="*/ 49702 w 67490"/>
                <a:gd name="connsiteY174" fmla="*/ 93354 h 166097"/>
                <a:gd name="connsiteX175" fmla="*/ 48161 w 67490"/>
                <a:gd name="connsiteY175" fmla="*/ 92787 h 166097"/>
                <a:gd name="connsiteX176" fmla="*/ 45258 w 67490"/>
                <a:gd name="connsiteY176" fmla="*/ 92495 h 166097"/>
                <a:gd name="connsiteX177" fmla="*/ 45323 w 67490"/>
                <a:gd name="connsiteY177" fmla="*/ 88003 h 166097"/>
                <a:gd name="connsiteX178" fmla="*/ 48096 w 67490"/>
                <a:gd name="connsiteY178" fmla="*/ 90921 h 166097"/>
                <a:gd name="connsiteX179" fmla="*/ 54469 w 67490"/>
                <a:gd name="connsiteY179" fmla="*/ 98430 h 166097"/>
                <a:gd name="connsiteX180" fmla="*/ 58409 w 67490"/>
                <a:gd name="connsiteY180" fmla="*/ 103424 h 166097"/>
                <a:gd name="connsiteX181" fmla="*/ 61896 w 67490"/>
                <a:gd name="connsiteY181" fmla="*/ 107510 h 166097"/>
                <a:gd name="connsiteX182" fmla="*/ 64847 w 67490"/>
                <a:gd name="connsiteY182" fmla="*/ 110624 h 166097"/>
                <a:gd name="connsiteX183" fmla="*/ 66517 w 67490"/>
                <a:gd name="connsiteY183" fmla="*/ 113056 h 166097"/>
                <a:gd name="connsiteX184" fmla="*/ 66663 w 67490"/>
                <a:gd name="connsiteY184" fmla="*/ 115099 h 166097"/>
                <a:gd name="connsiteX185" fmla="*/ 66663 w 67490"/>
                <a:gd name="connsiteY185" fmla="*/ 117078 h 166097"/>
                <a:gd name="connsiteX186" fmla="*/ 67490 w 67490"/>
                <a:gd name="connsiteY186" fmla="*/ 118521 h 166097"/>
                <a:gd name="connsiteX187" fmla="*/ 66955 w 67490"/>
                <a:gd name="connsiteY187" fmla="*/ 119802 h 166097"/>
                <a:gd name="connsiteX188" fmla="*/ 65058 w 67490"/>
                <a:gd name="connsiteY188" fmla="*/ 121391 h 166097"/>
                <a:gd name="connsiteX189" fmla="*/ 64296 w 67490"/>
                <a:gd name="connsiteY189" fmla="*/ 122753 h 166097"/>
                <a:gd name="connsiteX190" fmla="*/ 64669 w 67490"/>
                <a:gd name="connsiteY190" fmla="*/ 124732 h 166097"/>
                <a:gd name="connsiteX191" fmla="*/ 65350 w 67490"/>
                <a:gd name="connsiteY191" fmla="*/ 126402 h 166097"/>
                <a:gd name="connsiteX192" fmla="*/ 66031 w 67490"/>
                <a:gd name="connsiteY192" fmla="*/ 128072 h 166097"/>
                <a:gd name="connsiteX193" fmla="*/ 65496 w 67490"/>
                <a:gd name="connsiteY193" fmla="*/ 130423 h 166097"/>
                <a:gd name="connsiteX194" fmla="*/ 64814 w 67490"/>
                <a:gd name="connsiteY194" fmla="*/ 133537 h 166097"/>
                <a:gd name="connsiteX195" fmla="*/ 64441 w 67490"/>
                <a:gd name="connsiteY195" fmla="*/ 136488 h 166097"/>
                <a:gd name="connsiteX196" fmla="*/ 64750 w 67490"/>
                <a:gd name="connsiteY196" fmla="*/ 138612 h 166097"/>
                <a:gd name="connsiteX197" fmla="*/ 64604 w 67490"/>
                <a:gd name="connsiteY197" fmla="*/ 141110 h 166097"/>
                <a:gd name="connsiteX198" fmla="*/ 62398 w 67490"/>
                <a:gd name="connsiteY198" fmla="*/ 142779 h 166097"/>
                <a:gd name="connsiteX199" fmla="*/ 60501 w 67490"/>
                <a:gd name="connsiteY199" fmla="*/ 144142 h 166097"/>
                <a:gd name="connsiteX200" fmla="*/ 59220 w 67490"/>
                <a:gd name="connsiteY200" fmla="*/ 144742 h 166097"/>
                <a:gd name="connsiteX201" fmla="*/ 57015 w 67490"/>
                <a:gd name="connsiteY201" fmla="*/ 143915 h 166097"/>
                <a:gd name="connsiteX202" fmla="*/ 55734 w 67490"/>
                <a:gd name="connsiteY202" fmla="*/ 144369 h 166097"/>
                <a:gd name="connsiteX203" fmla="*/ 53917 w 67490"/>
                <a:gd name="connsiteY203" fmla="*/ 145731 h 166097"/>
                <a:gd name="connsiteX204" fmla="*/ 53318 w 67490"/>
                <a:gd name="connsiteY204" fmla="*/ 148001 h 166097"/>
                <a:gd name="connsiteX205" fmla="*/ 53236 w 67490"/>
                <a:gd name="connsiteY205" fmla="*/ 150352 h 166097"/>
                <a:gd name="connsiteX206" fmla="*/ 52928 w 67490"/>
                <a:gd name="connsiteY206" fmla="*/ 151569 h 166097"/>
                <a:gd name="connsiteX207" fmla="*/ 51193 w 67490"/>
                <a:gd name="connsiteY207" fmla="*/ 152931 h 166097"/>
                <a:gd name="connsiteX208" fmla="*/ 50966 w 67490"/>
                <a:gd name="connsiteY208" fmla="*/ 154439 h 166097"/>
                <a:gd name="connsiteX209" fmla="*/ 51955 w 67490"/>
                <a:gd name="connsiteY209" fmla="*/ 155882 h 166097"/>
                <a:gd name="connsiteX210" fmla="*/ 53010 w 67490"/>
                <a:gd name="connsiteY210" fmla="*/ 157098 h 166097"/>
                <a:gd name="connsiteX211" fmla="*/ 53837 w 67490"/>
                <a:gd name="connsiteY211" fmla="*/ 158833 h 166097"/>
                <a:gd name="connsiteX212" fmla="*/ 53837 w 67490"/>
                <a:gd name="connsiteY212" fmla="*/ 160877 h 166097"/>
                <a:gd name="connsiteX213" fmla="*/ 53755 w 67490"/>
                <a:gd name="connsiteY213" fmla="*/ 164055 h 166097"/>
                <a:gd name="connsiteX214" fmla="*/ 53383 w 67490"/>
                <a:gd name="connsiteY214" fmla="*/ 166098 h 166097"/>
                <a:gd name="connsiteX215" fmla="*/ 51404 w 67490"/>
                <a:gd name="connsiteY215" fmla="*/ 166098 h 166097"/>
                <a:gd name="connsiteX216" fmla="*/ 49507 w 67490"/>
                <a:gd name="connsiteY216" fmla="*/ 165725 h 166097"/>
                <a:gd name="connsiteX217" fmla="*/ 48064 w 67490"/>
                <a:gd name="connsiteY217" fmla="*/ 163519 h 166097"/>
                <a:gd name="connsiteX218" fmla="*/ 48891 w 67490"/>
                <a:gd name="connsiteY218" fmla="*/ 162158 h 166097"/>
                <a:gd name="connsiteX219" fmla="*/ 50561 w 67490"/>
                <a:gd name="connsiteY219" fmla="*/ 161476 h 166097"/>
                <a:gd name="connsiteX220" fmla="*/ 50934 w 67490"/>
                <a:gd name="connsiteY220" fmla="*/ 159806 h 166097"/>
                <a:gd name="connsiteX221" fmla="*/ 49945 w 67490"/>
                <a:gd name="connsiteY221" fmla="*/ 157990 h 166097"/>
                <a:gd name="connsiteX222" fmla="*/ 47366 w 67490"/>
                <a:gd name="connsiteY222" fmla="*/ 157390 h 166097"/>
                <a:gd name="connsiteX223" fmla="*/ 45469 w 67490"/>
                <a:gd name="connsiteY223" fmla="*/ 156028 h 166097"/>
                <a:gd name="connsiteX224" fmla="*/ 43799 w 67490"/>
                <a:gd name="connsiteY224" fmla="*/ 153904 h 166097"/>
                <a:gd name="connsiteX225" fmla="*/ 39712 w 67490"/>
                <a:gd name="connsiteY225" fmla="*/ 150790 h 166097"/>
                <a:gd name="connsiteX226" fmla="*/ 38042 w 67490"/>
                <a:gd name="connsiteY226" fmla="*/ 148666 h 166097"/>
                <a:gd name="connsiteX227" fmla="*/ 37280 w 67490"/>
                <a:gd name="connsiteY227" fmla="*/ 146623 h 166097"/>
                <a:gd name="connsiteX228" fmla="*/ 34556 w 67490"/>
                <a:gd name="connsiteY228" fmla="*/ 145569 h 166097"/>
                <a:gd name="connsiteX229" fmla="*/ 34102 w 67490"/>
                <a:gd name="connsiteY229" fmla="*/ 143298 h 166097"/>
                <a:gd name="connsiteX230" fmla="*/ 34637 w 67490"/>
                <a:gd name="connsiteY230" fmla="*/ 141255 h 166097"/>
                <a:gd name="connsiteX231" fmla="*/ 33048 w 67490"/>
                <a:gd name="connsiteY231" fmla="*/ 139893 h 166097"/>
                <a:gd name="connsiteX232" fmla="*/ 32059 w 67490"/>
                <a:gd name="connsiteY232" fmla="*/ 138677 h 166097"/>
                <a:gd name="connsiteX233" fmla="*/ 32059 w 67490"/>
                <a:gd name="connsiteY233" fmla="*/ 137542 h 166097"/>
                <a:gd name="connsiteX234" fmla="*/ 34491 w 67490"/>
                <a:gd name="connsiteY234" fmla="*/ 135645 h 166097"/>
                <a:gd name="connsiteX235" fmla="*/ 36080 w 67490"/>
                <a:gd name="connsiteY235" fmla="*/ 134429 h 166097"/>
                <a:gd name="connsiteX236" fmla="*/ 36226 w 67490"/>
                <a:gd name="connsiteY236" fmla="*/ 132839 h 166097"/>
                <a:gd name="connsiteX237" fmla="*/ 35999 w 67490"/>
                <a:gd name="connsiteY237" fmla="*/ 130180 h 166097"/>
                <a:gd name="connsiteX238" fmla="*/ 36988 w 67490"/>
                <a:gd name="connsiteY238" fmla="*/ 128818 h 166097"/>
                <a:gd name="connsiteX239" fmla="*/ 38577 w 67490"/>
                <a:gd name="connsiteY239" fmla="*/ 127374 h 166097"/>
                <a:gd name="connsiteX240" fmla="*/ 39404 w 67490"/>
                <a:gd name="connsiteY240" fmla="*/ 126548 h 166097"/>
                <a:gd name="connsiteX241" fmla="*/ 39712 w 67490"/>
                <a:gd name="connsiteY241" fmla="*/ 123369 h 166097"/>
                <a:gd name="connsiteX242" fmla="*/ 39940 w 67490"/>
                <a:gd name="connsiteY242" fmla="*/ 119121 h 166097"/>
                <a:gd name="connsiteX243" fmla="*/ 39858 w 67490"/>
                <a:gd name="connsiteY243" fmla="*/ 116234 h 166097"/>
                <a:gd name="connsiteX244" fmla="*/ 38642 w 67490"/>
                <a:gd name="connsiteY244" fmla="*/ 114872 h 166097"/>
                <a:gd name="connsiteX245" fmla="*/ 38869 w 67490"/>
                <a:gd name="connsiteY245" fmla="*/ 112148 h 166097"/>
                <a:gd name="connsiteX246" fmla="*/ 38269 w 67490"/>
                <a:gd name="connsiteY246" fmla="*/ 109651 h 166097"/>
                <a:gd name="connsiteX247" fmla="*/ 36453 w 67490"/>
                <a:gd name="connsiteY247" fmla="*/ 108743 h 166097"/>
                <a:gd name="connsiteX248" fmla="*/ 35772 w 67490"/>
                <a:gd name="connsiteY248" fmla="*/ 107008 h 166097"/>
                <a:gd name="connsiteX249" fmla="*/ 33113 w 67490"/>
                <a:gd name="connsiteY249" fmla="*/ 106326 h 166097"/>
                <a:gd name="connsiteX250" fmla="*/ 30453 w 67490"/>
                <a:gd name="connsiteY250" fmla="*/ 107462 h 166097"/>
                <a:gd name="connsiteX251" fmla="*/ 28102 w 67490"/>
                <a:gd name="connsiteY251" fmla="*/ 108370 h 166097"/>
                <a:gd name="connsiteX252" fmla="*/ 25378 w 67490"/>
                <a:gd name="connsiteY252" fmla="*/ 108970 h 166097"/>
                <a:gd name="connsiteX253" fmla="*/ 23172 w 67490"/>
                <a:gd name="connsiteY253" fmla="*/ 109197 h 166097"/>
                <a:gd name="connsiteX254" fmla="*/ 20902 w 67490"/>
                <a:gd name="connsiteY254" fmla="*/ 108516 h 166097"/>
                <a:gd name="connsiteX255" fmla="*/ 19767 w 67490"/>
                <a:gd name="connsiteY255" fmla="*/ 109797 h 166097"/>
                <a:gd name="connsiteX256" fmla="*/ 17870 w 67490"/>
                <a:gd name="connsiteY256" fmla="*/ 108970 h 166097"/>
                <a:gd name="connsiteX257" fmla="*/ 16654 w 67490"/>
                <a:gd name="connsiteY257" fmla="*/ 107073 h 166097"/>
                <a:gd name="connsiteX258" fmla="*/ 14221 w 67490"/>
                <a:gd name="connsiteY258" fmla="*/ 103813 h 166097"/>
                <a:gd name="connsiteX259" fmla="*/ 12097 w 67490"/>
                <a:gd name="connsiteY259" fmla="*/ 100927 h 166097"/>
                <a:gd name="connsiteX260" fmla="*/ 11270 w 67490"/>
                <a:gd name="connsiteY260" fmla="*/ 99192 h 166097"/>
                <a:gd name="connsiteX261" fmla="*/ 8384 w 67490"/>
                <a:gd name="connsiteY261" fmla="*/ 99727 h 166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Lst>
              <a:rect l="l" t="t" r="r" b="b"/>
              <a:pathLst>
                <a:path w="67490" h="166097">
                  <a:moveTo>
                    <a:pt x="8189" y="99483"/>
                  </a:moveTo>
                  <a:lnTo>
                    <a:pt x="6146" y="98624"/>
                  </a:lnTo>
                  <a:lnTo>
                    <a:pt x="5627" y="96808"/>
                  </a:lnTo>
                  <a:lnTo>
                    <a:pt x="4832" y="94878"/>
                  </a:lnTo>
                  <a:lnTo>
                    <a:pt x="3584" y="93338"/>
                  </a:lnTo>
                  <a:lnTo>
                    <a:pt x="3584" y="91911"/>
                  </a:lnTo>
                  <a:lnTo>
                    <a:pt x="2222" y="90857"/>
                  </a:lnTo>
                  <a:lnTo>
                    <a:pt x="0" y="90857"/>
                  </a:lnTo>
                  <a:lnTo>
                    <a:pt x="1362" y="89187"/>
                  </a:lnTo>
                  <a:lnTo>
                    <a:pt x="4086" y="87711"/>
                  </a:lnTo>
                  <a:lnTo>
                    <a:pt x="4719" y="85668"/>
                  </a:lnTo>
                  <a:lnTo>
                    <a:pt x="5514" y="82084"/>
                  </a:lnTo>
                  <a:lnTo>
                    <a:pt x="5627" y="79246"/>
                  </a:lnTo>
                  <a:lnTo>
                    <a:pt x="7216" y="76976"/>
                  </a:lnTo>
                  <a:lnTo>
                    <a:pt x="7735" y="75728"/>
                  </a:lnTo>
                  <a:lnTo>
                    <a:pt x="6535" y="74819"/>
                  </a:lnTo>
                  <a:lnTo>
                    <a:pt x="4995" y="73344"/>
                  </a:lnTo>
                  <a:lnTo>
                    <a:pt x="6081" y="70847"/>
                  </a:lnTo>
                  <a:lnTo>
                    <a:pt x="7216" y="69030"/>
                  </a:lnTo>
                  <a:lnTo>
                    <a:pt x="8692" y="68625"/>
                  </a:lnTo>
                  <a:lnTo>
                    <a:pt x="9778" y="69647"/>
                  </a:lnTo>
                  <a:cubicBezTo>
                    <a:pt x="9778" y="69647"/>
                    <a:pt x="10459" y="69938"/>
                    <a:pt x="10686" y="69938"/>
                  </a:cubicBezTo>
                  <a:cubicBezTo>
                    <a:pt x="10913" y="69938"/>
                    <a:pt x="11773" y="69030"/>
                    <a:pt x="11773" y="69030"/>
                  </a:cubicBezTo>
                  <a:lnTo>
                    <a:pt x="13086" y="68171"/>
                  </a:lnTo>
                  <a:lnTo>
                    <a:pt x="14286" y="68171"/>
                  </a:lnTo>
                  <a:lnTo>
                    <a:pt x="15600" y="67263"/>
                  </a:lnTo>
                  <a:lnTo>
                    <a:pt x="16394" y="65723"/>
                  </a:lnTo>
                  <a:lnTo>
                    <a:pt x="18210" y="64863"/>
                  </a:lnTo>
                  <a:lnTo>
                    <a:pt x="18210" y="64004"/>
                  </a:lnTo>
                  <a:lnTo>
                    <a:pt x="15600" y="64004"/>
                  </a:lnTo>
                  <a:lnTo>
                    <a:pt x="13557" y="62576"/>
                  </a:lnTo>
                  <a:lnTo>
                    <a:pt x="12924" y="59333"/>
                  </a:lnTo>
                  <a:lnTo>
                    <a:pt x="12924" y="57177"/>
                  </a:lnTo>
                  <a:lnTo>
                    <a:pt x="14173" y="55247"/>
                  </a:lnTo>
                  <a:lnTo>
                    <a:pt x="14513" y="52571"/>
                  </a:lnTo>
                  <a:lnTo>
                    <a:pt x="13718" y="50123"/>
                  </a:lnTo>
                  <a:lnTo>
                    <a:pt x="12697" y="48355"/>
                  </a:lnTo>
                  <a:lnTo>
                    <a:pt x="12470" y="45226"/>
                  </a:lnTo>
                  <a:lnTo>
                    <a:pt x="12811" y="43636"/>
                  </a:lnTo>
                  <a:lnTo>
                    <a:pt x="14513" y="41707"/>
                  </a:lnTo>
                  <a:lnTo>
                    <a:pt x="15421" y="39145"/>
                  </a:lnTo>
                  <a:lnTo>
                    <a:pt x="13718" y="36129"/>
                  </a:lnTo>
                  <a:lnTo>
                    <a:pt x="12357" y="34653"/>
                  </a:lnTo>
                  <a:lnTo>
                    <a:pt x="12811" y="32432"/>
                  </a:lnTo>
                  <a:lnTo>
                    <a:pt x="15308" y="31864"/>
                  </a:lnTo>
                  <a:lnTo>
                    <a:pt x="17805" y="30891"/>
                  </a:lnTo>
                  <a:lnTo>
                    <a:pt x="19621" y="29804"/>
                  </a:lnTo>
                  <a:lnTo>
                    <a:pt x="20481" y="27242"/>
                  </a:lnTo>
                  <a:lnTo>
                    <a:pt x="20481" y="25313"/>
                  </a:lnTo>
                  <a:lnTo>
                    <a:pt x="19054" y="23723"/>
                  </a:lnTo>
                  <a:lnTo>
                    <a:pt x="18259" y="22637"/>
                  </a:lnTo>
                  <a:lnTo>
                    <a:pt x="18259" y="19054"/>
                  </a:lnTo>
                  <a:lnTo>
                    <a:pt x="17124" y="18535"/>
                  </a:lnTo>
                  <a:lnTo>
                    <a:pt x="15421" y="18080"/>
                  </a:lnTo>
                  <a:lnTo>
                    <a:pt x="14286" y="16654"/>
                  </a:lnTo>
                  <a:lnTo>
                    <a:pt x="13605" y="14724"/>
                  </a:lnTo>
                  <a:lnTo>
                    <a:pt x="13897" y="13021"/>
                  </a:lnTo>
                  <a:lnTo>
                    <a:pt x="14529" y="12000"/>
                  </a:lnTo>
                  <a:lnTo>
                    <a:pt x="13897" y="10864"/>
                  </a:lnTo>
                  <a:lnTo>
                    <a:pt x="12876" y="10119"/>
                  </a:lnTo>
                  <a:cubicBezTo>
                    <a:pt x="12876" y="10119"/>
                    <a:pt x="11740" y="8691"/>
                    <a:pt x="11740" y="8530"/>
                  </a:cubicBezTo>
                  <a:cubicBezTo>
                    <a:pt x="11740" y="8367"/>
                    <a:pt x="11335" y="6713"/>
                    <a:pt x="11335" y="6713"/>
                  </a:cubicBezTo>
                  <a:lnTo>
                    <a:pt x="10703" y="5805"/>
                  </a:lnTo>
                  <a:lnTo>
                    <a:pt x="9503" y="5805"/>
                  </a:lnTo>
                  <a:lnTo>
                    <a:pt x="9097" y="6778"/>
                  </a:lnTo>
                  <a:lnTo>
                    <a:pt x="8643" y="8140"/>
                  </a:lnTo>
                  <a:lnTo>
                    <a:pt x="7557" y="8318"/>
                  </a:lnTo>
                  <a:lnTo>
                    <a:pt x="6811" y="6778"/>
                  </a:lnTo>
                  <a:lnTo>
                    <a:pt x="6811" y="5805"/>
                  </a:lnTo>
                  <a:cubicBezTo>
                    <a:pt x="6811" y="5805"/>
                    <a:pt x="6519" y="3989"/>
                    <a:pt x="6357" y="3810"/>
                  </a:cubicBezTo>
                  <a:cubicBezTo>
                    <a:pt x="6178" y="3632"/>
                    <a:pt x="4021" y="2043"/>
                    <a:pt x="4021" y="2043"/>
                  </a:cubicBezTo>
                  <a:lnTo>
                    <a:pt x="2481" y="567"/>
                  </a:lnTo>
                  <a:lnTo>
                    <a:pt x="2043" y="0"/>
                  </a:lnTo>
                  <a:lnTo>
                    <a:pt x="3552" y="762"/>
                  </a:lnTo>
                  <a:lnTo>
                    <a:pt x="6211" y="1135"/>
                  </a:lnTo>
                  <a:lnTo>
                    <a:pt x="8254" y="1816"/>
                  </a:lnTo>
                  <a:lnTo>
                    <a:pt x="9535" y="3032"/>
                  </a:lnTo>
                  <a:lnTo>
                    <a:pt x="10524" y="3486"/>
                  </a:lnTo>
                  <a:lnTo>
                    <a:pt x="11805" y="3486"/>
                  </a:lnTo>
                  <a:lnTo>
                    <a:pt x="13929" y="4086"/>
                  </a:lnTo>
                  <a:lnTo>
                    <a:pt x="14692" y="5075"/>
                  </a:lnTo>
                  <a:lnTo>
                    <a:pt x="15973" y="6065"/>
                  </a:lnTo>
                  <a:lnTo>
                    <a:pt x="20740" y="6065"/>
                  </a:lnTo>
                  <a:lnTo>
                    <a:pt x="22183" y="6892"/>
                  </a:lnTo>
                  <a:lnTo>
                    <a:pt x="24908" y="8173"/>
                  </a:lnTo>
                  <a:lnTo>
                    <a:pt x="25199" y="9421"/>
                  </a:lnTo>
                  <a:lnTo>
                    <a:pt x="25540" y="11692"/>
                  </a:lnTo>
                  <a:lnTo>
                    <a:pt x="26221" y="13459"/>
                  </a:lnTo>
                  <a:lnTo>
                    <a:pt x="26886" y="15113"/>
                  </a:lnTo>
                  <a:lnTo>
                    <a:pt x="27194" y="16426"/>
                  </a:lnTo>
                  <a:lnTo>
                    <a:pt x="28216" y="17789"/>
                  </a:lnTo>
                  <a:lnTo>
                    <a:pt x="29464" y="19718"/>
                  </a:lnTo>
                  <a:lnTo>
                    <a:pt x="30551" y="20740"/>
                  </a:lnTo>
                  <a:lnTo>
                    <a:pt x="31686" y="21372"/>
                  </a:lnTo>
                  <a:lnTo>
                    <a:pt x="32367" y="22459"/>
                  </a:lnTo>
                  <a:lnTo>
                    <a:pt x="32367" y="23204"/>
                  </a:lnTo>
                  <a:lnTo>
                    <a:pt x="31734" y="23951"/>
                  </a:lnTo>
                  <a:lnTo>
                    <a:pt x="31508" y="25491"/>
                  </a:lnTo>
                  <a:lnTo>
                    <a:pt x="31572" y="27599"/>
                  </a:lnTo>
                  <a:lnTo>
                    <a:pt x="31864" y="29983"/>
                  </a:lnTo>
                  <a:lnTo>
                    <a:pt x="32383" y="32432"/>
                  </a:lnTo>
                  <a:lnTo>
                    <a:pt x="32383" y="40556"/>
                  </a:lnTo>
                  <a:lnTo>
                    <a:pt x="32837" y="41918"/>
                  </a:lnTo>
                  <a:lnTo>
                    <a:pt x="33291" y="43393"/>
                  </a:lnTo>
                  <a:lnTo>
                    <a:pt x="33291" y="45274"/>
                  </a:lnTo>
                  <a:lnTo>
                    <a:pt x="33859" y="46637"/>
                  </a:lnTo>
                  <a:lnTo>
                    <a:pt x="34313" y="48177"/>
                  </a:lnTo>
                  <a:lnTo>
                    <a:pt x="34313" y="49993"/>
                  </a:lnTo>
                  <a:lnTo>
                    <a:pt x="33291" y="51355"/>
                  </a:lnTo>
                  <a:lnTo>
                    <a:pt x="32205" y="52669"/>
                  </a:lnTo>
                  <a:lnTo>
                    <a:pt x="31183" y="53415"/>
                  </a:lnTo>
                  <a:lnTo>
                    <a:pt x="31135" y="54436"/>
                  </a:lnTo>
                  <a:lnTo>
                    <a:pt x="31070" y="55344"/>
                  </a:lnTo>
                  <a:lnTo>
                    <a:pt x="30388" y="56431"/>
                  </a:lnTo>
                  <a:lnTo>
                    <a:pt x="29481" y="57517"/>
                  </a:lnTo>
                  <a:lnTo>
                    <a:pt x="28621" y="58604"/>
                  </a:lnTo>
                  <a:lnTo>
                    <a:pt x="28167" y="59966"/>
                  </a:lnTo>
                  <a:lnTo>
                    <a:pt x="28102" y="62804"/>
                  </a:lnTo>
                  <a:lnTo>
                    <a:pt x="28670" y="64117"/>
                  </a:lnTo>
                  <a:lnTo>
                    <a:pt x="28962" y="65025"/>
                  </a:lnTo>
                  <a:lnTo>
                    <a:pt x="29756" y="65658"/>
                  </a:lnTo>
                  <a:lnTo>
                    <a:pt x="30777" y="66565"/>
                  </a:lnTo>
                  <a:lnTo>
                    <a:pt x="30551" y="67701"/>
                  </a:lnTo>
                  <a:lnTo>
                    <a:pt x="30372" y="69063"/>
                  </a:lnTo>
                  <a:lnTo>
                    <a:pt x="30713" y="70311"/>
                  </a:lnTo>
                  <a:lnTo>
                    <a:pt x="31394" y="71106"/>
                  </a:lnTo>
                  <a:lnTo>
                    <a:pt x="32075" y="71852"/>
                  </a:lnTo>
                  <a:lnTo>
                    <a:pt x="32480" y="74463"/>
                  </a:lnTo>
                  <a:lnTo>
                    <a:pt x="33162" y="75711"/>
                  </a:lnTo>
                  <a:lnTo>
                    <a:pt x="33567" y="76911"/>
                  </a:lnTo>
                  <a:lnTo>
                    <a:pt x="33567" y="78679"/>
                  </a:lnTo>
                  <a:lnTo>
                    <a:pt x="33972" y="79814"/>
                  </a:lnTo>
                  <a:lnTo>
                    <a:pt x="34021" y="81176"/>
                  </a:lnTo>
                  <a:lnTo>
                    <a:pt x="33907" y="82489"/>
                  </a:lnTo>
                  <a:lnTo>
                    <a:pt x="33340" y="83689"/>
                  </a:lnTo>
                  <a:lnTo>
                    <a:pt x="33113" y="84371"/>
                  </a:lnTo>
                  <a:lnTo>
                    <a:pt x="32999" y="85797"/>
                  </a:lnTo>
                  <a:lnTo>
                    <a:pt x="33453" y="86819"/>
                  </a:lnTo>
                  <a:lnTo>
                    <a:pt x="34313" y="87273"/>
                  </a:lnTo>
                  <a:lnTo>
                    <a:pt x="34831" y="88408"/>
                  </a:lnTo>
                  <a:cubicBezTo>
                    <a:pt x="34831" y="88408"/>
                    <a:pt x="35172" y="89430"/>
                    <a:pt x="35286" y="89657"/>
                  </a:cubicBezTo>
                  <a:cubicBezTo>
                    <a:pt x="35399" y="89884"/>
                    <a:pt x="36713" y="90289"/>
                    <a:pt x="36713" y="90289"/>
                  </a:cubicBezTo>
                  <a:lnTo>
                    <a:pt x="37945" y="89949"/>
                  </a:lnTo>
                  <a:lnTo>
                    <a:pt x="38821" y="90873"/>
                  </a:lnTo>
                  <a:lnTo>
                    <a:pt x="39453" y="91587"/>
                  </a:lnTo>
                  <a:lnTo>
                    <a:pt x="39972" y="92608"/>
                  </a:lnTo>
                  <a:lnTo>
                    <a:pt x="39972" y="96192"/>
                  </a:lnTo>
                  <a:lnTo>
                    <a:pt x="38999" y="97732"/>
                  </a:lnTo>
                  <a:lnTo>
                    <a:pt x="38480" y="98592"/>
                  </a:lnTo>
                  <a:lnTo>
                    <a:pt x="38480" y="99792"/>
                  </a:lnTo>
                  <a:lnTo>
                    <a:pt x="38821" y="100927"/>
                  </a:lnTo>
                  <a:lnTo>
                    <a:pt x="39453" y="101948"/>
                  </a:lnTo>
                  <a:lnTo>
                    <a:pt x="39972" y="102921"/>
                  </a:lnTo>
                  <a:lnTo>
                    <a:pt x="41221" y="103667"/>
                  </a:lnTo>
                  <a:lnTo>
                    <a:pt x="42469" y="104121"/>
                  </a:lnTo>
                  <a:lnTo>
                    <a:pt x="43556" y="103602"/>
                  </a:lnTo>
                  <a:lnTo>
                    <a:pt x="43556" y="100813"/>
                  </a:lnTo>
                  <a:lnTo>
                    <a:pt x="44415" y="100878"/>
                  </a:lnTo>
                  <a:lnTo>
                    <a:pt x="45891" y="101219"/>
                  </a:lnTo>
                  <a:lnTo>
                    <a:pt x="47091" y="101851"/>
                  </a:lnTo>
                  <a:lnTo>
                    <a:pt x="47950" y="102370"/>
                  </a:lnTo>
                  <a:lnTo>
                    <a:pt x="48923" y="103003"/>
                  </a:lnTo>
                  <a:lnTo>
                    <a:pt x="49442" y="103748"/>
                  </a:lnTo>
                  <a:lnTo>
                    <a:pt x="50350" y="104948"/>
                  </a:lnTo>
                  <a:lnTo>
                    <a:pt x="50804" y="105857"/>
                  </a:lnTo>
                  <a:lnTo>
                    <a:pt x="52004" y="106829"/>
                  </a:lnTo>
                  <a:lnTo>
                    <a:pt x="53139" y="106829"/>
                  </a:lnTo>
                  <a:lnTo>
                    <a:pt x="53139" y="106035"/>
                  </a:lnTo>
                  <a:lnTo>
                    <a:pt x="52004" y="103537"/>
                  </a:lnTo>
                  <a:lnTo>
                    <a:pt x="52053" y="101997"/>
                  </a:lnTo>
                  <a:lnTo>
                    <a:pt x="52118" y="100294"/>
                  </a:lnTo>
                  <a:lnTo>
                    <a:pt x="52166" y="98024"/>
                  </a:lnTo>
                  <a:lnTo>
                    <a:pt x="50966" y="95689"/>
                  </a:lnTo>
                  <a:lnTo>
                    <a:pt x="50447" y="94213"/>
                  </a:lnTo>
                  <a:lnTo>
                    <a:pt x="49702" y="93354"/>
                  </a:lnTo>
                  <a:lnTo>
                    <a:pt x="48161" y="92787"/>
                  </a:lnTo>
                  <a:lnTo>
                    <a:pt x="45258" y="92495"/>
                  </a:lnTo>
                  <a:lnTo>
                    <a:pt x="45323" y="88003"/>
                  </a:lnTo>
                  <a:lnTo>
                    <a:pt x="48096" y="90921"/>
                  </a:lnTo>
                  <a:lnTo>
                    <a:pt x="54469" y="98430"/>
                  </a:lnTo>
                  <a:lnTo>
                    <a:pt x="58409" y="103424"/>
                  </a:lnTo>
                  <a:lnTo>
                    <a:pt x="61896" y="107510"/>
                  </a:lnTo>
                  <a:lnTo>
                    <a:pt x="64847" y="110624"/>
                  </a:lnTo>
                  <a:lnTo>
                    <a:pt x="66517" y="113056"/>
                  </a:lnTo>
                  <a:lnTo>
                    <a:pt x="66663" y="115099"/>
                  </a:lnTo>
                  <a:lnTo>
                    <a:pt x="66663" y="117078"/>
                  </a:lnTo>
                  <a:lnTo>
                    <a:pt x="67490" y="118521"/>
                  </a:lnTo>
                  <a:lnTo>
                    <a:pt x="66955" y="119802"/>
                  </a:lnTo>
                  <a:lnTo>
                    <a:pt x="65058" y="121391"/>
                  </a:lnTo>
                  <a:lnTo>
                    <a:pt x="64296" y="122753"/>
                  </a:lnTo>
                  <a:lnTo>
                    <a:pt x="64669" y="124732"/>
                  </a:lnTo>
                  <a:lnTo>
                    <a:pt x="65350" y="126402"/>
                  </a:lnTo>
                  <a:lnTo>
                    <a:pt x="66031" y="128072"/>
                  </a:lnTo>
                  <a:lnTo>
                    <a:pt x="65496" y="130423"/>
                  </a:lnTo>
                  <a:lnTo>
                    <a:pt x="64814" y="133537"/>
                  </a:lnTo>
                  <a:lnTo>
                    <a:pt x="64441" y="136488"/>
                  </a:lnTo>
                  <a:lnTo>
                    <a:pt x="64750" y="138612"/>
                  </a:lnTo>
                  <a:lnTo>
                    <a:pt x="64604" y="141110"/>
                  </a:lnTo>
                  <a:lnTo>
                    <a:pt x="62398" y="142779"/>
                  </a:lnTo>
                  <a:lnTo>
                    <a:pt x="60501" y="144142"/>
                  </a:lnTo>
                  <a:lnTo>
                    <a:pt x="59220" y="144742"/>
                  </a:lnTo>
                  <a:lnTo>
                    <a:pt x="57015" y="143915"/>
                  </a:lnTo>
                  <a:lnTo>
                    <a:pt x="55734" y="144369"/>
                  </a:lnTo>
                  <a:lnTo>
                    <a:pt x="53917" y="145731"/>
                  </a:lnTo>
                  <a:lnTo>
                    <a:pt x="53318" y="148001"/>
                  </a:lnTo>
                  <a:lnTo>
                    <a:pt x="53236" y="150352"/>
                  </a:lnTo>
                  <a:lnTo>
                    <a:pt x="52928" y="151569"/>
                  </a:lnTo>
                  <a:lnTo>
                    <a:pt x="51193" y="152931"/>
                  </a:lnTo>
                  <a:lnTo>
                    <a:pt x="50966" y="154439"/>
                  </a:lnTo>
                  <a:lnTo>
                    <a:pt x="51955" y="155882"/>
                  </a:lnTo>
                  <a:lnTo>
                    <a:pt x="53010" y="157098"/>
                  </a:lnTo>
                  <a:lnTo>
                    <a:pt x="53837" y="158833"/>
                  </a:lnTo>
                  <a:lnTo>
                    <a:pt x="53837" y="160877"/>
                  </a:lnTo>
                  <a:lnTo>
                    <a:pt x="53755" y="164055"/>
                  </a:lnTo>
                  <a:lnTo>
                    <a:pt x="53383" y="166098"/>
                  </a:lnTo>
                  <a:lnTo>
                    <a:pt x="51404" y="166098"/>
                  </a:lnTo>
                  <a:lnTo>
                    <a:pt x="49507" y="165725"/>
                  </a:lnTo>
                  <a:lnTo>
                    <a:pt x="48064" y="163519"/>
                  </a:lnTo>
                  <a:lnTo>
                    <a:pt x="48891" y="162158"/>
                  </a:lnTo>
                  <a:lnTo>
                    <a:pt x="50561" y="161476"/>
                  </a:lnTo>
                  <a:lnTo>
                    <a:pt x="50934" y="159806"/>
                  </a:lnTo>
                  <a:cubicBezTo>
                    <a:pt x="50934" y="159806"/>
                    <a:pt x="50334" y="158055"/>
                    <a:pt x="49945" y="157990"/>
                  </a:cubicBezTo>
                  <a:cubicBezTo>
                    <a:pt x="49572" y="157909"/>
                    <a:pt x="47366" y="157390"/>
                    <a:pt x="47366" y="157390"/>
                  </a:cubicBezTo>
                  <a:lnTo>
                    <a:pt x="45469" y="156028"/>
                  </a:lnTo>
                  <a:cubicBezTo>
                    <a:pt x="45469" y="156028"/>
                    <a:pt x="44026" y="154050"/>
                    <a:pt x="43799" y="153904"/>
                  </a:cubicBezTo>
                  <a:cubicBezTo>
                    <a:pt x="43572" y="153758"/>
                    <a:pt x="39712" y="150790"/>
                    <a:pt x="39712" y="150790"/>
                  </a:cubicBezTo>
                  <a:lnTo>
                    <a:pt x="38042" y="148666"/>
                  </a:lnTo>
                  <a:lnTo>
                    <a:pt x="37280" y="146623"/>
                  </a:lnTo>
                  <a:lnTo>
                    <a:pt x="34556" y="145569"/>
                  </a:lnTo>
                  <a:lnTo>
                    <a:pt x="34102" y="143298"/>
                  </a:lnTo>
                  <a:lnTo>
                    <a:pt x="34637" y="141255"/>
                  </a:lnTo>
                  <a:lnTo>
                    <a:pt x="33048" y="139893"/>
                  </a:lnTo>
                  <a:lnTo>
                    <a:pt x="32059" y="138677"/>
                  </a:lnTo>
                  <a:lnTo>
                    <a:pt x="32059" y="137542"/>
                  </a:lnTo>
                  <a:lnTo>
                    <a:pt x="34491" y="135645"/>
                  </a:lnTo>
                  <a:lnTo>
                    <a:pt x="36080" y="134429"/>
                  </a:lnTo>
                  <a:lnTo>
                    <a:pt x="36226" y="132839"/>
                  </a:lnTo>
                  <a:lnTo>
                    <a:pt x="35999" y="130180"/>
                  </a:lnTo>
                  <a:lnTo>
                    <a:pt x="36988" y="128818"/>
                  </a:lnTo>
                  <a:lnTo>
                    <a:pt x="38577" y="127374"/>
                  </a:lnTo>
                  <a:lnTo>
                    <a:pt x="39404" y="126548"/>
                  </a:lnTo>
                  <a:lnTo>
                    <a:pt x="39712" y="123369"/>
                  </a:lnTo>
                  <a:lnTo>
                    <a:pt x="39940" y="119121"/>
                  </a:lnTo>
                  <a:lnTo>
                    <a:pt x="39858" y="116234"/>
                  </a:lnTo>
                  <a:lnTo>
                    <a:pt x="38642" y="114872"/>
                  </a:lnTo>
                  <a:lnTo>
                    <a:pt x="38869" y="112148"/>
                  </a:lnTo>
                  <a:lnTo>
                    <a:pt x="38269" y="109651"/>
                  </a:lnTo>
                  <a:lnTo>
                    <a:pt x="36453" y="108743"/>
                  </a:lnTo>
                  <a:lnTo>
                    <a:pt x="35772" y="107008"/>
                  </a:lnTo>
                  <a:lnTo>
                    <a:pt x="33113" y="106326"/>
                  </a:lnTo>
                  <a:lnTo>
                    <a:pt x="30453" y="107462"/>
                  </a:lnTo>
                  <a:lnTo>
                    <a:pt x="28102" y="108370"/>
                  </a:lnTo>
                  <a:lnTo>
                    <a:pt x="25378" y="108970"/>
                  </a:lnTo>
                  <a:lnTo>
                    <a:pt x="23172" y="109197"/>
                  </a:lnTo>
                  <a:lnTo>
                    <a:pt x="20902" y="108516"/>
                  </a:lnTo>
                  <a:lnTo>
                    <a:pt x="19767" y="109797"/>
                  </a:lnTo>
                  <a:lnTo>
                    <a:pt x="17870" y="108970"/>
                  </a:lnTo>
                  <a:lnTo>
                    <a:pt x="16654" y="107073"/>
                  </a:lnTo>
                  <a:lnTo>
                    <a:pt x="14221" y="103813"/>
                  </a:lnTo>
                  <a:lnTo>
                    <a:pt x="12097" y="100927"/>
                  </a:lnTo>
                  <a:lnTo>
                    <a:pt x="11270" y="99192"/>
                  </a:lnTo>
                  <a:lnTo>
                    <a:pt x="8384" y="99727"/>
                  </a:lnTo>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00" name="Freeform: Shape 699">
              <a:extLst>
                <a:ext uri="{FF2B5EF4-FFF2-40B4-BE49-F238E27FC236}">
                  <a16:creationId xmlns:a16="http://schemas.microsoft.com/office/drawing/2014/main" id="{C9024C96-784D-883A-C028-FAFB19A0F314}"/>
                </a:ext>
              </a:extLst>
            </p:cNvPr>
            <p:cNvSpPr/>
            <p:nvPr/>
          </p:nvSpPr>
          <p:spPr>
            <a:xfrm>
              <a:off x="7683027" y="4834790"/>
              <a:ext cx="152148" cy="135738"/>
            </a:xfrm>
            <a:custGeom>
              <a:avLst/>
              <a:gdLst>
                <a:gd name="connsiteX0" fmla="*/ 128624 w 164930"/>
                <a:gd name="connsiteY0" fmla="*/ 147012 h 147141"/>
                <a:gd name="connsiteX1" fmla="*/ 130213 w 164930"/>
                <a:gd name="connsiteY1" fmla="*/ 145342 h 147141"/>
                <a:gd name="connsiteX2" fmla="*/ 136505 w 164930"/>
                <a:gd name="connsiteY2" fmla="*/ 138742 h 147141"/>
                <a:gd name="connsiteX3" fmla="*/ 145747 w 164930"/>
                <a:gd name="connsiteY3" fmla="*/ 128964 h 147141"/>
                <a:gd name="connsiteX4" fmla="*/ 149834 w 164930"/>
                <a:gd name="connsiteY4" fmla="*/ 123807 h 147141"/>
                <a:gd name="connsiteX5" fmla="*/ 152947 w 164930"/>
                <a:gd name="connsiteY5" fmla="*/ 123807 h 147141"/>
                <a:gd name="connsiteX6" fmla="*/ 153628 w 164930"/>
                <a:gd name="connsiteY6" fmla="*/ 122899 h 147141"/>
                <a:gd name="connsiteX7" fmla="*/ 150677 w 164930"/>
                <a:gd name="connsiteY7" fmla="*/ 121148 h 147141"/>
                <a:gd name="connsiteX8" fmla="*/ 150758 w 164930"/>
                <a:gd name="connsiteY8" fmla="*/ 119413 h 147141"/>
                <a:gd name="connsiteX9" fmla="*/ 151131 w 164930"/>
                <a:gd name="connsiteY9" fmla="*/ 117824 h 147141"/>
                <a:gd name="connsiteX10" fmla="*/ 153028 w 164930"/>
                <a:gd name="connsiteY10" fmla="*/ 115926 h 147141"/>
                <a:gd name="connsiteX11" fmla="*/ 153790 w 164930"/>
                <a:gd name="connsiteY11" fmla="*/ 114029 h 147141"/>
                <a:gd name="connsiteX12" fmla="*/ 153790 w 164930"/>
                <a:gd name="connsiteY12" fmla="*/ 112521 h 147141"/>
                <a:gd name="connsiteX13" fmla="*/ 153564 w 164930"/>
                <a:gd name="connsiteY13" fmla="*/ 109862 h 147141"/>
                <a:gd name="connsiteX14" fmla="*/ 154098 w 164930"/>
                <a:gd name="connsiteY14" fmla="*/ 106521 h 147141"/>
                <a:gd name="connsiteX15" fmla="*/ 155315 w 164930"/>
                <a:gd name="connsiteY15" fmla="*/ 105986 h 147141"/>
                <a:gd name="connsiteX16" fmla="*/ 157212 w 164930"/>
                <a:gd name="connsiteY16" fmla="*/ 105678 h 147141"/>
                <a:gd name="connsiteX17" fmla="*/ 158493 w 164930"/>
                <a:gd name="connsiteY17" fmla="*/ 103100 h 147141"/>
                <a:gd name="connsiteX18" fmla="*/ 160617 w 164930"/>
                <a:gd name="connsiteY18" fmla="*/ 99014 h 147141"/>
                <a:gd name="connsiteX19" fmla="*/ 161152 w 164930"/>
                <a:gd name="connsiteY19" fmla="*/ 97197 h 147141"/>
                <a:gd name="connsiteX20" fmla="*/ 162434 w 164930"/>
                <a:gd name="connsiteY20" fmla="*/ 96516 h 147141"/>
                <a:gd name="connsiteX21" fmla="*/ 163650 w 164930"/>
                <a:gd name="connsiteY21" fmla="*/ 94781 h 147141"/>
                <a:gd name="connsiteX22" fmla="*/ 164931 w 164930"/>
                <a:gd name="connsiteY22" fmla="*/ 91068 h 147141"/>
                <a:gd name="connsiteX23" fmla="*/ 164023 w 164930"/>
                <a:gd name="connsiteY23" fmla="*/ 88343 h 147141"/>
                <a:gd name="connsiteX24" fmla="*/ 161817 w 164930"/>
                <a:gd name="connsiteY24" fmla="*/ 86835 h 147141"/>
                <a:gd name="connsiteX25" fmla="*/ 160309 w 164930"/>
                <a:gd name="connsiteY25" fmla="*/ 85846 h 147141"/>
                <a:gd name="connsiteX26" fmla="*/ 160455 w 164930"/>
                <a:gd name="connsiteY26" fmla="*/ 83495 h 147141"/>
                <a:gd name="connsiteX27" fmla="*/ 159628 w 164930"/>
                <a:gd name="connsiteY27" fmla="*/ 82895 h 147141"/>
                <a:gd name="connsiteX28" fmla="*/ 159401 w 164930"/>
                <a:gd name="connsiteY28" fmla="*/ 81387 h 147141"/>
                <a:gd name="connsiteX29" fmla="*/ 160309 w 164930"/>
                <a:gd name="connsiteY29" fmla="*/ 79344 h 147141"/>
                <a:gd name="connsiteX30" fmla="*/ 161363 w 164930"/>
                <a:gd name="connsiteY30" fmla="*/ 77220 h 147141"/>
                <a:gd name="connsiteX31" fmla="*/ 161590 w 164930"/>
                <a:gd name="connsiteY31" fmla="*/ 74787 h 147141"/>
                <a:gd name="connsiteX32" fmla="*/ 160228 w 164930"/>
                <a:gd name="connsiteY32" fmla="*/ 72744 h 147141"/>
                <a:gd name="connsiteX33" fmla="*/ 157877 w 164930"/>
                <a:gd name="connsiteY33" fmla="*/ 71074 h 147141"/>
                <a:gd name="connsiteX34" fmla="*/ 157650 w 164930"/>
                <a:gd name="connsiteY34" fmla="*/ 69630 h 147141"/>
                <a:gd name="connsiteX35" fmla="*/ 158023 w 164930"/>
                <a:gd name="connsiteY35" fmla="*/ 67896 h 147141"/>
                <a:gd name="connsiteX36" fmla="*/ 159612 w 164930"/>
                <a:gd name="connsiteY36" fmla="*/ 67896 h 147141"/>
                <a:gd name="connsiteX37" fmla="*/ 161590 w 164930"/>
                <a:gd name="connsiteY37" fmla="*/ 67441 h 147141"/>
                <a:gd name="connsiteX38" fmla="*/ 162725 w 164930"/>
                <a:gd name="connsiteY38" fmla="*/ 66614 h 147141"/>
                <a:gd name="connsiteX39" fmla="*/ 163098 w 164930"/>
                <a:gd name="connsiteY39" fmla="*/ 65561 h 147141"/>
                <a:gd name="connsiteX40" fmla="*/ 162498 w 164930"/>
                <a:gd name="connsiteY40" fmla="*/ 64279 h 147141"/>
                <a:gd name="connsiteX41" fmla="*/ 161282 w 164930"/>
                <a:gd name="connsiteY41" fmla="*/ 62998 h 147141"/>
                <a:gd name="connsiteX42" fmla="*/ 160682 w 164930"/>
                <a:gd name="connsiteY42" fmla="*/ 61328 h 147141"/>
                <a:gd name="connsiteX43" fmla="*/ 162434 w 164930"/>
                <a:gd name="connsiteY43" fmla="*/ 59058 h 147141"/>
                <a:gd name="connsiteX44" fmla="*/ 163196 w 164930"/>
                <a:gd name="connsiteY44" fmla="*/ 58150 h 147141"/>
                <a:gd name="connsiteX45" fmla="*/ 163196 w 164930"/>
                <a:gd name="connsiteY45" fmla="*/ 56561 h 147141"/>
                <a:gd name="connsiteX46" fmla="*/ 163277 w 164930"/>
                <a:gd name="connsiteY46" fmla="*/ 51323 h 147141"/>
                <a:gd name="connsiteX47" fmla="*/ 162823 w 164930"/>
                <a:gd name="connsiteY47" fmla="*/ 44350 h 147141"/>
                <a:gd name="connsiteX48" fmla="*/ 162823 w 164930"/>
                <a:gd name="connsiteY48" fmla="*/ 41918 h 147141"/>
                <a:gd name="connsiteX49" fmla="*/ 162061 w 164930"/>
                <a:gd name="connsiteY49" fmla="*/ 40410 h 147141"/>
                <a:gd name="connsiteX50" fmla="*/ 161752 w 164930"/>
                <a:gd name="connsiteY50" fmla="*/ 39356 h 147141"/>
                <a:gd name="connsiteX51" fmla="*/ 162125 w 164930"/>
                <a:gd name="connsiteY51" fmla="*/ 37913 h 147141"/>
                <a:gd name="connsiteX52" fmla="*/ 162888 w 164930"/>
                <a:gd name="connsiteY52" fmla="*/ 36177 h 147141"/>
                <a:gd name="connsiteX53" fmla="*/ 163033 w 164930"/>
                <a:gd name="connsiteY53" fmla="*/ 34442 h 147141"/>
                <a:gd name="connsiteX54" fmla="*/ 162806 w 164930"/>
                <a:gd name="connsiteY54" fmla="*/ 32545 h 147141"/>
                <a:gd name="connsiteX55" fmla="*/ 161752 w 164930"/>
                <a:gd name="connsiteY55" fmla="*/ 30648 h 147141"/>
                <a:gd name="connsiteX56" fmla="*/ 160763 w 164930"/>
                <a:gd name="connsiteY56" fmla="*/ 28832 h 147141"/>
                <a:gd name="connsiteX57" fmla="*/ 159482 w 164930"/>
                <a:gd name="connsiteY57" fmla="*/ 26935 h 147141"/>
                <a:gd name="connsiteX58" fmla="*/ 161152 w 164930"/>
                <a:gd name="connsiteY58" fmla="*/ 25880 h 147141"/>
                <a:gd name="connsiteX59" fmla="*/ 160925 w 164930"/>
                <a:gd name="connsiteY59" fmla="*/ 24891 h 147141"/>
                <a:gd name="connsiteX60" fmla="*/ 159644 w 164930"/>
                <a:gd name="connsiteY60" fmla="*/ 23983 h 147141"/>
                <a:gd name="connsiteX61" fmla="*/ 159336 w 164930"/>
                <a:gd name="connsiteY61" fmla="*/ 22929 h 147141"/>
                <a:gd name="connsiteX62" fmla="*/ 157358 w 164930"/>
                <a:gd name="connsiteY62" fmla="*/ 22475 h 147141"/>
                <a:gd name="connsiteX63" fmla="*/ 156369 w 164930"/>
                <a:gd name="connsiteY63" fmla="*/ 20432 h 147141"/>
                <a:gd name="connsiteX64" fmla="*/ 154860 w 164930"/>
                <a:gd name="connsiteY64" fmla="*/ 19151 h 147141"/>
                <a:gd name="connsiteX65" fmla="*/ 152364 w 164930"/>
                <a:gd name="connsiteY65" fmla="*/ 18243 h 147141"/>
                <a:gd name="connsiteX66" fmla="*/ 149023 w 164930"/>
                <a:gd name="connsiteY66" fmla="*/ 17254 h 147141"/>
                <a:gd name="connsiteX67" fmla="*/ 143412 w 164930"/>
                <a:gd name="connsiteY67" fmla="*/ 16427 h 147141"/>
                <a:gd name="connsiteX68" fmla="*/ 141288 w 164930"/>
                <a:gd name="connsiteY68" fmla="*/ 16508 h 147141"/>
                <a:gd name="connsiteX69" fmla="*/ 139926 w 164930"/>
                <a:gd name="connsiteY69" fmla="*/ 15600 h 147141"/>
                <a:gd name="connsiteX70" fmla="*/ 137883 w 164930"/>
                <a:gd name="connsiteY70" fmla="*/ 13702 h 147141"/>
                <a:gd name="connsiteX71" fmla="*/ 136067 w 164930"/>
                <a:gd name="connsiteY71" fmla="*/ 12648 h 147141"/>
                <a:gd name="connsiteX72" fmla="*/ 134250 w 164930"/>
                <a:gd name="connsiteY72" fmla="*/ 11659 h 147141"/>
                <a:gd name="connsiteX73" fmla="*/ 131980 w 164930"/>
                <a:gd name="connsiteY73" fmla="*/ 11432 h 147141"/>
                <a:gd name="connsiteX74" fmla="*/ 128867 w 164930"/>
                <a:gd name="connsiteY74" fmla="*/ 10151 h 147141"/>
                <a:gd name="connsiteX75" fmla="*/ 126969 w 164930"/>
                <a:gd name="connsiteY75" fmla="*/ 9016 h 147141"/>
                <a:gd name="connsiteX76" fmla="*/ 125608 w 164930"/>
                <a:gd name="connsiteY76" fmla="*/ 7800 h 147141"/>
                <a:gd name="connsiteX77" fmla="*/ 123937 w 164930"/>
                <a:gd name="connsiteY77" fmla="*/ 7119 h 147141"/>
                <a:gd name="connsiteX78" fmla="*/ 121732 w 164930"/>
                <a:gd name="connsiteY78" fmla="*/ 9389 h 147141"/>
                <a:gd name="connsiteX79" fmla="*/ 118700 w 164930"/>
                <a:gd name="connsiteY79" fmla="*/ 7881 h 147141"/>
                <a:gd name="connsiteX80" fmla="*/ 114224 w 164930"/>
                <a:gd name="connsiteY80" fmla="*/ 8254 h 147141"/>
                <a:gd name="connsiteX81" fmla="*/ 110429 w 164930"/>
                <a:gd name="connsiteY81" fmla="*/ 8173 h 147141"/>
                <a:gd name="connsiteX82" fmla="*/ 109213 w 164930"/>
                <a:gd name="connsiteY82" fmla="*/ 7119 h 147141"/>
                <a:gd name="connsiteX83" fmla="*/ 109294 w 164930"/>
                <a:gd name="connsiteY83" fmla="*/ 4848 h 147141"/>
                <a:gd name="connsiteX84" fmla="*/ 109440 w 164930"/>
                <a:gd name="connsiteY84" fmla="*/ 2351 h 147141"/>
                <a:gd name="connsiteX85" fmla="*/ 109586 w 164930"/>
                <a:gd name="connsiteY85" fmla="*/ 0 h 147141"/>
                <a:gd name="connsiteX86" fmla="*/ 96403 w 164930"/>
                <a:gd name="connsiteY86" fmla="*/ 0 h 147141"/>
                <a:gd name="connsiteX87" fmla="*/ 89657 w 164930"/>
                <a:gd name="connsiteY87" fmla="*/ 600 h 147141"/>
                <a:gd name="connsiteX88" fmla="*/ 83900 w 164930"/>
                <a:gd name="connsiteY88" fmla="*/ 2805 h 147141"/>
                <a:gd name="connsiteX89" fmla="*/ 81322 w 164930"/>
                <a:gd name="connsiteY89" fmla="*/ 5984 h 147141"/>
                <a:gd name="connsiteX90" fmla="*/ 79279 w 164930"/>
                <a:gd name="connsiteY90" fmla="*/ 6665 h 147141"/>
                <a:gd name="connsiteX91" fmla="*/ 77836 w 164930"/>
                <a:gd name="connsiteY91" fmla="*/ 8416 h 147141"/>
                <a:gd name="connsiteX92" fmla="*/ 77382 w 164930"/>
                <a:gd name="connsiteY92" fmla="*/ 10395 h 147141"/>
                <a:gd name="connsiteX93" fmla="*/ 78144 w 164930"/>
                <a:gd name="connsiteY93" fmla="*/ 12519 h 147141"/>
                <a:gd name="connsiteX94" fmla="*/ 77382 w 164930"/>
                <a:gd name="connsiteY94" fmla="*/ 13508 h 147141"/>
                <a:gd name="connsiteX95" fmla="*/ 77382 w 164930"/>
                <a:gd name="connsiteY95" fmla="*/ 17075 h 147141"/>
                <a:gd name="connsiteX96" fmla="*/ 76701 w 164930"/>
                <a:gd name="connsiteY96" fmla="*/ 20416 h 147141"/>
                <a:gd name="connsiteX97" fmla="*/ 69193 w 164930"/>
                <a:gd name="connsiteY97" fmla="*/ 21859 h 147141"/>
                <a:gd name="connsiteX98" fmla="*/ 62674 w 164930"/>
                <a:gd name="connsiteY98" fmla="*/ 24518 h 147141"/>
                <a:gd name="connsiteX99" fmla="*/ 58815 w 164930"/>
                <a:gd name="connsiteY99" fmla="*/ 27096 h 147141"/>
                <a:gd name="connsiteX100" fmla="*/ 53739 w 164930"/>
                <a:gd name="connsiteY100" fmla="*/ 31264 h 147141"/>
                <a:gd name="connsiteX101" fmla="*/ 49264 w 164930"/>
                <a:gd name="connsiteY101" fmla="*/ 36340 h 147141"/>
                <a:gd name="connsiteX102" fmla="*/ 45177 w 164930"/>
                <a:gd name="connsiteY102" fmla="*/ 41577 h 147141"/>
                <a:gd name="connsiteX103" fmla="*/ 41545 w 164930"/>
                <a:gd name="connsiteY103" fmla="*/ 45745 h 147141"/>
                <a:gd name="connsiteX104" fmla="*/ 41545 w 164930"/>
                <a:gd name="connsiteY104" fmla="*/ 48177 h 147141"/>
                <a:gd name="connsiteX105" fmla="*/ 40329 w 164930"/>
                <a:gd name="connsiteY105" fmla="*/ 49004 h 147141"/>
                <a:gd name="connsiteX106" fmla="*/ 36615 w 164930"/>
                <a:gd name="connsiteY106" fmla="*/ 49604 h 147141"/>
                <a:gd name="connsiteX107" fmla="*/ 33502 w 164930"/>
                <a:gd name="connsiteY107" fmla="*/ 51112 h 147141"/>
                <a:gd name="connsiteX108" fmla="*/ 30697 w 164930"/>
                <a:gd name="connsiteY108" fmla="*/ 50804 h 147141"/>
                <a:gd name="connsiteX109" fmla="*/ 28264 w 164930"/>
                <a:gd name="connsiteY109" fmla="*/ 49069 h 147141"/>
                <a:gd name="connsiteX110" fmla="*/ 24697 w 164930"/>
                <a:gd name="connsiteY110" fmla="*/ 48696 h 147141"/>
                <a:gd name="connsiteX111" fmla="*/ 20983 w 164930"/>
                <a:gd name="connsiteY111" fmla="*/ 48469 h 147141"/>
                <a:gd name="connsiteX112" fmla="*/ 19086 w 164930"/>
                <a:gd name="connsiteY112" fmla="*/ 49685 h 147141"/>
                <a:gd name="connsiteX113" fmla="*/ 14773 w 164930"/>
                <a:gd name="connsiteY113" fmla="*/ 49312 h 147141"/>
                <a:gd name="connsiteX114" fmla="*/ 12648 w 164930"/>
                <a:gd name="connsiteY114" fmla="*/ 47804 h 147141"/>
                <a:gd name="connsiteX115" fmla="*/ 9697 w 164930"/>
                <a:gd name="connsiteY115" fmla="*/ 47350 h 147141"/>
                <a:gd name="connsiteX116" fmla="*/ 5530 w 164930"/>
                <a:gd name="connsiteY116" fmla="*/ 46977 h 147141"/>
                <a:gd name="connsiteX117" fmla="*/ 0 w 164930"/>
                <a:gd name="connsiteY117" fmla="*/ 46442 h 147141"/>
                <a:gd name="connsiteX118" fmla="*/ 1216 w 164930"/>
                <a:gd name="connsiteY118" fmla="*/ 48420 h 147141"/>
                <a:gd name="connsiteX119" fmla="*/ 2432 w 164930"/>
                <a:gd name="connsiteY119" fmla="*/ 50318 h 147141"/>
                <a:gd name="connsiteX120" fmla="*/ 4103 w 164930"/>
                <a:gd name="connsiteY120" fmla="*/ 52361 h 147141"/>
                <a:gd name="connsiteX121" fmla="*/ 6081 w 164930"/>
                <a:gd name="connsiteY121" fmla="*/ 54485 h 147141"/>
                <a:gd name="connsiteX122" fmla="*/ 7135 w 164930"/>
                <a:gd name="connsiteY122" fmla="*/ 56609 h 147141"/>
                <a:gd name="connsiteX123" fmla="*/ 8189 w 164930"/>
                <a:gd name="connsiteY123" fmla="*/ 59042 h 147141"/>
                <a:gd name="connsiteX124" fmla="*/ 11984 w 164930"/>
                <a:gd name="connsiteY124" fmla="*/ 62528 h 147141"/>
                <a:gd name="connsiteX125" fmla="*/ 13200 w 164930"/>
                <a:gd name="connsiteY125" fmla="*/ 64798 h 147141"/>
                <a:gd name="connsiteX126" fmla="*/ 14189 w 164930"/>
                <a:gd name="connsiteY126" fmla="*/ 66922 h 147141"/>
                <a:gd name="connsiteX127" fmla="*/ 16232 w 164930"/>
                <a:gd name="connsiteY127" fmla="*/ 68966 h 147141"/>
                <a:gd name="connsiteX128" fmla="*/ 17821 w 164930"/>
                <a:gd name="connsiteY128" fmla="*/ 70636 h 147141"/>
                <a:gd name="connsiteX129" fmla="*/ 17902 w 164930"/>
                <a:gd name="connsiteY129" fmla="*/ 74268 h 147141"/>
                <a:gd name="connsiteX130" fmla="*/ 18892 w 164930"/>
                <a:gd name="connsiteY130" fmla="*/ 76085 h 147141"/>
                <a:gd name="connsiteX131" fmla="*/ 19945 w 164930"/>
                <a:gd name="connsiteY131" fmla="*/ 78582 h 147141"/>
                <a:gd name="connsiteX132" fmla="*/ 20935 w 164930"/>
                <a:gd name="connsiteY132" fmla="*/ 82295 h 147141"/>
                <a:gd name="connsiteX133" fmla="*/ 23740 w 164930"/>
                <a:gd name="connsiteY133" fmla="*/ 84419 h 147141"/>
                <a:gd name="connsiteX134" fmla="*/ 27534 w 164930"/>
                <a:gd name="connsiteY134" fmla="*/ 87906 h 147141"/>
                <a:gd name="connsiteX135" fmla="*/ 30340 w 164930"/>
                <a:gd name="connsiteY135" fmla="*/ 90111 h 147141"/>
                <a:gd name="connsiteX136" fmla="*/ 31702 w 164930"/>
                <a:gd name="connsiteY136" fmla="*/ 91165 h 147141"/>
                <a:gd name="connsiteX137" fmla="*/ 37232 w 164930"/>
                <a:gd name="connsiteY137" fmla="*/ 93597 h 147141"/>
                <a:gd name="connsiteX138" fmla="*/ 38902 w 164930"/>
                <a:gd name="connsiteY138" fmla="*/ 95722 h 147141"/>
                <a:gd name="connsiteX139" fmla="*/ 41934 w 164930"/>
                <a:gd name="connsiteY139" fmla="*/ 96630 h 147141"/>
                <a:gd name="connsiteX140" fmla="*/ 43977 w 164930"/>
                <a:gd name="connsiteY140" fmla="*/ 97765 h 147141"/>
                <a:gd name="connsiteX141" fmla="*/ 44577 w 164930"/>
                <a:gd name="connsiteY141" fmla="*/ 99808 h 147141"/>
                <a:gd name="connsiteX142" fmla="*/ 44350 w 164930"/>
                <a:gd name="connsiteY142" fmla="*/ 102159 h 147141"/>
                <a:gd name="connsiteX143" fmla="*/ 44269 w 164930"/>
                <a:gd name="connsiteY143" fmla="*/ 104365 h 147141"/>
                <a:gd name="connsiteX144" fmla="*/ 48064 w 164930"/>
                <a:gd name="connsiteY144" fmla="*/ 104365 h 147141"/>
                <a:gd name="connsiteX145" fmla="*/ 49199 w 164930"/>
                <a:gd name="connsiteY145" fmla="*/ 103765 h 147141"/>
                <a:gd name="connsiteX146" fmla="*/ 52150 w 164930"/>
                <a:gd name="connsiteY146" fmla="*/ 103911 h 147141"/>
                <a:gd name="connsiteX147" fmla="*/ 53593 w 164930"/>
                <a:gd name="connsiteY147" fmla="*/ 105273 h 147141"/>
                <a:gd name="connsiteX148" fmla="*/ 54128 w 164930"/>
                <a:gd name="connsiteY148" fmla="*/ 107997 h 147141"/>
                <a:gd name="connsiteX149" fmla="*/ 53220 w 164930"/>
                <a:gd name="connsiteY149" fmla="*/ 112165 h 147141"/>
                <a:gd name="connsiteX150" fmla="*/ 53674 w 164930"/>
                <a:gd name="connsiteY150" fmla="*/ 114662 h 147141"/>
                <a:gd name="connsiteX151" fmla="*/ 54210 w 164930"/>
                <a:gd name="connsiteY151" fmla="*/ 117240 h 147141"/>
                <a:gd name="connsiteX152" fmla="*/ 57242 w 164930"/>
                <a:gd name="connsiteY152" fmla="*/ 119510 h 147141"/>
                <a:gd name="connsiteX153" fmla="*/ 59139 w 164930"/>
                <a:gd name="connsiteY153" fmla="*/ 121489 h 147141"/>
                <a:gd name="connsiteX154" fmla="*/ 60355 w 164930"/>
                <a:gd name="connsiteY154" fmla="*/ 123986 h 147141"/>
                <a:gd name="connsiteX155" fmla="*/ 61117 w 164930"/>
                <a:gd name="connsiteY155" fmla="*/ 124894 h 147141"/>
                <a:gd name="connsiteX156" fmla="*/ 63161 w 164930"/>
                <a:gd name="connsiteY156" fmla="*/ 125348 h 147141"/>
                <a:gd name="connsiteX157" fmla="*/ 65204 w 164930"/>
                <a:gd name="connsiteY157" fmla="*/ 126856 h 147141"/>
                <a:gd name="connsiteX158" fmla="*/ 68917 w 164930"/>
                <a:gd name="connsiteY158" fmla="*/ 128672 h 147141"/>
                <a:gd name="connsiteX159" fmla="*/ 71868 w 164930"/>
                <a:gd name="connsiteY159" fmla="*/ 129661 h 147141"/>
                <a:gd name="connsiteX160" fmla="*/ 74528 w 164930"/>
                <a:gd name="connsiteY160" fmla="*/ 131170 h 147141"/>
                <a:gd name="connsiteX161" fmla="*/ 77787 w 164930"/>
                <a:gd name="connsiteY161" fmla="*/ 133213 h 147141"/>
                <a:gd name="connsiteX162" fmla="*/ 80511 w 164930"/>
                <a:gd name="connsiteY162" fmla="*/ 133748 h 147141"/>
                <a:gd name="connsiteX163" fmla="*/ 81420 w 164930"/>
                <a:gd name="connsiteY163" fmla="*/ 136018 h 147141"/>
                <a:gd name="connsiteX164" fmla="*/ 82928 w 164930"/>
                <a:gd name="connsiteY164" fmla="*/ 137299 h 147141"/>
                <a:gd name="connsiteX165" fmla="*/ 84371 w 164930"/>
                <a:gd name="connsiteY165" fmla="*/ 138126 h 147141"/>
                <a:gd name="connsiteX166" fmla="*/ 85425 w 164930"/>
                <a:gd name="connsiteY166" fmla="*/ 139034 h 147141"/>
                <a:gd name="connsiteX167" fmla="*/ 85960 w 164930"/>
                <a:gd name="connsiteY167" fmla="*/ 141531 h 147141"/>
                <a:gd name="connsiteX168" fmla="*/ 91490 w 164930"/>
                <a:gd name="connsiteY168" fmla="*/ 141612 h 147141"/>
                <a:gd name="connsiteX169" fmla="*/ 94376 w 164930"/>
                <a:gd name="connsiteY169" fmla="*/ 140559 h 147141"/>
                <a:gd name="connsiteX170" fmla="*/ 97554 w 164930"/>
                <a:gd name="connsiteY170" fmla="*/ 141158 h 147141"/>
                <a:gd name="connsiteX171" fmla="*/ 99679 w 164930"/>
                <a:gd name="connsiteY171" fmla="*/ 142374 h 147141"/>
                <a:gd name="connsiteX172" fmla="*/ 101884 w 164930"/>
                <a:gd name="connsiteY172" fmla="*/ 144045 h 147141"/>
                <a:gd name="connsiteX173" fmla="*/ 104462 w 164930"/>
                <a:gd name="connsiteY173" fmla="*/ 144580 h 147141"/>
                <a:gd name="connsiteX174" fmla="*/ 107948 w 164930"/>
                <a:gd name="connsiteY174" fmla="*/ 145407 h 147141"/>
                <a:gd name="connsiteX175" fmla="*/ 110835 w 164930"/>
                <a:gd name="connsiteY175" fmla="*/ 144807 h 147141"/>
                <a:gd name="connsiteX176" fmla="*/ 115829 w 164930"/>
                <a:gd name="connsiteY176" fmla="*/ 144726 h 147141"/>
                <a:gd name="connsiteX177" fmla="*/ 119624 w 164930"/>
                <a:gd name="connsiteY177" fmla="*/ 144872 h 147141"/>
                <a:gd name="connsiteX178" fmla="*/ 123645 w 164930"/>
                <a:gd name="connsiteY178" fmla="*/ 145099 h 147141"/>
                <a:gd name="connsiteX179" fmla="*/ 126450 w 164930"/>
                <a:gd name="connsiteY179" fmla="*/ 146315 h 147141"/>
                <a:gd name="connsiteX180" fmla="*/ 128348 w 164930"/>
                <a:gd name="connsiteY180" fmla="*/ 147142 h 147141"/>
                <a:gd name="connsiteX181" fmla="*/ 128656 w 164930"/>
                <a:gd name="connsiteY181" fmla="*/ 147142 h 14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164930" h="147141">
                  <a:moveTo>
                    <a:pt x="128624" y="147012"/>
                  </a:moveTo>
                  <a:lnTo>
                    <a:pt x="130213" y="145342"/>
                  </a:lnTo>
                  <a:lnTo>
                    <a:pt x="136505" y="138742"/>
                  </a:lnTo>
                  <a:lnTo>
                    <a:pt x="145747" y="128964"/>
                  </a:lnTo>
                  <a:lnTo>
                    <a:pt x="149834" y="123807"/>
                  </a:lnTo>
                  <a:lnTo>
                    <a:pt x="152947" y="123807"/>
                  </a:lnTo>
                  <a:lnTo>
                    <a:pt x="153628" y="122899"/>
                  </a:lnTo>
                  <a:lnTo>
                    <a:pt x="150677" y="121148"/>
                  </a:lnTo>
                  <a:lnTo>
                    <a:pt x="150758" y="119413"/>
                  </a:lnTo>
                  <a:lnTo>
                    <a:pt x="151131" y="117824"/>
                  </a:lnTo>
                  <a:lnTo>
                    <a:pt x="153028" y="115926"/>
                  </a:lnTo>
                  <a:lnTo>
                    <a:pt x="153790" y="114029"/>
                  </a:lnTo>
                  <a:lnTo>
                    <a:pt x="153790" y="112521"/>
                  </a:lnTo>
                  <a:lnTo>
                    <a:pt x="153564" y="109862"/>
                  </a:lnTo>
                  <a:lnTo>
                    <a:pt x="154098" y="106521"/>
                  </a:lnTo>
                  <a:lnTo>
                    <a:pt x="155315" y="105986"/>
                  </a:lnTo>
                  <a:lnTo>
                    <a:pt x="157212" y="105678"/>
                  </a:lnTo>
                  <a:lnTo>
                    <a:pt x="158493" y="103100"/>
                  </a:lnTo>
                  <a:lnTo>
                    <a:pt x="160617" y="99014"/>
                  </a:lnTo>
                  <a:lnTo>
                    <a:pt x="161152" y="97197"/>
                  </a:lnTo>
                  <a:lnTo>
                    <a:pt x="162434" y="96516"/>
                  </a:lnTo>
                  <a:lnTo>
                    <a:pt x="163650" y="94781"/>
                  </a:lnTo>
                  <a:lnTo>
                    <a:pt x="164931" y="91068"/>
                  </a:lnTo>
                  <a:lnTo>
                    <a:pt x="164023" y="88343"/>
                  </a:lnTo>
                  <a:lnTo>
                    <a:pt x="161817" y="86835"/>
                  </a:lnTo>
                  <a:lnTo>
                    <a:pt x="160309" y="85846"/>
                  </a:lnTo>
                  <a:lnTo>
                    <a:pt x="160455" y="83495"/>
                  </a:lnTo>
                  <a:lnTo>
                    <a:pt x="159628" y="82895"/>
                  </a:lnTo>
                  <a:lnTo>
                    <a:pt x="159401" y="81387"/>
                  </a:lnTo>
                  <a:lnTo>
                    <a:pt x="160309" y="79344"/>
                  </a:lnTo>
                  <a:lnTo>
                    <a:pt x="161363" y="77220"/>
                  </a:lnTo>
                  <a:lnTo>
                    <a:pt x="161590" y="74787"/>
                  </a:lnTo>
                  <a:lnTo>
                    <a:pt x="160228" y="72744"/>
                  </a:lnTo>
                  <a:lnTo>
                    <a:pt x="157877" y="71074"/>
                  </a:lnTo>
                  <a:lnTo>
                    <a:pt x="157650" y="69630"/>
                  </a:lnTo>
                  <a:lnTo>
                    <a:pt x="158023" y="67896"/>
                  </a:lnTo>
                  <a:lnTo>
                    <a:pt x="159612" y="67896"/>
                  </a:lnTo>
                  <a:lnTo>
                    <a:pt x="161590" y="67441"/>
                  </a:lnTo>
                  <a:lnTo>
                    <a:pt x="162725" y="66614"/>
                  </a:lnTo>
                  <a:lnTo>
                    <a:pt x="163098" y="65561"/>
                  </a:lnTo>
                  <a:lnTo>
                    <a:pt x="162498" y="64279"/>
                  </a:lnTo>
                  <a:lnTo>
                    <a:pt x="161282" y="62998"/>
                  </a:lnTo>
                  <a:lnTo>
                    <a:pt x="160682" y="61328"/>
                  </a:lnTo>
                  <a:lnTo>
                    <a:pt x="162434" y="59058"/>
                  </a:lnTo>
                  <a:lnTo>
                    <a:pt x="163196" y="58150"/>
                  </a:lnTo>
                  <a:lnTo>
                    <a:pt x="163196" y="56561"/>
                  </a:lnTo>
                  <a:lnTo>
                    <a:pt x="163277" y="51323"/>
                  </a:lnTo>
                  <a:lnTo>
                    <a:pt x="162823" y="44350"/>
                  </a:lnTo>
                  <a:lnTo>
                    <a:pt x="162823" y="41918"/>
                  </a:lnTo>
                  <a:lnTo>
                    <a:pt x="162061" y="40410"/>
                  </a:lnTo>
                  <a:lnTo>
                    <a:pt x="161752" y="39356"/>
                  </a:lnTo>
                  <a:lnTo>
                    <a:pt x="162125" y="37913"/>
                  </a:lnTo>
                  <a:lnTo>
                    <a:pt x="162888" y="36177"/>
                  </a:lnTo>
                  <a:cubicBezTo>
                    <a:pt x="162888" y="36177"/>
                    <a:pt x="163033" y="34670"/>
                    <a:pt x="163033" y="34442"/>
                  </a:cubicBezTo>
                  <a:cubicBezTo>
                    <a:pt x="163033" y="34215"/>
                    <a:pt x="162806" y="32545"/>
                    <a:pt x="162806" y="32545"/>
                  </a:cubicBezTo>
                  <a:lnTo>
                    <a:pt x="161752" y="30648"/>
                  </a:lnTo>
                  <a:lnTo>
                    <a:pt x="160763" y="28832"/>
                  </a:lnTo>
                  <a:lnTo>
                    <a:pt x="159482" y="26935"/>
                  </a:lnTo>
                  <a:lnTo>
                    <a:pt x="161152" y="25880"/>
                  </a:lnTo>
                  <a:lnTo>
                    <a:pt x="160925" y="24891"/>
                  </a:lnTo>
                  <a:lnTo>
                    <a:pt x="159644" y="23983"/>
                  </a:lnTo>
                  <a:lnTo>
                    <a:pt x="159336" y="22929"/>
                  </a:lnTo>
                  <a:lnTo>
                    <a:pt x="157358" y="22475"/>
                  </a:lnTo>
                  <a:lnTo>
                    <a:pt x="156369" y="20432"/>
                  </a:lnTo>
                  <a:lnTo>
                    <a:pt x="154860" y="19151"/>
                  </a:lnTo>
                  <a:lnTo>
                    <a:pt x="152364" y="18243"/>
                  </a:lnTo>
                  <a:lnTo>
                    <a:pt x="149023" y="17254"/>
                  </a:lnTo>
                  <a:lnTo>
                    <a:pt x="143412" y="16427"/>
                  </a:lnTo>
                  <a:lnTo>
                    <a:pt x="141288" y="16508"/>
                  </a:lnTo>
                  <a:lnTo>
                    <a:pt x="139926" y="15600"/>
                  </a:lnTo>
                  <a:lnTo>
                    <a:pt x="137883" y="13702"/>
                  </a:lnTo>
                  <a:lnTo>
                    <a:pt x="136067" y="12648"/>
                  </a:lnTo>
                  <a:lnTo>
                    <a:pt x="134250" y="11659"/>
                  </a:lnTo>
                  <a:lnTo>
                    <a:pt x="131980" y="11432"/>
                  </a:lnTo>
                  <a:cubicBezTo>
                    <a:pt x="131980" y="11432"/>
                    <a:pt x="129094" y="10151"/>
                    <a:pt x="128867" y="10151"/>
                  </a:cubicBezTo>
                  <a:cubicBezTo>
                    <a:pt x="128640" y="10151"/>
                    <a:pt x="126969" y="9016"/>
                    <a:pt x="126969" y="9016"/>
                  </a:cubicBezTo>
                  <a:lnTo>
                    <a:pt x="125608" y="7800"/>
                  </a:lnTo>
                  <a:lnTo>
                    <a:pt x="123937" y="7119"/>
                  </a:lnTo>
                  <a:lnTo>
                    <a:pt x="121732" y="9389"/>
                  </a:lnTo>
                  <a:lnTo>
                    <a:pt x="118700" y="7881"/>
                  </a:lnTo>
                  <a:lnTo>
                    <a:pt x="114224" y="8254"/>
                  </a:lnTo>
                  <a:lnTo>
                    <a:pt x="110429" y="8173"/>
                  </a:lnTo>
                  <a:lnTo>
                    <a:pt x="109213" y="7119"/>
                  </a:lnTo>
                  <a:lnTo>
                    <a:pt x="109294" y="4848"/>
                  </a:lnTo>
                  <a:lnTo>
                    <a:pt x="109440" y="2351"/>
                  </a:lnTo>
                  <a:lnTo>
                    <a:pt x="109586" y="0"/>
                  </a:lnTo>
                  <a:lnTo>
                    <a:pt x="96403" y="0"/>
                  </a:lnTo>
                  <a:lnTo>
                    <a:pt x="89657" y="600"/>
                  </a:lnTo>
                  <a:lnTo>
                    <a:pt x="83900" y="2805"/>
                  </a:lnTo>
                  <a:lnTo>
                    <a:pt x="81322" y="5984"/>
                  </a:lnTo>
                  <a:lnTo>
                    <a:pt x="79279" y="6665"/>
                  </a:lnTo>
                  <a:lnTo>
                    <a:pt x="77836" y="8416"/>
                  </a:lnTo>
                  <a:lnTo>
                    <a:pt x="77382" y="10395"/>
                  </a:lnTo>
                  <a:lnTo>
                    <a:pt x="78144" y="12519"/>
                  </a:lnTo>
                  <a:lnTo>
                    <a:pt x="77382" y="13508"/>
                  </a:lnTo>
                  <a:lnTo>
                    <a:pt x="77382" y="17075"/>
                  </a:lnTo>
                  <a:lnTo>
                    <a:pt x="76701" y="20416"/>
                  </a:lnTo>
                  <a:lnTo>
                    <a:pt x="69193" y="21859"/>
                  </a:lnTo>
                  <a:lnTo>
                    <a:pt x="62674" y="24518"/>
                  </a:lnTo>
                  <a:lnTo>
                    <a:pt x="58815" y="27096"/>
                  </a:lnTo>
                  <a:lnTo>
                    <a:pt x="53739" y="31264"/>
                  </a:lnTo>
                  <a:lnTo>
                    <a:pt x="49264" y="36340"/>
                  </a:lnTo>
                  <a:lnTo>
                    <a:pt x="45177" y="41577"/>
                  </a:lnTo>
                  <a:lnTo>
                    <a:pt x="41545" y="45745"/>
                  </a:lnTo>
                  <a:lnTo>
                    <a:pt x="41545" y="48177"/>
                  </a:lnTo>
                  <a:lnTo>
                    <a:pt x="40329" y="49004"/>
                  </a:lnTo>
                  <a:lnTo>
                    <a:pt x="36615" y="49604"/>
                  </a:lnTo>
                  <a:lnTo>
                    <a:pt x="33502" y="51112"/>
                  </a:lnTo>
                  <a:lnTo>
                    <a:pt x="30697" y="50804"/>
                  </a:lnTo>
                  <a:lnTo>
                    <a:pt x="28264" y="49069"/>
                  </a:lnTo>
                  <a:lnTo>
                    <a:pt x="24697" y="48696"/>
                  </a:lnTo>
                  <a:lnTo>
                    <a:pt x="20983" y="48469"/>
                  </a:lnTo>
                  <a:lnTo>
                    <a:pt x="19086" y="49685"/>
                  </a:lnTo>
                  <a:lnTo>
                    <a:pt x="14773" y="49312"/>
                  </a:lnTo>
                  <a:lnTo>
                    <a:pt x="12648" y="47804"/>
                  </a:lnTo>
                  <a:lnTo>
                    <a:pt x="9697" y="47350"/>
                  </a:lnTo>
                  <a:lnTo>
                    <a:pt x="5530" y="46977"/>
                  </a:lnTo>
                  <a:lnTo>
                    <a:pt x="0" y="46442"/>
                  </a:lnTo>
                  <a:lnTo>
                    <a:pt x="1216" y="48420"/>
                  </a:lnTo>
                  <a:lnTo>
                    <a:pt x="2432" y="50318"/>
                  </a:lnTo>
                  <a:lnTo>
                    <a:pt x="4103" y="52361"/>
                  </a:lnTo>
                  <a:lnTo>
                    <a:pt x="6081" y="54485"/>
                  </a:lnTo>
                  <a:lnTo>
                    <a:pt x="7135" y="56609"/>
                  </a:lnTo>
                  <a:lnTo>
                    <a:pt x="8189" y="59042"/>
                  </a:lnTo>
                  <a:lnTo>
                    <a:pt x="11984" y="62528"/>
                  </a:lnTo>
                  <a:lnTo>
                    <a:pt x="13200" y="64798"/>
                  </a:lnTo>
                  <a:lnTo>
                    <a:pt x="14189" y="66922"/>
                  </a:lnTo>
                  <a:lnTo>
                    <a:pt x="16232" y="68966"/>
                  </a:lnTo>
                  <a:lnTo>
                    <a:pt x="17821" y="70636"/>
                  </a:lnTo>
                  <a:lnTo>
                    <a:pt x="17902" y="74268"/>
                  </a:lnTo>
                  <a:lnTo>
                    <a:pt x="18892" y="76085"/>
                  </a:lnTo>
                  <a:lnTo>
                    <a:pt x="19945" y="78582"/>
                  </a:lnTo>
                  <a:lnTo>
                    <a:pt x="20935" y="82295"/>
                  </a:lnTo>
                  <a:lnTo>
                    <a:pt x="23740" y="84419"/>
                  </a:lnTo>
                  <a:lnTo>
                    <a:pt x="27534" y="87906"/>
                  </a:lnTo>
                  <a:lnTo>
                    <a:pt x="30340" y="90111"/>
                  </a:lnTo>
                  <a:lnTo>
                    <a:pt x="31702" y="91165"/>
                  </a:lnTo>
                  <a:lnTo>
                    <a:pt x="37232" y="93597"/>
                  </a:lnTo>
                  <a:cubicBezTo>
                    <a:pt x="37232" y="93597"/>
                    <a:pt x="38594" y="95641"/>
                    <a:pt x="38902" y="95722"/>
                  </a:cubicBezTo>
                  <a:cubicBezTo>
                    <a:pt x="39210" y="95803"/>
                    <a:pt x="41934" y="96630"/>
                    <a:pt x="41934" y="96630"/>
                  </a:cubicBezTo>
                  <a:lnTo>
                    <a:pt x="43977" y="97765"/>
                  </a:lnTo>
                  <a:lnTo>
                    <a:pt x="44577" y="99808"/>
                  </a:lnTo>
                  <a:lnTo>
                    <a:pt x="44350" y="102159"/>
                  </a:lnTo>
                  <a:lnTo>
                    <a:pt x="44269" y="104365"/>
                  </a:lnTo>
                  <a:lnTo>
                    <a:pt x="48064" y="104365"/>
                  </a:lnTo>
                  <a:lnTo>
                    <a:pt x="49199" y="103765"/>
                  </a:lnTo>
                  <a:lnTo>
                    <a:pt x="52150" y="103911"/>
                  </a:lnTo>
                  <a:lnTo>
                    <a:pt x="53593" y="105273"/>
                  </a:lnTo>
                  <a:lnTo>
                    <a:pt x="54128" y="107997"/>
                  </a:lnTo>
                  <a:lnTo>
                    <a:pt x="53220" y="112165"/>
                  </a:lnTo>
                  <a:lnTo>
                    <a:pt x="53674" y="114662"/>
                  </a:lnTo>
                  <a:lnTo>
                    <a:pt x="54210" y="117240"/>
                  </a:lnTo>
                  <a:lnTo>
                    <a:pt x="57242" y="119510"/>
                  </a:lnTo>
                  <a:lnTo>
                    <a:pt x="59139" y="121489"/>
                  </a:lnTo>
                  <a:lnTo>
                    <a:pt x="60355" y="123986"/>
                  </a:lnTo>
                  <a:lnTo>
                    <a:pt x="61117" y="124894"/>
                  </a:lnTo>
                  <a:lnTo>
                    <a:pt x="63161" y="125348"/>
                  </a:lnTo>
                  <a:lnTo>
                    <a:pt x="65204" y="126856"/>
                  </a:lnTo>
                  <a:lnTo>
                    <a:pt x="68917" y="128672"/>
                  </a:lnTo>
                  <a:lnTo>
                    <a:pt x="71868" y="129661"/>
                  </a:lnTo>
                  <a:lnTo>
                    <a:pt x="74528" y="131170"/>
                  </a:lnTo>
                  <a:lnTo>
                    <a:pt x="77787" y="133213"/>
                  </a:lnTo>
                  <a:lnTo>
                    <a:pt x="80511" y="133748"/>
                  </a:lnTo>
                  <a:lnTo>
                    <a:pt x="81420" y="136018"/>
                  </a:lnTo>
                  <a:lnTo>
                    <a:pt x="82928" y="137299"/>
                  </a:lnTo>
                  <a:lnTo>
                    <a:pt x="84371" y="138126"/>
                  </a:lnTo>
                  <a:lnTo>
                    <a:pt x="85425" y="139034"/>
                  </a:lnTo>
                  <a:lnTo>
                    <a:pt x="85960" y="141531"/>
                  </a:lnTo>
                  <a:lnTo>
                    <a:pt x="91490" y="141612"/>
                  </a:lnTo>
                  <a:lnTo>
                    <a:pt x="94376" y="140559"/>
                  </a:lnTo>
                  <a:lnTo>
                    <a:pt x="97554" y="141158"/>
                  </a:lnTo>
                  <a:lnTo>
                    <a:pt x="99679" y="142374"/>
                  </a:lnTo>
                  <a:lnTo>
                    <a:pt x="101884" y="144045"/>
                  </a:lnTo>
                  <a:lnTo>
                    <a:pt x="104462" y="144580"/>
                  </a:lnTo>
                  <a:lnTo>
                    <a:pt x="107948" y="145407"/>
                  </a:lnTo>
                  <a:lnTo>
                    <a:pt x="110835" y="144807"/>
                  </a:lnTo>
                  <a:lnTo>
                    <a:pt x="115829" y="144726"/>
                  </a:lnTo>
                  <a:lnTo>
                    <a:pt x="119624" y="144872"/>
                  </a:lnTo>
                  <a:lnTo>
                    <a:pt x="123645" y="145099"/>
                  </a:lnTo>
                  <a:lnTo>
                    <a:pt x="126450" y="146315"/>
                  </a:lnTo>
                  <a:lnTo>
                    <a:pt x="128348" y="147142"/>
                  </a:lnTo>
                  <a:lnTo>
                    <a:pt x="128656" y="147142"/>
                  </a:lnTo>
                  <a:close/>
                </a:path>
              </a:pathLst>
            </a:custGeom>
            <a:solidFill>
              <a:srgbClr val="3C296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01" name="Freeform: Shape 700">
              <a:extLst>
                <a:ext uri="{FF2B5EF4-FFF2-40B4-BE49-F238E27FC236}">
                  <a16:creationId xmlns:a16="http://schemas.microsoft.com/office/drawing/2014/main" id="{28E5F5A5-81E0-2376-8D15-7BBD8E1A4491}"/>
                </a:ext>
              </a:extLst>
            </p:cNvPr>
            <p:cNvSpPr/>
            <p:nvPr/>
          </p:nvSpPr>
          <p:spPr>
            <a:xfrm>
              <a:off x="7382620" y="3866220"/>
              <a:ext cx="300587" cy="289996"/>
            </a:xfrm>
            <a:custGeom>
              <a:avLst/>
              <a:gdLst>
                <a:gd name="connsiteX0" fmla="*/ 325839 w 325839"/>
                <a:gd name="connsiteY0" fmla="*/ 36761 h 314358"/>
                <a:gd name="connsiteX1" fmla="*/ 324785 w 325839"/>
                <a:gd name="connsiteY1" fmla="*/ 38577 h 314358"/>
                <a:gd name="connsiteX2" fmla="*/ 324104 w 325839"/>
                <a:gd name="connsiteY2" fmla="*/ 40166 h 314358"/>
                <a:gd name="connsiteX3" fmla="*/ 321672 w 325839"/>
                <a:gd name="connsiteY3" fmla="*/ 40993 h 314358"/>
                <a:gd name="connsiteX4" fmla="*/ 320683 w 325839"/>
                <a:gd name="connsiteY4" fmla="*/ 43799 h 314358"/>
                <a:gd name="connsiteX5" fmla="*/ 320229 w 325839"/>
                <a:gd name="connsiteY5" fmla="*/ 47431 h 314358"/>
                <a:gd name="connsiteX6" fmla="*/ 321737 w 325839"/>
                <a:gd name="connsiteY6" fmla="*/ 51972 h 314358"/>
                <a:gd name="connsiteX7" fmla="*/ 323018 w 325839"/>
                <a:gd name="connsiteY7" fmla="*/ 56285 h 314358"/>
                <a:gd name="connsiteX8" fmla="*/ 322937 w 325839"/>
                <a:gd name="connsiteY8" fmla="*/ 59625 h 314358"/>
                <a:gd name="connsiteX9" fmla="*/ 321348 w 325839"/>
                <a:gd name="connsiteY9" fmla="*/ 64863 h 314358"/>
                <a:gd name="connsiteX10" fmla="*/ 319677 w 325839"/>
                <a:gd name="connsiteY10" fmla="*/ 67587 h 314358"/>
                <a:gd name="connsiteX11" fmla="*/ 317699 w 325839"/>
                <a:gd name="connsiteY11" fmla="*/ 70620 h 314358"/>
                <a:gd name="connsiteX12" fmla="*/ 317164 w 325839"/>
                <a:gd name="connsiteY12" fmla="*/ 72890 h 314358"/>
                <a:gd name="connsiteX13" fmla="*/ 318915 w 325839"/>
                <a:gd name="connsiteY13" fmla="*/ 77511 h 314358"/>
                <a:gd name="connsiteX14" fmla="*/ 319288 w 325839"/>
                <a:gd name="connsiteY14" fmla="*/ 80317 h 314358"/>
                <a:gd name="connsiteX15" fmla="*/ 319515 w 325839"/>
                <a:gd name="connsiteY15" fmla="*/ 83884 h 314358"/>
                <a:gd name="connsiteX16" fmla="*/ 320423 w 325839"/>
                <a:gd name="connsiteY16" fmla="*/ 88360 h 314358"/>
                <a:gd name="connsiteX17" fmla="*/ 322093 w 325839"/>
                <a:gd name="connsiteY17" fmla="*/ 92219 h 314358"/>
                <a:gd name="connsiteX18" fmla="*/ 322694 w 325839"/>
                <a:gd name="connsiteY18" fmla="*/ 94197 h 314358"/>
                <a:gd name="connsiteX19" fmla="*/ 323002 w 325839"/>
                <a:gd name="connsiteY19" fmla="*/ 114889 h 314358"/>
                <a:gd name="connsiteX20" fmla="*/ 322920 w 325839"/>
                <a:gd name="connsiteY20" fmla="*/ 136796 h 314358"/>
                <a:gd name="connsiteX21" fmla="*/ 322920 w 325839"/>
                <a:gd name="connsiteY21" fmla="*/ 165287 h 314358"/>
                <a:gd name="connsiteX22" fmla="*/ 323002 w 325839"/>
                <a:gd name="connsiteY22" fmla="*/ 195530 h 314358"/>
                <a:gd name="connsiteX23" fmla="*/ 322856 w 325839"/>
                <a:gd name="connsiteY23" fmla="*/ 230312 h 314358"/>
                <a:gd name="connsiteX24" fmla="*/ 322937 w 325839"/>
                <a:gd name="connsiteY24" fmla="*/ 250777 h 314358"/>
                <a:gd name="connsiteX25" fmla="*/ 322856 w 325839"/>
                <a:gd name="connsiteY25" fmla="*/ 257377 h 314358"/>
                <a:gd name="connsiteX26" fmla="*/ 322548 w 325839"/>
                <a:gd name="connsiteY26" fmla="*/ 303754 h 314358"/>
                <a:gd name="connsiteX27" fmla="*/ 302683 w 325839"/>
                <a:gd name="connsiteY27" fmla="*/ 303754 h 314358"/>
                <a:gd name="connsiteX28" fmla="*/ 302683 w 325839"/>
                <a:gd name="connsiteY28" fmla="*/ 314359 h 314358"/>
                <a:gd name="connsiteX29" fmla="*/ 269490 w 325839"/>
                <a:gd name="connsiteY29" fmla="*/ 297073 h 314358"/>
                <a:gd name="connsiteX30" fmla="*/ 218702 w 325839"/>
                <a:gd name="connsiteY30" fmla="*/ 270090 h 314358"/>
                <a:gd name="connsiteX31" fmla="*/ 183530 w 325839"/>
                <a:gd name="connsiteY31" fmla="*/ 252658 h 314358"/>
                <a:gd name="connsiteX32" fmla="*/ 144417 w 325839"/>
                <a:gd name="connsiteY32" fmla="*/ 232048 h 314358"/>
                <a:gd name="connsiteX33" fmla="*/ 137445 w 325839"/>
                <a:gd name="connsiteY33" fmla="*/ 228415 h 314358"/>
                <a:gd name="connsiteX34" fmla="*/ 117742 w 325839"/>
                <a:gd name="connsiteY34" fmla="*/ 238420 h 314358"/>
                <a:gd name="connsiteX35" fmla="*/ 113348 w 325839"/>
                <a:gd name="connsiteY35" fmla="*/ 240691 h 314358"/>
                <a:gd name="connsiteX36" fmla="*/ 100165 w 325839"/>
                <a:gd name="connsiteY36" fmla="*/ 247809 h 314358"/>
                <a:gd name="connsiteX37" fmla="*/ 98040 w 325839"/>
                <a:gd name="connsiteY37" fmla="*/ 247501 h 314358"/>
                <a:gd name="connsiteX38" fmla="*/ 94408 w 325839"/>
                <a:gd name="connsiteY38" fmla="*/ 242961 h 314358"/>
                <a:gd name="connsiteX39" fmla="*/ 90322 w 325839"/>
                <a:gd name="connsiteY39" fmla="*/ 238420 h 314358"/>
                <a:gd name="connsiteX40" fmla="*/ 84403 w 325839"/>
                <a:gd name="connsiteY40" fmla="*/ 234788 h 314358"/>
                <a:gd name="connsiteX41" fmla="*/ 76976 w 325839"/>
                <a:gd name="connsiteY41" fmla="*/ 232810 h 314358"/>
                <a:gd name="connsiteX42" fmla="*/ 68495 w 325839"/>
                <a:gd name="connsiteY42" fmla="*/ 230994 h 314358"/>
                <a:gd name="connsiteX43" fmla="*/ 61830 w 325839"/>
                <a:gd name="connsiteY43" fmla="*/ 229631 h 314358"/>
                <a:gd name="connsiteX44" fmla="*/ 54404 w 325839"/>
                <a:gd name="connsiteY44" fmla="*/ 226907 h 314358"/>
                <a:gd name="connsiteX45" fmla="*/ 46669 w 325839"/>
                <a:gd name="connsiteY45" fmla="*/ 212508 h 314358"/>
                <a:gd name="connsiteX46" fmla="*/ 46069 w 325839"/>
                <a:gd name="connsiteY46" fmla="*/ 210529 h 314358"/>
                <a:gd name="connsiteX47" fmla="*/ 41074 w 325839"/>
                <a:gd name="connsiteY47" fmla="*/ 211437 h 314358"/>
                <a:gd name="connsiteX48" fmla="*/ 38642 w 325839"/>
                <a:gd name="connsiteY48" fmla="*/ 210221 h 314358"/>
                <a:gd name="connsiteX49" fmla="*/ 34247 w 325839"/>
                <a:gd name="connsiteY49" fmla="*/ 207189 h 314358"/>
                <a:gd name="connsiteX50" fmla="*/ 33031 w 325839"/>
                <a:gd name="connsiteY50" fmla="*/ 204611 h 314358"/>
                <a:gd name="connsiteX51" fmla="*/ 31669 w 325839"/>
                <a:gd name="connsiteY51" fmla="*/ 202794 h 314358"/>
                <a:gd name="connsiteX52" fmla="*/ 29399 w 325839"/>
                <a:gd name="connsiteY52" fmla="*/ 202794 h 314358"/>
                <a:gd name="connsiteX53" fmla="*/ 28491 w 325839"/>
                <a:gd name="connsiteY53" fmla="*/ 204011 h 314358"/>
                <a:gd name="connsiteX54" fmla="*/ 27583 w 325839"/>
                <a:gd name="connsiteY54" fmla="*/ 203556 h 314358"/>
                <a:gd name="connsiteX55" fmla="*/ 26821 w 325839"/>
                <a:gd name="connsiteY55" fmla="*/ 202194 h 314358"/>
                <a:gd name="connsiteX56" fmla="*/ 24242 w 325839"/>
                <a:gd name="connsiteY56" fmla="*/ 202502 h 314358"/>
                <a:gd name="connsiteX57" fmla="*/ 21972 w 325839"/>
                <a:gd name="connsiteY57" fmla="*/ 203411 h 314358"/>
                <a:gd name="connsiteX58" fmla="*/ 19248 w 325839"/>
                <a:gd name="connsiteY58" fmla="*/ 203556 h 314358"/>
                <a:gd name="connsiteX59" fmla="*/ 18032 w 325839"/>
                <a:gd name="connsiteY59" fmla="*/ 201578 h 314358"/>
                <a:gd name="connsiteX60" fmla="*/ 16361 w 325839"/>
                <a:gd name="connsiteY60" fmla="*/ 199454 h 314358"/>
                <a:gd name="connsiteX61" fmla="*/ 14853 w 325839"/>
                <a:gd name="connsiteY61" fmla="*/ 197784 h 314358"/>
                <a:gd name="connsiteX62" fmla="*/ 13637 w 325839"/>
                <a:gd name="connsiteY62" fmla="*/ 195205 h 314358"/>
                <a:gd name="connsiteX63" fmla="*/ 13637 w 325839"/>
                <a:gd name="connsiteY63" fmla="*/ 186417 h 314358"/>
                <a:gd name="connsiteX64" fmla="*/ 10913 w 325839"/>
                <a:gd name="connsiteY64" fmla="*/ 183076 h 314358"/>
                <a:gd name="connsiteX65" fmla="*/ 6519 w 325839"/>
                <a:gd name="connsiteY65" fmla="*/ 177320 h 314358"/>
                <a:gd name="connsiteX66" fmla="*/ 2886 w 325839"/>
                <a:gd name="connsiteY66" fmla="*/ 171401 h 314358"/>
                <a:gd name="connsiteX67" fmla="*/ 908 w 325839"/>
                <a:gd name="connsiteY67" fmla="*/ 168676 h 314358"/>
                <a:gd name="connsiteX68" fmla="*/ 0 w 325839"/>
                <a:gd name="connsiteY68" fmla="*/ 166098 h 314358"/>
                <a:gd name="connsiteX69" fmla="*/ 1362 w 325839"/>
                <a:gd name="connsiteY69" fmla="*/ 164590 h 314358"/>
                <a:gd name="connsiteX70" fmla="*/ 1962 w 325839"/>
                <a:gd name="connsiteY70" fmla="*/ 163228 h 314358"/>
                <a:gd name="connsiteX71" fmla="*/ 2724 w 325839"/>
                <a:gd name="connsiteY71" fmla="*/ 161250 h 314358"/>
                <a:gd name="connsiteX72" fmla="*/ 5756 w 325839"/>
                <a:gd name="connsiteY72" fmla="*/ 160488 h 314358"/>
                <a:gd name="connsiteX73" fmla="*/ 7881 w 325839"/>
                <a:gd name="connsiteY73" fmla="*/ 159888 h 314358"/>
                <a:gd name="connsiteX74" fmla="*/ 10913 w 325839"/>
                <a:gd name="connsiteY74" fmla="*/ 158833 h 314358"/>
                <a:gd name="connsiteX75" fmla="*/ 11059 w 325839"/>
                <a:gd name="connsiteY75" fmla="*/ 156401 h 314358"/>
                <a:gd name="connsiteX76" fmla="*/ 10605 w 325839"/>
                <a:gd name="connsiteY76" fmla="*/ 151553 h 314358"/>
                <a:gd name="connsiteX77" fmla="*/ 10297 w 325839"/>
                <a:gd name="connsiteY77" fmla="*/ 148828 h 314358"/>
                <a:gd name="connsiteX78" fmla="*/ 8935 w 325839"/>
                <a:gd name="connsiteY78" fmla="*/ 145488 h 314358"/>
                <a:gd name="connsiteX79" fmla="*/ 8335 w 325839"/>
                <a:gd name="connsiteY79" fmla="*/ 139569 h 314358"/>
                <a:gd name="connsiteX80" fmla="*/ 10459 w 325839"/>
                <a:gd name="connsiteY80" fmla="*/ 133050 h 314358"/>
                <a:gd name="connsiteX81" fmla="*/ 11221 w 325839"/>
                <a:gd name="connsiteY81" fmla="*/ 128202 h 314358"/>
                <a:gd name="connsiteX82" fmla="*/ 12129 w 325839"/>
                <a:gd name="connsiteY82" fmla="*/ 125478 h 314358"/>
                <a:gd name="connsiteX83" fmla="*/ 11675 w 325839"/>
                <a:gd name="connsiteY83" fmla="*/ 123970 h 314358"/>
                <a:gd name="connsiteX84" fmla="*/ 9697 w 325839"/>
                <a:gd name="connsiteY84" fmla="*/ 121391 h 314358"/>
                <a:gd name="connsiteX85" fmla="*/ 9097 w 325839"/>
                <a:gd name="connsiteY85" fmla="*/ 116997 h 314358"/>
                <a:gd name="connsiteX86" fmla="*/ 9859 w 325839"/>
                <a:gd name="connsiteY86" fmla="*/ 110932 h 314358"/>
                <a:gd name="connsiteX87" fmla="*/ 11221 w 325839"/>
                <a:gd name="connsiteY87" fmla="*/ 105467 h 314358"/>
                <a:gd name="connsiteX88" fmla="*/ 10913 w 325839"/>
                <a:gd name="connsiteY88" fmla="*/ 99857 h 314358"/>
                <a:gd name="connsiteX89" fmla="*/ 9697 w 325839"/>
                <a:gd name="connsiteY89" fmla="*/ 92576 h 314358"/>
                <a:gd name="connsiteX90" fmla="*/ 6065 w 325839"/>
                <a:gd name="connsiteY90" fmla="*/ 84241 h 314358"/>
                <a:gd name="connsiteX91" fmla="*/ 3340 w 325839"/>
                <a:gd name="connsiteY91" fmla="*/ 78322 h 314358"/>
                <a:gd name="connsiteX92" fmla="*/ 1070 w 325839"/>
                <a:gd name="connsiteY92" fmla="*/ 74382 h 314358"/>
                <a:gd name="connsiteX93" fmla="*/ 1070 w 325839"/>
                <a:gd name="connsiteY93" fmla="*/ 72112 h 314358"/>
                <a:gd name="connsiteX94" fmla="*/ 2740 w 325839"/>
                <a:gd name="connsiteY94" fmla="*/ 70895 h 314358"/>
                <a:gd name="connsiteX95" fmla="*/ 5773 w 325839"/>
                <a:gd name="connsiteY95" fmla="*/ 69841 h 314358"/>
                <a:gd name="connsiteX96" fmla="*/ 10167 w 325839"/>
                <a:gd name="connsiteY96" fmla="*/ 67717 h 314358"/>
                <a:gd name="connsiteX97" fmla="*/ 14707 w 325839"/>
                <a:gd name="connsiteY97" fmla="*/ 63323 h 314358"/>
                <a:gd name="connsiteX98" fmla="*/ 17432 w 325839"/>
                <a:gd name="connsiteY98" fmla="*/ 57712 h 314358"/>
                <a:gd name="connsiteX99" fmla="*/ 18486 w 325839"/>
                <a:gd name="connsiteY99" fmla="*/ 53772 h 314358"/>
                <a:gd name="connsiteX100" fmla="*/ 18178 w 325839"/>
                <a:gd name="connsiteY100" fmla="*/ 46345 h 314358"/>
                <a:gd name="connsiteX101" fmla="*/ 15454 w 325839"/>
                <a:gd name="connsiteY101" fmla="*/ 43312 h 314358"/>
                <a:gd name="connsiteX102" fmla="*/ 15599 w 325839"/>
                <a:gd name="connsiteY102" fmla="*/ 39680 h 314358"/>
                <a:gd name="connsiteX103" fmla="*/ 17416 w 325839"/>
                <a:gd name="connsiteY103" fmla="*/ 38318 h 314358"/>
                <a:gd name="connsiteX104" fmla="*/ 17870 w 325839"/>
                <a:gd name="connsiteY104" fmla="*/ 36729 h 314358"/>
                <a:gd name="connsiteX105" fmla="*/ 19540 w 325839"/>
                <a:gd name="connsiteY105" fmla="*/ 34831 h 314358"/>
                <a:gd name="connsiteX106" fmla="*/ 21664 w 325839"/>
                <a:gd name="connsiteY106" fmla="*/ 34831 h 314358"/>
                <a:gd name="connsiteX107" fmla="*/ 23642 w 325839"/>
                <a:gd name="connsiteY107" fmla="*/ 33778 h 314358"/>
                <a:gd name="connsiteX108" fmla="*/ 24858 w 325839"/>
                <a:gd name="connsiteY108" fmla="*/ 31961 h 314358"/>
                <a:gd name="connsiteX109" fmla="*/ 25167 w 325839"/>
                <a:gd name="connsiteY109" fmla="*/ 30599 h 314358"/>
                <a:gd name="connsiteX110" fmla="*/ 26383 w 325839"/>
                <a:gd name="connsiteY110" fmla="*/ 29091 h 314358"/>
                <a:gd name="connsiteX111" fmla="*/ 28507 w 325839"/>
                <a:gd name="connsiteY111" fmla="*/ 29091 h 314358"/>
                <a:gd name="connsiteX112" fmla="*/ 29723 w 325839"/>
                <a:gd name="connsiteY112" fmla="*/ 27421 h 314358"/>
                <a:gd name="connsiteX113" fmla="*/ 30323 w 325839"/>
                <a:gd name="connsiteY113" fmla="*/ 25913 h 314358"/>
                <a:gd name="connsiteX114" fmla="*/ 33664 w 325839"/>
                <a:gd name="connsiteY114" fmla="*/ 23026 h 314358"/>
                <a:gd name="connsiteX115" fmla="*/ 37604 w 325839"/>
                <a:gd name="connsiteY115" fmla="*/ 21518 h 314358"/>
                <a:gd name="connsiteX116" fmla="*/ 41090 w 325839"/>
                <a:gd name="connsiteY116" fmla="*/ 20156 h 314358"/>
                <a:gd name="connsiteX117" fmla="*/ 42907 w 325839"/>
                <a:gd name="connsiteY117" fmla="*/ 19394 h 314358"/>
                <a:gd name="connsiteX118" fmla="*/ 45031 w 325839"/>
                <a:gd name="connsiteY118" fmla="*/ 17416 h 314358"/>
                <a:gd name="connsiteX119" fmla="*/ 45485 w 325839"/>
                <a:gd name="connsiteY119" fmla="*/ 15600 h 314358"/>
                <a:gd name="connsiteX120" fmla="*/ 43977 w 325839"/>
                <a:gd name="connsiteY120" fmla="*/ 13475 h 314358"/>
                <a:gd name="connsiteX121" fmla="*/ 43215 w 325839"/>
                <a:gd name="connsiteY121" fmla="*/ 8481 h 314358"/>
                <a:gd name="connsiteX122" fmla="*/ 43977 w 325839"/>
                <a:gd name="connsiteY122" fmla="*/ 4395 h 314358"/>
                <a:gd name="connsiteX123" fmla="*/ 44123 w 325839"/>
                <a:gd name="connsiteY123" fmla="*/ 0 h 314358"/>
                <a:gd name="connsiteX124" fmla="*/ 45339 w 325839"/>
                <a:gd name="connsiteY124" fmla="*/ 373 h 314358"/>
                <a:gd name="connsiteX125" fmla="*/ 47091 w 325839"/>
                <a:gd name="connsiteY125" fmla="*/ 1427 h 314358"/>
                <a:gd name="connsiteX126" fmla="*/ 48599 w 325839"/>
                <a:gd name="connsiteY126" fmla="*/ 2108 h 314358"/>
                <a:gd name="connsiteX127" fmla="*/ 51096 w 325839"/>
                <a:gd name="connsiteY127" fmla="*/ 2108 h 314358"/>
                <a:gd name="connsiteX128" fmla="*/ 55182 w 325839"/>
                <a:gd name="connsiteY128" fmla="*/ 5059 h 314358"/>
                <a:gd name="connsiteX129" fmla="*/ 58977 w 325839"/>
                <a:gd name="connsiteY129" fmla="*/ 7638 h 314358"/>
                <a:gd name="connsiteX130" fmla="*/ 63598 w 325839"/>
                <a:gd name="connsiteY130" fmla="*/ 8546 h 314358"/>
                <a:gd name="connsiteX131" fmla="*/ 70263 w 325839"/>
                <a:gd name="connsiteY131" fmla="*/ 9146 h 314358"/>
                <a:gd name="connsiteX132" fmla="*/ 75030 w 325839"/>
                <a:gd name="connsiteY132" fmla="*/ 7865 h 314358"/>
                <a:gd name="connsiteX133" fmla="*/ 79117 w 325839"/>
                <a:gd name="connsiteY133" fmla="*/ 6811 h 314358"/>
                <a:gd name="connsiteX134" fmla="*/ 81387 w 325839"/>
                <a:gd name="connsiteY134" fmla="*/ 6584 h 314358"/>
                <a:gd name="connsiteX135" fmla="*/ 84338 w 325839"/>
                <a:gd name="connsiteY135" fmla="*/ 7573 h 314358"/>
                <a:gd name="connsiteX136" fmla="*/ 87678 w 325839"/>
                <a:gd name="connsiteY136" fmla="*/ 8708 h 314358"/>
                <a:gd name="connsiteX137" fmla="*/ 90030 w 325839"/>
                <a:gd name="connsiteY137" fmla="*/ 9389 h 314358"/>
                <a:gd name="connsiteX138" fmla="*/ 96013 w 325839"/>
                <a:gd name="connsiteY138" fmla="*/ 10751 h 314358"/>
                <a:gd name="connsiteX139" fmla="*/ 98446 w 325839"/>
                <a:gd name="connsiteY139" fmla="*/ 10524 h 314358"/>
                <a:gd name="connsiteX140" fmla="*/ 100424 w 325839"/>
                <a:gd name="connsiteY140" fmla="*/ 10897 h 314358"/>
                <a:gd name="connsiteX141" fmla="*/ 102159 w 325839"/>
                <a:gd name="connsiteY141" fmla="*/ 12113 h 314358"/>
                <a:gd name="connsiteX142" fmla="*/ 103440 w 325839"/>
                <a:gd name="connsiteY142" fmla="*/ 13702 h 314358"/>
                <a:gd name="connsiteX143" fmla="*/ 105337 w 325839"/>
                <a:gd name="connsiteY143" fmla="*/ 15681 h 314358"/>
                <a:gd name="connsiteX144" fmla="*/ 107770 w 325839"/>
                <a:gd name="connsiteY144" fmla="*/ 15989 h 314358"/>
                <a:gd name="connsiteX145" fmla="*/ 110267 w 325839"/>
                <a:gd name="connsiteY145" fmla="*/ 17578 h 314358"/>
                <a:gd name="connsiteX146" fmla="*/ 116932 w 325839"/>
                <a:gd name="connsiteY146" fmla="*/ 18405 h 314358"/>
                <a:gd name="connsiteX147" fmla="*/ 119429 w 325839"/>
                <a:gd name="connsiteY147" fmla="*/ 18940 h 314358"/>
                <a:gd name="connsiteX148" fmla="*/ 121553 w 325839"/>
                <a:gd name="connsiteY148" fmla="*/ 19929 h 314358"/>
                <a:gd name="connsiteX149" fmla="*/ 122461 w 325839"/>
                <a:gd name="connsiteY149" fmla="*/ 21827 h 314358"/>
                <a:gd name="connsiteX150" fmla="*/ 122834 w 325839"/>
                <a:gd name="connsiteY150" fmla="*/ 23578 h 314358"/>
                <a:gd name="connsiteX151" fmla="*/ 123434 w 325839"/>
                <a:gd name="connsiteY151" fmla="*/ 24632 h 314358"/>
                <a:gd name="connsiteX152" fmla="*/ 123661 w 325839"/>
                <a:gd name="connsiteY152" fmla="*/ 30842 h 314358"/>
                <a:gd name="connsiteX153" fmla="*/ 126321 w 325839"/>
                <a:gd name="connsiteY153" fmla="*/ 36534 h 314358"/>
                <a:gd name="connsiteX154" fmla="*/ 129045 w 325839"/>
                <a:gd name="connsiteY154" fmla="*/ 40929 h 314358"/>
                <a:gd name="connsiteX155" fmla="*/ 131931 w 325839"/>
                <a:gd name="connsiteY155" fmla="*/ 44269 h 314358"/>
                <a:gd name="connsiteX156" fmla="*/ 136861 w 325839"/>
                <a:gd name="connsiteY156" fmla="*/ 46166 h 314358"/>
                <a:gd name="connsiteX157" fmla="*/ 143234 w 325839"/>
                <a:gd name="connsiteY157" fmla="*/ 47609 h 314358"/>
                <a:gd name="connsiteX158" fmla="*/ 148390 w 325839"/>
                <a:gd name="connsiteY158" fmla="*/ 47983 h 314358"/>
                <a:gd name="connsiteX159" fmla="*/ 151504 w 325839"/>
                <a:gd name="connsiteY159" fmla="*/ 47674 h 314358"/>
                <a:gd name="connsiteX160" fmla="*/ 162109 w 325839"/>
                <a:gd name="connsiteY160" fmla="*/ 50399 h 314358"/>
                <a:gd name="connsiteX161" fmla="*/ 165968 w 325839"/>
                <a:gd name="connsiteY161" fmla="*/ 51388 h 314358"/>
                <a:gd name="connsiteX162" fmla="*/ 168546 w 325839"/>
                <a:gd name="connsiteY162" fmla="*/ 52604 h 314358"/>
                <a:gd name="connsiteX163" fmla="*/ 171125 w 325839"/>
                <a:gd name="connsiteY163" fmla="*/ 53285 h 314358"/>
                <a:gd name="connsiteX164" fmla="*/ 172260 w 325839"/>
                <a:gd name="connsiteY164" fmla="*/ 54193 h 314358"/>
                <a:gd name="connsiteX165" fmla="*/ 175519 w 325839"/>
                <a:gd name="connsiteY165" fmla="*/ 54566 h 314358"/>
                <a:gd name="connsiteX166" fmla="*/ 176573 w 325839"/>
                <a:gd name="connsiteY166" fmla="*/ 56074 h 314358"/>
                <a:gd name="connsiteX167" fmla="*/ 178924 w 325839"/>
                <a:gd name="connsiteY167" fmla="*/ 57063 h 314358"/>
                <a:gd name="connsiteX168" fmla="*/ 182492 w 325839"/>
                <a:gd name="connsiteY168" fmla="*/ 58198 h 314358"/>
                <a:gd name="connsiteX169" fmla="*/ 185751 w 325839"/>
                <a:gd name="connsiteY169" fmla="*/ 60858 h 314358"/>
                <a:gd name="connsiteX170" fmla="*/ 189384 w 325839"/>
                <a:gd name="connsiteY170" fmla="*/ 64036 h 314358"/>
                <a:gd name="connsiteX171" fmla="*/ 192416 w 325839"/>
                <a:gd name="connsiteY171" fmla="*/ 66533 h 314358"/>
                <a:gd name="connsiteX172" fmla="*/ 195302 w 325839"/>
                <a:gd name="connsiteY172" fmla="*/ 68269 h 314358"/>
                <a:gd name="connsiteX173" fmla="*/ 198481 w 325839"/>
                <a:gd name="connsiteY173" fmla="*/ 69776 h 314358"/>
                <a:gd name="connsiteX174" fmla="*/ 202421 w 325839"/>
                <a:gd name="connsiteY174" fmla="*/ 70539 h 314358"/>
                <a:gd name="connsiteX175" fmla="*/ 206443 w 325839"/>
                <a:gd name="connsiteY175" fmla="*/ 69485 h 314358"/>
                <a:gd name="connsiteX176" fmla="*/ 210918 w 325839"/>
                <a:gd name="connsiteY176" fmla="*/ 66987 h 314358"/>
                <a:gd name="connsiteX177" fmla="*/ 216221 w 325839"/>
                <a:gd name="connsiteY177" fmla="*/ 62966 h 314358"/>
                <a:gd name="connsiteX178" fmla="*/ 220696 w 325839"/>
                <a:gd name="connsiteY178" fmla="*/ 57355 h 314358"/>
                <a:gd name="connsiteX179" fmla="*/ 222821 w 325839"/>
                <a:gd name="connsiteY179" fmla="*/ 52280 h 314358"/>
                <a:gd name="connsiteX180" fmla="*/ 223129 w 325839"/>
                <a:gd name="connsiteY180" fmla="*/ 47285 h 314358"/>
                <a:gd name="connsiteX181" fmla="*/ 220631 w 325839"/>
                <a:gd name="connsiteY181" fmla="*/ 41902 h 314358"/>
                <a:gd name="connsiteX182" fmla="*/ 218280 w 325839"/>
                <a:gd name="connsiteY182" fmla="*/ 37734 h 314358"/>
                <a:gd name="connsiteX183" fmla="*/ 218053 w 325839"/>
                <a:gd name="connsiteY183" fmla="*/ 34702 h 314358"/>
                <a:gd name="connsiteX184" fmla="*/ 218588 w 325839"/>
                <a:gd name="connsiteY184" fmla="*/ 30680 h 314358"/>
                <a:gd name="connsiteX185" fmla="*/ 220178 w 325839"/>
                <a:gd name="connsiteY185" fmla="*/ 27956 h 314358"/>
                <a:gd name="connsiteX186" fmla="*/ 224118 w 325839"/>
                <a:gd name="connsiteY186" fmla="*/ 21745 h 314358"/>
                <a:gd name="connsiteX187" fmla="*/ 230637 w 325839"/>
                <a:gd name="connsiteY187" fmla="*/ 16508 h 314358"/>
                <a:gd name="connsiteX188" fmla="*/ 235631 w 325839"/>
                <a:gd name="connsiteY188" fmla="*/ 13783 h 314358"/>
                <a:gd name="connsiteX189" fmla="*/ 237301 w 325839"/>
                <a:gd name="connsiteY189" fmla="*/ 13102 h 314358"/>
                <a:gd name="connsiteX190" fmla="*/ 240869 w 325839"/>
                <a:gd name="connsiteY190" fmla="*/ 10670 h 314358"/>
                <a:gd name="connsiteX191" fmla="*/ 247615 w 325839"/>
                <a:gd name="connsiteY191" fmla="*/ 10216 h 314358"/>
                <a:gd name="connsiteX192" fmla="*/ 250274 w 325839"/>
                <a:gd name="connsiteY192" fmla="*/ 9000 h 314358"/>
                <a:gd name="connsiteX193" fmla="*/ 253225 w 325839"/>
                <a:gd name="connsiteY193" fmla="*/ 6567 h 314358"/>
                <a:gd name="connsiteX194" fmla="*/ 256403 w 325839"/>
                <a:gd name="connsiteY194" fmla="*/ 6259 h 314358"/>
                <a:gd name="connsiteX195" fmla="*/ 258301 w 325839"/>
                <a:gd name="connsiteY195" fmla="*/ 6632 h 314358"/>
                <a:gd name="connsiteX196" fmla="*/ 263068 w 325839"/>
                <a:gd name="connsiteY196" fmla="*/ 6713 h 314358"/>
                <a:gd name="connsiteX197" fmla="*/ 263830 w 325839"/>
                <a:gd name="connsiteY197" fmla="*/ 6032 h 314358"/>
                <a:gd name="connsiteX198" fmla="*/ 264884 w 325839"/>
                <a:gd name="connsiteY198" fmla="*/ 6486 h 314358"/>
                <a:gd name="connsiteX199" fmla="*/ 265338 w 325839"/>
                <a:gd name="connsiteY199" fmla="*/ 7475 h 314358"/>
                <a:gd name="connsiteX200" fmla="*/ 269052 w 325839"/>
                <a:gd name="connsiteY200" fmla="*/ 7702 h 314358"/>
                <a:gd name="connsiteX201" fmla="*/ 270787 w 325839"/>
                <a:gd name="connsiteY201" fmla="*/ 8919 h 314358"/>
                <a:gd name="connsiteX202" fmla="*/ 273138 w 325839"/>
                <a:gd name="connsiteY202" fmla="*/ 9065 h 314358"/>
                <a:gd name="connsiteX203" fmla="*/ 275181 w 325839"/>
                <a:gd name="connsiteY203" fmla="*/ 10816 h 314358"/>
                <a:gd name="connsiteX204" fmla="*/ 278213 w 325839"/>
                <a:gd name="connsiteY204" fmla="*/ 11351 h 314358"/>
                <a:gd name="connsiteX205" fmla="*/ 279722 w 325839"/>
                <a:gd name="connsiteY205" fmla="*/ 11205 h 314358"/>
                <a:gd name="connsiteX206" fmla="*/ 281765 w 325839"/>
                <a:gd name="connsiteY206" fmla="*/ 12032 h 314358"/>
                <a:gd name="connsiteX207" fmla="*/ 283354 w 325839"/>
                <a:gd name="connsiteY207" fmla="*/ 13621 h 314358"/>
                <a:gd name="connsiteX208" fmla="*/ 284635 w 325839"/>
                <a:gd name="connsiteY208" fmla="*/ 15373 h 314358"/>
                <a:gd name="connsiteX209" fmla="*/ 284635 w 325839"/>
                <a:gd name="connsiteY209" fmla="*/ 16881 h 314358"/>
                <a:gd name="connsiteX210" fmla="*/ 284181 w 325839"/>
                <a:gd name="connsiteY210" fmla="*/ 18389 h 314358"/>
                <a:gd name="connsiteX211" fmla="*/ 283127 w 325839"/>
                <a:gd name="connsiteY211" fmla="*/ 19378 h 314358"/>
                <a:gd name="connsiteX212" fmla="*/ 283127 w 325839"/>
                <a:gd name="connsiteY212" fmla="*/ 20740 h 314358"/>
                <a:gd name="connsiteX213" fmla="*/ 284035 w 325839"/>
                <a:gd name="connsiteY213" fmla="*/ 21340 h 314358"/>
                <a:gd name="connsiteX214" fmla="*/ 285624 w 325839"/>
                <a:gd name="connsiteY214" fmla="*/ 22102 h 314358"/>
                <a:gd name="connsiteX215" fmla="*/ 286386 w 325839"/>
                <a:gd name="connsiteY215" fmla="*/ 23318 h 314358"/>
                <a:gd name="connsiteX216" fmla="*/ 287602 w 325839"/>
                <a:gd name="connsiteY216" fmla="*/ 25134 h 314358"/>
                <a:gd name="connsiteX217" fmla="*/ 288592 w 325839"/>
                <a:gd name="connsiteY217" fmla="*/ 24081 h 314358"/>
                <a:gd name="connsiteX218" fmla="*/ 291251 w 325839"/>
                <a:gd name="connsiteY218" fmla="*/ 24453 h 314358"/>
                <a:gd name="connsiteX219" fmla="*/ 294429 w 325839"/>
                <a:gd name="connsiteY219" fmla="*/ 24826 h 314358"/>
                <a:gd name="connsiteX220" fmla="*/ 296862 w 325839"/>
                <a:gd name="connsiteY220" fmla="*/ 24826 h 314358"/>
                <a:gd name="connsiteX221" fmla="*/ 300348 w 325839"/>
                <a:gd name="connsiteY221" fmla="*/ 26108 h 314358"/>
                <a:gd name="connsiteX222" fmla="*/ 302245 w 325839"/>
                <a:gd name="connsiteY222" fmla="*/ 26416 h 314358"/>
                <a:gd name="connsiteX223" fmla="*/ 302245 w 325839"/>
                <a:gd name="connsiteY223" fmla="*/ 27632 h 314358"/>
                <a:gd name="connsiteX224" fmla="*/ 305278 w 325839"/>
                <a:gd name="connsiteY224" fmla="*/ 28994 h 314358"/>
                <a:gd name="connsiteX225" fmla="*/ 310888 w 325839"/>
                <a:gd name="connsiteY225" fmla="*/ 29075 h 314358"/>
                <a:gd name="connsiteX226" fmla="*/ 314294 w 325839"/>
                <a:gd name="connsiteY226" fmla="*/ 29302 h 314358"/>
                <a:gd name="connsiteX227" fmla="*/ 315964 w 325839"/>
                <a:gd name="connsiteY227" fmla="*/ 28313 h 314358"/>
                <a:gd name="connsiteX228" fmla="*/ 318396 w 325839"/>
                <a:gd name="connsiteY228" fmla="*/ 28313 h 314358"/>
                <a:gd name="connsiteX229" fmla="*/ 319840 w 325839"/>
                <a:gd name="connsiteY229" fmla="*/ 29302 h 314358"/>
                <a:gd name="connsiteX230" fmla="*/ 322418 w 325839"/>
                <a:gd name="connsiteY230" fmla="*/ 29529 h 314358"/>
                <a:gd name="connsiteX231" fmla="*/ 323018 w 325839"/>
                <a:gd name="connsiteY231" fmla="*/ 30518 h 314358"/>
                <a:gd name="connsiteX232" fmla="*/ 323845 w 325839"/>
                <a:gd name="connsiteY232" fmla="*/ 33015 h 314358"/>
                <a:gd name="connsiteX233" fmla="*/ 325061 w 325839"/>
                <a:gd name="connsiteY233" fmla="*/ 34605 h 314358"/>
                <a:gd name="connsiteX234" fmla="*/ 325823 w 325839"/>
                <a:gd name="connsiteY234" fmla="*/ 36729 h 31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325839" h="314358">
                  <a:moveTo>
                    <a:pt x="325839" y="36761"/>
                  </a:moveTo>
                  <a:lnTo>
                    <a:pt x="324785" y="38577"/>
                  </a:lnTo>
                  <a:lnTo>
                    <a:pt x="324104" y="40166"/>
                  </a:lnTo>
                  <a:lnTo>
                    <a:pt x="321672" y="40993"/>
                  </a:lnTo>
                  <a:lnTo>
                    <a:pt x="320683" y="43799"/>
                  </a:lnTo>
                  <a:lnTo>
                    <a:pt x="320229" y="47431"/>
                  </a:lnTo>
                  <a:lnTo>
                    <a:pt x="321737" y="51972"/>
                  </a:lnTo>
                  <a:lnTo>
                    <a:pt x="323018" y="56285"/>
                  </a:lnTo>
                  <a:lnTo>
                    <a:pt x="322937" y="59625"/>
                  </a:lnTo>
                  <a:lnTo>
                    <a:pt x="321348" y="64863"/>
                  </a:lnTo>
                  <a:lnTo>
                    <a:pt x="319677" y="67587"/>
                  </a:lnTo>
                  <a:lnTo>
                    <a:pt x="317699" y="70620"/>
                  </a:lnTo>
                  <a:lnTo>
                    <a:pt x="317164" y="72890"/>
                  </a:lnTo>
                  <a:lnTo>
                    <a:pt x="318915" y="77511"/>
                  </a:lnTo>
                  <a:lnTo>
                    <a:pt x="319288" y="80317"/>
                  </a:lnTo>
                  <a:lnTo>
                    <a:pt x="319515" y="83884"/>
                  </a:lnTo>
                  <a:lnTo>
                    <a:pt x="320423" y="88360"/>
                  </a:lnTo>
                  <a:lnTo>
                    <a:pt x="322093" y="92219"/>
                  </a:lnTo>
                  <a:lnTo>
                    <a:pt x="322694" y="94197"/>
                  </a:lnTo>
                  <a:lnTo>
                    <a:pt x="323002" y="114889"/>
                  </a:lnTo>
                  <a:lnTo>
                    <a:pt x="322920" y="136796"/>
                  </a:lnTo>
                  <a:lnTo>
                    <a:pt x="322920" y="165287"/>
                  </a:lnTo>
                  <a:lnTo>
                    <a:pt x="323002" y="195530"/>
                  </a:lnTo>
                  <a:lnTo>
                    <a:pt x="322856" y="230312"/>
                  </a:lnTo>
                  <a:lnTo>
                    <a:pt x="322937" y="250777"/>
                  </a:lnTo>
                  <a:lnTo>
                    <a:pt x="322856" y="257377"/>
                  </a:lnTo>
                  <a:lnTo>
                    <a:pt x="322548" y="303754"/>
                  </a:lnTo>
                  <a:lnTo>
                    <a:pt x="302683" y="303754"/>
                  </a:lnTo>
                  <a:lnTo>
                    <a:pt x="302683" y="314359"/>
                  </a:lnTo>
                  <a:lnTo>
                    <a:pt x="269490" y="297073"/>
                  </a:lnTo>
                  <a:lnTo>
                    <a:pt x="218702" y="270090"/>
                  </a:lnTo>
                  <a:lnTo>
                    <a:pt x="183530" y="252658"/>
                  </a:lnTo>
                  <a:lnTo>
                    <a:pt x="144417" y="232048"/>
                  </a:lnTo>
                  <a:lnTo>
                    <a:pt x="137445" y="228415"/>
                  </a:lnTo>
                  <a:lnTo>
                    <a:pt x="117742" y="238420"/>
                  </a:lnTo>
                  <a:lnTo>
                    <a:pt x="113348" y="240691"/>
                  </a:lnTo>
                  <a:lnTo>
                    <a:pt x="100165" y="247809"/>
                  </a:lnTo>
                  <a:lnTo>
                    <a:pt x="98040" y="247501"/>
                  </a:lnTo>
                  <a:lnTo>
                    <a:pt x="94408" y="242961"/>
                  </a:lnTo>
                  <a:lnTo>
                    <a:pt x="90322" y="238420"/>
                  </a:lnTo>
                  <a:lnTo>
                    <a:pt x="84403" y="234788"/>
                  </a:lnTo>
                  <a:lnTo>
                    <a:pt x="76976" y="232810"/>
                  </a:lnTo>
                  <a:lnTo>
                    <a:pt x="68495" y="230994"/>
                  </a:lnTo>
                  <a:lnTo>
                    <a:pt x="61830" y="229631"/>
                  </a:lnTo>
                  <a:lnTo>
                    <a:pt x="54404" y="226907"/>
                  </a:lnTo>
                  <a:lnTo>
                    <a:pt x="46669" y="212508"/>
                  </a:lnTo>
                  <a:lnTo>
                    <a:pt x="46069" y="210529"/>
                  </a:lnTo>
                  <a:lnTo>
                    <a:pt x="41074" y="211437"/>
                  </a:lnTo>
                  <a:lnTo>
                    <a:pt x="38642" y="210221"/>
                  </a:lnTo>
                  <a:lnTo>
                    <a:pt x="34247" y="207189"/>
                  </a:lnTo>
                  <a:lnTo>
                    <a:pt x="33031" y="204611"/>
                  </a:lnTo>
                  <a:lnTo>
                    <a:pt x="31669" y="202794"/>
                  </a:lnTo>
                  <a:lnTo>
                    <a:pt x="29399" y="202794"/>
                  </a:lnTo>
                  <a:lnTo>
                    <a:pt x="28491" y="204011"/>
                  </a:lnTo>
                  <a:lnTo>
                    <a:pt x="27583" y="203556"/>
                  </a:lnTo>
                  <a:lnTo>
                    <a:pt x="26821" y="202194"/>
                  </a:lnTo>
                  <a:lnTo>
                    <a:pt x="24242" y="202502"/>
                  </a:lnTo>
                  <a:lnTo>
                    <a:pt x="21972" y="203411"/>
                  </a:lnTo>
                  <a:lnTo>
                    <a:pt x="19248" y="203556"/>
                  </a:lnTo>
                  <a:lnTo>
                    <a:pt x="18032" y="201578"/>
                  </a:lnTo>
                  <a:lnTo>
                    <a:pt x="16361" y="199454"/>
                  </a:lnTo>
                  <a:lnTo>
                    <a:pt x="14853" y="197784"/>
                  </a:lnTo>
                  <a:lnTo>
                    <a:pt x="13637" y="195205"/>
                  </a:lnTo>
                  <a:lnTo>
                    <a:pt x="13637" y="186417"/>
                  </a:lnTo>
                  <a:lnTo>
                    <a:pt x="10913" y="183076"/>
                  </a:lnTo>
                  <a:lnTo>
                    <a:pt x="6519" y="177320"/>
                  </a:lnTo>
                  <a:lnTo>
                    <a:pt x="2886" y="171401"/>
                  </a:lnTo>
                  <a:lnTo>
                    <a:pt x="908" y="168676"/>
                  </a:lnTo>
                  <a:lnTo>
                    <a:pt x="0" y="166098"/>
                  </a:lnTo>
                  <a:lnTo>
                    <a:pt x="1362" y="164590"/>
                  </a:lnTo>
                  <a:lnTo>
                    <a:pt x="1962" y="163228"/>
                  </a:lnTo>
                  <a:lnTo>
                    <a:pt x="2724" y="161250"/>
                  </a:lnTo>
                  <a:lnTo>
                    <a:pt x="5756" y="160488"/>
                  </a:lnTo>
                  <a:lnTo>
                    <a:pt x="7881" y="159888"/>
                  </a:lnTo>
                  <a:lnTo>
                    <a:pt x="10913" y="158833"/>
                  </a:lnTo>
                  <a:lnTo>
                    <a:pt x="11059" y="156401"/>
                  </a:lnTo>
                  <a:lnTo>
                    <a:pt x="10605" y="151553"/>
                  </a:lnTo>
                  <a:lnTo>
                    <a:pt x="10297" y="148828"/>
                  </a:lnTo>
                  <a:lnTo>
                    <a:pt x="8935" y="145488"/>
                  </a:lnTo>
                  <a:lnTo>
                    <a:pt x="8335" y="139569"/>
                  </a:lnTo>
                  <a:lnTo>
                    <a:pt x="10459" y="133050"/>
                  </a:lnTo>
                  <a:lnTo>
                    <a:pt x="11221" y="128202"/>
                  </a:lnTo>
                  <a:lnTo>
                    <a:pt x="12129" y="125478"/>
                  </a:lnTo>
                  <a:lnTo>
                    <a:pt x="11675" y="123970"/>
                  </a:lnTo>
                  <a:lnTo>
                    <a:pt x="9697" y="121391"/>
                  </a:lnTo>
                  <a:lnTo>
                    <a:pt x="9097" y="116997"/>
                  </a:lnTo>
                  <a:lnTo>
                    <a:pt x="9859" y="110932"/>
                  </a:lnTo>
                  <a:lnTo>
                    <a:pt x="11221" y="105467"/>
                  </a:lnTo>
                  <a:lnTo>
                    <a:pt x="10913" y="99857"/>
                  </a:lnTo>
                  <a:lnTo>
                    <a:pt x="9697" y="92576"/>
                  </a:lnTo>
                  <a:lnTo>
                    <a:pt x="6065" y="84241"/>
                  </a:lnTo>
                  <a:lnTo>
                    <a:pt x="3340" y="78322"/>
                  </a:lnTo>
                  <a:lnTo>
                    <a:pt x="1070" y="74382"/>
                  </a:lnTo>
                  <a:lnTo>
                    <a:pt x="1070" y="72112"/>
                  </a:lnTo>
                  <a:lnTo>
                    <a:pt x="2740" y="70895"/>
                  </a:lnTo>
                  <a:lnTo>
                    <a:pt x="5773" y="69841"/>
                  </a:lnTo>
                  <a:lnTo>
                    <a:pt x="10167" y="67717"/>
                  </a:lnTo>
                  <a:lnTo>
                    <a:pt x="14707" y="63323"/>
                  </a:lnTo>
                  <a:lnTo>
                    <a:pt x="17432" y="57712"/>
                  </a:lnTo>
                  <a:lnTo>
                    <a:pt x="18486" y="53772"/>
                  </a:lnTo>
                  <a:lnTo>
                    <a:pt x="18178" y="46345"/>
                  </a:lnTo>
                  <a:lnTo>
                    <a:pt x="15454" y="43312"/>
                  </a:lnTo>
                  <a:lnTo>
                    <a:pt x="15599" y="39680"/>
                  </a:lnTo>
                  <a:lnTo>
                    <a:pt x="17416" y="38318"/>
                  </a:lnTo>
                  <a:lnTo>
                    <a:pt x="17870" y="36729"/>
                  </a:lnTo>
                  <a:lnTo>
                    <a:pt x="19540" y="34831"/>
                  </a:lnTo>
                  <a:lnTo>
                    <a:pt x="21664" y="34831"/>
                  </a:lnTo>
                  <a:lnTo>
                    <a:pt x="23642" y="33778"/>
                  </a:lnTo>
                  <a:lnTo>
                    <a:pt x="24858" y="31961"/>
                  </a:lnTo>
                  <a:lnTo>
                    <a:pt x="25167" y="30599"/>
                  </a:lnTo>
                  <a:lnTo>
                    <a:pt x="26383" y="29091"/>
                  </a:lnTo>
                  <a:lnTo>
                    <a:pt x="28507" y="29091"/>
                  </a:lnTo>
                  <a:lnTo>
                    <a:pt x="29723" y="27421"/>
                  </a:lnTo>
                  <a:lnTo>
                    <a:pt x="30323" y="25913"/>
                  </a:lnTo>
                  <a:lnTo>
                    <a:pt x="33664" y="23026"/>
                  </a:lnTo>
                  <a:lnTo>
                    <a:pt x="37604" y="21518"/>
                  </a:lnTo>
                  <a:lnTo>
                    <a:pt x="41090" y="20156"/>
                  </a:lnTo>
                  <a:lnTo>
                    <a:pt x="42907" y="19394"/>
                  </a:lnTo>
                  <a:lnTo>
                    <a:pt x="45031" y="17416"/>
                  </a:lnTo>
                  <a:lnTo>
                    <a:pt x="45485" y="15600"/>
                  </a:lnTo>
                  <a:lnTo>
                    <a:pt x="43977" y="13475"/>
                  </a:lnTo>
                  <a:lnTo>
                    <a:pt x="43215" y="8481"/>
                  </a:lnTo>
                  <a:lnTo>
                    <a:pt x="43977" y="4395"/>
                  </a:lnTo>
                  <a:lnTo>
                    <a:pt x="44123" y="0"/>
                  </a:lnTo>
                  <a:lnTo>
                    <a:pt x="45339" y="373"/>
                  </a:lnTo>
                  <a:lnTo>
                    <a:pt x="47091" y="1427"/>
                  </a:lnTo>
                  <a:lnTo>
                    <a:pt x="48599" y="2108"/>
                  </a:lnTo>
                  <a:lnTo>
                    <a:pt x="51096" y="2108"/>
                  </a:lnTo>
                  <a:lnTo>
                    <a:pt x="55182" y="5059"/>
                  </a:lnTo>
                  <a:lnTo>
                    <a:pt x="58977" y="7638"/>
                  </a:lnTo>
                  <a:lnTo>
                    <a:pt x="63598" y="8546"/>
                  </a:lnTo>
                  <a:lnTo>
                    <a:pt x="70263" y="9146"/>
                  </a:lnTo>
                  <a:lnTo>
                    <a:pt x="75030" y="7865"/>
                  </a:lnTo>
                  <a:lnTo>
                    <a:pt x="79117" y="6811"/>
                  </a:lnTo>
                  <a:lnTo>
                    <a:pt x="81387" y="6584"/>
                  </a:lnTo>
                  <a:lnTo>
                    <a:pt x="84338" y="7573"/>
                  </a:lnTo>
                  <a:lnTo>
                    <a:pt x="87678" y="8708"/>
                  </a:lnTo>
                  <a:lnTo>
                    <a:pt x="90030" y="9389"/>
                  </a:lnTo>
                  <a:lnTo>
                    <a:pt x="96013" y="10751"/>
                  </a:lnTo>
                  <a:lnTo>
                    <a:pt x="98446" y="10524"/>
                  </a:lnTo>
                  <a:lnTo>
                    <a:pt x="100424" y="10897"/>
                  </a:lnTo>
                  <a:lnTo>
                    <a:pt x="102159" y="12113"/>
                  </a:lnTo>
                  <a:cubicBezTo>
                    <a:pt x="102159" y="12113"/>
                    <a:pt x="103294" y="13475"/>
                    <a:pt x="103440" y="13702"/>
                  </a:cubicBezTo>
                  <a:cubicBezTo>
                    <a:pt x="103586" y="13929"/>
                    <a:pt x="105337" y="15681"/>
                    <a:pt x="105337" y="15681"/>
                  </a:cubicBezTo>
                  <a:lnTo>
                    <a:pt x="107770" y="15989"/>
                  </a:lnTo>
                  <a:lnTo>
                    <a:pt x="110267" y="17578"/>
                  </a:lnTo>
                  <a:lnTo>
                    <a:pt x="116932" y="18405"/>
                  </a:lnTo>
                  <a:lnTo>
                    <a:pt x="119429" y="18940"/>
                  </a:lnTo>
                  <a:lnTo>
                    <a:pt x="121553" y="19929"/>
                  </a:lnTo>
                  <a:lnTo>
                    <a:pt x="122461" y="21827"/>
                  </a:lnTo>
                  <a:lnTo>
                    <a:pt x="122834" y="23578"/>
                  </a:lnTo>
                  <a:lnTo>
                    <a:pt x="123434" y="24632"/>
                  </a:lnTo>
                  <a:lnTo>
                    <a:pt x="123661" y="30842"/>
                  </a:lnTo>
                  <a:lnTo>
                    <a:pt x="126321" y="36534"/>
                  </a:lnTo>
                  <a:lnTo>
                    <a:pt x="129045" y="40929"/>
                  </a:lnTo>
                  <a:lnTo>
                    <a:pt x="131931" y="44269"/>
                  </a:lnTo>
                  <a:lnTo>
                    <a:pt x="136861" y="46166"/>
                  </a:lnTo>
                  <a:lnTo>
                    <a:pt x="143234" y="47609"/>
                  </a:lnTo>
                  <a:lnTo>
                    <a:pt x="148390" y="47983"/>
                  </a:lnTo>
                  <a:lnTo>
                    <a:pt x="151504" y="47674"/>
                  </a:lnTo>
                  <a:cubicBezTo>
                    <a:pt x="151504" y="47674"/>
                    <a:pt x="161963" y="50107"/>
                    <a:pt x="162109" y="50399"/>
                  </a:cubicBezTo>
                  <a:cubicBezTo>
                    <a:pt x="162255" y="50707"/>
                    <a:pt x="165968" y="51388"/>
                    <a:pt x="165968" y="51388"/>
                  </a:cubicBezTo>
                  <a:cubicBezTo>
                    <a:pt x="165968" y="51388"/>
                    <a:pt x="168238" y="52296"/>
                    <a:pt x="168546" y="52604"/>
                  </a:cubicBezTo>
                  <a:cubicBezTo>
                    <a:pt x="168854" y="52912"/>
                    <a:pt x="171125" y="53285"/>
                    <a:pt x="171125" y="53285"/>
                  </a:cubicBezTo>
                  <a:lnTo>
                    <a:pt x="172260" y="54193"/>
                  </a:lnTo>
                  <a:lnTo>
                    <a:pt x="175519" y="54566"/>
                  </a:lnTo>
                  <a:lnTo>
                    <a:pt x="176573" y="56074"/>
                  </a:lnTo>
                  <a:lnTo>
                    <a:pt x="178924" y="57063"/>
                  </a:lnTo>
                  <a:lnTo>
                    <a:pt x="182492" y="58198"/>
                  </a:lnTo>
                  <a:lnTo>
                    <a:pt x="185751" y="60858"/>
                  </a:lnTo>
                  <a:lnTo>
                    <a:pt x="189384" y="64036"/>
                  </a:lnTo>
                  <a:lnTo>
                    <a:pt x="192416" y="66533"/>
                  </a:lnTo>
                  <a:lnTo>
                    <a:pt x="195302" y="68269"/>
                  </a:lnTo>
                  <a:lnTo>
                    <a:pt x="198481" y="69776"/>
                  </a:lnTo>
                  <a:lnTo>
                    <a:pt x="202421" y="70539"/>
                  </a:lnTo>
                  <a:lnTo>
                    <a:pt x="206443" y="69485"/>
                  </a:lnTo>
                  <a:lnTo>
                    <a:pt x="210918" y="66987"/>
                  </a:lnTo>
                  <a:lnTo>
                    <a:pt x="216221" y="62966"/>
                  </a:lnTo>
                  <a:lnTo>
                    <a:pt x="220696" y="57355"/>
                  </a:lnTo>
                  <a:lnTo>
                    <a:pt x="222821" y="52280"/>
                  </a:lnTo>
                  <a:lnTo>
                    <a:pt x="223129" y="47285"/>
                  </a:lnTo>
                  <a:lnTo>
                    <a:pt x="220631" y="41902"/>
                  </a:lnTo>
                  <a:lnTo>
                    <a:pt x="218280" y="37734"/>
                  </a:lnTo>
                  <a:lnTo>
                    <a:pt x="218053" y="34702"/>
                  </a:lnTo>
                  <a:lnTo>
                    <a:pt x="218588" y="30680"/>
                  </a:lnTo>
                  <a:lnTo>
                    <a:pt x="220178" y="27956"/>
                  </a:lnTo>
                  <a:lnTo>
                    <a:pt x="224118" y="21745"/>
                  </a:lnTo>
                  <a:lnTo>
                    <a:pt x="230637" y="16508"/>
                  </a:lnTo>
                  <a:lnTo>
                    <a:pt x="235631" y="13783"/>
                  </a:lnTo>
                  <a:lnTo>
                    <a:pt x="237301" y="13102"/>
                  </a:lnTo>
                  <a:lnTo>
                    <a:pt x="240869" y="10670"/>
                  </a:lnTo>
                  <a:lnTo>
                    <a:pt x="247615" y="10216"/>
                  </a:lnTo>
                  <a:lnTo>
                    <a:pt x="250274" y="9000"/>
                  </a:lnTo>
                  <a:lnTo>
                    <a:pt x="253225" y="6567"/>
                  </a:lnTo>
                  <a:lnTo>
                    <a:pt x="256403" y="6259"/>
                  </a:lnTo>
                  <a:lnTo>
                    <a:pt x="258301" y="6632"/>
                  </a:lnTo>
                  <a:lnTo>
                    <a:pt x="263068" y="6713"/>
                  </a:lnTo>
                  <a:lnTo>
                    <a:pt x="263830" y="6032"/>
                  </a:lnTo>
                  <a:lnTo>
                    <a:pt x="264884" y="6486"/>
                  </a:lnTo>
                  <a:lnTo>
                    <a:pt x="265338" y="7475"/>
                  </a:lnTo>
                  <a:lnTo>
                    <a:pt x="269052" y="7702"/>
                  </a:lnTo>
                  <a:lnTo>
                    <a:pt x="270787" y="8919"/>
                  </a:lnTo>
                  <a:lnTo>
                    <a:pt x="273138" y="9065"/>
                  </a:lnTo>
                  <a:lnTo>
                    <a:pt x="275181" y="10816"/>
                  </a:lnTo>
                  <a:lnTo>
                    <a:pt x="278213" y="11351"/>
                  </a:lnTo>
                  <a:lnTo>
                    <a:pt x="279722" y="11205"/>
                  </a:lnTo>
                  <a:lnTo>
                    <a:pt x="281765" y="12032"/>
                  </a:lnTo>
                  <a:lnTo>
                    <a:pt x="283354" y="13621"/>
                  </a:lnTo>
                  <a:lnTo>
                    <a:pt x="284635" y="15373"/>
                  </a:lnTo>
                  <a:lnTo>
                    <a:pt x="284635" y="16881"/>
                  </a:lnTo>
                  <a:lnTo>
                    <a:pt x="284181" y="18389"/>
                  </a:lnTo>
                  <a:lnTo>
                    <a:pt x="283127" y="19378"/>
                  </a:lnTo>
                  <a:lnTo>
                    <a:pt x="283127" y="20740"/>
                  </a:lnTo>
                  <a:lnTo>
                    <a:pt x="284035" y="21340"/>
                  </a:lnTo>
                  <a:lnTo>
                    <a:pt x="285624" y="22102"/>
                  </a:lnTo>
                  <a:lnTo>
                    <a:pt x="286386" y="23318"/>
                  </a:lnTo>
                  <a:lnTo>
                    <a:pt x="287602" y="25134"/>
                  </a:lnTo>
                  <a:lnTo>
                    <a:pt x="288592" y="24081"/>
                  </a:lnTo>
                  <a:lnTo>
                    <a:pt x="291251" y="24453"/>
                  </a:lnTo>
                  <a:lnTo>
                    <a:pt x="294429" y="24826"/>
                  </a:lnTo>
                  <a:lnTo>
                    <a:pt x="296862" y="24826"/>
                  </a:lnTo>
                  <a:lnTo>
                    <a:pt x="300348" y="26108"/>
                  </a:lnTo>
                  <a:lnTo>
                    <a:pt x="302245" y="26416"/>
                  </a:lnTo>
                  <a:lnTo>
                    <a:pt x="302245" y="27632"/>
                  </a:lnTo>
                  <a:lnTo>
                    <a:pt x="305278" y="28994"/>
                  </a:lnTo>
                  <a:lnTo>
                    <a:pt x="310888" y="29075"/>
                  </a:lnTo>
                  <a:lnTo>
                    <a:pt x="314294" y="29302"/>
                  </a:lnTo>
                  <a:lnTo>
                    <a:pt x="315964" y="28313"/>
                  </a:lnTo>
                  <a:lnTo>
                    <a:pt x="318396" y="28313"/>
                  </a:lnTo>
                  <a:lnTo>
                    <a:pt x="319840" y="29302"/>
                  </a:lnTo>
                  <a:lnTo>
                    <a:pt x="322418" y="29529"/>
                  </a:lnTo>
                  <a:lnTo>
                    <a:pt x="323018" y="30518"/>
                  </a:lnTo>
                  <a:lnTo>
                    <a:pt x="323845" y="33015"/>
                  </a:lnTo>
                  <a:lnTo>
                    <a:pt x="325061" y="34605"/>
                  </a:lnTo>
                  <a:lnTo>
                    <a:pt x="325823" y="36729"/>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02" name="Freeform: Shape 701">
              <a:extLst>
                <a:ext uri="{FF2B5EF4-FFF2-40B4-BE49-F238E27FC236}">
                  <a16:creationId xmlns:a16="http://schemas.microsoft.com/office/drawing/2014/main" id="{9C488F61-DC35-7E34-B831-6E316D30C766}"/>
                </a:ext>
              </a:extLst>
            </p:cNvPr>
            <p:cNvSpPr/>
            <p:nvPr/>
          </p:nvSpPr>
          <p:spPr>
            <a:xfrm>
              <a:off x="7768893" y="4552348"/>
              <a:ext cx="206495" cy="206165"/>
            </a:xfrm>
            <a:custGeom>
              <a:avLst/>
              <a:gdLst>
                <a:gd name="connsiteX0" fmla="*/ 45615 w 223842"/>
                <a:gd name="connsiteY0" fmla="*/ 114 h 223485"/>
                <a:gd name="connsiteX1" fmla="*/ 38902 w 223842"/>
                <a:gd name="connsiteY1" fmla="*/ 114 h 223485"/>
                <a:gd name="connsiteX2" fmla="*/ 32756 w 223842"/>
                <a:gd name="connsiteY2" fmla="*/ 973 h 223485"/>
                <a:gd name="connsiteX3" fmla="*/ 25994 w 223842"/>
                <a:gd name="connsiteY3" fmla="*/ 1265 h 223485"/>
                <a:gd name="connsiteX4" fmla="*/ 23107 w 223842"/>
                <a:gd name="connsiteY4" fmla="*/ 1946 h 223485"/>
                <a:gd name="connsiteX5" fmla="*/ 20675 w 223842"/>
                <a:gd name="connsiteY5" fmla="*/ 1946 h 223485"/>
                <a:gd name="connsiteX6" fmla="*/ 18859 w 223842"/>
                <a:gd name="connsiteY6" fmla="*/ 2578 h 223485"/>
                <a:gd name="connsiteX7" fmla="*/ 18859 w 223842"/>
                <a:gd name="connsiteY7" fmla="*/ 3843 h 223485"/>
                <a:gd name="connsiteX8" fmla="*/ 19232 w 223842"/>
                <a:gd name="connsiteY8" fmla="*/ 5660 h 223485"/>
                <a:gd name="connsiteX9" fmla="*/ 20967 w 223842"/>
                <a:gd name="connsiteY9" fmla="*/ 8611 h 223485"/>
                <a:gd name="connsiteX10" fmla="*/ 23399 w 223842"/>
                <a:gd name="connsiteY10" fmla="*/ 11416 h 223485"/>
                <a:gd name="connsiteX11" fmla="*/ 25296 w 223842"/>
                <a:gd name="connsiteY11" fmla="*/ 13994 h 223485"/>
                <a:gd name="connsiteX12" fmla="*/ 26351 w 223842"/>
                <a:gd name="connsiteY12" fmla="*/ 17335 h 223485"/>
                <a:gd name="connsiteX13" fmla="*/ 27178 w 223842"/>
                <a:gd name="connsiteY13" fmla="*/ 21729 h 223485"/>
                <a:gd name="connsiteX14" fmla="*/ 27178 w 223842"/>
                <a:gd name="connsiteY14" fmla="*/ 24453 h 223485"/>
                <a:gd name="connsiteX15" fmla="*/ 26724 w 223842"/>
                <a:gd name="connsiteY15" fmla="*/ 27486 h 223485"/>
                <a:gd name="connsiteX16" fmla="*/ 24599 w 223842"/>
                <a:gd name="connsiteY16" fmla="*/ 30145 h 223485"/>
                <a:gd name="connsiteX17" fmla="*/ 23464 w 223842"/>
                <a:gd name="connsiteY17" fmla="*/ 29691 h 223485"/>
                <a:gd name="connsiteX18" fmla="*/ 22410 w 223842"/>
                <a:gd name="connsiteY18" fmla="*/ 30145 h 223485"/>
                <a:gd name="connsiteX19" fmla="*/ 20740 w 223842"/>
                <a:gd name="connsiteY19" fmla="*/ 30518 h 223485"/>
                <a:gd name="connsiteX20" fmla="*/ 19978 w 223842"/>
                <a:gd name="connsiteY20" fmla="*/ 31118 h 223485"/>
                <a:gd name="connsiteX21" fmla="*/ 18356 w 223842"/>
                <a:gd name="connsiteY21" fmla="*/ 32513 h 223485"/>
                <a:gd name="connsiteX22" fmla="*/ 17561 w 223842"/>
                <a:gd name="connsiteY22" fmla="*/ 33989 h 223485"/>
                <a:gd name="connsiteX23" fmla="*/ 17561 w 223842"/>
                <a:gd name="connsiteY23" fmla="*/ 35124 h 223485"/>
                <a:gd name="connsiteX24" fmla="*/ 18129 w 223842"/>
                <a:gd name="connsiteY24" fmla="*/ 35691 h 223485"/>
                <a:gd name="connsiteX25" fmla="*/ 17561 w 223842"/>
                <a:gd name="connsiteY25" fmla="*/ 37167 h 223485"/>
                <a:gd name="connsiteX26" fmla="*/ 16767 w 223842"/>
                <a:gd name="connsiteY26" fmla="*/ 38610 h 223485"/>
                <a:gd name="connsiteX27" fmla="*/ 16880 w 223842"/>
                <a:gd name="connsiteY27" fmla="*/ 40005 h 223485"/>
                <a:gd name="connsiteX28" fmla="*/ 19994 w 223842"/>
                <a:gd name="connsiteY28" fmla="*/ 40005 h 223485"/>
                <a:gd name="connsiteX29" fmla="*/ 20756 w 223842"/>
                <a:gd name="connsiteY29" fmla="*/ 41140 h 223485"/>
                <a:gd name="connsiteX30" fmla="*/ 20756 w 223842"/>
                <a:gd name="connsiteY30" fmla="*/ 41934 h 223485"/>
                <a:gd name="connsiteX31" fmla="*/ 23367 w 223842"/>
                <a:gd name="connsiteY31" fmla="*/ 41934 h 223485"/>
                <a:gd name="connsiteX32" fmla="*/ 24389 w 223842"/>
                <a:gd name="connsiteY32" fmla="*/ 42080 h 223485"/>
                <a:gd name="connsiteX33" fmla="*/ 25978 w 223842"/>
                <a:gd name="connsiteY33" fmla="*/ 43864 h 223485"/>
                <a:gd name="connsiteX34" fmla="*/ 25978 w 223842"/>
                <a:gd name="connsiteY34" fmla="*/ 45453 h 223485"/>
                <a:gd name="connsiteX35" fmla="*/ 25296 w 223842"/>
                <a:gd name="connsiteY35" fmla="*/ 47042 h 223485"/>
                <a:gd name="connsiteX36" fmla="*/ 24502 w 223842"/>
                <a:gd name="connsiteY36" fmla="*/ 48064 h 223485"/>
                <a:gd name="connsiteX37" fmla="*/ 22799 w 223842"/>
                <a:gd name="connsiteY37" fmla="*/ 48064 h 223485"/>
                <a:gd name="connsiteX38" fmla="*/ 22118 w 223842"/>
                <a:gd name="connsiteY38" fmla="*/ 50107 h 223485"/>
                <a:gd name="connsiteX39" fmla="*/ 21437 w 223842"/>
                <a:gd name="connsiteY39" fmla="*/ 50107 h 223485"/>
                <a:gd name="connsiteX40" fmla="*/ 20075 w 223842"/>
                <a:gd name="connsiteY40" fmla="*/ 51356 h 223485"/>
                <a:gd name="connsiteX41" fmla="*/ 19054 w 223842"/>
                <a:gd name="connsiteY41" fmla="*/ 51356 h 223485"/>
                <a:gd name="connsiteX42" fmla="*/ 17237 w 223842"/>
                <a:gd name="connsiteY42" fmla="*/ 52604 h 223485"/>
                <a:gd name="connsiteX43" fmla="*/ 16556 w 223842"/>
                <a:gd name="connsiteY43" fmla="*/ 54420 h 223485"/>
                <a:gd name="connsiteX44" fmla="*/ 16443 w 223842"/>
                <a:gd name="connsiteY44" fmla="*/ 56463 h 223485"/>
                <a:gd name="connsiteX45" fmla="*/ 16216 w 223842"/>
                <a:gd name="connsiteY45" fmla="*/ 57712 h 223485"/>
                <a:gd name="connsiteX46" fmla="*/ 15081 w 223842"/>
                <a:gd name="connsiteY46" fmla="*/ 60663 h 223485"/>
                <a:gd name="connsiteX47" fmla="*/ 13151 w 223842"/>
                <a:gd name="connsiteY47" fmla="*/ 63615 h 223485"/>
                <a:gd name="connsiteX48" fmla="*/ 9746 w 223842"/>
                <a:gd name="connsiteY48" fmla="*/ 67247 h 223485"/>
                <a:gd name="connsiteX49" fmla="*/ 7086 w 223842"/>
                <a:gd name="connsiteY49" fmla="*/ 70425 h 223485"/>
                <a:gd name="connsiteX50" fmla="*/ 5075 w 223842"/>
                <a:gd name="connsiteY50" fmla="*/ 71334 h 223485"/>
                <a:gd name="connsiteX51" fmla="*/ 1557 w 223842"/>
                <a:gd name="connsiteY51" fmla="*/ 72355 h 223485"/>
                <a:gd name="connsiteX52" fmla="*/ 989 w 223842"/>
                <a:gd name="connsiteY52" fmla="*/ 73117 h 223485"/>
                <a:gd name="connsiteX53" fmla="*/ 454 w 223842"/>
                <a:gd name="connsiteY53" fmla="*/ 75841 h 223485"/>
                <a:gd name="connsiteX54" fmla="*/ 0 w 223842"/>
                <a:gd name="connsiteY54" fmla="*/ 78047 h 223485"/>
                <a:gd name="connsiteX55" fmla="*/ 0 w 223842"/>
                <a:gd name="connsiteY55" fmla="*/ 80090 h 223485"/>
                <a:gd name="connsiteX56" fmla="*/ 535 w 223842"/>
                <a:gd name="connsiteY56" fmla="*/ 81306 h 223485"/>
                <a:gd name="connsiteX57" fmla="*/ 1978 w 223842"/>
                <a:gd name="connsiteY57" fmla="*/ 82587 h 223485"/>
                <a:gd name="connsiteX58" fmla="*/ 3486 w 223842"/>
                <a:gd name="connsiteY58" fmla="*/ 84630 h 223485"/>
                <a:gd name="connsiteX59" fmla="*/ 4168 w 223842"/>
                <a:gd name="connsiteY59" fmla="*/ 86446 h 223485"/>
                <a:gd name="connsiteX60" fmla="*/ 4168 w 223842"/>
                <a:gd name="connsiteY60" fmla="*/ 88117 h 223485"/>
                <a:gd name="connsiteX61" fmla="*/ 3794 w 223842"/>
                <a:gd name="connsiteY61" fmla="*/ 90776 h 223485"/>
                <a:gd name="connsiteX62" fmla="*/ 3194 w 223842"/>
                <a:gd name="connsiteY62" fmla="*/ 92446 h 223485"/>
                <a:gd name="connsiteX63" fmla="*/ 3794 w 223842"/>
                <a:gd name="connsiteY63" fmla="*/ 94036 h 223485"/>
                <a:gd name="connsiteX64" fmla="*/ 5465 w 223842"/>
                <a:gd name="connsiteY64" fmla="*/ 95544 h 223485"/>
                <a:gd name="connsiteX65" fmla="*/ 6373 w 223842"/>
                <a:gd name="connsiteY65" fmla="*/ 97587 h 223485"/>
                <a:gd name="connsiteX66" fmla="*/ 7362 w 223842"/>
                <a:gd name="connsiteY66" fmla="*/ 100538 h 223485"/>
                <a:gd name="connsiteX67" fmla="*/ 7135 w 223842"/>
                <a:gd name="connsiteY67" fmla="*/ 102743 h 223485"/>
                <a:gd name="connsiteX68" fmla="*/ 6454 w 223842"/>
                <a:gd name="connsiteY68" fmla="*/ 103878 h 223485"/>
                <a:gd name="connsiteX69" fmla="*/ 2367 w 223842"/>
                <a:gd name="connsiteY69" fmla="*/ 103878 h 223485"/>
                <a:gd name="connsiteX70" fmla="*/ 2514 w 223842"/>
                <a:gd name="connsiteY70" fmla="*/ 105857 h 223485"/>
                <a:gd name="connsiteX71" fmla="*/ 2594 w 223842"/>
                <a:gd name="connsiteY71" fmla="*/ 107754 h 223485"/>
                <a:gd name="connsiteX72" fmla="*/ 2594 w 223842"/>
                <a:gd name="connsiteY72" fmla="*/ 108970 h 223485"/>
                <a:gd name="connsiteX73" fmla="*/ 3649 w 223842"/>
                <a:gd name="connsiteY73" fmla="*/ 110705 h 223485"/>
                <a:gd name="connsiteX74" fmla="*/ 4865 w 223842"/>
                <a:gd name="connsiteY74" fmla="*/ 112148 h 223485"/>
                <a:gd name="connsiteX75" fmla="*/ 6454 w 223842"/>
                <a:gd name="connsiteY75" fmla="*/ 113510 h 223485"/>
                <a:gd name="connsiteX76" fmla="*/ 8270 w 223842"/>
                <a:gd name="connsiteY76" fmla="*/ 114273 h 223485"/>
                <a:gd name="connsiteX77" fmla="*/ 11983 w 223842"/>
                <a:gd name="connsiteY77" fmla="*/ 114273 h 223485"/>
                <a:gd name="connsiteX78" fmla="*/ 13118 w 223842"/>
                <a:gd name="connsiteY78" fmla="*/ 115862 h 223485"/>
                <a:gd name="connsiteX79" fmla="*/ 14399 w 223842"/>
                <a:gd name="connsiteY79" fmla="*/ 116770 h 223485"/>
                <a:gd name="connsiteX80" fmla="*/ 15161 w 223842"/>
                <a:gd name="connsiteY80" fmla="*/ 117305 h 223485"/>
                <a:gd name="connsiteX81" fmla="*/ 16443 w 223842"/>
                <a:gd name="connsiteY81" fmla="*/ 120483 h 223485"/>
                <a:gd name="connsiteX82" fmla="*/ 18032 w 223842"/>
                <a:gd name="connsiteY82" fmla="*/ 122754 h 223485"/>
                <a:gd name="connsiteX83" fmla="*/ 19167 w 223842"/>
                <a:gd name="connsiteY83" fmla="*/ 124197 h 223485"/>
                <a:gd name="connsiteX84" fmla="*/ 20221 w 223842"/>
                <a:gd name="connsiteY84" fmla="*/ 125024 h 223485"/>
                <a:gd name="connsiteX85" fmla="*/ 20367 w 223842"/>
                <a:gd name="connsiteY85" fmla="*/ 126013 h 223485"/>
                <a:gd name="connsiteX86" fmla="*/ 19767 w 223842"/>
                <a:gd name="connsiteY86" fmla="*/ 126921 h 223485"/>
                <a:gd name="connsiteX87" fmla="*/ 19232 w 223842"/>
                <a:gd name="connsiteY87" fmla="*/ 126921 h 223485"/>
                <a:gd name="connsiteX88" fmla="*/ 18470 w 223842"/>
                <a:gd name="connsiteY88" fmla="*/ 127829 h 223485"/>
                <a:gd name="connsiteX89" fmla="*/ 18778 w 223842"/>
                <a:gd name="connsiteY89" fmla="*/ 128883 h 223485"/>
                <a:gd name="connsiteX90" fmla="*/ 19540 w 223842"/>
                <a:gd name="connsiteY90" fmla="*/ 129710 h 223485"/>
                <a:gd name="connsiteX91" fmla="*/ 20221 w 223842"/>
                <a:gd name="connsiteY91" fmla="*/ 130845 h 223485"/>
                <a:gd name="connsiteX92" fmla="*/ 21129 w 223842"/>
                <a:gd name="connsiteY92" fmla="*/ 132207 h 223485"/>
                <a:gd name="connsiteX93" fmla="*/ 21129 w 223842"/>
                <a:gd name="connsiteY93" fmla="*/ 133877 h 223485"/>
                <a:gd name="connsiteX94" fmla="*/ 20821 w 223842"/>
                <a:gd name="connsiteY94" fmla="*/ 136002 h 223485"/>
                <a:gd name="connsiteX95" fmla="*/ 22183 w 223842"/>
                <a:gd name="connsiteY95" fmla="*/ 137591 h 223485"/>
                <a:gd name="connsiteX96" fmla="*/ 23691 w 223842"/>
                <a:gd name="connsiteY96" fmla="*/ 140315 h 223485"/>
                <a:gd name="connsiteX97" fmla="*/ 25815 w 223842"/>
                <a:gd name="connsiteY97" fmla="*/ 143656 h 223485"/>
                <a:gd name="connsiteX98" fmla="*/ 27859 w 223842"/>
                <a:gd name="connsiteY98" fmla="*/ 148196 h 223485"/>
                <a:gd name="connsiteX99" fmla="*/ 28621 w 223842"/>
                <a:gd name="connsiteY99" fmla="*/ 150855 h 223485"/>
                <a:gd name="connsiteX100" fmla="*/ 29529 w 223842"/>
                <a:gd name="connsiteY100" fmla="*/ 152526 h 223485"/>
                <a:gd name="connsiteX101" fmla="*/ 30972 w 223842"/>
                <a:gd name="connsiteY101" fmla="*/ 152898 h 223485"/>
                <a:gd name="connsiteX102" fmla="*/ 31734 w 223842"/>
                <a:gd name="connsiteY102" fmla="*/ 153953 h 223485"/>
                <a:gd name="connsiteX103" fmla="*/ 32042 w 223842"/>
                <a:gd name="connsiteY103" fmla="*/ 155234 h 223485"/>
                <a:gd name="connsiteX104" fmla="*/ 32496 w 223842"/>
                <a:gd name="connsiteY104" fmla="*/ 157131 h 223485"/>
                <a:gd name="connsiteX105" fmla="*/ 32577 w 223842"/>
                <a:gd name="connsiteY105" fmla="*/ 158347 h 223485"/>
                <a:gd name="connsiteX106" fmla="*/ 37199 w 223842"/>
                <a:gd name="connsiteY106" fmla="*/ 158347 h 223485"/>
                <a:gd name="connsiteX107" fmla="*/ 38415 w 223842"/>
                <a:gd name="connsiteY107" fmla="*/ 158947 h 223485"/>
                <a:gd name="connsiteX108" fmla="*/ 40458 w 223842"/>
                <a:gd name="connsiteY108" fmla="*/ 159628 h 223485"/>
                <a:gd name="connsiteX109" fmla="*/ 41821 w 223842"/>
                <a:gd name="connsiteY109" fmla="*/ 160455 h 223485"/>
                <a:gd name="connsiteX110" fmla="*/ 44172 w 223842"/>
                <a:gd name="connsiteY110" fmla="*/ 162579 h 223485"/>
                <a:gd name="connsiteX111" fmla="*/ 47804 w 223842"/>
                <a:gd name="connsiteY111" fmla="*/ 164314 h 223485"/>
                <a:gd name="connsiteX112" fmla="*/ 48631 w 223842"/>
                <a:gd name="connsiteY112" fmla="*/ 166666 h 223485"/>
                <a:gd name="connsiteX113" fmla="*/ 52425 w 223842"/>
                <a:gd name="connsiteY113" fmla="*/ 166666 h 223485"/>
                <a:gd name="connsiteX114" fmla="*/ 53788 w 223842"/>
                <a:gd name="connsiteY114" fmla="*/ 167947 h 223485"/>
                <a:gd name="connsiteX115" fmla="*/ 55685 w 223842"/>
                <a:gd name="connsiteY115" fmla="*/ 167947 h 223485"/>
                <a:gd name="connsiteX116" fmla="*/ 58409 w 223842"/>
                <a:gd name="connsiteY116" fmla="*/ 168709 h 223485"/>
                <a:gd name="connsiteX117" fmla="*/ 59690 w 223842"/>
                <a:gd name="connsiteY117" fmla="*/ 169763 h 223485"/>
                <a:gd name="connsiteX118" fmla="*/ 61506 w 223842"/>
                <a:gd name="connsiteY118" fmla="*/ 170817 h 223485"/>
                <a:gd name="connsiteX119" fmla="*/ 65674 w 223842"/>
                <a:gd name="connsiteY119" fmla="*/ 170817 h 223485"/>
                <a:gd name="connsiteX120" fmla="*/ 66274 w 223842"/>
                <a:gd name="connsiteY120" fmla="*/ 172568 h 223485"/>
                <a:gd name="connsiteX121" fmla="*/ 67782 w 223842"/>
                <a:gd name="connsiteY121" fmla="*/ 173330 h 223485"/>
                <a:gd name="connsiteX122" fmla="*/ 70441 w 223842"/>
                <a:gd name="connsiteY122" fmla="*/ 173703 h 223485"/>
                <a:gd name="connsiteX123" fmla="*/ 72484 w 223842"/>
                <a:gd name="connsiteY123" fmla="*/ 174384 h 223485"/>
                <a:gd name="connsiteX124" fmla="*/ 73765 w 223842"/>
                <a:gd name="connsiteY124" fmla="*/ 175601 h 223485"/>
                <a:gd name="connsiteX125" fmla="*/ 74754 w 223842"/>
                <a:gd name="connsiteY125" fmla="*/ 176055 h 223485"/>
                <a:gd name="connsiteX126" fmla="*/ 76036 w 223842"/>
                <a:gd name="connsiteY126" fmla="*/ 176055 h 223485"/>
                <a:gd name="connsiteX127" fmla="*/ 78160 w 223842"/>
                <a:gd name="connsiteY127" fmla="*/ 176655 h 223485"/>
                <a:gd name="connsiteX128" fmla="*/ 78922 w 223842"/>
                <a:gd name="connsiteY128" fmla="*/ 177644 h 223485"/>
                <a:gd name="connsiteX129" fmla="*/ 80203 w 223842"/>
                <a:gd name="connsiteY129" fmla="*/ 178633 h 223485"/>
                <a:gd name="connsiteX130" fmla="*/ 84970 w 223842"/>
                <a:gd name="connsiteY130" fmla="*/ 178633 h 223485"/>
                <a:gd name="connsiteX131" fmla="*/ 86414 w 223842"/>
                <a:gd name="connsiteY131" fmla="*/ 179460 h 223485"/>
                <a:gd name="connsiteX132" fmla="*/ 89138 w 223842"/>
                <a:gd name="connsiteY132" fmla="*/ 180741 h 223485"/>
                <a:gd name="connsiteX133" fmla="*/ 91116 w 223842"/>
                <a:gd name="connsiteY133" fmla="*/ 179460 h 223485"/>
                <a:gd name="connsiteX134" fmla="*/ 91116 w 223842"/>
                <a:gd name="connsiteY134" fmla="*/ 178406 h 223485"/>
                <a:gd name="connsiteX135" fmla="*/ 91716 w 223842"/>
                <a:gd name="connsiteY135" fmla="*/ 177190 h 223485"/>
                <a:gd name="connsiteX136" fmla="*/ 92543 w 223842"/>
                <a:gd name="connsiteY136" fmla="*/ 176963 h 223485"/>
                <a:gd name="connsiteX137" fmla="*/ 94278 w 223842"/>
                <a:gd name="connsiteY137" fmla="*/ 177952 h 223485"/>
                <a:gd name="connsiteX138" fmla="*/ 95641 w 223842"/>
                <a:gd name="connsiteY138" fmla="*/ 179233 h 223485"/>
                <a:gd name="connsiteX139" fmla="*/ 97684 w 223842"/>
                <a:gd name="connsiteY139" fmla="*/ 181665 h 223485"/>
                <a:gd name="connsiteX140" fmla="*/ 100116 w 223842"/>
                <a:gd name="connsiteY140" fmla="*/ 184163 h 223485"/>
                <a:gd name="connsiteX141" fmla="*/ 102467 w 223842"/>
                <a:gd name="connsiteY141" fmla="*/ 187876 h 223485"/>
                <a:gd name="connsiteX142" fmla="*/ 103457 w 223842"/>
                <a:gd name="connsiteY142" fmla="*/ 191281 h 223485"/>
                <a:gd name="connsiteX143" fmla="*/ 103830 w 223842"/>
                <a:gd name="connsiteY143" fmla="*/ 194006 h 223485"/>
                <a:gd name="connsiteX144" fmla="*/ 103830 w 223842"/>
                <a:gd name="connsiteY144" fmla="*/ 198546 h 223485"/>
                <a:gd name="connsiteX145" fmla="*/ 105191 w 223842"/>
                <a:gd name="connsiteY145" fmla="*/ 201724 h 223485"/>
                <a:gd name="connsiteX146" fmla="*/ 105727 w 223842"/>
                <a:gd name="connsiteY146" fmla="*/ 203540 h 223485"/>
                <a:gd name="connsiteX147" fmla="*/ 105727 w 223842"/>
                <a:gd name="connsiteY147" fmla="*/ 205438 h 223485"/>
                <a:gd name="connsiteX148" fmla="*/ 105126 w 223842"/>
                <a:gd name="connsiteY148" fmla="*/ 207562 h 223485"/>
                <a:gd name="connsiteX149" fmla="*/ 105126 w 223842"/>
                <a:gd name="connsiteY149" fmla="*/ 209232 h 223485"/>
                <a:gd name="connsiteX150" fmla="*/ 106489 w 223842"/>
                <a:gd name="connsiteY150" fmla="*/ 210740 h 223485"/>
                <a:gd name="connsiteX151" fmla="*/ 107624 w 223842"/>
                <a:gd name="connsiteY151" fmla="*/ 212183 h 223485"/>
                <a:gd name="connsiteX152" fmla="*/ 108305 w 223842"/>
                <a:gd name="connsiteY152" fmla="*/ 213773 h 223485"/>
                <a:gd name="connsiteX153" fmla="*/ 109132 w 223842"/>
                <a:gd name="connsiteY153" fmla="*/ 214535 h 223485"/>
                <a:gd name="connsiteX154" fmla="*/ 110867 w 223842"/>
                <a:gd name="connsiteY154" fmla="*/ 215297 h 223485"/>
                <a:gd name="connsiteX155" fmla="*/ 111629 w 223842"/>
                <a:gd name="connsiteY155" fmla="*/ 216659 h 223485"/>
                <a:gd name="connsiteX156" fmla="*/ 112164 w 223842"/>
                <a:gd name="connsiteY156" fmla="*/ 218556 h 223485"/>
                <a:gd name="connsiteX157" fmla="*/ 112618 w 223842"/>
                <a:gd name="connsiteY157" fmla="*/ 219918 h 223485"/>
                <a:gd name="connsiteX158" fmla="*/ 121796 w 223842"/>
                <a:gd name="connsiteY158" fmla="*/ 219918 h 223485"/>
                <a:gd name="connsiteX159" fmla="*/ 127180 w 223842"/>
                <a:gd name="connsiteY159" fmla="*/ 219318 h 223485"/>
                <a:gd name="connsiteX160" fmla="*/ 128461 w 223842"/>
                <a:gd name="connsiteY160" fmla="*/ 218037 h 223485"/>
                <a:gd name="connsiteX161" fmla="*/ 129369 w 223842"/>
                <a:gd name="connsiteY161" fmla="*/ 217502 h 223485"/>
                <a:gd name="connsiteX162" fmla="*/ 131104 w 223842"/>
                <a:gd name="connsiteY162" fmla="*/ 217275 h 223485"/>
                <a:gd name="connsiteX163" fmla="*/ 132094 w 223842"/>
                <a:gd name="connsiteY163" fmla="*/ 217729 h 223485"/>
                <a:gd name="connsiteX164" fmla="*/ 134591 w 223842"/>
                <a:gd name="connsiteY164" fmla="*/ 219399 h 223485"/>
                <a:gd name="connsiteX165" fmla="*/ 135953 w 223842"/>
                <a:gd name="connsiteY165" fmla="*/ 220680 h 223485"/>
                <a:gd name="connsiteX166" fmla="*/ 136326 w 223842"/>
                <a:gd name="connsiteY166" fmla="*/ 221962 h 223485"/>
                <a:gd name="connsiteX167" fmla="*/ 137996 w 223842"/>
                <a:gd name="connsiteY167" fmla="*/ 222951 h 223485"/>
                <a:gd name="connsiteX168" fmla="*/ 140882 w 223842"/>
                <a:gd name="connsiteY168" fmla="*/ 222951 h 223485"/>
                <a:gd name="connsiteX169" fmla="*/ 142553 w 223842"/>
                <a:gd name="connsiteY169" fmla="*/ 223486 h 223485"/>
                <a:gd name="connsiteX170" fmla="*/ 145731 w 223842"/>
                <a:gd name="connsiteY170" fmla="*/ 223486 h 223485"/>
                <a:gd name="connsiteX171" fmla="*/ 148309 w 223842"/>
                <a:gd name="connsiteY171" fmla="*/ 221281 h 223485"/>
                <a:gd name="connsiteX172" fmla="*/ 149444 w 223842"/>
                <a:gd name="connsiteY172" fmla="*/ 220972 h 223485"/>
                <a:gd name="connsiteX173" fmla="*/ 151179 w 223842"/>
                <a:gd name="connsiteY173" fmla="*/ 220891 h 223485"/>
                <a:gd name="connsiteX174" fmla="*/ 154293 w 223842"/>
                <a:gd name="connsiteY174" fmla="*/ 220972 h 223485"/>
                <a:gd name="connsiteX175" fmla="*/ 155655 w 223842"/>
                <a:gd name="connsiteY175" fmla="*/ 222026 h 223485"/>
                <a:gd name="connsiteX176" fmla="*/ 157633 w 223842"/>
                <a:gd name="connsiteY176" fmla="*/ 222626 h 223485"/>
                <a:gd name="connsiteX177" fmla="*/ 161347 w 223842"/>
                <a:gd name="connsiteY177" fmla="*/ 222999 h 223485"/>
                <a:gd name="connsiteX178" fmla="*/ 163325 w 223842"/>
                <a:gd name="connsiteY178" fmla="*/ 222318 h 223485"/>
                <a:gd name="connsiteX179" fmla="*/ 165984 w 223842"/>
                <a:gd name="connsiteY179" fmla="*/ 221556 h 223485"/>
                <a:gd name="connsiteX180" fmla="*/ 167882 w 223842"/>
                <a:gd name="connsiteY180" fmla="*/ 220956 h 223485"/>
                <a:gd name="connsiteX181" fmla="*/ 169471 w 223842"/>
                <a:gd name="connsiteY181" fmla="*/ 219594 h 223485"/>
                <a:gd name="connsiteX182" fmla="*/ 170233 w 223842"/>
                <a:gd name="connsiteY182" fmla="*/ 216934 h 223485"/>
                <a:gd name="connsiteX183" fmla="*/ 170768 w 223842"/>
                <a:gd name="connsiteY183" fmla="*/ 215183 h 223485"/>
                <a:gd name="connsiteX184" fmla="*/ 172973 w 223842"/>
                <a:gd name="connsiteY184" fmla="*/ 213594 h 223485"/>
                <a:gd name="connsiteX185" fmla="*/ 175017 w 223842"/>
                <a:gd name="connsiteY185" fmla="*/ 213513 h 223485"/>
                <a:gd name="connsiteX186" fmla="*/ 177141 w 223842"/>
                <a:gd name="connsiteY186" fmla="*/ 213659 h 223485"/>
                <a:gd name="connsiteX187" fmla="*/ 179865 w 223842"/>
                <a:gd name="connsiteY187" fmla="*/ 214194 h 223485"/>
                <a:gd name="connsiteX188" fmla="*/ 181308 w 223842"/>
                <a:gd name="connsiteY188" fmla="*/ 214729 h 223485"/>
                <a:gd name="connsiteX189" fmla="*/ 183432 w 223842"/>
                <a:gd name="connsiteY189" fmla="*/ 215102 h 223485"/>
                <a:gd name="connsiteX190" fmla="*/ 186546 w 223842"/>
                <a:gd name="connsiteY190" fmla="*/ 214048 h 223485"/>
                <a:gd name="connsiteX191" fmla="*/ 188135 w 223842"/>
                <a:gd name="connsiteY191" fmla="*/ 213448 h 223485"/>
                <a:gd name="connsiteX192" fmla="*/ 190259 w 223842"/>
                <a:gd name="connsiteY192" fmla="*/ 212913 h 223485"/>
                <a:gd name="connsiteX193" fmla="*/ 192465 w 223842"/>
                <a:gd name="connsiteY193" fmla="*/ 212005 h 223485"/>
                <a:gd name="connsiteX194" fmla="*/ 194443 w 223842"/>
                <a:gd name="connsiteY194" fmla="*/ 211324 h 223485"/>
                <a:gd name="connsiteX195" fmla="*/ 196194 w 223842"/>
                <a:gd name="connsiteY195" fmla="*/ 210789 h 223485"/>
                <a:gd name="connsiteX196" fmla="*/ 197865 w 223842"/>
                <a:gd name="connsiteY196" fmla="*/ 210708 h 223485"/>
                <a:gd name="connsiteX197" fmla="*/ 199227 w 223842"/>
                <a:gd name="connsiteY197" fmla="*/ 210789 h 223485"/>
                <a:gd name="connsiteX198" fmla="*/ 200135 w 223842"/>
                <a:gd name="connsiteY198" fmla="*/ 210935 h 223485"/>
                <a:gd name="connsiteX199" fmla="*/ 201724 w 223842"/>
                <a:gd name="connsiteY199" fmla="*/ 210027 h 223485"/>
                <a:gd name="connsiteX200" fmla="*/ 203005 w 223842"/>
                <a:gd name="connsiteY200" fmla="*/ 208746 h 223485"/>
                <a:gd name="connsiteX201" fmla="*/ 206183 w 223842"/>
                <a:gd name="connsiteY201" fmla="*/ 207156 h 223485"/>
                <a:gd name="connsiteX202" fmla="*/ 209897 w 223842"/>
                <a:gd name="connsiteY202" fmla="*/ 206783 h 223485"/>
                <a:gd name="connsiteX203" fmla="*/ 214064 w 223842"/>
                <a:gd name="connsiteY203" fmla="*/ 204967 h 223485"/>
                <a:gd name="connsiteX204" fmla="*/ 217697 w 223842"/>
                <a:gd name="connsiteY204" fmla="*/ 202924 h 223485"/>
                <a:gd name="connsiteX205" fmla="*/ 220956 w 223842"/>
                <a:gd name="connsiteY205" fmla="*/ 199973 h 223485"/>
                <a:gd name="connsiteX206" fmla="*/ 223842 w 223842"/>
                <a:gd name="connsiteY206" fmla="*/ 198238 h 223485"/>
                <a:gd name="connsiteX207" fmla="*/ 223842 w 223842"/>
                <a:gd name="connsiteY207" fmla="*/ 197557 h 223485"/>
                <a:gd name="connsiteX208" fmla="*/ 223469 w 223842"/>
                <a:gd name="connsiteY208" fmla="*/ 195660 h 223485"/>
                <a:gd name="connsiteX209" fmla="*/ 222788 w 223842"/>
                <a:gd name="connsiteY209" fmla="*/ 193924 h 223485"/>
                <a:gd name="connsiteX210" fmla="*/ 222788 w 223842"/>
                <a:gd name="connsiteY210" fmla="*/ 193016 h 223485"/>
                <a:gd name="connsiteX211" fmla="*/ 222107 w 223842"/>
                <a:gd name="connsiteY211" fmla="*/ 192643 h 223485"/>
                <a:gd name="connsiteX212" fmla="*/ 220210 w 223842"/>
                <a:gd name="connsiteY212" fmla="*/ 192270 h 223485"/>
                <a:gd name="connsiteX213" fmla="*/ 218702 w 223842"/>
                <a:gd name="connsiteY213" fmla="*/ 192270 h 223485"/>
                <a:gd name="connsiteX214" fmla="*/ 217113 w 223842"/>
                <a:gd name="connsiteY214" fmla="*/ 190909 h 223485"/>
                <a:gd name="connsiteX215" fmla="*/ 214907 w 223842"/>
                <a:gd name="connsiteY215" fmla="*/ 189400 h 223485"/>
                <a:gd name="connsiteX216" fmla="*/ 213626 w 223842"/>
                <a:gd name="connsiteY216" fmla="*/ 187892 h 223485"/>
                <a:gd name="connsiteX217" fmla="*/ 212491 w 223842"/>
                <a:gd name="connsiteY217" fmla="*/ 186757 h 223485"/>
                <a:gd name="connsiteX218" fmla="*/ 211048 w 223842"/>
                <a:gd name="connsiteY218" fmla="*/ 186611 h 223485"/>
                <a:gd name="connsiteX219" fmla="*/ 209767 w 223842"/>
                <a:gd name="connsiteY219" fmla="*/ 187065 h 223485"/>
                <a:gd name="connsiteX220" fmla="*/ 208859 w 223842"/>
                <a:gd name="connsiteY220" fmla="*/ 187065 h 223485"/>
                <a:gd name="connsiteX221" fmla="*/ 209167 w 223842"/>
                <a:gd name="connsiteY221" fmla="*/ 185849 h 223485"/>
                <a:gd name="connsiteX222" fmla="*/ 210075 w 223842"/>
                <a:gd name="connsiteY222" fmla="*/ 185622 h 223485"/>
                <a:gd name="connsiteX223" fmla="*/ 210756 w 223842"/>
                <a:gd name="connsiteY223" fmla="*/ 184179 h 223485"/>
                <a:gd name="connsiteX224" fmla="*/ 210610 w 223842"/>
                <a:gd name="connsiteY224" fmla="*/ 181746 h 223485"/>
                <a:gd name="connsiteX225" fmla="*/ 209783 w 223842"/>
                <a:gd name="connsiteY225" fmla="*/ 180238 h 223485"/>
                <a:gd name="connsiteX226" fmla="*/ 209556 w 223842"/>
                <a:gd name="connsiteY226" fmla="*/ 178033 h 223485"/>
                <a:gd name="connsiteX227" fmla="*/ 208567 w 223842"/>
                <a:gd name="connsiteY227" fmla="*/ 176817 h 223485"/>
                <a:gd name="connsiteX228" fmla="*/ 207659 w 223842"/>
                <a:gd name="connsiteY228" fmla="*/ 176898 h 223485"/>
                <a:gd name="connsiteX229" fmla="*/ 207059 w 223842"/>
                <a:gd name="connsiteY229" fmla="*/ 175763 h 223485"/>
                <a:gd name="connsiteX230" fmla="*/ 206913 w 223842"/>
                <a:gd name="connsiteY230" fmla="*/ 174774 h 223485"/>
                <a:gd name="connsiteX231" fmla="*/ 207902 w 223842"/>
                <a:gd name="connsiteY231" fmla="*/ 174093 h 223485"/>
                <a:gd name="connsiteX232" fmla="*/ 208275 w 223842"/>
                <a:gd name="connsiteY232" fmla="*/ 173103 h 223485"/>
                <a:gd name="connsiteX233" fmla="*/ 207821 w 223842"/>
                <a:gd name="connsiteY233" fmla="*/ 172195 h 223485"/>
                <a:gd name="connsiteX234" fmla="*/ 207821 w 223842"/>
                <a:gd name="connsiteY234" fmla="*/ 168936 h 223485"/>
                <a:gd name="connsiteX235" fmla="*/ 206913 w 223842"/>
                <a:gd name="connsiteY235" fmla="*/ 166958 h 223485"/>
                <a:gd name="connsiteX236" fmla="*/ 206540 w 223842"/>
                <a:gd name="connsiteY236" fmla="*/ 168093 h 223485"/>
                <a:gd name="connsiteX237" fmla="*/ 206394 w 223842"/>
                <a:gd name="connsiteY237" fmla="*/ 168693 h 223485"/>
                <a:gd name="connsiteX238" fmla="*/ 204951 w 223842"/>
                <a:gd name="connsiteY238" fmla="*/ 169066 h 223485"/>
                <a:gd name="connsiteX239" fmla="*/ 204497 w 223842"/>
                <a:gd name="connsiteY239" fmla="*/ 168385 h 223485"/>
                <a:gd name="connsiteX240" fmla="*/ 204578 w 223842"/>
                <a:gd name="connsiteY240" fmla="*/ 166569 h 223485"/>
                <a:gd name="connsiteX241" fmla="*/ 204270 w 223842"/>
                <a:gd name="connsiteY241" fmla="*/ 165125 h 223485"/>
                <a:gd name="connsiteX242" fmla="*/ 203897 w 223842"/>
                <a:gd name="connsiteY242" fmla="*/ 164671 h 223485"/>
                <a:gd name="connsiteX243" fmla="*/ 203524 w 223842"/>
                <a:gd name="connsiteY243" fmla="*/ 164980 h 223485"/>
                <a:gd name="connsiteX244" fmla="*/ 202762 w 223842"/>
                <a:gd name="connsiteY244" fmla="*/ 165125 h 223485"/>
                <a:gd name="connsiteX245" fmla="*/ 202162 w 223842"/>
                <a:gd name="connsiteY245" fmla="*/ 164071 h 223485"/>
                <a:gd name="connsiteX246" fmla="*/ 202535 w 223842"/>
                <a:gd name="connsiteY246" fmla="*/ 163617 h 223485"/>
                <a:gd name="connsiteX247" fmla="*/ 203524 w 223842"/>
                <a:gd name="connsiteY247" fmla="*/ 163471 h 223485"/>
                <a:gd name="connsiteX248" fmla="*/ 204351 w 223842"/>
                <a:gd name="connsiteY248" fmla="*/ 163552 h 223485"/>
                <a:gd name="connsiteX249" fmla="*/ 204724 w 223842"/>
                <a:gd name="connsiteY249" fmla="*/ 164233 h 223485"/>
                <a:gd name="connsiteX250" fmla="*/ 205632 w 223842"/>
                <a:gd name="connsiteY250" fmla="*/ 164379 h 223485"/>
                <a:gd name="connsiteX251" fmla="*/ 205405 w 223842"/>
                <a:gd name="connsiteY251" fmla="*/ 163325 h 223485"/>
                <a:gd name="connsiteX252" fmla="*/ 203816 w 223842"/>
                <a:gd name="connsiteY252" fmla="*/ 161282 h 223485"/>
                <a:gd name="connsiteX253" fmla="*/ 202600 w 223842"/>
                <a:gd name="connsiteY253" fmla="*/ 159239 h 223485"/>
                <a:gd name="connsiteX254" fmla="*/ 200929 w 223842"/>
                <a:gd name="connsiteY254" fmla="*/ 155980 h 223485"/>
                <a:gd name="connsiteX255" fmla="*/ 200702 w 223842"/>
                <a:gd name="connsiteY255" fmla="*/ 153174 h 223485"/>
                <a:gd name="connsiteX256" fmla="*/ 200848 w 223842"/>
                <a:gd name="connsiteY256" fmla="*/ 150969 h 223485"/>
                <a:gd name="connsiteX257" fmla="*/ 202357 w 223842"/>
                <a:gd name="connsiteY257" fmla="*/ 148845 h 223485"/>
                <a:gd name="connsiteX258" fmla="*/ 203264 w 223842"/>
                <a:gd name="connsiteY258" fmla="*/ 146721 h 223485"/>
                <a:gd name="connsiteX259" fmla="*/ 203800 w 223842"/>
                <a:gd name="connsiteY259" fmla="*/ 144677 h 223485"/>
                <a:gd name="connsiteX260" fmla="*/ 202811 w 223842"/>
                <a:gd name="connsiteY260" fmla="*/ 142942 h 223485"/>
                <a:gd name="connsiteX261" fmla="*/ 201302 w 223842"/>
                <a:gd name="connsiteY261" fmla="*/ 142488 h 223485"/>
                <a:gd name="connsiteX262" fmla="*/ 200167 w 223842"/>
                <a:gd name="connsiteY262" fmla="*/ 142488 h 223485"/>
                <a:gd name="connsiteX263" fmla="*/ 200086 w 223842"/>
                <a:gd name="connsiteY263" fmla="*/ 141434 h 223485"/>
                <a:gd name="connsiteX264" fmla="*/ 200994 w 223842"/>
                <a:gd name="connsiteY264" fmla="*/ 140299 h 223485"/>
                <a:gd name="connsiteX265" fmla="*/ 200394 w 223842"/>
                <a:gd name="connsiteY265" fmla="*/ 139310 h 223485"/>
                <a:gd name="connsiteX266" fmla="*/ 200248 w 223842"/>
                <a:gd name="connsiteY266" fmla="*/ 135142 h 223485"/>
                <a:gd name="connsiteX267" fmla="*/ 201529 w 223842"/>
                <a:gd name="connsiteY267" fmla="*/ 131121 h 223485"/>
                <a:gd name="connsiteX268" fmla="*/ 202583 w 223842"/>
                <a:gd name="connsiteY268" fmla="*/ 129143 h 223485"/>
                <a:gd name="connsiteX269" fmla="*/ 203410 w 223842"/>
                <a:gd name="connsiteY269" fmla="*/ 128462 h 223485"/>
                <a:gd name="connsiteX270" fmla="*/ 204918 w 223842"/>
                <a:gd name="connsiteY270" fmla="*/ 128089 h 223485"/>
                <a:gd name="connsiteX271" fmla="*/ 206054 w 223842"/>
                <a:gd name="connsiteY271" fmla="*/ 126418 h 223485"/>
                <a:gd name="connsiteX272" fmla="*/ 205518 w 223842"/>
                <a:gd name="connsiteY272" fmla="*/ 124213 h 223485"/>
                <a:gd name="connsiteX273" fmla="*/ 204383 w 223842"/>
                <a:gd name="connsiteY273" fmla="*/ 122770 h 223485"/>
                <a:gd name="connsiteX274" fmla="*/ 201205 w 223842"/>
                <a:gd name="connsiteY274" fmla="*/ 122316 h 223485"/>
                <a:gd name="connsiteX275" fmla="*/ 200670 w 223842"/>
                <a:gd name="connsiteY275" fmla="*/ 120645 h 223485"/>
                <a:gd name="connsiteX276" fmla="*/ 199389 w 223842"/>
                <a:gd name="connsiteY276" fmla="*/ 119202 h 223485"/>
                <a:gd name="connsiteX277" fmla="*/ 198481 w 223842"/>
                <a:gd name="connsiteY277" fmla="*/ 117386 h 223485"/>
                <a:gd name="connsiteX278" fmla="*/ 197654 w 223842"/>
                <a:gd name="connsiteY278" fmla="*/ 116251 h 223485"/>
                <a:gd name="connsiteX279" fmla="*/ 195302 w 223842"/>
                <a:gd name="connsiteY279" fmla="*/ 114581 h 223485"/>
                <a:gd name="connsiteX280" fmla="*/ 193632 w 223842"/>
                <a:gd name="connsiteY280" fmla="*/ 113819 h 223485"/>
                <a:gd name="connsiteX281" fmla="*/ 191654 w 223842"/>
                <a:gd name="connsiteY281" fmla="*/ 112538 h 223485"/>
                <a:gd name="connsiteX282" fmla="*/ 191654 w 223842"/>
                <a:gd name="connsiteY282" fmla="*/ 109359 h 223485"/>
                <a:gd name="connsiteX283" fmla="*/ 191800 w 223842"/>
                <a:gd name="connsiteY283" fmla="*/ 108370 h 223485"/>
                <a:gd name="connsiteX284" fmla="*/ 190584 w 223842"/>
                <a:gd name="connsiteY284" fmla="*/ 106781 h 223485"/>
                <a:gd name="connsiteX285" fmla="*/ 189822 w 223842"/>
                <a:gd name="connsiteY285" fmla="*/ 104884 h 223485"/>
                <a:gd name="connsiteX286" fmla="*/ 190957 w 223842"/>
                <a:gd name="connsiteY286" fmla="*/ 101932 h 223485"/>
                <a:gd name="connsiteX287" fmla="*/ 192400 w 223842"/>
                <a:gd name="connsiteY287" fmla="*/ 97765 h 223485"/>
                <a:gd name="connsiteX288" fmla="*/ 193616 w 223842"/>
                <a:gd name="connsiteY288" fmla="*/ 94960 h 223485"/>
                <a:gd name="connsiteX289" fmla="*/ 194897 w 223842"/>
                <a:gd name="connsiteY289" fmla="*/ 92073 h 223485"/>
                <a:gd name="connsiteX290" fmla="*/ 195578 w 223842"/>
                <a:gd name="connsiteY290" fmla="*/ 90403 h 223485"/>
                <a:gd name="connsiteX291" fmla="*/ 195724 w 223842"/>
                <a:gd name="connsiteY291" fmla="*/ 87290 h 223485"/>
                <a:gd name="connsiteX292" fmla="*/ 196940 w 223842"/>
                <a:gd name="connsiteY292" fmla="*/ 86381 h 223485"/>
                <a:gd name="connsiteX293" fmla="*/ 197476 w 223842"/>
                <a:gd name="connsiteY293" fmla="*/ 84565 h 223485"/>
                <a:gd name="connsiteX294" fmla="*/ 197394 w 223842"/>
                <a:gd name="connsiteY294" fmla="*/ 83122 h 223485"/>
                <a:gd name="connsiteX295" fmla="*/ 197476 w 223842"/>
                <a:gd name="connsiteY295" fmla="*/ 82133 h 223485"/>
                <a:gd name="connsiteX296" fmla="*/ 198383 w 223842"/>
                <a:gd name="connsiteY296" fmla="*/ 81825 h 223485"/>
                <a:gd name="connsiteX297" fmla="*/ 199210 w 223842"/>
                <a:gd name="connsiteY297" fmla="*/ 81225 h 223485"/>
                <a:gd name="connsiteX298" fmla="*/ 199356 w 223842"/>
                <a:gd name="connsiteY298" fmla="*/ 80171 h 223485"/>
                <a:gd name="connsiteX299" fmla="*/ 198529 w 223842"/>
                <a:gd name="connsiteY299" fmla="*/ 79571 h 223485"/>
                <a:gd name="connsiteX300" fmla="*/ 198221 w 223842"/>
                <a:gd name="connsiteY300" fmla="*/ 77901 h 223485"/>
                <a:gd name="connsiteX301" fmla="*/ 198448 w 223842"/>
                <a:gd name="connsiteY301" fmla="*/ 76684 h 223485"/>
                <a:gd name="connsiteX302" fmla="*/ 196713 w 223842"/>
                <a:gd name="connsiteY302" fmla="*/ 75095 h 223485"/>
                <a:gd name="connsiteX303" fmla="*/ 194897 w 223842"/>
                <a:gd name="connsiteY303" fmla="*/ 74560 h 223485"/>
                <a:gd name="connsiteX304" fmla="*/ 192627 w 223842"/>
                <a:gd name="connsiteY304" fmla="*/ 72663 h 223485"/>
                <a:gd name="connsiteX305" fmla="*/ 187779 w 223842"/>
                <a:gd name="connsiteY305" fmla="*/ 69404 h 223485"/>
                <a:gd name="connsiteX306" fmla="*/ 180433 w 223842"/>
                <a:gd name="connsiteY306" fmla="*/ 63793 h 223485"/>
                <a:gd name="connsiteX307" fmla="*/ 172016 w 223842"/>
                <a:gd name="connsiteY307" fmla="*/ 58182 h 223485"/>
                <a:gd name="connsiteX308" fmla="*/ 169066 w 223842"/>
                <a:gd name="connsiteY308" fmla="*/ 55912 h 223485"/>
                <a:gd name="connsiteX309" fmla="*/ 168611 w 223842"/>
                <a:gd name="connsiteY309" fmla="*/ 54015 h 223485"/>
                <a:gd name="connsiteX310" fmla="*/ 167022 w 223842"/>
                <a:gd name="connsiteY310" fmla="*/ 53642 h 223485"/>
                <a:gd name="connsiteX311" fmla="*/ 165887 w 223842"/>
                <a:gd name="connsiteY311" fmla="*/ 52588 h 223485"/>
                <a:gd name="connsiteX312" fmla="*/ 165352 w 223842"/>
                <a:gd name="connsiteY312" fmla="*/ 51226 h 223485"/>
                <a:gd name="connsiteX313" fmla="*/ 165725 w 223842"/>
                <a:gd name="connsiteY313" fmla="*/ 50091 h 223485"/>
                <a:gd name="connsiteX314" fmla="*/ 167168 w 223842"/>
                <a:gd name="connsiteY314" fmla="*/ 49555 h 223485"/>
                <a:gd name="connsiteX315" fmla="*/ 167768 w 223842"/>
                <a:gd name="connsiteY315" fmla="*/ 48502 h 223485"/>
                <a:gd name="connsiteX316" fmla="*/ 167914 w 223842"/>
                <a:gd name="connsiteY316" fmla="*/ 46458 h 223485"/>
                <a:gd name="connsiteX317" fmla="*/ 166925 w 223842"/>
                <a:gd name="connsiteY317" fmla="*/ 44334 h 223485"/>
                <a:gd name="connsiteX318" fmla="*/ 164947 w 223842"/>
                <a:gd name="connsiteY318" fmla="*/ 42664 h 223485"/>
                <a:gd name="connsiteX319" fmla="*/ 159952 w 223842"/>
                <a:gd name="connsiteY319" fmla="*/ 39713 h 223485"/>
                <a:gd name="connsiteX320" fmla="*/ 153806 w 223842"/>
                <a:gd name="connsiteY320" fmla="*/ 36680 h 223485"/>
                <a:gd name="connsiteX321" fmla="*/ 148958 w 223842"/>
                <a:gd name="connsiteY321" fmla="*/ 33875 h 223485"/>
                <a:gd name="connsiteX322" fmla="*/ 140996 w 223842"/>
                <a:gd name="connsiteY322" fmla="*/ 30015 h 223485"/>
                <a:gd name="connsiteX323" fmla="*/ 132742 w 223842"/>
                <a:gd name="connsiteY323" fmla="*/ 24405 h 223485"/>
                <a:gd name="connsiteX324" fmla="*/ 124034 w 223842"/>
                <a:gd name="connsiteY324" fmla="*/ 19864 h 223485"/>
                <a:gd name="connsiteX325" fmla="*/ 110689 w 223842"/>
                <a:gd name="connsiteY325" fmla="*/ 12211 h 223485"/>
                <a:gd name="connsiteX326" fmla="*/ 92722 w 223842"/>
                <a:gd name="connsiteY326" fmla="*/ 2514 h 223485"/>
                <a:gd name="connsiteX327" fmla="*/ 92803 w 223842"/>
                <a:gd name="connsiteY327" fmla="*/ 3422 h 223485"/>
                <a:gd name="connsiteX328" fmla="*/ 92657 w 223842"/>
                <a:gd name="connsiteY328" fmla="*/ 4184 h 223485"/>
                <a:gd name="connsiteX329" fmla="*/ 91830 w 223842"/>
                <a:gd name="connsiteY329" fmla="*/ 4330 h 223485"/>
                <a:gd name="connsiteX330" fmla="*/ 90841 w 223842"/>
                <a:gd name="connsiteY330" fmla="*/ 5157 h 223485"/>
                <a:gd name="connsiteX331" fmla="*/ 90159 w 223842"/>
                <a:gd name="connsiteY331" fmla="*/ 5919 h 223485"/>
                <a:gd name="connsiteX332" fmla="*/ 89170 w 223842"/>
                <a:gd name="connsiteY332" fmla="*/ 6292 h 223485"/>
                <a:gd name="connsiteX333" fmla="*/ 89024 w 223842"/>
                <a:gd name="connsiteY333" fmla="*/ 7119 h 223485"/>
                <a:gd name="connsiteX334" fmla="*/ 90079 w 223842"/>
                <a:gd name="connsiteY334" fmla="*/ 7654 h 223485"/>
                <a:gd name="connsiteX335" fmla="*/ 90841 w 223842"/>
                <a:gd name="connsiteY335" fmla="*/ 8335 h 223485"/>
                <a:gd name="connsiteX336" fmla="*/ 90841 w 223842"/>
                <a:gd name="connsiteY336" fmla="*/ 9016 h 223485"/>
                <a:gd name="connsiteX337" fmla="*/ 90159 w 223842"/>
                <a:gd name="connsiteY337" fmla="*/ 9162 h 223485"/>
                <a:gd name="connsiteX338" fmla="*/ 89397 w 223842"/>
                <a:gd name="connsiteY338" fmla="*/ 8708 h 223485"/>
                <a:gd name="connsiteX339" fmla="*/ 88570 w 223842"/>
                <a:gd name="connsiteY339" fmla="*/ 8335 h 223485"/>
                <a:gd name="connsiteX340" fmla="*/ 87662 w 223842"/>
                <a:gd name="connsiteY340" fmla="*/ 8335 h 223485"/>
                <a:gd name="connsiteX341" fmla="*/ 87516 w 223842"/>
                <a:gd name="connsiteY341" fmla="*/ 9389 h 223485"/>
                <a:gd name="connsiteX342" fmla="*/ 88425 w 223842"/>
                <a:gd name="connsiteY342" fmla="*/ 10070 h 223485"/>
                <a:gd name="connsiteX343" fmla="*/ 89332 w 223842"/>
                <a:gd name="connsiteY343" fmla="*/ 11432 h 223485"/>
                <a:gd name="connsiteX344" fmla="*/ 89414 w 223842"/>
                <a:gd name="connsiteY344" fmla="*/ 12422 h 223485"/>
                <a:gd name="connsiteX345" fmla="*/ 88505 w 223842"/>
                <a:gd name="connsiteY345" fmla="*/ 12648 h 223485"/>
                <a:gd name="connsiteX346" fmla="*/ 87516 w 223842"/>
                <a:gd name="connsiteY346" fmla="*/ 11886 h 223485"/>
                <a:gd name="connsiteX347" fmla="*/ 86754 w 223842"/>
                <a:gd name="connsiteY347" fmla="*/ 11805 h 223485"/>
                <a:gd name="connsiteX348" fmla="*/ 85473 w 223842"/>
                <a:gd name="connsiteY348" fmla="*/ 11724 h 223485"/>
                <a:gd name="connsiteX349" fmla="*/ 84711 w 223842"/>
                <a:gd name="connsiteY349" fmla="*/ 11951 h 223485"/>
                <a:gd name="connsiteX350" fmla="*/ 84857 w 223842"/>
                <a:gd name="connsiteY350" fmla="*/ 12859 h 223485"/>
                <a:gd name="connsiteX351" fmla="*/ 84322 w 223842"/>
                <a:gd name="connsiteY351" fmla="*/ 13232 h 223485"/>
                <a:gd name="connsiteX352" fmla="*/ 84922 w 223842"/>
                <a:gd name="connsiteY352" fmla="*/ 14448 h 223485"/>
                <a:gd name="connsiteX353" fmla="*/ 84922 w 223842"/>
                <a:gd name="connsiteY353" fmla="*/ 15357 h 223485"/>
                <a:gd name="connsiteX354" fmla="*/ 84160 w 223842"/>
                <a:gd name="connsiteY354" fmla="*/ 15810 h 223485"/>
                <a:gd name="connsiteX355" fmla="*/ 83106 w 223842"/>
                <a:gd name="connsiteY355" fmla="*/ 15892 h 223485"/>
                <a:gd name="connsiteX356" fmla="*/ 83560 w 223842"/>
                <a:gd name="connsiteY356" fmla="*/ 16573 h 223485"/>
                <a:gd name="connsiteX357" fmla="*/ 83787 w 223842"/>
                <a:gd name="connsiteY357" fmla="*/ 17254 h 223485"/>
                <a:gd name="connsiteX358" fmla="*/ 83187 w 223842"/>
                <a:gd name="connsiteY358" fmla="*/ 17562 h 223485"/>
                <a:gd name="connsiteX359" fmla="*/ 82424 w 223842"/>
                <a:gd name="connsiteY359" fmla="*/ 18097 h 223485"/>
                <a:gd name="connsiteX360" fmla="*/ 81743 w 223842"/>
                <a:gd name="connsiteY360" fmla="*/ 19151 h 223485"/>
                <a:gd name="connsiteX361" fmla="*/ 79992 w 223842"/>
                <a:gd name="connsiteY361" fmla="*/ 19070 h 223485"/>
                <a:gd name="connsiteX362" fmla="*/ 78322 w 223842"/>
                <a:gd name="connsiteY362" fmla="*/ 18843 h 223485"/>
                <a:gd name="connsiteX363" fmla="*/ 77333 w 223842"/>
                <a:gd name="connsiteY363" fmla="*/ 19978 h 223485"/>
                <a:gd name="connsiteX364" fmla="*/ 77706 w 223842"/>
                <a:gd name="connsiteY364" fmla="*/ 20659 h 223485"/>
                <a:gd name="connsiteX365" fmla="*/ 78760 w 223842"/>
                <a:gd name="connsiteY365" fmla="*/ 20740 h 223485"/>
                <a:gd name="connsiteX366" fmla="*/ 79441 w 223842"/>
                <a:gd name="connsiteY366" fmla="*/ 20367 h 223485"/>
                <a:gd name="connsiteX367" fmla="*/ 80495 w 223842"/>
                <a:gd name="connsiteY367" fmla="*/ 20594 h 223485"/>
                <a:gd name="connsiteX368" fmla="*/ 81549 w 223842"/>
                <a:gd name="connsiteY368" fmla="*/ 21729 h 223485"/>
                <a:gd name="connsiteX369" fmla="*/ 82084 w 223842"/>
                <a:gd name="connsiteY369" fmla="*/ 23010 h 223485"/>
                <a:gd name="connsiteX370" fmla="*/ 83300 w 223842"/>
                <a:gd name="connsiteY370" fmla="*/ 23465 h 223485"/>
                <a:gd name="connsiteX371" fmla="*/ 84744 w 223842"/>
                <a:gd name="connsiteY371" fmla="*/ 23545 h 223485"/>
                <a:gd name="connsiteX372" fmla="*/ 87014 w 223842"/>
                <a:gd name="connsiteY372" fmla="*/ 24145 h 223485"/>
                <a:gd name="connsiteX373" fmla="*/ 87549 w 223842"/>
                <a:gd name="connsiteY373" fmla="*/ 24973 h 223485"/>
                <a:gd name="connsiteX374" fmla="*/ 87241 w 223842"/>
                <a:gd name="connsiteY374" fmla="*/ 26643 h 223485"/>
                <a:gd name="connsiteX375" fmla="*/ 86706 w 223842"/>
                <a:gd name="connsiteY375" fmla="*/ 27470 h 223485"/>
                <a:gd name="connsiteX376" fmla="*/ 84808 w 223842"/>
                <a:gd name="connsiteY376" fmla="*/ 27924 h 223485"/>
                <a:gd name="connsiteX377" fmla="*/ 82765 w 223842"/>
                <a:gd name="connsiteY377" fmla="*/ 29205 h 223485"/>
                <a:gd name="connsiteX378" fmla="*/ 81322 w 223842"/>
                <a:gd name="connsiteY378" fmla="*/ 30713 h 223485"/>
                <a:gd name="connsiteX379" fmla="*/ 80414 w 223842"/>
                <a:gd name="connsiteY379" fmla="*/ 32529 h 223485"/>
                <a:gd name="connsiteX380" fmla="*/ 79279 w 223842"/>
                <a:gd name="connsiteY380" fmla="*/ 32902 h 223485"/>
                <a:gd name="connsiteX381" fmla="*/ 77528 w 223842"/>
                <a:gd name="connsiteY381" fmla="*/ 32302 h 223485"/>
                <a:gd name="connsiteX382" fmla="*/ 76473 w 223842"/>
                <a:gd name="connsiteY382" fmla="*/ 31929 h 223485"/>
                <a:gd name="connsiteX383" fmla="*/ 74884 w 223842"/>
                <a:gd name="connsiteY383" fmla="*/ 31702 h 223485"/>
                <a:gd name="connsiteX384" fmla="*/ 74057 w 223842"/>
                <a:gd name="connsiteY384" fmla="*/ 31621 h 223485"/>
                <a:gd name="connsiteX385" fmla="*/ 73068 w 223842"/>
                <a:gd name="connsiteY385" fmla="*/ 30632 h 223485"/>
                <a:gd name="connsiteX386" fmla="*/ 71398 w 223842"/>
                <a:gd name="connsiteY386" fmla="*/ 30551 h 223485"/>
                <a:gd name="connsiteX387" fmla="*/ 69663 w 223842"/>
                <a:gd name="connsiteY387" fmla="*/ 30924 h 223485"/>
                <a:gd name="connsiteX388" fmla="*/ 68609 w 223842"/>
                <a:gd name="connsiteY388" fmla="*/ 32432 h 223485"/>
                <a:gd name="connsiteX389" fmla="*/ 68609 w 223842"/>
                <a:gd name="connsiteY389" fmla="*/ 35156 h 223485"/>
                <a:gd name="connsiteX390" fmla="*/ 69209 w 223842"/>
                <a:gd name="connsiteY390" fmla="*/ 36599 h 223485"/>
                <a:gd name="connsiteX391" fmla="*/ 69209 w 223842"/>
                <a:gd name="connsiteY391" fmla="*/ 37588 h 223485"/>
                <a:gd name="connsiteX392" fmla="*/ 70263 w 223842"/>
                <a:gd name="connsiteY392" fmla="*/ 38577 h 223485"/>
                <a:gd name="connsiteX393" fmla="*/ 70798 w 223842"/>
                <a:gd name="connsiteY393" fmla="*/ 39404 h 223485"/>
                <a:gd name="connsiteX394" fmla="*/ 70344 w 223842"/>
                <a:gd name="connsiteY394" fmla="*/ 40394 h 223485"/>
                <a:gd name="connsiteX395" fmla="*/ 69176 w 223842"/>
                <a:gd name="connsiteY395" fmla="*/ 40539 h 223485"/>
                <a:gd name="connsiteX396" fmla="*/ 67782 w 223842"/>
                <a:gd name="connsiteY396" fmla="*/ 39745 h 223485"/>
                <a:gd name="connsiteX397" fmla="*/ 66793 w 223842"/>
                <a:gd name="connsiteY397" fmla="*/ 40426 h 223485"/>
                <a:gd name="connsiteX398" fmla="*/ 66598 w 223842"/>
                <a:gd name="connsiteY398" fmla="*/ 39323 h 223485"/>
                <a:gd name="connsiteX399" fmla="*/ 67198 w 223842"/>
                <a:gd name="connsiteY399" fmla="*/ 38415 h 223485"/>
                <a:gd name="connsiteX400" fmla="*/ 67506 w 223842"/>
                <a:gd name="connsiteY400" fmla="*/ 37621 h 223485"/>
                <a:gd name="connsiteX401" fmla="*/ 66566 w 223842"/>
                <a:gd name="connsiteY401" fmla="*/ 36859 h 223485"/>
                <a:gd name="connsiteX402" fmla="*/ 66257 w 223842"/>
                <a:gd name="connsiteY402" fmla="*/ 36032 h 223485"/>
                <a:gd name="connsiteX403" fmla="*/ 66452 w 223842"/>
                <a:gd name="connsiteY403" fmla="*/ 34297 h 223485"/>
                <a:gd name="connsiteX404" fmla="*/ 67166 w 223842"/>
                <a:gd name="connsiteY404" fmla="*/ 33502 h 223485"/>
                <a:gd name="connsiteX405" fmla="*/ 66679 w 223842"/>
                <a:gd name="connsiteY405" fmla="*/ 32675 h 223485"/>
                <a:gd name="connsiteX406" fmla="*/ 64182 w 223842"/>
                <a:gd name="connsiteY406" fmla="*/ 32869 h 223485"/>
                <a:gd name="connsiteX407" fmla="*/ 63760 w 223842"/>
                <a:gd name="connsiteY407" fmla="*/ 30940 h 223485"/>
                <a:gd name="connsiteX408" fmla="*/ 62593 w 223842"/>
                <a:gd name="connsiteY408" fmla="*/ 31848 h 223485"/>
                <a:gd name="connsiteX409" fmla="*/ 61539 w 223842"/>
                <a:gd name="connsiteY409" fmla="*/ 32724 h 223485"/>
                <a:gd name="connsiteX410" fmla="*/ 60290 w 223842"/>
                <a:gd name="connsiteY410" fmla="*/ 32351 h 223485"/>
                <a:gd name="connsiteX411" fmla="*/ 59950 w 223842"/>
                <a:gd name="connsiteY411" fmla="*/ 32091 h 223485"/>
                <a:gd name="connsiteX412" fmla="*/ 59155 w 223842"/>
                <a:gd name="connsiteY412" fmla="*/ 31605 h 223485"/>
                <a:gd name="connsiteX413" fmla="*/ 58247 w 223842"/>
                <a:gd name="connsiteY413" fmla="*/ 31637 h 223485"/>
                <a:gd name="connsiteX414" fmla="*/ 57598 w 223842"/>
                <a:gd name="connsiteY414" fmla="*/ 31264 h 223485"/>
                <a:gd name="connsiteX415" fmla="*/ 56998 w 223842"/>
                <a:gd name="connsiteY415" fmla="*/ 29253 h 223485"/>
                <a:gd name="connsiteX416" fmla="*/ 56123 w 223842"/>
                <a:gd name="connsiteY416" fmla="*/ 28118 h 223485"/>
                <a:gd name="connsiteX417" fmla="*/ 54842 w 223842"/>
                <a:gd name="connsiteY417" fmla="*/ 27745 h 223485"/>
                <a:gd name="connsiteX418" fmla="*/ 53966 w 223842"/>
                <a:gd name="connsiteY418" fmla="*/ 28767 h 223485"/>
                <a:gd name="connsiteX419" fmla="*/ 53739 w 223842"/>
                <a:gd name="connsiteY419" fmla="*/ 29302 h 223485"/>
                <a:gd name="connsiteX420" fmla="*/ 52377 w 223842"/>
                <a:gd name="connsiteY420" fmla="*/ 29837 h 223485"/>
                <a:gd name="connsiteX421" fmla="*/ 51777 w 223842"/>
                <a:gd name="connsiteY421" fmla="*/ 30745 h 223485"/>
                <a:gd name="connsiteX422" fmla="*/ 52004 w 223842"/>
                <a:gd name="connsiteY422" fmla="*/ 31653 h 223485"/>
                <a:gd name="connsiteX423" fmla="*/ 52263 w 223842"/>
                <a:gd name="connsiteY423" fmla="*/ 32107 h 223485"/>
                <a:gd name="connsiteX424" fmla="*/ 51323 w 223842"/>
                <a:gd name="connsiteY424" fmla="*/ 32675 h 223485"/>
                <a:gd name="connsiteX425" fmla="*/ 50609 w 223842"/>
                <a:gd name="connsiteY425" fmla="*/ 32983 h 223485"/>
                <a:gd name="connsiteX426" fmla="*/ 50236 w 223842"/>
                <a:gd name="connsiteY426" fmla="*/ 33356 h 223485"/>
                <a:gd name="connsiteX427" fmla="*/ 49636 w 223842"/>
                <a:gd name="connsiteY427" fmla="*/ 34637 h 223485"/>
                <a:gd name="connsiteX428" fmla="*/ 49409 w 223842"/>
                <a:gd name="connsiteY428" fmla="*/ 35853 h 223485"/>
                <a:gd name="connsiteX429" fmla="*/ 48874 w 223842"/>
                <a:gd name="connsiteY429" fmla="*/ 36956 h 223485"/>
                <a:gd name="connsiteX430" fmla="*/ 47139 w 223842"/>
                <a:gd name="connsiteY430" fmla="*/ 36356 h 223485"/>
                <a:gd name="connsiteX431" fmla="*/ 46718 w 223842"/>
                <a:gd name="connsiteY431" fmla="*/ 37345 h 223485"/>
                <a:gd name="connsiteX432" fmla="*/ 45696 w 223842"/>
                <a:gd name="connsiteY432" fmla="*/ 38367 h 223485"/>
                <a:gd name="connsiteX433" fmla="*/ 44220 w 223842"/>
                <a:gd name="connsiteY433" fmla="*/ 37767 h 223485"/>
                <a:gd name="connsiteX434" fmla="*/ 44788 w 223842"/>
                <a:gd name="connsiteY434" fmla="*/ 36210 h 223485"/>
                <a:gd name="connsiteX435" fmla="*/ 44447 w 223842"/>
                <a:gd name="connsiteY435" fmla="*/ 34816 h 223485"/>
                <a:gd name="connsiteX436" fmla="*/ 43572 w 223842"/>
                <a:gd name="connsiteY436" fmla="*/ 32999 h 223485"/>
                <a:gd name="connsiteX437" fmla="*/ 45047 w 223842"/>
                <a:gd name="connsiteY437" fmla="*/ 32124 h 223485"/>
                <a:gd name="connsiteX438" fmla="*/ 45128 w 223842"/>
                <a:gd name="connsiteY438" fmla="*/ 30453 h 223485"/>
                <a:gd name="connsiteX439" fmla="*/ 44820 w 223842"/>
                <a:gd name="connsiteY439" fmla="*/ 29740 h 223485"/>
                <a:gd name="connsiteX440" fmla="*/ 43685 w 223842"/>
                <a:gd name="connsiteY440" fmla="*/ 29740 h 223485"/>
                <a:gd name="connsiteX441" fmla="*/ 43150 w 223842"/>
                <a:gd name="connsiteY441" fmla="*/ 30194 h 223485"/>
                <a:gd name="connsiteX442" fmla="*/ 42388 w 223842"/>
                <a:gd name="connsiteY442" fmla="*/ 29740 h 223485"/>
                <a:gd name="connsiteX443" fmla="*/ 42275 w 223842"/>
                <a:gd name="connsiteY443" fmla="*/ 28605 h 223485"/>
                <a:gd name="connsiteX444" fmla="*/ 42648 w 223842"/>
                <a:gd name="connsiteY444" fmla="*/ 27891 h 223485"/>
                <a:gd name="connsiteX445" fmla="*/ 42988 w 223842"/>
                <a:gd name="connsiteY445" fmla="*/ 26756 h 223485"/>
                <a:gd name="connsiteX446" fmla="*/ 43020 w 223842"/>
                <a:gd name="connsiteY446" fmla="*/ 25702 h 223485"/>
                <a:gd name="connsiteX447" fmla="*/ 43247 w 223842"/>
                <a:gd name="connsiteY447" fmla="*/ 24340 h 223485"/>
                <a:gd name="connsiteX448" fmla="*/ 43215 w 223842"/>
                <a:gd name="connsiteY448" fmla="*/ 23124 h 223485"/>
                <a:gd name="connsiteX449" fmla="*/ 42275 w 223842"/>
                <a:gd name="connsiteY449" fmla="*/ 23383 h 223485"/>
                <a:gd name="connsiteX450" fmla="*/ 41561 w 223842"/>
                <a:gd name="connsiteY450" fmla="*/ 22621 h 223485"/>
                <a:gd name="connsiteX451" fmla="*/ 42096 w 223842"/>
                <a:gd name="connsiteY451" fmla="*/ 21178 h 223485"/>
                <a:gd name="connsiteX452" fmla="*/ 43004 w 223842"/>
                <a:gd name="connsiteY452" fmla="*/ 19784 h 223485"/>
                <a:gd name="connsiteX453" fmla="*/ 43345 w 223842"/>
                <a:gd name="connsiteY453" fmla="*/ 18389 h 223485"/>
                <a:gd name="connsiteX454" fmla="*/ 43831 w 223842"/>
                <a:gd name="connsiteY454" fmla="*/ 16524 h 223485"/>
                <a:gd name="connsiteX455" fmla="*/ 44366 w 223842"/>
                <a:gd name="connsiteY455" fmla="*/ 12730 h 223485"/>
                <a:gd name="connsiteX456" fmla="*/ 45047 w 223842"/>
                <a:gd name="connsiteY456" fmla="*/ 11287 h 223485"/>
                <a:gd name="connsiteX457" fmla="*/ 46150 w 223842"/>
                <a:gd name="connsiteY457" fmla="*/ 9551 h 223485"/>
                <a:gd name="connsiteX458" fmla="*/ 46523 w 223842"/>
                <a:gd name="connsiteY458" fmla="*/ 8076 h 223485"/>
                <a:gd name="connsiteX459" fmla="*/ 46669 w 223842"/>
                <a:gd name="connsiteY459" fmla="*/ 6973 h 223485"/>
                <a:gd name="connsiteX460" fmla="*/ 46928 w 223842"/>
                <a:gd name="connsiteY460" fmla="*/ 4881 h 223485"/>
                <a:gd name="connsiteX461" fmla="*/ 46961 w 223842"/>
                <a:gd name="connsiteY461" fmla="*/ 2870 h 223485"/>
                <a:gd name="connsiteX462" fmla="*/ 45485 w 223842"/>
                <a:gd name="connsiteY462" fmla="*/ 2043 h 223485"/>
                <a:gd name="connsiteX463" fmla="*/ 45372 w 223842"/>
                <a:gd name="connsiteY463" fmla="*/ 989 h 223485"/>
                <a:gd name="connsiteX464" fmla="*/ 45582 w 223842"/>
                <a:gd name="connsiteY464" fmla="*/ 0 h 223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223842" h="223485">
                  <a:moveTo>
                    <a:pt x="45615" y="114"/>
                  </a:moveTo>
                  <a:lnTo>
                    <a:pt x="38902" y="114"/>
                  </a:lnTo>
                  <a:lnTo>
                    <a:pt x="32756" y="973"/>
                  </a:lnTo>
                  <a:lnTo>
                    <a:pt x="25994" y="1265"/>
                  </a:lnTo>
                  <a:lnTo>
                    <a:pt x="23107" y="1946"/>
                  </a:lnTo>
                  <a:lnTo>
                    <a:pt x="20675" y="1946"/>
                  </a:lnTo>
                  <a:lnTo>
                    <a:pt x="18859" y="2578"/>
                  </a:lnTo>
                  <a:lnTo>
                    <a:pt x="18859" y="3843"/>
                  </a:lnTo>
                  <a:lnTo>
                    <a:pt x="19232" y="5660"/>
                  </a:lnTo>
                  <a:lnTo>
                    <a:pt x="20967" y="8611"/>
                  </a:lnTo>
                  <a:lnTo>
                    <a:pt x="23399" y="11416"/>
                  </a:lnTo>
                  <a:lnTo>
                    <a:pt x="25296" y="13994"/>
                  </a:lnTo>
                  <a:lnTo>
                    <a:pt x="26351" y="17335"/>
                  </a:lnTo>
                  <a:lnTo>
                    <a:pt x="27178" y="21729"/>
                  </a:lnTo>
                  <a:lnTo>
                    <a:pt x="27178" y="24453"/>
                  </a:lnTo>
                  <a:lnTo>
                    <a:pt x="26724" y="27486"/>
                  </a:lnTo>
                  <a:lnTo>
                    <a:pt x="24599" y="30145"/>
                  </a:lnTo>
                  <a:lnTo>
                    <a:pt x="23464" y="29691"/>
                  </a:lnTo>
                  <a:lnTo>
                    <a:pt x="22410" y="30145"/>
                  </a:lnTo>
                  <a:lnTo>
                    <a:pt x="20740" y="30518"/>
                  </a:lnTo>
                  <a:lnTo>
                    <a:pt x="19978" y="31118"/>
                  </a:lnTo>
                  <a:lnTo>
                    <a:pt x="18356" y="32513"/>
                  </a:lnTo>
                  <a:lnTo>
                    <a:pt x="17561" y="33989"/>
                  </a:lnTo>
                  <a:lnTo>
                    <a:pt x="17561" y="35124"/>
                  </a:lnTo>
                  <a:lnTo>
                    <a:pt x="18129" y="35691"/>
                  </a:lnTo>
                  <a:lnTo>
                    <a:pt x="17561" y="37167"/>
                  </a:lnTo>
                  <a:lnTo>
                    <a:pt x="16767" y="38610"/>
                  </a:lnTo>
                  <a:lnTo>
                    <a:pt x="16880" y="40005"/>
                  </a:lnTo>
                  <a:lnTo>
                    <a:pt x="19994" y="40005"/>
                  </a:lnTo>
                  <a:lnTo>
                    <a:pt x="20756" y="41140"/>
                  </a:lnTo>
                  <a:cubicBezTo>
                    <a:pt x="20756" y="41140"/>
                    <a:pt x="19848" y="41594"/>
                    <a:pt x="20756" y="41934"/>
                  </a:cubicBezTo>
                  <a:cubicBezTo>
                    <a:pt x="21664" y="42275"/>
                    <a:pt x="23367" y="41934"/>
                    <a:pt x="23367" y="41934"/>
                  </a:cubicBezTo>
                  <a:lnTo>
                    <a:pt x="24389" y="42080"/>
                  </a:lnTo>
                  <a:lnTo>
                    <a:pt x="25978" y="43864"/>
                  </a:lnTo>
                  <a:lnTo>
                    <a:pt x="25978" y="45453"/>
                  </a:lnTo>
                  <a:lnTo>
                    <a:pt x="25296" y="47042"/>
                  </a:lnTo>
                  <a:lnTo>
                    <a:pt x="24502" y="48064"/>
                  </a:lnTo>
                  <a:lnTo>
                    <a:pt x="22799" y="48064"/>
                  </a:lnTo>
                  <a:lnTo>
                    <a:pt x="22118" y="50107"/>
                  </a:lnTo>
                  <a:lnTo>
                    <a:pt x="21437" y="50107"/>
                  </a:lnTo>
                  <a:lnTo>
                    <a:pt x="20075" y="51356"/>
                  </a:lnTo>
                  <a:lnTo>
                    <a:pt x="19054" y="51356"/>
                  </a:lnTo>
                  <a:lnTo>
                    <a:pt x="17237" y="52604"/>
                  </a:lnTo>
                  <a:lnTo>
                    <a:pt x="16556" y="54420"/>
                  </a:lnTo>
                  <a:lnTo>
                    <a:pt x="16443" y="56463"/>
                  </a:lnTo>
                  <a:lnTo>
                    <a:pt x="16216" y="57712"/>
                  </a:lnTo>
                  <a:lnTo>
                    <a:pt x="15081" y="60663"/>
                  </a:lnTo>
                  <a:cubicBezTo>
                    <a:pt x="15081" y="60663"/>
                    <a:pt x="13378" y="63274"/>
                    <a:pt x="13151" y="63615"/>
                  </a:cubicBezTo>
                  <a:cubicBezTo>
                    <a:pt x="12924" y="63955"/>
                    <a:pt x="9746" y="67247"/>
                    <a:pt x="9746" y="67247"/>
                  </a:cubicBezTo>
                  <a:cubicBezTo>
                    <a:pt x="9746" y="67247"/>
                    <a:pt x="7281" y="70085"/>
                    <a:pt x="7086" y="70425"/>
                  </a:cubicBezTo>
                  <a:cubicBezTo>
                    <a:pt x="6892" y="70766"/>
                    <a:pt x="5075" y="71334"/>
                    <a:pt x="5075" y="71334"/>
                  </a:cubicBezTo>
                  <a:lnTo>
                    <a:pt x="1557" y="72355"/>
                  </a:lnTo>
                  <a:lnTo>
                    <a:pt x="989" y="73117"/>
                  </a:lnTo>
                  <a:lnTo>
                    <a:pt x="454" y="75841"/>
                  </a:lnTo>
                  <a:lnTo>
                    <a:pt x="0" y="78047"/>
                  </a:lnTo>
                  <a:lnTo>
                    <a:pt x="0" y="80090"/>
                  </a:lnTo>
                  <a:lnTo>
                    <a:pt x="535" y="81306"/>
                  </a:lnTo>
                  <a:lnTo>
                    <a:pt x="1978" y="82587"/>
                  </a:lnTo>
                  <a:lnTo>
                    <a:pt x="3486" y="84630"/>
                  </a:lnTo>
                  <a:lnTo>
                    <a:pt x="4168" y="86446"/>
                  </a:lnTo>
                  <a:lnTo>
                    <a:pt x="4168" y="88117"/>
                  </a:lnTo>
                  <a:lnTo>
                    <a:pt x="3794" y="90776"/>
                  </a:lnTo>
                  <a:lnTo>
                    <a:pt x="3194" y="92446"/>
                  </a:lnTo>
                  <a:lnTo>
                    <a:pt x="3794" y="94036"/>
                  </a:lnTo>
                  <a:lnTo>
                    <a:pt x="5465" y="95544"/>
                  </a:lnTo>
                  <a:lnTo>
                    <a:pt x="6373" y="97587"/>
                  </a:lnTo>
                  <a:lnTo>
                    <a:pt x="7362" y="100538"/>
                  </a:lnTo>
                  <a:lnTo>
                    <a:pt x="7135" y="102743"/>
                  </a:lnTo>
                  <a:lnTo>
                    <a:pt x="6454" y="103878"/>
                  </a:lnTo>
                  <a:lnTo>
                    <a:pt x="2367" y="103878"/>
                  </a:lnTo>
                  <a:lnTo>
                    <a:pt x="2514" y="105857"/>
                  </a:lnTo>
                  <a:lnTo>
                    <a:pt x="2594" y="107754"/>
                  </a:lnTo>
                  <a:lnTo>
                    <a:pt x="2594" y="108970"/>
                  </a:lnTo>
                  <a:lnTo>
                    <a:pt x="3649" y="110705"/>
                  </a:lnTo>
                  <a:lnTo>
                    <a:pt x="4865" y="112148"/>
                  </a:lnTo>
                  <a:lnTo>
                    <a:pt x="6454" y="113510"/>
                  </a:lnTo>
                  <a:lnTo>
                    <a:pt x="8270" y="114273"/>
                  </a:lnTo>
                  <a:lnTo>
                    <a:pt x="11983" y="114273"/>
                  </a:lnTo>
                  <a:lnTo>
                    <a:pt x="13118" y="115862"/>
                  </a:lnTo>
                  <a:lnTo>
                    <a:pt x="14399" y="116770"/>
                  </a:lnTo>
                  <a:lnTo>
                    <a:pt x="15161" y="117305"/>
                  </a:lnTo>
                  <a:lnTo>
                    <a:pt x="16443" y="120483"/>
                  </a:lnTo>
                  <a:lnTo>
                    <a:pt x="18032" y="122754"/>
                  </a:lnTo>
                  <a:lnTo>
                    <a:pt x="19167" y="124197"/>
                  </a:lnTo>
                  <a:lnTo>
                    <a:pt x="20221" y="125024"/>
                  </a:lnTo>
                  <a:lnTo>
                    <a:pt x="20367" y="126013"/>
                  </a:lnTo>
                  <a:lnTo>
                    <a:pt x="19767" y="126921"/>
                  </a:lnTo>
                  <a:lnTo>
                    <a:pt x="19232" y="126921"/>
                  </a:lnTo>
                  <a:lnTo>
                    <a:pt x="18470" y="127829"/>
                  </a:lnTo>
                  <a:lnTo>
                    <a:pt x="18778" y="128883"/>
                  </a:lnTo>
                  <a:lnTo>
                    <a:pt x="19540" y="129710"/>
                  </a:lnTo>
                  <a:lnTo>
                    <a:pt x="20221" y="130845"/>
                  </a:lnTo>
                  <a:lnTo>
                    <a:pt x="21129" y="132207"/>
                  </a:lnTo>
                  <a:lnTo>
                    <a:pt x="21129" y="133877"/>
                  </a:lnTo>
                  <a:lnTo>
                    <a:pt x="20821" y="136002"/>
                  </a:lnTo>
                  <a:lnTo>
                    <a:pt x="22183" y="137591"/>
                  </a:lnTo>
                  <a:lnTo>
                    <a:pt x="23691" y="140315"/>
                  </a:lnTo>
                  <a:lnTo>
                    <a:pt x="25815" y="143656"/>
                  </a:lnTo>
                  <a:lnTo>
                    <a:pt x="27859" y="148196"/>
                  </a:lnTo>
                  <a:lnTo>
                    <a:pt x="28621" y="150855"/>
                  </a:lnTo>
                  <a:lnTo>
                    <a:pt x="29529" y="152526"/>
                  </a:lnTo>
                  <a:lnTo>
                    <a:pt x="30972" y="152898"/>
                  </a:lnTo>
                  <a:lnTo>
                    <a:pt x="31734" y="153953"/>
                  </a:lnTo>
                  <a:lnTo>
                    <a:pt x="32042" y="155234"/>
                  </a:lnTo>
                  <a:lnTo>
                    <a:pt x="32496" y="157131"/>
                  </a:lnTo>
                  <a:lnTo>
                    <a:pt x="32577" y="158347"/>
                  </a:lnTo>
                  <a:lnTo>
                    <a:pt x="37199" y="158347"/>
                  </a:lnTo>
                  <a:lnTo>
                    <a:pt x="38415" y="158947"/>
                  </a:lnTo>
                  <a:lnTo>
                    <a:pt x="40458" y="159628"/>
                  </a:lnTo>
                  <a:lnTo>
                    <a:pt x="41821" y="160455"/>
                  </a:lnTo>
                  <a:lnTo>
                    <a:pt x="44172" y="162579"/>
                  </a:lnTo>
                  <a:lnTo>
                    <a:pt x="47804" y="164314"/>
                  </a:lnTo>
                  <a:lnTo>
                    <a:pt x="48631" y="166666"/>
                  </a:lnTo>
                  <a:lnTo>
                    <a:pt x="52425" y="166666"/>
                  </a:lnTo>
                  <a:lnTo>
                    <a:pt x="53788" y="167947"/>
                  </a:lnTo>
                  <a:lnTo>
                    <a:pt x="55685" y="167947"/>
                  </a:lnTo>
                  <a:lnTo>
                    <a:pt x="58409" y="168709"/>
                  </a:lnTo>
                  <a:lnTo>
                    <a:pt x="59690" y="169763"/>
                  </a:lnTo>
                  <a:lnTo>
                    <a:pt x="61506" y="170817"/>
                  </a:lnTo>
                  <a:lnTo>
                    <a:pt x="65674" y="170817"/>
                  </a:lnTo>
                  <a:lnTo>
                    <a:pt x="66274" y="172568"/>
                  </a:lnTo>
                  <a:lnTo>
                    <a:pt x="67782" y="173330"/>
                  </a:lnTo>
                  <a:lnTo>
                    <a:pt x="70441" y="173703"/>
                  </a:lnTo>
                  <a:lnTo>
                    <a:pt x="72484" y="174384"/>
                  </a:lnTo>
                  <a:lnTo>
                    <a:pt x="73765" y="175601"/>
                  </a:lnTo>
                  <a:lnTo>
                    <a:pt x="74754" y="176055"/>
                  </a:lnTo>
                  <a:lnTo>
                    <a:pt x="76036" y="176055"/>
                  </a:lnTo>
                  <a:lnTo>
                    <a:pt x="78160" y="176655"/>
                  </a:lnTo>
                  <a:lnTo>
                    <a:pt x="78922" y="177644"/>
                  </a:lnTo>
                  <a:lnTo>
                    <a:pt x="80203" y="178633"/>
                  </a:lnTo>
                  <a:lnTo>
                    <a:pt x="84970" y="178633"/>
                  </a:lnTo>
                  <a:lnTo>
                    <a:pt x="86414" y="179460"/>
                  </a:lnTo>
                  <a:lnTo>
                    <a:pt x="89138" y="180741"/>
                  </a:lnTo>
                  <a:lnTo>
                    <a:pt x="91116" y="179460"/>
                  </a:lnTo>
                  <a:lnTo>
                    <a:pt x="91116" y="178406"/>
                  </a:lnTo>
                  <a:lnTo>
                    <a:pt x="91716" y="177190"/>
                  </a:lnTo>
                  <a:lnTo>
                    <a:pt x="92543" y="176963"/>
                  </a:lnTo>
                  <a:lnTo>
                    <a:pt x="94278" y="177952"/>
                  </a:lnTo>
                  <a:lnTo>
                    <a:pt x="95641" y="179233"/>
                  </a:lnTo>
                  <a:lnTo>
                    <a:pt x="97684" y="181665"/>
                  </a:lnTo>
                  <a:lnTo>
                    <a:pt x="100116" y="184163"/>
                  </a:lnTo>
                  <a:lnTo>
                    <a:pt x="102467" y="187876"/>
                  </a:lnTo>
                  <a:lnTo>
                    <a:pt x="103457" y="191281"/>
                  </a:lnTo>
                  <a:lnTo>
                    <a:pt x="103830" y="194006"/>
                  </a:lnTo>
                  <a:lnTo>
                    <a:pt x="103830" y="198546"/>
                  </a:lnTo>
                  <a:lnTo>
                    <a:pt x="105191" y="201724"/>
                  </a:lnTo>
                  <a:lnTo>
                    <a:pt x="105727" y="203540"/>
                  </a:lnTo>
                  <a:lnTo>
                    <a:pt x="105727" y="205438"/>
                  </a:lnTo>
                  <a:lnTo>
                    <a:pt x="105126" y="207562"/>
                  </a:lnTo>
                  <a:lnTo>
                    <a:pt x="105126" y="209232"/>
                  </a:lnTo>
                  <a:lnTo>
                    <a:pt x="106489" y="210740"/>
                  </a:lnTo>
                  <a:lnTo>
                    <a:pt x="107624" y="212183"/>
                  </a:lnTo>
                  <a:lnTo>
                    <a:pt x="108305" y="213773"/>
                  </a:lnTo>
                  <a:lnTo>
                    <a:pt x="109132" y="214535"/>
                  </a:lnTo>
                  <a:lnTo>
                    <a:pt x="110867" y="215297"/>
                  </a:lnTo>
                  <a:lnTo>
                    <a:pt x="111629" y="216659"/>
                  </a:lnTo>
                  <a:lnTo>
                    <a:pt x="112164" y="218556"/>
                  </a:lnTo>
                  <a:lnTo>
                    <a:pt x="112618" y="219918"/>
                  </a:lnTo>
                  <a:lnTo>
                    <a:pt x="121796" y="219918"/>
                  </a:lnTo>
                  <a:lnTo>
                    <a:pt x="127180" y="219318"/>
                  </a:lnTo>
                  <a:lnTo>
                    <a:pt x="128461" y="218037"/>
                  </a:lnTo>
                  <a:lnTo>
                    <a:pt x="129369" y="217502"/>
                  </a:lnTo>
                  <a:lnTo>
                    <a:pt x="131104" y="217275"/>
                  </a:lnTo>
                  <a:lnTo>
                    <a:pt x="132094" y="217729"/>
                  </a:lnTo>
                  <a:lnTo>
                    <a:pt x="134591" y="219399"/>
                  </a:lnTo>
                  <a:lnTo>
                    <a:pt x="135953" y="220680"/>
                  </a:lnTo>
                  <a:lnTo>
                    <a:pt x="136326" y="221962"/>
                  </a:lnTo>
                  <a:lnTo>
                    <a:pt x="137996" y="222951"/>
                  </a:lnTo>
                  <a:lnTo>
                    <a:pt x="140882" y="222951"/>
                  </a:lnTo>
                  <a:lnTo>
                    <a:pt x="142553" y="223486"/>
                  </a:lnTo>
                  <a:lnTo>
                    <a:pt x="145731" y="223486"/>
                  </a:lnTo>
                  <a:lnTo>
                    <a:pt x="148309" y="221281"/>
                  </a:lnTo>
                  <a:lnTo>
                    <a:pt x="149444" y="220972"/>
                  </a:lnTo>
                  <a:lnTo>
                    <a:pt x="151179" y="220891"/>
                  </a:lnTo>
                  <a:lnTo>
                    <a:pt x="154293" y="220972"/>
                  </a:lnTo>
                  <a:lnTo>
                    <a:pt x="155655" y="222026"/>
                  </a:lnTo>
                  <a:lnTo>
                    <a:pt x="157633" y="222626"/>
                  </a:lnTo>
                  <a:lnTo>
                    <a:pt x="161347" y="222999"/>
                  </a:lnTo>
                  <a:lnTo>
                    <a:pt x="163325" y="222318"/>
                  </a:lnTo>
                  <a:lnTo>
                    <a:pt x="165984" y="221556"/>
                  </a:lnTo>
                  <a:lnTo>
                    <a:pt x="167882" y="220956"/>
                  </a:lnTo>
                  <a:lnTo>
                    <a:pt x="169471" y="219594"/>
                  </a:lnTo>
                  <a:lnTo>
                    <a:pt x="170233" y="216934"/>
                  </a:lnTo>
                  <a:lnTo>
                    <a:pt x="170768" y="215183"/>
                  </a:lnTo>
                  <a:lnTo>
                    <a:pt x="172973" y="213594"/>
                  </a:lnTo>
                  <a:lnTo>
                    <a:pt x="175017" y="213513"/>
                  </a:lnTo>
                  <a:lnTo>
                    <a:pt x="177141" y="213659"/>
                  </a:lnTo>
                  <a:lnTo>
                    <a:pt x="179865" y="214194"/>
                  </a:lnTo>
                  <a:cubicBezTo>
                    <a:pt x="179865" y="214194"/>
                    <a:pt x="181000" y="214567"/>
                    <a:pt x="181308" y="214729"/>
                  </a:cubicBezTo>
                  <a:cubicBezTo>
                    <a:pt x="181616" y="214875"/>
                    <a:pt x="183432" y="215102"/>
                    <a:pt x="183432" y="215102"/>
                  </a:cubicBezTo>
                  <a:lnTo>
                    <a:pt x="186546" y="214048"/>
                  </a:lnTo>
                  <a:lnTo>
                    <a:pt x="188135" y="213448"/>
                  </a:lnTo>
                  <a:lnTo>
                    <a:pt x="190259" y="212913"/>
                  </a:lnTo>
                  <a:lnTo>
                    <a:pt x="192465" y="212005"/>
                  </a:lnTo>
                  <a:lnTo>
                    <a:pt x="194443" y="211324"/>
                  </a:lnTo>
                  <a:lnTo>
                    <a:pt x="196194" y="210789"/>
                  </a:lnTo>
                  <a:lnTo>
                    <a:pt x="197865" y="210708"/>
                  </a:lnTo>
                  <a:lnTo>
                    <a:pt x="199227" y="210789"/>
                  </a:lnTo>
                  <a:lnTo>
                    <a:pt x="200135" y="210935"/>
                  </a:lnTo>
                  <a:lnTo>
                    <a:pt x="201724" y="210027"/>
                  </a:lnTo>
                  <a:lnTo>
                    <a:pt x="203005" y="208746"/>
                  </a:lnTo>
                  <a:lnTo>
                    <a:pt x="206183" y="207156"/>
                  </a:lnTo>
                  <a:lnTo>
                    <a:pt x="209897" y="206783"/>
                  </a:lnTo>
                  <a:lnTo>
                    <a:pt x="214064" y="204967"/>
                  </a:lnTo>
                  <a:lnTo>
                    <a:pt x="217697" y="202924"/>
                  </a:lnTo>
                  <a:lnTo>
                    <a:pt x="220956" y="199973"/>
                  </a:lnTo>
                  <a:lnTo>
                    <a:pt x="223842" y="198238"/>
                  </a:lnTo>
                  <a:lnTo>
                    <a:pt x="223842" y="197557"/>
                  </a:lnTo>
                  <a:lnTo>
                    <a:pt x="223469" y="195660"/>
                  </a:lnTo>
                  <a:lnTo>
                    <a:pt x="222788" y="193924"/>
                  </a:lnTo>
                  <a:lnTo>
                    <a:pt x="222788" y="193016"/>
                  </a:lnTo>
                  <a:cubicBezTo>
                    <a:pt x="222788" y="193016"/>
                    <a:pt x="222334" y="192643"/>
                    <a:pt x="222107" y="192643"/>
                  </a:cubicBezTo>
                  <a:cubicBezTo>
                    <a:pt x="221880" y="192643"/>
                    <a:pt x="220518" y="192270"/>
                    <a:pt x="220210" y="192270"/>
                  </a:cubicBezTo>
                  <a:lnTo>
                    <a:pt x="218702" y="192270"/>
                  </a:lnTo>
                  <a:lnTo>
                    <a:pt x="217113" y="190909"/>
                  </a:lnTo>
                  <a:lnTo>
                    <a:pt x="214907" y="189400"/>
                  </a:lnTo>
                  <a:lnTo>
                    <a:pt x="213626" y="187892"/>
                  </a:lnTo>
                  <a:lnTo>
                    <a:pt x="212491" y="186757"/>
                  </a:lnTo>
                  <a:cubicBezTo>
                    <a:pt x="212491" y="186757"/>
                    <a:pt x="211275" y="186611"/>
                    <a:pt x="211048" y="186611"/>
                  </a:cubicBezTo>
                  <a:cubicBezTo>
                    <a:pt x="210821" y="186611"/>
                    <a:pt x="209767" y="187065"/>
                    <a:pt x="209767" y="187065"/>
                  </a:cubicBezTo>
                  <a:lnTo>
                    <a:pt x="208859" y="187065"/>
                  </a:lnTo>
                  <a:lnTo>
                    <a:pt x="209167" y="185849"/>
                  </a:lnTo>
                  <a:lnTo>
                    <a:pt x="210075" y="185622"/>
                  </a:lnTo>
                  <a:lnTo>
                    <a:pt x="210756" y="184179"/>
                  </a:lnTo>
                  <a:lnTo>
                    <a:pt x="210610" y="181746"/>
                  </a:lnTo>
                  <a:lnTo>
                    <a:pt x="209783" y="180238"/>
                  </a:lnTo>
                  <a:lnTo>
                    <a:pt x="209556" y="178033"/>
                  </a:lnTo>
                  <a:lnTo>
                    <a:pt x="208567" y="176817"/>
                  </a:lnTo>
                  <a:lnTo>
                    <a:pt x="207659" y="176898"/>
                  </a:lnTo>
                  <a:lnTo>
                    <a:pt x="207059" y="175763"/>
                  </a:lnTo>
                  <a:lnTo>
                    <a:pt x="206913" y="174774"/>
                  </a:lnTo>
                  <a:lnTo>
                    <a:pt x="207902" y="174093"/>
                  </a:lnTo>
                  <a:lnTo>
                    <a:pt x="208275" y="173103"/>
                  </a:lnTo>
                  <a:lnTo>
                    <a:pt x="207821" y="172195"/>
                  </a:lnTo>
                  <a:lnTo>
                    <a:pt x="207821" y="168936"/>
                  </a:lnTo>
                  <a:lnTo>
                    <a:pt x="206913" y="166958"/>
                  </a:lnTo>
                  <a:lnTo>
                    <a:pt x="206540" y="168093"/>
                  </a:lnTo>
                  <a:lnTo>
                    <a:pt x="206394" y="168693"/>
                  </a:lnTo>
                  <a:lnTo>
                    <a:pt x="204951" y="169066"/>
                  </a:lnTo>
                  <a:lnTo>
                    <a:pt x="204497" y="168385"/>
                  </a:lnTo>
                  <a:lnTo>
                    <a:pt x="204578" y="166569"/>
                  </a:lnTo>
                  <a:lnTo>
                    <a:pt x="204270" y="165125"/>
                  </a:lnTo>
                  <a:lnTo>
                    <a:pt x="203897" y="164671"/>
                  </a:lnTo>
                  <a:lnTo>
                    <a:pt x="203524" y="164980"/>
                  </a:lnTo>
                  <a:lnTo>
                    <a:pt x="202762" y="165125"/>
                  </a:lnTo>
                  <a:lnTo>
                    <a:pt x="202162" y="164071"/>
                  </a:lnTo>
                  <a:lnTo>
                    <a:pt x="202535" y="163617"/>
                  </a:lnTo>
                  <a:lnTo>
                    <a:pt x="203524" y="163471"/>
                  </a:lnTo>
                  <a:lnTo>
                    <a:pt x="204351" y="163552"/>
                  </a:lnTo>
                  <a:lnTo>
                    <a:pt x="204724" y="164233"/>
                  </a:lnTo>
                  <a:lnTo>
                    <a:pt x="205632" y="164379"/>
                  </a:lnTo>
                  <a:lnTo>
                    <a:pt x="205405" y="163325"/>
                  </a:lnTo>
                  <a:lnTo>
                    <a:pt x="203816" y="161282"/>
                  </a:lnTo>
                  <a:cubicBezTo>
                    <a:pt x="203816" y="161282"/>
                    <a:pt x="202681" y="159547"/>
                    <a:pt x="202600" y="159239"/>
                  </a:cubicBezTo>
                  <a:cubicBezTo>
                    <a:pt x="202518" y="158931"/>
                    <a:pt x="200929" y="155980"/>
                    <a:pt x="200929" y="155980"/>
                  </a:cubicBezTo>
                  <a:lnTo>
                    <a:pt x="200702" y="153174"/>
                  </a:lnTo>
                  <a:lnTo>
                    <a:pt x="200848" y="150969"/>
                  </a:lnTo>
                  <a:lnTo>
                    <a:pt x="202357" y="148845"/>
                  </a:lnTo>
                  <a:lnTo>
                    <a:pt x="203264" y="146721"/>
                  </a:lnTo>
                  <a:lnTo>
                    <a:pt x="203800" y="144677"/>
                  </a:lnTo>
                  <a:lnTo>
                    <a:pt x="202811" y="142942"/>
                  </a:lnTo>
                  <a:lnTo>
                    <a:pt x="201302" y="142488"/>
                  </a:lnTo>
                  <a:lnTo>
                    <a:pt x="200167" y="142488"/>
                  </a:lnTo>
                  <a:lnTo>
                    <a:pt x="200086" y="141434"/>
                  </a:lnTo>
                  <a:lnTo>
                    <a:pt x="200994" y="140299"/>
                  </a:lnTo>
                  <a:lnTo>
                    <a:pt x="200394" y="139310"/>
                  </a:lnTo>
                  <a:lnTo>
                    <a:pt x="200248" y="135142"/>
                  </a:lnTo>
                  <a:lnTo>
                    <a:pt x="201529" y="131121"/>
                  </a:lnTo>
                  <a:lnTo>
                    <a:pt x="202583" y="129143"/>
                  </a:lnTo>
                  <a:lnTo>
                    <a:pt x="203410" y="128462"/>
                  </a:lnTo>
                  <a:lnTo>
                    <a:pt x="204918" y="128089"/>
                  </a:lnTo>
                  <a:lnTo>
                    <a:pt x="206054" y="126418"/>
                  </a:lnTo>
                  <a:lnTo>
                    <a:pt x="205518" y="124213"/>
                  </a:lnTo>
                  <a:lnTo>
                    <a:pt x="204383" y="122770"/>
                  </a:lnTo>
                  <a:lnTo>
                    <a:pt x="201205" y="122316"/>
                  </a:lnTo>
                  <a:cubicBezTo>
                    <a:pt x="201205" y="122316"/>
                    <a:pt x="200751" y="120954"/>
                    <a:pt x="200670" y="120645"/>
                  </a:cubicBezTo>
                  <a:cubicBezTo>
                    <a:pt x="200589" y="120337"/>
                    <a:pt x="199389" y="119202"/>
                    <a:pt x="199389" y="119202"/>
                  </a:cubicBezTo>
                  <a:lnTo>
                    <a:pt x="198481" y="117386"/>
                  </a:lnTo>
                  <a:lnTo>
                    <a:pt x="197654" y="116251"/>
                  </a:lnTo>
                  <a:lnTo>
                    <a:pt x="195302" y="114581"/>
                  </a:lnTo>
                  <a:lnTo>
                    <a:pt x="193632" y="113819"/>
                  </a:lnTo>
                  <a:lnTo>
                    <a:pt x="191654" y="112538"/>
                  </a:lnTo>
                  <a:lnTo>
                    <a:pt x="191654" y="109359"/>
                  </a:lnTo>
                  <a:lnTo>
                    <a:pt x="191800" y="108370"/>
                  </a:lnTo>
                  <a:lnTo>
                    <a:pt x="190584" y="106781"/>
                  </a:lnTo>
                  <a:cubicBezTo>
                    <a:pt x="190584" y="106781"/>
                    <a:pt x="189822" y="105111"/>
                    <a:pt x="189822" y="104884"/>
                  </a:cubicBezTo>
                  <a:cubicBezTo>
                    <a:pt x="189822" y="104657"/>
                    <a:pt x="190957" y="101932"/>
                    <a:pt x="190957" y="101932"/>
                  </a:cubicBezTo>
                  <a:lnTo>
                    <a:pt x="192400" y="97765"/>
                  </a:lnTo>
                  <a:lnTo>
                    <a:pt x="193616" y="94960"/>
                  </a:lnTo>
                  <a:lnTo>
                    <a:pt x="194897" y="92073"/>
                  </a:lnTo>
                  <a:cubicBezTo>
                    <a:pt x="194897" y="92073"/>
                    <a:pt x="195578" y="90711"/>
                    <a:pt x="195578" y="90403"/>
                  </a:cubicBezTo>
                  <a:cubicBezTo>
                    <a:pt x="195578" y="90095"/>
                    <a:pt x="195724" y="87290"/>
                    <a:pt x="195724" y="87290"/>
                  </a:cubicBezTo>
                  <a:lnTo>
                    <a:pt x="196940" y="86381"/>
                  </a:lnTo>
                  <a:cubicBezTo>
                    <a:pt x="196940" y="86381"/>
                    <a:pt x="197476" y="84792"/>
                    <a:pt x="197476" y="84565"/>
                  </a:cubicBezTo>
                  <a:cubicBezTo>
                    <a:pt x="197476" y="84338"/>
                    <a:pt x="197394" y="83122"/>
                    <a:pt x="197394" y="83122"/>
                  </a:cubicBezTo>
                  <a:lnTo>
                    <a:pt x="197476" y="82133"/>
                  </a:lnTo>
                  <a:lnTo>
                    <a:pt x="198383" y="81825"/>
                  </a:lnTo>
                  <a:lnTo>
                    <a:pt x="199210" y="81225"/>
                  </a:lnTo>
                  <a:lnTo>
                    <a:pt x="199356" y="80171"/>
                  </a:lnTo>
                  <a:lnTo>
                    <a:pt x="198529" y="79571"/>
                  </a:lnTo>
                  <a:lnTo>
                    <a:pt x="198221" y="77901"/>
                  </a:lnTo>
                  <a:lnTo>
                    <a:pt x="198448" y="76684"/>
                  </a:lnTo>
                  <a:lnTo>
                    <a:pt x="196713" y="75095"/>
                  </a:lnTo>
                  <a:lnTo>
                    <a:pt x="194897" y="74560"/>
                  </a:lnTo>
                  <a:lnTo>
                    <a:pt x="192627" y="72663"/>
                  </a:lnTo>
                  <a:lnTo>
                    <a:pt x="187779" y="69404"/>
                  </a:lnTo>
                  <a:lnTo>
                    <a:pt x="180433" y="63793"/>
                  </a:lnTo>
                  <a:lnTo>
                    <a:pt x="172016" y="58182"/>
                  </a:lnTo>
                  <a:lnTo>
                    <a:pt x="169066" y="55912"/>
                  </a:lnTo>
                  <a:lnTo>
                    <a:pt x="168611" y="54015"/>
                  </a:lnTo>
                  <a:lnTo>
                    <a:pt x="167022" y="53642"/>
                  </a:lnTo>
                  <a:lnTo>
                    <a:pt x="165887" y="52588"/>
                  </a:lnTo>
                  <a:lnTo>
                    <a:pt x="165352" y="51226"/>
                  </a:lnTo>
                  <a:lnTo>
                    <a:pt x="165725" y="50091"/>
                  </a:lnTo>
                  <a:lnTo>
                    <a:pt x="167168" y="49555"/>
                  </a:lnTo>
                  <a:lnTo>
                    <a:pt x="167768" y="48502"/>
                  </a:lnTo>
                  <a:lnTo>
                    <a:pt x="167914" y="46458"/>
                  </a:lnTo>
                  <a:lnTo>
                    <a:pt x="166925" y="44334"/>
                  </a:lnTo>
                  <a:lnTo>
                    <a:pt x="164947" y="42664"/>
                  </a:lnTo>
                  <a:lnTo>
                    <a:pt x="159952" y="39713"/>
                  </a:lnTo>
                  <a:lnTo>
                    <a:pt x="153806" y="36680"/>
                  </a:lnTo>
                  <a:lnTo>
                    <a:pt x="148958" y="33875"/>
                  </a:lnTo>
                  <a:lnTo>
                    <a:pt x="140996" y="30015"/>
                  </a:lnTo>
                  <a:lnTo>
                    <a:pt x="132742" y="24405"/>
                  </a:lnTo>
                  <a:lnTo>
                    <a:pt x="124034" y="19864"/>
                  </a:lnTo>
                  <a:lnTo>
                    <a:pt x="110689" y="12211"/>
                  </a:lnTo>
                  <a:lnTo>
                    <a:pt x="92722" y="2514"/>
                  </a:lnTo>
                  <a:lnTo>
                    <a:pt x="92803" y="3422"/>
                  </a:lnTo>
                  <a:lnTo>
                    <a:pt x="92657" y="4184"/>
                  </a:lnTo>
                  <a:lnTo>
                    <a:pt x="91830" y="4330"/>
                  </a:lnTo>
                  <a:lnTo>
                    <a:pt x="90841" y="5157"/>
                  </a:lnTo>
                  <a:lnTo>
                    <a:pt x="90159" y="5919"/>
                  </a:lnTo>
                  <a:lnTo>
                    <a:pt x="89170" y="6292"/>
                  </a:lnTo>
                  <a:lnTo>
                    <a:pt x="89024" y="7119"/>
                  </a:lnTo>
                  <a:lnTo>
                    <a:pt x="90079" y="7654"/>
                  </a:lnTo>
                  <a:lnTo>
                    <a:pt x="90841" y="8335"/>
                  </a:lnTo>
                  <a:lnTo>
                    <a:pt x="90841" y="9016"/>
                  </a:lnTo>
                  <a:lnTo>
                    <a:pt x="90159" y="9162"/>
                  </a:lnTo>
                  <a:lnTo>
                    <a:pt x="89397" y="8708"/>
                  </a:lnTo>
                  <a:lnTo>
                    <a:pt x="88570" y="8335"/>
                  </a:lnTo>
                  <a:lnTo>
                    <a:pt x="87662" y="8335"/>
                  </a:lnTo>
                  <a:lnTo>
                    <a:pt x="87516" y="9389"/>
                  </a:lnTo>
                  <a:lnTo>
                    <a:pt x="88425" y="10070"/>
                  </a:lnTo>
                  <a:lnTo>
                    <a:pt x="89332" y="11432"/>
                  </a:lnTo>
                  <a:cubicBezTo>
                    <a:pt x="89332" y="11432"/>
                    <a:pt x="89641" y="12194"/>
                    <a:pt x="89414" y="12422"/>
                  </a:cubicBezTo>
                  <a:cubicBezTo>
                    <a:pt x="89187" y="12648"/>
                    <a:pt x="88733" y="12730"/>
                    <a:pt x="88505" y="12648"/>
                  </a:cubicBezTo>
                  <a:cubicBezTo>
                    <a:pt x="88278" y="12567"/>
                    <a:pt x="87516" y="11886"/>
                    <a:pt x="87516" y="11886"/>
                  </a:cubicBezTo>
                  <a:lnTo>
                    <a:pt x="86754" y="11805"/>
                  </a:lnTo>
                  <a:lnTo>
                    <a:pt x="85473" y="11724"/>
                  </a:lnTo>
                  <a:lnTo>
                    <a:pt x="84711" y="11951"/>
                  </a:lnTo>
                  <a:lnTo>
                    <a:pt x="84857" y="12859"/>
                  </a:lnTo>
                  <a:lnTo>
                    <a:pt x="84322" y="13232"/>
                  </a:lnTo>
                  <a:lnTo>
                    <a:pt x="84922" y="14448"/>
                  </a:lnTo>
                  <a:lnTo>
                    <a:pt x="84922" y="15357"/>
                  </a:lnTo>
                  <a:lnTo>
                    <a:pt x="84160" y="15810"/>
                  </a:lnTo>
                  <a:lnTo>
                    <a:pt x="83106" y="15892"/>
                  </a:lnTo>
                  <a:lnTo>
                    <a:pt x="83560" y="16573"/>
                  </a:lnTo>
                  <a:lnTo>
                    <a:pt x="83787" y="17254"/>
                  </a:lnTo>
                  <a:lnTo>
                    <a:pt x="83187" y="17562"/>
                  </a:lnTo>
                  <a:lnTo>
                    <a:pt x="82424" y="18097"/>
                  </a:lnTo>
                  <a:lnTo>
                    <a:pt x="81743" y="19151"/>
                  </a:lnTo>
                  <a:lnTo>
                    <a:pt x="79992" y="19070"/>
                  </a:lnTo>
                  <a:lnTo>
                    <a:pt x="78322" y="18843"/>
                  </a:lnTo>
                  <a:lnTo>
                    <a:pt x="77333" y="19978"/>
                  </a:lnTo>
                  <a:cubicBezTo>
                    <a:pt x="77333" y="19978"/>
                    <a:pt x="77560" y="20432"/>
                    <a:pt x="77706" y="20659"/>
                  </a:cubicBezTo>
                  <a:cubicBezTo>
                    <a:pt x="77852" y="20886"/>
                    <a:pt x="78760" y="20740"/>
                    <a:pt x="78760" y="20740"/>
                  </a:cubicBezTo>
                  <a:lnTo>
                    <a:pt x="79441" y="20367"/>
                  </a:lnTo>
                  <a:lnTo>
                    <a:pt x="80495" y="20594"/>
                  </a:lnTo>
                  <a:lnTo>
                    <a:pt x="81549" y="21729"/>
                  </a:lnTo>
                  <a:lnTo>
                    <a:pt x="82084" y="23010"/>
                  </a:lnTo>
                  <a:lnTo>
                    <a:pt x="83300" y="23465"/>
                  </a:lnTo>
                  <a:lnTo>
                    <a:pt x="84744" y="23545"/>
                  </a:lnTo>
                  <a:lnTo>
                    <a:pt x="87014" y="24145"/>
                  </a:lnTo>
                  <a:lnTo>
                    <a:pt x="87549" y="24973"/>
                  </a:lnTo>
                  <a:lnTo>
                    <a:pt x="87241" y="26643"/>
                  </a:lnTo>
                  <a:lnTo>
                    <a:pt x="86706" y="27470"/>
                  </a:lnTo>
                  <a:lnTo>
                    <a:pt x="84808" y="27924"/>
                  </a:lnTo>
                  <a:lnTo>
                    <a:pt x="82765" y="29205"/>
                  </a:lnTo>
                  <a:lnTo>
                    <a:pt x="81322" y="30713"/>
                  </a:lnTo>
                  <a:lnTo>
                    <a:pt x="80414" y="32529"/>
                  </a:lnTo>
                  <a:lnTo>
                    <a:pt x="79279" y="32902"/>
                  </a:lnTo>
                  <a:lnTo>
                    <a:pt x="77528" y="32302"/>
                  </a:lnTo>
                  <a:lnTo>
                    <a:pt x="76473" y="31929"/>
                  </a:lnTo>
                  <a:lnTo>
                    <a:pt x="74884" y="31702"/>
                  </a:lnTo>
                  <a:cubicBezTo>
                    <a:pt x="74884" y="31702"/>
                    <a:pt x="74203" y="31848"/>
                    <a:pt x="74057" y="31621"/>
                  </a:cubicBezTo>
                  <a:cubicBezTo>
                    <a:pt x="73911" y="31394"/>
                    <a:pt x="73068" y="30632"/>
                    <a:pt x="73068" y="30632"/>
                  </a:cubicBezTo>
                  <a:lnTo>
                    <a:pt x="71398" y="30551"/>
                  </a:lnTo>
                  <a:lnTo>
                    <a:pt x="69663" y="30924"/>
                  </a:lnTo>
                  <a:lnTo>
                    <a:pt x="68609" y="32432"/>
                  </a:lnTo>
                  <a:lnTo>
                    <a:pt x="68609" y="35156"/>
                  </a:lnTo>
                  <a:lnTo>
                    <a:pt x="69209" y="36599"/>
                  </a:lnTo>
                  <a:lnTo>
                    <a:pt x="69209" y="37588"/>
                  </a:lnTo>
                  <a:lnTo>
                    <a:pt x="70263" y="38577"/>
                  </a:lnTo>
                  <a:lnTo>
                    <a:pt x="70798" y="39404"/>
                  </a:lnTo>
                  <a:lnTo>
                    <a:pt x="70344" y="40394"/>
                  </a:lnTo>
                  <a:lnTo>
                    <a:pt x="69176" y="40539"/>
                  </a:lnTo>
                  <a:lnTo>
                    <a:pt x="67782" y="39745"/>
                  </a:lnTo>
                  <a:lnTo>
                    <a:pt x="66793" y="40426"/>
                  </a:lnTo>
                  <a:lnTo>
                    <a:pt x="66598" y="39323"/>
                  </a:lnTo>
                  <a:lnTo>
                    <a:pt x="67198" y="38415"/>
                  </a:lnTo>
                  <a:lnTo>
                    <a:pt x="67506" y="37621"/>
                  </a:lnTo>
                  <a:lnTo>
                    <a:pt x="66566" y="36859"/>
                  </a:lnTo>
                  <a:lnTo>
                    <a:pt x="66257" y="36032"/>
                  </a:lnTo>
                  <a:lnTo>
                    <a:pt x="66452" y="34297"/>
                  </a:lnTo>
                  <a:lnTo>
                    <a:pt x="67166" y="33502"/>
                  </a:lnTo>
                  <a:cubicBezTo>
                    <a:pt x="67166" y="33502"/>
                    <a:pt x="66858" y="32675"/>
                    <a:pt x="66679" y="32675"/>
                  </a:cubicBezTo>
                  <a:cubicBezTo>
                    <a:pt x="66501" y="32675"/>
                    <a:pt x="64182" y="32869"/>
                    <a:pt x="64182" y="32869"/>
                  </a:cubicBezTo>
                  <a:lnTo>
                    <a:pt x="63760" y="30940"/>
                  </a:lnTo>
                  <a:lnTo>
                    <a:pt x="62593" y="31848"/>
                  </a:lnTo>
                  <a:lnTo>
                    <a:pt x="61539" y="32724"/>
                  </a:lnTo>
                  <a:lnTo>
                    <a:pt x="60290" y="32351"/>
                  </a:lnTo>
                  <a:lnTo>
                    <a:pt x="59950" y="32091"/>
                  </a:lnTo>
                  <a:lnTo>
                    <a:pt x="59155" y="31605"/>
                  </a:lnTo>
                  <a:lnTo>
                    <a:pt x="58247" y="31637"/>
                  </a:lnTo>
                  <a:lnTo>
                    <a:pt x="57598" y="31264"/>
                  </a:lnTo>
                  <a:lnTo>
                    <a:pt x="56998" y="29253"/>
                  </a:lnTo>
                  <a:lnTo>
                    <a:pt x="56123" y="28118"/>
                  </a:lnTo>
                  <a:lnTo>
                    <a:pt x="54842" y="27745"/>
                  </a:lnTo>
                  <a:lnTo>
                    <a:pt x="53966" y="28767"/>
                  </a:lnTo>
                  <a:cubicBezTo>
                    <a:pt x="53966" y="28767"/>
                    <a:pt x="53934" y="29188"/>
                    <a:pt x="53739" y="29302"/>
                  </a:cubicBezTo>
                  <a:cubicBezTo>
                    <a:pt x="53544" y="29416"/>
                    <a:pt x="52377" y="29837"/>
                    <a:pt x="52377" y="29837"/>
                  </a:cubicBezTo>
                  <a:lnTo>
                    <a:pt x="51777" y="30745"/>
                  </a:lnTo>
                  <a:lnTo>
                    <a:pt x="52004" y="31653"/>
                  </a:lnTo>
                  <a:cubicBezTo>
                    <a:pt x="52004" y="31653"/>
                    <a:pt x="52263" y="31994"/>
                    <a:pt x="52263" y="32107"/>
                  </a:cubicBezTo>
                  <a:cubicBezTo>
                    <a:pt x="52263" y="32221"/>
                    <a:pt x="51323" y="32675"/>
                    <a:pt x="51323" y="32675"/>
                  </a:cubicBezTo>
                  <a:lnTo>
                    <a:pt x="50609" y="32983"/>
                  </a:lnTo>
                  <a:lnTo>
                    <a:pt x="50236" y="33356"/>
                  </a:lnTo>
                  <a:lnTo>
                    <a:pt x="49636" y="34637"/>
                  </a:lnTo>
                  <a:lnTo>
                    <a:pt x="49409" y="35853"/>
                  </a:lnTo>
                  <a:lnTo>
                    <a:pt x="48874" y="36956"/>
                  </a:lnTo>
                  <a:lnTo>
                    <a:pt x="47139" y="36356"/>
                  </a:lnTo>
                  <a:cubicBezTo>
                    <a:pt x="47139" y="36356"/>
                    <a:pt x="46798" y="37232"/>
                    <a:pt x="46718" y="37345"/>
                  </a:cubicBezTo>
                  <a:cubicBezTo>
                    <a:pt x="46637" y="37459"/>
                    <a:pt x="45696" y="38367"/>
                    <a:pt x="45696" y="38367"/>
                  </a:cubicBezTo>
                  <a:lnTo>
                    <a:pt x="44220" y="37767"/>
                  </a:lnTo>
                  <a:lnTo>
                    <a:pt x="44788" y="36210"/>
                  </a:lnTo>
                  <a:cubicBezTo>
                    <a:pt x="44788" y="36210"/>
                    <a:pt x="44593" y="34961"/>
                    <a:pt x="44447" y="34816"/>
                  </a:cubicBezTo>
                  <a:cubicBezTo>
                    <a:pt x="44302" y="34670"/>
                    <a:pt x="43572" y="32999"/>
                    <a:pt x="43572" y="32999"/>
                  </a:cubicBezTo>
                  <a:lnTo>
                    <a:pt x="45047" y="32124"/>
                  </a:lnTo>
                  <a:lnTo>
                    <a:pt x="45128" y="30453"/>
                  </a:lnTo>
                  <a:lnTo>
                    <a:pt x="44820" y="29740"/>
                  </a:lnTo>
                  <a:lnTo>
                    <a:pt x="43685" y="29740"/>
                  </a:lnTo>
                  <a:lnTo>
                    <a:pt x="43150" y="30194"/>
                  </a:lnTo>
                  <a:lnTo>
                    <a:pt x="42388" y="29740"/>
                  </a:lnTo>
                  <a:lnTo>
                    <a:pt x="42275" y="28605"/>
                  </a:lnTo>
                  <a:lnTo>
                    <a:pt x="42648" y="27891"/>
                  </a:lnTo>
                  <a:cubicBezTo>
                    <a:pt x="42648" y="27891"/>
                    <a:pt x="42988" y="26902"/>
                    <a:pt x="42988" y="26756"/>
                  </a:cubicBezTo>
                  <a:cubicBezTo>
                    <a:pt x="42988" y="26610"/>
                    <a:pt x="43020" y="25702"/>
                    <a:pt x="43020" y="25702"/>
                  </a:cubicBezTo>
                  <a:lnTo>
                    <a:pt x="43247" y="24340"/>
                  </a:lnTo>
                  <a:lnTo>
                    <a:pt x="43215" y="23124"/>
                  </a:lnTo>
                  <a:lnTo>
                    <a:pt x="42275" y="23383"/>
                  </a:lnTo>
                  <a:lnTo>
                    <a:pt x="41561" y="22621"/>
                  </a:lnTo>
                  <a:lnTo>
                    <a:pt x="42096" y="21178"/>
                  </a:lnTo>
                  <a:lnTo>
                    <a:pt x="43004" y="19784"/>
                  </a:lnTo>
                  <a:lnTo>
                    <a:pt x="43345" y="18389"/>
                  </a:lnTo>
                  <a:lnTo>
                    <a:pt x="43831" y="16524"/>
                  </a:lnTo>
                  <a:lnTo>
                    <a:pt x="44366" y="12730"/>
                  </a:lnTo>
                  <a:lnTo>
                    <a:pt x="45047" y="11287"/>
                  </a:lnTo>
                  <a:lnTo>
                    <a:pt x="46150" y="9551"/>
                  </a:lnTo>
                  <a:lnTo>
                    <a:pt x="46523" y="8076"/>
                  </a:lnTo>
                  <a:lnTo>
                    <a:pt x="46669" y="6973"/>
                  </a:lnTo>
                  <a:lnTo>
                    <a:pt x="46928" y="4881"/>
                  </a:lnTo>
                  <a:lnTo>
                    <a:pt x="46961" y="2870"/>
                  </a:lnTo>
                  <a:lnTo>
                    <a:pt x="45485" y="2043"/>
                  </a:lnTo>
                  <a:lnTo>
                    <a:pt x="45372" y="989"/>
                  </a:lnTo>
                  <a:lnTo>
                    <a:pt x="45582" y="0"/>
                  </a:lnTo>
                  <a:close/>
                </a:path>
              </a:pathLst>
            </a:custGeom>
            <a:solidFill>
              <a:srgbClr val="3C296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03" name="Freeform: Shape 702">
              <a:extLst>
                <a:ext uri="{FF2B5EF4-FFF2-40B4-BE49-F238E27FC236}">
                  <a16:creationId xmlns:a16="http://schemas.microsoft.com/office/drawing/2014/main" id="{2DC3D7E3-C2AA-321F-ACB6-7EAF014F8B73}"/>
                </a:ext>
              </a:extLst>
            </p:cNvPr>
            <p:cNvSpPr/>
            <p:nvPr/>
          </p:nvSpPr>
          <p:spPr>
            <a:xfrm>
              <a:off x="7960459" y="4627746"/>
              <a:ext cx="5534" cy="10765"/>
            </a:xfrm>
            <a:custGeom>
              <a:avLst/>
              <a:gdLst>
                <a:gd name="connsiteX0" fmla="*/ 1751 w 5999"/>
                <a:gd name="connsiteY0" fmla="*/ 11670 h 11669"/>
                <a:gd name="connsiteX1" fmla="*/ 0 w 5999"/>
                <a:gd name="connsiteY1" fmla="*/ 9854 h 11669"/>
                <a:gd name="connsiteX2" fmla="*/ 0 w 5999"/>
                <a:gd name="connsiteY2" fmla="*/ 7956 h 11669"/>
                <a:gd name="connsiteX3" fmla="*/ 1362 w 5999"/>
                <a:gd name="connsiteY3" fmla="*/ 7956 h 11669"/>
                <a:gd name="connsiteX4" fmla="*/ 2578 w 5999"/>
                <a:gd name="connsiteY4" fmla="*/ 6513 h 11669"/>
                <a:gd name="connsiteX5" fmla="*/ 1751 w 5999"/>
                <a:gd name="connsiteY5" fmla="*/ 5524 h 11669"/>
                <a:gd name="connsiteX6" fmla="*/ 924 w 5999"/>
                <a:gd name="connsiteY6" fmla="*/ 4470 h 11669"/>
                <a:gd name="connsiteX7" fmla="*/ 1978 w 5999"/>
                <a:gd name="connsiteY7" fmla="*/ 2800 h 11669"/>
                <a:gd name="connsiteX8" fmla="*/ 1297 w 5999"/>
                <a:gd name="connsiteY8" fmla="*/ 1746 h 11669"/>
                <a:gd name="connsiteX9" fmla="*/ 1297 w 5999"/>
                <a:gd name="connsiteY9" fmla="*/ 238 h 11669"/>
                <a:gd name="connsiteX10" fmla="*/ 3275 w 5999"/>
                <a:gd name="connsiteY10" fmla="*/ 238 h 11669"/>
                <a:gd name="connsiteX11" fmla="*/ 3810 w 5999"/>
                <a:gd name="connsiteY11" fmla="*/ 1065 h 11669"/>
                <a:gd name="connsiteX12" fmla="*/ 5092 w 5999"/>
                <a:gd name="connsiteY12" fmla="*/ 1373 h 11669"/>
                <a:gd name="connsiteX13" fmla="*/ 5692 w 5999"/>
                <a:gd name="connsiteY13" fmla="*/ 2654 h 11669"/>
                <a:gd name="connsiteX14" fmla="*/ 5692 w 5999"/>
                <a:gd name="connsiteY14" fmla="*/ 4097 h 11669"/>
                <a:gd name="connsiteX15" fmla="*/ 6000 w 5999"/>
                <a:gd name="connsiteY15" fmla="*/ 5459 h 11669"/>
                <a:gd name="connsiteX16" fmla="*/ 4945 w 5999"/>
                <a:gd name="connsiteY16" fmla="*/ 6140 h 11669"/>
                <a:gd name="connsiteX17" fmla="*/ 4346 w 5999"/>
                <a:gd name="connsiteY17" fmla="*/ 7956 h 11669"/>
                <a:gd name="connsiteX18" fmla="*/ 3016 w 5999"/>
                <a:gd name="connsiteY18" fmla="*/ 9173 h 11669"/>
                <a:gd name="connsiteX19" fmla="*/ 3016 w 5999"/>
                <a:gd name="connsiteY19" fmla="*/ 10162 h 11669"/>
                <a:gd name="connsiteX20" fmla="*/ 2449 w 5999"/>
                <a:gd name="connsiteY20" fmla="*/ 10989 h 11669"/>
                <a:gd name="connsiteX21" fmla="*/ 1767 w 5999"/>
                <a:gd name="connsiteY21" fmla="*/ 11670 h 1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99" h="11669">
                  <a:moveTo>
                    <a:pt x="1751" y="11670"/>
                  </a:moveTo>
                  <a:lnTo>
                    <a:pt x="0" y="9854"/>
                  </a:lnTo>
                  <a:lnTo>
                    <a:pt x="0" y="7956"/>
                  </a:lnTo>
                  <a:lnTo>
                    <a:pt x="1362" y="7956"/>
                  </a:lnTo>
                  <a:lnTo>
                    <a:pt x="2578" y="6513"/>
                  </a:lnTo>
                  <a:lnTo>
                    <a:pt x="1751" y="5524"/>
                  </a:lnTo>
                  <a:lnTo>
                    <a:pt x="924" y="4470"/>
                  </a:lnTo>
                  <a:lnTo>
                    <a:pt x="1978" y="2800"/>
                  </a:lnTo>
                  <a:lnTo>
                    <a:pt x="1297" y="1746"/>
                  </a:lnTo>
                  <a:lnTo>
                    <a:pt x="1297" y="238"/>
                  </a:lnTo>
                  <a:cubicBezTo>
                    <a:pt x="1297" y="238"/>
                    <a:pt x="3113" y="-297"/>
                    <a:pt x="3275" y="238"/>
                  </a:cubicBezTo>
                  <a:cubicBezTo>
                    <a:pt x="3421" y="773"/>
                    <a:pt x="3502" y="919"/>
                    <a:pt x="3810" y="1065"/>
                  </a:cubicBezTo>
                  <a:cubicBezTo>
                    <a:pt x="4118" y="1211"/>
                    <a:pt x="5092" y="1373"/>
                    <a:pt x="5092" y="1373"/>
                  </a:cubicBezTo>
                  <a:lnTo>
                    <a:pt x="5692" y="2654"/>
                  </a:lnTo>
                  <a:lnTo>
                    <a:pt x="5692" y="4097"/>
                  </a:lnTo>
                  <a:lnTo>
                    <a:pt x="6000" y="5459"/>
                  </a:lnTo>
                  <a:lnTo>
                    <a:pt x="4945" y="6140"/>
                  </a:lnTo>
                  <a:lnTo>
                    <a:pt x="4346" y="7956"/>
                  </a:lnTo>
                  <a:lnTo>
                    <a:pt x="3016" y="9173"/>
                  </a:lnTo>
                  <a:lnTo>
                    <a:pt x="3016" y="10162"/>
                  </a:lnTo>
                  <a:lnTo>
                    <a:pt x="2449" y="10989"/>
                  </a:lnTo>
                  <a:lnTo>
                    <a:pt x="1767" y="1167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04" name="Freeform: Shape 703">
              <a:extLst>
                <a:ext uri="{FF2B5EF4-FFF2-40B4-BE49-F238E27FC236}">
                  <a16:creationId xmlns:a16="http://schemas.microsoft.com/office/drawing/2014/main" id="{88821FFA-5BED-1A36-F03C-99FA88B6047A}"/>
                </a:ext>
              </a:extLst>
            </p:cNvPr>
            <p:cNvSpPr/>
            <p:nvPr/>
          </p:nvSpPr>
          <p:spPr>
            <a:xfrm>
              <a:off x="7951797" y="4644839"/>
              <a:ext cx="7060" cy="12491"/>
            </a:xfrm>
            <a:custGeom>
              <a:avLst/>
              <a:gdLst>
                <a:gd name="connsiteX0" fmla="*/ 7654 w 7653"/>
                <a:gd name="connsiteY0" fmla="*/ 12016 h 13540"/>
                <a:gd name="connsiteX1" fmla="*/ 7654 w 7653"/>
                <a:gd name="connsiteY1" fmla="*/ 9373 h 13540"/>
                <a:gd name="connsiteX2" fmla="*/ 7362 w 7653"/>
                <a:gd name="connsiteY2" fmla="*/ 7022 h 13540"/>
                <a:gd name="connsiteX3" fmla="*/ 5984 w 7653"/>
                <a:gd name="connsiteY3" fmla="*/ 6178 h 13540"/>
                <a:gd name="connsiteX4" fmla="*/ 4476 w 7653"/>
                <a:gd name="connsiteY4" fmla="*/ 5270 h 13540"/>
                <a:gd name="connsiteX5" fmla="*/ 3940 w 7653"/>
                <a:gd name="connsiteY5" fmla="*/ 3827 h 13540"/>
                <a:gd name="connsiteX6" fmla="*/ 3940 w 7653"/>
                <a:gd name="connsiteY6" fmla="*/ 2092 h 13540"/>
                <a:gd name="connsiteX7" fmla="*/ 3940 w 7653"/>
                <a:gd name="connsiteY7" fmla="*/ 503 h 13540"/>
                <a:gd name="connsiteX8" fmla="*/ 3032 w 7653"/>
                <a:gd name="connsiteY8" fmla="*/ 0 h 13540"/>
                <a:gd name="connsiteX9" fmla="*/ 2205 w 7653"/>
                <a:gd name="connsiteY9" fmla="*/ 1022 h 13540"/>
                <a:gd name="connsiteX10" fmla="*/ 1589 w 7653"/>
                <a:gd name="connsiteY10" fmla="*/ 1865 h 13540"/>
                <a:gd name="connsiteX11" fmla="*/ 681 w 7653"/>
                <a:gd name="connsiteY11" fmla="*/ 2692 h 13540"/>
                <a:gd name="connsiteX12" fmla="*/ 308 w 7653"/>
                <a:gd name="connsiteY12" fmla="*/ 4443 h 13540"/>
                <a:gd name="connsiteX13" fmla="*/ 0 w 7653"/>
                <a:gd name="connsiteY13" fmla="*/ 6016 h 13540"/>
                <a:gd name="connsiteX14" fmla="*/ 0 w 7653"/>
                <a:gd name="connsiteY14" fmla="*/ 6794 h 13540"/>
                <a:gd name="connsiteX15" fmla="*/ 454 w 7653"/>
                <a:gd name="connsiteY15" fmla="*/ 7849 h 13540"/>
                <a:gd name="connsiteX16" fmla="*/ 908 w 7653"/>
                <a:gd name="connsiteY16" fmla="*/ 9373 h 13540"/>
                <a:gd name="connsiteX17" fmla="*/ 1362 w 7653"/>
                <a:gd name="connsiteY17" fmla="*/ 10281 h 13540"/>
                <a:gd name="connsiteX18" fmla="*/ 2578 w 7653"/>
                <a:gd name="connsiteY18" fmla="*/ 10427 h 13540"/>
                <a:gd name="connsiteX19" fmla="*/ 3194 w 7653"/>
                <a:gd name="connsiteY19" fmla="*/ 10054 h 13540"/>
                <a:gd name="connsiteX20" fmla="*/ 3827 w 7653"/>
                <a:gd name="connsiteY20" fmla="*/ 10735 h 13540"/>
                <a:gd name="connsiteX21" fmla="*/ 5010 w 7653"/>
                <a:gd name="connsiteY21" fmla="*/ 10654 h 13540"/>
                <a:gd name="connsiteX22" fmla="*/ 5529 w 7653"/>
                <a:gd name="connsiteY22" fmla="*/ 10962 h 13540"/>
                <a:gd name="connsiteX23" fmla="*/ 5611 w 7653"/>
                <a:gd name="connsiteY23" fmla="*/ 12016 h 13540"/>
                <a:gd name="connsiteX24" fmla="*/ 6065 w 7653"/>
                <a:gd name="connsiteY24" fmla="*/ 13540 h 13540"/>
                <a:gd name="connsiteX25" fmla="*/ 6908 w 7653"/>
                <a:gd name="connsiteY25" fmla="*/ 13540 h 13540"/>
                <a:gd name="connsiteX26" fmla="*/ 7654 w 7653"/>
                <a:gd name="connsiteY26" fmla="*/ 12778 h 13540"/>
                <a:gd name="connsiteX27" fmla="*/ 7654 w 7653"/>
                <a:gd name="connsiteY27" fmla="*/ 12016 h 13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653" h="13540">
                  <a:moveTo>
                    <a:pt x="7654" y="12016"/>
                  </a:moveTo>
                  <a:lnTo>
                    <a:pt x="7654" y="9373"/>
                  </a:lnTo>
                  <a:lnTo>
                    <a:pt x="7362" y="7022"/>
                  </a:lnTo>
                  <a:lnTo>
                    <a:pt x="5984" y="6178"/>
                  </a:lnTo>
                  <a:lnTo>
                    <a:pt x="4476" y="5270"/>
                  </a:lnTo>
                  <a:lnTo>
                    <a:pt x="3940" y="3827"/>
                  </a:lnTo>
                  <a:lnTo>
                    <a:pt x="3940" y="2092"/>
                  </a:lnTo>
                  <a:lnTo>
                    <a:pt x="3940" y="503"/>
                  </a:lnTo>
                  <a:lnTo>
                    <a:pt x="3032" y="0"/>
                  </a:lnTo>
                  <a:lnTo>
                    <a:pt x="2205" y="1022"/>
                  </a:lnTo>
                  <a:lnTo>
                    <a:pt x="1589" y="1865"/>
                  </a:lnTo>
                  <a:lnTo>
                    <a:pt x="681" y="2692"/>
                  </a:lnTo>
                  <a:lnTo>
                    <a:pt x="308" y="4443"/>
                  </a:lnTo>
                  <a:lnTo>
                    <a:pt x="0" y="6016"/>
                  </a:lnTo>
                  <a:lnTo>
                    <a:pt x="0" y="6794"/>
                  </a:lnTo>
                  <a:lnTo>
                    <a:pt x="454" y="7849"/>
                  </a:lnTo>
                  <a:lnTo>
                    <a:pt x="908" y="9373"/>
                  </a:lnTo>
                  <a:lnTo>
                    <a:pt x="1362" y="10281"/>
                  </a:lnTo>
                  <a:lnTo>
                    <a:pt x="2578" y="10427"/>
                  </a:lnTo>
                  <a:lnTo>
                    <a:pt x="3194" y="10054"/>
                  </a:lnTo>
                  <a:lnTo>
                    <a:pt x="3827" y="10735"/>
                  </a:lnTo>
                  <a:lnTo>
                    <a:pt x="5010" y="10654"/>
                  </a:lnTo>
                  <a:lnTo>
                    <a:pt x="5529" y="10962"/>
                  </a:lnTo>
                  <a:lnTo>
                    <a:pt x="5611" y="12016"/>
                  </a:lnTo>
                  <a:lnTo>
                    <a:pt x="6065" y="13540"/>
                  </a:lnTo>
                  <a:lnTo>
                    <a:pt x="6908" y="13540"/>
                  </a:lnTo>
                  <a:lnTo>
                    <a:pt x="7654" y="12778"/>
                  </a:lnTo>
                  <a:lnTo>
                    <a:pt x="7654" y="1201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05" name="Freeform: Shape 704">
              <a:extLst>
                <a:ext uri="{FF2B5EF4-FFF2-40B4-BE49-F238E27FC236}">
                  <a16:creationId xmlns:a16="http://schemas.microsoft.com/office/drawing/2014/main" id="{2818E6E7-20F7-4E15-19CC-6BA1D0E2DB23}"/>
                </a:ext>
              </a:extLst>
            </p:cNvPr>
            <p:cNvSpPr/>
            <p:nvPr/>
          </p:nvSpPr>
          <p:spPr>
            <a:xfrm>
              <a:off x="7831331" y="4570867"/>
              <a:ext cx="5576" cy="5130"/>
            </a:xfrm>
            <a:custGeom>
              <a:avLst/>
              <a:gdLst>
                <a:gd name="connsiteX0" fmla="*/ 16 w 6044"/>
                <a:gd name="connsiteY0" fmla="*/ 1378 h 5561"/>
                <a:gd name="connsiteX1" fmla="*/ 211 w 6044"/>
                <a:gd name="connsiteY1" fmla="*/ 3146 h 5561"/>
                <a:gd name="connsiteX2" fmla="*/ 2254 w 6044"/>
                <a:gd name="connsiteY2" fmla="*/ 4086 h 5561"/>
                <a:gd name="connsiteX3" fmla="*/ 4524 w 6044"/>
                <a:gd name="connsiteY3" fmla="*/ 5075 h 5561"/>
                <a:gd name="connsiteX4" fmla="*/ 5627 w 6044"/>
                <a:gd name="connsiteY4" fmla="*/ 5562 h 5561"/>
                <a:gd name="connsiteX5" fmla="*/ 6000 w 6044"/>
                <a:gd name="connsiteY5" fmla="*/ 4589 h 5561"/>
                <a:gd name="connsiteX6" fmla="*/ 5821 w 6044"/>
                <a:gd name="connsiteY6" fmla="*/ 2692 h 5561"/>
                <a:gd name="connsiteX7" fmla="*/ 4265 w 6044"/>
                <a:gd name="connsiteY7" fmla="*/ 1524 h 5561"/>
                <a:gd name="connsiteX8" fmla="*/ 3016 w 6044"/>
                <a:gd name="connsiteY8" fmla="*/ 1557 h 5561"/>
                <a:gd name="connsiteX9" fmla="*/ 2611 w 6044"/>
                <a:gd name="connsiteY9" fmla="*/ 1930 h 5561"/>
                <a:gd name="connsiteX10" fmla="*/ 1962 w 6044"/>
                <a:gd name="connsiteY10" fmla="*/ 1816 h 5561"/>
                <a:gd name="connsiteX11" fmla="*/ 1735 w 6044"/>
                <a:gd name="connsiteY11" fmla="*/ 340 h 5561"/>
                <a:gd name="connsiteX12" fmla="*/ 1054 w 6044"/>
                <a:gd name="connsiteY12" fmla="*/ 0 h 5561"/>
                <a:gd name="connsiteX13" fmla="*/ 373 w 6044"/>
                <a:gd name="connsiteY13" fmla="*/ 487 h 5561"/>
                <a:gd name="connsiteX14" fmla="*/ 0 w 6044"/>
                <a:gd name="connsiteY14" fmla="*/ 1395 h 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44" h="5561">
                  <a:moveTo>
                    <a:pt x="16" y="1378"/>
                  </a:moveTo>
                  <a:lnTo>
                    <a:pt x="211" y="3146"/>
                  </a:lnTo>
                  <a:lnTo>
                    <a:pt x="2254" y="4086"/>
                  </a:lnTo>
                  <a:lnTo>
                    <a:pt x="4524" y="5075"/>
                  </a:lnTo>
                  <a:lnTo>
                    <a:pt x="5627" y="5562"/>
                  </a:lnTo>
                  <a:lnTo>
                    <a:pt x="6000" y="4589"/>
                  </a:lnTo>
                  <a:cubicBezTo>
                    <a:pt x="6000" y="4589"/>
                    <a:pt x="6178" y="2822"/>
                    <a:pt x="5821" y="2692"/>
                  </a:cubicBezTo>
                  <a:cubicBezTo>
                    <a:pt x="5465" y="2562"/>
                    <a:pt x="4265" y="1524"/>
                    <a:pt x="4265" y="1524"/>
                  </a:cubicBezTo>
                  <a:lnTo>
                    <a:pt x="3016" y="1557"/>
                  </a:lnTo>
                  <a:lnTo>
                    <a:pt x="2611" y="1930"/>
                  </a:lnTo>
                  <a:cubicBezTo>
                    <a:pt x="2611" y="1930"/>
                    <a:pt x="1978" y="1897"/>
                    <a:pt x="1962" y="1816"/>
                  </a:cubicBezTo>
                  <a:cubicBezTo>
                    <a:pt x="1930" y="1735"/>
                    <a:pt x="1735" y="340"/>
                    <a:pt x="1735" y="340"/>
                  </a:cubicBezTo>
                  <a:lnTo>
                    <a:pt x="1054" y="0"/>
                  </a:lnTo>
                  <a:lnTo>
                    <a:pt x="373" y="487"/>
                  </a:lnTo>
                  <a:lnTo>
                    <a:pt x="0" y="139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06" name="Freeform: Shape 705">
              <a:extLst>
                <a:ext uri="{FF2B5EF4-FFF2-40B4-BE49-F238E27FC236}">
                  <a16:creationId xmlns:a16="http://schemas.microsoft.com/office/drawing/2014/main" id="{CB5F1CDB-04AC-3D03-C90E-B6CFF88CED7A}"/>
                </a:ext>
              </a:extLst>
            </p:cNvPr>
            <p:cNvSpPr/>
            <p:nvPr/>
          </p:nvSpPr>
          <p:spPr>
            <a:xfrm>
              <a:off x="7810909" y="4577181"/>
              <a:ext cx="2381" cy="4441"/>
            </a:xfrm>
            <a:custGeom>
              <a:avLst/>
              <a:gdLst>
                <a:gd name="connsiteX0" fmla="*/ 1058 w 2581"/>
                <a:gd name="connsiteY0" fmla="*/ 4620 h 4814"/>
                <a:gd name="connsiteX1" fmla="*/ 522 w 2581"/>
                <a:gd name="connsiteY1" fmla="*/ 2690 h 4814"/>
                <a:gd name="connsiteX2" fmla="*/ 101 w 2581"/>
                <a:gd name="connsiteY2" fmla="*/ 841 h 4814"/>
                <a:gd name="connsiteX3" fmla="*/ 101 w 2581"/>
                <a:gd name="connsiteY3" fmla="*/ 14 h 4814"/>
                <a:gd name="connsiteX4" fmla="*/ 863 w 2581"/>
                <a:gd name="connsiteY4" fmla="*/ 14 h 4814"/>
                <a:gd name="connsiteX5" fmla="*/ 1349 w 2581"/>
                <a:gd name="connsiteY5" fmla="*/ 1068 h 4814"/>
                <a:gd name="connsiteX6" fmla="*/ 1868 w 2581"/>
                <a:gd name="connsiteY6" fmla="*/ 1863 h 4814"/>
                <a:gd name="connsiteX7" fmla="*/ 2582 w 2581"/>
                <a:gd name="connsiteY7" fmla="*/ 2058 h 4814"/>
                <a:gd name="connsiteX8" fmla="*/ 2582 w 2581"/>
                <a:gd name="connsiteY8" fmla="*/ 4279 h 4814"/>
                <a:gd name="connsiteX9" fmla="*/ 1479 w 2581"/>
                <a:gd name="connsiteY9" fmla="*/ 4814 h 4814"/>
                <a:gd name="connsiteX10" fmla="*/ 1074 w 2581"/>
                <a:gd name="connsiteY10" fmla="*/ 4620 h 4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1" h="4814">
                  <a:moveTo>
                    <a:pt x="1058" y="4620"/>
                  </a:moveTo>
                  <a:lnTo>
                    <a:pt x="522" y="2690"/>
                  </a:lnTo>
                  <a:lnTo>
                    <a:pt x="101" y="841"/>
                  </a:lnTo>
                  <a:cubicBezTo>
                    <a:pt x="101" y="841"/>
                    <a:pt x="-126" y="47"/>
                    <a:pt x="101" y="14"/>
                  </a:cubicBezTo>
                  <a:cubicBezTo>
                    <a:pt x="328" y="-18"/>
                    <a:pt x="863" y="14"/>
                    <a:pt x="863" y="14"/>
                  </a:cubicBezTo>
                  <a:lnTo>
                    <a:pt x="1349" y="1068"/>
                  </a:lnTo>
                  <a:lnTo>
                    <a:pt x="1868" y="1863"/>
                  </a:lnTo>
                  <a:lnTo>
                    <a:pt x="2582" y="2058"/>
                  </a:lnTo>
                  <a:lnTo>
                    <a:pt x="2582" y="4279"/>
                  </a:lnTo>
                  <a:lnTo>
                    <a:pt x="1479" y="4814"/>
                  </a:lnTo>
                  <a:lnTo>
                    <a:pt x="1074" y="462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07" name="Freeform: Shape 706">
              <a:extLst>
                <a:ext uri="{FF2B5EF4-FFF2-40B4-BE49-F238E27FC236}">
                  <a16:creationId xmlns:a16="http://schemas.microsoft.com/office/drawing/2014/main" id="{F1A5D63F-17BD-CA93-1A4E-BBAEE543CB0C}"/>
                </a:ext>
              </a:extLst>
            </p:cNvPr>
            <p:cNvSpPr/>
            <p:nvPr/>
          </p:nvSpPr>
          <p:spPr>
            <a:xfrm>
              <a:off x="7780665" y="4734594"/>
              <a:ext cx="204175" cy="328889"/>
            </a:xfrm>
            <a:custGeom>
              <a:avLst/>
              <a:gdLst>
                <a:gd name="connsiteX0" fmla="*/ 211129 w 221328"/>
                <a:gd name="connsiteY0" fmla="*/ 146 h 356519"/>
                <a:gd name="connsiteX1" fmla="*/ 211129 w 221328"/>
                <a:gd name="connsiteY1" fmla="*/ 827 h 356519"/>
                <a:gd name="connsiteX2" fmla="*/ 208243 w 221328"/>
                <a:gd name="connsiteY2" fmla="*/ 2562 h 356519"/>
                <a:gd name="connsiteX3" fmla="*/ 204984 w 221328"/>
                <a:gd name="connsiteY3" fmla="*/ 5514 h 356519"/>
                <a:gd name="connsiteX4" fmla="*/ 201351 w 221328"/>
                <a:gd name="connsiteY4" fmla="*/ 7557 h 356519"/>
                <a:gd name="connsiteX5" fmla="*/ 197184 w 221328"/>
                <a:gd name="connsiteY5" fmla="*/ 9373 h 356519"/>
                <a:gd name="connsiteX6" fmla="*/ 193470 w 221328"/>
                <a:gd name="connsiteY6" fmla="*/ 9746 h 356519"/>
                <a:gd name="connsiteX7" fmla="*/ 190292 w 221328"/>
                <a:gd name="connsiteY7" fmla="*/ 11335 h 356519"/>
                <a:gd name="connsiteX8" fmla="*/ 189011 w 221328"/>
                <a:gd name="connsiteY8" fmla="*/ 12616 h 356519"/>
                <a:gd name="connsiteX9" fmla="*/ 187422 w 221328"/>
                <a:gd name="connsiteY9" fmla="*/ 13524 h 356519"/>
                <a:gd name="connsiteX10" fmla="*/ 186514 w 221328"/>
                <a:gd name="connsiteY10" fmla="*/ 13378 h 356519"/>
                <a:gd name="connsiteX11" fmla="*/ 185152 w 221328"/>
                <a:gd name="connsiteY11" fmla="*/ 13297 h 356519"/>
                <a:gd name="connsiteX12" fmla="*/ 183482 w 221328"/>
                <a:gd name="connsiteY12" fmla="*/ 13378 h 356519"/>
                <a:gd name="connsiteX13" fmla="*/ 181730 w 221328"/>
                <a:gd name="connsiteY13" fmla="*/ 13913 h 356519"/>
                <a:gd name="connsiteX14" fmla="*/ 179752 w 221328"/>
                <a:gd name="connsiteY14" fmla="*/ 14594 h 356519"/>
                <a:gd name="connsiteX15" fmla="*/ 177546 w 221328"/>
                <a:gd name="connsiteY15" fmla="*/ 15502 h 356519"/>
                <a:gd name="connsiteX16" fmla="*/ 175422 w 221328"/>
                <a:gd name="connsiteY16" fmla="*/ 16038 h 356519"/>
                <a:gd name="connsiteX17" fmla="*/ 173833 w 221328"/>
                <a:gd name="connsiteY17" fmla="*/ 16637 h 356519"/>
                <a:gd name="connsiteX18" fmla="*/ 170720 w 221328"/>
                <a:gd name="connsiteY18" fmla="*/ 17692 h 356519"/>
                <a:gd name="connsiteX19" fmla="*/ 168595 w 221328"/>
                <a:gd name="connsiteY19" fmla="*/ 17318 h 356519"/>
                <a:gd name="connsiteX20" fmla="*/ 167152 w 221328"/>
                <a:gd name="connsiteY20" fmla="*/ 16783 h 356519"/>
                <a:gd name="connsiteX21" fmla="*/ 164428 w 221328"/>
                <a:gd name="connsiteY21" fmla="*/ 16248 h 356519"/>
                <a:gd name="connsiteX22" fmla="*/ 162304 w 221328"/>
                <a:gd name="connsiteY22" fmla="*/ 16102 h 356519"/>
                <a:gd name="connsiteX23" fmla="*/ 160260 w 221328"/>
                <a:gd name="connsiteY23" fmla="*/ 16183 h 356519"/>
                <a:gd name="connsiteX24" fmla="*/ 158055 w 221328"/>
                <a:gd name="connsiteY24" fmla="*/ 17772 h 356519"/>
                <a:gd name="connsiteX25" fmla="*/ 157520 w 221328"/>
                <a:gd name="connsiteY25" fmla="*/ 19524 h 356519"/>
                <a:gd name="connsiteX26" fmla="*/ 156758 w 221328"/>
                <a:gd name="connsiteY26" fmla="*/ 22183 h 356519"/>
                <a:gd name="connsiteX27" fmla="*/ 155169 w 221328"/>
                <a:gd name="connsiteY27" fmla="*/ 23545 h 356519"/>
                <a:gd name="connsiteX28" fmla="*/ 153271 w 221328"/>
                <a:gd name="connsiteY28" fmla="*/ 24145 h 356519"/>
                <a:gd name="connsiteX29" fmla="*/ 150612 w 221328"/>
                <a:gd name="connsiteY29" fmla="*/ 24908 h 356519"/>
                <a:gd name="connsiteX30" fmla="*/ 148634 w 221328"/>
                <a:gd name="connsiteY30" fmla="*/ 25589 h 356519"/>
                <a:gd name="connsiteX31" fmla="*/ 144920 w 221328"/>
                <a:gd name="connsiteY31" fmla="*/ 25216 h 356519"/>
                <a:gd name="connsiteX32" fmla="*/ 142942 w 221328"/>
                <a:gd name="connsiteY32" fmla="*/ 24615 h 356519"/>
                <a:gd name="connsiteX33" fmla="*/ 141580 w 221328"/>
                <a:gd name="connsiteY33" fmla="*/ 23562 h 356519"/>
                <a:gd name="connsiteX34" fmla="*/ 138467 w 221328"/>
                <a:gd name="connsiteY34" fmla="*/ 23480 h 356519"/>
                <a:gd name="connsiteX35" fmla="*/ 136731 w 221328"/>
                <a:gd name="connsiteY35" fmla="*/ 23562 h 356519"/>
                <a:gd name="connsiteX36" fmla="*/ 135596 w 221328"/>
                <a:gd name="connsiteY36" fmla="*/ 23870 h 356519"/>
                <a:gd name="connsiteX37" fmla="*/ 133018 w 221328"/>
                <a:gd name="connsiteY37" fmla="*/ 26075 h 356519"/>
                <a:gd name="connsiteX38" fmla="*/ 129840 w 221328"/>
                <a:gd name="connsiteY38" fmla="*/ 26075 h 356519"/>
                <a:gd name="connsiteX39" fmla="*/ 128169 w 221328"/>
                <a:gd name="connsiteY39" fmla="*/ 25540 h 356519"/>
                <a:gd name="connsiteX40" fmla="*/ 125283 w 221328"/>
                <a:gd name="connsiteY40" fmla="*/ 25540 h 356519"/>
                <a:gd name="connsiteX41" fmla="*/ 123613 w 221328"/>
                <a:gd name="connsiteY41" fmla="*/ 24551 h 356519"/>
                <a:gd name="connsiteX42" fmla="*/ 123240 w 221328"/>
                <a:gd name="connsiteY42" fmla="*/ 23270 h 356519"/>
                <a:gd name="connsiteX43" fmla="*/ 121878 w 221328"/>
                <a:gd name="connsiteY43" fmla="*/ 21989 h 356519"/>
                <a:gd name="connsiteX44" fmla="*/ 119381 w 221328"/>
                <a:gd name="connsiteY44" fmla="*/ 20318 h 356519"/>
                <a:gd name="connsiteX45" fmla="*/ 118391 w 221328"/>
                <a:gd name="connsiteY45" fmla="*/ 19864 h 356519"/>
                <a:gd name="connsiteX46" fmla="*/ 116656 w 221328"/>
                <a:gd name="connsiteY46" fmla="*/ 20092 h 356519"/>
                <a:gd name="connsiteX47" fmla="*/ 115748 w 221328"/>
                <a:gd name="connsiteY47" fmla="*/ 20626 h 356519"/>
                <a:gd name="connsiteX48" fmla="*/ 114467 w 221328"/>
                <a:gd name="connsiteY48" fmla="*/ 21908 h 356519"/>
                <a:gd name="connsiteX49" fmla="*/ 109083 w 221328"/>
                <a:gd name="connsiteY49" fmla="*/ 22508 h 356519"/>
                <a:gd name="connsiteX50" fmla="*/ 99905 w 221328"/>
                <a:gd name="connsiteY50" fmla="*/ 22508 h 356519"/>
                <a:gd name="connsiteX51" fmla="*/ 99451 w 221328"/>
                <a:gd name="connsiteY51" fmla="*/ 25313 h 356519"/>
                <a:gd name="connsiteX52" fmla="*/ 99451 w 221328"/>
                <a:gd name="connsiteY52" fmla="*/ 26983 h 356519"/>
                <a:gd name="connsiteX53" fmla="*/ 97700 w 221328"/>
                <a:gd name="connsiteY53" fmla="*/ 29416 h 356519"/>
                <a:gd name="connsiteX54" fmla="*/ 97246 w 221328"/>
                <a:gd name="connsiteY54" fmla="*/ 31767 h 356519"/>
                <a:gd name="connsiteX55" fmla="*/ 96257 w 221328"/>
                <a:gd name="connsiteY55" fmla="*/ 33810 h 356519"/>
                <a:gd name="connsiteX56" fmla="*/ 94360 w 221328"/>
                <a:gd name="connsiteY56" fmla="*/ 34410 h 356519"/>
                <a:gd name="connsiteX57" fmla="*/ 93144 w 221328"/>
                <a:gd name="connsiteY57" fmla="*/ 36453 h 356519"/>
                <a:gd name="connsiteX58" fmla="*/ 93144 w 221328"/>
                <a:gd name="connsiteY58" fmla="*/ 42437 h 356519"/>
                <a:gd name="connsiteX59" fmla="*/ 94813 w 221328"/>
                <a:gd name="connsiteY59" fmla="*/ 44188 h 356519"/>
                <a:gd name="connsiteX60" fmla="*/ 95495 w 221328"/>
                <a:gd name="connsiteY60" fmla="*/ 45550 h 356519"/>
                <a:gd name="connsiteX61" fmla="*/ 95187 w 221328"/>
                <a:gd name="connsiteY61" fmla="*/ 48810 h 356519"/>
                <a:gd name="connsiteX62" fmla="*/ 94505 w 221328"/>
                <a:gd name="connsiteY62" fmla="*/ 50480 h 356519"/>
                <a:gd name="connsiteX63" fmla="*/ 94652 w 221328"/>
                <a:gd name="connsiteY63" fmla="*/ 51988 h 356519"/>
                <a:gd name="connsiteX64" fmla="*/ 95333 w 221328"/>
                <a:gd name="connsiteY64" fmla="*/ 54112 h 356519"/>
                <a:gd name="connsiteX65" fmla="*/ 95560 w 221328"/>
                <a:gd name="connsiteY65" fmla="*/ 55020 h 356519"/>
                <a:gd name="connsiteX66" fmla="*/ 95414 w 221328"/>
                <a:gd name="connsiteY66" fmla="*/ 57680 h 356519"/>
                <a:gd name="connsiteX67" fmla="*/ 94960 w 221328"/>
                <a:gd name="connsiteY67" fmla="*/ 59804 h 356519"/>
                <a:gd name="connsiteX68" fmla="*/ 95560 w 221328"/>
                <a:gd name="connsiteY68" fmla="*/ 61020 h 356519"/>
                <a:gd name="connsiteX69" fmla="*/ 99500 w 221328"/>
                <a:gd name="connsiteY69" fmla="*/ 65949 h 356519"/>
                <a:gd name="connsiteX70" fmla="*/ 102224 w 221328"/>
                <a:gd name="connsiteY70" fmla="*/ 68447 h 356519"/>
                <a:gd name="connsiteX71" fmla="*/ 105857 w 221328"/>
                <a:gd name="connsiteY71" fmla="*/ 73441 h 356519"/>
                <a:gd name="connsiteX72" fmla="*/ 109797 w 221328"/>
                <a:gd name="connsiteY72" fmla="*/ 78436 h 356519"/>
                <a:gd name="connsiteX73" fmla="*/ 113283 w 221328"/>
                <a:gd name="connsiteY73" fmla="*/ 82522 h 356519"/>
                <a:gd name="connsiteX74" fmla="*/ 116235 w 221328"/>
                <a:gd name="connsiteY74" fmla="*/ 85636 h 356519"/>
                <a:gd name="connsiteX75" fmla="*/ 117905 w 221328"/>
                <a:gd name="connsiteY75" fmla="*/ 88068 h 356519"/>
                <a:gd name="connsiteX76" fmla="*/ 118051 w 221328"/>
                <a:gd name="connsiteY76" fmla="*/ 90111 h 356519"/>
                <a:gd name="connsiteX77" fmla="*/ 118051 w 221328"/>
                <a:gd name="connsiteY77" fmla="*/ 92089 h 356519"/>
                <a:gd name="connsiteX78" fmla="*/ 118878 w 221328"/>
                <a:gd name="connsiteY78" fmla="*/ 93532 h 356519"/>
                <a:gd name="connsiteX79" fmla="*/ 118343 w 221328"/>
                <a:gd name="connsiteY79" fmla="*/ 94814 h 356519"/>
                <a:gd name="connsiteX80" fmla="*/ 116445 w 221328"/>
                <a:gd name="connsiteY80" fmla="*/ 96403 h 356519"/>
                <a:gd name="connsiteX81" fmla="*/ 115683 w 221328"/>
                <a:gd name="connsiteY81" fmla="*/ 97765 h 356519"/>
                <a:gd name="connsiteX82" fmla="*/ 116056 w 221328"/>
                <a:gd name="connsiteY82" fmla="*/ 99743 h 356519"/>
                <a:gd name="connsiteX83" fmla="*/ 116737 w 221328"/>
                <a:gd name="connsiteY83" fmla="*/ 101413 h 356519"/>
                <a:gd name="connsiteX84" fmla="*/ 117419 w 221328"/>
                <a:gd name="connsiteY84" fmla="*/ 103084 h 356519"/>
                <a:gd name="connsiteX85" fmla="*/ 116883 w 221328"/>
                <a:gd name="connsiteY85" fmla="*/ 105435 h 356519"/>
                <a:gd name="connsiteX86" fmla="*/ 116202 w 221328"/>
                <a:gd name="connsiteY86" fmla="*/ 108548 h 356519"/>
                <a:gd name="connsiteX87" fmla="*/ 115829 w 221328"/>
                <a:gd name="connsiteY87" fmla="*/ 111500 h 356519"/>
                <a:gd name="connsiteX88" fmla="*/ 116137 w 221328"/>
                <a:gd name="connsiteY88" fmla="*/ 113624 h 356519"/>
                <a:gd name="connsiteX89" fmla="*/ 115991 w 221328"/>
                <a:gd name="connsiteY89" fmla="*/ 116121 h 356519"/>
                <a:gd name="connsiteX90" fmla="*/ 113786 w 221328"/>
                <a:gd name="connsiteY90" fmla="*/ 117792 h 356519"/>
                <a:gd name="connsiteX91" fmla="*/ 111889 w 221328"/>
                <a:gd name="connsiteY91" fmla="*/ 119153 h 356519"/>
                <a:gd name="connsiteX92" fmla="*/ 110608 w 221328"/>
                <a:gd name="connsiteY92" fmla="*/ 119754 h 356519"/>
                <a:gd name="connsiteX93" fmla="*/ 108402 w 221328"/>
                <a:gd name="connsiteY93" fmla="*/ 118927 h 356519"/>
                <a:gd name="connsiteX94" fmla="*/ 107121 w 221328"/>
                <a:gd name="connsiteY94" fmla="*/ 119381 h 356519"/>
                <a:gd name="connsiteX95" fmla="*/ 105305 w 221328"/>
                <a:gd name="connsiteY95" fmla="*/ 120742 h 356519"/>
                <a:gd name="connsiteX96" fmla="*/ 104705 w 221328"/>
                <a:gd name="connsiteY96" fmla="*/ 123013 h 356519"/>
                <a:gd name="connsiteX97" fmla="*/ 104624 w 221328"/>
                <a:gd name="connsiteY97" fmla="*/ 125364 h 356519"/>
                <a:gd name="connsiteX98" fmla="*/ 104316 w 221328"/>
                <a:gd name="connsiteY98" fmla="*/ 126580 h 356519"/>
                <a:gd name="connsiteX99" fmla="*/ 102581 w 221328"/>
                <a:gd name="connsiteY99" fmla="*/ 127943 h 356519"/>
                <a:gd name="connsiteX100" fmla="*/ 102354 w 221328"/>
                <a:gd name="connsiteY100" fmla="*/ 129451 h 356519"/>
                <a:gd name="connsiteX101" fmla="*/ 103343 w 221328"/>
                <a:gd name="connsiteY101" fmla="*/ 130894 h 356519"/>
                <a:gd name="connsiteX102" fmla="*/ 104397 w 221328"/>
                <a:gd name="connsiteY102" fmla="*/ 132110 h 356519"/>
                <a:gd name="connsiteX103" fmla="*/ 105224 w 221328"/>
                <a:gd name="connsiteY103" fmla="*/ 133845 h 356519"/>
                <a:gd name="connsiteX104" fmla="*/ 105224 w 221328"/>
                <a:gd name="connsiteY104" fmla="*/ 135888 h 356519"/>
                <a:gd name="connsiteX105" fmla="*/ 105143 w 221328"/>
                <a:gd name="connsiteY105" fmla="*/ 139066 h 356519"/>
                <a:gd name="connsiteX106" fmla="*/ 104770 w 221328"/>
                <a:gd name="connsiteY106" fmla="*/ 141110 h 356519"/>
                <a:gd name="connsiteX107" fmla="*/ 102792 w 221328"/>
                <a:gd name="connsiteY107" fmla="*/ 141110 h 356519"/>
                <a:gd name="connsiteX108" fmla="*/ 100894 w 221328"/>
                <a:gd name="connsiteY108" fmla="*/ 140737 h 356519"/>
                <a:gd name="connsiteX109" fmla="*/ 99451 w 221328"/>
                <a:gd name="connsiteY109" fmla="*/ 138531 h 356519"/>
                <a:gd name="connsiteX110" fmla="*/ 100278 w 221328"/>
                <a:gd name="connsiteY110" fmla="*/ 137169 h 356519"/>
                <a:gd name="connsiteX111" fmla="*/ 101949 w 221328"/>
                <a:gd name="connsiteY111" fmla="*/ 136488 h 356519"/>
                <a:gd name="connsiteX112" fmla="*/ 102322 w 221328"/>
                <a:gd name="connsiteY112" fmla="*/ 134818 h 356519"/>
                <a:gd name="connsiteX113" fmla="*/ 101332 w 221328"/>
                <a:gd name="connsiteY113" fmla="*/ 133002 h 356519"/>
                <a:gd name="connsiteX114" fmla="*/ 98754 w 221328"/>
                <a:gd name="connsiteY114" fmla="*/ 132402 h 356519"/>
                <a:gd name="connsiteX115" fmla="*/ 96857 w 221328"/>
                <a:gd name="connsiteY115" fmla="*/ 131040 h 356519"/>
                <a:gd name="connsiteX116" fmla="*/ 95187 w 221328"/>
                <a:gd name="connsiteY116" fmla="*/ 128915 h 356519"/>
                <a:gd name="connsiteX117" fmla="*/ 91100 w 221328"/>
                <a:gd name="connsiteY117" fmla="*/ 125802 h 356519"/>
                <a:gd name="connsiteX118" fmla="*/ 89430 w 221328"/>
                <a:gd name="connsiteY118" fmla="*/ 123678 h 356519"/>
                <a:gd name="connsiteX119" fmla="*/ 88668 w 221328"/>
                <a:gd name="connsiteY119" fmla="*/ 121634 h 356519"/>
                <a:gd name="connsiteX120" fmla="*/ 85944 w 221328"/>
                <a:gd name="connsiteY120" fmla="*/ 120581 h 356519"/>
                <a:gd name="connsiteX121" fmla="*/ 85489 w 221328"/>
                <a:gd name="connsiteY121" fmla="*/ 118310 h 356519"/>
                <a:gd name="connsiteX122" fmla="*/ 86025 w 221328"/>
                <a:gd name="connsiteY122" fmla="*/ 116267 h 356519"/>
                <a:gd name="connsiteX123" fmla="*/ 84436 w 221328"/>
                <a:gd name="connsiteY123" fmla="*/ 114905 h 356519"/>
                <a:gd name="connsiteX124" fmla="*/ 83446 w 221328"/>
                <a:gd name="connsiteY124" fmla="*/ 113689 h 356519"/>
                <a:gd name="connsiteX125" fmla="*/ 83446 w 221328"/>
                <a:gd name="connsiteY125" fmla="*/ 112554 h 356519"/>
                <a:gd name="connsiteX126" fmla="*/ 85879 w 221328"/>
                <a:gd name="connsiteY126" fmla="*/ 110656 h 356519"/>
                <a:gd name="connsiteX127" fmla="*/ 87468 w 221328"/>
                <a:gd name="connsiteY127" fmla="*/ 109440 h 356519"/>
                <a:gd name="connsiteX128" fmla="*/ 87614 w 221328"/>
                <a:gd name="connsiteY128" fmla="*/ 107851 h 356519"/>
                <a:gd name="connsiteX129" fmla="*/ 87387 w 221328"/>
                <a:gd name="connsiteY129" fmla="*/ 105192 h 356519"/>
                <a:gd name="connsiteX130" fmla="*/ 88376 w 221328"/>
                <a:gd name="connsiteY130" fmla="*/ 103830 h 356519"/>
                <a:gd name="connsiteX131" fmla="*/ 89965 w 221328"/>
                <a:gd name="connsiteY131" fmla="*/ 102387 h 356519"/>
                <a:gd name="connsiteX132" fmla="*/ 90792 w 221328"/>
                <a:gd name="connsiteY132" fmla="*/ 101560 h 356519"/>
                <a:gd name="connsiteX133" fmla="*/ 91100 w 221328"/>
                <a:gd name="connsiteY133" fmla="*/ 98381 h 356519"/>
                <a:gd name="connsiteX134" fmla="*/ 91327 w 221328"/>
                <a:gd name="connsiteY134" fmla="*/ 94133 h 356519"/>
                <a:gd name="connsiteX135" fmla="*/ 91246 w 221328"/>
                <a:gd name="connsiteY135" fmla="*/ 91246 h 356519"/>
                <a:gd name="connsiteX136" fmla="*/ 90030 w 221328"/>
                <a:gd name="connsiteY136" fmla="*/ 89884 h 356519"/>
                <a:gd name="connsiteX137" fmla="*/ 90257 w 221328"/>
                <a:gd name="connsiteY137" fmla="*/ 87160 h 356519"/>
                <a:gd name="connsiteX138" fmla="*/ 89657 w 221328"/>
                <a:gd name="connsiteY138" fmla="*/ 84662 h 356519"/>
                <a:gd name="connsiteX139" fmla="*/ 87841 w 221328"/>
                <a:gd name="connsiteY139" fmla="*/ 83755 h 356519"/>
                <a:gd name="connsiteX140" fmla="*/ 87160 w 221328"/>
                <a:gd name="connsiteY140" fmla="*/ 82019 h 356519"/>
                <a:gd name="connsiteX141" fmla="*/ 84500 w 221328"/>
                <a:gd name="connsiteY141" fmla="*/ 81339 h 356519"/>
                <a:gd name="connsiteX142" fmla="*/ 81841 w 221328"/>
                <a:gd name="connsiteY142" fmla="*/ 82474 h 356519"/>
                <a:gd name="connsiteX143" fmla="*/ 79490 w 221328"/>
                <a:gd name="connsiteY143" fmla="*/ 83381 h 356519"/>
                <a:gd name="connsiteX144" fmla="*/ 76766 w 221328"/>
                <a:gd name="connsiteY144" fmla="*/ 83981 h 356519"/>
                <a:gd name="connsiteX145" fmla="*/ 74560 w 221328"/>
                <a:gd name="connsiteY145" fmla="*/ 84208 h 356519"/>
                <a:gd name="connsiteX146" fmla="*/ 72290 w 221328"/>
                <a:gd name="connsiteY146" fmla="*/ 83527 h 356519"/>
                <a:gd name="connsiteX147" fmla="*/ 71155 w 221328"/>
                <a:gd name="connsiteY147" fmla="*/ 84809 h 356519"/>
                <a:gd name="connsiteX148" fmla="*/ 69257 w 221328"/>
                <a:gd name="connsiteY148" fmla="*/ 83981 h 356519"/>
                <a:gd name="connsiteX149" fmla="*/ 68041 w 221328"/>
                <a:gd name="connsiteY149" fmla="*/ 82084 h 356519"/>
                <a:gd name="connsiteX150" fmla="*/ 65609 w 221328"/>
                <a:gd name="connsiteY150" fmla="*/ 78825 h 356519"/>
                <a:gd name="connsiteX151" fmla="*/ 63485 w 221328"/>
                <a:gd name="connsiteY151" fmla="*/ 75939 h 356519"/>
                <a:gd name="connsiteX152" fmla="*/ 62658 w 221328"/>
                <a:gd name="connsiteY152" fmla="*/ 74203 h 356519"/>
                <a:gd name="connsiteX153" fmla="*/ 59771 w 221328"/>
                <a:gd name="connsiteY153" fmla="*/ 74739 h 356519"/>
                <a:gd name="connsiteX154" fmla="*/ 55231 w 221328"/>
                <a:gd name="connsiteY154" fmla="*/ 75792 h 356519"/>
                <a:gd name="connsiteX155" fmla="*/ 50010 w 221328"/>
                <a:gd name="connsiteY155" fmla="*/ 77690 h 356519"/>
                <a:gd name="connsiteX156" fmla="*/ 46896 w 221328"/>
                <a:gd name="connsiteY156" fmla="*/ 78906 h 356519"/>
                <a:gd name="connsiteX157" fmla="*/ 39550 w 221328"/>
                <a:gd name="connsiteY157" fmla="*/ 80803 h 356519"/>
                <a:gd name="connsiteX158" fmla="*/ 34394 w 221328"/>
                <a:gd name="connsiteY158" fmla="*/ 82846 h 356519"/>
                <a:gd name="connsiteX159" fmla="*/ 29853 w 221328"/>
                <a:gd name="connsiteY159" fmla="*/ 84436 h 356519"/>
                <a:gd name="connsiteX160" fmla="*/ 25005 w 221328"/>
                <a:gd name="connsiteY160" fmla="*/ 86641 h 356519"/>
                <a:gd name="connsiteX161" fmla="*/ 17351 w 221328"/>
                <a:gd name="connsiteY161" fmla="*/ 89073 h 356519"/>
                <a:gd name="connsiteX162" fmla="*/ 10751 w 221328"/>
                <a:gd name="connsiteY162" fmla="*/ 90127 h 356519"/>
                <a:gd name="connsiteX163" fmla="*/ 6130 w 221328"/>
                <a:gd name="connsiteY163" fmla="*/ 92560 h 356519"/>
                <a:gd name="connsiteX164" fmla="*/ 2270 w 221328"/>
                <a:gd name="connsiteY164" fmla="*/ 93841 h 356519"/>
                <a:gd name="connsiteX165" fmla="*/ 0 w 221328"/>
                <a:gd name="connsiteY165" fmla="*/ 94522 h 356519"/>
                <a:gd name="connsiteX166" fmla="*/ 0 w 221328"/>
                <a:gd name="connsiteY166" fmla="*/ 96419 h 356519"/>
                <a:gd name="connsiteX167" fmla="*/ 989 w 221328"/>
                <a:gd name="connsiteY167" fmla="*/ 97700 h 356519"/>
                <a:gd name="connsiteX168" fmla="*/ 1816 w 221328"/>
                <a:gd name="connsiteY168" fmla="*/ 99289 h 356519"/>
                <a:gd name="connsiteX169" fmla="*/ 2578 w 221328"/>
                <a:gd name="connsiteY169" fmla="*/ 100732 h 356519"/>
                <a:gd name="connsiteX170" fmla="*/ 2578 w 221328"/>
                <a:gd name="connsiteY170" fmla="*/ 104138 h 356519"/>
                <a:gd name="connsiteX171" fmla="*/ 2124 w 221328"/>
                <a:gd name="connsiteY171" fmla="*/ 105954 h 356519"/>
                <a:gd name="connsiteX172" fmla="*/ 2352 w 221328"/>
                <a:gd name="connsiteY172" fmla="*/ 107170 h 356519"/>
                <a:gd name="connsiteX173" fmla="*/ 3632 w 221328"/>
                <a:gd name="connsiteY173" fmla="*/ 108532 h 356519"/>
                <a:gd name="connsiteX174" fmla="*/ 3487 w 221328"/>
                <a:gd name="connsiteY174" fmla="*/ 110884 h 356519"/>
                <a:gd name="connsiteX175" fmla="*/ 3341 w 221328"/>
                <a:gd name="connsiteY175" fmla="*/ 113380 h 356519"/>
                <a:gd name="connsiteX176" fmla="*/ 3259 w 221328"/>
                <a:gd name="connsiteY176" fmla="*/ 115651 h 356519"/>
                <a:gd name="connsiteX177" fmla="*/ 4476 w 221328"/>
                <a:gd name="connsiteY177" fmla="*/ 116705 h 356519"/>
                <a:gd name="connsiteX178" fmla="*/ 8270 w 221328"/>
                <a:gd name="connsiteY178" fmla="*/ 116786 h 356519"/>
                <a:gd name="connsiteX179" fmla="*/ 12746 w 221328"/>
                <a:gd name="connsiteY179" fmla="*/ 116413 h 356519"/>
                <a:gd name="connsiteX180" fmla="*/ 15778 w 221328"/>
                <a:gd name="connsiteY180" fmla="*/ 117921 h 356519"/>
                <a:gd name="connsiteX181" fmla="*/ 17983 w 221328"/>
                <a:gd name="connsiteY181" fmla="*/ 115651 h 356519"/>
                <a:gd name="connsiteX182" fmla="*/ 19654 w 221328"/>
                <a:gd name="connsiteY182" fmla="*/ 116332 h 356519"/>
                <a:gd name="connsiteX183" fmla="*/ 21016 w 221328"/>
                <a:gd name="connsiteY183" fmla="*/ 117548 h 356519"/>
                <a:gd name="connsiteX184" fmla="*/ 22913 w 221328"/>
                <a:gd name="connsiteY184" fmla="*/ 118683 h 356519"/>
                <a:gd name="connsiteX185" fmla="*/ 26026 w 221328"/>
                <a:gd name="connsiteY185" fmla="*/ 119964 h 356519"/>
                <a:gd name="connsiteX186" fmla="*/ 28297 w 221328"/>
                <a:gd name="connsiteY186" fmla="*/ 120191 h 356519"/>
                <a:gd name="connsiteX187" fmla="*/ 30113 w 221328"/>
                <a:gd name="connsiteY187" fmla="*/ 121180 h 356519"/>
                <a:gd name="connsiteX188" fmla="*/ 31929 w 221328"/>
                <a:gd name="connsiteY188" fmla="*/ 122235 h 356519"/>
                <a:gd name="connsiteX189" fmla="*/ 33972 w 221328"/>
                <a:gd name="connsiteY189" fmla="*/ 124132 h 356519"/>
                <a:gd name="connsiteX190" fmla="*/ 35334 w 221328"/>
                <a:gd name="connsiteY190" fmla="*/ 125040 h 356519"/>
                <a:gd name="connsiteX191" fmla="*/ 37459 w 221328"/>
                <a:gd name="connsiteY191" fmla="*/ 124959 h 356519"/>
                <a:gd name="connsiteX192" fmla="*/ 43069 w 221328"/>
                <a:gd name="connsiteY192" fmla="*/ 125786 h 356519"/>
                <a:gd name="connsiteX193" fmla="*/ 46410 w 221328"/>
                <a:gd name="connsiteY193" fmla="*/ 126775 h 356519"/>
                <a:gd name="connsiteX194" fmla="*/ 48907 w 221328"/>
                <a:gd name="connsiteY194" fmla="*/ 127683 h 356519"/>
                <a:gd name="connsiteX195" fmla="*/ 50415 w 221328"/>
                <a:gd name="connsiteY195" fmla="*/ 128964 h 356519"/>
                <a:gd name="connsiteX196" fmla="*/ 51404 w 221328"/>
                <a:gd name="connsiteY196" fmla="*/ 131007 h 356519"/>
                <a:gd name="connsiteX197" fmla="*/ 53383 w 221328"/>
                <a:gd name="connsiteY197" fmla="*/ 131461 h 356519"/>
                <a:gd name="connsiteX198" fmla="*/ 53691 w 221328"/>
                <a:gd name="connsiteY198" fmla="*/ 132515 h 356519"/>
                <a:gd name="connsiteX199" fmla="*/ 54972 w 221328"/>
                <a:gd name="connsiteY199" fmla="*/ 133423 h 356519"/>
                <a:gd name="connsiteX200" fmla="*/ 55199 w 221328"/>
                <a:gd name="connsiteY200" fmla="*/ 134413 h 356519"/>
                <a:gd name="connsiteX201" fmla="*/ 53528 w 221328"/>
                <a:gd name="connsiteY201" fmla="*/ 135467 h 356519"/>
                <a:gd name="connsiteX202" fmla="*/ 54809 w 221328"/>
                <a:gd name="connsiteY202" fmla="*/ 137364 h 356519"/>
                <a:gd name="connsiteX203" fmla="*/ 55799 w 221328"/>
                <a:gd name="connsiteY203" fmla="*/ 139180 h 356519"/>
                <a:gd name="connsiteX204" fmla="*/ 56853 w 221328"/>
                <a:gd name="connsiteY204" fmla="*/ 141077 h 356519"/>
                <a:gd name="connsiteX205" fmla="*/ 57080 w 221328"/>
                <a:gd name="connsiteY205" fmla="*/ 142974 h 356519"/>
                <a:gd name="connsiteX206" fmla="*/ 56934 w 221328"/>
                <a:gd name="connsiteY206" fmla="*/ 144709 h 356519"/>
                <a:gd name="connsiteX207" fmla="*/ 56172 w 221328"/>
                <a:gd name="connsiteY207" fmla="*/ 146445 h 356519"/>
                <a:gd name="connsiteX208" fmla="*/ 55799 w 221328"/>
                <a:gd name="connsiteY208" fmla="*/ 147888 h 356519"/>
                <a:gd name="connsiteX209" fmla="*/ 56107 w 221328"/>
                <a:gd name="connsiteY209" fmla="*/ 148942 h 356519"/>
                <a:gd name="connsiteX210" fmla="*/ 56869 w 221328"/>
                <a:gd name="connsiteY210" fmla="*/ 150450 h 356519"/>
                <a:gd name="connsiteX211" fmla="*/ 56869 w 221328"/>
                <a:gd name="connsiteY211" fmla="*/ 152882 h 356519"/>
                <a:gd name="connsiteX212" fmla="*/ 57323 w 221328"/>
                <a:gd name="connsiteY212" fmla="*/ 159855 h 356519"/>
                <a:gd name="connsiteX213" fmla="*/ 57242 w 221328"/>
                <a:gd name="connsiteY213" fmla="*/ 165093 h 356519"/>
                <a:gd name="connsiteX214" fmla="*/ 57242 w 221328"/>
                <a:gd name="connsiteY214" fmla="*/ 166682 h 356519"/>
                <a:gd name="connsiteX215" fmla="*/ 56480 w 221328"/>
                <a:gd name="connsiteY215" fmla="*/ 167590 h 356519"/>
                <a:gd name="connsiteX216" fmla="*/ 54728 w 221328"/>
                <a:gd name="connsiteY216" fmla="*/ 169860 h 356519"/>
                <a:gd name="connsiteX217" fmla="*/ 55328 w 221328"/>
                <a:gd name="connsiteY217" fmla="*/ 171530 h 356519"/>
                <a:gd name="connsiteX218" fmla="*/ 56545 w 221328"/>
                <a:gd name="connsiteY218" fmla="*/ 172811 h 356519"/>
                <a:gd name="connsiteX219" fmla="*/ 57144 w 221328"/>
                <a:gd name="connsiteY219" fmla="*/ 174093 h 356519"/>
                <a:gd name="connsiteX220" fmla="*/ 56771 w 221328"/>
                <a:gd name="connsiteY220" fmla="*/ 175146 h 356519"/>
                <a:gd name="connsiteX221" fmla="*/ 55636 w 221328"/>
                <a:gd name="connsiteY221" fmla="*/ 175973 h 356519"/>
                <a:gd name="connsiteX222" fmla="*/ 53658 w 221328"/>
                <a:gd name="connsiteY222" fmla="*/ 176428 h 356519"/>
                <a:gd name="connsiteX223" fmla="*/ 52069 w 221328"/>
                <a:gd name="connsiteY223" fmla="*/ 176428 h 356519"/>
                <a:gd name="connsiteX224" fmla="*/ 51696 w 221328"/>
                <a:gd name="connsiteY224" fmla="*/ 178163 h 356519"/>
                <a:gd name="connsiteX225" fmla="*/ 51923 w 221328"/>
                <a:gd name="connsiteY225" fmla="*/ 179606 h 356519"/>
                <a:gd name="connsiteX226" fmla="*/ 54274 w 221328"/>
                <a:gd name="connsiteY226" fmla="*/ 181276 h 356519"/>
                <a:gd name="connsiteX227" fmla="*/ 55636 w 221328"/>
                <a:gd name="connsiteY227" fmla="*/ 183319 h 356519"/>
                <a:gd name="connsiteX228" fmla="*/ 55410 w 221328"/>
                <a:gd name="connsiteY228" fmla="*/ 185752 h 356519"/>
                <a:gd name="connsiteX229" fmla="*/ 54355 w 221328"/>
                <a:gd name="connsiteY229" fmla="*/ 187876 h 356519"/>
                <a:gd name="connsiteX230" fmla="*/ 53447 w 221328"/>
                <a:gd name="connsiteY230" fmla="*/ 189919 h 356519"/>
                <a:gd name="connsiteX231" fmla="*/ 53674 w 221328"/>
                <a:gd name="connsiteY231" fmla="*/ 191427 h 356519"/>
                <a:gd name="connsiteX232" fmla="*/ 54501 w 221328"/>
                <a:gd name="connsiteY232" fmla="*/ 192027 h 356519"/>
                <a:gd name="connsiteX233" fmla="*/ 54355 w 221328"/>
                <a:gd name="connsiteY233" fmla="*/ 194379 h 356519"/>
                <a:gd name="connsiteX234" fmla="*/ 55864 w 221328"/>
                <a:gd name="connsiteY234" fmla="*/ 195367 h 356519"/>
                <a:gd name="connsiteX235" fmla="*/ 58069 w 221328"/>
                <a:gd name="connsiteY235" fmla="*/ 196876 h 356519"/>
                <a:gd name="connsiteX236" fmla="*/ 58977 w 221328"/>
                <a:gd name="connsiteY236" fmla="*/ 199600 h 356519"/>
                <a:gd name="connsiteX237" fmla="*/ 57696 w 221328"/>
                <a:gd name="connsiteY237" fmla="*/ 203313 h 356519"/>
                <a:gd name="connsiteX238" fmla="*/ 56480 w 221328"/>
                <a:gd name="connsiteY238" fmla="*/ 205048 h 356519"/>
                <a:gd name="connsiteX239" fmla="*/ 55199 w 221328"/>
                <a:gd name="connsiteY239" fmla="*/ 205730 h 356519"/>
                <a:gd name="connsiteX240" fmla="*/ 54663 w 221328"/>
                <a:gd name="connsiteY240" fmla="*/ 207546 h 356519"/>
                <a:gd name="connsiteX241" fmla="*/ 52539 w 221328"/>
                <a:gd name="connsiteY241" fmla="*/ 211632 h 356519"/>
                <a:gd name="connsiteX242" fmla="*/ 51258 w 221328"/>
                <a:gd name="connsiteY242" fmla="*/ 214210 h 356519"/>
                <a:gd name="connsiteX243" fmla="*/ 49361 w 221328"/>
                <a:gd name="connsiteY243" fmla="*/ 214518 h 356519"/>
                <a:gd name="connsiteX244" fmla="*/ 48145 w 221328"/>
                <a:gd name="connsiteY244" fmla="*/ 215054 h 356519"/>
                <a:gd name="connsiteX245" fmla="*/ 47610 w 221328"/>
                <a:gd name="connsiteY245" fmla="*/ 218394 h 356519"/>
                <a:gd name="connsiteX246" fmla="*/ 47836 w 221328"/>
                <a:gd name="connsiteY246" fmla="*/ 221053 h 356519"/>
                <a:gd name="connsiteX247" fmla="*/ 47836 w 221328"/>
                <a:gd name="connsiteY247" fmla="*/ 222561 h 356519"/>
                <a:gd name="connsiteX248" fmla="*/ 47074 w 221328"/>
                <a:gd name="connsiteY248" fmla="*/ 224458 h 356519"/>
                <a:gd name="connsiteX249" fmla="*/ 45177 w 221328"/>
                <a:gd name="connsiteY249" fmla="*/ 226356 h 356519"/>
                <a:gd name="connsiteX250" fmla="*/ 44804 w 221328"/>
                <a:gd name="connsiteY250" fmla="*/ 227945 h 356519"/>
                <a:gd name="connsiteX251" fmla="*/ 44723 w 221328"/>
                <a:gd name="connsiteY251" fmla="*/ 229680 h 356519"/>
                <a:gd name="connsiteX252" fmla="*/ 47675 w 221328"/>
                <a:gd name="connsiteY252" fmla="*/ 231431 h 356519"/>
                <a:gd name="connsiteX253" fmla="*/ 46993 w 221328"/>
                <a:gd name="connsiteY253" fmla="*/ 232339 h 356519"/>
                <a:gd name="connsiteX254" fmla="*/ 43880 w 221328"/>
                <a:gd name="connsiteY254" fmla="*/ 232339 h 356519"/>
                <a:gd name="connsiteX255" fmla="*/ 39794 w 221328"/>
                <a:gd name="connsiteY255" fmla="*/ 237496 h 356519"/>
                <a:gd name="connsiteX256" fmla="*/ 30551 w 221328"/>
                <a:gd name="connsiteY256" fmla="*/ 247274 h 356519"/>
                <a:gd name="connsiteX257" fmla="*/ 24259 w 221328"/>
                <a:gd name="connsiteY257" fmla="*/ 253874 h 356519"/>
                <a:gd name="connsiteX258" fmla="*/ 22670 w 221328"/>
                <a:gd name="connsiteY258" fmla="*/ 255544 h 356519"/>
                <a:gd name="connsiteX259" fmla="*/ 24032 w 221328"/>
                <a:gd name="connsiteY259" fmla="*/ 262209 h 356519"/>
                <a:gd name="connsiteX260" fmla="*/ 25167 w 221328"/>
                <a:gd name="connsiteY260" fmla="*/ 267057 h 356519"/>
                <a:gd name="connsiteX261" fmla="*/ 26221 w 221328"/>
                <a:gd name="connsiteY261" fmla="*/ 269636 h 356519"/>
                <a:gd name="connsiteX262" fmla="*/ 27048 w 221328"/>
                <a:gd name="connsiteY262" fmla="*/ 272360 h 356519"/>
                <a:gd name="connsiteX263" fmla="*/ 27048 w 221328"/>
                <a:gd name="connsiteY263" fmla="*/ 276754 h 356519"/>
                <a:gd name="connsiteX264" fmla="*/ 27583 w 221328"/>
                <a:gd name="connsiteY264" fmla="*/ 279868 h 356519"/>
                <a:gd name="connsiteX265" fmla="*/ 28491 w 221328"/>
                <a:gd name="connsiteY265" fmla="*/ 282073 h 356519"/>
                <a:gd name="connsiteX266" fmla="*/ 29999 w 221328"/>
                <a:gd name="connsiteY266" fmla="*/ 284197 h 356519"/>
                <a:gd name="connsiteX267" fmla="*/ 30453 w 221328"/>
                <a:gd name="connsiteY267" fmla="*/ 287149 h 356519"/>
                <a:gd name="connsiteX268" fmla="*/ 32124 w 221328"/>
                <a:gd name="connsiteY268" fmla="*/ 289354 h 356519"/>
                <a:gd name="connsiteX269" fmla="*/ 33859 w 221328"/>
                <a:gd name="connsiteY269" fmla="*/ 291397 h 356519"/>
                <a:gd name="connsiteX270" fmla="*/ 34232 w 221328"/>
                <a:gd name="connsiteY270" fmla="*/ 294738 h 356519"/>
                <a:gd name="connsiteX271" fmla="*/ 34686 w 221328"/>
                <a:gd name="connsiteY271" fmla="*/ 296554 h 356519"/>
                <a:gd name="connsiteX272" fmla="*/ 35902 w 221328"/>
                <a:gd name="connsiteY272" fmla="*/ 298289 h 356519"/>
                <a:gd name="connsiteX273" fmla="*/ 36275 w 221328"/>
                <a:gd name="connsiteY273" fmla="*/ 300105 h 356519"/>
                <a:gd name="connsiteX274" fmla="*/ 36356 w 221328"/>
                <a:gd name="connsiteY274" fmla="*/ 305570 h 356519"/>
                <a:gd name="connsiteX275" fmla="*/ 36583 w 221328"/>
                <a:gd name="connsiteY275" fmla="*/ 312543 h 356519"/>
                <a:gd name="connsiteX276" fmla="*/ 36275 w 221328"/>
                <a:gd name="connsiteY276" fmla="*/ 319888 h 356519"/>
                <a:gd name="connsiteX277" fmla="*/ 36275 w 221328"/>
                <a:gd name="connsiteY277" fmla="*/ 322775 h 356519"/>
                <a:gd name="connsiteX278" fmla="*/ 35967 w 221328"/>
                <a:gd name="connsiteY278" fmla="*/ 325353 h 356519"/>
                <a:gd name="connsiteX279" fmla="*/ 36421 w 221328"/>
                <a:gd name="connsiteY279" fmla="*/ 328921 h 356519"/>
                <a:gd name="connsiteX280" fmla="*/ 35432 w 221328"/>
                <a:gd name="connsiteY280" fmla="*/ 331191 h 356519"/>
                <a:gd name="connsiteX281" fmla="*/ 34848 w 221328"/>
                <a:gd name="connsiteY281" fmla="*/ 332764 h 356519"/>
                <a:gd name="connsiteX282" fmla="*/ 35204 w 221328"/>
                <a:gd name="connsiteY282" fmla="*/ 333850 h 356519"/>
                <a:gd name="connsiteX283" fmla="*/ 35658 w 221328"/>
                <a:gd name="connsiteY283" fmla="*/ 335893 h 356519"/>
                <a:gd name="connsiteX284" fmla="*/ 37783 w 221328"/>
                <a:gd name="connsiteY284" fmla="*/ 336201 h 356519"/>
                <a:gd name="connsiteX285" fmla="*/ 37864 w 221328"/>
                <a:gd name="connsiteY285" fmla="*/ 339542 h 356519"/>
                <a:gd name="connsiteX286" fmla="*/ 37864 w 221328"/>
                <a:gd name="connsiteY286" fmla="*/ 346969 h 356519"/>
                <a:gd name="connsiteX287" fmla="*/ 38626 w 221328"/>
                <a:gd name="connsiteY287" fmla="*/ 350082 h 356519"/>
                <a:gd name="connsiteX288" fmla="*/ 38934 w 221328"/>
                <a:gd name="connsiteY288" fmla="*/ 353422 h 356519"/>
                <a:gd name="connsiteX289" fmla="*/ 39015 w 221328"/>
                <a:gd name="connsiteY289" fmla="*/ 355466 h 356519"/>
                <a:gd name="connsiteX290" fmla="*/ 40604 w 221328"/>
                <a:gd name="connsiteY290" fmla="*/ 356520 h 356519"/>
                <a:gd name="connsiteX291" fmla="*/ 49474 w 221328"/>
                <a:gd name="connsiteY291" fmla="*/ 356520 h 356519"/>
                <a:gd name="connsiteX292" fmla="*/ 53869 w 221328"/>
                <a:gd name="connsiteY292" fmla="*/ 355612 h 356519"/>
                <a:gd name="connsiteX293" fmla="*/ 54469 w 221328"/>
                <a:gd name="connsiteY293" fmla="*/ 354249 h 356519"/>
                <a:gd name="connsiteX294" fmla="*/ 54696 w 221328"/>
                <a:gd name="connsiteY294" fmla="*/ 347812 h 356519"/>
                <a:gd name="connsiteX295" fmla="*/ 55004 w 221328"/>
                <a:gd name="connsiteY295" fmla="*/ 344634 h 356519"/>
                <a:gd name="connsiteX296" fmla="*/ 56139 w 221328"/>
                <a:gd name="connsiteY296" fmla="*/ 341147 h 356519"/>
                <a:gd name="connsiteX297" fmla="*/ 56139 w 221328"/>
                <a:gd name="connsiteY297" fmla="*/ 339785 h 356519"/>
                <a:gd name="connsiteX298" fmla="*/ 54469 w 221328"/>
                <a:gd name="connsiteY298" fmla="*/ 339931 h 356519"/>
                <a:gd name="connsiteX299" fmla="*/ 54469 w 221328"/>
                <a:gd name="connsiteY299" fmla="*/ 341293 h 356519"/>
                <a:gd name="connsiteX300" fmla="*/ 54096 w 221328"/>
                <a:gd name="connsiteY300" fmla="*/ 343336 h 356519"/>
                <a:gd name="connsiteX301" fmla="*/ 52118 w 221328"/>
                <a:gd name="connsiteY301" fmla="*/ 343564 h 356519"/>
                <a:gd name="connsiteX302" fmla="*/ 50901 w 221328"/>
                <a:gd name="connsiteY302" fmla="*/ 341585 h 356519"/>
                <a:gd name="connsiteX303" fmla="*/ 49912 w 221328"/>
                <a:gd name="connsiteY303" fmla="*/ 339542 h 356519"/>
                <a:gd name="connsiteX304" fmla="*/ 48550 w 221328"/>
                <a:gd name="connsiteY304" fmla="*/ 337953 h 356519"/>
                <a:gd name="connsiteX305" fmla="*/ 47415 w 221328"/>
                <a:gd name="connsiteY305" fmla="*/ 335910 h 356519"/>
                <a:gd name="connsiteX306" fmla="*/ 46134 w 221328"/>
                <a:gd name="connsiteY306" fmla="*/ 337418 h 356519"/>
                <a:gd name="connsiteX307" fmla="*/ 45761 w 221328"/>
                <a:gd name="connsiteY307" fmla="*/ 335974 h 356519"/>
                <a:gd name="connsiteX308" fmla="*/ 47350 w 221328"/>
                <a:gd name="connsiteY308" fmla="*/ 333850 h 356519"/>
                <a:gd name="connsiteX309" fmla="*/ 49101 w 221328"/>
                <a:gd name="connsiteY309" fmla="*/ 332796 h 356519"/>
                <a:gd name="connsiteX310" fmla="*/ 50690 w 221328"/>
                <a:gd name="connsiteY310" fmla="*/ 331207 h 356519"/>
                <a:gd name="connsiteX311" fmla="*/ 51291 w 221328"/>
                <a:gd name="connsiteY311" fmla="*/ 330445 h 356519"/>
                <a:gd name="connsiteX312" fmla="*/ 52734 w 221328"/>
                <a:gd name="connsiteY312" fmla="*/ 327786 h 356519"/>
                <a:gd name="connsiteX313" fmla="*/ 57274 w 221328"/>
                <a:gd name="connsiteY313" fmla="*/ 323537 h 356519"/>
                <a:gd name="connsiteX314" fmla="*/ 62739 w 221328"/>
                <a:gd name="connsiteY314" fmla="*/ 321105 h 356519"/>
                <a:gd name="connsiteX315" fmla="*/ 68804 w 221328"/>
                <a:gd name="connsiteY315" fmla="*/ 317537 h 356519"/>
                <a:gd name="connsiteX316" fmla="*/ 74268 w 221328"/>
                <a:gd name="connsiteY316" fmla="*/ 314878 h 356519"/>
                <a:gd name="connsiteX317" fmla="*/ 80252 w 221328"/>
                <a:gd name="connsiteY317" fmla="*/ 312754 h 356519"/>
                <a:gd name="connsiteX318" fmla="*/ 85328 w 221328"/>
                <a:gd name="connsiteY318" fmla="*/ 310856 h 356519"/>
                <a:gd name="connsiteX319" fmla="*/ 89268 w 221328"/>
                <a:gd name="connsiteY319" fmla="*/ 310402 h 356519"/>
                <a:gd name="connsiteX320" fmla="*/ 94570 w 221328"/>
                <a:gd name="connsiteY320" fmla="*/ 308586 h 356519"/>
                <a:gd name="connsiteX321" fmla="*/ 98057 w 221328"/>
                <a:gd name="connsiteY321" fmla="*/ 306316 h 356519"/>
                <a:gd name="connsiteX322" fmla="*/ 101235 w 221328"/>
                <a:gd name="connsiteY322" fmla="*/ 303656 h 356519"/>
                <a:gd name="connsiteX323" fmla="*/ 104868 w 221328"/>
                <a:gd name="connsiteY323" fmla="*/ 299035 h 356519"/>
                <a:gd name="connsiteX324" fmla="*/ 108435 w 221328"/>
                <a:gd name="connsiteY324" fmla="*/ 293813 h 356519"/>
                <a:gd name="connsiteX325" fmla="*/ 108889 w 221328"/>
                <a:gd name="connsiteY325" fmla="*/ 290635 h 356519"/>
                <a:gd name="connsiteX326" fmla="*/ 111321 w 221328"/>
                <a:gd name="connsiteY326" fmla="*/ 287976 h 356519"/>
                <a:gd name="connsiteX327" fmla="*/ 109878 w 221328"/>
                <a:gd name="connsiteY327" fmla="*/ 286468 h 356519"/>
                <a:gd name="connsiteX328" fmla="*/ 108370 w 221328"/>
                <a:gd name="connsiteY328" fmla="*/ 286695 h 356519"/>
                <a:gd name="connsiteX329" fmla="*/ 106700 w 221328"/>
                <a:gd name="connsiteY329" fmla="*/ 288592 h 356519"/>
                <a:gd name="connsiteX330" fmla="*/ 106246 w 221328"/>
                <a:gd name="connsiteY330" fmla="*/ 289954 h 356519"/>
                <a:gd name="connsiteX331" fmla="*/ 105938 w 221328"/>
                <a:gd name="connsiteY331" fmla="*/ 290943 h 356519"/>
                <a:gd name="connsiteX332" fmla="*/ 104884 w 221328"/>
                <a:gd name="connsiteY332" fmla="*/ 291024 h 356519"/>
                <a:gd name="connsiteX333" fmla="*/ 105484 w 221328"/>
                <a:gd name="connsiteY333" fmla="*/ 288900 h 356519"/>
                <a:gd name="connsiteX334" fmla="*/ 106473 w 221328"/>
                <a:gd name="connsiteY334" fmla="*/ 287311 h 356519"/>
                <a:gd name="connsiteX335" fmla="*/ 106473 w 221328"/>
                <a:gd name="connsiteY335" fmla="*/ 285106 h 356519"/>
                <a:gd name="connsiteX336" fmla="*/ 105484 w 221328"/>
                <a:gd name="connsiteY336" fmla="*/ 284570 h 356519"/>
                <a:gd name="connsiteX337" fmla="*/ 105938 w 221328"/>
                <a:gd name="connsiteY337" fmla="*/ 283354 h 356519"/>
                <a:gd name="connsiteX338" fmla="*/ 106992 w 221328"/>
                <a:gd name="connsiteY338" fmla="*/ 283273 h 356519"/>
                <a:gd name="connsiteX339" fmla="*/ 107527 w 221328"/>
                <a:gd name="connsiteY339" fmla="*/ 284100 h 356519"/>
                <a:gd name="connsiteX340" fmla="*/ 107835 w 221328"/>
                <a:gd name="connsiteY340" fmla="*/ 280987 h 356519"/>
                <a:gd name="connsiteX341" fmla="*/ 108970 w 221328"/>
                <a:gd name="connsiteY341" fmla="*/ 273479 h 356519"/>
                <a:gd name="connsiteX342" fmla="*/ 109278 w 221328"/>
                <a:gd name="connsiteY342" fmla="*/ 270300 h 356519"/>
                <a:gd name="connsiteX343" fmla="*/ 111094 w 221328"/>
                <a:gd name="connsiteY343" fmla="*/ 268939 h 356519"/>
                <a:gd name="connsiteX344" fmla="*/ 110948 w 221328"/>
                <a:gd name="connsiteY344" fmla="*/ 267884 h 356519"/>
                <a:gd name="connsiteX345" fmla="*/ 109732 w 221328"/>
                <a:gd name="connsiteY345" fmla="*/ 266376 h 356519"/>
                <a:gd name="connsiteX346" fmla="*/ 109359 w 221328"/>
                <a:gd name="connsiteY346" fmla="*/ 261755 h 356519"/>
                <a:gd name="connsiteX347" fmla="*/ 108905 w 221328"/>
                <a:gd name="connsiteY347" fmla="*/ 259095 h 356519"/>
                <a:gd name="connsiteX348" fmla="*/ 110802 w 221328"/>
                <a:gd name="connsiteY348" fmla="*/ 255528 h 356519"/>
                <a:gd name="connsiteX349" fmla="*/ 109586 w 221328"/>
                <a:gd name="connsiteY349" fmla="*/ 252723 h 356519"/>
                <a:gd name="connsiteX350" fmla="*/ 109505 w 221328"/>
                <a:gd name="connsiteY350" fmla="*/ 248474 h 356519"/>
                <a:gd name="connsiteX351" fmla="*/ 108516 w 221328"/>
                <a:gd name="connsiteY351" fmla="*/ 249155 h 356519"/>
                <a:gd name="connsiteX352" fmla="*/ 107689 w 221328"/>
                <a:gd name="connsiteY352" fmla="*/ 250290 h 356519"/>
                <a:gd name="connsiteX353" fmla="*/ 106473 w 221328"/>
                <a:gd name="connsiteY353" fmla="*/ 250372 h 356519"/>
                <a:gd name="connsiteX354" fmla="*/ 105484 w 221328"/>
                <a:gd name="connsiteY354" fmla="*/ 248863 h 356519"/>
                <a:gd name="connsiteX355" fmla="*/ 105484 w 221328"/>
                <a:gd name="connsiteY355" fmla="*/ 244242 h 356519"/>
                <a:gd name="connsiteX356" fmla="*/ 104721 w 221328"/>
                <a:gd name="connsiteY356" fmla="*/ 240529 h 356519"/>
                <a:gd name="connsiteX357" fmla="*/ 104721 w 221328"/>
                <a:gd name="connsiteY357" fmla="*/ 239166 h 356519"/>
                <a:gd name="connsiteX358" fmla="*/ 103959 w 221328"/>
                <a:gd name="connsiteY358" fmla="*/ 236361 h 356519"/>
                <a:gd name="connsiteX359" fmla="*/ 102208 w 221328"/>
                <a:gd name="connsiteY359" fmla="*/ 234383 h 356519"/>
                <a:gd name="connsiteX360" fmla="*/ 101981 w 221328"/>
                <a:gd name="connsiteY360" fmla="*/ 231269 h 356519"/>
                <a:gd name="connsiteX361" fmla="*/ 102970 w 221328"/>
                <a:gd name="connsiteY361" fmla="*/ 228156 h 356519"/>
                <a:gd name="connsiteX362" fmla="*/ 102143 w 221328"/>
                <a:gd name="connsiteY362" fmla="*/ 228010 h 356519"/>
                <a:gd name="connsiteX363" fmla="*/ 101689 w 221328"/>
                <a:gd name="connsiteY363" fmla="*/ 229291 h 356519"/>
                <a:gd name="connsiteX364" fmla="*/ 101316 w 221328"/>
                <a:gd name="connsiteY364" fmla="*/ 230345 h 356519"/>
                <a:gd name="connsiteX365" fmla="*/ 100327 w 221328"/>
                <a:gd name="connsiteY365" fmla="*/ 230653 h 356519"/>
                <a:gd name="connsiteX366" fmla="*/ 99954 w 221328"/>
                <a:gd name="connsiteY366" fmla="*/ 229518 h 356519"/>
                <a:gd name="connsiteX367" fmla="*/ 100635 w 221328"/>
                <a:gd name="connsiteY367" fmla="*/ 228918 h 356519"/>
                <a:gd name="connsiteX368" fmla="*/ 100408 w 221328"/>
                <a:gd name="connsiteY368" fmla="*/ 227556 h 356519"/>
                <a:gd name="connsiteX369" fmla="*/ 99727 w 221328"/>
                <a:gd name="connsiteY369" fmla="*/ 226112 h 356519"/>
                <a:gd name="connsiteX370" fmla="*/ 100862 w 221328"/>
                <a:gd name="connsiteY370" fmla="*/ 225059 h 356519"/>
                <a:gd name="connsiteX371" fmla="*/ 101770 w 221328"/>
                <a:gd name="connsiteY371" fmla="*/ 223616 h 356519"/>
                <a:gd name="connsiteX372" fmla="*/ 101008 w 221328"/>
                <a:gd name="connsiteY372" fmla="*/ 222626 h 356519"/>
                <a:gd name="connsiteX373" fmla="*/ 99338 w 221328"/>
                <a:gd name="connsiteY373" fmla="*/ 222172 h 356519"/>
                <a:gd name="connsiteX374" fmla="*/ 100100 w 221328"/>
                <a:gd name="connsiteY374" fmla="*/ 220810 h 356519"/>
                <a:gd name="connsiteX375" fmla="*/ 99273 w 221328"/>
                <a:gd name="connsiteY375" fmla="*/ 218232 h 356519"/>
                <a:gd name="connsiteX376" fmla="*/ 98446 w 221328"/>
                <a:gd name="connsiteY376" fmla="*/ 217097 h 356519"/>
                <a:gd name="connsiteX377" fmla="*/ 97230 w 221328"/>
                <a:gd name="connsiteY377" fmla="*/ 216497 h 356519"/>
                <a:gd name="connsiteX378" fmla="*/ 96013 w 221328"/>
                <a:gd name="connsiteY378" fmla="*/ 217178 h 356519"/>
                <a:gd name="connsiteX379" fmla="*/ 94570 w 221328"/>
                <a:gd name="connsiteY379" fmla="*/ 216643 h 356519"/>
                <a:gd name="connsiteX380" fmla="*/ 94716 w 221328"/>
                <a:gd name="connsiteY380" fmla="*/ 214891 h 356519"/>
                <a:gd name="connsiteX381" fmla="*/ 95316 w 221328"/>
                <a:gd name="connsiteY381" fmla="*/ 214064 h 356519"/>
                <a:gd name="connsiteX382" fmla="*/ 93500 w 221328"/>
                <a:gd name="connsiteY382" fmla="*/ 212313 h 356519"/>
                <a:gd name="connsiteX383" fmla="*/ 92511 w 221328"/>
                <a:gd name="connsiteY383" fmla="*/ 212394 h 356519"/>
                <a:gd name="connsiteX384" fmla="*/ 91830 w 221328"/>
                <a:gd name="connsiteY384" fmla="*/ 211713 h 356519"/>
                <a:gd name="connsiteX385" fmla="*/ 92430 w 221328"/>
                <a:gd name="connsiteY385" fmla="*/ 210659 h 356519"/>
                <a:gd name="connsiteX386" fmla="*/ 93257 w 221328"/>
                <a:gd name="connsiteY386" fmla="*/ 210578 h 356519"/>
                <a:gd name="connsiteX387" fmla="*/ 93030 w 221328"/>
                <a:gd name="connsiteY387" fmla="*/ 209443 h 356519"/>
                <a:gd name="connsiteX388" fmla="*/ 93030 w 221328"/>
                <a:gd name="connsiteY388" fmla="*/ 208616 h 356519"/>
                <a:gd name="connsiteX389" fmla="*/ 93857 w 221328"/>
                <a:gd name="connsiteY389" fmla="*/ 208308 h 356519"/>
                <a:gd name="connsiteX390" fmla="*/ 93938 w 221328"/>
                <a:gd name="connsiteY390" fmla="*/ 207026 h 356519"/>
                <a:gd name="connsiteX391" fmla="*/ 91895 w 221328"/>
                <a:gd name="connsiteY391" fmla="*/ 205891 h 356519"/>
                <a:gd name="connsiteX392" fmla="*/ 94619 w 221328"/>
                <a:gd name="connsiteY392" fmla="*/ 205357 h 356519"/>
                <a:gd name="connsiteX393" fmla="*/ 94473 w 221328"/>
                <a:gd name="connsiteY393" fmla="*/ 201789 h 356519"/>
                <a:gd name="connsiteX394" fmla="*/ 93565 w 221328"/>
                <a:gd name="connsiteY394" fmla="*/ 200654 h 356519"/>
                <a:gd name="connsiteX395" fmla="*/ 94554 w 221328"/>
                <a:gd name="connsiteY395" fmla="*/ 199519 h 356519"/>
                <a:gd name="connsiteX396" fmla="*/ 94473 w 221328"/>
                <a:gd name="connsiteY396" fmla="*/ 198076 h 356519"/>
                <a:gd name="connsiteX397" fmla="*/ 92965 w 221328"/>
                <a:gd name="connsiteY397" fmla="*/ 197021 h 356519"/>
                <a:gd name="connsiteX398" fmla="*/ 91749 w 221328"/>
                <a:gd name="connsiteY398" fmla="*/ 195270 h 356519"/>
                <a:gd name="connsiteX399" fmla="*/ 91830 w 221328"/>
                <a:gd name="connsiteY399" fmla="*/ 194362 h 356519"/>
                <a:gd name="connsiteX400" fmla="*/ 93338 w 221328"/>
                <a:gd name="connsiteY400" fmla="*/ 195643 h 356519"/>
                <a:gd name="connsiteX401" fmla="*/ 94619 w 221328"/>
                <a:gd name="connsiteY401" fmla="*/ 197233 h 356519"/>
                <a:gd name="connsiteX402" fmla="*/ 96516 w 221328"/>
                <a:gd name="connsiteY402" fmla="*/ 197913 h 356519"/>
                <a:gd name="connsiteX403" fmla="*/ 99549 w 221328"/>
                <a:gd name="connsiteY403" fmla="*/ 198140 h 356519"/>
                <a:gd name="connsiteX404" fmla="*/ 102273 w 221328"/>
                <a:gd name="connsiteY404" fmla="*/ 197151 h 356519"/>
                <a:gd name="connsiteX405" fmla="*/ 104251 w 221328"/>
                <a:gd name="connsiteY405" fmla="*/ 194654 h 356519"/>
                <a:gd name="connsiteX406" fmla="*/ 106376 w 221328"/>
                <a:gd name="connsiteY406" fmla="*/ 192530 h 356519"/>
                <a:gd name="connsiteX407" fmla="*/ 109100 w 221328"/>
                <a:gd name="connsiteY407" fmla="*/ 189952 h 356519"/>
                <a:gd name="connsiteX408" fmla="*/ 110770 w 221328"/>
                <a:gd name="connsiteY408" fmla="*/ 187746 h 356519"/>
                <a:gd name="connsiteX409" fmla="*/ 111597 w 221328"/>
                <a:gd name="connsiteY409" fmla="*/ 186303 h 356519"/>
                <a:gd name="connsiteX410" fmla="*/ 113267 w 221328"/>
                <a:gd name="connsiteY410" fmla="*/ 185476 h 356519"/>
                <a:gd name="connsiteX411" fmla="*/ 113121 w 221328"/>
                <a:gd name="connsiteY411" fmla="*/ 183352 h 356519"/>
                <a:gd name="connsiteX412" fmla="*/ 115164 w 221328"/>
                <a:gd name="connsiteY412" fmla="*/ 183124 h 356519"/>
                <a:gd name="connsiteX413" fmla="*/ 118197 w 221328"/>
                <a:gd name="connsiteY413" fmla="*/ 180628 h 356519"/>
                <a:gd name="connsiteX414" fmla="*/ 119786 w 221328"/>
                <a:gd name="connsiteY414" fmla="*/ 180400 h 356519"/>
                <a:gd name="connsiteX415" fmla="*/ 122137 w 221328"/>
                <a:gd name="connsiteY415" fmla="*/ 179801 h 356519"/>
                <a:gd name="connsiteX416" fmla="*/ 124180 w 221328"/>
                <a:gd name="connsiteY416" fmla="*/ 178974 h 356519"/>
                <a:gd name="connsiteX417" fmla="*/ 125623 w 221328"/>
                <a:gd name="connsiteY417" fmla="*/ 177384 h 356519"/>
                <a:gd name="connsiteX418" fmla="*/ 127067 w 221328"/>
                <a:gd name="connsiteY418" fmla="*/ 175487 h 356519"/>
                <a:gd name="connsiteX419" fmla="*/ 127521 w 221328"/>
                <a:gd name="connsiteY419" fmla="*/ 173817 h 356519"/>
                <a:gd name="connsiteX420" fmla="*/ 129110 w 221328"/>
                <a:gd name="connsiteY420" fmla="*/ 172828 h 356519"/>
                <a:gd name="connsiteX421" fmla="*/ 129110 w 221328"/>
                <a:gd name="connsiteY421" fmla="*/ 171838 h 356519"/>
                <a:gd name="connsiteX422" fmla="*/ 128121 w 221328"/>
                <a:gd name="connsiteY422" fmla="*/ 171011 h 356519"/>
                <a:gd name="connsiteX423" fmla="*/ 129402 w 221328"/>
                <a:gd name="connsiteY423" fmla="*/ 170703 h 356519"/>
                <a:gd name="connsiteX424" fmla="*/ 130683 w 221328"/>
                <a:gd name="connsiteY424" fmla="*/ 170330 h 356519"/>
                <a:gd name="connsiteX425" fmla="*/ 132045 w 221328"/>
                <a:gd name="connsiteY425" fmla="*/ 168352 h 356519"/>
                <a:gd name="connsiteX426" fmla="*/ 135159 w 221328"/>
                <a:gd name="connsiteY426" fmla="*/ 167979 h 356519"/>
                <a:gd name="connsiteX427" fmla="*/ 135305 w 221328"/>
                <a:gd name="connsiteY427" fmla="*/ 165482 h 356519"/>
                <a:gd name="connsiteX428" fmla="*/ 136067 w 221328"/>
                <a:gd name="connsiteY428" fmla="*/ 163504 h 356519"/>
                <a:gd name="connsiteX429" fmla="*/ 138045 w 221328"/>
                <a:gd name="connsiteY429" fmla="*/ 162968 h 356519"/>
                <a:gd name="connsiteX430" fmla="*/ 139180 w 221328"/>
                <a:gd name="connsiteY430" fmla="*/ 160471 h 356519"/>
                <a:gd name="connsiteX431" fmla="*/ 138191 w 221328"/>
                <a:gd name="connsiteY431" fmla="*/ 159109 h 356519"/>
                <a:gd name="connsiteX432" fmla="*/ 139180 w 221328"/>
                <a:gd name="connsiteY432" fmla="*/ 157212 h 356519"/>
                <a:gd name="connsiteX433" fmla="*/ 139715 w 221328"/>
                <a:gd name="connsiteY433" fmla="*/ 158801 h 356519"/>
                <a:gd name="connsiteX434" fmla="*/ 140477 w 221328"/>
                <a:gd name="connsiteY434" fmla="*/ 159482 h 356519"/>
                <a:gd name="connsiteX435" fmla="*/ 143429 w 221328"/>
                <a:gd name="connsiteY435" fmla="*/ 158882 h 356519"/>
                <a:gd name="connsiteX436" fmla="*/ 144191 w 221328"/>
                <a:gd name="connsiteY436" fmla="*/ 157212 h 356519"/>
                <a:gd name="connsiteX437" fmla="*/ 144726 w 221328"/>
                <a:gd name="connsiteY437" fmla="*/ 155541 h 356519"/>
                <a:gd name="connsiteX438" fmla="*/ 143672 w 221328"/>
                <a:gd name="connsiteY438" fmla="*/ 154325 h 356519"/>
                <a:gd name="connsiteX439" fmla="*/ 142537 w 221328"/>
                <a:gd name="connsiteY439" fmla="*/ 154180 h 356519"/>
                <a:gd name="connsiteX440" fmla="*/ 142618 w 221328"/>
                <a:gd name="connsiteY440" fmla="*/ 152672 h 356519"/>
                <a:gd name="connsiteX441" fmla="*/ 144661 w 221328"/>
                <a:gd name="connsiteY441" fmla="*/ 152444 h 356519"/>
                <a:gd name="connsiteX442" fmla="*/ 145569 w 221328"/>
                <a:gd name="connsiteY442" fmla="*/ 152817 h 356519"/>
                <a:gd name="connsiteX443" fmla="*/ 147466 w 221328"/>
                <a:gd name="connsiteY443" fmla="*/ 151763 h 356519"/>
                <a:gd name="connsiteX444" fmla="*/ 150417 w 221328"/>
                <a:gd name="connsiteY444" fmla="*/ 150093 h 356519"/>
                <a:gd name="connsiteX445" fmla="*/ 156336 w 221328"/>
                <a:gd name="connsiteY445" fmla="*/ 146607 h 356519"/>
                <a:gd name="connsiteX446" fmla="*/ 161574 w 221328"/>
                <a:gd name="connsiteY446" fmla="*/ 144175 h 356519"/>
                <a:gd name="connsiteX447" fmla="*/ 163163 w 221328"/>
                <a:gd name="connsiteY447" fmla="*/ 143348 h 356519"/>
                <a:gd name="connsiteX448" fmla="*/ 163925 w 221328"/>
                <a:gd name="connsiteY448" fmla="*/ 142131 h 356519"/>
                <a:gd name="connsiteX449" fmla="*/ 164915 w 221328"/>
                <a:gd name="connsiteY449" fmla="*/ 142812 h 356519"/>
                <a:gd name="connsiteX450" fmla="*/ 168093 w 221328"/>
                <a:gd name="connsiteY450" fmla="*/ 143039 h 356519"/>
                <a:gd name="connsiteX451" fmla="*/ 171044 w 221328"/>
                <a:gd name="connsiteY451" fmla="*/ 141596 h 356519"/>
                <a:gd name="connsiteX452" fmla="*/ 173168 w 221328"/>
                <a:gd name="connsiteY452" fmla="*/ 140153 h 356519"/>
                <a:gd name="connsiteX453" fmla="*/ 174449 w 221328"/>
                <a:gd name="connsiteY453" fmla="*/ 140072 h 356519"/>
                <a:gd name="connsiteX454" fmla="*/ 175276 w 221328"/>
                <a:gd name="connsiteY454" fmla="*/ 139018 h 356519"/>
                <a:gd name="connsiteX455" fmla="*/ 176865 w 221328"/>
                <a:gd name="connsiteY455" fmla="*/ 139164 h 356519"/>
                <a:gd name="connsiteX456" fmla="*/ 180125 w 221328"/>
                <a:gd name="connsiteY456" fmla="*/ 138337 h 356519"/>
                <a:gd name="connsiteX457" fmla="*/ 183238 w 221328"/>
                <a:gd name="connsiteY457" fmla="*/ 138191 h 356519"/>
                <a:gd name="connsiteX458" fmla="*/ 184292 w 221328"/>
                <a:gd name="connsiteY458" fmla="*/ 136748 h 356519"/>
                <a:gd name="connsiteX459" fmla="*/ 184519 w 221328"/>
                <a:gd name="connsiteY459" fmla="*/ 134931 h 356519"/>
                <a:gd name="connsiteX460" fmla="*/ 186416 w 221328"/>
                <a:gd name="connsiteY460" fmla="*/ 134396 h 356519"/>
                <a:gd name="connsiteX461" fmla="*/ 185963 w 221328"/>
                <a:gd name="connsiteY461" fmla="*/ 132807 h 356519"/>
                <a:gd name="connsiteX462" fmla="*/ 187632 w 221328"/>
                <a:gd name="connsiteY462" fmla="*/ 132661 h 356519"/>
                <a:gd name="connsiteX463" fmla="*/ 190519 w 221328"/>
                <a:gd name="connsiteY463" fmla="*/ 132353 h 356519"/>
                <a:gd name="connsiteX464" fmla="*/ 193470 w 221328"/>
                <a:gd name="connsiteY464" fmla="*/ 129629 h 356519"/>
                <a:gd name="connsiteX465" fmla="*/ 195822 w 221328"/>
                <a:gd name="connsiteY465" fmla="*/ 127813 h 356519"/>
                <a:gd name="connsiteX466" fmla="*/ 197184 w 221328"/>
                <a:gd name="connsiteY466" fmla="*/ 126758 h 356519"/>
                <a:gd name="connsiteX467" fmla="*/ 198546 w 221328"/>
                <a:gd name="connsiteY467" fmla="*/ 126305 h 356519"/>
                <a:gd name="connsiteX468" fmla="*/ 198627 w 221328"/>
                <a:gd name="connsiteY468" fmla="*/ 124796 h 356519"/>
                <a:gd name="connsiteX469" fmla="*/ 196892 w 221328"/>
                <a:gd name="connsiteY469" fmla="*/ 122899 h 356519"/>
                <a:gd name="connsiteX470" fmla="*/ 199616 w 221328"/>
                <a:gd name="connsiteY470" fmla="*/ 120775 h 356519"/>
                <a:gd name="connsiteX471" fmla="*/ 200605 w 221328"/>
                <a:gd name="connsiteY471" fmla="*/ 119867 h 356519"/>
                <a:gd name="connsiteX472" fmla="*/ 202584 w 221328"/>
                <a:gd name="connsiteY472" fmla="*/ 119105 h 356519"/>
                <a:gd name="connsiteX473" fmla="*/ 202584 w 221328"/>
                <a:gd name="connsiteY473" fmla="*/ 120694 h 356519"/>
                <a:gd name="connsiteX474" fmla="*/ 203800 w 221328"/>
                <a:gd name="connsiteY474" fmla="*/ 119786 h 356519"/>
                <a:gd name="connsiteX475" fmla="*/ 203881 w 221328"/>
                <a:gd name="connsiteY475" fmla="*/ 117662 h 356519"/>
                <a:gd name="connsiteX476" fmla="*/ 202973 w 221328"/>
                <a:gd name="connsiteY476" fmla="*/ 118570 h 356519"/>
                <a:gd name="connsiteX477" fmla="*/ 202211 w 221328"/>
                <a:gd name="connsiteY477" fmla="*/ 118035 h 356519"/>
                <a:gd name="connsiteX478" fmla="*/ 203265 w 221328"/>
                <a:gd name="connsiteY478" fmla="*/ 117045 h 356519"/>
                <a:gd name="connsiteX479" fmla="*/ 203119 w 221328"/>
                <a:gd name="connsiteY479" fmla="*/ 115991 h 356519"/>
                <a:gd name="connsiteX480" fmla="*/ 203200 w 221328"/>
                <a:gd name="connsiteY480" fmla="*/ 115002 h 356519"/>
                <a:gd name="connsiteX481" fmla="*/ 204643 w 221328"/>
                <a:gd name="connsiteY481" fmla="*/ 114921 h 356519"/>
                <a:gd name="connsiteX482" fmla="*/ 204870 w 221328"/>
                <a:gd name="connsiteY482" fmla="*/ 115975 h 356519"/>
                <a:gd name="connsiteX483" fmla="*/ 209346 w 221328"/>
                <a:gd name="connsiteY483" fmla="*/ 110283 h 356519"/>
                <a:gd name="connsiteX484" fmla="*/ 208665 w 221328"/>
                <a:gd name="connsiteY484" fmla="*/ 109294 h 356519"/>
                <a:gd name="connsiteX485" fmla="*/ 208745 w 221328"/>
                <a:gd name="connsiteY485" fmla="*/ 108078 h 356519"/>
                <a:gd name="connsiteX486" fmla="*/ 210335 w 221328"/>
                <a:gd name="connsiteY486" fmla="*/ 108224 h 356519"/>
                <a:gd name="connsiteX487" fmla="*/ 211389 w 221328"/>
                <a:gd name="connsiteY487" fmla="*/ 107089 h 356519"/>
                <a:gd name="connsiteX488" fmla="*/ 213513 w 221328"/>
                <a:gd name="connsiteY488" fmla="*/ 103976 h 356519"/>
                <a:gd name="connsiteX489" fmla="*/ 214875 w 221328"/>
                <a:gd name="connsiteY489" fmla="*/ 101932 h 356519"/>
                <a:gd name="connsiteX490" fmla="*/ 214421 w 221328"/>
                <a:gd name="connsiteY490" fmla="*/ 100489 h 356519"/>
                <a:gd name="connsiteX491" fmla="*/ 211470 w 221328"/>
                <a:gd name="connsiteY491" fmla="*/ 99727 h 356519"/>
                <a:gd name="connsiteX492" fmla="*/ 211243 w 221328"/>
                <a:gd name="connsiteY492" fmla="*/ 98365 h 356519"/>
                <a:gd name="connsiteX493" fmla="*/ 212686 w 221328"/>
                <a:gd name="connsiteY493" fmla="*/ 97311 h 356519"/>
                <a:gd name="connsiteX494" fmla="*/ 213821 w 221328"/>
                <a:gd name="connsiteY494" fmla="*/ 97846 h 356519"/>
                <a:gd name="connsiteX495" fmla="*/ 215637 w 221328"/>
                <a:gd name="connsiteY495" fmla="*/ 97846 h 356519"/>
                <a:gd name="connsiteX496" fmla="*/ 216172 w 221328"/>
                <a:gd name="connsiteY496" fmla="*/ 96792 h 356519"/>
                <a:gd name="connsiteX497" fmla="*/ 217081 w 221328"/>
                <a:gd name="connsiteY497" fmla="*/ 96711 h 356519"/>
                <a:gd name="connsiteX498" fmla="*/ 219659 w 221328"/>
                <a:gd name="connsiteY498" fmla="*/ 98608 h 356519"/>
                <a:gd name="connsiteX499" fmla="*/ 221329 w 221328"/>
                <a:gd name="connsiteY499" fmla="*/ 98300 h 356519"/>
                <a:gd name="connsiteX500" fmla="*/ 221329 w 221328"/>
                <a:gd name="connsiteY500" fmla="*/ 96095 h 356519"/>
                <a:gd name="connsiteX501" fmla="*/ 219659 w 221328"/>
                <a:gd name="connsiteY501" fmla="*/ 95268 h 356519"/>
                <a:gd name="connsiteX502" fmla="*/ 217616 w 221328"/>
                <a:gd name="connsiteY502" fmla="*/ 96403 h 356519"/>
                <a:gd name="connsiteX503" fmla="*/ 216254 w 221328"/>
                <a:gd name="connsiteY503" fmla="*/ 96030 h 356519"/>
                <a:gd name="connsiteX504" fmla="*/ 214972 w 221328"/>
                <a:gd name="connsiteY504" fmla="*/ 94976 h 356519"/>
                <a:gd name="connsiteX505" fmla="*/ 214972 w 221328"/>
                <a:gd name="connsiteY505" fmla="*/ 93986 h 356519"/>
                <a:gd name="connsiteX506" fmla="*/ 217324 w 221328"/>
                <a:gd name="connsiteY506" fmla="*/ 93224 h 356519"/>
                <a:gd name="connsiteX507" fmla="*/ 218832 w 221328"/>
                <a:gd name="connsiteY507" fmla="*/ 91863 h 356519"/>
                <a:gd name="connsiteX508" fmla="*/ 219513 w 221328"/>
                <a:gd name="connsiteY508" fmla="*/ 88830 h 356519"/>
                <a:gd name="connsiteX509" fmla="*/ 219513 w 221328"/>
                <a:gd name="connsiteY509" fmla="*/ 86171 h 356519"/>
                <a:gd name="connsiteX510" fmla="*/ 218605 w 221328"/>
                <a:gd name="connsiteY510" fmla="*/ 84955 h 356519"/>
                <a:gd name="connsiteX511" fmla="*/ 217097 w 221328"/>
                <a:gd name="connsiteY511" fmla="*/ 85636 h 356519"/>
                <a:gd name="connsiteX512" fmla="*/ 215118 w 221328"/>
                <a:gd name="connsiteY512" fmla="*/ 87225 h 356519"/>
                <a:gd name="connsiteX513" fmla="*/ 214891 w 221328"/>
                <a:gd name="connsiteY513" fmla="*/ 85554 h 356519"/>
                <a:gd name="connsiteX514" fmla="*/ 214810 w 221328"/>
                <a:gd name="connsiteY514" fmla="*/ 82441 h 356519"/>
                <a:gd name="connsiteX515" fmla="*/ 216789 w 221328"/>
                <a:gd name="connsiteY515" fmla="*/ 82441 h 356519"/>
                <a:gd name="connsiteX516" fmla="*/ 217843 w 221328"/>
                <a:gd name="connsiteY516" fmla="*/ 80933 h 356519"/>
                <a:gd name="connsiteX517" fmla="*/ 216934 w 221328"/>
                <a:gd name="connsiteY517" fmla="*/ 79263 h 356519"/>
                <a:gd name="connsiteX518" fmla="*/ 215799 w 221328"/>
                <a:gd name="connsiteY518" fmla="*/ 79344 h 356519"/>
                <a:gd name="connsiteX519" fmla="*/ 215573 w 221328"/>
                <a:gd name="connsiteY519" fmla="*/ 80025 h 356519"/>
                <a:gd name="connsiteX520" fmla="*/ 214518 w 221328"/>
                <a:gd name="connsiteY520" fmla="*/ 79944 h 356519"/>
                <a:gd name="connsiteX521" fmla="*/ 212702 w 221328"/>
                <a:gd name="connsiteY521" fmla="*/ 78809 h 356519"/>
                <a:gd name="connsiteX522" fmla="*/ 213010 w 221328"/>
                <a:gd name="connsiteY522" fmla="*/ 78047 h 356519"/>
                <a:gd name="connsiteX523" fmla="*/ 214599 w 221328"/>
                <a:gd name="connsiteY523" fmla="*/ 77674 h 356519"/>
                <a:gd name="connsiteX524" fmla="*/ 214746 w 221328"/>
                <a:gd name="connsiteY524" fmla="*/ 75631 h 356519"/>
                <a:gd name="connsiteX525" fmla="*/ 214210 w 221328"/>
                <a:gd name="connsiteY525" fmla="*/ 74414 h 356519"/>
                <a:gd name="connsiteX526" fmla="*/ 214437 w 221328"/>
                <a:gd name="connsiteY526" fmla="*/ 72517 h 356519"/>
                <a:gd name="connsiteX527" fmla="*/ 214437 w 221328"/>
                <a:gd name="connsiteY527" fmla="*/ 70539 h 356519"/>
                <a:gd name="connsiteX528" fmla="*/ 214129 w 221328"/>
                <a:gd name="connsiteY528" fmla="*/ 68560 h 356519"/>
                <a:gd name="connsiteX529" fmla="*/ 213675 w 221328"/>
                <a:gd name="connsiteY529" fmla="*/ 67344 h 356519"/>
                <a:gd name="connsiteX530" fmla="*/ 213367 w 221328"/>
                <a:gd name="connsiteY530" fmla="*/ 64685 h 356519"/>
                <a:gd name="connsiteX531" fmla="*/ 213221 w 221328"/>
                <a:gd name="connsiteY531" fmla="*/ 63549 h 356519"/>
                <a:gd name="connsiteX532" fmla="*/ 214356 w 221328"/>
                <a:gd name="connsiteY532" fmla="*/ 62950 h 356519"/>
                <a:gd name="connsiteX533" fmla="*/ 213367 w 221328"/>
                <a:gd name="connsiteY533" fmla="*/ 62042 h 356519"/>
                <a:gd name="connsiteX534" fmla="*/ 214275 w 221328"/>
                <a:gd name="connsiteY534" fmla="*/ 60063 h 356519"/>
                <a:gd name="connsiteX535" fmla="*/ 214048 w 221328"/>
                <a:gd name="connsiteY535" fmla="*/ 55134 h 356519"/>
                <a:gd name="connsiteX536" fmla="*/ 213967 w 221328"/>
                <a:gd name="connsiteY536" fmla="*/ 53009 h 356519"/>
                <a:gd name="connsiteX537" fmla="*/ 212751 w 221328"/>
                <a:gd name="connsiteY537" fmla="*/ 52556 h 356519"/>
                <a:gd name="connsiteX538" fmla="*/ 212897 w 221328"/>
                <a:gd name="connsiteY538" fmla="*/ 54225 h 356519"/>
                <a:gd name="connsiteX539" fmla="*/ 212297 w 221328"/>
                <a:gd name="connsiteY539" fmla="*/ 54679 h 356519"/>
                <a:gd name="connsiteX540" fmla="*/ 210854 w 221328"/>
                <a:gd name="connsiteY540" fmla="*/ 54145 h 356519"/>
                <a:gd name="connsiteX541" fmla="*/ 210254 w 221328"/>
                <a:gd name="connsiteY541" fmla="*/ 52782 h 356519"/>
                <a:gd name="connsiteX542" fmla="*/ 210562 w 221328"/>
                <a:gd name="connsiteY542" fmla="*/ 51647 h 356519"/>
                <a:gd name="connsiteX543" fmla="*/ 211616 w 221328"/>
                <a:gd name="connsiteY543" fmla="*/ 51193 h 356519"/>
                <a:gd name="connsiteX544" fmla="*/ 212670 w 221328"/>
                <a:gd name="connsiteY544" fmla="*/ 51955 h 356519"/>
                <a:gd name="connsiteX545" fmla="*/ 213043 w 221328"/>
                <a:gd name="connsiteY545" fmla="*/ 50966 h 356519"/>
                <a:gd name="connsiteX546" fmla="*/ 212962 w 221328"/>
                <a:gd name="connsiteY546" fmla="*/ 50139 h 356519"/>
                <a:gd name="connsiteX547" fmla="*/ 213643 w 221328"/>
                <a:gd name="connsiteY547" fmla="*/ 49604 h 356519"/>
                <a:gd name="connsiteX548" fmla="*/ 215313 w 221328"/>
                <a:gd name="connsiteY548" fmla="*/ 48842 h 356519"/>
                <a:gd name="connsiteX549" fmla="*/ 213724 w 221328"/>
                <a:gd name="connsiteY549" fmla="*/ 48242 h 356519"/>
                <a:gd name="connsiteX550" fmla="*/ 213578 w 221328"/>
                <a:gd name="connsiteY550" fmla="*/ 43929 h 356519"/>
                <a:gd name="connsiteX551" fmla="*/ 211827 w 221328"/>
                <a:gd name="connsiteY551" fmla="*/ 43847 h 356519"/>
                <a:gd name="connsiteX552" fmla="*/ 211291 w 221328"/>
                <a:gd name="connsiteY552" fmla="*/ 43020 h 356519"/>
                <a:gd name="connsiteX553" fmla="*/ 213189 w 221328"/>
                <a:gd name="connsiteY553" fmla="*/ 40523 h 356519"/>
                <a:gd name="connsiteX554" fmla="*/ 212735 w 221328"/>
                <a:gd name="connsiteY554" fmla="*/ 39469 h 356519"/>
                <a:gd name="connsiteX555" fmla="*/ 211745 w 221328"/>
                <a:gd name="connsiteY555" fmla="*/ 36972 h 356519"/>
                <a:gd name="connsiteX556" fmla="*/ 211745 w 221328"/>
                <a:gd name="connsiteY556" fmla="*/ 35383 h 356519"/>
                <a:gd name="connsiteX557" fmla="*/ 212962 w 221328"/>
                <a:gd name="connsiteY557" fmla="*/ 33875 h 356519"/>
                <a:gd name="connsiteX558" fmla="*/ 213043 w 221328"/>
                <a:gd name="connsiteY558" fmla="*/ 32967 h 356519"/>
                <a:gd name="connsiteX559" fmla="*/ 212362 w 221328"/>
                <a:gd name="connsiteY559" fmla="*/ 30761 h 356519"/>
                <a:gd name="connsiteX560" fmla="*/ 211535 w 221328"/>
                <a:gd name="connsiteY560" fmla="*/ 28102 h 356519"/>
                <a:gd name="connsiteX561" fmla="*/ 211389 w 221328"/>
                <a:gd name="connsiteY561" fmla="*/ 25070 h 356519"/>
                <a:gd name="connsiteX562" fmla="*/ 211016 w 221328"/>
                <a:gd name="connsiteY562" fmla="*/ 21810 h 356519"/>
                <a:gd name="connsiteX563" fmla="*/ 210870 w 221328"/>
                <a:gd name="connsiteY563" fmla="*/ 19686 h 356519"/>
                <a:gd name="connsiteX564" fmla="*/ 208973 w 221328"/>
                <a:gd name="connsiteY564" fmla="*/ 18551 h 356519"/>
                <a:gd name="connsiteX565" fmla="*/ 209962 w 221328"/>
                <a:gd name="connsiteY565" fmla="*/ 17189 h 356519"/>
                <a:gd name="connsiteX566" fmla="*/ 211940 w 221328"/>
                <a:gd name="connsiteY566" fmla="*/ 14757 h 356519"/>
                <a:gd name="connsiteX567" fmla="*/ 212621 w 221328"/>
                <a:gd name="connsiteY567" fmla="*/ 13167 h 356519"/>
                <a:gd name="connsiteX568" fmla="*/ 212621 w 221328"/>
                <a:gd name="connsiteY568" fmla="*/ 11805 h 356519"/>
                <a:gd name="connsiteX569" fmla="*/ 212021 w 221328"/>
                <a:gd name="connsiteY569" fmla="*/ 10978 h 356519"/>
                <a:gd name="connsiteX570" fmla="*/ 212248 w 221328"/>
                <a:gd name="connsiteY570" fmla="*/ 9616 h 356519"/>
                <a:gd name="connsiteX571" fmla="*/ 213691 w 221328"/>
                <a:gd name="connsiteY571" fmla="*/ 8854 h 356519"/>
                <a:gd name="connsiteX572" fmla="*/ 213999 w 221328"/>
                <a:gd name="connsiteY572" fmla="*/ 7800 h 356519"/>
                <a:gd name="connsiteX573" fmla="*/ 212719 w 221328"/>
                <a:gd name="connsiteY573" fmla="*/ 7038 h 356519"/>
                <a:gd name="connsiteX574" fmla="*/ 211956 w 221328"/>
                <a:gd name="connsiteY574" fmla="*/ 6584 h 356519"/>
                <a:gd name="connsiteX575" fmla="*/ 212037 w 221328"/>
                <a:gd name="connsiteY575" fmla="*/ 5530 h 356519"/>
                <a:gd name="connsiteX576" fmla="*/ 212410 w 221328"/>
                <a:gd name="connsiteY576" fmla="*/ 4930 h 356519"/>
                <a:gd name="connsiteX577" fmla="*/ 213772 w 221328"/>
                <a:gd name="connsiteY577" fmla="*/ 4476 h 356519"/>
                <a:gd name="connsiteX578" fmla="*/ 215280 w 221328"/>
                <a:gd name="connsiteY578" fmla="*/ 4476 h 356519"/>
                <a:gd name="connsiteX579" fmla="*/ 214826 w 221328"/>
                <a:gd name="connsiteY579" fmla="*/ 3795 h 356519"/>
                <a:gd name="connsiteX580" fmla="*/ 213464 w 221328"/>
                <a:gd name="connsiteY580" fmla="*/ 3341 h 356519"/>
                <a:gd name="connsiteX581" fmla="*/ 213092 w 221328"/>
                <a:gd name="connsiteY581" fmla="*/ 1751 h 356519"/>
                <a:gd name="connsiteX582" fmla="*/ 212864 w 221328"/>
                <a:gd name="connsiteY582" fmla="*/ 762 h 356519"/>
                <a:gd name="connsiteX583" fmla="*/ 211048 w 221328"/>
                <a:gd name="connsiteY583" fmla="*/ 0 h 356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Lst>
              <a:rect l="l" t="t" r="r" b="b"/>
              <a:pathLst>
                <a:path w="221328" h="356519">
                  <a:moveTo>
                    <a:pt x="211129" y="146"/>
                  </a:moveTo>
                  <a:lnTo>
                    <a:pt x="211129" y="827"/>
                  </a:lnTo>
                  <a:lnTo>
                    <a:pt x="208243" y="2562"/>
                  </a:lnTo>
                  <a:lnTo>
                    <a:pt x="204984" y="5514"/>
                  </a:lnTo>
                  <a:lnTo>
                    <a:pt x="201351" y="7557"/>
                  </a:lnTo>
                  <a:lnTo>
                    <a:pt x="197184" y="9373"/>
                  </a:lnTo>
                  <a:lnTo>
                    <a:pt x="193470" y="9746"/>
                  </a:lnTo>
                  <a:lnTo>
                    <a:pt x="190292" y="11335"/>
                  </a:lnTo>
                  <a:lnTo>
                    <a:pt x="189011" y="12616"/>
                  </a:lnTo>
                  <a:lnTo>
                    <a:pt x="187422" y="13524"/>
                  </a:lnTo>
                  <a:lnTo>
                    <a:pt x="186514" y="13378"/>
                  </a:lnTo>
                  <a:lnTo>
                    <a:pt x="185152" y="13297"/>
                  </a:lnTo>
                  <a:lnTo>
                    <a:pt x="183482" y="13378"/>
                  </a:lnTo>
                  <a:lnTo>
                    <a:pt x="181730" y="13913"/>
                  </a:lnTo>
                  <a:lnTo>
                    <a:pt x="179752" y="14594"/>
                  </a:lnTo>
                  <a:lnTo>
                    <a:pt x="177546" y="15502"/>
                  </a:lnTo>
                  <a:lnTo>
                    <a:pt x="175422" y="16038"/>
                  </a:lnTo>
                  <a:lnTo>
                    <a:pt x="173833" y="16637"/>
                  </a:lnTo>
                  <a:lnTo>
                    <a:pt x="170720" y="17692"/>
                  </a:lnTo>
                  <a:cubicBezTo>
                    <a:pt x="170720" y="17692"/>
                    <a:pt x="168904" y="17464"/>
                    <a:pt x="168595" y="17318"/>
                  </a:cubicBezTo>
                  <a:cubicBezTo>
                    <a:pt x="168287" y="17173"/>
                    <a:pt x="167152" y="16783"/>
                    <a:pt x="167152" y="16783"/>
                  </a:cubicBezTo>
                  <a:lnTo>
                    <a:pt x="164428" y="16248"/>
                  </a:lnTo>
                  <a:lnTo>
                    <a:pt x="162304" y="16102"/>
                  </a:lnTo>
                  <a:lnTo>
                    <a:pt x="160260" y="16183"/>
                  </a:lnTo>
                  <a:lnTo>
                    <a:pt x="158055" y="17772"/>
                  </a:lnTo>
                  <a:lnTo>
                    <a:pt x="157520" y="19524"/>
                  </a:lnTo>
                  <a:lnTo>
                    <a:pt x="156758" y="22183"/>
                  </a:lnTo>
                  <a:lnTo>
                    <a:pt x="155169" y="23545"/>
                  </a:lnTo>
                  <a:lnTo>
                    <a:pt x="153271" y="24145"/>
                  </a:lnTo>
                  <a:lnTo>
                    <a:pt x="150612" y="24908"/>
                  </a:lnTo>
                  <a:lnTo>
                    <a:pt x="148634" y="25589"/>
                  </a:lnTo>
                  <a:lnTo>
                    <a:pt x="144920" y="25216"/>
                  </a:lnTo>
                  <a:lnTo>
                    <a:pt x="142942" y="24615"/>
                  </a:lnTo>
                  <a:lnTo>
                    <a:pt x="141580" y="23562"/>
                  </a:lnTo>
                  <a:lnTo>
                    <a:pt x="138467" y="23480"/>
                  </a:lnTo>
                  <a:lnTo>
                    <a:pt x="136731" y="23562"/>
                  </a:lnTo>
                  <a:lnTo>
                    <a:pt x="135596" y="23870"/>
                  </a:lnTo>
                  <a:lnTo>
                    <a:pt x="133018" y="26075"/>
                  </a:lnTo>
                  <a:lnTo>
                    <a:pt x="129840" y="26075"/>
                  </a:lnTo>
                  <a:lnTo>
                    <a:pt x="128169" y="25540"/>
                  </a:lnTo>
                  <a:lnTo>
                    <a:pt x="125283" y="25540"/>
                  </a:lnTo>
                  <a:lnTo>
                    <a:pt x="123613" y="24551"/>
                  </a:lnTo>
                  <a:lnTo>
                    <a:pt x="123240" y="23270"/>
                  </a:lnTo>
                  <a:lnTo>
                    <a:pt x="121878" y="21989"/>
                  </a:lnTo>
                  <a:lnTo>
                    <a:pt x="119381" y="20318"/>
                  </a:lnTo>
                  <a:lnTo>
                    <a:pt x="118391" y="19864"/>
                  </a:lnTo>
                  <a:lnTo>
                    <a:pt x="116656" y="20092"/>
                  </a:lnTo>
                  <a:lnTo>
                    <a:pt x="115748" y="20626"/>
                  </a:lnTo>
                  <a:lnTo>
                    <a:pt x="114467" y="21908"/>
                  </a:lnTo>
                  <a:lnTo>
                    <a:pt x="109083" y="22508"/>
                  </a:lnTo>
                  <a:lnTo>
                    <a:pt x="99905" y="22508"/>
                  </a:lnTo>
                  <a:lnTo>
                    <a:pt x="99451" y="25313"/>
                  </a:lnTo>
                  <a:lnTo>
                    <a:pt x="99451" y="26983"/>
                  </a:lnTo>
                  <a:lnTo>
                    <a:pt x="97700" y="29416"/>
                  </a:lnTo>
                  <a:lnTo>
                    <a:pt x="97246" y="31767"/>
                  </a:lnTo>
                  <a:lnTo>
                    <a:pt x="96257" y="33810"/>
                  </a:lnTo>
                  <a:lnTo>
                    <a:pt x="94360" y="34410"/>
                  </a:lnTo>
                  <a:lnTo>
                    <a:pt x="93144" y="36453"/>
                  </a:lnTo>
                  <a:lnTo>
                    <a:pt x="93144" y="42437"/>
                  </a:lnTo>
                  <a:lnTo>
                    <a:pt x="94813" y="44188"/>
                  </a:lnTo>
                  <a:cubicBezTo>
                    <a:pt x="94813" y="44188"/>
                    <a:pt x="95495" y="45323"/>
                    <a:pt x="95495" y="45550"/>
                  </a:cubicBezTo>
                  <a:cubicBezTo>
                    <a:pt x="95495" y="45777"/>
                    <a:pt x="95187" y="48810"/>
                    <a:pt x="95187" y="48810"/>
                  </a:cubicBezTo>
                  <a:lnTo>
                    <a:pt x="94505" y="50480"/>
                  </a:lnTo>
                  <a:lnTo>
                    <a:pt x="94652" y="51988"/>
                  </a:lnTo>
                  <a:lnTo>
                    <a:pt x="95333" y="54112"/>
                  </a:lnTo>
                  <a:lnTo>
                    <a:pt x="95560" y="55020"/>
                  </a:lnTo>
                  <a:lnTo>
                    <a:pt x="95414" y="57680"/>
                  </a:lnTo>
                  <a:lnTo>
                    <a:pt x="94960" y="59804"/>
                  </a:lnTo>
                  <a:lnTo>
                    <a:pt x="95560" y="61020"/>
                  </a:lnTo>
                  <a:lnTo>
                    <a:pt x="99500" y="65949"/>
                  </a:lnTo>
                  <a:lnTo>
                    <a:pt x="102224" y="68447"/>
                  </a:lnTo>
                  <a:lnTo>
                    <a:pt x="105857" y="73441"/>
                  </a:lnTo>
                  <a:lnTo>
                    <a:pt x="109797" y="78436"/>
                  </a:lnTo>
                  <a:lnTo>
                    <a:pt x="113283" y="82522"/>
                  </a:lnTo>
                  <a:lnTo>
                    <a:pt x="116235" y="85636"/>
                  </a:lnTo>
                  <a:lnTo>
                    <a:pt x="117905" y="88068"/>
                  </a:lnTo>
                  <a:lnTo>
                    <a:pt x="118051" y="90111"/>
                  </a:lnTo>
                  <a:lnTo>
                    <a:pt x="118051" y="92089"/>
                  </a:lnTo>
                  <a:lnTo>
                    <a:pt x="118878" y="93532"/>
                  </a:lnTo>
                  <a:lnTo>
                    <a:pt x="118343" y="94814"/>
                  </a:lnTo>
                  <a:lnTo>
                    <a:pt x="116445" y="96403"/>
                  </a:lnTo>
                  <a:lnTo>
                    <a:pt x="115683" y="97765"/>
                  </a:lnTo>
                  <a:lnTo>
                    <a:pt x="116056" y="99743"/>
                  </a:lnTo>
                  <a:lnTo>
                    <a:pt x="116737" y="101413"/>
                  </a:lnTo>
                  <a:lnTo>
                    <a:pt x="117419" y="103084"/>
                  </a:lnTo>
                  <a:lnTo>
                    <a:pt x="116883" y="105435"/>
                  </a:lnTo>
                  <a:lnTo>
                    <a:pt x="116202" y="108548"/>
                  </a:lnTo>
                  <a:lnTo>
                    <a:pt x="115829" y="111500"/>
                  </a:lnTo>
                  <a:lnTo>
                    <a:pt x="116137" y="113624"/>
                  </a:lnTo>
                  <a:lnTo>
                    <a:pt x="115991" y="116121"/>
                  </a:lnTo>
                  <a:lnTo>
                    <a:pt x="113786" y="117792"/>
                  </a:lnTo>
                  <a:lnTo>
                    <a:pt x="111889" y="119153"/>
                  </a:lnTo>
                  <a:lnTo>
                    <a:pt x="110608" y="119754"/>
                  </a:lnTo>
                  <a:lnTo>
                    <a:pt x="108402" y="118927"/>
                  </a:lnTo>
                  <a:lnTo>
                    <a:pt x="107121" y="119381"/>
                  </a:lnTo>
                  <a:lnTo>
                    <a:pt x="105305" y="120742"/>
                  </a:lnTo>
                  <a:lnTo>
                    <a:pt x="104705" y="123013"/>
                  </a:lnTo>
                  <a:lnTo>
                    <a:pt x="104624" y="125364"/>
                  </a:lnTo>
                  <a:lnTo>
                    <a:pt x="104316" y="126580"/>
                  </a:lnTo>
                  <a:lnTo>
                    <a:pt x="102581" y="127943"/>
                  </a:lnTo>
                  <a:lnTo>
                    <a:pt x="102354" y="129451"/>
                  </a:lnTo>
                  <a:lnTo>
                    <a:pt x="103343" y="130894"/>
                  </a:lnTo>
                  <a:lnTo>
                    <a:pt x="104397" y="132110"/>
                  </a:lnTo>
                  <a:lnTo>
                    <a:pt x="105224" y="133845"/>
                  </a:lnTo>
                  <a:lnTo>
                    <a:pt x="105224" y="135888"/>
                  </a:lnTo>
                  <a:lnTo>
                    <a:pt x="105143" y="139066"/>
                  </a:lnTo>
                  <a:lnTo>
                    <a:pt x="104770" y="141110"/>
                  </a:lnTo>
                  <a:lnTo>
                    <a:pt x="102792" y="141110"/>
                  </a:lnTo>
                  <a:lnTo>
                    <a:pt x="100894" y="140737"/>
                  </a:lnTo>
                  <a:lnTo>
                    <a:pt x="99451" y="138531"/>
                  </a:lnTo>
                  <a:lnTo>
                    <a:pt x="100278" y="137169"/>
                  </a:lnTo>
                  <a:lnTo>
                    <a:pt x="101949" y="136488"/>
                  </a:lnTo>
                  <a:lnTo>
                    <a:pt x="102322" y="134818"/>
                  </a:lnTo>
                  <a:cubicBezTo>
                    <a:pt x="102322" y="134818"/>
                    <a:pt x="101721" y="133067"/>
                    <a:pt x="101332" y="133002"/>
                  </a:cubicBezTo>
                  <a:cubicBezTo>
                    <a:pt x="100959" y="132921"/>
                    <a:pt x="98754" y="132402"/>
                    <a:pt x="98754" y="132402"/>
                  </a:cubicBezTo>
                  <a:lnTo>
                    <a:pt x="96857" y="131040"/>
                  </a:lnTo>
                  <a:cubicBezTo>
                    <a:pt x="96857" y="131040"/>
                    <a:pt x="95414" y="129061"/>
                    <a:pt x="95187" y="128915"/>
                  </a:cubicBezTo>
                  <a:cubicBezTo>
                    <a:pt x="94960" y="128770"/>
                    <a:pt x="91100" y="125802"/>
                    <a:pt x="91100" y="125802"/>
                  </a:cubicBezTo>
                  <a:lnTo>
                    <a:pt x="89430" y="123678"/>
                  </a:lnTo>
                  <a:lnTo>
                    <a:pt x="88668" y="121634"/>
                  </a:lnTo>
                  <a:lnTo>
                    <a:pt x="85944" y="120581"/>
                  </a:lnTo>
                  <a:lnTo>
                    <a:pt x="85489" y="118310"/>
                  </a:lnTo>
                  <a:lnTo>
                    <a:pt x="86025" y="116267"/>
                  </a:lnTo>
                  <a:lnTo>
                    <a:pt x="84436" y="114905"/>
                  </a:lnTo>
                  <a:lnTo>
                    <a:pt x="83446" y="113689"/>
                  </a:lnTo>
                  <a:lnTo>
                    <a:pt x="83446" y="112554"/>
                  </a:lnTo>
                  <a:lnTo>
                    <a:pt x="85879" y="110656"/>
                  </a:lnTo>
                  <a:lnTo>
                    <a:pt x="87468" y="109440"/>
                  </a:lnTo>
                  <a:lnTo>
                    <a:pt x="87614" y="107851"/>
                  </a:lnTo>
                  <a:lnTo>
                    <a:pt x="87387" y="105192"/>
                  </a:lnTo>
                  <a:lnTo>
                    <a:pt x="88376" y="103830"/>
                  </a:lnTo>
                  <a:lnTo>
                    <a:pt x="89965" y="102387"/>
                  </a:lnTo>
                  <a:lnTo>
                    <a:pt x="90792" y="101560"/>
                  </a:lnTo>
                  <a:lnTo>
                    <a:pt x="91100" y="98381"/>
                  </a:lnTo>
                  <a:lnTo>
                    <a:pt x="91327" y="94133"/>
                  </a:lnTo>
                  <a:lnTo>
                    <a:pt x="91246" y="91246"/>
                  </a:lnTo>
                  <a:lnTo>
                    <a:pt x="90030" y="89884"/>
                  </a:lnTo>
                  <a:lnTo>
                    <a:pt x="90257" y="87160"/>
                  </a:lnTo>
                  <a:lnTo>
                    <a:pt x="89657" y="84662"/>
                  </a:lnTo>
                  <a:lnTo>
                    <a:pt x="87841" y="83755"/>
                  </a:lnTo>
                  <a:lnTo>
                    <a:pt x="87160" y="82019"/>
                  </a:lnTo>
                  <a:lnTo>
                    <a:pt x="84500" y="81339"/>
                  </a:lnTo>
                  <a:lnTo>
                    <a:pt x="81841" y="82474"/>
                  </a:lnTo>
                  <a:lnTo>
                    <a:pt x="79490" y="83381"/>
                  </a:lnTo>
                  <a:lnTo>
                    <a:pt x="76766" y="83981"/>
                  </a:lnTo>
                  <a:lnTo>
                    <a:pt x="74560" y="84208"/>
                  </a:lnTo>
                  <a:lnTo>
                    <a:pt x="72290" y="83527"/>
                  </a:lnTo>
                  <a:lnTo>
                    <a:pt x="71155" y="84809"/>
                  </a:lnTo>
                  <a:lnTo>
                    <a:pt x="69257" y="83981"/>
                  </a:lnTo>
                  <a:lnTo>
                    <a:pt x="68041" y="82084"/>
                  </a:lnTo>
                  <a:lnTo>
                    <a:pt x="65609" y="78825"/>
                  </a:lnTo>
                  <a:lnTo>
                    <a:pt x="63485" y="75939"/>
                  </a:lnTo>
                  <a:lnTo>
                    <a:pt x="62658" y="74203"/>
                  </a:lnTo>
                  <a:lnTo>
                    <a:pt x="59771" y="74739"/>
                  </a:lnTo>
                  <a:lnTo>
                    <a:pt x="55231" y="75792"/>
                  </a:lnTo>
                  <a:lnTo>
                    <a:pt x="50010" y="77690"/>
                  </a:lnTo>
                  <a:lnTo>
                    <a:pt x="46896" y="78906"/>
                  </a:lnTo>
                  <a:lnTo>
                    <a:pt x="39550" y="80803"/>
                  </a:lnTo>
                  <a:lnTo>
                    <a:pt x="34394" y="82846"/>
                  </a:lnTo>
                  <a:lnTo>
                    <a:pt x="29853" y="84436"/>
                  </a:lnTo>
                  <a:lnTo>
                    <a:pt x="25005" y="86641"/>
                  </a:lnTo>
                  <a:lnTo>
                    <a:pt x="17351" y="89073"/>
                  </a:lnTo>
                  <a:lnTo>
                    <a:pt x="10751" y="90127"/>
                  </a:lnTo>
                  <a:lnTo>
                    <a:pt x="6130" y="92560"/>
                  </a:lnTo>
                  <a:lnTo>
                    <a:pt x="2270" y="93841"/>
                  </a:lnTo>
                  <a:lnTo>
                    <a:pt x="0" y="94522"/>
                  </a:lnTo>
                  <a:lnTo>
                    <a:pt x="0" y="96419"/>
                  </a:lnTo>
                  <a:lnTo>
                    <a:pt x="989" y="97700"/>
                  </a:lnTo>
                  <a:lnTo>
                    <a:pt x="1816" y="99289"/>
                  </a:lnTo>
                  <a:lnTo>
                    <a:pt x="2578" y="100732"/>
                  </a:lnTo>
                  <a:lnTo>
                    <a:pt x="2578" y="104138"/>
                  </a:lnTo>
                  <a:lnTo>
                    <a:pt x="2124" y="105954"/>
                  </a:lnTo>
                  <a:lnTo>
                    <a:pt x="2352" y="107170"/>
                  </a:lnTo>
                  <a:lnTo>
                    <a:pt x="3632" y="108532"/>
                  </a:lnTo>
                  <a:lnTo>
                    <a:pt x="3487" y="110884"/>
                  </a:lnTo>
                  <a:lnTo>
                    <a:pt x="3341" y="113380"/>
                  </a:lnTo>
                  <a:lnTo>
                    <a:pt x="3259" y="115651"/>
                  </a:lnTo>
                  <a:lnTo>
                    <a:pt x="4476" y="116705"/>
                  </a:lnTo>
                  <a:lnTo>
                    <a:pt x="8270" y="116786"/>
                  </a:lnTo>
                  <a:lnTo>
                    <a:pt x="12746" y="116413"/>
                  </a:lnTo>
                  <a:lnTo>
                    <a:pt x="15778" y="117921"/>
                  </a:lnTo>
                  <a:lnTo>
                    <a:pt x="17983" y="115651"/>
                  </a:lnTo>
                  <a:lnTo>
                    <a:pt x="19654" y="116332"/>
                  </a:lnTo>
                  <a:lnTo>
                    <a:pt x="21016" y="117548"/>
                  </a:lnTo>
                  <a:cubicBezTo>
                    <a:pt x="21016" y="117548"/>
                    <a:pt x="22686" y="118683"/>
                    <a:pt x="22913" y="118683"/>
                  </a:cubicBezTo>
                  <a:cubicBezTo>
                    <a:pt x="23140" y="118683"/>
                    <a:pt x="26026" y="119964"/>
                    <a:pt x="26026" y="119964"/>
                  </a:cubicBezTo>
                  <a:lnTo>
                    <a:pt x="28297" y="120191"/>
                  </a:lnTo>
                  <a:lnTo>
                    <a:pt x="30113" y="121180"/>
                  </a:lnTo>
                  <a:lnTo>
                    <a:pt x="31929" y="122235"/>
                  </a:lnTo>
                  <a:lnTo>
                    <a:pt x="33972" y="124132"/>
                  </a:lnTo>
                  <a:lnTo>
                    <a:pt x="35334" y="125040"/>
                  </a:lnTo>
                  <a:lnTo>
                    <a:pt x="37459" y="124959"/>
                  </a:lnTo>
                  <a:lnTo>
                    <a:pt x="43069" y="125786"/>
                  </a:lnTo>
                  <a:lnTo>
                    <a:pt x="46410" y="126775"/>
                  </a:lnTo>
                  <a:lnTo>
                    <a:pt x="48907" y="127683"/>
                  </a:lnTo>
                  <a:lnTo>
                    <a:pt x="50415" y="128964"/>
                  </a:lnTo>
                  <a:lnTo>
                    <a:pt x="51404" y="131007"/>
                  </a:lnTo>
                  <a:lnTo>
                    <a:pt x="53383" y="131461"/>
                  </a:lnTo>
                  <a:lnTo>
                    <a:pt x="53691" y="132515"/>
                  </a:lnTo>
                  <a:lnTo>
                    <a:pt x="54972" y="133423"/>
                  </a:lnTo>
                  <a:lnTo>
                    <a:pt x="55199" y="134413"/>
                  </a:lnTo>
                  <a:lnTo>
                    <a:pt x="53528" y="135467"/>
                  </a:lnTo>
                  <a:lnTo>
                    <a:pt x="54809" y="137364"/>
                  </a:lnTo>
                  <a:lnTo>
                    <a:pt x="55799" y="139180"/>
                  </a:lnTo>
                  <a:lnTo>
                    <a:pt x="56853" y="141077"/>
                  </a:lnTo>
                  <a:cubicBezTo>
                    <a:pt x="56853" y="141077"/>
                    <a:pt x="57080" y="142747"/>
                    <a:pt x="57080" y="142974"/>
                  </a:cubicBezTo>
                  <a:cubicBezTo>
                    <a:pt x="57080" y="143201"/>
                    <a:pt x="56934" y="144709"/>
                    <a:pt x="56934" y="144709"/>
                  </a:cubicBezTo>
                  <a:lnTo>
                    <a:pt x="56172" y="146445"/>
                  </a:lnTo>
                  <a:lnTo>
                    <a:pt x="55799" y="147888"/>
                  </a:lnTo>
                  <a:lnTo>
                    <a:pt x="56107" y="148942"/>
                  </a:lnTo>
                  <a:lnTo>
                    <a:pt x="56869" y="150450"/>
                  </a:lnTo>
                  <a:lnTo>
                    <a:pt x="56869" y="152882"/>
                  </a:lnTo>
                  <a:lnTo>
                    <a:pt x="57323" y="159855"/>
                  </a:lnTo>
                  <a:lnTo>
                    <a:pt x="57242" y="165093"/>
                  </a:lnTo>
                  <a:lnTo>
                    <a:pt x="57242" y="166682"/>
                  </a:lnTo>
                  <a:lnTo>
                    <a:pt x="56480" y="167590"/>
                  </a:lnTo>
                  <a:lnTo>
                    <a:pt x="54728" y="169860"/>
                  </a:lnTo>
                  <a:lnTo>
                    <a:pt x="55328" y="171530"/>
                  </a:lnTo>
                  <a:lnTo>
                    <a:pt x="56545" y="172811"/>
                  </a:lnTo>
                  <a:lnTo>
                    <a:pt x="57144" y="174093"/>
                  </a:lnTo>
                  <a:lnTo>
                    <a:pt x="56771" y="175146"/>
                  </a:lnTo>
                  <a:lnTo>
                    <a:pt x="55636" y="175973"/>
                  </a:lnTo>
                  <a:lnTo>
                    <a:pt x="53658" y="176428"/>
                  </a:lnTo>
                  <a:lnTo>
                    <a:pt x="52069" y="176428"/>
                  </a:lnTo>
                  <a:lnTo>
                    <a:pt x="51696" y="178163"/>
                  </a:lnTo>
                  <a:lnTo>
                    <a:pt x="51923" y="179606"/>
                  </a:lnTo>
                  <a:lnTo>
                    <a:pt x="54274" y="181276"/>
                  </a:lnTo>
                  <a:lnTo>
                    <a:pt x="55636" y="183319"/>
                  </a:lnTo>
                  <a:lnTo>
                    <a:pt x="55410" y="185752"/>
                  </a:lnTo>
                  <a:lnTo>
                    <a:pt x="54355" y="187876"/>
                  </a:lnTo>
                  <a:lnTo>
                    <a:pt x="53447" y="189919"/>
                  </a:lnTo>
                  <a:lnTo>
                    <a:pt x="53674" y="191427"/>
                  </a:lnTo>
                  <a:lnTo>
                    <a:pt x="54501" y="192027"/>
                  </a:lnTo>
                  <a:lnTo>
                    <a:pt x="54355" y="194379"/>
                  </a:lnTo>
                  <a:lnTo>
                    <a:pt x="55864" y="195367"/>
                  </a:lnTo>
                  <a:lnTo>
                    <a:pt x="58069" y="196876"/>
                  </a:lnTo>
                  <a:lnTo>
                    <a:pt x="58977" y="199600"/>
                  </a:lnTo>
                  <a:lnTo>
                    <a:pt x="57696" y="203313"/>
                  </a:lnTo>
                  <a:lnTo>
                    <a:pt x="56480" y="205048"/>
                  </a:lnTo>
                  <a:lnTo>
                    <a:pt x="55199" y="205730"/>
                  </a:lnTo>
                  <a:lnTo>
                    <a:pt x="54663" y="207546"/>
                  </a:lnTo>
                  <a:lnTo>
                    <a:pt x="52539" y="211632"/>
                  </a:lnTo>
                  <a:lnTo>
                    <a:pt x="51258" y="214210"/>
                  </a:lnTo>
                  <a:lnTo>
                    <a:pt x="49361" y="214518"/>
                  </a:lnTo>
                  <a:lnTo>
                    <a:pt x="48145" y="215054"/>
                  </a:lnTo>
                  <a:lnTo>
                    <a:pt x="47610" y="218394"/>
                  </a:lnTo>
                  <a:lnTo>
                    <a:pt x="47836" y="221053"/>
                  </a:lnTo>
                  <a:lnTo>
                    <a:pt x="47836" y="222561"/>
                  </a:lnTo>
                  <a:lnTo>
                    <a:pt x="47074" y="224458"/>
                  </a:lnTo>
                  <a:lnTo>
                    <a:pt x="45177" y="226356"/>
                  </a:lnTo>
                  <a:lnTo>
                    <a:pt x="44804" y="227945"/>
                  </a:lnTo>
                  <a:lnTo>
                    <a:pt x="44723" y="229680"/>
                  </a:lnTo>
                  <a:lnTo>
                    <a:pt x="47675" y="231431"/>
                  </a:lnTo>
                  <a:lnTo>
                    <a:pt x="46993" y="232339"/>
                  </a:lnTo>
                  <a:lnTo>
                    <a:pt x="43880" y="232339"/>
                  </a:lnTo>
                  <a:lnTo>
                    <a:pt x="39794" y="237496"/>
                  </a:lnTo>
                  <a:lnTo>
                    <a:pt x="30551" y="247274"/>
                  </a:lnTo>
                  <a:lnTo>
                    <a:pt x="24259" y="253874"/>
                  </a:lnTo>
                  <a:lnTo>
                    <a:pt x="22670" y="255544"/>
                  </a:lnTo>
                  <a:lnTo>
                    <a:pt x="24032" y="262209"/>
                  </a:lnTo>
                  <a:lnTo>
                    <a:pt x="25167" y="267057"/>
                  </a:lnTo>
                  <a:lnTo>
                    <a:pt x="26221" y="269636"/>
                  </a:lnTo>
                  <a:lnTo>
                    <a:pt x="27048" y="272360"/>
                  </a:lnTo>
                  <a:lnTo>
                    <a:pt x="27048" y="276754"/>
                  </a:lnTo>
                  <a:lnTo>
                    <a:pt x="27583" y="279868"/>
                  </a:lnTo>
                  <a:lnTo>
                    <a:pt x="28491" y="282073"/>
                  </a:lnTo>
                  <a:lnTo>
                    <a:pt x="29999" y="284197"/>
                  </a:lnTo>
                  <a:lnTo>
                    <a:pt x="30453" y="287149"/>
                  </a:lnTo>
                  <a:lnTo>
                    <a:pt x="32124" y="289354"/>
                  </a:lnTo>
                  <a:lnTo>
                    <a:pt x="33859" y="291397"/>
                  </a:lnTo>
                  <a:lnTo>
                    <a:pt x="34232" y="294738"/>
                  </a:lnTo>
                  <a:lnTo>
                    <a:pt x="34686" y="296554"/>
                  </a:lnTo>
                  <a:lnTo>
                    <a:pt x="35902" y="298289"/>
                  </a:lnTo>
                  <a:lnTo>
                    <a:pt x="36275" y="300105"/>
                  </a:lnTo>
                  <a:lnTo>
                    <a:pt x="36356" y="305570"/>
                  </a:lnTo>
                  <a:lnTo>
                    <a:pt x="36583" y="312543"/>
                  </a:lnTo>
                  <a:lnTo>
                    <a:pt x="36275" y="319888"/>
                  </a:lnTo>
                  <a:lnTo>
                    <a:pt x="36275" y="322775"/>
                  </a:lnTo>
                  <a:lnTo>
                    <a:pt x="35967" y="325353"/>
                  </a:lnTo>
                  <a:lnTo>
                    <a:pt x="36421" y="328921"/>
                  </a:lnTo>
                  <a:lnTo>
                    <a:pt x="35432" y="331191"/>
                  </a:lnTo>
                  <a:lnTo>
                    <a:pt x="34848" y="332764"/>
                  </a:lnTo>
                  <a:lnTo>
                    <a:pt x="35204" y="333850"/>
                  </a:lnTo>
                  <a:lnTo>
                    <a:pt x="35658" y="335893"/>
                  </a:lnTo>
                  <a:lnTo>
                    <a:pt x="37783" y="336201"/>
                  </a:lnTo>
                  <a:lnTo>
                    <a:pt x="37864" y="339542"/>
                  </a:lnTo>
                  <a:lnTo>
                    <a:pt x="37864" y="346969"/>
                  </a:lnTo>
                  <a:lnTo>
                    <a:pt x="38626" y="350082"/>
                  </a:lnTo>
                  <a:lnTo>
                    <a:pt x="38934" y="353422"/>
                  </a:lnTo>
                  <a:lnTo>
                    <a:pt x="39015" y="355466"/>
                  </a:lnTo>
                  <a:lnTo>
                    <a:pt x="40604" y="356520"/>
                  </a:lnTo>
                  <a:lnTo>
                    <a:pt x="49474" y="356520"/>
                  </a:lnTo>
                  <a:lnTo>
                    <a:pt x="53869" y="355612"/>
                  </a:lnTo>
                  <a:lnTo>
                    <a:pt x="54469" y="354249"/>
                  </a:lnTo>
                  <a:lnTo>
                    <a:pt x="54696" y="347812"/>
                  </a:lnTo>
                  <a:lnTo>
                    <a:pt x="55004" y="344634"/>
                  </a:lnTo>
                  <a:lnTo>
                    <a:pt x="56139" y="341147"/>
                  </a:lnTo>
                  <a:lnTo>
                    <a:pt x="56139" y="339785"/>
                  </a:lnTo>
                  <a:lnTo>
                    <a:pt x="54469" y="339931"/>
                  </a:lnTo>
                  <a:lnTo>
                    <a:pt x="54469" y="341293"/>
                  </a:lnTo>
                  <a:lnTo>
                    <a:pt x="54096" y="343336"/>
                  </a:lnTo>
                  <a:lnTo>
                    <a:pt x="52118" y="343564"/>
                  </a:lnTo>
                  <a:lnTo>
                    <a:pt x="50901" y="341585"/>
                  </a:lnTo>
                  <a:lnTo>
                    <a:pt x="49912" y="339542"/>
                  </a:lnTo>
                  <a:lnTo>
                    <a:pt x="48550" y="337953"/>
                  </a:lnTo>
                  <a:lnTo>
                    <a:pt x="47415" y="335910"/>
                  </a:lnTo>
                  <a:lnTo>
                    <a:pt x="46134" y="337418"/>
                  </a:lnTo>
                  <a:lnTo>
                    <a:pt x="45761" y="335974"/>
                  </a:lnTo>
                  <a:lnTo>
                    <a:pt x="47350" y="333850"/>
                  </a:lnTo>
                  <a:lnTo>
                    <a:pt x="49101" y="332796"/>
                  </a:lnTo>
                  <a:lnTo>
                    <a:pt x="50690" y="331207"/>
                  </a:lnTo>
                  <a:lnTo>
                    <a:pt x="51291" y="330445"/>
                  </a:lnTo>
                  <a:lnTo>
                    <a:pt x="52734" y="327786"/>
                  </a:lnTo>
                  <a:lnTo>
                    <a:pt x="57274" y="323537"/>
                  </a:lnTo>
                  <a:lnTo>
                    <a:pt x="62739" y="321105"/>
                  </a:lnTo>
                  <a:lnTo>
                    <a:pt x="68804" y="317537"/>
                  </a:lnTo>
                  <a:lnTo>
                    <a:pt x="74268" y="314878"/>
                  </a:lnTo>
                  <a:lnTo>
                    <a:pt x="80252" y="312754"/>
                  </a:lnTo>
                  <a:lnTo>
                    <a:pt x="85328" y="310856"/>
                  </a:lnTo>
                  <a:lnTo>
                    <a:pt x="89268" y="310402"/>
                  </a:lnTo>
                  <a:lnTo>
                    <a:pt x="94570" y="308586"/>
                  </a:lnTo>
                  <a:lnTo>
                    <a:pt x="98057" y="306316"/>
                  </a:lnTo>
                  <a:lnTo>
                    <a:pt x="101235" y="303656"/>
                  </a:lnTo>
                  <a:lnTo>
                    <a:pt x="104868" y="299035"/>
                  </a:lnTo>
                  <a:lnTo>
                    <a:pt x="108435" y="293813"/>
                  </a:lnTo>
                  <a:lnTo>
                    <a:pt x="108889" y="290635"/>
                  </a:lnTo>
                  <a:lnTo>
                    <a:pt x="111321" y="287976"/>
                  </a:lnTo>
                  <a:lnTo>
                    <a:pt x="109878" y="286468"/>
                  </a:lnTo>
                  <a:lnTo>
                    <a:pt x="108370" y="286695"/>
                  </a:lnTo>
                  <a:lnTo>
                    <a:pt x="106700" y="288592"/>
                  </a:lnTo>
                  <a:lnTo>
                    <a:pt x="106246" y="289954"/>
                  </a:lnTo>
                  <a:lnTo>
                    <a:pt x="105938" y="290943"/>
                  </a:lnTo>
                  <a:lnTo>
                    <a:pt x="104884" y="291024"/>
                  </a:lnTo>
                  <a:lnTo>
                    <a:pt x="105484" y="288900"/>
                  </a:lnTo>
                  <a:lnTo>
                    <a:pt x="106473" y="287311"/>
                  </a:lnTo>
                  <a:lnTo>
                    <a:pt x="106473" y="285106"/>
                  </a:lnTo>
                  <a:lnTo>
                    <a:pt x="105484" y="284570"/>
                  </a:lnTo>
                  <a:lnTo>
                    <a:pt x="105938" y="283354"/>
                  </a:lnTo>
                  <a:lnTo>
                    <a:pt x="106992" y="283273"/>
                  </a:lnTo>
                  <a:lnTo>
                    <a:pt x="107527" y="284100"/>
                  </a:lnTo>
                  <a:lnTo>
                    <a:pt x="107835" y="280987"/>
                  </a:lnTo>
                  <a:lnTo>
                    <a:pt x="108970" y="273479"/>
                  </a:lnTo>
                  <a:lnTo>
                    <a:pt x="109278" y="270300"/>
                  </a:lnTo>
                  <a:lnTo>
                    <a:pt x="111094" y="268939"/>
                  </a:lnTo>
                  <a:lnTo>
                    <a:pt x="110948" y="267884"/>
                  </a:lnTo>
                  <a:lnTo>
                    <a:pt x="109732" y="266376"/>
                  </a:lnTo>
                  <a:cubicBezTo>
                    <a:pt x="109732" y="266376"/>
                    <a:pt x="109424" y="261982"/>
                    <a:pt x="109359" y="261755"/>
                  </a:cubicBezTo>
                  <a:cubicBezTo>
                    <a:pt x="109278" y="261528"/>
                    <a:pt x="108905" y="259095"/>
                    <a:pt x="108905" y="259095"/>
                  </a:cubicBezTo>
                  <a:lnTo>
                    <a:pt x="110802" y="255528"/>
                  </a:lnTo>
                  <a:lnTo>
                    <a:pt x="109586" y="252723"/>
                  </a:lnTo>
                  <a:lnTo>
                    <a:pt x="109505" y="248474"/>
                  </a:lnTo>
                  <a:lnTo>
                    <a:pt x="108516" y="249155"/>
                  </a:lnTo>
                  <a:lnTo>
                    <a:pt x="107689" y="250290"/>
                  </a:lnTo>
                  <a:lnTo>
                    <a:pt x="106473" y="250372"/>
                  </a:lnTo>
                  <a:lnTo>
                    <a:pt x="105484" y="248863"/>
                  </a:lnTo>
                  <a:lnTo>
                    <a:pt x="105484" y="244242"/>
                  </a:lnTo>
                  <a:lnTo>
                    <a:pt x="104721" y="240529"/>
                  </a:lnTo>
                  <a:lnTo>
                    <a:pt x="104721" y="239166"/>
                  </a:lnTo>
                  <a:lnTo>
                    <a:pt x="103959" y="236361"/>
                  </a:lnTo>
                  <a:lnTo>
                    <a:pt x="102208" y="234383"/>
                  </a:lnTo>
                  <a:lnTo>
                    <a:pt x="101981" y="231269"/>
                  </a:lnTo>
                  <a:lnTo>
                    <a:pt x="102970" y="228156"/>
                  </a:lnTo>
                  <a:lnTo>
                    <a:pt x="102143" y="228010"/>
                  </a:lnTo>
                  <a:lnTo>
                    <a:pt x="101689" y="229291"/>
                  </a:lnTo>
                  <a:lnTo>
                    <a:pt x="101316" y="230345"/>
                  </a:lnTo>
                  <a:lnTo>
                    <a:pt x="100327" y="230653"/>
                  </a:lnTo>
                  <a:lnTo>
                    <a:pt x="99954" y="229518"/>
                  </a:lnTo>
                  <a:lnTo>
                    <a:pt x="100635" y="228918"/>
                  </a:lnTo>
                  <a:lnTo>
                    <a:pt x="100408" y="227556"/>
                  </a:lnTo>
                  <a:lnTo>
                    <a:pt x="99727" y="226112"/>
                  </a:lnTo>
                  <a:lnTo>
                    <a:pt x="100862" y="225059"/>
                  </a:lnTo>
                  <a:lnTo>
                    <a:pt x="101770" y="223616"/>
                  </a:lnTo>
                  <a:lnTo>
                    <a:pt x="101008" y="222626"/>
                  </a:lnTo>
                  <a:lnTo>
                    <a:pt x="99338" y="222172"/>
                  </a:lnTo>
                  <a:lnTo>
                    <a:pt x="100100" y="220810"/>
                  </a:lnTo>
                  <a:lnTo>
                    <a:pt x="99273" y="218232"/>
                  </a:lnTo>
                  <a:lnTo>
                    <a:pt x="98446" y="217097"/>
                  </a:lnTo>
                  <a:lnTo>
                    <a:pt x="97230" y="216497"/>
                  </a:lnTo>
                  <a:lnTo>
                    <a:pt x="96013" y="217178"/>
                  </a:lnTo>
                  <a:lnTo>
                    <a:pt x="94570" y="216643"/>
                  </a:lnTo>
                  <a:lnTo>
                    <a:pt x="94716" y="214891"/>
                  </a:lnTo>
                  <a:lnTo>
                    <a:pt x="95316" y="214064"/>
                  </a:lnTo>
                  <a:lnTo>
                    <a:pt x="93500" y="212313"/>
                  </a:lnTo>
                  <a:lnTo>
                    <a:pt x="92511" y="212394"/>
                  </a:lnTo>
                  <a:lnTo>
                    <a:pt x="91830" y="211713"/>
                  </a:lnTo>
                  <a:lnTo>
                    <a:pt x="92430" y="210659"/>
                  </a:lnTo>
                  <a:lnTo>
                    <a:pt x="93257" y="210578"/>
                  </a:lnTo>
                  <a:lnTo>
                    <a:pt x="93030" y="209443"/>
                  </a:lnTo>
                  <a:lnTo>
                    <a:pt x="93030" y="208616"/>
                  </a:lnTo>
                  <a:lnTo>
                    <a:pt x="93857" y="208308"/>
                  </a:lnTo>
                  <a:lnTo>
                    <a:pt x="93938" y="207026"/>
                  </a:lnTo>
                  <a:lnTo>
                    <a:pt x="91895" y="205891"/>
                  </a:lnTo>
                  <a:lnTo>
                    <a:pt x="94619" y="205357"/>
                  </a:lnTo>
                  <a:lnTo>
                    <a:pt x="94473" y="201789"/>
                  </a:lnTo>
                  <a:lnTo>
                    <a:pt x="93565" y="200654"/>
                  </a:lnTo>
                  <a:lnTo>
                    <a:pt x="94554" y="199519"/>
                  </a:lnTo>
                  <a:cubicBezTo>
                    <a:pt x="94554" y="199519"/>
                    <a:pt x="94700" y="198157"/>
                    <a:pt x="94473" y="198076"/>
                  </a:cubicBezTo>
                  <a:cubicBezTo>
                    <a:pt x="94246" y="197995"/>
                    <a:pt x="92965" y="197021"/>
                    <a:pt x="92965" y="197021"/>
                  </a:cubicBezTo>
                  <a:lnTo>
                    <a:pt x="91749" y="195270"/>
                  </a:lnTo>
                  <a:lnTo>
                    <a:pt x="91830" y="194362"/>
                  </a:lnTo>
                  <a:lnTo>
                    <a:pt x="93338" y="195643"/>
                  </a:lnTo>
                  <a:lnTo>
                    <a:pt x="94619" y="197233"/>
                  </a:lnTo>
                  <a:lnTo>
                    <a:pt x="96516" y="197913"/>
                  </a:lnTo>
                  <a:lnTo>
                    <a:pt x="99549" y="198140"/>
                  </a:lnTo>
                  <a:lnTo>
                    <a:pt x="102273" y="197151"/>
                  </a:lnTo>
                  <a:lnTo>
                    <a:pt x="104251" y="194654"/>
                  </a:lnTo>
                  <a:lnTo>
                    <a:pt x="106376" y="192530"/>
                  </a:lnTo>
                  <a:lnTo>
                    <a:pt x="109100" y="189952"/>
                  </a:lnTo>
                  <a:lnTo>
                    <a:pt x="110770" y="187746"/>
                  </a:lnTo>
                  <a:lnTo>
                    <a:pt x="111597" y="186303"/>
                  </a:lnTo>
                  <a:lnTo>
                    <a:pt x="113267" y="185476"/>
                  </a:lnTo>
                  <a:lnTo>
                    <a:pt x="113121" y="183352"/>
                  </a:lnTo>
                  <a:lnTo>
                    <a:pt x="115164" y="183124"/>
                  </a:lnTo>
                  <a:lnTo>
                    <a:pt x="118197" y="180628"/>
                  </a:lnTo>
                  <a:lnTo>
                    <a:pt x="119786" y="180400"/>
                  </a:lnTo>
                  <a:lnTo>
                    <a:pt x="122137" y="179801"/>
                  </a:lnTo>
                  <a:lnTo>
                    <a:pt x="124180" y="178974"/>
                  </a:lnTo>
                  <a:lnTo>
                    <a:pt x="125623" y="177384"/>
                  </a:lnTo>
                  <a:lnTo>
                    <a:pt x="127067" y="175487"/>
                  </a:lnTo>
                  <a:lnTo>
                    <a:pt x="127521" y="173817"/>
                  </a:lnTo>
                  <a:lnTo>
                    <a:pt x="129110" y="172828"/>
                  </a:lnTo>
                  <a:lnTo>
                    <a:pt x="129110" y="171838"/>
                  </a:lnTo>
                  <a:lnTo>
                    <a:pt x="128121" y="171011"/>
                  </a:lnTo>
                  <a:lnTo>
                    <a:pt x="129402" y="170703"/>
                  </a:lnTo>
                  <a:lnTo>
                    <a:pt x="130683" y="170330"/>
                  </a:lnTo>
                  <a:lnTo>
                    <a:pt x="132045" y="168352"/>
                  </a:lnTo>
                  <a:lnTo>
                    <a:pt x="135159" y="167979"/>
                  </a:lnTo>
                  <a:lnTo>
                    <a:pt x="135305" y="165482"/>
                  </a:lnTo>
                  <a:lnTo>
                    <a:pt x="136067" y="163504"/>
                  </a:lnTo>
                  <a:lnTo>
                    <a:pt x="138045" y="162968"/>
                  </a:lnTo>
                  <a:lnTo>
                    <a:pt x="139180" y="160471"/>
                  </a:lnTo>
                  <a:lnTo>
                    <a:pt x="138191" y="159109"/>
                  </a:lnTo>
                  <a:lnTo>
                    <a:pt x="139180" y="157212"/>
                  </a:lnTo>
                  <a:lnTo>
                    <a:pt x="139715" y="158801"/>
                  </a:lnTo>
                  <a:lnTo>
                    <a:pt x="140477" y="159482"/>
                  </a:lnTo>
                  <a:lnTo>
                    <a:pt x="143429" y="158882"/>
                  </a:lnTo>
                  <a:lnTo>
                    <a:pt x="144191" y="157212"/>
                  </a:lnTo>
                  <a:lnTo>
                    <a:pt x="144726" y="155541"/>
                  </a:lnTo>
                  <a:lnTo>
                    <a:pt x="143672" y="154325"/>
                  </a:lnTo>
                  <a:lnTo>
                    <a:pt x="142537" y="154180"/>
                  </a:lnTo>
                  <a:lnTo>
                    <a:pt x="142618" y="152672"/>
                  </a:lnTo>
                  <a:lnTo>
                    <a:pt x="144661" y="152444"/>
                  </a:lnTo>
                  <a:lnTo>
                    <a:pt x="145569" y="152817"/>
                  </a:lnTo>
                  <a:lnTo>
                    <a:pt x="147466" y="151763"/>
                  </a:lnTo>
                  <a:lnTo>
                    <a:pt x="150417" y="150093"/>
                  </a:lnTo>
                  <a:lnTo>
                    <a:pt x="156336" y="146607"/>
                  </a:lnTo>
                  <a:lnTo>
                    <a:pt x="161574" y="144175"/>
                  </a:lnTo>
                  <a:lnTo>
                    <a:pt x="163163" y="143348"/>
                  </a:lnTo>
                  <a:lnTo>
                    <a:pt x="163925" y="142131"/>
                  </a:lnTo>
                  <a:lnTo>
                    <a:pt x="164915" y="142812"/>
                  </a:lnTo>
                  <a:lnTo>
                    <a:pt x="168093" y="143039"/>
                  </a:lnTo>
                  <a:lnTo>
                    <a:pt x="171044" y="141596"/>
                  </a:lnTo>
                  <a:lnTo>
                    <a:pt x="173168" y="140153"/>
                  </a:lnTo>
                  <a:lnTo>
                    <a:pt x="174449" y="140072"/>
                  </a:lnTo>
                  <a:lnTo>
                    <a:pt x="175276" y="139018"/>
                  </a:lnTo>
                  <a:lnTo>
                    <a:pt x="176865" y="139164"/>
                  </a:lnTo>
                  <a:lnTo>
                    <a:pt x="180125" y="138337"/>
                  </a:lnTo>
                  <a:lnTo>
                    <a:pt x="183238" y="138191"/>
                  </a:lnTo>
                  <a:lnTo>
                    <a:pt x="184292" y="136748"/>
                  </a:lnTo>
                  <a:lnTo>
                    <a:pt x="184519" y="134931"/>
                  </a:lnTo>
                  <a:lnTo>
                    <a:pt x="186416" y="134396"/>
                  </a:lnTo>
                  <a:lnTo>
                    <a:pt x="185963" y="132807"/>
                  </a:lnTo>
                  <a:lnTo>
                    <a:pt x="187632" y="132661"/>
                  </a:lnTo>
                  <a:lnTo>
                    <a:pt x="190519" y="132353"/>
                  </a:lnTo>
                  <a:lnTo>
                    <a:pt x="193470" y="129629"/>
                  </a:lnTo>
                  <a:lnTo>
                    <a:pt x="195822" y="127813"/>
                  </a:lnTo>
                  <a:lnTo>
                    <a:pt x="197184" y="126758"/>
                  </a:lnTo>
                  <a:lnTo>
                    <a:pt x="198546" y="126305"/>
                  </a:lnTo>
                  <a:cubicBezTo>
                    <a:pt x="198546" y="126305"/>
                    <a:pt x="198919" y="124861"/>
                    <a:pt x="198627" y="124796"/>
                  </a:cubicBezTo>
                  <a:cubicBezTo>
                    <a:pt x="198319" y="124716"/>
                    <a:pt x="196892" y="122899"/>
                    <a:pt x="196892" y="122899"/>
                  </a:cubicBezTo>
                  <a:lnTo>
                    <a:pt x="199616" y="120775"/>
                  </a:lnTo>
                  <a:lnTo>
                    <a:pt x="200605" y="119867"/>
                  </a:lnTo>
                  <a:lnTo>
                    <a:pt x="202584" y="119105"/>
                  </a:lnTo>
                  <a:lnTo>
                    <a:pt x="202584" y="120694"/>
                  </a:lnTo>
                  <a:lnTo>
                    <a:pt x="203800" y="119786"/>
                  </a:lnTo>
                  <a:lnTo>
                    <a:pt x="203881" y="117662"/>
                  </a:lnTo>
                  <a:lnTo>
                    <a:pt x="202973" y="118570"/>
                  </a:lnTo>
                  <a:lnTo>
                    <a:pt x="202211" y="118035"/>
                  </a:lnTo>
                  <a:lnTo>
                    <a:pt x="203265" y="117045"/>
                  </a:lnTo>
                  <a:lnTo>
                    <a:pt x="203119" y="115991"/>
                  </a:lnTo>
                  <a:lnTo>
                    <a:pt x="203200" y="115002"/>
                  </a:lnTo>
                  <a:lnTo>
                    <a:pt x="204643" y="114921"/>
                  </a:lnTo>
                  <a:cubicBezTo>
                    <a:pt x="204643" y="114921"/>
                    <a:pt x="204562" y="115910"/>
                    <a:pt x="204870" y="115975"/>
                  </a:cubicBezTo>
                  <a:cubicBezTo>
                    <a:pt x="205178" y="116056"/>
                    <a:pt x="209346" y="110283"/>
                    <a:pt x="209346" y="110283"/>
                  </a:cubicBezTo>
                  <a:cubicBezTo>
                    <a:pt x="209346" y="110283"/>
                    <a:pt x="208665" y="109521"/>
                    <a:pt x="208665" y="109294"/>
                  </a:cubicBezTo>
                  <a:cubicBezTo>
                    <a:pt x="208665" y="109067"/>
                    <a:pt x="208745" y="108078"/>
                    <a:pt x="208745" y="108078"/>
                  </a:cubicBezTo>
                  <a:lnTo>
                    <a:pt x="210335" y="108224"/>
                  </a:lnTo>
                  <a:lnTo>
                    <a:pt x="211389" y="107089"/>
                  </a:lnTo>
                  <a:lnTo>
                    <a:pt x="213513" y="103976"/>
                  </a:lnTo>
                  <a:lnTo>
                    <a:pt x="214875" y="101932"/>
                  </a:lnTo>
                  <a:lnTo>
                    <a:pt x="214421" y="100489"/>
                  </a:lnTo>
                  <a:lnTo>
                    <a:pt x="211470" y="99727"/>
                  </a:lnTo>
                  <a:lnTo>
                    <a:pt x="211243" y="98365"/>
                  </a:lnTo>
                  <a:lnTo>
                    <a:pt x="212686" y="97311"/>
                  </a:lnTo>
                  <a:lnTo>
                    <a:pt x="213821" y="97846"/>
                  </a:lnTo>
                  <a:lnTo>
                    <a:pt x="215637" y="97846"/>
                  </a:lnTo>
                  <a:lnTo>
                    <a:pt x="216172" y="96792"/>
                  </a:lnTo>
                  <a:lnTo>
                    <a:pt x="217081" y="96711"/>
                  </a:lnTo>
                  <a:lnTo>
                    <a:pt x="219659" y="98608"/>
                  </a:lnTo>
                  <a:lnTo>
                    <a:pt x="221329" y="98300"/>
                  </a:lnTo>
                  <a:lnTo>
                    <a:pt x="221329" y="96095"/>
                  </a:lnTo>
                  <a:cubicBezTo>
                    <a:pt x="221329" y="96095"/>
                    <a:pt x="219967" y="95268"/>
                    <a:pt x="219659" y="95268"/>
                  </a:cubicBezTo>
                  <a:cubicBezTo>
                    <a:pt x="219351" y="95268"/>
                    <a:pt x="217616" y="96403"/>
                    <a:pt x="217616" y="96403"/>
                  </a:cubicBezTo>
                  <a:lnTo>
                    <a:pt x="216254" y="96030"/>
                  </a:lnTo>
                  <a:lnTo>
                    <a:pt x="214972" y="94976"/>
                  </a:lnTo>
                  <a:lnTo>
                    <a:pt x="214972" y="93986"/>
                  </a:lnTo>
                  <a:lnTo>
                    <a:pt x="217324" y="93224"/>
                  </a:lnTo>
                  <a:lnTo>
                    <a:pt x="218832" y="91863"/>
                  </a:lnTo>
                  <a:lnTo>
                    <a:pt x="219513" y="88830"/>
                  </a:lnTo>
                  <a:lnTo>
                    <a:pt x="219513" y="86171"/>
                  </a:lnTo>
                  <a:lnTo>
                    <a:pt x="218605" y="84955"/>
                  </a:lnTo>
                  <a:lnTo>
                    <a:pt x="217097" y="85636"/>
                  </a:lnTo>
                  <a:lnTo>
                    <a:pt x="215118" y="87225"/>
                  </a:lnTo>
                  <a:lnTo>
                    <a:pt x="214891" y="85554"/>
                  </a:lnTo>
                  <a:lnTo>
                    <a:pt x="214810" y="82441"/>
                  </a:lnTo>
                  <a:lnTo>
                    <a:pt x="216789" y="82441"/>
                  </a:lnTo>
                  <a:lnTo>
                    <a:pt x="217843" y="80933"/>
                  </a:lnTo>
                  <a:lnTo>
                    <a:pt x="216934" y="79263"/>
                  </a:lnTo>
                  <a:lnTo>
                    <a:pt x="215799" y="79344"/>
                  </a:lnTo>
                  <a:lnTo>
                    <a:pt x="215573" y="80025"/>
                  </a:lnTo>
                  <a:lnTo>
                    <a:pt x="214518" y="79944"/>
                  </a:lnTo>
                  <a:lnTo>
                    <a:pt x="212702" y="78809"/>
                  </a:lnTo>
                  <a:lnTo>
                    <a:pt x="213010" y="78047"/>
                  </a:lnTo>
                  <a:lnTo>
                    <a:pt x="214599" y="77674"/>
                  </a:lnTo>
                  <a:lnTo>
                    <a:pt x="214746" y="75631"/>
                  </a:lnTo>
                  <a:lnTo>
                    <a:pt x="214210" y="74414"/>
                  </a:lnTo>
                  <a:lnTo>
                    <a:pt x="214437" y="72517"/>
                  </a:lnTo>
                  <a:lnTo>
                    <a:pt x="214437" y="70539"/>
                  </a:lnTo>
                  <a:lnTo>
                    <a:pt x="214129" y="68560"/>
                  </a:lnTo>
                  <a:lnTo>
                    <a:pt x="213675" y="67344"/>
                  </a:lnTo>
                  <a:lnTo>
                    <a:pt x="213367" y="64685"/>
                  </a:lnTo>
                  <a:lnTo>
                    <a:pt x="213221" y="63549"/>
                  </a:lnTo>
                  <a:lnTo>
                    <a:pt x="214356" y="62950"/>
                  </a:lnTo>
                  <a:lnTo>
                    <a:pt x="213367" y="62042"/>
                  </a:lnTo>
                  <a:lnTo>
                    <a:pt x="214275" y="60063"/>
                  </a:lnTo>
                  <a:lnTo>
                    <a:pt x="214048" y="55134"/>
                  </a:lnTo>
                  <a:lnTo>
                    <a:pt x="213967" y="53009"/>
                  </a:lnTo>
                  <a:lnTo>
                    <a:pt x="212751" y="52556"/>
                  </a:lnTo>
                  <a:lnTo>
                    <a:pt x="212897" y="54225"/>
                  </a:lnTo>
                  <a:lnTo>
                    <a:pt x="212297" y="54679"/>
                  </a:lnTo>
                  <a:lnTo>
                    <a:pt x="210854" y="54145"/>
                  </a:lnTo>
                  <a:lnTo>
                    <a:pt x="210254" y="52782"/>
                  </a:lnTo>
                  <a:lnTo>
                    <a:pt x="210562" y="51647"/>
                  </a:lnTo>
                  <a:lnTo>
                    <a:pt x="211616" y="51193"/>
                  </a:lnTo>
                  <a:lnTo>
                    <a:pt x="212670" y="51955"/>
                  </a:lnTo>
                  <a:lnTo>
                    <a:pt x="213043" y="50966"/>
                  </a:lnTo>
                  <a:lnTo>
                    <a:pt x="212962" y="50139"/>
                  </a:lnTo>
                  <a:lnTo>
                    <a:pt x="213643" y="49604"/>
                  </a:lnTo>
                  <a:lnTo>
                    <a:pt x="215313" y="48842"/>
                  </a:lnTo>
                  <a:lnTo>
                    <a:pt x="213724" y="48242"/>
                  </a:lnTo>
                  <a:lnTo>
                    <a:pt x="213578" y="43929"/>
                  </a:lnTo>
                  <a:lnTo>
                    <a:pt x="211827" y="43847"/>
                  </a:lnTo>
                  <a:lnTo>
                    <a:pt x="211291" y="43020"/>
                  </a:lnTo>
                  <a:lnTo>
                    <a:pt x="213189" y="40523"/>
                  </a:lnTo>
                  <a:lnTo>
                    <a:pt x="212735" y="39469"/>
                  </a:lnTo>
                  <a:lnTo>
                    <a:pt x="211745" y="36972"/>
                  </a:lnTo>
                  <a:lnTo>
                    <a:pt x="211745" y="35383"/>
                  </a:lnTo>
                  <a:lnTo>
                    <a:pt x="212962" y="33875"/>
                  </a:lnTo>
                  <a:lnTo>
                    <a:pt x="213043" y="32967"/>
                  </a:lnTo>
                  <a:lnTo>
                    <a:pt x="212362" y="30761"/>
                  </a:lnTo>
                  <a:lnTo>
                    <a:pt x="211535" y="28102"/>
                  </a:lnTo>
                  <a:lnTo>
                    <a:pt x="211389" y="25070"/>
                  </a:lnTo>
                  <a:lnTo>
                    <a:pt x="211016" y="21810"/>
                  </a:lnTo>
                  <a:lnTo>
                    <a:pt x="210870" y="19686"/>
                  </a:lnTo>
                  <a:lnTo>
                    <a:pt x="208973" y="18551"/>
                  </a:lnTo>
                  <a:lnTo>
                    <a:pt x="209962" y="17189"/>
                  </a:lnTo>
                  <a:lnTo>
                    <a:pt x="211940" y="14757"/>
                  </a:lnTo>
                  <a:lnTo>
                    <a:pt x="212621" y="13167"/>
                  </a:lnTo>
                  <a:lnTo>
                    <a:pt x="212621" y="11805"/>
                  </a:lnTo>
                  <a:lnTo>
                    <a:pt x="212021" y="10978"/>
                  </a:lnTo>
                  <a:lnTo>
                    <a:pt x="212248" y="9616"/>
                  </a:lnTo>
                  <a:lnTo>
                    <a:pt x="213691" y="8854"/>
                  </a:lnTo>
                  <a:lnTo>
                    <a:pt x="213999" y="7800"/>
                  </a:lnTo>
                  <a:lnTo>
                    <a:pt x="212719" y="7038"/>
                  </a:lnTo>
                  <a:lnTo>
                    <a:pt x="211956" y="6584"/>
                  </a:lnTo>
                  <a:lnTo>
                    <a:pt x="212037" y="5530"/>
                  </a:lnTo>
                  <a:lnTo>
                    <a:pt x="212410" y="4930"/>
                  </a:lnTo>
                  <a:lnTo>
                    <a:pt x="213772" y="4476"/>
                  </a:lnTo>
                  <a:lnTo>
                    <a:pt x="215280" y="4476"/>
                  </a:lnTo>
                  <a:lnTo>
                    <a:pt x="214826" y="3795"/>
                  </a:lnTo>
                  <a:lnTo>
                    <a:pt x="213464" y="3341"/>
                  </a:lnTo>
                  <a:lnTo>
                    <a:pt x="213092" y="1751"/>
                  </a:lnTo>
                  <a:lnTo>
                    <a:pt x="212864" y="762"/>
                  </a:lnTo>
                  <a:lnTo>
                    <a:pt x="211048" y="0"/>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08" name="Freeform: Shape 707">
              <a:extLst>
                <a:ext uri="{FF2B5EF4-FFF2-40B4-BE49-F238E27FC236}">
                  <a16:creationId xmlns:a16="http://schemas.microsoft.com/office/drawing/2014/main" id="{24985F76-2C3E-FF7F-9A17-B66F9652E3AF}"/>
                </a:ext>
              </a:extLst>
            </p:cNvPr>
            <p:cNvSpPr/>
            <p:nvPr/>
          </p:nvSpPr>
          <p:spPr>
            <a:xfrm>
              <a:off x="7791227" y="5040223"/>
              <a:ext cx="25580" cy="34062"/>
            </a:xfrm>
            <a:custGeom>
              <a:avLst/>
              <a:gdLst>
                <a:gd name="connsiteX0" fmla="*/ 24372 w 27729"/>
                <a:gd name="connsiteY0" fmla="*/ 4670 h 36923"/>
                <a:gd name="connsiteX1" fmla="*/ 26497 w 27729"/>
                <a:gd name="connsiteY1" fmla="*/ 4978 h 36923"/>
                <a:gd name="connsiteX2" fmla="*/ 26578 w 27729"/>
                <a:gd name="connsiteY2" fmla="*/ 8318 h 36923"/>
                <a:gd name="connsiteX3" fmla="*/ 26578 w 27729"/>
                <a:gd name="connsiteY3" fmla="*/ 15745 h 36923"/>
                <a:gd name="connsiteX4" fmla="*/ 27340 w 27729"/>
                <a:gd name="connsiteY4" fmla="*/ 18859 h 36923"/>
                <a:gd name="connsiteX5" fmla="*/ 27648 w 27729"/>
                <a:gd name="connsiteY5" fmla="*/ 22199 h 36923"/>
                <a:gd name="connsiteX6" fmla="*/ 27729 w 27729"/>
                <a:gd name="connsiteY6" fmla="*/ 24242 h 36923"/>
                <a:gd name="connsiteX7" fmla="*/ 25118 w 27729"/>
                <a:gd name="connsiteY7" fmla="*/ 23675 h 36923"/>
                <a:gd name="connsiteX8" fmla="*/ 24713 w 27729"/>
                <a:gd name="connsiteY8" fmla="*/ 29188 h 36923"/>
                <a:gd name="connsiteX9" fmla="*/ 24778 w 27729"/>
                <a:gd name="connsiteY9" fmla="*/ 31751 h 36923"/>
                <a:gd name="connsiteX10" fmla="*/ 24713 w 27729"/>
                <a:gd name="connsiteY10" fmla="*/ 35610 h 36923"/>
                <a:gd name="connsiteX11" fmla="*/ 23626 w 27729"/>
                <a:gd name="connsiteY11" fmla="*/ 36129 h 36923"/>
                <a:gd name="connsiteX12" fmla="*/ 19994 w 27729"/>
                <a:gd name="connsiteY12" fmla="*/ 36129 h 36923"/>
                <a:gd name="connsiteX13" fmla="*/ 18065 w 27729"/>
                <a:gd name="connsiteY13" fmla="*/ 36923 h 36923"/>
                <a:gd name="connsiteX14" fmla="*/ 14205 w 27729"/>
                <a:gd name="connsiteY14" fmla="*/ 36015 h 36923"/>
                <a:gd name="connsiteX15" fmla="*/ 10848 w 27729"/>
                <a:gd name="connsiteY15" fmla="*/ 33631 h 36923"/>
                <a:gd name="connsiteX16" fmla="*/ 7151 w 27729"/>
                <a:gd name="connsiteY16" fmla="*/ 32383 h 36923"/>
                <a:gd name="connsiteX17" fmla="*/ 5951 w 27729"/>
                <a:gd name="connsiteY17" fmla="*/ 31021 h 36923"/>
                <a:gd name="connsiteX18" fmla="*/ 5611 w 27729"/>
                <a:gd name="connsiteY18" fmla="*/ 29999 h 36923"/>
                <a:gd name="connsiteX19" fmla="*/ 3454 w 27729"/>
                <a:gd name="connsiteY19" fmla="*/ 28410 h 36923"/>
                <a:gd name="connsiteX20" fmla="*/ 3746 w 27729"/>
                <a:gd name="connsiteY20" fmla="*/ 26821 h 36923"/>
                <a:gd name="connsiteX21" fmla="*/ 4038 w 27729"/>
                <a:gd name="connsiteY21" fmla="*/ 26075 h 36923"/>
                <a:gd name="connsiteX22" fmla="*/ 1362 w 27729"/>
                <a:gd name="connsiteY22" fmla="*/ 23967 h 36923"/>
                <a:gd name="connsiteX23" fmla="*/ 0 w 27729"/>
                <a:gd name="connsiteY23" fmla="*/ 23107 h 36923"/>
                <a:gd name="connsiteX24" fmla="*/ 0 w 27729"/>
                <a:gd name="connsiteY24" fmla="*/ 14983 h 36923"/>
                <a:gd name="connsiteX25" fmla="*/ 4540 w 27729"/>
                <a:gd name="connsiteY25" fmla="*/ 9357 h 36923"/>
                <a:gd name="connsiteX26" fmla="*/ 7492 w 27729"/>
                <a:gd name="connsiteY26" fmla="*/ 2757 h 36923"/>
                <a:gd name="connsiteX27" fmla="*/ 9989 w 27729"/>
                <a:gd name="connsiteY27" fmla="*/ 1167 h 36923"/>
                <a:gd name="connsiteX28" fmla="*/ 13167 w 27729"/>
                <a:gd name="connsiteY28" fmla="*/ 0 h 36923"/>
                <a:gd name="connsiteX29" fmla="*/ 16800 w 27729"/>
                <a:gd name="connsiteY29" fmla="*/ 1735 h 36923"/>
                <a:gd name="connsiteX30" fmla="*/ 19297 w 27729"/>
                <a:gd name="connsiteY30" fmla="*/ 3389 h 36923"/>
                <a:gd name="connsiteX31" fmla="*/ 21227 w 27729"/>
                <a:gd name="connsiteY31" fmla="*/ 4476 h 36923"/>
                <a:gd name="connsiteX32" fmla="*/ 24372 w 27729"/>
                <a:gd name="connsiteY32" fmla="*/ 4702 h 36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729" h="36923">
                  <a:moveTo>
                    <a:pt x="24372" y="4670"/>
                  </a:moveTo>
                  <a:lnTo>
                    <a:pt x="26497" y="4978"/>
                  </a:lnTo>
                  <a:lnTo>
                    <a:pt x="26578" y="8318"/>
                  </a:lnTo>
                  <a:lnTo>
                    <a:pt x="26578" y="15745"/>
                  </a:lnTo>
                  <a:lnTo>
                    <a:pt x="27340" y="18859"/>
                  </a:lnTo>
                  <a:lnTo>
                    <a:pt x="27648" y="22199"/>
                  </a:lnTo>
                  <a:lnTo>
                    <a:pt x="27729" y="24242"/>
                  </a:lnTo>
                  <a:lnTo>
                    <a:pt x="25118" y="23675"/>
                  </a:lnTo>
                  <a:lnTo>
                    <a:pt x="24713" y="29188"/>
                  </a:lnTo>
                  <a:lnTo>
                    <a:pt x="24778" y="31751"/>
                  </a:lnTo>
                  <a:lnTo>
                    <a:pt x="24713" y="35610"/>
                  </a:lnTo>
                  <a:lnTo>
                    <a:pt x="23626" y="36129"/>
                  </a:lnTo>
                  <a:lnTo>
                    <a:pt x="19994" y="36129"/>
                  </a:lnTo>
                  <a:cubicBezTo>
                    <a:pt x="19994" y="36129"/>
                    <a:pt x="18226" y="36923"/>
                    <a:pt x="18065" y="36923"/>
                  </a:cubicBezTo>
                  <a:cubicBezTo>
                    <a:pt x="17902" y="36923"/>
                    <a:pt x="14205" y="36015"/>
                    <a:pt x="14205" y="36015"/>
                  </a:cubicBezTo>
                  <a:lnTo>
                    <a:pt x="10848" y="33631"/>
                  </a:lnTo>
                  <a:lnTo>
                    <a:pt x="7151" y="32383"/>
                  </a:lnTo>
                  <a:lnTo>
                    <a:pt x="5951" y="31021"/>
                  </a:lnTo>
                  <a:lnTo>
                    <a:pt x="5611" y="29999"/>
                  </a:lnTo>
                  <a:lnTo>
                    <a:pt x="3454" y="28410"/>
                  </a:lnTo>
                  <a:lnTo>
                    <a:pt x="3746" y="26821"/>
                  </a:lnTo>
                  <a:lnTo>
                    <a:pt x="4038" y="26075"/>
                  </a:lnTo>
                  <a:lnTo>
                    <a:pt x="1362" y="23967"/>
                  </a:lnTo>
                  <a:lnTo>
                    <a:pt x="0" y="23107"/>
                  </a:lnTo>
                  <a:lnTo>
                    <a:pt x="0" y="14983"/>
                  </a:lnTo>
                  <a:lnTo>
                    <a:pt x="4540" y="9357"/>
                  </a:lnTo>
                  <a:lnTo>
                    <a:pt x="7492" y="2757"/>
                  </a:lnTo>
                  <a:lnTo>
                    <a:pt x="9989" y="1167"/>
                  </a:lnTo>
                  <a:lnTo>
                    <a:pt x="13167" y="0"/>
                  </a:lnTo>
                  <a:lnTo>
                    <a:pt x="16800" y="1735"/>
                  </a:lnTo>
                  <a:lnTo>
                    <a:pt x="19297" y="3389"/>
                  </a:lnTo>
                  <a:lnTo>
                    <a:pt x="21227" y="4476"/>
                  </a:lnTo>
                  <a:lnTo>
                    <a:pt x="24372" y="4702"/>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09" name="Freeform: Shape 708">
              <a:extLst>
                <a:ext uri="{FF2B5EF4-FFF2-40B4-BE49-F238E27FC236}">
                  <a16:creationId xmlns:a16="http://schemas.microsoft.com/office/drawing/2014/main" id="{4DCE4286-AAF5-B221-B03A-BACAB9393E8D}"/>
                </a:ext>
              </a:extLst>
            </p:cNvPr>
            <p:cNvSpPr/>
            <p:nvPr/>
          </p:nvSpPr>
          <p:spPr>
            <a:xfrm>
              <a:off x="7516923" y="4964351"/>
              <a:ext cx="313571" cy="276966"/>
            </a:xfrm>
            <a:custGeom>
              <a:avLst/>
              <a:gdLst>
                <a:gd name="connsiteX0" fmla="*/ 266019 w 339914"/>
                <a:gd name="connsiteY0" fmla="*/ 973 h 300234"/>
                <a:gd name="connsiteX1" fmla="*/ 271549 w 339914"/>
                <a:gd name="connsiteY1" fmla="*/ 1054 h 300234"/>
                <a:gd name="connsiteX2" fmla="*/ 274435 w 339914"/>
                <a:gd name="connsiteY2" fmla="*/ 0 h 300234"/>
                <a:gd name="connsiteX3" fmla="*/ 277614 w 339914"/>
                <a:gd name="connsiteY3" fmla="*/ 600 h 300234"/>
                <a:gd name="connsiteX4" fmla="*/ 279738 w 339914"/>
                <a:gd name="connsiteY4" fmla="*/ 1816 h 300234"/>
                <a:gd name="connsiteX5" fmla="*/ 281943 w 339914"/>
                <a:gd name="connsiteY5" fmla="*/ 3486 h 300234"/>
                <a:gd name="connsiteX6" fmla="*/ 284522 w 339914"/>
                <a:gd name="connsiteY6" fmla="*/ 4021 h 300234"/>
                <a:gd name="connsiteX7" fmla="*/ 288008 w 339914"/>
                <a:gd name="connsiteY7" fmla="*/ 4848 h 300234"/>
                <a:gd name="connsiteX8" fmla="*/ 290894 w 339914"/>
                <a:gd name="connsiteY8" fmla="*/ 4248 h 300234"/>
                <a:gd name="connsiteX9" fmla="*/ 295889 w 339914"/>
                <a:gd name="connsiteY9" fmla="*/ 4168 h 300234"/>
                <a:gd name="connsiteX10" fmla="*/ 299683 w 339914"/>
                <a:gd name="connsiteY10" fmla="*/ 4313 h 300234"/>
                <a:gd name="connsiteX11" fmla="*/ 303705 w 339914"/>
                <a:gd name="connsiteY11" fmla="*/ 4540 h 300234"/>
                <a:gd name="connsiteX12" fmla="*/ 306510 w 339914"/>
                <a:gd name="connsiteY12" fmla="*/ 5757 h 300234"/>
                <a:gd name="connsiteX13" fmla="*/ 308407 w 339914"/>
                <a:gd name="connsiteY13" fmla="*/ 6584 h 300234"/>
                <a:gd name="connsiteX14" fmla="*/ 308715 w 339914"/>
                <a:gd name="connsiteY14" fmla="*/ 6584 h 300234"/>
                <a:gd name="connsiteX15" fmla="*/ 309624 w 339914"/>
                <a:gd name="connsiteY15" fmla="*/ 10978 h 300234"/>
                <a:gd name="connsiteX16" fmla="*/ 311213 w 339914"/>
                <a:gd name="connsiteY16" fmla="*/ 18097 h 300234"/>
                <a:gd name="connsiteX17" fmla="*/ 312267 w 339914"/>
                <a:gd name="connsiteY17" fmla="*/ 20675 h 300234"/>
                <a:gd name="connsiteX18" fmla="*/ 313094 w 339914"/>
                <a:gd name="connsiteY18" fmla="*/ 23399 h 300234"/>
                <a:gd name="connsiteX19" fmla="*/ 313094 w 339914"/>
                <a:gd name="connsiteY19" fmla="*/ 27794 h 300234"/>
                <a:gd name="connsiteX20" fmla="*/ 313629 w 339914"/>
                <a:gd name="connsiteY20" fmla="*/ 30907 h 300234"/>
                <a:gd name="connsiteX21" fmla="*/ 314537 w 339914"/>
                <a:gd name="connsiteY21" fmla="*/ 33112 h 300234"/>
                <a:gd name="connsiteX22" fmla="*/ 316045 w 339914"/>
                <a:gd name="connsiteY22" fmla="*/ 35237 h 300234"/>
                <a:gd name="connsiteX23" fmla="*/ 316499 w 339914"/>
                <a:gd name="connsiteY23" fmla="*/ 38188 h 300234"/>
                <a:gd name="connsiteX24" fmla="*/ 318169 w 339914"/>
                <a:gd name="connsiteY24" fmla="*/ 40393 h 300234"/>
                <a:gd name="connsiteX25" fmla="*/ 319904 w 339914"/>
                <a:gd name="connsiteY25" fmla="*/ 42437 h 300234"/>
                <a:gd name="connsiteX26" fmla="*/ 320277 w 339914"/>
                <a:gd name="connsiteY26" fmla="*/ 45777 h 300234"/>
                <a:gd name="connsiteX27" fmla="*/ 320731 w 339914"/>
                <a:gd name="connsiteY27" fmla="*/ 47593 h 300234"/>
                <a:gd name="connsiteX28" fmla="*/ 321947 w 339914"/>
                <a:gd name="connsiteY28" fmla="*/ 49328 h 300234"/>
                <a:gd name="connsiteX29" fmla="*/ 322320 w 339914"/>
                <a:gd name="connsiteY29" fmla="*/ 51145 h 300234"/>
                <a:gd name="connsiteX30" fmla="*/ 322401 w 339914"/>
                <a:gd name="connsiteY30" fmla="*/ 56609 h 300234"/>
                <a:gd name="connsiteX31" fmla="*/ 322629 w 339914"/>
                <a:gd name="connsiteY31" fmla="*/ 63582 h 300234"/>
                <a:gd name="connsiteX32" fmla="*/ 322320 w 339914"/>
                <a:gd name="connsiteY32" fmla="*/ 70928 h 300234"/>
                <a:gd name="connsiteX33" fmla="*/ 322320 w 339914"/>
                <a:gd name="connsiteY33" fmla="*/ 73814 h 300234"/>
                <a:gd name="connsiteX34" fmla="*/ 322012 w 339914"/>
                <a:gd name="connsiteY34" fmla="*/ 76392 h 300234"/>
                <a:gd name="connsiteX35" fmla="*/ 322466 w 339914"/>
                <a:gd name="connsiteY35" fmla="*/ 79960 h 300234"/>
                <a:gd name="connsiteX36" fmla="*/ 321477 w 339914"/>
                <a:gd name="connsiteY36" fmla="*/ 82230 h 300234"/>
                <a:gd name="connsiteX37" fmla="*/ 320893 w 339914"/>
                <a:gd name="connsiteY37" fmla="*/ 83803 h 300234"/>
                <a:gd name="connsiteX38" fmla="*/ 321704 w 339914"/>
                <a:gd name="connsiteY38" fmla="*/ 86932 h 300234"/>
                <a:gd name="connsiteX39" fmla="*/ 318558 w 339914"/>
                <a:gd name="connsiteY39" fmla="*/ 86706 h 300234"/>
                <a:gd name="connsiteX40" fmla="*/ 316629 w 339914"/>
                <a:gd name="connsiteY40" fmla="*/ 85619 h 300234"/>
                <a:gd name="connsiteX41" fmla="*/ 314132 w 339914"/>
                <a:gd name="connsiteY41" fmla="*/ 83965 h 300234"/>
                <a:gd name="connsiteX42" fmla="*/ 310499 w 339914"/>
                <a:gd name="connsiteY42" fmla="*/ 82230 h 300234"/>
                <a:gd name="connsiteX43" fmla="*/ 307321 w 339914"/>
                <a:gd name="connsiteY43" fmla="*/ 83398 h 300234"/>
                <a:gd name="connsiteX44" fmla="*/ 304824 w 339914"/>
                <a:gd name="connsiteY44" fmla="*/ 84987 h 300234"/>
                <a:gd name="connsiteX45" fmla="*/ 301872 w 339914"/>
                <a:gd name="connsiteY45" fmla="*/ 91587 h 300234"/>
                <a:gd name="connsiteX46" fmla="*/ 297332 w 339914"/>
                <a:gd name="connsiteY46" fmla="*/ 97213 h 300234"/>
                <a:gd name="connsiteX47" fmla="*/ 297332 w 339914"/>
                <a:gd name="connsiteY47" fmla="*/ 105338 h 300234"/>
                <a:gd name="connsiteX48" fmla="*/ 298694 w 339914"/>
                <a:gd name="connsiteY48" fmla="*/ 106197 h 300234"/>
                <a:gd name="connsiteX49" fmla="*/ 301370 w 339914"/>
                <a:gd name="connsiteY49" fmla="*/ 108305 h 300234"/>
                <a:gd name="connsiteX50" fmla="*/ 301078 w 339914"/>
                <a:gd name="connsiteY50" fmla="*/ 109051 h 300234"/>
                <a:gd name="connsiteX51" fmla="*/ 300786 w 339914"/>
                <a:gd name="connsiteY51" fmla="*/ 110640 h 300234"/>
                <a:gd name="connsiteX52" fmla="*/ 302943 w 339914"/>
                <a:gd name="connsiteY52" fmla="*/ 112229 h 300234"/>
                <a:gd name="connsiteX53" fmla="*/ 303283 w 339914"/>
                <a:gd name="connsiteY53" fmla="*/ 113251 h 300234"/>
                <a:gd name="connsiteX54" fmla="*/ 304483 w 339914"/>
                <a:gd name="connsiteY54" fmla="*/ 114613 h 300234"/>
                <a:gd name="connsiteX55" fmla="*/ 308180 w 339914"/>
                <a:gd name="connsiteY55" fmla="*/ 115862 h 300234"/>
                <a:gd name="connsiteX56" fmla="*/ 311537 w 339914"/>
                <a:gd name="connsiteY56" fmla="*/ 118245 h 300234"/>
                <a:gd name="connsiteX57" fmla="*/ 315396 w 339914"/>
                <a:gd name="connsiteY57" fmla="*/ 119153 h 300234"/>
                <a:gd name="connsiteX58" fmla="*/ 317326 w 339914"/>
                <a:gd name="connsiteY58" fmla="*/ 118359 h 300234"/>
                <a:gd name="connsiteX59" fmla="*/ 320958 w 339914"/>
                <a:gd name="connsiteY59" fmla="*/ 118359 h 300234"/>
                <a:gd name="connsiteX60" fmla="*/ 322045 w 339914"/>
                <a:gd name="connsiteY60" fmla="*/ 117840 h 300234"/>
                <a:gd name="connsiteX61" fmla="*/ 322110 w 339914"/>
                <a:gd name="connsiteY61" fmla="*/ 113981 h 300234"/>
                <a:gd name="connsiteX62" fmla="*/ 322045 w 339914"/>
                <a:gd name="connsiteY62" fmla="*/ 111418 h 300234"/>
                <a:gd name="connsiteX63" fmla="*/ 322450 w 339914"/>
                <a:gd name="connsiteY63" fmla="*/ 105905 h 300234"/>
                <a:gd name="connsiteX64" fmla="*/ 325061 w 339914"/>
                <a:gd name="connsiteY64" fmla="*/ 106473 h 300234"/>
                <a:gd name="connsiteX65" fmla="*/ 328174 w 339914"/>
                <a:gd name="connsiteY65" fmla="*/ 107073 h 300234"/>
                <a:gd name="connsiteX66" fmla="*/ 331126 w 339914"/>
                <a:gd name="connsiteY66" fmla="*/ 107527 h 300234"/>
                <a:gd name="connsiteX67" fmla="*/ 335520 w 339914"/>
                <a:gd name="connsiteY67" fmla="*/ 107527 h 300234"/>
                <a:gd name="connsiteX68" fmla="*/ 339915 w 339914"/>
                <a:gd name="connsiteY68" fmla="*/ 106619 h 300234"/>
                <a:gd name="connsiteX69" fmla="*/ 339915 w 339914"/>
                <a:gd name="connsiteY69" fmla="*/ 111240 h 300234"/>
                <a:gd name="connsiteX70" fmla="*/ 338926 w 339914"/>
                <a:gd name="connsiteY70" fmla="*/ 112440 h 300234"/>
                <a:gd name="connsiteX71" fmla="*/ 338698 w 339914"/>
                <a:gd name="connsiteY71" fmla="*/ 115343 h 300234"/>
                <a:gd name="connsiteX72" fmla="*/ 337044 w 339914"/>
                <a:gd name="connsiteY72" fmla="*/ 119153 h 300234"/>
                <a:gd name="connsiteX73" fmla="*/ 335228 w 339914"/>
                <a:gd name="connsiteY73" fmla="*/ 122558 h 300234"/>
                <a:gd name="connsiteX74" fmla="*/ 335115 w 339914"/>
                <a:gd name="connsiteY74" fmla="*/ 128186 h 300234"/>
                <a:gd name="connsiteX75" fmla="*/ 334028 w 339914"/>
                <a:gd name="connsiteY75" fmla="*/ 130569 h 300234"/>
                <a:gd name="connsiteX76" fmla="*/ 334093 w 339914"/>
                <a:gd name="connsiteY76" fmla="*/ 133699 h 300234"/>
                <a:gd name="connsiteX77" fmla="*/ 333526 w 339914"/>
                <a:gd name="connsiteY77" fmla="*/ 137558 h 300234"/>
                <a:gd name="connsiteX78" fmla="*/ 332050 w 339914"/>
                <a:gd name="connsiteY78" fmla="*/ 140169 h 300234"/>
                <a:gd name="connsiteX79" fmla="*/ 331304 w 339914"/>
                <a:gd name="connsiteY79" fmla="*/ 142391 h 300234"/>
                <a:gd name="connsiteX80" fmla="*/ 331012 w 339914"/>
                <a:gd name="connsiteY80" fmla="*/ 140509 h 300234"/>
                <a:gd name="connsiteX81" fmla="*/ 331531 w 339914"/>
                <a:gd name="connsiteY81" fmla="*/ 138629 h 300234"/>
                <a:gd name="connsiteX82" fmla="*/ 331466 w 339914"/>
                <a:gd name="connsiteY82" fmla="*/ 136472 h 300234"/>
                <a:gd name="connsiteX83" fmla="*/ 332488 w 339914"/>
                <a:gd name="connsiteY83" fmla="*/ 134931 h 300234"/>
                <a:gd name="connsiteX84" fmla="*/ 332423 w 339914"/>
                <a:gd name="connsiteY84" fmla="*/ 133618 h 300234"/>
                <a:gd name="connsiteX85" fmla="*/ 332082 w 339914"/>
                <a:gd name="connsiteY85" fmla="*/ 131964 h 300234"/>
                <a:gd name="connsiteX86" fmla="*/ 331628 w 339914"/>
                <a:gd name="connsiteY86" fmla="*/ 128948 h 300234"/>
                <a:gd name="connsiteX87" fmla="*/ 331515 w 339914"/>
                <a:gd name="connsiteY87" fmla="*/ 132191 h 300234"/>
                <a:gd name="connsiteX88" fmla="*/ 330882 w 339914"/>
                <a:gd name="connsiteY88" fmla="*/ 133391 h 300234"/>
                <a:gd name="connsiteX89" fmla="*/ 330947 w 339914"/>
                <a:gd name="connsiteY89" fmla="*/ 131802 h 300234"/>
                <a:gd name="connsiteX90" fmla="*/ 330039 w 339914"/>
                <a:gd name="connsiteY90" fmla="*/ 131737 h 300234"/>
                <a:gd name="connsiteX91" fmla="*/ 329699 w 339914"/>
                <a:gd name="connsiteY91" fmla="*/ 132758 h 300234"/>
                <a:gd name="connsiteX92" fmla="*/ 329131 w 339914"/>
                <a:gd name="connsiteY92" fmla="*/ 133553 h 300234"/>
                <a:gd name="connsiteX93" fmla="*/ 329309 w 339914"/>
                <a:gd name="connsiteY93" fmla="*/ 135369 h 300234"/>
                <a:gd name="connsiteX94" fmla="*/ 330169 w 339914"/>
                <a:gd name="connsiteY94" fmla="*/ 136277 h 300234"/>
                <a:gd name="connsiteX95" fmla="*/ 330234 w 339914"/>
                <a:gd name="connsiteY95" fmla="*/ 142358 h 300234"/>
                <a:gd name="connsiteX96" fmla="*/ 331028 w 339914"/>
                <a:gd name="connsiteY96" fmla="*/ 143218 h 300234"/>
                <a:gd name="connsiteX97" fmla="*/ 330963 w 339914"/>
                <a:gd name="connsiteY97" fmla="*/ 144807 h 300234"/>
                <a:gd name="connsiteX98" fmla="*/ 330396 w 339914"/>
                <a:gd name="connsiteY98" fmla="*/ 146169 h 300234"/>
                <a:gd name="connsiteX99" fmla="*/ 328742 w 339914"/>
                <a:gd name="connsiteY99" fmla="*/ 147985 h 300234"/>
                <a:gd name="connsiteX100" fmla="*/ 327947 w 339914"/>
                <a:gd name="connsiteY100" fmla="*/ 149299 h 300234"/>
                <a:gd name="connsiteX101" fmla="*/ 326131 w 339914"/>
                <a:gd name="connsiteY101" fmla="*/ 150888 h 300234"/>
                <a:gd name="connsiteX102" fmla="*/ 324363 w 339914"/>
                <a:gd name="connsiteY102" fmla="*/ 151569 h 300234"/>
                <a:gd name="connsiteX103" fmla="*/ 323002 w 339914"/>
                <a:gd name="connsiteY103" fmla="*/ 152477 h 300234"/>
                <a:gd name="connsiteX104" fmla="*/ 322823 w 339914"/>
                <a:gd name="connsiteY104" fmla="*/ 153044 h 300234"/>
                <a:gd name="connsiteX105" fmla="*/ 323796 w 339914"/>
                <a:gd name="connsiteY105" fmla="*/ 153044 h 300234"/>
                <a:gd name="connsiteX106" fmla="*/ 323456 w 339914"/>
                <a:gd name="connsiteY106" fmla="*/ 154179 h 300234"/>
                <a:gd name="connsiteX107" fmla="*/ 322028 w 339914"/>
                <a:gd name="connsiteY107" fmla="*/ 155039 h 300234"/>
                <a:gd name="connsiteX108" fmla="*/ 319191 w 339914"/>
                <a:gd name="connsiteY108" fmla="*/ 156239 h 300234"/>
                <a:gd name="connsiteX109" fmla="*/ 317537 w 339914"/>
                <a:gd name="connsiteY109" fmla="*/ 157098 h 300234"/>
                <a:gd name="connsiteX110" fmla="*/ 314132 w 339914"/>
                <a:gd name="connsiteY110" fmla="*/ 160276 h 300234"/>
                <a:gd name="connsiteX111" fmla="*/ 310045 w 339914"/>
                <a:gd name="connsiteY111" fmla="*/ 164817 h 300234"/>
                <a:gd name="connsiteX112" fmla="*/ 306915 w 339914"/>
                <a:gd name="connsiteY112" fmla="*/ 168903 h 300234"/>
                <a:gd name="connsiteX113" fmla="*/ 304808 w 339914"/>
                <a:gd name="connsiteY113" fmla="*/ 171741 h 300234"/>
                <a:gd name="connsiteX114" fmla="*/ 302943 w 339914"/>
                <a:gd name="connsiteY114" fmla="*/ 173168 h 300234"/>
                <a:gd name="connsiteX115" fmla="*/ 302586 w 339914"/>
                <a:gd name="connsiteY115" fmla="*/ 174935 h 300234"/>
                <a:gd name="connsiteX116" fmla="*/ 302943 w 339914"/>
                <a:gd name="connsiteY116" fmla="*/ 177092 h 300234"/>
                <a:gd name="connsiteX117" fmla="*/ 301499 w 339914"/>
                <a:gd name="connsiteY117" fmla="*/ 179362 h 300234"/>
                <a:gd name="connsiteX118" fmla="*/ 300186 w 339914"/>
                <a:gd name="connsiteY118" fmla="*/ 181925 h 300234"/>
                <a:gd name="connsiteX119" fmla="*/ 296489 w 339914"/>
                <a:gd name="connsiteY119" fmla="*/ 188800 h 300234"/>
                <a:gd name="connsiteX120" fmla="*/ 293765 w 339914"/>
                <a:gd name="connsiteY120" fmla="*/ 194151 h 300234"/>
                <a:gd name="connsiteX121" fmla="*/ 290132 w 339914"/>
                <a:gd name="connsiteY121" fmla="*/ 199389 h 300234"/>
                <a:gd name="connsiteX122" fmla="*/ 285527 w 339914"/>
                <a:gd name="connsiteY122" fmla="*/ 205421 h 300234"/>
                <a:gd name="connsiteX123" fmla="*/ 281489 w 339914"/>
                <a:gd name="connsiteY123" fmla="*/ 211113 h 300234"/>
                <a:gd name="connsiteX124" fmla="*/ 278700 w 339914"/>
                <a:gd name="connsiteY124" fmla="*/ 213902 h 300234"/>
                <a:gd name="connsiteX125" fmla="*/ 278473 w 339914"/>
                <a:gd name="connsiteY125" fmla="*/ 214535 h 300234"/>
                <a:gd name="connsiteX126" fmla="*/ 276706 w 339914"/>
                <a:gd name="connsiteY126" fmla="*/ 215556 h 300234"/>
                <a:gd name="connsiteX127" fmla="*/ 274208 w 339914"/>
                <a:gd name="connsiteY127" fmla="*/ 217891 h 300234"/>
                <a:gd name="connsiteX128" fmla="*/ 272668 w 339914"/>
                <a:gd name="connsiteY128" fmla="*/ 219821 h 300234"/>
                <a:gd name="connsiteX129" fmla="*/ 271419 w 339914"/>
                <a:gd name="connsiteY129" fmla="*/ 219821 h 300234"/>
                <a:gd name="connsiteX130" fmla="*/ 270398 w 339914"/>
                <a:gd name="connsiteY130" fmla="*/ 220275 h 300234"/>
                <a:gd name="connsiteX131" fmla="*/ 268630 w 339914"/>
                <a:gd name="connsiteY131" fmla="*/ 222042 h 300234"/>
                <a:gd name="connsiteX132" fmla="*/ 266636 w 339914"/>
                <a:gd name="connsiteY132" fmla="*/ 224086 h 300234"/>
                <a:gd name="connsiteX133" fmla="*/ 264754 w 339914"/>
                <a:gd name="connsiteY133" fmla="*/ 226583 h 300234"/>
                <a:gd name="connsiteX134" fmla="*/ 263782 w 339914"/>
                <a:gd name="connsiteY134" fmla="*/ 227669 h 300234"/>
                <a:gd name="connsiteX135" fmla="*/ 262987 w 339914"/>
                <a:gd name="connsiteY135" fmla="*/ 227669 h 300234"/>
                <a:gd name="connsiteX136" fmla="*/ 262241 w 339914"/>
                <a:gd name="connsiteY136" fmla="*/ 229031 h 300234"/>
                <a:gd name="connsiteX137" fmla="*/ 259176 w 339914"/>
                <a:gd name="connsiteY137" fmla="*/ 231869 h 300234"/>
                <a:gd name="connsiteX138" fmla="*/ 258317 w 339914"/>
                <a:gd name="connsiteY138" fmla="*/ 234480 h 300234"/>
                <a:gd name="connsiteX139" fmla="*/ 256095 w 339914"/>
                <a:gd name="connsiteY139" fmla="*/ 236020 h 300234"/>
                <a:gd name="connsiteX140" fmla="*/ 252739 w 339914"/>
                <a:gd name="connsiteY140" fmla="*/ 239150 h 300234"/>
                <a:gd name="connsiteX141" fmla="*/ 250404 w 339914"/>
                <a:gd name="connsiteY141" fmla="*/ 242101 h 300234"/>
                <a:gd name="connsiteX142" fmla="*/ 249658 w 339914"/>
                <a:gd name="connsiteY142" fmla="*/ 243074 h 300234"/>
                <a:gd name="connsiteX143" fmla="*/ 248523 w 339914"/>
                <a:gd name="connsiteY143" fmla="*/ 243074 h 300234"/>
                <a:gd name="connsiteX144" fmla="*/ 246755 w 339914"/>
                <a:gd name="connsiteY144" fmla="*/ 244842 h 300234"/>
                <a:gd name="connsiteX145" fmla="*/ 245669 w 339914"/>
                <a:gd name="connsiteY145" fmla="*/ 246090 h 300234"/>
                <a:gd name="connsiteX146" fmla="*/ 243058 w 339914"/>
                <a:gd name="connsiteY146" fmla="*/ 247290 h 300234"/>
                <a:gd name="connsiteX147" fmla="*/ 241355 w 339914"/>
                <a:gd name="connsiteY147" fmla="*/ 248539 h 300234"/>
                <a:gd name="connsiteX148" fmla="*/ 240901 w 339914"/>
                <a:gd name="connsiteY148" fmla="*/ 249398 h 300234"/>
                <a:gd name="connsiteX149" fmla="*/ 238177 w 339914"/>
                <a:gd name="connsiteY149" fmla="*/ 252123 h 300234"/>
                <a:gd name="connsiteX150" fmla="*/ 233458 w 339914"/>
                <a:gd name="connsiteY150" fmla="*/ 256095 h 300234"/>
                <a:gd name="connsiteX151" fmla="*/ 230507 w 339914"/>
                <a:gd name="connsiteY151" fmla="*/ 258706 h 300234"/>
                <a:gd name="connsiteX152" fmla="*/ 226420 w 339914"/>
                <a:gd name="connsiteY152" fmla="*/ 261268 h 300234"/>
                <a:gd name="connsiteX153" fmla="*/ 223923 w 339914"/>
                <a:gd name="connsiteY153" fmla="*/ 262809 h 300234"/>
                <a:gd name="connsiteX154" fmla="*/ 221426 w 339914"/>
                <a:gd name="connsiteY154" fmla="*/ 265938 h 300234"/>
                <a:gd name="connsiteX155" fmla="*/ 221085 w 339914"/>
                <a:gd name="connsiteY155" fmla="*/ 267479 h 300234"/>
                <a:gd name="connsiteX156" fmla="*/ 219318 w 339914"/>
                <a:gd name="connsiteY156" fmla="*/ 267771 h 300234"/>
                <a:gd name="connsiteX157" fmla="*/ 216026 w 339914"/>
                <a:gd name="connsiteY157" fmla="*/ 268290 h 300234"/>
                <a:gd name="connsiteX158" fmla="*/ 213350 w 339914"/>
                <a:gd name="connsiteY158" fmla="*/ 269311 h 300234"/>
                <a:gd name="connsiteX159" fmla="*/ 211924 w 339914"/>
                <a:gd name="connsiteY159" fmla="*/ 270219 h 300234"/>
                <a:gd name="connsiteX160" fmla="*/ 211242 w 339914"/>
                <a:gd name="connsiteY160" fmla="*/ 271306 h 300234"/>
                <a:gd name="connsiteX161" fmla="*/ 210902 w 339914"/>
                <a:gd name="connsiteY161" fmla="*/ 272165 h 300234"/>
                <a:gd name="connsiteX162" fmla="*/ 208518 w 339914"/>
                <a:gd name="connsiteY162" fmla="*/ 272684 h 300234"/>
                <a:gd name="connsiteX163" fmla="*/ 192432 w 339914"/>
                <a:gd name="connsiteY163" fmla="*/ 272684 h 300234"/>
                <a:gd name="connsiteX164" fmla="*/ 191119 w 339914"/>
                <a:gd name="connsiteY164" fmla="*/ 274338 h 300234"/>
                <a:gd name="connsiteX165" fmla="*/ 190600 w 339914"/>
                <a:gd name="connsiteY165" fmla="*/ 276560 h 300234"/>
                <a:gd name="connsiteX166" fmla="*/ 188330 w 339914"/>
                <a:gd name="connsiteY166" fmla="*/ 277646 h 300234"/>
                <a:gd name="connsiteX167" fmla="*/ 185038 w 339914"/>
                <a:gd name="connsiteY167" fmla="*/ 277938 h 300234"/>
                <a:gd name="connsiteX168" fmla="*/ 182249 w 339914"/>
                <a:gd name="connsiteY168" fmla="*/ 277143 h 300234"/>
                <a:gd name="connsiteX169" fmla="*/ 179297 w 339914"/>
                <a:gd name="connsiteY169" fmla="*/ 276235 h 300234"/>
                <a:gd name="connsiteX170" fmla="*/ 177027 w 339914"/>
                <a:gd name="connsiteY170" fmla="*/ 277030 h 300234"/>
                <a:gd name="connsiteX171" fmla="*/ 176508 w 339914"/>
                <a:gd name="connsiteY171" fmla="*/ 279187 h 300234"/>
                <a:gd name="connsiteX172" fmla="*/ 174692 w 339914"/>
                <a:gd name="connsiteY172" fmla="*/ 280160 h 300234"/>
                <a:gd name="connsiteX173" fmla="*/ 173606 w 339914"/>
                <a:gd name="connsiteY173" fmla="*/ 280160 h 300234"/>
                <a:gd name="connsiteX174" fmla="*/ 174627 w 339914"/>
                <a:gd name="connsiteY174" fmla="*/ 281408 h 300234"/>
                <a:gd name="connsiteX175" fmla="*/ 175033 w 339914"/>
                <a:gd name="connsiteY175" fmla="*/ 282268 h 300234"/>
                <a:gd name="connsiteX176" fmla="*/ 172990 w 339914"/>
                <a:gd name="connsiteY176" fmla="*/ 282268 h 300234"/>
                <a:gd name="connsiteX177" fmla="*/ 169066 w 339914"/>
                <a:gd name="connsiteY177" fmla="*/ 281862 h 300234"/>
                <a:gd name="connsiteX178" fmla="*/ 166341 w 339914"/>
                <a:gd name="connsiteY178" fmla="*/ 281230 h 300234"/>
                <a:gd name="connsiteX179" fmla="*/ 163779 w 339914"/>
                <a:gd name="connsiteY179" fmla="*/ 280030 h 300234"/>
                <a:gd name="connsiteX180" fmla="*/ 156904 w 339914"/>
                <a:gd name="connsiteY180" fmla="*/ 278781 h 300234"/>
                <a:gd name="connsiteX181" fmla="*/ 150255 w 339914"/>
                <a:gd name="connsiteY181" fmla="*/ 278376 h 300234"/>
                <a:gd name="connsiteX182" fmla="*/ 146785 w 339914"/>
                <a:gd name="connsiteY182" fmla="*/ 277970 h 300234"/>
                <a:gd name="connsiteX183" fmla="*/ 143606 w 339914"/>
                <a:gd name="connsiteY183" fmla="*/ 278830 h 300234"/>
                <a:gd name="connsiteX184" fmla="*/ 143606 w 339914"/>
                <a:gd name="connsiteY184" fmla="*/ 280484 h 300234"/>
                <a:gd name="connsiteX185" fmla="*/ 133601 w 339914"/>
                <a:gd name="connsiteY185" fmla="*/ 280144 h 300234"/>
                <a:gd name="connsiteX186" fmla="*/ 131493 w 339914"/>
                <a:gd name="connsiteY186" fmla="*/ 279398 h 300234"/>
                <a:gd name="connsiteX187" fmla="*/ 124099 w 339914"/>
                <a:gd name="connsiteY187" fmla="*/ 279349 h 300234"/>
                <a:gd name="connsiteX188" fmla="*/ 120807 w 339914"/>
                <a:gd name="connsiteY188" fmla="*/ 280435 h 300234"/>
                <a:gd name="connsiteX189" fmla="*/ 119721 w 339914"/>
                <a:gd name="connsiteY189" fmla="*/ 279981 h 300234"/>
                <a:gd name="connsiteX190" fmla="*/ 118472 w 339914"/>
                <a:gd name="connsiteY190" fmla="*/ 280095 h 300234"/>
                <a:gd name="connsiteX191" fmla="*/ 116656 w 339914"/>
                <a:gd name="connsiteY191" fmla="*/ 282819 h 300234"/>
                <a:gd name="connsiteX192" fmla="*/ 116088 w 339914"/>
                <a:gd name="connsiteY192" fmla="*/ 283565 h 300234"/>
                <a:gd name="connsiteX193" fmla="*/ 113251 w 339914"/>
                <a:gd name="connsiteY193" fmla="*/ 283970 h 300234"/>
                <a:gd name="connsiteX194" fmla="*/ 112342 w 339914"/>
                <a:gd name="connsiteY194" fmla="*/ 285397 h 300234"/>
                <a:gd name="connsiteX195" fmla="*/ 110867 w 339914"/>
                <a:gd name="connsiteY195" fmla="*/ 286759 h 300234"/>
                <a:gd name="connsiteX196" fmla="*/ 109278 w 339914"/>
                <a:gd name="connsiteY196" fmla="*/ 287165 h 300234"/>
                <a:gd name="connsiteX197" fmla="*/ 107737 w 339914"/>
                <a:gd name="connsiteY197" fmla="*/ 287165 h 300234"/>
                <a:gd name="connsiteX198" fmla="*/ 104332 w 339914"/>
                <a:gd name="connsiteY198" fmla="*/ 286419 h 300234"/>
                <a:gd name="connsiteX199" fmla="*/ 102224 w 339914"/>
                <a:gd name="connsiteY199" fmla="*/ 287165 h 300234"/>
                <a:gd name="connsiteX200" fmla="*/ 100862 w 339914"/>
                <a:gd name="connsiteY200" fmla="*/ 288138 h 300234"/>
                <a:gd name="connsiteX201" fmla="*/ 99548 w 339914"/>
                <a:gd name="connsiteY201" fmla="*/ 288138 h 300234"/>
                <a:gd name="connsiteX202" fmla="*/ 96873 w 339914"/>
                <a:gd name="connsiteY202" fmla="*/ 287003 h 300234"/>
                <a:gd name="connsiteX203" fmla="*/ 94376 w 339914"/>
                <a:gd name="connsiteY203" fmla="*/ 286030 h 300234"/>
                <a:gd name="connsiteX204" fmla="*/ 93013 w 339914"/>
                <a:gd name="connsiteY204" fmla="*/ 286030 h 300234"/>
                <a:gd name="connsiteX205" fmla="*/ 91424 w 339914"/>
                <a:gd name="connsiteY205" fmla="*/ 286370 h 300234"/>
                <a:gd name="connsiteX206" fmla="*/ 90516 w 339914"/>
                <a:gd name="connsiteY206" fmla="*/ 286824 h 300234"/>
                <a:gd name="connsiteX207" fmla="*/ 90111 w 339914"/>
                <a:gd name="connsiteY207" fmla="*/ 287732 h 300234"/>
                <a:gd name="connsiteX208" fmla="*/ 90857 w 339914"/>
                <a:gd name="connsiteY208" fmla="*/ 288478 h 300234"/>
                <a:gd name="connsiteX209" fmla="*/ 90403 w 339914"/>
                <a:gd name="connsiteY209" fmla="*/ 289451 h 300234"/>
                <a:gd name="connsiteX210" fmla="*/ 87841 w 339914"/>
                <a:gd name="connsiteY210" fmla="*/ 288884 h 300234"/>
                <a:gd name="connsiteX211" fmla="*/ 84889 w 339914"/>
                <a:gd name="connsiteY211" fmla="*/ 288770 h 300234"/>
                <a:gd name="connsiteX212" fmla="*/ 82100 w 339914"/>
                <a:gd name="connsiteY212" fmla="*/ 290311 h 300234"/>
                <a:gd name="connsiteX213" fmla="*/ 81354 w 339914"/>
                <a:gd name="connsiteY213" fmla="*/ 291511 h 300234"/>
                <a:gd name="connsiteX214" fmla="*/ 79927 w 339914"/>
                <a:gd name="connsiteY214" fmla="*/ 292646 h 300234"/>
                <a:gd name="connsiteX215" fmla="*/ 77592 w 339914"/>
                <a:gd name="connsiteY215" fmla="*/ 293619 h 300234"/>
                <a:gd name="connsiteX216" fmla="*/ 76506 w 339914"/>
                <a:gd name="connsiteY216" fmla="*/ 294867 h 300234"/>
                <a:gd name="connsiteX217" fmla="*/ 75420 w 339914"/>
                <a:gd name="connsiteY217" fmla="*/ 296067 h 300234"/>
                <a:gd name="connsiteX218" fmla="*/ 74965 w 339914"/>
                <a:gd name="connsiteY218" fmla="*/ 297948 h 300234"/>
                <a:gd name="connsiteX219" fmla="*/ 74965 w 339914"/>
                <a:gd name="connsiteY219" fmla="*/ 299602 h 300234"/>
                <a:gd name="connsiteX220" fmla="*/ 74625 w 339914"/>
                <a:gd name="connsiteY220" fmla="*/ 300235 h 300234"/>
                <a:gd name="connsiteX221" fmla="*/ 73263 w 339914"/>
                <a:gd name="connsiteY221" fmla="*/ 300235 h 300234"/>
                <a:gd name="connsiteX222" fmla="*/ 71560 w 339914"/>
                <a:gd name="connsiteY222" fmla="*/ 299440 h 300234"/>
                <a:gd name="connsiteX223" fmla="*/ 71219 w 339914"/>
                <a:gd name="connsiteY223" fmla="*/ 298354 h 300234"/>
                <a:gd name="connsiteX224" fmla="*/ 70539 w 339914"/>
                <a:gd name="connsiteY224" fmla="*/ 298694 h 300234"/>
                <a:gd name="connsiteX225" fmla="*/ 70020 w 339914"/>
                <a:gd name="connsiteY225" fmla="*/ 297900 h 300234"/>
                <a:gd name="connsiteX226" fmla="*/ 69225 w 339914"/>
                <a:gd name="connsiteY226" fmla="*/ 297786 h 300234"/>
                <a:gd name="connsiteX227" fmla="*/ 68820 w 339914"/>
                <a:gd name="connsiteY227" fmla="*/ 298419 h 300234"/>
                <a:gd name="connsiteX228" fmla="*/ 67620 w 339914"/>
                <a:gd name="connsiteY228" fmla="*/ 298710 h 300234"/>
                <a:gd name="connsiteX229" fmla="*/ 66485 w 339914"/>
                <a:gd name="connsiteY229" fmla="*/ 298419 h 300234"/>
                <a:gd name="connsiteX230" fmla="*/ 65852 w 339914"/>
                <a:gd name="connsiteY230" fmla="*/ 297446 h 300234"/>
                <a:gd name="connsiteX231" fmla="*/ 64766 w 339914"/>
                <a:gd name="connsiteY231" fmla="*/ 296132 h 300234"/>
                <a:gd name="connsiteX232" fmla="*/ 63793 w 339914"/>
                <a:gd name="connsiteY232" fmla="*/ 295273 h 300234"/>
                <a:gd name="connsiteX233" fmla="*/ 62544 w 339914"/>
                <a:gd name="connsiteY233" fmla="*/ 294705 h 300234"/>
                <a:gd name="connsiteX234" fmla="*/ 59706 w 339914"/>
                <a:gd name="connsiteY234" fmla="*/ 294592 h 300234"/>
                <a:gd name="connsiteX235" fmla="*/ 59706 w 339914"/>
                <a:gd name="connsiteY235" fmla="*/ 293343 h 300234"/>
                <a:gd name="connsiteX236" fmla="*/ 60955 w 339914"/>
                <a:gd name="connsiteY236" fmla="*/ 292483 h 300234"/>
                <a:gd name="connsiteX237" fmla="*/ 61068 w 339914"/>
                <a:gd name="connsiteY237" fmla="*/ 291462 h 300234"/>
                <a:gd name="connsiteX238" fmla="*/ 60890 w 339914"/>
                <a:gd name="connsiteY238" fmla="*/ 290440 h 300234"/>
                <a:gd name="connsiteX239" fmla="*/ 60095 w 339914"/>
                <a:gd name="connsiteY239" fmla="*/ 289694 h 300234"/>
                <a:gd name="connsiteX240" fmla="*/ 59349 w 339914"/>
                <a:gd name="connsiteY240" fmla="*/ 289354 h 300234"/>
                <a:gd name="connsiteX241" fmla="*/ 56739 w 339914"/>
                <a:gd name="connsiteY241" fmla="*/ 289127 h 300234"/>
                <a:gd name="connsiteX242" fmla="*/ 55150 w 339914"/>
                <a:gd name="connsiteY242" fmla="*/ 287586 h 300234"/>
                <a:gd name="connsiteX243" fmla="*/ 54290 w 339914"/>
                <a:gd name="connsiteY243" fmla="*/ 287068 h 300234"/>
                <a:gd name="connsiteX244" fmla="*/ 53496 w 339914"/>
                <a:gd name="connsiteY244" fmla="*/ 287522 h 300234"/>
                <a:gd name="connsiteX245" fmla="*/ 51160 w 339914"/>
                <a:gd name="connsiteY245" fmla="*/ 287586 h 300234"/>
                <a:gd name="connsiteX246" fmla="*/ 50593 w 339914"/>
                <a:gd name="connsiteY246" fmla="*/ 288268 h 300234"/>
                <a:gd name="connsiteX247" fmla="*/ 49458 w 339914"/>
                <a:gd name="connsiteY247" fmla="*/ 287473 h 300234"/>
                <a:gd name="connsiteX248" fmla="*/ 49458 w 339914"/>
                <a:gd name="connsiteY248" fmla="*/ 285819 h 300234"/>
                <a:gd name="connsiteX249" fmla="*/ 50431 w 339914"/>
                <a:gd name="connsiteY249" fmla="*/ 285251 h 300234"/>
                <a:gd name="connsiteX250" fmla="*/ 50431 w 339914"/>
                <a:gd name="connsiteY250" fmla="*/ 284457 h 300234"/>
                <a:gd name="connsiteX251" fmla="*/ 50723 w 339914"/>
                <a:gd name="connsiteY251" fmla="*/ 283549 h 300234"/>
                <a:gd name="connsiteX252" fmla="*/ 50609 w 339914"/>
                <a:gd name="connsiteY252" fmla="*/ 282414 h 300234"/>
                <a:gd name="connsiteX253" fmla="*/ 48388 w 339914"/>
                <a:gd name="connsiteY253" fmla="*/ 281100 h 300234"/>
                <a:gd name="connsiteX254" fmla="*/ 46344 w 339914"/>
                <a:gd name="connsiteY254" fmla="*/ 280533 h 300234"/>
                <a:gd name="connsiteX255" fmla="*/ 44577 w 339914"/>
                <a:gd name="connsiteY255" fmla="*/ 280711 h 300234"/>
                <a:gd name="connsiteX256" fmla="*/ 42923 w 339914"/>
                <a:gd name="connsiteY256" fmla="*/ 281457 h 300234"/>
                <a:gd name="connsiteX257" fmla="*/ 41674 w 339914"/>
                <a:gd name="connsiteY257" fmla="*/ 282138 h 300234"/>
                <a:gd name="connsiteX258" fmla="*/ 41674 w 339914"/>
                <a:gd name="connsiteY258" fmla="*/ 283387 h 300234"/>
                <a:gd name="connsiteX259" fmla="*/ 42242 w 339914"/>
                <a:gd name="connsiteY259" fmla="*/ 284522 h 300234"/>
                <a:gd name="connsiteX260" fmla="*/ 42420 w 339914"/>
                <a:gd name="connsiteY260" fmla="*/ 287359 h 300234"/>
                <a:gd name="connsiteX261" fmla="*/ 40993 w 339914"/>
                <a:gd name="connsiteY261" fmla="*/ 285932 h 300234"/>
                <a:gd name="connsiteX262" fmla="*/ 40539 w 339914"/>
                <a:gd name="connsiteY262" fmla="*/ 284684 h 300234"/>
                <a:gd name="connsiteX263" fmla="*/ 39339 w 339914"/>
                <a:gd name="connsiteY263" fmla="*/ 282981 h 300234"/>
                <a:gd name="connsiteX264" fmla="*/ 39339 w 339914"/>
                <a:gd name="connsiteY264" fmla="*/ 281619 h 300234"/>
                <a:gd name="connsiteX265" fmla="*/ 40085 w 339914"/>
                <a:gd name="connsiteY265" fmla="*/ 280711 h 300234"/>
                <a:gd name="connsiteX266" fmla="*/ 39339 w 339914"/>
                <a:gd name="connsiteY266" fmla="*/ 279624 h 300234"/>
                <a:gd name="connsiteX267" fmla="*/ 39339 w 339914"/>
                <a:gd name="connsiteY267" fmla="*/ 278651 h 300234"/>
                <a:gd name="connsiteX268" fmla="*/ 40247 w 339914"/>
                <a:gd name="connsiteY268" fmla="*/ 277565 h 300234"/>
                <a:gd name="connsiteX269" fmla="*/ 41609 w 339914"/>
                <a:gd name="connsiteY269" fmla="*/ 276592 h 300234"/>
                <a:gd name="connsiteX270" fmla="*/ 42129 w 339914"/>
                <a:gd name="connsiteY270" fmla="*/ 274890 h 300234"/>
                <a:gd name="connsiteX271" fmla="*/ 41496 w 339914"/>
                <a:gd name="connsiteY271" fmla="*/ 272392 h 300234"/>
                <a:gd name="connsiteX272" fmla="*/ 40182 w 339914"/>
                <a:gd name="connsiteY272" fmla="*/ 268987 h 300234"/>
                <a:gd name="connsiteX273" fmla="*/ 38642 w 339914"/>
                <a:gd name="connsiteY273" fmla="*/ 267787 h 300234"/>
                <a:gd name="connsiteX274" fmla="*/ 39323 w 339914"/>
                <a:gd name="connsiteY274" fmla="*/ 266766 h 300234"/>
                <a:gd name="connsiteX275" fmla="*/ 37166 w 339914"/>
                <a:gd name="connsiteY275" fmla="*/ 263976 h 300234"/>
                <a:gd name="connsiteX276" fmla="*/ 35739 w 339914"/>
                <a:gd name="connsiteY276" fmla="*/ 262209 h 300234"/>
                <a:gd name="connsiteX277" fmla="*/ 35334 w 339914"/>
                <a:gd name="connsiteY277" fmla="*/ 260847 h 300234"/>
                <a:gd name="connsiteX278" fmla="*/ 31475 w 339914"/>
                <a:gd name="connsiteY278" fmla="*/ 257101 h 300234"/>
                <a:gd name="connsiteX279" fmla="*/ 31475 w 339914"/>
                <a:gd name="connsiteY279" fmla="*/ 256128 h 300234"/>
                <a:gd name="connsiteX280" fmla="*/ 32448 w 339914"/>
                <a:gd name="connsiteY280" fmla="*/ 256014 h 300234"/>
                <a:gd name="connsiteX281" fmla="*/ 33810 w 339914"/>
                <a:gd name="connsiteY281" fmla="*/ 258122 h 300234"/>
                <a:gd name="connsiteX282" fmla="*/ 34783 w 339914"/>
                <a:gd name="connsiteY282" fmla="*/ 259209 h 300234"/>
                <a:gd name="connsiteX283" fmla="*/ 35123 w 339914"/>
                <a:gd name="connsiteY283" fmla="*/ 258301 h 300234"/>
                <a:gd name="connsiteX284" fmla="*/ 33761 w 339914"/>
                <a:gd name="connsiteY284" fmla="*/ 256533 h 300234"/>
                <a:gd name="connsiteX285" fmla="*/ 33469 w 339914"/>
                <a:gd name="connsiteY285" fmla="*/ 254944 h 300234"/>
                <a:gd name="connsiteX286" fmla="*/ 32269 w 339914"/>
                <a:gd name="connsiteY286" fmla="*/ 254150 h 300234"/>
                <a:gd name="connsiteX287" fmla="*/ 31183 w 339914"/>
                <a:gd name="connsiteY287" fmla="*/ 254717 h 300234"/>
                <a:gd name="connsiteX288" fmla="*/ 29594 w 339914"/>
                <a:gd name="connsiteY288" fmla="*/ 254490 h 300234"/>
                <a:gd name="connsiteX289" fmla="*/ 29140 w 339914"/>
                <a:gd name="connsiteY289" fmla="*/ 252787 h 300234"/>
                <a:gd name="connsiteX290" fmla="*/ 29140 w 339914"/>
                <a:gd name="connsiteY290" fmla="*/ 251425 h 300234"/>
                <a:gd name="connsiteX291" fmla="*/ 29658 w 339914"/>
                <a:gd name="connsiteY291" fmla="*/ 250679 h 300234"/>
                <a:gd name="connsiteX292" fmla="*/ 29140 w 339914"/>
                <a:gd name="connsiteY292" fmla="*/ 249658 h 300234"/>
                <a:gd name="connsiteX293" fmla="*/ 29821 w 339914"/>
                <a:gd name="connsiteY293" fmla="*/ 248636 h 300234"/>
                <a:gd name="connsiteX294" fmla="*/ 29999 w 339914"/>
                <a:gd name="connsiteY294" fmla="*/ 247274 h 300234"/>
                <a:gd name="connsiteX295" fmla="*/ 31361 w 339914"/>
                <a:gd name="connsiteY295" fmla="*/ 246982 h 300234"/>
                <a:gd name="connsiteX296" fmla="*/ 32334 w 339914"/>
                <a:gd name="connsiteY296" fmla="*/ 247388 h 300234"/>
                <a:gd name="connsiteX297" fmla="*/ 32788 w 339914"/>
                <a:gd name="connsiteY297" fmla="*/ 248523 h 300234"/>
                <a:gd name="connsiteX298" fmla="*/ 34329 w 339914"/>
                <a:gd name="connsiteY298" fmla="*/ 248750 h 300234"/>
                <a:gd name="connsiteX299" fmla="*/ 35755 w 339914"/>
                <a:gd name="connsiteY299" fmla="*/ 248069 h 300234"/>
                <a:gd name="connsiteX300" fmla="*/ 36729 w 339914"/>
                <a:gd name="connsiteY300" fmla="*/ 246528 h 300234"/>
                <a:gd name="connsiteX301" fmla="*/ 38431 w 339914"/>
                <a:gd name="connsiteY301" fmla="*/ 243626 h 300234"/>
                <a:gd name="connsiteX302" fmla="*/ 39226 w 339914"/>
                <a:gd name="connsiteY302" fmla="*/ 237139 h 300234"/>
                <a:gd name="connsiteX303" fmla="*/ 39275 w 339914"/>
                <a:gd name="connsiteY303" fmla="*/ 235372 h 300234"/>
                <a:gd name="connsiteX304" fmla="*/ 38756 w 339914"/>
                <a:gd name="connsiteY304" fmla="*/ 234237 h 300234"/>
                <a:gd name="connsiteX305" fmla="*/ 38756 w 339914"/>
                <a:gd name="connsiteY305" fmla="*/ 230880 h 300234"/>
                <a:gd name="connsiteX306" fmla="*/ 38075 w 339914"/>
                <a:gd name="connsiteY306" fmla="*/ 228723 h 300234"/>
                <a:gd name="connsiteX307" fmla="*/ 38301 w 339914"/>
                <a:gd name="connsiteY307" fmla="*/ 227296 h 300234"/>
                <a:gd name="connsiteX308" fmla="*/ 37215 w 339914"/>
                <a:gd name="connsiteY308" fmla="*/ 224961 h 300234"/>
                <a:gd name="connsiteX309" fmla="*/ 36810 w 339914"/>
                <a:gd name="connsiteY309" fmla="*/ 222918 h 300234"/>
                <a:gd name="connsiteX310" fmla="*/ 35447 w 339914"/>
                <a:gd name="connsiteY310" fmla="*/ 220696 h 300234"/>
                <a:gd name="connsiteX311" fmla="*/ 32496 w 339914"/>
                <a:gd name="connsiteY311" fmla="*/ 216999 h 300234"/>
                <a:gd name="connsiteX312" fmla="*/ 29707 w 339914"/>
                <a:gd name="connsiteY312" fmla="*/ 212345 h 300234"/>
                <a:gd name="connsiteX313" fmla="*/ 27210 w 339914"/>
                <a:gd name="connsiteY313" fmla="*/ 209167 h 300234"/>
                <a:gd name="connsiteX314" fmla="*/ 25329 w 339914"/>
                <a:gd name="connsiteY314" fmla="*/ 204221 h 300234"/>
                <a:gd name="connsiteX315" fmla="*/ 21972 w 339914"/>
                <a:gd name="connsiteY315" fmla="*/ 198075 h 300234"/>
                <a:gd name="connsiteX316" fmla="*/ 18502 w 339914"/>
                <a:gd name="connsiteY316" fmla="*/ 191022 h 300234"/>
                <a:gd name="connsiteX317" fmla="*/ 15551 w 339914"/>
                <a:gd name="connsiteY317" fmla="*/ 184081 h 300234"/>
                <a:gd name="connsiteX318" fmla="*/ 13394 w 339914"/>
                <a:gd name="connsiteY318" fmla="*/ 178390 h 300234"/>
                <a:gd name="connsiteX319" fmla="*/ 12599 w 339914"/>
                <a:gd name="connsiteY319" fmla="*/ 172811 h 300234"/>
                <a:gd name="connsiteX320" fmla="*/ 10492 w 339914"/>
                <a:gd name="connsiteY320" fmla="*/ 166098 h 300234"/>
                <a:gd name="connsiteX321" fmla="*/ 8383 w 339914"/>
                <a:gd name="connsiteY321" fmla="*/ 163422 h 300234"/>
                <a:gd name="connsiteX322" fmla="*/ 8092 w 339914"/>
                <a:gd name="connsiteY322" fmla="*/ 160747 h 300234"/>
                <a:gd name="connsiteX323" fmla="*/ 6616 w 339914"/>
                <a:gd name="connsiteY323" fmla="*/ 158703 h 300234"/>
                <a:gd name="connsiteX324" fmla="*/ 6097 w 339914"/>
                <a:gd name="connsiteY324" fmla="*/ 156936 h 300234"/>
                <a:gd name="connsiteX325" fmla="*/ 2967 w 339914"/>
                <a:gd name="connsiteY325" fmla="*/ 154260 h 300234"/>
                <a:gd name="connsiteX326" fmla="*/ 1654 w 339914"/>
                <a:gd name="connsiteY326" fmla="*/ 150077 h 300234"/>
                <a:gd name="connsiteX327" fmla="*/ 0 w 339914"/>
                <a:gd name="connsiteY327" fmla="*/ 148358 h 300234"/>
                <a:gd name="connsiteX328" fmla="*/ 4265 w 339914"/>
                <a:gd name="connsiteY328" fmla="*/ 144612 h 300234"/>
                <a:gd name="connsiteX329" fmla="*/ 6032 w 339914"/>
                <a:gd name="connsiteY329" fmla="*/ 144093 h 300234"/>
                <a:gd name="connsiteX330" fmla="*/ 7005 w 339914"/>
                <a:gd name="connsiteY330" fmla="*/ 140169 h 300234"/>
                <a:gd name="connsiteX331" fmla="*/ 8594 w 339914"/>
                <a:gd name="connsiteY331" fmla="*/ 139423 h 300234"/>
                <a:gd name="connsiteX332" fmla="*/ 8302 w 339914"/>
                <a:gd name="connsiteY332" fmla="*/ 137266 h 300234"/>
                <a:gd name="connsiteX333" fmla="*/ 10800 w 339914"/>
                <a:gd name="connsiteY333" fmla="*/ 135045 h 300234"/>
                <a:gd name="connsiteX334" fmla="*/ 14886 w 339914"/>
                <a:gd name="connsiteY334" fmla="*/ 134980 h 300234"/>
                <a:gd name="connsiteX335" fmla="*/ 15859 w 339914"/>
                <a:gd name="connsiteY335" fmla="*/ 135888 h 300234"/>
                <a:gd name="connsiteX336" fmla="*/ 15632 w 339914"/>
                <a:gd name="connsiteY336" fmla="*/ 138223 h 300234"/>
                <a:gd name="connsiteX337" fmla="*/ 18648 w 339914"/>
                <a:gd name="connsiteY337" fmla="*/ 139537 h 300234"/>
                <a:gd name="connsiteX338" fmla="*/ 19507 w 339914"/>
                <a:gd name="connsiteY338" fmla="*/ 140850 h 300234"/>
                <a:gd name="connsiteX339" fmla="*/ 19215 w 339914"/>
                <a:gd name="connsiteY339" fmla="*/ 141823 h 300234"/>
                <a:gd name="connsiteX340" fmla="*/ 18583 w 339914"/>
                <a:gd name="connsiteY340" fmla="*/ 143072 h 300234"/>
                <a:gd name="connsiteX341" fmla="*/ 18632 w 339914"/>
                <a:gd name="connsiteY341" fmla="*/ 144839 h 300234"/>
                <a:gd name="connsiteX342" fmla="*/ 19767 w 339914"/>
                <a:gd name="connsiteY342" fmla="*/ 145974 h 300234"/>
                <a:gd name="connsiteX343" fmla="*/ 20286 w 339914"/>
                <a:gd name="connsiteY343" fmla="*/ 147628 h 300234"/>
                <a:gd name="connsiteX344" fmla="*/ 20286 w 339914"/>
                <a:gd name="connsiteY344" fmla="*/ 149558 h 300234"/>
                <a:gd name="connsiteX345" fmla="*/ 22442 w 339914"/>
                <a:gd name="connsiteY345" fmla="*/ 149623 h 300234"/>
                <a:gd name="connsiteX346" fmla="*/ 25005 w 339914"/>
                <a:gd name="connsiteY346" fmla="*/ 149850 h 300234"/>
                <a:gd name="connsiteX347" fmla="*/ 26821 w 339914"/>
                <a:gd name="connsiteY347" fmla="*/ 150644 h 300234"/>
                <a:gd name="connsiteX348" fmla="*/ 28069 w 339914"/>
                <a:gd name="connsiteY348" fmla="*/ 151731 h 300234"/>
                <a:gd name="connsiteX349" fmla="*/ 30112 w 339914"/>
                <a:gd name="connsiteY349" fmla="*/ 151796 h 300234"/>
                <a:gd name="connsiteX350" fmla="*/ 32042 w 339914"/>
                <a:gd name="connsiteY350" fmla="*/ 152769 h 300234"/>
                <a:gd name="connsiteX351" fmla="*/ 34150 w 339914"/>
                <a:gd name="connsiteY351" fmla="*/ 154536 h 300234"/>
                <a:gd name="connsiteX352" fmla="*/ 35739 w 339914"/>
                <a:gd name="connsiteY352" fmla="*/ 154990 h 300234"/>
                <a:gd name="connsiteX353" fmla="*/ 37896 w 339914"/>
                <a:gd name="connsiteY353" fmla="*/ 154471 h 300234"/>
                <a:gd name="connsiteX354" fmla="*/ 40004 w 339914"/>
                <a:gd name="connsiteY354" fmla="*/ 154585 h 300234"/>
                <a:gd name="connsiteX355" fmla="*/ 43020 w 339914"/>
                <a:gd name="connsiteY355" fmla="*/ 153839 h 300234"/>
                <a:gd name="connsiteX356" fmla="*/ 44674 w 339914"/>
                <a:gd name="connsiteY356" fmla="*/ 153271 h 300234"/>
                <a:gd name="connsiteX357" fmla="*/ 48306 w 339914"/>
                <a:gd name="connsiteY357" fmla="*/ 153563 h 300234"/>
                <a:gd name="connsiteX358" fmla="*/ 51436 w 339914"/>
                <a:gd name="connsiteY358" fmla="*/ 154536 h 300234"/>
                <a:gd name="connsiteX359" fmla="*/ 53544 w 339914"/>
                <a:gd name="connsiteY359" fmla="*/ 156190 h 300234"/>
                <a:gd name="connsiteX360" fmla="*/ 55539 w 339914"/>
                <a:gd name="connsiteY360" fmla="*/ 156368 h 300234"/>
                <a:gd name="connsiteX361" fmla="*/ 57469 w 339914"/>
                <a:gd name="connsiteY361" fmla="*/ 155509 h 300234"/>
                <a:gd name="connsiteX362" fmla="*/ 60484 w 339914"/>
                <a:gd name="connsiteY362" fmla="*/ 151471 h 300234"/>
                <a:gd name="connsiteX363" fmla="*/ 62933 w 339914"/>
                <a:gd name="connsiteY363" fmla="*/ 149477 h 300234"/>
                <a:gd name="connsiteX364" fmla="*/ 66176 w 339914"/>
                <a:gd name="connsiteY364" fmla="*/ 146979 h 300234"/>
                <a:gd name="connsiteX365" fmla="*/ 69582 w 339914"/>
                <a:gd name="connsiteY365" fmla="*/ 145390 h 300234"/>
                <a:gd name="connsiteX366" fmla="*/ 72371 w 339914"/>
                <a:gd name="connsiteY366" fmla="*/ 144645 h 300234"/>
                <a:gd name="connsiteX367" fmla="*/ 74025 w 339914"/>
                <a:gd name="connsiteY367" fmla="*/ 144645 h 300234"/>
                <a:gd name="connsiteX368" fmla="*/ 73911 w 339914"/>
                <a:gd name="connsiteY368" fmla="*/ 142536 h 300234"/>
                <a:gd name="connsiteX369" fmla="*/ 73798 w 339914"/>
                <a:gd name="connsiteY369" fmla="*/ 135710 h 300234"/>
                <a:gd name="connsiteX370" fmla="*/ 73798 w 339914"/>
                <a:gd name="connsiteY370" fmla="*/ 109213 h 300234"/>
                <a:gd name="connsiteX371" fmla="*/ 73846 w 339914"/>
                <a:gd name="connsiteY371" fmla="*/ 88408 h 300234"/>
                <a:gd name="connsiteX372" fmla="*/ 73911 w 339914"/>
                <a:gd name="connsiteY372" fmla="*/ 67944 h 300234"/>
                <a:gd name="connsiteX373" fmla="*/ 73911 w 339914"/>
                <a:gd name="connsiteY373" fmla="*/ 61344 h 300234"/>
                <a:gd name="connsiteX374" fmla="*/ 75452 w 339914"/>
                <a:gd name="connsiteY374" fmla="*/ 62593 h 300234"/>
                <a:gd name="connsiteX375" fmla="*/ 78014 w 339914"/>
                <a:gd name="connsiteY375" fmla="*/ 64409 h 300234"/>
                <a:gd name="connsiteX376" fmla="*/ 80690 w 339914"/>
                <a:gd name="connsiteY376" fmla="*/ 66403 h 300234"/>
                <a:gd name="connsiteX377" fmla="*/ 82457 w 339914"/>
                <a:gd name="connsiteY377" fmla="*/ 68625 h 300234"/>
                <a:gd name="connsiteX378" fmla="*/ 82749 w 339914"/>
                <a:gd name="connsiteY378" fmla="*/ 70279 h 300234"/>
                <a:gd name="connsiteX379" fmla="*/ 83090 w 339914"/>
                <a:gd name="connsiteY379" fmla="*/ 72322 h 300234"/>
                <a:gd name="connsiteX380" fmla="*/ 85133 w 339914"/>
                <a:gd name="connsiteY380" fmla="*/ 74252 h 300234"/>
                <a:gd name="connsiteX381" fmla="*/ 86105 w 339914"/>
                <a:gd name="connsiteY381" fmla="*/ 75565 h 300234"/>
                <a:gd name="connsiteX382" fmla="*/ 86397 w 339914"/>
                <a:gd name="connsiteY382" fmla="*/ 78355 h 300234"/>
                <a:gd name="connsiteX383" fmla="*/ 86851 w 339914"/>
                <a:gd name="connsiteY383" fmla="*/ 80738 h 300234"/>
                <a:gd name="connsiteX384" fmla="*/ 87759 w 339914"/>
                <a:gd name="connsiteY384" fmla="*/ 83073 h 300234"/>
                <a:gd name="connsiteX385" fmla="*/ 89073 w 339914"/>
                <a:gd name="connsiteY385" fmla="*/ 85343 h 300234"/>
                <a:gd name="connsiteX386" fmla="*/ 90322 w 339914"/>
                <a:gd name="connsiteY386" fmla="*/ 87160 h 300234"/>
                <a:gd name="connsiteX387" fmla="*/ 90840 w 339914"/>
                <a:gd name="connsiteY387" fmla="*/ 88749 h 300234"/>
                <a:gd name="connsiteX388" fmla="*/ 90435 w 339914"/>
                <a:gd name="connsiteY388" fmla="*/ 91311 h 300234"/>
                <a:gd name="connsiteX389" fmla="*/ 89640 w 339914"/>
                <a:gd name="connsiteY389" fmla="*/ 93695 h 300234"/>
                <a:gd name="connsiteX390" fmla="*/ 87987 w 339914"/>
                <a:gd name="connsiteY390" fmla="*/ 96030 h 300234"/>
                <a:gd name="connsiteX391" fmla="*/ 86333 w 339914"/>
                <a:gd name="connsiteY391" fmla="*/ 97684 h 300234"/>
                <a:gd name="connsiteX392" fmla="*/ 85765 w 339914"/>
                <a:gd name="connsiteY392" fmla="*/ 99046 h 300234"/>
                <a:gd name="connsiteX393" fmla="*/ 85765 w 339914"/>
                <a:gd name="connsiteY393" fmla="*/ 102062 h 300234"/>
                <a:gd name="connsiteX394" fmla="*/ 86511 w 339914"/>
                <a:gd name="connsiteY394" fmla="*/ 106781 h 300234"/>
                <a:gd name="connsiteX395" fmla="*/ 87646 w 339914"/>
                <a:gd name="connsiteY395" fmla="*/ 108483 h 300234"/>
                <a:gd name="connsiteX396" fmla="*/ 89527 w 339914"/>
                <a:gd name="connsiteY396" fmla="*/ 106489 h 300234"/>
                <a:gd name="connsiteX397" fmla="*/ 93727 w 339914"/>
                <a:gd name="connsiteY397" fmla="*/ 106083 h 300234"/>
                <a:gd name="connsiteX398" fmla="*/ 96629 w 339914"/>
                <a:gd name="connsiteY398" fmla="*/ 107559 h 300234"/>
                <a:gd name="connsiteX399" fmla="*/ 99305 w 339914"/>
                <a:gd name="connsiteY399" fmla="*/ 107559 h 300234"/>
                <a:gd name="connsiteX400" fmla="*/ 100894 w 339914"/>
                <a:gd name="connsiteY400" fmla="*/ 106424 h 300234"/>
                <a:gd name="connsiteX401" fmla="*/ 102321 w 339914"/>
                <a:gd name="connsiteY401" fmla="*/ 106311 h 300234"/>
                <a:gd name="connsiteX402" fmla="*/ 104770 w 339914"/>
                <a:gd name="connsiteY402" fmla="*/ 106489 h 300234"/>
                <a:gd name="connsiteX403" fmla="*/ 106083 w 339914"/>
                <a:gd name="connsiteY403" fmla="*/ 106943 h 300234"/>
                <a:gd name="connsiteX404" fmla="*/ 109213 w 339914"/>
                <a:gd name="connsiteY404" fmla="*/ 106943 h 300234"/>
                <a:gd name="connsiteX405" fmla="*/ 109391 w 339914"/>
                <a:gd name="connsiteY405" fmla="*/ 104673 h 300234"/>
                <a:gd name="connsiteX406" fmla="*/ 110526 w 339914"/>
                <a:gd name="connsiteY406" fmla="*/ 103311 h 300234"/>
                <a:gd name="connsiteX407" fmla="*/ 112181 w 339914"/>
                <a:gd name="connsiteY407" fmla="*/ 102743 h 300234"/>
                <a:gd name="connsiteX408" fmla="*/ 114856 w 339914"/>
                <a:gd name="connsiteY408" fmla="*/ 101770 h 300234"/>
                <a:gd name="connsiteX409" fmla="*/ 116899 w 339914"/>
                <a:gd name="connsiteY409" fmla="*/ 100181 h 300234"/>
                <a:gd name="connsiteX410" fmla="*/ 118261 w 339914"/>
                <a:gd name="connsiteY410" fmla="*/ 98300 h 300234"/>
                <a:gd name="connsiteX411" fmla="*/ 119461 w 339914"/>
                <a:gd name="connsiteY411" fmla="*/ 96419 h 300234"/>
                <a:gd name="connsiteX412" fmla="*/ 120370 w 339914"/>
                <a:gd name="connsiteY412" fmla="*/ 95219 h 300234"/>
                <a:gd name="connsiteX413" fmla="*/ 123434 w 339914"/>
                <a:gd name="connsiteY413" fmla="*/ 93857 h 300234"/>
                <a:gd name="connsiteX414" fmla="*/ 125315 w 339914"/>
                <a:gd name="connsiteY414" fmla="*/ 92884 h 300234"/>
                <a:gd name="connsiteX415" fmla="*/ 127245 w 339914"/>
                <a:gd name="connsiteY415" fmla="*/ 91684 h 300234"/>
                <a:gd name="connsiteX416" fmla="*/ 128672 w 339914"/>
                <a:gd name="connsiteY416" fmla="*/ 89868 h 300234"/>
                <a:gd name="connsiteX417" fmla="*/ 129580 w 339914"/>
                <a:gd name="connsiteY417" fmla="*/ 87646 h 300234"/>
                <a:gd name="connsiteX418" fmla="*/ 130212 w 339914"/>
                <a:gd name="connsiteY418" fmla="*/ 84922 h 300234"/>
                <a:gd name="connsiteX419" fmla="*/ 130212 w 339914"/>
                <a:gd name="connsiteY419" fmla="*/ 83268 h 300234"/>
                <a:gd name="connsiteX420" fmla="*/ 131412 w 339914"/>
                <a:gd name="connsiteY420" fmla="*/ 81614 h 300234"/>
                <a:gd name="connsiteX421" fmla="*/ 131980 w 339914"/>
                <a:gd name="connsiteY421" fmla="*/ 79846 h 300234"/>
                <a:gd name="connsiteX422" fmla="*/ 132207 w 339914"/>
                <a:gd name="connsiteY422" fmla="*/ 77803 h 300234"/>
                <a:gd name="connsiteX423" fmla="*/ 132726 w 339914"/>
                <a:gd name="connsiteY423" fmla="*/ 75695 h 300234"/>
                <a:gd name="connsiteX424" fmla="*/ 135402 w 339914"/>
                <a:gd name="connsiteY424" fmla="*/ 73765 h 300234"/>
                <a:gd name="connsiteX425" fmla="*/ 138191 w 339914"/>
                <a:gd name="connsiteY425" fmla="*/ 72452 h 300234"/>
                <a:gd name="connsiteX426" fmla="*/ 140639 w 339914"/>
                <a:gd name="connsiteY426" fmla="*/ 71998 h 300234"/>
                <a:gd name="connsiteX427" fmla="*/ 143931 w 339914"/>
                <a:gd name="connsiteY427" fmla="*/ 72063 h 300234"/>
                <a:gd name="connsiteX428" fmla="*/ 145926 w 339914"/>
                <a:gd name="connsiteY428" fmla="*/ 72582 h 300234"/>
                <a:gd name="connsiteX429" fmla="*/ 148422 w 339914"/>
                <a:gd name="connsiteY429" fmla="*/ 74463 h 300234"/>
                <a:gd name="connsiteX430" fmla="*/ 150417 w 339914"/>
                <a:gd name="connsiteY430" fmla="*/ 75890 h 300234"/>
                <a:gd name="connsiteX431" fmla="*/ 152298 w 339914"/>
                <a:gd name="connsiteY431" fmla="*/ 77252 h 300234"/>
                <a:gd name="connsiteX432" fmla="*/ 153839 w 339914"/>
                <a:gd name="connsiteY432" fmla="*/ 79295 h 300234"/>
                <a:gd name="connsiteX433" fmla="*/ 154812 w 339914"/>
                <a:gd name="connsiteY433" fmla="*/ 80544 h 300234"/>
                <a:gd name="connsiteX434" fmla="*/ 156466 w 339914"/>
                <a:gd name="connsiteY434" fmla="*/ 79863 h 300234"/>
                <a:gd name="connsiteX435" fmla="*/ 157098 w 339914"/>
                <a:gd name="connsiteY435" fmla="*/ 79230 h 300234"/>
                <a:gd name="connsiteX436" fmla="*/ 160455 w 339914"/>
                <a:gd name="connsiteY436" fmla="*/ 79635 h 300234"/>
                <a:gd name="connsiteX437" fmla="*/ 162563 w 339914"/>
                <a:gd name="connsiteY437" fmla="*/ 80089 h 300234"/>
                <a:gd name="connsiteX438" fmla="*/ 163649 w 339914"/>
                <a:gd name="connsiteY438" fmla="*/ 81111 h 300234"/>
                <a:gd name="connsiteX439" fmla="*/ 165757 w 339914"/>
                <a:gd name="connsiteY439" fmla="*/ 81403 h 300234"/>
                <a:gd name="connsiteX440" fmla="*/ 167460 w 339914"/>
                <a:gd name="connsiteY440" fmla="*/ 81403 h 300234"/>
                <a:gd name="connsiteX441" fmla="*/ 168936 w 339914"/>
                <a:gd name="connsiteY441" fmla="*/ 82198 h 300234"/>
                <a:gd name="connsiteX442" fmla="*/ 170638 w 339914"/>
                <a:gd name="connsiteY442" fmla="*/ 83625 h 300234"/>
                <a:gd name="connsiteX443" fmla="*/ 173930 w 339914"/>
                <a:gd name="connsiteY443" fmla="*/ 84030 h 300234"/>
                <a:gd name="connsiteX444" fmla="*/ 175746 w 339914"/>
                <a:gd name="connsiteY444" fmla="*/ 83349 h 300234"/>
                <a:gd name="connsiteX445" fmla="*/ 177222 w 339914"/>
                <a:gd name="connsiteY445" fmla="*/ 82100 h 300234"/>
                <a:gd name="connsiteX446" fmla="*/ 179443 w 339914"/>
                <a:gd name="connsiteY446" fmla="*/ 82279 h 300234"/>
                <a:gd name="connsiteX447" fmla="*/ 183303 w 339914"/>
                <a:gd name="connsiteY447" fmla="*/ 82798 h 300234"/>
                <a:gd name="connsiteX448" fmla="*/ 185914 w 339914"/>
                <a:gd name="connsiteY448" fmla="*/ 82165 h 300234"/>
                <a:gd name="connsiteX449" fmla="*/ 188022 w 339914"/>
                <a:gd name="connsiteY449" fmla="*/ 80690 h 300234"/>
                <a:gd name="connsiteX450" fmla="*/ 190470 w 339914"/>
                <a:gd name="connsiteY450" fmla="*/ 78873 h 300234"/>
                <a:gd name="connsiteX451" fmla="*/ 191038 w 339914"/>
                <a:gd name="connsiteY451" fmla="*/ 76765 h 300234"/>
                <a:gd name="connsiteX452" fmla="*/ 191265 w 339914"/>
                <a:gd name="connsiteY452" fmla="*/ 73976 h 300234"/>
                <a:gd name="connsiteX453" fmla="*/ 192919 w 339914"/>
                <a:gd name="connsiteY453" fmla="*/ 68284 h 300234"/>
                <a:gd name="connsiteX454" fmla="*/ 193665 w 339914"/>
                <a:gd name="connsiteY454" fmla="*/ 65723 h 300234"/>
                <a:gd name="connsiteX455" fmla="*/ 194524 w 339914"/>
                <a:gd name="connsiteY455" fmla="*/ 62933 h 300234"/>
                <a:gd name="connsiteX456" fmla="*/ 195497 w 339914"/>
                <a:gd name="connsiteY456" fmla="*/ 60663 h 300234"/>
                <a:gd name="connsiteX457" fmla="*/ 196519 w 339914"/>
                <a:gd name="connsiteY457" fmla="*/ 59123 h 300234"/>
                <a:gd name="connsiteX458" fmla="*/ 198675 w 339914"/>
                <a:gd name="connsiteY458" fmla="*/ 57582 h 300234"/>
                <a:gd name="connsiteX459" fmla="*/ 201740 w 339914"/>
                <a:gd name="connsiteY459" fmla="*/ 56836 h 300234"/>
                <a:gd name="connsiteX460" fmla="*/ 204643 w 339914"/>
                <a:gd name="connsiteY460" fmla="*/ 57177 h 300234"/>
                <a:gd name="connsiteX461" fmla="*/ 207545 w 339914"/>
                <a:gd name="connsiteY461" fmla="*/ 56609 h 300234"/>
                <a:gd name="connsiteX462" fmla="*/ 208518 w 339914"/>
                <a:gd name="connsiteY462" fmla="*/ 53771 h 300234"/>
                <a:gd name="connsiteX463" fmla="*/ 210286 w 339914"/>
                <a:gd name="connsiteY463" fmla="*/ 51663 h 300234"/>
                <a:gd name="connsiteX464" fmla="*/ 212102 w 339914"/>
                <a:gd name="connsiteY464" fmla="*/ 49961 h 300234"/>
                <a:gd name="connsiteX465" fmla="*/ 214324 w 339914"/>
                <a:gd name="connsiteY465" fmla="*/ 48534 h 300234"/>
                <a:gd name="connsiteX466" fmla="*/ 216204 w 339914"/>
                <a:gd name="connsiteY466" fmla="*/ 47625 h 300234"/>
                <a:gd name="connsiteX467" fmla="*/ 216886 w 339914"/>
                <a:gd name="connsiteY467" fmla="*/ 46490 h 300234"/>
                <a:gd name="connsiteX468" fmla="*/ 217113 w 339914"/>
                <a:gd name="connsiteY468" fmla="*/ 43426 h 300234"/>
                <a:gd name="connsiteX469" fmla="*/ 217858 w 339914"/>
                <a:gd name="connsiteY469" fmla="*/ 41999 h 300234"/>
                <a:gd name="connsiteX470" fmla="*/ 218086 w 339914"/>
                <a:gd name="connsiteY470" fmla="*/ 39501 h 300234"/>
                <a:gd name="connsiteX471" fmla="*/ 219058 w 339914"/>
                <a:gd name="connsiteY471" fmla="*/ 34556 h 300234"/>
                <a:gd name="connsiteX472" fmla="*/ 219577 w 339914"/>
                <a:gd name="connsiteY472" fmla="*/ 33307 h 300234"/>
                <a:gd name="connsiteX473" fmla="*/ 220777 w 339914"/>
                <a:gd name="connsiteY473" fmla="*/ 33826 h 300234"/>
                <a:gd name="connsiteX474" fmla="*/ 221750 w 339914"/>
                <a:gd name="connsiteY474" fmla="*/ 31718 h 300234"/>
                <a:gd name="connsiteX475" fmla="*/ 224312 w 339914"/>
                <a:gd name="connsiteY475" fmla="*/ 29610 h 300234"/>
                <a:gd name="connsiteX476" fmla="*/ 226194 w 339914"/>
                <a:gd name="connsiteY476" fmla="*/ 28296 h 300234"/>
                <a:gd name="connsiteX477" fmla="*/ 228642 w 339914"/>
                <a:gd name="connsiteY477" fmla="*/ 28070 h 300234"/>
                <a:gd name="connsiteX478" fmla="*/ 230231 w 339914"/>
                <a:gd name="connsiteY478" fmla="*/ 27388 h 300234"/>
                <a:gd name="connsiteX479" fmla="*/ 231480 w 339914"/>
                <a:gd name="connsiteY479" fmla="*/ 24826 h 300234"/>
                <a:gd name="connsiteX480" fmla="*/ 236880 w 339914"/>
                <a:gd name="connsiteY480" fmla="*/ 20789 h 300234"/>
                <a:gd name="connsiteX481" fmla="*/ 240285 w 339914"/>
                <a:gd name="connsiteY481" fmla="*/ 16410 h 300234"/>
                <a:gd name="connsiteX482" fmla="*/ 244031 w 339914"/>
                <a:gd name="connsiteY482" fmla="*/ 11918 h 300234"/>
                <a:gd name="connsiteX483" fmla="*/ 246706 w 339914"/>
                <a:gd name="connsiteY483" fmla="*/ 10492 h 300234"/>
                <a:gd name="connsiteX484" fmla="*/ 249204 w 339914"/>
                <a:gd name="connsiteY484" fmla="*/ 9811 h 300234"/>
                <a:gd name="connsiteX485" fmla="*/ 252447 w 339914"/>
                <a:gd name="connsiteY485" fmla="*/ 9470 h 300234"/>
                <a:gd name="connsiteX486" fmla="*/ 254604 w 339914"/>
                <a:gd name="connsiteY486" fmla="*/ 8838 h 300234"/>
                <a:gd name="connsiteX487" fmla="*/ 257101 w 339914"/>
                <a:gd name="connsiteY487" fmla="*/ 7589 h 300234"/>
                <a:gd name="connsiteX488" fmla="*/ 258868 w 339914"/>
                <a:gd name="connsiteY488" fmla="*/ 6048 h 300234"/>
                <a:gd name="connsiteX489" fmla="*/ 260295 w 339914"/>
                <a:gd name="connsiteY489" fmla="*/ 3778 h 300234"/>
                <a:gd name="connsiteX490" fmla="*/ 261268 w 339914"/>
                <a:gd name="connsiteY490" fmla="*/ 2011 h 300234"/>
                <a:gd name="connsiteX491" fmla="*/ 263652 w 339914"/>
                <a:gd name="connsiteY491" fmla="*/ 1265 h 300234"/>
                <a:gd name="connsiteX492" fmla="*/ 266052 w 339914"/>
                <a:gd name="connsiteY492" fmla="*/ 973 h 300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Lst>
              <a:rect l="l" t="t" r="r" b="b"/>
              <a:pathLst>
                <a:path w="339914" h="300234">
                  <a:moveTo>
                    <a:pt x="266019" y="973"/>
                  </a:moveTo>
                  <a:lnTo>
                    <a:pt x="271549" y="1054"/>
                  </a:lnTo>
                  <a:lnTo>
                    <a:pt x="274435" y="0"/>
                  </a:lnTo>
                  <a:lnTo>
                    <a:pt x="277614" y="600"/>
                  </a:lnTo>
                  <a:lnTo>
                    <a:pt x="279738" y="1816"/>
                  </a:lnTo>
                  <a:lnTo>
                    <a:pt x="281943" y="3486"/>
                  </a:lnTo>
                  <a:lnTo>
                    <a:pt x="284522" y="4021"/>
                  </a:lnTo>
                  <a:lnTo>
                    <a:pt x="288008" y="4848"/>
                  </a:lnTo>
                  <a:lnTo>
                    <a:pt x="290894" y="4248"/>
                  </a:lnTo>
                  <a:lnTo>
                    <a:pt x="295889" y="4168"/>
                  </a:lnTo>
                  <a:lnTo>
                    <a:pt x="299683" y="4313"/>
                  </a:lnTo>
                  <a:lnTo>
                    <a:pt x="303705" y="4540"/>
                  </a:lnTo>
                  <a:lnTo>
                    <a:pt x="306510" y="5757"/>
                  </a:lnTo>
                  <a:lnTo>
                    <a:pt x="308407" y="6584"/>
                  </a:lnTo>
                  <a:lnTo>
                    <a:pt x="308715" y="6584"/>
                  </a:lnTo>
                  <a:lnTo>
                    <a:pt x="309624" y="10978"/>
                  </a:lnTo>
                  <a:lnTo>
                    <a:pt x="311213" y="18097"/>
                  </a:lnTo>
                  <a:lnTo>
                    <a:pt x="312267" y="20675"/>
                  </a:lnTo>
                  <a:lnTo>
                    <a:pt x="313094" y="23399"/>
                  </a:lnTo>
                  <a:lnTo>
                    <a:pt x="313094" y="27794"/>
                  </a:lnTo>
                  <a:lnTo>
                    <a:pt x="313629" y="30907"/>
                  </a:lnTo>
                  <a:lnTo>
                    <a:pt x="314537" y="33112"/>
                  </a:lnTo>
                  <a:lnTo>
                    <a:pt x="316045" y="35237"/>
                  </a:lnTo>
                  <a:lnTo>
                    <a:pt x="316499" y="38188"/>
                  </a:lnTo>
                  <a:lnTo>
                    <a:pt x="318169" y="40393"/>
                  </a:lnTo>
                  <a:lnTo>
                    <a:pt x="319904" y="42437"/>
                  </a:lnTo>
                  <a:lnTo>
                    <a:pt x="320277" y="45777"/>
                  </a:lnTo>
                  <a:lnTo>
                    <a:pt x="320731" y="47593"/>
                  </a:lnTo>
                  <a:lnTo>
                    <a:pt x="321947" y="49328"/>
                  </a:lnTo>
                  <a:lnTo>
                    <a:pt x="322320" y="51145"/>
                  </a:lnTo>
                  <a:lnTo>
                    <a:pt x="322401" y="56609"/>
                  </a:lnTo>
                  <a:lnTo>
                    <a:pt x="322629" y="63582"/>
                  </a:lnTo>
                  <a:lnTo>
                    <a:pt x="322320" y="70928"/>
                  </a:lnTo>
                  <a:lnTo>
                    <a:pt x="322320" y="73814"/>
                  </a:lnTo>
                  <a:lnTo>
                    <a:pt x="322012" y="76392"/>
                  </a:lnTo>
                  <a:lnTo>
                    <a:pt x="322466" y="79960"/>
                  </a:lnTo>
                  <a:lnTo>
                    <a:pt x="321477" y="82230"/>
                  </a:lnTo>
                  <a:lnTo>
                    <a:pt x="320893" y="83803"/>
                  </a:lnTo>
                  <a:lnTo>
                    <a:pt x="321704" y="86932"/>
                  </a:lnTo>
                  <a:lnTo>
                    <a:pt x="318558" y="86706"/>
                  </a:lnTo>
                  <a:lnTo>
                    <a:pt x="316629" y="85619"/>
                  </a:lnTo>
                  <a:lnTo>
                    <a:pt x="314132" y="83965"/>
                  </a:lnTo>
                  <a:lnTo>
                    <a:pt x="310499" y="82230"/>
                  </a:lnTo>
                  <a:lnTo>
                    <a:pt x="307321" y="83398"/>
                  </a:lnTo>
                  <a:lnTo>
                    <a:pt x="304824" y="84987"/>
                  </a:lnTo>
                  <a:lnTo>
                    <a:pt x="301872" y="91587"/>
                  </a:lnTo>
                  <a:lnTo>
                    <a:pt x="297332" y="97213"/>
                  </a:lnTo>
                  <a:lnTo>
                    <a:pt x="297332" y="105338"/>
                  </a:lnTo>
                  <a:lnTo>
                    <a:pt x="298694" y="106197"/>
                  </a:lnTo>
                  <a:lnTo>
                    <a:pt x="301370" y="108305"/>
                  </a:lnTo>
                  <a:lnTo>
                    <a:pt x="301078" y="109051"/>
                  </a:lnTo>
                  <a:lnTo>
                    <a:pt x="300786" y="110640"/>
                  </a:lnTo>
                  <a:lnTo>
                    <a:pt x="302943" y="112229"/>
                  </a:lnTo>
                  <a:lnTo>
                    <a:pt x="303283" y="113251"/>
                  </a:lnTo>
                  <a:lnTo>
                    <a:pt x="304483" y="114613"/>
                  </a:lnTo>
                  <a:lnTo>
                    <a:pt x="308180" y="115862"/>
                  </a:lnTo>
                  <a:lnTo>
                    <a:pt x="311537" y="118245"/>
                  </a:lnTo>
                  <a:cubicBezTo>
                    <a:pt x="311537" y="118245"/>
                    <a:pt x="315234" y="119153"/>
                    <a:pt x="315396" y="119153"/>
                  </a:cubicBezTo>
                  <a:cubicBezTo>
                    <a:pt x="315558" y="119153"/>
                    <a:pt x="317326" y="118359"/>
                    <a:pt x="317326" y="118359"/>
                  </a:cubicBezTo>
                  <a:lnTo>
                    <a:pt x="320958" y="118359"/>
                  </a:lnTo>
                  <a:lnTo>
                    <a:pt x="322045" y="117840"/>
                  </a:lnTo>
                  <a:lnTo>
                    <a:pt x="322110" y="113981"/>
                  </a:lnTo>
                  <a:lnTo>
                    <a:pt x="322045" y="111418"/>
                  </a:lnTo>
                  <a:lnTo>
                    <a:pt x="322450" y="105905"/>
                  </a:lnTo>
                  <a:lnTo>
                    <a:pt x="325061" y="106473"/>
                  </a:lnTo>
                  <a:lnTo>
                    <a:pt x="328174" y="107073"/>
                  </a:lnTo>
                  <a:lnTo>
                    <a:pt x="331126" y="107527"/>
                  </a:lnTo>
                  <a:lnTo>
                    <a:pt x="335520" y="107527"/>
                  </a:lnTo>
                  <a:lnTo>
                    <a:pt x="339915" y="106619"/>
                  </a:lnTo>
                  <a:lnTo>
                    <a:pt x="339915" y="111240"/>
                  </a:lnTo>
                  <a:lnTo>
                    <a:pt x="338926" y="112440"/>
                  </a:lnTo>
                  <a:lnTo>
                    <a:pt x="338698" y="115343"/>
                  </a:lnTo>
                  <a:lnTo>
                    <a:pt x="337044" y="119153"/>
                  </a:lnTo>
                  <a:lnTo>
                    <a:pt x="335228" y="122558"/>
                  </a:lnTo>
                  <a:lnTo>
                    <a:pt x="335115" y="128186"/>
                  </a:lnTo>
                  <a:lnTo>
                    <a:pt x="334028" y="130569"/>
                  </a:lnTo>
                  <a:lnTo>
                    <a:pt x="334093" y="133699"/>
                  </a:lnTo>
                  <a:lnTo>
                    <a:pt x="333526" y="137558"/>
                  </a:lnTo>
                  <a:lnTo>
                    <a:pt x="332050" y="140169"/>
                  </a:lnTo>
                  <a:lnTo>
                    <a:pt x="331304" y="142391"/>
                  </a:lnTo>
                  <a:lnTo>
                    <a:pt x="331012" y="140509"/>
                  </a:lnTo>
                  <a:lnTo>
                    <a:pt x="331531" y="138629"/>
                  </a:lnTo>
                  <a:lnTo>
                    <a:pt x="331466" y="136472"/>
                  </a:lnTo>
                  <a:lnTo>
                    <a:pt x="332488" y="134931"/>
                  </a:lnTo>
                  <a:lnTo>
                    <a:pt x="332423" y="133618"/>
                  </a:lnTo>
                  <a:lnTo>
                    <a:pt x="332082" y="131964"/>
                  </a:lnTo>
                  <a:lnTo>
                    <a:pt x="331628" y="128948"/>
                  </a:lnTo>
                  <a:lnTo>
                    <a:pt x="331515" y="132191"/>
                  </a:lnTo>
                  <a:lnTo>
                    <a:pt x="330882" y="133391"/>
                  </a:lnTo>
                  <a:lnTo>
                    <a:pt x="330947" y="131802"/>
                  </a:lnTo>
                  <a:lnTo>
                    <a:pt x="330039" y="131737"/>
                  </a:lnTo>
                  <a:lnTo>
                    <a:pt x="329699" y="132758"/>
                  </a:lnTo>
                  <a:lnTo>
                    <a:pt x="329131" y="133553"/>
                  </a:lnTo>
                  <a:lnTo>
                    <a:pt x="329309" y="135369"/>
                  </a:lnTo>
                  <a:lnTo>
                    <a:pt x="330169" y="136277"/>
                  </a:lnTo>
                  <a:lnTo>
                    <a:pt x="330234" y="142358"/>
                  </a:lnTo>
                  <a:lnTo>
                    <a:pt x="331028" y="143218"/>
                  </a:lnTo>
                  <a:lnTo>
                    <a:pt x="330963" y="144807"/>
                  </a:lnTo>
                  <a:lnTo>
                    <a:pt x="330396" y="146169"/>
                  </a:lnTo>
                  <a:lnTo>
                    <a:pt x="328742" y="147985"/>
                  </a:lnTo>
                  <a:lnTo>
                    <a:pt x="327947" y="149299"/>
                  </a:lnTo>
                  <a:lnTo>
                    <a:pt x="326131" y="150888"/>
                  </a:lnTo>
                  <a:lnTo>
                    <a:pt x="324363" y="151569"/>
                  </a:lnTo>
                  <a:lnTo>
                    <a:pt x="323002" y="152477"/>
                  </a:lnTo>
                  <a:lnTo>
                    <a:pt x="322823" y="153044"/>
                  </a:lnTo>
                  <a:lnTo>
                    <a:pt x="323796" y="153044"/>
                  </a:lnTo>
                  <a:lnTo>
                    <a:pt x="323456" y="154179"/>
                  </a:lnTo>
                  <a:lnTo>
                    <a:pt x="322028" y="155039"/>
                  </a:lnTo>
                  <a:lnTo>
                    <a:pt x="319191" y="156239"/>
                  </a:lnTo>
                  <a:lnTo>
                    <a:pt x="317537" y="157098"/>
                  </a:lnTo>
                  <a:lnTo>
                    <a:pt x="314132" y="160276"/>
                  </a:lnTo>
                  <a:lnTo>
                    <a:pt x="310045" y="164817"/>
                  </a:lnTo>
                  <a:lnTo>
                    <a:pt x="306915" y="168903"/>
                  </a:lnTo>
                  <a:lnTo>
                    <a:pt x="304808" y="171741"/>
                  </a:lnTo>
                  <a:lnTo>
                    <a:pt x="302943" y="173168"/>
                  </a:lnTo>
                  <a:lnTo>
                    <a:pt x="302586" y="174935"/>
                  </a:lnTo>
                  <a:lnTo>
                    <a:pt x="302943" y="177092"/>
                  </a:lnTo>
                  <a:lnTo>
                    <a:pt x="301499" y="179362"/>
                  </a:lnTo>
                  <a:lnTo>
                    <a:pt x="300186" y="181925"/>
                  </a:lnTo>
                  <a:lnTo>
                    <a:pt x="296489" y="188800"/>
                  </a:lnTo>
                  <a:lnTo>
                    <a:pt x="293765" y="194151"/>
                  </a:lnTo>
                  <a:lnTo>
                    <a:pt x="290132" y="199389"/>
                  </a:lnTo>
                  <a:lnTo>
                    <a:pt x="285527" y="205421"/>
                  </a:lnTo>
                  <a:lnTo>
                    <a:pt x="281489" y="211113"/>
                  </a:lnTo>
                  <a:lnTo>
                    <a:pt x="278700" y="213902"/>
                  </a:lnTo>
                  <a:lnTo>
                    <a:pt x="278473" y="214535"/>
                  </a:lnTo>
                  <a:lnTo>
                    <a:pt x="276706" y="215556"/>
                  </a:lnTo>
                  <a:lnTo>
                    <a:pt x="274208" y="217891"/>
                  </a:lnTo>
                  <a:lnTo>
                    <a:pt x="272668" y="219821"/>
                  </a:lnTo>
                  <a:lnTo>
                    <a:pt x="271419" y="219821"/>
                  </a:lnTo>
                  <a:lnTo>
                    <a:pt x="270398" y="220275"/>
                  </a:lnTo>
                  <a:lnTo>
                    <a:pt x="268630" y="222042"/>
                  </a:lnTo>
                  <a:lnTo>
                    <a:pt x="266636" y="224086"/>
                  </a:lnTo>
                  <a:lnTo>
                    <a:pt x="264754" y="226583"/>
                  </a:lnTo>
                  <a:lnTo>
                    <a:pt x="263782" y="227669"/>
                  </a:lnTo>
                  <a:lnTo>
                    <a:pt x="262987" y="227669"/>
                  </a:lnTo>
                  <a:lnTo>
                    <a:pt x="262241" y="229031"/>
                  </a:lnTo>
                  <a:lnTo>
                    <a:pt x="259176" y="231869"/>
                  </a:lnTo>
                  <a:lnTo>
                    <a:pt x="258317" y="234480"/>
                  </a:lnTo>
                  <a:lnTo>
                    <a:pt x="256095" y="236020"/>
                  </a:lnTo>
                  <a:lnTo>
                    <a:pt x="252739" y="239150"/>
                  </a:lnTo>
                  <a:lnTo>
                    <a:pt x="250404" y="242101"/>
                  </a:lnTo>
                  <a:lnTo>
                    <a:pt x="249658" y="243074"/>
                  </a:lnTo>
                  <a:lnTo>
                    <a:pt x="248523" y="243074"/>
                  </a:lnTo>
                  <a:lnTo>
                    <a:pt x="246755" y="244842"/>
                  </a:lnTo>
                  <a:lnTo>
                    <a:pt x="245669" y="246090"/>
                  </a:lnTo>
                  <a:lnTo>
                    <a:pt x="243058" y="247290"/>
                  </a:lnTo>
                  <a:lnTo>
                    <a:pt x="241355" y="248539"/>
                  </a:lnTo>
                  <a:lnTo>
                    <a:pt x="240901" y="249398"/>
                  </a:lnTo>
                  <a:lnTo>
                    <a:pt x="238177" y="252123"/>
                  </a:lnTo>
                  <a:lnTo>
                    <a:pt x="233458" y="256095"/>
                  </a:lnTo>
                  <a:lnTo>
                    <a:pt x="230507" y="258706"/>
                  </a:lnTo>
                  <a:lnTo>
                    <a:pt x="226420" y="261268"/>
                  </a:lnTo>
                  <a:lnTo>
                    <a:pt x="223923" y="262809"/>
                  </a:lnTo>
                  <a:lnTo>
                    <a:pt x="221426" y="265938"/>
                  </a:lnTo>
                  <a:lnTo>
                    <a:pt x="221085" y="267479"/>
                  </a:lnTo>
                  <a:lnTo>
                    <a:pt x="219318" y="267771"/>
                  </a:lnTo>
                  <a:lnTo>
                    <a:pt x="216026" y="268290"/>
                  </a:lnTo>
                  <a:lnTo>
                    <a:pt x="213350" y="269311"/>
                  </a:lnTo>
                  <a:lnTo>
                    <a:pt x="211924" y="270219"/>
                  </a:lnTo>
                  <a:lnTo>
                    <a:pt x="211242" y="271306"/>
                  </a:lnTo>
                  <a:lnTo>
                    <a:pt x="210902" y="272165"/>
                  </a:lnTo>
                  <a:lnTo>
                    <a:pt x="208518" y="272684"/>
                  </a:lnTo>
                  <a:lnTo>
                    <a:pt x="192432" y="272684"/>
                  </a:lnTo>
                  <a:lnTo>
                    <a:pt x="191119" y="274338"/>
                  </a:lnTo>
                  <a:lnTo>
                    <a:pt x="190600" y="276560"/>
                  </a:lnTo>
                  <a:lnTo>
                    <a:pt x="188330" y="277646"/>
                  </a:lnTo>
                  <a:lnTo>
                    <a:pt x="185038" y="277938"/>
                  </a:lnTo>
                  <a:lnTo>
                    <a:pt x="182249" y="277143"/>
                  </a:lnTo>
                  <a:lnTo>
                    <a:pt x="179297" y="276235"/>
                  </a:lnTo>
                  <a:lnTo>
                    <a:pt x="177027" y="277030"/>
                  </a:lnTo>
                  <a:lnTo>
                    <a:pt x="176508" y="279187"/>
                  </a:lnTo>
                  <a:lnTo>
                    <a:pt x="174692" y="280160"/>
                  </a:lnTo>
                  <a:lnTo>
                    <a:pt x="173606" y="280160"/>
                  </a:lnTo>
                  <a:lnTo>
                    <a:pt x="174627" y="281408"/>
                  </a:lnTo>
                  <a:lnTo>
                    <a:pt x="175033" y="282268"/>
                  </a:lnTo>
                  <a:lnTo>
                    <a:pt x="172990" y="282268"/>
                  </a:lnTo>
                  <a:lnTo>
                    <a:pt x="169066" y="281862"/>
                  </a:lnTo>
                  <a:lnTo>
                    <a:pt x="166341" y="281230"/>
                  </a:lnTo>
                  <a:lnTo>
                    <a:pt x="163779" y="280030"/>
                  </a:lnTo>
                  <a:lnTo>
                    <a:pt x="156904" y="278781"/>
                  </a:lnTo>
                  <a:lnTo>
                    <a:pt x="150255" y="278376"/>
                  </a:lnTo>
                  <a:lnTo>
                    <a:pt x="146785" y="277970"/>
                  </a:lnTo>
                  <a:lnTo>
                    <a:pt x="143606" y="278830"/>
                  </a:lnTo>
                  <a:lnTo>
                    <a:pt x="143606" y="280484"/>
                  </a:lnTo>
                  <a:lnTo>
                    <a:pt x="133601" y="280144"/>
                  </a:lnTo>
                  <a:lnTo>
                    <a:pt x="131493" y="279398"/>
                  </a:lnTo>
                  <a:lnTo>
                    <a:pt x="124099" y="279349"/>
                  </a:lnTo>
                  <a:lnTo>
                    <a:pt x="120807" y="280435"/>
                  </a:lnTo>
                  <a:lnTo>
                    <a:pt x="119721" y="279981"/>
                  </a:lnTo>
                  <a:lnTo>
                    <a:pt x="118472" y="280095"/>
                  </a:lnTo>
                  <a:lnTo>
                    <a:pt x="116656" y="282819"/>
                  </a:lnTo>
                  <a:lnTo>
                    <a:pt x="116088" y="283565"/>
                  </a:lnTo>
                  <a:lnTo>
                    <a:pt x="113251" y="283970"/>
                  </a:lnTo>
                  <a:lnTo>
                    <a:pt x="112342" y="285397"/>
                  </a:lnTo>
                  <a:lnTo>
                    <a:pt x="110867" y="286759"/>
                  </a:lnTo>
                  <a:lnTo>
                    <a:pt x="109278" y="287165"/>
                  </a:lnTo>
                  <a:lnTo>
                    <a:pt x="107737" y="287165"/>
                  </a:lnTo>
                  <a:lnTo>
                    <a:pt x="104332" y="286419"/>
                  </a:lnTo>
                  <a:lnTo>
                    <a:pt x="102224" y="287165"/>
                  </a:lnTo>
                  <a:lnTo>
                    <a:pt x="100862" y="288138"/>
                  </a:lnTo>
                  <a:lnTo>
                    <a:pt x="99548" y="288138"/>
                  </a:lnTo>
                  <a:lnTo>
                    <a:pt x="96873" y="287003"/>
                  </a:lnTo>
                  <a:lnTo>
                    <a:pt x="94376" y="286030"/>
                  </a:lnTo>
                  <a:lnTo>
                    <a:pt x="93013" y="286030"/>
                  </a:lnTo>
                  <a:lnTo>
                    <a:pt x="91424" y="286370"/>
                  </a:lnTo>
                  <a:lnTo>
                    <a:pt x="90516" y="286824"/>
                  </a:lnTo>
                  <a:lnTo>
                    <a:pt x="90111" y="287732"/>
                  </a:lnTo>
                  <a:lnTo>
                    <a:pt x="90857" y="288478"/>
                  </a:lnTo>
                  <a:lnTo>
                    <a:pt x="90403" y="289451"/>
                  </a:lnTo>
                  <a:lnTo>
                    <a:pt x="87841" y="288884"/>
                  </a:lnTo>
                  <a:lnTo>
                    <a:pt x="84889" y="288770"/>
                  </a:lnTo>
                  <a:lnTo>
                    <a:pt x="82100" y="290311"/>
                  </a:lnTo>
                  <a:lnTo>
                    <a:pt x="81354" y="291511"/>
                  </a:lnTo>
                  <a:lnTo>
                    <a:pt x="79927" y="292646"/>
                  </a:lnTo>
                  <a:lnTo>
                    <a:pt x="77592" y="293619"/>
                  </a:lnTo>
                  <a:lnTo>
                    <a:pt x="76506" y="294867"/>
                  </a:lnTo>
                  <a:lnTo>
                    <a:pt x="75420" y="296067"/>
                  </a:lnTo>
                  <a:lnTo>
                    <a:pt x="74965" y="297948"/>
                  </a:lnTo>
                  <a:lnTo>
                    <a:pt x="74965" y="299602"/>
                  </a:lnTo>
                  <a:lnTo>
                    <a:pt x="74625" y="300235"/>
                  </a:lnTo>
                  <a:lnTo>
                    <a:pt x="73263" y="300235"/>
                  </a:lnTo>
                  <a:lnTo>
                    <a:pt x="71560" y="299440"/>
                  </a:lnTo>
                  <a:lnTo>
                    <a:pt x="71219" y="298354"/>
                  </a:lnTo>
                  <a:lnTo>
                    <a:pt x="70539" y="298694"/>
                  </a:lnTo>
                  <a:lnTo>
                    <a:pt x="70020" y="297900"/>
                  </a:lnTo>
                  <a:lnTo>
                    <a:pt x="69225" y="297786"/>
                  </a:lnTo>
                  <a:lnTo>
                    <a:pt x="68820" y="298419"/>
                  </a:lnTo>
                  <a:lnTo>
                    <a:pt x="67620" y="298710"/>
                  </a:lnTo>
                  <a:lnTo>
                    <a:pt x="66485" y="298419"/>
                  </a:lnTo>
                  <a:lnTo>
                    <a:pt x="65852" y="297446"/>
                  </a:lnTo>
                  <a:lnTo>
                    <a:pt x="64766" y="296132"/>
                  </a:lnTo>
                  <a:lnTo>
                    <a:pt x="63793" y="295273"/>
                  </a:lnTo>
                  <a:lnTo>
                    <a:pt x="62544" y="294705"/>
                  </a:lnTo>
                  <a:lnTo>
                    <a:pt x="59706" y="294592"/>
                  </a:lnTo>
                  <a:lnTo>
                    <a:pt x="59706" y="293343"/>
                  </a:lnTo>
                  <a:lnTo>
                    <a:pt x="60955" y="292483"/>
                  </a:lnTo>
                  <a:lnTo>
                    <a:pt x="61068" y="291462"/>
                  </a:lnTo>
                  <a:lnTo>
                    <a:pt x="60890" y="290440"/>
                  </a:lnTo>
                  <a:lnTo>
                    <a:pt x="60095" y="289694"/>
                  </a:lnTo>
                  <a:lnTo>
                    <a:pt x="59349" y="289354"/>
                  </a:lnTo>
                  <a:lnTo>
                    <a:pt x="56739" y="289127"/>
                  </a:lnTo>
                  <a:lnTo>
                    <a:pt x="55150" y="287586"/>
                  </a:lnTo>
                  <a:lnTo>
                    <a:pt x="54290" y="287068"/>
                  </a:lnTo>
                  <a:lnTo>
                    <a:pt x="53496" y="287522"/>
                  </a:lnTo>
                  <a:lnTo>
                    <a:pt x="51160" y="287586"/>
                  </a:lnTo>
                  <a:lnTo>
                    <a:pt x="50593" y="288268"/>
                  </a:lnTo>
                  <a:lnTo>
                    <a:pt x="49458" y="287473"/>
                  </a:lnTo>
                  <a:lnTo>
                    <a:pt x="49458" y="285819"/>
                  </a:lnTo>
                  <a:lnTo>
                    <a:pt x="50431" y="285251"/>
                  </a:lnTo>
                  <a:lnTo>
                    <a:pt x="50431" y="284457"/>
                  </a:lnTo>
                  <a:lnTo>
                    <a:pt x="50723" y="283549"/>
                  </a:lnTo>
                  <a:lnTo>
                    <a:pt x="50609" y="282414"/>
                  </a:lnTo>
                  <a:lnTo>
                    <a:pt x="48388" y="281100"/>
                  </a:lnTo>
                  <a:lnTo>
                    <a:pt x="46344" y="280533"/>
                  </a:lnTo>
                  <a:lnTo>
                    <a:pt x="44577" y="280711"/>
                  </a:lnTo>
                  <a:lnTo>
                    <a:pt x="42923" y="281457"/>
                  </a:lnTo>
                  <a:lnTo>
                    <a:pt x="41674" y="282138"/>
                  </a:lnTo>
                  <a:lnTo>
                    <a:pt x="41674" y="283387"/>
                  </a:lnTo>
                  <a:lnTo>
                    <a:pt x="42242" y="284522"/>
                  </a:lnTo>
                  <a:lnTo>
                    <a:pt x="42420" y="287359"/>
                  </a:lnTo>
                  <a:lnTo>
                    <a:pt x="40993" y="285932"/>
                  </a:lnTo>
                  <a:lnTo>
                    <a:pt x="40539" y="284684"/>
                  </a:lnTo>
                  <a:lnTo>
                    <a:pt x="39339" y="282981"/>
                  </a:lnTo>
                  <a:lnTo>
                    <a:pt x="39339" y="281619"/>
                  </a:lnTo>
                  <a:lnTo>
                    <a:pt x="40085" y="280711"/>
                  </a:lnTo>
                  <a:lnTo>
                    <a:pt x="39339" y="279624"/>
                  </a:lnTo>
                  <a:lnTo>
                    <a:pt x="39339" y="278651"/>
                  </a:lnTo>
                  <a:lnTo>
                    <a:pt x="40247" y="277565"/>
                  </a:lnTo>
                  <a:lnTo>
                    <a:pt x="41609" y="276592"/>
                  </a:lnTo>
                  <a:lnTo>
                    <a:pt x="42129" y="274890"/>
                  </a:lnTo>
                  <a:lnTo>
                    <a:pt x="41496" y="272392"/>
                  </a:lnTo>
                  <a:lnTo>
                    <a:pt x="40182" y="268987"/>
                  </a:lnTo>
                  <a:lnTo>
                    <a:pt x="38642" y="267787"/>
                  </a:lnTo>
                  <a:lnTo>
                    <a:pt x="39323" y="266766"/>
                  </a:lnTo>
                  <a:lnTo>
                    <a:pt x="37166" y="263976"/>
                  </a:lnTo>
                  <a:lnTo>
                    <a:pt x="35739" y="262209"/>
                  </a:lnTo>
                  <a:lnTo>
                    <a:pt x="35334" y="260847"/>
                  </a:lnTo>
                  <a:lnTo>
                    <a:pt x="31475" y="257101"/>
                  </a:lnTo>
                  <a:lnTo>
                    <a:pt x="31475" y="256128"/>
                  </a:lnTo>
                  <a:lnTo>
                    <a:pt x="32448" y="256014"/>
                  </a:lnTo>
                  <a:lnTo>
                    <a:pt x="33810" y="258122"/>
                  </a:lnTo>
                  <a:lnTo>
                    <a:pt x="34783" y="259209"/>
                  </a:lnTo>
                  <a:lnTo>
                    <a:pt x="35123" y="258301"/>
                  </a:lnTo>
                  <a:lnTo>
                    <a:pt x="33761" y="256533"/>
                  </a:lnTo>
                  <a:lnTo>
                    <a:pt x="33469" y="254944"/>
                  </a:lnTo>
                  <a:lnTo>
                    <a:pt x="32269" y="254150"/>
                  </a:lnTo>
                  <a:lnTo>
                    <a:pt x="31183" y="254717"/>
                  </a:lnTo>
                  <a:lnTo>
                    <a:pt x="29594" y="254490"/>
                  </a:lnTo>
                  <a:lnTo>
                    <a:pt x="29140" y="252787"/>
                  </a:lnTo>
                  <a:lnTo>
                    <a:pt x="29140" y="251425"/>
                  </a:lnTo>
                  <a:lnTo>
                    <a:pt x="29658" y="250679"/>
                  </a:lnTo>
                  <a:lnTo>
                    <a:pt x="29140" y="249658"/>
                  </a:lnTo>
                  <a:lnTo>
                    <a:pt x="29821" y="248636"/>
                  </a:lnTo>
                  <a:lnTo>
                    <a:pt x="29999" y="247274"/>
                  </a:lnTo>
                  <a:lnTo>
                    <a:pt x="31361" y="246982"/>
                  </a:lnTo>
                  <a:lnTo>
                    <a:pt x="32334" y="247388"/>
                  </a:lnTo>
                  <a:lnTo>
                    <a:pt x="32788" y="248523"/>
                  </a:lnTo>
                  <a:lnTo>
                    <a:pt x="34329" y="248750"/>
                  </a:lnTo>
                  <a:lnTo>
                    <a:pt x="35755" y="248069"/>
                  </a:lnTo>
                  <a:lnTo>
                    <a:pt x="36729" y="246528"/>
                  </a:lnTo>
                  <a:lnTo>
                    <a:pt x="38431" y="243626"/>
                  </a:lnTo>
                  <a:lnTo>
                    <a:pt x="39226" y="237139"/>
                  </a:lnTo>
                  <a:lnTo>
                    <a:pt x="39275" y="235372"/>
                  </a:lnTo>
                  <a:lnTo>
                    <a:pt x="38756" y="234237"/>
                  </a:lnTo>
                  <a:lnTo>
                    <a:pt x="38756" y="230880"/>
                  </a:lnTo>
                  <a:lnTo>
                    <a:pt x="38075" y="228723"/>
                  </a:lnTo>
                  <a:lnTo>
                    <a:pt x="38301" y="227296"/>
                  </a:lnTo>
                  <a:lnTo>
                    <a:pt x="37215" y="224961"/>
                  </a:lnTo>
                  <a:lnTo>
                    <a:pt x="36810" y="222918"/>
                  </a:lnTo>
                  <a:lnTo>
                    <a:pt x="35447" y="220696"/>
                  </a:lnTo>
                  <a:lnTo>
                    <a:pt x="32496" y="216999"/>
                  </a:lnTo>
                  <a:lnTo>
                    <a:pt x="29707" y="212345"/>
                  </a:lnTo>
                  <a:lnTo>
                    <a:pt x="27210" y="209167"/>
                  </a:lnTo>
                  <a:lnTo>
                    <a:pt x="25329" y="204221"/>
                  </a:lnTo>
                  <a:lnTo>
                    <a:pt x="21972" y="198075"/>
                  </a:lnTo>
                  <a:lnTo>
                    <a:pt x="18502" y="191022"/>
                  </a:lnTo>
                  <a:lnTo>
                    <a:pt x="15551" y="184081"/>
                  </a:lnTo>
                  <a:lnTo>
                    <a:pt x="13394" y="178390"/>
                  </a:lnTo>
                  <a:lnTo>
                    <a:pt x="12599" y="172811"/>
                  </a:lnTo>
                  <a:lnTo>
                    <a:pt x="10492" y="166098"/>
                  </a:lnTo>
                  <a:lnTo>
                    <a:pt x="8383" y="163422"/>
                  </a:lnTo>
                  <a:lnTo>
                    <a:pt x="8092" y="160747"/>
                  </a:lnTo>
                  <a:cubicBezTo>
                    <a:pt x="8092" y="160747"/>
                    <a:pt x="6616" y="158931"/>
                    <a:pt x="6616" y="158703"/>
                  </a:cubicBezTo>
                  <a:cubicBezTo>
                    <a:pt x="6616" y="158477"/>
                    <a:pt x="6097" y="156936"/>
                    <a:pt x="6097" y="156936"/>
                  </a:cubicBezTo>
                  <a:lnTo>
                    <a:pt x="2967" y="154260"/>
                  </a:lnTo>
                  <a:lnTo>
                    <a:pt x="1654" y="150077"/>
                  </a:lnTo>
                  <a:lnTo>
                    <a:pt x="0" y="148358"/>
                  </a:lnTo>
                  <a:lnTo>
                    <a:pt x="4265" y="144612"/>
                  </a:lnTo>
                  <a:lnTo>
                    <a:pt x="6032" y="144093"/>
                  </a:lnTo>
                  <a:lnTo>
                    <a:pt x="7005" y="140169"/>
                  </a:lnTo>
                  <a:lnTo>
                    <a:pt x="8594" y="139423"/>
                  </a:lnTo>
                  <a:lnTo>
                    <a:pt x="8302" y="137266"/>
                  </a:lnTo>
                  <a:lnTo>
                    <a:pt x="10800" y="135045"/>
                  </a:lnTo>
                  <a:lnTo>
                    <a:pt x="14886" y="134980"/>
                  </a:lnTo>
                  <a:lnTo>
                    <a:pt x="15859" y="135888"/>
                  </a:lnTo>
                  <a:lnTo>
                    <a:pt x="15632" y="138223"/>
                  </a:lnTo>
                  <a:lnTo>
                    <a:pt x="18648" y="139537"/>
                  </a:lnTo>
                  <a:lnTo>
                    <a:pt x="19507" y="140850"/>
                  </a:lnTo>
                  <a:lnTo>
                    <a:pt x="19215" y="141823"/>
                  </a:lnTo>
                  <a:lnTo>
                    <a:pt x="18583" y="143072"/>
                  </a:lnTo>
                  <a:lnTo>
                    <a:pt x="18632" y="144839"/>
                  </a:lnTo>
                  <a:lnTo>
                    <a:pt x="19767" y="145974"/>
                  </a:lnTo>
                  <a:lnTo>
                    <a:pt x="20286" y="147628"/>
                  </a:lnTo>
                  <a:lnTo>
                    <a:pt x="20286" y="149558"/>
                  </a:lnTo>
                  <a:lnTo>
                    <a:pt x="22442" y="149623"/>
                  </a:lnTo>
                  <a:lnTo>
                    <a:pt x="25005" y="149850"/>
                  </a:lnTo>
                  <a:lnTo>
                    <a:pt x="26821" y="150644"/>
                  </a:lnTo>
                  <a:lnTo>
                    <a:pt x="28069" y="151731"/>
                  </a:lnTo>
                  <a:lnTo>
                    <a:pt x="30112" y="151796"/>
                  </a:lnTo>
                  <a:lnTo>
                    <a:pt x="32042" y="152769"/>
                  </a:lnTo>
                  <a:lnTo>
                    <a:pt x="34150" y="154536"/>
                  </a:lnTo>
                  <a:lnTo>
                    <a:pt x="35739" y="154990"/>
                  </a:lnTo>
                  <a:lnTo>
                    <a:pt x="37896" y="154471"/>
                  </a:lnTo>
                  <a:lnTo>
                    <a:pt x="40004" y="154585"/>
                  </a:lnTo>
                  <a:lnTo>
                    <a:pt x="43020" y="153839"/>
                  </a:lnTo>
                  <a:lnTo>
                    <a:pt x="44674" y="153271"/>
                  </a:lnTo>
                  <a:lnTo>
                    <a:pt x="48306" y="153563"/>
                  </a:lnTo>
                  <a:lnTo>
                    <a:pt x="51436" y="154536"/>
                  </a:lnTo>
                  <a:lnTo>
                    <a:pt x="53544" y="156190"/>
                  </a:lnTo>
                  <a:lnTo>
                    <a:pt x="55539" y="156368"/>
                  </a:lnTo>
                  <a:lnTo>
                    <a:pt x="57469" y="155509"/>
                  </a:lnTo>
                  <a:lnTo>
                    <a:pt x="60484" y="151471"/>
                  </a:lnTo>
                  <a:lnTo>
                    <a:pt x="62933" y="149477"/>
                  </a:lnTo>
                  <a:lnTo>
                    <a:pt x="66176" y="146979"/>
                  </a:lnTo>
                  <a:lnTo>
                    <a:pt x="69582" y="145390"/>
                  </a:lnTo>
                  <a:lnTo>
                    <a:pt x="72371" y="144645"/>
                  </a:lnTo>
                  <a:lnTo>
                    <a:pt x="74025" y="144645"/>
                  </a:lnTo>
                  <a:lnTo>
                    <a:pt x="73911" y="142536"/>
                  </a:lnTo>
                  <a:lnTo>
                    <a:pt x="73798" y="135710"/>
                  </a:lnTo>
                  <a:lnTo>
                    <a:pt x="73798" y="109213"/>
                  </a:lnTo>
                  <a:lnTo>
                    <a:pt x="73846" y="88408"/>
                  </a:lnTo>
                  <a:lnTo>
                    <a:pt x="73911" y="67944"/>
                  </a:lnTo>
                  <a:lnTo>
                    <a:pt x="73911" y="61344"/>
                  </a:lnTo>
                  <a:lnTo>
                    <a:pt x="75452" y="62593"/>
                  </a:lnTo>
                  <a:lnTo>
                    <a:pt x="78014" y="64409"/>
                  </a:lnTo>
                  <a:lnTo>
                    <a:pt x="80690" y="66403"/>
                  </a:lnTo>
                  <a:lnTo>
                    <a:pt x="82457" y="68625"/>
                  </a:lnTo>
                  <a:lnTo>
                    <a:pt x="82749" y="70279"/>
                  </a:lnTo>
                  <a:lnTo>
                    <a:pt x="83090" y="72322"/>
                  </a:lnTo>
                  <a:lnTo>
                    <a:pt x="85133" y="74252"/>
                  </a:lnTo>
                  <a:lnTo>
                    <a:pt x="86105" y="75565"/>
                  </a:lnTo>
                  <a:lnTo>
                    <a:pt x="86397" y="78355"/>
                  </a:lnTo>
                  <a:lnTo>
                    <a:pt x="86851" y="80738"/>
                  </a:lnTo>
                  <a:cubicBezTo>
                    <a:pt x="86851" y="80738"/>
                    <a:pt x="87759" y="82895"/>
                    <a:pt x="87759" y="83073"/>
                  </a:cubicBezTo>
                  <a:cubicBezTo>
                    <a:pt x="87759" y="83251"/>
                    <a:pt x="89073" y="85343"/>
                    <a:pt x="89073" y="85343"/>
                  </a:cubicBezTo>
                  <a:lnTo>
                    <a:pt x="90322" y="87160"/>
                  </a:lnTo>
                  <a:lnTo>
                    <a:pt x="90840" y="88749"/>
                  </a:lnTo>
                  <a:lnTo>
                    <a:pt x="90435" y="91311"/>
                  </a:lnTo>
                  <a:lnTo>
                    <a:pt x="89640" y="93695"/>
                  </a:lnTo>
                  <a:lnTo>
                    <a:pt x="87987" y="96030"/>
                  </a:lnTo>
                  <a:lnTo>
                    <a:pt x="86333" y="97684"/>
                  </a:lnTo>
                  <a:lnTo>
                    <a:pt x="85765" y="99046"/>
                  </a:lnTo>
                  <a:lnTo>
                    <a:pt x="85765" y="102062"/>
                  </a:lnTo>
                  <a:lnTo>
                    <a:pt x="86511" y="106781"/>
                  </a:lnTo>
                  <a:lnTo>
                    <a:pt x="87646" y="108483"/>
                  </a:lnTo>
                  <a:lnTo>
                    <a:pt x="89527" y="106489"/>
                  </a:lnTo>
                  <a:lnTo>
                    <a:pt x="93727" y="106083"/>
                  </a:lnTo>
                  <a:lnTo>
                    <a:pt x="96629" y="107559"/>
                  </a:lnTo>
                  <a:lnTo>
                    <a:pt x="99305" y="107559"/>
                  </a:lnTo>
                  <a:lnTo>
                    <a:pt x="100894" y="106424"/>
                  </a:lnTo>
                  <a:lnTo>
                    <a:pt x="102321" y="106311"/>
                  </a:lnTo>
                  <a:lnTo>
                    <a:pt x="104770" y="106489"/>
                  </a:lnTo>
                  <a:lnTo>
                    <a:pt x="106083" y="106943"/>
                  </a:lnTo>
                  <a:lnTo>
                    <a:pt x="109213" y="106943"/>
                  </a:lnTo>
                  <a:lnTo>
                    <a:pt x="109391" y="104673"/>
                  </a:lnTo>
                  <a:lnTo>
                    <a:pt x="110526" y="103311"/>
                  </a:lnTo>
                  <a:lnTo>
                    <a:pt x="112181" y="102743"/>
                  </a:lnTo>
                  <a:lnTo>
                    <a:pt x="114856" y="101770"/>
                  </a:lnTo>
                  <a:lnTo>
                    <a:pt x="116899" y="100181"/>
                  </a:lnTo>
                  <a:lnTo>
                    <a:pt x="118261" y="98300"/>
                  </a:lnTo>
                  <a:lnTo>
                    <a:pt x="119461" y="96419"/>
                  </a:lnTo>
                  <a:lnTo>
                    <a:pt x="120370" y="95219"/>
                  </a:lnTo>
                  <a:lnTo>
                    <a:pt x="123434" y="93857"/>
                  </a:lnTo>
                  <a:lnTo>
                    <a:pt x="125315" y="92884"/>
                  </a:lnTo>
                  <a:lnTo>
                    <a:pt x="127245" y="91684"/>
                  </a:lnTo>
                  <a:cubicBezTo>
                    <a:pt x="127245" y="91684"/>
                    <a:pt x="128607" y="90030"/>
                    <a:pt x="128672" y="89868"/>
                  </a:cubicBezTo>
                  <a:cubicBezTo>
                    <a:pt x="128737" y="89706"/>
                    <a:pt x="129580" y="87646"/>
                    <a:pt x="129580" y="87646"/>
                  </a:cubicBezTo>
                  <a:lnTo>
                    <a:pt x="130212" y="84922"/>
                  </a:lnTo>
                  <a:lnTo>
                    <a:pt x="130212" y="83268"/>
                  </a:lnTo>
                  <a:lnTo>
                    <a:pt x="131412" y="81614"/>
                  </a:lnTo>
                  <a:lnTo>
                    <a:pt x="131980" y="79846"/>
                  </a:lnTo>
                  <a:lnTo>
                    <a:pt x="132207" y="77803"/>
                  </a:lnTo>
                  <a:lnTo>
                    <a:pt x="132726" y="75695"/>
                  </a:lnTo>
                  <a:lnTo>
                    <a:pt x="135402" y="73765"/>
                  </a:lnTo>
                  <a:lnTo>
                    <a:pt x="138191" y="72452"/>
                  </a:lnTo>
                  <a:lnTo>
                    <a:pt x="140639" y="71998"/>
                  </a:lnTo>
                  <a:lnTo>
                    <a:pt x="143931" y="72063"/>
                  </a:lnTo>
                  <a:lnTo>
                    <a:pt x="145926" y="72582"/>
                  </a:lnTo>
                  <a:lnTo>
                    <a:pt x="148422" y="74463"/>
                  </a:lnTo>
                  <a:lnTo>
                    <a:pt x="150417" y="75890"/>
                  </a:lnTo>
                  <a:lnTo>
                    <a:pt x="152298" y="77252"/>
                  </a:lnTo>
                  <a:lnTo>
                    <a:pt x="153839" y="79295"/>
                  </a:lnTo>
                  <a:lnTo>
                    <a:pt x="154812" y="80544"/>
                  </a:lnTo>
                  <a:lnTo>
                    <a:pt x="156466" y="79863"/>
                  </a:lnTo>
                  <a:cubicBezTo>
                    <a:pt x="156466" y="79863"/>
                    <a:pt x="156920" y="79230"/>
                    <a:pt x="157098" y="79230"/>
                  </a:cubicBezTo>
                  <a:cubicBezTo>
                    <a:pt x="157277" y="79230"/>
                    <a:pt x="160455" y="79635"/>
                    <a:pt x="160455" y="79635"/>
                  </a:cubicBezTo>
                  <a:lnTo>
                    <a:pt x="162563" y="80089"/>
                  </a:lnTo>
                  <a:lnTo>
                    <a:pt x="163649" y="81111"/>
                  </a:lnTo>
                  <a:lnTo>
                    <a:pt x="165757" y="81403"/>
                  </a:lnTo>
                  <a:lnTo>
                    <a:pt x="167460" y="81403"/>
                  </a:lnTo>
                  <a:lnTo>
                    <a:pt x="168936" y="82198"/>
                  </a:lnTo>
                  <a:lnTo>
                    <a:pt x="170638" y="83625"/>
                  </a:lnTo>
                  <a:lnTo>
                    <a:pt x="173930" y="84030"/>
                  </a:lnTo>
                  <a:lnTo>
                    <a:pt x="175746" y="83349"/>
                  </a:lnTo>
                  <a:lnTo>
                    <a:pt x="177222" y="82100"/>
                  </a:lnTo>
                  <a:lnTo>
                    <a:pt x="179443" y="82279"/>
                  </a:lnTo>
                  <a:lnTo>
                    <a:pt x="183303" y="82798"/>
                  </a:lnTo>
                  <a:lnTo>
                    <a:pt x="185914" y="82165"/>
                  </a:lnTo>
                  <a:lnTo>
                    <a:pt x="188022" y="80690"/>
                  </a:lnTo>
                  <a:lnTo>
                    <a:pt x="190470" y="78873"/>
                  </a:lnTo>
                  <a:lnTo>
                    <a:pt x="191038" y="76765"/>
                  </a:lnTo>
                  <a:lnTo>
                    <a:pt x="191265" y="73976"/>
                  </a:lnTo>
                  <a:lnTo>
                    <a:pt x="192919" y="68284"/>
                  </a:lnTo>
                  <a:lnTo>
                    <a:pt x="193665" y="65723"/>
                  </a:lnTo>
                  <a:lnTo>
                    <a:pt x="194524" y="62933"/>
                  </a:lnTo>
                  <a:lnTo>
                    <a:pt x="195497" y="60663"/>
                  </a:lnTo>
                  <a:lnTo>
                    <a:pt x="196519" y="59123"/>
                  </a:lnTo>
                  <a:lnTo>
                    <a:pt x="198675" y="57582"/>
                  </a:lnTo>
                  <a:lnTo>
                    <a:pt x="201740" y="56836"/>
                  </a:lnTo>
                  <a:lnTo>
                    <a:pt x="204643" y="57177"/>
                  </a:lnTo>
                  <a:lnTo>
                    <a:pt x="207545" y="56609"/>
                  </a:lnTo>
                  <a:lnTo>
                    <a:pt x="208518" y="53771"/>
                  </a:lnTo>
                  <a:lnTo>
                    <a:pt x="210286" y="51663"/>
                  </a:lnTo>
                  <a:lnTo>
                    <a:pt x="212102" y="49961"/>
                  </a:lnTo>
                  <a:lnTo>
                    <a:pt x="214324" y="48534"/>
                  </a:lnTo>
                  <a:lnTo>
                    <a:pt x="216204" y="47625"/>
                  </a:lnTo>
                  <a:lnTo>
                    <a:pt x="216886" y="46490"/>
                  </a:lnTo>
                  <a:lnTo>
                    <a:pt x="217113" y="43426"/>
                  </a:lnTo>
                  <a:lnTo>
                    <a:pt x="217858" y="41999"/>
                  </a:lnTo>
                  <a:lnTo>
                    <a:pt x="218086" y="39501"/>
                  </a:lnTo>
                  <a:lnTo>
                    <a:pt x="219058" y="34556"/>
                  </a:lnTo>
                  <a:lnTo>
                    <a:pt x="219577" y="33307"/>
                  </a:lnTo>
                  <a:lnTo>
                    <a:pt x="220777" y="33826"/>
                  </a:lnTo>
                  <a:lnTo>
                    <a:pt x="221750" y="31718"/>
                  </a:lnTo>
                  <a:lnTo>
                    <a:pt x="224312" y="29610"/>
                  </a:lnTo>
                  <a:lnTo>
                    <a:pt x="226194" y="28296"/>
                  </a:lnTo>
                  <a:lnTo>
                    <a:pt x="228642" y="28070"/>
                  </a:lnTo>
                  <a:lnTo>
                    <a:pt x="230231" y="27388"/>
                  </a:lnTo>
                  <a:lnTo>
                    <a:pt x="231480" y="24826"/>
                  </a:lnTo>
                  <a:lnTo>
                    <a:pt x="236880" y="20789"/>
                  </a:lnTo>
                  <a:lnTo>
                    <a:pt x="240285" y="16410"/>
                  </a:lnTo>
                  <a:lnTo>
                    <a:pt x="244031" y="11918"/>
                  </a:lnTo>
                  <a:lnTo>
                    <a:pt x="246706" y="10492"/>
                  </a:lnTo>
                  <a:lnTo>
                    <a:pt x="249204" y="9811"/>
                  </a:lnTo>
                  <a:lnTo>
                    <a:pt x="252447" y="9470"/>
                  </a:lnTo>
                  <a:lnTo>
                    <a:pt x="254604" y="8838"/>
                  </a:lnTo>
                  <a:lnTo>
                    <a:pt x="257101" y="7589"/>
                  </a:lnTo>
                  <a:lnTo>
                    <a:pt x="258868" y="6048"/>
                  </a:lnTo>
                  <a:lnTo>
                    <a:pt x="260295" y="3778"/>
                  </a:lnTo>
                  <a:lnTo>
                    <a:pt x="261268" y="2011"/>
                  </a:lnTo>
                  <a:lnTo>
                    <a:pt x="263652" y="1265"/>
                  </a:lnTo>
                  <a:lnTo>
                    <a:pt x="266052" y="973"/>
                  </a:lnTo>
                  <a:close/>
                </a:path>
              </a:pathLst>
            </a:custGeom>
            <a:solidFill>
              <a:srgbClr val="3C296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10" name="Freeform: Shape 709">
              <a:extLst>
                <a:ext uri="{FF2B5EF4-FFF2-40B4-BE49-F238E27FC236}">
                  <a16:creationId xmlns:a16="http://schemas.microsoft.com/office/drawing/2014/main" id="{D9D3D8DD-7DA9-B927-011B-525F46A66EE4}"/>
                </a:ext>
              </a:extLst>
            </p:cNvPr>
            <p:cNvSpPr/>
            <p:nvPr/>
          </p:nvSpPr>
          <p:spPr>
            <a:xfrm>
              <a:off x="7721114" y="5099535"/>
              <a:ext cx="44562" cy="46312"/>
            </a:xfrm>
            <a:custGeom>
              <a:avLst/>
              <a:gdLst>
                <a:gd name="connsiteX0" fmla="*/ 16929 w 48306"/>
                <a:gd name="connsiteY0" fmla="*/ 48826 h 50203"/>
                <a:gd name="connsiteX1" fmla="*/ 14270 w 48306"/>
                <a:gd name="connsiteY1" fmla="*/ 48826 h 50203"/>
                <a:gd name="connsiteX2" fmla="*/ 11383 w 48306"/>
                <a:gd name="connsiteY2" fmla="*/ 46247 h 50203"/>
                <a:gd name="connsiteX3" fmla="*/ 9940 w 48306"/>
                <a:gd name="connsiteY3" fmla="*/ 43750 h 50203"/>
                <a:gd name="connsiteX4" fmla="*/ 7816 w 48306"/>
                <a:gd name="connsiteY4" fmla="*/ 41399 h 50203"/>
                <a:gd name="connsiteX5" fmla="*/ 5837 w 48306"/>
                <a:gd name="connsiteY5" fmla="*/ 38740 h 50203"/>
                <a:gd name="connsiteX6" fmla="*/ 4021 w 48306"/>
                <a:gd name="connsiteY6" fmla="*/ 36242 h 50203"/>
                <a:gd name="connsiteX7" fmla="*/ 2432 w 48306"/>
                <a:gd name="connsiteY7" fmla="*/ 32675 h 50203"/>
                <a:gd name="connsiteX8" fmla="*/ 535 w 48306"/>
                <a:gd name="connsiteY8" fmla="*/ 30469 h 50203"/>
                <a:gd name="connsiteX9" fmla="*/ 0 w 48306"/>
                <a:gd name="connsiteY9" fmla="*/ 28491 h 50203"/>
                <a:gd name="connsiteX10" fmla="*/ 0 w 48306"/>
                <a:gd name="connsiteY10" fmla="*/ 25994 h 50203"/>
                <a:gd name="connsiteX11" fmla="*/ 1443 w 48306"/>
                <a:gd name="connsiteY11" fmla="*/ 23416 h 50203"/>
                <a:gd name="connsiteX12" fmla="*/ 3649 w 48306"/>
                <a:gd name="connsiteY12" fmla="*/ 21972 h 50203"/>
                <a:gd name="connsiteX13" fmla="*/ 5627 w 48306"/>
                <a:gd name="connsiteY13" fmla="*/ 20529 h 50203"/>
                <a:gd name="connsiteX14" fmla="*/ 6389 w 48306"/>
                <a:gd name="connsiteY14" fmla="*/ 17805 h 50203"/>
                <a:gd name="connsiteX15" fmla="*/ 8481 w 48306"/>
                <a:gd name="connsiteY15" fmla="*/ 16070 h 50203"/>
                <a:gd name="connsiteX16" fmla="*/ 10718 w 48306"/>
                <a:gd name="connsiteY16" fmla="*/ 13119 h 50203"/>
                <a:gd name="connsiteX17" fmla="*/ 11480 w 48306"/>
                <a:gd name="connsiteY17" fmla="*/ 10540 h 50203"/>
                <a:gd name="connsiteX18" fmla="*/ 13232 w 48306"/>
                <a:gd name="connsiteY18" fmla="*/ 8108 h 50203"/>
                <a:gd name="connsiteX19" fmla="*/ 16572 w 48306"/>
                <a:gd name="connsiteY19" fmla="*/ 7054 h 50203"/>
                <a:gd name="connsiteX20" fmla="*/ 18616 w 48306"/>
                <a:gd name="connsiteY20" fmla="*/ 7054 h 50203"/>
                <a:gd name="connsiteX21" fmla="*/ 20513 w 48306"/>
                <a:gd name="connsiteY21" fmla="*/ 4557 h 50203"/>
                <a:gd name="connsiteX22" fmla="*/ 22864 w 48306"/>
                <a:gd name="connsiteY22" fmla="*/ 2578 h 50203"/>
                <a:gd name="connsiteX23" fmla="*/ 24599 w 48306"/>
                <a:gd name="connsiteY23" fmla="*/ 2578 h 50203"/>
                <a:gd name="connsiteX24" fmla="*/ 26869 w 48306"/>
                <a:gd name="connsiteY24" fmla="*/ 681 h 50203"/>
                <a:gd name="connsiteX25" fmla="*/ 29140 w 48306"/>
                <a:gd name="connsiteY25" fmla="*/ 0 h 50203"/>
                <a:gd name="connsiteX26" fmla="*/ 33307 w 48306"/>
                <a:gd name="connsiteY26" fmla="*/ 827 h 50203"/>
                <a:gd name="connsiteX27" fmla="*/ 36712 w 48306"/>
                <a:gd name="connsiteY27" fmla="*/ 2870 h 50203"/>
                <a:gd name="connsiteX28" fmla="*/ 38756 w 48306"/>
                <a:gd name="connsiteY28" fmla="*/ 4913 h 50203"/>
                <a:gd name="connsiteX29" fmla="*/ 39891 w 48306"/>
                <a:gd name="connsiteY29" fmla="*/ 7346 h 50203"/>
                <a:gd name="connsiteX30" fmla="*/ 41398 w 48306"/>
                <a:gd name="connsiteY30" fmla="*/ 8708 h 50203"/>
                <a:gd name="connsiteX31" fmla="*/ 43296 w 48306"/>
                <a:gd name="connsiteY31" fmla="*/ 10297 h 50203"/>
                <a:gd name="connsiteX32" fmla="*/ 44885 w 48306"/>
                <a:gd name="connsiteY32" fmla="*/ 11805 h 50203"/>
                <a:gd name="connsiteX33" fmla="*/ 47009 w 48306"/>
                <a:gd name="connsiteY33" fmla="*/ 14156 h 50203"/>
                <a:gd name="connsiteX34" fmla="*/ 47772 w 48306"/>
                <a:gd name="connsiteY34" fmla="*/ 16508 h 50203"/>
                <a:gd name="connsiteX35" fmla="*/ 48306 w 48306"/>
                <a:gd name="connsiteY35" fmla="*/ 18940 h 50203"/>
                <a:gd name="connsiteX36" fmla="*/ 48306 w 48306"/>
                <a:gd name="connsiteY36" fmla="*/ 20756 h 50203"/>
                <a:gd name="connsiteX37" fmla="*/ 45647 w 48306"/>
                <a:gd name="connsiteY37" fmla="*/ 21291 h 50203"/>
                <a:gd name="connsiteX38" fmla="*/ 45728 w 48306"/>
                <a:gd name="connsiteY38" fmla="*/ 24859 h 50203"/>
                <a:gd name="connsiteX39" fmla="*/ 43523 w 48306"/>
                <a:gd name="connsiteY39" fmla="*/ 25848 h 50203"/>
                <a:gd name="connsiteX40" fmla="*/ 41772 w 48306"/>
                <a:gd name="connsiteY40" fmla="*/ 27064 h 50203"/>
                <a:gd name="connsiteX41" fmla="*/ 41318 w 48306"/>
                <a:gd name="connsiteY41" fmla="*/ 28962 h 50203"/>
                <a:gd name="connsiteX42" fmla="*/ 41853 w 48306"/>
                <a:gd name="connsiteY42" fmla="*/ 30469 h 50203"/>
                <a:gd name="connsiteX43" fmla="*/ 42615 w 48306"/>
                <a:gd name="connsiteY43" fmla="*/ 31977 h 50203"/>
                <a:gd name="connsiteX44" fmla="*/ 41561 w 48306"/>
                <a:gd name="connsiteY44" fmla="*/ 33567 h 50203"/>
                <a:gd name="connsiteX45" fmla="*/ 39210 w 48306"/>
                <a:gd name="connsiteY45" fmla="*/ 35010 h 50203"/>
                <a:gd name="connsiteX46" fmla="*/ 36031 w 48306"/>
                <a:gd name="connsiteY46" fmla="*/ 36761 h 50203"/>
                <a:gd name="connsiteX47" fmla="*/ 33599 w 48306"/>
                <a:gd name="connsiteY47" fmla="*/ 37669 h 50203"/>
                <a:gd name="connsiteX48" fmla="*/ 30794 w 48306"/>
                <a:gd name="connsiteY48" fmla="*/ 38042 h 50203"/>
                <a:gd name="connsiteX49" fmla="*/ 28442 w 48306"/>
                <a:gd name="connsiteY49" fmla="*/ 38269 h 50203"/>
                <a:gd name="connsiteX50" fmla="*/ 26691 w 48306"/>
                <a:gd name="connsiteY50" fmla="*/ 38869 h 50203"/>
                <a:gd name="connsiteX51" fmla="*/ 24145 w 48306"/>
                <a:gd name="connsiteY51" fmla="*/ 39550 h 50203"/>
                <a:gd name="connsiteX52" fmla="*/ 23659 w 48306"/>
                <a:gd name="connsiteY52" fmla="*/ 40377 h 50203"/>
                <a:gd name="connsiteX53" fmla="*/ 24145 w 48306"/>
                <a:gd name="connsiteY53" fmla="*/ 42112 h 50203"/>
                <a:gd name="connsiteX54" fmla="*/ 24567 w 48306"/>
                <a:gd name="connsiteY54" fmla="*/ 44091 h 50203"/>
                <a:gd name="connsiteX55" fmla="*/ 23351 w 48306"/>
                <a:gd name="connsiteY55" fmla="*/ 45145 h 50203"/>
                <a:gd name="connsiteX56" fmla="*/ 21908 w 48306"/>
                <a:gd name="connsiteY56" fmla="*/ 45599 h 50203"/>
                <a:gd name="connsiteX57" fmla="*/ 20918 w 48306"/>
                <a:gd name="connsiteY57" fmla="*/ 46280 h 50203"/>
                <a:gd name="connsiteX58" fmla="*/ 21145 w 48306"/>
                <a:gd name="connsiteY58" fmla="*/ 47788 h 50203"/>
                <a:gd name="connsiteX59" fmla="*/ 21291 w 48306"/>
                <a:gd name="connsiteY59" fmla="*/ 48777 h 50203"/>
                <a:gd name="connsiteX60" fmla="*/ 20075 w 48306"/>
                <a:gd name="connsiteY60" fmla="*/ 49831 h 50203"/>
                <a:gd name="connsiteX61" fmla="*/ 18323 w 48306"/>
                <a:gd name="connsiteY61" fmla="*/ 50204 h 50203"/>
                <a:gd name="connsiteX62" fmla="*/ 17496 w 48306"/>
                <a:gd name="connsiteY62" fmla="*/ 49669 h 50203"/>
                <a:gd name="connsiteX63" fmla="*/ 16897 w 48306"/>
                <a:gd name="connsiteY63" fmla="*/ 48761 h 50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8306" h="50203">
                  <a:moveTo>
                    <a:pt x="16929" y="48826"/>
                  </a:moveTo>
                  <a:lnTo>
                    <a:pt x="14270" y="48826"/>
                  </a:lnTo>
                  <a:lnTo>
                    <a:pt x="11383" y="46247"/>
                  </a:lnTo>
                  <a:lnTo>
                    <a:pt x="9940" y="43750"/>
                  </a:lnTo>
                  <a:lnTo>
                    <a:pt x="7816" y="41399"/>
                  </a:lnTo>
                  <a:lnTo>
                    <a:pt x="5837" y="38740"/>
                  </a:lnTo>
                  <a:lnTo>
                    <a:pt x="4021" y="36242"/>
                  </a:lnTo>
                  <a:lnTo>
                    <a:pt x="2432" y="32675"/>
                  </a:lnTo>
                  <a:lnTo>
                    <a:pt x="535" y="30469"/>
                  </a:lnTo>
                  <a:lnTo>
                    <a:pt x="0" y="28491"/>
                  </a:lnTo>
                  <a:lnTo>
                    <a:pt x="0" y="25994"/>
                  </a:lnTo>
                  <a:lnTo>
                    <a:pt x="1443" y="23416"/>
                  </a:lnTo>
                  <a:lnTo>
                    <a:pt x="3649" y="21972"/>
                  </a:lnTo>
                  <a:lnTo>
                    <a:pt x="5627" y="20529"/>
                  </a:lnTo>
                  <a:lnTo>
                    <a:pt x="6389" y="17805"/>
                  </a:lnTo>
                  <a:lnTo>
                    <a:pt x="8481" y="16070"/>
                  </a:lnTo>
                  <a:lnTo>
                    <a:pt x="10718" y="13119"/>
                  </a:lnTo>
                  <a:lnTo>
                    <a:pt x="11480" y="10540"/>
                  </a:lnTo>
                  <a:lnTo>
                    <a:pt x="13232" y="8108"/>
                  </a:lnTo>
                  <a:lnTo>
                    <a:pt x="16572" y="7054"/>
                  </a:lnTo>
                  <a:lnTo>
                    <a:pt x="18616" y="7054"/>
                  </a:lnTo>
                  <a:lnTo>
                    <a:pt x="20513" y="4557"/>
                  </a:lnTo>
                  <a:lnTo>
                    <a:pt x="22864" y="2578"/>
                  </a:lnTo>
                  <a:lnTo>
                    <a:pt x="24599" y="2578"/>
                  </a:lnTo>
                  <a:lnTo>
                    <a:pt x="26869" y="681"/>
                  </a:lnTo>
                  <a:lnTo>
                    <a:pt x="29140" y="0"/>
                  </a:lnTo>
                  <a:cubicBezTo>
                    <a:pt x="29140" y="0"/>
                    <a:pt x="33080" y="762"/>
                    <a:pt x="33307" y="827"/>
                  </a:cubicBezTo>
                  <a:cubicBezTo>
                    <a:pt x="33534" y="908"/>
                    <a:pt x="36712" y="2870"/>
                    <a:pt x="36712" y="2870"/>
                  </a:cubicBezTo>
                  <a:lnTo>
                    <a:pt x="38756" y="4913"/>
                  </a:lnTo>
                  <a:lnTo>
                    <a:pt x="39891" y="7346"/>
                  </a:lnTo>
                  <a:lnTo>
                    <a:pt x="41398" y="8708"/>
                  </a:lnTo>
                  <a:lnTo>
                    <a:pt x="43296" y="10297"/>
                  </a:lnTo>
                  <a:lnTo>
                    <a:pt x="44885" y="11805"/>
                  </a:lnTo>
                  <a:lnTo>
                    <a:pt x="47009" y="14156"/>
                  </a:lnTo>
                  <a:lnTo>
                    <a:pt x="47772" y="16508"/>
                  </a:lnTo>
                  <a:lnTo>
                    <a:pt x="48306" y="18940"/>
                  </a:lnTo>
                  <a:lnTo>
                    <a:pt x="48306" y="20756"/>
                  </a:lnTo>
                  <a:lnTo>
                    <a:pt x="45647" y="21291"/>
                  </a:lnTo>
                  <a:lnTo>
                    <a:pt x="45728" y="24859"/>
                  </a:lnTo>
                  <a:lnTo>
                    <a:pt x="43523" y="25848"/>
                  </a:lnTo>
                  <a:lnTo>
                    <a:pt x="41772" y="27064"/>
                  </a:lnTo>
                  <a:lnTo>
                    <a:pt x="41318" y="28962"/>
                  </a:lnTo>
                  <a:lnTo>
                    <a:pt x="41853" y="30469"/>
                  </a:lnTo>
                  <a:lnTo>
                    <a:pt x="42615" y="31977"/>
                  </a:lnTo>
                  <a:lnTo>
                    <a:pt x="41561" y="33567"/>
                  </a:lnTo>
                  <a:lnTo>
                    <a:pt x="39210" y="35010"/>
                  </a:lnTo>
                  <a:lnTo>
                    <a:pt x="36031" y="36761"/>
                  </a:lnTo>
                  <a:lnTo>
                    <a:pt x="33599" y="37669"/>
                  </a:lnTo>
                  <a:lnTo>
                    <a:pt x="30794" y="38042"/>
                  </a:lnTo>
                  <a:lnTo>
                    <a:pt x="28442" y="38269"/>
                  </a:lnTo>
                  <a:lnTo>
                    <a:pt x="26691" y="38869"/>
                  </a:lnTo>
                  <a:lnTo>
                    <a:pt x="24145" y="39550"/>
                  </a:lnTo>
                  <a:lnTo>
                    <a:pt x="23659" y="40377"/>
                  </a:lnTo>
                  <a:lnTo>
                    <a:pt x="24145" y="42112"/>
                  </a:lnTo>
                  <a:lnTo>
                    <a:pt x="24567" y="44091"/>
                  </a:lnTo>
                  <a:lnTo>
                    <a:pt x="23351" y="45145"/>
                  </a:lnTo>
                  <a:lnTo>
                    <a:pt x="21908" y="45599"/>
                  </a:lnTo>
                  <a:lnTo>
                    <a:pt x="20918" y="46280"/>
                  </a:lnTo>
                  <a:lnTo>
                    <a:pt x="21145" y="47788"/>
                  </a:lnTo>
                  <a:lnTo>
                    <a:pt x="21291" y="48777"/>
                  </a:lnTo>
                  <a:lnTo>
                    <a:pt x="20075" y="49831"/>
                  </a:lnTo>
                  <a:lnTo>
                    <a:pt x="18323" y="50204"/>
                  </a:lnTo>
                  <a:lnTo>
                    <a:pt x="17496" y="49669"/>
                  </a:lnTo>
                  <a:lnTo>
                    <a:pt x="16897" y="48761"/>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11" name="Freeform: Shape 710">
              <a:extLst>
                <a:ext uri="{FF2B5EF4-FFF2-40B4-BE49-F238E27FC236}">
                  <a16:creationId xmlns:a16="http://schemas.microsoft.com/office/drawing/2014/main" id="{C8B5B036-EB72-6735-7392-196C8429E14C}"/>
                </a:ext>
              </a:extLst>
            </p:cNvPr>
            <p:cNvSpPr/>
            <p:nvPr/>
          </p:nvSpPr>
          <p:spPr>
            <a:xfrm>
              <a:off x="7585075" y="4878006"/>
              <a:ext cx="177249" cy="186419"/>
            </a:xfrm>
            <a:custGeom>
              <a:avLst/>
              <a:gdLst>
                <a:gd name="connsiteX0" fmla="*/ 192140 w 192140"/>
                <a:gd name="connsiteY0" fmla="*/ 94570 h 202080"/>
                <a:gd name="connsiteX1" fmla="*/ 189741 w 192140"/>
                <a:gd name="connsiteY1" fmla="*/ 94862 h 202080"/>
                <a:gd name="connsiteX2" fmla="*/ 187357 w 192140"/>
                <a:gd name="connsiteY2" fmla="*/ 95608 h 202080"/>
                <a:gd name="connsiteX3" fmla="*/ 186384 w 192140"/>
                <a:gd name="connsiteY3" fmla="*/ 97375 h 202080"/>
                <a:gd name="connsiteX4" fmla="*/ 184957 w 192140"/>
                <a:gd name="connsiteY4" fmla="*/ 99646 h 202080"/>
                <a:gd name="connsiteX5" fmla="*/ 183189 w 192140"/>
                <a:gd name="connsiteY5" fmla="*/ 101186 h 202080"/>
                <a:gd name="connsiteX6" fmla="*/ 180692 w 192140"/>
                <a:gd name="connsiteY6" fmla="*/ 102435 h 202080"/>
                <a:gd name="connsiteX7" fmla="*/ 178536 w 192140"/>
                <a:gd name="connsiteY7" fmla="*/ 103067 h 202080"/>
                <a:gd name="connsiteX8" fmla="*/ 175293 w 192140"/>
                <a:gd name="connsiteY8" fmla="*/ 103408 h 202080"/>
                <a:gd name="connsiteX9" fmla="*/ 172795 w 192140"/>
                <a:gd name="connsiteY9" fmla="*/ 104089 h 202080"/>
                <a:gd name="connsiteX10" fmla="*/ 170120 w 192140"/>
                <a:gd name="connsiteY10" fmla="*/ 105516 h 202080"/>
                <a:gd name="connsiteX11" fmla="*/ 166374 w 192140"/>
                <a:gd name="connsiteY11" fmla="*/ 110007 h 202080"/>
                <a:gd name="connsiteX12" fmla="*/ 162968 w 192140"/>
                <a:gd name="connsiteY12" fmla="*/ 114386 h 202080"/>
                <a:gd name="connsiteX13" fmla="*/ 157569 w 192140"/>
                <a:gd name="connsiteY13" fmla="*/ 118424 h 202080"/>
                <a:gd name="connsiteX14" fmla="*/ 156320 w 192140"/>
                <a:gd name="connsiteY14" fmla="*/ 120986 h 202080"/>
                <a:gd name="connsiteX15" fmla="*/ 154731 w 192140"/>
                <a:gd name="connsiteY15" fmla="*/ 121667 h 202080"/>
                <a:gd name="connsiteX16" fmla="*/ 152282 w 192140"/>
                <a:gd name="connsiteY16" fmla="*/ 121894 h 202080"/>
                <a:gd name="connsiteX17" fmla="*/ 150401 w 192140"/>
                <a:gd name="connsiteY17" fmla="*/ 123207 h 202080"/>
                <a:gd name="connsiteX18" fmla="*/ 147839 w 192140"/>
                <a:gd name="connsiteY18" fmla="*/ 125315 h 202080"/>
                <a:gd name="connsiteX19" fmla="*/ 146866 w 192140"/>
                <a:gd name="connsiteY19" fmla="*/ 127423 h 202080"/>
                <a:gd name="connsiteX20" fmla="*/ 145666 w 192140"/>
                <a:gd name="connsiteY20" fmla="*/ 126905 h 202080"/>
                <a:gd name="connsiteX21" fmla="*/ 145147 w 192140"/>
                <a:gd name="connsiteY21" fmla="*/ 128153 h 202080"/>
                <a:gd name="connsiteX22" fmla="*/ 144175 w 192140"/>
                <a:gd name="connsiteY22" fmla="*/ 133099 h 202080"/>
                <a:gd name="connsiteX23" fmla="*/ 143947 w 192140"/>
                <a:gd name="connsiteY23" fmla="*/ 135596 h 202080"/>
                <a:gd name="connsiteX24" fmla="*/ 143201 w 192140"/>
                <a:gd name="connsiteY24" fmla="*/ 137023 h 202080"/>
                <a:gd name="connsiteX25" fmla="*/ 142975 w 192140"/>
                <a:gd name="connsiteY25" fmla="*/ 140088 h 202080"/>
                <a:gd name="connsiteX26" fmla="*/ 142293 w 192140"/>
                <a:gd name="connsiteY26" fmla="*/ 141223 h 202080"/>
                <a:gd name="connsiteX27" fmla="*/ 140412 w 192140"/>
                <a:gd name="connsiteY27" fmla="*/ 142131 h 202080"/>
                <a:gd name="connsiteX28" fmla="*/ 138191 w 192140"/>
                <a:gd name="connsiteY28" fmla="*/ 143558 h 202080"/>
                <a:gd name="connsiteX29" fmla="*/ 136375 w 192140"/>
                <a:gd name="connsiteY29" fmla="*/ 145261 h 202080"/>
                <a:gd name="connsiteX30" fmla="*/ 134607 w 192140"/>
                <a:gd name="connsiteY30" fmla="*/ 147369 h 202080"/>
                <a:gd name="connsiteX31" fmla="*/ 133634 w 192140"/>
                <a:gd name="connsiteY31" fmla="*/ 150206 h 202080"/>
                <a:gd name="connsiteX32" fmla="*/ 130732 w 192140"/>
                <a:gd name="connsiteY32" fmla="*/ 150774 h 202080"/>
                <a:gd name="connsiteX33" fmla="*/ 127829 w 192140"/>
                <a:gd name="connsiteY33" fmla="*/ 150434 h 202080"/>
                <a:gd name="connsiteX34" fmla="*/ 124764 w 192140"/>
                <a:gd name="connsiteY34" fmla="*/ 151180 h 202080"/>
                <a:gd name="connsiteX35" fmla="*/ 122608 w 192140"/>
                <a:gd name="connsiteY35" fmla="*/ 152720 h 202080"/>
                <a:gd name="connsiteX36" fmla="*/ 121586 w 192140"/>
                <a:gd name="connsiteY36" fmla="*/ 154260 h 202080"/>
                <a:gd name="connsiteX37" fmla="*/ 120613 w 192140"/>
                <a:gd name="connsiteY37" fmla="*/ 156531 h 202080"/>
                <a:gd name="connsiteX38" fmla="*/ 119754 w 192140"/>
                <a:gd name="connsiteY38" fmla="*/ 159320 h 202080"/>
                <a:gd name="connsiteX39" fmla="*/ 119008 w 192140"/>
                <a:gd name="connsiteY39" fmla="*/ 161882 h 202080"/>
                <a:gd name="connsiteX40" fmla="*/ 117354 w 192140"/>
                <a:gd name="connsiteY40" fmla="*/ 167573 h 202080"/>
                <a:gd name="connsiteX41" fmla="*/ 117126 w 192140"/>
                <a:gd name="connsiteY41" fmla="*/ 170362 h 202080"/>
                <a:gd name="connsiteX42" fmla="*/ 116559 w 192140"/>
                <a:gd name="connsiteY42" fmla="*/ 172471 h 202080"/>
                <a:gd name="connsiteX43" fmla="*/ 114110 w 192140"/>
                <a:gd name="connsiteY43" fmla="*/ 174287 h 202080"/>
                <a:gd name="connsiteX44" fmla="*/ 112002 w 192140"/>
                <a:gd name="connsiteY44" fmla="*/ 175762 h 202080"/>
                <a:gd name="connsiteX45" fmla="*/ 109391 w 192140"/>
                <a:gd name="connsiteY45" fmla="*/ 176395 h 202080"/>
                <a:gd name="connsiteX46" fmla="*/ 105532 w 192140"/>
                <a:gd name="connsiteY46" fmla="*/ 175876 h 202080"/>
                <a:gd name="connsiteX47" fmla="*/ 103311 w 192140"/>
                <a:gd name="connsiteY47" fmla="*/ 175698 h 202080"/>
                <a:gd name="connsiteX48" fmla="*/ 101835 w 192140"/>
                <a:gd name="connsiteY48" fmla="*/ 176946 h 202080"/>
                <a:gd name="connsiteX49" fmla="*/ 100019 w 192140"/>
                <a:gd name="connsiteY49" fmla="*/ 177628 h 202080"/>
                <a:gd name="connsiteX50" fmla="*/ 96727 w 192140"/>
                <a:gd name="connsiteY50" fmla="*/ 177222 h 202080"/>
                <a:gd name="connsiteX51" fmla="*/ 95024 w 192140"/>
                <a:gd name="connsiteY51" fmla="*/ 175795 h 202080"/>
                <a:gd name="connsiteX52" fmla="*/ 93549 w 192140"/>
                <a:gd name="connsiteY52" fmla="*/ 175000 h 202080"/>
                <a:gd name="connsiteX53" fmla="*/ 91846 w 192140"/>
                <a:gd name="connsiteY53" fmla="*/ 175000 h 202080"/>
                <a:gd name="connsiteX54" fmla="*/ 89738 w 192140"/>
                <a:gd name="connsiteY54" fmla="*/ 174709 h 202080"/>
                <a:gd name="connsiteX55" fmla="*/ 88652 w 192140"/>
                <a:gd name="connsiteY55" fmla="*/ 173687 h 202080"/>
                <a:gd name="connsiteX56" fmla="*/ 86544 w 192140"/>
                <a:gd name="connsiteY56" fmla="*/ 173233 h 202080"/>
                <a:gd name="connsiteX57" fmla="*/ 83187 w 192140"/>
                <a:gd name="connsiteY57" fmla="*/ 172827 h 202080"/>
                <a:gd name="connsiteX58" fmla="*/ 82555 w 192140"/>
                <a:gd name="connsiteY58" fmla="*/ 173460 h 202080"/>
                <a:gd name="connsiteX59" fmla="*/ 80901 w 192140"/>
                <a:gd name="connsiteY59" fmla="*/ 174141 h 202080"/>
                <a:gd name="connsiteX60" fmla="*/ 79928 w 192140"/>
                <a:gd name="connsiteY60" fmla="*/ 172892 h 202080"/>
                <a:gd name="connsiteX61" fmla="*/ 78387 w 192140"/>
                <a:gd name="connsiteY61" fmla="*/ 170849 h 202080"/>
                <a:gd name="connsiteX62" fmla="*/ 76506 w 192140"/>
                <a:gd name="connsiteY62" fmla="*/ 169487 h 202080"/>
                <a:gd name="connsiteX63" fmla="*/ 74512 w 192140"/>
                <a:gd name="connsiteY63" fmla="*/ 168060 h 202080"/>
                <a:gd name="connsiteX64" fmla="*/ 72014 w 192140"/>
                <a:gd name="connsiteY64" fmla="*/ 166179 h 202080"/>
                <a:gd name="connsiteX65" fmla="*/ 70020 w 192140"/>
                <a:gd name="connsiteY65" fmla="*/ 165660 h 202080"/>
                <a:gd name="connsiteX66" fmla="*/ 66728 w 192140"/>
                <a:gd name="connsiteY66" fmla="*/ 165595 h 202080"/>
                <a:gd name="connsiteX67" fmla="*/ 64279 w 192140"/>
                <a:gd name="connsiteY67" fmla="*/ 166049 h 202080"/>
                <a:gd name="connsiteX68" fmla="*/ 61490 w 192140"/>
                <a:gd name="connsiteY68" fmla="*/ 167363 h 202080"/>
                <a:gd name="connsiteX69" fmla="*/ 58815 w 192140"/>
                <a:gd name="connsiteY69" fmla="*/ 169292 h 202080"/>
                <a:gd name="connsiteX70" fmla="*/ 58296 w 192140"/>
                <a:gd name="connsiteY70" fmla="*/ 171401 h 202080"/>
                <a:gd name="connsiteX71" fmla="*/ 58069 w 192140"/>
                <a:gd name="connsiteY71" fmla="*/ 173444 h 202080"/>
                <a:gd name="connsiteX72" fmla="*/ 57501 w 192140"/>
                <a:gd name="connsiteY72" fmla="*/ 175211 h 202080"/>
                <a:gd name="connsiteX73" fmla="*/ 56301 w 192140"/>
                <a:gd name="connsiteY73" fmla="*/ 176865 h 202080"/>
                <a:gd name="connsiteX74" fmla="*/ 56301 w 192140"/>
                <a:gd name="connsiteY74" fmla="*/ 178519 h 202080"/>
                <a:gd name="connsiteX75" fmla="*/ 55669 w 192140"/>
                <a:gd name="connsiteY75" fmla="*/ 181244 h 202080"/>
                <a:gd name="connsiteX76" fmla="*/ 54761 w 192140"/>
                <a:gd name="connsiteY76" fmla="*/ 183465 h 202080"/>
                <a:gd name="connsiteX77" fmla="*/ 53334 w 192140"/>
                <a:gd name="connsiteY77" fmla="*/ 185281 h 202080"/>
                <a:gd name="connsiteX78" fmla="*/ 51404 w 192140"/>
                <a:gd name="connsiteY78" fmla="*/ 186481 h 202080"/>
                <a:gd name="connsiteX79" fmla="*/ 49523 w 192140"/>
                <a:gd name="connsiteY79" fmla="*/ 187454 h 202080"/>
                <a:gd name="connsiteX80" fmla="*/ 46458 w 192140"/>
                <a:gd name="connsiteY80" fmla="*/ 188816 h 202080"/>
                <a:gd name="connsiteX81" fmla="*/ 45550 w 192140"/>
                <a:gd name="connsiteY81" fmla="*/ 190016 h 202080"/>
                <a:gd name="connsiteX82" fmla="*/ 44350 w 192140"/>
                <a:gd name="connsiteY82" fmla="*/ 191897 h 202080"/>
                <a:gd name="connsiteX83" fmla="*/ 42988 w 192140"/>
                <a:gd name="connsiteY83" fmla="*/ 193778 h 202080"/>
                <a:gd name="connsiteX84" fmla="*/ 40945 w 192140"/>
                <a:gd name="connsiteY84" fmla="*/ 195367 h 202080"/>
                <a:gd name="connsiteX85" fmla="*/ 38269 w 192140"/>
                <a:gd name="connsiteY85" fmla="*/ 196340 h 202080"/>
                <a:gd name="connsiteX86" fmla="*/ 36615 w 192140"/>
                <a:gd name="connsiteY86" fmla="*/ 196908 h 202080"/>
                <a:gd name="connsiteX87" fmla="*/ 35480 w 192140"/>
                <a:gd name="connsiteY87" fmla="*/ 198270 h 202080"/>
                <a:gd name="connsiteX88" fmla="*/ 35302 w 192140"/>
                <a:gd name="connsiteY88" fmla="*/ 200540 h 202080"/>
                <a:gd name="connsiteX89" fmla="*/ 32172 w 192140"/>
                <a:gd name="connsiteY89" fmla="*/ 200540 h 202080"/>
                <a:gd name="connsiteX90" fmla="*/ 30859 w 192140"/>
                <a:gd name="connsiteY90" fmla="*/ 200086 h 202080"/>
                <a:gd name="connsiteX91" fmla="*/ 28410 w 192140"/>
                <a:gd name="connsiteY91" fmla="*/ 199908 h 202080"/>
                <a:gd name="connsiteX92" fmla="*/ 26983 w 192140"/>
                <a:gd name="connsiteY92" fmla="*/ 200021 h 202080"/>
                <a:gd name="connsiteX93" fmla="*/ 25394 w 192140"/>
                <a:gd name="connsiteY93" fmla="*/ 201156 h 202080"/>
                <a:gd name="connsiteX94" fmla="*/ 22718 w 192140"/>
                <a:gd name="connsiteY94" fmla="*/ 201156 h 202080"/>
                <a:gd name="connsiteX95" fmla="*/ 19816 w 192140"/>
                <a:gd name="connsiteY95" fmla="*/ 199681 h 202080"/>
                <a:gd name="connsiteX96" fmla="*/ 15616 w 192140"/>
                <a:gd name="connsiteY96" fmla="*/ 200086 h 202080"/>
                <a:gd name="connsiteX97" fmla="*/ 13735 w 192140"/>
                <a:gd name="connsiteY97" fmla="*/ 202081 h 202080"/>
                <a:gd name="connsiteX98" fmla="*/ 12600 w 192140"/>
                <a:gd name="connsiteY98" fmla="*/ 200378 h 202080"/>
                <a:gd name="connsiteX99" fmla="*/ 11854 w 192140"/>
                <a:gd name="connsiteY99" fmla="*/ 195659 h 202080"/>
                <a:gd name="connsiteX100" fmla="*/ 11854 w 192140"/>
                <a:gd name="connsiteY100" fmla="*/ 192643 h 202080"/>
                <a:gd name="connsiteX101" fmla="*/ 12422 w 192140"/>
                <a:gd name="connsiteY101" fmla="*/ 191281 h 202080"/>
                <a:gd name="connsiteX102" fmla="*/ 14076 w 192140"/>
                <a:gd name="connsiteY102" fmla="*/ 189627 h 202080"/>
                <a:gd name="connsiteX103" fmla="*/ 15730 w 192140"/>
                <a:gd name="connsiteY103" fmla="*/ 187292 h 202080"/>
                <a:gd name="connsiteX104" fmla="*/ 16524 w 192140"/>
                <a:gd name="connsiteY104" fmla="*/ 184908 h 202080"/>
                <a:gd name="connsiteX105" fmla="*/ 16930 w 192140"/>
                <a:gd name="connsiteY105" fmla="*/ 182346 h 202080"/>
                <a:gd name="connsiteX106" fmla="*/ 16411 w 192140"/>
                <a:gd name="connsiteY106" fmla="*/ 180757 h 202080"/>
                <a:gd name="connsiteX107" fmla="*/ 15162 w 192140"/>
                <a:gd name="connsiteY107" fmla="*/ 178941 h 202080"/>
                <a:gd name="connsiteX108" fmla="*/ 13848 w 192140"/>
                <a:gd name="connsiteY108" fmla="*/ 176671 h 202080"/>
                <a:gd name="connsiteX109" fmla="*/ 12940 w 192140"/>
                <a:gd name="connsiteY109" fmla="*/ 174336 h 202080"/>
                <a:gd name="connsiteX110" fmla="*/ 12486 w 192140"/>
                <a:gd name="connsiteY110" fmla="*/ 171952 h 202080"/>
                <a:gd name="connsiteX111" fmla="*/ 12194 w 192140"/>
                <a:gd name="connsiteY111" fmla="*/ 169163 h 202080"/>
                <a:gd name="connsiteX112" fmla="*/ 11222 w 192140"/>
                <a:gd name="connsiteY112" fmla="*/ 167849 h 202080"/>
                <a:gd name="connsiteX113" fmla="*/ 9178 w 192140"/>
                <a:gd name="connsiteY113" fmla="*/ 165919 h 202080"/>
                <a:gd name="connsiteX114" fmla="*/ 8838 w 192140"/>
                <a:gd name="connsiteY114" fmla="*/ 163876 h 202080"/>
                <a:gd name="connsiteX115" fmla="*/ 8546 w 192140"/>
                <a:gd name="connsiteY115" fmla="*/ 162223 h 202080"/>
                <a:gd name="connsiteX116" fmla="*/ 6778 w 192140"/>
                <a:gd name="connsiteY116" fmla="*/ 160001 h 202080"/>
                <a:gd name="connsiteX117" fmla="*/ 4103 w 192140"/>
                <a:gd name="connsiteY117" fmla="*/ 158006 h 202080"/>
                <a:gd name="connsiteX118" fmla="*/ 1541 w 192140"/>
                <a:gd name="connsiteY118" fmla="*/ 156190 h 202080"/>
                <a:gd name="connsiteX119" fmla="*/ 0 w 192140"/>
                <a:gd name="connsiteY119" fmla="*/ 154941 h 202080"/>
                <a:gd name="connsiteX120" fmla="*/ 0 w 192140"/>
                <a:gd name="connsiteY120" fmla="*/ 92121 h 202080"/>
                <a:gd name="connsiteX121" fmla="*/ 18746 w 192140"/>
                <a:gd name="connsiteY121" fmla="*/ 92121 h 202080"/>
                <a:gd name="connsiteX122" fmla="*/ 20416 w 192140"/>
                <a:gd name="connsiteY122" fmla="*/ 89997 h 202080"/>
                <a:gd name="connsiteX123" fmla="*/ 20562 w 192140"/>
                <a:gd name="connsiteY123" fmla="*/ 65365 h 202080"/>
                <a:gd name="connsiteX124" fmla="*/ 20108 w 192140"/>
                <a:gd name="connsiteY124" fmla="*/ 38756 h 202080"/>
                <a:gd name="connsiteX125" fmla="*/ 20027 w 192140"/>
                <a:gd name="connsiteY125" fmla="*/ 11545 h 202080"/>
                <a:gd name="connsiteX126" fmla="*/ 21243 w 192140"/>
                <a:gd name="connsiteY126" fmla="*/ 10492 h 202080"/>
                <a:gd name="connsiteX127" fmla="*/ 31394 w 192140"/>
                <a:gd name="connsiteY127" fmla="*/ 10492 h 202080"/>
                <a:gd name="connsiteX128" fmla="*/ 35189 w 192140"/>
                <a:gd name="connsiteY128" fmla="*/ 9583 h 202080"/>
                <a:gd name="connsiteX129" fmla="*/ 42242 w 192140"/>
                <a:gd name="connsiteY129" fmla="*/ 7686 h 202080"/>
                <a:gd name="connsiteX130" fmla="*/ 47399 w 192140"/>
                <a:gd name="connsiteY130" fmla="*/ 7313 h 202080"/>
                <a:gd name="connsiteX131" fmla="*/ 52166 w 192140"/>
                <a:gd name="connsiteY131" fmla="*/ 5497 h 202080"/>
                <a:gd name="connsiteX132" fmla="*/ 55961 w 192140"/>
                <a:gd name="connsiteY132" fmla="*/ 4897 h 202080"/>
                <a:gd name="connsiteX133" fmla="*/ 60663 w 192140"/>
                <a:gd name="connsiteY133" fmla="*/ 3908 h 202080"/>
                <a:gd name="connsiteX134" fmla="*/ 67328 w 192140"/>
                <a:gd name="connsiteY134" fmla="*/ 3908 h 202080"/>
                <a:gd name="connsiteX135" fmla="*/ 69306 w 192140"/>
                <a:gd name="connsiteY135" fmla="*/ 6940 h 202080"/>
                <a:gd name="connsiteX136" fmla="*/ 69841 w 192140"/>
                <a:gd name="connsiteY136" fmla="*/ 9826 h 202080"/>
                <a:gd name="connsiteX137" fmla="*/ 71820 w 192140"/>
                <a:gd name="connsiteY137" fmla="*/ 11805 h 202080"/>
                <a:gd name="connsiteX138" fmla="*/ 73636 w 192140"/>
                <a:gd name="connsiteY138" fmla="*/ 13475 h 202080"/>
                <a:gd name="connsiteX139" fmla="*/ 75306 w 192140"/>
                <a:gd name="connsiteY139" fmla="*/ 13329 h 202080"/>
                <a:gd name="connsiteX140" fmla="*/ 77739 w 192140"/>
                <a:gd name="connsiteY140" fmla="*/ 11351 h 202080"/>
                <a:gd name="connsiteX141" fmla="*/ 80090 w 192140"/>
                <a:gd name="connsiteY141" fmla="*/ 8999 h 202080"/>
                <a:gd name="connsiteX142" fmla="*/ 83349 w 192140"/>
                <a:gd name="connsiteY142" fmla="*/ 6275 h 202080"/>
                <a:gd name="connsiteX143" fmla="*/ 86073 w 192140"/>
                <a:gd name="connsiteY143" fmla="*/ 5140 h 202080"/>
                <a:gd name="connsiteX144" fmla="*/ 89560 w 192140"/>
                <a:gd name="connsiteY144" fmla="*/ 4540 h 202080"/>
                <a:gd name="connsiteX145" fmla="*/ 92138 w 192140"/>
                <a:gd name="connsiteY145" fmla="*/ 4848 h 202080"/>
                <a:gd name="connsiteX146" fmla="*/ 93646 w 192140"/>
                <a:gd name="connsiteY146" fmla="*/ 4767 h 202080"/>
                <a:gd name="connsiteX147" fmla="*/ 95544 w 192140"/>
                <a:gd name="connsiteY147" fmla="*/ 2951 h 202080"/>
                <a:gd name="connsiteX148" fmla="*/ 97814 w 192140"/>
                <a:gd name="connsiteY148" fmla="*/ 1362 h 202080"/>
                <a:gd name="connsiteX149" fmla="*/ 100473 w 192140"/>
                <a:gd name="connsiteY149" fmla="*/ 0 h 202080"/>
                <a:gd name="connsiteX150" fmla="*/ 106084 w 192140"/>
                <a:gd name="connsiteY150" fmla="*/ 0 h 202080"/>
                <a:gd name="connsiteX151" fmla="*/ 107219 w 192140"/>
                <a:gd name="connsiteY151" fmla="*/ 1508 h 202080"/>
                <a:gd name="connsiteX152" fmla="*/ 108435 w 192140"/>
                <a:gd name="connsiteY152" fmla="*/ 3405 h 202080"/>
                <a:gd name="connsiteX153" fmla="*/ 110105 w 192140"/>
                <a:gd name="connsiteY153" fmla="*/ 5448 h 202080"/>
                <a:gd name="connsiteX154" fmla="*/ 112084 w 192140"/>
                <a:gd name="connsiteY154" fmla="*/ 7573 h 202080"/>
                <a:gd name="connsiteX155" fmla="*/ 113137 w 192140"/>
                <a:gd name="connsiteY155" fmla="*/ 9697 h 202080"/>
                <a:gd name="connsiteX156" fmla="*/ 114192 w 192140"/>
                <a:gd name="connsiteY156" fmla="*/ 12129 h 202080"/>
                <a:gd name="connsiteX157" fmla="*/ 117986 w 192140"/>
                <a:gd name="connsiteY157" fmla="*/ 15616 h 202080"/>
                <a:gd name="connsiteX158" fmla="*/ 119202 w 192140"/>
                <a:gd name="connsiteY158" fmla="*/ 17886 h 202080"/>
                <a:gd name="connsiteX159" fmla="*/ 120191 w 192140"/>
                <a:gd name="connsiteY159" fmla="*/ 20010 h 202080"/>
                <a:gd name="connsiteX160" fmla="*/ 122235 w 192140"/>
                <a:gd name="connsiteY160" fmla="*/ 22053 h 202080"/>
                <a:gd name="connsiteX161" fmla="*/ 123824 w 192140"/>
                <a:gd name="connsiteY161" fmla="*/ 23723 h 202080"/>
                <a:gd name="connsiteX162" fmla="*/ 123905 w 192140"/>
                <a:gd name="connsiteY162" fmla="*/ 27356 h 202080"/>
                <a:gd name="connsiteX163" fmla="*/ 124894 w 192140"/>
                <a:gd name="connsiteY163" fmla="*/ 29172 h 202080"/>
                <a:gd name="connsiteX164" fmla="*/ 125948 w 192140"/>
                <a:gd name="connsiteY164" fmla="*/ 31669 h 202080"/>
                <a:gd name="connsiteX165" fmla="*/ 126937 w 192140"/>
                <a:gd name="connsiteY165" fmla="*/ 35383 h 202080"/>
                <a:gd name="connsiteX166" fmla="*/ 129742 w 192140"/>
                <a:gd name="connsiteY166" fmla="*/ 37507 h 202080"/>
                <a:gd name="connsiteX167" fmla="*/ 133537 w 192140"/>
                <a:gd name="connsiteY167" fmla="*/ 40993 h 202080"/>
                <a:gd name="connsiteX168" fmla="*/ 136342 w 192140"/>
                <a:gd name="connsiteY168" fmla="*/ 43199 h 202080"/>
                <a:gd name="connsiteX169" fmla="*/ 137704 w 192140"/>
                <a:gd name="connsiteY169" fmla="*/ 44253 h 202080"/>
                <a:gd name="connsiteX170" fmla="*/ 143234 w 192140"/>
                <a:gd name="connsiteY170" fmla="*/ 46685 h 202080"/>
                <a:gd name="connsiteX171" fmla="*/ 144904 w 192140"/>
                <a:gd name="connsiteY171" fmla="*/ 48809 h 202080"/>
                <a:gd name="connsiteX172" fmla="*/ 147936 w 192140"/>
                <a:gd name="connsiteY172" fmla="*/ 49717 h 202080"/>
                <a:gd name="connsiteX173" fmla="*/ 149980 w 192140"/>
                <a:gd name="connsiteY173" fmla="*/ 50852 h 202080"/>
                <a:gd name="connsiteX174" fmla="*/ 150580 w 192140"/>
                <a:gd name="connsiteY174" fmla="*/ 52896 h 202080"/>
                <a:gd name="connsiteX175" fmla="*/ 150352 w 192140"/>
                <a:gd name="connsiteY175" fmla="*/ 55247 h 202080"/>
                <a:gd name="connsiteX176" fmla="*/ 150272 w 192140"/>
                <a:gd name="connsiteY176" fmla="*/ 57452 h 202080"/>
                <a:gd name="connsiteX177" fmla="*/ 154066 w 192140"/>
                <a:gd name="connsiteY177" fmla="*/ 57452 h 202080"/>
                <a:gd name="connsiteX178" fmla="*/ 155201 w 192140"/>
                <a:gd name="connsiteY178" fmla="*/ 56852 h 202080"/>
                <a:gd name="connsiteX179" fmla="*/ 158152 w 192140"/>
                <a:gd name="connsiteY179" fmla="*/ 56998 h 202080"/>
                <a:gd name="connsiteX180" fmla="*/ 159596 w 192140"/>
                <a:gd name="connsiteY180" fmla="*/ 58361 h 202080"/>
                <a:gd name="connsiteX181" fmla="*/ 160131 w 192140"/>
                <a:gd name="connsiteY181" fmla="*/ 61085 h 202080"/>
                <a:gd name="connsiteX182" fmla="*/ 159223 w 192140"/>
                <a:gd name="connsiteY182" fmla="*/ 65252 h 202080"/>
                <a:gd name="connsiteX183" fmla="*/ 159677 w 192140"/>
                <a:gd name="connsiteY183" fmla="*/ 67749 h 202080"/>
                <a:gd name="connsiteX184" fmla="*/ 160212 w 192140"/>
                <a:gd name="connsiteY184" fmla="*/ 70328 h 202080"/>
                <a:gd name="connsiteX185" fmla="*/ 163244 w 192140"/>
                <a:gd name="connsiteY185" fmla="*/ 72598 h 202080"/>
                <a:gd name="connsiteX186" fmla="*/ 165141 w 192140"/>
                <a:gd name="connsiteY186" fmla="*/ 74576 h 202080"/>
                <a:gd name="connsiteX187" fmla="*/ 166358 w 192140"/>
                <a:gd name="connsiteY187" fmla="*/ 77074 h 202080"/>
                <a:gd name="connsiteX188" fmla="*/ 167120 w 192140"/>
                <a:gd name="connsiteY188" fmla="*/ 77981 h 202080"/>
                <a:gd name="connsiteX189" fmla="*/ 169163 w 192140"/>
                <a:gd name="connsiteY189" fmla="*/ 78435 h 202080"/>
                <a:gd name="connsiteX190" fmla="*/ 171206 w 192140"/>
                <a:gd name="connsiteY190" fmla="*/ 79943 h 202080"/>
                <a:gd name="connsiteX191" fmla="*/ 174920 w 192140"/>
                <a:gd name="connsiteY191" fmla="*/ 81760 h 202080"/>
                <a:gd name="connsiteX192" fmla="*/ 177871 w 192140"/>
                <a:gd name="connsiteY192" fmla="*/ 82749 h 202080"/>
                <a:gd name="connsiteX193" fmla="*/ 180530 w 192140"/>
                <a:gd name="connsiteY193" fmla="*/ 84257 h 202080"/>
                <a:gd name="connsiteX194" fmla="*/ 183790 w 192140"/>
                <a:gd name="connsiteY194" fmla="*/ 86300 h 202080"/>
                <a:gd name="connsiteX195" fmla="*/ 186514 w 192140"/>
                <a:gd name="connsiteY195" fmla="*/ 86835 h 202080"/>
                <a:gd name="connsiteX196" fmla="*/ 187422 w 192140"/>
                <a:gd name="connsiteY196" fmla="*/ 89106 h 202080"/>
                <a:gd name="connsiteX197" fmla="*/ 188930 w 192140"/>
                <a:gd name="connsiteY197" fmla="*/ 90387 h 202080"/>
                <a:gd name="connsiteX198" fmla="*/ 190373 w 192140"/>
                <a:gd name="connsiteY198" fmla="*/ 91214 h 202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92140" h="202080">
                  <a:moveTo>
                    <a:pt x="192140" y="94570"/>
                  </a:moveTo>
                  <a:lnTo>
                    <a:pt x="189741" y="94862"/>
                  </a:lnTo>
                  <a:lnTo>
                    <a:pt x="187357" y="95608"/>
                  </a:lnTo>
                  <a:lnTo>
                    <a:pt x="186384" y="97375"/>
                  </a:lnTo>
                  <a:lnTo>
                    <a:pt x="184957" y="99646"/>
                  </a:lnTo>
                  <a:lnTo>
                    <a:pt x="183189" y="101186"/>
                  </a:lnTo>
                  <a:lnTo>
                    <a:pt x="180692" y="102435"/>
                  </a:lnTo>
                  <a:lnTo>
                    <a:pt x="178536" y="103067"/>
                  </a:lnTo>
                  <a:lnTo>
                    <a:pt x="175293" y="103408"/>
                  </a:lnTo>
                  <a:lnTo>
                    <a:pt x="172795" y="104089"/>
                  </a:lnTo>
                  <a:lnTo>
                    <a:pt x="170120" y="105516"/>
                  </a:lnTo>
                  <a:lnTo>
                    <a:pt x="166374" y="110007"/>
                  </a:lnTo>
                  <a:lnTo>
                    <a:pt x="162968" y="114386"/>
                  </a:lnTo>
                  <a:lnTo>
                    <a:pt x="157569" y="118424"/>
                  </a:lnTo>
                  <a:lnTo>
                    <a:pt x="156320" y="120986"/>
                  </a:lnTo>
                  <a:lnTo>
                    <a:pt x="154731" y="121667"/>
                  </a:lnTo>
                  <a:lnTo>
                    <a:pt x="152282" y="121894"/>
                  </a:lnTo>
                  <a:lnTo>
                    <a:pt x="150401" y="123207"/>
                  </a:lnTo>
                  <a:lnTo>
                    <a:pt x="147839" y="125315"/>
                  </a:lnTo>
                  <a:lnTo>
                    <a:pt x="146866" y="127423"/>
                  </a:lnTo>
                  <a:lnTo>
                    <a:pt x="145666" y="126905"/>
                  </a:lnTo>
                  <a:lnTo>
                    <a:pt x="145147" y="128153"/>
                  </a:lnTo>
                  <a:lnTo>
                    <a:pt x="144175" y="133099"/>
                  </a:lnTo>
                  <a:lnTo>
                    <a:pt x="143947" y="135596"/>
                  </a:lnTo>
                  <a:lnTo>
                    <a:pt x="143201" y="137023"/>
                  </a:lnTo>
                  <a:lnTo>
                    <a:pt x="142975" y="140088"/>
                  </a:lnTo>
                  <a:lnTo>
                    <a:pt x="142293" y="141223"/>
                  </a:lnTo>
                  <a:lnTo>
                    <a:pt x="140412" y="142131"/>
                  </a:lnTo>
                  <a:lnTo>
                    <a:pt x="138191" y="143558"/>
                  </a:lnTo>
                  <a:lnTo>
                    <a:pt x="136375" y="145261"/>
                  </a:lnTo>
                  <a:lnTo>
                    <a:pt x="134607" y="147369"/>
                  </a:lnTo>
                  <a:lnTo>
                    <a:pt x="133634" y="150206"/>
                  </a:lnTo>
                  <a:lnTo>
                    <a:pt x="130732" y="150774"/>
                  </a:lnTo>
                  <a:lnTo>
                    <a:pt x="127829" y="150434"/>
                  </a:lnTo>
                  <a:lnTo>
                    <a:pt x="124764" y="151180"/>
                  </a:lnTo>
                  <a:lnTo>
                    <a:pt x="122608" y="152720"/>
                  </a:lnTo>
                  <a:lnTo>
                    <a:pt x="121586" y="154260"/>
                  </a:lnTo>
                  <a:lnTo>
                    <a:pt x="120613" y="156531"/>
                  </a:lnTo>
                  <a:lnTo>
                    <a:pt x="119754" y="159320"/>
                  </a:lnTo>
                  <a:lnTo>
                    <a:pt x="119008" y="161882"/>
                  </a:lnTo>
                  <a:lnTo>
                    <a:pt x="117354" y="167573"/>
                  </a:lnTo>
                  <a:lnTo>
                    <a:pt x="117126" y="170362"/>
                  </a:lnTo>
                  <a:lnTo>
                    <a:pt x="116559" y="172471"/>
                  </a:lnTo>
                  <a:lnTo>
                    <a:pt x="114110" y="174287"/>
                  </a:lnTo>
                  <a:lnTo>
                    <a:pt x="112002" y="175762"/>
                  </a:lnTo>
                  <a:lnTo>
                    <a:pt x="109391" y="176395"/>
                  </a:lnTo>
                  <a:lnTo>
                    <a:pt x="105532" y="175876"/>
                  </a:lnTo>
                  <a:lnTo>
                    <a:pt x="103311" y="175698"/>
                  </a:lnTo>
                  <a:lnTo>
                    <a:pt x="101835" y="176946"/>
                  </a:lnTo>
                  <a:lnTo>
                    <a:pt x="100019" y="177628"/>
                  </a:lnTo>
                  <a:lnTo>
                    <a:pt x="96727" y="177222"/>
                  </a:lnTo>
                  <a:lnTo>
                    <a:pt x="95024" y="175795"/>
                  </a:lnTo>
                  <a:lnTo>
                    <a:pt x="93549" y="175000"/>
                  </a:lnTo>
                  <a:lnTo>
                    <a:pt x="91846" y="175000"/>
                  </a:lnTo>
                  <a:lnTo>
                    <a:pt x="89738" y="174709"/>
                  </a:lnTo>
                  <a:lnTo>
                    <a:pt x="88652" y="173687"/>
                  </a:lnTo>
                  <a:lnTo>
                    <a:pt x="86544" y="173233"/>
                  </a:lnTo>
                  <a:cubicBezTo>
                    <a:pt x="86544" y="173233"/>
                    <a:pt x="83365" y="172827"/>
                    <a:pt x="83187" y="172827"/>
                  </a:cubicBezTo>
                  <a:cubicBezTo>
                    <a:pt x="83009" y="172827"/>
                    <a:pt x="82555" y="173460"/>
                    <a:pt x="82555" y="173460"/>
                  </a:cubicBezTo>
                  <a:lnTo>
                    <a:pt x="80901" y="174141"/>
                  </a:lnTo>
                  <a:lnTo>
                    <a:pt x="79928" y="172892"/>
                  </a:lnTo>
                  <a:lnTo>
                    <a:pt x="78387" y="170849"/>
                  </a:lnTo>
                  <a:lnTo>
                    <a:pt x="76506" y="169487"/>
                  </a:lnTo>
                  <a:lnTo>
                    <a:pt x="74512" y="168060"/>
                  </a:lnTo>
                  <a:lnTo>
                    <a:pt x="72014" y="166179"/>
                  </a:lnTo>
                  <a:lnTo>
                    <a:pt x="70020" y="165660"/>
                  </a:lnTo>
                  <a:lnTo>
                    <a:pt x="66728" y="165595"/>
                  </a:lnTo>
                  <a:lnTo>
                    <a:pt x="64279" y="166049"/>
                  </a:lnTo>
                  <a:lnTo>
                    <a:pt x="61490" y="167363"/>
                  </a:lnTo>
                  <a:lnTo>
                    <a:pt x="58815" y="169292"/>
                  </a:lnTo>
                  <a:lnTo>
                    <a:pt x="58296" y="171401"/>
                  </a:lnTo>
                  <a:lnTo>
                    <a:pt x="58069" y="173444"/>
                  </a:lnTo>
                  <a:lnTo>
                    <a:pt x="57501" y="175211"/>
                  </a:lnTo>
                  <a:lnTo>
                    <a:pt x="56301" y="176865"/>
                  </a:lnTo>
                  <a:lnTo>
                    <a:pt x="56301" y="178519"/>
                  </a:lnTo>
                  <a:lnTo>
                    <a:pt x="55669" y="181244"/>
                  </a:lnTo>
                  <a:cubicBezTo>
                    <a:pt x="55669" y="181244"/>
                    <a:pt x="54809" y="183287"/>
                    <a:pt x="54761" y="183465"/>
                  </a:cubicBezTo>
                  <a:cubicBezTo>
                    <a:pt x="54712" y="183643"/>
                    <a:pt x="53334" y="185281"/>
                    <a:pt x="53334" y="185281"/>
                  </a:cubicBezTo>
                  <a:lnTo>
                    <a:pt x="51404" y="186481"/>
                  </a:lnTo>
                  <a:lnTo>
                    <a:pt x="49523" y="187454"/>
                  </a:lnTo>
                  <a:lnTo>
                    <a:pt x="46458" y="188816"/>
                  </a:lnTo>
                  <a:lnTo>
                    <a:pt x="45550" y="190016"/>
                  </a:lnTo>
                  <a:lnTo>
                    <a:pt x="44350" y="191897"/>
                  </a:lnTo>
                  <a:lnTo>
                    <a:pt x="42988" y="193778"/>
                  </a:lnTo>
                  <a:lnTo>
                    <a:pt x="40945" y="195367"/>
                  </a:lnTo>
                  <a:lnTo>
                    <a:pt x="38269" y="196340"/>
                  </a:lnTo>
                  <a:lnTo>
                    <a:pt x="36615" y="196908"/>
                  </a:lnTo>
                  <a:lnTo>
                    <a:pt x="35480" y="198270"/>
                  </a:lnTo>
                  <a:lnTo>
                    <a:pt x="35302" y="200540"/>
                  </a:lnTo>
                  <a:lnTo>
                    <a:pt x="32172" y="200540"/>
                  </a:lnTo>
                  <a:lnTo>
                    <a:pt x="30859" y="200086"/>
                  </a:lnTo>
                  <a:lnTo>
                    <a:pt x="28410" y="199908"/>
                  </a:lnTo>
                  <a:lnTo>
                    <a:pt x="26983" y="200021"/>
                  </a:lnTo>
                  <a:lnTo>
                    <a:pt x="25394" y="201156"/>
                  </a:lnTo>
                  <a:lnTo>
                    <a:pt x="22718" y="201156"/>
                  </a:lnTo>
                  <a:lnTo>
                    <a:pt x="19816" y="199681"/>
                  </a:lnTo>
                  <a:lnTo>
                    <a:pt x="15616" y="200086"/>
                  </a:lnTo>
                  <a:lnTo>
                    <a:pt x="13735" y="202081"/>
                  </a:lnTo>
                  <a:lnTo>
                    <a:pt x="12600" y="200378"/>
                  </a:lnTo>
                  <a:lnTo>
                    <a:pt x="11854" y="195659"/>
                  </a:lnTo>
                  <a:lnTo>
                    <a:pt x="11854" y="192643"/>
                  </a:lnTo>
                  <a:lnTo>
                    <a:pt x="12422" y="191281"/>
                  </a:lnTo>
                  <a:lnTo>
                    <a:pt x="14076" y="189627"/>
                  </a:lnTo>
                  <a:lnTo>
                    <a:pt x="15730" y="187292"/>
                  </a:lnTo>
                  <a:lnTo>
                    <a:pt x="16524" y="184908"/>
                  </a:lnTo>
                  <a:lnTo>
                    <a:pt x="16930" y="182346"/>
                  </a:lnTo>
                  <a:lnTo>
                    <a:pt x="16411" y="180757"/>
                  </a:lnTo>
                  <a:lnTo>
                    <a:pt x="15162" y="178941"/>
                  </a:lnTo>
                  <a:cubicBezTo>
                    <a:pt x="15162" y="178941"/>
                    <a:pt x="13848" y="176833"/>
                    <a:pt x="13848" y="176671"/>
                  </a:cubicBezTo>
                  <a:cubicBezTo>
                    <a:pt x="13848" y="176508"/>
                    <a:pt x="12940" y="174336"/>
                    <a:pt x="12940" y="174336"/>
                  </a:cubicBezTo>
                  <a:lnTo>
                    <a:pt x="12486" y="171952"/>
                  </a:lnTo>
                  <a:lnTo>
                    <a:pt x="12194" y="169163"/>
                  </a:lnTo>
                  <a:lnTo>
                    <a:pt x="11222" y="167849"/>
                  </a:lnTo>
                  <a:lnTo>
                    <a:pt x="9178" y="165919"/>
                  </a:lnTo>
                  <a:lnTo>
                    <a:pt x="8838" y="163876"/>
                  </a:lnTo>
                  <a:lnTo>
                    <a:pt x="8546" y="162223"/>
                  </a:lnTo>
                  <a:lnTo>
                    <a:pt x="6778" y="160001"/>
                  </a:lnTo>
                  <a:lnTo>
                    <a:pt x="4103" y="158006"/>
                  </a:lnTo>
                  <a:lnTo>
                    <a:pt x="1541" y="156190"/>
                  </a:lnTo>
                  <a:lnTo>
                    <a:pt x="0" y="154941"/>
                  </a:lnTo>
                  <a:lnTo>
                    <a:pt x="0" y="92121"/>
                  </a:lnTo>
                  <a:lnTo>
                    <a:pt x="18746" y="92121"/>
                  </a:lnTo>
                  <a:lnTo>
                    <a:pt x="20416" y="89997"/>
                  </a:lnTo>
                  <a:lnTo>
                    <a:pt x="20562" y="65365"/>
                  </a:lnTo>
                  <a:lnTo>
                    <a:pt x="20108" y="38756"/>
                  </a:lnTo>
                  <a:lnTo>
                    <a:pt x="20027" y="11545"/>
                  </a:lnTo>
                  <a:lnTo>
                    <a:pt x="21243" y="10492"/>
                  </a:lnTo>
                  <a:lnTo>
                    <a:pt x="31394" y="10492"/>
                  </a:lnTo>
                  <a:lnTo>
                    <a:pt x="35189" y="9583"/>
                  </a:lnTo>
                  <a:lnTo>
                    <a:pt x="42242" y="7686"/>
                  </a:lnTo>
                  <a:lnTo>
                    <a:pt x="47399" y="7313"/>
                  </a:lnTo>
                  <a:lnTo>
                    <a:pt x="52166" y="5497"/>
                  </a:lnTo>
                  <a:lnTo>
                    <a:pt x="55961" y="4897"/>
                  </a:lnTo>
                  <a:lnTo>
                    <a:pt x="60663" y="3908"/>
                  </a:lnTo>
                  <a:lnTo>
                    <a:pt x="67328" y="3908"/>
                  </a:lnTo>
                  <a:lnTo>
                    <a:pt x="69306" y="6940"/>
                  </a:lnTo>
                  <a:lnTo>
                    <a:pt x="69841" y="9826"/>
                  </a:lnTo>
                  <a:lnTo>
                    <a:pt x="71820" y="11805"/>
                  </a:lnTo>
                  <a:lnTo>
                    <a:pt x="73636" y="13475"/>
                  </a:lnTo>
                  <a:lnTo>
                    <a:pt x="75306" y="13329"/>
                  </a:lnTo>
                  <a:lnTo>
                    <a:pt x="77739" y="11351"/>
                  </a:lnTo>
                  <a:lnTo>
                    <a:pt x="80090" y="8999"/>
                  </a:lnTo>
                  <a:lnTo>
                    <a:pt x="83349" y="6275"/>
                  </a:lnTo>
                  <a:lnTo>
                    <a:pt x="86073" y="5140"/>
                  </a:lnTo>
                  <a:lnTo>
                    <a:pt x="89560" y="4540"/>
                  </a:lnTo>
                  <a:lnTo>
                    <a:pt x="92138" y="4848"/>
                  </a:lnTo>
                  <a:lnTo>
                    <a:pt x="93646" y="4767"/>
                  </a:lnTo>
                  <a:lnTo>
                    <a:pt x="95544" y="2951"/>
                  </a:lnTo>
                  <a:lnTo>
                    <a:pt x="97814" y="1362"/>
                  </a:lnTo>
                  <a:lnTo>
                    <a:pt x="100473" y="0"/>
                  </a:lnTo>
                  <a:lnTo>
                    <a:pt x="106084" y="0"/>
                  </a:lnTo>
                  <a:lnTo>
                    <a:pt x="107219" y="1508"/>
                  </a:lnTo>
                  <a:lnTo>
                    <a:pt x="108435" y="3405"/>
                  </a:lnTo>
                  <a:lnTo>
                    <a:pt x="110105" y="5448"/>
                  </a:lnTo>
                  <a:lnTo>
                    <a:pt x="112084" y="7573"/>
                  </a:lnTo>
                  <a:lnTo>
                    <a:pt x="113137" y="9697"/>
                  </a:lnTo>
                  <a:lnTo>
                    <a:pt x="114192" y="12129"/>
                  </a:lnTo>
                  <a:lnTo>
                    <a:pt x="117986" y="15616"/>
                  </a:lnTo>
                  <a:lnTo>
                    <a:pt x="119202" y="17886"/>
                  </a:lnTo>
                  <a:lnTo>
                    <a:pt x="120191" y="20010"/>
                  </a:lnTo>
                  <a:lnTo>
                    <a:pt x="122235" y="22053"/>
                  </a:lnTo>
                  <a:lnTo>
                    <a:pt x="123824" y="23723"/>
                  </a:lnTo>
                  <a:lnTo>
                    <a:pt x="123905" y="27356"/>
                  </a:lnTo>
                  <a:lnTo>
                    <a:pt x="124894" y="29172"/>
                  </a:lnTo>
                  <a:lnTo>
                    <a:pt x="125948" y="31669"/>
                  </a:lnTo>
                  <a:lnTo>
                    <a:pt x="126937" y="35383"/>
                  </a:lnTo>
                  <a:lnTo>
                    <a:pt x="129742" y="37507"/>
                  </a:lnTo>
                  <a:lnTo>
                    <a:pt x="133537" y="40993"/>
                  </a:lnTo>
                  <a:lnTo>
                    <a:pt x="136342" y="43199"/>
                  </a:lnTo>
                  <a:lnTo>
                    <a:pt x="137704" y="44253"/>
                  </a:lnTo>
                  <a:lnTo>
                    <a:pt x="143234" y="46685"/>
                  </a:lnTo>
                  <a:cubicBezTo>
                    <a:pt x="143234" y="46685"/>
                    <a:pt x="144596" y="48728"/>
                    <a:pt x="144904" y="48809"/>
                  </a:cubicBezTo>
                  <a:cubicBezTo>
                    <a:pt x="145212" y="48890"/>
                    <a:pt x="147936" y="49717"/>
                    <a:pt x="147936" y="49717"/>
                  </a:cubicBezTo>
                  <a:lnTo>
                    <a:pt x="149980" y="50852"/>
                  </a:lnTo>
                  <a:lnTo>
                    <a:pt x="150580" y="52896"/>
                  </a:lnTo>
                  <a:lnTo>
                    <a:pt x="150352" y="55247"/>
                  </a:lnTo>
                  <a:lnTo>
                    <a:pt x="150272" y="57452"/>
                  </a:lnTo>
                  <a:lnTo>
                    <a:pt x="154066" y="57452"/>
                  </a:lnTo>
                  <a:lnTo>
                    <a:pt x="155201" y="56852"/>
                  </a:lnTo>
                  <a:lnTo>
                    <a:pt x="158152" y="56998"/>
                  </a:lnTo>
                  <a:lnTo>
                    <a:pt x="159596" y="58361"/>
                  </a:lnTo>
                  <a:lnTo>
                    <a:pt x="160131" y="61085"/>
                  </a:lnTo>
                  <a:lnTo>
                    <a:pt x="159223" y="65252"/>
                  </a:lnTo>
                  <a:lnTo>
                    <a:pt x="159677" y="67749"/>
                  </a:lnTo>
                  <a:lnTo>
                    <a:pt x="160212" y="70328"/>
                  </a:lnTo>
                  <a:lnTo>
                    <a:pt x="163244" y="72598"/>
                  </a:lnTo>
                  <a:lnTo>
                    <a:pt x="165141" y="74576"/>
                  </a:lnTo>
                  <a:lnTo>
                    <a:pt x="166358" y="77074"/>
                  </a:lnTo>
                  <a:lnTo>
                    <a:pt x="167120" y="77981"/>
                  </a:lnTo>
                  <a:lnTo>
                    <a:pt x="169163" y="78435"/>
                  </a:lnTo>
                  <a:lnTo>
                    <a:pt x="171206" y="79943"/>
                  </a:lnTo>
                  <a:lnTo>
                    <a:pt x="174920" y="81760"/>
                  </a:lnTo>
                  <a:lnTo>
                    <a:pt x="177871" y="82749"/>
                  </a:lnTo>
                  <a:lnTo>
                    <a:pt x="180530" y="84257"/>
                  </a:lnTo>
                  <a:lnTo>
                    <a:pt x="183790" y="86300"/>
                  </a:lnTo>
                  <a:lnTo>
                    <a:pt x="186514" y="86835"/>
                  </a:lnTo>
                  <a:lnTo>
                    <a:pt x="187422" y="89106"/>
                  </a:lnTo>
                  <a:lnTo>
                    <a:pt x="188930" y="90387"/>
                  </a:lnTo>
                  <a:lnTo>
                    <a:pt x="190373" y="91214"/>
                  </a:lnTo>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12" name="Freeform: Shape 711">
              <a:extLst>
                <a:ext uri="{FF2B5EF4-FFF2-40B4-BE49-F238E27FC236}">
                  <a16:creationId xmlns:a16="http://schemas.microsoft.com/office/drawing/2014/main" id="{CEF7A676-25EC-96F9-FC82-5C84854E3799}"/>
                </a:ext>
              </a:extLst>
            </p:cNvPr>
            <p:cNvSpPr/>
            <p:nvPr/>
          </p:nvSpPr>
          <p:spPr>
            <a:xfrm>
              <a:off x="7427272" y="4860011"/>
              <a:ext cx="256249" cy="248919"/>
            </a:xfrm>
            <a:custGeom>
              <a:avLst/>
              <a:gdLst>
                <a:gd name="connsiteX0" fmla="*/ 171222 w 277776"/>
                <a:gd name="connsiteY0" fmla="*/ 201902 h 269830"/>
                <a:gd name="connsiteX1" fmla="*/ 171157 w 277776"/>
                <a:gd name="connsiteY1" fmla="*/ 222691 h 269830"/>
                <a:gd name="connsiteX2" fmla="*/ 171157 w 277776"/>
                <a:gd name="connsiteY2" fmla="*/ 234528 h 269830"/>
                <a:gd name="connsiteX3" fmla="*/ 171157 w 277776"/>
                <a:gd name="connsiteY3" fmla="*/ 249187 h 269830"/>
                <a:gd name="connsiteX4" fmla="*/ 171271 w 277776"/>
                <a:gd name="connsiteY4" fmla="*/ 256014 h 269830"/>
                <a:gd name="connsiteX5" fmla="*/ 171385 w 277776"/>
                <a:gd name="connsiteY5" fmla="*/ 258106 h 269830"/>
                <a:gd name="connsiteX6" fmla="*/ 169747 w 277776"/>
                <a:gd name="connsiteY6" fmla="*/ 258106 h 269830"/>
                <a:gd name="connsiteX7" fmla="*/ 166957 w 277776"/>
                <a:gd name="connsiteY7" fmla="*/ 258852 h 269830"/>
                <a:gd name="connsiteX8" fmla="*/ 163552 w 277776"/>
                <a:gd name="connsiteY8" fmla="*/ 260441 h 269830"/>
                <a:gd name="connsiteX9" fmla="*/ 160309 w 277776"/>
                <a:gd name="connsiteY9" fmla="*/ 262938 h 269830"/>
                <a:gd name="connsiteX10" fmla="*/ 157861 w 277776"/>
                <a:gd name="connsiteY10" fmla="*/ 264933 h 269830"/>
                <a:gd name="connsiteX11" fmla="*/ 154844 w 277776"/>
                <a:gd name="connsiteY11" fmla="*/ 268971 h 269830"/>
                <a:gd name="connsiteX12" fmla="*/ 152915 w 277776"/>
                <a:gd name="connsiteY12" fmla="*/ 269830 h 269830"/>
                <a:gd name="connsiteX13" fmla="*/ 150920 w 277776"/>
                <a:gd name="connsiteY13" fmla="*/ 269652 h 269830"/>
                <a:gd name="connsiteX14" fmla="*/ 148828 w 277776"/>
                <a:gd name="connsiteY14" fmla="*/ 267998 h 269830"/>
                <a:gd name="connsiteX15" fmla="*/ 145699 w 277776"/>
                <a:gd name="connsiteY15" fmla="*/ 267041 h 269830"/>
                <a:gd name="connsiteX16" fmla="*/ 142066 w 277776"/>
                <a:gd name="connsiteY16" fmla="*/ 266749 h 269830"/>
                <a:gd name="connsiteX17" fmla="*/ 140412 w 277776"/>
                <a:gd name="connsiteY17" fmla="*/ 267317 h 269830"/>
                <a:gd name="connsiteX18" fmla="*/ 137396 w 277776"/>
                <a:gd name="connsiteY18" fmla="*/ 268063 h 269830"/>
                <a:gd name="connsiteX19" fmla="*/ 135288 w 277776"/>
                <a:gd name="connsiteY19" fmla="*/ 267949 h 269830"/>
                <a:gd name="connsiteX20" fmla="*/ 133132 w 277776"/>
                <a:gd name="connsiteY20" fmla="*/ 268452 h 269830"/>
                <a:gd name="connsiteX21" fmla="*/ 131542 w 277776"/>
                <a:gd name="connsiteY21" fmla="*/ 267998 h 269830"/>
                <a:gd name="connsiteX22" fmla="*/ 129434 w 277776"/>
                <a:gd name="connsiteY22" fmla="*/ 266246 h 269830"/>
                <a:gd name="connsiteX23" fmla="*/ 127505 w 277776"/>
                <a:gd name="connsiteY23" fmla="*/ 265273 h 269830"/>
                <a:gd name="connsiteX24" fmla="*/ 125462 w 277776"/>
                <a:gd name="connsiteY24" fmla="*/ 265225 h 269830"/>
                <a:gd name="connsiteX25" fmla="*/ 124213 w 277776"/>
                <a:gd name="connsiteY25" fmla="*/ 264138 h 269830"/>
                <a:gd name="connsiteX26" fmla="*/ 122397 w 277776"/>
                <a:gd name="connsiteY26" fmla="*/ 263344 h 269830"/>
                <a:gd name="connsiteX27" fmla="*/ 119835 w 277776"/>
                <a:gd name="connsiteY27" fmla="*/ 263117 h 269830"/>
                <a:gd name="connsiteX28" fmla="*/ 117678 w 277776"/>
                <a:gd name="connsiteY28" fmla="*/ 263052 h 269830"/>
                <a:gd name="connsiteX29" fmla="*/ 117678 w 277776"/>
                <a:gd name="connsiteY29" fmla="*/ 261122 h 269830"/>
                <a:gd name="connsiteX30" fmla="*/ 117159 w 277776"/>
                <a:gd name="connsiteY30" fmla="*/ 259485 h 269830"/>
                <a:gd name="connsiteX31" fmla="*/ 116024 w 277776"/>
                <a:gd name="connsiteY31" fmla="*/ 258333 h 269830"/>
                <a:gd name="connsiteX32" fmla="*/ 115975 w 277776"/>
                <a:gd name="connsiteY32" fmla="*/ 256582 h 269830"/>
                <a:gd name="connsiteX33" fmla="*/ 116592 w 277776"/>
                <a:gd name="connsiteY33" fmla="*/ 255333 h 269830"/>
                <a:gd name="connsiteX34" fmla="*/ 116883 w 277776"/>
                <a:gd name="connsiteY34" fmla="*/ 254360 h 269830"/>
                <a:gd name="connsiteX35" fmla="*/ 116024 w 277776"/>
                <a:gd name="connsiteY35" fmla="*/ 253047 h 269830"/>
                <a:gd name="connsiteX36" fmla="*/ 113008 w 277776"/>
                <a:gd name="connsiteY36" fmla="*/ 251750 h 269830"/>
                <a:gd name="connsiteX37" fmla="*/ 113235 w 277776"/>
                <a:gd name="connsiteY37" fmla="*/ 249415 h 269830"/>
                <a:gd name="connsiteX38" fmla="*/ 112278 w 277776"/>
                <a:gd name="connsiteY38" fmla="*/ 248507 h 269830"/>
                <a:gd name="connsiteX39" fmla="*/ 108175 w 277776"/>
                <a:gd name="connsiteY39" fmla="*/ 248555 h 269830"/>
                <a:gd name="connsiteX40" fmla="*/ 105678 w 277776"/>
                <a:gd name="connsiteY40" fmla="*/ 250777 h 269830"/>
                <a:gd name="connsiteX41" fmla="*/ 105970 w 277776"/>
                <a:gd name="connsiteY41" fmla="*/ 252933 h 269830"/>
                <a:gd name="connsiteX42" fmla="*/ 104365 w 277776"/>
                <a:gd name="connsiteY42" fmla="*/ 253679 h 269830"/>
                <a:gd name="connsiteX43" fmla="*/ 103408 w 277776"/>
                <a:gd name="connsiteY43" fmla="*/ 257603 h 269830"/>
                <a:gd name="connsiteX44" fmla="*/ 101641 w 277776"/>
                <a:gd name="connsiteY44" fmla="*/ 258106 h 269830"/>
                <a:gd name="connsiteX45" fmla="*/ 97376 w 277776"/>
                <a:gd name="connsiteY45" fmla="*/ 261868 h 269830"/>
                <a:gd name="connsiteX46" fmla="*/ 95576 w 277776"/>
                <a:gd name="connsiteY46" fmla="*/ 260798 h 269830"/>
                <a:gd name="connsiteX47" fmla="*/ 93614 w 277776"/>
                <a:gd name="connsiteY47" fmla="*/ 258755 h 269830"/>
                <a:gd name="connsiteX48" fmla="*/ 90873 w 277776"/>
                <a:gd name="connsiteY48" fmla="*/ 255350 h 269830"/>
                <a:gd name="connsiteX49" fmla="*/ 87630 w 277776"/>
                <a:gd name="connsiteY49" fmla="*/ 252852 h 269830"/>
                <a:gd name="connsiteX50" fmla="*/ 84744 w 277776"/>
                <a:gd name="connsiteY50" fmla="*/ 250274 h 269830"/>
                <a:gd name="connsiteX51" fmla="*/ 82019 w 277776"/>
                <a:gd name="connsiteY51" fmla="*/ 247615 h 269830"/>
                <a:gd name="connsiteX52" fmla="*/ 81711 w 277776"/>
                <a:gd name="connsiteY52" fmla="*/ 246480 h 269830"/>
                <a:gd name="connsiteX53" fmla="*/ 81857 w 277776"/>
                <a:gd name="connsiteY53" fmla="*/ 245798 h 269830"/>
                <a:gd name="connsiteX54" fmla="*/ 82311 w 277776"/>
                <a:gd name="connsiteY54" fmla="*/ 245345 h 269830"/>
                <a:gd name="connsiteX55" fmla="*/ 81257 w 277776"/>
                <a:gd name="connsiteY55" fmla="*/ 244436 h 269830"/>
                <a:gd name="connsiteX56" fmla="*/ 79960 w 277776"/>
                <a:gd name="connsiteY56" fmla="*/ 243074 h 269830"/>
                <a:gd name="connsiteX57" fmla="*/ 79279 w 277776"/>
                <a:gd name="connsiteY57" fmla="*/ 241939 h 269830"/>
                <a:gd name="connsiteX58" fmla="*/ 78760 w 277776"/>
                <a:gd name="connsiteY58" fmla="*/ 240415 h 269830"/>
                <a:gd name="connsiteX59" fmla="*/ 78144 w 277776"/>
                <a:gd name="connsiteY59" fmla="*/ 238907 h 269830"/>
                <a:gd name="connsiteX60" fmla="*/ 77544 w 277776"/>
                <a:gd name="connsiteY60" fmla="*/ 237155 h 269830"/>
                <a:gd name="connsiteX61" fmla="*/ 76928 w 277776"/>
                <a:gd name="connsiteY61" fmla="*/ 235648 h 269830"/>
                <a:gd name="connsiteX62" fmla="*/ 75420 w 277776"/>
                <a:gd name="connsiteY62" fmla="*/ 234042 h 269830"/>
                <a:gd name="connsiteX63" fmla="*/ 74138 w 277776"/>
                <a:gd name="connsiteY63" fmla="*/ 232453 h 269830"/>
                <a:gd name="connsiteX64" fmla="*/ 73685 w 277776"/>
                <a:gd name="connsiteY64" fmla="*/ 230945 h 269830"/>
                <a:gd name="connsiteX65" fmla="*/ 73295 w 277776"/>
                <a:gd name="connsiteY65" fmla="*/ 227604 h 269830"/>
                <a:gd name="connsiteX66" fmla="*/ 72922 w 277776"/>
                <a:gd name="connsiteY66" fmla="*/ 226015 h 269830"/>
                <a:gd name="connsiteX67" fmla="*/ 72387 w 277776"/>
                <a:gd name="connsiteY67" fmla="*/ 223518 h 269830"/>
                <a:gd name="connsiteX68" fmla="*/ 71171 w 277776"/>
                <a:gd name="connsiteY68" fmla="*/ 222221 h 269830"/>
                <a:gd name="connsiteX69" fmla="*/ 70344 w 277776"/>
                <a:gd name="connsiteY69" fmla="*/ 220712 h 269830"/>
                <a:gd name="connsiteX70" fmla="*/ 70263 w 277776"/>
                <a:gd name="connsiteY70" fmla="*/ 219188 h 269830"/>
                <a:gd name="connsiteX71" fmla="*/ 69582 w 277776"/>
                <a:gd name="connsiteY71" fmla="*/ 217762 h 269830"/>
                <a:gd name="connsiteX72" fmla="*/ 69355 w 277776"/>
                <a:gd name="connsiteY72" fmla="*/ 215929 h 269830"/>
                <a:gd name="connsiteX73" fmla="*/ 70425 w 277776"/>
                <a:gd name="connsiteY73" fmla="*/ 215929 h 269830"/>
                <a:gd name="connsiteX74" fmla="*/ 72079 w 277776"/>
                <a:gd name="connsiteY74" fmla="*/ 215929 h 269830"/>
                <a:gd name="connsiteX75" fmla="*/ 70263 w 277776"/>
                <a:gd name="connsiteY75" fmla="*/ 213886 h 269830"/>
                <a:gd name="connsiteX76" fmla="*/ 69728 w 277776"/>
                <a:gd name="connsiteY76" fmla="*/ 211470 h 269830"/>
                <a:gd name="connsiteX77" fmla="*/ 66550 w 277776"/>
                <a:gd name="connsiteY77" fmla="*/ 207983 h 269830"/>
                <a:gd name="connsiteX78" fmla="*/ 65950 w 277776"/>
                <a:gd name="connsiteY78" fmla="*/ 205470 h 269830"/>
                <a:gd name="connsiteX79" fmla="*/ 65787 w 277776"/>
                <a:gd name="connsiteY79" fmla="*/ 204416 h 269830"/>
                <a:gd name="connsiteX80" fmla="*/ 66468 w 277776"/>
                <a:gd name="connsiteY80" fmla="*/ 203962 h 269830"/>
                <a:gd name="connsiteX81" fmla="*/ 66468 w 277776"/>
                <a:gd name="connsiteY81" fmla="*/ 201756 h 269830"/>
                <a:gd name="connsiteX82" fmla="*/ 66095 w 277776"/>
                <a:gd name="connsiteY82" fmla="*/ 200784 h 269830"/>
                <a:gd name="connsiteX83" fmla="*/ 65415 w 277776"/>
                <a:gd name="connsiteY83" fmla="*/ 199567 h 269830"/>
                <a:gd name="connsiteX84" fmla="*/ 65268 w 277776"/>
                <a:gd name="connsiteY84" fmla="*/ 197589 h 269830"/>
                <a:gd name="connsiteX85" fmla="*/ 64052 w 277776"/>
                <a:gd name="connsiteY85" fmla="*/ 196616 h 269830"/>
                <a:gd name="connsiteX86" fmla="*/ 63744 w 277776"/>
                <a:gd name="connsiteY86" fmla="*/ 194638 h 269830"/>
                <a:gd name="connsiteX87" fmla="*/ 64361 w 277776"/>
                <a:gd name="connsiteY87" fmla="*/ 192968 h 269830"/>
                <a:gd name="connsiteX88" fmla="*/ 64652 w 277776"/>
                <a:gd name="connsiteY88" fmla="*/ 190778 h 269830"/>
                <a:gd name="connsiteX89" fmla="*/ 63744 w 277776"/>
                <a:gd name="connsiteY89" fmla="*/ 187973 h 269830"/>
                <a:gd name="connsiteX90" fmla="*/ 62917 w 277776"/>
                <a:gd name="connsiteY90" fmla="*/ 183951 h 269830"/>
                <a:gd name="connsiteX91" fmla="*/ 63598 w 277776"/>
                <a:gd name="connsiteY91" fmla="*/ 182670 h 269830"/>
                <a:gd name="connsiteX92" fmla="*/ 64198 w 277776"/>
                <a:gd name="connsiteY92" fmla="*/ 181146 h 269830"/>
                <a:gd name="connsiteX93" fmla="*/ 64425 w 277776"/>
                <a:gd name="connsiteY93" fmla="*/ 179330 h 269830"/>
                <a:gd name="connsiteX94" fmla="*/ 63598 w 277776"/>
                <a:gd name="connsiteY94" fmla="*/ 177660 h 269830"/>
                <a:gd name="connsiteX95" fmla="*/ 62690 w 277776"/>
                <a:gd name="connsiteY95" fmla="*/ 175762 h 269830"/>
                <a:gd name="connsiteX96" fmla="*/ 61928 w 277776"/>
                <a:gd name="connsiteY96" fmla="*/ 172665 h 269830"/>
                <a:gd name="connsiteX97" fmla="*/ 59496 w 277776"/>
                <a:gd name="connsiteY97" fmla="*/ 169406 h 269830"/>
                <a:gd name="connsiteX98" fmla="*/ 58523 w 277776"/>
                <a:gd name="connsiteY98" fmla="*/ 168109 h 269830"/>
                <a:gd name="connsiteX99" fmla="*/ 58977 w 277776"/>
                <a:gd name="connsiteY99" fmla="*/ 167573 h 269830"/>
                <a:gd name="connsiteX100" fmla="*/ 59042 w 277776"/>
                <a:gd name="connsiteY100" fmla="*/ 165839 h 269830"/>
                <a:gd name="connsiteX101" fmla="*/ 58523 w 277776"/>
                <a:gd name="connsiteY101" fmla="*/ 164541 h 269830"/>
                <a:gd name="connsiteX102" fmla="*/ 57225 w 277776"/>
                <a:gd name="connsiteY102" fmla="*/ 161752 h 269830"/>
                <a:gd name="connsiteX103" fmla="*/ 56090 w 277776"/>
                <a:gd name="connsiteY103" fmla="*/ 158412 h 269830"/>
                <a:gd name="connsiteX104" fmla="*/ 56172 w 277776"/>
                <a:gd name="connsiteY104" fmla="*/ 155460 h 269830"/>
                <a:gd name="connsiteX105" fmla="*/ 57225 w 277776"/>
                <a:gd name="connsiteY105" fmla="*/ 154925 h 269830"/>
                <a:gd name="connsiteX106" fmla="*/ 57388 w 277776"/>
                <a:gd name="connsiteY106" fmla="*/ 152347 h 269830"/>
                <a:gd name="connsiteX107" fmla="*/ 56771 w 277776"/>
                <a:gd name="connsiteY107" fmla="*/ 149623 h 269830"/>
                <a:gd name="connsiteX108" fmla="*/ 56626 w 277776"/>
                <a:gd name="connsiteY108" fmla="*/ 145520 h 269830"/>
                <a:gd name="connsiteX109" fmla="*/ 55636 w 277776"/>
                <a:gd name="connsiteY109" fmla="*/ 144385 h 269830"/>
                <a:gd name="connsiteX110" fmla="*/ 55555 w 277776"/>
                <a:gd name="connsiteY110" fmla="*/ 142715 h 269830"/>
                <a:gd name="connsiteX111" fmla="*/ 56545 w 277776"/>
                <a:gd name="connsiteY111" fmla="*/ 141742 h 269830"/>
                <a:gd name="connsiteX112" fmla="*/ 56934 w 277776"/>
                <a:gd name="connsiteY112" fmla="*/ 139617 h 269830"/>
                <a:gd name="connsiteX113" fmla="*/ 55782 w 277776"/>
                <a:gd name="connsiteY113" fmla="*/ 137412 h 269830"/>
                <a:gd name="connsiteX114" fmla="*/ 54728 w 277776"/>
                <a:gd name="connsiteY114" fmla="*/ 134007 h 269830"/>
                <a:gd name="connsiteX115" fmla="*/ 54728 w 277776"/>
                <a:gd name="connsiteY115" fmla="*/ 132256 h 269830"/>
                <a:gd name="connsiteX116" fmla="*/ 55555 w 277776"/>
                <a:gd name="connsiteY116" fmla="*/ 131510 h 269830"/>
                <a:gd name="connsiteX117" fmla="*/ 55782 w 277776"/>
                <a:gd name="connsiteY117" fmla="*/ 133472 h 269830"/>
                <a:gd name="connsiteX118" fmla="*/ 56480 w 277776"/>
                <a:gd name="connsiteY118" fmla="*/ 133472 h 269830"/>
                <a:gd name="connsiteX119" fmla="*/ 57161 w 277776"/>
                <a:gd name="connsiteY119" fmla="*/ 132645 h 269830"/>
                <a:gd name="connsiteX120" fmla="*/ 57533 w 277776"/>
                <a:gd name="connsiteY120" fmla="*/ 131283 h 269830"/>
                <a:gd name="connsiteX121" fmla="*/ 57615 w 277776"/>
                <a:gd name="connsiteY121" fmla="*/ 128542 h 269830"/>
                <a:gd name="connsiteX122" fmla="*/ 57388 w 277776"/>
                <a:gd name="connsiteY122" fmla="*/ 125672 h 269830"/>
                <a:gd name="connsiteX123" fmla="*/ 56253 w 277776"/>
                <a:gd name="connsiteY123" fmla="*/ 120742 h 269830"/>
                <a:gd name="connsiteX124" fmla="*/ 52993 w 277776"/>
                <a:gd name="connsiteY124" fmla="*/ 115132 h 269830"/>
                <a:gd name="connsiteX125" fmla="*/ 50788 w 277776"/>
                <a:gd name="connsiteY125" fmla="*/ 111045 h 269830"/>
                <a:gd name="connsiteX126" fmla="*/ 45713 w 277776"/>
                <a:gd name="connsiteY126" fmla="*/ 106343 h 269830"/>
                <a:gd name="connsiteX127" fmla="*/ 45713 w 277776"/>
                <a:gd name="connsiteY127" fmla="*/ 103765 h 269830"/>
                <a:gd name="connsiteX128" fmla="*/ 43961 w 277776"/>
                <a:gd name="connsiteY128" fmla="*/ 101559 h 269830"/>
                <a:gd name="connsiteX129" fmla="*/ 43588 w 277776"/>
                <a:gd name="connsiteY129" fmla="*/ 99516 h 269830"/>
                <a:gd name="connsiteX130" fmla="*/ 41091 w 277776"/>
                <a:gd name="connsiteY130" fmla="*/ 96565 h 269830"/>
                <a:gd name="connsiteX131" fmla="*/ 37896 w 277776"/>
                <a:gd name="connsiteY131" fmla="*/ 91943 h 269830"/>
                <a:gd name="connsiteX132" fmla="*/ 35026 w 277776"/>
                <a:gd name="connsiteY132" fmla="*/ 86414 h 269830"/>
                <a:gd name="connsiteX133" fmla="*/ 32821 w 277776"/>
                <a:gd name="connsiteY133" fmla="*/ 81257 h 269830"/>
                <a:gd name="connsiteX134" fmla="*/ 32221 w 277776"/>
                <a:gd name="connsiteY134" fmla="*/ 78825 h 269830"/>
                <a:gd name="connsiteX135" fmla="*/ 31540 w 277776"/>
                <a:gd name="connsiteY135" fmla="*/ 76636 h 269830"/>
                <a:gd name="connsiteX136" fmla="*/ 31540 w 277776"/>
                <a:gd name="connsiteY136" fmla="*/ 74122 h 269830"/>
                <a:gd name="connsiteX137" fmla="*/ 30697 w 277776"/>
                <a:gd name="connsiteY137" fmla="*/ 72241 h 269830"/>
                <a:gd name="connsiteX138" fmla="*/ 28734 w 277776"/>
                <a:gd name="connsiteY138" fmla="*/ 69582 h 269830"/>
                <a:gd name="connsiteX139" fmla="*/ 26075 w 277776"/>
                <a:gd name="connsiteY139" fmla="*/ 66468 h 269830"/>
                <a:gd name="connsiteX140" fmla="*/ 23886 w 277776"/>
                <a:gd name="connsiteY140" fmla="*/ 61474 h 269830"/>
                <a:gd name="connsiteX141" fmla="*/ 21535 w 277776"/>
                <a:gd name="connsiteY141" fmla="*/ 56236 h 269830"/>
                <a:gd name="connsiteX142" fmla="*/ 18875 w 277776"/>
                <a:gd name="connsiteY142" fmla="*/ 50479 h 269830"/>
                <a:gd name="connsiteX143" fmla="*/ 16005 w 277776"/>
                <a:gd name="connsiteY143" fmla="*/ 45777 h 269830"/>
                <a:gd name="connsiteX144" fmla="*/ 14643 w 277776"/>
                <a:gd name="connsiteY144" fmla="*/ 42745 h 269830"/>
                <a:gd name="connsiteX145" fmla="*/ 12519 w 277776"/>
                <a:gd name="connsiteY145" fmla="*/ 40020 h 269830"/>
                <a:gd name="connsiteX146" fmla="*/ 10005 w 277776"/>
                <a:gd name="connsiteY146" fmla="*/ 37977 h 269830"/>
                <a:gd name="connsiteX147" fmla="*/ 6908 w 277776"/>
                <a:gd name="connsiteY147" fmla="*/ 35091 h 269830"/>
                <a:gd name="connsiteX148" fmla="*/ 5546 w 277776"/>
                <a:gd name="connsiteY148" fmla="*/ 32367 h 269830"/>
                <a:gd name="connsiteX149" fmla="*/ 2968 w 277776"/>
                <a:gd name="connsiteY149" fmla="*/ 27518 h 269830"/>
                <a:gd name="connsiteX150" fmla="*/ 989 w 277776"/>
                <a:gd name="connsiteY150" fmla="*/ 21372 h 269830"/>
                <a:gd name="connsiteX151" fmla="*/ 0 w 277776"/>
                <a:gd name="connsiteY151" fmla="*/ 15016 h 269830"/>
                <a:gd name="connsiteX152" fmla="*/ 0 w 277776"/>
                <a:gd name="connsiteY152" fmla="*/ 6600 h 269830"/>
                <a:gd name="connsiteX153" fmla="*/ 1378 w 277776"/>
                <a:gd name="connsiteY153" fmla="*/ 6000 h 269830"/>
                <a:gd name="connsiteX154" fmla="*/ 3649 w 277776"/>
                <a:gd name="connsiteY154" fmla="*/ 5319 h 269830"/>
                <a:gd name="connsiteX155" fmla="*/ 6373 w 277776"/>
                <a:gd name="connsiteY155" fmla="*/ 4702 h 269830"/>
                <a:gd name="connsiteX156" fmla="*/ 9324 w 277776"/>
                <a:gd name="connsiteY156" fmla="*/ 4784 h 269830"/>
                <a:gd name="connsiteX157" fmla="*/ 11448 w 277776"/>
                <a:gd name="connsiteY157" fmla="*/ 5611 h 269830"/>
                <a:gd name="connsiteX158" fmla="*/ 14416 w 277776"/>
                <a:gd name="connsiteY158" fmla="*/ 6000 h 269830"/>
                <a:gd name="connsiteX159" fmla="*/ 16524 w 277776"/>
                <a:gd name="connsiteY159" fmla="*/ 5773 h 269830"/>
                <a:gd name="connsiteX160" fmla="*/ 17740 w 277776"/>
                <a:gd name="connsiteY160" fmla="*/ 4930 h 269830"/>
                <a:gd name="connsiteX161" fmla="*/ 21616 w 277776"/>
                <a:gd name="connsiteY161" fmla="*/ 2886 h 269830"/>
                <a:gd name="connsiteX162" fmla="*/ 24486 w 277776"/>
                <a:gd name="connsiteY162" fmla="*/ 1135 h 269830"/>
                <a:gd name="connsiteX163" fmla="*/ 27891 w 277776"/>
                <a:gd name="connsiteY163" fmla="*/ 0 h 269830"/>
                <a:gd name="connsiteX164" fmla="*/ 30469 w 277776"/>
                <a:gd name="connsiteY164" fmla="*/ 0 h 269830"/>
                <a:gd name="connsiteX165" fmla="*/ 34264 w 277776"/>
                <a:gd name="connsiteY165" fmla="*/ 989 h 269830"/>
                <a:gd name="connsiteX166" fmla="*/ 36469 w 277776"/>
                <a:gd name="connsiteY166" fmla="*/ 3194 h 269830"/>
                <a:gd name="connsiteX167" fmla="*/ 40474 w 277776"/>
                <a:gd name="connsiteY167" fmla="*/ 5611 h 269830"/>
                <a:gd name="connsiteX168" fmla="*/ 44496 w 277776"/>
                <a:gd name="connsiteY168" fmla="*/ 8416 h 269830"/>
                <a:gd name="connsiteX169" fmla="*/ 47156 w 277776"/>
                <a:gd name="connsiteY169" fmla="*/ 10686 h 269830"/>
                <a:gd name="connsiteX170" fmla="*/ 52766 w 277776"/>
                <a:gd name="connsiteY170" fmla="*/ 10313 h 269830"/>
                <a:gd name="connsiteX171" fmla="*/ 63144 w 277776"/>
                <a:gd name="connsiteY171" fmla="*/ 9940 h 269830"/>
                <a:gd name="connsiteX172" fmla="*/ 73441 w 277776"/>
                <a:gd name="connsiteY172" fmla="*/ 9940 h 269830"/>
                <a:gd name="connsiteX173" fmla="*/ 83527 w 277776"/>
                <a:gd name="connsiteY173" fmla="*/ 10459 h 269830"/>
                <a:gd name="connsiteX174" fmla="*/ 93159 w 277776"/>
                <a:gd name="connsiteY174" fmla="*/ 9940 h 269830"/>
                <a:gd name="connsiteX175" fmla="*/ 104900 w 277776"/>
                <a:gd name="connsiteY175" fmla="*/ 9940 h 269830"/>
                <a:gd name="connsiteX176" fmla="*/ 115359 w 277776"/>
                <a:gd name="connsiteY176" fmla="*/ 9940 h 269830"/>
                <a:gd name="connsiteX177" fmla="*/ 127796 w 277776"/>
                <a:gd name="connsiteY177" fmla="*/ 9940 h 269830"/>
                <a:gd name="connsiteX178" fmla="*/ 139391 w 277776"/>
                <a:gd name="connsiteY178" fmla="*/ 9940 h 269830"/>
                <a:gd name="connsiteX179" fmla="*/ 142115 w 277776"/>
                <a:gd name="connsiteY179" fmla="*/ 12810 h 269830"/>
                <a:gd name="connsiteX180" fmla="*/ 146363 w 277776"/>
                <a:gd name="connsiteY180" fmla="*/ 17286 h 269830"/>
                <a:gd name="connsiteX181" fmla="*/ 149996 w 277776"/>
                <a:gd name="connsiteY181" fmla="*/ 18794 h 269830"/>
                <a:gd name="connsiteX182" fmla="*/ 151439 w 277776"/>
                <a:gd name="connsiteY182" fmla="*/ 18502 h 269830"/>
                <a:gd name="connsiteX183" fmla="*/ 153336 w 277776"/>
                <a:gd name="connsiteY183" fmla="*/ 17594 h 269830"/>
                <a:gd name="connsiteX184" fmla="*/ 157585 w 277776"/>
                <a:gd name="connsiteY184" fmla="*/ 17821 h 269830"/>
                <a:gd name="connsiteX185" fmla="*/ 158866 w 277776"/>
                <a:gd name="connsiteY185" fmla="*/ 18875 h 269830"/>
                <a:gd name="connsiteX186" fmla="*/ 160682 w 277776"/>
                <a:gd name="connsiteY186" fmla="*/ 19637 h 269830"/>
                <a:gd name="connsiteX187" fmla="*/ 164168 w 277776"/>
                <a:gd name="connsiteY187" fmla="*/ 19637 h 269830"/>
                <a:gd name="connsiteX188" fmla="*/ 166601 w 277776"/>
                <a:gd name="connsiteY188" fmla="*/ 19864 h 269830"/>
                <a:gd name="connsiteX189" fmla="*/ 169017 w 277776"/>
                <a:gd name="connsiteY189" fmla="*/ 19945 h 269830"/>
                <a:gd name="connsiteX190" fmla="*/ 171676 w 277776"/>
                <a:gd name="connsiteY190" fmla="*/ 19556 h 269830"/>
                <a:gd name="connsiteX191" fmla="*/ 175763 w 277776"/>
                <a:gd name="connsiteY191" fmla="*/ 19556 h 269830"/>
                <a:gd name="connsiteX192" fmla="*/ 178422 w 277776"/>
                <a:gd name="connsiteY192" fmla="*/ 20772 h 269830"/>
                <a:gd name="connsiteX193" fmla="*/ 182736 w 277776"/>
                <a:gd name="connsiteY193" fmla="*/ 22978 h 269830"/>
                <a:gd name="connsiteX194" fmla="*/ 185930 w 277776"/>
                <a:gd name="connsiteY194" fmla="*/ 23886 h 269830"/>
                <a:gd name="connsiteX195" fmla="*/ 188492 w 277776"/>
                <a:gd name="connsiteY195" fmla="*/ 23659 h 269830"/>
                <a:gd name="connsiteX196" fmla="*/ 191686 w 277776"/>
                <a:gd name="connsiteY196" fmla="*/ 22588 h 269830"/>
                <a:gd name="connsiteX197" fmla="*/ 194103 w 277776"/>
                <a:gd name="connsiteY197" fmla="*/ 22588 h 269830"/>
                <a:gd name="connsiteX198" fmla="*/ 196616 w 277776"/>
                <a:gd name="connsiteY198" fmla="*/ 23351 h 269830"/>
                <a:gd name="connsiteX199" fmla="*/ 199113 w 277776"/>
                <a:gd name="connsiteY199" fmla="*/ 24567 h 269830"/>
                <a:gd name="connsiteX200" fmla="*/ 202146 w 277776"/>
                <a:gd name="connsiteY200" fmla="*/ 25167 h 269830"/>
                <a:gd name="connsiteX201" fmla="*/ 203735 w 277776"/>
                <a:gd name="connsiteY201" fmla="*/ 24113 h 269830"/>
                <a:gd name="connsiteX202" fmla="*/ 206005 w 277776"/>
                <a:gd name="connsiteY202" fmla="*/ 22670 h 269830"/>
                <a:gd name="connsiteX203" fmla="*/ 212443 w 277776"/>
                <a:gd name="connsiteY203" fmla="*/ 21908 h 269830"/>
                <a:gd name="connsiteX204" fmla="*/ 224734 w 277776"/>
                <a:gd name="connsiteY204" fmla="*/ 19183 h 269830"/>
                <a:gd name="connsiteX205" fmla="*/ 233069 w 277776"/>
                <a:gd name="connsiteY205" fmla="*/ 17740 h 269830"/>
                <a:gd name="connsiteX206" fmla="*/ 239734 w 277776"/>
                <a:gd name="connsiteY206" fmla="*/ 16005 h 269830"/>
                <a:gd name="connsiteX207" fmla="*/ 243593 w 277776"/>
                <a:gd name="connsiteY207" fmla="*/ 15161 h 269830"/>
                <a:gd name="connsiteX208" fmla="*/ 248458 w 277776"/>
                <a:gd name="connsiteY208" fmla="*/ 14173 h 269830"/>
                <a:gd name="connsiteX209" fmla="*/ 253226 w 277776"/>
                <a:gd name="connsiteY209" fmla="*/ 13118 h 269830"/>
                <a:gd name="connsiteX210" fmla="*/ 255722 w 277776"/>
                <a:gd name="connsiteY210" fmla="*/ 12129 h 269830"/>
                <a:gd name="connsiteX211" fmla="*/ 258155 w 277776"/>
                <a:gd name="connsiteY211" fmla="*/ 10848 h 269830"/>
                <a:gd name="connsiteX212" fmla="*/ 260344 w 277776"/>
                <a:gd name="connsiteY212" fmla="*/ 11821 h 269830"/>
                <a:gd name="connsiteX213" fmla="*/ 263084 w 277776"/>
                <a:gd name="connsiteY213" fmla="*/ 12291 h 269830"/>
                <a:gd name="connsiteX214" fmla="*/ 267025 w 277776"/>
                <a:gd name="connsiteY214" fmla="*/ 11821 h 269830"/>
                <a:gd name="connsiteX215" fmla="*/ 270803 w 277776"/>
                <a:gd name="connsiteY215" fmla="*/ 11821 h 269830"/>
                <a:gd name="connsiteX216" fmla="*/ 273154 w 277776"/>
                <a:gd name="connsiteY216" fmla="*/ 13264 h 269830"/>
                <a:gd name="connsiteX217" fmla="*/ 276122 w 277776"/>
                <a:gd name="connsiteY217" fmla="*/ 16524 h 269830"/>
                <a:gd name="connsiteX218" fmla="*/ 277776 w 277776"/>
                <a:gd name="connsiteY218" fmla="*/ 19864 h 269830"/>
                <a:gd name="connsiteX219" fmla="*/ 277322 w 277776"/>
                <a:gd name="connsiteY219" fmla="*/ 19864 h 269830"/>
                <a:gd name="connsiteX220" fmla="*/ 276041 w 277776"/>
                <a:gd name="connsiteY220" fmla="*/ 19864 h 269830"/>
                <a:gd name="connsiteX221" fmla="*/ 271711 w 277776"/>
                <a:gd name="connsiteY221" fmla="*/ 19864 h 269830"/>
                <a:gd name="connsiteX222" fmla="*/ 269068 w 277776"/>
                <a:gd name="connsiteY222" fmla="*/ 21226 h 269830"/>
                <a:gd name="connsiteX223" fmla="*/ 266798 w 277776"/>
                <a:gd name="connsiteY223" fmla="*/ 22816 h 269830"/>
                <a:gd name="connsiteX224" fmla="*/ 264901 w 277776"/>
                <a:gd name="connsiteY224" fmla="*/ 24632 h 269830"/>
                <a:gd name="connsiteX225" fmla="*/ 263377 w 277776"/>
                <a:gd name="connsiteY225" fmla="*/ 24713 h 269830"/>
                <a:gd name="connsiteX226" fmla="*/ 260798 w 277776"/>
                <a:gd name="connsiteY226" fmla="*/ 24405 h 269830"/>
                <a:gd name="connsiteX227" fmla="*/ 257312 w 277776"/>
                <a:gd name="connsiteY227" fmla="*/ 25021 h 269830"/>
                <a:gd name="connsiteX228" fmla="*/ 254587 w 277776"/>
                <a:gd name="connsiteY228" fmla="*/ 26156 h 269830"/>
                <a:gd name="connsiteX229" fmla="*/ 251328 w 277776"/>
                <a:gd name="connsiteY229" fmla="*/ 28880 h 269830"/>
                <a:gd name="connsiteX230" fmla="*/ 248977 w 277776"/>
                <a:gd name="connsiteY230" fmla="*/ 31232 h 269830"/>
                <a:gd name="connsiteX231" fmla="*/ 246561 w 277776"/>
                <a:gd name="connsiteY231" fmla="*/ 33210 h 269830"/>
                <a:gd name="connsiteX232" fmla="*/ 244890 w 277776"/>
                <a:gd name="connsiteY232" fmla="*/ 33356 h 269830"/>
                <a:gd name="connsiteX233" fmla="*/ 243074 w 277776"/>
                <a:gd name="connsiteY233" fmla="*/ 31686 h 269830"/>
                <a:gd name="connsiteX234" fmla="*/ 241096 w 277776"/>
                <a:gd name="connsiteY234" fmla="*/ 29723 h 269830"/>
                <a:gd name="connsiteX235" fmla="*/ 240561 w 277776"/>
                <a:gd name="connsiteY235" fmla="*/ 26837 h 269830"/>
                <a:gd name="connsiteX236" fmla="*/ 238599 w 277776"/>
                <a:gd name="connsiteY236" fmla="*/ 23805 h 269830"/>
                <a:gd name="connsiteX237" fmla="*/ 237074 w 277776"/>
                <a:gd name="connsiteY237" fmla="*/ 23805 h 269830"/>
                <a:gd name="connsiteX238" fmla="*/ 231934 w 277776"/>
                <a:gd name="connsiteY238" fmla="*/ 23805 h 269830"/>
                <a:gd name="connsiteX239" fmla="*/ 227232 w 277776"/>
                <a:gd name="connsiteY239" fmla="*/ 24794 h 269830"/>
                <a:gd name="connsiteX240" fmla="*/ 223437 w 277776"/>
                <a:gd name="connsiteY240" fmla="*/ 25394 h 269830"/>
                <a:gd name="connsiteX241" fmla="*/ 218670 w 277776"/>
                <a:gd name="connsiteY241" fmla="*/ 27210 h 269830"/>
                <a:gd name="connsiteX242" fmla="*/ 213513 w 277776"/>
                <a:gd name="connsiteY242" fmla="*/ 27599 h 269830"/>
                <a:gd name="connsiteX243" fmla="*/ 206459 w 277776"/>
                <a:gd name="connsiteY243" fmla="*/ 29496 h 269830"/>
                <a:gd name="connsiteX244" fmla="*/ 202681 w 277776"/>
                <a:gd name="connsiteY244" fmla="*/ 30405 h 269830"/>
                <a:gd name="connsiteX245" fmla="*/ 195708 w 277776"/>
                <a:gd name="connsiteY245" fmla="*/ 30405 h 269830"/>
                <a:gd name="connsiteX246" fmla="*/ 192513 w 277776"/>
                <a:gd name="connsiteY246" fmla="*/ 30405 h 269830"/>
                <a:gd name="connsiteX247" fmla="*/ 191297 w 277776"/>
                <a:gd name="connsiteY247" fmla="*/ 31458 h 269830"/>
                <a:gd name="connsiteX248" fmla="*/ 191378 w 277776"/>
                <a:gd name="connsiteY248" fmla="*/ 58669 h 269830"/>
                <a:gd name="connsiteX249" fmla="*/ 191832 w 277776"/>
                <a:gd name="connsiteY249" fmla="*/ 85278 h 269830"/>
                <a:gd name="connsiteX250" fmla="*/ 191686 w 277776"/>
                <a:gd name="connsiteY250" fmla="*/ 109910 h 269830"/>
                <a:gd name="connsiteX251" fmla="*/ 190017 w 277776"/>
                <a:gd name="connsiteY251" fmla="*/ 112018 h 269830"/>
                <a:gd name="connsiteX252" fmla="*/ 171271 w 277776"/>
                <a:gd name="connsiteY252" fmla="*/ 112018 h 269830"/>
                <a:gd name="connsiteX253" fmla="*/ 171271 w 277776"/>
                <a:gd name="connsiteY253" fmla="*/ 144385 h 269830"/>
                <a:gd name="connsiteX254" fmla="*/ 171271 w 277776"/>
                <a:gd name="connsiteY254" fmla="*/ 174838 h 269830"/>
                <a:gd name="connsiteX255" fmla="*/ 171222 w 277776"/>
                <a:gd name="connsiteY255" fmla="*/ 201902 h 269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277776" h="269830">
                  <a:moveTo>
                    <a:pt x="171222" y="201902"/>
                  </a:moveTo>
                  <a:lnTo>
                    <a:pt x="171157" y="222691"/>
                  </a:lnTo>
                  <a:lnTo>
                    <a:pt x="171157" y="234528"/>
                  </a:lnTo>
                  <a:lnTo>
                    <a:pt x="171157" y="249187"/>
                  </a:lnTo>
                  <a:lnTo>
                    <a:pt x="171271" y="256014"/>
                  </a:lnTo>
                  <a:lnTo>
                    <a:pt x="171385" y="258106"/>
                  </a:lnTo>
                  <a:lnTo>
                    <a:pt x="169747" y="258106"/>
                  </a:lnTo>
                  <a:lnTo>
                    <a:pt x="166957" y="258852"/>
                  </a:lnTo>
                  <a:lnTo>
                    <a:pt x="163552" y="260441"/>
                  </a:lnTo>
                  <a:lnTo>
                    <a:pt x="160309" y="262938"/>
                  </a:lnTo>
                  <a:lnTo>
                    <a:pt x="157861" y="264933"/>
                  </a:lnTo>
                  <a:lnTo>
                    <a:pt x="154844" y="268971"/>
                  </a:lnTo>
                  <a:lnTo>
                    <a:pt x="152915" y="269830"/>
                  </a:lnTo>
                  <a:lnTo>
                    <a:pt x="150920" y="269652"/>
                  </a:lnTo>
                  <a:lnTo>
                    <a:pt x="148828" y="267998"/>
                  </a:lnTo>
                  <a:lnTo>
                    <a:pt x="145699" y="267041"/>
                  </a:lnTo>
                  <a:lnTo>
                    <a:pt x="142066" y="266749"/>
                  </a:lnTo>
                  <a:lnTo>
                    <a:pt x="140412" y="267317"/>
                  </a:lnTo>
                  <a:lnTo>
                    <a:pt x="137396" y="268063"/>
                  </a:lnTo>
                  <a:lnTo>
                    <a:pt x="135288" y="267949"/>
                  </a:lnTo>
                  <a:lnTo>
                    <a:pt x="133132" y="268452"/>
                  </a:lnTo>
                  <a:lnTo>
                    <a:pt x="131542" y="267998"/>
                  </a:lnTo>
                  <a:lnTo>
                    <a:pt x="129434" y="266246"/>
                  </a:lnTo>
                  <a:lnTo>
                    <a:pt x="127505" y="265273"/>
                  </a:lnTo>
                  <a:lnTo>
                    <a:pt x="125462" y="265225"/>
                  </a:lnTo>
                  <a:lnTo>
                    <a:pt x="124213" y="264138"/>
                  </a:lnTo>
                  <a:lnTo>
                    <a:pt x="122397" y="263344"/>
                  </a:lnTo>
                  <a:lnTo>
                    <a:pt x="119835" y="263117"/>
                  </a:lnTo>
                  <a:lnTo>
                    <a:pt x="117678" y="263052"/>
                  </a:lnTo>
                  <a:lnTo>
                    <a:pt x="117678" y="261122"/>
                  </a:lnTo>
                  <a:lnTo>
                    <a:pt x="117159" y="259485"/>
                  </a:lnTo>
                  <a:lnTo>
                    <a:pt x="116024" y="258333"/>
                  </a:lnTo>
                  <a:lnTo>
                    <a:pt x="115975" y="256582"/>
                  </a:lnTo>
                  <a:lnTo>
                    <a:pt x="116592" y="255333"/>
                  </a:lnTo>
                  <a:lnTo>
                    <a:pt x="116883" y="254360"/>
                  </a:lnTo>
                  <a:lnTo>
                    <a:pt x="116024" y="253047"/>
                  </a:lnTo>
                  <a:lnTo>
                    <a:pt x="113008" y="251750"/>
                  </a:lnTo>
                  <a:lnTo>
                    <a:pt x="113235" y="249415"/>
                  </a:lnTo>
                  <a:lnTo>
                    <a:pt x="112278" y="248507"/>
                  </a:lnTo>
                  <a:lnTo>
                    <a:pt x="108175" y="248555"/>
                  </a:lnTo>
                  <a:lnTo>
                    <a:pt x="105678" y="250777"/>
                  </a:lnTo>
                  <a:lnTo>
                    <a:pt x="105970" y="252933"/>
                  </a:lnTo>
                  <a:lnTo>
                    <a:pt x="104365" y="253679"/>
                  </a:lnTo>
                  <a:lnTo>
                    <a:pt x="103408" y="257603"/>
                  </a:lnTo>
                  <a:lnTo>
                    <a:pt x="101641" y="258106"/>
                  </a:lnTo>
                  <a:lnTo>
                    <a:pt x="97376" y="261868"/>
                  </a:lnTo>
                  <a:lnTo>
                    <a:pt x="95576" y="260798"/>
                  </a:lnTo>
                  <a:lnTo>
                    <a:pt x="93614" y="258755"/>
                  </a:lnTo>
                  <a:lnTo>
                    <a:pt x="90873" y="255350"/>
                  </a:lnTo>
                  <a:lnTo>
                    <a:pt x="87630" y="252852"/>
                  </a:lnTo>
                  <a:lnTo>
                    <a:pt x="84744" y="250274"/>
                  </a:lnTo>
                  <a:lnTo>
                    <a:pt x="82019" y="247615"/>
                  </a:lnTo>
                  <a:lnTo>
                    <a:pt x="81711" y="246480"/>
                  </a:lnTo>
                  <a:lnTo>
                    <a:pt x="81857" y="245798"/>
                  </a:lnTo>
                  <a:lnTo>
                    <a:pt x="82311" y="245345"/>
                  </a:lnTo>
                  <a:lnTo>
                    <a:pt x="81257" y="244436"/>
                  </a:lnTo>
                  <a:lnTo>
                    <a:pt x="79960" y="243074"/>
                  </a:lnTo>
                  <a:lnTo>
                    <a:pt x="79279" y="241939"/>
                  </a:lnTo>
                  <a:lnTo>
                    <a:pt x="78760" y="240415"/>
                  </a:lnTo>
                  <a:lnTo>
                    <a:pt x="78144" y="238907"/>
                  </a:lnTo>
                  <a:lnTo>
                    <a:pt x="77544" y="237155"/>
                  </a:lnTo>
                  <a:lnTo>
                    <a:pt x="76928" y="235648"/>
                  </a:lnTo>
                  <a:lnTo>
                    <a:pt x="75420" y="234042"/>
                  </a:lnTo>
                  <a:lnTo>
                    <a:pt x="74138" y="232453"/>
                  </a:lnTo>
                  <a:lnTo>
                    <a:pt x="73685" y="230945"/>
                  </a:lnTo>
                  <a:lnTo>
                    <a:pt x="73295" y="227604"/>
                  </a:lnTo>
                  <a:lnTo>
                    <a:pt x="72922" y="226015"/>
                  </a:lnTo>
                  <a:lnTo>
                    <a:pt x="72387" y="223518"/>
                  </a:lnTo>
                  <a:lnTo>
                    <a:pt x="71171" y="222221"/>
                  </a:lnTo>
                  <a:lnTo>
                    <a:pt x="70344" y="220712"/>
                  </a:lnTo>
                  <a:lnTo>
                    <a:pt x="70263" y="219188"/>
                  </a:lnTo>
                  <a:lnTo>
                    <a:pt x="69582" y="217762"/>
                  </a:lnTo>
                  <a:lnTo>
                    <a:pt x="69355" y="215929"/>
                  </a:lnTo>
                  <a:lnTo>
                    <a:pt x="70425" y="215929"/>
                  </a:lnTo>
                  <a:lnTo>
                    <a:pt x="72079" y="215929"/>
                  </a:lnTo>
                  <a:lnTo>
                    <a:pt x="70263" y="213886"/>
                  </a:lnTo>
                  <a:lnTo>
                    <a:pt x="69728" y="211470"/>
                  </a:lnTo>
                  <a:lnTo>
                    <a:pt x="66550" y="207983"/>
                  </a:lnTo>
                  <a:lnTo>
                    <a:pt x="65950" y="205470"/>
                  </a:lnTo>
                  <a:lnTo>
                    <a:pt x="65787" y="204416"/>
                  </a:lnTo>
                  <a:lnTo>
                    <a:pt x="66468" y="203962"/>
                  </a:lnTo>
                  <a:lnTo>
                    <a:pt x="66468" y="201756"/>
                  </a:lnTo>
                  <a:lnTo>
                    <a:pt x="66095" y="200784"/>
                  </a:lnTo>
                  <a:lnTo>
                    <a:pt x="65415" y="199567"/>
                  </a:lnTo>
                  <a:lnTo>
                    <a:pt x="65268" y="197589"/>
                  </a:lnTo>
                  <a:lnTo>
                    <a:pt x="64052" y="196616"/>
                  </a:lnTo>
                  <a:lnTo>
                    <a:pt x="63744" y="194638"/>
                  </a:lnTo>
                  <a:lnTo>
                    <a:pt x="64361" y="192968"/>
                  </a:lnTo>
                  <a:lnTo>
                    <a:pt x="64652" y="190778"/>
                  </a:lnTo>
                  <a:lnTo>
                    <a:pt x="63744" y="187973"/>
                  </a:lnTo>
                  <a:lnTo>
                    <a:pt x="62917" y="183951"/>
                  </a:lnTo>
                  <a:lnTo>
                    <a:pt x="63598" y="182670"/>
                  </a:lnTo>
                  <a:lnTo>
                    <a:pt x="64198" y="181146"/>
                  </a:lnTo>
                  <a:lnTo>
                    <a:pt x="64425" y="179330"/>
                  </a:lnTo>
                  <a:lnTo>
                    <a:pt x="63598" y="177660"/>
                  </a:lnTo>
                  <a:lnTo>
                    <a:pt x="62690" y="175762"/>
                  </a:lnTo>
                  <a:lnTo>
                    <a:pt x="61928" y="172665"/>
                  </a:lnTo>
                  <a:lnTo>
                    <a:pt x="59496" y="169406"/>
                  </a:lnTo>
                  <a:lnTo>
                    <a:pt x="58523" y="168109"/>
                  </a:lnTo>
                  <a:lnTo>
                    <a:pt x="58977" y="167573"/>
                  </a:lnTo>
                  <a:lnTo>
                    <a:pt x="59042" y="165839"/>
                  </a:lnTo>
                  <a:lnTo>
                    <a:pt x="58523" y="164541"/>
                  </a:lnTo>
                  <a:lnTo>
                    <a:pt x="57225" y="161752"/>
                  </a:lnTo>
                  <a:lnTo>
                    <a:pt x="56090" y="158412"/>
                  </a:lnTo>
                  <a:lnTo>
                    <a:pt x="56172" y="155460"/>
                  </a:lnTo>
                  <a:lnTo>
                    <a:pt x="57225" y="154925"/>
                  </a:lnTo>
                  <a:lnTo>
                    <a:pt x="57388" y="152347"/>
                  </a:lnTo>
                  <a:lnTo>
                    <a:pt x="56771" y="149623"/>
                  </a:lnTo>
                  <a:lnTo>
                    <a:pt x="56626" y="145520"/>
                  </a:lnTo>
                  <a:lnTo>
                    <a:pt x="55636" y="144385"/>
                  </a:lnTo>
                  <a:lnTo>
                    <a:pt x="55555" y="142715"/>
                  </a:lnTo>
                  <a:lnTo>
                    <a:pt x="56545" y="141742"/>
                  </a:lnTo>
                  <a:lnTo>
                    <a:pt x="56934" y="139617"/>
                  </a:lnTo>
                  <a:lnTo>
                    <a:pt x="55782" y="137412"/>
                  </a:lnTo>
                  <a:lnTo>
                    <a:pt x="54728" y="134007"/>
                  </a:lnTo>
                  <a:lnTo>
                    <a:pt x="54728" y="132256"/>
                  </a:lnTo>
                  <a:lnTo>
                    <a:pt x="55555" y="131510"/>
                  </a:lnTo>
                  <a:lnTo>
                    <a:pt x="55782" y="133472"/>
                  </a:lnTo>
                  <a:lnTo>
                    <a:pt x="56480" y="133472"/>
                  </a:lnTo>
                  <a:lnTo>
                    <a:pt x="57161" y="132645"/>
                  </a:lnTo>
                  <a:lnTo>
                    <a:pt x="57533" y="131283"/>
                  </a:lnTo>
                  <a:lnTo>
                    <a:pt x="57615" y="128542"/>
                  </a:lnTo>
                  <a:lnTo>
                    <a:pt x="57388" y="125672"/>
                  </a:lnTo>
                  <a:lnTo>
                    <a:pt x="56253" y="120742"/>
                  </a:lnTo>
                  <a:lnTo>
                    <a:pt x="52993" y="115132"/>
                  </a:lnTo>
                  <a:lnTo>
                    <a:pt x="50788" y="111045"/>
                  </a:lnTo>
                  <a:lnTo>
                    <a:pt x="45713" y="106343"/>
                  </a:lnTo>
                  <a:lnTo>
                    <a:pt x="45713" y="103765"/>
                  </a:lnTo>
                  <a:lnTo>
                    <a:pt x="43961" y="101559"/>
                  </a:lnTo>
                  <a:lnTo>
                    <a:pt x="43588" y="99516"/>
                  </a:lnTo>
                  <a:lnTo>
                    <a:pt x="41091" y="96565"/>
                  </a:lnTo>
                  <a:lnTo>
                    <a:pt x="37896" y="91943"/>
                  </a:lnTo>
                  <a:lnTo>
                    <a:pt x="35026" y="86414"/>
                  </a:lnTo>
                  <a:lnTo>
                    <a:pt x="32821" y="81257"/>
                  </a:lnTo>
                  <a:lnTo>
                    <a:pt x="32221" y="78825"/>
                  </a:lnTo>
                  <a:lnTo>
                    <a:pt x="31540" y="76636"/>
                  </a:lnTo>
                  <a:lnTo>
                    <a:pt x="31540" y="74122"/>
                  </a:lnTo>
                  <a:lnTo>
                    <a:pt x="30697" y="72241"/>
                  </a:lnTo>
                  <a:lnTo>
                    <a:pt x="28734" y="69582"/>
                  </a:lnTo>
                  <a:lnTo>
                    <a:pt x="26075" y="66468"/>
                  </a:lnTo>
                  <a:lnTo>
                    <a:pt x="23886" y="61474"/>
                  </a:lnTo>
                  <a:lnTo>
                    <a:pt x="21535" y="56236"/>
                  </a:lnTo>
                  <a:lnTo>
                    <a:pt x="18875" y="50479"/>
                  </a:lnTo>
                  <a:lnTo>
                    <a:pt x="16005" y="45777"/>
                  </a:lnTo>
                  <a:lnTo>
                    <a:pt x="14643" y="42745"/>
                  </a:lnTo>
                  <a:lnTo>
                    <a:pt x="12519" y="40020"/>
                  </a:lnTo>
                  <a:lnTo>
                    <a:pt x="10005" y="37977"/>
                  </a:lnTo>
                  <a:lnTo>
                    <a:pt x="6908" y="35091"/>
                  </a:lnTo>
                  <a:lnTo>
                    <a:pt x="5546" y="32367"/>
                  </a:lnTo>
                  <a:lnTo>
                    <a:pt x="2968" y="27518"/>
                  </a:lnTo>
                  <a:lnTo>
                    <a:pt x="989" y="21372"/>
                  </a:lnTo>
                  <a:lnTo>
                    <a:pt x="0" y="15016"/>
                  </a:lnTo>
                  <a:lnTo>
                    <a:pt x="0" y="6600"/>
                  </a:lnTo>
                  <a:lnTo>
                    <a:pt x="1378" y="6000"/>
                  </a:lnTo>
                  <a:lnTo>
                    <a:pt x="3649" y="5319"/>
                  </a:lnTo>
                  <a:lnTo>
                    <a:pt x="6373" y="4702"/>
                  </a:lnTo>
                  <a:lnTo>
                    <a:pt x="9324" y="4784"/>
                  </a:lnTo>
                  <a:lnTo>
                    <a:pt x="11448" y="5611"/>
                  </a:lnTo>
                  <a:lnTo>
                    <a:pt x="14416" y="6000"/>
                  </a:lnTo>
                  <a:lnTo>
                    <a:pt x="16524" y="5773"/>
                  </a:lnTo>
                  <a:lnTo>
                    <a:pt x="17740" y="4930"/>
                  </a:lnTo>
                  <a:lnTo>
                    <a:pt x="21616" y="2886"/>
                  </a:lnTo>
                  <a:lnTo>
                    <a:pt x="24486" y="1135"/>
                  </a:lnTo>
                  <a:lnTo>
                    <a:pt x="27891" y="0"/>
                  </a:lnTo>
                  <a:lnTo>
                    <a:pt x="30469" y="0"/>
                  </a:lnTo>
                  <a:lnTo>
                    <a:pt x="34264" y="989"/>
                  </a:lnTo>
                  <a:lnTo>
                    <a:pt x="36469" y="3194"/>
                  </a:lnTo>
                  <a:lnTo>
                    <a:pt x="40474" y="5611"/>
                  </a:lnTo>
                  <a:lnTo>
                    <a:pt x="44496" y="8416"/>
                  </a:lnTo>
                  <a:lnTo>
                    <a:pt x="47156" y="10686"/>
                  </a:lnTo>
                  <a:lnTo>
                    <a:pt x="52766" y="10313"/>
                  </a:lnTo>
                  <a:lnTo>
                    <a:pt x="63144" y="9940"/>
                  </a:lnTo>
                  <a:lnTo>
                    <a:pt x="73441" y="9940"/>
                  </a:lnTo>
                  <a:lnTo>
                    <a:pt x="83527" y="10459"/>
                  </a:lnTo>
                  <a:lnTo>
                    <a:pt x="93159" y="9940"/>
                  </a:lnTo>
                  <a:lnTo>
                    <a:pt x="104900" y="9940"/>
                  </a:lnTo>
                  <a:lnTo>
                    <a:pt x="115359" y="9940"/>
                  </a:lnTo>
                  <a:lnTo>
                    <a:pt x="127796" y="9940"/>
                  </a:lnTo>
                  <a:lnTo>
                    <a:pt x="139391" y="9940"/>
                  </a:lnTo>
                  <a:lnTo>
                    <a:pt x="142115" y="12810"/>
                  </a:lnTo>
                  <a:lnTo>
                    <a:pt x="146363" y="17286"/>
                  </a:lnTo>
                  <a:lnTo>
                    <a:pt x="149996" y="18794"/>
                  </a:lnTo>
                  <a:lnTo>
                    <a:pt x="151439" y="18502"/>
                  </a:lnTo>
                  <a:lnTo>
                    <a:pt x="153336" y="17594"/>
                  </a:lnTo>
                  <a:lnTo>
                    <a:pt x="157585" y="17821"/>
                  </a:lnTo>
                  <a:lnTo>
                    <a:pt x="158866" y="18875"/>
                  </a:lnTo>
                  <a:lnTo>
                    <a:pt x="160682" y="19637"/>
                  </a:lnTo>
                  <a:lnTo>
                    <a:pt x="164168" y="19637"/>
                  </a:lnTo>
                  <a:lnTo>
                    <a:pt x="166601" y="19864"/>
                  </a:lnTo>
                  <a:lnTo>
                    <a:pt x="169017" y="19945"/>
                  </a:lnTo>
                  <a:lnTo>
                    <a:pt x="171676" y="19556"/>
                  </a:lnTo>
                  <a:lnTo>
                    <a:pt x="175763" y="19556"/>
                  </a:lnTo>
                  <a:lnTo>
                    <a:pt x="178422" y="20772"/>
                  </a:lnTo>
                  <a:lnTo>
                    <a:pt x="182736" y="22978"/>
                  </a:lnTo>
                  <a:lnTo>
                    <a:pt x="185930" y="23886"/>
                  </a:lnTo>
                  <a:lnTo>
                    <a:pt x="188492" y="23659"/>
                  </a:lnTo>
                  <a:lnTo>
                    <a:pt x="191686" y="22588"/>
                  </a:lnTo>
                  <a:lnTo>
                    <a:pt x="194103" y="22588"/>
                  </a:lnTo>
                  <a:lnTo>
                    <a:pt x="196616" y="23351"/>
                  </a:lnTo>
                  <a:lnTo>
                    <a:pt x="199113" y="24567"/>
                  </a:lnTo>
                  <a:lnTo>
                    <a:pt x="202146" y="25167"/>
                  </a:lnTo>
                  <a:lnTo>
                    <a:pt x="203735" y="24113"/>
                  </a:lnTo>
                  <a:lnTo>
                    <a:pt x="206005" y="22670"/>
                  </a:lnTo>
                  <a:lnTo>
                    <a:pt x="212443" y="21908"/>
                  </a:lnTo>
                  <a:lnTo>
                    <a:pt x="224734" y="19183"/>
                  </a:lnTo>
                  <a:lnTo>
                    <a:pt x="233069" y="17740"/>
                  </a:lnTo>
                  <a:lnTo>
                    <a:pt x="239734" y="16005"/>
                  </a:lnTo>
                  <a:lnTo>
                    <a:pt x="243593" y="15161"/>
                  </a:lnTo>
                  <a:lnTo>
                    <a:pt x="248458" y="14173"/>
                  </a:lnTo>
                  <a:lnTo>
                    <a:pt x="253226" y="13118"/>
                  </a:lnTo>
                  <a:lnTo>
                    <a:pt x="255722" y="12129"/>
                  </a:lnTo>
                  <a:lnTo>
                    <a:pt x="258155" y="10848"/>
                  </a:lnTo>
                  <a:lnTo>
                    <a:pt x="260344" y="11821"/>
                  </a:lnTo>
                  <a:lnTo>
                    <a:pt x="263084" y="12291"/>
                  </a:lnTo>
                  <a:lnTo>
                    <a:pt x="267025" y="11821"/>
                  </a:lnTo>
                  <a:lnTo>
                    <a:pt x="270803" y="11821"/>
                  </a:lnTo>
                  <a:lnTo>
                    <a:pt x="273154" y="13264"/>
                  </a:lnTo>
                  <a:lnTo>
                    <a:pt x="276122" y="16524"/>
                  </a:lnTo>
                  <a:lnTo>
                    <a:pt x="277776" y="19864"/>
                  </a:lnTo>
                  <a:lnTo>
                    <a:pt x="277322" y="19864"/>
                  </a:lnTo>
                  <a:lnTo>
                    <a:pt x="276041" y="19864"/>
                  </a:lnTo>
                  <a:lnTo>
                    <a:pt x="271711" y="19864"/>
                  </a:lnTo>
                  <a:lnTo>
                    <a:pt x="269068" y="21226"/>
                  </a:lnTo>
                  <a:lnTo>
                    <a:pt x="266798" y="22816"/>
                  </a:lnTo>
                  <a:lnTo>
                    <a:pt x="264901" y="24632"/>
                  </a:lnTo>
                  <a:lnTo>
                    <a:pt x="263377" y="24713"/>
                  </a:lnTo>
                  <a:lnTo>
                    <a:pt x="260798" y="24405"/>
                  </a:lnTo>
                  <a:lnTo>
                    <a:pt x="257312" y="25021"/>
                  </a:lnTo>
                  <a:lnTo>
                    <a:pt x="254587" y="26156"/>
                  </a:lnTo>
                  <a:lnTo>
                    <a:pt x="251328" y="28880"/>
                  </a:lnTo>
                  <a:lnTo>
                    <a:pt x="248977" y="31232"/>
                  </a:lnTo>
                  <a:lnTo>
                    <a:pt x="246561" y="33210"/>
                  </a:lnTo>
                  <a:lnTo>
                    <a:pt x="244890" y="33356"/>
                  </a:lnTo>
                  <a:lnTo>
                    <a:pt x="243074" y="31686"/>
                  </a:lnTo>
                  <a:lnTo>
                    <a:pt x="241096" y="29723"/>
                  </a:lnTo>
                  <a:lnTo>
                    <a:pt x="240561" y="26837"/>
                  </a:lnTo>
                  <a:lnTo>
                    <a:pt x="238599" y="23805"/>
                  </a:lnTo>
                  <a:lnTo>
                    <a:pt x="237074" y="23805"/>
                  </a:lnTo>
                  <a:lnTo>
                    <a:pt x="231934" y="23805"/>
                  </a:lnTo>
                  <a:lnTo>
                    <a:pt x="227232" y="24794"/>
                  </a:lnTo>
                  <a:lnTo>
                    <a:pt x="223437" y="25394"/>
                  </a:lnTo>
                  <a:lnTo>
                    <a:pt x="218670" y="27210"/>
                  </a:lnTo>
                  <a:lnTo>
                    <a:pt x="213513" y="27599"/>
                  </a:lnTo>
                  <a:lnTo>
                    <a:pt x="206459" y="29496"/>
                  </a:lnTo>
                  <a:lnTo>
                    <a:pt x="202681" y="30405"/>
                  </a:lnTo>
                  <a:lnTo>
                    <a:pt x="195708" y="30405"/>
                  </a:lnTo>
                  <a:lnTo>
                    <a:pt x="192513" y="30405"/>
                  </a:lnTo>
                  <a:lnTo>
                    <a:pt x="191297" y="31458"/>
                  </a:lnTo>
                  <a:lnTo>
                    <a:pt x="191378" y="58669"/>
                  </a:lnTo>
                  <a:lnTo>
                    <a:pt x="191832" y="85278"/>
                  </a:lnTo>
                  <a:lnTo>
                    <a:pt x="191686" y="109910"/>
                  </a:lnTo>
                  <a:lnTo>
                    <a:pt x="190017" y="112018"/>
                  </a:lnTo>
                  <a:lnTo>
                    <a:pt x="171271" y="112018"/>
                  </a:lnTo>
                  <a:lnTo>
                    <a:pt x="171271" y="144385"/>
                  </a:lnTo>
                  <a:lnTo>
                    <a:pt x="171271" y="174838"/>
                  </a:lnTo>
                  <a:lnTo>
                    <a:pt x="171222" y="201902"/>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13" name="Freeform: Shape 712">
              <a:extLst>
                <a:ext uri="{FF2B5EF4-FFF2-40B4-BE49-F238E27FC236}">
                  <a16:creationId xmlns:a16="http://schemas.microsoft.com/office/drawing/2014/main" id="{E584971B-91E1-2070-BD54-7A960F55266C}"/>
                </a:ext>
              </a:extLst>
            </p:cNvPr>
            <p:cNvSpPr/>
            <p:nvPr/>
          </p:nvSpPr>
          <p:spPr>
            <a:xfrm>
              <a:off x="7622608" y="4692095"/>
              <a:ext cx="224415" cy="190174"/>
            </a:xfrm>
            <a:custGeom>
              <a:avLst/>
              <a:gdLst>
                <a:gd name="connsiteX0" fmla="*/ 27988 w 243268"/>
                <a:gd name="connsiteY0" fmla="*/ 198027 h 206150"/>
                <a:gd name="connsiteX1" fmla="*/ 31848 w 243268"/>
                <a:gd name="connsiteY1" fmla="*/ 197200 h 206150"/>
                <a:gd name="connsiteX2" fmla="*/ 36696 w 243268"/>
                <a:gd name="connsiteY2" fmla="*/ 196211 h 206150"/>
                <a:gd name="connsiteX3" fmla="*/ 41464 w 243268"/>
                <a:gd name="connsiteY3" fmla="*/ 195156 h 206150"/>
                <a:gd name="connsiteX4" fmla="*/ 43961 w 243268"/>
                <a:gd name="connsiteY4" fmla="*/ 194168 h 206150"/>
                <a:gd name="connsiteX5" fmla="*/ 46393 w 243268"/>
                <a:gd name="connsiteY5" fmla="*/ 192886 h 206150"/>
                <a:gd name="connsiteX6" fmla="*/ 48599 w 243268"/>
                <a:gd name="connsiteY6" fmla="*/ 193876 h 206150"/>
                <a:gd name="connsiteX7" fmla="*/ 51323 w 243268"/>
                <a:gd name="connsiteY7" fmla="*/ 194329 h 206150"/>
                <a:gd name="connsiteX8" fmla="*/ 55263 w 243268"/>
                <a:gd name="connsiteY8" fmla="*/ 193876 h 206150"/>
                <a:gd name="connsiteX9" fmla="*/ 59058 w 243268"/>
                <a:gd name="connsiteY9" fmla="*/ 193876 h 206150"/>
                <a:gd name="connsiteX10" fmla="*/ 61409 w 243268"/>
                <a:gd name="connsiteY10" fmla="*/ 195319 h 206150"/>
                <a:gd name="connsiteX11" fmla="*/ 64360 w 243268"/>
                <a:gd name="connsiteY11" fmla="*/ 198578 h 206150"/>
                <a:gd name="connsiteX12" fmla="*/ 66485 w 243268"/>
                <a:gd name="connsiteY12" fmla="*/ 201919 h 206150"/>
                <a:gd name="connsiteX13" fmla="*/ 71025 w 243268"/>
                <a:gd name="connsiteY13" fmla="*/ 202000 h 206150"/>
                <a:gd name="connsiteX14" fmla="*/ 75192 w 243268"/>
                <a:gd name="connsiteY14" fmla="*/ 202373 h 206150"/>
                <a:gd name="connsiteX15" fmla="*/ 78144 w 243268"/>
                <a:gd name="connsiteY15" fmla="*/ 202826 h 206150"/>
                <a:gd name="connsiteX16" fmla="*/ 80268 w 243268"/>
                <a:gd name="connsiteY16" fmla="*/ 204335 h 206150"/>
                <a:gd name="connsiteX17" fmla="*/ 84581 w 243268"/>
                <a:gd name="connsiteY17" fmla="*/ 204708 h 206150"/>
                <a:gd name="connsiteX18" fmla="*/ 86479 w 243268"/>
                <a:gd name="connsiteY18" fmla="*/ 203492 h 206150"/>
                <a:gd name="connsiteX19" fmla="*/ 90192 w 243268"/>
                <a:gd name="connsiteY19" fmla="*/ 203718 h 206150"/>
                <a:gd name="connsiteX20" fmla="*/ 93760 w 243268"/>
                <a:gd name="connsiteY20" fmla="*/ 204091 h 206150"/>
                <a:gd name="connsiteX21" fmla="*/ 96192 w 243268"/>
                <a:gd name="connsiteY21" fmla="*/ 205843 h 206150"/>
                <a:gd name="connsiteX22" fmla="*/ 98997 w 243268"/>
                <a:gd name="connsiteY22" fmla="*/ 206151 h 206150"/>
                <a:gd name="connsiteX23" fmla="*/ 102111 w 243268"/>
                <a:gd name="connsiteY23" fmla="*/ 204643 h 206150"/>
                <a:gd name="connsiteX24" fmla="*/ 105824 w 243268"/>
                <a:gd name="connsiteY24" fmla="*/ 204043 h 206150"/>
                <a:gd name="connsiteX25" fmla="*/ 107040 w 243268"/>
                <a:gd name="connsiteY25" fmla="*/ 203216 h 206150"/>
                <a:gd name="connsiteX26" fmla="*/ 107040 w 243268"/>
                <a:gd name="connsiteY26" fmla="*/ 200784 h 206150"/>
                <a:gd name="connsiteX27" fmla="*/ 110673 w 243268"/>
                <a:gd name="connsiteY27" fmla="*/ 196616 h 206150"/>
                <a:gd name="connsiteX28" fmla="*/ 114759 w 243268"/>
                <a:gd name="connsiteY28" fmla="*/ 191378 h 206150"/>
                <a:gd name="connsiteX29" fmla="*/ 119235 w 243268"/>
                <a:gd name="connsiteY29" fmla="*/ 186303 h 206150"/>
                <a:gd name="connsiteX30" fmla="*/ 124310 w 243268"/>
                <a:gd name="connsiteY30" fmla="*/ 182136 h 206150"/>
                <a:gd name="connsiteX31" fmla="*/ 128169 w 243268"/>
                <a:gd name="connsiteY31" fmla="*/ 179557 h 206150"/>
                <a:gd name="connsiteX32" fmla="*/ 134688 w 243268"/>
                <a:gd name="connsiteY32" fmla="*/ 176897 h 206150"/>
                <a:gd name="connsiteX33" fmla="*/ 142196 w 243268"/>
                <a:gd name="connsiteY33" fmla="*/ 175454 h 206150"/>
                <a:gd name="connsiteX34" fmla="*/ 142877 w 243268"/>
                <a:gd name="connsiteY34" fmla="*/ 172114 h 206150"/>
                <a:gd name="connsiteX35" fmla="*/ 142877 w 243268"/>
                <a:gd name="connsiteY35" fmla="*/ 168547 h 206150"/>
                <a:gd name="connsiteX36" fmla="*/ 143639 w 243268"/>
                <a:gd name="connsiteY36" fmla="*/ 167557 h 206150"/>
                <a:gd name="connsiteX37" fmla="*/ 142877 w 243268"/>
                <a:gd name="connsiteY37" fmla="*/ 165433 h 206150"/>
                <a:gd name="connsiteX38" fmla="*/ 143331 w 243268"/>
                <a:gd name="connsiteY38" fmla="*/ 163455 h 206150"/>
                <a:gd name="connsiteX39" fmla="*/ 144774 w 243268"/>
                <a:gd name="connsiteY39" fmla="*/ 161704 h 206150"/>
                <a:gd name="connsiteX40" fmla="*/ 146818 w 243268"/>
                <a:gd name="connsiteY40" fmla="*/ 161023 h 206150"/>
                <a:gd name="connsiteX41" fmla="*/ 149396 w 243268"/>
                <a:gd name="connsiteY41" fmla="*/ 157844 h 206150"/>
                <a:gd name="connsiteX42" fmla="*/ 155152 w 243268"/>
                <a:gd name="connsiteY42" fmla="*/ 155639 h 206150"/>
                <a:gd name="connsiteX43" fmla="*/ 161898 w 243268"/>
                <a:gd name="connsiteY43" fmla="*/ 155039 h 206150"/>
                <a:gd name="connsiteX44" fmla="*/ 173752 w 243268"/>
                <a:gd name="connsiteY44" fmla="*/ 155039 h 206150"/>
                <a:gd name="connsiteX45" fmla="*/ 173557 w 243268"/>
                <a:gd name="connsiteY45" fmla="*/ 152461 h 206150"/>
                <a:gd name="connsiteX46" fmla="*/ 174011 w 243268"/>
                <a:gd name="connsiteY46" fmla="*/ 150644 h 206150"/>
                <a:gd name="connsiteX47" fmla="*/ 174011 w 243268"/>
                <a:gd name="connsiteY47" fmla="*/ 147239 h 206150"/>
                <a:gd name="connsiteX48" fmla="*/ 173249 w 243268"/>
                <a:gd name="connsiteY48" fmla="*/ 145796 h 206150"/>
                <a:gd name="connsiteX49" fmla="*/ 172422 w 243268"/>
                <a:gd name="connsiteY49" fmla="*/ 144207 h 206150"/>
                <a:gd name="connsiteX50" fmla="*/ 171433 w 243268"/>
                <a:gd name="connsiteY50" fmla="*/ 142926 h 206150"/>
                <a:gd name="connsiteX51" fmla="*/ 171433 w 243268"/>
                <a:gd name="connsiteY51" fmla="*/ 141028 h 206150"/>
                <a:gd name="connsiteX52" fmla="*/ 173703 w 243268"/>
                <a:gd name="connsiteY52" fmla="*/ 140347 h 206150"/>
                <a:gd name="connsiteX53" fmla="*/ 177563 w 243268"/>
                <a:gd name="connsiteY53" fmla="*/ 139066 h 206150"/>
                <a:gd name="connsiteX54" fmla="*/ 182184 w 243268"/>
                <a:gd name="connsiteY54" fmla="*/ 136634 h 206150"/>
                <a:gd name="connsiteX55" fmla="*/ 188784 w 243268"/>
                <a:gd name="connsiteY55" fmla="*/ 135580 h 206150"/>
                <a:gd name="connsiteX56" fmla="*/ 196438 w 243268"/>
                <a:gd name="connsiteY56" fmla="*/ 133147 h 206150"/>
                <a:gd name="connsiteX57" fmla="*/ 201286 w 243268"/>
                <a:gd name="connsiteY57" fmla="*/ 130942 h 206150"/>
                <a:gd name="connsiteX58" fmla="*/ 205827 w 243268"/>
                <a:gd name="connsiteY58" fmla="*/ 129353 h 206150"/>
                <a:gd name="connsiteX59" fmla="*/ 210983 w 243268"/>
                <a:gd name="connsiteY59" fmla="*/ 127310 h 206150"/>
                <a:gd name="connsiteX60" fmla="*/ 218329 w 243268"/>
                <a:gd name="connsiteY60" fmla="*/ 125412 h 206150"/>
                <a:gd name="connsiteX61" fmla="*/ 221442 w 243268"/>
                <a:gd name="connsiteY61" fmla="*/ 124196 h 206150"/>
                <a:gd name="connsiteX62" fmla="*/ 225237 w 243268"/>
                <a:gd name="connsiteY62" fmla="*/ 122607 h 206150"/>
                <a:gd name="connsiteX63" fmla="*/ 228642 w 243268"/>
                <a:gd name="connsiteY63" fmla="*/ 121926 h 206150"/>
                <a:gd name="connsiteX64" fmla="*/ 230977 w 243268"/>
                <a:gd name="connsiteY64" fmla="*/ 121067 h 206150"/>
                <a:gd name="connsiteX65" fmla="*/ 228934 w 243268"/>
                <a:gd name="connsiteY65" fmla="*/ 120207 h 206150"/>
                <a:gd name="connsiteX66" fmla="*/ 228415 w 243268"/>
                <a:gd name="connsiteY66" fmla="*/ 118391 h 206150"/>
                <a:gd name="connsiteX67" fmla="*/ 227620 w 243268"/>
                <a:gd name="connsiteY67" fmla="*/ 116462 h 206150"/>
                <a:gd name="connsiteX68" fmla="*/ 226372 w 243268"/>
                <a:gd name="connsiteY68" fmla="*/ 114921 h 206150"/>
                <a:gd name="connsiteX69" fmla="*/ 226372 w 243268"/>
                <a:gd name="connsiteY69" fmla="*/ 113494 h 206150"/>
                <a:gd name="connsiteX70" fmla="*/ 225010 w 243268"/>
                <a:gd name="connsiteY70" fmla="*/ 112440 h 206150"/>
                <a:gd name="connsiteX71" fmla="*/ 222788 w 243268"/>
                <a:gd name="connsiteY71" fmla="*/ 112440 h 206150"/>
                <a:gd name="connsiteX72" fmla="*/ 224150 w 243268"/>
                <a:gd name="connsiteY72" fmla="*/ 110770 h 206150"/>
                <a:gd name="connsiteX73" fmla="*/ 226875 w 243268"/>
                <a:gd name="connsiteY73" fmla="*/ 109294 h 206150"/>
                <a:gd name="connsiteX74" fmla="*/ 227507 w 243268"/>
                <a:gd name="connsiteY74" fmla="*/ 107251 h 206150"/>
                <a:gd name="connsiteX75" fmla="*/ 228302 w 243268"/>
                <a:gd name="connsiteY75" fmla="*/ 103667 h 206150"/>
                <a:gd name="connsiteX76" fmla="*/ 228415 w 243268"/>
                <a:gd name="connsiteY76" fmla="*/ 100829 h 206150"/>
                <a:gd name="connsiteX77" fmla="*/ 230004 w 243268"/>
                <a:gd name="connsiteY77" fmla="*/ 98559 h 206150"/>
                <a:gd name="connsiteX78" fmla="*/ 230523 w 243268"/>
                <a:gd name="connsiteY78" fmla="*/ 97311 h 206150"/>
                <a:gd name="connsiteX79" fmla="*/ 229323 w 243268"/>
                <a:gd name="connsiteY79" fmla="*/ 96403 h 206150"/>
                <a:gd name="connsiteX80" fmla="*/ 227783 w 243268"/>
                <a:gd name="connsiteY80" fmla="*/ 94927 h 206150"/>
                <a:gd name="connsiteX81" fmla="*/ 228869 w 243268"/>
                <a:gd name="connsiteY81" fmla="*/ 92430 h 206150"/>
                <a:gd name="connsiteX82" fmla="*/ 230004 w 243268"/>
                <a:gd name="connsiteY82" fmla="*/ 90613 h 206150"/>
                <a:gd name="connsiteX83" fmla="*/ 231480 w 243268"/>
                <a:gd name="connsiteY83" fmla="*/ 90208 h 206150"/>
                <a:gd name="connsiteX84" fmla="*/ 232566 w 243268"/>
                <a:gd name="connsiteY84" fmla="*/ 91230 h 206150"/>
                <a:gd name="connsiteX85" fmla="*/ 233474 w 243268"/>
                <a:gd name="connsiteY85" fmla="*/ 91522 h 206150"/>
                <a:gd name="connsiteX86" fmla="*/ 234561 w 243268"/>
                <a:gd name="connsiteY86" fmla="*/ 90613 h 206150"/>
                <a:gd name="connsiteX87" fmla="*/ 235874 w 243268"/>
                <a:gd name="connsiteY87" fmla="*/ 89754 h 206150"/>
                <a:gd name="connsiteX88" fmla="*/ 237074 w 243268"/>
                <a:gd name="connsiteY88" fmla="*/ 89754 h 206150"/>
                <a:gd name="connsiteX89" fmla="*/ 238388 w 243268"/>
                <a:gd name="connsiteY89" fmla="*/ 88846 h 206150"/>
                <a:gd name="connsiteX90" fmla="*/ 239182 w 243268"/>
                <a:gd name="connsiteY90" fmla="*/ 87305 h 206150"/>
                <a:gd name="connsiteX91" fmla="*/ 240998 w 243268"/>
                <a:gd name="connsiteY91" fmla="*/ 86446 h 206150"/>
                <a:gd name="connsiteX92" fmla="*/ 240998 w 243268"/>
                <a:gd name="connsiteY92" fmla="*/ 85587 h 206150"/>
                <a:gd name="connsiteX93" fmla="*/ 238388 w 243268"/>
                <a:gd name="connsiteY93" fmla="*/ 85587 h 206150"/>
                <a:gd name="connsiteX94" fmla="*/ 236345 w 243268"/>
                <a:gd name="connsiteY94" fmla="*/ 84160 h 206150"/>
                <a:gd name="connsiteX95" fmla="*/ 235712 w 243268"/>
                <a:gd name="connsiteY95" fmla="*/ 80916 h 206150"/>
                <a:gd name="connsiteX96" fmla="*/ 235712 w 243268"/>
                <a:gd name="connsiteY96" fmla="*/ 78760 h 206150"/>
                <a:gd name="connsiteX97" fmla="*/ 236961 w 243268"/>
                <a:gd name="connsiteY97" fmla="*/ 76830 h 206150"/>
                <a:gd name="connsiteX98" fmla="*/ 237302 w 243268"/>
                <a:gd name="connsiteY98" fmla="*/ 74155 h 206150"/>
                <a:gd name="connsiteX99" fmla="*/ 236507 w 243268"/>
                <a:gd name="connsiteY99" fmla="*/ 71706 h 206150"/>
                <a:gd name="connsiteX100" fmla="*/ 235485 w 243268"/>
                <a:gd name="connsiteY100" fmla="*/ 69938 h 206150"/>
                <a:gd name="connsiteX101" fmla="*/ 235258 w 243268"/>
                <a:gd name="connsiteY101" fmla="*/ 66809 h 206150"/>
                <a:gd name="connsiteX102" fmla="*/ 235599 w 243268"/>
                <a:gd name="connsiteY102" fmla="*/ 65220 h 206150"/>
                <a:gd name="connsiteX103" fmla="*/ 237302 w 243268"/>
                <a:gd name="connsiteY103" fmla="*/ 63290 h 206150"/>
                <a:gd name="connsiteX104" fmla="*/ 238209 w 243268"/>
                <a:gd name="connsiteY104" fmla="*/ 60728 h 206150"/>
                <a:gd name="connsiteX105" fmla="*/ 236507 w 243268"/>
                <a:gd name="connsiteY105" fmla="*/ 57712 h 206150"/>
                <a:gd name="connsiteX106" fmla="*/ 235145 w 243268"/>
                <a:gd name="connsiteY106" fmla="*/ 56236 h 206150"/>
                <a:gd name="connsiteX107" fmla="*/ 235599 w 243268"/>
                <a:gd name="connsiteY107" fmla="*/ 54015 h 206150"/>
                <a:gd name="connsiteX108" fmla="*/ 238096 w 243268"/>
                <a:gd name="connsiteY108" fmla="*/ 53447 h 206150"/>
                <a:gd name="connsiteX109" fmla="*/ 240593 w 243268"/>
                <a:gd name="connsiteY109" fmla="*/ 52474 h 206150"/>
                <a:gd name="connsiteX110" fmla="*/ 242409 w 243268"/>
                <a:gd name="connsiteY110" fmla="*/ 51388 h 206150"/>
                <a:gd name="connsiteX111" fmla="*/ 243269 w 243268"/>
                <a:gd name="connsiteY111" fmla="*/ 48825 h 206150"/>
                <a:gd name="connsiteX112" fmla="*/ 243269 w 243268"/>
                <a:gd name="connsiteY112" fmla="*/ 46896 h 206150"/>
                <a:gd name="connsiteX113" fmla="*/ 241842 w 243268"/>
                <a:gd name="connsiteY113" fmla="*/ 45307 h 206150"/>
                <a:gd name="connsiteX114" fmla="*/ 241047 w 243268"/>
                <a:gd name="connsiteY114" fmla="*/ 44220 h 206150"/>
                <a:gd name="connsiteX115" fmla="*/ 241047 w 243268"/>
                <a:gd name="connsiteY115" fmla="*/ 40637 h 206150"/>
                <a:gd name="connsiteX116" fmla="*/ 239912 w 243268"/>
                <a:gd name="connsiteY116" fmla="*/ 40118 h 206150"/>
                <a:gd name="connsiteX117" fmla="*/ 238209 w 243268"/>
                <a:gd name="connsiteY117" fmla="*/ 39664 h 206150"/>
                <a:gd name="connsiteX118" fmla="*/ 237074 w 243268"/>
                <a:gd name="connsiteY118" fmla="*/ 38236 h 206150"/>
                <a:gd name="connsiteX119" fmla="*/ 236393 w 243268"/>
                <a:gd name="connsiteY119" fmla="*/ 36307 h 206150"/>
                <a:gd name="connsiteX120" fmla="*/ 236685 w 243268"/>
                <a:gd name="connsiteY120" fmla="*/ 34604 h 206150"/>
                <a:gd name="connsiteX121" fmla="*/ 237318 w 243268"/>
                <a:gd name="connsiteY121" fmla="*/ 33583 h 206150"/>
                <a:gd name="connsiteX122" fmla="*/ 236685 w 243268"/>
                <a:gd name="connsiteY122" fmla="*/ 32448 h 206150"/>
                <a:gd name="connsiteX123" fmla="*/ 235664 w 243268"/>
                <a:gd name="connsiteY123" fmla="*/ 31702 h 206150"/>
                <a:gd name="connsiteX124" fmla="*/ 234528 w 243268"/>
                <a:gd name="connsiteY124" fmla="*/ 30113 h 206150"/>
                <a:gd name="connsiteX125" fmla="*/ 234123 w 243268"/>
                <a:gd name="connsiteY125" fmla="*/ 28296 h 206150"/>
                <a:gd name="connsiteX126" fmla="*/ 233491 w 243268"/>
                <a:gd name="connsiteY126" fmla="*/ 27388 h 206150"/>
                <a:gd name="connsiteX127" fmla="*/ 232291 w 243268"/>
                <a:gd name="connsiteY127" fmla="*/ 27388 h 206150"/>
                <a:gd name="connsiteX128" fmla="*/ 231885 w 243268"/>
                <a:gd name="connsiteY128" fmla="*/ 28361 h 206150"/>
                <a:gd name="connsiteX129" fmla="*/ 231431 w 243268"/>
                <a:gd name="connsiteY129" fmla="*/ 29723 h 206150"/>
                <a:gd name="connsiteX130" fmla="*/ 230345 w 243268"/>
                <a:gd name="connsiteY130" fmla="*/ 29902 h 206150"/>
                <a:gd name="connsiteX131" fmla="*/ 229599 w 243268"/>
                <a:gd name="connsiteY131" fmla="*/ 28361 h 206150"/>
                <a:gd name="connsiteX132" fmla="*/ 229599 w 243268"/>
                <a:gd name="connsiteY132" fmla="*/ 27388 h 206150"/>
                <a:gd name="connsiteX133" fmla="*/ 229145 w 243268"/>
                <a:gd name="connsiteY133" fmla="*/ 25394 h 206150"/>
                <a:gd name="connsiteX134" fmla="*/ 226810 w 243268"/>
                <a:gd name="connsiteY134" fmla="*/ 23626 h 206150"/>
                <a:gd name="connsiteX135" fmla="*/ 225269 w 243268"/>
                <a:gd name="connsiteY135" fmla="*/ 22151 h 206150"/>
                <a:gd name="connsiteX136" fmla="*/ 224831 w 243268"/>
                <a:gd name="connsiteY136" fmla="*/ 21583 h 206150"/>
                <a:gd name="connsiteX137" fmla="*/ 223794 w 243268"/>
                <a:gd name="connsiteY137" fmla="*/ 20335 h 206150"/>
                <a:gd name="connsiteX138" fmla="*/ 222334 w 243268"/>
                <a:gd name="connsiteY138" fmla="*/ 19848 h 206150"/>
                <a:gd name="connsiteX139" fmla="*/ 220064 w 243268"/>
                <a:gd name="connsiteY139" fmla="*/ 19848 h 206150"/>
                <a:gd name="connsiteX140" fmla="*/ 218248 w 243268"/>
                <a:gd name="connsiteY140" fmla="*/ 18794 h 206150"/>
                <a:gd name="connsiteX141" fmla="*/ 216967 w 243268"/>
                <a:gd name="connsiteY141" fmla="*/ 17740 h 206150"/>
                <a:gd name="connsiteX142" fmla="*/ 214242 w 243268"/>
                <a:gd name="connsiteY142" fmla="*/ 16978 h 206150"/>
                <a:gd name="connsiteX143" fmla="*/ 212345 w 243268"/>
                <a:gd name="connsiteY143" fmla="*/ 16978 h 206150"/>
                <a:gd name="connsiteX144" fmla="*/ 210983 w 243268"/>
                <a:gd name="connsiteY144" fmla="*/ 15697 h 206150"/>
                <a:gd name="connsiteX145" fmla="*/ 207189 w 243268"/>
                <a:gd name="connsiteY145" fmla="*/ 15697 h 206150"/>
                <a:gd name="connsiteX146" fmla="*/ 206362 w 243268"/>
                <a:gd name="connsiteY146" fmla="*/ 13346 h 206150"/>
                <a:gd name="connsiteX147" fmla="*/ 202729 w 243268"/>
                <a:gd name="connsiteY147" fmla="*/ 11594 h 206150"/>
                <a:gd name="connsiteX148" fmla="*/ 200378 w 243268"/>
                <a:gd name="connsiteY148" fmla="*/ 9470 h 206150"/>
                <a:gd name="connsiteX149" fmla="*/ 199016 w 243268"/>
                <a:gd name="connsiteY149" fmla="*/ 8643 h 206150"/>
                <a:gd name="connsiteX150" fmla="*/ 196973 w 243268"/>
                <a:gd name="connsiteY150" fmla="*/ 7962 h 206150"/>
                <a:gd name="connsiteX151" fmla="*/ 195757 w 243268"/>
                <a:gd name="connsiteY151" fmla="*/ 7362 h 206150"/>
                <a:gd name="connsiteX152" fmla="*/ 191135 w 243268"/>
                <a:gd name="connsiteY152" fmla="*/ 7362 h 206150"/>
                <a:gd name="connsiteX153" fmla="*/ 191476 w 243268"/>
                <a:gd name="connsiteY153" fmla="*/ 8643 h 206150"/>
                <a:gd name="connsiteX154" fmla="*/ 191930 w 243268"/>
                <a:gd name="connsiteY154" fmla="*/ 10005 h 206150"/>
                <a:gd name="connsiteX155" fmla="*/ 191184 w 243268"/>
                <a:gd name="connsiteY155" fmla="*/ 10978 h 206150"/>
                <a:gd name="connsiteX156" fmla="*/ 190097 w 243268"/>
                <a:gd name="connsiteY156" fmla="*/ 11270 h 206150"/>
                <a:gd name="connsiteX157" fmla="*/ 188168 w 243268"/>
                <a:gd name="connsiteY157" fmla="*/ 10475 h 206150"/>
                <a:gd name="connsiteX158" fmla="*/ 186968 w 243268"/>
                <a:gd name="connsiteY158" fmla="*/ 9113 h 206150"/>
                <a:gd name="connsiteX159" fmla="*/ 185995 w 243268"/>
                <a:gd name="connsiteY159" fmla="*/ 7800 h 206150"/>
                <a:gd name="connsiteX160" fmla="*/ 184341 w 243268"/>
                <a:gd name="connsiteY160" fmla="*/ 6664 h 206150"/>
                <a:gd name="connsiteX161" fmla="*/ 182800 w 243268"/>
                <a:gd name="connsiteY161" fmla="*/ 6324 h 206150"/>
                <a:gd name="connsiteX162" fmla="*/ 182119 w 243268"/>
                <a:gd name="connsiteY162" fmla="*/ 5529 h 206150"/>
                <a:gd name="connsiteX163" fmla="*/ 181487 w 243268"/>
                <a:gd name="connsiteY163" fmla="*/ 4735 h 206150"/>
                <a:gd name="connsiteX164" fmla="*/ 180579 w 243268"/>
                <a:gd name="connsiteY164" fmla="*/ 5481 h 206150"/>
                <a:gd name="connsiteX165" fmla="*/ 179152 w 243268"/>
                <a:gd name="connsiteY165" fmla="*/ 6503 h 206150"/>
                <a:gd name="connsiteX166" fmla="*/ 178357 w 243268"/>
                <a:gd name="connsiteY166" fmla="*/ 6324 h 206150"/>
                <a:gd name="connsiteX167" fmla="*/ 178292 w 243268"/>
                <a:gd name="connsiteY167" fmla="*/ 5238 h 206150"/>
                <a:gd name="connsiteX168" fmla="*/ 177319 w 243268"/>
                <a:gd name="connsiteY168" fmla="*/ 4719 h 206150"/>
                <a:gd name="connsiteX169" fmla="*/ 176687 w 243268"/>
                <a:gd name="connsiteY169" fmla="*/ 3130 h 206150"/>
                <a:gd name="connsiteX170" fmla="*/ 176687 w 243268"/>
                <a:gd name="connsiteY170" fmla="*/ 1314 h 206150"/>
                <a:gd name="connsiteX171" fmla="*/ 176346 w 243268"/>
                <a:gd name="connsiteY171" fmla="*/ 0 h 206150"/>
                <a:gd name="connsiteX172" fmla="*/ 167768 w 243268"/>
                <a:gd name="connsiteY172" fmla="*/ 859 h 206150"/>
                <a:gd name="connsiteX173" fmla="*/ 158850 w 243268"/>
                <a:gd name="connsiteY173" fmla="*/ 1654 h 206150"/>
                <a:gd name="connsiteX174" fmla="*/ 147531 w 243268"/>
                <a:gd name="connsiteY174" fmla="*/ 3081 h 206150"/>
                <a:gd name="connsiteX175" fmla="*/ 144288 w 243268"/>
                <a:gd name="connsiteY175" fmla="*/ 3421 h 206150"/>
                <a:gd name="connsiteX176" fmla="*/ 143947 w 243268"/>
                <a:gd name="connsiteY176" fmla="*/ 3713 h 206150"/>
                <a:gd name="connsiteX177" fmla="*/ 146055 w 243268"/>
                <a:gd name="connsiteY177" fmla="*/ 4573 h 206150"/>
                <a:gd name="connsiteX178" fmla="*/ 147985 w 243268"/>
                <a:gd name="connsiteY178" fmla="*/ 6340 h 206150"/>
                <a:gd name="connsiteX179" fmla="*/ 148504 w 243268"/>
                <a:gd name="connsiteY179" fmla="*/ 8222 h 206150"/>
                <a:gd name="connsiteX180" fmla="*/ 147645 w 243268"/>
                <a:gd name="connsiteY180" fmla="*/ 11513 h 206150"/>
                <a:gd name="connsiteX181" fmla="*/ 146510 w 243268"/>
                <a:gd name="connsiteY181" fmla="*/ 13897 h 206150"/>
                <a:gd name="connsiteX182" fmla="*/ 145196 w 243268"/>
                <a:gd name="connsiteY182" fmla="*/ 15664 h 206150"/>
                <a:gd name="connsiteX183" fmla="*/ 143882 w 243268"/>
                <a:gd name="connsiteY183" fmla="*/ 17027 h 206150"/>
                <a:gd name="connsiteX184" fmla="*/ 142520 w 243268"/>
                <a:gd name="connsiteY184" fmla="*/ 18453 h 206150"/>
                <a:gd name="connsiteX185" fmla="*/ 140980 w 243268"/>
                <a:gd name="connsiteY185" fmla="*/ 20724 h 206150"/>
                <a:gd name="connsiteX186" fmla="*/ 140574 w 243268"/>
                <a:gd name="connsiteY186" fmla="*/ 22151 h 206150"/>
                <a:gd name="connsiteX187" fmla="*/ 140347 w 243268"/>
                <a:gd name="connsiteY187" fmla="*/ 23691 h 206150"/>
                <a:gd name="connsiteX188" fmla="*/ 140234 w 243268"/>
                <a:gd name="connsiteY188" fmla="*/ 24550 h 206150"/>
                <a:gd name="connsiteX189" fmla="*/ 139148 w 243268"/>
                <a:gd name="connsiteY189" fmla="*/ 24664 h 206150"/>
                <a:gd name="connsiteX190" fmla="*/ 138466 w 243268"/>
                <a:gd name="connsiteY190" fmla="*/ 23805 h 206150"/>
                <a:gd name="connsiteX191" fmla="*/ 137493 w 243268"/>
                <a:gd name="connsiteY191" fmla="*/ 23805 h 206150"/>
                <a:gd name="connsiteX192" fmla="*/ 136407 w 243268"/>
                <a:gd name="connsiteY192" fmla="*/ 23983 h 206150"/>
                <a:gd name="connsiteX193" fmla="*/ 136974 w 243268"/>
                <a:gd name="connsiteY193" fmla="*/ 25864 h 206150"/>
                <a:gd name="connsiteX194" fmla="*/ 138109 w 243268"/>
                <a:gd name="connsiteY194" fmla="*/ 28313 h 206150"/>
                <a:gd name="connsiteX195" fmla="*/ 137996 w 243268"/>
                <a:gd name="connsiteY195" fmla="*/ 30307 h 206150"/>
                <a:gd name="connsiteX196" fmla="*/ 139196 w 243268"/>
                <a:gd name="connsiteY196" fmla="*/ 31053 h 206150"/>
                <a:gd name="connsiteX197" fmla="*/ 139650 w 243268"/>
                <a:gd name="connsiteY197" fmla="*/ 32642 h 206150"/>
                <a:gd name="connsiteX198" fmla="*/ 138450 w 243268"/>
                <a:gd name="connsiteY198" fmla="*/ 34572 h 206150"/>
                <a:gd name="connsiteX199" fmla="*/ 137996 w 243268"/>
                <a:gd name="connsiteY199" fmla="*/ 37864 h 206150"/>
                <a:gd name="connsiteX200" fmla="*/ 137883 w 243268"/>
                <a:gd name="connsiteY200" fmla="*/ 40426 h 206150"/>
                <a:gd name="connsiteX201" fmla="*/ 137834 w 243268"/>
                <a:gd name="connsiteY201" fmla="*/ 42129 h 206150"/>
                <a:gd name="connsiteX202" fmla="*/ 138515 w 243268"/>
                <a:gd name="connsiteY202" fmla="*/ 45599 h 206150"/>
                <a:gd name="connsiteX203" fmla="*/ 139196 w 243268"/>
                <a:gd name="connsiteY203" fmla="*/ 47982 h 206150"/>
                <a:gd name="connsiteX204" fmla="*/ 139196 w 243268"/>
                <a:gd name="connsiteY204" fmla="*/ 49912 h 206150"/>
                <a:gd name="connsiteX205" fmla="*/ 138174 w 243268"/>
                <a:gd name="connsiteY205" fmla="*/ 51047 h 206150"/>
                <a:gd name="connsiteX206" fmla="*/ 137202 w 243268"/>
                <a:gd name="connsiteY206" fmla="*/ 52750 h 206150"/>
                <a:gd name="connsiteX207" fmla="*/ 136407 w 243268"/>
                <a:gd name="connsiteY207" fmla="*/ 54858 h 206150"/>
                <a:gd name="connsiteX208" fmla="*/ 135839 w 243268"/>
                <a:gd name="connsiteY208" fmla="*/ 57079 h 206150"/>
                <a:gd name="connsiteX209" fmla="*/ 135515 w 243268"/>
                <a:gd name="connsiteY209" fmla="*/ 59301 h 206150"/>
                <a:gd name="connsiteX210" fmla="*/ 135045 w 243268"/>
                <a:gd name="connsiteY210" fmla="*/ 62431 h 206150"/>
                <a:gd name="connsiteX211" fmla="*/ 134477 w 243268"/>
                <a:gd name="connsiteY211" fmla="*/ 64766 h 206150"/>
                <a:gd name="connsiteX212" fmla="*/ 133342 w 243268"/>
                <a:gd name="connsiteY212" fmla="*/ 66128 h 206150"/>
                <a:gd name="connsiteX213" fmla="*/ 133050 w 243268"/>
                <a:gd name="connsiteY213" fmla="*/ 67441 h 206150"/>
                <a:gd name="connsiteX214" fmla="*/ 134137 w 243268"/>
                <a:gd name="connsiteY214" fmla="*/ 69209 h 206150"/>
                <a:gd name="connsiteX215" fmla="*/ 134704 w 243268"/>
                <a:gd name="connsiteY215" fmla="*/ 71431 h 206150"/>
                <a:gd name="connsiteX216" fmla="*/ 134639 w 243268"/>
                <a:gd name="connsiteY216" fmla="*/ 73425 h 206150"/>
                <a:gd name="connsiteX217" fmla="*/ 136115 w 243268"/>
                <a:gd name="connsiteY217" fmla="*/ 74738 h 206150"/>
                <a:gd name="connsiteX218" fmla="*/ 138839 w 243268"/>
                <a:gd name="connsiteY218" fmla="*/ 76555 h 206150"/>
                <a:gd name="connsiteX219" fmla="*/ 141450 w 243268"/>
                <a:gd name="connsiteY219" fmla="*/ 77917 h 206150"/>
                <a:gd name="connsiteX220" fmla="*/ 143558 w 243268"/>
                <a:gd name="connsiteY220" fmla="*/ 80527 h 206150"/>
                <a:gd name="connsiteX221" fmla="*/ 146007 w 243268"/>
                <a:gd name="connsiteY221" fmla="*/ 83203 h 206150"/>
                <a:gd name="connsiteX222" fmla="*/ 147369 w 243268"/>
                <a:gd name="connsiteY222" fmla="*/ 85019 h 206150"/>
                <a:gd name="connsiteX223" fmla="*/ 149071 w 243268"/>
                <a:gd name="connsiteY223" fmla="*/ 85587 h 206150"/>
                <a:gd name="connsiteX224" fmla="*/ 151520 w 243268"/>
                <a:gd name="connsiteY224" fmla="*/ 85879 h 206150"/>
                <a:gd name="connsiteX225" fmla="*/ 152882 w 243268"/>
                <a:gd name="connsiteY225" fmla="*/ 87079 h 206150"/>
                <a:gd name="connsiteX226" fmla="*/ 154698 w 243268"/>
                <a:gd name="connsiteY226" fmla="*/ 87143 h 206150"/>
                <a:gd name="connsiteX227" fmla="*/ 156012 w 243268"/>
                <a:gd name="connsiteY227" fmla="*/ 85035 h 206150"/>
                <a:gd name="connsiteX228" fmla="*/ 156352 w 243268"/>
                <a:gd name="connsiteY228" fmla="*/ 82765 h 206150"/>
                <a:gd name="connsiteX229" fmla="*/ 158444 w 243268"/>
                <a:gd name="connsiteY229" fmla="*/ 81403 h 206150"/>
                <a:gd name="connsiteX230" fmla="*/ 160163 w 243268"/>
                <a:gd name="connsiteY230" fmla="*/ 81630 h 206150"/>
                <a:gd name="connsiteX231" fmla="*/ 161525 w 243268"/>
                <a:gd name="connsiteY231" fmla="*/ 81289 h 206150"/>
                <a:gd name="connsiteX232" fmla="*/ 162384 w 243268"/>
                <a:gd name="connsiteY232" fmla="*/ 80154 h 206150"/>
                <a:gd name="connsiteX233" fmla="*/ 163244 w 243268"/>
                <a:gd name="connsiteY233" fmla="*/ 82538 h 206150"/>
                <a:gd name="connsiteX234" fmla="*/ 163358 w 243268"/>
                <a:gd name="connsiteY234" fmla="*/ 88343 h 206150"/>
                <a:gd name="connsiteX235" fmla="*/ 163244 w 243268"/>
                <a:gd name="connsiteY235" fmla="*/ 94262 h 206150"/>
                <a:gd name="connsiteX236" fmla="*/ 163131 w 243268"/>
                <a:gd name="connsiteY236" fmla="*/ 103813 h 206150"/>
                <a:gd name="connsiteX237" fmla="*/ 163309 w 243268"/>
                <a:gd name="connsiteY237" fmla="*/ 106262 h 206150"/>
                <a:gd name="connsiteX238" fmla="*/ 161947 w 243268"/>
                <a:gd name="connsiteY238" fmla="*/ 107851 h 206150"/>
                <a:gd name="connsiteX239" fmla="*/ 159904 w 243268"/>
                <a:gd name="connsiteY239" fmla="*/ 106602 h 206150"/>
                <a:gd name="connsiteX240" fmla="*/ 159498 w 243268"/>
                <a:gd name="connsiteY240" fmla="*/ 105354 h 206150"/>
                <a:gd name="connsiteX241" fmla="*/ 160633 w 243268"/>
                <a:gd name="connsiteY241" fmla="*/ 104446 h 206150"/>
                <a:gd name="connsiteX242" fmla="*/ 160114 w 243268"/>
                <a:gd name="connsiteY242" fmla="*/ 103181 h 206150"/>
                <a:gd name="connsiteX243" fmla="*/ 159028 w 243268"/>
                <a:gd name="connsiteY243" fmla="*/ 102402 h 206150"/>
                <a:gd name="connsiteX244" fmla="*/ 157893 w 243268"/>
                <a:gd name="connsiteY244" fmla="*/ 102743 h 206150"/>
                <a:gd name="connsiteX245" fmla="*/ 156125 w 243268"/>
                <a:gd name="connsiteY245" fmla="*/ 104056 h 206150"/>
                <a:gd name="connsiteX246" fmla="*/ 153628 w 243268"/>
                <a:gd name="connsiteY246" fmla="*/ 105532 h 206150"/>
                <a:gd name="connsiteX247" fmla="*/ 151520 w 243268"/>
                <a:gd name="connsiteY247" fmla="*/ 106440 h 206150"/>
                <a:gd name="connsiteX248" fmla="*/ 149250 w 243268"/>
                <a:gd name="connsiteY248" fmla="*/ 106667 h 206150"/>
                <a:gd name="connsiteX249" fmla="*/ 148228 w 243268"/>
                <a:gd name="connsiteY249" fmla="*/ 106213 h 206150"/>
                <a:gd name="connsiteX250" fmla="*/ 147093 w 243268"/>
                <a:gd name="connsiteY250" fmla="*/ 107121 h 206150"/>
                <a:gd name="connsiteX251" fmla="*/ 144531 w 243268"/>
                <a:gd name="connsiteY251" fmla="*/ 105305 h 206150"/>
                <a:gd name="connsiteX252" fmla="*/ 144709 w 243268"/>
                <a:gd name="connsiteY252" fmla="*/ 103181 h 206150"/>
                <a:gd name="connsiteX253" fmla="*/ 142893 w 243268"/>
                <a:gd name="connsiteY253" fmla="*/ 101154 h 206150"/>
                <a:gd name="connsiteX254" fmla="*/ 142098 w 243268"/>
                <a:gd name="connsiteY254" fmla="*/ 98656 h 206150"/>
                <a:gd name="connsiteX255" fmla="*/ 140737 w 243268"/>
                <a:gd name="connsiteY255" fmla="*/ 96046 h 206150"/>
                <a:gd name="connsiteX256" fmla="*/ 136926 w 243268"/>
                <a:gd name="connsiteY256" fmla="*/ 95300 h 206150"/>
                <a:gd name="connsiteX257" fmla="*/ 135223 w 243268"/>
                <a:gd name="connsiteY257" fmla="*/ 93419 h 206150"/>
                <a:gd name="connsiteX258" fmla="*/ 135515 w 243268"/>
                <a:gd name="connsiteY258" fmla="*/ 91992 h 206150"/>
                <a:gd name="connsiteX259" fmla="*/ 136423 w 243268"/>
                <a:gd name="connsiteY259" fmla="*/ 90630 h 206150"/>
                <a:gd name="connsiteX260" fmla="*/ 135061 w 243268"/>
                <a:gd name="connsiteY260" fmla="*/ 88749 h 206150"/>
                <a:gd name="connsiteX261" fmla="*/ 131088 w 243268"/>
                <a:gd name="connsiteY261" fmla="*/ 87614 h 206150"/>
                <a:gd name="connsiteX262" fmla="*/ 130180 w 243268"/>
                <a:gd name="connsiteY262" fmla="*/ 85797 h 206150"/>
                <a:gd name="connsiteX263" fmla="*/ 127002 w 243268"/>
                <a:gd name="connsiteY263" fmla="*/ 85117 h 206150"/>
                <a:gd name="connsiteX264" fmla="*/ 124164 w 243268"/>
                <a:gd name="connsiteY264" fmla="*/ 84257 h 206150"/>
                <a:gd name="connsiteX265" fmla="*/ 123142 w 243268"/>
                <a:gd name="connsiteY265" fmla="*/ 82327 h 206150"/>
                <a:gd name="connsiteX266" fmla="*/ 121894 w 243268"/>
                <a:gd name="connsiteY266" fmla="*/ 81873 h 206150"/>
                <a:gd name="connsiteX267" fmla="*/ 119964 w 243268"/>
                <a:gd name="connsiteY267" fmla="*/ 83187 h 206150"/>
                <a:gd name="connsiteX268" fmla="*/ 118083 w 243268"/>
                <a:gd name="connsiteY268" fmla="*/ 82895 h 206150"/>
                <a:gd name="connsiteX269" fmla="*/ 115975 w 243268"/>
                <a:gd name="connsiteY269" fmla="*/ 81468 h 206150"/>
                <a:gd name="connsiteX270" fmla="*/ 114435 w 243268"/>
                <a:gd name="connsiteY270" fmla="*/ 78906 h 206150"/>
                <a:gd name="connsiteX271" fmla="*/ 113981 w 243268"/>
                <a:gd name="connsiteY271" fmla="*/ 76408 h 206150"/>
                <a:gd name="connsiteX272" fmla="*/ 111646 w 243268"/>
                <a:gd name="connsiteY272" fmla="*/ 74754 h 206150"/>
                <a:gd name="connsiteX273" fmla="*/ 109197 w 243268"/>
                <a:gd name="connsiteY273" fmla="*/ 73895 h 206150"/>
                <a:gd name="connsiteX274" fmla="*/ 109083 w 243268"/>
                <a:gd name="connsiteY274" fmla="*/ 72079 h 206150"/>
                <a:gd name="connsiteX275" fmla="*/ 108629 w 243268"/>
                <a:gd name="connsiteY275" fmla="*/ 69630 h 206150"/>
                <a:gd name="connsiteX276" fmla="*/ 106018 w 243268"/>
                <a:gd name="connsiteY276" fmla="*/ 69404 h 206150"/>
                <a:gd name="connsiteX277" fmla="*/ 105159 w 243268"/>
                <a:gd name="connsiteY277" fmla="*/ 72014 h 206150"/>
                <a:gd name="connsiteX278" fmla="*/ 104365 w 243268"/>
                <a:gd name="connsiteY278" fmla="*/ 74171 h 206150"/>
                <a:gd name="connsiteX279" fmla="*/ 103051 w 243268"/>
                <a:gd name="connsiteY279" fmla="*/ 75711 h 206150"/>
                <a:gd name="connsiteX280" fmla="*/ 100213 w 243268"/>
                <a:gd name="connsiteY280" fmla="*/ 76506 h 206150"/>
                <a:gd name="connsiteX281" fmla="*/ 97489 w 243268"/>
                <a:gd name="connsiteY281" fmla="*/ 76798 h 206150"/>
                <a:gd name="connsiteX282" fmla="*/ 95154 w 243268"/>
                <a:gd name="connsiteY282" fmla="*/ 76846 h 206150"/>
                <a:gd name="connsiteX283" fmla="*/ 93792 w 243268"/>
                <a:gd name="connsiteY283" fmla="*/ 75533 h 206150"/>
                <a:gd name="connsiteX284" fmla="*/ 91749 w 243268"/>
                <a:gd name="connsiteY284" fmla="*/ 76100 h 206150"/>
                <a:gd name="connsiteX285" fmla="*/ 89592 w 243268"/>
                <a:gd name="connsiteY285" fmla="*/ 76392 h 206150"/>
                <a:gd name="connsiteX286" fmla="*/ 87143 w 243268"/>
                <a:gd name="connsiteY286" fmla="*/ 75646 h 206150"/>
                <a:gd name="connsiteX287" fmla="*/ 85263 w 243268"/>
                <a:gd name="connsiteY287" fmla="*/ 76328 h 206150"/>
                <a:gd name="connsiteX288" fmla="*/ 82360 w 243268"/>
                <a:gd name="connsiteY288" fmla="*/ 75127 h 206150"/>
                <a:gd name="connsiteX289" fmla="*/ 80819 w 243268"/>
                <a:gd name="connsiteY289" fmla="*/ 73879 h 206150"/>
                <a:gd name="connsiteX290" fmla="*/ 76782 w 243268"/>
                <a:gd name="connsiteY290" fmla="*/ 73474 h 206150"/>
                <a:gd name="connsiteX291" fmla="*/ 76555 w 243268"/>
                <a:gd name="connsiteY291" fmla="*/ 72566 h 206150"/>
                <a:gd name="connsiteX292" fmla="*/ 74739 w 243268"/>
                <a:gd name="connsiteY292" fmla="*/ 73587 h 206150"/>
                <a:gd name="connsiteX293" fmla="*/ 73085 w 243268"/>
                <a:gd name="connsiteY293" fmla="*/ 73020 h 206150"/>
                <a:gd name="connsiteX294" fmla="*/ 72906 w 243268"/>
                <a:gd name="connsiteY294" fmla="*/ 71544 h 206150"/>
                <a:gd name="connsiteX295" fmla="*/ 70522 w 243268"/>
                <a:gd name="connsiteY295" fmla="*/ 70457 h 206150"/>
                <a:gd name="connsiteX296" fmla="*/ 69096 w 243268"/>
                <a:gd name="connsiteY296" fmla="*/ 67393 h 206150"/>
                <a:gd name="connsiteX297" fmla="*/ 69096 w 243268"/>
                <a:gd name="connsiteY297" fmla="*/ 64555 h 206150"/>
                <a:gd name="connsiteX298" fmla="*/ 70231 w 243268"/>
                <a:gd name="connsiteY298" fmla="*/ 62674 h 206150"/>
                <a:gd name="connsiteX299" fmla="*/ 70003 w 243268"/>
                <a:gd name="connsiteY299" fmla="*/ 61474 h 206150"/>
                <a:gd name="connsiteX300" fmla="*/ 68917 w 243268"/>
                <a:gd name="connsiteY300" fmla="*/ 61360 h 206150"/>
                <a:gd name="connsiteX301" fmla="*/ 67101 w 243268"/>
                <a:gd name="connsiteY301" fmla="*/ 61766 h 206150"/>
                <a:gd name="connsiteX302" fmla="*/ 64766 w 243268"/>
                <a:gd name="connsiteY302" fmla="*/ 61425 h 206150"/>
                <a:gd name="connsiteX303" fmla="*/ 61068 w 243268"/>
                <a:gd name="connsiteY303" fmla="*/ 61539 h 206150"/>
                <a:gd name="connsiteX304" fmla="*/ 59366 w 243268"/>
                <a:gd name="connsiteY304" fmla="*/ 62512 h 206150"/>
                <a:gd name="connsiteX305" fmla="*/ 57144 w 243268"/>
                <a:gd name="connsiteY305" fmla="*/ 63485 h 206150"/>
                <a:gd name="connsiteX306" fmla="*/ 56171 w 243268"/>
                <a:gd name="connsiteY306" fmla="*/ 64847 h 206150"/>
                <a:gd name="connsiteX307" fmla="*/ 54469 w 243268"/>
                <a:gd name="connsiteY307" fmla="*/ 66322 h 206150"/>
                <a:gd name="connsiteX308" fmla="*/ 52085 w 243268"/>
                <a:gd name="connsiteY308" fmla="*/ 66371 h 206150"/>
                <a:gd name="connsiteX309" fmla="*/ 50950 w 243268"/>
                <a:gd name="connsiteY309" fmla="*/ 65625 h 206150"/>
                <a:gd name="connsiteX310" fmla="*/ 48161 w 243268"/>
                <a:gd name="connsiteY310" fmla="*/ 65512 h 206150"/>
                <a:gd name="connsiteX311" fmla="*/ 50042 w 243268"/>
                <a:gd name="connsiteY311" fmla="*/ 63468 h 206150"/>
                <a:gd name="connsiteX312" fmla="*/ 50674 w 243268"/>
                <a:gd name="connsiteY312" fmla="*/ 62268 h 206150"/>
                <a:gd name="connsiteX313" fmla="*/ 51128 w 243268"/>
                <a:gd name="connsiteY313" fmla="*/ 60225 h 206150"/>
                <a:gd name="connsiteX314" fmla="*/ 50609 w 243268"/>
                <a:gd name="connsiteY314" fmla="*/ 58522 h 206150"/>
                <a:gd name="connsiteX315" fmla="*/ 48728 w 243268"/>
                <a:gd name="connsiteY315" fmla="*/ 57387 h 206150"/>
                <a:gd name="connsiteX316" fmla="*/ 46004 w 243268"/>
                <a:gd name="connsiteY316" fmla="*/ 57436 h 206150"/>
                <a:gd name="connsiteX317" fmla="*/ 45663 w 243268"/>
                <a:gd name="connsiteY317" fmla="*/ 55733 h 206150"/>
                <a:gd name="connsiteX318" fmla="*/ 44804 w 243268"/>
                <a:gd name="connsiteY318" fmla="*/ 54712 h 206150"/>
                <a:gd name="connsiteX319" fmla="*/ 42874 w 243268"/>
                <a:gd name="connsiteY319" fmla="*/ 54485 h 206150"/>
                <a:gd name="connsiteX320" fmla="*/ 43166 w 243268"/>
                <a:gd name="connsiteY320" fmla="*/ 59479 h 206150"/>
                <a:gd name="connsiteX321" fmla="*/ 43215 w 243268"/>
                <a:gd name="connsiteY321" fmla="*/ 62771 h 206150"/>
                <a:gd name="connsiteX322" fmla="*/ 43896 w 243268"/>
                <a:gd name="connsiteY322" fmla="*/ 64587 h 206150"/>
                <a:gd name="connsiteX323" fmla="*/ 43961 w 243268"/>
                <a:gd name="connsiteY323" fmla="*/ 66355 h 206150"/>
                <a:gd name="connsiteX324" fmla="*/ 42420 w 243268"/>
                <a:gd name="connsiteY324" fmla="*/ 68512 h 206150"/>
                <a:gd name="connsiteX325" fmla="*/ 42420 w 243268"/>
                <a:gd name="connsiteY325" fmla="*/ 71187 h 206150"/>
                <a:gd name="connsiteX326" fmla="*/ 42469 w 243268"/>
                <a:gd name="connsiteY326" fmla="*/ 73182 h 206150"/>
                <a:gd name="connsiteX327" fmla="*/ 43215 w 243268"/>
                <a:gd name="connsiteY327" fmla="*/ 74771 h 206150"/>
                <a:gd name="connsiteX328" fmla="*/ 41902 w 243268"/>
                <a:gd name="connsiteY328" fmla="*/ 77495 h 206150"/>
                <a:gd name="connsiteX329" fmla="*/ 41496 w 243268"/>
                <a:gd name="connsiteY329" fmla="*/ 79603 h 206150"/>
                <a:gd name="connsiteX330" fmla="*/ 42404 w 243268"/>
                <a:gd name="connsiteY330" fmla="*/ 81257 h 206150"/>
                <a:gd name="connsiteX331" fmla="*/ 44107 w 243268"/>
                <a:gd name="connsiteY331" fmla="*/ 82798 h 206150"/>
                <a:gd name="connsiteX332" fmla="*/ 44155 w 243268"/>
                <a:gd name="connsiteY332" fmla="*/ 85927 h 206150"/>
                <a:gd name="connsiteX333" fmla="*/ 42340 w 243268"/>
                <a:gd name="connsiteY333" fmla="*/ 88490 h 206150"/>
                <a:gd name="connsiteX334" fmla="*/ 40523 w 243268"/>
                <a:gd name="connsiteY334" fmla="*/ 90143 h 206150"/>
                <a:gd name="connsiteX335" fmla="*/ 39955 w 243268"/>
                <a:gd name="connsiteY335" fmla="*/ 92024 h 206150"/>
                <a:gd name="connsiteX336" fmla="*/ 39891 w 243268"/>
                <a:gd name="connsiteY336" fmla="*/ 94133 h 206150"/>
                <a:gd name="connsiteX337" fmla="*/ 40183 w 243268"/>
                <a:gd name="connsiteY337" fmla="*/ 95900 h 206150"/>
                <a:gd name="connsiteX338" fmla="*/ 41545 w 243268"/>
                <a:gd name="connsiteY338" fmla="*/ 97262 h 206150"/>
                <a:gd name="connsiteX339" fmla="*/ 42858 w 243268"/>
                <a:gd name="connsiteY339" fmla="*/ 99030 h 206150"/>
                <a:gd name="connsiteX340" fmla="*/ 28880 w 243268"/>
                <a:gd name="connsiteY340" fmla="*/ 99257 h 206150"/>
                <a:gd name="connsiteX341" fmla="*/ 12908 w 243268"/>
                <a:gd name="connsiteY341" fmla="*/ 98965 h 206150"/>
                <a:gd name="connsiteX342" fmla="*/ 4605 w 243268"/>
                <a:gd name="connsiteY342" fmla="*/ 98851 h 206150"/>
                <a:gd name="connsiteX343" fmla="*/ 0 w 243268"/>
                <a:gd name="connsiteY343" fmla="*/ 98965 h 206150"/>
                <a:gd name="connsiteX344" fmla="*/ 0 w 243268"/>
                <a:gd name="connsiteY344" fmla="*/ 156887 h 206150"/>
                <a:gd name="connsiteX345" fmla="*/ 292 w 243268"/>
                <a:gd name="connsiteY345" fmla="*/ 167055 h 206150"/>
                <a:gd name="connsiteX346" fmla="*/ 1768 w 243268"/>
                <a:gd name="connsiteY346" fmla="*/ 171887 h 206150"/>
                <a:gd name="connsiteX347" fmla="*/ 3194 w 243268"/>
                <a:gd name="connsiteY347" fmla="*/ 174449 h 206150"/>
                <a:gd name="connsiteX348" fmla="*/ 4784 w 243268"/>
                <a:gd name="connsiteY348" fmla="*/ 176330 h 206150"/>
                <a:gd name="connsiteX349" fmla="*/ 6892 w 243268"/>
                <a:gd name="connsiteY349" fmla="*/ 178097 h 206150"/>
                <a:gd name="connsiteX350" fmla="*/ 8594 w 243268"/>
                <a:gd name="connsiteY350" fmla="*/ 178957 h 206150"/>
                <a:gd name="connsiteX351" fmla="*/ 9681 w 243268"/>
                <a:gd name="connsiteY351" fmla="*/ 181227 h 206150"/>
                <a:gd name="connsiteX352" fmla="*/ 11610 w 243268"/>
                <a:gd name="connsiteY352" fmla="*/ 183838 h 206150"/>
                <a:gd name="connsiteX353" fmla="*/ 13427 w 243268"/>
                <a:gd name="connsiteY353" fmla="*/ 184925 h 206150"/>
                <a:gd name="connsiteX354" fmla="*/ 15243 w 243268"/>
                <a:gd name="connsiteY354" fmla="*/ 185443 h 206150"/>
                <a:gd name="connsiteX355" fmla="*/ 16897 w 243268"/>
                <a:gd name="connsiteY355" fmla="*/ 186984 h 206150"/>
                <a:gd name="connsiteX356" fmla="*/ 19280 w 243268"/>
                <a:gd name="connsiteY356" fmla="*/ 189205 h 206150"/>
                <a:gd name="connsiteX357" fmla="*/ 21664 w 243268"/>
                <a:gd name="connsiteY357" fmla="*/ 191881 h 206150"/>
                <a:gd name="connsiteX358" fmla="*/ 23886 w 243268"/>
                <a:gd name="connsiteY358" fmla="*/ 194557 h 206150"/>
                <a:gd name="connsiteX359" fmla="*/ 25815 w 243268"/>
                <a:gd name="connsiteY359" fmla="*/ 197119 h 206150"/>
                <a:gd name="connsiteX360" fmla="*/ 26448 w 243268"/>
                <a:gd name="connsiteY360" fmla="*/ 197865 h 206150"/>
                <a:gd name="connsiteX361" fmla="*/ 26853 w 243268"/>
                <a:gd name="connsiteY361" fmla="*/ 198092 h 206150"/>
                <a:gd name="connsiteX362" fmla="*/ 27842 w 243268"/>
                <a:gd name="connsiteY362" fmla="*/ 198124 h 20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Lst>
              <a:rect l="l" t="t" r="r" b="b"/>
              <a:pathLst>
                <a:path w="243268" h="206150">
                  <a:moveTo>
                    <a:pt x="27988" y="198027"/>
                  </a:moveTo>
                  <a:lnTo>
                    <a:pt x="31848" y="197200"/>
                  </a:lnTo>
                  <a:lnTo>
                    <a:pt x="36696" y="196211"/>
                  </a:lnTo>
                  <a:lnTo>
                    <a:pt x="41464" y="195156"/>
                  </a:lnTo>
                  <a:lnTo>
                    <a:pt x="43961" y="194168"/>
                  </a:lnTo>
                  <a:lnTo>
                    <a:pt x="46393" y="192886"/>
                  </a:lnTo>
                  <a:lnTo>
                    <a:pt x="48599" y="193876"/>
                  </a:lnTo>
                  <a:lnTo>
                    <a:pt x="51323" y="194329"/>
                  </a:lnTo>
                  <a:lnTo>
                    <a:pt x="55263" y="193876"/>
                  </a:lnTo>
                  <a:lnTo>
                    <a:pt x="59058" y="193876"/>
                  </a:lnTo>
                  <a:lnTo>
                    <a:pt x="61409" y="195319"/>
                  </a:lnTo>
                  <a:lnTo>
                    <a:pt x="64360" y="198578"/>
                  </a:lnTo>
                  <a:lnTo>
                    <a:pt x="66485" y="201919"/>
                  </a:lnTo>
                  <a:lnTo>
                    <a:pt x="71025" y="202000"/>
                  </a:lnTo>
                  <a:lnTo>
                    <a:pt x="75192" y="202373"/>
                  </a:lnTo>
                  <a:lnTo>
                    <a:pt x="78144" y="202826"/>
                  </a:lnTo>
                  <a:lnTo>
                    <a:pt x="80268" y="204335"/>
                  </a:lnTo>
                  <a:lnTo>
                    <a:pt x="84581" y="204708"/>
                  </a:lnTo>
                  <a:lnTo>
                    <a:pt x="86479" y="203492"/>
                  </a:lnTo>
                  <a:lnTo>
                    <a:pt x="90192" y="203718"/>
                  </a:lnTo>
                  <a:lnTo>
                    <a:pt x="93760" y="204091"/>
                  </a:lnTo>
                  <a:lnTo>
                    <a:pt x="96192" y="205843"/>
                  </a:lnTo>
                  <a:lnTo>
                    <a:pt x="98997" y="206151"/>
                  </a:lnTo>
                  <a:lnTo>
                    <a:pt x="102111" y="204643"/>
                  </a:lnTo>
                  <a:lnTo>
                    <a:pt x="105824" y="204043"/>
                  </a:lnTo>
                  <a:lnTo>
                    <a:pt x="107040" y="203216"/>
                  </a:lnTo>
                  <a:lnTo>
                    <a:pt x="107040" y="200784"/>
                  </a:lnTo>
                  <a:lnTo>
                    <a:pt x="110673" y="196616"/>
                  </a:lnTo>
                  <a:lnTo>
                    <a:pt x="114759" y="191378"/>
                  </a:lnTo>
                  <a:lnTo>
                    <a:pt x="119235" y="186303"/>
                  </a:lnTo>
                  <a:lnTo>
                    <a:pt x="124310" y="182136"/>
                  </a:lnTo>
                  <a:lnTo>
                    <a:pt x="128169" y="179557"/>
                  </a:lnTo>
                  <a:lnTo>
                    <a:pt x="134688" y="176897"/>
                  </a:lnTo>
                  <a:lnTo>
                    <a:pt x="142196" y="175454"/>
                  </a:lnTo>
                  <a:lnTo>
                    <a:pt x="142877" y="172114"/>
                  </a:lnTo>
                  <a:lnTo>
                    <a:pt x="142877" y="168547"/>
                  </a:lnTo>
                  <a:lnTo>
                    <a:pt x="143639" y="167557"/>
                  </a:lnTo>
                  <a:lnTo>
                    <a:pt x="142877" y="165433"/>
                  </a:lnTo>
                  <a:lnTo>
                    <a:pt x="143331" y="163455"/>
                  </a:lnTo>
                  <a:lnTo>
                    <a:pt x="144774" y="161704"/>
                  </a:lnTo>
                  <a:lnTo>
                    <a:pt x="146818" y="161023"/>
                  </a:lnTo>
                  <a:lnTo>
                    <a:pt x="149396" y="157844"/>
                  </a:lnTo>
                  <a:lnTo>
                    <a:pt x="155152" y="155639"/>
                  </a:lnTo>
                  <a:lnTo>
                    <a:pt x="161898" y="155039"/>
                  </a:lnTo>
                  <a:lnTo>
                    <a:pt x="173752" y="155039"/>
                  </a:lnTo>
                  <a:lnTo>
                    <a:pt x="173557" y="152461"/>
                  </a:lnTo>
                  <a:lnTo>
                    <a:pt x="174011" y="150644"/>
                  </a:lnTo>
                  <a:lnTo>
                    <a:pt x="174011" y="147239"/>
                  </a:lnTo>
                  <a:lnTo>
                    <a:pt x="173249" y="145796"/>
                  </a:lnTo>
                  <a:lnTo>
                    <a:pt x="172422" y="144207"/>
                  </a:lnTo>
                  <a:lnTo>
                    <a:pt x="171433" y="142926"/>
                  </a:lnTo>
                  <a:lnTo>
                    <a:pt x="171433" y="141028"/>
                  </a:lnTo>
                  <a:lnTo>
                    <a:pt x="173703" y="140347"/>
                  </a:lnTo>
                  <a:lnTo>
                    <a:pt x="177563" y="139066"/>
                  </a:lnTo>
                  <a:lnTo>
                    <a:pt x="182184" y="136634"/>
                  </a:lnTo>
                  <a:lnTo>
                    <a:pt x="188784" y="135580"/>
                  </a:lnTo>
                  <a:lnTo>
                    <a:pt x="196438" y="133147"/>
                  </a:lnTo>
                  <a:lnTo>
                    <a:pt x="201286" y="130942"/>
                  </a:lnTo>
                  <a:lnTo>
                    <a:pt x="205827" y="129353"/>
                  </a:lnTo>
                  <a:lnTo>
                    <a:pt x="210983" y="127310"/>
                  </a:lnTo>
                  <a:lnTo>
                    <a:pt x="218329" y="125412"/>
                  </a:lnTo>
                  <a:lnTo>
                    <a:pt x="221442" y="124196"/>
                  </a:lnTo>
                  <a:lnTo>
                    <a:pt x="225237" y="122607"/>
                  </a:lnTo>
                  <a:lnTo>
                    <a:pt x="228642" y="121926"/>
                  </a:lnTo>
                  <a:lnTo>
                    <a:pt x="230977" y="121067"/>
                  </a:lnTo>
                  <a:lnTo>
                    <a:pt x="228934" y="120207"/>
                  </a:lnTo>
                  <a:lnTo>
                    <a:pt x="228415" y="118391"/>
                  </a:lnTo>
                  <a:lnTo>
                    <a:pt x="227620" y="116462"/>
                  </a:lnTo>
                  <a:lnTo>
                    <a:pt x="226372" y="114921"/>
                  </a:lnTo>
                  <a:lnTo>
                    <a:pt x="226372" y="113494"/>
                  </a:lnTo>
                  <a:lnTo>
                    <a:pt x="225010" y="112440"/>
                  </a:lnTo>
                  <a:lnTo>
                    <a:pt x="222788" y="112440"/>
                  </a:lnTo>
                  <a:lnTo>
                    <a:pt x="224150" y="110770"/>
                  </a:lnTo>
                  <a:lnTo>
                    <a:pt x="226875" y="109294"/>
                  </a:lnTo>
                  <a:lnTo>
                    <a:pt x="227507" y="107251"/>
                  </a:lnTo>
                  <a:lnTo>
                    <a:pt x="228302" y="103667"/>
                  </a:lnTo>
                  <a:lnTo>
                    <a:pt x="228415" y="100829"/>
                  </a:lnTo>
                  <a:lnTo>
                    <a:pt x="230004" y="98559"/>
                  </a:lnTo>
                  <a:lnTo>
                    <a:pt x="230523" y="97311"/>
                  </a:lnTo>
                  <a:lnTo>
                    <a:pt x="229323" y="96403"/>
                  </a:lnTo>
                  <a:lnTo>
                    <a:pt x="227783" y="94927"/>
                  </a:lnTo>
                  <a:lnTo>
                    <a:pt x="228869" y="92430"/>
                  </a:lnTo>
                  <a:lnTo>
                    <a:pt x="230004" y="90613"/>
                  </a:lnTo>
                  <a:lnTo>
                    <a:pt x="231480" y="90208"/>
                  </a:lnTo>
                  <a:lnTo>
                    <a:pt x="232566" y="91230"/>
                  </a:lnTo>
                  <a:cubicBezTo>
                    <a:pt x="232566" y="91230"/>
                    <a:pt x="233248" y="91522"/>
                    <a:pt x="233474" y="91522"/>
                  </a:cubicBezTo>
                  <a:cubicBezTo>
                    <a:pt x="233701" y="91522"/>
                    <a:pt x="234561" y="90613"/>
                    <a:pt x="234561" y="90613"/>
                  </a:cubicBezTo>
                  <a:lnTo>
                    <a:pt x="235874" y="89754"/>
                  </a:lnTo>
                  <a:lnTo>
                    <a:pt x="237074" y="89754"/>
                  </a:lnTo>
                  <a:lnTo>
                    <a:pt x="238388" y="88846"/>
                  </a:lnTo>
                  <a:lnTo>
                    <a:pt x="239182" y="87305"/>
                  </a:lnTo>
                  <a:lnTo>
                    <a:pt x="240998" y="86446"/>
                  </a:lnTo>
                  <a:lnTo>
                    <a:pt x="240998" y="85587"/>
                  </a:lnTo>
                  <a:lnTo>
                    <a:pt x="238388" y="85587"/>
                  </a:lnTo>
                  <a:lnTo>
                    <a:pt x="236345" y="84160"/>
                  </a:lnTo>
                  <a:lnTo>
                    <a:pt x="235712" y="80916"/>
                  </a:lnTo>
                  <a:lnTo>
                    <a:pt x="235712" y="78760"/>
                  </a:lnTo>
                  <a:lnTo>
                    <a:pt x="236961" y="76830"/>
                  </a:lnTo>
                  <a:lnTo>
                    <a:pt x="237302" y="74155"/>
                  </a:lnTo>
                  <a:lnTo>
                    <a:pt x="236507" y="71706"/>
                  </a:lnTo>
                  <a:lnTo>
                    <a:pt x="235485" y="69938"/>
                  </a:lnTo>
                  <a:lnTo>
                    <a:pt x="235258" y="66809"/>
                  </a:lnTo>
                  <a:lnTo>
                    <a:pt x="235599" y="65220"/>
                  </a:lnTo>
                  <a:lnTo>
                    <a:pt x="237302" y="63290"/>
                  </a:lnTo>
                  <a:lnTo>
                    <a:pt x="238209" y="60728"/>
                  </a:lnTo>
                  <a:lnTo>
                    <a:pt x="236507" y="57712"/>
                  </a:lnTo>
                  <a:lnTo>
                    <a:pt x="235145" y="56236"/>
                  </a:lnTo>
                  <a:lnTo>
                    <a:pt x="235599" y="54015"/>
                  </a:lnTo>
                  <a:lnTo>
                    <a:pt x="238096" y="53447"/>
                  </a:lnTo>
                  <a:lnTo>
                    <a:pt x="240593" y="52474"/>
                  </a:lnTo>
                  <a:lnTo>
                    <a:pt x="242409" y="51388"/>
                  </a:lnTo>
                  <a:lnTo>
                    <a:pt x="243269" y="48825"/>
                  </a:lnTo>
                  <a:lnTo>
                    <a:pt x="243269" y="46896"/>
                  </a:lnTo>
                  <a:lnTo>
                    <a:pt x="241842" y="45307"/>
                  </a:lnTo>
                  <a:lnTo>
                    <a:pt x="241047" y="44220"/>
                  </a:lnTo>
                  <a:lnTo>
                    <a:pt x="241047" y="40637"/>
                  </a:lnTo>
                  <a:lnTo>
                    <a:pt x="239912" y="40118"/>
                  </a:lnTo>
                  <a:lnTo>
                    <a:pt x="238209" y="39664"/>
                  </a:lnTo>
                  <a:lnTo>
                    <a:pt x="237074" y="38236"/>
                  </a:lnTo>
                  <a:lnTo>
                    <a:pt x="236393" y="36307"/>
                  </a:lnTo>
                  <a:lnTo>
                    <a:pt x="236685" y="34604"/>
                  </a:lnTo>
                  <a:lnTo>
                    <a:pt x="237318" y="33583"/>
                  </a:lnTo>
                  <a:lnTo>
                    <a:pt x="236685" y="32448"/>
                  </a:lnTo>
                  <a:lnTo>
                    <a:pt x="235664" y="31702"/>
                  </a:lnTo>
                  <a:cubicBezTo>
                    <a:pt x="235664" y="31702"/>
                    <a:pt x="234528" y="30275"/>
                    <a:pt x="234528" y="30113"/>
                  </a:cubicBezTo>
                  <a:cubicBezTo>
                    <a:pt x="234528" y="29950"/>
                    <a:pt x="234123" y="28296"/>
                    <a:pt x="234123" y="28296"/>
                  </a:cubicBezTo>
                  <a:lnTo>
                    <a:pt x="233491" y="27388"/>
                  </a:lnTo>
                  <a:lnTo>
                    <a:pt x="232291" y="27388"/>
                  </a:lnTo>
                  <a:lnTo>
                    <a:pt x="231885" y="28361"/>
                  </a:lnTo>
                  <a:lnTo>
                    <a:pt x="231431" y="29723"/>
                  </a:lnTo>
                  <a:lnTo>
                    <a:pt x="230345" y="29902"/>
                  </a:lnTo>
                  <a:lnTo>
                    <a:pt x="229599" y="28361"/>
                  </a:lnTo>
                  <a:lnTo>
                    <a:pt x="229599" y="27388"/>
                  </a:lnTo>
                  <a:cubicBezTo>
                    <a:pt x="229599" y="27388"/>
                    <a:pt x="229307" y="25572"/>
                    <a:pt x="229145" y="25394"/>
                  </a:cubicBezTo>
                  <a:cubicBezTo>
                    <a:pt x="228966" y="25216"/>
                    <a:pt x="226810" y="23626"/>
                    <a:pt x="226810" y="23626"/>
                  </a:cubicBezTo>
                  <a:lnTo>
                    <a:pt x="225269" y="22151"/>
                  </a:lnTo>
                  <a:lnTo>
                    <a:pt x="224831" y="21583"/>
                  </a:lnTo>
                  <a:lnTo>
                    <a:pt x="223794" y="20335"/>
                  </a:lnTo>
                  <a:lnTo>
                    <a:pt x="222334" y="19848"/>
                  </a:lnTo>
                  <a:lnTo>
                    <a:pt x="220064" y="19848"/>
                  </a:lnTo>
                  <a:lnTo>
                    <a:pt x="218248" y="18794"/>
                  </a:lnTo>
                  <a:lnTo>
                    <a:pt x="216967" y="17740"/>
                  </a:lnTo>
                  <a:lnTo>
                    <a:pt x="214242" y="16978"/>
                  </a:lnTo>
                  <a:lnTo>
                    <a:pt x="212345" y="16978"/>
                  </a:lnTo>
                  <a:lnTo>
                    <a:pt x="210983" y="15697"/>
                  </a:lnTo>
                  <a:lnTo>
                    <a:pt x="207189" y="15697"/>
                  </a:lnTo>
                  <a:lnTo>
                    <a:pt x="206362" y="13346"/>
                  </a:lnTo>
                  <a:lnTo>
                    <a:pt x="202729" y="11594"/>
                  </a:lnTo>
                  <a:lnTo>
                    <a:pt x="200378" y="9470"/>
                  </a:lnTo>
                  <a:lnTo>
                    <a:pt x="199016" y="8643"/>
                  </a:lnTo>
                  <a:lnTo>
                    <a:pt x="196973" y="7962"/>
                  </a:lnTo>
                  <a:lnTo>
                    <a:pt x="195757" y="7362"/>
                  </a:lnTo>
                  <a:lnTo>
                    <a:pt x="191135" y="7362"/>
                  </a:lnTo>
                  <a:lnTo>
                    <a:pt x="191476" y="8643"/>
                  </a:lnTo>
                  <a:lnTo>
                    <a:pt x="191930" y="10005"/>
                  </a:lnTo>
                  <a:lnTo>
                    <a:pt x="191184" y="10978"/>
                  </a:lnTo>
                  <a:lnTo>
                    <a:pt x="190097" y="11270"/>
                  </a:lnTo>
                  <a:lnTo>
                    <a:pt x="188168" y="10475"/>
                  </a:lnTo>
                  <a:lnTo>
                    <a:pt x="186968" y="9113"/>
                  </a:lnTo>
                  <a:lnTo>
                    <a:pt x="185995" y="7800"/>
                  </a:lnTo>
                  <a:lnTo>
                    <a:pt x="184341" y="6664"/>
                  </a:lnTo>
                  <a:lnTo>
                    <a:pt x="182800" y="6324"/>
                  </a:lnTo>
                  <a:lnTo>
                    <a:pt x="182119" y="5529"/>
                  </a:lnTo>
                  <a:lnTo>
                    <a:pt x="181487" y="4735"/>
                  </a:lnTo>
                  <a:lnTo>
                    <a:pt x="180579" y="5481"/>
                  </a:lnTo>
                  <a:lnTo>
                    <a:pt x="179152" y="6503"/>
                  </a:lnTo>
                  <a:lnTo>
                    <a:pt x="178357" y="6324"/>
                  </a:lnTo>
                  <a:lnTo>
                    <a:pt x="178292" y="5238"/>
                  </a:lnTo>
                  <a:lnTo>
                    <a:pt x="177319" y="4719"/>
                  </a:lnTo>
                  <a:lnTo>
                    <a:pt x="176687" y="3130"/>
                  </a:lnTo>
                  <a:lnTo>
                    <a:pt x="176687" y="1314"/>
                  </a:lnTo>
                  <a:lnTo>
                    <a:pt x="176346" y="0"/>
                  </a:lnTo>
                  <a:lnTo>
                    <a:pt x="167768" y="859"/>
                  </a:lnTo>
                  <a:lnTo>
                    <a:pt x="158850" y="1654"/>
                  </a:lnTo>
                  <a:lnTo>
                    <a:pt x="147531" y="3081"/>
                  </a:lnTo>
                  <a:lnTo>
                    <a:pt x="144288" y="3421"/>
                  </a:lnTo>
                  <a:lnTo>
                    <a:pt x="143947" y="3713"/>
                  </a:lnTo>
                  <a:lnTo>
                    <a:pt x="146055" y="4573"/>
                  </a:lnTo>
                  <a:lnTo>
                    <a:pt x="147985" y="6340"/>
                  </a:lnTo>
                  <a:lnTo>
                    <a:pt x="148504" y="8222"/>
                  </a:lnTo>
                  <a:lnTo>
                    <a:pt x="147645" y="11513"/>
                  </a:lnTo>
                  <a:lnTo>
                    <a:pt x="146510" y="13897"/>
                  </a:lnTo>
                  <a:lnTo>
                    <a:pt x="145196" y="15664"/>
                  </a:lnTo>
                  <a:lnTo>
                    <a:pt x="143882" y="17027"/>
                  </a:lnTo>
                  <a:lnTo>
                    <a:pt x="142520" y="18453"/>
                  </a:lnTo>
                  <a:lnTo>
                    <a:pt x="140980" y="20724"/>
                  </a:lnTo>
                  <a:lnTo>
                    <a:pt x="140574" y="22151"/>
                  </a:lnTo>
                  <a:lnTo>
                    <a:pt x="140347" y="23691"/>
                  </a:lnTo>
                  <a:lnTo>
                    <a:pt x="140234" y="24550"/>
                  </a:lnTo>
                  <a:lnTo>
                    <a:pt x="139148" y="24664"/>
                  </a:lnTo>
                  <a:lnTo>
                    <a:pt x="138466" y="23805"/>
                  </a:lnTo>
                  <a:lnTo>
                    <a:pt x="137493" y="23805"/>
                  </a:lnTo>
                  <a:lnTo>
                    <a:pt x="136407" y="23983"/>
                  </a:lnTo>
                  <a:lnTo>
                    <a:pt x="136974" y="25864"/>
                  </a:lnTo>
                  <a:lnTo>
                    <a:pt x="138109" y="28313"/>
                  </a:lnTo>
                  <a:lnTo>
                    <a:pt x="137996" y="30307"/>
                  </a:lnTo>
                  <a:lnTo>
                    <a:pt x="139196" y="31053"/>
                  </a:lnTo>
                  <a:lnTo>
                    <a:pt x="139650" y="32642"/>
                  </a:lnTo>
                  <a:lnTo>
                    <a:pt x="138450" y="34572"/>
                  </a:lnTo>
                  <a:lnTo>
                    <a:pt x="137996" y="37864"/>
                  </a:lnTo>
                  <a:lnTo>
                    <a:pt x="137883" y="40426"/>
                  </a:lnTo>
                  <a:lnTo>
                    <a:pt x="137834" y="42129"/>
                  </a:lnTo>
                  <a:lnTo>
                    <a:pt x="138515" y="45599"/>
                  </a:lnTo>
                  <a:lnTo>
                    <a:pt x="139196" y="47982"/>
                  </a:lnTo>
                  <a:lnTo>
                    <a:pt x="139196" y="49912"/>
                  </a:lnTo>
                  <a:lnTo>
                    <a:pt x="138174" y="51047"/>
                  </a:lnTo>
                  <a:lnTo>
                    <a:pt x="137202" y="52750"/>
                  </a:lnTo>
                  <a:lnTo>
                    <a:pt x="136407" y="54858"/>
                  </a:lnTo>
                  <a:lnTo>
                    <a:pt x="135839" y="57079"/>
                  </a:lnTo>
                  <a:lnTo>
                    <a:pt x="135515" y="59301"/>
                  </a:lnTo>
                  <a:lnTo>
                    <a:pt x="135045" y="62431"/>
                  </a:lnTo>
                  <a:lnTo>
                    <a:pt x="134477" y="64766"/>
                  </a:lnTo>
                  <a:lnTo>
                    <a:pt x="133342" y="66128"/>
                  </a:lnTo>
                  <a:lnTo>
                    <a:pt x="133050" y="67441"/>
                  </a:lnTo>
                  <a:lnTo>
                    <a:pt x="134137" y="69209"/>
                  </a:lnTo>
                  <a:lnTo>
                    <a:pt x="134704" y="71431"/>
                  </a:lnTo>
                  <a:lnTo>
                    <a:pt x="134639" y="73425"/>
                  </a:lnTo>
                  <a:lnTo>
                    <a:pt x="136115" y="74738"/>
                  </a:lnTo>
                  <a:lnTo>
                    <a:pt x="138839" y="76555"/>
                  </a:lnTo>
                  <a:lnTo>
                    <a:pt x="141450" y="77917"/>
                  </a:lnTo>
                  <a:lnTo>
                    <a:pt x="143558" y="80527"/>
                  </a:lnTo>
                  <a:lnTo>
                    <a:pt x="146007" y="83203"/>
                  </a:lnTo>
                  <a:lnTo>
                    <a:pt x="147369" y="85019"/>
                  </a:lnTo>
                  <a:lnTo>
                    <a:pt x="149071" y="85587"/>
                  </a:lnTo>
                  <a:lnTo>
                    <a:pt x="151520" y="85879"/>
                  </a:lnTo>
                  <a:lnTo>
                    <a:pt x="152882" y="87079"/>
                  </a:lnTo>
                  <a:lnTo>
                    <a:pt x="154698" y="87143"/>
                  </a:lnTo>
                  <a:cubicBezTo>
                    <a:pt x="154698" y="87143"/>
                    <a:pt x="155947" y="85214"/>
                    <a:pt x="156012" y="85035"/>
                  </a:cubicBezTo>
                  <a:cubicBezTo>
                    <a:pt x="156077" y="84857"/>
                    <a:pt x="156352" y="82765"/>
                    <a:pt x="156352" y="82765"/>
                  </a:cubicBezTo>
                  <a:lnTo>
                    <a:pt x="158444" y="81403"/>
                  </a:lnTo>
                  <a:lnTo>
                    <a:pt x="160163" y="81630"/>
                  </a:lnTo>
                  <a:lnTo>
                    <a:pt x="161525" y="81289"/>
                  </a:lnTo>
                  <a:lnTo>
                    <a:pt x="162384" y="80154"/>
                  </a:lnTo>
                  <a:lnTo>
                    <a:pt x="163244" y="82538"/>
                  </a:lnTo>
                  <a:lnTo>
                    <a:pt x="163358" y="88343"/>
                  </a:lnTo>
                  <a:lnTo>
                    <a:pt x="163244" y="94262"/>
                  </a:lnTo>
                  <a:lnTo>
                    <a:pt x="163131" y="103813"/>
                  </a:lnTo>
                  <a:lnTo>
                    <a:pt x="163309" y="106262"/>
                  </a:lnTo>
                  <a:lnTo>
                    <a:pt x="161947" y="107851"/>
                  </a:lnTo>
                  <a:lnTo>
                    <a:pt x="159904" y="106602"/>
                  </a:lnTo>
                  <a:lnTo>
                    <a:pt x="159498" y="105354"/>
                  </a:lnTo>
                  <a:lnTo>
                    <a:pt x="160633" y="104446"/>
                  </a:lnTo>
                  <a:lnTo>
                    <a:pt x="160114" y="103181"/>
                  </a:lnTo>
                  <a:lnTo>
                    <a:pt x="159028" y="102402"/>
                  </a:lnTo>
                  <a:lnTo>
                    <a:pt x="157893" y="102743"/>
                  </a:lnTo>
                  <a:lnTo>
                    <a:pt x="156125" y="104056"/>
                  </a:lnTo>
                  <a:lnTo>
                    <a:pt x="153628" y="105532"/>
                  </a:lnTo>
                  <a:cubicBezTo>
                    <a:pt x="153628" y="105532"/>
                    <a:pt x="151698" y="106391"/>
                    <a:pt x="151520" y="106440"/>
                  </a:cubicBezTo>
                  <a:cubicBezTo>
                    <a:pt x="151342" y="106489"/>
                    <a:pt x="149250" y="106667"/>
                    <a:pt x="149250" y="106667"/>
                  </a:cubicBezTo>
                  <a:lnTo>
                    <a:pt x="148228" y="106213"/>
                  </a:lnTo>
                  <a:lnTo>
                    <a:pt x="147093" y="107121"/>
                  </a:lnTo>
                  <a:lnTo>
                    <a:pt x="144531" y="105305"/>
                  </a:lnTo>
                  <a:lnTo>
                    <a:pt x="144709" y="103181"/>
                  </a:lnTo>
                  <a:lnTo>
                    <a:pt x="142893" y="101154"/>
                  </a:lnTo>
                  <a:cubicBezTo>
                    <a:pt x="142893" y="101154"/>
                    <a:pt x="142098" y="98932"/>
                    <a:pt x="142098" y="98656"/>
                  </a:cubicBezTo>
                  <a:cubicBezTo>
                    <a:pt x="142098" y="98381"/>
                    <a:pt x="140899" y="96273"/>
                    <a:pt x="140737" y="96046"/>
                  </a:cubicBezTo>
                  <a:cubicBezTo>
                    <a:pt x="140558" y="95819"/>
                    <a:pt x="136926" y="95300"/>
                    <a:pt x="136926" y="95300"/>
                  </a:cubicBezTo>
                  <a:lnTo>
                    <a:pt x="135223" y="93419"/>
                  </a:lnTo>
                  <a:lnTo>
                    <a:pt x="135515" y="91992"/>
                  </a:lnTo>
                  <a:lnTo>
                    <a:pt x="136423" y="90630"/>
                  </a:lnTo>
                  <a:cubicBezTo>
                    <a:pt x="136423" y="90630"/>
                    <a:pt x="135288" y="88862"/>
                    <a:pt x="135061" y="88749"/>
                  </a:cubicBezTo>
                  <a:cubicBezTo>
                    <a:pt x="134834" y="88635"/>
                    <a:pt x="131202" y="87776"/>
                    <a:pt x="131088" y="87614"/>
                  </a:cubicBezTo>
                  <a:cubicBezTo>
                    <a:pt x="130975" y="87435"/>
                    <a:pt x="130521" y="85911"/>
                    <a:pt x="130180" y="85797"/>
                  </a:cubicBezTo>
                  <a:cubicBezTo>
                    <a:pt x="129840" y="85684"/>
                    <a:pt x="127002" y="85117"/>
                    <a:pt x="127002" y="85117"/>
                  </a:cubicBezTo>
                  <a:lnTo>
                    <a:pt x="124164" y="84257"/>
                  </a:lnTo>
                  <a:lnTo>
                    <a:pt x="123142" y="82327"/>
                  </a:lnTo>
                  <a:lnTo>
                    <a:pt x="121894" y="81873"/>
                  </a:lnTo>
                  <a:lnTo>
                    <a:pt x="119964" y="83187"/>
                  </a:lnTo>
                  <a:lnTo>
                    <a:pt x="118083" y="82895"/>
                  </a:lnTo>
                  <a:lnTo>
                    <a:pt x="115975" y="81468"/>
                  </a:lnTo>
                  <a:cubicBezTo>
                    <a:pt x="115975" y="81468"/>
                    <a:pt x="114435" y="79198"/>
                    <a:pt x="114435" y="78906"/>
                  </a:cubicBezTo>
                  <a:cubicBezTo>
                    <a:pt x="114435" y="78614"/>
                    <a:pt x="113981" y="76408"/>
                    <a:pt x="113981" y="76408"/>
                  </a:cubicBezTo>
                  <a:lnTo>
                    <a:pt x="111646" y="74754"/>
                  </a:lnTo>
                  <a:lnTo>
                    <a:pt x="109197" y="73895"/>
                  </a:lnTo>
                  <a:lnTo>
                    <a:pt x="109083" y="72079"/>
                  </a:lnTo>
                  <a:lnTo>
                    <a:pt x="108629" y="69630"/>
                  </a:lnTo>
                  <a:lnTo>
                    <a:pt x="106018" y="69404"/>
                  </a:lnTo>
                  <a:lnTo>
                    <a:pt x="105159" y="72014"/>
                  </a:lnTo>
                  <a:lnTo>
                    <a:pt x="104365" y="74171"/>
                  </a:lnTo>
                  <a:lnTo>
                    <a:pt x="103051" y="75711"/>
                  </a:lnTo>
                  <a:lnTo>
                    <a:pt x="100213" y="76506"/>
                  </a:lnTo>
                  <a:lnTo>
                    <a:pt x="97489" y="76798"/>
                  </a:lnTo>
                  <a:lnTo>
                    <a:pt x="95154" y="76846"/>
                  </a:lnTo>
                  <a:lnTo>
                    <a:pt x="93792" y="75533"/>
                  </a:lnTo>
                  <a:lnTo>
                    <a:pt x="91749" y="76100"/>
                  </a:lnTo>
                  <a:lnTo>
                    <a:pt x="89592" y="76392"/>
                  </a:lnTo>
                  <a:lnTo>
                    <a:pt x="87143" y="75646"/>
                  </a:lnTo>
                  <a:lnTo>
                    <a:pt x="85263" y="76328"/>
                  </a:lnTo>
                  <a:lnTo>
                    <a:pt x="82360" y="75127"/>
                  </a:lnTo>
                  <a:lnTo>
                    <a:pt x="80819" y="73879"/>
                  </a:lnTo>
                  <a:lnTo>
                    <a:pt x="76782" y="73474"/>
                  </a:lnTo>
                  <a:lnTo>
                    <a:pt x="76555" y="72566"/>
                  </a:lnTo>
                  <a:lnTo>
                    <a:pt x="74739" y="73587"/>
                  </a:lnTo>
                  <a:lnTo>
                    <a:pt x="73085" y="73020"/>
                  </a:lnTo>
                  <a:lnTo>
                    <a:pt x="72906" y="71544"/>
                  </a:lnTo>
                  <a:lnTo>
                    <a:pt x="70522" y="70457"/>
                  </a:lnTo>
                  <a:lnTo>
                    <a:pt x="69096" y="67393"/>
                  </a:lnTo>
                  <a:lnTo>
                    <a:pt x="69096" y="64555"/>
                  </a:lnTo>
                  <a:lnTo>
                    <a:pt x="70231" y="62674"/>
                  </a:lnTo>
                  <a:lnTo>
                    <a:pt x="70003" y="61474"/>
                  </a:lnTo>
                  <a:lnTo>
                    <a:pt x="68917" y="61360"/>
                  </a:lnTo>
                  <a:lnTo>
                    <a:pt x="67101" y="61766"/>
                  </a:lnTo>
                  <a:lnTo>
                    <a:pt x="64766" y="61425"/>
                  </a:lnTo>
                  <a:lnTo>
                    <a:pt x="61068" y="61539"/>
                  </a:lnTo>
                  <a:lnTo>
                    <a:pt x="59366" y="62512"/>
                  </a:lnTo>
                  <a:lnTo>
                    <a:pt x="57144" y="63485"/>
                  </a:lnTo>
                  <a:lnTo>
                    <a:pt x="56171" y="64847"/>
                  </a:lnTo>
                  <a:lnTo>
                    <a:pt x="54469" y="66322"/>
                  </a:lnTo>
                  <a:lnTo>
                    <a:pt x="52085" y="66371"/>
                  </a:lnTo>
                  <a:lnTo>
                    <a:pt x="50950" y="65625"/>
                  </a:lnTo>
                  <a:lnTo>
                    <a:pt x="48161" y="65512"/>
                  </a:lnTo>
                  <a:lnTo>
                    <a:pt x="50042" y="63468"/>
                  </a:lnTo>
                  <a:lnTo>
                    <a:pt x="50674" y="62268"/>
                  </a:lnTo>
                  <a:cubicBezTo>
                    <a:pt x="50674" y="62268"/>
                    <a:pt x="51193" y="60452"/>
                    <a:pt x="51128" y="60225"/>
                  </a:cubicBezTo>
                  <a:cubicBezTo>
                    <a:pt x="51063" y="59998"/>
                    <a:pt x="50609" y="58522"/>
                    <a:pt x="50609" y="58522"/>
                  </a:cubicBezTo>
                  <a:cubicBezTo>
                    <a:pt x="50609" y="58522"/>
                    <a:pt x="48907" y="57387"/>
                    <a:pt x="48728" y="57387"/>
                  </a:cubicBezTo>
                  <a:cubicBezTo>
                    <a:pt x="48550" y="57387"/>
                    <a:pt x="46004" y="57436"/>
                    <a:pt x="46004" y="57436"/>
                  </a:cubicBezTo>
                  <a:lnTo>
                    <a:pt x="45663" y="55733"/>
                  </a:lnTo>
                  <a:lnTo>
                    <a:pt x="44804" y="54712"/>
                  </a:lnTo>
                  <a:lnTo>
                    <a:pt x="42874" y="54485"/>
                  </a:lnTo>
                  <a:lnTo>
                    <a:pt x="43166" y="59479"/>
                  </a:lnTo>
                  <a:lnTo>
                    <a:pt x="43215" y="62771"/>
                  </a:lnTo>
                  <a:lnTo>
                    <a:pt x="43896" y="64587"/>
                  </a:lnTo>
                  <a:lnTo>
                    <a:pt x="43961" y="66355"/>
                  </a:lnTo>
                  <a:lnTo>
                    <a:pt x="42420" y="68512"/>
                  </a:lnTo>
                  <a:lnTo>
                    <a:pt x="42420" y="71187"/>
                  </a:lnTo>
                  <a:lnTo>
                    <a:pt x="42469" y="73182"/>
                  </a:lnTo>
                  <a:lnTo>
                    <a:pt x="43215" y="74771"/>
                  </a:lnTo>
                  <a:lnTo>
                    <a:pt x="41902" y="77495"/>
                  </a:lnTo>
                  <a:lnTo>
                    <a:pt x="41496" y="79603"/>
                  </a:lnTo>
                  <a:lnTo>
                    <a:pt x="42404" y="81257"/>
                  </a:lnTo>
                  <a:lnTo>
                    <a:pt x="44107" y="82798"/>
                  </a:lnTo>
                  <a:lnTo>
                    <a:pt x="44155" y="85927"/>
                  </a:lnTo>
                  <a:lnTo>
                    <a:pt x="42340" y="88490"/>
                  </a:lnTo>
                  <a:lnTo>
                    <a:pt x="40523" y="90143"/>
                  </a:lnTo>
                  <a:lnTo>
                    <a:pt x="39955" y="92024"/>
                  </a:lnTo>
                  <a:lnTo>
                    <a:pt x="39891" y="94133"/>
                  </a:lnTo>
                  <a:lnTo>
                    <a:pt x="40183" y="95900"/>
                  </a:lnTo>
                  <a:lnTo>
                    <a:pt x="41545" y="97262"/>
                  </a:lnTo>
                  <a:lnTo>
                    <a:pt x="42858" y="99030"/>
                  </a:lnTo>
                  <a:lnTo>
                    <a:pt x="28880" y="99257"/>
                  </a:lnTo>
                  <a:lnTo>
                    <a:pt x="12908" y="98965"/>
                  </a:lnTo>
                  <a:lnTo>
                    <a:pt x="4605" y="98851"/>
                  </a:lnTo>
                  <a:lnTo>
                    <a:pt x="0" y="98965"/>
                  </a:lnTo>
                  <a:lnTo>
                    <a:pt x="0" y="156887"/>
                  </a:lnTo>
                  <a:lnTo>
                    <a:pt x="292" y="167055"/>
                  </a:lnTo>
                  <a:lnTo>
                    <a:pt x="1768" y="171887"/>
                  </a:lnTo>
                  <a:lnTo>
                    <a:pt x="3194" y="174449"/>
                  </a:lnTo>
                  <a:lnTo>
                    <a:pt x="4784" y="176330"/>
                  </a:lnTo>
                  <a:lnTo>
                    <a:pt x="6892" y="178097"/>
                  </a:lnTo>
                  <a:lnTo>
                    <a:pt x="8594" y="178957"/>
                  </a:lnTo>
                  <a:lnTo>
                    <a:pt x="9681" y="181227"/>
                  </a:lnTo>
                  <a:lnTo>
                    <a:pt x="11610" y="183838"/>
                  </a:lnTo>
                  <a:lnTo>
                    <a:pt x="13427" y="184925"/>
                  </a:lnTo>
                  <a:lnTo>
                    <a:pt x="15243" y="185443"/>
                  </a:lnTo>
                  <a:lnTo>
                    <a:pt x="16897" y="186984"/>
                  </a:lnTo>
                  <a:lnTo>
                    <a:pt x="19280" y="189205"/>
                  </a:lnTo>
                  <a:lnTo>
                    <a:pt x="21664" y="191881"/>
                  </a:lnTo>
                  <a:lnTo>
                    <a:pt x="23886" y="194557"/>
                  </a:lnTo>
                  <a:lnTo>
                    <a:pt x="25815" y="197119"/>
                  </a:lnTo>
                  <a:lnTo>
                    <a:pt x="26448" y="197865"/>
                  </a:lnTo>
                  <a:lnTo>
                    <a:pt x="26853" y="198092"/>
                  </a:lnTo>
                  <a:lnTo>
                    <a:pt x="27842" y="198124"/>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14" name="Freeform: Shape 713">
              <a:extLst>
                <a:ext uri="{FF2B5EF4-FFF2-40B4-BE49-F238E27FC236}">
                  <a16:creationId xmlns:a16="http://schemas.microsoft.com/office/drawing/2014/main" id="{57BA119A-9CB2-ED4D-F31E-0A0EE48F1710}"/>
                </a:ext>
              </a:extLst>
            </p:cNvPr>
            <p:cNvSpPr/>
            <p:nvPr/>
          </p:nvSpPr>
          <p:spPr>
            <a:xfrm>
              <a:off x="7425613" y="4645184"/>
              <a:ext cx="237879" cy="238118"/>
            </a:xfrm>
            <a:custGeom>
              <a:avLst/>
              <a:gdLst>
                <a:gd name="connsiteX0" fmla="*/ 1800 w 257863"/>
                <a:gd name="connsiteY0" fmla="*/ 239475 h 258122"/>
                <a:gd name="connsiteX1" fmla="*/ 3162 w 257863"/>
                <a:gd name="connsiteY1" fmla="*/ 238874 h 258122"/>
                <a:gd name="connsiteX2" fmla="*/ 5432 w 257863"/>
                <a:gd name="connsiteY2" fmla="*/ 238194 h 258122"/>
                <a:gd name="connsiteX3" fmla="*/ 8157 w 257863"/>
                <a:gd name="connsiteY3" fmla="*/ 237593 h 258122"/>
                <a:gd name="connsiteX4" fmla="*/ 11108 w 257863"/>
                <a:gd name="connsiteY4" fmla="*/ 237675 h 258122"/>
                <a:gd name="connsiteX5" fmla="*/ 13232 w 257863"/>
                <a:gd name="connsiteY5" fmla="*/ 238502 h 258122"/>
                <a:gd name="connsiteX6" fmla="*/ 16183 w 257863"/>
                <a:gd name="connsiteY6" fmla="*/ 238874 h 258122"/>
                <a:gd name="connsiteX7" fmla="*/ 18308 w 257863"/>
                <a:gd name="connsiteY7" fmla="*/ 238648 h 258122"/>
                <a:gd name="connsiteX8" fmla="*/ 19524 w 257863"/>
                <a:gd name="connsiteY8" fmla="*/ 237821 h 258122"/>
                <a:gd name="connsiteX9" fmla="*/ 23383 w 257863"/>
                <a:gd name="connsiteY9" fmla="*/ 235777 h 258122"/>
                <a:gd name="connsiteX10" fmla="*/ 26269 w 257863"/>
                <a:gd name="connsiteY10" fmla="*/ 234042 h 258122"/>
                <a:gd name="connsiteX11" fmla="*/ 29675 w 257863"/>
                <a:gd name="connsiteY11" fmla="*/ 232907 h 258122"/>
                <a:gd name="connsiteX12" fmla="*/ 32253 w 257863"/>
                <a:gd name="connsiteY12" fmla="*/ 232907 h 258122"/>
                <a:gd name="connsiteX13" fmla="*/ 36048 w 257863"/>
                <a:gd name="connsiteY13" fmla="*/ 233896 h 258122"/>
                <a:gd name="connsiteX14" fmla="*/ 38253 w 257863"/>
                <a:gd name="connsiteY14" fmla="*/ 236102 h 258122"/>
                <a:gd name="connsiteX15" fmla="*/ 42274 w 257863"/>
                <a:gd name="connsiteY15" fmla="*/ 238534 h 258122"/>
                <a:gd name="connsiteX16" fmla="*/ 46296 w 257863"/>
                <a:gd name="connsiteY16" fmla="*/ 241339 h 258122"/>
                <a:gd name="connsiteX17" fmla="*/ 48955 w 257863"/>
                <a:gd name="connsiteY17" fmla="*/ 243609 h 258122"/>
                <a:gd name="connsiteX18" fmla="*/ 54566 w 257863"/>
                <a:gd name="connsiteY18" fmla="*/ 243236 h 258122"/>
                <a:gd name="connsiteX19" fmla="*/ 64944 w 257863"/>
                <a:gd name="connsiteY19" fmla="*/ 242863 h 258122"/>
                <a:gd name="connsiteX20" fmla="*/ 75257 w 257863"/>
                <a:gd name="connsiteY20" fmla="*/ 242863 h 258122"/>
                <a:gd name="connsiteX21" fmla="*/ 85343 w 257863"/>
                <a:gd name="connsiteY21" fmla="*/ 243399 h 258122"/>
                <a:gd name="connsiteX22" fmla="*/ 94975 w 257863"/>
                <a:gd name="connsiteY22" fmla="*/ 242863 h 258122"/>
                <a:gd name="connsiteX23" fmla="*/ 141207 w 257863"/>
                <a:gd name="connsiteY23" fmla="*/ 242863 h 258122"/>
                <a:gd name="connsiteX24" fmla="*/ 143931 w 257863"/>
                <a:gd name="connsiteY24" fmla="*/ 245750 h 258122"/>
                <a:gd name="connsiteX25" fmla="*/ 148179 w 257863"/>
                <a:gd name="connsiteY25" fmla="*/ 250225 h 258122"/>
                <a:gd name="connsiteX26" fmla="*/ 151812 w 257863"/>
                <a:gd name="connsiteY26" fmla="*/ 251733 h 258122"/>
                <a:gd name="connsiteX27" fmla="*/ 153255 w 257863"/>
                <a:gd name="connsiteY27" fmla="*/ 251425 h 258122"/>
                <a:gd name="connsiteX28" fmla="*/ 155152 w 257863"/>
                <a:gd name="connsiteY28" fmla="*/ 250517 h 258122"/>
                <a:gd name="connsiteX29" fmla="*/ 159401 w 257863"/>
                <a:gd name="connsiteY29" fmla="*/ 250745 h 258122"/>
                <a:gd name="connsiteX30" fmla="*/ 160682 w 257863"/>
                <a:gd name="connsiteY30" fmla="*/ 251798 h 258122"/>
                <a:gd name="connsiteX31" fmla="*/ 162498 w 257863"/>
                <a:gd name="connsiteY31" fmla="*/ 252560 h 258122"/>
                <a:gd name="connsiteX32" fmla="*/ 165984 w 257863"/>
                <a:gd name="connsiteY32" fmla="*/ 252560 h 258122"/>
                <a:gd name="connsiteX33" fmla="*/ 168417 w 257863"/>
                <a:gd name="connsiteY33" fmla="*/ 252788 h 258122"/>
                <a:gd name="connsiteX34" fmla="*/ 170849 w 257863"/>
                <a:gd name="connsiteY34" fmla="*/ 252868 h 258122"/>
                <a:gd name="connsiteX35" fmla="*/ 173509 w 257863"/>
                <a:gd name="connsiteY35" fmla="*/ 252496 h 258122"/>
                <a:gd name="connsiteX36" fmla="*/ 177595 w 257863"/>
                <a:gd name="connsiteY36" fmla="*/ 252496 h 258122"/>
                <a:gd name="connsiteX37" fmla="*/ 180254 w 257863"/>
                <a:gd name="connsiteY37" fmla="*/ 253712 h 258122"/>
                <a:gd name="connsiteX38" fmla="*/ 184567 w 257863"/>
                <a:gd name="connsiteY38" fmla="*/ 255917 h 258122"/>
                <a:gd name="connsiteX39" fmla="*/ 187746 w 257863"/>
                <a:gd name="connsiteY39" fmla="*/ 256825 h 258122"/>
                <a:gd name="connsiteX40" fmla="*/ 190324 w 257863"/>
                <a:gd name="connsiteY40" fmla="*/ 256598 h 258122"/>
                <a:gd name="connsiteX41" fmla="*/ 193502 w 257863"/>
                <a:gd name="connsiteY41" fmla="*/ 255544 h 258122"/>
                <a:gd name="connsiteX42" fmla="*/ 195935 w 257863"/>
                <a:gd name="connsiteY42" fmla="*/ 255544 h 258122"/>
                <a:gd name="connsiteX43" fmla="*/ 198432 w 257863"/>
                <a:gd name="connsiteY43" fmla="*/ 256306 h 258122"/>
                <a:gd name="connsiteX44" fmla="*/ 200929 w 257863"/>
                <a:gd name="connsiteY44" fmla="*/ 257523 h 258122"/>
                <a:gd name="connsiteX45" fmla="*/ 203962 w 257863"/>
                <a:gd name="connsiteY45" fmla="*/ 258123 h 258122"/>
                <a:gd name="connsiteX46" fmla="*/ 205551 w 257863"/>
                <a:gd name="connsiteY46" fmla="*/ 257069 h 258122"/>
                <a:gd name="connsiteX47" fmla="*/ 207821 w 257863"/>
                <a:gd name="connsiteY47" fmla="*/ 255625 h 258122"/>
                <a:gd name="connsiteX48" fmla="*/ 214259 w 257863"/>
                <a:gd name="connsiteY48" fmla="*/ 254863 h 258122"/>
                <a:gd name="connsiteX49" fmla="*/ 226534 w 257863"/>
                <a:gd name="connsiteY49" fmla="*/ 252139 h 258122"/>
                <a:gd name="connsiteX50" fmla="*/ 228204 w 257863"/>
                <a:gd name="connsiteY50" fmla="*/ 251993 h 258122"/>
                <a:gd name="connsiteX51" fmla="*/ 233442 w 257863"/>
                <a:gd name="connsiteY51" fmla="*/ 251004 h 258122"/>
                <a:gd name="connsiteX52" fmla="*/ 238290 w 257863"/>
                <a:gd name="connsiteY52" fmla="*/ 249788 h 258122"/>
                <a:gd name="connsiteX53" fmla="*/ 240561 w 257863"/>
                <a:gd name="connsiteY53" fmla="*/ 248912 h 258122"/>
                <a:gd name="connsiteX54" fmla="*/ 240155 w 257863"/>
                <a:gd name="connsiteY54" fmla="*/ 248685 h 258122"/>
                <a:gd name="connsiteX55" fmla="*/ 239523 w 257863"/>
                <a:gd name="connsiteY55" fmla="*/ 247939 h 258122"/>
                <a:gd name="connsiteX56" fmla="*/ 237593 w 257863"/>
                <a:gd name="connsiteY56" fmla="*/ 245377 h 258122"/>
                <a:gd name="connsiteX57" fmla="*/ 235372 w 257863"/>
                <a:gd name="connsiteY57" fmla="*/ 242702 h 258122"/>
                <a:gd name="connsiteX58" fmla="*/ 232988 w 257863"/>
                <a:gd name="connsiteY58" fmla="*/ 240026 h 258122"/>
                <a:gd name="connsiteX59" fmla="*/ 230604 w 257863"/>
                <a:gd name="connsiteY59" fmla="*/ 237804 h 258122"/>
                <a:gd name="connsiteX60" fmla="*/ 228950 w 257863"/>
                <a:gd name="connsiteY60" fmla="*/ 236264 h 258122"/>
                <a:gd name="connsiteX61" fmla="*/ 227134 w 257863"/>
                <a:gd name="connsiteY61" fmla="*/ 235745 h 258122"/>
                <a:gd name="connsiteX62" fmla="*/ 225318 w 257863"/>
                <a:gd name="connsiteY62" fmla="*/ 234658 h 258122"/>
                <a:gd name="connsiteX63" fmla="*/ 223388 w 257863"/>
                <a:gd name="connsiteY63" fmla="*/ 232048 h 258122"/>
                <a:gd name="connsiteX64" fmla="*/ 222302 w 257863"/>
                <a:gd name="connsiteY64" fmla="*/ 229777 h 258122"/>
                <a:gd name="connsiteX65" fmla="*/ 220599 w 257863"/>
                <a:gd name="connsiteY65" fmla="*/ 228918 h 258122"/>
                <a:gd name="connsiteX66" fmla="*/ 218491 w 257863"/>
                <a:gd name="connsiteY66" fmla="*/ 227151 h 258122"/>
                <a:gd name="connsiteX67" fmla="*/ 216902 w 257863"/>
                <a:gd name="connsiteY67" fmla="*/ 225270 h 258122"/>
                <a:gd name="connsiteX68" fmla="*/ 215475 w 257863"/>
                <a:gd name="connsiteY68" fmla="*/ 222707 h 258122"/>
                <a:gd name="connsiteX69" fmla="*/ 213999 w 257863"/>
                <a:gd name="connsiteY69" fmla="*/ 217875 h 258122"/>
                <a:gd name="connsiteX70" fmla="*/ 213708 w 257863"/>
                <a:gd name="connsiteY70" fmla="*/ 207708 h 258122"/>
                <a:gd name="connsiteX71" fmla="*/ 213708 w 257863"/>
                <a:gd name="connsiteY71" fmla="*/ 149785 h 258122"/>
                <a:gd name="connsiteX72" fmla="*/ 218313 w 257863"/>
                <a:gd name="connsiteY72" fmla="*/ 149672 h 258122"/>
                <a:gd name="connsiteX73" fmla="*/ 226615 w 257863"/>
                <a:gd name="connsiteY73" fmla="*/ 149785 h 258122"/>
                <a:gd name="connsiteX74" fmla="*/ 242587 w 257863"/>
                <a:gd name="connsiteY74" fmla="*/ 150077 h 258122"/>
                <a:gd name="connsiteX75" fmla="*/ 256566 w 257863"/>
                <a:gd name="connsiteY75" fmla="*/ 149850 h 258122"/>
                <a:gd name="connsiteX76" fmla="*/ 255252 w 257863"/>
                <a:gd name="connsiteY76" fmla="*/ 148082 h 258122"/>
                <a:gd name="connsiteX77" fmla="*/ 253890 w 257863"/>
                <a:gd name="connsiteY77" fmla="*/ 146720 h 258122"/>
                <a:gd name="connsiteX78" fmla="*/ 253598 w 257863"/>
                <a:gd name="connsiteY78" fmla="*/ 144953 h 258122"/>
                <a:gd name="connsiteX79" fmla="*/ 253663 w 257863"/>
                <a:gd name="connsiteY79" fmla="*/ 142845 h 258122"/>
                <a:gd name="connsiteX80" fmla="*/ 254231 w 257863"/>
                <a:gd name="connsiteY80" fmla="*/ 140964 h 258122"/>
                <a:gd name="connsiteX81" fmla="*/ 256047 w 257863"/>
                <a:gd name="connsiteY81" fmla="*/ 139310 h 258122"/>
                <a:gd name="connsiteX82" fmla="*/ 257863 w 257863"/>
                <a:gd name="connsiteY82" fmla="*/ 136748 h 258122"/>
                <a:gd name="connsiteX83" fmla="*/ 257814 w 257863"/>
                <a:gd name="connsiteY83" fmla="*/ 133618 h 258122"/>
                <a:gd name="connsiteX84" fmla="*/ 256112 w 257863"/>
                <a:gd name="connsiteY84" fmla="*/ 132077 h 258122"/>
                <a:gd name="connsiteX85" fmla="*/ 255203 w 257863"/>
                <a:gd name="connsiteY85" fmla="*/ 130424 h 258122"/>
                <a:gd name="connsiteX86" fmla="*/ 255609 w 257863"/>
                <a:gd name="connsiteY86" fmla="*/ 128316 h 258122"/>
                <a:gd name="connsiteX87" fmla="*/ 256922 w 257863"/>
                <a:gd name="connsiteY87" fmla="*/ 125591 h 258122"/>
                <a:gd name="connsiteX88" fmla="*/ 256177 w 257863"/>
                <a:gd name="connsiteY88" fmla="*/ 124002 h 258122"/>
                <a:gd name="connsiteX89" fmla="*/ 256128 w 257863"/>
                <a:gd name="connsiteY89" fmla="*/ 122007 h 258122"/>
                <a:gd name="connsiteX90" fmla="*/ 256128 w 257863"/>
                <a:gd name="connsiteY90" fmla="*/ 119332 h 258122"/>
                <a:gd name="connsiteX91" fmla="*/ 257668 w 257863"/>
                <a:gd name="connsiteY91" fmla="*/ 117175 h 258122"/>
                <a:gd name="connsiteX92" fmla="*/ 257603 w 257863"/>
                <a:gd name="connsiteY92" fmla="*/ 115408 h 258122"/>
                <a:gd name="connsiteX93" fmla="*/ 256922 w 257863"/>
                <a:gd name="connsiteY93" fmla="*/ 113591 h 258122"/>
                <a:gd name="connsiteX94" fmla="*/ 256874 w 257863"/>
                <a:gd name="connsiteY94" fmla="*/ 110300 h 258122"/>
                <a:gd name="connsiteX95" fmla="*/ 256582 w 257863"/>
                <a:gd name="connsiteY95" fmla="*/ 105305 h 258122"/>
                <a:gd name="connsiteX96" fmla="*/ 255252 w 257863"/>
                <a:gd name="connsiteY96" fmla="*/ 105630 h 258122"/>
                <a:gd name="connsiteX97" fmla="*/ 254571 w 257863"/>
                <a:gd name="connsiteY97" fmla="*/ 106911 h 258122"/>
                <a:gd name="connsiteX98" fmla="*/ 253971 w 257863"/>
                <a:gd name="connsiteY98" fmla="*/ 108192 h 258122"/>
                <a:gd name="connsiteX99" fmla="*/ 252690 w 257863"/>
                <a:gd name="connsiteY99" fmla="*/ 108338 h 258122"/>
                <a:gd name="connsiteX100" fmla="*/ 251247 w 257863"/>
                <a:gd name="connsiteY100" fmla="*/ 107056 h 258122"/>
                <a:gd name="connsiteX101" fmla="*/ 248814 w 257863"/>
                <a:gd name="connsiteY101" fmla="*/ 107203 h 258122"/>
                <a:gd name="connsiteX102" fmla="*/ 246771 w 257863"/>
                <a:gd name="connsiteY102" fmla="*/ 106667 h 258122"/>
                <a:gd name="connsiteX103" fmla="*/ 243966 w 257863"/>
                <a:gd name="connsiteY103" fmla="*/ 105840 h 258122"/>
                <a:gd name="connsiteX104" fmla="*/ 242831 w 257863"/>
                <a:gd name="connsiteY104" fmla="*/ 106602 h 258122"/>
                <a:gd name="connsiteX105" fmla="*/ 240625 w 257863"/>
                <a:gd name="connsiteY105" fmla="*/ 108192 h 258122"/>
                <a:gd name="connsiteX106" fmla="*/ 239118 w 257863"/>
                <a:gd name="connsiteY106" fmla="*/ 109100 h 258122"/>
                <a:gd name="connsiteX107" fmla="*/ 236231 w 257863"/>
                <a:gd name="connsiteY107" fmla="*/ 108792 h 258122"/>
                <a:gd name="connsiteX108" fmla="*/ 235242 w 257863"/>
                <a:gd name="connsiteY108" fmla="*/ 109391 h 258122"/>
                <a:gd name="connsiteX109" fmla="*/ 232436 w 257863"/>
                <a:gd name="connsiteY109" fmla="*/ 108792 h 258122"/>
                <a:gd name="connsiteX110" fmla="*/ 229550 w 257863"/>
                <a:gd name="connsiteY110" fmla="*/ 108792 h 258122"/>
                <a:gd name="connsiteX111" fmla="*/ 227053 w 257863"/>
                <a:gd name="connsiteY111" fmla="*/ 108111 h 258122"/>
                <a:gd name="connsiteX112" fmla="*/ 224701 w 257863"/>
                <a:gd name="connsiteY112" fmla="*/ 108646 h 258122"/>
                <a:gd name="connsiteX113" fmla="*/ 223032 w 257863"/>
                <a:gd name="connsiteY113" fmla="*/ 110316 h 258122"/>
                <a:gd name="connsiteX114" fmla="*/ 220907 w 257863"/>
                <a:gd name="connsiteY114" fmla="*/ 110770 h 258122"/>
                <a:gd name="connsiteX115" fmla="*/ 219172 w 257863"/>
                <a:gd name="connsiteY115" fmla="*/ 108954 h 258122"/>
                <a:gd name="connsiteX116" fmla="*/ 219172 w 257863"/>
                <a:gd name="connsiteY116" fmla="*/ 107219 h 258122"/>
                <a:gd name="connsiteX117" fmla="*/ 217810 w 257863"/>
                <a:gd name="connsiteY117" fmla="*/ 104494 h 258122"/>
                <a:gd name="connsiteX118" fmla="*/ 220469 w 257863"/>
                <a:gd name="connsiteY118" fmla="*/ 102824 h 258122"/>
                <a:gd name="connsiteX119" fmla="*/ 221231 w 257863"/>
                <a:gd name="connsiteY119" fmla="*/ 101316 h 258122"/>
                <a:gd name="connsiteX120" fmla="*/ 219869 w 257863"/>
                <a:gd name="connsiteY120" fmla="*/ 98884 h 258122"/>
                <a:gd name="connsiteX121" fmla="*/ 220096 w 257863"/>
                <a:gd name="connsiteY121" fmla="*/ 95089 h 258122"/>
                <a:gd name="connsiteX122" fmla="*/ 218815 w 257863"/>
                <a:gd name="connsiteY122" fmla="*/ 91457 h 258122"/>
                <a:gd name="connsiteX123" fmla="*/ 218669 w 257863"/>
                <a:gd name="connsiteY123" fmla="*/ 88198 h 258122"/>
                <a:gd name="connsiteX124" fmla="*/ 218669 w 257863"/>
                <a:gd name="connsiteY124" fmla="*/ 85538 h 258122"/>
                <a:gd name="connsiteX125" fmla="*/ 217226 w 257863"/>
                <a:gd name="connsiteY125" fmla="*/ 83333 h 258122"/>
                <a:gd name="connsiteX126" fmla="*/ 215475 w 257863"/>
                <a:gd name="connsiteY126" fmla="*/ 82798 h 258122"/>
                <a:gd name="connsiteX127" fmla="*/ 213350 w 257863"/>
                <a:gd name="connsiteY127" fmla="*/ 80755 h 258122"/>
                <a:gd name="connsiteX128" fmla="*/ 210918 w 257863"/>
                <a:gd name="connsiteY128" fmla="*/ 77495 h 258122"/>
                <a:gd name="connsiteX129" fmla="*/ 210156 w 257863"/>
                <a:gd name="connsiteY129" fmla="*/ 71512 h 258122"/>
                <a:gd name="connsiteX130" fmla="*/ 210383 w 257863"/>
                <a:gd name="connsiteY130" fmla="*/ 64847 h 258122"/>
                <a:gd name="connsiteX131" fmla="*/ 211372 w 257863"/>
                <a:gd name="connsiteY131" fmla="*/ 59998 h 258122"/>
                <a:gd name="connsiteX132" fmla="*/ 212816 w 257863"/>
                <a:gd name="connsiteY132" fmla="*/ 54615 h 258122"/>
                <a:gd name="connsiteX133" fmla="*/ 212588 w 257863"/>
                <a:gd name="connsiteY133" fmla="*/ 52345 h 258122"/>
                <a:gd name="connsiteX134" fmla="*/ 210691 w 257863"/>
                <a:gd name="connsiteY134" fmla="*/ 48712 h 258122"/>
                <a:gd name="connsiteX135" fmla="*/ 208713 w 257863"/>
                <a:gd name="connsiteY135" fmla="*/ 44691 h 258122"/>
                <a:gd name="connsiteX136" fmla="*/ 208940 w 257863"/>
                <a:gd name="connsiteY136" fmla="*/ 40977 h 258122"/>
                <a:gd name="connsiteX137" fmla="*/ 210529 w 257863"/>
                <a:gd name="connsiteY137" fmla="*/ 37345 h 258122"/>
                <a:gd name="connsiteX138" fmla="*/ 210983 w 257863"/>
                <a:gd name="connsiteY138" fmla="*/ 34913 h 258122"/>
                <a:gd name="connsiteX139" fmla="*/ 210383 w 257863"/>
                <a:gd name="connsiteY139" fmla="*/ 32334 h 258122"/>
                <a:gd name="connsiteX140" fmla="*/ 208113 w 257863"/>
                <a:gd name="connsiteY140" fmla="*/ 30599 h 258122"/>
                <a:gd name="connsiteX141" fmla="*/ 198335 w 257863"/>
                <a:gd name="connsiteY141" fmla="*/ 30599 h 258122"/>
                <a:gd name="connsiteX142" fmla="*/ 188184 w 257863"/>
                <a:gd name="connsiteY142" fmla="*/ 31508 h 258122"/>
                <a:gd name="connsiteX143" fmla="*/ 184324 w 257863"/>
                <a:gd name="connsiteY143" fmla="*/ 30599 h 258122"/>
                <a:gd name="connsiteX144" fmla="*/ 183189 w 257863"/>
                <a:gd name="connsiteY144" fmla="*/ 27340 h 258122"/>
                <a:gd name="connsiteX145" fmla="*/ 183043 w 257863"/>
                <a:gd name="connsiteY145" fmla="*/ 24226 h 258122"/>
                <a:gd name="connsiteX146" fmla="*/ 181308 w 257863"/>
                <a:gd name="connsiteY146" fmla="*/ 23010 h 258122"/>
                <a:gd name="connsiteX147" fmla="*/ 178730 w 257863"/>
                <a:gd name="connsiteY147" fmla="*/ 23610 h 258122"/>
                <a:gd name="connsiteX148" fmla="*/ 176525 w 257863"/>
                <a:gd name="connsiteY148" fmla="*/ 25281 h 258122"/>
                <a:gd name="connsiteX149" fmla="*/ 175536 w 257863"/>
                <a:gd name="connsiteY149" fmla="*/ 26043 h 258122"/>
                <a:gd name="connsiteX150" fmla="*/ 170006 w 257863"/>
                <a:gd name="connsiteY150" fmla="*/ 25507 h 258122"/>
                <a:gd name="connsiteX151" fmla="*/ 164168 w 257863"/>
                <a:gd name="connsiteY151" fmla="*/ 25735 h 258122"/>
                <a:gd name="connsiteX152" fmla="*/ 162417 w 257863"/>
                <a:gd name="connsiteY152" fmla="*/ 26951 h 258122"/>
                <a:gd name="connsiteX153" fmla="*/ 162044 w 257863"/>
                <a:gd name="connsiteY153" fmla="*/ 31491 h 258122"/>
                <a:gd name="connsiteX154" fmla="*/ 162579 w 257863"/>
                <a:gd name="connsiteY154" fmla="*/ 33761 h 258122"/>
                <a:gd name="connsiteX155" fmla="*/ 161363 w 257863"/>
                <a:gd name="connsiteY155" fmla="*/ 35740 h 258122"/>
                <a:gd name="connsiteX156" fmla="*/ 159774 w 257863"/>
                <a:gd name="connsiteY156" fmla="*/ 37637 h 258122"/>
                <a:gd name="connsiteX157" fmla="*/ 159401 w 257863"/>
                <a:gd name="connsiteY157" fmla="*/ 39534 h 258122"/>
                <a:gd name="connsiteX158" fmla="*/ 159774 w 257863"/>
                <a:gd name="connsiteY158" fmla="*/ 41739 h 258122"/>
                <a:gd name="connsiteX159" fmla="*/ 159774 w 257863"/>
                <a:gd name="connsiteY159" fmla="*/ 43475 h 258122"/>
                <a:gd name="connsiteX160" fmla="*/ 158720 w 257863"/>
                <a:gd name="connsiteY160" fmla="*/ 44610 h 258122"/>
                <a:gd name="connsiteX161" fmla="*/ 156741 w 257863"/>
                <a:gd name="connsiteY161" fmla="*/ 45145 h 258122"/>
                <a:gd name="connsiteX162" fmla="*/ 152347 w 257863"/>
                <a:gd name="connsiteY162" fmla="*/ 45372 h 258122"/>
                <a:gd name="connsiteX163" fmla="*/ 149623 w 257863"/>
                <a:gd name="connsiteY163" fmla="*/ 44999 h 258122"/>
                <a:gd name="connsiteX164" fmla="*/ 147044 w 257863"/>
                <a:gd name="connsiteY164" fmla="*/ 43102 h 258122"/>
                <a:gd name="connsiteX165" fmla="*/ 144839 w 257863"/>
                <a:gd name="connsiteY165" fmla="*/ 42874 h 258122"/>
                <a:gd name="connsiteX166" fmla="*/ 143088 w 257863"/>
                <a:gd name="connsiteY166" fmla="*/ 44691 h 258122"/>
                <a:gd name="connsiteX167" fmla="*/ 142261 w 257863"/>
                <a:gd name="connsiteY167" fmla="*/ 45745 h 258122"/>
                <a:gd name="connsiteX168" fmla="*/ 140753 w 257863"/>
                <a:gd name="connsiteY168" fmla="*/ 45291 h 258122"/>
                <a:gd name="connsiteX169" fmla="*/ 139245 w 257863"/>
                <a:gd name="connsiteY169" fmla="*/ 44237 h 258122"/>
                <a:gd name="connsiteX170" fmla="*/ 136212 w 257863"/>
                <a:gd name="connsiteY170" fmla="*/ 44545 h 258122"/>
                <a:gd name="connsiteX171" fmla="*/ 134931 w 257863"/>
                <a:gd name="connsiteY171" fmla="*/ 46215 h 258122"/>
                <a:gd name="connsiteX172" fmla="*/ 132580 w 257863"/>
                <a:gd name="connsiteY172" fmla="*/ 46977 h 258122"/>
                <a:gd name="connsiteX173" fmla="*/ 127115 w 257863"/>
                <a:gd name="connsiteY173" fmla="*/ 47577 h 258122"/>
                <a:gd name="connsiteX174" fmla="*/ 123094 w 257863"/>
                <a:gd name="connsiteY174" fmla="*/ 47950 h 258122"/>
                <a:gd name="connsiteX175" fmla="*/ 120596 w 257863"/>
                <a:gd name="connsiteY175" fmla="*/ 47950 h 258122"/>
                <a:gd name="connsiteX176" fmla="*/ 120451 w 257863"/>
                <a:gd name="connsiteY176" fmla="*/ 45226 h 258122"/>
                <a:gd name="connsiteX177" fmla="*/ 117872 w 257863"/>
                <a:gd name="connsiteY177" fmla="*/ 40523 h 258122"/>
                <a:gd name="connsiteX178" fmla="*/ 114613 w 257863"/>
                <a:gd name="connsiteY178" fmla="*/ 35983 h 258122"/>
                <a:gd name="connsiteX179" fmla="*/ 111889 w 257863"/>
                <a:gd name="connsiteY179" fmla="*/ 32350 h 258122"/>
                <a:gd name="connsiteX180" fmla="*/ 108937 w 257863"/>
                <a:gd name="connsiteY180" fmla="*/ 29172 h 258122"/>
                <a:gd name="connsiteX181" fmla="*/ 108029 w 257863"/>
                <a:gd name="connsiteY181" fmla="*/ 22054 h 258122"/>
                <a:gd name="connsiteX182" fmla="*/ 105224 w 257863"/>
                <a:gd name="connsiteY182" fmla="*/ 17886 h 258122"/>
                <a:gd name="connsiteX183" fmla="*/ 103943 w 257863"/>
                <a:gd name="connsiteY183" fmla="*/ 11595 h 258122"/>
                <a:gd name="connsiteX184" fmla="*/ 104170 w 257863"/>
                <a:gd name="connsiteY184" fmla="*/ 10151 h 258122"/>
                <a:gd name="connsiteX185" fmla="*/ 104478 w 257863"/>
                <a:gd name="connsiteY185" fmla="*/ 8335 h 258122"/>
                <a:gd name="connsiteX186" fmla="*/ 103943 w 257863"/>
                <a:gd name="connsiteY186" fmla="*/ 6130 h 258122"/>
                <a:gd name="connsiteX187" fmla="*/ 101819 w 257863"/>
                <a:gd name="connsiteY187" fmla="*/ 3405 h 258122"/>
                <a:gd name="connsiteX188" fmla="*/ 101365 w 257863"/>
                <a:gd name="connsiteY188" fmla="*/ 1054 h 258122"/>
                <a:gd name="connsiteX189" fmla="*/ 101284 w 257863"/>
                <a:gd name="connsiteY189" fmla="*/ 0 h 258122"/>
                <a:gd name="connsiteX190" fmla="*/ 99386 w 257863"/>
                <a:gd name="connsiteY190" fmla="*/ 0 h 258122"/>
                <a:gd name="connsiteX191" fmla="*/ 96581 w 257863"/>
                <a:gd name="connsiteY191" fmla="*/ 1054 h 258122"/>
                <a:gd name="connsiteX192" fmla="*/ 93467 w 257863"/>
                <a:gd name="connsiteY192" fmla="*/ 1362 h 258122"/>
                <a:gd name="connsiteX193" fmla="*/ 88700 w 257863"/>
                <a:gd name="connsiteY193" fmla="*/ 827 h 258122"/>
                <a:gd name="connsiteX194" fmla="*/ 81192 w 257863"/>
                <a:gd name="connsiteY194" fmla="*/ 1281 h 258122"/>
                <a:gd name="connsiteX195" fmla="*/ 73911 w 257863"/>
                <a:gd name="connsiteY195" fmla="*/ 1508 h 258122"/>
                <a:gd name="connsiteX196" fmla="*/ 66630 w 257863"/>
                <a:gd name="connsiteY196" fmla="*/ 1735 h 258122"/>
                <a:gd name="connsiteX197" fmla="*/ 61166 w 257863"/>
                <a:gd name="connsiteY197" fmla="*/ 2189 h 258122"/>
                <a:gd name="connsiteX198" fmla="*/ 57371 w 257863"/>
                <a:gd name="connsiteY198" fmla="*/ 2270 h 258122"/>
                <a:gd name="connsiteX199" fmla="*/ 52977 w 257863"/>
                <a:gd name="connsiteY199" fmla="*/ 1735 h 258122"/>
                <a:gd name="connsiteX200" fmla="*/ 46604 w 257863"/>
                <a:gd name="connsiteY200" fmla="*/ 1135 h 258122"/>
                <a:gd name="connsiteX201" fmla="*/ 39323 w 257863"/>
                <a:gd name="connsiteY201" fmla="*/ 1135 h 258122"/>
                <a:gd name="connsiteX202" fmla="*/ 35529 w 257863"/>
                <a:gd name="connsiteY202" fmla="*/ 1216 h 258122"/>
                <a:gd name="connsiteX203" fmla="*/ 32642 w 257863"/>
                <a:gd name="connsiteY203" fmla="*/ 616 h 258122"/>
                <a:gd name="connsiteX204" fmla="*/ 27794 w 257863"/>
                <a:gd name="connsiteY204" fmla="*/ 2367 h 258122"/>
                <a:gd name="connsiteX205" fmla="*/ 22637 w 257863"/>
                <a:gd name="connsiteY205" fmla="*/ 4265 h 258122"/>
                <a:gd name="connsiteX206" fmla="*/ 19605 w 257863"/>
                <a:gd name="connsiteY206" fmla="*/ 4946 h 258122"/>
                <a:gd name="connsiteX207" fmla="*/ 17481 w 257863"/>
                <a:gd name="connsiteY207" fmla="*/ 6162 h 258122"/>
                <a:gd name="connsiteX208" fmla="*/ 14529 w 257863"/>
                <a:gd name="connsiteY208" fmla="*/ 6389 h 258122"/>
                <a:gd name="connsiteX209" fmla="*/ 13167 w 257863"/>
                <a:gd name="connsiteY209" fmla="*/ 6616 h 258122"/>
                <a:gd name="connsiteX210" fmla="*/ 14529 w 257863"/>
                <a:gd name="connsiteY210" fmla="*/ 10102 h 258122"/>
                <a:gd name="connsiteX211" fmla="*/ 16426 w 257863"/>
                <a:gd name="connsiteY211" fmla="*/ 12454 h 258122"/>
                <a:gd name="connsiteX212" fmla="*/ 17643 w 257863"/>
                <a:gd name="connsiteY212" fmla="*/ 15940 h 258122"/>
                <a:gd name="connsiteX213" fmla="*/ 19767 w 257863"/>
                <a:gd name="connsiteY213" fmla="*/ 18827 h 258122"/>
                <a:gd name="connsiteX214" fmla="*/ 22799 w 257863"/>
                <a:gd name="connsiteY214" fmla="*/ 21859 h 258122"/>
                <a:gd name="connsiteX215" fmla="*/ 24161 w 257863"/>
                <a:gd name="connsiteY215" fmla="*/ 25037 h 258122"/>
                <a:gd name="connsiteX216" fmla="*/ 25069 w 257863"/>
                <a:gd name="connsiteY216" fmla="*/ 29659 h 258122"/>
                <a:gd name="connsiteX217" fmla="*/ 26659 w 257863"/>
                <a:gd name="connsiteY217" fmla="*/ 34507 h 258122"/>
                <a:gd name="connsiteX218" fmla="*/ 29237 w 257863"/>
                <a:gd name="connsiteY218" fmla="*/ 40572 h 258122"/>
                <a:gd name="connsiteX219" fmla="*/ 31588 w 257863"/>
                <a:gd name="connsiteY219" fmla="*/ 45874 h 258122"/>
                <a:gd name="connsiteX220" fmla="*/ 34166 w 257863"/>
                <a:gd name="connsiteY220" fmla="*/ 49961 h 258122"/>
                <a:gd name="connsiteX221" fmla="*/ 35983 w 257863"/>
                <a:gd name="connsiteY221" fmla="*/ 52312 h 258122"/>
                <a:gd name="connsiteX222" fmla="*/ 36210 w 257863"/>
                <a:gd name="connsiteY222" fmla="*/ 53220 h 258122"/>
                <a:gd name="connsiteX223" fmla="*/ 35675 w 257863"/>
                <a:gd name="connsiteY223" fmla="*/ 54274 h 258122"/>
                <a:gd name="connsiteX224" fmla="*/ 35366 w 257863"/>
                <a:gd name="connsiteY224" fmla="*/ 55782 h 258122"/>
                <a:gd name="connsiteX225" fmla="*/ 35594 w 257863"/>
                <a:gd name="connsiteY225" fmla="*/ 57826 h 258122"/>
                <a:gd name="connsiteX226" fmla="*/ 36274 w 257863"/>
                <a:gd name="connsiteY226" fmla="*/ 60177 h 258122"/>
                <a:gd name="connsiteX227" fmla="*/ 36274 w 257863"/>
                <a:gd name="connsiteY227" fmla="*/ 61085 h 258122"/>
                <a:gd name="connsiteX228" fmla="*/ 34231 w 257863"/>
                <a:gd name="connsiteY228" fmla="*/ 61458 h 258122"/>
                <a:gd name="connsiteX229" fmla="*/ 32253 w 257863"/>
                <a:gd name="connsiteY229" fmla="*/ 62220 h 258122"/>
                <a:gd name="connsiteX230" fmla="*/ 30502 w 257863"/>
                <a:gd name="connsiteY230" fmla="*/ 64490 h 258122"/>
                <a:gd name="connsiteX231" fmla="*/ 29739 w 257863"/>
                <a:gd name="connsiteY231" fmla="*/ 65934 h 258122"/>
                <a:gd name="connsiteX232" fmla="*/ 28686 w 257863"/>
                <a:gd name="connsiteY232" fmla="*/ 67069 h 258122"/>
                <a:gd name="connsiteX233" fmla="*/ 28150 w 257863"/>
                <a:gd name="connsiteY233" fmla="*/ 68058 h 258122"/>
                <a:gd name="connsiteX234" fmla="*/ 28912 w 257863"/>
                <a:gd name="connsiteY234" fmla="*/ 69955 h 258122"/>
                <a:gd name="connsiteX235" fmla="*/ 29739 w 257863"/>
                <a:gd name="connsiteY235" fmla="*/ 72387 h 258122"/>
                <a:gd name="connsiteX236" fmla="*/ 30648 w 257863"/>
                <a:gd name="connsiteY236" fmla="*/ 74511 h 258122"/>
                <a:gd name="connsiteX237" fmla="*/ 31637 w 257863"/>
                <a:gd name="connsiteY237" fmla="*/ 77236 h 258122"/>
                <a:gd name="connsiteX238" fmla="*/ 32237 w 257863"/>
                <a:gd name="connsiteY238" fmla="*/ 79133 h 258122"/>
                <a:gd name="connsiteX239" fmla="*/ 32010 w 257863"/>
                <a:gd name="connsiteY239" fmla="*/ 81711 h 258122"/>
                <a:gd name="connsiteX240" fmla="*/ 34669 w 257863"/>
                <a:gd name="connsiteY240" fmla="*/ 84144 h 258122"/>
                <a:gd name="connsiteX241" fmla="*/ 35204 w 257863"/>
                <a:gd name="connsiteY241" fmla="*/ 86122 h 258122"/>
                <a:gd name="connsiteX242" fmla="*/ 34669 w 257863"/>
                <a:gd name="connsiteY242" fmla="*/ 87711 h 258122"/>
                <a:gd name="connsiteX243" fmla="*/ 35885 w 257863"/>
                <a:gd name="connsiteY243" fmla="*/ 89754 h 258122"/>
                <a:gd name="connsiteX244" fmla="*/ 37783 w 257863"/>
                <a:gd name="connsiteY244" fmla="*/ 91116 h 258122"/>
                <a:gd name="connsiteX245" fmla="*/ 38918 w 257863"/>
                <a:gd name="connsiteY245" fmla="*/ 93695 h 258122"/>
                <a:gd name="connsiteX246" fmla="*/ 38383 w 257863"/>
                <a:gd name="connsiteY246" fmla="*/ 95203 h 258122"/>
                <a:gd name="connsiteX247" fmla="*/ 42177 w 257863"/>
                <a:gd name="connsiteY247" fmla="*/ 98770 h 258122"/>
                <a:gd name="connsiteX248" fmla="*/ 43166 w 257863"/>
                <a:gd name="connsiteY248" fmla="*/ 100440 h 258122"/>
                <a:gd name="connsiteX249" fmla="*/ 43847 w 257863"/>
                <a:gd name="connsiteY249" fmla="*/ 103246 h 258122"/>
                <a:gd name="connsiteX250" fmla="*/ 43993 w 257863"/>
                <a:gd name="connsiteY250" fmla="*/ 104608 h 258122"/>
                <a:gd name="connsiteX251" fmla="*/ 45047 w 257863"/>
                <a:gd name="connsiteY251" fmla="*/ 105970 h 258122"/>
                <a:gd name="connsiteX252" fmla="*/ 45128 w 257863"/>
                <a:gd name="connsiteY252" fmla="*/ 108095 h 258122"/>
                <a:gd name="connsiteX253" fmla="*/ 45274 w 257863"/>
                <a:gd name="connsiteY253" fmla="*/ 111581 h 258122"/>
                <a:gd name="connsiteX254" fmla="*/ 44674 w 257863"/>
                <a:gd name="connsiteY254" fmla="*/ 113786 h 258122"/>
                <a:gd name="connsiteX255" fmla="*/ 44366 w 257863"/>
                <a:gd name="connsiteY255" fmla="*/ 116737 h 258122"/>
                <a:gd name="connsiteX256" fmla="*/ 43685 w 257863"/>
                <a:gd name="connsiteY256" fmla="*/ 119689 h 258122"/>
                <a:gd name="connsiteX257" fmla="*/ 43912 w 257863"/>
                <a:gd name="connsiteY257" fmla="*/ 124229 h 258122"/>
                <a:gd name="connsiteX258" fmla="*/ 43377 w 257863"/>
                <a:gd name="connsiteY258" fmla="*/ 128088 h 258122"/>
                <a:gd name="connsiteX259" fmla="*/ 41934 w 257863"/>
                <a:gd name="connsiteY259" fmla="*/ 132175 h 258122"/>
                <a:gd name="connsiteX260" fmla="*/ 38756 w 257863"/>
                <a:gd name="connsiteY260" fmla="*/ 137104 h 258122"/>
                <a:gd name="connsiteX261" fmla="*/ 35577 w 257863"/>
                <a:gd name="connsiteY261" fmla="*/ 140737 h 258122"/>
                <a:gd name="connsiteX262" fmla="*/ 31410 w 257863"/>
                <a:gd name="connsiteY262" fmla="*/ 141564 h 258122"/>
                <a:gd name="connsiteX263" fmla="*/ 28977 w 257863"/>
                <a:gd name="connsiteY263" fmla="*/ 143915 h 258122"/>
                <a:gd name="connsiteX264" fmla="*/ 27307 w 257863"/>
                <a:gd name="connsiteY264" fmla="*/ 145277 h 258122"/>
                <a:gd name="connsiteX265" fmla="*/ 26480 w 257863"/>
                <a:gd name="connsiteY265" fmla="*/ 145650 h 258122"/>
                <a:gd name="connsiteX266" fmla="*/ 26399 w 257863"/>
                <a:gd name="connsiteY266" fmla="*/ 147093 h 258122"/>
                <a:gd name="connsiteX267" fmla="*/ 27080 w 257863"/>
                <a:gd name="connsiteY267" fmla="*/ 149364 h 258122"/>
                <a:gd name="connsiteX268" fmla="*/ 25183 w 257863"/>
                <a:gd name="connsiteY268" fmla="*/ 151342 h 258122"/>
                <a:gd name="connsiteX269" fmla="*/ 22751 w 257863"/>
                <a:gd name="connsiteY269" fmla="*/ 153774 h 258122"/>
                <a:gd name="connsiteX270" fmla="*/ 20999 w 257863"/>
                <a:gd name="connsiteY270" fmla="*/ 154909 h 258122"/>
                <a:gd name="connsiteX271" fmla="*/ 20318 w 257863"/>
                <a:gd name="connsiteY271" fmla="*/ 156498 h 258122"/>
                <a:gd name="connsiteX272" fmla="*/ 19718 w 257863"/>
                <a:gd name="connsiteY272" fmla="*/ 157633 h 258122"/>
                <a:gd name="connsiteX273" fmla="*/ 18275 w 257863"/>
                <a:gd name="connsiteY273" fmla="*/ 158006 h 258122"/>
                <a:gd name="connsiteX274" fmla="*/ 17675 w 257863"/>
                <a:gd name="connsiteY274" fmla="*/ 159596 h 258122"/>
                <a:gd name="connsiteX275" fmla="*/ 18583 w 257863"/>
                <a:gd name="connsiteY275" fmla="*/ 162174 h 258122"/>
                <a:gd name="connsiteX276" fmla="*/ 17821 w 257863"/>
                <a:gd name="connsiteY276" fmla="*/ 165288 h 258122"/>
                <a:gd name="connsiteX277" fmla="*/ 18048 w 257863"/>
                <a:gd name="connsiteY277" fmla="*/ 166957 h 258122"/>
                <a:gd name="connsiteX278" fmla="*/ 16605 w 257863"/>
                <a:gd name="connsiteY278" fmla="*/ 167947 h 258122"/>
                <a:gd name="connsiteX279" fmla="*/ 15324 w 257863"/>
                <a:gd name="connsiteY279" fmla="*/ 170071 h 258122"/>
                <a:gd name="connsiteX280" fmla="*/ 14870 w 257863"/>
                <a:gd name="connsiteY280" fmla="*/ 171968 h 258122"/>
                <a:gd name="connsiteX281" fmla="*/ 14043 w 257863"/>
                <a:gd name="connsiteY281" fmla="*/ 174547 h 258122"/>
                <a:gd name="connsiteX282" fmla="*/ 14416 w 257863"/>
                <a:gd name="connsiteY282" fmla="*/ 177271 h 258122"/>
                <a:gd name="connsiteX283" fmla="*/ 14189 w 257863"/>
                <a:gd name="connsiteY283" fmla="*/ 180838 h 258122"/>
                <a:gd name="connsiteX284" fmla="*/ 12827 w 257863"/>
                <a:gd name="connsiteY284" fmla="*/ 186076 h 258122"/>
                <a:gd name="connsiteX285" fmla="*/ 11610 w 257863"/>
                <a:gd name="connsiteY285" fmla="*/ 189416 h 258122"/>
                <a:gd name="connsiteX286" fmla="*/ 10475 w 257863"/>
                <a:gd name="connsiteY286" fmla="*/ 191622 h 258122"/>
                <a:gd name="connsiteX287" fmla="*/ 9648 w 257863"/>
                <a:gd name="connsiteY287" fmla="*/ 193746 h 258122"/>
                <a:gd name="connsiteX288" fmla="*/ 10329 w 257863"/>
                <a:gd name="connsiteY288" fmla="*/ 195108 h 258122"/>
                <a:gd name="connsiteX289" fmla="*/ 10329 w 257863"/>
                <a:gd name="connsiteY289" fmla="*/ 196389 h 258122"/>
                <a:gd name="connsiteX290" fmla="*/ 9502 w 257863"/>
                <a:gd name="connsiteY290" fmla="*/ 196924 h 258122"/>
                <a:gd name="connsiteX291" fmla="*/ 8059 w 257863"/>
                <a:gd name="connsiteY291" fmla="*/ 197913 h 258122"/>
                <a:gd name="connsiteX292" fmla="*/ 7605 w 257863"/>
                <a:gd name="connsiteY292" fmla="*/ 200183 h 258122"/>
                <a:gd name="connsiteX293" fmla="*/ 8140 w 257863"/>
                <a:gd name="connsiteY293" fmla="*/ 201854 h 258122"/>
                <a:gd name="connsiteX294" fmla="*/ 7459 w 257863"/>
                <a:gd name="connsiteY294" fmla="*/ 204286 h 258122"/>
                <a:gd name="connsiteX295" fmla="*/ 6097 w 257863"/>
                <a:gd name="connsiteY295" fmla="*/ 206557 h 258122"/>
                <a:gd name="connsiteX296" fmla="*/ 4654 w 257863"/>
                <a:gd name="connsiteY296" fmla="*/ 208146 h 258122"/>
                <a:gd name="connsiteX297" fmla="*/ 2903 w 257863"/>
                <a:gd name="connsiteY297" fmla="*/ 208454 h 258122"/>
                <a:gd name="connsiteX298" fmla="*/ 1767 w 257863"/>
                <a:gd name="connsiteY298" fmla="*/ 209443 h 258122"/>
                <a:gd name="connsiteX299" fmla="*/ 1767 w 257863"/>
                <a:gd name="connsiteY299" fmla="*/ 211340 h 258122"/>
                <a:gd name="connsiteX300" fmla="*/ 2822 w 257863"/>
                <a:gd name="connsiteY300" fmla="*/ 212621 h 258122"/>
                <a:gd name="connsiteX301" fmla="*/ 2822 w 257863"/>
                <a:gd name="connsiteY301" fmla="*/ 214292 h 258122"/>
                <a:gd name="connsiteX302" fmla="*/ 2740 w 257863"/>
                <a:gd name="connsiteY302" fmla="*/ 216497 h 258122"/>
                <a:gd name="connsiteX303" fmla="*/ 3340 w 257863"/>
                <a:gd name="connsiteY303" fmla="*/ 223551 h 258122"/>
                <a:gd name="connsiteX304" fmla="*/ 3421 w 257863"/>
                <a:gd name="connsiteY304" fmla="*/ 226275 h 258122"/>
                <a:gd name="connsiteX305" fmla="*/ 3794 w 257863"/>
                <a:gd name="connsiteY305" fmla="*/ 228399 h 258122"/>
                <a:gd name="connsiteX306" fmla="*/ 3340 w 257863"/>
                <a:gd name="connsiteY306" fmla="*/ 229988 h 258122"/>
                <a:gd name="connsiteX307" fmla="*/ 2432 w 257863"/>
                <a:gd name="connsiteY307" fmla="*/ 230588 h 258122"/>
                <a:gd name="connsiteX308" fmla="*/ 1751 w 257863"/>
                <a:gd name="connsiteY308" fmla="*/ 228837 h 258122"/>
                <a:gd name="connsiteX309" fmla="*/ 1297 w 257863"/>
                <a:gd name="connsiteY309" fmla="*/ 226794 h 258122"/>
                <a:gd name="connsiteX310" fmla="*/ 1297 w 257863"/>
                <a:gd name="connsiteY310" fmla="*/ 224669 h 258122"/>
                <a:gd name="connsiteX311" fmla="*/ 535 w 257863"/>
                <a:gd name="connsiteY311" fmla="*/ 224588 h 258122"/>
                <a:gd name="connsiteX312" fmla="*/ 0 w 257863"/>
                <a:gd name="connsiteY312" fmla="*/ 226177 h 258122"/>
                <a:gd name="connsiteX313" fmla="*/ 535 w 257863"/>
                <a:gd name="connsiteY313" fmla="*/ 227767 h 258122"/>
                <a:gd name="connsiteX314" fmla="*/ 1670 w 257863"/>
                <a:gd name="connsiteY314" fmla="*/ 229972 h 258122"/>
                <a:gd name="connsiteX315" fmla="*/ 1978 w 257863"/>
                <a:gd name="connsiteY315" fmla="*/ 231415 h 258122"/>
                <a:gd name="connsiteX316" fmla="*/ 2059 w 257863"/>
                <a:gd name="connsiteY316" fmla="*/ 233686 h 258122"/>
                <a:gd name="connsiteX317" fmla="*/ 1751 w 257863"/>
                <a:gd name="connsiteY317" fmla="*/ 236264 h 258122"/>
                <a:gd name="connsiteX318" fmla="*/ 1670 w 257863"/>
                <a:gd name="connsiteY318" fmla="*/ 238161 h 258122"/>
                <a:gd name="connsiteX319" fmla="*/ 1751 w 257863"/>
                <a:gd name="connsiteY319" fmla="*/ 239523 h 25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Lst>
              <a:rect l="l" t="t" r="r" b="b"/>
              <a:pathLst>
                <a:path w="257863" h="258122">
                  <a:moveTo>
                    <a:pt x="1800" y="239475"/>
                  </a:moveTo>
                  <a:lnTo>
                    <a:pt x="3162" y="238874"/>
                  </a:lnTo>
                  <a:lnTo>
                    <a:pt x="5432" y="238194"/>
                  </a:lnTo>
                  <a:lnTo>
                    <a:pt x="8157" y="237593"/>
                  </a:lnTo>
                  <a:lnTo>
                    <a:pt x="11108" y="237675"/>
                  </a:lnTo>
                  <a:lnTo>
                    <a:pt x="13232" y="238502"/>
                  </a:lnTo>
                  <a:lnTo>
                    <a:pt x="16183" y="238874"/>
                  </a:lnTo>
                  <a:lnTo>
                    <a:pt x="18308" y="238648"/>
                  </a:lnTo>
                  <a:lnTo>
                    <a:pt x="19524" y="237821"/>
                  </a:lnTo>
                  <a:lnTo>
                    <a:pt x="23383" y="235777"/>
                  </a:lnTo>
                  <a:lnTo>
                    <a:pt x="26269" y="234042"/>
                  </a:lnTo>
                  <a:lnTo>
                    <a:pt x="29675" y="232907"/>
                  </a:lnTo>
                  <a:lnTo>
                    <a:pt x="32253" y="232907"/>
                  </a:lnTo>
                  <a:lnTo>
                    <a:pt x="36048" y="233896"/>
                  </a:lnTo>
                  <a:lnTo>
                    <a:pt x="38253" y="236102"/>
                  </a:lnTo>
                  <a:lnTo>
                    <a:pt x="42274" y="238534"/>
                  </a:lnTo>
                  <a:lnTo>
                    <a:pt x="46296" y="241339"/>
                  </a:lnTo>
                  <a:lnTo>
                    <a:pt x="48955" y="243609"/>
                  </a:lnTo>
                  <a:lnTo>
                    <a:pt x="54566" y="243236"/>
                  </a:lnTo>
                  <a:lnTo>
                    <a:pt x="64944" y="242863"/>
                  </a:lnTo>
                  <a:lnTo>
                    <a:pt x="75257" y="242863"/>
                  </a:lnTo>
                  <a:lnTo>
                    <a:pt x="85343" y="243399"/>
                  </a:lnTo>
                  <a:lnTo>
                    <a:pt x="94975" y="242863"/>
                  </a:lnTo>
                  <a:lnTo>
                    <a:pt x="141207" y="242863"/>
                  </a:lnTo>
                  <a:lnTo>
                    <a:pt x="143931" y="245750"/>
                  </a:lnTo>
                  <a:lnTo>
                    <a:pt x="148179" y="250225"/>
                  </a:lnTo>
                  <a:lnTo>
                    <a:pt x="151812" y="251733"/>
                  </a:lnTo>
                  <a:lnTo>
                    <a:pt x="153255" y="251425"/>
                  </a:lnTo>
                  <a:lnTo>
                    <a:pt x="155152" y="250517"/>
                  </a:lnTo>
                  <a:lnTo>
                    <a:pt x="159401" y="250745"/>
                  </a:lnTo>
                  <a:lnTo>
                    <a:pt x="160682" y="251798"/>
                  </a:lnTo>
                  <a:lnTo>
                    <a:pt x="162498" y="252560"/>
                  </a:lnTo>
                  <a:lnTo>
                    <a:pt x="165984" y="252560"/>
                  </a:lnTo>
                  <a:lnTo>
                    <a:pt x="168417" y="252788"/>
                  </a:lnTo>
                  <a:lnTo>
                    <a:pt x="170849" y="252868"/>
                  </a:lnTo>
                  <a:lnTo>
                    <a:pt x="173509" y="252496"/>
                  </a:lnTo>
                  <a:lnTo>
                    <a:pt x="177595" y="252496"/>
                  </a:lnTo>
                  <a:lnTo>
                    <a:pt x="180254" y="253712"/>
                  </a:lnTo>
                  <a:lnTo>
                    <a:pt x="184567" y="255917"/>
                  </a:lnTo>
                  <a:lnTo>
                    <a:pt x="187746" y="256825"/>
                  </a:lnTo>
                  <a:lnTo>
                    <a:pt x="190324" y="256598"/>
                  </a:lnTo>
                  <a:lnTo>
                    <a:pt x="193502" y="255544"/>
                  </a:lnTo>
                  <a:lnTo>
                    <a:pt x="195935" y="255544"/>
                  </a:lnTo>
                  <a:lnTo>
                    <a:pt x="198432" y="256306"/>
                  </a:lnTo>
                  <a:lnTo>
                    <a:pt x="200929" y="257523"/>
                  </a:lnTo>
                  <a:lnTo>
                    <a:pt x="203962" y="258123"/>
                  </a:lnTo>
                  <a:lnTo>
                    <a:pt x="205551" y="257069"/>
                  </a:lnTo>
                  <a:lnTo>
                    <a:pt x="207821" y="255625"/>
                  </a:lnTo>
                  <a:lnTo>
                    <a:pt x="214259" y="254863"/>
                  </a:lnTo>
                  <a:lnTo>
                    <a:pt x="226534" y="252139"/>
                  </a:lnTo>
                  <a:lnTo>
                    <a:pt x="228204" y="251993"/>
                  </a:lnTo>
                  <a:lnTo>
                    <a:pt x="233442" y="251004"/>
                  </a:lnTo>
                  <a:lnTo>
                    <a:pt x="238290" y="249788"/>
                  </a:lnTo>
                  <a:lnTo>
                    <a:pt x="240561" y="248912"/>
                  </a:lnTo>
                  <a:lnTo>
                    <a:pt x="240155" y="248685"/>
                  </a:lnTo>
                  <a:lnTo>
                    <a:pt x="239523" y="247939"/>
                  </a:lnTo>
                  <a:lnTo>
                    <a:pt x="237593" y="245377"/>
                  </a:lnTo>
                  <a:lnTo>
                    <a:pt x="235372" y="242702"/>
                  </a:lnTo>
                  <a:lnTo>
                    <a:pt x="232988" y="240026"/>
                  </a:lnTo>
                  <a:lnTo>
                    <a:pt x="230604" y="237804"/>
                  </a:lnTo>
                  <a:lnTo>
                    <a:pt x="228950" y="236264"/>
                  </a:lnTo>
                  <a:lnTo>
                    <a:pt x="227134" y="235745"/>
                  </a:lnTo>
                  <a:lnTo>
                    <a:pt x="225318" y="234658"/>
                  </a:lnTo>
                  <a:lnTo>
                    <a:pt x="223388" y="232048"/>
                  </a:lnTo>
                  <a:lnTo>
                    <a:pt x="222302" y="229777"/>
                  </a:lnTo>
                  <a:lnTo>
                    <a:pt x="220599" y="228918"/>
                  </a:lnTo>
                  <a:lnTo>
                    <a:pt x="218491" y="227151"/>
                  </a:lnTo>
                  <a:lnTo>
                    <a:pt x="216902" y="225270"/>
                  </a:lnTo>
                  <a:lnTo>
                    <a:pt x="215475" y="222707"/>
                  </a:lnTo>
                  <a:lnTo>
                    <a:pt x="213999" y="217875"/>
                  </a:lnTo>
                  <a:lnTo>
                    <a:pt x="213708" y="207708"/>
                  </a:lnTo>
                  <a:lnTo>
                    <a:pt x="213708" y="149785"/>
                  </a:lnTo>
                  <a:lnTo>
                    <a:pt x="218313" y="149672"/>
                  </a:lnTo>
                  <a:lnTo>
                    <a:pt x="226615" y="149785"/>
                  </a:lnTo>
                  <a:lnTo>
                    <a:pt x="242587" y="150077"/>
                  </a:lnTo>
                  <a:lnTo>
                    <a:pt x="256566" y="149850"/>
                  </a:lnTo>
                  <a:lnTo>
                    <a:pt x="255252" y="148082"/>
                  </a:lnTo>
                  <a:lnTo>
                    <a:pt x="253890" y="146720"/>
                  </a:lnTo>
                  <a:lnTo>
                    <a:pt x="253598" y="144953"/>
                  </a:lnTo>
                  <a:lnTo>
                    <a:pt x="253663" y="142845"/>
                  </a:lnTo>
                  <a:lnTo>
                    <a:pt x="254231" y="140964"/>
                  </a:lnTo>
                  <a:lnTo>
                    <a:pt x="256047" y="139310"/>
                  </a:lnTo>
                  <a:lnTo>
                    <a:pt x="257863" y="136748"/>
                  </a:lnTo>
                  <a:lnTo>
                    <a:pt x="257814" y="133618"/>
                  </a:lnTo>
                  <a:lnTo>
                    <a:pt x="256112" y="132077"/>
                  </a:lnTo>
                  <a:lnTo>
                    <a:pt x="255203" y="130424"/>
                  </a:lnTo>
                  <a:lnTo>
                    <a:pt x="255609" y="128316"/>
                  </a:lnTo>
                  <a:lnTo>
                    <a:pt x="256922" y="125591"/>
                  </a:lnTo>
                  <a:lnTo>
                    <a:pt x="256177" y="124002"/>
                  </a:lnTo>
                  <a:lnTo>
                    <a:pt x="256128" y="122007"/>
                  </a:lnTo>
                  <a:lnTo>
                    <a:pt x="256128" y="119332"/>
                  </a:lnTo>
                  <a:lnTo>
                    <a:pt x="257668" y="117175"/>
                  </a:lnTo>
                  <a:lnTo>
                    <a:pt x="257603" y="115408"/>
                  </a:lnTo>
                  <a:lnTo>
                    <a:pt x="256922" y="113591"/>
                  </a:lnTo>
                  <a:lnTo>
                    <a:pt x="256874" y="110300"/>
                  </a:lnTo>
                  <a:lnTo>
                    <a:pt x="256582" y="105305"/>
                  </a:lnTo>
                  <a:lnTo>
                    <a:pt x="255252" y="105630"/>
                  </a:lnTo>
                  <a:lnTo>
                    <a:pt x="254571" y="106911"/>
                  </a:lnTo>
                  <a:lnTo>
                    <a:pt x="253971" y="108192"/>
                  </a:lnTo>
                  <a:lnTo>
                    <a:pt x="252690" y="108338"/>
                  </a:lnTo>
                  <a:lnTo>
                    <a:pt x="251247" y="107056"/>
                  </a:lnTo>
                  <a:lnTo>
                    <a:pt x="248814" y="107203"/>
                  </a:lnTo>
                  <a:lnTo>
                    <a:pt x="246771" y="106667"/>
                  </a:lnTo>
                  <a:lnTo>
                    <a:pt x="243966" y="105840"/>
                  </a:lnTo>
                  <a:lnTo>
                    <a:pt x="242831" y="106602"/>
                  </a:lnTo>
                  <a:lnTo>
                    <a:pt x="240625" y="108192"/>
                  </a:lnTo>
                  <a:cubicBezTo>
                    <a:pt x="240625" y="108192"/>
                    <a:pt x="239572" y="109100"/>
                    <a:pt x="239118" y="109100"/>
                  </a:cubicBezTo>
                  <a:cubicBezTo>
                    <a:pt x="238663" y="109100"/>
                    <a:pt x="236231" y="108792"/>
                    <a:pt x="236231" y="108792"/>
                  </a:cubicBezTo>
                  <a:lnTo>
                    <a:pt x="235242" y="109391"/>
                  </a:lnTo>
                  <a:lnTo>
                    <a:pt x="232436" y="108792"/>
                  </a:lnTo>
                  <a:lnTo>
                    <a:pt x="229550" y="108792"/>
                  </a:lnTo>
                  <a:lnTo>
                    <a:pt x="227053" y="108111"/>
                  </a:lnTo>
                  <a:lnTo>
                    <a:pt x="224701" y="108646"/>
                  </a:lnTo>
                  <a:lnTo>
                    <a:pt x="223032" y="110316"/>
                  </a:lnTo>
                  <a:lnTo>
                    <a:pt x="220907" y="110770"/>
                  </a:lnTo>
                  <a:lnTo>
                    <a:pt x="219172" y="108954"/>
                  </a:lnTo>
                  <a:cubicBezTo>
                    <a:pt x="219172" y="108954"/>
                    <a:pt x="219399" y="107900"/>
                    <a:pt x="219172" y="107219"/>
                  </a:cubicBezTo>
                  <a:cubicBezTo>
                    <a:pt x="218945" y="106537"/>
                    <a:pt x="217810" y="104494"/>
                    <a:pt x="217810" y="104494"/>
                  </a:cubicBezTo>
                  <a:lnTo>
                    <a:pt x="220469" y="102824"/>
                  </a:lnTo>
                  <a:lnTo>
                    <a:pt x="221231" y="101316"/>
                  </a:lnTo>
                  <a:lnTo>
                    <a:pt x="219869" y="98884"/>
                  </a:lnTo>
                  <a:lnTo>
                    <a:pt x="220096" y="95089"/>
                  </a:lnTo>
                  <a:lnTo>
                    <a:pt x="218815" y="91457"/>
                  </a:lnTo>
                  <a:lnTo>
                    <a:pt x="218669" y="88198"/>
                  </a:lnTo>
                  <a:lnTo>
                    <a:pt x="218669" y="85538"/>
                  </a:lnTo>
                  <a:lnTo>
                    <a:pt x="217226" y="83333"/>
                  </a:lnTo>
                  <a:lnTo>
                    <a:pt x="215475" y="82798"/>
                  </a:lnTo>
                  <a:lnTo>
                    <a:pt x="213350" y="80755"/>
                  </a:lnTo>
                  <a:lnTo>
                    <a:pt x="210918" y="77495"/>
                  </a:lnTo>
                  <a:lnTo>
                    <a:pt x="210156" y="71512"/>
                  </a:lnTo>
                  <a:lnTo>
                    <a:pt x="210383" y="64847"/>
                  </a:lnTo>
                  <a:lnTo>
                    <a:pt x="211372" y="59998"/>
                  </a:lnTo>
                  <a:lnTo>
                    <a:pt x="212816" y="54615"/>
                  </a:lnTo>
                  <a:lnTo>
                    <a:pt x="212588" y="52345"/>
                  </a:lnTo>
                  <a:lnTo>
                    <a:pt x="210691" y="48712"/>
                  </a:lnTo>
                  <a:lnTo>
                    <a:pt x="208713" y="44691"/>
                  </a:lnTo>
                  <a:lnTo>
                    <a:pt x="208940" y="40977"/>
                  </a:lnTo>
                  <a:lnTo>
                    <a:pt x="210529" y="37345"/>
                  </a:lnTo>
                  <a:lnTo>
                    <a:pt x="210983" y="34913"/>
                  </a:lnTo>
                  <a:lnTo>
                    <a:pt x="210383" y="32334"/>
                  </a:lnTo>
                  <a:lnTo>
                    <a:pt x="208113" y="30599"/>
                  </a:lnTo>
                  <a:lnTo>
                    <a:pt x="198335" y="30599"/>
                  </a:lnTo>
                  <a:lnTo>
                    <a:pt x="188184" y="31508"/>
                  </a:lnTo>
                  <a:lnTo>
                    <a:pt x="184324" y="30599"/>
                  </a:lnTo>
                  <a:lnTo>
                    <a:pt x="183189" y="27340"/>
                  </a:lnTo>
                  <a:lnTo>
                    <a:pt x="183043" y="24226"/>
                  </a:lnTo>
                  <a:lnTo>
                    <a:pt x="181308" y="23010"/>
                  </a:lnTo>
                  <a:lnTo>
                    <a:pt x="178730" y="23610"/>
                  </a:lnTo>
                  <a:lnTo>
                    <a:pt x="176525" y="25281"/>
                  </a:lnTo>
                  <a:lnTo>
                    <a:pt x="175536" y="26043"/>
                  </a:lnTo>
                  <a:lnTo>
                    <a:pt x="170006" y="25507"/>
                  </a:lnTo>
                  <a:lnTo>
                    <a:pt x="164168" y="25735"/>
                  </a:lnTo>
                  <a:lnTo>
                    <a:pt x="162417" y="26951"/>
                  </a:lnTo>
                  <a:lnTo>
                    <a:pt x="162044" y="31491"/>
                  </a:lnTo>
                  <a:cubicBezTo>
                    <a:pt x="162044" y="31491"/>
                    <a:pt x="162579" y="33534"/>
                    <a:pt x="162579" y="33761"/>
                  </a:cubicBezTo>
                  <a:cubicBezTo>
                    <a:pt x="162579" y="33988"/>
                    <a:pt x="161363" y="35740"/>
                    <a:pt x="161363" y="35740"/>
                  </a:cubicBezTo>
                  <a:lnTo>
                    <a:pt x="159774" y="37637"/>
                  </a:lnTo>
                  <a:lnTo>
                    <a:pt x="159401" y="39534"/>
                  </a:lnTo>
                  <a:lnTo>
                    <a:pt x="159774" y="41739"/>
                  </a:lnTo>
                  <a:lnTo>
                    <a:pt x="159774" y="43475"/>
                  </a:lnTo>
                  <a:lnTo>
                    <a:pt x="158720" y="44610"/>
                  </a:lnTo>
                  <a:lnTo>
                    <a:pt x="156741" y="45145"/>
                  </a:lnTo>
                  <a:lnTo>
                    <a:pt x="152347" y="45372"/>
                  </a:lnTo>
                  <a:lnTo>
                    <a:pt x="149623" y="44999"/>
                  </a:lnTo>
                  <a:lnTo>
                    <a:pt x="147044" y="43102"/>
                  </a:lnTo>
                  <a:lnTo>
                    <a:pt x="144839" y="42874"/>
                  </a:lnTo>
                  <a:lnTo>
                    <a:pt x="143088" y="44691"/>
                  </a:lnTo>
                  <a:lnTo>
                    <a:pt x="142261" y="45745"/>
                  </a:lnTo>
                  <a:lnTo>
                    <a:pt x="140753" y="45291"/>
                  </a:lnTo>
                  <a:lnTo>
                    <a:pt x="139245" y="44237"/>
                  </a:lnTo>
                  <a:lnTo>
                    <a:pt x="136212" y="44545"/>
                  </a:lnTo>
                  <a:lnTo>
                    <a:pt x="134931" y="46215"/>
                  </a:lnTo>
                  <a:lnTo>
                    <a:pt x="132580" y="46977"/>
                  </a:lnTo>
                  <a:lnTo>
                    <a:pt x="127115" y="47577"/>
                  </a:lnTo>
                  <a:lnTo>
                    <a:pt x="123094" y="47950"/>
                  </a:lnTo>
                  <a:lnTo>
                    <a:pt x="120596" y="47950"/>
                  </a:lnTo>
                  <a:lnTo>
                    <a:pt x="120451" y="45226"/>
                  </a:lnTo>
                  <a:lnTo>
                    <a:pt x="117872" y="40523"/>
                  </a:lnTo>
                  <a:lnTo>
                    <a:pt x="114613" y="35983"/>
                  </a:lnTo>
                  <a:lnTo>
                    <a:pt x="111889" y="32350"/>
                  </a:lnTo>
                  <a:lnTo>
                    <a:pt x="108937" y="29172"/>
                  </a:lnTo>
                  <a:lnTo>
                    <a:pt x="108029" y="22054"/>
                  </a:lnTo>
                  <a:lnTo>
                    <a:pt x="105224" y="17886"/>
                  </a:lnTo>
                  <a:lnTo>
                    <a:pt x="103943" y="11595"/>
                  </a:lnTo>
                  <a:lnTo>
                    <a:pt x="104170" y="10151"/>
                  </a:lnTo>
                  <a:lnTo>
                    <a:pt x="104478" y="8335"/>
                  </a:lnTo>
                  <a:lnTo>
                    <a:pt x="103943" y="6130"/>
                  </a:lnTo>
                  <a:lnTo>
                    <a:pt x="101819" y="3405"/>
                  </a:lnTo>
                  <a:lnTo>
                    <a:pt x="101365" y="1054"/>
                  </a:lnTo>
                  <a:lnTo>
                    <a:pt x="101284" y="0"/>
                  </a:lnTo>
                  <a:lnTo>
                    <a:pt x="99386" y="0"/>
                  </a:lnTo>
                  <a:lnTo>
                    <a:pt x="96581" y="1054"/>
                  </a:lnTo>
                  <a:lnTo>
                    <a:pt x="93467" y="1362"/>
                  </a:lnTo>
                  <a:lnTo>
                    <a:pt x="88700" y="827"/>
                  </a:lnTo>
                  <a:lnTo>
                    <a:pt x="81192" y="1281"/>
                  </a:lnTo>
                  <a:lnTo>
                    <a:pt x="73911" y="1508"/>
                  </a:lnTo>
                  <a:lnTo>
                    <a:pt x="66630" y="1735"/>
                  </a:lnTo>
                  <a:lnTo>
                    <a:pt x="61166" y="2189"/>
                  </a:lnTo>
                  <a:lnTo>
                    <a:pt x="57371" y="2270"/>
                  </a:lnTo>
                  <a:lnTo>
                    <a:pt x="52977" y="1735"/>
                  </a:lnTo>
                  <a:lnTo>
                    <a:pt x="46604" y="1135"/>
                  </a:lnTo>
                  <a:lnTo>
                    <a:pt x="39323" y="1135"/>
                  </a:lnTo>
                  <a:lnTo>
                    <a:pt x="35529" y="1216"/>
                  </a:lnTo>
                  <a:lnTo>
                    <a:pt x="32642" y="616"/>
                  </a:lnTo>
                  <a:lnTo>
                    <a:pt x="27794" y="2367"/>
                  </a:lnTo>
                  <a:lnTo>
                    <a:pt x="22637" y="4265"/>
                  </a:lnTo>
                  <a:lnTo>
                    <a:pt x="19605" y="4946"/>
                  </a:lnTo>
                  <a:lnTo>
                    <a:pt x="17481" y="6162"/>
                  </a:lnTo>
                  <a:lnTo>
                    <a:pt x="14529" y="6389"/>
                  </a:lnTo>
                  <a:lnTo>
                    <a:pt x="13167" y="6616"/>
                  </a:lnTo>
                  <a:lnTo>
                    <a:pt x="14529" y="10102"/>
                  </a:lnTo>
                  <a:lnTo>
                    <a:pt x="16426" y="12454"/>
                  </a:lnTo>
                  <a:lnTo>
                    <a:pt x="17643" y="15940"/>
                  </a:lnTo>
                  <a:lnTo>
                    <a:pt x="19767" y="18827"/>
                  </a:lnTo>
                  <a:lnTo>
                    <a:pt x="22799" y="21859"/>
                  </a:lnTo>
                  <a:lnTo>
                    <a:pt x="24161" y="25037"/>
                  </a:lnTo>
                  <a:lnTo>
                    <a:pt x="25069" y="29659"/>
                  </a:lnTo>
                  <a:lnTo>
                    <a:pt x="26659" y="34507"/>
                  </a:lnTo>
                  <a:lnTo>
                    <a:pt x="29237" y="40572"/>
                  </a:lnTo>
                  <a:lnTo>
                    <a:pt x="31588" y="45874"/>
                  </a:lnTo>
                  <a:lnTo>
                    <a:pt x="34166" y="49961"/>
                  </a:lnTo>
                  <a:lnTo>
                    <a:pt x="35983" y="52312"/>
                  </a:lnTo>
                  <a:lnTo>
                    <a:pt x="36210" y="53220"/>
                  </a:lnTo>
                  <a:lnTo>
                    <a:pt x="35675" y="54274"/>
                  </a:lnTo>
                  <a:lnTo>
                    <a:pt x="35366" y="55782"/>
                  </a:lnTo>
                  <a:lnTo>
                    <a:pt x="35594" y="57826"/>
                  </a:lnTo>
                  <a:lnTo>
                    <a:pt x="36274" y="60177"/>
                  </a:lnTo>
                  <a:lnTo>
                    <a:pt x="36274" y="61085"/>
                  </a:lnTo>
                  <a:lnTo>
                    <a:pt x="34231" y="61458"/>
                  </a:lnTo>
                  <a:lnTo>
                    <a:pt x="32253" y="62220"/>
                  </a:lnTo>
                  <a:lnTo>
                    <a:pt x="30502" y="64490"/>
                  </a:lnTo>
                  <a:lnTo>
                    <a:pt x="29739" y="65934"/>
                  </a:lnTo>
                  <a:lnTo>
                    <a:pt x="28686" y="67069"/>
                  </a:lnTo>
                  <a:lnTo>
                    <a:pt x="28150" y="68058"/>
                  </a:lnTo>
                  <a:lnTo>
                    <a:pt x="28912" y="69955"/>
                  </a:lnTo>
                  <a:lnTo>
                    <a:pt x="29739" y="72387"/>
                  </a:lnTo>
                  <a:lnTo>
                    <a:pt x="30648" y="74511"/>
                  </a:lnTo>
                  <a:lnTo>
                    <a:pt x="31637" y="77236"/>
                  </a:lnTo>
                  <a:lnTo>
                    <a:pt x="32237" y="79133"/>
                  </a:lnTo>
                  <a:lnTo>
                    <a:pt x="32010" y="81711"/>
                  </a:lnTo>
                  <a:lnTo>
                    <a:pt x="34669" y="84144"/>
                  </a:lnTo>
                  <a:lnTo>
                    <a:pt x="35204" y="86122"/>
                  </a:lnTo>
                  <a:lnTo>
                    <a:pt x="34669" y="87711"/>
                  </a:lnTo>
                  <a:lnTo>
                    <a:pt x="35885" y="89754"/>
                  </a:lnTo>
                  <a:lnTo>
                    <a:pt x="37783" y="91116"/>
                  </a:lnTo>
                  <a:lnTo>
                    <a:pt x="38918" y="93695"/>
                  </a:lnTo>
                  <a:lnTo>
                    <a:pt x="38383" y="95203"/>
                  </a:lnTo>
                  <a:lnTo>
                    <a:pt x="42177" y="98770"/>
                  </a:lnTo>
                  <a:lnTo>
                    <a:pt x="43166" y="100440"/>
                  </a:lnTo>
                  <a:lnTo>
                    <a:pt x="43847" y="103246"/>
                  </a:lnTo>
                  <a:lnTo>
                    <a:pt x="43993" y="104608"/>
                  </a:lnTo>
                  <a:lnTo>
                    <a:pt x="45047" y="105970"/>
                  </a:lnTo>
                  <a:lnTo>
                    <a:pt x="45128" y="108095"/>
                  </a:lnTo>
                  <a:lnTo>
                    <a:pt x="45274" y="111581"/>
                  </a:lnTo>
                  <a:lnTo>
                    <a:pt x="44674" y="113786"/>
                  </a:lnTo>
                  <a:lnTo>
                    <a:pt x="44366" y="116737"/>
                  </a:lnTo>
                  <a:lnTo>
                    <a:pt x="43685" y="119689"/>
                  </a:lnTo>
                  <a:lnTo>
                    <a:pt x="43912" y="124229"/>
                  </a:lnTo>
                  <a:lnTo>
                    <a:pt x="43377" y="128088"/>
                  </a:lnTo>
                  <a:lnTo>
                    <a:pt x="41934" y="132175"/>
                  </a:lnTo>
                  <a:lnTo>
                    <a:pt x="38756" y="137104"/>
                  </a:lnTo>
                  <a:lnTo>
                    <a:pt x="35577" y="140737"/>
                  </a:lnTo>
                  <a:lnTo>
                    <a:pt x="31410" y="141564"/>
                  </a:lnTo>
                  <a:lnTo>
                    <a:pt x="28977" y="143915"/>
                  </a:lnTo>
                  <a:lnTo>
                    <a:pt x="27307" y="145277"/>
                  </a:lnTo>
                  <a:lnTo>
                    <a:pt x="26480" y="145650"/>
                  </a:lnTo>
                  <a:lnTo>
                    <a:pt x="26399" y="147093"/>
                  </a:lnTo>
                  <a:lnTo>
                    <a:pt x="27080" y="149364"/>
                  </a:lnTo>
                  <a:lnTo>
                    <a:pt x="25183" y="151342"/>
                  </a:lnTo>
                  <a:lnTo>
                    <a:pt x="22751" y="153774"/>
                  </a:lnTo>
                  <a:lnTo>
                    <a:pt x="20999" y="154909"/>
                  </a:lnTo>
                  <a:lnTo>
                    <a:pt x="20318" y="156498"/>
                  </a:lnTo>
                  <a:lnTo>
                    <a:pt x="19718" y="157633"/>
                  </a:lnTo>
                  <a:lnTo>
                    <a:pt x="18275" y="158006"/>
                  </a:lnTo>
                  <a:lnTo>
                    <a:pt x="17675" y="159596"/>
                  </a:lnTo>
                  <a:lnTo>
                    <a:pt x="18583" y="162174"/>
                  </a:lnTo>
                  <a:lnTo>
                    <a:pt x="17821" y="165288"/>
                  </a:lnTo>
                  <a:lnTo>
                    <a:pt x="18048" y="166957"/>
                  </a:lnTo>
                  <a:cubicBezTo>
                    <a:pt x="18048" y="166957"/>
                    <a:pt x="16686" y="167720"/>
                    <a:pt x="16605" y="167947"/>
                  </a:cubicBezTo>
                  <a:cubicBezTo>
                    <a:pt x="16524" y="168174"/>
                    <a:pt x="15324" y="170071"/>
                    <a:pt x="15324" y="170071"/>
                  </a:cubicBezTo>
                  <a:lnTo>
                    <a:pt x="14870" y="171968"/>
                  </a:lnTo>
                  <a:lnTo>
                    <a:pt x="14043" y="174547"/>
                  </a:lnTo>
                  <a:lnTo>
                    <a:pt x="14416" y="177271"/>
                  </a:lnTo>
                  <a:lnTo>
                    <a:pt x="14189" y="180838"/>
                  </a:lnTo>
                  <a:lnTo>
                    <a:pt x="12827" y="186076"/>
                  </a:lnTo>
                  <a:lnTo>
                    <a:pt x="11610" y="189416"/>
                  </a:lnTo>
                  <a:lnTo>
                    <a:pt x="10475" y="191622"/>
                  </a:lnTo>
                  <a:lnTo>
                    <a:pt x="9648" y="193746"/>
                  </a:lnTo>
                  <a:lnTo>
                    <a:pt x="10329" y="195108"/>
                  </a:lnTo>
                  <a:lnTo>
                    <a:pt x="10329" y="196389"/>
                  </a:lnTo>
                  <a:lnTo>
                    <a:pt x="9502" y="196924"/>
                  </a:lnTo>
                  <a:lnTo>
                    <a:pt x="8059" y="197913"/>
                  </a:lnTo>
                  <a:lnTo>
                    <a:pt x="7605" y="200183"/>
                  </a:lnTo>
                  <a:lnTo>
                    <a:pt x="8140" y="201854"/>
                  </a:lnTo>
                  <a:lnTo>
                    <a:pt x="7459" y="204286"/>
                  </a:lnTo>
                  <a:lnTo>
                    <a:pt x="6097" y="206557"/>
                  </a:lnTo>
                  <a:lnTo>
                    <a:pt x="4654" y="208146"/>
                  </a:lnTo>
                  <a:lnTo>
                    <a:pt x="2903" y="208454"/>
                  </a:lnTo>
                  <a:lnTo>
                    <a:pt x="1767" y="209443"/>
                  </a:lnTo>
                  <a:lnTo>
                    <a:pt x="1767" y="211340"/>
                  </a:lnTo>
                  <a:lnTo>
                    <a:pt x="2822" y="212621"/>
                  </a:lnTo>
                  <a:lnTo>
                    <a:pt x="2822" y="214292"/>
                  </a:lnTo>
                  <a:lnTo>
                    <a:pt x="2740" y="216497"/>
                  </a:lnTo>
                  <a:lnTo>
                    <a:pt x="3340" y="223551"/>
                  </a:lnTo>
                  <a:lnTo>
                    <a:pt x="3421" y="226275"/>
                  </a:lnTo>
                  <a:lnTo>
                    <a:pt x="3794" y="228399"/>
                  </a:lnTo>
                  <a:lnTo>
                    <a:pt x="3340" y="229988"/>
                  </a:lnTo>
                  <a:lnTo>
                    <a:pt x="2432" y="230588"/>
                  </a:lnTo>
                  <a:lnTo>
                    <a:pt x="1751" y="228837"/>
                  </a:lnTo>
                  <a:lnTo>
                    <a:pt x="1297" y="226794"/>
                  </a:lnTo>
                  <a:lnTo>
                    <a:pt x="1297" y="224669"/>
                  </a:lnTo>
                  <a:lnTo>
                    <a:pt x="535" y="224588"/>
                  </a:lnTo>
                  <a:lnTo>
                    <a:pt x="0" y="226177"/>
                  </a:lnTo>
                  <a:lnTo>
                    <a:pt x="535" y="227767"/>
                  </a:lnTo>
                  <a:lnTo>
                    <a:pt x="1670" y="229972"/>
                  </a:lnTo>
                  <a:lnTo>
                    <a:pt x="1978" y="231415"/>
                  </a:lnTo>
                  <a:lnTo>
                    <a:pt x="2059" y="233686"/>
                  </a:lnTo>
                  <a:lnTo>
                    <a:pt x="1751" y="236264"/>
                  </a:lnTo>
                  <a:lnTo>
                    <a:pt x="1670" y="238161"/>
                  </a:lnTo>
                  <a:lnTo>
                    <a:pt x="1751" y="239523"/>
                  </a:lnTo>
                  <a:close/>
                </a:path>
              </a:pathLst>
            </a:custGeom>
            <a:solidFill>
              <a:srgbClr val="3C296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15" name="Freeform: Shape 714">
              <a:extLst>
                <a:ext uri="{FF2B5EF4-FFF2-40B4-BE49-F238E27FC236}">
                  <a16:creationId xmlns:a16="http://schemas.microsoft.com/office/drawing/2014/main" id="{E69E6DF6-649F-9CA7-3701-5DB5D555851C}"/>
                </a:ext>
              </a:extLst>
            </p:cNvPr>
            <p:cNvSpPr/>
            <p:nvPr/>
          </p:nvSpPr>
          <p:spPr>
            <a:xfrm>
              <a:off x="7432030" y="4617823"/>
              <a:ext cx="20912" cy="26432"/>
            </a:xfrm>
            <a:custGeom>
              <a:avLst/>
              <a:gdLst>
                <a:gd name="connsiteX0" fmla="*/ 3875 w 22669"/>
                <a:gd name="connsiteY0" fmla="*/ 28654 h 28653"/>
                <a:gd name="connsiteX1" fmla="*/ 9551 w 22669"/>
                <a:gd name="connsiteY1" fmla="*/ 28654 h 28653"/>
                <a:gd name="connsiteX2" fmla="*/ 10313 w 22669"/>
                <a:gd name="connsiteY2" fmla="*/ 26302 h 28653"/>
                <a:gd name="connsiteX3" fmla="*/ 10313 w 22669"/>
                <a:gd name="connsiteY3" fmla="*/ 23335 h 28653"/>
                <a:gd name="connsiteX4" fmla="*/ 10313 w 22669"/>
                <a:gd name="connsiteY4" fmla="*/ 20691 h 28653"/>
                <a:gd name="connsiteX5" fmla="*/ 10313 w 22669"/>
                <a:gd name="connsiteY5" fmla="*/ 18421 h 28653"/>
                <a:gd name="connsiteX6" fmla="*/ 10313 w 22669"/>
                <a:gd name="connsiteY6" fmla="*/ 15843 h 28653"/>
                <a:gd name="connsiteX7" fmla="*/ 10994 w 22669"/>
                <a:gd name="connsiteY7" fmla="*/ 13638 h 28653"/>
                <a:gd name="connsiteX8" fmla="*/ 12891 w 22669"/>
                <a:gd name="connsiteY8" fmla="*/ 11448 h 28653"/>
                <a:gd name="connsiteX9" fmla="*/ 15016 w 22669"/>
                <a:gd name="connsiteY9" fmla="*/ 9697 h 28653"/>
                <a:gd name="connsiteX10" fmla="*/ 17205 w 22669"/>
                <a:gd name="connsiteY10" fmla="*/ 7962 h 28653"/>
                <a:gd name="connsiteX11" fmla="*/ 19102 w 22669"/>
                <a:gd name="connsiteY11" fmla="*/ 6827 h 28653"/>
                <a:gd name="connsiteX12" fmla="*/ 22670 w 22669"/>
                <a:gd name="connsiteY12" fmla="*/ 5222 h 28653"/>
                <a:gd name="connsiteX13" fmla="*/ 20918 w 22669"/>
                <a:gd name="connsiteY13" fmla="*/ 3632 h 28653"/>
                <a:gd name="connsiteX14" fmla="*/ 18729 w 22669"/>
                <a:gd name="connsiteY14" fmla="*/ 2043 h 28653"/>
                <a:gd name="connsiteX15" fmla="*/ 17286 w 22669"/>
                <a:gd name="connsiteY15" fmla="*/ 681 h 28653"/>
                <a:gd name="connsiteX16" fmla="*/ 15762 w 22669"/>
                <a:gd name="connsiteY16" fmla="*/ 0 h 28653"/>
                <a:gd name="connsiteX17" fmla="*/ 14789 w 22669"/>
                <a:gd name="connsiteY17" fmla="*/ 0 h 28653"/>
                <a:gd name="connsiteX18" fmla="*/ 14399 w 22669"/>
                <a:gd name="connsiteY18" fmla="*/ 1443 h 28653"/>
                <a:gd name="connsiteX19" fmla="*/ 14108 w 22669"/>
                <a:gd name="connsiteY19" fmla="*/ 2497 h 28653"/>
                <a:gd name="connsiteX20" fmla="*/ 12745 w 22669"/>
                <a:gd name="connsiteY20" fmla="*/ 3405 h 28653"/>
                <a:gd name="connsiteX21" fmla="*/ 10167 w 22669"/>
                <a:gd name="connsiteY21" fmla="*/ 4476 h 28653"/>
                <a:gd name="connsiteX22" fmla="*/ 8416 w 22669"/>
                <a:gd name="connsiteY22" fmla="*/ 4995 h 28653"/>
                <a:gd name="connsiteX23" fmla="*/ 7654 w 22669"/>
                <a:gd name="connsiteY23" fmla="*/ 5676 h 28653"/>
                <a:gd name="connsiteX24" fmla="*/ 7427 w 22669"/>
                <a:gd name="connsiteY24" fmla="*/ 6892 h 28653"/>
                <a:gd name="connsiteX25" fmla="*/ 7200 w 22669"/>
                <a:gd name="connsiteY25" fmla="*/ 8027 h 28653"/>
                <a:gd name="connsiteX26" fmla="*/ 6518 w 22669"/>
                <a:gd name="connsiteY26" fmla="*/ 8935 h 28653"/>
                <a:gd name="connsiteX27" fmla="*/ 4621 w 22669"/>
                <a:gd name="connsiteY27" fmla="*/ 10005 h 28653"/>
                <a:gd name="connsiteX28" fmla="*/ 2578 w 22669"/>
                <a:gd name="connsiteY28" fmla="*/ 10540 h 28653"/>
                <a:gd name="connsiteX29" fmla="*/ 535 w 22669"/>
                <a:gd name="connsiteY29" fmla="*/ 11513 h 28653"/>
                <a:gd name="connsiteX30" fmla="*/ 0 w 22669"/>
                <a:gd name="connsiteY30" fmla="*/ 12275 h 28653"/>
                <a:gd name="connsiteX31" fmla="*/ 1751 w 22669"/>
                <a:gd name="connsiteY31" fmla="*/ 15389 h 28653"/>
                <a:gd name="connsiteX32" fmla="*/ 2043 w 22669"/>
                <a:gd name="connsiteY32" fmla="*/ 15989 h 28653"/>
                <a:gd name="connsiteX33" fmla="*/ 3113 w 22669"/>
                <a:gd name="connsiteY33" fmla="*/ 16297 h 28653"/>
                <a:gd name="connsiteX34" fmla="*/ 3486 w 22669"/>
                <a:gd name="connsiteY34" fmla="*/ 17740 h 28653"/>
                <a:gd name="connsiteX35" fmla="*/ 2967 w 22669"/>
                <a:gd name="connsiteY35" fmla="*/ 18713 h 28653"/>
                <a:gd name="connsiteX36" fmla="*/ 3340 w 22669"/>
                <a:gd name="connsiteY36" fmla="*/ 20010 h 28653"/>
                <a:gd name="connsiteX37" fmla="*/ 4394 w 22669"/>
                <a:gd name="connsiteY37" fmla="*/ 21373 h 28653"/>
                <a:gd name="connsiteX38" fmla="*/ 4848 w 22669"/>
                <a:gd name="connsiteY38" fmla="*/ 23043 h 28653"/>
                <a:gd name="connsiteX39" fmla="*/ 3794 w 22669"/>
                <a:gd name="connsiteY39" fmla="*/ 23870 h 28653"/>
                <a:gd name="connsiteX40" fmla="*/ 3340 w 22669"/>
                <a:gd name="connsiteY40" fmla="*/ 25621 h 28653"/>
                <a:gd name="connsiteX41" fmla="*/ 3649 w 22669"/>
                <a:gd name="connsiteY41" fmla="*/ 27437 h 28653"/>
                <a:gd name="connsiteX42" fmla="*/ 3875 w 22669"/>
                <a:gd name="connsiteY42" fmla="*/ 28654 h 2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669" h="28653">
                  <a:moveTo>
                    <a:pt x="3875" y="28654"/>
                  </a:moveTo>
                  <a:lnTo>
                    <a:pt x="9551" y="28654"/>
                  </a:lnTo>
                  <a:lnTo>
                    <a:pt x="10313" y="26302"/>
                  </a:lnTo>
                  <a:lnTo>
                    <a:pt x="10313" y="23335"/>
                  </a:lnTo>
                  <a:lnTo>
                    <a:pt x="10313" y="20691"/>
                  </a:lnTo>
                  <a:lnTo>
                    <a:pt x="10313" y="18421"/>
                  </a:lnTo>
                  <a:lnTo>
                    <a:pt x="10313" y="15843"/>
                  </a:lnTo>
                  <a:lnTo>
                    <a:pt x="10994" y="13638"/>
                  </a:lnTo>
                  <a:lnTo>
                    <a:pt x="12891" y="11448"/>
                  </a:lnTo>
                  <a:lnTo>
                    <a:pt x="15016" y="9697"/>
                  </a:lnTo>
                  <a:lnTo>
                    <a:pt x="17205" y="7962"/>
                  </a:lnTo>
                  <a:lnTo>
                    <a:pt x="19102" y="6827"/>
                  </a:lnTo>
                  <a:lnTo>
                    <a:pt x="22670" y="5222"/>
                  </a:lnTo>
                  <a:lnTo>
                    <a:pt x="20918" y="3632"/>
                  </a:lnTo>
                  <a:lnTo>
                    <a:pt x="18729" y="2043"/>
                  </a:lnTo>
                  <a:lnTo>
                    <a:pt x="17286" y="681"/>
                  </a:lnTo>
                  <a:lnTo>
                    <a:pt x="15762" y="0"/>
                  </a:lnTo>
                  <a:lnTo>
                    <a:pt x="14789" y="0"/>
                  </a:lnTo>
                  <a:lnTo>
                    <a:pt x="14399" y="1443"/>
                  </a:lnTo>
                  <a:lnTo>
                    <a:pt x="14108" y="2497"/>
                  </a:lnTo>
                  <a:lnTo>
                    <a:pt x="12745" y="3405"/>
                  </a:lnTo>
                  <a:lnTo>
                    <a:pt x="10167" y="4476"/>
                  </a:lnTo>
                  <a:lnTo>
                    <a:pt x="8416" y="4995"/>
                  </a:lnTo>
                  <a:lnTo>
                    <a:pt x="7654" y="5676"/>
                  </a:lnTo>
                  <a:lnTo>
                    <a:pt x="7427" y="6892"/>
                  </a:lnTo>
                  <a:lnTo>
                    <a:pt x="7200" y="8027"/>
                  </a:lnTo>
                  <a:lnTo>
                    <a:pt x="6518" y="8935"/>
                  </a:lnTo>
                  <a:lnTo>
                    <a:pt x="4621" y="10005"/>
                  </a:lnTo>
                  <a:lnTo>
                    <a:pt x="2578" y="10540"/>
                  </a:lnTo>
                  <a:lnTo>
                    <a:pt x="535" y="11513"/>
                  </a:lnTo>
                  <a:lnTo>
                    <a:pt x="0" y="12275"/>
                  </a:lnTo>
                  <a:lnTo>
                    <a:pt x="1751" y="15389"/>
                  </a:lnTo>
                  <a:lnTo>
                    <a:pt x="2043" y="15989"/>
                  </a:lnTo>
                  <a:lnTo>
                    <a:pt x="3113" y="16297"/>
                  </a:lnTo>
                  <a:lnTo>
                    <a:pt x="3486" y="17740"/>
                  </a:lnTo>
                  <a:lnTo>
                    <a:pt x="2967" y="18713"/>
                  </a:lnTo>
                  <a:lnTo>
                    <a:pt x="3340" y="20010"/>
                  </a:lnTo>
                  <a:lnTo>
                    <a:pt x="4394" y="21373"/>
                  </a:lnTo>
                  <a:lnTo>
                    <a:pt x="4848" y="23043"/>
                  </a:lnTo>
                  <a:lnTo>
                    <a:pt x="3794" y="23870"/>
                  </a:lnTo>
                  <a:lnTo>
                    <a:pt x="3340" y="25621"/>
                  </a:lnTo>
                  <a:lnTo>
                    <a:pt x="3649" y="27437"/>
                  </a:lnTo>
                  <a:lnTo>
                    <a:pt x="3875" y="2865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16" name="Freeform: Shape 715">
              <a:extLst>
                <a:ext uri="{FF2B5EF4-FFF2-40B4-BE49-F238E27FC236}">
                  <a16:creationId xmlns:a16="http://schemas.microsoft.com/office/drawing/2014/main" id="{7C1180A5-18F5-C298-2C55-983A7CC9CC97}"/>
                </a:ext>
              </a:extLst>
            </p:cNvPr>
            <p:cNvSpPr/>
            <p:nvPr/>
          </p:nvSpPr>
          <p:spPr>
            <a:xfrm>
              <a:off x="7435709" y="4433662"/>
              <a:ext cx="365793" cy="358015"/>
            </a:xfrm>
            <a:custGeom>
              <a:avLst/>
              <a:gdLst>
                <a:gd name="connsiteX0" fmla="*/ 317034 w 396523"/>
                <a:gd name="connsiteY0" fmla="*/ 5351 h 388091"/>
                <a:gd name="connsiteX1" fmla="*/ 318737 w 396523"/>
                <a:gd name="connsiteY1" fmla="*/ 6551 h 388091"/>
                <a:gd name="connsiteX2" fmla="*/ 321412 w 396523"/>
                <a:gd name="connsiteY2" fmla="*/ 7346 h 388091"/>
                <a:gd name="connsiteX3" fmla="*/ 322434 w 396523"/>
                <a:gd name="connsiteY3" fmla="*/ 8821 h 388091"/>
                <a:gd name="connsiteX4" fmla="*/ 323180 w 396523"/>
                <a:gd name="connsiteY4" fmla="*/ 10070 h 388091"/>
                <a:gd name="connsiteX5" fmla="*/ 323180 w 396523"/>
                <a:gd name="connsiteY5" fmla="*/ 12064 h 388091"/>
                <a:gd name="connsiteX6" fmla="*/ 325110 w 396523"/>
                <a:gd name="connsiteY6" fmla="*/ 13767 h 388091"/>
                <a:gd name="connsiteX7" fmla="*/ 329196 w 396523"/>
                <a:gd name="connsiteY7" fmla="*/ 13767 h 388091"/>
                <a:gd name="connsiteX8" fmla="*/ 329196 w 396523"/>
                <a:gd name="connsiteY8" fmla="*/ 16264 h 388091"/>
                <a:gd name="connsiteX9" fmla="*/ 331077 w 396523"/>
                <a:gd name="connsiteY9" fmla="*/ 16783 h 388091"/>
                <a:gd name="connsiteX10" fmla="*/ 332391 w 396523"/>
                <a:gd name="connsiteY10" fmla="*/ 17805 h 388091"/>
                <a:gd name="connsiteX11" fmla="*/ 333072 w 396523"/>
                <a:gd name="connsiteY11" fmla="*/ 17805 h 388091"/>
                <a:gd name="connsiteX12" fmla="*/ 334839 w 396523"/>
                <a:gd name="connsiteY12" fmla="*/ 18373 h 388091"/>
                <a:gd name="connsiteX13" fmla="*/ 335812 w 396523"/>
                <a:gd name="connsiteY13" fmla="*/ 19508 h 388091"/>
                <a:gd name="connsiteX14" fmla="*/ 337061 w 396523"/>
                <a:gd name="connsiteY14" fmla="*/ 19962 h 388091"/>
                <a:gd name="connsiteX15" fmla="*/ 338260 w 396523"/>
                <a:gd name="connsiteY15" fmla="*/ 18989 h 388091"/>
                <a:gd name="connsiteX16" fmla="*/ 339396 w 396523"/>
                <a:gd name="connsiteY16" fmla="*/ 18421 h 388091"/>
                <a:gd name="connsiteX17" fmla="*/ 340709 w 396523"/>
                <a:gd name="connsiteY17" fmla="*/ 17740 h 388091"/>
                <a:gd name="connsiteX18" fmla="*/ 341390 w 396523"/>
                <a:gd name="connsiteY18" fmla="*/ 16200 h 388091"/>
                <a:gd name="connsiteX19" fmla="*/ 342071 w 396523"/>
                <a:gd name="connsiteY19" fmla="*/ 15113 h 388091"/>
                <a:gd name="connsiteX20" fmla="*/ 343093 w 396523"/>
                <a:gd name="connsiteY20" fmla="*/ 14886 h 388091"/>
                <a:gd name="connsiteX21" fmla="*/ 344115 w 396523"/>
                <a:gd name="connsiteY21" fmla="*/ 15340 h 388091"/>
                <a:gd name="connsiteX22" fmla="*/ 345655 w 396523"/>
                <a:gd name="connsiteY22" fmla="*/ 16767 h 388091"/>
                <a:gd name="connsiteX23" fmla="*/ 347990 w 396523"/>
                <a:gd name="connsiteY23" fmla="*/ 16994 h 388091"/>
                <a:gd name="connsiteX24" fmla="*/ 350147 w 396523"/>
                <a:gd name="connsiteY24" fmla="*/ 17059 h 388091"/>
                <a:gd name="connsiteX25" fmla="*/ 351963 w 396523"/>
                <a:gd name="connsiteY25" fmla="*/ 18762 h 388091"/>
                <a:gd name="connsiteX26" fmla="*/ 353730 w 396523"/>
                <a:gd name="connsiteY26" fmla="*/ 18875 h 388091"/>
                <a:gd name="connsiteX27" fmla="*/ 355384 w 396523"/>
                <a:gd name="connsiteY27" fmla="*/ 17967 h 388091"/>
                <a:gd name="connsiteX28" fmla="*/ 358449 w 396523"/>
                <a:gd name="connsiteY28" fmla="*/ 14837 h 388091"/>
                <a:gd name="connsiteX29" fmla="*/ 359130 w 396523"/>
                <a:gd name="connsiteY29" fmla="*/ 13410 h 388091"/>
                <a:gd name="connsiteX30" fmla="*/ 360152 w 396523"/>
                <a:gd name="connsiteY30" fmla="*/ 12729 h 388091"/>
                <a:gd name="connsiteX31" fmla="*/ 361919 w 396523"/>
                <a:gd name="connsiteY31" fmla="*/ 12324 h 388091"/>
                <a:gd name="connsiteX32" fmla="*/ 363687 w 396523"/>
                <a:gd name="connsiteY32" fmla="*/ 13524 h 388091"/>
                <a:gd name="connsiteX33" fmla="*/ 365617 w 396523"/>
                <a:gd name="connsiteY33" fmla="*/ 14659 h 388091"/>
                <a:gd name="connsiteX34" fmla="*/ 366589 w 396523"/>
                <a:gd name="connsiteY34" fmla="*/ 15519 h 388091"/>
                <a:gd name="connsiteX35" fmla="*/ 366589 w 396523"/>
                <a:gd name="connsiteY35" fmla="*/ 18810 h 388091"/>
                <a:gd name="connsiteX36" fmla="*/ 369492 w 396523"/>
                <a:gd name="connsiteY36" fmla="*/ 21648 h 388091"/>
                <a:gd name="connsiteX37" fmla="*/ 372962 w 396523"/>
                <a:gd name="connsiteY37" fmla="*/ 25005 h 388091"/>
                <a:gd name="connsiteX38" fmla="*/ 373595 w 396523"/>
                <a:gd name="connsiteY38" fmla="*/ 26886 h 388091"/>
                <a:gd name="connsiteX39" fmla="*/ 375524 w 396523"/>
                <a:gd name="connsiteY39" fmla="*/ 27794 h 388091"/>
                <a:gd name="connsiteX40" fmla="*/ 377519 w 396523"/>
                <a:gd name="connsiteY40" fmla="*/ 28313 h 388091"/>
                <a:gd name="connsiteX41" fmla="*/ 379400 w 396523"/>
                <a:gd name="connsiteY41" fmla="*/ 28994 h 388091"/>
                <a:gd name="connsiteX42" fmla="*/ 380876 w 396523"/>
                <a:gd name="connsiteY42" fmla="*/ 30648 h 388091"/>
                <a:gd name="connsiteX43" fmla="*/ 381443 w 396523"/>
                <a:gd name="connsiteY43" fmla="*/ 32124 h 388091"/>
                <a:gd name="connsiteX44" fmla="*/ 382011 w 396523"/>
                <a:gd name="connsiteY44" fmla="*/ 34004 h 388091"/>
                <a:gd name="connsiteX45" fmla="*/ 383892 w 396523"/>
                <a:gd name="connsiteY45" fmla="*/ 34572 h 388091"/>
                <a:gd name="connsiteX46" fmla="*/ 385092 w 396523"/>
                <a:gd name="connsiteY46" fmla="*/ 34572 h 388091"/>
                <a:gd name="connsiteX47" fmla="*/ 386632 w 396523"/>
                <a:gd name="connsiteY47" fmla="*/ 35594 h 388091"/>
                <a:gd name="connsiteX48" fmla="*/ 388789 w 396523"/>
                <a:gd name="connsiteY48" fmla="*/ 36048 h 388091"/>
                <a:gd name="connsiteX49" fmla="*/ 388789 w 396523"/>
                <a:gd name="connsiteY49" fmla="*/ 36907 h 388091"/>
                <a:gd name="connsiteX50" fmla="*/ 389016 w 396523"/>
                <a:gd name="connsiteY50" fmla="*/ 38269 h 388091"/>
                <a:gd name="connsiteX51" fmla="*/ 388675 w 396523"/>
                <a:gd name="connsiteY51" fmla="*/ 39923 h 388091"/>
                <a:gd name="connsiteX52" fmla="*/ 387654 w 396523"/>
                <a:gd name="connsiteY52" fmla="*/ 41285 h 388091"/>
                <a:gd name="connsiteX53" fmla="*/ 387021 w 396523"/>
                <a:gd name="connsiteY53" fmla="*/ 42534 h 388091"/>
                <a:gd name="connsiteX54" fmla="*/ 386389 w 396523"/>
                <a:gd name="connsiteY54" fmla="*/ 44577 h 388091"/>
                <a:gd name="connsiteX55" fmla="*/ 386437 w 396523"/>
                <a:gd name="connsiteY55" fmla="*/ 47074 h 388091"/>
                <a:gd name="connsiteX56" fmla="*/ 386778 w 396523"/>
                <a:gd name="connsiteY56" fmla="*/ 47982 h 388091"/>
                <a:gd name="connsiteX57" fmla="*/ 388254 w 396523"/>
                <a:gd name="connsiteY57" fmla="*/ 49685 h 388091"/>
                <a:gd name="connsiteX58" fmla="*/ 387622 w 396523"/>
                <a:gd name="connsiteY58" fmla="*/ 51728 h 388091"/>
                <a:gd name="connsiteX59" fmla="*/ 386940 w 396523"/>
                <a:gd name="connsiteY59" fmla="*/ 52750 h 388091"/>
                <a:gd name="connsiteX60" fmla="*/ 385578 w 396523"/>
                <a:gd name="connsiteY60" fmla="*/ 54063 h 388091"/>
                <a:gd name="connsiteX61" fmla="*/ 385059 w 396523"/>
                <a:gd name="connsiteY61" fmla="*/ 55653 h 388091"/>
                <a:gd name="connsiteX62" fmla="*/ 384768 w 396523"/>
                <a:gd name="connsiteY62" fmla="*/ 57079 h 388091"/>
                <a:gd name="connsiteX63" fmla="*/ 385513 w 396523"/>
                <a:gd name="connsiteY63" fmla="*/ 58507 h 388091"/>
                <a:gd name="connsiteX64" fmla="*/ 386713 w 396523"/>
                <a:gd name="connsiteY64" fmla="*/ 59366 h 388091"/>
                <a:gd name="connsiteX65" fmla="*/ 387962 w 396523"/>
                <a:gd name="connsiteY65" fmla="*/ 60047 h 388091"/>
                <a:gd name="connsiteX66" fmla="*/ 389048 w 396523"/>
                <a:gd name="connsiteY66" fmla="*/ 60047 h 388091"/>
                <a:gd name="connsiteX67" fmla="*/ 389908 w 396523"/>
                <a:gd name="connsiteY67" fmla="*/ 59414 h 388091"/>
                <a:gd name="connsiteX68" fmla="*/ 390702 w 396523"/>
                <a:gd name="connsiteY68" fmla="*/ 59009 h 388091"/>
                <a:gd name="connsiteX69" fmla="*/ 391675 w 396523"/>
                <a:gd name="connsiteY69" fmla="*/ 59236 h 388091"/>
                <a:gd name="connsiteX70" fmla="*/ 392243 w 396523"/>
                <a:gd name="connsiteY70" fmla="*/ 60549 h 388091"/>
                <a:gd name="connsiteX71" fmla="*/ 392356 w 396523"/>
                <a:gd name="connsiteY71" fmla="*/ 61636 h 388091"/>
                <a:gd name="connsiteX72" fmla="*/ 394237 w 396523"/>
                <a:gd name="connsiteY72" fmla="*/ 62203 h 388091"/>
                <a:gd name="connsiteX73" fmla="*/ 395324 w 396523"/>
                <a:gd name="connsiteY73" fmla="*/ 63063 h 388091"/>
                <a:gd name="connsiteX74" fmla="*/ 396524 w 396523"/>
                <a:gd name="connsiteY74" fmla="*/ 64263 h 388091"/>
                <a:gd name="connsiteX75" fmla="*/ 395664 w 396523"/>
                <a:gd name="connsiteY75" fmla="*/ 65463 h 388091"/>
                <a:gd name="connsiteX76" fmla="*/ 393508 w 396523"/>
                <a:gd name="connsiteY76" fmla="*/ 67166 h 388091"/>
                <a:gd name="connsiteX77" fmla="*/ 390605 w 396523"/>
                <a:gd name="connsiteY77" fmla="*/ 68982 h 388091"/>
                <a:gd name="connsiteX78" fmla="*/ 387702 w 396523"/>
                <a:gd name="connsiteY78" fmla="*/ 71252 h 388091"/>
                <a:gd name="connsiteX79" fmla="*/ 385205 w 396523"/>
                <a:gd name="connsiteY79" fmla="*/ 73295 h 388091"/>
                <a:gd name="connsiteX80" fmla="*/ 382481 w 396523"/>
                <a:gd name="connsiteY80" fmla="*/ 75792 h 388091"/>
                <a:gd name="connsiteX81" fmla="*/ 380438 w 396523"/>
                <a:gd name="connsiteY81" fmla="*/ 78517 h 388091"/>
                <a:gd name="connsiteX82" fmla="*/ 379189 w 396523"/>
                <a:gd name="connsiteY82" fmla="*/ 81014 h 388091"/>
                <a:gd name="connsiteX83" fmla="*/ 378168 w 396523"/>
                <a:gd name="connsiteY83" fmla="*/ 82376 h 388091"/>
                <a:gd name="connsiteX84" fmla="*/ 377827 w 396523"/>
                <a:gd name="connsiteY84" fmla="*/ 83852 h 388091"/>
                <a:gd name="connsiteX85" fmla="*/ 376400 w 396523"/>
                <a:gd name="connsiteY85" fmla="*/ 85733 h 388091"/>
                <a:gd name="connsiteX86" fmla="*/ 375379 w 396523"/>
                <a:gd name="connsiteY86" fmla="*/ 86706 h 388091"/>
                <a:gd name="connsiteX87" fmla="*/ 373676 w 396523"/>
                <a:gd name="connsiteY87" fmla="*/ 88132 h 388091"/>
                <a:gd name="connsiteX88" fmla="*/ 372200 w 396523"/>
                <a:gd name="connsiteY88" fmla="*/ 89786 h 388091"/>
                <a:gd name="connsiteX89" fmla="*/ 370546 w 396523"/>
                <a:gd name="connsiteY89" fmla="*/ 91668 h 388091"/>
                <a:gd name="connsiteX90" fmla="*/ 369638 w 396523"/>
                <a:gd name="connsiteY90" fmla="*/ 93257 h 388091"/>
                <a:gd name="connsiteX91" fmla="*/ 369638 w 396523"/>
                <a:gd name="connsiteY91" fmla="*/ 100132 h 388091"/>
                <a:gd name="connsiteX92" fmla="*/ 368503 w 396523"/>
                <a:gd name="connsiteY92" fmla="*/ 100700 h 388091"/>
                <a:gd name="connsiteX93" fmla="*/ 367709 w 396523"/>
                <a:gd name="connsiteY93" fmla="*/ 101721 h 388091"/>
                <a:gd name="connsiteX94" fmla="*/ 367027 w 396523"/>
                <a:gd name="connsiteY94" fmla="*/ 103537 h 388091"/>
                <a:gd name="connsiteX95" fmla="*/ 366119 w 396523"/>
                <a:gd name="connsiteY95" fmla="*/ 105078 h 388091"/>
                <a:gd name="connsiteX96" fmla="*/ 365438 w 396523"/>
                <a:gd name="connsiteY96" fmla="*/ 106554 h 388091"/>
                <a:gd name="connsiteX97" fmla="*/ 364579 w 396523"/>
                <a:gd name="connsiteY97" fmla="*/ 108094 h 388091"/>
                <a:gd name="connsiteX98" fmla="*/ 363557 w 396523"/>
                <a:gd name="connsiteY98" fmla="*/ 112132 h 388091"/>
                <a:gd name="connsiteX99" fmla="*/ 362471 w 396523"/>
                <a:gd name="connsiteY99" fmla="*/ 112764 h 388091"/>
                <a:gd name="connsiteX100" fmla="*/ 361255 w 396523"/>
                <a:gd name="connsiteY100" fmla="*/ 112764 h 388091"/>
                <a:gd name="connsiteX101" fmla="*/ 360476 w 396523"/>
                <a:gd name="connsiteY101" fmla="*/ 113510 h 388091"/>
                <a:gd name="connsiteX102" fmla="*/ 359163 w 396523"/>
                <a:gd name="connsiteY102" fmla="*/ 113737 h 388091"/>
                <a:gd name="connsiteX103" fmla="*/ 358368 w 396523"/>
                <a:gd name="connsiteY103" fmla="*/ 116413 h 388091"/>
                <a:gd name="connsiteX104" fmla="*/ 357574 w 396523"/>
                <a:gd name="connsiteY104" fmla="*/ 117662 h 388091"/>
                <a:gd name="connsiteX105" fmla="*/ 356812 w 396523"/>
                <a:gd name="connsiteY105" fmla="*/ 118683 h 388091"/>
                <a:gd name="connsiteX106" fmla="*/ 355757 w 396523"/>
                <a:gd name="connsiteY106" fmla="*/ 120159 h 388091"/>
                <a:gd name="connsiteX107" fmla="*/ 355303 w 396523"/>
                <a:gd name="connsiteY107" fmla="*/ 121586 h 388091"/>
                <a:gd name="connsiteX108" fmla="*/ 355271 w 396523"/>
                <a:gd name="connsiteY108" fmla="*/ 122283 h 388091"/>
                <a:gd name="connsiteX109" fmla="*/ 355692 w 396523"/>
                <a:gd name="connsiteY109" fmla="*/ 122996 h 388091"/>
                <a:gd name="connsiteX110" fmla="*/ 356228 w 396523"/>
                <a:gd name="connsiteY110" fmla="*/ 123791 h 388091"/>
                <a:gd name="connsiteX111" fmla="*/ 356536 w 396523"/>
                <a:gd name="connsiteY111" fmla="*/ 124472 h 388091"/>
                <a:gd name="connsiteX112" fmla="*/ 357217 w 396523"/>
                <a:gd name="connsiteY112" fmla="*/ 124472 h 388091"/>
                <a:gd name="connsiteX113" fmla="*/ 357817 w 396523"/>
                <a:gd name="connsiteY113" fmla="*/ 123904 h 388091"/>
                <a:gd name="connsiteX114" fmla="*/ 359065 w 396523"/>
                <a:gd name="connsiteY114" fmla="*/ 123937 h 388091"/>
                <a:gd name="connsiteX115" fmla="*/ 360492 w 396523"/>
                <a:gd name="connsiteY115" fmla="*/ 123110 h 388091"/>
                <a:gd name="connsiteX116" fmla="*/ 361271 w 396523"/>
                <a:gd name="connsiteY116" fmla="*/ 122056 h 388091"/>
                <a:gd name="connsiteX117" fmla="*/ 361806 w 396523"/>
                <a:gd name="connsiteY117" fmla="*/ 121748 h 388091"/>
                <a:gd name="connsiteX118" fmla="*/ 362098 w 396523"/>
                <a:gd name="connsiteY118" fmla="*/ 121570 h 388091"/>
                <a:gd name="connsiteX119" fmla="*/ 363119 w 396523"/>
                <a:gd name="connsiteY119" fmla="*/ 122883 h 388091"/>
                <a:gd name="connsiteX120" fmla="*/ 363119 w 396523"/>
                <a:gd name="connsiteY120" fmla="*/ 127261 h 388091"/>
                <a:gd name="connsiteX121" fmla="*/ 361417 w 396523"/>
                <a:gd name="connsiteY121" fmla="*/ 128396 h 388091"/>
                <a:gd name="connsiteX122" fmla="*/ 360508 w 396523"/>
                <a:gd name="connsiteY122" fmla="*/ 129937 h 388091"/>
                <a:gd name="connsiteX123" fmla="*/ 360687 w 396523"/>
                <a:gd name="connsiteY123" fmla="*/ 131153 h 388091"/>
                <a:gd name="connsiteX124" fmla="*/ 360995 w 396523"/>
                <a:gd name="connsiteY124" fmla="*/ 132661 h 388091"/>
                <a:gd name="connsiteX125" fmla="*/ 361303 w 396523"/>
                <a:gd name="connsiteY125" fmla="*/ 134169 h 388091"/>
                <a:gd name="connsiteX126" fmla="*/ 361303 w 396523"/>
                <a:gd name="connsiteY126" fmla="*/ 135677 h 388091"/>
                <a:gd name="connsiteX127" fmla="*/ 361433 w 396523"/>
                <a:gd name="connsiteY127" fmla="*/ 136845 h 388091"/>
                <a:gd name="connsiteX128" fmla="*/ 360525 w 396523"/>
                <a:gd name="connsiteY128" fmla="*/ 138321 h 388091"/>
                <a:gd name="connsiteX129" fmla="*/ 358498 w 396523"/>
                <a:gd name="connsiteY129" fmla="*/ 139342 h 388091"/>
                <a:gd name="connsiteX130" fmla="*/ 356001 w 396523"/>
                <a:gd name="connsiteY130" fmla="*/ 141207 h 388091"/>
                <a:gd name="connsiteX131" fmla="*/ 355011 w 396523"/>
                <a:gd name="connsiteY131" fmla="*/ 142261 h 388091"/>
                <a:gd name="connsiteX132" fmla="*/ 353504 w 396523"/>
                <a:gd name="connsiteY132" fmla="*/ 143931 h 388091"/>
                <a:gd name="connsiteX133" fmla="*/ 353049 w 396523"/>
                <a:gd name="connsiteY133" fmla="*/ 143931 h 388091"/>
                <a:gd name="connsiteX134" fmla="*/ 352255 w 396523"/>
                <a:gd name="connsiteY134" fmla="*/ 143363 h 388091"/>
                <a:gd name="connsiteX135" fmla="*/ 351152 w 396523"/>
                <a:gd name="connsiteY135" fmla="*/ 142650 h 388091"/>
                <a:gd name="connsiteX136" fmla="*/ 350325 w 396523"/>
                <a:gd name="connsiteY136" fmla="*/ 142391 h 388091"/>
                <a:gd name="connsiteX137" fmla="*/ 349563 w 396523"/>
                <a:gd name="connsiteY137" fmla="*/ 142650 h 388091"/>
                <a:gd name="connsiteX138" fmla="*/ 349417 w 396523"/>
                <a:gd name="connsiteY138" fmla="*/ 143412 h 388091"/>
                <a:gd name="connsiteX139" fmla="*/ 350212 w 396523"/>
                <a:gd name="connsiteY139" fmla="*/ 144239 h 388091"/>
                <a:gd name="connsiteX140" fmla="*/ 350293 w 396523"/>
                <a:gd name="connsiteY140" fmla="*/ 144953 h 388091"/>
                <a:gd name="connsiteX141" fmla="*/ 350098 w 396523"/>
                <a:gd name="connsiteY141" fmla="*/ 145893 h 388091"/>
                <a:gd name="connsiteX142" fmla="*/ 349109 w 396523"/>
                <a:gd name="connsiteY142" fmla="*/ 147061 h 388091"/>
                <a:gd name="connsiteX143" fmla="*/ 348460 w 396523"/>
                <a:gd name="connsiteY143" fmla="*/ 148050 h 388091"/>
                <a:gd name="connsiteX144" fmla="*/ 348039 w 396523"/>
                <a:gd name="connsiteY144" fmla="*/ 148925 h 388091"/>
                <a:gd name="connsiteX145" fmla="*/ 347390 w 396523"/>
                <a:gd name="connsiteY145" fmla="*/ 149720 h 388091"/>
                <a:gd name="connsiteX146" fmla="*/ 346741 w 396523"/>
                <a:gd name="connsiteY146" fmla="*/ 150141 h 388091"/>
                <a:gd name="connsiteX147" fmla="*/ 346855 w 396523"/>
                <a:gd name="connsiteY147" fmla="*/ 150823 h 388091"/>
                <a:gd name="connsiteX148" fmla="*/ 347309 w 396523"/>
                <a:gd name="connsiteY148" fmla="*/ 151536 h 388091"/>
                <a:gd name="connsiteX149" fmla="*/ 346709 w 396523"/>
                <a:gd name="connsiteY149" fmla="*/ 153125 h 388091"/>
                <a:gd name="connsiteX150" fmla="*/ 345995 w 396523"/>
                <a:gd name="connsiteY150" fmla="*/ 153920 h 388091"/>
                <a:gd name="connsiteX151" fmla="*/ 345801 w 396523"/>
                <a:gd name="connsiteY151" fmla="*/ 154682 h 388091"/>
                <a:gd name="connsiteX152" fmla="*/ 345801 w 396523"/>
                <a:gd name="connsiteY152" fmla="*/ 155477 h 388091"/>
                <a:gd name="connsiteX153" fmla="*/ 346255 w 396523"/>
                <a:gd name="connsiteY153" fmla="*/ 156077 h 388091"/>
                <a:gd name="connsiteX154" fmla="*/ 347017 w 396523"/>
                <a:gd name="connsiteY154" fmla="*/ 156644 h 388091"/>
                <a:gd name="connsiteX155" fmla="*/ 346758 w 396523"/>
                <a:gd name="connsiteY155" fmla="*/ 157698 h 388091"/>
                <a:gd name="connsiteX156" fmla="*/ 346158 w 396523"/>
                <a:gd name="connsiteY156" fmla="*/ 157925 h 388091"/>
                <a:gd name="connsiteX157" fmla="*/ 345282 w 396523"/>
                <a:gd name="connsiteY157" fmla="*/ 158298 h 388091"/>
                <a:gd name="connsiteX158" fmla="*/ 344828 w 396523"/>
                <a:gd name="connsiteY158" fmla="*/ 159125 h 388091"/>
                <a:gd name="connsiteX159" fmla="*/ 345087 w 396523"/>
                <a:gd name="connsiteY159" fmla="*/ 161136 h 388091"/>
                <a:gd name="connsiteX160" fmla="*/ 345006 w 396523"/>
                <a:gd name="connsiteY160" fmla="*/ 162076 h 388091"/>
                <a:gd name="connsiteX161" fmla="*/ 345882 w 396523"/>
                <a:gd name="connsiteY161" fmla="*/ 163179 h 388091"/>
                <a:gd name="connsiteX162" fmla="*/ 346563 w 396523"/>
                <a:gd name="connsiteY162" fmla="*/ 163974 h 388091"/>
                <a:gd name="connsiteX163" fmla="*/ 347471 w 396523"/>
                <a:gd name="connsiteY163" fmla="*/ 165222 h 388091"/>
                <a:gd name="connsiteX164" fmla="*/ 349482 w 396523"/>
                <a:gd name="connsiteY164" fmla="*/ 168174 h 388091"/>
                <a:gd name="connsiteX165" fmla="*/ 351379 w 396523"/>
                <a:gd name="connsiteY165" fmla="*/ 170849 h 388091"/>
                <a:gd name="connsiteX166" fmla="*/ 351898 w 396523"/>
                <a:gd name="connsiteY166" fmla="*/ 173071 h 388091"/>
                <a:gd name="connsiteX167" fmla="*/ 351898 w 396523"/>
                <a:gd name="connsiteY167" fmla="*/ 175633 h 388091"/>
                <a:gd name="connsiteX168" fmla="*/ 351606 w 396523"/>
                <a:gd name="connsiteY168" fmla="*/ 177676 h 388091"/>
                <a:gd name="connsiteX169" fmla="*/ 351655 w 396523"/>
                <a:gd name="connsiteY169" fmla="*/ 180919 h 388091"/>
                <a:gd name="connsiteX170" fmla="*/ 351363 w 396523"/>
                <a:gd name="connsiteY170" fmla="*/ 185524 h 388091"/>
                <a:gd name="connsiteX171" fmla="*/ 351363 w 396523"/>
                <a:gd name="connsiteY171" fmla="*/ 188930 h 388091"/>
                <a:gd name="connsiteX172" fmla="*/ 350844 w 396523"/>
                <a:gd name="connsiteY172" fmla="*/ 189611 h 388091"/>
                <a:gd name="connsiteX173" fmla="*/ 350958 w 396523"/>
                <a:gd name="connsiteY173" fmla="*/ 193016 h 388091"/>
                <a:gd name="connsiteX174" fmla="*/ 350390 w 396523"/>
                <a:gd name="connsiteY174" fmla="*/ 194443 h 388091"/>
                <a:gd name="connsiteX175" fmla="*/ 350503 w 396523"/>
                <a:gd name="connsiteY175" fmla="*/ 196211 h 388091"/>
                <a:gd name="connsiteX176" fmla="*/ 350455 w 396523"/>
                <a:gd name="connsiteY176" fmla="*/ 197638 h 388091"/>
                <a:gd name="connsiteX177" fmla="*/ 350682 w 396523"/>
                <a:gd name="connsiteY177" fmla="*/ 198659 h 388091"/>
                <a:gd name="connsiteX178" fmla="*/ 351087 w 396523"/>
                <a:gd name="connsiteY178" fmla="*/ 199227 h 388091"/>
                <a:gd name="connsiteX179" fmla="*/ 351720 w 396523"/>
                <a:gd name="connsiteY179" fmla="*/ 199227 h 388091"/>
                <a:gd name="connsiteX180" fmla="*/ 352514 w 396523"/>
                <a:gd name="connsiteY180" fmla="*/ 198205 h 388091"/>
                <a:gd name="connsiteX181" fmla="*/ 353082 w 396523"/>
                <a:gd name="connsiteY181" fmla="*/ 195822 h 388091"/>
                <a:gd name="connsiteX182" fmla="*/ 353649 w 396523"/>
                <a:gd name="connsiteY182" fmla="*/ 194346 h 388091"/>
                <a:gd name="connsiteX183" fmla="*/ 353828 w 396523"/>
                <a:gd name="connsiteY183" fmla="*/ 195027 h 388091"/>
                <a:gd name="connsiteX184" fmla="*/ 354006 w 396523"/>
                <a:gd name="connsiteY184" fmla="*/ 197362 h 388091"/>
                <a:gd name="connsiteX185" fmla="*/ 353828 w 396523"/>
                <a:gd name="connsiteY185" fmla="*/ 199519 h 388091"/>
                <a:gd name="connsiteX186" fmla="*/ 353374 w 396523"/>
                <a:gd name="connsiteY186" fmla="*/ 201108 h 388091"/>
                <a:gd name="connsiteX187" fmla="*/ 353082 w 396523"/>
                <a:gd name="connsiteY187" fmla="*/ 202357 h 388091"/>
                <a:gd name="connsiteX188" fmla="*/ 351947 w 396523"/>
                <a:gd name="connsiteY188" fmla="*/ 203492 h 388091"/>
                <a:gd name="connsiteX189" fmla="*/ 351152 w 396523"/>
                <a:gd name="connsiteY189" fmla="*/ 205032 h 388091"/>
                <a:gd name="connsiteX190" fmla="*/ 350811 w 396523"/>
                <a:gd name="connsiteY190" fmla="*/ 207254 h 388091"/>
                <a:gd name="connsiteX191" fmla="*/ 350925 w 396523"/>
                <a:gd name="connsiteY191" fmla="*/ 210951 h 388091"/>
                <a:gd name="connsiteX192" fmla="*/ 351266 w 396523"/>
                <a:gd name="connsiteY192" fmla="*/ 213740 h 388091"/>
                <a:gd name="connsiteX193" fmla="*/ 351379 w 396523"/>
                <a:gd name="connsiteY193" fmla="*/ 216075 h 388091"/>
                <a:gd name="connsiteX194" fmla="*/ 351833 w 396523"/>
                <a:gd name="connsiteY194" fmla="*/ 218070 h 388091"/>
                <a:gd name="connsiteX195" fmla="*/ 353195 w 396523"/>
                <a:gd name="connsiteY195" fmla="*/ 220226 h 388091"/>
                <a:gd name="connsiteX196" fmla="*/ 354395 w 396523"/>
                <a:gd name="connsiteY196" fmla="*/ 222156 h 388091"/>
                <a:gd name="connsiteX197" fmla="*/ 355368 w 396523"/>
                <a:gd name="connsiteY197" fmla="*/ 223745 h 388091"/>
                <a:gd name="connsiteX198" fmla="*/ 356163 w 396523"/>
                <a:gd name="connsiteY198" fmla="*/ 225059 h 388091"/>
                <a:gd name="connsiteX199" fmla="*/ 356276 w 396523"/>
                <a:gd name="connsiteY199" fmla="*/ 226194 h 388091"/>
                <a:gd name="connsiteX200" fmla="*/ 355709 w 396523"/>
                <a:gd name="connsiteY200" fmla="*/ 226648 h 388091"/>
                <a:gd name="connsiteX201" fmla="*/ 356228 w 396523"/>
                <a:gd name="connsiteY201" fmla="*/ 227280 h 388091"/>
                <a:gd name="connsiteX202" fmla="*/ 356163 w 396523"/>
                <a:gd name="connsiteY202" fmla="*/ 228188 h 388091"/>
                <a:gd name="connsiteX203" fmla="*/ 354282 w 396523"/>
                <a:gd name="connsiteY203" fmla="*/ 230296 h 388091"/>
                <a:gd name="connsiteX204" fmla="*/ 353195 w 396523"/>
                <a:gd name="connsiteY204" fmla="*/ 231496 h 388091"/>
                <a:gd name="connsiteX205" fmla="*/ 352903 w 396523"/>
                <a:gd name="connsiteY205" fmla="*/ 232518 h 388091"/>
                <a:gd name="connsiteX206" fmla="*/ 352903 w 396523"/>
                <a:gd name="connsiteY206" fmla="*/ 233994 h 388091"/>
                <a:gd name="connsiteX207" fmla="*/ 353812 w 396523"/>
                <a:gd name="connsiteY207" fmla="*/ 235242 h 388091"/>
                <a:gd name="connsiteX208" fmla="*/ 354671 w 396523"/>
                <a:gd name="connsiteY208" fmla="*/ 236896 h 388091"/>
                <a:gd name="connsiteX209" fmla="*/ 355579 w 396523"/>
                <a:gd name="connsiteY209" fmla="*/ 238891 h 388091"/>
                <a:gd name="connsiteX210" fmla="*/ 356211 w 396523"/>
                <a:gd name="connsiteY210" fmla="*/ 240139 h 388091"/>
                <a:gd name="connsiteX211" fmla="*/ 356860 w 396523"/>
                <a:gd name="connsiteY211" fmla="*/ 241615 h 388091"/>
                <a:gd name="connsiteX212" fmla="*/ 356860 w 396523"/>
                <a:gd name="connsiteY212" fmla="*/ 242815 h 388091"/>
                <a:gd name="connsiteX213" fmla="*/ 357622 w 396523"/>
                <a:gd name="connsiteY213" fmla="*/ 243609 h 388091"/>
                <a:gd name="connsiteX214" fmla="*/ 357801 w 396523"/>
                <a:gd name="connsiteY214" fmla="*/ 244290 h 388091"/>
                <a:gd name="connsiteX215" fmla="*/ 358709 w 396523"/>
                <a:gd name="connsiteY215" fmla="*/ 244809 h 388091"/>
                <a:gd name="connsiteX216" fmla="*/ 358936 w 396523"/>
                <a:gd name="connsiteY216" fmla="*/ 246577 h 388091"/>
                <a:gd name="connsiteX217" fmla="*/ 359503 w 396523"/>
                <a:gd name="connsiteY217" fmla="*/ 248961 h 388091"/>
                <a:gd name="connsiteX218" fmla="*/ 361303 w 396523"/>
                <a:gd name="connsiteY218" fmla="*/ 250274 h 388091"/>
                <a:gd name="connsiteX219" fmla="*/ 362633 w 396523"/>
                <a:gd name="connsiteY219" fmla="*/ 251750 h 388091"/>
                <a:gd name="connsiteX220" fmla="*/ 363655 w 396523"/>
                <a:gd name="connsiteY220" fmla="*/ 253907 h 388091"/>
                <a:gd name="connsiteX221" fmla="*/ 364855 w 396523"/>
                <a:gd name="connsiteY221" fmla="*/ 255042 h 388091"/>
                <a:gd name="connsiteX222" fmla="*/ 367303 w 396523"/>
                <a:gd name="connsiteY222" fmla="*/ 256177 h 388091"/>
                <a:gd name="connsiteX223" fmla="*/ 369752 w 396523"/>
                <a:gd name="connsiteY223" fmla="*/ 257490 h 388091"/>
                <a:gd name="connsiteX224" fmla="*/ 372200 w 396523"/>
                <a:gd name="connsiteY224" fmla="*/ 259420 h 388091"/>
                <a:gd name="connsiteX225" fmla="*/ 374470 w 396523"/>
                <a:gd name="connsiteY225" fmla="*/ 261414 h 388091"/>
                <a:gd name="connsiteX226" fmla="*/ 375784 w 396523"/>
                <a:gd name="connsiteY226" fmla="*/ 262776 h 388091"/>
                <a:gd name="connsiteX227" fmla="*/ 376238 w 396523"/>
                <a:gd name="connsiteY227" fmla="*/ 263684 h 388091"/>
                <a:gd name="connsiteX228" fmla="*/ 376643 w 396523"/>
                <a:gd name="connsiteY228" fmla="*/ 265727 h 388091"/>
                <a:gd name="connsiteX229" fmla="*/ 376822 w 396523"/>
                <a:gd name="connsiteY229" fmla="*/ 267884 h 388091"/>
                <a:gd name="connsiteX230" fmla="*/ 377616 w 396523"/>
                <a:gd name="connsiteY230" fmla="*/ 269084 h 388091"/>
                <a:gd name="connsiteX231" fmla="*/ 378070 w 396523"/>
                <a:gd name="connsiteY231" fmla="*/ 270625 h 388091"/>
                <a:gd name="connsiteX232" fmla="*/ 378589 w 396523"/>
                <a:gd name="connsiteY232" fmla="*/ 272555 h 388091"/>
                <a:gd name="connsiteX233" fmla="*/ 379043 w 396523"/>
                <a:gd name="connsiteY233" fmla="*/ 274484 h 388091"/>
                <a:gd name="connsiteX234" fmla="*/ 380178 w 396523"/>
                <a:gd name="connsiteY234" fmla="*/ 276138 h 388091"/>
                <a:gd name="connsiteX235" fmla="*/ 381151 w 396523"/>
                <a:gd name="connsiteY235" fmla="*/ 277225 h 388091"/>
                <a:gd name="connsiteX236" fmla="*/ 381946 w 396523"/>
                <a:gd name="connsiteY236" fmla="*/ 278538 h 388091"/>
                <a:gd name="connsiteX237" fmla="*/ 381946 w 396523"/>
                <a:gd name="connsiteY237" fmla="*/ 279333 h 388091"/>
                <a:gd name="connsiteX238" fmla="*/ 381767 w 396523"/>
                <a:gd name="connsiteY238" fmla="*/ 280241 h 388091"/>
                <a:gd name="connsiteX239" fmla="*/ 379205 w 396523"/>
                <a:gd name="connsiteY239" fmla="*/ 280241 h 388091"/>
                <a:gd name="connsiteX240" fmla="*/ 370627 w 396523"/>
                <a:gd name="connsiteY240" fmla="*/ 281100 h 388091"/>
                <a:gd name="connsiteX241" fmla="*/ 361708 w 396523"/>
                <a:gd name="connsiteY241" fmla="*/ 281895 h 388091"/>
                <a:gd name="connsiteX242" fmla="*/ 350390 w 396523"/>
                <a:gd name="connsiteY242" fmla="*/ 283322 h 388091"/>
                <a:gd name="connsiteX243" fmla="*/ 347147 w 396523"/>
                <a:gd name="connsiteY243" fmla="*/ 283662 h 388091"/>
                <a:gd name="connsiteX244" fmla="*/ 346806 w 396523"/>
                <a:gd name="connsiteY244" fmla="*/ 283954 h 388091"/>
                <a:gd name="connsiteX245" fmla="*/ 345947 w 396523"/>
                <a:gd name="connsiteY245" fmla="*/ 284862 h 388091"/>
                <a:gd name="connsiteX246" fmla="*/ 345314 w 396523"/>
                <a:gd name="connsiteY246" fmla="*/ 285884 h 388091"/>
                <a:gd name="connsiteX247" fmla="*/ 344520 w 396523"/>
                <a:gd name="connsiteY247" fmla="*/ 287538 h 388091"/>
                <a:gd name="connsiteX248" fmla="*/ 343206 w 396523"/>
                <a:gd name="connsiteY248" fmla="*/ 288786 h 388091"/>
                <a:gd name="connsiteX249" fmla="*/ 342347 w 396523"/>
                <a:gd name="connsiteY249" fmla="*/ 289646 h 388091"/>
                <a:gd name="connsiteX250" fmla="*/ 341325 w 396523"/>
                <a:gd name="connsiteY250" fmla="*/ 290959 h 388091"/>
                <a:gd name="connsiteX251" fmla="*/ 340304 w 396523"/>
                <a:gd name="connsiteY251" fmla="*/ 291981 h 388091"/>
                <a:gd name="connsiteX252" fmla="*/ 338926 w 396523"/>
                <a:gd name="connsiteY252" fmla="*/ 294138 h 388091"/>
                <a:gd name="connsiteX253" fmla="*/ 337904 w 396523"/>
                <a:gd name="connsiteY253" fmla="*/ 295451 h 388091"/>
                <a:gd name="connsiteX254" fmla="*/ 336882 w 396523"/>
                <a:gd name="connsiteY254" fmla="*/ 296765 h 388091"/>
                <a:gd name="connsiteX255" fmla="*/ 336363 w 396523"/>
                <a:gd name="connsiteY255" fmla="*/ 298013 h 388091"/>
                <a:gd name="connsiteX256" fmla="*/ 336250 w 396523"/>
                <a:gd name="connsiteY256" fmla="*/ 299781 h 388091"/>
                <a:gd name="connsiteX257" fmla="*/ 336185 w 396523"/>
                <a:gd name="connsiteY257" fmla="*/ 301321 h 388091"/>
                <a:gd name="connsiteX258" fmla="*/ 336250 w 396523"/>
                <a:gd name="connsiteY258" fmla="*/ 303024 h 388091"/>
                <a:gd name="connsiteX259" fmla="*/ 337223 w 396523"/>
                <a:gd name="connsiteY259" fmla="*/ 303365 h 388091"/>
                <a:gd name="connsiteX260" fmla="*/ 338196 w 396523"/>
                <a:gd name="connsiteY260" fmla="*/ 303365 h 388091"/>
                <a:gd name="connsiteX261" fmla="*/ 338877 w 396523"/>
                <a:gd name="connsiteY261" fmla="*/ 303883 h 388091"/>
                <a:gd name="connsiteX262" fmla="*/ 339282 w 396523"/>
                <a:gd name="connsiteY262" fmla="*/ 304224 h 388091"/>
                <a:gd name="connsiteX263" fmla="*/ 339850 w 396523"/>
                <a:gd name="connsiteY263" fmla="*/ 306105 h 388091"/>
                <a:gd name="connsiteX264" fmla="*/ 340985 w 396523"/>
                <a:gd name="connsiteY264" fmla="*/ 308554 h 388091"/>
                <a:gd name="connsiteX265" fmla="*/ 340871 w 396523"/>
                <a:gd name="connsiteY265" fmla="*/ 310548 h 388091"/>
                <a:gd name="connsiteX266" fmla="*/ 342071 w 396523"/>
                <a:gd name="connsiteY266" fmla="*/ 311294 h 388091"/>
                <a:gd name="connsiteX267" fmla="*/ 342525 w 396523"/>
                <a:gd name="connsiteY267" fmla="*/ 312883 h 388091"/>
                <a:gd name="connsiteX268" fmla="*/ 341325 w 396523"/>
                <a:gd name="connsiteY268" fmla="*/ 314813 h 388091"/>
                <a:gd name="connsiteX269" fmla="*/ 340871 w 396523"/>
                <a:gd name="connsiteY269" fmla="*/ 318104 h 388091"/>
                <a:gd name="connsiteX270" fmla="*/ 340758 w 396523"/>
                <a:gd name="connsiteY270" fmla="*/ 320667 h 388091"/>
                <a:gd name="connsiteX271" fmla="*/ 340709 w 396523"/>
                <a:gd name="connsiteY271" fmla="*/ 322369 h 388091"/>
                <a:gd name="connsiteX272" fmla="*/ 341390 w 396523"/>
                <a:gd name="connsiteY272" fmla="*/ 325839 h 388091"/>
                <a:gd name="connsiteX273" fmla="*/ 342071 w 396523"/>
                <a:gd name="connsiteY273" fmla="*/ 328223 h 388091"/>
                <a:gd name="connsiteX274" fmla="*/ 342071 w 396523"/>
                <a:gd name="connsiteY274" fmla="*/ 330153 h 388091"/>
                <a:gd name="connsiteX275" fmla="*/ 341050 w 396523"/>
                <a:gd name="connsiteY275" fmla="*/ 331288 h 388091"/>
                <a:gd name="connsiteX276" fmla="*/ 340077 w 396523"/>
                <a:gd name="connsiteY276" fmla="*/ 332990 h 388091"/>
                <a:gd name="connsiteX277" fmla="*/ 339282 w 396523"/>
                <a:gd name="connsiteY277" fmla="*/ 335099 h 388091"/>
                <a:gd name="connsiteX278" fmla="*/ 338715 w 396523"/>
                <a:gd name="connsiteY278" fmla="*/ 337320 h 388091"/>
                <a:gd name="connsiteX279" fmla="*/ 338390 w 396523"/>
                <a:gd name="connsiteY279" fmla="*/ 339542 h 388091"/>
                <a:gd name="connsiteX280" fmla="*/ 337920 w 396523"/>
                <a:gd name="connsiteY280" fmla="*/ 342672 h 388091"/>
                <a:gd name="connsiteX281" fmla="*/ 337353 w 396523"/>
                <a:gd name="connsiteY281" fmla="*/ 345007 h 388091"/>
                <a:gd name="connsiteX282" fmla="*/ 336217 w 396523"/>
                <a:gd name="connsiteY282" fmla="*/ 346368 h 388091"/>
                <a:gd name="connsiteX283" fmla="*/ 335926 w 396523"/>
                <a:gd name="connsiteY283" fmla="*/ 347682 h 388091"/>
                <a:gd name="connsiteX284" fmla="*/ 337012 w 396523"/>
                <a:gd name="connsiteY284" fmla="*/ 349450 h 388091"/>
                <a:gd name="connsiteX285" fmla="*/ 337580 w 396523"/>
                <a:gd name="connsiteY285" fmla="*/ 351671 h 388091"/>
                <a:gd name="connsiteX286" fmla="*/ 337515 w 396523"/>
                <a:gd name="connsiteY286" fmla="*/ 353666 h 388091"/>
                <a:gd name="connsiteX287" fmla="*/ 338991 w 396523"/>
                <a:gd name="connsiteY287" fmla="*/ 354979 h 388091"/>
                <a:gd name="connsiteX288" fmla="*/ 341715 w 396523"/>
                <a:gd name="connsiteY288" fmla="*/ 356795 h 388091"/>
                <a:gd name="connsiteX289" fmla="*/ 344325 w 396523"/>
                <a:gd name="connsiteY289" fmla="*/ 358157 h 388091"/>
                <a:gd name="connsiteX290" fmla="*/ 346433 w 396523"/>
                <a:gd name="connsiteY290" fmla="*/ 360768 h 388091"/>
                <a:gd name="connsiteX291" fmla="*/ 348882 w 396523"/>
                <a:gd name="connsiteY291" fmla="*/ 363444 h 388091"/>
                <a:gd name="connsiteX292" fmla="*/ 350244 w 396523"/>
                <a:gd name="connsiteY292" fmla="*/ 365260 h 388091"/>
                <a:gd name="connsiteX293" fmla="*/ 351947 w 396523"/>
                <a:gd name="connsiteY293" fmla="*/ 365827 h 388091"/>
                <a:gd name="connsiteX294" fmla="*/ 354395 w 396523"/>
                <a:gd name="connsiteY294" fmla="*/ 366119 h 388091"/>
                <a:gd name="connsiteX295" fmla="*/ 355757 w 396523"/>
                <a:gd name="connsiteY295" fmla="*/ 367319 h 388091"/>
                <a:gd name="connsiteX296" fmla="*/ 357574 w 396523"/>
                <a:gd name="connsiteY296" fmla="*/ 367384 h 388091"/>
                <a:gd name="connsiteX297" fmla="*/ 358887 w 396523"/>
                <a:gd name="connsiteY297" fmla="*/ 365276 h 388091"/>
                <a:gd name="connsiteX298" fmla="*/ 359228 w 396523"/>
                <a:gd name="connsiteY298" fmla="*/ 363006 h 388091"/>
                <a:gd name="connsiteX299" fmla="*/ 361319 w 396523"/>
                <a:gd name="connsiteY299" fmla="*/ 361644 h 388091"/>
                <a:gd name="connsiteX300" fmla="*/ 363038 w 396523"/>
                <a:gd name="connsiteY300" fmla="*/ 361871 h 388091"/>
                <a:gd name="connsiteX301" fmla="*/ 364400 w 396523"/>
                <a:gd name="connsiteY301" fmla="*/ 361530 h 388091"/>
                <a:gd name="connsiteX302" fmla="*/ 365260 w 396523"/>
                <a:gd name="connsiteY302" fmla="*/ 360395 h 388091"/>
                <a:gd name="connsiteX303" fmla="*/ 366119 w 396523"/>
                <a:gd name="connsiteY303" fmla="*/ 362779 h 388091"/>
                <a:gd name="connsiteX304" fmla="*/ 366233 w 396523"/>
                <a:gd name="connsiteY304" fmla="*/ 368584 h 388091"/>
                <a:gd name="connsiteX305" fmla="*/ 366119 w 396523"/>
                <a:gd name="connsiteY305" fmla="*/ 374503 h 388091"/>
                <a:gd name="connsiteX306" fmla="*/ 366006 w 396523"/>
                <a:gd name="connsiteY306" fmla="*/ 384054 h 388091"/>
                <a:gd name="connsiteX307" fmla="*/ 366184 w 396523"/>
                <a:gd name="connsiteY307" fmla="*/ 386502 h 388091"/>
                <a:gd name="connsiteX308" fmla="*/ 364822 w 396523"/>
                <a:gd name="connsiteY308" fmla="*/ 388092 h 388091"/>
                <a:gd name="connsiteX309" fmla="*/ 362779 w 396523"/>
                <a:gd name="connsiteY309" fmla="*/ 386843 h 388091"/>
                <a:gd name="connsiteX310" fmla="*/ 362373 w 396523"/>
                <a:gd name="connsiteY310" fmla="*/ 385595 h 388091"/>
                <a:gd name="connsiteX311" fmla="*/ 363509 w 396523"/>
                <a:gd name="connsiteY311" fmla="*/ 384686 h 388091"/>
                <a:gd name="connsiteX312" fmla="*/ 362990 w 396523"/>
                <a:gd name="connsiteY312" fmla="*/ 383422 h 388091"/>
                <a:gd name="connsiteX313" fmla="*/ 361903 w 396523"/>
                <a:gd name="connsiteY313" fmla="*/ 382643 h 388091"/>
                <a:gd name="connsiteX314" fmla="*/ 360768 w 396523"/>
                <a:gd name="connsiteY314" fmla="*/ 382984 h 388091"/>
                <a:gd name="connsiteX315" fmla="*/ 359000 w 396523"/>
                <a:gd name="connsiteY315" fmla="*/ 384297 h 388091"/>
                <a:gd name="connsiteX316" fmla="*/ 356503 w 396523"/>
                <a:gd name="connsiteY316" fmla="*/ 385773 h 388091"/>
                <a:gd name="connsiteX317" fmla="*/ 354395 w 396523"/>
                <a:gd name="connsiteY317" fmla="*/ 386681 h 388091"/>
                <a:gd name="connsiteX318" fmla="*/ 352125 w 396523"/>
                <a:gd name="connsiteY318" fmla="*/ 386908 h 388091"/>
                <a:gd name="connsiteX319" fmla="*/ 351104 w 396523"/>
                <a:gd name="connsiteY319" fmla="*/ 386454 h 388091"/>
                <a:gd name="connsiteX320" fmla="*/ 349968 w 396523"/>
                <a:gd name="connsiteY320" fmla="*/ 387362 h 388091"/>
                <a:gd name="connsiteX321" fmla="*/ 347406 w 396523"/>
                <a:gd name="connsiteY321" fmla="*/ 385546 h 388091"/>
                <a:gd name="connsiteX322" fmla="*/ 347585 w 396523"/>
                <a:gd name="connsiteY322" fmla="*/ 383422 h 388091"/>
                <a:gd name="connsiteX323" fmla="*/ 345769 w 396523"/>
                <a:gd name="connsiteY323" fmla="*/ 381395 h 388091"/>
                <a:gd name="connsiteX324" fmla="*/ 344974 w 396523"/>
                <a:gd name="connsiteY324" fmla="*/ 378897 h 388091"/>
                <a:gd name="connsiteX325" fmla="*/ 343612 w 396523"/>
                <a:gd name="connsiteY325" fmla="*/ 376287 h 388091"/>
                <a:gd name="connsiteX326" fmla="*/ 339801 w 396523"/>
                <a:gd name="connsiteY326" fmla="*/ 375541 h 388091"/>
                <a:gd name="connsiteX327" fmla="*/ 338099 w 396523"/>
                <a:gd name="connsiteY327" fmla="*/ 373660 h 388091"/>
                <a:gd name="connsiteX328" fmla="*/ 338390 w 396523"/>
                <a:gd name="connsiteY328" fmla="*/ 372233 h 388091"/>
                <a:gd name="connsiteX329" fmla="*/ 339299 w 396523"/>
                <a:gd name="connsiteY329" fmla="*/ 370871 h 388091"/>
                <a:gd name="connsiteX330" fmla="*/ 337936 w 396523"/>
                <a:gd name="connsiteY330" fmla="*/ 368990 h 388091"/>
                <a:gd name="connsiteX331" fmla="*/ 333963 w 396523"/>
                <a:gd name="connsiteY331" fmla="*/ 367854 h 388091"/>
                <a:gd name="connsiteX332" fmla="*/ 333055 w 396523"/>
                <a:gd name="connsiteY332" fmla="*/ 366038 h 388091"/>
                <a:gd name="connsiteX333" fmla="*/ 329877 w 396523"/>
                <a:gd name="connsiteY333" fmla="*/ 365357 h 388091"/>
                <a:gd name="connsiteX334" fmla="*/ 327039 w 396523"/>
                <a:gd name="connsiteY334" fmla="*/ 364498 h 388091"/>
                <a:gd name="connsiteX335" fmla="*/ 326018 w 396523"/>
                <a:gd name="connsiteY335" fmla="*/ 362568 h 388091"/>
                <a:gd name="connsiteX336" fmla="*/ 324769 w 396523"/>
                <a:gd name="connsiteY336" fmla="*/ 362114 h 388091"/>
                <a:gd name="connsiteX337" fmla="*/ 322839 w 396523"/>
                <a:gd name="connsiteY337" fmla="*/ 363427 h 388091"/>
                <a:gd name="connsiteX338" fmla="*/ 320958 w 396523"/>
                <a:gd name="connsiteY338" fmla="*/ 363136 h 388091"/>
                <a:gd name="connsiteX339" fmla="*/ 318850 w 396523"/>
                <a:gd name="connsiteY339" fmla="*/ 361709 h 388091"/>
                <a:gd name="connsiteX340" fmla="*/ 317310 w 396523"/>
                <a:gd name="connsiteY340" fmla="*/ 359147 h 388091"/>
                <a:gd name="connsiteX341" fmla="*/ 316856 w 396523"/>
                <a:gd name="connsiteY341" fmla="*/ 356649 h 388091"/>
                <a:gd name="connsiteX342" fmla="*/ 314521 w 396523"/>
                <a:gd name="connsiteY342" fmla="*/ 354995 h 388091"/>
                <a:gd name="connsiteX343" fmla="*/ 312072 w 396523"/>
                <a:gd name="connsiteY343" fmla="*/ 354136 h 388091"/>
                <a:gd name="connsiteX344" fmla="*/ 311959 w 396523"/>
                <a:gd name="connsiteY344" fmla="*/ 352320 h 388091"/>
                <a:gd name="connsiteX345" fmla="*/ 311504 w 396523"/>
                <a:gd name="connsiteY345" fmla="*/ 349871 h 388091"/>
                <a:gd name="connsiteX346" fmla="*/ 308894 w 396523"/>
                <a:gd name="connsiteY346" fmla="*/ 349644 h 388091"/>
                <a:gd name="connsiteX347" fmla="*/ 308034 w 396523"/>
                <a:gd name="connsiteY347" fmla="*/ 352255 h 388091"/>
                <a:gd name="connsiteX348" fmla="*/ 307240 w 396523"/>
                <a:gd name="connsiteY348" fmla="*/ 354412 h 388091"/>
                <a:gd name="connsiteX349" fmla="*/ 305926 w 396523"/>
                <a:gd name="connsiteY349" fmla="*/ 355952 h 388091"/>
                <a:gd name="connsiteX350" fmla="*/ 303089 w 396523"/>
                <a:gd name="connsiteY350" fmla="*/ 356747 h 388091"/>
                <a:gd name="connsiteX351" fmla="*/ 300364 w 396523"/>
                <a:gd name="connsiteY351" fmla="*/ 357039 h 388091"/>
                <a:gd name="connsiteX352" fmla="*/ 298029 w 396523"/>
                <a:gd name="connsiteY352" fmla="*/ 357087 h 388091"/>
                <a:gd name="connsiteX353" fmla="*/ 296667 w 396523"/>
                <a:gd name="connsiteY353" fmla="*/ 355774 h 388091"/>
                <a:gd name="connsiteX354" fmla="*/ 294624 w 396523"/>
                <a:gd name="connsiteY354" fmla="*/ 356341 h 388091"/>
                <a:gd name="connsiteX355" fmla="*/ 292467 w 396523"/>
                <a:gd name="connsiteY355" fmla="*/ 356633 h 388091"/>
                <a:gd name="connsiteX356" fmla="*/ 290019 w 396523"/>
                <a:gd name="connsiteY356" fmla="*/ 355887 h 388091"/>
                <a:gd name="connsiteX357" fmla="*/ 288138 w 396523"/>
                <a:gd name="connsiteY357" fmla="*/ 356568 h 388091"/>
                <a:gd name="connsiteX358" fmla="*/ 285235 w 396523"/>
                <a:gd name="connsiteY358" fmla="*/ 355368 h 388091"/>
                <a:gd name="connsiteX359" fmla="*/ 283695 w 396523"/>
                <a:gd name="connsiteY359" fmla="*/ 354120 h 388091"/>
                <a:gd name="connsiteX360" fmla="*/ 279657 w 396523"/>
                <a:gd name="connsiteY360" fmla="*/ 353714 h 388091"/>
                <a:gd name="connsiteX361" fmla="*/ 279430 w 396523"/>
                <a:gd name="connsiteY361" fmla="*/ 352806 h 388091"/>
                <a:gd name="connsiteX362" fmla="*/ 277614 w 396523"/>
                <a:gd name="connsiteY362" fmla="*/ 353828 h 388091"/>
                <a:gd name="connsiteX363" fmla="*/ 275960 w 396523"/>
                <a:gd name="connsiteY363" fmla="*/ 353260 h 388091"/>
                <a:gd name="connsiteX364" fmla="*/ 275781 w 396523"/>
                <a:gd name="connsiteY364" fmla="*/ 351785 h 388091"/>
                <a:gd name="connsiteX365" fmla="*/ 273397 w 396523"/>
                <a:gd name="connsiteY365" fmla="*/ 350698 h 388091"/>
                <a:gd name="connsiteX366" fmla="*/ 271971 w 396523"/>
                <a:gd name="connsiteY366" fmla="*/ 347633 h 388091"/>
                <a:gd name="connsiteX367" fmla="*/ 271971 w 396523"/>
                <a:gd name="connsiteY367" fmla="*/ 344796 h 388091"/>
                <a:gd name="connsiteX368" fmla="*/ 273106 w 396523"/>
                <a:gd name="connsiteY368" fmla="*/ 342915 h 388091"/>
                <a:gd name="connsiteX369" fmla="*/ 272879 w 396523"/>
                <a:gd name="connsiteY369" fmla="*/ 341715 h 388091"/>
                <a:gd name="connsiteX370" fmla="*/ 271792 w 396523"/>
                <a:gd name="connsiteY370" fmla="*/ 341601 h 388091"/>
                <a:gd name="connsiteX371" fmla="*/ 269976 w 396523"/>
                <a:gd name="connsiteY371" fmla="*/ 342006 h 388091"/>
                <a:gd name="connsiteX372" fmla="*/ 267641 w 396523"/>
                <a:gd name="connsiteY372" fmla="*/ 341666 h 388091"/>
                <a:gd name="connsiteX373" fmla="*/ 263944 w 396523"/>
                <a:gd name="connsiteY373" fmla="*/ 341780 h 388091"/>
                <a:gd name="connsiteX374" fmla="*/ 262241 w 396523"/>
                <a:gd name="connsiteY374" fmla="*/ 342752 h 388091"/>
                <a:gd name="connsiteX375" fmla="*/ 260019 w 396523"/>
                <a:gd name="connsiteY375" fmla="*/ 343725 h 388091"/>
                <a:gd name="connsiteX376" fmla="*/ 259047 w 396523"/>
                <a:gd name="connsiteY376" fmla="*/ 345088 h 388091"/>
                <a:gd name="connsiteX377" fmla="*/ 257344 w 396523"/>
                <a:gd name="connsiteY377" fmla="*/ 346563 h 388091"/>
                <a:gd name="connsiteX378" fmla="*/ 254960 w 396523"/>
                <a:gd name="connsiteY378" fmla="*/ 346612 h 388091"/>
                <a:gd name="connsiteX379" fmla="*/ 253825 w 396523"/>
                <a:gd name="connsiteY379" fmla="*/ 345866 h 388091"/>
                <a:gd name="connsiteX380" fmla="*/ 251036 w 396523"/>
                <a:gd name="connsiteY380" fmla="*/ 345752 h 388091"/>
                <a:gd name="connsiteX381" fmla="*/ 252917 w 396523"/>
                <a:gd name="connsiteY381" fmla="*/ 343709 h 388091"/>
                <a:gd name="connsiteX382" fmla="*/ 253549 w 396523"/>
                <a:gd name="connsiteY382" fmla="*/ 342509 h 388091"/>
                <a:gd name="connsiteX383" fmla="*/ 254003 w 396523"/>
                <a:gd name="connsiteY383" fmla="*/ 340466 h 388091"/>
                <a:gd name="connsiteX384" fmla="*/ 253484 w 396523"/>
                <a:gd name="connsiteY384" fmla="*/ 338763 h 388091"/>
                <a:gd name="connsiteX385" fmla="*/ 251604 w 396523"/>
                <a:gd name="connsiteY385" fmla="*/ 337628 h 388091"/>
                <a:gd name="connsiteX386" fmla="*/ 248879 w 396523"/>
                <a:gd name="connsiteY386" fmla="*/ 337677 h 388091"/>
                <a:gd name="connsiteX387" fmla="*/ 248539 w 396523"/>
                <a:gd name="connsiteY387" fmla="*/ 335974 h 388091"/>
                <a:gd name="connsiteX388" fmla="*/ 247761 w 396523"/>
                <a:gd name="connsiteY388" fmla="*/ 334823 h 388091"/>
                <a:gd name="connsiteX389" fmla="*/ 246252 w 396523"/>
                <a:gd name="connsiteY389" fmla="*/ 334515 h 388091"/>
                <a:gd name="connsiteX390" fmla="*/ 245766 w 396523"/>
                <a:gd name="connsiteY390" fmla="*/ 334726 h 388091"/>
                <a:gd name="connsiteX391" fmla="*/ 244436 w 396523"/>
                <a:gd name="connsiteY391" fmla="*/ 335050 h 388091"/>
                <a:gd name="connsiteX392" fmla="*/ 243755 w 396523"/>
                <a:gd name="connsiteY392" fmla="*/ 336331 h 388091"/>
                <a:gd name="connsiteX393" fmla="*/ 243155 w 396523"/>
                <a:gd name="connsiteY393" fmla="*/ 337612 h 388091"/>
                <a:gd name="connsiteX394" fmla="*/ 241874 w 396523"/>
                <a:gd name="connsiteY394" fmla="*/ 337758 h 388091"/>
                <a:gd name="connsiteX395" fmla="*/ 240431 w 396523"/>
                <a:gd name="connsiteY395" fmla="*/ 336477 h 388091"/>
                <a:gd name="connsiteX396" fmla="*/ 237999 w 396523"/>
                <a:gd name="connsiteY396" fmla="*/ 336623 h 388091"/>
                <a:gd name="connsiteX397" fmla="*/ 235956 w 396523"/>
                <a:gd name="connsiteY397" fmla="*/ 336088 h 388091"/>
                <a:gd name="connsiteX398" fmla="*/ 233150 w 396523"/>
                <a:gd name="connsiteY398" fmla="*/ 335261 h 388091"/>
                <a:gd name="connsiteX399" fmla="*/ 232015 w 396523"/>
                <a:gd name="connsiteY399" fmla="*/ 336023 h 388091"/>
                <a:gd name="connsiteX400" fmla="*/ 229810 w 396523"/>
                <a:gd name="connsiteY400" fmla="*/ 337612 h 388091"/>
                <a:gd name="connsiteX401" fmla="*/ 228302 w 396523"/>
                <a:gd name="connsiteY401" fmla="*/ 338520 h 388091"/>
                <a:gd name="connsiteX402" fmla="*/ 225415 w 396523"/>
                <a:gd name="connsiteY402" fmla="*/ 338212 h 388091"/>
                <a:gd name="connsiteX403" fmla="*/ 224426 w 396523"/>
                <a:gd name="connsiteY403" fmla="*/ 338812 h 388091"/>
                <a:gd name="connsiteX404" fmla="*/ 221621 w 396523"/>
                <a:gd name="connsiteY404" fmla="*/ 338212 h 388091"/>
                <a:gd name="connsiteX405" fmla="*/ 218734 w 396523"/>
                <a:gd name="connsiteY405" fmla="*/ 338212 h 388091"/>
                <a:gd name="connsiteX406" fmla="*/ 216237 w 396523"/>
                <a:gd name="connsiteY406" fmla="*/ 337531 h 388091"/>
                <a:gd name="connsiteX407" fmla="*/ 213886 w 396523"/>
                <a:gd name="connsiteY407" fmla="*/ 338066 h 388091"/>
                <a:gd name="connsiteX408" fmla="*/ 212215 w 396523"/>
                <a:gd name="connsiteY408" fmla="*/ 339736 h 388091"/>
                <a:gd name="connsiteX409" fmla="*/ 210091 w 396523"/>
                <a:gd name="connsiteY409" fmla="*/ 340191 h 388091"/>
                <a:gd name="connsiteX410" fmla="*/ 208356 w 396523"/>
                <a:gd name="connsiteY410" fmla="*/ 338374 h 388091"/>
                <a:gd name="connsiteX411" fmla="*/ 208356 w 396523"/>
                <a:gd name="connsiteY411" fmla="*/ 336639 h 388091"/>
                <a:gd name="connsiteX412" fmla="*/ 206994 w 396523"/>
                <a:gd name="connsiteY412" fmla="*/ 333915 h 388091"/>
                <a:gd name="connsiteX413" fmla="*/ 209654 w 396523"/>
                <a:gd name="connsiteY413" fmla="*/ 332245 h 388091"/>
                <a:gd name="connsiteX414" fmla="*/ 210416 w 396523"/>
                <a:gd name="connsiteY414" fmla="*/ 330737 h 388091"/>
                <a:gd name="connsiteX415" fmla="*/ 209053 w 396523"/>
                <a:gd name="connsiteY415" fmla="*/ 328304 h 388091"/>
                <a:gd name="connsiteX416" fmla="*/ 209280 w 396523"/>
                <a:gd name="connsiteY416" fmla="*/ 324510 h 388091"/>
                <a:gd name="connsiteX417" fmla="*/ 208000 w 396523"/>
                <a:gd name="connsiteY417" fmla="*/ 320877 h 388091"/>
                <a:gd name="connsiteX418" fmla="*/ 207853 w 396523"/>
                <a:gd name="connsiteY418" fmla="*/ 317618 h 388091"/>
                <a:gd name="connsiteX419" fmla="*/ 207853 w 396523"/>
                <a:gd name="connsiteY419" fmla="*/ 314959 h 388091"/>
                <a:gd name="connsiteX420" fmla="*/ 206410 w 396523"/>
                <a:gd name="connsiteY420" fmla="*/ 312753 h 388091"/>
                <a:gd name="connsiteX421" fmla="*/ 204659 w 396523"/>
                <a:gd name="connsiteY421" fmla="*/ 312218 h 388091"/>
                <a:gd name="connsiteX422" fmla="*/ 202535 w 396523"/>
                <a:gd name="connsiteY422" fmla="*/ 310175 h 388091"/>
                <a:gd name="connsiteX423" fmla="*/ 200102 w 396523"/>
                <a:gd name="connsiteY423" fmla="*/ 306916 h 388091"/>
                <a:gd name="connsiteX424" fmla="*/ 199340 w 396523"/>
                <a:gd name="connsiteY424" fmla="*/ 300932 h 388091"/>
                <a:gd name="connsiteX425" fmla="*/ 199567 w 396523"/>
                <a:gd name="connsiteY425" fmla="*/ 294267 h 388091"/>
                <a:gd name="connsiteX426" fmla="*/ 200556 w 396523"/>
                <a:gd name="connsiteY426" fmla="*/ 289419 h 388091"/>
                <a:gd name="connsiteX427" fmla="*/ 201999 w 396523"/>
                <a:gd name="connsiteY427" fmla="*/ 284035 h 388091"/>
                <a:gd name="connsiteX428" fmla="*/ 201773 w 396523"/>
                <a:gd name="connsiteY428" fmla="*/ 281765 h 388091"/>
                <a:gd name="connsiteX429" fmla="*/ 199875 w 396523"/>
                <a:gd name="connsiteY429" fmla="*/ 278133 h 388091"/>
                <a:gd name="connsiteX430" fmla="*/ 197897 w 396523"/>
                <a:gd name="connsiteY430" fmla="*/ 274111 h 388091"/>
                <a:gd name="connsiteX431" fmla="*/ 198124 w 396523"/>
                <a:gd name="connsiteY431" fmla="*/ 270398 h 388091"/>
                <a:gd name="connsiteX432" fmla="*/ 199713 w 396523"/>
                <a:gd name="connsiteY432" fmla="*/ 266766 h 388091"/>
                <a:gd name="connsiteX433" fmla="*/ 200167 w 396523"/>
                <a:gd name="connsiteY433" fmla="*/ 264333 h 388091"/>
                <a:gd name="connsiteX434" fmla="*/ 199567 w 396523"/>
                <a:gd name="connsiteY434" fmla="*/ 261755 h 388091"/>
                <a:gd name="connsiteX435" fmla="*/ 197297 w 396523"/>
                <a:gd name="connsiteY435" fmla="*/ 260019 h 388091"/>
                <a:gd name="connsiteX436" fmla="*/ 187519 w 396523"/>
                <a:gd name="connsiteY436" fmla="*/ 260019 h 388091"/>
                <a:gd name="connsiteX437" fmla="*/ 177368 w 396523"/>
                <a:gd name="connsiteY437" fmla="*/ 260928 h 388091"/>
                <a:gd name="connsiteX438" fmla="*/ 173509 w 396523"/>
                <a:gd name="connsiteY438" fmla="*/ 260019 h 388091"/>
                <a:gd name="connsiteX439" fmla="*/ 172374 w 396523"/>
                <a:gd name="connsiteY439" fmla="*/ 256760 h 388091"/>
                <a:gd name="connsiteX440" fmla="*/ 172228 w 396523"/>
                <a:gd name="connsiteY440" fmla="*/ 253647 h 388091"/>
                <a:gd name="connsiteX441" fmla="*/ 170492 w 396523"/>
                <a:gd name="connsiteY441" fmla="*/ 252431 h 388091"/>
                <a:gd name="connsiteX442" fmla="*/ 167914 w 396523"/>
                <a:gd name="connsiteY442" fmla="*/ 253031 h 388091"/>
                <a:gd name="connsiteX443" fmla="*/ 165709 w 396523"/>
                <a:gd name="connsiteY443" fmla="*/ 254701 h 388091"/>
                <a:gd name="connsiteX444" fmla="*/ 164719 w 396523"/>
                <a:gd name="connsiteY444" fmla="*/ 255463 h 388091"/>
                <a:gd name="connsiteX445" fmla="*/ 159190 w 396523"/>
                <a:gd name="connsiteY445" fmla="*/ 254928 h 388091"/>
                <a:gd name="connsiteX446" fmla="*/ 153352 w 396523"/>
                <a:gd name="connsiteY446" fmla="*/ 255155 h 388091"/>
                <a:gd name="connsiteX447" fmla="*/ 151601 w 396523"/>
                <a:gd name="connsiteY447" fmla="*/ 256371 h 388091"/>
                <a:gd name="connsiteX448" fmla="*/ 151228 w 396523"/>
                <a:gd name="connsiteY448" fmla="*/ 260911 h 388091"/>
                <a:gd name="connsiteX449" fmla="*/ 151763 w 396523"/>
                <a:gd name="connsiteY449" fmla="*/ 263182 h 388091"/>
                <a:gd name="connsiteX450" fmla="*/ 150547 w 396523"/>
                <a:gd name="connsiteY450" fmla="*/ 265160 h 388091"/>
                <a:gd name="connsiteX451" fmla="*/ 148958 w 396523"/>
                <a:gd name="connsiteY451" fmla="*/ 267057 h 388091"/>
                <a:gd name="connsiteX452" fmla="*/ 148585 w 396523"/>
                <a:gd name="connsiteY452" fmla="*/ 268954 h 388091"/>
                <a:gd name="connsiteX453" fmla="*/ 148958 w 396523"/>
                <a:gd name="connsiteY453" fmla="*/ 271160 h 388091"/>
                <a:gd name="connsiteX454" fmla="*/ 148958 w 396523"/>
                <a:gd name="connsiteY454" fmla="*/ 272895 h 388091"/>
                <a:gd name="connsiteX455" fmla="*/ 147904 w 396523"/>
                <a:gd name="connsiteY455" fmla="*/ 274030 h 388091"/>
                <a:gd name="connsiteX456" fmla="*/ 145926 w 396523"/>
                <a:gd name="connsiteY456" fmla="*/ 274565 h 388091"/>
                <a:gd name="connsiteX457" fmla="*/ 141531 w 396523"/>
                <a:gd name="connsiteY457" fmla="*/ 274792 h 388091"/>
                <a:gd name="connsiteX458" fmla="*/ 138807 w 396523"/>
                <a:gd name="connsiteY458" fmla="*/ 274419 h 388091"/>
                <a:gd name="connsiteX459" fmla="*/ 136229 w 396523"/>
                <a:gd name="connsiteY459" fmla="*/ 272522 h 388091"/>
                <a:gd name="connsiteX460" fmla="*/ 134023 w 396523"/>
                <a:gd name="connsiteY460" fmla="*/ 272295 h 388091"/>
                <a:gd name="connsiteX461" fmla="*/ 132272 w 396523"/>
                <a:gd name="connsiteY461" fmla="*/ 274111 h 388091"/>
                <a:gd name="connsiteX462" fmla="*/ 131445 w 396523"/>
                <a:gd name="connsiteY462" fmla="*/ 275165 h 388091"/>
                <a:gd name="connsiteX463" fmla="*/ 129937 w 396523"/>
                <a:gd name="connsiteY463" fmla="*/ 274711 h 388091"/>
                <a:gd name="connsiteX464" fmla="*/ 128429 w 396523"/>
                <a:gd name="connsiteY464" fmla="*/ 273657 h 388091"/>
                <a:gd name="connsiteX465" fmla="*/ 125396 w 396523"/>
                <a:gd name="connsiteY465" fmla="*/ 273965 h 388091"/>
                <a:gd name="connsiteX466" fmla="*/ 124115 w 396523"/>
                <a:gd name="connsiteY466" fmla="*/ 275635 h 388091"/>
                <a:gd name="connsiteX467" fmla="*/ 121764 w 396523"/>
                <a:gd name="connsiteY467" fmla="*/ 276398 h 388091"/>
                <a:gd name="connsiteX468" fmla="*/ 116299 w 396523"/>
                <a:gd name="connsiteY468" fmla="*/ 276998 h 388091"/>
                <a:gd name="connsiteX469" fmla="*/ 112278 w 396523"/>
                <a:gd name="connsiteY469" fmla="*/ 277371 h 388091"/>
                <a:gd name="connsiteX470" fmla="*/ 109781 w 396523"/>
                <a:gd name="connsiteY470" fmla="*/ 277371 h 388091"/>
                <a:gd name="connsiteX471" fmla="*/ 109635 w 396523"/>
                <a:gd name="connsiteY471" fmla="*/ 274646 h 388091"/>
                <a:gd name="connsiteX472" fmla="*/ 107056 w 396523"/>
                <a:gd name="connsiteY472" fmla="*/ 269944 h 388091"/>
                <a:gd name="connsiteX473" fmla="*/ 103797 w 396523"/>
                <a:gd name="connsiteY473" fmla="*/ 265403 h 388091"/>
                <a:gd name="connsiteX474" fmla="*/ 101073 w 396523"/>
                <a:gd name="connsiteY474" fmla="*/ 261771 h 388091"/>
                <a:gd name="connsiteX475" fmla="*/ 98122 w 396523"/>
                <a:gd name="connsiteY475" fmla="*/ 258593 h 388091"/>
                <a:gd name="connsiteX476" fmla="*/ 97213 w 396523"/>
                <a:gd name="connsiteY476" fmla="*/ 251474 h 388091"/>
                <a:gd name="connsiteX477" fmla="*/ 94408 w 396523"/>
                <a:gd name="connsiteY477" fmla="*/ 247307 h 388091"/>
                <a:gd name="connsiteX478" fmla="*/ 93127 w 396523"/>
                <a:gd name="connsiteY478" fmla="*/ 241015 h 388091"/>
                <a:gd name="connsiteX479" fmla="*/ 93354 w 396523"/>
                <a:gd name="connsiteY479" fmla="*/ 239572 h 388091"/>
                <a:gd name="connsiteX480" fmla="*/ 93662 w 396523"/>
                <a:gd name="connsiteY480" fmla="*/ 237755 h 388091"/>
                <a:gd name="connsiteX481" fmla="*/ 93127 w 396523"/>
                <a:gd name="connsiteY481" fmla="*/ 235550 h 388091"/>
                <a:gd name="connsiteX482" fmla="*/ 91003 w 396523"/>
                <a:gd name="connsiteY482" fmla="*/ 232826 h 388091"/>
                <a:gd name="connsiteX483" fmla="*/ 90549 w 396523"/>
                <a:gd name="connsiteY483" fmla="*/ 230474 h 388091"/>
                <a:gd name="connsiteX484" fmla="*/ 90468 w 396523"/>
                <a:gd name="connsiteY484" fmla="*/ 229421 h 388091"/>
                <a:gd name="connsiteX485" fmla="*/ 88570 w 396523"/>
                <a:gd name="connsiteY485" fmla="*/ 229421 h 388091"/>
                <a:gd name="connsiteX486" fmla="*/ 85765 w 396523"/>
                <a:gd name="connsiteY486" fmla="*/ 230474 h 388091"/>
                <a:gd name="connsiteX487" fmla="*/ 82652 w 396523"/>
                <a:gd name="connsiteY487" fmla="*/ 230783 h 388091"/>
                <a:gd name="connsiteX488" fmla="*/ 77884 w 396523"/>
                <a:gd name="connsiteY488" fmla="*/ 230248 h 388091"/>
                <a:gd name="connsiteX489" fmla="*/ 70376 w 396523"/>
                <a:gd name="connsiteY489" fmla="*/ 230702 h 388091"/>
                <a:gd name="connsiteX490" fmla="*/ 63095 w 396523"/>
                <a:gd name="connsiteY490" fmla="*/ 230929 h 388091"/>
                <a:gd name="connsiteX491" fmla="*/ 55815 w 396523"/>
                <a:gd name="connsiteY491" fmla="*/ 231156 h 388091"/>
                <a:gd name="connsiteX492" fmla="*/ 50350 w 396523"/>
                <a:gd name="connsiteY492" fmla="*/ 231610 h 388091"/>
                <a:gd name="connsiteX493" fmla="*/ 46555 w 396523"/>
                <a:gd name="connsiteY493" fmla="*/ 231691 h 388091"/>
                <a:gd name="connsiteX494" fmla="*/ 42161 w 396523"/>
                <a:gd name="connsiteY494" fmla="*/ 231156 h 388091"/>
                <a:gd name="connsiteX495" fmla="*/ 35788 w 396523"/>
                <a:gd name="connsiteY495" fmla="*/ 230556 h 388091"/>
                <a:gd name="connsiteX496" fmla="*/ 28507 w 396523"/>
                <a:gd name="connsiteY496" fmla="*/ 230556 h 388091"/>
                <a:gd name="connsiteX497" fmla="*/ 24713 w 396523"/>
                <a:gd name="connsiteY497" fmla="*/ 230637 h 388091"/>
                <a:gd name="connsiteX498" fmla="*/ 21826 w 396523"/>
                <a:gd name="connsiteY498" fmla="*/ 230037 h 388091"/>
                <a:gd name="connsiteX499" fmla="*/ 20545 w 396523"/>
                <a:gd name="connsiteY499" fmla="*/ 230118 h 388091"/>
                <a:gd name="connsiteX500" fmla="*/ 18340 w 396523"/>
                <a:gd name="connsiteY500" fmla="*/ 230880 h 388091"/>
                <a:gd name="connsiteX501" fmla="*/ 15843 w 396523"/>
                <a:gd name="connsiteY501" fmla="*/ 231415 h 388091"/>
                <a:gd name="connsiteX502" fmla="*/ 14026 w 396523"/>
                <a:gd name="connsiteY502" fmla="*/ 231869 h 388091"/>
                <a:gd name="connsiteX503" fmla="*/ 11675 w 396523"/>
                <a:gd name="connsiteY503" fmla="*/ 232242 h 388091"/>
                <a:gd name="connsiteX504" fmla="*/ 9470 w 396523"/>
                <a:gd name="connsiteY504" fmla="*/ 232550 h 388091"/>
                <a:gd name="connsiteX505" fmla="*/ 6664 w 396523"/>
                <a:gd name="connsiteY505" fmla="*/ 232631 h 388091"/>
                <a:gd name="connsiteX506" fmla="*/ 5075 w 396523"/>
                <a:gd name="connsiteY506" fmla="*/ 232404 h 388091"/>
                <a:gd name="connsiteX507" fmla="*/ 2951 w 396523"/>
                <a:gd name="connsiteY507" fmla="*/ 231642 h 388091"/>
                <a:gd name="connsiteX508" fmla="*/ 1135 w 396523"/>
                <a:gd name="connsiteY508" fmla="*/ 230280 h 388091"/>
                <a:gd name="connsiteX509" fmla="*/ 0 w 396523"/>
                <a:gd name="connsiteY509" fmla="*/ 228464 h 388091"/>
                <a:gd name="connsiteX510" fmla="*/ 5692 w 396523"/>
                <a:gd name="connsiteY510" fmla="*/ 228464 h 388091"/>
                <a:gd name="connsiteX511" fmla="*/ 6454 w 396523"/>
                <a:gd name="connsiteY511" fmla="*/ 226112 h 388091"/>
                <a:gd name="connsiteX512" fmla="*/ 6454 w 396523"/>
                <a:gd name="connsiteY512" fmla="*/ 215653 h 388091"/>
                <a:gd name="connsiteX513" fmla="*/ 7135 w 396523"/>
                <a:gd name="connsiteY513" fmla="*/ 213448 h 388091"/>
                <a:gd name="connsiteX514" fmla="*/ 9032 w 396523"/>
                <a:gd name="connsiteY514" fmla="*/ 211243 h 388091"/>
                <a:gd name="connsiteX515" fmla="*/ 11156 w 396523"/>
                <a:gd name="connsiteY515" fmla="*/ 209508 h 388091"/>
                <a:gd name="connsiteX516" fmla="*/ 13362 w 396523"/>
                <a:gd name="connsiteY516" fmla="*/ 207756 h 388091"/>
                <a:gd name="connsiteX517" fmla="*/ 15259 w 396523"/>
                <a:gd name="connsiteY517" fmla="*/ 206621 h 388091"/>
                <a:gd name="connsiteX518" fmla="*/ 18826 w 396523"/>
                <a:gd name="connsiteY518" fmla="*/ 205032 h 388091"/>
                <a:gd name="connsiteX519" fmla="*/ 20335 w 396523"/>
                <a:gd name="connsiteY519" fmla="*/ 205486 h 388091"/>
                <a:gd name="connsiteX520" fmla="*/ 21843 w 396523"/>
                <a:gd name="connsiteY520" fmla="*/ 206767 h 388091"/>
                <a:gd name="connsiteX521" fmla="*/ 22442 w 396523"/>
                <a:gd name="connsiteY521" fmla="*/ 207594 h 388091"/>
                <a:gd name="connsiteX522" fmla="*/ 23659 w 396523"/>
                <a:gd name="connsiteY522" fmla="*/ 208729 h 388091"/>
                <a:gd name="connsiteX523" fmla="*/ 26010 w 396523"/>
                <a:gd name="connsiteY523" fmla="*/ 209329 h 388091"/>
                <a:gd name="connsiteX524" fmla="*/ 27599 w 396523"/>
                <a:gd name="connsiteY524" fmla="*/ 209410 h 388091"/>
                <a:gd name="connsiteX525" fmla="*/ 29107 w 396523"/>
                <a:gd name="connsiteY525" fmla="*/ 208194 h 388091"/>
                <a:gd name="connsiteX526" fmla="*/ 29934 w 396523"/>
                <a:gd name="connsiteY526" fmla="*/ 207432 h 388091"/>
                <a:gd name="connsiteX527" fmla="*/ 31377 w 396523"/>
                <a:gd name="connsiteY527" fmla="*/ 207513 h 388091"/>
                <a:gd name="connsiteX528" fmla="*/ 32432 w 396523"/>
                <a:gd name="connsiteY528" fmla="*/ 207740 h 388091"/>
                <a:gd name="connsiteX529" fmla="*/ 32350 w 396523"/>
                <a:gd name="connsiteY529" fmla="*/ 200913 h 388091"/>
                <a:gd name="connsiteX530" fmla="*/ 33112 w 396523"/>
                <a:gd name="connsiteY530" fmla="*/ 200767 h 388091"/>
                <a:gd name="connsiteX531" fmla="*/ 34702 w 396523"/>
                <a:gd name="connsiteY531" fmla="*/ 201221 h 388091"/>
                <a:gd name="connsiteX532" fmla="*/ 35610 w 396523"/>
                <a:gd name="connsiteY532" fmla="*/ 202357 h 388091"/>
                <a:gd name="connsiteX533" fmla="*/ 37653 w 396523"/>
                <a:gd name="connsiteY533" fmla="*/ 201448 h 388091"/>
                <a:gd name="connsiteX534" fmla="*/ 38415 w 396523"/>
                <a:gd name="connsiteY534" fmla="*/ 200621 h 388091"/>
                <a:gd name="connsiteX535" fmla="*/ 39858 w 396523"/>
                <a:gd name="connsiteY535" fmla="*/ 200313 h 388091"/>
                <a:gd name="connsiteX536" fmla="*/ 41447 w 396523"/>
                <a:gd name="connsiteY536" fmla="*/ 199486 h 388091"/>
                <a:gd name="connsiteX537" fmla="*/ 42809 w 396523"/>
                <a:gd name="connsiteY537" fmla="*/ 199032 h 388091"/>
                <a:gd name="connsiteX538" fmla="*/ 45161 w 396523"/>
                <a:gd name="connsiteY538" fmla="*/ 198578 h 388091"/>
                <a:gd name="connsiteX539" fmla="*/ 47431 w 396523"/>
                <a:gd name="connsiteY539" fmla="*/ 198659 h 388091"/>
                <a:gd name="connsiteX540" fmla="*/ 47431 w 396523"/>
                <a:gd name="connsiteY540" fmla="*/ 199794 h 388091"/>
                <a:gd name="connsiteX541" fmla="*/ 47123 w 396523"/>
                <a:gd name="connsiteY541" fmla="*/ 200330 h 388091"/>
                <a:gd name="connsiteX542" fmla="*/ 48112 w 396523"/>
                <a:gd name="connsiteY542" fmla="*/ 201611 h 388091"/>
                <a:gd name="connsiteX543" fmla="*/ 48939 w 396523"/>
                <a:gd name="connsiteY543" fmla="*/ 202292 h 388091"/>
                <a:gd name="connsiteX544" fmla="*/ 48712 w 396523"/>
                <a:gd name="connsiteY544" fmla="*/ 203653 h 388091"/>
                <a:gd name="connsiteX545" fmla="*/ 48258 w 396523"/>
                <a:gd name="connsiteY545" fmla="*/ 205551 h 388091"/>
                <a:gd name="connsiteX546" fmla="*/ 48031 w 396523"/>
                <a:gd name="connsiteY546" fmla="*/ 207286 h 388091"/>
                <a:gd name="connsiteX547" fmla="*/ 48566 w 396523"/>
                <a:gd name="connsiteY547" fmla="*/ 209183 h 388091"/>
                <a:gd name="connsiteX548" fmla="*/ 49701 w 396523"/>
                <a:gd name="connsiteY548" fmla="*/ 209945 h 388091"/>
                <a:gd name="connsiteX549" fmla="*/ 51517 w 396523"/>
                <a:gd name="connsiteY549" fmla="*/ 210172 h 388091"/>
                <a:gd name="connsiteX550" fmla="*/ 53869 w 396523"/>
                <a:gd name="connsiteY550" fmla="*/ 208421 h 388091"/>
                <a:gd name="connsiteX551" fmla="*/ 55685 w 396523"/>
                <a:gd name="connsiteY551" fmla="*/ 206751 h 388091"/>
                <a:gd name="connsiteX552" fmla="*/ 58604 w 396523"/>
                <a:gd name="connsiteY552" fmla="*/ 202811 h 388091"/>
                <a:gd name="connsiteX553" fmla="*/ 61669 w 396523"/>
                <a:gd name="connsiteY553" fmla="*/ 199065 h 388091"/>
                <a:gd name="connsiteX554" fmla="*/ 65074 w 396523"/>
                <a:gd name="connsiteY554" fmla="*/ 195659 h 388091"/>
                <a:gd name="connsiteX555" fmla="*/ 69387 w 396523"/>
                <a:gd name="connsiteY555" fmla="*/ 192254 h 388091"/>
                <a:gd name="connsiteX556" fmla="*/ 73133 w 396523"/>
                <a:gd name="connsiteY556" fmla="*/ 191119 h 388091"/>
                <a:gd name="connsiteX557" fmla="*/ 75403 w 396523"/>
                <a:gd name="connsiteY557" fmla="*/ 191119 h 388091"/>
                <a:gd name="connsiteX558" fmla="*/ 77560 w 396523"/>
                <a:gd name="connsiteY558" fmla="*/ 189416 h 388091"/>
                <a:gd name="connsiteX559" fmla="*/ 80057 w 396523"/>
                <a:gd name="connsiteY559" fmla="*/ 183497 h 388091"/>
                <a:gd name="connsiteX560" fmla="*/ 82100 w 396523"/>
                <a:gd name="connsiteY560" fmla="*/ 179071 h 388091"/>
                <a:gd name="connsiteX561" fmla="*/ 82441 w 396523"/>
                <a:gd name="connsiteY561" fmla="*/ 172017 h 388091"/>
                <a:gd name="connsiteX562" fmla="*/ 81987 w 396523"/>
                <a:gd name="connsiteY562" fmla="*/ 167703 h 388091"/>
                <a:gd name="connsiteX563" fmla="*/ 82895 w 396523"/>
                <a:gd name="connsiteY563" fmla="*/ 165546 h 388091"/>
                <a:gd name="connsiteX564" fmla="*/ 83917 w 396523"/>
                <a:gd name="connsiteY564" fmla="*/ 163163 h 388091"/>
                <a:gd name="connsiteX565" fmla="*/ 83235 w 396523"/>
                <a:gd name="connsiteY565" fmla="*/ 160325 h 388091"/>
                <a:gd name="connsiteX566" fmla="*/ 82100 w 396523"/>
                <a:gd name="connsiteY566" fmla="*/ 157487 h 388091"/>
                <a:gd name="connsiteX567" fmla="*/ 82327 w 396523"/>
                <a:gd name="connsiteY567" fmla="*/ 155104 h 388091"/>
                <a:gd name="connsiteX568" fmla="*/ 85846 w 396523"/>
                <a:gd name="connsiteY568" fmla="*/ 151017 h 388091"/>
                <a:gd name="connsiteX569" fmla="*/ 91068 w 396523"/>
                <a:gd name="connsiteY569" fmla="*/ 146818 h 388091"/>
                <a:gd name="connsiteX570" fmla="*/ 93224 w 396523"/>
                <a:gd name="connsiteY570" fmla="*/ 143185 h 388091"/>
                <a:gd name="connsiteX571" fmla="*/ 94700 w 396523"/>
                <a:gd name="connsiteY571" fmla="*/ 139666 h 388091"/>
                <a:gd name="connsiteX572" fmla="*/ 95949 w 396523"/>
                <a:gd name="connsiteY572" fmla="*/ 135807 h 388091"/>
                <a:gd name="connsiteX573" fmla="*/ 98219 w 396523"/>
                <a:gd name="connsiteY573" fmla="*/ 132856 h 388091"/>
                <a:gd name="connsiteX574" fmla="*/ 100943 w 396523"/>
                <a:gd name="connsiteY574" fmla="*/ 131153 h 388091"/>
                <a:gd name="connsiteX575" fmla="*/ 103440 w 396523"/>
                <a:gd name="connsiteY575" fmla="*/ 130926 h 388091"/>
                <a:gd name="connsiteX576" fmla="*/ 105937 w 396523"/>
                <a:gd name="connsiteY576" fmla="*/ 130812 h 388091"/>
                <a:gd name="connsiteX577" fmla="*/ 110251 w 396523"/>
                <a:gd name="connsiteY577" fmla="*/ 126726 h 388091"/>
                <a:gd name="connsiteX578" fmla="*/ 112067 w 396523"/>
                <a:gd name="connsiteY578" fmla="*/ 124115 h 388091"/>
                <a:gd name="connsiteX579" fmla="*/ 112407 w 396523"/>
                <a:gd name="connsiteY579" fmla="*/ 122072 h 388091"/>
                <a:gd name="connsiteX580" fmla="*/ 112861 w 396523"/>
                <a:gd name="connsiteY580" fmla="*/ 120596 h 388091"/>
                <a:gd name="connsiteX581" fmla="*/ 114110 w 396523"/>
                <a:gd name="connsiteY581" fmla="*/ 118780 h 388091"/>
                <a:gd name="connsiteX582" fmla="*/ 114451 w 396523"/>
                <a:gd name="connsiteY582" fmla="*/ 117191 h 388091"/>
                <a:gd name="connsiteX583" fmla="*/ 114110 w 396523"/>
                <a:gd name="connsiteY583" fmla="*/ 114354 h 388091"/>
                <a:gd name="connsiteX584" fmla="*/ 114905 w 396523"/>
                <a:gd name="connsiteY584" fmla="*/ 111402 h 388091"/>
                <a:gd name="connsiteX585" fmla="*/ 115926 w 396523"/>
                <a:gd name="connsiteY585" fmla="*/ 109586 h 388091"/>
                <a:gd name="connsiteX586" fmla="*/ 116721 w 396523"/>
                <a:gd name="connsiteY586" fmla="*/ 108110 h 388091"/>
                <a:gd name="connsiteX587" fmla="*/ 117288 w 396523"/>
                <a:gd name="connsiteY587" fmla="*/ 106408 h 388091"/>
                <a:gd name="connsiteX588" fmla="*/ 118537 w 396523"/>
                <a:gd name="connsiteY588" fmla="*/ 104478 h 388091"/>
                <a:gd name="connsiteX589" fmla="*/ 119899 w 396523"/>
                <a:gd name="connsiteY589" fmla="*/ 103116 h 388091"/>
                <a:gd name="connsiteX590" fmla="*/ 120126 w 396523"/>
                <a:gd name="connsiteY590" fmla="*/ 101640 h 388091"/>
                <a:gd name="connsiteX591" fmla="*/ 119899 w 396523"/>
                <a:gd name="connsiteY591" fmla="*/ 100278 h 388091"/>
                <a:gd name="connsiteX592" fmla="*/ 118764 w 396523"/>
                <a:gd name="connsiteY592" fmla="*/ 98462 h 388091"/>
                <a:gd name="connsiteX593" fmla="*/ 118424 w 396523"/>
                <a:gd name="connsiteY593" fmla="*/ 97667 h 388091"/>
                <a:gd name="connsiteX594" fmla="*/ 118991 w 396523"/>
                <a:gd name="connsiteY594" fmla="*/ 95397 h 388091"/>
                <a:gd name="connsiteX595" fmla="*/ 118991 w 396523"/>
                <a:gd name="connsiteY595" fmla="*/ 93695 h 388091"/>
                <a:gd name="connsiteX596" fmla="*/ 118310 w 396523"/>
                <a:gd name="connsiteY596" fmla="*/ 92219 h 388091"/>
                <a:gd name="connsiteX597" fmla="*/ 118083 w 396523"/>
                <a:gd name="connsiteY597" fmla="*/ 90970 h 388091"/>
                <a:gd name="connsiteX598" fmla="*/ 118083 w 396523"/>
                <a:gd name="connsiteY598" fmla="*/ 88927 h 388091"/>
                <a:gd name="connsiteX599" fmla="*/ 119445 w 396523"/>
                <a:gd name="connsiteY599" fmla="*/ 87338 h 388091"/>
                <a:gd name="connsiteX600" fmla="*/ 120353 w 396523"/>
                <a:gd name="connsiteY600" fmla="*/ 84727 h 388091"/>
                <a:gd name="connsiteX601" fmla="*/ 120353 w 396523"/>
                <a:gd name="connsiteY601" fmla="*/ 82230 h 388091"/>
                <a:gd name="connsiteX602" fmla="*/ 121602 w 396523"/>
                <a:gd name="connsiteY602" fmla="*/ 79392 h 388091"/>
                <a:gd name="connsiteX603" fmla="*/ 122623 w 396523"/>
                <a:gd name="connsiteY603" fmla="*/ 77576 h 388091"/>
                <a:gd name="connsiteX604" fmla="*/ 122737 w 396523"/>
                <a:gd name="connsiteY604" fmla="*/ 72225 h 388091"/>
                <a:gd name="connsiteX605" fmla="*/ 123305 w 396523"/>
                <a:gd name="connsiteY605" fmla="*/ 68139 h 388091"/>
                <a:gd name="connsiteX606" fmla="*/ 123645 w 396523"/>
                <a:gd name="connsiteY606" fmla="*/ 63825 h 388091"/>
                <a:gd name="connsiteX607" fmla="*/ 124667 w 396523"/>
                <a:gd name="connsiteY607" fmla="*/ 61101 h 388091"/>
                <a:gd name="connsiteX608" fmla="*/ 125802 w 396523"/>
                <a:gd name="connsiteY608" fmla="*/ 59512 h 388091"/>
                <a:gd name="connsiteX609" fmla="*/ 126369 w 396523"/>
                <a:gd name="connsiteY609" fmla="*/ 57128 h 388091"/>
                <a:gd name="connsiteX610" fmla="*/ 127277 w 396523"/>
                <a:gd name="connsiteY610" fmla="*/ 55539 h 388091"/>
                <a:gd name="connsiteX611" fmla="*/ 128753 w 396523"/>
                <a:gd name="connsiteY611" fmla="*/ 53382 h 388091"/>
                <a:gd name="connsiteX612" fmla="*/ 128980 w 396523"/>
                <a:gd name="connsiteY612" fmla="*/ 51566 h 388091"/>
                <a:gd name="connsiteX613" fmla="*/ 129661 w 396523"/>
                <a:gd name="connsiteY613" fmla="*/ 49750 h 388091"/>
                <a:gd name="connsiteX614" fmla="*/ 131477 w 396523"/>
                <a:gd name="connsiteY614" fmla="*/ 47707 h 388091"/>
                <a:gd name="connsiteX615" fmla="*/ 133293 w 396523"/>
                <a:gd name="connsiteY615" fmla="*/ 45550 h 388091"/>
                <a:gd name="connsiteX616" fmla="*/ 133634 w 396523"/>
                <a:gd name="connsiteY616" fmla="*/ 39972 h 388091"/>
                <a:gd name="connsiteX617" fmla="*/ 133520 w 396523"/>
                <a:gd name="connsiteY617" fmla="*/ 35545 h 388091"/>
                <a:gd name="connsiteX618" fmla="*/ 133180 w 396523"/>
                <a:gd name="connsiteY618" fmla="*/ 33048 h 388091"/>
                <a:gd name="connsiteX619" fmla="*/ 132272 w 396523"/>
                <a:gd name="connsiteY619" fmla="*/ 30323 h 388091"/>
                <a:gd name="connsiteX620" fmla="*/ 133293 w 396523"/>
                <a:gd name="connsiteY620" fmla="*/ 27372 h 388091"/>
                <a:gd name="connsiteX621" fmla="*/ 133180 w 396523"/>
                <a:gd name="connsiteY621" fmla="*/ 23853 h 388091"/>
                <a:gd name="connsiteX622" fmla="*/ 132385 w 396523"/>
                <a:gd name="connsiteY622" fmla="*/ 21924 h 388091"/>
                <a:gd name="connsiteX623" fmla="*/ 134315 w 396523"/>
                <a:gd name="connsiteY623" fmla="*/ 19426 h 388091"/>
                <a:gd name="connsiteX624" fmla="*/ 136131 w 396523"/>
                <a:gd name="connsiteY624" fmla="*/ 17951 h 388091"/>
                <a:gd name="connsiteX625" fmla="*/ 137834 w 396523"/>
                <a:gd name="connsiteY625" fmla="*/ 16135 h 388091"/>
                <a:gd name="connsiteX626" fmla="*/ 139537 w 396523"/>
                <a:gd name="connsiteY626" fmla="*/ 14319 h 388091"/>
                <a:gd name="connsiteX627" fmla="*/ 141126 w 396523"/>
                <a:gd name="connsiteY627" fmla="*/ 12048 h 388091"/>
                <a:gd name="connsiteX628" fmla="*/ 142601 w 396523"/>
                <a:gd name="connsiteY628" fmla="*/ 9892 h 388091"/>
                <a:gd name="connsiteX629" fmla="*/ 144531 w 396523"/>
                <a:gd name="connsiteY629" fmla="*/ 8302 h 388091"/>
                <a:gd name="connsiteX630" fmla="*/ 147028 w 396523"/>
                <a:gd name="connsiteY630" fmla="*/ 6600 h 388091"/>
                <a:gd name="connsiteX631" fmla="*/ 149639 w 396523"/>
                <a:gd name="connsiteY631" fmla="*/ 5740 h 388091"/>
                <a:gd name="connsiteX632" fmla="*/ 154990 w 396523"/>
                <a:gd name="connsiteY632" fmla="*/ 5740 h 388091"/>
                <a:gd name="connsiteX633" fmla="*/ 157033 w 396523"/>
                <a:gd name="connsiteY633" fmla="*/ 7281 h 388091"/>
                <a:gd name="connsiteX634" fmla="*/ 158622 w 396523"/>
                <a:gd name="connsiteY634" fmla="*/ 7281 h 388091"/>
                <a:gd name="connsiteX635" fmla="*/ 160779 w 396523"/>
                <a:gd name="connsiteY635" fmla="*/ 8075 h 388091"/>
                <a:gd name="connsiteX636" fmla="*/ 163050 w 396523"/>
                <a:gd name="connsiteY636" fmla="*/ 8075 h 388091"/>
                <a:gd name="connsiteX637" fmla="*/ 165546 w 396523"/>
                <a:gd name="connsiteY637" fmla="*/ 9665 h 388091"/>
                <a:gd name="connsiteX638" fmla="*/ 166568 w 396523"/>
                <a:gd name="connsiteY638" fmla="*/ 10119 h 388091"/>
                <a:gd name="connsiteX639" fmla="*/ 168384 w 396523"/>
                <a:gd name="connsiteY639" fmla="*/ 10459 h 388091"/>
                <a:gd name="connsiteX640" fmla="*/ 170087 w 396523"/>
                <a:gd name="connsiteY640" fmla="*/ 11821 h 388091"/>
                <a:gd name="connsiteX641" fmla="*/ 170995 w 396523"/>
                <a:gd name="connsiteY641" fmla="*/ 13751 h 388091"/>
                <a:gd name="connsiteX642" fmla="*/ 171790 w 396523"/>
                <a:gd name="connsiteY642" fmla="*/ 15567 h 388091"/>
                <a:gd name="connsiteX643" fmla="*/ 173038 w 396523"/>
                <a:gd name="connsiteY643" fmla="*/ 17610 h 388091"/>
                <a:gd name="connsiteX644" fmla="*/ 174741 w 396523"/>
                <a:gd name="connsiteY644" fmla="*/ 18405 h 388091"/>
                <a:gd name="connsiteX645" fmla="*/ 177125 w 396523"/>
                <a:gd name="connsiteY645" fmla="*/ 18632 h 388091"/>
                <a:gd name="connsiteX646" fmla="*/ 180189 w 396523"/>
                <a:gd name="connsiteY646" fmla="*/ 18405 h 388091"/>
                <a:gd name="connsiteX647" fmla="*/ 182346 w 396523"/>
                <a:gd name="connsiteY647" fmla="*/ 18405 h 388091"/>
                <a:gd name="connsiteX648" fmla="*/ 183481 w 396523"/>
                <a:gd name="connsiteY648" fmla="*/ 19653 h 388091"/>
                <a:gd name="connsiteX649" fmla="*/ 184162 w 396523"/>
                <a:gd name="connsiteY649" fmla="*/ 20675 h 388091"/>
                <a:gd name="connsiteX650" fmla="*/ 186092 w 396523"/>
                <a:gd name="connsiteY650" fmla="*/ 20902 h 388091"/>
                <a:gd name="connsiteX651" fmla="*/ 187568 w 396523"/>
                <a:gd name="connsiteY651" fmla="*/ 21016 h 388091"/>
                <a:gd name="connsiteX652" fmla="*/ 188930 w 396523"/>
                <a:gd name="connsiteY652" fmla="*/ 21810 h 388091"/>
                <a:gd name="connsiteX653" fmla="*/ 190519 w 396523"/>
                <a:gd name="connsiteY653" fmla="*/ 22605 h 388091"/>
                <a:gd name="connsiteX654" fmla="*/ 192108 w 396523"/>
                <a:gd name="connsiteY654" fmla="*/ 22605 h 388091"/>
                <a:gd name="connsiteX655" fmla="*/ 193470 w 396523"/>
                <a:gd name="connsiteY655" fmla="*/ 23059 h 388091"/>
                <a:gd name="connsiteX656" fmla="*/ 194151 w 396523"/>
                <a:gd name="connsiteY656" fmla="*/ 23740 h 388091"/>
                <a:gd name="connsiteX657" fmla="*/ 195400 w 396523"/>
                <a:gd name="connsiteY657" fmla="*/ 23059 h 388091"/>
                <a:gd name="connsiteX658" fmla="*/ 196308 w 396523"/>
                <a:gd name="connsiteY658" fmla="*/ 22264 h 388091"/>
                <a:gd name="connsiteX659" fmla="*/ 198059 w 396523"/>
                <a:gd name="connsiteY659" fmla="*/ 22264 h 388091"/>
                <a:gd name="connsiteX660" fmla="*/ 199486 w 396523"/>
                <a:gd name="connsiteY660" fmla="*/ 22832 h 388091"/>
                <a:gd name="connsiteX661" fmla="*/ 200281 w 396523"/>
                <a:gd name="connsiteY661" fmla="*/ 23059 h 388091"/>
                <a:gd name="connsiteX662" fmla="*/ 201529 w 396523"/>
                <a:gd name="connsiteY662" fmla="*/ 23967 h 388091"/>
                <a:gd name="connsiteX663" fmla="*/ 204367 w 396523"/>
                <a:gd name="connsiteY663" fmla="*/ 24421 h 388091"/>
                <a:gd name="connsiteX664" fmla="*/ 208113 w 396523"/>
                <a:gd name="connsiteY664" fmla="*/ 24988 h 388091"/>
                <a:gd name="connsiteX665" fmla="*/ 209361 w 396523"/>
                <a:gd name="connsiteY665" fmla="*/ 25442 h 388091"/>
                <a:gd name="connsiteX666" fmla="*/ 211745 w 396523"/>
                <a:gd name="connsiteY666" fmla="*/ 25442 h 388091"/>
                <a:gd name="connsiteX667" fmla="*/ 212426 w 396523"/>
                <a:gd name="connsiteY667" fmla="*/ 24875 h 388091"/>
                <a:gd name="connsiteX668" fmla="*/ 213902 w 396523"/>
                <a:gd name="connsiteY668" fmla="*/ 23626 h 388091"/>
                <a:gd name="connsiteX669" fmla="*/ 215151 w 396523"/>
                <a:gd name="connsiteY669" fmla="*/ 22945 h 388091"/>
                <a:gd name="connsiteX670" fmla="*/ 215605 w 396523"/>
                <a:gd name="connsiteY670" fmla="*/ 22151 h 388091"/>
                <a:gd name="connsiteX671" fmla="*/ 215718 w 396523"/>
                <a:gd name="connsiteY671" fmla="*/ 20675 h 388091"/>
                <a:gd name="connsiteX672" fmla="*/ 216286 w 396523"/>
                <a:gd name="connsiteY672" fmla="*/ 19086 h 388091"/>
                <a:gd name="connsiteX673" fmla="*/ 217761 w 396523"/>
                <a:gd name="connsiteY673" fmla="*/ 17837 h 388091"/>
                <a:gd name="connsiteX674" fmla="*/ 218442 w 396523"/>
                <a:gd name="connsiteY674" fmla="*/ 17837 h 388091"/>
                <a:gd name="connsiteX675" fmla="*/ 218669 w 396523"/>
                <a:gd name="connsiteY675" fmla="*/ 15000 h 388091"/>
                <a:gd name="connsiteX676" fmla="*/ 220486 w 396523"/>
                <a:gd name="connsiteY676" fmla="*/ 13524 h 388091"/>
                <a:gd name="connsiteX677" fmla="*/ 223664 w 396523"/>
                <a:gd name="connsiteY677" fmla="*/ 12502 h 388091"/>
                <a:gd name="connsiteX678" fmla="*/ 225139 w 396523"/>
                <a:gd name="connsiteY678" fmla="*/ 12502 h 388091"/>
                <a:gd name="connsiteX679" fmla="*/ 228318 w 396523"/>
                <a:gd name="connsiteY679" fmla="*/ 13865 h 388091"/>
                <a:gd name="connsiteX680" fmla="*/ 232745 w 396523"/>
                <a:gd name="connsiteY680" fmla="*/ 14772 h 388091"/>
                <a:gd name="connsiteX681" fmla="*/ 235355 w 396523"/>
                <a:gd name="connsiteY681" fmla="*/ 13978 h 388091"/>
                <a:gd name="connsiteX682" fmla="*/ 237285 w 396523"/>
                <a:gd name="connsiteY682" fmla="*/ 12616 h 388091"/>
                <a:gd name="connsiteX683" fmla="*/ 241031 w 396523"/>
                <a:gd name="connsiteY683" fmla="*/ 10573 h 388091"/>
                <a:gd name="connsiteX684" fmla="*/ 243074 w 396523"/>
                <a:gd name="connsiteY684" fmla="*/ 10459 h 388091"/>
                <a:gd name="connsiteX685" fmla="*/ 245458 w 396523"/>
                <a:gd name="connsiteY685" fmla="*/ 9892 h 388091"/>
                <a:gd name="connsiteX686" fmla="*/ 247501 w 396523"/>
                <a:gd name="connsiteY686" fmla="*/ 8983 h 388091"/>
                <a:gd name="connsiteX687" fmla="*/ 249658 w 396523"/>
                <a:gd name="connsiteY687" fmla="*/ 8870 h 388091"/>
                <a:gd name="connsiteX688" fmla="*/ 252155 w 396523"/>
                <a:gd name="connsiteY688" fmla="*/ 8075 h 388091"/>
                <a:gd name="connsiteX689" fmla="*/ 253858 w 396523"/>
                <a:gd name="connsiteY689" fmla="*/ 7281 h 388091"/>
                <a:gd name="connsiteX690" fmla="*/ 254766 w 396523"/>
                <a:gd name="connsiteY690" fmla="*/ 5740 h 388091"/>
                <a:gd name="connsiteX691" fmla="*/ 255106 w 396523"/>
                <a:gd name="connsiteY691" fmla="*/ 4540 h 388091"/>
                <a:gd name="connsiteX692" fmla="*/ 256922 w 396523"/>
                <a:gd name="connsiteY692" fmla="*/ 4540 h 388091"/>
                <a:gd name="connsiteX693" fmla="*/ 258171 w 396523"/>
                <a:gd name="connsiteY693" fmla="*/ 5903 h 388091"/>
                <a:gd name="connsiteX694" fmla="*/ 259420 w 396523"/>
                <a:gd name="connsiteY694" fmla="*/ 7265 h 388091"/>
                <a:gd name="connsiteX695" fmla="*/ 261009 w 396523"/>
                <a:gd name="connsiteY695" fmla="*/ 8059 h 388091"/>
                <a:gd name="connsiteX696" fmla="*/ 264301 w 396523"/>
                <a:gd name="connsiteY696" fmla="*/ 8286 h 388091"/>
                <a:gd name="connsiteX697" fmla="*/ 266230 w 396523"/>
                <a:gd name="connsiteY697" fmla="*/ 7265 h 388091"/>
                <a:gd name="connsiteX698" fmla="*/ 268160 w 396523"/>
                <a:gd name="connsiteY698" fmla="*/ 7265 h 388091"/>
                <a:gd name="connsiteX699" fmla="*/ 269295 w 396523"/>
                <a:gd name="connsiteY699" fmla="*/ 5789 h 388091"/>
                <a:gd name="connsiteX700" fmla="*/ 270998 w 396523"/>
                <a:gd name="connsiteY700" fmla="*/ 5676 h 388091"/>
                <a:gd name="connsiteX701" fmla="*/ 272360 w 396523"/>
                <a:gd name="connsiteY701" fmla="*/ 4540 h 388091"/>
                <a:gd name="connsiteX702" fmla="*/ 272473 w 396523"/>
                <a:gd name="connsiteY702" fmla="*/ 2951 h 388091"/>
                <a:gd name="connsiteX703" fmla="*/ 273268 w 396523"/>
                <a:gd name="connsiteY703" fmla="*/ 1362 h 388091"/>
                <a:gd name="connsiteX704" fmla="*/ 276219 w 396523"/>
                <a:gd name="connsiteY704" fmla="*/ 0 h 388091"/>
                <a:gd name="connsiteX705" fmla="*/ 281457 w 396523"/>
                <a:gd name="connsiteY705" fmla="*/ 0 h 388091"/>
                <a:gd name="connsiteX706" fmla="*/ 284294 w 396523"/>
                <a:gd name="connsiteY706" fmla="*/ 1362 h 388091"/>
                <a:gd name="connsiteX707" fmla="*/ 289986 w 396523"/>
                <a:gd name="connsiteY707" fmla="*/ 1362 h 388091"/>
                <a:gd name="connsiteX708" fmla="*/ 291575 w 396523"/>
                <a:gd name="connsiteY708" fmla="*/ 2724 h 388091"/>
                <a:gd name="connsiteX709" fmla="*/ 293051 w 396523"/>
                <a:gd name="connsiteY709" fmla="*/ 3632 h 388091"/>
                <a:gd name="connsiteX710" fmla="*/ 294073 w 396523"/>
                <a:gd name="connsiteY710" fmla="*/ 3632 h 388091"/>
                <a:gd name="connsiteX711" fmla="*/ 295662 w 396523"/>
                <a:gd name="connsiteY711" fmla="*/ 5221 h 388091"/>
                <a:gd name="connsiteX712" fmla="*/ 296910 w 396523"/>
                <a:gd name="connsiteY712" fmla="*/ 5562 h 388091"/>
                <a:gd name="connsiteX713" fmla="*/ 298953 w 396523"/>
                <a:gd name="connsiteY713" fmla="*/ 4540 h 388091"/>
                <a:gd name="connsiteX714" fmla="*/ 300770 w 396523"/>
                <a:gd name="connsiteY714" fmla="*/ 4427 h 388091"/>
                <a:gd name="connsiteX715" fmla="*/ 302699 w 396523"/>
                <a:gd name="connsiteY715" fmla="*/ 4994 h 388091"/>
                <a:gd name="connsiteX716" fmla="*/ 303380 w 396523"/>
                <a:gd name="connsiteY716" fmla="*/ 5335 h 388091"/>
                <a:gd name="connsiteX717" fmla="*/ 304743 w 396523"/>
                <a:gd name="connsiteY717" fmla="*/ 4654 h 388091"/>
                <a:gd name="connsiteX718" fmla="*/ 304856 w 396523"/>
                <a:gd name="connsiteY718" fmla="*/ 3292 h 388091"/>
                <a:gd name="connsiteX719" fmla="*/ 305764 w 396523"/>
                <a:gd name="connsiteY719" fmla="*/ 2951 h 388091"/>
                <a:gd name="connsiteX720" fmla="*/ 307240 w 396523"/>
                <a:gd name="connsiteY720" fmla="*/ 1362 h 388091"/>
                <a:gd name="connsiteX721" fmla="*/ 311440 w 396523"/>
                <a:gd name="connsiteY721" fmla="*/ 1362 h 388091"/>
                <a:gd name="connsiteX722" fmla="*/ 313710 w 396523"/>
                <a:gd name="connsiteY722" fmla="*/ 2724 h 388091"/>
                <a:gd name="connsiteX723" fmla="*/ 315640 w 396523"/>
                <a:gd name="connsiteY723" fmla="*/ 3746 h 388091"/>
                <a:gd name="connsiteX724" fmla="*/ 316775 w 396523"/>
                <a:gd name="connsiteY724" fmla="*/ 5740 h 38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396523" h="388091">
                  <a:moveTo>
                    <a:pt x="317034" y="5351"/>
                  </a:moveTo>
                  <a:lnTo>
                    <a:pt x="318737" y="6551"/>
                  </a:lnTo>
                  <a:lnTo>
                    <a:pt x="321412" y="7346"/>
                  </a:lnTo>
                  <a:lnTo>
                    <a:pt x="322434" y="8821"/>
                  </a:lnTo>
                  <a:cubicBezTo>
                    <a:pt x="322434" y="8821"/>
                    <a:pt x="323228" y="9908"/>
                    <a:pt x="323180" y="10070"/>
                  </a:cubicBezTo>
                  <a:cubicBezTo>
                    <a:pt x="323131" y="10232"/>
                    <a:pt x="323180" y="12064"/>
                    <a:pt x="323180" y="12064"/>
                  </a:cubicBezTo>
                  <a:lnTo>
                    <a:pt x="325110" y="13767"/>
                  </a:lnTo>
                  <a:lnTo>
                    <a:pt x="329196" y="13767"/>
                  </a:lnTo>
                  <a:lnTo>
                    <a:pt x="329196" y="16264"/>
                  </a:lnTo>
                  <a:lnTo>
                    <a:pt x="331077" y="16783"/>
                  </a:lnTo>
                  <a:lnTo>
                    <a:pt x="332391" y="17805"/>
                  </a:lnTo>
                  <a:lnTo>
                    <a:pt x="333072" y="17805"/>
                  </a:lnTo>
                  <a:lnTo>
                    <a:pt x="334839" y="18373"/>
                  </a:lnTo>
                  <a:lnTo>
                    <a:pt x="335812" y="19508"/>
                  </a:lnTo>
                  <a:lnTo>
                    <a:pt x="337061" y="19962"/>
                  </a:lnTo>
                  <a:lnTo>
                    <a:pt x="338260" y="18989"/>
                  </a:lnTo>
                  <a:lnTo>
                    <a:pt x="339396" y="18421"/>
                  </a:lnTo>
                  <a:lnTo>
                    <a:pt x="340709" y="17740"/>
                  </a:lnTo>
                  <a:lnTo>
                    <a:pt x="341390" y="16200"/>
                  </a:lnTo>
                  <a:lnTo>
                    <a:pt x="342071" y="15113"/>
                  </a:lnTo>
                  <a:lnTo>
                    <a:pt x="343093" y="14886"/>
                  </a:lnTo>
                  <a:lnTo>
                    <a:pt x="344115" y="15340"/>
                  </a:lnTo>
                  <a:lnTo>
                    <a:pt x="345655" y="16767"/>
                  </a:lnTo>
                  <a:lnTo>
                    <a:pt x="347990" y="16994"/>
                  </a:lnTo>
                  <a:lnTo>
                    <a:pt x="350147" y="17059"/>
                  </a:lnTo>
                  <a:lnTo>
                    <a:pt x="351963" y="18762"/>
                  </a:lnTo>
                  <a:lnTo>
                    <a:pt x="353730" y="18875"/>
                  </a:lnTo>
                  <a:lnTo>
                    <a:pt x="355384" y="17967"/>
                  </a:lnTo>
                  <a:lnTo>
                    <a:pt x="358449" y="14837"/>
                  </a:lnTo>
                  <a:lnTo>
                    <a:pt x="359130" y="13410"/>
                  </a:lnTo>
                  <a:lnTo>
                    <a:pt x="360152" y="12729"/>
                  </a:lnTo>
                  <a:lnTo>
                    <a:pt x="361919" y="12324"/>
                  </a:lnTo>
                  <a:lnTo>
                    <a:pt x="363687" y="13524"/>
                  </a:lnTo>
                  <a:lnTo>
                    <a:pt x="365617" y="14659"/>
                  </a:lnTo>
                  <a:lnTo>
                    <a:pt x="366589" y="15519"/>
                  </a:lnTo>
                  <a:lnTo>
                    <a:pt x="366589" y="18810"/>
                  </a:lnTo>
                  <a:lnTo>
                    <a:pt x="369492" y="21648"/>
                  </a:lnTo>
                  <a:lnTo>
                    <a:pt x="372962" y="25005"/>
                  </a:lnTo>
                  <a:cubicBezTo>
                    <a:pt x="372962" y="25005"/>
                    <a:pt x="373481" y="26707"/>
                    <a:pt x="373595" y="26886"/>
                  </a:cubicBezTo>
                  <a:cubicBezTo>
                    <a:pt x="373708" y="27064"/>
                    <a:pt x="375524" y="27794"/>
                    <a:pt x="375524" y="27794"/>
                  </a:cubicBezTo>
                  <a:lnTo>
                    <a:pt x="377519" y="28313"/>
                  </a:lnTo>
                  <a:lnTo>
                    <a:pt x="379400" y="28994"/>
                  </a:lnTo>
                  <a:lnTo>
                    <a:pt x="380876" y="30648"/>
                  </a:lnTo>
                  <a:lnTo>
                    <a:pt x="381443" y="32124"/>
                  </a:lnTo>
                  <a:cubicBezTo>
                    <a:pt x="381443" y="32124"/>
                    <a:pt x="381962" y="33826"/>
                    <a:pt x="382011" y="34004"/>
                  </a:cubicBezTo>
                  <a:cubicBezTo>
                    <a:pt x="382059" y="34183"/>
                    <a:pt x="383892" y="34572"/>
                    <a:pt x="383892" y="34572"/>
                  </a:cubicBezTo>
                  <a:lnTo>
                    <a:pt x="385092" y="34572"/>
                  </a:lnTo>
                  <a:lnTo>
                    <a:pt x="386632" y="35594"/>
                  </a:lnTo>
                  <a:lnTo>
                    <a:pt x="388789" y="36048"/>
                  </a:lnTo>
                  <a:lnTo>
                    <a:pt x="388789" y="36907"/>
                  </a:lnTo>
                  <a:lnTo>
                    <a:pt x="389016" y="38269"/>
                  </a:lnTo>
                  <a:lnTo>
                    <a:pt x="388675" y="39923"/>
                  </a:lnTo>
                  <a:lnTo>
                    <a:pt x="387654" y="41285"/>
                  </a:lnTo>
                  <a:lnTo>
                    <a:pt x="387021" y="42534"/>
                  </a:lnTo>
                  <a:lnTo>
                    <a:pt x="386389" y="44577"/>
                  </a:lnTo>
                  <a:lnTo>
                    <a:pt x="386437" y="47074"/>
                  </a:lnTo>
                  <a:lnTo>
                    <a:pt x="386778" y="47982"/>
                  </a:lnTo>
                  <a:lnTo>
                    <a:pt x="388254" y="49685"/>
                  </a:lnTo>
                  <a:lnTo>
                    <a:pt x="387622" y="51728"/>
                  </a:lnTo>
                  <a:lnTo>
                    <a:pt x="386940" y="52750"/>
                  </a:lnTo>
                  <a:lnTo>
                    <a:pt x="385578" y="54063"/>
                  </a:lnTo>
                  <a:lnTo>
                    <a:pt x="385059" y="55653"/>
                  </a:lnTo>
                  <a:cubicBezTo>
                    <a:pt x="385059" y="55653"/>
                    <a:pt x="384768" y="56853"/>
                    <a:pt x="384768" y="57079"/>
                  </a:cubicBezTo>
                  <a:cubicBezTo>
                    <a:pt x="384768" y="57306"/>
                    <a:pt x="385513" y="58507"/>
                    <a:pt x="385513" y="58507"/>
                  </a:cubicBezTo>
                  <a:lnTo>
                    <a:pt x="386713" y="59366"/>
                  </a:lnTo>
                  <a:lnTo>
                    <a:pt x="387962" y="60047"/>
                  </a:lnTo>
                  <a:lnTo>
                    <a:pt x="389048" y="60047"/>
                  </a:lnTo>
                  <a:lnTo>
                    <a:pt x="389908" y="59414"/>
                  </a:lnTo>
                  <a:lnTo>
                    <a:pt x="390702" y="59009"/>
                  </a:lnTo>
                  <a:lnTo>
                    <a:pt x="391675" y="59236"/>
                  </a:lnTo>
                  <a:lnTo>
                    <a:pt x="392243" y="60549"/>
                  </a:lnTo>
                  <a:lnTo>
                    <a:pt x="392356" y="61636"/>
                  </a:lnTo>
                  <a:lnTo>
                    <a:pt x="394237" y="62203"/>
                  </a:lnTo>
                  <a:lnTo>
                    <a:pt x="395324" y="63063"/>
                  </a:lnTo>
                  <a:lnTo>
                    <a:pt x="396524" y="64263"/>
                  </a:lnTo>
                  <a:lnTo>
                    <a:pt x="395664" y="65463"/>
                  </a:lnTo>
                  <a:lnTo>
                    <a:pt x="393508" y="67166"/>
                  </a:lnTo>
                  <a:lnTo>
                    <a:pt x="390605" y="68982"/>
                  </a:lnTo>
                  <a:lnTo>
                    <a:pt x="387702" y="71252"/>
                  </a:lnTo>
                  <a:lnTo>
                    <a:pt x="385205" y="73295"/>
                  </a:lnTo>
                  <a:lnTo>
                    <a:pt x="382481" y="75792"/>
                  </a:lnTo>
                  <a:lnTo>
                    <a:pt x="380438" y="78517"/>
                  </a:lnTo>
                  <a:lnTo>
                    <a:pt x="379189" y="81014"/>
                  </a:lnTo>
                  <a:lnTo>
                    <a:pt x="378168" y="82376"/>
                  </a:lnTo>
                  <a:lnTo>
                    <a:pt x="377827" y="83852"/>
                  </a:lnTo>
                  <a:lnTo>
                    <a:pt x="376400" y="85733"/>
                  </a:lnTo>
                  <a:lnTo>
                    <a:pt x="375379" y="86706"/>
                  </a:lnTo>
                  <a:lnTo>
                    <a:pt x="373676" y="88132"/>
                  </a:lnTo>
                  <a:lnTo>
                    <a:pt x="372200" y="89786"/>
                  </a:lnTo>
                  <a:lnTo>
                    <a:pt x="370546" y="91668"/>
                  </a:lnTo>
                  <a:lnTo>
                    <a:pt x="369638" y="93257"/>
                  </a:lnTo>
                  <a:lnTo>
                    <a:pt x="369638" y="100132"/>
                  </a:lnTo>
                  <a:lnTo>
                    <a:pt x="368503" y="100700"/>
                  </a:lnTo>
                  <a:lnTo>
                    <a:pt x="367709" y="101721"/>
                  </a:lnTo>
                  <a:lnTo>
                    <a:pt x="367027" y="103537"/>
                  </a:lnTo>
                  <a:lnTo>
                    <a:pt x="366119" y="105078"/>
                  </a:lnTo>
                  <a:lnTo>
                    <a:pt x="365438" y="106554"/>
                  </a:lnTo>
                  <a:lnTo>
                    <a:pt x="364579" y="108094"/>
                  </a:lnTo>
                  <a:lnTo>
                    <a:pt x="363557" y="112132"/>
                  </a:lnTo>
                  <a:lnTo>
                    <a:pt x="362471" y="112764"/>
                  </a:lnTo>
                  <a:lnTo>
                    <a:pt x="361255" y="112764"/>
                  </a:lnTo>
                  <a:lnTo>
                    <a:pt x="360476" y="113510"/>
                  </a:lnTo>
                  <a:lnTo>
                    <a:pt x="359163" y="113737"/>
                  </a:lnTo>
                  <a:lnTo>
                    <a:pt x="358368" y="116413"/>
                  </a:lnTo>
                  <a:lnTo>
                    <a:pt x="357574" y="117662"/>
                  </a:lnTo>
                  <a:lnTo>
                    <a:pt x="356812" y="118683"/>
                  </a:lnTo>
                  <a:lnTo>
                    <a:pt x="355757" y="120159"/>
                  </a:lnTo>
                  <a:lnTo>
                    <a:pt x="355303" y="121586"/>
                  </a:lnTo>
                  <a:lnTo>
                    <a:pt x="355271" y="122283"/>
                  </a:lnTo>
                  <a:lnTo>
                    <a:pt x="355692" y="122996"/>
                  </a:lnTo>
                  <a:lnTo>
                    <a:pt x="356228" y="123791"/>
                  </a:lnTo>
                  <a:lnTo>
                    <a:pt x="356536" y="124472"/>
                  </a:lnTo>
                  <a:lnTo>
                    <a:pt x="357217" y="124472"/>
                  </a:lnTo>
                  <a:cubicBezTo>
                    <a:pt x="357217" y="124472"/>
                    <a:pt x="357639" y="123904"/>
                    <a:pt x="357817" y="123904"/>
                  </a:cubicBezTo>
                  <a:cubicBezTo>
                    <a:pt x="357995" y="123904"/>
                    <a:pt x="358952" y="123937"/>
                    <a:pt x="359065" y="123937"/>
                  </a:cubicBezTo>
                  <a:cubicBezTo>
                    <a:pt x="359179" y="123937"/>
                    <a:pt x="360492" y="123110"/>
                    <a:pt x="360492" y="123110"/>
                  </a:cubicBezTo>
                  <a:lnTo>
                    <a:pt x="361271" y="122056"/>
                  </a:lnTo>
                  <a:lnTo>
                    <a:pt x="361806" y="121748"/>
                  </a:lnTo>
                  <a:lnTo>
                    <a:pt x="362098" y="121570"/>
                  </a:lnTo>
                  <a:lnTo>
                    <a:pt x="363119" y="122883"/>
                  </a:lnTo>
                  <a:lnTo>
                    <a:pt x="363119" y="127261"/>
                  </a:lnTo>
                  <a:lnTo>
                    <a:pt x="361417" y="128396"/>
                  </a:lnTo>
                  <a:lnTo>
                    <a:pt x="360508" y="129937"/>
                  </a:lnTo>
                  <a:lnTo>
                    <a:pt x="360687" y="131153"/>
                  </a:lnTo>
                  <a:lnTo>
                    <a:pt x="360995" y="132661"/>
                  </a:lnTo>
                  <a:lnTo>
                    <a:pt x="361303" y="134169"/>
                  </a:lnTo>
                  <a:lnTo>
                    <a:pt x="361303" y="135677"/>
                  </a:lnTo>
                  <a:lnTo>
                    <a:pt x="361433" y="136845"/>
                  </a:lnTo>
                  <a:lnTo>
                    <a:pt x="360525" y="138321"/>
                  </a:lnTo>
                  <a:lnTo>
                    <a:pt x="358498" y="139342"/>
                  </a:lnTo>
                  <a:lnTo>
                    <a:pt x="356001" y="141207"/>
                  </a:lnTo>
                  <a:lnTo>
                    <a:pt x="355011" y="142261"/>
                  </a:lnTo>
                  <a:lnTo>
                    <a:pt x="353504" y="143931"/>
                  </a:lnTo>
                  <a:lnTo>
                    <a:pt x="353049" y="143931"/>
                  </a:lnTo>
                  <a:lnTo>
                    <a:pt x="352255" y="143363"/>
                  </a:lnTo>
                  <a:lnTo>
                    <a:pt x="351152" y="142650"/>
                  </a:lnTo>
                  <a:lnTo>
                    <a:pt x="350325" y="142391"/>
                  </a:lnTo>
                  <a:lnTo>
                    <a:pt x="349563" y="142650"/>
                  </a:lnTo>
                  <a:lnTo>
                    <a:pt x="349417" y="143412"/>
                  </a:lnTo>
                  <a:lnTo>
                    <a:pt x="350212" y="144239"/>
                  </a:lnTo>
                  <a:lnTo>
                    <a:pt x="350293" y="144953"/>
                  </a:lnTo>
                  <a:lnTo>
                    <a:pt x="350098" y="145893"/>
                  </a:lnTo>
                  <a:lnTo>
                    <a:pt x="349109" y="147061"/>
                  </a:lnTo>
                  <a:lnTo>
                    <a:pt x="348460" y="148050"/>
                  </a:lnTo>
                  <a:lnTo>
                    <a:pt x="348039" y="148925"/>
                  </a:lnTo>
                  <a:lnTo>
                    <a:pt x="347390" y="149720"/>
                  </a:lnTo>
                  <a:lnTo>
                    <a:pt x="346741" y="150141"/>
                  </a:lnTo>
                  <a:lnTo>
                    <a:pt x="346855" y="150823"/>
                  </a:lnTo>
                  <a:lnTo>
                    <a:pt x="347309" y="151536"/>
                  </a:lnTo>
                  <a:lnTo>
                    <a:pt x="346709" y="153125"/>
                  </a:lnTo>
                  <a:lnTo>
                    <a:pt x="345995" y="153920"/>
                  </a:lnTo>
                  <a:lnTo>
                    <a:pt x="345801" y="154682"/>
                  </a:lnTo>
                  <a:lnTo>
                    <a:pt x="345801" y="155477"/>
                  </a:lnTo>
                  <a:lnTo>
                    <a:pt x="346255" y="156077"/>
                  </a:lnTo>
                  <a:lnTo>
                    <a:pt x="347017" y="156644"/>
                  </a:lnTo>
                  <a:lnTo>
                    <a:pt x="346758" y="157698"/>
                  </a:lnTo>
                  <a:lnTo>
                    <a:pt x="346158" y="157925"/>
                  </a:lnTo>
                  <a:lnTo>
                    <a:pt x="345282" y="158298"/>
                  </a:lnTo>
                  <a:lnTo>
                    <a:pt x="344828" y="159125"/>
                  </a:lnTo>
                  <a:lnTo>
                    <a:pt x="345087" y="161136"/>
                  </a:lnTo>
                  <a:lnTo>
                    <a:pt x="345006" y="162076"/>
                  </a:lnTo>
                  <a:lnTo>
                    <a:pt x="345882" y="163179"/>
                  </a:lnTo>
                  <a:lnTo>
                    <a:pt x="346563" y="163974"/>
                  </a:lnTo>
                  <a:lnTo>
                    <a:pt x="347471" y="165222"/>
                  </a:lnTo>
                  <a:lnTo>
                    <a:pt x="349482" y="168174"/>
                  </a:lnTo>
                  <a:lnTo>
                    <a:pt x="351379" y="170849"/>
                  </a:lnTo>
                  <a:lnTo>
                    <a:pt x="351898" y="173071"/>
                  </a:lnTo>
                  <a:lnTo>
                    <a:pt x="351898" y="175633"/>
                  </a:lnTo>
                  <a:lnTo>
                    <a:pt x="351606" y="177676"/>
                  </a:lnTo>
                  <a:lnTo>
                    <a:pt x="351655" y="180919"/>
                  </a:lnTo>
                  <a:lnTo>
                    <a:pt x="351363" y="185524"/>
                  </a:lnTo>
                  <a:lnTo>
                    <a:pt x="351363" y="188930"/>
                  </a:lnTo>
                  <a:lnTo>
                    <a:pt x="350844" y="189611"/>
                  </a:lnTo>
                  <a:lnTo>
                    <a:pt x="350958" y="193016"/>
                  </a:lnTo>
                  <a:lnTo>
                    <a:pt x="350390" y="194443"/>
                  </a:lnTo>
                  <a:lnTo>
                    <a:pt x="350503" y="196211"/>
                  </a:lnTo>
                  <a:lnTo>
                    <a:pt x="350455" y="197638"/>
                  </a:lnTo>
                  <a:lnTo>
                    <a:pt x="350682" y="198659"/>
                  </a:lnTo>
                  <a:lnTo>
                    <a:pt x="351087" y="199227"/>
                  </a:lnTo>
                  <a:lnTo>
                    <a:pt x="351720" y="199227"/>
                  </a:lnTo>
                  <a:lnTo>
                    <a:pt x="352514" y="198205"/>
                  </a:lnTo>
                  <a:lnTo>
                    <a:pt x="353082" y="195822"/>
                  </a:lnTo>
                  <a:lnTo>
                    <a:pt x="353649" y="194346"/>
                  </a:lnTo>
                  <a:lnTo>
                    <a:pt x="353828" y="195027"/>
                  </a:lnTo>
                  <a:lnTo>
                    <a:pt x="354006" y="197362"/>
                  </a:lnTo>
                  <a:lnTo>
                    <a:pt x="353828" y="199519"/>
                  </a:lnTo>
                  <a:lnTo>
                    <a:pt x="353374" y="201108"/>
                  </a:lnTo>
                  <a:lnTo>
                    <a:pt x="353082" y="202357"/>
                  </a:lnTo>
                  <a:lnTo>
                    <a:pt x="351947" y="203492"/>
                  </a:lnTo>
                  <a:lnTo>
                    <a:pt x="351152" y="205032"/>
                  </a:lnTo>
                  <a:lnTo>
                    <a:pt x="350811" y="207254"/>
                  </a:lnTo>
                  <a:lnTo>
                    <a:pt x="350925" y="210951"/>
                  </a:lnTo>
                  <a:lnTo>
                    <a:pt x="351266" y="213740"/>
                  </a:lnTo>
                  <a:lnTo>
                    <a:pt x="351379" y="216075"/>
                  </a:lnTo>
                  <a:lnTo>
                    <a:pt x="351833" y="218070"/>
                  </a:lnTo>
                  <a:lnTo>
                    <a:pt x="353195" y="220226"/>
                  </a:lnTo>
                  <a:lnTo>
                    <a:pt x="354395" y="222156"/>
                  </a:lnTo>
                  <a:lnTo>
                    <a:pt x="355368" y="223745"/>
                  </a:lnTo>
                  <a:lnTo>
                    <a:pt x="356163" y="225059"/>
                  </a:lnTo>
                  <a:lnTo>
                    <a:pt x="356276" y="226194"/>
                  </a:lnTo>
                  <a:lnTo>
                    <a:pt x="355709" y="226648"/>
                  </a:lnTo>
                  <a:lnTo>
                    <a:pt x="356228" y="227280"/>
                  </a:lnTo>
                  <a:lnTo>
                    <a:pt x="356163" y="228188"/>
                  </a:lnTo>
                  <a:lnTo>
                    <a:pt x="354282" y="230296"/>
                  </a:lnTo>
                  <a:lnTo>
                    <a:pt x="353195" y="231496"/>
                  </a:lnTo>
                  <a:lnTo>
                    <a:pt x="352903" y="232518"/>
                  </a:lnTo>
                  <a:lnTo>
                    <a:pt x="352903" y="233994"/>
                  </a:lnTo>
                  <a:lnTo>
                    <a:pt x="353812" y="235242"/>
                  </a:lnTo>
                  <a:lnTo>
                    <a:pt x="354671" y="236896"/>
                  </a:lnTo>
                  <a:lnTo>
                    <a:pt x="355579" y="238891"/>
                  </a:lnTo>
                  <a:lnTo>
                    <a:pt x="356211" y="240139"/>
                  </a:lnTo>
                  <a:lnTo>
                    <a:pt x="356860" y="241615"/>
                  </a:lnTo>
                  <a:lnTo>
                    <a:pt x="356860" y="242815"/>
                  </a:lnTo>
                  <a:lnTo>
                    <a:pt x="357622" y="243609"/>
                  </a:lnTo>
                  <a:lnTo>
                    <a:pt x="357801" y="244290"/>
                  </a:lnTo>
                  <a:lnTo>
                    <a:pt x="358709" y="244809"/>
                  </a:lnTo>
                  <a:lnTo>
                    <a:pt x="358936" y="246577"/>
                  </a:lnTo>
                  <a:lnTo>
                    <a:pt x="359503" y="248961"/>
                  </a:lnTo>
                  <a:lnTo>
                    <a:pt x="361303" y="250274"/>
                  </a:lnTo>
                  <a:lnTo>
                    <a:pt x="362633" y="251750"/>
                  </a:lnTo>
                  <a:lnTo>
                    <a:pt x="363655" y="253907"/>
                  </a:lnTo>
                  <a:lnTo>
                    <a:pt x="364855" y="255042"/>
                  </a:lnTo>
                  <a:lnTo>
                    <a:pt x="367303" y="256177"/>
                  </a:lnTo>
                  <a:lnTo>
                    <a:pt x="369752" y="257490"/>
                  </a:lnTo>
                  <a:lnTo>
                    <a:pt x="372200" y="259420"/>
                  </a:lnTo>
                  <a:lnTo>
                    <a:pt x="374470" y="261414"/>
                  </a:lnTo>
                  <a:lnTo>
                    <a:pt x="375784" y="262776"/>
                  </a:lnTo>
                  <a:lnTo>
                    <a:pt x="376238" y="263684"/>
                  </a:lnTo>
                  <a:lnTo>
                    <a:pt x="376643" y="265727"/>
                  </a:lnTo>
                  <a:lnTo>
                    <a:pt x="376822" y="267884"/>
                  </a:lnTo>
                  <a:lnTo>
                    <a:pt x="377616" y="269084"/>
                  </a:lnTo>
                  <a:lnTo>
                    <a:pt x="378070" y="270625"/>
                  </a:lnTo>
                  <a:lnTo>
                    <a:pt x="378589" y="272555"/>
                  </a:lnTo>
                  <a:lnTo>
                    <a:pt x="379043" y="274484"/>
                  </a:lnTo>
                  <a:lnTo>
                    <a:pt x="380178" y="276138"/>
                  </a:lnTo>
                  <a:lnTo>
                    <a:pt x="381151" y="277225"/>
                  </a:lnTo>
                  <a:lnTo>
                    <a:pt x="381946" y="278538"/>
                  </a:lnTo>
                  <a:lnTo>
                    <a:pt x="381946" y="279333"/>
                  </a:lnTo>
                  <a:lnTo>
                    <a:pt x="381767" y="280241"/>
                  </a:lnTo>
                  <a:lnTo>
                    <a:pt x="379205" y="280241"/>
                  </a:lnTo>
                  <a:lnTo>
                    <a:pt x="370627" y="281100"/>
                  </a:lnTo>
                  <a:lnTo>
                    <a:pt x="361708" y="281895"/>
                  </a:lnTo>
                  <a:lnTo>
                    <a:pt x="350390" y="283322"/>
                  </a:lnTo>
                  <a:lnTo>
                    <a:pt x="347147" y="283662"/>
                  </a:lnTo>
                  <a:lnTo>
                    <a:pt x="346806" y="283954"/>
                  </a:lnTo>
                  <a:lnTo>
                    <a:pt x="345947" y="284862"/>
                  </a:lnTo>
                  <a:lnTo>
                    <a:pt x="345314" y="285884"/>
                  </a:lnTo>
                  <a:lnTo>
                    <a:pt x="344520" y="287538"/>
                  </a:lnTo>
                  <a:lnTo>
                    <a:pt x="343206" y="288786"/>
                  </a:lnTo>
                  <a:lnTo>
                    <a:pt x="342347" y="289646"/>
                  </a:lnTo>
                  <a:lnTo>
                    <a:pt x="341325" y="290959"/>
                  </a:lnTo>
                  <a:lnTo>
                    <a:pt x="340304" y="291981"/>
                  </a:lnTo>
                  <a:lnTo>
                    <a:pt x="338926" y="294138"/>
                  </a:lnTo>
                  <a:lnTo>
                    <a:pt x="337904" y="295451"/>
                  </a:lnTo>
                  <a:lnTo>
                    <a:pt x="336882" y="296765"/>
                  </a:lnTo>
                  <a:lnTo>
                    <a:pt x="336363" y="298013"/>
                  </a:lnTo>
                  <a:lnTo>
                    <a:pt x="336250" y="299781"/>
                  </a:lnTo>
                  <a:lnTo>
                    <a:pt x="336185" y="301321"/>
                  </a:lnTo>
                  <a:lnTo>
                    <a:pt x="336250" y="303024"/>
                  </a:lnTo>
                  <a:lnTo>
                    <a:pt x="337223" y="303365"/>
                  </a:lnTo>
                  <a:lnTo>
                    <a:pt x="338196" y="303365"/>
                  </a:lnTo>
                  <a:lnTo>
                    <a:pt x="338877" y="303883"/>
                  </a:lnTo>
                  <a:lnTo>
                    <a:pt x="339282" y="304224"/>
                  </a:lnTo>
                  <a:lnTo>
                    <a:pt x="339850" y="306105"/>
                  </a:lnTo>
                  <a:lnTo>
                    <a:pt x="340985" y="308554"/>
                  </a:lnTo>
                  <a:lnTo>
                    <a:pt x="340871" y="310548"/>
                  </a:lnTo>
                  <a:lnTo>
                    <a:pt x="342071" y="311294"/>
                  </a:lnTo>
                  <a:lnTo>
                    <a:pt x="342525" y="312883"/>
                  </a:lnTo>
                  <a:lnTo>
                    <a:pt x="341325" y="314813"/>
                  </a:lnTo>
                  <a:lnTo>
                    <a:pt x="340871" y="318104"/>
                  </a:lnTo>
                  <a:lnTo>
                    <a:pt x="340758" y="320667"/>
                  </a:lnTo>
                  <a:lnTo>
                    <a:pt x="340709" y="322369"/>
                  </a:lnTo>
                  <a:lnTo>
                    <a:pt x="341390" y="325839"/>
                  </a:lnTo>
                  <a:lnTo>
                    <a:pt x="342071" y="328223"/>
                  </a:lnTo>
                  <a:lnTo>
                    <a:pt x="342071" y="330153"/>
                  </a:lnTo>
                  <a:lnTo>
                    <a:pt x="341050" y="331288"/>
                  </a:lnTo>
                  <a:lnTo>
                    <a:pt x="340077" y="332990"/>
                  </a:lnTo>
                  <a:lnTo>
                    <a:pt x="339282" y="335099"/>
                  </a:lnTo>
                  <a:lnTo>
                    <a:pt x="338715" y="337320"/>
                  </a:lnTo>
                  <a:lnTo>
                    <a:pt x="338390" y="339542"/>
                  </a:lnTo>
                  <a:lnTo>
                    <a:pt x="337920" y="342672"/>
                  </a:lnTo>
                  <a:lnTo>
                    <a:pt x="337353" y="345007"/>
                  </a:lnTo>
                  <a:lnTo>
                    <a:pt x="336217" y="346368"/>
                  </a:lnTo>
                  <a:lnTo>
                    <a:pt x="335926" y="347682"/>
                  </a:lnTo>
                  <a:lnTo>
                    <a:pt x="337012" y="349450"/>
                  </a:lnTo>
                  <a:lnTo>
                    <a:pt x="337580" y="351671"/>
                  </a:lnTo>
                  <a:lnTo>
                    <a:pt x="337515" y="353666"/>
                  </a:lnTo>
                  <a:lnTo>
                    <a:pt x="338991" y="354979"/>
                  </a:lnTo>
                  <a:lnTo>
                    <a:pt x="341715" y="356795"/>
                  </a:lnTo>
                  <a:lnTo>
                    <a:pt x="344325" y="358157"/>
                  </a:lnTo>
                  <a:lnTo>
                    <a:pt x="346433" y="360768"/>
                  </a:lnTo>
                  <a:lnTo>
                    <a:pt x="348882" y="363444"/>
                  </a:lnTo>
                  <a:lnTo>
                    <a:pt x="350244" y="365260"/>
                  </a:lnTo>
                  <a:lnTo>
                    <a:pt x="351947" y="365827"/>
                  </a:lnTo>
                  <a:lnTo>
                    <a:pt x="354395" y="366119"/>
                  </a:lnTo>
                  <a:lnTo>
                    <a:pt x="355757" y="367319"/>
                  </a:lnTo>
                  <a:lnTo>
                    <a:pt x="357574" y="367384"/>
                  </a:lnTo>
                  <a:cubicBezTo>
                    <a:pt x="357574" y="367384"/>
                    <a:pt x="358822" y="365454"/>
                    <a:pt x="358887" y="365276"/>
                  </a:cubicBezTo>
                  <a:cubicBezTo>
                    <a:pt x="358952" y="365098"/>
                    <a:pt x="359228" y="363006"/>
                    <a:pt x="359228" y="363006"/>
                  </a:cubicBezTo>
                  <a:lnTo>
                    <a:pt x="361319" y="361644"/>
                  </a:lnTo>
                  <a:lnTo>
                    <a:pt x="363038" y="361871"/>
                  </a:lnTo>
                  <a:lnTo>
                    <a:pt x="364400" y="361530"/>
                  </a:lnTo>
                  <a:lnTo>
                    <a:pt x="365260" y="360395"/>
                  </a:lnTo>
                  <a:lnTo>
                    <a:pt x="366119" y="362779"/>
                  </a:lnTo>
                  <a:lnTo>
                    <a:pt x="366233" y="368584"/>
                  </a:lnTo>
                  <a:lnTo>
                    <a:pt x="366119" y="374503"/>
                  </a:lnTo>
                  <a:lnTo>
                    <a:pt x="366006" y="384054"/>
                  </a:lnTo>
                  <a:lnTo>
                    <a:pt x="366184" y="386502"/>
                  </a:lnTo>
                  <a:lnTo>
                    <a:pt x="364822" y="388092"/>
                  </a:lnTo>
                  <a:lnTo>
                    <a:pt x="362779" y="386843"/>
                  </a:lnTo>
                  <a:lnTo>
                    <a:pt x="362373" y="385595"/>
                  </a:lnTo>
                  <a:lnTo>
                    <a:pt x="363509" y="384686"/>
                  </a:lnTo>
                  <a:lnTo>
                    <a:pt x="362990" y="383422"/>
                  </a:lnTo>
                  <a:lnTo>
                    <a:pt x="361903" y="382643"/>
                  </a:lnTo>
                  <a:lnTo>
                    <a:pt x="360768" y="382984"/>
                  </a:lnTo>
                  <a:lnTo>
                    <a:pt x="359000" y="384297"/>
                  </a:lnTo>
                  <a:lnTo>
                    <a:pt x="356503" y="385773"/>
                  </a:lnTo>
                  <a:cubicBezTo>
                    <a:pt x="356503" y="385773"/>
                    <a:pt x="354574" y="386632"/>
                    <a:pt x="354395" y="386681"/>
                  </a:cubicBezTo>
                  <a:cubicBezTo>
                    <a:pt x="354217" y="386730"/>
                    <a:pt x="352125" y="386908"/>
                    <a:pt x="352125" y="386908"/>
                  </a:cubicBezTo>
                  <a:lnTo>
                    <a:pt x="351104" y="386454"/>
                  </a:lnTo>
                  <a:lnTo>
                    <a:pt x="349968" y="387362"/>
                  </a:lnTo>
                  <a:lnTo>
                    <a:pt x="347406" y="385546"/>
                  </a:lnTo>
                  <a:lnTo>
                    <a:pt x="347585" y="383422"/>
                  </a:lnTo>
                  <a:lnTo>
                    <a:pt x="345769" y="381395"/>
                  </a:lnTo>
                  <a:cubicBezTo>
                    <a:pt x="345769" y="381395"/>
                    <a:pt x="344974" y="379173"/>
                    <a:pt x="344974" y="378897"/>
                  </a:cubicBezTo>
                  <a:cubicBezTo>
                    <a:pt x="344974" y="378622"/>
                    <a:pt x="343774" y="376514"/>
                    <a:pt x="343612" y="376287"/>
                  </a:cubicBezTo>
                  <a:cubicBezTo>
                    <a:pt x="343434" y="376060"/>
                    <a:pt x="339801" y="375541"/>
                    <a:pt x="339801" y="375541"/>
                  </a:cubicBezTo>
                  <a:lnTo>
                    <a:pt x="338099" y="373660"/>
                  </a:lnTo>
                  <a:lnTo>
                    <a:pt x="338390" y="372233"/>
                  </a:lnTo>
                  <a:lnTo>
                    <a:pt x="339299" y="370871"/>
                  </a:lnTo>
                  <a:cubicBezTo>
                    <a:pt x="339299" y="370871"/>
                    <a:pt x="338163" y="369103"/>
                    <a:pt x="337936" y="368990"/>
                  </a:cubicBezTo>
                  <a:cubicBezTo>
                    <a:pt x="337709" y="368876"/>
                    <a:pt x="334077" y="368017"/>
                    <a:pt x="333963" y="367854"/>
                  </a:cubicBezTo>
                  <a:cubicBezTo>
                    <a:pt x="333850" y="367676"/>
                    <a:pt x="333396" y="366152"/>
                    <a:pt x="333055" y="366038"/>
                  </a:cubicBezTo>
                  <a:cubicBezTo>
                    <a:pt x="332715" y="365925"/>
                    <a:pt x="329877" y="365357"/>
                    <a:pt x="329877" y="365357"/>
                  </a:cubicBezTo>
                  <a:lnTo>
                    <a:pt x="327039" y="364498"/>
                  </a:lnTo>
                  <a:lnTo>
                    <a:pt x="326018" y="362568"/>
                  </a:lnTo>
                  <a:lnTo>
                    <a:pt x="324769" y="362114"/>
                  </a:lnTo>
                  <a:lnTo>
                    <a:pt x="322839" y="363427"/>
                  </a:lnTo>
                  <a:lnTo>
                    <a:pt x="320958" y="363136"/>
                  </a:lnTo>
                  <a:lnTo>
                    <a:pt x="318850" y="361709"/>
                  </a:lnTo>
                  <a:cubicBezTo>
                    <a:pt x="318850" y="361709"/>
                    <a:pt x="317310" y="359438"/>
                    <a:pt x="317310" y="359147"/>
                  </a:cubicBezTo>
                  <a:cubicBezTo>
                    <a:pt x="317310" y="358855"/>
                    <a:pt x="316856" y="356649"/>
                    <a:pt x="316856" y="356649"/>
                  </a:cubicBezTo>
                  <a:lnTo>
                    <a:pt x="314521" y="354995"/>
                  </a:lnTo>
                  <a:lnTo>
                    <a:pt x="312072" y="354136"/>
                  </a:lnTo>
                  <a:lnTo>
                    <a:pt x="311959" y="352320"/>
                  </a:lnTo>
                  <a:lnTo>
                    <a:pt x="311504" y="349871"/>
                  </a:lnTo>
                  <a:lnTo>
                    <a:pt x="308894" y="349644"/>
                  </a:lnTo>
                  <a:lnTo>
                    <a:pt x="308034" y="352255"/>
                  </a:lnTo>
                  <a:lnTo>
                    <a:pt x="307240" y="354412"/>
                  </a:lnTo>
                  <a:lnTo>
                    <a:pt x="305926" y="355952"/>
                  </a:lnTo>
                  <a:lnTo>
                    <a:pt x="303089" y="356747"/>
                  </a:lnTo>
                  <a:lnTo>
                    <a:pt x="300364" y="357039"/>
                  </a:lnTo>
                  <a:lnTo>
                    <a:pt x="298029" y="357087"/>
                  </a:lnTo>
                  <a:lnTo>
                    <a:pt x="296667" y="355774"/>
                  </a:lnTo>
                  <a:lnTo>
                    <a:pt x="294624" y="356341"/>
                  </a:lnTo>
                  <a:lnTo>
                    <a:pt x="292467" y="356633"/>
                  </a:lnTo>
                  <a:lnTo>
                    <a:pt x="290019" y="355887"/>
                  </a:lnTo>
                  <a:lnTo>
                    <a:pt x="288138" y="356568"/>
                  </a:lnTo>
                  <a:lnTo>
                    <a:pt x="285235" y="355368"/>
                  </a:lnTo>
                  <a:lnTo>
                    <a:pt x="283695" y="354120"/>
                  </a:lnTo>
                  <a:lnTo>
                    <a:pt x="279657" y="353714"/>
                  </a:lnTo>
                  <a:lnTo>
                    <a:pt x="279430" y="352806"/>
                  </a:lnTo>
                  <a:lnTo>
                    <a:pt x="277614" y="353828"/>
                  </a:lnTo>
                  <a:lnTo>
                    <a:pt x="275960" y="353260"/>
                  </a:lnTo>
                  <a:lnTo>
                    <a:pt x="275781" y="351785"/>
                  </a:lnTo>
                  <a:lnTo>
                    <a:pt x="273397" y="350698"/>
                  </a:lnTo>
                  <a:lnTo>
                    <a:pt x="271971" y="347633"/>
                  </a:lnTo>
                  <a:lnTo>
                    <a:pt x="271971" y="344796"/>
                  </a:lnTo>
                  <a:lnTo>
                    <a:pt x="273106" y="342915"/>
                  </a:lnTo>
                  <a:lnTo>
                    <a:pt x="272879" y="341715"/>
                  </a:lnTo>
                  <a:lnTo>
                    <a:pt x="271792" y="341601"/>
                  </a:lnTo>
                  <a:lnTo>
                    <a:pt x="269976" y="342006"/>
                  </a:lnTo>
                  <a:lnTo>
                    <a:pt x="267641" y="341666"/>
                  </a:lnTo>
                  <a:lnTo>
                    <a:pt x="263944" y="341780"/>
                  </a:lnTo>
                  <a:lnTo>
                    <a:pt x="262241" y="342752"/>
                  </a:lnTo>
                  <a:lnTo>
                    <a:pt x="260019" y="343725"/>
                  </a:lnTo>
                  <a:lnTo>
                    <a:pt x="259047" y="345088"/>
                  </a:lnTo>
                  <a:lnTo>
                    <a:pt x="257344" y="346563"/>
                  </a:lnTo>
                  <a:lnTo>
                    <a:pt x="254960" y="346612"/>
                  </a:lnTo>
                  <a:lnTo>
                    <a:pt x="253825" y="345866"/>
                  </a:lnTo>
                  <a:lnTo>
                    <a:pt x="251036" y="345752"/>
                  </a:lnTo>
                  <a:lnTo>
                    <a:pt x="252917" y="343709"/>
                  </a:lnTo>
                  <a:lnTo>
                    <a:pt x="253549" y="342509"/>
                  </a:lnTo>
                  <a:cubicBezTo>
                    <a:pt x="253549" y="342509"/>
                    <a:pt x="254068" y="340693"/>
                    <a:pt x="254003" y="340466"/>
                  </a:cubicBezTo>
                  <a:cubicBezTo>
                    <a:pt x="253939" y="340239"/>
                    <a:pt x="253484" y="338763"/>
                    <a:pt x="253484" y="338763"/>
                  </a:cubicBezTo>
                  <a:cubicBezTo>
                    <a:pt x="253484" y="338763"/>
                    <a:pt x="251782" y="337628"/>
                    <a:pt x="251604" y="337628"/>
                  </a:cubicBezTo>
                  <a:cubicBezTo>
                    <a:pt x="251425" y="337628"/>
                    <a:pt x="248879" y="337677"/>
                    <a:pt x="248879" y="337677"/>
                  </a:cubicBezTo>
                  <a:lnTo>
                    <a:pt x="248539" y="335974"/>
                  </a:lnTo>
                  <a:lnTo>
                    <a:pt x="247761" y="334823"/>
                  </a:lnTo>
                  <a:lnTo>
                    <a:pt x="246252" y="334515"/>
                  </a:lnTo>
                  <a:lnTo>
                    <a:pt x="245766" y="334726"/>
                  </a:lnTo>
                  <a:lnTo>
                    <a:pt x="244436" y="335050"/>
                  </a:lnTo>
                  <a:lnTo>
                    <a:pt x="243755" y="336331"/>
                  </a:lnTo>
                  <a:lnTo>
                    <a:pt x="243155" y="337612"/>
                  </a:lnTo>
                  <a:lnTo>
                    <a:pt x="241874" y="337758"/>
                  </a:lnTo>
                  <a:lnTo>
                    <a:pt x="240431" y="336477"/>
                  </a:lnTo>
                  <a:lnTo>
                    <a:pt x="237999" y="336623"/>
                  </a:lnTo>
                  <a:lnTo>
                    <a:pt x="235956" y="336088"/>
                  </a:lnTo>
                  <a:lnTo>
                    <a:pt x="233150" y="335261"/>
                  </a:lnTo>
                  <a:lnTo>
                    <a:pt x="232015" y="336023"/>
                  </a:lnTo>
                  <a:lnTo>
                    <a:pt x="229810" y="337612"/>
                  </a:lnTo>
                  <a:cubicBezTo>
                    <a:pt x="229810" y="337612"/>
                    <a:pt x="228755" y="338520"/>
                    <a:pt x="228302" y="338520"/>
                  </a:cubicBezTo>
                  <a:cubicBezTo>
                    <a:pt x="227848" y="338520"/>
                    <a:pt x="225415" y="338212"/>
                    <a:pt x="225415" y="338212"/>
                  </a:cubicBezTo>
                  <a:lnTo>
                    <a:pt x="224426" y="338812"/>
                  </a:lnTo>
                  <a:lnTo>
                    <a:pt x="221621" y="338212"/>
                  </a:lnTo>
                  <a:lnTo>
                    <a:pt x="218734" y="338212"/>
                  </a:lnTo>
                  <a:lnTo>
                    <a:pt x="216237" y="337531"/>
                  </a:lnTo>
                  <a:lnTo>
                    <a:pt x="213886" y="338066"/>
                  </a:lnTo>
                  <a:lnTo>
                    <a:pt x="212215" y="339736"/>
                  </a:lnTo>
                  <a:lnTo>
                    <a:pt x="210091" y="340191"/>
                  </a:lnTo>
                  <a:lnTo>
                    <a:pt x="208356" y="338374"/>
                  </a:lnTo>
                  <a:cubicBezTo>
                    <a:pt x="208356" y="338374"/>
                    <a:pt x="208583" y="337320"/>
                    <a:pt x="208356" y="336639"/>
                  </a:cubicBezTo>
                  <a:cubicBezTo>
                    <a:pt x="208129" y="335958"/>
                    <a:pt x="206994" y="333915"/>
                    <a:pt x="206994" y="333915"/>
                  </a:cubicBezTo>
                  <a:lnTo>
                    <a:pt x="209654" y="332245"/>
                  </a:lnTo>
                  <a:lnTo>
                    <a:pt x="210416" y="330737"/>
                  </a:lnTo>
                  <a:lnTo>
                    <a:pt x="209053" y="328304"/>
                  </a:lnTo>
                  <a:lnTo>
                    <a:pt x="209280" y="324510"/>
                  </a:lnTo>
                  <a:lnTo>
                    <a:pt x="208000" y="320877"/>
                  </a:lnTo>
                  <a:lnTo>
                    <a:pt x="207853" y="317618"/>
                  </a:lnTo>
                  <a:lnTo>
                    <a:pt x="207853" y="314959"/>
                  </a:lnTo>
                  <a:lnTo>
                    <a:pt x="206410" y="312753"/>
                  </a:lnTo>
                  <a:lnTo>
                    <a:pt x="204659" y="312218"/>
                  </a:lnTo>
                  <a:lnTo>
                    <a:pt x="202535" y="310175"/>
                  </a:lnTo>
                  <a:lnTo>
                    <a:pt x="200102" y="306916"/>
                  </a:lnTo>
                  <a:lnTo>
                    <a:pt x="199340" y="300932"/>
                  </a:lnTo>
                  <a:lnTo>
                    <a:pt x="199567" y="294267"/>
                  </a:lnTo>
                  <a:lnTo>
                    <a:pt x="200556" y="289419"/>
                  </a:lnTo>
                  <a:lnTo>
                    <a:pt x="201999" y="284035"/>
                  </a:lnTo>
                  <a:lnTo>
                    <a:pt x="201773" y="281765"/>
                  </a:lnTo>
                  <a:lnTo>
                    <a:pt x="199875" y="278133"/>
                  </a:lnTo>
                  <a:lnTo>
                    <a:pt x="197897" y="274111"/>
                  </a:lnTo>
                  <a:lnTo>
                    <a:pt x="198124" y="270398"/>
                  </a:lnTo>
                  <a:lnTo>
                    <a:pt x="199713" y="266766"/>
                  </a:lnTo>
                  <a:lnTo>
                    <a:pt x="200167" y="264333"/>
                  </a:lnTo>
                  <a:lnTo>
                    <a:pt x="199567" y="261755"/>
                  </a:lnTo>
                  <a:lnTo>
                    <a:pt x="197297" y="260019"/>
                  </a:lnTo>
                  <a:lnTo>
                    <a:pt x="187519" y="260019"/>
                  </a:lnTo>
                  <a:lnTo>
                    <a:pt x="177368" y="260928"/>
                  </a:lnTo>
                  <a:lnTo>
                    <a:pt x="173509" y="260019"/>
                  </a:lnTo>
                  <a:lnTo>
                    <a:pt x="172374" y="256760"/>
                  </a:lnTo>
                  <a:lnTo>
                    <a:pt x="172228" y="253647"/>
                  </a:lnTo>
                  <a:lnTo>
                    <a:pt x="170492" y="252431"/>
                  </a:lnTo>
                  <a:lnTo>
                    <a:pt x="167914" y="253031"/>
                  </a:lnTo>
                  <a:lnTo>
                    <a:pt x="165709" y="254701"/>
                  </a:lnTo>
                  <a:lnTo>
                    <a:pt x="164719" y="255463"/>
                  </a:lnTo>
                  <a:lnTo>
                    <a:pt x="159190" y="254928"/>
                  </a:lnTo>
                  <a:lnTo>
                    <a:pt x="153352" y="255155"/>
                  </a:lnTo>
                  <a:lnTo>
                    <a:pt x="151601" y="256371"/>
                  </a:lnTo>
                  <a:lnTo>
                    <a:pt x="151228" y="260911"/>
                  </a:lnTo>
                  <a:cubicBezTo>
                    <a:pt x="151228" y="260911"/>
                    <a:pt x="151763" y="262955"/>
                    <a:pt x="151763" y="263182"/>
                  </a:cubicBezTo>
                  <a:cubicBezTo>
                    <a:pt x="151763" y="263409"/>
                    <a:pt x="150547" y="265160"/>
                    <a:pt x="150547" y="265160"/>
                  </a:cubicBezTo>
                  <a:lnTo>
                    <a:pt x="148958" y="267057"/>
                  </a:lnTo>
                  <a:lnTo>
                    <a:pt x="148585" y="268954"/>
                  </a:lnTo>
                  <a:lnTo>
                    <a:pt x="148958" y="271160"/>
                  </a:lnTo>
                  <a:lnTo>
                    <a:pt x="148958" y="272895"/>
                  </a:lnTo>
                  <a:lnTo>
                    <a:pt x="147904" y="274030"/>
                  </a:lnTo>
                  <a:lnTo>
                    <a:pt x="145926" y="274565"/>
                  </a:lnTo>
                  <a:lnTo>
                    <a:pt x="141531" y="274792"/>
                  </a:lnTo>
                  <a:lnTo>
                    <a:pt x="138807" y="274419"/>
                  </a:lnTo>
                  <a:lnTo>
                    <a:pt x="136229" y="272522"/>
                  </a:lnTo>
                  <a:lnTo>
                    <a:pt x="134023" y="272295"/>
                  </a:lnTo>
                  <a:lnTo>
                    <a:pt x="132272" y="274111"/>
                  </a:lnTo>
                  <a:lnTo>
                    <a:pt x="131445" y="275165"/>
                  </a:lnTo>
                  <a:lnTo>
                    <a:pt x="129937" y="274711"/>
                  </a:lnTo>
                  <a:lnTo>
                    <a:pt x="128429" y="273657"/>
                  </a:lnTo>
                  <a:lnTo>
                    <a:pt x="125396" y="273965"/>
                  </a:lnTo>
                  <a:lnTo>
                    <a:pt x="124115" y="275635"/>
                  </a:lnTo>
                  <a:lnTo>
                    <a:pt x="121764" y="276398"/>
                  </a:lnTo>
                  <a:lnTo>
                    <a:pt x="116299" y="276998"/>
                  </a:lnTo>
                  <a:lnTo>
                    <a:pt x="112278" y="277371"/>
                  </a:lnTo>
                  <a:lnTo>
                    <a:pt x="109781" y="277371"/>
                  </a:lnTo>
                  <a:lnTo>
                    <a:pt x="109635" y="274646"/>
                  </a:lnTo>
                  <a:lnTo>
                    <a:pt x="107056" y="269944"/>
                  </a:lnTo>
                  <a:lnTo>
                    <a:pt x="103797" y="265403"/>
                  </a:lnTo>
                  <a:lnTo>
                    <a:pt x="101073" y="261771"/>
                  </a:lnTo>
                  <a:lnTo>
                    <a:pt x="98122" y="258593"/>
                  </a:lnTo>
                  <a:lnTo>
                    <a:pt x="97213" y="251474"/>
                  </a:lnTo>
                  <a:lnTo>
                    <a:pt x="94408" y="247307"/>
                  </a:lnTo>
                  <a:lnTo>
                    <a:pt x="93127" y="241015"/>
                  </a:lnTo>
                  <a:lnTo>
                    <a:pt x="93354" y="239572"/>
                  </a:lnTo>
                  <a:lnTo>
                    <a:pt x="93662" y="237755"/>
                  </a:lnTo>
                  <a:lnTo>
                    <a:pt x="93127" y="235550"/>
                  </a:lnTo>
                  <a:lnTo>
                    <a:pt x="91003" y="232826"/>
                  </a:lnTo>
                  <a:lnTo>
                    <a:pt x="90549" y="230474"/>
                  </a:lnTo>
                  <a:lnTo>
                    <a:pt x="90468" y="229421"/>
                  </a:lnTo>
                  <a:lnTo>
                    <a:pt x="88570" y="229421"/>
                  </a:lnTo>
                  <a:lnTo>
                    <a:pt x="85765" y="230474"/>
                  </a:lnTo>
                  <a:lnTo>
                    <a:pt x="82652" y="230783"/>
                  </a:lnTo>
                  <a:lnTo>
                    <a:pt x="77884" y="230248"/>
                  </a:lnTo>
                  <a:lnTo>
                    <a:pt x="70376" y="230702"/>
                  </a:lnTo>
                  <a:lnTo>
                    <a:pt x="63095" y="230929"/>
                  </a:lnTo>
                  <a:lnTo>
                    <a:pt x="55815" y="231156"/>
                  </a:lnTo>
                  <a:lnTo>
                    <a:pt x="50350" y="231610"/>
                  </a:lnTo>
                  <a:lnTo>
                    <a:pt x="46555" y="231691"/>
                  </a:lnTo>
                  <a:lnTo>
                    <a:pt x="42161" y="231156"/>
                  </a:lnTo>
                  <a:lnTo>
                    <a:pt x="35788" y="230556"/>
                  </a:lnTo>
                  <a:lnTo>
                    <a:pt x="28507" y="230556"/>
                  </a:lnTo>
                  <a:lnTo>
                    <a:pt x="24713" y="230637"/>
                  </a:lnTo>
                  <a:lnTo>
                    <a:pt x="21826" y="230037"/>
                  </a:lnTo>
                  <a:lnTo>
                    <a:pt x="20545" y="230118"/>
                  </a:lnTo>
                  <a:lnTo>
                    <a:pt x="18340" y="230880"/>
                  </a:lnTo>
                  <a:lnTo>
                    <a:pt x="15843" y="231415"/>
                  </a:lnTo>
                  <a:lnTo>
                    <a:pt x="14026" y="231869"/>
                  </a:lnTo>
                  <a:lnTo>
                    <a:pt x="11675" y="232242"/>
                  </a:lnTo>
                  <a:lnTo>
                    <a:pt x="9470" y="232550"/>
                  </a:lnTo>
                  <a:lnTo>
                    <a:pt x="6664" y="232631"/>
                  </a:lnTo>
                  <a:lnTo>
                    <a:pt x="5075" y="232404"/>
                  </a:lnTo>
                  <a:lnTo>
                    <a:pt x="2951" y="231642"/>
                  </a:lnTo>
                  <a:lnTo>
                    <a:pt x="1135" y="230280"/>
                  </a:lnTo>
                  <a:lnTo>
                    <a:pt x="0" y="228464"/>
                  </a:lnTo>
                  <a:lnTo>
                    <a:pt x="5692" y="228464"/>
                  </a:lnTo>
                  <a:lnTo>
                    <a:pt x="6454" y="226112"/>
                  </a:lnTo>
                  <a:lnTo>
                    <a:pt x="6454" y="215653"/>
                  </a:lnTo>
                  <a:lnTo>
                    <a:pt x="7135" y="213448"/>
                  </a:lnTo>
                  <a:lnTo>
                    <a:pt x="9032" y="211243"/>
                  </a:lnTo>
                  <a:lnTo>
                    <a:pt x="11156" y="209508"/>
                  </a:lnTo>
                  <a:lnTo>
                    <a:pt x="13362" y="207756"/>
                  </a:lnTo>
                  <a:lnTo>
                    <a:pt x="15259" y="206621"/>
                  </a:lnTo>
                  <a:lnTo>
                    <a:pt x="18826" y="205032"/>
                  </a:lnTo>
                  <a:lnTo>
                    <a:pt x="20335" y="205486"/>
                  </a:lnTo>
                  <a:lnTo>
                    <a:pt x="21843" y="206767"/>
                  </a:lnTo>
                  <a:cubicBezTo>
                    <a:pt x="21843" y="206767"/>
                    <a:pt x="22297" y="207367"/>
                    <a:pt x="22442" y="207594"/>
                  </a:cubicBezTo>
                  <a:cubicBezTo>
                    <a:pt x="22588" y="207821"/>
                    <a:pt x="23659" y="208729"/>
                    <a:pt x="23659" y="208729"/>
                  </a:cubicBezTo>
                  <a:lnTo>
                    <a:pt x="26010" y="209329"/>
                  </a:lnTo>
                  <a:lnTo>
                    <a:pt x="27599" y="209410"/>
                  </a:lnTo>
                  <a:lnTo>
                    <a:pt x="29107" y="208194"/>
                  </a:lnTo>
                  <a:lnTo>
                    <a:pt x="29934" y="207432"/>
                  </a:lnTo>
                  <a:lnTo>
                    <a:pt x="31377" y="207513"/>
                  </a:lnTo>
                  <a:lnTo>
                    <a:pt x="32432" y="207740"/>
                  </a:lnTo>
                  <a:lnTo>
                    <a:pt x="32350" y="200913"/>
                  </a:lnTo>
                  <a:lnTo>
                    <a:pt x="33112" y="200767"/>
                  </a:lnTo>
                  <a:lnTo>
                    <a:pt x="34702" y="201221"/>
                  </a:lnTo>
                  <a:lnTo>
                    <a:pt x="35610" y="202357"/>
                  </a:lnTo>
                  <a:lnTo>
                    <a:pt x="37653" y="201448"/>
                  </a:lnTo>
                  <a:lnTo>
                    <a:pt x="38415" y="200621"/>
                  </a:lnTo>
                  <a:lnTo>
                    <a:pt x="39858" y="200313"/>
                  </a:lnTo>
                  <a:lnTo>
                    <a:pt x="41447" y="199486"/>
                  </a:lnTo>
                  <a:cubicBezTo>
                    <a:pt x="41447" y="199486"/>
                    <a:pt x="42583" y="199113"/>
                    <a:pt x="42809" y="199032"/>
                  </a:cubicBezTo>
                  <a:cubicBezTo>
                    <a:pt x="43037" y="198951"/>
                    <a:pt x="45161" y="198578"/>
                    <a:pt x="45161" y="198578"/>
                  </a:cubicBezTo>
                  <a:lnTo>
                    <a:pt x="47431" y="198659"/>
                  </a:lnTo>
                  <a:lnTo>
                    <a:pt x="47431" y="199794"/>
                  </a:lnTo>
                  <a:lnTo>
                    <a:pt x="47123" y="200330"/>
                  </a:lnTo>
                  <a:cubicBezTo>
                    <a:pt x="47123" y="200330"/>
                    <a:pt x="47885" y="201611"/>
                    <a:pt x="48112" y="201611"/>
                  </a:cubicBezTo>
                  <a:cubicBezTo>
                    <a:pt x="48339" y="201611"/>
                    <a:pt x="48874" y="202064"/>
                    <a:pt x="48939" y="202292"/>
                  </a:cubicBezTo>
                  <a:cubicBezTo>
                    <a:pt x="49004" y="202518"/>
                    <a:pt x="48712" y="203653"/>
                    <a:pt x="48712" y="203653"/>
                  </a:cubicBezTo>
                  <a:lnTo>
                    <a:pt x="48258" y="205551"/>
                  </a:lnTo>
                  <a:lnTo>
                    <a:pt x="48031" y="207286"/>
                  </a:lnTo>
                  <a:cubicBezTo>
                    <a:pt x="48031" y="207286"/>
                    <a:pt x="48339" y="208875"/>
                    <a:pt x="48566" y="209183"/>
                  </a:cubicBezTo>
                  <a:cubicBezTo>
                    <a:pt x="48793" y="209491"/>
                    <a:pt x="49328" y="209783"/>
                    <a:pt x="49701" y="209945"/>
                  </a:cubicBezTo>
                  <a:cubicBezTo>
                    <a:pt x="50074" y="210091"/>
                    <a:pt x="51209" y="210253"/>
                    <a:pt x="51517" y="210172"/>
                  </a:cubicBezTo>
                  <a:cubicBezTo>
                    <a:pt x="51825" y="210091"/>
                    <a:pt x="53869" y="208421"/>
                    <a:pt x="53869" y="208421"/>
                  </a:cubicBezTo>
                  <a:lnTo>
                    <a:pt x="55685" y="206751"/>
                  </a:lnTo>
                  <a:lnTo>
                    <a:pt x="58604" y="202811"/>
                  </a:lnTo>
                  <a:lnTo>
                    <a:pt x="61669" y="199065"/>
                  </a:lnTo>
                  <a:lnTo>
                    <a:pt x="65074" y="195659"/>
                  </a:lnTo>
                  <a:lnTo>
                    <a:pt x="69387" y="192254"/>
                  </a:lnTo>
                  <a:lnTo>
                    <a:pt x="73133" y="191119"/>
                  </a:lnTo>
                  <a:lnTo>
                    <a:pt x="75403" y="191119"/>
                  </a:lnTo>
                  <a:lnTo>
                    <a:pt x="77560" y="189416"/>
                  </a:lnTo>
                  <a:lnTo>
                    <a:pt x="80057" y="183497"/>
                  </a:lnTo>
                  <a:lnTo>
                    <a:pt x="82100" y="179071"/>
                  </a:lnTo>
                  <a:lnTo>
                    <a:pt x="82441" y="172017"/>
                  </a:lnTo>
                  <a:lnTo>
                    <a:pt x="81987" y="167703"/>
                  </a:lnTo>
                  <a:lnTo>
                    <a:pt x="82895" y="165546"/>
                  </a:lnTo>
                  <a:lnTo>
                    <a:pt x="83917" y="163163"/>
                  </a:lnTo>
                  <a:lnTo>
                    <a:pt x="83235" y="160325"/>
                  </a:lnTo>
                  <a:lnTo>
                    <a:pt x="82100" y="157487"/>
                  </a:lnTo>
                  <a:lnTo>
                    <a:pt x="82327" y="155104"/>
                  </a:lnTo>
                  <a:lnTo>
                    <a:pt x="85846" y="151017"/>
                  </a:lnTo>
                  <a:lnTo>
                    <a:pt x="91068" y="146818"/>
                  </a:lnTo>
                  <a:lnTo>
                    <a:pt x="93224" y="143185"/>
                  </a:lnTo>
                  <a:lnTo>
                    <a:pt x="94700" y="139666"/>
                  </a:lnTo>
                  <a:lnTo>
                    <a:pt x="95949" y="135807"/>
                  </a:lnTo>
                  <a:lnTo>
                    <a:pt x="98219" y="132856"/>
                  </a:lnTo>
                  <a:lnTo>
                    <a:pt x="100943" y="131153"/>
                  </a:lnTo>
                  <a:cubicBezTo>
                    <a:pt x="100943" y="131153"/>
                    <a:pt x="103100" y="130926"/>
                    <a:pt x="103440" y="130926"/>
                  </a:cubicBezTo>
                  <a:cubicBezTo>
                    <a:pt x="103781" y="130926"/>
                    <a:pt x="105937" y="130812"/>
                    <a:pt x="105937" y="130812"/>
                  </a:cubicBezTo>
                  <a:lnTo>
                    <a:pt x="110251" y="126726"/>
                  </a:lnTo>
                  <a:lnTo>
                    <a:pt x="112067" y="124115"/>
                  </a:lnTo>
                  <a:lnTo>
                    <a:pt x="112407" y="122072"/>
                  </a:lnTo>
                  <a:lnTo>
                    <a:pt x="112861" y="120596"/>
                  </a:lnTo>
                  <a:lnTo>
                    <a:pt x="114110" y="118780"/>
                  </a:lnTo>
                  <a:lnTo>
                    <a:pt x="114451" y="117191"/>
                  </a:lnTo>
                  <a:lnTo>
                    <a:pt x="114110" y="114354"/>
                  </a:lnTo>
                  <a:lnTo>
                    <a:pt x="114905" y="111402"/>
                  </a:lnTo>
                  <a:lnTo>
                    <a:pt x="115926" y="109586"/>
                  </a:lnTo>
                  <a:lnTo>
                    <a:pt x="116721" y="108110"/>
                  </a:lnTo>
                  <a:lnTo>
                    <a:pt x="117288" y="106408"/>
                  </a:lnTo>
                  <a:lnTo>
                    <a:pt x="118537" y="104478"/>
                  </a:lnTo>
                  <a:lnTo>
                    <a:pt x="119899" y="103116"/>
                  </a:lnTo>
                  <a:lnTo>
                    <a:pt x="120126" y="101640"/>
                  </a:lnTo>
                  <a:lnTo>
                    <a:pt x="119899" y="100278"/>
                  </a:lnTo>
                  <a:lnTo>
                    <a:pt x="118764" y="98462"/>
                  </a:lnTo>
                  <a:lnTo>
                    <a:pt x="118424" y="97667"/>
                  </a:lnTo>
                  <a:lnTo>
                    <a:pt x="118991" y="95397"/>
                  </a:lnTo>
                  <a:lnTo>
                    <a:pt x="118991" y="93695"/>
                  </a:lnTo>
                  <a:lnTo>
                    <a:pt x="118310" y="92219"/>
                  </a:lnTo>
                  <a:lnTo>
                    <a:pt x="118083" y="90970"/>
                  </a:lnTo>
                  <a:lnTo>
                    <a:pt x="118083" y="88927"/>
                  </a:lnTo>
                  <a:lnTo>
                    <a:pt x="119445" y="87338"/>
                  </a:lnTo>
                  <a:lnTo>
                    <a:pt x="120353" y="84727"/>
                  </a:lnTo>
                  <a:lnTo>
                    <a:pt x="120353" y="82230"/>
                  </a:lnTo>
                  <a:lnTo>
                    <a:pt x="121602" y="79392"/>
                  </a:lnTo>
                  <a:cubicBezTo>
                    <a:pt x="121602" y="79392"/>
                    <a:pt x="122283" y="77917"/>
                    <a:pt x="122623" y="77576"/>
                  </a:cubicBezTo>
                  <a:cubicBezTo>
                    <a:pt x="122964" y="77235"/>
                    <a:pt x="122737" y="72225"/>
                    <a:pt x="122737" y="72225"/>
                  </a:cubicBezTo>
                  <a:lnTo>
                    <a:pt x="123305" y="68139"/>
                  </a:lnTo>
                  <a:lnTo>
                    <a:pt x="123645" y="63825"/>
                  </a:lnTo>
                  <a:lnTo>
                    <a:pt x="124667" y="61101"/>
                  </a:lnTo>
                  <a:lnTo>
                    <a:pt x="125802" y="59512"/>
                  </a:lnTo>
                  <a:lnTo>
                    <a:pt x="126369" y="57128"/>
                  </a:lnTo>
                  <a:lnTo>
                    <a:pt x="127277" y="55539"/>
                  </a:lnTo>
                  <a:lnTo>
                    <a:pt x="128753" y="53382"/>
                  </a:lnTo>
                  <a:lnTo>
                    <a:pt x="128980" y="51566"/>
                  </a:lnTo>
                  <a:lnTo>
                    <a:pt x="129661" y="49750"/>
                  </a:lnTo>
                  <a:lnTo>
                    <a:pt x="131477" y="47707"/>
                  </a:lnTo>
                  <a:lnTo>
                    <a:pt x="133293" y="45550"/>
                  </a:lnTo>
                  <a:lnTo>
                    <a:pt x="133634" y="39972"/>
                  </a:lnTo>
                  <a:lnTo>
                    <a:pt x="133520" y="35545"/>
                  </a:lnTo>
                  <a:lnTo>
                    <a:pt x="133180" y="33048"/>
                  </a:lnTo>
                  <a:lnTo>
                    <a:pt x="132272" y="30323"/>
                  </a:lnTo>
                  <a:lnTo>
                    <a:pt x="133293" y="27372"/>
                  </a:lnTo>
                  <a:lnTo>
                    <a:pt x="133180" y="23853"/>
                  </a:lnTo>
                  <a:lnTo>
                    <a:pt x="132385" y="21924"/>
                  </a:lnTo>
                  <a:lnTo>
                    <a:pt x="134315" y="19426"/>
                  </a:lnTo>
                  <a:lnTo>
                    <a:pt x="136131" y="17951"/>
                  </a:lnTo>
                  <a:lnTo>
                    <a:pt x="137834" y="16135"/>
                  </a:lnTo>
                  <a:lnTo>
                    <a:pt x="139537" y="14319"/>
                  </a:lnTo>
                  <a:lnTo>
                    <a:pt x="141126" y="12048"/>
                  </a:lnTo>
                  <a:lnTo>
                    <a:pt x="142601" y="9892"/>
                  </a:lnTo>
                  <a:lnTo>
                    <a:pt x="144531" y="8302"/>
                  </a:lnTo>
                  <a:lnTo>
                    <a:pt x="147028" y="6600"/>
                  </a:lnTo>
                  <a:lnTo>
                    <a:pt x="149639" y="5740"/>
                  </a:lnTo>
                  <a:lnTo>
                    <a:pt x="154990" y="5740"/>
                  </a:lnTo>
                  <a:lnTo>
                    <a:pt x="157033" y="7281"/>
                  </a:lnTo>
                  <a:cubicBezTo>
                    <a:pt x="157033" y="7281"/>
                    <a:pt x="158282" y="7054"/>
                    <a:pt x="158622" y="7281"/>
                  </a:cubicBezTo>
                  <a:cubicBezTo>
                    <a:pt x="158963" y="7508"/>
                    <a:pt x="160439" y="8075"/>
                    <a:pt x="160779" y="8075"/>
                  </a:cubicBezTo>
                  <a:lnTo>
                    <a:pt x="163050" y="8075"/>
                  </a:lnTo>
                  <a:cubicBezTo>
                    <a:pt x="163390" y="8075"/>
                    <a:pt x="165546" y="9665"/>
                    <a:pt x="165546" y="9665"/>
                  </a:cubicBezTo>
                  <a:lnTo>
                    <a:pt x="166568" y="10119"/>
                  </a:lnTo>
                  <a:lnTo>
                    <a:pt x="168384" y="10459"/>
                  </a:lnTo>
                  <a:lnTo>
                    <a:pt x="170087" y="11821"/>
                  </a:lnTo>
                  <a:lnTo>
                    <a:pt x="170995" y="13751"/>
                  </a:lnTo>
                  <a:lnTo>
                    <a:pt x="171790" y="15567"/>
                  </a:lnTo>
                  <a:lnTo>
                    <a:pt x="173038" y="17610"/>
                  </a:lnTo>
                  <a:lnTo>
                    <a:pt x="174741" y="18405"/>
                  </a:lnTo>
                  <a:lnTo>
                    <a:pt x="177125" y="18632"/>
                  </a:lnTo>
                  <a:lnTo>
                    <a:pt x="180189" y="18405"/>
                  </a:lnTo>
                  <a:lnTo>
                    <a:pt x="182346" y="18405"/>
                  </a:lnTo>
                  <a:lnTo>
                    <a:pt x="183481" y="19653"/>
                  </a:lnTo>
                  <a:lnTo>
                    <a:pt x="184162" y="20675"/>
                  </a:lnTo>
                  <a:lnTo>
                    <a:pt x="186092" y="20902"/>
                  </a:lnTo>
                  <a:lnTo>
                    <a:pt x="187568" y="21016"/>
                  </a:lnTo>
                  <a:lnTo>
                    <a:pt x="188930" y="21810"/>
                  </a:lnTo>
                  <a:lnTo>
                    <a:pt x="190519" y="22605"/>
                  </a:lnTo>
                  <a:lnTo>
                    <a:pt x="192108" y="22605"/>
                  </a:lnTo>
                  <a:lnTo>
                    <a:pt x="193470" y="23059"/>
                  </a:lnTo>
                  <a:lnTo>
                    <a:pt x="194151" y="23740"/>
                  </a:lnTo>
                  <a:lnTo>
                    <a:pt x="195400" y="23059"/>
                  </a:lnTo>
                  <a:lnTo>
                    <a:pt x="196308" y="22264"/>
                  </a:lnTo>
                  <a:cubicBezTo>
                    <a:pt x="196308" y="22264"/>
                    <a:pt x="197540" y="22151"/>
                    <a:pt x="198059" y="22264"/>
                  </a:cubicBezTo>
                  <a:cubicBezTo>
                    <a:pt x="198578" y="22378"/>
                    <a:pt x="199486" y="22832"/>
                    <a:pt x="199486" y="22832"/>
                  </a:cubicBezTo>
                  <a:lnTo>
                    <a:pt x="200281" y="23059"/>
                  </a:lnTo>
                  <a:lnTo>
                    <a:pt x="201529" y="23967"/>
                  </a:lnTo>
                  <a:lnTo>
                    <a:pt x="204367" y="24421"/>
                  </a:lnTo>
                  <a:lnTo>
                    <a:pt x="208113" y="24988"/>
                  </a:lnTo>
                  <a:lnTo>
                    <a:pt x="209361" y="25442"/>
                  </a:lnTo>
                  <a:lnTo>
                    <a:pt x="211745" y="25442"/>
                  </a:lnTo>
                  <a:lnTo>
                    <a:pt x="212426" y="24875"/>
                  </a:lnTo>
                  <a:lnTo>
                    <a:pt x="213902" y="23626"/>
                  </a:lnTo>
                  <a:lnTo>
                    <a:pt x="215151" y="22945"/>
                  </a:lnTo>
                  <a:lnTo>
                    <a:pt x="215605" y="22151"/>
                  </a:lnTo>
                  <a:lnTo>
                    <a:pt x="215718" y="20675"/>
                  </a:lnTo>
                  <a:lnTo>
                    <a:pt x="216286" y="19086"/>
                  </a:lnTo>
                  <a:cubicBezTo>
                    <a:pt x="216286" y="19086"/>
                    <a:pt x="217080" y="17837"/>
                    <a:pt x="217761" y="17837"/>
                  </a:cubicBezTo>
                  <a:lnTo>
                    <a:pt x="218442" y="17837"/>
                  </a:lnTo>
                  <a:lnTo>
                    <a:pt x="218669" y="15000"/>
                  </a:lnTo>
                  <a:lnTo>
                    <a:pt x="220486" y="13524"/>
                  </a:lnTo>
                  <a:lnTo>
                    <a:pt x="223664" y="12502"/>
                  </a:lnTo>
                  <a:lnTo>
                    <a:pt x="225139" y="12502"/>
                  </a:lnTo>
                  <a:lnTo>
                    <a:pt x="228318" y="13865"/>
                  </a:lnTo>
                  <a:lnTo>
                    <a:pt x="232745" y="14772"/>
                  </a:lnTo>
                  <a:lnTo>
                    <a:pt x="235355" y="13978"/>
                  </a:lnTo>
                  <a:lnTo>
                    <a:pt x="237285" y="12616"/>
                  </a:lnTo>
                  <a:lnTo>
                    <a:pt x="241031" y="10573"/>
                  </a:lnTo>
                  <a:lnTo>
                    <a:pt x="243074" y="10459"/>
                  </a:lnTo>
                  <a:lnTo>
                    <a:pt x="245458" y="9892"/>
                  </a:lnTo>
                  <a:lnTo>
                    <a:pt x="247501" y="8983"/>
                  </a:lnTo>
                  <a:lnTo>
                    <a:pt x="249658" y="8870"/>
                  </a:lnTo>
                  <a:lnTo>
                    <a:pt x="252155" y="8075"/>
                  </a:lnTo>
                  <a:lnTo>
                    <a:pt x="253858" y="7281"/>
                  </a:lnTo>
                  <a:lnTo>
                    <a:pt x="254766" y="5740"/>
                  </a:lnTo>
                  <a:lnTo>
                    <a:pt x="255106" y="4540"/>
                  </a:lnTo>
                  <a:lnTo>
                    <a:pt x="256922" y="4540"/>
                  </a:lnTo>
                  <a:lnTo>
                    <a:pt x="258171" y="5903"/>
                  </a:lnTo>
                  <a:lnTo>
                    <a:pt x="259420" y="7265"/>
                  </a:lnTo>
                  <a:lnTo>
                    <a:pt x="261009" y="8059"/>
                  </a:lnTo>
                  <a:lnTo>
                    <a:pt x="264301" y="8286"/>
                  </a:lnTo>
                  <a:lnTo>
                    <a:pt x="266230" y="7265"/>
                  </a:lnTo>
                  <a:lnTo>
                    <a:pt x="268160" y="7265"/>
                  </a:lnTo>
                  <a:lnTo>
                    <a:pt x="269295" y="5789"/>
                  </a:lnTo>
                  <a:lnTo>
                    <a:pt x="270998" y="5676"/>
                  </a:lnTo>
                  <a:lnTo>
                    <a:pt x="272360" y="4540"/>
                  </a:lnTo>
                  <a:lnTo>
                    <a:pt x="272473" y="2951"/>
                  </a:lnTo>
                  <a:cubicBezTo>
                    <a:pt x="272473" y="2951"/>
                    <a:pt x="272814" y="2157"/>
                    <a:pt x="273268" y="1362"/>
                  </a:cubicBezTo>
                  <a:cubicBezTo>
                    <a:pt x="273722" y="568"/>
                    <a:pt x="276219" y="0"/>
                    <a:pt x="276219" y="0"/>
                  </a:cubicBezTo>
                  <a:lnTo>
                    <a:pt x="281457" y="0"/>
                  </a:lnTo>
                  <a:lnTo>
                    <a:pt x="284294" y="1362"/>
                  </a:lnTo>
                  <a:lnTo>
                    <a:pt x="289986" y="1362"/>
                  </a:lnTo>
                  <a:lnTo>
                    <a:pt x="291575" y="2724"/>
                  </a:lnTo>
                  <a:lnTo>
                    <a:pt x="293051" y="3632"/>
                  </a:lnTo>
                  <a:lnTo>
                    <a:pt x="294073" y="3632"/>
                  </a:lnTo>
                  <a:lnTo>
                    <a:pt x="295662" y="5221"/>
                  </a:lnTo>
                  <a:lnTo>
                    <a:pt x="296910" y="5562"/>
                  </a:lnTo>
                  <a:lnTo>
                    <a:pt x="298953" y="4540"/>
                  </a:lnTo>
                  <a:lnTo>
                    <a:pt x="300770" y="4427"/>
                  </a:lnTo>
                  <a:lnTo>
                    <a:pt x="302699" y="4994"/>
                  </a:lnTo>
                  <a:lnTo>
                    <a:pt x="303380" y="5335"/>
                  </a:lnTo>
                  <a:lnTo>
                    <a:pt x="304743" y="4654"/>
                  </a:lnTo>
                  <a:lnTo>
                    <a:pt x="304856" y="3292"/>
                  </a:lnTo>
                  <a:lnTo>
                    <a:pt x="305764" y="2951"/>
                  </a:lnTo>
                  <a:lnTo>
                    <a:pt x="307240" y="1362"/>
                  </a:lnTo>
                  <a:lnTo>
                    <a:pt x="311440" y="1362"/>
                  </a:lnTo>
                  <a:lnTo>
                    <a:pt x="313710" y="2724"/>
                  </a:lnTo>
                  <a:lnTo>
                    <a:pt x="315640" y="3746"/>
                  </a:lnTo>
                  <a:lnTo>
                    <a:pt x="316775" y="5740"/>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17" name="Freeform: Shape 716">
              <a:extLst>
                <a:ext uri="{FF2B5EF4-FFF2-40B4-BE49-F238E27FC236}">
                  <a16:creationId xmlns:a16="http://schemas.microsoft.com/office/drawing/2014/main" id="{A9D12D77-331D-29FC-8F2C-C3D575B73C82}"/>
                </a:ext>
              </a:extLst>
            </p:cNvPr>
            <p:cNvSpPr/>
            <p:nvPr/>
          </p:nvSpPr>
          <p:spPr>
            <a:xfrm>
              <a:off x="7367436" y="4289173"/>
              <a:ext cx="144579" cy="213555"/>
            </a:xfrm>
            <a:custGeom>
              <a:avLst/>
              <a:gdLst>
                <a:gd name="connsiteX0" fmla="*/ 156726 w 156725"/>
                <a:gd name="connsiteY0" fmla="*/ 220534 h 231496"/>
                <a:gd name="connsiteX1" fmla="*/ 156158 w 156725"/>
                <a:gd name="connsiteY1" fmla="*/ 216383 h 231496"/>
                <a:gd name="connsiteX2" fmla="*/ 154455 w 156725"/>
                <a:gd name="connsiteY2" fmla="*/ 214567 h 231496"/>
                <a:gd name="connsiteX3" fmla="*/ 155363 w 156725"/>
                <a:gd name="connsiteY3" fmla="*/ 213545 h 231496"/>
                <a:gd name="connsiteX4" fmla="*/ 155882 w 156725"/>
                <a:gd name="connsiteY4" fmla="*/ 210529 h 231496"/>
                <a:gd name="connsiteX5" fmla="*/ 155769 w 156725"/>
                <a:gd name="connsiteY5" fmla="*/ 208486 h 231496"/>
                <a:gd name="connsiteX6" fmla="*/ 154569 w 156725"/>
                <a:gd name="connsiteY6" fmla="*/ 205989 h 231496"/>
                <a:gd name="connsiteX7" fmla="*/ 153482 w 156725"/>
                <a:gd name="connsiteY7" fmla="*/ 204335 h 231496"/>
                <a:gd name="connsiteX8" fmla="*/ 151261 w 156725"/>
                <a:gd name="connsiteY8" fmla="*/ 202340 h 231496"/>
                <a:gd name="connsiteX9" fmla="*/ 149331 w 156725"/>
                <a:gd name="connsiteY9" fmla="*/ 200411 h 231496"/>
                <a:gd name="connsiteX10" fmla="*/ 147856 w 156725"/>
                <a:gd name="connsiteY10" fmla="*/ 199616 h 231496"/>
                <a:gd name="connsiteX11" fmla="*/ 145747 w 156725"/>
                <a:gd name="connsiteY11" fmla="*/ 199211 h 231496"/>
                <a:gd name="connsiteX12" fmla="*/ 144045 w 156725"/>
                <a:gd name="connsiteY12" fmla="*/ 197168 h 231496"/>
                <a:gd name="connsiteX13" fmla="*/ 140866 w 156725"/>
                <a:gd name="connsiteY13" fmla="*/ 194151 h 231496"/>
                <a:gd name="connsiteX14" fmla="*/ 136780 w 156725"/>
                <a:gd name="connsiteY14" fmla="*/ 188979 h 231496"/>
                <a:gd name="connsiteX15" fmla="*/ 134672 w 156725"/>
                <a:gd name="connsiteY15" fmla="*/ 186076 h 231496"/>
                <a:gd name="connsiteX16" fmla="*/ 134331 w 156725"/>
                <a:gd name="connsiteY16" fmla="*/ 183919 h 231496"/>
                <a:gd name="connsiteX17" fmla="*/ 134380 w 156725"/>
                <a:gd name="connsiteY17" fmla="*/ 181649 h 231496"/>
                <a:gd name="connsiteX18" fmla="*/ 134445 w 156725"/>
                <a:gd name="connsiteY18" fmla="*/ 179428 h 231496"/>
                <a:gd name="connsiteX19" fmla="*/ 132856 w 156725"/>
                <a:gd name="connsiteY19" fmla="*/ 177157 h 231496"/>
                <a:gd name="connsiteX20" fmla="*/ 130586 w 156725"/>
                <a:gd name="connsiteY20" fmla="*/ 175114 h 231496"/>
                <a:gd name="connsiteX21" fmla="*/ 127861 w 156725"/>
                <a:gd name="connsiteY21" fmla="*/ 173460 h 231496"/>
                <a:gd name="connsiteX22" fmla="*/ 126386 w 156725"/>
                <a:gd name="connsiteY22" fmla="*/ 171239 h 231496"/>
                <a:gd name="connsiteX23" fmla="*/ 125932 w 156725"/>
                <a:gd name="connsiteY23" fmla="*/ 166633 h 231496"/>
                <a:gd name="connsiteX24" fmla="*/ 124570 w 156725"/>
                <a:gd name="connsiteY24" fmla="*/ 163504 h 231496"/>
                <a:gd name="connsiteX25" fmla="*/ 123824 w 156725"/>
                <a:gd name="connsiteY25" fmla="*/ 159758 h 231496"/>
                <a:gd name="connsiteX26" fmla="*/ 122007 w 156725"/>
                <a:gd name="connsiteY26" fmla="*/ 157536 h 231496"/>
                <a:gd name="connsiteX27" fmla="*/ 123710 w 156725"/>
                <a:gd name="connsiteY27" fmla="*/ 154747 h 231496"/>
                <a:gd name="connsiteX28" fmla="*/ 124002 w 156725"/>
                <a:gd name="connsiteY28" fmla="*/ 149396 h 231496"/>
                <a:gd name="connsiteX29" fmla="*/ 124180 w 156725"/>
                <a:gd name="connsiteY29" fmla="*/ 145650 h 231496"/>
                <a:gd name="connsiteX30" fmla="*/ 121569 w 156725"/>
                <a:gd name="connsiteY30" fmla="*/ 143769 h 231496"/>
                <a:gd name="connsiteX31" fmla="*/ 120597 w 156725"/>
                <a:gd name="connsiteY31" fmla="*/ 142747 h 231496"/>
                <a:gd name="connsiteX32" fmla="*/ 120662 w 156725"/>
                <a:gd name="connsiteY32" fmla="*/ 141045 h 231496"/>
                <a:gd name="connsiteX33" fmla="*/ 122883 w 156725"/>
                <a:gd name="connsiteY33" fmla="*/ 140250 h 231496"/>
                <a:gd name="connsiteX34" fmla="*/ 126061 w 156725"/>
                <a:gd name="connsiteY34" fmla="*/ 137688 h 231496"/>
                <a:gd name="connsiteX35" fmla="*/ 128283 w 156725"/>
                <a:gd name="connsiteY35" fmla="*/ 134785 h 231496"/>
                <a:gd name="connsiteX36" fmla="*/ 129872 w 156725"/>
                <a:gd name="connsiteY36" fmla="*/ 132175 h 231496"/>
                <a:gd name="connsiteX37" fmla="*/ 131121 w 156725"/>
                <a:gd name="connsiteY37" fmla="*/ 129451 h 231496"/>
                <a:gd name="connsiteX38" fmla="*/ 133229 w 156725"/>
                <a:gd name="connsiteY38" fmla="*/ 127634 h 231496"/>
                <a:gd name="connsiteX39" fmla="*/ 134996 w 156725"/>
                <a:gd name="connsiteY39" fmla="*/ 125640 h 231496"/>
                <a:gd name="connsiteX40" fmla="*/ 135223 w 156725"/>
                <a:gd name="connsiteY40" fmla="*/ 123597 h 231496"/>
                <a:gd name="connsiteX41" fmla="*/ 136018 w 156725"/>
                <a:gd name="connsiteY41" fmla="*/ 120759 h 231496"/>
                <a:gd name="connsiteX42" fmla="*/ 136926 w 156725"/>
                <a:gd name="connsiteY42" fmla="*/ 118489 h 231496"/>
                <a:gd name="connsiteX43" fmla="*/ 138126 w 156725"/>
                <a:gd name="connsiteY43" fmla="*/ 116559 h 231496"/>
                <a:gd name="connsiteX44" fmla="*/ 140169 w 156725"/>
                <a:gd name="connsiteY44" fmla="*/ 115473 h 231496"/>
                <a:gd name="connsiteX45" fmla="*/ 142958 w 156725"/>
                <a:gd name="connsiteY45" fmla="*/ 112862 h 231496"/>
                <a:gd name="connsiteX46" fmla="*/ 144385 w 156725"/>
                <a:gd name="connsiteY46" fmla="*/ 111046 h 231496"/>
                <a:gd name="connsiteX47" fmla="*/ 145293 w 156725"/>
                <a:gd name="connsiteY47" fmla="*/ 109165 h 231496"/>
                <a:gd name="connsiteX48" fmla="*/ 145066 w 156725"/>
                <a:gd name="connsiteY48" fmla="*/ 107348 h 231496"/>
                <a:gd name="connsiteX49" fmla="*/ 143704 w 156725"/>
                <a:gd name="connsiteY49" fmla="*/ 105419 h 231496"/>
                <a:gd name="connsiteX50" fmla="*/ 142504 w 156725"/>
                <a:gd name="connsiteY50" fmla="*/ 104397 h 231496"/>
                <a:gd name="connsiteX51" fmla="*/ 141256 w 156725"/>
                <a:gd name="connsiteY51" fmla="*/ 102581 h 231496"/>
                <a:gd name="connsiteX52" fmla="*/ 140283 w 156725"/>
                <a:gd name="connsiteY52" fmla="*/ 98722 h 231496"/>
                <a:gd name="connsiteX53" fmla="*/ 139310 w 156725"/>
                <a:gd name="connsiteY53" fmla="*/ 96046 h 231496"/>
                <a:gd name="connsiteX54" fmla="*/ 137883 w 156725"/>
                <a:gd name="connsiteY54" fmla="*/ 92187 h 231496"/>
                <a:gd name="connsiteX55" fmla="*/ 135385 w 156725"/>
                <a:gd name="connsiteY55" fmla="*/ 89738 h 231496"/>
                <a:gd name="connsiteX56" fmla="*/ 131688 w 156725"/>
                <a:gd name="connsiteY56" fmla="*/ 86560 h 231496"/>
                <a:gd name="connsiteX57" fmla="*/ 128332 w 156725"/>
                <a:gd name="connsiteY57" fmla="*/ 83884 h 231496"/>
                <a:gd name="connsiteX58" fmla="*/ 124748 w 156725"/>
                <a:gd name="connsiteY58" fmla="*/ 81209 h 231496"/>
                <a:gd name="connsiteX59" fmla="*/ 120937 w 156725"/>
                <a:gd name="connsiteY59" fmla="*/ 78079 h 231496"/>
                <a:gd name="connsiteX60" fmla="*/ 119964 w 156725"/>
                <a:gd name="connsiteY60" fmla="*/ 77219 h 231496"/>
                <a:gd name="connsiteX61" fmla="*/ 119446 w 156725"/>
                <a:gd name="connsiteY61" fmla="*/ 75176 h 231496"/>
                <a:gd name="connsiteX62" fmla="*/ 118310 w 156725"/>
                <a:gd name="connsiteY62" fmla="*/ 73409 h 231496"/>
                <a:gd name="connsiteX63" fmla="*/ 116267 w 156725"/>
                <a:gd name="connsiteY63" fmla="*/ 71755 h 231496"/>
                <a:gd name="connsiteX64" fmla="*/ 114451 w 156725"/>
                <a:gd name="connsiteY64" fmla="*/ 69825 h 231496"/>
                <a:gd name="connsiteX65" fmla="*/ 112862 w 156725"/>
                <a:gd name="connsiteY65" fmla="*/ 68577 h 231496"/>
                <a:gd name="connsiteX66" fmla="*/ 112294 w 156725"/>
                <a:gd name="connsiteY66" fmla="*/ 67490 h 231496"/>
                <a:gd name="connsiteX67" fmla="*/ 112635 w 156725"/>
                <a:gd name="connsiteY67" fmla="*/ 66063 h 231496"/>
                <a:gd name="connsiteX68" fmla="*/ 113494 w 156725"/>
                <a:gd name="connsiteY68" fmla="*/ 64588 h 231496"/>
                <a:gd name="connsiteX69" fmla="*/ 115310 w 156725"/>
                <a:gd name="connsiteY69" fmla="*/ 62933 h 231496"/>
                <a:gd name="connsiteX70" fmla="*/ 116283 w 156725"/>
                <a:gd name="connsiteY70" fmla="*/ 61685 h 231496"/>
                <a:gd name="connsiteX71" fmla="*/ 117710 w 156725"/>
                <a:gd name="connsiteY71" fmla="*/ 60890 h 231496"/>
                <a:gd name="connsiteX72" fmla="*/ 121456 w 156725"/>
                <a:gd name="connsiteY72" fmla="*/ 61182 h 231496"/>
                <a:gd name="connsiteX73" fmla="*/ 124813 w 156725"/>
                <a:gd name="connsiteY73" fmla="*/ 60890 h 231496"/>
                <a:gd name="connsiteX74" fmla="*/ 126807 w 156725"/>
                <a:gd name="connsiteY74" fmla="*/ 61458 h 231496"/>
                <a:gd name="connsiteX75" fmla="*/ 128461 w 156725"/>
                <a:gd name="connsiteY75" fmla="*/ 61977 h 231496"/>
                <a:gd name="connsiteX76" fmla="*/ 130845 w 156725"/>
                <a:gd name="connsiteY76" fmla="*/ 61750 h 231496"/>
                <a:gd name="connsiteX77" fmla="*/ 133229 w 156725"/>
                <a:gd name="connsiteY77" fmla="*/ 61182 h 231496"/>
                <a:gd name="connsiteX78" fmla="*/ 135385 w 156725"/>
                <a:gd name="connsiteY78" fmla="*/ 60890 h 231496"/>
                <a:gd name="connsiteX79" fmla="*/ 138872 w 156725"/>
                <a:gd name="connsiteY79" fmla="*/ 60890 h 231496"/>
                <a:gd name="connsiteX80" fmla="*/ 140380 w 156725"/>
                <a:gd name="connsiteY80" fmla="*/ 61409 h 231496"/>
                <a:gd name="connsiteX81" fmla="*/ 142423 w 156725"/>
                <a:gd name="connsiteY81" fmla="*/ 61814 h 231496"/>
                <a:gd name="connsiteX82" fmla="*/ 144531 w 156725"/>
                <a:gd name="connsiteY82" fmla="*/ 61701 h 231496"/>
                <a:gd name="connsiteX83" fmla="*/ 145618 w 156725"/>
                <a:gd name="connsiteY83" fmla="*/ 60906 h 231496"/>
                <a:gd name="connsiteX84" fmla="*/ 146072 w 156725"/>
                <a:gd name="connsiteY84" fmla="*/ 59366 h 231496"/>
                <a:gd name="connsiteX85" fmla="*/ 144077 w 156725"/>
                <a:gd name="connsiteY85" fmla="*/ 57777 h 231496"/>
                <a:gd name="connsiteX86" fmla="*/ 141920 w 156725"/>
                <a:gd name="connsiteY86" fmla="*/ 55669 h 231496"/>
                <a:gd name="connsiteX87" fmla="*/ 140039 w 156725"/>
                <a:gd name="connsiteY87" fmla="*/ 54193 h 231496"/>
                <a:gd name="connsiteX88" fmla="*/ 138450 w 156725"/>
                <a:gd name="connsiteY88" fmla="*/ 51582 h 231496"/>
                <a:gd name="connsiteX89" fmla="*/ 137088 w 156725"/>
                <a:gd name="connsiteY89" fmla="*/ 49766 h 231496"/>
                <a:gd name="connsiteX90" fmla="*/ 135888 w 156725"/>
                <a:gd name="connsiteY90" fmla="*/ 48404 h 231496"/>
                <a:gd name="connsiteX91" fmla="*/ 136342 w 156725"/>
                <a:gd name="connsiteY91" fmla="*/ 46183 h 231496"/>
                <a:gd name="connsiteX92" fmla="*/ 134980 w 156725"/>
                <a:gd name="connsiteY92" fmla="*/ 44415 h 231496"/>
                <a:gd name="connsiteX93" fmla="*/ 134185 w 156725"/>
                <a:gd name="connsiteY93" fmla="*/ 42988 h 231496"/>
                <a:gd name="connsiteX94" fmla="*/ 134526 w 156725"/>
                <a:gd name="connsiteY94" fmla="*/ 41513 h 231496"/>
                <a:gd name="connsiteX95" fmla="*/ 133667 w 156725"/>
                <a:gd name="connsiteY95" fmla="*/ 39518 h 231496"/>
                <a:gd name="connsiteX96" fmla="*/ 134802 w 156725"/>
                <a:gd name="connsiteY96" fmla="*/ 37815 h 231496"/>
                <a:gd name="connsiteX97" fmla="*/ 134688 w 156725"/>
                <a:gd name="connsiteY97" fmla="*/ 35594 h 231496"/>
                <a:gd name="connsiteX98" fmla="*/ 134169 w 156725"/>
                <a:gd name="connsiteY98" fmla="*/ 34005 h 231496"/>
                <a:gd name="connsiteX99" fmla="*/ 134915 w 156725"/>
                <a:gd name="connsiteY99" fmla="*/ 29626 h 231496"/>
                <a:gd name="connsiteX100" fmla="*/ 134915 w 156725"/>
                <a:gd name="connsiteY100" fmla="*/ 27470 h 231496"/>
                <a:gd name="connsiteX101" fmla="*/ 135029 w 156725"/>
                <a:gd name="connsiteY101" fmla="*/ 25767 h 231496"/>
                <a:gd name="connsiteX102" fmla="*/ 134056 w 156725"/>
                <a:gd name="connsiteY102" fmla="*/ 23837 h 231496"/>
                <a:gd name="connsiteX103" fmla="*/ 134802 w 156725"/>
                <a:gd name="connsiteY103" fmla="*/ 21729 h 231496"/>
                <a:gd name="connsiteX104" fmla="*/ 133488 w 156725"/>
                <a:gd name="connsiteY104" fmla="*/ 19913 h 231496"/>
                <a:gd name="connsiteX105" fmla="*/ 133942 w 156725"/>
                <a:gd name="connsiteY105" fmla="*/ 17756 h 231496"/>
                <a:gd name="connsiteX106" fmla="*/ 132921 w 156725"/>
                <a:gd name="connsiteY106" fmla="*/ 16443 h 231496"/>
                <a:gd name="connsiteX107" fmla="*/ 131040 w 156725"/>
                <a:gd name="connsiteY107" fmla="*/ 14675 h 231496"/>
                <a:gd name="connsiteX108" fmla="*/ 130813 w 156725"/>
                <a:gd name="connsiteY108" fmla="*/ 9843 h 231496"/>
                <a:gd name="connsiteX109" fmla="*/ 129677 w 156725"/>
                <a:gd name="connsiteY109" fmla="*/ 7622 h 231496"/>
                <a:gd name="connsiteX110" fmla="*/ 129613 w 156725"/>
                <a:gd name="connsiteY110" fmla="*/ 4719 h 231496"/>
                <a:gd name="connsiteX111" fmla="*/ 126661 w 156725"/>
                <a:gd name="connsiteY111" fmla="*/ 3697 h 231496"/>
                <a:gd name="connsiteX112" fmla="*/ 126661 w 156725"/>
                <a:gd name="connsiteY112" fmla="*/ 2222 h 231496"/>
                <a:gd name="connsiteX113" fmla="*/ 124440 w 156725"/>
                <a:gd name="connsiteY113" fmla="*/ 1930 h 231496"/>
                <a:gd name="connsiteX114" fmla="*/ 124505 w 156725"/>
                <a:gd name="connsiteY114" fmla="*/ 0 h 231496"/>
                <a:gd name="connsiteX115" fmla="*/ 122624 w 156725"/>
                <a:gd name="connsiteY115" fmla="*/ 0 h 231496"/>
                <a:gd name="connsiteX116" fmla="*/ 122283 w 156725"/>
                <a:gd name="connsiteY116" fmla="*/ 3065 h 231496"/>
                <a:gd name="connsiteX117" fmla="*/ 121602 w 156725"/>
                <a:gd name="connsiteY117" fmla="*/ 3632 h 231496"/>
                <a:gd name="connsiteX118" fmla="*/ 118651 w 156725"/>
                <a:gd name="connsiteY118" fmla="*/ 3341 h 231496"/>
                <a:gd name="connsiteX119" fmla="*/ 117337 w 156725"/>
                <a:gd name="connsiteY119" fmla="*/ 3276 h 231496"/>
                <a:gd name="connsiteX120" fmla="*/ 117970 w 156725"/>
                <a:gd name="connsiteY120" fmla="*/ 4411 h 231496"/>
                <a:gd name="connsiteX121" fmla="*/ 118148 w 156725"/>
                <a:gd name="connsiteY121" fmla="*/ 5270 h 231496"/>
                <a:gd name="connsiteX122" fmla="*/ 117743 w 156725"/>
                <a:gd name="connsiteY122" fmla="*/ 6065 h 231496"/>
                <a:gd name="connsiteX123" fmla="*/ 117062 w 156725"/>
                <a:gd name="connsiteY123" fmla="*/ 6973 h 231496"/>
                <a:gd name="connsiteX124" fmla="*/ 116721 w 156725"/>
                <a:gd name="connsiteY124" fmla="*/ 7767 h 231496"/>
                <a:gd name="connsiteX125" fmla="*/ 116608 w 156725"/>
                <a:gd name="connsiteY125" fmla="*/ 10038 h 231496"/>
                <a:gd name="connsiteX126" fmla="*/ 121100 w 156725"/>
                <a:gd name="connsiteY126" fmla="*/ 10216 h 231496"/>
                <a:gd name="connsiteX127" fmla="*/ 122916 w 156725"/>
                <a:gd name="connsiteY127" fmla="*/ 11643 h 231496"/>
                <a:gd name="connsiteX128" fmla="*/ 124683 w 156725"/>
                <a:gd name="connsiteY128" fmla="*/ 13183 h 231496"/>
                <a:gd name="connsiteX129" fmla="*/ 125818 w 156725"/>
                <a:gd name="connsiteY129" fmla="*/ 14610 h 231496"/>
                <a:gd name="connsiteX130" fmla="*/ 125818 w 156725"/>
                <a:gd name="connsiteY130" fmla="*/ 19783 h 231496"/>
                <a:gd name="connsiteX131" fmla="*/ 125250 w 156725"/>
                <a:gd name="connsiteY131" fmla="*/ 21145 h 231496"/>
                <a:gd name="connsiteX132" fmla="*/ 123710 w 156725"/>
                <a:gd name="connsiteY132" fmla="*/ 23026 h 231496"/>
                <a:gd name="connsiteX133" fmla="*/ 123889 w 156725"/>
                <a:gd name="connsiteY133" fmla="*/ 24113 h 231496"/>
                <a:gd name="connsiteX134" fmla="*/ 124634 w 156725"/>
                <a:gd name="connsiteY134" fmla="*/ 25540 h 231496"/>
                <a:gd name="connsiteX135" fmla="*/ 125315 w 156725"/>
                <a:gd name="connsiteY135" fmla="*/ 26902 h 231496"/>
                <a:gd name="connsiteX136" fmla="*/ 124570 w 156725"/>
                <a:gd name="connsiteY136" fmla="*/ 28037 h 231496"/>
                <a:gd name="connsiteX137" fmla="*/ 123256 w 156725"/>
                <a:gd name="connsiteY137" fmla="*/ 29124 h 231496"/>
                <a:gd name="connsiteX138" fmla="*/ 120694 w 156725"/>
                <a:gd name="connsiteY138" fmla="*/ 31053 h 231496"/>
                <a:gd name="connsiteX139" fmla="*/ 118651 w 156725"/>
                <a:gd name="connsiteY139" fmla="*/ 32367 h 231496"/>
                <a:gd name="connsiteX140" fmla="*/ 116089 w 156725"/>
                <a:gd name="connsiteY140" fmla="*/ 33907 h 231496"/>
                <a:gd name="connsiteX141" fmla="*/ 113300 w 156725"/>
                <a:gd name="connsiteY141" fmla="*/ 33502 h 231496"/>
                <a:gd name="connsiteX142" fmla="*/ 111937 w 156725"/>
                <a:gd name="connsiteY142" fmla="*/ 32934 h 231496"/>
                <a:gd name="connsiteX143" fmla="*/ 110576 w 156725"/>
                <a:gd name="connsiteY143" fmla="*/ 34475 h 231496"/>
                <a:gd name="connsiteX144" fmla="*/ 109667 w 156725"/>
                <a:gd name="connsiteY144" fmla="*/ 37426 h 231496"/>
                <a:gd name="connsiteX145" fmla="*/ 106489 w 156725"/>
                <a:gd name="connsiteY145" fmla="*/ 40037 h 231496"/>
                <a:gd name="connsiteX146" fmla="*/ 106262 w 156725"/>
                <a:gd name="connsiteY146" fmla="*/ 42875 h 231496"/>
                <a:gd name="connsiteX147" fmla="*/ 105013 w 156725"/>
                <a:gd name="connsiteY147" fmla="*/ 44302 h 231496"/>
                <a:gd name="connsiteX148" fmla="*/ 103927 w 156725"/>
                <a:gd name="connsiteY148" fmla="*/ 47934 h 231496"/>
                <a:gd name="connsiteX149" fmla="*/ 102451 w 156725"/>
                <a:gd name="connsiteY149" fmla="*/ 51907 h 231496"/>
                <a:gd name="connsiteX150" fmla="*/ 101478 w 156725"/>
                <a:gd name="connsiteY150" fmla="*/ 55085 h 231496"/>
                <a:gd name="connsiteX151" fmla="*/ 101300 w 156725"/>
                <a:gd name="connsiteY151" fmla="*/ 57307 h 231496"/>
                <a:gd name="connsiteX152" fmla="*/ 98851 w 156725"/>
                <a:gd name="connsiteY152" fmla="*/ 58734 h 231496"/>
                <a:gd name="connsiteX153" fmla="*/ 97311 w 156725"/>
                <a:gd name="connsiteY153" fmla="*/ 59934 h 231496"/>
                <a:gd name="connsiteX154" fmla="*/ 96565 w 156725"/>
                <a:gd name="connsiteY154" fmla="*/ 60906 h 231496"/>
                <a:gd name="connsiteX155" fmla="*/ 96857 w 156725"/>
                <a:gd name="connsiteY155" fmla="*/ 65787 h 231496"/>
                <a:gd name="connsiteX156" fmla="*/ 96630 w 156725"/>
                <a:gd name="connsiteY156" fmla="*/ 67263 h 231496"/>
                <a:gd name="connsiteX157" fmla="*/ 95770 w 156725"/>
                <a:gd name="connsiteY157" fmla="*/ 69939 h 231496"/>
                <a:gd name="connsiteX158" fmla="*/ 93841 w 156725"/>
                <a:gd name="connsiteY158" fmla="*/ 69890 h 231496"/>
                <a:gd name="connsiteX159" fmla="*/ 92592 w 156725"/>
                <a:gd name="connsiteY159" fmla="*/ 69890 h 231496"/>
                <a:gd name="connsiteX160" fmla="*/ 90257 w 156725"/>
                <a:gd name="connsiteY160" fmla="*/ 71203 h 231496"/>
                <a:gd name="connsiteX161" fmla="*/ 89235 w 156725"/>
                <a:gd name="connsiteY161" fmla="*/ 72403 h 231496"/>
                <a:gd name="connsiteX162" fmla="*/ 88668 w 156725"/>
                <a:gd name="connsiteY162" fmla="*/ 73539 h 231496"/>
                <a:gd name="connsiteX163" fmla="*/ 88603 w 156725"/>
                <a:gd name="connsiteY163" fmla="*/ 79344 h 231496"/>
                <a:gd name="connsiteX164" fmla="*/ 87581 w 156725"/>
                <a:gd name="connsiteY164" fmla="*/ 80592 h 231496"/>
                <a:gd name="connsiteX165" fmla="*/ 87063 w 156725"/>
                <a:gd name="connsiteY165" fmla="*/ 82474 h 231496"/>
                <a:gd name="connsiteX166" fmla="*/ 87176 w 156725"/>
                <a:gd name="connsiteY166" fmla="*/ 85311 h 231496"/>
                <a:gd name="connsiteX167" fmla="*/ 84679 w 156725"/>
                <a:gd name="connsiteY167" fmla="*/ 87241 h 231496"/>
                <a:gd name="connsiteX168" fmla="*/ 83317 w 156725"/>
                <a:gd name="connsiteY168" fmla="*/ 88262 h 231496"/>
                <a:gd name="connsiteX169" fmla="*/ 80300 w 156725"/>
                <a:gd name="connsiteY169" fmla="*/ 88311 h 231496"/>
                <a:gd name="connsiteX170" fmla="*/ 79781 w 156725"/>
                <a:gd name="connsiteY170" fmla="*/ 90127 h 231496"/>
                <a:gd name="connsiteX171" fmla="*/ 79328 w 156725"/>
                <a:gd name="connsiteY171" fmla="*/ 91441 h 231496"/>
                <a:gd name="connsiteX172" fmla="*/ 77787 w 156725"/>
                <a:gd name="connsiteY172" fmla="*/ 91960 h 231496"/>
                <a:gd name="connsiteX173" fmla="*/ 76652 w 156725"/>
                <a:gd name="connsiteY173" fmla="*/ 92641 h 231496"/>
                <a:gd name="connsiteX174" fmla="*/ 75566 w 156725"/>
                <a:gd name="connsiteY174" fmla="*/ 93841 h 231496"/>
                <a:gd name="connsiteX175" fmla="*/ 75160 w 156725"/>
                <a:gd name="connsiteY175" fmla="*/ 95884 h 231496"/>
                <a:gd name="connsiteX176" fmla="*/ 74933 w 156725"/>
                <a:gd name="connsiteY176" fmla="*/ 97992 h 231496"/>
                <a:gd name="connsiteX177" fmla="*/ 74187 w 156725"/>
                <a:gd name="connsiteY177" fmla="*/ 102143 h 231496"/>
                <a:gd name="connsiteX178" fmla="*/ 72825 w 156725"/>
                <a:gd name="connsiteY178" fmla="*/ 104365 h 231496"/>
                <a:gd name="connsiteX179" fmla="*/ 71122 w 156725"/>
                <a:gd name="connsiteY179" fmla="*/ 106586 h 231496"/>
                <a:gd name="connsiteX180" fmla="*/ 70603 w 156725"/>
                <a:gd name="connsiteY180" fmla="*/ 109310 h 231496"/>
                <a:gd name="connsiteX181" fmla="*/ 70312 w 156725"/>
                <a:gd name="connsiteY181" fmla="*/ 110851 h 231496"/>
                <a:gd name="connsiteX182" fmla="*/ 69566 w 156725"/>
                <a:gd name="connsiteY182" fmla="*/ 113008 h 231496"/>
                <a:gd name="connsiteX183" fmla="*/ 69225 w 156725"/>
                <a:gd name="connsiteY183" fmla="*/ 114143 h 231496"/>
                <a:gd name="connsiteX184" fmla="*/ 68706 w 156725"/>
                <a:gd name="connsiteY184" fmla="*/ 115456 h 231496"/>
                <a:gd name="connsiteX185" fmla="*/ 67571 w 156725"/>
                <a:gd name="connsiteY185" fmla="*/ 116818 h 231496"/>
                <a:gd name="connsiteX186" fmla="*/ 67166 w 156725"/>
                <a:gd name="connsiteY186" fmla="*/ 118180 h 231496"/>
                <a:gd name="connsiteX187" fmla="*/ 67166 w 156725"/>
                <a:gd name="connsiteY187" fmla="*/ 119202 h 231496"/>
                <a:gd name="connsiteX188" fmla="*/ 67620 w 156725"/>
                <a:gd name="connsiteY188" fmla="*/ 121018 h 231496"/>
                <a:gd name="connsiteX189" fmla="*/ 67166 w 156725"/>
                <a:gd name="connsiteY189" fmla="*/ 121651 h 231496"/>
                <a:gd name="connsiteX190" fmla="*/ 65009 w 156725"/>
                <a:gd name="connsiteY190" fmla="*/ 121943 h 231496"/>
                <a:gd name="connsiteX191" fmla="*/ 63241 w 156725"/>
                <a:gd name="connsiteY191" fmla="*/ 122575 h 231496"/>
                <a:gd name="connsiteX192" fmla="*/ 62106 w 156725"/>
                <a:gd name="connsiteY192" fmla="*/ 123824 h 231496"/>
                <a:gd name="connsiteX193" fmla="*/ 61425 w 156725"/>
                <a:gd name="connsiteY193" fmla="*/ 126726 h 231496"/>
                <a:gd name="connsiteX194" fmla="*/ 60858 w 156725"/>
                <a:gd name="connsiteY194" fmla="*/ 128996 h 231496"/>
                <a:gd name="connsiteX195" fmla="*/ 59544 w 156725"/>
                <a:gd name="connsiteY195" fmla="*/ 130245 h 231496"/>
                <a:gd name="connsiteX196" fmla="*/ 57955 w 156725"/>
                <a:gd name="connsiteY196" fmla="*/ 131558 h 231496"/>
                <a:gd name="connsiteX197" fmla="*/ 56593 w 156725"/>
                <a:gd name="connsiteY197" fmla="*/ 131786 h 231496"/>
                <a:gd name="connsiteX198" fmla="*/ 54777 w 156725"/>
                <a:gd name="connsiteY198" fmla="*/ 131850 h 231496"/>
                <a:gd name="connsiteX199" fmla="*/ 53301 w 156725"/>
                <a:gd name="connsiteY199" fmla="*/ 132142 h 231496"/>
                <a:gd name="connsiteX200" fmla="*/ 52053 w 156725"/>
                <a:gd name="connsiteY200" fmla="*/ 132661 h 231496"/>
                <a:gd name="connsiteX201" fmla="*/ 51193 w 156725"/>
                <a:gd name="connsiteY201" fmla="*/ 132142 h 231496"/>
                <a:gd name="connsiteX202" fmla="*/ 51193 w 156725"/>
                <a:gd name="connsiteY202" fmla="*/ 128786 h 231496"/>
                <a:gd name="connsiteX203" fmla="*/ 49377 w 156725"/>
                <a:gd name="connsiteY203" fmla="*/ 128040 h 231496"/>
                <a:gd name="connsiteX204" fmla="*/ 48291 w 156725"/>
                <a:gd name="connsiteY204" fmla="*/ 127521 h 231496"/>
                <a:gd name="connsiteX205" fmla="*/ 47269 w 156725"/>
                <a:gd name="connsiteY205" fmla="*/ 126661 h 231496"/>
                <a:gd name="connsiteX206" fmla="*/ 46750 w 156725"/>
                <a:gd name="connsiteY206" fmla="*/ 125299 h 231496"/>
                <a:gd name="connsiteX207" fmla="*/ 46410 w 156725"/>
                <a:gd name="connsiteY207" fmla="*/ 123483 h 231496"/>
                <a:gd name="connsiteX208" fmla="*/ 45047 w 156725"/>
                <a:gd name="connsiteY208" fmla="*/ 122575 h 231496"/>
                <a:gd name="connsiteX209" fmla="*/ 42777 w 156725"/>
                <a:gd name="connsiteY209" fmla="*/ 122510 h 231496"/>
                <a:gd name="connsiteX210" fmla="*/ 41691 w 156725"/>
                <a:gd name="connsiteY210" fmla="*/ 121602 h 231496"/>
                <a:gd name="connsiteX211" fmla="*/ 40669 w 156725"/>
                <a:gd name="connsiteY211" fmla="*/ 119445 h 231496"/>
                <a:gd name="connsiteX212" fmla="*/ 39810 w 156725"/>
                <a:gd name="connsiteY212" fmla="*/ 119380 h 231496"/>
                <a:gd name="connsiteX213" fmla="*/ 39810 w 156725"/>
                <a:gd name="connsiteY213" fmla="*/ 121083 h 231496"/>
                <a:gd name="connsiteX214" fmla="*/ 39469 w 156725"/>
                <a:gd name="connsiteY214" fmla="*/ 122786 h 231496"/>
                <a:gd name="connsiteX215" fmla="*/ 38788 w 156725"/>
                <a:gd name="connsiteY215" fmla="*/ 123872 h 231496"/>
                <a:gd name="connsiteX216" fmla="*/ 37134 w 156725"/>
                <a:gd name="connsiteY216" fmla="*/ 124845 h 231496"/>
                <a:gd name="connsiteX217" fmla="*/ 35658 w 156725"/>
                <a:gd name="connsiteY217" fmla="*/ 125413 h 231496"/>
                <a:gd name="connsiteX218" fmla="*/ 33437 w 156725"/>
                <a:gd name="connsiteY218" fmla="*/ 124667 h 231496"/>
                <a:gd name="connsiteX219" fmla="*/ 31848 w 156725"/>
                <a:gd name="connsiteY219" fmla="*/ 122672 h 231496"/>
                <a:gd name="connsiteX220" fmla="*/ 31053 w 156725"/>
                <a:gd name="connsiteY220" fmla="*/ 122105 h 231496"/>
                <a:gd name="connsiteX221" fmla="*/ 30145 w 156725"/>
                <a:gd name="connsiteY221" fmla="*/ 122786 h 231496"/>
                <a:gd name="connsiteX222" fmla="*/ 29237 w 156725"/>
                <a:gd name="connsiteY222" fmla="*/ 123532 h 231496"/>
                <a:gd name="connsiteX223" fmla="*/ 27648 w 156725"/>
                <a:gd name="connsiteY223" fmla="*/ 124440 h 231496"/>
                <a:gd name="connsiteX224" fmla="*/ 26448 w 156725"/>
                <a:gd name="connsiteY224" fmla="*/ 125348 h 231496"/>
                <a:gd name="connsiteX225" fmla="*/ 26448 w 156725"/>
                <a:gd name="connsiteY225" fmla="*/ 126321 h 231496"/>
                <a:gd name="connsiteX226" fmla="*/ 25475 w 156725"/>
                <a:gd name="connsiteY226" fmla="*/ 126888 h 231496"/>
                <a:gd name="connsiteX227" fmla="*/ 24048 w 156725"/>
                <a:gd name="connsiteY227" fmla="*/ 126953 h 231496"/>
                <a:gd name="connsiteX228" fmla="*/ 23480 w 156725"/>
                <a:gd name="connsiteY228" fmla="*/ 128315 h 231496"/>
                <a:gd name="connsiteX229" fmla="*/ 23189 w 156725"/>
                <a:gd name="connsiteY229" fmla="*/ 129905 h 231496"/>
                <a:gd name="connsiteX230" fmla="*/ 22508 w 156725"/>
                <a:gd name="connsiteY230" fmla="*/ 131105 h 231496"/>
                <a:gd name="connsiteX231" fmla="*/ 20854 w 156725"/>
                <a:gd name="connsiteY231" fmla="*/ 132921 h 231496"/>
                <a:gd name="connsiteX232" fmla="*/ 18178 w 156725"/>
                <a:gd name="connsiteY232" fmla="*/ 134234 h 231496"/>
                <a:gd name="connsiteX233" fmla="*/ 16589 w 156725"/>
                <a:gd name="connsiteY233" fmla="*/ 135029 h 231496"/>
                <a:gd name="connsiteX234" fmla="*/ 15113 w 156725"/>
                <a:gd name="connsiteY234" fmla="*/ 135710 h 231496"/>
                <a:gd name="connsiteX235" fmla="*/ 14481 w 156725"/>
                <a:gd name="connsiteY235" fmla="*/ 137477 h 231496"/>
                <a:gd name="connsiteX236" fmla="*/ 13281 w 156725"/>
                <a:gd name="connsiteY236" fmla="*/ 140088 h 231496"/>
                <a:gd name="connsiteX237" fmla="*/ 11173 w 156725"/>
                <a:gd name="connsiteY237" fmla="*/ 142082 h 231496"/>
                <a:gd name="connsiteX238" fmla="*/ 8838 w 156725"/>
                <a:gd name="connsiteY238" fmla="*/ 143558 h 231496"/>
                <a:gd name="connsiteX239" fmla="*/ 6681 w 156725"/>
                <a:gd name="connsiteY239" fmla="*/ 144693 h 231496"/>
                <a:gd name="connsiteX240" fmla="*/ 5659 w 156725"/>
                <a:gd name="connsiteY240" fmla="*/ 145893 h 231496"/>
                <a:gd name="connsiteX241" fmla="*/ 5319 w 156725"/>
                <a:gd name="connsiteY241" fmla="*/ 147207 h 231496"/>
                <a:gd name="connsiteX242" fmla="*/ 5319 w 156725"/>
                <a:gd name="connsiteY242" fmla="*/ 148634 h 231496"/>
                <a:gd name="connsiteX243" fmla="*/ 5951 w 156725"/>
                <a:gd name="connsiteY243" fmla="*/ 150174 h 231496"/>
                <a:gd name="connsiteX244" fmla="*/ 6470 w 156725"/>
                <a:gd name="connsiteY244" fmla="*/ 150855 h 231496"/>
                <a:gd name="connsiteX245" fmla="*/ 6292 w 156725"/>
                <a:gd name="connsiteY245" fmla="*/ 152217 h 231496"/>
                <a:gd name="connsiteX246" fmla="*/ 5319 w 156725"/>
                <a:gd name="connsiteY246" fmla="*/ 153239 h 231496"/>
                <a:gd name="connsiteX247" fmla="*/ 4411 w 156725"/>
                <a:gd name="connsiteY247" fmla="*/ 154666 h 231496"/>
                <a:gd name="connsiteX248" fmla="*/ 4119 w 156725"/>
                <a:gd name="connsiteY248" fmla="*/ 155574 h 231496"/>
                <a:gd name="connsiteX249" fmla="*/ 3827 w 156725"/>
                <a:gd name="connsiteY249" fmla="*/ 157115 h 231496"/>
                <a:gd name="connsiteX250" fmla="*/ 3827 w 156725"/>
                <a:gd name="connsiteY250" fmla="*/ 159336 h 231496"/>
                <a:gd name="connsiteX251" fmla="*/ 2968 w 156725"/>
                <a:gd name="connsiteY251" fmla="*/ 161898 h 231496"/>
                <a:gd name="connsiteX252" fmla="*/ 1833 w 156725"/>
                <a:gd name="connsiteY252" fmla="*/ 164006 h 231496"/>
                <a:gd name="connsiteX253" fmla="*/ 859 w 156725"/>
                <a:gd name="connsiteY253" fmla="*/ 165028 h 231496"/>
                <a:gd name="connsiteX254" fmla="*/ 292 w 156725"/>
                <a:gd name="connsiteY254" fmla="*/ 166114 h 231496"/>
                <a:gd name="connsiteX255" fmla="*/ 0 w 156725"/>
                <a:gd name="connsiteY255" fmla="*/ 168044 h 231496"/>
                <a:gd name="connsiteX256" fmla="*/ 0 w 156725"/>
                <a:gd name="connsiteY256" fmla="*/ 169357 h 231496"/>
                <a:gd name="connsiteX257" fmla="*/ 1881 w 156725"/>
                <a:gd name="connsiteY257" fmla="*/ 169066 h 231496"/>
                <a:gd name="connsiteX258" fmla="*/ 2335 w 156725"/>
                <a:gd name="connsiteY258" fmla="*/ 168611 h 231496"/>
                <a:gd name="connsiteX259" fmla="*/ 3081 w 156725"/>
                <a:gd name="connsiteY259" fmla="*/ 168320 h 231496"/>
                <a:gd name="connsiteX260" fmla="*/ 4103 w 156725"/>
                <a:gd name="connsiteY260" fmla="*/ 168611 h 231496"/>
                <a:gd name="connsiteX261" fmla="*/ 4897 w 156725"/>
                <a:gd name="connsiteY261" fmla="*/ 169585 h 231496"/>
                <a:gd name="connsiteX262" fmla="*/ 5579 w 156725"/>
                <a:gd name="connsiteY262" fmla="*/ 171352 h 231496"/>
                <a:gd name="connsiteX263" fmla="*/ 5805 w 156725"/>
                <a:gd name="connsiteY263" fmla="*/ 172439 h 231496"/>
                <a:gd name="connsiteX264" fmla="*/ 6146 w 156725"/>
                <a:gd name="connsiteY264" fmla="*/ 173800 h 231496"/>
                <a:gd name="connsiteX265" fmla="*/ 6665 w 156725"/>
                <a:gd name="connsiteY265" fmla="*/ 175909 h 231496"/>
                <a:gd name="connsiteX266" fmla="*/ 6730 w 156725"/>
                <a:gd name="connsiteY266" fmla="*/ 177108 h 231496"/>
                <a:gd name="connsiteX267" fmla="*/ 7476 w 156725"/>
                <a:gd name="connsiteY267" fmla="*/ 178130 h 231496"/>
                <a:gd name="connsiteX268" fmla="*/ 7541 w 156725"/>
                <a:gd name="connsiteY268" fmla="*/ 179217 h 231496"/>
                <a:gd name="connsiteX269" fmla="*/ 8222 w 156725"/>
                <a:gd name="connsiteY269" fmla="*/ 179849 h 231496"/>
                <a:gd name="connsiteX270" fmla="*/ 8789 w 156725"/>
                <a:gd name="connsiteY270" fmla="*/ 180595 h 231496"/>
                <a:gd name="connsiteX271" fmla="*/ 9130 w 156725"/>
                <a:gd name="connsiteY271" fmla="*/ 181795 h 231496"/>
                <a:gd name="connsiteX272" fmla="*/ 9535 w 156725"/>
                <a:gd name="connsiteY272" fmla="*/ 182881 h 231496"/>
                <a:gd name="connsiteX273" fmla="*/ 10102 w 156725"/>
                <a:gd name="connsiteY273" fmla="*/ 183335 h 231496"/>
                <a:gd name="connsiteX274" fmla="*/ 11870 w 156725"/>
                <a:gd name="connsiteY274" fmla="*/ 184081 h 231496"/>
                <a:gd name="connsiteX275" fmla="*/ 12956 w 156725"/>
                <a:gd name="connsiteY275" fmla="*/ 184081 h 231496"/>
                <a:gd name="connsiteX276" fmla="*/ 14432 w 156725"/>
                <a:gd name="connsiteY276" fmla="*/ 184827 h 231496"/>
                <a:gd name="connsiteX277" fmla="*/ 15454 w 156725"/>
                <a:gd name="connsiteY277" fmla="*/ 185622 h 231496"/>
                <a:gd name="connsiteX278" fmla="*/ 16313 w 156725"/>
                <a:gd name="connsiteY278" fmla="*/ 186870 h 231496"/>
                <a:gd name="connsiteX279" fmla="*/ 17675 w 156725"/>
                <a:gd name="connsiteY279" fmla="*/ 186870 h 231496"/>
                <a:gd name="connsiteX280" fmla="*/ 18356 w 156725"/>
                <a:gd name="connsiteY280" fmla="*/ 186530 h 231496"/>
                <a:gd name="connsiteX281" fmla="*/ 18470 w 156725"/>
                <a:gd name="connsiteY281" fmla="*/ 185509 h 231496"/>
                <a:gd name="connsiteX282" fmla="*/ 18178 w 156725"/>
                <a:gd name="connsiteY282" fmla="*/ 185168 h 231496"/>
                <a:gd name="connsiteX283" fmla="*/ 19426 w 156725"/>
                <a:gd name="connsiteY283" fmla="*/ 185233 h 231496"/>
                <a:gd name="connsiteX284" fmla="*/ 18908 w 156725"/>
                <a:gd name="connsiteY284" fmla="*/ 184033 h 231496"/>
                <a:gd name="connsiteX285" fmla="*/ 17935 w 156725"/>
                <a:gd name="connsiteY285" fmla="*/ 183692 h 231496"/>
                <a:gd name="connsiteX286" fmla="*/ 17870 w 156725"/>
                <a:gd name="connsiteY286" fmla="*/ 183060 h 231496"/>
                <a:gd name="connsiteX287" fmla="*/ 18957 w 156725"/>
                <a:gd name="connsiteY287" fmla="*/ 182995 h 231496"/>
                <a:gd name="connsiteX288" fmla="*/ 20724 w 156725"/>
                <a:gd name="connsiteY288" fmla="*/ 182930 h 231496"/>
                <a:gd name="connsiteX289" fmla="*/ 21859 w 156725"/>
                <a:gd name="connsiteY289" fmla="*/ 182995 h 231496"/>
                <a:gd name="connsiteX290" fmla="*/ 22540 w 156725"/>
                <a:gd name="connsiteY290" fmla="*/ 183562 h 231496"/>
                <a:gd name="connsiteX291" fmla="*/ 23513 w 156725"/>
                <a:gd name="connsiteY291" fmla="*/ 183855 h 231496"/>
                <a:gd name="connsiteX292" fmla="*/ 23513 w 156725"/>
                <a:gd name="connsiteY292" fmla="*/ 184762 h 231496"/>
                <a:gd name="connsiteX293" fmla="*/ 23335 w 156725"/>
                <a:gd name="connsiteY293" fmla="*/ 185444 h 231496"/>
                <a:gd name="connsiteX294" fmla="*/ 23789 w 156725"/>
                <a:gd name="connsiteY294" fmla="*/ 186416 h 231496"/>
                <a:gd name="connsiteX295" fmla="*/ 24761 w 156725"/>
                <a:gd name="connsiteY295" fmla="*/ 187325 h 231496"/>
                <a:gd name="connsiteX296" fmla="*/ 25053 w 156725"/>
                <a:gd name="connsiteY296" fmla="*/ 188460 h 231496"/>
                <a:gd name="connsiteX297" fmla="*/ 23513 w 156725"/>
                <a:gd name="connsiteY297" fmla="*/ 189141 h 231496"/>
                <a:gd name="connsiteX298" fmla="*/ 22151 w 156725"/>
                <a:gd name="connsiteY298" fmla="*/ 187892 h 231496"/>
                <a:gd name="connsiteX299" fmla="*/ 22086 w 156725"/>
                <a:gd name="connsiteY299" fmla="*/ 186416 h 231496"/>
                <a:gd name="connsiteX300" fmla="*/ 22086 w 156725"/>
                <a:gd name="connsiteY300" fmla="*/ 185103 h 231496"/>
                <a:gd name="connsiteX301" fmla="*/ 21340 w 156725"/>
                <a:gd name="connsiteY301" fmla="*/ 184438 h 231496"/>
                <a:gd name="connsiteX302" fmla="*/ 20708 w 156725"/>
                <a:gd name="connsiteY302" fmla="*/ 185833 h 231496"/>
                <a:gd name="connsiteX303" fmla="*/ 20416 w 156725"/>
                <a:gd name="connsiteY303" fmla="*/ 187081 h 231496"/>
                <a:gd name="connsiteX304" fmla="*/ 20367 w 156725"/>
                <a:gd name="connsiteY304" fmla="*/ 188735 h 231496"/>
                <a:gd name="connsiteX305" fmla="*/ 20546 w 156725"/>
                <a:gd name="connsiteY305" fmla="*/ 189984 h 231496"/>
                <a:gd name="connsiteX306" fmla="*/ 21064 w 156725"/>
                <a:gd name="connsiteY306" fmla="*/ 191460 h 231496"/>
                <a:gd name="connsiteX307" fmla="*/ 21859 w 156725"/>
                <a:gd name="connsiteY307" fmla="*/ 193114 h 231496"/>
                <a:gd name="connsiteX308" fmla="*/ 23107 w 156725"/>
                <a:gd name="connsiteY308" fmla="*/ 194768 h 231496"/>
                <a:gd name="connsiteX309" fmla="*/ 24421 w 156725"/>
                <a:gd name="connsiteY309" fmla="*/ 195676 h 231496"/>
                <a:gd name="connsiteX310" fmla="*/ 25394 w 156725"/>
                <a:gd name="connsiteY310" fmla="*/ 196649 h 231496"/>
                <a:gd name="connsiteX311" fmla="*/ 26367 w 156725"/>
                <a:gd name="connsiteY311" fmla="*/ 197508 h 231496"/>
                <a:gd name="connsiteX312" fmla="*/ 27567 w 156725"/>
                <a:gd name="connsiteY312" fmla="*/ 199389 h 231496"/>
                <a:gd name="connsiteX313" fmla="*/ 28361 w 156725"/>
                <a:gd name="connsiteY313" fmla="*/ 202113 h 231496"/>
                <a:gd name="connsiteX314" fmla="*/ 28540 w 156725"/>
                <a:gd name="connsiteY314" fmla="*/ 204497 h 231496"/>
                <a:gd name="connsiteX315" fmla="*/ 27794 w 156725"/>
                <a:gd name="connsiteY315" fmla="*/ 207059 h 231496"/>
                <a:gd name="connsiteX316" fmla="*/ 27161 w 156725"/>
                <a:gd name="connsiteY316" fmla="*/ 209508 h 231496"/>
                <a:gd name="connsiteX317" fmla="*/ 26643 w 156725"/>
                <a:gd name="connsiteY317" fmla="*/ 212183 h 231496"/>
                <a:gd name="connsiteX318" fmla="*/ 26075 w 156725"/>
                <a:gd name="connsiteY318" fmla="*/ 214908 h 231496"/>
                <a:gd name="connsiteX319" fmla="*/ 25621 w 156725"/>
                <a:gd name="connsiteY319" fmla="*/ 217973 h 231496"/>
                <a:gd name="connsiteX320" fmla="*/ 25443 w 156725"/>
                <a:gd name="connsiteY320" fmla="*/ 219221 h 231496"/>
                <a:gd name="connsiteX321" fmla="*/ 27032 w 156725"/>
                <a:gd name="connsiteY321" fmla="*/ 220307 h 231496"/>
                <a:gd name="connsiteX322" fmla="*/ 28053 w 156725"/>
                <a:gd name="connsiteY322" fmla="*/ 221443 h 231496"/>
                <a:gd name="connsiteX323" fmla="*/ 29529 w 156725"/>
                <a:gd name="connsiteY323" fmla="*/ 222237 h 231496"/>
                <a:gd name="connsiteX324" fmla="*/ 30664 w 156725"/>
                <a:gd name="connsiteY324" fmla="*/ 222416 h 231496"/>
                <a:gd name="connsiteX325" fmla="*/ 32253 w 156725"/>
                <a:gd name="connsiteY325" fmla="*/ 222302 h 231496"/>
                <a:gd name="connsiteX326" fmla="*/ 33567 w 156725"/>
                <a:gd name="connsiteY326" fmla="*/ 221734 h 231496"/>
                <a:gd name="connsiteX327" fmla="*/ 35561 w 156725"/>
                <a:gd name="connsiteY327" fmla="*/ 221621 h 231496"/>
                <a:gd name="connsiteX328" fmla="*/ 38918 w 156725"/>
                <a:gd name="connsiteY328" fmla="*/ 221507 h 231496"/>
                <a:gd name="connsiteX329" fmla="*/ 42323 w 156725"/>
                <a:gd name="connsiteY329" fmla="*/ 221621 h 231496"/>
                <a:gd name="connsiteX330" fmla="*/ 45566 w 156725"/>
                <a:gd name="connsiteY330" fmla="*/ 221686 h 231496"/>
                <a:gd name="connsiteX331" fmla="*/ 48064 w 156725"/>
                <a:gd name="connsiteY331" fmla="*/ 221799 h 231496"/>
                <a:gd name="connsiteX332" fmla="*/ 51356 w 156725"/>
                <a:gd name="connsiteY332" fmla="*/ 221848 h 231496"/>
                <a:gd name="connsiteX333" fmla="*/ 57274 w 156725"/>
                <a:gd name="connsiteY333" fmla="*/ 221848 h 231496"/>
                <a:gd name="connsiteX334" fmla="*/ 57161 w 156725"/>
                <a:gd name="connsiteY334" fmla="*/ 219124 h 231496"/>
                <a:gd name="connsiteX335" fmla="*/ 62269 w 156725"/>
                <a:gd name="connsiteY335" fmla="*/ 218718 h 231496"/>
                <a:gd name="connsiteX336" fmla="*/ 66761 w 156725"/>
                <a:gd name="connsiteY336" fmla="*/ 219286 h 231496"/>
                <a:gd name="connsiteX337" fmla="*/ 69031 w 156725"/>
                <a:gd name="connsiteY337" fmla="*/ 219513 h 231496"/>
                <a:gd name="connsiteX338" fmla="*/ 72614 w 156725"/>
                <a:gd name="connsiteY338" fmla="*/ 219334 h 231496"/>
                <a:gd name="connsiteX339" fmla="*/ 74609 w 156725"/>
                <a:gd name="connsiteY339" fmla="*/ 219675 h 231496"/>
                <a:gd name="connsiteX340" fmla="*/ 76198 w 156725"/>
                <a:gd name="connsiteY340" fmla="*/ 220421 h 231496"/>
                <a:gd name="connsiteX341" fmla="*/ 78355 w 156725"/>
                <a:gd name="connsiteY341" fmla="*/ 220356 h 231496"/>
                <a:gd name="connsiteX342" fmla="*/ 80852 w 156725"/>
                <a:gd name="connsiteY342" fmla="*/ 220178 h 231496"/>
                <a:gd name="connsiteX343" fmla="*/ 86819 w 156725"/>
                <a:gd name="connsiteY343" fmla="*/ 220291 h 231496"/>
                <a:gd name="connsiteX344" fmla="*/ 92284 w 156725"/>
                <a:gd name="connsiteY344" fmla="*/ 220291 h 231496"/>
                <a:gd name="connsiteX345" fmla="*/ 93370 w 156725"/>
                <a:gd name="connsiteY345" fmla="*/ 219610 h 231496"/>
                <a:gd name="connsiteX346" fmla="*/ 95933 w 156725"/>
                <a:gd name="connsiteY346" fmla="*/ 219724 h 231496"/>
                <a:gd name="connsiteX347" fmla="*/ 97359 w 156725"/>
                <a:gd name="connsiteY347" fmla="*/ 220469 h 231496"/>
                <a:gd name="connsiteX348" fmla="*/ 98333 w 156725"/>
                <a:gd name="connsiteY348" fmla="*/ 221605 h 231496"/>
                <a:gd name="connsiteX349" fmla="*/ 105889 w 156725"/>
                <a:gd name="connsiteY349" fmla="*/ 221832 h 231496"/>
                <a:gd name="connsiteX350" fmla="*/ 111467 w 156725"/>
                <a:gd name="connsiteY350" fmla="*/ 221378 h 231496"/>
                <a:gd name="connsiteX351" fmla="*/ 118521 w 156725"/>
                <a:gd name="connsiteY351" fmla="*/ 221491 h 231496"/>
                <a:gd name="connsiteX352" fmla="*/ 124099 w 156725"/>
                <a:gd name="connsiteY352" fmla="*/ 221897 h 231496"/>
                <a:gd name="connsiteX353" fmla="*/ 126888 w 156725"/>
                <a:gd name="connsiteY353" fmla="*/ 222464 h 231496"/>
                <a:gd name="connsiteX354" fmla="*/ 128932 w 156725"/>
                <a:gd name="connsiteY354" fmla="*/ 223551 h 231496"/>
                <a:gd name="connsiteX355" fmla="*/ 132061 w 156725"/>
                <a:gd name="connsiteY355" fmla="*/ 224637 h 231496"/>
                <a:gd name="connsiteX356" fmla="*/ 134510 w 156725"/>
                <a:gd name="connsiteY356" fmla="*/ 225042 h 231496"/>
                <a:gd name="connsiteX357" fmla="*/ 136277 w 156725"/>
                <a:gd name="connsiteY357" fmla="*/ 224410 h 231496"/>
                <a:gd name="connsiteX358" fmla="*/ 137412 w 156725"/>
                <a:gd name="connsiteY358" fmla="*/ 224183 h 231496"/>
                <a:gd name="connsiteX359" fmla="*/ 138775 w 156725"/>
                <a:gd name="connsiteY359" fmla="*/ 225270 h 231496"/>
                <a:gd name="connsiteX360" fmla="*/ 139861 w 156725"/>
                <a:gd name="connsiteY360" fmla="*/ 225561 h 231496"/>
                <a:gd name="connsiteX361" fmla="*/ 142877 w 156725"/>
                <a:gd name="connsiteY361" fmla="*/ 225675 h 231496"/>
                <a:gd name="connsiteX362" fmla="*/ 144807 w 156725"/>
                <a:gd name="connsiteY362" fmla="*/ 225675 h 231496"/>
                <a:gd name="connsiteX363" fmla="*/ 146915 w 156725"/>
                <a:gd name="connsiteY363" fmla="*/ 226470 h 231496"/>
                <a:gd name="connsiteX364" fmla="*/ 148909 w 156725"/>
                <a:gd name="connsiteY364" fmla="*/ 227329 h 231496"/>
                <a:gd name="connsiteX365" fmla="*/ 150499 w 156725"/>
                <a:gd name="connsiteY365" fmla="*/ 228010 h 231496"/>
                <a:gd name="connsiteX366" fmla="*/ 152201 w 156725"/>
                <a:gd name="connsiteY366" fmla="*/ 229437 h 231496"/>
                <a:gd name="connsiteX367" fmla="*/ 154196 w 156725"/>
                <a:gd name="connsiteY367" fmla="*/ 230977 h 231496"/>
                <a:gd name="connsiteX368" fmla="*/ 155736 w 156725"/>
                <a:gd name="connsiteY368" fmla="*/ 231496 h 231496"/>
                <a:gd name="connsiteX369" fmla="*/ 156255 w 156725"/>
                <a:gd name="connsiteY369" fmla="*/ 230750 h 231496"/>
                <a:gd name="connsiteX370" fmla="*/ 156028 w 156725"/>
                <a:gd name="connsiteY370" fmla="*/ 228983 h 231496"/>
                <a:gd name="connsiteX371" fmla="*/ 155850 w 156725"/>
                <a:gd name="connsiteY371" fmla="*/ 227329 h 231496"/>
                <a:gd name="connsiteX372" fmla="*/ 155055 w 156725"/>
                <a:gd name="connsiteY372" fmla="*/ 225902 h 231496"/>
                <a:gd name="connsiteX373" fmla="*/ 154763 w 156725"/>
                <a:gd name="connsiteY373" fmla="*/ 224653 h 231496"/>
                <a:gd name="connsiteX374" fmla="*/ 154471 w 156725"/>
                <a:gd name="connsiteY374" fmla="*/ 223453 h 231496"/>
                <a:gd name="connsiteX375" fmla="*/ 154536 w 156725"/>
                <a:gd name="connsiteY375" fmla="*/ 222140 h 231496"/>
                <a:gd name="connsiteX376" fmla="*/ 155671 w 156725"/>
                <a:gd name="connsiteY376" fmla="*/ 221118 h 231496"/>
                <a:gd name="connsiteX377" fmla="*/ 156644 w 156725"/>
                <a:gd name="connsiteY377" fmla="*/ 220713 h 23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Lst>
              <a:rect l="l" t="t" r="r" b="b"/>
              <a:pathLst>
                <a:path w="156725" h="231496">
                  <a:moveTo>
                    <a:pt x="156726" y="220534"/>
                  </a:moveTo>
                  <a:lnTo>
                    <a:pt x="156158" y="216383"/>
                  </a:lnTo>
                  <a:lnTo>
                    <a:pt x="154455" y="214567"/>
                  </a:lnTo>
                  <a:lnTo>
                    <a:pt x="155363" y="213545"/>
                  </a:lnTo>
                  <a:lnTo>
                    <a:pt x="155882" y="210529"/>
                  </a:lnTo>
                  <a:cubicBezTo>
                    <a:pt x="155882" y="210529"/>
                    <a:pt x="155882" y="208648"/>
                    <a:pt x="155769" y="208486"/>
                  </a:cubicBezTo>
                  <a:cubicBezTo>
                    <a:pt x="155655" y="208308"/>
                    <a:pt x="154569" y="205989"/>
                    <a:pt x="154569" y="205989"/>
                  </a:cubicBezTo>
                  <a:lnTo>
                    <a:pt x="153482" y="204335"/>
                  </a:lnTo>
                  <a:lnTo>
                    <a:pt x="151261" y="202340"/>
                  </a:lnTo>
                  <a:lnTo>
                    <a:pt x="149331" y="200411"/>
                  </a:lnTo>
                  <a:lnTo>
                    <a:pt x="147856" y="199616"/>
                  </a:lnTo>
                  <a:lnTo>
                    <a:pt x="145747" y="199211"/>
                  </a:lnTo>
                  <a:lnTo>
                    <a:pt x="144045" y="197168"/>
                  </a:lnTo>
                  <a:lnTo>
                    <a:pt x="140866" y="194151"/>
                  </a:lnTo>
                  <a:lnTo>
                    <a:pt x="136780" y="188979"/>
                  </a:lnTo>
                  <a:lnTo>
                    <a:pt x="134672" y="186076"/>
                  </a:lnTo>
                  <a:lnTo>
                    <a:pt x="134331" y="183919"/>
                  </a:lnTo>
                  <a:lnTo>
                    <a:pt x="134380" y="181649"/>
                  </a:lnTo>
                  <a:lnTo>
                    <a:pt x="134445" y="179428"/>
                  </a:lnTo>
                  <a:lnTo>
                    <a:pt x="132856" y="177157"/>
                  </a:lnTo>
                  <a:lnTo>
                    <a:pt x="130586" y="175114"/>
                  </a:lnTo>
                  <a:lnTo>
                    <a:pt x="127861" y="173460"/>
                  </a:lnTo>
                  <a:lnTo>
                    <a:pt x="126386" y="171239"/>
                  </a:lnTo>
                  <a:lnTo>
                    <a:pt x="125932" y="166633"/>
                  </a:lnTo>
                  <a:lnTo>
                    <a:pt x="124570" y="163504"/>
                  </a:lnTo>
                  <a:lnTo>
                    <a:pt x="123824" y="159758"/>
                  </a:lnTo>
                  <a:lnTo>
                    <a:pt x="122007" y="157536"/>
                  </a:lnTo>
                  <a:lnTo>
                    <a:pt x="123710" y="154747"/>
                  </a:lnTo>
                  <a:lnTo>
                    <a:pt x="124002" y="149396"/>
                  </a:lnTo>
                  <a:lnTo>
                    <a:pt x="124180" y="145650"/>
                  </a:lnTo>
                  <a:lnTo>
                    <a:pt x="121569" y="143769"/>
                  </a:lnTo>
                  <a:lnTo>
                    <a:pt x="120597" y="142747"/>
                  </a:lnTo>
                  <a:lnTo>
                    <a:pt x="120662" y="141045"/>
                  </a:lnTo>
                  <a:lnTo>
                    <a:pt x="122883" y="140250"/>
                  </a:lnTo>
                  <a:lnTo>
                    <a:pt x="126061" y="137688"/>
                  </a:lnTo>
                  <a:lnTo>
                    <a:pt x="128283" y="134785"/>
                  </a:lnTo>
                  <a:lnTo>
                    <a:pt x="129872" y="132175"/>
                  </a:lnTo>
                  <a:lnTo>
                    <a:pt x="131121" y="129451"/>
                  </a:lnTo>
                  <a:lnTo>
                    <a:pt x="133229" y="127634"/>
                  </a:lnTo>
                  <a:lnTo>
                    <a:pt x="134996" y="125640"/>
                  </a:lnTo>
                  <a:lnTo>
                    <a:pt x="135223" y="123597"/>
                  </a:lnTo>
                  <a:lnTo>
                    <a:pt x="136018" y="120759"/>
                  </a:lnTo>
                  <a:lnTo>
                    <a:pt x="136926" y="118489"/>
                  </a:lnTo>
                  <a:lnTo>
                    <a:pt x="138126" y="116559"/>
                  </a:lnTo>
                  <a:lnTo>
                    <a:pt x="140169" y="115473"/>
                  </a:lnTo>
                  <a:lnTo>
                    <a:pt x="142958" y="112862"/>
                  </a:lnTo>
                  <a:lnTo>
                    <a:pt x="144385" y="111046"/>
                  </a:lnTo>
                  <a:lnTo>
                    <a:pt x="145293" y="109165"/>
                  </a:lnTo>
                  <a:lnTo>
                    <a:pt x="145066" y="107348"/>
                  </a:lnTo>
                  <a:lnTo>
                    <a:pt x="143704" y="105419"/>
                  </a:lnTo>
                  <a:lnTo>
                    <a:pt x="142504" y="104397"/>
                  </a:lnTo>
                  <a:lnTo>
                    <a:pt x="141256" y="102581"/>
                  </a:lnTo>
                  <a:lnTo>
                    <a:pt x="140283" y="98722"/>
                  </a:lnTo>
                  <a:lnTo>
                    <a:pt x="139310" y="96046"/>
                  </a:lnTo>
                  <a:lnTo>
                    <a:pt x="137883" y="92187"/>
                  </a:lnTo>
                  <a:lnTo>
                    <a:pt x="135385" y="89738"/>
                  </a:lnTo>
                  <a:lnTo>
                    <a:pt x="131688" y="86560"/>
                  </a:lnTo>
                  <a:lnTo>
                    <a:pt x="128332" y="83884"/>
                  </a:lnTo>
                  <a:lnTo>
                    <a:pt x="124748" y="81209"/>
                  </a:lnTo>
                  <a:lnTo>
                    <a:pt x="120937" y="78079"/>
                  </a:lnTo>
                  <a:lnTo>
                    <a:pt x="119964" y="77219"/>
                  </a:lnTo>
                  <a:lnTo>
                    <a:pt x="119446" y="75176"/>
                  </a:lnTo>
                  <a:lnTo>
                    <a:pt x="118310" y="73409"/>
                  </a:lnTo>
                  <a:lnTo>
                    <a:pt x="116267" y="71755"/>
                  </a:lnTo>
                  <a:lnTo>
                    <a:pt x="114451" y="69825"/>
                  </a:lnTo>
                  <a:lnTo>
                    <a:pt x="112862" y="68577"/>
                  </a:lnTo>
                  <a:lnTo>
                    <a:pt x="112294" y="67490"/>
                  </a:lnTo>
                  <a:lnTo>
                    <a:pt x="112635" y="66063"/>
                  </a:lnTo>
                  <a:lnTo>
                    <a:pt x="113494" y="64588"/>
                  </a:lnTo>
                  <a:lnTo>
                    <a:pt x="115310" y="62933"/>
                  </a:lnTo>
                  <a:lnTo>
                    <a:pt x="116283" y="61685"/>
                  </a:lnTo>
                  <a:lnTo>
                    <a:pt x="117710" y="60890"/>
                  </a:lnTo>
                  <a:lnTo>
                    <a:pt x="121456" y="61182"/>
                  </a:lnTo>
                  <a:lnTo>
                    <a:pt x="124813" y="60890"/>
                  </a:lnTo>
                  <a:lnTo>
                    <a:pt x="126807" y="61458"/>
                  </a:lnTo>
                  <a:lnTo>
                    <a:pt x="128461" y="61977"/>
                  </a:lnTo>
                  <a:lnTo>
                    <a:pt x="130845" y="61750"/>
                  </a:lnTo>
                  <a:lnTo>
                    <a:pt x="133229" y="61182"/>
                  </a:lnTo>
                  <a:lnTo>
                    <a:pt x="135385" y="60890"/>
                  </a:lnTo>
                  <a:lnTo>
                    <a:pt x="138872" y="60890"/>
                  </a:lnTo>
                  <a:lnTo>
                    <a:pt x="140380" y="61409"/>
                  </a:lnTo>
                  <a:lnTo>
                    <a:pt x="142423" y="61814"/>
                  </a:lnTo>
                  <a:lnTo>
                    <a:pt x="144531" y="61701"/>
                  </a:lnTo>
                  <a:lnTo>
                    <a:pt x="145618" y="60906"/>
                  </a:lnTo>
                  <a:lnTo>
                    <a:pt x="146072" y="59366"/>
                  </a:lnTo>
                  <a:cubicBezTo>
                    <a:pt x="146072" y="59366"/>
                    <a:pt x="144191" y="57939"/>
                    <a:pt x="144077" y="57777"/>
                  </a:cubicBezTo>
                  <a:cubicBezTo>
                    <a:pt x="143964" y="57598"/>
                    <a:pt x="141920" y="55669"/>
                    <a:pt x="141920" y="55669"/>
                  </a:cubicBezTo>
                  <a:lnTo>
                    <a:pt x="140039" y="54193"/>
                  </a:lnTo>
                  <a:lnTo>
                    <a:pt x="138450" y="51582"/>
                  </a:lnTo>
                  <a:lnTo>
                    <a:pt x="137088" y="49766"/>
                  </a:lnTo>
                  <a:lnTo>
                    <a:pt x="135888" y="48404"/>
                  </a:lnTo>
                  <a:lnTo>
                    <a:pt x="136342" y="46183"/>
                  </a:lnTo>
                  <a:lnTo>
                    <a:pt x="134980" y="44415"/>
                  </a:lnTo>
                  <a:lnTo>
                    <a:pt x="134185" y="42988"/>
                  </a:lnTo>
                  <a:lnTo>
                    <a:pt x="134526" y="41513"/>
                  </a:lnTo>
                  <a:lnTo>
                    <a:pt x="133667" y="39518"/>
                  </a:lnTo>
                  <a:lnTo>
                    <a:pt x="134802" y="37815"/>
                  </a:lnTo>
                  <a:lnTo>
                    <a:pt x="134688" y="35594"/>
                  </a:lnTo>
                  <a:lnTo>
                    <a:pt x="134169" y="34005"/>
                  </a:lnTo>
                  <a:lnTo>
                    <a:pt x="134915" y="29626"/>
                  </a:lnTo>
                  <a:lnTo>
                    <a:pt x="134915" y="27470"/>
                  </a:lnTo>
                  <a:lnTo>
                    <a:pt x="135029" y="25767"/>
                  </a:lnTo>
                  <a:lnTo>
                    <a:pt x="134056" y="23837"/>
                  </a:lnTo>
                  <a:lnTo>
                    <a:pt x="134802" y="21729"/>
                  </a:lnTo>
                  <a:lnTo>
                    <a:pt x="133488" y="19913"/>
                  </a:lnTo>
                  <a:lnTo>
                    <a:pt x="133942" y="17756"/>
                  </a:lnTo>
                  <a:lnTo>
                    <a:pt x="132921" y="16443"/>
                  </a:lnTo>
                  <a:lnTo>
                    <a:pt x="131040" y="14675"/>
                  </a:lnTo>
                  <a:lnTo>
                    <a:pt x="130813" y="9843"/>
                  </a:lnTo>
                  <a:lnTo>
                    <a:pt x="129677" y="7622"/>
                  </a:lnTo>
                  <a:lnTo>
                    <a:pt x="129613" y="4719"/>
                  </a:lnTo>
                  <a:lnTo>
                    <a:pt x="126661" y="3697"/>
                  </a:lnTo>
                  <a:lnTo>
                    <a:pt x="126661" y="2222"/>
                  </a:lnTo>
                  <a:lnTo>
                    <a:pt x="124440" y="1930"/>
                  </a:lnTo>
                  <a:lnTo>
                    <a:pt x="124505" y="0"/>
                  </a:lnTo>
                  <a:lnTo>
                    <a:pt x="122624" y="0"/>
                  </a:lnTo>
                  <a:lnTo>
                    <a:pt x="122283" y="3065"/>
                  </a:lnTo>
                  <a:lnTo>
                    <a:pt x="121602" y="3632"/>
                  </a:lnTo>
                  <a:lnTo>
                    <a:pt x="118651" y="3341"/>
                  </a:lnTo>
                  <a:lnTo>
                    <a:pt x="117337" y="3276"/>
                  </a:lnTo>
                  <a:lnTo>
                    <a:pt x="117970" y="4411"/>
                  </a:lnTo>
                  <a:lnTo>
                    <a:pt x="118148" y="5270"/>
                  </a:lnTo>
                  <a:lnTo>
                    <a:pt x="117743" y="6065"/>
                  </a:lnTo>
                  <a:lnTo>
                    <a:pt x="117062" y="6973"/>
                  </a:lnTo>
                  <a:lnTo>
                    <a:pt x="116721" y="7767"/>
                  </a:lnTo>
                  <a:lnTo>
                    <a:pt x="116608" y="10038"/>
                  </a:lnTo>
                  <a:lnTo>
                    <a:pt x="121100" y="10216"/>
                  </a:lnTo>
                  <a:lnTo>
                    <a:pt x="122916" y="11643"/>
                  </a:lnTo>
                  <a:lnTo>
                    <a:pt x="124683" y="13183"/>
                  </a:lnTo>
                  <a:cubicBezTo>
                    <a:pt x="124683" y="13183"/>
                    <a:pt x="125656" y="14497"/>
                    <a:pt x="125818" y="14610"/>
                  </a:cubicBezTo>
                  <a:cubicBezTo>
                    <a:pt x="125996" y="14724"/>
                    <a:pt x="125818" y="19783"/>
                    <a:pt x="125818" y="19783"/>
                  </a:cubicBezTo>
                  <a:lnTo>
                    <a:pt x="125250" y="21145"/>
                  </a:lnTo>
                  <a:lnTo>
                    <a:pt x="123710" y="23026"/>
                  </a:lnTo>
                  <a:lnTo>
                    <a:pt x="123889" y="24113"/>
                  </a:lnTo>
                  <a:lnTo>
                    <a:pt x="124634" y="25540"/>
                  </a:lnTo>
                  <a:lnTo>
                    <a:pt x="125315" y="26902"/>
                  </a:lnTo>
                  <a:lnTo>
                    <a:pt x="124570" y="28037"/>
                  </a:lnTo>
                  <a:lnTo>
                    <a:pt x="123256" y="29124"/>
                  </a:lnTo>
                  <a:lnTo>
                    <a:pt x="120694" y="31053"/>
                  </a:lnTo>
                  <a:lnTo>
                    <a:pt x="118651" y="32367"/>
                  </a:lnTo>
                  <a:lnTo>
                    <a:pt x="116089" y="33907"/>
                  </a:lnTo>
                  <a:lnTo>
                    <a:pt x="113300" y="33502"/>
                  </a:lnTo>
                  <a:lnTo>
                    <a:pt x="111937" y="32934"/>
                  </a:lnTo>
                  <a:lnTo>
                    <a:pt x="110576" y="34475"/>
                  </a:lnTo>
                  <a:lnTo>
                    <a:pt x="109667" y="37426"/>
                  </a:lnTo>
                  <a:lnTo>
                    <a:pt x="106489" y="40037"/>
                  </a:lnTo>
                  <a:lnTo>
                    <a:pt x="106262" y="42875"/>
                  </a:lnTo>
                  <a:lnTo>
                    <a:pt x="105013" y="44302"/>
                  </a:lnTo>
                  <a:lnTo>
                    <a:pt x="103927" y="47934"/>
                  </a:lnTo>
                  <a:lnTo>
                    <a:pt x="102451" y="51907"/>
                  </a:lnTo>
                  <a:lnTo>
                    <a:pt x="101478" y="55085"/>
                  </a:lnTo>
                  <a:lnTo>
                    <a:pt x="101300" y="57307"/>
                  </a:lnTo>
                  <a:lnTo>
                    <a:pt x="98851" y="58734"/>
                  </a:lnTo>
                  <a:lnTo>
                    <a:pt x="97311" y="59934"/>
                  </a:lnTo>
                  <a:lnTo>
                    <a:pt x="96565" y="60906"/>
                  </a:lnTo>
                  <a:lnTo>
                    <a:pt x="96857" y="65787"/>
                  </a:lnTo>
                  <a:lnTo>
                    <a:pt x="96630" y="67263"/>
                  </a:lnTo>
                  <a:lnTo>
                    <a:pt x="95770" y="69939"/>
                  </a:lnTo>
                  <a:lnTo>
                    <a:pt x="93841" y="69890"/>
                  </a:lnTo>
                  <a:lnTo>
                    <a:pt x="92592" y="69890"/>
                  </a:lnTo>
                  <a:lnTo>
                    <a:pt x="90257" y="71203"/>
                  </a:lnTo>
                  <a:lnTo>
                    <a:pt x="89235" y="72403"/>
                  </a:lnTo>
                  <a:lnTo>
                    <a:pt x="88668" y="73539"/>
                  </a:lnTo>
                  <a:lnTo>
                    <a:pt x="88603" y="79344"/>
                  </a:lnTo>
                  <a:lnTo>
                    <a:pt x="87581" y="80592"/>
                  </a:lnTo>
                  <a:lnTo>
                    <a:pt x="87063" y="82474"/>
                  </a:lnTo>
                  <a:lnTo>
                    <a:pt x="87176" y="85311"/>
                  </a:lnTo>
                  <a:lnTo>
                    <a:pt x="84679" y="87241"/>
                  </a:lnTo>
                  <a:lnTo>
                    <a:pt x="83317" y="88262"/>
                  </a:lnTo>
                  <a:lnTo>
                    <a:pt x="80300" y="88311"/>
                  </a:lnTo>
                  <a:lnTo>
                    <a:pt x="79781" y="90127"/>
                  </a:lnTo>
                  <a:lnTo>
                    <a:pt x="79328" y="91441"/>
                  </a:lnTo>
                  <a:lnTo>
                    <a:pt x="77787" y="91960"/>
                  </a:lnTo>
                  <a:lnTo>
                    <a:pt x="76652" y="92641"/>
                  </a:lnTo>
                  <a:lnTo>
                    <a:pt x="75566" y="93841"/>
                  </a:lnTo>
                  <a:lnTo>
                    <a:pt x="75160" y="95884"/>
                  </a:lnTo>
                  <a:lnTo>
                    <a:pt x="74933" y="97992"/>
                  </a:lnTo>
                  <a:lnTo>
                    <a:pt x="74187" y="102143"/>
                  </a:lnTo>
                  <a:lnTo>
                    <a:pt x="72825" y="104365"/>
                  </a:lnTo>
                  <a:lnTo>
                    <a:pt x="71122" y="106586"/>
                  </a:lnTo>
                  <a:lnTo>
                    <a:pt x="70603" y="109310"/>
                  </a:lnTo>
                  <a:lnTo>
                    <a:pt x="70312" y="110851"/>
                  </a:lnTo>
                  <a:lnTo>
                    <a:pt x="69566" y="113008"/>
                  </a:lnTo>
                  <a:lnTo>
                    <a:pt x="69225" y="114143"/>
                  </a:lnTo>
                  <a:lnTo>
                    <a:pt x="68706" y="115456"/>
                  </a:lnTo>
                  <a:lnTo>
                    <a:pt x="67571" y="116818"/>
                  </a:lnTo>
                  <a:lnTo>
                    <a:pt x="67166" y="118180"/>
                  </a:lnTo>
                  <a:lnTo>
                    <a:pt x="67166" y="119202"/>
                  </a:lnTo>
                  <a:lnTo>
                    <a:pt x="67620" y="121018"/>
                  </a:lnTo>
                  <a:lnTo>
                    <a:pt x="67166" y="121651"/>
                  </a:lnTo>
                  <a:lnTo>
                    <a:pt x="65009" y="121943"/>
                  </a:lnTo>
                  <a:lnTo>
                    <a:pt x="63241" y="122575"/>
                  </a:lnTo>
                  <a:lnTo>
                    <a:pt x="62106" y="123824"/>
                  </a:lnTo>
                  <a:lnTo>
                    <a:pt x="61425" y="126726"/>
                  </a:lnTo>
                  <a:lnTo>
                    <a:pt x="60858" y="128996"/>
                  </a:lnTo>
                  <a:lnTo>
                    <a:pt x="59544" y="130245"/>
                  </a:lnTo>
                  <a:lnTo>
                    <a:pt x="57955" y="131558"/>
                  </a:lnTo>
                  <a:lnTo>
                    <a:pt x="56593" y="131786"/>
                  </a:lnTo>
                  <a:lnTo>
                    <a:pt x="54777" y="131850"/>
                  </a:lnTo>
                  <a:lnTo>
                    <a:pt x="53301" y="132142"/>
                  </a:lnTo>
                  <a:lnTo>
                    <a:pt x="52053" y="132661"/>
                  </a:lnTo>
                  <a:lnTo>
                    <a:pt x="51193" y="132142"/>
                  </a:lnTo>
                  <a:lnTo>
                    <a:pt x="51193" y="128786"/>
                  </a:lnTo>
                  <a:lnTo>
                    <a:pt x="49377" y="128040"/>
                  </a:lnTo>
                  <a:lnTo>
                    <a:pt x="48291" y="127521"/>
                  </a:lnTo>
                  <a:lnTo>
                    <a:pt x="47269" y="126661"/>
                  </a:lnTo>
                  <a:lnTo>
                    <a:pt x="46750" y="125299"/>
                  </a:lnTo>
                  <a:lnTo>
                    <a:pt x="46410" y="123483"/>
                  </a:lnTo>
                  <a:lnTo>
                    <a:pt x="45047" y="122575"/>
                  </a:lnTo>
                  <a:lnTo>
                    <a:pt x="42777" y="122510"/>
                  </a:lnTo>
                  <a:cubicBezTo>
                    <a:pt x="42777" y="122510"/>
                    <a:pt x="41691" y="121764"/>
                    <a:pt x="41691" y="121602"/>
                  </a:cubicBezTo>
                  <a:cubicBezTo>
                    <a:pt x="41691" y="121440"/>
                    <a:pt x="40669" y="119445"/>
                    <a:pt x="40669" y="119445"/>
                  </a:cubicBezTo>
                  <a:lnTo>
                    <a:pt x="39810" y="119380"/>
                  </a:lnTo>
                  <a:lnTo>
                    <a:pt x="39810" y="121083"/>
                  </a:lnTo>
                  <a:lnTo>
                    <a:pt x="39469" y="122786"/>
                  </a:lnTo>
                  <a:cubicBezTo>
                    <a:pt x="39469" y="122786"/>
                    <a:pt x="38950" y="123807"/>
                    <a:pt x="38788" y="123872"/>
                  </a:cubicBezTo>
                  <a:cubicBezTo>
                    <a:pt x="38610" y="123921"/>
                    <a:pt x="37134" y="124845"/>
                    <a:pt x="37134" y="124845"/>
                  </a:cubicBezTo>
                  <a:lnTo>
                    <a:pt x="35658" y="125413"/>
                  </a:lnTo>
                  <a:lnTo>
                    <a:pt x="33437" y="124667"/>
                  </a:lnTo>
                  <a:lnTo>
                    <a:pt x="31848" y="122672"/>
                  </a:lnTo>
                  <a:lnTo>
                    <a:pt x="31053" y="122105"/>
                  </a:lnTo>
                  <a:lnTo>
                    <a:pt x="30145" y="122786"/>
                  </a:lnTo>
                  <a:lnTo>
                    <a:pt x="29237" y="123532"/>
                  </a:lnTo>
                  <a:lnTo>
                    <a:pt x="27648" y="124440"/>
                  </a:lnTo>
                  <a:lnTo>
                    <a:pt x="26448" y="125348"/>
                  </a:lnTo>
                  <a:lnTo>
                    <a:pt x="26448" y="126321"/>
                  </a:lnTo>
                  <a:lnTo>
                    <a:pt x="25475" y="126888"/>
                  </a:lnTo>
                  <a:lnTo>
                    <a:pt x="24048" y="126953"/>
                  </a:lnTo>
                  <a:lnTo>
                    <a:pt x="23480" y="128315"/>
                  </a:lnTo>
                  <a:lnTo>
                    <a:pt x="23189" y="129905"/>
                  </a:lnTo>
                  <a:lnTo>
                    <a:pt x="22508" y="131105"/>
                  </a:lnTo>
                  <a:lnTo>
                    <a:pt x="20854" y="132921"/>
                  </a:lnTo>
                  <a:lnTo>
                    <a:pt x="18178" y="134234"/>
                  </a:lnTo>
                  <a:lnTo>
                    <a:pt x="16589" y="135029"/>
                  </a:lnTo>
                  <a:lnTo>
                    <a:pt x="15113" y="135710"/>
                  </a:lnTo>
                  <a:lnTo>
                    <a:pt x="14481" y="137477"/>
                  </a:lnTo>
                  <a:lnTo>
                    <a:pt x="13281" y="140088"/>
                  </a:lnTo>
                  <a:lnTo>
                    <a:pt x="11173" y="142082"/>
                  </a:lnTo>
                  <a:lnTo>
                    <a:pt x="8838" y="143558"/>
                  </a:lnTo>
                  <a:lnTo>
                    <a:pt x="6681" y="144693"/>
                  </a:lnTo>
                  <a:lnTo>
                    <a:pt x="5659" y="145893"/>
                  </a:lnTo>
                  <a:lnTo>
                    <a:pt x="5319" y="147207"/>
                  </a:lnTo>
                  <a:lnTo>
                    <a:pt x="5319" y="148634"/>
                  </a:lnTo>
                  <a:lnTo>
                    <a:pt x="5951" y="150174"/>
                  </a:lnTo>
                  <a:cubicBezTo>
                    <a:pt x="5951" y="150174"/>
                    <a:pt x="6405" y="150580"/>
                    <a:pt x="6470" y="150855"/>
                  </a:cubicBezTo>
                  <a:cubicBezTo>
                    <a:pt x="6519" y="151147"/>
                    <a:pt x="6357" y="152055"/>
                    <a:pt x="6292" y="152217"/>
                  </a:cubicBezTo>
                  <a:cubicBezTo>
                    <a:pt x="6227" y="152396"/>
                    <a:pt x="5319" y="153239"/>
                    <a:pt x="5319" y="153239"/>
                  </a:cubicBezTo>
                  <a:lnTo>
                    <a:pt x="4411" y="154666"/>
                  </a:lnTo>
                  <a:lnTo>
                    <a:pt x="4119" y="155574"/>
                  </a:lnTo>
                  <a:lnTo>
                    <a:pt x="3827" y="157115"/>
                  </a:lnTo>
                  <a:lnTo>
                    <a:pt x="3827" y="159336"/>
                  </a:lnTo>
                  <a:lnTo>
                    <a:pt x="2968" y="161898"/>
                  </a:lnTo>
                  <a:lnTo>
                    <a:pt x="1833" y="164006"/>
                  </a:lnTo>
                  <a:lnTo>
                    <a:pt x="859" y="165028"/>
                  </a:lnTo>
                  <a:lnTo>
                    <a:pt x="292" y="166114"/>
                  </a:lnTo>
                  <a:lnTo>
                    <a:pt x="0" y="168044"/>
                  </a:lnTo>
                  <a:lnTo>
                    <a:pt x="0" y="169357"/>
                  </a:lnTo>
                  <a:lnTo>
                    <a:pt x="1881" y="169066"/>
                  </a:lnTo>
                  <a:lnTo>
                    <a:pt x="2335" y="168611"/>
                  </a:lnTo>
                  <a:lnTo>
                    <a:pt x="3081" y="168320"/>
                  </a:lnTo>
                  <a:lnTo>
                    <a:pt x="4103" y="168611"/>
                  </a:lnTo>
                  <a:lnTo>
                    <a:pt x="4897" y="169585"/>
                  </a:lnTo>
                  <a:lnTo>
                    <a:pt x="5579" y="171352"/>
                  </a:lnTo>
                  <a:lnTo>
                    <a:pt x="5805" y="172439"/>
                  </a:lnTo>
                  <a:lnTo>
                    <a:pt x="6146" y="173800"/>
                  </a:lnTo>
                  <a:lnTo>
                    <a:pt x="6665" y="175909"/>
                  </a:lnTo>
                  <a:lnTo>
                    <a:pt x="6730" y="177108"/>
                  </a:lnTo>
                  <a:lnTo>
                    <a:pt x="7476" y="178130"/>
                  </a:lnTo>
                  <a:lnTo>
                    <a:pt x="7541" y="179217"/>
                  </a:lnTo>
                  <a:lnTo>
                    <a:pt x="8222" y="179849"/>
                  </a:lnTo>
                  <a:lnTo>
                    <a:pt x="8789" y="180595"/>
                  </a:lnTo>
                  <a:lnTo>
                    <a:pt x="9130" y="181795"/>
                  </a:lnTo>
                  <a:lnTo>
                    <a:pt x="9535" y="182881"/>
                  </a:lnTo>
                  <a:lnTo>
                    <a:pt x="10102" y="183335"/>
                  </a:lnTo>
                  <a:lnTo>
                    <a:pt x="11870" y="184081"/>
                  </a:lnTo>
                  <a:lnTo>
                    <a:pt x="12956" y="184081"/>
                  </a:lnTo>
                  <a:lnTo>
                    <a:pt x="14432" y="184827"/>
                  </a:lnTo>
                  <a:lnTo>
                    <a:pt x="15454" y="185622"/>
                  </a:lnTo>
                  <a:lnTo>
                    <a:pt x="16313" y="186870"/>
                  </a:lnTo>
                  <a:lnTo>
                    <a:pt x="17675" y="186870"/>
                  </a:lnTo>
                  <a:lnTo>
                    <a:pt x="18356" y="186530"/>
                  </a:lnTo>
                  <a:lnTo>
                    <a:pt x="18470" y="185509"/>
                  </a:lnTo>
                  <a:lnTo>
                    <a:pt x="18178" y="185168"/>
                  </a:lnTo>
                  <a:lnTo>
                    <a:pt x="19426" y="185233"/>
                  </a:lnTo>
                  <a:lnTo>
                    <a:pt x="18908" y="184033"/>
                  </a:lnTo>
                  <a:lnTo>
                    <a:pt x="17935" y="183692"/>
                  </a:lnTo>
                  <a:lnTo>
                    <a:pt x="17870" y="183060"/>
                  </a:lnTo>
                  <a:lnTo>
                    <a:pt x="18957" y="182995"/>
                  </a:lnTo>
                  <a:lnTo>
                    <a:pt x="20724" y="182930"/>
                  </a:lnTo>
                  <a:lnTo>
                    <a:pt x="21859" y="182995"/>
                  </a:lnTo>
                  <a:lnTo>
                    <a:pt x="22540" y="183562"/>
                  </a:lnTo>
                  <a:lnTo>
                    <a:pt x="23513" y="183855"/>
                  </a:lnTo>
                  <a:lnTo>
                    <a:pt x="23513" y="184762"/>
                  </a:lnTo>
                  <a:lnTo>
                    <a:pt x="23335" y="185444"/>
                  </a:lnTo>
                  <a:lnTo>
                    <a:pt x="23789" y="186416"/>
                  </a:lnTo>
                  <a:lnTo>
                    <a:pt x="24761" y="187325"/>
                  </a:lnTo>
                  <a:lnTo>
                    <a:pt x="25053" y="188460"/>
                  </a:lnTo>
                  <a:lnTo>
                    <a:pt x="23513" y="189141"/>
                  </a:lnTo>
                  <a:lnTo>
                    <a:pt x="22151" y="187892"/>
                  </a:lnTo>
                  <a:lnTo>
                    <a:pt x="22086" y="186416"/>
                  </a:lnTo>
                  <a:lnTo>
                    <a:pt x="22086" y="185103"/>
                  </a:lnTo>
                  <a:lnTo>
                    <a:pt x="21340" y="184438"/>
                  </a:lnTo>
                  <a:lnTo>
                    <a:pt x="20708" y="185833"/>
                  </a:lnTo>
                  <a:cubicBezTo>
                    <a:pt x="20708" y="185833"/>
                    <a:pt x="20481" y="186805"/>
                    <a:pt x="20416" y="187081"/>
                  </a:cubicBezTo>
                  <a:cubicBezTo>
                    <a:pt x="20367" y="187373"/>
                    <a:pt x="20367" y="188735"/>
                    <a:pt x="20367" y="188735"/>
                  </a:cubicBezTo>
                  <a:lnTo>
                    <a:pt x="20546" y="189984"/>
                  </a:lnTo>
                  <a:lnTo>
                    <a:pt x="21064" y="191460"/>
                  </a:lnTo>
                  <a:lnTo>
                    <a:pt x="21859" y="193114"/>
                  </a:lnTo>
                  <a:lnTo>
                    <a:pt x="23107" y="194768"/>
                  </a:lnTo>
                  <a:lnTo>
                    <a:pt x="24421" y="195676"/>
                  </a:lnTo>
                  <a:lnTo>
                    <a:pt x="25394" y="196649"/>
                  </a:lnTo>
                  <a:lnTo>
                    <a:pt x="26367" y="197508"/>
                  </a:lnTo>
                  <a:lnTo>
                    <a:pt x="27567" y="199389"/>
                  </a:lnTo>
                  <a:lnTo>
                    <a:pt x="28361" y="202113"/>
                  </a:lnTo>
                  <a:lnTo>
                    <a:pt x="28540" y="204497"/>
                  </a:lnTo>
                  <a:lnTo>
                    <a:pt x="27794" y="207059"/>
                  </a:lnTo>
                  <a:lnTo>
                    <a:pt x="27161" y="209508"/>
                  </a:lnTo>
                  <a:lnTo>
                    <a:pt x="26643" y="212183"/>
                  </a:lnTo>
                  <a:lnTo>
                    <a:pt x="26075" y="214908"/>
                  </a:lnTo>
                  <a:lnTo>
                    <a:pt x="25621" y="217973"/>
                  </a:lnTo>
                  <a:lnTo>
                    <a:pt x="25443" y="219221"/>
                  </a:lnTo>
                  <a:lnTo>
                    <a:pt x="27032" y="220307"/>
                  </a:lnTo>
                  <a:lnTo>
                    <a:pt x="28053" y="221443"/>
                  </a:lnTo>
                  <a:lnTo>
                    <a:pt x="29529" y="222237"/>
                  </a:lnTo>
                  <a:lnTo>
                    <a:pt x="30664" y="222416"/>
                  </a:lnTo>
                  <a:lnTo>
                    <a:pt x="32253" y="222302"/>
                  </a:lnTo>
                  <a:lnTo>
                    <a:pt x="33567" y="221734"/>
                  </a:lnTo>
                  <a:lnTo>
                    <a:pt x="35561" y="221621"/>
                  </a:lnTo>
                  <a:lnTo>
                    <a:pt x="38918" y="221507"/>
                  </a:lnTo>
                  <a:lnTo>
                    <a:pt x="42323" y="221621"/>
                  </a:lnTo>
                  <a:lnTo>
                    <a:pt x="45566" y="221686"/>
                  </a:lnTo>
                  <a:lnTo>
                    <a:pt x="48064" y="221799"/>
                  </a:lnTo>
                  <a:lnTo>
                    <a:pt x="51356" y="221848"/>
                  </a:lnTo>
                  <a:lnTo>
                    <a:pt x="57274" y="221848"/>
                  </a:lnTo>
                  <a:lnTo>
                    <a:pt x="57161" y="219124"/>
                  </a:lnTo>
                  <a:lnTo>
                    <a:pt x="62269" y="218718"/>
                  </a:lnTo>
                  <a:lnTo>
                    <a:pt x="66761" y="219286"/>
                  </a:lnTo>
                  <a:lnTo>
                    <a:pt x="69031" y="219513"/>
                  </a:lnTo>
                  <a:lnTo>
                    <a:pt x="72614" y="219334"/>
                  </a:lnTo>
                  <a:lnTo>
                    <a:pt x="74609" y="219675"/>
                  </a:lnTo>
                  <a:cubicBezTo>
                    <a:pt x="74609" y="219675"/>
                    <a:pt x="76036" y="220421"/>
                    <a:pt x="76198" y="220421"/>
                  </a:cubicBezTo>
                  <a:cubicBezTo>
                    <a:pt x="76360" y="220421"/>
                    <a:pt x="78192" y="220356"/>
                    <a:pt x="78355" y="220356"/>
                  </a:cubicBezTo>
                  <a:cubicBezTo>
                    <a:pt x="78517" y="220356"/>
                    <a:pt x="80852" y="220178"/>
                    <a:pt x="80852" y="220178"/>
                  </a:cubicBezTo>
                  <a:lnTo>
                    <a:pt x="86819" y="220291"/>
                  </a:lnTo>
                  <a:lnTo>
                    <a:pt x="92284" y="220291"/>
                  </a:lnTo>
                  <a:lnTo>
                    <a:pt x="93370" y="219610"/>
                  </a:lnTo>
                  <a:lnTo>
                    <a:pt x="95933" y="219724"/>
                  </a:lnTo>
                  <a:lnTo>
                    <a:pt x="97359" y="220469"/>
                  </a:lnTo>
                  <a:lnTo>
                    <a:pt x="98333" y="221605"/>
                  </a:lnTo>
                  <a:lnTo>
                    <a:pt x="105889" y="221832"/>
                  </a:lnTo>
                  <a:lnTo>
                    <a:pt x="111467" y="221378"/>
                  </a:lnTo>
                  <a:lnTo>
                    <a:pt x="118521" y="221491"/>
                  </a:lnTo>
                  <a:lnTo>
                    <a:pt x="124099" y="221897"/>
                  </a:lnTo>
                  <a:lnTo>
                    <a:pt x="126888" y="222464"/>
                  </a:lnTo>
                  <a:lnTo>
                    <a:pt x="128932" y="223551"/>
                  </a:lnTo>
                  <a:lnTo>
                    <a:pt x="132061" y="224637"/>
                  </a:lnTo>
                  <a:lnTo>
                    <a:pt x="134510" y="225042"/>
                  </a:lnTo>
                  <a:lnTo>
                    <a:pt x="136277" y="224410"/>
                  </a:lnTo>
                  <a:lnTo>
                    <a:pt x="137412" y="224183"/>
                  </a:lnTo>
                  <a:lnTo>
                    <a:pt x="138775" y="225270"/>
                  </a:lnTo>
                  <a:lnTo>
                    <a:pt x="139861" y="225561"/>
                  </a:lnTo>
                  <a:lnTo>
                    <a:pt x="142877" y="225675"/>
                  </a:lnTo>
                  <a:lnTo>
                    <a:pt x="144807" y="225675"/>
                  </a:lnTo>
                  <a:lnTo>
                    <a:pt x="146915" y="226470"/>
                  </a:lnTo>
                  <a:lnTo>
                    <a:pt x="148909" y="227329"/>
                  </a:lnTo>
                  <a:lnTo>
                    <a:pt x="150499" y="228010"/>
                  </a:lnTo>
                  <a:lnTo>
                    <a:pt x="152201" y="229437"/>
                  </a:lnTo>
                  <a:lnTo>
                    <a:pt x="154196" y="230977"/>
                  </a:lnTo>
                  <a:lnTo>
                    <a:pt x="155736" y="231496"/>
                  </a:lnTo>
                  <a:lnTo>
                    <a:pt x="156255" y="230750"/>
                  </a:lnTo>
                  <a:lnTo>
                    <a:pt x="156028" y="228983"/>
                  </a:lnTo>
                  <a:lnTo>
                    <a:pt x="155850" y="227329"/>
                  </a:lnTo>
                  <a:lnTo>
                    <a:pt x="155055" y="225902"/>
                  </a:lnTo>
                  <a:lnTo>
                    <a:pt x="154763" y="224653"/>
                  </a:lnTo>
                  <a:lnTo>
                    <a:pt x="154471" y="223453"/>
                  </a:lnTo>
                  <a:lnTo>
                    <a:pt x="154536" y="222140"/>
                  </a:lnTo>
                  <a:lnTo>
                    <a:pt x="155671" y="221118"/>
                  </a:lnTo>
                  <a:lnTo>
                    <a:pt x="156644" y="220713"/>
                  </a:lnTo>
                  <a:close/>
                </a:path>
              </a:pathLst>
            </a:custGeom>
            <a:solidFill>
              <a:srgbClr val="3C296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18" name="Freeform: Shape 717">
              <a:extLst>
                <a:ext uri="{FF2B5EF4-FFF2-40B4-BE49-F238E27FC236}">
                  <a16:creationId xmlns:a16="http://schemas.microsoft.com/office/drawing/2014/main" id="{8AE53973-5449-69E5-9185-23451FCACCBE}"/>
                </a:ext>
              </a:extLst>
            </p:cNvPr>
            <p:cNvSpPr/>
            <p:nvPr/>
          </p:nvSpPr>
          <p:spPr>
            <a:xfrm>
              <a:off x="7367601" y="4447096"/>
              <a:ext cx="2363" cy="3156"/>
            </a:xfrm>
            <a:custGeom>
              <a:avLst/>
              <a:gdLst>
                <a:gd name="connsiteX0" fmla="*/ 0 w 2562"/>
                <a:gd name="connsiteY0" fmla="*/ 405 h 3421"/>
                <a:gd name="connsiteX1" fmla="*/ 0 w 2562"/>
                <a:gd name="connsiteY1" fmla="*/ 3421 h 3421"/>
                <a:gd name="connsiteX2" fmla="*/ 1703 w 2562"/>
                <a:gd name="connsiteY2" fmla="*/ 3421 h 3421"/>
                <a:gd name="connsiteX3" fmla="*/ 1703 w 2562"/>
                <a:gd name="connsiteY3" fmla="*/ 3081 h 3421"/>
                <a:gd name="connsiteX4" fmla="*/ 2562 w 2562"/>
                <a:gd name="connsiteY4" fmla="*/ 3421 h 3421"/>
                <a:gd name="connsiteX5" fmla="*/ 2562 w 2562"/>
                <a:gd name="connsiteY5" fmla="*/ 2286 h 3421"/>
                <a:gd name="connsiteX6" fmla="*/ 1281 w 2562"/>
                <a:gd name="connsiteY6" fmla="*/ 405 h 3421"/>
                <a:gd name="connsiteX7" fmla="*/ 681 w 2562"/>
                <a:gd name="connsiteY7" fmla="*/ 0 h 3421"/>
                <a:gd name="connsiteX8" fmla="*/ 0 w 2562"/>
                <a:gd name="connsiteY8" fmla="*/ 0 h 3421"/>
                <a:gd name="connsiteX9" fmla="*/ 0 w 2562"/>
                <a:gd name="connsiteY9" fmla="*/ 405 h 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2" h="3421">
                  <a:moveTo>
                    <a:pt x="0" y="405"/>
                  </a:moveTo>
                  <a:lnTo>
                    <a:pt x="0" y="3421"/>
                  </a:lnTo>
                  <a:lnTo>
                    <a:pt x="1703" y="3421"/>
                  </a:lnTo>
                  <a:lnTo>
                    <a:pt x="1703" y="3081"/>
                  </a:lnTo>
                  <a:lnTo>
                    <a:pt x="2562" y="3421"/>
                  </a:lnTo>
                  <a:lnTo>
                    <a:pt x="2562" y="2286"/>
                  </a:lnTo>
                  <a:lnTo>
                    <a:pt x="1281" y="405"/>
                  </a:lnTo>
                  <a:lnTo>
                    <a:pt x="681" y="0"/>
                  </a:lnTo>
                  <a:lnTo>
                    <a:pt x="0" y="0"/>
                  </a:lnTo>
                  <a:lnTo>
                    <a:pt x="0" y="40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19" name="Freeform: Shape 718">
              <a:extLst>
                <a:ext uri="{FF2B5EF4-FFF2-40B4-BE49-F238E27FC236}">
                  <a16:creationId xmlns:a16="http://schemas.microsoft.com/office/drawing/2014/main" id="{8A3479A0-B4F7-7588-306A-CC6E01B45A1B}"/>
                </a:ext>
              </a:extLst>
            </p:cNvPr>
            <p:cNvSpPr/>
            <p:nvPr/>
          </p:nvSpPr>
          <p:spPr>
            <a:xfrm>
              <a:off x="7478747" y="4325688"/>
              <a:ext cx="248275" cy="166718"/>
            </a:xfrm>
            <a:custGeom>
              <a:avLst/>
              <a:gdLst>
                <a:gd name="connsiteX0" fmla="*/ 268095 w 269132"/>
                <a:gd name="connsiteY0" fmla="*/ 118035 h 180724"/>
                <a:gd name="connsiteX1" fmla="*/ 266328 w 269132"/>
                <a:gd name="connsiteY1" fmla="*/ 116494 h 180724"/>
                <a:gd name="connsiteX2" fmla="*/ 265874 w 269132"/>
                <a:gd name="connsiteY2" fmla="*/ 114386 h 180724"/>
                <a:gd name="connsiteX3" fmla="*/ 265922 w 269132"/>
                <a:gd name="connsiteY3" fmla="*/ 112619 h 180724"/>
                <a:gd name="connsiteX4" fmla="*/ 266328 w 269132"/>
                <a:gd name="connsiteY4" fmla="*/ 111824 h 180724"/>
                <a:gd name="connsiteX5" fmla="*/ 266328 w 269132"/>
                <a:gd name="connsiteY5" fmla="*/ 110802 h 180724"/>
                <a:gd name="connsiteX6" fmla="*/ 265646 w 269132"/>
                <a:gd name="connsiteY6" fmla="*/ 109667 h 180724"/>
                <a:gd name="connsiteX7" fmla="*/ 265306 w 269132"/>
                <a:gd name="connsiteY7" fmla="*/ 108192 h 180724"/>
                <a:gd name="connsiteX8" fmla="*/ 264625 w 269132"/>
                <a:gd name="connsiteY8" fmla="*/ 107284 h 180724"/>
                <a:gd name="connsiteX9" fmla="*/ 261722 w 269132"/>
                <a:gd name="connsiteY9" fmla="*/ 104673 h 180724"/>
                <a:gd name="connsiteX10" fmla="*/ 260182 w 269132"/>
                <a:gd name="connsiteY10" fmla="*/ 104673 h 180724"/>
                <a:gd name="connsiteX11" fmla="*/ 257571 w 269132"/>
                <a:gd name="connsiteY11" fmla="*/ 103473 h 180724"/>
                <a:gd name="connsiteX12" fmla="*/ 256371 w 269132"/>
                <a:gd name="connsiteY12" fmla="*/ 101819 h 180724"/>
                <a:gd name="connsiteX13" fmla="*/ 255057 w 269132"/>
                <a:gd name="connsiteY13" fmla="*/ 101819 h 180724"/>
                <a:gd name="connsiteX14" fmla="*/ 252447 w 269132"/>
                <a:gd name="connsiteY14" fmla="*/ 101478 h 180724"/>
                <a:gd name="connsiteX15" fmla="*/ 250452 w 269132"/>
                <a:gd name="connsiteY15" fmla="*/ 100278 h 180724"/>
                <a:gd name="connsiteX16" fmla="*/ 250517 w 269132"/>
                <a:gd name="connsiteY16" fmla="*/ 99370 h 180724"/>
                <a:gd name="connsiteX17" fmla="*/ 251604 w 269132"/>
                <a:gd name="connsiteY17" fmla="*/ 98235 h 180724"/>
                <a:gd name="connsiteX18" fmla="*/ 251085 w 269132"/>
                <a:gd name="connsiteY18" fmla="*/ 96808 h 180724"/>
                <a:gd name="connsiteX19" fmla="*/ 250177 w 269132"/>
                <a:gd name="connsiteY19" fmla="*/ 96176 h 180724"/>
                <a:gd name="connsiteX20" fmla="*/ 248976 w 269132"/>
                <a:gd name="connsiteY20" fmla="*/ 95657 h 180724"/>
                <a:gd name="connsiteX21" fmla="*/ 247047 w 269132"/>
                <a:gd name="connsiteY21" fmla="*/ 94749 h 180724"/>
                <a:gd name="connsiteX22" fmla="*/ 246480 w 269132"/>
                <a:gd name="connsiteY22" fmla="*/ 93727 h 180724"/>
                <a:gd name="connsiteX23" fmla="*/ 246706 w 269132"/>
                <a:gd name="connsiteY23" fmla="*/ 91846 h 180724"/>
                <a:gd name="connsiteX24" fmla="*/ 247501 w 269132"/>
                <a:gd name="connsiteY24" fmla="*/ 90646 h 180724"/>
                <a:gd name="connsiteX25" fmla="*/ 248295 w 269132"/>
                <a:gd name="connsiteY25" fmla="*/ 89446 h 180724"/>
                <a:gd name="connsiteX26" fmla="*/ 248004 w 269132"/>
                <a:gd name="connsiteY26" fmla="*/ 88311 h 180724"/>
                <a:gd name="connsiteX27" fmla="*/ 246917 w 269132"/>
                <a:gd name="connsiteY27" fmla="*/ 87516 h 180724"/>
                <a:gd name="connsiteX28" fmla="*/ 245490 w 269132"/>
                <a:gd name="connsiteY28" fmla="*/ 87176 h 180724"/>
                <a:gd name="connsiteX29" fmla="*/ 244128 w 269132"/>
                <a:gd name="connsiteY29" fmla="*/ 86771 h 180724"/>
                <a:gd name="connsiteX30" fmla="*/ 243155 w 269132"/>
                <a:gd name="connsiteY30" fmla="*/ 85181 h 180724"/>
                <a:gd name="connsiteX31" fmla="*/ 239409 w 269132"/>
                <a:gd name="connsiteY31" fmla="*/ 80576 h 180724"/>
                <a:gd name="connsiteX32" fmla="*/ 235258 w 269132"/>
                <a:gd name="connsiteY32" fmla="*/ 78128 h 180724"/>
                <a:gd name="connsiteX33" fmla="*/ 232809 w 269132"/>
                <a:gd name="connsiteY33" fmla="*/ 76879 h 180724"/>
                <a:gd name="connsiteX34" fmla="*/ 229680 w 269132"/>
                <a:gd name="connsiteY34" fmla="*/ 76198 h 180724"/>
                <a:gd name="connsiteX35" fmla="*/ 227410 w 269132"/>
                <a:gd name="connsiteY35" fmla="*/ 74949 h 180724"/>
                <a:gd name="connsiteX36" fmla="*/ 226728 w 269132"/>
                <a:gd name="connsiteY36" fmla="*/ 73928 h 180724"/>
                <a:gd name="connsiteX37" fmla="*/ 226323 w 269132"/>
                <a:gd name="connsiteY37" fmla="*/ 72225 h 180724"/>
                <a:gd name="connsiteX38" fmla="*/ 225074 w 269132"/>
                <a:gd name="connsiteY38" fmla="*/ 71884 h 180724"/>
                <a:gd name="connsiteX39" fmla="*/ 223534 w 269132"/>
                <a:gd name="connsiteY39" fmla="*/ 71884 h 180724"/>
                <a:gd name="connsiteX40" fmla="*/ 222788 w 269132"/>
                <a:gd name="connsiteY40" fmla="*/ 70749 h 180724"/>
                <a:gd name="connsiteX41" fmla="*/ 223307 w 269132"/>
                <a:gd name="connsiteY41" fmla="*/ 69209 h 180724"/>
                <a:gd name="connsiteX42" fmla="*/ 224734 w 269132"/>
                <a:gd name="connsiteY42" fmla="*/ 68577 h 180724"/>
                <a:gd name="connsiteX43" fmla="*/ 225074 w 269132"/>
                <a:gd name="connsiteY43" fmla="*/ 67328 h 180724"/>
                <a:gd name="connsiteX44" fmla="*/ 224507 w 269132"/>
                <a:gd name="connsiteY44" fmla="*/ 65106 h 180724"/>
                <a:gd name="connsiteX45" fmla="*/ 223534 w 269132"/>
                <a:gd name="connsiteY45" fmla="*/ 63517 h 180724"/>
                <a:gd name="connsiteX46" fmla="*/ 222626 w 269132"/>
                <a:gd name="connsiteY46" fmla="*/ 62885 h 180724"/>
                <a:gd name="connsiteX47" fmla="*/ 221880 w 269132"/>
                <a:gd name="connsiteY47" fmla="*/ 63112 h 180724"/>
                <a:gd name="connsiteX48" fmla="*/ 220404 w 269132"/>
                <a:gd name="connsiteY48" fmla="*/ 63517 h 180724"/>
                <a:gd name="connsiteX49" fmla="*/ 218653 w 269132"/>
                <a:gd name="connsiteY49" fmla="*/ 62090 h 180724"/>
                <a:gd name="connsiteX50" fmla="*/ 217518 w 269132"/>
                <a:gd name="connsiteY50" fmla="*/ 60323 h 180724"/>
                <a:gd name="connsiteX51" fmla="*/ 215750 w 269132"/>
                <a:gd name="connsiteY51" fmla="*/ 57825 h 180724"/>
                <a:gd name="connsiteX52" fmla="*/ 214210 w 269132"/>
                <a:gd name="connsiteY52" fmla="*/ 57080 h 180724"/>
                <a:gd name="connsiteX53" fmla="*/ 210010 w 269132"/>
                <a:gd name="connsiteY53" fmla="*/ 57080 h 180724"/>
                <a:gd name="connsiteX54" fmla="*/ 205697 w 269132"/>
                <a:gd name="connsiteY54" fmla="*/ 56626 h 180724"/>
                <a:gd name="connsiteX55" fmla="*/ 203589 w 269132"/>
                <a:gd name="connsiteY55" fmla="*/ 55717 h 180724"/>
                <a:gd name="connsiteX56" fmla="*/ 202162 w 269132"/>
                <a:gd name="connsiteY56" fmla="*/ 54290 h 180724"/>
                <a:gd name="connsiteX57" fmla="*/ 201367 w 269132"/>
                <a:gd name="connsiteY57" fmla="*/ 52182 h 180724"/>
                <a:gd name="connsiteX58" fmla="*/ 201318 w 269132"/>
                <a:gd name="connsiteY58" fmla="*/ 50642 h 180724"/>
                <a:gd name="connsiteX59" fmla="*/ 202292 w 269132"/>
                <a:gd name="connsiteY59" fmla="*/ 49280 h 180724"/>
                <a:gd name="connsiteX60" fmla="*/ 202924 w 269132"/>
                <a:gd name="connsiteY60" fmla="*/ 48080 h 180724"/>
                <a:gd name="connsiteX61" fmla="*/ 202746 w 269132"/>
                <a:gd name="connsiteY61" fmla="*/ 46766 h 180724"/>
                <a:gd name="connsiteX62" fmla="*/ 193259 w 269132"/>
                <a:gd name="connsiteY62" fmla="*/ 46766 h 180724"/>
                <a:gd name="connsiteX63" fmla="*/ 190584 w 269132"/>
                <a:gd name="connsiteY63" fmla="*/ 46020 h 180724"/>
                <a:gd name="connsiteX64" fmla="*/ 188767 w 269132"/>
                <a:gd name="connsiteY64" fmla="*/ 45388 h 180724"/>
                <a:gd name="connsiteX65" fmla="*/ 188313 w 269132"/>
                <a:gd name="connsiteY65" fmla="*/ 44528 h 180724"/>
                <a:gd name="connsiteX66" fmla="*/ 188881 w 269132"/>
                <a:gd name="connsiteY66" fmla="*/ 43783 h 180724"/>
                <a:gd name="connsiteX67" fmla="*/ 189789 w 269132"/>
                <a:gd name="connsiteY67" fmla="*/ 42534 h 180724"/>
                <a:gd name="connsiteX68" fmla="*/ 189789 w 269132"/>
                <a:gd name="connsiteY68" fmla="*/ 41512 h 180724"/>
                <a:gd name="connsiteX69" fmla="*/ 188816 w 269132"/>
                <a:gd name="connsiteY69" fmla="*/ 40653 h 180724"/>
                <a:gd name="connsiteX70" fmla="*/ 187341 w 269132"/>
                <a:gd name="connsiteY70" fmla="*/ 39794 h 180724"/>
                <a:gd name="connsiteX71" fmla="*/ 187632 w 269132"/>
                <a:gd name="connsiteY71" fmla="*/ 37296 h 180724"/>
                <a:gd name="connsiteX72" fmla="*/ 188265 w 269132"/>
                <a:gd name="connsiteY72" fmla="*/ 36956 h 180724"/>
                <a:gd name="connsiteX73" fmla="*/ 190081 w 269132"/>
                <a:gd name="connsiteY73" fmla="*/ 36048 h 180724"/>
                <a:gd name="connsiteX74" fmla="*/ 190535 w 269132"/>
                <a:gd name="connsiteY74" fmla="*/ 34799 h 180724"/>
                <a:gd name="connsiteX75" fmla="*/ 190535 w 269132"/>
                <a:gd name="connsiteY75" fmla="*/ 33210 h 180724"/>
                <a:gd name="connsiteX76" fmla="*/ 191102 w 269132"/>
                <a:gd name="connsiteY76" fmla="*/ 32351 h 180724"/>
                <a:gd name="connsiteX77" fmla="*/ 192302 w 269132"/>
                <a:gd name="connsiteY77" fmla="*/ 31832 h 180724"/>
                <a:gd name="connsiteX78" fmla="*/ 192124 w 269132"/>
                <a:gd name="connsiteY78" fmla="*/ 30810 h 180724"/>
                <a:gd name="connsiteX79" fmla="*/ 191102 w 269132"/>
                <a:gd name="connsiteY79" fmla="*/ 30291 h 180724"/>
                <a:gd name="connsiteX80" fmla="*/ 190584 w 269132"/>
                <a:gd name="connsiteY80" fmla="*/ 29205 h 180724"/>
                <a:gd name="connsiteX81" fmla="*/ 191557 w 269132"/>
                <a:gd name="connsiteY81" fmla="*/ 28232 h 180724"/>
                <a:gd name="connsiteX82" fmla="*/ 192302 w 269132"/>
                <a:gd name="connsiteY82" fmla="*/ 26529 h 180724"/>
                <a:gd name="connsiteX83" fmla="*/ 192302 w 269132"/>
                <a:gd name="connsiteY83" fmla="*/ 24259 h 180724"/>
                <a:gd name="connsiteX84" fmla="*/ 191848 w 269132"/>
                <a:gd name="connsiteY84" fmla="*/ 22556 h 180724"/>
                <a:gd name="connsiteX85" fmla="*/ 190648 w 269132"/>
                <a:gd name="connsiteY85" fmla="*/ 20853 h 180724"/>
                <a:gd name="connsiteX86" fmla="*/ 188946 w 269132"/>
                <a:gd name="connsiteY86" fmla="*/ 17270 h 180724"/>
                <a:gd name="connsiteX87" fmla="*/ 186724 w 269132"/>
                <a:gd name="connsiteY87" fmla="*/ 13865 h 180724"/>
                <a:gd name="connsiteX88" fmla="*/ 185022 w 269132"/>
                <a:gd name="connsiteY88" fmla="*/ 10848 h 180724"/>
                <a:gd name="connsiteX89" fmla="*/ 181665 w 269132"/>
                <a:gd name="connsiteY89" fmla="*/ 6989 h 180724"/>
                <a:gd name="connsiteX90" fmla="*/ 177400 w 269132"/>
                <a:gd name="connsiteY90" fmla="*/ 3016 h 180724"/>
                <a:gd name="connsiteX91" fmla="*/ 175698 w 269132"/>
                <a:gd name="connsiteY91" fmla="*/ 1200 h 180724"/>
                <a:gd name="connsiteX92" fmla="*/ 175471 w 269132"/>
                <a:gd name="connsiteY92" fmla="*/ 0 h 180724"/>
                <a:gd name="connsiteX93" fmla="*/ 173817 w 269132"/>
                <a:gd name="connsiteY93" fmla="*/ 568 h 180724"/>
                <a:gd name="connsiteX94" fmla="*/ 171206 w 269132"/>
                <a:gd name="connsiteY94" fmla="*/ 681 h 180724"/>
                <a:gd name="connsiteX95" fmla="*/ 168368 w 269132"/>
                <a:gd name="connsiteY95" fmla="*/ 0 h 180724"/>
                <a:gd name="connsiteX96" fmla="*/ 163130 w 269132"/>
                <a:gd name="connsiteY96" fmla="*/ 0 h 180724"/>
                <a:gd name="connsiteX97" fmla="*/ 161087 w 269132"/>
                <a:gd name="connsiteY97" fmla="*/ 908 h 180724"/>
                <a:gd name="connsiteX98" fmla="*/ 159158 w 269132"/>
                <a:gd name="connsiteY98" fmla="*/ 1476 h 180724"/>
                <a:gd name="connsiteX99" fmla="*/ 156547 w 269132"/>
                <a:gd name="connsiteY99" fmla="*/ 908 h 180724"/>
                <a:gd name="connsiteX100" fmla="*/ 152801 w 269132"/>
                <a:gd name="connsiteY100" fmla="*/ 1589 h 180724"/>
                <a:gd name="connsiteX101" fmla="*/ 152347 w 269132"/>
                <a:gd name="connsiteY101" fmla="*/ 2951 h 180724"/>
                <a:gd name="connsiteX102" fmla="*/ 151487 w 269132"/>
                <a:gd name="connsiteY102" fmla="*/ 5448 h 180724"/>
                <a:gd name="connsiteX103" fmla="*/ 151487 w 269132"/>
                <a:gd name="connsiteY103" fmla="*/ 9308 h 180724"/>
                <a:gd name="connsiteX104" fmla="*/ 150644 w 269132"/>
                <a:gd name="connsiteY104" fmla="*/ 11692 h 180724"/>
                <a:gd name="connsiteX105" fmla="*/ 149509 w 269132"/>
                <a:gd name="connsiteY105" fmla="*/ 13848 h 180724"/>
                <a:gd name="connsiteX106" fmla="*/ 147693 w 269132"/>
                <a:gd name="connsiteY106" fmla="*/ 16686 h 180724"/>
                <a:gd name="connsiteX107" fmla="*/ 145423 w 269132"/>
                <a:gd name="connsiteY107" fmla="*/ 18275 h 180724"/>
                <a:gd name="connsiteX108" fmla="*/ 143039 w 269132"/>
                <a:gd name="connsiteY108" fmla="*/ 19864 h 180724"/>
                <a:gd name="connsiteX109" fmla="*/ 140315 w 269132"/>
                <a:gd name="connsiteY109" fmla="*/ 21680 h 180724"/>
                <a:gd name="connsiteX110" fmla="*/ 137818 w 269132"/>
                <a:gd name="connsiteY110" fmla="*/ 24291 h 180724"/>
                <a:gd name="connsiteX111" fmla="*/ 136229 w 269132"/>
                <a:gd name="connsiteY111" fmla="*/ 26107 h 180724"/>
                <a:gd name="connsiteX112" fmla="*/ 136229 w 269132"/>
                <a:gd name="connsiteY112" fmla="*/ 29740 h 180724"/>
                <a:gd name="connsiteX113" fmla="*/ 134980 w 269132"/>
                <a:gd name="connsiteY113" fmla="*/ 30875 h 180724"/>
                <a:gd name="connsiteX114" fmla="*/ 133050 w 269132"/>
                <a:gd name="connsiteY114" fmla="*/ 32124 h 180724"/>
                <a:gd name="connsiteX115" fmla="*/ 130666 w 269132"/>
                <a:gd name="connsiteY115" fmla="*/ 33145 h 180724"/>
                <a:gd name="connsiteX116" fmla="*/ 129304 w 269132"/>
                <a:gd name="connsiteY116" fmla="*/ 34280 h 180724"/>
                <a:gd name="connsiteX117" fmla="*/ 127942 w 269132"/>
                <a:gd name="connsiteY117" fmla="*/ 35188 h 180724"/>
                <a:gd name="connsiteX118" fmla="*/ 126353 w 269132"/>
                <a:gd name="connsiteY118" fmla="*/ 36210 h 180724"/>
                <a:gd name="connsiteX119" fmla="*/ 126013 w 269132"/>
                <a:gd name="connsiteY119" fmla="*/ 36891 h 180724"/>
                <a:gd name="connsiteX120" fmla="*/ 125785 w 269132"/>
                <a:gd name="connsiteY120" fmla="*/ 38367 h 180724"/>
                <a:gd name="connsiteX121" fmla="*/ 115554 w 269132"/>
                <a:gd name="connsiteY121" fmla="*/ 38367 h 180724"/>
                <a:gd name="connsiteX122" fmla="*/ 113737 w 269132"/>
                <a:gd name="connsiteY122" fmla="*/ 39615 h 180724"/>
                <a:gd name="connsiteX123" fmla="*/ 111013 w 269132"/>
                <a:gd name="connsiteY123" fmla="*/ 40296 h 180724"/>
                <a:gd name="connsiteX124" fmla="*/ 108402 w 269132"/>
                <a:gd name="connsiteY124" fmla="*/ 40864 h 180724"/>
                <a:gd name="connsiteX125" fmla="*/ 106246 w 269132"/>
                <a:gd name="connsiteY125" fmla="*/ 40296 h 180724"/>
                <a:gd name="connsiteX126" fmla="*/ 98624 w 269132"/>
                <a:gd name="connsiteY126" fmla="*/ 40296 h 180724"/>
                <a:gd name="connsiteX127" fmla="*/ 96694 w 269132"/>
                <a:gd name="connsiteY127" fmla="*/ 40864 h 180724"/>
                <a:gd name="connsiteX128" fmla="*/ 94538 w 269132"/>
                <a:gd name="connsiteY128" fmla="*/ 40864 h 180724"/>
                <a:gd name="connsiteX129" fmla="*/ 93176 w 269132"/>
                <a:gd name="connsiteY129" fmla="*/ 41885 h 180724"/>
                <a:gd name="connsiteX130" fmla="*/ 92494 w 269132"/>
                <a:gd name="connsiteY130" fmla="*/ 43361 h 180724"/>
                <a:gd name="connsiteX131" fmla="*/ 92268 w 269132"/>
                <a:gd name="connsiteY131" fmla="*/ 44723 h 180724"/>
                <a:gd name="connsiteX132" fmla="*/ 93403 w 269132"/>
                <a:gd name="connsiteY132" fmla="*/ 45972 h 180724"/>
                <a:gd name="connsiteX133" fmla="*/ 94538 w 269132"/>
                <a:gd name="connsiteY133" fmla="*/ 46766 h 180724"/>
                <a:gd name="connsiteX134" fmla="*/ 96013 w 269132"/>
                <a:gd name="connsiteY134" fmla="*/ 47447 h 180724"/>
                <a:gd name="connsiteX135" fmla="*/ 96581 w 269132"/>
                <a:gd name="connsiteY135" fmla="*/ 48809 h 180724"/>
                <a:gd name="connsiteX136" fmla="*/ 96468 w 269132"/>
                <a:gd name="connsiteY136" fmla="*/ 50172 h 180724"/>
                <a:gd name="connsiteX137" fmla="*/ 95219 w 269132"/>
                <a:gd name="connsiteY137" fmla="*/ 52328 h 180724"/>
                <a:gd name="connsiteX138" fmla="*/ 92381 w 269132"/>
                <a:gd name="connsiteY138" fmla="*/ 53463 h 180724"/>
                <a:gd name="connsiteX139" fmla="*/ 90905 w 269132"/>
                <a:gd name="connsiteY139" fmla="*/ 55053 h 180724"/>
                <a:gd name="connsiteX140" fmla="*/ 89089 w 269132"/>
                <a:gd name="connsiteY140" fmla="*/ 57096 h 180724"/>
                <a:gd name="connsiteX141" fmla="*/ 88749 w 269132"/>
                <a:gd name="connsiteY141" fmla="*/ 59139 h 180724"/>
                <a:gd name="connsiteX142" fmla="*/ 87273 w 269132"/>
                <a:gd name="connsiteY142" fmla="*/ 61636 h 180724"/>
                <a:gd name="connsiteX143" fmla="*/ 78517 w 269132"/>
                <a:gd name="connsiteY143" fmla="*/ 61636 h 180724"/>
                <a:gd name="connsiteX144" fmla="*/ 76133 w 269132"/>
                <a:gd name="connsiteY144" fmla="*/ 62658 h 180724"/>
                <a:gd name="connsiteX145" fmla="*/ 66241 w 269132"/>
                <a:gd name="connsiteY145" fmla="*/ 62658 h 180724"/>
                <a:gd name="connsiteX146" fmla="*/ 64312 w 269132"/>
                <a:gd name="connsiteY146" fmla="*/ 63452 h 180724"/>
                <a:gd name="connsiteX147" fmla="*/ 62722 w 269132"/>
                <a:gd name="connsiteY147" fmla="*/ 64247 h 180724"/>
                <a:gd name="connsiteX148" fmla="*/ 61474 w 269132"/>
                <a:gd name="connsiteY148" fmla="*/ 64928 h 180724"/>
                <a:gd name="connsiteX149" fmla="*/ 58750 w 269132"/>
                <a:gd name="connsiteY149" fmla="*/ 66517 h 180724"/>
                <a:gd name="connsiteX150" fmla="*/ 57387 w 269132"/>
                <a:gd name="connsiteY150" fmla="*/ 67312 h 180724"/>
                <a:gd name="connsiteX151" fmla="*/ 55571 w 269132"/>
                <a:gd name="connsiteY151" fmla="*/ 68674 h 180724"/>
                <a:gd name="connsiteX152" fmla="*/ 54209 w 269132"/>
                <a:gd name="connsiteY152" fmla="*/ 68674 h 180724"/>
                <a:gd name="connsiteX153" fmla="*/ 51939 w 269132"/>
                <a:gd name="connsiteY153" fmla="*/ 69241 h 180724"/>
                <a:gd name="connsiteX154" fmla="*/ 49782 w 269132"/>
                <a:gd name="connsiteY154" fmla="*/ 70717 h 180724"/>
                <a:gd name="connsiteX155" fmla="*/ 47399 w 269132"/>
                <a:gd name="connsiteY155" fmla="*/ 71398 h 180724"/>
                <a:gd name="connsiteX156" fmla="*/ 45810 w 269132"/>
                <a:gd name="connsiteY156" fmla="*/ 70263 h 180724"/>
                <a:gd name="connsiteX157" fmla="*/ 44788 w 269132"/>
                <a:gd name="connsiteY157" fmla="*/ 69014 h 180724"/>
                <a:gd name="connsiteX158" fmla="*/ 44788 w 269132"/>
                <a:gd name="connsiteY158" fmla="*/ 67198 h 180724"/>
                <a:gd name="connsiteX159" fmla="*/ 43993 w 269132"/>
                <a:gd name="connsiteY159" fmla="*/ 66517 h 180724"/>
                <a:gd name="connsiteX160" fmla="*/ 39566 w 269132"/>
                <a:gd name="connsiteY160" fmla="*/ 66517 h 180724"/>
                <a:gd name="connsiteX161" fmla="*/ 38772 w 269132"/>
                <a:gd name="connsiteY161" fmla="*/ 67766 h 180724"/>
                <a:gd name="connsiteX162" fmla="*/ 37637 w 269132"/>
                <a:gd name="connsiteY162" fmla="*/ 68674 h 180724"/>
                <a:gd name="connsiteX163" fmla="*/ 36388 w 269132"/>
                <a:gd name="connsiteY163" fmla="*/ 70263 h 180724"/>
                <a:gd name="connsiteX164" fmla="*/ 34572 w 269132"/>
                <a:gd name="connsiteY164" fmla="*/ 71625 h 180724"/>
                <a:gd name="connsiteX165" fmla="*/ 32756 w 269132"/>
                <a:gd name="connsiteY165" fmla="*/ 72533 h 180724"/>
                <a:gd name="connsiteX166" fmla="*/ 30599 w 269132"/>
                <a:gd name="connsiteY166" fmla="*/ 73555 h 180724"/>
                <a:gd name="connsiteX167" fmla="*/ 27648 w 269132"/>
                <a:gd name="connsiteY167" fmla="*/ 72647 h 180724"/>
                <a:gd name="connsiteX168" fmla="*/ 26967 w 269132"/>
                <a:gd name="connsiteY168" fmla="*/ 71284 h 180724"/>
                <a:gd name="connsiteX169" fmla="*/ 26967 w 269132"/>
                <a:gd name="connsiteY169" fmla="*/ 70036 h 180724"/>
                <a:gd name="connsiteX170" fmla="*/ 24697 w 269132"/>
                <a:gd name="connsiteY170" fmla="*/ 69355 h 180724"/>
                <a:gd name="connsiteX171" fmla="*/ 23788 w 269132"/>
                <a:gd name="connsiteY171" fmla="*/ 71236 h 180724"/>
                <a:gd name="connsiteX172" fmla="*/ 22361 w 269132"/>
                <a:gd name="connsiteY172" fmla="*/ 73052 h 180724"/>
                <a:gd name="connsiteX173" fmla="*/ 19572 w 269132"/>
                <a:gd name="connsiteY173" fmla="*/ 75663 h 180724"/>
                <a:gd name="connsiteX174" fmla="*/ 17529 w 269132"/>
                <a:gd name="connsiteY174" fmla="*/ 76749 h 180724"/>
                <a:gd name="connsiteX175" fmla="*/ 16329 w 269132"/>
                <a:gd name="connsiteY175" fmla="*/ 78679 h 180724"/>
                <a:gd name="connsiteX176" fmla="*/ 15421 w 269132"/>
                <a:gd name="connsiteY176" fmla="*/ 80949 h 180724"/>
                <a:gd name="connsiteX177" fmla="*/ 14627 w 269132"/>
                <a:gd name="connsiteY177" fmla="*/ 83787 h 180724"/>
                <a:gd name="connsiteX178" fmla="*/ 14399 w 269132"/>
                <a:gd name="connsiteY178" fmla="*/ 85830 h 180724"/>
                <a:gd name="connsiteX179" fmla="*/ 12632 w 269132"/>
                <a:gd name="connsiteY179" fmla="*/ 87825 h 180724"/>
                <a:gd name="connsiteX180" fmla="*/ 10524 w 269132"/>
                <a:gd name="connsiteY180" fmla="*/ 89641 h 180724"/>
                <a:gd name="connsiteX181" fmla="*/ 9275 w 269132"/>
                <a:gd name="connsiteY181" fmla="*/ 92365 h 180724"/>
                <a:gd name="connsiteX182" fmla="*/ 7686 w 269132"/>
                <a:gd name="connsiteY182" fmla="*/ 94976 h 180724"/>
                <a:gd name="connsiteX183" fmla="*/ 5465 w 269132"/>
                <a:gd name="connsiteY183" fmla="*/ 97878 h 180724"/>
                <a:gd name="connsiteX184" fmla="*/ 2286 w 269132"/>
                <a:gd name="connsiteY184" fmla="*/ 100441 h 180724"/>
                <a:gd name="connsiteX185" fmla="*/ 65 w 269132"/>
                <a:gd name="connsiteY185" fmla="*/ 101235 h 180724"/>
                <a:gd name="connsiteX186" fmla="*/ 0 w 269132"/>
                <a:gd name="connsiteY186" fmla="*/ 102938 h 180724"/>
                <a:gd name="connsiteX187" fmla="*/ 973 w 269132"/>
                <a:gd name="connsiteY187" fmla="*/ 103959 h 180724"/>
                <a:gd name="connsiteX188" fmla="*/ 3584 w 269132"/>
                <a:gd name="connsiteY188" fmla="*/ 105840 h 180724"/>
                <a:gd name="connsiteX189" fmla="*/ 3405 w 269132"/>
                <a:gd name="connsiteY189" fmla="*/ 109586 h 180724"/>
                <a:gd name="connsiteX190" fmla="*/ 3113 w 269132"/>
                <a:gd name="connsiteY190" fmla="*/ 114937 h 180724"/>
                <a:gd name="connsiteX191" fmla="*/ 1411 w 269132"/>
                <a:gd name="connsiteY191" fmla="*/ 117726 h 180724"/>
                <a:gd name="connsiteX192" fmla="*/ 3227 w 269132"/>
                <a:gd name="connsiteY192" fmla="*/ 119948 h 180724"/>
                <a:gd name="connsiteX193" fmla="*/ 3973 w 269132"/>
                <a:gd name="connsiteY193" fmla="*/ 123694 h 180724"/>
                <a:gd name="connsiteX194" fmla="*/ 5335 w 269132"/>
                <a:gd name="connsiteY194" fmla="*/ 126823 h 180724"/>
                <a:gd name="connsiteX195" fmla="*/ 5789 w 269132"/>
                <a:gd name="connsiteY195" fmla="*/ 131429 h 180724"/>
                <a:gd name="connsiteX196" fmla="*/ 7265 w 269132"/>
                <a:gd name="connsiteY196" fmla="*/ 133650 h 180724"/>
                <a:gd name="connsiteX197" fmla="*/ 9989 w 269132"/>
                <a:gd name="connsiteY197" fmla="*/ 135304 h 180724"/>
                <a:gd name="connsiteX198" fmla="*/ 12259 w 269132"/>
                <a:gd name="connsiteY198" fmla="*/ 137348 h 180724"/>
                <a:gd name="connsiteX199" fmla="*/ 13848 w 269132"/>
                <a:gd name="connsiteY199" fmla="*/ 139618 h 180724"/>
                <a:gd name="connsiteX200" fmla="*/ 13783 w 269132"/>
                <a:gd name="connsiteY200" fmla="*/ 141839 h 180724"/>
                <a:gd name="connsiteX201" fmla="*/ 13735 w 269132"/>
                <a:gd name="connsiteY201" fmla="*/ 144109 h 180724"/>
                <a:gd name="connsiteX202" fmla="*/ 14075 w 269132"/>
                <a:gd name="connsiteY202" fmla="*/ 146266 h 180724"/>
                <a:gd name="connsiteX203" fmla="*/ 16183 w 269132"/>
                <a:gd name="connsiteY203" fmla="*/ 149169 h 180724"/>
                <a:gd name="connsiteX204" fmla="*/ 20270 w 269132"/>
                <a:gd name="connsiteY204" fmla="*/ 154342 h 180724"/>
                <a:gd name="connsiteX205" fmla="*/ 23448 w 269132"/>
                <a:gd name="connsiteY205" fmla="*/ 157358 h 180724"/>
                <a:gd name="connsiteX206" fmla="*/ 25151 w 269132"/>
                <a:gd name="connsiteY206" fmla="*/ 159401 h 180724"/>
                <a:gd name="connsiteX207" fmla="*/ 27258 w 269132"/>
                <a:gd name="connsiteY207" fmla="*/ 159806 h 180724"/>
                <a:gd name="connsiteX208" fmla="*/ 28734 w 269132"/>
                <a:gd name="connsiteY208" fmla="*/ 160601 h 180724"/>
                <a:gd name="connsiteX209" fmla="*/ 30664 w 269132"/>
                <a:gd name="connsiteY209" fmla="*/ 162531 h 180724"/>
                <a:gd name="connsiteX210" fmla="*/ 32886 w 269132"/>
                <a:gd name="connsiteY210" fmla="*/ 164525 h 180724"/>
                <a:gd name="connsiteX211" fmla="*/ 33972 w 269132"/>
                <a:gd name="connsiteY211" fmla="*/ 166179 h 180724"/>
                <a:gd name="connsiteX212" fmla="*/ 35172 w 269132"/>
                <a:gd name="connsiteY212" fmla="*/ 168676 h 180724"/>
                <a:gd name="connsiteX213" fmla="*/ 35286 w 269132"/>
                <a:gd name="connsiteY213" fmla="*/ 170719 h 180724"/>
                <a:gd name="connsiteX214" fmla="*/ 34766 w 269132"/>
                <a:gd name="connsiteY214" fmla="*/ 173736 h 180724"/>
                <a:gd name="connsiteX215" fmla="*/ 33858 w 269132"/>
                <a:gd name="connsiteY215" fmla="*/ 174757 h 180724"/>
                <a:gd name="connsiteX216" fmla="*/ 35561 w 269132"/>
                <a:gd name="connsiteY216" fmla="*/ 176573 h 180724"/>
                <a:gd name="connsiteX217" fmla="*/ 36129 w 269132"/>
                <a:gd name="connsiteY217" fmla="*/ 180725 h 180724"/>
                <a:gd name="connsiteX218" fmla="*/ 37150 w 269132"/>
                <a:gd name="connsiteY218" fmla="*/ 180092 h 180724"/>
                <a:gd name="connsiteX219" fmla="*/ 37945 w 269132"/>
                <a:gd name="connsiteY219" fmla="*/ 178276 h 180724"/>
                <a:gd name="connsiteX220" fmla="*/ 38739 w 269132"/>
                <a:gd name="connsiteY220" fmla="*/ 176395 h 180724"/>
                <a:gd name="connsiteX221" fmla="*/ 40053 w 269132"/>
                <a:gd name="connsiteY221" fmla="*/ 174011 h 180724"/>
                <a:gd name="connsiteX222" fmla="*/ 41139 w 269132"/>
                <a:gd name="connsiteY222" fmla="*/ 171628 h 180724"/>
                <a:gd name="connsiteX223" fmla="*/ 42274 w 269132"/>
                <a:gd name="connsiteY223" fmla="*/ 167087 h 180724"/>
                <a:gd name="connsiteX224" fmla="*/ 42047 w 269132"/>
                <a:gd name="connsiteY224" fmla="*/ 164298 h 180724"/>
                <a:gd name="connsiteX225" fmla="*/ 42842 w 269132"/>
                <a:gd name="connsiteY225" fmla="*/ 162823 h 180724"/>
                <a:gd name="connsiteX226" fmla="*/ 43296 w 269132"/>
                <a:gd name="connsiteY226" fmla="*/ 161168 h 180724"/>
                <a:gd name="connsiteX227" fmla="*/ 43815 w 269132"/>
                <a:gd name="connsiteY227" fmla="*/ 159352 h 180724"/>
                <a:gd name="connsiteX228" fmla="*/ 43880 w 269132"/>
                <a:gd name="connsiteY228" fmla="*/ 157536 h 180724"/>
                <a:gd name="connsiteX229" fmla="*/ 44058 w 269132"/>
                <a:gd name="connsiteY229" fmla="*/ 155314 h 180724"/>
                <a:gd name="connsiteX230" fmla="*/ 45193 w 269132"/>
                <a:gd name="connsiteY230" fmla="*/ 153953 h 180724"/>
                <a:gd name="connsiteX231" fmla="*/ 48664 w 269132"/>
                <a:gd name="connsiteY231" fmla="*/ 153725 h 180724"/>
                <a:gd name="connsiteX232" fmla="*/ 52409 w 269132"/>
                <a:gd name="connsiteY232" fmla="*/ 153547 h 180724"/>
                <a:gd name="connsiteX233" fmla="*/ 56950 w 269132"/>
                <a:gd name="connsiteY233" fmla="*/ 153142 h 180724"/>
                <a:gd name="connsiteX234" fmla="*/ 58652 w 269132"/>
                <a:gd name="connsiteY234" fmla="*/ 152850 h 180724"/>
                <a:gd name="connsiteX235" fmla="*/ 60193 w 269132"/>
                <a:gd name="connsiteY235" fmla="*/ 152623 h 180724"/>
                <a:gd name="connsiteX236" fmla="*/ 61214 w 269132"/>
                <a:gd name="connsiteY236" fmla="*/ 152104 h 180724"/>
                <a:gd name="connsiteX237" fmla="*/ 62982 w 269132"/>
                <a:gd name="connsiteY237" fmla="*/ 152104 h 180724"/>
                <a:gd name="connsiteX238" fmla="*/ 65090 w 269132"/>
                <a:gd name="connsiteY238" fmla="*/ 152169 h 180724"/>
                <a:gd name="connsiteX239" fmla="*/ 67879 w 269132"/>
                <a:gd name="connsiteY239" fmla="*/ 151828 h 180724"/>
                <a:gd name="connsiteX240" fmla="*/ 70214 w 269132"/>
                <a:gd name="connsiteY240" fmla="*/ 151828 h 180724"/>
                <a:gd name="connsiteX241" fmla="*/ 71755 w 269132"/>
                <a:gd name="connsiteY241" fmla="*/ 152850 h 180724"/>
                <a:gd name="connsiteX242" fmla="*/ 73182 w 269132"/>
                <a:gd name="connsiteY242" fmla="*/ 152850 h 180724"/>
                <a:gd name="connsiteX243" fmla="*/ 74771 w 269132"/>
                <a:gd name="connsiteY243" fmla="*/ 153142 h 180724"/>
                <a:gd name="connsiteX244" fmla="*/ 76360 w 269132"/>
                <a:gd name="connsiteY244" fmla="*/ 153482 h 180724"/>
                <a:gd name="connsiteX245" fmla="*/ 77608 w 269132"/>
                <a:gd name="connsiteY245" fmla="*/ 154504 h 180724"/>
                <a:gd name="connsiteX246" fmla="*/ 78808 w 269132"/>
                <a:gd name="connsiteY246" fmla="*/ 155185 h 180724"/>
                <a:gd name="connsiteX247" fmla="*/ 79717 w 269132"/>
                <a:gd name="connsiteY247" fmla="*/ 154098 h 180724"/>
                <a:gd name="connsiteX248" fmla="*/ 81484 w 269132"/>
                <a:gd name="connsiteY248" fmla="*/ 152850 h 180724"/>
                <a:gd name="connsiteX249" fmla="*/ 82797 w 269132"/>
                <a:gd name="connsiteY249" fmla="*/ 153531 h 180724"/>
                <a:gd name="connsiteX250" fmla="*/ 83997 w 269132"/>
                <a:gd name="connsiteY250" fmla="*/ 153531 h 180724"/>
                <a:gd name="connsiteX251" fmla="*/ 85587 w 269132"/>
                <a:gd name="connsiteY251" fmla="*/ 154617 h 180724"/>
                <a:gd name="connsiteX252" fmla="*/ 87127 w 269132"/>
                <a:gd name="connsiteY252" fmla="*/ 156434 h 180724"/>
                <a:gd name="connsiteX253" fmla="*/ 87127 w 269132"/>
                <a:gd name="connsiteY253" fmla="*/ 150401 h 180724"/>
                <a:gd name="connsiteX254" fmla="*/ 86105 w 269132"/>
                <a:gd name="connsiteY254" fmla="*/ 148245 h 180724"/>
                <a:gd name="connsiteX255" fmla="*/ 85765 w 269132"/>
                <a:gd name="connsiteY255" fmla="*/ 146769 h 180724"/>
                <a:gd name="connsiteX256" fmla="*/ 86787 w 269132"/>
                <a:gd name="connsiteY256" fmla="*/ 143818 h 180724"/>
                <a:gd name="connsiteX257" fmla="*/ 86673 w 269132"/>
                <a:gd name="connsiteY257" fmla="*/ 140299 h 180724"/>
                <a:gd name="connsiteX258" fmla="*/ 85879 w 269132"/>
                <a:gd name="connsiteY258" fmla="*/ 138369 h 180724"/>
                <a:gd name="connsiteX259" fmla="*/ 87808 w 269132"/>
                <a:gd name="connsiteY259" fmla="*/ 135872 h 180724"/>
                <a:gd name="connsiteX260" fmla="*/ 89625 w 269132"/>
                <a:gd name="connsiteY260" fmla="*/ 134396 h 180724"/>
                <a:gd name="connsiteX261" fmla="*/ 91327 w 269132"/>
                <a:gd name="connsiteY261" fmla="*/ 132580 h 180724"/>
                <a:gd name="connsiteX262" fmla="*/ 93030 w 269132"/>
                <a:gd name="connsiteY262" fmla="*/ 130764 h 180724"/>
                <a:gd name="connsiteX263" fmla="*/ 94619 w 269132"/>
                <a:gd name="connsiteY263" fmla="*/ 128494 h 180724"/>
                <a:gd name="connsiteX264" fmla="*/ 96095 w 269132"/>
                <a:gd name="connsiteY264" fmla="*/ 126337 h 180724"/>
                <a:gd name="connsiteX265" fmla="*/ 98024 w 269132"/>
                <a:gd name="connsiteY265" fmla="*/ 124748 h 180724"/>
                <a:gd name="connsiteX266" fmla="*/ 100521 w 269132"/>
                <a:gd name="connsiteY266" fmla="*/ 123045 h 180724"/>
                <a:gd name="connsiteX267" fmla="*/ 103132 w 269132"/>
                <a:gd name="connsiteY267" fmla="*/ 122186 h 180724"/>
                <a:gd name="connsiteX268" fmla="*/ 108483 w 269132"/>
                <a:gd name="connsiteY268" fmla="*/ 122186 h 180724"/>
                <a:gd name="connsiteX269" fmla="*/ 110526 w 269132"/>
                <a:gd name="connsiteY269" fmla="*/ 123726 h 180724"/>
                <a:gd name="connsiteX270" fmla="*/ 112116 w 269132"/>
                <a:gd name="connsiteY270" fmla="*/ 123726 h 180724"/>
                <a:gd name="connsiteX271" fmla="*/ 114272 w 269132"/>
                <a:gd name="connsiteY271" fmla="*/ 124521 h 180724"/>
                <a:gd name="connsiteX272" fmla="*/ 116542 w 269132"/>
                <a:gd name="connsiteY272" fmla="*/ 124521 h 180724"/>
                <a:gd name="connsiteX273" fmla="*/ 119040 w 269132"/>
                <a:gd name="connsiteY273" fmla="*/ 126110 h 180724"/>
                <a:gd name="connsiteX274" fmla="*/ 120061 w 269132"/>
                <a:gd name="connsiteY274" fmla="*/ 126564 h 180724"/>
                <a:gd name="connsiteX275" fmla="*/ 121877 w 269132"/>
                <a:gd name="connsiteY275" fmla="*/ 126905 h 180724"/>
                <a:gd name="connsiteX276" fmla="*/ 123580 w 269132"/>
                <a:gd name="connsiteY276" fmla="*/ 128267 h 180724"/>
                <a:gd name="connsiteX277" fmla="*/ 124488 w 269132"/>
                <a:gd name="connsiteY277" fmla="*/ 130196 h 180724"/>
                <a:gd name="connsiteX278" fmla="*/ 125283 w 269132"/>
                <a:gd name="connsiteY278" fmla="*/ 132013 h 180724"/>
                <a:gd name="connsiteX279" fmla="*/ 126532 w 269132"/>
                <a:gd name="connsiteY279" fmla="*/ 134056 h 180724"/>
                <a:gd name="connsiteX280" fmla="*/ 128234 w 269132"/>
                <a:gd name="connsiteY280" fmla="*/ 134850 h 180724"/>
                <a:gd name="connsiteX281" fmla="*/ 130618 w 269132"/>
                <a:gd name="connsiteY281" fmla="*/ 135077 h 180724"/>
                <a:gd name="connsiteX282" fmla="*/ 133683 w 269132"/>
                <a:gd name="connsiteY282" fmla="*/ 134850 h 180724"/>
                <a:gd name="connsiteX283" fmla="*/ 135839 w 269132"/>
                <a:gd name="connsiteY283" fmla="*/ 134850 h 180724"/>
                <a:gd name="connsiteX284" fmla="*/ 136974 w 269132"/>
                <a:gd name="connsiteY284" fmla="*/ 136099 h 180724"/>
                <a:gd name="connsiteX285" fmla="*/ 137655 w 269132"/>
                <a:gd name="connsiteY285" fmla="*/ 137120 h 180724"/>
                <a:gd name="connsiteX286" fmla="*/ 139585 w 269132"/>
                <a:gd name="connsiteY286" fmla="*/ 137348 h 180724"/>
                <a:gd name="connsiteX287" fmla="*/ 141061 w 269132"/>
                <a:gd name="connsiteY287" fmla="*/ 137461 h 180724"/>
                <a:gd name="connsiteX288" fmla="*/ 142423 w 269132"/>
                <a:gd name="connsiteY288" fmla="*/ 138256 h 180724"/>
                <a:gd name="connsiteX289" fmla="*/ 144012 w 269132"/>
                <a:gd name="connsiteY289" fmla="*/ 139050 h 180724"/>
                <a:gd name="connsiteX290" fmla="*/ 145601 w 269132"/>
                <a:gd name="connsiteY290" fmla="*/ 139050 h 180724"/>
                <a:gd name="connsiteX291" fmla="*/ 146963 w 269132"/>
                <a:gd name="connsiteY291" fmla="*/ 139504 h 180724"/>
                <a:gd name="connsiteX292" fmla="*/ 147644 w 269132"/>
                <a:gd name="connsiteY292" fmla="*/ 140185 h 180724"/>
                <a:gd name="connsiteX293" fmla="*/ 148893 w 269132"/>
                <a:gd name="connsiteY293" fmla="*/ 139504 h 180724"/>
                <a:gd name="connsiteX294" fmla="*/ 149801 w 269132"/>
                <a:gd name="connsiteY294" fmla="*/ 138709 h 180724"/>
                <a:gd name="connsiteX295" fmla="*/ 151552 w 269132"/>
                <a:gd name="connsiteY295" fmla="*/ 138709 h 180724"/>
                <a:gd name="connsiteX296" fmla="*/ 152979 w 269132"/>
                <a:gd name="connsiteY296" fmla="*/ 139277 h 180724"/>
                <a:gd name="connsiteX297" fmla="*/ 153774 w 269132"/>
                <a:gd name="connsiteY297" fmla="*/ 139504 h 180724"/>
                <a:gd name="connsiteX298" fmla="*/ 155022 w 269132"/>
                <a:gd name="connsiteY298" fmla="*/ 140412 h 180724"/>
                <a:gd name="connsiteX299" fmla="*/ 157860 w 269132"/>
                <a:gd name="connsiteY299" fmla="*/ 140866 h 180724"/>
                <a:gd name="connsiteX300" fmla="*/ 161606 w 269132"/>
                <a:gd name="connsiteY300" fmla="*/ 141434 h 180724"/>
                <a:gd name="connsiteX301" fmla="*/ 162855 w 269132"/>
                <a:gd name="connsiteY301" fmla="*/ 141888 h 180724"/>
                <a:gd name="connsiteX302" fmla="*/ 165238 w 269132"/>
                <a:gd name="connsiteY302" fmla="*/ 141888 h 180724"/>
                <a:gd name="connsiteX303" fmla="*/ 165919 w 269132"/>
                <a:gd name="connsiteY303" fmla="*/ 141320 h 180724"/>
                <a:gd name="connsiteX304" fmla="*/ 167395 w 269132"/>
                <a:gd name="connsiteY304" fmla="*/ 140072 h 180724"/>
                <a:gd name="connsiteX305" fmla="*/ 168644 w 269132"/>
                <a:gd name="connsiteY305" fmla="*/ 139391 h 180724"/>
                <a:gd name="connsiteX306" fmla="*/ 169098 w 269132"/>
                <a:gd name="connsiteY306" fmla="*/ 138596 h 180724"/>
                <a:gd name="connsiteX307" fmla="*/ 169211 w 269132"/>
                <a:gd name="connsiteY307" fmla="*/ 137120 h 180724"/>
                <a:gd name="connsiteX308" fmla="*/ 169779 w 269132"/>
                <a:gd name="connsiteY308" fmla="*/ 135531 h 180724"/>
                <a:gd name="connsiteX309" fmla="*/ 171254 w 269132"/>
                <a:gd name="connsiteY309" fmla="*/ 134283 h 180724"/>
                <a:gd name="connsiteX310" fmla="*/ 171936 w 269132"/>
                <a:gd name="connsiteY310" fmla="*/ 134283 h 180724"/>
                <a:gd name="connsiteX311" fmla="*/ 172163 w 269132"/>
                <a:gd name="connsiteY311" fmla="*/ 131445 h 180724"/>
                <a:gd name="connsiteX312" fmla="*/ 173979 w 269132"/>
                <a:gd name="connsiteY312" fmla="*/ 129969 h 180724"/>
                <a:gd name="connsiteX313" fmla="*/ 177157 w 269132"/>
                <a:gd name="connsiteY313" fmla="*/ 128948 h 180724"/>
                <a:gd name="connsiteX314" fmla="*/ 178633 w 269132"/>
                <a:gd name="connsiteY314" fmla="*/ 128948 h 180724"/>
                <a:gd name="connsiteX315" fmla="*/ 181811 w 269132"/>
                <a:gd name="connsiteY315" fmla="*/ 130310 h 180724"/>
                <a:gd name="connsiteX316" fmla="*/ 186238 w 269132"/>
                <a:gd name="connsiteY316" fmla="*/ 131218 h 180724"/>
                <a:gd name="connsiteX317" fmla="*/ 188849 w 269132"/>
                <a:gd name="connsiteY317" fmla="*/ 130423 h 180724"/>
                <a:gd name="connsiteX318" fmla="*/ 190778 w 269132"/>
                <a:gd name="connsiteY318" fmla="*/ 129061 h 180724"/>
                <a:gd name="connsiteX319" fmla="*/ 194524 w 269132"/>
                <a:gd name="connsiteY319" fmla="*/ 127018 h 180724"/>
                <a:gd name="connsiteX320" fmla="*/ 196567 w 269132"/>
                <a:gd name="connsiteY320" fmla="*/ 126905 h 180724"/>
                <a:gd name="connsiteX321" fmla="*/ 198951 w 269132"/>
                <a:gd name="connsiteY321" fmla="*/ 126337 h 180724"/>
                <a:gd name="connsiteX322" fmla="*/ 200994 w 269132"/>
                <a:gd name="connsiteY322" fmla="*/ 125429 h 180724"/>
                <a:gd name="connsiteX323" fmla="*/ 203151 w 269132"/>
                <a:gd name="connsiteY323" fmla="*/ 125315 h 180724"/>
                <a:gd name="connsiteX324" fmla="*/ 205648 w 269132"/>
                <a:gd name="connsiteY324" fmla="*/ 124521 h 180724"/>
                <a:gd name="connsiteX325" fmla="*/ 207351 w 269132"/>
                <a:gd name="connsiteY325" fmla="*/ 123726 h 180724"/>
                <a:gd name="connsiteX326" fmla="*/ 208259 w 269132"/>
                <a:gd name="connsiteY326" fmla="*/ 122186 h 180724"/>
                <a:gd name="connsiteX327" fmla="*/ 208599 w 269132"/>
                <a:gd name="connsiteY327" fmla="*/ 120986 h 180724"/>
                <a:gd name="connsiteX328" fmla="*/ 210416 w 269132"/>
                <a:gd name="connsiteY328" fmla="*/ 120986 h 180724"/>
                <a:gd name="connsiteX329" fmla="*/ 211664 w 269132"/>
                <a:gd name="connsiteY329" fmla="*/ 122348 h 180724"/>
                <a:gd name="connsiteX330" fmla="*/ 212913 w 269132"/>
                <a:gd name="connsiteY330" fmla="*/ 123710 h 180724"/>
                <a:gd name="connsiteX331" fmla="*/ 214502 w 269132"/>
                <a:gd name="connsiteY331" fmla="*/ 124505 h 180724"/>
                <a:gd name="connsiteX332" fmla="*/ 217794 w 269132"/>
                <a:gd name="connsiteY332" fmla="*/ 124732 h 180724"/>
                <a:gd name="connsiteX333" fmla="*/ 219724 w 269132"/>
                <a:gd name="connsiteY333" fmla="*/ 123710 h 180724"/>
                <a:gd name="connsiteX334" fmla="*/ 221653 w 269132"/>
                <a:gd name="connsiteY334" fmla="*/ 123710 h 180724"/>
                <a:gd name="connsiteX335" fmla="*/ 222788 w 269132"/>
                <a:gd name="connsiteY335" fmla="*/ 122234 h 180724"/>
                <a:gd name="connsiteX336" fmla="*/ 224491 w 269132"/>
                <a:gd name="connsiteY336" fmla="*/ 122121 h 180724"/>
                <a:gd name="connsiteX337" fmla="*/ 225853 w 269132"/>
                <a:gd name="connsiteY337" fmla="*/ 120986 h 180724"/>
                <a:gd name="connsiteX338" fmla="*/ 225966 w 269132"/>
                <a:gd name="connsiteY338" fmla="*/ 119397 h 180724"/>
                <a:gd name="connsiteX339" fmla="*/ 226761 w 269132"/>
                <a:gd name="connsiteY339" fmla="*/ 117808 h 180724"/>
                <a:gd name="connsiteX340" fmla="*/ 229712 w 269132"/>
                <a:gd name="connsiteY340" fmla="*/ 116445 h 180724"/>
                <a:gd name="connsiteX341" fmla="*/ 234950 w 269132"/>
                <a:gd name="connsiteY341" fmla="*/ 116445 h 180724"/>
                <a:gd name="connsiteX342" fmla="*/ 237788 w 269132"/>
                <a:gd name="connsiteY342" fmla="*/ 117808 h 180724"/>
                <a:gd name="connsiteX343" fmla="*/ 243479 w 269132"/>
                <a:gd name="connsiteY343" fmla="*/ 117808 h 180724"/>
                <a:gd name="connsiteX344" fmla="*/ 245069 w 269132"/>
                <a:gd name="connsiteY344" fmla="*/ 119170 h 180724"/>
                <a:gd name="connsiteX345" fmla="*/ 246544 w 269132"/>
                <a:gd name="connsiteY345" fmla="*/ 120078 h 180724"/>
                <a:gd name="connsiteX346" fmla="*/ 247566 w 269132"/>
                <a:gd name="connsiteY346" fmla="*/ 120078 h 180724"/>
                <a:gd name="connsiteX347" fmla="*/ 249155 w 269132"/>
                <a:gd name="connsiteY347" fmla="*/ 121667 h 180724"/>
                <a:gd name="connsiteX348" fmla="*/ 250404 w 269132"/>
                <a:gd name="connsiteY348" fmla="*/ 122007 h 180724"/>
                <a:gd name="connsiteX349" fmla="*/ 252447 w 269132"/>
                <a:gd name="connsiteY349" fmla="*/ 120986 h 180724"/>
                <a:gd name="connsiteX350" fmla="*/ 254263 w 269132"/>
                <a:gd name="connsiteY350" fmla="*/ 120872 h 180724"/>
                <a:gd name="connsiteX351" fmla="*/ 256193 w 269132"/>
                <a:gd name="connsiteY351" fmla="*/ 121440 h 180724"/>
                <a:gd name="connsiteX352" fmla="*/ 256874 w 269132"/>
                <a:gd name="connsiteY352" fmla="*/ 121780 h 180724"/>
                <a:gd name="connsiteX353" fmla="*/ 258236 w 269132"/>
                <a:gd name="connsiteY353" fmla="*/ 121099 h 180724"/>
                <a:gd name="connsiteX354" fmla="*/ 258349 w 269132"/>
                <a:gd name="connsiteY354" fmla="*/ 119737 h 180724"/>
                <a:gd name="connsiteX355" fmla="*/ 259257 w 269132"/>
                <a:gd name="connsiteY355" fmla="*/ 119397 h 180724"/>
                <a:gd name="connsiteX356" fmla="*/ 260733 w 269132"/>
                <a:gd name="connsiteY356" fmla="*/ 117808 h 180724"/>
                <a:gd name="connsiteX357" fmla="*/ 264933 w 269132"/>
                <a:gd name="connsiteY357" fmla="*/ 117808 h 180724"/>
                <a:gd name="connsiteX358" fmla="*/ 267203 w 269132"/>
                <a:gd name="connsiteY358" fmla="*/ 119170 h 180724"/>
                <a:gd name="connsiteX359" fmla="*/ 269133 w 269132"/>
                <a:gd name="connsiteY359" fmla="*/ 120191 h 180724"/>
                <a:gd name="connsiteX360" fmla="*/ 267998 w 269132"/>
                <a:gd name="connsiteY360" fmla="*/ 117808 h 18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Lst>
              <a:rect l="l" t="t" r="r" b="b"/>
              <a:pathLst>
                <a:path w="269132" h="180724">
                  <a:moveTo>
                    <a:pt x="268095" y="118035"/>
                  </a:moveTo>
                  <a:lnTo>
                    <a:pt x="266328" y="116494"/>
                  </a:lnTo>
                  <a:lnTo>
                    <a:pt x="265874" y="114386"/>
                  </a:lnTo>
                  <a:lnTo>
                    <a:pt x="265922" y="112619"/>
                  </a:lnTo>
                  <a:lnTo>
                    <a:pt x="266328" y="111824"/>
                  </a:lnTo>
                  <a:lnTo>
                    <a:pt x="266328" y="110802"/>
                  </a:lnTo>
                  <a:lnTo>
                    <a:pt x="265646" y="109667"/>
                  </a:lnTo>
                  <a:lnTo>
                    <a:pt x="265306" y="108192"/>
                  </a:lnTo>
                  <a:lnTo>
                    <a:pt x="264625" y="107284"/>
                  </a:lnTo>
                  <a:lnTo>
                    <a:pt x="261722" y="104673"/>
                  </a:lnTo>
                  <a:lnTo>
                    <a:pt x="260182" y="104673"/>
                  </a:lnTo>
                  <a:lnTo>
                    <a:pt x="257571" y="103473"/>
                  </a:lnTo>
                  <a:lnTo>
                    <a:pt x="256371" y="101819"/>
                  </a:lnTo>
                  <a:lnTo>
                    <a:pt x="255057" y="101819"/>
                  </a:lnTo>
                  <a:lnTo>
                    <a:pt x="252447" y="101478"/>
                  </a:lnTo>
                  <a:lnTo>
                    <a:pt x="250452" y="100278"/>
                  </a:lnTo>
                  <a:lnTo>
                    <a:pt x="250517" y="99370"/>
                  </a:lnTo>
                  <a:lnTo>
                    <a:pt x="251604" y="98235"/>
                  </a:lnTo>
                  <a:lnTo>
                    <a:pt x="251085" y="96808"/>
                  </a:lnTo>
                  <a:lnTo>
                    <a:pt x="250177" y="96176"/>
                  </a:lnTo>
                  <a:lnTo>
                    <a:pt x="248976" y="95657"/>
                  </a:lnTo>
                  <a:lnTo>
                    <a:pt x="247047" y="94749"/>
                  </a:lnTo>
                  <a:lnTo>
                    <a:pt x="246480" y="93727"/>
                  </a:lnTo>
                  <a:lnTo>
                    <a:pt x="246706" y="91846"/>
                  </a:lnTo>
                  <a:lnTo>
                    <a:pt x="247501" y="90646"/>
                  </a:lnTo>
                  <a:lnTo>
                    <a:pt x="248295" y="89446"/>
                  </a:lnTo>
                  <a:lnTo>
                    <a:pt x="248004" y="88311"/>
                  </a:lnTo>
                  <a:lnTo>
                    <a:pt x="246917" y="87516"/>
                  </a:lnTo>
                  <a:lnTo>
                    <a:pt x="245490" y="87176"/>
                  </a:lnTo>
                  <a:lnTo>
                    <a:pt x="244128" y="86771"/>
                  </a:lnTo>
                  <a:lnTo>
                    <a:pt x="243155" y="85181"/>
                  </a:lnTo>
                  <a:lnTo>
                    <a:pt x="239409" y="80576"/>
                  </a:lnTo>
                  <a:lnTo>
                    <a:pt x="235258" y="78128"/>
                  </a:lnTo>
                  <a:lnTo>
                    <a:pt x="232809" y="76879"/>
                  </a:lnTo>
                  <a:lnTo>
                    <a:pt x="229680" y="76198"/>
                  </a:lnTo>
                  <a:lnTo>
                    <a:pt x="227410" y="74949"/>
                  </a:lnTo>
                  <a:lnTo>
                    <a:pt x="226728" y="73928"/>
                  </a:lnTo>
                  <a:lnTo>
                    <a:pt x="226323" y="72225"/>
                  </a:lnTo>
                  <a:lnTo>
                    <a:pt x="225074" y="71884"/>
                  </a:lnTo>
                  <a:lnTo>
                    <a:pt x="223534" y="71884"/>
                  </a:lnTo>
                  <a:cubicBezTo>
                    <a:pt x="223534" y="71884"/>
                    <a:pt x="222788" y="70911"/>
                    <a:pt x="222788" y="70749"/>
                  </a:cubicBezTo>
                  <a:cubicBezTo>
                    <a:pt x="222788" y="70587"/>
                    <a:pt x="223307" y="69209"/>
                    <a:pt x="223307" y="69209"/>
                  </a:cubicBezTo>
                  <a:lnTo>
                    <a:pt x="224734" y="68577"/>
                  </a:lnTo>
                  <a:lnTo>
                    <a:pt x="225074" y="67328"/>
                  </a:lnTo>
                  <a:lnTo>
                    <a:pt x="224507" y="65106"/>
                  </a:lnTo>
                  <a:lnTo>
                    <a:pt x="223534" y="63517"/>
                  </a:lnTo>
                  <a:lnTo>
                    <a:pt x="222626" y="62885"/>
                  </a:lnTo>
                  <a:lnTo>
                    <a:pt x="221880" y="63112"/>
                  </a:lnTo>
                  <a:lnTo>
                    <a:pt x="220404" y="63517"/>
                  </a:lnTo>
                  <a:lnTo>
                    <a:pt x="218653" y="62090"/>
                  </a:lnTo>
                  <a:lnTo>
                    <a:pt x="217518" y="60323"/>
                  </a:lnTo>
                  <a:lnTo>
                    <a:pt x="215750" y="57825"/>
                  </a:lnTo>
                  <a:lnTo>
                    <a:pt x="214210" y="57080"/>
                  </a:lnTo>
                  <a:lnTo>
                    <a:pt x="210010" y="57080"/>
                  </a:lnTo>
                  <a:lnTo>
                    <a:pt x="205697" y="56626"/>
                  </a:lnTo>
                  <a:lnTo>
                    <a:pt x="203589" y="55717"/>
                  </a:lnTo>
                  <a:lnTo>
                    <a:pt x="202162" y="54290"/>
                  </a:lnTo>
                  <a:cubicBezTo>
                    <a:pt x="202162" y="54290"/>
                    <a:pt x="201481" y="52409"/>
                    <a:pt x="201367" y="52182"/>
                  </a:cubicBezTo>
                  <a:cubicBezTo>
                    <a:pt x="201254" y="51955"/>
                    <a:pt x="201318" y="50642"/>
                    <a:pt x="201318" y="50642"/>
                  </a:cubicBezTo>
                  <a:lnTo>
                    <a:pt x="202292" y="49280"/>
                  </a:lnTo>
                  <a:lnTo>
                    <a:pt x="202924" y="48080"/>
                  </a:lnTo>
                  <a:lnTo>
                    <a:pt x="202746" y="46766"/>
                  </a:lnTo>
                  <a:lnTo>
                    <a:pt x="193259" y="46766"/>
                  </a:lnTo>
                  <a:lnTo>
                    <a:pt x="190584" y="46020"/>
                  </a:lnTo>
                  <a:cubicBezTo>
                    <a:pt x="190584" y="46020"/>
                    <a:pt x="188930" y="45388"/>
                    <a:pt x="188767" y="45388"/>
                  </a:cubicBezTo>
                  <a:cubicBezTo>
                    <a:pt x="188605" y="45388"/>
                    <a:pt x="188313" y="44528"/>
                    <a:pt x="188313" y="44528"/>
                  </a:cubicBezTo>
                  <a:lnTo>
                    <a:pt x="188881" y="43783"/>
                  </a:lnTo>
                  <a:lnTo>
                    <a:pt x="189789" y="42534"/>
                  </a:lnTo>
                  <a:lnTo>
                    <a:pt x="189789" y="41512"/>
                  </a:lnTo>
                  <a:lnTo>
                    <a:pt x="188816" y="40653"/>
                  </a:lnTo>
                  <a:lnTo>
                    <a:pt x="187341" y="39794"/>
                  </a:lnTo>
                  <a:lnTo>
                    <a:pt x="187632" y="37296"/>
                  </a:lnTo>
                  <a:lnTo>
                    <a:pt x="188265" y="36956"/>
                  </a:lnTo>
                  <a:lnTo>
                    <a:pt x="190081" y="36048"/>
                  </a:lnTo>
                  <a:lnTo>
                    <a:pt x="190535" y="34799"/>
                  </a:lnTo>
                  <a:lnTo>
                    <a:pt x="190535" y="33210"/>
                  </a:lnTo>
                  <a:lnTo>
                    <a:pt x="191102" y="32351"/>
                  </a:lnTo>
                  <a:lnTo>
                    <a:pt x="192302" y="31832"/>
                  </a:lnTo>
                  <a:lnTo>
                    <a:pt x="192124" y="30810"/>
                  </a:lnTo>
                  <a:lnTo>
                    <a:pt x="191102" y="30291"/>
                  </a:lnTo>
                  <a:lnTo>
                    <a:pt x="190584" y="29205"/>
                  </a:lnTo>
                  <a:lnTo>
                    <a:pt x="191557" y="28232"/>
                  </a:lnTo>
                  <a:lnTo>
                    <a:pt x="192302" y="26529"/>
                  </a:lnTo>
                  <a:lnTo>
                    <a:pt x="192302" y="24259"/>
                  </a:lnTo>
                  <a:lnTo>
                    <a:pt x="191848" y="22556"/>
                  </a:lnTo>
                  <a:lnTo>
                    <a:pt x="190648" y="20853"/>
                  </a:lnTo>
                  <a:lnTo>
                    <a:pt x="188946" y="17270"/>
                  </a:lnTo>
                  <a:lnTo>
                    <a:pt x="186724" y="13865"/>
                  </a:lnTo>
                  <a:lnTo>
                    <a:pt x="185022" y="10848"/>
                  </a:lnTo>
                  <a:lnTo>
                    <a:pt x="181665" y="6989"/>
                  </a:lnTo>
                  <a:lnTo>
                    <a:pt x="177400" y="3016"/>
                  </a:lnTo>
                  <a:lnTo>
                    <a:pt x="175698" y="1200"/>
                  </a:lnTo>
                  <a:lnTo>
                    <a:pt x="175471" y="0"/>
                  </a:lnTo>
                  <a:lnTo>
                    <a:pt x="173817" y="568"/>
                  </a:lnTo>
                  <a:lnTo>
                    <a:pt x="171206" y="681"/>
                  </a:lnTo>
                  <a:lnTo>
                    <a:pt x="168368" y="0"/>
                  </a:lnTo>
                  <a:lnTo>
                    <a:pt x="163130" y="0"/>
                  </a:lnTo>
                  <a:lnTo>
                    <a:pt x="161087" y="908"/>
                  </a:lnTo>
                  <a:lnTo>
                    <a:pt x="159158" y="1476"/>
                  </a:lnTo>
                  <a:lnTo>
                    <a:pt x="156547" y="908"/>
                  </a:lnTo>
                  <a:lnTo>
                    <a:pt x="152801" y="1589"/>
                  </a:lnTo>
                  <a:lnTo>
                    <a:pt x="152347" y="2951"/>
                  </a:lnTo>
                  <a:lnTo>
                    <a:pt x="151487" y="5448"/>
                  </a:lnTo>
                  <a:lnTo>
                    <a:pt x="151487" y="9308"/>
                  </a:lnTo>
                  <a:lnTo>
                    <a:pt x="150644" y="11692"/>
                  </a:lnTo>
                  <a:lnTo>
                    <a:pt x="149509" y="13848"/>
                  </a:lnTo>
                  <a:lnTo>
                    <a:pt x="147693" y="16686"/>
                  </a:lnTo>
                  <a:lnTo>
                    <a:pt x="145423" y="18275"/>
                  </a:lnTo>
                  <a:lnTo>
                    <a:pt x="143039" y="19864"/>
                  </a:lnTo>
                  <a:lnTo>
                    <a:pt x="140315" y="21680"/>
                  </a:lnTo>
                  <a:lnTo>
                    <a:pt x="137818" y="24291"/>
                  </a:lnTo>
                  <a:lnTo>
                    <a:pt x="136229" y="26107"/>
                  </a:lnTo>
                  <a:lnTo>
                    <a:pt x="136229" y="29740"/>
                  </a:lnTo>
                  <a:lnTo>
                    <a:pt x="134980" y="30875"/>
                  </a:lnTo>
                  <a:lnTo>
                    <a:pt x="133050" y="32124"/>
                  </a:lnTo>
                  <a:lnTo>
                    <a:pt x="130666" y="33145"/>
                  </a:lnTo>
                  <a:lnTo>
                    <a:pt x="129304" y="34280"/>
                  </a:lnTo>
                  <a:lnTo>
                    <a:pt x="127942" y="35188"/>
                  </a:lnTo>
                  <a:cubicBezTo>
                    <a:pt x="127942" y="35188"/>
                    <a:pt x="127034" y="35869"/>
                    <a:pt x="126353" y="36210"/>
                  </a:cubicBezTo>
                  <a:cubicBezTo>
                    <a:pt x="125672" y="36550"/>
                    <a:pt x="126013" y="36891"/>
                    <a:pt x="126013" y="36891"/>
                  </a:cubicBezTo>
                  <a:lnTo>
                    <a:pt x="125785" y="38367"/>
                  </a:lnTo>
                  <a:lnTo>
                    <a:pt x="115554" y="38367"/>
                  </a:lnTo>
                  <a:lnTo>
                    <a:pt x="113737" y="39615"/>
                  </a:lnTo>
                  <a:lnTo>
                    <a:pt x="111013" y="40296"/>
                  </a:lnTo>
                  <a:lnTo>
                    <a:pt x="108402" y="40864"/>
                  </a:lnTo>
                  <a:lnTo>
                    <a:pt x="106246" y="40296"/>
                  </a:lnTo>
                  <a:lnTo>
                    <a:pt x="98624" y="40296"/>
                  </a:lnTo>
                  <a:lnTo>
                    <a:pt x="96694" y="40864"/>
                  </a:lnTo>
                  <a:lnTo>
                    <a:pt x="94538" y="40864"/>
                  </a:lnTo>
                  <a:lnTo>
                    <a:pt x="93176" y="41885"/>
                  </a:lnTo>
                  <a:lnTo>
                    <a:pt x="92494" y="43361"/>
                  </a:lnTo>
                  <a:lnTo>
                    <a:pt x="92268" y="44723"/>
                  </a:lnTo>
                  <a:lnTo>
                    <a:pt x="93403" y="45972"/>
                  </a:lnTo>
                  <a:lnTo>
                    <a:pt x="94538" y="46766"/>
                  </a:lnTo>
                  <a:lnTo>
                    <a:pt x="96013" y="47447"/>
                  </a:lnTo>
                  <a:lnTo>
                    <a:pt x="96581" y="48809"/>
                  </a:lnTo>
                  <a:lnTo>
                    <a:pt x="96468" y="50172"/>
                  </a:lnTo>
                  <a:lnTo>
                    <a:pt x="95219" y="52328"/>
                  </a:lnTo>
                  <a:cubicBezTo>
                    <a:pt x="95219" y="52328"/>
                    <a:pt x="92722" y="53236"/>
                    <a:pt x="92381" y="53463"/>
                  </a:cubicBezTo>
                  <a:cubicBezTo>
                    <a:pt x="92041" y="53690"/>
                    <a:pt x="90905" y="55053"/>
                    <a:pt x="90905" y="55053"/>
                  </a:cubicBezTo>
                  <a:lnTo>
                    <a:pt x="89089" y="57096"/>
                  </a:lnTo>
                  <a:lnTo>
                    <a:pt x="88749" y="59139"/>
                  </a:lnTo>
                  <a:lnTo>
                    <a:pt x="87273" y="61636"/>
                  </a:lnTo>
                  <a:lnTo>
                    <a:pt x="78517" y="61636"/>
                  </a:lnTo>
                  <a:lnTo>
                    <a:pt x="76133" y="62658"/>
                  </a:lnTo>
                  <a:lnTo>
                    <a:pt x="66241" y="62658"/>
                  </a:lnTo>
                  <a:lnTo>
                    <a:pt x="64312" y="63452"/>
                  </a:lnTo>
                  <a:lnTo>
                    <a:pt x="62722" y="64247"/>
                  </a:lnTo>
                  <a:lnTo>
                    <a:pt x="61474" y="64928"/>
                  </a:lnTo>
                  <a:lnTo>
                    <a:pt x="58750" y="66517"/>
                  </a:lnTo>
                  <a:lnTo>
                    <a:pt x="57387" y="67312"/>
                  </a:lnTo>
                  <a:lnTo>
                    <a:pt x="55571" y="68674"/>
                  </a:lnTo>
                  <a:lnTo>
                    <a:pt x="54209" y="68674"/>
                  </a:lnTo>
                  <a:lnTo>
                    <a:pt x="51939" y="69241"/>
                  </a:lnTo>
                  <a:lnTo>
                    <a:pt x="49782" y="70717"/>
                  </a:lnTo>
                  <a:lnTo>
                    <a:pt x="47399" y="71398"/>
                  </a:lnTo>
                  <a:lnTo>
                    <a:pt x="45810" y="70263"/>
                  </a:lnTo>
                  <a:lnTo>
                    <a:pt x="44788" y="69014"/>
                  </a:lnTo>
                  <a:lnTo>
                    <a:pt x="44788" y="67198"/>
                  </a:lnTo>
                  <a:lnTo>
                    <a:pt x="43993" y="66517"/>
                  </a:lnTo>
                  <a:lnTo>
                    <a:pt x="39566" y="66517"/>
                  </a:lnTo>
                  <a:lnTo>
                    <a:pt x="38772" y="67766"/>
                  </a:lnTo>
                  <a:lnTo>
                    <a:pt x="37637" y="68674"/>
                  </a:lnTo>
                  <a:lnTo>
                    <a:pt x="36388" y="70263"/>
                  </a:lnTo>
                  <a:lnTo>
                    <a:pt x="34572" y="71625"/>
                  </a:lnTo>
                  <a:lnTo>
                    <a:pt x="32756" y="72533"/>
                  </a:lnTo>
                  <a:lnTo>
                    <a:pt x="30599" y="73555"/>
                  </a:lnTo>
                  <a:lnTo>
                    <a:pt x="27648" y="72647"/>
                  </a:lnTo>
                  <a:lnTo>
                    <a:pt x="26967" y="71284"/>
                  </a:lnTo>
                  <a:lnTo>
                    <a:pt x="26967" y="70036"/>
                  </a:lnTo>
                  <a:lnTo>
                    <a:pt x="24697" y="69355"/>
                  </a:lnTo>
                  <a:lnTo>
                    <a:pt x="23788" y="71236"/>
                  </a:lnTo>
                  <a:lnTo>
                    <a:pt x="22361" y="73052"/>
                  </a:lnTo>
                  <a:lnTo>
                    <a:pt x="19572" y="75663"/>
                  </a:lnTo>
                  <a:lnTo>
                    <a:pt x="17529" y="76749"/>
                  </a:lnTo>
                  <a:lnTo>
                    <a:pt x="16329" y="78679"/>
                  </a:lnTo>
                  <a:lnTo>
                    <a:pt x="15421" y="80949"/>
                  </a:lnTo>
                  <a:lnTo>
                    <a:pt x="14627" y="83787"/>
                  </a:lnTo>
                  <a:lnTo>
                    <a:pt x="14399" y="85830"/>
                  </a:lnTo>
                  <a:lnTo>
                    <a:pt x="12632" y="87825"/>
                  </a:lnTo>
                  <a:lnTo>
                    <a:pt x="10524" y="89641"/>
                  </a:lnTo>
                  <a:lnTo>
                    <a:pt x="9275" y="92365"/>
                  </a:lnTo>
                  <a:lnTo>
                    <a:pt x="7686" y="94976"/>
                  </a:lnTo>
                  <a:lnTo>
                    <a:pt x="5465" y="97878"/>
                  </a:lnTo>
                  <a:lnTo>
                    <a:pt x="2286" y="100441"/>
                  </a:lnTo>
                  <a:lnTo>
                    <a:pt x="65" y="101235"/>
                  </a:lnTo>
                  <a:lnTo>
                    <a:pt x="0" y="102938"/>
                  </a:lnTo>
                  <a:lnTo>
                    <a:pt x="973" y="103959"/>
                  </a:lnTo>
                  <a:lnTo>
                    <a:pt x="3584" y="105840"/>
                  </a:lnTo>
                  <a:lnTo>
                    <a:pt x="3405" y="109586"/>
                  </a:lnTo>
                  <a:lnTo>
                    <a:pt x="3113" y="114937"/>
                  </a:lnTo>
                  <a:lnTo>
                    <a:pt x="1411" y="117726"/>
                  </a:lnTo>
                  <a:lnTo>
                    <a:pt x="3227" y="119948"/>
                  </a:lnTo>
                  <a:lnTo>
                    <a:pt x="3973" y="123694"/>
                  </a:lnTo>
                  <a:lnTo>
                    <a:pt x="5335" y="126823"/>
                  </a:lnTo>
                  <a:lnTo>
                    <a:pt x="5789" y="131429"/>
                  </a:lnTo>
                  <a:lnTo>
                    <a:pt x="7265" y="133650"/>
                  </a:lnTo>
                  <a:lnTo>
                    <a:pt x="9989" y="135304"/>
                  </a:lnTo>
                  <a:lnTo>
                    <a:pt x="12259" y="137348"/>
                  </a:lnTo>
                  <a:lnTo>
                    <a:pt x="13848" y="139618"/>
                  </a:lnTo>
                  <a:lnTo>
                    <a:pt x="13783" y="141839"/>
                  </a:lnTo>
                  <a:lnTo>
                    <a:pt x="13735" y="144109"/>
                  </a:lnTo>
                  <a:lnTo>
                    <a:pt x="14075" y="146266"/>
                  </a:lnTo>
                  <a:lnTo>
                    <a:pt x="16183" y="149169"/>
                  </a:lnTo>
                  <a:lnTo>
                    <a:pt x="20270" y="154342"/>
                  </a:lnTo>
                  <a:lnTo>
                    <a:pt x="23448" y="157358"/>
                  </a:lnTo>
                  <a:lnTo>
                    <a:pt x="25151" y="159401"/>
                  </a:lnTo>
                  <a:lnTo>
                    <a:pt x="27258" y="159806"/>
                  </a:lnTo>
                  <a:lnTo>
                    <a:pt x="28734" y="160601"/>
                  </a:lnTo>
                  <a:lnTo>
                    <a:pt x="30664" y="162531"/>
                  </a:lnTo>
                  <a:lnTo>
                    <a:pt x="32886" y="164525"/>
                  </a:lnTo>
                  <a:lnTo>
                    <a:pt x="33972" y="166179"/>
                  </a:lnTo>
                  <a:cubicBezTo>
                    <a:pt x="33972" y="166179"/>
                    <a:pt x="35058" y="168514"/>
                    <a:pt x="35172" y="168676"/>
                  </a:cubicBezTo>
                  <a:cubicBezTo>
                    <a:pt x="35286" y="168855"/>
                    <a:pt x="35286" y="170719"/>
                    <a:pt x="35286" y="170719"/>
                  </a:cubicBezTo>
                  <a:lnTo>
                    <a:pt x="34766" y="173736"/>
                  </a:lnTo>
                  <a:lnTo>
                    <a:pt x="33858" y="174757"/>
                  </a:lnTo>
                  <a:lnTo>
                    <a:pt x="35561" y="176573"/>
                  </a:lnTo>
                  <a:lnTo>
                    <a:pt x="36129" y="180725"/>
                  </a:lnTo>
                  <a:lnTo>
                    <a:pt x="37150" y="180092"/>
                  </a:lnTo>
                  <a:lnTo>
                    <a:pt x="37945" y="178276"/>
                  </a:lnTo>
                  <a:lnTo>
                    <a:pt x="38739" y="176395"/>
                  </a:lnTo>
                  <a:lnTo>
                    <a:pt x="40053" y="174011"/>
                  </a:lnTo>
                  <a:lnTo>
                    <a:pt x="41139" y="171628"/>
                  </a:lnTo>
                  <a:lnTo>
                    <a:pt x="42274" y="167087"/>
                  </a:lnTo>
                  <a:lnTo>
                    <a:pt x="42047" y="164298"/>
                  </a:lnTo>
                  <a:lnTo>
                    <a:pt x="42842" y="162823"/>
                  </a:lnTo>
                  <a:lnTo>
                    <a:pt x="43296" y="161168"/>
                  </a:lnTo>
                  <a:lnTo>
                    <a:pt x="43815" y="159352"/>
                  </a:lnTo>
                  <a:lnTo>
                    <a:pt x="43880" y="157536"/>
                  </a:lnTo>
                  <a:lnTo>
                    <a:pt x="44058" y="155314"/>
                  </a:lnTo>
                  <a:lnTo>
                    <a:pt x="45193" y="153953"/>
                  </a:lnTo>
                  <a:lnTo>
                    <a:pt x="48664" y="153725"/>
                  </a:lnTo>
                  <a:lnTo>
                    <a:pt x="52409" y="153547"/>
                  </a:lnTo>
                  <a:lnTo>
                    <a:pt x="56950" y="153142"/>
                  </a:lnTo>
                  <a:lnTo>
                    <a:pt x="58652" y="152850"/>
                  </a:lnTo>
                  <a:lnTo>
                    <a:pt x="60193" y="152623"/>
                  </a:lnTo>
                  <a:lnTo>
                    <a:pt x="61214" y="152104"/>
                  </a:lnTo>
                  <a:lnTo>
                    <a:pt x="62982" y="152104"/>
                  </a:lnTo>
                  <a:lnTo>
                    <a:pt x="65090" y="152169"/>
                  </a:lnTo>
                  <a:lnTo>
                    <a:pt x="67879" y="151828"/>
                  </a:lnTo>
                  <a:lnTo>
                    <a:pt x="70214" y="151828"/>
                  </a:lnTo>
                  <a:lnTo>
                    <a:pt x="71755" y="152850"/>
                  </a:lnTo>
                  <a:lnTo>
                    <a:pt x="73182" y="152850"/>
                  </a:lnTo>
                  <a:lnTo>
                    <a:pt x="74771" y="153142"/>
                  </a:lnTo>
                  <a:lnTo>
                    <a:pt x="76360" y="153482"/>
                  </a:lnTo>
                  <a:lnTo>
                    <a:pt x="77608" y="154504"/>
                  </a:lnTo>
                  <a:lnTo>
                    <a:pt x="78808" y="155185"/>
                  </a:lnTo>
                  <a:lnTo>
                    <a:pt x="79717" y="154098"/>
                  </a:lnTo>
                  <a:lnTo>
                    <a:pt x="81484" y="152850"/>
                  </a:lnTo>
                  <a:lnTo>
                    <a:pt x="82797" y="153531"/>
                  </a:lnTo>
                  <a:lnTo>
                    <a:pt x="83997" y="153531"/>
                  </a:lnTo>
                  <a:lnTo>
                    <a:pt x="85587" y="154617"/>
                  </a:lnTo>
                  <a:lnTo>
                    <a:pt x="87127" y="156434"/>
                  </a:lnTo>
                  <a:lnTo>
                    <a:pt x="87127" y="150401"/>
                  </a:lnTo>
                  <a:lnTo>
                    <a:pt x="86105" y="148245"/>
                  </a:lnTo>
                  <a:lnTo>
                    <a:pt x="85765" y="146769"/>
                  </a:lnTo>
                  <a:lnTo>
                    <a:pt x="86787" y="143818"/>
                  </a:lnTo>
                  <a:lnTo>
                    <a:pt x="86673" y="140299"/>
                  </a:lnTo>
                  <a:lnTo>
                    <a:pt x="85879" y="138369"/>
                  </a:lnTo>
                  <a:lnTo>
                    <a:pt x="87808" y="135872"/>
                  </a:lnTo>
                  <a:lnTo>
                    <a:pt x="89625" y="134396"/>
                  </a:lnTo>
                  <a:lnTo>
                    <a:pt x="91327" y="132580"/>
                  </a:lnTo>
                  <a:lnTo>
                    <a:pt x="93030" y="130764"/>
                  </a:lnTo>
                  <a:lnTo>
                    <a:pt x="94619" y="128494"/>
                  </a:lnTo>
                  <a:lnTo>
                    <a:pt x="96095" y="126337"/>
                  </a:lnTo>
                  <a:lnTo>
                    <a:pt x="98024" y="124748"/>
                  </a:lnTo>
                  <a:lnTo>
                    <a:pt x="100521" y="123045"/>
                  </a:lnTo>
                  <a:lnTo>
                    <a:pt x="103132" y="122186"/>
                  </a:lnTo>
                  <a:lnTo>
                    <a:pt x="108483" y="122186"/>
                  </a:lnTo>
                  <a:lnTo>
                    <a:pt x="110526" y="123726"/>
                  </a:lnTo>
                  <a:cubicBezTo>
                    <a:pt x="110526" y="123726"/>
                    <a:pt x="111775" y="123499"/>
                    <a:pt x="112116" y="123726"/>
                  </a:cubicBezTo>
                  <a:cubicBezTo>
                    <a:pt x="112456" y="123953"/>
                    <a:pt x="113932" y="124521"/>
                    <a:pt x="114272" y="124521"/>
                  </a:cubicBezTo>
                  <a:lnTo>
                    <a:pt x="116542" y="124521"/>
                  </a:lnTo>
                  <a:cubicBezTo>
                    <a:pt x="116883" y="124521"/>
                    <a:pt x="119040" y="126110"/>
                    <a:pt x="119040" y="126110"/>
                  </a:cubicBezTo>
                  <a:lnTo>
                    <a:pt x="120061" y="126564"/>
                  </a:lnTo>
                  <a:lnTo>
                    <a:pt x="121877" y="126905"/>
                  </a:lnTo>
                  <a:lnTo>
                    <a:pt x="123580" y="128267"/>
                  </a:lnTo>
                  <a:lnTo>
                    <a:pt x="124488" y="130196"/>
                  </a:lnTo>
                  <a:lnTo>
                    <a:pt x="125283" y="132013"/>
                  </a:lnTo>
                  <a:lnTo>
                    <a:pt x="126532" y="134056"/>
                  </a:lnTo>
                  <a:lnTo>
                    <a:pt x="128234" y="134850"/>
                  </a:lnTo>
                  <a:lnTo>
                    <a:pt x="130618" y="135077"/>
                  </a:lnTo>
                  <a:lnTo>
                    <a:pt x="133683" y="134850"/>
                  </a:lnTo>
                  <a:lnTo>
                    <a:pt x="135839" y="134850"/>
                  </a:lnTo>
                  <a:lnTo>
                    <a:pt x="136974" y="136099"/>
                  </a:lnTo>
                  <a:lnTo>
                    <a:pt x="137655" y="137120"/>
                  </a:lnTo>
                  <a:lnTo>
                    <a:pt x="139585" y="137348"/>
                  </a:lnTo>
                  <a:lnTo>
                    <a:pt x="141061" y="137461"/>
                  </a:lnTo>
                  <a:lnTo>
                    <a:pt x="142423" y="138256"/>
                  </a:lnTo>
                  <a:lnTo>
                    <a:pt x="144012" y="139050"/>
                  </a:lnTo>
                  <a:lnTo>
                    <a:pt x="145601" y="139050"/>
                  </a:lnTo>
                  <a:lnTo>
                    <a:pt x="146963" y="139504"/>
                  </a:lnTo>
                  <a:lnTo>
                    <a:pt x="147644" y="140185"/>
                  </a:lnTo>
                  <a:lnTo>
                    <a:pt x="148893" y="139504"/>
                  </a:lnTo>
                  <a:lnTo>
                    <a:pt x="149801" y="138709"/>
                  </a:lnTo>
                  <a:cubicBezTo>
                    <a:pt x="149801" y="138709"/>
                    <a:pt x="151033" y="138596"/>
                    <a:pt x="151552" y="138709"/>
                  </a:cubicBezTo>
                  <a:cubicBezTo>
                    <a:pt x="152071" y="138823"/>
                    <a:pt x="152979" y="139277"/>
                    <a:pt x="152979" y="139277"/>
                  </a:cubicBezTo>
                  <a:lnTo>
                    <a:pt x="153774" y="139504"/>
                  </a:lnTo>
                  <a:lnTo>
                    <a:pt x="155022" y="140412"/>
                  </a:lnTo>
                  <a:lnTo>
                    <a:pt x="157860" y="140866"/>
                  </a:lnTo>
                  <a:lnTo>
                    <a:pt x="161606" y="141434"/>
                  </a:lnTo>
                  <a:lnTo>
                    <a:pt x="162855" y="141888"/>
                  </a:lnTo>
                  <a:lnTo>
                    <a:pt x="165238" y="141888"/>
                  </a:lnTo>
                  <a:lnTo>
                    <a:pt x="165919" y="141320"/>
                  </a:lnTo>
                  <a:lnTo>
                    <a:pt x="167395" y="140072"/>
                  </a:lnTo>
                  <a:lnTo>
                    <a:pt x="168644" y="139391"/>
                  </a:lnTo>
                  <a:lnTo>
                    <a:pt x="169098" y="138596"/>
                  </a:lnTo>
                  <a:lnTo>
                    <a:pt x="169211" y="137120"/>
                  </a:lnTo>
                  <a:lnTo>
                    <a:pt x="169779" y="135531"/>
                  </a:lnTo>
                  <a:cubicBezTo>
                    <a:pt x="169779" y="135531"/>
                    <a:pt x="170573" y="134283"/>
                    <a:pt x="171254" y="134283"/>
                  </a:cubicBezTo>
                  <a:lnTo>
                    <a:pt x="171936" y="134283"/>
                  </a:lnTo>
                  <a:lnTo>
                    <a:pt x="172163" y="131445"/>
                  </a:lnTo>
                  <a:lnTo>
                    <a:pt x="173979" y="129969"/>
                  </a:lnTo>
                  <a:lnTo>
                    <a:pt x="177157" y="128948"/>
                  </a:lnTo>
                  <a:lnTo>
                    <a:pt x="178633" y="128948"/>
                  </a:lnTo>
                  <a:lnTo>
                    <a:pt x="181811" y="130310"/>
                  </a:lnTo>
                  <a:lnTo>
                    <a:pt x="186238" y="131218"/>
                  </a:lnTo>
                  <a:lnTo>
                    <a:pt x="188849" y="130423"/>
                  </a:lnTo>
                  <a:lnTo>
                    <a:pt x="190778" y="129061"/>
                  </a:lnTo>
                  <a:lnTo>
                    <a:pt x="194524" y="127018"/>
                  </a:lnTo>
                  <a:lnTo>
                    <a:pt x="196567" y="126905"/>
                  </a:lnTo>
                  <a:lnTo>
                    <a:pt x="198951" y="126337"/>
                  </a:lnTo>
                  <a:lnTo>
                    <a:pt x="200994" y="125429"/>
                  </a:lnTo>
                  <a:lnTo>
                    <a:pt x="203151" y="125315"/>
                  </a:lnTo>
                  <a:lnTo>
                    <a:pt x="205648" y="124521"/>
                  </a:lnTo>
                  <a:lnTo>
                    <a:pt x="207351" y="123726"/>
                  </a:lnTo>
                  <a:lnTo>
                    <a:pt x="208259" y="122186"/>
                  </a:lnTo>
                  <a:lnTo>
                    <a:pt x="208599" y="120986"/>
                  </a:lnTo>
                  <a:lnTo>
                    <a:pt x="210416" y="120986"/>
                  </a:lnTo>
                  <a:lnTo>
                    <a:pt x="211664" y="122348"/>
                  </a:lnTo>
                  <a:lnTo>
                    <a:pt x="212913" y="123710"/>
                  </a:lnTo>
                  <a:lnTo>
                    <a:pt x="214502" y="124505"/>
                  </a:lnTo>
                  <a:lnTo>
                    <a:pt x="217794" y="124732"/>
                  </a:lnTo>
                  <a:lnTo>
                    <a:pt x="219724" y="123710"/>
                  </a:lnTo>
                  <a:lnTo>
                    <a:pt x="221653" y="123710"/>
                  </a:lnTo>
                  <a:lnTo>
                    <a:pt x="222788" y="122234"/>
                  </a:lnTo>
                  <a:lnTo>
                    <a:pt x="224491" y="122121"/>
                  </a:lnTo>
                  <a:lnTo>
                    <a:pt x="225853" y="120986"/>
                  </a:lnTo>
                  <a:lnTo>
                    <a:pt x="225966" y="119397"/>
                  </a:lnTo>
                  <a:cubicBezTo>
                    <a:pt x="225966" y="119397"/>
                    <a:pt x="226307" y="118602"/>
                    <a:pt x="226761" y="117808"/>
                  </a:cubicBezTo>
                  <a:cubicBezTo>
                    <a:pt x="227215" y="117013"/>
                    <a:pt x="229712" y="116445"/>
                    <a:pt x="229712" y="116445"/>
                  </a:cubicBezTo>
                  <a:lnTo>
                    <a:pt x="234950" y="116445"/>
                  </a:lnTo>
                  <a:lnTo>
                    <a:pt x="237788" y="117808"/>
                  </a:lnTo>
                  <a:lnTo>
                    <a:pt x="243479" y="117808"/>
                  </a:lnTo>
                  <a:lnTo>
                    <a:pt x="245069" y="119170"/>
                  </a:lnTo>
                  <a:lnTo>
                    <a:pt x="246544" y="120078"/>
                  </a:lnTo>
                  <a:lnTo>
                    <a:pt x="247566" y="120078"/>
                  </a:lnTo>
                  <a:lnTo>
                    <a:pt x="249155" y="121667"/>
                  </a:lnTo>
                  <a:lnTo>
                    <a:pt x="250404" y="122007"/>
                  </a:lnTo>
                  <a:lnTo>
                    <a:pt x="252447" y="120986"/>
                  </a:lnTo>
                  <a:lnTo>
                    <a:pt x="254263" y="120872"/>
                  </a:lnTo>
                  <a:lnTo>
                    <a:pt x="256193" y="121440"/>
                  </a:lnTo>
                  <a:lnTo>
                    <a:pt x="256874" y="121780"/>
                  </a:lnTo>
                  <a:lnTo>
                    <a:pt x="258236" y="121099"/>
                  </a:lnTo>
                  <a:lnTo>
                    <a:pt x="258349" y="119737"/>
                  </a:lnTo>
                  <a:lnTo>
                    <a:pt x="259257" y="119397"/>
                  </a:lnTo>
                  <a:lnTo>
                    <a:pt x="260733" y="117808"/>
                  </a:lnTo>
                  <a:lnTo>
                    <a:pt x="264933" y="117808"/>
                  </a:lnTo>
                  <a:lnTo>
                    <a:pt x="267203" y="119170"/>
                  </a:lnTo>
                  <a:lnTo>
                    <a:pt x="269133" y="120191"/>
                  </a:lnTo>
                  <a:lnTo>
                    <a:pt x="267998" y="117808"/>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20" name="Freeform: Shape 719">
              <a:extLst>
                <a:ext uri="{FF2B5EF4-FFF2-40B4-BE49-F238E27FC236}">
                  <a16:creationId xmlns:a16="http://schemas.microsoft.com/office/drawing/2014/main" id="{9A7BA219-D22D-880D-44D6-829597B015A0}"/>
                </a:ext>
              </a:extLst>
            </p:cNvPr>
            <p:cNvSpPr/>
            <p:nvPr/>
          </p:nvSpPr>
          <p:spPr>
            <a:xfrm>
              <a:off x="7414991" y="4466154"/>
              <a:ext cx="143860" cy="163084"/>
            </a:xfrm>
            <a:custGeom>
              <a:avLst/>
              <a:gdLst>
                <a:gd name="connsiteX0" fmla="*/ 18470 w 155946"/>
                <a:gd name="connsiteY0" fmla="*/ 176687 h 176784"/>
                <a:gd name="connsiteX1" fmla="*/ 19005 w 155946"/>
                <a:gd name="connsiteY1" fmla="*/ 175925 h 176784"/>
                <a:gd name="connsiteX2" fmla="*/ 21048 w 155946"/>
                <a:gd name="connsiteY2" fmla="*/ 174935 h 176784"/>
                <a:gd name="connsiteX3" fmla="*/ 23091 w 155946"/>
                <a:gd name="connsiteY3" fmla="*/ 174401 h 176784"/>
                <a:gd name="connsiteX4" fmla="*/ 24988 w 155946"/>
                <a:gd name="connsiteY4" fmla="*/ 173346 h 176784"/>
                <a:gd name="connsiteX5" fmla="*/ 25670 w 155946"/>
                <a:gd name="connsiteY5" fmla="*/ 172439 h 176784"/>
                <a:gd name="connsiteX6" fmla="*/ 25897 w 155946"/>
                <a:gd name="connsiteY6" fmla="*/ 171303 h 176784"/>
                <a:gd name="connsiteX7" fmla="*/ 26124 w 155946"/>
                <a:gd name="connsiteY7" fmla="*/ 170087 h 176784"/>
                <a:gd name="connsiteX8" fmla="*/ 26886 w 155946"/>
                <a:gd name="connsiteY8" fmla="*/ 169406 h 176784"/>
                <a:gd name="connsiteX9" fmla="*/ 28637 w 155946"/>
                <a:gd name="connsiteY9" fmla="*/ 168871 h 176784"/>
                <a:gd name="connsiteX10" fmla="*/ 31215 w 155946"/>
                <a:gd name="connsiteY10" fmla="*/ 167817 h 176784"/>
                <a:gd name="connsiteX11" fmla="*/ 32578 w 155946"/>
                <a:gd name="connsiteY11" fmla="*/ 166909 h 176784"/>
                <a:gd name="connsiteX12" fmla="*/ 32886 w 155946"/>
                <a:gd name="connsiteY12" fmla="*/ 165855 h 176784"/>
                <a:gd name="connsiteX13" fmla="*/ 33259 w 155946"/>
                <a:gd name="connsiteY13" fmla="*/ 164411 h 176784"/>
                <a:gd name="connsiteX14" fmla="*/ 34248 w 155946"/>
                <a:gd name="connsiteY14" fmla="*/ 164411 h 176784"/>
                <a:gd name="connsiteX15" fmla="*/ 35756 w 155946"/>
                <a:gd name="connsiteY15" fmla="*/ 165093 h 176784"/>
                <a:gd name="connsiteX16" fmla="*/ 37199 w 155946"/>
                <a:gd name="connsiteY16" fmla="*/ 166455 h 176784"/>
                <a:gd name="connsiteX17" fmla="*/ 39696 w 155946"/>
                <a:gd name="connsiteY17" fmla="*/ 168352 h 176784"/>
                <a:gd name="connsiteX18" fmla="*/ 41140 w 155946"/>
                <a:gd name="connsiteY18" fmla="*/ 169633 h 176784"/>
                <a:gd name="connsiteX19" fmla="*/ 42648 w 155946"/>
                <a:gd name="connsiteY19" fmla="*/ 170087 h 176784"/>
                <a:gd name="connsiteX20" fmla="*/ 44155 w 155946"/>
                <a:gd name="connsiteY20" fmla="*/ 171368 h 176784"/>
                <a:gd name="connsiteX21" fmla="*/ 44756 w 155946"/>
                <a:gd name="connsiteY21" fmla="*/ 172195 h 176784"/>
                <a:gd name="connsiteX22" fmla="*/ 45972 w 155946"/>
                <a:gd name="connsiteY22" fmla="*/ 173330 h 176784"/>
                <a:gd name="connsiteX23" fmla="*/ 48323 w 155946"/>
                <a:gd name="connsiteY23" fmla="*/ 173930 h 176784"/>
                <a:gd name="connsiteX24" fmla="*/ 49912 w 155946"/>
                <a:gd name="connsiteY24" fmla="*/ 174011 h 176784"/>
                <a:gd name="connsiteX25" fmla="*/ 51420 w 155946"/>
                <a:gd name="connsiteY25" fmla="*/ 172795 h 176784"/>
                <a:gd name="connsiteX26" fmla="*/ 52247 w 155946"/>
                <a:gd name="connsiteY26" fmla="*/ 172033 h 176784"/>
                <a:gd name="connsiteX27" fmla="*/ 53691 w 155946"/>
                <a:gd name="connsiteY27" fmla="*/ 172114 h 176784"/>
                <a:gd name="connsiteX28" fmla="*/ 54744 w 155946"/>
                <a:gd name="connsiteY28" fmla="*/ 172341 h 176784"/>
                <a:gd name="connsiteX29" fmla="*/ 54663 w 155946"/>
                <a:gd name="connsiteY29" fmla="*/ 165514 h 176784"/>
                <a:gd name="connsiteX30" fmla="*/ 55425 w 155946"/>
                <a:gd name="connsiteY30" fmla="*/ 165368 h 176784"/>
                <a:gd name="connsiteX31" fmla="*/ 57014 w 155946"/>
                <a:gd name="connsiteY31" fmla="*/ 165822 h 176784"/>
                <a:gd name="connsiteX32" fmla="*/ 57923 w 155946"/>
                <a:gd name="connsiteY32" fmla="*/ 166957 h 176784"/>
                <a:gd name="connsiteX33" fmla="*/ 59966 w 155946"/>
                <a:gd name="connsiteY33" fmla="*/ 166049 h 176784"/>
                <a:gd name="connsiteX34" fmla="*/ 60728 w 155946"/>
                <a:gd name="connsiteY34" fmla="*/ 165222 h 176784"/>
                <a:gd name="connsiteX35" fmla="*/ 62171 w 155946"/>
                <a:gd name="connsiteY35" fmla="*/ 164914 h 176784"/>
                <a:gd name="connsiteX36" fmla="*/ 63760 w 155946"/>
                <a:gd name="connsiteY36" fmla="*/ 164087 h 176784"/>
                <a:gd name="connsiteX37" fmla="*/ 65122 w 155946"/>
                <a:gd name="connsiteY37" fmla="*/ 163633 h 176784"/>
                <a:gd name="connsiteX38" fmla="*/ 67474 w 155946"/>
                <a:gd name="connsiteY38" fmla="*/ 163179 h 176784"/>
                <a:gd name="connsiteX39" fmla="*/ 69744 w 155946"/>
                <a:gd name="connsiteY39" fmla="*/ 163260 h 176784"/>
                <a:gd name="connsiteX40" fmla="*/ 69744 w 155946"/>
                <a:gd name="connsiteY40" fmla="*/ 164395 h 176784"/>
                <a:gd name="connsiteX41" fmla="*/ 69436 w 155946"/>
                <a:gd name="connsiteY41" fmla="*/ 164930 h 176784"/>
                <a:gd name="connsiteX42" fmla="*/ 70425 w 155946"/>
                <a:gd name="connsiteY42" fmla="*/ 166212 h 176784"/>
                <a:gd name="connsiteX43" fmla="*/ 71252 w 155946"/>
                <a:gd name="connsiteY43" fmla="*/ 166892 h 176784"/>
                <a:gd name="connsiteX44" fmla="*/ 71025 w 155946"/>
                <a:gd name="connsiteY44" fmla="*/ 168255 h 176784"/>
                <a:gd name="connsiteX45" fmla="*/ 70571 w 155946"/>
                <a:gd name="connsiteY45" fmla="*/ 170152 h 176784"/>
                <a:gd name="connsiteX46" fmla="*/ 70344 w 155946"/>
                <a:gd name="connsiteY46" fmla="*/ 171887 h 176784"/>
                <a:gd name="connsiteX47" fmla="*/ 70879 w 155946"/>
                <a:gd name="connsiteY47" fmla="*/ 173784 h 176784"/>
                <a:gd name="connsiteX48" fmla="*/ 72014 w 155946"/>
                <a:gd name="connsiteY48" fmla="*/ 174546 h 176784"/>
                <a:gd name="connsiteX49" fmla="*/ 73830 w 155946"/>
                <a:gd name="connsiteY49" fmla="*/ 174774 h 176784"/>
                <a:gd name="connsiteX50" fmla="*/ 76182 w 155946"/>
                <a:gd name="connsiteY50" fmla="*/ 173022 h 176784"/>
                <a:gd name="connsiteX51" fmla="*/ 77998 w 155946"/>
                <a:gd name="connsiteY51" fmla="*/ 171352 h 176784"/>
                <a:gd name="connsiteX52" fmla="*/ 80917 w 155946"/>
                <a:gd name="connsiteY52" fmla="*/ 167411 h 176784"/>
                <a:gd name="connsiteX53" fmla="*/ 83981 w 155946"/>
                <a:gd name="connsiteY53" fmla="*/ 163666 h 176784"/>
                <a:gd name="connsiteX54" fmla="*/ 87387 w 155946"/>
                <a:gd name="connsiteY54" fmla="*/ 160260 h 176784"/>
                <a:gd name="connsiteX55" fmla="*/ 91700 w 155946"/>
                <a:gd name="connsiteY55" fmla="*/ 156855 h 176784"/>
                <a:gd name="connsiteX56" fmla="*/ 95446 w 155946"/>
                <a:gd name="connsiteY56" fmla="*/ 155720 h 176784"/>
                <a:gd name="connsiteX57" fmla="*/ 97716 w 155946"/>
                <a:gd name="connsiteY57" fmla="*/ 155720 h 176784"/>
                <a:gd name="connsiteX58" fmla="*/ 99873 w 155946"/>
                <a:gd name="connsiteY58" fmla="*/ 154017 h 176784"/>
                <a:gd name="connsiteX59" fmla="*/ 102370 w 155946"/>
                <a:gd name="connsiteY59" fmla="*/ 148099 h 176784"/>
                <a:gd name="connsiteX60" fmla="*/ 104413 w 155946"/>
                <a:gd name="connsiteY60" fmla="*/ 143672 h 176784"/>
                <a:gd name="connsiteX61" fmla="*/ 104754 w 155946"/>
                <a:gd name="connsiteY61" fmla="*/ 136618 h 176784"/>
                <a:gd name="connsiteX62" fmla="*/ 104300 w 155946"/>
                <a:gd name="connsiteY62" fmla="*/ 132305 h 176784"/>
                <a:gd name="connsiteX63" fmla="*/ 105208 w 155946"/>
                <a:gd name="connsiteY63" fmla="*/ 130148 h 176784"/>
                <a:gd name="connsiteX64" fmla="*/ 106229 w 155946"/>
                <a:gd name="connsiteY64" fmla="*/ 127764 h 176784"/>
                <a:gd name="connsiteX65" fmla="*/ 105549 w 155946"/>
                <a:gd name="connsiteY65" fmla="*/ 124926 h 176784"/>
                <a:gd name="connsiteX66" fmla="*/ 104413 w 155946"/>
                <a:gd name="connsiteY66" fmla="*/ 122089 h 176784"/>
                <a:gd name="connsiteX67" fmla="*/ 104640 w 155946"/>
                <a:gd name="connsiteY67" fmla="*/ 119705 h 176784"/>
                <a:gd name="connsiteX68" fmla="*/ 108159 w 155946"/>
                <a:gd name="connsiteY68" fmla="*/ 115618 h 176784"/>
                <a:gd name="connsiteX69" fmla="*/ 113380 w 155946"/>
                <a:gd name="connsiteY69" fmla="*/ 111418 h 176784"/>
                <a:gd name="connsiteX70" fmla="*/ 115537 w 155946"/>
                <a:gd name="connsiteY70" fmla="*/ 107786 h 176784"/>
                <a:gd name="connsiteX71" fmla="*/ 117013 w 155946"/>
                <a:gd name="connsiteY71" fmla="*/ 104267 h 176784"/>
                <a:gd name="connsiteX72" fmla="*/ 118261 w 155946"/>
                <a:gd name="connsiteY72" fmla="*/ 100408 h 176784"/>
                <a:gd name="connsiteX73" fmla="*/ 120532 w 155946"/>
                <a:gd name="connsiteY73" fmla="*/ 97457 h 176784"/>
                <a:gd name="connsiteX74" fmla="*/ 123256 w 155946"/>
                <a:gd name="connsiteY74" fmla="*/ 95754 h 176784"/>
                <a:gd name="connsiteX75" fmla="*/ 125753 w 155946"/>
                <a:gd name="connsiteY75" fmla="*/ 95527 h 176784"/>
                <a:gd name="connsiteX76" fmla="*/ 128251 w 155946"/>
                <a:gd name="connsiteY76" fmla="*/ 95414 h 176784"/>
                <a:gd name="connsiteX77" fmla="*/ 132564 w 155946"/>
                <a:gd name="connsiteY77" fmla="*/ 91327 h 176784"/>
                <a:gd name="connsiteX78" fmla="*/ 134380 w 155946"/>
                <a:gd name="connsiteY78" fmla="*/ 88716 h 176784"/>
                <a:gd name="connsiteX79" fmla="*/ 134721 w 155946"/>
                <a:gd name="connsiteY79" fmla="*/ 86673 h 176784"/>
                <a:gd name="connsiteX80" fmla="*/ 135175 w 155946"/>
                <a:gd name="connsiteY80" fmla="*/ 85198 h 176784"/>
                <a:gd name="connsiteX81" fmla="*/ 136423 w 155946"/>
                <a:gd name="connsiteY81" fmla="*/ 83381 h 176784"/>
                <a:gd name="connsiteX82" fmla="*/ 136764 w 155946"/>
                <a:gd name="connsiteY82" fmla="*/ 81792 h 176784"/>
                <a:gd name="connsiteX83" fmla="*/ 136423 w 155946"/>
                <a:gd name="connsiteY83" fmla="*/ 78954 h 176784"/>
                <a:gd name="connsiteX84" fmla="*/ 137218 w 155946"/>
                <a:gd name="connsiteY84" fmla="*/ 76003 h 176784"/>
                <a:gd name="connsiteX85" fmla="*/ 138239 w 155946"/>
                <a:gd name="connsiteY85" fmla="*/ 74187 h 176784"/>
                <a:gd name="connsiteX86" fmla="*/ 139034 w 155946"/>
                <a:gd name="connsiteY86" fmla="*/ 72712 h 176784"/>
                <a:gd name="connsiteX87" fmla="*/ 139602 w 155946"/>
                <a:gd name="connsiteY87" fmla="*/ 71009 h 176784"/>
                <a:gd name="connsiteX88" fmla="*/ 140850 w 155946"/>
                <a:gd name="connsiteY88" fmla="*/ 69079 h 176784"/>
                <a:gd name="connsiteX89" fmla="*/ 142212 w 155946"/>
                <a:gd name="connsiteY89" fmla="*/ 67717 h 176784"/>
                <a:gd name="connsiteX90" fmla="*/ 142439 w 155946"/>
                <a:gd name="connsiteY90" fmla="*/ 66242 h 176784"/>
                <a:gd name="connsiteX91" fmla="*/ 142212 w 155946"/>
                <a:gd name="connsiteY91" fmla="*/ 64879 h 176784"/>
                <a:gd name="connsiteX92" fmla="*/ 141077 w 155946"/>
                <a:gd name="connsiteY92" fmla="*/ 63063 h 176784"/>
                <a:gd name="connsiteX93" fmla="*/ 140737 w 155946"/>
                <a:gd name="connsiteY93" fmla="*/ 62268 h 176784"/>
                <a:gd name="connsiteX94" fmla="*/ 141304 w 155946"/>
                <a:gd name="connsiteY94" fmla="*/ 59998 h 176784"/>
                <a:gd name="connsiteX95" fmla="*/ 141304 w 155946"/>
                <a:gd name="connsiteY95" fmla="*/ 58296 h 176784"/>
                <a:gd name="connsiteX96" fmla="*/ 140623 w 155946"/>
                <a:gd name="connsiteY96" fmla="*/ 56820 h 176784"/>
                <a:gd name="connsiteX97" fmla="*/ 140396 w 155946"/>
                <a:gd name="connsiteY97" fmla="*/ 55571 h 176784"/>
                <a:gd name="connsiteX98" fmla="*/ 140396 w 155946"/>
                <a:gd name="connsiteY98" fmla="*/ 53528 h 176784"/>
                <a:gd name="connsiteX99" fmla="*/ 141758 w 155946"/>
                <a:gd name="connsiteY99" fmla="*/ 51939 h 176784"/>
                <a:gd name="connsiteX100" fmla="*/ 142666 w 155946"/>
                <a:gd name="connsiteY100" fmla="*/ 49328 h 176784"/>
                <a:gd name="connsiteX101" fmla="*/ 142666 w 155946"/>
                <a:gd name="connsiteY101" fmla="*/ 46831 h 176784"/>
                <a:gd name="connsiteX102" fmla="*/ 143915 w 155946"/>
                <a:gd name="connsiteY102" fmla="*/ 43993 h 176784"/>
                <a:gd name="connsiteX103" fmla="*/ 144937 w 155946"/>
                <a:gd name="connsiteY103" fmla="*/ 42177 h 176784"/>
                <a:gd name="connsiteX104" fmla="*/ 145050 w 155946"/>
                <a:gd name="connsiteY104" fmla="*/ 36826 h 176784"/>
                <a:gd name="connsiteX105" fmla="*/ 145618 w 155946"/>
                <a:gd name="connsiteY105" fmla="*/ 32740 h 176784"/>
                <a:gd name="connsiteX106" fmla="*/ 145958 w 155946"/>
                <a:gd name="connsiteY106" fmla="*/ 28426 h 176784"/>
                <a:gd name="connsiteX107" fmla="*/ 146980 w 155946"/>
                <a:gd name="connsiteY107" fmla="*/ 25702 h 176784"/>
                <a:gd name="connsiteX108" fmla="*/ 148115 w 155946"/>
                <a:gd name="connsiteY108" fmla="*/ 24113 h 176784"/>
                <a:gd name="connsiteX109" fmla="*/ 148682 w 155946"/>
                <a:gd name="connsiteY109" fmla="*/ 21729 h 176784"/>
                <a:gd name="connsiteX110" fmla="*/ 149590 w 155946"/>
                <a:gd name="connsiteY110" fmla="*/ 20140 h 176784"/>
                <a:gd name="connsiteX111" fmla="*/ 151066 w 155946"/>
                <a:gd name="connsiteY111" fmla="*/ 17983 h 176784"/>
                <a:gd name="connsiteX112" fmla="*/ 151293 w 155946"/>
                <a:gd name="connsiteY112" fmla="*/ 16167 h 176784"/>
                <a:gd name="connsiteX113" fmla="*/ 151974 w 155946"/>
                <a:gd name="connsiteY113" fmla="*/ 14351 h 176784"/>
                <a:gd name="connsiteX114" fmla="*/ 153790 w 155946"/>
                <a:gd name="connsiteY114" fmla="*/ 12308 h 176784"/>
                <a:gd name="connsiteX115" fmla="*/ 154585 w 155946"/>
                <a:gd name="connsiteY115" fmla="*/ 11254 h 176784"/>
                <a:gd name="connsiteX116" fmla="*/ 155493 w 155946"/>
                <a:gd name="connsiteY116" fmla="*/ 9973 h 176784"/>
                <a:gd name="connsiteX117" fmla="*/ 155947 w 155946"/>
                <a:gd name="connsiteY117" fmla="*/ 8465 h 176784"/>
                <a:gd name="connsiteX118" fmla="*/ 155947 w 155946"/>
                <a:gd name="connsiteY118" fmla="*/ 4605 h 176784"/>
                <a:gd name="connsiteX119" fmla="*/ 154406 w 155946"/>
                <a:gd name="connsiteY119" fmla="*/ 2789 h 176784"/>
                <a:gd name="connsiteX120" fmla="*/ 152817 w 155946"/>
                <a:gd name="connsiteY120" fmla="*/ 1703 h 176784"/>
                <a:gd name="connsiteX121" fmla="*/ 151617 w 155946"/>
                <a:gd name="connsiteY121" fmla="*/ 1703 h 176784"/>
                <a:gd name="connsiteX122" fmla="*/ 150304 w 155946"/>
                <a:gd name="connsiteY122" fmla="*/ 1021 h 176784"/>
                <a:gd name="connsiteX123" fmla="*/ 148537 w 155946"/>
                <a:gd name="connsiteY123" fmla="*/ 2270 h 176784"/>
                <a:gd name="connsiteX124" fmla="*/ 147628 w 155946"/>
                <a:gd name="connsiteY124" fmla="*/ 3357 h 176784"/>
                <a:gd name="connsiteX125" fmla="*/ 146428 w 155946"/>
                <a:gd name="connsiteY125" fmla="*/ 2675 h 176784"/>
                <a:gd name="connsiteX126" fmla="*/ 145180 w 155946"/>
                <a:gd name="connsiteY126" fmla="*/ 1654 h 176784"/>
                <a:gd name="connsiteX127" fmla="*/ 143591 w 155946"/>
                <a:gd name="connsiteY127" fmla="*/ 1314 h 176784"/>
                <a:gd name="connsiteX128" fmla="*/ 142002 w 155946"/>
                <a:gd name="connsiteY128" fmla="*/ 1021 h 176784"/>
                <a:gd name="connsiteX129" fmla="*/ 140574 w 155946"/>
                <a:gd name="connsiteY129" fmla="*/ 1021 h 176784"/>
                <a:gd name="connsiteX130" fmla="*/ 139034 w 155946"/>
                <a:gd name="connsiteY130" fmla="*/ 0 h 176784"/>
                <a:gd name="connsiteX131" fmla="*/ 136699 w 155946"/>
                <a:gd name="connsiteY131" fmla="*/ 0 h 176784"/>
                <a:gd name="connsiteX132" fmla="*/ 133910 w 155946"/>
                <a:gd name="connsiteY132" fmla="*/ 340 h 176784"/>
                <a:gd name="connsiteX133" fmla="*/ 131802 w 155946"/>
                <a:gd name="connsiteY133" fmla="*/ 276 h 176784"/>
                <a:gd name="connsiteX134" fmla="*/ 130034 w 155946"/>
                <a:gd name="connsiteY134" fmla="*/ 276 h 176784"/>
                <a:gd name="connsiteX135" fmla="*/ 129013 w 155946"/>
                <a:gd name="connsiteY135" fmla="*/ 795 h 176784"/>
                <a:gd name="connsiteX136" fmla="*/ 127472 w 155946"/>
                <a:gd name="connsiteY136" fmla="*/ 1021 h 176784"/>
                <a:gd name="connsiteX137" fmla="*/ 125770 w 155946"/>
                <a:gd name="connsiteY137" fmla="*/ 1314 h 176784"/>
                <a:gd name="connsiteX138" fmla="*/ 121229 w 155946"/>
                <a:gd name="connsiteY138" fmla="*/ 1719 h 176784"/>
                <a:gd name="connsiteX139" fmla="*/ 117483 w 155946"/>
                <a:gd name="connsiteY139" fmla="*/ 1897 h 176784"/>
                <a:gd name="connsiteX140" fmla="*/ 114013 w 155946"/>
                <a:gd name="connsiteY140" fmla="*/ 2124 h 176784"/>
                <a:gd name="connsiteX141" fmla="*/ 112878 w 155946"/>
                <a:gd name="connsiteY141" fmla="*/ 3486 h 176784"/>
                <a:gd name="connsiteX142" fmla="*/ 112700 w 155946"/>
                <a:gd name="connsiteY142" fmla="*/ 5708 h 176784"/>
                <a:gd name="connsiteX143" fmla="*/ 112635 w 155946"/>
                <a:gd name="connsiteY143" fmla="*/ 7524 h 176784"/>
                <a:gd name="connsiteX144" fmla="*/ 112116 w 155946"/>
                <a:gd name="connsiteY144" fmla="*/ 9340 h 176784"/>
                <a:gd name="connsiteX145" fmla="*/ 111662 w 155946"/>
                <a:gd name="connsiteY145" fmla="*/ 10994 h 176784"/>
                <a:gd name="connsiteX146" fmla="*/ 110867 w 155946"/>
                <a:gd name="connsiteY146" fmla="*/ 12470 h 176784"/>
                <a:gd name="connsiteX147" fmla="*/ 111094 w 155946"/>
                <a:gd name="connsiteY147" fmla="*/ 15259 h 176784"/>
                <a:gd name="connsiteX148" fmla="*/ 109959 w 155946"/>
                <a:gd name="connsiteY148" fmla="*/ 19799 h 176784"/>
                <a:gd name="connsiteX149" fmla="*/ 108873 w 155946"/>
                <a:gd name="connsiteY149" fmla="*/ 22183 h 176784"/>
                <a:gd name="connsiteX150" fmla="*/ 107559 w 155946"/>
                <a:gd name="connsiteY150" fmla="*/ 24567 h 176784"/>
                <a:gd name="connsiteX151" fmla="*/ 106765 w 155946"/>
                <a:gd name="connsiteY151" fmla="*/ 26448 h 176784"/>
                <a:gd name="connsiteX152" fmla="*/ 105970 w 155946"/>
                <a:gd name="connsiteY152" fmla="*/ 28264 h 176784"/>
                <a:gd name="connsiteX153" fmla="*/ 104948 w 155946"/>
                <a:gd name="connsiteY153" fmla="*/ 28897 h 176784"/>
                <a:gd name="connsiteX154" fmla="*/ 103440 w 155946"/>
                <a:gd name="connsiteY154" fmla="*/ 29253 h 176784"/>
                <a:gd name="connsiteX155" fmla="*/ 102856 w 155946"/>
                <a:gd name="connsiteY155" fmla="*/ 30307 h 176784"/>
                <a:gd name="connsiteX156" fmla="*/ 102792 w 155946"/>
                <a:gd name="connsiteY156" fmla="*/ 31621 h 176784"/>
                <a:gd name="connsiteX157" fmla="*/ 103084 w 155946"/>
                <a:gd name="connsiteY157" fmla="*/ 32821 h 176784"/>
                <a:gd name="connsiteX158" fmla="*/ 103375 w 155946"/>
                <a:gd name="connsiteY158" fmla="*/ 34069 h 176784"/>
                <a:gd name="connsiteX159" fmla="*/ 104170 w 155946"/>
                <a:gd name="connsiteY159" fmla="*/ 35496 h 176784"/>
                <a:gd name="connsiteX160" fmla="*/ 104349 w 155946"/>
                <a:gd name="connsiteY160" fmla="*/ 37150 h 176784"/>
                <a:gd name="connsiteX161" fmla="*/ 104575 w 155946"/>
                <a:gd name="connsiteY161" fmla="*/ 38918 h 176784"/>
                <a:gd name="connsiteX162" fmla="*/ 104056 w 155946"/>
                <a:gd name="connsiteY162" fmla="*/ 39664 h 176784"/>
                <a:gd name="connsiteX163" fmla="*/ 102516 w 155946"/>
                <a:gd name="connsiteY163" fmla="*/ 39145 h 176784"/>
                <a:gd name="connsiteX164" fmla="*/ 100521 w 155946"/>
                <a:gd name="connsiteY164" fmla="*/ 37604 h 176784"/>
                <a:gd name="connsiteX165" fmla="*/ 98819 w 155946"/>
                <a:gd name="connsiteY165" fmla="*/ 36177 h 176784"/>
                <a:gd name="connsiteX166" fmla="*/ 97230 w 155946"/>
                <a:gd name="connsiteY166" fmla="*/ 35496 h 176784"/>
                <a:gd name="connsiteX167" fmla="*/ 95235 w 155946"/>
                <a:gd name="connsiteY167" fmla="*/ 34637 h 176784"/>
                <a:gd name="connsiteX168" fmla="*/ 93127 w 155946"/>
                <a:gd name="connsiteY168" fmla="*/ 33842 h 176784"/>
                <a:gd name="connsiteX169" fmla="*/ 91197 w 155946"/>
                <a:gd name="connsiteY169" fmla="*/ 33842 h 176784"/>
                <a:gd name="connsiteX170" fmla="*/ 88181 w 155946"/>
                <a:gd name="connsiteY170" fmla="*/ 33729 h 176784"/>
                <a:gd name="connsiteX171" fmla="*/ 87095 w 155946"/>
                <a:gd name="connsiteY171" fmla="*/ 33437 h 176784"/>
                <a:gd name="connsiteX172" fmla="*/ 85733 w 155946"/>
                <a:gd name="connsiteY172" fmla="*/ 32350 h 176784"/>
                <a:gd name="connsiteX173" fmla="*/ 84597 w 155946"/>
                <a:gd name="connsiteY173" fmla="*/ 32578 h 176784"/>
                <a:gd name="connsiteX174" fmla="*/ 82830 w 155946"/>
                <a:gd name="connsiteY174" fmla="*/ 33210 h 176784"/>
                <a:gd name="connsiteX175" fmla="*/ 80382 w 155946"/>
                <a:gd name="connsiteY175" fmla="*/ 32804 h 176784"/>
                <a:gd name="connsiteX176" fmla="*/ 77252 w 155946"/>
                <a:gd name="connsiteY176" fmla="*/ 31718 h 176784"/>
                <a:gd name="connsiteX177" fmla="*/ 75209 w 155946"/>
                <a:gd name="connsiteY177" fmla="*/ 30631 h 176784"/>
                <a:gd name="connsiteX178" fmla="*/ 72419 w 155946"/>
                <a:gd name="connsiteY178" fmla="*/ 30064 h 176784"/>
                <a:gd name="connsiteX179" fmla="*/ 66841 w 155946"/>
                <a:gd name="connsiteY179" fmla="*/ 29659 h 176784"/>
                <a:gd name="connsiteX180" fmla="*/ 59788 w 155946"/>
                <a:gd name="connsiteY180" fmla="*/ 29545 h 176784"/>
                <a:gd name="connsiteX181" fmla="*/ 54209 w 155946"/>
                <a:gd name="connsiteY181" fmla="*/ 29999 h 176784"/>
                <a:gd name="connsiteX182" fmla="*/ 46653 w 155946"/>
                <a:gd name="connsiteY182" fmla="*/ 29772 h 176784"/>
                <a:gd name="connsiteX183" fmla="*/ 45728 w 155946"/>
                <a:gd name="connsiteY183" fmla="*/ 29837 h 176784"/>
                <a:gd name="connsiteX184" fmla="*/ 45874 w 155946"/>
                <a:gd name="connsiteY184" fmla="*/ 31426 h 176784"/>
                <a:gd name="connsiteX185" fmla="*/ 45339 w 155946"/>
                <a:gd name="connsiteY185" fmla="*/ 32707 h 176784"/>
                <a:gd name="connsiteX186" fmla="*/ 44123 w 155946"/>
                <a:gd name="connsiteY186" fmla="*/ 32934 h 176784"/>
                <a:gd name="connsiteX187" fmla="*/ 42907 w 155946"/>
                <a:gd name="connsiteY187" fmla="*/ 33242 h 176784"/>
                <a:gd name="connsiteX188" fmla="*/ 42080 w 155946"/>
                <a:gd name="connsiteY188" fmla="*/ 34150 h 176784"/>
                <a:gd name="connsiteX189" fmla="*/ 41999 w 155946"/>
                <a:gd name="connsiteY189" fmla="*/ 35204 h 176784"/>
                <a:gd name="connsiteX190" fmla="*/ 42534 w 155946"/>
                <a:gd name="connsiteY190" fmla="*/ 35805 h 176784"/>
                <a:gd name="connsiteX191" fmla="*/ 43523 w 155946"/>
                <a:gd name="connsiteY191" fmla="*/ 36259 h 176784"/>
                <a:gd name="connsiteX192" fmla="*/ 43215 w 155946"/>
                <a:gd name="connsiteY192" fmla="*/ 37394 h 176784"/>
                <a:gd name="connsiteX193" fmla="*/ 42388 w 155946"/>
                <a:gd name="connsiteY193" fmla="*/ 38301 h 176784"/>
                <a:gd name="connsiteX194" fmla="*/ 41626 w 155946"/>
                <a:gd name="connsiteY194" fmla="*/ 38837 h 176784"/>
                <a:gd name="connsiteX195" fmla="*/ 41545 w 155946"/>
                <a:gd name="connsiteY195" fmla="*/ 39826 h 176784"/>
                <a:gd name="connsiteX196" fmla="*/ 41237 w 155946"/>
                <a:gd name="connsiteY196" fmla="*/ 41334 h 176784"/>
                <a:gd name="connsiteX197" fmla="*/ 41609 w 155946"/>
                <a:gd name="connsiteY197" fmla="*/ 42469 h 176784"/>
                <a:gd name="connsiteX198" fmla="*/ 42291 w 155946"/>
                <a:gd name="connsiteY198" fmla="*/ 43604 h 176784"/>
                <a:gd name="connsiteX199" fmla="*/ 43053 w 155946"/>
                <a:gd name="connsiteY199" fmla="*/ 43977 h 176784"/>
                <a:gd name="connsiteX200" fmla="*/ 43961 w 155946"/>
                <a:gd name="connsiteY200" fmla="*/ 44739 h 176784"/>
                <a:gd name="connsiteX201" fmla="*/ 44269 w 155946"/>
                <a:gd name="connsiteY201" fmla="*/ 46409 h 176784"/>
                <a:gd name="connsiteX202" fmla="*/ 43734 w 155946"/>
                <a:gd name="connsiteY202" fmla="*/ 47091 h 176784"/>
                <a:gd name="connsiteX203" fmla="*/ 42907 w 155946"/>
                <a:gd name="connsiteY203" fmla="*/ 47918 h 176784"/>
                <a:gd name="connsiteX204" fmla="*/ 42599 w 155946"/>
                <a:gd name="connsiteY204" fmla="*/ 48826 h 176784"/>
                <a:gd name="connsiteX205" fmla="*/ 43361 w 155946"/>
                <a:gd name="connsiteY205" fmla="*/ 49588 h 176784"/>
                <a:gd name="connsiteX206" fmla="*/ 44642 w 155946"/>
                <a:gd name="connsiteY206" fmla="*/ 49734 h 176784"/>
                <a:gd name="connsiteX207" fmla="*/ 46150 w 155946"/>
                <a:gd name="connsiteY207" fmla="*/ 48453 h 176784"/>
                <a:gd name="connsiteX208" fmla="*/ 48875 w 155946"/>
                <a:gd name="connsiteY208" fmla="*/ 47317 h 176784"/>
                <a:gd name="connsiteX209" fmla="*/ 51599 w 155946"/>
                <a:gd name="connsiteY209" fmla="*/ 47172 h 176784"/>
                <a:gd name="connsiteX210" fmla="*/ 54031 w 155946"/>
                <a:gd name="connsiteY210" fmla="*/ 46118 h 176784"/>
                <a:gd name="connsiteX211" fmla="*/ 57290 w 155946"/>
                <a:gd name="connsiteY211" fmla="*/ 46118 h 176784"/>
                <a:gd name="connsiteX212" fmla="*/ 58425 w 155946"/>
                <a:gd name="connsiteY212" fmla="*/ 45064 h 176784"/>
                <a:gd name="connsiteX213" fmla="*/ 59788 w 155946"/>
                <a:gd name="connsiteY213" fmla="*/ 45372 h 176784"/>
                <a:gd name="connsiteX214" fmla="*/ 60923 w 155946"/>
                <a:gd name="connsiteY214" fmla="*/ 46134 h 176784"/>
                <a:gd name="connsiteX215" fmla="*/ 62431 w 155946"/>
                <a:gd name="connsiteY215" fmla="*/ 46134 h 176784"/>
                <a:gd name="connsiteX216" fmla="*/ 63647 w 155946"/>
                <a:gd name="connsiteY216" fmla="*/ 46215 h 176784"/>
                <a:gd name="connsiteX217" fmla="*/ 65398 w 155946"/>
                <a:gd name="connsiteY217" fmla="*/ 46750 h 176784"/>
                <a:gd name="connsiteX218" fmla="*/ 66387 w 155946"/>
                <a:gd name="connsiteY218" fmla="*/ 47431 h 176784"/>
                <a:gd name="connsiteX219" fmla="*/ 66987 w 155946"/>
                <a:gd name="connsiteY219" fmla="*/ 48793 h 176784"/>
                <a:gd name="connsiteX220" fmla="*/ 67668 w 155946"/>
                <a:gd name="connsiteY220" fmla="*/ 51063 h 176784"/>
                <a:gd name="connsiteX221" fmla="*/ 66841 w 155946"/>
                <a:gd name="connsiteY221" fmla="*/ 52653 h 176784"/>
                <a:gd name="connsiteX222" fmla="*/ 66696 w 155946"/>
                <a:gd name="connsiteY222" fmla="*/ 53934 h 176784"/>
                <a:gd name="connsiteX223" fmla="*/ 66696 w 155946"/>
                <a:gd name="connsiteY223" fmla="*/ 56366 h 176784"/>
                <a:gd name="connsiteX224" fmla="*/ 66922 w 155946"/>
                <a:gd name="connsiteY224" fmla="*/ 58571 h 176784"/>
                <a:gd name="connsiteX225" fmla="*/ 67069 w 155946"/>
                <a:gd name="connsiteY225" fmla="*/ 61296 h 176784"/>
                <a:gd name="connsiteX226" fmla="*/ 66760 w 155946"/>
                <a:gd name="connsiteY226" fmla="*/ 62577 h 176784"/>
                <a:gd name="connsiteX227" fmla="*/ 65625 w 155946"/>
                <a:gd name="connsiteY227" fmla="*/ 63485 h 176784"/>
                <a:gd name="connsiteX228" fmla="*/ 64263 w 155946"/>
                <a:gd name="connsiteY228" fmla="*/ 64701 h 176784"/>
                <a:gd name="connsiteX229" fmla="*/ 63728 w 155946"/>
                <a:gd name="connsiteY229" fmla="*/ 65755 h 176784"/>
                <a:gd name="connsiteX230" fmla="*/ 62139 w 155946"/>
                <a:gd name="connsiteY230" fmla="*/ 65982 h 176784"/>
                <a:gd name="connsiteX231" fmla="*/ 60015 w 155946"/>
                <a:gd name="connsiteY231" fmla="*/ 67879 h 176784"/>
                <a:gd name="connsiteX232" fmla="*/ 59868 w 155946"/>
                <a:gd name="connsiteY232" fmla="*/ 73344 h 176784"/>
                <a:gd name="connsiteX233" fmla="*/ 58880 w 155946"/>
                <a:gd name="connsiteY233" fmla="*/ 76830 h 176784"/>
                <a:gd name="connsiteX234" fmla="*/ 57890 w 155946"/>
                <a:gd name="connsiteY234" fmla="*/ 78111 h 176784"/>
                <a:gd name="connsiteX235" fmla="*/ 59560 w 155946"/>
                <a:gd name="connsiteY235" fmla="*/ 80544 h 176784"/>
                <a:gd name="connsiteX236" fmla="*/ 63274 w 155946"/>
                <a:gd name="connsiteY236" fmla="*/ 82133 h 176784"/>
                <a:gd name="connsiteX237" fmla="*/ 66387 w 155946"/>
                <a:gd name="connsiteY237" fmla="*/ 82960 h 176784"/>
                <a:gd name="connsiteX238" fmla="*/ 68820 w 155946"/>
                <a:gd name="connsiteY238" fmla="*/ 83868 h 176784"/>
                <a:gd name="connsiteX239" fmla="*/ 69355 w 155946"/>
                <a:gd name="connsiteY239" fmla="*/ 86138 h 176784"/>
                <a:gd name="connsiteX240" fmla="*/ 69501 w 155946"/>
                <a:gd name="connsiteY240" fmla="*/ 88425 h 176784"/>
                <a:gd name="connsiteX241" fmla="*/ 69809 w 155946"/>
                <a:gd name="connsiteY241" fmla="*/ 92738 h 176784"/>
                <a:gd name="connsiteX242" fmla="*/ 69728 w 155946"/>
                <a:gd name="connsiteY242" fmla="*/ 99030 h 176784"/>
                <a:gd name="connsiteX243" fmla="*/ 70036 w 155946"/>
                <a:gd name="connsiteY243" fmla="*/ 101527 h 176784"/>
                <a:gd name="connsiteX244" fmla="*/ 70636 w 155946"/>
                <a:gd name="connsiteY244" fmla="*/ 103116 h 176784"/>
                <a:gd name="connsiteX245" fmla="*/ 70409 w 155946"/>
                <a:gd name="connsiteY245" fmla="*/ 104932 h 176784"/>
                <a:gd name="connsiteX246" fmla="*/ 68139 w 155946"/>
                <a:gd name="connsiteY246" fmla="*/ 107283 h 176784"/>
                <a:gd name="connsiteX247" fmla="*/ 67685 w 155946"/>
                <a:gd name="connsiteY247" fmla="*/ 108792 h 176784"/>
                <a:gd name="connsiteX248" fmla="*/ 67685 w 155946"/>
                <a:gd name="connsiteY248" fmla="*/ 110608 h 176784"/>
                <a:gd name="connsiteX249" fmla="*/ 67831 w 155946"/>
                <a:gd name="connsiteY249" fmla="*/ 112343 h 176784"/>
                <a:gd name="connsiteX250" fmla="*/ 67976 w 155946"/>
                <a:gd name="connsiteY250" fmla="*/ 113478 h 176784"/>
                <a:gd name="connsiteX251" fmla="*/ 68658 w 155946"/>
                <a:gd name="connsiteY251" fmla="*/ 115521 h 176784"/>
                <a:gd name="connsiteX252" fmla="*/ 67831 w 155946"/>
                <a:gd name="connsiteY252" fmla="*/ 116510 h 176784"/>
                <a:gd name="connsiteX253" fmla="*/ 65787 w 155946"/>
                <a:gd name="connsiteY253" fmla="*/ 117191 h 176784"/>
                <a:gd name="connsiteX254" fmla="*/ 64425 w 155946"/>
                <a:gd name="connsiteY254" fmla="*/ 118245 h 176784"/>
                <a:gd name="connsiteX255" fmla="*/ 64052 w 155946"/>
                <a:gd name="connsiteY255" fmla="*/ 120288 h 176784"/>
                <a:gd name="connsiteX256" fmla="*/ 64425 w 155946"/>
                <a:gd name="connsiteY256" fmla="*/ 122786 h 176784"/>
                <a:gd name="connsiteX257" fmla="*/ 64117 w 155946"/>
                <a:gd name="connsiteY257" fmla="*/ 125137 h 176784"/>
                <a:gd name="connsiteX258" fmla="*/ 62528 w 155946"/>
                <a:gd name="connsiteY258" fmla="*/ 126191 h 176784"/>
                <a:gd name="connsiteX259" fmla="*/ 60404 w 155946"/>
                <a:gd name="connsiteY259" fmla="*/ 125364 h 176784"/>
                <a:gd name="connsiteX260" fmla="*/ 58815 w 155946"/>
                <a:gd name="connsiteY260" fmla="*/ 122932 h 176784"/>
                <a:gd name="connsiteX261" fmla="*/ 57452 w 155946"/>
                <a:gd name="connsiteY261" fmla="*/ 120954 h 176784"/>
                <a:gd name="connsiteX262" fmla="*/ 55701 w 155946"/>
                <a:gd name="connsiteY262" fmla="*/ 119056 h 176784"/>
                <a:gd name="connsiteX263" fmla="*/ 54420 w 155946"/>
                <a:gd name="connsiteY263" fmla="*/ 118375 h 176784"/>
                <a:gd name="connsiteX264" fmla="*/ 52750 w 155946"/>
                <a:gd name="connsiteY264" fmla="*/ 118456 h 176784"/>
                <a:gd name="connsiteX265" fmla="*/ 52296 w 155946"/>
                <a:gd name="connsiteY265" fmla="*/ 119445 h 176784"/>
                <a:gd name="connsiteX266" fmla="*/ 52604 w 155946"/>
                <a:gd name="connsiteY266" fmla="*/ 120661 h 176784"/>
                <a:gd name="connsiteX267" fmla="*/ 51777 w 155946"/>
                <a:gd name="connsiteY267" fmla="*/ 121797 h 176784"/>
                <a:gd name="connsiteX268" fmla="*/ 50188 w 155946"/>
                <a:gd name="connsiteY268" fmla="*/ 122559 h 176784"/>
                <a:gd name="connsiteX269" fmla="*/ 48437 w 155946"/>
                <a:gd name="connsiteY269" fmla="*/ 122640 h 176784"/>
                <a:gd name="connsiteX270" fmla="*/ 46620 w 155946"/>
                <a:gd name="connsiteY270" fmla="*/ 122332 h 176784"/>
                <a:gd name="connsiteX271" fmla="*/ 45404 w 155946"/>
                <a:gd name="connsiteY271" fmla="*/ 122559 h 176784"/>
                <a:gd name="connsiteX272" fmla="*/ 43734 w 155946"/>
                <a:gd name="connsiteY272" fmla="*/ 123386 h 176784"/>
                <a:gd name="connsiteX273" fmla="*/ 41464 w 155946"/>
                <a:gd name="connsiteY273" fmla="*/ 124148 h 176784"/>
                <a:gd name="connsiteX274" fmla="*/ 39875 w 155946"/>
                <a:gd name="connsiteY274" fmla="*/ 123694 h 176784"/>
                <a:gd name="connsiteX275" fmla="*/ 38967 w 155946"/>
                <a:gd name="connsiteY275" fmla="*/ 120353 h 176784"/>
                <a:gd name="connsiteX276" fmla="*/ 37523 w 155946"/>
                <a:gd name="connsiteY276" fmla="*/ 118375 h 176784"/>
                <a:gd name="connsiteX277" fmla="*/ 36015 w 155946"/>
                <a:gd name="connsiteY277" fmla="*/ 116559 h 176784"/>
                <a:gd name="connsiteX278" fmla="*/ 34880 w 155946"/>
                <a:gd name="connsiteY278" fmla="*/ 114970 h 176784"/>
                <a:gd name="connsiteX279" fmla="*/ 34345 w 155946"/>
                <a:gd name="connsiteY279" fmla="*/ 113380 h 176784"/>
                <a:gd name="connsiteX280" fmla="*/ 32983 w 155946"/>
                <a:gd name="connsiteY280" fmla="*/ 112700 h 176784"/>
                <a:gd name="connsiteX281" fmla="*/ 30323 w 155946"/>
                <a:gd name="connsiteY281" fmla="*/ 111873 h 176784"/>
                <a:gd name="connsiteX282" fmla="*/ 27599 w 155946"/>
                <a:gd name="connsiteY282" fmla="*/ 111791 h 176784"/>
                <a:gd name="connsiteX283" fmla="*/ 26999 w 155946"/>
                <a:gd name="connsiteY283" fmla="*/ 113154 h 176784"/>
                <a:gd name="connsiteX284" fmla="*/ 27372 w 155946"/>
                <a:gd name="connsiteY284" fmla="*/ 114370 h 176784"/>
                <a:gd name="connsiteX285" fmla="*/ 28507 w 155946"/>
                <a:gd name="connsiteY285" fmla="*/ 115051 h 176784"/>
                <a:gd name="connsiteX286" fmla="*/ 29107 w 155946"/>
                <a:gd name="connsiteY286" fmla="*/ 116640 h 176784"/>
                <a:gd name="connsiteX287" fmla="*/ 29334 w 155946"/>
                <a:gd name="connsiteY287" fmla="*/ 119137 h 176784"/>
                <a:gd name="connsiteX288" fmla="*/ 29188 w 155946"/>
                <a:gd name="connsiteY288" fmla="*/ 120872 h 176784"/>
                <a:gd name="connsiteX289" fmla="*/ 28280 w 155946"/>
                <a:gd name="connsiteY289" fmla="*/ 123142 h 176784"/>
                <a:gd name="connsiteX290" fmla="*/ 27372 w 155946"/>
                <a:gd name="connsiteY290" fmla="*/ 124359 h 176784"/>
                <a:gd name="connsiteX291" fmla="*/ 24032 w 155946"/>
                <a:gd name="connsiteY291" fmla="*/ 124894 h 176784"/>
                <a:gd name="connsiteX292" fmla="*/ 21308 w 155946"/>
                <a:gd name="connsiteY292" fmla="*/ 124067 h 176784"/>
                <a:gd name="connsiteX293" fmla="*/ 19637 w 155946"/>
                <a:gd name="connsiteY293" fmla="*/ 123077 h 176784"/>
                <a:gd name="connsiteX294" fmla="*/ 18194 w 155946"/>
                <a:gd name="connsiteY294" fmla="*/ 122478 h 176784"/>
                <a:gd name="connsiteX295" fmla="*/ 16378 w 155946"/>
                <a:gd name="connsiteY295" fmla="*/ 122851 h 176784"/>
                <a:gd name="connsiteX296" fmla="*/ 14627 w 155946"/>
                <a:gd name="connsiteY296" fmla="*/ 123678 h 176784"/>
                <a:gd name="connsiteX297" fmla="*/ 13264 w 155946"/>
                <a:gd name="connsiteY297" fmla="*/ 124277 h 176784"/>
                <a:gd name="connsiteX298" fmla="*/ 12129 w 155946"/>
                <a:gd name="connsiteY298" fmla="*/ 124051 h 176784"/>
                <a:gd name="connsiteX299" fmla="*/ 12129 w 155946"/>
                <a:gd name="connsiteY299" fmla="*/ 122834 h 176784"/>
                <a:gd name="connsiteX300" fmla="*/ 10621 w 155946"/>
                <a:gd name="connsiteY300" fmla="*/ 122234 h 176784"/>
                <a:gd name="connsiteX301" fmla="*/ 9340 w 155946"/>
                <a:gd name="connsiteY301" fmla="*/ 122608 h 176784"/>
                <a:gd name="connsiteX302" fmla="*/ 8351 w 155946"/>
                <a:gd name="connsiteY302" fmla="*/ 123743 h 176784"/>
                <a:gd name="connsiteX303" fmla="*/ 8659 w 155946"/>
                <a:gd name="connsiteY303" fmla="*/ 124732 h 176784"/>
                <a:gd name="connsiteX304" fmla="*/ 9340 w 155946"/>
                <a:gd name="connsiteY304" fmla="*/ 125413 h 176784"/>
                <a:gd name="connsiteX305" fmla="*/ 9940 w 155946"/>
                <a:gd name="connsiteY305" fmla="*/ 126856 h 176784"/>
                <a:gd name="connsiteX306" fmla="*/ 10021 w 155946"/>
                <a:gd name="connsiteY306" fmla="*/ 128834 h 176784"/>
                <a:gd name="connsiteX307" fmla="*/ 9568 w 155946"/>
                <a:gd name="connsiteY307" fmla="*/ 130423 h 176784"/>
                <a:gd name="connsiteX308" fmla="*/ 8351 w 155946"/>
                <a:gd name="connsiteY308" fmla="*/ 132402 h 176784"/>
                <a:gd name="connsiteX309" fmla="*/ 8351 w 155946"/>
                <a:gd name="connsiteY309" fmla="*/ 133910 h 176784"/>
                <a:gd name="connsiteX310" fmla="*/ 9486 w 155946"/>
                <a:gd name="connsiteY310" fmla="*/ 134899 h 176784"/>
                <a:gd name="connsiteX311" fmla="*/ 10540 w 155946"/>
                <a:gd name="connsiteY311" fmla="*/ 134218 h 176784"/>
                <a:gd name="connsiteX312" fmla="*/ 11448 w 155946"/>
                <a:gd name="connsiteY312" fmla="*/ 133002 h 176784"/>
                <a:gd name="connsiteX313" fmla="*/ 12211 w 155946"/>
                <a:gd name="connsiteY313" fmla="*/ 132921 h 176784"/>
                <a:gd name="connsiteX314" fmla="*/ 13881 w 155946"/>
                <a:gd name="connsiteY314" fmla="*/ 133974 h 176784"/>
                <a:gd name="connsiteX315" fmla="*/ 14708 w 155946"/>
                <a:gd name="connsiteY315" fmla="*/ 134883 h 176784"/>
                <a:gd name="connsiteX316" fmla="*/ 15308 w 155946"/>
                <a:gd name="connsiteY316" fmla="*/ 136018 h 176784"/>
                <a:gd name="connsiteX317" fmla="*/ 15535 w 155946"/>
                <a:gd name="connsiteY317" fmla="*/ 137607 h 176784"/>
                <a:gd name="connsiteX318" fmla="*/ 16070 w 155946"/>
                <a:gd name="connsiteY318" fmla="*/ 139504 h 176784"/>
                <a:gd name="connsiteX319" fmla="*/ 16751 w 155946"/>
                <a:gd name="connsiteY319" fmla="*/ 140493 h 176784"/>
                <a:gd name="connsiteX320" fmla="*/ 17578 w 155946"/>
                <a:gd name="connsiteY320" fmla="*/ 142926 h 176784"/>
                <a:gd name="connsiteX321" fmla="*/ 17497 w 155946"/>
                <a:gd name="connsiteY321" fmla="*/ 143915 h 176784"/>
                <a:gd name="connsiteX322" fmla="*/ 16816 w 155946"/>
                <a:gd name="connsiteY322" fmla="*/ 145731 h 176784"/>
                <a:gd name="connsiteX323" fmla="*/ 15827 w 155946"/>
                <a:gd name="connsiteY323" fmla="*/ 146412 h 176784"/>
                <a:gd name="connsiteX324" fmla="*/ 15227 w 155946"/>
                <a:gd name="connsiteY324" fmla="*/ 147547 h 176784"/>
                <a:gd name="connsiteX325" fmla="*/ 15600 w 155946"/>
                <a:gd name="connsiteY325" fmla="*/ 149817 h 176784"/>
                <a:gd name="connsiteX326" fmla="*/ 15827 w 155946"/>
                <a:gd name="connsiteY326" fmla="*/ 151033 h 176784"/>
                <a:gd name="connsiteX327" fmla="*/ 14838 w 155946"/>
                <a:gd name="connsiteY327" fmla="*/ 151180 h 176784"/>
                <a:gd name="connsiteX328" fmla="*/ 12713 w 155946"/>
                <a:gd name="connsiteY328" fmla="*/ 149364 h 176784"/>
                <a:gd name="connsiteX329" fmla="*/ 11351 w 155946"/>
                <a:gd name="connsiteY329" fmla="*/ 147320 h 176784"/>
                <a:gd name="connsiteX330" fmla="*/ 10362 w 155946"/>
                <a:gd name="connsiteY330" fmla="*/ 146104 h 176784"/>
                <a:gd name="connsiteX331" fmla="*/ 8919 w 155946"/>
                <a:gd name="connsiteY331" fmla="*/ 145342 h 176784"/>
                <a:gd name="connsiteX332" fmla="*/ 7638 w 155946"/>
                <a:gd name="connsiteY332" fmla="*/ 145196 h 176784"/>
                <a:gd name="connsiteX333" fmla="*/ 6503 w 155946"/>
                <a:gd name="connsiteY333" fmla="*/ 145423 h 176784"/>
                <a:gd name="connsiteX334" fmla="*/ 6503 w 155946"/>
                <a:gd name="connsiteY334" fmla="*/ 147401 h 176784"/>
                <a:gd name="connsiteX335" fmla="*/ 6130 w 155946"/>
                <a:gd name="connsiteY335" fmla="*/ 148163 h 176784"/>
                <a:gd name="connsiteX336" fmla="*/ 4622 w 155946"/>
                <a:gd name="connsiteY336" fmla="*/ 148698 h 176784"/>
                <a:gd name="connsiteX337" fmla="*/ 3487 w 155946"/>
                <a:gd name="connsiteY337" fmla="*/ 149153 h 176784"/>
                <a:gd name="connsiteX338" fmla="*/ 2270 w 155946"/>
                <a:gd name="connsiteY338" fmla="*/ 150434 h 176784"/>
                <a:gd name="connsiteX339" fmla="*/ 1362 w 155946"/>
                <a:gd name="connsiteY339" fmla="*/ 151196 h 176784"/>
                <a:gd name="connsiteX340" fmla="*/ 1362 w 155946"/>
                <a:gd name="connsiteY340" fmla="*/ 152785 h 176784"/>
                <a:gd name="connsiteX341" fmla="*/ 681 w 155946"/>
                <a:gd name="connsiteY341" fmla="*/ 154293 h 176784"/>
                <a:gd name="connsiteX342" fmla="*/ 0 w 155946"/>
                <a:gd name="connsiteY342" fmla="*/ 155201 h 176784"/>
                <a:gd name="connsiteX343" fmla="*/ 1670 w 155946"/>
                <a:gd name="connsiteY343" fmla="*/ 156871 h 176784"/>
                <a:gd name="connsiteX344" fmla="*/ 4021 w 155946"/>
                <a:gd name="connsiteY344" fmla="*/ 158768 h 176784"/>
                <a:gd name="connsiteX345" fmla="*/ 6681 w 155946"/>
                <a:gd name="connsiteY345" fmla="*/ 161801 h 176784"/>
                <a:gd name="connsiteX346" fmla="*/ 10021 w 155946"/>
                <a:gd name="connsiteY346" fmla="*/ 164979 h 176784"/>
                <a:gd name="connsiteX347" fmla="*/ 12681 w 155946"/>
                <a:gd name="connsiteY347" fmla="*/ 167249 h 176784"/>
                <a:gd name="connsiteX348" fmla="*/ 14124 w 155946"/>
                <a:gd name="connsiteY348" fmla="*/ 169066 h 176784"/>
                <a:gd name="connsiteX349" fmla="*/ 14270 w 155946"/>
                <a:gd name="connsiteY349" fmla="*/ 170963 h 176784"/>
                <a:gd name="connsiteX350" fmla="*/ 14578 w 155946"/>
                <a:gd name="connsiteY350" fmla="*/ 173233 h 176784"/>
                <a:gd name="connsiteX351" fmla="*/ 16021 w 155946"/>
                <a:gd name="connsiteY351" fmla="*/ 175049 h 176784"/>
                <a:gd name="connsiteX352" fmla="*/ 17302 w 155946"/>
                <a:gd name="connsiteY352" fmla="*/ 176411 h 176784"/>
                <a:gd name="connsiteX353" fmla="*/ 18210 w 155946"/>
                <a:gd name="connsiteY353" fmla="*/ 176784 h 17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155946" h="176784">
                  <a:moveTo>
                    <a:pt x="18470" y="176687"/>
                  </a:moveTo>
                  <a:lnTo>
                    <a:pt x="19005" y="175925"/>
                  </a:lnTo>
                  <a:lnTo>
                    <a:pt x="21048" y="174935"/>
                  </a:lnTo>
                  <a:lnTo>
                    <a:pt x="23091" y="174401"/>
                  </a:lnTo>
                  <a:lnTo>
                    <a:pt x="24988" y="173346"/>
                  </a:lnTo>
                  <a:lnTo>
                    <a:pt x="25670" y="172439"/>
                  </a:lnTo>
                  <a:lnTo>
                    <a:pt x="25897" y="171303"/>
                  </a:lnTo>
                  <a:lnTo>
                    <a:pt x="26124" y="170087"/>
                  </a:lnTo>
                  <a:lnTo>
                    <a:pt x="26886" y="169406"/>
                  </a:lnTo>
                  <a:lnTo>
                    <a:pt x="28637" y="168871"/>
                  </a:lnTo>
                  <a:lnTo>
                    <a:pt x="31215" y="167817"/>
                  </a:lnTo>
                  <a:lnTo>
                    <a:pt x="32578" y="166909"/>
                  </a:lnTo>
                  <a:lnTo>
                    <a:pt x="32886" y="165855"/>
                  </a:lnTo>
                  <a:lnTo>
                    <a:pt x="33259" y="164411"/>
                  </a:lnTo>
                  <a:lnTo>
                    <a:pt x="34248" y="164411"/>
                  </a:lnTo>
                  <a:lnTo>
                    <a:pt x="35756" y="165093"/>
                  </a:lnTo>
                  <a:lnTo>
                    <a:pt x="37199" y="166455"/>
                  </a:lnTo>
                  <a:lnTo>
                    <a:pt x="39696" y="168352"/>
                  </a:lnTo>
                  <a:lnTo>
                    <a:pt x="41140" y="169633"/>
                  </a:lnTo>
                  <a:lnTo>
                    <a:pt x="42648" y="170087"/>
                  </a:lnTo>
                  <a:lnTo>
                    <a:pt x="44155" y="171368"/>
                  </a:lnTo>
                  <a:cubicBezTo>
                    <a:pt x="44155" y="171368"/>
                    <a:pt x="44610" y="171968"/>
                    <a:pt x="44756" y="172195"/>
                  </a:cubicBezTo>
                  <a:cubicBezTo>
                    <a:pt x="44901" y="172422"/>
                    <a:pt x="45972" y="173330"/>
                    <a:pt x="45972" y="173330"/>
                  </a:cubicBezTo>
                  <a:lnTo>
                    <a:pt x="48323" y="173930"/>
                  </a:lnTo>
                  <a:lnTo>
                    <a:pt x="49912" y="174011"/>
                  </a:lnTo>
                  <a:lnTo>
                    <a:pt x="51420" y="172795"/>
                  </a:lnTo>
                  <a:lnTo>
                    <a:pt x="52247" y="172033"/>
                  </a:lnTo>
                  <a:lnTo>
                    <a:pt x="53691" y="172114"/>
                  </a:lnTo>
                  <a:lnTo>
                    <a:pt x="54744" y="172341"/>
                  </a:lnTo>
                  <a:lnTo>
                    <a:pt x="54663" y="165514"/>
                  </a:lnTo>
                  <a:lnTo>
                    <a:pt x="55425" y="165368"/>
                  </a:lnTo>
                  <a:lnTo>
                    <a:pt x="57014" y="165822"/>
                  </a:lnTo>
                  <a:lnTo>
                    <a:pt x="57923" y="166957"/>
                  </a:lnTo>
                  <a:lnTo>
                    <a:pt x="59966" y="166049"/>
                  </a:lnTo>
                  <a:lnTo>
                    <a:pt x="60728" y="165222"/>
                  </a:lnTo>
                  <a:lnTo>
                    <a:pt x="62171" y="164914"/>
                  </a:lnTo>
                  <a:lnTo>
                    <a:pt x="63760" y="164087"/>
                  </a:lnTo>
                  <a:cubicBezTo>
                    <a:pt x="63760" y="164087"/>
                    <a:pt x="64895" y="163714"/>
                    <a:pt x="65122" y="163633"/>
                  </a:cubicBezTo>
                  <a:cubicBezTo>
                    <a:pt x="65350" y="163552"/>
                    <a:pt x="67474" y="163179"/>
                    <a:pt x="67474" y="163179"/>
                  </a:cubicBezTo>
                  <a:lnTo>
                    <a:pt x="69744" y="163260"/>
                  </a:lnTo>
                  <a:lnTo>
                    <a:pt x="69744" y="164395"/>
                  </a:lnTo>
                  <a:lnTo>
                    <a:pt x="69436" y="164930"/>
                  </a:lnTo>
                  <a:cubicBezTo>
                    <a:pt x="69436" y="164930"/>
                    <a:pt x="70198" y="166212"/>
                    <a:pt x="70425" y="166212"/>
                  </a:cubicBezTo>
                  <a:cubicBezTo>
                    <a:pt x="70652" y="166212"/>
                    <a:pt x="71187" y="166666"/>
                    <a:pt x="71252" y="166892"/>
                  </a:cubicBezTo>
                  <a:cubicBezTo>
                    <a:pt x="71317" y="167120"/>
                    <a:pt x="71025" y="168255"/>
                    <a:pt x="71025" y="168255"/>
                  </a:cubicBezTo>
                  <a:lnTo>
                    <a:pt x="70571" y="170152"/>
                  </a:lnTo>
                  <a:lnTo>
                    <a:pt x="70344" y="171887"/>
                  </a:lnTo>
                  <a:cubicBezTo>
                    <a:pt x="70344" y="171887"/>
                    <a:pt x="70652" y="173476"/>
                    <a:pt x="70879" y="173784"/>
                  </a:cubicBezTo>
                  <a:cubicBezTo>
                    <a:pt x="71106" y="174093"/>
                    <a:pt x="71641" y="174384"/>
                    <a:pt x="72014" y="174546"/>
                  </a:cubicBezTo>
                  <a:cubicBezTo>
                    <a:pt x="72387" y="174692"/>
                    <a:pt x="73522" y="174855"/>
                    <a:pt x="73830" y="174774"/>
                  </a:cubicBezTo>
                  <a:cubicBezTo>
                    <a:pt x="74138" y="174692"/>
                    <a:pt x="76182" y="173022"/>
                    <a:pt x="76182" y="173022"/>
                  </a:cubicBezTo>
                  <a:lnTo>
                    <a:pt x="77998" y="171352"/>
                  </a:lnTo>
                  <a:lnTo>
                    <a:pt x="80917" y="167411"/>
                  </a:lnTo>
                  <a:lnTo>
                    <a:pt x="83981" y="163666"/>
                  </a:lnTo>
                  <a:lnTo>
                    <a:pt x="87387" y="160260"/>
                  </a:lnTo>
                  <a:lnTo>
                    <a:pt x="91700" y="156855"/>
                  </a:lnTo>
                  <a:lnTo>
                    <a:pt x="95446" y="155720"/>
                  </a:lnTo>
                  <a:lnTo>
                    <a:pt x="97716" y="155720"/>
                  </a:lnTo>
                  <a:lnTo>
                    <a:pt x="99873" y="154017"/>
                  </a:lnTo>
                  <a:lnTo>
                    <a:pt x="102370" y="148099"/>
                  </a:lnTo>
                  <a:lnTo>
                    <a:pt x="104413" y="143672"/>
                  </a:lnTo>
                  <a:lnTo>
                    <a:pt x="104754" y="136618"/>
                  </a:lnTo>
                  <a:lnTo>
                    <a:pt x="104300" y="132305"/>
                  </a:lnTo>
                  <a:lnTo>
                    <a:pt x="105208" y="130148"/>
                  </a:lnTo>
                  <a:lnTo>
                    <a:pt x="106229" y="127764"/>
                  </a:lnTo>
                  <a:lnTo>
                    <a:pt x="105549" y="124926"/>
                  </a:lnTo>
                  <a:lnTo>
                    <a:pt x="104413" y="122089"/>
                  </a:lnTo>
                  <a:lnTo>
                    <a:pt x="104640" y="119705"/>
                  </a:lnTo>
                  <a:lnTo>
                    <a:pt x="108159" y="115618"/>
                  </a:lnTo>
                  <a:lnTo>
                    <a:pt x="113380" y="111418"/>
                  </a:lnTo>
                  <a:lnTo>
                    <a:pt x="115537" y="107786"/>
                  </a:lnTo>
                  <a:lnTo>
                    <a:pt x="117013" y="104267"/>
                  </a:lnTo>
                  <a:lnTo>
                    <a:pt x="118261" y="100408"/>
                  </a:lnTo>
                  <a:lnTo>
                    <a:pt x="120532" y="97457"/>
                  </a:lnTo>
                  <a:lnTo>
                    <a:pt x="123256" y="95754"/>
                  </a:lnTo>
                  <a:cubicBezTo>
                    <a:pt x="123256" y="95754"/>
                    <a:pt x="125413" y="95527"/>
                    <a:pt x="125753" y="95527"/>
                  </a:cubicBezTo>
                  <a:cubicBezTo>
                    <a:pt x="126094" y="95527"/>
                    <a:pt x="128251" y="95414"/>
                    <a:pt x="128251" y="95414"/>
                  </a:cubicBezTo>
                  <a:lnTo>
                    <a:pt x="132564" y="91327"/>
                  </a:lnTo>
                  <a:lnTo>
                    <a:pt x="134380" y="88716"/>
                  </a:lnTo>
                  <a:lnTo>
                    <a:pt x="134721" y="86673"/>
                  </a:lnTo>
                  <a:lnTo>
                    <a:pt x="135175" y="85198"/>
                  </a:lnTo>
                  <a:lnTo>
                    <a:pt x="136423" y="83381"/>
                  </a:lnTo>
                  <a:lnTo>
                    <a:pt x="136764" y="81792"/>
                  </a:lnTo>
                  <a:lnTo>
                    <a:pt x="136423" y="78954"/>
                  </a:lnTo>
                  <a:lnTo>
                    <a:pt x="137218" y="76003"/>
                  </a:lnTo>
                  <a:lnTo>
                    <a:pt x="138239" y="74187"/>
                  </a:lnTo>
                  <a:lnTo>
                    <a:pt x="139034" y="72712"/>
                  </a:lnTo>
                  <a:lnTo>
                    <a:pt x="139602" y="71009"/>
                  </a:lnTo>
                  <a:lnTo>
                    <a:pt x="140850" y="69079"/>
                  </a:lnTo>
                  <a:lnTo>
                    <a:pt x="142212" y="67717"/>
                  </a:lnTo>
                  <a:lnTo>
                    <a:pt x="142439" y="66242"/>
                  </a:lnTo>
                  <a:lnTo>
                    <a:pt x="142212" y="64879"/>
                  </a:lnTo>
                  <a:lnTo>
                    <a:pt x="141077" y="63063"/>
                  </a:lnTo>
                  <a:lnTo>
                    <a:pt x="140737" y="62268"/>
                  </a:lnTo>
                  <a:lnTo>
                    <a:pt x="141304" y="59998"/>
                  </a:lnTo>
                  <a:lnTo>
                    <a:pt x="141304" y="58296"/>
                  </a:lnTo>
                  <a:lnTo>
                    <a:pt x="140623" y="56820"/>
                  </a:lnTo>
                  <a:lnTo>
                    <a:pt x="140396" y="55571"/>
                  </a:lnTo>
                  <a:lnTo>
                    <a:pt x="140396" y="53528"/>
                  </a:lnTo>
                  <a:lnTo>
                    <a:pt x="141758" y="51939"/>
                  </a:lnTo>
                  <a:lnTo>
                    <a:pt x="142666" y="49328"/>
                  </a:lnTo>
                  <a:lnTo>
                    <a:pt x="142666" y="46831"/>
                  </a:lnTo>
                  <a:lnTo>
                    <a:pt x="143915" y="43993"/>
                  </a:lnTo>
                  <a:cubicBezTo>
                    <a:pt x="143915" y="43993"/>
                    <a:pt x="144596" y="42518"/>
                    <a:pt x="144937" y="42177"/>
                  </a:cubicBezTo>
                  <a:cubicBezTo>
                    <a:pt x="145277" y="41837"/>
                    <a:pt x="145050" y="36826"/>
                    <a:pt x="145050" y="36826"/>
                  </a:cubicBezTo>
                  <a:lnTo>
                    <a:pt x="145618" y="32740"/>
                  </a:lnTo>
                  <a:lnTo>
                    <a:pt x="145958" y="28426"/>
                  </a:lnTo>
                  <a:lnTo>
                    <a:pt x="146980" y="25702"/>
                  </a:lnTo>
                  <a:lnTo>
                    <a:pt x="148115" y="24113"/>
                  </a:lnTo>
                  <a:lnTo>
                    <a:pt x="148682" y="21729"/>
                  </a:lnTo>
                  <a:lnTo>
                    <a:pt x="149590" y="20140"/>
                  </a:lnTo>
                  <a:lnTo>
                    <a:pt x="151066" y="17983"/>
                  </a:lnTo>
                  <a:lnTo>
                    <a:pt x="151293" y="16167"/>
                  </a:lnTo>
                  <a:lnTo>
                    <a:pt x="151974" y="14351"/>
                  </a:lnTo>
                  <a:lnTo>
                    <a:pt x="153790" y="12308"/>
                  </a:lnTo>
                  <a:lnTo>
                    <a:pt x="154585" y="11254"/>
                  </a:lnTo>
                  <a:lnTo>
                    <a:pt x="155493" y="9973"/>
                  </a:lnTo>
                  <a:lnTo>
                    <a:pt x="155947" y="8465"/>
                  </a:lnTo>
                  <a:lnTo>
                    <a:pt x="155947" y="4605"/>
                  </a:lnTo>
                  <a:lnTo>
                    <a:pt x="154406" y="2789"/>
                  </a:lnTo>
                  <a:lnTo>
                    <a:pt x="152817" y="1703"/>
                  </a:lnTo>
                  <a:lnTo>
                    <a:pt x="151617" y="1703"/>
                  </a:lnTo>
                  <a:lnTo>
                    <a:pt x="150304" y="1021"/>
                  </a:lnTo>
                  <a:lnTo>
                    <a:pt x="148537" y="2270"/>
                  </a:lnTo>
                  <a:lnTo>
                    <a:pt x="147628" y="3357"/>
                  </a:lnTo>
                  <a:lnTo>
                    <a:pt x="146428" y="2675"/>
                  </a:lnTo>
                  <a:lnTo>
                    <a:pt x="145180" y="1654"/>
                  </a:lnTo>
                  <a:lnTo>
                    <a:pt x="143591" y="1314"/>
                  </a:lnTo>
                  <a:lnTo>
                    <a:pt x="142002" y="1021"/>
                  </a:lnTo>
                  <a:lnTo>
                    <a:pt x="140574" y="1021"/>
                  </a:lnTo>
                  <a:lnTo>
                    <a:pt x="139034" y="0"/>
                  </a:lnTo>
                  <a:lnTo>
                    <a:pt x="136699" y="0"/>
                  </a:lnTo>
                  <a:lnTo>
                    <a:pt x="133910" y="340"/>
                  </a:lnTo>
                  <a:lnTo>
                    <a:pt x="131802" y="276"/>
                  </a:lnTo>
                  <a:lnTo>
                    <a:pt x="130034" y="276"/>
                  </a:lnTo>
                  <a:lnTo>
                    <a:pt x="129013" y="795"/>
                  </a:lnTo>
                  <a:lnTo>
                    <a:pt x="127472" y="1021"/>
                  </a:lnTo>
                  <a:lnTo>
                    <a:pt x="125770" y="1314"/>
                  </a:lnTo>
                  <a:lnTo>
                    <a:pt x="121229" y="1719"/>
                  </a:lnTo>
                  <a:lnTo>
                    <a:pt x="117483" y="1897"/>
                  </a:lnTo>
                  <a:lnTo>
                    <a:pt x="114013" y="2124"/>
                  </a:lnTo>
                  <a:lnTo>
                    <a:pt x="112878" y="3486"/>
                  </a:lnTo>
                  <a:lnTo>
                    <a:pt x="112700" y="5708"/>
                  </a:lnTo>
                  <a:lnTo>
                    <a:pt x="112635" y="7524"/>
                  </a:lnTo>
                  <a:lnTo>
                    <a:pt x="112116" y="9340"/>
                  </a:lnTo>
                  <a:lnTo>
                    <a:pt x="111662" y="10994"/>
                  </a:lnTo>
                  <a:lnTo>
                    <a:pt x="110867" y="12470"/>
                  </a:lnTo>
                  <a:lnTo>
                    <a:pt x="111094" y="15259"/>
                  </a:lnTo>
                  <a:lnTo>
                    <a:pt x="109959" y="19799"/>
                  </a:lnTo>
                  <a:lnTo>
                    <a:pt x="108873" y="22183"/>
                  </a:lnTo>
                  <a:lnTo>
                    <a:pt x="107559" y="24567"/>
                  </a:lnTo>
                  <a:lnTo>
                    <a:pt x="106765" y="26448"/>
                  </a:lnTo>
                  <a:lnTo>
                    <a:pt x="105970" y="28264"/>
                  </a:lnTo>
                  <a:lnTo>
                    <a:pt x="104948" y="28897"/>
                  </a:lnTo>
                  <a:lnTo>
                    <a:pt x="103440" y="29253"/>
                  </a:lnTo>
                  <a:lnTo>
                    <a:pt x="102856" y="30307"/>
                  </a:lnTo>
                  <a:lnTo>
                    <a:pt x="102792" y="31621"/>
                  </a:lnTo>
                  <a:lnTo>
                    <a:pt x="103084" y="32821"/>
                  </a:lnTo>
                  <a:lnTo>
                    <a:pt x="103375" y="34069"/>
                  </a:lnTo>
                  <a:lnTo>
                    <a:pt x="104170" y="35496"/>
                  </a:lnTo>
                  <a:lnTo>
                    <a:pt x="104349" y="37150"/>
                  </a:lnTo>
                  <a:lnTo>
                    <a:pt x="104575" y="38918"/>
                  </a:lnTo>
                  <a:lnTo>
                    <a:pt x="104056" y="39664"/>
                  </a:lnTo>
                  <a:lnTo>
                    <a:pt x="102516" y="39145"/>
                  </a:lnTo>
                  <a:lnTo>
                    <a:pt x="100521" y="37604"/>
                  </a:lnTo>
                  <a:lnTo>
                    <a:pt x="98819" y="36177"/>
                  </a:lnTo>
                  <a:lnTo>
                    <a:pt x="97230" y="35496"/>
                  </a:lnTo>
                  <a:lnTo>
                    <a:pt x="95235" y="34637"/>
                  </a:lnTo>
                  <a:lnTo>
                    <a:pt x="93127" y="33842"/>
                  </a:lnTo>
                  <a:lnTo>
                    <a:pt x="91197" y="33842"/>
                  </a:lnTo>
                  <a:lnTo>
                    <a:pt x="88181" y="33729"/>
                  </a:lnTo>
                  <a:lnTo>
                    <a:pt x="87095" y="33437"/>
                  </a:lnTo>
                  <a:lnTo>
                    <a:pt x="85733" y="32350"/>
                  </a:lnTo>
                  <a:lnTo>
                    <a:pt x="84597" y="32578"/>
                  </a:lnTo>
                  <a:lnTo>
                    <a:pt x="82830" y="33210"/>
                  </a:lnTo>
                  <a:lnTo>
                    <a:pt x="80382" y="32804"/>
                  </a:lnTo>
                  <a:lnTo>
                    <a:pt x="77252" y="31718"/>
                  </a:lnTo>
                  <a:lnTo>
                    <a:pt x="75209" y="30631"/>
                  </a:lnTo>
                  <a:lnTo>
                    <a:pt x="72419" y="30064"/>
                  </a:lnTo>
                  <a:lnTo>
                    <a:pt x="66841" y="29659"/>
                  </a:lnTo>
                  <a:lnTo>
                    <a:pt x="59788" y="29545"/>
                  </a:lnTo>
                  <a:lnTo>
                    <a:pt x="54209" y="29999"/>
                  </a:lnTo>
                  <a:lnTo>
                    <a:pt x="46653" y="29772"/>
                  </a:lnTo>
                  <a:lnTo>
                    <a:pt x="45728" y="29837"/>
                  </a:lnTo>
                  <a:lnTo>
                    <a:pt x="45874" y="31426"/>
                  </a:lnTo>
                  <a:lnTo>
                    <a:pt x="45339" y="32707"/>
                  </a:lnTo>
                  <a:lnTo>
                    <a:pt x="44123" y="32934"/>
                  </a:lnTo>
                  <a:lnTo>
                    <a:pt x="42907" y="33242"/>
                  </a:lnTo>
                  <a:lnTo>
                    <a:pt x="42080" y="34150"/>
                  </a:lnTo>
                  <a:lnTo>
                    <a:pt x="41999" y="35204"/>
                  </a:lnTo>
                  <a:lnTo>
                    <a:pt x="42534" y="35805"/>
                  </a:lnTo>
                  <a:lnTo>
                    <a:pt x="43523" y="36259"/>
                  </a:lnTo>
                  <a:lnTo>
                    <a:pt x="43215" y="37394"/>
                  </a:lnTo>
                  <a:lnTo>
                    <a:pt x="42388" y="38301"/>
                  </a:lnTo>
                  <a:lnTo>
                    <a:pt x="41626" y="38837"/>
                  </a:lnTo>
                  <a:cubicBezTo>
                    <a:pt x="41626" y="38837"/>
                    <a:pt x="41545" y="39599"/>
                    <a:pt x="41545" y="39826"/>
                  </a:cubicBezTo>
                  <a:cubicBezTo>
                    <a:pt x="41545" y="40053"/>
                    <a:pt x="41237" y="41334"/>
                    <a:pt x="41237" y="41334"/>
                  </a:cubicBezTo>
                  <a:lnTo>
                    <a:pt x="41609" y="42469"/>
                  </a:lnTo>
                  <a:lnTo>
                    <a:pt x="42291" y="43604"/>
                  </a:lnTo>
                  <a:lnTo>
                    <a:pt x="43053" y="43977"/>
                  </a:lnTo>
                  <a:lnTo>
                    <a:pt x="43961" y="44739"/>
                  </a:lnTo>
                  <a:lnTo>
                    <a:pt x="44269" y="46409"/>
                  </a:lnTo>
                  <a:lnTo>
                    <a:pt x="43734" y="47091"/>
                  </a:lnTo>
                  <a:lnTo>
                    <a:pt x="42907" y="47918"/>
                  </a:lnTo>
                  <a:lnTo>
                    <a:pt x="42599" y="48826"/>
                  </a:lnTo>
                  <a:lnTo>
                    <a:pt x="43361" y="49588"/>
                  </a:lnTo>
                  <a:lnTo>
                    <a:pt x="44642" y="49734"/>
                  </a:lnTo>
                  <a:lnTo>
                    <a:pt x="46150" y="48453"/>
                  </a:lnTo>
                  <a:lnTo>
                    <a:pt x="48875" y="47317"/>
                  </a:lnTo>
                  <a:lnTo>
                    <a:pt x="51599" y="47172"/>
                  </a:lnTo>
                  <a:lnTo>
                    <a:pt x="54031" y="46118"/>
                  </a:lnTo>
                  <a:lnTo>
                    <a:pt x="57290" y="46118"/>
                  </a:lnTo>
                  <a:lnTo>
                    <a:pt x="58425" y="45064"/>
                  </a:lnTo>
                  <a:lnTo>
                    <a:pt x="59788" y="45372"/>
                  </a:lnTo>
                  <a:lnTo>
                    <a:pt x="60923" y="46134"/>
                  </a:lnTo>
                  <a:lnTo>
                    <a:pt x="62431" y="46134"/>
                  </a:lnTo>
                  <a:lnTo>
                    <a:pt x="63647" y="46215"/>
                  </a:lnTo>
                  <a:lnTo>
                    <a:pt x="65398" y="46750"/>
                  </a:lnTo>
                  <a:lnTo>
                    <a:pt x="66387" y="47431"/>
                  </a:lnTo>
                  <a:lnTo>
                    <a:pt x="66987" y="48793"/>
                  </a:lnTo>
                  <a:lnTo>
                    <a:pt x="67668" y="51063"/>
                  </a:lnTo>
                  <a:lnTo>
                    <a:pt x="66841" y="52653"/>
                  </a:lnTo>
                  <a:lnTo>
                    <a:pt x="66696" y="53934"/>
                  </a:lnTo>
                  <a:lnTo>
                    <a:pt x="66696" y="56366"/>
                  </a:lnTo>
                  <a:lnTo>
                    <a:pt x="66922" y="58571"/>
                  </a:lnTo>
                  <a:lnTo>
                    <a:pt x="67069" y="61296"/>
                  </a:lnTo>
                  <a:lnTo>
                    <a:pt x="66760" y="62577"/>
                  </a:lnTo>
                  <a:lnTo>
                    <a:pt x="65625" y="63485"/>
                  </a:lnTo>
                  <a:lnTo>
                    <a:pt x="64263" y="64701"/>
                  </a:lnTo>
                  <a:lnTo>
                    <a:pt x="63728" y="65755"/>
                  </a:lnTo>
                  <a:lnTo>
                    <a:pt x="62139" y="65982"/>
                  </a:lnTo>
                  <a:lnTo>
                    <a:pt x="60015" y="67879"/>
                  </a:lnTo>
                  <a:lnTo>
                    <a:pt x="59868" y="73344"/>
                  </a:lnTo>
                  <a:lnTo>
                    <a:pt x="58880" y="76830"/>
                  </a:lnTo>
                  <a:lnTo>
                    <a:pt x="57890" y="78111"/>
                  </a:lnTo>
                  <a:lnTo>
                    <a:pt x="59560" y="80544"/>
                  </a:lnTo>
                  <a:lnTo>
                    <a:pt x="63274" y="82133"/>
                  </a:lnTo>
                  <a:lnTo>
                    <a:pt x="66387" y="82960"/>
                  </a:lnTo>
                  <a:lnTo>
                    <a:pt x="68820" y="83868"/>
                  </a:lnTo>
                  <a:lnTo>
                    <a:pt x="69355" y="86138"/>
                  </a:lnTo>
                  <a:lnTo>
                    <a:pt x="69501" y="88425"/>
                  </a:lnTo>
                  <a:lnTo>
                    <a:pt x="69809" y="92738"/>
                  </a:lnTo>
                  <a:cubicBezTo>
                    <a:pt x="69809" y="92738"/>
                    <a:pt x="69728" y="98803"/>
                    <a:pt x="69728" y="99030"/>
                  </a:cubicBezTo>
                  <a:cubicBezTo>
                    <a:pt x="69728" y="99257"/>
                    <a:pt x="70036" y="101527"/>
                    <a:pt x="70036" y="101527"/>
                  </a:cubicBezTo>
                  <a:lnTo>
                    <a:pt x="70636" y="103116"/>
                  </a:lnTo>
                  <a:lnTo>
                    <a:pt x="70409" y="104932"/>
                  </a:lnTo>
                  <a:lnTo>
                    <a:pt x="68139" y="107283"/>
                  </a:lnTo>
                  <a:lnTo>
                    <a:pt x="67685" y="108792"/>
                  </a:lnTo>
                  <a:lnTo>
                    <a:pt x="67685" y="110608"/>
                  </a:lnTo>
                  <a:lnTo>
                    <a:pt x="67831" y="112343"/>
                  </a:lnTo>
                  <a:lnTo>
                    <a:pt x="67976" y="113478"/>
                  </a:lnTo>
                  <a:lnTo>
                    <a:pt x="68658" y="115521"/>
                  </a:lnTo>
                  <a:lnTo>
                    <a:pt x="67831" y="116510"/>
                  </a:lnTo>
                  <a:lnTo>
                    <a:pt x="65787" y="117191"/>
                  </a:lnTo>
                  <a:lnTo>
                    <a:pt x="64425" y="118245"/>
                  </a:lnTo>
                  <a:lnTo>
                    <a:pt x="64052" y="120288"/>
                  </a:lnTo>
                  <a:lnTo>
                    <a:pt x="64425" y="122786"/>
                  </a:lnTo>
                  <a:lnTo>
                    <a:pt x="64117" y="125137"/>
                  </a:lnTo>
                  <a:lnTo>
                    <a:pt x="62528" y="126191"/>
                  </a:lnTo>
                  <a:lnTo>
                    <a:pt x="60404" y="125364"/>
                  </a:lnTo>
                  <a:lnTo>
                    <a:pt x="58815" y="122932"/>
                  </a:lnTo>
                  <a:lnTo>
                    <a:pt x="57452" y="120954"/>
                  </a:lnTo>
                  <a:lnTo>
                    <a:pt x="55701" y="119056"/>
                  </a:lnTo>
                  <a:lnTo>
                    <a:pt x="54420" y="118375"/>
                  </a:lnTo>
                  <a:lnTo>
                    <a:pt x="52750" y="118456"/>
                  </a:lnTo>
                  <a:lnTo>
                    <a:pt x="52296" y="119445"/>
                  </a:lnTo>
                  <a:cubicBezTo>
                    <a:pt x="52296" y="119445"/>
                    <a:pt x="52604" y="120353"/>
                    <a:pt x="52604" y="120661"/>
                  </a:cubicBezTo>
                  <a:cubicBezTo>
                    <a:pt x="52604" y="120970"/>
                    <a:pt x="51777" y="121797"/>
                    <a:pt x="51777" y="121797"/>
                  </a:cubicBezTo>
                  <a:lnTo>
                    <a:pt x="50188" y="122559"/>
                  </a:lnTo>
                  <a:lnTo>
                    <a:pt x="48437" y="122640"/>
                  </a:lnTo>
                  <a:lnTo>
                    <a:pt x="46620" y="122332"/>
                  </a:lnTo>
                  <a:lnTo>
                    <a:pt x="45404" y="122559"/>
                  </a:lnTo>
                  <a:lnTo>
                    <a:pt x="43734" y="123386"/>
                  </a:lnTo>
                  <a:lnTo>
                    <a:pt x="41464" y="124148"/>
                  </a:lnTo>
                  <a:lnTo>
                    <a:pt x="39875" y="123694"/>
                  </a:lnTo>
                  <a:lnTo>
                    <a:pt x="38967" y="120353"/>
                  </a:lnTo>
                  <a:lnTo>
                    <a:pt x="37523" y="118375"/>
                  </a:lnTo>
                  <a:lnTo>
                    <a:pt x="36015" y="116559"/>
                  </a:lnTo>
                  <a:lnTo>
                    <a:pt x="34880" y="114970"/>
                  </a:lnTo>
                  <a:lnTo>
                    <a:pt x="34345" y="113380"/>
                  </a:lnTo>
                  <a:lnTo>
                    <a:pt x="32983" y="112700"/>
                  </a:lnTo>
                  <a:lnTo>
                    <a:pt x="30323" y="111873"/>
                  </a:lnTo>
                  <a:lnTo>
                    <a:pt x="27599" y="111791"/>
                  </a:lnTo>
                  <a:lnTo>
                    <a:pt x="26999" y="113154"/>
                  </a:lnTo>
                  <a:lnTo>
                    <a:pt x="27372" y="114370"/>
                  </a:lnTo>
                  <a:lnTo>
                    <a:pt x="28507" y="115051"/>
                  </a:lnTo>
                  <a:lnTo>
                    <a:pt x="29107" y="116640"/>
                  </a:lnTo>
                  <a:lnTo>
                    <a:pt x="29334" y="119137"/>
                  </a:lnTo>
                  <a:cubicBezTo>
                    <a:pt x="29334" y="119137"/>
                    <a:pt x="29188" y="120499"/>
                    <a:pt x="29188" y="120872"/>
                  </a:cubicBezTo>
                  <a:cubicBezTo>
                    <a:pt x="29188" y="121245"/>
                    <a:pt x="28280" y="123142"/>
                    <a:pt x="28280" y="123142"/>
                  </a:cubicBezTo>
                  <a:lnTo>
                    <a:pt x="27372" y="124359"/>
                  </a:lnTo>
                  <a:lnTo>
                    <a:pt x="24032" y="124894"/>
                  </a:lnTo>
                  <a:lnTo>
                    <a:pt x="21308" y="124067"/>
                  </a:lnTo>
                  <a:lnTo>
                    <a:pt x="19637" y="123077"/>
                  </a:lnTo>
                  <a:cubicBezTo>
                    <a:pt x="19637" y="123077"/>
                    <a:pt x="18648" y="122478"/>
                    <a:pt x="18194" y="122478"/>
                  </a:cubicBezTo>
                  <a:cubicBezTo>
                    <a:pt x="17740" y="122478"/>
                    <a:pt x="16605" y="122705"/>
                    <a:pt x="16378" y="122851"/>
                  </a:cubicBezTo>
                  <a:cubicBezTo>
                    <a:pt x="16151" y="122997"/>
                    <a:pt x="14627" y="123678"/>
                    <a:pt x="14627" y="123678"/>
                  </a:cubicBezTo>
                  <a:lnTo>
                    <a:pt x="13264" y="124277"/>
                  </a:lnTo>
                  <a:cubicBezTo>
                    <a:pt x="13264" y="124277"/>
                    <a:pt x="12211" y="124277"/>
                    <a:pt x="12129" y="124051"/>
                  </a:cubicBezTo>
                  <a:cubicBezTo>
                    <a:pt x="12048" y="123824"/>
                    <a:pt x="12129" y="122834"/>
                    <a:pt x="12129" y="122834"/>
                  </a:cubicBezTo>
                  <a:lnTo>
                    <a:pt x="10621" y="122234"/>
                  </a:lnTo>
                  <a:lnTo>
                    <a:pt x="9340" y="122608"/>
                  </a:lnTo>
                  <a:lnTo>
                    <a:pt x="8351" y="123743"/>
                  </a:lnTo>
                  <a:lnTo>
                    <a:pt x="8659" y="124732"/>
                  </a:lnTo>
                  <a:lnTo>
                    <a:pt x="9340" y="125413"/>
                  </a:lnTo>
                  <a:cubicBezTo>
                    <a:pt x="9340" y="125413"/>
                    <a:pt x="9940" y="126629"/>
                    <a:pt x="9940" y="126856"/>
                  </a:cubicBezTo>
                  <a:cubicBezTo>
                    <a:pt x="9940" y="127083"/>
                    <a:pt x="10021" y="128834"/>
                    <a:pt x="10021" y="128834"/>
                  </a:cubicBezTo>
                  <a:lnTo>
                    <a:pt x="9568" y="130423"/>
                  </a:lnTo>
                  <a:cubicBezTo>
                    <a:pt x="9568" y="130423"/>
                    <a:pt x="8659" y="132012"/>
                    <a:pt x="8351" y="132402"/>
                  </a:cubicBezTo>
                  <a:cubicBezTo>
                    <a:pt x="8043" y="132774"/>
                    <a:pt x="8432" y="133618"/>
                    <a:pt x="8351" y="133910"/>
                  </a:cubicBezTo>
                  <a:cubicBezTo>
                    <a:pt x="8270" y="134218"/>
                    <a:pt x="9486" y="134899"/>
                    <a:pt x="9486" y="134899"/>
                  </a:cubicBezTo>
                  <a:lnTo>
                    <a:pt x="10540" y="134218"/>
                  </a:lnTo>
                  <a:lnTo>
                    <a:pt x="11448" y="133002"/>
                  </a:lnTo>
                  <a:lnTo>
                    <a:pt x="12211" y="132921"/>
                  </a:lnTo>
                  <a:lnTo>
                    <a:pt x="13881" y="133974"/>
                  </a:lnTo>
                  <a:lnTo>
                    <a:pt x="14708" y="134883"/>
                  </a:lnTo>
                  <a:lnTo>
                    <a:pt x="15308" y="136018"/>
                  </a:lnTo>
                  <a:lnTo>
                    <a:pt x="15535" y="137607"/>
                  </a:lnTo>
                  <a:cubicBezTo>
                    <a:pt x="15535" y="137607"/>
                    <a:pt x="15762" y="139115"/>
                    <a:pt x="16070" y="139504"/>
                  </a:cubicBezTo>
                  <a:cubicBezTo>
                    <a:pt x="16378" y="139877"/>
                    <a:pt x="16751" y="140493"/>
                    <a:pt x="16751" y="140493"/>
                  </a:cubicBezTo>
                  <a:lnTo>
                    <a:pt x="17578" y="142926"/>
                  </a:lnTo>
                  <a:lnTo>
                    <a:pt x="17497" y="143915"/>
                  </a:lnTo>
                  <a:lnTo>
                    <a:pt x="16816" y="145731"/>
                  </a:lnTo>
                  <a:lnTo>
                    <a:pt x="15827" y="146412"/>
                  </a:lnTo>
                  <a:lnTo>
                    <a:pt x="15227" y="147547"/>
                  </a:lnTo>
                  <a:lnTo>
                    <a:pt x="15600" y="149817"/>
                  </a:lnTo>
                  <a:lnTo>
                    <a:pt x="15827" y="151033"/>
                  </a:lnTo>
                  <a:lnTo>
                    <a:pt x="14838" y="151180"/>
                  </a:lnTo>
                  <a:lnTo>
                    <a:pt x="12713" y="149364"/>
                  </a:lnTo>
                  <a:lnTo>
                    <a:pt x="11351" y="147320"/>
                  </a:lnTo>
                  <a:lnTo>
                    <a:pt x="10362" y="146104"/>
                  </a:lnTo>
                  <a:lnTo>
                    <a:pt x="8919" y="145342"/>
                  </a:lnTo>
                  <a:lnTo>
                    <a:pt x="7638" y="145196"/>
                  </a:lnTo>
                  <a:lnTo>
                    <a:pt x="6503" y="145423"/>
                  </a:lnTo>
                  <a:lnTo>
                    <a:pt x="6503" y="147401"/>
                  </a:lnTo>
                  <a:lnTo>
                    <a:pt x="6130" y="148163"/>
                  </a:lnTo>
                  <a:lnTo>
                    <a:pt x="4622" y="148698"/>
                  </a:lnTo>
                  <a:lnTo>
                    <a:pt x="3487" y="149153"/>
                  </a:lnTo>
                  <a:lnTo>
                    <a:pt x="2270" y="150434"/>
                  </a:lnTo>
                  <a:cubicBezTo>
                    <a:pt x="2270" y="150434"/>
                    <a:pt x="1443" y="150969"/>
                    <a:pt x="1362" y="151196"/>
                  </a:cubicBezTo>
                  <a:cubicBezTo>
                    <a:pt x="1281" y="151423"/>
                    <a:pt x="1362" y="152785"/>
                    <a:pt x="1362" y="152785"/>
                  </a:cubicBezTo>
                  <a:lnTo>
                    <a:pt x="681" y="154293"/>
                  </a:lnTo>
                  <a:lnTo>
                    <a:pt x="0" y="155201"/>
                  </a:lnTo>
                  <a:lnTo>
                    <a:pt x="1670" y="156871"/>
                  </a:lnTo>
                  <a:lnTo>
                    <a:pt x="4021" y="158768"/>
                  </a:lnTo>
                  <a:lnTo>
                    <a:pt x="6681" y="161801"/>
                  </a:lnTo>
                  <a:lnTo>
                    <a:pt x="10021" y="164979"/>
                  </a:lnTo>
                  <a:lnTo>
                    <a:pt x="12681" y="167249"/>
                  </a:lnTo>
                  <a:lnTo>
                    <a:pt x="14124" y="169066"/>
                  </a:lnTo>
                  <a:lnTo>
                    <a:pt x="14270" y="170963"/>
                  </a:lnTo>
                  <a:lnTo>
                    <a:pt x="14578" y="173233"/>
                  </a:lnTo>
                  <a:lnTo>
                    <a:pt x="16021" y="175049"/>
                  </a:lnTo>
                  <a:lnTo>
                    <a:pt x="17302" y="176411"/>
                  </a:lnTo>
                  <a:lnTo>
                    <a:pt x="18210" y="176784"/>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21" name="Freeform: Shape 720">
              <a:extLst>
                <a:ext uri="{FF2B5EF4-FFF2-40B4-BE49-F238E27FC236}">
                  <a16:creationId xmlns:a16="http://schemas.microsoft.com/office/drawing/2014/main" id="{E60A87F2-0F36-206F-F96B-E7A463A4DD0D}"/>
                </a:ext>
              </a:extLst>
            </p:cNvPr>
            <p:cNvSpPr/>
            <p:nvPr/>
          </p:nvSpPr>
          <p:spPr>
            <a:xfrm>
              <a:off x="7383023" y="4491255"/>
              <a:ext cx="37383" cy="24981"/>
            </a:xfrm>
            <a:custGeom>
              <a:avLst/>
              <a:gdLst>
                <a:gd name="connsiteX0" fmla="*/ 8691 w 40523"/>
                <a:gd name="connsiteY0" fmla="*/ 0 h 27080"/>
                <a:gd name="connsiteX1" fmla="*/ 10281 w 40523"/>
                <a:gd name="connsiteY1" fmla="*/ 1086 h 27080"/>
                <a:gd name="connsiteX2" fmla="*/ 11302 w 40523"/>
                <a:gd name="connsiteY2" fmla="*/ 2221 h 27080"/>
                <a:gd name="connsiteX3" fmla="*/ 12794 w 40523"/>
                <a:gd name="connsiteY3" fmla="*/ 3016 h 27080"/>
                <a:gd name="connsiteX4" fmla="*/ 13929 w 40523"/>
                <a:gd name="connsiteY4" fmla="*/ 3178 h 27080"/>
                <a:gd name="connsiteX5" fmla="*/ 15518 w 40523"/>
                <a:gd name="connsiteY5" fmla="*/ 3065 h 27080"/>
                <a:gd name="connsiteX6" fmla="*/ 16816 w 40523"/>
                <a:gd name="connsiteY6" fmla="*/ 2497 h 27080"/>
                <a:gd name="connsiteX7" fmla="*/ 18810 w 40523"/>
                <a:gd name="connsiteY7" fmla="*/ 2384 h 27080"/>
                <a:gd name="connsiteX8" fmla="*/ 22167 w 40523"/>
                <a:gd name="connsiteY8" fmla="*/ 2270 h 27080"/>
                <a:gd name="connsiteX9" fmla="*/ 25572 w 40523"/>
                <a:gd name="connsiteY9" fmla="*/ 2384 h 27080"/>
                <a:gd name="connsiteX10" fmla="*/ 28815 w 40523"/>
                <a:gd name="connsiteY10" fmla="*/ 2449 h 27080"/>
                <a:gd name="connsiteX11" fmla="*/ 31312 w 40523"/>
                <a:gd name="connsiteY11" fmla="*/ 2562 h 27080"/>
                <a:gd name="connsiteX12" fmla="*/ 34620 w 40523"/>
                <a:gd name="connsiteY12" fmla="*/ 2611 h 27080"/>
                <a:gd name="connsiteX13" fmla="*/ 38253 w 40523"/>
                <a:gd name="connsiteY13" fmla="*/ 2611 h 27080"/>
                <a:gd name="connsiteX14" fmla="*/ 40523 w 40523"/>
                <a:gd name="connsiteY14" fmla="*/ 2611 h 27080"/>
                <a:gd name="connsiteX15" fmla="*/ 40523 w 40523"/>
                <a:gd name="connsiteY15" fmla="*/ 7670 h 27080"/>
                <a:gd name="connsiteX16" fmla="*/ 40523 w 40523"/>
                <a:gd name="connsiteY16" fmla="*/ 12681 h 27080"/>
                <a:gd name="connsiteX17" fmla="*/ 40523 w 40523"/>
                <a:gd name="connsiteY17" fmla="*/ 17902 h 27080"/>
                <a:gd name="connsiteX18" fmla="*/ 40523 w 40523"/>
                <a:gd name="connsiteY18" fmla="*/ 24956 h 27080"/>
                <a:gd name="connsiteX19" fmla="*/ 37507 w 40523"/>
                <a:gd name="connsiteY19" fmla="*/ 26318 h 27080"/>
                <a:gd name="connsiteX20" fmla="*/ 30469 w 40523"/>
                <a:gd name="connsiteY20" fmla="*/ 26318 h 27080"/>
                <a:gd name="connsiteX21" fmla="*/ 23107 w 40523"/>
                <a:gd name="connsiteY21" fmla="*/ 26318 h 27080"/>
                <a:gd name="connsiteX22" fmla="*/ 18032 w 40523"/>
                <a:gd name="connsiteY22" fmla="*/ 26318 h 27080"/>
                <a:gd name="connsiteX23" fmla="*/ 14707 w 40523"/>
                <a:gd name="connsiteY23" fmla="*/ 26318 h 27080"/>
                <a:gd name="connsiteX24" fmla="*/ 12875 w 40523"/>
                <a:gd name="connsiteY24" fmla="*/ 27080 h 27080"/>
                <a:gd name="connsiteX25" fmla="*/ 11448 w 40523"/>
                <a:gd name="connsiteY25" fmla="*/ 27080 h 27080"/>
                <a:gd name="connsiteX26" fmla="*/ 10994 w 40523"/>
                <a:gd name="connsiteY26" fmla="*/ 25329 h 27080"/>
                <a:gd name="connsiteX27" fmla="*/ 10994 w 40523"/>
                <a:gd name="connsiteY27" fmla="*/ 24340 h 27080"/>
                <a:gd name="connsiteX28" fmla="*/ 10151 w 40523"/>
                <a:gd name="connsiteY28" fmla="*/ 24275 h 27080"/>
                <a:gd name="connsiteX29" fmla="*/ 9697 w 40523"/>
                <a:gd name="connsiteY29" fmla="*/ 25410 h 27080"/>
                <a:gd name="connsiteX30" fmla="*/ 6129 w 40523"/>
                <a:gd name="connsiteY30" fmla="*/ 25718 h 27080"/>
                <a:gd name="connsiteX31" fmla="*/ 5448 w 40523"/>
                <a:gd name="connsiteY31" fmla="*/ 26237 h 27080"/>
                <a:gd name="connsiteX32" fmla="*/ 4621 w 40523"/>
                <a:gd name="connsiteY32" fmla="*/ 26237 h 27080"/>
                <a:gd name="connsiteX33" fmla="*/ 4086 w 40523"/>
                <a:gd name="connsiteY33" fmla="*/ 25264 h 27080"/>
                <a:gd name="connsiteX34" fmla="*/ 3486 w 40523"/>
                <a:gd name="connsiteY34" fmla="*/ 24567 h 27080"/>
                <a:gd name="connsiteX35" fmla="*/ 2724 w 40523"/>
                <a:gd name="connsiteY35" fmla="*/ 24275 h 27080"/>
                <a:gd name="connsiteX36" fmla="*/ 1362 w 40523"/>
                <a:gd name="connsiteY36" fmla="*/ 24048 h 27080"/>
                <a:gd name="connsiteX37" fmla="*/ 1362 w 40523"/>
                <a:gd name="connsiteY37" fmla="*/ 24729 h 27080"/>
                <a:gd name="connsiteX38" fmla="*/ 0 w 40523"/>
                <a:gd name="connsiteY38" fmla="*/ 24875 h 27080"/>
                <a:gd name="connsiteX39" fmla="*/ 0 w 40523"/>
                <a:gd name="connsiteY39" fmla="*/ 23140 h 27080"/>
                <a:gd name="connsiteX40" fmla="*/ 600 w 40523"/>
                <a:gd name="connsiteY40" fmla="*/ 21307 h 27080"/>
                <a:gd name="connsiteX41" fmla="*/ 1508 w 40523"/>
                <a:gd name="connsiteY41" fmla="*/ 20400 h 27080"/>
                <a:gd name="connsiteX42" fmla="*/ 1816 w 40523"/>
                <a:gd name="connsiteY42" fmla="*/ 18746 h 27080"/>
                <a:gd name="connsiteX43" fmla="*/ 3032 w 40523"/>
                <a:gd name="connsiteY43" fmla="*/ 17756 h 27080"/>
                <a:gd name="connsiteX44" fmla="*/ 3859 w 40523"/>
                <a:gd name="connsiteY44" fmla="*/ 16621 h 27080"/>
                <a:gd name="connsiteX45" fmla="*/ 4476 w 40523"/>
                <a:gd name="connsiteY45" fmla="*/ 14870 h 27080"/>
                <a:gd name="connsiteX46" fmla="*/ 4994 w 40523"/>
                <a:gd name="connsiteY46" fmla="*/ 13540 h 27080"/>
                <a:gd name="connsiteX47" fmla="*/ 6129 w 40523"/>
                <a:gd name="connsiteY47" fmla="*/ 11773 h 27080"/>
                <a:gd name="connsiteX48" fmla="*/ 7427 w 40523"/>
                <a:gd name="connsiteY48" fmla="*/ 9940 h 27080"/>
                <a:gd name="connsiteX49" fmla="*/ 8027 w 40523"/>
                <a:gd name="connsiteY49" fmla="*/ 7070 h 27080"/>
                <a:gd name="connsiteX50" fmla="*/ 8108 w 40523"/>
                <a:gd name="connsiteY50" fmla="*/ 4411 h 27080"/>
                <a:gd name="connsiteX51" fmla="*/ 8108 w 40523"/>
                <a:gd name="connsiteY51" fmla="*/ 2059 h 27080"/>
                <a:gd name="connsiteX52" fmla="*/ 8254 w 40523"/>
                <a:gd name="connsiteY52" fmla="*/ 340 h 27080"/>
                <a:gd name="connsiteX53" fmla="*/ 8691 w 40523"/>
                <a:gd name="connsiteY53" fmla="*/ 0 h 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523" h="27080">
                  <a:moveTo>
                    <a:pt x="8691" y="0"/>
                  </a:moveTo>
                  <a:lnTo>
                    <a:pt x="10281" y="1086"/>
                  </a:lnTo>
                  <a:lnTo>
                    <a:pt x="11302" y="2221"/>
                  </a:lnTo>
                  <a:lnTo>
                    <a:pt x="12794" y="3016"/>
                  </a:lnTo>
                  <a:lnTo>
                    <a:pt x="13929" y="3178"/>
                  </a:lnTo>
                  <a:lnTo>
                    <a:pt x="15518" y="3065"/>
                  </a:lnTo>
                  <a:lnTo>
                    <a:pt x="16816" y="2497"/>
                  </a:lnTo>
                  <a:lnTo>
                    <a:pt x="18810" y="2384"/>
                  </a:lnTo>
                  <a:lnTo>
                    <a:pt x="22167" y="2270"/>
                  </a:lnTo>
                  <a:lnTo>
                    <a:pt x="25572" y="2384"/>
                  </a:lnTo>
                  <a:lnTo>
                    <a:pt x="28815" y="2449"/>
                  </a:lnTo>
                  <a:lnTo>
                    <a:pt x="31312" y="2562"/>
                  </a:lnTo>
                  <a:lnTo>
                    <a:pt x="34620" y="2611"/>
                  </a:lnTo>
                  <a:lnTo>
                    <a:pt x="38253" y="2611"/>
                  </a:lnTo>
                  <a:lnTo>
                    <a:pt x="40523" y="2611"/>
                  </a:lnTo>
                  <a:lnTo>
                    <a:pt x="40523" y="7670"/>
                  </a:lnTo>
                  <a:lnTo>
                    <a:pt x="40523" y="12681"/>
                  </a:lnTo>
                  <a:lnTo>
                    <a:pt x="40523" y="17902"/>
                  </a:lnTo>
                  <a:lnTo>
                    <a:pt x="40523" y="24956"/>
                  </a:lnTo>
                  <a:lnTo>
                    <a:pt x="37507" y="26318"/>
                  </a:lnTo>
                  <a:lnTo>
                    <a:pt x="30469" y="26318"/>
                  </a:lnTo>
                  <a:lnTo>
                    <a:pt x="23107" y="26318"/>
                  </a:lnTo>
                  <a:lnTo>
                    <a:pt x="18032" y="26318"/>
                  </a:lnTo>
                  <a:lnTo>
                    <a:pt x="14707" y="26318"/>
                  </a:lnTo>
                  <a:lnTo>
                    <a:pt x="12875" y="27080"/>
                  </a:lnTo>
                  <a:lnTo>
                    <a:pt x="11448" y="27080"/>
                  </a:lnTo>
                  <a:lnTo>
                    <a:pt x="10994" y="25329"/>
                  </a:lnTo>
                  <a:lnTo>
                    <a:pt x="10994" y="24340"/>
                  </a:lnTo>
                  <a:lnTo>
                    <a:pt x="10151" y="24275"/>
                  </a:lnTo>
                  <a:lnTo>
                    <a:pt x="9697" y="25410"/>
                  </a:lnTo>
                  <a:lnTo>
                    <a:pt x="6129" y="25718"/>
                  </a:lnTo>
                  <a:lnTo>
                    <a:pt x="5448" y="26237"/>
                  </a:lnTo>
                  <a:lnTo>
                    <a:pt x="4621" y="26237"/>
                  </a:lnTo>
                  <a:lnTo>
                    <a:pt x="4086" y="25264"/>
                  </a:lnTo>
                  <a:lnTo>
                    <a:pt x="3486" y="24567"/>
                  </a:lnTo>
                  <a:lnTo>
                    <a:pt x="2724" y="24275"/>
                  </a:lnTo>
                  <a:lnTo>
                    <a:pt x="1362" y="24048"/>
                  </a:lnTo>
                  <a:lnTo>
                    <a:pt x="1362" y="24729"/>
                  </a:lnTo>
                  <a:lnTo>
                    <a:pt x="0" y="24875"/>
                  </a:lnTo>
                  <a:lnTo>
                    <a:pt x="0" y="23140"/>
                  </a:lnTo>
                  <a:lnTo>
                    <a:pt x="600" y="21307"/>
                  </a:lnTo>
                  <a:lnTo>
                    <a:pt x="1508" y="20400"/>
                  </a:lnTo>
                  <a:lnTo>
                    <a:pt x="1816" y="18746"/>
                  </a:lnTo>
                  <a:lnTo>
                    <a:pt x="3032" y="17756"/>
                  </a:lnTo>
                  <a:lnTo>
                    <a:pt x="3859" y="16621"/>
                  </a:lnTo>
                  <a:lnTo>
                    <a:pt x="4476" y="14870"/>
                  </a:lnTo>
                  <a:lnTo>
                    <a:pt x="4994" y="13540"/>
                  </a:lnTo>
                  <a:lnTo>
                    <a:pt x="6129" y="11773"/>
                  </a:lnTo>
                  <a:lnTo>
                    <a:pt x="7427" y="9940"/>
                  </a:lnTo>
                  <a:lnTo>
                    <a:pt x="8027" y="7070"/>
                  </a:lnTo>
                  <a:lnTo>
                    <a:pt x="8108" y="4411"/>
                  </a:lnTo>
                  <a:lnTo>
                    <a:pt x="8108" y="2059"/>
                  </a:lnTo>
                  <a:lnTo>
                    <a:pt x="8254" y="340"/>
                  </a:lnTo>
                  <a:lnTo>
                    <a:pt x="8691" y="0"/>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22" name="Freeform: Shape 721">
              <a:extLst>
                <a:ext uri="{FF2B5EF4-FFF2-40B4-BE49-F238E27FC236}">
                  <a16:creationId xmlns:a16="http://schemas.microsoft.com/office/drawing/2014/main" id="{F1B473D1-7B98-58C3-333E-E2019324E075}"/>
                </a:ext>
              </a:extLst>
            </p:cNvPr>
            <p:cNvSpPr/>
            <p:nvPr/>
          </p:nvSpPr>
          <p:spPr>
            <a:xfrm>
              <a:off x="7365058" y="4463012"/>
              <a:ext cx="9618" cy="10920"/>
            </a:xfrm>
            <a:custGeom>
              <a:avLst/>
              <a:gdLst>
                <a:gd name="connsiteX0" fmla="*/ 6356 w 10426"/>
                <a:gd name="connsiteY0" fmla="*/ 9113 h 11837"/>
                <a:gd name="connsiteX1" fmla="*/ 7864 w 10426"/>
                <a:gd name="connsiteY1" fmla="*/ 6535 h 11837"/>
                <a:gd name="connsiteX2" fmla="*/ 9373 w 10426"/>
                <a:gd name="connsiteY2" fmla="*/ 4638 h 11837"/>
                <a:gd name="connsiteX3" fmla="*/ 10427 w 10426"/>
                <a:gd name="connsiteY3" fmla="*/ 3211 h 11837"/>
                <a:gd name="connsiteX4" fmla="*/ 10427 w 10426"/>
                <a:gd name="connsiteY4" fmla="*/ 1898 h 11837"/>
                <a:gd name="connsiteX5" fmla="*/ 9373 w 10426"/>
                <a:gd name="connsiteY5" fmla="*/ 908 h 11837"/>
                <a:gd name="connsiteX6" fmla="*/ 7167 w 10426"/>
                <a:gd name="connsiteY6" fmla="*/ 600 h 11837"/>
                <a:gd name="connsiteX7" fmla="*/ 5724 w 10426"/>
                <a:gd name="connsiteY7" fmla="*/ 0 h 11837"/>
                <a:gd name="connsiteX8" fmla="*/ 4005 w 10426"/>
                <a:gd name="connsiteY8" fmla="*/ 1216 h 11837"/>
                <a:gd name="connsiteX9" fmla="*/ 3600 w 10426"/>
                <a:gd name="connsiteY9" fmla="*/ 2497 h 11837"/>
                <a:gd name="connsiteX10" fmla="*/ 3600 w 10426"/>
                <a:gd name="connsiteY10" fmla="*/ 3941 h 11837"/>
                <a:gd name="connsiteX11" fmla="*/ 3227 w 10426"/>
                <a:gd name="connsiteY11" fmla="*/ 4930 h 11837"/>
                <a:gd name="connsiteX12" fmla="*/ 2740 w 10426"/>
                <a:gd name="connsiteY12" fmla="*/ 5465 h 11837"/>
                <a:gd name="connsiteX13" fmla="*/ 2740 w 10426"/>
                <a:gd name="connsiteY13" fmla="*/ 6146 h 11837"/>
                <a:gd name="connsiteX14" fmla="*/ 2254 w 10426"/>
                <a:gd name="connsiteY14" fmla="*/ 6681 h 11837"/>
                <a:gd name="connsiteX15" fmla="*/ 1881 w 10426"/>
                <a:gd name="connsiteY15" fmla="*/ 7135 h 11837"/>
                <a:gd name="connsiteX16" fmla="*/ 600 w 10426"/>
                <a:gd name="connsiteY16" fmla="*/ 7508 h 11837"/>
                <a:gd name="connsiteX17" fmla="*/ 0 w 10426"/>
                <a:gd name="connsiteY17" fmla="*/ 7962 h 11837"/>
                <a:gd name="connsiteX18" fmla="*/ 0 w 10426"/>
                <a:gd name="connsiteY18" fmla="*/ 10395 h 11837"/>
                <a:gd name="connsiteX19" fmla="*/ 827 w 10426"/>
                <a:gd name="connsiteY19" fmla="*/ 10994 h 11837"/>
                <a:gd name="connsiteX20" fmla="*/ 2270 w 10426"/>
                <a:gd name="connsiteY20" fmla="*/ 11530 h 11837"/>
                <a:gd name="connsiteX21" fmla="*/ 3713 w 10426"/>
                <a:gd name="connsiteY21" fmla="*/ 11838 h 11837"/>
                <a:gd name="connsiteX22" fmla="*/ 4621 w 10426"/>
                <a:gd name="connsiteY22" fmla="*/ 11838 h 11837"/>
                <a:gd name="connsiteX23" fmla="*/ 6065 w 10426"/>
                <a:gd name="connsiteY23" fmla="*/ 11011 h 11837"/>
                <a:gd name="connsiteX24" fmla="*/ 6373 w 10426"/>
                <a:gd name="connsiteY24" fmla="*/ 9876 h 11837"/>
                <a:gd name="connsiteX25" fmla="*/ 6373 w 10426"/>
                <a:gd name="connsiteY25" fmla="*/ 9113 h 11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26" h="11837">
                  <a:moveTo>
                    <a:pt x="6356" y="9113"/>
                  </a:moveTo>
                  <a:lnTo>
                    <a:pt x="7864" y="6535"/>
                  </a:lnTo>
                  <a:lnTo>
                    <a:pt x="9373" y="4638"/>
                  </a:lnTo>
                  <a:lnTo>
                    <a:pt x="10427" y="3211"/>
                  </a:lnTo>
                  <a:lnTo>
                    <a:pt x="10427" y="1898"/>
                  </a:lnTo>
                  <a:cubicBezTo>
                    <a:pt x="10427" y="1898"/>
                    <a:pt x="9665" y="989"/>
                    <a:pt x="9373" y="908"/>
                  </a:cubicBezTo>
                  <a:cubicBezTo>
                    <a:pt x="9064" y="827"/>
                    <a:pt x="7167" y="600"/>
                    <a:pt x="7167" y="600"/>
                  </a:cubicBezTo>
                  <a:lnTo>
                    <a:pt x="5724" y="0"/>
                  </a:lnTo>
                  <a:lnTo>
                    <a:pt x="4005" y="1216"/>
                  </a:lnTo>
                  <a:lnTo>
                    <a:pt x="3600" y="2497"/>
                  </a:lnTo>
                  <a:lnTo>
                    <a:pt x="3600" y="3941"/>
                  </a:lnTo>
                  <a:lnTo>
                    <a:pt x="3227" y="4930"/>
                  </a:lnTo>
                  <a:lnTo>
                    <a:pt x="2740" y="5465"/>
                  </a:lnTo>
                  <a:lnTo>
                    <a:pt x="2740" y="6146"/>
                  </a:lnTo>
                  <a:lnTo>
                    <a:pt x="2254" y="6681"/>
                  </a:lnTo>
                  <a:lnTo>
                    <a:pt x="1881" y="7135"/>
                  </a:lnTo>
                  <a:lnTo>
                    <a:pt x="600" y="7508"/>
                  </a:lnTo>
                  <a:lnTo>
                    <a:pt x="0" y="7962"/>
                  </a:lnTo>
                  <a:lnTo>
                    <a:pt x="0" y="10395"/>
                  </a:lnTo>
                  <a:lnTo>
                    <a:pt x="827" y="10994"/>
                  </a:lnTo>
                  <a:lnTo>
                    <a:pt x="2270" y="11530"/>
                  </a:lnTo>
                  <a:lnTo>
                    <a:pt x="3713" y="11838"/>
                  </a:lnTo>
                  <a:lnTo>
                    <a:pt x="4621" y="11838"/>
                  </a:lnTo>
                  <a:lnTo>
                    <a:pt x="6065" y="11011"/>
                  </a:lnTo>
                  <a:lnTo>
                    <a:pt x="6373" y="9876"/>
                  </a:lnTo>
                  <a:lnTo>
                    <a:pt x="6373" y="911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23" name="Freeform: Shape 722">
              <a:extLst>
                <a:ext uri="{FF2B5EF4-FFF2-40B4-BE49-F238E27FC236}">
                  <a16:creationId xmlns:a16="http://schemas.microsoft.com/office/drawing/2014/main" id="{EA118BDB-630A-8309-A2F2-61BD03E9D8B3}"/>
                </a:ext>
              </a:extLst>
            </p:cNvPr>
            <p:cNvSpPr/>
            <p:nvPr/>
          </p:nvSpPr>
          <p:spPr>
            <a:xfrm>
              <a:off x="7373869" y="4491001"/>
              <a:ext cx="106493" cy="118371"/>
            </a:xfrm>
            <a:custGeom>
              <a:avLst/>
              <a:gdLst>
                <a:gd name="connsiteX0" fmla="*/ 50447 w 115439"/>
                <a:gd name="connsiteY0" fmla="*/ 18178 h 128315"/>
                <a:gd name="connsiteX1" fmla="*/ 50447 w 115439"/>
                <a:gd name="connsiteY1" fmla="*/ 25231 h 128315"/>
                <a:gd name="connsiteX2" fmla="*/ 47431 w 115439"/>
                <a:gd name="connsiteY2" fmla="*/ 26594 h 128315"/>
                <a:gd name="connsiteX3" fmla="*/ 24615 w 115439"/>
                <a:gd name="connsiteY3" fmla="*/ 26594 h 128315"/>
                <a:gd name="connsiteX4" fmla="*/ 22799 w 115439"/>
                <a:gd name="connsiteY4" fmla="*/ 27356 h 128315"/>
                <a:gd name="connsiteX5" fmla="*/ 21681 w 115439"/>
                <a:gd name="connsiteY5" fmla="*/ 27842 h 128315"/>
                <a:gd name="connsiteX6" fmla="*/ 19637 w 115439"/>
                <a:gd name="connsiteY6" fmla="*/ 27161 h 128315"/>
                <a:gd name="connsiteX7" fmla="*/ 15778 w 115439"/>
                <a:gd name="connsiteY7" fmla="*/ 27340 h 128315"/>
                <a:gd name="connsiteX8" fmla="*/ 15097 w 115439"/>
                <a:gd name="connsiteY8" fmla="*/ 27340 h 128315"/>
                <a:gd name="connsiteX9" fmla="*/ 14692 w 115439"/>
                <a:gd name="connsiteY9" fmla="*/ 31199 h 128315"/>
                <a:gd name="connsiteX10" fmla="*/ 14805 w 115439"/>
                <a:gd name="connsiteY10" fmla="*/ 35058 h 128315"/>
                <a:gd name="connsiteX11" fmla="*/ 14464 w 115439"/>
                <a:gd name="connsiteY11" fmla="*/ 38123 h 128315"/>
                <a:gd name="connsiteX12" fmla="*/ 13783 w 115439"/>
                <a:gd name="connsiteY12" fmla="*/ 37669 h 128315"/>
                <a:gd name="connsiteX13" fmla="*/ 13378 w 115439"/>
                <a:gd name="connsiteY13" fmla="*/ 36307 h 128315"/>
                <a:gd name="connsiteX14" fmla="*/ 13038 w 115439"/>
                <a:gd name="connsiteY14" fmla="*/ 34993 h 128315"/>
                <a:gd name="connsiteX15" fmla="*/ 12292 w 115439"/>
                <a:gd name="connsiteY15" fmla="*/ 34361 h 128315"/>
                <a:gd name="connsiteX16" fmla="*/ 10524 w 115439"/>
                <a:gd name="connsiteY16" fmla="*/ 34539 h 128315"/>
                <a:gd name="connsiteX17" fmla="*/ 9324 w 115439"/>
                <a:gd name="connsiteY17" fmla="*/ 35058 h 128315"/>
                <a:gd name="connsiteX18" fmla="*/ 8919 w 115439"/>
                <a:gd name="connsiteY18" fmla="*/ 36372 h 128315"/>
                <a:gd name="connsiteX19" fmla="*/ 8513 w 115439"/>
                <a:gd name="connsiteY19" fmla="*/ 36826 h 128315"/>
                <a:gd name="connsiteX20" fmla="*/ 9876 w 115439"/>
                <a:gd name="connsiteY20" fmla="*/ 37912 h 128315"/>
                <a:gd name="connsiteX21" fmla="*/ 11416 w 115439"/>
                <a:gd name="connsiteY21" fmla="*/ 38772 h 128315"/>
                <a:gd name="connsiteX22" fmla="*/ 13005 w 115439"/>
                <a:gd name="connsiteY22" fmla="*/ 39404 h 128315"/>
                <a:gd name="connsiteX23" fmla="*/ 14432 w 115439"/>
                <a:gd name="connsiteY23" fmla="*/ 40653 h 128315"/>
                <a:gd name="connsiteX24" fmla="*/ 15373 w 115439"/>
                <a:gd name="connsiteY24" fmla="*/ 41853 h 128315"/>
                <a:gd name="connsiteX25" fmla="*/ 15956 w 115439"/>
                <a:gd name="connsiteY25" fmla="*/ 43442 h 128315"/>
                <a:gd name="connsiteX26" fmla="*/ 17156 w 115439"/>
                <a:gd name="connsiteY26" fmla="*/ 43961 h 128315"/>
                <a:gd name="connsiteX27" fmla="*/ 20561 w 115439"/>
                <a:gd name="connsiteY27" fmla="*/ 43961 h 128315"/>
                <a:gd name="connsiteX28" fmla="*/ 22670 w 115439"/>
                <a:gd name="connsiteY28" fmla="*/ 43669 h 128315"/>
                <a:gd name="connsiteX29" fmla="*/ 24259 w 115439"/>
                <a:gd name="connsiteY29" fmla="*/ 43961 h 128315"/>
                <a:gd name="connsiteX30" fmla="*/ 25345 w 115439"/>
                <a:gd name="connsiteY30" fmla="*/ 44934 h 128315"/>
                <a:gd name="connsiteX31" fmla="*/ 24372 w 115439"/>
                <a:gd name="connsiteY31" fmla="*/ 44934 h 128315"/>
                <a:gd name="connsiteX32" fmla="*/ 22443 w 115439"/>
                <a:gd name="connsiteY32" fmla="*/ 44642 h 128315"/>
                <a:gd name="connsiteX33" fmla="*/ 20561 w 115439"/>
                <a:gd name="connsiteY33" fmla="*/ 44983 h 128315"/>
                <a:gd name="connsiteX34" fmla="*/ 20383 w 115439"/>
                <a:gd name="connsiteY34" fmla="*/ 45777 h 128315"/>
                <a:gd name="connsiteX35" fmla="*/ 21632 w 115439"/>
                <a:gd name="connsiteY35" fmla="*/ 46231 h 128315"/>
                <a:gd name="connsiteX36" fmla="*/ 21972 w 115439"/>
                <a:gd name="connsiteY36" fmla="*/ 47090 h 128315"/>
                <a:gd name="connsiteX37" fmla="*/ 19135 w 115439"/>
                <a:gd name="connsiteY37" fmla="*/ 47090 h 128315"/>
                <a:gd name="connsiteX38" fmla="*/ 18729 w 115439"/>
                <a:gd name="connsiteY38" fmla="*/ 45890 h 128315"/>
                <a:gd name="connsiteX39" fmla="*/ 18162 w 115439"/>
                <a:gd name="connsiteY39" fmla="*/ 46798 h 128315"/>
                <a:gd name="connsiteX40" fmla="*/ 16572 w 115439"/>
                <a:gd name="connsiteY40" fmla="*/ 45144 h 128315"/>
                <a:gd name="connsiteX41" fmla="*/ 14578 w 115439"/>
                <a:gd name="connsiteY41" fmla="*/ 44739 h 128315"/>
                <a:gd name="connsiteX42" fmla="*/ 12194 w 115439"/>
                <a:gd name="connsiteY42" fmla="*/ 44625 h 128315"/>
                <a:gd name="connsiteX43" fmla="*/ 10881 w 115439"/>
                <a:gd name="connsiteY43" fmla="*/ 44058 h 128315"/>
                <a:gd name="connsiteX44" fmla="*/ 10248 w 115439"/>
                <a:gd name="connsiteY44" fmla="*/ 43085 h 128315"/>
                <a:gd name="connsiteX45" fmla="*/ 10135 w 115439"/>
                <a:gd name="connsiteY45" fmla="*/ 42112 h 128315"/>
                <a:gd name="connsiteX46" fmla="*/ 10475 w 115439"/>
                <a:gd name="connsiteY46" fmla="*/ 41366 h 128315"/>
                <a:gd name="connsiteX47" fmla="*/ 9843 w 115439"/>
                <a:gd name="connsiteY47" fmla="*/ 40847 h 128315"/>
                <a:gd name="connsiteX48" fmla="*/ 8708 w 115439"/>
                <a:gd name="connsiteY48" fmla="*/ 40847 h 128315"/>
                <a:gd name="connsiteX49" fmla="*/ 8140 w 115439"/>
                <a:gd name="connsiteY49" fmla="*/ 41707 h 128315"/>
                <a:gd name="connsiteX50" fmla="*/ 8886 w 115439"/>
                <a:gd name="connsiteY50" fmla="*/ 43361 h 128315"/>
                <a:gd name="connsiteX51" fmla="*/ 9113 w 115439"/>
                <a:gd name="connsiteY51" fmla="*/ 45291 h 128315"/>
                <a:gd name="connsiteX52" fmla="*/ 9340 w 115439"/>
                <a:gd name="connsiteY52" fmla="*/ 46199 h 128315"/>
                <a:gd name="connsiteX53" fmla="*/ 9292 w 115439"/>
                <a:gd name="connsiteY53" fmla="*/ 47625 h 128315"/>
                <a:gd name="connsiteX54" fmla="*/ 7702 w 115439"/>
                <a:gd name="connsiteY54" fmla="*/ 47625 h 128315"/>
                <a:gd name="connsiteX55" fmla="*/ 7183 w 115439"/>
                <a:gd name="connsiteY55" fmla="*/ 50236 h 128315"/>
                <a:gd name="connsiteX56" fmla="*/ 7232 w 115439"/>
                <a:gd name="connsiteY56" fmla="*/ 52620 h 128315"/>
                <a:gd name="connsiteX57" fmla="*/ 6551 w 115439"/>
                <a:gd name="connsiteY57" fmla="*/ 55231 h 128315"/>
                <a:gd name="connsiteX58" fmla="*/ 5870 w 115439"/>
                <a:gd name="connsiteY58" fmla="*/ 57225 h 128315"/>
                <a:gd name="connsiteX59" fmla="*/ 4670 w 115439"/>
                <a:gd name="connsiteY59" fmla="*/ 58928 h 128315"/>
                <a:gd name="connsiteX60" fmla="*/ 3308 w 115439"/>
                <a:gd name="connsiteY60" fmla="*/ 60404 h 128315"/>
                <a:gd name="connsiteX61" fmla="*/ 2789 w 115439"/>
                <a:gd name="connsiteY61" fmla="*/ 61604 h 128315"/>
                <a:gd name="connsiteX62" fmla="*/ 2043 w 115439"/>
                <a:gd name="connsiteY62" fmla="*/ 62690 h 128315"/>
                <a:gd name="connsiteX63" fmla="*/ 1589 w 115439"/>
                <a:gd name="connsiteY63" fmla="*/ 63711 h 128315"/>
                <a:gd name="connsiteX64" fmla="*/ 1589 w 115439"/>
                <a:gd name="connsiteY64" fmla="*/ 64620 h 128315"/>
                <a:gd name="connsiteX65" fmla="*/ 2222 w 115439"/>
                <a:gd name="connsiteY65" fmla="*/ 65706 h 128315"/>
                <a:gd name="connsiteX66" fmla="*/ 2400 w 115439"/>
                <a:gd name="connsiteY66" fmla="*/ 66452 h 128315"/>
                <a:gd name="connsiteX67" fmla="*/ 746 w 115439"/>
                <a:gd name="connsiteY67" fmla="*/ 67311 h 128315"/>
                <a:gd name="connsiteX68" fmla="*/ 2627 w 115439"/>
                <a:gd name="connsiteY68" fmla="*/ 68058 h 128315"/>
                <a:gd name="connsiteX69" fmla="*/ 8821 w 115439"/>
                <a:gd name="connsiteY69" fmla="*/ 68058 h 128315"/>
                <a:gd name="connsiteX70" fmla="*/ 10978 w 115439"/>
                <a:gd name="connsiteY70" fmla="*/ 67084 h 128315"/>
                <a:gd name="connsiteX71" fmla="*/ 12340 w 115439"/>
                <a:gd name="connsiteY71" fmla="*/ 65998 h 128315"/>
                <a:gd name="connsiteX72" fmla="*/ 13200 w 115439"/>
                <a:gd name="connsiteY72" fmla="*/ 64522 h 128315"/>
                <a:gd name="connsiteX73" fmla="*/ 14108 w 115439"/>
                <a:gd name="connsiteY73" fmla="*/ 63209 h 128315"/>
                <a:gd name="connsiteX74" fmla="*/ 14448 w 115439"/>
                <a:gd name="connsiteY74" fmla="*/ 61620 h 128315"/>
                <a:gd name="connsiteX75" fmla="*/ 14967 w 115439"/>
                <a:gd name="connsiteY75" fmla="*/ 59739 h 128315"/>
                <a:gd name="connsiteX76" fmla="*/ 15600 w 115439"/>
                <a:gd name="connsiteY76" fmla="*/ 58879 h 128315"/>
                <a:gd name="connsiteX77" fmla="*/ 15892 w 115439"/>
                <a:gd name="connsiteY77" fmla="*/ 60014 h 128315"/>
                <a:gd name="connsiteX78" fmla="*/ 15551 w 115439"/>
                <a:gd name="connsiteY78" fmla="*/ 61895 h 128315"/>
                <a:gd name="connsiteX79" fmla="*/ 15097 w 115439"/>
                <a:gd name="connsiteY79" fmla="*/ 63825 h 128315"/>
                <a:gd name="connsiteX80" fmla="*/ 16572 w 115439"/>
                <a:gd name="connsiteY80" fmla="*/ 63533 h 128315"/>
                <a:gd name="connsiteX81" fmla="*/ 17821 w 115439"/>
                <a:gd name="connsiteY81" fmla="*/ 63987 h 128315"/>
                <a:gd name="connsiteX82" fmla="*/ 18162 w 115439"/>
                <a:gd name="connsiteY82" fmla="*/ 64441 h 128315"/>
                <a:gd name="connsiteX83" fmla="*/ 17075 w 115439"/>
                <a:gd name="connsiteY83" fmla="*/ 65122 h 128315"/>
                <a:gd name="connsiteX84" fmla="*/ 15713 w 115439"/>
                <a:gd name="connsiteY84" fmla="*/ 65641 h 128315"/>
                <a:gd name="connsiteX85" fmla="*/ 14918 w 115439"/>
                <a:gd name="connsiteY85" fmla="*/ 66663 h 128315"/>
                <a:gd name="connsiteX86" fmla="*/ 14237 w 115439"/>
                <a:gd name="connsiteY86" fmla="*/ 67409 h 128315"/>
                <a:gd name="connsiteX87" fmla="*/ 13605 w 115439"/>
                <a:gd name="connsiteY87" fmla="*/ 68041 h 128315"/>
                <a:gd name="connsiteX88" fmla="*/ 12859 w 115439"/>
                <a:gd name="connsiteY88" fmla="*/ 68949 h 128315"/>
                <a:gd name="connsiteX89" fmla="*/ 10410 w 115439"/>
                <a:gd name="connsiteY89" fmla="*/ 68949 h 128315"/>
                <a:gd name="connsiteX90" fmla="*/ 9162 w 115439"/>
                <a:gd name="connsiteY90" fmla="*/ 68657 h 128315"/>
                <a:gd name="connsiteX91" fmla="*/ 7849 w 115439"/>
                <a:gd name="connsiteY91" fmla="*/ 68949 h 128315"/>
                <a:gd name="connsiteX92" fmla="*/ 6535 w 115439"/>
                <a:gd name="connsiteY92" fmla="*/ 69354 h 128315"/>
                <a:gd name="connsiteX93" fmla="*/ 5400 w 115439"/>
                <a:gd name="connsiteY93" fmla="*/ 69354 h 128315"/>
                <a:gd name="connsiteX94" fmla="*/ 4265 w 115439"/>
                <a:gd name="connsiteY94" fmla="*/ 69987 h 128315"/>
                <a:gd name="connsiteX95" fmla="*/ 1427 w 115439"/>
                <a:gd name="connsiteY95" fmla="*/ 69987 h 128315"/>
                <a:gd name="connsiteX96" fmla="*/ 859 w 115439"/>
                <a:gd name="connsiteY96" fmla="*/ 69419 h 128315"/>
                <a:gd name="connsiteX97" fmla="*/ 0 w 115439"/>
                <a:gd name="connsiteY97" fmla="*/ 69419 h 128315"/>
                <a:gd name="connsiteX98" fmla="*/ 179 w 115439"/>
                <a:gd name="connsiteY98" fmla="*/ 70895 h 128315"/>
                <a:gd name="connsiteX99" fmla="*/ 1605 w 115439"/>
                <a:gd name="connsiteY99" fmla="*/ 71803 h 128315"/>
                <a:gd name="connsiteX100" fmla="*/ 1719 w 115439"/>
                <a:gd name="connsiteY100" fmla="*/ 74365 h 128315"/>
                <a:gd name="connsiteX101" fmla="*/ 2514 w 115439"/>
                <a:gd name="connsiteY101" fmla="*/ 74365 h 128315"/>
                <a:gd name="connsiteX102" fmla="*/ 3762 w 115439"/>
                <a:gd name="connsiteY102" fmla="*/ 75273 h 128315"/>
                <a:gd name="connsiteX103" fmla="*/ 4103 w 115439"/>
                <a:gd name="connsiteY103" fmla="*/ 76068 h 128315"/>
                <a:gd name="connsiteX104" fmla="*/ 4622 w 115439"/>
                <a:gd name="connsiteY104" fmla="*/ 76635 h 128315"/>
                <a:gd name="connsiteX105" fmla="*/ 5594 w 115439"/>
                <a:gd name="connsiteY105" fmla="*/ 76635 h 128315"/>
                <a:gd name="connsiteX106" fmla="*/ 6340 w 115439"/>
                <a:gd name="connsiteY106" fmla="*/ 76182 h 128315"/>
                <a:gd name="connsiteX107" fmla="*/ 6859 w 115439"/>
                <a:gd name="connsiteY107" fmla="*/ 75549 h 128315"/>
                <a:gd name="connsiteX108" fmla="*/ 7313 w 115439"/>
                <a:gd name="connsiteY108" fmla="*/ 74803 h 128315"/>
                <a:gd name="connsiteX109" fmla="*/ 7881 w 115439"/>
                <a:gd name="connsiteY109" fmla="*/ 74754 h 128315"/>
                <a:gd name="connsiteX110" fmla="*/ 8286 w 115439"/>
                <a:gd name="connsiteY110" fmla="*/ 75209 h 128315"/>
                <a:gd name="connsiteX111" fmla="*/ 8400 w 115439"/>
                <a:gd name="connsiteY111" fmla="*/ 76344 h 128315"/>
                <a:gd name="connsiteX112" fmla="*/ 8400 w 115439"/>
                <a:gd name="connsiteY112" fmla="*/ 77025 h 128315"/>
                <a:gd name="connsiteX113" fmla="*/ 7492 w 115439"/>
                <a:gd name="connsiteY113" fmla="*/ 77657 h 128315"/>
                <a:gd name="connsiteX114" fmla="*/ 6697 w 115439"/>
                <a:gd name="connsiteY114" fmla="*/ 78176 h 128315"/>
                <a:gd name="connsiteX115" fmla="*/ 7038 w 115439"/>
                <a:gd name="connsiteY115" fmla="*/ 79311 h 128315"/>
                <a:gd name="connsiteX116" fmla="*/ 7719 w 115439"/>
                <a:gd name="connsiteY116" fmla="*/ 79830 h 128315"/>
                <a:gd name="connsiteX117" fmla="*/ 8741 w 115439"/>
                <a:gd name="connsiteY117" fmla="*/ 80171 h 128315"/>
                <a:gd name="connsiteX118" fmla="*/ 9600 w 115439"/>
                <a:gd name="connsiteY118" fmla="*/ 79538 h 128315"/>
                <a:gd name="connsiteX119" fmla="*/ 9940 w 115439"/>
                <a:gd name="connsiteY119" fmla="*/ 79084 h 128315"/>
                <a:gd name="connsiteX120" fmla="*/ 11189 w 115439"/>
                <a:gd name="connsiteY120" fmla="*/ 79425 h 128315"/>
                <a:gd name="connsiteX121" fmla="*/ 11756 w 115439"/>
                <a:gd name="connsiteY121" fmla="*/ 80171 h 128315"/>
                <a:gd name="connsiteX122" fmla="*/ 11935 w 115439"/>
                <a:gd name="connsiteY122" fmla="*/ 80576 h 128315"/>
                <a:gd name="connsiteX123" fmla="*/ 11530 w 115439"/>
                <a:gd name="connsiteY123" fmla="*/ 81095 h 128315"/>
                <a:gd name="connsiteX124" fmla="*/ 10848 w 115439"/>
                <a:gd name="connsiteY124" fmla="*/ 81436 h 128315"/>
                <a:gd name="connsiteX125" fmla="*/ 10621 w 115439"/>
                <a:gd name="connsiteY125" fmla="*/ 82003 h 128315"/>
                <a:gd name="connsiteX126" fmla="*/ 9713 w 115439"/>
                <a:gd name="connsiteY126" fmla="*/ 82003 h 128315"/>
                <a:gd name="connsiteX127" fmla="*/ 9308 w 115439"/>
                <a:gd name="connsiteY127" fmla="*/ 81371 h 128315"/>
                <a:gd name="connsiteX128" fmla="*/ 8513 w 115439"/>
                <a:gd name="connsiteY128" fmla="*/ 81711 h 128315"/>
                <a:gd name="connsiteX129" fmla="*/ 7086 w 115439"/>
                <a:gd name="connsiteY129" fmla="*/ 81711 h 128315"/>
                <a:gd name="connsiteX130" fmla="*/ 6454 w 115439"/>
                <a:gd name="connsiteY130" fmla="*/ 80171 h 128315"/>
                <a:gd name="connsiteX131" fmla="*/ 6048 w 115439"/>
                <a:gd name="connsiteY131" fmla="*/ 79311 h 128315"/>
                <a:gd name="connsiteX132" fmla="*/ 4848 w 115439"/>
                <a:gd name="connsiteY132" fmla="*/ 77949 h 128315"/>
                <a:gd name="connsiteX133" fmla="*/ 3600 w 115439"/>
                <a:gd name="connsiteY133" fmla="*/ 77041 h 128315"/>
                <a:gd name="connsiteX134" fmla="*/ 2740 w 115439"/>
                <a:gd name="connsiteY134" fmla="*/ 76182 h 128315"/>
                <a:gd name="connsiteX135" fmla="*/ 2286 w 115439"/>
                <a:gd name="connsiteY135" fmla="*/ 75728 h 128315"/>
                <a:gd name="connsiteX136" fmla="*/ 1881 w 115439"/>
                <a:gd name="connsiteY136" fmla="*/ 76522 h 128315"/>
                <a:gd name="connsiteX137" fmla="*/ 2562 w 115439"/>
                <a:gd name="connsiteY137" fmla="*/ 77884 h 128315"/>
                <a:gd name="connsiteX138" fmla="*/ 3924 w 115439"/>
                <a:gd name="connsiteY138" fmla="*/ 79246 h 128315"/>
                <a:gd name="connsiteX139" fmla="*/ 4832 w 115439"/>
                <a:gd name="connsiteY139" fmla="*/ 80219 h 128315"/>
                <a:gd name="connsiteX140" fmla="*/ 5692 w 115439"/>
                <a:gd name="connsiteY140" fmla="*/ 81419 h 128315"/>
                <a:gd name="connsiteX141" fmla="*/ 6097 w 115439"/>
                <a:gd name="connsiteY141" fmla="*/ 81987 h 128315"/>
                <a:gd name="connsiteX142" fmla="*/ 6276 w 115439"/>
                <a:gd name="connsiteY142" fmla="*/ 83414 h 128315"/>
                <a:gd name="connsiteX143" fmla="*/ 6567 w 115439"/>
                <a:gd name="connsiteY143" fmla="*/ 85408 h 128315"/>
                <a:gd name="connsiteX144" fmla="*/ 7654 w 115439"/>
                <a:gd name="connsiteY144" fmla="*/ 85408 h 128315"/>
                <a:gd name="connsiteX145" fmla="*/ 8108 w 115439"/>
                <a:gd name="connsiteY145" fmla="*/ 86041 h 128315"/>
                <a:gd name="connsiteX146" fmla="*/ 8448 w 115439"/>
                <a:gd name="connsiteY146" fmla="*/ 85586 h 128315"/>
                <a:gd name="connsiteX147" fmla="*/ 9583 w 115439"/>
                <a:gd name="connsiteY147" fmla="*/ 85651 h 128315"/>
                <a:gd name="connsiteX148" fmla="*/ 10151 w 115439"/>
                <a:gd name="connsiteY148" fmla="*/ 86057 h 128315"/>
                <a:gd name="connsiteX149" fmla="*/ 10719 w 115439"/>
                <a:gd name="connsiteY149" fmla="*/ 85765 h 128315"/>
                <a:gd name="connsiteX150" fmla="*/ 11351 w 115439"/>
                <a:gd name="connsiteY150" fmla="*/ 85765 h 128315"/>
                <a:gd name="connsiteX151" fmla="*/ 11643 w 115439"/>
                <a:gd name="connsiteY151" fmla="*/ 86738 h 128315"/>
                <a:gd name="connsiteX152" fmla="*/ 11756 w 115439"/>
                <a:gd name="connsiteY152" fmla="*/ 87484 h 128315"/>
                <a:gd name="connsiteX153" fmla="*/ 12616 w 115439"/>
                <a:gd name="connsiteY153" fmla="*/ 88619 h 128315"/>
                <a:gd name="connsiteX154" fmla="*/ 13021 w 115439"/>
                <a:gd name="connsiteY154" fmla="*/ 89251 h 128315"/>
                <a:gd name="connsiteX155" fmla="*/ 13021 w 115439"/>
                <a:gd name="connsiteY155" fmla="*/ 90159 h 128315"/>
                <a:gd name="connsiteX156" fmla="*/ 12340 w 115439"/>
                <a:gd name="connsiteY156" fmla="*/ 90500 h 128315"/>
                <a:gd name="connsiteX157" fmla="*/ 11594 w 115439"/>
                <a:gd name="connsiteY157" fmla="*/ 88959 h 128315"/>
                <a:gd name="connsiteX158" fmla="*/ 10848 w 115439"/>
                <a:gd name="connsiteY158" fmla="*/ 87597 h 128315"/>
                <a:gd name="connsiteX159" fmla="*/ 9421 w 115439"/>
                <a:gd name="connsiteY159" fmla="*/ 87143 h 128315"/>
                <a:gd name="connsiteX160" fmla="*/ 8448 w 115439"/>
                <a:gd name="connsiteY160" fmla="*/ 86689 h 128315"/>
                <a:gd name="connsiteX161" fmla="*/ 7589 w 115439"/>
                <a:gd name="connsiteY161" fmla="*/ 86689 h 128315"/>
                <a:gd name="connsiteX162" fmla="*/ 7183 w 115439"/>
                <a:gd name="connsiteY162" fmla="*/ 86235 h 128315"/>
                <a:gd name="connsiteX163" fmla="*/ 6551 w 115439"/>
                <a:gd name="connsiteY163" fmla="*/ 86235 h 128315"/>
                <a:gd name="connsiteX164" fmla="*/ 6616 w 115439"/>
                <a:gd name="connsiteY164" fmla="*/ 87030 h 128315"/>
                <a:gd name="connsiteX165" fmla="*/ 7638 w 115439"/>
                <a:gd name="connsiteY165" fmla="*/ 87889 h 128315"/>
                <a:gd name="connsiteX166" fmla="*/ 8092 w 115439"/>
                <a:gd name="connsiteY166" fmla="*/ 88522 h 128315"/>
                <a:gd name="connsiteX167" fmla="*/ 8838 w 115439"/>
                <a:gd name="connsiteY167" fmla="*/ 89381 h 128315"/>
                <a:gd name="connsiteX168" fmla="*/ 10378 w 115439"/>
                <a:gd name="connsiteY168" fmla="*/ 90857 h 128315"/>
                <a:gd name="connsiteX169" fmla="*/ 11967 w 115439"/>
                <a:gd name="connsiteY169" fmla="*/ 92624 h 128315"/>
                <a:gd name="connsiteX170" fmla="*/ 12648 w 115439"/>
                <a:gd name="connsiteY170" fmla="*/ 93532 h 128315"/>
                <a:gd name="connsiteX171" fmla="*/ 12827 w 115439"/>
                <a:gd name="connsiteY171" fmla="*/ 95300 h 128315"/>
                <a:gd name="connsiteX172" fmla="*/ 14481 w 115439"/>
                <a:gd name="connsiteY172" fmla="*/ 96435 h 128315"/>
                <a:gd name="connsiteX173" fmla="*/ 15843 w 115439"/>
                <a:gd name="connsiteY173" fmla="*/ 96776 h 128315"/>
                <a:gd name="connsiteX174" fmla="*/ 16589 w 115439"/>
                <a:gd name="connsiteY174" fmla="*/ 97635 h 128315"/>
                <a:gd name="connsiteX175" fmla="*/ 18697 w 115439"/>
                <a:gd name="connsiteY175" fmla="*/ 98040 h 128315"/>
                <a:gd name="connsiteX176" fmla="*/ 19832 w 115439"/>
                <a:gd name="connsiteY176" fmla="*/ 98040 h 128315"/>
                <a:gd name="connsiteX177" fmla="*/ 20854 w 115439"/>
                <a:gd name="connsiteY177" fmla="*/ 98673 h 128315"/>
                <a:gd name="connsiteX178" fmla="*/ 21308 w 115439"/>
                <a:gd name="connsiteY178" fmla="*/ 99078 h 128315"/>
                <a:gd name="connsiteX179" fmla="*/ 21308 w 115439"/>
                <a:gd name="connsiteY179" fmla="*/ 99986 h 128315"/>
                <a:gd name="connsiteX180" fmla="*/ 23075 w 115439"/>
                <a:gd name="connsiteY180" fmla="*/ 100327 h 128315"/>
                <a:gd name="connsiteX181" fmla="*/ 24275 w 115439"/>
                <a:gd name="connsiteY181" fmla="*/ 99873 h 128315"/>
                <a:gd name="connsiteX182" fmla="*/ 24794 w 115439"/>
                <a:gd name="connsiteY182" fmla="*/ 100327 h 128315"/>
                <a:gd name="connsiteX183" fmla="*/ 24615 w 115439"/>
                <a:gd name="connsiteY183" fmla="*/ 101300 h 128315"/>
                <a:gd name="connsiteX184" fmla="*/ 23756 w 115439"/>
                <a:gd name="connsiteY184" fmla="*/ 102208 h 128315"/>
                <a:gd name="connsiteX185" fmla="*/ 22621 w 115439"/>
                <a:gd name="connsiteY185" fmla="*/ 102208 h 128315"/>
                <a:gd name="connsiteX186" fmla="*/ 21145 w 115439"/>
                <a:gd name="connsiteY186" fmla="*/ 101754 h 128315"/>
                <a:gd name="connsiteX187" fmla="*/ 19783 w 115439"/>
                <a:gd name="connsiteY187" fmla="*/ 100554 h 128315"/>
                <a:gd name="connsiteX188" fmla="*/ 19037 w 115439"/>
                <a:gd name="connsiteY188" fmla="*/ 99873 h 128315"/>
                <a:gd name="connsiteX189" fmla="*/ 17675 w 115439"/>
                <a:gd name="connsiteY189" fmla="*/ 99013 h 128315"/>
                <a:gd name="connsiteX190" fmla="*/ 16702 w 115439"/>
                <a:gd name="connsiteY190" fmla="*/ 99127 h 128315"/>
                <a:gd name="connsiteX191" fmla="*/ 16589 w 115439"/>
                <a:gd name="connsiteY191" fmla="*/ 99873 h 128315"/>
                <a:gd name="connsiteX192" fmla="*/ 18518 w 115439"/>
                <a:gd name="connsiteY192" fmla="*/ 101867 h 128315"/>
                <a:gd name="connsiteX193" fmla="*/ 21761 w 115439"/>
                <a:gd name="connsiteY193" fmla="*/ 104543 h 128315"/>
                <a:gd name="connsiteX194" fmla="*/ 24551 w 115439"/>
                <a:gd name="connsiteY194" fmla="*/ 106878 h 128315"/>
                <a:gd name="connsiteX195" fmla="*/ 27161 w 115439"/>
                <a:gd name="connsiteY195" fmla="*/ 108986 h 128315"/>
                <a:gd name="connsiteX196" fmla="*/ 30680 w 115439"/>
                <a:gd name="connsiteY196" fmla="*/ 111824 h 128315"/>
                <a:gd name="connsiteX197" fmla="*/ 32383 w 115439"/>
                <a:gd name="connsiteY197" fmla="*/ 114159 h 128315"/>
                <a:gd name="connsiteX198" fmla="*/ 34540 w 115439"/>
                <a:gd name="connsiteY198" fmla="*/ 117288 h 128315"/>
                <a:gd name="connsiteX199" fmla="*/ 35221 w 115439"/>
                <a:gd name="connsiteY199" fmla="*/ 118877 h 128315"/>
                <a:gd name="connsiteX200" fmla="*/ 37150 w 115439"/>
                <a:gd name="connsiteY200" fmla="*/ 120240 h 128315"/>
                <a:gd name="connsiteX201" fmla="*/ 39193 w 115439"/>
                <a:gd name="connsiteY201" fmla="*/ 121553 h 128315"/>
                <a:gd name="connsiteX202" fmla="*/ 40621 w 115439"/>
                <a:gd name="connsiteY202" fmla="*/ 123256 h 128315"/>
                <a:gd name="connsiteX203" fmla="*/ 41756 w 115439"/>
                <a:gd name="connsiteY203" fmla="*/ 124683 h 128315"/>
                <a:gd name="connsiteX204" fmla="*/ 42842 w 115439"/>
                <a:gd name="connsiteY204" fmla="*/ 126450 h 128315"/>
                <a:gd name="connsiteX205" fmla="*/ 43750 w 115439"/>
                <a:gd name="connsiteY205" fmla="*/ 127650 h 128315"/>
                <a:gd name="connsiteX206" fmla="*/ 44804 w 115439"/>
                <a:gd name="connsiteY206" fmla="*/ 128315 h 128315"/>
                <a:gd name="connsiteX207" fmla="*/ 45485 w 115439"/>
                <a:gd name="connsiteY207" fmla="*/ 127407 h 128315"/>
                <a:gd name="connsiteX208" fmla="*/ 46166 w 115439"/>
                <a:gd name="connsiteY208" fmla="*/ 125899 h 128315"/>
                <a:gd name="connsiteX209" fmla="*/ 46166 w 115439"/>
                <a:gd name="connsiteY209" fmla="*/ 124310 h 128315"/>
                <a:gd name="connsiteX210" fmla="*/ 47074 w 115439"/>
                <a:gd name="connsiteY210" fmla="*/ 123548 h 128315"/>
                <a:gd name="connsiteX211" fmla="*/ 48291 w 115439"/>
                <a:gd name="connsiteY211" fmla="*/ 122267 h 128315"/>
                <a:gd name="connsiteX212" fmla="*/ 49426 w 115439"/>
                <a:gd name="connsiteY212" fmla="*/ 121813 h 128315"/>
                <a:gd name="connsiteX213" fmla="*/ 50934 w 115439"/>
                <a:gd name="connsiteY213" fmla="*/ 121277 h 128315"/>
                <a:gd name="connsiteX214" fmla="*/ 51307 w 115439"/>
                <a:gd name="connsiteY214" fmla="*/ 120515 h 128315"/>
                <a:gd name="connsiteX215" fmla="*/ 51307 w 115439"/>
                <a:gd name="connsiteY215" fmla="*/ 118537 h 128315"/>
                <a:gd name="connsiteX216" fmla="*/ 52442 w 115439"/>
                <a:gd name="connsiteY216" fmla="*/ 118310 h 128315"/>
                <a:gd name="connsiteX217" fmla="*/ 53723 w 115439"/>
                <a:gd name="connsiteY217" fmla="*/ 118456 h 128315"/>
                <a:gd name="connsiteX218" fmla="*/ 55166 w 115439"/>
                <a:gd name="connsiteY218" fmla="*/ 119218 h 128315"/>
                <a:gd name="connsiteX219" fmla="*/ 56155 w 115439"/>
                <a:gd name="connsiteY219" fmla="*/ 120434 h 128315"/>
                <a:gd name="connsiteX220" fmla="*/ 57517 w 115439"/>
                <a:gd name="connsiteY220" fmla="*/ 122477 h 128315"/>
                <a:gd name="connsiteX221" fmla="*/ 59642 w 115439"/>
                <a:gd name="connsiteY221" fmla="*/ 124294 h 128315"/>
                <a:gd name="connsiteX222" fmla="*/ 60631 w 115439"/>
                <a:gd name="connsiteY222" fmla="*/ 124148 h 128315"/>
                <a:gd name="connsiteX223" fmla="*/ 60404 w 115439"/>
                <a:gd name="connsiteY223" fmla="*/ 122931 h 128315"/>
                <a:gd name="connsiteX224" fmla="*/ 60031 w 115439"/>
                <a:gd name="connsiteY224" fmla="*/ 120661 h 128315"/>
                <a:gd name="connsiteX225" fmla="*/ 60631 w 115439"/>
                <a:gd name="connsiteY225" fmla="*/ 119526 h 128315"/>
                <a:gd name="connsiteX226" fmla="*/ 61620 w 115439"/>
                <a:gd name="connsiteY226" fmla="*/ 118845 h 128315"/>
                <a:gd name="connsiteX227" fmla="*/ 62301 w 115439"/>
                <a:gd name="connsiteY227" fmla="*/ 117029 h 128315"/>
                <a:gd name="connsiteX228" fmla="*/ 62382 w 115439"/>
                <a:gd name="connsiteY228" fmla="*/ 116040 h 128315"/>
                <a:gd name="connsiteX229" fmla="*/ 61555 w 115439"/>
                <a:gd name="connsiteY229" fmla="*/ 113607 h 128315"/>
                <a:gd name="connsiteX230" fmla="*/ 60874 w 115439"/>
                <a:gd name="connsiteY230" fmla="*/ 112618 h 128315"/>
                <a:gd name="connsiteX231" fmla="*/ 60339 w 115439"/>
                <a:gd name="connsiteY231" fmla="*/ 110721 h 128315"/>
                <a:gd name="connsiteX232" fmla="*/ 60112 w 115439"/>
                <a:gd name="connsiteY232" fmla="*/ 109132 h 128315"/>
                <a:gd name="connsiteX233" fmla="*/ 59512 w 115439"/>
                <a:gd name="connsiteY233" fmla="*/ 107997 h 128315"/>
                <a:gd name="connsiteX234" fmla="*/ 58685 w 115439"/>
                <a:gd name="connsiteY234" fmla="*/ 107089 h 128315"/>
                <a:gd name="connsiteX235" fmla="*/ 57014 w 115439"/>
                <a:gd name="connsiteY235" fmla="*/ 106035 h 128315"/>
                <a:gd name="connsiteX236" fmla="*/ 56252 w 115439"/>
                <a:gd name="connsiteY236" fmla="*/ 106116 h 128315"/>
                <a:gd name="connsiteX237" fmla="*/ 55345 w 115439"/>
                <a:gd name="connsiteY237" fmla="*/ 107332 h 128315"/>
                <a:gd name="connsiteX238" fmla="*/ 54290 w 115439"/>
                <a:gd name="connsiteY238" fmla="*/ 108013 h 128315"/>
                <a:gd name="connsiteX239" fmla="*/ 53155 w 115439"/>
                <a:gd name="connsiteY239" fmla="*/ 107024 h 128315"/>
                <a:gd name="connsiteX240" fmla="*/ 53155 w 115439"/>
                <a:gd name="connsiteY240" fmla="*/ 105516 h 128315"/>
                <a:gd name="connsiteX241" fmla="*/ 54371 w 115439"/>
                <a:gd name="connsiteY241" fmla="*/ 103537 h 128315"/>
                <a:gd name="connsiteX242" fmla="*/ 54826 w 115439"/>
                <a:gd name="connsiteY242" fmla="*/ 101948 h 128315"/>
                <a:gd name="connsiteX243" fmla="*/ 54744 w 115439"/>
                <a:gd name="connsiteY243" fmla="*/ 99970 h 128315"/>
                <a:gd name="connsiteX244" fmla="*/ 54145 w 115439"/>
                <a:gd name="connsiteY244" fmla="*/ 98527 h 128315"/>
                <a:gd name="connsiteX245" fmla="*/ 53463 w 115439"/>
                <a:gd name="connsiteY245" fmla="*/ 97846 h 128315"/>
                <a:gd name="connsiteX246" fmla="*/ 53155 w 115439"/>
                <a:gd name="connsiteY246" fmla="*/ 96857 h 128315"/>
                <a:gd name="connsiteX247" fmla="*/ 54145 w 115439"/>
                <a:gd name="connsiteY247" fmla="*/ 95721 h 128315"/>
                <a:gd name="connsiteX248" fmla="*/ 55425 w 115439"/>
                <a:gd name="connsiteY248" fmla="*/ 95348 h 128315"/>
                <a:gd name="connsiteX249" fmla="*/ 56934 w 115439"/>
                <a:gd name="connsiteY249" fmla="*/ 95949 h 128315"/>
                <a:gd name="connsiteX250" fmla="*/ 56934 w 115439"/>
                <a:gd name="connsiteY250" fmla="*/ 97165 h 128315"/>
                <a:gd name="connsiteX251" fmla="*/ 58069 w 115439"/>
                <a:gd name="connsiteY251" fmla="*/ 97392 h 128315"/>
                <a:gd name="connsiteX252" fmla="*/ 59431 w 115439"/>
                <a:gd name="connsiteY252" fmla="*/ 96792 h 128315"/>
                <a:gd name="connsiteX253" fmla="*/ 61182 w 115439"/>
                <a:gd name="connsiteY253" fmla="*/ 95965 h 128315"/>
                <a:gd name="connsiteX254" fmla="*/ 62998 w 115439"/>
                <a:gd name="connsiteY254" fmla="*/ 95592 h 128315"/>
                <a:gd name="connsiteX255" fmla="*/ 64441 w 115439"/>
                <a:gd name="connsiteY255" fmla="*/ 96192 h 128315"/>
                <a:gd name="connsiteX256" fmla="*/ 66112 w 115439"/>
                <a:gd name="connsiteY256" fmla="*/ 97181 h 128315"/>
                <a:gd name="connsiteX257" fmla="*/ 68836 w 115439"/>
                <a:gd name="connsiteY257" fmla="*/ 98008 h 128315"/>
                <a:gd name="connsiteX258" fmla="*/ 72176 w 115439"/>
                <a:gd name="connsiteY258" fmla="*/ 97473 h 128315"/>
                <a:gd name="connsiteX259" fmla="*/ 73085 w 115439"/>
                <a:gd name="connsiteY259" fmla="*/ 96257 h 128315"/>
                <a:gd name="connsiteX260" fmla="*/ 73993 w 115439"/>
                <a:gd name="connsiteY260" fmla="*/ 93986 h 128315"/>
                <a:gd name="connsiteX261" fmla="*/ 74138 w 115439"/>
                <a:gd name="connsiteY261" fmla="*/ 92251 h 128315"/>
                <a:gd name="connsiteX262" fmla="*/ 73912 w 115439"/>
                <a:gd name="connsiteY262" fmla="*/ 89754 h 128315"/>
                <a:gd name="connsiteX263" fmla="*/ 73311 w 115439"/>
                <a:gd name="connsiteY263" fmla="*/ 88165 h 128315"/>
                <a:gd name="connsiteX264" fmla="*/ 72176 w 115439"/>
                <a:gd name="connsiteY264" fmla="*/ 87484 h 128315"/>
                <a:gd name="connsiteX265" fmla="*/ 71803 w 115439"/>
                <a:gd name="connsiteY265" fmla="*/ 86268 h 128315"/>
                <a:gd name="connsiteX266" fmla="*/ 72403 w 115439"/>
                <a:gd name="connsiteY266" fmla="*/ 84906 h 128315"/>
                <a:gd name="connsiteX267" fmla="*/ 75128 w 115439"/>
                <a:gd name="connsiteY267" fmla="*/ 84987 h 128315"/>
                <a:gd name="connsiteX268" fmla="*/ 77787 w 115439"/>
                <a:gd name="connsiteY268" fmla="*/ 85814 h 128315"/>
                <a:gd name="connsiteX269" fmla="*/ 79149 w 115439"/>
                <a:gd name="connsiteY269" fmla="*/ 86495 h 128315"/>
                <a:gd name="connsiteX270" fmla="*/ 79684 w 115439"/>
                <a:gd name="connsiteY270" fmla="*/ 88084 h 128315"/>
                <a:gd name="connsiteX271" fmla="*/ 80819 w 115439"/>
                <a:gd name="connsiteY271" fmla="*/ 89673 h 128315"/>
                <a:gd name="connsiteX272" fmla="*/ 82327 w 115439"/>
                <a:gd name="connsiteY272" fmla="*/ 91489 h 128315"/>
                <a:gd name="connsiteX273" fmla="*/ 83770 w 115439"/>
                <a:gd name="connsiteY273" fmla="*/ 93467 h 128315"/>
                <a:gd name="connsiteX274" fmla="*/ 84679 w 115439"/>
                <a:gd name="connsiteY274" fmla="*/ 96808 h 128315"/>
                <a:gd name="connsiteX275" fmla="*/ 86268 w 115439"/>
                <a:gd name="connsiteY275" fmla="*/ 97262 h 128315"/>
                <a:gd name="connsiteX276" fmla="*/ 88538 w 115439"/>
                <a:gd name="connsiteY276" fmla="*/ 96500 h 128315"/>
                <a:gd name="connsiteX277" fmla="*/ 90208 w 115439"/>
                <a:gd name="connsiteY277" fmla="*/ 95673 h 128315"/>
                <a:gd name="connsiteX278" fmla="*/ 91425 w 115439"/>
                <a:gd name="connsiteY278" fmla="*/ 95446 h 128315"/>
                <a:gd name="connsiteX279" fmla="*/ 93241 w 115439"/>
                <a:gd name="connsiteY279" fmla="*/ 95754 h 128315"/>
                <a:gd name="connsiteX280" fmla="*/ 94992 w 115439"/>
                <a:gd name="connsiteY280" fmla="*/ 95673 h 128315"/>
                <a:gd name="connsiteX281" fmla="*/ 96581 w 115439"/>
                <a:gd name="connsiteY281" fmla="*/ 94910 h 128315"/>
                <a:gd name="connsiteX282" fmla="*/ 97408 w 115439"/>
                <a:gd name="connsiteY282" fmla="*/ 93775 h 128315"/>
                <a:gd name="connsiteX283" fmla="*/ 97100 w 115439"/>
                <a:gd name="connsiteY283" fmla="*/ 92559 h 128315"/>
                <a:gd name="connsiteX284" fmla="*/ 97554 w 115439"/>
                <a:gd name="connsiteY284" fmla="*/ 91570 h 128315"/>
                <a:gd name="connsiteX285" fmla="*/ 99224 w 115439"/>
                <a:gd name="connsiteY285" fmla="*/ 91489 h 128315"/>
                <a:gd name="connsiteX286" fmla="*/ 100505 w 115439"/>
                <a:gd name="connsiteY286" fmla="*/ 92170 h 128315"/>
                <a:gd name="connsiteX287" fmla="*/ 102257 w 115439"/>
                <a:gd name="connsiteY287" fmla="*/ 94067 h 128315"/>
                <a:gd name="connsiteX288" fmla="*/ 103619 w 115439"/>
                <a:gd name="connsiteY288" fmla="*/ 96046 h 128315"/>
                <a:gd name="connsiteX289" fmla="*/ 105208 w 115439"/>
                <a:gd name="connsiteY289" fmla="*/ 98478 h 128315"/>
                <a:gd name="connsiteX290" fmla="*/ 107332 w 115439"/>
                <a:gd name="connsiteY290" fmla="*/ 99305 h 128315"/>
                <a:gd name="connsiteX291" fmla="*/ 108921 w 115439"/>
                <a:gd name="connsiteY291" fmla="*/ 98251 h 128315"/>
                <a:gd name="connsiteX292" fmla="*/ 109230 w 115439"/>
                <a:gd name="connsiteY292" fmla="*/ 95900 h 128315"/>
                <a:gd name="connsiteX293" fmla="*/ 108857 w 115439"/>
                <a:gd name="connsiteY293" fmla="*/ 93403 h 128315"/>
                <a:gd name="connsiteX294" fmla="*/ 109230 w 115439"/>
                <a:gd name="connsiteY294" fmla="*/ 91359 h 128315"/>
                <a:gd name="connsiteX295" fmla="*/ 110591 w 115439"/>
                <a:gd name="connsiteY295" fmla="*/ 90305 h 128315"/>
                <a:gd name="connsiteX296" fmla="*/ 112635 w 115439"/>
                <a:gd name="connsiteY296" fmla="*/ 89624 h 128315"/>
                <a:gd name="connsiteX297" fmla="*/ 113462 w 115439"/>
                <a:gd name="connsiteY297" fmla="*/ 88635 h 128315"/>
                <a:gd name="connsiteX298" fmla="*/ 112781 w 115439"/>
                <a:gd name="connsiteY298" fmla="*/ 86592 h 128315"/>
                <a:gd name="connsiteX299" fmla="*/ 112635 w 115439"/>
                <a:gd name="connsiteY299" fmla="*/ 85457 h 128315"/>
                <a:gd name="connsiteX300" fmla="*/ 112489 w 115439"/>
                <a:gd name="connsiteY300" fmla="*/ 83722 h 128315"/>
                <a:gd name="connsiteX301" fmla="*/ 112489 w 115439"/>
                <a:gd name="connsiteY301" fmla="*/ 81905 h 128315"/>
                <a:gd name="connsiteX302" fmla="*/ 112943 w 115439"/>
                <a:gd name="connsiteY302" fmla="*/ 80397 h 128315"/>
                <a:gd name="connsiteX303" fmla="*/ 115213 w 115439"/>
                <a:gd name="connsiteY303" fmla="*/ 78046 h 128315"/>
                <a:gd name="connsiteX304" fmla="*/ 115440 w 115439"/>
                <a:gd name="connsiteY304" fmla="*/ 76230 h 128315"/>
                <a:gd name="connsiteX305" fmla="*/ 114840 w 115439"/>
                <a:gd name="connsiteY305" fmla="*/ 74641 h 128315"/>
                <a:gd name="connsiteX306" fmla="*/ 114532 w 115439"/>
                <a:gd name="connsiteY306" fmla="*/ 72144 h 128315"/>
                <a:gd name="connsiteX307" fmla="*/ 114613 w 115439"/>
                <a:gd name="connsiteY307" fmla="*/ 65852 h 128315"/>
                <a:gd name="connsiteX308" fmla="*/ 114305 w 115439"/>
                <a:gd name="connsiteY308" fmla="*/ 61539 h 128315"/>
                <a:gd name="connsiteX309" fmla="*/ 114159 w 115439"/>
                <a:gd name="connsiteY309" fmla="*/ 59252 h 128315"/>
                <a:gd name="connsiteX310" fmla="*/ 113624 w 115439"/>
                <a:gd name="connsiteY310" fmla="*/ 56982 h 128315"/>
                <a:gd name="connsiteX311" fmla="*/ 111192 w 115439"/>
                <a:gd name="connsiteY311" fmla="*/ 56074 h 128315"/>
                <a:gd name="connsiteX312" fmla="*/ 108078 w 115439"/>
                <a:gd name="connsiteY312" fmla="*/ 55247 h 128315"/>
                <a:gd name="connsiteX313" fmla="*/ 104365 w 115439"/>
                <a:gd name="connsiteY313" fmla="*/ 53658 h 128315"/>
                <a:gd name="connsiteX314" fmla="*/ 102695 w 115439"/>
                <a:gd name="connsiteY314" fmla="*/ 51225 h 128315"/>
                <a:gd name="connsiteX315" fmla="*/ 103683 w 115439"/>
                <a:gd name="connsiteY315" fmla="*/ 49944 h 128315"/>
                <a:gd name="connsiteX316" fmla="*/ 104673 w 115439"/>
                <a:gd name="connsiteY316" fmla="*/ 46458 h 128315"/>
                <a:gd name="connsiteX317" fmla="*/ 104819 w 115439"/>
                <a:gd name="connsiteY317" fmla="*/ 40993 h 128315"/>
                <a:gd name="connsiteX318" fmla="*/ 106943 w 115439"/>
                <a:gd name="connsiteY318" fmla="*/ 39096 h 128315"/>
                <a:gd name="connsiteX319" fmla="*/ 108532 w 115439"/>
                <a:gd name="connsiteY319" fmla="*/ 38869 h 128315"/>
                <a:gd name="connsiteX320" fmla="*/ 109067 w 115439"/>
                <a:gd name="connsiteY320" fmla="*/ 37815 h 128315"/>
                <a:gd name="connsiteX321" fmla="*/ 110429 w 115439"/>
                <a:gd name="connsiteY321" fmla="*/ 36599 h 128315"/>
                <a:gd name="connsiteX322" fmla="*/ 111564 w 115439"/>
                <a:gd name="connsiteY322" fmla="*/ 35691 h 128315"/>
                <a:gd name="connsiteX323" fmla="*/ 111872 w 115439"/>
                <a:gd name="connsiteY323" fmla="*/ 34410 h 128315"/>
                <a:gd name="connsiteX324" fmla="*/ 111726 w 115439"/>
                <a:gd name="connsiteY324" fmla="*/ 31685 h 128315"/>
                <a:gd name="connsiteX325" fmla="*/ 111500 w 115439"/>
                <a:gd name="connsiteY325" fmla="*/ 29480 h 128315"/>
                <a:gd name="connsiteX326" fmla="*/ 111500 w 115439"/>
                <a:gd name="connsiteY326" fmla="*/ 27048 h 128315"/>
                <a:gd name="connsiteX327" fmla="*/ 111646 w 115439"/>
                <a:gd name="connsiteY327" fmla="*/ 25767 h 128315"/>
                <a:gd name="connsiteX328" fmla="*/ 112473 w 115439"/>
                <a:gd name="connsiteY328" fmla="*/ 24178 h 128315"/>
                <a:gd name="connsiteX329" fmla="*/ 111791 w 115439"/>
                <a:gd name="connsiteY329" fmla="*/ 21907 h 128315"/>
                <a:gd name="connsiteX330" fmla="*/ 111192 w 115439"/>
                <a:gd name="connsiteY330" fmla="*/ 20545 h 128315"/>
                <a:gd name="connsiteX331" fmla="*/ 110202 w 115439"/>
                <a:gd name="connsiteY331" fmla="*/ 19864 h 128315"/>
                <a:gd name="connsiteX332" fmla="*/ 108451 w 115439"/>
                <a:gd name="connsiteY332" fmla="*/ 19329 h 128315"/>
                <a:gd name="connsiteX333" fmla="*/ 107235 w 115439"/>
                <a:gd name="connsiteY333" fmla="*/ 19248 h 128315"/>
                <a:gd name="connsiteX334" fmla="*/ 105727 w 115439"/>
                <a:gd name="connsiteY334" fmla="*/ 19248 h 128315"/>
                <a:gd name="connsiteX335" fmla="*/ 104592 w 115439"/>
                <a:gd name="connsiteY335" fmla="*/ 18486 h 128315"/>
                <a:gd name="connsiteX336" fmla="*/ 103229 w 115439"/>
                <a:gd name="connsiteY336" fmla="*/ 18178 h 128315"/>
                <a:gd name="connsiteX337" fmla="*/ 102094 w 115439"/>
                <a:gd name="connsiteY337" fmla="*/ 19232 h 128315"/>
                <a:gd name="connsiteX338" fmla="*/ 98835 w 115439"/>
                <a:gd name="connsiteY338" fmla="*/ 19232 h 128315"/>
                <a:gd name="connsiteX339" fmla="*/ 96403 w 115439"/>
                <a:gd name="connsiteY339" fmla="*/ 20286 h 128315"/>
                <a:gd name="connsiteX340" fmla="*/ 93678 w 115439"/>
                <a:gd name="connsiteY340" fmla="*/ 20432 h 128315"/>
                <a:gd name="connsiteX341" fmla="*/ 90954 w 115439"/>
                <a:gd name="connsiteY341" fmla="*/ 21567 h 128315"/>
                <a:gd name="connsiteX342" fmla="*/ 89446 w 115439"/>
                <a:gd name="connsiteY342" fmla="*/ 22848 h 128315"/>
                <a:gd name="connsiteX343" fmla="*/ 88165 w 115439"/>
                <a:gd name="connsiteY343" fmla="*/ 22702 h 128315"/>
                <a:gd name="connsiteX344" fmla="*/ 87403 w 115439"/>
                <a:gd name="connsiteY344" fmla="*/ 21940 h 128315"/>
                <a:gd name="connsiteX345" fmla="*/ 87711 w 115439"/>
                <a:gd name="connsiteY345" fmla="*/ 21032 h 128315"/>
                <a:gd name="connsiteX346" fmla="*/ 88538 w 115439"/>
                <a:gd name="connsiteY346" fmla="*/ 20205 h 128315"/>
                <a:gd name="connsiteX347" fmla="*/ 89073 w 115439"/>
                <a:gd name="connsiteY347" fmla="*/ 19523 h 128315"/>
                <a:gd name="connsiteX348" fmla="*/ 88765 w 115439"/>
                <a:gd name="connsiteY348" fmla="*/ 17853 h 128315"/>
                <a:gd name="connsiteX349" fmla="*/ 87857 w 115439"/>
                <a:gd name="connsiteY349" fmla="*/ 17091 h 128315"/>
                <a:gd name="connsiteX350" fmla="*/ 87095 w 115439"/>
                <a:gd name="connsiteY350" fmla="*/ 16718 h 128315"/>
                <a:gd name="connsiteX351" fmla="*/ 86414 w 115439"/>
                <a:gd name="connsiteY351" fmla="*/ 15583 h 128315"/>
                <a:gd name="connsiteX352" fmla="*/ 86041 w 115439"/>
                <a:gd name="connsiteY352" fmla="*/ 14448 h 128315"/>
                <a:gd name="connsiteX353" fmla="*/ 86349 w 115439"/>
                <a:gd name="connsiteY353" fmla="*/ 12940 h 128315"/>
                <a:gd name="connsiteX354" fmla="*/ 86430 w 115439"/>
                <a:gd name="connsiteY354" fmla="*/ 11951 h 128315"/>
                <a:gd name="connsiteX355" fmla="*/ 87192 w 115439"/>
                <a:gd name="connsiteY355" fmla="*/ 11416 h 128315"/>
                <a:gd name="connsiteX356" fmla="*/ 88019 w 115439"/>
                <a:gd name="connsiteY356" fmla="*/ 10508 h 128315"/>
                <a:gd name="connsiteX357" fmla="*/ 88327 w 115439"/>
                <a:gd name="connsiteY357" fmla="*/ 9372 h 128315"/>
                <a:gd name="connsiteX358" fmla="*/ 87338 w 115439"/>
                <a:gd name="connsiteY358" fmla="*/ 8919 h 128315"/>
                <a:gd name="connsiteX359" fmla="*/ 86803 w 115439"/>
                <a:gd name="connsiteY359" fmla="*/ 8318 h 128315"/>
                <a:gd name="connsiteX360" fmla="*/ 86884 w 115439"/>
                <a:gd name="connsiteY360" fmla="*/ 7265 h 128315"/>
                <a:gd name="connsiteX361" fmla="*/ 87711 w 115439"/>
                <a:gd name="connsiteY361" fmla="*/ 6356 h 128315"/>
                <a:gd name="connsiteX362" fmla="*/ 88927 w 115439"/>
                <a:gd name="connsiteY362" fmla="*/ 6048 h 128315"/>
                <a:gd name="connsiteX363" fmla="*/ 90144 w 115439"/>
                <a:gd name="connsiteY363" fmla="*/ 5821 h 128315"/>
                <a:gd name="connsiteX364" fmla="*/ 91425 w 115439"/>
                <a:gd name="connsiteY364" fmla="*/ 2935 h 128315"/>
                <a:gd name="connsiteX365" fmla="*/ 90516 w 115439"/>
                <a:gd name="connsiteY365" fmla="*/ 1686 h 128315"/>
                <a:gd name="connsiteX366" fmla="*/ 89057 w 115439"/>
                <a:gd name="connsiteY366" fmla="*/ 1005 h 128315"/>
                <a:gd name="connsiteX367" fmla="*/ 86495 w 115439"/>
                <a:gd name="connsiteY367" fmla="*/ 892 h 128315"/>
                <a:gd name="connsiteX368" fmla="*/ 85408 w 115439"/>
                <a:gd name="connsiteY368" fmla="*/ 1573 h 128315"/>
                <a:gd name="connsiteX369" fmla="*/ 79944 w 115439"/>
                <a:gd name="connsiteY369" fmla="*/ 1573 h 128315"/>
                <a:gd name="connsiteX370" fmla="*/ 73976 w 115439"/>
                <a:gd name="connsiteY370" fmla="*/ 1459 h 128315"/>
                <a:gd name="connsiteX371" fmla="*/ 71479 w 115439"/>
                <a:gd name="connsiteY371" fmla="*/ 1637 h 128315"/>
                <a:gd name="connsiteX372" fmla="*/ 69322 w 115439"/>
                <a:gd name="connsiteY372" fmla="*/ 1702 h 128315"/>
                <a:gd name="connsiteX373" fmla="*/ 67733 w 115439"/>
                <a:gd name="connsiteY373" fmla="*/ 956 h 128315"/>
                <a:gd name="connsiteX374" fmla="*/ 65739 w 115439"/>
                <a:gd name="connsiteY374" fmla="*/ 616 h 128315"/>
                <a:gd name="connsiteX375" fmla="*/ 62155 w 115439"/>
                <a:gd name="connsiteY375" fmla="*/ 795 h 128315"/>
                <a:gd name="connsiteX376" fmla="*/ 59885 w 115439"/>
                <a:gd name="connsiteY376" fmla="*/ 567 h 128315"/>
                <a:gd name="connsiteX377" fmla="*/ 55393 w 115439"/>
                <a:gd name="connsiteY377" fmla="*/ 0 h 128315"/>
                <a:gd name="connsiteX378" fmla="*/ 52831 w 115439"/>
                <a:gd name="connsiteY378" fmla="*/ 65 h 128315"/>
                <a:gd name="connsiteX379" fmla="*/ 50382 w 115439"/>
                <a:gd name="connsiteY379" fmla="*/ 519 h 128315"/>
                <a:gd name="connsiteX380" fmla="*/ 50382 w 115439"/>
                <a:gd name="connsiteY380" fmla="*/ 18421 h 128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Lst>
              <a:rect l="l" t="t" r="r" b="b"/>
              <a:pathLst>
                <a:path w="115439" h="128315">
                  <a:moveTo>
                    <a:pt x="50447" y="18178"/>
                  </a:moveTo>
                  <a:lnTo>
                    <a:pt x="50447" y="25231"/>
                  </a:lnTo>
                  <a:lnTo>
                    <a:pt x="47431" y="26594"/>
                  </a:lnTo>
                  <a:lnTo>
                    <a:pt x="24615" y="26594"/>
                  </a:lnTo>
                  <a:lnTo>
                    <a:pt x="22799" y="27356"/>
                  </a:lnTo>
                  <a:lnTo>
                    <a:pt x="21681" y="27842"/>
                  </a:lnTo>
                  <a:lnTo>
                    <a:pt x="19637" y="27161"/>
                  </a:lnTo>
                  <a:lnTo>
                    <a:pt x="15778" y="27340"/>
                  </a:lnTo>
                  <a:lnTo>
                    <a:pt x="15097" y="27340"/>
                  </a:lnTo>
                  <a:lnTo>
                    <a:pt x="14692" y="31199"/>
                  </a:lnTo>
                  <a:lnTo>
                    <a:pt x="14805" y="35058"/>
                  </a:lnTo>
                  <a:lnTo>
                    <a:pt x="14464" y="38123"/>
                  </a:lnTo>
                  <a:lnTo>
                    <a:pt x="13783" y="37669"/>
                  </a:lnTo>
                  <a:lnTo>
                    <a:pt x="13378" y="36307"/>
                  </a:lnTo>
                  <a:lnTo>
                    <a:pt x="13038" y="34993"/>
                  </a:lnTo>
                  <a:lnTo>
                    <a:pt x="12292" y="34361"/>
                  </a:lnTo>
                  <a:lnTo>
                    <a:pt x="10524" y="34539"/>
                  </a:lnTo>
                  <a:lnTo>
                    <a:pt x="9324" y="35058"/>
                  </a:lnTo>
                  <a:lnTo>
                    <a:pt x="8919" y="36372"/>
                  </a:lnTo>
                  <a:lnTo>
                    <a:pt x="8513" y="36826"/>
                  </a:lnTo>
                  <a:lnTo>
                    <a:pt x="9876" y="37912"/>
                  </a:lnTo>
                  <a:lnTo>
                    <a:pt x="11416" y="38772"/>
                  </a:lnTo>
                  <a:lnTo>
                    <a:pt x="13005" y="39404"/>
                  </a:lnTo>
                  <a:lnTo>
                    <a:pt x="14432" y="40653"/>
                  </a:lnTo>
                  <a:lnTo>
                    <a:pt x="15373" y="41853"/>
                  </a:lnTo>
                  <a:lnTo>
                    <a:pt x="15956" y="43442"/>
                  </a:lnTo>
                  <a:lnTo>
                    <a:pt x="17156" y="43961"/>
                  </a:lnTo>
                  <a:lnTo>
                    <a:pt x="20561" y="43961"/>
                  </a:lnTo>
                  <a:lnTo>
                    <a:pt x="22670" y="43669"/>
                  </a:lnTo>
                  <a:lnTo>
                    <a:pt x="24259" y="43961"/>
                  </a:lnTo>
                  <a:lnTo>
                    <a:pt x="25345" y="44934"/>
                  </a:lnTo>
                  <a:cubicBezTo>
                    <a:pt x="25345" y="44934"/>
                    <a:pt x="24599" y="44707"/>
                    <a:pt x="24372" y="44934"/>
                  </a:cubicBezTo>
                  <a:cubicBezTo>
                    <a:pt x="24145" y="45161"/>
                    <a:pt x="22443" y="44642"/>
                    <a:pt x="22443" y="44642"/>
                  </a:cubicBezTo>
                  <a:lnTo>
                    <a:pt x="20561" y="44983"/>
                  </a:lnTo>
                  <a:lnTo>
                    <a:pt x="20383" y="45777"/>
                  </a:lnTo>
                  <a:lnTo>
                    <a:pt x="21632" y="46231"/>
                  </a:lnTo>
                  <a:lnTo>
                    <a:pt x="21972" y="47090"/>
                  </a:lnTo>
                  <a:lnTo>
                    <a:pt x="19135" y="47090"/>
                  </a:lnTo>
                  <a:lnTo>
                    <a:pt x="18729" y="45890"/>
                  </a:lnTo>
                  <a:lnTo>
                    <a:pt x="18162" y="46798"/>
                  </a:lnTo>
                  <a:lnTo>
                    <a:pt x="16572" y="45144"/>
                  </a:lnTo>
                  <a:lnTo>
                    <a:pt x="14578" y="44739"/>
                  </a:lnTo>
                  <a:lnTo>
                    <a:pt x="12194" y="44625"/>
                  </a:lnTo>
                  <a:lnTo>
                    <a:pt x="10881" y="44058"/>
                  </a:lnTo>
                  <a:lnTo>
                    <a:pt x="10248" y="43085"/>
                  </a:lnTo>
                  <a:lnTo>
                    <a:pt x="10135" y="42112"/>
                  </a:lnTo>
                  <a:lnTo>
                    <a:pt x="10475" y="41366"/>
                  </a:lnTo>
                  <a:lnTo>
                    <a:pt x="9843" y="40847"/>
                  </a:lnTo>
                  <a:lnTo>
                    <a:pt x="8708" y="40847"/>
                  </a:lnTo>
                  <a:lnTo>
                    <a:pt x="8140" y="41707"/>
                  </a:lnTo>
                  <a:lnTo>
                    <a:pt x="8886" y="43361"/>
                  </a:lnTo>
                  <a:lnTo>
                    <a:pt x="9113" y="45291"/>
                  </a:lnTo>
                  <a:lnTo>
                    <a:pt x="9340" y="46199"/>
                  </a:lnTo>
                  <a:lnTo>
                    <a:pt x="9292" y="47625"/>
                  </a:lnTo>
                  <a:lnTo>
                    <a:pt x="7702" y="47625"/>
                  </a:lnTo>
                  <a:lnTo>
                    <a:pt x="7183" y="50236"/>
                  </a:lnTo>
                  <a:lnTo>
                    <a:pt x="7232" y="52620"/>
                  </a:lnTo>
                  <a:lnTo>
                    <a:pt x="6551" y="55231"/>
                  </a:lnTo>
                  <a:lnTo>
                    <a:pt x="5870" y="57225"/>
                  </a:lnTo>
                  <a:lnTo>
                    <a:pt x="4670" y="58928"/>
                  </a:lnTo>
                  <a:lnTo>
                    <a:pt x="3308" y="60404"/>
                  </a:lnTo>
                  <a:lnTo>
                    <a:pt x="2789" y="61604"/>
                  </a:lnTo>
                  <a:lnTo>
                    <a:pt x="2043" y="62690"/>
                  </a:lnTo>
                  <a:lnTo>
                    <a:pt x="1589" y="63711"/>
                  </a:lnTo>
                  <a:lnTo>
                    <a:pt x="1589" y="64620"/>
                  </a:lnTo>
                  <a:lnTo>
                    <a:pt x="2222" y="65706"/>
                  </a:lnTo>
                  <a:lnTo>
                    <a:pt x="2400" y="66452"/>
                  </a:lnTo>
                  <a:lnTo>
                    <a:pt x="746" y="67311"/>
                  </a:lnTo>
                  <a:lnTo>
                    <a:pt x="2627" y="68058"/>
                  </a:lnTo>
                  <a:lnTo>
                    <a:pt x="8821" y="68058"/>
                  </a:lnTo>
                  <a:lnTo>
                    <a:pt x="10978" y="67084"/>
                  </a:lnTo>
                  <a:lnTo>
                    <a:pt x="12340" y="65998"/>
                  </a:lnTo>
                  <a:lnTo>
                    <a:pt x="13200" y="64522"/>
                  </a:lnTo>
                  <a:lnTo>
                    <a:pt x="14108" y="63209"/>
                  </a:lnTo>
                  <a:lnTo>
                    <a:pt x="14448" y="61620"/>
                  </a:lnTo>
                  <a:lnTo>
                    <a:pt x="14967" y="59739"/>
                  </a:lnTo>
                  <a:lnTo>
                    <a:pt x="15600" y="58879"/>
                  </a:lnTo>
                  <a:lnTo>
                    <a:pt x="15892" y="60014"/>
                  </a:lnTo>
                  <a:lnTo>
                    <a:pt x="15551" y="61895"/>
                  </a:lnTo>
                  <a:lnTo>
                    <a:pt x="15097" y="63825"/>
                  </a:lnTo>
                  <a:lnTo>
                    <a:pt x="16572" y="63533"/>
                  </a:lnTo>
                  <a:lnTo>
                    <a:pt x="17821" y="63987"/>
                  </a:lnTo>
                  <a:lnTo>
                    <a:pt x="18162" y="64441"/>
                  </a:lnTo>
                  <a:lnTo>
                    <a:pt x="17075" y="65122"/>
                  </a:lnTo>
                  <a:lnTo>
                    <a:pt x="15713" y="65641"/>
                  </a:lnTo>
                  <a:lnTo>
                    <a:pt x="14918" y="66663"/>
                  </a:lnTo>
                  <a:lnTo>
                    <a:pt x="14237" y="67409"/>
                  </a:lnTo>
                  <a:lnTo>
                    <a:pt x="13605" y="68041"/>
                  </a:lnTo>
                  <a:lnTo>
                    <a:pt x="12859" y="68949"/>
                  </a:lnTo>
                  <a:lnTo>
                    <a:pt x="10410" y="68949"/>
                  </a:lnTo>
                  <a:lnTo>
                    <a:pt x="9162" y="68657"/>
                  </a:lnTo>
                  <a:lnTo>
                    <a:pt x="7849" y="68949"/>
                  </a:lnTo>
                  <a:lnTo>
                    <a:pt x="6535" y="69354"/>
                  </a:lnTo>
                  <a:lnTo>
                    <a:pt x="5400" y="69354"/>
                  </a:lnTo>
                  <a:lnTo>
                    <a:pt x="4265" y="69987"/>
                  </a:lnTo>
                  <a:lnTo>
                    <a:pt x="1427" y="69987"/>
                  </a:lnTo>
                  <a:lnTo>
                    <a:pt x="859" y="69419"/>
                  </a:lnTo>
                  <a:lnTo>
                    <a:pt x="0" y="69419"/>
                  </a:lnTo>
                  <a:lnTo>
                    <a:pt x="179" y="70895"/>
                  </a:lnTo>
                  <a:lnTo>
                    <a:pt x="1605" y="71803"/>
                  </a:lnTo>
                  <a:lnTo>
                    <a:pt x="1719" y="74365"/>
                  </a:lnTo>
                  <a:lnTo>
                    <a:pt x="2514" y="74365"/>
                  </a:lnTo>
                  <a:lnTo>
                    <a:pt x="3762" y="75273"/>
                  </a:lnTo>
                  <a:lnTo>
                    <a:pt x="4103" y="76068"/>
                  </a:lnTo>
                  <a:lnTo>
                    <a:pt x="4622" y="76635"/>
                  </a:lnTo>
                  <a:lnTo>
                    <a:pt x="5594" y="76635"/>
                  </a:lnTo>
                  <a:lnTo>
                    <a:pt x="6340" y="76182"/>
                  </a:lnTo>
                  <a:lnTo>
                    <a:pt x="6859" y="75549"/>
                  </a:lnTo>
                  <a:lnTo>
                    <a:pt x="7313" y="74803"/>
                  </a:lnTo>
                  <a:lnTo>
                    <a:pt x="7881" y="74754"/>
                  </a:lnTo>
                  <a:lnTo>
                    <a:pt x="8286" y="75209"/>
                  </a:lnTo>
                  <a:lnTo>
                    <a:pt x="8400" y="76344"/>
                  </a:lnTo>
                  <a:lnTo>
                    <a:pt x="8400" y="77025"/>
                  </a:lnTo>
                  <a:lnTo>
                    <a:pt x="7492" y="77657"/>
                  </a:lnTo>
                  <a:lnTo>
                    <a:pt x="6697" y="78176"/>
                  </a:lnTo>
                  <a:lnTo>
                    <a:pt x="7038" y="79311"/>
                  </a:lnTo>
                  <a:lnTo>
                    <a:pt x="7719" y="79830"/>
                  </a:lnTo>
                  <a:lnTo>
                    <a:pt x="8741" y="80171"/>
                  </a:lnTo>
                  <a:lnTo>
                    <a:pt x="9600" y="79538"/>
                  </a:lnTo>
                  <a:lnTo>
                    <a:pt x="9940" y="79084"/>
                  </a:lnTo>
                  <a:lnTo>
                    <a:pt x="11189" y="79425"/>
                  </a:lnTo>
                  <a:lnTo>
                    <a:pt x="11756" y="80171"/>
                  </a:lnTo>
                  <a:lnTo>
                    <a:pt x="11935" y="80576"/>
                  </a:lnTo>
                  <a:lnTo>
                    <a:pt x="11530" y="81095"/>
                  </a:lnTo>
                  <a:lnTo>
                    <a:pt x="10848" y="81436"/>
                  </a:lnTo>
                  <a:lnTo>
                    <a:pt x="10621" y="82003"/>
                  </a:lnTo>
                  <a:lnTo>
                    <a:pt x="9713" y="82003"/>
                  </a:lnTo>
                  <a:lnTo>
                    <a:pt x="9308" y="81371"/>
                  </a:lnTo>
                  <a:lnTo>
                    <a:pt x="8513" y="81711"/>
                  </a:lnTo>
                  <a:lnTo>
                    <a:pt x="7086" y="81711"/>
                  </a:lnTo>
                  <a:lnTo>
                    <a:pt x="6454" y="80171"/>
                  </a:lnTo>
                  <a:lnTo>
                    <a:pt x="6048" y="79311"/>
                  </a:lnTo>
                  <a:lnTo>
                    <a:pt x="4848" y="77949"/>
                  </a:lnTo>
                  <a:lnTo>
                    <a:pt x="3600" y="77041"/>
                  </a:lnTo>
                  <a:lnTo>
                    <a:pt x="2740" y="76182"/>
                  </a:lnTo>
                  <a:lnTo>
                    <a:pt x="2286" y="75728"/>
                  </a:lnTo>
                  <a:lnTo>
                    <a:pt x="1881" y="76522"/>
                  </a:lnTo>
                  <a:lnTo>
                    <a:pt x="2562" y="77884"/>
                  </a:lnTo>
                  <a:lnTo>
                    <a:pt x="3924" y="79246"/>
                  </a:lnTo>
                  <a:lnTo>
                    <a:pt x="4832" y="80219"/>
                  </a:lnTo>
                  <a:lnTo>
                    <a:pt x="5692" y="81419"/>
                  </a:lnTo>
                  <a:lnTo>
                    <a:pt x="6097" y="81987"/>
                  </a:lnTo>
                  <a:lnTo>
                    <a:pt x="6276" y="83414"/>
                  </a:lnTo>
                  <a:lnTo>
                    <a:pt x="6567" y="85408"/>
                  </a:lnTo>
                  <a:lnTo>
                    <a:pt x="7654" y="85408"/>
                  </a:lnTo>
                  <a:lnTo>
                    <a:pt x="8108" y="86041"/>
                  </a:lnTo>
                  <a:lnTo>
                    <a:pt x="8448" y="85586"/>
                  </a:lnTo>
                  <a:lnTo>
                    <a:pt x="9583" y="85651"/>
                  </a:lnTo>
                  <a:lnTo>
                    <a:pt x="10151" y="86057"/>
                  </a:lnTo>
                  <a:lnTo>
                    <a:pt x="10719" y="85765"/>
                  </a:lnTo>
                  <a:lnTo>
                    <a:pt x="11351" y="85765"/>
                  </a:lnTo>
                  <a:lnTo>
                    <a:pt x="11643" y="86738"/>
                  </a:lnTo>
                  <a:lnTo>
                    <a:pt x="11756" y="87484"/>
                  </a:lnTo>
                  <a:lnTo>
                    <a:pt x="12616" y="88619"/>
                  </a:lnTo>
                  <a:lnTo>
                    <a:pt x="13021" y="89251"/>
                  </a:lnTo>
                  <a:lnTo>
                    <a:pt x="13021" y="90159"/>
                  </a:lnTo>
                  <a:lnTo>
                    <a:pt x="12340" y="90500"/>
                  </a:lnTo>
                  <a:lnTo>
                    <a:pt x="11594" y="88959"/>
                  </a:lnTo>
                  <a:lnTo>
                    <a:pt x="10848" y="87597"/>
                  </a:lnTo>
                  <a:lnTo>
                    <a:pt x="9421" y="87143"/>
                  </a:lnTo>
                  <a:lnTo>
                    <a:pt x="8448" y="86689"/>
                  </a:lnTo>
                  <a:lnTo>
                    <a:pt x="7589" y="86689"/>
                  </a:lnTo>
                  <a:lnTo>
                    <a:pt x="7183" y="86235"/>
                  </a:lnTo>
                  <a:lnTo>
                    <a:pt x="6551" y="86235"/>
                  </a:lnTo>
                  <a:lnTo>
                    <a:pt x="6616" y="87030"/>
                  </a:lnTo>
                  <a:lnTo>
                    <a:pt x="7638" y="87889"/>
                  </a:lnTo>
                  <a:lnTo>
                    <a:pt x="8092" y="88522"/>
                  </a:lnTo>
                  <a:lnTo>
                    <a:pt x="8838" y="89381"/>
                  </a:lnTo>
                  <a:lnTo>
                    <a:pt x="10378" y="90857"/>
                  </a:lnTo>
                  <a:lnTo>
                    <a:pt x="11967" y="92624"/>
                  </a:lnTo>
                  <a:lnTo>
                    <a:pt x="12648" y="93532"/>
                  </a:lnTo>
                  <a:lnTo>
                    <a:pt x="12827" y="95300"/>
                  </a:lnTo>
                  <a:lnTo>
                    <a:pt x="14481" y="96435"/>
                  </a:lnTo>
                  <a:lnTo>
                    <a:pt x="15843" y="96776"/>
                  </a:lnTo>
                  <a:cubicBezTo>
                    <a:pt x="15843" y="96776"/>
                    <a:pt x="16524" y="97456"/>
                    <a:pt x="16589" y="97635"/>
                  </a:cubicBezTo>
                  <a:cubicBezTo>
                    <a:pt x="16654" y="97813"/>
                    <a:pt x="18697" y="98040"/>
                    <a:pt x="18697" y="98040"/>
                  </a:cubicBezTo>
                  <a:lnTo>
                    <a:pt x="19832" y="98040"/>
                  </a:lnTo>
                  <a:lnTo>
                    <a:pt x="20854" y="98673"/>
                  </a:lnTo>
                  <a:lnTo>
                    <a:pt x="21308" y="99078"/>
                  </a:lnTo>
                  <a:lnTo>
                    <a:pt x="21308" y="99986"/>
                  </a:lnTo>
                  <a:lnTo>
                    <a:pt x="23075" y="100327"/>
                  </a:lnTo>
                  <a:lnTo>
                    <a:pt x="24275" y="99873"/>
                  </a:lnTo>
                  <a:lnTo>
                    <a:pt x="24794" y="100327"/>
                  </a:lnTo>
                  <a:lnTo>
                    <a:pt x="24615" y="101300"/>
                  </a:lnTo>
                  <a:lnTo>
                    <a:pt x="23756" y="102208"/>
                  </a:lnTo>
                  <a:lnTo>
                    <a:pt x="22621" y="102208"/>
                  </a:lnTo>
                  <a:lnTo>
                    <a:pt x="21145" y="101754"/>
                  </a:lnTo>
                  <a:lnTo>
                    <a:pt x="19783" y="100554"/>
                  </a:lnTo>
                  <a:cubicBezTo>
                    <a:pt x="19783" y="100554"/>
                    <a:pt x="19265" y="99921"/>
                    <a:pt x="19037" y="99873"/>
                  </a:cubicBezTo>
                  <a:cubicBezTo>
                    <a:pt x="18810" y="99824"/>
                    <a:pt x="17675" y="99013"/>
                    <a:pt x="17675" y="99013"/>
                  </a:cubicBezTo>
                  <a:lnTo>
                    <a:pt x="16702" y="99127"/>
                  </a:lnTo>
                  <a:lnTo>
                    <a:pt x="16589" y="99873"/>
                  </a:lnTo>
                  <a:lnTo>
                    <a:pt x="18518" y="101867"/>
                  </a:lnTo>
                  <a:lnTo>
                    <a:pt x="21761" y="104543"/>
                  </a:lnTo>
                  <a:lnTo>
                    <a:pt x="24551" y="106878"/>
                  </a:lnTo>
                  <a:lnTo>
                    <a:pt x="27161" y="108986"/>
                  </a:lnTo>
                  <a:lnTo>
                    <a:pt x="30680" y="111824"/>
                  </a:lnTo>
                  <a:lnTo>
                    <a:pt x="32383" y="114159"/>
                  </a:lnTo>
                  <a:lnTo>
                    <a:pt x="34540" y="117288"/>
                  </a:lnTo>
                  <a:lnTo>
                    <a:pt x="35221" y="118877"/>
                  </a:lnTo>
                  <a:lnTo>
                    <a:pt x="37150" y="120240"/>
                  </a:lnTo>
                  <a:lnTo>
                    <a:pt x="39193" y="121553"/>
                  </a:lnTo>
                  <a:lnTo>
                    <a:pt x="40621" y="123256"/>
                  </a:lnTo>
                  <a:lnTo>
                    <a:pt x="41756" y="124683"/>
                  </a:lnTo>
                  <a:lnTo>
                    <a:pt x="42842" y="126450"/>
                  </a:lnTo>
                  <a:lnTo>
                    <a:pt x="43750" y="127650"/>
                  </a:lnTo>
                  <a:lnTo>
                    <a:pt x="44804" y="128315"/>
                  </a:lnTo>
                  <a:lnTo>
                    <a:pt x="45485" y="127407"/>
                  </a:lnTo>
                  <a:lnTo>
                    <a:pt x="46166" y="125899"/>
                  </a:lnTo>
                  <a:cubicBezTo>
                    <a:pt x="46166" y="125899"/>
                    <a:pt x="46085" y="124537"/>
                    <a:pt x="46166" y="124310"/>
                  </a:cubicBezTo>
                  <a:cubicBezTo>
                    <a:pt x="46247" y="124083"/>
                    <a:pt x="47074" y="123548"/>
                    <a:pt x="47074" y="123548"/>
                  </a:cubicBezTo>
                  <a:lnTo>
                    <a:pt x="48291" y="122267"/>
                  </a:lnTo>
                  <a:lnTo>
                    <a:pt x="49426" y="121813"/>
                  </a:lnTo>
                  <a:lnTo>
                    <a:pt x="50934" y="121277"/>
                  </a:lnTo>
                  <a:lnTo>
                    <a:pt x="51307" y="120515"/>
                  </a:lnTo>
                  <a:lnTo>
                    <a:pt x="51307" y="118537"/>
                  </a:lnTo>
                  <a:lnTo>
                    <a:pt x="52442" y="118310"/>
                  </a:lnTo>
                  <a:lnTo>
                    <a:pt x="53723" y="118456"/>
                  </a:lnTo>
                  <a:lnTo>
                    <a:pt x="55166" y="119218"/>
                  </a:lnTo>
                  <a:lnTo>
                    <a:pt x="56155" y="120434"/>
                  </a:lnTo>
                  <a:lnTo>
                    <a:pt x="57517" y="122477"/>
                  </a:lnTo>
                  <a:lnTo>
                    <a:pt x="59642" y="124294"/>
                  </a:lnTo>
                  <a:lnTo>
                    <a:pt x="60631" y="124148"/>
                  </a:lnTo>
                  <a:lnTo>
                    <a:pt x="60404" y="122931"/>
                  </a:lnTo>
                  <a:lnTo>
                    <a:pt x="60031" y="120661"/>
                  </a:lnTo>
                  <a:lnTo>
                    <a:pt x="60631" y="119526"/>
                  </a:lnTo>
                  <a:lnTo>
                    <a:pt x="61620" y="118845"/>
                  </a:lnTo>
                  <a:lnTo>
                    <a:pt x="62301" y="117029"/>
                  </a:lnTo>
                  <a:lnTo>
                    <a:pt x="62382" y="116040"/>
                  </a:lnTo>
                  <a:lnTo>
                    <a:pt x="61555" y="113607"/>
                  </a:lnTo>
                  <a:cubicBezTo>
                    <a:pt x="61555" y="113607"/>
                    <a:pt x="61182" y="113008"/>
                    <a:pt x="60874" y="112618"/>
                  </a:cubicBezTo>
                  <a:cubicBezTo>
                    <a:pt x="60566" y="112245"/>
                    <a:pt x="60339" y="110721"/>
                    <a:pt x="60339" y="110721"/>
                  </a:cubicBezTo>
                  <a:lnTo>
                    <a:pt x="60112" y="109132"/>
                  </a:lnTo>
                  <a:lnTo>
                    <a:pt x="59512" y="107997"/>
                  </a:lnTo>
                  <a:lnTo>
                    <a:pt x="58685" y="107089"/>
                  </a:lnTo>
                  <a:lnTo>
                    <a:pt x="57014" y="106035"/>
                  </a:lnTo>
                  <a:lnTo>
                    <a:pt x="56252" y="106116"/>
                  </a:lnTo>
                  <a:lnTo>
                    <a:pt x="55345" y="107332"/>
                  </a:lnTo>
                  <a:lnTo>
                    <a:pt x="54290" y="108013"/>
                  </a:lnTo>
                  <a:cubicBezTo>
                    <a:pt x="54290" y="108013"/>
                    <a:pt x="53074" y="107332"/>
                    <a:pt x="53155" y="107024"/>
                  </a:cubicBezTo>
                  <a:cubicBezTo>
                    <a:pt x="53236" y="106716"/>
                    <a:pt x="52847" y="105889"/>
                    <a:pt x="53155" y="105516"/>
                  </a:cubicBezTo>
                  <a:cubicBezTo>
                    <a:pt x="53463" y="105143"/>
                    <a:pt x="54371" y="103537"/>
                    <a:pt x="54371" y="103537"/>
                  </a:cubicBezTo>
                  <a:lnTo>
                    <a:pt x="54826" y="101948"/>
                  </a:lnTo>
                  <a:cubicBezTo>
                    <a:pt x="54826" y="101948"/>
                    <a:pt x="54744" y="100197"/>
                    <a:pt x="54744" y="99970"/>
                  </a:cubicBezTo>
                  <a:cubicBezTo>
                    <a:pt x="54744" y="99743"/>
                    <a:pt x="54145" y="98527"/>
                    <a:pt x="54145" y="98527"/>
                  </a:cubicBezTo>
                  <a:lnTo>
                    <a:pt x="53463" y="97846"/>
                  </a:lnTo>
                  <a:lnTo>
                    <a:pt x="53155" y="96857"/>
                  </a:lnTo>
                  <a:lnTo>
                    <a:pt x="54145" y="95721"/>
                  </a:lnTo>
                  <a:lnTo>
                    <a:pt x="55425" y="95348"/>
                  </a:lnTo>
                  <a:lnTo>
                    <a:pt x="56934" y="95949"/>
                  </a:lnTo>
                  <a:cubicBezTo>
                    <a:pt x="56934" y="95949"/>
                    <a:pt x="56853" y="96937"/>
                    <a:pt x="56934" y="97165"/>
                  </a:cubicBezTo>
                  <a:cubicBezTo>
                    <a:pt x="57014" y="97392"/>
                    <a:pt x="58069" y="97392"/>
                    <a:pt x="58069" y="97392"/>
                  </a:cubicBezTo>
                  <a:lnTo>
                    <a:pt x="59431" y="96792"/>
                  </a:lnTo>
                  <a:cubicBezTo>
                    <a:pt x="59431" y="96792"/>
                    <a:pt x="60939" y="96110"/>
                    <a:pt x="61182" y="95965"/>
                  </a:cubicBezTo>
                  <a:cubicBezTo>
                    <a:pt x="61409" y="95819"/>
                    <a:pt x="62544" y="95592"/>
                    <a:pt x="62998" y="95592"/>
                  </a:cubicBezTo>
                  <a:cubicBezTo>
                    <a:pt x="63452" y="95592"/>
                    <a:pt x="64441" y="96192"/>
                    <a:pt x="64441" y="96192"/>
                  </a:cubicBezTo>
                  <a:lnTo>
                    <a:pt x="66112" y="97181"/>
                  </a:lnTo>
                  <a:lnTo>
                    <a:pt x="68836" y="98008"/>
                  </a:lnTo>
                  <a:lnTo>
                    <a:pt x="72176" y="97473"/>
                  </a:lnTo>
                  <a:lnTo>
                    <a:pt x="73085" y="96257"/>
                  </a:lnTo>
                  <a:cubicBezTo>
                    <a:pt x="73085" y="96257"/>
                    <a:pt x="73993" y="94359"/>
                    <a:pt x="73993" y="93986"/>
                  </a:cubicBezTo>
                  <a:cubicBezTo>
                    <a:pt x="73993" y="93614"/>
                    <a:pt x="74138" y="92251"/>
                    <a:pt x="74138" y="92251"/>
                  </a:cubicBezTo>
                  <a:lnTo>
                    <a:pt x="73912" y="89754"/>
                  </a:lnTo>
                  <a:lnTo>
                    <a:pt x="73311" y="88165"/>
                  </a:lnTo>
                  <a:lnTo>
                    <a:pt x="72176" y="87484"/>
                  </a:lnTo>
                  <a:lnTo>
                    <a:pt x="71803" y="86268"/>
                  </a:lnTo>
                  <a:lnTo>
                    <a:pt x="72403" y="84906"/>
                  </a:lnTo>
                  <a:lnTo>
                    <a:pt x="75128" y="84987"/>
                  </a:lnTo>
                  <a:lnTo>
                    <a:pt x="77787" y="85814"/>
                  </a:lnTo>
                  <a:lnTo>
                    <a:pt x="79149" y="86495"/>
                  </a:lnTo>
                  <a:lnTo>
                    <a:pt x="79684" y="88084"/>
                  </a:lnTo>
                  <a:lnTo>
                    <a:pt x="80819" y="89673"/>
                  </a:lnTo>
                  <a:lnTo>
                    <a:pt x="82327" y="91489"/>
                  </a:lnTo>
                  <a:lnTo>
                    <a:pt x="83770" y="93467"/>
                  </a:lnTo>
                  <a:lnTo>
                    <a:pt x="84679" y="96808"/>
                  </a:lnTo>
                  <a:lnTo>
                    <a:pt x="86268" y="97262"/>
                  </a:lnTo>
                  <a:lnTo>
                    <a:pt x="88538" y="96500"/>
                  </a:lnTo>
                  <a:lnTo>
                    <a:pt x="90208" y="95673"/>
                  </a:lnTo>
                  <a:lnTo>
                    <a:pt x="91425" y="95446"/>
                  </a:lnTo>
                  <a:lnTo>
                    <a:pt x="93241" y="95754"/>
                  </a:lnTo>
                  <a:lnTo>
                    <a:pt x="94992" y="95673"/>
                  </a:lnTo>
                  <a:lnTo>
                    <a:pt x="96581" y="94910"/>
                  </a:lnTo>
                  <a:cubicBezTo>
                    <a:pt x="96581" y="94910"/>
                    <a:pt x="97408" y="94083"/>
                    <a:pt x="97408" y="93775"/>
                  </a:cubicBezTo>
                  <a:cubicBezTo>
                    <a:pt x="97408" y="93467"/>
                    <a:pt x="97100" y="92559"/>
                    <a:pt x="97100" y="92559"/>
                  </a:cubicBezTo>
                  <a:lnTo>
                    <a:pt x="97554" y="91570"/>
                  </a:lnTo>
                  <a:lnTo>
                    <a:pt x="99224" y="91489"/>
                  </a:lnTo>
                  <a:lnTo>
                    <a:pt x="100505" y="92170"/>
                  </a:lnTo>
                  <a:lnTo>
                    <a:pt x="102257" y="94067"/>
                  </a:lnTo>
                  <a:lnTo>
                    <a:pt x="103619" y="96046"/>
                  </a:lnTo>
                  <a:lnTo>
                    <a:pt x="105208" y="98478"/>
                  </a:lnTo>
                  <a:lnTo>
                    <a:pt x="107332" y="99305"/>
                  </a:lnTo>
                  <a:lnTo>
                    <a:pt x="108921" y="98251"/>
                  </a:lnTo>
                  <a:lnTo>
                    <a:pt x="109230" y="95900"/>
                  </a:lnTo>
                  <a:lnTo>
                    <a:pt x="108857" y="93403"/>
                  </a:lnTo>
                  <a:lnTo>
                    <a:pt x="109230" y="91359"/>
                  </a:lnTo>
                  <a:lnTo>
                    <a:pt x="110591" y="90305"/>
                  </a:lnTo>
                  <a:lnTo>
                    <a:pt x="112635" y="89624"/>
                  </a:lnTo>
                  <a:lnTo>
                    <a:pt x="113462" y="88635"/>
                  </a:lnTo>
                  <a:lnTo>
                    <a:pt x="112781" y="86592"/>
                  </a:lnTo>
                  <a:lnTo>
                    <a:pt x="112635" y="85457"/>
                  </a:lnTo>
                  <a:lnTo>
                    <a:pt x="112489" y="83722"/>
                  </a:lnTo>
                  <a:lnTo>
                    <a:pt x="112489" y="81905"/>
                  </a:lnTo>
                  <a:lnTo>
                    <a:pt x="112943" y="80397"/>
                  </a:lnTo>
                  <a:lnTo>
                    <a:pt x="115213" y="78046"/>
                  </a:lnTo>
                  <a:lnTo>
                    <a:pt x="115440" y="76230"/>
                  </a:lnTo>
                  <a:lnTo>
                    <a:pt x="114840" y="74641"/>
                  </a:lnTo>
                  <a:cubicBezTo>
                    <a:pt x="114840" y="74641"/>
                    <a:pt x="114532" y="72371"/>
                    <a:pt x="114532" y="72144"/>
                  </a:cubicBezTo>
                  <a:cubicBezTo>
                    <a:pt x="114532" y="71917"/>
                    <a:pt x="114613" y="65852"/>
                    <a:pt x="114613" y="65852"/>
                  </a:cubicBezTo>
                  <a:lnTo>
                    <a:pt x="114305" y="61539"/>
                  </a:lnTo>
                  <a:lnTo>
                    <a:pt x="114159" y="59252"/>
                  </a:lnTo>
                  <a:lnTo>
                    <a:pt x="113624" y="56982"/>
                  </a:lnTo>
                  <a:lnTo>
                    <a:pt x="111192" y="56074"/>
                  </a:lnTo>
                  <a:lnTo>
                    <a:pt x="108078" y="55247"/>
                  </a:lnTo>
                  <a:lnTo>
                    <a:pt x="104365" y="53658"/>
                  </a:lnTo>
                  <a:lnTo>
                    <a:pt x="102695" y="51225"/>
                  </a:lnTo>
                  <a:lnTo>
                    <a:pt x="103683" y="49944"/>
                  </a:lnTo>
                  <a:lnTo>
                    <a:pt x="104673" y="46458"/>
                  </a:lnTo>
                  <a:lnTo>
                    <a:pt x="104819" y="40993"/>
                  </a:lnTo>
                  <a:lnTo>
                    <a:pt x="106943" y="39096"/>
                  </a:lnTo>
                  <a:lnTo>
                    <a:pt x="108532" y="38869"/>
                  </a:lnTo>
                  <a:lnTo>
                    <a:pt x="109067" y="37815"/>
                  </a:lnTo>
                  <a:lnTo>
                    <a:pt x="110429" y="36599"/>
                  </a:lnTo>
                  <a:lnTo>
                    <a:pt x="111564" y="35691"/>
                  </a:lnTo>
                  <a:lnTo>
                    <a:pt x="111872" y="34410"/>
                  </a:lnTo>
                  <a:lnTo>
                    <a:pt x="111726" y="31685"/>
                  </a:lnTo>
                  <a:lnTo>
                    <a:pt x="111500" y="29480"/>
                  </a:lnTo>
                  <a:lnTo>
                    <a:pt x="111500" y="27048"/>
                  </a:lnTo>
                  <a:lnTo>
                    <a:pt x="111646" y="25767"/>
                  </a:lnTo>
                  <a:lnTo>
                    <a:pt x="112473" y="24178"/>
                  </a:lnTo>
                  <a:lnTo>
                    <a:pt x="111791" y="21907"/>
                  </a:lnTo>
                  <a:lnTo>
                    <a:pt x="111192" y="20545"/>
                  </a:lnTo>
                  <a:lnTo>
                    <a:pt x="110202" y="19864"/>
                  </a:lnTo>
                  <a:lnTo>
                    <a:pt x="108451" y="19329"/>
                  </a:lnTo>
                  <a:lnTo>
                    <a:pt x="107235" y="19248"/>
                  </a:lnTo>
                  <a:lnTo>
                    <a:pt x="105727" y="19248"/>
                  </a:lnTo>
                  <a:lnTo>
                    <a:pt x="104592" y="18486"/>
                  </a:lnTo>
                  <a:lnTo>
                    <a:pt x="103229" y="18178"/>
                  </a:lnTo>
                  <a:lnTo>
                    <a:pt x="102094" y="19232"/>
                  </a:lnTo>
                  <a:lnTo>
                    <a:pt x="98835" y="19232"/>
                  </a:lnTo>
                  <a:lnTo>
                    <a:pt x="96403" y="20286"/>
                  </a:lnTo>
                  <a:lnTo>
                    <a:pt x="93678" y="20432"/>
                  </a:lnTo>
                  <a:lnTo>
                    <a:pt x="90954" y="21567"/>
                  </a:lnTo>
                  <a:lnTo>
                    <a:pt x="89446" y="22848"/>
                  </a:lnTo>
                  <a:lnTo>
                    <a:pt x="88165" y="22702"/>
                  </a:lnTo>
                  <a:lnTo>
                    <a:pt x="87403" y="21940"/>
                  </a:lnTo>
                  <a:lnTo>
                    <a:pt x="87711" y="21032"/>
                  </a:lnTo>
                  <a:lnTo>
                    <a:pt x="88538" y="20205"/>
                  </a:lnTo>
                  <a:lnTo>
                    <a:pt x="89073" y="19523"/>
                  </a:lnTo>
                  <a:lnTo>
                    <a:pt x="88765" y="17853"/>
                  </a:lnTo>
                  <a:lnTo>
                    <a:pt x="87857" y="17091"/>
                  </a:lnTo>
                  <a:lnTo>
                    <a:pt x="87095" y="16718"/>
                  </a:lnTo>
                  <a:lnTo>
                    <a:pt x="86414" y="15583"/>
                  </a:lnTo>
                  <a:lnTo>
                    <a:pt x="86041" y="14448"/>
                  </a:lnTo>
                  <a:cubicBezTo>
                    <a:pt x="86041" y="14448"/>
                    <a:pt x="86349" y="13167"/>
                    <a:pt x="86349" y="12940"/>
                  </a:cubicBezTo>
                  <a:cubicBezTo>
                    <a:pt x="86349" y="12713"/>
                    <a:pt x="86430" y="11951"/>
                    <a:pt x="86430" y="11951"/>
                  </a:cubicBezTo>
                  <a:lnTo>
                    <a:pt x="87192" y="11416"/>
                  </a:lnTo>
                  <a:lnTo>
                    <a:pt x="88019" y="10508"/>
                  </a:lnTo>
                  <a:lnTo>
                    <a:pt x="88327" y="9372"/>
                  </a:lnTo>
                  <a:lnTo>
                    <a:pt x="87338" y="8919"/>
                  </a:lnTo>
                  <a:lnTo>
                    <a:pt x="86803" y="8318"/>
                  </a:lnTo>
                  <a:lnTo>
                    <a:pt x="86884" y="7265"/>
                  </a:lnTo>
                  <a:lnTo>
                    <a:pt x="87711" y="6356"/>
                  </a:lnTo>
                  <a:lnTo>
                    <a:pt x="88927" y="6048"/>
                  </a:lnTo>
                  <a:lnTo>
                    <a:pt x="90144" y="5821"/>
                  </a:lnTo>
                  <a:lnTo>
                    <a:pt x="91425" y="2935"/>
                  </a:lnTo>
                  <a:lnTo>
                    <a:pt x="90516" y="1686"/>
                  </a:lnTo>
                  <a:lnTo>
                    <a:pt x="89057" y="1005"/>
                  </a:lnTo>
                  <a:lnTo>
                    <a:pt x="86495" y="892"/>
                  </a:lnTo>
                  <a:lnTo>
                    <a:pt x="85408" y="1573"/>
                  </a:lnTo>
                  <a:lnTo>
                    <a:pt x="79944" y="1573"/>
                  </a:lnTo>
                  <a:lnTo>
                    <a:pt x="73976" y="1459"/>
                  </a:lnTo>
                  <a:cubicBezTo>
                    <a:pt x="73976" y="1459"/>
                    <a:pt x="71641" y="1637"/>
                    <a:pt x="71479" y="1637"/>
                  </a:cubicBezTo>
                  <a:cubicBezTo>
                    <a:pt x="71317" y="1637"/>
                    <a:pt x="69485" y="1702"/>
                    <a:pt x="69322" y="1702"/>
                  </a:cubicBezTo>
                  <a:cubicBezTo>
                    <a:pt x="69160" y="1702"/>
                    <a:pt x="67733" y="956"/>
                    <a:pt x="67733" y="956"/>
                  </a:cubicBezTo>
                  <a:lnTo>
                    <a:pt x="65739" y="616"/>
                  </a:lnTo>
                  <a:lnTo>
                    <a:pt x="62155" y="795"/>
                  </a:lnTo>
                  <a:lnTo>
                    <a:pt x="59885" y="567"/>
                  </a:lnTo>
                  <a:lnTo>
                    <a:pt x="55393" y="0"/>
                  </a:lnTo>
                  <a:lnTo>
                    <a:pt x="52831" y="65"/>
                  </a:lnTo>
                  <a:lnTo>
                    <a:pt x="50382" y="519"/>
                  </a:lnTo>
                  <a:lnTo>
                    <a:pt x="50382" y="18421"/>
                  </a:lnTo>
                  <a:close/>
                </a:path>
              </a:pathLst>
            </a:custGeom>
            <a:solidFill>
              <a:srgbClr val="3C296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24" name="Freeform: Shape 723">
              <a:extLst>
                <a:ext uri="{FF2B5EF4-FFF2-40B4-BE49-F238E27FC236}">
                  <a16:creationId xmlns:a16="http://schemas.microsoft.com/office/drawing/2014/main" id="{4DFDED6A-0075-7E63-C2F2-9965224A1EC6}"/>
                </a:ext>
              </a:extLst>
            </p:cNvPr>
            <p:cNvSpPr/>
            <p:nvPr/>
          </p:nvSpPr>
          <p:spPr>
            <a:xfrm>
              <a:off x="7370383" y="4549431"/>
              <a:ext cx="3696" cy="3815"/>
            </a:xfrm>
            <a:custGeom>
              <a:avLst/>
              <a:gdLst>
                <a:gd name="connsiteX0" fmla="*/ 3438 w 4006"/>
                <a:gd name="connsiteY0" fmla="*/ 3811 h 4135"/>
                <a:gd name="connsiteX1" fmla="*/ 4006 w 4006"/>
                <a:gd name="connsiteY1" fmla="*/ 2530 h 4135"/>
                <a:gd name="connsiteX2" fmla="*/ 3730 w 4006"/>
                <a:gd name="connsiteY2" fmla="*/ 1135 h 4135"/>
                <a:gd name="connsiteX3" fmla="*/ 2497 w 4006"/>
                <a:gd name="connsiteY3" fmla="*/ 1703 h 4135"/>
                <a:gd name="connsiteX4" fmla="*/ 1816 w 4006"/>
                <a:gd name="connsiteY4" fmla="*/ 827 h 4135"/>
                <a:gd name="connsiteX5" fmla="*/ 762 w 4006"/>
                <a:gd name="connsiteY5" fmla="*/ 227 h 4135"/>
                <a:gd name="connsiteX6" fmla="*/ 195 w 4006"/>
                <a:gd name="connsiteY6" fmla="*/ 0 h 4135"/>
                <a:gd name="connsiteX7" fmla="*/ 0 w 4006"/>
                <a:gd name="connsiteY7" fmla="*/ 649 h 4135"/>
                <a:gd name="connsiteX8" fmla="*/ 422 w 4006"/>
                <a:gd name="connsiteY8" fmla="*/ 1670 h 4135"/>
                <a:gd name="connsiteX9" fmla="*/ 681 w 4006"/>
                <a:gd name="connsiteY9" fmla="*/ 2432 h 4135"/>
                <a:gd name="connsiteX10" fmla="*/ 1022 w 4006"/>
                <a:gd name="connsiteY10" fmla="*/ 3146 h 4135"/>
                <a:gd name="connsiteX11" fmla="*/ 1816 w 4006"/>
                <a:gd name="connsiteY11" fmla="*/ 3454 h 4135"/>
                <a:gd name="connsiteX12" fmla="*/ 2465 w 4006"/>
                <a:gd name="connsiteY12" fmla="*/ 3827 h 4135"/>
                <a:gd name="connsiteX13" fmla="*/ 3227 w 4006"/>
                <a:gd name="connsiteY13" fmla="*/ 4135 h 4135"/>
                <a:gd name="connsiteX14" fmla="*/ 3454 w 4006"/>
                <a:gd name="connsiteY14" fmla="*/ 3827 h 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06" h="4135">
                  <a:moveTo>
                    <a:pt x="3438" y="3811"/>
                  </a:moveTo>
                  <a:cubicBezTo>
                    <a:pt x="3438" y="3811"/>
                    <a:pt x="4038" y="2643"/>
                    <a:pt x="4006" y="2530"/>
                  </a:cubicBezTo>
                  <a:cubicBezTo>
                    <a:pt x="3973" y="2416"/>
                    <a:pt x="3730" y="1135"/>
                    <a:pt x="3730" y="1135"/>
                  </a:cubicBezTo>
                  <a:lnTo>
                    <a:pt x="2497" y="1703"/>
                  </a:lnTo>
                  <a:lnTo>
                    <a:pt x="1816" y="827"/>
                  </a:lnTo>
                  <a:lnTo>
                    <a:pt x="762" y="227"/>
                  </a:lnTo>
                  <a:lnTo>
                    <a:pt x="195" y="0"/>
                  </a:lnTo>
                  <a:lnTo>
                    <a:pt x="0" y="649"/>
                  </a:lnTo>
                  <a:lnTo>
                    <a:pt x="422" y="1670"/>
                  </a:lnTo>
                  <a:lnTo>
                    <a:pt x="681" y="2432"/>
                  </a:lnTo>
                  <a:lnTo>
                    <a:pt x="1022" y="3146"/>
                  </a:lnTo>
                  <a:lnTo>
                    <a:pt x="1816" y="3454"/>
                  </a:lnTo>
                  <a:lnTo>
                    <a:pt x="2465" y="3827"/>
                  </a:lnTo>
                  <a:lnTo>
                    <a:pt x="3227" y="4135"/>
                  </a:lnTo>
                  <a:lnTo>
                    <a:pt x="3454" y="382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25" name="Freeform: Shape 724">
              <a:extLst>
                <a:ext uri="{FF2B5EF4-FFF2-40B4-BE49-F238E27FC236}">
                  <a16:creationId xmlns:a16="http://schemas.microsoft.com/office/drawing/2014/main" id="{A0B4F216-7479-356A-8E50-94806E1A0D1B}"/>
                </a:ext>
              </a:extLst>
            </p:cNvPr>
            <p:cNvSpPr/>
            <p:nvPr/>
          </p:nvSpPr>
          <p:spPr>
            <a:xfrm>
              <a:off x="7255334" y="4270070"/>
              <a:ext cx="228288" cy="182216"/>
            </a:xfrm>
            <a:custGeom>
              <a:avLst/>
              <a:gdLst>
                <a:gd name="connsiteX0" fmla="*/ 88019 w 247466"/>
                <a:gd name="connsiteY0" fmla="*/ 189416 h 197524"/>
                <a:gd name="connsiteX1" fmla="*/ 87824 w 247466"/>
                <a:gd name="connsiteY1" fmla="*/ 191005 h 197524"/>
                <a:gd name="connsiteX2" fmla="*/ 88019 w 247466"/>
                <a:gd name="connsiteY2" fmla="*/ 192757 h 197524"/>
                <a:gd name="connsiteX3" fmla="*/ 88230 w 247466"/>
                <a:gd name="connsiteY3" fmla="*/ 194540 h 197524"/>
                <a:gd name="connsiteX4" fmla="*/ 88230 w 247466"/>
                <a:gd name="connsiteY4" fmla="*/ 195416 h 197524"/>
                <a:gd name="connsiteX5" fmla="*/ 89203 w 247466"/>
                <a:gd name="connsiteY5" fmla="*/ 196859 h 197524"/>
                <a:gd name="connsiteX6" fmla="*/ 88522 w 247466"/>
                <a:gd name="connsiteY6" fmla="*/ 197167 h 197524"/>
                <a:gd name="connsiteX7" fmla="*/ 87533 w 247466"/>
                <a:gd name="connsiteY7" fmla="*/ 196146 h 197524"/>
                <a:gd name="connsiteX8" fmla="*/ 87338 w 247466"/>
                <a:gd name="connsiteY8" fmla="*/ 194167 h 197524"/>
                <a:gd name="connsiteX9" fmla="*/ 87192 w 247466"/>
                <a:gd name="connsiteY9" fmla="*/ 192692 h 197524"/>
                <a:gd name="connsiteX10" fmla="*/ 87192 w 247466"/>
                <a:gd name="connsiteY10" fmla="*/ 191751 h 197524"/>
                <a:gd name="connsiteX11" fmla="*/ 86430 w 247466"/>
                <a:gd name="connsiteY11" fmla="*/ 190389 h 197524"/>
                <a:gd name="connsiteX12" fmla="*/ 86689 w 247466"/>
                <a:gd name="connsiteY12" fmla="*/ 189449 h 197524"/>
                <a:gd name="connsiteX13" fmla="*/ 86722 w 247466"/>
                <a:gd name="connsiteY13" fmla="*/ 188540 h 197524"/>
                <a:gd name="connsiteX14" fmla="*/ 86414 w 247466"/>
                <a:gd name="connsiteY14" fmla="*/ 188119 h 197524"/>
                <a:gd name="connsiteX15" fmla="*/ 85473 w 247466"/>
                <a:gd name="connsiteY15" fmla="*/ 188265 h 197524"/>
                <a:gd name="connsiteX16" fmla="*/ 85473 w 247466"/>
                <a:gd name="connsiteY16" fmla="*/ 188687 h 197524"/>
                <a:gd name="connsiteX17" fmla="*/ 85814 w 247466"/>
                <a:gd name="connsiteY17" fmla="*/ 189059 h 197524"/>
                <a:gd name="connsiteX18" fmla="*/ 85668 w 247466"/>
                <a:gd name="connsiteY18" fmla="*/ 190276 h 197524"/>
                <a:gd name="connsiteX19" fmla="*/ 85181 w 247466"/>
                <a:gd name="connsiteY19" fmla="*/ 190503 h 197524"/>
                <a:gd name="connsiteX20" fmla="*/ 85181 w 247466"/>
                <a:gd name="connsiteY20" fmla="*/ 190989 h 197524"/>
                <a:gd name="connsiteX21" fmla="*/ 86008 w 247466"/>
                <a:gd name="connsiteY21" fmla="*/ 191702 h 197524"/>
                <a:gd name="connsiteX22" fmla="*/ 86349 w 247466"/>
                <a:gd name="connsiteY22" fmla="*/ 192627 h 197524"/>
                <a:gd name="connsiteX23" fmla="*/ 86235 w 247466"/>
                <a:gd name="connsiteY23" fmla="*/ 194119 h 197524"/>
                <a:gd name="connsiteX24" fmla="*/ 86576 w 247466"/>
                <a:gd name="connsiteY24" fmla="*/ 195140 h 197524"/>
                <a:gd name="connsiteX25" fmla="*/ 86803 w 247466"/>
                <a:gd name="connsiteY25" fmla="*/ 196389 h 197524"/>
                <a:gd name="connsiteX26" fmla="*/ 87516 w 247466"/>
                <a:gd name="connsiteY26" fmla="*/ 197524 h 197524"/>
                <a:gd name="connsiteX27" fmla="*/ 86722 w 247466"/>
                <a:gd name="connsiteY27" fmla="*/ 197524 h 197524"/>
                <a:gd name="connsiteX28" fmla="*/ 86235 w 247466"/>
                <a:gd name="connsiteY28" fmla="*/ 196956 h 197524"/>
                <a:gd name="connsiteX29" fmla="*/ 85636 w 247466"/>
                <a:gd name="connsiteY29" fmla="*/ 196762 h 197524"/>
                <a:gd name="connsiteX30" fmla="*/ 85603 w 247466"/>
                <a:gd name="connsiteY30" fmla="*/ 194897 h 197524"/>
                <a:gd name="connsiteX31" fmla="*/ 85181 w 247466"/>
                <a:gd name="connsiteY31" fmla="*/ 194184 h 197524"/>
                <a:gd name="connsiteX32" fmla="*/ 85181 w 247466"/>
                <a:gd name="connsiteY32" fmla="*/ 192805 h 197524"/>
                <a:gd name="connsiteX33" fmla="*/ 84727 w 247466"/>
                <a:gd name="connsiteY33" fmla="*/ 191832 h 197524"/>
                <a:gd name="connsiteX34" fmla="*/ 84468 w 247466"/>
                <a:gd name="connsiteY34" fmla="*/ 191411 h 197524"/>
                <a:gd name="connsiteX35" fmla="*/ 84322 w 247466"/>
                <a:gd name="connsiteY35" fmla="*/ 189319 h 197524"/>
                <a:gd name="connsiteX36" fmla="*/ 84322 w 247466"/>
                <a:gd name="connsiteY36" fmla="*/ 188978 h 197524"/>
                <a:gd name="connsiteX37" fmla="*/ 85230 w 247466"/>
                <a:gd name="connsiteY37" fmla="*/ 188946 h 197524"/>
                <a:gd name="connsiteX38" fmla="*/ 85116 w 247466"/>
                <a:gd name="connsiteY38" fmla="*/ 188346 h 197524"/>
                <a:gd name="connsiteX39" fmla="*/ 83835 w 247466"/>
                <a:gd name="connsiteY39" fmla="*/ 188087 h 197524"/>
                <a:gd name="connsiteX40" fmla="*/ 83236 w 247466"/>
                <a:gd name="connsiteY40" fmla="*/ 187033 h 197524"/>
                <a:gd name="connsiteX41" fmla="*/ 81565 w 247466"/>
                <a:gd name="connsiteY41" fmla="*/ 186660 h 197524"/>
                <a:gd name="connsiteX42" fmla="*/ 81144 w 247466"/>
                <a:gd name="connsiteY42" fmla="*/ 187260 h 197524"/>
                <a:gd name="connsiteX43" fmla="*/ 82927 w 247466"/>
                <a:gd name="connsiteY43" fmla="*/ 188022 h 197524"/>
                <a:gd name="connsiteX44" fmla="*/ 83268 w 247466"/>
                <a:gd name="connsiteY44" fmla="*/ 188703 h 197524"/>
                <a:gd name="connsiteX45" fmla="*/ 83301 w 247466"/>
                <a:gd name="connsiteY45" fmla="*/ 189416 h 197524"/>
                <a:gd name="connsiteX46" fmla="*/ 82019 w 247466"/>
                <a:gd name="connsiteY46" fmla="*/ 189789 h 197524"/>
                <a:gd name="connsiteX47" fmla="*/ 80965 w 247466"/>
                <a:gd name="connsiteY47" fmla="*/ 189595 h 197524"/>
                <a:gd name="connsiteX48" fmla="*/ 80252 w 247466"/>
                <a:gd name="connsiteY48" fmla="*/ 188005 h 197524"/>
                <a:gd name="connsiteX49" fmla="*/ 79490 w 247466"/>
                <a:gd name="connsiteY49" fmla="*/ 188087 h 197524"/>
                <a:gd name="connsiteX50" fmla="*/ 80138 w 247466"/>
                <a:gd name="connsiteY50" fmla="*/ 189530 h 197524"/>
                <a:gd name="connsiteX51" fmla="*/ 80252 w 247466"/>
                <a:gd name="connsiteY51" fmla="*/ 190519 h 197524"/>
                <a:gd name="connsiteX52" fmla="*/ 79490 w 247466"/>
                <a:gd name="connsiteY52" fmla="*/ 190778 h 197524"/>
                <a:gd name="connsiteX53" fmla="*/ 78549 w 247466"/>
                <a:gd name="connsiteY53" fmla="*/ 191313 h 197524"/>
                <a:gd name="connsiteX54" fmla="*/ 78127 w 247466"/>
                <a:gd name="connsiteY54" fmla="*/ 192092 h 197524"/>
                <a:gd name="connsiteX55" fmla="*/ 78127 w 247466"/>
                <a:gd name="connsiteY55" fmla="*/ 193243 h 197524"/>
                <a:gd name="connsiteX56" fmla="*/ 76879 w 247466"/>
                <a:gd name="connsiteY56" fmla="*/ 193665 h 197524"/>
                <a:gd name="connsiteX57" fmla="*/ 76538 w 247466"/>
                <a:gd name="connsiteY57" fmla="*/ 194038 h 197524"/>
                <a:gd name="connsiteX58" fmla="*/ 75598 w 247466"/>
                <a:gd name="connsiteY58" fmla="*/ 193616 h 197524"/>
                <a:gd name="connsiteX59" fmla="*/ 75225 w 247466"/>
                <a:gd name="connsiteY59" fmla="*/ 192400 h 197524"/>
                <a:gd name="connsiteX60" fmla="*/ 76133 w 247466"/>
                <a:gd name="connsiteY60" fmla="*/ 191297 h 197524"/>
                <a:gd name="connsiteX61" fmla="*/ 76165 w 247466"/>
                <a:gd name="connsiteY61" fmla="*/ 190276 h 197524"/>
                <a:gd name="connsiteX62" fmla="*/ 75825 w 247466"/>
                <a:gd name="connsiteY62" fmla="*/ 189400 h 197524"/>
                <a:gd name="connsiteX63" fmla="*/ 74949 w 247466"/>
                <a:gd name="connsiteY63" fmla="*/ 189254 h 197524"/>
                <a:gd name="connsiteX64" fmla="*/ 72630 w 247466"/>
                <a:gd name="connsiteY64" fmla="*/ 189254 h 197524"/>
                <a:gd name="connsiteX65" fmla="*/ 71690 w 247466"/>
                <a:gd name="connsiteY65" fmla="*/ 189903 h 197524"/>
                <a:gd name="connsiteX66" fmla="*/ 71203 w 247466"/>
                <a:gd name="connsiteY66" fmla="*/ 188119 h 197524"/>
                <a:gd name="connsiteX67" fmla="*/ 71203 w 247466"/>
                <a:gd name="connsiteY67" fmla="*/ 187357 h 197524"/>
                <a:gd name="connsiteX68" fmla="*/ 70182 w 247466"/>
                <a:gd name="connsiteY68" fmla="*/ 187438 h 197524"/>
                <a:gd name="connsiteX69" fmla="*/ 69841 w 247466"/>
                <a:gd name="connsiteY69" fmla="*/ 189303 h 197524"/>
                <a:gd name="connsiteX70" fmla="*/ 69047 w 247466"/>
                <a:gd name="connsiteY70" fmla="*/ 190357 h 197524"/>
                <a:gd name="connsiteX71" fmla="*/ 68706 w 247466"/>
                <a:gd name="connsiteY71" fmla="*/ 191346 h 197524"/>
                <a:gd name="connsiteX72" fmla="*/ 68106 w 247466"/>
                <a:gd name="connsiteY72" fmla="*/ 192562 h 197524"/>
                <a:gd name="connsiteX73" fmla="*/ 68106 w 247466"/>
                <a:gd name="connsiteY73" fmla="*/ 193097 h 197524"/>
                <a:gd name="connsiteX74" fmla="*/ 67279 w 247466"/>
                <a:gd name="connsiteY74" fmla="*/ 193519 h 197524"/>
                <a:gd name="connsiteX75" fmla="*/ 67085 w 247466"/>
                <a:gd name="connsiteY75" fmla="*/ 194313 h 197524"/>
                <a:gd name="connsiteX76" fmla="*/ 66371 w 247466"/>
                <a:gd name="connsiteY76" fmla="*/ 195140 h 197524"/>
                <a:gd name="connsiteX77" fmla="*/ 66371 w 247466"/>
                <a:gd name="connsiteY77" fmla="*/ 195821 h 197524"/>
                <a:gd name="connsiteX78" fmla="*/ 65609 w 247466"/>
                <a:gd name="connsiteY78" fmla="*/ 196275 h 197524"/>
                <a:gd name="connsiteX79" fmla="*/ 65236 w 247466"/>
                <a:gd name="connsiteY79" fmla="*/ 196243 h 197524"/>
                <a:gd name="connsiteX80" fmla="*/ 65236 w 247466"/>
                <a:gd name="connsiteY80" fmla="*/ 195448 h 197524"/>
                <a:gd name="connsiteX81" fmla="*/ 64068 w 247466"/>
                <a:gd name="connsiteY81" fmla="*/ 194913 h 197524"/>
                <a:gd name="connsiteX82" fmla="*/ 64068 w 247466"/>
                <a:gd name="connsiteY82" fmla="*/ 195611 h 197524"/>
                <a:gd name="connsiteX83" fmla="*/ 63128 w 247466"/>
                <a:gd name="connsiteY83" fmla="*/ 195205 h 197524"/>
                <a:gd name="connsiteX84" fmla="*/ 63777 w 247466"/>
                <a:gd name="connsiteY84" fmla="*/ 194005 h 197524"/>
                <a:gd name="connsiteX85" fmla="*/ 63922 w 247466"/>
                <a:gd name="connsiteY85" fmla="*/ 192886 h 197524"/>
                <a:gd name="connsiteX86" fmla="*/ 63468 w 247466"/>
                <a:gd name="connsiteY86" fmla="*/ 191670 h 197524"/>
                <a:gd name="connsiteX87" fmla="*/ 63468 w 247466"/>
                <a:gd name="connsiteY87" fmla="*/ 189805 h 197524"/>
                <a:gd name="connsiteX88" fmla="*/ 63128 w 247466"/>
                <a:gd name="connsiteY88" fmla="*/ 189043 h 197524"/>
                <a:gd name="connsiteX89" fmla="*/ 62642 w 247466"/>
                <a:gd name="connsiteY89" fmla="*/ 189011 h 197524"/>
                <a:gd name="connsiteX90" fmla="*/ 61506 w 247466"/>
                <a:gd name="connsiteY90" fmla="*/ 189546 h 197524"/>
                <a:gd name="connsiteX91" fmla="*/ 60825 w 247466"/>
                <a:gd name="connsiteY91" fmla="*/ 190600 h 197524"/>
                <a:gd name="connsiteX92" fmla="*/ 60825 w 247466"/>
                <a:gd name="connsiteY92" fmla="*/ 192351 h 197524"/>
                <a:gd name="connsiteX93" fmla="*/ 61879 w 247466"/>
                <a:gd name="connsiteY93" fmla="*/ 193324 h 197524"/>
                <a:gd name="connsiteX94" fmla="*/ 62301 w 247466"/>
                <a:gd name="connsiteY94" fmla="*/ 192075 h 197524"/>
                <a:gd name="connsiteX95" fmla="*/ 61506 w 247466"/>
                <a:gd name="connsiteY95" fmla="*/ 191832 h 197524"/>
                <a:gd name="connsiteX96" fmla="*/ 62561 w 247466"/>
                <a:gd name="connsiteY96" fmla="*/ 190584 h 197524"/>
                <a:gd name="connsiteX97" fmla="*/ 62593 w 247466"/>
                <a:gd name="connsiteY97" fmla="*/ 191832 h 197524"/>
                <a:gd name="connsiteX98" fmla="*/ 63128 w 247466"/>
                <a:gd name="connsiteY98" fmla="*/ 192368 h 197524"/>
                <a:gd name="connsiteX99" fmla="*/ 63047 w 247466"/>
                <a:gd name="connsiteY99" fmla="*/ 192935 h 197524"/>
                <a:gd name="connsiteX100" fmla="*/ 61766 w 247466"/>
                <a:gd name="connsiteY100" fmla="*/ 194443 h 197524"/>
                <a:gd name="connsiteX101" fmla="*/ 59901 w 247466"/>
                <a:gd name="connsiteY101" fmla="*/ 192351 h 197524"/>
                <a:gd name="connsiteX102" fmla="*/ 58004 w 247466"/>
                <a:gd name="connsiteY102" fmla="*/ 189206 h 197524"/>
                <a:gd name="connsiteX103" fmla="*/ 56755 w 247466"/>
                <a:gd name="connsiteY103" fmla="*/ 186481 h 197524"/>
                <a:gd name="connsiteX104" fmla="*/ 56528 w 247466"/>
                <a:gd name="connsiteY104" fmla="*/ 184211 h 197524"/>
                <a:gd name="connsiteX105" fmla="*/ 56236 w 247466"/>
                <a:gd name="connsiteY105" fmla="*/ 183806 h 197524"/>
                <a:gd name="connsiteX106" fmla="*/ 55555 w 247466"/>
                <a:gd name="connsiteY106" fmla="*/ 183060 h 197524"/>
                <a:gd name="connsiteX107" fmla="*/ 55555 w 247466"/>
                <a:gd name="connsiteY107" fmla="*/ 182087 h 197524"/>
                <a:gd name="connsiteX108" fmla="*/ 56123 w 247466"/>
                <a:gd name="connsiteY108" fmla="*/ 182087 h 197524"/>
                <a:gd name="connsiteX109" fmla="*/ 56463 w 247466"/>
                <a:gd name="connsiteY109" fmla="*/ 182654 h 197524"/>
                <a:gd name="connsiteX110" fmla="*/ 57209 w 247466"/>
                <a:gd name="connsiteY110" fmla="*/ 182946 h 197524"/>
                <a:gd name="connsiteX111" fmla="*/ 57387 w 247466"/>
                <a:gd name="connsiteY111" fmla="*/ 181746 h 197524"/>
                <a:gd name="connsiteX112" fmla="*/ 56755 w 247466"/>
                <a:gd name="connsiteY112" fmla="*/ 181341 h 197524"/>
                <a:gd name="connsiteX113" fmla="*/ 55847 w 247466"/>
                <a:gd name="connsiteY113" fmla="*/ 181341 h 197524"/>
                <a:gd name="connsiteX114" fmla="*/ 55101 w 247466"/>
                <a:gd name="connsiteY114" fmla="*/ 180546 h 197524"/>
                <a:gd name="connsiteX115" fmla="*/ 55101 w 247466"/>
                <a:gd name="connsiteY115" fmla="*/ 178552 h 197524"/>
                <a:gd name="connsiteX116" fmla="*/ 53788 w 247466"/>
                <a:gd name="connsiteY116" fmla="*/ 177416 h 197524"/>
                <a:gd name="connsiteX117" fmla="*/ 56739 w 247466"/>
                <a:gd name="connsiteY117" fmla="*/ 177125 h 197524"/>
                <a:gd name="connsiteX118" fmla="*/ 57988 w 247466"/>
                <a:gd name="connsiteY118" fmla="*/ 177125 h 197524"/>
                <a:gd name="connsiteX119" fmla="*/ 59528 w 247466"/>
                <a:gd name="connsiteY119" fmla="*/ 178033 h 197524"/>
                <a:gd name="connsiteX120" fmla="*/ 60161 w 247466"/>
                <a:gd name="connsiteY120" fmla="*/ 177027 h 197524"/>
                <a:gd name="connsiteX121" fmla="*/ 60679 w 247466"/>
                <a:gd name="connsiteY121" fmla="*/ 176054 h 197524"/>
                <a:gd name="connsiteX122" fmla="*/ 58912 w 247466"/>
                <a:gd name="connsiteY122" fmla="*/ 175762 h 197524"/>
                <a:gd name="connsiteX123" fmla="*/ 57890 w 247466"/>
                <a:gd name="connsiteY123" fmla="*/ 176395 h 197524"/>
                <a:gd name="connsiteX124" fmla="*/ 56577 w 247466"/>
                <a:gd name="connsiteY124" fmla="*/ 176736 h 197524"/>
                <a:gd name="connsiteX125" fmla="*/ 56058 w 247466"/>
                <a:gd name="connsiteY125" fmla="*/ 176281 h 197524"/>
                <a:gd name="connsiteX126" fmla="*/ 54177 w 247466"/>
                <a:gd name="connsiteY126" fmla="*/ 175762 h 197524"/>
                <a:gd name="connsiteX127" fmla="*/ 53318 w 247466"/>
                <a:gd name="connsiteY127" fmla="*/ 175762 h 197524"/>
                <a:gd name="connsiteX128" fmla="*/ 51209 w 247466"/>
                <a:gd name="connsiteY128" fmla="*/ 173152 h 197524"/>
                <a:gd name="connsiteX129" fmla="*/ 54388 w 247466"/>
                <a:gd name="connsiteY129" fmla="*/ 173152 h 197524"/>
                <a:gd name="connsiteX130" fmla="*/ 55928 w 247466"/>
                <a:gd name="connsiteY130" fmla="*/ 172406 h 197524"/>
                <a:gd name="connsiteX131" fmla="*/ 58263 w 247466"/>
                <a:gd name="connsiteY131" fmla="*/ 172406 h 197524"/>
                <a:gd name="connsiteX132" fmla="*/ 59577 w 247466"/>
                <a:gd name="connsiteY132" fmla="*/ 172860 h 197524"/>
                <a:gd name="connsiteX133" fmla="*/ 59350 w 247466"/>
                <a:gd name="connsiteY133" fmla="*/ 171498 h 197524"/>
                <a:gd name="connsiteX134" fmla="*/ 58442 w 247466"/>
                <a:gd name="connsiteY134" fmla="*/ 171044 h 197524"/>
                <a:gd name="connsiteX135" fmla="*/ 58620 w 247466"/>
                <a:gd name="connsiteY135" fmla="*/ 170298 h 197524"/>
                <a:gd name="connsiteX136" fmla="*/ 57825 w 247466"/>
                <a:gd name="connsiteY136" fmla="*/ 170298 h 197524"/>
                <a:gd name="connsiteX137" fmla="*/ 57533 w 247466"/>
                <a:gd name="connsiteY137" fmla="*/ 171838 h 197524"/>
                <a:gd name="connsiteX138" fmla="*/ 55718 w 247466"/>
                <a:gd name="connsiteY138" fmla="*/ 171611 h 197524"/>
                <a:gd name="connsiteX139" fmla="*/ 55263 w 247466"/>
                <a:gd name="connsiteY139" fmla="*/ 171433 h 197524"/>
                <a:gd name="connsiteX140" fmla="*/ 55150 w 247466"/>
                <a:gd name="connsiteY140" fmla="*/ 171952 h 197524"/>
                <a:gd name="connsiteX141" fmla="*/ 53609 w 247466"/>
                <a:gd name="connsiteY141" fmla="*/ 172179 h 197524"/>
                <a:gd name="connsiteX142" fmla="*/ 53431 w 247466"/>
                <a:gd name="connsiteY142" fmla="*/ 171092 h 197524"/>
                <a:gd name="connsiteX143" fmla="*/ 52977 w 247466"/>
                <a:gd name="connsiteY143" fmla="*/ 170979 h 197524"/>
                <a:gd name="connsiteX144" fmla="*/ 52750 w 247466"/>
                <a:gd name="connsiteY144" fmla="*/ 172633 h 197524"/>
                <a:gd name="connsiteX145" fmla="*/ 50707 w 247466"/>
                <a:gd name="connsiteY145" fmla="*/ 172179 h 197524"/>
                <a:gd name="connsiteX146" fmla="*/ 49572 w 247466"/>
                <a:gd name="connsiteY146" fmla="*/ 170817 h 197524"/>
                <a:gd name="connsiteX147" fmla="*/ 48777 w 247466"/>
                <a:gd name="connsiteY147" fmla="*/ 169163 h 197524"/>
                <a:gd name="connsiteX148" fmla="*/ 51047 w 247466"/>
                <a:gd name="connsiteY148" fmla="*/ 167801 h 197524"/>
                <a:gd name="connsiteX149" fmla="*/ 53269 w 247466"/>
                <a:gd name="connsiteY149" fmla="*/ 166098 h 197524"/>
                <a:gd name="connsiteX150" fmla="*/ 54582 w 247466"/>
                <a:gd name="connsiteY150" fmla="*/ 165190 h 197524"/>
                <a:gd name="connsiteX151" fmla="*/ 55377 w 247466"/>
                <a:gd name="connsiteY151" fmla="*/ 164509 h 197524"/>
                <a:gd name="connsiteX152" fmla="*/ 57825 w 247466"/>
                <a:gd name="connsiteY152" fmla="*/ 164509 h 197524"/>
                <a:gd name="connsiteX153" fmla="*/ 56463 w 247466"/>
                <a:gd name="connsiteY153" fmla="*/ 163033 h 197524"/>
                <a:gd name="connsiteX154" fmla="*/ 54647 w 247466"/>
                <a:gd name="connsiteY154" fmla="*/ 163033 h 197524"/>
                <a:gd name="connsiteX155" fmla="*/ 53626 w 247466"/>
                <a:gd name="connsiteY155" fmla="*/ 164509 h 197524"/>
                <a:gd name="connsiteX156" fmla="*/ 52085 w 247466"/>
                <a:gd name="connsiteY156" fmla="*/ 165985 h 197524"/>
                <a:gd name="connsiteX157" fmla="*/ 49183 w 247466"/>
                <a:gd name="connsiteY157" fmla="*/ 167801 h 197524"/>
                <a:gd name="connsiteX158" fmla="*/ 47415 w 247466"/>
                <a:gd name="connsiteY158" fmla="*/ 168141 h 197524"/>
                <a:gd name="connsiteX159" fmla="*/ 47123 w 247466"/>
                <a:gd name="connsiteY159" fmla="*/ 166714 h 197524"/>
                <a:gd name="connsiteX160" fmla="*/ 46329 w 247466"/>
                <a:gd name="connsiteY160" fmla="*/ 164558 h 197524"/>
                <a:gd name="connsiteX161" fmla="*/ 45129 w 247466"/>
                <a:gd name="connsiteY161" fmla="*/ 163585 h 197524"/>
                <a:gd name="connsiteX162" fmla="*/ 44107 w 247466"/>
                <a:gd name="connsiteY162" fmla="*/ 162336 h 197524"/>
                <a:gd name="connsiteX163" fmla="*/ 44107 w 247466"/>
                <a:gd name="connsiteY163" fmla="*/ 161768 h 197524"/>
                <a:gd name="connsiteX164" fmla="*/ 43312 w 247466"/>
                <a:gd name="connsiteY164" fmla="*/ 161022 h 197524"/>
                <a:gd name="connsiteX165" fmla="*/ 42858 w 247466"/>
                <a:gd name="connsiteY165" fmla="*/ 160504 h 197524"/>
                <a:gd name="connsiteX166" fmla="*/ 41609 w 247466"/>
                <a:gd name="connsiteY166" fmla="*/ 160504 h 197524"/>
                <a:gd name="connsiteX167" fmla="*/ 39048 w 247466"/>
                <a:gd name="connsiteY167" fmla="*/ 159077 h 197524"/>
                <a:gd name="connsiteX168" fmla="*/ 37507 w 247466"/>
                <a:gd name="connsiteY168" fmla="*/ 157374 h 197524"/>
                <a:gd name="connsiteX169" fmla="*/ 36259 w 247466"/>
                <a:gd name="connsiteY169" fmla="*/ 156352 h 197524"/>
                <a:gd name="connsiteX170" fmla="*/ 34945 w 247466"/>
                <a:gd name="connsiteY170" fmla="*/ 155671 h 197524"/>
                <a:gd name="connsiteX171" fmla="*/ 32124 w 247466"/>
                <a:gd name="connsiteY171" fmla="*/ 155671 h 197524"/>
                <a:gd name="connsiteX172" fmla="*/ 29772 w 247466"/>
                <a:gd name="connsiteY172" fmla="*/ 154974 h 197524"/>
                <a:gd name="connsiteX173" fmla="*/ 28021 w 247466"/>
                <a:gd name="connsiteY173" fmla="*/ 153077 h 197524"/>
                <a:gd name="connsiteX174" fmla="*/ 27113 w 247466"/>
                <a:gd name="connsiteY174" fmla="*/ 151860 h 197524"/>
                <a:gd name="connsiteX175" fmla="*/ 25378 w 247466"/>
                <a:gd name="connsiteY175" fmla="*/ 150725 h 197524"/>
                <a:gd name="connsiteX176" fmla="*/ 23480 w 247466"/>
                <a:gd name="connsiteY176" fmla="*/ 150125 h 197524"/>
                <a:gd name="connsiteX177" fmla="*/ 21437 w 247466"/>
                <a:gd name="connsiteY177" fmla="*/ 150125 h 197524"/>
                <a:gd name="connsiteX178" fmla="*/ 19313 w 247466"/>
                <a:gd name="connsiteY178" fmla="*/ 151407 h 197524"/>
                <a:gd name="connsiteX179" fmla="*/ 17951 w 247466"/>
                <a:gd name="connsiteY179" fmla="*/ 152623 h 197524"/>
                <a:gd name="connsiteX180" fmla="*/ 16135 w 247466"/>
                <a:gd name="connsiteY180" fmla="*/ 153612 h 197524"/>
                <a:gd name="connsiteX181" fmla="*/ 13410 w 247466"/>
                <a:gd name="connsiteY181" fmla="*/ 154374 h 197524"/>
                <a:gd name="connsiteX182" fmla="*/ 10913 w 247466"/>
                <a:gd name="connsiteY182" fmla="*/ 154974 h 197524"/>
                <a:gd name="connsiteX183" fmla="*/ 8935 w 247466"/>
                <a:gd name="connsiteY183" fmla="*/ 155201 h 197524"/>
                <a:gd name="connsiteX184" fmla="*/ 7427 w 247466"/>
                <a:gd name="connsiteY184" fmla="*/ 155282 h 197524"/>
                <a:gd name="connsiteX185" fmla="*/ 6065 w 247466"/>
                <a:gd name="connsiteY185" fmla="*/ 155363 h 197524"/>
                <a:gd name="connsiteX186" fmla="*/ 4329 w 247466"/>
                <a:gd name="connsiteY186" fmla="*/ 155590 h 197524"/>
                <a:gd name="connsiteX187" fmla="*/ 1978 w 247466"/>
                <a:gd name="connsiteY187" fmla="*/ 155817 h 197524"/>
                <a:gd name="connsiteX188" fmla="*/ 0 w 247466"/>
                <a:gd name="connsiteY188" fmla="*/ 155817 h 197524"/>
                <a:gd name="connsiteX189" fmla="*/ 0 w 247466"/>
                <a:gd name="connsiteY189" fmla="*/ 153385 h 197524"/>
                <a:gd name="connsiteX190" fmla="*/ 454 w 247466"/>
                <a:gd name="connsiteY190" fmla="*/ 151342 h 197524"/>
                <a:gd name="connsiteX191" fmla="*/ 1216 w 247466"/>
                <a:gd name="connsiteY191" fmla="*/ 149671 h 197524"/>
                <a:gd name="connsiteX192" fmla="*/ 1297 w 247466"/>
                <a:gd name="connsiteY192" fmla="*/ 148001 h 197524"/>
                <a:gd name="connsiteX193" fmla="*/ 16 w 247466"/>
                <a:gd name="connsiteY193" fmla="*/ 145958 h 197524"/>
                <a:gd name="connsiteX194" fmla="*/ 16 w 247466"/>
                <a:gd name="connsiteY194" fmla="*/ 143607 h 197524"/>
                <a:gd name="connsiteX195" fmla="*/ 616 w 247466"/>
                <a:gd name="connsiteY195" fmla="*/ 142845 h 197524"/>
                <a:gd name="connsiteX196" fmla="*/ 989 w 247466"/>
                <a:gd name="connsiteY196" fmla="*/ 141336 h 197524"/>
                <a:gd name="connsiteX197" fmla="*/ 1135 w 247466"/>
                <a:gd name="connsiteY197" fmla="*/ 139293 h 197524"/>
                <a:gd name="connsiteX198" fmla="*/ 989 w 247466"/>
                <a:gd name="connsiteY198" fmla="*/ 135661 h 197524"/>
                <a:gd name="connsiteX199" fmla="*/ 2206 w 247466"/>
                <a:gd name="connsiteY199" fmla="*/ 135061 h 197524"/>
                <a:gd name="connsiteX200" fmla="*/ 1151 w 247466"/>
                <a:gd name="connsiteY200" fmla="*/ 132256 h 197524"/>
                <a:gd name="connsiteX201" fmla="*/ 551 w 247466"/>
                <a:gd name="connsiteY201" fmla="*/ 129077 h 197524"/>
                <a:gd name="connsiteX202" fmla="*/ 551 w 247466"/>
                <a:gd name="connsiteY202" fmla="*/ 117856 h 197524"/>
                <a:gd name="connsiteX203" fmla="*/ 1151 w 247466"/>
                <a:gd name="connsiteY203" fmla="*/ 111710 h 197524"/>
                <a:gd name="connsiteX204" fmla="*/ 1605 w 247466"/>
                <a:gd name="connsiteY204" fmla="*/ 104283 h 197524"/>
                <a:gd name="connsiteX205" fmla="*/ 2059 w 247466"/>
                <a:gd name="connsiteY205" fmla="*/ 101624 h 197524"/>
                <a:gd name="connsiteX206" fmla="*/ 5854 w 247466"/>
                <a:gd name="connsiteY206" fmla="*/ 101024 h 197524"/>
                <a:gd name="connsiteX207" fmla="*/ 8432 w 247466"/>
                <a:gd name="connsiteY207" fmla="*/ 99743 h 197524"/>
                <a:gd name="connsiteX208" fmla="*/ 10184 w 247466"/>
                <a:gd name="connsiteY208" fmla="*/ 97765 h 197524"/>
                <a:gd name="connsiteX209" fmla="*/ 11092 w 247466"/>
                <a:gd name="connsiteY209" fmla="*/ 94505 h 197524"/>
                <a:gd name="connsiteX210" fmla="*/ 11319 w 247466"/>
                <a:gd name="connsiteY210" fmla="*/ 91619 h 197524"/>
                <a:gd name="connsiteX211" fmla="*/ 13070 w 247466"/>
                <a:gd name="connsiteY211" fmla="*/ 89122 h 197524"/>
                <a:gd name="connsiteX212" fmla="*/ 14059 w 247466"/>
                <a:gd name="connsiteY212" fmla="*/ 86544 h 197524"/>
                <a:gd name="connsiteX213" fmla="*/ 14659 w 247466"/>
                <a:gd name="connsiteY213" fmla="*/ 84808 h 197524"/>
                <a:gd name="connsiteX214" fmla="*/ 16864 w 247466"/>
                <a:gd name="connsiteY214" fmla="*/ 83819 h 197524"/>
                <a:gd name="connsiteX215" fmla="*/ 18226 w 247466"/>
                <a:gd name="connsiteY215" fmla="*/ 82603 h 197524"/>
                <a:gd name="connsiteX216" fmla="*/ 18907 w 247466"/>
                <a:gd name="connsiteY216" fmla="*/ 80787 h 197524"/>
                <a:gd name="connsiteX217" fmla="*/ 19362 w 247466"/>
                <a:gd name="connsiteY217" fmla="*/ 78662 h 197524"/>
                <a:gd name="connsiteX218" fmla="*/ 18827 w 247466"/>
                <a:gd name="connsiteY218" fmla="*/ 76619 h 197524"/>
                <a:gd name="connsiteX219" fmla="*/ 18373 w 247466"/>
                <a:gd name="connsiteY219" fmla="*/ 75857 h 197524"/>
                <a:gd name="connsiteX220" fmla="*/ 19881 w 247466"/>
                <a:gd name="connsiteY220" fmla="*/ 74122 h 197524"/>
                <a:gd name="connsiteX221" fmla="*/ 20027 w 247466"/>
                <a:gd name="connsiteY221" fmla="*/ 72452 h 197524"/>
                <a:gd name="connsiteX222" fmla="*/ 21697 w 247466"/>
                <a:gd name="connsiteY222" fmla="*/ 72452 h 197524"/>
                <a:gd name="connsiteX223" fmla="*/ 23513 w 247466"/>
                <a:gd name="connsiteY223" fmla="*/ 70944 h 197524"/>
                <a:gd name="connsiteX224" fmla="*/ 23594 w 247466"/>
                <a:gd name="connsiteY224" fmla="*/ 68285 h 197524"/>
                <a:gd name="connsiteX225" fmla="*/ 22686 w 247466"/>
                <a:gd name="connsiteY225" fmla="*/ 65852 h 197524"/>
                <a:gd name="connsiteX226" fmla="*/ 21632 w 247466"/>
                <a:gd name="connsiteY226" fmla="*/ 63728 h 197524"/>
                <a:gd name="connsiteX227" fmla="*/ 22232 w 247466"/>
                <a:gd name="connsiteY227" fmla="*/ 61231 h 197524"/>
                <a:gd name="connsiteX228" fmla="*/ 21632 w 247466"/>
                <a:gd name="connsiteY228" fmla="*/ 59188 h 197524"/>
                <a:gd name="connsiteX229" fmla="*/ 20270 w 247466"/>
                <a:gd name="connsiteY229" fmla="*/ 56609 h 197524"/>
                <a:gd name="connsiteX230" fmla="*/ 18827 w 247466"/>
                <a:gd name="connsiteY230" fmla="*/ 54339 h 197524"/>
                <a:gd name="connsiteX231" fmla="*/ 17464 w 247466"/>
                <a:gd name="connsiteY231" fmla="*/ 52134 h 197524"/>
                <a:gd name="connsiteX232" fmla="*/ 17010 w 247466"/>
                <a:gd name="connsiteY232" fmla="*/ 50317 h 197524"/>
                <a:gd name="connsiteX233" fmla="*/ 18145 w 247466"/>
                <a:gd name="connsiteY233" fmla="*/ 45469 h 197524"/>
                <a:gd name="connsiteX234" fmla="*/ 19426 w 247466"/>
                <a:gd name="connsiteY234" fmla="*/ 43880 h 197524"/>
                <a:gd name="connsiteX235" fmla="*/ 19573 w 247466"/>
                <a:gd name="connsiteY235" fmla="*/ 41382 h 197524"/>
                <a:gd name="connsiteX236" fmla="*/ 20335 w 247466"/>
                <a:gd name="connsiteY236" fmla="*/ 39712 h 197524"/>
                <a:gd name="connsiteX237" fmla="*/ 20335 w 247466"/>
                <a:gd name="connsiteY237" fmla="*/ 37053 h 197524"/>
                <a:gd name="connsiteX238" fmla="*/ 20189 w 247466"/>
                <a:gd name="connsiteY238" fmla="*/ 33939 h 197524"/>
                <a:gd name="connsiteX239" fmla="*/ 20416 w 247466"/>
                <a:gd name="connsiteY239" fmla="*/ 29772 h 197524"/>
                <a:gd name="connsiteX240" fmla="*/ 21697 w 247466"/>
                <a:gd name="connsiteY240" fmla="*/ 26205 h 197524"/>
                <a:gd name="connsiteX241" fmla="*/ 23902 w 247466"/>
                <a:gd name="connsiteY241" fmla="*/ 24761 h 197524"/>
                <a:gd name="connsiteX242" fmla="*/ 25880 w 247466"/>
                <a:gd name="connsiteY242" fmla="*/ 23480 h 197524"/>
                <a:gd name="connsiteX243" fmla="*/ 28005 w 247466"/>
                <a:gd name="connsiteY243" fmla="*/ 21275 h 197524"/>
                <a:gd name="connsiteX244" fmla="*/ 29367 w 247466"/>
                <a:gd name="connsiteY244" fmla="*/ 18778 h 197524"/>
                <a:gd name="connsiteX245" fmla="*/ 29821 w 247466"/>
                <a:gd name="connsiteY245" fmla="*/ 16200 h 197524"/>
                <a:gd name="connsiteX246" fmla="*/ 30194 w 247466"/>
                <a:gd name="connsiteY246" fmla="*/ 13394 h 197524"/>
                <a:gd name="connsiteX247" fmla="*/ 29740 w 247466"/>
                <a:gd name="connsiteY247" fmla="*/ 7638 h 197524"/>
                <a:gd name="connsiteX248" fmla="*/ 33145 w 247466"/>
                <a:gd name="connsiteY248" fmla="*/ 7265 h 197524"/>
                <a:gd name="connsiteX249" fmla="*/ 34961 w 247466"/>
                <a:gd name="connsiteY249" fmla="*/ 5448 h 197524"/>
                <a:gd name="connsiteX250" fmla="*/ 36404 w 247466"/>
                <a:gd name="connsiteY250" fmla="*/ 3940 h 197524"/>
                <a:gd name="connsiteX251" fmla="*/ 38447 w 247466"/>
                <a:gd name="connsiteY251" fmla="*/ 3567 h 197524"/>
                <a:gd name="connsiteX252" fmla="*/ 40945 w 247466"/>
                <a:gd name="connsiteY252" fmla="*/ 2432 h 197524"/>
                <a:gd name="connsiteX253" fmla="*/ 42680 w 247466"/>
                <a:gd name="connsiteY253" fmla="*/ 2432 h 197524"/>
                <a:gd name="connsiteX254" fmla="*/ 44269 w 247466"/>
                <a:gd name="connsiteY254" fmla="*/ 1978 h 197524"/>
                <a:gd name="connsiteX255" fmla="*/ 47983 w 247466"/>
                <a:gd name="connsiteY255" fmla="*/ 2578 h 197524"/>
                <a:gd name="connsiteX256" fmla="*/ 51096 w 247466"/>
                <a:gd name="connsiteY256" fmla="*/ 2951 h 197524"/>
                <a:gd name="connsiteX257" fmla="*/ 54501 w 247466"/>
                <a:gd name="connsiteY257" fmla="*/ 2805 h 197524"/>
                <a:gd name="connsiteX258" fmla="*/ 56171 w 247466"/>
                <a:gd name="connsiteY258" fmla="*/ 827 h 197524"/>
                <a:gd name="connsiteX259" fmla="*/ 57533 w 247466"/>
                <a:gd name="connsiteY259" fmla="*/ 0 h 197524"/>
                <a:gd name="connsiteX260" fmla="*/ 59739 w 247466"/>
                <a:gd name="connsiteY260" fmla="*/ 0 h 197524"/>
                <a:gd name="connsiteX261" fmla="*/ 64279 w 247466"/>
                <a:gd name="connsiteY261" fmla="*/ 1362 h 197524"/>
                <a:gd name="connsiteX262" fmla="*/ 67766 w 247466"/>
                <a:gd name="connsiteY262" fmla="*/ 2643 h 197524"/>
                <a:gd name="connsiteX263" fmla="*/ 72241 w 247466"/>
                <a:gd name="connsiteY263" fmla="*/ 3697 h 197524"/>
                <a:gd name="connsiteX264" fmla="*/ 74366 w 247466"/>
                <a:gd name="connsiteY264" fmla="*/ 4297 h 197524"/>
                <a:gd name="connsiteX265" fmla="*/ 77090 w 247466"/>
                <a:gd name="connsiteY265" fmla="*/ 5286 h 197524"/>
                <a:gd name="connsiteX266" fmla="*/ 79360 w 247466"/>
                <a:gd name="connsiteY266" fmla="*/ 7411 h 197524"/>
                <a:gd name="connsiteX267" fmla="*/ 82019 w 247466"/>
                <a:gd name="connsiteY267" fmla="*/ 11805 h 197524"/>
                <a:gd name="connsiteX268" fmla="*/ 83462 w 247466"/>
                <a:gd name="connsiteY268" fmla="*/ 14156 h 197524"/>
                <a:gd name="connsiteX269" fmla="*/ 85214 w 247466"/>
                <a:gd name="connsiteY269" fmla="*/ 16508 h 197524"/>
                <a:gd name="connsiteX270" fmla="*/ 87030 w 247466"/>
                <a:gd name="connsiteY270" fmla="*/ 17270 h 197524"/>
                <a:gd name="connsiteX271" fmla="*/ 90062 w 247466"/>
                <a:gd name="connsiteY271" fmla="*/ 17416 h 197524"/>
                <a:gd name="connsiteX272" fmla="*/ 92560 w 247466"/>
                <a:gd name="connsiteY272" fmla="*/ 16135 h 197524"/>
                <a:gd name="connsiteX273" fmla="*/ 94230 w 247466"/>
                <a:gd name="connsiteY273" fmla="*/ 15226 h 197524"/>
                <a:gd name="connsiteX274" fmla="*/ 97343 w 247466"/>
                <a:gd name="connsiteY274" fmla="*/ 15535 h 197524"/>
                <a:gd name="connsiteX275" fmla="*/ 99841 w 247466"/>
                <a:gd name="connsiteY275" fmla="*/ 14400 h 197524"/>
                <a:gd name="connsiteX276" fmla="*/ 104008 w 247466"/>
                <a:gd name="connsiteY276" fmla="*/ 11286 h 197524"/>
                <a:gd name="connsiteX277" fmla="*/ 106132 w 247466"/>
                <a:gd name="connsiteY277" fmla="*/ 10297 h 197524"/>
                <a:gd name="connsiteX278" fmla="*/ 109619 w 247466"/>
                <a:gd name="connsiteY278" fmla="*/ 10605 h 197524"/>
                <a:gd name="connsiteX279" fmla="*/ 112878 w 247466"/>
                <a:gd name="connsiteY279" fmla="*/ 12340 h 197524"/>
                <a:gd name="connsiteX280" fmla="*/ 116964 w 247466"/>
                <a:gd name="connsiteY280" fmla="*/ 14918 h 197524"/>
                <a:gd name="connsiteX281" fmla="*/ 120078 w 247466"/>
                <a:gd name="connsiteY281" fmla="*/ 16589 h 197524"/>
                <a:gd name="connsiteX282" fmla="*/ 123029 w 247466"/>
                <a:gd name="connsiteY282" fmla="*/ 17805 h 197524"/>
                <a:gd name="connsiteX283" fmla="*/ 125299 w 247466"/>
                <a:gd name="connsiteY283" fmla="*/ 20010 h 197524"/>
                <a:gd name="connsiteX284" fmla="*/ 128477 w 247466"/>
                <a:gd name="connsiteY284" fmla="*/ 20918 h 197524"/>
                <a:gd name="connsiteX285" fmla="*/ 132499 w 247466"/>
                <a:gd name="connsiteY285" fmla="*/ 21226 h 197524"/>
                <a:gd name="connsiteX286" fmla="*/ 135677 w 247466"/>
                <a:gd name="connsiteY286" fmla="*/ 21761 h 197524"/>
                <a:gd name="connsiteX287" fmla="*/ 139764 w 247466"/>
                <a:gd name="connsiteY287" fmla="*/ 22216 h 197524"/>
                <a:gd name="connsiteX288" fmla="*/ 143104 w 247466"/>
                <a:gd name="connsiteY288" fmla="*/ 22216 h 197524"/>
                <a:gd name="connsiteX289" fmla="*/ 145147 w 247466"/>
                <a:gd name="connsiteY289" fmla="*/ 20707 h 197524"/>
                <a:gd name="connsiteX290" fmla="*/ 149623 w 247466"/>
                <a:gd name="connsiteY290" fmla="*/ 15778 h 197524"/>
                <a:gd name="connsiteX291" fmla="*/ 152801 w 247466"/>
                <a:gd name="connsiteY291" fmla="*/ 12664 h 197524"/>
                <a:gd name="connsiteX292" fmla="*/ 155914 w 247466"/>
                <a:gd name="connsiteY292" fmla="*/ 11902 h 197524"/>
                <a:gd name="connsiteX293" fmla="*/ 158947 w 247466"/>
                <a:gd name="connsiteY293" fmla="*/ 11821 h 197524"/>
                <a:gd name="connsiteX294" fmla="*/ 161217 w 247466"/>
                <a:gd name="connsiteY294" fmla="*/ 11740 h 197524"/>
                <a:gd name="connsiteX295" fmla="*/ 164785 w 247466"/>
                <a:gd name="connsiteY295" fmla="*/ 10005 h 197524"/>
                <a:gd name="connsiteX296" fmla="*/ 168579 w 247466"/>
                <a:gd name="connsiteY296" fmla="*/ 9778 h 197524"/>
                <a:gd name="connsiteX297" fmla="*/ 174562 w 247466"/>
                <a:gd name="connsiteY297" fmla="*/ 9697 h 197524"/>
                <a:gd name="connsiteX298" fmla="*/ 179038 w 247466"/>
                <a:gd name="connsiteY298" fmla="*/ 9616 h 197524"/>
                <a:gd name="connsiteX299" fmla="*/ 184114 w 247466"/>
                <a:gd name="connsiteY299" fmla="*/ 10378 h 197524"/>
                <a:gd name="connsiteX300" fmla="*/ 185930 w 247466"/>
                <a:gd name="connsiteY300" fmla="*/ 11659 h 197524"/>
                <a:gd name="connsiteX301" fmla="*/ 187438 w 247466"/>
                <a:gd name="connsiteY301" fmla="*/ 12259 h 197524"/>
                <a:gd name="connsiteX302" fmla="*/ 189708 w 247466"/>
                <a:gd name="connsiteY302" fmla="*/ 12567 h 197524"/>
                <a:gd name="connsiteX303" fmla="*/ 193730 w 247466"/>
                <a:gd name="connsiteY303" fmla="*/ 14156 h 197524"/>
                <a:gd name="connsiteX304" fmla="*/ 196389 w 247466"/>
                <a:gd name="connsiteY304" fmla="*/ 14837 h 197524"/>
                <a:gd name="connsiteX305" fmla="*/ 198740 w 247466"/>
                <a:gd name="connsiteY305" fmla="*/ 14837 h 197524"/>
                <a:gd name="connsiteX306" fmla="*/ 201010 w 247466"/>
                <a:gd name="connsiteY306" fmla="*/ 13929 h 197524"/>
                <a:gd name="connsiteX307" fmla="*/ 203281 w 247466"/>
                <a:gd name="connsiteY307" fmla="*/ 12421 h 197524"/>
                <a:gd name="connsiteX308" fmla="*/ 205405 w 247466"/>
                <a:gd name="connsiteY308" fmla="*/ 11059 h 197524"/>
                <a:gd name="connsiteX309" fmla="*/ 207302 w 247466"/>
                <a:gd name="connsiteY309" fmla="*/ 9470 h 197524"/>
                <a:gd name="connsiteX310" fmla="*/ 209426 w 247466"/>
                <a:gd name="connsiteY310" fmla="*/ 7800 h 197524"/>
                <a:gd name="connsiteX311" fmla="*/ 211097 w 247466"/>
                <a:gd name="connsiteY311" fmla="*/ 6811 h 197524"/>
                <a:gd name="connsiteX312" fmla="*/ 213302 w 247466"/>
                <a:gd name="connsiteY312" fmla="*/ 6583 h 197524"/>
                <a:gd name="connsiteX313" fmla="*/ 215961 w 247466"/>
                <a:gd name="connsiteY313" fmla="*/ 6438 h 197524"/>
                <a:gd name="connsiteX314" fmla="*/ 217097 w 247466"/>
                <a:gd name="connsiteY314" fmla="*/ 6211 h 197524"/>
                <a:gd name="connsiteX315" fmla="*/ 219302 w 247466"/>
                <a:gd name="connsiteY315" fmla="*/ 3405 h 197524"/>
                <a:gd name="connsiteX316" fmla="*/ 219902 w 247466"/>
                <a:gd name="connsiteY316" fmla="*/ 4167 h 197524"/>
                <a:gd name="connsiteX317" fmla="*/ 220275 w 247466"/>
                <a:gd name="connsiteY317" fmla="*/ 5448 h 197524"/>
                <a:gd name="connsiteX318" fmla="*/ 220875 w 247466"/>
                <a:gd name="connsiteY318" fmla="*/ 6665 h 197524"/>
                <a:gd name="connsiteX319" fmla="*/ 220875 w 247466"/>
                <a:gd name="connsiteY319" fmla="*/ 9843 h 197524"/>
                <a:gd name="connsiteX320" fmla="*/ 222091 w 247466"/>
                <a:gd name="connsiteY320" fmla="*/ 10605 h 197524"/>
                <a:gd name="connsiteX321" fmla="*/ 223226 w 247466"/>
                <a:gd name="connsiteY321" fmla="*/ 11821 h 197524"/>
                <a:gd name="connsiteX322" fmla="*/ 223226 w 247466"/>
                <a:gd name="connsiteY322" fmla="*/ 13102 h 197524"/>
                <a:gd name="connsiteX323" fmla="*/ 223761 w 247466"/>
                <a:gd name="connsiteY323" fmla="*/ 13864 h 197524"/>
                <a:gd name="connsiteX324" fmla="*/ 225205 w 247466"/>
                <a:gd name="connsiteY324" fmla="*/ 14545 h 197524"/>
                <a:gd name="connsiteX325" fmla="*/ 226485 w 247466"/>
                <a:gd name="connsiteY325" fmla="*/ 15908 h 197524"/>
                <a:gd name="connsiteX326" fmla="*/ 227621 w 247466"/>
                <a:gd name="connsiteY326" fmla="*/ 16053 h 197524"/>
                <a:gd name="connsiteX327" fmla="*/ 227621 w 247466"/>
                <a:gd name="connsiteY327" fmla="*/ 14610 h 197524"/>
                <a:gd name="connsiteX328" fmla="*/ 228675 w 247466"/>
                <a:gd name="connsiteY328" fmla="*/ 15518 h 197524"/>
                <a:gd name="connsiteX329" fmla="*/ 230037 w 247466"/>
                <a:gd name="connsiteY329" fmla="*/ 15518 h 197524"/>
                <a:gd name="connsiteX330" fmla="*/ 230718 w 247466"/>
                <a:gd name="connsiteY330" fmla="*/ 16427 h 197524"/>
                <a:gd name="connsiteX331" fmla="*/ 231172 w 247466"/>
                <a:gd name="connsiteY331" fmla="*/ 17335 h 197524"/>
                <a:gd name="connsiteX332" fmla="*/ 231172 w 247466"/>
                <a:gd name="connsiteY332" fmla="*/ 17935 h 197524"/>
                <a:gd name="connsiteX333" fmla="*/ 229274 w 247466"/>
                <a:gd name="connsiteY333" fmla="*/ 17935 h 197524"/>
                <a:gd name="connsiteX334" fmla="*/ 228740 w 247466"/>
                <a:gd name="connsiteY334" fmla="*/ 18989 h 197524"/>
                <a:gd name="connsiteX335" fmla="*/ 228658 w 247466"/>
                <a:gd name="connsiteY335" fmla="*/ 19589 h 197524"/>
                <a:gd name="connsiteX336" fmla="*/ 229940 w 247466"/>
                <a:gd name="connsiteY336" fmla="*/ 20643 h 197524"/>
                <a:gd name="connsiteX337" fmla="*/ 229940 w 247466"/>
                <a:gd name="connsiteY337" fmla="*/ 21924 h 197524"/>
                <a:gd name="connsiteX338" fmla="*/ 229339 w 247466"/>
                <a:gd name="connsiteY338" fmla="*/ 22524 h 197524"/>
                <a:gd name="connsiteX339" fmla="*/ 229339 w 247466"/>
                <a:gd name="connsiteY339" fmla="*/ 23351 h 197524"/>
                <a:gd name="connsiteX340" fmla="*/ 228204 w 247466"/>
                <a:gd name="connsiteY340" fmla="*/ 23578 h 197524"/>
                <a:gd name="connsiteX341" fmla="*/ 228350 w 247466"/>
                <a:gd name="connsiteY341" fmla="*/ 24632 h 197524"/>
                <a:gd name="connsiteX342" fmla="*/ 229177 w 247466"/>
                <a:gd name="connsiteY342" fmla="*/ 24713 h 197524"/>
                <a:gd name="connsiteX343" fmla="*/ 229404 w 247466"/>
                <a:gd name="connsiteY343" fmla="*/ 25848 h 197524"/>
                <a:gd name="connsiteX344" fmla="*/ 231156 w 247466"/>
                <a:gd name="connsiteY344" fmla="*/ 25394 h 197524"/>
                <a:gd name="connsiteX345" fmla="*/ 231156 w 247466"/>
                <a:gd name="connsiteY345" fmla="*/ 25848 h 197524"/>
                <a:gd name="connsiteX346" fmla="*/ 231918 w 247466"/>
                <a:gd name="connsiteY346" fmla="*/ 26837 h 197524"/>
                <a:gd name="connsiteX347" fmla="*/ 231918 w 247466"/>
                <a:gd name="connsiteY347" fmla="*/ 27599 h 197524"/>
                <a:gd name="connsiteX348" fmla="*/ 231918 w 247466"/>
                <a:gd name="connsiteY348" fmla="*/ 28588 h 197524"/>
                <a:gd name="connsiteX349" fmla="*/ 233507 w 247466"/>
                <a:gd name="connsiteY349" fmla="*/ 29123 h 197524"/>
                <a:gd name="connsiteX350" fmla="*/ 233961 w 247466"/>
                <a:gd name="connsiteY350" fmla="*/ 29805 h 197524"/>
                <a:gd name="connsiteX351" fmla="*/ 235712 w 247466"/>
                <a:gd name="connsiteY351" fmla="*/ 29350 h 197524"/>
                <a:gd name="connsiteX352" fmla="*/ 237836 w 247466"/>
                <a:gd name="connsiteY352" fmla="*/ 28588 h 197524"/>
                <a:gd name="connsiteX353" fmla="*/ 238177 w 247466"/>
                <a:gd name="connsiteY353" fmla="*/ 30696 h 197524"/>
                <a:gd name="connsiteX354" fmla="*/ 242669 w 247466"/>
                <a:gd name="connsiteY354" fmla="*/ 30875 h 197524"/>
                <a:gd name="connsiteX355" fmla="*/ 244485 w 247466"/>
                <a:gd name="connsiteY355" fmla="*/ 32302 h 197524"/>
                <a:gd name="connsiteX356" fmla="*/ 246253 w 247466"/>
                <a:gd name="connsiteY356" fmla="*/ 33842 h 197524"/>
                <a:gd name="connsiteX357" fmla="*/ 247388 w 247466"/>
                <a:gd name="connsiteY357" fmla="*/ 35269 h 197524"/>
                <a:gd name="connsiteX358" fmla="*/ 247388 w 247466"/>
                <a:gd name="connsiteY358" fmla="*/ 40442 h 197524"/>
                <a:gd name="connsiteX359" fmla="*/ 246820 w 247466"/>
                <a:gd name="connsiteY359" fmla="*/ 41804 h 197524"/>
                <a:gd name="connsiteX360" fmla="*/ 245280 w 247466"/>
                <a:gd name="connsiteY360" fmla="*/ 43685 h 197524"/>
                <a:gd name="connsiteX361" fmla="*/ 245458 w 247466"/>
                <a:gd name="connsiteY361" fmla="*/ 44772 h 197524"/>
                <a:gd name="connsiteX362" fmla="*/ 246204 w 247466"/>
                <a:gd name="connsiteY362" fmla="*/ 46199 h 197524"/>
                <a:gd name="connsiteX363" fmla="*/ 246885 w 247466"/>
                <a:gd name="connsiteY363" fmla="*/ 47561 h 197524"/>
                <a:gd name="connsiteX364" fmla="*/ 246139 w 247466"/>
                <a:gd name="connsiteY364" fmla="*/ 48696 h 197524"/>
                <a:gd name="connsiteX365" fmla="*/ 244825 w 247466"/>
                <a:gd name="connsiteY365" fmla="*/ 49782 h 197524"/>
                <a:gd name="connsiteX366" fmla="*/ 242263 w 247466"/>
                <a:gd name="connsiteY366" fmla="*/ 51712 h 197524"/>
                <a:gd name="connsiteX367" fmla="*/ 240220 w 247466"/>
                <a:gd name="connsiteY367" fmla="*/ 53025 h 197524"/>
                <a:gd name="connsiteX368" fmla="*/ 237658 w 247466"/>
                <a:gd name="connsiteY368" fmla="*/ 54566 h 197524"/>
                <a:gd name="connsiteX369" fmla="*/ 234869 w 247466"/>
                <a:gd name="connsiteY369" fmla="*/ 54160 h 197524"/>
                <a:gd name="connsiteX370" fmla="*/ 233507 w 247466"/>
                <a:gd name="connsiteY370" fmla="*/ 53593 h 197524"/>
                <a:gd name="connsiteX371" fmla="*/ 232145 w 247466"/>
                <a:gd name="connsiteY371" fmla="*/ 55134 h 197524"/>
                <a:gd name="connsiteX372" fmla="*/ 231237 w 247466"/>
                <a:gd name="connsiteY372" fmla="*/ 58085 h 197524"/>
                <a:gd name="connsiteX373" fmla="*/ 228058 w 247466"/>
                <a:gd name="connsiteY373" fmla="*/ 60695 h 197524"/>
                <a:gd name="connsiteX374" fmla="*/ 227831 w 247466"/>
                <a:gd name="connsiteY374" fmla="*/ 63533 h 197524"/>
                <a:gd name="connsiteX375" fmla="*/ 226583 w 247466"/>
                <a:gd name="connsiteY375" fmla="*/ 64960 h 197524"/>
                <a:gd name="connsiteX376" fmla="*/ 225496 w 247466"/>
                <a:gd name="connsiteY376" fmla="*/ 68593 h 197524"/>
                <a:gd name="connsiteX377" fmla="*/ 224021 w 247466"/>
                <a:gd name="connsiteY377" fmla="*/ 72566 h 197524"/>
                <a:gd name="connsiteX378" fmla="*/ 223048 w 247466"/>
                <a:gd name="connsiteY378" fmla="*/ 75744 h 197524"/>
                <a:gd name="connsiteX379" fmla="*/ 222869 w 247466"/>
                <a:gd name="connsiteY379" fmla="*/ 77965 h 197524"/>
                <a:gd name="connsiteX380" fmla="*/ 220421 w 247466"/>
                <a:gd name="connsiteY380" fmla="*/ 79392 h 197524"/>
                <a:gd name="connsiteX381" fmla="*/ 218880 w 247466"/>
                <a:gd name="connsiteY381" fmla="*/ 80592 h 197524"/>
                <a:gd name="connsiteX382" fmla="*/ 218134 w 247466"/>
                <a:gd name="connsiteY382" fmla="*/ 81565 h 197524"/>
                <a:gd name="connsiteX383" fmla="*/ 218426 w 247466"/>
                <a:gd name="connsiteY383" fmla="*/ 86446 h 197524"/>
                <a:gd name="connsiteX384" fmla="*/ 218199 w 247466"/>
                <a:gd name="connsiteY384" fmla="*/ 87922 h 197524"/>
                <a:gd name="connsiteX385" fmla="*/ 217340 w 247466"/>
                <a:gd name="connsiteY385" fmla="*/ 90597 h 197524"/>
                <a:gd name="connsiteX386" fmla="*/ 215410 w 247466"/>
                <a:gd name="connsiteY386" fmla="*/ 90549 h 197524"/>
                <a:gd name="connsiteX387" fmla="*/ 214162 w 247466"/>
                <a:gd name="connsiteY387" fmla="*/ 90549 h 197524"/>
                <a:gd name="connsiteX388" fmla="*/ 211827 w 247466"/>
                <a:gd name="connsiteY388" fmla="*/ 91862 h 197524"/>
                <a:gd name="connsiteX389" fmla="*/ 210805 w 247466"/>
                <a:gd name="connsiteY389" fmla="*/ 93062 h 197524"/>
                <a:gd name="connsiteX390" fmla="*/ 210237 w 247466"/>
                <a:gd name="connsiteY390" fmla="*/ 94197 h 197524"/>
                <a:gd name="connsiteX391" fmla="*/ 210173 w 247466"/>
                <a:gd name="connsiteY391" fmla="*/ 100002 h 197524"/>
                <a:gd name="connsiteX392" fmla="*/ 209151 w 247466"/>
                <a:gd name="connsiteY392" fmla="*/ 101251 h 197524"/>
                <a:gd name="connsiteX393" fmla="*/ 208632 w 247466"/>
                <a:gd name="connsiteY393" fmla="*/ 103132 h 197524"/>
                <a:gd name="connsiteX394" fmla="*/ 208745 w 247466"/>
                <a:gd name="connsiteY394" fmla="*/ 105970 h 197524"/>
                <a:gd name="connsiteX395" fmla="*/ 206248 w 247466"/>
                <a:gd name="connsiteY395" fmla="*/ 107900 h 197524"/>
                <a:gd name="connsiteX396" fmla="*/ 204886 w 247466"/>
                <a:gd name="connsiteY396" fmla="*/ 108921 h 197524"/>
                <a:gd name="connsiteX397" fmla="*/ 201870 w 247466"/>
                <a:gd name="connsiteY397" fmla="*/ 108970 h 197524"/>
                <a:gd name="connsiteX398" fmla="*/ 201351 w 247466"/>
                <a:gd name="connsiteY398" fmla="*/ 110786 h 197524"/>
                <a:gd name="connsiteX399" fmla="*/ 200897 w 247466"/>
                <a:gd name="connsiteY399" fmla="*/ 112100 h 197524"/>
                <a:gd name="connsiteX400" fmla="*/ 199356 w 247466"/>
                <a:gd name="connsiteY400" fmla="*/ 112618 h 197524"/>
                <a:gd name="connsiteX401" fmla="*/ 198221 w 247466"/>
                <a:gd name="connsiteY401" fmla="*/ 113300 h 197524"/>
                <a:gd name="connsiteX402" fmla="*/ 197135 w 247466"/>
                <a:gd name="connsiteY402" fmla="*/ 114499 h 197524"/>
                <a:gd name="connsiteX403" fmla="*/ 196730 w 247466"/>
                <a:gd name="connsiteY403" fmla="*/ 116543 h 197524"/>
                <a:gd name="connsiteX404" fmla="*/ 196502 w 247466"/>
                <a:gd name="connsiteY404" fmla="*/ 118651 h 197524"/>
                <a:gd name="connsiteX405" fmla="*/ 195757 w 247466"/>
                <a:gd name="connsiteY405" fmla="*/ 122802 h 197524"/>
                <a:gd name="connsiteX406" fmla="*/ 194395 w 247466"/>
                <a:gd name="connsiteY406" fmla="*/ 125023 h 197524"/>
                <a:gd name="connsiteX407" fmla="*/ 192692 w 247466"/>
                <a:gd name="connsiteY407" fmla="*/ 127245 h 197524"/>
                <a:gd name="connsiteX408" fmla="*/ 192173 w 247466"/>
                <a:gd name="connsiteY408" fmla="*/ 129969 h 197524"/>
                <a:gd name="connsiteX409" fmla="*/ 191881 w 247466"/>
                <a:gd name="connsiteY409" fmla="*/ 131510 h 197524"/>
                <a:gd name="connsiteX410" fmla="*/ 191135 w 247466"/>
                <a:gd name="connsiteY410" fmla="*/ 133666 h 197524"/>
                <a:gd name="connsiteX411" fmla="*/ 190794 w 247466"/>
                <a:gd name="connsiteY411" fmla="*/ 134802 h 197524"/>
                <a:gd name="connsiteX412" fmla="*/ 190276 w 247466"/>
                <a:gd name="connsiteY412" fmla="*/ 136115 h 197524"/>
                <a:gd name="connsiteX413" fmla="*/ 189140 w 247466"/>
                <a:gd name="connsiteY413" fmla="*/ 137477 h 197524"/>
                <a:gd name="connsiteX414" fmla="*/ 188735 w 247466"/>
                <a:gd name="connsiteY414" fmla="*/ 138839 h 197524"/>
                <a:gd name="connsiteX415" fmla="*/ 188735 w 247466"/>
                <a:gd name="connsiteY415" fmla="*/ 139861 h 197524"/>
                <a:gd name="connsiteX416" fmla="*/ 189189 w 247466"/>
                <a:gd name="connsiteY416" fmla="*/ 141677 h 197524"/>
                <a:gd name="connsiteX417" fmla="*/ 188735 w 247466"/>
                <a:gd name="connsiteY417" fmla="*/ 142309 h 197524"/>
                <a:gd name="connsiteX418" fmla="*/ 186579 w 247466"/>
                <a:gd name="connsiteY418" fmla="*/ 142601 h 197524"/>
                <a:gd name="connsiteX419" fmla="*/ 184811 w 247466"/>
                <a:gd name="connsiteY419" fmla="*/ 143234 h 197524"/>
                <a:gd name="connsiteX420" fmla="*/ 183676 w 247466"/>
                <a:gd name="connsiteY420" fmla="*/ 144482 h 197524"/>
                <a:gd name="connsiteX421" fmla="*/ 182995 w 247466"/>
                <a:gd name="connsiteY421" fmla="*/ 147385 h 197524"/>
                <a:gd name="connsiteX422" fmla="*/ 182427 w 247466"/>
                <a:gd name="connsiteY422" fmla="*/ 149655 h 197524"/>
                <a:gd name="connsiteX423" fmla="*/ 181114 w 247466"/>
                <a:gd name="connsiteY423" fmla="*/ 150904 h 197524"/>
                <a:gd name="connsiteX424" fmla="*/ 179525 w 247466"/>
                <a:gd name="connsiteY424" fmla="*/ 152217 h 197524"/>
                <a:gd name="connsiteX425" fmla="*/ 178163 w 247466"/>
                <a:gd name="connsiteY425" fmla="*/ 152444 h 197524"/>
                <a:gd name="connsiteX426" fmla="*/ 176346 w 247466"/>
                <a:gd name="connsiteY426" fmla="*/ 152509 h 197524"/>
                <a:gd name="connsiteX427" fmla="*/ 174871 w 247466"/>
                <a:gd name="connsiteY427" fmla="*/ 152801 h 197524"/>
                <a:gd name="connsiteX428" fmla="*/ 173622 w 247466"/>
                <a:gd name="connsiteY428" fmla="*/ 153320 h 197524"/>
                <a:gd name="connsiteX429" fmla="*/ 172763 w 247466"/>
                <a:gd name="connsiteY429" fmla="*/ 152801 h 197524"/>
                <a:gd name="connsiteX430" fmla="*/ 172763 w 247466"/>
                <a:gd name="connsiteY430" fmla="*/ 149444 h 197524"/>
                <a:gd name="connsiteX431" fmla="*/ 170946 w 247466"/>
                <a:gd name="connsiteY431" fmla="*/ 148698 h 197524"/>
                <a:gd name="connsiteX432" fmla="*/ 169860 w 247466"/>
                <a:gd name="connsiteY432" fmla="*/ 148180 h 197524"/>
                <a:gd name="connsiteX433" fmla="*/ 168839 w 247466"/>
                <a:gd name="connsiteY433" fmla="*/ 147320 h 197524"/>
                <a:gd name="connsiteX434" fmla="*/ 168320 w 247466"/>
                <a:gd name="connsiteY434" fmla="*/ 145958 h 197524"/>
                <a:gd name="connsiteX435" fmla="*/ 167979 w 247466"/>
                <a:gd name="connsiteY435" fmla="*/ 144142 h 197524"/>
                <a:gd name="connsiteX436" fmla="*/ 166617 w 247466"/>
                <a:gd name="connsiteY436" fmla="*/ 143234 h 197524"/>
                <a:gd name="connsiteX437" fmla="*/ 164347 w 247466"/>
                <a:gd name="connsiteY437" fmla="*/ 143169 h 197524"/>
                <a:gd name="connsiteX438" fmla="*/ 163260 w 247466"/>
                <a:gd name="connsiteY438" fmla="*/ 142261 h 197524"/>
                <a:gd name="connsiteX439" fmla="*/ 162239 w 247466"/>
                <a:gd name="connsiteY439" fmla="*/ 140104 h 197524"/>
                <a:gd name="connsiteX440" fmla="*/ 161379 w 247466"/>
                <a:gd name="connsiteY440" fmla="*/ 140039 h 197524"/>
                <a:gd name="connsiteX441" fmla="*/ 161379 w 247466"/>
                <a:gd name="connsiteY441" fmla="*/ 141742 h 197524"/>
                <a:gd name="connsiteX442" fmla="*/ 161039 w 247466"/>
                <a:gd name="connsiteY442" fmla="*/ 143445 h 197524"/>
                <a:gd name="connsiteX443" fmla="*/ 160357 w 247466"/>
                <a:gd name="connsiteY443" fmla="*/ 144531 h 197524"/>
                <a:gd name="connsiteX444" fmla="*/ 158704 w 247466"/>
                <a:gd name="connsiteY444" fmla="*/ 145504 h 197524"/>
                <a:gd name="connsiteX445" fmla="*/ 157228 w 247466"/>
                <a:gd name="connsiteY445" fmla="*/ 146072 h 197524"/>
                <a:gd name="connsiteX446" fmla="*/ 155007 w 247466"/>
                <a:gd name="connsiteY446" fmla="*/ 145326 h 197524"/>
                <a:gd name="connsiteX447" fmla="*/ 153417 w 247466"/>
                <a:gd name="connsiteY447" fmla="*/ 143331 h 197524"/>
                <a:gd name="connsiteX448" fmla="*/ 152623 w 247466"/>
                <a:gd name="connsiteY448" fmla="*/ 142763 h 197524"/>
                <a:gd name="connsiteX449" fmla="*/ 151715 w 247466"/>
                <a:gd name="connsiteY449" fmla="*/ 143445 h 197524"/>
                <a:gd name="connsiteX450" fmla="*/ 150807 w 247466"/>
                <a:gd name="connsiteY450" fmla="*/ 144190 h 197524"/>
                <a:gd name="connsiteX451" fmla="*/ 149217 w 247466"/>
                <a:gd name="connsiteY451" fmla="*/ 145099 h 197524"/>
                <a:gd name="connsiteX452" fmla="*/ 148017 w 247466"/>
                <a:gd name="connsiteY452" fmla="*/ 146007 h 197524"/>
                <a:gd name="connsiteX453" fmla="*/ 148017 w 247466"/>
                <a:gd name="connsiteY453" fmla="*/ 146979 h 197524"/>
                <a:gd name="connsiteX454" fmla="*/ 147044 w 247466"/>
                <a:gd name="connsiteY454" fmla="*/ 147547 h 197524"/>
                <a:gd name="connsiteX455" fmla="*/ 145618 w 247466"/>
                <a:gd name="connsiteY455" fmla="*/ 147612 h 197524"/>
                <a:gd name="connsiteX456" fmla="*/ 145050 w 247466"/>
                <a:gd name="connsiteY456" fmla="*/ 148974 h 197524"/>
                <a:gd name="connsiteX457" fmla="*/ 144758 w 247466"/>
                <a:gd name="connsiteY457" fmla="*/ 150563 h 197524"/>
                <a:gd name="connsiteX458" fmla="*/ 144077 w 247466"/>
                <a:gd name="connsiteY458" fmla="*/ 151763 h 197524"/>
                <a:gd name="connsiteX459" fmla="*/ 142423 w 247466"/>
                <a:gd name="connsiteY459" fmla="*/ 153579 h 197524"/>
                <a:gd name="connsiteX460" fmla="*/ 139747 w 247466"/>
                <a:gd name="connsiteY460" fmla="*/ 154893 h 197524"/>
                <a:gd name="connsiteX461" fmla="*/ 138158 w 247466"/>
                <a:gd name="connsiteY461" fmla="*/ 155687 h 197524"/>
                <a:gd name="connsiteX462" fmla="*/ 136683 w 247466"/>
                <a:gd name="connsiteY462" fmla="*/ 156368 h 197524"/>
                <a:gd name="connsiteX463" fmla="*/ 136050 w 247466"/>
                <a:gd name="connsiteY463" fmla="*/ 158136 h 197524"/>
                <a:gd name="connsiteX464" fmla="*/ 134850 w 247466"/>
                <a:gd name="connsiteY464" fmla="*/ 160747 h 197524"/>
                <a:gd name="connsiteX465" fmla="*/ 132742 w 247466"/>
                <a:gd name="connsiteY465" fmla="*/ 162741 h 197524"/>
                <a:gd name="connsiteX466" fmla="*/ 130407 w 247466"/>
                <a:gd name="connsiteY466" fmla="*/ 164217 h 197524"/>
                <a:gd name="connsiteX467" fmla="*/ 128251 w 247466"/>
                <a:gd name="connsiteY467" fmla="*/ 165352 h 197524"/>
                <a:gd name="connsiteX468" fmla="*/ 127229 w 247466"/>
                <a:gd name="connsiteY468" fmla="*/ 166552 h 197524"/>
                <a:gd name="connsiteX469" fmla="*/ 126888 w 247466"/>
                <a:gd name="connsiteY469" fmla="*/ 167865 h 197524"/>
                <a:gd name="connsiteX470" fmla="*/ 126888 w 247466"/>
                <a:gd name="connsiteY470" fmla="*/ 169292 h 197524"/>
                <a:gd name="connsiteX471" fmla="*/ 127521 w 247466"/>
                <a:gd name="connsiteY471" fmla="*/ 170833 h 197524"/>
                <a:gd name="connsiteX472" fmla="*/ 128040 w 247466"/>
                <a:gd name="connsiteY472" fmla="*/ 171514 h 197524"/>
                <a:gd name="connsiteX473" fmla="*/ 127861 w 247466"/>
                <a:gd name="connsiteY473" fmla="*/ 172876 h 197524"/>
                <a:gd name="connsiteX474" fmla="*/ 126888 w 247466"/>
                <a:gd name="connsiteY474" fmla="*/ 173898 h 197524"/>
                <a:gd name="connsiteX475" fmla="*/ 125980 w 247466"/>
                <a:gd name="connsiteY475" fmla="*/ 175325 h 197524"/>
                <a:gd name="connsiteX476" fmla="*/ 125688 w 247466"/>
                <a:gd name="connsiteY476" fmla="*/ 176233 h 197524"/>
                <a:gd name="connsiteX477" fmla="*/ 125397 w 247466"/>
                <a:gd name="connsiteY477" fmla="*/ 177773 h 197524"/>
                <a:gd name="connsiteX478" fmla="*/ 125397 w 247466"/>
                <a:gd name="connsiteY478" fmla="*/ 179995 h 197524"/>
                <a:gd name="connsiteX479" fmla="*/ 124537 w 247466"/>
                <a:gd name="connsiteY479" fmla="*/ 182557 h 197524"/>
                <a:gd name="connsiteX480" fmla="*/ 123402 w 247466"/>
                <a:gd name="connsiteY480" fmla="*/ 184665 h 197524"/>
                <a:gd name="connsiteX481" fmla="*/ 122429 w 247466"/>
                <a:gd name="connsiteY481" fmla="*/ 185686 h 197524"/>
                <a:gd name="connsiteX482" fmla="*/ 121861 w 247466"/>
                <a:gd name="connsiteY482" fmla="*/ 186773 h 197524"/>
                <a:gd name="connsiteX483" fmla="*/ 121569 w 247466"/>
                <a:gd name="connsiteY483" fmla="*/ 188703 h 197524"/>
                <a:gd name="connsiteX484" fmla="*/ 121569 w 247466"/>
                <a:gd name="connsiteY484" fmla="*/ 190016 h 197524"/>
                <a:gd name="connsiteX485" fmla="*/ 120548 w 247466"/>
                <a:gd name="connsiteY485" fmla="*/ 190016 h 197524"/>
                <a:gd name="connsiteX486" fmla="*/ 118505 w 247466"/>
                <a:gd name="connsiteY486" fmla="*/ 188995 h 197524"/>
                <a:gd name="connsiteX487" fmla="*/ 116851 w 247466"/>
                <a:gd name="connsiteY487" fmla="*/ 187795 h 197524"/>
                <a:gd name="connsiteX488" fmla="*/ 116218 w 247466"/>
                <a:gd name="connsiteY488" fmla="*/ 186319 h 197524"/>
                <a:gd name="connsiteX489" fmla="*/ 115424 w 247466"/>
                <a:gd name="connsiteY489" fmla="*/ 185070 h 197524"/>
                <a:gd name="connsiteX490" fmla="*/ 113721 w 247466"/>
                <a:gd name="connsiteY490" fmla="*/ 184276 h 197524"/>
                <a:gd name="connsiteX491" fmla="*/ 113267 w 247466"/>
                <a:gd name="connsiteY491" fmla="*/ 184730 h 197524"/>
                <a:gd name="connsiteX492" fmla="*/ 113267 w 247466"/>
                <a:gd name="connsiteY492" fmla="*/ 185816 h 197524"/>
                <a:gd name="connsiteX493" fmla="*/ 113786 w 247466"/>
                <a:gd name="connsiteY493" fmla="*/ 187243 h 197524"/>
                <a:gd name="connsiteX494" fmla="*/ 113267 w 247466"/>
                <a:gd name="connsiteY494" fmla="*/ 187470 h 197524"/>
                <a:gd name="connsiteX495" fmla="*/ 112586 w 247466"/>
                <a:gd name="connsiteY495" fmla="*/ 185816 h 197524"/>
                <a:gd name="connsiteX496" fmla="*/ 111613 w 247466"/>
                <a:gd name="connsiteY496" fmla="*/ 184616 h 197524"/>
                <a:gd name="connsiteX497" fmla="*/ 112245 w 247466"/>
                <a:gd name="connsiteY497" fmla="*/ 183481 h 197524"/>
                <a:gd name="connsiteX498" fmla="*/ 112310 w 247466"/>
                <a:gd name="connsiteY498" fmla="*/ 182168 h 197524"/>
                <a:gd name="connsiteX499" fmla="*/ 111905 w 247466"/>
                <a:gd name="connsiteY499" fmla="*/ 181195 h 197524"/>
                <a:gd name="connsiteX500" fmla="*/ 110478 w 247466"/>
                <a:gd name="connsiteY500" fmla="*/ 180108 h 197524"/>
                <a:gd name="connsiteX501" fmla="*/ 110478 w 247466"/>
                <a:gd name="connsiteY501" fmla="*/ 179363 h 197524"/>
                <a:gd name="connsiteX502" fmla="*/ 109505 w 247466"/>
                <a:gd name="connsiteY502" fmla="*/ 179816 h 197524"/>
                <a:gd name="connsiteX503" fmla="*/ 110819 w 247466"/>
                <a:gd name="connsiteY503" fmla="*/ 181357 h 197524"/>
                <a:gd name="connsiteX504" fmla="*/ 111159 w 247466"/>
                <a:gd name="connsiteY504" fmla="*/ 182216 h 197524"/>
                <a:gd name="connsiteX505" fmla="*/ 111045 w 247466"/>
                <a:gd name="connsiteY505" fmla="*/ 183579 h 197524"/>
                <a:gd name="connsiteX506" fmla="*/ 110591 w 247466"/>
                <a:gd name="connsiteY506" fmla="*/ 184260 h 197524"/>
                <a:gd name="connsiteX507" fmla="*/ 111159 w 247466"/>
                <a:gd name="connsiteY507" fmla="*/ 185914 h 197524"/>
                <a:gd name="connsiteX508" fmla="*/ 111840 w 247466"/>
                <a:gd name="connsiteY508" fmla="*/ 187000 h 197524"/>
                <a:gd name="connsiteX509" fmla="*/ 112635 w 247466"/>
                <a:gd name="connsiteY509" fmla="*/ 187973 h 197524"/>
                <a:gd name="connsiteX510" fmla="*/ 113380 w 247466"/>
                <a:gd name="connsiteY510" fmla="*/ 188654 h 197524"/>
                <a:gd name="connsiteX511" fmla="*/ 114516 w 247466"/>
                <a:gd name="connsiteY511" fmla="*/ 190016 h 197524"/>
                <a:gd name="connsiteX512" fmla="*/ 114856 w 247466"/>
                <a:gd name="connsiteY512" fmla="*/ 190924 h 197524"/>
                <a:gd name="connsiteX513" fmla="*/ 115083 w 247466"/>
                <a:gd name="connsiteY513" fmla="*/ 192465 h 197524"/>
                <a:gd name="connsiteX514" fmla="*/ 115197 w 247466"/>
                <a:gd name="connsiteY514" fmla="*/ 194232 h 197524"/>
                <a:gd name="connsiteX515" fmla="*/ 107802 w 247466"/>
                <a:gd name="connsiteY515" fmla="*/ 194232 h 197524"/>
                <a:gd name="connsiteX516" fmla="*/ 106830 w 247466"/>
                <a:gd name="connsiteY516" fmla="*/ 193665 h 197524"/>
                <a:gd name="connsiteX517" fmla="*/ 106424 w 247466"/>
                <a:gd name="connsiteY517" fmla="*/ 194232 h 197524"/>
                <a:gd name="connsiteX518" fmla="*/ 103522 w 247466"/>
                <a:gd name="connsiteY518" fmla="*/ 194232 h 197524"/>
                <a:gd name="connsiteX519" fmla="*/ 102548 w 247466"/>
                <a:gd name="connsiteY519" fmla="*/ 195367 h 197524"/>
                <a:gd name="connsiteX520" fmla="*/ 101348 w 247466"/>
                <a:gd name="connsiteY520" fmla="*/ 195027 h 197524"/>
                <a:gd name="connsiteX521" fmla="*/ 100489 w 247466"/>
                <a:gd name="connsiteY521" fmla="*/ 194167 h 197524"/>
                <a:gd name="connsiteX522" fmla="*/ 100197 w 247466"/>
                <a:gd name="connsiteY522" fmla="*/ 195821 h 197524"/>
                <a:gd name="connsiteX523" fmla="*/ 95705 w 247466"/>
                <a:gd name="connsiteY523" fmla="*/ 196049 h 197524"/>
                <a:gd name="connsiteX524" fmla="*/ 95705 w 247466"/>
                <a:gd name="connsiteY524" fmla="*/ 195367 h 197524"/>
                <a:gd name="connsiteX525" fmla="*/ 97521 w 247466"/>
                <a:gd name="connsiteY525" fmla="*/ 195367 h 197524"/>
                <a:gd name="connsiteX526" fmla="*/ 99062 w 247466"/>
                <a:gd name="connsiteY526" fmla="*/ 194232 h 197524"/>
                <a:gd name="connsiteX527" fmla="*/ 99403 w 247466"/>
                <a:gd name="connsiteY527" fmla="*/ 193665 h 197524"/>
                <a:gd name="connsiteX528" fmla="*/ 98997 w 247466"/>
                <a:gd name="connsiteY528" fmla="*/ 193097 h 197524"/>
                <a:gd name="connsiteX529" fmla="*/ 98024 w 247466"/>
                <a:gd name="connsiteY529" fmla="*/ 193032 h 197524"/>
                <a:gd name="connsiteX530" fmla="*/ 97959 w 247466"/>
                <a:gd name="connsiteY530" fmla="*/ 193665 h 197524"/>
                <a:gd name="connsiteX531" fmla="*/ 97165 w 247466"/>
                <a:gd name="connsiteY531" fmla="*/ 193260 h 197524"/>
                <a:gd name="connsiteX532" fmla="*/ 95689 w 247466"/>
                <a:gd name="connsiteY532" fmla="*/ 192465 h 197524"/>
                <a:gd name="connsiteX533" fmla="*/ 95121 w 247466"/>
                <a:gd name="connsiteY533" fmla="*/ 192578 h 197524"/>
                <a:gd name="connsiteX534" fmla="*/ 94327 w 247466"/>
                <a:gd name="connsiteY534" fmla="*/ 191946 h 197524"/>
                <a:gd name="connsiteX535" fmla="*/ 93581 w 247466"/>
                <a:gd name="connsiteY535" fmla="*/ 191378 h 197524"/>
                <a:gd name="connsiteX536" fmla="*/ 93062 w 247466"/>
                <a:gd name="connsiteY536" fmla="*/ 191946 h 197524"/>
                <a:gd name="connsiteX537" fmla="*/ 91862 w 247466"/>
                <a:gd name="connsiteY537" fmla="*/ 190924 h 197524"/>
                <a:gd name="connsiteX538" fmla="*/ 91862 w 247466"/>
                <a:gd name="connsiteY538" fmla="*/ 192286 h 197524"/>
                <a:gd name="connsiteX539" fmla="*/ 92316 w 247466"/>
                <a:gd name="connsiteY539" fmla="*/ 192578 h 197524"/>
                <a:gd name="connsiteX540" fmla="*/ 91862 w 247466"/>
                <a:gd name="connsiteY540" fmla="*/ 193373 h 197524"/>
                <a:gd name="connsiteX541" fmla="*/ 90727 w 247466"/>
                <a:gd name="connsiteY541" fmla="*/ 193032 h 197524"/>
                <a:gd name="connsiteX542" fmla="*/ 90435 w 247466"/>
                <a:gd name="connsiteY542" fmla="*/ 191038 h 197524"/>
                <a:gd name="connsiteX543" fmla="*/ 89868 w 247466"/>
                <a:gd name="connsiteY543" fmla="*/ 192578 h 197524"/>
                <a:gd name="connsiteX544" fmla="*/ 89300 w 247466"/>
                <a:gd name="connsiteY544" fmla="*/ 193097 h 197524"/>
                <a:gd name="connsiteX545" fmla="*/ 89300 w 247466"/>
                <a:gd name="connsiteY545" fmla="*/ 194800 h 197524"/>
                <a:gd name="connsiteX546" fmla="*/ 90046 w 247466"/>
                <a:gd name="connsiteY546" fmla="*/ 194054 h 197524"/>
                <a:gd name="connsiteX547" fmla="*/ 91635 w 247466"/>
                <a:gd name="connsiteY547" fmla="*/ 194281 h 197524"/>
                <a:gd name="connsiteX548" fmla="*/ 92041 w 247466"/>
                <a:gd name="connsiteY548" fmla="*/ 195367 h 197524"/>
                <a:gd name="connsiteX549" fmla="*/ 91862 w 247466"/>
                <a:gd name="connsiteY549" fmla="*/ 196616 h 197524"/>
                <a:gd name="connsiteX550" fmla="*/ 90500 w 247466"/>
                <a:gd name="connsiteY550" fmla="*/ 196275 h 197524"/>
                <a:gd name="connsiteX551" fmla="*/ 90387 w 247466"/>
                <a:gd name="connsiteY551" fmla="*/ 194913 h 197524"/>
                <a:gd name="connsiteX552" fmla="*/ 89592 w 247466"/>
                <a:gd name="connsiteY552" fmla="*/ 196114 h 197524"/>
                <a:gd name="connsiteX553" fmla="*/ 88733 w 247466"/>
                <a:gd name="connsiteY553" fmla="*/ 195367 h 197524"/>
                <a:gd name="connsiteX554" fmla="*/ 88392 w 247466"/>
                <a:gd name="connsiteY554" fmla="*/ 194281 h 197524"/>
                <a:gd name="connsiteX555" fmla="*/ 88392 w 247466"/>
                <a:gd name="connsiteY555" fmla="*/ 192124 h 197524"/>
                <a:gd name="connsiteX556" fmla="*/ 88733 w 247466"/>
                <a:gd name="connsiteY556" fmla="*/ 190924 h 197524"/>
                <a:gd name="connsiteX557" fmla="*/ 87987 w 247466"/>
                <a:gd name="connsiteY557" fmla="*/ 189562 h 197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Lst>
              <a:rect l="l" t="t" r="r" b="b"/>
              <a:pathLst>
                <a:path w="247466" h="197524">
                  <a:moveTo>
                    <a:pt x="88019" y="189416"/>
                  </a:moveTo>
                  <a:lnTo>
                    <a:pt x="87824" y="191005"/>
                  </a:lnTo>
                  <a:lnTo>
                    <a:pt x="88019" y="192757"/>
                  </a:lnTo>
                  <a:lnTo>
                    <a:pt x="88230" y="194540"/>
                  </a:lnTo>
                  <a:lnTo>
                    <a:pt x="88230" y="195416"/>
                  </a:lnTo>
                  <a:lnTo>
                    <a:pt x="89203" y="196859"/>
                  </a:lnTo>
                  <a:lnTo>
                    <a:pt x="88522" y="197167"/>
                  </a:lnTo>
                  <a:lnTo>
                    <a:pt x="87533" y="196146"/>
                  </a:lnTo>
                  <a:lnTo>
                    <a:pt x="87338" y="194167"/>
                  </a:lnTo>
                  <a:lnTo>
                    <a:pt x="87192" y="192692"/>
                  </a:lnTo>
                  <a:lnTo>
                    <a:pt x="87192" y="191751"/>
                  </a:lnTo>
                  <a:lnTo>
                    <a:pt x="86430" y="190389"/>
                  </a:lnTo>
                  <a:lnTo>
                    <a:pt x="86689" y="189449"/>
                  </a:lnTo>
                  <a:lnTo>
                    <a:pt x="86722" y="188540"/>
                  </a:lnTo>
                  <a:lnTo>
                    <a:pt x="86414" y="188119"/>
                  </a:lnTo>
                  <a:lnTo>
                    <a:pt x="85473" y="188265"/>
                  </a:lnTo>
                  <a:lnTo>
                    <a:pt x="85473" y="188687"/>
                  </a:lnTo>
                  <a:lnTo>
                    <a:pt x="85814" y="189059"/>
                  </a:lnTo>
                  <a:lnTo>
                    <a:pt x="85668" y="190276"/>
                  </a:lnTo>
                  <a:lnTo>
                    <a:pt x="85181" y="190503"/>
                  </a:lnTo>
                  <a:lnTo>
                    <a:pt x="85181" y="190989"/>
                  </a:lnTo>
                  <a:lnTo>
                    <a:pt x="86008" y="191702"/>
                  </a:lnTo>
                  <a:lnTo>
                    <a:pt x="86349" y="192627"/>
                  </a:lnTo>
                  <a:lnTo>
                    <a:pt x="86235" y="194119"/>
                  </a:lnTo>
                  <a:lnTo>
                    <a:pt x="86576" y="195140"/>
                  </a:lnTo>
                  <a:lnTo>
                    <a:pt x="86803" y="196389"/>
                  </a:lnTo>
                  <a:lnTo>
                    <a:pt x="87516" y="197524"/>
                  </a:lnTo>
                  <a:lnTo>
                    <a:pt x="86722" y="197524"/>
                  </a:lnTo>
                  <a:lnTo>
                    <a:pt x="86235" y="196956"/>
                  </a:lnTo>
                  <a:lnTo>
                    <a:pt x="85636" y="196762"/>
                  </a:lnTo>
                  <a:lnTo>
                    <a:pt x="85603" y="194897"/>
                  </a:lnTo>
                  <a:lnTo>
                    <a:pt x="85181" y="194184"/>
                  </a:lnTo>
                  <a:lnTo>
                    <a:pt x="85181" y="192805"/>
                  </a:lnTo>
                  <a:lnTo>
                    <a:pt x="84727" y="191832"/>
                  </a:lnTo>
                  <a:lnTo>
                    <a:pt x="84468" y="191411"/>
                  </a:lnTo>
                  <a:lnTo>
                    <a:pt x="84322" y="189319"/>
                  </a:lnTo>
                  <a:lnTo>
                    <a:pt x="84322" y="188978"/>
                  </a:lnTo>
                  <a:lnTo>
                    <a:pt x="85230" y="188946"/>
                  </a:lnTo>
                  <a:lnTo>
                    <a:pt x="85116" y="188346"/>
                  </a:lnTo>
                  <a:lnTo>
                    <a:pt x="83835" y="188087"/>
                  </a:lnTo>
                  <a:lnTo>
                    <a:pt x="83236" y="187033"/>
                  </a:lnTo>
                  <a:lnTo>
                    <a:pt x="81565" y="186660"/>
                  </a:lnTo>
                  <a:lnTo>
                    <a:pt x="81144" y="187260"/>
                  </a:lnTo>
                  <a:lnTo>
                    <a:pt x="82927" y="188022"/>
                  </a:lnTo>
                  <a:lnTo>
                    <a:pt x="83268" y="188703"/>
                  </a:lnTo>
                  <a:lnTo>
                    <a:pt x="83301" y="189416"/>
                  </a:lnTo>
                  <a:lnTo>
                    <a:pt x="82019" y="189789"/>
                  </a:lnTo>
                  <a:lnTo>
                    <a:pt x="80965" y="189595"/>
                  </a:lnTo>
                  <a:lnTo>
                    <a:pt x="80252" y="188005"/>
                  </a:lnTo>
                  <a:lnTo>
                    <a:pt x="79490" y="188087"/>
                  </a:lnTo>
                  <a:lnTo>
                    <a:pt x="80138" y="189530"/>
                  </a:lnTo>
                  <a:lnTo>
                    <a:pt x="80252" y="190519"/>
                  </a:lnTo>
                  <a:lnTo>
                    <a:pt x="79490" y="190778"/>
                  </a:lnTo>
                  <a:lnTo>
                    <a:pt x="78549" y="191313"/>
                  </a:lnTo>
                  <a:lnTo>
                    <a:pt x="78127" y="192092"/>
                  </a:lnTo>
                  <a:lnTo>
                    <a:pt x="78127" y="193243"/>
                  </a:lnTo>
                  <a:lnTo>
                    <a:pt x="76879" y="193665"/>
                  </a:lnTo>
                  <a:lnTo>
                    <a:pt x="76538" y="194038"/>
                  </a:lnTo>
                  <a:lnTo>
                    <a:pt x="75598" y="193616"/>
                  </a:lnTo>
                  <a:lnTo>
                    <a:pt x="75225" y="192400"/>
                  </a:lnTo>
                  <a:lnTo>
                    <a:pt x="76133" y="191297"/>
                  </a:lnTo>
                  <a:lnTo>
                    <a:pt x="76165" y="190276"/>
                  </a:lnTo>
                  <a:lnTo>
                    <a:pt x="75825" y="189400"/>
                  </a:lnTo>
                  <a:lnTo>
                    <a:pt x="74949" y="189254"/>
                  </a:lnTo>
                  <a:lnTo>
                    <a:pt x="72630" y="189254"/>
                  </a:lnTo>
                  <a:lnTo>
                    <a:pt x="71690" y="189903"/>
                  </a:lnTo>
                  <a:lnTo>
                    <a:pt x="71203" y="188119"/>
                  </a:lnTo>
                  <a:lnTo>
                    <a:pt x="71203" y="187357"/>
                  </a:lnTo>
                  <a:cubicBezTo>
                    <a:pt x="71203" y="187357"/>
                    <a:pt x="70295" y="187389"/>
                    <a:pt x="70182" y="187438"/>
                  </a:cubicBezTo>
                  <a:cubicBezTo>
                    <a:pt x="70068" y="187470"/>
                    <a:pt x="69841" y="189303"/>
                    <a:pt x="69841" y="189303"/>
                  </a:cubicBezTo>
                  <a:lnTo>
                    <a:pt x="69047" y="190357"/>
                  </a:lnTo>
                  <a:lnTo>
                    <a:pt x="68706" y="191346"/>
                  </a:lnTo>
                  <a:lnTo>
                    <a:pt x="68106" y="192562"/>
                  </a:lnTo>
                  <a:lnTo>
                    <a:pt x="68106" y="193097"/>
                  </a:lnTo>
                  <a:lnTo>
                    <a:pt x="67279" y="193519"/>
                  </a:lnTo>
                  <a:lnTo>
                    <a:pt x="67085" y="194313"/>
                  </a:lnTo>
                  <a:lnTo>
                    <a:pt x="66371" y="195140"/>
                  </a:lnTo>
                  <a:lnTo>
                    <a:pt x="66371" y="195821"/>
                  </a:lnTo>
                  <a:cubicBezTo>
                    <a:pt x="66371" y="195821"/>
                    <a:pt x="65723" y="196275"/>
                    <a:pt x="65609" y="196275"/>
                  </a:cubicBezTo>
                  <a:cubicBezTo>
                    <a:pt x="65495" y="196275"/>
                    <a:pt x="65236" y="196243"/>
                    <a:pt x="65236" y="196243"/>
                  </a:cubicBezTo>
                  <a:lnTo>
                    <a:pt x="65236" y="195448"/>
                  </a:lnTo>
                  <a:lnTo>
                    <a:pt x="64068" y="194913"/>
                  </a:lnTo>
                  <a:lnTo>
                    <a:pt x="64068" y="195611"/>
                  </a:lnTo>
                  <a:lnTo>
                    <a:pt x="63128" y="195205"/>
                  </a:lnTo>
                  <a:lnTo>
                    <a:pt x="63777" y="194005"/>
                  </a:lnTo>
                  <a:lnTo>
                    <a:pt x="63922" y="192886"/>
                  </a:lnTo>
                  <a:lnTo>
                    <a:pt x="63468" y="191670"/>
                  </a:lnTo>
                  <a:lnTo>
                    <a:pt x="63468" y="189805"/>
                  </a:lnTo>
                  <a:lnTo>
                    <a:pt x="63128" y="189043"/>
                  </a:lnTo>
                  <a:lnTo>
                    <a:pt x="62642" y="189011"/>
                  </a:lnTo>
                  <a:lnTo>
                    <a:pt x="61506" y="189546"/>
                  </a:lnTo>
                  <a:lnTo>
                    <a:pt x="60825" y="190600"/>
                  </a:lnTo>
                  <a:lnTo>
                    <a:pt x="60825" y="192351"/>
                  </a:lnTo>
                  <a:lnTo>
                    <a:pt x="61879" y="193324"/>
                  </a:lnTo>
                  <a:lnTo>
                    <a:pt x="62301" y="192075"/>
                  </a:lnTo>
                  <a:lnTo>
                    <a:pt x="61506" y="191832"/>
                  </a:lnTo>
                  <a:lnTo>
                    <a:pt x="62561" y="190584"/>
                  </a:lnTo>
                  <a:lnTo>
                    <a:pt x="62593" y="191832"/>
                  </a:lnTo>
                  <a:lnTo>
                    <a:pt x="63128" y="192368"/>
                  </a:lnTo>
                  <a:lnTo>
                    <a:pt x="63047" y="192935"/>
                  </a:lnTo>
                  <a:lnTo>
                    <a:pt x="61766" y="194443"/>
                  </a:lnTo>
                  <a:lnTo>
                    <a:pt x="59901" y="192351"/>
                  </a:lnTo>
                  <a:lnTo>
                    <a:pt x="58004" y="189206"/>
                  </a:lnTo>
                  <a:lnTo>
                    <a:pt x="56755" y="186481"/>
                  </a:lnTo>
                  <a:lnTo>
                    <a:pt x="56528" y="184211"/>
                  </a:lnTo>
                  <a:lnTo>
                    <a:pt x="56236" y="183806"/>
                  </a:lnTo>
                  <a:lnTo>
                    <a:pt x="55555" y="183060"/>
                  </a:lnTo>
                  <a:lnTo>
                    <a:pt x="55555" y="182087"/>
                  </a:lnTo>
                  <a:lnTo>
                    <a:pt x="56123" y="182087"/>
                  </a:lnTo>
                  <a:lnTo>
                    <a:pt x="56463" y="182654"/>
                  </a:lnTo>
                  <a:lnTo>
                    <a:pt x="57209" y="182946"/>
                  </a:lnTo>
                  <a:lnTo>
                    <a:pt x="57387" y="181746"/>
                  </a:lnTo>
                  <a:lnTo>
                    <a:pt x="56755" y="181341"/>
                  </a:lnTo>
                  <a:lnTo>
                    <a:pt x="55847" y="181341"/>
                  </a:lnTo>
                  <a:lnTo>
                    <a:pt x="55101" y="180546"/>
                  </a:lnTo>
                  <a:lnTo>
                    <a:pt x="55101" y="178552"/>
                  </a:lnTo>
                  <a:lnTo>
                    <a:pt x="53788" y="177416"/>
                  </a:lnTo>
                  <a:lnTo>
                    <a:pt x="56739" y="177125"/>
                  </a:lnTo>
                  <a:cubicBezTo>
                    <a:pt x="56739" y="177125"/>
                    <a:pt x="57761" y="176898"/>
                    <a:pt x="57988" y="177125"/>
                  </a:cubicBezTo>
                  <a:cubicBezTo>
                    <a:pt x="58214" y="177352"/>
                    <a:pt x="59528" y="178033"/>
                    <a:pt x="59528" y="178033"/>
                  </a:cubicBezTo>
                  <a:lnTo>
                    <a:pt x="60161" y="177027"/>
                  </a:lnTo>
                  <a:cubicBezTo>
                    <a:pt x="60161" y="177027"/>
                    <a:pt x="60955" y="176281"/>
                    <a:pt x="60679" y="176054"/>
                  </a:cubicBezTo>
                  <a:cubicBezTo>
                    <a:pt x="60387" y="175827"/>
                    <a:pt x="58912" y="175762"/>
                    <a:pt x="58912" y="175762"/>
                  </a:cubicBezTo>
                  <a:lnTo>
                    <a:pt x="57890" y="176395"/>
                  </a:lnTo>
                  <a:lnTo>
                    <a:pt x="56577" y="176736"/>
                  </a:lnTo>
                  <a:lnTo>
                    <a:pt x="56058" y="176281"/>
                  </a:lnTo>
                  <a:lnTo>
                    <a:pt x="54177" y="175762"/>
                  </a:lnTo>
                  <a:lnTo>
                    <a:pt x="53318" y="175762"/>
                  </a:lnTo>
                  <a:lnTo>
                    <a:pt x="51209" y="173152"/>
                  </a:lnTo>
                  <a:lnTo>
                    <a:pt x="54388" y="173152"/>
                  </a:lnTo>
                  <a:lnTo>
                    <a:pt x="55928" y="172406"/>
                  </a:lnTo>
                  <a:lnTo>
                    <a:pt x="58263" y="172406"/>
                  </a:lnTo>
                  <a:lnTo>
                    <a:pt x="59577" y="172860"/>
                  </a:lnTo>
                  <a:lnTo>
                    <a:pt x="59350" y="171498"/>
                  </a:lnTo>
                  <a:lnTo>
                    <a:pt x="58442" y="171044"/>
                  </a:lnTo>
                  <a:lnTo>
                    <a:pt x="58620" y="170298"/>
                  </a:lnTo>
                  <a:lnTo>
                    <a:pt x="57825" y="170298"/>
                  </a:lnTo>
                  <a:lnTo>
                    <a:pt x="57533" y="171838"/>
                  </a:lnTo>
                  <a:lnTo>
                    <a:pt x="55718" y="171611"/>
                  </a:lnTo>
                  <a:lnTo>
                    <a:pt x="55263" y="171433"/>
                  </a:lnTo>
                  <a:lnTo>
                    <a:pt x="55150" y="171952"/>
                  </a:lnTo>
                  <a:lnTo>
                    <a:pt x="53609" y="172179"/>
                  </a:lnTo>
                  <a:lnTo>
                    <a:pt x="53431" y="171092"/>
                  </a:lnTo>
                  <a:lnTo>
                    <a:pt x="52977" y="170979"/>
                  </a:lnTo>
                  <a:lnTo>
                    <a:pt x="52750" y="172633"/>
                  </a:lnTo>
                  <a:lnTo>
                    <a:pt x="50707" y="172179"/>
                  </a:lnTo>
                  <a:lnTo>
                    <a:pt x="49572" y="170817"/>
                  </a:lnTo>
                  <a:lnTo>
                    <a:pt x="48777" y="169163"/>
                  </a:lnTo>
                  <a:lnTo>
                    <a:pt x="51047" y="167801"/>
                  </a:lnTo>
                  <a:lnTo>
                    <a:pt x="53269" y="166098"/>
                  </a:lnTo>
                  <a:lnTo>
                    <a:pt x="54582" y="165190"/>
                  </a:lnTo>
                  <a:lnTo>
                    <a:pt x="55377" y="164509"/>
                  </a:lnTo>
                  <a:lnTo>
                    <a:pt x="57825" y="164509"/>
                  </a:lnTo>
                  <a:lnTo>
                    <a:pt x="56463" y="163033"/>
                  </a:lnTo>
                  <a:lnTo>
                    <a:pt x="54647" y="163033"/>
                  </a:lnTo>
                  <a:lnTo>
                    <a:pt x="53626" y="164509"/>
                  </a:lnTo>
                  <a:lnTo>
                    <a:pt x="52085" y="165985"/>
                  </a:lnTo>
                  <a:lnTo>
                    <a:pt x="49183" y="167801"/>
                  </a:lnTo>
                  <a:lnTo>
                    <a:pt x="47415" y="168141"/>
                  </a:lnTo>
                  <a:cubicBezTo>
                    <a:pt x="47415" y="168141"/>
                    <a:pt x="47123" y="166892"/>
                    <a:pt x="47123" y="166714"/>
                  </a:cubicBezTo>
                  <a:cubicBezTo>
                    <a:pt x="47123" y="166536"/>
                    <a:pt x="46329" y="164558"/>
                    <a:pt x="46329" y="164558"/>
                  </a:cubicBezTo>
                  <a:lnTo>
                    <a:pt x="45129" y="163585"/>
                  </a:lnTo>
                  <a:lnTo>
                    <a:pt x="44107" y="162336"/>
                  </a:lnTo>
                  <a:lnTo>
                    <a:pt x="44107" y="161768"/>
                  </a:lnTo>
                  <a:lnTo>
                    <a:pt x="43312" y="161022"/>
                  </a:lnTo>
                  <a:lnTo>
                    <a:pt x="42858" y="160504"/>
                  </a:lnTo>
                  <a:lnTo>
                    <a:pt x="41609" y="160504"/>
                  </a:lnTo>
                  <a:lnTo>
                    <a:pt x="39048" y="159077"/>
                  </a:lnTo>
                  <a:lnTo>
                    <a:pt x="37507" y="157374"/>
                  </a:lnTo>
                  <a:lnTo>
                    <a:pt x="36259" y="156352"/>
                  </a:lnTo>
                  <a:lnTo>
                    <a:pt x="34945" y="155671"/>
                  </a:lnTo>
                  <a:lnTo>
                    <a:pt x="32124" y="155671"/>
                  </a:lnTo>
                  <a:lnTo>
                    <a:pt x="29772" y="154974"/>
                  </a:lnTo>
                  <a:lnTo>
                    <a:pt x="28021" y="153077"/>
                  </a:lnTo>
                  <a:lnTo>
                    <a:pt x="27113" y="151860"/>
                  </a:lnTo>
                  <a:lnTo>
                    <a:pt x="25378" y="150725"/>
                  </a:lnTo>
                  <a:cubicBezTo>
                    <a:pt x="25378" y="150725"/>
                    <a:pt x="23788" y="150125"/>
                    <a:pt x="23480" y="150125"/>
                  </a:cubicBezTo>
                  <a:lnTo>
                    <a:pt x="21437" y="150125"/>
                  </a:lnTo>
                  <a:lnTo>
                    <a:pt x="19313" y="151407"/>
                  </a:lnTo>
                  <a:lnTo>
                    <a:pt x="17951" y="152623"/>
                  </a:lnTo>
                  <a:cubicBezTo>
                    <a:pt x="17951" y="152623"/>
                    <a:pt x="16362" y="153531"/>
                    <a:pt x="16135" y="153612"/>
                  </a:cubicBezTo>
                  <a:cubicBezTo>
                    <a:pt x="15908" y="153693"/>
                    <a:pt x="13410" y="154374"/>
                    <a:pt x="13410" y="154374"/>
                  </a:cubicBezTo>
                  <a:lnTo>
                    <a:pt x="10913" y="154974"/>
                  </a:lnTo>
                  <a:lnTo>
                    <a:pt x="8935" y="155201"/>
                  </a:lnTo>
                  <a:lnTo>
                    <a:pt x="7427" y="155282"/>
                  </a:lnTo>
                  <a:lnTo>
                    <a:pt x="6065" y="155363"/>
                  </a:lnTo>
                  <a:lnTo>
                    <a:pt x="4329" y="155590"/>
                  </a:lnTo>
                  <a:lnTo>
                    <a:pt x="1978" y="155817"/>
                  </a:lnTo>
                  <a:lnTo>
                    <a:pt x="0" y="155817"/>
                  </a:lnTo>
                  <a:lnTo>
                    <a:pt x="0" y="153385"/>
                  </a:lnTo>
                  <a:lnTo>
                    <a:pt x="454" y="151342"/>
                  </a:lnTo>
                  <a:lnTo>
                    <a:pt x="1216" y="149671"/>
                  </a:lnTo>
                  <a:cubicBezTo>
                    <a:pt x="1216" y="149671"/>
                    <a:pt x="1524" y="148455"/>
                    <a:pt x="1297" y="148001"/>
                  </a:cubicBezTo>
                  <a:cubicBezTo>
                    <a:pt x="1070" y="147547"/>
                    <a:pt x="16" y="145958"/>
                    <a:pt x="16" y="145958"/>
                  </a:cubicBezTo>
                  <a:lnTo>
                    <a:pt x="16" y="143607"/>
                  </a:lnTo>
                  <a:lnTo>
                    <a:pt x="616" y="142845"/>
                  </a:lnTo>
                  <a:lnTo>
                    <a:pt x="989" y="141336"/>
                  </a:lnTo>
                  <a:lnTo>
                    <a:pt x="1135" y="139293"/>
                  </a:lnTo>
                  <a:lnTo>
                    <a:pt x="989" y="135661"/>
                  </a:lnTo>
                  <a:lnTo>
                    <a:pt x="2206" y="135061"/>
                  </a:lnTo>
                  <a:lnTo>
                    <a:pt x="1151" y="132256"/>
                  </a:lnTo>
                  <a:lnTo>
                    <a:pt x="551" y="129077"/>
                  </a:lnTo>
                  <a:lnTo>
                    <a:pt x="551" y="117856"/>
                  </a:lnTo>
                  <a:lnTo>
                    <a:pt x="1151" y="111710"/>
                  </a:lnTo>
                  <a:lnTo>
                    <a:pt x="1605" y="104283"/>
                  </a:lnTo>
                  <a:lnTo>
                    <a:pt x="2059" y="101624"/>
                  </a:lnTo>
                  <a:lnTo>
                    <a:pt x="5854" y="101024"/>
                  </a:lnTo>
                  <a:lnTo>
                    <a:pt x="8432" y="99743"/>
                  </a:lnTo>
                  <a:lnTo>
                    <a:pt x="10184" y="97765"/>
                  </a:lnTo>
                  <a:lnTo>
                    <a:pt x="11092" y="94505"/>
                  </a:lnTo>
                  <a:lnTo>
                    <a:pt x="11319" y="91619"/>
                  </a:lnTo>
                  <a:lnTo>
                    <a:pt x="13070" y="89122"/>
                  </a:lnTo>
                  <a:lnTo>
                    <a:pt x="14059" y="86544"/>
                  </a:lnTo>
                  <a:lnTo>
                    <a:pt x="14659" y="84808"/>
                  </a:lnTo>
                  <a:lnTo>
                    <a:pt x="16864" y="83819"/>
                  </a:lnTo>
                  <a:lnTo>
                    <a:pt x="18226" y="82603"/>
                  </a:lnTo>
                  <a:lnTo>
                    <a:pt x="18907" y="80787"/>
                  </a:lnTo>
                  <a:lnTo>
                    <a:pt x="19362" y="78662"/>
                  </a:lnTo>
                  <a:lnTo>
                    <a:pt x="18827" y="76619"/>
                  </a:lnTo>
                  <a:lnTo>
                    <a:pt x="18373" y="75857"/>
                  </a:lnTo>
                  <a:lnTo>
                    <a:pt x="19881" y="74122"/>
                  </a:lnTo>
                  <a:cubicBezTo>
                    <a:pt x="19881" y="74122"/>
                    <a:pt x="19799" y="72533"/>
                    <a:pt x="20027" y="72452"/>
                  </a:cubicBezTo>
                  <a:cubicBezTo>
                    <a:pt x="20253" y="72371"/>
                    <a:pt x="21697" y="72452"/>
                    <a:pt x="21697" y="72452"/>
                  </a:cubicBezTo>
                  <a:lnTo>
                    <a:pt x="23513" y="70944"/>
                  </a:lnTo>
                  <a:lnTo>
                    <a:pt x="23594" y="68285"/>
                  </a:lnTo>
                  <a:lnTo>
                    <a:pt x="22686" y="65852"/>
                  </a:lnTo>
                  <a:lnTo>
                    <a:pt x="21632" y="63728"/>
                  </a:lnTo>
                  <a:lnTo>
                    <a:pt x="22232" y="61231"/>
                  </a:lnTo>
                  <a:lnTo>
                    <a:pt x="21632" y="59188"/>
                  </a:lnTo>
                  <a:lnTo>
                    <a:pt x="20270" y="56609"/>
                  </a:lnTo>
                  <a:lnTo>
                    <a:pt x="18827" y="54339"/>
                  </a:lnTo>
                  <a:lnTo>
                    <a:pt x="17464" y="52134"/>
                  </a:lnTo>
                  <a:lnTo>
                    <a:pt x="17010" y="50317"/>
                  </a:lnTo>
                  <a:lnTo>
                    <a:pt x="18145" y="45469"/>
                  </a:lnTo>
                  <a:lnTo>
                    <a:pt x="19426" y="43880"/>
                  </a:lnTo>
                  <a:lnTo>
                    <a:pt x="19573" y="41382"/>
                  </a:lnTo>
                  <a:lnTo>
                    <a:pt x="20335" y="39712"/>
                  </a:lnTo>
                  <a:lnTo>
                    <a:pt x="20335" y="37053"/>
                  </a:lnTo>
                  <a:lnTo>
                    <a:pt x="20189" y="33939"/>
                  </a:lnTo>
                  <a:lnTo>
                    <a:pt x="20416" y="29772"/>
                  </a:lnTo>
                  <a:lnTo>
                    <a:pt x="21697" y="26205"/>
                  </a:lnTo>
                  <a:cubicBezTo>
                    <a:pt x="21697" y="26205"/>
                    <a:pt x="23675" y="24842"/>
                    <a:pt x="23902" y="24761"/>
                  </a:cubicBezTo>
                  <a:cubicBezTo>
                    <a:pt x="24129" y="24680"/>
                    <a:pt x="25880" y="23480"/>
                    <a:pt x="25880" y="23480"/>
                  </a:cubicBezTo>
                  <a:cubicBezTo>
                    <a:pt x="25880" y="23480"/>
                    <a:pt x="27778" y="21583"/>
                    <a:pt x="28005" y="21275"/>
                  </a:cubicBezTo>
                  <a:cubicBezTo>
                    <a:pt x="28231" y="20967"/>
                    <a:pt x="29221" y="19070"/>
                    <a:pt x="29367" y="18778"/>
                  </a:cubicBezTo>
                  <a:cubicBezTo>
                    <a:pt x="29513" y="18470"/>
                    <a:pt x="29821" y="16200"/>
                    <a:pt x="29821" y="16200"/>
                  </a:cubicBezTo>
                  <a:lnTo>
                    <a:pt x="30194" y="13394"/>
                  </a:lnTo>
                  <a:lnTo>
                    <a:pt x="29740" y="7638"/>
                  </a:lnTo>
                  <a:lnTo>
                    <a:pt x="33145" y="7265"/>
                  </a:lnTo>
                  <a:lnTo>
                    <a:pt x="34961" y="5448"/>
                  </a:lnTo>
                  <a:lnTo>
                    <a:pt x="36404" y="3940"/>
                  </a:lnTo>
                  <a:cubicBezTo>
                    <a:pt x="36404" y="3940"/>
                    <a:pt x="38139" y="3632"/>
                    <a:pt x="38447" y="3567"/>
                  </a:cubicBezTo>
                  <a:cubicBezTo>
                    <a:pt x="38756" y="3486"/>
                    <a:pt x="40945" y="2432"/>
                    <a:pt x="40945" y="2432"/>
                  </a:cubicBezTo>
                  <a:lnTo>
                    <a:pt x="42680" y="2432"/>
                  </a:lnTo>
                  <a:lnTo>
                    <a:pt x="44269" y="1978"/>
                  </a:lnTo>
                  <a:lnTo>
                    <a:pt x="47983" y="2578"/>
                  </a:lnTo>
                  <a:lnTo>
                    <a:pt x="51096" y="2951"/>
                  </a:lnTo>
                  <a:lnTo>
                    <a:pt x="54501" y="2805"/>
                  </a:lnTo>
                  <a:lnTo>
                    <a:pt x="56171" y="827"/>
                  </a:lnTo>
                  <a:lnTo>
                    <a:pt x="57533" y="0"/>
                  </a:lnTo>
                  <a:lnTo>
                    <a:pt x="59739" y="0"/>
                  </a:lnTo>
                  <a:lnTo>
                    <a:pt x="64279" y="1362"/>
                  </a:lnTo>
                  <a:lnTo>
                    <a:pt x="67766" y="2643"/>
                  </a:lnTo>
                  <a:lnTo>
                    <a:pt x="72241" y="3697"/>
                  </a:lnTo>
                  <a:lnTo>
                    <a:pt x="74366" y="4297"/>
                  </a:lnTo>
                  <a:lnTo>
                    <a:pt x="77090" y="5286"/>
                  </a:lnTo>
                  <a:lnTo>
                    <a:pt x="79360" y="7411"/>
                  </a:lnTo>
                  <a:lnTo>
                    <a:pt x="82019" y="11805"/>
                  </a:lnTo>
                  <a:lnTo>
                    <a:pt x="83462" y="14156"/>
                  </a:lnTo>
                  <a:lnTo>
                    <a:pt x="85214" y="16508"/>
                  </a:lnTo>
                  <a:cubicBezTo>
                    <a:pt x="85214" y="16508"/>
                    <a:pt x="86722" y="17270"/>
                    <a:pt x="87030" y="17270"/>
                  </a:cubicBezTo>
                  <a:cubicBezTo>
                    <a:pt x="87338" y="17270"/>
                    <a:pt x="90062" y="17416"/>
                    <a:pt x="90062" y="17416"/>
                  </a:cubicBezTo>
                  <a:lnTo>
                    <a:pt x="92560" y="16135"/>
                  </a:lnTo>
                  <a:lnTo>
                    <a:pt x="94230" y="15226"/>
                  </a:lnTo>
                  <a:lnTo>
                    <a:pt x="97343" y="15535"/>
                  </a:lnTo>
                  <a:lnTo>
                    <a:pt x="99841" y="14400"/>
                  </a:lnTo>
                  <a:lnTo>
                    <a:pt x="104008" y="11286"/>
                  </a:lnTo>
                  <a:lnTo>
                    <a:pt x="106132" y="10297"/>
                  </a:lnTo>
                  <a:cubicBezTo>
                    <a:pt x="106132" y="10297"/>
                    <a:pt x="109391" y="10524"/>
                    <a:pt x="109619" y="10605"/>
                  </a:cubicBezTo>
                  <a:cubicBezTo>
                    <a:pt x="109846" y="10686"/>
                    <a:pt x="112878" y="12340"/>
                    <a:pt x="112878" y="12340"/>
                  </a:cubicBezTo>
                  <a:lnTo>
                    <a:pt x="116964" y="14918"/>
                  </a:lnTo>
                  <a:lnTo>
                    <a:pt x="120078" y="16589"/>
                  </a:lnTo>
                  <a:lnTo>
                    <a:pt x="123029" y="17805"/>
                  </a:lnTo>
                  <a:cubicBezTo>
                    <a:pt x="123029" y="17805"/>
                    <a:pt x="125072" y="19848"/>
                    <a:pt x="125299" y="20010"/>
                  </a:cubicBezTo>
                  <a:cubicBezTo>
                    <a:pt x="125526" y="20156"/>
                    <a:pt x="128477" y="20918"/>
                    <a:pt x="128477" y="20918"/>
                  </a:cubicBezTo>
                  <a:lnTo>
                    <a:pt x="132499" y="21226"/>
                  </a:lnTo>
                  <a:lnTo>
                    <a:pt x="135677" y="21761"/>
                  </a:lnTo>
                  <a:lnTo>
                    <a:pt x="139764" y="22216"/>
                  </a:lnTo>
                  <a:lnTo>
                    <a:pt x="143104" y="22216"/>
                  </a:lnTo>
                  <a:lnTo>
                    <a:pt x="145147" y="20707"/>
                  </a:lnTo>
                  <a:lnTo>
                    <a:pt x="149623" y="15778"/>
                  </a:lnTo>
                  <a:lnTo>
                    <a:pt x="152801" y="12664"/>
                  </a:lnTo>
                  <a:lnTo>
                    <a:pt x="155914" y="11902"/>
                  </a:lnTo>
                  <a:lnTo>
                    <a:pt x="158947" y="11821"/>
                  </a:lnTo>
                  <a:lnTo>
                    <a:pt x="161217" y="11740"/>
                  </a:lnTo>
                  <a:lnTo>
                    <a:pt x="164785" y="10005"/>
                  </a:lnTo>
                  <a:lnTo>
                    <a:pt x="168579" y="9778"/>
                  </a:lnTo>
                  <a:lnTo>
                    <a:pt x="174562" y="9697"/>
                  </a:lnTo>
                  <a:lnTo>
                    <a:pt x="179038" y="9616"/>
                  </a:lnTo>
                  <a:lnTo>
                    <a:pt x="184114" y="10378"/>
                  </a:lnTo>
                  <a:lnTo>
                    <a:pt x="185930" y="11659"/>
                  </a:lnTo>
                  <a:lnTo>
                    <a:pt x="187438" y="12259"/>
                  </a:lnTo>
                  <a:lnTo>
                    <a:pt x="189708" y="12567"/>
                  </a:lnTo>
                  <a:lnTo>
                    <a:pt x="193730" y="14156"/>
                  </a:lnTo>
                  <a:lnTo>
                    <a:pt x="196389" y="14837"/>
                  </a:lnTo>
                  <a:lnTo>
                    <a:pt x="198740" y="14837"/>
                  </a:lnTo>
                  <a:lnTo>
                    <a:pt x="201010" y="13929"/>
                  </a:lnTo>
                  <a:lnTo>
                    <a:pt x="203281" y="12421"/>
                  </a:lnTo>
                  <a:lnTo>
                    <a:pt x="205405" y="11059"/>
                  </a:lnTo>
                  <a:lnTo>
                    <a:pt x="207302" y="9470"/>
                  </a:lnTo>
                  <a:lnTo>
                    <a:pt x="209426" y="7800"/>
                  </a:lnTo>
                  <a:cubicBezTo>
                    <a:pt x="209426" y="7800"/>
                    <a:pt x="210870" y="6892"/>
                    <a:pt x="211097" y="6811"/>
                  </a:cubicBezTo>
                  <a:cubicBezTo>
                    <a:pt x="211324" y="6729"/>
                    <a:pt x="213302" y="6583"/>
                    <a:pt x="213302" y="6583"/>
                  </a:cubicBezTo>
                  <a:lnTo>
                    <a:pt x="215961" y="6438"/>
                  </a:lnTo>
                  <a:lnTo>
                    <a:pt x="217097" y="6211"/>
                  </a:lnTo>
                  <a:lnTo>
                    <a:pt x="219302" y="3405"/>
                  </a:lnTo>
                  <a:lnTo>
                    <a:pt x="219902" y="4167"/>
                  </a:lnTo>
                  <a:lnTo>
                    <a:pt x="220275" y="5448"/>
                  </a:lnTo>
                  <a:lnTo>
                    <a:pt x="220875" y="6665"/>
                  </a:lnTo>
                  <a:lnTo>
                    <a:pt x="220875" y="9843"/>
                  </a:lnTo>
                  <a:lnTo>
                    <a:pt x="222091" y="10605"/>
                  </a:lnTo>
                  <a:lnTo>
                    <a:pt x="223226" y="11821"/>
                  </a:lnTo>
                  <a:lnTo>
                    <a:pt x="223226" y="13102"/>
                  </a:lnTo>
                  <a:lnTo>
                    <a:pt x="223761" y="13864"/>
                  </a:lnTo>
                  <a:lnTo>
                    <a:pt x="225205" y="14545"/>
                  </a:lnTo>
                  <a:lnTo>
                    <a:pt x="226485" y="15908"/>
                  </a:lnTo>
                  <a:lnTo>
                    <a:pt x="227621" y="16053"/>
                  </a:lnTo>
                  <a:lnTo>
                    <a:pt x="227621" y="14610"/>
                  </a:lnTo>
                  <a:lnTo>
                    <a:pt x="228675" y="15518"/>
                  </a:lnTo>
                  <a:lnTo>
                    <a:pt x="230037" y="15518"/>
                  </a:lnTo>
                  <a:lnTo>
                    <a:pt x="230718" y="16427"/>
                  </a:lnTo>
                  <a:lnTo>
                    <a:pt x="231172" y="17335"/>
                  </a:lnTo>
                  <a:lnTo>
                    <a:pt x="231172" y="17935"/>
                  </a:lnTo>
                  <a:lnTo>
                    <a:pt x="229274" y="17935"/>
                  </a:lnTo>
                  <a:lnTo>
                    <a:pt x="228740" y="18989"/>
                  </a:lnTo>
                  <a:lnTo>
                    <a:pt x="228658" y="19589"/>
                  </a:lnTo>
                  <a:lnTo>
                    <a:pt x="229940" y="20643"/>
                  </a:lnTo>
                  <a:lnTo>
                    <a:pt x="229940" y="21924"/>
                  </a:lnTo>
                  <a:lnTo>
                    <a:pt x="229339" y="22524"/>
                  </a:lnTo>
                  <a:lnTo>
                    <a:pt x="229339" y="23351"/>
                  </a:lnTo>
                  <a:lnTo>
                    <a:pt x="228204" y="23578"/>
                  </a:lnTo>
                  <a:lnTo>
                    <a:pt x="228350" y="24632"/>
                  </a:lnTo>
                  <a:cubicBezTo>
                    <a:pt x="228350" y="24632"/>
                    <a:pt x="229177" y="24405"/>
                    <a:pt x="229177" y="24713"/>
                  </a:cubicBezTo>
                  <a:cubicBezTo>
                    <a:pt x="229177" y="25021"/>
                    <a:pt x="229404" y="25848"/>
                    <a:pt x="229404" y="25848"/>
                  </a:cubicBezTo>
                  <a:lnTo>
                    <a:pt x="231156" y="25394"/>
                  </a:lnTo>
                  <a:lnTo>
                    <a:pt x="231156" y="25848"/>
                  </a:lnTo>
                  <a:lnTo>
                    <a:pt x="231918" y="26837"/>
                  </a:lnTo>
                  <a:lnTo>
                    <a:pt x="231918" y="27599"/>
                  </a:lnTo>
                  <a:cubicBezTo>
                    <a:pt x="231918" y="27599"/>
                    <a:pt x="231545" y="28361"/>
                    <a:pt x="231918" y="28588"/>
                  </a:cubicBezTo>
                  <a:cubicBezTo>
                    <a:pt x="232291" y="28815"/>
                    <a:pt x="233507" y="29123"/>
                    <a:pt x="233507" y="29123"/>
                  </a:cubicBezTo>
                  <a:cubicBezTo>
                    <a:pt x="233507" y="29123"/>
                    <a:pt x="233734" y="29805"/>
                    <a:pt x="233961" y="29805"/>
                  </a:cubicBezTo>
                  <a:cubicBezTo>
                    <a:pt x="234188" y="29805"/>
                    <a:pt x="235712" y="29350"/>
                    <a:pt x="235712" y="29350"/>
                  </a:cubicBezTo>
                  <a:lnTo>
                    <a:pt x="237836" y="28588"/>
                  </a:lnTo>
                  <a:lnTo>
                    <a:pt x="238177" y="30696"/>
                  </a:lnTo>
                  <a:lnTo>
                    <a:pt x="242669" y="30875"/>
                  </a:lnTo>
                  <a:lnTo>
                    <a:pt x="244485" y="32302"/>
                  </a:lnTo>
                  <a:lnTo>
                    <a:pt x="246253" y="33842"/>
                  </a:lnTo>
                  <a:cubicBezTo>
                    <a:pt x="246253" y="33842"/>
                    <a:pt x="247225" y="35156"/>
                    <a:pt x="247388" y="35269"/>
                  </a:cubicBezTo>
                  <a:cubicBezTo>
                    <a:pt x="247566" y="35383"/>
                    <a:pt x="247388" y="40442"/>
                    <a:pt x="247388" y="40442"/>
                  </a:cubicBezTo>
                  <a:lnTo>
                    <a:pt x="246820" y="41804"/>
                  </a:lnTo>
                  <a:lnTo>
                    <a:pt x="245280" y="43685"/>
                  </a:lnTo>
                  <a:lnTo>
                    <a:pt x="245458" y="44772"/>
                  </a:lnTo>
                  <a:lnTo>
                    <a:pt x="246204" y="46199"/>
                  </a:lnTo>
                  <a:lnTo>
                    <a:pt x="246885" y="47561"/>
                  </a:lnTo>
                  <a:lnTo>
                    <a:pt x="246139" y="48696"/>
                  </a:lnTo>
                  <a:lnTo>
                    <a:pt x="244825" y="49782"/>
                  </a:lnTo>
                  <a:lnTo>
                    <a:pt x="242263" y="51712"/>
                  </a:lnTo>
                  <a:lnTo>
                    <a:pt x="240220" y="53025"/>
                  </a:lnTo>
                  <a:lnTo>
                    <a:pt x="237658" y="54566"/>
                  </a:lnTo>
                  <a:lnTo>
                    <a:pt x="234869" y="54160"/>
                  </a:lnTo>
                  <a:lnTo>
                    <a:pt x="233507" y="53593"/>
                  </a:lnTo>
                  <a:lnTo>
                    <a:pt x="232145" y="55134"/>
                  </a:lnTo>
                  <a:lnTo>
                    <a:pt x="231237" y="58085"/>
                  </a:lnTo>
                  <a:lnTo>
                    <a:pt x="228058" y="60695"/>
                  </a:lnTo>
                  <a:lnTo>
                    <a:pt x="227831" y="63533"/>
                  </a:lnTo>
                  <a:lnTo>
                    <a:pt x="226583" y="64960"/>
                  </a:lnTo>
                  <a:lnTo>
                    <a:pt x="225496" y="68593"/>
                  </a:lnTo>
                  <a:lnTo>
                    <a:pt x="224021" y="72566"/>
                  </a:lnTo>
                  <a:lnTo>
                    <a:pt x="223048" y="75744"/>
                  </a:lnTo>
                  <a:lnTo>
                    <a:pt x="222869" y="77965"/>
                  </a:lnTo>
                  <a:lnTo>
                    <a:pt x="220421" y="79392"/>
                  </a:lnTo>
                  <a:lnTo>
                    <a:pt x="218880" y="80592"/>
                  </a:lnTo>
                  <a:lnTo>
                    <a:pt x="218134" y="81565"/>
                  </a:lnTo>
                  <a:lnTo>
                    <a:pt x="218426" y="86446"/>
                  </a:lnTo>
                  <a:lnTo>
                    <a:pt x="218199" y="87922"/>
                  </a:lnTo>
                  <a:lnTo>
                    <a:pt x="217340" y="90597"/>
                  </a:lnTo>
                  <a:lnTo>
                    <a:pt x="215410" y="90549"/>
                  </a:lnTo>
                  <a:lnTo>
                    <a:pt x="214162" y="90549"/>
                  </a:lnTo>
                  <a:lnTo>
                    <a:pt x="211827" y="91862"/>
                  </a:lnTo>
                  <a:lnTo>
                    <a:pt x="210805" y="93062"/>
                  </a:lnTo>
                  <a:lnTo>
                    <a:pt x="210237" y="94197"/>
                  </a:lnTo>
                  <a:lnTo>
                    <a:pt x="210173" y="100002"/>
                  </a:lnTo>
                  <a:lnTo>
                    <a:pt x="209151" y="101251"/>
                  </a:lnTo>
                  <a:lnTo>
                    <a:pt x="208632" y="103132"/>
                  </a:lnTo>
                  <a:lnTo>
                    <a:pt x="208745" y="105970"/>
                  </a:lnTo>
                  <a:lnTo>
                    <a:pt x="206248" y="107900"/>
                  </a:lnTo>
                  <a:lnTo>
                    <a:pt x="204886" y="108921"/>
                  </a:lnTo>
                  <a:lnTo>
                    <a:pt x="201870" y="108970"/>
                  </a:lnTo>
                  <a:lnTo>
                    <a:pt x="201351" y="110786"/>
                  </a:lnTo>
                  <a:lnTo>
                    <a:pt x="200897" y="112100"/>
                  </a:lnTo>
                  <a:lnTo>
                    <a:pt x="199356" y="112618"/>
                  </a:lnTo>
                  <a:lnTo>
                    <a:pt x="198221" y="113300"/>
                  </a:lnTo>
                  <a:lnTo>
                    <a:pt x="197135" y="114499"/>
                  </a:lnTo>
                  <a:lnTo>
                    <a:pt x="196730" y="116543"/>
                  </a:lnTo>
                  <a:lnTo>
                    <a:pt x="196502" y="118651"/>
                  </a:lnTo>
                  <a:lnTo>
                    <a:pt x="195757" y="122802"/>
                  </a:lnTo>
                  <a:lnTo>
                    <a:pt x="194395" y="125023"/>
                  </a:lnTo>
                  <a:lnTo>
                    <a:pt x="192692" y="127245"/>
                  </a:lnTo>
                  <a:lnTo>
                    <a:pt x="192173" y="129969"/>
                  </a:lnTo>
                  <a:lnTo>
                    <a:pt x="191881" y="131510"/>
                  </a:lnTo>
                  <a:lnTo>
                    <a:pt x="191135" y="133666"/>
                  </a:lnTo>
                  <a:lnTo>
                    <a:pt x="190794" y="134802"/>
                  </a:lnTo>
                  <a:lnTo>
                    <a:pt x="190276" y="136115"/>
                  </a:lnTo>
                  <a:lnTo>
                    <a:pt x="189140" y="137477"/>
                  </a:lnTo>
                  <a:lnTo>
                    <a:pt x="188735" y="138839"/>
                  </a:lnTo>
                  <a:lnTo>
                    <a:pt x="188735" y="139861"/>
                  </a:lnTo>
                  <a:lnTo>
                    <a:pt x="189189" y="141677"/>
                  </a:lnTo>
                  <a:lnTo>
                    <a:pt x="188735" y="142309"/>
                  </a:lnTo>
                  <a:lnTo>
                    <a:pt x="186579" y="142601"/>
                  </a:lnTo>
                  <a:lnTo>
                    <a:pt x="184811" y="143234"/>
                  </a:lnTo>
                  <a:lnTo>
                    <a:pt x="183676" y="144482"/>
                  </a:lnTo>
                  <a:lnTo>
                    <a:pt x="182995" y="147385"/>
                  </a:lnTo>
                  <a:lnTo>
                    <a:pt x="182427" y="149655"/>
                  </a:lnTo>
                  <a:lnTo>
                    <a:pt x="181114" y="150904"/>
                  </a:lnTo>
                  <a:lnTo>
                    <a:pt x="179525" y="152217"/>
                  </a:lnTo>
                  <a:lnTo>
                    <a:pt x="178163" y="152444"/>
                  </a:lnTo>
                  <a:lnTo>
                    <a:pt x="176346" y="152509"/>
                  </a:lnTo>
                  <a:lnTo>
                    <a:pt x="174871" y="152801"/>
                  </a:lnTo>
                  <a:lnTo>
                    <a:pt x="173622" y="153320"/>
                  </a:lnTo>
                  <a:lnTo>
                    <a:pt x="172763" y="152801"/>
                  </a:lnTo>
                  <a:lnTo>
                    <a:pt x="172763" y="149444"/>
                  </a:lnTo>
                  <a:lnTo>
                    <a:pt x="170946" y="148698"/>
                  </a:lnTo>
                  <a:lnTo>
                    <a:pt x="169860" y="148180"/>
                  </a:lnTo>
                  <a:lnTo>
                    <a:pt x="168839" y="147320"/>
                  </a:lnTo>
                  <a:lnTo>
                    <a:pt x="168320" y="145958"/>
                  </a:lnTo>
                  <a:lnTo>
                    <a:pt x="167979" y="144142"/>
                  </a:lnTo>
                  <a:lnTo>
                    <a:pt x="166617" y="143234"/>
                  </a:lnTo>
                  <a:lnTo>
                    <a:pt x="164347" y="143169"/>
                  </a:lnTo>
                  <a:cubicBezTo>
                    <a:pt x="164347" y="143169"/>
                    <a:pt x="163260" y="142423"/>
                    <a:pt x="163260" y="142261"/>
                  </a:cubicBezTo>
                  <a:cubicBezTo>
                    <a:pt x="163260" y="142099"/>
                    <a:pt x="162239" y="140104"/>
                    <a:pt x="162239" y="140104"/>
                  </a:cubicBezTo>
                  <a:lnTo>
                    <a:pt x="161379" y="140039"/>
                  </a:lnTo>
                  <a:lnTo>
                    <a:pt x="161379" y="141742"/>
                  </a:lnTo>
                  <a:lnTo>
                    <a:pt x="161039" y="143445"/>
                  </a:lnTo>
                  <a:cubicBezTo>
                    <a:pt x="161039" y="143445"/>
                    <a:pt x="160520" y="144466"/>
                    <a:pt x="160357" y="144531"/>
                  </a:cubicBezTo>
                  <a:cubicBezTo>
                    <a:pt x="160179" y="144580"/>
                    <a:pt x="158704" y="145504"/>
                    <a:pt x="158704" y="145504"/>
                  </a:cubicBezTo>
                  <a:lnTo>
                    <a:pt x="157228" y="146072"/>
                  </a:lnTo>
                  <a:lnTo>
                    <a:pt x="155007" y="145326"/>
                  </a:lnTo>
                  <a:lnTo>
                    <a:pt x="153417" y="143331"/>
                  </a:lnTo>
                  <a:lnTo>
                    <a:pt x="152623" y="142763"/>
                  </a:lnTo>
                  <a:lnTo>
                    <a:pt x="151715" y="143445"/>
                  </a:lnTo>
                  <a:lnTo>
                    <a:pt x="150807" y="144190"/>
                  </a:lnTo>
                  <a:lnTo>
                    <a:pt x="149217" y="145099"/>
                  </a:lnTo>
                  <a:lnTo>
                    <a:pt x="148017" y="146007"/>
                  </a:lnTo>
                  <a:lnTo>
                    <a:pt x="148017" y="146979"/>
                  </a:lnTo>
                  <a:lnTo>
                    <a:pt x="147044" y="147547"/>
                  </a:lnTo>
                  <a:lnTo>
                    <a:pt x="145618" y="147612"/>
                  </a:lnTo>
                  <a:lnTo>
                    <a:pt x="145050" y="148974"/>
                  </a:lnTo>
                  <a:lnTo>
                    <a:pt x="144758" y="150563"/>
                  </a:lnTo>
                  <a:lnTo>
                    <a:pt x="144077" y="151763"/>
                  </a:lnTo>
                  <a:lnTo>
                    <a:pt x="142423" y="153579"/>
                  </a:lnTo>
                  <a:lnTo>
                    <a:pt x="139747" y="154893"/>
                  </a:lnTo>
                  <a:lnTo>
                    <a:pt x="138158" y="155687"/>
                  </a:lnTo>
                  <a:lnTo>
                    <a:pt x="136683" y="156368"/>
                  </a:lnTo>
                  <a:lnTo>
                    <a:pt x="136050" y="158136"/>
                  </a:lnTo>
                  <a:lnTo>
                    <a:pt x="134850" y="160747"/>
                  </a:lnTo>
                  <a:lnTo>
                    <a:pt x="132742" y="162741"/>
                  </a:lnTo>
                  <a:lnTo>
                    <a:pt x="130407" y="164217"/>
                  </a:lnTo>
                  <a:lnTo>
                    <a:pt x="128251" y="165352"/>
                  </a:lnTo>
                  <a:lnTo>
                    <a:pt x="127229" y="166552"/>
                  </a:lnTo>
                  <a:lnTo>
                    <a:pt x="126888" y="167865"/>
                  </a:lnTo>
                  <a:lnTo>
                    <a:pt x="126888" y="169292"/>
                  </a:lnTo>
                  <a:lnTo>
                    <a:pt x="127521" y="170833"/>
                  </a:lnTo>
                  <a:cubicBezTo>
                    <a:pt x="127521" y="170833"/>
                    <a:pt x="127975" y="171238"/>
                    <a:pt x="128040" y="171514"/>
                  </a:cubicBezTo>
                  <a:cubicBezTo>
                    <a:pt x="128088" y="171806"/>
                    <a:pt x="127926" y="172714"/>
                    <a:pt x="127861" y="172876"/>
                  </a:cubicBezTo>
                  <a:cubicBezTo>
                    <a:pt x="127796" y="173055"/>
                    <a:pt x="126888" y="173898"/>
                    <a:pt x="126888" y="173898"/>
                  </a:cubicBezTo>
                  <a:lnTo>
                    <a:pt x="125980" y="175325"/>
                  </a:lnTo>
                  <a:lnTo>
                    <a:pt x="125688" y="176233"/>
                  </a:lnTo>
                  <a:lnTo>
                    <a:pt x="125397" y="177773"/>
                  </a:lnTo>
                  <a:lnTo>
                    <a:pt x="125397" y="179995"/>
                  </a:lnTo>
                  <a:lnTo>
                    <a:pt x="124537" y="182557"/>
                  </a:lnTo>
                  <a:lnTo>
                    <a:pt x="123402" y="184665"/>
                  </a:lnTo>
                  <a:lnTo>
                    <a:pt x="122429" y="185686"/>
                  </a:lnTo>
                  <a:lnTo>
                    <a:pt x="121861" y="186773"/>
                  </a:lnTo>
                  <a:lnTo>
                    <a:pt x="121569" y="188703"/>
                  </a:lnTo>
                  <a:lnTo>
                    <a:pt x="121569" y="190016"/>
                  </a:lnTo>
                  <a:lnTo>
                    <a:pt x="120548" y="190016"/>
                  </a:lnTo>
                  <a:lnTo>
                    <a:pt x="118505" y="188995"/>
                  </a:lnTo>
                  <a:lnTo>
                    <a:pt x="116851" y="187795"/>
                  </a:lnTo>
                  <a:lnTo>
                    <a:pt x="116218" y="186319"/>
                  </a:lnTo>
                  <a:lnTo>
                    <a:pt x="115424" y="185070"/>
                  </a:lnTo>
                  <a:lnTo>
                    <a:pt x="113721" y="184276"/>
                  </a:lnTo>
                  <a:lnTo>
                    <a:pt x="113267" y="184730"/>
                  </a:lnTo>
                  <a:lnTo>
                    <a:pt x="113267" y="185816"/>
                  </a:lnTo>
                  <a:lnTo>
                    <a:pt x="113786" y="187243"/>
                  </a:lnTo>
                  <a:lnTo>
                    <a:pt x="113267" y="187470"/>
                  </a:lnTo>
                  <a:lnTo>
                    <a:pt x="112586" y="185816"/>
                  </a:lnTo>
                  <a:lnTo>
                    <a:pt x="111613" y="184616"/>
                  </a:lnTo>
                  <a:lnTo>
                    <a:pt x="112245" y="183481"/>
                  </a:lnTo>
                  <a:cubicBezTo>
                    <a:pt x="112245" y="183481"/>
                    <a:pt x="112310" y="182346"/>
                    <a:pt x="112310" y="182168"/>
                  </a:cubicBezTo>
                  <a:cubicBezTo>
                    <a:pt x="112310" y="181989"/>
                    <a:pt x="112084" y="181308"/>
                    <a:pt x="111905" y="181195"/>
                  </a:cubicBezTo>
                  <a:cubicBezTo>
                    <a:pt x="111726" y="181081"/>
                    <a:pt x="110478" y="180108"/>
                    <a:pt x="110478" y="180108"/>
                  </a:cubicBezTo>
                  <a:lnTo>
                    <a:pt x="110478" y="179363"/>
                  </a:lnTo>
                  <a:lnTo>
                    <a:pt x="109505" y="179816"/>
                  </a:lnTo>
                  <a:lnTo>
                    <a:pt x="110819" y="181357"/>
                  </a:lnTo>
                  <a:cubicBezTo>
                    <a:pt x="110819" y="181357"/>
                    <a:pt x="111159" y="181989"/>
                    <a:pt x="111159" y="182216"/>
                  </a:cubicBezTo>
                  <a:cubicBezTo>
                    <a:pt x="111159" y="182443"/>
                    <a:pt x="111045" y="183579"/>
                    <a:pt x="111045" y="183579"/>
                  </a:cubicBezTo>
                  <a:cubicBezTo>
                    <a:pt x="111045" y="183579"/>
                    <a:pt x="110591" y="183984"/>
                    <a:pt x="110591" y="184260"/>
                  </a:cubicBezTo>
                  <a:cubicBezTo>
                    <a:pt x="110591" y="184535"/>
                    <a:pt x="111159" y="185914"/>
                    <a:pt x="111159" y="185914"/>
                  </a:cubicBezTo>
                  <a:lnTo>
                    <a:pt x="111840" y="187000"/>
                  </a:lnTo>
                  <a:lnTo>
                    <a:pt x="112635" y="187973"/>
                  </a:lnTo>
                  <a:lnTo>
                    <a:pt x="113380" y="188654"/>
                  </a:lnTo>
                  <a:lnTo>
                    <a:pt x="114516" y="190016"/>
                  </a:lnTo>
                  <a:lnTo>
                    <a:pt x="114856" y="190924"/>
                  </a:lnTo>
                  <a:lnTo>
                    <a:pt x="115083" y="192465"/>
                  </a:lnTo>
                  <a:lnTo>
                    <a:pt x="115197" y="194232"/>
                  </a:lnTo>
                  <a:lnTo>
                    <a:pt x="107802" y="194232"/>
                  </a:lnTo>
                  <a:lnTo>
                    <a:pt x="106830" y="193665"/>
                  </a:lnTo>
                  <a:lnTo>
                    <a:pt x="106424" y="194232"/>
                  </a:lnTo>
                  <a:lnTo>
                    <a:pt x="103522" y="194232"/>
                  </a:lnTo>
                  <a:lnTo>
                    <a:pt x="102548" y="195367"/>
                  </a:lnTo>
                  <a:lnTo>
                    <a:pt x="101348" y="195027"/>
                  </a:lnTo>
                  <a:lnTo>
                    <a:pt x="100489" y="194167"/>
                  </a:lnTo>
                  <a:lnTo>
                    <a:pt x="100197" y="195821"/>
                  </a:lnTo>
                  <a:lnTo>
                    <a:pt x="95705" y="196049"/>
                  </a:lnTo>
                  <a:lnTo>
                    <a:pt x="95705" y="195367"/>
                  </a:lnTo>
                  <a:lnTo>
                    <a:pt x="97521" y="195367"/>
                  </a:lnTo>
                  <a:lnTo>
                    <a:pt x="99062" y="194232"/>
                  </a:lnTo>
                  <a:lnTo>
                    <a:pt x="99403" y="193665"/>
                  </a:lnTo>
                  <a:cubicBezTo>
                    <a:pt x="99403" y="193665"/>
                    <a:pt x="99175" y="193097"/>
                    <a:pt x="98997" y="193097"/>
                  </a:cubicBezTo>
                  <a:cubicBezTo>
                    <a:pt x="98819" y="193097"/>
                    <a:pt x="98024" y="193032"/>
                    <a:pt x="98024" y="193032"/>
                  </a:cubicBezTo>
                  <a:lnTo>
                    <a:pt x="97959" y="193665"/>
                  </a:lnTo>
                  <a:lnTo>
                    <a:pt x="97165" y="193260"/>
                  </a:lnTo>
                  <a:lnTo>
                    <a:pt x="95689" y="192465"/>
                  </a:lnTo>
                  <a:lnTo>
                    <a:pt x="95121" y="192578"/>
                  </a:lnTo>
                  <a:lnTo>
                    <a:pt x="94327" y="191946"/>
                  </a:lnTo>
                  <a:lnTo>
                    <a:pt x="93581" y="191378"/>
                  </a:lnTo>
                  <a:lnTo>
                    <a:pt x="93062" y="191946"/>
                  </a:lnTo>
                  <a:lnTo>
                    <a:pt x="91862" y="190924"/>
                  </a:lnTo>
                  <a:lnTo>
                    <a:pt x="91862" y="192286"/>
                  </a:lnTo>
                  <a:lnTo>
                    <a:pt x="92316" y="192578"/>
                  </a:lnTo>
                  <a:lnTo>
                    <a:pt x="91862" y="193373"/>
                  </a:lnTo>
                  <a:lnTo>
                    <a:pt x="90727" y="193032"/>
                  </a:lnTo>
                  <a:lnTo>
                    <a:pt x="90435" y="191038"/>
                  </a:lnTo>
                  <a:lnTo>
                    <a:pt x="89868" y="192578"/>
                  </a:lnTo>
                  <a:lnTo>
                    <a:pt x="89300" y="193097"/>
                  </a:lnTo>
                  <a:lnTo>
                    <a:pt x="89300" y="194800"/>
                  </a:lnTo>
                  <a:lnTo>
                    <a:pt x="90046" y="194054"/>
                  </a:lnTo>
                  <a:lnTo>
                    <a:pt x="91635" y="194281"/>
                  </a:lnTo>
                  <a:lnTo>
                    <a:pt x="92041" y="195367"/>
                  </a:lnTo>
                  <a:lnTo>
                    <a:pt x="91862" y="196616"/>
                  </a:lnTo>
                  <a:lnTo>
                    <a:pt x="90500" y="196275"/>
                  </a:lnTo>
                  <a:lnTo>
                    <a:pt x="90387" y="194913"/>
                  </a:lnTo>
                  <a:lnTo>
                    <a:pt x="89592" y="196114"/>
                  </a:lnTo>
                  <a:lnTo>
                    <a:pt x="88733" y="195367"/>
                  </a:lnTo>
                  <a:lnTo>
                    <a:pt x="88392" y="194281"/>
                  </a:lnTo>
                  <a:lnTo>
                    <a:pt x="88392" y="192124"/>
                  </a:lnTo>
                  <a:lnTo>
                    <a:pt x="88733" y="190924"/>
                  </a:lnTo>
                  <a:lnTo>
                    <a:pt x="87987" y="189562"/>
                  </a:lnTo>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26" name="Freeform: Shape 725">
              <a:extLst>
                <a:ext uri="{FF2B5EF4-FFF2-40B4-BE49-F238E27FC236}">
                  <a16:creationId xmlns:a16="http://schemas.microsoft.com/office/drawing/2014/main" id="{CADDC844-6F95-3DCB-010F-16227FD022F1}"/>
                </a:ext>
              </a:extLst>
            </p:cNvPr>
            <p:cNvSpPr/>
            <p:nvPr/>
          </p:nvSpPr>
          <p:spPr>
            <a:xfrm>
              <a:off x="7341034" y="4448621"/>
              <a:ext cx="1750" cy="3081"/>
            </a:xfrm>
            <a:custGeom>
              <a:avLst/>
              <a:gdLst>
                <a:gd name="connsiteX0" fmla="*/ 1897 w 1897"/>
                <a:gd name="connsiteY0" fmla="*/ 3016 h 3340"/>
                <a:gd name="connsiteX1" fmla="*/ 1751 w 1897"/>
                <a:gd name="connsiteY1" fmla="*/ 0 h 3340"/>
                <a:gd name="connsiteX2" fmla="*/ 908 w 1897"/>
                <a:gd name="connsiteY2" fmla="*/ 0 h 3340"/>
                <a:gd name="connsiteX3" fmla="*/ 0 w 1897"/>
                <a:gd name="connsiteY3" fmla="*/ 1508 h 3340"/>
                <a:gd name="connsiteX4" fmla="*/ 0 w 1897"/>
                <a:gd name="connsiteY4" fmla="*/ 3341 h 3340"/>
                <a:gd name="connsiteX5" fmla="*/ 1703 w 1897"/>
                <a:gd name="connsiteY5" fmla="*/ 3341 h 3340"/>
                <a:gd name="connsiteX6" fmla="*/ 1897 w 1897"/>
                <a:gd name="connsiteY6" fmla="*/ 3016 h 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7" h="3340">
                  <a:moveTo>
                    <a:pt x="1897" y="3016"/>
                  </a:moveTo>
                  <a:lnTo>
                    <a:pt x="1751" y="0"/>
                  </a:lnTo>
                  <a:lnTo>
                    <a:pt x="908" y="0"/>
                  </a:lnTo>
                  <a:lnTo>
                    <a:pt x="0" y="1508"/>
                  </a:lnTo>
                  <a:lnTo>
                    <a:pt x="0" y="3341"/>
                  </a:lnTo>
                  <a:lnTo>
                    <a:pt x="1703" y="3341"/>
                  </a:lnTo>
                  <a:lnTo>
                    <a:pt x="1897" y="301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27" name="Freeform: Shape 726">
              <a:extLst>
                <a:ext uri="{FF2B5EF4-FFF2-40B4-BE49-F238E27FC236}">
                  <a16:creationId xmlns:a16="http://schemas.microsoft.com/office/drawing/2014/main" id="{C5855D79-D072-32EF-8821-489F70997457}"/>
                </a:ext>
              </a:extLst>
            </p:cNvPr>
            <p:cNvSpPr/>
            <p:nvPr/>
          </p:nvSpPr>
          <p:spPr>
            <a:xfrm>
              <a:off x="7343248" y="4448607"/>
              <a:ext cx="1705" cy="882"/>
            </a:xfrm>
            <a:custGeom>
              <a:avLst/>
              <a:gdLst>
                <a:gd name="connsiteX0" fmla="*/ 405 w 1848"/>
                <a:gd name="connsiteY0" fmla="*/ 957 h 956"/>
                <a:gd name="connsiteX1" fmla="*/ 1848 w 1848"/>
                <a:gd name="connsiteY1" fmla="*/ 957 h 956"/>
                <a:gd name="connsiteX2" fmla="*/ 1508 w 1848"/>
                <a:gd name="connsiteY2" fmla="*/ 308 h 956"/>
                <a:gd name="connsiteX3" fmla="*/ 0 w 1848"/>
                <a:gd name="connsiteY3" fmla="*/ 0 h 956"/>
                <a:gd name="connsiteX4" fmla="*/ 0 w 1848"/>
                <a:gd name="connsiteY4" fmla="*/ 941 h 956"/>
                <a:gd name="connsiteX5" fmla="*/ 422 w 1848"/>
                <a:gd name="connsiteY5" fmla="*/ 941 h 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8" h="956">
                  <a:moveTo>
                    <a:pt x="405" y="957"/>
                  </a:moveTo>
                  <a:lnTo>
                    <a:pt x="1848" y="957"/>
                  </a:lnTo>
                  <a:cubicBezTo>
                    <a:pt x="1848" y="957"/>
                    <a:pt x="1622" y="308"/>
                    <a:pt x="1508" y="308"/>
                  </a:cubicBezTo>
                  <a:cubicBezTo>
                    <a:pt x="1395" y="308"/>
                    <a:pt x="0" y="0"/>
                    <a:pt x="0" y="0"/>
                  </a:cubicBezTo>
                  <a:lnTo>
                    <a:pt x="0" y="941"/>
                  </a:lnTo>
                  <a:lnTo>
                    <a:pt x="422" y="941"/>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28" name="Freeform: Shape 727">
              <a:extLst>
                <a:ext uri="{FF2B5EF4-FFF2-40B4-BE49-F238E27FC236}">
                  <a16:creationId xmlns:a16="http://schemas.microsoft.com/office/drawing/2014/main" id="{DDA0416C-5DFC-0114-1406-17E81E703954}"/>
                </a:ext>
              </a:extLst>
            </p:cNvPr>
            <p:cNvSpPr/>
            <p:nvPr/>
          </p:nvSpPr>
          <p:spPr>
            <a:xfrm>
              <a:off x="7331490" y="4446916"/>
              <a:ext cx="2692" cy="5789"/>
            </a:xfrm>
            <a:custGeom>
              <a:avLst/>
              <a:gdLst>
                <a:gd name="connsiteX0" fmla="*/ 1476 w 2918"/>
                <a:gd name="connsiteY0" fmla="*/ 6276 h 6275"/>
                <a:gd name="connsiteX1" fmla="*/ 2919 w 2918"/>
                <a:gd name="connsiteY1" fmla="*/ 6097 h 6275"/>
                <a:gd name="connsiteX2" fmla="*/ 2660 w 2918"/>
                <a:gd name="connsiteY2" fmla="*/ 5027 h 6275"/>
                <a:gd name="connsiteX3" fmla="*/ 2206 w 2918"/>
                <a:gd name="connsiteY3" fmla="*/ 4540 h 6275"/>
                <a:gd name="connsiteX4" fmla="*/ 2206 w 2918"/>
                <a:gd name="connsiteY4" fmla="*/ 3016 h 6275"/>
                <a:gd name="connsiteX5" fmla="*/ 2011 w 2918"/>
                <a:gd name="connsiteY5" fmla="*/ 1703 h 6275"/>
                <a:gd name="connsiteX6" fmla="*/ 1670 w 2918"/>
                <a:gd name="connsiteY6" fmla="*/ 859 h 6275"/>
                <a:gd name="connsiteX7" fmla="*/ 1216 w 2918"/>
                <a:gd name="connsiteY7" fmla="*/ 0 h 6275"/>
                <a:gd name="connsiteX8" fmla="*/ 0 w 2918"/>
                <a:gd name="connsiteY8" fmla="*/ 0 h 6275"/>
                <a:gd name="connsiteX9" fmla="*/ 0 w 2918"/>
                <a:gd name="connsiteY9" fmla="*/ 1200 h 6275"/>
                <a:gd name="connsiteX10" fmla="*/ 341 w 2918"/>
                <a:gd name="connsiteY10" fmla="*/ 1427 h 6275"/>
                <a:gd name="connsiteX11" fmla="*/ 568 w 2918"/>
                <a:gd name="connsiteY11" fmla="*/ 4054 h 6275"/>
                <a:gd name="connsiteX12" fmla="*/ 535 w 2918"/>
                <a:gd name="connsiteY12" fmla="*/ 5481 h 6275"/>
                <a:gd name="connsiteX13" fmla="*/ 503 w 2918"/>
                <a:gd name="connsiteY13" fmla="*/ 6097 h 6275"/>
                <a:gd name="connsiteX14" fmla="*/ 1476 w 2918"/>
                <a:gd name="connsiteY14" fmla="*/ 6276 h 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18" h="6275">
                  <a:moveTo>
                    <a:pt x="1476" y="6276"/>
                  </a:moveTo>
                  <a:lnTo>
                    <a:pt x="2919" y="6097"/>
                  </a:lnTo>
                  <a:lnTo>
                    <a:pt x="2660" y="5027"/>
                  </a:lnTo>
                  <a:lnTo>
                    <a:pt x="2206" y="4540"/>
                  </a:lnTo>
                  <a:lnTo>
                    <a:pt x="2206" y="3016"/>
                  </a:lnTo>
                  <a:lnTo>
                    <a:pt x="2011" y="1703"/>
                  </a:lnTo>
                  <a:lnTo>
                    <a:pt x="1670" y="859"/>
                  </a:lnTo>
                  <a:lnTo>
                    <a:pt x="1216" y="0"/>
                  </a:lnTo>
                  <a:lnTo>
                    <a:pt x="0" y="0"/>
                  </a:lnTo>
                  <a:lnTo>
                    <a:pt x="0" y="1200"/>
                  </a:lnTo>
                  <a:lnTo>
                    <a:pt x="341" y="1427"/>
                  </a:lnTo>
                  <a:lnTo>
                    <a:pt x="568" y="4054"/>
                  </a:lnTo>
                  <a:lnTo>
                    <a:pt x="535" y="5481"/>
                  </a:lnTo>
                  <a:lnTo>
                    <a:pt x="503" y="6097"/>
                  </a:lnTo>
                  <a:lnTo>
                    <a:pt x="1476" y="627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29" name="Freeform: Shape 728">
              <a:extLst>
                <a:ext uri="{FF2B5EF4-FFF2-40B4-BE49-F238E27FC236}">
                  <a16:creationId xmlns:a16="http://schemas.microsoft.com/office/drawing/2014/main" id="{CC62B78C-80B8-44F8-0A1C-A6A3C31672D4}"/>
                </a:ext>
              </a:extLst>
            </p:cNvPr>
            <p:cNvSpPr/>
            <p:nvPr/>
          </p:nvSpPr>
          <p:spPr>
            <a:xfrm>
              <a:off x="7329709" y="4446692"/>
              <a:ext cx="1226" cy="3470"/>
            </a:xfrm>
            <a:custGeom>
              <a:avLst/>
              <a:gdLst>
                <a:gd name="connsiteX0" fmla="*/ 1330 w 1329"/>
                <a:gd name="connsiteY0" fmla="*/ 3033 h 3762"/>
                <a:gd name="connsiteX1" fmla="*/ 1330 w 1329"/>
                <a:gd name="connsiteY1" fmla="*/ 632 h 3762"/>
                <a:gd name="connsiteX2" fmla="*/ 908 w 1329"/>
                <a:gd name="connsiteY2" fmla="*/ 0 h 3762"/>
                <a:gd name="connsiteX3" fmla="*/ 0 w 1329"/>
                <a:gd name="connsiteY3" fmla="*/ 876 h 3762"/>
                <a:gd name="connsiteX4" fmla="*/ 0 w 1329"/>
                <a:gd name="connsiteY4" fmla="*/ 2092 h 3762"/>
                <a:gd name="connsiteX5" fmla="*/ 1216 w 1329"/>
                <a:gd name="connsiteY5" fmla="*/ 3762 h 3762"/>
                <a:gd name="connsiteX6" fmla="*/ 1330 w 1329"/>
                <a:gd name="connsiteY6" fmla="*/ 3033 h 3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9" h="3762">
                  <a:moveTo>
                    <a:pt x="1330" y="3033"/>
                  </a:moveTo>
                  <a:lnTo>
                    <a:pt x="1330" y="632"/>
                  </a:lnTo>
                  <a:lnTo>
                    <a:pt x="908" y="0"/>
                  </a:lnTo>
                  <a:lnTo>
                    <a:pt x="0" y="876"/>
                  </a:lnTo>
                  <a:lnTo>
                    <a:pt x="0" y="2092"/>
                  </a:lnTo>
                  <a:lnTo>
                    <a:pt x="1216" y="3762"/>
                  </a:lnTo>
                  <a:lnTo>
                    <a:pt x="1330" y="303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30" name="Freeform: Shape 729">
              <a:extLst>
                <a:ext uri="{FF2B5EF4-FFF2-40B4-BE49-F238E27FC236}">
                  <a16:creationId xmlns:a16="http://schemas.microsoft.com/office/drawing/2014/main" id="{EFD4890A-9B3D-ED2B-FE2C-FADA6B5AA34C}"/>
                </a:ext>
              </a:extLst>
            </p:cNvPr>
            <p:cNvSpPr/>
            <p:nvPr/>
          </p:nvSpPr>
          <p:spPr>
            <a:xfrm>
              <a:off x="7329081" y="4449490"/>
              <a:ext cx="1570" cy="2064"/>
            </a:xfrm>
            <a:custGeom>
              <a:avLst/>
              <a:gdLst>
                <a:gd name="connsiteX0" fmla="*/ 1703 w 1702"/>
                <a:gd name="connsiteY0" fmla="*/ 1897 h 2237"/>
                <a:gd name="connsiteX1" fmla="*/ 681 w 1702"/>
                <a:gd name="connsiteY1" fmla="*/ 730 h 2237"/>
                <a:gd name="connsiteX2" fmla="*/ 535 w 1702"/>
                <a:gd name="connsiteY2" fmla="*/ 0 h 2237"/>
                <a:gd name="connsiteX3" fmla="*/ 0 w 1702"/>
                <a:gd name="connsiteY3" fmla="*/ 0 h 2237"/>
                <a:gd name="connsiteX4" fmla="*/ 0 w 1702"/>
                <a:gd name="connsiteY4" fmla="*/ 535 h 2237"/>
                <a:gd name="connsiteX5" fmla="*/ 859 w 1702"/>
                <a:gd name="connsiteY5" fmla="*/ 2238 h 2237"/>
                <a:gd name="connsiteX6" fmla="*/ 1703 w 1702"/>
                <a:gd name="connsiteY6" fmla="*/ 2238 h 2237"/>
                <a:gd name="connsiteX7" fmla="*/ 1703 w 1702"/>
                <a:gd name="connsiteY7" fmla="*/ 1897 h 2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2" h="2237">
                  <a:moveTo>
                    <a:pt x="1703" y="1897"/>
                  </a:moveTo>
                  <a:lnTo>
                    <a:pt x="681" y="730"/>
                  </a:lnTo>
                  <a:lnTo>
                    <a:pt x="535" y="0"/>
                  </a:lnTo>
                  <a:lnTo>
                    <a:pt x="0" y="0"/>
                  </a:lnTo>
                  <a:lnTo>
                    <a:pt x="0" y="535"/>
                  </a:lnTo>
                  <a:lnTo>
                    <a:pt x="859" y="2238"/>
                  </a:lnTo>
                  <a:lnTo>
                    <a:pt x="1703" y="2238"/>
                  </a:lnTo>
                  <a:lnTo>
                    <a:pt x="1703" y="189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31" name="Freeform: Shape 730">
              <a:extLst>
                <a:ext uri="{FF2B5EF4-FFF2-40B4-BE49-F238E27FC236}">
                  <a16:creationId xmlns:a16="http://schemas.microsoft.com/office/drawing/2014/main" id="{DFB7A8C6-72E7-7F21-D733-772127C7E05F}"/>
                </a:ext>
              </a:extLst>
            </p:cNvPr>
            <p:cNvSpPr/>
            <p:nvPr/>
          </p:nvSpPr>
          <p:spPr>
            <a:xfrm>
              <a:off x="7327017" y="4450162"/>
              <a:ext cx="2064" cy="2273"/>
            </a:xfrm>
            <a:custGeom>
              <a:avLst/>
              <a:gdLst>
                <a:gd name="connsiteX0" fmla="*/ 2238 w 2237"/>
                <a:gd name="connsiteY0" fmla="*/ 1103 h 2464"/>
                <a:gd name="connsiteX1" fmla="*/ 2043 w 2237"/>
                <a:gd name="connsiteY1" fmla="*/ 2465 h 2464"/>
                <a:gd name="connsiteX2" fmla="*/ 0 w 2237"/>
                <a:gd name="connsiteY2" fmla="*/ 2465 h 2464"/>
                <a:gd name="connsiteX3" fmla="*/ 0 w 2237"/>
                <a:gd name="connsiteY3" fmla="*/ 600 h 2464"/>
                <a:gd name="connsiteX4" fmla="*/ 535 w 2237"/>
                <a:gd name="connsiteY4" fmla="*/ 389 h 2464"/>
                <a:gd name="connsiteX5" fmla="*/ 908 w 2237"/>
                <a:gd name="connsiteY5" fmla="*/ 0 h 2464"/>
                <a:gd name="connsiteX6" fmla="*/ 1784 w 2237"/>
                <a:gd name="connsiteY6" fmla="*/ 389 h 2464"/>
                <a:gd name="connsiteX7" fmla="*/ 2238 w 2237"/>
                <a:gd name="connsiteY7" fmla="*/ 876 h 2464"/>
                <a:gd name="connsiteX8" fmla="*/ 2238 w 2237"/>
                <a:gd name="connsiteY8" fmla="*/ 1103 h 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7" h="2464">
                  <a:moveTo>
                    <a:pt x="2238" y="1103"/>
                  </a:moveTo>
                  <a:lnTo>
                    <a:pt x="2043" y="2465"/>
                  </a:lnTo>
                  <a:lnTo>
                    <a:pt x="0" y="2465"/>
                  </a:lnTo>
                  <a:lnTo>
                    <a:pt x="0" y="600"/>
                  </a:lnTo>
                  <a:lnTo>
                    <a:pt x="535" y="389"/>
                  </a:lnTo>
                  <a:lnTo>
                    <a:pt x="908" y="0"/>
                  </a:lnTo>
                  <a:lnTo>
                    <a:pt x="1784" y="389"/>
                  </a:lnTo>
                  <a:lnTo>
                    <a:pt x="2238" y="876"/>
                  </a:lnTo>
                  <a:lnTo>
                    <a:pt x="2238" y="110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32" name="Freeform: Shape 731">
              <a:extLst>
                <a:ext uri="{FF2B5EF4-FFF2-40B4-BE49-F238E27FC236}">
                  <a16:creationId xmlns:a16="http://schemas.microsoft.com/office/drawing/2014/main" id="{AB517FD3-C91E-AD0C-6CD4-6582228A417A}"/>
                </a:ext>
              </a:extLst>
            </p:cNvPr>
            <p:cNvSpPr/>
            <p:nvPr/>
          </p:nvSpPr>
          <p:spPr>
            <a:xfrm>
              <a:off x="7322619" y="4448621"/>
              <a:ext cx="3560" cy="5445"/>
            </a:xfrm>
            <a:custGeom>
              <a:avLst/>
              <a:gdLst>
                <a:gd name="connsiteX0" fmla="*/ 3649 w 3859"/>
                <a:gd name="connsiteY0" fmla="*/ 4427 h 5902"/>
                <a:gd name="connsiteX1" fmla="*/ 3860 w 3859"/>
                <a:gd name="connsiteY1" fmla="*/ 1654 h 5902"/>
                <a:gd name="connsiteX2" fmla="*/ 3033 w 3859"/>
                <a:gd name="connsiteY2" fmla="*/ 1654 h 5902"/>
                <a:gd name="connsiteX3" fmla="*/ 2384 w 3859"/>
                <a:gd name="connsiteY3" fmla="*/ 1281 h 5902"/>
                <a:gd name="connsiteX4" fmla="*/ 1930 w 3859"/>
                <a:gd name="connsiteY4" fmla="*/ 941 h 5902"/>
                <a:gd name="connsiteX5" fmla="*/ 1930 w 3859"/>
                <a:gd name="connsiteY5" fmla="*/ 0 h 5902"/>
                <a:gd name="connsiteX6" fmla="*/ 600 w 3859"/>
                <a:gd name="connsiteY6" fmla="*/ 0 h 5902"/>
                <a:gd name="connsiteX7" fmla="*/ 340 w 3859"/>
                <a:gd name="connsiteY7" fmla="*/ 3519 h 5902"/>
                <a:gd name="connsiteX8" fmla="*/ 1330 w 3859"/>
                <a:gd name="connsiteY8" fmla="*/ 3973 h 5902"/>
                <a:gd name="connsiteX9" fmla="*/ 1330 w 3859"/>
                <a:gd name="connsiteY9" fmla="*/ 4621 h 5902"/>
                <a:gd name="connsiteX10" fmla="*/ 0 w 3859"/>
                <a:gd name="connsiteY10" fmla="*/ 4621 h 5902"/>
                <a:gd name="connsiteX11" fmla="*/ 0 w 3859"/>
                <a:gd name="connsiteY11" fmla="*/ 5757 h 5902"/>
                <a:gd name="connsiteX12" fmla="*/ 3292 w 3859"/>
                <a:gd name="connsiteY12" fmla="*/ 5902 h 5902"/>
                <a:gd name="connsiteX13" fmla="*/ 2951 w 3859"/>
                <a:gd name="connsiteY13" fmla="*/ 4881 h 5902"/>
                <a:gd name="connsiteX14" fmla="*/ 1670 w 3859"/>
                <a:gd name="connsiteY14" fmla="*/ 4427 h 5902"/>
                <a:gd name="connsiteX15" fmla="*/ 1638 w 3859"/>
                <a:gd name="connsiteY15" fmla="*/ 3973 h 5902"/>
                <a:gd name="connsiteX16" fmla="*/ 1751 w 3859"/>
                <a:gd name="connsiteY16" fmla="*/ 2643 h 5902"/>
                <a:gd name="connsiteX17" fmla="*/ 1719 w 3859"/>
                <a:gd name="connsiteY17" fmla="*/ 1281 h 5902"/>
                <a:gd name="connsiteX18" fmla="*/ 2481 w 3859"/>
                <a:gd name="connsiteY18" fmla="*/ 1654 h 5902"/>
                <a:gd name="connsiteX19" fmla="*/ 2400 w 3859"/>
                <a:gd name="connsiteY19" fmla="*/ 3162 h 5902"/>
                <a:gd name="connsiteX20" fmla="*/ 3113 w 3859"/>
                <a:gd name="connsiteY20" fmla="*/ 4411 h 5902"/>
                <a:gd name="connsiteX21" fmla="*/ 3422 w 3859"/>
                <a:gd name="connsiteY21" fmla="*/ 4605 h 5902"/>
                <a:gd name="connsiteX22" fmla="*/ 3665 w 3859"/>
                <a:gd name="connsiteY22" fmla="*/ 4411 h 5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859" h="5902">
                  <a:moveTo>
                    <a:pt x="3649" y="4427"/>
                  </a:moveTo>
                  <a:lnTo>
                    <a:pt x="3860" y="1654"/>
                  </a:lnTo>
                  <a:lnTo>
                    <a:pt x="3033" y="1654"/>
                  </a:lnTo>
                  <a:lnTo>
                    <a:pt x="2384" y="1281"/>
                  </a:lnTo>
                  <a:lnTo>
                    <a:pt x="1930" y="941"/>
                  </a:lnTo>
                  <a:lnTo>
                    <a:pt x="1930" y="0"/>
                  </a:lnTo>
                  <a:lnTo>
                    <a:pt x="600" y="0"/>
                  </a:lnTo>
                  <a:lnTo>
                    <a:pt x="340" y="3519"/>
                  </a:lnTo>
                  <a:lnTo>
                    <a:pt x="1330" y="3973"/>
                  </a:lnTo>
                  <a:lnTo>
                    <a:pt x="1330" y="4621"/>
                  </a:lnTo>
                  <a:lnTo>
                    <a:pt x="0" y="4621"/>
                  </a:lnTo>
                  <a:lnTo>
                    <a:pt x="0" y="5757"/>
                  </a:lnTo>
                  <a:lnTo>
                    <a:pt x="3292" y="5902"/>
                  </a:lnTo>
                  <a:cubicBezTo>
                    <a:pt x="3292" y="5902"/>
                    <a:pt x="3065" y="4913"/>
                    <a:pt x="2951" y="4881"/>
                  </a:cubicBezTo>
                  <a:cubicBezTo>
                    <a:pt x="2838" y="4848"/>
                    <a:pt x="1670" y="4427"/>
                    <a:pt x="1670" y="4427"/>
                  </a:cubicBezTo>
                  <a:lnTo>
                    <a:pt x="1638" y="3973"/>
                  </a:lnTo>
                  <a:cubicBezTo>
                    <a:pt x="1638" y="3973"/>
                    <a:pt x="1751" y="2757"/>
                    <a:pt x="1751" y="2643"/>
                  </a:cubicBezTo>
                  <a:cubicBezTo>
                    <a:pt x="1751" y="2530"/>
                    <a:pt x="1719" y="1281"/>
                    <a:pt x="1719" y="1281"/>
                  </a:cubicBezTo>
                  <a:lnTo>
                    <a:pt x="2481" y="1654"/>
                  </a:lnTo>
                  <a:lnTo>
                    <a:pt x="2400" y="3162"/>
                  </a:lnTo>
                  <a:lnTo>
                    <a:pt x="3113" y="4411"/>
                  </a:lnTo>
                  <a:lnTo>
                    <a:pt x="3422" y="4605"/>
                  </a:lnTo>
                  <a:lnTo>
                    <a:pt x="3665" y="4411"/>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33" name="Freeform: Shape 732">
              <a:extLst>
                <a:ext uri="{FF2B5EF4-FFF2-40B4-BE49-F238E27FC236}">
                  <a16:creationId xmlns:a16="http://schemas.microsoft.com/office/drawing/2014/main" id="{9684FF97-3C1E-286A-2EE6-03C5296363A3}"/>
                </a:ext>
              </a:extLst>
            </p:cNvPr>
            <p:cNvSpPr/>
            <p:nvPr/>
          </p:nvSpPr>
          <p:spPr>
            <a:xfrm>
              <a:off x="7317084" y="4449819"/>
              <a:ext cx="1734" cy="1886"/>
            </a:xfrm>
            <a:custGeom>
              <a:avLst/>
              <a:gdLst>
                <a:gd name="connsiteX0" fmla="*/ 422 w 1880"/>
                <a:gd name="connsiteY0" fmla="*/ 373 h 2044"/>
                <a:gd name="connsiteX1" fmla="*/ 0 w 1880"/>
                <a:gd name="connsiteY1" fmla="*/ 1281 h 2044"/>
                <a:gd name="connsiteX2" fmla="*/ 941 w 1880"/>
                <a:gd name="connsiteY2" fmla="*/ 2043 h 2044"/>
                <a:gd name="connsiteX3" fmla="*/ 1881 w 1880"/>
                <a:gd name="connsiteY3" fmla="*/ 1216 h 2044"/>
                <a:gd name="connsiteX4" fmla="*/ 1687 w 1880"/>
                <a:gd name="connsiteY4" fmla="*/ 0 h 2044"/>
                <a:gd name="connsiteX5" fmla="*/ 924 w 1880"/>
                <a:gd name="connsiteY5" fmla="*/ 0 h 2044"/>
                <a:gd name="connsiteX6" fmla="*/ 389 w 1880"/>
                <a:gd name="connsiteY6" fmla="*/ 373 h 2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0" h="2044">
                  <a:moveTo>
                    <a:pt x="422" y="373"/>
                  </a:moveTo>
                  <a:lnTo>
                    <a:pt x="0" y="1281"/>
                  </a:lnTo>
                  <a:cubicBezTo>
                    <a:pt x="0" y="1281"/>
                    <a:pt x="827" y="1995"/>
                    <a:pt x="941" y="2043"/>
                  </a:cubicBezTo>
                  <a:cubicBezTo>
                    <a:pt x="1054" y="2076"/>
                    <a:pt x="1881" y="1216"/>
                    <a:pt x="1881" y="1216"/>
                  </a:cubicBezTo>
                  <a:lnTo>
                    <a:pt x="1687" y="0"/>
                  </a:lnTo>
                  <a:lnTo>
                    <a:pt x="924" y="0"/>
                  </a:lnTo>
                  <a:lnTo>
                    <a:pt x="389" y="37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34" name="Freeform: Shape 733">
              <a:extLst>
                <a:ext uri="{FF2B5EF4-FFF2-40B4-BE49-F238E27FC236}">
                  <a16:creationId xmlns:a16="http://schemas.microsoft.com/office/drawing/2014/main" id="{EAF55A91-B82E-3DC9-C436-BBA19B78482F}"/>
                </a:ext>
              </a:extLst>
            </p:cNvPr>
            <p:cNvSpPr/>
            <p:nvPr/>
          </p:nvSpPr>
          <p:spPr>
            <a:xfrm>
              <a:off x="7315094" y="4451553"/>
              <a:ext cx="1989" cy="1615"/>
            </a:xfrm>
            <a:custGeom>
              <a:avLst/>
              <a:gdLst>
                <a:gd name="connsiteX0" fmla="*/ 1816 w 2156"/>
                <a:gd name="connsiteY0" fmla="*/ 0 h 1751"/>
                <a:gd name="connsiteX1" fmla="*/ 2157 w 2156"/>
                <a:gd name="connsiteY1" fmla="*/ 1751 h 1751"/>
                <a:gd name="connsiteX2" fmla="*/ 0 w 2156"/>
                <a:gd name="connsiteY2" fmla="*/ 876 h 1751"/>
                <a:gd name="connsiteX3" fmla="*/ 0 w 2156"/>
                <a:gd name="connsiteY3" fmla="*/ 0 h 1751"/>
                <a:gd name="connsiteX4" fmla="*/ 1816 w 2156"/>
                <a:gd name="connsiteY4" fmla="*/ 0 h 1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6" h="1751">
                  <a:moveTo>
                    <a:pt x="1816" y="0"/>
                  </a:moveTo>
                  <a:lnTo>
                    <a:pt x="2157" y="1751"/>
                  </a:lnTo>
                  <a:lnTo>
                    <a:pt x="0" y="876"/>
                  </a:lnTo>
                  <a:lnTo>
                    <a:pt x="0" y="0"/>
                  </a:lnTo>
                  <a:lnTo>
                    <a:pt x="1816"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35" name="Freeform: Shape 734">
              <a:extLst>
                <a:ext uri="{FF2B5EF4-FFF2-40B4-BE49-F238E27FC236}">
                  <a16:creationId xmlns:a16="http://schemas.microsoft.com/office/drawing/2014/main" id="{6A6EF26F-D589-AB70-A920-14083A1D5AE1}"/>
                </a:ext>
              </a:extLst>
            </p:cNvPr>
            <p:cNvSpPr/>
            <p:nvPr/>
          </p:nvSpPr>
          <p:spPr>
            <a:xfrm>
              <a:off x="7318834" y="4446347"/>
              <a:ext cx="2244" cy="4173"/>
            </a:xfrm>
            <a:custGeom>
              <a:avLst/>
              <a:gdLst>
                <a:gd name="connsiteX0" fmla="*/ 568 w 2432"/>
                <a:gd name="connsiteY0" fmla="*/ 0 h 4524"/>
                <a:gd name="connsiteX1" fmla="*/ 568 w 2432"/>
                <a:gd name="connsiteY1" fmla="*/ 2465 h 4524"/>
                <a:gd name="connsiteX2" fmla="*/ 0 w 2432"/>
                <a:gd name="connsiteY2" fmla="*/ 2935 h 4524"/>
                <a:gd name="connsiteX3" fmla="*/ 957 w 2432"/>
                <a:gd name="connsiteY3" fmla="*/ 3405 h 4524"/>
                <a:gd name="connsiteX4" fmla="*/ 1443 w 2432"/>
                <a:gd name="connsiteY4" fmla="*/ 4135 h 4524"/>
                <a:gd name="connsiteX5" fmla="*/ 1816 w 2432"/>
                <a:gd name="connsiteY5" fmla="*/ 4524 h 4524"/>
                <a:gd name="connsiteX6" fmla="*/ 2432 w 2432"/>
                <a:gd name="connsiteY6" fmla="*/ 4524 h 4524"/>
                <a:gd name="connsiteX7" fmla="*/ 2432 w 2432"/>
                <a:gd name="connsiteY7" fmla="*/ 2773 h 4524"/>
                <a:gd name="connsiteX8" fmla="*/ 1816 w 2432"/>
                <a:gd name="connsiteY8" fmla="*/ 1703 h 4524"/>
                <a:gd name="connsiteX9" fmla="*/ 1362 w 2432"/>
                <a:gd name="connsiteY9" fmla="*/ 616 h 4524"/>
                <a:gd name="connsiteX10" fmla="*/ 1216 w 2432"/>
                <a:gd name="connsiteY10" fmla="*/ 0 h 4524"/>
                <a:gd name="connsiteX11" fmla="*/ 568 w 2432"/>
                <a:gd name="connsiteY11" fmla="*/ 0 h 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32" h="4524">
                  <a:moveTo>
                    <a:pt x="568" y="0"/>
                  </a:moveTo>
                  <a:lnTo>
                    <a:pt x="568" y="2465"/>
                  </a:lnTo>
                  <a:lnTo>
                    <a:pt x="0" y="2935"/>
                  </a:lnTo>
                  <a:lnTo>
                    <a:pt x="957" y="3405"/>
                  </a:lnTo>
                  <a:lnTo>
                    <a:pt x="1443" y="4135"/>
                  </a:lnTo>
                  <a:lnTo>
                    <a:pt x="1816" y="4524"/>
                  </a:lnTo>
                  <a:lnTo>
                    <a:pt x="2432" y="4524"/>
                  </a:lnTo>
                  <a:lnTo>
                    <a:pt x="2432" y="2773"/>
                  </a:lnTo>
                  <a:lnTo>
                    <a:pt x="1816" y="1703"/>
                  </a:lnTo>
                  <a:lnTo>
                    <a:pt x="1362" y="616"/>
                  </a:lnTo>
                  <a:lnTo>
                    <a:pt x="1216" y="0"/>
                  </a:lnTo>
                  <a:lnTo>
                    <a:pt x="568"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36" name="Freeform: Shape 735">
              <a:extLst>
                <a:ext uri="{FF2B5EF4-FFF2-40B4-BE49-F238E27FC236}">
                  <a16:creationId xmlns:a16="http://schemas.microsoft.com/office/drawing/2014/main" id="{0FB2A2FF-EE8A-6690-055E-DBEED44FB375}"/>
                </a:ext>
              </a:extLst>
            </p:cNvPr>
            <p:cNvSpPr/>
            <p:nvPr/>
          </p:nvSpPr>
          <p:spPr>
            <a:xfrm>
              <a:off x="7321348" y="4447050"/>
              <a:ext cx="987" cy="4816"/>
            </a:xfrm>
            <a:custGeom>
              <a:avLst/>
              <a:gdLst>
                <a:gd name="connsiteX0" fmla="*/ 843 w 1070"/>
                <a:gd name="connsiteY0" fmla="*/ 0 h 5221"/>
                <a:gd name="connsiteX1" fmla="*/ 1070 w 1070"/>
                <a:gd name="connsiteY1" fmla="*/ 5221 h 5221"/>
                <a:gd name="connsiteX2" fmla="*/ 0 w 1070"/>
                <a:gd name="connsiteY2" fmla="*/ 4281 h 5221"/>
                <a:gd name="connsiteX3" fmla="*/ 308 w 1070"/>
                <a:gd name="connsiteY3" fmla="*/ 2173 h 5221"/>
                <a:gd name="connsiteX4" fmla="*/ 308 w 1070"/>
                <a:gd name="connsiteY4" fmla="*/ 243 h 5221"/>
                <a:gd name="connsiteX5" fmla="*/ 843 w 1070"/>
                <a:gd name="connsiteY5" fmla="*/ 0 h 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0" h="5221">
                  <a:moveTo>
                    <a:pt x="843" y="0"/>
                  </a:moveTo>
                  <a:lnTo>
                    <a:pt x="1070" y="5221"/>
                  </a:lnTo>
                  <a:lnTo>
                    <a:pt x="0" y="4281"/>
                  </a:lnTo>
                  <a:lnTo>
                    <a:pt x="308" y="2173"/>
                  </a:lnTo>
                  <a:lnTo>
                    <a:pt x="308" y="243"/>
                  </a:lnTo>
                  <a:lnTo>
                    <a:pt x="843"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37" name="Freeform: Shape 736">
              <a:extLst>
                <a:ext uri="{FF2B5EF4-FFF2-40B4-BE49-F238E27FC236}">
                  <a16:creationId xmlns:a16="http://schemas.microsoft.com/office/drawing/2014/main" id="{D04D60EA-D19D-F620-1515-62D1CAB4331F}"/>
                </a:ext>
              </a:extLst>
            </p:cNvPr>
            <p:cNvSpPr/>
            <p:nvPr/>
          </p:nvSpPr>
          <p:spPr>
            <a:xfrm>
              <a:off x="7322096" y="4445540"/>
              <a:ext cx="1047" cy="1734"/>
            </a:xfrm>
            <a:custGeom>
              <a:avLst/>
              <a:gdLst>
                <a:gd name="connsiteX0" fmla="*/ 567 w 1135"/>
                <a:gd name="connsiteY0" fmla="*/ 0 h 1880"/>
                <a:gd name="connsiteX1" fmla="*/ 0 w 1135"/>
                <a:gd name="connsiteY1" fmla="*/ 876 h 1880"/>
                <a:gd name="connsiteX2" fmla="*/ 859 w 1135"/>
                <a:gd name="connsiteY2" fmla="*/ 1881 h 1880"/>
                <a:gd name="connsiteX3" fmla="*/ 1135 w 1135"/>
                <a:gd name="connsiteY3" fmla="*/ 1492 h 1880"/>
                <a:gd name="connsiteX4" fmla="*/ 1135 w 1135"/>
                <a:gd name="connsiteY4" fmla="*/ 0 h 1880"/>
                <a:gd name="connsiteX5" fmla="*/ 567 w 1135"/>
                <a:gd name="connsiteY5" fmla="*/ 0 h 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5" h="1880">
                  <a:moveTo>
                    <a:pt x="567" y="0"/>
                  </a:moveTo>
                  <a:lnTo>
                    <a:pt x="0" y="876"/>
                  </a:lnTo>
                  <a:lnTo>
                    <a:pt x="859" y="1881"/>
                  </a:lnTo>
                  <a:lnTo>
                    <a:pt x="1135" y="1492"/>
                  </a:lnTo>
                  <a:lnTo>
                    <a:pt x="1135" y="0"/>
                  </a:lnTo>
                  <a:lnTo>
                    <a:pt x="567"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38" name="Freeform: Shape 737">
              <a:extLst>
                <a:ext uri="{FF2B5EF4-FFF2-40B4-BE49-F238E27FC236}">
                  <a16:creationId xmlns:a16="http://schemas.microsoft.com/office/drawing/2014/main" id="{2E523B84-E4AE-5EA4-EDCD-A5BDD6FB1F38}"/>
                </a:ext>
              </a:extLst>
            </p:cNvPr>
            <p:cNvSpPr/>
            <p:nvPr/>
          </p:nvSpPr>
          <p:spPr>
            <a:xfrm>
              <a:off x="7323542" y="4445540"/>
              <a:ext cx="708" cy="1989"/>
            </a:xfrm>
            <a:custGeom>
              <a:avLst/>
              <a:gdLst>
                <a:gd name="connsiteX0" fmla="*/ 86 w 767"/>
                <a:gd name="connsiteY0" fmla="*/ 0 h 2156"/>
                <a:gd name="connsiteX1" fmla="*/ 86 w 767"/>
                <a:gd name="connsiteY1" fmla="*/ 2157 h 2156"/>
                <a:gd name="connsiteX2" fmla="*/ 768 w 767"/>
                <a:gd name="connsiteY2" fmla="*/ 1249 h 2156"/>
                <a:gd name="connsiteX3" fmla="*/ 768 w 767"/>
                <a:gd name="connsiteY3" fmla="*/ 0 h 2156"/>
                <a:gd name="connsiteX4" fmla="*/ 86 w 767"/>
                <a:gd name="connsiteY4" fmla="*/ 0 h 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7" h="2156">
                  <a:moveTo>
                    <a:pt x="86" y="0"/>
                  </a:moveTo>
                  <a:cubicBezTo>
                    <a:pt x="86" y="0"/>
                    <a:pt x="-108" y="2157"/>
                    <a:pt x="86" y="2157"/>
                  </a:cubicBezTo>
                  <a:cubicBezTo>
                    <a:pt x="281" y="2157"/>
                    <a:pt x="768" y="1249"/>
                    <a:pt x="768" y="1249"/>
                  </a:cubicBezTo>
                  <a:lnTo>
                    <a:pt x="768" y="0"/>
                  </a:lnTo>
                  <a:lnTo>
                    <a:pt x="86"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39" name="Freeform: Shape 738">
              <a:extLst>
                <a:ext uri="{FF2B5EF4-FFF2-40B4-BE49-F238E27FC236}">
                  <a16:creationId xmlns:a16="http://schemas.microsoft.com/office/drawing/2014/main" id="{DF5AE1DE-BC27-6D49-8526-14CE0F5D7128}"/>
                </a:ext>
              </a:extLst>
            </p:cNvPr>
            <p:cNvSpPr/>
            <p:nvPr/>
          </p:nvSpPr>
          <p:spPr>
            <a:xfrm>
              <a:off x="7319673" y="4452121"/>
              <a:ext cx="2169" cy="1959"/>
            </a:xfrm>
            <a:custGeom>
              <a:avLst/>
              <a:gdLst>
                <a:gd name="connsiteX0" fmla="*/ 454 w 2351"/>
                <a:gd name="connsiteY0" fmla="*/ 2124 h 2124"/>
                <a:gd name="connsiteX1" fmla="*/ 2351 w 2351"/>
                <a:gd name="connsiteY1" fmla="*/ 2124 h 2124"/>
                <a:gd name="connsiteX2" fmla="*/ 2351 w 2351"/>
                <a:gd name="connsiteY2" fmla="*/ 1557 h 2124"/>
                <a:gd name="connsiteX3" fmla="*/ 1816 w 2351"/>
                <a:gd name="connsiteY3" fmla="*/ 1135 h 2124"/>
                <a:gd name="connsiteX4" fmla="*/ 2011 w 2351"/>
                <a:gd name="connsiteY4" fmla="*/ 633 h 2124"/>
                <a:gd name="connsiteX5" fmla="*/ 1411 w 2351"/>
                <a:gd name="connsiteY5" fmla="*/ 0 h 2124"/>
                <a:gd name="connsiteX6" fmla="*/ 454 w 2351"/>
                <a:gd name="connsiteY6" fmla="*/ 179 h 2124"/>
                <a:gd name="connsiteX7" fmla="*/ 454 w 2351"/>
                <a:gd name="connsiteY7" fmla="*/ 633 h 2124"/>
                <a:gd name="connsiteX8" fmla="*/ 0 w 2351"/>
                <a:gd name="connsiteY8" fmla="*/ 1135 h 2124"/>
                <a:gd name="connsiteX9" fmla="*/ 454 w 2351"/>
                <a:gd name="connsiteY9" fmla="*/ 2124 h 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 h="2124">
                  <a:moveTo>
                    <a:pt x="454" y="2124"/>
                  </a:moveTo>
                  <a:lnTo>
                    <a:pt x="2351" y="2124"/>
                  </a:lnTo>
                  <a:lnTo>
                    <a:pt x="2351" y="1557"/>
                  </a:lnTo>
                  <a:lnTo>
                    <a:pt x="1816" y="1135"/>
                  </a:lnTo>
                  <a:lnTo>
                    <a:pt x="2011" y="633"/>
                  </a:lnTo>
                  <a:lnTo>
                    <a:pt x="1411" y="0"/>
                  </a:lnTo>
                  <a:lnTo>
                    <a:pt x="454" y="179"/>
                  </a:lnTo>
                  <a:lnTo>
                    <a:pt x="454" y="633"/>
                  </a:lnTo>
                  <a:lnTo>
                    <a:pt x="0" y="1135"/>
                  </a:lnTo>
                  <a:lnTo>
                    <a:pt x="454" y="212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40" name="Freeform: Shape 739">
              <a:extLst>
                <a:ext uri="{FF2B5EF4-FFF2-40B4-BE49-F238E27FC236}">
                  <a16:creationId xmlns:a16="http://schemas.microsoft.com/office/drawing/2014/main" id="{285844BA-F69F-45C0-7E48-C0E15D311DD0}"/>
                </a:ext>
              </a:extLst>
            </p:cNvPr>
            <p:cNvSpPr/>
            <p:nvPr/>
          </p:nvSpPr>
          <p:spPr>
            <a:xfrm>
              <a:off x="7317967" y="4452915"/>
              <a:ext cx="1017" cy="987"/>
            </a:xfrm>
            <a:custGeom>
              <a:avLst/>
              <a:gdLst>
                <a:gd name="connsiteX0" fmla="*/ 1103 w 1102"/>
                <a:gd name="connsiteY0" fmla="*/ 276 h 1070"/>
                <a:gd name="connsiteX1" fmla="*/ 940 w 1102"/>
                <a:gd name="connsiteY1" fmla="*/ 1070 h 1070"/>
                <a:gd name="connsiteX2" fmla="*/ 0 w 1102"/>
                <a:gd name="connsiteY2" fmla="*/ 811 h 1070"/>
                <a:gd name="connsiteX3" fmla="*/ 0 w 1102"/>
                <a:gd name="connsiteY3" fmla="*/ 0 h 1070"/>
                <a:gd name="connsiteX4" fmla="*/ 1103 w 1102"/>
                <a:gd name="connsiteY4" fmla="*/ 276 h 10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 h="1070">
                  <a:moveTo>
                    <a:pt x="1103" y="276"/>
                  </a:moveTo>
                  <a:lnTo>
                    <a:pt x="940" y="1070"/>
                  </a:lnTo>
                  <a:lnTo>
                    <a:pt x="0" y="811"/>
                  </a:lnTo>
                  <a:lnTo>
                    <a:pt x="0" y="0"/>
                  </a:lnTo>
                  <a:lnTo>
                    <a:pt x="1103" y="27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41" name="Freeform: Shape 740">
              <a:extLst>
                <a:ext uri="{FF2B5EF4-FFF2-40B4-BE49-F238E27FC236}">
                  <a16:creationId xmlns:a16="http://schemas.microsoft.com/office/drawing/2014/main" id="{956D4FC9-AF70-F971-32F1-6F0564E3E7AE}"/>
                </a:ext>
              </a:extLst>
            </p:cNvPr>
            <p:cNvSpPr/>
            <p:nvPr/>
          </p:nvSpPr>
          <p:spPr>
            <a:xfrm>
              <a:off x="7460811" y="4077143"/>
              <a:ext cx="201064" cy="316593"/>
            </a:xfrm>
            <a:custGeom>
              <a:avLst/>
              <a:gdLst>
                <a:gd name="connsiteX0" fmla="*/ 46977 w 217955"/>
                <a:gd name="connsiteY0" fmla="*/ 342315 h 343190"/>
                <a:gd name="connsiteX1" fmla="*/ 45501 w 217955"/>
                <a:gd name="connsiteY1" fmla="*/ 340450 h 343190"/>
                <a:gd name="connsiteX2" fmla="*/ 44026 w 217955"/>
                <a:gd name="connsiteY2" fmla="*/ 339007 h 343190"/>
                <a:gd name="connsiteX3" fmla="*/ 44026 w 217955"/>
                <a:gd name="connsiteY3" fmla="*/ 337531 h 343190"/>
                <a:gd name="connsiteX4" fmla="*/ 42437 w 217955"/>
                <a:gd name="connsiteY4" fmla="*/ 335261 h 343190"/>
                <a:gd name="connsiteX5" fmla="*/ 41237 w 217955"/>
                <a:gd name="connsiteY5" fmla="*/ 334239 h 343190"/>
                <a:gd name="connsiteX6" fmla="*/ 39988 w 217955"/>
                <a:gd name="connsiteY6" fmla="*/ 332423 h 343190"/>
                <a:gd name="connsiteX7" fmla="*/ 39015 w 217955"/>
                <a:gd name="connsiteY7" fmla="*/ 328564 h 343190"/>
                <a:gd name="connsiteX8" fmla="*/ 38042 w 217955"/>
                <a:gd name="connsiteY8" fmla="*/ 325888 h 343190"/>
                <a:gd name="connsiteX9" fmla="*/ 36615 w 217955"/>
                <a:gd name="connsiteY9" fmla="*/ 322029 h 343190"/>
                <a:gd name="connsiteX10" fmla="*/ 34118 w 217955"/>
                <a:gd name="connsiteY10" fmla="*/ 319580 h 343190"/>
                <a:gd name="connsiteX11" fmla="*/ 30421 w 217955"/>
                <a:gd name="connsiteY11" fmla="*/ 316402 h 343190"/>
                <a:gd name="connsiteX12" fmla="*/ 27064 w 217955"/>
                <a:gd name="connsiteY12" fmla="*/ 313726 h 343190"/>
                <a:gd name="connsiteX13" fmla="*/ 23480 w 217955"/>
                <a:gd name="connsiteY13" fmla="*/ 311051 h 343190"/>
                <a:gd name="connsiteX14" fmla="*/ 19670 w 217955"/>
                <a:gd name="connsiteY14" fmla="*/ 307921 h 343190"/>
                <a:gd name="connsiteX15" fmla="*/ 18696 w 217955"/>
                <a:gd name="connsiteY15" fmla="*/ 307062 h 343190"/>
                <a:gd name="connsiteX16" fmla="*/ 18178 w 217955"/>
                <a:gd name="connsiteY16" fmla="*/ 305019 h 343190"/>
                <a:gd name="connsiteX17" fmla="*/ 17043 w 217955"/>
                <a:gd name="connsiteY17" fmla="*/ 303251 h 343190"/>
                <a:gd name="connsiteX18" fmla="*/ 15000 w 217955"/>
                <a:gd name="connsiteY18" fmla="*/ 301597 h 343190"/>
                <a:gd name="connsiteX19" fmla="*/ 13183 w 217955"/>
                <a:gd name="connsiteY19" fmla="*/ 299667 h 343190"/>
                <a:gd name="connsiteX20" fmla="*/ 11594 w 217955"/>
                <a:gd name="connsiteY20" fmla="*/ 298419 h 343190"/>
                <a:gd name="connsiteX21" fmla="*/ 11026 w 217955"/>
                <a:gd name="connsiteY21" fmla="*/ 297332 h 343190"/>
                <a:gd name="connsiteX22" fmla="*/ 11367 w 217955"/>
                <a:gd name="connsiteY22" fmla="*/ 295905 h 343190"/>
                <a:gd name="connsiteX23" fmla="*/ 12226 w 217955"/>
                <a:gd name="connsiteY23" fmla="*/ 294430 h 343190"/>
                <a:gd name="connsiteX24" fmla="*/ 14043 w 217955"/>
                <a:gd name="connsiteY24" fmla="*/ 292776 h 343190"/>
                <a:gd name="connsiteX25" fmla="*/ 15016 w 217955"/>
                <a:gd name="connsiteY25" fmla="*/ 291527 h 343190"/>
                <a:gd name="connsiteX26" fmla="*/ 16443 w 217955"/>
                <a:gd name="connsiteY26" fmla="*/ 290732 h 343190"/>
                <a:gd name="connsiteX27" fmla="*/ 20189 w 217955"/>
                <a:gd name="connsiteY27" fmla="*/ 291024 h 343190"/>
                <a:gd name="connsiteX28" fmla="*/ 23545 w 217955"/>
                <a:gd name="connsiteY28" fmla="*/ 290732 h 343190"/>
                <a:gd name="connsiteX29" fmla="*/ 25540 w 217955"/>
                <a:gd name="connsiteY29" fmla="*/ 291300 h 343190"/>
                <a:gd name="connsiteX30" fmla="*/ 27194 w 217955"/>
                <a:gd name="connsiteY30" fmla="*/ 291819 h 343190"/>
                <a:gd name="connsiteX31" fmla="*/ 29578 w 217955"/>
                <a:gd name="connsiteY31" fmla="*/ 291592 h 343190"/>
                <a:gd name="connsiteX32" fmla="*/ 31961 w 217955"/>
                <a:gd name="connsiteY32" fmla="*/ 291024 h 343190"/>
                <a:gd name="connsiteX33" fmla="*/ 34118 w 217955"/>
                <a:gd name="connsiteY33" fmla="*/ 290732 h 343190"/>
                <a:gd name="connsiteX34" fmla="*/ 37604 w 217955"/>
                <a:gd name="connsiteY34" fmla="*/ 290732 h 343190"/>
                <a:gd name="connsiteX35" fmla="*/ 39112 w 217955"/>
                <a:gd name="connsiteY35" fmla="*/ 291251 h 343190"/>
                <a:gd name="connsiteX36" fmla="*/ 41155 w 217955"/>
                <a:gd name="connsiteY36" fmla="*/ 291657 h 343190"/>
                <a:gd name="connsiteX37" fmla="*/ 43264 w 217955"/>
                <a:gd name="connsiteY37" fmla="*/ 291543 h 343190"/>
                <a:gd name="connsiteX38" fmla="*/ 44350 w 217955"/>
                <a:gd name="connsiteY38" fmla="*/ 290749 h 343190"/>
                <a:gd name="connsiteX39" fmla="*/ 44804 w 217955"/>
                <a:gd name="connsiteY39" fmla="*/ 289208 h 343190"/>
                <a:gd name="connsiteX40" fmla="*/ 42809 w 217955"/>
                <a:gd name="connsiteY40" fmla="*/ 287619 h 343190"/>
                <a:gd name="connsiteX41" fmla="*/ 40653 w 217955"/>
                <a:gd name="connsiteY41" fmla="*/ 285511 h 343190"/>
                <a:gd name="connsiteX42" fmla="*/ 38772 w 217955"/>
                <a:gd name="connsiteY42" fmla="*/ 284035 h 343190"/>
                <a:gd name="connsiteX43" fmla="*/ 37183 w 217955"/>
                <a:gd name="connsiteY43" fmla="*/ 281425 h 343190"/>
                <a:gd name="connsiteX44" fmla="*/ 35820 w 217955"/>
                <a:gd name="connsiteY44" fmla="*/ 279608 h 343190"/>
                <a:gd name="connsiteX45" fmla="*/ 34620 w 217955"/>
                <a:gd name="connsiteY45" fmla="*/ 278246 h 343190"/>
                <a:gd name="connsiteX46" fmla="*/ 35074 w 217955"/>
                <a:gd name="connsiteY46" fmla="*/ 276025 h 343190"/>
                <a:gd name="connsiteX47" fmla="*/ 33712 w 217955"/>
                <a:gd name="connsiteY47" fmla="*/ 274257 h 343190"/>
                <a:gd name="connsiteX48" fmla="*/ 32918 w 217955"/>
                <a:gd name="connsiteY48" fmla="*/ 272830 h 343190"/>
                <a:gd name="connsiteX49" fmla="*/ 33259 w 217955"/>
                <a:gd name="connsiteY49" fmla="*/ 271355 h 343190"/>
                <a:gd name="connsiteX50" fmla="*/ 32399 w 217955"/>
                <a:gd name="connsiteY50" fmla="*/ 269360 h 343190"/>
                <a:gd name="connsiteX51" fmla="*/ 33534 w 217955"/>
                <a:gd name="connsiteY51" fmla="*/ 267657 h 343190"/>
                <a:gd name="connsiteX52" fmla="*/ 33420 w 217955"/>
                <a:gd name="connsiteY52" fmla="*/ 265436 h 343190"/>
                <a:gd name="connsiteX53" fmla="*/ 32901 w 217955"/>
                <a:gd name="connsiteY53" fmla="*/ 263847 h 343190"/>
                <a:gd name="connsiteX54" fmla="*/ 33648 w 217955"/>
                <a:gd name="connsiteY54" fmla="*/ 259468 h 343190"/>
                <a:gd name="connsiteX55" fmla="*/ 33648 w 217955"/>
                <a:gd name="connsiteY55" fmla="*/ 257312 h 343190"/>
                <a:gd name="connsiteX56" fmla="*/ 33761 w 217955"/>
                <a:gd name="connsiteY56" fmla="*/ 255609 h 343190"/>
                <a:gd name="connsiteX57" fmla="*/ 32788 w 217955"/>
                <a:gd name="connsiteY57" fmla="*/ 253679 h 343190"/>
                <a:gd name="connsiteX58" fmla="*/ 33534 w 217955"/>
                <a:gd name="connsiteY58" fmla="*/ 251571 h 343190"/>
                <a:gd name="connsiteX59" fmla="*/ 32221 w 217955"/>
                <a:gd name="connsiteY59" fmla="*/ 249755 h 343190"/>
                <a:gd name="connsiteX60" fmla="*/ 32675 w 217955"/>
                <a:gd name="connsiteY60" fmla="*/ 247599 h 343190"/>
                <a:gd name="connsiteX61" fmla="*/ 31653 w 217955"/>
                <a:gd name="connsiteY61" fmla="*/ 246285 h 343190"/>
                <a:gd name="connsiteX62" fmla="*/ 29772 w 217955"/>
                <a:gd name="connsiteY62" fmla="*/ 244518 h 343190"/>
                <a:gd name="connsiteX63" fmla="*/ 29545 w 217955"/>
                <a:gd name="connsiteY63" fmla="*/ 239685 h 343190"/>
                <a:gd name="connsiteX64" fmla="*/ 28410 w 217955"/>
                <a:gd name="connsiteY64" fmla="*/ 237464 h 343190"/>
                <a:gd name="connsiteX65" fmla="*/ 28345 w 217955"/>
                <a:gd name="connsiteY65" fmla="*/ 234561 h 343190"/>
                <a:gd name="connsiteX66" fmla="*/ 25394 w 217955"/>
                <a:gd name="connsiteY66" fmla="*/ 233539 h 343190"/>
                <a:gd name="connsiteX67" fmla="*/ 25394 w 217955"/>
                <a:gd name="connsiteY67" fmla="*/ 232064 h 343190"/>
                <a:gd name="connsiteX68" fmla="*/ 23172 w 217955"/>
                <a:gd name="connsiteY68" fmla="*/ 231772 h 343190"/>
                <a:gd name="connsiteX69" fmla="*/ 23237 w 217955"/>
                <a:gd name="connsiteY69" fmla="*/ 229842 h 343190"/>
                <a:gd name="connsiteX70" fmla="*/ 24615 w 217955"/>
                <a:gd name="connsiteY70" fmla="*/ 229242 h 343190"/>
                <a:gd name="connsiteX71" fmla="*/ 26205 w 217955"/>
                <a:gd name="connsiteY71" fmla="*/ 229615 h 343190"/>
                <a:gd name="connsiteX72" fmla="*/ 27648 w 217955"/>
                <a:gd name="connsiteY72" fmla="*/ 230523 h 343190"/>
                <a:gd name="connsiteX73" fmla="*/ 28977 w 217955"/>
                <a:gd name="connsiteY73" fmla="*/ 230523 h 343190"/>
                <a:gd name="connsiteX74" fmla="*/ 30761 w 217955"/>
                <a:gd name="connsiteY74" fmla="*/ 228853 h 343190"/>
                <a:gd name="connsiteX75" fmla="*/ 33259 w 217955"/>
                <a:gd name="connsiteY75" fmla="*/ 228853 h 343190"/>
                <a:gd name="connsiteX76" fmla="*/ 33259 w 217955"/>
                <a:gd name="connsiteY76" fmla="*/ 228480 h 343190"/>
                <a:gd name="connsiteX77" fmla="*/ 31669 w 217955"/>
                <a:gd name="connsiteY77" fmla="*/ 227345 h 343190"/>
                <a:gd name="connsiteX78" fmla="*/ 32885 w 217955"/>
                <a:gd name="connsiteY78" fmla="*/ 226972 h 343190"/>
                <a:gd name="connsiteX79" fmla="*/ 34620 w 217955"/>
                <a:gd name="connsiteY79" fmla="*/ 226972 h 343190"/>
                <a:gd name="connsiteX80" fmla="*/ 35837 w 217955"/>
                <a:gd name="connsiteY80" fmla="*/ 226372 h 343190"/>
                <a:gd name="connsiteX81" fmla="*/ 35464 w 217955"/>
                <a:gd name="connsiteY81" fmla="*/ 225772 h 343190"/>
                <a:gd name="connsiteX82" fmla="*/ 32885 w 217955"/>
                <a:gd name="connsiteY82" fmla="*/ 225172 h 343190"/>
                <a:gd name="connsiteX83" fmla="*/ 34702 w 217955"/>
                <a:gd name="connsiteY83" fmla="*/ 225172 h 343190"/>
                <a:gd name="connsiteX84" fmla="*/ 33712 w 217955"/>
                <a:gd name="connsiteY84" fmla="*/ 224345 h 343190"/>
                <a:gd name="connsiteX85" fmla="*/ 31053 w 217955"/>
                <a:gd name="connsiteY85" fmla="*/ 221621 h 343190"/>
                <a:gd name="connsiteX86" fmla="*/ 30599 w 217955"/>
                <a:gd name="connsiteY86" fmla="*/ 220567 h 343190"/>
                <a:gd name="connsiteX87" fmla="*/ 33712 w 217955"/>
                <a:gd name="connsiteY87" fmla="*/ 223453 h 343190"/>
                <a:gd name="connsiteX88" fmla="*/ 35382 w 217955"/>
                <a:gd name="connsiteY88" fmla="*/ 224734 h 343190"/>
                <a:gd name="connsiteX89" fmla="*/ 36518 w 217955"/>
                <a:gd name="connsiteY89" fmla="*/ 225496 h 343190"/>
                <a:gd name="connsiteX90" fmla="*/ 37799 w 217955"/>
                <a:gd name="connsiteY90" fmla="*/ 225804 h 343190"/>
                <a:gd name="connsiteX91" fmla="*/ 38334 w 217955"/>
                <a:gd name="connsiteY91" fmla="*/ 224896 h 343190"/>
                <a:gd name="connsiteX92" fmla="*/ 37507 w 217955"/>
                <a:gd name="connsiteY92" fmla="*/ 223615 h 343190"/>
                <a:gd name="connsiteX93" fmla="*/ 37507 w 217955"/>
                <a:gd name="connsiteY93" fmla="*/ 222399 h 343190"/>
                <a:gd name="connsiteX94" fmla="*/ 37134 w 217955"/>
                <a:gd name="connsiteY94" fmla="*/ 221864 h 343190"/>
                <a:gd name="connsiteX95" fmla="*/ 37734 w 217955"/>
                <a:gd name="connsiteY95" fmla="*/ 221637 h 343190"/>
                <a:gd name="connsiteX96" fmla="*/ 37134 w 217955"/>
                <a:gd name="connsiteY96" fmla="*/ 220583 h 343190"/>
                <a:gd name="connsiteX97" fmla="*/ 36761 w 217955"/>
                <a:gd name="connsiteY97" fmla="*/ 220583 h 343190"/>
                <a:gd name="connsiteX98" fmla="*/ 37815 w 217955"/>
                <a:gd name="connsiteY98" fmla="*/ 220583 h 343190"/>
                <a:gd name="connsiteX99" fmla="*/ 37280 w 217955"/>
                <a:gd name="connsiteY99" fmla="*/ 219529 h 343190"/>
                <a:gd name="connsiteX100" fmla="*/ 37815 w 217955"/>
                <a:gd name="connsiteY100" fmla="*/ 218702 h 343190"/>
                <a:gd name="connsiteX101" fmla="*/ 38577 w 217955"/>
                <a:gd name="connsiteY101" fmla="*/ 218021 h 343190"/>
                <a:gd name="connsiteX102" fmla="*/ 37588 w 217955"/>
                <a:gd name="connsiteY102" fmla="*/ 217567 h 343190"/>
                <a:gd name="connsiteX103" fmla="*/ 33793 w 217955"/>
                <a:gd name="connsiteY103" fmla="*/ 217567 h 343190"/>
                <a:gd name="connsiteX104" fmla="*/ 30161 w 217955"/>
                <a:gd name="connsiteY104" fmla="*/ 216740 h 343190"/>
                <a:gd name="connsiteX105" fmla="*/ 28994 w 217955"/>
                <a:gd name="connsiteY105" fmla="*/ 215751 h 343190"/>
                <a:gd name="connsiteX106" fmla="*/ 28118 w 217955"/>
                <a:gd name="connsiteY106" fmla="*/ 214308 h 343190"/>
                <a:gd name="connsiteX107" fmla="*/ 26756 w 217955"/>
                <a:gd name="connsiteY107" fmla="*/ 215070 h 343190"/>
                <a:gd name="connsiteX108" fmla="*/ 26448 w 217955"/>
                <a:gd name="connsiteY108" fmla="*/ 216124 h 343190"/>
                <a:gd name="connsiteX109" fmla="*/ 25540 w 217955"/>
                <a:gd name="connsiteY109" fmla="*/ 215297 h 343190"/>
                <a:gd name="connsiteX110" fmla="*/ 23870 w 217955"/>
                <a:gd name="connsiteY110" fmla="*/ 215216 h 343190"/>
                <a:gd name="connsiteX111" fmla="*/ 23497 w 217955"/>
                <a:gd name="connsiteY111" fmla="*/ 215897 h 343190"/>
                <a:gd name="connsiteX112" fmla="*/ 22053 w 217955"/>
                <a:gd name="connsiteY112" fmla="*/ 215216 h 343190"/>
                <a:gd name="connsiteX113" fmla="*/ 20383 w 217955"/>
                <a:gd name="connsiteY113" fmla="*/ 215070 h 343190"/>
                <a:gd name="connsiteX114" fmla="*/ 19848 w 217955"/>
                <a:gd name="connsiteY114" fmla="*/ 214308 h 343190"/>
                <a:gd name="connsiteX115" fmla="*/ 19167 w 217955"/>
                <a:gd name="connsiteY115" fmla="*/ 214989 h 343190"/>
                <a:gd name="connsiteX116" fmla="*/ 18405 w 217955"/>
                <a:gd name="connsiteY116" fmla="*/ 214616 h 343190"/>
                <a:gd name="connsiteX117" fmla="*/ 17188 w 217955"/>
                <a:gd name="connsiteY117" fmla="*/ 214924 h 343190"/>
                <a:gd name="connsiteX118" fmla="*/ 16426 w 217955"/>
                <a:gd name="connsiteY118" fmla="*/ 215751 h 343190"/>
                <a:gd name="connsiteX119" fmla="*/ 15778 w 217955"/>
                <a:gd name="connsiteY119" fmla="*/ 214843 h 343190"/>
                <a:gd name="connsiteX120" fmla="*/ 14075 w 217955"/>
                <a:gd name="connsiteY120" fmla="*/ 214308 h 343190"/>
                <a:gd name="connsiteX121" fmla="*/ 14075 w 217955"/>
                <a:gd name="connsiteY121" fmla="*/ 213626 h 343190"/>
                <a:gd name="connsiteX122" fmla="*/ 14675 w 217955"/>
                <a:gd name="connsiteY122" fmla="*/ 212864 h 343190"/>
                <a:gd name="connsiteX123" fmla="*/ 15048 w 217955"/>
                <a:gd name="connsiteY123" fmla="*/ 212102 h 343190"/>
                <a:gd name="connsiteX124" fmla="*/ 13994 w 217955"/>
                <a:gd name="connsiteY124" fmla="*/ 211113 h 343190"/>
                <a:gd name="connsiteX125" fmla="*/ 14529 w 217955"/>
                <a:gd name="connsiteY125" fmla="*/ 210059 h 343190"/>
                <a:gd name="connsiteX126" fmla="*/ 14837 w 217955"/>
                <a:gd name="connsiteY126" fmla="*/ 209232 h 343190"/>
                <a:gd name="connsiteX127" fmla="*/ 14010 w 217955"/>
                <a:gd name="connsiteY127" fmla="*/ 208243 h 343190"/>
                <a:gd name="connsiteX128" fmla="*/ 14237 w 217955"/>
                <a:gd name="connsiteY128" fmla="*/ 205746 h 343190"/>
                <a:gd name="connsiteX129" fmla="*/ 14837 w 217955"/>
                <a:gd name="connsiteY129" fmla="*/ 206119 h 343190"/>
                <a:gd name="connsiteX130" fmla="*/ 16426 w 217955"/>
                <a:gd name="connsiteY130" fmla="*/ 206119 h 343190"/>
                <a:gd name="connsiteX131" fmla="*/ 16654 w 217955"/>
                <a:gd name="connsiteY131" fmla="*/ 205746 h 343190"/>
                <a:gd name="connsiteX132" fmla="*/ 15778 w 217955"/>
                <a:gd name="connsiteY132" fmla="*/ 204611 h 343190"/>
                <a:gd name="connsiteX133" fmla="*/ 16491 w 217955"/>
                <a:gd name="connsiteY133" fmla="*/ 204076 h 343190"/>
                <a:gd name="connsiteX134" fmla="*/ 16799 w 217955"/>
                <a:gd name="connsiteY134" fmla="*/ 203021 h 343190"/>
                <a:gd name="connsiteX135" fmla="*/ 15778 w 217955"/>
                <a:gd name="connsiteY135" fmla="*/ 203556 h 343190"/>
                <a:gd name="connsiteX136" fmla="*/ 15437 w 217955"/>
                <a:gd name="connsiteY136" fmla="*/ 203702 h 343190"/>
                <a:gd name="connsiteX137" fmla="*/ 15064 w 217955"/>
                <a:gd name="connsiteY137" fmla="*/ 202649 h 343190"/>
                <a:gd name="connsiteX138" fmla="*/ 13929 w 217955"/>
                <a:gd name="connsiteY138" fmla="*/ 203102 h 343190"/>
                <a:gd name="connsiteX139" fmla="*/ 13167 w 217955"/>
                <a:gd name="connsiteY139" fmla="*/ 201594 h 343190"/>
                <a:gd name="connsiteX140" fmla="*/ 12713 w 217955"/>
                <a:gd name="connsiteY140" fmla="*/ 200151 h 343190"/>
                <a:gd name="connsiteX141" fmla="*/ 11659 w 217955"/>
                <a:gd name="connsiteY141" fmla="*/ 200151 h 343190"/>
                <a:gd name="connsiteX142" fmla="*/ 9389 w 217955"/>
                <a:gd name="connsiteY142" fmla="*/ 199778 h 343190"/>
                <a:gd name="connsiteX143" fmla="*/ 9389 w 217955"/>
                <a:gd name="connsiteY143" fmla="*/ 198643 h 343190"/>
                <a:gd name="connsiteX144" fmla="*/ 7719 w 217955"/>
                <a:gd name="connsiteY144" fmla="*/ 198643 h 343190"/>
                <a:gd name="connsiteX145" fmla="*/ 7265 w 217955"/>
                <a:gd name="connsiteY145" fmla="*/ 199243 h 343190"/>
                <a:gd name="connsiteX146" fmla="*/ 5676 w 217955"/>
                <a:gd name="connsiteY146" fmla="*/ 197038 h 343190"/>
                <a:gd name="connsiteX147" fmla="*/ 4232 w 217955"/>
                <a:gd name="connsiteY147" fmla="*/ 196049 h 343190"/>
                <a:gd name="connsiteX148" fmla="*/ 4232 w 217955"/>
                <a:gd name="connsiteY148" fmla="*/ 196811 h 343190"/>
                <a:gd name="connsiteX149" fmla="*/ 4994 w 217955"/>
                <a:gd name="connsiteY149" fmla="*/ 198789 h 343190"/>
                <a:gd name="connsiteX150" fmla="*/ 3551 w 217955"/>
                <a:gd name="connsiteY150" fmla="*/ 197119 h 343190"/>
                <a:gd name="connsiteX151" fmla="*/ 2951 w 217955"/>
                <a:gd name="connsiteY151" fmla="*/ 197038 h 343190"/>
                <a:gd name="connsiteX152" fmla="*/ 2578 w 217955"/>
                <a:gd name="connsiteY152" fmla="*/ 198319 h 343190"/>
                <a:gd name="connsiteX153" fmla="*/ 827 w 217955"/>
                <a:gd name="connsiteY153" fmla="*/ 199373 h 343190"/>
                <a:gd name="connsiteX154" fmla="*/ 0 w 217955"/>
                <a:gd name="connsiteY154" fmla="*/ 196032 h 343190"/>
                <a:gd name="connsiteX155" fmla="*/ 1589 w 217955"/>
                <a:gd name="connsiteY155" fmla="*/ 195124 h 343190"/>
                <a:gd name="connsiteX156" fmla="*/ 3859 w 217955"/>
                <a:gd name="connsiteY156" fmla="*/ 195124 h 343190"/>
                <a:gd name="connsiteX157" fmla="*/ 4913 w 217955"/>
                <a:gd name="connsiteY157" fmla="*/ 191865 h 343190"/>
                <a:gd name="connsiteX158" fmla="*/ 7119 w 217955"/>
                <a:gd name="connsiteY158" fmla="*/ 189660 h 343190"/>
                <a:gd name="connsiteX159" fmla="*/ 7427 w 217955"/>
                <a:gd name="connsiteY159" fmla="*/ 189124 h 343190"/>
                <a:gd name="connsiteX160" fmla="*/ 7799 w 217955"/>
                <a:gd name="connsiteY160" fmla="*/ 186092 h 343190"/>
                <a:gd name="connsiteX161" fmla="*/ 9162 w 217955"/>
                <a:gd name="connsiteY161" fmla="*/ 182914 h 343190"/>
                <a:gd name="connsiteX162" fmla="*/ 12113 w 217955"/>
                <a:gd name="connsiteY162" fmla="*/ 179346 h 343190"/>
                <a:gd name="connsiteX163" fmla="*/ 15453 w 217955"/>
                <a:gd name="connsiteY163" fmla="*/ 173736 h 343190"/>
                <a:gd name="connsiteX164" fmla="*/ 24242 w 217955"/>
                <a:gd name="connsiteY164" fmla="*/ 164558 h 343190"/>
                <a:gd name="connsiteX165" fmla="*/ 31442 w 217955"/>
                <a:gd name="connsiteY165" fmla="*/ 157131 h 343190"/>
                <a:gd name="connsiteX166" fmla="*/ 39696 w 217955"/>
                <a:gd name="connsiteY166" fmla="*/ 149785 h 343190"/>
                <a:gd name="connsiteX167" fmla="*/ 42047 w 217955"/>
                <a:gd name="connsiteY167" fmla="*/ 147126 h 343190"/>
                <a:gd name="connsiteX168" fmla="*/ 42193 w 217955"/>
                <a:gd name="connsiteY168" fmla="*/ 127877 h 343190"/>
                <a:gd name="connsiteX169" fmla="*/ 42193 w 217955"/>
                <a:gd name="connsiteY169" fmla="*/ 110138 h 343190"/>
                <a:gd name="connsiteX170" fmla="*/ 42339 w 217955"/>
                <a:gd name="connsiteY170" fmla="*/ 103311 h 343190"/>
                <a:gd name="connsiteX171" fmla="*/ 44610 w 217955"/>
                <a:gd name="connsiteY171" fmla="*/ 91571 h 343190"/>
                <a:gd name="connsiteX172" fmla="*/ 45209 w 217955"/>
                <a:gd name="connsiteY172" fmla="*/ 88003 h 343190"/>
                <a:gd name="connsiteX173" fmla="*/ 45663 w 217955"/>
                <a:gd name="connsiteY173" fmla="*/ 81176 h 343190"/>
                <a:gd name="connsiteX174" fmla="*/ 46912 w 217955"/>
                <a:gd name="connsiteY174" fmla="*/ 76863 h 343190"/>
                <a:gd name="connsiteX175" fmla="*/ 49458 w 217955"/>
                <a:gd name="connsiteY175" fmla="*/ 72322 h 343190"/>
                <a:gd name="connsiteX176" fmla="*/ 51274 w 217955"/>
                <a:gd name="connsiteY176" fmla="*/ 68982 h 343190"/>
                <a:gd name="connsiteX177" fmla="*/ 46507 w 217955"/>
                <a:gd name="connsiteY177" fmla="*/ 65804 h 343190"/>
                <a:gd name="connsiteX178" fmla="*/ 43101 w 217955"/>
                <a:gd name="connsiteY178" fmla="*/ 63371 h 343190"/>
                <a:gd name="connsiteX179" fmla="*/ 42274 w 217955"/>
                <a:gd name="connsiteY179" fmla="*/ 60339 h 343190"/>
                <a:gd name="connsiteX180" fmla="*/ 40231 w 217955"/>
                <a:gd name="connsiteY180" fmla="*/ 57533 h 343190"/>
                <a:gd name="connsiteX181" fmla="*/ 41139 w 217955"/>
                <a:gd name="connsiteY181" fmla="*/ 53966 h 343190"/>
                <a:gd name="connsiteX182" fmla="*/ 40004 w 217955"/>
                <a:gd name="connsiteY182" fmla="*/ 51307 h 343190"/>
                <a:gd name="connsiteX183" fmla="*/ 38253 w 217955"/>
                <a:gd name="connsiteY183" fmla="*/ 47447 h 343190"/>
                <a:gd name="connsiteX184" fmla="*/ 36128 w 217955"/>
                <a:gd name="connsiteY184" fmla="*/ 43199 h 343190"/>
                <a:gd name="connsiteX185" fmla="*/ 36048 w 217955"/>
                <a:gd name="connsiteY185" fmla="*/ 32659 h 343190"/>
                <a:gd name="connsiteX186" fmla="*/ 34377 w 217955"/>
                <a:gd name="connsiteY186" fmla="*/ 25459 h 343190"/>
                <a:gd name="connsiteX187" fmla="*/ 32107 w 217955"/>
                <a:gd name="connsiteY187" fmla="*/ 14400 h 343190"/>
                <a:gd name="connsiteX188" fmla="*/ 31345 w 217955"/>
                <a:gd name="connsiteY188" fmla="*/ 11221 h 343190"/>
                <a:gd name="connsiteX189" fmla="*/ 33015 w 217955"/>
                <a:gd name="connsiteY189" fmla="*/ 10005 h 343190"/>
                <a:gd name="connsiteX190" fmla="*/ 52717 w 217955"/>
                <a:gd name="connsiteY190" fmla="*/ 0 h 343190"/>
                <a:gd name="connsiteX191" fmla="*/ 59690 w 217955"/>
                <a:gd name="connsiteY191" fmla="*/ 3632 h 343190"/>
                <a:gd name="connsiteX192" fmla="*/ 98803 w 217955"/>
                <a:gd name="connsiteY192" fmla="*/ 24243 h 343190"/>
                <a:gd name="connsiteX193" fmla="*/ 133974 w 217955"/>
                <a:gd name="connsiteY193" fmla="*/ 41675 h 343190"/>
                <a:gd name="connsiteX194" fmla="*/ 184762 w 217955"/>
                <a:gd name="connsiteY194" fmla="*/ 68658 h 343190"/>
                <a:gd name="connsiteX195" fmla="*/ 211616 w 217955"/>
                <a:gd name="connsiteY195" fmla="*/ 82636 h 343190"/>
                <a:gd name="connsiteX196" fmla="*/ 217956 w 217955"/>
                <a:gd name="connsiteY196" fmla="*/ 85944 h 343190"/>
                <a:gd name="connsiteX197" fmla="*/ 217956 w 217955"/>
                <a:gd name="connsiteY197" fmla="*/ 166439 h 343190"/>
                <a:gd name="connsiteX198" fmla="*/ 217697 w 217955"/>
                <a:gd name="connsiteY198" fmla="*/ 167866 h 343190"/>
                <a:gd name="connsiteX199" fmla="*/ 217178 w 217955"/>
                <a:gd name="connsiteY199" fmla="*/ 168547 h 343190"/>
                <a:gd name="connsiteX200" fmla="*/ 216091 w 217955"/>
                <a:gd name="connsiteY200" fmla="*/ 168547 h 343190"/>
                <a:gd name="connsiteX201" fmla="*/ 213934 w 217955"/>
                <a:gd name="connsiteY201" fmla="*/ 167574 h 343190"/>
                <a:gd name="connsiteX202" fmla="*/ 212734 w 217955"/>
                <a:gd name="connsiteY202" fmla="*/ 166893 h 343190"/>
                <a:gd name="connsiteX203" fmla="*/ 211080 w 217955"/>
                <a:gd name="connsiteY203" fmla="*/ 166552 h 343190"/>
                <a:gd name="connsiteX204" fmla="*/ 208583 w 217955"/>
                <a:gd name="connsiteY204" fmla="*/ 166666 h 343190"/>
                <a:gd name="connsiteX205" fmla="*/ 206135 w 217955"/>
                <a:gd name="connsiteY205" fmla="*/ 167006 h 343190"/>
                <a:gd name="connsiteX206" fmla="*/ 204772 w 217955"/>
                <a:gd name="connsiteY206" fmla="*/ 167120 h 343190"/>
                <a:gd name="connsiteX207" fmla="*/ 204319 w 217955"/>
                <a:gd name="connsiteY207" fmla="*/ 168093 h 343190"/>
                <a:gd name="connsiteX208" fmla="*/ 202778 w 217955"/>
                <a:gd name="connsiteY208" fmla="*/ 168271 h 343190"/>
                <a:gd name="connsiteX209" fmla="*/ 201237 w 217955"/>
                <a:gd name="connsiteY209" fmla="*/ 167752 h 343190"/>
                <a:gd name="connsiteX210" fmla="*/ 199243 w 217955"/>
                <a:gd name="connsiteY210" fmla="*/ 167071 h 343190"/>
                <a:gd name="connsiteX211" fmla="*/ 197702 w 217955"/>
                <a:gd name="connsiteY211" fmla="*/ 169406 h 343190"/>
                <a:gd name="connsiteX212" fmla="*/ 196957 w 217955"/>
                <a:gd name="connsiteY212" fmla="*/ 170087 h 343190"/>
                <a:gd name="connsiteX213" fmla="*/ 195481 w 217955"/>
                <a:gd name="connsiteY213" fmla="*/ 170995 h 343190"/>
                <a:gd name="connsiteX214" fmla="*/ 194735 w 217955"/>
                <a:gd name="connsiteY214" fmla="*/ 172471 h 343190"/>
                <a:gd name="connsiteX215" fmla="*/ 194735 w 217955"/>
                <a:gd name="connsiteY215" fmla="*/ 173946 h 343190"/>
                <a:gd name="connsiteX216" fmla="*/ 195643 w 217955"/>
                <a:gd name="connsiteY216" fmla="*/ 175260 h 343190"/>
                <a:gd name="connsiteX217" fmla="*/ 196275 w 217955"/>
                <a:gd name="connsiteY217" fmla="*/ 176849 h 343190"/>
                <a:gd name="connsiteX218" fmla="*/ 196454 w 217955"/>
                <a:gd name="connsiteY218" fmla="*/ 179071 h 343190"/>
                <a:gd name="connsiteX219" fmla="*/ 195432 w 217955"/>
                <a:gd name="connsiteY219" fmla="*/ 180725 h 343190"/>
                <a:gd name="connsiteX220" fmla="*/ 193892 w 217955"/>
                <a:gd name="connsiteY220" fmla="*/ 182379 h 343190"/>
                <a:gd name="connsiteX221" fmla="*/ 192416 w 217955"/>
                <a:gd name="connsiteY221" fmla="*/ 183287 h 343190"/>
                <a:gd name="connsiteX222" fmla="*/ 191394 w 217955"/>
                <a:gd name="connsiteY222" fmla="*/ 184876 h 343190"/>
                <a:gd name="connsiteX223" fmla="*/ 189741 w 217955"/>
                <a:gd name="connsiteY223" fmla="*/ 185898 h 343190"/>
                <a:gd name="connsiteX224" fmla="*/ 189287 w 217955"/>
                <a:gd name="connsiteY224" fmla="*/ 187033 h 343190"/>
                <a:gd name="connsiteX225" fmla="*/ 190146 w 217955"/>
                <a:gd name="connsiteY225" fmla="*/ 188168 h 343190"/>
                <a:gd name="connsiteX226" fmla="*/ 190146 w 217955"/>
                <a:gd name="connsiteY226" fmla="*/ 189530 h 343190"/>
                <a:gd name="connsiteX227" fmla="*/ 188556 w 217955"/>
                <a:gd name="connsiteY227" fmla="*/ 190324 h 343190"/>
                <a:gd name="connsiteX228" fmla="*/ 186449 w 217955"/>
                <a:gd name="connsiteY228" fmla="*/ 191006 h 343190"/>
                <a:gd name="connsiteX229" fmla="*/ 184454 w 217955"/>
                <a:gd name="connsiteY229" fmla="*/ 191978 h 343190"/>
                <a:gd name="connsiteX230" fmla="*/ 184454 w 217955"/>
                <a:gd name="connsiteY230" fmla="*/ 193454 h 343190"/>
                <a:gd name="connsiteX231" fmla="*/ 185995 w 217955"/>
                <a:gd name="connsiteY231" fmla="*/ 194476 h 343190"/>
                <a:gd name="connsiteX232" fmla="*/ 186060 w 217955"/>
                <a:gd name="connsiteY232" fmla="*/ 195789 h 343190"/>
                <a:gd name="connsiteX233" fmla="*/ 185654 w 217955"/>
                <a:gd name="connsiteY233" fmla="*/ 198011 h 343190"/>
                <a:gd name="connsiteX234" fmla="*/ 186286 w 217955"/>
                <a:gd name="connsiteY234" fmla="*/ 199146 h 343190"/>
                <a:gd name="connsiteX235" fmla="*/ 187827 w 217955"/>
                <a:gd name="connsiteY235" fmla="*/ 199146 h 343190"/>
                <a:gd name="connsiteX236" fmla="*/ 188914 w 217955"/>
                <a:gd name="connsiteY236" fmla="*/ 200281 h 343190"/>
                <a:gd name="connsiteX237" fmla="*/ 188459 w 217955"/>
                <a:gd name="connsiteY237" fmla="*/ 202162 h 343190"/>
                <a:gd name="connsiteX238" fmla="*/ 186805 w 217955"/>
                <a:gd name="connsiteY238" fmla="*/ 202957 h 343190"/>
                <a:gd name="connsiteX239" fmla="*/ 184470 w 217955"/>
                <a:gd name="connsiteY239" fmla="*/ 203978 h 343190"/>
                <a:gd name="connsiteX240" fmla="*/ 181908 w 217955"/>
                <a:gd name="connsiteY240" fmla="*/ 205454 h 343190"/>
                <a:gd name="connsiteX241" fmla="*/ 179184 w 217955"/>
                <a:gd name="connsiteY241" fmla="*/ 207448 h 343190"/>
                <a:gd name="connsiteX242" fmla="*/ 177871 w 217955"/>
                <a:gd name="connsiteY242" fmla="*/ 208989 h 343190"/>
                <a:gd name="connsiteX243" fmla="*/ 178551 w 217955"/>
                <a:gd name="connsiteY243" fmla="*/ 210870 h 343190"/>
                <a:gd name="connsiteX244" fmla="*/ 180027 w 217955"/>
                <a:gd name="connsiteY244" fmla="*/ 212459 h 343190"/>
                <a:gd name="connsiteX245" fmla="*/ 180433 w 217955"/>
                <a:gd name="connsiteY245" fmla="*/ 216318 h 343190"/>
                <a:gd name="connsiteX246" fmla="*/ 180951 w 217955"/>
                <a:gd name="connsiteY246" fmla="*/ 218134 h 343190"/>
                <a:gd name="connsiteX247" fmla="*/ 180838 w 217955"/>
                <a:gd name="connsiteY247" fmla="*/ 219561 h 343190"/>
                <a:gd name="connsiteX248" fmla="*/ 179184 w 217955"/>
                <a:gd name="connsiteY248" fmla="*/ 221378 h 343190"/>
                <a:gd name="connsiteX249" fmla="*/ 176573 w 217955"/>
                <a:gd name="connsiteY249" fmla="*/ 222967 h 343190"/>
                <a:gd name="connsiteX250" fmla="*/ 175098 w 217955"/>
                <a:gd name="connsiteY250" fmla="*/ 224848 h 343190"/>
                <a:gd name="connsiteX251" fmla="*/ 174757 w 217955"/>
                <a:gd name="connsiteY251" fmla="*/ 226551 h 343190"/>
                <a:gd name="connsiteX252" fmla="*/ 174011 w 217955"/>
                <a:gd name="connsiteY252" fmla="*/ 227864 h 343190"/>
                <a:gd name="connsiteX253" fmla="*/ 173103 w 217955"/>
                <a:gd name="connsiteY253" fmla="*/ 229453 h 343190"/>
                <a:gd name="connsiteX254" fmla="*/ 173509 w 217955"/>
                <a:gd name="connsiteY254" fmla="*/ 231107 h 343190"/>
                <a:gd name="connsiteX255" fmla="*/ 174595 w 217955"/>
                <a:gd name="connsiteY255" fmla="*/ 232583 h 343190"/>
                <a:gd name="connsiteX256" fmla="*/ 175049 w 217955"/>
                <a:gd name="connsiteY256" fmla="*/ 233491 h 343190"/>
                <a:gd name="connsiteX257" fmla="*/ 176930 w 217955"/>
                <a:gd name="connsiteY257" fmla="*/ 234399 h 343190"/>
                <a:gd name="connsiteX258" fmla="*/ 178292 w 217955"/>
                <a:gd name="connsiteY258" fmla="*/ 234058 h 343190"/>
                <a:gd name="connsiteX259" fmla="*/ 179427 w 217955"/>
                <a:gd name="connsiteY259" fmla="*/ 233037 h 343190"/>
                <a:gd name="connsiteX260" fmla="*/ 180789 w 217955"/>
                <a:gd name="connsiteY260" fmla="*/ 231950 h 343190"/>
                <a:gd name="connsiteX261" fmla="*/ 181811 w 217955"/>
                <a:gd name="connsiteY261" fmla="*/ 231723 h 343190"/>
                <a:gd name="connsiteX262" fmla="*/ 183124 w 217955"/>
                <a:gd name="connsiteY262" fmla="*/ 232583 h 343190"/>
                <a:gd name="connsiteX263" fmla="*/ 184211 w 217955"/>
                <a:gd name="connsiteY263" fmla="*/ 233491 h 343190"/>
                <a:gd name="connsiteX264" fmla="*/ 185184 w 217955"/>
                <a:gd name="connsiteY264" fmla="*/ 234399 h 343190"/>
                <a:gd name="connsiteX265" fmla="*/ 185233 w 217955"/>
                <a:gd name="connsiteY265" fmla="*/ 235648 h 343190"/>
                <a:gd name="connsiteX266" fmla="*/ 184551 w 217955"/>
                <a:gd name="connsiteY266" fmla="*/ 237010 h 343190"/>
                <a:gd name="connsiteX267" fmla="*/ 184551 w 217955"/>
                <a:gd name="connsiteY267" fmla="*/ 238145 h 343190"/>
                <a:gd name="connsiteX268" fmla="*/ 185751 w 217955"/>
                <a:gd name="connsiteY268" fmla="*/ 239393 h 343190"/>
                <a:gd name="connsiteX269" fmla="*/ 186611 w 217955"/>
                <a:gd name="connsiteY269" fmla="*/ 240982 h 343190"/>
                <a:gd name="connsiteX270" fmla="*/ 186611 w 217955"/>
                <a:gd name="connsiteY270" fmla="*/ 243658 h 343190"/>
                <a:gd name="connsiteX271" fmla="*/ 186789 w 217955"/>
                <a:gd name="connsiteY271" fmla="*/ 244858 h 343190"/>
                <a:gd name="connsiteX272" fmla="*/ 187130 w 217955"/>
                <a:gd name="connsiteY272" fmla="*/ 245539 h 343190"/>
                <a:gd name="connsiteX273" fmla="*/ 188330 w 217955"/>
                <a:gd name="connsiteY273" fmla="*/ 245539 h 343190"/>
                <a:gd name="connsiteX274" fmla="*/ 189124 w 217955"/>
                <a:gd name="connsiteY274" fmla="*/ 246172 h 343190"/>
                <a:gd name="connsiteX275" fmla="*/ 189059 w 217955"/>
                <a:gd name="connsiteY275" fmla="*/ 247599 h 343190"/>
                <a:gd name="connsiteX276" fmla="*/ 188541 w 217955"/>
                <a:gd name="connsiteY276" fmla="*/ 249026 h 343190"/>
                <a:gd name="connsiteX277" fmla="*/ 188135 w 217955"/>
                <a:gd name="connsiteY277" fmla="*/ 250566 h 343190"/>
                <a:gd name="connsiteX278" fmla="*/ 187843 w 217955"/>
                <a:gd name="connsiteY278" fmla="*/ 252220 h 343190"/>
                <a:gd name="connsiteX279" fmla="*/ 187957 w 217955"/>
                <a:gd name="connsiteY279" fmla="*/ 254442 h 343190"/>
                <a:gd name="connsiteX280" fmla="*/ 188184 w 217955"/>
                <a:gd name="connsiteY280" fmla="*/ 255869 h 343190"/>
                <a:gd name="connsiteX281" fmla="*/ 190519 w 217955"/>
                <a:gd name="connsiteY281" fmla="*/ 258658 h 343190"/>
                <a:gd name="connsiteX282" fmla="*/ 192449 w 217955"/>
                <a:gd name="connsiteY282" fmla="*/ 260133 h 343190"/>
                <a:gd name="connsiteX283" fmla="*/ 194557 w 217955"/>
                <a:gd name="connsiteY283" fmla="*/ 260425 h 343190"/>
                <a:gd name="connsiteX284" fmla="*/ 195643 w 217955"/>
                <a:gd name="connsiteY284" fmla="*/ 260425 h 343190"/>
                <a:gd name="connsiteX285" fmla="*/ 197118 w 217955"/>
                <a:gd name="connsiteY285" fmla="*/ 261171 h 343190"/>
                <a:gd name="connsiteX286" fmla="*/ 197346 w 217955"/>
                <a:gd name="connsiteY286" fmla="*/ 262939 h 343190"/>
                <a:gd name="connsiteX287" fmla="*/ 196940 w 217955"/>
                <a:gd name="connsiteY287" fmla="*/ 265549 h 343190"/>
                <a:gd name="connsiteX288" fmla="*/ 194897 w 217955"/>
                <a:gd name="connsiteY288" fmla="*/ 269636 h 343190"/>
                <a:gd name="connsiteX289" fmla="*/ 193243 w 217955"/>
                <a:gd name="connsiteY289" fmla="*/ 270203 h 343190"/>
                <a:gd name="connsiteX290" fmla="*/ 190632 w 217955"/>
                <a:gd name="connsiteY290" fmla="*/ 270317 h 343190"/>
                <a:gd name="connsiteX291" fmla="*/ 187794 w 217955"/>
                <a:gd name="connsiteY291" fmla="*/ 269636 h 343190"/>
                <a:gd name="connsiteX292" fmla="*/ 182557 w 217955"/>
                <a:gd name="connsiteY292" fmla="*/ 269636 h 343190"/>
                <a:gd name="connsiteX293" fmla="*/ 180514 w 217955"/>
                <a:gd name="connsiteY293" fmla="*/ 270544 h 343190"/>
                <a:gd name="connsiteX294" fmla="*/ 178584 w 217955"/>
                <a:gd name="connsiteY294" fmla="*/ 271111 h 343190"/>
                <a:gd name="connsiteX295" fmla="*/ 175973 w 217955"/>
                <a:gd name="connsiteY295" fmla="*/ 270544 h 343190"/>
                <a:gd name="connsiteX296" fmla="*/ 172228 w 217955"/>
                <a:gd name="connsiteY296" fmla="*/ 271225 h 343190"/>
                <a:gd name="connsiteX297" fmla="*/ 171773 w 217955"/>
                <a:gd name="connsiteY297" fmla="*/ 272587 h 343190"/>
                <a:gd name="connsiteX298" fmla="*/ 170914 w 217955"/>
                <a:gd name="connsiteY298" fmla="*/ 275084 h 343190"/>
                <a:gd name="connsiteX299" fmla="*/ 170914 w 217955"/>
                <a:gd name="connsiteY299" fmla="*/ 278944 h 343190"/>
                <a:gd name="connsiteX300" fmla="*/ 170071 w 217955"/>
                <a:gd name="connsiteY300" fmla="*/ 281327 h 343190"/>
                <a:gd name="connsiteX301" fmla="*/ 168936 w 217955"/>
                <a:gd name="connsiteY301" fmla="*/ 283484 h 343190"/>
                <a:gd name="connsiteX302" fmla="*/ 167119 w 217955"/>
                <a:gd name="connsiteY302" fmla="*/ 286322 h 343190"/>
                <a:gd name="connsiteX303" fmla="*/ 164849 w 217955"/>
                <a:gd name="connsiteY303" fmla="*/ 287911 h 343190"/>
                <a:gd name="connsiteX304" fmla="*/ 162466 w 217955"/>
                <a:gd name="connsiteY304" fmla="*/ 289500 h 343190"/>
                <a:gd name="connsiteX305" fmla="*/ 159741 w 217955"/>
                <a:gd name="connsiteY305" fmla="*/ 291316 h 343190"/>
                <a:gd name="connsiteX306" fmla="*/ 157244 w 217955"/>
                <a:gd name="connsiteY306" fmla="*/ 293927 h 343190"/>
                <a:gd name="connsiteX307" fmla="*/ 155655 w 217955"/>
                <a:gd name="connsiteY307" fmla="*/ 295743 h 343190"/>
                <a:gd name="connsiteX308" fmla="*/ 155655 w 217955"/>
                <a:gd name="connsiteY308" fmla="*/ 299375 h 343190"/>
                <a:gd name="connsiteX309" fmla="*/ 154406 w 217955"/>
                <a:gd name="connsiteY309" fmla="*/ 300511 h 343190"/>
                <a:gd name="connsiteX310" fmla="*/ 152476 w 217955"/>
                <a:gd name="connsiteY310" fmla="*/ 301759 h 343190"/>
                <a:gd name="connsiteX311" fmla="*/ 150093 w 217955"/>
                <a:gd name="connsiteY311" fmla="*/ 302781 h 343190"/>
                <a:gd name="connsiteX312" fmla="*/ 148731 w 217955"/>
                <a:gd name="connsiteY312" fmla="*/ 303916 h 343190"/>
                <a:gd name="connsiteX313" fmla="*/ 147369 w 217955"/>
                <a:gd name="connsiteY313" fmla="*/ 304824 h 343190"/>
                <a:gd name="connsiteX314" fmla="*/ 145780 w 217955"/>
                <a:gd name="connsiteY314" fmla="*/ 305845 h 343190"/>
                <a:gd name="connsiteX315" fmla="*/ 145439 w 217955"/>
                <a:gd name="connsiteY315" fmla="*/ 306527 h 343190"/>
                <a:gd name="connsiteX316" fmla="*/ 145212 w 217955"/>
                <a:gd name="connsiteY316" fmla="*/ 308002 h 343190"/>
                <a:gd name="connsiteX317" fmla="*/ 134980 w 217955"/>
                <a:gd name="connsiteY317" fmla="*/ 308002 h 343190"/>
                <a:gd name="connsiteX318" fmla="*/ 133164 w 217955"/>
                <a:gd name="connsiteY318" fmla="*/ 309251 h 343190"/>
                <a:gd name="connsiteX319" fmla="*/ 130439 w 217955"/>
                <a:gd name="connsiteY319" fmla="*/ 309932 h 343190"/>
                <a:gd name="connsiteX320" fmla="*/ 127829 w 217955"/>
                <a:gd name="connsiteY320" fmla="*/ 310499 h 343190"/>
                <a:gd name="connsiteX321" fmla="*/ 125672 w 217955"/>
                <a:gd name="connsiteY321" fmla="*/ 309932 h 343190"/>
                <a:gd name="connsiteX322" fmla="*/ 118050 w 217955"/>
                <a:gd name="connsiteY322" fmla="*/ 309932 h 343190"/>
                <a:gd name="connsiteX323" fmla="*/ 116121 w 217955"/>
                <a:gd name="connsiteY323" fmla="*/ 310499 h 343190"/>
                <a:gd name="connsiteX324" fmla="*/ 113964 w 217955"/>
                <a:gd name="connsiteY324" fmla="*/ 310499 h 343190"/>
                <a:gd name="connsiteX325" fmla="*/ 112602 w 217955"/>
                <a:gd name="connsiteY325" fmla="*/ 311521 h 343190"/>
                <a:gd name="connsiteX326" fmla="*/ 111921 w 217955"/>
                <a:gd name="connsiteY326" fmla="*/ 312997 h 343190"/>
                <a:gd name="connsiteX327" fmla="*/ 111694 w 217955"/>
                <a:gd name="connsiteY327" fmla="*/ 314359 h 343190"/>
                <a:gd name="connsiteX328" fmla="*/ 112829 w 217955"/>
                <a:gd name="connsiteY328" fmla="*/ 315607 h 343190"/>
                <a:gd name="connsiteX329" fmla="*/ 113964 w 217955"/>
                <a:gd name="connsiteY329" fmla="*/ 316402 h 343190"/>
                <a:gd name="connsiteX330" fmla="*/ 115440 w 217955"/>
                <a:gd name="connsiteY330" fmla="*/ 317083 h 343190"/>
                <a:gd name="connsiteX331" fmla="*/ 116007 w 217955"/>
                <a:gd name="connsiteY331" fmla="*/ 318445 h 343190"/>
                <a:gd name="connsiteX332" fmla="*/ 115894 w 217955"/>
                <a:gd name="connsiteY332" fmla="*/ 319807 h 343190"/>
                <a:gd name="connsiteX333" fmla="*/ 114645 w 217955"/>
                <a:gd name="connsiteY333" fmla="*/ 321964 h 343190"/>
                <a:gd name="connsiteX334" fmla="*/ 111808 w 217955"/>
                <a:gd name="connsiteY334" fmla="*/ 323099 h 343190"/>
                <a:gd name="connsiteX335" fmla="*/ 110332 w 217955"/>
                <a:gd name="connsiteY335" fmla="*/ 324688 h 343190"/>
                <a:gd name="connsiteX336" fmla="*/ 108516 w 217955"/>
                <a:gd name="connsiteY336" fmla="*/ 326731 h 343190"/>
                <a:gd name="connsiteX337" fmla="*/ 108175 w 217955"/>
                <a:gd name="connsiteY337" fmla="*/ 328775 h 343190"/>
                <a:gd name="connsiteX338" fmla="*/ 106699 w 217955"/>
                <a:gd name="connsiteY338" fmla="*/ 331272 h 343190"/>
                <a:gd name="connsiteX339" fmla="*/ 97943 w 217955"/>
                <a:gd name="connsiteY339" fmla="*/ 331272 h 343190"/>
                <a:gd name="connsiteX340" fmla="*/ 95559 w 217955"/>
                <a:gd name="connsiteY340" fmla="*/ 332293 h 343190"/>
                <a:gd name="connsiteX341" fmla="*/ 85668 w 217955"/>
                <a:gd name="connsiteY341" fmla="*/ 332293 h 343190"/>
                <a:gd name="connsiteX342" fmla="*/ 83738 w 217955"/>
                <a:gd name="connsiteY342" fmla="*/ 333088 h 343190"/>
                <a:gd name="connsiteX343" fmla="*/ 82149 w 217955"/>
                <a:gd name="connsiteY343" fmla="*/ 333883 h 343190"/>
                <a:gd name="connsiteX344" fmla="*/ 80900 w 217955"/>
                <a:gd name="connsiteY344" fmla="*/ 334564 h 343190"/>
                <a:gd name="connsiteX345" fmla="*/ 78176 w 217955"/>
                <a:gd name="connsiteY345" fmla="*/ 336153 h 343190"/>
                <a:gd name="connsiteX346" fmla="*/ 76814 w 217955"/>
                <a:gd name="connsiteY346" fmla="*/ 336947 h 343190"/>
                <a:gd name="connsiteX347" fmla="*/ 74998 w 217955"/>
                <a:gd name="connsiteY347" fmla="*/ 338309 h 343190"/>
                <a:gd name="connsiteX348" fmla="*/ 73636 w 217955"/>
                <a:gd name="connsiteY348" fmla="*/ 338309 h 343190"/>
                <a:gd name="connsiteX349" fmla="*/ 71366 w 217955"/>
                <a:gd name="connsiteY349" fmla="*/ 338877 h 343190"/>
                <a:gd name="connsiteX350" fmla="*/ 69209 w 217955"/>
                <a:gd name="connsiteY350" fmla="*/ 340353 h 343190"/>
                <a:gd name="connsiteX351" fmla="*/ 66825 w 217955"/>
                <a:gd name="connsiteY351" fmla="*/ 341034 h 343190"/>
                <a:gd name="connsiteX352" fmla="*/ 65236 w 217955"/>
                <a:gd name="connsiteY352" fmla="*/ 339899 h 343190"/>
                <a:gd name="connsiteX353" fmla="*/ 64214 w 217955"/>
                <a:gd name="connsiteY353" fmla="*/ 338650 h 343190"/>
                <a:gd name="connsiteX354" fmla="*/ 64214 w 217955"/>
                <a:gd name="connsiteY354" fmla="*/ 336834 h 343190"/>
                <a:gd name="connsiteX355" fmla="*/ 63420 w 217955"/>
                <a:gd name="connsiteY355" fmla="*/ 336153 h 343190"/>
                <a:gd name="connsiteX356" fmla="*/ 58993 w 217955"/>
                <a:gd name="connsiteY356" fmla="*/ 336153 h 343190"/>
                <a:gd name="connsiteX357" fmla="*/ 58198 w 217955"/>
                <a:gd name="connsiteY357" fmla="*/ 337401 h 343190"/>
                <a:gd name="connsiteX358" fmla="*/ 57063 w 217955"/>
                <a:gd name="connsiteY358" fmla="*/ 338309 h 343190"/>
                <a:gd name="connsiteX359" fmla="*/ 55815 w 217955"/>
                <a:gd name="connsiteY359" fmla="*/ 339899 h 343190"/>
                <a:gd name="connsiteX360" fmla="*/ 53998 w 217955"/>
                <a:gd name="connsiteY360" fmla="*/ 341261 h 343190"/>
                <a:gd name="connsiteX361" fmla="*/ 52182 w 217955"/>
                <a:gd name="connsiteY361" fmla="*/ 342169 h 343190"/>
                <a:gd name="connsiteX362" fmla="*/ 50025 w 217955"/>
                <a:gd name="connsiteY362" fmla="*/ 343190 h 343190"/>
                <a:gd name="connsiteX363" fmla="*/ 47074 w 217955"/>
                <a:gd name="connsiteY363" fmla="*/ 342282 h 343190"/>
                <a:gd name="connsiteX364" fmla="*/ 46393 w 217955"/>
                <a:gd name="connsiteY364" fmla="*/ 340920 h 343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Lst>
              <a:rect l="l" t="t" r="r" b="b"/>
              <a:pathLst>
                <a:path w="217955" h="343190">
                  <a:moveTo>
                    <a:pt x="46977" y="342315"/>
                  </a:moveTo>
                  <a:lnTo>
                    <a:pt x="45501" y="340450"/>
                  </a:lnTo>
                  <a:lnTo>
                    <a:pt x="44026" y="339007"/>
                  </a:lnTo>
                  <a:lnTo>
                    <a:pt x="44026" y="337531"/>
                  </a:lnTo>
                  <a:lnTo>
                    <a:pt x="42437" y="335261"/>
                  </a:lnTo>
                  <a:lnTo>
                    <a:pt x="41237" y="334239"/>
                  </a:lnTo>
                  <a:lnTo>
                    <a:pt x="39988" y="332423"/>
                  </a:lnTo>
                  <a:lnTo>
                    <a:pt x="39015" y="328564"/>
                  </a:lnTo>
                  <a:lnTo>
                    <a:pt x="38042" y="325888"/>
                  </a:lnTo>
                  <a:lnTo>
                    <a:pt x="36615" y="322029"/>
                  </a:lnTo>
                  <a:lnTo>
                    <a:pt x="34118" y="319580"/>
                  </a:lnTo>
                  <a:lnTo>
                    <a:pt x="30421" y="316402"/>
                  </a:lnTo>
                  <a:lnTo>
                    <a:pt x="27064" y="313726"/>
                  </a:lnTo>
                  <a:lnTo>
                    <a:pt x="23480" y="311051"/>
                  </a:lnTo>
                  <a:lnTo>
                    <a:pt x="19670" y="307921"/>
                  </a:lnTo>
                  <a:lnTo>
                    <a:pt x="18696" y="307062"/>
                  </a:lnTo>
                  <a:lnTo>
                    <a:pt x="18178" y="305019"/>
                  </a:lnTo>
                  <a:lnTo>
                    <a:pt x="17043" y="303251"/>
                  </a:lnTo>
                  <a:lnTo>
                    <a:pt x="15000" y="301597"/>
                  </a:lnTo>
                  <a:lnTo>
                    <a:pt x="13183" y="299667"/>
                  </a:lnTo>
                  <a:lnTo>
                    <a:pt x="11594" y="298419"/>
                  </a:lnTo>
                  <a:lnTo>
                    <a:pt x="11026" y="297332"/>
                  </a:lnTo>
                  <a:lnTo>
                    <a:pt x="11367" y="295905"/>
                  </a:lnTo>
                  <a:lnTo>
                    <a:pt x="12226" y="294430"/>
                  </a:lnTo>
                  <a:lnTo>
                    <a:pt x="14043" y="292776"/>
                  </a:lnTo>
                  <a:lnTo>
                    <a:pt x="15016" y="291527"/>
                  </a:lnTo>
                  <a:lnTo>
                    <a:pt x="16443" y="290732"/>
                  </a:lnTo>
                  <a:lnTo>
                    <a:pt x="20189" y="291024"/>
                  </a:lnTo>
                  <a:lnTo>
                    <a:pt x="23545" y="290732"/>
                  </a:lnTo>
                  <a:lnTo>
                    <a:pt x="25540" y="291300"/>
                  </a:lnTo>
                  <a:lnTo>
                    <a:pt x="27194" y="291819"/>
                  </a:lnTo>
                  <a:lnTo>
                    <a:pt x="29578" y="291592"/>
                  </a:lnTo>
                  <a:lnTo>
                    <a:pt x="31961" y="291024"/>
                  </a:lnTo>
                  <a:lnTo>
                    <a:pt x="34118" y="290732"/>
                  </a:lnTo>
                  <a:lnTo>
                    <a:pt x="37604" y="290732"/>
                  </a:lnTo>
                  <a:lnTo>
                    <a:pt x="39112" y="291251"/>
                  </a:lnTo>
                  <a:lnTo>
                    <a:pt x="41155" y="291657"/>
                  </a:lnTo>
                  <a:lnTo>
                    <a:pt x="43264" y="291543"/>
                  </a:lnTo>
                  <a:lnTo>
                    <a:pt x="44350" y="290749"/>
                  </a:lnTo>
                  <a:lnTo>
                    <a:pt x="44804" y="289208"/>
                  </a:lnTo>
                  <a:cubicBezTo>
                    <a:pt x="44804" y="289208"/>
                    <a:pt x="42923" y="287781"/>
                    <a:pt x="42809" y="287619"/>
                  </a:cubicBezTo>
                  <a:cubicBezTo>
                    <a:pt x="42696" y="287441"/>
                    <a:pt x="40653" y="285511"/>
                    <a:pt x="40653" y="285511"/>
                  </a:cubicBezTo>
                  <a:lnTo>
                    <a:pt x="38772" y="284035"/>
                  </a:lnTo>
                  <a:lnTo>
                    <a:pt x="37183" y="281425"/>
                  </a:lnTo>
                  <a:lnTo>
                    <a:pt x="35820" y="279608"/>
                  </a:lnTo>
                  <a:lnTo>
                    <a:pt x="34620" y="278246"/>
                  </a:lnTo>
                  <a:lnTo>
                    <a:pt x="35074" y="276025"/>
                  </a:lnTo>
                  <a:lnTo>
                    <a:pt x="33712" y="274257"/>
                  </a:lnTo>
                  <a:lnTo>
                    <a:pt x="32918" y="272830"/>
                  </a:lnTo>
                  <a:lnTo>
                    <a:pt x="33259" y="271355"/>
                  </a:lnTo>
                  <a:lnTo>
                    <a:pt x="32399" y="269360"/>
                  </a:lnTo>
                  <a:lnTo>
                    <a:pt x="33534" y="267657"/>
                  </a:lnTo>
                  <a:lnTo>
                    <a:pt x="33420" y="265436"/>
                  </a:lnTo>
                  <a:lnTo>
                    <a:pt x="32901" y="263847"/>
                  </a:lnTo>
                  <a:lnTo>
                    <a:pt x="33648" y="259468"/>
                  </a:lnTo>
                  <a:lnTo>
                    <a:pt x="33648" y="257312"/>
                  </a:lnTo>
                  <a:lnTo>
                    <a:pt x="33761" y="255609"/>
                  </a:lnTo>
                  <a:lnTo>
                    <a:pt x="32788" y="253679"/>
                  </a:lnTo>
                  <a:lnTo>
                    <a:pt x="33534" y="251571"/>
                  </a:lnTo>
                  <a:lnTo>
                    <a:pt x="32221" y="249755"/>
                  </a:lnTo>
                  <a:lnTo>
                    <a:pt x="32675" y="247599"/>
                  </a:lnTo>
                  <a:lnTo>
                    <a:pt x="31653" y="246285"/>
                  </a:lnTo>
                  <a:lnTo>
                    <a:pt x="29772" y="244518"/>
                  </a:lnTo>
                  <a:lnTo>
                    <a:pt x="29545" y="239685"/>
                  </a:lnTo>
                  <a:lnTo>
                    <a:pt x="28410" y="237464"/>
                  </a:lnTo>
                  <a:lnTo>
                    <a:pt x="28345" y="234561"/>
                  </a:lnTo>
                  <a:lnTo>
                    <a:pt x="25394" y="233539"/>
                  </a:lnTo>
                  <a:lnTo>
                    <a:pt x="25394" y="232064"/>
                  </a:lnTo>
                  <a:lnTo>
                    <a:pt x="23172" y="231772"/>
                  </a:lnTo>
                  <a:lnTo>
                    <a:pt x="23237" y="229842"/>
                  </a:lnTo>
                  <a:lnTo>
                    <a:pt x="24615" y="229242"/>
                  </a:lnTo>
                  <a:lnTo>
                    <a:pt x="26205" y="229615"/>
                  </a:lnTo>
                  <a:lnTo>
                    <a:pt x="27648" y="230523"/>
                  </a:lnTo>
                  <a:lnTo>
                    <a:pt x="28977" y="230523"/>
                  </a:lnTo>
                  <a:lnTo>
                    <a:pt x="30761" y="228853"/>
                  </a:lnTo>
                  <a:lnTo>
                    <a:pt x="33259" y="228853"/>
                  </a:lnTo>
                  <a:lnTo>
                    <a:pt x="33259" y="228480"/>
                  </a:lnTo>
                  <a:lnTo>
                    <a:pt x="31669" y="227345"/>
                  </a:lnTo>
                  <a:lnTo>
                    <a:pt x="32885" y="226972"/>
                  </a:lnTo>
                  <a:lnTo>
                    <a:pt x="34620" y="226972"/>
                  </a:lnTo>
                  <a:lnTo>
                    <a:pt x="35837" y="226372"/>
                  </a:lnTo>
                  <a:cubicBezTo>
                    <a:pt x="35837" y="226372"/>
                    <a:pt x="35691" y="225772"/>
                    <a:pt x="35464" y="225772"/>
                  </a:cubicBezTo>
                  <a:cubicBezTo>
                    <a:pt x="35237" y="225772"/>
                    <a:pt x="32885" y="225172"/>
                    <a:pt x="32885" y="225172"/>
                  </a:cubicBezTo>
                  <a:lnTo>
                    <a:pt x="34702" y="225172"/>
                  </a:lnTo>
                  <a:lnTo>
                    <a:pt x="33712" y="224345"/>
                  </a:lnTo>
                  <a:lnTo>
                    <a:pt x="31053" y="221621"/>
                  </a:lnTo>
                  <a:lnTo>
                    <a:pt x="30599" y="220567"/>
                  </a:lnTo>
                  <a:lnTo>
                    <a:pt x="33712" y="223453"/>
                  </a:lnTo>
                  <a:lnTo>
                    <a:pt x="35382" y="224734"/>
                  </a:lnTo>
                  <a:lnTo>
                    <a:pt x="36518" y="225496"/>
                  </a:lnTo>
                  <a:lnTo>
                    <a:pt x="37799" y="225804"/>
                  </a:lnTo>
                  <a:lnTo>
                    <a:pt x="38334" y="224896"/>
                  </a:lnTo>
                  <a:lnTo>
                    <a:pt x="37507" y="223615"/>
                  </a:lnTo>
                  <a:lnTo>
                    <a:pt x="37507" y="222399"/>
                  </a:lnTo>
                  <a:lnTo>
                    <a:pt x="37134" y="221864"/>
                  </a:lnTo>
                  <a:lnTo>
                    <a:pt x="37734" y="221637"/>
                  </a:lnTo>
                  <a:lnTo>
                    <a:pt x="37134" y="220583"/>
                  </a:lnTo>
                  <a:cubicBezTo>
                    <a:pt x="37134" y="220583"/>
                    <a:pt x="36372" y="220583"/>
                    <a:pt x="36761" y="220583"/>
                  </a:cubicBezTo>
                  <a:lnTo>
                    <a:pt x="37815" y="220583"/>
                  </a:lnTo>
                  <a:lnTo>
                    <a:pt x="37280" y="219529"/>
                  </a:lnTo>
                  <a:lnTo>
                    <a:pt x="37815" y="218702"/>
                  </a:lnTo>
                  <a:lnTo>
                    <a:pt x="38577" y="218021"/>
                  </a:lnTo>
                  <a:lnTo>
                    <a:pt x="37588" y="217567"/>
                  </a:lnTo>
                  <a:lnTo>
                    <a:pt x="33793" y="217567"/>
                  </a:lnTo>
                  <a:lnTo>
                    <a:pt x="30161" y="216740"/>
                  </a:lnTo>
                  <a:lnTo>
                    <a:pt x="28994" y="215751"/>
                  </a:lnTo>
                  <a:lnTo>
                    <a:pt x="28118" y="214308"/>
                  </a:lnTo>
                  <a:lnTo>
                    <a:pt x="26756" y="215070"/>
                  </a:lnTo>
                  <a:lnTo>
                    <a:pt x="26448" y="216124"/>
                  </a:lnTo>
                  <a:lnTo>
                    <a:pt x="25540" y="215297"/>
                  </a:lnTo>
                  <a:lnTo>
                    <a:pt x="23870" y="215216"/>
                  </a:lnTo>
                  <a:lnTo>
                    <a:pt x="23497" y="215897"/>
                  </a:lnTo>
                  <a:lnTo>
                    <a:pt x="22053" y="215216"/>
                  </a:lnTo>
                  <a:lnTo>
                    <a:pt x="20383" y="215070"/>
                  </a:lnTo>
                  <a:lnTo>
                    <a:pt x="19848" y="214308"/>
                  </a:lnTo>
                  <a:lnTo>
                    <a:pt x="19167" y="214989"/>
                  </a:lnTo>
                  <a:lnTo>
                    <a:pt x="18405" y="214616"/>
                  </a:lnTo>
                  <a:lnTo>
                    <a:pt x="17188" y="214924"/>
                  </a:lnTo>
                  <a:lnTo>
                    <a:pt x="16426" y="215751"/>
                  </a:lnTo>
                  <a:lnTo>
                    <a:pt x="15778" y="214843"/>
                  </a:lnTo>
                  <a:lnTo>
                    <a:pt x="14075" y="214308"/>
                  </a:lnTo>
                  <a:lnTo>
                    <a:pt x="14075" y="213626"/>
                  </a:lnTo>
                  <a:lnTo>
                    <a:pt x="14675" y="212864"/>
                  </a:lnTo>
                  <a:lnTo>
                    <a:pt x="15048" y="212102"/>
                  </a:lnTo>
                  <a:lnTo>
                    <a:pt x="13994" y="211113"/>
                  </a:lnTo>
                  <a:lnTo>
                    <a:pt x="14529" y="210059"/>
                  </a:lnTo>
                  <a:lnTo>
                    <a:pt x="14837" y="209232"/>
                  </a:lnTo>
                  <a:lnTo>
                    <a:pt x="14010" y="208243"/>
                  </a:lnTo>
                  <a:lnTo>
                    <a:pt x="14237" y="205746"/>
                  </a:lnTo>
                  <a:lnTo>
                    <a:pt x="14837" y="206119"/>
                  </a:lnTo>
                  <a:lnTo>
                    <a:pt x="16426" y="206119"/>
                  </a:lnTo>
                  <a:lnTo>
                    <a:pt x="16654" y="205746"/>
                  </a:lnTo>
                  <a:lnTo>
                    <a:pt x="15778" y="204611"/>
                  </a:lnTo>
                  <a:lnTo>
                    <a:pt x="16491" y="204076"/>
                  </a:lnTo>
                  <a:lnTo>
                    <a:pt x="16799" y="203021"/>
                  </a:lnTo>
                  <a:lnTo>
                    <a:pt x="15778" y="203556"/>
                  </a:lnTo>
                  <a:lnTo>
                    <a:pt x="15437" y="203702"/>
                  </a:lnTo>
                  <a:lnTo>
                    <a:pt x="15064" y="202649"/>
                  </a:lnTo>
                  <a:lnTo>
                    <a:pt x="13929" y="203102"/>
                  </a:lnTo>
                  <a:lnTo>
                    <a:pt x="13167" y="201594"/>
                  </a:lnTo>
                  <a:lnTo>
                    <a:pt x="12713" y="200151"/>
                  </a:lnTo>
                  <a:lnTo>
                    <a:pt x="11659" y="200151"/>
                  </a:lnTo>
                  <a:lnTo>
                    <a:pt x="9389" y="199778"/>
                  </a:lnTo>
                  <a:lnTo>
                    <a:pt x="9389" y="198643"/>
                  </a:lnTo>
                  <a:lnTo>
                    <a:pt x="7719" y="198643"/>
                  </a:lnTo>
                  <a:lnTo>
                    <a:pt x="7265" y="199243"/>
                  </a:lnTo>
                  <a:lnTo>
                    <a:pt x="5676" y="197038"/>
                  </a:lnTo>
                  <a:lnTo>
                    <a:pt x="4232" y="196049"/>
                  </a:lnTo>
                  <a:lnTo>
                    <a:pt x="4232" y="196811"/>
                  </a:lnTo>
                  <a:lnTo>
                    <a:pt x="4994" y="198789"/>
                  </a:lnTo>
                  <a:lnTo>
                    <a:pt x="3551" y="197119"/>
                  </a:lnTo>
                  <a:lnTo>
                    <a:pt x="2951" y="197038"/>
                  </a:lnTo>
                  <a:lnTo>
                    <a:pt x="2578" y="198319"/>
                  </a:lnTo>
                  <a:lnTo>
                    <a:pt x="827" y="199373"/>
                  </a:lnTo>
                  <a:lnTo>
                    <a:pt x="0" y="196032"/>
                  </a:lnTo>
                  <a:lnTo>
                    <a:pt x="1589" y="195124"/>
                  </a:lnTo>
                  <a:lnTo>
                    <a:pt x="3859" y="195124"/>
                  </a:lnTo>
                  <a:lnTo>
                    <a:pt x="4913" y="191865"/>
                  </a:lnTo>
                  <a:lnTo>
                    <a:pt x="7119" y="189660"/>
                  </a:lnTo>
                  <a:lnTo>
                    <a:pt x="7427" y="189124"/>
                  </a:lnTo>
                  <a:lnTo>
                    <a:pt x="7799" y="186092"/>
                  </a:lnTo>
                  <a:lnTo>
                    <a:pt x="9162" y="182914"/>
                  </a:lnTo>
                  <a:lnTo>
                    <a:pt x="12113" y="179346"/>
                  </a:lnTo>
                  <a:lnTo>
                    <a:pt x="15453" y="173736"/>
                  </a:lnTo>
                  <a:lnTo>
                    <a:pt x="24242" y="164558"/>
                  </a:lnTo>
                  <a:lnTo>
                    <a:pt x="31442" y="157131"/>
                  </a:lnTo>
                  <a:lnTo>
                    <a:pt x="39696" y="149785"/>
                  </a:lnTo>
                  <a:lnTo>
                    <a:pt x="42047" y="147126"/>
                  </a:lnTo>
                  <a:lnTo>
                    <a:pt x="42193" y="127877"/>
                  </a:lnTo>
                  <a:lnTo>
                    <a:pt x="42193" y="110138"/>
                  </a:lnTo>
                  <a:lnTo>
                    <a:pt x="42339" y="103311"/>
                  </a:lnTo>
                  <a:lnTo>
                    <a:pt x="44610" y="91571"/>
                  </a:lnTo>
                  <a:lnTo>
                    <a:pt x="45209" y="88003"/>
                  </a:lnTo>
                  <a:lnTo>
                    <a:pt x="45663" y="81176"/>
                  </a:lnTo>
                  <a:lnTo>
                    <a:pt x="46912" y="76863"/>
                  </a:lnTo>
                  <a:lnTo>
                    <a:pt x="49458" y="72322"/>
                  </a:lnTo>
                  <a:lnTo>
                    <a:pt x="51274" y="68982"/>
                  </a:lnTo>
                  <a:lnTo>
                    <a:pt x="46507" y="65804"/>
                  </a:lnTo>
                  <a:lnTo>
                    <a:pt x="43101" y="63371"/>
                  </a:lnTo>
                  <a:lnTo>
                    <a:pt x="42274" y="60339"/>
                  </a:lnTo>
                  <a:lnTo>
                    <a:pt x="40231" y="57533"/>
                  </a:lnTo>
                  <a:lnTo>
                    <a:pt x="41139" y="53966"/>
                  </a:lnTo>
                  <a:lnTo>
                    <a:pt x="40004" y="51307"/>
                  </a:lnTo>
                  <a:lnTo>
                    <a:pt x="38253" y="47447"/>
                  </a:lnTo>
                  <a:lnTo>
                    <a:pt x="36128" y="43199"/>
                  </a:lnTo>
                  <a:lnTo>
                    <a:pt x="36048" y="32659"/>
                  </a:lnTo>
                  <a:lnTo>
                    <a:pt x="34377" y="25459"/>
                  </a:lnTo>
                  <a:lnTo>
                    <a:pt x="32107" y="14400"/>
                  </a:lnTo>
                  <a:lnTo>
                    <a:pt x="31345" y="11221"/>
                  </a:lnTo>
                  <a:lnTo>
                    <a:pt x="33015" y="10005"/>
                  </a:lnTo>
                  <a:lnTo>
                    <a:pt x="52717" y="0"/>
                  </a:lnTo>
                  <a:lnTo>
                    <a:pt x="59690" y="3632"/>
                  </a:lnTo>
                  <a:lnTo>
                    <a:pt x="98803" y="24243"/>
                  </a:lnTo>
                  <a:lnTo>
                    <a:pt x="133974" y="41675"/>
                  </a:lnTo>
                  <a:lnTo>
                    <a:pt x="184762" y="68658"/>
                  </a:lnTo>
                  <a:lnTo>
                    <a:pt x="211616" y="82636"/>
                  </a:lnTo>
                  <a:lnTo>
                    <a:pt x="217956" y="85944"/>
                  </a:lnTo>
                  <a:lnTo>
                    <a:pt x="217956" y="166439"/>
                  </a:lnTo>
                  <a:lnTo>
                    <a:pt x="217697" y="167866"/>
                  </a:lnTo>
                  <a:lnTo>
                    <a:pt x="217178" y="168547"/>
                  </a:lnTo>
                  <a:lnTo>
                    <a:pt x="216091" y="168547"/>
                  </a:lnTo>
                  <a:lnTo>
                    <a:pt x="213934" y="167574"/>
                  </a:lnTo>
                  <a:cubicBezTo>
                    <a:pt x="213934" y="167574"/>
                    <a:pt x="212572" y="166941"/>
                    <a:pt x="212734" y="166893"/>
                  </a:cubicBezTo>
                  <a:cubicBezTo>
                    <a:pt x="212913" y="166828"/>
                    <a:pt x="211080" y="166552"/>
                    <a:pt x="211080" y="166552"/>
                  </a:cubicBezTo>
                  <a:lnTo>
                    <a:pt x="208583" y="166666"/>
                  </a:lnTo>
                  <a:lnTo>
                    <a:pt x="206135" y="167006"/>
                  </a:lnTo>
                  <a:lnTo>
                    <a:pt x="204772" y="167120"/>
                  </a:lnTo>
                  <a:lnTo>
                    <a:pt x="204319" y="168093"/>
                  </a:lnTo>
                  <a:lnTo>
                    <a:pt x="202778" y="168271"/>
                  </a:lnTo>
                  <a:lnTo>
                    <a:pt x="201237" y="167752"/>
                  </a:lnTo>
                  <a:lnTo>
                    <a:pt x="199243" y="167071"/>
                  </a:lnTo>
                  <a:lnTo>
                    <a:pt x="197702" y="169406"/>
                  </a:lnTo>
                  <a:lnTo>
                    <a:pt x="196957" y="170087"/>
                  </a:lnTo>
                  <a:lnTo>
                    <a:pt x="195481" y="170995"/>
                  </a:lnTo>
                  <a:lnTo>
                    <a:pt x="194735" y="172471"/>
                  </a:lnTo>
                  <a:lnTo>
                    <a:pt x="194735" y="173946"/>
                  </a:lnTo>
                  <a:lnTo>
                    <a:pt x="195643" y="175260"/>
                  </a:lnTo>
                  <a:lnTo>
                    <a:pt x="196275" y="176849"/>
                  </a:lnTo>
                  <a:lnTo>
                    <a:pt x="196454" y="179071"/>
                  </a:lnTo>
                  <a:lnTo>
                    <a:pt x="195432" y="180725"/>
                  </a:lnTo>
                  <a:lnTo>
                    <a:pt x="193892" y="182379"/>
                  </a:lnTo>
                  <a:lnTo>
                    <a:pt x="192416" y="183287"/>
                  </a:lnTo>
                  <a:lnTo>
                    <a:pt x="191394" y="184876"/>
                  </a:lnTo>
                  <a:lnTo>
                    <a:pt x="189741" y="185898"/>
                  </a:lnTo>
                  <a:lnTo>
                    <a:pt x="189287" y="187033"/>
                  </a:lnTo>
                  <a:lnTo>
                    <a:pt x="190146" y="188168"/>
                  </a:lnTo>
                  <a:lnTo>
                    <a:pt x="190146" y="189530"/>
                  </a:lnTo>
                  <a:lnTo>
                    <a:pt x="188556" y="190324"/>
                  </a:lnTo>
                  <a:lnTo>
                    <a:pt x="186449" y="191006"/>
                  </a:lnTo>
                  <a:lnTo>
                    <a:pt x="184454" y="191978"/>
                  </a:lnTo>
                  <a:lnTo>
                    <a:pt x="184454" y="193454"/>
                  </a:lnTo>
                  <a:lnTo>
                    <a:pt x="185995" y="194476"/>
                  </a:lnTo>
                  <a:lnTo>
                    <a:pt x="186060" y="195789"/>
                  </a:lnTo>
                  <a:lnTo>
                    <a:pt x="185654" y="198011"/>
                  </a:lnTo>
                  <a:lnTo>
                    <a:pt x="186286" y="199146"/>
                  </a:lnTo>
                  <a:lnTo>
                    <a:pt x="187827" y="199146"/>
                  </a:lnTo>
                  <a:lnTo>
                    <a:pt x="188914" y="200281"/>
                  </a:lnTo>
                  <a:lnTo>
                    <a:pt x="188459" y="202162"/>
                  </a:lnTo>
                  <a:lnTo>
                    <a:pt x="186805" y="202957"/>
                  </a:lnTo>
                  <a:lnTo>
                    <a:pt x="184470" y="203978"/>
                  </a:lnTo>
                  <a:lnTo>
                    <a:pt x="181908" y="205454"/>
                  </a:lnTo>
                  <a:lnTo>
                    <a:pt x="179184" y="207448"/>
                  </a:lnTo>
                  <a:lnTo>
                    <a:pt x="177871" y="208989"/>
                  </a:lnTo>
                  <a:lnTo>
                    <a:pt x="178551" y="210870"/>
                  </a:lnTo>
                  <a:lnTo>
                    <a:pt x="180027" y="212459"/>
                  </a:lnTo>
                  <a:lnTo>
                    <a:pt x="180433" y="216318"/>
                  </a:lnTo>
                  <a:lnTo>
                    <a:pt x="180951" y="218134"/>
                  </a:lnTo>
                  <a:lnTo>
                    <a:pt x="180838" y="219561"/>
                  </a:lnTo>
                  <a:lnTo>
                    <a:pt x="179184" y="221378"/>
                  </a:lnTo>
                  <a:lnTo>
                    <a:pt x="176573" y="222967"/>
                  </a:lnTo>
                  <a:lnTo>
                    <a:pt x="175098" y="224848"/>
                  </a:lnTo>
                  <a:lnTo>
                    <a:pt x="174757" y="226551"/>
                  </a:lnTo>
                  <a:lnTo>
                    <a:pt x="174011" y="227864"/>
                  </a:lnTo>
                  <a:cubicBezTo>
                    <a:pt x="174011" y="227864"/>
                    <a:pt x="173103" y="229291"/>
                    <a:pt x="173103" y="229453"/>
                  </a:cubicBezTo>
                  <a:cubicBezTo>
                    <a:pt x="173103" y="229615"/>
                    <a:pt x="173509" y="231107"/>
                    <a:pt x="173509" y="231107"/>
                  </a:cubicBezTo>
                  <a:lnTo>
                    <a:pt x="174595" y="232583"/>
                  </a:lnTo>
                  <a:lnTo>
                    <a:pt x="175049" y="233491"/>
                  </a:lnTo>
                  <a:lnTo>
                    <a:pt x="176930" y="234399"/>
                  </a:lnTo>
                  <a:lnTo>
                    <a:pt x="178292" y="234058"/>
                  </a:lnTo>
                  <a:lnTo>
                    <a:pt x="179427" y="233037"/>
                  </a:lnTo>
                  <a:lnTo>
                    <a:pt x="180789" y="231950"/>
                  </a:lnTo>
                  <a:lnTo>
                    <a:pt x="181811" y="231723"/>
                  </a:lnTo>
                  <a:lnTo>
                    <a:pt x="183124" y="232583"/>
                  </a:lnTo>
                  <a:cubicBezTo>
                    <a:pt x="183124" y="232583"/>
                    <a:pt x="184211" y="233215"/>
                    <a:pt x="184211" y="233491"/>
                  </a:cubicBezTo>
                  <a:cubicBezTo>
                    <a:pt x="184211" y="233766"/>
                    <a:pt x="185184" y="234399"/>
                    <a:pt x="185184" y="234399"/>
                  </a:cubicBezTo>
                  <a:lnTo>
                    <a:pt x="185233" y="235648"/>
                  </a:lnTo>
                  <a:lnTo>
                    <a:pt x="184551" y="237010"/>
                  </a:lnTo>
                  <a:lnTo>
                    <a:pt x="184551" y="238145"/>
                  </a:lnTo>
                  <a:lnTo>
                    <a:pt x="185751" y="239393"/>
                  </a:lnTo>
                  <a:lnTo>
                    <a:pt x="186611" y="240982"/>
                  </a:lnTo>
                  <a:lnTo>
                    <a:pt x="186611" y="243658"/>
                  </a:lnTo>
                  <a:lnTo>
                    <a:pt x="186789" y="244858"/>
                  </a:lnTo>
                  <a:lnTo>
                    <a:pt x="187130" y="245539"/>
                  </a:lnTo>
                  <a:lnTo>
                    <a:pt x="188330" y="245539"/>
                  </a:lnTo>
                  <a:lnTo>
                    <a:pt x="189124" y="246172"/>
                  </a:lnTo>
                  <a:lnTo>
                    <a:pt x="189059" y="247599"/>
                  </a:lnTo>
                  <a:lnTo>
                    <a:pt x="188541" y="249026"/>
                  </a:lnTo>
                  <a:lnTo>
                    <a:pt x="188135" y="250566"/>
                  </a:lnTo>
                  <a:lnTo>
                    <a:pt x="187843" y="252220"/>
                  </a:lnTo>
                  <a:lnTo>
                    <a:pt x="187957" y="254442"/>
                  </a:lnTo>
                  <a:lnTo>
                    <a:pt x="188184" y="255869"/>
                  </a:lnTo>
                  <a:lnTo>
                    <a:pt x="190519" y="258658"/>
                  </a:lnTo>
                  <a:lnTo>
                    <a:pt x="192449" y="260133"/>
                  </a:lnTo>
                  <a:lnTo>
                    <a:pt x="194557" y="260425"/>
                  </a:lnTo>
                  <a:lnTo>
                    <a:pt x="195643" y="260425"/>
                  </a:lnTo>
                  <a:lnTo>
                    <a:pt x="197118" y="261171"/>
                  </a:lnTo>
                  <a:lnTo>
                    <a:pt x="197346" y="262939"/>
                  </a:lnTo>
                  <a:lnTo>
                    <a:pt x="196940" y="265549"/>
                  </a:lnTo>
                  <a:lnTo>
                    <a:pt x="194897" y="269636"/>
                  </a:lnTo>
                  <a:lnTo>
                    <a:pt x="193243" y="270203"/>
                  </a:lnTo>
                  <a:lnTo>
                    <a:pt x="190632" y="270317"/>
                  </a:lnTo>
                  <a:lnTo>
                    <a:pt x="187794" y="269636"/>
                  </a:lnTo>
                  <a:lnTo>
                    <a:pt x="182557" y="269636"/>
                  </a:lnTo>
                  <a:lnTo>
                    <a:pt x="180514" y="270544"/>
                  </a:lnTo>
                  <a:lnTo>
                    <a:pt x="178584" y="271111"/>
                  </a:lnTo>
                  <a:lnTo>
                    <a:pt x="175973" y="270544"/>
                  </a:lnTo>
                  <a:lnTo>
                    <a:pt x="172228" y="271225"/>
                  </a:lnTo>
                  <a:lnTo>
                    <a:pt x="171773" y="272587"/>
                  </a:lnTo>
                  <a:lnTo>
                    <a:pt x="170914" y="275084"/>
                  </a:lnTo>
                  <a:lnTo>
                    <a:pt x="170914" y="278944"/>
                  </a:lnTo>
                  <a:lnTo>
                    <a:pt x="170071" y="281327"/>
                  </a:lnTo>
                  <a:lnTo>
                    <a:pt x="168936" y="283484"/>
                  </a:lnTo>
                  <a:lnTo>
                    <a:pt x="167119" y="286322"/>
                  </a:lnTo>
                  <a:lnTo>
                    <a:pt x="164849" y="287911"/>
                  </a:lnTo>
                  <a:lnTo>
                    <a:pt x="162466" y="289500"/>
                  </a:lnTo>
                  <a:lnTo>
                    <a:pt x="159741" y="291316"/>
                  </a:lnTo>
                  <a:lnTo>
                    <a:pt x="157244" y="293927"/>
                  </a:lnTo>
                  <a:lnTo>
                    <a:pt x="155655" y="295743"/>
                  </a:lnTo>
                  <a:lnTo>
                    <a:pt x="155655" y="299375"/>
                  </a:lnTo>
                  <a:lnTo>
                    <a:pt x="154406" y="300511"/>
                  </a:lnTo>
                  <a:lnTo>
                    <a:pt x="152476" y="301759"/>
                  </a:lnTo>
                  <a:lnTo>
                    <a:pt x="150093" y="302781"/>
                  </a:lnTo>
                  <a:lnTo>
                    <a:pt x="148731" y="303916"/>
                  </a:lnTo>
                  <a:lnTo>
                    <a:pt x="147369" y="304824"/>
                  </a:lnTo>
                  <a:cubicBezTo>
                    <a:pt x="147369" y="304824"/>
                    <a:pt x="146460" y="305505"/>
                    <a:pt x="145780" y="305845"/>
                  </a:cubicBezTo>
                  <a:cubicBezTo>
                    <a:pt x="145099" y="306186"/>
                    <a:pt x="145439" y="306527"/>
                    <a:pt x="145439" y="306527"/>
                  </a:cubicBezTo>
                  <a:lnTo>
                    <a:pt x="145212" y="308002"/>
                  </a:lnTo>
                  <a:lnTo>
                    <a:pt x="134980" y="308002"/>
                  </a:lnTo>
                  <a:lnTo>
                    <a:pt x="133164" y="309251"/>
                  </a:lnTo>
                  <a:lnTo>
                    <a:pt x="130439" y="309932"/>
                  </a:lnTo>
                  <a:lnTo>
                    <a:pt x="127829" y="310499"/>
                  </a:lnTo>
                  <a:lnTo>
                    <a:pt x="125672" y="309932"/>
                  </a:lnTo>
                  <a:lnTo>
                    <a:pt x="118050" y="309932"/>
                  </a:lnTo>
                  <a:lnTo>
                    <a:pt x="116121" y="310499"/>
                  </a:lnTo>
                  <a:lnTo>
                    <a:pt x="113964" y="310499"/>
                  </a:lnTo>
                  <a:lnTo>
                    <a:pt x="112602" y="311521"/>
                  </a:lnTo>
                  <a:lnTo>
                    <a:pt x="111921" y="312997"/>
                  </a:lnTo>
                  <a:lnTo>
                    <a:pt x="111694" y="314359"/>
                  </a:lnTo>
                  <a:lnTo>
                    <a:pt x="112829" y="315607"/>
                  </a:lnTo>
                  <a:lnTo>
                    <a:pt x="113964" y="316402"/>
                  </a:lnTo>
                  <a:lnTo>
                    <a:pt x="115440" y="317083"/>
                  </a:lnTo>
                  <a:lnTo>
                    <a:pt x="116007" y="318445"/>
                  </a:lnTo>
                  <a:lnTo>
                    <a:pt x="115894" y="319807"/>
                  </a:lnTo>
                  <a:lnTo>
                    <a:pt x="114645" y="321964"/>
                  </a:lnTo>
                  <a:cubicBezTo>
                    <a:pt x="114645" y="321964"/>
                    <a:pt x="112148" y="322872"/>
                    <a:pt x="111808" y="323099"/>
                  </a:cubicBezTo>
                  <a:cubicBezTo>
                    <a:pt x="111467" y="323326"/>
                    <a:pt x="110332" y="324688"/>
                    <a:pt x="110332" y="324688"/>
                  </a:cubicBezTo>
                  <a:lnTo>
                    <a:pt x="108516" y="326731"/>
                  </a:lnTo>
                  <a:lnTo>
                    <a:pt x="108175" y="328775"/>
                  </a:lnTo>
                  <a:lnTo>
                    <a:pt x="106699" y="331272"/>
                  </a:lnTo>
                  <a:lnTo>
                    <a:pt x="97943" y="331272"/>
                  </a:lnTo>
                  <a:lnTo>
                    <a:pt x="95559" y="332293"/>
                  </a:lnTo>
                  <a:lnTo>
                    <a:pt x="85668" y="332293"/>
                  </a:lnTo>
                  <a:lnTo>
                    <a:pt x="83738" y="333088"/>
                  </a:lnTo>
                  <a:lnTo>
                    <a:pt x="82149" y="333883"/>
                  </a:lnTo>
                  <a:lnTo>
                    <a:pt x="80900" y="334564"/>
                  </a:lnTo>
                  <a:lnTo>
                    <a:pt x="78176" y="336153"/>
                  </a:lnTo>
                  <a:lnTo>
                    <a:pt x="76814" y="336947"/>
                  </a:lnTo>
                  <a:lnTo>
                    <a:pt x="74998" y="338309"/>
                  </a:lnTo>
                  <a:lnTo>
                    <a:pt x="73636" y="338309"/>
                  </a:lnTo>
                  <a:lnTo>
                    <a:pt x="71366" y="338877"/>
                  </a:lnTo>
                  <a:lnTo>
                    <a:pt x="69209" y="340353"/>
                  </a:lnTo>
                  <a:lnTo>
                    <a:pt x="66825" y="341034"/>
                  </a:lnTo>
                  <a:lnTo>
                    <a:pt x="65236" y="339899"/>
                  </a:lnTo>
                  <a:lnTo>
                    <a:pt x="64214" y="338650"/>
                  </a:lnTo>
                  <a:lnTo>
                    <a:pt x="64214" y="336834"/>
                  </a:lnTo>
                  <a:lnTo>
                    <a:pt x="63420" y="336153"/>
                  </a:lnTo>
                  <a:lnTo>
                    <a:pt x="58993" y="336153"/>
                  </a:lnTo>
                  <a:lnTo>
                    <a:pt x="58198" y="337401"/>
                  </a:lnTo>
                  <a:lnTo>
                    <a:pt x="57063" y="338309"/>
                  </a:lnTo>
                  <a:lnTo>
                    <a:pt x="55815" y="339899"/>
                  </a:lnTo>
                  <a:lnTo>
                    <a:pt x="53998" y="341261"/>
                  </a:lnTo>
                  <a:lnTo>
                    <a:pt x="52182" y="342169"/>
                  </a:lnTo>
                  <a:lnTo>
                    <a:pt x="50025" y="343190"/>
                  </a:lnTo>
                  <a:lnTo>
                    <a:pt x="47074" y="342282"/>
                  </a:lnTo>
                  <a:lnTo>
                    <a:pt x="46393" y="340920"/>
                  </a:lnTo>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42" name="Freeform: Shape 741">
              <a:extLst>
                <a:ext uri="{FF2B5EF4-FFF2-40B4-BE49-F238E27FC236}">
                  <a16:creationId xmlns:a16="http://schemas.microsoft.com/office/drawing/2014/main" id="{7CD94369-6494-D9B7-10A2-4E36185FE370}"/>
                </a:ext>
              </a:extLst>
            </p:cNvPr>
            <p:cNvSpPr/>
            <p:nvPr/>
          </p:nvSpPr>
          <p:spPr>
            <a:xfrm>
              <a:off x="7207150" y="4075737"/>
              <a:ext cx="300991" cy="234872"/>
            </a:xfrm>
            <a:custGeom>
              <a:avLst/>
              <a:gdLst>
                <a:gd name="connsiteX0" fmla="*/ 71576 w 326277"/>
                <a:gd name="connsiteY0" fmla="*/ 254604 h 254603"/>
                <a:gd name="connsiteX1" fmla="*/ 71722 w 326277"/>
                <a:gd name="connsiteY1" fmla="*/ 252106 h 254603"/>
                <a:gd name="connsiteX2" fmla="*/ 72484 w 326277"/>
                <a:gd name="connsiteY2" fmla="*/ 250436 h 254603"/>
                <a:gd name="connsiteX3" fmla="*/ 72484 w 326277"/>
                <a:gd name="connsiteY3" fmla="*/ 247777 h 254603"/>
                <a:gd name="connsiteX4" fmla="*/ 72338 w 326277"/>
                <a:gd name="connsiteY4" fmla="*/ 244663 h 254603"/>
                <a:gd name="connsiteX5" fmla="*/ 72566 w 326277"/>
                <a:gd name="connsiteY5" fmla="*/ 240496 h 254603"/>
                <a:gd name="connsiteX6" fmla="*/ 73847 w 326277"/>
                <a:gd name="connsiteY6" fmla="*/ 236928 h 254603"/>
                <a:gd name="connsiteX7" fmla="*/ 76052 w 326277"/>
                <a:gd name="connsiteY7" fmla="*/ 235485 h 254603"/>
                <a:gd name="connsiteX8" fmla="*/ 78030 w 326277"/>
                <a:gd name="connsiteY8" fmla="*/ 234204 h 254603"/>
                <a:gd name="connsiteX9" fmla="*/ 80154 w 326277"/>
                <a:gd name="connsiteY9" fmla="*/ 231999 h 254603"/>
                <a:gd name="connsiteX10" fmla="*/ 81517 w 326277"/>
                <a:gd name="connsiteY10" fmla="*/ 229502 h 254603"/>
                <a:gd name="connsiteX11" fmla="*/ 81971 w 326277"/>
                <a:gd name="connsiteY11" fmla="*/ 226923 h 254603"/>
                <a:gd name="connsiteX12" fmla="*/ 82344 w 326277"/>
                <a:gd name="connsiteY12" fmla="*/ 224118 h 254603"/>
                <a:gd name="connsiteX13" fmla="*/ 81890 w 326277"/>
                <a:gd name="connsiteY13" fmla="*/ 218361 h 254603"/>
                <a:gd name="connsiteX14" fmla="*/ 85295 w 326277"/>
                <a:gd name="connsiteY14" fmla="*/ 217988 h 254603"/>
                <a:gd name="connsiteX15" fmla="*/ 87111 w 326277"/>
                <a:gd name="connsiteY15" fmla="*/ 216172 h 254603"/>
                <a:gd name="connsiteX16" fmla="*/ 88554 w 326277"/>
                <a:gd name="connsiteY16" fmla="*/ 214664 h 254603"/>
                <a:gd name="connsiteX17" fmla="*/ 90597 w 326277"/>
                <a:gd name="connsiteY17" fmla="*/ 214291 h 254603"/>
                <a:gd name="connsiteX18" fmla="*/ 93095 w 326277"/>
                <a:gd name="connsiteY18" fmla="*/ 213156 h 254603"/>
                <a:gd name="connsiteX19" fmla="*/ 94830 w 326277"/>
                <a:gd name="connsiteY19" fmla="*/ 213156 h 254603"/>
                <a:gd name="connsiteX20" fmla="*/ 96419 w 326277"/>
                <a:gd name="connsiteY20" fmla="*/ 212702 h 254603"/>
                <a:gd name="connsiteX21" fmla="*/ 100132 w 326277"/>
                <a:gd name="connsiteY21" fmla="*/ 213302 h 254603"/>
                <a:gd name="connsiteX22" fmla="*/ 103246 w 326277"/>
                <a:gd name="connsiteY22" fmla="*/ 213675 h 254603"/>
                <a:gd name="connsiteX23" fmla="*/ 106651 w 326277"/>
                <a:gd name="connsiteY23" fmla="*/ 213529 h 254603"/>
                <a:gd name="connsiteX24" fmla="*/ 108321 w 326277"/>
                <a:gd name="connsiteY24" fmla="*/ 211551 h 254603"/>
                <a:gd name="connsiteX25" fmla="*/ 109683 w 326277"/>
                <a:gd name="connsiteY25" fmla="*/ 210724 h 254603"/>
                <a:gd name="connsiteX26" fmla="*/ 111889 w 326277"/>
                <a:gd name="connsiteY26" fmla="*/ 210724 h 254603"/>
                <a:gd name="connsiteX27" fmla="*/ 116429 w 326277"/>
                <a:gd name="connsiteY27" fmla="*/ 212086 h 254603"/>
                <a:gd name="connsiteX28" fmla="*/ 119915 w 326277"/>
                <a:gd name="connsiteY28" fmla="*/ 213367 h 254603"/>
                <a:gd name="connsiteX29" fmla="*/ 124391 w 326277"/>
                <a:gd name="connsiteY29" fmla="*/ 214421 h 254603"/>
                <a:gd name="connsiteX30" fmla="*/ 126515 w 326277"/>
                <a:gd name="connsiteY30" fmla="*/ 215021 h 254603"/>
                <a:gd name="connsiteX31" fmla="*/ 129240 w 326277"/>
                <a:gd name="connsiteY31" fmla="*/ 216010 h 254603"/>
                <a:gd name="connsiteX32" fmla="*/ 131510 w 326277"/>
                <a:gd name="connsiteY32" fmla="*/ 218134 h 254603"/>
                <a:gd name="connsiteX33" fmla="*/ 134169 w 326277"/>
                <a:gd name="connsiteY33" fmla="*/ 222529 h 254603"/>
                <a:gd name="connsiteX34" fmla="*/ 135612 w 326277"/>
                <a:gd name="connsiteY34" fmla="*/ 224880 h 254603"/>
                <a:gd name="connsiteX35" fmla="*/ 137364 w 326277"/>
                <a:gd name="connsiteY35" fmla="*/ 227231 h 254603"/>
                <a:gd name="connsiteX36" fmla="*/ 139180 w 326277"/>
                <a:gd name="connsiteY36" fmla="*/ 227994 h 254603"/>
                <a:gd name="connsiteX37" fmla="*/ 142212 w 326277"/>
                <a:gd name="connsiteY37" fmla="*/ 228139 h 254603"/>
                <a:gd name="connsiteX38" fmla="*/ 144709 w 326277"/>
                <a:gd name="connsiteY38" fmla="*/ 226859 h 254603"/>
                <a:gd name="connsiteX39" fmla="*/ 146380 w 326277"/>
                <a:gd name="connsiteY39" fmla="*/ 225950 h 254603"/>
                <a:gd name="connsiteX40" fmla="*/ 149493 w 326277"/>
                <a:gd name="connsiteY40" fmla="*/ 226259 h 254603"/>
                <a:gd name="connsiteX41" fmla="*/ 151990 w 326277"/>
                <a:gd name="connsiteY41" fmla="*/ 225123 h 254603"/>
                <a:gd name="connsiteX42" fmla="*/ 156158 w 326277"/>
                <a:gd name="connsiteY42" fmla="*/ 222010 h 254603"/>
                <a:gd name="connsiteX43" fmla="*/ 158282 w 326277"/>
                <a:gd name="connsiteY43" fmla="*/ 221021 h 254603"/>
                <a:gd name="connsiteX44" fmla="*/ 161768 w 326277"/>
                <a:gd name="connsiteY44" fmla="*/ 221329 h 254603"/>
                <a:gd name="connsiteX45" fmla="*/ 165028 w 326277"/>
                <a:gd name="connsiteY45" fmla="*/ 223064 h 254603"/>
                <a:gd name="connsiteX46" fmla="*/ 169114 w 326277"/>
                <a:gd name="connsiteY46" fmla="*/ 225642 h 254603"/>
                <a:gd name="connsiteX47" fmla="*/ 172228 w 326277"/>
                <a:gd name="connsiteY47" fmla="*/ 227312 h 254603"/>
                <a:gd name="connsiteX48" fmla="*/ 175179 w 326277"/>
                <a:gd name="connsiteY48" fmla="*/ 228529 h 254603"/>
                <a:gd name="connsiteX49" fmla="*/ 177449 w 326277"/>
                <a:gd name="connsiteY49" fmla="*/ 230734 h 254603"/>
                <a:gd name="connsiteX50" fmla="*/ 180627 w 326277"/>
                <a:gd name="connsiteY50" fmla="*/ 231642 h 254603"/>
                <a:gd name="connsiteX51" fmla="*/ 184649 w 326277"/>
                <a:gd name="connsiteY51" fmla="*/ 231950 h 254603"/>
                <a:gd name="connsiteX52" fmla="*/ 187827 w 326277"/>
                <a:gd name="connsiteY52" fmla="*/ 232485 h 254603"/>
                <a:gd name="connsiteX53" fmla="*/ 191913 w 326277"/>
                <a:gd name="connsiteY53" fmla="*/ 232939 h 254603"/>
                <a:gd name="connsiteX54" fmla="*/ 195254 w 326277"/>
                <a:gd name="connsiteY54" fmla="*/ 232939 h 254603"/>
                <a:gd name="connsiteX55" fmla="*/ 197297 w 326277"/>
                <a:gd name="connsiteY55" fmla="*/ 231431 h 254603"/>
                <a:gd name="connsiteX56" fmla="*/ 201773 w 326277"/>
                <a:gd name="connsiteY56" fmla="*/ 226502 h 254603"/>
                <a:gd name="connsiteX57" fmla="*/ 204951 w 326277"/>
                <a:gd name="connsiteY57" fmla="*/ 223388 h 254603"/>
                <a:gd name="connsiteX58" fmla="*/ 208064 w 326277"/>
                <a:gd name="connsiteY58" fmla="*/ 222626 h 254603"/>
                <a:gd name="connsiteX59" fmla="*/ 211097 w 326277"/>
                <a:gd name="connsiteY59" fmla="*/ 222545 h 254603"/>
                <a:gd name="connsiteX60" fmla="*/ 213367 w 326277"/>
                <a:gd name="connsiteY60" fmla="*/ 222464 h 254603"/>
                <a:gd name="connsiteX61" fmla="*/ 216934 w 326277"/>
                <a:gd name="connsiteY61" fmla="*/ 220729 h 254603"/>
                <a:gd name="connsiteX62" fmla="*/ 220729 w 326277"/>
                <a:gd name="connsiteY62" fmla="*/ 220502 h 254603"/>
                <a:gd name="connsiteX63" fmla="*/ 226713 w 326277"/>
                <a:gd name="connsiteY63" fmla="*/ 220421 h 254603"/>
                <a:gd name="connsiteX64" fmla="*/ 231188 w 326277"/>
                <a:gd name="connsiteY64" fmla="*/ 220340 h 254603"/>
                <a:gd name="connsiteX65" fmla="*/ 236264 w 326277"/>
                <a:gd name="connsiteY65" fmla="*/ 221102 h 254603"/>
                <a:gd name="connsiteX66" fmla="*/ 238080 w 326277"/>
                <a:gd name="connsiteY66" fmla="*/ 222383 h 254603"/>
                <a:gd name="connsiteX67" fmla="*/ 239588 w 326277"/>
                <a:gd name="connsiteY67" fmla="*/ 222983 h 254603"/>
                <a:gd name="connsiteX68" fmla="*/ 241858 w 326277"/>
                <a:gd name="connsiteY68" fmla="*/ 223291 h 254603"/>
                <a:gd name="connsiteX69" fmla="*/ 245879 w 326277"/>
                <a:gd name="connsiteY69" fmla="*/ 224880 h 254603"/>
                <a:gd name="connsiteX70" fmla="*/ 248539 w 326277"/>
                <a:gd name="connsiteY70" fmla="*/ 225561 h 254603"/>
                <a:gd name="connsiteX71" fmla="*/ 250890 w 326277"/>
                <a:gd name="connsiteY71" fmla="*/ 225561 h 254603"/>
                <a:gd name="connsiteX72" fmla="*/ 253160 w 326277"/>
                <a:gd name="connsiteY72" fmla="*/ 224653 h 254603"/>
                <a:gd name="connsiteX73" fmla="*/ 255431 w 326277"/>
                <a:gd name="connsiteY73" fmla="*/ 223145 h 254603"/>
                <a:gd name="connsiteX74" fmla="*/ 257555 w 326277"/>
                <a:gd name="connsiteY74" fmla="*/ 221783 h 254603"/>
                <a:gd name="connsiteX75" fmla="*/ 259452 w 326277"/>
                <a:gd name="connsiteY75" fmla="*/ 220194 h 254603"/>
                <a:gd name="connsiteX76" fmla="*/ 261576 w 326277"/>
                <a:gd name="connsiteY76" fmla="*/ 218524 h 254603"/>
                <a:gd name="connsiteX77" fmla="*/ 263247 w 326277"/>
                <a:gd name="connsiteY77" fmla="*/ 217534 h 254603"/>
                <a:gd name="connsiteX78" fmla="*/ 265452 w 326277"/>
                <a:gd name="connsiteY78" fmla="*/ 217307 h 254603"/>
                <a:gd name="connsiteX79" fmla="*/ 268111 w 326277"/>
                <a:gd name="connsiteY79" fmla="*/ 217161 h 254603"/>
                <a:gd name="connsiteX80" fmla="*/ 269247 w 326277"/>
                <a:gd name="connsiteY80" fmla="*/ 216934 h 254603"/>
                <a:gd name="connsiteX81" fmla="*/ 270495 w 326277"/>
                <a:gd name="connsiteY81" fmla="*/ 215572 h 254603"/>
                <a:gd name="connsiteX82" fmla="*/ 271435 w 326277"/>
                <a:gd name="connsiteY82" fmla="*/ 214129 h 254603"/>
                <a:gd name="connsiteX83" fmla="*/ 270981 w 326277"/>
                <a:gd name="connsiteY83" fmla="*/ 212913 h 254603"/>
                <a:gd name="connsiteX84" fmla="*/ 270528 w 326277"/>
                <a:gd name="connsiteY84" fmla="*/ 211632 h 254603"/>
                <a:gd name="connsiteX85" fmla="*/ 270074 w 326277"/>
                <a:gd name="connsiteY85" fmla="*/ 210724 h 254603"/>
                <a:gd name="connsiteX86" fmla="*/ 269701 w 326277"/>
                <a:gd name="connsiteY86" fmla="*/ 209897 h 254603"/>
                <a:gd name="connsiteX87" fmla="*/ 269100 w 326277"/>
                <a:gd name="connsiteY87" fmla="*/ 208908 h 254603"/>
                <a:gd name="connsiteX88" fmla="*/ 268047 w 326277"/>
                <a:gd name="connsiteY88" fmla="*/ 208081 h 254603"/>
                <a:gd name="connsiteX89" fmla="*/ 267446 w 326277"/>
                <a:gd name="connsiteY89" fmla="*/ 208000 h 254603"/>
                <a:gd name="connsiteX90" fmla="*/ 266992 w 326277"/>
                <a:gd name="connsiteY90" fmla="*/ 207464 h 254603"/>
                <a:gd name="connsiteX91" fmla="*/ 266911 w 326277"/>
                <a:gd name="connsiteY91" fmla="*/ 206475 h 254603"/>
                <a:gd name="connsiteX92" fmla="*/ 266684 w 326277"/>
                <a:gd name="connsiteY92" fmla="*/ 206021 h 254603"/>
                <a:gd name="connsiteX93" fmla="*/ 265922 w 326277"/>
                <a:gd name="connsiteY93" fmla="*/ 205794 h 254603"/>
                <a:gd name="connsiteX94" fmla="*/ 265922 w 326277"/>
                <a:gd name="connsiteY94" fmla="*/ 204351 h 254603"/>
                <a:gd name="connsiteX95" fmla="*/ 266911 w 326277"/>
                <a:gd name="connsiteY95" fmla="*/ 203216 h 254603"/>
                <a:gd name="connsiteX96" fmla="*/ 268192 w 326277"/>
                <a:gd name="connsiteY96" fmla="*/ 202227 h 254603"/>
                <a:gd name="connsiteX97" fmla="*/ 269927 w 326277"/>
                <a:gd name="connsiteY97" fmla="*/ 201627 h 254603"/>
                <a:gd name="connsiteX98" fmla="*/ 269927 w 326277"/>
                <a:gd name="connsiteY98" fmla="*/ 200573 h 254603"/>
                <a:gd name="connsiteX99" fmla="*/ 270836 w 326277"/>
                <a:gd name="connsiteY99" fmla="*/ 200573 h 254603"/>
                <a:gd name="connsiteX100" fmla="*/ 271517 w 326277"/>
                <a:gd name="connsiteY100" fmla="*/ 202308 h 254603"/>
                <a:gd name="connsiteX101" fmla="*/ 271517 w 326277"/>
                <a:gd name="connsiteY101" fmla="*/ 200183 h 254603"/>
                <a:gd name="connsiteX102" fmla="*/ 273106 w 326277"/>
                <a:gd name="connsiteY102" fmla="*/ 199276 h 254603"/>
                <a:gd name="connsiteX103" fmla="*/ 275003 w 326277"/>
                <a:gd name="connsiteY103" fmla="*/ 199421 h 254603"/>
                <a:gd name="connsiteX104" fmla="*/ 275003 w 326277"/>
                <a:gd name="connsiteY104" fmla="*/ 197524 h 254603"/>
                <a:gd name="connsiteX105" fmla="*/ 276592 w 326277"/>
                <a:gd name="connsiteY105" fmla="*/ 196616 h 254603"/>
                <a:gd name="connsiteX106" fmla="*/ 278862 w 326277"/>
                <a:gd name="connsiteY106" fmla="*/ 196616 h 254603"/>
                <a:gd name="connsiteX107" fmla="*/ 279916 w 326277"/>
                <a:gd name="connsiteY107" fmla="*/ 193357 h 254603"/>
                <a:gd name="connsiteX108" fmla="*/ 282122 w 326277"/>
                <a:gd name="connsiteY108" fmla="*/ 191151 h 254603"/>
                <a:gd name="connsiteX109" fmla="*/ 282430 w 326277"/>
                <a:gd name="connsiteY109" fmla="*/ 190616 h 254603"/>
                <a:gd name="connsiteX110" fmla="*/ 282803 w 326277"/>
                <a:gd name="connsiteY110" fmla="*/ 187584 h 254603"/>
                <a:gd name="connsiteX111" fmla="*/ 284165 w 326277"/>
                <a:gd name="connsiteY111" fmla="*/ 184406 h 254603"/>
                <a:gd name="connsiteX112" fmla="*/ 287116 w 326277"/>
                <a:gd name="connsiteY112" fmla="*/ 180838 h 254603"/>
                <a:gd name="connsiteX113" fmla="*/ 290456 w 326277"/>
                <a:gd name="connsiteY113" fmla="*/ 175227 h 254603"/>
                <a:gd name="connsiteX114" fmla="*/ 299246 w 326277"/>
                <a:gd name="connsiteY114" fmla="*/ 166049 h 254603"/>
                <a:gd name="connsiteX115" fmla="*/ 306445 w 326277"/>
                <a:gd name="connsiteY115" fmla="*/ 158622 h 254603"/>
                <a:gd name="connsiteX116" fmla="*/ 314699 w 326277"/>
                <a:gd name="connsiteY116" fmla="*/ 151277 h 254603"/>
                <a:gd name="connsiteX117" fmla="*/ 317051 w 326277"/>
                <a:gd name="connsiteY117" fmla="*/ 148617 h 254603"/>
                <a:gd name="connsiteX118" fmla="*/ 317196 w 326277"/>
                <a:gd name="connsiteY118" fmla="*/ 129369 h 254603"/>
                <a:gd name="connsiteX119" fmla="*/ 317196 w 326277"/>
                <a:gd name="connsiteY119" fmla="*/ 111629 h 254603"/>
                <a:gd name="connsiteX120" fmla="*/ 317342 w 326277"/>
                <a:gd name="connsiteY120" fmla="*/ 104802 h 254603"/>
                <a:gd name="connsiteX121" fmla="*/ 319612 w 326277"/>
                <a:gd name="connsiteY121" fmla="*/ 93062 h 254603"/>
                <a:gd name="connsiteX122" fmla="*/ 320213 w 326277"/>
                <a:gd name="connsiteY122" fmla="*/ 89495 h 254603"/>
                <a:gd name="connsiteX123" fmla="*/ 320667 w 326277"/>
                <a:gd name="connsiteY123" fmla="*/ 82668 h 254603"/>
                <a:gd name="connsiteX124" fmla="*/ 321915 w 326277"/>
                <a:gd name="connsiteY124" fmla="*/ 78354 h 254603"/>
                <a:gd name="connsiteX125" fmla="*/ 324461 w 326277"/>
                <a:gd name="connsiteY125" fmla="*/ 73814 h 254603"/>
                <a:gd name="connsiteX126" fmla="*/ 326277 w 326277"/>
                <a:gd name="connsiteY126" fmla="*/ 70474 h 254603"/>
                <a:gd name="connsiteX127" fmla="*/ 321510 w 326277"/>
                <a:gd name="connsiteY127" fmla="*/ 67295 h 254603"/>
                <a:gd name="connsiteX128" fmla="*/ 318104 w 326277"/>
                <a:gd name="connsiteY128" fmla="*/ 64863 h 254603"/>
                <a:gd name="connsiteX129" fmla="*/ 317277 w 326277"/>
                <a:gd name="connsiteY129" fmla="*/ 61831 h 254603"/>
                <a:gd name="connsiteX130" fmla="*/ 315234 w 326277"/>
                <a:gd name="connsiteY130" fmla="*/ 59025 h 254603"/>
                <a:gd name="connsiteX131" fmla="*/ 316142 w 326277"/>
                <a:gd name="connsiteY131" fmla="*/ 55458 h 254603"/>
                <a:gd name="connsiteX132" fmla="*/ 315007 w 326277"/>
                <a:gd name="connsiteY132" fmla="*/ 52798 h 254603"/>
                <a:gd name="connsiteX133" fmla="*/ 313256 w 326277"/>
                <a:gd name="connsiteY133" fmla="*/ 48939 h 254603"/>
                <a:gd name="connsiteX134" fmla="*/ 311132 w 326277"/>
                <a:gd name="connsiteY134" fmla="*/ 44691 h 254603"/>
                <a:gd name="connsiteX135" fmla="*/ 311051 w 326277"/>
                <a:gd name="connsiteY135" fmla="*/ 34150 h 254603"/>
                <a:gd name="connsiteX136" fmla="*/ 309381 w 326277"/>
                <a:gd name="connsiteY136" fmla="*/ 26951 h 254603"/>
                <a:gd name="connsiteX137" fmla="*/ 307110 w 326277"/>
                <a:gd name="connsiteY137" fmla="*/ 15891 h 254603"/>
                <a:gd name="connsiteX138" fmla="*/ 306348 w 326277"/>
                <a:gd name="connsiteY138" fmla="*/ 12713 h 254603"/>
                <a:gd name="connsiteX139" fmla="*/ 300997 w 326277"/>
                <a:gd name="connsiteY139" fmla="*/ 15259 h 254603"/>
                <a:gd name="connsiteX140" fmla="*/ 295759 w 326277"/>
                <a:gd name="connsiteY140" fmla="*/ 18437 h 254603"/>
                <a:gd name="connsiteX141" fmla="*/ 290408 w 326277"/>
                <a:gd name="connsiteY141" fmla="*/ 20902 h 254603"/>
                <a:gd name="connsiteX142" fmla="*/ 288284 w 326277"/>
                <a:gd name="connsiteY142" fmla="*/ 20594 h 254603"/>
                <a:gd name="connsiteX143" fmla="*/ 284651 w 326277"/>
                <a:gd name="connsiteY143" fmla="*/ 16054 h 254603"/>
                <a:gd name="connsiteX144" fmla="*/ 280565 w 326277"/>
                <a:gd name="connsiteY144" fmla="*/ 11513 h 254603"/>
                <a:gd name="connsiteX145" fmla="*/ 274646 w 326277"/>
                <a:gd name="connsiteY145" fmla="*/ 7881 h 254603"/>
                <a:gd name="connsiteX146" fmla="*/ 267220 w 326277"/>
                <a:gd name="connsiteY146" fmla="*/ 5903 h 254603"/>
                <a:gd name="connsiteX147" fmla="*/ 258739 w 326277"/>
                <a:gd name="connsiteY147" fmla="*/ 4086 h 254603"/>
                <a:gd name="connsiteX148" fmla="*/ 252074 w 326277"/>
                <a:gd name="connsiteY148" fmla="*/ 2724 h 254603"/>
                <a:gd name="connsiteX149" fmla="*/ 244647 w 326277"/>
                <a:gd name="connsiteY149" fmla="*/ 0 h 254603"/>
                <a:gd name="connsiteX150" fmla="*/ 237220 w 326277"/>
                <a:gd name="connsiteY150" fmla="*/ 4589 h 254603"/>
                <a:gd name="connsiteX151" fmla="*/ 219253 w 326277"/>
                <a:gd name="connsiteY151" fmla="*/ 15956 h 254603"/>
                <a:gd name="connsiteX152" fmla="*/ 204935 w 326277"/>
                <a:gd name="connsiteY152" fmla="*/ 24826 h 254603"/>
                <a:gd name="connsiteX153" fmla="*/ 189205 w 326277"/>
                <a:gd name="connsiteY153" fmla="*/ 34037 h 254603"/>
                <a:gd name="connsiteX154" fmla="*/ 172536 w 326277"/>
                <a:gd name="connsiteY154" fmla="*/ 44155 h 254603"/>
                <a:gd name="connsiteX155" fmla="*/ 159579 w 326277"/>
                <a:gd name="connsiteY155" fmla="*/ 52231 h 254603"/>
                <a:gd name="connsiteX156" fmla="*/ 150823 w 326277"/>
                <a:gd name="connsiteY156" fmla="*/ 57469 h 254603"/>
                <a:gd name="connsiteX157" fmla="*/ 148212 w 326277"/>
                <a:gd name="connsiteY157" fmla="*/ 59512 h 254603"/>
                <a:gd name="connsiteX158" fmla="*/ 136958 w 326277"/>
                <a:gd name="connsiteY158" fmla="*/ 69063 h 254603"/>
                <a:gd name="connsiteX159" fmla="*/ 126613 w 326277"/>
                <a:gd name="connsiteY159" fmla="*/ 78387 h 254603"/>
                <a:gd name="connsiteX160" fmla="*/ 120580 w 326277"/>
                <a:gd name="connsiteY160" fmla="*/ 83625 h 254603"/>
                <a:gd name="connsiteX161" fmla="*/ 116835 w 326277"/>
                <a:gd name="connsiteY161" fmla="*/ 86803 h 254603"/>
                <a:gd name="connsiteX162" fmla="*/ 114678 w 326277"/>
                <a:gd name="connsiteY162" fmla="*/ 88506 h 254603"/>
                <a:gd name="connsiteX163" fmla="*/ 105581 w 326277"/>
                <a:gd name="connsiteY163" fmla="*/ 90776 h 254603"/>
                <a:gd name="connsiteX164" fmla="*/ 90014 w 326277"/>
                <a:gd name="connsiteY164" fmla="*/ 94862 h 254603"/>
                <a:gd name="connsiteX165" fmla="*/ 83868 w 326277"/>
                <a:gd name="connsiteY165" fmla="*/ 96451 h 254603"/>
                <a:gd name="connsiteX166" fmla="*/ 84208 w 326277"/>
                <a:gd name="connsiteY166" fmla="*/ 141126 h 254603"/>
                <a:gd name="connsiteX167" fmla="*/ 84095 w 326277"/>
                <a:gd name="connsiteY167" fmla="*/ 143055 h 254603"/>
                <a:gd name="connsiteX168" fmla="*/ 82392 w 326277"/>
                <a:gd name="connsiteY168" fmla="*/ 144758 h 254603"/>
                <a:gd name="connsiteX169" fmla="*/ 81938 w 326277"/>
                <a:gd name="connsiteY169" fmla="*/ 151244 h 254603"/>
                <a:gd name="connsiteX170" fmla="*/ 81825 w 326277"/>
                <a:gd name="connsiteY170" fmla="*/ 156239 h 254603"/>
                <a:gd name="connsiteX171" fmla="*/ 78873 w 326277"/>
                <a:gd name="connsiteY171" fmla="*/ 161590 h 254603"/>
                <a:gd name="connsiteX172" fmla="*/ 78760 w 326277"/>
                <a:gd name="connsiteY172" fmla="*/ 164995 h 254603"/>
                <a:gd name="connsiteX173" fmla="*/ 77511 w 326277"/>
                <a:gd name="connsiteY173" fmla="*/ 169195 h 254603"/>
                <a:gd name="connsiteX174" fmla="*/ 76603 w 326277"/>
                <a:gd name="connsiteY174" fmla="*/ 171579 h 254603"/>
                <a:gd name="connsiteX175" fmla="*/ 72971 w 326277"/>
                <a:gd name="connsiteY175" fmla="*/ 172714 h 254603"/>
                <a:gd name="connsiteX176" fmla="*/ 71155 w 326277"/>
                <a:gd name="connsiteY176" fmla="*/ 173622 h 254603"/>
                <a:gd name="connsiteX177" fmla="*/ 70020 w 326277"/>
                <a:gd name="connsiteY177" fmla="*/ 175552 h 254603"/>
                <a:gd name="connsiteX178" fmla="*/ 69793 w 326277"/>
                <a:gd name="connsiteY178" fmla="*/ 176914 h 254603"/>
                <a:gd name="connsiteX179" fmla="*/ 62171 w 326277"/>
                <a:gd name="connsiteY179" fmla="*/ 176233 h 254603"/>
                <a:gd name="connsiteX180" fmla="*/ 60015 w 326277"/>
                <a:gd name="connsiteY180" fmla="*/ 176233 h 254603"/>
                <a:gd name="connsiteX181" fmla="*/ 57971 w 326277"/>
                <a:gd name="connsiteY181" fmla="*/ 177595 h 254603"/>
                <a:gd name="connsiteX182" fmla="*/ 46604 w 326277"/>
                <a:gd name="connsiteY182" fmla="*/ 177936 h 254603"/>
                <a:gd name="connsiteX183" fmla="*/ 37280 w 326277"/>
                <a:gd name="connsiteY183" fmla="*/ 178844 h 254603"/>
                <a:gd name="connsiteX184" fmla="*/ 28524 w 326277"/>
                <a:gd name="connsiteY184" fmla="*/ 178957 h 254603"/>
                <a:gd name="connsiteX185" fmla="*/ 23983 w 326277"/>
                <a:gd name="connsiteY185" fmla="*/ 179071 h 254603"/>
                <a:gd name="connsiteX186" fmla="*/ 18989 w 326277"/>
                <a:gd name="connsiteY186" fmla="*/ 184179 h 254603"/>
                <a:gd name="connsiteX187" fmla="*/ 15697 w 326277"/>
                <a:gd name="connsiteY187" fmla="*/ 186676 h 254603"/>
                <a:gd name="connsiteX188" fmla="*/ 8870 w 326277"/>
                <a:gd name="connsiteY188" fmla="*/ 186903 h 254603"/>
                <a:gd name="connsiteX189" fmla="*/ 3405 w 326277"/>
                <a:gd name="connsiteY189" fmla="*/ 186676 h 254603"/>
                <a:gd name="connsiteX190" fmla="*/ 1135 w 326277"/>
                <a:gd name="connsiteY190" fmla="*/ 186676 h 254603"/>
                <a:gd name="connsiteX191" fmla="*/ 1135 w 326277"/>
                <a:gd name="connsiteY191" fmla="*/ 193503 h 254603"/>
                <a:gd name="connsiteX192" fmla="*/ 0 w 326277"/>
                <a:gd name="connsiteY192" fmla="*/ 196000 h 254603"/>
                <a:gd name="connsiteX193" fmla="*/ 0 w 326277"/>
                <a:gd name="connsiteY193" fmla="*/ 197702 h 254603"/>
                <a:gd name="connsiteX194" fmla="*/ 1589 w 326277"/>
                <a:gd name="connsiteY194" fmla="*/ 198838 h 254603"/>
                <a:gd name="connsiteX195" fmla="*/ 3746 w 326277"/>
                <a:gd name="connsiteY195" fmla="*/ 201562 h 254603"/>
                <a:gd name="connsiteX196" fmla="*/ 4086 w 326277"/>
                <a:gd name="connsiteY196" fmla="*/ 204043 h 254603"/>
                <a:gd name="connsiteX197" fmla="*/ 4313 w 326277"/>
                <a:gd name="connsiteY197" fmla="*/ 206783 h 254603"/>
                <a:gd name="connsiteX198" fmla="*/ 6924 w 326277"/>
                <a:gd name="connsiteY198" fmla="*/ 209848 h 254603"/>
                <a:gd name="connsiteX199" fmla="*/ 9648 w 326277"/>
                <a:gd name="connsiteY199" fmla="*/ 213821 h 254603"/>
                <a:gd name="connsiteX200" fmla="*/ 16929 w 326277"/>
                <a:gd name="connsiteY200" fmla="*/ 215524 h 254603"/>
                <a:gd name="connsiteX201" fmla="*/ 18518 w 326277"/>
                <a:gd name="connsiteY201" fmla="*/ 218021 h 254603"/>
                <a:gd name="connsiteX202" fmla="*/ 20448 w 326277"/>
                <a:gd name="connsiteY202" fmla="*/ 219837 h 254603"/>
                <a:gd name="connsiteX203" fmla="*/ 20221 w 326277"/>
                <a:gd name="connsiteY203" fmla="*/ 221426 h 254603"/>
                <a:gd name="connsiteX204" fmla="*/ 17156 w 326277"/>
                <a:gd name="connsiteY204" fmla="*/ 223696 h 254603"/>
                <a:gd name="connsiteX205" fmla="*/ 16929 w 326277"/>
                <a:gd name="connsiteY205" fmla="*/ 226421 h 254603"/>
                <a:gd name="connsiteX206" fmla="*/ 17610 w 326277"/>
                <a:gd name="connsiteY206" fmla="*/ 228123 h 254603"/>
                <a:gd name="connsiteX207" fmla="*/ 20789 w 326277"/>
                <a:gd name="connsiteY207" fmla="*/ 229939 h 254603"/>
                <a:gd name="connsiteX208" fmla="*/ 22605 w 326277"/>
                <a:gd name="connsiteY208" fmla="*/ 231529 h 254603"/>
                <a:gd name="connsiteX209" fmla="*/ 24307 w 326277"/>
                <a:gd name="connsiteY209" fmla="*/ 233004 h 254603"/>
                <a:gd name="connsiteX210" fmla="*/ 27372 w 326277"/>
                <a:gd name="connsiteY210" fmla="*/ 235501 h 254603"/>
                <a:gd name="connsiteX211" fmla="*/ 30664 w 326277"/>
                <a:gd name="connsiteY211" fmla="*/ 236523 h 254603"/>
                <a:gd name="connsiteX212" fmla="*/ 33048 w 326277"/>
                <a:gd name="connsiteY212" fmla="*/ 236977 h 254603"/>
                <a:gd name="connsiteX213" fmla="*/ 35091 w 326277"/>
                <a:gd name="connsiteY213" fmla="*/ 236069 h 254603"/>
                <a:gd name="connsiteX214" fmla="*/ 36567 w 326277"/>
                <a:gd name="connsiteY214" fmla="*/ 233912 h 254603"/>
                <a:gd name="connsiteX215" fmla="*/ 38723 w 326277"/>
                <a:gd name="connsiteY215" fmla="*/ 233799 h 254603"/>
                <a:gd name="connsiteX216" fmla="*/ 40539 w 326277"/>
                <a:gd name="connsiteY216" fmla="*/ 234593 h 254603"/>
                <a:gd name="connsiteX217" fmla="*/ 42469 w 326277"/>
                <a:gd name="connsiteY217" fmla="*/ 237545 h 254603"/>
                <a:gd name="connsiteX218" fmla="*/ 43150 w 326277"/>
                <a:gd name="connsiteY218" fmla="*/ 239701 h 254603"/>
                <a:gd name="connsiteX219" fmla="*/ 42696 w 326277"/>
                <a:gd name="connsiteY219" fmla="*/ 241404 h 254603"/>
                <a:gd name="connsiteX220" fmla="*/ 38950 w 326277"/>
                <a:gd name="connsiteY220" fmla="*/ 241631 h 254603"/>
                <a:gd name="connsiteX221" fmla="*/ 39291 w 326277"/>
                <a:gd name="connsiteY221" fmla="*/ 243107 h 254603"/>
                <a:gd name="connsiteX222" fmla="*/ 41220 w 326277"/>
                <a:gd name="connsiteY222" fmla="*/ 245490 h 254603"/>
                <a:gd name="connsiteX223" fmla="*/ 42696 w 326277"/>
                <a:gd name="connsiteY223" fmla="*/ 247534 h 254603"/>
                <a:gd name="connsiteX224" fmla="*/ 44739 w 326277"/>
                <a:gd name="connsiteY224" fmla="*/ 250258 h 254603"/>
                <a:gd name="connsiteX225" fmla="*/ 45647 w 326277"/>
                <a:gd name="connsiteY225" fmla="*/ 249917 h 254603"/>
                <a:gd name="connsiteX226" fmla="*/ 45307 w 326277"/>
                <a:gd name="connsiteY226" fmla="*/ 246852 h 254603"/>
                <a:gd name="connsiteX227" fmla="*/ 44966 w 326277"/>
                <a:gd name="connsiteY227" fmla="*/ 244469 h 254603"/>
                <a:gd name="connsiteX228" fmla="*/ 47918 w 326277"/>
                <a:gd name="connsiteY228" fmla="*/ 244469 h 254603"/>
                <a:gd name="connsiteX229" fmla="*/ 49847 w 326277"/>
                <a:gd name="connsiteY229" fmla="*/ 243447 h 254603"/>
                <a:gd name="connsiteX230" fmla="*/ 51323 w 326277"/>
                <a:gd name="connsiteY230" fmla="*/ 243674 h 254603"/>
                <a:gd name="connsiteX231" fmla="*/ 52458 w 326277"/>
                <a:gd name="connsiteY231" fmla="*/ 242085 h 254603"/>
                <a:gd name="connsiteX232" fmla="*/ 55636 w 326277"/>
                <a:gd name="connsiteY232" fmla="*/ 241631 h 254603"/>
                <a:gd name="connsiteX233" fmla="*/ 57680 w 326277"/>
                <a:gd name="connsiteY233" fmla="*/ 243561 h 254603"/>
                <a:gd name="connsiteX234" fmla="*/ 61879 w 326277"/>
                <a:gd name="connsiteY234" fmla="*/ 246739 h 254603"/>
                <a:gd name="connsiteX235" fmla="*/ 64490 w 326277"/>
                <a:gd name="connsiteY235" fmla="*/ 249350 h 254603"/>
                <a:gd name="connsiteX236" fmla="*/ 67555 w 326277"/>
                <a:gd name="connsiteY236" fmla="*/ 251733 h 254603"/>
                <a:gd name="connsiteX237" fmla="*/ 69712 w 326277"/>
                <a:gd name="connsiteY237" fmla="*/ 253550 h 254603"/>
                <a:gd name="connsiteX238" fmla="*/ 71495 w 326277"/>
                <a:gd name="connsiteY238" fmla="*/ 254458 h 25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326277" h="254603">
                  <a:moveTo>
                    <a:pt x="71576" y="254604"/>
                  </a:moveTo>
                  <a:lnTo>
                    <a:pt x="71722" y="252106"/>
                  </a:lnTo>
                  <a:lnTo>
                    <a:pt x="72484" y="250436"/>
                  </a:lnTo>
                  <a:lnTo>
                    <a:pt x="72484" y="247777"/>
                  </a:lnTo>
                  <a:lnTo>
                    <a:pt x="72338" y="244663"/>
                  </a:lnTo>
                  <a:lnTo>
                    <a:pt x="72566" y="240496"/>
                  </a:lnTo>
                  <a:lnTo>
                    <a:pt x="73847" y="236928"/>
                  </a:lnTo>
                  <a:cubicBezTo>
                    <a:pt x="73847" y="236928"/>
                    <a:pt x="75825" y="235566"/>
                    <a:pt x="76052" y="235485"/>
                  </a:cubicBezTo>
                  <a:cubicBezTo>
                    <a:pt x="76279" y="235404"/>
                    <a:pt x="78030" y="234204"/>
                    <a:pt x="78030" y="234204"/>
                  </a:cubicBezTo>
                  <a:cubicBezTo>
                    <a:pt x="78030" y="234204"/>
                    <a:pt x="79928" y="232307"/>
                    <a:pt x="80154" y="231999"/>
                  </a:cubicBezTo>
                  <a:cubicBezTo>
                    <a:pt x="80382" y="231691"/>
                    <a:pt x="81371" y="229793"/>
                    <a:pt x="81517" y="229502"/>
                  </a:cubicBezTo>
                  <a:cubicBezTo>
                    <a:pt x="81662" y="229194"/>
                    <a:pt x="81971" y="226923"/>
                    <a:pt x="81971" y="226923"/>
                  </a:cubicBezTo>
                  <a:lnTo>
                    <a:pt x="82344" y="224118"/>
                  </a:lnTo>
                  <a:lnTo>
                    <a:pt x="81890" y="218361"/>
                  </a:lnTo>
                  <a:lnTo>
                    <a:pt x="85295" y="217988"/>
                  </a:lnTo>
                  <a:lnTo>
                    <a:pt x="87111" y="216172"/>
                  </a:lnTo>
                  <a:lnTo>
                    <a:pt x="88554" y="214664"/>
                  </a:lnTo>
                  <a:cubicBezTo>
                    <a:pt x="88554" y="214664"/>
                    <a:pt x="90289" y="214356"/>
                    <a:pt x="90597" y="214291"/>
                  </a:cubicBezTo>
                  <a:cubicBezTo>
                    <a:pt x="90906" y="214210"/>
                    <a:pt x="93095" y="213156"/>
                    <a:pt x="93095" y="213156"/>
                  </a:cubicBezTo>
                  <a:lnTo>
                    <a:pt x="94830" y="213156"/>
                  </a:lnTo>
                  <a:lnTo>
                    <a:pt x="96419" y="212702"/>
                  </a:lnTo>
                  <a:lnTo>
                    <a:pt x="100132" y="213302"/>
                  </a:lnTo>
                  <a:lnTo>
                    <a:pt x="103246" y="213675"/>
                  </a:lnTo>
                  <a:lnTo>
                    <a:pt x="106651" y="213529"/>
                  </a:lnTo>
                  <a:lnTo>
                    <a:pt x="108321" y="211551"/>
                  </a:lnTo>
                  <a:lnTo>
                    <a:pt x="109683" y="210724"/>
                  </a:lnTo>
                  <a:lnTo>
                    <a:pt x="111889" y="210724"/>
                  </a:lnTo>
                  <a:lnTo>
                    <a:pt x="116429" y="212086"/>
                  </a:lnTo>
                  <a:lnTo>
                    <a:pt x="119915" y="213367"/>
                  </a:lnTo>
                  <a:lnTo>
                    <a:pt x="124391" y="214421"/>
                  </a:lnTo>
                  <a:lnTo>
                    <a:pt x="126515" y="215021"/>
                  </a:lnTo>
                  <a:lnTo>
                    <a:pt x="129240" y="216010"/>
                  </a:lnTo>
                  <a:lnTo>
                    <a:pt x="131510" y="218134"/>
                  </a:lnTo>
                  <a:lnTo>
                    <a:pt x="134169" y="222529"/>
                  </a:lnTo>
                  <a:lnTo>
                    <a:pt x="135612" y="224880"/>
                  </a:lnTo>
                  <a:lnTo>
                    <a:pt x="137364" y="227231"/>
                  </a:lnTo>
                  <a:cubicBezTo>
                    <a:pt x="137364" y="227231"/>
                    <a:pt x="138872" y="227994"/>
                    <a:pt x="139180" y="227994"/>
                  </a:cubicBezTo>
                  <a:cubicBezTo>
                    <a:pt x="139488" y="227994"/>
                    <a:pt x="142212" y="228139"/>
                    <a:pt x="142212" y="228139"/>
                  </a:cubicBezTo>
                  <a:lnTo>
                    <a:pt x="144709" y="226859"/>
                  </a:lnTo>
                  <a:lnTo>
                    <a:pt x="146380" y="225950"/>
                  </a:lnTo>
                  <a:lnTo>
                    <a:pt x="149493" y="226259"/>
                  </a:lnTo>
                  <a:lnTo>
                    <a:pt x="151990" y="225123"/>
                  </a:lnTo>
                  <a:lnTo>
                    <a:pt x="156158" y="222010"/>
                  </a:lnTo>
                  <a:lnTo>
                    <a:pt x="158282" y="221021"/>
                  </a:lnTo>
                  <a:cubicBezTo>
                    <a:pt x="158282" y="221021"/>
                    <a:pt x="161541" y="221248"/>
                    <a:pt x="161768" y="221329"/>
                  </a:cubicBezTo>
                  <a:cubicBezTo>
                    <a:pt x="161995" y="221410"/>
                    <a:pt x="165028" y="223064"/>
                    <a:pt x="165028" y="223064"/>
                  </a:cubicBezTo>
                  <a:lnTo>
                    <a:pt x="169114" y="225642"/>
                  </a:lnTo>
                  <a:lnTo>
                    <a:pt x="172228" y="227312"/>
                  </a:lnTo>
                  <a:lnTo>
                    <a:pt x="175179" y="228529"/>
                  </a:lnTo>
                  <a:cubicBezTo>
                    <a:pt x="175179" y="228529"/>
                    <a:pt x="177222" y="230572"/>
                    <a:pt x="177449" y="230734"/>
                  </a:cubicBezTo>
                  <a:cubicBezTo>
                    <a:pt x="177676" y="230880"/>
                    <a:pt x="180627" y="231642"/>
                    <a:pt x="180627" y="231642"/>
                  </a:cubicBezTo>
                  <a:lnTo>
                    <a:pt x="184649" y="231950"/>
                  </a:lnTo>
                  <a:lnTo>
                    <a:pt x="187827" y="232485"/>
                  </a:lnTo>
                  <a:lnTo>
                    <a:pt x="191913" y="232939"/>
                  </a:lnTo>
                  <a:lnTo>
                    <a:pt x="195254" y="232939"/>
                  </a:lnTo>
                  <a:lnTo>
                    <a:pt x="197297" y="231431"/>
                  </a:lnTo>
                  <a:lnTo>
                    <a:pt x="201773" y="226502"/>
                  </a:lnTo>
                  <a:lnTo>
                    <a:pt x="204951" y="223388"/>
                  </a:lnTo>
                  <a:lnTo>
                    <a:pt x="208064" y="222626"/>
                  </a:lnTo>
                  <a:lnTo>
                    <a:pt x="211097" y="222545"/>
                  </a:lnTo>
                  <a:lnTo>
                    <a:pt x="213367" y="222464"/>
                  </a:lnTo>
                  <a:lnTo>
                    <a:pt x="216934" y="220729"/>
                  </a:lnTo>
                  <a:lnTo>
                    <a:pt x="220729" y="220502"/>
                  </a:lnTo>
                  <a:lnTo>
                    <a:pt x="226713" y="220421"/>
                  </a:lnTo>
                  <a:lnTo>
                    <a:pt x="231188" y="220340"/>
                  </a:lnTo>
                  <a:lnTo>
                    <a:pt x="236264" y="221102"/>
                  </a:lnTo>
                  <a:lnTo>
                    <a:pt x="238080" y="222383"/>
                  </a:lnTo>
                  <a:lnTo>
                    <a:pt x="239588" y="222983"/>
                  </a:lnTo>
                  <a:lnTo>
                    <a:pt x="241858" y="223291"/>
                  </a:lnTo>
                  <a:lnTo>
                    <a:pt x="245879" y="224880"/>
                  </a:lnTo>
                  <a:lnTo>
                    <a:pt x="248539" y="225561"/>
                  </a:lnTo>
                  <a:lnTo>
                    <a:pt x="250890" y="225561"/>
                  </a:lnTo>
                  <a:lnTo>
                    <a:pt x="253160" y="224653"/>
                  </a:lnTo>
                  <a:lnTo>
                    <a:pt x="255431" y="223145"/>
                  </a:lnTo>
                  <a:lnTo>
                    <a:pt x="257555" y="221783"/>
                  </a:lnTo>
                  <a:lnTo>
                    <a:pt x="259452" y="220194"/>
                  </a:lnTo>
                  <a:lnTo>
                    <a:pt x="261576" y="218524"/>
                  </a:lnTo>
                  <a:cubicBezTo>
                    <a:pt x="261576" y="218524"/>
                    <a:pt x="263020" y="217615"/>
                    <a:pt x="263247" y="217534"/>
                  </a:cubicBezTo>
                  <a:cubicBezTo>
                    <a:pt x="263474" y="217453"/>
                    <a:pt x="265452" y="217307"/>
                    <a:pt x="265452" y="217307"/>
                  </a:cubicBezTo>
                  <a:lnTo>
                    <a:pt x="268111" y="217161"/>
                  </a:lnTo>
                  <a:lnTo>
                    <a:pt x="269247" y="216934"/>
                  </a:lnTo>
                  <a:lnTo>
                    <a:pt x="270495" y="215572"/>
                  </a:lnTo>
                  <a:lnTo>
                    <a:pt x="271435" y="214129"/>
                  </a:lnTo>
                  <a:lnTo>
                    <a:pt x="270981" y="212913"/>
                  </a:lnTo>
                  <a:lnTo>
                    <a:pt x="270528" y="211632"/>
                  </a:lnTo>
                  <a:lnTo>
                    <a:pt x="270074" y="210724"/>
                  </a:lnTo>
                  <a:lnTo>
                    <a:pt x="269701" y="209897"/>
                  </a:lnTo>
                  <a:lnTo>
                    <a:pt x="269100" y="208908"/>
                  </a:lnTo>
                  <a:lnTo>
                    <a:pt x="268047" y="208081"/>
                  </a:lnTo>
                  <a:lnTo>
                    <a:pt x="267446" y="208000"/>
                  </a:lnTo>
                  <a:lnTo>
                    <a:pt x="266992" y="207464"/>
                  </a:lnTo>
                  <a:lnTo>
                    <a:pt x="266911" y="206475"/>
                  </a:lnTo>
                  <a:lnTo>
                    <a:pt x="266684" y="206021"/>
                  </a:lnTo>
                  <a:lnTo>
                    <a:pt x="265922" y="205794"/>
                  </a:lnTo>
                  <a:lnTo>
                    <a:pt x="265922" y="204351"/>
                  </a:lnTo>
                  <a:lnTo>
                    <a:pt x="266911" y="203216"/>
                  </a:lnTo>
                  <a:lnTo>
                    <a:pt x="268192" y="202227"/>
                  </a:lnTo>
                  <a:lnTo>
                    <a:pt x="269927" y="201627"/>
                  </a:lnTo>
                  <a:lnTo>
                    <a:pt x="269927" y="200573"/>
                  </a:lnTo>
                  <a:lnTo>
                    <a:pt x="270836" y="200573"/>
                  </a:lnTo>
                  <a:lnTo>
                    <a:pt x="271517" y="202308"/>
                  </a:lnTo>
                  <a:lnTo>
                    <a:pt x="271517" y="200183"/>
                  </a:lnTo>
                  <a:lnTo>
                    <a:pt x="273106" y="199276"/>
                  </a:lnTo>
                  <a:lnTo>
                    <a:pt x="275003" y="199421"/>
                  </a:lnTo>
                  <a:lnTo>
                    <a:pt x="275003" y="197524"/>
                  </a:lnTo>
                  <a:lnTo>
                    <a:pt x="276592" y="196616"/>
                  </a:lnTo>
                  <a:lnTo>
                    <a:pt x="278862" y="196616"/>
                  </a:lnTo>
                  <a:lnTo>
                    <a:pt x="279916" y="193357"/>
                  </a:lnTo>
                  <a:lnTo>
                    <a:pt x="282122" y="191151"/>
                  </a:lnTo>
                  <a:lnTo>
                    <a:pt x="282430" y="190616"/>
                  </a:lnTo>
                  <a:lnTo>
                    <a:pt x="282803" y="187584"/>
                  </a:lnTo>
                  <a:lnTo>
                    <a:pt x="284165" y="184406"/>
                  </a:lnTo>
                  <a:lnTo>
                    <a:pt x="287116" y="180838"/>
                  </a:lnTo>
                  <a:lnTo>
                    <a:pt x="290456" y="175227"/>
                  </a:lnTo>
                  <a:lnTo>
                    <a:pt x="299246" y="166049"/>
                  </a:lnTo>
                  <a:lnTo>
                    <a:pt x="306445" y="158622"/>
                  </a:lnTo>
                  <a:lnTo>
                    <a:pt x="314699" y="151277"/>
                  </a:lnTo>
                  <a:lnTo>
                    <a:pt x="317051" y="148617"/>
                  </a:lnTo>
                  <a:lnTo>
                    <a:pt x="317196" y="129369"/>
                  </a:lnTo>
                  <a:lnTo>
                    <a:pt x="317196" y="111629"/>
                  </a:lnTo>
                  <a:lnTo>
                    <a:pt x="317342" y="104802"/>
                  </a:lnTo>
                  <a:lnTo>
                    <a:pt x="319612" y="93062"/>
                  </a:lnTo>
                  <a:lnTo>
                    <a:pt x="320213" y="89495"/>
                  </a:lnTo>
                  <a:lnTo>
                    <a:pt x="320667" y="82668"/>
                  </a:lnTo>
                  <a:lnTo>
                    <a:pt x="321915" y="78354"/>
                  </a:lnTo>
                  <a:lnTo>
                    <a:pt x="324461" y="73814"/>
                  </a:lnTo>
                  <a:lnTo>
                    <a:pt x="326277" y="70474"/>
                  </a:lnTo>
                  <a:lnTo>
                    <a:pt x="321510" y="67295"/>
                  </a:lnTo>
                  <a:lnTo>
                    <a:pt x="318104" y="64863"/>
                  </a:lnTo>
                  <a:lnTo>
                    <a:pt x="317277" y="61831"/>
                  </a:lnTo>
                  <a:lnTo>
                    <a:pt x="315234" y="59025"/>
                  </a:lnTo>
                  <a:lnTo>
                    <a:pt x="316142" y="55458"/>
                  </a:lnTo>
                  <a:lnTo>
                    <a:pt x="315007" y="52798"/>
                  </a:lnTo>
                  <a:lnTo>
                    <a:pt x="313256" y="48939"/>
                  </a:lnTo>
                  <a:lnTo>
                    <a:pt x="311132" y="44691"/>
                  </a:lnTo>
                  <a:lnTo>
                    <a:pt x="311051" y="34150"/>
                  </a:lnTo>
                  <a:lnTo>
                    <a:pt x="309381" y="26951"/>
                  </a:lnTo>
                  <a:lnTo>
                    <a:pt x="307110" y="15891"/>
                  </a:lnTo>
                  <a:lnTo>
                    <a:pt x="306348" y="12713"/>
                  </a:lnTo>
                  <a:lnTo>
                    <a:pt x="300997" y="15259"/>
                  </a:lnTo>
                  <a:lnTo>
                    <a:pt x="295759" y="18437"/>
                  </a:lnTo>
                  <a:lnTo>
                    <a:pt x="290408" y="20902"/>
                  </a:lnTo>
                  <a:lnTo>
                    <a:pt x="288284" y="20594"/>
                  </a:lnTo>
                  <a:lnTo>
                    <a:pt x="284651" y="16054"/>
                  </a:lnTo>
                  <a:lnTo>
                    <a:pt x="280565" y="11513"/>
                  </a:lnTo>
                  <a:lnTo>
                    <a:pt x="274646" y="7881"/>
                  </a:lnTo>
                  <a:lnTo>
                    <a:pt x="267220" y="5903"/>
                  </a:lnTo>
                  <a:lnTo>
                    <a:pt x="258739" y="4086"/>
                  </a:lnTo>
                  <a:lnTo>
                    <a:pt x="252074" y="2724"/>
                  </a:lnTo>
                  <a:lnTo>
                    <a:pt x="244647" y="0"/>
                  </a:lnTo>
                  <a:lnTo>
                    <a:pt x="237220" y="4589"/>
                  </a:lnTo>
                  <a:lnTo>
                    <a:pt x="219253" y="15956"/>
                  </a:lnTo>
                  <a:lnTo>
                    <a:pt x="204935" y="24826"/>
                  </a:lnTo>
                  <a:lnTo>
                    <a:pt x="189205" y="34037"/>
                  </a:lnTo>
                  <a:lnTo>
                    <a:pt x="172536" y="44155"/>
                  </a:lnTo>
                  <a:lnTo>
                    <a:pt x="159579" y="52231"/>
                  </a:lnTo>
                  <a:lnTo>
                    <a:pt x="150823" y="57469"/>
                  </a:lnTo>
                  <a:lnTo>
                    <a:pt x="148212" y="59512"/>
                  </a:lnTo>
                  <a:lnTo>
                    <a:pt x="136958" y="69063"/>
                  </a:lnTo>
                  <a:lnTo>
                    <a:pt x="126613" y="78387"/>
                  </a:lnTo>
                  <a:lnTo>
                    <a:pt x="120580" y="83625"/>
                  </a:lnTo>
                  <a:lnTo>
                    <a:pt x="116835" y="86803"/>
                  </a:lnTo>
                  <a:lnTo>
                    <a:pt x="114678" y="88506"/>
                  </a:lnTo>
                  <a:lnTo>
                    <a:pt x="105581" y="90776"/>
                  </a:lnTo>
                  <a:lnTo>
                    <a:pt x="90014" y="94862"/>
                  </a:lnTo>
                  <a:lnTo>
                    <a:pt x="83868" y="96451"/>
                  </a:lnTo>
                  <a:lnTo>
                    <a:pt x="84208" y="141126"/>
                  </a:lnTo>
                  <a:lnTo>
                    <a:pt x="84095" y="143055"/>
                  </a:lnTo>
                  <a:lnTo>
                    <a:pt x="82392" y="144758"/>
                  </a:lnTo>
                  <a:lnTo>
                    <a:pt x="81938" y="151244"/>
                  </a:lnTo>
                  <a:lnTo>
                    <a:pt x="81825" y="156239"/>
                  </a:lnTo>
                  <a:lnTo>
                    <a:pt x="78873" y="161590"/>
                  </a:lnTo>
                  <a:lnTo>
                    <a:pt x="78760" y="164995"/>
                  </a:lnTo>
                  <a:lnTo>
                    <a:pt x="77511" y="169195"/>
                  </a:lnTo>
                  <a:lnTo>
                    <a:pt x="76603" y="171579"/>
                  </a:lnTo>
                  <a:lnTo>
                    <a:pt x="72971" y="172714"/>
                  </a:lnTo>
                  <a:lnTo>
                    <a:pt x="71155" y="173622"/>
                  </a:lnTo>
                  <a:lnTo>
                    <a:pt x="70020" y="175552"/>
                  </a:lnTo>
                  <a:lnTo>
                    <a:pt x="69793" y="176914"/>
                  </a:lnTo>
                  <a:lnTo>
                    <a:pt x="62171" y="176233"/>
                  </a:lnTo>
                  <a:lnTo>
                    <a:pt x="60015" y="176233"/>
                  </a:lnTo>
                  <a:lnTo>
                    <a:pt x="57971" y="177595"/>
                  </a:lnTo>
                  <a:lnTo>
                    <a:pt x="46604" y="177936"/>
                  </a:lnTo>
                  <a:lnTo>
                    <a:pt x="37280" y="178844"/>
                  </a:lnTo>
                  <a:lnTo>
                    <a:pt x="28524" y="178957"/>
                  </a:lnTo>
                  <a:lnTo>
                    <a:pt x="23983" y="179071"/>
                  </a:lnTo>
                  <a:lnTo>
                    <a:pt x="18989" y="184179"/>
                  </a:lnTo>
                  <a:lnTo>
                    <a:pt x="15697" y="186676"/>
                  </a:lnTo>
                  <a:lnTo>
                    <a:pt x="8870" y="186903"/>
                  </a:lnTo>
                  <a:lnTo>
                    <a:pt x="3405" y="186676"/>
                  </a:lnTo>
                  <a:lnTo>
                    <a:pt x="1135" y="186676"/>
                  </a:lnTo>
                  <a:lnTo>
                    <a:pt x="1135" y="193503"/>
                  </a:lnTo>
                  <a:lnTo>
                    <a:pt x="0" y="196000"/>
                  </a:lnTo>
                  <a:lnTo>
                    <a:pt x="0" y="197702"/>
                  </a:lnTo>
                  <a:lnTo>
                    <a:pt x="1589" y="198838"/>
                  </a:lnTo>
                  <a:lnTo>
                    <a:pt x="3746" y="201562"/>
                  </a:lnTo>
                  <a:lnTo>
                    <a:pt x="4086" y="204043"/>
                  </a:lnTo>
                  <a:lnTo>
                    <a:pt x="4313" y="206783"/>
                  </a:lnTo>
                  <a:lnTo>
                    <a:pt x="6924" y="209848"/>
                  </a:lnTo>
                  <a:lnTo>
                    <a:pt x="9648" y="213821"/>
                  </a:lnTo>
                  <a:lnTo>
                    <a:pt x="16929" y="215524"/>
                  </a:lnTo>
                  <a:lnTo>
                    <a:pt x="18518" y="218021"/>
                  </a:lnTo>
                  <a:lnTo>
                    <a:pt x="20448" y="219837"/>
                  </a:lnTo>
                  <a:lnTo>
                    <a:pt x="20221" y="221426"/>
                  </a:lnTo>
                  <a:lnTo>
                    <a:pt x="17156" y="223696"/>
                  </a:lnTo>
                  <a:lnTo>
                    <a:pt x="16929" y="226421"/>
                  </a:lnTo>
                  <a:lnTo>
                    <a:pt x="17610" y="228123"/>
                  </a:lnTo>
                  <a:lnTo>
                    <a:pt x="20789" y="229939"/>
                  </a:lnTo>
                  <a:lnTo>
                    <a:pt x="22605" y="231529"/>
                  </a:lnTo>
                  <a:lnTo>
                    <a:pt x="24307" y="233004"/>
                  </a:lnTo>
                  <a:lnTo>
                    <a:pt x="27372" y="235501"/>
                  </a:lnTo>
                  <a:lnTo>
                    <a:pt x="30664" y="236523"/>
                  </a:lnTo>
                  <a:lnTo>
                    <a:pt x="33048" y="236977"/>
                  </a:lnTo>
                  <a:lnTo>
                    <a:pt x="35091" y="236069"/>
                  </a:lnTo>
                  <a:lnTo>
                    <a:pt x="36567" y="233912"/>
                  </a:lnTo>
                  <a:lnTo>
                    <a:pt x="38723" y="233799"/>
                  </a:lnTo>
                  <a:lnTo>
                    <a:pt x="40539" y="234593"/>
                  </a:lnTo>
                  <a:lnTo>
                    <a:pt x="42469" y="237545"/>
                  </a:lnTo>
                  <a:lnTo>
                    <a:pt x="43150" y="239701"/>
                  </a:lnTo>
                  <a:lnTo>
                    <a:pt x="42696" y="241404"/>
                  </a:lnTo>
                  <a:lnTo>
                    <a:pt x="38950" y="241631"/>
                  </a:lnTo>
                  <a:lnTo>
                    <a:pt x="39291" y="243107"/>
                  </a:lnTo>
                  <a:lnTo>
                    <a:pt x="41220" y="245490"/>
                  </a:lnTo>
                  <a:lnTo>
                    <a:pt x="42696" y="247534"/>
                  </a:lnTo>
                  <a:lnTo>
                    <a:pt x="44739" y="250258"/>
                  </a:lnTo>
                  <a:lnTo>
                    <a:pt x="45647" y="249917"/>
                  </a:lnTo>
                  <a:lnTo>
                    <a:pt x="45307" y="246852"/>
                  </a:lnTo>
                  <a:lnTo>
                    <a:pt x="44966" y="244469"/>
                  </a:lnTo>
                  <a:lnTo>
                    <a:pt x="47918" y="244469"/>
                  </a:lnTo>
                  <a:lnTo>
                    <a:pt x="49847" y="243447"/>
                  </a:lnTo>
                  <a:lnTo>
                    <a:pt x="51323" y="243674"/>
                  </a:lnTo>
                  <a:lnTo>
                    <a:pt x="52458" y="242085"/>
                  </a:lnTo>
                  <a:lnTo>
                    <a:pt x="55636" y="241631"/>
                  </a:lnTo>
                  <a:lnTo>
                    <a:pt x="57680" y="243561"/>
                  </a:lnTo>
                  <a:lnTo>
                    <a:pt x="61879" y="246739"/>
                  </a:lnTo>
                  <a:lnTo>
                    <a:pt x="64490" y="249350"/>
                  </a:lnTo>
                  <a:lnTo>
                    <a:pt x="67555" y="251733"/>
                  </a:lnTo>
                  <a:lnTo>
                    <a:pt x="69712" y="253550"/>
                  </a:lnTo>
                  <a:lnTo>
                    <a:pt x="71495" y="254458"/>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43" name="Freeform: Shape 742">
              <a:extLst>
                <a:ext uri="{FF2B5EF4-FFF2-40B4-BE49-F238E27FC236}">
                  <a16:creationId xmlns:a16="http://schemas.microsoft.com/office/drawing/2014/main" id="{D542A237-C536-636A-3FF8-1AE3C9F28087}"/>
                </a:ext>
              </a:extLst>
            </p:cNvPr>
            <p:cNvSpPr/>
            <p:nvPr/>
          </p:nvSpPr>
          <p:spPr>
            <a:xfrm>
              <a:off x="7098532" y="4245537"/>
              <a:ext cx="150757" cy="110906"/>
            </a:xfrm>
            <a:custGeom>
              <a:avLst/>
              <a:gdLst>
                <a:gd name="connsiteX0" fmla="*/ 53561 w 163422"/>
                <a:gd name="connsiteY0" fmla="*/ 118051 h 120223"/>
                <a:gd name="connsiteX1" fmla="*/ 52701 w 163422"/>
                <a:gd name="connsiteY1" fmla="*/ 116462 h 120223"/>
                <a:gd name="connsiteX2" fmla="*/ 52069 w 163422"/>
                <a:gd name="connsiteY2" fmla="*/ 115148 h 120223"/>
                <a:gd name="connsiteX3" fmla="*/ 51615 w 163422"/>
                <a:gd name="connsiteY3" fmla="*/ 114354 h 120223"/>
                <a:gd name="connsiteX4" fmla="*/ 49847 w 163422"/>
                <a:gd name="connsiteY4" fmla="*/ 112878 h 120223"/>
                <a:gd name="connsiteX5" fmla="*/ 49053 w 163422"/>
                <a:gd name="connsiteY5" fmla="*/ 111743 h 120223"/>
                <a:gd name="connsiteX6" fmla="*/ 48420 w 163422"/>
                <a:gd name="connsiteY6" fmla="*/ 110089 h 120223"/>
                <a:gd name="connsiteX7" fmla="*/ 47561 w 163422"/>
                <a:gd name="connsiteY7" fmla="*/ 109181 h 120223"/>
                <a:gd name="connsiteX8" fmla="*/ 46815 w 163422"/>
                <a:gd name="connsiteY8" fmla="*/ 109181 h 120223"/>
                <a:gd name="connsiteX9" fmla="*/ 46361 w 163422"/>
                <a:gd name="connsiteY9" fmla="*/ 109700 h 120223"/>
                <a:gd name="connsiteX10" fmla="*/ 45956 w 163422"/>
                <a:gd name="connsiteY10" fmla="*/ 110559 h 120223"/>
                <a:gd name="connsiteX11" fmla="*/ 44253 w 163422"/>
                <a:gd name="connsiteY11" fmla="*/ 109586 h 120223"/>
                <a:gd name="connsiteX12" fmla="*/ 42939 w 163422"/>
                <a:gd name="connsiteY12" fmla="*/ 108954 h 120223"/>
                <a:gd name="connsiteX13" fmla="*/ 40832 w 163422"/>
                <a:gd name="connsiteY13" fmla="*/ 108386 h 120223"/>
                <a:gd name="connsiteX14" fmla="*/ 38837 w 163422"/>
                <a:gd name="connsiteY14" fmla="*/ 107932 h 120223"/>
                <a:gd name="connsiteX15" fmla="*/ 36453 w 163422"/>
                <a:gd name="connsiteY15" fmla="*/ 108046 h 120223"/>
                <a:gd name="connsiteX16" fmla="*/ 35091 w 163422"/>
                <a:gd name="connsiteY16" fmla="*/ 108564 h 120223"/>
                <a:gd name="connsiteX17" fmla="*/ 33502 w 163422"/>
                <a:gd name="connsiteY17" fmla="*/ 109019 h 120223"/>
                <a:gd name="connsiteX18" fmla="*/ 31913 w 163422"/>
                <a:gd name="connsiteY18" fmla="*/ 109813 h 120223"/>
                <a:gd name="connsiteX19" fmla="*/ 30372 w 163422"/>
                <a:gd name="connsiteY19" fmla="*/ 110673 h 120223"/>
                <a:gd name="connsiteX20" fmla="*/ 28945 w 163422"/>
                <a:gd name="connsiteY20" fmla="*/ 111191 h 120223"/>
                <a:gd name="connsiteX21" fmla="*/ 28199 w 163422"/>
                <a:gd name="connsiteY21" fmla="*/ 111370 h 120223"/>
                <a:gd name="connsiteX22" fmla="*/ 26886 w 163422"/>
                <a:gd name="connsiteY22" fmla="*/ 112505 h 120223"/>
                <a:gd name="connsiteX23" fmla="*/ 24891 w 163422"/>
                <a:gd name="connsiteY23" fmla="*/ 113818 h 120223"/>
                <a:gd name="connsiteX24" fmla="*/ 24032 w 163422"/>
                <a:gd name="connsiteY24" fmla="*/ 115132 h 120223"/>
                <a:gd name="connsiteX25" fmla="*/ 23464 w 163422"/>
                <a:gd name="connsiteY25" fmla="*/ 116154 h 120223"/>
                <a:gd name="connsiteX26" fmla="*/ 22670 w 163422"/>
                <a:gd name="connsiteY26" fmla="*/ 115862 h 120223"/>
                <a:gd name="connsiteX27" fmla="*/ 21080 w 163422"/>
                <a:gd name="connsiteY27" fmla="*/ 115116 h 120223"/>
                <a:gd name="connsiteX28" fmla="*/ 20400 w 163422"/>
                <a:gd name="connsiteY28" fmla="*/ 113802 h 120223"/>
                <a:gd name="connsiteX29" fmla="*/ 19313 w 163422"/>
                <a:gd name="connsiteY29" fmla="*/ 113008 h 120223"/>
                <a:gd name="connsiteX30" fmla="*/ 17837 w 163422"/>
                <a:gd name="connsiteY30" fmla="*/ 114143 h 120223"/>
                <a:gd name="connsiteX31" fmla="*/ 16070 w 163422"/>
                <a:gd name="connsiteY31" fmla="*/ 113851 h 120223"/>
                <a:gd name="connsiteX32" fmla="*/ 15616 w 163422"/>
                <a:gd name="connsiteY32" fmla="*/ 113218 h 120223"/>
                <a:gd name="connsiteX33" fmla="*/ 14529 w 163422"/>
                <a:gd name="connsiteY33" fmla="*/ 112359 h 120223"/>
                <a:gd name="connsiteX34" fmla="*/ 14011 w 163422"/>
                <a:gd name="connsiteY34" fmla="*/ 111451 h 120223"/>
                <a:gd name="connsiteX35" fmla="*/ 13102 w 163422"/>
                <a:gd name="connsiteY35" fmla="*/ 110656 h 120223"/>
                <a:gd name="connsiteX36" fmla="*/ 12308 w 163422"/>
                <a:gd name="connsiteY36" fmla="*/ 110429 h 120223"/>
                <a:gd name="connsiteX37" fmla="*/ 11222 w 163422"/>
                <a:gd name="connsiteY37" fmla="*/ 110381 h 120223"/>
                <a:gd name="connsiteX38" fmla="*/ 10135 w 163422"/>
                <a:gd name="connsiteY38" fmla="*/ 109862 h 120223"/>
                <a:gd name="connsiteX39" fmla="*/ 10022 w 163422"/>
                <a:gd name="connsiteY39" fmla="*/ 109294 h 120223"/>
                <a:gd name="connsiteX40" fmla="*/ 9794 w 163422"/>
                <a:gd name="connsiteY40" fmla="*/ 108208 h 120223"/>
                <a:gd name="connsiteX41" fmla="*/ 9568 w 163422"/>
                <a:gd name="connsiteY41" fmla="*/ 106619 h 120223"/>
                <a:gd name="connsiteX42" fmla="*/ 8773 w 163422"/>
                <a:gd name="connsiteY42" fmla="*/ 105597 h 120223"/>
                <a:gd name="connsiteX43" fmla="*/ 7913 w 163422"/>
                <a:gd name="connsiteY43" fmla="*/ 104575 h 120223"/>
                <a:gd name="connsiteX44" fmla="*/ 6892 w 163422"/>
                <a:gd name="connsiteY44" fmla="*/ 103830 h 120223"/>
                <a:gd name="connsiteX45" fmla="*/ 5579 w 163422"/>
                <a:gd name="connsiteY45" fmla="*/ 102970 h 120223"/>
                <a:gd name="connsiteX46" fmla="*/ 3762 w 163422"/>
                <a:gd name="connsiteY46" fmla="*/ 101835 h 120223"/>
                <a:gd name="connsiteX47" fmla="*/ 1946 w 163422"/>
                <a:gd name="connsiteY47" fmla="*/ 100749 h 120223"/>
                <a:gd name="connsiteX48" fmla="*/ 698 w 163422"/>
                <a:gd name="connsiteY48" fmla="*/ 99435 h 120223"/>
                <a:gd name="connsiteX49" fmla="*/ 16 w 163422"/>
                <a:gd name="connsiteY49" fmla="*/ 98235 h 120223"/>
                <a:gd name="connsiteX50" fmla="*/ 16 w 163422"/>
                <a:gd name="connsiteY50" fmla="*/ 95511 h 120223"/>
                <a:gd name="connsiteX51" fmla="*/ 649 w 163422"/>
                <a:gd name="connsiteY51" fmla="*/ 94197 h 120223"/>
                <a:gd name="connsiteX52" fmla="*/ 470 w 163422"/>
                <a:gd name="connsiteY52" fmla="*/ 93403 h 120223"/>
                <a:gd name="connsiteX53" fmla="*/ 584 w 163422"/>
                <a:gd name="connsiteY53" fmla="*/ 92316 h 120223"/>
                <a:gd name="connsiteX54" fmla="*/ 1670 w 163422"/>
                <a:gd name="connsiteY54" fmla="*/ 91116 h 120223"/>
                <a:gd name="connsiteX55" fmla="*/ 1622 w 163422"/>
                <a:gd name="connsiteY55" fmla="*/ 89754 h 120223"/>
                <a:gd name="connsiteX56" fmla="*/ 649 w 163422"/>
                <a:gd name="connsiteY56" fmla="*/ 88733 h 120223"/>
                <a:gd name="connsiteX57" fmla="*/ 308 w 163422"/>
                <a:gd name="connsiteY57" fmla="*/ 85441 h 120223"/>
                <a:gd name="connsiteX58" fmla="*/ 876 w 163422"/>
                <a:gd name="connsiteY58" fmla="*/ 84695 h 120223"/>
                <a:gd name="connsiteX59" fmla="*/ 2578 w 163422"/>
                <a:gd name="connsiteY59" fmla="*/ 83446 h 120223"/>
                <a:gd name="connsiteX60" fmla="*/ 4054 w 163422"/>
                <a:gd name="connsiteY60" fmla="*/ 82311 h 120223"/>
                <a:gd name="connsiteX61" fmla="*/ 5254 w 163422"/>
                <a:gd name="connsiteY61" fmla="*/ 80884 h 120223"/>
                <a:gd name="connsiteX62" fmla="*/ 5708 w 163422"/>
                <a:gd name="connsiteY62" fmla="*/ 79636 h 120223"/>
                <a:gd name="connsiteX63" fmla="*/ 5773 w 163422"/>
                <a:gd name="connsiteY63" fmla="*/ 77479 h 120223"/>
                <a:gd name="connsiteX64" fmla="*/ 5708 w 163422"/>
                <a:gd name="connsiteY64" fmla="*/ 76117 h 120223"/>
                <a:gd name="connsiteX65" fmla="*/ 5254 w 163422"/>
                <a:gd name="connsiteY65" fmla="*/ 74803 h 120223"/>
                <a:gd name="connsiteX66" fmla="*/ 4687 w 163422"/>
                <a:gd name="connsiteY66" fmla="*/ 74009 h 120223"/>
                <a:gd name="connsiteX67" fmla="*/ 3941 w 163422"/>
                <a:gd name="connsiteY67" fmla="*/ 72874 h 120223"/>
                <a:gd name="connsiteX68" fmla="*/ 4054 w 163422"/>
                <a:gd name="connsiteY68" fmla="*/ 71674 h 120223"/>
                <a:gd name="connsiteX69" fmla="*/ 3713 w 163422"/>
                <a:gd name="connsiteY69" fmla="*/ 70474 h 120223"/>
                <a:gd name="connsiteX70" fmla="*/ 3081 w 163422"/>
                <a:gd name="connsiteY70" fmla="*/ 69793 h 120223"/>
                <a:gd name="connsiteX71" fmla="*/ 1881 w 163422"/>
                <a:gd name="connsiteY71" fmla="*/ 69614 h 120223"/>
                <a:gd name="connsiteX72" fmla="*/ 859 w 163422"/>
                <a:gd name="connsiteY72" fmla="*/ 69095 h 120223"/>
                <a:gd name="connsiteX73" fmla="*/ 0 w 163422"/>
                <a:gd name="connsiteY73" fmla="*/ 68414 h 120223"/>
                <a:gd name="connsiteX74" fmla="*/ 1135 w 163422"/>
                <a:gd name="connsiteY74" fmla="*/ 68009 h 120223"/>
                <a:gd name="connsiteX75" fmla="*/ 3016 w 163422"/>
                <a:gd name="connsiteY75" fmla="*/ 68122 h 120223"/>
                <a:gd name="connsiteX76" fmla="*/ 4946 w 163422"/>
                <a:gd name="connsiteY76" fmla="*/ 67717 h 120223"/>
                <a:gd name="connsiteX77" fmla="*/ 6308 w 163422"/>
                <a:gd name="connsiteY77" fmla="*/ 66744 h 120223"/>
                <a:gd name="connsiteX78" fmla="*/ 7281 w 163422"/>
                <a:gd name="connsiteY78" fmla="*/ 65836 h 120223"/>
                <a:gd name="connsiteX79" fmla="*/ 9324 w 163422"/>
                <a:gd name="connsiteY79" fmla="*/ 65268 h 120223"/>
                <a:gd name="connsiteX80" fmla="*/ 12454 w 163422"/>
                <a:gd name="connsiteY80" fmla="*/ 65155 h 120223"/>
                <a:gd name="connsiteX81" fmla="*/ 13767 w 163422"/>
                <a:gd name="connsiteY81" fmla="*/ 65382 h 120223"/>
                <a:gd name="connsiteX82" fmla="*/ 15989 w 163422"/>
                <a:gd name="connsiteY82" fmla="*/ 65268 h 120223"/>
                <a:gd name="connsiteX83" fmla="*/ 17757 w 163422"/>
                <a:gd name="connsiteY83" fmla="*/ 63906 h 120223"/>
                <a:gd name="connsiteX84" fmla="*/ 19799 w 163422"/>
                <a:gd name="connsiteY84" fmla="*/ 62252 h 120223"/>
                <a:gd name="connsiteX85" fmla="*/ 20935 w 163422"/>
                <a:gd name="connsiteY85" fmla="*/ 60550 h 120223"/>
                <a:gd name="connsiteX86" fmla="*/ 21616 w 163422"/>
                <a:gd name="connsiteY86" fmla="*/ 58441 h 120223"/>
                <a:gd name="connsiteX87" fmla="*/ 21908 w 163422"/>
                <a:gd name="connsiteY87" fmla="*/ 56561 h 120223"/>
                <a:gd name="connsiteX88" fmla="*/ 22135 w 163422"/>
                <a:gd name="connsiteY88" fmla="*/ 54452 h 120223"/>
                <a:gd name="connsiteX89" fmla="*/ 21162 w 163422"/>
                <a:gd name="connsiteY89" fmla="*/ 52863 h 120223"/>
                <a:gd name="connsiteX90" fmla="*/ 19799 w 163422"/>
                <a:gd name="connsiteY90" fmla="*/ 51274 h 120223"/>
                <a:gd name="connsiteX91" fmla="*/ 20140 w 163422"/>
                <a:gd name="connsiteY91" fmla="*/ 50301 h 120223"/>
                <a:gd name="connsiteX92" fmla="*/ 21453 w 163422"/>
                <a:gd name="connsiteY92" fmla="*/ 49847 h 120223"/>
                <a:gd name="connsiteX93" fmla="*/ 21972 w 163422"/>
                <a:gd name="connsiteY93" fmla="*/ 48988 h 120223"/>
                <a:gd name="connsiteX94" fmla="*/ 23335 w 163422"/>
                <a:gd name="connsiteY94" fmla="*/ 49734 h 120223"/>
                <a:gd name="connsiteX95" fmla="*/ 25151 w 163422"/>
                <a:gd name="connsiteY95" fmla="*/ 49555 h 120223"/>
                <a:gd name="connsiteX96" fmla="*/ 26010 w 163422"/>
                <a:gd name="connsiteY96" fmla="*/ 48809 h 120223"/>
                <a:gd name="connsiteX97" fmla="*/ 26351 w 163422"/>
                <a:gd name="connsiteY97" fmla="*/ 47269 h 120223"/>
                <a:gd name="connsiteX98" fmla="*/ 26351 w 163422"/>
                <a:gd name="connsiteY98" fmla="*/ 46134 h 120223"/>
                <a:gd name="connsiteX99" fmla="*/ 25832 w 163422"/>
                <a:gd name="connsiteY99" fmla="*/ 45339 h 120223"/>
                <a:gd name="connsiteX100" fmla="*/ 24973 w 163422"/>
                <a:gd name="connsiteY100" fmla="*/ 44480 h 120223"/>
                <a:gd name="connsiteX101" fmla="*/ 23951 w 163422"/>
                <a:gd name="connsiteY101" fmla="*/ 43799 h 120223"/>
                <a:gd name="connsiteX102" fmla="*/ 23951 w 163422"/>
                <a:gd name="connsiteY102" fmla="*/ 41415 h 120223"/>
                <a:gd name="connsiteX103" fmla="*/ 24632 w 163422"/>
                <a:gd name="connsiteY103" fmla="*/ 40280 h 120223"/>
                <a:gd name="connsiteX104" fmla="*/ 25945 w 163422"/>
                <a:gd name="connsiteY104" fmla="*/ 39485 h 120223"/>
                <a:gd name="connsiteX105" fmla="*/ 27145 w 163422"/>
                <a:gd name="connsiteY105" fmla="*/ 38691 h 120223"/>
                <a:gd name="connsiteX106" fmla="*/ 27713 w 163422"/>
                <a:gd name="connsiteY106" fmla="*/ 37783 h 120223"/>
                <a:gd name="connsiteX107" fmla="*/ 29707 w 163422"/>
                <a:gd name="connsiteY107" fmla="*/ 36015 h 120223"/>
                <a:gd name="connsiteX108" fmla="*/ 30680 w 163422"/>
                <a:gd name="connsiteY108" fmla="*/ 34880 h 120223"/>
                <a:gd name="connsiteX109" fmla="*/ 31816 w 163422"/>
                <a:gd name="connsiteY109" fmla="*/ 33453 h 120223"/>
                <a:gd name="connsiteX110" fmla="*/ 32675 w 163422"/>
                <a:gd name="connsiteY110" fmla="*/ 33161 h 120223"/>
                <a:gd name="connsiteX111" fmla="*/ 32675 w 163422"/>
                <a:gd name="connsiteY111" fmla="*/ 36339 h 120223"/>
                <a:gd name="connsiteX112" fmla="*/ 33194 w 163422"/>
                <a:gd name="connsiteY112" fmla="*/ 36518 h 120223"/>
                <a:gd name="connsiteX113" fmla="*/ 35415 w 163422"/>
                <a:gd name="connsiteY113" fmla="*/ 36566 h 120223"/>
                <a:gd name="connsiteX114" fmla="*/ 36324 w 163422"/>
                <a:gd name="connsiteY114" fmla="*/ 37361 h 120223"/>
                <a:gd name="connsiteX115" fmla="*/ 37410 w 163422"/>
                <a:gd name="connsiteY115" fmla="*/ 38220 h 120223"/>
                <a:gd name="connsiteX116" fmla="*/ 38885 w 163422"/>
                <a:gd name="connsiteY116" fmla="*/ 39696 h 120223"/>
                <a:gd name="connsiteX117" fmla="*/ 40474 w 163422"/>
                <a:gd name="connsiteY117" fmla="*/ 40783 h 120223"/>
                <a:gd name="connsiteX118" fmla="*/ 41561 w 163422"/>
                <a:gd name="connsiteY118" fmla="*/ 40718 h 120223"/>
                <a:gd name="connsiteX119" fmla="*/ 42534 w 163422"/>
                <a:gd name="connsiteY119" fmla="*/ 38950 h 120223"/>
                <a:gd name="connsiteX120" fmla="*/ 43507 w 163422"/>
                <a:gd name="connsiteY120" fmla="*/ 38772 h 120223"/>
                <a:gd name="connsiteX121" fmla="*/ 46182 w 163422"/>
                <a:gd name="connsiteY121" fmla="*/ 38431 h 120223"/>
                <a:gd name="connsiteX122" fmla="*/ 46815 w 163422"/>
                <a:gd name="connsiteY122" fmla="*/ 37345 h 120223"/>
                <a:gd name="connsiteX123" fmla="*/ 46134 w 163422"/>
                <a:gd name="connsiteY123" fmla="*/ 36258 h 120223"/>
                <a:gd name="connsiteX124" fmla="*/ 45793 w 163422"/>
                <a:gd name="connsiteY124" fmla="*/ 34945 h 120223"/>
                <a:gd name="connsiteX125" fmla="*/ 46426 w 163422"/>
                <a:gd name="connsiteY125" fmla="*/ 32788 h 120223"/>
                <a:gd name="connsiteX126" fmla="*/ 46426 w 163422"/>
                <a:gd name="connsiteY126" fmla="*/ 31653 h 120223"/>
                <a:gd name="connsiteX127" fmla="*/ 47334 w 163422"/>
                <a:gd name="connsiteY127" fmla="*/ 29999 h 120223"/>
                <a:gd name="connsiteX128" fmla="*/ 48810 w 163422"/>
                <a:gd name="connsiteY128" fmla="*/ 29999 h 120223"/>
                <a:gd name="connsiteX129" fmla="*/ 50966 w 163422"/>
                <a:gd name="connsiteY129" fmla="*/ 30064 h 120223"/>
                <a:gd name="connsiteX130" fmla="*/ 52442 w 163422"/>
                <a:gd name="connsiteY130" fmla="*/ 30583 h 120223"/>
                <a:gd name="connsiteX131" fmla="*/ 53982 w 163422"/>
                <a:gd name="connsiteY131" fmla="*/ 30583 h 120223"/>
                <a:gd name="connsiteX132" fmla="*/ 53982 w 163422"/>
                <a:gd name="connsiteY132" fmla="*/ 25815 h 120223"/>
                <a:gd name="connsiteX133" fmla="*/ 54550 w 163422"/>
                <a:gd name="connsiteY133" fmla="*/ 23707 h 120223"/>
                <a:gd name="connsiteX134" fmla="*/ 55410 w 163422"/>
                <a:gd name="connsiteY134" fmla="*/ 22118 h 120223"/>
                <a:gd name="connsiteX135" fmla="*/ 57177 w 163422"/>
                <a:gd name="connsiteY135" fmla="*/ 20464 h 120223"/>
                <a:gd name="connsiteX136" fmla="*/ 58993 w 163422"/>
                <a:gd name="connsiteY136" fmla="*/ 20286 h 120223"/>
                <a:gd name="connsiteX137" fmla="*/ 59853 w 163422"/>
                <a:gd name="connsiteY137" fmla="*/ 19199 h 120223"/>
                <a:gd name="connsiteX138" fmla="*/ 61393 w 163422"/>
                <a:gd name="connsiteY138" fmla="*/ 18794 h 120223"/>
                <a:gd name="connsiteX139" fmla="*/ 63161 w 163422"/>
                <a:gd name="connsiteY139" fmla="*/ 17999 h 120223"/>
                <a:gd name="connsiteX140" fmla="*/ 64587 w 163422"/>
                <a:gd name="connsiteY140" fmla="*/ 18178 h 120223"/>
                <a:gd name="connsiteX141" fmla="*/ 66696 w 163422"/>
                <a:gd name="connsiteY141" fmla="*/ 19151 h 120223"/>
                <a:gd name="connsiteX142" fmla="*/ 68739 w 163422"/>
                <a:gd name="connsiteY142" fmla="*/ 20237 h 120223"/>
                <a:gd name="connsiteX143" fmla="*/ 70733 w 163422"/>
                <a:gd name="connsiteY143" fmla="*/ 20237 h 120223"/>
                <a:gd name="connsiteX144" fmla="*/ 72160 w 163422"/>
                <a:gd name="connsiteY144" fmla="*/ 19443 h 120223"/>
                <a:gd name="connsiteX145" fmla="*/ 72679 w 163422"/>
                <a:gd name="connsiteY145" fmla="*/ 18081 h 120223"/>
                <a:gd name="connsiteX146" fmla="*/ 72679 w 163422"/>
                <a:gd name="connsiteY146" fmla="*/ 13135 h 120223"/>
                <a:gd name="connsiteX147" fmla="*/ 73814 w 163422"/>
                <a:gd name="connsiteY147" fmla="*/ 11708 h 120223"/>
                <a:gd name="connsiteX148" fmla="*/ 77333 w 163422"/>
                <a:gd name="connsiteY148" fmla="*/ 10346 h 120223"/>
                <a:gd name="connsiteX149" fmla="*/ 80122 w 163422"/>
                <a:gd name="connsiteY149" fmla="*/ 8757 h 120223"/>
                <a:gd name="connsiteX150" fmla="*/ 83820 w 163422"/>
                <a:gd name="connsiteY150" fmla="*/ 7394 h 120223"/>
                <a:gd name="connsiteX151" fmla="*/ 89284 w 163422"/>
                <a:gd name="connsiteY151" fmla="*/ 6146 h 120223"/>
                <a:gd name="connsiteX152" fmla="*/ 92754 w 163422"/>
                <a:gd name="connsiteY152" fmla="*/ 5238 h 120223"/>
                <a:gd name="connsiteX153" fmla="*/ 95998 w 163422"/>
                <a:gd name="connsiteY153" fmla="*/ 1995 h 120223"/>
                <a:gd name="connsiteX154" fmla="*/ 98154 w 163422"/>
                <a:gd name="connsiteY154" fmla="*/ 795 h 120223"/>
                <a:gd name="connsiteX155" fmla="*/ 99970 w 163422"/>
                <a:gd name="connsiteY155" fmla="*/ 795 h 120223"/>
                <a:gd name="connsiteX156" fmla="*/ 101851 w 163422"/>
                <a:gd name="connsiteY156" fmla="*/ 0 h 120223"/>
                <a:gd name="connsiteX157" fmla="*/ 104008 w 163422"/>
                <a:gd name="connsiteY157" fmla="*/ 0 h 120223"/>
                <a:gd name="connsiteX158" fmla="*/ 106392 w 163422"/>
                <a:gd name="connsiteY158" fmla="*/ 908 h 120223"/>
                <a:gd name="connsiteX159" fmla="*/ 108954 w 163422"/>
                <a:gd name="connsiteY159" fmla="*/ 0 h 120223"/>
                <a:gd name="connsiteX160" fmla="*/ 110381 w 163422"/>
                <a:gd name="connsiteY160" fmla="*/ 973 h 120223"/>
                <a:gd name="connsiteX161" fmla="*/ 112197 w 163422"/>
                <a:gd name="connsiteY161" fmla="*/ 1492 h 120223"/>
                <a:gd name="connsiteX162" fmla="*/ 115440 w 163422"/>
                <a:gd name="connsiteY162" fmla="*/ 2513 h 120223"/>
                <a:gd name="connsiteX163" fmla="*/ 118910 w 163422"/>
                <a:gd name="connsiteY163" fmla="*/ 2513 h 120223"/>
                <a:gd name="connsiteX164" fmla="*/ 118910 w 163422"/>
                <a:gd name="connsiteY164" fmla="*/ 9340 h 120223"/>
                <a:gd name="connsiteX165" fmla="*/ 117775 w 163422"/>
                <a:gd name="connsiteY165" fmla="*/ 11837 h 120223"/>
                <a:gd name="connsiteX166" fmla="*/ 117775 w 163422"/>
                <a:gd name="connsiteY166" fmla="*/ 13540 h 120223"/>
                <a:gd name="connsiteX167" fmla="*/ 119364 w 163422"/>
                <a:gd name="connsiteY167" fmla="*/ 14675 h 120223"/>
                <a:gd name="connsiteX168" fmla="*/ 121521 w 163422"/>
                <a:gd name="connsiteY168" fmla="*/ 17399 h 120223"/>
                <a:gd name="connsiteX169" fmla="*/ 121862 w 163422"/>
                <a:gd name="connsiteY169" fmla="*/ 19881 h 120223"/>
                <a:gd name="connsiteX170" fmla="*/ 122089 w 163422"/>
                <a:gd name="connsiteY170" fmla="*/ 22621 h 120223"/>
                <a:gd name="connsiteX171" fmla="*/ 124699 w 163422"/>
                <a:gd name="connsiteY171" fmla="*/ 25686 h 120223"/>
                <a:gd name="connsiteX172" fmla="*/ 127424 w 163422"/>
                <a:gd name="connsiteY172" fmla="*/ 29658 h 120223"/>
                <a:gd name="connsiteX173" fmla="*/ 134704 w 163422"/>
                <a:gd name="connsiteY173" fmla="*/ 31361 h 120223"/>
                <a:gd name="connsiteX174" fmla="*/ 136294 w 163422"/>
                <a:gd name="connsiteY174" fmla="*/ 33859 h 120223"/>
                <a:gd name="connsiteX175" fmla="*/ 138223 w 163422"/>
                <a:gd name="connsiteY175" fmla="*/ 35675 h 120223"/>
                <a:gd name="connsiteX176" fmla="*/ 137996 w 163422"/>
                <a:gd name="connsiteY176" fmla="*/ 37264 h 120223"/>
                <a:gd name="connsiteX177" fmla="*/ 134931 w 163422"/>
                <a:gd name="connsiteY177" fmla="*/ 39534 h 120223"/>
                <a:gd name="connsiteX178" fmla="*/ 134704 w 163422"/>
                <a:gd name="connsiteY178" fmla="*/ 42258 h 120223"/>
                <a:gd name="connsiteX179" fmla="*/ 135385 w 163422"/>
                <a:gd name="connsiteY179" fmla="*/ 43961 h 120223"/>
                <a:gd name="connsiteX180" fmla="*/ 138564 w 163422"/>
                <a:gd name="connsiteY180" fmla="*/ 45777 h 120223"/>
                <a:gd name="connsiteX181" fmla="*/ 140380 w 163422"/>
                <a:gd name="connsiteY181" fmla="*/ 47366 h 120223"/>
                <a:gd name="connsiteX182" fmla="*/ 142083 w 163422"/>
                <a:gd name="connsiteY182" fmla="*/ 48842 h 120223"/>
                <a:gd name="connsiteX183" fmla="*/ 145147 w 163422"/>
                <a:gd name="connsiteY183" fmla="*/ 51339 h 120223"/>
                <a:gd name="connsiteX184" fmla="*/ 148439 w 163422"/>
                <a:gd name="connsiteY184" fmla="*/ 52361 h 120223"/>
                <a:gd name="connsiteX185" fmla="*/ 150823 w 163422"/>
                <a:gd name="connsiteY185" fmla="*/ 52815 h 120223"/>
                <a:gd name="connsiteX186" fmla="*/ 152866 w 163422"/>
                <a:gd name="connsiteY186" fmla="*/ 51907 h 120223"/>
                <a:gd name="connsiteX187" fmla="*/ 154342 w 163422"/>
                <a:gd name="connsiteY187" fmla="*/ 49750 h 120223"/>
                <a:gd name="connsiteX188" fmla="*/ 156498 w 163422"/>
                <a:gd name="connsiteY188" fmla="*/ 49636 h 120223"/>
                <a:gd name="connsiteX189" fmla="*/ 158315 w 163422"/>
                <a:gd name="connsiteY189" fmla="*/ 50431 h 120223"/>
                <a:gd name="connsiteX190" fmla="*/ 160244 w 163422"/>
                <a:gd name="connsiteY190" fmla="*/ 53382 h 120223"/>
                <a:gd name="connsiteX191" fmla="*/ 160925 w 163422"/>
                <a:gd name="connsiteY191" fmla="*/ 55539 h 120223"/>
                <a:gd name="connsiteX192" fmla="*/ 160471 w 163422"/>
                <a:gd name="connsiteY192" fmla="*/ 57242 h 120223"/>
                <a:gd name="connsiteX193" fmla="*/ 156726 w 163422"/>
                <a:gd name="connsiteY193" fmla="*/ 57469 h 120223"/>
                <a:gd name="connsiteX194" fmla="*/ 157066 w 163422"/>
                <a:gd name="connsiteY194" fmla="*/ 58944 h 120223"/>
                <a:gd name="connsiteX195" fmla="*/ 158996 w 163422"/>
                <a:gd name="connsiteY195" fmla="*/ 61328 h 120223"/>
                <a:gd name="connsiteX196" fmla="*/ 160471 w 163422"/>
                <a:gd name="connsiteY196" fmla="*/ 63371 h 120223"/>
                <a:gd name="connsiteX197" fmla="*/ 160958 w 163422"/>
                <a:gd name="connsiteY197" fmla="*/ 63517 h 120223"/>
                <a:gd name="connsiteX198" fmla="*/ 163422 w 163422"/>
                <a:gd name="connsiteY198" fmla="*/ 64620 h 120223"/>
                <a:gd name="connsiteX199" fmla="*/ 163422 w 163422"/>
                <a:gd name="connsiteY199" fmla="*/ 65755 h 120223"/>
                <a:gd name="connsiteX200" fmla="*/ 162514 w 163422"/>
                <a:gd name="connsiteY200" fmla="*/ 66095 h 120223"/>
                <a:gd name="connsiteX201" fmla="*/ 161720 w 163422"/>
                <a:gd name="connsiteY201" fmla="*/ 67685 h 120223"/>
                <a:gd name="connsiteX202" fmla="*/ 160698 w 163422"/>
                <a:gd name="connsiteY202" fmla="*/ 70182 h 120223"/>
                <a:gd name="connsiteX203" fmla="*/ 160293 w 163422"/>
                <a:gd name="connsiteY203" fmla="*/ 71949 h 120223"/>
                <a:gd name="connsiteX204" fmla="*/ 159385 w 163422"/>
                <a:gd name="connsiteY204" fmla="*/ 73490 h 120223"/>
                <a:gd name="connsiteX205" fmla="*/ 158298 w 163422"/>
                <a:gd name="connsiteY205" fmla="*/ 74852 h 120223"/>
                <a:gd name="connsiteX206" fmla="*/ 156758 w 163422"/>
                <a:gd name="connsiteY206" fmla="*/ 75420 h 120223"/>
                <a:gd name="connsiteX207" fmla="*/ 156125 w 163422"/>
                <a:gd name="connsiteY207" fmla="*/ 75647 h 120223"/>
                <a:gd name="connsiteX208" fmla="*/ 154925 w 163422"/>
                <a:gd name="connsiteY208" fmla="*/ 77122 h 120223"/>
                <a:gd name="connsiteX209" fmla="*/ 153499 w 163422"/>
                <a:gd name="connsiteY209" fmla="*/ 77236 h 120223"/>
                <a:gd name="connsiteX210" fmla="*/ 152071 w 163422"/>
                <a:gd name="connsiteY210" fmla="*/ 76830 h 120223"/>
                <a:gd name="connsiteX211" fmla="*/ 150482 w 163422"/>
                <a:gd name="connsiteY211" fmla="*/ 76879 h 120223"/>
                <a:gd name="connsiteX212" fmla="*/ 149120 w 163422"/>
                <a:gd name="connsiteY212" fmla="*/ 77219 h 120223"/>
                <a:gd name="connsiteX213" fmla="*/ 148034 w 163422"/>
                <a:gd name="connsiteY213" fmla="*/ 77625 h 120223"/>
                <a:gd name="connsiteX214" fmla="*/ 147353 w 163422"/>
                <a:gd name="connsiteY214" fmla="*/ 77625 h 120223"/>
                <a:gd name="connsiteX215" fmla="*/ 146104 w 163422"/>
                <a:gd name="connsiteY215" fmla="*/ 77057 h 120223"/>
                <a:gd name="connsiteX216" fmla="*/ 145196 w 163422"/>
                <a:gd name="connsiteY216" fmla="*/ 76603 h 120223"/>
                <a:gd name="connsiteX217" fmla="*/ 143769 w 163422"/>
                <a:gd name="connsiteY217" fmla="*/ 76668 h 120223"/>
                <a:gd name="connsiteX218" fmla="*/ 142456 w 163422"/>
                <a:gd name="connsiteY218" fmla="*/ 77187 h 120223"/>
                <a:gd name="connsiteX219" fmla="*/ 141596 w 163422"/>
                <a:gd name="connsiteY219" fmla="*/ 78209 h 120223"/>
                <a:gd name="connsiteX220" fmla="*/ 140964 w 163422"/>
                <a:gd name="connsiteY220" fmla="*/ 79749 h 120223"/>
                <a:gd name="connsiteX221" fmla="*/ 140218 w 163422"/>
                <a:gd name="connsiteY221" fmla="*/ 79636 h 120223"/>
                <a:gd name="connsiteX222" fmla="*/ 138629 w 163422"/>
                <a:gd name="connsiteY222" fmla="*/ 79927 h 120223"/>
                <a:gd name="connsiteX223" fmla="*/ 137607 w 163422"/>
                <a:gd name="connsiteY223" fmla="*/ 80722 h 120223"/>
                <a:gd name="connsiteX224" fmla="*/ 137153 w 163422"/>
                <a:gd name="connsiteY224" fmla="*/ 81808 h 120223"/>
                <a:gd name="connsiteX225" fmla="*/ 136180 w 163422"/>
                <a:gd name="connsiteY225" fmla="*/ 82554 h 120223"/>
                <a:gd name="connsiteX226" fmla="*/ 136180 w 163422"/>
                <a:gd name="connsiteY226" fmla="*/ 85230 h 120223"/>
                <a:gd name="connsiteX227" fmla="*/ 135207 w 163422"/>
                <a:gd name="connsiteY227" fmla="*/ 85344 h 120223"/>
                <a:gd name="connsiteX228" fmla="*/ 134915 w 163422"/>
                <a:gd name="connsiteY228" fmla="*/ 84095 h 120223"/>
                <a:gd name="connsiteX229" fmla="*/ 134169 w 163422"/>
                <a:gd name="connsiteY229" fmla="*/ 84273 h 120223"/>
                <a:gd name="connsiteX230" fmla="*/ 133472 w 163422"/>
                <a:gd name="connsiteY230" fmla="*/ 84517 h 120223"/>
                <a:gd name="connsiteX231" fmla="*/ 133018 w 163422"/>
                <a:gd name="connsiteY231" fmla="*/ 85506 h 120223"/>
                <a:gd name="connsiteX232" fmla="*/ 132645 w 163422"/>
                <a:gd name="connsiteY232" fmla="*/ 87062 h 120223"/>
                <a:gd name="connsiteX233" fmla="*/ 131315 w 163422"/>
                <a:gd name="connsiteY233" fmla="*/ 86495 h 120223"/>
                <a:gd name="connsiteX234" fmla="*/ 129191 w 163422"/>
                <a:gd name="connsiteY234" fmla="*/ 86268 h 120223"/>
                <a:gd name="connsiteX235" fmla="*/ 127294 w 163422"/>
                <a:gd name="connsiteY235" fmla="*/ 86576 h 120223"/>
                <a:gd name="connsiteX236" fmla="*/ 125478 w 163422"/>
                <a:gd name="connsiteY236" fmla="*/ 87630 h 120223"/>
                <a:gd name="connsiteX237" fmla="*/ 123970 w 163422"/>
                <a:gd name="connsiteY237" fmla="*/ 86495 h 120223"/>
                <a:gd name="connsiteX238" fmla="*/ 122461 w 163422"/>
                <a:gd name="connsiteY238" fmla="*/ 85895 h 120223"/>
                <a:gd name="connsiteX239" fmla="*/ 120791 w 163422"/>
                <a:gd name="connsiteY239" fmla="*/ 85895 h 120223"/>
                <a:gd name="connsiteX240" fmla="*/ 119121 w 163422"/>
                <a:gd name="connsiteY240" fmla="*/ 85441 h 120223"/>
                <a:gd name="connsiteX241" fmla="*/ 117645 w 163422"/>
                <a:gd name="connsiteY241" fmla="*/ 85295 h 120223"/>
                <a:gd name="connsiteX242" fmla="*/ 116624 w 163422"/>
                <a:gd name="connsiteY242" fmla="*/ 85068 h 120223"/>
                <a:gd name="connsiteX243" fmla="*/ 115602 w 163422"/>
                <a:gd name="connsiteY243" fmla="*/ 85149 h 120223"/>
                <a:gd name="connsiteX244" fmla="*/ 113981 w 163422"/>
                <a:gd name="connsiteY244" fmla="*/ 84922 h 120223"/>
                <a:gd name="connsiteX245" fmla="*/ 112538 w 163422"/>
                <a:gd name="connsiteY245" fmla="*/ 85262 h 120223"/>
                <a:gd name="connsiteX246" fmla="*/ 111451 w 163422"/>
                <a:gd name="connsiteY246" fmla="*/ 85262 h 120223"/>
                <a:gd name="connsiteX247" fmla="*/ 110819 w 163422"/>
                <a:gd name="connsiteY247" fmla="*/ 84517 h 120223"/>
                <a:gd name="connsiteX248" fmla="*/ 109732 w 163422"/>
                <a:gd name="connsiteY248" fmla="*/ 83495 h 120223"/>
                <a:gd name="connsiteX249" fmla="*/ 108597 w 163422"/>
                <a:gd name="connsiteY249" fmla="*/ 83560 h 120223"/>
                <a:gd name="connsiteX250" fmla="*/ 107575 w 163422"/>
                <a:gd name="connsiteY250" fmla="*/ 84127 h 120223"/>
                <a:gd name="connsiteX251" fmla="*/ 106895 w 163422"/>
                <a:gd name="connsiteY251" fmla="*/ 84808 h 120223"/>
                <a:gd name="connsiteX252" fmla="*/ 106262 w 163422"/>
                <a:gd name="connsiteY252" fmla="*/ 85603 h 120223"/>
                <a:gd name="connsiteX253" fmla="*/ 105289 w 163422"/>
                <a:gd name="connsiteY253" fmla="*/ 86398 h 120223"/>
                <a:gd name="connsiteX254" fmla="*/ 104997 w 163422"/>
                <a:gd name="connsiteY254" fmla="*/ 86576 h 120223"/>
                <a:gd name="connsiteX255" fmla="*/ 104997 w 163422"/>
                <a:gd name="connsiteY255" fmla="*/ 85327 h 120223"/>
                <a:gd name="connsiteX256" fmla="*/ 105046 w 163422"/>
                <a:gd name="connsiteY256" fmla="*/ 84419 h 120223"/>
                <a:gd name="connsiteX257" fmla="*/ 104527 w 163422"/>
                <a:gd name="connsiteY257" fmla="*/ 84711 h 120223"/>
                <a:gd name="connsiteX258" fmla="*/ 103781 w 163422"/>
                <a:gd name="connsiteY258" fmla="*/ 85506 h 120223"/>
                <a:gd name="connsiteX259" fmla="*/ 102127 w 163422"/>
                <a:gd name="connsiteY259" fmla="*/ 86641 h 120223"/>
                <a:gd name="connsiteX260" fmla="*/ 101332 w 163422"/>
                <a:gd name="connsiteY260" fmla="*/ 87614 h 120223"/>
                <a:gd name="connsiteX261" fmla="*/ 100311 w 163422"/>
                <a:gd name="connsiteY261" fmla="*/ 88019 h 120223"/>
                <a:gd name="connsiteX262" fmla="*/ 98657 w 163422"/>
                <a:gd name="connsiteY262" fmla="*/ 86771 h 120223"/>
                <a:gd name="connsiteX263" fmla="*/ 97343 w 163422"/>
                <a:gd name="connsiteY263" fmla="*/ 86949 h 120223"/>
                <a:gd name="connsiteX264" fmla="*/ 93760 w 163422"/>
                <a:gd name="connsiteY264" fmla="*/ 86771 h 120223"/>
                <a:gd name="connsiteX265" fmla="*/ 89560 w 163422"/>
                <a:gd name="connsiteY265" fmla="*/ 86657 h 120223"/>
                <a:gd name="connsiteX266" fmla="*/ 85246 w 163422"/>
                <a:gd name="connsiteY266" fmla="*/ 86252 h 120223"/>
                <a:gd name="connsiteX267" fmla="*/ 80868 w 163422"/>
                <a:gd name="connsiteY267" fmla="*/ 86933 h 120223"/>
                <a:gd name="connsiteX268" fmla="*/ 74333 w 163422"/>
                <a:gd name="connsiteY268" fmla="*/ 86819 h 120223"/>
                <a:gd name="connsiteX269" fmla="*/ 67279 w 163422"/>
                <a:gd name="connsiteY269" fmla="*/ 86819 h 120223"/>
                <a:gd name="connsiteX270" fmla="*/ 64036 w 163422"/>
                <a:gd name="connsiteY270" fmla="*/ 86592 h 120223"/>
                <a:gd name="connsiteX271" fmla="*/ 59042 w 163422"/>
                <a:gd name="connsiteY271" fmla="*/ 86592 h 120223"/>
                <a:gd name="connsiteX272" fmla="*/ 56317 w 163422"/>
                <a:gd name="connsiteY272" fmla="*/ 86414 h 120223"/>
                <a:gd name="connsiteX273" fmla="*/ 55182 w 163422"/>
                <a:gd name="connsiteY273" fmla="*/ 86868 h 120223"/>
                <a:gd name="connsiteX274" fmla="*/ 54210 w 163422"/>
                <a:gd name="connsiteY274" fmla="*/ 88181 h 120223"/>
                <a:gd name="connsiteX275" fmla="*/ 53642 w 163422"/>
                <a:gd name="connsiteY275" fmla="*/ 89089 h 120223"/>
                <a:gd name="connsiteX276" fmla="*/ 52734 w 163422"/>
                <a:gd name="connsiteY276" fmla="*/ 91132 h 120223"/>
                <a:gd name="connsiteX277" fmla="*/ 52507 w 163422"/>
                <a:gd name="connsiteY277" fmla="*/ 93062 h 120223"/>
                <a:gd name="connsiteX278" fmla="*/ 53253 w 163422"/>
                <a:gd name="connsiteY278" fmla="*/ 96581 h 120223"/>
                <a:gd name="connsiteX279" fmla="*/ 54339 w 163422"/>
                <a:gd name="connsiteY279" fmla="*/ 97830 h 120223"/>
                <a:gd name="connsiteX280" fmla="*/ 54631 w 163422"/>
                <a:gd name="connsiteY280" fmla="*/ 98738 h 120223"/>
                <a:gd name="connsiteX281" fmla="*/ 54339 w 163422"/>
                <a:gd name="connsiteY281" fmla="*/ 99532 h 120223"/>
                <a:gd name="connsiteX282" fmla="*/ 54744 w 163422"/>
                <a:gd name="connsiteY282" fmla="*/ 101008 h 120223"/>
                <a:gd name="connsiteX283" fmla="*/ 55426 w 163422"/>
                <a:gd name="connsiteY283" fmla="*/ 101981 h 120223"/>
                <a:gd name="connsiteX284" fmla="*/ 55653 w 163422"/>
                <a:gd name="connsiteY284" fmla="*/ 102662 h 120223"/>
                <a:gd name="connsiteX285" fmla="*/ 55085 w 163422"/>
                <a:gd name="connsiteY285" fmla="*/ 104251 h 120223"/>
                <a:gd name="connsiteX286" fmla="*/ 55199 w 163422"/>
                <a:gd name="connsiteY286" fmla="*/ 105500 h 120223"/>
                <a:gd name="connsiteX287" fmla="*/ 56058 w 163422"/>
                <a:gd name="connsiteY287" fmla="*/ 106748 h 120223"/>
                <a:gd name="connsiteX288" fmla="*/ 56350 w 163422"/>
                <a:gd name="connsiteY288" fmla="*/ 107429 h 120223"/>
                <a:gd name="connsiteX289" fmla="*/ 56058 w 163422"/>
                <a:gd name="connsiteY289" fmla="*/ 109991 h 120223"/>
                <a:gd name="connsiteX290" fmla="*/ 55879 w 163422"/>
                <a:gd name="connsiteY290" fmla="*/ 111078 h 120223"/>
                <a:gd name="connsiteX291" fmla="*/ 55361 w 163422"/>
                <a:gd name="connsiteY291" fmla="*/ 112553 h 120223"/>
                <a:gd name="connsiteX292" fmla="*/ 55701 w 163422"/>
                <a:gd name="connsiteY292" fmla="*/ 114143 h 120223"/>
                <a:gd name="connsiteX293" fmla="*/ 55588 w 163422"/>
                <a:gd name="connsiteY293" fmla="*/ 115845 h 120223"/>
                <a:gd name="connsiteX294" fmla="*/ 56269 w 163422"/>
                <a:gd name="connsiteY294" fmla="*/ 116867 h 120223"/>
                <a:gd name="connsiteX295" fmla="*/ 57015 w 163422"/>
                <a:gd name="connsiteY295" fmla="*/ 118521 h 120223"/>
                <a:gd name="connsiteX296" fmla="*/ 56334 w 163422"/>
                <a:gd name="connsiteY296" fmla="*/ 120224 h 120223"/>
                <a:gd name="connsiteX297" fmla="*/ 55280 w 163422"/>
                <a:gd name="connsiteY297" fmla="*/ 119445 h 120223"/>
                <a:gd name="connsiteX298" fmla="*/ 54145 w 163422"/>
                <a:gd name="connsiteY298" fmla="*/ 118797 h 120223"/>
                <a:gd name="connsiteX299" fmla="*/ 53447 w 163422"/>
                <a:gd name="connsiteY299" fmla="*/ 117889 h 1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163422" h="120223">
                  <a:moveTo>
                    <a:pt x="53561" y="118051"/>
                  </a:moveTo>
                  <a:cubicBezTo>
                    <a:pt x="53512" y="117872"/>
                    <a:pt x="52701" y="116462"/>
                    <a:pt x="52701" y="116462"/>
                  </a:cubicBezTo>
                  <a:lnTo>
                    <a:pt x="52069" y="115148"/>
                  </a:lnTo>
                  <a:lnTo>
                    <a:pt x="51615" y="114354"/>
                  </a:lnTo>
                  <a:lnTo>
                    <a:pt x="49847" y="112878"/>
                  </a:lnTo>
                  <a:lnTo>
                    <a:pt x="49053" y="111743"/>
                  </a:lnTo>
                  <a:lnTo>
                    <a:pt x="48420" y="110089"/>
                  </a:lnTo>
                  <a:lnTo>
                    <a:pt x="47561" y="109181"/>
                  </a:lnTo>
                  <a:lnTo>
                    <a:pt x="46815" y="109181"/>
                  </a:lnTo>
                  <a:lnTo>
                    <a:pt x="46361" y="109700"/>
                  </a:lnTo>
                  <a:lnTo>
                    <a:pt x="45956" y="110559"/>
                  </a:lnTo>
                  <a:lnTo>
                    <a:pt x="44253" y="109586"/>
                  </a:lnTo>
                  <a:lnTo>
                    <a:pt x="42939" y="108954"/>
                  </a:lnTo>
                  <a:lnTo>
                    <a:pt x="40832" y="108386"/>
                  </a:lnTo>
                  <a:lnTo>
                    <a:pt x="38837" y="107932"/>
                  </a:lnTo>
                  <a:lnTo>
                    <a:pt x="36453" y="108046"/>
                  </a:lnTo>
                  <a:lnTo>
                    <a:pt x="35091" y="108564"/>
                  </a:lnTo>
                  <a:lnTo>
                    <a:pt x="33502" y="109019"/>
                  </a:lnTo>
                  <a:lnTo>
                    <a:pt x="31913" y="109813"/>
                  </a:lnTo>
                  <a:lnTo>
                    <a:pt x="30372" y="110673"/>
                  </a:lnTo>
                  <a:lnTo>
                    <a:pt x="28945" y="111191"/>
                  </a:lnTo>
                  <a:lnTo>
                    <a:pt x="28199" y="111370"/>
                  </a:lnTo>
                  <a:lnTo>
                    <a:pt x="26886" y="112505"/>
                  </a:lnTo>
                  <a:lnTo>
                    <a:pt x="24891" y="113818"/>
                  </a:lnTo>
                  <a:lnTo>
                    <a:pt x="24032" y="115132"/>
                  </a:lnTo>
                  <a:lnTo>
                    <a:pt x="23464" y="116154"/>
                  </a:lnTo>
                  <a:lnTo>
                    <a:pt x="22670" y="115862"/>
                  </a:lnTo>
                  <a:lnTo>
                    <a:pt x="21080" y="115116"/>
                  </a:lnTo>
                  <a:lnTo>
                    <a:pt x="20400" y="113802"/>
                  </a:lnTo>
                  <a:lnTo>
                    <a:pt x="19313" y="113008"/>
                  </a:lnTo>
                  <a:lnTo>
                    <a:pt x="17837" y="114143"/>
                  </a:lnTo>
                  <a:lnTo>
                    <a:pt x="16070" y="113851"/>
                  </a:lnTo>
                  <a:lnTo>
                    <a:pt x="15616" y="113218"/>
                  </a:lnTo>
                  <a:lnTo>
                    <a:pt x="14529" y="112359"/>
                  </a:lnTo>
                  <a:lnTo>
                    <a:pt x="14011" y="111451"/>
                  </a:lnTo>
                  <a:lnTo>
                    <a:pt x="13102" y="110656"/>
                  </a:lnTo>
                  <a:lnTo>
                    <a:pt x="12308" y="110429"/>
                  </a:lnTo>
                  <a:lnTo>
                    <a:pt x="11222" y="110381"/>
                  </a:lnTo>
                  <a:lnTo>
                    <a:pt x="10135" y="109862"/>
                  </a:lnTo>
                  <a:lnTo>
                    <a:pt x="10022" y="109294"/>
                  </a:lnTo>
                  <a:lnTo>
                    <a:pt x="9794" y="108208"/>
                  </a:lnTo>
                  <a:lnTo>
                    <a:pt x="9568" y="106619"/>
                  </a:lnTo>
                  <a:lnTo>
                    <a:pt x="8773" y="105597"/>
                  </a:lnTo>
                  <a:lnTo>
                    <a:pt x="7913" y="104575"/>
                  </a:lnTo>
                  <a:lnTo>
                    <a:pt x="6892" y="103830"/>
                  </a:lnTo>
                  <a:lnTo>
                    <a:pt x="5579" y="102970"/>
                  </a:lnTo>
                  <a:lnTo>
                    <a:pt x="3762" y="101835"/>
                  </a:lnTo>
                  <a:lnTo>
                    <a:pt x="1946" y="100749"/>
                  </a:lnTo>
                  <a:lnTo>
                    <a:pt x="698" y="99435"/>
                  </a:lnTo>
                  <a:lnTo>
                    <a:pt x="16" y="98235"/>
                  </a:lnTo>
                  <a:lnTo>
                    <a:pt x="16" y="95511"/>
                  </a:lnTo>
                  <a:lnTo>
                    <a:pt x="649" y="94197"/>
                  </a:lnTo>
                  <a:lnTo>
                    <a:pt x="470" y="93403"/>
                  </a:lnTo>
                  <a:lnTo>
                    <a:pt x="584" y="92316"/>
                  </a:lnTo>
                  <a:lnTo>
                    <a:pt x="1670" y="91116"/>
                  </a:lnTo>
                  <a:lnTo>
                    <a:pt x="1622" y="89754"/>
                  </a:lnTo>
                  <a:lnTo>
                    <a:pt x="649" y="88733"/>
                  </a:lnTo>
                  <a:lnTo>
                    <a:pt x="308" y="85441"/>
                  </a:lnTo>
                  <a:lnTo>
                    <a:pt x="876" y="84695"/>
                  </a:lnTo>
                  <a:lnTo>
                    <a:pt x="2578" y="83446"/>
                  </a:lnTo>
                  <a:lnTo>
                    <a:pt x="4054" y="82311"/>
                  </a:lnTo>
                  <a:lnTo>
                    <a:pt x="5254" y="80884"/>
                  </a:lnTo>
                  <a:lnTo>
                    <a:pt x="5708" y="79636"/>
                  </a:lnTo>
                  <a:lnTo>
                    <a:pt x="5773" y="77479"/>
                  </a:lnTo>
                  <a:lnTo>
                    <a:pt x="5708" y="76117"/>
                  </a:lnTo>
                  <a:lnTo>
                    <a:pt x="5254" y="74803"/>
                  </a:lnTo>
                  <a:lnTo>
                    <a:pt x="4687" y="74009"/>
                  </a:lnTo>
                  <a:lnTo>
                    <a:pt x="3941" y="72874"/>
                  </a:lnTo>
                  <a:lnTo>
                    <a:pt x="4054" y="71674"/>
                  </a:lnTo>
                  <a:lnTo>
                    <a:pt x="3713" y="70474"/>
                  </a:lnTo>
                  <a:lnTo>
                    <a:pt x="3081" y="69793"/>
                  </a:lnTo>
                  <a:lnTo>
                    <a:pt x="1881" y="69614"/>
                  </a:lnTo>
                  <a:lnTo>
                    <a:pt x="859" y="69095"/>
                  </a:lnTo>
                  <a:lnTo>
                    <a:pt x="0" y="68414"/>
                  </a:lnTo>
                  <a:lnTo>
                    <a:pt x="1135" y="68009"/>
                  </a:lnTo>
                  <a:lnTo>
                    <a:pt x="3016" y="68122"/>
                  </a:lnTo>
                  <a:lnTo>
                    <a:pt x="4946" y="67717"/>
                  </a:lnTo>
                  <a:lnTo>
                    <a:pt x="6308" y="66744"/>
                  </a:lnTo>
                  <a:lnTo>
                    <a:pt x="7281" y="65836"/>
                  </a:lnTo>
                  <a:lnTo>
                    <a:pt x="9324" y="65268"/>
                  </a:lnTo>
                  <a:lnTo>
                    <a:pt x="12454" y="65155"/>
                  </a:lnTo>
                  <a:lnTo>
                    <a:pt x="13767" y="65382"/>
                  </a:lnTo>
                  <a:lnTo>
                    <a:pt x="15989" y="65268"/>
                  </a:lnTo>
                  <a:lnTo>
                    <a:pt x="17757" y="63906"/>
                  </a:lnTo>
                  <a:lnTo>
                    <a:pt x="19799" y="62252"/>
                  </a:lnTo>
                  <a:lnTo>
                    <a:pt x="20935" y="60550"/>
                  </a:lnTo>
                  <a:lnTo>
                    <a:pt x="21616" y="58441"/>
                  </a:lnTo>
                  <a:lnTo>
                    <a:pt x="21908" y="56561"/>
                  </a:lnTo>
                  <a:lnTo>
                    <a:pt x="22135" y="54452"/>
                  </a:lnTo>
                  <a:lnTo>
                    <a:pt x="21162" y="52863"/>
                  </a:lnTo>
                  <a:lnTo>
                    <a:pt x="19799" y="51274"/>
                  </a:lnTo>
                  <a:lnTo>
                    <a:pt x="20140" y="50301"/>
                  </a:lnTo>
                  <a:lnTo>
                    <a:pt x="21453" y="49847"/>
                  </a:lnTo>
                  <a:lnTo>
                    <a:pt x="21972" y="48988"/>
                  </a:lnTo>
                  <a:lnTo>
                    <a:pt x="23335" y="49734"/>
                  </a:lnTo>
                  <a:lnTo>
                    <a:pt x="25151" y="49555"/>
                  </a:lnTo>
                  <a:lnTo>
                    <a:pt x="26010" y="48809"/>
                  </a:lnTo>
                  <a:lnTo>
                    <a:pt x="26351" y="47269"/>
                  </a:lnTo>
                  <a:lnTo>
                    <a:pt x="26351" y="46134"/>
                  </a:lnTo>
                  <a:lnTo>
                    <a:pt x="25832" y="45339"/>
                  </a:lnTo>
                  <a:lnTo>
                    <a:pt x="24973" y="44480"/>
                  </a:lnTo>
                  <a:lnTo>
                    <a:pt x="23951" y="43799"/>
                  </a:lnTo>
                  <a:lnTo>
                    <a:pt x="23951" y="41415"/>
                  </a:lnTo>
                  <a:lnTo>
                    <a:pt x="24632" y="40280"/>
                  </a:lnTo>
                  <a:lnTo>
                    <a:pt x="25945" y="39485"/>
                  </a:lnTo>
                  <a:lnTo>
                    <a:pt x="27145" y="38691"/>
                  </a:lnTo>
                  <a:lnTo>
                    <a:pt x="27713" y="37783"/>
                  </a:lnTo>
                  <a:lnTo>
                    <a:pt x="29707" y="36015"/>
                  </a:lnTo>
                  <a:lnTo>
                    <a:pt x="30680" y="34880"/>
                  </a:lnTo>
                  <a:lnTo>
                    <a:pt x="31816" y="33453"/>
                  </a:lnTo>
                  <a:lnTo>
                    <a:pt x="32675" y="33161"/>
                  </a:lnTo>
                  <a:lnTo>
                    <a:pt x="32675" y="36339"/>
                  </a:lnTo>
                  <a:lnTo>
                    <a:pt x="33194" y="36518"/>
                  </a:lnTo>
                  <a:lnTo>
                    <a:pt x="35415" y="36566"/>
                  </a:lnTo>
                  <a:lnTo>
                    <a:pt x="36324" y="37361"/>
                  </a:lnTo>
                  <a:lnTo>
                    <a:pt x="37410" y="38220"/>
                  </a:lnTo>
                  <a:lnTo>
                    <a:pt x="38885" y="39696"/>
                  </a:lnTo>
                  <a:lnTo>
                    <a:pt x="40474" y="40783"/>
                  </a:lnTo>
                  <a:lnTo>
                    <a:pt x="41561" y="40718"/>
                  </a:lnTo>
                  <a:lnTo>
                    <a:pt x="42534" y="38950"/>
                  </a:lnTo>
                  <a:lnTo>
                    <a:pt x="43507" y="38772"/>
                  </a:lnTo>
                  <a:lnTo>
                    <a:pt x="46182" y="38431"/>
                  </a:lnTo>
                  <a:lnTo>
                    <a:pt x="46815" y="37345"/>
                  </a:lnTo>
                  <a:lnTo>
                    <a:pt x="46134" y="36258"/>
                  </a:lnTo>
                  <a:lnTo>
                    <a:pt x="45793" y="34945"/>
                  </a:lnTo>
                  <a:lnTo>
                    <a:pt x="46426" y="32788"/>
                  </a:lnTo>
                  <a:lnTo>
                    <a:pt x="46426" y="31653"/>
                  </a:lnTo>
                  <a:lnTo>
                    <a:pt x="47334" y="29999"/>
                  </a:lnTo>
                  <a:lnTo>
                    <a:pt x="48810" y="29999"/>
                  </a:lnTo>
                  <a:cubicBezTo>
                    <a:pt x="49036" y="29999"/>
                    <a:pt x="50966" y="30064"/>
                    <a:pt x="50966" y="30064"/>
                  </a:cubicBezTo>
                  <a:lnTo>
                    <a:pt x="52442" y="30583"/>
                  </a:lnTo>
                  <a:lnTo>
                    <a:pt x="53982" y="30583"/>
                  </a:lnTo>
                  <a:lnTo>
                    <a:pt x="53982" y="25815"/>
                  </a:lnTo>
                  <a:lnTo>
                    <a:pt x="54550" y="23707"/>
                  </a:lnTo>
                  <a:lnTo>
                    <a:pt x="55410" y="22118"/>
                  </a:lnTo>
                  <a:cubicBezTo>
                    <a:pt x="55410" y="22118"/>
                    <a:pt x="56836" y="20691"/>
                    <a:pt x="57177" y="20464"/>
                  </a:cubicBezTo>
                  <a:cubicBezTo>
                    <a:pt x="57517" y="20237"/>
                    <a:pt x="58993" y="20286"/>
                    <a:pt x="58993" y="20286"/>
                  </a:cubicBezTo>
                  <a:lnTo>
                    <a:pt x="59853" y="19199"/>
                  </a:lnTo>
                  <a:lnTo>
                    <a:pt x="61393" y="18794"/>
                  </a:lnTo>
                  <a:lnTo>
                    <a:pt x="63161" y="17999"/>
                  </a:lnTo>
                  <a:lnTo>
                    <a:pt x="64587" y="18178"/>
                  </a:lnTo>
                  <a:lnTo>
                    <a:pt x="66696" y="19151"/>
                  </a:lnTo>
                  <a:lnTo>
                    <a:pt x="68739" y="20237"/>
                  </a:lnTo>
                  <a:lnTo>
                    <a:pt x="70733" y="20237"/>
                  </a:lnTo>
                  <a:cubicBezTo>
                    <a:pt x="70911" y="20237"/>
                    <a:pt x="72160" y="19443"/>
                    <a:pt x="72160" y="19443"/>
                  </a:cubicBezTo>
                  <a:lnTo>
                    <a:pt x="72679" y="18081"/>
                  </a:lnTo>
                  <a:lnTo>
                    <a:pt x="72679" y="13135"/>
                  </a:lnTo>
                  <a:lnTo>
                    <a:pt x="73814" y="11708"/>
                  </a:lnTo>
                  <a:lnTo>
                    <a:pt x="77333" y="10346"/>
                  </a:lnTo>
                  <a:lnTo>
                    <a:pt x="80122" y="8757"/>
                  </a:lnTo>
                  <a:lnTo>
                    <a:pt x="83820" y="7394"/>
                  </a:lnTo>
                  <a:lnTo>
                    <a:pt x="89284" y="6146"/>
                  </a:lnTo>
                  <a:lnTo>
                    <a:pt x="92754" y="5238"/>
                  </a:lnTo>
                  <a:lnTo>
                    <a:pt x="95998" y="1995"/>
                  </a:lnTo>
                  <a:lnTo>
                    <a:pt x="98154" y="795"/>
                  </a:lnTo>
                  <a:lnTo>
                    <a:pt x="99970" y="795"/>
                  </a:lnTo>
                  <a:lnTo>
                    <a:pt x="101851" y="0"/>
                  </a:lnTo>
                  <a:lnTo>
                    <a:pt x="104008" y="0"/>
                  </a:lnTo>
                  <a:lnTo>
                    <a:pt x="106392" y="908"/>
                  </a:lnTo>
                  <a:lnTo>
                    <a:pt x="108954" y="0"/>
                  </a:lnTo>
                  <a:lnTo>
                    <a:pt x="110381" y="973"/>
                  </a:lnTo>
                  <a:cubicBezTo>
                    <a:pt x="110381" y="973"/>
                    <a:pt x="112035" y="1427"/>
                    <a:pt x="112197" y="1492"/>
                  </a:cubicBezTo>
                  <a:cubicBezTo>
                    <a:pt x="112375" y="1557"/>
                    <a:pt x="115440" y="2513"/>
                    <a:pt x="115440" y="2513"/>
                  </a:cubicBezTo>
                  <a:lnTo>
                    <a:pt x="118910" y="2513"/>
                  </a:lnTo>
                  <a:lnTo>
                    <a:pt x="118910" y="9340"/>
                  </a:lnTo>
                  <a:lnTo>
                    <a:pt x="117775" y="11837"/>
                  </a:lnTo>
                  <a:lnTo>
                    <a:pt x="117775" y="13540"/>
                  </a:lnTo>
                  <a:lnTo>
                    <a:pt x="119364" y="14675"/>
                  </a:lnTo>
                  <a:lnTo>
                    <a:pt x="121521" y="17399"/>
                  </a:lnTo>
                  <a:lnTo>
                    <a:pt x="121862" y="19881"/>
                  </a:lnTo>
                  <a:lnTo>
                    <a:pt x="122089" y="22621"/>
                  </a:lnTo>
                  <a:lnTo>
                    <a:pt x="124699" y="25686"/>
                  </a:lnTo>
                  <a:lnTo>
                    <a:pt x="127424" y="29658"/>
                  </a:lnTo>
                  <a:lnTo>
                    <a:pt x="134704" y="31361"/>
                  </a:lnTo>
                  <a:lnTo>
                    <a:pt x="136294" y="33859"/>
                  </a:lnTo>
                  <a:lnTo>
                    <a:pt x="138223" y="35675"/>
                  </a:lnTo>
                  <a:lnTo>
                    <a:pt x="137996" y="37264"/>
                  </a:lnTo>
                  <a:lnTo>
                    <a:pt x="134931" y="39534"/>
                  </a:lnTo>
                  <a:lnTo>
                    <a:pt x="134704" y="42258"/>
                  </a:lnTo>
                  <a:lnTo>
                    <a:pt x="135385" y="43961"/>
                  </a:lnTo>
                  <a:lnTo>
                    <a:pt x="138564" y="45777"/>
                  </a:lnTo>
                  <a:lnTo>
                    <a:pt x="140380" y="47366"/>
                  </a:lnTo>
                  <a:lnTo>
                    <a:pt x="142083" y="48842"/>
                  </a:lnTo>
                  <a:lnTo>
                    <a:pt x="145147" y="51339"/>
                  </a:lnTo>
                  <a:lnTo>
                    <a:pt x="148439" y="52361"/>
                  </a:lnTo>
                  <a:lnTo>
                    <a:pt x="150823" y="52815"/>
                  </a:lnTo>
                  <a:lnTo>
                    <a:pt x="152866" y="51907"/>
                  </a:lnTo>
                  <a:lnTo>
                    <a:pt x="154342" y="49750"/>
                  </a:lnTo>
                  <a:lnTo>
                    <a:pt x="156498" y="49636"/>
                  </a:lnTo>
                  <a:lnTo>
                    <a:pt x="158315" y="50431"/>
                  </a:lnTo>
                  <a:lnTo>
                    <a:pt x="160244" y="53382"/>
                  </a:lnTo>
                  <a:lnTo>
                    <a:pt x="160925" y="55539"/>
                  </a:lnTo>
                  <a:lnTo>
                    <a:pt x="160471" y="57242"/>
                  </a:lnTo>
                  <a:lnTo>
                    <a:pt x="156726" y="57469"/>
                  </a:lnTo>
                  <a:lnTo>
                    <a:pt x="157066" y="58944"/>
                  </a:lnTo>
                  <a:lnTo>
                    <a:pt x="158996" y="61328"/>
                  </a:lnTo>
                  <a:lnTo>
                    <a:pt x="160471" y="63371"/>
                  </a:lnTo>
                  <a:lnTo>
                    <a:pt x="160958" y="63517"/>
                  </a:lnTo>
                  <a:lnTo>
                    <a:pt x="163422" y="64620"/>
                  </a:lnTo>
                  <a:lnTo>
                    <a:pt x="163422" y="65755"/>
                  </a:lnTo>
                  <a:lnTo>
                    <a:pt x="162514" y="66095"/>
                  </a:lnTo>
                  <a:lnTo>
                    <a:pt x="161720" y="67685"/>
                  </a:lnTo>
                  <a:lnTo>
                    <a:pt x="160698" y="70182"/>
                  </a:lnTo>
                  <a:lnTo>
                    <a:pt x="160293" y="71949"/>
                  </a:lnTo>
                  <a:lnTo>
                    <a:pt x="159385" y="73490"/>
                  </a:lnTo>
                  <a:lnTo>
                    <a:pt x="158298" y="74852"/>
                  </a:lnTo>
                  <a:lnTo>
                    <a:pt x="156758" y="75420"/>
                  </a:lnTo>
                  <a:lnTo>
                    <a:pt x="156125" y="75647"/>
                  </a:lnTo>
                  <a:lnTo>
                    <a:pt x="154925" y="77122"/>
                  </a:lnTo>
                  <a:lnTo>
                    <a:pt x="153499" y="77236"/>
                  </a:lnTo>
                  <a:lnTo>
                    <a:pt x="152071" y="76830"/>
                  </a:lnTo>
                  <a:lnTo>
                    <a:pt x="150482" y="76879"/>
                  </a:lnTo>
                  <a:lnTo>
                    <a:pt x="149120" y="77219"/>
                  </a:lnTo>
                  <a:lnTo>
                    <a:pt x="148034" y="77625"/>
                  </a:lnTo>
                  <a:lnTo>
                    <a:pt x="147353" y="77625"/>
                  </a:lnTo>
                  <a:lnTo>
                    <a:pt x="146104" y="77057"/>
                  </a:lnTo>
                  <a:lnTo>
                    <a:pt x="145196" y="76603"/>
                  </a:lnTo>
                  <a:lnTo>
                    <a:pt x="143769" y="76668"/>
                  </a:lnTo>
                  <a:lnTo>
                    <a:pt x="142456" y="77187"/>
                  </a:lnTo>
                  <a:lnTo>
                    <a:pt x="141596" y="78209"/>
                  </a:lnTo>
                  <a:lnTo>
                    <a:pt x="140964" y="79749"/>
                  </a:lnTo>
                  <a:lnTo>
                    <a:pt x="140218" y="79636"/>
                  </a:lnTo>
                  <a:lnTo>
                    <a:pt x="138629" y="79927"/>
                  </a:lnTo>
                  <a:lnTo>
                    <a:pt x="137607" y="80722"/>
                  </a:lnTo>
                  <a:lnTo>
                    <a:pt x="137153" y="81808"/>
                  </a:lnTo>
                  <a:lnTo>
                    <a:pt x="136180" y="82554"/>
                  </a:lnTo>
                  <a:lnTo>
                    <a:pt x="136180" y="85230"/>
                  </a:lnTo>
                  <a:lnTo>
                    <a:pt x="135207" y="85344"/>
                  </a:lnTo>
                  <a:lnTo>
                    <a:pt x="134915" y="84095"/>
                  </a:lnTo>
                  <a:lnTo>
                    <a:pt x="134169" y="84273"/>
                  </a:lnTo>
                  <a:lnTo>
                    <a:pt x="133472" y="84517"/>
                  </a:lnTo>
                  <a:lnTo>
                    <a:pt x="133018" y="85506"/>
                  </a:lnTo>
                  <a:lnTo>
                    <a:pt x="132645" y="87062"/>
                  </a:lnTo>
                  <a:lnTo>
                    <a:pt x="131315" y="86495"/>
                  </a:lnTo>
                  <a:lnTo>
                    <a:pt x="129191" y="86268"/>
                  </a:lnTo>
                  <a:lnTo>
                    <a:pt x="127294" y="86576"/>
                  </a:lnTo>
                  <a:lnTo>
                    <a:pt x="125478" y="87630"/>
                  </a:lnTo>
                  <a:lnTo>
                    <a:pt x="123970" y="86495"/>
                  </a:lnTo>
                  <a:lnTo>
                    <a:pt x="122461" y="85895"/>
                  </a:lnTo>
                  <a:lnTo>
                    <a:pt x="120791" y="85895"/>
                  </a:lnTo>
                  <a:lnTo>
                    <a:pt x="119121" y="85441"/>
                  </a:lnTo>
                  <a:lnTo>
                    <a:pt x="117645" y="85295"/>
                  </a:lnTo>
                  <a:lnTo>
                    <a:pt x="116624" y="85068"/>
                  </a:lnTo>
                  <a:lnTo>
                    <a:pt x="115602" y="85149"/>
                  </a:lnTo>
                  <a:lnTo>
                    <a:pt x="113981" y="84922"/>
                  </a:lnTo>
                  <a:lnTo>
                    <a:pt x="112538" y="85262"/>
                  </a:lnTo>
                  <a:lnTo>
                    <a:pt x="111451" y="85262"/>
                  </a:lnTo>
                  <a:lnTo>
                    <a:pt x="110819" y="84517"/>
                  </a:lnTo>
                  <a:lnTo>
                    <a:pt x="109732" y="83495"/>
                  </a:lnTo>
                  <a:lnTo>
                    <a:pt x="108597" y="83560"/>
                  </a:lnTo>
                  <a:lnTo>
                    <a:pt x="107575" y="84127"/>
                  </a:lnTo>
                  <a:lnTo>
                    <a:pt x="106895" y="84808"/>
                  </a:lnTo>
                  <a:cubicBezTo>
                    <a:pt x="106895" y="84808"/>
                    <a:pt x="106440" y="85489"/>
                    <a:pt x="106262" y="85603"/>
                  </a:cubicBezTo>
                  <a:cubicBezTo>
                    <a:pt x="106084" y="85716"/>
                    <a:pt x="105289" y="86398"/>
                    <a:pt x="105289" y="86398"/>
                  </a:cubicBezTo>
                  <a:lnTo>
                    <a:pt x="104997" y="86576"/>
                  </a:lnTo>
                  <a:lnTo>
                    <a:pt x="104997" y="85327"/>
                  </a:lnTo>
                  <a:lnTo>
                    <a:pt x="105046" y="84419"/>
                  </a:lnTo>
                  <a:lnTo>
                    <a:pt x="104527" y="84711"/>
                  </a:lnTo>
                  <a:lnTo>
                    <a:pt x="103781" y="85506"/>
                  </a:lnTo>
                  <a:cubicBezTo>
                    <a:pt x="103781" y="85506"/>
                    <a:pt x="102305" y="86592"/>
                    <a:pt x="102127" y="86641"/>
                  </a:cubicBezTo>
                  <a:cubicBezTo>
                    <a:pt x="101949" y="86706"/>
                    <a:pt x="101332" y="87614"/>
                    <a:pt x="101332" y="87614"/>
                  </a:cubicBezTo>
                  <a:lnTo>
                    <a:pt x="100311" y="88019"/>
                  </a:lnTo>
                  <a:lnTo>
                    <a:pt x="98657" y="86771"/>
                  </a:lnTo>
                  <a:lnTo>
                    <a:pt x="97343" y="86949"/>
                  </a:lnTo>
                  <a:cubicBezTo>
                    <a:pt x="97343" y="86949"/>
                    <a:pt x="93938" y="86771"/>
                    <a:pt x="93760" y="86771"/>
                  </a:cubicBezTo>
                  <a:cubicBezTo>
                    <a:pt x="93581" y="86771"/>
                    <a:pt x="89560" y="86657"/>
                    <a:pt x="89560" y="86657"/>
                  </a:cubicBezTo>
                  <a:lnTo>
                    <a:pt x="85246" y="86252"/>
                  </a:lnTo>
                  <a:lnTo>
                    <a:pt x="80868" y="86933"/>
                  </a:lnTo>
                  <a:lnTo>
                    <a:pt x="74333" y="86819"/>
                  </a:lnTo>
                  <a:lnTo>
                    <a:pt x="67279" y="86819"/>
                  </a:lnTo>
                  <a:lnTo>
                    <a:pt x="64036" y="86592"/>
                  </a:lnTo>
                  <a:lnTo>
                    <a:pt x="59042" y="86592"/>
                  </a:lnTo>
                  <a:lnTo>
                    <a:pt x="56317" y="86414"/>
                  </a:lnTo>
                  <a:lnTo>
                    <a:pt x="55182" y="86868"/>
                  </a:lnTo>
                  <a:lnTo>
                    <a:pt x="54210" y="88181"/>
                  </a:lnTo>
                  <a:lnTo>
                    <a:pt x="53642" y="89089"/>
                  </a:lnTo>
                  <a:lnTo>
                    <a:pt x="52734" y="91132"/>
                  </a:lnTo>
                  <a:lnTo>
                    <a:pt x="52507" y="93062"/>
                  </a:lnTo>
                  <a:lnTo>
                    <a:pt x="53253" y="96581"/>
                  </a:lnTo>
                  <a:lnTo>
                    <a:pt x="54339" y="97830"/>
                  </a:lnTo>
                  <a:lnTo>
                    <a:pt x="54631" y="98738"/>
                  </a:lnTo>
                  <a:lnTo>
                    <a:pt x="54339" y="99532"/>
                  </a:lnTo>
                  <a:lnTo>
                    <a:pt x="54744" y="101008"/>
                  </a:lnTo>
                  <a:lnTo>
                    <a:pt x="55426" y="101981"/>
                  </a:lnTo>
                  <a:lnTo>
                    <a:pt x="55653" y="102662"/>
                  </a:lnTo>
                  <a:lnTo>
                    <a:pt x="55085" y="104251"/>
                  </a:lnTo>
                  <a:lnTo>
                    <a:pt x="55199" y="105500"/>
                  </a:lnTo>
                  <a:lnTo>
                    <a:pt x="56058" y="106748"/>
                  </a:lnTo>
                  <a:lnTo>
                    <a:pt x="56350" y="107429"/>
                  </a:lnTo>
                  <a:lnTo>
                    <a:pt x="56058" y="109991"/>
                  </a:lnTo>
                  <a:lnTo>
                    <a:pt x="55879" y="111078"/>
                  </a:lnTo>
                  <a:lnTo>
                    <a:pt x="55361" y="112553"/>
                  </a:lnTo>
                  <a:lnTo>
                    <a:pt x="55701" y="114143"/>
                  </a:lnTo>
                  <a:cubicBezTo>
                    <a:pt x="55701" y="114143"/>
                    <a:pt x="55588" y="115683"/>
                    <a:pt x="55588" y="115845"/>
                  </a:cubicBezTo>
                  <a:cubicBezTo>
                    <a:pt x="55588" y="116007"/>
                    <a:pt x="56269" y="116867"/>
                    <a:pt x="56269" y="116867"/>
                  </a:cubicBezTo>
                  <a:lnTo>
                    <a:pt x="57015" y="118521"/>
                  </a:lnTo>
                  <a:lnTo>
                    <a:pt x="56334" y="120224"/>
                  </a:lnTo>
                  <a:lnTo>
                    <a:pt x="55280" y="119445"/>
                  </a:lnTo>
                  <a:lnTo>
                    <a:pt x="54145" y="118797"/>
                  </a:lnTo>
                  <a:lnTo>
                    <a:pt x="53447" y="117889"/>
                  </a:lnTo>
                  <a:close/>
                </a:path>
              </a:pathLst>
            </a:custGeom>
            <a:solidFill>
              <a:srgbClr val="3C296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44" name="Freeform: Shape 743">
              <a:extLst>
                <a:ext uri="{FF2B5EF4-FFF2-40B4-BE49-F238E27FC236}">
                  <a16:creationId xmlns:a16="http://schemas.microsoft.com/office/drawing/2014/main" id="{3FDEAC04-D41F-F195-03A7-E904DE322C14}"/>
                </a:ext>
              </a:extLst>
            </p:cNvPr>
            <p:cNvSpPr/>
            <p:nvPr/>
          </p:nvSpPr>
          <p:spPr>
            <a:xfrm>
              <a:off x="6969974" y="4044174"/>
              <a:ext cx="314978" cy="298328"/>
            </a:xfrm>
            <a:custGeom>
              <a:avLst/>
              <a:gdLst>
                <a:gd name="connsiteX0" fmla="*/ 139488 w 341439"/>
                <a:gd name="connsiteY0" fmla="*/ 316548 h 323390"/>
                <a:gd name="connsiteX1" fmla="*/ 139488 w 341439"/>
                <a:gd name="connsiteY1" fmla="*/ 313823 h 323390"/>
                <a:gd name="connsiteX2" fmla="*/ 140120 w 341439"/>
                <a:gd name="connsiteY2" fmla="*/ 312510 h 323390"/>
                <a:gd name="connsiteX3" fmla="*/ 139942 w 341439"/>
                <a:gd name="connsiteY3" fmla="*/ 311716 h 323390"/>
                <a:gd name="connsiteX4" fmla="*/ 140056 w 341439"/>
                <a:gd name="connsiteY4" fmla="*/ 310629 h 323390"/>
                <a:gd name="connsiteX5" fmla="*/ 141142 w 341439"/>
                <a:gd name="connsiteY5" fmla="*/ 309429 h 323390"/>
                <a:gd name="connsiteX6" fmla="*/ 141093 w 341439"/>
                <a:gd name="connsiteY6" fmla="*/ 308067 h 323390"/>
                <a:gd name="connsiteX7" fmla="*/ 140120 w 341439"/>
                <a:gd name="connsiteY7" fmla="*/ 307045 h 323390"/>
                <a:gd name="connsiteX8" fmla="*/ 139780 w 341439"/>
                <a:gd name="connsiteY8" fmla="*/ 303754 h 323390"/>
                <a:gd name="connsiteX9" fmla="*/ 140347 w 341439"/>
                <a:gd name="connsiteY9" fmla="*/ 303008 h 323390"/>
                <a:gd name="connsiteX10" fmla="*/ 142050 w 341439"/>
                <a:gd name="connsiteY10" fmla="*/ 301759 h 323390"/>
                <a:gd name="connsiteX11" fmla="*/ 143526 w 341439"/>
                <a:gd name="connsiteY11" fmla="*/ 300624 h 323390"/>
                <a:gd name="connsiteX12" fmla="*/ 144726 w 341439"/>
                <a:gd name="connsiteY12" fmla="*/ 299197 h 323390"/>
                <a:gd name="connsiteX13" fmla="*/ 145180 w 341439"/>
                <a:gd name="connsiteY13" fmla="*/ 297948 h 323390"/>
                <a:gd name="connsiteX14" fmla="*/ 145245 w 341439"/>
                <a:gd name="connsiteY14" fmla="*/ 295792 h 323390"/>
                <a:gd name="connsiteX15" fmla="*/ 145180 w 341439"/>
                <a:gd name="connsiteY15" fmla="*/ 294429 h 323390"/>
                <a:gd name="connsiteX16" fmla="*/ 144726 w 341439"/>
                <a:gd name="connsiteY16" fmla="*/ 293116 h 323390"/>
                <a:gd name="connsiteX17" fmla="*/ 144158 w 341439"/>
                <a:gd name="connsiteY17" fmla="*/ 292321 h 323390"/>
                <a:gd name="connsiteX18" fmla="*/ 143412 w 341439"/>
                <a:gd name="connsiteY18" fmla="*/ 291186 h 323390"/>
                <a:gd name="connsiteX19" fmla="*/ 143526 w 341439"/>
                <a:gd name="connsiteY19" fmla="*/ 289986 h 323390"/>
                <a:gd name="connsiteX20" fmla="*/ 143185 w 341439"/>
                <a:gd name="connsiteY20" fmla="*/ 288786 h 323390"/>
                <a:gd name="connsiteX21" fmla="*/ 142553 w 341439"/>
                <a:gd name="connsiteY21" fmla="*/ 288105 h 323390"/>
                <a:gd name="connsiteX22" fmla="*/ 141353 w 341439"/>
                <a:gd name="connsiteY22" fmla="*/ 287927 h 323390"/>
                <a:gd name="connsiteX23" fmla="*/ 140331 w 341439"/>
                <a:gd name="connsiteY23" fmla="*/ 287408 h 323390"/>
                <a:gd name="connsiteX24" fmla="*/ 139472 w 341439"/>
                <a:gd name="connsiteY24" fmla="*/ 286727 h 323390"/>
                <a:gd name="connsiteX25" fmla="*/ 140607 w 341439"/>
                <a:gd name="connsiteY25" fmla="*/ 286322 h 323390"/>
                <a:gd name="connsiteX26" fmla="*/ 142488 w 341439"/>
                <a:gd name="connsiteY26" fmla="*/ 286435 h 323390"/>
                <a:gd name="connsiteX27" fmla="*/ 144418 w 341439"/>
                <a:gd name="connsiteY27" fmla="*/ 286030 h 323390"/>
                <a:gd name="connsiteX28" fmla="*/ 145780 w 341439"/>
                <a:gd name="connsiteY28" fmla="*/ 285057 h 323390"/>
                <a:gd name="connsiteX29" fmla="*/ 146753 w 341439"/>
                <a:gd name="connsiteY29" fmla="*/ 284149 h 323390"/>
                <a:gd name="connsiteX30" fmla="*/ 148796 w 341439"/>
                <a:gd name="connsiteY30" fmla="*/ 283581 h 323390"/>
                <a:gd name="connsiteX31" fmla="*/ 151925 w 341439"/>
                <a:gd name="connsiteY31" fmla="*/ 283468 h 323390"/>
                <a:gd name="connsiteX32" fmla="*/ 153239 w 341439"/>
                <a:gd name="connsiteY32" fmla="*/ 283695 h 323390"/>
                <a:gd name="connsiteX33" fmla="*/ 155461 w 341439"/>
                <a:gd name="connsiteY33" fmla="*/ 283581 h 323390"/>
                <a:gd name="connsiteX34" fmla="*/ 157228 w 341439"/>
                <a:gd name="connsiteY34" fmla="*/ 282219 h 323390"/>
                <a:gd name="connsiteX35" fmla="*/ 159271 w 341439"/>
                <a:gd name="connsiteY35" fmla="*/ 280565 h 323390"/>
                <a:gd name="connsiteX36" fmla="*/ 160406 w 341439"/>
                <a:gd name="connsiteY36" fmla="*/ 278862 h 323390"/>
                <a:gd name="connsiteX37" fmla="*/ 161087 w 341439"/>
                <a:gd name="connsiteY37" fmla="*/ 276754 h 323390"/>
                <a:gd name="connsiteX38" fmla="*/ 161379 w 341439"/>
                <a:gd name="connsiteY38" fmla="*/ 274873 h 323390"/>
                <a:gd name="connsiteX39" fmla="*/ 161606 w 341439"/>
                <a:gd name="connsiteY39" fmla="*/ 272765 h 323390"/>
                <a:gd name="connsiteX40" fmla="*/ 160633 w 341439"/>
                <a:gd name="connsiteY40" fmla="*/ 271176 h 323390"/>
                <a:gd name="connsiteX41" fmla="*/ 159271 w 341439"/>
                <a:gd name="connsiteY41" fmla="*/ 269587 h 323390"/>
                <a:gd name="connsiteX42" fmla="*/ 159612 w 341439"/>
                <a:gd name="connsiteY42" fmla="*/ 268614 h 323390"/>
                <a:gd name="connsiteX43" fmla="*/ 160925 w 341439"/>
                <a:gd name="connsiteY43" fmla="*/ 268160 h 323390"/>
                <a:gd name="connsiteX44" fmla="*/ 161444 w 341439"/>
                <a:gd name="connsiteY44" fmla="*/ 267301 h 323390"/>
                <a:gd name="connsiteX45" fmla="*/ 162806 w 341439"/>
                <a:gd name="connsiteY45" fmla="*/ 268046 h 323390"/>
                <a:gd name="connsiteX46" fmla="*/ 164622 w 341439"/>
                <a:gd name="connsiteY46" fmla="*/ 267868 h 323390"/>
                <a:gd name="connsiteX47" fmla="*/ 165482 w 341439"/>
                <a:gd name="connsiteY47" fmla="*/ 267122 h 323390"/>
                <a:gd name="connsiteX48" fmla="*/ 165822 w 341439"/>
                <a:gd name="connsiteY48" fmla="*/ 265582 h 323390"/>
                <a:gd name="connsiteX49" fmla="*/ 165822 w 341439"/>
                <a:gd name="connsiteY49" fmla="*/ 264447 h 323390"/>
                <a:gd name="connsiteX50" fmla="*/ 165303 w 341439"/>
                <a:gd name="connsiteY50" fmla="*/ 263652 h 323390"/>
                <a:gd name="connsiteX51" fmla="*/ 164444 w 341439"/>
                <a:gd name="connsiteY51" fmla="*/ 262793 h 323390"/>
                <a:gd name="connsiteX52" fmla="*/ 163422 w 341439"/>
                <a:gd name="connsiteY52" fmla="*/ 262112 h 323390"/>
                <a:gd name="connsiteX53" fmla="*/ 163422 w 341439"/>
                <a:gd name="connsiteY53" fmla="*/ 259728 h 323390"/>
                <a:gd name="connsiteX54" fmla="*/ 164103 w 341439"/>
                <a:gd name="connsiteY54" fmla="*/ 258593 h 323390"/>
                <a:gd name="connsiteX55" fmla="*/ 165417 w 341439"/>
                <a:gd name="connsiteY55" fmla="*/ 257798 h 323390"/>
                <a:gd name="connsiteX56" fmla="*/ 166617 w 341439"/>
                <a:gd name="connsiteY56" fmla="*/ 257004 h 323390"/>
                <a:gd name="connsiteX57" fmla="*/ 167185 w 341439"/>
                <a:gd name="connsiteY57" fmla="*/ 256095 h 323390"/>
                <a:gd name="connsiteX58" fmla="*/ 169179 w 341439"/>
                <a:gd name="connsiteY58" fmla="*/ 254328 h 323390"/>
                <a:gd name="connsiteX59" fmla="*/ 170152 w 341439"/>
                <a:gd name="connsiteY59" fmla="*/ 253193 h 323390"/>
                <a:gd name="connsiteX60" fmla="*/ 171287 w 341439"/>
                <a:gd name="connsiteY60" fmla="*/ 251766 h 323390"/>
                <a:gd name="connsiteX61" fmla="*/ 172146 w 341439"/>
                <a:gd name="connsiteY61" fmla="*/ 251474 h 323390"/>
                <a:gd name="connsiteX62" fmla="*/ 172146 w 341439"/>
                <a:gd name="connsiteY62" fmla="*/ 254652 h 323390"/>
                <a:gd name="connsiteX63" fmla="*/ 172665 w 341439"/>
                <a:gd name="connsiteY63" fmla="*/ 254831 h 323390"/>
                <a:gd name="connsiteX64" fmla="*/ 174887 w 341439"/>
                <a:gd name="connsiteY64" fmla="*/ 254879 h 323390"/>
                <a:gd name="connsiteX65" fmla="*/ 175795 w 341439"/>
                <a:gd name="connsiteY65" fmla="*/ 255674 h 323390"/>
                <a:gd name="connsiteX66" fmla="*/ 176882 w 341439"/>
                <a:gd name="connsiteY66" fmla="*/ 256533 h 323390"/>
                <a:gd name="connsiteX67" fmla="*/ 178357 w 341439"/>
                <a:gd name="connsiteY67" fmla="*/ 258009 h 323390"/>
                <a:gd name="connsiteX68" fmla="*/ 179946 w 341439"/>
                <a:gd name="connsiteY68" fmla="*/ 259095 h 323390"/>
                <a:gd name="connsiteX69" fmla="*/ 181033 w 341439"/>
                <a:gd name="connsiteY69" fmla="*/ 259031 h 323390"/>
                <a:gd name="connsiteX70" fmla="*/ 182006 w 341439"/>
                <a:gd name="connsiteY70" fmla="*/ 257263 h 323390"/>
                <a:gd name="connsiteX71" fmla="*/ 182979 w 341439"/>
                <a:gd name="connsiteY71" fmla="*/ 257085 h 323390"/>
                <a:gd name="connsiteX72" fmla="*/ 185654 w 341439"/>
                <a:gd name="connsiteY72" fmla="*/ 256744 h 323390"/>
                <a:gd name="connsiteX73" fmla="*/ 186287 w 341439"/>
                <a:gd name="connsiteY73" fmla="*/ 255658 h 323390"/>
                <a:gd name="connsiteX74" fmla="*/ 185606 w 341439"/>
                <a:gd name="connsiteY74" fmla="*/ 254571 h 323390"/>
                <a:gd name="connsiteX75" fmla="*/ 185265 w 341439"/>
                <a:gd name="connsiteY75" fmla="*/ 253258 h 323390"/>
                <a:gd name="connsiteX76" fmla="*/ 185898 w 341439"/>
                <a:gd name="connsiteY76" fmla="*/ 251101 h 323390"/>
                <a:gd name="connsiteX77" fmla="*/ 185898 w 341439"/>
                <a:gd name="connsiteY77" fmla="*/ 249966 h 323390"/>
                <a:gd name="connsiteX78" fmla="*/ 186805 w 341439"/>
                <a:gd name="connsiteY78" fmla="*/ 248312 h 323390"/>
                <a:gd name="connsiteX79" fmla="*/ 188281 w 341439"/>
                <a:gd name="connsiteY79" fmla="*/ 248312 h 323390"/>
                <a:gd name="connsiteX80" fmla="*/ 190438 w 341439"/>
                <a:gd name="connsiteY80" fmla="*/ 248377 h 323390"/>
                <a:gd name="connsiteX81" fmla="*/ 191914 w 341439"/>
                <a:gd name="connsiteY81" fmla="*/ 248896 h 323390"/>
                <a:gd name="connsiteX82" fmla="*/ 193454 w 341439"/>
                <a:gd name="connsiteY82" fmla="*/ 248896 h 323390"/>
                <a:gd name="connsiteX83" fmla="*/ 193454 w 341439"/>
                <a:gd name="connsiteY83" fmla="*/ 244128 h 323390"/>
                <a:gd name="connsiteX84" fmla="*/ 194021 w 341439"/>
                <a:gd name="connsiteY84" fmla="*/ 242020 h 323390"/>
                <a:gd name="connsiteX85" fmla="*/ 194881 w 341439"/>
                <a:gd name="connsiteY85" fmla="*/ 240431 h 323390"/>
                <a:gd name="connsiteX86" fmla="*/ 196649 w 341439"/>
                <a:gd name="connsiteY86" fmla="*/ 238777 h 323390"/>
                <a:gd name="connsiteX87" fmla="*/ 198465 w 341439"/>
                <a:gd name="connsiteY87" fmla="*/ 238599 h 323390"/>
                <a:gd name="connsiteX88" fmla="*/ 199324 w 341439"/>
                <a:gd name="connsiteY88" fmla="*/ 237512 h 323390"/>
                <a:gd name="connsiteX89" fmla="*/ 200865 w 341439"/>
                <a:gd name="connsiteY89" fmla="*/ 237107 h 323390"/>
                <a:gd name="connsiteX90" fmla="*/ 202632 w 341439"/>
                <a:gd name="connsiteY90" fmla="*/ 236312 h 323390"/>
                <a:gd name="connsiteX91" fmla="*/ 204059 w 341439"/>
                <a:gd name="connsiteY91" fmla="*/ 236491 h 323390"/>
                <a:gd name="connsiteX92" fmla="*/ 206167 w 341439"/>
                <a:gd name="connsiteY92" fmla="*/ 237464 h 323390"/>
                <a:gd name="connsiteX93" fmla="*/ 208210 w 341439"/>
                <a:gd name="connsiteY93" fmla="*/ 238550 h 323390"/>
                <a:gd name="connsiteX94" fmla="*/ 210205 w 341439"/>
                <a:gd name="connsiteY94" fmla="*/ 238550 h 323390"/>
                <a:gd name="connsiteX95" fmla="*/ 211632 w 341439"/>
                <a:gd name="connsiteY95" fmla="*/ 237755 h 323390"/>
                <a:gd name="connsiteX96" fmla="*/ 212151 w 341439"/>
                <a:gd name="connsiteY96" fmla="*/ 236393 h 323390"/>
                <a:gd name="connsiteX97" fmla="*/ 212151 w 341439"/>
                <a:gd name="connsiteY97" fmla="*/ 231448 h 323390"/>
                <a:gd name="connsiteX98" fmla="*/ 213286 w 341439"/>
                <a:gd name="connsiteY98" fmla="*/ 230021 h 323390"/>
                <a:gd name="connsiteX99" fmla="*/ 216805 w 341439"/>
                <a:gd name="connsiteY99" fmla="*/ 228658 h 323390"/>
                <a:gd name="connsiteX100" fmla="*/ 219594 w 341439"/>
                <a:gd name="connsiteY100" fmla="*/ 227069 h 323390"/>
                <a:gd name="connsiteX101" fmla="*/ 223291 w 341439"/>
                <a:gd name="connsiteY101" fmla="*/ 225707 h 323390"/>
                <a:gd name="connsiteX102" fmla="*/ 228756 w 341439"/>
                <a:gd name="connsiteY102" fmla="*/ 224458 h 323390"/>
                <a:gd name="connsiteX103" fmla="*/ 232226 w 341439"/>
                <a:gd name="connsiteY103" fmla="*/ 223550 h 323390"/>
                <a:gd name="connsiteX104" fmla="*/ 235469 w 341439"/>
                <a:gd name="connsiteY104" fmla="*/ 220307 h 323390"/>
                <a:gd name="connsiteX105" fmla="*/ 237626 w 341439"/>
                <a:gd name="connsiteY105" fmla="*/ 219107 h 323390"/>
                <a:gd name="connsiteX106" fmla="*/ 239442 w 341439"/>
                <a:gd name="connsiteY106" fmla="*/ 219107 h 323390"/>
                <a:gd name="connsiteX107" fmla="*/ 241323 w 341439"/>
                <a:gd name="connsiteY107" fmla="*/ 218313 h 323390"/>
                <a:gd name="connsiteX108" fmla="*/ 243479 w 341439"/>
                <a:gd name="connsiteY108" fmla="*/ 218313 h 323390"/>
                <a:gd name="connsiteX109" fmla="*/ 245864 w 341439"/>
                <a:gd name="connsiteY109" fmla="*/ 219221 h 323390"/>
                <a:gd name="connsiteX110" fmla="*/ 248425 w 341439"/>
                <a:gd name="connsiteY110" fmla="*/ 218313 h 323390"/>
                <a:gd name="connsiteX111" fmla="*/ 249853 w 341439"/>
                <a:gd name="connsiteY111" fmla="*/ 219286 h 323390"/>
                <a:gd name="connsiteX112" fmla="*/ 251668 w 341439"/>
                <a:gd name="connsiteY112" fmla="*/ 219805 h 323390"/>
                <a:gd name="connsiteX113" fmla="*/ 254912 w 341439"/>
                <a:gd name="connsiteY113" fmla="*/ 220826 h 323390"/>
                <a:gd name="connsiteX114" fmla="*/ 258382 w 341439"/>
                <a:gd name="connsiteY114" fmla="*/ 220826 h 323390"/>
                <a:gd name="connsiteX115" fmla="*/ 263149 w 341439"/>
                <a:gd name="connsiteY115" fmla="*/ 221053 h 323390"/>
                <a:gd name="connsiteX116" fmla="*/ 266101 w 341439"/>
                <a:gd name="connsiteY116" fmla="*/ 221053 h 323390"/>
                <a:gd name="connsiteX117" fmla="*/ 272928 w 341439"/>
                <a:gd name="connsiteY117" fmla="*/ 220826 h 323390"/>
                <a:gd name="connsiteX118" fmla="*/ 276219 w 341439"/>
                <a:gd name="connsiteY118" fmla="*/ 218329 h 323390"/>
                <a:gd name="connsiteX119" fmla="*/ 281214 w 341439"/>
                <a:gd name="connsiteY119" fmla="*/ 213221 h 323390"/>
                <a:gd name="connsiteX120" fmla="*/ 285754 w 341439"/>
                <a:gd name="connsiteY120" fmla="*/ 213107 h 323390"/>
                <a:gd name="connsiteX121" fmla="*/ 294511 w 341439"/>
                <a:gd name="connsiteY121" fmla="*/ 212994 h 323390"/>
                <a:gd name="connsiteX122" fmla="*/ 303835 w 341439"/>
                <a:gd name="connsiteY122" fmla="*/ 212086 h 323390"/>
                <a:gd name="connsiteX123" fmla="*/ 315202 w 341439"/>
                <a:gd name="connsiteY123" fmla="*/ 211745 h 323390"/>
                <a:gd name="connsiteX124" fmla="*/ 317245 w 341439"/>
                <a:gd name="connsiteY124" fmla="*/ 210383 h 323390"/>
                <a:gd name="connsiteX125" fmla="*/ 319402 w 341439"/>
                <a:gd name="connsiteY125" fmla="*/ 210383 h 323390"/>
                <a:gd name="connsiteX126" fmla="*/ 327023 w 341439"/>
                <a:gd name="connsiteY126" fmla="*/ 211064 h 323390"/>
                <a:gd name="connsiteX127" fmla="*/ 327250 w 341439"/>
                <a:gd name="connsiteY127" fmla="*/ 209702 h 323390"/>
                <a:gd name="connsiteX128" fmla="*/ 328385 w 341439"/>
                <a:gd name="connsiteY128" fmla="*/ 207773 h 323390"/>
                <a:gd name="connsiteX129" fmla="*/ 330202 w 341439"/>
                <a:gd name="connsiteY129" fmla="*/ 206864 h 323390"/>
                <a:gd name="connsiteX130" fmla="*/ 333834 w 341439"/>
                <a:gd name="connsiteY130" fmla="*/ 205729 h 323390"/>
                <a:gd name="connsiteX131" fmla="*/ 334742 w 341439"/>
                <a:gd name="connsiteY131" fmla="*/ 203345 h 323390"/>
                <a:gd name="connsiteX132" fmla="*/ 335990 w 341439"/>
                <a:gd name="connsiteY132" fmla="*/ 199146 h 323390"/>
                <a:gd name="connsiteX133" fmla="*/ 336104 w 341439"/>
                <a:gd name="connsiteY133" fmla="*/ 195740 h 323390"/>
                <a:gd name="connsiteX134" fmla="*/ 339055 w 341439"/>
                <a:gd name="connsiteY134" fmla="*/ 190389 h 323390"/>
                <a:gd name="connsiteX135" fmla="*/ 339169 w 341439"/>
                <a:gd name="connsiteY135" fmla="*/ 185395 h 323390"/>
                <a:gd name="connsiteX136" fmla="*/ 339623 w 341439"/>
                <a:gd name="connsiteY136" fmla="*/ 178908 h 323390"/>
                <a:gd name="connsiteX137" fmla="*/ 341325 w 341439"/>
                <a:gd name="connsiteY137" fmla="*/ 177206 h 323390"/>
                <a:gd name="connsiteX138" fmla="*/ 341439 w 341439"/>
                <a:gd name="connsiteY138" fmla="*/ 175276 h 323390"/>
                <a:gd name="connsiteX139" fmla="*/ 341099 w 341439"/>
                <a:gd name="connsiteY139" fmla="*/ 130602 h 323390"/>
                <a:gd name="connsiteX140" fmla="*/ 337401 w 341439"/>
                <a:gd name="connsiteY140" fmla="*/ 131396 h 323390"/>
                <a:gd name="connsiteX141" fmla="*/ 333429 w 341439"/>
                <a:gd name="connsiteY141" fmla="*/ 132256 h 323390"/>
                <a:gd name="connsiteX142" fmla="*/ 330137 w 341439"/>
                <a:gd name="connsiteY142" fmla="*/ 133277 h 323390"/>
                <a:gd name="connsiteX143" fmla="*/ 325937 w 341439"/>
                <a:gd name="connsiteY143" fmla="*/ 134639 h 323390"/>
                <a:gd name="connsiteX144" fmla="*/ 322531 w 341439"/>
                <a:gd name="connsiteY144" fmla="*/ 135775 h 323390"/>
                <a:gd name="connsiteX145" fmla="*/ 319402 w 341439"/>
                <a:gd name="connsiteY145" fmla="*/ 134072 h 323390"/>
                <a:gd name="connsiteX146" fmla="*/ 317748 w 341439"/>
                <a:gd name="connsiteY146" fmla="*/ 132029 h 323390"/>
                <a:gd name="connsiteX147" fmla="*/ 317521 w 341439"/>
                <a:gd name="connsiteY147" fmla="*/ 130602 h 323390"/>
                <a:gd name="connsiteX148" fmla="*/ 318267 w 341439"/>
                <a:gd name="connsiteY148" fmla="*/ 128494 h 323390"/>
                <a:gd name="connsiteX149" fmla="*/ 318088 w 341439"/>
                <a:gd name="connsiteY149" fmla="*/ 125769 h 323390"/>
                <a:gd name="connsiteX150" fmla="*/ 318429 w 341439"/>
                <a:gd name="connsiteY150" fmla="*/ 122867 h 323390"/>
                <a:gd name="connsiteX151" fmla="*/ 318656 w 341439"/>
                <a:gd name="connsiteY151" fmla="*/ 119056 h 323390"/>
                <a:gd name="connsiteX152" fmla="*/ 318656 w 341439"/>
                <a:gd name="connsiteY152" fmla="*/ 116154 h 323390"/>
                <a:gd name="connsiteX153" fmla="*/ 312948 w 341439"/>
                <a:gd name="connsiteY153" fmla="*/ 113429 h 323390"/>
                <a:gd name="connsiteX154" fmla="*/ 309997 w 341439"/>
                <a:gd name="connsiteY154" fmla="*/ 111386 h 323390"/>
                <a:gd name="connsiteX155" fmla="*/ 309170 w 341439"/>
                <a:gd name="connsiteY155" fmla="*/ 110332 h 323390"/>
                <a:gd name="connsiteX156" fmla="*/ 307191 w 341439"/>
                <a:gd name="connsiteY156" fmla="*/ 110932 h 323390"/>
                <a:gd name="connsiteX157" fmla="*/ 304921 w 341439"/>
                <a:gd name="connsiteY157" fmla="*/ 109651 h 323390"/>
                <a:gd name="connsiteX158" fmla="*/ 302943 w 341439"/>
                <a:gd name="connsiteY158" fmla="*/ 110251 h 323390"/>
                <a:gd name="connsiteX159" fmla="*/ 301727 w 341439"/>
                <a:gd name="connsiteY159" fmla="*/ 108970 h 323390"/>
                <a:gd name="connsiteX160" fmla="*/ 300737 w 341439"/>
                <a:gd name="connsiteY160" fmla="*/ 107235 h 323390"/>
                <a:gd name="connsiteX161" fmla="*/ 299229 w 341439"/>
                <a:gd name="connsiteY161" fmla="*/ 106327 h 323390"/>
                <a:gd name="connsiteX162" fmla="*/ 297786 w 341439"/>
                <a:gd name="connsiteY162" fmla="*/ 107154 h 323390"/>
                <a:gd name="connsiteX163" fmla="*/ 296197 w 341439"/>
                <a:gd name="connsiteY163" fmla="*/ 106327 h 323390"/>
                <a:gd name="connsiteX164" fmla="*/ 294154 w 341439"/>
                <a:gd name="connsiteY164" fmla="*/ 106327 h 323390"/>
                <a:gd name="connsiteX165" fmla="*/ 292175 w 341439"/>
                <a:gd name="connsiteY165" fmla="*/ 106700 h 323390"/>
                <a:gd name="connsiteX166" fmla="*/ 290667 w 341439"/>
                <a:gd name="connsiteY166" fmla="*/ 105792 h 323390"/>
                <a:gd name="connsiteX167" fmla="*/ 289386 w 341439"/>
                <a:gd name="connsiteY167" fmla="*/ 104510 h 323390"/>
                <a:gd name="connsiteX168" fmla="*/ 288397 w 341439"/>
                <a:gd name="connsiteY168" fmla="*/ 102921 h 323390"/>
                <a:gd name="connsiteX169" fmla="*/ 288089 w 341439"/>
                <a:gd name="connsiteY169" fmla="*/ 101024 h 323390"/>
                <a:gd name="connsiteX170" fmla="*/ 287327 w 341439"/>
                <a:gd name="connsiteY170" fmla="*/ 99743 h 323390"/>
                <a:gd name="connsiteX171" fmla="*/ 286192 w 341439"/>
                <a:gd name="connsiteY171" fmla="*/ 98527 h 323390"/>
                <a:gd name="connsiteX172" fmla="*/ 284603 w 341439"/>
                <a:gd name="connsiteY172" fmla="*/ 97765 h 323390"/>
                <a:gd name="connsiteX173" fmla="*/ 281944 w 341439"/>
                <a:gd name="connsiteY173" fmla="*/ 96321 h 323390"/>
                <a:gd name="connsiteX174" fmla="*/ 278084 w 341439"/>
                <a:gd name="connsiteY174" fmla="*/ 96321 h 323390"/>
                <a:gd name="connsiteX175" fmla="*/ 277403 w 341439"/>
                <a:gd name="connsiteY175" fmla="*/ 93970 h 323390"/>
                <a:gd name="connsiteX176" fmla="*/ 276949 w 341439"/>
                <a:gd name="connsiteY176" fmla="*/ 91927 h 323390"/>
                <a:gd name="connsiteX177" fmla="*/ 277403 w 341439"/>
                <a:gd name="connsiteY177" fmla="*/ 89949 h 323390"/>
                <a:gd name="connsiteX178" fmla="*/ 277857 w 341439"/>
                <a:gd name="connsiteY178" fmla="*/ 88133 h 323390"/>
                <a:gd name="connsiteX179" fmla="*/ 277095 w 341439"/>
                <a:gd name="connsiteY179" fmla="*/ 86397 h 323390"/>
                <a:gd name="connsiteX180" fmla="*/ 275425 w 341439"/>
                <a:gd name="connsiteY180" fmla="*/ 85117 h 323390"/>
                <a:gd name="connsiteX181" fmla="*/ 273382 w 341439"/>
                <a:gd name="connsiteY181" fmla="*/ 83835 h 323390"/>
                <a:gd name="connsiteX182" fmla="*/ 258609 w 341439"/>
                <a:gd name="connsiteY182" fmla="*/ 73376 h 323390"/>
                <a:gd name="connsiteX183" fmla="*/ 243301 w 341439"/>
                <a:gd name="connsiteY183" fmla="*/ 62609 h 323390"/>
                <a:gd name="connsiteX184" fmla="*/ 226550 w 341439"/>
                <a:gd name="connsiteY184" fmla="*/ 50869 h 323390"/>
                <a:gd name="connsiteX185" fmla="*/ 203816 w 341439"/>
                <a:gd name="connsiteY185" fmla="*/ 35253 h 323390"/>
                <a:gd name="connsiteX186" fmla="*/ 174644 w 341439"/>
                <a:gd name="connsiteY186" fmla="*/ 15843 h 323390"/>
                <a:gd name="connsiteX187" fmla="*/ 157666 w 341439"/>
                <a:gd name="connsiteY187" fmla="*/ 3940 h 323390"/>
                <a:gd name="connsiteX188" fmla="*/ 151909 w 341439"/>
                <a:gd name="connsiteY188" fmla="*/ 0 h 323390"/>
                <a:gd name="connsiteX189" fmla="*/ 144563 w 341439"/>
                <a:gd name="connsiteY189" fmla="*/ 0 h 323390"/>
                <a:gd name="connsiteX190" fmla="*/ 127505 w 341439"/>
                <a:gd name="connsiteY190" fmla="*/ 373 h 323390"/>
                <a:gd name="connsiteX191" fmla="*/ 118261 w 341439"/>
                <a:gd name="connsiteY191" fmla="*/ 373 h 323390"/>
                <a:gd name="connsiteX192" fmla="*/ 119251 w 341439"/>
                <a:gd name="connsiteY192" fmla="*/ 12113 h 323390"/>
                <a:gd name="connsiteX193" fmla="*/ 120305 w 341439"/>
                <a:gd name="connsiteY193" fmla="*/ 23561 h 323390"/>
                <a:gd name="connsiteX194" fmla="*/ 121975 w 341439"/>
                <a:gd name="connsiteY194" fmla="*/ 38269 h 323390"/>
                <a:gd name="connsiteX195" fmla="*/ 122202 w 341439"/>
                <a:gd name="connsiteY195" fmla="*/ 41529 h 323390"/>
                <a:gd name="connsiteX196" fmla="*/ 122656 w 341439"/>
                <a:gd name="connsiteY196" fmla="*/ 49036 h 323390"/>
                <a:gd name="connsiteX197" fmla="*/ 124326 w 341439"/>
                <a:gd name="connsiteY197" fmla="*/ 62074 h 323390"/>
                <a:gd name="connsiteX198" fmla="*/ 125688 w 341439"/>
                <a:gd name="connsiteY198" fmla="*/ 75938 h 323390"/>
                <a:gd name="connsiteX199" fmla="*/ 127667 w 341439"/>
                <a:gd name="connsiteY199" fmla="*/ 92770 h 323390"/>
                <a:gd name="connsiteX200" fmla="*/ 129256 w 341439"/>
                <a:gd name="connsiteY200" fmla="*/ 109521 h 323390"/>
                <a:gd name="connsiteX201" fmla="*/ 131153 w 341439"/>
                <a:gd name="connsiteY201" fmla="*/ 128007 h 323390"/>
                <a:gd name="connsiteX202" fmla="*/ 133132 w 341439"/>
                <a:gd name="connsiteY202" fmla="*/ 148780 h 323390"/>
                <a:gd name="connsiteX203" fmla="*/ 135029 w 341439"/>
                <a:gd name="connsiteY203" fmla="*/ 165838 h 323390"/>
                <a:gd name="connsiteX204" fmla="*/ 135791 w 341439"/>
                <a:gd name="connsiteY204" fmla="*/ 176671 h 323390"/>
                <a:gd name="connsiteX205" fmla="*/ 136391 w 341439"/>
                <a:gd name="connsiteY205" fmla="*/ 183108 h 323390"/>
                <a:gd name="connsiteX206" fmla="*/ 136391 w 341439"/>
                <a:gd name="connsiteY206" fmla="*/ 187357 h 323390"/>
                <a:gd name="connsiteX207" fmla="*/ 136991 w 341439"/>
                <a:gd name="connsiteY207" fmla="*/ 188638 h 323390"/>
                <a:gd name="connsiteX208" fmla="*/ 139115 w 341439"/>
                <a:gd name="connsiteY208" fmla="*/ 189465 h 323390"/>
                <a:gd name="connsiteX209" fmla="*/ 140331 w 341439"/>
                <a:gd name="connsiteY209" fmla="*/ 190746 h 323390"/>
                <a:gd name="connsiteX210" fmla="*/ 141466 w 341439"/>
                <a:gd name="connsiteY210" fmla="*/ 191962 h 323390"/>
                <a:gd name="connsiteX211" fmla="*/ 142147 w 341439"/>
                <a:gd name="connsiteY211" fmla="*/ 193470 h 323390"/>
                <a:gd name="connsiteX212" fmla="*/ 142228 w 341439"/>
                <a:gd name="connsiteY212" fmla="*/ 196130 h 323390"/>
                <a:gd name="connsiteX213" fmla="*/ 141547 w 341439"/>
                <a:gd name="connsiteY213" fmla="*/ 198789 h 323390"/>
                <a:gd name="connsiteX214" fmla="*/ 140866 w 341439"/>
                <a:gd name="connsiteY214" fmla="*/ 203864 h 323390"/>
                <a:gd name="connsiteX215" fmla="*/ 140266 w 341439"/>
                <a:gd name="connsiteY215" fmla="*/ 207124 h 323390"/>
                <a:gd name="connsiteX216" fmla="*/ 140120 w 341439"/>
                <a:gd name="connsiteY216" fmla="*/ 209848 h 323390"/>
                <a:gd name="connsiteX217" fmla="*/ 139439 w 341439"/>
                <a:gd name="connsiteY217" fmla="*/ 210837 h 323390"/>
                <a:gd name="connsiteX218" fmla="*/ 133910 w 341439"/>
                <a:gd name="connsiteY218" fmla="*/ 210756 h 323390"/>
                <a:gd name="connsiteX219" fmla="*/ 92527 w 341439"/>
                <a:gd name="connsiteY219" fmla="*/ 210075 h 323390"/>
                <a:gd name="connsiteX220" fmla="*/ 67214 w 341439"/>
                <a:gd name="connsiteY220" fmla="*/ 209702 h 323390"/>
                <a:gd name="connsiteX221" fmla="*/ 62447 w 341439"/>
                <a:gd name="connsiteY221" fmla="*/ 209783 h 323390"/>
                <a:gd name="connsiteX222" fmla="*/ 61004 w 341439"/>
                <a:gd name="connsiteY222" fmla="*/ 209410 h 323390"/>
                <a:gd name="connsiteX223" fmla="*/ 60404 w 341439"/>
                <a:gd name="connsiteY223" fmla="*/ 208421 h 323390"/>
                <a:gd name="connsiteX224" fmla="*/ 60777 w 341439"/>
                <a:gd name="connsiteY224" fmla="*/ 207432 h 323390"/>
                <a:gd name="connsiteX225" fmla="*/ 60404 w 341439"/>
                <a:gd name="connsiteY225" fmla="*/ 206297 h 323390"/>
                <a:gd name="connsiteX226" fmla="*/ 59123 w 341439"/>
                <a:gd name="connsiteY226" fmla="*/ 206297 h 323390"/>
                <a:gd name="connsiteX227" fmla="*/ 58069 w 341439"/>
                <a:gd name="connsiteY227" fmla="*/ 207059 h 323390"/>
                <a:gd name="connsiteX228" fmla="*/ 57761 w 341439"/>
                <a:gd name="connsiteY228" fmla="*/ 208275 h 323390"/>
                <a:gd name="connsiteX229" fmla="*/ 57453 w 341439"/>
                <a:gd name="connsiteY229" fmla="*/ 210172 h 323390"/>
                <a:gd name="connsiteX230" fmla="*/ 56171 w 341439"/>
                <a:gd name="connsiteY230" fmla="*/ 210853 h 323390"/>
                <a:gd name="connsiteX231" fmla="*/ 52766 w 341439"/>
                <a:gd name="connsiteY231" fmla="*/ 210707 h 323390"/>
                <a:gd name="connsiteX232" fmla="*/ 32983 w 341439"/>
                <a:gd name="connsiteY232" fmla="*/ 210335 h 323390"/>
                <a:gd name="connsiteX233" fmla="*/ 31394 w 341439"/>
                <a:gd name="connsiteY233" fmla="*/ 210416 h 323390"/>
                <a:gd name="connsiteX234" fmla="*/ 30486 w 341439"/>
                <a:gd name="connsiteY234" fmla="*/ 211016 h 323390"/>
                <a:gd name="connsiteX235" fmla="*/ 30486 w 341439"/>
                <a:gd name="connsiteY235" fmla="*/ 212151 h 323390"/>
                <a:gd name="connsiteX236" fmla="*/ 29350 w 341439"/>
                <a:gd name="connsiteY236" fmla="*/ 213513 h 323390"/>
                <a:gd name="connsiteX237" fmla="*/ 27372 w 341439"/>
                <a:gd name="connsiteY237" fmla="*/ 215945 h 323390"/>
                <a:gd name="connsiteX238" fmla="*/ 26545 w 341439"/>
                <a:gd name="connsiteY238" fmla="*/ 216999 h 323390"/>
                <a:gd name="connsiteX239" fmla="*/ 24502 w 341439"/>
                <a:gd name="connsiteY239" fmla="*/ 214275 h 323390"/>
                <a:gd name="connsiteX240" fmla="*/ 23448 w 341439"/>
                <a:gd name="connsiteY240" fmla="*/ 213059 h 323390"/>
                <a:gd name="connsiteX241" fmla="*/ 22005 w 341439"/>
                <a:gd name="connsiteY241" fmla="*/ 211697 h 323390"/>
                <a:gd name="connsiteX242" fmla="*/ 20789 w 341439"/>
                <a:gd name="connsiteY242" fmla="*/ 210789 h 323390"/>
                <a:gd name="connsiteX243" fmla="*/ 18518 w 341439"/>
                <a:gd name="connsiteY243" fmla="*/ 208891 h 323390"/>
                <a:gd name="connsiteX244" fmla="*/ 17691 w 341439"/>
                <a:gd name="connsiteY244" fmla="*/ 207383 h 323390"/>
                <a:gd name="connsiteX245" fmla="*/ 16929 w 341439"/>
                <a:gd name="connsiteY245" fmla="*/ 206475 h 323390"/>
                <a:gd name="connsiteX246" fmla="*/ 15713 w 341439"/>
                <a:gd name="connsiteY246" fmla="*/ 206167 h 323390"/>
                <a:gd name="connsiteX247" fmla="*/ 13508 w 341439"/>
                <a:gd name="connsiteY247" fmla="*/ 206994 h 323390"/>
                <a:gd name="connsiteX248" fmla="*/ 11919 w 341439"/>
                <a:gd name="connsiteY248" fmla="*/ 207983 h 323390"/>
                <a:gd name="connsiteX249" fmla="*/ 10638 w 341439"/>
                <a:gd name="connsiteY249" fmla="*/ 208745 h 323390"/>
                <a:gd name="connsiteX250" fmla="*/ 8740 w 341439"/>
                <a:gd name="connsiteY250" fmla="*/ 210253 h 323390"/>
                <a:gd name="connsiteX251" fmla="*/ 7832 w 341439"/>
                <a:gd name="connsiteY251" fmla="*/ 212005 h 323390"/>
                <a:gd name="connsiteX252" fmla="*/ 6924 w 341439"/>
                <a:gd name="connsiteY252" fmla="*/ 213821 h 323390"/>
                <a:gd name="connsiteX253" fmla="*/ 6924 w 341439"/>
                <a:gd name="connsiteY253" fmla="*/ 217907 h 323390"/>
                <a:gd name="connsiteX254" fmla="*/ 7459 w 341439"/>
                <a:gd name="connsiteY254" fmla="*/ 218734 h 323390"/>
                <a:gd name="connsiteX255" fmla="*/ 7605 w 341439"/>
                <a:gd name="connsiteY255" fmla="*/ 219951 h 323390"/>
                <a:gd name="connsiteX256" fmla="*/ 6924 w 341439"/>
                <a:gd name="connsiteY256" fmla="*/ 221232 h 323390"/>
                <a:gd name="connsiteX257" fmla="*/ 6162 w 341439"/>
                <a:gd name="connsiteY257" fmla="*/ 222140 h 323390"/>
                <a:gd name="connsiteX258" fmla="*/ 4038 w 341439"/>
                <a:gd name="connsiteY258" fmla="*/ 223729 h 323390"/>
                <a:gd name="connsiteX259" fmla="*/ 2903 w 341439"/>
                <a:gd name="connsiteY259" fmla="*/ 224329 h 323390"/>
                <a:gd name="connsiteX260" fmla="*/ 924 w 341439"/>
                <a:gd name="connsiteY260" fmla="*/ 225156 h 323390"/>
                <a:gd name="connsiteX261" fmla="*/ 1297 w 341439"/>
                <a:gd name="connsiteY261" fmla="*/ 226599 h 323390"/>
                <a:gd name="connsiteX262" fmla="*/ 1297 w 341439"/>
                <a:gd name="connsiteY262" fmla="*/ 227588 h 323390"/>
                <a:gd name="connsiteX263" fmla="*/ 308 w 341439"/>
                <a:gd name="connsiteY263" fmla="*/ 228723 h 323390"/>
                <a:gd name="connsiteX264" fmla="*/ 0 w 341439"/>
                <a:gd name="connsiteY264" fmla="*/ 230085 h 323390"/>
                <a:gd name="connsiteX265" fmla="*/ 0 w 341439"/>
                <a:gd name="connsiteY265" fmla="*/ 231820 h 323390"/>
                <a:gd name="connsiteX266" fmla="*/ 989 w 341439"/>
                <a:gd name="connsiteY266" fmla="*/ 233718 h 323390"/>
                <a:gd name="connsiteX267" fmla="*/ 2578 w 341439"/>
                <a:gd name="connsiteY267" fmla="*/ 235226 h 323390"/>
                <a:gd name="connsiteX268" fmla="*/ 4249 w 341439"/>
                <a:gd name="connsiteY268" fmla="*/ 236280 h 323390"/>
                <a:gd name="connsiteX269" fmla="*/ 5611 w 341439"/>
                <a:gd name="connsiteY269" fmla="*/ 237269 h 323390"/>
                <a:gd name="connsiteX270" fmla="*/ 5611 w 341439"/>
                <a:gd name="connsiteY270" fmla="*/ 241517 h 323390"/>
                <a:gd name="connsiteX271" fmla="*/ 5238 w 341439"/>
                <a:gd name="connsiteY271" fmla="*/ 242961 h 323390"/>
                <a:gd name="connsiteX272" fmla="*/ 5611 w 341439"/>
                <a:gd name="connsiteY272" fmla="*/ 245685 h 323390"/>
                <a:gd name="connsiteX273" fmla="*/ 4330 w 341439"/>
                <a:gd name="connsiteY273" fmla="*/ 247193 h 323390"/>
                <a:gd name="connsiteX274" fmla="*/ 4411 w 341439"/>
                <a:gd name="connsiteY274" fmla="*/ 248555 h 323390"/>
                <a:gd name="connsiteX275" fmla="*/ 4411 w 341439"/>
                <a:gd name="connsiteY275" fmla="*/ 249690 h 323390"/>
                <a:gd name="connsiteX276" fmla="*/ 5546 w 341439"/>
                <a:gd name="connsiteY276" fmla="*/ 250744 h 323390"/>
                <a:gd name="connsiteX277" fmla="*/ 6081 w 341439"/>
                <a:gd name="connsiteY277" fmla="*/ 251652 h 323390"/>
                <a:gd name="connsiteX278" fmla="*/ 6227 w 341439"/>
                <a:gd name="connsiteY278" fmla="*/ 252641 h 323390"/>
                <a:gd name="connsiteX279" fmla="*/ 6227 w 341439"/>
                <a:gd name="connsiteY279" fmla="*/ 254004 h 323390"/>
                <a:gd name="connsiteX280" fmla="*/ 6827 w 341439"/>
                <a:gd name="connsiteY280" fmla="*/ 254912 h 323390"/>
                <a:gd name="connsiteX281" fmla="*/ 7654 w 341439"/>
                <a:gd name="connsiteY281" fmla="*/ 255058 h 323390"/>
                <a:gd name="connsiteX282" fmla="*/ 8335 w 341439"/>
                <a:gd name="connsiteY282" fmla="*/ 254150 h 323390"/>
                <a:gd name="connsiteX283" fmla="*/ 9097 w 341439"/>
                <a:gd name="connsiteY283" fmla="*/ 253550 h 323390"/>
                <a:gd name="connsiteX284" fmla="*/ 10151 w 341439"/>
                <a:gd name="connsiteY284" fmla="*/ 253468 h 323390"/>
                <a:gd name="connsiteX285" fmla="*/ 11594 w 341439"/>
                <a:gd name="connsiteY285" fmla="*/ 254685 h 323390"/>
                <a:gd name="connsiteX286" fmla="*/ 12810 w 341439"/>
                <a:gd name="connsiteY286" fmla="*/ 256128 h 323390"/>
                <a:gd name="connsiteX287" fmla="*/ 13946 w 341439"/>
                <a:gd name="connsiteY287" fmla="*/ 258479 h 323390"/>
                <a:gd name="connsiteX288" fmla="*/ 14935 w 341439"/>
                <a:gd name="connsiteY288" fmla="*/ 261820 h 323390"/>
                <a:gd name="connsiteX289" fmla="*/ 15843 w 341439"/>
                <a:gd name="connsiteY289" fmla="*/ 265225 h 323390"/>
                <a:gd name="connsiteX290" fmla="*/ 15762 w 341439"/>
                <a:gd name="connsiteY290" fmla="*/ 267657 h 323390"/>
                <a:gd name="connsiteX291" fmla="*/ 16135 w 341439"/>
                <a:gd name="connsiteY291" fmla="*/ 270463 h 323390"/>
                <a:gd name="connsiteX292" fmla="*/ 15827 w 341439"/>
                <a:gd name="connsiteY292" fmla="*/ 271679 h 323390"/>
                <a:gd name="connsiteX293" fmla="*/ 16654 w 341439"/>
                <a:gd name="connsiteY293" fmla="*/ 272587 h 323390"/>
                <a:gd name="connsiteX294" fmla="*/ 16962 w 341439"/>
                <a:gd name="connsiteY294" fmla="*/ 273349 h 323390"/>
                <a:gd name="connsiteX295" fmla="*/ 16589 w 341439"/>
                <a:gd name="connsiteY295" fmla="*/ 274711 h 323390"/>
                <a:gd name="connsiteX296" fmla="*/ 15762 w 341439"/>
                <a:gd name="connsiteY296" fmla="*/ 275700 h 323390"/>
                <a:gd name="connsiteX297" fmla="*/ 15535 w 341439"/>
                <a:gd name="connsiteY297" fmla="*/ 276690 h 323390"/>
                <a:gd name="connsiteX298" fmla="*/ 15081 w 341439"/>
                <a:gd name="connsiteY298" fmla="*/ 278197 h 323390"/>
                <a:gd name="connsiteX299" fmla="*/ 14545 w 341439"/>
                <a:gd name="connsiteY299" fmla="*/ 278879 h 323390"/>
                <a:gd name="connsiteX300" fmla="*/ 14854 w 341439"/>
                <a:gd name="connsiteY300" fmla="*/ 279933 h 323390"/>
                <a:gd name="connsiteX301" fmla="*/ 15454 w 341439"/>
                <a:gd name="connsiteY301" fmla="*/ 280614 h 323390"/>
                <a:gd name="connsiteX302" fmla="*/ 16508 w 341439"/>
                <a:gd name="connsiteY302" fmla="*/ 281668 h 323390"/>
                <a:gd name="connsiteX303" fmla="*/ 17789 w 341439"/>
                <a:gd name="connsiteY303" fmla="*/ 282803 h 323390"/>
                <a:gd name="connsiteX304" fmla="*/ 18016 w 341439"/>
                <a:gd name="connsiteY304" fmla="*/ 283938 h 323390"/>
                <a:gd name="connsiteX305" fmla="*/ 18924 w 341439"/>
                <a:gd name="connsiteY305" fmla="*/ 284473 h 323390"/>
                <a:gd name="connsiteX306" fmla="*/ 20091 w 341439"/>
                <a:gd name="connsiteY306" fmla="*/ 284392 h 323390"/>
                <a:gd name="connsiteX307" fmla="*/ 21486 w 341439"/>
                <a:gd name="connsiteY307" fmla="*/ 283597 h 323390"/>
                <a:gd name="connsiteX308" fmla="*/ 22053 w 341439"/>
                <a:gd name="connsiteY308" fmla="*/ 282689 h 323390"/>
                <a:gd name="connsiteX309" fmla="*/ 22848 w 341439"/>
                <a:gd name="connsiteY309" fmla="*/ 281441 h 323390"/>
                <a:gd name="connsiteX310" fmla="*/ 23724 w 341439"/>
                <a:gd name="connsiteY310" fmla="*/ 280192 h 323390"/>
                <a:gd name="connsiteX311" fmla="*/ 24518 w 341439"/>
                <a:gd name="connsiteY311" fmla="*/ 279138 h 323390"/>
                <a:gd name="connsiteX312" fmla="*/ 25961 w 341439"/>
                <a:gd name="connsiteY312" fmla="*/ 278797 h 323390"/>
                <a:gd name="connsiteX313" fmla="*/ 26870 w 341439"/>
                <a:gd name="connsiteY313" fmla="*/ 279284 h 323390"/>
                <a:gd name="connsiteX314" fmla="*/ 27972 w 341439"/>
                <a:gd name="connsiteY314" fmla="*/ 280111 h 323390"/>
                <a:gd name="connsiteX315" fmla="*/ 28848 w 341439"/>
                <a:gd name="connsiteY315" fmla="*/ 281619 h 323390"/>
                <a:gd name="connsiteX316" fmla="*/ 29529 w 341439"/>
                <a:gd name="connsiteY316" fmla="*/ 283062 h 323390"/>
                <a:gd name="connsiteX317" fmla="*/ 30064 w 341439"/>
                <a:gd name="connsiteY317" fmla="*/ 284116 h 323390"/>
                <a:gd name="connsiteX318" fmla="*/ 30405 w 341439"/>
                <a:gd name="connsiteY318" fmla="*/ 284489 h 323390"/>
                <a:gd name="connsiteX319" fmla="*/ 30745 w 341439"/>
                <a:gd name="connsiteY319" fmla="*/ 285430 h 323390"/>
                <a:gd name="connsiteX320" fmla="*/ 31572 w 341439"/>
                <a:gd name="connsiteY320" fmla="*/ 285884 h 323390"/>
                <a:gd name="connsiteX321" fmla="*/ 32707 w 341439"/>
                <a:gd name="connsiteY321" fmla="*/ 284862 h 323390"/>
                <a:gd name="connsiteX322" fmla="*/ 33534 w 341439"/>
                <a:gd name="connsiteY322" fmla="*/ 282592 h 323390"/>
                <a:gd name="connsiteX323" fmla="*/ 34702 w 341439"/>
                <a:gd name="connsiteY323" fmla="*/ 280581 h 323390"/>
                <a:gd name="connsiteX324" fmla="*/ 35723 w 341439"/>
                <a:gd name="connsiteY324" fmla="*/ 279673 h 323390"/>
                <a:gd name="connsiteX325" fmla="*/ 37118 w 341439"/>
                <a:gd name="connsiteY325" fmla="*/ 278992 h 323390"/>
                <a:gd name="connsiteX326" fmla="*/ 39502 w 341439"/>
                <a:gd name="connsiteY326" fmla="*/ 278765 h 323390"/>
                <a:gd name="connsiteX327" fmla="*/ 41999 w 341439"/>
                <a:gd name="connsiteY327" fmla="*/ 279219 h 323390"/>
                <a:gd name="connsiteX328" fmla="*/ 44204 w 341439"/>
                <a:gd name="connsiteY328" fmla="*/ 280127 h 323390"/>
                <a:gd name="connsiteX329" fmla="*/ 46069 w 341439"/>
                <a:gd name="connsiteY329" fmla="*/ 281181 h 323390"/>
                <a:gd name="connsiteX330" fmla="*/ 47934 w 341439"/>
                <a:gd name="connsiteY330" fmla="*/ 282316 h 323390"/>
                <a:gd name="connsiteX331" fmla="*/ 49377 w 341439"/>
                <a:gd name="connsiteY331" fmla="*/ 283597 h 323390"/>
                <a:gd name="connsiteX332" fmla="*/ 50318 w 341439"/>
                <a:gd name="connsiteY332" fmla="*/ 284651 h 323390"/>
                <a:gd name="connsiteX333" fmla="*/ 51226 w 341439"/>
                <a:gd name="connsiteY333" fmla="*/ 283597 h 323390"/>
                <a:gd name="connsiteX334" fmla="*/ 51988 w 341439"/>
                <a:gd name="connsiteY334" fmla="*/ 281733 h 323390"/>
                <a:gd name="connsiteX335" fmla="*/ 52182 w 341439"/>
                <a:gd name="connsiteY335" fmla="*/ 280403 h 323390"/>
                <a:gd name="connsiteX336" fmla="*/ 53626 w 341439"/>
                <a:gd name="connsiteY336" fmla="*/ 278668 h 323390"/>
                <a:gd name="connsiteX337" fmla="*/ 55182 w 341439"/>
                <a:gd name="connsiteY337" fmla="*/ 277792 h 323390"/>
                <a:gd name="connsiteX338" fmla="*/ 56853 w 341439"/>
                <a:gd name="connsiteY338" fmla="*/ 277370 h 323390"/>
                <a:gd name="connsiteX339" fmla="*/ 58523 w 341439"/>
                <a:gd name="connsiteY339" fmla="*/ 277257 h 323390"/>
                <a:gd name="connsiteX340" fmla="*/ 59625 w 341439"/>
                <a:gd name="connsiteY340" fmla="*/ 277111 h 323390"/>
                <a:gd name="connsiteX341" fmla="*/ 59933 w 341439"/>
                <a:gd name="connsiteY341" fmla="*/ 275895 h 323390"/>
                <a:gd name="connsiteX342" fmla="*/ 59220 w 341439"/>
                <a:gd name="connsiteY342" fmla="*/ 274452 h 323390"/>
                <a:gd name="connsiteX343" fmla="*/ 57890 w 341439"/>
                <a:gd name="connsiteY343" fmla="*/ 273738 h 323390"/>
                <a:gd name="connsiteX344" fmla="*/ 58150 w 341439"/>
                <a:gd name="connsiteY344" fmla="*/ 273171 h 323390"/>
                <a:gd name="connsiteX345" fmla="*/ 59707 w 341439"/>
                <a:gd name="connsiteY345" fmla="*/ 273138 h 323390"/>
                <a:gd name="connsiteX346" fmla="*/ 62431 w 341439"/>
                <a:gd name="connsiteY346" fmla="*/ 273106 h 323390"/>
                <a:gd name="connsiteX347" fmla="*/ 64814 w 341439"/>
                <a:gd name="connsiteY347" fmla="*/ 274095 h 323390"/>
                <a:gd name="connsiteX348" fmla="*/ 67360 w 341439"/>
                <a:gd name="connsiteY348" fmla="*/ 275230 h 323390"/>
                <a:gd name="connsiteX349" fmla="*/ 68236 w 341439"/>
                <a:gd name="connsiteY349" fmla="*/ 277046 h 323390"/>
                <a:gd name="connsiteX350" fmla="*/ 67522 w 341439"/>
                <a:gd name="connsiteY350" fmla="*/ 277987 h 323390"/>
                <a:gd name="connsiteX351" fmla="*/ 67522 w 341439"/>
                <a:gd name="connsiteY351" fmla="*/ 279008 h 323390"/>
                <a:gd name="connsiteX352" fmla="*/ 68512 w 341439"/>
                <a:gd name="connsiteY352" fmla="*/ 279462 h 323390"/>
                <a:gd name="connsiteX353" fmla="*/ 69079 w 341439"/>
                <a:gd name="connsiteY353" fmla="*/ 280111 h 323390"/>
                <a:gd name="connsiteX354" fmla="*/ 68852 w 341439"/>
                <a:gd name="connsiteY354" fmla="*/ 280987 h 323390"/>
                <a:gd name="connsiteX355" fmla="*/ 68317 w 341439"/>
                <a:gd name="connsiteY355" fmla="*/ 281635 h 323390"/>
                <a:gd name="connsiteX356" fmla="*/ 68398 w 341439"/>
                <a:gd name="connsiteY356" fmla="*/ 282462 h 323390"/>
                <a:gd name="connsiteX357" fmla="*/ 68998 w 341439"/>
                <a:gd name="connsiteY357" fmla="*/ 282997 h 323390"/>
                <a:gd name="connsiteX358" fmla="*/ 69679 w 341439"/>
                <a:gd name="connsiteY358" fmla="*/ 283192 h 323390"/>
                <a:gd name="connsiteX359" fmla="*/ 70782 w 341439"/>
                <a:gd name="connsiteY359" fmla="*/ 284133 h 323390"/>
                <a:gd name="connsiteX360" fmla="*/ 71155 w 341439"/>
                <a:gd name="connsiteY360" fmla="*/ 285268 h 323390"/>
                <a:gd name="connsiteX361" fmla="*/ 70895 w 341439"/>
                <a:gd name="connsiteY361" fmla="*/ 286970 h 323390"/>
                <a:gd name="connsiteX362" fmla="*/ 70474 w 341439"/>
                <a:gd name="connsiteY362" fmla="*/ 288251 h 323390"/>
                <a:gd name="connsiteX363" fmla="*/ 69906 w 341439"/>
                <a:gd name="connsiteY363" fmla="*/ 289192 h 323390"/>
                <a:gd name="connsiteX364" fmla="*/ 69679 w 341439"/>
                <a:gd name="connsiteY364" fmla="*/ 290181 h 323390"/>
                <a:gd name="connsiteX365" fmla="*/ 70360 w 341439"/>
                <a:gd name="connsiteY365" fmla="*/ 291430 h 323390"/>
                <a:gd name="connsiteX366" fmla="*/ 72485 w 341439"/>
                <a:gd name="connsiteY366" fmla="*/ 291770 h 323390"/>
                <a:gd name="connsiteX367" fmla="*/ 73247 w 341439"/>
                <a:gd name="connsiteY367" fmla="*/ 292257 h 323390"/>
                <a:gd name="connsiteX368" fmla="*/ 73814 w 341439"/>
                <a:gd name="connsiteY368" fmla="*/ 293619 h 323390"/>
                <a:gd name="connsiteX369" fmla="*/ 74414 w 341439"/>
                <a:gd name="connsiteY369" fmla="*/ 294608 h 323390"/>
                <a:gd name="connsiteX370" fmla="*/ 75809 w 341439"/>
                <a:gd name="connsiteY370" fmla="*/ 294981 h 323390"/>
                <a:gd name="connsiteX371" fmla="*/ 77706 w 341439"/>
                <a:gd name="connsiteY371" fmla="*/ 295435 h 323390"/>
                <a:gd name="connsiteX372" fmla="*/ 79101 w 341439"/>
                <a:gd name="connsiteY372" fmla="*/ 296343 h 323390"/>
                <a:gd name="connsiteX373" fmla="*/ 79781 w 341439"/>
                <a:gd name="connsiteY373" fmla="*/ 296651 h 323390"/>
                <a:gd name="connsiteX374" fmla="*/ 79749 w 341439"/>
                <a:gd name="connsiteY374" fmla="*/ 297754 h 323390"/>
                <a:gd name="connsiteX375" fmla="*/ 78987 w 341439"/>
                <a:gd name="connsiteY375" fmla="*/ 298629 h 323390"/>
                <a:gd name="connsiteX376" fmla="*/ 77511 w 341439"/>
                <a:gd name="connsiteY376" fmla="*/ 299278 h 323390"/>
                <a:gd name="connsiteX377" fmla="*/ 76457 w 341439"/>
                <a:gd name="connsiteY377" fmla="*/ 299959 h 323390"/>
                <a:gd name="connsiteX378" fmla="*/ 75517 w 341439"/>
                <a:gd name="connsiteY378" fmla="*/ 301240 h 323390"/>
                <a:gd name="connsiteX379" fmla="*/ 75484 w 341439"/>
                <a:gd name="connsiteY379" fmla="*/ 302262 h 323390"/>
                <a:gd name="connsiteX380" fmla="*/ 74236 w 341439"/>
                <a:gd name="connsiteY380" fmla="*/ 303656 h 323390"/>
                <a:gd name="connsiteX381" fmla="*/ 73863 w 341439"/>
                <a:gd name="connsiteY381" fmla="*/ 304564 h 323390"/>
                <a:gd name="connsiteX382" fmla="*/ 74430 w 341439"/>
                <a:gd name="connsiteY382" fmla="*/ 305440 h 323390"/>
                <a:gd name="connsiteX383" fmla="*/ 75144 w 341439"/>
                <a:gd name="connsiteY383" fmla="*/ 306040 h 323390"/>
                <a:gd name="connsiteX384" fmla="*/ 76279 w 341439"/>
                <a:gd name="connsiteY384" fmla="*/ 305473 h 323390"/>
                <a:gd name="connsiteX385" fmla="*/ 77074 w 341439"/>
                <a:gd name="connsiteY385" fmla="*/ 304078 h 323390"/>
                <a:gd name="connsiteX386" fmla="*/ 78322 w 341439"/>
                <a:gd name="connsiteY386" fmla="*/ 303624 h 323390"/>
                <a:gd name="connsiteX387" fmla="*/ 79538 w 341439"/>
                <a:gd name="connsiteY387" fmla="*/ 303932 h 323390"/>
                <a:gd name="connsiteX388" fmla="*/ 80560 w 341439"/>
                <a:gd name="connsiteY388" fmla="*/ 304694 h 323390"/>
                <a:gd name="connsiteX389" fmla="*/ 81435 w 341439"/>
                <a:gd name="connsiteY389" fmla="*/ 306024 h 323390"/>
                <a:gd name="connsiteX390" fmla="*/ 81517 w 341439"/>
                <a:gd name="connsiteY390" fmla="*/ 308148 h 323390"/>
                <a:gd name="connsiteX391" fmla="*/ 81484 w 341439"/>
                <a:gd name="connsiteY391" fmla="*/ 309899 h 323390"/>
                <a:gd name="connsiteX392" fmla="*/ 81484 w 341439"/>
                <a:gd name="connsiteY392" fmla="*/ 312510 h 323390"/>
                <a:gd name="connsiteX393" fmla="*/ 81825 w 341439"/>
                <a:gd name="connsiteY393" fmla="*/ 313791 h 323390"/>
                <a:gd name="connsiteX394" fmla="*/ 82279 w 341439"/>
                <a:gd name="connsiteY394" fmla="*/ 315072 h 323390"/>
                <a:gd name="connsiteX395" fmla="*/ 82765 w 341439"/>
                <a:gd name="connsiteY395" fmla="*/ 316094 h 323390"/>
                <a:gd name="connsiteX396" fmla="*/ 83981 w 341439"/>
                <a:gd name="connsiteY396" fmla="*/ 316661 h 323390"/>
                <a:gd name="connsiteX397" fmla="*/ 85149 w 341439"/>
                <a:gd name="connsiteY397" fmla="*/ 317196 h 323390"/>
                <a:gd name="connsiteX398" fmla="*/ 86592 w 341439"/>
                <a:gd name="connsiteY398" fmla="*/ 318251 h 323390"/>
                <a:gd name="connsiteX399" fmla="*/ 88408 w 341439"/>
                <a:gd name="connsiteY399" fmla="*/ 319077 h 323390"/>
                <a:gd name="connsiteX400" fmla="*/ 88944 w 341439"/>
                <a:gd name="connsiteY400" fmla="*/ 319645 h 323390"/>
                <a:gd name="connsiteX401" fmla="*/ 88862 w 341439"/>
                <a:gd name="connsiteY401" fmla="*/ 321688 h 323390"/>
                <a:gd name="connsiteX402" fmla="*/ 91181 w 341439"/>
                <a:gd name="connsiteY402" fmla="*/ 322288 h 323390"/>
                <a:gd name="connsiteX403" fmla="*/ 92349 w 341439"/>
                <a:gd name="connsiteY403" fmla="*/ 321185 h 323390"/>
                <a:gd name="connsiteX404" fmla="*/ 92884 w 341439"/>
                <a:gd name="connsiteY404" fmla="*/ 319094 h 323390"/>
                <a:gd name="connsiteX405" fmla="*/ 93597 w 341439"/>
                <a:gd name="connsiteY405" fmla="*/ 317537 h 323390"/>
                <a:gd name="connsiteX406" fmla="*/ 95105 w 341439"/>
                <a:gd name="connsiteY406" fmla="*/ 316710 h 323390"/>
                <a:gd name="connsiteX407" fmla="*/ 97376 w 341439"/>
                <a:gd name="connsiteY407" fmla="*/ 315834 h 323390"/>
                <a:gd name="connsiteX408" fmla="*/ 98819 w 341439"/>
                <a:gd name="connsiteY408" fmla="*/ 316175 h 323390"/>
                <a:gd name="connsiteX409" fmla="*/ 99127 w 341439"/>
                <a:gd name="connsiteY409" fmla="*/ 317424 h 323390"/>
                <a:gd name="connsiteX410" fmla="*/ 100343 w 341439"/>
                <a:gd name="connsiteY410" fmla="*/ 317796 h 323390"/>
                <a:gd name="connsiteX411" fmla="*/ 100992 w 341439"/>
                <a:gd name="connsiteY411" fmla="*/ 318251 h 323390"/>
                <a:gd name="connsiteX412" fmla="*/ 101251 w 341439"/>
                <a:gd name="connsiteY412" fmla="*/ 319840 h 323390"/>
                <a:gd name="connsiteX413" fmla="*/ 101738 w 341439"/>
                <a:gd name="connsiteY413" fmla="*/ 320634 h 323390"/>
                <a:gd name="connsiteX414" fmla="*/ 103359 w 341439"/>
                <a:gd name="connsiteY414" fmla="*/ 321202 h 323390"/>
                <a:gd name="connsiteX415" fmla="*/ 104803 w 341439"/>
                <a:gd name="connsiteY415" fmla="*/ 321315 h 323390"/>
                <a:gd name="connsiteX416" fmla="*/ 105857 w 341439"/>
                <a:gd name="connsiteY416" fmla="*/ 321915 h 323390"/>
                <a:gd name="connsiteX417" fmla="*/ 106878 w 341439"/>
                <a:gd name="connsiteY417" fmla="*/ 322742 h 323390"/>
                <a:gd name="connsiteX418" fmla="*/ 108273 w 341439"/>
                <a:gd name="connsiteY418" fmla="*/ 323391 h 323390"/>
                <a:gd name="connsiteX419" fmla="*/ 109035 w 341439"/>
                <a:gd name="connsiteY419" fmla="*/ 322791 h 323390"/>
                <a:gd name="connsiteX420" fmla="*/ 109343 w 341439"/>
                <a:gd name="connsiteY420" fmla="*/ 321315 h 323390"/>
                <a:gd name="connsiteX421" fmla="*/ 108970 w 341439"/>
                <a:gd name="connsiteY421" fmla="*/ 320034 h 323390"/>
                <a:gd name="connsiteX422" fmla="*/ 108937 w 341439"/>
                <a:gd name="connsiteY422" fmla="*/ 319045 h 323390"/>
                <a:gd name="connsiteX423" fmla="*/ 110218 w 341439"/>
                <a:gd name="connsiteY423" fmla="*/ 318364 h 323390"/>
                <a:gd name="connsiteX424" fmla="*/ 111581 w 341439"/>
                <a:gd name="connsiteY424" fmla="*/ 318218 h 323390"/>
                <a:gd name="connsiteX425" fmla="*/ 112716 w 341439"/>
                <a:gd name="connsiteY425" fmla="*/ 318299 h 323390"/>
                <a:gd name="connsiteX426" fmla="*/ 114224 w 341439"/>
                <a:gd name="connsiteY426" fmla="*/ 318834 h 323390"/>
                <a:gd name="connsiteX427" fmla="*/ 115667 w 341439"/>
                <a:gd name="connsiteY427" fmla="*/ 318867 h 323390"/>
                <a:gd name="connsiteX428" fmla="*/ 116267 w 341439"/>
                <a:gd name="connsiteY428" fmla="*/ 317504 h 323390"/>
                <a:gd name="connsiteX429" fmla="*/ 116234 w 341439"/>
                <a:gd name="connsiteY429" fmla="*/ 316515 h 323390"/>
                <a:gd name="connsiteX430" fmla="*/ 115359 w 341439"/>
                <a:gd name="connsiteY430" fmla="*/ 315153 h 323390"/>
                <a:gd name="connsiteX431" fmla="*/ 115246 w 341439"/>
                <a:gd name="connsiteY431" fmla="*/ 314278 h 323390"/>
                <a:gd name="connsiteX432" fmla="*/ 116008 w 341439"/>
                <a:gd name="connsiteY432" fmla="*/ 313029 h 323390"/>
                <a:gd name="connsiteX433" fmla="*/ 116948 w 341439"/>
                <a:gd name="connsiteY433" fmla="*/ 312802 h 323390"/>
                <a:gd name="connsiteX434" fmla="*/ 118229 w 341439"/>
                <a:gd name="connsiteY434" fmla="*/ 313370 h 323390"/>
                <a:gd name="connsiteX435" fmla="*/ 118991 w 341439"/>
                <a:gd name="connsiteY435" fmla="*/ 314278 h 323390"/>
                <a:gd name="connsiteX436" fmla="*/ 120045 w 341439"/>
                <a:gd name="connsiteY436" fmla="*/ 314359 h 323390"/>
                <a:gd name="connsiteX437" fmla="*/ 120759 w 341439"/>
                <a:gd name="connsiteY437" fmla="*/ 313710 h 323390"/>
                <a:gd name="connsiteX438" fmla="*/ 120872 w 341439"/>
                <a:gd name="connsiteY438" fmla="*/ 312267 h 323390"/>
                <a:gd name="connsiteX439" fmla="*/ 121294 w 341439"/>
                <a:gd name="connsiteY439" fmla="*/ 311391 h 323390"/>
                <a:gd name="connsiteX440" fmla="*/ 123110 w 341439"/>
                <a:gd name="connsiteY440" fmla="*/ 310824 h 323390"/>
                <a:gd name="connsiteX441" fmla="*/ 124667 w 341439"/>
                <a:gd name="connsiteY441" fmla="*/ 310824 h 323390"/>
                <a:gd name="connsiteX442" fmla="*/ 125494 w 341439"/>
                <a:gd name="connsiteY442" fmla="*/ 311618 h 323390"/>
                <a:gd name="connsiteX443" fmla="*/ 125526 w 341439"/>
                <a:gd name="connsiteY443" fmla="*/ 312526 h 323390"/>
                <a:gd name="connsiteX444" fmla="*/ 125072 w 341439"/>
                <a:gd name="connsiteY444" fmla="*/ 313353 h 323390"/>
                <a:gd name="connsiteX445" fmla="*/ 125218 w 341439"/>
                <a:gd name="connsiteY445" fmla="*/ 314148 h 323390"/>
                <a:gd name="connsiteX446" fmla="*/ 126207 w 341439"/>
                <a:gd name="connsiteY446" fmla="*/ 315202 h 323390"/>
                <a:gd name="connsiteX447" fmla="*/ 126402 w 341439"/>
                <a:gd name="connsiteY447" fmla="*/ 316645 h 323390"/>
                <a:gd name="connsiteX448" fmla="*/ 125867 w 341439"/>
                <a:gd name="connsiteY448" fmla="*/ 318202 h 323390"/>
                <a:gd name="connsiteX449" fmla="*/ 125526 w 341439"/>
                <a:gd name="connsiteY449" fmla="*/ 319450 h 323390"/>
                <a:gd name="connsiteX450" fmla="*/ 125494 w 341439"/>
                <a:gd name="connsiteY450" fmla="*/ 320553 h 323390"/>
                <a:gd name="connsiteX451" fmla="*/ 125802 w 341439"/>
                <a:gd name="connsiteY451" fmla="*/ 321542 h 323390"/>
                <a:gd name="connsiteX452" fmla="*/ 126791 w 341439"/>
                <a:gd name="connsiteY452" fmla="*/ 322142 h 323390"/>
                <a:gd name="connsiteX453" fmla="*/ 128769 w 341439"/>
                <a:gd name="connsiteY453" fmla="*/ 321996 h 323390"/>
                <a:gd name="connsiteX454" fmla="*/ 130213 w 341439"/>
                <a:gd name="connsiteY454" fmla="*/ 321461 h 323390"/>
                <a:gd name="connsiteX455" fmla="*/ 131348 w 341439"/>
                <a:gd name="connsiteY455" fmla="*/ 319450 h 323390"/>
                <a:gd name="connsiteX456" fmla="*/ 131915 w 341439"/>
                <a:gd name="connsiteY456" fmla="*/ 318315 h 323390"/>
                <a:gd name="connsiteX457" fmla="*/ 132515 w 341439"/>
                <a:gd name="connsiteY457" fmla="*/ 317213 h 323390"/>
                <a:gd name="connsiteX458" fmla="*/ 133569 w 341439"/>
                <a:gd name="connsiteY458" fmla="*/ 316726 h 323390"/>
                <a:gd name="connsiteX459" fmla="*/ 134737 w 341439"/>
                <a:gd name="connsiteY459" fmla="*/ 316499 h 323390"/>
                <a:gd name="connsiteX460" fmla="*/ 135791 w 341439"/>
                <a:gd name="connsiteY460" fmla="*/ 315964 h 323390"/>
                <a:gd name="connsiteX461" fmla="*/ 137007 w 341439"/>
                <a:gd name="connsiteY461" fmla="*/ 316386 h 323390"/>
                <a:gd name="connsiteX462" fmla="*/ 138710 w 341439"/>
                <a:gd name="connsiteY462" fmla="*/ 316386 h 323390"/>
                <a:gd name="connsiteX463" fmla="*/ 139602 w 341439"/>
                <a:gd name="connsiteY463" fmla="*/ 316353 h 32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341439" h="323390">
                  <a:moveTo>
                    <a:pt x="139488" y="316548"/>
                  </a:moveTo>
                  <a:lnTo>
                    <a:pt x="139488" y="313823"/>
                  </a:lnTo>
                  <a:lnTo>
                    <a:pt x="140120" y="312510"/>
                  </a:lnTo>
                  <a:lnTo>
                    <a:pt x="139942" y="311716"/>
                  </a:lnTo>
                  <a:lnTo>
                    <a:pt x="140056" y="310629"/>
                  </a:lnTo>
                  <a:lnTo>
                    <a:pt x="141142" y="309429"/>
                  </a:lnTo>
                  <a:lnTo>
                    <a:pt x="141093" y="308067"/>
                  </a:lnTo>
                  <a:lnTo>
                    <a:pt x="140120" y="307045"/>
                  </a:lnTo>
                  <a:lnTo>
                    <a:pt x="139780" y="303754"/>
                  </a:lnTo>
                  <a:lnTo>
                    <a:pt x="140347" y="303008"/>
                  </a:lnTo>
                  <a:lnTo>
                    <a:pt x="142050" y="301759"/>
                  </a:lnTo>
                  <a:lnTo>
                    <a:pt x="143526" y="300624"/>
                  </a:lnTo>
                  <a:lnTo>
                    <a:pt x="144726" y="299197"/>
                  </a:lnTo>
                  <a:lnTo>
                    <a:pt x="145180" y="297948"/>
                  </a:lnTo>
                  <a:lnTo>
                    <a:pt x="145245" y="295792"/>
                  </a:lnTo>
                  <a:lnTo>
                    <a:pt x="145180" y="294429"/>
                  </a:lnTo>
                  <a:lnTo>
                    <a:pt x="144726" y="293116"/>
                  </a:lnTo>
                  <a:lnTo>
                    <a:pt x="144158" y="292321"/>
                  </a:lnTo>
                  <a:lnTo>
                    <a:pt x="143412" y="291186"/>
                  </a:lnTo>
                  <a:lnTo>
                    <a:pt x="143526" y="289986"/>
                  </a:lnTo>
                  <a:lnTo>
                    <a:pt x="143185" y="288786"/>
                  </a:lnTo>
                  <a:lnTo>
                    <a:pt x="142553" y="288105"/>
                  </a:lnTo>
                  <a:lnTo>
                    <a:pt x="141353" y="287927"/>
                  </a:lnTo>
                  <a:lnTo>
                    <a:pt x="140331" y="287408"/>
                  </a:lnTo>
                  <a:lnTo>
                    <a:pt x="139472" y="286727"/>
                  </a:lnTo>
                  <a:lnTo>
                    <a:pt x="140607" y="286322"/>
                  </a:lnTo>
                  <a:lnTo>
                    <a:pt x="142488" y="286435"/>
                  </a:lnTo>
                  <a:lnTo>
                    <a:pt x="144418" y="286030"/>
                  </a:lnTo>
                  <a:lnTo>
                    <a:pt x="145780" y="285057"/>
                  </a:lnTo>
                  <a:lnTo>
                    <a:pt x="146753" y="284149"/>
                  </a:lnTo>
                  <a:lnTo>
                    <a:pt x="148796" y="283581"/>
                  </a:lnTo>
                  <a:lnTo>
                    <a:pt x="151925" y="283468"/>
                  </a:lnTo>
                  <a:lnTo>
                    <a:pt x="153239" y="283695"/>
                  </a:lnTo>
                  <a:lnTo>
                    <a:pt x="155461" y="283581"/>
                  </a:lnTo>
                  <a:lnTo>
                    <a:pt x="157228" y="282219"/>
                  </a:lnTo>
                  <a:lnTo>
                    <a:pt x="159271" y="280565"/>
                  </a:lnTo>
                  <a:lnTo>
                    <a:pt x="160406" y="278862"/>
                  </a:lnTo>
                  <a:lnTo>
                    <a:pt x="161087" y="276754"/>
                  </a:lnTo>
                  <a:lnTo>
                    <a:pt x="161379" y="274873"/>
                  </a:lnTo>
                  <a:lnTo>
                    <a:pt x="161606" y="272765"/>
                  </a:lnTo>
                  <a:lnTo>
                    <a:pt x="160633" y="271176"/>
                  </a:lnTo>
                  <a:lnTo>
                    <a:pt x="159271" y="269587"/>
                  </a:lnTo>
                  <a:lnTo>
                    <a:pt x="159612" y="268614"/>
                  </a:lnTo>
                  <a:lnTo>
                    <a:pt x="160925" y="268160"/>
                  </a:lnTo>
                  <a:lnTo>
                    <a:pt x="161444" y="267301"/>
                  </a:lnTo>
                  <a:lnTo>
                    <a:pt x="162806" y="268046"/>
                  </a:lnTo>
                  <a:lnTo>
                    <a:pt x="164622" y="267868"/>
                  </a:lnTo>
                  <a:lnTo>
                    <a:pt x="165482" y="267122"/>
                  </a:lnTo>
                  <a:lnTo>
                    <a:pt x="165822" y="265582"/>
                  </a:lnTo>
                  <a:lnTo>
                    <a:pt x="165822" y="264447"/>
                  </a:lnTo>
                  <a:lnTo>
                    <a:pt x="165303" y="263652"/>
                  </a:lnTo>
                  <a:lnTo>
                    <a:pt x="164444" y="262793"/>
                  </a:lnTo>
                  <a:lnTo>
                    <a:pt x="163422" y="262112"/>
                  </a:lnTo>
                  <a:lnTo>
                    <a:pt x="163422" y="259728"/>
                  </a:lnTo>
                  <a:lnTo>
                    <a:pt x="164103" y="258593"/>
                  </a:lnTo>
                  <a:lnTo>
                    <a:pt x="165417" y="257798"/>
                  </a:lnTo>
                  <a:lnTo>
                    <a:pt x="166617" y="257004"/>
                  </a:lnTo>
                  <a:lnTo>
                    <a:pt x="167185" y="256095"/>
                  </a:lnTo>
                  <a:lnTo>
                    <a:pt x="169179" y="254328"/>
                  </a:lnTo>
                  <a:lnTo>
                    <a:pt x="170152" y="253193"/>
                  </a:lnTo>
                  <a:lnTo>
                    <a:pt x="171287" y="251766"/>
                  </a:lnTo>
                  <a:lnTo>
                    <a:pt x="172146" y="251474"/>
                  </a:lnTo>
                  <a:lnTo>
                    <a:pt x="172146" y="254652"/>
                  </a:lnTo>
                  <a:lnTo>
                    <a:pt x="172665" y="254831"/>
                  </a:lnTo>
                  <a:lnTo>
                    <a:pt x="174887" y="254879"/>
                  </a:lnTo>
                  <a:lnTo>
                    <a:pt x="175795" y="255674"/>
                  </a:lnTo>
                  <a:lnTo>
                    <a:pt x="176882" y="256533"/>
                  </a:lnTo>
                  <a:lnTo>
                    <a:pt x="178357" y="258009"/>
                  </a:lnTo>
                  <a:lnTo>
                    <a:pt x="179946" y="259095"/>
                  </a:lnTo>
                  <a:lnTo>
                    <a:pt x="181033" y="259031"/>
                  </a:lnTo>
                  <a:lnTo>
                    <a:pt x="182006" y="257263"/>
                  </a:lnTo>
                  <a:lnTo>
                    <a:pt x="182979" y="257085"/>
                  </a:lnTo>
                  <a:lnTo>
                    <a:pt x="185654" y="256744"/>
                  </a:lnTo>
                  <a:lnTo>
                    <a:pt x="186287" y="255658"/>
                  </a:lnTo>
                  <a:lnTo>
                    <a:pt x="185606" y="254571"/>
                  </a:lnTo>
                  <a:lnTo>
                    <a:pt x="185265" y="253258"/>
                  </a:lnTo>
                  <a:lnTo>
                    <a:pt x="185898" y="251101"/>
                  </a:lnTo>
                  <a:lnTo>
                    <a:pt x="185898" y="249966"/>
                  </a:lnTo>
                  <a:lnTo>
                    <a:pt x="186805" y="248312"/>
                  </a:lnTo>
                  <a:lnTo>
                    <a:pt x="188281" y="248312"/>
                  </a:lnTo>
                  <a:cubicBezTo>
                    <a:pt x="188508" y="248312"/>
                    <a:pt x="190438" y="248377"/>
                    <a:pt x="190438" y="248377"/>
                  </a:cubicBezTo>
                  <a:lnTo>
                    <a:pt x="191914" y="248896"/>
                  </a:lnTo>
                  <a:lnTo>
                    <a:pt x="193454" y="248896"/>
                  </a:lnTo>
                  <a:lnTo>
                    <a:pt x="193454" y="244128"/>
                  </a:lnTo>
                  <a:lnTo>
                    <a:pt x="194021" y="242020"/>
                  </a:lnTo>
                  <a:lnTo>
                    <a:pt x="194881" y="240431"/>
                  </a:lnTo>
                  <a:cubicBezTo>
                    <a:pt x="194881" y="240431"/>
                    <a:pt x="196308" y="239004"/>
                    <a:pt x="196649" y="238777"/>
                  </a:cubicBezTo>
                  <a:cubicBezTo>
                    <a:pt x="196989" y="238550"/>
                    <a:pt x="198465" y="238599"/>
                    <a:pt x="198465" y="238599"/>
                  </a:cubicBezTo>
                  <a:lnTo>
                    <a:pt x="199324" y="237512"/>
                  </a:lnTo>
                  <a:lnTo>
                    <a:pt x="200865" y="237107"/>
                  </a:lnTo>
                  <a:lnTo>
                    <a:pt x="202632" y="236312"/>
                  </a:lnTo>
                  <a:lnTo>
                    <a:pt x="204059" y="236491"/>
                  </a:lnTo>
                  <a:lnTo>
                    <a:pt x="206167" y="237464"/>
                  </a:lnTo>
                  <a:lnTo>
                    <a:pt x="208210" y="238550"/>
                  </a:lnTo>
                  <a:lnTo>
                    <a:pt x="210205" y="238550"/>
                  </a:lnTo>
                  <a:cubicBezTo>
                    <a:pt x="210383" y="238550"/>
                    <a:pt x="211632" y="237755"/>
                    <a:pt x="211632" y="237755"/>
                  </a:cubicBezTo>
                  <a:lnTo>
                    <a:pt x="212151" y="236393"/>
                  </a:lnTo>
                  <a:lnTo>
                    <a:pt x="212151" y="231448"/>
                  </a:lnTo>
                  <a:lnTo>
                    <a:pt x="213286" y="230021"/>
                  </a:lnTo>
                  <a:lnTo>
                    <a:pt x="216805" y="228658"/>
                  </a:lnTo>
                  <a:lnTo>
                    <a:pt x="219594" y="227069"/>
                  </a:lnTo>
                  <a:lnTo>
                    <a:pt x="223291" y="225707"/>
                  </a:lnTo>
                  <a:lnTo>
                    <a:pt x="228756" y="224458"/>
                  </a:lnTo>
                  <a:lnTo>
                    <a:pt x="232226" y="223550"/>
                  </a:lnTo>
                  <a:lnTo>
                    <a:pt x="235469" y="220307"/>
                  </a:lnTo>
                  <a:lnTo>
                    <a:pt x="237626" y="219107"/>
                  </a:lnTo>
                  <a:lnTo>
                    <a:pt x="239442" y="219107"/>
                  </a:lnTo>
                  <a:lnTo>
                    <a:pt x="241323" y="218313"/>
                  </a:lnTo>
                  <a:lnTo>
                    <a:pt x="243479" y="218313"/>
                  </a:lnTo>
                  <a:lnTo>
                    <a:pt x="245864" y="219221"/>
                  </a:lnTo>
                  <a:lnTo>
                    <a:pt x="248425" y="218313"/>
                  </a:lnTo>
                  <a:lnTo>
                    <a:pt x="249853" y="219286"/>
                  </a:lnTo>
                  <a:cubicBezTo>
                    <a:pt x="249853" y="219286"/>
                    <a:pt x="251507" y="219740"/>
                    <a:pt x="251668" y="219805"/>
                  </a:cubicBezTo>
                  <a:cubicBezTo>
                    <a:pt x="251847" y="219869"/>
                    <a:pt x="254912" y="220826"/>
                    <a:pt x="254912" y="220826"/>
                  </a:cubicBezTo>
                  <a:lnTo>
                    <a:pt x="258382" y="220826"/>
                  </a:lnTo>
                  <a:lnTo>
                    <a:pt x="263149" y="221053"/>
                  </a:lnTo>
                  <a:lnTo>
                    <a:pt x="266101" y="221053"/>
                  </a:lnTo>
                  <a:lnTo>
                    <a:pt x="272928" y="220826"/>
                  </a:lnTo>
                  <a:lnTo>
                    <a:pt x="276219" y="218329"/>
                  </a:lnTo>
                  <a:lnTo>
                    <a:pt x="281214" y="213221"/>
                  </a:lnTo>
                  <a:lnTo>
                    <a:pt x="285754" y="213107"/>
                  </a:lnTo>
                  <a:lnTo>
                    <a:pt x="294511" y="212994"/>
                  </a:lnTo>
                  <a:lnTo>
                    <a:pt x="303835" y="212086"/>
                  </a:lnTo>
                  <a:lnTo>
                    <a:pt x="315202" y="211745"/>
                  </a:lnTo>
                  <a:lnTo>
                    <a:pt x="317245" y="210383"/>
                  </a:lnTo>
                  <a:lnTo>
                    <a:pt x="319402" y="210383"/>
                  </a:lnTo>
                  <a:lnTo>
                    <a:pt x="327023" y="211064"/>
                  </a:lnTo>
                  <a:lnTo>
                    <a:pt x="327250" y="209702"/>
                  </a:lnTo>
                  <a:lnTo>
                    <a:pt x="328385" y="207773"/>
                  </a:lnTo>
                  <a:lnTo>
                    <a:pt x="330202" y="206864"/>
                  </a:lnTo>
                  <a:lnTo>
                    <a:pt x="333834" y="205729"/>
                  </a:lnTo>
                  <a:lnTo>
                    <a:pt x="334742" y="203345"/>
                  </a:lnTo>
                  <a:lnTo>
                    <a:pt x="335990" y="199146"/>
                  </a:lnTo>
                  <a:lnTo>
                    <a:pt x="336104" y="195740"/>
                  </a:lnTo>
                  <a:lnTo>
                    <a:pt x="339055" y="190389"/>
                  </a:lnTo>
                  <a:lnTo>
                    <a:pt x="339169" y="185395"/>
                  </a:lnTo>
                  <a:lnTo>
                    <a:pt x="339623" y="178908"/>
                  </a:lnTo>
                  <a:lnTo>
                    <a:pt x="341325" y="177206"/>
                  </a:lnTo>
                  <a:lnTo>
                    <a:pt x="341439" y="175276"/>
                  </a:lnTo>
                  <a:lnTo>
                    <a:pt x="341099" y="130602"/>
                  </a:lnTo>
                  <a:lnTo>
                    <a:pt x="337401" y="131396"/>
                  </a:lnTo>
                  <a:lnTo>
                    <a:pt x="333429" y="132256"/>
                  </a:lnTo>
                  <a:lnTo>
                    <a:pt x="330137" y="133277"/>
                  </a:lnTo>
                  <a:cubicBezTo>
                    <a:pt x="330137" y="133277"/>
                    <a:pt x="326099" y="134639"/>
                    <a:pt x="325937" y="134639"/>
                  </a:cubicBezTo>
                  <a:cubicBezTo>
                    <a:pt x="325774" y="134639"/>
                    <a:pt x="322531" y="135775"/>
                    <a:pt x="322531" y="135775"/>
                  </a:cubicBezTo>
                  <a:lnTo>
                    <a:pt x="319402" y="134072"/>
                  </a:lnTo>
                  <a:lnTo>
                    <a:pt x="317748" y="132029"/>
                  </a:lnTo>
                  <a:lnTo>
                    <a:pt x="317521" y="130602"/>
                  </a:lnTo>
                  <a:lnTo>
                    <a:pt x="318267" y="128494"/>
                  </a:lnTo>
                  <a:cubicBezTo>
                    <a:pt x="318267" y="128494"/>
                    <a:pt x="318088" y="125931"/>
                    <a:pt x="318088" y="125769"/>
                  </a:cubicBezTo>
                  <a:cubicBezTo>
                    <a:pt x="318088" y="125607"/>
                    <a:pt x="318429" y="122867"/>
                    <a:pt x="318429" y="122867"/>
                  </a:cubicBezTo>
                  <a:lnTo>
                    <a:pt x="318656" y="119056"/>
                  </a:lnTo>
                  <a:lnTo>
                    <a:pt x="318656" y="116154"/>
                  </a:lnTo>
                  <a:cubicBezTo>
                    <a:pt x="318656" y="116154"/>
                    <a:pt x="313175" y="113494"/>
                    <a:pt x="312948" y="113429"/>
                  </a:cubicBezTo>
                  <a:cubicBezTo>
                    <a:pt x="312721" y="113364"/>
                    <a:pt x="309997" y="111386"/>
                    <a:pt x="309997" y="111386"/>
                  </a:cubicBezTo>
                  <a:lnTo>
                    <a:pt x="309170" y="110332"/>
                  </a:lnTo>
                  <a:lnTo>
                    <a:pt x="307191" y="110932"/>
                  </a:lnTo>
                  <a:lnTo>
                    <a:pt x="304921" y="109651"/>
                  </a:lnTo>
                  <a:lnTo>
                    <a:pt x="302943" y="110251"/>
                  </a:lnTo>
                  <a:lnTo>
                    <a:pt x="301727" y="108970"/>
                  </a:lnTo>
                  <a:lnTo>
                    <a:pt x="300737" y="107235"/>
                  </a:lnTo>
                  <a:lnTo>
                    <a:pt x="299229" y="106327"/>
                  </a:lnTo>
                  <a:lnTo>
                    <a:pt x="297786" y="107154"/>
                  </a:lnTo>
                  <a:lnTo>
                    <a:pt x="296197" y="106327"/>
                  </a:lnTo>
                  <a:lnTo>
                    <a:pt x="294154" y="106327"/>
                  </a:lnTo>
                  <a:lnTo>
                    <a:pt x="292175" y="106700"/>
                  </a:lnTo>
                  <a:cubicBezTo>
                    <a:pt x="292175" y="106700"/>
                    <a:pt x="291040" y="106100"/>
                    <a:pt x="290667" y="105792"/>
                  </a:cubicBezTo>
                  <a:cubicBezTo>
                    <a:pt x="290295" y="105483"/>
                    <a:pt x="289386" y="104510"/>
                    <a:pt x="289386" y="104510"/>
                  </a:cubicBezTo>
                  <a:cubicBezTo>
                    <a:pt x="289386" y="104510"/>
                    <a:pt x="288397" y="103294"/>
                    <a:pt x="288397" y="102921"/>
                  </a:cubicBezTo>
                  <a:cubicBezTo>
                    <a:pt x="288397" y="102548"/>
                    <a:pt x="288089" y="101024"/>
                    <a:pt x="288089" y="101024"/>
                  </a:cubicBezTo>
                  <a:cubicBezTo>
                    <a:pt x="288089" y="101024"/>
                    <a:pt x="287554" y="100197"/>
                    <a:pt x="287327" y="99743"/>
                  </a:cubicBezTo>
                  <a:cubicBezTo>
                    <a:pt x="287100" y="99289"/>
                    <a:pt x="286419" y="98754"/>
                    <a:pt x="286192" y="98527"/>
                  </a:cubicBezTo>
                  <a:cubicBezTo>
                    <a:pt x="285965" y="98300"/>
                    <a:pt x="284603" y="97765"/>
                    <a:pt x="284603" y="97765"/>
                  </a:cubicBezTo>
                  <a:lnTo>
                    <a:pt x="281944" y="96321"/>
                  </a:lnTo>
                  <a:lnTo>
                    <a:pt x="278084" y="96321"/>
                  </a:lnTo>
                  <a:lnTo>
                    <a:pt x="277403" y="93970"/>
                  </a:lnTo>
                  <a:lnTo>
                    <a:pt x="276949" y="91927"/>
                  </a:lnTo>
                  <a:lnTo>
                    <a:pt x="277403" y="89949"/>
                  </a:lnTo>
                  <a:lnTo>
                    <a:pt x="277857" y="88133"/>
                  </a:lnTo>
                  <a:lnTo>
                    <a:pt x="277095" y="86397"/>
                  </a:lnTo>
                  <a:cubicBezTo>
                    <a:pt x="277095" y="86397"/>
                    <a:pt x="275733" y="85344"/>
                    <a:pt x="275425" y="85117"/>
                  </a:cubicBezTo>
                  <a:cubicBezTo>
                    <a:pt x="275116" y="84889"/>
                    <a:pt x="273382" y="83835"/>
                    <a:pt x="273382" y="83835"/>
                  </a:cubicBezTo>
                  <a:lnTo>
                    <a:pt x="258609" y="73376"/>
                  </a:lnTo>
                  <a:lnTo>
                    <a:pt x="243301" y="62609"/>
                  </a:lnTo>
                  <a:lnTo>
                    <a:pt x="226550" y="50869"/>
                  </a:lnTo>
                  <a:lnTo>
                    <a:pt x="203816" y="35253"/>
                  </a:lnTo>
                  <a:lnTo>
                    <a:pt x="174644" y="15843"/>
                  </a:lnTo>
                  <a:lnTo>
                    <a:pt x="157666" y="3940"/>
                  </a:lnTo>
                  <a:lnTo>
                    <a:pt x="151909" y="0"/>
                  </a:lnTo>
                  <a:lnTo>
                    <a:pt x="144563" y="0"/>
                  </a:lnTo>
                  <a:lnTo>
                    <a:pt x="127505" y="373"/>
                  </a:lnTo>
                  <a:lnTo>
                    <a:pt x="118261" y="373"/>
                  </a:lnTo>
                  <a:lnTo>
                    <a:pt x="119251" y="12113"/>
                  </a:lnTo>
                  <a:lnTo>
                    <a:pt x="120305" y="23561"/>
                  </a:lnTo>
                  <a:lnTo>
                    <a:pt x="121975" y="38269"/>
                  </a:lnTo>
                  <a:lnTo>
                    <a:pt x="122202" y="41529"/>
                  </a:lnTo>
                  <a:lnTo>
                    <a:pt x="122656" y="49036"/>
                  </a:lnTo>
                  <a:lnTo>
                    <a:pt x="124326" y="62074"/>
                  </a:lnTo>
                  <a:lnTo>
                    <a:pt x="125688" y="75938"/>
                  </a:lnTo>
                  <a:lnTo>
                    <a:pt x="127667" y="92770"/>
                  </a:lnTo>
                  <a:lnTo>
                    <a:pt x="129256" y="109521"/>
                  </a:lnTo>
                  <a:lnTo>
                    <a:pt x="131153" y="128007"/>
                  </a:lnTo>
                  <a:lnTo>
                    <a:pt x="133132" y="148780"/>
                  </a:lnTo>
                  <a:lnTo>
                    <a:pt x="135029" y="165838"/>
                  </a:lnTo>
                  <a:lnTo>
                    <a:pt x="135791" y="176671"/>
                  </a:lnTo>
                  <a:lnTo>
                    <a:pt x="136391" y="183108"/>
                  </a:lnTo>
                  <a:lnTo>
                    <a:pt x="136391" y="187357"/>
                  </a:lnTo>
                  <a:lnTo>
                    <a:pt x="136991" y="188638"/>
                  </a:lnTo>
                  <a:lnTo>
                    <a:pt x="139115" y="189465"/>
                  </a:lnTo>
                  <a:lnTo>
                    <a:pt x="140331" y="190746"/>
                  </a:lnTo>
                  <a:lnTo>
                    <a:pt x="141466" y="191962"/>
                  </a:lnTo>
                  <a:lnTo>
                    <a:pt x="142147" y="193470"/>
                  </a:lnTo>
                  <a:lnTo>
                    <a:pt x="142228" y="196130"/>
                  </a:lnTo>
                  <a:lnTo>
                    <a:pt x="141547" y="198789"/>
                  </a:lnTo>
                  <a:lnTo>
                    <a:pt x="140866" y="203864"/>
                  </a:lnTo>
                  <a:lnTo>
                    <a:pt x="140266" y="207124"/>
                  </a:lnTo>
                  <a:lnTo>
                    <a:pt x="140120" y="209848"/>
                  </a:lnTo>
                  <a:lnTo>
                    <a:pt x="139439" y="210837"/>
                  </a:lnTo>
                  <a:lnTo>
                    <a:pt x="133910" y="210756"/>
                  </a:lnTo>
                  <a:lnTo>
                    <a:pt x="92527" y="210075"/>
                  </a:lnTo>
                  <a:lnTo>
                    <a:pt x="67214" y="209702"/>
                  </a:lnTo>
                  <a:lnTo>
                    <a:pt x="62447" y="209783"/>
                  </a:lnTo>
                  <a:lnTo>
                    <a:pt x="61004" y="209410"/>
                  </a:lnTo>
                  <a:lnTo>
                    <a:pt x="60404" y="208421"/>
                  </a:lnTo>
                  <a:lnTo>
                    <a:pt x="60777" y="207432"/>
                  </a:lnTo>
                  <a:cubicBezTo>
                    <a:pt x="60777" y="207432"/>
                    <a:pt x="60469" y="206297"/>
                    <a:pt x="60404" y="206297"/>
                  </a:cubicBezTo>
                  <a:lnTo>
                    <a:pt x="59123" y="206297"/>
                  </a:lnTo>
                  <a:lnTo>
                    <a:pt x="58069" y="207059"/>
                  </a:lnTo>
                  <a:lnTo>
                    <a:pt x="57761" y="208275"/>
                  </a:lnTo>
                  <a:lnTo>
                    <a:pt x="57453" y="210172"/>
                  </a:lnTo>
                  <a:lnTo>
                    <a:pt x="56171" y="210853"/>
                  </a:lnTo>
                  <a:lnTo>
                    <a:pt x="52766" y="210707"/>
                  </a:lnTo>
                  <a:lnTo>
                    <a:pt x="32983" y="210335"/>
                  </a:lnTo>
                  <a:lnTo>
                    <a:pt x="31394" y="210416"/>
                  </a:lnTo>
                  <a:lnTo>
                    <a:pt x="30486" y="211016"/>
                  </a:lnTo>
                  <a:lnTo>
                    <a:pt x="30486" y="212151"/>
                  </a:lnTo>
                  <a:lnTo>
                    <a:pt x="29350" y="213513"/>
                  </a:lnTo>
                  <a:lnTo>
                    <a:pt x="27372" y="215945"/>
                  </a:lnTo>
                  <a:lnTo>
                    <a:pt x="26545" y="216999"/>
                  </a:lnTo>
                  <a:lnTo>
                    <a:pt x="24502" y="214275"/>
                  </a:lnTo>
                  <a:cubicBezTo>
                    <a:pt x="24502" y="214275"/>
                    <a:pt x="23513" y="213286"/>
                    <a:pt x="23448" y="213059"/>
                  </a:cubicBezTo>
                  <a:cubicBezTo>
                    <a:pt x="23367" y="212832"/>
                    <a:pt x="22232" y="211778"/>
                    <a:pt x="22005" y="211697"/>
                  </a:cubicBezTo>
                  <a:cubicBezTo>
                    <a:pt x="21778" y="211616"/>
                    <a:pt x="20789" y="210789"/>
                    <a:pt x="20789" y="210789"/>
                  </a:cubicBezTo>
                  <a:lnTo>
                    <a:pt x="18518" y="208891"/>
                  </a:lnTo>
                  <a:lnTo>
                    <a:pt x="17691" y="207383"/>
                  </a:lnTo>
                  <a:lnTo>
                    <a:pt x="16929" y="206475"/>
                  </a:lnTo>
                  <a:cubicBezTo>
                    <a:pt x="16929" y="206475"/>
                    <a:pt x="16102" y="206167"/>
                    <a:pt x="15713" y="206167"/>
                  </a:cubicBezTo>
                  <a:cubicBezTo>
                    <a:pt x="15324" y="206167"/>
                    <a:pt x="13508" y="206994"/>
                    <a:pt x="13508" y="206994"/>
                  </a:cubicBezTo>
                  <a:lnTo>
                    <a:pt x="11919" y="207983"/>
                  </a:lnTo>
                  <a:lnTo>
                    <a:pt x="10638" y="208745"/>
                  </a:lnTo>
                  <a:lnTo>
                    <a:pt x="8740" y="210253"/>
                  </a:lnTo>
                  <a:lnTo>
                    <a:pt x="7832" y="212005"/>
                  </a:lnTo>
                  <a:lnTo>
                    <a:pt x="6924" y="213821"/>
                  </a:lnTo>
                  <a:lnTo>
                    <a:pt x="6924" y="217907"/>
                  </a:lnTo>
                  <a:lnTo>
                    <a:pt x="7459" y="218734"/>
                  </a:lnTo>
                  <a:lnTo>
                    <a:pt x="7605" y="219951"/>
                  </a:lnTo>
                  <a:lnTo>
                    <a:pt x="6924" y="221232"/>
                  </a:lnTo>
                  <a:lnTo>
                    <a:pt x="6162" y="222140"/>
                  </a:lnTo>
                  <a:lnTo>
                    <a:pt x="4038" y="223729"/>
                  </a:lnTo>
                  <a:lnTo>
                    <a:pt x="2903" y="224329"/>
                  </a:lnTo>
                  <a:lnTo>
                    <a:pt x="924" y="225156"/>
                  </a:lnTo>
                  <a:lnTo>
                    <a:pt x="1297" y="226599"/>
                  </a:lnTo>
                  <a:lnTo>
                    <a:pt x="1297" y="227588"/>
                  </a:lnTo>
                  <a:lnTo>
                    <a:pt x="308" y="228723"/>
                  </a:lnTo>
                  <a:lnTo>
                    <a:pt x="0" y="230085"/>
                  </a:lnTo>
                  <a:lnTo>
                    <a:pt x="0" y="231820"/>
                  </a:lnTo>
                  <a:lnTo>
                    <a:pt x="989" y="233718"/>
                  </a:lnTo>
                  <a:lnTo>
                    <a:pt x="2578" y="235226"/>
                  </a:lnTo>
                  <a:lnTo>
                    <a:pt x="4249" y="236280"/>
                  </a:lnTo>
                  <a:lnTo>
                    <a:pt x="5611" y="237269"/>
                  </a:lnTo>
                  <a:lnTo>
                    <a:pt x="5611" y="241517"/>
                  </a:lnTo>
                  <a:lnTo>
                    <a:pt x="5238" y="242961"/>
                  </a:lnTo>
                  <a:lnTo>
                    <a:pt x="5611" y="245685"/>
                  </a:lnTo>
                  <a:lnTo>
                    <a:pt x="4330" y="247193"/>
                  </a:lnTo>
                  <a:lnTo>
                    <a:pt x="4411" y="248555"/>
                  </a:lnTo>
                  <a:lnTo>
                    <a:pt x="4411" y="249690"/>
                  </a:lnTo>
                  <a:lnTo>
                    <a:pt x="5546" y="250744"/>
                  </a:lnTo>
                  <a:lnTo>
                    <a:pt x="6081" y="251652"/>
                  </a:lnTo>
                  <a:lnTo>
                    <a:pt x="6227" y="252641"/>
                  </a:lnTo>
                  <a:lnTo>
                    <a:pt x="6227" y="254004"/>
                  </a:lnTo>
                  <a:lnTo>
                    <a:pt x="6827" y="254912"/>
                  </a:lnTo>
                  <a:lnTo>
                    <a:pt x="7654" y="255058"/>
                  </a:lnTo>
                  <a:lnTo>
                    <a:pt x="8335" y="254150"/>
                  </a:lnTo>
                  <a:lnTo>
                    <a:pt x="9097" y="253550"/>
                  </a:lnTo>
                  <a:lnTo>
                    <a:pt x="10151" y="253468"/>
                  </a:lnTo>
                  <a:lnTo>
                    <a:pt x="11594" y="254685"/>
                  </a:lnTo>
                  <a:lnTo>
                    <a:pt x="12810" y="256128"/>
                  </a:lnTo>
                  <a:lnTo>
                    <a:pt x="13946" y="258479"/>
                  </a:lnTo>
                  <a:lnTo>
                    <a:pt x="14935" y="261820"/>
                  </a:lnTo>
                  <a:lnTo>
                    <a:pt x="15843" y="265225"/>
                  </a:lnTo>
                  <a:lnTo>
                    <a:pt x="15762" y="267657"/>
                  </a:lnTo>
                  <a:lnTo>
                    <a:pt x="16135" y="270463"/>
                  </a:lnTo>
                  <a:lnTo>
                    <a:pt x="15827" y="271679"/>
                  </a:lnTo>
                  <a:lnTo>
                    <a:pt x="16654" y="272587"/>
                  </a:lnTo>
                  <a:lnTo>
                    <a:pt x="16962" y="273349"/>
                  </a:lnTo>
                  <a:lnTo>
                    <a:pt x="16589" y="274711"/>
                  </a:lnTo>
                  <a:lnTo>
                    <a:pt x="15762" y="275700"/>
                  </a:lnTo>
                  <a:lnTo>
                    <a:pt x="15535" y="276690"/>
                  </a:lnTo>
                  <a:lnTo>
                    <a:pt x="15081" y="278197"/>
                  </a:lnTo>
                  <a:lnTo>
                    <a:pt x="14545" y="278879"/>
                  </a:lnTo>
                  <a:lnTo>
                    <a:pt x="14854" y="279933"/>
                  </a:lnTo>
                  <a:lnTo>
                    <a:pt x="15454" y="280614"/>
                  </a:lnTo>
                  <a:lnTo>
                    <a:pt x="16508" y="281668"/>
                  </a:lnTo>
                  <a:lnTo>
                    <a:pt x="17789" y="282803"/>
                  </a:lnTo>
                  <a:lnTo>
                    <a:pt x="18016" y="283938"/>
                  </a:lnTo>
                  <a:lnTo>
                    <a:pt x="18924" y="284473"/>
                  </a:lnTo>
                  <a:lnTo>
                    <a:pt x="20091" y="284392"/>
                  </a:lnTo>
                  <a:cubicBezTo>
                    <a:pt x="20091" y="284392"/>
                    <a:pt x="21421" y="283711"/>
                    <a:pt x="21486" y="283597"/>
                  </a:cubicBezTo>
                  <a:cubicBezTo>
                    <a:pt x="21567" y="283484"/>
                    <a:pt x="21940" y="282803"/>
                    <a:pt x="22053" y="282689"/>
                  </a:cubicBezTo>
                  <a:cubicBezTo>
                    <a:pt x="22167" y="282576"/>
                    <a:pt x="22767" y="281554"/>
                    <a:pt x="22848" y="281441"/>
                  </a:cubicBezTo>
                  <a:cubicBezTo>
                    <a:pt x="22929" y="281327"/>
                    <a:pt x="23724" y="280192"/>
                    <a:pt x="23724" y="280192"/>
                  </a:cubicBezTo>
                  <a:lnTo>
                    <a:pt x="24518" y="279138"/>
                  </a:lnTo>
                  <a:lnTo>
                    <a:pt x="25961" y="278797"/>
                  </a:lnTo>
                  <a:lnTo>
                    <a:pt x="26870" y="279284"/>
                  </a:lnTo>
                  <a:lnTo>
                    <a:pt x="27972" y="280111"/>
                  </a:lnTo>
                  <a:cubicBezTo>
                    <a:pt x="27972" y="280111"/>
                    <a:pt x="28848" y="281506"/>
                    <a:pt x="28848" y="281619"/>
                  </a:cubicBezTo>
                  <a:cubicBezTo>
                    <a:pt x="28848" y="281733"/>
                    <a:pt x="29529" y="283062"/>
                    <a:pt x="29529" y="283062"/>
                  </a:cubicBezTo>
                  <a:lnTo>
                    <a:pt x="30064" y="284116"/>
                  </a:lnTo>
                  <a:lnTo>
                    <a:pt x="30405" y="284489"/>
                  </a:lnTo>
                  <a:lnTo>
                    <a:pt x="30745" y="285430"/>
                  </a:lnTo>
                  <a:lnTo>
                    <a:pt x="31572" y="285884"/>
                  </a:lnTo>
                  <a:cubicBezTo>
                    <a:pt x="31572" y="285884"/>
                    <a:pt x="32594" y="284943"/>
                    <a:pt x="32707" y="284862"/>
                  </a:cubicBezTo>
                  <a:cubicBezTo>
                    <a:pt x="32821" y="284781"/>
                    <a:pt x="33534" y="282592"/>
                    <a:pt x="33534" y="282592"/>
                  </a:cubicBezTo>
                  <a:lnTo>
                    <a:pt x="34702" y="280581"/>
                  </a:lnTo>
                  <a:lnTo>
                    <a:pt x="35723" y="279673"/>
                  </a:lnTo>
                  <a:cubicBezTo>
                    <a:pt x="35723" y="279673"/>
                    <a:pt x="37004" y="278992"/>
                    <a:pt x="37118" y="278992"/>
                  </a:cubicBezTo>
                  <a:cubicBezTo>
                    <a:pt x="37231" y="278992"/>
                    <a:pt x="39502" y="278765"/>
                    <a:pt x="39502" y="278765"/>
                  </a:cubicBezTo>
                  <a:lnTo>
                    <a:pt x="41999" y="279219"/>
                  </a:lnTo>
                  <a:lnTo>
                    <a:pt x="44204" y="280127"/>
                  </a:lnTo>
                  <a:lnTo>
                    <a:pt x="46069" y="281181"/>
                  </a:lnTo>
                  <a:lnTo>
                    <a:pt x="47934" y="282316"/>
                  </a:lnTo>
                  <a:lnTo>
                    <a:pt x="49377" y="283597"/>
                  </a:lnTo>
                  <a:lnTo>
                    <a:pt x="50318" y="284651"/>
                  </a:lnTo>
                  <a:cubicBezTo>
                    <a:pt x="50318" y="284651"/>
                    <a:pt x="51080" y="283711"/>
                    <a:pt x="51226" y="283597"/>
                  </a:cubicBezTo>
                  <a:cubicBezTo>
                    <a:pt x="51372" y="283484"/>
                    <a:pt x="51988" y="281733"/>
                    <a:pt x="51988" y="281733"/>
                  </a:cubicBezTo>
                  <a:cubicBezTo>
                    <a:pt x="51988" y="281733"/>
                    <a:pt x="52101" y="280597"/>
                    <a:pt x="52182" y="280403"/>
                  </a:cubicBezTo>
                  <a:cubicBezTo>
                    <a:pt x="52263" y="280208"/>
                    <a:pt x="53626" y="278668"/>
                    <a:pt x="53626" y="278668"/>
                  </a:cubicBezTo>
                  <a:lnTo>
                    <a:pt x="55182" y="277792"/>
                  </a:lnTo>
                  <a:cubicBezTo>
                    <a:pt x="55182" y="277792"/>
                    <a:pt x="56739" y="277419"/>
                    <a:pt x="56853" y="277370"/>
                  </a:cubicBezTo>
                  <a:cubicBezTo>
                    <a:pt x="56966" y="277322"/>
                    <a:pt x="58360" y="277290"/>
                    <a:pt x="58523" y="277257"/>
                  </a:cubicBezTo>
                  <a:cubicBezTo>
                    <a:pt x="58669" y="277225"/>
                    <a:pt x="59625" y="277111"/>
                    <a:pt x="59625" y="277111"/>
                  </a:cubicBezTo>
                  <a:lnTo>
                    <a:pt x="59933" y="275895"/>
                  </a:lnTo>
                  <a:cubicBezTo>
                    <a:pt x="59933" y="275895"/>
                    <a:pt x="59333" y="274533"/>
                    <a:pt x="59220" y="274452"/>
                  </a:cubicBezTo>
                  <a:cubicBezTo>
                    <a:pt x="59107" y="274371"/>
                    <a:pt x="57890" y="273738"/>
                    <a:pt x="57890" y="273738"/>
                  </a:cubicBezTo>
                  <a:cubicBezTo>
                    <a:pt x="57890" y="273738"/>
                    <a:pt x="58036" y="273171"/>
                    <a:pt x="58150" y="273171"/>
                  </a:cubicBezTo>
                  <a:cubicBezTo>
                    <a:pt x="58263" y="273171"/>
                    <a:pt x="59707" y="273138"/>
                    <a:pt x="59707" y="273138"/>
                  </a:cubicBezTo>
                  <a:lnTo>
                    <a:pt x="62431" y="273106"/>
                  </a:lnTo>
                  <a:lnTo>
                    <a:pt x="64814" y="274095"/>
                  </a:lnTo>
                  <a:lnTo>
                    <a:pt x="67360" y="275230"/>
                  </a:lnTo>
                  <a:lnTo>
                    <a:pt x="68236" y="277046"/>
                  </a:lnTo>
                  <a:lnTo>
                    <a:pt x="67522" y="277987"/>
                  </a:lnTo>
                  <a:cubicBezTo>
                    <a:pt x="67522" y="277987"/>
                    <a:pt x="67377" y="278976"/>
                    <a:pt x="67522" y="279008"/>
                  </a:cubicBezTo>
                  <a:cubicBezTo>
                    <a:pt x="67668" y="279041"/>
                    <a:pt x="68512" y="279462"/>
                    <a:pt x="68512" y="279462"/>
                  </a:cubicBezTo>
                  <a:cubicBezTo>
                    <a:pt x="68512" y="279462"/>
                    <a:pt x="69079" y="279916"/>
                    <a:pt x="69079" y="280111"/>
                  </a:cubicBezTo>
                  <a:cubicBezTo>
                    <a:pt x="69079" y="280306"/>
                    <a:pt x="68852" y="280987"/>
                    <a:pt x="68852" y="280987"/>
                  </a:cubicBezTo>
                  <a:lnTo>
                    <a:pt x="68317" y="281635"/>
                  </a:lnTo>
                  <a:lnTo>
                    <a:pt x="68398" y="282462"/>
                  </a:lnTo>
                  <a:lnTo>
                    <a:pt x="68998" y="282997"/>
                  </a:lnTo>
                  <a:lnTo>
                    <a:pt x="69679" y="283192"/>
                  </a:lnTo>
                  <a:lnTo>
                    <a:pt x="70782" y="284133"/>
                  </a:lnTo>
                  <a:lnTo>
                    <a:pt x="71155" y="285268"/>
                  </a:lnTo>
                  <a:lnTo>
                    <a:pt x="70895" y="286970"/>
                  </a:lnTo>
                  <a:lnTo>
                    <a:pt x="70474" y="288251"/>
                  </a:lnTo>
                  <a:lnTo>
                    <a:pt x="69906" y="289192"/>
                  </a:lnTo>
                  <a:lnTo>
                    <a:pt x="69679" y="290181"/>
                  </a:lnTo>
                  <a:cubicBezTo>
                    <a:pt x="69679" y="290181"/>
                    <a:pt x="70247" y="291348"/>
                    <a:pt x="70360" y="291430"/>
                  </a:cubicBezTo>
                  <a:cubicBezTo>
                    <a:pt x="70474" y="291511"/>
                    <a:pt x="72485" y="291770"/>
                    <a:pt x="72485" y="291770"/>
                  </a:cubicBezTo>
                  <a:lnTo>
                    <a:pt x="73247" y="292257"/>
                  </a:lnTo>
                  <a:lnTo>
                    <a:pt x="73814" y="293619"/>
                  </a:lnTo>
                  <a:lnTo>
                    <a:pt x="74414" y="294608"/>
                  </a:lnTo>
                  <a:lnTo>
                    <a:pt x="75809" y="294981"/>
                  </a:lnTo>
                  <a:lnTo>
                    <a:pt x="77706" y="295435"/>
                  </a:lnTo>
                  <a:lnTo>
                    <a:pt x="79101" y="296343"/>
                  </a:lnTo>
                  <a:lnTo>
                    <a:pt x="79781" y="296651"/>
                  </a:lnTo>
                  <a:lnTo>
                    <a:pt x="79749" y="297754"/>
                  </a:lnTo>
                  <a:cubicBezTo>
                    <a:pt x="79749" y="297754"/>
                    <a:pt x="79101" y="298629"/>
                    <a:pt x="78987" y="298629"/>
                  </a:cubicBezTo>
                  <a:cubicBezTo>
                    <a:pt x="78874" y="298629"/>
                    <a:pt x="77511" y="299278"/>
                    <a:pt x="77511" y="299278"/>
                  </a:cubicBezTo>
                  <a:lnTo>
                    <a:pt x="76457" y="299959"/>
                  </a:lnTo>
                  <a:lnTo>
                    <a:pt x="75517" y="301240"/>
                  </a:lnTo>
                  <a:lnTo>
                    <a:pt x="75484" y="302262"/>
                  </a:lnTo>
                  <a:lnTo>
                    <a:pt x="74236" y="303656"/>
                  </a:lnTo>
                  <a:lnTo>
                    <a:pt x="73863" y="304564"/>
                  </a:lnTo>
                  <a:lnTo>
                    <a:pt x="74430" y="305440"/>
                  </a:lnTo>
                  <a:lnTo>
                    <a:pt x="75144" y="306040"/>
                  </a:lnTo>
                  <a:lnTo>
                    <a:pt x="76279" y="305473"/>
                  </a:lnTo>
                  <a:lnTo>
                    <a:pt x="77074" y="304078"/>
                  </a:lnTo>
                  <a:lnTo>
                    <a:pt x="78322" y="303624"/>
                  </a:lnTo>
                  <a:lnTo>
                    <a:pt x="79538" y="303932"/>
                  </a:lnTo>
                  <a:lnTo>
                    <a:pt x="80560" y="304694"/>
                  </a:lnTo>
                  <a:lnTo>
                    <a:pt x="81435" y="306024"/>
                  </a:lnTo>
                  <a:lnTo>
                    <a:pt x="81517" y="308148"/>
                  </a:lnTo>
                  <a:lnTo>
                    <a:pt x="81484" y="309899"/>
                  </a:lnTo>
                  <a:lnTo>
                    <a:pt x="81484" y="312510"/>
                  </a:lnTo>
                  <a:lnTo>
                    <a:pt x="81825" y="313791"/>
                  </a:lnTo>
                  <a:lnTo>
                    <a:pt x="82279" y="315072"/>
                  </a:lnTo>
                  <a:lnTo>
                    <a:pt x="82765" y="316094"/>
                  </a:lnTo>
                  <a:lnTo>
                    <a:pt x="83981" y="316661"/>
                  </a:lnTo>
                  <a:lnTo>
                    <a:pt x="85149" y="317196"/>
                  </a:lnTo>
                  <a:lnTo>
                    <a:pt x="86592" y="318251"/>
                  </a:lnTo>
                  <a:lnTo>
                    <a:pt x="88408" y="319077"/>
                  </a:lnTo>
                  <a:lnTo>
                    <a:pt x="88944" y="319645"/>
                  </a:lnTo>
                  <a:lnTo>
                    <a:pt x="88862" y="321688"/>
                  </a:lnTo>
                  <a:lnTo>
                    <a:pt x="91181" y="322288"/>
                  </a:lnTo>
                  <a:lnTo>
                    <a:pt x="92349" y="321185"/>
                  </a:lnTo>
                  <a:lnTo>
                    <a:pt x="92884" y="319094"/>
                  </a:lnTo>
                  <a:lnTo>
                    <a:pt x="93597" y="317537"/>
                  </a:lnTo>
                  <a:lnTo>
                    <a:pt x="95105" y="316710"/>
                  </a:lnTo>
                  <a:lnTo>
                    <a:pt x="97376" y="315834"/>
                  </a:lnTo>
                  <a:lnTo>
                    <a:pt x="98819" y="316175"/>
                  </a:lnTo>
                  <a:lnTo>
                    <a:pt x="99127" y="317424"/>
                  </a:lnTo>
                  <a:lnTo>
                    <a:pt x="100343" y="317796"/>
                  </a:lnTo>
                  <a:lnTo>
                    <a:pt x="100992" y="318251"/>
                  </a:lnTo>
                  <a:lnTo>
                    <a:pt x="101251" y="319840"/>
                  </a:lnTo>
                  <a:cubicBezTo>
                    <a:pt x="101251" y="319840"/>
                    <a:pt x="101624" y="320553"/>
                    <a:pt x="101738" y="320634"/>
                  </a:cubicBezTo>
                  <a:cubicBezTo>
                    <a:pt x="101851" y="320715"/>
                    <a:pt x="103359" y="321202"/>
                    <a:pt x="103359" y="321202"/>
                  </a:cubicBezTo>
                  <a:lnTo>
                    <a:pt x="104803" y="321315"/>
                  </a:lnTo>
                  <a:lnTo>
                    <a:pt x="105857" y="321915"/>
                  </a:lnTo>
                  <a:cubicBezTo>
                    <a:pt x="105857" y="321915"/>
                    <a:pt x="106765" y="322677"/>
                    <a:pt x="106878" y="322742"/>
                  </a:cubicBezTo>
                  <a:cubicBezTo>
                    <a:pt x="106992" y="322823"/>
                    <a:pt x="108273" y="323391"/>
                    <a:pt x="108273" y="323391"/>
                  </a:cubicBezTo>
                  <a:lnTo>
                    <a:pt x="109035" y="322791"/>
                  </a:lnTo>
                  <a:lnTo>
                    <a:pt x="109343" y="321315"/>
                  </a:lnTo>
                  <a:lnTo>
                    <a:pt x="108970" y="320034"/>
                  </a:lnTo>
                  <a:lnTo>
                    <a:pt x="108937" y="319045"/>
                  </a:lnTo>
                  <a:lnTo>
                    <a:pt x="110218" y="318364"/>
                  </a:lnTo>
                  <a:lnTo>
                    <a:pt x="111581" y="318218"/>
                  </a:lnTo>
                  <a:lnTo>
                    <a:pt x="112716" y="318299"/>
                  </a:lnTo>
                  <a:lnTo>
                    <a:pt x="114224" y="318834"/>
                  </a:lnTo>
                  <a:cubicBezTo>
                    <a:pt x="114224" y="318834"/>
                    <a:pt x="115505" y="318915"/>
                    <a:pt x="115667" y="318867"/>
                  </a:cubicBezTo>
                  <a:cubicBezTo>
                    <a:pt x="115813" y="318834"/>
                    <a:pt x="116267" y="317504"/>
                    <a:pt x="116267" y="317504"/>
                  </a:cubicBezTo>
                  <a:cubicBezTo>
                    <a:pt x="116267" y="317504"/>
                    <a:pt x="116267" y="316677"/>
                    <a:pt x="116234" y="316515"/>
                  </a:cubicBezTo>
                  <a:cubicBezTo>
                    <a:pt x="116202" y="316369"/>
                    <a:pt x="115359" y="315153"/>
                    <a:pt x="115359" y="315153"/>
                  </a:cubicBezTo>
                  <a:cubicBezTo>
                    <a:pt x="115359" y="315153"/>
                    <a:pt x="115213" y="314472"/>
                    <a:pt x="115246" y="314278"/>
                  </a:cubicBezTo>
                  <a:cubicBezTo>
                    <a:pt x="115278" y="314083"/>
                    <a:pt x="115894" y="313110"/>
                    <a:pt x="116008" y="313029"/>
                  </a:cubicBezTo>
                  <a:cubicBezTo>
                    <a:pt x="116121" y="312948"/>
                    <a:pt x="116948" y="312802"/>
                    <a:pt x="116948" y="312802"/>
                  </a:cubicBezTo>
                  <a:lnTo>
                    <a:pt x="118229" y="313370"/>
                  </a:lnTo>
                  <a:cubicBezTo>
                    <a:pt x="118229" y="313370"/>
                    <a:pt x="118829" y="314245"/>
                    <a:pt x="118991" y="314278"/>
                  </a:cubicBezTo>
                  <a:cubicBezTo>
                    <a:pt x="119153" y="314310"/>
                    <a:pt x="120045" y="314359"/>
                    <a:pt x="120045" y="314359"/>
                  </a:cubicBezTo>
                  <a:cubicBezTo>
                    <a:pt x="120045" y="314359"/>
                    <a:pt x="120726" y="313823"/>
                    <a:pt x="120759" y="313710"/>
                  </a:cubicBezTo>
                  <a:cubicBezTo>
                    <a:pt x="120791" y="313597"/>
                    <a:pt x="120872" y="312267"/>
                    <a:pt x="120872" y="312267"/>
                  </a:cubicBezTo>
                  <a:cubicBezTo>
                    <a:pt x="120872" y="312267"/>
                    <a:pt x="121067" y="311472"/>
                    <a:pt x="121294" y="311391"/>
                  </a:cubicBezTo>
                  <a:cubicBezTo>
                    <a:pt x="121521" y="311310"/>
                    <a:pt x="123110" y="310824"/>
                    <a:pt x="123110" y="310824"/>
                  </a:cubicBezTo>
                  <a:lnTo>
                    <a:pt x="124667" y="310824"/>
                  </a:lnTo>
                  <a:lnTo>
                    <a:pt x="125494" y="311618"/>
                  </a:lnTo>
                  <a:lnTo>
                    <a:pt x="125526" y="312526"/>
                  </a:lnTo>
                  <a:lnTo>
                    <a:pt x="125072" y="313353"/>
                  </a:lnTo>
                  <a:lnTo>
                    <a:pt x="125218" y="314148"/>
                  </a:lnTo>
                  <a:lnTo>
                    <a:pt x="126207" y="315202"/>
                  </a:lnTo>
                  <a:lnTo>
                    <a:pt x="126402" y="316645"/>
                  </a:lnTo>
                  <a:cubicBezTo>
                    <a:pt x="126402" y="316645"/>
                    <a:pt x="125867" y="318088"/>
                    <a:pt x="125867" y="318202"/>
                  </a:cubicBezTo>
                  <a:cubicBezTo>
                    <a:pt x="125867" y="318315"/>
                    <a:pt x="125526" y="319450"/>
                    <a:pt x="125526" y="319450"/>
                  </a:cubicBezTo>
                  <a:cubicBezTo>
                    <a:pt x="125526" y="319450"/>
                    <a:pt x="125494" y="320440"/>
                    <a:pt x="125494" y="320553"/>
                  </a:cubicBezTo>
                  <a:cubicBezTo>
                    <a:pt x="125494" y="320667"/>
                    <a:pt x="125802" y="321542"/>
                    <a:pt x="125802" y="321542"/>
                  </a:cubicBezTo>
                  <a:lnTo>
                    <a:pt x="126791" y="322142"/>
                  </a:lnTo>
                  <a:lnTo>
                    <a:pt x="128769" y="321996"/>
                  </a:lnTo>
                  <a:cubicBezTo>
                    <a:pt x="128769" y="321996"/>
                    <a:pt x="130018" y="321575"/>
                    <a:pt x="130213" y="321461"/>
                  </a:cubicBezTo>
                  <a:cubicBezTo>
                    <a:pt x="130407" y="321348"/>
                    <a:pt x="131348" y="319450"/>
                    <a:pt x="131348" y="319450"/>
                  </a:cubicBezTo>
                  <a:lnTo>
                    <a:pt x="131915" y="318315"/>
                  </a:lnTo>
                  <a:lnTo>
                    <a:pt x="132515" y="317213"/>
                  </a:lnTo>
                  <a:lnTo>
                    <a:pt x="133569" y="316726"/>
                  </a:lnTo>
                  <a:lnTo>
                    <a:pt x="134737" y="316499"/>
                  </a:lnTo>
                  <a:lnTo>
                    <a:pt x="135791" y="315964"/>
                  </a:lnTo>
                  <a:lnTo>
                    <a:pt x="137007" y="316386"/>
                  </a:lnTo>
                  <a:lnTo>
                    <a:pt x="138710" y="316386"/>
                  </a:lnTo>
                  <a:lnTo>
                    <a:pt x="139602" y="316353"/>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45" name="Freeform: Shape 744">
              <a:extLst>
                <a:ext uri="{FF2B5EF4-FFF2-40B4-BE49-F238E27FC236}">
                  <a16:creationId xmlns:a16="http://schemas.microsoft.com/office/drawing/2014/main" id="{EB220D2E-CAB7-5A5A-7D1A-73C345E96AAD}"/>
                </a:ext>
              </a:extLst>
            </p:cNvPr>
            <p:cNvSpPr/>
            <p:nvPr/>
          </p:nvSpPr>
          <p:spPr>
            <a:xfrm>
              <a:off x="6877004" y="3995781"/>
              <a:ext cx="232927" cy="256189"/>
            </a:xfrm>
            <a:custGeom>
              <a:avLst/>
              <a:gdLst>
                <a:gd name="connsiteX0" fmla="*/ 101511 w 252495"/>
                <a:gd name="connsiteY0" fmla="*/ 277679 h 277711"/>
                <a:gd name="connsiteX1" fmla="*/ 103489 w 252495"/>
                <a:gd name="connsiteY1" fmla="*/ 276852 h 277711"/>
                <a:gd name="connsiteX2" fmla="*/ 104624 w 252495"/>
                <a:gd name="connsiteY2" fmla="*/ 276252 h 277711"/>
                <a:gd name="connsiteX3" fmla="*/ 106748 w 252495"/>
                <a:gd name="connsiteY3" fmla="*/ 274663 h 277711"/>
                <a:gd name="connsiteX4" fmla="*/ 107511 w 252495"/>
                <a:gd name="connsiteY4" fmla="*/ 273755 h 277711"/>
                <a:gd name="connsiteX5" fmla="*/ 108192 w 252495"/>
                <a:gd name="connsiteY5" fmla="*/ 272473 h 277711"/>
                <a:gd name="connsiteX6" fmla="*/ 108046 w 252495"/>
                <a:gd name="connsiteY6" fmla="*/ 271257 h 277711"/>
                <a:gd name="connsiteX7" fmla="*/ 107511 w 252495"/>
                <a:gd name="connsiteY7" fmla="*/ 270430 h 277711"/>
                <a:gd name="connsiteX8" fmla="*/ 107511 w 252495"/>
                <a:gd name="connsiteY8" fmla="*/ 266344 h 277711"/>
                <a:gd name="connsiteX9" fmla="*/ 108419 w 252495"/>
                <a:gd name="connsiteY9" fmla="*/ 264528 h 277711"/>
                <a:gd name="connsiteX10" fmla="*/ 109327 w 252495"/>
                <a:gd name="connsiteY10" fmla="*/ 262776 h 277711"/>
                <a:gd name="connsiteX11" fmla="*/ 111224 w 252495"/>
                <a:gd name="connsiteY11" fmla="*/ 261268 h 277711"/>
                <a:gd name="connsiteX12" fmla="*/ 112505 w 252495"/>
                <a:gd name="connsiteY12" fmla="*/ 260506 h 277711"/>
                <a:gd name="connsiteX13" fmla="*/ 114094 w 252495"/>
                <a:gd name="connsiteY13" fmla="*/ 259517 h 277711"/>
                <a:gd name="connsiteX14" fmla="*/ 116300 w 252495"/>
                <a:gd name="connsiteY14" fmla="*/ 258690 h 277711"/>
                <a:gd name="connsiteX15" fmla="*/ 117516 w 252495"/>
                <a:gd name="connsiteY15" fmla="*/ 258998 h 277711"/>
                <a:gd name="connsiteX16" fmla="*/ 118278 w 252495"/>
                <a:gd name="connsiteY16" fmla="*/ 259906 h 277711"/>
                <a:gd name="connsiteX17" fmla="*/ 119105 w 252495"/>
                <a:gd name="connsiteY17" fmla="*/ 261414 h 277711"/>
                <a:gd name="connsiteX18" fmla="*/ 121375 w 252495"/>
                <a:gd name="connsiteY18" fmla="*/ 263312 h 277711"/>
                <a:gd name="connsiteX19" fmla="*/ 122591 w 252495"/>
                <a:gd name="connsiteY19" fmla="*/ 264220 h 277711"/>
                <a:gd name="connsiteX20" fmla="*/ 124034 w 252495"/>
                <a:gd name="connsiteY20" fmla="*/ 265582 h 277711"/>
                <a:gd name="connsiteX21" fmla="*/ 125088 w 252495"/>
                <a:gd name="connsiteY21" fmla="*/ 266798 h 277711"/>
                <a:gd name="connsiteX22" fmla="*/ 127132 w 252495"/>
                <a:gd name="connsiteY22" fmla="*/ 269522 h 277711"/>
                <a:gd name="connsiteX23" fmla="*/ 127959 w 252495"/>
                <a:gd name="connsiteY23" fmla="*/ 268468 h 277711"/>
                <a:gd name="connsiteX24" fmla="*/ 129937 w 252495"/>
                <a:gd name="connsiteY24" fmla="*/ 266036 h 277711"/>
                <a:gd name="connsiteX25" fmla="*/ 131072 w 252495"/>
                <a:gd name="connsiteY25" fmla="*/ 264674 h 277711"/>
                <a:gd name="connsiteX26" fmla="*/ 131072 w 252495"/>
                <a:gd name="connsiteY26" fmla="*/ 263539 h 277711"/>
                <a:gd name="connsiteX27" fmla="*/ 131980 w 252495"/>
                <a:gd name="connsiteY27" fmla="*/ 262939 h 277711"/>
                <a:gd name="connsiteX28" fmla="*/ 133569 w 252495"/>
                <a:gd name="connsiteY28" fmla="*/ 262858 h 277711"/>
                <a:gd name="connsiteX29" fmla="*/ 153353 w 252495"/>
                <a:gd name="connsiteY29" fmla="*/ 263231 h 277711"/>
                <a:gd name="connsiteX30" fmla="*/ 156758 w 252495"/>
                <a:gd name="connsiteY30" fmla="*/ 263376 h 277711"/>
                <a:gd name="connsiteX31" fmla="*/ 158039 w 252495"/>
                <a:gd name="connsiteY31" fmla="*/ 262695 h 277711"/>
                <a:gd name="connsiteX32" fmla="*/ 158347 w 252495"/>
                <a:gd name="connsiteY32" fmla="*/ 260798 h 277711"/>
                <a:gd name="connsiteX33" fmla="*/ 158655 w 252495"/>
                <a:gd name="connsiteY33" fmla="*/ 259582 h 277711"/>
                <a:gd name="connsiteX34" fmla="*/ 159709 w 252495"/>
                <a:gd name="connsiteY34" fmla="*/ 258820 h 277711"/>
                <a:gd name="connsiteX35" fmla="*/ 160990 w 252495"/>
                <a:gd name="connsiteY35" fmla="*/ 258820 h 277711"/>
                <a:gd name="connsiteX36" fmla="*/ 161363 w 252495"/>
                <a:gd name="connsiteY36" fmla="*/ 259955 h 277711"/>
                <a:gd name="connsiteX37" fmla="*/ 160990 w 252495"/>
                <a:gd name="connsiteY37" fmla="*/ 260944 h 277711"/>
                <a:gd name="connsiteX38" fmla="*/ 161590 w 252495"/>
                <a:gd name="connsiteY38" fmla="*/ 261933 h 277711"/>
                <a:gd name="connsiteX39" fmla="*/ 163033 w 252495"/>
                <a:gd name="connsiteY39" fmla="*/ 262306 h 277711"/>
                <a:gd name="connsiteX40" fmla="*/ 167801 w 252495"/>
                <a:gd name="connsiteY40" fmla="*/ 262225 h 277711"/>
                <a:gd name="connsiteX41" fmla="*/ 193113 w 252495"/>
                <a:gd name="connsiteY41" fmla="*/ 262598 h 277711"/>
                <a:gd name="connsiteX42" fmla="*/ 234496 w 252495"/>
                <a:gd name="connsiteY42" fmla="*/ 263279 h 277711"/>
                <a:gd name="connsiteX43" fmla="*/ 240026 w 252495"/>
                <a:gd name="connsiteY43" fmla="*/ 263360 h 277711"/>
                <a:gd name="connsiteX44" fmla="*/ 240707 w 252495"/>
                <a:gd name="connsiteY44" fmla="*/ 262371 h 277711"/>
                <a:gd name="connsiteX45" fmla="*/ 240853 w 252495"/>
                <a:gd name="connsiteY45" fmla="*/ 259647 h 277711"/>
                <a:gd name="connsiteX46" fmla="*/ 241453 w 252495"/>
                <a:gd name="connsiteY46" fmla="*/ 256388 h 277711"/>
                <a:gd name="connsiteX47" fmla="*/ 242134 w 252495"/>
                <a:gd name="connsiteY47" fmla="*/ 251312 h 277711"/>
                <a:gd name="connsiteX48" fmla="*/ 242815 w 252495"/>
                <a:gd name="connsiteY48" fmla="*/ 248653 h 277711"/>
                <a:gd name="connsiteX49" fmla="*/ 242734 w 252495"/>
                <a:gd name="connsiteY49" fmla="*/ 245993 h 277711"/>
                <a:gd name="connsiteX50" fmla="*/ 242053 w 252495"/>
                <a:gd name="connsiteY50" fmla="*/ 244485 h 277711"/>
                <a:gd name="connsiteX51" fmla="*/ 240917 w 252495"/>
                <a:gd name="connsiteY51" fmla="*/ 243269 h 277711"/>
                <a:gd name="connsiteX52" fmla="*/ 239701 w 252495"/>
                <a:gd name="connsiteY52" fmla="*/ 241988 h 277711"/>
                <a:gd name="connsiteX53" fmla="*/ 237577 w 252495"/>
                <a:gd name="connsiteY53" fmla="*/ 241161 h 277711"/>
                <a:gd name="connsiteX54" fmla="*/ 236977 w 252495"/>
                <a:gd name="connsiteY54" fmla="*/ 239880 h 277711"/>
                <a:gd name="connsiteX55" fmla="*/ 236977 w 252495"/>
                <a:gd name="connsiteY55" fmla="*/ 235631 h 277711"/>
                <a:gd name="connsiteX56" fmla="*/ 236377 w 252495"/>
                <a:gd name="connsiteY56" fmla="*/ 229194 h 277711"/>
                <a:gd name="connsiteX57" fmla="*/ 235615 w 252495"/>
                <a:gd name="connsiteY57" fmla="*/ 218361 h 277711"/>
                <a:gd name="connsiteX58" fmla="*/ 233718 w 252495"/>
                <a:gd name="connsiteY58" fmla="*/ 201302 h 277711"/>
                <a:gd name="connsiteX59" fmla="*/ 231739 w 252495"/>
                <a:gd name="connsiteY59" fmla="*/ 180530 h 277711"/>
                <a:gd name="connsiteX60" fmla="*/ 229842 w 252495"/>
                <a:gd name="connsiteY60" fmla="*/ 162044 h 277711"/>
                <a:gd name="connsiteX61" fmla="*/ 228253 w 252495"/>
                <a:gd name="connsiteY61" fmla="*/ 145293 h 277711"/>
                <a:gd name="connsiteX62" fmla="*/ 226275 w 252495"/>
                <a:gd name="connsiteY62" fmla="*/ 128461 h 277711"/>
                <a:gd name="connsiteX63" fmla="*/ 224913 w 252495"/>
                <a:gd name="connsiteY63" fmla="*/ 114597 h 277711"/>
                <a:gd name="connsiteX64" fmla="*/ 223242 w 252495"/>
                <a:gd name="connsiteY64" fmla="*/ 101559 h 277711"/>
                <a:gd name="connsiteX65" fmla="*/ 222788 w 252495"/>
                <a:gd name="connsiteY65" fmla="*/ 94051 h 277711"/>
                <a:gd name="connsiteX66" fmla="*/ 222561 w 252495"/>
                <a:gd name="connsiteY66" fmla="*/ 90792 h 277711"/>
                <a:gd name="connsiteX67" fmla="*/ 220891 w 252495"/>
                <a:gd name="connsiteY67" fmla="*/ 76084 h 277711"/>
                <a:gd name="connsiteX68" fmla="*/ 219837 w 252495"/>
                <a:gd name="connsiteY68" fmla="*/ 64636 h 277711"/>
                <a:gd name="connsiteX69" fmla="*/ 218848 w 252495"/>
                <a:gd name="connsiteY69" fmla="*/ 52896 h 277711"/>
                <a:gd name="connsiteX70" fmla="*/ 228091 w 252495"/>
                <a:gd name="connsiteY70" fmla="*/ 52896 h 277711"/>
                <a:gd name="connsiteX71" fmla="*/ 245150 w 252495"/>
                <a:gd name="connsiteY71" fmla="*/ 52523 h 277711"/>
                <a:gd name="connsiteX72" fmla="*/ 252496 w 252495"/>
                <a:gd name="connsiteY72" fmla="*/ 52523 h 277711"/>
                <a:gd name="connsiteX73" fmla="*/ 233247 w 252495"/>
                <a:gd name="connsiteY73" fmla="*/ 39258 h 277711"/>
                <a:gd name="connsiteX74" fmla="*/ 213237 w 252495"/>
                <a:gd name="connsiteY74" fmla="*/ 24859 h 277711"/>
                <a:gd name="connsiteX75" fmla="*/ 195951 w 252495"/>
                <a:gd name="connsiteY75" fmla="*/ 13946 h 277711"/>
                <a:gd name="connsiteX76" fmla="*/ 183368 w 252495"/>
                <a:gd name="connsiteY76" fmla="*/ 5157 h 277711"/>
                <a:gd name="connsiteX77" fmla="*/ 175341 w 252495"/>
                <a:gd name="connsiteY77" fmla="*/ 0 h 277711"/>
                <a:gd name="connsiteX78" fmla="*/ 175195 w 252495"/>
                <a:gd name="connsiteY78" fmla="*/ 29707 h 277711"/>
                <a:gd name="connsiteX79" fmla="*/ 105467 w 252495"/>
                <a:gd name="connsiteY79" fmla="*/ 30161 h 277711"/>
                <a:gd name="connsiteX80" fmla="*/ 105613 w 252495"/>
                <a:gd name="connsiteY80" fmla="*/ 87614 h 277711"/>
                <a:gd name="connsiteX81" fmla="*/ 103489 w 252495"/>
                <a:gd name="connsiteY81" fmla="*/ 88376 h 277711"/>
                <a:gd name="connsiteX82" fmla="*/ 101819 w 252495"/>
                <a:gd name="connsiteY82" fmla="*/ 88457 h 277711"/>
                <a:gd name="connsiteX83" fmla="*/ 99468 w 252495"/>
                <a:gd name="connsiteY83" fmla="*/ 89673 h 277711"/>
                <a:gd name="connsiteX84" fmla="*/ 98251 w 252495"/>
                <a:gd name="connsiteY84" fmla="*/ 90662 h 277711"/>
                <a:gd name="connsiteX85" fmla="*/ 96046 w 252495"/>
                <a:gd name="connsiteY85" fmla="*/ 90889 h 277711"/>
                <a:gd name="connsiteX86" fmla="*/ 93095 w 252495"/>
                <a:gd name="connsiteY86" fmla="*/ 90971 h 277711"/>
                <a:gd name="connsiteX87" fmla="*/ 89608 w 252495"/>
                <a:gd name="connsiteY87" fmla="*/ 92787 h 277711"/>
                <a:gd name="connsiteX88" fmla="*/ 87030 w 252495"/>
                <a:gd name="connsiteY88" fmla="*/ 94522 h 277711"/>
                <a:gd name="connsiteX89" fmla="*/ 84452 w 252495"/>
                <a:gd name="connsiteY89" fmla="*/ 96792 h 277711"/>
                <a:gd name="connsiteX90" fmla="*/ 82636 w 252495"/>
                <a:gd name="connsiteY90" fmla="*/ 99516 h 277711"/>
                <a:gd name="connsiteX91" fmla="*/ 81873 w 252495"/>
                <a:gd name="connsiteY91" fmla="*/ 102403 h 277711"/>
                <a:gd name="connsiteX92" fmla="*/ 81873 w 252495"/>
                <a:gd name="connsiteY92" fmla="*/ 105581 h 277711"/>
                <a:gd name="connsiteX93" fmla="*/ 83090 w 252495"/>
                <a:gd name="connsiteY93" fmla="*/ 116267 h 277711"/>
                <a:gd name="connsiteX94" fmla="*/ 83398 w 252495"/>
                <a:gd name="connsiteY94" fmla="*/ 121959 h 277711"/>
                <a:gd name="connsiteX95" fmla="*/ 83771 w 252495"/>
                <a:gd name="connsiteY95" fmla="*/ 125899 h 277711"/>
                <a:gd name="connsiteX96" fmla="*/ 84452 w 252495"/>
                <a:gd name="connsiteY96" fmla="*/ 134850 h 277711"/>
                <a:gd name="connsiteX97" fmla="*/ 68301 w 252495"/>
                <a:gd name="connsiteY97" fmla="*/ 134996 h 277711"/>
                <a:gd name="connsiteX98" fmla="*/ 39421 w 252495"/>
                <a:gd name="connsiteY98" fmla="*/ 135450 h 277711"/>
                <a:gd name="connsiteX99" fmla="*/ 26529 w 252495"/>
                <a:gd name="connsiteY99" fmla="*/ 135223 h 277711"/>
                <a:gd name="connsiteX100" fmla="*/ 17351 w 252495"/>
                <a:gd name="connsiteY100" fmla="*/ 135223 h 277711"/>
                <a:gd name="connsiteX101" fmla="*/ 8481 w 252495"/>
                <a:gd name="connsiteY101" fmla="*/ 135823 h 277711"/>
                <a:gd name="connsiteX102" fmla="*/ 4168 w 252495"/>
                <a:gd name="connsiteY102" fmla="*/ 136358 h 277711"/>
                <a:gd name="connsiteX103" fmla="*/ 2270 w 252495"/>
                <a:gd name="connsiteY103" fmla="*/ 137121 h 277711"/>
                <a:gd name="connsiteX104" fmla="*/ 1362 w 252495"/>
                <a:gd name="connsiteY104" fmla="*/ 138710 h 277711"/>
                <a:gd name="connsiteX105" fmla="*/ 308 w 252495"/>
                <a:gd name="connsiteY105" fmla="*/ 141515 h 277711"/>
                <a:gd name="connsiteX106" fmla="*/ 0 w 252495"/>
                <a:gd name="connsiteY106" fmla="*/ 144466 h 277711"/>
                <a:gd name="connsiteX107" fmla="*/ 0 w 252495"/>
                <a:gd name="connsiteY107" fmla="*/ 146899 h 277711"/>
                <a:gd name="connsiteX108" fmla="*/ 827 w 252495"/>
                <a:gd name="connsiteY108" fmla="*/ 145910 h 277711"/>
                <a:gd name="connsiteX109" fmla="*/ 1362 w 252495"/>
                <a:gd name="connsiteY109" fmla="*/ 143558 h 277711"/>
                <a:gd name="connsiteX110" fmla="*/ 1508 w 252495"/>
                <a:gd name="connsiteY110" fmla="*/ 142050 h 277711"/>
                <a:gd name="connsiteX111" fmla="*/ 2043 w 252495"/>
                <a:gd name="connsiteY111" fmla="*/ 140380 h 277711"/>
                <a:gd name="connsiteX112" fmla="*/ 2497 w 252495"/>
                <a:gd name="connsiteY112" fmla="*/ 139099 h 277711"/>
                <a:gd name="connsiteX113" fmla="*/ 3324 w 252495"/>
                <a:gd name="connsiteY113" fmla="*/ 138272 h 277711"/>
                <a:gd name="connsiteX114" fmla="*/ 3924 w 252495"/>
                <a:gd name="connsiteY114" fmla="*/ 138077 h 277711"/>
                <a:gd name="connsiteX115" fmla="*/ 4297 w 252495"/>
                <a:gd name="connsiteY115" fmla="*/ 138450 h 277711"/>
                <a:gd name="connsiteX116" fmla="*/ 4638 w 252495"/>
                <a:gd name="connsiteY116" fmla="*/ 139666 h 277711"/>
                <a:gd name="connsiteX117" fmla="*/ 4751 w 252495"/>
                <a:gd name="connsiteY117" fmla="*/ 140575 h 277711"/>
                <a:gd name="connsiteX118" fmla="*/ 5773 w 252495"/>
                <a:gd name="connsiteY118" fmla="*/ 141791 h 277711"/>
                <a:gd name="connsiteX119" fmla="*/ 6308 w 252495"/>
                <a:gd name="connsiteY119" fmla="*/ 142553 h 277711"/>
                <a:gd name="connsiteX120" fmla="*/ 7184 w 252495"/>
                <a:gd name="connsiteY120" fmla="*/ 144029 h 277711"/>
                <a:gd name="connsiteX121" fmla="*/ 7897 w 252495"/>
                <a:gd name="connsiteY121" fmla="*/ 144856 h 277711"/>
                <a:gd name="connsiteX122" fmla="*/ 8432 w 252495"/>
                <a:gd name="connsiteY122" fmla="*/ 145455 h 277711"/>
                <a:gd name="connsiteX123" fmla="*/ 8692 w 252495"/>
                <a:gd name="connsiteY123" fmla="*/ 147385 h 277711"/>
                <a:gd name="connsiteX124" fmla="*/ 8611 w 252495"/>
                <a:gd name="connsiteY124" fmla="*/ 148828 h 277711"/>
                <a:gd name="connsiteX125" fmla="*/ 10232 w 252495"/>
                <a:gd name="connsiteY125" fmla="*/ 150758 h 277711"/>
                <a:gd name="connsiteX126" fmla="*/ 10832 w 252495"/>
                <a:gd name="connsiteY126" fmla="*/ 151212 h 277711"/>
                <a:gd name="connsiteX127" fmla="*/ 10946 w 252495"/>
                <a:gd name="connsiteY127" fmla="*/ 149817 h 277711"/>
                <a:gd name="connsiteX128" fmla="*/ 10865 w 252495"/>
                <a:gd name="connsiteY128" fmla="*/ 147807 h 277711"/>
                <a:gd name="connsiteX129" fmla="*/ 12000 w 252495"/>
                <a:gd name="connsiteY129" fmla="*/ 147547 h 277711"/>
                <a:gd name="connsiteX130" fmla="*/ 12794 w 252495"/>
                <a:gd name="connsiteY130" fmla="*/ 148309 h 277711"/>
                <a:gd name="connsiteX131" fmla="*/ 13508 w 252495"/>
                <a:gd name="connsiteY131" fmla="*/ 150515 h 277711"/>
                <a:gd name="connsiteX132" fmla="*/ 14643 w 252495"/>
                <a:gd name="connsiteY132" fmla="*/ 152639 h 277711"/>
                <a:gd name="connsiteX133" fmla="*/ 15210 w 252495"/>
                <a:gd name="connsiteY133" fmla="*/ 154309 h 277711"/>
                <a:gd name="connsiteX134" fmla="*/ 15924 w 252495"/>
                <a:gd name="connsiteY134" fmla="*/ 155752 h 277711"/>
                <a:gd name="connsiteX135" fmla="*/ 16524 w 252495"/>
                <a:gd name="connsiteY135" fmla="*/ 156742 h 277711"/>
                <a:gd name="connsiteX136" fmla="*/ 18194 w 252495"/>
                <a:gd name="connsiteY136" fmla="*/ 157958 h 277711"/>
                <a:gd name="connsiteX137" fmla="*/ 18194 w 252495"/>
                <a:gd name="connsiteY137" fmla="*/ 159693 h 277711"/>
                <a:gd name="connsiteX138" fmla="*/ 17205 w 252495"/>
                <a:gd name="connsiteY138" fmla="*/ 160682 h 277711"/>
                <a:gd name="connsiteX139" fmla="*/ 17886 w 252495"/>
                <a:gd name="connsiteY139" fmla="*/ 162239 h 277711"/>
                <a:gd name="connsiteX140" fmla="*/ 18000 w 252495"/>
                <a:gd name="connsiteY140" fmla="*/ 163114 h 277711"/>
                <a:gd name="connsiteX141" fmla="*/ 17237 w 252495"/>
                <a:gd name="connsiteY141" fmla="*/ 164136 h 277711"/>
                <a:gd name="connsiteX142" fmla="*/ 15762 w 252495"/>
                <a:gd name="connsiteY142" fmla="*/ 165644 h 277711"/>
                <a:gd name="connsiteX143" fmla="*/ 15956 w 252495"/>
                <a:gd name="connsiteY143" fmla="*/ 166293 h 277711"/>
                <a:gd name="connsiteX144" fmla="*/ 17578 w 252495"/>
                <a:gd name="connsiteY144" fmla="*/ 166066 h 277711"/>
                <a:gd name="connsiteX145" fmla="*/ 17497 w 252495"/>
                <a:gd name="connsiteY145" fmla="*/ 167541 h 277711"/>
                <a:gd name="connsiteX146" fmla="*/ 16475 w 252495"/>
                <a:gd name="connsiteY146" fmla="*/ 168903 h 277711"/>
                <a:gd name="connsiteX147" fmla="*/ 15227 w 252495"/>
                <a:gd name="connsiteY147" fmla="*/ 168644 h 277711"/>
                <a:gd name="connsiteX148" fmla="*/ 14919 w 252495"/>
                <a:gd name="connsiteY148" fmla="*/ 167168 h 277711"/>
                <a:gd name="connsiteX149" fmla="*/ 13135 w 252495"/>
                <a:gd name="connsiteY149" fmla="*/ 167849 h 277711"/>
                <a:gd name="connsiteX150" fmla="*/ 13670 w 252495"/>
                <a:gd name="connsiteY150" fmla="*/ 169471 h 277711"/>
                <a:gd name="connsiteX151" fmla="*/ 14237 w 252495"/>
                <a:gd name="connsiteY151" fmla="*/ 170833 h 277711"/>
                <a:gd name="connsiteX152" fmla="*/ 14237 w 252495"/>
                <a:gd name="connsiteY152" fmla="*/ 172390 h 277711"/>
                <a:gd name="connsiteX153" fmla="*/ 14351 w 252495"/>
                <a:gd name="connsiteY153" fmla="*/ 174060 h 277711"/>
                <a:gd name="connsiteX154" fmla="*/ 13589 w 252495"/>
                <a:gd name="connsiteY154" fmla="*/ 175049 h 277711"/>
                <a:gd name="connsiteX155" fmla="*/ 12875 w 252495"/>
                <a:gd name="connsiteY155" fmla="*/ 175763 h 277711"/>
                <a:gd name="connsiteX156" fmla="*/ 12956 w 252495"/>
                <a:gd name="connsiteY156" fmla="*/ 176752 h 277711"/>
                <a:gd name="connsiteX157" fmla="*/ 13670 w 252495"/>
                <a:gd name="connsiteY157" fmla="*/ 176720 h 277711"/>
                <a:gd name="connsiteX158" fmla="*/ 15032 w 252495"/>
                <a:gd name="connsiteY158" fmla="*/ 175017 h 277711"/>
                <a:gd name="connsiteX159" fmla="*/ 15794 w 252495"/>
                <a:gd name="connsiteY159" fmla="*/ 174822 h 277711"/>
                <a:gd name="connsiteX160" fmla="*/ 15567 w 252495"/>
                <a:gd name="connsiteY160" fmla="*/ 175844 h 277711"/>
                <a:gd name="connsiteX161" fmla="*/ 13946 w 252495"/>
                <a:gd name="connsiteY161" fmla="*/ 177433 h 277711"/>
                <a:gd name="connsiteX162" fmla="*/ 11627 w 252495"/>
                <a:gd name="connsiteY162" fmla="*/ 177400 h 277711"/>
                <a:gd name="connsiteX163" fmla="*/ 11659 w 252495"/>
                <a:gd name="connsiteY163" fmla="*/ 178276 h 277711"/>
                <a:gd name="connsiteX164" fmla="*/ 12713 w 252495"/>
                <a:gd name="connsiteY164" fmla="*/ 179671 h 277711"/>
                <a:gd name="connsiteX165" fmla="*/ 13702 w 252495"/>
                <a:gd name="connsiteY165" fmla="*/ 180919 h 277711"/>
                <a:gd name="connsiteX166" fmla="*/ 16086 w 252495"/>
                <a:gd name="connsiteY166" fmla="*/ 182849 h 277711"/>
                <a:gd name="connsiteX167" fmla="*/ 17481 w 252495"/>
                <a:gd name="connsiteY167" fmla="*/ 185200 h 277711"/>
                <a:gd name="connsiteX168" fmla="*/ 18875 w 252495"/>
                <a:gd name="connsiteY168" fmla="*/ 188541 h 277711"/>
                <a:gd name="connsiteX169" fmla="*/ 19475 w 252495"/>
                <a:gd name="connsiteY169" fmla="*/ 192173 h 277711"/>
                <a:gd name="connsiteX170" fmla="*/ 20302 w 252495"/>
                <a:gd name="connsiteY170" fmla="*/ 195627 h 277711"/>
                <a:gd name="connsiteX171" fmla="*/ 21243 w 252495"/>
                <a:gd name="connsiteY171" fmla="*/ 199000 h 277711"/>
                <a:gd name="connsiteX172" fmla="*/ 21697 w 252495"/>
                <a:gd name="connsiteY172" fmla="*/ 203767 h 277711"/>
                <a:gd name="connsiteX173" fmla="*/ 21664 w 252495"/>
                <a:gd name="connsiteY173" fmla="*/ 209346 h 277711"/>
                <a:gd name="connsiteX174" fmla="*/ 21210 w 252495"/>
                <a:gd name="connsiteY174" fmla="*/ 215978 h 277711"/>
                <a:gd name="connsiteX175" fmla="*/ 20383 w 252495"/>
                <a:gd name="connsiteY175" fmla="*/ 219383 h 277711"/>
                <a:gd name="connsiteX176" fmla="*/ 17205 w 252495"/>
                <a:gd name="connsiteY176" fmla="*/ 227637 h 277711"/>
                <a:gd name="connsiteX177" fmla="*/ 15502 w 252495"/>
                <a:gd name="connsiteY177" fmla="*/ 231659 h 277711"/>
                <a:gd name="connsiteX178" fmla="*/ 13346 w 252495"/>
                <a:gd name="connsiteY178" fmla="*/ 236393 h 277711"/>
                <a:gd name="connsiteX179" fmla="*/ 13005 w 252495"/>
                <a:gd name="connsiteY179" fmla="*/ 237269 h 277711"/>
                <a:gd name="connsiteX180" fmla="*/ 13038 w 252495"/>
                <a:gd name="connsiteY180" fmla="*/ 239734 h 277711"/>
                <a:gd name="connsiteX181" fmla="*/ 12551 w 252495"/>
                <a:gd name="connsiteY181" fmla="*/ 240869 h 277711"/>
                <a:gd name="connsiteX182" fmla="*/ 12324 w 252495"/>
                <a:gd name="connsiteY182" fmla="*/ 242264 h 277711"/>
                <a:gd name="connsiteX183" fmla="*/ 11838 w 252495"/>
                <a:gd name="connsiteY183" fmla="*/ 243285 h 277711"/>
                <a:gd name="connsiteX184" fmla="*/ 11643 w 252495"/>
                <a:gd name="connsiteY184" fmla="*/ 244307 h 277711"/>
                <a:gd name="connsiteX185" fmla="*/ 11383 w 252495"/>
                <a:gd name="connsiteY185" fmla="*/ 245896 h 277711"/>
                <a:gd name="connsiteX186" fmla="*/ 11270 w 252495"/>
                <a:gd name="connsiteY186" fmla="*/ 249609 h 277711"/>
                <a:gd name="connsiteX187" fmla="*/ 13281 w 252495"/>
                <a:gd name="connsiteY187" fmla="*/ 248101 h 277711"/>
                <a:gd name="connsiteX188" fmla="*/ 13281 w 252495"/>
                <a:gd name="connsiteY188" fmla="*/ 246204 h 277711"/>
                <a:gd name="connsiteX189" fmla="*/ 14870 w 252495"/>
                <a:gd name="connsiteY189" fmla="*/ 244647 h 277711"/>
                <a:gd name="connsiteX190" fmla="*/ 15356 w 252495"/>
                <a:gd name="connsiteY190" fmla="*/ 243204 h 277711"/>
                <a:gd name="connsiteX191" fmla="*/ 15810 w 252495"/>
                <a:gd name="connsiteY191" fmla="*/ 241583 h 277711"/>
                <a:gd name="connsiteX192" fmla="*/ 16410 w 252495"/>
                <a:gd name="connsiteY192" fmla="*/ 239912 h 277711"/>
                <a:gd name="connsiteX193" fmla="*/ 17773 w 252495"/>
                <a:gd name="connsiteY193" fmla="*/ 239085 h 277711"/>
                <a:gd name="connsiteX194" fmla="*/ 18940 w 252495"/>
                <a:gd name="connsiteY194" fmla="*/ 238485 h 277711"/>
                <a:gd name="connsiteX195" fmla="*/ 20724 w 252495"/>
                <a:gd name="connsiteY195" fmla="*/ 239020 h 277711"/>
                <a:gd name="connsiteX196" fmla="*/ 21259 w 252495"/>
                <a:gd name="connsiteY196" fmla="*/ 240042 h 277711"/>
                <a:gd name="connsiteX197" fmla="*/ 22394 w 252495"/>
                <a:gd name="connsiteY197" fmla="*/ 240123 h 277711"/>
                <a:gd name="connsiteX198" fmla="*/ 23156 w 252495"/>
                <a:gd name="connsiteY198" fmla="*/ 239296 h 277711"/>
                <a:gd name="connsiteX199" fmla="*/ 24210 w 252495"/>
                <a:gd name="connsiteY199" fmla="*/ 239182 h 277711"/>
                <a:gd name="connsiteX200" fmla="*/ 26448 w 252495"/>
                <a:gd name="connsiteY200" fmla="*/ 239102 h 277711"/>
                <a:gd name="connsiteX201" fmla="*/ 27437 w 252495"/>
                <a:gd name="connsiteY201" fmla="*/ 239977 h 277711"/>
                <a:gd name="connsiteX202" fmla="*/ 28313 w 252495"/>
                <a:gd name="connsiteY202" fmla="*/ 240204 h 277711"/>
                <a:gd name="connsiteX203" fmla="*/ 29675 w 252495"/>
                <a:gd name="connsiteY203" fmla="*/ 239831 h 277711"/>
                <a:gd name="connsiteX204" fmla="*/ 30356 w 252495"/>
                <a:gd name="connsiteY204" fmla="*/ 239150 h 277711"/>
                <a:gd name="connsiteX205" fmla="*/ 31037 w 252495"/>
                <a:gd name="connsiteY205" fmla="*/ 238956 h 277711"/>
                <a:gd name="connsiteX206" fmla="*/ 32399 w 252495"/>
                <a:gd name="connsiteY206" fmla="*/ 238923 h 277711"/>
                <a:gd name="connsiteX207" fmla="*/ 33615 w 252495"/>
                <a:gd name="connsiteY207" fmla="*/ 238842 h 277711"/>
                <a:gd name="connsiteX208" fmla="*/ 34945 w 252495"/>
                <a:gd name="connsiteY208" fmla="*/ 238729 h 277711"/>
                <a:gd name="connsiteX209" fmla="*/ 36956 w 252495"/>
                <a:gd name="connsiteY209" fmla="*/ 238615 h 277711"/>
                <a:gd name="connsiteX210" fmla="*/ 38399 w 252495"/>
                <a:gd name="connsiteY210" fmla="*/ 238729 h 277711"/>
                <a:gd name="connsiteX211" fmla="*/ 39226 w 252495"/>
                <a:gd name="connsiteY211" fmla="*/ 238047 h 277711"/>
                <a:gd name="connsiteX212" fmla="*/ 40929 w 252495"/>
                <a:gd name="connsiteY212" fmla="*/ 238047 h 277711"/>
                <a:gd name="connsiteX213" fmla="*/ 41415 w 252495"/>
                <a:gd name="connsiteY213" fmla="*/ 236312 h 277711"/>
                <a:gd name="connsiteX214" fmla="*/ 42696 w 252495"/>
                <a:gd name="connsiteY214" fmla="*/ 236085 h 277711"/>
                <a:gd name="connsiteX215" fmla="*/ 44674 w 252495"/>
                <a:gd name="connsiteY215" fmla="*/ 236393 h 277711"/>
                <a:gd name="connsiteX216" fmla="*/ 46912 w 252495"/>
                <a:gd name="connsiteY216" fmla="*/ 236539 h 277711"/>
                <a:gd name="connsiteX217" fmla="*/ 48080 w 252495"/>
                <a:gd name="connsiteY217" fmla="*/ 236912 h 277711"/>
                <a:gd name="connsiteX218" fmla="*/ 49782 w 252495"/>
                <a:gd name="connsiteY218" fmla="*/ 236799 h 277711"/>
                <a:gd name="connsiteX219" fmla="*/ 51290 w 252495"/>
                <a:gd name="connsiteY219" fmla="*/ 236799 h 277711"/>
                <a:gd name="connsiteX220" fmla="*/ 53042 w 252495"/>
                <a:gd name="connsiteY220" fmla="*/ 236831 h 277711"/>
                <a:gd name="connsiteX221" fmla="*/ 54599 w 252495"/>
                <a:gd name="connsiteY221" fmla="*/ 236864 h 277711"/>
                <a:gd name="connsiteX222" fmla="*/ 56301 w 252495"/>
                <a:gd name="connsiteY222" fmla="*/ 237285 h 277711"/>
                <a:gd name="connsiteX223" fmla="*/ 57744 w 252495"/>
                <a:gd name="connsiteY223" fmla="*/ 238680 h 277711"/>
                <a:gd name="connsiteX224" fmla="*/ 59107 w 252495"/>
                <a:gd name="connsiteY224" fmla="*/ 239166 h 277711"/>
                <a:gd name="connsiteX225" fmla="*/ 60274 w 252495"/>
                <a:gd name="connsiteY225" fmla="*/ 239734 h 277711"/>
                <a:gd name="connsiteX226" fmla="*/ 61409 w 252495"/>
                <a:gd name="connsiteY226" fmla="*/ 241064 h 277711"/>
                <a:gd name="connsiteX227" fmla="*/ 63031 w 252495"/>
                <a:gd name="connsiteY227" fmla="*/ 242961 h 277711"/>
                <a:gd name="connsiteX228" fmla="*/ 64052 w 252495"/>
                <a:gd name="connsiteY228" fmla="*/ 243901 h 277711"/>
                <a:gd name="connsiteX229" fmla="*/ 65804 w 252495"/>
                <a:gd name="connsiteY229" fmla="*/ 246561 h 277711"/>
                <a:gd name="connsiteX230" fmla="*/ 66744 w 252495"/>
                <a:gd name="connsiteY230" fmla="*/ 247728 h 277711"/>
                <a:gd name="connsiteX231" fmla="*/ 69663 w 252495"/>
                <a:gd name="connsiteY231" fmla="*/ 247534 h 277711"/>
                <a:gd name="connsiteX232" fmla="*/ 70263 w 252495"/>
                <a:gd name="connsiteY232" fmla="*/ 248069 h 277711"/>
                <a:gd name="connsiteX233" fmla="*/ 72614 w 252495"/>
                <a:gd name="connsiteY233" fmla="*/ 247842 h 277711"/>
                <a:gd name="connsiteX234" fmla="*/ 74820 w 252495"/>
                <a:gd name="connsiteY234" fmla="*/ 248604 h 277711"/>
                <a:gd name="connsiteX235" fmla="*/ 76068 w 252495"/>
                <a:gd name="connsiteY235" fmla="*/ 249658 h 277711"/>
                <a:gd name="connsiteX236" fmla="*/ 77236 w 252495"/>
                <a:gd name="connsiteY236" fmla="*/ 251701 h 277711"/>
                <a:gd name="connsiteX237" fmla="*/ 78290 w 252495"/>
                <a:gd name="connsiteY237" fmla="*/ 253517 h 277711"/>
                <a:gd name="connsiteX238" fmla="*/ 79084 w 252495"/>
                <a:gd name="connsiteY238" fmla="*/ 255755 h 277711"/>
                <a:gd name="connsiteX239" fmla="*/ 79798 w 252495"/>
                <a:gd name="connsiteY239" fmla="*/ 257377 h 277711"/>
                <a:gd name="connsiteX240" fmla="*/ 81079 w 252495"/>
                <a:gd name="connsiteY240" fmla="*/ 258820 h 277711"/>
                <a:gd name="connsiteX241" fmla="*/ 82068 w 252495"/>
                <a:gd name="connsiteY241" fmla="*/ 259614 h 277711"/>
                <a:gd name="connsiteX242" fmla="*/ 82490 w 252495"/>
                <a:gd name="connsiteY242" fmla="*/ 260668 h 277711"/>
                <a:gd name="connsiteX243" fmla="*/ 82944 w 252495"/>
                <a:gd name="connsiteY243" fmla="*/ 261382 h 277711"/>
                <a:gd name="connsiteX244" fmla="*/ 84338 w 252495"/>
                <a:gd name="connsiteY244" fmla="*/ 261495 h 277711"/>
                <a:gd name="connsiteX245" fmla="*/ 85279 w 252495"/>
                <a:gd name="connsiteY245" fmla="*/ 261982 h 277711"/>
                <a:gd name="connsiteX246" fmla="*/ 85814 w 252495"/>
                <a:gd name="connsiteY246" fmla="*/ 262971 h 277711"/>
                <a:gd name="connsiteX247" fmla="*/ 86495 w 252495"/>
                <a:gd name="connsiteY247" fmla="*/ 264479 h 277711"/>
                <a:gd name="connsiteX248" fmla="*/ 86981 w 252495"/>
                <a:gd name="connsiteY248" fmla="*/ 266344 h 277711"/>
                <a:gd name="connsiteX249" fmla="*/ 88603 w 252495"/>
                <a:gd name="connsiteY249" fmla="*/ 267787 h 277711"/>
                <a:gd name="connsiteX250" fmla="*/ 90225 w 252495"/>
                <a:gd name="connsiteY250" fmla="*/ 268922 h 277711"/>
                <a:gd name="connsiteX251" fmla="*/ 92381 w 252495"/>
                <a:gd name="connsiteY251" fmla="*/ 270852 h 277711"/>
                <a:gd name="connsiteX252" fmla="*/ 94538 w 252495"/>
                <a:gd name="connsiteY252" fmla="*/ 272214 h 277711"/>
                <a:gd name="connsiteX253" fmla="*/ 97230 w 252495"/>
                <a:gd name="connsiteY253" fmla="*/ 274111 h 277711"/>
                <a:gd name="connsiteX254" fmla="*/ 99014 w 252495"/>
                <a:gd name="connsiteY254" fmla="*/ 275668 h 277711"/>
                <a:gd name="connsiteX255" fmla="*/ 100230 w 252495"/>
                <a:gd name="connsiteY255" fmla="*/ 276884 h 277711"/>
                <a:gd name="connsiteX256" fmla="*/ 101219 w 252495"/>
                <a:gd name="connsiteY256" fmla="*/ 277711 h 27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252495" h="277711">
                  <a:moveTo>
                    <a:pt x="101511" y="277679"/>
                  </a:moveTo>
                  <a:lnTo>
                    <a:pt x="103489" y="276852"/>
                  </a:lnTo>
                  <a:lnTo>
                    <a:pt x="104624" y="276252"/>
                  </a:lnTo>
                  <a:lnTo>
                    <a:pt x="106748" y="274663"/>
                  </a:lnTo>
                  <a:lnTo>
                    <a:pt x="107511" y="273755"/>
                  </a:lnTo>
                  <a:lnTo>
                    <a:pt x="108192" y="272473"/>
                  </a:lnTo>
                  <a:lnTo>
                    <a:pt x="108046" y="271257"/>
                  </a:lnTo>
                  <a:lnTo>
                    <a:pt x="107511" y="270430"/>
                  </a:lnTo>
                  <a:lnTo>
                    <a:pt x="107511" y="266344"/>
                  </a:lnTo>
                  <a:lnTo>
                    <a:pt x="108419" y="264528"/>
                  </a:lnTo>
                  <a:lnTo>
                    <a:pt x="109327" y="262776"/>
                  </a:lnTo>
                  <a:lnTo>
                    <a:pt x="111224" y="261268"/>
                  </a:lnTo>
                  <a:lnTo>
                    <a:pt x="112505" y="260506"/>
                  </a:lnTo>
                  <a:lnTo>
                    <a:pt x="114094" y="259517"/>
                  </a:lnTo>
                  <a:cubicBezTo>
                    <a:pt x="114094" y="259517"/>
                    <a:pt x="115910" y="258690"/>
                    <a:pt x="116300" y="258690"/>
                  </a:cubicBezTo>
                  <a:cubicBezTo>
                    <a:pt x="116689" y="258690"/>
                    <a:pt x="117516" y="258998"/>
                    <a:pt x="117516" y="258998"/>
                  </a:cubicBezTo>
                  <a:lnTo>
                    <a:pt x="118278" y="259906"/>
                  </a:lnTo>
                  <a:lnTo>
                    <a:pt x="119105" y="261414"/>
                  </a:lnTo>
                  <a:lnTo>
                    <a:pt x="121375" y="263312"/>
                  </a:lnTo>
                  <a:cubicBezTo>
                    <a:pt x="121375" y="263312"/>
                    <a:pt x="122364" y="264139"/>
                    <a:pt x="122591" y="264220"/>
                  </a:cubicBezTo>
                  <a:cubicBezTo>
                    <a:pt x="122818" y="264301"/>
                    <a:pt x="123953" y="265355"/>
                    <a:pt x="124034" y="265582"/>
                  </a:cubicBezTo>
                  <a:cubicBezTo>
                    <a:pt x="124115" y="265809"/>
                    <a:pt x="125088" y="266798"/>
                    <a:pt x="125088" y="266798"/>
                  </a:cubicBezTo>
                  <a:lnTo>
                    <a:pt x="127132" y="269522"/>
                  </a:lnTo>
                  <a:lnTo>
                    <a:pt x="127959" y="268468"/>
                  </a:lnTo>
                  <a:lnTo>
                    <a:pt x="129937" y="266036"/>
                  </a:lnTo>
                  <a:lnTo>
                    <a:pt x="131072" y="264674"/>
                  </a:lnTo>
                  <a:lnTo>
                    <a:pt x="131072" y="263539"/>
                  </a:lnTo>
                  <a:lnTo>
                    <a:pt x="131980" y="262939"/>
                  </a:lnTo>
                  <a:lnTo>
                    <a:pt x="133569" y="262858"/>
                  </a:lnTo>
                  <a:lnTo>
                    <a:pt x="153353" y="263231"/>
                  </a:lnTo>
                  <a:lnTo>
                    <a:pt x="156758" y="263376"/>
                  </a:lnTo>
                  <a:lnTo>
                    <a:pt x="158039" y="262695"/>
                  </a:lnTo>
                  <a:lnTo>
                    <a:pt x="158347" y="260798"/>
                  </a:lnTo>
                  <a:lnTo>
                    <a:pt x="158655" y="259582"/>
                  </a:lnTo>
                  <a:lnTo>
                    <a:pt x="159709" y="258820"/>
                  </a:lnTo>
                  <a:lnTo>
                    <a:pt x="160990" y="258820"/>
                  </a:lnTo>
                  <a:cubicBezTo>
                    <a:pt x="160990" y="258820"/>
                    <a:pt x="161363" y="259955"/>
                    <a:pt x="161363" y="259955"/>
                  </a:cubicBezTo>
                  <a:lnTo>
                    <a:pt x="160990" y="260944"/>
                  </a:lnTo>
                  <a:lnTo>
                    <a:pt x="161590" y="261933"/>
                  </a:lnTo>
                  <a:lnTo>
                    <a:pt x="163033" y="262306"/>
                  </a:lnTo>
                  <a:lnTo>
                    <a:pt x="167801" y="262225"/>
                  </a:lnTo>
                  <a:lnTo>
                    <a:pt x="193113" y="262598"/>
                  </a:lnTo>
                  <a:lnTo>
                    <a:pt x="234496" y="263279"/>
                  </a:lnTo>
                  <a:lnTo>
                    <a:pt x="240026" y="263360"/>
                  </a:lnTo>
                  <a:lnTo>
                    <a:pt x="240707" y="262371"/>
                  </a:lnTo>
                  <a:lnTo>
                    <a:pt x="240853" y="259647"/>
                  </a:lnTo>
                  <a:lnTo>
                    <a:pt x="241453" y="256388"/>
                  </a:lnTo>
                  <a:lnTo>
                    <a:pt x="242134" y="251312"/>
                  </a:lnTo>
                  <a:lnTo>
                    <a:pt x="242815" y="248653"/>
                  </a:lnTo>
                  <a:lnTo>
                    <a:pt x="242734" y="245993"/>
                  </a:lnTo>
                  <a:lnTo>
                    <a:pt x="242053" y="244485"/>
                  </a:lnTo>
                  <a:lnTo>
                    <a:pt x="240917" y="243269"/>
                  </a:lnTo>
                  <a:lnTo>
                    <a:pt x="239701" y="241988"/>
                  </a:lnTo>
                  <a:lnTo>
                    <a:pt x="237577" y="241161"/>
                  </a:lnTo>
                  <a:lnTo>
                    <a:pt x="236977" y="239880"/>
                  </a:lnTo>
                  <a:lnTo>
                    <a:pt x="236977" y="235631"/>
                  </a:lnTo>
                  <a:lnTo>
                    <a:pt x="236377" y="229194"/>
                  </a:lnTo>
                  <a:lnTo>
                    <a:pt x="235615" y="218361"/>
                  </a:lnTo>
                  <a:lnTo>
                    <a:pt x="233718" y="201302"/>
                  </a:lnTo>
                  <a:lnTo>
                    <a:pt x="231739" y="180530"/>
                  </a:lnTo>
                  <a:lnTo>
                    <a:pt x="229842" y="162044"/>
                  </a:lnTo>
                  <a:lnTo>
                    <a:pt x="228253" y="145293"/>
                  </a:lnTo>
                  <a:lnTo>
                    <a:pt x="226275" y="128461"/>
                  </a:lnTo>
                  <a:lnTo>
                    <a:pt x="224913" y="114597"/>
                  </a:lnTo>
                  <a:lnTo>
                    <a:pt x="223242" y="101559"/>
                  </a:lnTo>
                  <a:lnTo>
                    <a:pt x="222788" y="94051"/>
                  </a:lnTo>
                  <a:lnTo>
                    <a:pt x="222561" y="90792"/>
                  </a:lnTo>
                  <a:lnTo>
                    <a:pt x="220891" y="76084"/>
                  </a:lnTo>
                  <a:lnTo>
                    <a:pt x="219837" y="64636"/>
                  </a:lnTo>
                  <a:lnTo>
                    <a:pt x="218848" y="52896"/>
                  </a:lnTo>
                  <a:lnTo>
                    <a:pt x="228091" y="52896"/>
                  </a:lnTo>
                  <a:lnTo>
                    <a:pt x="245150" y="52523"/>
                  </a:lnTo>
                  <a:lnTo>
                    <a:pt x="252496" y="52523"/>
                  </a:lnTo>
                  <a:lnTo>
                    <a:pt x="233247" y="39258"/>
                  </a:lnTo>
                  <a:lnTo>
                    <a:pt x="213237" y="24859"/>
                  </a:lnTo>
                  <a:lnTo>
                    <a:pt x="195951" y="13946"/>
                  </a:lnTo>
                  <a:lnTo>
                    <a:pt x="183368" y="5157"/>
                  </a:lnTo>
                  <a:lnTo>
                    <a:pt x="175341" y="0"/>
                  </a:lnTo>
                  <a:lnTo>
                    <a:pt x="175195" y="29707"/>
                  </a:lnTo>
                  <a:lnTo>
                    <a:pt x="105467" y="30161"/>
                  </a:lnTo>
                  <a:lnTo>
                    <a:pt x="105613" y="87614"/>
                  </a:lnTo>
                  <a:lnTo>
                    <a:pt x="103489" y="88376"/>
                  </a:lnTo>
                  <a:lnTo>
                    <a:pt x="101819" y="88457"/>
                  </a:lnTo>
                  <a:lnTo>
                    <a:pt x="99468" y="89673"/>
                  </a:lnTo>
                  <a:cubicBezTo>
                    <a:pt x="99468" y="89673"/>
                    <a:pt x="98478" y="90581"/>
                    <a:pt x="98251" y="90662"/>
                  </a:cubicBezTo>
                  <a:cubicBezTo>
                    <a:pt x="98024" y="90744"/>
                    <a:pt x="96354" y="90889"/>
                    <a:pt x="96046" y="90889"/>
                  </a:cubicBezTo>
                  <a:cubicBezTo>
                    <a:pt x="95738" y="90889"/>
                    <a:pt x="93095" y="90971"/>
                    <a:pt x="93095" y="90971"/>
                  </a:cubicBezTo>
                  <a:lnTo>
                    <a:pt x="89608" y="92787"/>
                  </a:lnTo>
                  <a:lnTo>
                    <a:pt x="87030" y="94522"/>
                  </a:lnTo>
                  <a:lnTo>
                    <a:pt x="84452" y="96792"/>
                  </a:lnTo>
                  <a:lnTo>
                    <a:pt x="82636" y="99516"/>
                  </a:lnTo>
                  <a:lnTo>
                    <a:pt x="81873" y="102403"/>
                  </a:lnTo>
                  <a:lnTo>
                    <a:pt x="81873" y="105581"/>
                  </a:lnTo>
                  <a:lnTo>
                    <a:pt x="83090" y="116267"/>
                  </a:lnTo>
                  <a:lnTo>
                    <a:pt x="83398" y="121959"/>
                  </a:lnTo>
                  <a:lnTo>
                    <a:pt x="83771" y="125899"/>
                  </a:lnTo>
                  <a:lnTo>
                    <a:pt x="84452" y="134850"/>
                  </a:lnTo>
                  <a:lnTo>
                    <a:pt x="68301" y="134996"/>
                  </a:lnTo>
                  <a:lnTo>
                    <a:pt x="39421" y="135450"/>
                  </a:lnTo>
                  <a:lnTo>
                    <a:pt x="26529" y="135223"/>
                  </a:lnTo>
                  <a:lnTo>
                    <a:pt x="17351" y="135223"/>
                  </a:lnTo>
                  <a:lnTo>
                    <a:pt x="8481" y="135823"/>
                  </a:lnTo>
                  <a:lnTo>
                    <a:pt x="4168" y="136358"/>
                  </a:lnTo>
                  <a:lnTo>
                    <a:pt x="2270" y="137121"/>
                  </a:lnTo>
                  <a:lnTo>
                    <a:pt x="1362" y="138710"/>
                  </a:lnTo>
                  <a:lnTo>
                    <a:pt x="308" y="141515"/>
                  </a:lnTo>
                  <a:lnTo>
                    <a:pt x="0" y="144466"/>
                  </a:lnTo>
                  <a:lnTo>
                    <a:pt x="0" y="146899"/>
                  </a:lnTo>
                  <a:lnTo>
                    <a:pt x="827" y="145910"/>
                  </a:lnTo>
                  <a:lnTo>
                    <a:pt x="1362" y="143558"/>
                  </a:lnTo>
                  <a:lnTo>
                    <a:pt x="1508" y="142050"/>
                  </a:lnTo>
                  <a:lnTo>
                    <a:pt x="2043" y="140380"/>
                  </a:lnTo>
                  <a:lnTo>
                    <a:pt x="2497" y="139099"/>
                  </a:lnTo>
                  <a:lnTo>
                    <a:pt x="3324" y="138272"/>
                  </a:lnTo>
                  <a:lnTo>
                    <a:pt x="3924" y="138077"/>
                  </a:lnTo>
                  <a:lnTo>
                    <a:pt x="4297" y="138450"/>
                  </a:lnTo>
                  <a:lnTo>
                    <a:pt x="4638" y="139666"/>
                  </a:lnTo>
                  <a:lnTo>
                    <a:pt x="4751" y="140575"/>
                  </a:lnTo>
                  <a:lnTo>
                    <a:pt x="5773" y="141791"/>
                  </a:lnTo>
                  <a:lnTo>
                    <a:pt x="6308" y="142553"/>
                  </a:lnTo>
                  <a:lnTo>
                    <a:pt x="7184" y="144029"/>
                  </a:lnTo>
                  <a:lnTo>
                    <a:pt x="7897" y="144856"/>
                  </a:lnTo>
                  <a:lnTo>
                    <a:pt x="8432" y="145455"/>
                  </a:lnTo>
                  <a:lnTo>
                    <a:pt x="8692" y="147385"/>
                  </a:lnTo>
                  <a:lnTo>
                    <a:pt x="8611" y="148828"/>
                  </a:lnTo>
                  <a:lnTo>
                    <a:pt x="10232" y="150758"/>
                  </a:lnTo>
                  <a:lnTo>
                    <a:pt x="10832" y="151212"/>
                  </a:lnTo>
                  <a:cubicBezTo>
                    <a:pt x="10832" y="151212"/>
                    <a:pt x="10946" y="149964"/>
                    <a:pt x="10946" y="149817"/>
                  </a:cubicBezTo>
                  <a:cubicBezTo>
                    <a:pt x="10946" y="149672"/>
                    <a:pt x="10865" y="147807"/>
                    <a:pt x="10865" y="147807"/>
                  </a:cubicBezTo>
                  <a:lnTo>
                    <a:pt x="12000" y="147547"/>
                  </a:lnTo>
                  <a:lnTo>
                    <a:pt x="12794" y="148309"/>
                  </a:lnTo>
                  <a:cubicBezTo>
                    <a:pt x="12794" y="148309"/>
                    <a:pt x="13443" y="150353"/>
                    <a:pt x="13508" y="150515"/>
                  </a:cubicBezTo>
                  <a:cubicBezTo>
                    <a:pt x="13589" y="150661"/>
                    <a:pt x="14643" y="152639"/>
                    <a:pt x="14643" y="152639"/>
                  </a:cubicBezTo>
                  <a:cubicBezTo>
                    <a:pt x="14643" y="152639"/>
                    <a:pt x="15129" y="154147"/>
                    <a:pt x="15210" y="154309"/>
                  </a:cubicBezTo>
                  <a:cubicBezTo>
                    <a:pt x="15292" y="154455"/>
                    <a:pt x="15924" y="155752"/>
                    <a:pt x="15924" y="155752"/>
                  </a:cubicBezTo>
                  <a:lnTo>
                    <a:pt x="16524" y="156742"/>
                  </a:lnTo>
                  <a:lnTo>
                    <a:pt x="18194" y="157958"/>
                  </a:lnTo>
                  <a:lnTo>
                    <a:pt x="18194" y="159693"/>
                  </a:lnTo>
                  <a:cubicBezTo>
                    <a:pt x="18194" y="159693"/>
                    <a:pt x="17205" y="160520"/>
                    <a:pt x="17205" y="160682"/>
                  </a:cubicBezTo>
                  <a:cubicBezTo>
                    <a:pt x="17205" y="160844"/>
                    <a:pt x="17886" y="162239"/>
                    <a:pt x="17886" y="162239"/>
                  </a:cubicBezTo>
                  <a:lnTo>
                    <a:pt x="18000" y="163114"/>
                  </a:lnTo>
                  <a:cubicBezTo>
                    <a:pt x="18000" y="163114"/>
                    <a:pt x="17351" y="163942"/>
                    <a:pt x="17237" y="164136"/>
                  </a:cubicBezTo>
                  <a:cubicBezTo>
                    <a:pt x="17124" y="164331"/>
                    <a:pt x="15762" y="165644"/>
                    <a:pt x="15762" y="165644"/>
                  </a:cubicBezTo>
                  <a:lnTo>
                    <a:pt x="15956" y="166293"/>
                  </a:lnTo>
                  <a:lnTo>
                    <a:pt x="17578" y="166066"/>
                  </a:lnTo>
                  <a:lnTo>
                    <a:pt x="17497" y="167541"/>
                  </a:lnTo>
                  <a:cubicBezTo>
                    <a:pt x="17497" y="167541"/>
                    <a:pt x="16670" y="168871"/>
                    <a:pt x="16475" y="168903"/>
                  </a:cubicBezTo>
                  <a:cubicBezTo>
                    <a:pt x="16281" y="168936"/>
                    <a:pt x="15227" y="168644"/>
                    <a:pt x="15227" y="168644"/>
                  </a:cubicBezTo>
                  <a:cubicBezTo>
                    <a:pt x="15227" y="168644"/>
                    <a:pt x="15032" y="167168"/>
                    <a:pt x="14919" y="167168"/>
                  </a:cubicBezTo>
                  <a:cubicBezTo>
                    <a:pt x="14805" y="167168"/>
                    <a:pt x="13135" y="167849"/>
                    <a:pt x="13135" y="167849"/>
                  </a:cubicBezTo>
                  <a:lnTo>
                    <a:pt x="13670" y="169471"/>
                  </a:lnTo>
                  <a:lnTo>
                    <a:pt x="14237" y="170833"/>
                  </a:lnTo>
                  <a:lnTo>
                    <a:pt x="14237" y="172390"/>
                  </a:lnTo>
                  <a:lnTo>
                    <a:pt x="14351" y="174060"/>
                  </a:lnTo>
                  <a:lnTo>
                    <a:pt x="13589" y="175049"/>
                  </a:lnTo>
                  <a:lnTo>
                    <a:pt x="12875" y="175763"/>
                  </a:lnTo>
                  <a:lnTo>
                    <a:pt x="12956" y="176752"/>
                  </a:lnTo>
                  <a:lnTo>
                    <a:pt x="13670" y="176720"/>
                  </a:lnTo>
                  <a:lnTo>
                    <a:pt x="15032" y="175017"/>
                  </a:lnTo>
                  <a:lnTo>
                    <a:pt x="15794" y="174822"/>
                  </a:lnTo>
                  <a:lnTo>
                    <a:pt x="15567" y="175844"/>
                  </a:lnTo>
                  <a:lnTo>
                    <a:pt x="13946" y="177433"/>
                  </a:lnTo>
                  <a:lnTo>
                    <a:pt x="11627" y="177400"/>
                  </a:lnTo>
                  <a:lnTo>
                    <a:pt x="11659" y="178276"/>
                  </a:lnTo>
                  <a:lnTo>
                    <a:pt x="12713" y="179671"/>
                  </a:lnTo>
                  <a:lnTo>
                    <a:pt x="13702" y="180919"/>
                  </a:lnTo>
                  <a:lnTo>
                    <a:pt x="16086" y="182849"/>
                  </a:lnTo>
                  <a:lnTo>
                    <a:pt x="17481" y="185200"/>
                  </a:lnTo>
                  <a:lnTo>
                    <a:pt x="18875" y="188541"/>
                  </a:lnTo>
                  <a:lnTo>
                    <a:pt x="19475" y="192173"/>
                  </a:lnTo>
                  <a:lnTo>
                    <a:pt x="20302" y="195627"/>
                  </a:lnTo>
                  <a:lnTo>
                    <a:pt x="21243" y="199000"/>
                  </a:lnTo>
                  <a:lnTo>
                    <a:pt x="21697" y="203767"/>
                  </a:lnTo>
                  <a:lnTo>
                    <a:pt x="21664" y="209346"/>
                  </a:lnTo>
                  <a:lnTo>
                    <a:pt x="21210" y="215978"/>
                  </a:lnTo>
                  <a:lnTo>
                    <a:pt x="20383" y="219383"/>
                  </a:lnTo>
                  <a:lnTo>
                    <a:pt x="17205" y="227637"/>
                  </a:lnTo>
                  <a:lnTo>
                    <a:pt x="15502" y="231659"/>
                  </a:lnTo>
                  <a:lnTo>
                    <a:pt x="13346" y="236393"/>
                  </a:lnTo>
                  <a:lnTo>
                    <a:pt x="13005" y="237269"/>
                  </a:lnTo>
                  <a:lnTo>
                    <a:pt x="13038" y="239734"/>
                  </a:lnTo>
                  <a:lnTo>
                    <a:pt x="12551" y="240869"/>
                  </a:lnTo>
                  <a:lnTo>
                    <a:pt x="12324" y="242264"/>
                  </a:lnTo>
                  <a:lnTo>
                    <a:pt x="11838" y="243285"/>
                  </a:lnTo>
                  <a:lnTo>
                    <a:pt x="11643" y="244307"/>
                  </a:lnTo>
                  <a:lnTo>
                    <a:pt x="11383" y="245896"/>
                  </a:lnTo>
                  <a:lnTo>
                    <a:pt x="11270" y="249609"/>
                  </a:lnTo>
                  <a:lnTo>
                    <a:pt x="13281" y="248101"/>
                  </a:lnTo>
                  <a:lnTo>
                    <a:pt x="13281" y="246204"/>
                  </a:lnTo>
                  <a:lnTo>
                    <a:pt x="14870" y="244647"/>
                  </a:lnTo>
                  <a:lnTo>
                    <a:pt x="15356" y="243204"/>
                  </a:lnTo>
                  <a:lnTo>
                    <a:pt x="15810" y="241583"/>
                  </a:lnTo>
                  <a:lnTo>
                    <a:pt x="16410" y="239912"/>
                  </a:lnTo>
                  <a:lnTo>
                    <a:pt x="17773" y="239085"/>
                  </a:lnTo>
                  <a:cubicBezTo>
                    <a:pt x="17773" y="239085"/>
                    <a:pt x="18794" y="238485"/>
                    <a:pt x="18940" y="238485"/>
                  </a:cubicBezTo>
                  <a:cubicBezTo>
                    <a:pt x="19086" y="238485"/>
                    <a:pt x="20724" y="239020"/>
                    <a:pt x="20724" y="239020"/>
                  </a:cubicBezTo>
                  <a:lnTo>
                    <a:pt x="21259" y="240042"/>
                  </a:lnTo>
                  <a:cubicBezTo>
                    <a:pt x="21259" y="240042"/>
                    <a:pt x="22280" y="240188"/>
                    <a:pt x="22394" y="240123"/>
                  </a:cubicBezTo>
                  <a:cubicBezTo>
                    <a:pt x="22507" y="240042"/>
                    <a:pt x="23156" y="239296"/>
                    <a:pt x="23156" y="239296"/>
                  </a:cubicBezTo>
                  <a:lnTo>
                    <a:pt x="24210" y="239182"/>
                  </a:lnTo>
                  <a:lnTo>
                    <a:pt x="26448" y="239102"/>
                  </a:lnTo>
                  <a:lnTo>
                    <a:pt x="27437" y="239977"/>
                  </a:lnTo>
                  <a:cubicBezTo>
                    <a:pt x="27437" y="239977"/>
                    <a:pt x="28118" y="240204"/>
                    <a:pt x="28313" y="240204"/>
                  </a:cubicBezTo>
                  <a:cubicBezTo>
                    <a:pt x="28507" y="240204"/>
                    <a:pt x="29675" y="239831"/>
                    <a:pt x="29675" y="239831"/>
                  </a:cubicBezTo>
                  <a:lnTo>
                    <a:pt x="30356" y="239150"/>
                  </a:lnTo>
                  <a:lnTo>
                    <a:pt x="31037" y="238956"/>
                  </a:lnTo>
                  <a:lnTo>
                    <a:pt x="32399" y="238923"/>
                  </a:lnTo>
                  <a:lnTo>
                    <a:pt x="33615" y="238842"/>
                  </a:lnTo>
                  <a:lnTo>
                    <a:pt x="34945" y="238729"/>
                  </a:lnTo>
                  <a:lnTo>
                    <a:pt x="36956" y="238615"/>
                  </a:lnTo>
                  <a:cubicBezTo>
                    <a:pt x="36956" y="238615"/>
                    <a:pt x="38237" y="238729"/>
                    <a:pt x="38399" y="238729"/>
                  </a:cubicBezTo>
                  <a:cubicBezTo>
                    <a:pt x="38561" y="238729"/>
                    <a:pt x="39226" y="238047"/>
                    <a:pt x="39226" y="238047"/>
                  </a:cubicBezTo>
                  <a:lnTo>
                    <a:pt x="40929" y="238047"/>
                  </a:lnTo>
                  <a:lnTo>
                    <a:pt x="41415" y="236312"/>
                  </a:lnTo>
                  <a:lnTo>
                    <a:pt x="42696" y="236085"/>
                  </a:lnTo>
                  <a:lnTo>
                    <a:pt x="44674" y="236393"/>
                  </a:lnTo>
                  <a:cubicBezTo>
                    <a:pt x="44674" y="236393"/>
                    <a:pt x="46766" y="236507"/>
                    <a:pt x="46912" y="236539"/>
                  </a:cubicBezTo>
                  <a:cubicBezTo>
                    <a:pt x="47058" y="236572"/>
                    <a:pt x="47901" y="236847"/>
                    <a:pt x="48080" y="236912"/>
                  </a:cubicBezTo>
                  <a:cubicBezTo>
                    <a:pt x="48274" y="236993"/>
                    <a:pt x="49782" y="236799"/>
                    <a:pt x="49782" y="236799"/>
                  </a:cubicBezTo>
                  <a:lnTo>
                    <a:pt x="51290" y="236799"/>
                  </a:lnTo>
                  <a:cubicBezTo>
                    <a:pt x="51404" y="236799"/>
                    <a:pt x="53042" y="236831"/>
                    <a:pt x="53042" y="236831"/>
                  </a:cubicBezTo>
                  <a:lnTo>
                    <a:pt x="54599" y="236864"/>
                  </a:lnTo>
                  <a:cubicBezTo>
                    <a:pt x="54599" y="236864"/>
                    <a:pt x="56220" y="237172"/>
                    <a:pt x="56301" y="237285"/>
                  </a:cubicBezTo>
                  <a:cubicBezTo>
                    <a:pt x="56382" y="237399"/>
                    <a:pt x="57744" y="238680"/>
                    <a:pt x="57744" y="238680"/>
                  </a:cubicBezTo>
                  <a:lnTo>
                    <a:pt x="59107" y="239166"/>
                  </a:lnTo>
                  <a:lnTo>
                    <a:pt x="60274" y="239734"/>
                  </a:lnTo>
                  <a:lnTo>
                    <a:pt x="61409" y="241064"/>
                  </a:lnTo>
                  <a:lnTo>
                    <a:pt x="63031" y="242961"/>
                  </a:lnTo>
                  <a:lnTo>
                    <a:pt x="64052" y="243901"/>
                  </a:lnTo>
                  <a:lnTo>
                    <a:pt x="65804" y="246561"/>
                  </a:lnTo>
                  <a:lnTo>
                    <a:pt x="66744" y="247728"/>
                  </a:lnTo>
                  <a:lnTo>
                    <a:pt x="69663" y="247534"/>
                  </a:lnTo>
                  <a:lnTo>
                    <a:pt x="70263" y="248069"/>
                  </a:lnTo>
                  <a:lnTo>
                    <a:pt x="72614" y="247842"/>
                  </a:lnTo>
                  <a:lnTo>
                    <a:pt x="74820" y="248604"/>
                  </a:lnTo>
                  <a:lnTo>
                    <a:pt x="76068" y="249658"/>
                  </a:lnTo>
                  <a:lnTo>
                    <a:pt x="77236" y="251701"/>
                  </a:lnTo>
                  <a:lnTo>
                    <a:pt x="78290" y="253517"/>
                  </a:lnTo>
                  <a:lnTo>
                    <a:pt x="79084" y="255755"/>
                  </a:lnTo>
                  <a:cubicBezTo>
                    <a:pt x="79084" y="255755"/>
                    <a:pt x="79765" y="257231"/>
                    <a:pt x="79798" y="257377"/>
                  </a:cubicBezTo>
                  <a:cubicBezTo>
                    <a:pt x="79830" y="257523"/>
                    <a:pt x="81079" y="258820"/>
                    <a:pt x="81079" y="258820"/>
                  </a:cubicBezTo>
                  <a:lnTo>
                    <a:pt x="82068" y="259614"/>
                  </a:lnTo>
                  <a:lnTo>
                    <a:pt x="82490" y="260668"/>
                  </a:lnTo>
                  <a:lnTo>
                    <a:pt x="82944" y="261382"/>
                  </a:lnTo>
                  <a:lnTo>
                    <a:pt x="84338" y="261495"/>
                  </a:lnTo>
                  <a:lnTo>
                    <a:pt x="85279" y="261982"/>
                  </a:lnTo>
                  <a:lnTo>
                    <a:pt x="85814" y="262971"/>
                  </a:lnTo>
                  <a:lnTo>
                    <a:pt x="86495" y="264479"/>
                  </a:lnTo>
                  <a:lnTo>
                    <a:pt x="86981" y="266344"/>
                  </a:lnTo>
                  <a:lnTo>
                    <a:pt x="88603" y="267787"/>
                  </a:lnTo>
                  <a:lnTo>
                    <a:pt x="90225" y="268922"/>
                  </a:lnTo>
                  <a:lnTo>
                    <a:pt x="92381" y="270852"/>
                  </a:lnTo>
                  <a:lnTo>
                    <a:pt x="94538" y="272214"/>
                  </a:lnTo>
                  <a:lnTo>
                    <a:pt x="97230" y="274111"/>
                  </a:lnTo>
                  <a:lnTo>
                    <a:pt x="99014" y="275668"/>
                  </a:lnTo>
                  <a:lnTo>
                    <a:pt x="100230" y="276884"/>
                  </a:lnTo>
                  <a:lnTo>
                    <a:pt x="101219" y="277711"/>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46" name="Freeform: Shape 745">
              <a:extLst>
                <a:ext uri="{FF2B5EF4-FFF2-40B4-BE49-F238E27FC236}">
                  <a16:creationId xmlns:a16="http://schemas.microsoft.com/office/drawing/2014/main" id="{A9A61822-228A-F780-2B8A-E89F792A8773}"/>
                </a:ext>
              </a:extLst>
            </p:cNvPr>
            <p:cNvSpPr/>
            <p:nvPr/>
          </p:nvSpPr>
          <p:spPr>
            <a:xfrm>
              <a:off x="7039310" y="4330999"/>
              <a:ext cx="116066" cy="120749"/>
            </a:xfrm>
            <a:custGeom>
              <a:avLst/>
              <a:gdLst>
                <a:gd name="connsiteX0" fmla="*/ 119024 w 125817"/>
                <a:gd name="connsiteY0" fmla="*/ 117110 h 130893"/>
                <a:gd name="connsiteX1" fmla="*/ 120272 w 125817"/>
                <a:gd name="connsiteY1" fmla="*/ 116591 h 130893"/>
                <a:gd name="connsiteX2" fmla="*/ 121067 w 125817"/>
                <a:gd name="connsiteY2" fmla="*/ 115910 h 130893"/>
                <a:gd name="connsiteX3" fmla="*/ 121748 w 125817"/>
                <a:gd name="connsiteY3" fmla="*/ 113300 h 130893"/>
                <a:gd name="connsiteX4" fmla="*/ 121294 w 125817"/>
                <a:gd name="connsiteY4" fmla="*/ 111078 h 130893"/>
                <a:gd name="connsiteX5" fmla="*/ 121067 w 125817"/>
                <a:gd name="connsiteY5" fmla="*/ 109148 h 130893"/>
                <a:gd name="connsiteX6" fmla="*/ 120321 w 125817"/>
                <a:gd name="connsiteY6" fmla="*/ 107154 h 130893"/>
                <a:gd name="connsiteX7" fmla="*/ 118894 w 125817"/>
                <a:gd name="connsiteY7" fmla="*/ 106067 h 130893"/>
                <a:gd name="connsiteX8" fmla="*/ 117467 w 125817"/>
                <a:gd name="connsiteY8" fmla="*/ 105613 h 130893"/>
                <a:gd name="connsiteX9" fmla="*/ 116153 w 125817"/>
                <a:gd name="connsiteY9" fmla="*/ 104300 h 130893"/>
                <a:gd name="connsiteX10" fmla="*/ 115294 w 125817"/>
                <a:gd name="connsiteY10" fmla="*/ 103392 h 130893"/>
                <a:gd name="connsiteX11" fmla="*/ 114207 w 125817"/>
                <a:gd name="connsiteY11" fmla="*/ 97651 h 130893"/>
                <a:gd name="connsiteX12" fmla="*/ 113527 w 125817"/>
                <a:gd name="connsiteY12" fmla="*/ 94181 h 130893"/>
                <a:gd name="connsiteX13" fmla="*/ 112391 w 125817"/>
                <a:gd name="connsiteY13" fmla="*/ 91846 h 130893"/>
                <a:gd name="connsiteX14" fmla="*/ 111759 w 125817"/>
                <a:gd name="connsiteY14" fmla="*/ 89349 h 130893"/>
                <a:gd name="connsiteX15" fmla="*/ 110851 w 125817"/>
                <a:gd name="connsiteY15" fmla="*/ 87419 h 130893"/>
                <a:gd name="connsiteX16" fmla="*/ 110105 w 125817"/>
                <a:gd name="connsiteY16" fmla="*/ 85603 h 130893"/>
                <a:gd name="connsiteX17" fmla="*/ 110056 w 125817"/>
                <a:gd name="connsiteY17" fmla="*/ 83560 h 130893"/>
                <a:gd name="connsiteX18" fmla="*/ 109943 w 125817"/>
                <a:gd name="connsiteY18" fmla="*/ 81290 h 130893"/>
                <a:gd name="connsiteX19" fmla="*/ 109991 w 125817"/>
                <a:gd name="connsiteY19" fmla="*/ 80317 h 130893"/>
                <a:gd name="connsiteX20" fmla="*/ 111872 w 125817"/>
                <a:gd name="connsiteY20" fmla="*/ 78727 h 130893"/>
                <a:gd name="connsiteX21" fmla="*/ 113981 w 125817"/>
                <a:gd name="connsiteY21" fmla="*/ 76506 h 130893"/>
                <a:gd name="connsiteX22" fmla="*/ 115342 w 125817"/>
                <a:gd name="connsiteY22" fmla="*/ 74625 h 130893"/>
                <a:gd name="connsiteX23" fmla="*/ 115975 w 125817"/>
                <a:gd name="connsiteY23" fmla="*/ 73198 h 130893"/>
                <a:gd name="connsiteX24" fmla="*/ 116607 w 125817"/>
                <a:gd name="connsiteY24" fmla="*/ 67230 h 130893"/>
                <a:gd name="connsiteX25" fmla="*/ 117467 w 125817"/>
                <a:gd name="connsiteY25" fmla="*/ 65009 h 130893"/>
                <a:gd name="connsiteX26" fmla="*/ 117921 w 125817"/>
                <a:gd name="connsiteY26" fmla="*/ 62398 h 130893"/>
                <a:gd name="connsiteX27" fmla="*/ 118829 w 125817"/>
                <a:gd name="connsiteY27" fmla="*/ 60517 h 130893"/>
                <a:gd name="connsiteX28" fmla="*/ 120872 w 125817"/>
                <a:gd name="connsiteY28" fmla="*/ 57339 h 130893"/>
                <a:gd name="connsiteX29" fmla="*/ 122688 w 125817"/>
                <a:gd name="connsiteY29" fmla="*/ 55458 h 130893"/>
                <a:gd name="connsiteX30" fmla="*/ 123369 w 125817"/>
                <a:gd name="connsiteY30" fmla="*/ 54550 h 130893"/>
                <a:gd name="connsiteX31" fmla="*/ 125705 w 125817"/>
                <a:gd name="connsiteY31" fmla="*/ 51598 h 130893"/>
                <a:gd name="connsiteX32" fmla="*/ 125818 w 125817"/>
                <a:gd name="connsiteY32" fmla="*/ 49442 h 130893"/>
                <a:gd name="connsiteX33" fmla="*/ 124845 w 125817"/>
                <a:gd name="connsiteY33" fmla="*/ 45810 h 130893"/>
                <a:gd name="connsiteX34" fmla="*/ 124618 w 125817"/>
                <a:gd name="connsiteY34" fmla="*/ 43426 h 130893"/>
                <a:gd name="connsiteX35" fmla="*/ 123986 w 125817"/>
                <a:gd name="connsiteY35" fmla="*/ 41431 h 130893"/>
                <a:gd name="connsiteX36" fmla="*/ 122623 w 125817"/>
                <a:gd name="connsiteY36" fmla="*/ 39502 h 130893"/>
                <a:gd name="connsiteX37" fmla="*/ 122445 w 125817"/>
                <a:gd name="connsiteY37" fmla="*/ 36145 h 130893"/>
                <a:gd name="connsiteX38" fmla="*/ 120175 w 125817"/>
                <a:gd name="connsiteY38" fmla="*/ 35350 h 130893"/>
                <a:gd name="connsiteX39" fmla="*/ 119543 w 125817"/>
                <a:gd name="connsiteY39" fmla="*/ 33696 h 130893"/>
                <a:gd name="connsiteX40" fmla="*/ 119543 w 125817"/>
                <a:gd name="connsiteY40" fmla="*/ 32383 h 130893"/>
                <a:gd name="connsiteX41" fmla="*/ 120515 w 125817"/>
                <a:gd name="connsiteY41" fmla="*/ 31410 h 130893"/>
                <a:gd name="connsiteX42" fmla="*/ 121197 w 125817"/>
                <a:gd name="connsiteY42" fmla="*/ 30550 h 130893"/>
                <a:gd name="connsiteX43" fmla="*/ 121245 w 125817"/>
                <a:gd name="connsiteY43" fmla="*/ 29805 h 130893"/>
                <a:gd name="connsiteX44" fmla="*/ 120499 w 125817"/>
                <a:gd name="connsiteY44" fmla="*/ 28605 h 130893"/>
                <a:gd name="connsiteX45" fmla="*/ 120613 w 125817"/>
                <a:gd name="connsiteY45" fmla="*/ 27696 h 130893"/>
                <a:gd name="connsiteX46" fmla="*/ 119559 w 125817"/>
                <a:gd name="connsiteY46" fmla="*/ 26918 h 130893"/>
                <a:gd name="connsiteX47" fmla="*/ 118424 w 125817"/>
                <a:gd name="connsiteY47" fmla="*/ 26269 h 130893"/>
                <a:gd name="connsiteX48" fmla="*/ 117726 w 125817"/>
                <a:gd name="connsiteY48" fmla="*/ 25361 h 130893"/>
                <a:gd name="connsiteX49" fmla="*/ 116867 w 125817"/>
                <a:gd name="connsiteY49" fmla="*/ 23772 h 130893"/>
                <a:gd name="connsiteX50" fmla="*/ 116234 w 125817"/>
                <a:gd name="connsiteY50" fmla="*/ 22459 h 130893"/>
                <a:gd name="connsiteX51" fmla="*/ 115780 w 125817"/>
                <a:gd name="connsiteY51" fmla="*/ 21664 h 130893"/>
                <a:gd name="connsiteX52" fmla="*/ 114013 w 125817"/>
                <a:gd name="connsiteY52" fmla="*/ 20189 h 130893"/>
                <a:gd name="connsiteX53" fmla="*/ 113218 w 125817"/>
                <a:gd name="connsiteY53" fmla="*/ 19054 h 130893"/>
                <a:gd name="connsiteX54" fmla="*/ 112586 w 125817"/>
                <a:gd name="connsiteY54" fmla="*/ 17399 h 130893"/>
                <a:gd name="connsiteX55" fmla="*/ 111726 w 125817"/>
                <a:gd name="connsiteY55" fmla="*/ 16491 h 130893"/>
                <a:gd name="connsiteX56" fmla="*/ 110981 w 125817"/>
                <a:gd name="connsiteY56" fmla="*/ 16491 h 130893"/>
                <a:gd name="connsiteX57" fmla="*/ 110526 w 125817"/>
                <a:gd name="connsiteY57" fmla="*/ 17010 h 130893"/>
                <a:gd name="connsiteX58" fmla="*/ 110121 w 125817"/>
                <a:gd name="connsiteY58" fmla="*/ 17870 h 130893"/>
                <a:gd name="connsiteX59" fmla="*/ 108418 w 125817"/>
                <a:gd name="connsiteY59" fmla="*/ 16897 h 130893"/>
                <a:gd name="connsiteX60" fmla="*/ 107105 w 125817"/>
                <a:gd name="connsiteY60" fmla="*/ 16264 h 130893"/>
                <a:gd name="connsiteX61" fmla="*/ 104997 w 125817"/>
                <a:gd name="connsiteY61" fmla="*/ 15697 h 130893"/>
                <a:gd name="connsiteX62" fmla="*/ 103003 w 125817"/>
                <a:gd name="connsiteY62" fmla="*/ 15243 h 130893"/>
                <a:gd name="connsiteX63" fmla="*/ 100618 w 125817"/>
                <a:gd name="connsiteY63" fmla="*/ 15356 h 130893"/>
                <a:gd name="connsiteX64" fmla="*/ 99257 w 125817"/>
                <a:gd name="connsiteY64" fmla="*/ 15875 h 130893"/>
                <a:gd name="connsiteX65" fmla="*/ 97667 w 125817"/>
                <a:gd name="connsiteY65" fmla="*/ 16329 h 130893"/>
                <a:gd name="connsiteX66" fmla="*/ 96078 w 125817"/>
                <a:gd name="connsiteY66" fmla="*/ 17124 h 130893"/>
                <a:gd name="connsiteX67" fmla="*/ 94538 w 125817"/>
                <a:gd name="connsiteY67" fmla="*/ 17983 h 130893"/>
                <a:gd name="connsiteX68" fmla="*/ 93111 w 125817"/>
                <a:gd name="connsiteY68" fmla="*/ 18502 h 130893"/>
                <a:gd name="connsiteX69" fmla="*/ 92365 w 125817"/>
                <a:gd name="connsiteY69" fmla="*/ 18681 h 130893"/>
                <a:gd name="connsiteX70" fmla="*/ 91051 w 125817"/>
                <a:gd name="connsiteY70" fmla="*/ 19816 h 130893"/>
                <a:gd name="connsiteX71" fmla="*/ 89057 w 125817"/>
                <a:gd name="connsiteY71" fmla="*/ 21129 h 130893"/>
                <a:gd name="connsiteX72" fmla="*/ 88197 w 125817"/>
                <a:gd name="connsiteY72" fmla="*/ 22443 h 130893"/>
                <a:gd name="connsiteX73" fmla="*/ 87630 w 125817"/>
                <a:gd name="connsiteY73" fmla="*/ 23464 h 130893"/>
                <a:gd name="connsiteX74" fmla="*/ 86835 w 125817"/>
                <a:gd name="connsiteY74" fmla="*/ 23172 h 130893"/>
                <a:gd name="connsiteX75" fmla="*/ 85246 w 125817"/>
                <a:gd name="connsiteY75" fmla="*/ 22426 h 130893"/>
                <a:gd name="connsiteX76" fmla="*/ 84565 w 125817"/>
                <a:gd name="connsiteY76" fmla="*/ 21113 h 130893"/>
                <a:gd name="connsiteX77" fmla="*/ 83479 w 125817"/>
                <a:gd name="connsiteY77" fmla="*/ 20318 h 130893"/>
                <a:gd name="connsiteX78" fmla="*/ 82003 w 125817"/>
                <a:gd name="connsiteY78" fmla="*/ 21453 h 130893"/>
                <a:gd name="connsiteX79" fmla="*/ 80236 w 125817"/>
                <a:gd name="connsiteY79" fmla="*/ 21161 h 130893"/>
                <a:gd name="connsiteX80" fmla="*/ 79781 w 125817"/>
                <a:gd name="connsiteY80" fmla="*/ 20529 h 130893"/>
                <a:gd name="connsiteX81" fmla="*/ 78695 w 125817"/>
                <a:gd name="connsiteY81" fmla="*/ 19670 h 130893"/>
                <a:gd name="connsiteX82" fmla="*/ 78176 w 125817"/>
                <a:gd name="connsiteY82" fmla="*/ 18762 h 130893"/>
                <a:gd name="connsiteX83" fmla="*/ 77268 w 125817"/>
                <a:gd name="connsiteY83" fmla="*/ 17967 h 130893"/>
                <a:gd name="connsiteX84" fmla="*/ 76473 w 125817"/>
                <a:gd name="connsiteY84" fmla="*/ 17740 h 130893"/>
                <a:gd name="connsiteX85" fmla="*/ 75387 w 125817"/>
                <a:gd name="connsiteY85" fmla="*/ 17675 h 130893"/>
                <a:gd name="connsiteX86" fmla="*/ 74300 w 125817"/>
                <a:gd name="connsiteY86" fmla="*/ 17156 h 130893"/>
                <a:gd name="connsiteX87" fmla="*/ 74187 w 125817"/>
                <a:gd name="connsiteY87" fmla="*/ 16589 h 130893"/>
                <a:gd name="connsiteX88" fmla="*/ 73960 w 125817"/>
                <a:gd name="connsiteY88" fmla="*/ 15502 h 130893"/>
                <a:gd name="connsiteX89" fmla="*/ 73733 w 125817"/>
                <a:gd name="connsiteY89" fmla="*/ 13913 h 130893"/>
                <a:gd name="connsiteX90" fmla="*/ 72938 w 125817"/>
                <a:gd name="connsiteY90" fmla="*/ 12891 h 130893"/>
                <a:gd name="connsiteX91" fmla="*/ 72079 w 125817"/>
                <a:gd name="connsiteY91" fmla="*/ 11870 h 130893"/>
                <a:gd name="connsiteX92" fmla="*/ 71057 w 125817"/>
                <a:gd name="connsiteY92" fmla="*/ 11124 h 130893"/>
                <a:gd name="connsiteX93" fmla="*/ 69744 w 125817"/>
                <a:gd name="connsiteY93" fmla="*/ 10265 h 130893"/>
                <a:gd name="connsiteX94" fmla="*/ 67928 w 125817"/>
                <a:gd name="connsiteY94" fmla="*/ 9129 h 130893"/>
                <a:gd name="connsiteX95" fmla="*/ 66112 w 125817"/>
                <a:gd name="connsiteY95" fmla="*/ 8043 h 130893"/>
                <a:gd name="connsiteX96" fmla="*/ 64863 w 125817"/>
                <a:gd name="connsiteY96" fmla="*/ 6730 h 130893"/>
                <a:gd name="connsiteX97" fmla="*/ 64182 w 125817"/>
                <a:gd name="connsiteY97" fmla="*/ 5529 h 130893"/>
                <a:gd name="connsiteX98" fmla="*/ 63290 w 125817"/>
                <a:gd name="connsiteY98" fmla="*/ 5562 h 130893"/>
                <a:gd name="connsiteX99" fmla="*/ 61587 w 125817"/>
                <a:gd name="connsiteY99" fmla="*/ 5562 h 130893"/>
                <a:gd name="connsiteX100" fmla="*/ 60371 w 125817"/>
                <a:gd name="connsiteY100" fmla="*/ 5140 h 130893"/>
                <a:gd name="connsiteX101" fmla="*/ 59317 w 125817"/>
                <a:gd name="connsiteY101" fmla="*/ 5676 h 130893"/>
                <a:gd name="connsiteX102" fmla="*/ 58149 w 125817"/>
                <a:gd name="connsiteY102" fmla="*/ 5903 h 130893"/>
                <a:gd name="connsiteX103" fmla="*/ 57096 w 125817"/>
                <a:gd name="connsiteY103" fmla="*/ 6389 h 130893"/>
                <a:gd name="connsiteX104" fmla="*/ 56495 w 125817"/>
                <a:gd name="connsiteY104" fmla="*/ 7492 h 130893"/>
                <a:gd name="connsiteX105" fmla="*/ 55928 w 125817"/>
                <a:gd name="connsiteY105" fmla="*/ 8627 h 130893"/>
                <a:gd name="connsiteX106" fmla="*/ 54793 w 125817"/>
                <a:gd name="connsiteY106" fmla="*/ 10637 h 130893"/>
                <a:gd name="connsiteX107" fmla="*/ 53350 w 125817"/>
                <a:gd name="connsiteY107" fmla="*/ 11173 h 130893"/>
                <a:gd name="connsiteX108" fmla="*/ 51371 w 125817"/>
                <a:gd name="connsiteY108" fmla="*/ 11319 h 130893"/>
                <a:gd name="connsiteX109" fmla="*/ 50382 w 125817"/>
                <a:gd name="connsiteY109" fmla="*/ 10719 h 130893"/>
                <a:gd name="connsiteX110" fmla="*/ 50074 w 125817"/>
                <a:gd name="connsiteY110" fmla="*/ 9729 h 130893"/>
                <a:gd name="connsiteX111" fmla="*/ 50107 w 125817"/>
                <a:gd name="connsiteY111" fmla="*/ 8627 h 130893"/>
                <a:gd name="connsiteX112" fmla="*/ 50447 w 125817"/>
                <a:gd name="connsiteY112" fmla="*/ 7378 h 130893"/>
                <a:gd name="connsiteX113" fmla="*/ 50982 w 125817"/>
                <a:gd name="connsiteY113" fmla="*/ 5821 h 130893"/>
                <a:gd name="connsiteX114" fmla="*/ 50787 w 125817"/>
                <a:gd name="connsiteY114" fmla="*/ 4378 h 130893"/>
                <a:gd name="connsiteX115" fmla="*/ 49799 w 125817"/>
                <a:gd name="connsiteY115" fmla="*/ 3324 h 130893"/>
                <a:gd name="connsiteX116" fmla="*/ 49652 w 125817"/>
                <a:gd name="connsiteY116" fmla="*/ 2530 h 130893"/>
                <a:gd name="connsiteX117" fmla="*/ 50107 w 125817"/>
                <a:gd name="connsiteY117" fmla="*/ 1703 h 130893"/>
                <a:gd name="connsiteX118" fmla="*/ 50074 w 125817"/>
                <a:gd name="connsiteY118" fmla="*/ 795 h 130893"/>
                <a:gd name="connsiteX119" fmla="*/ 49247 w 125817"/>
                <a:gd name="connsiteY119" fmla="*/ 0 h 130893"/>
                <a:gd name="connsiteX120" fmla="*/ 47690 w 125817"/>
                <a:gd name="connsiteY120" fmla="*/ 0 h 130893"/>
                <a:gd name="connsiteX121" fmla="*/ 45874 w 125817"/>
                <a:gd name="connsiteY121" fmla="*/ 568 h 130893"/>
                <a:gd name="connsiteX122" fmla="*/ 45453 w 125817"/>
                <a:gd name="connsiteY122" fmla="*/ 1443 h 130893"/>
                <a:gd name="connsiteX123" fmla="*/ 45339 w 125817"/>
                <a:gd name="connsiteY123" fmla="*/ 2886 h 130893"/>
                <a:gd name="connsiteX124" fmla="*/ 44626 w 125817"/>
                <a:gd name="connsiteY124" fmla="*/ 3535 h 130893"/>
                <a:gd name="connsiteX125" fmla="*/ 43572 w 125817"/>
                <a:gd name="connsiteY125" fmla="*/ 3454 h 130893"/>
                <a:gd name="connsiteX126" fmla="*/ 42809 w 125817"/>
                <a:gd name="connsiteY126" fmla="*/ 2546 h 130893"/>
                <a:gd name="connsiteX127" fmla="*/ 41528 w 125817"/>
                <a:gd name="connsiteY127" fmla="*/ 1978 h 130893"/>
                <a:gd name="connsiteX128" fmla="*/ 40588 w 125817"/>
                <a:gd name="connsiteY128" fmla="*/ 2205 h 130893"/>
                <a:gd name="connsiteX129" fmla="*/ 39826 w 125817"/>
                <a:gd name="connsiteY129" fmla="*/ 3454 h 130893"/>
                <a:gd name="connsiteX130" fmla="*/ 39939 w 125817"/>
                <a:gd name="connsiteY130" fmla="*/ 4329 h 130893"/>
                <a:gd name="connsiteX131" fmla="*/ 40815 w 125817"/>
                <a:gd name="connsiteY131" fmla="*/ 5692 h 130893"/>
                <a:gd name="connsiteX132" fmla="*/ 40847 w 125817"/>
                <a:gd name="connsiteY132" fmla="*/ 6681 h 130893"/>
                <a:gd name="connsiteX133" fmla="*/ 40247 w 125817"/>
                <a:gd name="connsiteY133" fmla="*/ 8043 h 130893"/>
                <a:gd name="connsiteX134" fmla="*/ 38804 w 125817"/>
                <a:gd name="connsiteY134" fmla="*/ 8010 h 130893"/>
                <a:gd name="connsiteX135" fmla="*/ 37296 w 125817"/>
                <a:gd name="connsiteY135" fmla="*/ 7475 h 130893"/>
                <a:gd name="connsiteX136" fmla="*/ 36161 w 125817"/>
                <a:gd name="connsiteY136" fmla="*/ 7394 h 130893"/>
                <a:gd name="connsiteX137" fmla="*/ 34799 w 125817"/>
                <a:gd name="connsiteY137" fmla="*/ 7540 h 130893"/>
                <a:gd name="connsiteX138" fmla="*/ 33518 w 125817"/>
                <a:gd name="connsiteY138" fmla="*/ 8221 h 130893"/>
                <a:gd name="connsiteX139" fmla="*/ 33550 w 125817"/>
                <a:gd name="connsiteY139" fmla="*/ 9210 h 130893"/>
                <a:gd name="connsiteX140" fmla="*/ 33923 w 125817"/>
                <a:gd name="connsiteY140" fmla="*/ 10492 h 130893"/>
                <a:gd name="connsiteX141" fmla="*/ 33615 w 125817"/>
                <a:gd name="connsiteY141" fmla="*/ 11967 h 130893"/>
                <a:gd name="connsiteX142" fmla="*/ 32853 w 125817"/>
                <a:gd name="connsiteY142" fmla="*/ 12567 h 130893"/>
                <a:gd name="connsiteX143" fmla="*/ 31458 w 125817"/>
                <a:gd name="connsiteY143" fmla="*/ 11919 h 130893"/>
                <a:gd name="connsiteX144" fmla="*/ 30437 w 125817"/>
                <a:gd name="connsiteY144" fmla="*/ 11092 h 130893"/>
                <a:gd name="connsiteX145" fmla="*/ 29383 w 125817"/>
                <a:gd name="connsiteY145" fmla="*/ 10492 h 130893"/>
                <a:gd name="connsiteX146" fmla="*/ 27940 w 125817"/>
                <a:gd name="connsiteY146" fmla="*/ 10378 h 130893"/>
                <a:gd name="connsiteX147" fmla="*/ 26318 w 125817"/>
                <a:gd name="connsiteY147" fmla="*/ 9810 h 130893"/>
                <a:gd name="connsiteX148" fmla="*/ 25832 w 125817"/>
                <a:gd name="connsiteY148" fmla="*/ 9016 h 130893"/>
                <a:gd name="connsiteX149" fmla="*/ 25572 w 125817"/>
                <a:gd name="connsiteY149" fmla="*/ 7427 h 130893"/>
                <a:gd name="connsiteX150" fmla="*/ 24923 w 125817"/>
                <a:gd name="connsiteY150" fmla="*/ 6973 h 130893"/>
                <a:gd name="connsiteX151" fmla="*/ 23707 w 125817"/>
                <a:gd name="connsiteY151" fmla="*/ 6600 h 130893"/>
                <a:gd name="connsiteX152" fmla="*/ 23399 w 125817"/>
                <a:gd name="connsiteY152" fmla="*/ 5351 h 130893"/>
                <a:gd name="connsiteX153" fmla="*/ 21956 w 125817"/>
                <a:gd name="connsiteY153" fmla="*/ 5011 h 130893"/>
                <a:gd name="connsiteX154" fmla="*/ 19686 w 125817"/>
                <a:gd name="connsiteY154" fmla="*/ 5886 h 130893"/>
                <a:gd name="connsiteX155" fmla="*/ 18178 w 125817"/>
                <a:gd name="connsiteY155" fmla="*/ 6713 h 130893"/>
                <a:gd name="connsiteX156" fmla="*/ 17464 w 125817"/>
                <a:gd name="connsiteY156" fmla="*/ 8270 h 130893"/>
                <a:gd name="connsiteX157" fmla="*/ 16929 w 125817"/>
                <a:gd name="connsiteY157" fmla="*/ 10362 h 130893"/>
                <a:gd name="connsiteX158" fmla="*/ 15762 w 125817"/>
                <a:gd name="connsiteY158" fmla="*/ 11464 h 130893"/>
                <a:gd name="connsiteX159" fmla="*/ 13897 w 125817"/>
                <a:gd name="connsiteY159" fmla="*/ 10864 h 130893"/>
                <a:gd name="connsiteX160" fmla="*/ 11789 w 125817"/>
                <a:gd name="connsiteY160" fmla="*/ 11383 h 130893"/>
                <a:gd name="connsiteX161" fmla="*/ 9973 w 125817"/>
                <a:gd name="connsiteY161" fmla="*/ 13054 h 130893"/>
                <a:gd name="connsiteX162" fmla="*/ 8610 w 125817"/>
                <a:gd name="connsiteY162" fmla="*/ 14643 h 130893"/>
                <a:gd name="connsiteX163" fmla="*/ 8610 w 125817"/>
                <a:gd name="connsiteY163" fmla="*/ 16313 h 130893"/>
                <a:gd name="connsiteX164" fmla="*/ 9518 w 125817"/>
                <a:gd name="connsiteY164" fmla="*/ 17367 h 130893"/>
                <a:gd name="connsiteX165" fmla="*/ 9210 w 125817"/>
                <a:gd name="connsiteY165" fmla="*/ 20026 h 130893"/>
                <a:gd name="connsiteX166" fmla="*/ 8302 w 125817"/>
                <a:gd name="connsiteY166" fmla="*/ 21924 h 130893"/>
                <a:gd name="connsiteX167" fmla="*/ 8902 w 125817"/>
                <a:gd name="connsiteY167" fmla="*/ 23967 h 130893"/>
                <a:gd name="connsiteX168" fmla="*/ 9502 w 125817"/>
                <a:gd name="connsiteY168" fmla="*/ 26172 h 130893"/>
                <a:gd name="connsiteX169" fmla="*/ 14659 w 125817"/>
                <a:gd name="connsiteY169" fmla="*/ 26399 h 130893"/>
                <a:gd name="connsiteX170" fmla="*/ 14432 w 125817"/>
                <a:gd name="connsiteY170" fmla="*/ 29350 h 130893"/>
                <a:gd name="connsiteX171" fmla="*/ 14351 w 125817"/>
                <a:gd name="connsiteY171" fmla="*/ 30632 h 130893"/>
                <a:gd name="connsiteX172" fmla="*/ 16702 w 125817"/>
                <a:gd name="connsiteY172" fmla="*/ 31767 h 130893"/>
                <a:gd name="connsiteX173" fmla="*/ 17983 w 125817"/>
                <a:gd name="connsiteY173" fmla="*/ 33810 h 130893"/>
                <a:gd name="connsiteX174" fmla="*/ 15097 w 125817"/>
                <a:gd name="connsiteY174" fmla="*/ 33356 h 130893"/>
                <a:gd name="connsiteX175" fmla="*/ 13281 w 125817"/>
                <a:gd name="connsiteY175" fmla="*/ 34864 h 130893"/>
                <a:gd name="connsiteX176" fmla="*/ 13135 w 125817"/>
                <a:gd name="connsiteY176" fmla="*/ 38269 h 130893"/>
                <a:gd name="connsiteX177" fmla="*/ 16313 w 125817"/>
                <a:gd name="connsiteY177" fmla="*/ 39485 h 130893"/>
                <a:gd name="connsiteX178" fmla="*/ 17367 w 125817"/>
                <a:gd name="connsiteY178" fmla="*/ 42372 h 130893"/>
                <a:gd name="connsiteX179" fmla="*/ 18648 w 125817"/>
                <a:gd name="connsiteY179" fmla="*/ 44723 h 130893"/>
                <a:gd name="connsiteX180" fmla="*/ 17967 w 125817"/>
                <a:gd name="connsiteY180" fmla="*/ 47528 h 130893"/>
                <a:gd name="connsiteX181" fmla="*/ 16605 w 125817"/>
                <a:gd name="connsiteY181" fmla="*/ 46993 h 130893"/>
                <a:gd name="connsiteX182" fmla="*/ 15924 w 125817"/>
                <a:gd name="connsiteY182" fmla="*/ 45404 h 130893"/>
                <a:gd name="connsiteX183" fmla="*/ 14334 w 125817"/>
                <a:gd name="connsiteY183" fmla="*/ 46685 h 130893"/>
                <a:gd name="connsiteX184" fmla="*/ 12356 w 125817"/>
                <a:gd name="connsiteY184" fmla="*/ 44707 h 130893"/>
                <a:gd name="connsiteX185" fmla="*/ 10767 w 125817"/>
                <a:gd name="connsiteY185" fmla="*/ 44934 h 130893"/>
                <a:gd name="connsiteX186" fmla="*/ 9778 w 125817"/>
                <a:gd name="connsiteY186" fmla="*/ 45469 h 130893"/>
                <a:gd name="connsiteX187" fmla="*/ 8270 w 125817"/>
                <a:gd name="connsiteY187" fmla="*/ 44788 h 130893"/>
                <a:gd name="connsiteX188" fmla="*/ 7054 w 125817"/>
                <a:gd name="connsiteY188" fmla="*/ 44788 h 130893"/>
                <a:gd name="connsiteX189" fmla="*/ 7054 w 125817"/>
                <a:gd name="connsiteY189" fmla="*/ 50544 h 130893"/>
                <a:gd name="connsiteX190" fmla="*/ 9551 w 125817"/>
                <a:gd name="connsiteY190" fmla="*/ 52215 h 130893"/>
                <a:gd name="connsiteX191" fmla="*/ 12275 w 125817"/>
                <a:gd name="connsiteY191" fmla="*/ 54193 h 130893"/>
                <a:gd name="connsiteX192" fmla="*/ 8870 w 125817"/>
                <a:gd name="connsiteY192" fmla="*/ 57096 h 130893"/>
                <a:gd name="connsiteX193" fmla="*/ 9405 w 125817"/>
                <a:gd name="connsiteY193" fmla="*/ 61539 h 130893"/>
                <a:gd name="connsiteX194" fmla="*/ 7508 w 125817"/>
                <a:gd name="connsiteY194" fmla="*/ 64036 h 130893"/>
                <a:gd name="connsiteX195" fmla="*/ 5692 w 125817"/>
                <a:gd name="connsiteY195" fmla="*/ 62901 h 130893"/>
                <a:gd name="connsiteX196" fmla="*/ 3794 w 125817"/>
                <a:gd name="connsiteY196" fmla="*/ 62901 h 130893"/>
                <a:gd name="connsiteX197" fmla="*/ 1816 w 125817"/>
                <a:gd name="connsiteY197" fmla="*/ 64409 h 130893"/>
                <a:gd name="connsiteX198" fmla="*/ 1816 w 125817"/>
                <a:gd name="connsiteY198" fmla="*/ 66906 h 130893"/>
                <a:gd name="connsiteX199" fmla="*/ 4994 w 125817"/>
                <a:gd name="connsiteY199" fmla="*/ 73198 h 130893"/>
                <a:gd name="connsiteX200" fmla="*/ 5303 w 125817"/>
                <a:gd name="connsiteY200" fmla="*/ 75549 h 130893"/>
                <a:gd name="connsiteX201" fmla="*/ 4767 w 125817"/>
                <a:gd name="connsiteY201" fmla="*/ 78209 h 130893"/>
                <a:gd name="connsiteX202" fmla="*/ 4086 w 125817"/>
                <a:gd name="connsiteY202" fmla="*/ 80025 h 130893"/>
                <a:gd name="connsiteX203" fmla="*/ 3032 w 125817"/>
                <a:gd name="connsiteY203" fmla="*/ 82149 h 130893"/>
                <a:gd name="connsiteX204" fmla="*/ 1816 w 125817"/>
                <a:gd name="connsiteY204" fmla="*/ 83430 h 130893"/>
                <a:gd name="connsiteX205" fmla="*/ 681 w 125817"/>
                <a:gd name="connsiteY205" fmla="*/ 85327 h 130893"/>
                <a:gd name="connsiteX206" fmla="*/ 0 w 125817"/>
                <a:gd name="connsiteY206" fmla="*/ 86771 h 130893"/>
                <a:gd name="connsiteX207" fmla="*/ 0 w 125817"/>
                <a:gd name="connsiteY207" fmla="*/ 87987 h 130893"/>
                <a:gd name="connsiteX208" fmla="*/ 3405 w 125817"/>
                <a:gd name="connsiteY208" fmla="*/ 88068 h 130893"/>
                <a:gd name="connsiteX209" fmla="*/ 3405 w 125817"/>
                <a:gd name="connsiteY209" fmla="*/ 89803 h 130893"/>
                <a:gd name="connsiteX210" fmla="*/ 4994 w 125817"/>
                <a:gd name="connsiteY210" fmla="*/ 90030 h 130893"/>
                <a:gd name="connsiteX211" fmla="*/ 6892 w 125817"/>
                <a:gd name="connsiteY211" fmla="*/ 90711 h 130893"/>
                <a:gd name="connsiteX212" fmla="*/ 8935 w 125817"/>
                <a:gd name="connsiteY212" fmla="*/ 91246 h 130893"/>
                <a:gd name="connsiteX213" fmla="*/ 10913 w 125817"/>
                <a:gd name="connsiteY213" fmla="*/ 92235 h 130893"/>
                <a:gd name="connsiteX214" fmla="*/ 12664 w 125817"/>
                <a:gd name="connsiteY214" fmla="*/ 93289 h 130893"/>
                <a:gd name="connsiteX215" fmla="*/ 14562 w 125817"/>
                <a:gd name="connsiteY215" fmla="*/ 94197 h 130893"/>
                <a:gd name="connsiteX216" fmla="*/ 16005 w 125817"/>
                <a:gd name="connsiteY216" fmla="*/ 95641 h 130893"/>
                <a:gd name="connsiteX217" fmla="*/ 16686 w 125817"/>
                <a:gd name="connsiteY217" fmla="*/ 97619 h 130893"/>
                <a:gd name="connsiteX218" fmla="*/ 16832 w 125817"/>
                <a:gd name="connsiteY218" fmla="*/ 98381 h 130893"/>
                <a:gd name="connsiteX219" fmla="*/ 17659 w 125817"/>
                <a:gd name="connsiteY219" fmla="*/ 98381 h 130893"/>
                <a:gd name="connsiteX220" fmla="*/ 19021 w 125817"/>
                <a:gd name="connsiteY220" fmla="*/ 99289 h 130893"/>
                <a:gd name="connsiteX221" fmla="*/ 20772 w 125817"/>
                <a:gd name="connsiteY221" fmla="*/ 100505 h 130893"/>
                <a:gd name="connsiteX222" fmla="*/ 22134 w 125817"/>
                <a:gd name="connsiteY222" fmla="*/ 102240 h 130893"/>
                <a:gd name="connsiteX223" fmla="*/ 23124 w 125817"/>
                <a:gd name="connsiteY223" fmla="*/ 103456 h 130893"/>
                <a:gd name="connsiteX224" fmla="*/ 23886 w 125817"/>
                <a:gd name="connsiteY224" fmla="*/ 104673 h 130893"/>
                <a:gd name="connsiteX225" fmla="*/ 23659 w 125817"/>
                <a:gd name="connsiteY225" fmla="*/ 107478 h 130893"/>
                <a:gd name="connsiteX226" fmla="*/ 22297 w 125817"/>
                <a:gd name="connsiteY226" fmla="*/ 108386 h 130893"/>
                <a:gd name="connsiteX227" fmla="*/ 22442 w 125817"/>
                <a:gd name="connsiteY227" fmla="*/ 109375 h 130893"/>
                <a:gd name="connsiteX228" fmla="*/ 23951 w 125817"/>
                <a:gd name="connsiteY228" fmla="*/ 110364 h 130893"/>
                <a:gd name="connsiteX229" fmla="*/ 23578 w 125817"/>
                <a:gd name="connsiteY229" fmla="*/ 111645 h 130893"/>
                <a:gd name="connsiteX230" fmla="*/ 21680 w 125817"/>
                <a:gd name="connsiteY230" fmla="*/ 111727 h 130893"/>
                <a:gd name="connsiteX231" fmla="*/ 21599 w 125817"/>
                <a:gd name="connsiteY231" fmla="*/ 115213 h 130893"/>
                <a:gd name="connsiteX232" fmla="*/ 19702 w 125817"/>
                <a:gd name="connsiteY232" fmla="*/ 115521 h 130893"/>
                <a:gd name="connsiteX233" fmla="*/ 19929 w 125817"/>
                <a:gd name="connsiteY233" fmla="*/ 116737 h 130893"/>
                <a:gd name="connsiteX234" fmla="*/ 20610 w 125817"/>
                <a:gd name="connsiteY234" fmla="*/ 117645 h 130893"/>
                <a:gd name="connsiteX235" fmla="*/ 20610 w 125817"/>
                <a:gd name="connsiteY235" fmla="*/ 119234 h 130893"/>
                <a:gd name="connsiteX236" fmla="*/ 19475 w 125817"/>
                <a:gd name="connsiteY236" fmla="*/ 120143 h 130893"/>
                <a:gd name="connsiteX237" fmla="*/ 19475 w 125817"/>
                <a:gd name="connsiteY237" fmla="*/ 121424 h 130893"/>
                <a:gd name="connsiteX238" fmla="*/ 20010 w 125817"/>
                <a:gd name="connsiteY238" fmla="*/ 123272 h 130893"/>
                <a:gd name="connsiteX239" fmla="*/ 19475 w 125817"/>
                <a:gd name="connsiteY239" fmla="*/ 124910 h 130893"/>
                <a:gd name="connsiteX240" fmla="*/ 20156 w 125817"/>
                <a:gd name="connsiteY240" fmla="*/ 126191 h 130893"/>
                <a:gd name="connsiteX241" fmla="*/ 19929 w 125817"/>
                <a:gd name="connsiteY241" fmla="*/ 127780 h 130893"/>
                <a:gd name="connsiteX242" fmla="*/ 20383 w 125817"/>
                <a:gd name="connsiteY242" fmla="*/ 128688 h 130893"/>
                <a:gd name="connsiteX243" fmla="*/ 20075 w 125817"/>
                <a:gd name="connsiteY243" fmla="*/ 130893 h 130893"/>
                <a:gd name="connsiteX244" fmla="*/ 21972 w 125817"/>
                <a:gd name="connsiteY244" fmla="*/ 130893 h 130893"/>
                <a:gd name="connsiteX245" fmla="*/ 24778 w 125817"/>
                <a:gd name="connsiteY245" fmla="*/ 130131 h 130893"/>
                <a:gd name="connsiteX246" fmla="*/ 27129 w 125817"/>
                <a:gd name="connsiteY246" fmla="*/ 128688 h 130893"/>
                <a:gd name="connsiteX247" fmla="*/ 28718 w 125817"/>
                <a:gd name="connsiteY247" fmla="*/ 128315 h 130893"/>
                <a:gd name="connsiteX248" fmla="*/ 30842 w 125817"/>
                <a:gd name="connsiteY248" fmla="*/ 127942 h 130893"/>
                <a:gd name="connsiteX249" fmla="*/ 32059 w 125817"/>
                <a:gd name="connsiteY249" fmla="*/ 126953 h 130893"/>
                <a:gd name="connsiteX250" fmla="*/ 33194 w 125817"/>
                <a:gd name="connsiteY250" fmla="*/ 125818 h 130893"/>
                <a:gd name="connsiteX251" fmla="*/ 35091 w 125817"/>
                <a:gd name="connsiteY251" fmla="*/ 124910 h 130893"/>
                <a:gd name="connsiteX252" fmla="*/ 37815 w 125817"/>
                <a:gd name="connsiteY252" fmla="*/ 124375 h 130893"/>
                <a:gd name="connsiteX253" fmla="*/ 39631 w 125817"/>
                <a:gd name="connsiteY253" fmla="*/ 123694 h 130893"/>
                <a:gd name="connsiteX254" fmla="*/ 42210 w 125817"/>
                <a:gd name="connsiteY254" fmla="*/ 122705 h 130893"/>
                <a:gd name="connsiteX255" fmla="*/ 45096 w 125817"/>
                <a:gd name="connsiteY255" fmla="*/ 121797 h 130893"/>
                <a:gd name="connsiteX256" fmla="*/ 48436 w 125817"/>
                <a:gd name="connsiteY256" fmla="*/ 121115 h 130893"/>
                <a:gd name="connsiteX257" fmla="*/ 51388 w 125817"/>
                <a:gd name="connsiteY257" fmla="*/ 119218 h 130893"/>
                <a:gd name="connsiteX258" fmla="*/ 53966 w 125817"/>
                <a:gd name="connsiteY258" fmla="*/ 117629 h 130893"/>
                <a:gd name="connsiteX259" fmla="*/ 57452 w 125817"/>
                <a:gd name="connsiteY259" fmla="*/ 117029 h 130893"/>
                <a:gd name="connsiteX260" fmla="*/ 61393 w 125817"/>
                <a:gd name="connsiteY260" fmla="*/ 116267 h 130893"/>
                <a:gd name="connsiteX261" fmla="*/ 67538 w 125817"/>
                <a:gd name="connsiteY261" fmla="*/ 115505 h 130893"/>
                <a:gd name="connsiteX262" fmla="*/ 72695 w 125817"/>
                <a:gd name="connsiteY262" fmla="*/ 114970 h 130893"/>
                <a:gd name="connsiteX263" fmla="*/ 78306 w 125817"/>
                <a:gd name="connsiteY263" fmla="*/ 114662 h 130893"/>
                <a:gd name="connsiteX264" fmla="*/ 84516 w 125817"/>
                <a:gd name="connsiteY264" fmla="*/ 114062 h 130893"/>
                <a:gd name="connsiteX265" fmla="*/ 90273 w 125817"/>
                <a:gd name="connsiteY265" fmla="*/ 113153 h 130893"/>
                <a:gd name="connsiteX266" fmla="*/ 94132 w 125817"/>
                <a:gd name="connsiteY266" fmla="*/ 112553 h 130893"/>
                <a:gd name="connsiteX267" fmla="*/ 93451 w 125817"/>
                <a:gd name="connsiteY267" fmla="*/ 111645 h 130893"/>
                <a:gd name="connsiteX268" fmla="*/ 94051 w 125817"/>
                <a:gd name="connsiteY268" fmla="*/ 110429 h 130893"/>
                <a:gd name="connsiteX269" fmla="*/ 96776 w 125817"/>
                <a:gd name="connsiteY269" fmla="*/ 110202 h 130893"/>
                <a:gd name="connsiteX270" fmla="*/ 98138 w 125817"/>
                <a:gd name="connsiteY270" fmla="*/ 110429 h 130893"/>
                <a:gd name="connsiteX271" fmla="*/ 97992 w 125817"/>
                <a:gd name="connsiteY271" fmla="*/ 111791 h 130893"/>
                <a:gd name="connsiteX272" fmla="*/ 96629 w 125817"/>
                <a:gd name="connsiteY272" fmla="*/ 112391 h 130893"/>
                <a:gd name="connsiteX273" fmla="*/ 96776 w 125817"/>
                <a:gd name="connsiteY273" fmla="*/ 112927 h 130893"/>
                <a:gd name="connsiteX274" fmla="*/ 98754 w 125817"/>
                <a:gd name="connsiteY274" fmla="*/ 113235 h 130893"/>
                <a:gd name="connsiteX275" fmla="*/ 101705 w 125817"/>
                <a:gd name="connsiteY275" fmla="*/ 113608 h 130893"/>
                <a:gd name="connsiteX276" fmla="*/ 104657 w 125817"/>
                <a:gd name="connsiteY276" fmla="*/ 113754 h 130893"/>
                <a:gd name="connsiteX277" fmla="*/ 106246 w 125817"/>
                <a:gd name="connsiteY277" fmla="*/ 114289 h 130893"/>
                <a:gd name="connsiteX278" fmla="*/ 108743 w 125817"/>
                <a:gd name="connsiteY278" fmla="*/ 114889 h 130893"/>
                <a:gd name="connsiteX279" fmla="*/ 108289 w 125817"/>
                <a:gd name="connsiteY279" fmla="*/ 113445 h 130893"/>
                <a:gd name="connsiteX280" fmla="*/ 108516 w 125817"/>
                <a:gd name="connsiteY280" fmla="*/ 112391 h 130893"/>
                <a:gd name="connsiteX281" fmla="*/ 109651 w 125817"/>
                <a:gd name="connsiteY281" fmla="*/ 112018 h 130893"/>
                <a:gd name="connsiteX282" fmla="*/ 110786 w 125817"/>
                <a:gd name="connsiteY282" fmla="*/ 113997 h 130893"/>
                <a:gd name="connsiteX283" fmla="*/ 111321 w 125817"/>
                <a:gd name="connsiteY283" fmla="*/ 113397 h 130893"/>
                <a:gd name="connsiteX284" fmla="*/ 111921 w 125817"/>
                <a:gd name="connsiteY284" fmla="*/ 114451 h 130893"/>
                <a:gd name="connsiteX285" fmla="*/ 113283 w 125817"/>
                <a:gd name="connsiteY285" fmla="*/ 114759 h 130893"/>
                <a:gd name="connsiteX286" fmla="*/ 113510 w 125817"/>
                <a:gd name="connsiteY286" fmla="*/ 115213 h 130893"/>
                <a:gd name="connsiteX287" fmla="*/ 111013 w 125817"/>
                <a:gd name="connsiteY287" fmla="*/ 115440 h 130893"/>
                <a:gd name="connsiteX288" fmla="*/ 113056 w 125817"/>
                <a:gd name="connsiteY288" fmla="*/ 116202 h 130893"/>
                <a:gd name="connsiteX289" fmla="*/ 113883 w 125817"/>
                <a:gd name="connsiteY289" fmla="*/ 117645 h 130893"/>
                <a:gd name="connsiteX290" fmla="*/ 114564 w 125817"/>
                <a:gd name="connsiteY290" fmla="*/ 116591 h 130893"/>
                <a:gd name="connsiteX291" fmla="*/ 116153 w 125817"/>
                <a:gd name="connsiteY291" fmla="*/ 116218 h 130893"/>
                <a:gd name="connsiteX292" fmla="*/ 118845 w 125817"/>
                <a:gd name="connsiteY292" fmla="*/ 117045 h 130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Lst>
              <a:rect l="l" t="t" r="r" b="b"/>
              <a:pathLst>
                <a:path w="125817" h="130893">
                  <a:moveTo>
                    <a:pt x="119024" y="117110"/>
                  </a:moveTo>
                  <a:lnTo>
                    <a:pt x="120272" y="116591"/>
                  </a:lnTo>
                  <a:lnTo>
                    <a:pt x="121067" y="115910"/>
                  </a:lnTo>
                  <a:lnTo>
                    <a:pt x="121748" y="113300"/>
                  </a:lnTo>
                  <a:lnTo>
                    <a:pt x="121294" y="111078"/>
                  </a:lnTo>
                  <a:lnTo>
                    <a:pt x="121067" y="109148"/>
                  </a:lnTo>
                  <a:lnTo>
                    <a:pt x="120321" y="107154"/>
                  </a:lnTo>
                  <a:lnTo>
                    <a:pt x="118894" y="106067"/>
                  </a:lnTo>
                  <a:lnTo>
                    <a:pt x="117467" y="105613"/>
                  </a:lnTo>
                  <a:lnTo>
                    <a:pt x="116153" y="104300"/>
                  </a:lnTo>
                  <a:lnTo>
                    <a:pt x="115294" y="103392"/>
                  </a:lnTo>
                  <a:lnTo>
                    <a:pt x="114207" y="97651"/>
                  </a:lnTo>
                  <a:lnTo>
                    <a:pt x="113527" y="94181"/>
                  </a:lnTo>
                  <a:lnTo>
                    <a:pt x="112391" y="91846"/>
                  </a:lnTo>
                  <a:lnTo>
                    <a:pt x="111759" y="89349"/>
                  </a:lnTo>
                  <a:lnTo>
                    <a:pt x="110851" y="87419"/>
                  </a:lnTo>
                  <a:lnTo>
                    <a:pt x="110105" y="85603"/>
                  </a:lnTo>
                  <a:lnTo>
                    <a:pt x="110056" y="83560"/>
                  </a:lnTo>
                  <a:lnTo>
                    <a:pt x="109943" y="81290"/>
                  </a:lnTo>
                  <a:lnTo>
                    <a:pt x="109991" y="80317"/>
                  </a:lnTo>
                  <a:lnTo>
                    <a:pt x="111872" y="78727"/>
                  </a:lnTo>
                  <a:lnTo>
                    <a:pt x="113981" y="76506"/>
                  </a:lnTo>
                  <a:lnTo>
                    <a:pt x="115342" y="74625"/>
                  </a:lnTo>
                  <a:lnTo>
                    <a:pt x="115975" y="73198"/>
                  </a:lnTo>
                  <a:lnTo>
                    <a:pt x="116607" y="67230"/>
                  </a:lnTo>
                  <a:lnTo>
                    <a:pt x="117467" y="65009"/>
                  </a:lnTo>
                  <a:lnTo>
                    <a:pt x="117921" y="62398"/>
                  </a:lnTo>
                  <a:lnTo>
                    <a:pt x="118829" y="60517"/>
                  </a:lnTo>
                  <a:lnTo>
                    <a:pt x="120872" y="57339"/>
                  </a:lnTo>
                  <a:lnTo>
                    <a:pt x="122688" y="55458"/>
                  </a:lnTo>
                  <a:lnTo>
                    <a:pt x="123369" y="54550"/>
                  </a:lnTo>
                  <a:lnTo>
                    <a:pt x="125705" y="51598"/>
                  </a:lnTo>
                  <a:lnTo>
                    <a:pt x="125818" y="49442"/>
                  </a:lnTo>
                  <a:lnTo>
                    <a:pt x="124845" y="45810"/>
                  </a:lnTo>
                  <a:lnTo>
                    <a:pt x="124618" y="43426"/>
                  </a:lnTo>
                  <a:lnTo>
                    <a:pt x="123986" y="41431"/>
                  </a:lnTo>
                  <a:lnTo>
                    <a:pt x="122623" y="39502"/>
                  </a:lnTo>
                  <a:lnTo>
                    <a:pt x="122445" y="36145"/>
                  </a:lnTo>
                  <a:lnTo>
                    <a:pt x="120175" y="35350"/>
                  </a:lnTo>
                  <a:lnTo>
                    <a:pt x="119543" y="33696"/>
                  </a:lnTo>
                  <a:lnTo>
                    <a:pt x="119543" y="32383"/>
                  </a:lnTo>
                  <a:lnTo>
                    <a:pt x="120515" y="31410"/>
                  </a:lnTo>
                  <a:lnTo>
                    <a:pt x="121197" y="30550"/>
                  </a:lnTo>
                  <a:lnTo>
                    <a:pt x="121245" y="29805"/>
                  </a:lnTo>
                  <a:lnTo>
                    <a:pt x="120499" y="28605"/>
                  </a:lnTo>
                  <a:lnTo>
                    <a:pt x="120613" y="27696"/>
                  </a:lnTo>
                  <a:lnTo>
                    <a:pt x="119559" y="26918"/>
                  </a:lnTo>
                  <a:lnTo>
                    <a:pt x="118424" y="26269"/>
                  </a:lnTo>
                  <a:lnTo>
                    <a:pt x="117726" y="25361"/>
                  </a:lnTo>
                  <a:cubicBezTo>
                    <a:pt x="117661" y="25183"/>
                    <a:pt x="116867" y="23772"/>
                    <a:pt x="116867" y="23772"/>
                  </a:cubicBezTo>
                  <a:lnTo>
                    <a:pt x="116234" y="22459"/>
                  </a:lnTo>
                  <a:lnTo>
                    <a:pt x="115780" y="21664"/>
                  </a:lnTo>
                  <a:lnTo>
                    <a:pt x="114013" y="20189"/>
                  </a:lnTo>
                  <a:lnTo>
                    <a:pt x="113218" y="19054"/>
                  </a:lnTo>
                  <a:lnTo>
                    <a:pt x="112586" y="17399"/>
                  </a:lnTo>
                  <a:lnTo>
                    <a:pt x="111726" y="16491"/>
                  </a:lnTo>
                  <a:lnTo>
                    <a:pt x="110981" y="16491"/>
                  </a:lnTo>
                  <a:lnTo>
                    <a:pt x="110526" y="17010"/>
                  </a:lnTo>
                  <a:lnTo>
                    <a:pt x="110121" y="17870"/>
                  </a:lnTo>
                  <a:lnTo>
                    <a:pt x="108418" y="16897"/>
                  </a:lnTo>
                  <a:lnTo>
                    <a:pt x="107105" y="16264"/>
                  </a:lnTo>
                  <a:lnTo>
                    <a:pt x="104997" y="15697"/>
                  </a:lnTo>
                  <a:lnTo>
                    <a:pt x="103003" y="15243"/>
                  </a:lnTo>
                  <a:lnTo>
                    <a:pt x="100618" y="15356"/>
                  </a:lnTo>
                  <a:lnTo>
                    <a:pt x="99257" y="15875"/>
                  </a:lnTo>
                  <a:lnTo>
                    <a:pt x="97667" y="16329"/>
                  </a:lnTo>
                  <a:lnTo>
                    <a:pt x="96078" y="17124"/>
                  </a:lnTo>
                  <a:lnTo>
                    <a:pt x="94538" y="17983"/>
                  </a:lnTo>
                  <a:lnTo>
                    <a:pt x="93111" y="18502"/>
                  </a:lnTo>
                  <a:lnTo>
                    <a:pt x="92365" y="18681"/>
                  </a:lnTo>
                  <a:lnTo>
                    <a:pt x="91051" y="19816"/>
                  </a:lnTo>
                  <a:lnTo>
                    <a:pt x="89057" y="21129"/>
                  </a:lnTo>
                  <a:lnTo>
                    <a:pt x="88197" y="22443"/>
                  </a:lnTo>
                  <a:lnTo>
                    <a:pt x="87630" y="23464"/>
                  </a:lnTo>
                  <a:lnTo>
                    <a:pt x="86835" y="23172"/>
                  </a:lnTo>
                  <a:lnTo>
                    <a:pt x="85246" y="22426"/>
                  </a:lnTo>
                  <a:lnTo>
                    <a:pt x="84565" y="21113"/>
                  </a:lnTo>
                  <a:lnTo>
                    <a:pt x="83479" y="20318"/>
                  </a:lnTo>
                  <a:lnTo>
                    <a:pt x="82003" y="21453"/>
                  </a:lnTo>
                  <a:lnTo>
                    <a:pt x="80236" y="21161"/>
                  </a:lnTo>
                  <a:lnTo>
                    <a:pt x="79781" y="20529"/>
                  </a:lnTo>
                  <a:lnTo>
                    <a:pt x="78695" y="19670"/>
                  </a:lnTo>
                  <a:lnTo>
                    <a:pt x="78176" y="18762"/>
                  </a:lnTo>
                  <a:lnTo>
                    <a:pt x="77268" y="17967"/>
                  </a:lnTo>
                  <a:lnTo>
                    <a:pt x="76473" y="17740"/>
                  </a:lnTo>
                  <a:lnTo>
                    <a:pt x="75387" y="17675"/>
                  </a:lnTo>
                  <a:lnTo>
                    <a:pt x="74300" y="17156"/>
                  </a:lnTo>
                  <a:lnTo>
                    <a:pt x="74187" y="16589"/>
                  </a:lnTo>
                  <a:lnTo>
                    <a:pt x="73960" y="15502"/>
                  </a:lnTo>
                  <a:lnTo>
                    <a:pt x="73733" y="13913"/>
                  </a:lnTo>
                  <a:lnTo>
                    <a:pt x="72938" y="12891"/>
                  </a:lnTo>
                  <a:lnTo>
                    <a:pt x="72079" y="11870"/>
                  </a:lnTo>
                  <a:lnTo>
                    <a:pt x="71057" y="11124"/>
                  </a:lnTo>
                  <a:lnTo>
                    <a:pt x="69744" y="10265"/>
                  </a:lnTo>
                  <a:lnTo>
                    <a:pt x="67928" y="9129"/>
                  </a:lnTo>
                  <a:lnTo>
                    <a:pt x="66112" y="8043"/>
                  </a:lnTo>
                  <a:lnTo>
                    <a:pt x="64863" y="6730"/>
                  </a:lnTo>
                  <a:lnTo>
                    <a:pt x="64182" y="5529"/>
                  </a:lnTo>
                  <a:lnTo>
                    <a:pt x="63290" y="5562"/>
                  </a:lnTo>
                  <a:lnTo>
                    <a:pt x="61587" y="5562"/>
                  </a:lnTo>
                  <a:lnTo>
                    <a:pt x="60371" y="5140"/>
                  </a:lnTo>
                  <a:lnTo>
                    <a:pt x="59317" y="5676"/>
                  </a:lnTo>
                  <a:lnTo>
                    <a:pt x="58149" y="5903"/>
                  </a:lnTo>
                  <a:lnTo>
                    <a:pt x="57096" y="6389"/>
                  </a:lnTo>
                  <a:lnTo>
                    <a:pt x="56495" y="7492"/>
                  </a:lnTo>
                  <a:lnTo>
                    <a:pt x="55928" y="8627"/>
                  </a:lnTo>
                  <a:cubicBezTo>
                    <a:pt x="55928" y="8627"/>
                    <a:pt x="54987" y="10524"/>
                    <a:pt x="54793" y="10637"/>
                  </a:cubicBezTo>
                  <a:cubicBezTo>
                    <a:pt x="54598" y="10751"/>
                    <a:pt x="53350" y="11173"/>
                    <a:pt x="53350" y="11173"/>
                  </a:cubicBezTo>
                  <a:lnTo>
                    <a:pt x="51371" y="11319"/>
                  </a:lnTo>
                  <a:lnTo>
                    <a:pt x="50382" y="10719"/>
                  </a:lnTo>
                  <a:cubicBezTo>
                    <a:pt x="50382" y="10719"/>
                    <a:pt x="50074" y="9843"/>
                    <a:pt x="50074" y="9729"/>
                  </a:cubicBezTo>
                  <a:cubicBezTo>
                    <a:pt x="50074" y="9616"/>
                    <a:pt x="50107" y="8627"/>
                    <a:pt x="50107" y="8627"/>
                  </a:cubicBezTo>
                  <a:cubicBezTo>
                    <a:pt x="50107" y="8627"/>
                    <a:pt x="50447" y="7492"/>
                    <a:pt x="50447" y="7378"/>
                  </a:cubicBezTo>
                  <a:cubicBezTo>
                    <a:pt x="50447" y="7265"/>
                    <a:pt x="50982" y="5821"/>
                    <a:pt x="50982" y="5821"/>
                  </a:cubicBezTo>
                  <a:lnTo>
                    <a:pt x="50787" y="4378"/>
                  </a:lnTo>
                  <a:lnTo>
                    <a:pt x="49799" y="3324"/>
                  </a:lnTo>
                  <a:lnTo>
                    <a:pt x="49652" y="2530"/>
                  </a:lnTo>
                  <a:lnTo>
                    <a:pt x="50107" y="1703"/>
                  </a:lnTo>
                  <a:lnTo>
                    <a:pt x="50074" y="795"/>
                  </a:lnTo>
                  <a:lnTo>
                    <a:pt x="49247" y="0"/>
                  </a:lnTo>
                  <a:lnTo>
                    <a:pt x="47690" y="0"/>
                  </a:lnTo>
                  <a:cubicBezTo>
                    <a:pt x="47690" y="0"/>
                    <a:pt x="46101" y="486"/>
                    <a:pt x="45874" y="568"/>
                  </a:cubicBezTo>
                  <a:cubicBezTo>
                    <a:pt x="45647" y="649"/>
                    <a:pt x="45453" y="1443"/>
                    <a:pt x="45453" y="1443"/>
                  </a:cubicBezTo>
                  <a:cubicBezTo>
                    <a:pt x="45453" y="1443"/>
                    <a:pt x="45372" y="2773"/>
                    <a:pt x="45339" y="2886"/>
                  </a:cubicBezTo>
                  <a:cubicBezTo>
                    <a:pt x="45307" y="3000"/>
                    <a:pt x="44626" y="3535"/>
                    <a:pt x="44626" y="3535"/>
                  </a:cubicBezTo>
                  <a:cubicBezTo>
                    <a:pt x="44626" y="3535"/>
                    <a:pt x="43718" y="3502"/>
                    <a:pt x="43572" y="3454"/>
                  </a:cubicBezTo>
                  <a:cubicBezTo>
                    <a:pt x="43426" y="3422"/>
                    <a:pt x="42809" y="2546"/>
                    <a:pt x="42809" y="2546"/>
                  </a:cubicBezTo>
                  <a:lnTo>
                    <a:pt x="41528" y="1978"/>
                  </a:lnTo>
                  <a:cubicBezTo>
                    <a:pt x="41528" y="1978"/>
                    <a:pt x="40701" y="2124"/>
                    <a:pt x="40588" y="2205"/>
                  </a:cubicBezTo>
                  <a:cubicBezTo>
                    <a:pt x="40474" y="2286"/>
                    <a:pt x="39874" y="3259"/>
                    <a:pt x="39826" y="3454"/>
                  </a:cubicBezTo>
                  <a:cubicBezTo>
                    <a:pt x="39794" y="3649"/>
                    <a:pt x="39939" y="4329"/>
                    <a:pt x="39939" y="4329"/>
                  </a:cubicBezTo>
                  <a:cubicBezTo>
                    <a:pt x="39939" y="4329"/>
                    <a:pt x="40766" y="5546"/>
                    <a:pt x="40815" y="5692"/>
                  </a:cubicBezTo>
                  <a:cubicBezTo>
                    <a:pt x="40847" y="5838"/>
                    <a:pt x="40847" y="6681"/>
                    <a:pt x="40847" y="6681"/>
                  </a:cubicBezTo>
                  <a:cubicBezTo>
                    <a:pt x="40847" y="6681"/>
                    <a:pt x="40393" y="8010"/>
                    <a:pt x="40247" y="8043"/>
                  </a:cubicBezTo>
                  <a:cubicBezTo>
                    <a:pt x="40102" y="8075"/>
                    <a:pt x="38804" y="8010"/>
                    <a:pt x="38804" y="8010"/>
                  </a:cubicBezTo>
                  <a:lnTo>
                    <a:pt x="37296" y="7475"/>
                  </a:lnTo>
                  <a:lnTo>
                    <a:pt x="36161" y="7394"/>
                  </a:lnTo>
                  <a:lnTo>
                    <a:pt x="34799" y="7540"/>
                  </a:lnTo>
                  <a:lnTo>
                    <a:pt x="33518" y="8221"/>
                  </a:lnTo>
                  <a:lnTo>
                    <a:pt x="33550" y="9210"/>
                  </a:lnTo>
                  <a:lnTo>
                    <a:pt x="33923" y="10492"/>
                  </a:lnTo>
                  <a:lnTo>
                    <a:pt x="33615" y="11967"/>
                  </a:lnTo>
                  <a:lnTo>
                    <a:pt x="32853" y="12567"/>
                  </a:lnTo>
                  <a:cubicBezTo>
                    <a:pt x="32853" y="12567"/>
                    <a:pt x="31572" y="12000"/>
                    <a:pt x="31458" y="11919"/>
                  </a:cubicBezTo>
                  <a:cubicBezTo>
                    <a:pt x="31345" y="11837"/>
                    <a:pt x="30437" y="11092"/>
                    <a:pt x="30437" y="11092"/>
                  </a:cubicBezTo>
                  <a:lnTo>
                    <a:pt x="29383" y="10492"/>
                  </a:lnTo>
                  <a:lnTo>
                    <a:pt x="27940" y="10378"/>
                  </a:lnTo>
                  <a:cubicBezTo>
                    <a:pt x="27940" y="10378"/>
                    <a:pt x="26431" y="9892"/>
                    <a:pt x="26318" y="9810"/>
                  </a:cubicBezTo>
                  <a:cubicBezTo>
                    <a:pt x="26205" y="9729"/>
                    <a:pt x="25832" y="9016"/>
                    <a:pt x="25832" y="9016"/>
                  </a:cubicBezTo>
                  <a:lnTo>
                    <a:pt x="25572" y="7427"/>
                  </a:lnTo>
                  <a:lnTo>
                    <a:pt x="24923" y="6973"/>
                  </a:lnTo>
                  <a:lnTo>
                    <a:pt x="23707" y="6600"/>
                  </a:lnTo>
                  <a:lnTo>
                    <a:pt x="23399" y="5351"/>
                  </a:lnTo>
                  <a:lnTo>
                    <a:pt x="21956" y="5011"/>
                  </a:lnTo>
                  <a:lnTo>
                    <a:pt x="19686" y="5886"/>
                  </a:lnTo>
                  <a:lnTo>
                    <a:pt x="18178" y="6713"/>
                  </a:lnTo>
                  <a:lnTo>
                    <a:pt x="17464" y="8270"/>
                  </a:lnTo>
                  <a:lnTo>
                    <a:pt x="16929" y="10362"/>
                  </a:lnTo>
                  <a:lnTo>
                    <a:pt x="15762" y="11464"/>
                  </a:lnTo>
                  <a:lnTo>
                    <a:pt x="13897" y="10864"/>
                  </a:lnTo>
                  <a:lnTo>
                    <a:pt x="11789" y="11383"/>
                  </a:lnTo>
                  <a:lnTo>
                    <a:pt x="9973" y="13054"/>
                  </a:lnTo>
                  <a:lnTo>
                    <a:pt x="8610" y="14643"/>
                  </a:lnTo>
                  <a:lnTo>
                    <a:pt x="8610" y="16313"/>
                  </a:lnTo>
                  <a:lnTo>
                    <a:pt x="9518" y="17367"/>
                  </a:lnTo>
                  <a:lnTo>
                    <a:pt x="9210" y="20026"/>
                  </a:lnTo>
                  <a:lnTo>
                    <a:pt x="8302" y="21924"/>
                  </a:lnTo>
                  <a:lnTo>
                    <a:pt x="8902" y="23967"/>
                  </a:lnTo>
                  <a:lnTo>
                    <a:pt x="9502" y="26172"/>
                  </a:lnTo>
                  <a:lnTo>
                    <a:pt x="14659" y="26399"/>
                  </a:lnTo>
                  <a:lnTo>
                    <a:pt x="14432" y="29350"/>
                  </a:lnTo>
                  <a:lnTo>
                    <a:pt x="14351" y="30632"/>
                  </a:lnTo>
                  <a:lnTo>
                    <a:pt x="16702" y="31767"/>
                  </a:lnTo>
                  <a:lnTo>
                    <a:pt x="17983" y="33810"/>
                  </a:lnTo>
                  <a:lnTo>
                    <a:pt x="15097" y="33356"/>
                  </a:lnTo>
                  <a:lnTo>
                    <a:pt x="13281" y="34864"/>
                  </a:lnTo>
                  <a:lnTo>
                    <a:pt x="13135" y="38269"/>
                  </a:lnTo>
                  <a:lnTo>
                    <a:pt x="16313" y="39485"/>
                  </a:lnTo>
                  <a:lnTo>
                    <a:pt x="17367" y="42372"/>
                  </a:lnTo>
                  <a:lnTo>
                    <a:pt x="18648" y="44723"/>
                  </a:lnTo>
                  <a:lnTo>
                    <a:pt x="17967" y="47528"/>
                  </a:lnTo>
                  <a:lnTo>
                    <a:pt x="16605" y="46993"/>
                  </a:lnTo>
                  <a:lnTo>
                    <a:pt x="15924" y="45404"/>
                  </a:lnTo>
                  <a:lnTo>
                    <a:pt x="14334" y="46685"/>
                  </a:lnTo>
                  <a:lnTo>
                    <a:pt x="12356" y="44707"/>
                  </a:lnTo>
                  <a:lnTo>
                    <a:pt x="10767" y="44934"/>
                  </a:lnTo>
                  <a:lnTo>
                    <a:pt x="9778" y="45469"/>
                  </a:lnTo>
                  <a:lnTo>
                    <a:pt x="8270" y="44788"/>
                  </a:lnTo>
                  <a:lnTo>
                    <a:pt x="7054" y="44788"/>
                  </a:lnTo>
                  <a:lnTo>
                    <a:pt x="7054" y="50544"/>
                  </a:lnTo>
                  <a:lnTo>
                    <a:pt x="9551" y="52215"/>
                  </a:lnTo>
                  <a:lnTo>
                    <a:pt x="12275" y="54193"/>
                  </a:lnTo>
                  <a:lnTo>
                    <a:pt x="8870" y="57096"/>
                  </a:lnTo>
                  <a:lnTo>
                    <a:pt x="9405" y="61539"/>
                  </a:lnTo>
                  <a:lnTo>
                    <a:pt x="7508" y="64036"/>
                  </a:lnTo>
                  <a:lnTo>
                    <a:pt x="5692" y="62901"/>
                  </a:lnTo>
                  <a:lnTo>
                    <a:pt x="3794" y="62901"/>
                  </a:lnTo>
                  <a:lnTo>
                    <a:pt x="1816" y="64409"/>
                  </a:lnTo>
                  <a:lnTo>
                    <a:pt x="1816" y="66906"/>
                  </a:lnTo>
                  <a:lnTo>
                    <a:pt x="4994" y="73198"/>
                  </a:lnTo>
                  <a:lnTo>
                    <a:pt x="5303" y="75549"/>
                  </a:lnTo>
                  <a:lnTo>
                    <a:pt x="4767" y="78209"/>
                  </a:lnTo>
                  <a:lnTo>
                    <a:pt x="4086" y="80025"/>
                  </a:lnTo>
                  <a:lnTo>
                    <a:pt x="3032" y="82149"/>
                  </a:lnTo>
                  <a:lnTo>
                    <a:pt x="1816" y="83430"/>
                  </a:lnTo>
                  <a:lnTo>
                    <a:pt x="681" y="85327"/>
                  </a:lnTo>
                  <a:lnTo>
                    <a:pt x="0" y="86771"/>
                  </a:lnTo>
                  <a:lnTo>
                    <a:pt x="0" y="87987"/>
                  </a:lnTo>
                  <a:lnTo>
                    <a:pt x="3405" y="88068"/>
                  </a:lnTo>
                  <a:lnTo>
                    <a:pt x="3405" y="89803"/>
                  </a:lnTo>
                  <a:lnTo>
                    <a:pt x="4994" y="90030"/>
                  </a:lnTo>
                  <a:lnTo>
                    <a:pt x="6892" y="90711"/>
                  </a:lnTo>
                  <a:lnTo>
                    <a:pt x="8935" y="91246"/>
                  </a:lnTo>
                  <a:lnTo>
                    <a:pt x="10913" y="92235"/>
                  </a:lnTo>
                  <a:lnTo>
                    <a:pt x="12664" y="93289"/>
                  </a:lnTo>
                  <a:lnTo>
                    <a:pt x="14562" y="94197"/>
                  </a:lnTo>
                  <a:lnTo>
                    <a:pt x="16005" y="95641"/>
                  </a:lnTo>
                  <a:lnTo>
                    <a:pt x="16686" y="97619"/>
                  </a:lnTo>
                  <a:lnTo>
                    <a:pt x="16832" y="98381"/>
                  </a:lnTo>
                  <a:lnTo>
                    <a:pt x="17659" y="98381"/>
                  </a:lnTo>
                  <a:lnTo>
                    <a:pt x="19021" y="99289"/>
                  </a:lnTo>
                  <a:lnTo>
                    <a:pt x="20772" y="100505"/>
                  </a:lnTo>
                  <a:lnTo>
                    <a:pt x="22134" y="102240"/>
                  </a:lnTo>
                  <a:lnTo>
                    <a:pt x="23124" y="103456"/>
                  </a:lnTo>
                  <a:lnTo>
                    <a:pt x="23886" y="104673"/>
                  </a:lnTo>
                  <a:lnTo>
                    <a:pt x="23659" y="107478"/>
                  </a:lnTo>
                  <a:lnTo>
                    <a:pt x="22297" y="108386"/>
                  </a:lnTo>
                  <a:lnTo>
                    <a:pt x="22442" y="109375"/>
                  </a:lnTo>
                  <a:lnTo>
                    <a:pt x="23951" y="110364"/>
                  </a:lnTo>
                  <a:lnTo>
                    <a:pt x="23578" y="111645"/>
                  </a:lnTo>
                  <a:lnTo>
                    <a:pt x="21680" y="111727"/>
                  </a:lnTo>
                  <a:lnTo>
                    <a:pt x="21599" y="115213"/>
                  </a:lnTo>
                  <a:lnTo>
                    <a:pt x="19702" y="115521"/>
                  </a:lnTo>
                  <a:lnTo>
                    <a:pt x="19929" y="116737"/>
                  </a:lnTo>
                  <a:lnTo>
                    <a:pt x="20610" y="117645"/>
                  </a:lnTo>
                  <a:lnTo>
                    <a:pt x="20610" y="119234"/>
                  </a:lnTo>
                  <a:lnTo>
                    <a:pt x="19475" y="120143"/>
                  </a:lnTo>
                  <a:lnTo>
                    <a:pt x="19475" y="121424"/>
                  </a:lnTo>
                  <a:lnTo>
                    <a:pt x="20010" y="123272"/>
                  </a:lnTo>
                  <a:lnTo>
                    <a:pt x="19475" y="124910"/>
                  </a:lnTo>
                  <a:lnTo>
                    <a:pt x="20156" y="126191"/>
                  </a:lnTo>
                  <a:lnTo>
                    <a:pt x="19929" y="127780"/>
                  </a:lnTo>
                  <a:lnTo>
                    <a:pt x="20383" y="128688"/>
                  </a:lnTo>
                  <a:lnTo>
                    <a:pt x="20075" y="130893"/>
                  </a:lnTo>
                  <a:lnTo>
                    <a:pt x="21972" y="130893"/>
                  </a:lnTo>
                  <a:lnTo>
                    <a:pt x="24778" y="130131"/>
                  </a:lnTo>
                  <a:lnTo>
                    <a:pt x="27129" y="128688"/>
                  </a:lnTo>
                  <a:lnTo>
                    <a:pt x="28718" y="128315"/>
                  </a:lnTo>
                  <a:lnTo>
                    <a:pt x="30842" y="127942"/>
                  </a:lnTo>
                  <a:lnTo>
                    <a:pt x="32059" y="126953"/>
                  </a:lnTo>
                  <a:lnTo>
                    <a:pt x="33194" y="125818"/>
                  </a:lnTo>
                  <a:lnTo>
                    <a:pt x="35091" y="124910"/>
                  </a:lnTo>
                  <a:lnTo>
                    <a:pt x="37815" y="124375"/>
                  </a:lnTo>
                  <a:lnTo>
                    <a:pt x="39631" y="123694"/>
                  </a:lnTo>
                  <a:lnTo>
                    <a:pt x="42210" y="122705"/>
                  </a:lnTo>
                  <a:lnTo>
                    <a:pt x="45096" y="121797"/>
                  </a:lnTo>
                  <a:lnTo>
                    <a:pt x="48436" y="121115"/>
                  </a:lnTo>
                  <a:lnTo>
                    <a:pt x="51388" y="119218"/>
                  </a:lnTo>
                  <a:lnTo>
                    <a:pt x="53966" y="117629"/>
                  </a:lnTo>
                  <a:lnTo>
                    <a:pt x="57452" y="117029"/>
                  </a:lnTo>
                  <a:lnTo>
                    <a:pt x="61393" y="116267"/>
                  </a:lnTo>
                  <a:lnTo>
                    <a:pt x="67538" y="115505"/>
                  </a:lnTo>
                  <a:lnTo>
                    <a:pt x="72695" y="114970"/>
                  </a:lnTo>
                  <a:lnTo>
                    <a:pt x="78306" y="114662"/>
                  </a:lnTo>
                  <a:lnTo>
                    <a:pt x="84516" y="114062"/>
                  </a:lnTo>
                  <a:lnTo>
                    <a:pt x="90273" y="113153"/>
                  </a:lnTo>
                  <a:lnTo>
                    <a:pt x="94132" y="112553"/>
                  </a:lnTo>
                  <a:lnTo>
                    <a:pt x="93451" y="111645"/>
                  </a:lnTo>
                  <a:lnTo>
                    <a:pt x="94051" y="110429"/>
                  </a:lnTo>
                  <a:lnTo>
                    <a:pt x="96776" y="110202"/>
                  </a:lnTo>
                  <a:lnTo>
                    <a:pt x="98138" y="110429"/>
                  </a:lnTo>
                  <a:lnTo>
                    <a:pt x="97992" y="111791"/>
                  </a:lnTo>
                  <a:lnTo>
                    <a:pt x="96629" y="112391"/>
                  </a:lnTo>
                  <a:lnTo>
                    <a:pt x="96776" y="112927"/>
                  </a:lnTo>
                  <a:lnTo>
                    <a:pt x="98754" y="113235"/>
                  </a:lnTo>
                  <a:lnTo>
                    <a:pt x="101705" y="113608"/>
                  </a:lnTo>
                  <a:lnTo>
                    <a:pt x="104657" y="113754"/>
                  </a:lnTo>
                  <a:lnTo>
                    <a:pt x="106246" y="114289"/>
                  </a:lnTo>
                  <a:lnTo>
                    <a:pt x="108743" y="114889"/>
                  </a:lnTo>
                  <a:lnTo>
                    <a:pt x="108289" y="113445"/>
                  </a:lnTo>
                  <a:lnTo>
                    <a:pt x="108516" y="112391"/>
                  </a:lnTo>
                  <a:cubicBezTo>
                    <a:pt x="108516" y="112391"/>
                    <a:pt x="109424" y="112018"/>
                    <a:pt x="109651" y="112018"/>
                  </a:cubicBezTo>
                  <a:cubicBezTo>
                    <a:pt x="109878" y="112018"/>
                    <a:pt x="110786" y="113997"/>
                    <a:pt x="110786" y="113997"/>
                  </a:cubicBezTo>
                  <a:lnTo>
                    <a:pt x="111321" y="113397"/>
                  </a:lnTo>
                  <a:cubicBezTo>
                    <a:pt x="111321" y="113397"/>
                    <a:pt x="111629" y="114451"/>
                    <a:pt x="111921" y="114451"/>
                  </a:cubicBezTo>
                  <a:cubicBezTo>
                    <a:pt x="112213" y="114451"/>
                    <a:pt x="113283" y="114759"/>
                    <a:pt x="113283" y="114759"/>
                  </a:cubicBezTo>
                  <a:lnTo>
                    <a:pt x="113510" y="115213"/>
                  </a:lnTo>
                  <a:lnTo>
                    <a:pt x="111013" y="115440"/>
                  </a:lnTo>
                  <a:lnTo>
                    <a:pt x="113056" y="116202"/>
                  </a:lnTo>
                  <a:lnTo>
                    <a:pt x="113883" y="117645"/>
                  </a:lnTo>
                  <a:lnTo>
                    <a:pt x="114564" y="116591"/>
                  </a:lnTo>
                  <a:lnTo>
                    <a:pt x="116153" y="116218"/>
                  </a:lnTo>
                  <a:lnTo>
                    <a:pt x="118845" y="117045"/>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47" name="Freeform: Shape 746">
              <a:extLst>
                <a:ext uri="{FF2B5EF4-FFF2-40B4-BE49-F238E27FC236}">
                  <a16:creationId xmlns:a16="http://schemas.microsoft.com/office/drawing/2014/main" id="{82EB2E47-3FA1-D42F-DDF6-9FB75D9F4FB2}"/>
                </a:ext>
              </a:extLst>
            </p:cNvPr>
            <p:cNvSpPr/>
            <p:nvPr/>
          </p:nvSpPr>
          <p:spPr>
            <a:xfrm>
              <a:off x="6983483" y="4372375"/>
              <a:ext cx="78056" cy="79462"/>
            </a:xfrm>
            <a:custGeom>
              <a:avLst/>
              <a:gdLst>
                <a:gd name="connsiteX0" fmla="*/ 0 w 84613"/>
                <a:gd name="connsiteY0" fmla="*/ 33275 h 86138"/>
                <a:gd name="connsiteX1" fmla="*/ 876 w 84613"/>
                <a:gd name="connsiteY1" fmla="*/ 32399 h 86138"/>
                <a:gd name="connsiteX2" fmla="*/ 1849 w 84613"/>
                <a:gd name="connsiteY2" fmla="*/ 31232 h 86138"/>
                <a:gd name="connsiteX3" fmla="*/ 2465 w 84613"/>
                <a:gd name="connsiteY3" fmla="*/ 29642 h 86138"/>
                <a:gd name="connsiteX4" fmla="*/ 2351 w 84613"/>
                <a:gd name="connsiteY4" fmla="*/ 28151 h 86138"/>
                <a:gd name="connsiteX5" fmla="*/ 2984 w 84613"/>
                <a:gd name="connsiteY5" fmla="*/ 27064 h 86138"/>
                <a:gd name="connsiteX6" fmla="*/ 5270 w 84613"/>
                <a:gd name="connsiteY6" fmla="*/ 25994 h 86138"/>
                <a:gd name="connsiteX7" fmla="*/ 6632 w 84613"/>
                <a:gd name="connsiteY7" fmla="*/ 25134 h 86138"/>
                <a:gd name="connsiteX8" fmla="*/ 7800 w 84613"/>
                <a:gd name="connsiteY8" fmla="*/ 24437 h 86138"/>
                <a:gd name="connsiteX9" fmla="*/ 9616 w 84613"/>
                <a:gd name="connsiteY9" fmla="*/ 23529 h 86138"/>
                <a:gd name="connsiteX10" fmla="*/ 10573 w 84613"/>
                <a:gd name="connsiteY10" fmla="*/ 22167 h 86138"/>
                <a:gd name="connsiteX11" fmla="*/ 11562 w 84613"/>
                <a:gd name="connsiteY11" fmla="*/ 20724 h 86138"/>
                <a:gd name="connsiteX12" fmla="*/ 12810 w 84613"/>
                <a:gd name="connsiteY12" fmla="*/ 20043 h 86138"/>
                <a:gd name="connsiteX13" fmla="*/ 14173 w 84613"/>
                <a:gd name="connsiteY13" fmla="*/ 18648 h 86138"/>
                <a:gd name="connsiteX14" fmla="*/ 15535 w 84613"/>
                <a:gd name="connsiteY14" fmla="*/ 16897 h 86138"/>
                <a:gd name="connsiteX15" fmla="*/ 17918 w 84613"/>
                <a:gd name="connsiteY15" fmla="*/ 14854 h 86138"/>
                <a:gd name="connsiteX16" fmla="*/ 17918 w 84613"/>
                <a:gd name="connsiteY16" fmla="*/ 11935 h 86138"/>
                <a:gd name="connsiteX17" fmla="*/ 16978 w 84613"/>
                <a:gd name="connsiteY17" fmla="*/ 10946 h 86138"/>
                <a:gd name="connsiteX18" fmla="*/ 17237 w 84613"/>
                <a:gd name="connsiteY18" fmla="*/ 9584 h 86138"/>
                <a:gd name="connsiteX19" fmla="*/ 18940 w 84613"/>
                <a:gd name="connsiteY19" fmla="*/ 9584 h 86138"/>
                <a:gd name="connsiteX20" fmla="*/ 20237 w 84613"/>
                <a:gd name="connsiteY20" fmla="*/ 8497 h 86138"/>
                <a:gd name="connsiteX21" fmla="*/ 22167 w 84613"/>
                <a:gd name="connsiteY21" fmla="*/ 7702 h 86138"/>
                <a:gd name="connsiteX22" fmla="*/ 24356 w 84613"/>
                <a:gd name="connsiteY22" fmla="*/ 7281 h 86138"/>
                <a:gd name="connsiteX23" fmla="*/ 24405 w 84613"/>
                <a:gd name="connsiteY23" fmla="*/ 6211 h 86138"/>
                <a:gd name="connsiteX24" fmla="*/ 24470 w 84613"/>
                <a:gd name="connsiteY24" fmla="*/ 3568 h 86138"/>
                <a:gd name="connsiteX25" fmla="*/ 25086 w 84613"/>
                <a:gd name="connsiteY25" fmla="*/ 2773 h 86138"/>
                <a:gd name="connsiteX26" fmla="*/ 26188 w 84613"/>
                <a:gd name="connsiteY26" fmla="*/ 487 h 86138"/>
                <a:gd name="connsiteX27" fmla="*/ 28264 w 84613"/>
                <a:gd name="connsiteY27" fmla="*/ 568 h 86138"/>
                <a:gd name="connsiteX28" fmla="*/ 29399 w 84613"/>
                <a:gd name="connsiteY28" fmla="*/ 2335 h 86138"/>
                <a:gd name="connsiteX29" fmla="*/ 30761 w 84613"/>
                <a:gd name="connsiteY29" fmla="*/ 2270 h 86138"/>
                <a:gd name="connsiteX30" fmla="*/ 31783 w 84613"/>
                <a:gd name="connsiteY30" fmla="*/ 568 h 86138"/>
                <a:gd name="connsiteX31" fmla="*/ 34572 w 84613"/>
                <a:gd name="connsiteY31" fmla="*/ 341 h 86138"/>
                <a:gd name="connsiteX32" fmla="*/ 35934 w 84613"/>
                <a:gd name="connsiteY32" fmla="*/ 0 h 86138"/>
                <a:gd name="connsiteX33" fmla="*/ 38220 w 84613"/>
                <a:gd name="connsiteY33" fmla="*/ 1200 h 86138"/>
                <a:gd name="connsiteX34" fmla="*/ 40085 w 84613"/>
                <a:gd name="connsiteY34" fmla="*/ 1314 h 86138"/>
                <a:gd name="connsiteX35" fmla="*/ 40426 w 84613"/>
                <a:gd name="connsiteY35" fmla="*/ 519 h 86138"/>
                <a:gd name="connsiteX36" fmla="*/ 41172 w 84613"/>
                <a:gd name="connsiteY36" fmla="*/ 1703 h 86138"/>
                <a:gd name="connsiteX37" fmla="*/ 41172 w 84613"/>
                <a:gd name="connsiteY37" fmla="*/ 2789 h 86138"/>
                <a:gd name="connsiteX38" fmla="*/ 40085 w 84613"/>
                <a:gd name="connsiteY38" fmla="*/ 3292 h 86138"/>
                <a:gd name="connsiteX39" fmla="*/ 40199 w 84613"/>
                <a:gd name="connsiteY39" fmla="*/ 5173 h 86138"/>
                <a:gd name="connsiteX40" fmla="*/ 40993 w 84613"/>
                <a:gd name="connsiteY40" fmla="*/ 6373 h 86138"/>
                <a:gd name="connsiteX41" fmla="*/ 40993 w 84613"/>
                <a:gd name="connsiteY41" fmla="*/ 9438 h 86138"/>
                <a:gd name="connsiteX42" fmla="*/ 42534 w 84613"/>
                <a:gd name="connsiteY42" fmla="*/ 10346 h 86138"/>
                <a:gd name="connsiteX43" fmla="*/ 42599 w 84613"/>
                <a:gd name="connsiteY43" fmla="*/ 13702 h 86138"/>
                <a:gd name="connsiteX44" fmla="*/ 43961 w 84613"/>
                <a:gd name="connsiteY44" fmla="*/ 15016 h 86138"/>
                <a:gd name="connsiteX45" fmla="*/ 44123 w 84613"/>
                <a:gd name="connsiteY45" fmla="*/ 16881 h 86138"/>
                <a:gd name="connsiteX46" fmla="*/ 43556 w 84613"/>
                <a:gd name="connsiteY46" fmla="*/ 18421 h 86138"/>
                <a:gd name="connsiteX47" fmla="*/ 43507 w 84613"/>
                <a:gd name="connsiteY47" fmla="*/ 19783 h 86138"/>
                <a:gd name="connsiteX48" fmla="*/ 42129 w 84613"/>
                <a:gd name="connsiteY48" fmla="*/ 21210 h 86138"/>
                <a:gd name="connsiteX49" fmla="*/ 42307 w 84613"/>
                <a:gd name="connsiteY49" fmla="*/ 22913 h 86138"/>
                <a:gd name="connsiteX50" fmla="*/ 44804 w 84613"/>
                <a:gd name="connsiteY50" fmla="*/ 22913 h 86138"/>
                <a:gd name="connsiteX51" fmla="*/ 47301 w 84613"/>
                <a:gd name="connsiteY51" fmla="*/ 24729 h 86138"/>
                <a:gd name="connsiteX52" fmla="*/ 48226 w 84613"/>
                <a:gd name="connsiteY52" fmla="*/ 25297 h 86138"/>
                <a:gd name="connsiteX53" fmla="*/ 49069 w 84613"/>
                <a:gd name="connsiteY53" fmla="*/ 27972 h 86138"/>
                <a:gd name="connsiteX54" fmla="*/ 51631 w 84613"/>
                <a:gd name="connsiteY54" fmla="*/ 26270 h 86138"/>
                <a:gd name="connsiteX55" fmla="*/ 53966 w 84613"/>
                <a:gd name="connsiteY55" fmla="*/ 26156 h 86138"/>
                <a:gd name="connsiteX56" fmla="*/ 56058 w 84613"/>
                <a:gd name="connsiteY56" fmla="*/ 23075 h 86138"/>
                <a:gd name="connsiteX57" fmla="*/ 57258 w 84613"/>
                <a:gd name="connsiteY57" fmla="*/ 21097 h 86138"/>
                <a:gd name="connsiteX58" fmla="*/ 57371 w 84613"/>
                <a:gd name="connsiteY58" fmla="*/ 18583 h 86138"/>
                <a:gd name="connsiteX59" fmla="*/ 57533 w 84613"/>
                <a:gd name="connsiteY59" fmla="*/ 17627 h 86138"/>
                <a:gd name="connsiteX60" fmla="*/ 59301 w 84613"/>
                <a:gd name="connsiteY60" fmla="*/ 17740 h 86138"/>
                <a:gd name="connsiteX61" fmla="*/ 60663 w 84613"/>
                <a:gd name="connsiteY61" fmla="*/ 19491 h 86138"/>
                <a:gd name="connsiteX62" fmla="*/ 61863 w 84613"/>
                <a:gd name="connsiteY62" fmla="*/ 20870 h 86138"/>
                <a:gd name="connsiteX63" fmla="*/ 62479 w 84613"/>
                <a:gd name="connsiteY63" fmla="*/ 21713 h 86138"/>
                <a:gd name="connsiteX64" fmla="*/ 62479 w 84613"/>
                <a:gd name="connsiteY64" fmla="*/ 22167 h 86138"/>
                <a:gd name="connsiteX65" fmla="*/ 65674 w 84613"/>
                <a:gd name="connsiteY65" fmla="*/ 28459 h 86138"/>
                <a:gd name="connsiteX66" fmla="*/ 65966 w 84613"/>
                <a:gd name="connsiteY66" fmla="*/ 30810 h 86138"/>
                <a:gd name="connsiteX67" fmla="*/ 65447 w 84613"/>
                <a:gd name="connsiteY67" fmla="*/ 33469 h 86138"/>
                <a:gd name="connsiteX68" fmla="*/ 64766 w 84613"/>
                <a:gd name="connsiteY68" fmla="*/ 35286 h 86138"/>
                <a:gd name="connsiteX69" fmla="*/ 63696 w 84613"/>
                <a:gd name="connsiteY69" fmla="*/ 37410 h 86138"/>
                <a:gd name="connsiteX70" fmla="*/ 62479 w 84613"/>
                <a:gd name="connsiteY70" fmla="*/ 38691 h 86138"/>
                <a:gd name="connsiteX71" fmla="*/ 61344 w 84613"/>
                <a:gd name="connsiteY71" fmla="*/ 40588 h 86138"/>
                <a:gd name="connsiteX72" fmla="*/ 60663 w 84613"/>
                <a:gd name="connsiteY72" fmla="*/ 42031 h 86138"/>
                <a:gd name="connsiteX73" fmla="*/ 60663 w 84613"/>
                <a:gd name="connsiteY73" fmla="*/ 43248 h 86138"/>
                <a:gd name="connsiteX74" fmla="*/ 64085 w 84613"/>
                <a:gd name="connsiteY74" fmla="*/ 43312 h 86138"/>
                <a:gd name="connsiteX75" fmla="*/ 64085 w 84613"/>
                <a:gd name="connsiteY75" fmla="*/ 45064 h 86138"/>
                <a:gd name="connsiteX76" fmla="*/ 65674 w 84613"/>
                <a:gd name="connsiteY76" fmla="*/ 45291 h 86138"/>
                <a:gd name="connsiteX77" fmla="*/ 67571 w 84613"/>
                <a:gd name="connsiteY77" fmla="*/ 45972 h 86138"/>
                <a:gd name="connsiteX78" fmla="*/ 69614 w 84613"/>
                <a:gd name="connsiteY78" fmla="*/ 46507 h 86138"/>
                <a:gd name="connsiteX79" fmla="*/ 71576 w 84613"/>
                <a:gd name="connsiteY79" fmla="*/ 47480 h 86138"/>
                <a:gd name="connsiteX80" fmla="*/ 73328 w 84613"/>
                <a:gd name="connsiteY80" fmla="*/ 48550 h 86138"/>
                <a:gd name="connsiteX81" fmla="*/ 75225 w 84613"/>
                <a:gd name="connsiteY81" fmla="*/ 49458 h 86138"/>
                <a:gd name="connsiteX82" fmla="*/ 76652 w 84613"/>
                <a:gd name="connsiteY82" fmla="*/ 50901 h 86138"/>
                <a:gd name="connsiteX83" fmla="*/ 77333 w 84613"/>
                <a:gd name="connsiteY83" fmla="*/ 52864 h 86138"/>
                <a:gd name="connsiteX84" fmla="*/ 77495 w 84613"/>
                <a:gd name="connsiteY84" fmla="*/ 53626 h 86138"/>
                <a:gd name="connsiteX85" fmla="*/ 78322 w 84613"/>
                <a:gd name="connsiteY85" fmla="*/ 53626 h 86138"/>
                <a:gd name="connsiteX86" fmla="*/ 79684 w 84613"/>
                <a:gd name="connsiteY86" fmla="*/ 54534 h 86138"/>
                <a:gd name="connsiteX87" fmla="*/ 81435 w 84613"/>
                <a:gd name="connsiteY87" fmla="*/ 55750 h 86138"/>
                <a:gd name="connsiteX88" fmla="*/ 82798 w 84613"/>
                <a:gd name="connsiteY88" fmla="*/ 57485 h 86138"/>
                <a:gd name="connsiteX89" fmla="*/ 83787 w 84613"/>
                <a:gd name="connsiteY89" fmla="*/ 58701 h 86138"/>
                <a:gd name="connsiteX90" fmla="*/ 84549 w 84613"/>
                <a:gd name="connsiteY90" fmla="*/ 59917 h 86138"/>
                <a:gd name="connsiteX91" fmla="*/ 84306 w 84613"/>
                <a:gd name="connsiteY91" fmla="*/ 62723 h 86138"/>
                <a:gd name="connsiteX92" fmla="*/ 82943 w 84613"/>
                <a:gd name="connsiteY92" fmla="*/ 63631 h 86138"/>
                <a:gd name="connsiteX93" fmla="*/ 83106 w 84613"/>
                <a:gd name="connsiteY93" fmla="*/ 64620 h 86138"/>
                <a:gd name="connsiteX94" fmla="*/ 84614 w 84613"/>
                <a:gd name="connsiteY94" fmla="*/ 65593 h 86138"/>
                <a:gd name="connsiteX95" fmla="*/ 84241 w 84613"/>
                <a:gd name="connsiteY95" fmla="*/ 66890 h 86138"/>
                <a:gd name="connsiteX96" fmla="*/ 82344 w 84613"/>
                <a:gd name="connsiteY96" fmla="*/ 66971 h 86138"/>
                <a:gd name="connsiteX97" fmla="*/ 82263 w 84613"/>
                <a:gd name="connsiteY97" fmla="*/ 70458 h 86138"/>
                <a:gd name="connsiteX98" fmla="*/ 80365 w 84613"/>
                <a:gd name="connsiteY98" fmla="*/ 70749 h 86138"/>
                <a:gd name="connsiteX99" fmla="*/ 80592 w 84613"/>
                <a:gd name="connsiteY99" fmla="*/ 71966 h 86138"/>
                <a:gd name="connsiteX100" fmla="*/ 81289 w 84613"/>
                <a:gd name="connsiteY100" fmla="*/ 72874 h 86138"/>
                <a:gd name="connsiteX101" fmla="*/ 81289 w 84613"/>
                <a:gd name="connsiteY101" fmla="*/ 74463 h 86138"/>
                <a:gd name="connsiteX102" fmla="*/ 80138 w 84613"/>
                <a:gd name="connsiteY102" fmla="*/ 75371 h 86138"/>
                <a:gd name="connsiteX103" fmla="*/ 80138 w 84613"/>
                <a:gd name="connsiteY103" fmla="*/ 76668 h 86138"/>
                <a:gd name="connsiteX104" fmla="*/ 80673 w 84613"/>
                <a:gd name="connsiteY104" fmla="*/ 78517 h 86138"/>
                <a:gd name="connsiteX105" fmla="*/ 80138 w 84613"/>
                <a:gd name="connsiteY105" fmla="*/ 80155 h 86138"/>
                <a:gd name="connsiteX106" fmla="*/ 80836 w 84613"/>
                <a:gd name="connsiteY106" fmla="*/ 81436 h 86138"/>
                <a:gd name="connsiteX107" fmla="*/ 80592 w 84613"/>
                <a:gd name="connsiteY107" fmla="*/ 83025 h 86138"/>
                <a:gd name="connsiteX108" fmla="*/ 81063 w 84613"/>
                <a:gd name="connsiteY108" fmla="*/ 83933 h 86138"/>
                <a:gd name="connsiteX109" fmla="*/ 80755 w 84613"/>
                <a:gd name="connsiteY109" fmla="*/ 86138 h 86138"/>
                <a:gd name="connsiteX110" fmla="*/ 78338 w 84613"/>
                <a:gd name="connsiteY110" fmla="*/ 86138 h 86138"/>
                <a:gd name="connsiteX111" fmla="*/ 76133 w 84613"/>
                <a:gd name="connsiteY111" fmla="*/ 84760 h 86138"/>
                <a:gd name="connsiteX112" fmla="*/ 73684 w 84613"/>
                <a:gd name="connsiteY112" fmla="*/ 83106 h 86138"/>
                <a:gd name="connsiteX113" fmla="*/ 70506 w 84613"/>
                <a:gd name="connsiteY113" fmla="*/ 82311 h 86138"/>
                <a:gd name="connsiteX114" fmla="*/ 68398 w 84613"/>
                <a:gd name="connsiteY114" fmla="*/ 82360 h 86138"/>
                <a:gd name="connsiteX115" fmla="*/ 66403 w 84613"/>
                <a:gd name="connsiteY115" fmla="*/ 81225 h 86138"/>
                <a:gd name="connsiteX116" fmla="*/ 62820 w 84613"/>
                <a:gd name="connsiteY116" fmla="*/ 79474 h 86138"/>
                <a:gd name="connsiteX117" fmla="*/ 60323 w 84613"/>
                <a:gd name="connsiteY117" fmla="*/ 77885 h 86138"/>
                <a:gd name="connsiteX118" fmla="*/ 57144 w 84613"/>
                <a:gd name="connsiteY118" fmla="*/ 76166 h 86138"/>
                <a:gd name="connsiteX119" fmla="*/ 55263 w 84613"/>
                <a:gd name="connsiteY119" fmla="*/ 74982 h 86138"/>
                <a:gd name="connsiteX120" fmla="*/ 53172 w 84613"/>
                <a:gd name="connsiteY120" fmla="*/ 73847 h 86138"/>
                <a:gd name="connsiteX121" fmla="*/ 51226 w 84613"/>
                <a:gd name="connsiteY121" fmla="*/ 73441 h 86138"/>
                <a:gd name="connsiteX122" fmla="*/ 48453 w 84613"/>
                <a:gd name="connsiteY122" fmla="*/ 71398 h 86138"/>
                <a:gd name="connsiteX123" fmla="*/ 44918 w 84613"/>
                <a:gd name="connsiteY123" fmla="*/ 68787 h 86138"/>
                <a:gd name="connsiteX124" fmla="*/ 43053 w 84613"/>
                <a:gd name="connsiteY124" fmla="*/ 68041 h 86138"/>
                <a:gd name="connsiteX125" fmla="*/ 41172 w 84613"/>
                <a:gd name="connsiteY125" fmla="*/ 65204 h 86138"/>
                <a:gd name="connsiteX126" fmla="*/ 39745 w 84613"/>
                <a:gd name="connsiteY126" fmla="*/ 64231 h 86138"/>
                <a:gd name="connsiteX127" fmla="*/ 39242 w 84613"/>
                <a:gd name="connsiteY127" fmla="*/ 63047 h 86138"/>
                <a:gd name="connsiteX128" fmla="*/ 36502 w 84613"/>
                <a:gd name="connsiteY128" fmla="*/ 61214 h 86138"/>
                <a:gd name="connsiteX129" fmla="*/ 33388 w 84613"/>
                <a:gd name="connsiteY129" fmla="*/ 57988 h 86138"/>
                <a:gd name="connsiteX130" fmla="*/ 29967 w 84613"/>
                <a:gd name="connsiteY130" fmla="*/ 54517 h 86138"/>
                <a:gd name="connsiteX131" fmla="*/ 25880 w 84613"/>
                <a:gd name="connsiteY131" fmla="*/ 51226 h 86138"/>
                <a:gd name="connsiteX132" fmla="*/ 21908 w 84613"/>
                <a:gd name="connsiteY132" fmla="*/ 48891 h 86138"/>
                <a:gd name="connsiteX133" fmla="*/ 18826 w 84613"/>
                <a:gd name="connsiteY133" fmla="*/ 47804 h 86138"/>
                <a:gd name="connsiteX134" fmla="*/ 16102 w 84613"/>
                <a:gd name="connsiteY134" fmla="*/ 47188 h 86138"/>
                <a:gd name="connsiteX135" fmla="*/ 15762 w 84613"/>
                <a:gd name="connsiteY135" fmla="*/ 45826 h 86138"/>
                <a:gd name="connsiteX136" fmla="*/ 14627 w 84613"/>
                <a:gd name="connsiteY136" fmla="*/ 43718 h 86138"/>
                <a:gd name="connsiteX137" fmla="*/ 11383 w 84613"/>
                <a:gd name="connsiteY137" fmla="*/ 41383 h 86138"/>
                <a:gd name="connsiteX138" fmla="*/ 7005 w 84613"/>
                <a:gd name="connsiteY138" fmla="*/ 39339 h 86138"/>
                <a:gd name="connsiteX139" fmla="*/ 4054 w 84613"/>
                <a:gd name="connsiteY139" fmla="*/ 38480 h 86138"/>
                <a:gd name="connsiteX140" fmla="*/ 2854 w 84613"/>
                <a:gd name="connsiteY140" fmla="*/ 38140 h 86138"/>
                <a:gd name="connsiteX141" fmla="*/ 3876 w 84613"/>
                <a:gd name="connsiteY141" fmla="*/ 37686 h 86138"/>
                <a:gd name="connsiteX142" fmla="*/ 5303 w 84613"/>
                <a:gd name="connsiteY142" fmla="*/ 37637 h 86138"/>
                <a:gd name="connsiteX143" fmla="*/ 6438 w 84613"/>
                <a:gd name="connsiteY143" fmla="*/ 37686 h 86138"/>
                <a:gd name="connsiteX144" fmla="*/ 6665 w 84613"/>
                <a:gd name="connsiteY144" fmla="*/ 37004 h 86138"/>
                <a:gd name="connsiteX145" fmla="*/ 5919 w 84613"/>
                <a:gd name="connsiteY145" fmla="*/ 36096 h 86138"/>
                <a:gd name="connsiteX146" fmla="*/ 5011 w 84613"/>
                <a:gd name="connsiteY146" fmla="*/ 35707 h 86138"/>
                <a:gd name="connsiteX147" fmla="*/ 4216 w 84613"/>
                <a:gd name="connsiteY147" fmla="*/ 35983 h 86138"/>
                <a:gd name="connsiteX148" fmla="*/ 3713 w 84613"/>
                <a:gd name="connsiteY148" fmla="*/ 36323 h 86138"/>
                <a:gd name="connsiteX149" fmla="*/ 2854 w 84613"/>
                <a:gd name="connsiteY149" fmla="*/ 36161 h 86138"/>
                <a:gd name="connsiteX150" fmla="*/ 1784 w 84613"/>
                <a:gd name="connsiteY150" fmla="*/ 34669 h 86138"/>
                <a:gd name="connsiteX151" fmla="*/ 876 w 84613"/>
                <a:gd name="connsiteY151" fmla="*/ 33826 h 86138"/>
                <a:gd name="connsiteX152" fmla="*/ 0 w 84613"/>
                <a:gd name="connsiteY152" fmla="*/ 33275 h 86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84613" h="86138">
                  <a:moveTo>
                    <a:pt x="0" y="33275"/>
                  </a:moveTo>
                  <a:lnTo>
                    <a:pt x="876" y="32399"/>
                  </a:lnTo>
                  <a:lnTo>
                    <a:pt x="1849" y="31232"/>
                  </a:lnTo>
                  <a:lnTo>
                    <a:pt x="2465" y="29642"/>
                  </a:lnTo>
                  <a:lnTo>
                    <a:pt x="2351" y="28151"/>
                  </a:lnTo>
                  <a:lnTo>
                    <a:pt x="2984" y="27064"/>
                  </a:lnTo>
                  <a:lnTo>
                    <a:pt x="5270" y="25994"/>
                  </a:lnTo>
                  <a:lnTo>
                    <a:pt x="6632" y="25134"/>
                  </a:lnTo>
                  <a:lnTo>
                    <a:pt x="7800" y="24437"/>
                  </a:lnTo>
                  <a:lnTo>
                    <a:pt x="9616" y="23529"/>
                  </a:lnTo>
                  <a:lnTo>
                    <a:pt x="10573" y="22167"/>
                  </a:lnTo>
                  <a:lnTo>
                    <a:pt x="11562" y="20724"/>
                  </a:lnTo>
                  <a:lnTo>
                    <a:pt x="12810" y="20043"/>
                  </a:lnTo>
                  <a:lnTo>
                    <a:pt x="14173" y="18648"/>
                  </a:lnTo>
                  <a:lnTo>
                    <a:pt x="15535" y="16897"/>
                  </a:lnTo>
                  <a:lnTo>
                    <a:pt x="17918" y="14854"/>
                  </a:lnTo>
                  <a:lnTo>
                    <a:pt x="17918" y="11935"/>
                  </a:lnTo>
                  <a:lnTo>
                    <a:pt x="16978" y="10946"/>
                  </a:lnTo>
                  <a:lnTo>
                    <a:pt x="17237" y="9584"/>
                  </a:lnTo>
                  <a:lnTo>
                    <a:pt x="18940" y="9584"/>
                  </a:lnTo>
                  <a:lnTo>
                    <a:pt x="20237" y="8497"/>
                  </a:lnTo>
                  <a:lnTo>
                    <a:pt x="22167" y="7702"/>
                  </a:lnTo>
                  <a:lnTo>
                    <a:pt x="24356" y="7281"/>
                  </a:lnTo>
                  <a:lnTo>
                    <a:pt x="24405" y="6211"/>
                  </a:lnTo>
                  <a:lnTo>
                    <a:pt x="24470" y="3568"/>
                  </a:lnTo>
                  <a:lnTo>
                    <a:pt x="25086" y="2773"/>
                  </a:lnTo>
                  <a:lnTo>
                    <a:pt x="26188" y="487"/>
                  </a:lnTo>
                  <a:lnTo>
                    <a:pt x="28264" y="568"/>
                  </a:lnTo>
                  <a:lnTo>
                    <a:pt x="29399" y="2335"/>
                  </a:lnTo>
                  <a:lnTo>
                    <a:pt x="30761" y="2270"/>
                  </a:lnTo>
                  <a:lnTo>
                    <a:pt x="31783" y="568"/>
                  </a:lnTo>
                  <a:lnTo>
                    <a:pt x="34572" y="341"/>
                  </a:lnTo>
                  <a:lnTo>
                    <a:pt x="35934" y="0"/>
                  </a:lnTo>
                  <a:lnTo>
                    <a:pt x="38220" y="1200"/>
                  </a:lnTo>
                  <a:lnTo>
                    <a:pt x="40085" y="1314"/>
                  </a:lnTo>
                  <a:lnTo>
                    <a:pt x="40426" y="519"/>
                  </a:lnTo>
                  <a:lnTo>
                    <a:pt x="41172" y="1703"/>
                  </a:lnTo>
                  <a:lnTo>
                    <a:pt x="41172" y="2789"/>
                  </a:lnTo>
                  <a:lnTo>
                    <a:pt x="40085" y="3292"/>
                  </a:lnTo>
                  <a:lnTo>
                    <a:pt x="40199" y="5173"/>
                  </a:lnTo>
                  <a:lnTo>
                    <a:pt x="40993" y="6373"/>
                  </a:lnTo>
                  <a:lnTo>
                    <a:pt x="40993" y="9438"/>
                  </a:lnTo>
                  <a:lnTo>
                    <a:pt x="42534" y="10346"/>
                  </a:lnTo>
                  <a:lnTo>
                    <a:pt x="42599" y="13702"/>
                  </a:lnTo>
                  <a:lnTo>
                    <a:pt x="43961" y="15016"/>
                  </a:lnTo>
                  <a:lnTo>
                    <a:pt x="44123" y="16881"/>
                  </a:lnTo>
                  <a:lnTo>
                    <a:pt x="43556" y="18421"/>
                  </a:lnTo>
                  <a:lnTo>
                    <a:pt x="43507" y="19783"/>
                  </a:lnTo>
                  <a:lnTo>
                    <a:pt x="42129" y="21210"/>
                  </a:lnTo>
                  <a:lnTo>
                    <a:pt x="42307" y="22913"/>
                  </a:lnTo>
                  <a:lnTo>
                    <a:pt x="44804" y="22913"/>
                  </a:lnTo>
                  <a:lnTo>
                    <a:pt x="47301" y="24729"/>
                  </a:lnTo>
                  <a:lnTo>
                    <a:pt x="48226" y="25297"/>
                  </a:lnTo>
                  <a:lnTo>
                    <a:pt x="49069" y="27972"/>
                  </a:lnTo>
                  <a:lnTo>
                    <a:pt x="51631" y="26270"/>
                  </a:lnTo>
                  <a:lnTo>
                    <a:pt x="53966" y="26156"/>
                  </a:lnTo>
                  <a:lnTo>
                    <a:pt x="56058" y="23075"/>
                  </a:lnTo>
                  <a:lnTo>
                    <a:pt x="57258" y="21097"/>
                  </a:lnTo>
                  <a:lnTo>
                    <a:pt x="57371" y="18583"/>
                  </a:lnTo>
                  <a:lnTo>
                    <a:pt x="57533" y="17627"/>
                  </a:lnTo>
                  <a:lnTo>
                    <a:pt x="59301" y="17740"/>
                  </a:lnTo>
                  <a:lnTo>
                    <a:pt x="60663" y="19491"/>
                  </a:lnTo>
                  <a:lnTo>
                    <a:pt x="61863" y="20870"/>
                  </a:lnTo>
                  <a:lnTo>
                    <a:pt x="62479" y="21713"/>
                  </a:lnTo>
                  <a:lnTo>
                    <a:pt x="62479" y="22167"/>
                  </a:lnTo>
                  <a:lnTo>
                    <a:pt x="65674" y="28459"/>
                  </a:lnTo>
                  <a:lnTo>
                    <a:pt x="65966" y="30810"/>
                  </a:lnTo>
                  <a:lnTo>
                    <a:pt x="65447" y="33469"/>
                  </a:lnTo>
                  <a:lnTo>
                    <a:pt x="64766" y="35286"/>
                  </a:lnTo>
                  <a:lnTo>
                    <a:pt x="63696" y="37410"/>
                  </a:lnTo>
                  <a:lnTo>
                    <a:pt x="62479" y="38691"/>
                  </a:lnTo>
                  <a:lnTo>
                    <a:pt x="61344" y="40588"/>
                  </a:lnTo>
                  <a:lnTo>
                    <a:pt x="60663" y="42031"/>
                  </a:lnTo>
                  <a:lnTo>
                    <a:pt x="60663" y="43248"/>
                  </a:lnTo>
                  <a:lnTo>
                    <a:pt x="64085" y="43312"/>
                  </a:lnTo>
                  <a:lnTo>
                    <a:pt x="64085" y="45064"/>
                  </a:lnTo>
                  <a:lnTo>
                    <a:pt x="65674" y="45291"/>
                  </a:lnTo>
                  <a:lnTo>
                    <a:pt x="67571" y="45972"/>
                  </a:lnTo>
                  <a:lnTo>
                    <a:pt x="69614" y="46507"/>
                  </a:lnTo>
                  <a:lnTo>
                    <a:pt x="71576" y="47480"/>
                  </a:lnTo>
                  <a:lnTo>
                    <a:pt x="73328" y="48550"/>
                  </a:lnTo>
                  <a:lnTo>
                    <a:pt x="75225" y="49458"/>
                  </a:lnTo>
                  <a:lnTo>
                    <a:pt x="76652" y="50901"/>
                  </a:lnTo>
                  <a:lnTo>
                    <a:pt x="77333" y="52864"/>
                  </a:lnTo>
                  <a:lnTo>
                    <a:pt x="77495" y="53626"/>
                  </a:lnTo>
                  <a:lnTo>
                    <a:pt x="78322" y="53626"/>
                  </a:lnTo>
                  <a:lnTo>
                    <a:pt x="79684" y="54534"/>
                  </a:lnTo>
                  <a:lnTo>
                    <a:pt x="81435" y="55750"/>
                  </a:lnTo>
                  <a:lnTo>
                    <a:pt x="82798" y="57485"/>
                  </a:lnTo>
                  <a:lnTo>
                    <a:pt x="83787" y="58701"/>
                  </a:lnTo>
                  <a:lnTo>
                    <a:pt x="84549" y="59917"/>
                  </a:lnTo>
                  <a:lnTo>
                    <a:pt x="84306" y="62723"/>
                  </a:lnTo>
                  <a:lnTo>
                    <a:pt x="82943" y="63631"/>
                  </a:lnTo>
                  <a:lnTo>
                    <a:pt x="83106" y="64620"/>
                  </a:lnTo>
                  <a:lnTo>
                    <a:pt x="84614" y="65593"/>
                  </a:lnTo>
                  <a:lnTo>
                    <a:pt x="84241" y="66890"/>
                  </a:lnTo>
                  <a:lnTo>
                    <a:pt x="82344" y="66971"/>
                  </a:lnTo>
                  <a:lnTo>
                    <a:pt x="82263" y="70458"/>
                  </a:lnTo>
                  <a:lnTo>
                    <a:pt x="80365" y="70749"/>
                  </a:lnTo>
                  <a:lnTo>
                    <a:pt x="80592" y="71966"/>
                  </a:lnTo>
                  <a:lnTo>
                    <a:pt x="81289" y="72874"/>
                  </a:lnTo>
                  <a:lnTo>
                    <a:pt x="81289" y="74463"/>
                  </a:lnTo>
                  <a:lnTo>
                    <a:pt x="80138" y="75371"/>
                  </a:lnTo>
                  <a:lnTo>
                    <a:pt x="80138" y="76668"/>
                  </a:lnTo>
                  <a:lnTo>
                    <a:pt x="80673" y="78517"/>
                  </a:lnTo>
                  <a:lnTo>
                    <a:pt x="80138" y="80155"/>
                  </a:lnTo>
                  <a:lnTo>
                    <a:pt x="80836" y="81436"/>
                  </a:lnTo>
                  <a:lnTo>
                    <a:pt x="80592" y="83025"/>
                  </a:lnTo>
                  <a:lnTo>
                    <a:pt x="81063" y="83933"/>
                  </a:lnTo>
                  <a:lnTo>
                    <a:pt x="80755" y="86138"/>
                  </a:lnTo>
                  <a:lnTo>
                    <a:pt x="78338" y="86138"/>
                  </a:lnTo>
                  <a:lnTo>
                    <a:pt x="76133" y="84760"/>
                  </a:lnTo>
                  <a:lnTo>
                    <a:pt x="73684" y="83106"/>
                  </a:lnTo>
                  <a:lnTo>
                    <a:pt x="70506" y="82311"/>
                  </a:lnTo>
                  <a:lnTo>
                    <a:pt x="68398" y="82360"/>
                  </a:lnTo>
                  <a:lnTo>
                    <a:pt x="66403" y="81225"/>
                  </a:lnTo>
                  <a:lnTo>
                    <a:pt x="62820" y="79474"/>
                  </a:lnTo>
                  <a:lnTo>
                    <a:pt x="60323" y="77885"/>
                  </a:lnTo>
                  <a:lnTo>
                    <a:pt x="57144" y="76166"/>
                  </a:lnTo>
                  <a:lnTo>
                    <a:pt x="55263" y="74982"/>
                  </a:lnTo>
                  <a:lnTo>
                    <a:pt x="53172" y="73847"/>
                  </a:lnTo>
                  <a:lnTo>
                    <a:pt x="51226" y="73441"/>
                  </a:lnTo>
                  <a:lnTo>
                    <a:pt x="48453" y="71398"/>
                  </a:lnTo>
                  <a:lnTo>
                    <a:pt x="44918" y="68787"/>
                  </a:lnTo>
                  <a:lnTo>
                    <a:pt x="43053" y="68041"/>
                  </a:lnTo>
                  <a:lnTo>
                    <a:pt x="41172" y="65204"/>
                  </a:lnTo>
                  <a:lnTo>
                    <a:pt x="39745" y="64231"/>
                  </a:lnTo>
                  <a:lnTo>
                    <a:pt x="39242" y="63047"/>
                  </a:lnTo>
                  <a:lnTo>
                    <a:pt x="36502" y="61214"/>
                  </a:lnTo>
                  <a:lnTo>
                    <a:pt x="33388" y="57988"/>
                  </a:lnTo>
                  <a:lnTo>
                    <a:pt x="29967" y="54517"/>
                  </a:lnTo>
                  <a:lnTo>
                    <a:pt x="25880" y="51226"/>
                  </a:lnTo>
                  <a:lnTo>
                    <a:pt x="21908" y="48891"/>
                  </a:lnTo>
                  <a:lnTo>
                    <a:pt x="18826" y="47804"/>
                  </a:lnTo>
                  <a:lnTo>
                    <a:pt x="16102" y="47188"/>
                  </a:lnTo>
                  <a:lnTo>
                    <a:pt x="15762" y="45826"/>
                  </a:lnTo>
                  <a:lnTo>
                    <a:pt x="14627" y="43718"/>
                  </a:lnTo>
                  <a:lnTo>
                    <a:pt x="11383" y="41383"/>
                  </a:lnTo>
                  <a:lnTo>
                    <a:pt x="7005" y="39339"/>
                  </a:lnTo>
                  <a:lnTo>
                    <a:pt x="4054" y="38480"/>
                  </a:lnTo>
                  <a:lnTo>
                    <a:pt x="2854" y="38140"/>
                  </a:lnTo>
                  <a:lnTo>
                    <a:pt x="3876" y="37686"/>
                  </a:lnTo>
                  <a:lnTo>
                    <a:pt x="5303" y="37637"/>
                  </a:lnTo>
                  <a:lnTo>
                    <a:pt x="6438" y="37686"/>
                  </a:lnTo>
                  <a:lnTo>
                    <a:pt x="6665" y="37004"/>
                  </a:lnTo>
                  <a:lnTo>
                    <a:pt x="5919" y="36096"/>
                  </a:lnTo>
                  <a:lnTo>
                    <a:pt x="5011" y="35707"/>
                  </a:lnTo>
                  <a:lnTo>
                    <a:pt x="4216" y="35983"/>
                  </a:lnTo>
                  <a:lnTo>
                    <a:pt x="3713" y="36323"/>
                  </a:lnTo>
                  <a:lnTo>
                    <a:pt x="2854" y="36161"/>
                  </a:lnTo>
                  <a:lnTo>
                    <a:pt x="1784" y="34669"/>
                  </a:lnTo>
                  <a:lnTo>
                    <a:pt x="876" y="33826"/>
                  </a:lnTo>
                  <a:lnTo>
                    <a:pt x="0" y="33275"/>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48" name="Freeform: Shape 747">
              <a:extLst>
                <a:ext uri="{FF2B5EF4-FFF2-40B4-BE49-F238E27FC236}">
                  <a16:creationId xmlns:a16="http://schemas.microsoft.com/office/drawing/2014/main" id="{BFD09727-0E36-CA23-A2EE-9EF5A4BD3F4E}"/>
                </a:ext>
              </a:extLst>
            </p:cNvPr>
            <p:cNvSpPr/>
            <p:nvPr/>
          </p:nvSpPr>
          <p:spPr>
            <a:xfrm>
              <a:off x="6876226" y="3988092"/>
              <a:ext cx="162605" cy="143217"/>
            </a:xfrm>
            <a:custGeom>
              <a:avLst/>
              <a:gdLst>
                <a:gd name="connsiteX0" fmla="*/ 176265 w 176265"/>
                <a:gd name="connsiteY0" fmla="*/ 8335 h 155249"/>
                <a:gd name="connsiteX1" fmla="*/ 176119 w 176265"/>
                <a:gd name="connsiteY1" fmla="*/ 38042 h 155249"/>
                <a:gd name="connsiteX2" fmla="*/ 106392 w 176265"/>
                <a:gd name="connsiteY2" fmla="*/ 38496 h 155249"/>
                <a:gd name="connsiteX3" fmla="*/ 106537 w 176265"/>
                <a:gd name="connsiteY3" fmla="*/ 95949 h 155249"/>
                <a:gd name="connsiteX4" fmla="*/ 104413 w 176265"/>
                <a:gd name="connsiteY4" fmla="*/ 96711 h 155249"/>
                <a:gd name="connsiteX5" fmla="*/ 102743 w 176265"/>
                <a:gd name="connsiteY5" fmla="*/ 96792 h 155249"/>
                <a:gd name="connsiteX6" fmla="*/ 100392 w 176265"/>
                <a:gd name="connsiteY6" fmla="*/ 98008 h 155249"/>
                <a:gd name="connsiteX7" fmla="*/ 99175 w 176265"/>
                <a:gd name="connsiteY7" fmla="*/ 98997 h 155249"/>
                <a:gd name="connsiteX8" fmla="*/ 96970 w 176265"/>
                <a:gd name="connsiteY8" fmla="*/ 99224 h 155249"/>
                <a:gd name="connsiteX9" fmla="*/ 94019 w 176265"/>
                <a:gd name="connsiteY9" fmla="*/ 99305 h 155249"/>
                <a:gd name="connsiteX10" fmla="*/ 90533 w 176265"/>
                <a:gd name="connsiteY10" fmla="*/ 101121 h 155249"/>
                <a:gd name="connsiteX11" fmla="*/ 87954 w 176265"/>
                <a:gd name="connsiteY11" fmla="*/ 102873 h 155249"/>
                <a:gd name="connsiteX12" fmla="*/ 85376 w 176265"/>
                <a:gd name="connsiteY12" fmla="*/ 105143 h 155249"/>
                <a:gd name="connsiteX13" fmla="*/ 83560 w 176265"/>
                <a:gd name="connsiteY13" fmla="*/ 107867 h 155249"/>
                <a:gd name="connsiteX14" fmla="*/ 82798 w 176265"/>
                <a:gd name="connsiteY14" fmla="*/ 110754 h 155249"/>
                <a:gd name="connsiteX15" fmla="*/ 82798 w 176265"/>
                <a:gd name="connsiteY15" fmla="*/ 113932 h 155249"/>
                <a:gd name="connsiteX16" fmla="*/ 84014 w 176265"/>
                <a:gd name="connsiteY16" fmla="*/ 124618 h 155249"/>
                <a:gd name="connsiteX17" fmla="*/ 84322 w 176265"/>
                <a:gd name="connsiteY17" fmla="*/ 130310 h 155249"/>
                <a:gd name="connsiteX18" fmla="*/ 84695 w 176265"/>
                <a:gd name="connsiteY18" fmla="*/ 134250 h 155249"/>
                <a:gd name="connsiteX19" fmla="*/ 85376 w 176265"/>
                <a:gd name="connsiteY19" fmla="*/ 143201 h 155249"/>
                <a:gd name="connsiteX20" fmla="*/ 69225 w 176265"/>
                <a:gd name="connsiteY20" fmla="*/ 143347 h 155249"/>
                <a:gd name="connsiteX21" fmla="*/ 40345 w 176265"/>
                <a:gd name="connsiteY21" fmla="*/ 143801 h 155249"/>
                <a:gd name="connsiteX22" fmla="*/ 27453 w 176265"/>
                <a:gd name="connsiteY22" fmla="*/ 143574 h 155249"/>
                <a:gd name="connsiteX23" fmla="*/ 18275 w 176265"/>
                <a:gd name="connsiteY23" fmla="*/ 143574 h 155249"/>
                <a:gd name="connsiteX24" fmla="*/ 9405 w 176265"/>
                <a:gd name="connsiteY24" fmla="*/ 144174 h 155249"/>
                <a:gd name="connsiteX25" fmla="*/ 5092 w 176265"/>
                <a:gd name="connsiteY25" fmla="*/ 144709 h 155249"/>
                <a:gd name="connsiteX26" fmla="*/ 3194 w 176265"/>
                <a:gd name="connsiteY26" fmla="*/ 145472 h 155249"/>
                <a:gd name="connsiteX27" fmla="*/ 2286 w 176265"/>
                <a:gd name="connsiteY27" fmla="*/ 147061 h 155249"/>
                <a:gd name="connsiteX28" fmla="*/ 1232 w 176265"/>
                <a:gd name="connsiteY28" fmla="*/ 149866 h 155249"/>
                <a:gd name="connsiteX29" fmla="*/ 924 w 176265"/>
                <a:gd name="connsiteY29" fmla="*/ 152817 h 155249"/>
                <a:gd name="connsiteX30" fmla="*/ 924 w 176265"/>
                <a:gd name="connsiteY30" fmla="*/ 155250 h 155249"/>
                <a:gd name="connsiteX31" fmla="*/ 0 w 176265"/>
                <a:gd name="connsiteY31" fmla="*/ 149558 h 155249"/>
                <a:gd name="connsiteX32" fmla="*/ 1248 w 176265"/>
                <a:gd name="connsiteY32" fmla="*/ 145244 h 155249"/>
                <a:gd name="connsiteX33" fmla="*/ 2286 w 176265"/>
                <a:gd name="connsiteY33" fmla="*/ 140477 h 155249"/>
                <a:gd name="connsiteX34" fmla="*/ 3178 w 176265"/>
                <a:gd name="connsiteY34" fmla="*/ 137412 h 155249"/>
                <a:gd name="connsiteX35" fmla="*/ 2286 w 176265"/>
                <a:gd name="connsiteY35" fmla="*/ 131948 h 155249"/>
                <a:gd name="connsiteX36" fmla="*/ 4994 w 176265"/>
                <a:gd name="connsiteY36" fmla="*/ 126369 h 155249"/>
                <a:gd name="connsiteX37" fmla="*/ 7038 w 176265"/>
                <a:gd name="connsiteY37" fmla="*/ 122169 h 155249"/>
                <a:gd name="connsiteX38" fmla="*/ 8286 w 176265"/>
                <a:gd name="connsiteY38" fmla="*/ 121148 h 155249"/>
                <a:gd name="connsiteX39" fmla="*/ 9535 w 176265"/>
                <a:gd name="connsiteY39" fmla="*/ 121602 h 155249"/>
                <a:gd name="connsiteX40" fmla="*/ 12502 w 176265"/>
                <a:gd name="connsiteY40" fmla="*/ 120467 h 155249"/>
                <a:gd name="connsiteX41" fmla="*/ 13394 w 176265"/>
                <a:gd name="connsiteY41" fmla="*/ 117629 h 155249"/>
                <a:gd name="connsiteX42" fmla="*/ 13508 w 176265"/>
                <a:gd name="connsiteY42" fmla="*/ 116154 h 155249"/>
                <a:gd name="connsiteX43" fmla="*/ 15324 w 176265"/>
                <a:gd name="connsiteY43" fmla="*/ 114905 h 155249"/>
                <a:gd name="connsiteX44" fmla="*/ 15664 w 176265"/>
                <a:gd name="connsiteY44" fmla="*/ 110137 h 155249"/>
                <a:gd name="connsiteX45" fmla="*/ 17027 w 176265"/>
                <a:gd name="connsiteY45" fmla="*/ 109456 h 155249"/>
                <a:gd name="connsiteX46" fmla="*/ 16572 w 176265"/>
                <a:gd name="connsiteY46" fmla="*/ 107413 h 155249"/>
                <a:gd name="connsiteX47" fmla="*/ 18048 w 176265"/>
                <a:gd name="connsiteY47" fmla="*/ 107186 h 155249"/>
                <a:gd name="connsiteX48" fmla="*/ 19864 w 176265"/>
                <a:gd name="connsiteY48" fmla="*/ 105483 h 155249"/>
                <a:gd name="connsiteX49" fmla="*/ 19864 w 176265"/>
                <a:gd name="connsiteY49" fmla="*/ 103894 h 155249"/>
                <a:gd name="connsiteX50" fmla="*/ 18729 w 176265"/>
                <a:gd name="connsiteY50" fmla="*/ 103667 h 155249"/>
                <a:gd name="connsiteX51" fmla="*/ 18502 w 176265"/>
                <a:gd name="connsiteY51" fmla="*/ 102646 h 155249"/>
                <a:gd name="connsiteX52" fmla="*/ 21794 w 176265"/>
                <a:gd name="connsiteY52" fmla="*/ 97878 h 155249"/>
                <a:gd name="connsiteX53" fmla="*/ 23610 w 176265"/>
                <a:gd name="connsiteY53" fmla="*/ 94359 h 155249"/>
                <a:gd name="connsiteX54" fmla="*/ 24405 w 176265"/>
                <a:gd name="connsiteY54" fmla="*/ 92657 h 155249"/>
                <a:gd name="connsiteX55" fmla="*/ 28037 w 176265"/>
                <a:gd name="connsiteY55" fmla="*/ 88003 h 155249"/>
                <a:gd name="connsiteX56" fmla="*/ 28151 w 176265"/>
                <a:gd name="connsiteY56" fmla="*/ 84597 h 155249"/>
                <a:gd name="connsiteX57" fmla="*/ 26107 w 176265"/>
                <a:gd name="connsiteY57" fmla="*/ 86754 h 155249"/>
                <a:gd name="connsiteX58" fmla="*/ 25086 w 176265"/>
                <a:gd name="connsiteY58" fmla="*/ 88343 h 155249"/>
                <a:gd name="connsiteX59" fmla="*/ 23270 w 176265"/>
                <a:gd name="connsiteY59" fmla="*/ 90387 h 155249"/>
                <a:gd name="connsiteX60" fmla="*/ 22718 w 176265"/>
                <a:gd name="connsiteY60" fmla="*/ 89592 h 155249"/>
                <a:gd name="connsiteX61" fmla="*/ 24972 w 176265"/>
                <a:gd name="connsiteY61" fmla="*/ 85960 h 155249"/>
                <a:gd name="connsiteX62" fmla="*/ 27696 w 176265"/>
                <a:gd name="connsiteY62" fmla="*/ 83235 h 155249"/>
                <a:gd name="connsiteX63" fmla="*/ 30080 w 176265"/>
                <a:gd name="connsiteY63" fmla="*/ 82441 h 155249"/>
                <a:gd name="connsiteX64" fmla="*/ 31556 w 176265"/>
                <a:gd name="connsiteY64" fmla="*/ 80625 h 155249"/>
                <a:gd name="connsiteX65" fmla="*/ 34280 w 176265"/>
                <a:gd name="connsiteY65" fmla="*/ 77673 h 155249"/>
                <a:gd name="connsiteX66" fmla="*/ 40539 w 176265"/>
                <a:gd name="connsiteY66" fmla="*/ 71868 h 155249"/>
                <a:gd name="connsiteX67" fmla="*/ 44966 w 176265"/>
                <a:gd name="connsiteY67" fmla="*/ 67555 h 155249"/>
                <a:gd name="connsiteX68" fmla="*/ 46555 w 176265"/>
                <a:gd name="connsiteY68" fmla="*/ 62787 h 155249"/>
                <a:gd name="connsiteX69" fmla="*/ 46555 w 176265"/>
                <a:gd name="connsiteY69" fmla="*/ 58247 h 155249"/>
                <a:gd name="connsiteX70" fmla="*/ 46215 w 176265"/>
                <a:gd name="connsiteY70" fmla="*/ 56090 h 155249"/>
                <a:gd name="connsiteX71" fmla="*/ 46555 w 176265"/>
                <a:gd name="connsiteY71" fmla="*/ 52344 h 155249"/>
                <a:gd name="connsiteX72" fmla="*/ 47804 w 176265"/>
                <a:gd name="connsiteY72" fmla="*/ 50074 h 155249"/>
                <a:gd name="connsiteX73" fmla="*/ 49620 w 176265"/>
                <a:gd name="connsiteY73" fmla="*/ 47804 h 155249"/>
                <a:gd name="connsiteX74" fmla="*/ 50188 w 176265"/>
                <a:gd name="connsiteY74" fmla="*/ 44853 h 155249"/>
                <a:gd name="connsiteX75" fmla="*/ 50415 w 176265"/>
                <a:gd name="connsiteY75" fmla="*/ 42809 h 155249"/>
                <a:gd name="connsiteX76" fmla="*/ 52004 w 176265"/>
                <a:gd name="connsiteY76" fmla="*/ 40766 h 155249"/>
                <a:gd name="connsiteX77" fmla="*/ 53139 w 176265"/>
                <a:gd name="connsiteY77" fmla="*/ 38156 h 155249"/>
                <a:gd name="connsiteX78" fmla="*/ 53480 w 176265"/>
                <a:gd name="connsiteY78" fmla="*/ 35999 h 155249"/>
                <a:gd name="connsiteX79" fmla="*/ 53593 w 176265"/>
                <a:gd name="connsiteY79" fmla="*/ 34183 h 155249"/>
                <a:gd name="connsiteX80" fmla="*/ 54501 w 176265"/>
                <a:gd name="connsiteY80" fmla="*/ 32026 h 155249"/>
                <a:gd name="connsiteX81" fmla="*/ 57112 w 176265"/>
                <a:gd name="connsiteY81" fmla="*/ 31118 h 155249"/>
                <a:gd name="connsiteX82" fmla="*/ 58360 w 176265"/>
                <a:gd name="connsiteY82" fmla="*/ 29983 h 155249"/>
                <a:gd name="connsiteX83" fmla="*/ 59609 w 176265"/>
                <a:gd name="connsiteY83" fmla="*/ 27713 h 155249"/>
                <a:gd name="connsiteX84" fmla="*/ 62333 w 176265"/>
                <a:gd name="connsiteY84" fmla="*/ 27145 h 155249"/>
                <a:gd name="connsiteX85" fmla="*/ 64831 w 176265"/>
                <a:gd name="connsiteY85" fmla="*/ 26010 h 155249"/>
                <a:gd name="connsiteX86" fmla="*/ 68576 w 176265"/>
                <a:gd name="connsiteY86" fmla="*/ 23967 h 155249"/>
                <a:gd name="connsiteX87" fmla="*/ 71187 w 176265"/>
                <a:gd name="connsiteY87" fmla="*/ 22037 h 155249"/>
                <a:gd name="connsiteX88" fmla="*/ 73684 w 176265"/>
                <a:gd name="connsiteY88" fmla="*/ 18632 h 155249"/>
                <a:gd name="connsiteX89" fmla="*/ 75614 w 176265"/>
                <a:gd name="connsiteY89" fmla="*/ 13167 h 155249"/>
                <a:gd name="connsiteX90" fmla="*/ 76182 w 176265"/>
                <a:gd name="connsiteY90" fmla="*/ 10216 h 155249"/>
                <a:gd name="connsiteX91" fmla="*/ 77771 w 176265"/>
                <a:gd name="connsiteY91" fmla="*/ 7719 h 155249"/>
                <a:gd name="connsiteX92" fmla="*/ 79019 w 176265"/>
                <a:gd name="connsiteY92" fmla="*/ 4200 h 155249"/>
                <a:gd name="connsiteX93" fmla="*/ 79587 w 176265"/>
                <a:gd name="connsiteY93" fmla="*/ 1930 h 155249"/>
                <a:gd name="connsiteX94" fmla="*/ 80608 w 176265"/>
                <a:gd name="connsiteY94" fmla="*/ 0 h 155249"/>
                <a:gd name="connsiteX95" fmla="*/ 176103 w 176265"/>
                <a:gd name="connsiteY95" fmla="*/ 0 h 155249"/>
                <a:gd name="connsiteX96" fmla="*/ 176103 w 176265"/>
                <a:gd name="connsiteY96" fmla="*/ 8529 h 155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76265" h="155249">
                  <a:moveTo>
                    <a:pt x="176265" y="8335"/>
                  </a:moveTo>
                  <a:lnTo>
                    <a:pt x="176119" y="38042"/>
                  </a:lnTo>
                  <a:lnTo>
                    <a:pt x="106392" y="38496"/>
                  </a:lnTo>
                  <a:lnTo>
                    <a:pt x="106537" y="95949"/>
                  </a:lnTo>
                  <a:lnTo>
                    <a:pt x="104413" y="96711"/>
                  </a:lnTo>
                  <a:lnTo>
                    <a:pt x="102743" y="96792"/>
                  </a:lnTo>
                  <a:lnTo>
                    <a:pt x="100392" y="98008"/>
                  </a:lnTo>
                  <a:cubicBezTo>
                    <a:pt x="100392" y="98008"/>
                    <a:pt x="99402" y="98916"/>
                    <a:pt x="99175" y="98997"/>
                  </a:cubicBezTo>
                  <a:cubicBezTo>
                    <a:pt x="98948" y="99078"/>
                    <a:pt x="97278" y="99224"/>
                    <a:pt x="96970" y="99224"/>
                  </a:cubicBezTo>
                  <a:cubicBezTo>
                    <a:pt x="96662" y="99224"/>
                    <a:pt x="94019" y="99305"/>
                    <a:pt x="94019" y="99305"/>
                  </a:cubicBezTo>
                  <a:lnTo>
                    <a:pt x="90533" y="101121"/>
                  </a:lnTo>
                  <a:lnTo>
                    <a:pt x="87954" y="102873"/>
                  </a:lnTo>
                  <a:lnTo>
                    <a:pt x="85376" y="105143"/>
                  </a:lnTo>
                  <a:lnTo>
                    <a:pt x="83560" y="107867"/>
                  </a:lnTo>
                  <a:lnTo>
                    <a:pt x="82798" y="110754"/>
                  </a:lnTo>
                  <a:lnTo>
                    <a:pt x="82798" y="113932"/>
                  </a:lnTo>
                  <a:lnTo>
                    <a:pt x="84014" y="124618"/>
                  </a:lnTo>
                  <a:lnTo>
                    <a:pt x="84322" y="130310"/>
                  </a:lnTo>
                  <a:lnTo>
                    <a:pt x="84695" y="134250"/>
                  </a:lnTo>
                  <a:lnTo>
                    <a:pt x="85376" y="143201"/>
                  </a:lnTo>
                  <a:lnTo>
                    <a:pt x="69225" y="143347"/>
                  </a:lnTo>
                  <a:lnTo>
                    <a:pt x="40345" y="143801"/>
                  </a:lnTo>
                  <a:lnTo>
                    <a:pt x="27453" y="143574"/>
                  </a:lnTo>
                  <a:lnTo>
                    <a:pt x="18275" y="143574"/>
                  </a:lnTo>
                  <a:lnTo>
                    <a:pt x="9405" y="144174"/>
                  </a:lnTo>
                  <a:lnTo>
                    <a:pt x="5092" y="144709"/>
                  </a:lnTo>
                  <a:lnTo>
                    <a:pt x="3194" y="145472"/>
                  </a:lnTo>
                  <a:lnTo>
                    <a:pt x="2286" y="147061"/>
                  </a:lnTo>
                  <a:lnTo>
                    <a:pt x="1232" y="149866"/>
                  </a:lnTo>
                  <a:lnTo>
                    <a:pt x="924" y="152817"/>
                  </a:lnTo>
                  <a:lnTo>
                    <a:pt x="924" y="155250"/>
                  </a:lnTo>
                  <a:lnTo>
                    <a:pt x="0" y="149558"/>
                  </a:lnTo>
                  <a:lnTo>
                    <a:pt x="1248" y="145244"/>
                  </a:lnTo>
                  <a:lnTo>
                    <a:pt x="2286" y="140477"/>
                  </a:lnTo>
                  <a:lnTo>
                    <a:pt x="3178" y="137412"/>
                  </a:lnTo>
                  <a:lnTo>
                    <a:pt x="2286" y="131948"/>
                  </a:lnTo>
                  <a:lnTo>
                    <a:pt x="4994" y="126369"/>
                  </a:lnTo>
                  <a:lnTo>
                    <a:pt x="7038" y="122169"/>
                  </a:lnTo>
                  <a:lnTo>
                    <a:pt x="8286" y="121148"/>
                  </a:lnTo>
                  <a:lnTo>
                    <a:pt x="9535" y="121602"/>
                  </a:lnTo>
                  <a:lnTo>
                    <a:pt x="12502" y="120467"/>
                  </a:lnTo>
                  <a:lnTo>
                    <a:pt x="13394" y="117629"/>
                  </a:lnTo>
                  <a:lnTo>
                    <a:pt x="13508" y="116154"/>
                  </a:lnTo>
                  <a:lnTo>
                    <a:pt x="15324" y="114905"/>
                  </a:lnTo>
                  <a:lnTo>
                    <a:pt x="15664" y="110137"/>
                  </a:lnTo>
                  <a:lnTo>
                    <a:pt x="17027" y="109456"/>
                  </a:lnTo>
                  <a:lnTo>
                    <a:pt x="16572" y="107413"/>
                  </a:lnTo>
                  <a:lnTo>
                    <a:pt x="18048" y="107186"/>
                  </a:lnTo>
                  <a:lnTo>
                    <a:pt x="19864" y="105483"/>
                  </a:lnTo>
                  <a:lnTo>
                    <a:pt x="19864" y="103894"/>
                  </a:lnTo>
                  <a:lnTo>
                    <a:pt x="18729" y="103667"/>
                  </a:lnTo>
                  <a:lnTo>
                    <a:pt x="18502" y="102646"/>
                  </a:lnTo>
                  <a:lnTo>
                    <a:pt x="21794" y="97878"/>
                  </a:lnTo>
                  <a:lnTo>
                    <a:pt x="23610" y="94359"/>
                  </a:lnTo>
                  <a:lnTo>
                    <a:pt x="24405" y="92657"/>
                  </a:lnTo>
                  <a:lnTo>
                    <a:pt x="28037" y="88003"/>
                  </a:lnTo>
                  <a:lnTo>
                    <a:pt x="28151" y="84597"/>
                  </a:lnTo>
                  <a:lnTo>
                    <a:pt x="26107" y="86754"/>
                  </a:lnTo>
                  <a:lnTo>
                    <a:pt x="25086" y="88343"/>
                  </a:lnTo>
                  <a:lnTo>
                    <a:pt x="23270" y="90387"/>
                  </a:lnTo>
                  <a:lnTo>
                    <a:pt x="22718" y="89592"/>
                  </a:lnTo>
                  <a:lnTo>
                    <a:pt x="24972" y="85960"/>
                  </a:lnTo>
                  <a:lnTo>
                    <a:pt x="27696" y="83235"/>
                  </a:lnTo>
                  <a:lnTo>
                    <a:pt x="30080" y="82441"/>
                  </a:lnTo>
                  <a:lnTo>
                    <a:pt x="31556" y="80625"/>
                  </a:lnTo>
                  <a:lnTo>
                    <a:pt x="34280" y="77673"/>
                  </a:lnTo>
                  <a:lnTo>
                    <a:pt x="40539" y="71868"/>
                  </a:lnTo>
                  <a:lnTo>
                    <a:pt x="44966" y="67555"/>
                  </a:lnTo>
                  <a:lnTo>
                    <a:pt x="46555" y="62787"/>
                  </a:lnTo>
                  <a:lnTo>
                    <a:pt x="46555" y="58247"/>
                  </a:lnTo>
                  <a:lnTo>
                    <a:pt x="46215" y="56090"/>
                  </a:lnTo>
                  <a:lnTo>
                    <a:pt x="46555" y="52344"/>
                  </a:lnTo>
                  <a:lnTo>
                    <a:pt x="47804" y="50074"/>
                  </a:lnTo>
                  <a:lnTo>
                    <a:pt x="49620" y="47804"/>
                  </a:lnTo>
                  <a:lnTo>
                    <a:pt x="50188" y="44853"/>
                  </a:lnTo>
                  <a:lnTo>
                    <a:pt x="50415" y="42809"/>
                  </a:lnTo>
                  <a:lnTo>
                    <a:pt x="52004" y="40766"/>
                  </a:lnTo>
                  <a:lnTo>
                    <a:pt x="53139" y="38156"/>
                  </a:lnTo>
                  <a:lnTo>
                    <a:pt x="53480" y="35999"/>
                  </a:lnTo>
                  <a:lnTo>
                    <a:pt x="53593" y="34183"/>
                  </a:lnTo>
                  <a:lnTo>
                    <a:pt x="54501" y="32026"/>
                  </a:lnTo>
                  <a:lnTo>
                    <a:pt x="57112" y="31118"/>
                  </a:lnTo>
                  <a:lnTo>
                    <a:pt x="58360" y="29983"/>
                  </a:lnTo>
                  <a:lnTo>
                    <a:pt x="59609" y="27713"/>
                  </a:lnTo>
                  <a:lnTo>
                    <a:pt x="62333" y="27145"/>
                  </a:lnTo>
                  <a:lnTo>
                    <a:pt x="64831" y="26010"/>
                  </a:lnTo>
                  <a:lnTo>
                    <a:pt x="68576" y="23967"/>
                  </a:lnTo>
                  <a:lnTo>
                    <a:pt x="71187" y="22037"/>
                  </a:lnTo>
                  <a:lnTo>
                    <a:pt x="73684" y="18632"/>
                  </a:lnTo>
                  <a:lnTo>
                    <a:pt x="75614" y="13167"/>
                  </a:lnTo>
                  <a:lnTo>
                    <a:pt x="76182" y="10216"/>
                  </a:lnTo>
                  <a:lnTo>
                    <a:pt x="77771" y="7719"/>
                  </a:lnTo>
                  <a:lnTo>
                    <a:pt x="79019" y="4200"/>
                  </a:lnTo>
                  <a:lnTo>
                    <a:pt x="79587" y="1930"/>
                  </a:lnTo>
                  <a:lnTo>
                    <a:pt x="80608" y="0"/>
                  </a:lnTo>
                  <a:lnTo>
                    <a:pt x="176103" y="0"/>
                  </a:lnTo>
                  <a:lnTo>
                    <a:pt x="176103" y="8529"/>
                  </a:lnTo>
                  <a:close/>
                </a:path>
              </a:pathLst>
            </a:custGeom>
            <a:solidFill>
              <a:srgbClr val="9686B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49" name="Freeform: Shape 748">
              <a:extLst>
                <a:ext uri="{FF2B5EF4-FFF2-40B4-BE49-F238E27FC236}">
                  <a16:creationId xmlns:a16="http://schemas.microsoft.com/office/drawing/2014/main" id="{2E05F217-B510-EF10-08EC-0BAC53E59C85}"/>
                </a:ext>
              </a:extLst>
            </p:cNvPr>
            <p:cNvSpPr/>
            <p:nvPr/>
          </p:nvSpPr>
          <p:spPr>
            <a:xfrm>
              <a:off x="7038980" y="3774910"/>
              <a:ext cx="394021" cy="394500"/>
            </a:xfrm>
            <a:custGeom>
              <a:avLst/>
              <a:gdLst>
                <a:gd name="connsiteX0" fmla="*/ 375281 w 427122"/>
                <a:gd name="connsiteY0" fmla="*/ 169941 h 427641"/>
                <a:gd name="connsiteX1" fmla="*/ 376206 w 427122"/>
                <a:gd name="connsiteY1" fmla="*/ 169082 h 427641"/>
                <a:gd name="connsiteX2" fmla="*/ 375751 w 427122"/>
                <a:gd name="connsiteY2" fmla="*/ 167492 h 427641"/>
                <a:gd name="connsiteX3" fmla="*/ 374762 w 427122"/>
                <a:gd name="connsiteY3" fmla="*/ 162790 h 427641"/>
                <a:gd name="connsiteX4" fmla="*/ 371730 w 427122"/>
                <a:gd name="connsiteY4" fmla="*/ 151731 h 427641"/>
                <a:gd name="connsiteX5" fmla="*/ 369833 w 427122"/>
                <a:gd name="connsiteY5" fmla="*/ 143088 h 427641"/>
                <a:gd name="connsiteX6" fmla="*/ 368389 w 427122"/>
                <a:gd name="connsiteY6" fmla="*/ 135742 h 427641"/>
                <a:gd name="connsiteX7" fmla="*/ 367400 w 427122"/>
                <a:gd name="connsiteY7" fmla="*/ 130667 h 427641"/>
                <a:gd name="connsiteX8" fmla="*/ 365892 w 427122"/>
                <a:gd name="connsiteY8" fmla="*/ 125737 h 427641"/>
                <a:gd name="connsiteX9" fmla="*/ 361952 w 427122"/>
                <a:gd name="connsiteY9" fmla="*/ 122786 h 427641"/>
                <a:gd name="connsiteX10" fmla="*/ 358092 w 427122"/>
                <a:gd name="connsiteY10" fmla="*/ 119980 h 427641"/>
                <a:gd name="connsiteX11" fmla="*/ 352871 w 427122"/>
                <a:gd name="connsiteY11" fmla="*/ 116575 h 427641"/>
                <a:gd name="connsiteX12" fmla="*/ 351363 w 427122"/>
                <a:gd name="connsiteY12" fmla="*/ 114905 h 427641"/>
                <a:gd name="connsiteX13" fmla="*/ 350536 w 427122"/>
                <a:gd name="connsiteY13" fmla="*/ 112927 h 427641"/>
                <a:gd name="connsiteX14" fmla="*/ 350228 w 427122"/>
                <a:gd name="connsiteY14" fmla="*/ 107997 h 427641"/>
                <a:gd name="connsiteX15" fmla="*/ 349466 w 427122"/>
                <a:gd name="connsiteY15" fmla="*/ 106554 h 427641"/>
                <a:gd name="connsiteX16" fmla="*/ 348185 w 427122"/>
                <a:gd name="connsiteY16" fmla="*/ 103975 h 427641"/>
                <a:gd name="connsiteX17" fmla="*/ 346287 w 427122"/>
                <a:gd name="connsiteY17" fmla="*/ 100862 h 427641"/>
                <a:gd name="connsiteX18" fmla="*/ 343936 w 427122"/>
                <a:gd name="connsiteY18" fmla="*/ 99419 h 427641"/>
                <a:gd name="connsiteX19" fmla="*/ 341277 w 427122"/>
                <a:gd name="connsiteY19" fmla="*/ 98592 h 427641"/>
                <a:gd name="connsiteX20" fmla="*/ 338244 w 427122"/>
                <a:gd name="connsiteY20" fmla="*/ 97457 h 427641"/>
                <a:gd name="connsiteX21" fmla="*/ 338099 w 427122"/>
                <a:gd name="connsiteY21" fmla="*/ 93435 h 427641"/>
                <a:gd name="connsiteX22" fmla="*/ 337644 w 427122"/>
                <a:gd name="connsiteY22" fmla="*/ 91700 h 427641"/>
                <a:gd name="connsiteX23" fmla="*/ 335974 w 427122"/>
                <a:gd name="connsiteY23" fmla="*/ 88587 h 427641"/>
                <a:gd name="connsiteX24" fmla="*/ 334758 w 427122"/>
                <a:gd name="connsiteY24" fmla="*/ 84646 h 427641"/>
                <a:gd name="connsiteX25" fmla="*/ 334531 w 427122"/>
                <a:gd name="connsiteY25" fmla="*/ 82149 h 427641"/>
                <a:gd name="connsiteX26" fmla="*/ 334450 w 427122"/>
                <a:gd name="connsiteY26" fmla="*/ 79036 h 427641"/>
                <a:gd name="connsiteX27" fmla="*/ 334450 w 427122"/>
                <a:gd name="connsiteY27" fmla="*/ 76084 h 427641"/>
                <a:gd name="connsiteX28" fmla="*/ 336655 w 427122"/>
                <a:gd name="connsiteY28" fmla="*/ 73279 h 427641"/>
                <a:gd name="connsiteX29" fmla="*/ 340061 w 427122"/>
                <a:gd name="connsiteY29" fmla="*/ 72906 h 427641"/>
                <a:gd name="connsiteX30" fmla="*/ 340206 w 427122"/>
                <a:gd name="connsiteY30" fmla="*/ 69647 h 427641"/>
                <a:gd name="connsiteX31" fmla="*/ 340742 w 427122"/>
                <a:gd name="connsiteY31" fmla="*/ 68593 h 427641"/>
                <a:gd name="connsiteX32" fmla="*/ 342023 w 427122"/>
                <a:gd name="connsiteY32" fmla="*/ 67085 h 427641"/>
                <a:gd name="connsiteX33" fmla="*/ 344455 w 427122"/>
                <a:gd name="connsiteY33" fmla="*/ 65187 h 427641"/>
                <a:gd name="connsiteX34" fmla="*/ 348168 w 427122"/>
                <a:gd name="connsiteY34" fmla="*/ 62609 h 427641"/>
                <a:gd name="connsiteX35" fmla="*/ 349222 w 427122"/>
                <a:gd name="connsiteY35" fmla="*/ 60404 h 427641"/>
                <a:gd name="connsiteX36" fmla="*/ 349076 w 427122"/>
                <a:gd name="connsiteY36" fmla="*/ 57825 h 427641"/>
                <a:gd name="connsiteX37" fmla="*/ 348995 w 427122"/>
                <a:gd name="connsiteY37" fmla="*/ 54647 h 427641"/>
                <a:gd name="connsiteX38" fmla="*/ 349823 w 427122"/>
                <a:gd name="connsiteY38" fmla="*/ 53285 h 427641"/>
                <a:gd name="connsiteX39" fmla="*/ 350876 w 427122"/>
                <a:gd name="connsiteY39" fmla="*/ 51469 h 427641"/>
                <a:gd name="connsiteX40" fmla="*/ 351785 w 427122"/>
                <a:gd name="connsiteY40" fmla="*/ 49344 h 427641"/>
                <a:gd name="connsiteX41" fmla="*/ 352384 w 427122"/>
                <a:gd name="connsiteY41" fmla="*/ 47674 h 427641"/>
                <a:gd name="connsiteX42" fmla="*/ 351703 w 427122"/>
                <a:gd name="connsiteY42" fmla="*/ 46231 h 427641"/>
                <a:gd name="connsiteX43" fmla="*/ 349887 w 427122"/>
                <a:gd name="connsiteY43" fmla="*/ 44561 h 427641"/>
                <a:gd name="connsiteX44" fmla="*/ 349806 w 427122"/>
                <a:gd name="connsiteY44" fmla="*/ 42745 h 427641"/>
                <a:gd name="connsiteX45" fmla="*/ 350568 w 427122"/>
                <a:gd name="connsiteY45" fmla="*/ 41609 h 427641"/>
                <a:gd name="connsiteX46" fmla="*/ 350568 w 427122"/>
                <a:gd name="connsiteY46" fmla="*/ 40329 h 427641"/>
                <a:gd name="connsiteX47" fmla="*/ 350650 w 427122"/>
                <a:gd name="connsiteY47" fmla="*/ 37069 h 427641"/>
                <a:gd name="connsiteX48" fmla="*/ 349595 w 427122"/>
                <a:gd name="connsiteY48" fmla="*/ 35091 h 427641"/>
                <a:gd name="connsiteX49" fmla="*/ 349141 w 427122"/>
                <a:gd name="connsiteY49" fmla="*/ 33356 h 427641"/>
                <a:gd name="connsiteX50" fmla="*/ 348914 w 427122"/>
                <a:gd name="connsiteY50" fmla="*/ 31085 h 427641"/>
                <a:gd name="connsiteX51" fmla="*/ 349450 w 427122"/>
                <a:gd name="connsiteY51" fmla="*/ 28653 h 427641"/>
                <a:gd name="connsiteX52" fmla="*/ 350277 w 427122"/>
                <a:gd name="connsiteY52" fmla="*/ 26383 h 427641"/>
                <a:gd name="connsiteX53" fmla="*/ 350357 w 427122"/>
                <a:gd name="connsiteY53" fmla="*/ 22897 h 427641"/>
                <a:gd name="connsiteX54" fmla="*/ 350811 w 427122"/>
                <a:gd name="connsiteY54" fmla="*/ 20172 h 427641"/>
                <a:gd name="connsiteX55" fmla="*/ 351493 w 427122"/>
                <a:gd name="connsiteY55" fmla="*/ 17513 h 427641"/>
                <a:gd name="connsiteX56" fmla="*/ 351493 w 427122"/>
                <a:gd name="connsiteY56" fmla="*/ 16297 h 427641"/>
                <a:gd name="connsiteX57" fmla="*/ 348233 w 427122"/>
                <a:gd name="connsiteY57" fmla="*/ 16297 h 427641"/>
                <a:gd name="connsiteX58" fmla="*/ 347471 w 427122"/>
                <a:gd name="connsiteY58" fmla="*/ 15308 h 427641"/>
                <a:gd name="connsiteX59" fmla="*/ 347471 w 427122"/>
                <a:gd name="connsiteY59" fmla="*/ 13946 h 427641"/>
                <a:gd name="connsiteX60" fmla="*/ 348525 w 427122"/>
                <a:gd name="connsiteY60" fmla="*/ 13183 h 427641"/>
                <a:gd name="connsiteX61" fmla="*/ 350958 w 427122"/>
                <a:gd name="connsiteY61" fmla="*/ 11594 h 427641"/>
                <a:gd name="connsiteX62" fmla="*/ 352628 w 427122"/>
                <a:gd name="connsiteY62" fmla="*/ 10313 h 427641"/>
                <a:gd name="connsiteX63" fmla="*/ 355287 w 427122"/>
                <a:gd name="connsiteY63" fmla="*/ 8805 h 427641"/>
                <a:gd name="connsiteX64" fmla="*/ 356503 w 427122"/>
                <a:gd name="connsiteY64" fmla="*/ 7054 h 427641"/>
                <a:gd name="connsiteX65" fmla="*/ 356730 w 427122"/>
                <a:gd name="connsiteY65" fmla="*/ 5692 h 427641"/>
                <a:gd name="connsiteX66" fmla="*/ 355741 w 427122"/>
                <a:gd name="connsiteY66" fmla="*/ 4249 h 427641"/>
                <a:gd name="connsiteX67" fmla="*/ 353925 w 427122"/>
                <a:gd name="connsiteY67" fmla="*/ 4329 h 427641"/>
                <a:gd name="connsiteX68" fmla="*/ 351428 w 427122"/>
                <a:gd name="connsiteY68" fmla="*/ 4865 h 427641"/>
                <a:gd name="connsiteX69" fmla="*/ 349693 w 427122"/>
                <a:gd name="connsiteY69" fmla="*/ 4719 h 427641"/>
                <a:gd name="connsiteX70" fmla="*/ 348931 w 427122"/>
                <a:gd name="connsiteY70" fmla="*/ 3584 h 427641"/>
                <a:gd name="connsiteX71" fmla="*/ 347876 w 427122"/>
                <a:gd name="connsiteY71" fmla="*/ 3665 h 427641"/>
                <a:gd name="connsiteX72" fmla="*/ 347341 w 427122"/>
                <a:gd name="connsiteY72" fmla="*/ 4719 h 427641"/>
                <a:gd name="connsiteX73" fmla="*/ 345671 w 427122"/>
                <a:gd name="connsiteY73" fmla="*/ 5400 h 427641"/>
                <a:gd name="connsiteX74" fmla="*/ 343012 w 427122"/>
                <a:gd name="connsiteY74" fmla="*/ 5319 h 427641"/>
                <a:gd name="connsiteX75" fmla="*/ 340579 w 427122"/>
                <a:gd name="connsiteY75" fmla="*/ 5173 h 427641"/>
                <a:gd name="connsiteX76" fmla="*/ 339299 w 427122"/>
                <a:gd name="connsiteY76" fmla="*/ 4119 h 427641"/>
                <a:gd name="connsiteX77" fmla="*/ 337855 w 427122"/>
                <a:gd name="connsiteY77" fmla="*/ 2984 h 427641"/>
                <a:gd name="connsiteX78" fmla="*/ 336347 w 427122"/>
                <a:gd name="connsiteY78" fmla="*/ 2984 h 427641"/>
                <a:gd name="connsiteX79" fmla="*/ 334677 w 427122"/>
                <a:gd name="connsiteY79" fmla="*/ 2384 h 427641"/>
                <a:gd name="connsiteX80" fmla="*/ 333623 w 427122"/>
                <a:gd name="connsiteY80" fmla="*/ 1248 h 427641"/>
                <a:gd name="connsiteX81" fmla="*/ 331417 w 427122"/>
                <a:gd name="connsiteY81" fmla="*/ 1103 h 427641"/>
                <a:gd name="connsiteX82" fmla="*/ 330882 w 427122"/>
                <a:gd name="connsiteY82" fmla="*/ 568 h 427641"/>
                <a:gd name="connsiteX83" fmla="*/ 327023 w 427122"/>
                <a:gd name="connsiteY83" fmla="*/ 486 h 427641"/>
                <a:gd name="connsiteX84" fmla="*/ 327785 w 427122"/>
                <a:gd name="connsiteY84" fmla="*/ 1540 h 427641"/>
                <a:gd name="connsiteX85" fmla="*/ 327639 w 427122"/>
                <a:gd name="connsiteY85" fmla="*/ 2675 h 427641"/>
                <a:gd name="connsiteX86" fmla="*/ 326050 w 427122"/>
                <a:gd name="connsiteY86" fmla="*/ 3957 h 427641"/>
                <a:gd name="connsiteX87" fmla="*/ 324380 w 427122"/>
                <a:gd name="connsiteY87" fmla="*/ 4638 h 427641"/>
                <a:gd name="connsiteX88" fmla="*/ 322028 w 427122"/>
                <a:gd name="connsiteY88" fmla="*/ 4265 h 427641"/>
                <a:gd name="connsiteX89" fmla="*/ 319823 w 427122"/>
                <a:gd name="connsiteY89" fmla="*/ 3730 h 427641"/>
                <a:gd name="connsiteX90" fmla="*/ 317553 w 427122"/>
                <a:gd name="connsiteY90" fmla="*/ 3649 h 427641"/>
                <a:gd name="connsiteX91" fmla="*/ 315818 w 427122"/>
                <a:gd name="connsiteY91" fmla="*/ 3194 h 427641"/>
                <a:gd name="connsiteX92" fmla="*/ 314683 w 427122"/>
                <a:gd name="connsiteY92" fmla="*/ 2432 h 427641"/>
                <a:gd name="connsiteX93" fmla="*/ 313856 w 427122"/>
                <a:gd name="connsiteY93" fmla="*/ 762 h 427641"/>
                <a:gd name="connsiteX94" fmla="*/ 312867 w 427122"/>
                <a:gd name="connsiteY94" fmla="*/ 0 h 427641"/>
                <a:gd name="connsiteX95" fmla="*/ 309915 w 427122"/>
                <a:gd name="connsiteY95" fmla="*/ 0 h 427641"/>
                <a:gd name="connsiteX96" fmla="*/ 309007 w 427122"/>
                <a:gd name="connsiteY96" fmla="*/ 681 h 427641"/>
                <a:gd name="connsiteX97" fmla="*/ 307953 w 427122"/>
                <a:gd name="connsiteY97" fmla="*/ 1362 h 427641"/>
                <a:gd name="connsiteX98" fmla="*/ 307499 w 427122"/>
                <a:gd name="connsiteY98" fmla="*/ 2043 h 427641"/>
                <a:gd name="connsiteX99" fmla="*/ 308180 w 427122"/>
                <a:gd name="connsiteY99" fmla="*/ 3097 h 427641"/>
                <a:gd name="connsiteX100" fmla="*/ 307580 w 427122"/>
                <a:gd name="connsiteY100" fmla="*/ 4151 h 427641"/>
                <a:gd name="connsiteX101" fmla="*/ 306072 w 427122"/>
                <a:gd name="connsiteY101" fmla="*/ 4686 h 427641"/>
                <a:gd name="connsiteX102" fmla="*/ 304029 w 427122"/>
                <a:gd name="connsiteY102" fmla="*/ 5286 h 427641"/>
                <a:gd name="connsiteX103" fmla="*/ 302132 w 427122"/>
                <a:gd name="connsiteY103" fmla="*/ 6194 h 427641"/>
                <a:gd name="connsiteX104" fmla="*/ 299862 w 427122"/>
                <a:gd name="connsiteY104" fmla="*/ 6794 h 427641"/>
                <a:gd name="connsiteX105" fmla="*/ 296602 w 427122"/>
                <a:gd name="connsiteY105" fmla="*/ 6794 h 427641"/>
                <a:gd name="connsiteX106" fmla="*/ 294705 w 427122"/>
                <a:gd name="connsiteY106" fmla="*/ 7702 h 427641"/>
                <a:gd name="connsiteX107" fmla="*/ 293035 w 427122"/>
                <a:gd name="connsiteY107" fmla="*/ 8838 h 427641"/>
                <a:gd name="connsiteX108" fmla="*/ 291057 w 427122"/>
                <a:gd name="connsiteY108" fmla="*/ 9519 h 427641"/>
                <a:gd name="connsiteX109" fmla="*/ 287035 w 427122"/>
                <a:gd name="connsiteY109" fmla="*/ 10119 h 427641"/>
                <a:gd name="connsiteX110" fmla="*/ 284911 w 427122"/>
                <a:gd name="connsiteY110" fmla="*/ 9356 h 427641"/>
                <a:gd name="connsiteX111" fmla="*/ 283176 w 427122"/>
                <a:gd name="connsiteY111" fmla="*/ 8367 h 427641"/>
                <a:gd name="connsiteX112" fmla="*/ 281424 w 427122"/>
                <a:gd name="connsiteY112" fmla="*/ 6778 h 427641"/>
                <a:gd name="connsiteX113" fmla="*/ 277257 w 427122"/>
                <a:gd name="connsiteY113" fmla="*/ 5335 h 427641"/>
                <a:gd name="connsiteX114" fmla="*/ 274825 w 427122"/>
                <a:gd name="connsiteY114" fmla="*/ 5254 h 427641"/>
                <a:gd name="connsiteX115" fmla="*/ 271338 w 427122"/>
                <a:gd name="connsiteY115" fmla="*/ 4881 h 427641"/>
                <a:gd name="connsiteX116" fmla="*/ 269749 w 427122"/>
                <a:gd name="connsiteY116" fmla="*/ 4427 h 427641"/>
                <a:gd name="connsiteX117" fmla="*/ 267171 w 427122"/>
                <a:gd name="connsiteY117" fmla="*/ 4735 h 427641"/>
                <a:gd name="connsiteX118" fmla="*/ 265436 w 427122"/>
                <a:gd name="connsiteY118" fmla="*/ 4427 h 427641"/>
                <a:gd name="connsiteX119" fmla="*/ 263847 w 427122"/>
                <a:gd name="connsiteY119" fmla="*/ 4573 h 427641"/>
                <a:gd name="connsiteX120" fmla="*/ 260506 w 427122"/>
                <a:gd name="connsiteY120" fmla="*/ 4719 h 427641"/>
                <a:gd name="connsiteX121" fmla="*/ 258074 w 427122"/>
                <a:gd name="connsiteY121" fmla="*/ 4119 h 427641"/>
                <a:gd name="connsiteX122" fmla="*/ 255804 w 427122"/>
                <a:gd name="connsiteY122" fmla="*/ 4800 h 427641"/>
                <a:gd name="connsiteX123" fmla="*/ 254295 w 427122"/>
                <a:gd name="connsiteY123" fmla="*/ 5854 h 427641"/>
                <a:gd name="connsiteX124" fmla="*/ 252544 w 427122"/>
                <a:gd name="connsiteY124" fmla="*/ 6989 h 427641"/>
                <a:gd name="connsiteX125" fmla="*/ 249739 w 427122"/>
                <a:gd name="connsiteY125" fmla="*/ 7589 h 427641"/>
                <a:gd name="connsiteX126" fmla="*/ 248149 w 427122"/>
                <a:gd name="connsiteY126" fmla="*/ 8043 h 427641"/>
                <a:gd name="connsiteX127" fmla="*/ 245344 w 427122"/>
                <a:gd name="connsiteY127" fmla="*/ 8416 h 427641"/>
                <a:gd name="connsiteX128" fmla="*/ 243139 w 427122"/>
                <a:gd name="connsiteY128" fmla="*/ 8497 h 427641"/>
                <a:gd name="connsiteX129" fmla="*/ 241631 w 427122"/>
                <a:gd name="connsiteY129" fmla="*/ 7589 h 427641"/>
                <a:gd name="connsiteX130" fmla="*/ 239361 w 427122"/>
                <a:gd name="connsiteY130" fmla="*/ 7589 h 427641"/>
                <a:gd name="connsiteX131" fmla="*/ 238372 w 427122"/>
                <a:gd name="connsiteY131" fmla="*/ 8124 h 427641"/>
                <a:gd name="connsiteX132" fmla="*/ 236701 w 427122"/>
                <a:gd name="connsiteY132" fmla="*/ 8886 h 427641"/>
                <a:gd name="connsiteX133" fmla="*/ 234723 w 427122"/>
                <a:gd name="connsiteY133" fmla="*/ 10329 h 427641"/>
                <a:gd name="connsiteX134" fmla="*/ 232518 w 427122"/>
                <a:gd name="connsiteY134" fmla="*/ 11546 h 427641"/>
                <a:gd name="connsiteX135" fmla="*/ 229631 w 427122"/>
                <a:gd name="connsiteY135" fmla="*/ 12227 h 427641"/>
                <a:gd name="connsiteX136" fmla="*/ 228042 w 427122"/>
                <a:gd name="connsiteY136" fmla="*/ 11919 h 427641"/>
                <a:gd name="connsiteX137" fmla="*/ 227442 w 427122"/>
                <a:gd name="connsiteY137" fmla="*/ 11546 h 427641"/>
                <a:gd name="connsiteX138" fmla="*/ 224037 w 427122"/>
                <a:gd name="connsiteY138" fmla="*/ 11546 h 427641"/>
                <a:gd name="connsiteX139" fmla="*/ 221313 w 427122"/>
                <a:gd name="connsiteY139" fmla="*/ 13054 h 427641"/>
                <a:gd name="connsiteX140" fmla="*/ 218280 w 427122"/>
                <a:gd name="connsiteY140" fmla="*/ 13054 h 427641"/>
                <a:gd name="connsiteX141" fmla="*/ 214875 w 427122"/>
                <a:gd name="connsiteY141" fmla="*/ 13054 h 427641"/>
                <a:gd name="connsiteX142" fmla="*/ 212751 w 427122"/>
                <a:gd name="connsiteY142" fmla="*/ 13589 h 427641"/>
                <a:gd name="connsiteX143" fmla="*/ 209799 w 427122"/>
                <a:gd name="connsiteY143" fmla="*/ 14189 h 427641"/>
                <a:gd name="connsiteX144" fmla="*/ 207221 w 427122"/>
                <a:gd name="connsiteY144" fmla="*/ 13589 h 427641"/>
                <a:gd name="connsiteX145" fmla="*/ 205778 w 427122"/>
                <a:gd name="connsiteY145" fmla="*/ 13589 h 427641"/>
                <a:gd name="connsiteX146" fmla="*/ 204108 w 427122"/>
                <a:gd name="connsiteY146" fmla="*/ 14643 h 427641"/>
                <a:gd name="connsiteX147" fmla="*/ 201302 w 427122"/>
                <a:gd name="connsiteY147" fmla="*/ 15016 h 427641"/>
                <a:gd name="connsiteX148" fmla="*/ 199486 w 427122"/>
                <a:gd name="connsiteY148" fmla="*/ 15324 h 427641"/>
                <a:gd name="connsiteX149" fmla="*/ 197978 w 427122"/>
                <a:gd name="connsiteY149" fmla="*/ 15778 h 427641"/>
                <a:gd name="connsiteX150" fmla="*/ 196843 w 427122"/>
                <a:gd name="connsiteY150" fmla="*/ 17756 h 427641"/>
                <a:gd name="connsiteX151" fmla="*/ 195481 w 427122"/>
                <a:gd name="connsiteY151" fmla="*/ 17756 h 427641"/>
                <a:gd name="connsiteX152" fmla="*/ 194264 w 427122"/>
                <a:gd name="connsiteY152" fmla="*/ 18810 h 427641"/>
                <a:gd name="connsiteX153" fmla="*/ 191768 w 427122"/>
                <a:gd name="connsiteY153" fmla="*/ 19264 h 427641"/>
                <a:gd name="connsiteX154" fmla="*/ 190324 w 427122"/>
                <a:gd name="connsiteY154" fmla="*/ 20318 h 427641"/>
                <a:gd name="connsiteX155" fmla="*/ 187600 w 427122"/>
                <a:gd name="connsiteY155" fmla="*/ 21826 h 427641"/>
                <a:gd name="connsiteX156" fmla="*/ 185557 w 427122"/>
                <a:gd name="connsiteY156" fmla="*/ 22361 h 427641"/>
                <a:gd name="connsiteX157" fmla="*/ 184649 w 427122"/>
                <a:gd name="connsiteY157" fmla="*/ 23415 h 427641"/>
                <a:gd name="connsiteX158" fmla="*/ 183514 w 427122"/>
                <a:gd name="connsiteY158" fmla="*/ 24015 h 427641"/>
                <a:gd name="connsiteX159" fmla="*/ 181843 w 427122"/>
                <a:gd name="connsiteY159" fmla="*/ 25297 h 427641"/>
                <a:gd name="connsiteX160" fmla="*/ 181016 w 427122"/>
                <a:gd name="connsiteY160" fmla="*/ 26740 h 427641"/>
                <a:gd name="connsiteX161" fmla="*/ 179962 w 427122"/>
                <a:gd name="connsiteY161" fmla="*/ 28783 h 427641"/>
                <a:gd name="connsiteX162" fmla="*/ 179362 w 427122"/>
                <a:gd name="connsiteY162" fmla="*/ 30372 h 427641"/>
                <a:gd name="connsiteX163" fmla="*/ 177692 w 427122"/>
                <a:gd name="connsiteY163" fmla="*/ 31734 h 427641"/>
                <a:gd name="connsiteX164" fmla="*/ 175649 w 427122"/>
                <a:gd name="connsiteY164" fmla="*/ 32788 h 427641"/>
                <a:gd name="connsiteX165" fmla="*/ 173979 w 427122"/>
                <a:gd name="connsiteY165" fmla="*/ 32642 h 427641"/>
                <a:gd name="connsiteX166" fmla="*/ 172163 w 427122"/>
                <a:gd name="connsiteY166" fmla="*/ 32269 h 427641"/>
                <a:gd name="connsiteX167" fmla="*/ 171482 w 427122"/>
                <a:gd name="connsiteY167" fmla="*/ 31215 h 427641"/>
                <a:gd name="connsiteX168" fmla="*/ 171482 w 427122"/>
                <a:gd name="connsiteY168" fmla="*/ 30307 h 427641"/>
                <a:gd name="connsiteX169" fmla="*/ 170800 w 427122"/>
                <a:gd name="connsiteY169" fmla="*/ 29999 h 427641"/>
                <a:gd name="connsiteX170" fmla="*/ 169973 w 427122"/>
                <a:gd name="connsiteY170" fmla="*/ 30372 h 427641"/>
                <a:gd name="connsiteX171" fmla="*/ 168157 w 427122"/>
                <a:gd name="connsiteY171" fmla="*/ 30745 h 427641"/>
                <a:gd name="connsiteX172" fmla="*/ 167849 w 427122"/>
                <a:gd name="connsiteY172" fmla="*/ 32723 h 427641"/>
                <a:gd name="connsiteX173" fmla="*/ 167168 w 427122"/>
                <a:gd name="connsiteY173" fmla="*/ 33550 h 427641"/>
                <a:gd name="connsiteX174" fmla="*/ 165806 w 427122"/>
                <a:gd name="connsiteY174" fmla="*/ 34004 h 427641"/>
                <a:gd name="connsiteX175" fmla="*/ 164055 w 427122"/>
                <a:gd name="connsiteY175" fmla="*/ 34604 h 427641"/>
                <a:gd name="connsiteX176" fmla="*/ 161849 w 427122"/>
                <a:gd name="connsiteY176" fmla="*/ 34004 h 427641"/>
                <a:gd name="connsiteX177" fmla="*/ 161022 w 427122"/>
                <a:gd name="connsiteY177" fmla="*/ 34004 h 427641"/>
                <a:gd name="connsiteX178" fmla="*/ 159579 w 427122"/>
                <a:gd name="connsiteY178" fmla="*/ 34912 h 427641"/>
                <a:gd name="connsiteX179" fmla="*/ 158590 w 427122"/>
                <a:gd name="connsiteY179" fmla="*/ 34912 h 427641"/>
                <a:gd name="connsiteX180" fmla="*/ 157682 w 427122"/>
                <a:gd name="connsiteY180" fmla="*/ 35448 h 427641"/>
                <a:gd name="connsiteX181" fmla="*/ 156774 w 427122"/>
                <a:gd name="connsiteY181" fmla="*/ 35448 h 427641"/>
                <a:gd name="connsiteX182" fmla="*/ 156239 w 427122"/>
                <a:gd name="connsiteY182" fmla="*/ 36356 h 427641"/>
                <a:gd name="connsiteX183" fmla="*/ 154260 w 427122"/>
                <a:gd name="connsiteY183" fmla="*/ 38253 h 427641"/>
                <a:gd name="connsiteX184" fmla="*/ 153271 w 427122"/>
                <a:gd name="connsiteY184" fmla="*/ 38253 h 427641"/>
                <a:gd name="connsiteX185" fmla="*/ 152963 w 427122"/>
                <a:gd name="connsiteY185" fmla="*/ 40231 h 427641"/>
                <a:gd name="connsiteX186" fmla="*/ 152428 w 427122"/>
                <a:gd name="connsiteY186" fmla="*/ 42437 h 427641"/>
                <a:gd name="connsiteX187" fmla="*/ 151374 w 427122"/>
                <a:gd name="connsiteY187" fmla="*/ 43653 h 427641"/>
                <a:gd name="connsiteX188" fmla="*/ 150012 w 427122"/>
                <a:gd name="connsiteY188" fmla="*/ 44642 h 427641"/>
                <a:gd name="connsiteX189" fmla="*/ 148650 w 427122"/>
                <a:gd name="connsiteY189" fmla="*/ 45096 h 427641"/>
                <a:gd name="connsiteX190" fmla="*/ 148114 w 427122"/>
                <a:gd name="connsiteY190" fmla="*/ 45858 h 427641"/>
                <a:gd name="connsiteX191" fmla="*/ 146607 w 427122"/>
                <a:gd name="connsiteY191" fmla="*/ 46620 h 427641"/>
                <a:gd name="connsiteX192" fmla="*/ 143266 w 427122"/>
                <a:gd name="connsiteY192" fmla="*/ 47674 h 427641"/>
                <a:gd name="connsiteX193" fmla="*/ 142439 w 427122"/>
                <a:gd name="connsiteY193" fmla="*/ 48728 h 427641"/>
                <a:gd name="connsiteX194" fmla="*/ 140931 w 427122"/>
                <a:gd name="connsiteY194" fmla="*/ 49944 h 427641"/>
                <a:gd name="connsiteX195" fmla="*/ 138888 w 427122"/>
                <a:gd name="connsiteY195" fmla="*/ 50771 h 427641"/>
                <a:gd name="connsiteX196" fmla="*/ 135775 w 427122"/>
                <a:gd name="connsiteY196" fmla="*/ 50998 h 427641"/>
                <a:gd name="connsiteX197" fmla="*/ 132207 w 427122"/>
                <a:gd name="connsiteY197" fmla="*/ 50317 h 427641"/>
                <a:gd name="connsiteX198" fmla="*/ 132515 w 427122"/>
                <a:gd name="connsiteY198" fmla="*/ 51826 h 427641"/>
                <a:gd name="connsiteX199" fmla="*/ 136147 w 427122"/>
                <a:gd name="connsiteY199" fmla="*/ 53950 h 427641"/>
                <a:gd name="connsiteX200" fmla="*/ 137818 w 427122"/>
                <a:gd name="connsiteY200" fmla="*/ 55312 h 427641"/>
                <a:gd name="connsiteX201" fmla="*/ 138045 w 427122"/>
                <a:gd name="connsiteY201" fmla="*/ 56755 h 427641"/>
                <a:gd name="connsiteX202" fmla="*/ 139861 w 427122"/>
                <a:gd name="connsiteY202" fmla="*/ 58798 h 427641"/>
                <a:gd name="connsiteX203" fmla="*/ 140169 w 427122"/>
                <a:gd name="connsiteY203" fmla="*/ 60923 h 427641"/>
                <a:gd name="connsiteX204" fmla="*/ 139942 w 427122"/>
                <a:gd name="connsiteY204" fmla="*/ 63274 h 427641"/>
                <a:gd name="connsiteX205" fmla="*/ 141385 w 427122"/>
                <a:gd name="connsiteY205" fmla="*/ 64328 h 427641"/>
                <a:gd name="connsiteX206" fmla="*/ 142293 w 427122"/>
                <a:gd name="connsiteY206" fmla="*/ 65998 h 427641"/>
                <a:gd name="connsiteX207" fmla="*/ 141385 w 427122"/>
                <a:gd name="connsiteY207" fmla="*/ 67749 h 427641"/>
                <a:gd name="connsiteX208" fmla="*/ 141920 w 427122"/>
                <a:gd name="connsiteY208" fmla="*/ 70101 h 427641"/>
                <a:gd name="connsiteX209" fmla="*/ 143363 w 427122"/>
                <a:gd name="connsiteY209" fmla="*/ 73668 h 427641"/>
                <a:gd name="connsiteX210" fmla="*/ 143509 w 427122"/>
                <a:gd name="connsiteY210" fmla="*/ 77300 h 427641"/>
                <a:gd name="connsiteX211" fmla="*/ 143201 w 427122"/>
                <a:gd name="connsiteY211" fmla="*/ 80414 h 427641"/>
                <a:gd name="connsiteX212" fmla="*/ 142374 w 427122"/>
                <a:gd name="connsiteY212" fmla="*/ 83073 h 427641"/>
                <a:gd name="connsiteX213" fmla="*/ 141612 w 427122"/>
                <a:gd name="connsiteY213" fmla="*/ 84289 h 427641"/>
                <a:gd name="connsiteX214" fmla="*/ 141758 w 427122"/>
                <a:gd name="connsiteY214" fmla="*/ 85506 h 427641"/>
                <a:gd name="connsiteX215" fmla="*/ 144417 w 427122"/>
                <a:gd name="connsiteY215" fmla="*/ 86560 h 427641"/>
                <a:gd name="connsiteX216" fmla="*/ 144871 w 427122"/>
                <a:gd name="connsiteY216" fmla="*/ 88992 h 427641"/>
                <a:gd name="connsiteX217" fmla="*/ 144336 w 427122"/>
                <a:gd name="connsiteY217" fmla="*/ 90808 h 427641"/>
                <a:gd name="connsiteX218" fmla="*/ 142828 w 427122"/>
                <a:gd name="connsiteY218" fmla="*/ 93695 h 427641"/>
                <a:gd name="connsiteX219" fmla="*/ 142520 w 427122"/>
                <a:gd name="connsiteY219" fmla="*/ 95900 h 427641"/>
                <a:gd name="connsiteX220" fmla="*/ 144417 w 427122"/>
                <a:gd name="connsiteY220" fmla="*/ 98397 h 427641"/>
                <a:gd name="connsiteX221" fmla="*/ 146460 w 427122"/>
                <a:gd name="connsiteY221" fmla="*/ 100894 h 427641"/>
                <a:gd name="connsiteX222" fmla="*/ 147287 w 427122"/>
                <a:gd name="connsiteY222" fmla="*/ 102565 h 427641"/>
                <a:gd name="connsiteX223" fmla="*/ 146688 w 427122"/>
                <a:gd name="connsiteY223" fmla="*/ 103846 h 427641"/>
                <a:gd name="connsiteX224" fmla="*/ 146688 w 427122"/>
                <a:gd name="connsiteY224" fmla="*/ 105824 h 427641"/>
                <a:gd name="connsiteX225" fmla="*/ 148196 w 427122"/>
                <a:gd name="connsiteY225" fmla="*/ 107802 h 427641"/>
                <a:gd name="connsiteX226" fmla="*/ 151082 w 427122"/>
                <a:gd name="connsiteY226" fmla="*/ 110462 h 427641"/>
                <a:gd name="connsiteX227" fmla="*/ 154423 w 427122"/>
                <a:gd name="connsiteY227" fmla="*/ 112505 h 427641"/>
                <a:gd name="connsiteX228" fmla="*/ 156466 w 427122"/>
                <a:gd name="connsiteY228" fmla="*/ 114013 h 427641"/>
                <a:gd name="connsiteX229" fmla="*/ 156839 w 427122"/>
                <a:gd name="connsiteY229" fmla="*/ 115002 h 427641"/>
                <a:gd name="connsiteX230" fmla="*/ 156239 w 427122"/>
                <a:gd name="connsiteY230" fmla="*/ 116445 h 427641"/>
                <a:gd name="connsiteX231" fmla="*/ 154341 w 427122"/>
                <a:gd name="connsiteY231" fmla="*/ 117499 h 427641"/>
                <a:gd name="connsiteX232" fmla="*/ 153125 w 427122"/>
                <a:gd name="connsiteY232" fmla="*/ 118716 h 427641"/>
                <a:gd name="connsiteX233" fmla="*/ 152525 w 427122"/>
                <a:gd name="connsiteY233" fmla="*/ 120386 h 427641"/>
                <a:gd name="connsiteX234" fmla="*/ 152898 w 427122"/>
                <a:gd name="connsiteY234" fmla="*/ 122364 h 427641"/>
                <a:gd name="connsiteX235" fmla="*/ 153952 w 427122"/>
                <a:gd name="connsiteY235" fmla="*/ 123872 h 427641"/>
                <a:gd name="connsiteX236" fmla="*/ 153417 w 427122"/>
                <a:gd name="connsiteY236" fmla="*/ 124861 h 427641"/>
                <a:gd name="connsiteX237" fmla="*/ 150920 w 427122"/>
                <a:gd name="connsiteY237" fmla="*/ 125396 h 427641"/>
                <a:gd name="connsiteX238" fmla="*/ 148196 w 427122"/>
                <a:gd name="connsiteY238" fmla="*/ 125542 h 427641"/>
                <a:gd name="connsiteX239" fmla="*/ 143882 w 427122"/>
                <a:gd name="connsiteY239" fmla="*/ 124715 h 427641"/>
                <a:gd name="connsiteX240" fmla="*/ 140477 w 427122"/>
                <a:gd name="connsiteY240" fmla="*/ 123434 h 427641"/>
                <a:gd name="connsiteX241" fmla="*/ 137445 w 427122"/>
                <a:gd name="connsiteY241" fmla="*/ 123434 h 427641"/>
                <a:gd name="connsiteX242" fmla="*/ 135402 w 427122"/>
                <a:gd name="connsiteY242" fmla="*/ 123807 h 427641"/>
                <a:gd name="connsiteX243" fmla="*/ 130926 w 427122"/>
                <a:gd name="connsiteY243" fmla="*/ 123434 h 427641"/>
                <a:gd name="connsiteX244" fmla="*/ 127439 w 427122"/>
                <a:gd name="connsiteY244" fmla="*/ 123434 h 427641"/>
                <a:gd name="connsiteX245" fmla="*/ 125169 w 427122"/>
                <a:gd name="connsiteY245" fmla="*/ 123969 h 427641"/>
                <a:gd name="connsiteX246" fmla="*/ 123434 w 427122"/>
                <a:gd name="connsiteY246" fmla="*/ 125640 h 427641"/>
                <a:gd name="connsiteX247" fmla="*/ 117970 w 427122"/>
                <a:gd name="connsiteY247" fmla="*/ 125640 h 427641"/>
                <a:gd name="connsiteX248" fmla="*/ 117288 w 427122"/>
                <a:gd name="connsiteY248" fmla="*/ 126921 h 427641"/>
                <a:gd name="connsiteX249" fmla="*/ 118959 w 427122"/>
                <a:gd name="connsiteY249" fmla="*/ 129353 h 427641"/>
                <a:gd name="connsiteX250" fmla="*/ 119948 w 427122"/>
                <a:gd name="connsiteY250" fmla="*/ 131396 h 427641"/>
                <a:gd name="connsiteX251" fmla="*/ 118440 w 427122"/>
                <a:gd name="connsiteY251" fmla="*/ 132985 h 427641"/>
                <a:gd name="connsiteX252" fmla="*/ 116007 w 427122"/>
                <a:gd name="connsiteY252" fmla="*/ 132985 h 427641"/>
                <a:gd name="connsiteX253" fmla="*/ 113283 w 427122"/>
                <a:gd name="connsiteY253" fmla="*/ 133666 h 427641"/>
                <a:gd name="connsiteX254" fmla="*/ 110932 w 427122"/>
                <a:gd name="connsiteY254" fmla="*/ 134575 h 427641"/>
                <a:gd name="connsiteX255" fmla="*/ 107672 w 427122"/>
                <a:gd name="connsiteY255" fmla="*/ 135402 h 427641"/>
                <a:gd name="connsiteX256" fmla="*/ 103959 w 427122"/>
                <a:gd name="connsiteY256" fmla="*/ 136229 h 427641"/>
                <a:gd name="connsiteX257" fmla="*/ 102824 w 427122"/>
                <a:gd name="connsiteY257" fmla="*/ 137964 h 427641"/>
                <a:gd name="connsiteX258" fmla="*/ 102905 w 427122"/>
                <a:gd name="connsiteY258" fmla="*/ 139780 h 427641"/>
                <a:gd name="connsiteX259" fmla="*/ 102451 w 427122"/>
                <a:gd name="connsiteY259" fmla="*/ 141288 h 427641"/>
                <a:gd name="connsiteX260" fmla="*/ 100943 w 427122"/>
                <a:gd name="connsiteY260" fmla="*/ 142342 h 427641"/>
                <a:gd name="connsiteX261" fmla="*/ 100343 w 427122"/>
                <a:gd name="connsiteY261" fmla="*/ 143931 h 427641"/>
                <a:gd name="connsiteX262" fmla="*/ 100343 w 427122"/>
                <a:gd name="connsiteY262" fmla="*/ 146055 h 427641"/>
                <a:gd name="connsiteX263" fmla="*/ 100570 w 427122"/>
                <a:gd name="connsiteY263" fmla="*/ 147953 h 427641"/>
                <a:gd name="connsiteX264" fmla="*/ 101559 w 427122"/>
                <a:gd name="connsiteY264" fmla="*/ 148034 h 427641"/>
                <a:gd name="connsiteX265" fmla="*/ 102548 w 427122"/>
                <a:gd name="connsiteY265" fmla="*/ 147207 h 427641"/>
                <a:gd name="connsiteX266" fmla="*/ 103537 w 427122"/>
                <a:gd name="connsiteY266" fmla="*/ 147580 h 427641"/>
                <a:gd name="connsiteX267" fmla="*/ 104364 w 427122"/>
                <a:gd name="connsiteY267" fmla="*/ 149558 h 427641"/>
                <a:gd name="connsiteX268" fmla="*/ 104218 w 427122"/>
                <a:gd name="connsiteY268" fmla="*/ 151001 h 427641"/>
                <a:gd name="connsiteX269" fmla="*/ 103229 w 427122"/>
                <a:gd name="connsiteY269" fmla="*/ 152671 h 427641"/>
                <a:gd name="connsiteX270" fmla="*/ 101721 w 427122"/>
                <a:gd name="connsiteY270" fmla="*/ 153952 h 427641"/>
                <a:gd name="connsiteX271" fmla="*/ 100813 w 427122"/>
                <a:gd name="connsiteY271" fmla="*/ 155768 h 427641"/>
                <a:gd name="connsiteX272" fmla="*/ 101040 w 427122"/>
                <a:gd name="connsiteY272" fmla="*/ 157520 h 427641"/>
                <a:gd name="connsiteX273" fmla="*/ 102321 w 427122"/>
                <a:gd name="connsiteY273" fmla="*/ 158509 h 427641"/>
                <a:gd name="connsiteX274" fmla="*/ 100586 w 427122"/>
                <a:gd name="connsiteY274" fmla="*/ 159871 h 427641"/>
                <a:gd name="connsiteX275" fmla="*/ 97700 w 427122"/>
                <a:gd name="connsiteY275" fmla="*/ 161379 h 427641"/>
                <a:gd name="connsiteX276" fmla="*/ 93078 w 427122"/>
                <a:gd name="connsiteY276" fmla="*/ 161379 h 427641"/>
                <a:gd name="connsiteX277" fmla="*/ 90500 w 427122"/>
                <a:gd name="connsiteY277" fmla="*/ 161833 h 427641"/>
                <a:gd name="connsiteX278" fmla="*/ 88522 w 427122"/>
                <a:gd name="connsiteY278" fmla="*/ 163422 h 427641"/>
                <a:gd name="connsiteX279" fmla="*/ 84662 w 427122"/>
                <a:gd name="connsiteY279" fmla="*/ 167282 h 427641"/>
                <a:gd name="connsiteX280" fmla="*/ 81403 w 427122"/>
                <a:gd name="connsiteY280" fmla="*/ 169941 h 427641"/>
                <a:gd name="connsiteX281" fmla="*/ 77154 w 427122"/>
                <a:gd name="connsiteY281" fmla="*/ 171384 h 427641"/>
                <a:gd name="connsiteX282" fmla="*/ 75111 w 427122"/>
                <a:gd name="connsiteY282" fmla="*/ 173363 h 427641"/>
                <a:gd name="connsiteX283" fmla="*/ 69873 w 427122"/>
                <a:gd name="connsiteY283" fmla="*/ 178357 h 427641"/>
                <a:gd name="connsiteX284" fmla="*/ 63809 w 427122"/>
                <a:gd name="connsiteY284" fmla="*/ 185022 h 427641"/>
                <a:gd name="connsiteX285" fmla="*/ 61766 w 427122"/>
                <a:gd name="connsiteY285" fmla="*/ 187292 h 427641"/>
                <a:gd name="connsiteX286" fmla="*/ 60404 w 427122"/>
                <a:gd name="connsiteY286" fmla="*/ 186984 h 427641"/>
                <a:gd name="connsiteX287" fmla="*/ 59804 w 427122"/>
                <a:gd name="connsiteY287" fmla="*/ 185768 h 427641"/>
                <a:gd name="connsiteX288" fmla="*/ 58247 w 427122"/>
                <a:gd name="connsiteY288" fmla="*/ 185006 h 427641"/>
                <a:gd name="connsiteX289" fmla="*/ 55863 w 427122"/>
                <a:gd name="connsiteY289" fmla="*/ 185006 h 427641"/>
                <a:gd name="connsiteX290" fmla="*/ 53252 w 427122"/>
                <a:gd name="connsiteY290" fmla="*/ 185687 h 427641"/>
                <a:gd name="connsiteX291" fmla="*/ 43815 w 427122"/>
                <a:gd name="connsiteY291" fmla="*/ 185687 h 427641"/>
                <a:gd name="connsiteX292" fmla="*/ 41658 w 427122"/>
                <a:gd name="connsiteY292" fmla="*/ 186595 h 427641"/>
                <a:gd name="connsiteX293" fmla="*/ 38480 w 427122"/>
                <a:gd name="connsiteY293" fmla="*/ 187389 h 427641"/>
                <a:gd name="connsiteX294" fmla="*/ 35529 w 427122"/>
                <a:gd name="connsiteY294" fmla="*/ 187503 h 427641"/>
                <a:gd name="connsiteX295" fmla="*/ 33599 w 427122"/>
                <a:gd name="connsiteY295" fmla="*/ 187162 h 427641"/>
                <a:gd name="connsiteX296" fmla="*/ 32123 w 427122"/>
                <a:gd name="connsiteY296" fmla="*/ 186254 h 427641"/>
                <a:gd name="connsiteX297" fmla="*/ 30080 w 427122"/>
                <a:gd name="connsiteY297" fmla="*/ 185687 h 427641"/>
                <a:gd name="connsiteX298" fmla="*/ 27583 w 427122"/>
                <a:gd name="connsiteY298" fmla="*/ 186708 h 427641"/>
                <a:gd name="connsiteX299" fmla="*/ 26334 w 427122"/>
                <a:gd name="connsiteY299" fmla="*/ 188638 h 427641"/>
                <a:gd name="connsiteX300" fmla="*/ 24858 w 427122"/>
                <a:gd name="connsiteY300" fmla="*/ 189205 h 427641"/>
                <a:gd name="connsiteX301" fmla="*/ 23043 w 427122"/>
                <a:gd name="connsiteY301" fmla="*/ 188638 h 427641"/>
                <a:gd name="connsiteX302" fmla="*/ 20205 w 427122"/>
                <a:gd name="connsiteY302" fmla="*/ 190000 h 427641"/>
                <a:gd name="connsiteX303" fmla="*/ 19070 w 427122"/>
                <a:gd name="connsiteY303" fmla="*/ 191703 h 427641"/>
                <a:gd name="connsiteX304" fmla="*/ 17140 w 427122"/>
                <a:gd name="connsiteY304" fmla="*/ 192838 h 427641"/>
                <a:gd name="connsiteX305" fmla="*/ 15210 w 427122"/>
                <a:gd name="connsiteY305" fmla="*/ 192838 h 427641"/>
                <a:gd name="connsiteX306" fmla="*/ 13281 w 427122"/>
                <a:gd name="connsiteY306" fmla="*/ 193746 h 427641"/>
                <a:gd name="connsiteX307" fmla="*/ 11237 w 427122"/>
                <a:gd name="connsiteY307" fmla="*/ 195675 h 427641"/>
                <a:gd name="connsiteX308" fmla="*/ 9081 w 427122"/>
                <a:gd name="connsiteY308" fmla="*/ 196697 h 427641"/>
                <a:gd name="connsiteX309" fmla="*/ 8059 w 427122"/>
                <a:gd name="connsiteY309" fmla="*/ 197492 h 427641"/>
                <a:gd name="connsiteX310" fmla="*/ 5448 w 427122"/>
                <a:gd name="connsiteY310" fmla="*/ 200670 h 427641"/>
                <a:gd name="connsiteX311" fmla="*/ 1021 w 427122"/>
                <a:gd name="connsiteY311" fmla="*/ 203848 h 427641"/>
                <a:gd name="connsiteX312" fmla="*/ 0 w 427122"/>
                <a:gd name="connsiteY312" fmla="*/ 205210 h 427641"/>
                <a:gd name="connsiteX313" fmla="*/ 0 w 427122"/>
                <a:gd name="connsiteY313" fmla="*/ 239328 h 427641"/>
                <a:gd name="connsiteX314" fmla="*/ 20626 w 427122"/>
                <a:gd name="connsiteY314" fmla="*/ 253274 h 427641"/>
                <a:gd name="connsiteX315" fmla="*/ 37912 w 427122"/>
                <a:gd name="connsiteY315" fmla="*/ 264187 h 427641"/>
                <a:gd name="connsiteX316" fmla="*/ 57923 w 427122"/>
                <a:gd name="connsiteY316" fmla="*/ 278587 h 427641"/>
                <a:gd name="connsiteX317" fmla="*/ 77171 w 427122"/>
                <a:gd name="connsiteY317" fmla="*/ 291851 h 427641"/>
                <a:gd name="connsiteX318" fmla="*/ 82927 w 427122"/>
                <a:gd name="connsiteY318" fmla="*/ 295792 h 427641"/>
                <a:gd name="connsiteX319" fmla="*/ 99905 w 427122"/>
                <a:gd name="connsiteY319" fmla="*/ 307694 h 427641"/>
                <a:gd name="connsiteX320" fmla="*/ 129077 w 427122"/>
                <a:gd name="connsiteY320" fmla="*/ 327104 h 427641"/>
                <a:gd name="connsiteX321" fmla="*/ 151812 w 427122"/>
                <a:gd name="connsiteY321" fmla="*/ 342720 h 427641"/>
                <a:gd name="connsiteX322" fmla="*/ 168563 w 427122"/>
                <a:gd name="connsiteY322" fmla="*/ 354460 h 427641"/>
                <a:gd name="connsiteX323" fmla="*/ 183870 w 427122"/>
                <a:gd name="connsiteY323" fmla="*/ 365228 h 427641"/>
                <a:gd name="connsiteX324" fmla="*/ 198643 w 427122"/>
                <a:gd name="connsiteY324" fmla="*/ 375687 h 427641"/>
                <a:gd name="connsiteX325" fmla="*/ 200686 w 427122"/>
                <a:gd name="connsiteY325" fmla="*/ 376968 h 427641"/>
                <a:gd name="connsiteX326" fmla="*/ 202356 w 427122"/>
                <a:gd name="connsiteY326" fmla="*/ 378249 h 427641"/>
                <a:gd name="connsiteX327" fmla="*/ 203119 w 427122"/>
                <a:gd name="connsiteY327" fmla="*/ 379984 h 427641"/>
                <a:gd name="connsiteX328" fmla="*/ 202665 w 427122"/>
                <a:gd name="connsiteY328" fmla="*/ 381800 h 427641"/>
                <a:gd name="connsiteX329" fmla="*/ 202210 w 427122"/>
                <a:gd name="connsiteY329" fmla="*/ 383778 h 427641"/>
                <a:gd name="connsiteX330" fmla="*/ 202665 w 427122"/>
                <a:gd name="connsiteY330" fmla="*/ 385821 h 427641"/>
                <a:gd name="connsiteX331" fmla="*/ 203345 w 427122"/>
                <a:gd name="connsiteY331" fmla="*/ 388173 h 427641"/>
                <a:gd name="connsiteX332" fmla="*/ 207205 w 427122"/>
                <a:gd name="connsiteY332" fmla="*/ 388173 h 427641"/>
                <a:gd name="connsiteX333" fmla="*/ 209864 w 427122"/>
                <a:gd name="connsiteY333" fmla="*/ 389616 h 427641"/>
                <a:gd name="connsiteX334" fmla="*/ 211453 w 427122"/>
                <a:gd name="connsiteY334" fmla="*/ 390378 h 427641"/>
                <a:gd name="connsiteX335" fmla="*/ 212588 w 427122"/>
                <a:gd name="connsiteY335" fmla="*/ 391594 h 427641"/>
                <a:gd name="connsiteX336" fmla="*/ 213350 w 427122"/>
                <a:gd name="connsiteY336" fmla="*/ 392875 h 427641"/>
                <a:gd name="connsiteX337" fmla="*/ 213659 w 427122"/>
                <a:gd name="connsiteY337" fmla="*/ 394773 h 427641"/>
                <a:gd name="connsiteX338" fmla="*/ 214648 w 427122"/>
                <a:gd name="connsiteY338" fmla="*/ 396362 h 427641"/>
                <a:gd name="connsiteX339" fmla="*/ 215929 w 427122"/>
                <a:gd name="connsiteY339" fmla="*/ 397643 h 427641"/>
                <a:gd name="connsiteX340" fmla="*/ 217437 w 427122"/>
                <a:gd name="connsiteY340" fmla="*/ 398551 h 427641"/>
                <a:gd name="connsiteX341" fmla="*/ 219415 w 427122"/>
                <a:gd name="connsiteY341" fmla="*/ 398178 h 427641"/>
                <a:gd name="connsiteX342" fmla="*/ 221458 w 427122"/>
                <a:gd name="connsiteY342" fmla="*/ 398178 h 427641"/>
                <a:gd name="connsiteX343" fmla="*/ 223047 w 427122"/>
                <a:gd name="connsiteY343" fmla="*/ 399005 h 427641"/>
                <a:gd name="connsiteX344" fmla="*/ 224491 w 427122"/>
                <a:gd name="connsiteY344" fmla="*/ 398178 h 427641"/>
                <a:gd name="connsiteX345" fmla="*/ 225999 w 427122"/>
                <a:gd name="connsiteY345" fmla="*/ 399086 h 427641"/>
                <a:gd name="connsiteX346" fmla="*/ 226988 w 427122"/>
                <a:gd name="connsiteY346" fmla="*/ 400837 h 427641"/>
                <a:gd name="connsiteX347" fmla="*/ 228204 w 427122"/>
                <a:gd name="connsiteY347" fmla="*/ 402118 h 427641"/>
                <a:gd name="connsiteX348" fmla="*/ 230183 w 427122"/>
                <a:gd name="connsiteY348" fmla="*/ 401518 h 427641"/>
                <a:gd name="connsiteX349" fmla="*/ 232453 w 427122"/>
                <a:gd name="connsiteY349" fmla="*/ 402799 h 427641"/>
                <a:gd name="connsiteX350" fmla="*/ 234431 w 427122"/>
                <a:gd name="connsiteY350" fmla="*/ 402199 h 427641"/>
                <a:gd name="connsiteX351" fmla="*/ 235258 w 427122"/>
                <a:gd name="connsiteY351" fmla="*/ 403253 h 427641"/>
                <a:gd name="connsiteX352" fmla="*/ 238209 w 427122"/>
                <a:gd name="connsiteY352" fmla="*/ 405297 h 427641"/>
                <a:gd name="connsiteX353" fmla="*/ 243917 w 427122"/>
                <a:gd name="connsiteY353" fmla="*/ 408021 h 427641"/>
                <a:gd name="connsiteX354" fmla="*/ 243917 w 427122"/>
                <a:gd name="connsiteY354" fmla="*/ 410923 h 427641"/>
                <a:gd name="connsiteX355" fmla="*/ 243690 w 427122"/>
                <a:gd name="connsiteY355" fmla="*/ 414734 h 427641"/>
                <a:gd name="connsiteX356" fmla="*/ 243350 w 427122"/>
                <a:gd name="connsiteY356" fmla="*/ 417637 h 427641"/>
                <a:gd name="connsiteX357" fmla="*/ 243528 w 427122"/>
                <a:gd name="connsiteY357" fmla="*/ 420361 h 427641"/>
                <a:gd name="connsiteX358" fmla="*/ 242782 w 427122"/>
                <a:gd name="connsiteY358" fmla="*/ 422469 h 427641"/>
                <a:gd name="connsiteX359" fmla="*/ 243009 w 427122"/>
                <a:gd name="connsiteY359" fmla="*/ 423896 h 427641"/>
                <a:gd name="connsiteX360" fmla="*/ 244663 w 427122"/>
                <a:gd name="connsiteY360" fmla="*/ 425939 h 427641"/>
                <a:gd name="connsiteX361" fmla="*/ 247793 w 427122"/>
                <a:gd name="connsiteY361" fmla="*/ 427642 h 427641"/>
                <a:gd name="connsiteX362" fmla="*/ 251198 w 427122"/>
                <a:gd name="connsiteY362" fmla="*/ 426507 h 427641"/>
                <a:gd name="connsiteX363" fmla="*/ 255398 w 427122"/>
                <a:gd name="connsiteY363" fmla="*/ 425145 h 427641"/>
                <a:gd name="connsiteX364" fmla="*/ 258690 w 427122"/>
                <a:gd name="connsiteY364" fmla="*/ 424123 h 427641"/>
                <a:gd name="connsiteX365" fmla="*/ 262663 w 427122"/>
                <a:gd name="connsiteY365" fmla="*/ 423264 h 427641"/>
                <a:gd name="connsiteX366" fmla="*/ 272489 w 427122"/>
                <a:gd name="connsiteY366" fmla="*/ 420880 h 427641"/>
                <a:gd name="connsiteX367" fmla="*/ 288057 w 427122"/>
                <a:gd name="connsiteY367" fmla="*/ 416794 h 427641"/>
                <a:gd name="connsiteX368" fmla="*/ 297154 w 427122"/>
                <a:gd name="connsiteY368" fmla="*/ 414523 h 427641"/>
                <a:gd name="connsiteX369" fmla="*/ 299310 w 427122"/>
                <a:gd name="connsiteY369" fmla="*/ 412821 h 427641"/>
                <a:gd name="connsiteX370" fmla="*/ 303056 w 427122"/>
                <a:gd name="connsiteY370" fmla="*/ 409643 h 427641"/>
                <a:gd name="connsiteX371" fmla="*/ 309088 w 427122"/>
                <a:gd name="connsiteY371" fmla="*/ 404405 h 427641"/>
                <a:gd name="connsiteX372" fmla="*/ 319434 w 427122"/>
                <a:gd name="connsiteY372" fmla="*/ 395081 h 427641"/>
                <a:gd name="connsiteX373" fmla="*/ 330688 w 427122"/>
                <a:gd name="connsiteY373" fmla="*/ 385530 h 427641"/>
                <a:gd name="connsiteX374" fmla="*/ 333298 w 427122"/>
                <a:gd name="connsiteY374" fmla="*/ 383487 h 427641"/>
                <a:gd name="connsiteX375" fmla="*/ 342055 w 427122"/>
                <a:gd name="connsiteY375" fmla="*/ 378265 h 427641"/>
                <a:gd name="connsiteX376" fmla="*/ 355011 w 427122"/>
                <a:gd name="connsiteY376" fmla="*/ 370189 h 427641"/>
                <a:gd name="connsiteX377" fmla="*/ 371681 w 427122"/>
                <a:gd name="connsiteY377" fmla="*/ 360071 h 427641"/>
                <a:gd name="connsiteX378" fmla="*/ 387411 w 427122"/>
                <a:gd name="connsiteY378" fmla="*/ 350860 h 427641"/>
                <a:gd name="connsiteX379" fmla="*/ 401729 w 427122"/>
                <a:gd name="connsiteY379" fmla="*/ 341990 h 427641"/>
                <a:gd name="connsiteX380" fmla="*/ 419696 w 427122"/>
                <a:gd name="connsiteY380" fmla="*/ 330623 h 427641"/>
                <a:gd name="connsiteX381" fmla="*/ 427123 w 427122"/>
                <a:gd name="connsiteY381" fmla="*/ 326034 h 427641"/>
                <a:gd name="connsiteX382" fmla="*/ 424220 w 427122"/>
                <a:gd name="connsiteY382" fmla="*/ 321477 h 427641"/>
                <a:gd name="connsiteX383" fmla="*/ 418739 w 427122"/>
                <a:gd name="connsiteY383" fmla="*/ 309462 h 427641"/>
                <a:gd name="connsiteX384" fmla="*/ 413745 w 427122"/>
                <a:gd name="connsiteY384" fmla="*/ 310370 h 427641"/>
                <a:gd name="connsiteX385" fmla="*/ 411313 w 427122"/>
                <a:gd name="connsiteY385" fmla="*/ 309153 h 427641"/>
                <a:gd name="connsiteX386" fmla="*/ 406918 w 427122"/>
                <a:gd name="connsiteY386" fmla="*/ 306121 h 427641"/>
                <a:gd name="connsiteX387" fmla="*/ 405702 w 427122"/>
                <a:gd name="connsiteY387" fmla="*/ 303543 h 427641"/>
                <a:gd name="connsiteX388" fmla="*/ 404340 w 427122"/>
                <a:gd name="connsiteY388" fmla="*/ 301727 h 427641"/>
                <a:gd name="connsiteX389" fmla="*/ 402070 w 427122"/>
                <a:gd name="connsiteY389" fmla="*/ 301727 h 427641"/>
                <a:gd name="connsiteX390" fmla="*/ 401161 w 427122"/>
                <a:gd name="connsiteY390" fmla="*/ 302943 h 427641"/>
                <a:gd name="connsiteX391" fmla="*/ 400253 w 427122"/>
                <a:gd name="connsiteY391" fmla="*/ 302489 h 427641"/>
                <a:gd name="connsiteX392" fmla="*/ 399491 w 427122"/>
                <a:gd name="connsiteY392" fmla="*/ 301127 h 427641"/>
                <a:gd name="connsiteX393" fmla="*/ 396913 w 427122"/>
                <a:gd name="connsiteY393" fmla="*/ 301435 h 427641"/>
                <a:gd name="connsiteX394" fmla="*/ 394643 w 427122"/>
                <a:gd name="connsiteY394" fmla="*/ 302343 h 427641"/>
                <a:gd name="connsiteX395" fmla="*/ 391919 w 427122"/>
                <a:gd name="connsiteY395" fmla="*/ 302489 h 427641"/>
                <a:gd name="connsiteX396" fmla="*/ 390702 w 427122"/>
                <a:gd name="connsiteY396" fmla="*/ 300510 h 427641"/>
                <a:gd name="connsiteX397" fmla="*/ 389032 w 427122"/>
                <a:gd name="connsiteY397" fmla="*/ 298386 h 427641"/>
                <a:gd name="connsiteX398" fmla="*/ 387524 w 427122"/>
                <a:gd name="connsiteY398" fmla="*/ 296716 h 427641"/>
                <a:gd name="connsiteX399" fmla="*/ 386308 w 427122"/>
                <a:gd name="connsiteY399" fmla="*/ 294138 h 427641"/>
                <a:gd name="connsiteX400" fmla="*/ 386308 w 427122"/>
                <a:gd name="connsiteY400" fmla="*/ 285349 h 427641"/>
                <a:gd name="connsiteX401" fmla="*/ 383583 w 427122"/>
                <a:gd name="connsiteY401" fmla="*/ 282008 h 427641"/>
                <a:gd name="connsiteX402" fmla="*/ 379189 w 427122"/>
                <a:gd name="connsiteY402" fmla="*/ 276252 h 427641"/>
                <a:gd name="connsiteX403" fmla="*/ 375557 w 427122"/>
                <a:gd name="connsiteY403" fmla="*/ 270333 h 427641"/>
                <a:gd name="connsiteX404" fmla="*/ 373578 w 427122"/>
                <a:gd name="connsiteY404" fmla="*/ 267609 h 427641"/>
                <a:gd name="connsiteX405" fmla="*/ 372670 w 427122"/>
                <a:gd name="connsiteY405" fmla="*/ 265030 h 427641"/>
                <a:gd name="connsiteX406" fmla="*/ 374033 w 427122"/>
                <a:gd name="connsiteY406" fmla="*/ 263522 h 427641"/>
                <a:gd name="connsiteX407" fmla="*/ 374632 w 427122"/>
                <a:gd name="connsiteY407" fmla="*/ 262160 h 427641"/>
                <a:gd name="connsiteX408" fmla="*/ 375395 w 427122"/>
                <a:gd name="connsiteY408" fmla="*/ 260182 h 427641"/>
                <a:gd name="connsiteX409" fmla="*/ 378427 w 427122"/>
                <a:gd name="connsiteY409" fmla="*/ 259420 h 427641"/>
                <a:gd name="connsiteX410" fmla="*/ 380551 w 427122"/>
                <a:gd name="connsiteY410" fmla="*/ 258820 h 427641"/>
                <a:gd name="connsiteX411" fmla="*/ 383583 w 427122"/>
                <a:gd name="connsiteY411" fmla="*/ 257766 h 427641"/>
                <a:gd name="connsiteX412" fmla="*/ 383730 w 427122"/>
                <a:gd name="connsiteY412" fmla="*/ 255333 h 427641"/>
                <a:gd name="connsiteX413" fmla="*/ 383275 w 427122"/>
                <a:gd name="connsiteY413" fmla="*/ 250485 h 427641"/>
                <a:gd name="connsiteX414" fmla="*/ 382967 w 427122"/>
                <a:gd name="connsiteY414" fmla="*/ 247760 h 427641"/>
                <a:gd name="connsiteX415" fmla="*/ 381605 w 427122"/>
                <a:gd name="connsiteY415" fmla="*/ 244420 h 427641"/>
                <a:gd name="connsiteX416" fmla="*/ 381005 w 427122"/>
                <a:gd name="connsiteY416" fmla="*/ 238501 h 427641"/>
                <a:gd name="connsiteX417" fmla="*/ 383129 w 427122"/>
                <a:gd name="connsiteY417" fmla="*/ 231983 h 427641"/>
                <a:gd name="connsiteX418" fmla="*/ 383892 w 427122"/>
                <a:gd name="connsiteY418" fmla="*/ 227134 h 427641"/>
                <a:gd name="connsiteX419" fmla="*/ 384800 w 427122"/>
                <a:gd name="connsiteY419" fmla="*/ 224410 h 427641"/>
                <a:gd name="connsiteX420" fmla="*/ 384346 w 427122"/>
                <a:gd name="connsiteY420" fmla="*/ 222902 h 427641"/>
                <a:gd name="connsiteX421" fmla="*/ 382367 w 427122"/>
                <a:gd name="connsiteY421" fmla="*/ 220324 h 427641"/>
                <a:gd name="connsiteX422" fmla="*/ 381767 w 427122"/>
                <a:gd name="connsiteY422" fmla="*/ 215929 h 427641"/>
                <a:gd name="connsiteX423" fmla="*/ 382530 w 427122"/>
                <a:gd name="connsiteY423" fmla="*/ 209864 h 427641"/>
                <a:gd name="connsiteX424" fmla="*/ 383892 w 427122"/>
                <a:gd name="connsiteY424" fmla="*/ 204400 h 427641"/>
                <a:gd name="connsiteX425" fmla="*/ 383583 w 427122"/>
                <a:gd name="connsiteY425" fmla="*/ 198789 h 427641"/>
                <a:gd name="connsiteX426" fmla="*/ 382367 w 427122"/>
                <a:gd name="connsiteY426" fmla="*/ 191508 h 427641"/>
                <a:gd name="connsiteX427" fmla="*/ 378735 w 427122"/>
                <a:gd name="connsiteY427" fmla="*/ 183173 h 427641"/>
                <a:gd name="connsiteX428" fmla="*/ 376011 w 427122"/>
                <a:gd name="connsiteY428" fmla="*/ 177254 h 427641"/>
                <a:gd name="connsiteX429" fmla="*/ 373741 w 427122"/>
                <a:gd name="connsiteY429" fmla="*/ 173314 h 427641"/>
                <a:gd name="connsiteX430" fmla="*/ 373741 w 427122"/>
                <a:gd name="connsiteY430" fmla="*/ 171044 h 427641"/>
                <a:gd name="connsiteX431" fmla="*/ 375411 w 427122"/>
                <a:gd name="connsiteY431" fmla="*/ 169828 h 42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427122" h="427641">
                  <a:moveTo>
                    <a:pt x="375281" y="169941"/>
                  </a:moveTo>
                  <a:lnTo>
                    <a:pt x="376206" y="169082"/>
                  </a:lnTo>
                  <a:lnTo>
                    <a:pt x="375751" y="167492"/>
                  </a:lnTo>
                  <a:lnTo>
                    <a:pt x="374762" y="162790"/>
                  </a:lnTo>
                  <a:lnTo>
                    <a:pt x="371730" y="151731"/>
                  </a:lnTo>
                  <a:lnTo>
                    <a:pt x="369833" y="143088"/>
                  </a:lnTo>
                  <a:lnTo>
                    <a:pt x="368389" y="135742"/>
                  </a:lnTo>
                  <a:lnTo>
                    <a:pt x="367400" y="130667"/>
                  </a:lnTo>
                  <a:lnTo>
                    <a:pt x="365892" y="125737"/>
                  </a:lnTo>
                  <a:lnTo>
                    <a:pt x="361952" y="122786"/>
                  </a:lnTo>
                  <a:lnTo>
                    <a:pt x="358092" y="119980"/>
                  </a:lnTo>
                  <a:lnTo>
                    <a:pt x="352871" y="116575"/>
                  </a:lnTo>
                  <a:lnTo>
                    <a:pt x="351363" y="114905"/>
                  </a:lnTo>
                  <a:lnTo>
                    <a:pt x="350536" y="112927"/>
                  </a:lnTo>
                  <a:lnTo>
                    <a:pt x="350228" y="107997"/>
                  </a:lnTo>
                  <a:lnTo>
                    <a:pt x="349466" y="106554"/>
                  </a:lnTo>
                  <a:lnTo>
                    <a:pt x="348185" y="103975"/>
                  </a:lnTo>
                  <a:lnTo>
                    <a:pt x="346287" y="100862"/>
                  </a:lnTo>
                  <a:lnTo>
                    <a:pt x="343936" y="99419"/>
                  </a:lnTo>
                  <a:lnTo>
                    <a:pt x="341277" y="98592"/>
                  </a:lnTo>
                  <a:lnTo>
                    <a:pt x="338244" y="97457"/>
                  </a:lnTo>
                  <a:lnTo>
                    <a:pt x="338099" y="93435"/>
                  </a:lnTo>
                  <a:lnTo>
                    <a:pt x="337644" y="91700"/>
                  </a:lnTo>
                  <a:lnTo>
                    <a:pt x="335974" y="88587"/>
                  </a:lnTo>
                  <a:lnTo>
                    <a:pt x="334758" y="84646"/>
                  </a:lnTo>
                  <a:lnTo>
                    <a:pt x="334531" y="82149"/>
                  </a:lnTo>
                  <a:lnTo>
                    <a:pt x="334450" y="79036"/>
                  </a:lnTo>
                  <a:lnTo>
                    <a:pt x="334450" y="76084"/>
                  </a:lnTo>
                  <a:lnTo>
                    <a:pt x="336655" y="73279"/>
                  </a:lnTo>
                  <a:lnTo>
                    <a:pt x="340061" y="72906"/>
                  </a:lnTo>
                  <a:lnTo>
                    <a:pt x="340206" y="69647"/>
                  </a:lnTo>
                  <a:lnTo>
                    <a:pt x="340742" y="68593"/>
                  </a:lnTo>
                  <a:lnTo>
                    <a:pt x="342023" y="67085"/>
                  </a:lnTo>
                  <a:lnTo>
                    <a:pt x="344455" y="65187"/>
                  </a:lnTo>
                  <a:lnTo>
                    <a:pt x="348168" y="62609"/>
                  </a:lnTo>
                  <a:lnTo>
                    <a:pt x="349222" y="60404"/>
                  </a:lnTo>
                  <a:lnTo>
                    <a:pt x="349076" y="57825"/>
                  </a:lnTo>
                  <a:lnTo>
                    <a:pt x="348995" y="54647"/>
                  </a:lnTo>
                  <a:lnTo>
                    <a:pt x="349823" y="53285"/>
                  </a:lnTo>
                  <a:lnTo>
                    <a:pt x="350876" y="51469"/>
                  </a:lnTo>
                  <a:lnTo>
                    <a:pt x="351785" y="49344"/>
                  </a:lnTo>
                  <a:lnTo>
                    <a:pt x="352384" y="47674"/>
                  </a:lnTo>
                  <a:lnTo>
                    <a:pt x="351703" y="46231"/>
                  </a:lnTo>
                  <a:lnTo>
                    <a:pt x="349887" y="44561"/>
                  </a:lnTo>
                  <a:lnTo>
                    <a:pt x="349806" y="42745"/>
                  </a:lnTo>
                  <a:lnTo>
                    <a:pt x="350568" y="41609"/>
                  </a:lnTo>
                  <a:lnTo>
                    <a:pt x="350568" y="40329"/>
                  </a:lnTo>
                  <a:lnTo>
                    <a:pt x="350650" y="37069"/>
                  </a:lnTo>
                  <a:lnTo>
                    <a:pt x="349595" y="35091"/>
                  </a:lnTo>
                  <a:lnTo>
                    <a:pt x="349141" y="33356"/>
                  </a:lnTo>
                  <a:lnTo>
                    <a:pt x="348914" y="31085"/>
                  </a:lnTo>
                  <a:lnTo>
                    <a:pt x="349450" y="28653"/>
                  </a:lnTo>
                  <a:lnTo>
                    <a:pt x="350277" y="26383"/>
                  </a:lnTo>
                  <a:lnTo>
                    <a:pt x="350357" y="22897"/>
                  </a:lnTo>
                  <a:lnTo>
                    <a:pt x="350811" y="20172"/>
                  </a:lnTo>
                  <a:lnTo>
                    <a:pt x="351493" y="17513"/>
                  </a:lnTo>
                  <a:lnTo>
                    <a:pt x="351493" y="16297"/>
                  </a:lnTo>
                  <a:lnTo>
                    <a:pt x="348233" y="16297"/>
                  </a:lnTo>
                  <a:lnTo>
                    <a:pt x="347471" y="15308"/>
                  </a:lnTo>
                  <a:lnTo>
                    <a:pt x="347471" y="13946"/>
                  </a:lnTo>
                  <a:lnTo>
                    <a:pt x="348525" y="13183"/>
                  </a:lnTo>
                  <a:lnTo>
                    <a:pt x="350958" y="11594"/>
                  </a:lnTo>
                  <a:lnTo>
                    <a:pt x="352628" y="10313"/>
                  </a:lnTo>
                  <a:cubicBezTo>
                    <a:pt x="352628" y="10313"/>
                    <a:pt x="355060" y="8951"/>
                    <a:pt x="355287" y="8805"/>
                  </a:cubicBezTo>
                  <a:cubicBezTo>
                    <a:pt x="355514" y="8659"/>
                    <a:pt x="356503" y="7054"/>
                    <a:pt x="356503" y="7054"/>
                  </a:cubicBezTo>
                  <a:lnTo>
                    <a:pt x="356730" y="5692"/>
                  </a:lnTo>
                  <a:lnTo>
                    <a:pt x="355741" y="4249"/>
                  </a:lnTo>
                  <a:lnTo>
                    <a:pt x="353925" y="4329"/>
                  </a:lnTo>
                  <a:lnTo>
                    <a:pt x="351428" y="4865"/>
                  </a:lnTo>
                  <a:lnTo>
                    <a:pt x="349693" y="4719"/>
                  </a:lnTo>
                  <a:lnTo>
                    <a:pt x="348931" y="3584"/>
                  </a:lnTo>
                  <a:lnTo>
                    <a:pt x="347876" y="3665"/>
                  </a:lnTo>
                  <a:lnTo>
                    <a:pt x="347341" y="4719"/>
                  </a:lnTo>
                  <a:lnTo>
                    <a:pt x="345671" y="5400"/>
                  </a:lnTo>
                  <a:lnTo>
                    <a:pt x="343012" y="5319"/>
                  </a:lnTo>
                  <a:cubicBezTo>
                    <a:pt x="343012" y="5319"/>
                    <a:pt x="340806" y="5238"/>
                    <a:pt x="340579" y="5173"/>
                  </a:cubicBezTo>
                  <a:cubicBezTo>
                    <a:pt x="340352" y="5092"/>
                    <a:pt x="339299" y="4119"/>
                    <a:pt x="339299" y="4119"/>
                  </a:cubicBezTo>
                  <a:lnTo>
                    <a:pt x="337855" y="2984"/>
                  </a:lnTo>
                  <a:lnTo>
                    <a:pt x="336347" y="2984"/>
                  </a:lnTo>
                  <a:lnTo>
                    <a:pt x="334677" y="2384"/>
                  </a:lnTo>
                  <a:lnTo>
                    <a:pt x="333623" y="1248"/>
                  </a:lnTo>
                  <a:lnTo>
                    <a:pt x="331417" y="1103"/>
                  </a:lnTo>
                  <a:lnTo>
                    <a:pt x="330882" y="568"/>
                  </a:lnTo>
                  <a:lnTo>
                    <a:pt x="327023" y="486"/>
                  </a:lnTo>
                  <a:lnTo>
                    <a:pt x="327785" y="1540"/>
                  </a:lnTo>
                  <a:lnTo>
                    <a:pt x="327639" y="2675"/>
                  </a:lnTo>
                  <a:lnTo>
                    <a:pt x="326050" y="3957"/>
                  </a:lnTo>
                  <a:lnTo>
                    <a:pt x="324380" y="4638"/>
                  </a:lnTo>
                  <a:lnTo>
                    <a:pt x="322028" y="4265"/>
                  </a:lnTo>
                  <a:lnTo>
                    <a:pt x="319823" y="3730"/>
                  </a:lnTo>
                  <a:lnTo>
                    <a:pt x="317553" y="3649"/>
                  </a:lnTo>
                  <a:lnTo>
                    <a:pt x="315818" y="3194"/>
                  </a:lnTo>
                  <a:lnTo>
                    <a:pt x="314683" y="2432"/>
                  </a:lnTo>
                  <a:lnTo>
                    <a:pt x="313856" y="762"/>
                  </a:lnTo>
                  <a:lnTo>
                    <a:pt x="312867" y="0"/>
                  </a:lnTo>
                  <a:lnTo>
                    <a:pt x="309915" y="0"/>
                  </a:lnTo>
                  <a:lnTo>
                    <a:pt x="309007" y="681"/>
                  </a:lnTo>
                  <a:lnTo>
                    <a:pt x="307953" y="1362"/>
                  </a:lnTo>
                  <a:lnTo>
                    <a:pt x="307499" y="2043"/>
                  </a:lnTo>
                  <a:lnTo>
                    <a:pt x="308180" y="3097"/>
                  </a:lnTo>
                  <a:lnTo>
                    <a:pt x="307580" y="4151"/>
                  </a:lnTo>
                  <a:lnTo>
                    <a:pt x="306072" y="4686"/>
                  </a:lnTo>
                  <a:lnTo>
                    <a:pt x="304029" y="5286"/>
                  </a:lnTo>
                  <a:lnTo>
                    <a:pt x="302132" y="6194"/>
                  </a:lnTo>
                  <a:lnTo>
                    <a:pt x="299862" y="6794"/>
                  </a:lnTo>
                  <a:lnTo>
                    <a:pt x="296602" y="6794"/>
                  </a:lnTo>
                  <a:lnTo>
                    <a:pt x="294705" y="7702"/>
                  </a:lnTo>
                  <a:lnTo>
                    <a:pt x="293035" y="8838"/>
                  </a:lnTo>
                  <a:lnTo>
                    <a:pt x="291057" y="9519"/>
                  </a:lnTo>
                  <a:cubicBezTo>
                    <a:pt x="291057" y="9519"/>
                    <a:pt x="287262" y="10119"/>
                    <a:pt x="287035" y="10119"/>
                  </a:cubicBezTo>
                  <a:cubicBezTo>
                    <a:pt x="286808" y="10119"/>
                    <a:pt x="284911" y="9356"/>
                    <a:pt x="284911" y="9356"/>
                  </a:cubicBezTo>
                  <a:lnTo>
                    <a:pt x="283176" y="8367"/>
                  </a:lnTo>
                  <a:lnTo>
                    <a:pt x="281424" y="6778"/>
                  </a:lnTo>
                  <a:lnTo>
                    <a:pt x="277257" y="5335"/>
                  </a:lnTo>
                  <a:lnTo>
                    <a:pt x="274825" y="5254"/>
                  </a:lnTo>
                  <a:lnTo>
                    <a:pt x="271338" y="4881"/>
                  </a:lnTo>
                  <a:lnTo>
                    <a:pt x="269749" y="4427"/>
                  </a:lnTo>
                  <a:lnTo>
                    <a:pt x="267171" y="4735"/>
                  </a:lnTo>
                  <a:lnTo>
                    <a:pt x="265436" y="4427"/>
                  </a:lnTo>
                  <a:lnTo>
                    <a:pt x="263847" y="4573"/>
                  </a:lnTo>
                  <a:lnTo>
                    <a:pt x="260506" y="4719"/>
                  </a:lnTo>
                  <a:lnTo>
                    <a:pt x="258074" y="4119"/>
                  </a:lnTo>
                  <a:lnTo>
                    <a:pt x="255804" y="4800"/>
                  </a:lnTo>
                  <a:lnTo>
                    <a:pt x="254295" y="5854"/>
                  </a:lnTo>
                  <a:lnTo>
                    <a:pt x="252544" y="6989"/>
                  </a:lnTo>
                  <a:lnTo>
                    <a:pt x="249739" y="7589"/>
                  </a:lnTo>
                  <a:lnTo>
                    <a:pt x="248149" y="8043"/>
                  </a:lnTo>
                  <a:lnTo>
                    <a:pt x="245344" y="8416"/>
                  </a:lnTo>
                  <a:lnTo>
                    <a:pt x="243139" y="8497"/>
                  </a:lnTo>
                  <a:lnTo>
                    <a:pt x="241631" y="7589"/>
                  </a:lnTo>
                  <a:lnTo>
                    <a:pt x="239361" y="7589"/>
                  </a:lnTo>
                  <a:lnTo>
                    <a:pt x="238372" y="8124"/>
                  </a:lnTo>
                  <a:lnTo>
                    <a:pt x="236701" y="8886"/>
                  </a:lnTo>
                  <a:lnTo>
                    <a:pt x="234723" y="10329"/>
                  </a:lnTo>
                  <a:cubicBezTo>
                    <a:pt x="234723" y="10329"/>
                    <a:pt x="232988" y="11546"/>
                    <a:pt x="232518" y="11546"/>
                  </a:cubicBezTo>
                  <a:cubicBezTo>
                    <a:pt x="232047" y="11546"/>
                    <a:pt x="229631" y="12227"/>
                    <a:pt x="229631" y="12227"/>
                  </a:cubicBezTo>
                  <a:lnTo>
                    <a:pt x="228042" y="11919"/>
                  </a:lnTo>
                  <a:lnTo>
                    <a:pt x="227442" y="11546"/>
                  </a:lnTo>
                  <a:lnTo>
                    <a:pt x="224037" y="11546"/>
                  </a:lnTo>
                  <a:cubicBezTo>
                    <a:pt x="224037" y="11546"/>
                    <a:pt x="221539" y="12827"/>
                    <a:pt x="221313" y="13054"/>
                  </a:cubicBezTo>
                  <a:cubicBezTo>
                    <a:pt x="221085" y="13281"/>
                    <a:pt x="218280" y="13054"/>
                    <a:pt x="218280" y="13054"/>
                  </a:cubicBezTo>
                  <a:lnTo>
                    <a:pt x="214875" y="13054"/>
                  </a:lnTo>
                  <a:lnTo>
                    <a:pt x="212751" y="13589"/>
                  </a:lnTo>
                  <a:cubicBezTo>
                    <a:pt x="212751" y="13589"/>
                    <a:pt x="210026" y="14189"/>
                    <a:pt x="209799" y="14189"/>
                  </a:cubicBezTo>
                  <a:cubicBezTo>
                    <a:pt x="209572" y="14189"/>
                    <a:pt x="207221" y="13589"/>
                    <a:pt x="207221" y="13589"/>
                  </a:cubicBezTo>
                  <a:lnTo>
                    <a:pt x="205778" y="13589"/>
                  </a:lnTo>
                  <a:lnTo>
                    <a:pt x="204108" y="14643"/>
                  </a:lnTo>
                  <a:lnTo>
                    <a:pt x="201302" y="15016"/>
                  </a:lnTo>
                  <a:lnTo>
                    <a:pt x="199486" y="15324"/>
                  </a:lnTo>
                  <a:lnTo>
                    <a:pt x="197978" y="15778"/>
                  </a:lnTo>
                  <a:lnTo>
                    <a:pt x="196843" y="17756"/>
                  </a:lnTo>
                  <a:lnTo>
                    <a:pt x="195481" y="17756"/>
                  </a:lnTo>
                  <a:lnTo>
                    <a:pt x="194264" y="18810"/>
                  </a:lnTo>
                  <a:lnTo>
                    <a:pt x="191768" y="19264"/>
                  </a:lnTo>
                  <a:lnTo>
                    <a:pt x="190324" y="20318"/>
                  </a:lnTo>
                  <a:lnTo>
                    <a:pt x="187600" y="21826"/>
                  </a:lnTo>
                  <a:lnTo>
                    <a:pt x="185557" y="22361"/>
                  </a:lnTo>
                  <a:lnTo>
                    <a:pt x="184649" y="23415"/>
                  </a:lnTo>
                  <a:lnTo>
                    <a:pt x="183514" y="24015"/>
                  </a:lnTo>
                  <a:lnTo>
                    <a:pt x="181843" y="25297"/>
                  </a:lnTo>
                  <a:lnTo>
                    <a:pt x="181016" y="26740"/>
                  </a:lnTo>
                  <a:lnTo>
                    <a:pt x="179962" y="28783"/>
                  </a:lnTo>
                  <a:lnTo>
                    <a:pt x="179362" y="30372"/>
                  </a:lnTo>
                  <a:lnTo>
                    <a:pt x="177692" y="31734"/>
                  </a:lnTo>
                  <a:lnTo>
                    <a:pt x="175649" y="32788"/>
                  </a:lnTo>
                  <a:lnTo>
                    <a:pt x="173979" y="32642"/>
                  </a:lnTo>
                  <a:lnTo>
                    <a:pt x="172163" y="32269"/>
                  </a:lnTo>
                  <a:lnTo>
                    <a:pt x="171482" y="31215"/>
                  </a:lnTo>
                  <a:lnTo>
                    <a:pt x="171482" y="30307"/>
                  </a:lnTo>
                  <a:lnTo>
                    <a:pt x="170800" y="29999"/>
                  </a:lnTo>
                  <a:lnTo>
                    <a:pt x="169973" y="30372"/>
                  </a:lnTo>
                  <a:lnTo>
                    <a:pt x="168157" y="30745"/>
                  </a:lnTo>
                  <a:lnTo>
                    <a:pt x="167849" y="32723"/>
                  </a:lnTo>
                  <a:lnTo>
                    <a:pt x="167168" y="33550"/>
                  </a:lnTo>
                  <a:lnTo>
                    <a:pt x="165806" y="34004"/>
                  </a:lnTo>
                  <a:lnTo>
                    <a:pt x="164055" y="34604"/>
                  </a:lnTo>
                  <a:lnTo>
                    <a:pt x="161849" y="34004"/>
                  </a:lnTo>
                  <a:lnTo>
                    <a:pt x="161022" y="34004"/>
                  </a:lnTo>
                  <a:lnTo>
                    <a:pt x="159579" y="34912"/>
                  </a:lnTo>
                  <a:lnTo>
                    <a:pt x="158590" y="34912"/>
                  </a:lnTo>
                  <a:lnTo>
                    <a:pt x="157682" y="35448"/>
                  </a:lnTo>
                  <a:lnTo>
                    <a:pt x="156774" y="35448"/>
                  </a:lnTo>
                  <a:lnTo>
                    <a:pt x="156239" y="36356"/>
                  </a:lnTo>
                  <a:lnTo>
                    <a:pt x="154260" y="38253"/>
                  </a:lnTo>
                  <a:lnTo>
                    <a:pt x="153271" y="38253"/>
                  </a:lnTo>
                  <a:lnTo>
                    <a:pt x="152963" y="40231"/>
                  </a:lnTo>
                  <a:lnTo>
                    <a:pt x="152428" y="42437"/>
                  </a:lnTo>
                  <a:lnTo>
                    <a:pt x="151374" y="43653"/>
                  </a:lnTo>
                  <a:lnTo>
                    <a:pt x="150012" y="44642"/>
                  </a:lnTo>
                  <a:lnTo>
                    <a:pt x="148650" y="45096"/>
                  </a:lnTo>
                  <a:lnTo>
                    <a:pt x="148114" y="45858"/>
                  </a:lnTo>
                  <a:lnTo>
                    <a:pt x="146607" y="46620"/>
                  </a:lnTo>
                  <a:cubicBezTo>
                    <a:pt x="146607" y="46620"/>
                    <a:pt x="143574" y="47528"/>
                    <a:pt x="143266" y="47674"/>
                  </a:cubicBezTo>
                  <a:cubicBezTo>
                    <a:pt x="142958" y="47820"/>
                    <a:pt x="142439" y="48728"/>
                    <a:pt x="142439" y="48728"/>
                  </a:cubicBezTo>
                  <a:lnTo>
                    <a:pt x="140931" y="49944"/>
                  </a:lnTo>
                  <a:lnTo>
                    <a:pt x="138888" y="50771"/>
                  </a:lnTo>
                  <a:lnTo>
                    <a:pt x="135775" y="50998"/>
                  </a:lnTo>
                  <a:lnTo>
                    <a:pt x="132207" y="50317"/>
                  </a:lnTo>
                  <a:lnTo>
                    <a:pt x="132515" y="51826"/>
                  </a:lnTo>
                  <a:cubicBezTo>
                    <a:pt x="132515" y="51826"/>
                    <a:pt x="135920" y="53869"/>
                    <a:pt x="136147" y="53950"/>
                  </a:cubicBezTo>
                  <a:cubicBezTo>
                    <a:pt x="136374" y="54031"/>
                    <a:pt x="137818" y="55312"/>
                    <a:pt x="137818" y="55312"/>
                  </a:cubicBezTo>
                  <a:lnTo>
                    <a:pt x="138045" y="56755"/>
                  </a:lnTo>
                  <a:cubicBezTo>
                    <a:pt x="138045" y="56755"/>
                    <a:pt x="139553" y="58506"/>
                    <a:pt x="139861" y="58798"/>
                  </a:cubicBezTo>
                  <a:cubicBezTo>
                    <a:pt x="140169" y="59106"/>
                    <a:pt x="140169" y="60923"/>
                    <a:pt x="140169" y="60923"/>
                  </a:cubicBezTo>
                  <a:lnTo>
                    <a:pt x="139942" y="63274"/>
                  </a:lnTo>
                  <a:lnTo>
                    <a:pt x="141385" y="64328"/>
                  </a:lnTo>
                  <a:lnTo>
                    <a:pt x="142293" y="65998"/>
                  </a:lnTo>
                  <a:lnTo>
                    <a:pt x="141385" y="67749"/>
                  </a:lnTo>
                  <a:lnTo>
                    <a:pt x="141920" y="70101"/>
                  </a:lnTo>
                  <a:lnTo>
                    <a:pt x="143363" y="73668"/>
                  </a:lnTo>
                  <a:lnTo>
                    <a:pt x="143509" y="77300"/>
                  </a:lnTo>
                  <a:lnTo>
                    <a:pt x="143201" y="80414"/>
                  </a:lnTo>
                  <a:lnTo>
                    <a:pt x="142374" y="83073"/>
                  </a:lnTo>
                  <a:lnTo>
                    <a:pt x="141612" y="84289"/>
                  </a:lnTo>
                  <a:lnTo>
                    <a:pt x="141758" y="85506"/>
                  </a:lnTo>
                  <a:lnTo>
                    <a:pt x="144417" y="86560"/>
                  </a:lnTo>
                  <a:lnTo>
                    <a:pt x="144871" y="88992"/>
                  </a:lnTo>
                  <a:lnTo>
                    <a:pt x="144336" y="90808"/>
                  </a:lnTo>
                  <a:lnTo>
                    <a:pt x="142828" y="93695"/>
                  </a:lnTo>
                  <a:lnTo>
                    <a:pt x="142520" y="95900"/>
                  </a:lnTo>
                  <a:lnTo>
                    <a:pt x="144417" y="98397"/>
                  </a:lnTo>
                  <a:cubicBezTo>
                    <a:pt x="144417" y="98397"/>
                    <a:pt x="146396" y="100667"/>
                    <a:pt x="146460" y="100894"/>
                  </a:cubicBezTo>
                  <a:cubicBezTo>
                    <a:pt x="146542" y="101121"/>
                    <a:pt x="147287" y="102565"/>
                    <a:pt x="147287" y="102565"/>
                  </a:cubicBezTo>
                  <a:lnTo>
                    <a:pt x="146688" y="103846"/>
                  </a:lnTo>
                  <a:lnTo>
                    <a:pt x="146688" y="105824"/>
                  </a:lnTo>
                  <a:lnTo>
                    <a:pt x="148196" y="107802"/>
                  </a:lnTo>
                  <a:lnTo>
                    <a:pt x="151082" y="110462"/>
                  </a:lnTo>
                  <a:cubicBezTo>
                    <a:pt x="151082" y="110462"/>
                    <a:pt x="154195" y="112359"/>
                    <a:pt x="154423" y="112505"/>
                  </a:cubicBezTo>
                  <a:cubicBezTo>
                    <a:pt x="154649" y="112651"/>
                    <a:pt x="156157" y="113640"/>
                    <a:pt x="156466" y="114013"/>
                  </a:cubicBezTo>
                  <a:cubicBezTo>
                    <a:pt x="156774" y="114386"/>
                    <a:pt x="156839" y="115002"/>
                    <a:pt x="156839" y="115002"/>
                  </a:cubicBezTo>
                  <a:lnTo>
                    <a:pt x="156239" y="116445"/>
                  </a:lnTo>
                  <a:cubicBezTo>
                    <a:pt x="156239" y="116445"/>
                    <a:pt x="154568" y="117434"/>
                    <a:pt x="154341" y="117499"/>
                  </a:cubicBezTo>
                  <a:cubicBezTo>
                    <a:pt x="154114" y="117580"/>
                    <a:pt x="153125" y="118716"/>
                    <a:pt x="153125" y="118716"/>
                  </a:cubicBezTo>
                  <a:lnTo>
                    <a:pt x="152525" y="120386"/>
                  </a:lnTo>
                  <a:lnTo>
                    <a:pt x="152898" y="122364"/>
                  </a:lnTo>
                  <a:lnTo>
                    <a:pt x="153952" y="123872"/>
                  </a:lnTo>
                  <a:lnTo>
                    <a:pt x="153417" y="124861"/>
                  </a:lnTo>
                  <a:lnTo>
                    <a:pt x="150920" y="125396"/>
                  </a:lnTo>
                  <a:lnTo>
                    <a:pt x="148196" y="125542"/>
                  </a:lnTo>
                  <a:lnTo>
                    <a:pt x="143882" y="124715"/>
                  </a:lnTo>
                  <a:lnTo>
                    <a:pt x="140477" y="123434"/>
                  </a:lnTo>
                  <a:lnTo>
                    <a:pt x="137445" y="123434"/>
                  </a:lnTo>
                  <a:lnTo>
                    <a:pt x="135402" y="123807"/>
                  </a:lnTo>
                  <a:lnTo>
                    <a:pt x="130926" y="123434"/>
                  </a:lnTo>
                  <a:lnTo>
                    <a:pt x="127439" y="123434"/>
                  </a:lnTo>
                  <a:lnTo>
                    <a:pt x="125169" y="123969"/>
                  </a:lnTo>
                  <a:lnTo>
                    <a:pt x="123434" y="125640"/>
                  </a:lnTo>
                  <a:lnTo>
                    <a:pt x="117970" y="125640"/>
                  </a:lnTo>
                  <a:lnTo>
                    <a:pt x="117288" y="126921"/>
                  </a:lnTo>
                  <a:lnTo>
                    <a:pt x="118959" y="129353"/>
                  </a:lnTo>
                  <a:lnTo>
                    <a:pt x="119948" y="131396"/>
                  </a:lnTo>
                  <a:lnTo>
                    <a:pt x="118440" y="132985"/>
                  </a:lnTo>
                  <a:lnTo>
                    <a:pt x="116007" y="132985"/>
                  </a:lnTo>
                  <a:lnTo>
                    <a:pt x="113283" y="133666"/>
                  </a:lnTo>
                  <a:lnTo>
                    <a:pt x="110932" y="134575"/>
                  </a:lnTo>
                  <a:lnTo>
                    <a:pt x="107672" y="135402"/>
                  </a:lnTo>
                  <a:lnTo>
                    <a:pt x="103959" y="136229"/>
                  </a:lnTo>
                  <a:lnTo>
                    <a:pt x="102824" y="137964"/>
                  </a:lnTo>
                  <a:lnTo>
                    <a:pt x="102905" y="139780"/>
                  </a:lnTo>
                  <a:lnTo>
                    <a:pt x="102451" y="141288"/>
                  </a:lnTo>
                  <a:lnTo>
                    <a:pt x="100943" y="142342"/>
                  </a:lnTo>
                  <a:lnTo>
                    <a:pt x="100343" y="143931"/>
                  </a:lnTo>
                  <a:lnTo>
                    <a:pt x="100343" y="146055"/>
                  </a:lnTo>
                  <a:lnTo>
                    <a:pt x="100570" y="147953"/>
                  </a:lnTo>
                  <a:lnTo>
                    <a:pt x="101559" y="148034"/>
                  </a:lnTo>
                  <a:lnTo>
                    <a:pt x="102548" y="147207"/>
                  </a:lnTo>
                  <a:lnTo>
                    <a:pt x="103537" y="147580"/>
                  </a:lnTo>
                  <a:lnTo>
                    <a:pt x="104364" y="149558"/>
                  </a:lnTo>
                  <a:lnTo>
                    <a:pt x="104218" y="151001"/>
                  </a:lnTo>
                  <a:lnTo>
                    <a:pt x="103229" y="152671"/>
                  </a:lnTo>
                  <a:lnTo>
                    <a:pt x="101721" y="153952"/>
                  </a:lnTo>
                  <a:lnTo>
                    <a:pt x="100813" y="155768"/>
                  </a:lnTo>
                  <a:lnTo>
                    <a:pt x="101040" y="157520"/>
                  </a:lnTo>
                  <a:lnTo>
                    <a:pt x="102321" y="158509"/>
                  </a:lnTo>
                  <a:lnTo>
                    <a:pt x="100586" y="159871"/>
                  </a:lnTo>
                  <a:lnTo>
                    <a:pt x="97700" y="161379"/>
                  </a:lnTo>
                  <a:lnTo>
                    <a:pt x="93078" y="161379"/>
                  </a:lnTo>
                  <a:lnTo>
                    <a:pt x="90500" y="161833"/>
                  </a:lnTo>
                  <a:lnTo>
                    <a:pt x="88522" y="163422"/>
                  </a:lnTo>
                  <a:lnTo>
                    <a:pt x="84662" y="167282"/>
                  </a:lnTo>
                  <a:lnTo>
                    <a:pt x="81403" y="169941"/>
                  </a:lnTo>
                  <a:cubicBezTo>
                    <a:pt x="81403" y="169941"/>
                    <a:pt x="77382" y="171303"/>
                    <a:pt x="77154" y="171384"/>
                  </a:cubicBezTo>
                  <a:cubicBezTo>
                    <a:pt x="76927" y="171465"/>
                    <a:pt x="75111" y="173363"/>
                    <a:pt x="75111" y="173363"/>
                  </a:cubicBezTo>
                  <a:lnTo>
                    <a:pt x="69873" y="178357"/>
                  </a:lnTo>
                  <a:lnTo>
                    <a:pt x="63809" y="185022"/>
                  </a:lnTo>
                  <a:lnTo>
                    <a:pt x="61766" y="187292"/>
                  </a:lnTo>
                  <a:cubicBezTo>
                    <a:pt x="61766" y="187292"/>
                    <a:pt x="60631" y="187065"/>
                    <a:pt x="60404" y="186984"/>
                  </a:cubicBezTo>
                  <a:cubicBezTo>
                    <a:pt x="60176" y="186903"/>
                    <a:pt x="59804" y="185768"/>
                    <a:pt x="59804" y="185768"/>
                  </a:cubicBezTo>
                  <a:lnTo>
                    <a:pt x="58247" y="185006"/>
                  </a:lnTo>
                  <a:lnTo>
                    <a:pt x="55863" y="185006"/>
                  </a:lnTo>
                  <a:lnTo>
                    <a:pt x="53252" y="185687"/>
                  </a:lnTo>
                  <a:lnTo>
                    <a:pt x="43815" y="185687"/>
                  </a:lnTo>
                  <a:lnTo>
                    <a:pt x="41658" y="186595"/>
                  </a:lnTo>
                  <a:lnTo>
                    <a:pt x="38480" y="187389"/>
                  </a:lnTo>
                  <a:lnTo>
                    <a:pt x="35529" y="187503"/>
                  </a:lnTo>
                  <a:lnTo>
                    <a:pt x="33599" y="187162"/>
                  </a:lnTo>
                  <a:lnTo>
                    <a:pt x="32123" y="186254"/>
                  </a:lnTo>
                  <a:lnTo>
                    <a:pt x="30080" y="185687"/>
                  </a:lnTo>
                  <a:lnTo>
                    <a:pt x="27583" y="186708"/>
                  </a:lnTo>
                  <a:lnTo>
                    <a:pt x="26334" y="188638"/>
                  </a:lnTo>
                  <a:lnTo>
                    <a:pt x="24858" y="189205"/>
                  </a:lnTo>
                  <a:lnTo>
                    <a:pt x="23043" y="188638"/>
                  </a:lnTo>
                  <a:lnTo>
                    <a:pt x="20205" y="190000"/>
                  </a:lnTo>
                  <a:lnTo>
                    <a:pt x="19070" y="191703"/>
                  </a:lnTo>
                  <a:cubicBezTo>
                    <a:pt x="19070" y="191703"/>
                    <a:pt x="17480" y="192384"/>
                    <a:pt x="17140" y="192838"/>
                  </a:cubicBezTo>
                  <a:cubicBezTo>
                    <a:pt x="16799" y="193292"/>
                    <a:pt x="15210" y="192838"/>
                    <a:pt x="15210" y="192838"/>
                  </a:cubicBezTo>
                  <a:lnTo>
                    <a:pt x="13281" y="193746"/>
                  </a:lnTo>
                  <a:lnTo>
                    <a:pt x="11237" y="195675"/>
                  </a:lnTo>
                  <a:lnTo>
                    <a:pt x="9081" y="196697"/>
                  </a:lnTo>
                  <a:lnTo>
                    <a:pt x="8059" y="197492"/>
                  </a:lnTo>
                  <a:lnTo>
                    <a:pt x="5448" y="200670"/>
                  </a:lnTo>
                  <a:lnTo>
                    <a:pt x="1021" y="203848"/>
                  </a:lnTo>
                  <a:lnTo>
                    <a:pt x="0" y="205210"/>
                  </a:lnTo>
                  <a:lnTo>
                    <a:pt x="0" y="239328"/>
                  </a:lnTo>
                  <a:cubicBezTo>
                    <a:pt x="0" y="239328"/>
                    <a:pt x="20626" y="253274"/>
                    <a:pt x="20626" y="253274"/>
                  </a:cubicBezTo>
                  <a:lnTo>
                    <a:pt x="37912" y="264187"/>
                  </a:lnTo>
                  <a:lnTo>
                    <a:pt x="57923" y="278587"/>
                  </a:lnTo>
                  <a:lnTo>
                    <a:pt x="77171" y="291851"/>
                  </a:lnTo>
                  <a:lnTo>
                    <a:pt x="82927" y="295792"/>
                  </a:lnTo>
                  <a:lnTo>
                    <a:pt x="99905" y="307694"/>
                  </a:lnTo>
                  <a:lnTo>
                    <a:pt x="129077" y="327104"/>
                  </a:lnTo>
                  <a:lnTo>
                    <a:pt x="151812" y="342720"/>
                  </a:lnTo>
                  <a:lnTo>
                    <a:pt x="168563" y="354460"/>
                  </a:lnTo>
                  <a:lnTo>
                    <a:pt x="183870" y="365228"/>
                  </a:lnTo>
                  <a:lnTo>
                    <a:pt x="198643" y="375687"/>
                  </a:lnTo>
                  <a:cubicBezTo>
                    <a:pt x="198643" y="375687"/>
                    <a:pt x="200378" y="376741"/>
                    <a:pt x="200686" y="376968"/>
                  </a:cubicBezTo>
                  <a:cubicBezTo>
                    <a:pt x="200994" y="377195"/>
                    <a:pt x="202356" y="378249"/>
                    <a:pt x="202356" y="378249"/>
                  </a:cubicBezTo>
                  <a:lnTo>
                    <a:pt x="203119" y="379984"/>
                  </a:lnTo>
                  <a:lnTo>
                    <a:pt x="202665" y="381800"/>
                  </a:lnTo>
                  <a:lnTo>
                    <a:pt x="202210" y="383778"/>
                  </a:lnTo>
                  <a:lnTo>
                    <a:pt x="202665" y="385821"/>
                  </a:lnTo>
                  <a:lnTo>
                    <a:pt x="203345" y="388173"/>
                  </a:lnTo>
                  <a:lnTo>
                    <a:pt x="207205" y="388173"/>
                  </a:lnTo>
                  <a:lnTo>
                    <a:pt x="209864" y="389616"/>
                  </a:lnTo>
                  <a:cubicBezTo>
                    <a:pt x="209864" y="389616"/>
                    <a:pt x="211226" y="390151"/>
                    <a:pt x="211453" y="390378"/>
                  </a:cubicBezTo>
                  <a:cubicBezTo>
                    <a:pt x="211680" y="390605"/>
                    <a:pt x="212362" y="391140"/>
                    <a:pt x="212588" y="391594"/>
                  </a:cubicBezTo>
                  <a:cubicBezTo>
                    <a:pt x="212816" y="392048"/>
                    <a:pt x="213350" y="392875"/>
                    <a:pt x="213350" y="392875"/>
                  </a:cubicBezTo>
                  <a:cubicBezTo>
                    <a:pt x="213350" y="392875"/>
                    <a:pt x="213659" y="394383"/>
                    <a:pt x="213659" y="394773"/>
                  </a:cubicBezTo>
                  <a:cubicBezTo>
                    <a:pt x="213659" y="395162"/>
                    <a:pt x="214648" y="396362"/>
                    <a:pt x="214648" y="396362"/>
                  </a:cubicBezTo>
                  <a:cubicBezTo>
                    <a:pt x="214648" y="396362"/>
                    <a:pt x="215556" y="397351"/>
                    <a:pt x="215929" y="397643"/>
                  </a:cubicBezTo>
                  <a:cubicBezTo>
                    <a:pt x="216302" y="397951"/>
                    <a:pt x="217437" y="398551"/>
                    <a:pt x="217437" y="398551"/>
                  </a:cubicBezTo>
                  <a:lnTo>
                    <a:pt x="219415" y="398178"/>
                  </a:lnTo>
                  <a:lnTo>
                    <a:pt x="221458" y="398178"/>
                  </a:lnTo>
                  <a:lnTo>
                    <a:pt x="223047" y="399005"/>
                  </a:lnTo>
                  <a:lnTo>
                    <a:pt x="224491" y="398178"/>
                  </a:lnTo>
                  <a:lnTo>
                    <a:pt x="225999" y="399086"/>
                  </a:lnTo>
                  <a:lnTo>
                    <a:pt x="226988" y="400837"/>
                  </a:lnTo>
                  <a:lnTo>
                    <a:pt x="228204" y="402118"/>
                  </a:lnTo>
                  <a:lnTo>
                    <a:pt x="230183" y="401518"/>
                  </a:lnTo>
                  <a:lnTo>
                    <a:pt x="232453" y="402799"/>
                  </a:lnTo>
                  <a:lnTo>
                    <a:pt x="234431" y="402199"/>
                  </a:lnTo>
                  <a:lnTo>
                    <a:pt x="235258" y="403253"/>
                  </a:lnTo>
                  <a:cubicBezTo>
                    <a:pt x="235258" y="403253"/>
                    <a:pt x="237982" y="405232"/>
                    <a:pt x="238209" y="405297"/>
                  </a:cubicBezTo>
                  <a:cubicBezTo>
                    <a:pt x="238436" y="405378"/>
                    <a:pt x="243917" y="408021"/>
                    <a:pt x="243917" y="408021"/>
                  </a:cubicBezTo>
                  <a:lnTo>
                    <a:pt x="243917" y="410923"/>
                  </a:lnTo>
                  <a:lnTo>
                    <a:pt x="243690" y="414734"/>
                  </a:lnTo>
                  <a:cubicBezTo>
                    <a:pt x="243690" y="414734"/>
                    <a:pt x="243350" y="417458"/>
                    <a:pt x="243350" y="417637"/>
                  </a:cubicBezTo>
                  <a:cubicBezTo>
                    <a:pt x="243350" y="417815"/>
                    <a:pt x="243528" y="420361"/>
                    <a:pt x="243528" y="420361"/>
                  </a:cubicBezTo>
                  <a:lnTo>
                    <a:pt x="242782" y="422469"/>
                  </a:lnTo>
                  <a:lnTo>
                    <a:pt x="243009" y="423896"/>
                  </a:lnTo>
                  <a:lnTo>
                    <a:pt x="244663" y="425939"/>
                  </a:lnTo>
                  <a:lnTo>
                    <a:pt x="247793" y="427642"/>
                  </a:lnTo>
                  <a:cubicBezTo>
                    <a:pt x="247793" y="427642"/>
                    <a:pt x="251036" y="426507"/>
                    <a:pt x="251198" y="426507"/>
                  </a:cubicBezTo>
                  <a:cubicBezTo>
                    <a:pt x="251360" y="426507"/>
                    <a:pt x="255398" y="425145"/>
                    <a:pt x="255398" y="425145"/>
                  </a:cubicBezTo>
                  <a:lnTo>
                    <a:pt x="258690" y="424123"/>
                  </a:lnTo>
                  <a:lnTo>
                    <a:pt x="262663" y="423264"/>
                  </a:lnTo>
                  <a:lnTo>
                    <a:pt x="272489" y="420880"/>
                  </a:lnTo>
                  <a:lnTo>
                    <a:pt x="288057" y="416794"/>
                  </a:lnTo>
                  <a:lnTo>
                    <a:pt x="297154" y="414523"/>
                  </a:lnTo>
                  <a:lnTo>
                    <a:pt x="299310" y="412821"/>
                  </a:lnTo>
                  <a:lnTo>
                    <a:pt x="303056" y="409643"/>
                  </a:lnTo>
                  <a:lnTo>
                    <a:pt x="309088" y="404405"/>
                  </a:lnTo>
                  <a:lnTo>
                    <a:pt x="319434" y="395081"/>
                  </a:lnTo>
                  <a:lnTo>
                    <a:pt x="330688" y="385530"/>
                  </a:lnTo>
                  <a:lnTo>
                    <a:pt x="333298" y="383487"/>
                  </a:lnTo>
                  <a:lnTo>
                    <a:pt x="342055" y="378265"/>
                  </a:lnTo>
                  <a:lnTo>
                    <a:pt x="355011" y="370189"/>
                  </a:lnTo>
                  <a:lnTo>
                    <a:pt x="371681" y="360071"/>
                  </a:lnTo>
                  <a:lnTo>
                    <a:pt x="387411" y="350860"/>
                  </a:lnTo>
                  <a:lnTo>
                    <a:pt x="401729" y="341990"/>
                  </a:lnTo>
                  <a:lnTo>
                    <a:pt x="419696" y="330623"/>
                  </a:lnTo>
                  <a:lnTo>
                    <a:pt x="427123" y="326034"/>
                  </a:lnTo>
                  <a:lnTo>
                    <a:pt x="424220" y="321477"/>
                  </a:lnTo>
                  <a:lnTo>
                    <a:pt x="418739" y="309462"/>
                  </a:lnTo>
                  <a:lnTo>
                    <a:pt x="413745" y="310370"/>
                  </a:lnTo>
                  <a:lnTo>
                    <a:pt x="411313" y="309153"/>
                  </a:lnTo>
                  <a:lnTo>
                    <a:pt x="406918" y="306121"/>
                  </a:lnTo>
                  <a:lnTo>
                    <a:pt x="405702" y="303543"/>
                  </a:lnTo>
                  <a:lnTo>
                    <a:pt x="404340" y="301727"/>
                  </a:lnTo>
                  <a:lnTo>
                    <a:pt x="402070" y="301727"/>
                  </a:lnTo>
                  <a:lnTo>
                    <a:pt x="401161" y="302943"/>
                  </a:lnTo>
                  <a:lnTo>
                    <a:pt x="400253" y="302489"/>
                  </a:lnTo>
                  <a:lnTo>
                    <a:pt x="399491" y="301127"/>
                  </a:lnTo>
                  <a:lnTo>
                    <a:pt x="396913" y="301435"/>
                  </a:lnTo>
                  <a:lnTo>
                    <a:pt x="394643" y="302343"/>
                  </a:lnTo>
                  <a:lnTo>
                    <a:pt x="391919" y="302489"/>
                  </a:lnTo>
                  <a:lnTo>
                    <a:pt x="390702" y="300510"/>
                  </a:lnTo>
                  <a:lnTo>
                    <a:pt x="389032" y="298386"/>
                  </a:lnTo>
                  <a:lnTo>
                    <a:pt x="387524" y="296716"/>
                  </a:lnTo>
                  <a:lnTo>
                    <a:pt x="386308" y="294138"/>
                  </a:lnTo>
                  <a:lnTo>
                    <a:pt x="386308" y="285349"/>
                  </a:lnTo>
                  <a:lnTo>
                    <a:pt x="383583" y="282008"/>
                  </a:lnTo>
                  <a:lnTo>
                    <a:pt x="379189" y="276252"/>
                  </a:lnTo>
                  <a:lnTo>
                    <a:pt x="375557" y="270333"/>
                  </a:lnTo>
                  <a:lnTo>
                    <a:pt x="373578" y="267609"/>
                  </a:lnTo>
                  <a:lnTo>
                    <a:pt x="372670" y="265030"/>
                  </a:lnTo>
                  <a:lnTo>
                    <a:pt x="374033" y="263522"/>
                  </a:lnTo>
                  <a:lnTo>
                    <a:pt x="374632" y="262160"/>
                  </a:lnTo>
                  <a:lnTo>
                    <a:pt x="375395" y="260182"/>
                  </a:lnTo>
                  <a:lnTo>
                    <a:pt x="378427" y="259420"/>
                  </a:lnTo>
                  <a:lnTo>
                    <a:pt x="380551" y="258820"/>
                  </a:lnTo>
                  <a:lnTo>
                    <a:pt x="383583" y="257766"/>
                  </a:lnTo>
                  <a:lnTo>
                    <a:pt x="383730" y="255333"/>
                  </a:lnTo>
                  <a:lnTo>
                    <a:pt x="383275" y="250485"/>
                  </a:lnTo>
                  <a:lnTo>
                    <a:pt x="382967" y="247760"/>
                  </a:lnTo>
                  <a:lnTo>
                    <a:pt x="381605" y="244420"/>
                  </a:lnTo>
                  <a:lnTo>
                    <a:pt x="381005" y="238501"/>
                  </a:lnTo>
                  <a:lnTo>
                    <a:pt x="383129" y="231983"/>
                  </a:lnTo>
                  <a:lnTo>
                    <a:pt x="383892" y="227134"/>
                  </a:lnTo>
                  <a:lnTo>
                    <a:pt x="384800" y="224410"/>
                  </a:lnTo>
                  <a:lnTo>
                    <a:pt x="384346" y="222902"/>
                  </a:lnTo>
                  <a:lnTo>
                    <a:pt x="382367" y="220324"/>
                  </a:lnTo>
                  <a:lnTo>
                    <a:pt x="381767" y="215929"/>
                  </a:lnTo>
                  <a:lnTo>
                    <a:pt x="382530" y="209864"/>
                  </a:lnTo>
                  <a:lnTo>
                    <a:pt x="383892" y="204400"/>
                  </a:lnTo>
                  <a:lnTo>
                    <a:pt x="383583" y="198789"/>
                  </a:lnTo>
                  <a:lnTo>
                    <a:pt x="382367" y="191508"/>
                  </a:lnTo>
                  <a:lnTo>
                    <a:pt x="378735" y="183173"/>
                  </a:lnTo>
                  <a:lnTo>
                    <a:pt x="376011" y="177254"/>
                  </a:lnTo>
                  <a:lnTo>
                    <a:pt x="373741" y="173314"/>
                  </a:lnTo>
                  <a:lnTo>
                    <a:pt x="373741" y="171044"/>
                  </a:lnTo>
                  <a:lnTo>
                    <a:pt x="375411" y="169828"/>
                  </a:lnTo>
                </a:path>
              </a:pathLst>
            </a:custGeom>
            <a:solidFill>
              <a:srgbClr val="3C296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50" name="Freeform: Shape 749">
              <a:extLst>
                <a:ext uri="{FF2B5EF4-FFF2-40B4-BE49-F238E27FC236}">
                  <a16:creationId xmlns:a16="http://schemas.microsoft.com/office/drawing/2014/main" id="{7063FE3D-FDAA-CE25-EDE9-595053974030}"/>
                </a:ext>
              </a:extLst>
            </p:cNvPr>
            <p:cNvSpPr/>
            <p:nvPr/>
          </p:nvSpPr>
          <p:spPr>
            <a:xfrm>
              <a:off x="6950842" y="3804439"/>
              <a:ext cx="232778" cy="183427"/>
            </a:xfrm>
            <a:custGeom>
              <a:avLst/>
              <a:gdLst>
                <a:gd name="connsiteX0" fmla="*/ 227702 w 252333"/>
                <a:gd name="connsiteY0" fmla="*/ 18372 h 198837"/>
                <a:gd name="connsiteX1" fmla="*/ 228010 w 252333"/>
                <a:gd name="connsiteY1" fmla="*/ 19881 h 198837"/>
                <a:gd name="connsiteX2" fmla="*/ 231642 w 252333"/>
                <a:gd name="connsiteY2" fmla="*/ 22005 h 198837"/>
                <a:gd name="connsiteX3" fmla="*/ 233313 w 252333"/>
                <a:gd name="connsiteY3" fmla="*/ 23367 h 198837"/>
                <a:gd name="connsiteX4" fmla="*/ 233539 w 252333"/>
                <a:gd name="connsiteY4" fmla="*/ 24810 h 198837"/>
                <a:gd name="connsiteX5" fmla="*/ 235356 w 252333"/>
                <a:gd name="connsiteY5" fmla="*/ 26853 h 198837"/>
                <a:gd name="connsiteX6" fmla="*/ 235664 w 252333"/>
                <a:gd name="connsiteY6" fmla="*/ 28978 h 198837"/>
                <a:gd name="connsiteX7" fmla="*/ 235436 w 252333"/>
                <a:gd name="connsiteY7" fmla="*/ 31329 h 198837"/>
                <a:gd name="connsiteX8" fmla="*/ 236880 w 252333"/>
                <a:gd name="connsiteY8" fmla="*/ 32383 h 198837"/>
                <a:gd name="connsiteX9" fmla="*/ 237788 w 252333"/>
                <a:gd name="connsiteY9" fmla="*/ 34053 h 198837"/>
                <a:gd name="connsiteX10" fmla="*/ 236880 w 252333"/>
                <a:gd name="connsiteY10" fmla="*/ 35804 h 198837"/>
                <a:gd name="connsiteX11" fmla="*/ 237415 w 252333"/>
                <a:gd name="connsiteY11" fmla="*/ 38156 h 198837"/>
                <a:gd name="connsiteX12" fmla="*/ 238858 w 252333"/>
                <a:gd name="connsiteY12" fmla="*/ 41723 h 198837"/>
                <a:gd name="connsiteX13" fmla="*/ 239004 w 252333"/>
                <a:gd name="connsiteY13" fmla="*/ 45355 h 198837"/>
                <a:gd name="connsiteX14" fmla="*/ 238696 w 252333"/>
                <a:gd name="connsiteY14" fmla="*/ 48469 h 198837"/>
                <a:gd name="connsiteX15" fmla="*/ 237869 w 252333"/>
                <a:gd name="connsiteY15" fmla="*/ 51128 h 198837"/>
                <a:gd name="connsiteX16" fmla="*/ 237107 w 252333"/>
                <a:gd name="connsiteY16" fmla="*/ 52344 h 198837"/>
                <a:gd name="connsiteX17" fmla="*/ 237253 w 252333"/>
                <a:gd name="connsiteY17" fmla="*/ 53561 h 198837"/>
                <a:gd name="connsiteX18" fmla="*/ 239912 w 252333"/>
                <a:gd name="connsiteY18" fmla="*/ 54615 h 198837"/>
                <a:gd name="connsiteX19" fmla="*/ 240366 w 252333"/>
                <a:gd name="connsiteY19" fmla="*/ 57047 h 198837"/>
                <a:gd name="connsiteX20" fmla="*/ 239831 w 252333"/>
                <a:gd name="connsiteY20" fmla="*/ 58863 h 198837"/>
                <a:gd name="connsiteX21" fmla="*/ 238323 w 252333"/>
                <a:gd name="connsiteY21" fmla="*/ 61750 h 198837"/>
                <a:gd name="connsiteX22" fmla="*/ 238015 w 252333"/>
                <a:gd name="connsiteY22" fmla="*/ 63955 h 198837"/>
                <a:gd name="connsiteX23" fmla="*/ 239912 w 252333"/>
                <a:gd name="connsiteY23" fmla="*/ 66452 h 198837"/>
                <a:gd name="connsiteX24" fmla="*/ 241955 w 252333"/>
                <a:gd name="connsiteY24" fmla="*/ 68949 h 198837"/>
                <a:gd name="connsiteX25" fmla="*/ 242782 w 252333"/>
                <a:gd name="connsiteY25" fmla="*/ 70620 h 198837"/>
                <a:gd name="connsiteX26" fmla="*/ 242183 w 252333"/>
                <a:gd name="connsiteY26" fmla="*/ 71901 h 198837"/>
                <a:gd name="connsiteX27" fmla="*/ 242183 w 252333"/>
                <a:gd name="connsiteY27" fmla="*/ 73879 h 198837"/>
                <a:gd name="connsiteX28" fmla="*/ 243690 w 252333"/>
                <a:gd name="connsiteY28" fmla="*/ 75857 h 198837"/>
                <a:gd name="connsiteX29" fmla="*/ 246577 w 252333"/>
                <a:gd name="connsiteY29" fmla="*/ 78517 h 198837"/>
                <a:gd name="connsiteX30" fmla="*/ 249917 w 252333"/>
                <a:gd name="connsiteY30" fmla="*/ 80560 h 198837"/>
                <a:gd name="connsiteX31" fmla="*/ 251961 w 252333"/>
                <a:gd name="connsiteY31" fmla="*/ 82068 h 198837"/>
                <a:gd name="connsiteX32" fmla="*/ 252334 w 252333"/>
                <a:gd name="connsiteY32" fmla="*/ 83057 h 198837"/>
                <a:gd name="connsiteX33" fmla="*/ 251733 w 252333"/>
                <a:gd name="connsiteY33" fmla="*/ 84500 h 198837"/>
                <a:gd name="connsiteX34" fmla="*/ 249836 w 252333"/>
                <a:gd name="connsiteY34" fmla="*/ 85554 h 198837"/>
                <a:gd name="connsiteX35" fmla="*/ 248620 w 252333"/>
                <a:gd name="connsiteY35" fmla="*/ 86771 h 198837"/>
                <a:gd name="connsiteX36" fmla="*/ 248020 w 252333"/>
                <a:gd name="connsiteY36" fmla="*/ 88441 h 198837"/>
                <a:gd name="connsiteX37" fmla="*/ 248393 w 252333"/>
                <a:gd name="connsiteY37" fmla="*/ 90419 h 198837"/>
                <a:gd name="connsiteX38" fmla="*/ 249447 w 252333"/>
                <a:gd name="connsiteY38" fmla="*/ 91927 h 198837"/>
                <a:gd name="connsiteX39" fmla="*/ 248912 w 252333"/>
                <a:gd name="connsiteY39" fmla="*/ 92916 h 198837"/>
                <a:gd name="connsiteX40" fmla="*/ 246415 w 252333"/>
                <a:gd name="connsiteY40" fmla="*/ 93451 h 198837"/>
                <a:gd name="connsiteX41" fmla="*/ 243690 w 252333"/>
                <a:gd name="connsiteY41" fmla="*/ 93597 h 198837"/>
                <a:gd name="connsiteX42" fmla="*/ 239377 w 252333"/>
                <a:gd name="connsiteY42" fmla="*/ 92770 h 198837"/>
                <a:gd name="connsiteX43" fmla="*/ 235972 w 252333"/>
                <a:gd name="connsiteY43" fmla="*/ 91489 h 198837"/>
                <a:gd name="connsiteX44" fmla="*/ 232940 w 252333"/>
                <a:gd name="connsiteY44" fmla="*/ 91489 h 198837"/>
                <a:gd name="connsiteX45" fmla="*/ 230896 w 252333"/>
                <a:gd name="connsiteY45" fmla="*/ 91862 h 198837"/>
                <a:gd name="connsiteX46" fmla="*/ 226421 w 252333"/>
                <a:gd name="connsiteY46" fmla="*/ 91489 h 198837"/>
                <a:gd name="connsiteX47" fmla="*/ 222934 w 252333"/>
                <a:gd name="connsiteY47" fmla="*/ 91489 h 198837"/>
                <a:gd name="connsiteX48" fmla="*/ 220664 w 252333"/>
                <a:gd name="connsiteY48" fmla="*/ 92024 h 198837"/>
                <a:gd name="connsiteX49" fmla="*/ 218929 w 252333"/>
                <a:gd name="connsiteY49" fmla="*/ 93695 h 198837"/>
                <a:gd name="connsiteX50" fmla="*/ 213464 w 252333"/>
                <a:gd name="connsiteY50" fmla="*/ 93695 h 198837"/>
                <a:gd name="connsiteX51" fmla="*/ 212783 w 252333"/>
                <a:gd name="connsiteY51" fmla="*/ 94976 h 198837"/>
                <a:gd name="connsiteX52" fmla="*/ 214453 w 252333"/>
                <a:gd name="connsiteY52" fmla="*/ 97408 h 198837"/>
                <a:gd name="connsiteX53" fmla="*/ 215443 w 252333"/>
                <a:gd name="connsiteY53" fmla="*/ 99451 h 198837"/>
                <a:gd name="connsiteX54" fmla="*/ 213935 w 252333"/>
                <a:gd name="connsiteY54" fmla="*/ 101040 h 198837"/>
                <a:gd name="connsiteX55" fmla="*/ 211502 w 252333"/>
                <a:gd name="connsiteY55" fmla="*/ 101040 h 198837"/>
                <a:gd name="connsiteX56" fmla="*/ 208778 w 252333"/>
                <a:gd name="connsiteY56" fmla="*/ 101721 h 198837"/>
                <a:gd name="connsiteX57" fmla="*/ 206427 w 252333"/>
                <a:gd name="connsiteY57" fmla="*/ 102629 h 198837"/>
                <a:gd name="connsiteX58" fmla="*/ 203167 w 252333"/>
                <a:gd name="connsiteY58" fmla="*/ 103456 h 198837"/>
                <a:gd name="connsiteX59" fmla="*/ 199454 w 252333"/>
                <a:gd name="connsiteY59" fmla="*/ 104283 h 198837"/>
                <a:gd name="connsiteX60" fmla="*/ 198319 w 252333"/>
                <a:gd name="connsiteY60" fmla="*/ 106019 h 198837"/>
                <a:gd name="connsiteX61" fmla="*/ 198400 w 252333"/>
                <a:gd name="connsiteY61" fmla="*/ 107835 h 198837"/>
                <a:gd name="connsiteX62" fmla="*/ 197946 w 252333"/>
                <a:gd name="connsiteY62" fmla="*/ 109343 h 198837"/>
                <a:gd name="connsiteX63" fmla="*/ 196438 w 252333"/>
                <a:gd name="connsiteY63" fmla="*/ 110397 h 198837"/>
                <a:gd name="connsiteX64" fmla="*/ 195838 w 252333"/>
                <a:gd name="connsiteY64" fmla="*/ 111986 h 198837"/>
                <a:gd name="connsiteX65" fmla="*/ 195838 w 252333"/>
                <a:gd name="connsiteY65" fmla="*/ 114110 h 198837"/>
                <a:gd name="connsiteX66" fmla="*/ 196065 w 252333"/>
                <a:gd name="connsiteY66" fmla="*/ 116007 h 198837"/>
                <a:gd name="connsiteX67" fmla="*/ 197054 w 252333"/>
                <a:gd name="connsiteY67" fmla="*/ 116089 h 198837"/>
                <a:gd name="connsiteX68" fmla="*/ 198043 w 252333"/>
                <a:gd name="connsiteY68" fmla="*/ 115262 h 198837"/>
                <a:gd name="connsiteX69" fmla="*/ 199032 w 252333"/>
                <a:gd name="connsiteY69" fmla="*/ 115634 h 198837"/>
                <a:gd name="connsiteX70" fmla="*/ 199859 w 252333"/>
                <a:gd name="connsiteY70" fmla="*/ 117613 h 198837"/>
                <a:gd name="connsiteX71" fmla="*/ 199714 w 252333"/>
                <a:gd name="connsiteY71" fmla="*/ 119056 h 198837"/>
                <a:gd name="connsiteX72" fmla="*/ 198724 w 252333"/>
                <a:gd name="connsiteY72" fmla="*/ 120726 h 198837"/>
                <a:gd name="connsiteX73" fmla="*/ 197216 w 252333"/>
                <a:gd name="connsiteY73" fmla="*/ 122007 h 198837"/>
                <a:gd name="connsiteX74" fmla="*/ 196308 w 252333"/>
                <a:gd name="connsiteY74" fmla="*/ 123824 h 198837"/>
                <a:gd name="connsiteX75" fmla="*/ 196535 w 252333"/>
                <a:gd name="connsiteY75" fmla="*/ 125575 h 198837"/>
                <a:gd name="connsiteX76" fmla="*/ 197816 w 252333"/>
                <a:gd name="connsiteY76" fmla="*/ 126564 h 198837"/>
                <a:gd name="connsiteX77" fmla="*/ 196081 w 252333"/>
                <a:gd name="connsiteY77" fmla="*/ 127926 h 198837"/>
                <a:gd name="connsiteX78" fmla="*/ 193195 w 252333"/>
                <a:gd name="connsiteY78" fmla="*/ 129434 h 198837"/>
                <a:gd name="connsiteX79" fmla="*/ 188573 w 252333"/>
                <a:gd name="connsiteY79" fmla="*/ 129434 h 198837"/>
                <a:gd name="connsiteX80" fmla="*/ 185995 w 252333"/>
                <a:gd name="connsiteY80" fmla="*/ 129888 h 198837"/>
                <a:gd name="connsiteX81" fmla="*/ 184016 w 252333"/>
                <a:gd name="connsiteY81" fmla="*/ 131477 h 198837"/>
                <a:gd name="connsiteX82" fmla="*/ 180157 w 252333"/>
                <a:gd name="connsiteY82" fmla="*/ 135337 h 198837"/>
                <a:gd name="connsiteX83" fmla="*/ 176898 w 252333"/>
                <a:gd name="connsiteY83" fmla="*/ 137996 h 198837"/>
                <a:gd name="connsiteX84" fmla="*/ 172649 w 252333"/>
                <a:gd name="connsiteY84" fmla="*/ 139439 h 198837"/>
                <a:gd name="connsiteX85" fmla="*/ 170606 w 252333"/>
                <a:gd name="connsiteY85" fmla="*/ 141418 h 198837"/>
                <a:gd name="connsiteX86" fmla="*/ 165368 w 252333"/>
                <a:gd name="connsiteY86" fmla="*/ 146412 h 198837"/>
                <a:gd name="connsiteX87" fmla="*/ 159304 w 252333"/>
                <a:gd name="connsiteY87" fmla="*/ 153077 h 198837"/>
                <a:gd name="connsiteX88" fmla="*/ 157260 w 252333"/>
                <a:gd name="connsiteY88" fmla="*/ 155347 h 198837"/>
                <a:gd name="connsiteX89" fmla="*/ 155899 w 252333"/>
                <a:gd name="connsiteY89" fmla="*/ 155039 h 198837"/>
                <a:gd name="connsiteX90" fmla="*/ 155298 w 252333"/>
                <a:gd name="connsiteY90" fmla="*/ 153823 h 198837"/>
                <a:gd name="connsiteX91" fmla="*/ 153742 w 252333"/>
                <a:gd name="connsiteY91" fmla="*/ 153061 h 198837"/>
                <a:gd name="connsiteX92" fmla="*/ 151358 w 252333"/>
                <a:gd name="connsiteY92" fmla="*/ 153061 h 198837"/>
                <a:gd name="connsiteX93" fmla="*/ 148747 w 252333"/>
                <a:gd name="connsiteY93" fmla="*/ 153742 h 198837"/>
                <a:gd name="connsiteX94" fmla="*/ 139310 w 252333"/>
                <a:gd name="connsiteY94" fmla="*/ 153742 h 198837"/>
                <a:gd name="connsiteX95" fmla="*/ 137153 w 252333"/>
                <a:gd name="connsiteY95" fmla="*/ 154650 h 198837"/>
                <a:gd name="connsiteX96" fmla="*/ 133975 w 252333"/>
                <a:gd name="connsiteY96" fmla="*/ 155444 h 198837"/>
                <a:gd name="connsiteX97" fmla="*/ 131023 w 252333"/>
                <a:gd name="connsiteY97" fmla="*/ 155558 h 198837"/>
                <a:gd name="connsiteX98" fmla="*/ 129094 w 252333"/>
                <a:gd name="connsiteY98" fmla="*/ 155217 h 198837"/>
                <a:gd name="connsiteX99" fmla="*/ 127618 w 252333"/>
                <a:gd name="connsiteY99" fmla="*/ 154309 h 198837"/>
                <a:gd name="connsiteX100" fmla="*/ 125575 w 252333"/>
                <a:gd name="connsiteY100" fmla="*/ 153742 h 198837"/>
                <a:gd name="connsiteX101" fmla="*/ 123078 w 252333"/>
                <a:gd name="connsiteY101" fmla="*/ 154763 h 198837"/>
                <a:gd name="connsiteX102" fmla="*/ 121829 w 252333"/>
                <a:gd name="connsiteY102" fmla="*/ 156693 h 198837"/>
                <a:gd name="connsiteX103" fmla="*/ 120353 w 252333"/>
                <a:gd name="connsiteY103" fmla="*/ 157260 h 198837"/>
                <a:gd name="connsiteX104" fmla="*/ 118537 w 252333"/>
                <a:gd name="connsiteY104" fmla="*/ 156693 h 198837"/>
                <a:gd name="connsiteX105" fmla="*/ 115700 w 252333"/>
                <a:gd name="connsiteY105" fmla="*/ 158055 h 198837"/>
                <a:gd name="connsiteX106" fmla="*/ 114565 w 252333"/>
                <a:gd name="connsiteY106" fmla="*/ 159758 h 198837"/>
                <a:gd name="connsiteX107" fmla="*/ 112635 w 252333"/>
                <a:gd name="connsiteY107" fmla="*/ 160893 h 198837"/>
                <a:gd name="connsiteX108" fmla="*/ 110705 w 252333"/>
                <a:gd name="connsiteY108" fmla="*/ 160893 h 198837"/>
                <a:gd name="connsiteX109" fmla="*/ 108775 w 252333"/>
                <a:gd name="connsiteY109" fmla="*/ 161801 h 198837"/>
                <a:gd name="connsiteX110" fmla="*/ 106732 w 252333"/>
                <a:gd name="connsiteY110" fmla="*/ 163730 h 198837"/>
                <a:gd name="connsiteX111" fmla="*/ 104575 w 252333"/>
                <a:gd name="connsiteY111" fmla="*/ 164752 h 198837"/>
                <a:gd name="connsiteX112" fmla="*/ 103554 w 252333"/>
                <a:gd name="connsiteY112" fmla="*/ 165547 h 198837"/>
                <a:gd name="connsiteX113" fmla="*/ 100943 w 252333"/>
                <a:gd name="connsiteY113" fmla="*/ 168725 h 198837"/>
                <a:gd name="connsiteX114" fmla="*/ 96516 w 252333"/>
                <a:gd name="connsiteY114" fmla="*/ 171903 h 198837"/>
                <a:gd name="connsiteX115" fmla="*/ 95495 w 252333"/>
                <a:gd name="connsiteY115" fmla="*/ 173265 h 198837"/>
                <a:gd name="connsiteX116" fmla="*/ 95495 w 252333"/>
                <a:gd name="connsiteY116" fmla="*/ 198838 h 198837"/>
                <a:gd name="connsiteX117" fmla="*/ 0 w 252333"/>
                <a:gd name="connsiteY117" fmla="*/ 198838 h 198837"/>
                <a:gd name="connsiteX118" fmla="*/ 1135 w 252333"/>
                <a:gd name="connsiteY118" fmla="*/ 196794 h 198837"/>
                <a:gd name="connsiteX119" fmla="*/ 2497 w 252333"/>
                <a:gd name="connsiteY119" fmla="*/ 196227 h 198837"/>
                <a:gd name="connsiteX120" fmla="*/ 3859 w 252333"/>
                <a:gd name="connsiteY120" fmla="*/ 194297 h 198837"/>
                <a:gd name="connsiteX121" fmla="*/ 5335 w 252333"/>
                <a:gd name="connsiteY121" fmla="*/ 191459 h 198837"/>
                <a:gd name="connsiteX122" fmla="*/ 6811 w 252333"/>
                <a:gd name="connsiteY122" fmla="*/ 191119 h 198837"/>
                <a:gd name="connsiteX123" fmla="*/ 10556 w 252333"/>
                <a:gd name="connsiteY123" fmla="*/ 190324 h 198837"/>
                <a:gd name="connsiteX124" fmla="*/ 13962 w 252333"/>
                <a:gd name="connsiteY124" fmla="*/ 189643 h 198837"/>
                <a:gd name="connsiteX125" fmla="*/ 16686 w 252333"/>
                <a:gd name="connsiteY125" fmla="*/ 188508 h 198837"/>
                <a:gd name="connsiteX126" fmla="*/ 19070 w 252333"/>
                <a:gd name="connsiteY126" fmla="*/ 187941 h 198837"/>
                <a:gd name="connsiteX127" fmla="*/ 19297 w 252333"/>
                <a:gd name="connsiteY127" fmla="*/ 189984 h 198837"/>
                <a:gd name="connsiteX128" fmla="*/ 20545 w 252333"/>
                <a:gd name="connsiteY128" fmla="*/ 189076 h 198837"/>
                <a:gd name="connsiteX129" fmla="*/ 21227 w 252333"/>
                <a:gd name="connsiteY129" fmla="*/ 187827 h 198837"/>
                <a:gd name="connsiteX130" fmla="*/ 22702 w 252333"/>
                <a:gd name="connsiteY130" fmla="*/ 187146 h 198837"/>
                <a:gd name="connsiteX131" fmla="*/ 24518 w 252333"/>
                <a:gd name="connsiteY131" fmla="*/ 185898 h 198837"/>
                <a:gd name="connsiteX132" fmla="*/ 28037 w 252333"/>
                <a:gd name="connsiteY132" fmla="*/ 184649 h 198837"/>
                <a:gd name="connsiteX133" fmla="*/ 30761 w 252333"/>
                <a:gd name="connsiteY133" fmla="*/ 183741 h 198837"/>
                <a:gd name="connsiteX134" fmla="*/ 33599 w 252333"/>
                <a:gd name="connsiteY134" fmla="*/ 182719 h 198837"/>
                <a:gd name="connsiteX135" fmla="*/ 35756 w 252333"/>
                <a:gd name="connsiteY135" fmla="*/ 181017 h 198837"/>
                <a:gd name="connsiteX136" fmla="*/ 37572 w 252333"/>
                <a:gd name="connsiteY136" fmla="*/ 178519 h 198837"/>
                <a:gd name="connsiteX137" fmla="*/ 39388 w 252333"/>
                <a:gd name="connsiteY137" fmla="*/ 176022 h 198837"/>
                <a:gd name="connsiteX138" fmla="*/ 41885 w 252333"/>
                <a:gd name="connsiteY138" fmla="*/ 174887 h 198837"/>
                <a:gd name="connsiteX139" fmla="*/ 43475 w 252333"/>
                <a:gd name="connsiteY139" fmla="*/ 174092 h 198837"/>
                <a:gd name="connsiteX140" fmla="*/ 44269 w 252333"/>
                <a:gd name="connsiteY140" fmla="*/ 172276 h 198837"/>
                <a:gd name="connsiteX141" fmla="*/ 46312 w 252333"/>
                <a:gd name="connsiteY141" fmla="*/ 171368 h 198837"/>
                <a:gd name="connsiteX142" fmla="*/ 49604 w 252333"/>
                <a:gd name="connsiteY142" fmla="*/ 170346 h 198837"/>
                <a:gd name="connsiteX143" fmla="*/ 53577 w 252333"/>
                <a:gd name="connsiteY143" fmla="*/ 168530 h 198837"/>
                <a:gd name="connsiteX144" fmla="*/ 57209 w 252333"/>
                <a:gd name="connsiteY144" fmla="*/ 164444 h 198837"/>
                <a:gd name="connsiteX145" fmla="*/ 61069 w 252333"/>
                <a:gd name="connsiteY145" fmla="*/ 159336 h 198837"/>
                <a:gd name="connsiteX146" fmla="*/ 63906 w 252333"/>
                <a:gd name="connsiteY146" fmla="*/ 156498 h 198837"/>
                <a:gd name="connsiteX147" fmla="*/ 65723 w 252333"/>
                <a:gd name="connsiteY147" fmla="*/ 152525 h 198837"/>
                <a:gd name="connsiteX148" fmla="*/ 67425 w 252333"/>
                <a:gd name="connsiteY148" fmla="*/ 150028 h 198837"/>
                <a:gd name="connsiteX149" fmla="*/ 70263 w 252333"/>
                <a:gd name="connsiteY149" fmla="*/ 147871 h 198837"/>
                <a:gd name="connsiteX150" fmla="*/ 72079 w 252333"/>
                <a:gd name="connsiteY150" fmla="*/ 144012 h 198837"/>
                <a:gd name="connsiteX151" fmla="*/ 73555 w 252333"/>
                <a:gd name="connsiteY151" fmla="*/ 140039 h 198837"/>
                <a:gd name="connsiteX152" fmla="*/ 74463 w 252333"/>
                <a:gd name="connsiteY152" fmla="*/ 136066 h 198837"/>
                <a:gd name="connsiteX153" fmla="*/ 74690 w 252333"/>
                <a:gd name="connsiteY153" fmla="*/ 133002 h 198837"/>
                <a:gd name="connsiteX154" fmla="*/ 72760 w 252333"/>
                <a:gd name="connsiteY154" fmla="*/ 130391 h 198837"/>
                <a:gd name="connsiteX155" fmla="*/ 71739 w 252333"/>
                <a:gd name="connsiteY155" fmla="*/ 129256 h 198837"/>
                <a:gd name="connsiteX156" fmla="*/ 70944 w 252333"/>
                <a:gd name="connsiteY156" fmla="*/ 128121 h 198837"/>
                <a:gd name="connsiteX157" fmla="*/ 69014 w 252333"/>
                <a:gd name="connsiteY157" fmla="*/ 128121 h 198837"/>
                <a:gd name="connsiteX158" fmla="*/ 68787 w 252333"/>
                <a:gd name="connsiteY158" fmla="*/ 126305 h 198837"/>
                <a:gd name="connsiteX159" fmla="*/ 70376 w 252333"/>
                <a:gd name="connsiteY159" fmla="*/ 124375 h 198837"/>
                <a:gd name="connsiteX160" fmla="*/ 70831 w 252333"/>
                <a:gd name="connsiteY160" fmla="*/ 122786 h 198837"/>
                <a:gd name="connsiteX161" fmla="*/ 69923 w 252333"/>
                <a:gd name="connsiteY161" fmla="*/ 121764 h 198837"/>
                <a:gd name="connsiteX162" fmla="*/ 69923 w 252333"/>
                <a:gd name="connsiteY162" fmla="*/ 117110 h 198837"/>
                <a:gd name="connsiteX163" fmla="*/ 69355 w 252333"/>
                <a:gd name="connsiteY163" fmla="*/ 115634 h 198837"/>
                <a:gd name="connsiteX164" fmla="*/ 70831 w 252333"/>
                <a:gd name="connsiteY164" fmla="*/ 112343 h 198837"/>
                <a:gd name="connsiteX165" fmla="*/ 70036 w 252333"/>
                <a:gd name="connsiteY165" fmla="*/ 110300 h 198837"/>
                <a:gd name="connsiteX166" fmla="*/ 70036 w 252333"/>
                <a:gd name="connsiteY166" fmla="*/ 108727 h 198837"/>
                <a:gd name="connsiteX167" fmla="*/ 72533 w 252333"/>
                <a:gd name="connsiteY167" fmla="*/ 105759 h 198837"/>
                <a:gd name="connsiteX168" fmla="*/ 72874 w 252333"/>
                <a:gd name="connsiteY168" fmla="*/ 103262 h 198837"/>
                <a:gd name="connsiteX169" fmla="*/ 73328 w 252333"/>
                <a:gd name="connsiteY169" fmla="*/ 101900 h 198837"/>
                <a:gd name="connsiteX170" fmla="*/ 76393 w 252333"/>
                <a:gd name="connsiteY170" fmla="*/ 98608 h 198837"/>
                <a:gd name="connsiteX171" fmla="*/ 78890 w 252333"/>
                <a:gd name="connsiteY171" fmla="*/ 95997 h 198837"/>
                <a:gd name="connsiteX172" fmla="*/ 80479 w 252333"/>
                <a:gd name="connsiteY172" fmla="*/ 92932 h 198837"/>
                <a:gd name="connsiteX173" fmla="*/ 80706 w 252333"/>
                <a:gd name="connsiteY173" fmla="*/ 91230 h 198837"/>
                <a:gd name="connsiteX174" fmla="*/ 80365 w 252333"/>
                <a:gd name="connsiteY174" fmla="*/ 88506 h 198837"/>
                <a:gd name="connsiteX175" fmla="*/ 81500 w 252333"/>
                <a:gd name="connsiteY175" fmla="*/ 87030 h 198837"/>
                <a:gd name="connsiteX176" fmla="*/ 81160 w 252333"/>
                <a:gd name="connsiteY176" fmla="*/ 86122 h 198837"/>
                <a:gd name="connsiteX177" fmla="*/ 81841 w 252333"/>
                <a:gd name="connsiteY177" fmla="*/ 84646 h 198837"/>
                <a:gd name="connsiteX178" fmla="*/ 81727 w 252333"/>
                <a:gd name="connsiteY178" fmla="*/ 82944 h 198837"/>
                <a:gd name="connsiteX179" fmla="*/ 81274 w 252333"/>
                <a:gd name="connsiteY179" fmla="*/ 81468 h 198837"/>
                <a:gd name="connsiteX180" fmla="*/ 85246 w 252333"/>
                <a:gd name="connsiteY180" fmla="*/ 77495 h 198837"/>
                <a:gd name="connsiteX181" fmla="*/ 88311 w 252333"/>
                <a:gd name="connsiteY181" fmla="*/ 74544 h 198837"/>
                <a:gd name="connsiteX182" fmla="*/ 92851 w 252333"/>
                <a:gd name="connsiteY182" fmla="*/ 70457 h 198837"/>
                <a:gd name="connsiteX183" fmla="*/ 94895 w 252333"/>
                <a:gd name="connsiteY183" fmla="*/ 67166 h 198837"/>
                <a:gd name="connsiteX184" fmla="*/ 95916 w 252333"/>
                <a:gd name="connsiteY184" fmla="*/ 64214 h 198837"/>
                <a:gd name="connsiteX185" fmla="*/ 98300 w 252333"/>
                <a:gd name="connsiteY185" fmla="*/ 63647 h 198837"/>
                <a:gd name="connsiteX186" fmla="*/ 99776 w 252333"/>
                <a:gd name="connsiteY186" fmla="*/ 62625 h 198837"/>
                <a:gd name="connsiteX187" fmla="*/ 101251 w 252333"/>
                <a:gd name="connsiteY187" fmla="*/ 61150 h 198837"/>
                <a:gd name="connsiteX188" fmla="*/ 104089 w 252333"/>
                <a:gd name="connsiteY188" fmla="*/ 60582 h 198837"/>
                <a:gd name="connsiteX189" fmla="*/ 112165 w 252333"/>
                <a:gd name="connsiteY189" fmla="*/ 56836 h 198837"/>
                <a:gd name="connsiteX190" fmla="*/ 118878 w 252333"/>
                <a:gd name="connsiteY190" fmla="*/ 53771 h 198837"/>
                <a:gd name="connsiteX191" fmla="*/ 125591 w 252333"/>
                <a:gd name="connsiteY191" fmla="*/ 49571 h 198837"/>
                <a:gd name="connsiteX192" fmla="*/ 130586 w 252333"/>
                <a:gd name="connsiteY192" fmla="*/ 44918 h 198837"/>
                <a:gd name="connsiteX193" fmla="*/ 135240 w 252333"/>
                <a:gd name="connsiteY193" fmla="*/ 39453 h 198837"/>
                <a:gd name="connsiteX194" fmla="*/ 139667 w 252333"/>
                <a:gd name="connsiteY194" fmla="*/ 31491 h 198837"/>
                <a:gd name="connsiteX195" fmla="*/ 143299 w 252333"/>
                <a:gd name="connsiteY195" fmla="*/ 22167 h 198837"/>
                <a:gd name="connsiteX196" fmla="*/ 146363 w 252333"/>
                <a:gd name="connsiteY196" fmla="*/ 13978 h 198837"/>
                <a:gd name="connsiteX197" fmla="*/ 148293 w 252333"/>
                <a:gd name="connsiteY197" fmla="*/ 8286 h 198837"/>
                <a:gd name="connsiteX198" fmla="*/ 149769 w 252333"/>
                <a:gd name="connsiteY198" fmla="*/ 3746 h 198837"/>
                <a:gd name="connsiteX199" fmla="*/ 150223 w 252333"/>
                <a:gd name="connsiteY199" fmla="*/ 1249 h 198837"/>
                <a:gd name="connsiteX200" fmla="*/ 153401 w 252333"/>
                <a:gd name="connsiteY200" fmla="*/ 1249 h 198837"/>
                <a:gd name="connsiteX201" fmla="*/ 154196 w 252333"/>
                <a:gd name="connsiteY201" fmla="*/ 0 h 198837"/>
                <a:gd name="connsiteX202" fmla="*/ 161023 w 252333"/>
                <a:gd name="connsiteY202" fmla="*/ 0 h 198837"/>
                <a:gd name="connsiteX203" fmla="*/ 162385 w 252333"/>
                <a:gd name="connsiteY203" fmla="*/ 1589 h 198837"/>
                <a:gd name="connsiteX204" fmla="*/ 163520 w 252333"/>
                <a:gd name="connsiteY204" fmla="*/ 3065 h 198837"/>
                <a:gd name="connsiteX205" fmla="*/ 163520 w 252333"/>
                <a:gd name="connsiteY205" fmla="*/ 4881 h 198837"/>
                <a:gd name="connsiteX206" fmla="*/ 163860 w 252333"/>
                <a:gd name="connsiteY206" fmla="*/ 6243 h 198837"/>
                <a:gd name="connsiteX207" fmla="*/ 164995 w 252333"/>
                <a:gd name="connsiteY207" fmla="*/ 7492 h 198837"/>
                <a:gd name="connsiteX208" fmla="*/ 167379 w 252333"/>
                <a:gd name="connsiteY208" fmla="*/ 8400 h 198837"/>
                <a:gd name="connsiteX209" fmla="*/ 168401 w 252333"/>
                <a:gd name="connsiteY209" fmla="*/ 10216 h 198837"/>
                <a:gd name="connsiteX210" fmla="*/ 170444 w 252333"/>
                <a:gd name="connsiteY210" fmla="*/ 12373 h 198837"/>
                <a:gd name="connsiteX211" fmla="*/ 173509 w 252333"/>
                <a:gd name="connsiteY211" fmla="*/ 14416 h 198837"/>
                <a:gd name="connsiteX212" fmla="*/ 176574 w 252333"/>
                <a:gd name="connsiteY212" fmla="*/ 16345 h 198837"/>
                <a:gd name="connsiteX213" fmla="*/ 180660 w 252333"/>
                <a:gd name="connsiteY213" fmla="*/ 16913 h 198837"/>
                <a:gd name="connsiteX214" fmla="*/ 183725 w 252333"/>
                <a:gd name="connsiteY214" fmla="*/ 17140 h 198837"/>
                <a:gd name="connsiteX215" fmla="*/ 186336 w 252333"/>
                <a:gd name="connsiteY215" fmla="*/ 16005 h 198837"/>
                <a:gd name="connsiteX216" fmla="*/ 189400 w 252333"/>
                <a:gd name="connsiteY216" fmla="*/ 16005 h 198837"/>
                <a:gd name="connsiteX217" fmla="*/ 191330 w 252333"/>
                <a:gd name="connsiteY217" fmla="*/ 15210 h 198837"/>
                <a:gd name="connsiteX218" fmla="*/ 192352 w 252333"/>
                <a:gd name="connsiteY218" fmla="*/ 14643 h 198837"/>
                <a:gd name="connsiteX219" fmla="*/ 192578 w 252333"/>
                <a:gd name="connsiteY219" fmla="*/ 15664 h 198837"/>
                <a:gd name="connsiteX220" fmla="*/ 194849 w 252333"/>
                <a:gd name="connsiteY220" fmla="*/ 15891 h 198837"/>
                <a:gd name="connsiteX221" fmla="*/ 196211 w 252333"/>
                <a:gd name="connsiteY221" fmla="*/ 15324 h 198837"/>
                <a:gd name="connsiteX222" fmla="*/ 196211 w 252333"/>
                <a:gd name="connsiteY222" fmla="*/ 14189 h 198837"/>
                <a:gd name="connsiteX223" fmla="*/ 197573 w 252333"/>
                <a:gd name="connsiteY223" fmla="*/ 14189 h 198837"/>
                <a:gd name="connsiteX224" fmla="*/ 198822 w 252333"/>
                <a:gd name="connsiteY224" fmla="*/ 15324 h 198837"/>
                <a:gd name="connsiteX225" fmla="*/ 201319 w 252333"/>
                <a:gd name="connsiteY225" fmla="*/ 16005 h 198837"/>
                <a:gd name="connsiteX226" fmla="*/ 204270 w 252333"/>
                <a:gd name="connsiteY226" fmla="*/ 16118 h 198837"/>
                <a:gd name="connsiteX227" fmla="*/ 207108 w 252333"/>
                <a:gd name="connsiteY227" fmla="*/ 15324 h 198837"/>
                <a:gd name="connsiteX228" fmla="*/ 208129 w 252333"/>
                <a:gd name="connsiteY228" fmla="*/ 14302 h 198837"/>
                <a:gd name="connsiteX229" fmla="*/ 209378 w 252333"/>
                <a:gd name="connsiteY229" fmla="*/ 14075 h 198837"/>
                <a:gd name="connsiteX230" fmla="*/ 210854 w 252333"/>
                <a:gd name="connsiteY230" fmla="*/ 11805 h 198837"/>
                <a:gd name="connsiteX231" fmla="*/ 211210 w 252333"/>
                <a:gd name="connsiteY231" fmla="*/ 10881 h 198837"/>
                <a:gd name="connsiteX232" fmla="*/ 211421 w 252333"/>
                <a:gd name="connsiteY232" fmla="*/ 10329 h 198837"/>
                <a:gd name="connsiteX233" fmla="*/ 211875 w 252333"/>
                <a:gd name="connsiteY233" fmla="*/ 13054 h 198837"/>
                <a:gd name="connsiteX234" fmla="*/ 211989 w 252333"/>
                <a:gd name="connsiteY234" fmla="*/ 15097 h 198837"/>
                <a:gd name="connsiteX235" fmla="*/ 213237 w 252333"/>
                <a:gd name="connsiteY235" fmla="*/ 16345 h 198837"/>
                <a:gd name="connsiteX236" fmla="*/ 214599 w 252333"/>
                <a:gd name="connsiteY236" fmla="*/ 17707 h 198837"/>
                <a:gd name="connsiteX237" fmla="*/ 216075 w 252333"/>
                <a:gd name="connsiteY237" fmla="*/ 18048 h 198837"/>
                <a:gd name="connsiteX238" fmla="*/ 217664 w 252333"/>
                <a:gd name="connsiteY238" fmla="*/ 18275 h 198837"/>
                <a:gd name="connsiteX239" fmla="*/ 219821 w 252333"/>
                <a:gd name="connsiteY239" fmla="*/ 18843 h 198837"/>
                <a:gd name="connsiteX240" fmla="*/ 221183 w 252333"/>
                <a:gd name="connsiteY240" fmla="*/ 18956 h 198837"/>
                <a:gd name="connsiteX241" fmla="*/ 222886 w 252333"/>
                <a:gd name="connsiteY241" fmla="*/ 17821 h 198837"/>
                <a:gd name="connsiteX242" fmla="*/ 224588 w 252333"/>
                <a:gd name="connsiteY242" fmla="*/ 17935 h 198837"/>
                <a:gd name="connsiteX243" fmla="*/ 226177 w 252333"/>
                <a:gd name="connsiteY243" fmla="*/ 18616 h 198837"/>
                <a:gd name="connsiteX244" fmla="*/ 227540 w 252333"/>
                <a:gd name="connsiteY244" fmla="*/ 18535 h 19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252333" h="198837">
                  <a:moveTo>
                    <a:pt x="227702" y="18372"/>
                  </a:moveTo>
                  <a:lnTo>
                    <a:pt x="228010" y="19881"/>
                  </a:lnTo>
                  <a:cubicBezTo>
                    <a:pt x="228010" y="19881"/>
                    <a:pt x="231415" y="21924"/>
                    <a:pt x="231642" y="22005"/>
                  </a:cubicBezTo>
                  <a:cubicBezTo>
                    <a:pt x="231869" y="22086"/>
                    <a:pt x="233313" y="23367"/>
                    <a:pt x="233313" y="23367"/>
                  </a:cubicBezTo>
                  <a:lnTo>
                    <a:pt x="233539" y="24810"/>
                  </a:lnTo>
                  <a:cubicBezTo>
                    <a:pt x="233539" y="24810"/>
                    <a:pt x="235047" y="26561"/>
                    <a:pt x="235356" y="26853"/>
                  </a:cubicBezTo>
                  <a:cubicBezTo>
                    <a:pt x="235664" y="27161"/>
                    <a:pt x="235664" y="28978"/>
                    <a:pt x="235664" y="28978"/>
                  </a:cubicBezTo>
                  <a:lnTo>
                    <a:pt x="235436" y="31329"/>
                  </a:lnTo>
                  <a:lnTo>
                    <a:pt x="236880" y="32383"/>
                  </a:lnTo>
                  <a:lnTo>
                    <a:pt x="237788" y="34053"/>
                  </a:lnTo>
                  <a:lnTo>
                    <a:pt x="236880" y="35804"/>
                  </a:lnTo>
                  <a:lnTo>
                    <a:pt x="237415" y="38156"/>
                  </a:lnTo>
                  <a:lnTo>
                    <a:pt x="238858" y="41723"/>
                  </a:lnTo>
                  <a:lnTo>
                    <a:pt x="239004" y="45355"/>
                  </a:lnTo>
                  <a:lnTo>
                    <a:pt x="238696" y="48469"/>
                  </a:lnTo>
                  <a:lnTo>
                    <a:pt x="237869" y="51128"/>
                  </a:lnTo>
                  <a:lnTo>
                    <a:pt x="237107" y="52344"/>
                  </a:lnTo>
                  <a:lnTo>
                    <a:pt x="237253" y="53561"/>
                  </a:lnTo>
                  <a:lnTo>
                    <a:pt x="239912" y="54615"/>
                  </a:lnTo>
                  <a:lnTo>
                    <a:pt x="240366" y="57047"/>
                  </a:lnTo>
                  <a:lnTo>
                    <a:pt x="239831" y="58863"/>
                  </a:lnTo>
                  <a:lnTo>
                    <a:pt x="238323" y="61750"/>
                  </a:lnTo>
                  <a:lnTo>
                    <a:pt x="238015" y="63955"/>
                  </a:lnTo>
                  <a:lnTo>
                    <a:pt x="239912" y="66452"/>
                  </a:lnTo>
                  <a:cubicBezTo>
                    <a:pt x="239912" y="66452"/>
                    <a:pt x="241891" y="68722"/>
                    <a:pt x="241955" y="68949"/>
                  </a:cubicBezTo>
                  <a:cubicBezTo>
                    <a:pt x="242036" y="69176"/>
                    <a:pt x="242782" y="70620"/>
                    <a:pt x="242782" y="70620"/>
                  </a:cubicBezTo>
                  <a:lnTo>
                    <a:pt x="242183" y="71901"/>
                  </a:lnTo>
                  <a:lnTo>
                    <a:pt x="242183" y="73879"/>
                  </a:lnTo>
                  <a:lnTo>
                    <a:pt x="243690" y="75857"/>
                  </a:lnTo>
                  <a:lnTo>
                    <a:pt x="246577" y="78517"/>
                  </a:lnTo>
                  <a:cubicBezTo>
                    <a:pt x="246577" y="78517"/>
                    <a:pt x="249690" y="80414"/>
                    <a:pt x="249917" y="80560"/>
                  </a:cubicBezTo>
                  <a:cubicBezTo>
                    <a:pt x="250144" y="80706"/>
                    <a:pt x="251652" y="81695"/>
                    <a:pt x="251961" y="82068"/>
                  </a:cubicBezTo>
                  <a:cubicBezTo>
                    <a:pt x="252269" y="82441"/>
                    <a:pt x="252334" y="83057"/>
                    <a:pt x="252334" y="83057"/>
                  </a:cubicBezTo>
                  <a:lnTo>
                    <a:pt x="251733" y="84500"/>
                  </a:lnTo>
                  <a:cubicBezTo>
                    <a:pt x="251733" y="84500"/>
                    <a:pt x="250063" y="85489"/>
                    <a:pt x="249836" y="85554"/>
                  </a:cubicBezTo>
                  <a:cubicBezTo>
                    <a:pt x="249609" y="85635"/>
                    <a:pt x="248620" y="86771"/>
                    <a:pt x="248620" y="86771"/>
                  </a:cubicBezTo>
                  <a:lnTo>
                    <a:pt x="248020" y="88441"/>
                  </a:lnTo>
                  <a:lnTo>
                    <a:pt x="248393" y="90419"/>
                  </a:lnTo>
                  <a:lnTo>
                    <a:pt x="249447" y="91927"/>
                  </a:lnTo>
                  <a:lnTo>
                    <a:pt x="248912" y="92916"/>
                  </a:lnTo>
                  <a:lnTo>
                    <a:pt x="246415" y="93451"/>
                  </a:lnTo>
                  <a:lnTo>
                    <a:pt x="243690" y="93597"/>
                  </a:lnTo>
                  <a:lnTo>
                    <a:pt x="239377" y="92770"/>
                  </a:lnTo>
                  <a:lnTo>
                    <a:pt x="235972" y="91489"/>
                  </a:lnTo>
                  <a:lnTo>
                    <a:pt x="232940" y="91489"/>
                  </a:lnTo>
                  <a:lnTo>
                    <a:pt x="230896" y="91862"/>
                  </a:lnTo>
                  <a:lnTo>
                    <a:pt x="226421" y="91489"/>
                  </a:lnTo>
                  <a:lnTo>
                    <a:pt x="222934" y="91489"/>
                  </a:lnTo>
                  <a:lnTo>
                    <a:pt x="220664" y="92024"/>
                  </a:lnTo>
                  <a:lnTo>
                    <a:pt x="218929" y="93695"/>
                  </a:lnTo>
                  <a:lnTo>
                    <a:pt x="213464" y="93695"/>
                  </a:lnTo>
                  <a:lnTo>
                    <a:pt x="212783" y="94976"/>
                  </a:lnTo>
                  <a:lnTo>
                    <a:pt x="214453" y="97408"/>
                  </a:lnTo>
                  <a:lnTo>
                    <a:pt x="215443" y="99451"/>
                  </a:lnTo>
                  <a:lnTo>
                    <a:pt x="213935" y="101040"/>
                  </a:lnTo>
                  <a:lnTo>
                    <a:pt x="211502" y="101040"/>
                  </a:lnTo>
                  <a:lnTo>
                    <a:pt x="208778" y="101721"/>
                  </a:lnTo>
                  <a:lnTo>
                    <a:pt x="206427" y="102629"/>
                  </a:lnTo>
                  <a:lnTo>
                    <a:pt x="203167" y="103456"/>
                  </a:lnTo>
                  <a:lnTo>
                    <a:pt x="199454" y="104283"/>
                  </a:lnTo>
                  <a:lnTo>
                    <a:pt x="198319" y="106019"/>
                  </a:lnTo>
                  <a:lnTo>
                    <a:pt x="198400" y="107835"/>
                  </a:lnTo>
                  <a:lnTo>
                    <a:pt x="197946" y="109343"/>
                  </a:lnTo>
                  <a:lnTo>
                    <a:pt x="196438" y="110397"/>
                  </a:lnTo>
                  <a:lnTo>
                    <a:pt x="195838" y="111986"/>
                  </a:lnTo>
                  <a:lnTo>
                    <a:pt x="195838" y="114110"/>
                  </a:lnTo>
                  <a:lnTo>
                    <a:pt x="196065" y="116007"/>
                  </a:lnTo>
                  <a:lnTo>
                    <a:pt x="197054" y="116089"/>
                  </a:lnTo>
                  <a:lnTo>
                    <a:pt x="198043" y="115262"/>
                  </a:lnTo>
                  <a:lnTo>
                    <a:pt x="199032" y="115634"/>
                  </a:lnTo>
                  <a:lnTo>
                    <a:pt x="199859" y="117613"/>
                  </a:lnTo>
                  <a:lnTo>
                    <a:pt x="199714" y="119056"/>
                  </a:lnTo>
                  <a:lnTo>
                    <a:pt x="198724" y="120726"/>
                  </a:lnTo>
                  <a:lnTo>
                    <a:pt x="197216" y="122007"/>
                  </a:lnTo>
                  <a:lnTo>
                    <a:pt x="196308" y="123824"/>
                  </a:lnTo>
                  <a:lnTo>
                    <a:pt x="196535" y="125575"/>
                  </a:lnTo>
                  <a:lnTo>
                    <a:pt x="197816" y="126564"/>
                  </a:lnTo>
                  <a:lnTo>
                    <a:pt x="196081" y="127926"/>
                  </a:lnTo>
                  <a:lnTo>
                    <a:pt x="193195" y="129434"/>
                  </a:lnTo>
                  <a:lnTo>
                    <a:pt x="188573" y="129434"/>
                  </a:lnTo>
                  <a:lnTo>
                    <a:pt x="185995" y="129888"/>
                  </a:lnTo>
                  <a:lnTo>
                    <a:pt x="184016" y="131477"/>
                  </a:lnTo>
                  <a:lnTo>
                    <a:pt x="180157" y="135337"/>
                  </a:lnTo>
                  <a:lnTo>
                    <a:pt x="176898" y="137996"/>
                  </a:lnTo>
                  <a:cubicBezTo>
                    <a:pt x="176898" y="137996"/>
                    <a:pt x="172876" y="139358"/>
                    <a:pt x="172649" y="139439"/>
                  </a:cubicBezTo>
                  <a:cubicBezTo>
                    <a:pt x="172422" y="139520"/>
                    <a:pt x="170606" y="141418"/>
                    <a:pt x="170606" y="141418"/>
                  </a:cubicBezTo>
                  <a:lnTo>
                    <a:pt x="165368" y="146412"/>
                  </a:lnTo>
                  <a:lnTo>
                    <a:pt x="159304" y="153077"/>
                  </a:lnTo>
                  <a:lnTo>
                    <a:pt x="157260" y="155347"/>
                  </a:lnTo>
                  <a:cubicBezTo>
                    <a:pt x="157260" y="155347"/>
                    <a:pt x="156125" y="155120"/>
                    <a:pt x="155899" y="155039"/>
                  </a:cubicBezTo>
                  <a:cubicBezTo>
                    <a:pt x="155671" y="154958"/>
                    <a:pt x="155298" y="153823"/>
                    <a:pt x="155298" y="153823"/>
                  </a:cubicBezTo>
                  <a:lnTo>
                    <a:pt x="153742" y="153061"/>
                  </a:lnTo>
                  <a:lnTo>
                    <a:pt x="151358" y="153061"/>
                  </a:lnTo>
                  <a:lnTo>
                    <a:pt x="148747" y="153742"/>
                  </a:lnTo>
                  <a:lnTo>
                    <a:pt x="139310" y="153742"/>
                  </a:lnTo>
                  <a:lnTo>
                    <a:pt x="137153" y="154650"/>
                  </a:lnTo>
                  <a:lnTo>
                    <a:pt x="133975" y="155444"/>
                  </a:lnTo>
                  <a:lnTo>
                    <a:pt x="131023" y="155558"/>
                  </a:lnTo>
                  <a:lnTo>
                    <a:pt x="129094" y="155217"/>
                  </a:lnTo>
                  <a:lnTo>
                    <a:pt x="127618" y="154309"/>
                  </a:lnTo>
                  <a:lnTo>
                    <a:pt x="125575" y="153742"/>
                  </a:lnTo>
                  <a:lnTo>
                    <a:pt x="123078" y="154763"/>
                  </a:lnTo>
                  <a:lnTo>
                    <a:pt x="121829" y="156693"/>
                  </a:lnTo>
                  <a:lnTo>
                    <a:pt x="120353" y="157260"/>
                  </a:lnTo>
                  <a:lnTo>
                    <a:pt x="118537" y="156693"/>
                  </a:lnTo>
                  <a:lnTo>
                    <a:pt x="115700" y="158055"/>
                  </a:lnTo>
                  <a:lnTo>
                    <a:pt x="114565" y="159758"/>
                  </a:lnTo>
                  <a:cubicBezTo>
                    <a:pt x="114565" y="159758"/>
                    <a:pt x="112975" y="160439"/>
                    <a:pt x="112635" y="160893"/>
                  </a:cubicBezTo>
                  <a:cubicBezTo>
                    <a:pt x="112294" y="161347"/>
                    <a:pt x="110705" y="160893"/>
                    <a:pt x="110705" y="160893"/>
                  </a:cubicBezTo>
                  <a:lnTo>
                    <a:pt x="108775" y="161801"/>
                  </a:lnTo>
                  <a:lnTo>
                    <a:pt x="106732" y="163730"/>
                  </a:lnTo>
                  <a:lnTo>
                    <a:pt x="104575" y="164752"/>
                  </a:lnTo>
                  <a:lnTo>
                    <a:pt x="103554" y="165547"/>
                  </a:lnTo>
                  <a:lnTo>
                    <a:pt x="100943" y="168725"/>
                  </a:lnTo>
                  <a:lnTo>
                    <a:pt x="96516" y="171903"/>
                  </a:lnTo>
                  <a:lnTo>
                    <a:pt x="95495" y="173265"/>
                  </a:lnTo>
                  <a:lnTo>
                    <a:pt x="95495" y="198838"/>
                  </a:lnTo>
                  <a:lnTo>
                    <a:pt x="0" y="198838"/>
                  </a:lnTo>
                  <a:lnTo>
                    <a:pt x="1135" y="196794"/>
                  </a:lnTo>
                  <a:lnTo>
                    <a:pt x="2497" y="196227"/>
                  </a:lnTo>
                  <a:lnTo>
                    <a:pt x="3859" y="194297"/>
                  </a:lnTo>
                  <a:lnTo>
                    <a:pt x="5335" y="191459"/>
                  </a:lnTo>
                  <a:lnTo>
                    <a:pt x="6811" y="191119"/>
                  </a:lnTo>
                  <a:lnTo>
                    <a:pt x="10556" y="190324"/>
                  </a:lnTo>
                  <a:lnTo>
                    <a:pt x="13962" y="189643"/>
                  </a:lnTo>
                  <a:lnTo>
                    <a:pt x="16686" y="188508"/>
                  </a:lnTo>
                  <a:lnTo>
                    <a:pt x="19070" y="187941"/>
                  </a:lnTo>
                  <a:lnTo>
                    <a:pt x="19297" y="189984"/>
                  </a:lnTo>
                  <a:lnTo>
                    <a:pt x="20545" y="189076"/>
                  </a:lnTo>
                  <a:lnTo>
                    <a:pt x="21227" y="187827"/>
                  </a:lnTo>
                  <a:lnTo>
                    <a:pt x="22702" y="187146"/>
                  </a:lnTo>
                  <a:lnTo>
                    <a:pt x="24518" y="185898"/>
                  </a:lnTo>
                  <a:lnTo>
                    <a:pt x="28037" y="184649"/>
                  </a:lnTo>
                  <a:lnTo>
                    <a:pt x="30761" y="183741"/>
                  </a:lnTo>
                  <a:cubicBezTo>
                    <a:pt x="30761" y="183741"/>
                    <a:pt x="33259" y="182833"/>
                    <a:pt x="33599" y="182719"/>
                  </a:cubicBezTo>
                  <a:cubicBezTo>
                    <a:pt x="33940" y="182606"/>
                    <a:pt x="35756" y="181017"/>
                    <a:pt x="35756" y="181017"/>
                  </a:cubicBezTo>
                  <a:lnTo>
                    <a:pt x="37572" y="178519"/>
                  </a:lnTo>
                  <a:lnTo>
                    <a:pt x="39388" y="176022"/>
                  </a:lnTo>
                  <a:lnTo>
                    <a:pt x="41885" y="174887"/>
                  </a:lnTo>
                  <a:lnTo>
                    <a:pt x="43475" y="174092"/>
                  </a:lnTo>
                  <a:lnTo>
                    <a:pt x="44269" y="172276"/>
                  </a:lnTo>
                  <a:lnTo>
                    <a:pt x="46312" y="171368"/>
                  </a:lnTo>
                  <a:lnTo>
                    <a:pt x="49604" y="170346"/>
                  </a:lnTo>
                  <a:lnTo>
                    <a:pt x="53577" y="168530"/>
                  </a:lnTo>
                  <a:lnTo>
                    <a:pt x="57209" y="164444"/>
                  </a:lnTo>
                  <a:lnTo>
                    <a:pt x="61069" y="159336"/>
                  </a:lnTo>
                  <a:lnTo>
                    <a:pt x="63906" y="156498"/>
                  </a:lnTo>
                  <a:lnTo>
                    <a:pt x="65723" y="152525"/>
                  </a:lnTo>
                  <a:lnTo>
                    <a:pt x="67425" y="150028"/>
                  </a:lnTo>
                  <a:lnTo>
                    <a:pt x="70263" y="147871"/>
                  </a:lnTo>
                  <a:lnTo>
                    <a:pt x="72079" y="144012"/>
                  </a:lnTo>
                  <a:lnTo>
                    <a:pt x="73555" y="140039"/>
                  </a:lnTo>
                  <a:cubicBezTo>
                    <a:pt x="73555" y="140039"/>
                    <a:pt x="74463" y="136407"/>
                    <a:pt x="74463" y="136066"/>
                  </a:cubicBezTo>
                  <a:cubicBezTo>
                    <a:pt x="74463" y="135726"/>
                    <a:pt x="74690" y="133002"/>
                    <a:pt x="74690" y="133002"/>
                  </a:cubicBezTo>
                  <a:lnTo>
                    <a:pt x="72760" y="130391"/>
                  </a:lnTo>
                  <a:lnTo>
                    <a:pt x="71739" y="129256"/>
                  </a:lnTo>
                  <a:lnTo>
                    <a:pt x="70944" y="128121"/>
                  </a:lnTo>
                  <a:lnTo>
                    <a:pt x="69014" y="128121"/>
                  </a:lnTo>
                  <a:lnTo>
                    <a:pt x="68787" y="126305"/>
                  </a:lnTo>
                  <a:lnTo>
                    <a:pt x="70376" y="124375"/>
                  </a:lnTo>
                  <a:lnTo>
                    <a:pt x="70831" y="122786"/>
                  </a:lnTo>
                  <a:lnTo>
                    <a:pt x="69923" y="121764"/>
                  </a:lnTo>
                  <a:lnTo>
                    <a:pt x="69923" y="117110"/>
                  </a:lnTo>
                  <a:cubicBezTo>
                    <a:pt x="69923" y="117110"/>
                    <a:pt x="69355" y="115975"/>
                    <a:pt x="69355" y="115634"/>
                  </a:cubicBezTo>
                  <a:cubicBezTo>
                    <a:pt x="69355" y="115294"/>
                    <a:pt x="70831" y="112343"/>
                    <a:pt x="70831" y="112343"/>
                  </a:cubicBezTo>
                  <a:lnTo>
                    <a:pt x="70036" y="110300"/>
                  </a:lnTo>
                  <a:lnTo>
                    <a:pt x="70036" y="108727"/>
                  </a:lnTo>
                  <a:lnTo>
                    <a:pt x="72533" y="105759"/>
                  </a:lnTo>
                  <a:lnTo>
                    <a:pt x="72874" y="103262"/>
                  </a:lnTo>
                  <a:lnTo>
                    <a:pt x="73328" y="101900"/>
                  </a:lnTo>
                  <a:lnTo>
                    <a:pt x="76393" y="98608"/>
                  </a:lnTo>
                  <a:cubicBezTo>
                    <a:pt x="76393" y="98608"/>
                    <a:pt x="78549" y="96451"/>
                    <a:pt x="78890" y="95997"/>
                  </a:cubicBezTo>
                  <a:cubicBezTo>
                    <a:pt x="79230" y="95543"/>
                    <a:pt x="80252" y="93273"/>
                    <a:pt x="80479" y="92932"/>
                  </a:cubicBezTo>
                  <a:cubicBezTo>
                    <a:pt x="80706" y="92592"/>
                    <a:pt x="80706" y="91230"/>
                    <a:pt x="80706" y="91230"/>
                  </a:cubicBezTo>
                  <a:lnTo>
                    <a:pt x="80365" y="88506"/>
                  </a:lnTo>
                  <a:lnTo>
                    <a:pt x="81500" y="87030"/>
                  </a:lnTo>
                  <a:lnTo>
                    <a:pt x="81160" y="86122"/>
                  </a:lnTo>
                  <a:lnTo>
                    <a:pt x="81841" y="84646"/>
                  </a:lnTo>
                  <a:lnTo>
                    <a:pt x="81727" y="82944"/>
                  </a:lnTo>
                  <a:lnTo>
                    <a:pt x="81274" y="81468"/>
                  </a:lnTo>
                  <a:lnTo>
                    <a:pt x="85246" y="77495"/>
                  </a:lnTo>
                  <a:lnTo>
                    <a:pt x="88311" y="74544"/>
                  </a:lnTo>
                  <a:lnTo>
                    <a:pt x="92851" y="70457"/>
                  </a:lnTo>
                  <a:lnTo>
                    <a:pt x="94895" y="67166"/>
                  </a:lnTo>
                  <a:lnTo>
                    <a:pt x="95916" y="64214"/>
                  </a:lnTo>
                  <a:lnTo>
                    <a:pt x="98300" y="63647"/>
                  </a:lnTo>
                  <a:lnTo>
                    <a:pt x="99776" y="62625"/>
                  </a:lnTo>
                  <a:lnTo>
                    <a:pt x="101251" y="61150"/>
                  </a:lnTo>
                  <a:lnTo>
                    <a:pt x="104089" y="60582"/>
                  </a:lnTo>
                  <a:lnTo>
                    <a:pt x="112165" y="56836"/>
                  </a:lnTo>
                  <a:lnTo>
                    <a:pt x="118878" y="53771"/>
                  </a:lnTo>
                  <a:lnTo>
                    <a:pt x="125591" y="49571"/>
                  </a:lnTo>
                  <a:lnTo>
                    <a:pt x="130586" y="44918"/>
                  </a:lnTo>
                  <a:lnTo>
                    <a:pt x="135240" y="39453"/>
                  </a:lnTo>
                  <a:lnTo>
                    <a:pt x="139667" y="31491"/>
                  </a:lnTo>
                  <a:lnTo>
                    <a:pt x="143299" y="22167"/>
                  </a:lnTo>
                  <a:lnTo>
                    <a:pt x="146363" y="13978"/>
                  </a:lnTo>
                  <a:lnTo>
                    <a:pt x="148293" y="8286"/>
                  </a:lnTo>
                  <a:lnTo>
                    <a:pt x="149769" y="3746"/>
                  </a:lnTo>
                  <a:lnTo>
                    <a:pt x="150223" y="1249"/>
                  </a:lnTo>
                  <a:lnTo>
                    <a:pt x="153401" y="1249"/>
                  </a:lnTo>
                  <a:lnTo>
                    <a:pt x="154196" y="0"/>
                  </a:lnTo>
                  <a:lnTo>
                    <a:pt x="161023" y="0"/>
                  </a:lnTo>
                  <a:lnTo>
                    <a:pt x="162385" y="1589"/>
                  </a:lnTo>
                  <a:lnTo>
                    <a:pt x="163520" y="3065"/>
                  </a:lnTo>
                  <a:lnTo>
                    <a:pt x="163520" y="4881"/>
                  </a:lnTo>
                  <a:lnTo>
                    <a:pt x="163860" y="6243"/>
                  </a:lnTo>
                  <a:lnTo>
                    <a:pt x="164995" y="7492"/>
                  </a:lnTo>
                  <a:lnTo>
                    <a:pt x="167379" y="8400"/>
                  </a:lnTo>
                  <a:lnTo>
                    <a:pt x="168401" y="10216"/>
                  </a:lnTo>
                  <a:lnTo>
                    <a:pt x="170444" y="12373"/>
                  </a:lnTo>
                  <a:lnTo>
                    <a:pt x="173509" y="14416"/>
                  </a:lnTo>
                  <a:lnTo>
                    <a:pt x="176574" y="16345"/>
                  </a:lnTo>
                  <a:lnTo>
                    <a:pt x="180660" y="16913"/>
                  </a:lnTo>
                  <a:lnTo>
                    <a:pt x="183725" y="17140"/>
                  </a:lnTo>
                  <a:lnTo>
                    <a:pt x="186336" y="16005"/>
                  </a:lnTo>
                  <a:lnTo>
                    <a:pt x="189400" y="16005"/>
                  </a:lnTo>
                  <a:lnTo>
                    <a:pt x="191330" y="15210"/>
                  </a:lnTo>
                  <a:lnTo>
                    <a:pt x="192352" y="14643"/>
                  </a:lnTo>
                  <a:lnTo>
                    <a:pt x="192578" y="15664"/>
                  </a:lnTo>
                  <a:lnTo>
                    <a:pt x="194849" y="15891"/>
                  </a:lnTo>
                  <a:lnTo>
                    <a:pt x="196211" y="15324"/>
                  </a:lnTo>
                  <a:lnTo>
                    <a:pt x="196211" y="14189"/>
                  </a:lnTo>
                  <a:lnTo>
                    <a:pt x="197573" y="14189"/>
                  </a:lnTo>
                  <a:lnTo>
                    <a:pt x="198822" y="15324"/>
                  </a:lnTo>
                  <a:lnTo>
                    <a:pt x="201319" y="16005"/>
                  </a:lnTo>
                  <a:lnTo>
                    <a:pt x="204270" y="16118"/>
                  </a:lnTo>
                  <a:lnTo>
                    <a:pt x="207108" y="15324"/>
                  </a:lnTo>
                  <a:lnTo>
                    <a:pt x="208129" y="14302"/>
                  </a:lnTo>
                  <a:lnTo>
                    <a:pt x="209378" y="14075"/>
                  </a:lnTo>
                  <a:lnTo>
                    <a:pt x="210854" y="11805"/>
                  </a:lnTo>
                  <a:lnTo>
                    <a:pt x="211210" y="10881"/>
                  </a:lnTo>
                  <a:lnTo>
                    <a:pt x="211421" y="10329"/>
                  </a:lnTo>
                  <a:lnTo>
                    <a:pt x="211875" y="13054"/>
                  </a:lnTo>
                  <a:lnTo>
                    <a:pt x="211989" y="15097"/>
                  </a:lnTo>
                  <a:lnTo>
                    <a:pt x="213237" y="16345"/>
                  </a:lnTo>
                  <a:lnTo>
                    <a:pt x="214599" y="17707"/>
                  </a:lnTo>
                  <a:lnTo>
                    <a:pt x="216075" y="18048"/>
                  </a:lnTo>
                  <a:cubicBezTo>
                    <a:pt x="216075" y="18048"/>
                    <a:pt x="217210" y="18162"/>
                    <a:pt x="217664" y="18275"/>
                  </a:cubicBezTo>
                  <a:cubicBezTo>
                    <a:pt x="218118" y="18389"/>
                    <a:pt x="219821" y="18843"/>
                    <a:pt x="219821" y="18843"/>
                  </a:cubicBezTo>
                  <a:lnTo>
                    <a:pt x="221183" y="18956"/>
                  </a:lnTo>
                  <a:lnTo>
                    <a:pt x="222886" y="17821"/>
                  </a:lnTo>
                  <a:lnTo>
                    <a:pt x="224588" y="17935"/>
                  </a:lnTo>
                  <a:lnTo>
                    <a:pt x="226177" y="18616"/>
                  </a:lnTo>
                  <a:lnTo>
                    <a:pt x="227540" y="18535"/>
                  </a:lnTo>
                  <a:close/>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51" name="Freeform: Shape 750">
              <a:extLst>
                <a:ext uri="{FF2B5EF4-FFF2-40B4-BE49-F238E27FC236}">
                  <a16:creationId xmlns:a16="http://schemas.microsoft.com/office/drawing/2014/main" id="{E23FAA88-B8D0-1DDA-EF46-075ADF799AFF}"/>
                </a:ext>
              </a:extLst>
            </p:cNvPr>
            <p:cNvSpPr/>
            <p:nvPr/>
          </p:nvSpPr>
          <p:spPr>
            <a:xfrm>
              <a:off x="7347511" y="3768687"/>
              <a:ext cx="77098" cy="162155"/>
            </a:xfrm>
            <a:custGeom>
              <a:avLst/>
              <a:gdLst>
                <a:gd name="connsiteX0" fmla="*/ 82214 w 83575"/>
                <a:gd name="connsiteY0" fmla="*/ 105743 h 175778"/>
                <a:gd name="connsiteX1" fmla="*/ 82068 w 83575"/>
                <a:gd name="connsiteY1" fmla="*/ 110138 h 175778"/>
                <a:gd name="connsiteX2" fmla="*/ 81306 w 83575"/>
                <a:gd name="connsiteY2" fmla="*/ 114224 h 175778"/>
                <a:gd name="connsiteX3" fmla="*/ 82068 w 83575"/>
                <a:gd name="connsiteY3" fmla="*/ 119218 h 175778"/>
                <a:gd name="connsiteX4" fmla="*/ 83576 w 83575"/>
                <a:gd name="connsiteY4" fmla="*/ 121342 h 175778"/>
                <a:gd name="connsiteX5" fmla="*/ 83122 w 83575"/>
                <a:gd name="connsiteY5" fmla="*/ 123159 h 175778"/>
                <a:gd name="connsiteX6" fmla="*/ 80998 w 83575"/>
                <a:gd name="connsiteY6" fmla="*/ 125137 h 175778"/>
                <a:gd name="connsiteX7" fmla="*/ 79181 w 83575"/>
                <a:gd name="connsiteY7" fmla="*/ 125899 h 175778"/>
                <a:gd name="connsiteX8" fmla="*/ 75695 w 83575"/>
                <a:gd name="connsiteY8" fmla="*/ 127261 h 175778"/>
                <a:gd name="connsiteX9" fmla="*/ 71755 w 83575"/>
                <a:gd name="connsiteY9" fmla="*/ 128769 h 175778"/>
                <a:gd name="connsiteX10" fmla="*/ 68414 w 83575"/>
                <a:gd name="connsiteY10" fmla="*/ 131656 h 175778"/>
                <a:gd name="connsiteX11" fmla="*/ 67814 w 83575"/>
                <a:gd name="connsiteY11" fmla="*/ 133164 h 175778"/>
                <a:gd name="connsiteX12" fmla="*/ 66598 w 83575"/>
                <a:gd name="connsiteY12" fmla="*/ 134834 h 175778"/>
                <a:gd name="connsiteX13" fmla="*/ 64474 w 83575"/>
                <a:gd name="connsiteY13" fmla="*/ 134834 h 175778"/>
                <a:gd name="connsiteX14" fmla="*/ 63258 w 83575"/>
                <a:gd name="connsiteY14" fmla="*/ 136342 h 175778"/>
                <a:gd name="connsiteX15" fmla="*/ 62949 w 83575"/>
                <a:gd name="connsiteY15" fmla="*/ 137704 h 175778"/>
                <a:gd name="connsiteX16" fmla="*/ 61733 w 83575"/>
                <a:gd name="connsiteY16" fmla="*/ 139520 h 175778"/>
                <a:gd name="connsiteX17" fmla="*/ 59755 w 83575"/>
                <a:gd name="connsiteY17" fmla="*/ 140574 h 175778"/>
                <a:gd name="connsiteX18" fmla="*/ 57630 w 83575"/>
                <a:gd name="connsiteY18" fmla="*/ 140574 h 175778"/>
                <a:gd name="connsiteX19" fmla="*/ 55961 w 83575"/>
                <a:gd name="connsiteY19" fmla="*/ 142472 h 175778"/>
                <a:gd name="connsiteX20" fmla="*/ 55507 w 83575"/>
                <a:gd name="connsiteY20" fmla="*/ 144061 h 175778"/>
                <a:gd name="connsiteX21" fmla="*/ 53690 w 83575"/>
                <a:gd name="connsiteY21" fmla="*/ 145423 h 175778"/>
                <a:gd name="connsiteX22" fmla="*/ 53544 w 83575"/>
                <a:gd name="connsiteY22" fmla="*/ 149055 h 175778"/>
                <a:gd name="connsiteX23" fmla="*/ 56269 w 83575"/>
                <a:gd name="connsiteY23" fmla="*/ 152088 h 175778"/>
                <a:gd name="connsiteX24" fmla="*/ 56577 w 83575"/>
                <a:gd name="connsiteY24" fmla="*/ 159514 h 175778"/>
                <a:gd name="connsiteX25" fmla="*/ 55523 w 83575"/>
                <a:gd name="connsiteY25" fmla="*/ 163455 h 175778"/>
                <a:gd name="connsiteX26" fmla="*/ 52798 w 83575"/>
                <a:gd name="connsiteY26" fmla="*/ 169066 h 175778"/>
                <a:gd name="connsiteX27" fmla="*/ 48258 w 83575"/>
                <a:gd name="connsiteY27" fmla="*/ 173460 h 175778"/>
                <a:gd name="connsiteX28" fmla="*/ 45550 w 83575"/>
                <a:gd name="connsiteY28" fmla="*/ 174725 h 175778"/>
                <a:gd name="connsiteX29" fmla="*/ 41756 w 83575"/>
                <a:gd name="connsiteY29" fmla="*/ 175779 h 175778"/>
                <a:gd name="connsiteX30" fmla="*/ 41301 w 83575"/>
                <a:gd name="connsiteY30" fmla="*/ 174190 h 175778"/>
                <a:gd name="connsiteX31" fmla="*/ 40312 w 83575"/>
                <a:gd name="connsiteY31" fmla="*/ 169487 h 175778"/>
                <a:gd name="connsiteX32" fmla="*/ 37280 w 83575"/>
                <a:gd name="connsiteY32" fmla="*/ 158428 h 175778"/>
                <a:gd name="connsiteX33" fmla="*/ 35382 w 83575"/>
                <a:gd name="connsiteY33" fmla="*/ 149785 h 175778"/>
                <a:gd name="connsiteX34" fmla="*/ 33939 w 83575"/>
                <a:gd name="connsiteY34" fmla="*/ 142439 h 175778"/>
                <a:gd name="connsiteX35" fmla="*/ 32950 w 83575"/>
                <a:gd name="connsiteY35" fmla="*/ 137364 h 175778"/>
                <a:gd name="connsiteX36" fmla="*/ 31442 w 83575"/>
                <a:gd name="connsiteY36" fmla="*/ 132434 h 175778"/>
                <a:gd name="connsiteX37" fmla="*/ 27502 w 83575"/>
                <a:gd name="connsiteY37" fmla="*/ 129483 h 175778"/>
                <a:gd name="connsiteX38" fmla="*/ 23642 w 83575"/>
                <a:gd name="connsiteY38" fmla="*/ 126678 h 175778"/>
                <a:gd name="connsiteX39" fmla="*/ 18421 w 83575"/>
                <a:gd name="connsiteY39" fmla="*/ 123272 h 175778"/>
                <a:gd name="connsiteX40" fmla="*/ 16913 w 83575"/>
                <a:gd name="connsiteY40" fmla="*/ 121602 h 175778"/>
                <a:gd name="connsiteX41" fmla="*/ 16086 w 83575"/>
                <a:gd name="connsiteY41" fmla="*/ 119624 h 175778"/>
                <a:gd name="connsiteX42" fmla="*/ 15778 w 83575"/>
                <a:gd name="connsiteY42" fmla="*/ 114694 h 175778"/>
                <a:gd name="connsiteX43" fmla="*/ 15016 w 83575"/>
                <a:gd name="connsiteY43" fmla="*/ 113251 h 175778"/>
                <a:gd name="connsiteX44" fmla="*/ 13735 w 83575"/>
                <a:gd name="connsiteY44" fmla="*/ 110673 h 175778"/>
                <a:gd name="connsiteX45" fmla="*/ 11837 w 83575"/>
                <a:gd name="connsiteY45" fmla="*/ 107559 h 175778"/>
                <a:gd name="connsiteX46" fmla="*/ 9486 w 83575"/>
                <a:gd name="connsiteY46" fmla="*/ 106116 h 175778"/>
                <a:gd name="connsiteX47" fmla="*/ 6827 w 83575"/>
                <a:gd name="connsiteY47" fmla="*/ 105289 h 175778"/>
                <a:gd name="connsiteX48" fmla="*/ 3794 w 83575"/>
                <a:gd name="connsiteY48" fmla="*/ 104154 h 175778"/>
                <a:gd name="connsiteX49" fmla="*/ 3649 w 83575"/>
                <a:gd name="connsiteY49" fmla="*/ 100132 h 175778"/>
                <a:gd name="connsiteX50" fmla="*/ 3194 w 83575"/>
                <a:gd name="connsiteY50" fmla="*/ 98397 h 175778"/>
                <a:gd name="connsiteX51" fmla="*/ 1524 w 83575"/>
                <a:gd name="connsiteY51" fmla="*/ 95284 h 175778"/>
                <a:gd name="connsiteX52" fmla="*/ 308 w 83575"/>
                <a:gd name="connsiteY52" fmla="*/ 91343 h 175778"/>
                <a:gd name="connsiteX53" fmla="*/ 81 w 83575"/>
                <a:gd name="connsiteY53" fmla="*/ 88846 h 175778"/>
                <a:gd name="connsiteX54" fmla="*/ 0 w 83575"/>
                <a:gd name="connsiteY54" fmla="*/ 85733 h 175778"/>
                <a:gd name="connsiteX55" fmla="*/ 0 w 83575"/>
                <a:gd name="connsiteY55" fmla="*/ 82782 h 175778"/>
                <a:gd name="connsiteX56" fmla="*/ 2205 w 83575"/>
                <a:gd name="connsiteY56" fmla="*/ 79976 h 175778"/>
                <a:gd name="connsiteX57" fmla="*/ 5611 w 83575"/>
                <a:gd name="connsiteY57" fmla="*/ 79603 h 175778"/>
                <a:gd name="connsiteX58" fmla="*/ 5756 w 83575"/>
                <a:gd name="connsiteY58" fmla="*/ 76344 h 175778"/>
                <a:gd name="connsiteX59" fmla="*/ 6292 w 83575"/>
                <a:gd name="connsiteY59" fmla="*/ 75290 h 175778"/>
                <a:gd name="connsiteX60" fmla="*/ 7573 w 83575"/>
                <a:gd name="connsiteY60" fmla="*/ 73782 h 175778"/>
                <a:gd name="connsiteX61" fmla="*/ 10005 w 83575"/>
                <a:gd name="connsiteY61" fmla="*/ 71884 h 175778"/>
                <a:gd name="connsiteX62" fmla="*/ 13718 w 83575"/>
                <a:gd name="connsiteY62" fmla="*/ 69306 h 175778"/>
                <a:gd name="connsiteX63" fmla="*/ 14772 w 83575"/>
                <a:gd name="connsiteY63" fmla="*/ 67101 h 175778"/>
                <a:gd name="connsiteX64" fmla="*/ 14626 w 83575"/>
                <a:gd name="connsiteY64" fmla="*/ 64523 h 175778"/>
                <a:gd name="connsiteX65" fmla="*/ 14545 w 83575"/>
                <a:gd name="connsiteY65" fmla="*/ 61344 h 175778"/>
                <a:gd name="connsiteX66" fmla="*/ 15373 w 83575"/>
                <a:gd name="connsiteY66" fmla="*/ 59982 h 175778"/>
                <a:gd name="connsiteX67" fmla="*/ 16426 w 83575"/>
                <a:gd name="connsiteY67" fmla="*/ 58166 h 175778"/>
                <a:gd name="connsiteX68" fmla="*/ 17335 w 83575"/>
                <a:gd name="connsiteY68" fmla="*/ 56042 h 175778"/>
                <a:gd name="connsiteX69" fmla="*/ 17934 w 83575"/>
                <a:gd name="connsiteY69" fmla="*/ 54371 h 175778"/>
                <a:gd name="connsiteX70" fmla="*/ 17253 w 83575"/>
                <a:gd name="connsiteY70" fmla="*/ 52928 h 175778"/>
                <a:gd name="connsiteX71" fmla="*/ 15437 w 83575"/>
                <a:gd name="connsiteY71" fmla="*/ 51258 h 175778"/>
                <a:gd name="connsiteX72" fmla="*/ 15356 w 83575"/>
                <a:gd name="connsiteY72" fmla="*/ 49442 h 175778"/>
                <a:gd name="connsiteX73" fmla="*/ 16118 w 83575"/>
                <a:gd name="connsiteY73" fmla="*/ 48307 h 175778"/>
                <a:gd name="connsiteX74" fmla="*/ 16118 w 83575"/>
                <a:gd name="connsiteY74" fmla="*/ 47026 h 175778"/>
                <a:gd name="connsiteX75" fmla="*/ 16200 w 83575"/>
                <a:gd name="connsiteY75" fmla="*/ 43766 h 175778"/>
                <a:gd name="connsiteX76" fmla="*/ 15145 w 83575"/>
                <a:gd name="connsiteY76" fmla="*/ 41788 h 175778"/>
                <a:gd name="connsiteX77" fmla="*/ 14691 w 83575"/>
                <a:gd name="connsiteY77" fmla="*/ 40053 h 175778"/>
                <a:gd name="connsiteX78" fmla="*/ 14464 w 83575"/>
                <a:gd name="connsiteY78" fmla="*/ 37783 h 175778"/>
                <a:gd name="connsiteX79" fmla="*/ 15000 w 83575"/>
                <a:gd name="connsiteY79" fmla="*/ 35350 h 175778"/>
                <a:gd name="connsiteX80" fmla="*/ 15827 w 83575"/>
                <a:gd name="connsiteY80" fmla="*/ 33080 h 175778"/>
                <a:gd name="connsiteX81" fmla="*/ 15907 w 83575"/>
                <a:gd name="connsiteY81" fmla="*/ 29594 h 175778"/>
                <a:gd name="connsiteX82" fmla="*/ 16361 w 83575"/>
                <a:gd name="connsiteY82" fmla="*/ 26869 h 175778"/>
                <a:gd name="connsiteX83" fmla="*/ 17043 w 83575"/>
                <a:gd name="connsiteY83" fmla="*/ 24210 h 175778"/>
                <a:gd name="connsiteX84" fmla="*/ 17043 w 83575"/>
                <a:gd name="connsiteY84" fmla="*/ 22994 h 175778"/>
                <a:gd name="connsiteX85" fmla="*/ 13783 w 83575"/>
                <a:gd name="connsiteY85" fmla="*/ 22994 h 175778"/>
                <a:gd name="connsiteX86" fmla="*/ 13021 w 83575"/>
                <a:gd name="connsiteY86" fmla="*/ 22005 h 175778"/>
                <a:gd name="connsiteX87" fmla="*/ 13021 w 83575"/>
                <a:gd name="connsiteY87" fmla="*/ 20643 h 175778"/>
                <a:gd name="connsiteX88" fmla="*/ 14075 w 83575"/>
                <a:gd name="connsiteY88" fmla="*/ 19881 h 175778"/>
                <a:gd name="connsiteX89" fmla="*/ 16508 w 83575"/>
                <a:gd name="connsiteY89" fmla="*/ 18291 h 175778"/>
                <a:gd name="connsiteX90" fmla="*/ 18178 w 83575"/>
                <a:gd name="connsiteY90" fmla="*/ 17010 h 175778"/>
                <a:gd name="connsiteX91" fmla="*/ 20837 w 83575"/>
                <a:gd name="connsiteY91" fmla="*/ 15502 h 175778"/>
                <a:gd name="connsiteX92" fmla="*/ 22053 w 83575"/>
                <a:gd name="connsiteY92" fmla="*/ 13751 h 175778"/>
                <a:gd name="connsiteX93" fmla="*/ 22280 w 83575"/>
                <a:gd name="connsiteY93" fmla="*/ 12389 h 175778"/>
                <a:gd name="connsiteX94" fmla="*/ 21291 w 83575"/>
                <a:gd name="connsiteY94" fmla="*/ 10946 h 175778"/>
                <a:gd name="connsiteX95" fmla="*/ 21550 w 83575"/>
                <a:gd name="connsiteY95" fmla="*/ 10459 h 175778"/>
                <a:gd name="connsiteX96" fmla="*/ 23367 w 83575"/>
                <a:gd name="connsiteY96" fmla="*/ 10167 h 175778"/>
                <a:gd name="connsiteX97" fmla="*/ 25524 w 83575"/>
                <a:gd name="connsiteY97" fmla="*/ 9989 h 175778"/>
                <a:gd name="connsiteX98" fmla="*/ 26431 w 83575"/>
                <a:gd name="connsiteY98" fmla="*/ 9357 h 175778"/>
                <a:gd name="connsiteX99" fmla="*/ 27972 w 83575"/>
                <a:gd name="connsiteY99" fmla="*/ 8108 h 175778"/>
                <a:gd name="connsiteX100" fmla="*/ 28767 w 83575"/>
                <a:gd name="connsiteY100" fmla="*/ 7654 h 175778"/>
                <a:gd name="connsiteX101" fmla="*/ 29788 w 83575"/>
                <a:gd name="connsiteY101" fmla="*/ 6292 h 175778"/>
                <a:gd name="connsiteX102" fmla="*/ 30583 w 83575"/>
                <a:gd name="connsiteY102" fmla="*/ 5092 h 175778"/>
                <a:gd name="connsiteX103" fmla="*/ 32399 w 83575"/>
                <a:gd name="connsiteY103" fmla="*/ 4800 h 175778"/>
                <a:gd name="connsiteX104" fmla="*/ 33939 w 83575"/>
                <a:gd name="connsiteY104" fmla="*/ 3600 h 175778"/>
                <a:gd name="connsiteX105" fmla="*/ 34458 w 83575"/>
                <a:gd name="connsiteY105" fmla="*/ 3032 h 175778"/>
                <a:gd name="connsiteX106" fmla="*/ 35545 w 83575"/>
                <a:gd name="connsiteY106" fmla="*/ 3259 h 175778"/>
                <a:gd name="connsiteX107" fmla="*/ 37248 w 83575"/>
                <a:gd name="connsiteY107" fmla="*/ 2740 h 175778"/>
                <a:gd name="connsiteX108" fmla="*/ 38837 w 83575"/>
                <a:gd name="connsiteY108" fmla="*/ 2173 h 175778"/>
                <a:gd name="connsiteX109" fmla="*/ 40263 w 83575"/>
                <a:gd name="connsiteY109" fmla="*/ 1313 h 175778"/>
                <a:gd name="connsiteX110" fmla="*/ 43053 w 83575"/>
                <a:gd name="connsiteY110" fmla="*/ 746 h 175778"/>
                <a:gd name="connsiteX111" fmla="*/ 45501 w 83575"/>
                <a:gd name="connsiteY111" fmla="*/ 0 h 175778"/>
                <a:gd name="connsiteX112" fmla="*/ 47836 w 83575"/>
                <a:gd name="connsiteY112" fmla="*/ 0 h 175778"/>
                <a:gd name="connsiteX113" fmla="*/ 48923 w 83575"/>
                <a:gd name="connsiteY113" fmla="*/ 746 h 175778"/>
                <a:gd name="connsiteX114" fmla="*/ 50171 w 83575"/>
                <a:gd name="connsiteY114" fmla="*/ 1313 h 175778"/>
                <a:gd name="connsiteX115" fmla="*/ 51533 w 83575"/>
                <a:gd name="connsiteY115" fmla="*/ 1767 h 175778"/>
                <a:gd name="connsiteX116" fmla="*/ 53009 w 83575"/>
                <a:gd name="connsiteY116" fmla="*/ 2627 h 175778"/>
                <a:gd name="connsiteX117" fmla="*/ 54096 w 83575"/>
                <a:gd name="connsiteY117" fmla="*/ 3713 h 175778"/>
                <a:gd name="connsiteX118" fmla="*/ 54387 w 83575"/>
                <a:gd name="connsiteY118" fmla="*/ 4800 h 175778"/>
                <a:gd name="connsiteX119" fmla="*/ 55295 w 83575"/>
                <a:gd name="connsiteY119" fmla="*/ 5935 h 175778"/>
                <a:gd name="connsiteX120" fmla="*/ 54776 w 83575"/>
                <a:gd name="connsiteY120" fmla="*/ 6681 h 175778"/>
                <a:gd name="connsiteX121" fmla="*/ 54144 w 83575"/>
                <a:gd name="connsiteY121" fmla="*/ 7654 h 175778"/>
                <a:gd name="connsiteX122" fmla="*/ 54144 w 83575"/>
                <a:gd name="connsiteY122" fmla="*/ 8789 h 175778"/>
                <a:gd name="connsiteX123" fmla="*/ 55166 w 83575"/>
                <a:gd name="connsiteY123" fmla="*/ 9989 h 175778"/>
                <a:gd name="connsiteX124" fmla="*/ 57501 w 83575"/>
                <a:gd name="connsiteY124" fmla="*/ 10929 h 175778"/>
                <a:gd name="connsiteX125" fmla="*/ 58133 w 83575"/>
                <a:gd name="connsiteY125" fmla="*/ 11919 h 175778"/>
                <a:gd name="connsiteX126" fmla="*/ 57679 w 83575"/>
                <a:gd name="connsiteY126" fmla="*/ 13281 h 175778"/>
                <a:gd name="connsiteX127" fmla="*/ 57274 w 83575"/>
                <a:gd name="connsiteY127" fmla="*/ 14708 h 175778"/>
                <a:gd name="connsiteX128" fmla="*/ 58133 w 83575"/>
                <a:gd name="connsiteY128" fmla="*/ 15794 h 175778"/>
                <a:gd name="connsiteX129" fmla="*/ 59787 w 83575"/>
                <a:gd name="connsiteY129" fmla="*/ 16248 h 175778"/>
                <a:gd name="connsiteX130" fmla="*/ 61101 w 83575"/>
                <a:gd name="connsiteY130" fmla="*/ 15729 h 175778"/>
                <a:gd name="connsiteX131" fmla="*/ 62122 w 83575"/>
                <a:gd name="connsiteY131" fmla="*/ 14756 h 175778"/>
                <a:gd name="connsiteX132" fmla="*/ 63144 w 83575"/>
                <a:gd name="connsiteY132" fmla="*/ 13167 h 175778"/>
                <a:gd name="connsiteX133" fmla="*/ 63890 w 83575"/>
                <a:gd name="connsiteY133" fmla="*/ 11967 h 175778"/>
                <a:gd name="connsiteX134" fmla="*/ 64911 w 83575"/>
                <a:gd name="connsiteY134" fmla="*/ 11789 h 175778"/>
                <a:gd name="connsiteX135" fmla="*/ 66225 w 83575"/>
                <a:gd name="connsiteY135" fmla="*/ 11611 h 175778"/>
                <a:gd name="connsiteX136" fmla="*/ 67814 w 83575"/>
                <a:gd name="connsiteY136" fmla="*/ 10913 h 175778"/>
                <a:gd name="connsiteX137" fmla="*/ 68901 w 83575"/>
                <a:gd name="connsiteY137" fmla="*/ 10135 h 175778"/>
                <a:gd name="connsiteX138" fmla="*/ 69582 w 83575"/>
                <a:gd name="connsiteY138" fmla="*/ 8773 h 175778"/>
                <a:gd name="connsiteX139" fmla="*/ 70036 w 83575"/>
                <a:gd name="connsiteY139" fmla="*/ 7865 h 175778"/>
                <a:gd name="connsiteX140" fmla="*/ 71803 w 83575"/>
                <a:gd name="connsiteY140" fmla="*/ 7005 h 175778"/>
                <a:gd name="connsiteX141" fmla="*/ 73052 w 83575"/>
                <a:gd name="connsiteY141" fmla="*/ 7005 h 175778"/>
                <a:gd name="connsiteX142" fmla="*/ 72825 w 83575"/>
                <a:gd name="connsiteY142" fmla="*/ 7800 h 175778"/>
                <a:gd name="connsiteX143" fmla="*/ 72825 w 83575"/>
                <a:gd name="connsiteY143" fmla="*/ 9000 h 175778"/>
                <a:gd name="connsiteX144" fmla="*/ 73393 w 83575"/>
                <a:gd name="connsiteY144" fmla="*/ 9519 h 175778"/>
                <a:gd name="connsiteX145" fmla="*/ 74025 w 83575"/>
                <a:gd name="connsiteY145" fmla="*/ 11562 h 175778"/>
                <a:gd name="connsiteX146" fmla="*/ 73571 w 83575"/>
                <a:gd name="connsiteY146" fmla="*/ 13832 h 175778"/>
                <a:gd name="connsiteX147" fmla="*/ 72825 w 83575"/>
                <a:gd name="connsiteY147" fmla="*/ 14805 h 175778"/>
                <a:gd name="connsiteX148" fmla="*/ 70895 w 83575"/>
                <a:gd name="connsiteY148" fmla="*/ 16345 h 175778"/>
                <a:gd name="connsiteX149" fmla="*/ 70328 w 83575"/>
                <a:gd name="connsiteY149" fmla="*/ 17254 h 175778"/>
                <a:gd name="connsiteX150" fmla="*/ 69354 w 83575"/>
                <a:gd name="connsiteY150" fmla="*/ 18794 h 175778"/>
                <a:gd name="connsiteX151" fmla="*/ 68836 w 83575"/>
                <a:gd name="connsiteY151" fmla="*/ 19816 h 175778"/>
                <a:gd name="connsiteX152" fmla="*/ 68041 w 83575"/>
                <a:gd name="connsiteY152" fmla="*/ 22426 h 175778"/>
                <a:gd name="connsiteX153" fmla="*/ 67068 w 83575"/>
                <a:gd name="connsiteY153" fmla="*/ 22426 h 175778"/>
                <a:gd name="connsiteX154" fmla="*/ 64911 w 83575"/>
                <a:gd name="connsiteY154" fmla="*/ 23562 h 175778"/>
                <a:gd name="connsiteX155" fmla="*/ 61895 w 83575"/>
                <a:gd name="connsiteY155" fmla="*/ 24924 h 175778"/>
                <a:gd name="connsiteX156" fmla="*/ 61150 w 83575"/>
                <a:gd name="connsiteY156" fmla="*/ 26967 h 175778"/>
                <a:gd name="connsiteX157" fmla="*/ 60290 w 83575"/>
                <a:gd name="connsiteY157" fmla="*/ 29188 h 175778"/>
                <a:gd name="connsiteX158" fmla="*/ 60695 w 83575"/>
                <a:gd name="connsiteY158" fmla="*/ 33615 h 175778"/>
                <a:gd name="connsiteX159" fmla="*/ 61895 w 83575"/>
                <a:gd name="connsiteY159" fmla="*/ 35091 h 175778"/>
                <a:gd name="connsiteX160" fmla="*/ 63209 w 83575"/>
                <a:gd name="connsiteY160" fmla="*/ 37588 h 175778"/>
                <a:gd name="connsiteX161" fmla="*/ 64295 w 83575"/>
                <a:gd name="connsiteY161" fmla="*/ 39469 h 175778"/>
                <a:gd name="connsiteX162" fmla="*/ 66225 w 83575"/>
                <a:gd name="connsiteY162" fmla="*/ 40329 h 175778"/>
                <a:gd name="connsiteX163" fmla="*/ 67993 w 83575"/>
                <a:gd name="connsiteY163" fmla="*/ 41577 h 175778"/>
                <a:gd name="connsiteX164" fmla="*/ 70376 w 83575"/>
                <a:gd name="connsiteY164" fmla="*/ 42939 h 175778"/>
                <a:gd name="connsiteX165" fmla="*/ 72306 w 83575"/>
                <a:gd name="connsiteY165" fmla="*/ 44253 h 175778"/>
                <a:gd name="connsiteX166" fmla="*/ 72371 w 83575"/>
                <a:gd name="connsiteY166" fmla="*/ 46296 h 175778"/>
                <a:gd name="connsiteX167" fmla="*/ 72825 w 83575"/>
                <a:gd name="connsiteY167" fmla="*/ 47091 h 175778"/>
                <a:gd name="connsiteX168" fmla="*/ 72257 w 83575"/>
                <a:gd name="connsiteY168" fmla="*/ 48226 h 175778"/>
                <a:gd name="connsiteX169" fmla="*/ 72192 w 83575"/>
                <a:gd name="connsiteY169" fmla="*/ 49880 h 175778"/>
                <a:gd name="connsiteX170" fmla="*/ 71625 w 83575"/>
                <a:gd name="connsiteY170" fmla="*/ 51469 h 175778"/>
                <a:gd name="connsiteX171" fmla="*/ 74009 w 83575"/>
                <a:gd name="connsiteY171" fmla="*/ 54031 h 175778"/>
                <a:gd name="connsiteX172" fmla="*/ 73100 w 83575"/>
                <a:gd name="connsiteY172" fmla="*/ 54939 h 175778"/>
                <a:gd name="connsiteX173" fmla="*/ 71738 w 83575"/>
                <a:gd name="connsiteY173" fmla="*/ 56593 h 175778"/>
                <a:gd name="connsiteX174" fmla="*/ 71446 w 83575"/>
                <a:gd name="connsiteY174" fmla="*/ 59609 h 175778"/>
                <a:gd name="connsiteX175" fmla="*/ 70814 w 83575"/>
                <a:gd name="connsiteY175" fmla="*/ 59609 h 175778"/>
                <a:gd name="connsiteX176" fmla="*/ 69339 w 83575"/>
                <a:gd name="connsiteY176" fmla="*/ 60404 h 175778"/>
                <a:gd name="connsiteX177" fmla="*/ 69339 w 83575"/>
                <a:gd name="connsiteY177" fmla="*/ 61717 h 175778"/>
                <a:gd name="connsiteX178" fmla="*/ 69565 w 83575"/>
                <a:gd name="connsiteY178" fmla="*/ 63647 h 175778"/>
                <a:gd name="connsiteX179" fmla="*/ 68592 w 83575"/>
                <a:gd name="connsiteY179" fmla="*/ 65236 h 175778"/>
                <a:gd name="connsiteX180" fmla="*/ 68301 w 83575"/>
                <a:gd name="connsiteY180" fmla="*/ 66144 h 175778"/>
                <a:gd name="connsiteX181" fmla="*/ 67846 w 83575"/>
                <a:gd name="connsiteY181" fmla="*/ 66712 h 175778"/>
                <a:gd name="connsiteX182" fmla="*/ 67392 w 83575"/>
                <a:gd name="connsiteY182" fmla="*/ 67117 h 175778"/>
                <a:gd name="connsiteX183" fmla="*/ 65171 w 83575"/>
                <a:gd name="connsiteY183" fmla="*/ 67863 h 175778"/>
                <a:gd name="connsiteX184" fmla="*/ 64490 w 83575"/>
                <a:gd name="connsiteY184" fmla="*/ 68317 h 175778"/>
                <a:gd name="connsiteX185" fmla="*/ 63631 w 83575"/>
                <a:gd name="connsiteY185" fmla="*/ 69112 h 175778"/>
                <a:gd name="connsiteX186" fmla="*/ 63177 w 83575"/>
                <a:gd name="connsiteY186" fmla="*/ 70084 h 175778"/>
                <a:gd name="connsiteX187" fmla="*/ 62268 w 83575"/>
                <a:gd name="connsiteY187" fmla="*/ 71447 h 175778"/>
                <a:gd name="connsiteX188" fmla="*/ 61814 w 83575"/>
                <a:gd name="connsiteY188" fmla="*/ 71447 h 175778"/>
                <a:gd name="connsiteX189" fmla="*/ 59933 w 83575"/>
                <a:gd name="connsiteY189" fmla="*/ 71901 h 175778"/>
                <a:gd name="connsiteX190" fmla="*/ 58912 w 83575"/>
                <a:gd name="connsiteY190" fmla="*/ 72987 h 175778"/>
                <a:gd name="connsiteX191" fmla="*/ 58912 w 83575"/>
                <a:gd name="connsiteY191" fmla="*/ 74122 h 175778"/>
                <a:gd name="connsiteX192" fmla="*/ 55847 w 83575"/>
                <a:gd name="connsiteY192" fmla="*/ 74122 h 175778"/>
                <a:gd name="connsiteX193" fmla="*/ 55214 w 83575"/>
                <a:gd name="connsiteY193" fmla="*/ 75436 h 175778"/>
                <a:gd name="connsiteX194" fmla="*/ 53788 w 83575"/>
                <a:gd name="connsiteY194" fmla="*/ 75728 h 175778"/>
                <a:gd name="connsiteX195" fmla="*/ 53609 w 83575"/>
                <a:gd name="connsiteY195" fmla="*/ 77155 h 175778"/>
                <a:gd name="connsiteX196" fmla="*/ 52977 w 83575"/>
                <a:gd name="connsiteY196" fmla="*/ 78014 h 175778"/>
                <a:gd name="connsiteX197" fmla="*/ 52069 w 83575"/>
                <a:gd name="connsiteY197" fmla="*/ 79490 h 175778"/>
                <a:gd name="connsiteX198" fmla="*/ 51209 w 83575"/>
                <a:gd name="connsiteY198" fmla="*/ 83235 h 175778"/>
                <a:gd name="connsiteX199" fmla="*/ 51663 w 83575"/>
                <a:gd name="connsiteY199" fmla="*/ 85457 h 175778"/>
                <a:gd name="connsiteX200" fmla="*/ 52863 w 83575"/>
                <a:gd name="connsiteY200" fmla="*/ 87500 h 175778"/>
                <a:gd name="connsiteX201" fmla="*/ 54404 w 83575"/>
                <a:gd name="connsiteY201" fmla="*/ 88976 h 175778"/>
                <a:gd name="connsiteX202" fmla="*/ 56625 w 83575"/>
                <a:gd name="connsiteY202" fmla="*/ 91197 h 175778"/>
                <a:gd name="connsiteX203" fmla="*/ 58960 w 83575"/>
                <a:gd name="connsiteY203" fmla="*/ 93127 h 175778"/>
                <a:gd name="connsiteX204" fmla="*/ 60160 w 83575"/>
                <a:gd name="connsiteY204" fmla="*/ 93695 h 175778"/>
                <a:gd name="connsiteX205" fmla="*/ 61068 w 83575"/>
                <a:gd name="connsiteY205" fmla="*/ 93922 h 175778"/>
                <a:gd name="connsiteX206" fmla="*/ 61474 w 83575"/>
                <a:gd name="connsiteY206" fmla="*/ 93630 h 175778"/>
                <a:gd name="connsiteX207" fmla="*/ 63241 w 83575"/>
                <a:gd name="connsiteY207" fmla="*/ 93387 h 175778"/>
                <a:gd name="connsiteX208" fmla="*/ 64393 w 83575"/>
                <a:gd name="connsiteY208" fmla="*/ 92787 h 175778"/>
                <a:gd name="connsiteX209" fmla="*/ 64766 w 83575"/>
                <a:gd name="connsiteY209" fmla="*/ 92057 h 175778"/>
                <a:gd name="connsiteX210" fmla="*/ 65430 w 83575"/>
                <a:gd name="connsiteY210" fmla="*/ 92008 h 175778"/>
                <a:gd name="connsiteX211" fmla="*/ 65820 w 83575"/>
                <a:gd name="connsiteY211" fmla="*/ 92430 h 175778"/>
                <a:gd name="connsiteX212" fmla="*/ 66063 w 83575"/>
                <a:gd name="connsiteY212" fmla="*/ 91879 h 175778"/>
                <a:gd name="connsiteX213" fmla="*/ 65868 w 83575"/>
                <a:gd name="connsiteY213" fmla="*/ 91214 h 175778"/>
                <a:gd name="connsiteX214" fmla="*/ 65755 w 83575"/>
                <a:gd name="connsiteY214" fmla="*/ 89787 h 175778"/>
                <a:gd name="connsiteX215" fmla="*/ 67976 w 83575"/>
                <a:gd name="connsiteY215" fmla="*/ 88133 h 175778"/>
                <a:gd name="connsiteX216" fmla="*/ 70587 w 83575"/>
                <a:gd name="connsiteY216" fmla="*/ 88133 h 175778"/>
                <a:gd name="connsiteX217" fmla="*/ 71674 w 83575"/>
                <a:gd name="connsiteY217" fmla="*/ 89106 h 175778"/>
                <a:gd name="connsiteX218" fmla="*/ 71381 w 83575"/>
                <a:gd name="connsiteY218" fmla="*/ 90922 h 175778"/>
                <a:gd name="connsiteX219" fmla="*/ 70814 w 83575"/>
                <a:gd name="connsiteY219" fmla="*/ 92235 h 175778"/>
                <a:gd name="connsiteX220" fmla="*/ 70246 w 83575"/>
                <a:gd name="connsiteY220" fmla="*/ 92300 h 175778"/>
                <a:gd name="connsiteX221" fmla="*/ 69046 w 83575"/>
                <a:gd name="connsiteY221" fmla="*/ 93419 h 175778"/>
                <a:gd name="connsiteX222" fmla="*/ 68592 w 83575"/>
                <a:gd name="connsiteY222" fmla="*/ 91327 h 175778"/>
                <a:gd name="connsiteX223" fmla="*/ 67457 w 83575"/>
                <a:gd name="connsiteY223" fmla="*/ 91327 h 175778"/>
                <a:gd name="connsiteX224" fmla="*/ 66776 w 83575"/>
                <a:gd name="connsiteY224" fmla="*/ 91895 h 175778"/>
                <a:gd name="connsiteX225" fmla="*/ 66144 w 83575"/>
                <a:gd name="connsiteY225" fmla="*/ 91895 h 175778"/>
                <a:gd name="connsiteX226" fmla="*/ 65738 w 83575"/>
                <a:gd name="connsiteY226" fmla="*/ 92868 h 175778"/>
                <a:gd name="connsiteX227" fmla="*/ 65787 w 83575"/>
                <a:gd name="connsiteY227" fmla="*/ 95478 h 175778"/>
                <a:gd name="connsiteX228" fmla="*/ 64020 w 83575"/>
                <a:gd name="connsiteY228" fmla="*/ 95592 h 175778"/>
                <a:gd name="connsiteX229" fmla="*/ 63501 w 83575"/>
                <a:gd name="connsiteY229" fmla="*/ 96386 h 175778"/>
                <a:gd name="connsiteX230" fmla="*/ 64749 w 83575"/>
                <a:gd name="connsiteY230" fmla="*/ 96905 h 175778"/>
                <a:gd name="connsiteX231" fmla="*/ 66176 w 83575"/>
                <a:gd name="connsiteY231" fmla="*/ 97586 h 175778"/>
                <a:gd name="connsiteX232" fmla="*/ 68787 w 83575"/>
                <a:gd name="connsiteY232" fmla="*/ 96792 h 175778"/>
                <a:gd name="connsiteX233" fmla="*/ 70263 w 83575"/>
                <a:gd name="connsiteY233" fmla="*/ 95997 h 175778"/>
                <a:gd name="connsiteX234" fmla="*/ 70084 w 83575"/>
                <a:gd name="connsiteY234" fmla="*/ 94003 h 175778"/>
                <a:gd name="connsiteX235" fmla="*/ 72355 w 83575"/>
                <a:gd name="connsiteY235" fmla="*/ 94295 h 175778"/>
                <a:gd name="connsiteX236" fmla="*/ 73376 w 83575"/>
                <a:gd name="connsiteY236" fmla="*/ 95722 h 175778"/>
                <a:gd name="connsiteX237" fmla="*/ 73263 w 83575"/>
                <a:gd name="connsiteY237" fmla="*/ 100035 h 175778"/>
                <a:gd name="connsiteX238" fmla="*/ 72695 w 83575"/>
                <a:gd name="connsiteY238" fmla="*/ 99403 h 175778"/>
                <a:gd name="connsiteX239" fmla="*/ 72241 w 83575"/>
                <a:gd name="connsiteY239" fmla="*/ 98154 h 175778"/>
                <a:gd name="connsiteX240" fmla="*/ 71268 w 83575"/>
                <a:gd name="connsiteY240" fmla="*/ 98154 h 175778"/>
                <a:gd name="connsiteX241" fmla="*/ 70636 w 83575"/>
                <a:gd name="connsiteY241" fmla="*/ 98835 h 175778"/>
                <a:gd name="connsiteX242" fmla="*/ 70117 w 83575"/>
                <a:gd name="connsiteY242" fmla="*/ 99467 h 175778"/>
                <a:gd name="connsiteX243" fmla="*/ 69712 w 83575"/>
                <a:gd name="connsiteY243" fmla="*/ 98835 h 175778"/>
                <a:gd name="connsiteX244" fmla="*/ 68738 w 83575"/>
                <a:gd name="connsiteY244" fmla="*/ 100603 h 175778"/>
                <a:gd name="connsiteX245" fmla="*/ 69533 w 83575"/>
                <a:gd name="connsiteY245" fmla="*/ 100781 h 175778"/>
                <a:gd name="connsiteX246" fmla="*/ 69533 w 83575"/>
                <a:gd name="connsiteY246" fmla="*/ 102321 h 175778"/>
                <a:gd name="connsiteX247" fmla="*/ 70733 w 83575"/>
                <a:gd name="connsiteY247" fmla="*/ 100619 h 175778"/>
                <a:gd name="connsiteX248" fmla="*/ 73522 w 83575"/>
                <a:gd name="connsiteY248" fmla="*/ 100619 h 175778"/>
                <a:gd name="connsiteX249" fmla="*/ 74495 w 83575"/>
                <a:gd name="connsiteY249" fmla="*/ 101073 h 175778"/>
                <a:gd name="connsiteX250" fmla="*/ 75744 w 83575"/>
                <a:gd name="connsiteY250" fmla="*/ 102273 h 175778"/>
                <a:gd name="connsiteX251" fmla="*/ 72841 w 83575"/>
                <a:gd name="connsiteY251" fmla="*/ 102273 h 175778"/>
                <a:gd name="connsiteX252" fmla="*/ 71414 w 83575"/>
                <a:gd name="connsiteY252" fmla="*/ 102678 h 175778"/>
                <a:gd name="connsiteX253" fmla="*/ 71414 w 83575"/>
                <a:gd name="connsiteY253" fmla="*/ 103586 h 175778"/>
                <a:gd name="connsiteX254" fmla="*/ 73117 w 83575"/>
                <a:gd name="connsiteY254" fmla="*/ 103813 h 175778"/>
                <a:gd name="connsiteX255" fmla="*/ 73522 w 83575"/>
                <a:gd name="connsiteY255" fmla="*/ 102678 h 175778"/>
                <a:gd name="connsiteX256" fmla="*/ 74609 w 83575"/>
                <a:gd name="connsiteY256" fmla="*/ 104040 h 175778"/>
                <a:gd name="connsiteX257" fmla="*/ 75857 w 83575"/>
                <a:gd name="connsiteY257" fmla="*/ 104332 h 175778"/>
                <a:gd name="connsiteX258" fmla="*/ 77284 w 83575"/>
                <a:gd name="connsiteY258" fmla="*/ 104673 h 175778"/>
                <a:gd name="connsiteX259" fmla="*/ 78987 w 83575"/>
                <a:gd name="connsiteY259" fmla="*/ 104608 h 175778"/>
                <a:gd name="connsiteX260" fmla="*/ 79619 w 83575"/>
                <a:gd name="connsiteY260" fmla="*/ 104316 h 175778"/>
                <a:gd name="connsiteX261" fmla="*/ 78711 w 83575"/>
                <a:gd name="connsiteY261" fmla="*/ 103116 h 175778"/>
                <a:gd name="connsiteX262" fmla="*/ 80819 w 83575"/>
                <a:gd name="connsiteY262" fmla="*/ 104478 h 175778"/>
                <a:gd name="connsiteX263" fmla="*/ 82133 w 83575"/>
                <a:gd name="connsiteY263" fmla="*/ 105500 h 17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83575" h="175778">
                  <a:moveTo>
                    <a:pt x="82214" y="105743"/>
                  </a:moveTo>
                  <a:lnTo>
                    <a:pt x="82068" y="110138"/>
                  </a:lnTo>
                  <a:lnTo>
                    <a:pt x="81306" y="114224"/>
                  </a:lnTo>
                  <a:lnTo>
                    <a:pt x="82068" y="119218"/>
                  </a:lnTo>
                  <a:lnTo>
                    <a:pt x="83576" y="121342"/>
                  </a:lnTo>
                  <a:lnTo>
                    <a:pt x="83122" y="123159"/>
                  </a:lnTo>
                  <a:lnTo>
                    <a:pt x="80998" y="125137"/>
                  </a:lnTo>
                  <a:lnTo>
                    <a:pt x="79181" y="125899"/>
                  </a:lnTo>
                  <a:lnTo>
                    <a:pt x="75695" y="127261"/>
                  </a:lnTo>
                  <a:lnTo>
                    <a:pt x="71755" y="128769"/>
                  </a:lnTo>
                  <a:lnTo>
                    <a:pt x="68414" y="131656"/>
                  </a:lnTo>
                  <a:lnTo>
                    <a:pt x="67814" y="133164"/>
                  </a:lnTo>
                  <a:lnTo>
                    <a:pt x="66598" y="134834"/>
                  </a:lnTo>
                  <a:lnTo>
                    <a:pt x="64474" y="134834"/>
                  </a:lnTo>
                  <a:lnTo>
                    <a:pt x="63258" y="136342"/>
                  </a:lnTo>
                  <a:lnTo>
                    <a:pt x="62949" y="137704"/>
                  </a:lnTo>
                  <a:lnTo>
                    <a:pt x="61733" y="139520"/>
                  </a:lnTo>
                  <a:lnTo>
                    <a:pt x="59755" y="140574"/>
                  </a:lnTo>
                  <a:lnTo>
                    <a:pt x="57630" y="140574"/>
                  </a:lnTo>
                  <a:lnTo>
                    <a:pt x="55961" y="142472"/>
                  </a:lnTo>
                  <a:lnTo>
                    <a:pt x="55507" y="144061"/>
                  </a:lnTo>
                  <a:lnTo>
                    <a:pt x="53690" y="145423"/>
                  </a:lnTo>
                  <a:lnTo>
                    <a:pt x="53544" y="149055"/>
                  </a:lnTo>
                  <a:lnTo>
                    <a:pt x="56269" y="152088"/>
                  </a:lnTo>
                  <a:lnTo>
                    <a:pt x="56577" y="159514"/>
                  </a:lnTo>
                  <a:lnTo>
                    <a:pt x="55523" y="163455"/>
                  </a:lnTo>
                  <a:lnTo>
                    <a:pt x="52798" y="169066"/>
                  </a:lnTo>
                  <a:lnTo>
                    <a:pt x="48258" y="173460"/>
                  </a:lnTo>
                  <a:lnTo>
                    <a:pt x="45550" y="174725"/>
                  </a:lnTo>
                  <a:lnTo>
                    <a:pt x="41756" y="175779"/>
                  </a:lnTo>
                  <a:lnTo>
                    <a:pt x="41301" y="174190"/>
                  </a:lnTo>
                  <a:lnTo>
                    <a:pt x="40312" y="169487"/>
                  </a:lnTo>
                  <a:lnTo>
                    <a:pt x="37280" y="158428"/>
                  </a:lnTo>
                  <a:lnTo>
                    <a:pt x="35382" y="149785"/>
                  </a:lnTo>
                  <a:lnTo>
                    <a:pt x="33939" y="142439"/>
                  </a:lnTo>
                  <a:lnTo>
                    <a:pt x="32950" y="137364"/>
                  </a:lnTo>
                  <a:lnTo>
                    <a:pt x="31442" y="132434"/>
                  </a:lnTo>
                  <a:lnTo>
                    <a:pt x="27502" y="129483"/>
                  </a:lnTo>
                  <a:lnTo>
                    <a:pt x="23642" y="126678"/>
                  </a:lnTo>
                  <a:lnTo>
                    <a:pt x="18421" y="123272"/>
                  </a:lnTo>
                  <a:lnTo>
                    <a:pt x="16913" y="121602"/>
                  </a:lnTo>
                  <a:lnTo>
                    <a:pt x="16086" y="119624"/>
                  </a:lnTo>
                  <a:lnTo>
                    <a:pt x="15778" y="114694"/>
                  </a:lnTo>
                  <a:lnTo>
                    <a:pt x="15016" y="113251"/>
                  </a:lnTo>
                  <a:lnTo>
                    <a:pt x="13735" y="110673"/>
                  </a:lnTo>
                  <a:lnTo>
                    <a:pt x="11837" y="107559"/>
                  </a:lnTo>
                  <a:lnTo>
                    <a:pt x="9486" y="106116"/>
                  </a:lnTo>
                  <a:lnTo>
                    <a:pt x="6827" y="105289"/>
                  </a:lnTo>
                  <a:lnTo>
                    <a:pt x="3794" y="104154"/>
                  </a:lnTo>
                  <a:lnTo>
                    <a:pt x="3649" y="100132"/>
                  </a:lnTo>
                  <a:lnTo>
                    <a:pt x="3194" y="98397"/>
                  </a:lnTo>
                  <a:lnTo>
                    <a:pt x="1524" y="95284"/>
                  </a:lnTo>
                  <a:lnTo>
                    <a:pt x="308" y="91343"/>
                  </a:lnTo>
                  <a:lnTo>
                    <a:pt x="81" y="88846"/>
                  </a:lnTo>
                  <a:lnTo>
                    <a:pt x="0" y="85733"/>
                  </a:lnTo>
                  <a:lnTo>
                    <a:pt x="0" y="82782"/>
                  </a:lnTo>
                  <a:lnTo>
                    <a:pt x="2205" y="79976"/>
                  </a:lnTo>
                  <a:lnTo>
                    <a:pt x="5611" y="79603"/>
                  </a:lnTo>
                  <a:lnTo>
                    <a:pt x="5756" y="76344"/>
                  </a:lnTo>
                  <a:lnTo>
                    <a:pt x="6292" y="75290"/>
                  </a:lnTo>
                  <a:lnTo>
                    <a:pt x="7573" y="73782"/>
                  </a:lnTo>
                  <a:lnTo>
                    <a:pt x="10005" y="71884"/>
                  </a:lnTo>
                  <a:lnTo>
                    <a:pt x="13718" y="69306"/>
                  </a:lnTo>
                  <a:lnTo>
                    <a:pt x="14772" y="67101"/>
                  </a:lnTo>
                  <a:lnTo>
                    <a:pt x="14626" y="64523"/>
                  </a:lnTo>
                  <a:lnTo>
                    <a:pt x="14545" y="61344"/>
                  </a:lnTo>
                  <a:lnTo>
                    <a:pt x="15373" y="59982"/>
                  </a:lnTo>
                  <a:lnTo>
                    <a:pt x="16426" y="58166"/>
                  </a:lnTo>
                  <a:lnTo>
                    <a:pt x="17335" y="56042"/>
                  </a:lnTo>
                  <a:lnTo>
                    <a:pt x="17934" y="54371"/>
                  </a:lnTo>
                  <a:lnTo>
                    <a:pt x="17253" y="52928"/>
                  </a:lnTo>
                  <a:lnTo>
                    <a:pt x="15437" y="51258"/>
                  </a:lnTo>
                  <a:lnTo>
                    <a:pt x="15356" y="49442"/>
                  </a:lnTo>
                  <a:lnTo>
                    <a:pt x="16118" y="48307"/>
                  </a:lnTo>
                  <a:lnTo>
                    <a:pt x="16118" y="47026"/>
                  </a:lnTo>
                  <a:lnTo>
                    <a:pt x="16200" y="43766"/>
                  </a:lnTo>
                  <a:lnTo>
                    <a:pt x="15145" y="41788"/>
                  </a:lnTo>
                  <a:lnTo>
                    <a:pt x="14691" y="40053"/>
                  </a:lnTo>
                  <a:lnTo>
                    <a:pt x="14464" y="37783"/>
                  </a:lnTo>
                  <a:lnTo>
                    <a:pt x="15000" y="35350"/>
                  </a:lnTo>
                  <a:lnTo>
                    <a:pt x="15827" y="33080"/>
                  </a:lnTo>
                  <a:lnTo>
                    <a:pt x="15907" y="29594"/>
                  </a:lnTo>
                  <a:lnTo>
                    <a:pt x="16361" y="26869"/>
                  </a:lnTo>
                  <a:lnTo>
                    <a:pt x="17043" y="24210"/>
                  </a:lnTo>
                  <a:lnTo>
                    <a:pt x="17043" y="22994"/>
                  </a:lnTo>
                  <a:lnTo>
                    <a:pt x="13783" y="22994"/>
                  </a:lnTo>
                  <a:lnTo>
                    <a:pt x="13021" y="22005"/>
                  </a:lnTo>
                  <a:lnTo>
                    <a:pt x="13021" y="20643"/>
                  </a:lnTo>
                  <a:lnTo>
                    <a:pt x="14075" y="19881"/>
                  </a:lnTo>
                  <a:lnTo>
                    <a:pt x="16508" y="18291"/>
                  </a:lnTo>
                  <a:lnTo>
                    <a:pt x="18178" y="17010"/>
                  </a:lnTo>
                  <a:cubicBezTo>
                    <a:pt x="18178" y="17010"/>
                    <a:pt x="20610" y="15648"/>
                    <a:pt x="20837" y="15502"/>
                  </a:cubicBezTo>
                  <a:cubicBezTo>
                    <a:pt x="21064" y="15356"/>
                    <a:pt x="22053" y="13751"/>
                    <a:pt x="22053" y="13751"/>
                  </a:cubicBezTo>
                  <a:lnTo>
                    <a:pt x="22280" y="12389"/>
                  </a:lnTo>
                  <a:lnTo>
                    <a:pt x="21291" y="10946"/>
                  </a:lnTo>
                  <a:lnTo>
                    <a:pt x="21550" y="10459"/>
                  </a:lnTo>
                  <a:lnTo>
                    <a:pt x="23367" y="10167"/>
                  </a:lnTo>
                  <a:lnTo>
                    <a:pt x="25524" y="9989"/>
                  </a:lnTo>
                  <a:lnTo>
                    <a:pt x="26431" y="9357"/>
                  </a:lnTo>
                  <a:lnTo>
                    <a:pt x="27972" y="8108"/>
                  </a:lnTo>
                  <a:lnTo>
                    <a:pt x="28767" y="7654"/>
                  </a:lnTo>
                  <a:lnTo>
                    <a:pt x="29788" y="6292"/>
                  </a:lnTo>
                  <a:lnTo>
                    <a:pt x="30583" y="5092"/>
                  </a:lnTo>
                  <a:lnTo>
                    <a:pt x="32399" y="4800"/>
                  </a:lnTo>
                  <a:lnTo>
                    <a:pt x="33939" y="3600"/>
                  </a:lnTo>
                  <a:lnTo>
                    <a:pt x="34458" y="3032"/>
                  </a:lnTo>
                  <a:lnTo>
                    <a:pt x="35545" y="3259"/>
                  </a:lnTo>
                  <a:lnTo>
                    <a:pt x="37248" y="2740"/>
                  </a:lnTo>
                  <a:lnTo>
                    <a:pt x="38837" y="2173"/>
                  </a:lnTo>
                  <a:lnTo>
                    <a:pt x="40263" y="1313"/>
                  </a:lnTo>
                  <a:lnTo>
                    <a:pt x="43053" y="746"/>
                  </a:lnTo>
                  <a:lnTo>
                    <a:pt x="45501" y="0"/>
                  </a:lnTo>
                  <a:lnTo>
                    <a:pt x="47836" y="0"/>
                  </a:lnTo>
                  <a:lnTo>
                    <a:pt x="48923" y="746"/>
                  </a:lnTo>
                  <a:lnTo>
                    <a:pt x="50171" y="1313"/>
                  </a:lnTo>
                  <a:lnTo>
                    <a:pt x="51533" y="1767"/>
                  </a:lnTo>
                  <a:lnTo>
                    <a:pt x="53009" y="2627"/>
                  </a:lnTo>
                  <a:lnTo>
                    <a:pt x="54096" y="3713"/>
                  </a:lnTo>
                  <a:lnTo>
                    <a:pt x="54387" y="4800"/>
                  </a:lnTo>
                  <a:lnTo>
                    <a:pt x="55295" y="5935"/>
                  </a:lnTo>
                  <a:lnTo>
                    <a:pt x="54776" y="6681"/>
                  </a:lnTo>
                  <a:lnTo>
                    <a:pt x="54144" y="7654"/>
                  </a:lnTo>
                  <a:lnTo>
                    <a:pt x="54144" y="8789"/>
                  </a:lnTo>
                  <a:lnTo>
                    <a:pt x="55166" y="9989"/>
                  </a:lnTo>
                  <a:lnTo>
                    <a:pt x="57501" y="10929"/>
                  </a:lnTo>
                  <a:lnTo>
                    <a:pt x="58133" y="11919"/>
                  </a:lnTo>
                  <a:lnTo>
                    <a:pt x="57679" y="13281"/>
                  </a:lnTo>
                  <a:lnTo>
                    <a:pt x="57274" y="14708"/>
                  </a:lnTo>
                  <a:lnTo>
                    <a:pt x="58133" y="15794"/>
                  </a:lnTo>
                  <a:cubicBezTo>
                    <a:pt x="58133" y="15794"/>
                    <a:pt x="59447" y="16248"/>
                    <a:pt x="59787" y="16248"/>
                  </a:cubicBezTo>
                  <a:cubicBezTo>
                    <a:pt x="60128" y="16248"/>
                    <a:pt x="61101" y="15729"/>
                    <a:pt x="61101" y="15729"/>
                  </a:cubicBezTo>
                  <a:lnTo>
                    <a:pt x="62122" y="14756"/>
                  </a:lnTo>
                  <a:lnTo>
                    <a:pt x="63144" y="13167"/>
                  </a:lnTo>
                  <a:lnTo>
                    <a:pt x="63890" y="11967"/>
                  </a:lnTo>
                  <a:lnTo>
                    <a:pt x="64911" y="11789"/>
                  </a:lnTo>
                  <a:lnTo>
                    <a:pt x="66225" y="11611"/>
                  </a:lnTo>
                  <a:lnTo>
                    <a:pt x="67814" y="10913"/>
                  </a:lnTo>
                  <a:lnTo>
                    <a:pt x="68901" y="10135"/>
                  </a:lnTo>
                  <a:lnTo>
                    <a:pt x="69582" y="8773"/>
                  </a:lnTo>
                  <a:lnTo>
                    <a:pt x="70036" y="7865"/>
                  </a:lnTo>
                  <a:cubicBezTo>
                    <a:pt x="70036" y="7865"/>
                    <a:pt x="71625" y="7119"/>
                    <a:pt x="71803" y="7005"/>
                  </a:cubicBezTo>
                  <a:cubicBezTo>
                    <a:pt x="71982" y="6892"/>
                    <a:pt x="73052" y="7005"/>
                    <a:pt x="73052" y="7005"/>
                  </a:cubicBezTo>
                  <a:lnTo>
                    <a:pt x="72825" y="7800"/>
                  </a:lnTo>
                  <a:lnTo>
                    <a:pt x="72825" y="9000"/>
                  </a:lnTo>
                  <a:lnTo>
                    <a:pt x="73393" y="9519"/>
                  </a:lnTo>
                  <a:lnTo>
                    <a:pt x="74025" y="11562"/>
                  </a:lnTo>
                  <a:cubicBezTo>
                    <a:pt x="74025" y="11562"/>
                    <a:pt x="73733" y="13491"/>
                    <a:pt x="73571" y="13832"/>
                  </a:cubicBezTo>
                  <a:cubicBezTo>
                    <a:pt x="73393" y="14173"/>
                    <a:pt x="72825" y="14805"/>
                    <a:pt x="72825" y="14805"/>
                  </a:cubicBezTo>
                  <a:cubicBezTo>
                    <a:pt x="72825" y="14805"/>
                    <a:pt x="71008" y="16167"/>
                    <a:pt x="70895" y="16345"/>
                  </a:cubicBezTo>
                  <a:cubicBezTo>
                    <a:pt x="70782" y="16524"/>
                    <a:pt x="70328" y="17254"/>
                    <a:pt x="70328" y="17254"/>
                  </a:cubicBezTo>
                  <a:lnTo>
                    <a:pt x="69354" y="18794"/>
                  </a:lnTo>
                  <a:lnTo>
                    <a:pt x="68836" y="19816"/>
                  </a:lnTo>
                  <a:lnTo>
                    <a:pt x="68041" y="22426"/>
                  </a:lnTo>
                  <a:lnTo>
                    <a:pt x="67068" y="22426"/>
                  </a:lnTo>
                  <a:lnTo>
                    <a:pt x="64911" y="23562"/>
                  </a:lnTo>
                  <a:lnTo>
                    <a:pt x="61895" y="24924"/>
                  </a:lnTo>
                  <a:lnTo>
                    <a:pt x="61150" y="26967"/>
                  </a:lnTo>
                  <a:lnTo>
                    <a:pt x="60290" y="29188"/>
                  </a:lnTo>
                  <a:lnTo>
                    <a:pt x="60695" y="33615"/>
                  </a:lnTo>
                  <a:lnTo>
                    <a:pt x="61895" y="35091"/>
                  </a:lnTo>
                  <a:lnTo>
                    <a:pt x="63209" y="37588"/>
                  </a:lnTo>
                  <a:lnTo>
                    <a:pt x="64295" y="39469"/>
                  </a:lnTo>
                  <a:lnTo>
                    <a:pt x="66225" y="40329"/>
                  </a:lnTo>
                  <a:lnTo>
                    <a:pt x="67993" y="41577"/>
                  </a:lnTo>
                  <a:lnTo>
                    <a:pt x="70376" y="42939"/>
                  </a:lnTo>
                  <a:cubicBezTo>
                    <a:pt x="70376" y="42939"/>
                    <a:pt x="72306" y="44074"/>
                    <a:pt x="72306" y="44253"/>
                  </a:cubicBezTo>
                  <a:cubicBezTo>
                    <a:pt x="72306" y="44431"/>
                    <a:pt x="72371" y="46296"/>
                    <a:pt x="72371" y="46296"/>
                  </a:cubicBezTo>
                  <a:lnTo>
                    <a:pt x="72825" y="47091"/>
                  </a:lnTo>
                  <a:lnTo>
                    <a:pt x="72257" y="48226"/>
                  </a:lnTo>
                  <a:lnTo>
                    <a:pt x="72192" y="49880"/>
                  </a:lnTo>
                  <a:lnTo>
                    <a:pt x="71625" y="51469"/>
                  </a:lnTo>
                  <a:lnTo>
                    <a:pt x="74009" y="54031"/>
                  </a:lnTo>
                  <a:lnTo>
                    <a:pt x="73100" y="54939"/>
                  </a:lnTo>
                  <a:lnTo>
                    <a:pt x="71738" y="56593"/>
                  </a:lnTo>
                  <a:lnTo>
                    <a:pt x="71446" y="59609"/>
                  </a:lnTo>
                  <a:lnTo>
                    <a:pt x="70814" y="59609"/>
                  </a:lnTo>
                  <a:lnTo>
                    <a:pt x="69339" y="60404"/>
                  </a:lnTo>
                  <a:lnTo>
                    <a:pt x="69339" y="61717"/>
                  </a:lnTo>
                  <a:lnTo>
                    <a:pt x="69565" y="63647"/>
                  </a:lnTo>
                  <a:cubicBezTo>
                    <a:pt x="69565" y="63647"/>
                    <a:pt x="68657" y="65074"/>
                    <a:pt x="68592" y="65236"/>
                  </a:cubicBezTo>
                  <a:cubicBezTo>
                    <a:pt x="68544" y="65414"/>
                    <a:pt x="68301" y="66144"/>
                    <a:pt x="68301" y="66144"/>
                  </a:cubicBezTo>
                  <a:lnTo>
                    <a:pt x="67846" y="66712"/>
                  </a:lnTo>
                  <a:lnTo>
                    <a:pt x="67392" y="67117"/>
                  </a:lnTo>
                  <a:lnTo>
                    <a:pt x="65171" y="67863"/>
                  </a:lnTo>
                  <a:lnTo>
                    <a:pt x="64490" y="68317"/>
                  </a:lnTo>
                  <a:lnTo>
                    <a:pt x="63631" y="69112"/>
                  </a:lnTo>
                  <a:lnTo>
                    <a:pt x="63177" y="70084"/>
                  </a:lnTo>
                  <a:lnTo>
                    <a:pt x="62268" y="71447"/>
                  </a:lnTo>
                  <a:lnTo>
                    <a:pt x="61814" y="71447"/>
                  </a:lnTo>
                  <a:lnTo>
                    <a:pt x="59933" y="71901"/>
                  </a:lnTo>
                  <a:lnTo>
                    <a:pt x="58912" y="72987"/>
                  </a:lnTo>
                  <a:lnTo>
                    <a:pt x="58912" y="74122"/>
                  </a:lnTo>
                  <a:lnTo>
                    <a:pt x="55847" y="74122"/>
                  </a:lnTo>
                  <a:lnTo>
                    <a:pt x="55214" y="75436"/>
                  </a:lnTo>
                  <a:lnTo>
                    <a:pt x="53788" y="75728"/>
                  </a:lnTo>
                  <a:lnTo>
                    <a:pt x="53609" y="77155"/>
                  </a:lnTo>
                  <a:lnTo>
                    <a:pt x="52977" y="78014"/>
                  </a:lnTo>
                  <a:lnTo>
                    <a:pt x="52069" y="79490"/>
                  </a:lnTo>
                  <a:lnTo>
                    <a:pt x="51209" y="83235"/>
                  </a:lnTo>
                  <a:cubicBezTo>
                    <a:pt x="51209" y="83235"/>
                    <a:pt x="51663" y="85279"/>
                    <a:pt x="51663" y="85457"/>
                  </a:cubicBezTo>
                  <a:cubicBezTo>
                    <a:pt x="51663" y="85635"/>
                    <a:pt x="52863" y="87500"/>
                    <a:pt x="52863" y="87500"/>
                  </a:cubicBezTo>
                  <a:lnTo>
                    <a:pt x="54404" y="88976"/>
                  </a:lnTo>
                  <a:lnTo>
                    <a:pt x="56625" y="91197"/>
                  </a:lnTo>
                  <a:lnTo>
                    <a:pt x="58960" y="93127"/>
                  </a:lnTo>
                  <a:lnTo>
                    <a:pt x="60160" y="93695"/>
                  </a:lnTo>
                  <a:lnTo>
                    <a:pt x="61068" y="93922"/>
                  </a:lnTo>
                  <a:lnTo>
                    <a:pt x="61474" y="93630"/>
                  </a:lnTo>
                  <a:lnTo>
                    <a:pt x="63241" y="93387"/>
                  </a:lnTo>
                  <a:lnTo>
                    <a:pt x="64393" y="92787"/>
                  </a:lnTo>
                  <a:lnTo>
                    <a:pt x="64766" y="92057"/>
                  </a:lnTo>
                  <a:lnTo>
                    <a:pt x="65430" y="92008"/>
                  </a:lnTo>
                  <a:lnTo>
                    <a:pt x="65820" y="92430"/>
                  </a:lnTo>
                  <a:lnTo>
                    <a:pt x="66063" y="91879"/>
                  </a:lnTo>
                  <a:lnTo>
                    <a:pt x="65868" y="91214"/>
                  </a:lnTo>
                  <a:lnTo>
                    <a:pt x="65755" y="89787"/>
                  </a:lnTo>
                  <a:lnTo>
                    <a:pt x="67976" y="88133"/>
                  </a:lnTo>
                  <a:lnTo>
                    <a:pt x="70587" y="88133"/>
                  </a:lnTo>
                  <a:lnTo>
                    <a:pt x="71674" y="89106"/>
                  </a:lnTo>
                  <a:lnTo>
                    <a:pt x="71381" y="90922"/>
                  </a:lnTo>
                  <a:lnTo>
                    <a:pt x="70814" y="92235"/>
                  </a:lnTo>
                  <a:lnTo>
                    <a:pt x="70246" y="92300"/>
                  </a:lnTo>
                  <a:lnTo>
                    <a:pt x="69046" y="93419"/>
                  </a:lnTo>
                  <a:lnTo>
                    <a:pt x="68592" y="91327"/>
                  </a:lnTo>
                  <a:lnTo>
                    <a:pt x="67457" y="91327"/>
                  </a:lnTo>
                  <a:lnTo>
                    <a:pt x="66776" y="91895"/>
                  </a:lnTo>
                  <a:lnTo>
                    <a:pt x="66144" y="91895"/>
                  </a:lnTo>
                  <a:lnTo>
                    <a:pt x="65738" y="92868"/>
                  </a:lnTo>
                  <a:lnTo>
                    <a:pt x="65787" y="95478"/>
                  </a:lnTo>
                  <a:lnTo>
                    <a:pt x="64020" y="95592"/>
                  </a:lnTo>
                  <a:lnTo>
                    <a:pt x="63501" y="96386"/>
                  </a:lnTo>
                  <a:lnTo>
                    <a:pt x="64749" y="96905"/>
                  </a:lnTo>
                  <a:lnTo>
                    <a:pt x="66176" y="97586"/>
                  </a:lnTo>
                  <a:lnTo>
                    <a:pt x="68787" y="96792"/>
                  </a:lnTo>
                  <a:lnTo>
                    <a:pt x="70263" y="95997"/>
                  </a:lnTo>
                  <a:lnTo>
                    <a:pt x="70084" y="94003"/>
                  </a:lnTo>
                  <a:lnTo>
                    <a:pt x="72355" y="94295"/>
                  </a:lnTo>
                  <a:lnTo>
                    <a:pt x="73376" y="95722"/>
                  </a:lnTo>
                  <a:lnTo>
                    <a:pt x="73263" y="100035"/>
                  </a:lnTo>
                  <a:lnTo>
                    <a:pt x="72695" y="99403"/>
                  </a:lnTo>
                  <a:lnTo>
                    <a:pt x="72241" y="98154"/>
                  </a:lnTo>
                  <a:lnTo>
                    <a:pt x="71268" y="98154"/>
                  </a:lnTo>
                  <a:lnTo>
                    <a:pt x="70636" y="98835"/>
                  </a:lnTo>
                  <a:lnTo>
                    <a:pt x="70117" y="99467"/>
                  </a:lnTo>
                  <a:lnTo>
                    <a:pt x="69712" y="98835"/>
                  </a:lnTo>
                  <a:lnTo>
                    <a:pt x="68738" y="100603"/>
                  </a:lnTo>
                  <a:lnTo>
                    <a:pt x="69533" y="100781"/>
                  </a:lnTo>
                  <a:lnTo>
                    <a:pt x="69533" y="102321"/>
                  </a:lnTo>
                  <a:lnTo>
                    <a:pt x="70733" y="100619"/>
                  </a:lnTo>
                  <a:lnTo>
                    <a:pt x="73522" y="100619"/>
                  </a:lnTo>
                  <a:cubicBezTo>
                    <a:pt x="73522" y="100619"/>
                    <a:pt x="74317" y="101024"/>
                    <a:pt x="74495" y="101073"/>
                  </a:cubicBezTo>
                  <a:cubicBezTo>
                    <a:pt x="74673" y="101121"/>
                    <a:pt x="75744" y="102273"/>
                    <a:pt x="75744" y="102273"/>
                  </a:cubicBezTo>
                  <a:lnTo>
                    <a:pt x="72841" y="102273"/>
                  </a:lnTo>
                  <a:lnTo>
                    <a:pt x="71414" y="102678"/>
                  </a:lnTo>
                  <a:lnTo>
                    <a:pt x="71414" y="103586"/>
                  </a:lnTo>
                  <a:lnTo>
                    <a:pt x="73117" y="103813"/>
                  </a:lnTo>
                  <a:lnTo>
                    <a:pt x="73522" y="102678"/>
                  </a:lnTo>
                  <a:lnTo>
                    <a:pt x="74609" y="104040"/>
                  </a:lnTo>
                  <a:lnTo>
                    <a:pt x="75857" y="104332"/>
                  </a:lnTo>
                  <a:lnTo>
                    <a:pt x="77284" y="104673"/>
                  </a:lnTo>
                  <a:lnTo>
                    <a:pt x="78987" y="104608"/>
                  </a:lnTo>
                  <a:lnTo>
                    <a:pt x="79619" y="104316"/>
                  </a:lnTo>
                  <a:lnTo>
                    <a:pt x="78711" y="103116"/>
                  </a:lnTo>
                  <a:lnTo>
                    <a:pt x="80819" y="104478"/>
                  </a:lnTo>
                  <a:lnTo>
                    <a:pt x="82133" y="105500"/>
                  </a:lnTo>
                </a:path>
              </a:pathLst>
            </a:custGeom>
            <a:solidFill>
              <a:srgbClr val="50369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52" name="Freeform: Shape 751">
              <a:extLst>
                <a:ext uri="{FF2B5EF4-FFF2-40B4-BE49-F238E27FC236}">
                  <a16:creationId xmlns:a16="http://schemas.microsoft.com/office/drawing/2014/main" id="{78BCA429-27A3-E077-6065-993568DC3136}"/>
                </a:ext>
              </a:extLst>
            </p:cNvPr>
            <p:cNvSpPr/>
            <p:nvPr/>
          </p:nvSpPr>
          <p:spPr>
            <a:xfrm>
              <a:off x="8028463" y="4763989"/>
              <a:ext cx="138969" cy="273287"/>
            </a:xfrm>
            <a:custGeom>
              <a:avLst/>
              <a:gdLst>
                <a:gd name="connsiteX0" fmla="*/ 98073 w 150644"/>
                <a:gd name="connsiteY0" fmla="*/ 221183 h 296245"/>
                <a:gd name="connsiteX1" fmla="*/ 95949 w 150644"/>
                <a:gd name="connsiteY1" fmla="*/ 230134 h 296245"/>
                <a:gd name="connsiteX2" fmla="*/ 93970 w 150644"/>
                <a:gd name="connsiteY2" fmla="*/ 239993 h 296245"/>
                <a:gd name="connsiteX3" fmla="*/ 93062 w 150644"/>
                <a:gd name="connsiteY3" fmla="*/ 245458 h 296245"/>
                <a:gd name="connsiteX4" fmla="*/ 90630 w 150644"/>
                <a:gd name="connsiteY4" fmla="*/ 250160 h 296245"/>
                <a:gd name="connsiteX5" fmla="*/ 90630 w 150644"/>
                <a:gd name="connsiteY5" fmla="*/ 254863 h 296245"/>
                <a:gd name="connsiteX6" fmla="*/ 88651 w 150644"/>
                <a:gd name="connsiteY6" fmla="*/ 259257 h 296245"/>
                <a:gd name="connsiteX7" fmla="*/ 86981 w 150644"/>
                <a:gd name="connsiteY7" fmla="*/ 263798 h 296245"/>
                <a:gd name="connsiteX8" fmla="*/ 84711 w 150644"/>
                <a:gd name="connsiteY8" fmla="*/ 266830 h 296245"/>
                <a:gd name="connsiteX9" fmla="*/ 84711 w 150644"/>
                <a:gd name="connsiteY9" fmla="*/ 270462 h 296245"/>
                <a:gd name="connsiteX10" fmla="*/ 83203 w 150644"/>
                <a:gd name="connsiteY10" fmla="*/ 272733 h 296245"/>
                <a:gd name="connsiteX11" fmla="*/ 82441 w 150644"/>
                <a:gd name="connsiteY11" fmla="*/ 275311 h 296245"/>
                <a:gd name="connsiteX12" fmla="*/ 82441 w 150644"/>
                <a:gd name="connsiteY12" fmla="*/ 277435 h 296245"/>
                <a:gd name="connsiteX13" fmla="*/ 81224 w 150644"/>
                <a:gd name="connsiteY13" fmla="*/ 279868 h 296245"/>
                <a:gd name="connsiteX14" fmla="*/ 80008 w 150644"/>
                <a:gd name="connsiteY14" fmla="*/ 279868 h 296245"/>
                <a:gd name="connsiteX15" fmla="*/ 80008 w 150644"/>
                <a:gd name="connsiteY15" fmla="*/ 281846 h 296245"/>
                <a:gd name="connsiteX16" fmla="*/ 78030 w 150644"/>
                <a:gd name="connsiteY16" fmla="*/ 284116 h 296245"/>
                <a:gd name="connsiteX17" fmla="*/ 75306 w 150644"/>
                <a:gd name="connsiteY17" fmla="*/ 284116 h 296245"/>
                <a:gd name="connsiteX18" fmla="*/ 73490 w 150644"/>
                <a:gd name="connsiteY18" fmla="*/ 286240 h 296245"/>
                <a:gd name="connsiteX19" fmla="*/ 63485 w 150644"/>
                <a:gd name="connsiteY19" fmla="*/ 286240 h 296245"/>
                <a:gd name="connsiteX20" fmla="*/ 58944 w 150644"/>
                <a:gd name="connsiteY20" fmla="*/ 288965 h 296245"/>
                <a:gd name="connsiteX21" fmla="*/ 54242 w 150644"/>
                <a:gd name="connsiteY21" fmla="*/ 291543 h 296245"/>
                <a:gd name="connsiteX22" fmla="*/ 50609 w 150644"/>
                <a:gd name="connsiteY22" fmla="*/ 294429 h 296245"/>
                <a:gd name="connsiteX23" fmla="*/ 45307 w 150644"/>
                <a:gd name="connsiteY23" fmla="*/ 295484 h 296245"/>
                <a:gd name="connsiteX24" fmla="*/ 40458 w 150644"/>
                <a:gd name="connsiteY24" fmla="*/ 296246 h 296245"/>
                <a:gd name="connsiteX25" fmla="*/ 38788 w 150644"/>
                <a:gd name="connsiteY25" fmla="*/ 294429 h 296245"/>
                <a:gd name="connsiteX26" fmla="*/ 36518 w 150644"/>
                <a:gd name="connsiteY26" fmla="*/ 293830 h 296245"/>
                <a:gd name="connsiteX27" fmla="*/ 34394 w 150644"/>
                <a:gd name="connsiteY27" fmla="*/ 291705 h 296245"/>
                <a:gd name="connsiteX28" fmla="*/ 31361 w 150644"/>
                <a:gd name="connsiteY28" fmla="*/ 289889 h 296245"/>
                <a:gd name="connsiteX29" fmla="*/ 26659 w 150644"/>
                <a:gd name="connsiteY29" fmla="*/ 288981 h 296245"/>
                <a:gd name="connsiteX30" fmla="*/ 23772 w 150644"/>
                <a:gd name="connsiteY30" fmla="*/ 289127 h 296245"/>
                <a:gd name="connsiteX31" fmla="*/ 22718 w 150644"/>
                <a:gd name="connsiteY31" fmla="*/ 287148 h 296245"/>
                <a:gd name="connsiteX32" fmla="*/ 24226 w 150644"/>
                <a:gd name="connsiteY32" fmla="*/ 287911 h 296245"/>
                <a:gd name="connsiteX33" fmla="*/ 24988 w 150644"/>
                <a:gd name="connsiteY33" fmla="*/ 287148 h 296245"/>
                <a:gd name="connsiteX34" fmla="*/ 23626 w 150644"/>
                <a:gd name="connsiteY34" fmla="*/ 285932 h 296245"/>
                <a:gd name="connsiteX35" fmla="*/ 21356 w 150644"/>
                <a:gd name="connsiteY35" fmla="*/ 285170 h 296245"/>
                <a:gd name="connsiteX36" fmla="*/ 18178 w 150644"/>
                <a:gd name="connsiteY36" fmla="*/ 283662 h 296245"/>
                <a:gd name="connsiteX37" fmla="*/ 16962 w 150644"/>
                <a:gd name="connsiteY37" fmla="*/ 282154 h 296245"/>
                <a:gd name="connsiteX38" fmla="*/ 16200 w 150644"/>
                <a:gd name="connsiteY38" fmla="*/ 279576 h 296245"/>
                <a:gd name="connsiteX39" fmla="*/ 15145 w 150644"/>
                <a:gd name="connsiteY39" fmla="*/ 277451 h 296245"/>
                <a:gd name="connsiteX40" fmla="*/ 15145 w 150644"/>
                <a:gd name="connsiteY40" fmla="*/ 275019 h 296245"/>
                <a:gd name="connsiteX41" fmla="*/ 13637 w 150644"/>
                <a:gd name="connsiteY41" fmla="*/ 272749 h 296245"/>
                <a:gd name="connsiteX42" fmla="*/ 10605 w 150644"/>
                <a:gd name="connsiteY42" fmla="*/ 270024 h 296245"/>
                <a:gd name="connsiteX43" fmla="*/ 9243 w 150644"/>
                <a:gd name="connsiteY43" fmla="*/ 268517 h 296245"/>
                <a:gd name="connsiteX44" fmla="*/ 8481 w 150644"/>
                <a:gd name="connsiteY44" fmla="*/ 264722 h 296245"/>
                <a:gd name="connsiteX45" fmla="*/ 9081 w 150644"/>
                <a:gd name="connsiteY45" fmla="*/ 261836 h 296245"/>
                <a:gd name="connsiteX46" fmla="*/ 7832 w 150644"/>
                <a:gd name="connsiteY46" fmla="*/ 257863 h 296245"/>
                <a:gd name="connsiteX47" fmla="*/ 7832 w 150644"/>
                <a:gd name="connsiteY47" fmla="*/ 251944 h 296245"/>
                <a:gd name="connsiteX48" fmla="*/ 9421 w 150644"/>
                <a:gd name="connsiteY48" fmla="*/ 250582 h 296245"/>
                <a:gd name="connsiteX49" fmla="*/ 10329 w 150644"/>
                <a:gd name="connsiteY49" fmla="*/ 249220 h 296245"/>
                <a:gd name="connsiteX50" fmla="*/ 9989 w 150644"/>
                <a:gd name="connsiteY50" fmla="*/ 247177 h 296245"/>
                <a:gd name="connsiteX51" fmla="*/ 7832 w 150644"/>
                <a:gd name="connsiteY51" fmla="*/ 245247 h 296245"/>
                <a:gd name="connsiteX52" fmla="*/ 7265 w 150644"/>
                <a:gd name="connsiteY52" fmla="*/ 242296 h 296245"/>
                <a:gd name="connsiteX53" fmla="*/ 7265 w 150644"/>
                <a:gd name="connsiteY53" fmla="*/ 238550 h 296245"/>
                <a:gd name="connsiteX54" fmla="*/ 5221 w 150644"/>
                <a:gd name="connsiteY54" fmla="*/ 236393 h 296245"/>
                <a:gd name="connsiteX55" fmla="*/ 1930 w 150644"/>
                <a:gd name="connsiteY55" fmla="*/ 231739 h 296245"/>
                <a:gd name="connsiteX56" fmla="*/ 681 w 150644"/>
                <a:gd name="connsiteY56" fmla="*/ 225821 h 296245"/>
                <a:gd name="connsiteX57" fmla="*/ 0 w 150644"/>
                <a:gd name="connsiteY57" fmla="*/ 220242 h 296245"/>
                <a:gd name="connsiteX58" fmla="*/ 1816 w 150644"/>
                <a:gd name="connsiteY58" fmla="*/ 220242 h 296245"/>
                <a:gd name="connsiteX59" fmla="*/ 1703 w 150644"/>
                <a:gd name="connsiteY59" fmla="*/ 218767 h 296245"/>
                <a:gd name="connsiteX60" fmla="*/ 0 w 150644"/>
                <a:gd name="connsiteY60" fmla="*/ 218313 h 296245"/>
                <a:gd name="connsiteX61" fmla="*/ 0 w 150644"/>
                <a:gd name="connsiteY61" fmla="*/ 216156 h 296245"/>
                <a:gd name="connsiteX62" fmla="*/ 1362 w 150644"/>
                <a:gd name="connsiteY62" fmla="*/ 213091 h 296245"/>
                <a:gd name="connsiteX63" fmla="*/ 1362 w 150644"/>
                <a:gd name="connsiteY63" fmla="*/ 212069 h 296245"/>
                <a:gd name="connsiteX64" fmla="*/ 2724 w 150644"/>
                <a:gd name="connsiteY64" fmla="*/ 212069 h 296245"/>
                <a:gd name="connsiteX65" fmla="*/ 3065 w 150644"/>
                <a:gd name="connsiteY65" fmla="*/ 209232 h 296245"/>
                <a:gd name="connsiteX66" fmla="*/ 4540 w 150644"/>
                <a:gd name="connsiteY66" fmla="*/ 207529 h 296245"/>
                <a:gd name="connsiteX67" fmla="*/ 4994 w 150644"/>
                <a:gd name="connsiteY67" fmla="*/ 206281 h 296245"/>
                <a:gd name="connsiteX68" fmla="*/ 5562 w 150644"/>
                <a:gd name="connsiteY68" fmla="*/ 203670 h 296245"/>
                <a:gd name="connsiteX69" fmla="*/ 4994 w 150644"/>
                <a:gd name="connsiteY69" fmla="*/ 201967 h 296245"/>
                <a:gd name="connsiteX70" fmla="*/ 5448 w 150644"/>
                <a:gd name="connsiteY70" fmla="*/ 199811 h 296245"/>
                <a:gd name="connsiteX71" fmla="*/ 7378 w 150644"/>
                <a:gd name="connsiteY71" fmla="*/ 198675 h 296245"/>
                <a:gd name="connsiteX72" fmla="*/ 11011 w 150644"/>
                <a:gd name="connsiteY72" fmla="*/ 198675 h 296245"/>
                <a:gd name="connsiteX73" fmla="*/ 12146 w 150644"/>
                <a:gd name="connsiteY73" fmla="*/ 197200 h 296245"/>
                <a:gd name="connsiteX74" fmla="*/ 13167 w 150644"/>
                <a:gd name="connsiteY74" fmla="*/ 194816 h 296245"/>
                <a:gd name="connsiteX75" fmla="*/ 14189 w 150644"/>
                <a:gd name="connsiteY75" fmla="*/ 191524 h 296245"/>
                <a:gd name="connsiteX76" fmla="*/ 14870 w 150644"/>
                <a:gd name="connsiteY76" fmla="*/ 189140 h 296245"/>
                <a:gd name="connsiteX77" fmla="*/ 15324 w 150644"/>
                <a:gd name="connsiteY77" fmla="*/ 187665 h 296245"/>
                <a:gd name="connsiteX78" fmla="*/ 16686 w 150644"/>
                <a:gd name="connsiteY78" fmla="*/ 187665 h 296245"/>
                <a:gd name="connsiteX79" fmla="*/ 17367 w 150644"/>
                <a:gd name="connsiteY79" fmla="*/ 186189 h 296245"/>
                <a:gd name="connsiteX80" fmla="*/ 19183 w 150644"/>
                <a:gd name="connsiteY80" fmla="*/ 182670 h 296245"/>
                <a:gd name="connsiteX81" fmla="*/ 20886 w 150644"/>
                <a:gd name="connsiteY81" fmla="*/ 181081 h 296245"/>
                <a:gd name="connsiteX82" fmla="*/ 22248 w 150644"/>
                <a:gd name="connsiteY82" fmla="*/ 179946 h 296245"/>
                <a:gd name="connsiteX83" fmla="*/ 22702 w 150644"/>
                <a:gd name="connsiteY83" fmla="*/ 178924 h 296245"/>
                <a:gd name="connsiteX84" fmla="*/ 21340 w 150644"/>
                <a:gd name="connsiteY84" fmla="*/ 178357 h 296245"/>
                <a:gd name="connsiteX85" fmla="*/ 23383 w 150644"/>
                <a:gd name="connsiteY85" fmla="*/ 176314 h 296245"/>
                <a:gd name="connsiteX86" fmla="*/ 24858 w 150644"/>
                <a:gd name="connsiteY86" fmla="*/ 174838 h 296245"/>
                <a:gd name="connsiteX87" fmla="*/ 25880 w 150644"/>
                <a:gd name="connsiteY87" fmla="*/ 172682 h 296245"/>
                <a:gd name="connsiteX88" fmla="*/ 26675 w 150644"/>
                <a:gd name="connsiteY88" fmla="*/ 170638 h 296245"/>
                <a:gd name="connsiteX89" fmla="*/ 26561 w 150644"/>
                <a:gd name="connsiteY89" fmla="*/ 168708 h 296245"/>
                <a:gd name="connsiteX90" fmla="*/ 25426 w 150644"/>
                <a:gd name="connsiteY90" fmla="*/ 167573 h 296245"/>
                <a:gd name="connsiteX91" fmla="*/ 24858 w 150644"/>
                <a:gd name="connsiteY91" fmla="*/ 166212 h 296245"/>
                <a:gd name="connsiteX92" fmla="*/ 25426 w 150644"/>
                <a:gd name="connsiteY92" fmla="*/ 164622 h 296245"/>
                <a:gd name="connsiteX93" fmla="*/ 26561 w 150644"/>
                <a:gd name="connsiteY93" fmla="*/ 163260 h 296245"/>
                <a:gd name="connsiteX94" fmla="*/ 26334 w 150644"/>
                <a:gd name="connsiteY94" fmla="*/ 161784 h 296245"/>
                <a:gd name="connsiteX95" fmla="*/ 26902 w 150644"/>
                <a:gd name="connsiteY95" fmla="*/ 160763 h 296245"/>
                <a:gd name="connsiteX96" fmla="*/ 25994 w 150644"/>
                <a:gd name="connsiteY96" fmla="*/ 159401 h 296245"/>
                <a:gd name="connsiteX97" fmla="*/ 23951 w 150644"/>
                <a:gd name="connsiteY97" fmla="*/ 156450 h 296245"/>
                <a:gd name="connsiteX98" fmla="*/ 22134 w 150644"/>
                <a:gd name="connsiteY98" fmla="*/ 153271 h 296245"/>
                <a:gd name="connsiteX99" fmla="*/ 21794 w 150644"/>
                <a:gd name="connsiteY99" fmla="*/ 150887 h 296245"/>
                <a:gd name="connsiteX100" fmla="*/ 21567 w 150644"/>
                <a:gd name="connsiteY100" fmla="*/ 149525 h 296245"/>
                <a:gd name="connsiteX101" fmla="*/ 22021 w 150644"/>
                <a:gd name="connsiteY101" fmla="*/ 146655 h 296245"/>
                <a:gd name="connsiteX102" fmla="*/ 21680 w 150644"/>
                <a:gd name="connsiteY102" fmla="*/ 144061 h 296245"/>
                <a:gd name="connsiteX103" fmla="*/ 22929 w 150644"/>
                <a:gd name="connsiteY103" fmla="*/ 144628 h 296245"/>
                <a:gd name="connsiteX104" fmla="*/ 22134 w 150644"/>
                <a:gd name="connsiteY104" fmla="*/ 142926 h 296245"/>
                <a:gd name="connsiteX105" fmla="*/ 20886 w 150644"/>
                <a:gd name="connsiteY105" fmla="*/ 142926 h 296245"/>
                <a:gd name="connsiteX106" fmla="*/ 20772 w 150644"/>
                <a:gd name="connsiteY106" fmla="*/ 140428 h 296245"/>
                <a:gd name="connsiteX107" fmla="*/ 19183 w 150644"/>
                <a:gd name="connsiteY107" fmla="*/ 138385 h 296245"/>
                <a:gd name="connsiteX108" fmla="*/ 17934 w 150644"/>
                <a:gd name="connsiteY108" fmla="*/ 137250 h 296245"/>
                <a:gd name="connsiteX109" fmla="*/ 17934 w 150644"/>
                <a:gd name="connsiteY109" fmla="*/ 135661 h 296245"/>
                <a:gd name="connsiteX110" fmla="*/ 18502 w 150644"/>
                <a:gd name="connsiteY110" fmla="*/ 134185 h 296245"/>
                <a:gd name="connsiteX111" fmla="*/ 17934 w 150644"/>
                <a:gd name="connsiteY111" fmla="*/ 132029 h 296245"/>
                <a:gd name="connsiteX112" fmla="*/ 17027 w 150644"/>
                <a:gd name="connsiteY112" fmla="*/ 129758 h 296245"/>
                <a:gd name="connsiteX113" fmla="*/ 16459 w 150644"/>
                <a:gd name="connsiteY113" fmla="*/ 128510 h 296245"/>
                <a:gd name="connsiteX114" fmla="*/ 16459 w 150644"/>
                <a:gd name="connsiteY114" fmla="*/ 127602 h 296245"/>
                <a:gd name="connsiteX115" fmla="*/ 17140 w 150644"/>
                <a:gd name="connsiteY115" fmla="*/ 126239 h 296245"/>
                <a:gd name="connsiteX116" fmla="*/ 17140 w 150644"/>
                <a:gd name="connsiteY116" fmla="*/ 123515 h 296245"/>
                <a:gd name="connsiteX117" fmla="*/ 16913 w 150644"/>
                <a:gd name="connsiteY117" fmla="*/ 121472 h 296245"/>
                <a:gd name="connsiteX118" fmla="*/ 15664 w 150644"/>
                <a:gd name="connsiteY118" fmla="*/ 119088 h 296245"/>
                <a:gd name="connsiteX119" fmla="*/ 15324 w 150644"/>
                <a:gd name="connsiteY119" fmla="*/ 117499 h 296245"/>
                <a:gd name="connsiteX120" fmla="*/ 16118 w 150644"/>
                <a:gd name="connsiteY120" fmla="*/ 114434 h 296245"/>
                <a:gd name="connsiteX121" fmla="*/ 18502 w 150644"/>
                <a:gd name="connsiteY121" fmla="*/ 111710 h 296245"/>
                <a:gd name="connsiteX122" fmla="*/ 18502 w 150644"/>
                <a:gd name="connsiteY122" fmla="*/ 109440 h 296245"/>
                <a:gd name="connsiteX123" fmla="*/ 21340 w 150644"/>
                <a:gd name="connsiteY123" fmla="*/ 106602 h 296245"/>
                <a:gd name="connsiteX124" fmla="*/ 23383 w 150644"/>
                <a:gd name="connsiteY124" fmla="*/ 102743 h 296245"/>
                <a:gd name="connsiteX125" fmla="*/ 25199 w 150644"/>
                <a:gd name="connsiteY125" fmla="*/ 100927 h 296245"/>
                <a:gd name="connsiteX126" fmla="*/ 25313 w 150644"/>
                <a:gd name="connsiteY126" fmla="*/ 98089 h 296245"/>
                <a:gd name="connsiteX127" fmla="*/ 25880 w 150644"/>
                <a:gd name="connsiteY127" fmla="*/ 95705 h 296245"/>
                <a:gd name="connsiteX128" fmla="*/ 25199 w 150644"/>
                <a:gd name="connsiteY128" fmla="*/ 93889 h 296245"/>
                <a:gd name="connsiteX129" fmla="*/ 24518 w 150644"/>
                <a:gd name="connsiteY129" fmla="*/ 91960 h 296245"/>
                <a:gd name="connsiteX130" fmla="*/ 25540 w 150644"/>
                <a:gd name="connsiteY130" fmla="*/ 89916 h 296245"/>
                <a:gd name="connsiteX131" fmla="*/ 25767 w 150644"/>
                <a:gd name="connsiteY131" fmla="*/ 88781 h 296245"/>
                <a:gd name="connsiteX132" fmla="*/ 29626 w 150644"/>
                <a:gd name="connsiteY132" fmla="*/ 88781 h 296245"/>
                <a:gd name="connsiteX133" fmla="*/ 31442 w 150644"/>
                <a:gd name="connsiteY133" fmla="*/ 89576 h 296245"/>
                <a:gd name="connsiteX134" fmla="*/ 33713 w 150644"/>
                <a:gd name="connsiteY134" fmla="*/ 89576 h 296245"/>
                <a:gd name="connsiteX135" fmla="*/ 36210 w 150644"/>
                <a:gd name="connsiteY135" fmla="*/ 88214 h 296245"/>
                <a:gd name="connsiteX136" fmla="*/ 38820 w 150644"/>
                <a:gd name="connsiteY136" fmla="*/ 86397 h 296245"/>
                <a:gd name="connsiteX137" fmla="*/ 40183 w 150644"/>
                <a:gd name="connsiteY137" fmla="*/ 85035 h 296245"/>
                <a:gd name="connsiteX138" fmla="*/ 42453 w 150644"/>
                <a:gd name="connsiteY138" fmla="*/ 84014 h 296245"/>
                <a:gd name="connsiteX139" fmla="*/ 43020 w 150644"/>
                <a:gd name="connsiteY139" fmla="*/ 85262 h 296245"/>
                <a:gd name="connsiteX140" fmla="*/ 42793 w 150644"/>
                <a:gd name="connsiteY140" fmla="*/ 86851 h 296245"/>
                <a:gd name="connsiteX141" fmla="*/ 43361 w 150644"/>
                <a:gd name="connsiteY141" fmla="*/ 87419 h 296245"/>
                <a:gd name="connsiteX142" fmla="*/ 45177 w 150644"/>
                <a:gd name="connsiteY142" fmla="*/ 86511 h 296245"/>
                <a:gd name="connsiteX143" fmla="*/ 45177 w 150644"/>
                <a:gd name="connsiteY143" fmla="*/ 85603 h 296245"/>
                <a:gd name="connsiteX144" fmla="*/ 45064 w 150644"/>
                <a:gd name="connsiteY144" fmla="*/ 84695 h 296245"/>
                <a:gd name="connsiteX145" fmla="*/ 47788 w 150644"/>
                <a:gd name="connsiteY145" fmla="*/ 84014 h 296245"/>
                <a:gd name="connsiteX146" fmla="*/ 48955 w 150644"/>
                <a:gd name="connsiteY146" fmla="*/ 84581 h 296245"/>
                <a:gd name="connsiteX147" fmla="*/ 48955 w 150644"/>
                <a:gd name="connsiteY147" fmla="*/ 85716 h 296245"/>
                <a:gd name="connsiteX148" fmla="*/ 49717 w 150644"/>
                <a:gd name="connsiteY148" fmla="*/ 85489 h 296245"/>
                <a:gd name="connsiteX149" fmla="*/ 50058 w 150644"/>
                <a:gd name="connsiteY149" fmla="*/ 83446 h 296245"/>
                <a:gd name="connsiteX150" fmla="*/ 49491 w 150644"/>
                <a:gd name="connsiteY150" fmla="*/ 81516 h 296245"/>
                <a:gd name="connsiteX151" fmla="*/ 50852 w 150644"/>
                <a:gd name="connsiteY151" fmla="*/ 80381 h 296245"/>
                <a:gd name="connsiteX152" fmla="*/ 55279 w 150644"/>
                <a:gd name="connsiteY152" fmla="*/ 80381 h 296245"/>
                <a:gd name="connsiteX153" fmla="*/ 56415 w 150644"/>
                <a:gd name="connsiteY153" fmla="*/ 81403 h 296245"/>
                <a:gd name="connsiteX154" fmla="*/ 57663 w 150644"/>
                <a:gd name="connsiteY154" fmla="*/ 82084 h 296245"/>
                <a:gd name="connsiteX155" fmla="*/ 59366 w 150644"/>
                <a:gd name="connsiteY155" fmla="*/ 81857 h 296245"/>
                <a:gd name="connsiteX156" fmla="*/ 59139 w 150644"/>
                <a:gd name="connsiteY156" fmla="*/ 80381 h 296245"/>
                <a:gd name="connsiteX157" fmla="*/ 58004 w 150644"/>
                <a:gd name="connsiteY157" fmla="*/ 80381 h 296245"/>
                <a:gd name="connsiteX158" fmla="*/ 59252 w 150644"/>
                <a:gd name="connsiteY158" fmla="*/ 79246 h 296245"/>
                <a:gd name="connsiteX159" fmla="*/ 62658 w 150644"/>
                <a:gd name="connsiteY159" fmla="*/ 79246 h 296245"/>
                <a:gd name="connsiteX160" fmla="*/ 62885 w 150644"/>
                <a:gd name="connsiteY160" fmla="*/ 81063 h 296245"/>
                <a:gd name="connsiteX161" fmla="*/ 62885 w 150644"/>
                <a:gd name="connsiteY161" fmla="*/ 82765 h 296245"/>
                <a:gd name="connsiteX162" fmla="*/ 63793 w 150644"/>
                <a:gd name="connsiteY162" fmla="*/ 84127 h 296245"/>
                <a:gd name="connsiteX163" fmla="*/ 64814 w 150644"/>
                <a:gd name="connsiteY163" fmla="*/ 85035 h 296245"/>
                <a:gd name="connsiteX164" fmla="*/ 65155 w 150644"/>
                <a:gd name="connsiteY164" fmla="*/ 83673 h 296245"/>
                <a:gd name="connsiteX165" fmla="*/ 66063 w 150644"/>
                <a:gd name="connsiteY165" fmla="*/ 82879 h 296245"/>
                <a:gd name="connsiteX166" fmla="*/ 66403 w 150644"/>
                <a:gd name="connsiteY166" fmla="*/ 81970 h 296245"/>
                <a:gd name="connsiteX167" fmla="*/ 65723 w 150644"/>
                <a:gd name="connsiteY167" fmla="*/ 81516 h 296245"/>
                <a:gd name="connsiteX168" fmla="*/ 64928 w 150644"/>
                <a:gd name="connsiteY168" fmla="*/ 81403 h 296245"/>
                <a:gd name="connsiteX169" fmla="*/ 64928 w 150644"/>
                <a:gd name="connsiteY169" fmla="*/ 80154 h 296245"/>
                <a:gd name="connsiteX170" fmla="*/ 64587 w 150644"/>
                <a:gd name="connsiteY170" fmla="*/ 78565 h 296245"/>
                <a:gd name="connsiteX171" fmla="*/ 64474 w 150644"/>
                <a:gd name="connsiteY171" fmla="*/ 77657 h 296245"/>
                <a:gd name="connsiteX172" fmla="*/ 66858 w 150644"/>
                <a:gd name="connsiteY172" fmla="*/ 75614 h 296245"/>
                <a:gd name="connsiteX173" fmla="*/ 69128 w 150644"/>
                <a:gd name="connsiteY173" fmla="*/ 74252 h 296245"/>
                <a:gd name="connsiteX174" fmla="*/ 72760 w 150644"/>
                <a:gd name="connsiteY174" fmla="*/ 72095 h 296245"/>
                <a:gd name="connsiteX175" fmla="*/ 73554 w 150644"/>
                <a:gd name="connsiteY175" fmla="*/ 70733 h 296245"/>
                <a:gd name="connsiteX176" fmla="*/ 76165 w 150644"/>
                <a:gd name="connsiteY176" fmla="*/ 69144 h 296245"/>
                <a:gd name="connsiteX177" fmla="*/ 77527 w 150644"/>
                <a:gd name="connsiteY177" fmla="*/ 69144 h 296245"/>
                <a:gd name="connsiteX178" fmla="*/ 78209 w 150644"/>
                <a:gd name="connsiteY178" fmla="*/ 70506 h 296245"/>
                <a:gd name="connsiteX179" fmla="*/ 79003 w 150644"/>
                <a:gd name="connsiteY179" fmla="*/ 71641 h 296245"/>
                <a:gd name="connsiteX180" fmla="*/ 78322 w 150644"/>
                <a:gd name="connsiteY180" fmla="*/ 72776 h 296245"/>
                <a:gd name="connsiteX181" fmla="*/ 77414 w 150644"/>
                <a:gd name="connsiteY181" fmla="*/ 73798 h 296245"/>
                <a:gd name="connsiteX182" fmla="*/ 76733 w 150644"/>
                <a:gd name="connsiteY182" fmla="*/ 75841 h 296245"/>
                <a:gd name="connsiteX183" fmla="*/ 76165 w 150644"/>
                <a:gd name="connsiteY183" fmla="*/ 77203 h 296245"/>
                <a:gd name="connsiteX184" fmla="*/ 76165 w 150644"/>
                <a:gd name="connsiteY184" fmla="*/ 78111 h 296245"/>
                <a:gd name="connsiteX185" fmla="*/ 77754 w 150644"/>
                <a:gd name="connsiteY185" fmla="*/ 77884 h 296245"/>
                <a:gd name="connsiteX186" fmla="*/ 77981 w 150644"/>
                <a:gd name="connsiteY186" fmla="*/ 75954 h 296245"/>
                <a:gd name="connsiteX187" fmla="*/ 78663 w 150644"/>
                <a:gd name="connsiteY187" fmla="*/ 74933 h 296245"/>
                <a:gd name="connsiteX188" fmla="*/ 80706 w 150644"/>
                <a:gd name="connsiteY188" fmla="*/ 74252 h 296245"/>
                <a:gd name="connsiteX189" fmla="*/ 81955 w 150644"/>
                <a:gd name="connsiteY189" fmla="*/ 73571 h 296245"/>
                <a:gd name="connsiteX190" fmla="*/ 82522 w 150644"/>
                <a:gd name="connsiteY190" fmla="*/ 73003 h 296245"/>
                <a:gd name="connsiteX191" fmla="*/ 81841 w 150644"/>
                <a:gd name="connsiteY191" fmla="*/ 71868 h 296245"/>
                <a:gd name="connsiteX192" fmla="*/ 81841 w 150644"/>
                <a:gd name="connsiteY192" fmla="*/ 70279 h 296245"/>
                <a:gd name="connsiteX193" fmla="*/ 80025 w 150644"/>
                <a:gd name="connsiteY193" fmla="*/ 70052 h 296245"/>
                <a:gd name="connsiteX194" fmla="*/ 79798 w 150644"/>
                <a:gd name="connsiteY194" fmla="*/ 68236 h 296245"/>
                <a:gd name="connsiteX195" fmla="*/ 80706 w 150644"/>
                <a:gd name="connsiteY195" fmla="*/ 66874 h 296245"/>
                <a:gd name="connsiteX196" fmla="*/ 82522 w 150644"/>
                <a:gd name="connsiteY196" fmla="*/ 65738 h 296245"/>
                <a:gd name="connsiteX197" fmla="*/ 83770 w 150644"/>
                <a:gd name="connsiteY197" fmla="*/ 63809 h 296245"/>
                <a:gd name="connsiteX198" fmla="*/ 84565 w 150644"/>
                <a:gd name="connsiteY198" fmla="*/ 62787 h 296245"/>
                <a:gd name="connsiteX199" fmla="*/ 86381 w 150644"/>
                <a:gd name="connsiteY199" fmla="*/ 62787 h 296245"/>
                <a:gd name="connsiteX200" fmla="*/ 87062 w 150644"/>
                <a:gd name="connsiteY200" fmla="*/ 61425 h 296245"/>
                <a:gd name="connsiteX201" fmla="*/ 84905 w 150644"/>
                <a:gd name="connsiteY201" fmla="*/ 61425 h 296245"/>
                <a:gd name="connsiteX202" fmla="*/ 86268 w 150644"/>
                <a:gd name="connsiteY202" fmla="*/ 59041 h 296245"/>
                <a:gd name="connsiteX203" fmla="*/ 88197 w 150644"/>
                <a:gd name="connsiteY203" fmla="*/ 57679 h 296245"/>
                <a:gd name="connsiteX204" fmla="*/ 88765 w 150644"/>
                <a:gd name="connsiteY204" fmla="*/ 58814 h 296245"/>
                <a:gd name="connsiteX205" fmla="*/ 88765 w 150644"/>
                <a:gd name="connsiteY205" fmla="*/ 60744 h 296245"/>
                <a:gd name="connsiteX206" fmla="*/ 87857 w 150644"/>
                <a:gd name="connsiteY206" fmla="*/ 62333 h 296245"/>
                <a:gd name="connsiteX207" fmla="*/ 87176 w 150644"/>
                <a:gd name="connsiteY207" fmla="*/ 63582 h 296245"/>
                <a:gd name="connsiteX208" fmla="*/ 86835 w 150644"/>
                <a:gd name="connsiteY208" fmla="*/ 65285 h 296245"/>
                <a:gd name="connsiteX209" fmla="*/ 87857 w 150644"/>
                <a:gd name="connsiteY209" fmla="*/ 66079 h 296245"/>
                <a:gd name="connsiteX210" fmla="*/ 89219 w 150644"/>
                <a:gd name="connsiteY210" fmla="*/ 65057 h 296245"/>
                <a:gd name="connsiteX211" fmla="*/ 90354 w 150644"/>
                <a:gd name="connsiteY211" fmla="*/ 63128 h 296245"/>
                <a:gd name="connsiteX212" fmla="*/ 91603 w 150644"/>
                <a:gd name="connsiteY212" fmla="*/ 61539 h 296245"/>
                <a:gd name="connsiteX213" fmla="*/ 92397 w 150644"/>
                <a:gd name="connsiteY213" fmla="*/ 60176 h 296245"/>
                <a:gd name="connsiteX214" fmla="*/ 92738 w 150644"/>
                <a:gd name="connsiteY214" fmla="*/ 58587 h 296245"/>
                <a:gd name="connsiteX215" fmla="*/ 94441 w 150644"/>
                <a:gd name="connsiteY215" fmla="*/ 56431 h 296245"/>
                <a:gd name="connsiteX216" fmla="*/ 95689 w 150644"/>
                <a:gd name="connsiteY216" fmla="*/ 56431 h 296245"/>
                <a:gd name="connsiteX217" fmla="*/ 96257 w 150644"/>
                <a:gd name="connsiteY217" fmla="*/ 57339 h 296245"/>
                <a:gd name="connsiteX218" fmla="*/ 97165 w 150644"/>
                <a:gd name="connsiteY218" fmla="*/ 57906 h 296245"/>
                <a:gd name="connsiteX219" fmla="*/ 97927 w 150644"/>
                <a:gd name="connsiteY219" fmla="*/ 56431 h 296245"/>
                <a:gd name="connsiteX220" fmla="*/ 97927 w 150644"/>
                <a:gd name="connsiteY220" fmla="*/ 60290 h 296245"/>
                <a:gd name="connsiteX221" fmla="*/ 99792 w 150644"/>
                <a:gd name="connsiteY221" fmla="*/ 59609 h 296245"/>
                <a:gd name="connsiteX222" fmla="*/ 99792 w 150644"/>
                <a:gd name="connsiteY222" fmla="*/ 57679 h 296245"/>
                <a:gd name="connsiteX223" fmla="*/ 98997 w 150644"/>
                <a:gd name="connsiteY223" fmla="*/ 55863 h 296245"/>
                <a:gd name="connsiteX224" fmla="*/ 96046 w 150644"/>
                <a:gd name="connsiteY224" fmla="*/ 55863 h 296245"/>
                <a:gd name="connsiteX225" fmla="*/ 95251 w 150644"/>
                <a:gd name="connsiteY225" fmla="*/ 54955 h 296245"/>
                <a:gd name="connsiteX226" fmla="*/ 93889 w 150644"/>
                <a:gd name="connsiteY226" fmla="*/ 54955 h 296245"/>
                <a:gd name="connsiteX227" fmla="*/ 93208 w 150644"/>
                <a:gd name="connsiteY227" fmla="*/ 52912 h 296245"/>
                <a:gd name="connsiteX228" fmla="*/ 93322 w 150644"/>
                <a:gd name="connsiteY228" fmla="*/ 51890 h 296245"/>
                <a:gd name="connsiteX229" fmla="*/ 94003 w 150644"/>
                <a:gd name="connsiteY229" fmla="*/ 50074 h 296245"/>
                <a:gd name="connsiteX230" fmla="*/ 94457 w 150644"/>
                <a:gd name="connsiteY230" fmla="*/ 48371 h 296245"/>
                <a:gd name="connsiteX231" fmla="*/ 97408 w 150644"/>
                <a:gd name="connsiteY231" fmla="*/ 48371 h 296245"/>
                <a:gd name="connsiteX232" fmla="*/ 98202 w 150644"/>
                <a:gd name="connsiteY232" fmla="*/ 46782 h 296245"/>
                <a:gd name="connsiteX233" fmla="*/ 96954 w 150644"/>
                <a:gd name="connsiteY233" fmla="*/ 45988 h 296245"/>
                <a:gd name="connsiteX234" fmla="*/ 96727 w 150644"/>
                <a:gd name="connsiteY234" fmla="*/ 45193 h 296245"/>
                <a:gd name="connsiteX235" fmla="*/ 98770 w 150644"/>
                <a:gd name="connsiteY235" fmla="*/ 45988 h 296245"/>
                <a:gd name="connsiteX236" fmla="*/ 98997 w 150644"/>
                <a:gd name="connsiteY236" fmla="*/ 47577 h 296245"/>
                <a:gd name="connsiteX237" fmla="*/ 98316 w 150644"/>
                <a:gd name="connsiteY237" fmla="*/ 48825 h 296245"/>
                <a:gd name="connsiteX238" fmla="*/ 98316 w 150644"/>
                <a:gd name="connsiteY238" fmla="*/ 49734 h 296245"/>
                <a:gd name="connsiteX239" fmla="*/ 99792 w 150644"/>
                <a:gd name="connsiteY239" fmla="*/ 49847 h 296245"/>
                <a:gd name="connsiteX240" fmla="*/ 99792 w 150644"/>
                <a:gd name="connsiteY240" fmla="*/ 48485 h 296245"/>
                <a:gd name="connsiteX241" fmla="*/ 99792 w 150644"/>
                <a:gd name="connsiteY241" fmla="*/ 47463 h 296245"/>
                <a:gd name="connsiteX242" fmla="*/ 99792 w 150644"/>
                <a:gd name="connsiteY242" fmla="*/ 44853 h 296245"/>
                <a:gd name="connsiteX243" fmla="*/ 98884 w 150644"/>
                <a:gd name="connsiteY243" fmla="*/ 43831 h 296245"/>
                <a:gd name="connsiteX244" fmla="*/ 97749 w 150644"/>
                <a:gd name="connsiteY244" fmla="*/ 43831 h 296245"/>
                <a:gd name="connsiteX245" fmla="*/ 98770 w 150644"/>
                <a:gd name="connsiteY245" fmla="*/ 41561 h 296245"/>
                <a:gd name="connsiteX246" fmla="*/ 97408 w 150644"/>
                <a:gd name="connsiteY246" fmla="*/ 40426 h 296245"/>
                <a:gd name="connsiteX247" fmla="*/ 96613 w 150644"/>
                <a:gd name="connsiteY247" fmla="*/ 38950 h 296245"/>
                <a:gd name="connsiteX248" fmla="*/ 96613 w 150644"/>
                <a:gd name="connsiteY248" fmla="*/ 37928 h 296245"/>
                <a:gd name="connsiteX249" fmla="*/ 98202 w 150644"/>
                <a:gd name="connsiteY249" fmla="*/ 36566 h 296245"/>
                <a:gd name="connsiteX250" fmla="*/ 97181 w 150644"/>
                <a:gd name="connsiteY250" fmla="*/ 35999 h 296245"/>
                <a:gd name="connsiteX251" fmla="*/ 97181 w 150644"/>
                <a:gd name="connsiteY251" fmla="*/ 34864 h 296245"/>
                <a:gd name="connsiteX252" fmla="*/ 98089 w 150644"/>
                <a:gd name="connsiteY252" fmla="*/ 33842 h 296245"/>
                <a:gd name="connsiteX253" fmla="*/ 99111 w 150644"/>
                <a:gd name="connsiteY253" fmla="*/ 33842 h 296245"/>
                <a:gd name="connsiteX254" fmla="*/ 99938 w 150644"/>
                <a:gd name="connsiteY254" fmla="*/ 34750 h 296245"/>
                <a:gd name="connsiteX255" fmla="*/ 99938 w 150644"/>
                <a:gd name="connsiteY255" fmla="*/ 33048 h 296245"/>
                <a:gd name="connsiteX256" fmla="*/ 100700 w 150644"/>
                <a:gd name="connsiteY256" fmla="*/ 34296 h 296245"/>
                <a:gd name="connsiteX257" fmla="*/ 102062 w 150644"/>
                <a:gd name="connsiteY257" fmla="*/ 34296 h 296245"/>
                <a:gd name="connsiteX258" fmla="*/ 102062 w 150644"/>
                <a:gd name="connsiteY258" fmla="*/ 36226 h 296245"/>
                <a:gd name="connsiteX259" fmla="*/ 103537 w 150644"/>
                <a:gd name="connsiteY259" fmla="*/ 37928 h 296245"/>
                <a:gd name="connsiteX260" fmla="*/ 104332 w 150644"/>
                <a:gd name="connsiteY260" fmla="*/ 38496 h 296245"/>
                <a:gd name="connsiteX261" fmla="*/ 105354 w 150644"/>
                <a:gd name="connsiteY261" fmla="*/ 38496 h 296245"/>
                <a:gd name="connsiteX262" fmla="*/ 106262 w 150644"/>
                <a:gd name="connsiteY262" fmla="*/ 36453 h 296245"/>
                <a:gd name="connsiteX263" fmla="*/ 108759 w 150644"/>
                <a:gd name="connsiteY263" fmla="*/ 35885 h 296245"/>
                <a:gd name="connsiteX264" fmla="*/ 108759 w 150644"/>
                <a:gd name="connsiteY264" fmla="*/ 34977 h 296245"/>
                <a:gd name="connsiteX265" fmla="*/ 106148 w 150644"/>
                <a:gd name="connsiteY265" fmla="*/ 34410 h 296245"/>
                <a:gd name="connsiteX266" fmla="*/ 106602 w 150644"/>
                <a:gd name="connsiteY266" fmla="*/ 33048 h 296245"/>
                <a:gd name="connsiteX267" fmla="*/ 109440 w 150644"/>
                <a:gd name="connsiteY267" fmla="*/ 33048 h 296245"/>
                <a:gd name="connsiteX268" fmla="*/ 110007 w 150644"/>
                <a:gd name="connsiteY268" fmla="*/ 32026 h 296245"/>
                <a:gd name="connsiteX269" fmla="*/ 110007 w 150644"/>
                <a:gd name="connsiteY269" fmla="*/ 30550 h 296245"/>
                <a:gd name="connsiteX270" fmla="*/ 111370 w 150644"/>
                <a:gd name="connsiteY270" fmla="*/ 29529 h 296245"/>
                <a:gd name="connsiteX271" fmla="*/ 114775 w 150644"/>
                <a:gd name="connsiteY271" fmla="*/ 29529 h 296245"/>
                <a:gd name="connsiteX272" fmla="*/ 116251 w 150644"/>
                <a:gd name="connsiteY272" fmla="*/ 28961 h 296245"/>
                <a:gd name="connsiteX273" fmla="*/ 116251 w 150644"/>
                <a:gd name="connsiteY273" fmla="*/ 23043 h 296245"/>
                <a:gd name="connsiteX274" fmla="*/ 118067 w 150644"/>
                <a:gd name="connsiteY274" fmla="*/ 21794 h 296245"/>
                <a:gd name="connsiteX275" fmla="*/ 118634 w 150644"/>
                <a:gd name="connsiteY275" fmla="*/ 19410 h 296245"/>
                <a:gd name="connsiteX276" fmla="*/ 118634 w 150644"/>
                <a:gd name="connsiteY276" fmla="*/ 16686 h 296245"/>
                <a:gd name="connsiteX277" fmla="*/ 117726 w 150644"/>
                <a:gd name="connsiteY277" fmla="*/ 16118 h 296245"/>
                <a:gd name="connsiteX278" fmla="*/ 117840 w 150644"/>
                <a:gd name="connsiteY278" fmla="*/ 14529 h 296245"/>
                <a:gd name="connsiteX279" fmla="*/ 116818 w 150644"/>
                <a:gd name="connsiteY279" fmla="*/ 13735 h 296245"/>
                <a:gd name="connsiteX280" fmla="*/ 117045 w 150644"/>
                <a:gd name="connsiteY280" fmla="*/ 12486 h 296245"/>
                <a:gd name="connsiteX281" fmla="*/ 115570 w 150644"/>
                <a:gd name="connsiteY281" fmla="*/ 11692 h 296245"/>
                <a:gd name="connsiteX282" fmla="*/ 114662 w 150644"/>
                <a:gd name="connsiteY282" fmla="*/ 10670 h 296245"/>
                <a:gd name="connsiteX283" fmla="*/ 114434 w 150644"/>
                <a:gd name="connsiteY283" fmla="*/ 9762 h 296245"/>
                <a:gd name="connsiteX284" fmla="*/ 117159 w 150644"/>
                <a:gd name="connsiteY284" fmla="*/ 9762 h 296245"/>
                <a:gd name="connsiteX285" fmla="*/ 117840 w 150644"/>
                <a:gd name="connsiteY285" fmla="*/ 10556 h 296245"/>
                <a:gd name="connsiteX286" fmla="*/ 118634 w 150644"/>
                <a:gd name="connsiteY286" fmla="*/ 10443 h 296245"/>
                <a:gd name="connsiteX287" fmla="*/ 119543 w 150644"/>
                <a:gd name="connsiteY287" fmla="*/ 8172 h 296245"/>
                <a:gd name="connsiteX288" fmla="*/ 120678 w 150644"/>
                <a:gd name="connsiteY288" fmla="*/ 7265 h 296245"/>
                <a:gd name="connsiteX289" fmla="*/ 122267 w 150644"/>
                <a:gd name="connsiteY289" fmla="*/ 6356 h 296245"/>
                <a:gd name="connsiteX290" fmla="*/ 123288 w 150644"/>
                <a:gd name="connsiteY290" fmla="*/ 6356 h 296245"/>
                <a:gd name="connsiteX291" fmla="*/ 123288 w 150644"/>
                <a:gd name="connsiteY291" fmla="*/ 4540 h 296245"/>
                <a:gd name="connsiteX292" fmla="*/ 122494 w 150644"/>
                <a:gd name="connsiteY292" fmla="*/ 3405 h 296245"/>
                <a:gd name="connsiteX293" fmla="*/ 122494 w 150644"/>
                <a:gd name="connsiteY293" fmla="*/ 2838 h 296245"/>
                <a:gd name="connsiteX294" fmla="*/ 123288 w 150644"/>
                <a:gd name="connsiteY294" fmla="*/ 2838 h 296245"/>
                <a:gd name="connsiteX295" fmla="*/ 124196 w 150644"/>
                <a:gd name="connsiteY295" fmla="*/ 1930 h 296245"/>
                <a:gd name="connsiteX296" fmla="*/ 124196 w 150644"/>
                <a:gd name="connsiteY296" fmla="*/ 795 h 296245"/>
                <a:gd name="connsiteX297" fmla="*/ 125104 w 150644"/>
                <a:gd name="connsiteY297" fmla="*/ 0 h 296245"/>
                <a:gd name="connsiteX298" fmla="*/ 125899 w 150644"/>
                <a:gd name="connsiteY298" fmla="*/ 0 h 296245"/>
                <a:gd name="connsiteX299" fmla="*/ 125899 w 150644"/>
                <a:gd name="connsiteY299" fmla="*/ 1702 h 296245"/>
                <a:gd name="connsiteX300" fmla="*/ 126807 w 150644"/>
                <a:gd name="connsiteY300" fmla="*/ 2611 h 296245"/>
                <a:gd name="connsiteX301" fmla="*/ 127375 w 150644"/>
                <a:gd name="connsiteY301" fmla="*/ 3973 h 296245"/>
                <a:gd name="connsiteX302" fmla="*/ 126013 w 150644"/>
                <a:gd name="connsiteY302" fmla="*/ 4654 h 296245"/>
                <a:gd name="connsiteX303" fmla="*/ 124878 w 150644"/>
                <a:gd name="connsiteY303" fmla="*/ 4654 h 296245"/>
                <a:gd name="connsiteX304" fmla="*/ 124878 w 150644"/>
                <a:gd name="connsiteY304" fmla="*/ 5789 h 296245"/>
                <a:gd name="connsiteX305" fmla="*/ 126467 w 150644"/>
                <a:gd name="connsiteY305" fmla="*/ 5902 h 296245"/>
                <a:gd name="connsiteX306" fmla="*/ 127375 w 150644"/>
                <a:gd name="connsiteY306" fmla="*/ 6356 h 296245"/>
                <a:gd name="connsiteX307" fmla="*/ 129759 w 150644"/>
                <a:gd name="connsiteY307" fmla="*/ 7037 h 296245"/>
                <a:gd name="connsiteX308" fmla="*/ 129759 w 150644"/>
                <a:gd name="connsiteY308" fmla="*/ 9535 h 296245"/>
                <a:gd name="connsiteX309" fmla="*/ 130439 w 150644"/>
                <a:gd name="connsiteY309" fmla="*/ 10102 h 296245"/>
                <a:gd name="connsiteX310" fmla="*/ 131915 w 150644"/>
                <a:gd name="connsiteY310" fmla="*/ 10329 h 296245"/>
                <a:gd name="connsiteX311" fmla="*/ 130780 w 150644"/>
                <a:gd name="connsiteY311" fmla="*/ 11692 h 296245"/>
                <a:gd name="connsiteX312" fmla="*/ 131234 w 150644"/>
                <a:gd name="connsiteY312" fmla="*/ 13167 h 296245"/>
                <a:gd name="connsiteX313" fmla="*/ 131915 w 150644"/>
                <a:gd name="connsiteY313" fmla="*/ 13848 h 296245"/>
                <a:gd name="connsiteX314" fmla="*/ 131915 w 150644"/>
                <a:gd name="connsiteY314" fmla="*/ 14983 h 296245"/>
                <a:gd name="connsiteX315" fmla="*/ 133050 w 150644"/>
                <a:gd name="connsiteY315" fmla="*/ 15891 h 296245"/>
                <a:gd name="connsiteX316" fmla="*/ 133050 w 150644"/>
                <a:gd name="connsiteY316" fmla="*/ 18162 h 296245"/>
                <a:gd name="connsiteX317" fmla="*/ 134753 w 150644"/>
                <a:gd name="connsiteY317" fmla="*/ 16913 h 296245"/>
                <a:gd name="connsiteX318" fmla="*/ 135661 w 150644"/>
                <a:gd name="connsiteY318" fmla="*/ 18729 h 296245"/>
                <a:gd name="connsiteX319" fmla="*/ 136229 w 150644"/>
                <a:gd name="connsiteY319" fmla="*/ 19297 h 296245"/>
                <a:gd name="connsiteX320" fmla="*/ 137931 w 150644"/>
                <a:gd name="connsiteY320" fmla="*/ 19637 h 296245"/>
                <a:gd name="connsiteX321" fmla="*/ 137931 w 150644"/>
                <a:gd name="connsiteY321" fmla="*/ 21113 h 296245"/>
                <a:gd name="connsiteX322" fmla="*/ 139293 w 150644"/>
                <a:gd name="connsiteY322" fmla="*/ 22702 h 296245"/>
                <a:gd name="connsiteX323" fmla="*/ 140201 w 150644"/>
                <a:gd name="connsiteY323" fmla="*/ 24518 h 296245"/>
                <a:gd name="connsiteX324" fmla="*/ 140201 w 150644"/>
                <a:gd name="connsiteY324" fmla="*/ 30891 h 296245"/>
                <a:gd name="connsiteX325" fmla="*/ 141450 w 150644"/>
                <a:gd name="connsiteY325" fmla="*/ 33161 h 296245"/>
                <a:gd name="connsiteX326" fmla="*/ 142699 w 150644"/>
                <a:gd name="connsiteY326" fmla="*/ 35204 h 296245"/>
                <a:gd name="connsiteX327" fmla="*/ 143493 w 150644"/>
                <a:gd name="connsiteY327" fmla="*/ 37588 h 296245"/>
                <a:gd name="connsiteX328" fmla="*/ 143493 w 150644"/>
                <a:gd name="connsiteY328" fmla="*/ 41220 h 296245"/>
                <a:gd name="connsiteX329" fmla="*/ 144174 w 150644"/>
                <a:gd name="connsiteY329" fmla="*/ 46328 h 296245"/>
                <a:gd name="connsiteX330" fmla="*/ 144174 w 150644"/>
                <a:gd name="connsiteY330" fmla="*/ 54063 h 296245"/>
                <a:gd name="connsiteX331" fmla="*/ 145309 w 150644"/>
                <a:gd name="connsiteY331" fmla="*/ 56560 h 296245"/>
                <a:gd name="connsiteX332" fmla="*/ 145309 w 150644"/>
                <a:gd name="connsiteY332" fmla="*/ 59285 h 296245"/>
                <a:gd name="connsiteX333" fmla="*/ 146217 w 150644"/>
                <a:gd name="connsiteY333" fmla="*/ 62236 h 296245"/>
                <a:gd name="connsiteX334" fmla="*/ 148374 w 150644"/>
                <a:gd name="connsiteY334" fmla="*/ 65755 h 296245"/>
                <a:gd name="connsiteX335" fmla="*/ 149963 w 150644"/>
                <a:gd name="connsiteY335" fmla="*/ 69046 h 296245"/>
                <a:gd name="connsiteX336" fmla="*/ 150644 w 150644"/>
                <a:gd name="connsiteY336" fmla="*/ 71544 h 296245"/>
                <a:gd name="connsiteX337" fmla="*/ 150077 w 150644"/>
                <a:gd name="connsiteY337" fmla="*/ 74836 h 296245"/>
                <a:gd name="connsiteX338" fmla="*/ 148828 w 150644"/>
                <a:gd name="connsiteY338" fmla="*/ 78468 h 296245"/>
                <a:gd name="connsiteX339" fmla="*/ 147580 w 150644"/>
                <a:gd name="connsiteY339" fmla="*/ 81760 h 296245"/>
                <a:gd name="connsiteX340" fmla="*/ 146331 w 150644"/>
                <a:gd name="connsiteY340" fmla="*/ 83235 h 296245"/>
                <a:gd name="connsiteX341" fmla="*/ 145991 w 150644"/>
                <a:gd name="connsiteY341" fmla="*/ 85052 h 296245"/>
                <a:gd name="connsiteX342" fmla="*/ 143380 w 150644"/>
                <a:gd name="connsiteY342" fmla="*/ 84030 h 296245"/>
                <a:gd name="connsiteX343" fmla="*/ 140996 w 150644"/>
                <a:gd name="connsiteY343" fmla="*/ 82327 h 296245"/>
                <a:gd name="connsiteX344" fmla="*/ 139293 w 150644"/>
                <a:gd name="connsiteY344" fmla="*/ 79830 h 296245"/>
                <a:gd name="connsiteX345" fmla="*/ 138726 w 150644"/>
                <a:gd name="connsiteY345" fmla="*/ 77673 h 296245"/>
                <a:gd name="connsiteX346" fmla="*/ 138726 w 150644"/>
                <a:gd name="connsiteY346" fmla="*/ 76198 h 296245"/>
                <a:gd name="connsiteX347" fmla="*/ 137477 w 150644"/>
                <a:gd name="connsiteY347" fmla="*/ 75176 h 296245"/>
                <a:gd name="connsiteX348" fmla="*/ 136683 w 150644"/>
                <a:gd name="connsiteY348" fmla="*/ 73019 h 296245"/>
                <a:gd name="connsiteX349" fmla="*/ 135434 w 150644"/>
                <a:gd name="connsiteY349" fmla="*/ 73814 h 296245"/>
                <a:gd name="connsiteX350" fmla="*/ 133845 w 150644"/>
                <a:gd name="connsiteY350" fmla="*/ 73701 h 296245"/>
                <a:gd name="connsiteX351" fmla="*/ 132710 w 150644"/>
                <a:gd name="connsiteY351" fmla="*/ 75517 h 296245"/>
                <a:gd name="connsiteX352" fmla="*/ 133164 w 150644"/>
                <a:gd name="connsiteY352" fmla="*/ 78127 h 296245"/>
                <a:gd name="connsiteX353" fmla="*/ 134072 w 150644"/>
                <a:gd name="connsiteY353" fmla="*/ 80284 h 296245"/>
                <a:gd name="connsiteX354" fmla="*/ 134299 w 150644"/>
                <a:gd name="connsiteY354" fmla="*/ 82100 h 296245"/>
                <a:gd name="connsiteX355" fmla="*/ 134299 w 150644"/>
                <a:gd name="connsiteY355" fmla="*/ 83917 h 296245"/>
                <a:gd name="connsiteX356" fmla="*/ 134412 w 150644"/>
                <a:gd name="connsiteY356" fmla="*/ 85846 h 296245"/>
                <a:gd name="connsiteX357" fmla="*/ 134866 w 150644"/>
                <a:gd name="connsiteY357" fmla="*/ 87549 h 296245"/>
                <a:gd name="connsiteX358" fmla="*/ 136569 w 150644"/>
                <a:gd name="connsiteY358" fmla="*/ 88343 h 296245"/>
                <a:gd name="connsiteX359" fmla="*/ 137477 w 150644"/>
                <a:gd name="connsiteY359" fmla="*/ 89138 h 296245"/>
                <a:gd name="connsiteX360" fmla="*/ 137477 w 150644"/>
                <a:gd name="connsiteY360" fmla="*/ 92316 h 296245"/>
                <a:gd name="connsiteX361" fmla="*/ 138158 w 150644"/>
                <a:gd name="connsiteY361" fmla="*/ 93451 h 296245"/>
                <a:gd name="connsiteX362" fmla="*/ 137818 w 150644"/>
                <a:gd name="connsiteY362" fmla="*/ 96857 h 296245"/>
                <a:gd name="connsiteX363" fmla="*/ 136910 w 150644"/>
                <a:gd name="connsiteY363" fmla="*/ 98446 h 296245"/>
                <a:gd name="connsiteX364" fmla="*/ 135320 w 150644"/>
                <a:gd name="connsiteY364" fmla="*/ 99921 h 296245"/>
                <a:gd name="connsiteX365" fmla="*/ 134526 w 150644"/>
                <a:gd name="connsiteY365" fmla="*/ 100375 h 296245"/>
                <a:gd name="connsiteX366" fmla="*/ 135888 w 150644"/>
                <a:gd name="connsiteY366" fmla="*/ 102078 h 296245"/>
                <a:gd name="connsiteX367" fmla="*/ 137477 w 150644"/>
                <a:gd name="connsiteY367" fmla="*/ 102759 h 296245"/>
                <a:gd name="connsiteX368" fmla="*/ 137136 w 150644"/>
                <a:gd name="connsiteY368" fmla="*/ 104689 h 296245"/>
                <a:gd name="connsiteX369" fmla="*/ 135207 w 150644"/>
                <a:gd name="connsiteY369" fmla="*/ 105143 h 296245"/>
                <a:gd name="connsiteX370" fmla="*/ 132142 w 150644"/>
                <a:gd name="connsiteY370" fmla="*/ 105710 h 296245"/>
                <a:gd name="connsiteX371" fmla="*/ 130894 w 150644"/>
                <a:gd name="connsiteY371" fmla="*/ 107640 h 296245"/>
                <a:gd name="connsiteX372" fmla="*/ 130099 w 150644"/>
                <a:gd name="connsiteY372" fmla="*/ 110591 h 296245"/>
                <a:gd name="connsiteX373" fmla="*/ 129645 w 150644"/>
                <a:gd name="connsiteY373" fmla="*/ 111726 h 296245"/>
                <a:gd name="connsiteX374" fmla="*/ 129191 w 150644"/>
                <a:gd name="connsiteY374" fmla="*/ 113996 h 296245"/>
                <a:gd name="connsiteX375" fmla="*/ 129304 w 150644"/>
                <a:gd name="connsiteY375" fmla="*/ 116380 h 296245"/>
                <a:gd name="connsiteX376" fmla="*/ 130780 w 150644"/>
                <a:gd name="connsiteY376" fmla="*/ 119786 h 296245"/>
                <a:gd name="connsiteX377" fmla="*/ 130894 w 150644"/>
                <a:gd name="connsiteY377" fmla="*/ 122737 h 296245"/>
                <a:gd name="connsiteX378" fmla="*/ 130326 w 150644"/>
                <a:gd name="connsiteY378" fmla="*/ 127164 h 296245"/>
                <a:gd name="connsiteX379" fmla="*/ 129191 w 150644"/>
                <a:gd name="connsiteY379" fmla="*/ 130683 h 296245"/>
                <a:gd name="connsiteX380" fmla="*/ 127942 w 150644"/>
                <a:gd name="connsiteY380" fmla="*/ 134655 h 296245"/>
                <a:gd name="connsiteX381" fmla="*/ 125445 w 150644"/>
                <a:gd name="connsiteY381" fmla="*/ 140688 h 296245"/>
                <a:gd name="connsiteX382" fmla="*/ 122721 w 150644"/>
                <a:gd name="connsiteY382" fmla="*/ 149217 h 296245"/>
                <a:gd name="connsiteX383" fmla="*/ 120791 w 150644"/>
                <a:gd name="connsiteY383" fmla="*/ 155022 h 296245"/>
                <a:gd name="connsiteX384" fmla="*/ 118067 w 150644"/>
                <a:gd name="connsiteY384" fmla="*/ 164574 h 296245"/>
                <a:gd name="connsiteX385" fmla="*/ 116137 w 150644"/>
                <a:gd name="connsiteY385" fmla="*/ 170379 h 296245"/>
                <a:gd name="connsiteX386" fmla="*/ 114321 w 150644"/>
                <a:gd name="connsiteY386" fmla="*/ 175373 h 296245"/>
                <a:gd name="connsiteX387" fmla="*/ 112505 w 150644"/>
                <a:gd name="connsiteY387" fmla="*/ 179914 h 296245"/>
                <a:gd name="connsiteX388" fmla="*/ 110462 w 150644"/>
                <a:gd name="connsiteY388" fmla="*/ 184454 h 296245"/>
                <a:gd name="connsiteX389" fmla="*/ 110235 w 150644"/>
                <a:gd name="connsiteY389" fmla="*/ 187519 h 296245"/>
                <a:gd name="connsiteX390" fmla="*/ 108759 w 150644"/>
                <a:gd name="connsiteY390" fmla="*/ 190697 h 296245"/>
                <a:gd name="connsiteX391" fmla="*/ 108646 w 150644"/>
                <a:gd name="connsiteY391" fmla="*/ 193194 h 296245"/>
                <a:gd name="connsiteX392" fmla="*/ 107283 w 150644"/>
                <a:gd name="connsiteY392" fmla="*/ 196600 h 296245"/>
                <a:gd name="connsiteX393" fmla="*/ 106035 w 150644"/>
                <a:gd name="connsiteY393" fmla="*/ 199097 h 296245"/>
                <a:gd name="connsiteX394" fmla="*/ 105013 w 150644"/>
                <a:gd name="connsiteY394" fmla="*/ 203751 h 296245"/>
                <a:gd name="connsiteX395" fmla="*/ 104105 w 150644"/>
                <a:gd name="connsiteY395" fmla="*/ 206589 h 296245"/>
                <a:gd name="connsiteX396" fmla="*/ 102743 w 150644"/>
                <a:gd name="connsiteY396" fmla="*/ 208405 h 296245"/>
                <a:gd name="connsiteX397" fmla="*/ 101608 w 150644"/>
                <a:gd name="connsiteY397" fmla="*/ 210561 h 296245"/>
                <a:gd name="connsiteX398" fmla="*/ 101040 w 150644"/>
                <a:gd name="connsiteY398" fmla="*/ 212945 h 296245"/>
                <a:gd name="connsiteX399" fmla="*/ 100246 w 150644"/>
                <a:gd name="connsiteY399" fmla="*/ 214988 h 296245"/>
                <a:gd name="connsiteX400" fmla="*/ 99338 w 150644"/>
                <a:gd name="connsiteY400" fmla="*/ 217486 h 296245"/>
                <a:gd name="connsiteX401" fmla="*/ 98316 w 150644"/>
                <a:gd name="connsiteY401" fmla="*/ 219302 h 296245"/>
                <a:gd name="connsiteX402" fmla="*/ 97943 w 150644"/>
                <a:gd name="connsiteY402" fmla="*/ 221313 h 296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Lst>
              <a:rect l="l" t="t" r="r" b="b"/>
              <a:pathLst>
                <a:path w="150644" h="296245">
                  <a:moveTo>
                    <a:pt x="98073" y="221183"/>
                  </a:moveTo>
                  <a:lnTo>
                    <a:pt x="95949" y="230134"/>
                  </a:lnTo>
                  <a:lnTo>
                    <a:pt x="93970" y="239993"/>
                  </a:lnTo>
                  <a:lnTo>
                    <a:pt x="93062" y="245458"/>
                  </a:lnTo>
                  <a:lnTo>
                    <a:pt x="90630" y="250160"/>
                  </a:lnTo>
                  <a:lnTo>
                    <a:pt x="90630" y="254863"/>
                  </a:lnTo>
                  <a:lnTo>
                    <a:pt x="88651" y="259257"/>
                  </a:lnTo>
                  <a:lnTo>
                    <a:pt x="86981" y="263798"/>
                  </a:lnTo>
                  <a:lnTo>
                    <a:pt x="84711" y="266830"/>
                  </a:lnTo>
                  <a:lnTo>
                    <a:pt x="84711" y="270462"/>
                  </a:lnTo>
                  <a:lnTo>
                    <a:pt x="83203" y="272733"/>
                  </a:lnTo>
                  <a:lnTo>
                    <a:pt x="82441" y="275311"/>
                  </a:lnTo>
                  <a:lnTo>
                    <a:pt x="82441" y="277435"/>
                  </a:lnTo>
                  <a:lnTo>
                    <a:pt x="81224" y="279868"/>
                  </a:lnTo>
                  <a:lnTo>
                    <a:pt x="80008" y="279868"/>
                  </a:lnTo>
                  <a:lnTo>
                    <a:pt x="80008" y="281846"/>
                  </a:lnTo>
                  <a:lnTo>
                    <a:pt x="78030" y="284116"/>
                  </a:lnTo>
                  <a:lnTo>
                    <a:pt x="75306" y="284116"/>
                  </a:lnTo>
                  <a:lnTo>
                    <a:pt x="73490" y="286240"/>
                  </a:lnTo>
                  <a:lnTo>
                    <a:pt x="63485" y="286240"/>
                  </a:lnTo>
                  <a:lnTo>
                    <a:pt x="58944" y="288965"/>
                  </a:lnTo>
                  <a:lnTo>
                    <a:pt x="54242" y="291543"/>
                  </a:lnTo>
                  <a:lnTo>
                    <a:pt x="50609" y="294429"/>
                  </a:lnTo>
                  <a:lnTo>
                    <a:pt x="45307" y="295484"/>
                  </a:lnTo>
                  <a:lnTo>
                    <a:pt x="40458" y="296246"/>
                  </a:lnTo>
                  <a:lnTo>
                    <a:pt x="38788" y="294429"/>
                  </a:lnTo>
                  <a:lnTo>
                    <a:pt x="36518" y="293830"/>
                  </a:lnTo>
                  <a:lnTo>
                    <a:pt x="34394" y="291705"/>
                  </a:lnTo>
                  <a:lnTo>
                    <a:pt x="31361" y="289889"/>
                  </a:lnTo>
                  <a:lnTo>
                    <a:pt x="26659" y="288981"/>
                  </a:lnTo>
                  <a:lnTo>
                    <a:pt x="23772" y="289127"/>
                  </a:lnTo>
                  <a:lnTo>
                    <a:pt x="22718" y="287148"/>
                  </a:lnTo>
                  <a:lnTo>
                    <a:pt x="24226" y="287911"/>
                  </a:lnTo>
                  <a:lnTo>
                    <a:pt x="24988" y="287148"/>
                  </a:lnTo>
                  <a:lnTo>
                    <a:pt x="23626" y="285932"/>
                  </a:lnTo>
                  <a:lnTo>
                    <a:pt x="21356" y="285170"/>
                  </a:lnTo>
                  <a:lnTo>
                    <a:pt x="18178" y="283662"/>
                  </a:lnTo>
                  <a:lnTo>
                    <a:pt x="16962" y="282154"/>
                  </a:lnTo>
                  <a:lnTo>
                    <a:pt x="16200" y="279576"/>
                  </a:lnTo>
                  <a:lnTo>
                    <a:pt x="15145" y="277451"/>
                  </a:lnTo>
                  <a:lnTo>
                    <a:pt x="15145" y="275019"/>
                  </a:lnTo>
                  <a:lnTo>
                    <a:pt x="13637" y="272749"/>
                  </a:lnTo>
                  <a:lnTo>
                    <a:pt x="10605" y="270024"/>
                  </a:lnTo>
                  <a:lnTo>
                    <a:pt x="9243" y="268517"/>
                  </a:lnTo>
                  <a:lnTo>
                    <a:pt x="8481" y="264722"/>
                  </a:lnTo>
                  <a:lnTo>
                    <a:pt x="9081" y="261836"/>
                  </a:lnTo>
                  <a:lnTo>
                    <a:pt x="7832" y="257863"/>
                  </a:lnTo>
                  <a:lnTo>
                    <a:pt x="7832" y="251944"/>
                  </a:lnTo>
                  <a:lnTo>
                    <a:pt x="9421" y="250582"/>
                  </a:lnTo>
                  <a:lnTo>
                    <a:pt x="10329" y="249220"/>
                  </a:lnTo>
                  <a:lnTo>
                    <a:pt x="9989" y="247177"/>
                  </a:lnTo>
                  <a:lnTo>
                    <a:pt x="7832" y="245247"/>
                  </a:lnTo>
                  <a:lnTo>
                    <a:pt x="7265" y="242296"/>
                  </a:lnTo>
                  <a:lnTo>
                    <a:pt x="7265" y="238550"/>
                  </a:lnTo>
                  <a:lnTo>
                    <a:pt x="5221" y="236393"/>
                  </a:lnTo>
                  <a:lnTo>
                    <a:pt x="1930" y="231739"/>
                  </a:lnTo>
                  <a:lnTo>
                    <a:pt x="681" y="225821"/>
                  </a:lnTo>
                  <a:lnTo>
                    <a:pt x="0" y="220242"/>
                  </a:lnTo>
                  <a:lnTo>
                    <a:pt x="1816" y="220242"/>
                  </a:lnTo>
                  <a:lnTo>
                    <a:pt x="1703" y="218767"/>
                  </a:lnTo>
                  <a:lnTo>
                    <a:pt x="0" y="218313"/>
                  </a:lnTo>
                  <a:lnTo>
                    <a:pt x="0" y="216156"/>
                  </a:lnTo>
                  <a:lnTo>
                    <a:pt x="1362" y="213091"/>
                  </a:lnTo>
                  <a:lnTo>
                    <a:pt x="1362" y="212069"/>
                  </a:lnTo>
                  <a:lnTo>
                    <a:pt x="2724" y="212069"/>
                  </a:lnTo>
                  <a:lnTo>
                    <a:pt x="3065" y="209232"/>
                  </a:lnTo>
                  <a:lnTo>
                    <a:pt x="4540" y="207529"/>
                  </a:lnTo>
                  <a:lnTo>
                    <a:pt x="4994" y="206281"/>
                  </a:lnTo>
                  <a:lnTo>
                    <a:pt x="5562" y="203670"/>
                  </a:lnTo>
                  <a:lnTo>
                    <a:pt x="4994" y="201967"/>
                  </a:lnTo>
                  <a:lnTo>
                    <a:pt x="5448" y="199811"/>
                  </a:lnTo>
                  <a:lnTo>
                    <a:pt x="7378" y="198675"/>
                  </a:lnTo>
                  <a:lnTo>
                    <a:pt x="11011" y="198675"/>
                  </a:lnTo>
                  <a:lnTo>
                    <a:pt x="12146" y="197200"/>
                  </a:lnTo>
                  <a:lnTo>
                    <a:pt x="13167" y="194816"/>
                  </a:lnTo>
                  <a:lnTo>
                    <a:pt x="14189" y="191524"/>
                  </a:lnTo>
                  <a:lnTo>
                    <a:pt x="14870" y="189140"/>
                  </a:lnTo>
                  <a:lnTo>
                    <a:pt x="15324" y="187665"/>
                  </a:lnTo>
                  <a:lnTo>
                    <a:pt x="16686" y="187665"/>
                  </a:lnTo>
                  <a:lnTo>
                    <a:pt x="17367" y="186189"/>
                  </a:lnTo>
                  <a:lnTo>
                    <a:pt x="19183" y="182670"/>
                  </a:lnTo>
                  <a:lnTo>
                    <a:pt x="20886" y="181081"/>
                  </a:lnTo>
                  <a:lnTo>
                    <a:pt x="22248" y="179946"/>
                  </a:lnTo>
                  <a:lnTo>
                    <a:pt x="22702" y="178924"/>
                  </a:lnTo>
                  <a:lnTo>
                    <a:pt x="21340" y="178357"/>
                  </a:lnTo>
                  <a:lnTo>
                    <a:pt x="23383" y="176314"/>
                  </a:lnTo>
                  <a:lnTo>
                    <a:pt x="24858" y="174838"/>
                  </a:lnTo>
                  <a:lnTo>
                    <a:pt x="25880" y="172682"/>
                  </a:lnTo>
                  <a:lnTo>
                    <a:pt x="26675" y="170638"/>
                  </a:lnTo>
                  <a:lnTo>
                    <a:pt x="26561" y="168708"/>
                  </a:lnTo>
                  <a:lnTo>
                    <a:pt x="25426" y="167573"/>
                  </a:lnTo>
                  <a:lnTo>
                    <a:pt x="24858" y="166212"/>
                  </a:lnTo>
                  <a:lnTo>
                    <a:pt x="25426" y="164622"/>
                  </a:lnTo>
                  <a:lnTo>
                    <a:pt x="26561" y="163260"/>
                  </a:lnTo>
                  <a:lnTo>
                    <a:pt x="26334" y="161784"/>
                  </a:lnTo>
                  <a:lnTo>
                    <a:pt x="26902" y="160763"/>
                  </a:lnTo>
                  <a:lnTo>
                    <a:pt x="25994" y="159401"/>
                  </a:lnTo>
                  <a:lnTo>
                    <a:pt x="23951" y="156450"/>
                  </a:lnTo>
                  <a:lnTo>
                    <a:pt x="22134" y="153271"/>
                  </a:lnTo>
                  <a:lnTo>
                    <a:pt x="21794" y="150887"/>
                  </a:lnTo>
                  <a:lnTo>
                    <a:pt x="21567" y="149525"/>
                  </a:lnTo>
                  <a:lnTo>
                    <a:pt x="22021" y="146655"/>
                  </a:lnTo>
                  <a:lnTo>
                    <a:pt x="21680" y="144061"/>
                  </a:lnTo>
                  <a:lnTo>
                    <a:pt x="22929" y="144628"/>
                  </a:lnTo>
                  <a:lnTo>
                    <a:pt x="22134" y="142926"/>
                  </a:lnTo>
                  <a:lnTo>
                    <a:pt x="20886" y="142926"/>
                  </a:lnTo>
                  <a:lnTo>
                    <a:pt x="20772" y="140428"/>
                  </a:lnTo>
                  <a:lnTo>
                    <a:pt x="19183" y="138385"/>
                  </a:lnTo>
                  <a:lnTo>
                    <a:pt x="17934" y="137250"/>
                  </a:lnTo>
                  <a:lnTo>
                    <a:pt x="17934" y="135661"/>
                  </a:lnTo>
                  <a:lnTo>
                    <a:pt x="18502" y="134185"/>
                  </a:lnTo>
                  <a:lnTo>
                    <a:pt x="17934" y="132029"/>
                  </a:lnTo>
                  <a:lnTo>
                    <a:pt x="17027" y="129758"/>
                  </a:lnTo>
                  <a:lnTo>
                    <a:pt x="16459" y="128510"/>
                  </a:lnTo>
                  <a:lnTo>
                    <a:pt x="16459" y="127602"/>
                  </a:lnTo>
                  <a:lnTo>
                    <a:pt x="17140" y="126239"/>
                  </a:lnTo>
                  <a:lnTo>
                    <a:pt x="17140" y="123515"/>
                  </a:lnTo>
                  <a:lnTo>
                    <a:pt x="16913" y="121472"/>
                  </a:lnTo>
                  <a:lnTo>
                    <a:pt x="15664" y="119088"/>
                  </a:lnTo>
                  <a:lnTo>
                    <a:pt x="15324" y="117499"/>
                  </a:lnTo>
                  <a:lnTo>
                    <a:pt x="16118" y="114434"/>
                  </a:lnTo>
                  <a:lnTo>
                    <a:pt x="18502" y="111710"/>
                  </a:lnTo>
                  <a:lnTo>
                    <a:pt x="18502" y="109440"/>
                  </a:lnTo>
                  <a:lnTo>
                    <a:pt x="21340" y="106602"/>
                  </a:lnTo>
                  <a:lnTo>
                    <a:pt x="23383" y="102743"/>
                  </a:lnTo>
                  <a:lnTo>
                    <a:pt x="25199" y="100927"/>
                  </a:lnTo>
                  <a:lnTo>
                    <a:pt x="25313" y="98089"/>
                  </a:lnTo>
                  <a:lnTo>
                    <a:pt x="25880" y="95705"/>
                  </a:lnTo>
                  <a:lnTo>
                    <a:pt x="25199" y="93889"/>
                  </a:lnTo>
                  <a:lnTo>
                    <a:pt x="24518" y="91960"/>
                  </a:lnTo>
                  <a:lnTo>
                    <a:pt x="25540" y="89916"/>
                  </a:lnTo>
                  <a:lnTo>
                    <a:pt x="25767" y="88781"/>
                  </a:lnTo>
                  <a:lnTo>
                    <a:pt x="29626" y="88781"/>
                  </a:lnTo>
                  <a:lnTo>
                    <a:pt x="31442" y="89576"/>
                  </a:lnTo>
                  <a:lnTo>
                    <a:pt x="33713" y="89576"/>
                  </a:lnTo>
                  <a:lnTo>
                    <a:pt x="36210" y="88214"/>
                  </a:lnTo>
                  <a:lnTo>
                    <a:pt x="38820" y="86397"/>
                  </a:lnTo>
                  <a:lnTo>
                    <a:pt x="40183" y="85035"/>
                  </a:lnTo>
                  <a:lnTo>
                    <a:pt x="42453" y="84014"/>
                  </a:lnTo>
                  <a:lnTo>
                    <a:pt x="43020" y="85262"/>
                  </a:lnTo>
                  <a:lnTo>
                    <a:pt x="42793" y="86851"/>
                  </a:lnTo>
                  <a:lnTo>
                    <a:pt x="43361" y="87419"/>
                  </a:lnTo>
                  <a:lnTo>
                    <a:pt x="45177" y="86511"/>
                  </a:lnTo>
                  <a:lnTo>
                    <a:pt x="45177" y="85603"/>
                  </a:lnTo>
                  <a:lnTo>
                    <a:pt x="45064" y="84695"/>
                  </a:lnTo>
                  <a:lnTo>
                    <a:pt x="47788" y="84014"/>
                  </a:lnTo>
                  <a:lnTo>
                    <a:pt x="48955" y="84581"/>
                  </a:lnTo>
                  <a:lnTo>
                    <a:pt x="48955" y="85716"/>
                  </a:lnTo>
                  <a:lnTo>
                    <a:pt x="49717" y="85489"/>
                  </a:lnTo>
                  <a:lnTo>
                    <a:pt x="50058" y="83446"/>
                  </a:lnTo>
                  <a:lnTo>
                    <a:pt x="49491" y="81516"/>
                  </a:lnTo>
                  <a:lnTo>
                    <a:pt x="50852" y="80381"/>
                  </a:lnTo>
                  <a:lnTo>
                    <a:pt x="55279" y="80381"/>
                  </a:lnTo>
                  <a:lnTo>
                    <a:pt x="56415" y="81403"/>
                  </a:lnTo>
                  <a:lnTo>
                    <a:pt x="57663" y="82084"/>
                  </a:lnTo>
                  <a:lnTo>
                    <a:pt x="59366" y="81857"/>
                  </a:lnTo>
                  <a:lnTo>
                    <a:pt x="59139" y="80381"/>
                  </a:lnTo>
                  <a:lnTo>
                    <a:pt x="58004" y="80381"/>
                  </a:lnTo>
                  <a:lnTo>
                    <a:pt x="59252" y="79246"/>
                  </a:lnTo>
                  <a:lnTo>
                    <a:pt x="62658" y="79246"/>
                  </a:lnTo>
                  <a:lnTo>
                    <a:pt x="62885" y="81063"/>
                  </a:lnTo>
                  <a:lnTo>
                    <a:pt x="62885" y="82765"/>
                  </a:lnTo>
                  <a:lnTo>
                    <a:pt x="63793" y="84127"/>
                  </a:lnTo>
                  <a:lnTo>
                    <a:pt x="64814" y="85035"/>
                  </a:lnTo>
                  <a:lnTo>
                    <a:pt x="65155" y="83673"/>
                  </a:lnTo>
                  <a:lnTo>
                    <a:pt x="66063" y="82879"/>
                  </a:lnTo>
                  <a:lnTo>
                    <a:pt x="66403" y="81970"/>
                  </a:lnTo>
                  <a:lnTo>
                    <a:pt x="65723" y="81516"/>
                  </a:lnTo>
                  <a:lnTo>
                    <a:pt x="64928" y="81403"/>
                  </a:lnTo>
                  <a:lnTo>
                    <a:pt x="64928" y="80154"/>
                  </a:lnTo>
                  <a:lnTo>
                    <a:pt x="64587" y="78565"/>
                  </a:lnTo>
                  <a:lnTo>
                    <a:pt x="64474" y="77657"/>
                  </a:lnTo>
                  <a:lnTo>
                    <a:pt x="66858" y="75614"/>
                  </a:lnTo>
                  <a:lnTo>
                    <a:pt x="69128" y="74252"/>
                  </a:lnTo>
                  <a:lnTo>
                    <a:pt x="72760" y="72095"/>
                  </a:lnTo>
                  <a:lnTo>
                    <a:pt x="73554" y="70733"/>
                  </a:lnTo>
                  <a:lnTo>
                    <a:pt x="76165" y="69144"/>
                  </a:lnTo>
                  <a:lnTo>
                    <a:pt x="77527" y="69144"/>
                  </a:lnTo>
                  <a:lnTo>
                    <a:pt x="78209" y="70506"/>
                  </a:lnTo>
                  <a:lnTo>
                    <a:pt x="79003" y="71641"/>
                  </a:lnTo>
                  <a:lnTo>
                    <a:pt x="78322" y="72776"/>
                  </a:lnTo>
                  <a:lnTo>
                    <a:pt x="77414" y="73798"/>
                  </a:lnTo>
                  <a:lnTo>
                    <a:pt x="76733" y="75841"/>
                  </a:lnTo>
                  <a:lnTo>
                    <a:pt x="76165" y="77203"/>
                  </a:lnTo>
                  <a:lnTo>
                    <a:pt x="76165" y="78111"/>
                  </a:lnTo>
                  <a:lnTo>
                    <a:pt x="77754" y="77884"/>
                  </a:lnTo>
                  <a:lnTo>
                    <a:pt x="77981" y="75954"/>
                  </a:lnTo>
                  <a:lnTo>
                    <a:pt x="78663" y="74933"/>
                  </a:lnTo>
                  <a:lnTo>
                    <a:pt x="80706" y="74252"/>
                  </a:lnTo>
                  <a:lnTo>
                    <a:pt x="81955" y="73571"/>
                  </a:lnTo>
                  <a:lnTo>
                    <a:pt x="82522" y="73003"/>
                  </a:lnTo>
                  <a:lnTo>
                    <a:pt x="81841" y="71868"/>
                  </a:lnTo>
                  <a:lnTo>
                    <a:pt x="81841" y="70279"/>
                  </a:lnTo>
                  <a:lnTo>
                    <a:pt x="80025" y="70052"/>
                  </a:lnTo>
                  <a:lnTo>
                    <a:pt x="79798" y="68236"/>
                  </a:lnTo>
                  <a:lnTo>
                    <a:pt x="80706" y="66874"/>
                  </a:lnTo>
                  <a:lnTo>
                    <a:pt x="82522" y="65738"/>
                  </a:lnTo>
                  <a:lnTo>
                    <a:pt x="83770" y="63809"/>
                  </a:lnTo>
                  <a:lnTo>
                    <a:pt x="84565" y="62787"/>
                  </a:lnTo>
                  <a:lnTo>
                    <a:pt x="86381" y="62787"/>
                  </a:lnTo>
                  <a:lnTo>
                    <a:pt x="87062" y="61425"/>
                  </a:lnTo>
                  <a:lnTo>
                    <a:pt x="84905" y="61425"/>
                  </a:lnTo>
                  <a:lnTo>
                    <a:pt x="86268" y="59041"/>
                  </a:lnTo>
                  <a:lnTo>
                    <a:pt x="88197" y="57679"/>
                  </a:lnTo>
                  <a:lnTo>
                    <a:pt x="88765" y="58814"/>
                  </a:lnTo>
                  <a:lnTo>
                    <a:pt x="88765" y="60744"/>
                  </a:lnTo>
                  <a:lnTo>
                    <a:pt x="87857" y="62333"/>
                  </a:lnTo>
                  <a:lnTo>
                    <a:pt x="87176" y="63582"/>
                  </a:lnTo>
                  <a:lnTo>
                    <a:pt x="86835" y="65285"/>
                  </a:lnTo>
                  <a:lnTo>
                    <a:pt x="87857" y="66079"/>
                  </a:lnTo>
                  <a:lnTo>
                    <a:pt x="89219" y="65057"/>
                  </a:lnTo>
                  <a:lnTo>
                    <a:pt x="90354" y="63128"/>
                  </a:lnTo>
                  <a:lnTo>
                    <a:pt x="91603" y="61539"/>
                  </a:lnTo>
                  <a:lnTo>
                    <a:pt x="92397" y="60176"/>
                  </a:lnTo>
                  <a:lnTo>
                    <a:pt x="92738" y="58587"/>
                  </a:lnTo>
                  <a:lnTo>
                    <a:pt x="94441" y="56431"/>
                  </a:lnTo>
                  <a:lnTo>
                    <a:pt x="95689" y="56431"/>
                  </a:lnTo>
                  <a:lnTo>
                    <a:pt x="96257" y="57339"/>
                  </a:lnTo>
                  <a:lnTo>
                    <a:pt x="97165" y="57906"/>
                  </a:lnTo>
                  <a:lnTo>
                    <a:pt x="97927" y="56431"/>
                  </a:lnTo>
                  <a:lnTo>
                    <a:pt x="97927" y="60290"/>
                  </a:lnTo>
                  <a:lnTo>
                    <a:pt x="99792" y="59609"/>
                  </a:lnTo>
                  <a:lnTo>
                    <a:pt x="99792" y="57679"/>
                  </a:lnTo>
                  <a:lnTo>
                    <a:pt x="98997" y="55863"/>
                  </a:lnTo>
                  <a:lnTo>
                    <a:pt x="96046" y="55863"/>
                  </a:lnTo>
                  <a:lnTo>
                    <a:pt x="95251" y="54955"/>
                  </a:lnTo>
                  <a:lnTo>
                    <a:pt x="93889" y="54955"/>
                  </a:lnTo>
                  <a:lnTo>
                    <a:pt x="93208" y="52912"/>
                  </a:lnTo>
                  <a:lnTo>
                    <a:pt x="93322" y="51890"/>
                  </a:lnTo>
                  <a:lnTo>
                    <a:pt x="94003" y="50074"/>
                  </a:lnTo>
                  <a:lnTo>
                    <a:pt x="94457" y="48371"/>
                  </a:lnTo>
                  <a:lnTo>
                    <a:pt x="97408" y="48371"/>
                  </a:lnTo>
                  <a:lnTo>
                    <a:pt x="98202" y="46782"/>
                  </a:lnTo>
                  <a:lnTo>
                    <a:pt x="96954" y="45988"/>
                  </a:lnTo>
                  <a:lnTo>
                    <a:pt x="96727" y="45193"/>
                  </a:lnTo>
                  <a:lnTo>
                    <a:pt x="98770" y="45988"/>
                  </a:lnTo>
                  <a:lnTo>
                    <a:pt x="98997" y="47577"/>
                  </a:lnTo>
                  <a:lnTo>
                    <a:pt x="98316" y="48825"/>
                  </a:lnTo>
                  <a:lnTo>
                    <a:pt x="98316" y="49734"/>
                  </a:lnTo>
                  <a:lnTo>
                    <a:pt x="99792" y="49847"/>
                  </a:lnTo>
                  <a:lnTo>
                    <a:pt x="99792" y="48485"/>
                  </a:lnTo>
                  <a:cubicBezTo>
                    <a:pt x="99792" y="48485"/>
                    <a:pt x="99451" y="47804"/>
                    <a:pt x="99792" y="47463"/>
                  </a:cubicBezTo>
                  <a:cubicBezTo>
                    <a:pt x="100132" y="47123"/>
                    <a:pt x="99792" y="44853"/>
                    <a:pt x="99792" y="44853"/>
                  </a:cubicBezTo>
                  <a:lnTo>
                    <a:pt x="98884" y="43831"/>
                  </a:lnTo>
                  <a:lnTo>
                    <a:pt x="97749" y="43831"/>
                  </a:lnTo>
                  <a:lnTo>
                    <a:pt x="98770" y="41561"/>
                  </a:lnTo>
                  <a:lnTo>
                    <a:pt x="97408" y="40426"/>
                  </a:lnTo>
                  <a:lnTo>
                    <a:pt x="96613" y="38950"/>
                  </a:lnTo>
                  <a:lnTo>
                    <a:pt x="96613" y="37928"/>
                  </a:lnTo>
                  <a:lnTo>
                    <a:pt x="98202" y="36566"/>
                  </a:lnTo>
                  <a:lnTo>
                    <a:pt x="97181" y="35999"/>
                  </a:lnTo>
                  <a:lnTo>
                    <a:pt x="97181" y="34864"/>
                  </a:lnTo>
                  <a:lnTo>
                    <a:pt x="98089" y="33842"/>
                  </a:lnTo>
                  <a:lnTo>
                    <a:pt x="99111" y="33842"/>
                  </a:lnTo>
                  <a:lnTo>
                    <a:pt x="99938" y="34750"/>
                  </a:lnTo>
                  <a:lnTo>
                    <a:pt x="99938" y="33048"/>
                  </a:lnTo>
                  <a:lnTo>
                    <a:pt x="100700" y="34296"/>
                  </a:lnTo>
                  <a:lnTo>
                    <a:pt x="102062" y="34296"/>
                  </a:lnTo>
                  <a:lnTo>
                    <a:pt x="102062" y="36226"/>
                  </a:lnTo>
                  <a:lnTo>
                    <a:pt x="103537" y="37928"/>
                  </a:lnTo>
                  <a:lnTo>
                    <a:pt x="104332" y="38496"/>
                  </a:lnTo>
                  <a:lnTo>
                    <a:pt x="105354" y="38496"/>
                  </a:lnTo>
                  <a:lnTo>
                    <a:pt x="106262" y="36453"/>
                  </a:lnTo>
                  <a:lnTo>
                    <a:pt x="108759" y="35885"/>
                  </a:lnTo>
                  <a:lnTo>
                    <a:pt x="108759" y="34977"/>
                  </a:lnTo>
                  <a:lnTo>
                    <a:pt x="106148" y="34410"/>
                  </a:lnTo>
                  <a:lnTo>
                    <a:pt x="106602" y="33048"/>
                  </a:lnTo>
                  <a:lnTo>
                    <a:pt x="109440" y="33048"/>
                  </a:lnTo>
                  <a:lnTo>
                    <a:pt x="110007" y="32026"/>
                  </a:lnTo>
                  <a:lnTo>
                    <a:pt x="110007" y="30550"/>
                  </a:lnTo>
                  <a:lnTo>
                    <a:pt x="111370" y="29529"/>
                  </a:lnTo>
                  <a:lnTo>
                    <a:pt x="114775" y="29529"/>
                  </a:lnTo>
                  <a:lnTo>
                    <a:pt x="116251" y="28961"/>
                  </a:lnTo>
                  <a:lnTo>
                    <a:pt x="116251" y="23043"/>
                  </a:lnTo>
                  <a:lnTo>
                    <a:pt x="118067" y="21794"/>
                  </a:lnTo>
                  <a:lnTo>
                    <a:pt x="118634" y="19410"/>
                  </a:lnTo>
                  <a:lnTo>
                    <a:pt x="118634" y="16686"/>
                  </a:lnTo>
                  <a:lnTo>
                    <a:pt x="117726" y="16118"/>
                  </a:lnTo>
                  <a:lnTo>
                    <a:pt x="117840" y="14529"/>
                  </a:lnTo>
                  <a:lnTo>
                    <a:pt x="116818" y="13735"/>
                  </a:lnTo>
                  <a:lnTo>
                    <a:pt x="117045" y="12486"/>
                  </a:lnTo>
                  <a:lnTo>
                    <a:pt x="115570" y="11692"/>
                  </a:lnTo>
                  <a:lnTo>
                    <a:pt x="114662" y="10670"/>
                  </a:lnTo>
                  <a:lnTo>
                    <a:pt x="114434" y="9762"/>
                  </a:lnTo>
                  <a:lnTo>
                    <a:pt x="117159" y="9762"/>
                  </a:lnTo>
                  <a:lnTo>
                    <a:pt x="117840" y="10556"/>
                  </a:lnTo>
                  <a:lnTo>
                    <a:pt x="118634" y="10443"/>
                  </a:lnTo>
                  <a:lnTo>
                    <a:pt x="119543" y="8172"/>
                  </a:lnTo>
                  <a:lnTo>
                    <a:pt x="120678" y="7265"/>
                  </a:lnTo>
                  <a:lnTo>
                    <a:pt x="122267" y="6356"/>
                  </a:lnTo>
                  <a:lnTo>
                    <a:pt x="123288" y="6356"/>
                  </a:lnTo>
                  <a:lnTo>
                    <a:pt x="123288" y="4540"/>
                  </a:lnTo>
                  <a:lnTo>
                    <a:pt x="122494" y="3405"/>
                  </a:lnTo>
                  <a:lnTo>
                    <a:pt x="122494" y="2838"/>
                  </a:lnTo>
                  <a:lnTo>
                    <a:pt x="123288" y="2838"/>
                  </a:lnTo>
                  <a:lnTo>
                    <a:pt x="124196" y="1930"/>
                  </a:lnTo>
                  <a:lnTo>
                    <a:pt x="124196" y="795"/>
                  </a:lnTo>
                  <a:lnTo>
                    <a:pt x="125104" y="0"/>
                  </a:lnTo>
                  <a:lnTo>
                    <a:pt x="125899" y="0"/>
                  </a:lnTo>
                  <a:lnTo>
                    <a:pt x="125899" y="1702"/>
                  </a:lnTo>
                  <a:lnTo>
                    <a:pt x="126807" y="2611"/>
                  </a:lnTo>
                  <a:lnTo>
                    <a:pt x="127375" y="3973"/>
                  </a:lnTo>
                  <a:lnTo>
                    <a:pt x="126013" y="4654"/>
                  </a:lnTo>
                  <a:lnTo>
                    <a:pt x="124878" y="4654"/>
                  </a:lnTo>
                  <a:lnTo>
                    <a:pt x="124878" y="5789"/>
                  </a:lnTo>
                  <a:lnTo>
                    <a:pt x="126467" y="5902"/>
                  </a:lnTo>
                  <a:lnTo>
                    <a:pt x="127375" y="6356"/>
                  </a:lnTo>
                  <a:lnTo>
                    <a:pt x="129759" y="7037"/>
                  </a:lnTo>
                  <a:lnTo>
                    <a:pt x="129759" y="9535"/>
                  </a:lnTo>
                  <a:lnTo>
                    <a:pt x="130439" y="10102"/>
                  </a:lnTo>
                  <a:lnTo>
                    <a:pt x="131915" y="10329"/>
                  </a:lnTo>
                  <a:lnTo>
                    <a:pt x="130780" y="11692"/>
                  </a:lnTo>
                  <a:lnTo>
                    <a:pt x="131234" y="13167"/>
                  </a:lnTo>
                  <a:lnTo>
                    <a:pt x="131915" y="13848"/>
                  </a:lnTo>
                  <a:lnTo>
                    <a:pt x="131915" y="14983"/>
                  </a:lnTo>
                  <a:lnTo>
                    <a:pt x="133050" y="15891"/>
                  </a:lnTo>
                  <a:lnTo>
                    <a:pt x="133050" y="18162"/>
                  </a:lnTo>
                  <a:lnTo>
                    <a:pt x="134753" y="16913"/>
                  </a:lnTo>
                  <a:lnTo>
                    <a:pt x="135661" y="18729"/>
                  </a:lnTo>
                  <a:lnTo>
                    <a:pt x="136229" y="19297"/>
                  </a:lnTo>
                  <a:lnTo>
                    <a:pt x="137931" y="19637"/>
                  </a:lnTo>
                  <a:lnTo>
                    <a:pt x="137931" y="21113"/>
                  </a:lnTo>
                  <a:lnTo>
                    <a:pt x="139293" y="22702"/>
                  </a:lnTo>
                  <a:lnTo>
                    <a:pt x="140201" y="24518"/>
                  </a:lnTo>
                  <a:lnTo>
                    <a:pt x="140201" y="30891"/>
                  </a:lnTo>
                  <a:lnTo>
                    <a:pt x="141450" y="33161"/>
                  </a:lnTo>
                  <a:lnTo>
                    <a:pt x="142699" y="35204"/>
                  </a:lnTo>
                  <a:lnTo>
                    <a:pt x="143493" y="37588"/>
                  </a:lnTo>
                  <a:lnTo>
                    <a:pt x="143493" y="41220"/>
                  </a:lnTo>
                  <a:lnTo>
                    <a:pt x="144174" y="46328"/>
                  </a:lnTo>
                  <a:lnTo>
                    <a:pt x="144174" y="54063"/>
                  </a:lnTo>
                  <a:lnTo>
                    <a:pt x="145309" y="56560"/>
                  </a:lnTo>
                  <a:lnTo>
                    <a:pt x="145309" y="59285"/>
                  </a:lnTo>
                  <a:lnTo>
                    <a:pt x="146217" y="62236"/>
                  </a:lnTo>
                  <a:lnTo>
                    <a:pt x="148374" y="65755"/>
                  </a:lnTo>
                  <a:lnTo>
                    <a:pt x="149963" y="69046"/>
                  </a:lnTo>
                  <a:lnTo>
                    <a:pt x="150644" y="71544"/>
                  </a:lnTo>
                  <a:lnTo>
                    <a:pt x="150077" y="74836"/>
                  </a:lnTo>
                  <a:lnTo>
                    <a:pt x="148828" y="78468"/>
                  </a:lnTo>
                  <a:lnTo>
                    <a:pt x="147580" y="81760"/>
                  </a:lnTo>
                  <a:lnTo>
                    <a:pt x="146331" y="83235"/>
                  </a:lnTo>
                  <a:lnTo>
                    <a:pt x="145991" y="85052"/>
                  </a:lnTo>
                  <a:lnTo>
                    <a:pt x="143380" y="84030"/>
                  </a:lnTo>
                  <a:lnTo>
                    <a:pt x="140996" y="82327"/>
                  </a:lnTo>
                  <a:lnTo>
                    <a:pt x="139293" y="79830"/>
                  </a:lnTo>
                  <a:lnTo>
                    <a:pt x="138726" y="77673"/>
                  </a:lnTo>
                  <a:lnTo>
                    <a:pt x="138726" y="76198"/>
                  </a:lnTo>
                  <a:lnTo>
                    <a:pt x="137477" y="75176"/>
                  </a:lnTo>
                  <a:lnTo>
                    <a:pt x="136683" y="73019"/>
                  </a:lnTo>
                  <a:lnTo>
                    <a:pt x="135434" y="73814"/>
                  </a:lnTo>
                  <a:lnTo>
                    <a:pt x="133845" y="73701"/>
                  </a:lnTo>
                  <a:lnTo>
                    <a:pt x="132710" y="75517"/>
                  </a:lnTo>
                  <a:lnTo>
                    <a:pt x="133164" y="78127"/>
                  </a:lnTo>
                  <a:lnTo>
                    <a:pt x="134072" y="80284"/>
                  </a:lnTo>
                  <a:lnTo>
                    <a:pt x="134299" y="82100"/>
                  </a:lnTo>
                  <a:lnTo>
                    <a:pt x="134299" y="83917"/>
                  </a:lnTo>
                  <a:lnTo>
                    <a:pt x="134412" y="85846"/>
                  </a:lnTo>
                  <a:lnTo>
                    <a:pt x="134866" y="87549"/>
                  </a:lnTo>
                  <a:lnTo>
                    <a:pt x="136569" y="88343"/>
                  </a:lnTo>
                  <a:lnTo>
                    <a:pt x="137477" y="89138"/>
                  </a:lnTo>
                  <a:lnTo>
                    <a:pt x="137477" y="92316"/>
                  </a:lnTo>
                  <a:lnTo>
                    <a:pt x="138158" y="93451"/>
                  </a:lnTo>
                  <a:lnTo>
                    <a:pt x="137818" y="96857"/>
                  </a:lnTo>
                  <a:lnTo>
                    <a:pt x="136910" y="98446"/>
                  </a:lnTo>
                  <a:lnTo>
                    <a:pt x="135320" y="99921"/>
                  </a:lnTo>
                  <a:lnTo>
                    <a:pt x="134526" y="100375"/>
                  </a:lnTo>
                  <a:lnTo>
                    <a:pt x="135888" y="102078"/>
                  </a:lnTo>
                  <a:lnTo>
                    <a:pt x="137477" y="102759"/>
                  </a:lnTo>
                  <a:lnTo>
                    <a:pt x="137136" y="104689"/>
                  </a:lnTo>
                  <a:lnTo>
                    <a:pt x="135207" y="105143"/>
                  </a:lnTo>
                  <a:lnTo>
                    <a:pt x="132142" y="105710"/>
                  </a:lnTo>
                  <a:lnTo>
                    <a:pt x="130894" y="107640"/>
                  </a:lnTo>
                  <a:lnTo>
                    <a:pt x="130099" y="110591"/>
                  </a:lnTo>
                  <a:lnTo>
                    <a:pt x="129645" y="111726"/>
                  </a:lnTo>
                  <a:lnTo>
                    <a:pt x="129191" y="113996"/>
                  </a:lnTo>
                  <a:lnTo>
                    <a:pt x="129304" y="116380"/>
                  </a:lnTo>
                  <a:lnTo>
                    <a:pt x="130780" y="119786"/>
                  </a:lnTo>
                  <a:lnTo>
                    <a:pt x="130894" y="122737"/>
                  </a:lnTo>
                  <a:lnTo>
                    <a:pt x="130326" y="127164"/>
                  </a:lnTo>
                  <a:lnTo>
                    <a:pt x="129191" y="130683"/>
                  </a:lnTo>
                  <a:lnTo>
                    <a:pt x="127942" y="134655"/>
                  </a:lnTo>
                  <a:lnTo>
                    <a:pt x="125445" y="140688"/>
                  </a:lnTo>
                  <a:lnTo>
                    <a:pt x="122721" y="149217"/>
                  </a:lnTo>
                  <a:lnTo>
                    <a:pt x="120791" y="155022"/>
                  </a:lnTo>
                  <a:lnTo>
                    <a:pt x="118067" y="164574"/>
                  </a:lnTo>
                  <a:lnTo>
                    <a:pt x="116137" y="170379"/>
                  </a:lnTo>
                  <a:lnTo>
                    <a:pt x="114321" y="175373"/>
                  </a:lnTo>
                  <a:lnTo>
                    <a:pt x="112505" y="179914"/>
                  </a:lnTo>
                  <a:lnTo>
                    <a:pt x="110462" y="184454"/>
                  </a:lnTo>
                  <a:lnTo>
                    <a:pt x="110235" y="187519"/>
                  </a:lnTo>
                  <a:lnTo>
                    <a:pt x="108759" y="190697"/>
                  </a:lnTo>
                  <a:lnTo>
                    <a:pt x="108646" y="193194"/>
                  </a:lnTo>
                  <a:lnTo>
                    <a:pt x="107283" y="196600"/>
                  </a:lnTo>
                  <a:lnTo>
                    <a:pt x="106035" y="199097"/>
                  </a:lnTo>
                  <a:lnTo>
                    <a:pt x="105013" y="203751"/>
                  </a:lnTo>
                  <a:lnTo>
                    <a:pt x="104105" y="206589"/>
                  </a:lnTo>
                  <a:lnTo>
                    <a:pt x="102743" y="208405"/>
                  </a:lnTo>
                  <a:lnTo>
                    <a:pt x="101608" y="210561"/>
                  </a:lnTo>
                  <a:lnTo>
                    <a:pt x="101040" y="212945"/>
                  </a:lnTo>
                  <a:lnTo>
                    <a:pt x="100246" y="214988"/>
                  </a:lnTo>
                  <a:lnTo>
                    <a:pt x="99338" y="217486"/>
                  </a:lnTo>
                  <a:lnTo>
                    <a:pt x="98316" y="219302"/>
                  </a:lnTo>
                  <a:lnTo>
                    <a:pt x="97943" y="221313"/>
                  </a:lnTo>
                  <a:close/>
                </a:path>
              </a:pathLst>
            </a:custGeom>
            <a:solidFill>
              <a:srgbClr val="3C296E"/>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53" name="Freeform: Shape 752">
              <a:extLst>
                <a:ext uri="{FF2B5EF4-FFF2-40B4-BE49-F238E27FC236}">
                  <a16:creationId xmlns:a16="http://schemas.microsoft.com/office/drawing/2014/main" id="{5C47DBA1-18DD-5092-0744-04BEB5220B0E}"/>
                </a:ext>
              </a:extLst>
            </p:cNvPr>
            <p:cNvSpPr/>
            <p:nvPr/>
          </p:nvSpPr>
          <p:spPr>
            <a:xfrm>
              <a:off x="8154732" y="4855898"/>
              <a:ext cx="4704" cy="7928"/>
            </a:xfrm>
            <a:custGeom>
              <a:avLst/>
              <a:gdLst>
                <a:gd name="connsiteX0" fmla="*/ 276 w 5099"/>
                <a:gd name="connsiteY0" fmla="*/ 8594 h 8594"/>
                <a:gd name="connsiteX1" fmla="*/ 1297 w 5099"/>
                <a:gd name="connsiteY1" fmla="*/ 7054 h 8594"/>
                <a:gd name="connsiteX2" fmla="*/ 3178 w 5099"/>
                <a:gd name="connsiteY2" fmla="*/ 3649 h 8594"/>
                <a:gd name="connsiteX3" fmla="*/ 4265 w 5099"/>
                <a:gd name="connsiteY3" fmla="*/ 1719 h 8594"/>
                <a:gd name="connsiteX4" fmla="*/ 4897 w 5099"/>
                <a:gd name="connsiteY4" fmla="*/ 1086 h 8594"/>
                <a:gd name="connsiteX5" fmla="*/ 4897 w 5099"/>
                <a:gd name="connsiteY5" fmla="*/ 0 h 8594"/>
                <a:gd name="connsiteX6" fmla="*/ 3016 w 5099"/>
                <a:gd name="connsiteY6" fmla="*/ 973 h 8594"/>
                <a:gd name="connsiteX7" fmla="*/ 2108 w 5099"/>
                <a:gd name="connsiteY7" fmla="*/ 3243 h 8594"/>
                <a:gd name="connsiteX8" fmla="*/ 681 w 5099"/>
                <a:gd name="connsiteY8" fmla="*/ 5805 h 8594"/>
                <a:gd name="connsiteX9" fmla="*/ 0 w 5099"/>
                <a:gd name="connsiteY9" fmla="*/ 6892 h 8594"/>
                <a:gd name="connsiteX10" fmla="*/ 292 w 5099"/>
                <a:gd name="connsiteY10" fmla="*/ 8594 h 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99" h="8594">
                  <a:moveTo>
                    <a:pt x="276" y="8594"/>
                  </a:moveTo>
                  <a:lnTo>
                    <a:pt x="1297" y="7054"/>
                  </a:lnTo>
                  <a:lnTo>
                    <a:pt x="3178" y="3649"/>
                  </a:lnTo>
                  <a:lnTo>
                    <a:pt x="4265" y="1719"/>
                  </a:lnTo>
                  <a:lnTo>
                    <a:pt x="4897" y="1086"/>
                  </a:lnTo>
                  <a:cubicBezTo>
                    <a:pt x="4897" y="1086"/>
                    <a:pt x="5351" y="0"/>
                    <a:pt x="4897" y="0"/>
                  </a:cubicBezTo>
                  <a:cubicBezTo>
                    <a:pt x="4443" y="0"/>
                    <a:pt x="3016" y="973"/>
                    <a:pt x="3016" y="973"/>
                  </a:cubicBezTo>
                  <a:lnTo>
                    <a:pt x="2108" y="3243"/>
                  </a:lnTo>
                  <a:lnTo>
                    <a:pt x="681" y="5805"/>
                  </a:lnTo>
                  <a:lnTo>
                    <a:pt x="0" y="6892"/>
                  </a:lnTo>
                  <a:lnTo>
                    <a:pt x="292" y="859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54" name="Freeform: Shape 753">
              <a:extLst>
                <a:ext uri="{FF2B5EF4-FFF2-40B4-BE49-F238E27FC236}">
                  <a16:creationId xmlns:a16="http://schemas.microsoft.com/office/drawing/2014/main" id="{25B9E269-EB93-064E-69D5-868A41FE391F}"/>
                </a:ext>
              </a:extLst>
            </p:cNvPr>
            <p:cNvSpPr/>
            <p:nvPr/>
          </p:nvSpPr>
          <p:spPr>
            <a:xfrm>
              <a:off x="8123617" y="4787714"/>
              <a:ext cx="3112" cy="4443"/>
            </a:xfrm>
            <a:custGeom>
              <a:avLst/>
              <a:gdLst>
                <a:gd name="connsiteX0" fmla="*/ 3065 w 3373"/>
                <a:gd name="connsiteY0" fmla="*/ 340 h 4816"/>
                <a:gd name="connsiteX1" fmla="*/ 3373 w 3373"/>
                <a:gd name="connsiteY1" fmla="*/ 2838 h 4816"/>
                <a:gd name="connsiteX2" fmla="*/ 3211 w 3373"/>
                <a:gd name="connsiteY2" fmla="*/ 4816 h 4816"/>
                <a:gd name="connsiteX3" fmla="*/ 2303 w 3373"/>
                <a:gd name="connsiteY3" fmla="*/ 4816 h 4816"/>
                <a:gd name="connsiteX4" fmla="*/ 1670 w 3373"/>
                <a:gd name="connsiteY4" fmla="*/ 4816 h 4816"/>
                <a:gd name="connsiteX5" fmla="*/ 649 w 3373"/>
                <a:gd name="connsiteY5" fmla="*/ 4086 h 4816"/>
                <a:gd name="connsiteX6" fmla="*/ 0 w 3373"/>
                <a:gd name="connsiteY6" fmla="*/ 3567 h 4816"/>
                <a:gd name="connsiteX7" fmla="*/ 0 w 3373"/>
                <a:gd name="connsiteY7" fmla="*/ 2886 h 4816"/>
                <a:gd name="connsiteX8" fmla="*/ 454 w 3373"/>
                <a:gd name="connsiteY8" fmla="*/ 2578 h 4816"/>
                <a:gd name="connsiteX9" fmla="*/ 0 w 3373"/>
                <a:gd name="connsiteY9" fmla="*/ 1703 h 4816"/>
                <a:gd name="connsiteX10" fmla="*/ 454 w 3373"/>
                <a:gd name="connsiteY10" fmla="*/ 941 h 4816"/>
                <a:gd name="connsiteX11" fmla="*/ 1022 w 3373"/>
                <a:gd name="connsiteY11" fmla="*/ 1022 h 4816"/>
                <a:gd name="connsiteX12" fmla="*/ 1508 w 3373"/>
                <a:gd name="connsiteY12" fmla="*/ 1589 h 4816"/>
                <a:gd name="connsiteX13" fmla="*/ 1687 w 3373"/>
                <a:gd name="connsiteY13" fmla="*/ 762 h 4816"/>
                <a:gd name="connsiteX14" fmla="*/ 1687 w 3373"/>
                <a:gd name="connsiteY14" fmla="*/ 0 h 4816"/>
                <a:gd name="connsiteX15" fmla="*/ 2384 w 3373"/>
                <a:gd name="connsiteY15" fmla="*/ 0 h 4816"/>
                <a:gd name="connsiteX16" fmla="*/ 3065 w 3373"/>
                <a:gd name="connsiteY16" fmla="*/ 340 h 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73" h="4816">
                  <a:moveTo>
                    <a:pt x="3065" y="340"/>
                  </a:moveTo>
                  <a:lnTo>
                    <a:pt x="3373" y="2838"/>
                  </a:lnTo>
                  <a:lnTo>
                    <a:pt x="3211" y="4816"/>
                  </a:lnTo>
                  <a:lnTo>
                    <a:pt x="2303" y="4816"/>
                  </a:lnTo>
                  <a:lnTo>
                    <a:pt x="1670" y="4816"/>
                  </a:lnTo>
                  <a:lnTo>
                    <a:pt x="649" y="4086"/>
                  </a:lnTo>
                  <a:lnTo>
                    <a:pt x="0" y="3567"/>
                  </a:lnTo>
                  <a:lnTo>
                    <a:pt x="0" y="2886"/>
                  </a:lnTo>
                  <a:lnTo>
                    <a:pt x="454" y="2578"/>
                  </a:lnTo>
                  <a:lnTo>
                    <a:pt x="0" y="1703"/>
                  </a:lnTo>
                  <a:lnTo>
                    <a:pt x="454" y="941"/>
                  </a:lnTo>
                  <a:lnTo>
                    <a:pt x="1022" y="1022"/>
                  </a:lnTo>
                  <a:lnTo>
                    <a:pt x="1508" y="1589"/>
                  </a:lnTo>
                  <a:lnTo>
                    <a:pt x="1687" y="762"/>
                  </a:lnTo>
                  <a:lnTo>
                    <a:pt x="1687" y="0"/>
                  </a:lnTo>
                  <a:lnTo>
                    <a:pt x="2384" y="0"/>
                  </a:lnTo>
                  <a:lnTo>
                    <a:pt x="3065" y="34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2" name="Freeform: Shape 441">
              <a:extLst>
                <a:ext uri="{FF2B5EF4-FFF2-40B4-BE49-F238E27FC236}">
                  <a16:creationId xmlns:a16="http://schemas.microsoft.com/office/drawing/2014/main" id="{AB51F08C-7818-6891-3C42-D1BF303FAC4D}"/>
                </a:ext>
              </a:extLst>
            </p:cNvPr>
            <p:cNvSpPr/>
            <p:nvPr/>
          </p:nvSpPr>
          <p:spPr>
            <a:xfrm>
              <a:off x="6737675" y="2823005"/>
              <a:ext cx="210196" cy="142620"/>
            </a:xfrm>
            <a:custGeom>
              <a:avLst/>
              <a:gdLst>
                <a:gd name="connsiteX0" fmla="*/ 186125 w 227854"/>
                <a:gd name="connsiteY0" fmla="*/ 114467 h 154601"/>
                <a:gd name="connsiteX1" fmla="*/ 181568 w 227854"/>
                <a:gd name="connsiteY1" fmla="*/ 116283 h 154601"/>
                <a:gd name="connsiteX2" fmla="*/ 166974 w 227854"/>
                <a:gd name="connsiteY2" fmla="*/ 130423 h 154601"/>
                <a:gd name="connsiteX3" fmla="*/ 161493 w 227854"/>
                <a:gd name="connsiteY3" fmla="*/ 130423 h 154601"/>
                <a:gd name="connsiteX4" fmla="*/ 158752 w 227854"/>
                <a:gd name="connsiteY4" fmla="*/ 132710 h 154601"/>
                <a:gd name="connsiteX5" fmla="*/ 151909 w 227854"/>
                <a:gd name="connsiteY5" fmla="*/ 130423 h 154601"/>
                <a:gd name="connsiteX6" fmla="*/ 150077 w 227854"/>
                <a:gd name="connsiteY6" fmla="*/ 134526 h 154601"/>
                <a:gd name="connsiteX7" fmla="*/ 145520 w 227854"/>
                <a:gd name="connsiteY7" fmla="*/ 138175 h 154601"/>
                <a:gd name="connsiteX8" fmla="*/ 142780 w 227854"/>
                <a:gd name="connsiteY8" fmla="*/ 136812 h 154601"/>
                <a:gd name="connsiteX9" fmla="*/ 140964 w 227854"/>
                <a:gd name="connsiteY9" fmla="*/ 138175 h 154601"/>
                <a:gd name="connsiteX10" fmla="*/ 134121 w 227854"/>
                <a:gd name="connsiteY10" fmla="*/ 136358 h 154601"/>
                <a:gd name="connsiteX11" fmla="*/ 135483 w 227854"/>
                <a:gd name="connsiteY11" fmla="*/ 140007 h 154601"/>
                <a:gd name="connsiteX12" fmla="*/ 138677 w 227854"/>
                <a:gd name="connsiteY12" fmla="*/ 142747 h 154601"/>
                <a:gd name="connsiteX13" fmla="*/ 135937 w 227854"/>
                <a:gd name="connsiteY13" fmla="*/ 146850 h 154601"/>
                <a:gd name="connsiteX14" fmla="*/ 132288 w 227854"/>
                <a:gd name="connsiteY14" fmla="*/ 150044 h 154601"/>
                <a:gd name="connsiteX15" fmla="*/ 123159 w 227854"/>
                <a:gd name="connsiteY15" fmla="*/ 142747 h 154601"/>
                <a:gd name="connsiteX16" fmla="*/ 123159 w 227854"/>
                <a:gd name="connsiteY16" fmla="*/ 143655 h 154601"/>
                <a:gd name="connsiteX17" fmla="*/ 128640 w 227854"/>
                <a:gd name="connsiteY17" fmla="*/ 150044 h 154601"/>
                <a:gd name="connsiteX18" fmla="*/ 121797 w 227854"/>
                <a:gd name="connsiteY18" fmla="*/ 154601 h 154601"/>
                <a:gd name="connsiteX19" fmla="*/ 108565 w 227854"/>
                <a:gd name="connsiteY19" fmla="*/ 154601 h 154601"/>
                <a:gd name="connsiteX20" fmla="*/ 93516 w 227854"/>
                <a:gd name="connsiteY20" fmla="*/ 147304 h 154601"/>
                <a:gd name="connsiteX21" fmla="*/ 93516 w 227854"/>
                <a:gd name="connsiteY21" fmla="*/ 145018 h 154601"/>
                <a:gd name="connsiteX22" fmla="*/ 89414 w 227854"/>
                <a:gd name="connsiteY22" fmla="*/ 147304 h 154601"/>
                <a:gd name="connsiteX23" fmla="*/ 78014 w 227854"/>
                <a:gd name="connsiteY23" fmla="*/ 137720 h 154601"/>
                <a:gd name="connsiteX24" fmla="*/ 78014 w 227854"/>
                <a:gd name="connsiteY24" fmla="*/ 134526 h 154601"/>
                <a:gd name="connsiteX25" fmla="*/ 74820 w 227854"/>
                <a:gd name="connsiteY25" fmla="*/ 135888 h 154601"/>
                <a:gd name="connsiteX26" fmla="*/ 67522 w 227854"/>
                <a:gd name="connsiteY26" fmla="*/ 132240 h 154601"/>
                <a:gd name="connsiteX27" fmla="*/ 69809 w 227854"/>
                <a:gd name="connsiteY27" fmla="*/ 128591 h 154601"/>
                <a:gd name="connsiteX28" fmla="*/ 66160 w 227854"/>
                <a:gd name="connsiteY28" fmla="*/ 128137 h 154601"/>
                <a:gd name="connsiteX29" fmla="*/ 66160 w 227854"/>
                <a:gd name="connsiteY29" fmla="*/ 130423 h 154601"/>
                <a:gd name="connsiteX30" fmla="*/ 62966 w 227854"/>
                <a:gd name="connsiteY30" fmla="*/ 133164 h 154601"/>
                <a:gd name="connsiteX31" fmla="*/ 45631 w 227854"/>
                <a:gd name="connsiteY31" fmla="*/ 131802 h 154601"/>
                <a:gd name="connsiteX32" fmla="*/ 39696 w 227854"/>
                <a:gd name="connsiteY32" fmla="*/ 134542 h 154601"/>
                <a:gd name="connsiteX33" fmla="*/ 36502 w 227854"/>
                <a:gd name="connsiteY33" fmla="*/ 135904 h 154601"/>
                <a:gd name="connsiteX34" fmla="*/ 36502 w 227854"/>
                <a:gd name="connsiteY34" fmla="*/ 123126 h 154601"/>
                <a:gd name="connsiteX35" fmla="*/ 38318 w 227854"/>
                <a:gd name="connsiteY35" fmla="*/ 124959 h 154601"/>
                <a:gd name="connsiteX36" fmla="*/ 47447 w 227854"/>
                <a:gd name="connsiteY36" fmla="*/ 124959 h 154601"/>
                <a:gd name="connsiteX37" fmla="*/ 53382 w 227854"/>
                <a:gd name="connsiteY37" fmla="*/ 121310 h 154601"/>
                <a:gd name="connsiteX38" fmla="*/ 56123 w 227854"/>
                <a:gd name="connsiteY38" fmla="*/ 117207 h 154601"/>
                <a:gd name="connsiteX39" fmla="*/ 52928 w 227854"/>
                <a:gd name="connsiteY39" fmla="*/ 114467 h 154601"/>
                <a:gd name="connsiteX40" fmla="*/ 57939 w 227854"/>
                <a:gd name="connsiteY40" fmla="*/ 108532 h 154601"/>
                <a:gd name="connsiteX41" fmla="*/ 61134 w 227854"/>
                <a:gd name="connsiteY41" fmla="*/ 108532 h 154601"/>
                <a:gd name="connsiteX42" fmla="*/ 61588 w 227854"/>
                <a:gd name="connsiteY42" fmla="*/ 106246 h 154601"/>
                <a:gd name="connsiteX43" fmla="*/ 57031 w 227854"/>
                <a:gd name="connsiteY43" fmla="*/ 106246 h 154601"/>
                <a:gd name="connsiteX44" fmla="*/ 53836 w 227854"/>
                <a:gd name="connsiteY44" fmla="*/ 110802 h 154601"/>
                <a:gd name="connsiteX45" fmla="*/ 47901 w 227854"/>
                <a:gd name="connsiteY45" fmla="*/ 111710 h 154601"/>
                <a:gd name="connsiteX46" fmla="*/ 52912 w 227854"/>
                <a:gd name="connsiteY46" fmla="*/ 108516 h 154601"/>
                <a:gd name="connsiteX47" fmla="*/ 51096 w 227854"/>
                <a:gd name="connsiteY47" fmla="*/ 106229 h 154601"/>
                <a:gd name="connsiteX48" fmla="*/ 51096 w 227854"/>
                <a:gd name="connsiteY48" fmla="*/ 102581 h 154601"/>
                <a:gd name="connsiteX49" fmla="*/ 56107 w 227854"/>
                <a:gd name="connsiteY49" fmla="*/ 97570 h 154601"/>
                <a:gd name="connsiteX50" fmla="*/ 56107 w 227854"/>
                <a:gd name="connsiteY50" fmla="*/ 94830 h 154601"/>
                <a:gd name="connsiteX51" fmla="*/ 51550 w 227854"/>
                <a:gd name="connsiteY51" fmla="*/ 98932 h 154601"/>
                <a:gd name="connsiteX52" fmla="*/ 48810 w 227854"/>
                <a:gd name="connsiteY52" fmla="*/ 98024 h 154601"/>
                <a:gd name="connsiteX53" fmla="*/ 47447 w 227854"/>
                <a:gd name="connsiteY53" fmla="*/ 103035 h 154601"/>
                <a:gd name="connsiteX54" fmla="*/ 45631 w 227854"/>
                <a:gd name="connsiteY54" fmla="*/ 101219 h 154601"/>
                <a:gd name="connsiteX55" fmla="*/ 45631 w 227854"/>
                <a:gd name="connsiteY55" fmla="*/ 98478 h 154601"/>
                <a:gd name="connsiteX56" fmla="*/ 41529 w 227854"/>
                <a:gd name="connsiteY56" fmla="*/ 92543 h 154601"/>
                <a:gd name="connsiteX57" fmla="*/ 45177 w 227854"/>
                <a:gd name="connsiteY57" fmla="*/ 90257 h 154601"/>
                <a:gd name="connsiteX58" fmla="*/ 42437 w 227854"/>
                <a:gd name="connsiteY58" fmla="*/ 85700 h 154601"/>
                <a:gd name="connsiteX59" fmla="*/ 38334 w 227854"/>
                <a:gd name="connsiteY59" fmla="*/ 88441 h 154601"/>
                <a:gd name="connsiteX60" fmla="*/ 36518 w 227854"/>
                <a:gd name="connsiteY60" fmla="*/ 86625 h 154601"/>
                <a:gd name="connsiteX61" fmla="*/ 34232 w 227854"/>
                <a:gd name="connsiteY61" fmla="*/ 88911 h 154601"/>
                <a:gd name="connsiteX62" fmla="*/ 23740 w 227854"/>
                <a:gd name="connsiteY62" fmla="*/ 85716 h 154601"/>
                <a:gd name="connsiteX63" fmla="*/ 20545 w 227854"/>
                <a:gd name="connsiteY63" fmla="*/ 88003 h 154601"/>
                <a:gd name="connsiteX64" fmla="*/ 17351 w 227854"/>
                <a:gd name="connsiteY64" fmla="*/ 87549 h 154601"/>
                <a:gd name="connsiteX65" fmla="*/ 17351 w 227854"/>
                <a:gd name="connsiteY65" fmla="*/ 89835 h 154601"/>
                <a:gd name="connsiteX66" fmla="*/ 10508 w 227854"/>
                <a:gd name="connsiteY66" fmla="*/ 91197 h 154601"/>
                <a:gd name="connsiteX67" fmla="*/ 6405 w 227854"/>
                <a:gd name="connsiteY67" fmla="*/ 83900 h 154601"/>
                <a:gd name="connsiteX68" fmla="*/ 12340 w 227854"/>
                <a:gd name="connsiteY68" fmla="*/ 81160 h 154601"/>
                <a:gd name="connsiteX69" fmla="*/ 15535 w 227854"/>
                <a:gd name="connsiteY69" fmla="*/ 81160 h 154601"/>
                <a:gd name="connsiteX70" fmla="*/ 20545 w 227854"/>
                <a:gd name="connsiteY70" fmla="*/ 79798 h 154601"/>
                <a:gd name="connsiteX71" fmla="*/ 25556 w 227854"/>
                <a:gd name="connsiteY71" fmla="*/ 82084 h 154601"/>
                <a:gd name="connsiteX72" fmla="*/ 24194 w 227854"/>
                <a:gd name="connsiteY72" fmla="*/ 77982 h 154601"/>
                <a:gd name="connsiteX73" fmla="*/ 26010 w 227854"/>
                <a:gd name="connsiteY73" fmla="*/ 77982 h 154601"/>
                <a:gd name="connsiteX74" fmla="*/ 26918 w 227854"/>
                <a:gd name="connsiteY74" fmla="*/ 79798 h 154601"/>
                <a:gd name="connsiteX75" fmla="*/ 28280 w 227854"/>
                <a:gd name="connsiteY75" fmla="*/ 79798 h 154601"/>
                <a:gd name="connsiteX76" fmla="*/ 28734 w 227854"/>
                <a:gd name="connsiteY76" fmla="*/ 77982 h 154601"/>
                <a:gd name="connsiteX77" fmla="*/ 32837 w 227854"/>
                <a:gd name="connsiteY77" fmla="*/ 77982 h 154601"/>
                <a:gd name="connsiteX78" fmla="*/ 32837 w 227854"/>
                <a:gd name="connsiteY78" fmla="*/ 73879 h 154601"/>
                <a:gd name="connsiteX79" fmla="*/ 34199 w 227854"/>
                <a:gd name="connsiteY79" fmla="*/ 73879 h 154601"/>
                <a:gd name="connsiteX80" fmla="*/ 37848 w 227854"/>
                <a:gd name="connsiteY80" fmla="*/ 77982 h 154601"/>
                <a:gd name="connsiteX81" fmla="*/ 38302 w 227854"/>
                <a:gd name="connsiteY81" fmla="*/ 75695 h 154601"/>
                <a:gd name="connsiteX82" fmla="*/ 43783 w 227854"/>
                <a:gd name="connsiteY82" fmla="*/ 73863 h 154601"/>
                <a:gd name="connsiteX83" fmla="*/ 53820 w 227854"/>
                <a:gd name="connsiteY83" fmla="*/ 76603 h 154601"/>
                <a:gd name="connsiteX84" fmla="*/ 57015 w 227854"/>
                <a:gd name="connsiteY84" fmla="*/ 67474 h 154601"/>
                <a:gd name="connsiteX85" fmla="*/ 53366 w 227854"/>
                <a:gd name="connsiteY85" fmla="*/ 67474 h 154601"/>
                <a:gd name="connsiteX86" fmla="*/ 50172 w 227854"/>
                <a:gd name="connsiteY86" fmla="*/ 70668 h 154601"/>
                <a:gd name="connsiteX87" fmla="*/ 45615 w 227854"/>
                <a:gd name="connsiteY87" fmla="*/ 71122 h 154601"/>
                <a:gd name="connsiteX88" fmla="*/ 42875 w 227854"/>
                <a:gd name="connsiteY88" fmla="*/ 69306 h 154601"/>
                <a:gd name="connsiteX89" fmla="*/ 39226 w 227854"/>
                <a:gd name="connsiteY89" fmla="*/ 68852 h 154601"/>
                <a:gd name="connsiteX90" fmla="*/ 39226 w 227854"/>
                <a:gd name="connsiteY90" fmla="*/ 67490 h 154601"/>
                <a:gd name="connsiteX91" fmla="*/ 43783 w 227854"/>
                <a:gd name="connsiteY91" fmla="*/ 64295 h 154601"/>
                <a:gd name="connsiteX92" fmla="*/ 49718 w 227854"/>
                <a:gd name="connsiteY92" fmla="*/ 58361 h 154601"/>
                <a:gd name="connsiteX93" fmla="*/ 57015 w 227854"/>
                <a:gd name="connsiteY93" fmla="*/ 56998 h 154601"/>
                <a:gd name="connsiteX94" fmla="*/ 56107 w 227854"/>
                <a:gd name="connsiteY94" fmla="*/ 53804 h 154601"/>
                <a:gd name="connsiteX95" fmla="*/ 49263 w 227854"/>
                <a:gd name="connsiteY95" fmla="*/ 53804 h 154601"/>
                <a:gd name="connsiteX96" fmla="*/ 46523 w 227854"/>
                <a:gd name="connsiteY96" fmla="*/ 56090 h 154601"/>
                <a:gd name="connsiteX97" fmla="*/ 44237 w 227854"/>
                <a:gd name="connsiteY97" fmla="*/ 53804 h 154601"/>
                <a:gd name="connsiteX98" fmla="*/ 50172 w 227854"/>
                <a:gd name="connsiteY98" fmla="*/ 48323 h 154601"/>
                <a:gd name="connsiteX99" fmla="*/ 48356 w 227854"/>
                <a:gd name="connsiteY99" fmla="*/ 46961 h 154601"/>
                <a:gd name="connsiteX100" fmla="*/ 43799 w 227854"/>
                <a:gd name="connsiteY100" fmla="*/ 51517 h 154601"/>
                <a:gd name="connsiteX101" fmla="*/ 40150 w 227854"/>
                <a:gd name="connsiteY101" fmla="*/ 46961 h 154601"/>
                <a:gd name="connsiteX102" fmla="*/ 38788 w 227854"/>
                <a:gd name="connsiteY102" fmla="*/ 50155 h 154601"/>
                <a:gd name="connsiteX103" fmla="*/ 35594 w 227854"/>
                <a:gd name="connsiteY103" fmla="*/ 46961 h 154601"/>
                <a:gd name="connsiteX104" fmla="*/ 35594 w 227854"/>
                <a:gd name="connsiteY104" fmla="*/ 51971 h 154601"/>
                <a:gd name="connsiteX105" fmla="*/ 33307 w 227854"/>
                <a:gd name="connsiteY105" fmla="*/ 48323 h 154601"/>
                <a:gd name="connsiteX106" fmla="*/ 31475 w 227854"/>
                <a:gd name="connsiteY106" fmla="*/ 50155 h 154601"/>
                <a:gd name="connsiteX107" fmla="*/ 28734 w 227854"/>
                <a:gd name="connsiteY107" fmla="*/ 48793 h 154601"/>
                <a:gd name="connsiteX108" fmla="*/ 25540 w 227854"/>
                <a:gd name="connsiteY108" fmla="*/ 53804 h 154601"/>
                <a:gd name="connsiteX109" fmla="*/ 20059 w 227854"/>
                <a:gd name="connsiteY109" fmla="*/ 54258 h 154601"/>
                <a:gd name="connsiteX110" fmla="*/ 11400 w 227854"/>
                <a:gd name="connsiteY110" fmla="*/ 56998 h 154601"/>
                <a:gd name="connsiteX111" fmla="*/ 8205 w 227854"/>
                <a:gd name="connsiteY111" fmla="*/ 55636 h 154601"/>
                <a:gd name="connsiteX112" fmla="*/ 0 w 227854"/>
                <a:gd name="connsiteY112" fmla="*/ 52896 h 154601"/>
                <a:gd name="connsiteX113" fmla="*/ 1832 w 227854"/>
                <a:gd name="connsiteY113" fmla="*/ 46961 h 154601"/>
                <a:gd name="connsiteX114" fmla="*/ 10962 w 227854"/>
                <a:gd name="connsiteY114" fmla="*/ 52442 h 154601"/>
                <a:gd name="connsiteX115" fmla="*/ 7313 w 227854"/>
                <a:gd name="connsiteY115" fmla="*/ 45599 h 154601"/>
                <a:gd name="connsiteX116" fmla="*/ 10962 w 227854"/>
                <a:gd name="connsiteY116" fmla="*/ 45599 h 154601"/>
                <a:gd name="connsiteX117" fmla="*/ 7313 w 227854"/>
                <a:gd name="connsiteY117" fmla="*/ 43766 h 154601"/>
                <a:gd name="connsiteX118" fmla="*/ 7313 w 227854"/>
                <a:gd name="connsiteY118" fmla="*/ 37377 h 154601"/>
                <a:gd name="connsiteX119" fmla="*/ 18259 w 227854"/>
                <a:gd name="connsiteY119" fmla="*/ 46507 h 154601"/>
                <a:gd name="connsiteX120" fmla="*/ 23270 w 227854"/>
                <a:gd name="connsiteY120" fmla="*/ 46507 h 154601"/>
                <a:gd name="connsiteX121" fmla="*/ 20075 w 227854"/>
                <a:gd name="connsiteY121" fmla="*/ 42858 h 154601"/>
                <a:gd name="connsiteX122" fmla="*/ 26464 w 227854"/>
                <a:gd name="connsiteY122" fmla="*/ 40572 h 154601"/>
                <a:gd name="connsiteX123" fmla="*/ 24632 w 227854"/>
                <a:gd name="connsiteY123" fmla="*/ 38739 h 154601"/>
                <a:gd name="connsiteX124" fmla="*/ 15973 w 227854"/>
                <a:gd name="connsiteY124" fmla="*/ 40102 h 154601"/>
                <a:gd name="connsiteX125" fmla="*/ 11416 w 227854"/>
                <a:gd name="connsiteY125" fmla="*/ 34621 h 154601"/>
                <a:gd name="connsiteX126" fmla="*/ 11416 w 227854"/>
                <a:gd name="connsiteY126" fmla="*/ 31880 h 154601"/>
                <a:gd name="connsiteX127" fmla="*/ 19167 w 227854"/>
                <a:gd name="connsiteY127" fmla="*/ 35075 h 154601"/>
                <a:gd name="connsiteX128" fmla="*/ 18259 w 227854"/>
                <a:gd name="connsiteY128" fmla="*/ 31880 h 154601"/>
                <a:gd name="connsiteX129" fmla="*/ 11870 w 227854"/>
                <a:gd name="connsiteY129" fmla="*/ 28686 h 154601"/>
                <a:gd name="connsiteX130" fmla="*/ 12324 w 227854"/>
                <a:gd name="connsiteY130" fmla="*/ 25037 h 154601"/>
                <a:gd name="connsiteX131" fmla="*/ 14610 w 227854"/>
                <a:gd name="connsiteY131" fmla="*/ 27324 h 154601"/>
                <a:gd name="connsiteX132" fmla="*/ 16443 w 227854"/>
                <a:gd name="connsiteY132" fmla="*/ 25037 h 154601"/>
                <a:gd name="connsiteX133" fmla="*/ 17351 w 227854"/>
                <a:gd name="connsiteY133" fmla="*/ 22297 h 154601"/>
                <a:gd name="connsiteX134" fmla="*/ 20545 w 227854"/>
                <a:gd name="connsiteY134" fmla="*/ 22297 h 154601"/>
                <a:gd name="connsiteX135" fmla="*/ 17805 w 227854"/>
                <a:gd name="connsiteY135" fmla="*/ 20010 h 154601"/>
                <a:gd name="connsiteX136" fmla="*/ 22362 w 227854"/>
                <a:gd name="connsiteY136" fmla="*/ 18178 h 154601"/>
                <a:gd name="connsiteX137" fmla="*/ 26918 w 227854"/>
                <a:gd name="connsiteY137" fmla="*/ 20010 h 154601"/>
                <a:gd name="connsiteX138" fmla="*/ 27372 w 227854"/>
                <a:gd name="connsiteY138" fmla="*/ 23659 h 154601"/>
                <a:gd name="connsiteX139" fmla="*/ 26918 w 227854"/>
                <a:gd name="connsiteY139" fmla="*/ 26399 h 154601"/>
                <a:gd name="connsiteX140" fmla="*/ 29659 w 227854"/>
                <a:gd name="connsiteY140" fmla="*/ 27761 h 154601"/>
                <a:gd name="connsiteX141" fmla="*/ 31021 w 227854"/>
                <a:gd name="connsiteY141" fmla="*/ 24113 h 154601"/>
                <a:gd name="connsiteX142" fmla="*/ 32383 w 227854"/>
                <a:gd name="connsiteY142" fmla="*/ 29594 h 154601"/>
                <a:gd name="connsiteX143" fmla="*/ 33745 w 227854"/>
                <a:gd name="connsiteY143" fmla="*/ 33242 h 154601"/>
                <a:gd name="connsiteX144" fmla="*/ 34653 w 227854"/>
                <a:gd name="connsiteY144" fmla="*/ 28686 h 154601"/>
                <a:gd name="connsiteX145" fmla="*/ 33291 w 227854"/>
                <a:gd name="connsiteY145" fmla="*/ 23675 h 154601"/>
                <a:gd name="connsiteX146" fmla="*/ 36485 w 227854"/>
                <a:gd name="connsiteY146" fmla="*/ 25037 h 154601"/>
                <a:gd name="connsiteX147" fmla="*/ 37394 w 227854"/>
                <a:gd name="connsiteY147" fmla="*/ 31426 h 154601"/>
                <a:gd name="connsiteX148" fmla="*/ 39226 w 227854"/>
                <a:gd name="connsiteY148" fmla="*/ 30064 h 154601"/>
                <a:gd name="connsiteX149" fmla="*/ 41042 w 227854"/>
                <a:gd name="connsiteY149" fmla="*/ 34167 h 154601"/>
                <a:gd name="connsiteX150" fmla="*/ 45145 w 227854"/>
                <a:gd name="connsiteY150" fmla="*/ 30972 h 154601"/>
                <a:gd name="connsiteX151" fmla="*/ 41496 w 227854"/>
                <a:gd name="connsiteY151" fmla="*/ 25491 h 154601"/>
                <a:gd name="connsiteX152" fmla="*/ 36485 w 227854"/>
                <a:gd name="connsiteY152" fmla="*/ 21389 h 154601"/>
                <a:gd name="connsiteX153" fmla="*/ 29188 w 227854"/>
                <a:gd name="connsiteY153" fmla="*/ 16832 h 154601"/>
                <a:gd name="connsiteX154" fmla="*/ 31929 w 227854"/>
                <a:gd name="connsiteY154" fmla="*/ 13637 h 154601"/>
                <a:gd name="connsiteX155" fmla="*/ 39226 w 227854"/>
                <a:gd name="connsiteY155" fmla="*/ 17286 h 154601"/>
                <a:gd name="connsiteX156" fmla="*/ 41512 w 227854"/>
                <a:gd name="connsiteY156" fmla="*/ 15000 h 154601"/>
                <a:gd name="connsiteX157" fmla="*/ 39226 w 227854"/>
                <a:gd name="connsiteY157" fmla="*/ 13637 h 154601"/>
                <a:gd name="connsiteX158" fmla="*/ 39680 w 227854"/>
                <a:gd name="connsiteY158" fmla="*/ 9989 h 154601"/>
                <a:gd name="connsiteX159" fmla="*/ 32383 w 227854"/>
                <a:gd name="connsiteY159" fmla="*/ 9989 h 154601"/>
                <a:gd name="connsiteX160" fmla="*/ 31021 w 227854"/>
                <a:gd name="connsiteY160" fmla="*/ 11805 h 154601"/>
                <a:gd name="connsiteX161" fmla="*/ 27826 w 227854"/>
                <a:gd name="connsiteY161" fmla="*/ 10897 h 154601"/>
                <a:gd name="connsiteX162" fmla="*/ 29188 w 227854"/>
                <a:gd name="connsiteY162" fmla="*/ 9989 h 154601"/>
                <a:gd name="connsiteX163" fmla="*/ 27372 w 227854"/>
                <a:gd name="connsiteY163" fmla="*/ 4978 h 154601"/>
                <a:gd name="connsiteX164" fmla="*/ 31021 w 227854"/>
                <a:gd name="connsiteY164" fmla="*/ 4978 h 154601"/>
                <a:gd name="connsiteX165" fmla="*/ 32383 w 227854"/>
                <a:gd name="connsiteY165" fmla="*/ 6811 h 154601"/>
                <a:gd name="connsiteX166" fmla="*/ 36032 w 227854"/>
                <a:gd name="connsiteY166" fmla="*/ 4978 h 154601"/>
                <a:gd name="connsiteX167" fmla="*/ 40588 w 227854"/>
                <a:gd name="connsiteY167" fmla="*/ 4978 h 154601"/>
                <a:gd name="connsiteX168" fmla="*/ 44237 w 227854"/>
                <a:gd name="connsiteY168" fmla="*/ 6811 h 154601"/>
                <a:gd name="connsiteX169" fmla="*/ 45599 w 227854"/>
                <a:gd name="connsiteY169" fmla="*/ 11367 h 154601"/>
                <a:gd name="connsiteX170" fmla="*/ 51080 w 227854"/>
                <a:gd name="connsiteY170" fmla="*/ 13654 h 154601"/>
                <a:gd name="connsiteX171" fmla="*/ 51080 w 227854"/>
                <a:gd name="connsiteY171" fmla="*/ 16848 h 154601"/>
                <a:gd name="connsiteX172" fmla="*/ 56090 w 227854"/>
                <a:gd name="connsiteY172" fmla="*/ 19589 h 154601"/>
                <a:gd name="connsiteX173" fmla="*/ 56090 w 227854"/>
                <a:gd name="connsiteY173" fmla="*/ 23237 h 154601"/>
                <a:gd name="connsiteX174" fmla="*/ 58377 w 227854"/>
                <a:gd name="connsiteY174" fmla="*/ 23691 h 154601"/>
                <a:gd name="connsiteX175" fmla="*/ 63858 w 227854"/>
                <a:gd name="connsiteY175" fmla="*/ 25524 h 154601"/>
                <a:gd name="connsiteX176" fmla="*/ 63858 w 227854"/>
                <a:gd name="connsiteY176" fmla="*/ 28264 h 154601"/>
                <a:gd name="connsiteX177" fmla="*/ 59755 w 227854"/>
                <a:gd name="connsiteY177" fmla="*/ 29626 h 154601"/>
                <a:gd name="connsiteX178" fmla="*/ 64766 w 227854"/>
                <a:gd name="connsiteY178" fmla="*/ 30080 h 154601"/>
                <a:gd name="connsiteX179" fmla="*/ 64766 w 227854"/>
                <a:gd name="connsiteY179" fmla="*/ 35561 h 154601"/>
                <a:gd name="connsiteX180" fmla="*/ 62479 w 227854"/>
                <a:gd name="connsiteY180" fmla="*/ 40572 h 154601"/>
                <a:gd name="connsiteX181" fmla="*/ 65220 w 227854"/>
                <a:gd name="connsiteY181" fmla="*/ 42388 h 154601"/>
                <a:gd name="connsiteX182" fmla="*/ 62933 w 227854"/>
                <a:gd name="connsiteY182" fmla="*/ 43750 h 154601"/>
                <a:gd name="connsiteX183" fmla="*/ 57453 w 227854"/>
                <a:gd name="connsiteY183" fmla="*/ 40102 h 154601"/>
                <a:gd name="connsiteX184" fmla="*/ 55620 w 227854"/>
                <a:gd name="connsiteY184" fmla="*/ 41464 h 154601"/>
                <a:gd name="connsiteX185" fmla="*/ 57907 w 227854"/>
                <a:gd name="connsiteY185" fmla="*/ 43750 h 154601"/>
                <a:gd name="connsiteX186" fmla="*/ 62009 w 227854"/>
                <a:gd name="connsiteY186" fmla="*/ 46036 h 154601"/>
                <a:gd name="connsiteX187" fmla="*/ 61555 w 227854"/>
                <a:gd name="connsiteY187" fmla="*/ 49685 h 154601"/>
                <a:gd name="connsiteX188" fmla="*/ 64296 w 227854"/>
                <a:gd name="connsiteY188" fmla="*/ 46945 h 154601"/>
                <a:gd name="connsiteX189" fmla="*/ 66112 w 227854"/>
                <a:gd name="connsiteY189" fmla="*/ 48761 h 154601"/>
                <a:gd name="connsiteX190" fmla="*/ 62917 w 227854"/>
                <a:gd name="connsiteY190" fmla="*/ 54242 h 154601"/>
                <a:gd name="connsiteX191" fmla="*/ 66112 w 227854"/>
                <a:gd name="connsiteY191" fmla="*/ 55604 h 154601"/>
                <a:gd name="connsiteX192" fmla="*/ 69760 w 227854"/>
                <a:gd name="connsiteY192" fmla="*/ 63809 h 154601"/>
                <a:gd name="connsiteX193" fmla="*/ 69306 w 227854"/>
                <a:gd name="connsiteY193" fmla="*/ 53317 h 154601"/>
                <a:gd name="connsiteX194" fmla="*/ 72047 w 227854"/>
                <a:gd name="connsiteY194" fmla="*/ 56512 h 154601"/>
                <a:gd name="connsiteX195" fmla="*/ 71593 w 227854"/>
                <a:gd name="connsiteY195" fmla="*/ 47853 h 154601"/>
                <a:gd name="connsiteX196" fmla="*/ 77074 w 227854"/>
                <a:gd name="connsiteY196" fmla="*/ 41918 h 154601"/>
                <a:gd name="connsiteX197" fmla="*/ 78890 w 227854"/>
                <a:gd name="connsiteY197" fmla="*/ 41918 h 154601"/>
                <a:gd name="connsiteX198" fmla="*/ 77982 w 227854"/>
                <a:gd name="connsiteY198" fmla="*/ 48761 h 154601"/>
                <a:gd name="connsiteX199" fmla="*/ 80722 w 227854"/>
                <a:gd name="connsiteY199" fmla="*/ 51047 h 154601"/>
                <a:gd name="connsiteX200" fmla="*/ 82554 w 227854"/>
                <a:gd name="connsiteY200" fmla="*/ 50139 h 154601"/>
                <a:gd name="connsiteX201" fmla="*/ 80722 w 227854"/>
                <a:gd name="connsiteY201" fmla="*/ 46945 h 154601"/>
                <a:gd name="connsiteX202" fmla="*/ 83463 w 227854"/>
                <a:gd name="connsiteY202" fmla="*/ 45582 h 154601"/>
                <a:gd name="connsiteX203" fmla="*/ 87111 w 227854"/>
                <a:gd name="connsiteY203" fmla="*/ 41026 h 154601"/>
                <a:gd name="connsiteX204" fmla="*/ 86203 w 227854"/>
                <a:gd name="connsiteY204" fmla="*/ 36015 h 154601"/>
                <a:gd name="connsiteX205" fmla="*/ 83463 w 227854"/>
                <a:gd name="connsiteY205" fmla="*/ 27810 h 154601"/>
                <a:gd name="connsiteX206" fmla="*/ 83917 w 227854"/>
                <a:gd name="connsiteY206" fmla="*/ 23253 h 154601"/>
                <a:gd name="connsiteX207" fmla="*/ 89397 w 227854"/>
                <a:gd name="connsiteY207" fmla="*/ 21437 h 154601"/>
                <a:gd name="connsiteX208" fmla="*/ 95787 w 227854"/>
                <a:gd name="connsiteY208" fmla="*/ 32383 h 154601"/>
                <a:gd name="connsiteX209" fmla="*/ 98073 w 227854"/>
                <a:gd name="connsiteY209" fmla="*/ 34199 h 154601"/>
                <a:gd name="connsiteX210" fmla="*/ 100359 w 227854"/>
                <a:gd name="connsiteY210" fmla="*/ 44691 h 154601"/>
                <a:gd name="connsiteX211" fmla="*/ 100359 w 227854"/>
                <a:gd name="connsiteY211" fmla="*/ 40134 h 154601"/>
                <a:gd name="connsiteX212" fmla="*/ 102192 w 227854"/>
                <a:gd name="connsiteY212" fmla="*/ 40588 h 154601"/>
                <a:gd name="connsiteX213" fmla="*/ 103554 w 227854"/>
                <a:gd name="connsiteY213" fmla="*/ 43328 h 154601"/>
                <a:gd name="connsiteX214" fmla="*/ 106748 w 227854"/>
                <a:gd name="connsiteY214" fmla="*/ 37848 h 154601"/>
                <a:gd name="connsiteX215" fmla="*/ 102646 w 227854"/>
                <a:gd name="connsiteY215" fmla="*/ 29642 h 154601"/>
                <a:gd name="connsiteX216" fmla="*/ 102192 w 227854"/>
                <a:gd name="connsiteY216" fmla="*/ 25086 h 154601"/>
                <a:gd name="connsiteX217" fmla="*/ 109035 w 227854"/>
                <a:gd name="connsiteY217" fmla="*/ 24632 h 154601"/>
                <a:gd name="connsiteX218" fmla="*/ 112683 w 227854"/>
                <a:gd name="connsiteY218" fmla="*/ 17789 h 154601"/>
                <a:gd name="connsiteX219" fmla="*/ 118164 w 227854"/>
                <a:gd name="connsiteY219" fmla="*/ 19151 h 154601"/>
                <a:gd name="connsiteX220" fmla="*/ 118618 w 227854"/>
                <a:gd name="connsiteY220" fmla="*/ 22799 h 154601"/>
                <a:gd name="connsiteX221" fmla="*/ 124553 w 227854"/>
                <a:gd name="connsiteY221" fmla="*/ 25540 h 154601"/>
                <a:gd name="connsiteX222" fmla="*/ 122737 w 227854"/>
                <a:gd name="connsiteY222" fmla="*/ 29642 h 154601"/>
                <a:gd name="connsiteX223" fmla="*/ 126840 w 227854"/>
                <a:gd name="connsiteY223" fmla="*/ 31459 h 154601"/>
                <a:gd name="connsiteX224" fmla="*/ 128656 w 227854"/>
                <a:gd name="connsiteY224" fmla="*/ 36015 h 154601"/>
                <a:gd name="connsiteX225" fmla="*/ 130018 w 227854"/>
                <a:gd name="connsiteY225" fmla="*/ 42858 h 154601"/>
                <a:gd name="connsiteX226" fmla="*/ 132305 w 227854"/>
                <a:gd name="connsiteY226" fmla="*/ 45145 h 154601"/>
                <a:gd name="connsiteX227" fmla="*/ 131396 w 227854"/>
                <a:gd name="connsiteY227" fmla="*/ 33291 h 154601"/>
                <a:gd name="connsiteX228" fmla="*/ 127748 w 227854"/>
                <a:gd name="connsiteY228" fmla="*/ 28280 h 154601"/>
                <a:gd name="connsiteX229" fmla="*/ 127294 w 227854"/>
                <a:gd name="connsiteY229" fmla="*/ 21891 h 154601"/>
                <a:gd name="connsiteX230" fmla="*/ 128656 w 227854"/>
                <a:gd name="connsiteY230" fmla="*/ 19151 h 154601"/>
                <a:gd name="connsiteX231" fmla="*/ 136407 w 227854"/>
                <a:gd name="connsiteY231" fmla="*/ 21891 h 154601"/>
                <a:gd name="connsiteX232" fmla="*/ 140056 w 227854"/>
                <a:gd name="connsiteY232" fmla="*/ 24632 h 154601"/>
                <a:gd name="connsiteX233" fmla="*/ 141418 w 227854"/>
                <a:gd name="connsiteY233" fmla="*/ 29188 h 154601"/>
                <a:gd name="connsiteX234" fmla="*/ 147807 w 227854"/>
                <a:gd name="connsiteY234" fmla="*/ 26902 h 154601"/>
                <a:gd name="connsiteX235" fmla="*/ 147807 w 227854"/>
                <a:gd name="connsiteY235" fmla="*/ 18243 h 154601"/>
                <a:gd name="connsiteX236" fmla="*/ 154196 w 227854"/>
                <a:gd name="connsiteY236" fmla="*/ 17789 h 154601"/>
                <a:gd name="connsiteX237" fmla="*/ 155104 w 227854"/>
                <a:gd name="connsiteY237" fmla="*/ 21891 h 154601"/>
                <a:gd name="connsiteX238" fmla="*/ 166049 w 227854"/>
                <a:gd name="connsiteY238" fmla="*/ 17335 h 154601"/>
                <a:gd name="connsiteX239" fmla="*/ 167412 w 227854"/>
                <a:gd name="connsiteY239" fmla="*/ 12324 h 154601"/>
                <a:gd name="connsiteX240" fmla="*/ 163309 w 227854"/>
                <a:gd name="connsiteY240" fmla="*/ 2286 h 154601"/>
                <a:gd name="connsiteX241" fmla="*/ 163763 w 227854"/>
                <a:gd name="connsiteY241" fmla="*/ 0 h 154601"/>
                <a:gd name="connsiteX242" fmla="*/ 166958 w 227854"/>
                <a:gd name="connsiteY242" fmla="*/ 1832 h 154601"/>
                <a:gd name="connsiteX243" fmla="*/ 172439 w 227854"/>
                <a:gd name="connsiteY243" fmla="*/ 0 h 154601"/>
                <a:gd name="connsiteX244" fmla="*/ 176541 w 227854"/>
                <a:gd name="connsiteY244" fmla="*/ 908 h 154601"/>
                <a:gd name="connsiteX245" fmla="*/ 176995 w 227854"/>
                <a:gd name="connsiteY245" fmla="*/ 3649 h 154601"/>
                <a:gd name="connsiteX246" fmla="*/ 176541 w 227854"/>
                <a:gd name="connsiteY246" fmla="*/ 5465 h 154601"/>
                <a:gd name="connsiteX247" fmla="*/ 180190 w 227854"/>
                <a:gd name="connsiteY247" fmla="*/ 5919 h 154601"/>
                <a:gd name="connsiteX248" fmla="*/ 182930 w 227854"/>
                <a:gd name="connsiteY248" fmla="*/ 10021 h 154601"/>
                <a:gd name="connsiteX249" fmla="*/ 180190 w 227854"/>
                <a:gd name="connsiteY249" fmla="*/ 13216 h 154601"/>
                <a:gd name="connsiteX250" fmla="*/ 181098 w 227854"/>
                <a:gd name="connsiteY250" fmla="*/ 14578 h 154601"/>
                <a:gd name="connsiteX251" fmla="*/ 187033 w 227854"/>
                <a:gd name="connsiteY251" fmla="*/ 19135 h 154601"/>
                <a:gd name="connsiteX252" fmla="*/ 189319 w 227854"/>
                <a:gd name="connsiteY252" fmla="*/ 17772 h 154601"/>
                <a:gd name="connsiteX253" fmla="*/ 189319 w 227854"/>
                <a:gd name="connsiteY253" fmla="*/ 15956 h 154601"/>
                <a:gd name="connsiteX254" fmla="*/ 194800 w 227854"/>
                <a:gd name="connsiteY254" fmla="*/ 12308 h 154601"/>
                <a:gd name="connsiteX255" fmla="*/ 197086 w 227854"/>
                <a:gd name="connsiteY255" fmla="*/ 9113 h 154601"/>
                <a:gd name="connsiteX256" fmla="*/ 205292 w 227854"/>
                <a:gd name="connsiteY256" fmla="*/ 9567 h 154601"/>
                <a:gd name="connsiteX257" fmla="*/ 203005 w 227854"/>
                <a:gd name="connsiteY257" fmla="*/ 13670 h 154601"/>
                <a:gd name="connsiteX258" fmla="*/ 197995 w 227854"/>
                <a:gd name="connsiteY258" fmla="*/ 13670 h 154601"/>
                <a:gd name="connsiteX259" fmla="*/ 197540 w 227854"/>
                <a:gd name="connsiteY259" fmla="*/ 17772 h 154601"/>
                <a:gd name="connsiteX260" fmla="*/ 192984 w 227854"/>
                <a:gd name="connsiteY260" fmla="*/ 20513 h 154601"/>
                <a:gd name="connsiteX261" fmla="*/ 196178 w 227854"/>
                <a:gd name="connsiteY261" fmla="*/ 25524 h 154601"/>
                <a:gd name="connsiteX262" fmla="*/ 200281 w 227854"/>
                <a:gd name="connsiteY262" fmla="*/ 27810 h 154601"/>
                <a:gd name="connsiteX263" fmla="*/ 202097 w 227854"/>
                <a:gd name="connsiteY263" fmla="*/ 25524 h 154601"/>
                <a:gd name="connsiteX264" fmla="*/ 205292 w 227854"/>
                <a:gd name="connsiteY264" fmla="*/ 28718 h 154601"/>
                <a:gd name="connsiteX265" fmla="*/ 203475 w 227854"/>
                <a:gd name="connsiteY265" fmla="*/ 33275 h 154601"/>
                <a:gd name="connsiteX266" fmla="*/ 198465 w 227854"/>
                <a:gd name="connsiteY266" fmla="*/ 38285 h 154601"/>
                <a:gd name="connsiteX267" fmla="*/ 199373 w 227854"/>
                <a:gd name="connsiteY267" fmla="*/ 41480 h 154601"/>
                <a:gd name="connsiteX268" fmla="*/ 202113 w 227854"/>
                <a:gd name="connsiteY268" fmla="*/ 42388 h 154601"/>
                <a:gd name="connsiteX269" fmla="*/ 207124 w 227854"/>
                <a:gd name="connsiteY269" fmla="*/ 40102 h 154601"/>
                <a:gd name="connsiteX270" fmla="*/ 208956 w 227854"/>
                <a:gd name="connsiteY270" fmla="*/ 37361 h 154601"/>
                <a:gd name="connsiteX271" fmla="*/ 210773 w 227854"/>
                <a:gd name="connsiteY271" fmla="*/ 39193 h 154601"/>
                <a:gd name="connsiteX272" fmla="*/ 210773 w 227854"/>
                <a:gd name="connsiteY272" fmla="*/ 45128 h 154601"/>
                <a:gd name="connsiteX273" fmla="*/ 216707 w 227854"/>
                <a:gd name="connsiteY273" fmla="*/ 48777 h 154601"/>
                <a:gd name="connsiteX274" fmla="*/ 219902 w 227854"/>
                <a:gd name="connsiteY274" fmla="*/ 48323 h 154601"/>
                <a:gd name="connsiteX275" fmla="*/ 221718 w 227854"/>
                <a:gd name="connsiteY275" fmla="*/ 51517 h 154601"/>
                <a:gd name="connsiteX276" fmla="*/ 224913 w 227854"/>
                <a:gd name="connsiteY276" fmla="*/ 51063 h 154601"/>
                <a:gd name="connsiteX277" fmla="*/ 224913 w 227854"/>
                <a:gd name="connsiteY277" fmla="*/ 58814 h 154601"/>
                <a:gd name="connsiteX278" fmla="*/ 220356 w 227854"/>
                <a:gd name="connsiteY278" fmla="*/ 59723 h 154601"/>
                <a:gd name="connsiteX279" fmla="*/ 223551 w 227854"/>
                <a:gd name="connsiteY279" fmla="*/ 62463 h 154601"/>
                <a:gd name="connsiteX280" fmla="*/ 224913 w 227854"/>
                <a:gd name="connsiteY280" fmla="*/ 69760 h 154601"/>
                <a:gd name="connsiteX281" fmla="*/ 224913 w 227854"/>
                <a:gd name="connsiteY281" fmla="*/ 72501 h 154601"/>
                <a:gd name="connsiteX282" fmla="*/ 227653 w 227854"/>
                <a:gd name="connsiteY282" fmla="*/ 70684 h 154601"/>
                <a:gd name="connsiteX283" fmla="*/ 227653 w 227854"/>
                <a:gd name="connsiteY283" fmla="*/ 74787 h 154601"/>
                <a:gd name="connsiteX284" fmla="*/ 223097 w 227854"/>
                <a:gd name="connsiteY284" fmla="*/ 79344 h 154601"/>
                <a:gd name="connsiteX285" fmla="*/ 218994 w 227854"/>
                <a:gd name="connsiteY285" fmla="*/ 75695 h 154601"/>
                <a:gd name="connsiteX286" fmla="*/ 215799 w 227854"/>
                <a:gd name="connsiteY286" fmla="*/ 77057 h 154601"/>
                <a:gd name="connsiteX287" fmla="*/ 222642 w 227854"/>
                <a:gd name="connsiteY287" fmla="*/ 81160 h 154601"/>
                <a:gd name="connsiteX288" fmla="*/ 217162 w 227854"/>
                <a:gd name="connsiteY288" fmla="*/ 81614 h 154601"/>
                <a:gd name="connsiteX289" fmla="*/ 220356 w 227854"/>
                <a:gd name="connsiteY289" fmla="*/ 83446 h 154601"/>
                <a:gd name="connsiteX290" fmla="*/ 217162 w 227854"/>
                <a:gd name="connsiteY290" fmla="*/ 83900 h 154601"/>
                <a:gd name="connsiteX291" fmla="*/ 220356 w 227854"/>
                <a:gd name="connsiteY291" fmla="*/ 87549 h 154601"/>
                <a:gd name="connsiteX292" fmla="*/ 216254 w 227854"/>
                <a:gd name="connsiteY292" fmla="*/ 88003 h 154601"/>
                <a:gd name="connsiteX293" fmla="*/ 217162 w 227854"/>
                <a:gd name="connsiteY293" fmla="*/ 91197 h 154601"/>
                <a:gd name="connsiteX294" fmla="*/ 212151 w 227854"/>
                <a:gd name="connsiteY294" fmla="*/ 91651 h 154601"/>
                <a:gd name="connsiteX295" fmla="*/ 208502 w 227854"/>
                <a:gd name="connsiteY295" fmla="*/ 86641 h 154601"/>
                <a:gd name="connsiteX296" fmla="*/ 206670 w 227854"/>
                <a:gd name="connsiteY296" fmla="*/ 87095 h 154601"/>
                <a:gd name="connsiteX297" fmla="*/ 211226 w 227854"/>
                <a:gd name="connsiteY297" fmla="*/ 93938 h 154601"/>
                <a:gd name="connsiteX298" fmla="*/ 207578 w 227854"/>
                <a:gd name="connsiteY298" fmla="*/ 94846 h 154601"/>
                <a:gd name="connsiteX299" fmla="*/ 207578 w 227854"/>
                <a:gd name="connsiteY299" fmla="*/ 98494 h 154601"/>
                <a:gd name="connsiteX300" fmla="*/ 205292 w 227854"/>
                <a:gd name="connsiteY300" fmla="*/ 98494 h 154601"/>
                <a:gd name="connsiteX301" fmla="*/ 206200 w 227854"/>
                <a:gd name="connsiteY301" fmla="*/ 100781 h 154601"/>
                <a:gd name="connsiteX302" fmla="*/ 207562 w 227854"/>
                <a:gd name="connsiteY302" fmla="*/ 101689 h 154601"/>
                <a:gd name="connsiteX303" fmla="*/ 207562 w 227854"/>
                <a:gd name="connsiteY303" fmla="*/ 106246 h 154601"/>
                <a:gd name="connsiteX304" fmla="*/ 203005 w 227854"/>
                <a:gd name="connsiteY304" fmla="*/ 106246 h 154601"/>
                <a:gd name="connsiteX305" fmla="*/ 197524 w 227854"/>
                <a:gd name="connsiteY305" fmla="*/ 111256 h 154601"/>
                <a:gd name="connsiteX306" fmla="*/ 197524 w 227854"/>
                <a:gd name="connsiteY306" fmla="*/ 113543 h 154601"/>
                <a:gd name="connsiteX307" fmla="*/ 193876 w 227854"/>
                <a:gd name="connsiteY307" fmla="*/ 113543 h 154601"/>
                <a:gd name="connsiteX308" fmla="*/ 189319 w 227854"/>
                <a:gd name="connsiteY308" fmla="*/ 109894 h 154601"/>
                <a:gd name="connsiteX309" fmla="*/ 187487 w 227854"/>
                <a:gd name="connsiteY309" fmla="*/ 106700 h 154601"/>
                <a:gd name="connsiteX310" fmla="*/ 186125 w 227854"/>
                <a:gd name="connsiteY310" fmla="*/ 114451 h 15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227854" h="154601">
                  <a:moveTo>
                    <a:pt x="186125" y="114467"/>
                  </a:moveTo>
                  <a:lnTo>
                    <a:pt x="181568" y="116283"/>
                  </a:lnTo>
                  <a:lnTo>
                    <a:pt x="166974" y="130423"/>
                  </a:lnTo>
                  <a:lnTo>
                    <a:pt x="161493" y="130423"/>
                  </a:lnTo>
                  <a:lnTo>
                    <a:pt x="158752" y="132710"/>
                  </a:lnTo>
                  <a:lnTo>
                    <a:pt x="151909" y="130423"/>
                  </a:lnTo>
                  <a:lnTo>
                    <a:pt x="150077" y="134526"/>
                  </a:lnTo>
                  <a:lnTo>
                    <a:pt x="145520" y="138175"/>
                  </a:lnTo>
                  <a:lnTo>
                    <a:pt x="142780" y="136812"/>
                  </a:lnTo>
                  <a:lnTo>
                    <a:pt x="140964" y="138175"/>
                  </a:lnTo>
                  <a:lnTo>
                    <a:pt x="134121" y="136358"/>
                  </a:lnTo>
                  <a:lnTo>
                    <a:pt x="135483" y="140007"/>
                  </a:lnTo>
                  <a:lnTo>
                    <a:pt x="138677" y="142747"/>
                  </a:lnTo>
                  <a:lnTo>
                    <a:pt x="135937" y="146850"/>
                  </a:lnTo>
                  <a:lnTo>
                    <a:pt x="132288" y="150044"/>
                  </a:lnTo>
                  <a:lnTo>
                    <a:pt x="123159" y="142747"/>
                  </a:lnTo>
                  <a:lnTo>
                    <a:pt x="123159" y="143655"/>
                  </a:lnTo>
                  <a:lnTo>
                    <a:pt x="128640" y="150044"/>
                  </a:lnTo>
                  <a:lnTo>
                    <a:pt x="121797" y="154601"/>
                  </a:lnTo>
                  <a:lnTo>
                    <a:pt x="108565" y="154601"/>
                  </a:lnTo>
                  <a:lnTo>
                    <a:pt x="93516" y="147304"/>
                  </a:lnTo>
                  <a:lnTo>
                    <a:pt x="93516" y="145018"/>
                  </a:lnTo>
                  <a:lnTo>
                    <a:pt x="89414" y="147304"/>
                  </a:lnTo>
                  <a:lnTo>
                    <a:pt x="78014" y="137720"/>
                  </a:lnTo>
                  <a:lnTo>
                    <a:pt x="78014" y="134526"/>
                  </a:lnTo>
                  <a:lnTo>
                    <a:pt x="74820" y="135888"/>
                  </a:lnTo>
                  <a:lnTo>
                    <a:pt x="67522" y="132240"/>
                  </a:lnTo>
                  <a:lnTo>
                    <a:pt x="69809" y="128591"/>
                  </a:lnTo>
                  <a:lnTo>
                    <a:pt x="66160" y="128137"/>
                  </a:lnTo>
                  <a:lnTo>
                    <a:pt x="66160" y="130423"/>
                  </a:lnTo>
                  <a:lnTo>
                    <a:pt x="62966" y="133164"/>
                  </a:lnTo>
                  <a:lnTo>
                    <a:pt x="45631" y="131802"/>
                  </a:lnTo>
                  <a:lnTo>
                    <a:pt x="39696" y="134542"/>
                  </a:lnTo>
                  <a:lnTo>
                    <a:pt x="36502" y="135904"/>
                  </a:lnTo>
                  <a:lnTo>
                    <a:pt x="36502" y="123126"/>
                  </a:lnTo>
                  <a:lnTo>
                    <a:pt x="38318" y="124959"/>
                  </a:lnTo>
                  <a:lnTo>
                    <a:pt x="47447" y="124959"/>
                  </a:lnTo>
                  <a:lnTo>
                    <a:pt x="53382" y="121310"/>
                  </a:lnTo>
                  <a:lnTo>
                    <a:pt x="56123" y="117207"/>
                  </a:lnTo>
                  <a:lnTo>
                    <a:pt x="52928" y="114467"/>
                  </a:lnTo>
                  <a:lnTo>
                    <a:pt x="57939" y="108532"/>
                  </a:lnTo>
                  <a:lnTo>
                    <a:pt x="61134" y="108532"/>
                  </a:lnTo>
                  <a:cubicBezTo>
                    <a:pt x="61134" y="108532"/>
                    <a:pt x="62496" y="106246"/>
                    <a:pt x="61588" y="106246"/>
                  </a:cubicBezTo>
                  <a:lnTo>
                    <a:pt x="57031" y="106246"/>
                  </a:lnTo>
                  <a:lnTo>
                    <a:pt x="53836" y="110802"/>
                  </a:lnTo>
                  <a:lnTo>
                    <a:pt x="47901" y="111710"/>
                  </a:lnTo>
                  <a:lnTo>
                    <a:pt x="52912" y="108516"/>
                  </a:lnTo>
                  <a:lnTo>
                    <a:pt x="51096" y="106229"/>
                  </a:lnTo>
                  <a:lnTo>
                    <a:pt x="51096" y="102581"/>
                  </a:lnTo>
                  <a:lnTo>
                    <a:pt x="56107" y="97570"/>
                  </a:lnTo>
                  <a:lnTo>
                    <a:pt x="56107" y="94830"/>
                  </a:lnTo>
                  <a:lnTo>
                    <a:pt x="51550" y="98932"/>
                  </a:lnTo>
                  <a:lnTo>
                    <a:pt x="48810" y="98024"/>
                  </a:lnTo>
                  <a:lnTo>
                    <a:pt x="47447" y="103035"/>
                  </a:lnTo>
                  <a:lnTo>
                    <a:pt x="45631" y="101219"/>
                  </a:lnTo>
                  <a:lnTo>
                    <a:pt x="45631" y="98478"/>
                  </a:lnTo>
                  <a:lnTo>
                    <a:pt x="41529" y="92543"/>
                  </a:lnTo>
                  <a:lnTo>
                    <a:pt x="45177" y="90257"/>
                  </a:lnTo>
                  <a:lnTo>
                    <a:pt x="42437" y="85700"/>
                  </a:lnTo>
                  <a:lnTo>
                    <a:pt x="38334" y="88441"/>
                  </a:lnTo>
                  <a:lnTo>
                    <a:pt x="36518" y="86625"/>
                  </a:lnTo>
                  <a:lnTo>
                    <a:pt x="34232" y="88911"/>
                  </a:lnTo>
                  <a:lnTo>
                    <a:pt x="23740" y="85716"/>
                  </a:lnTo>
                  <a:lnTo>
                    <a:pt x="20545" y="88003"/>
                  </a:lnTo>
                  <a:lnTo>
                    <a:pt x="17351" y="87549"/>
                  </a:lnTo>
                  <a:lnTo>
                    <a:pt x="17351" y="89835"/>
                  </a:lnTo>
                  <a:lnTo>
                    <a:pt x="10508" y="91197"/>
                  </a:lnTo>
                  <a:lnTo>
                    <a:pt x="6405" y="83900"/>
                  </a:lnTo>
                  <a:lnTo>
                    <a:pt x="12340" y="81160"/>
                  </a:lnTo>
                  <a:lnTo>
                    <a:pt x="15535" y="81160"/>
                  </a:lnTo>
                  <a:lnTo>
                    <a:pt x="20545" y="79798"/>
                  </a:lnTo>
                  <a:lnTo>
                    <a:pt x="25556" y="82084"/>
                  </a:lnTo>
                  <a:lnTo>
                    <a:pt x="24194" y="77982"/>
                  </a:lnTo>
                  <a:lnTo>
                    <a:pt x="26010" y="77982"/>
                  </a:lnTo>
                  <a:lnTo>
                    <a:pt x="26918" y="79798"/>
                  </a:lnTo>
                  <a:lnTo>
                    <a:pt x="28280" y="79798"/>
                  </a:lnTo>
                  <a:lnTo>
                    <a:pt x="28734" y="77982"/>
                  </a:lnTo>
                  <a:lnTo>
                    <a:pt x="32837" y="77982"/>
                  </a:lnTo>
                  <a:lnTo>
                    <a:pt x="32837" y="73879"/>
                  </a:lnTo>
                  <a:lnTo>
                    <a:pt x="34199" y="73879"/>
                  </a:lnTo>
                  <a:lnTo>
                    <a:pt x="37848" y="77982"/>
                  </a:lnTo>
                  <a:lnTo>
                    <a:pt x="38302" y="75695"/>
                  </a:lnTo>
                  <a:lnTo>
                    <a:pt x="43783" y="73863"/>
                  </a:lnTo>
                  <a:lnTo>
                    <a:pt x="53820" y="76603"/>
                  </a:lnTo>
                  <a:lnTo>
                    <a:pt x="57015" y="67474"/>
                  </a:lnTo>
                  <a:lnTo>
                    <a:pt x="53366" y="67474"/>
                  </a:lnTo>
                  <a:lnTo>
                    <a:pt x="50172" y="70668"/>
                  </a:lnTo>
                  <a:lnTo>
                    <a:pt x="45615" y="71122"/>
                  </a:lnTo>
                  <a:lnTo>
                    <a:pt x="42875" y="69306"/>
                  </a:lnTo>
                  <a:lnTo>
                    <a:pt x="39226" y="68852"/>
                  </a:lnTo>
                  <a:lnTo>
                    <a:pt x="39226" y="67490"/>
                  </a:lnTo>
                  <a:lnTo>
                    <a:pt x="43783" y="64295"/>
                  </a:lnTo>
                  <a:lnTo>
                    <a:pt x="49718" y="58361"/>
                  </a:lnTo>
                  <a:lnTo>
                    <a:pt x="57015" y="56998"/>
                  </a:lnTo>
                  <a:lnTo>
                    <a:pt x="56107" y="53804"/>
                  </a:lnTo>
                  <a:lnTo>
                    <a:pt x="49263" y="53804"/>
                  </a:lnTo>
                  <a:lnTo>
                    <a:pt x="46523" y="56090"/>
                  </a:lnTo>
                  <a:lnTo>
                    <a:pt x="44237" y="53804"/>
                  </a:lnTo>
                  <a:lnTo>
                    <a:pt x="50172" y="48323"/>
                  </a:lnTo>
                  <a:lnTo>
                    <a:pt x="48356" y="46961"/>
                  </a:lnTo>
                  <a:lnTo>
                    <a:pt x="43799" y="51517"/>
                  </a:lnTo>
                  <a:lnTo>
                    <a:pt x="40150" y="46961"/>
                  </a:lnTo>
                  <a:lnTo>
                    <a:pt x="38788" y="50155"/>
                  </a:lnTo>
                  <a:lnTo>
                    <a:pt x="35594" y="46961"/>
                  </a:lnTo>
                  <a:lnTo>
                    <a:pt x="35594" y="51971"/>
                  </a:lnTo>
                  <a:lnTo>
                    <a:pt x="33307" y="48323"/>
                  </a:lnTo>
                  <a:lnTo>
                    <a:pt x="31475" y="50155"/>
                  </a:lnTo>
                  <a:lnTo>
                    <a:pt x="28734" y="48793"/>
                  </a:lnTo>
                  <a:lnTo>
                    <a:pt x="25540" y="53804"/>
                  </a:lnTo>
                  <a:lnTo>
                    <a:pt x="20059" y="54258"/>
                  </a:lnTo>
                  <a:lnTo>
                    <a:pt x="11400" y="56998"/>
                  </a:lnTo>
                  <a:lnTo>
                    <a:pt x="8205" y="55636"/>
                  </a:lnTo>
                  <a:lnTo>
                    <a:pt x="0" y="52896"/>
                  </a:lnTo>
                  <a:lnTo>
                    <a:pt x="1832" y="46961"/>
                  </a:lnTo>
                  <a:lnTo>
                    <a:pt x="10962" y="52442"/>
                  </a:lnTo>
                  <a:lnTo>
                    <a:pt x="7313" y="45599"/>
                  </a:lnTo>
                  <a:lnTo>
                    <a:pt x="10962" y="45599"/>
                  </a:lnTo>
                  <a:lnTo>
                    <a:pt x="7313" y="43766"/>
                  </a:lnTo>
                  <a:lnTo>
                    <a:pt x="7313" y="37377"/>
                  </a:lnTo>
                  <a:lnTo>
                    <a:pt x="18259" y="46507"/>
                  </a:lnTo>
                  <a:lnTo>
                    <a:pt x="23270" y="46507"/>
                  </a:lnTo>
                  <a:lnTo>
                    <a:pt x="20075" y="42858"/>
                  </a:lnTo>
                  <a:lnTo>
                    <a:pt x="26464" y="40572"/>
                  </a:lnTo>
                  <a:lnTo>
                    <a:pt x="24632" y="38739"/>
                  </a:lnTo>
                  <a:lnTo>
                    <a:pt x="15973" y="40102"/>
                  </a:lnTo>
                  <a:lnTo>
                    <a:pt x="11416" y="34621"/>
                  </a:lnTo>
                  <a:lnTo>
                    <a:pt x="11416" y="31880"/>
                  </a:lnTo>
                  <a:lnTo>
                    <a:pt x="19167" y="35075"/>
                  </a:lnTo>
                  <a:lnTo>
                    <a:pt x="18259" y="31880"/>
                  </a:lnTo>
                  <a:lnTo>
                    <a:pt x="11870" y="28686"/>
                  </a:lnTo>
                  <a:lnTo>
                    <a:pt x="12324" y="25037"/>
                  </a:lnTo>
                  <a:lnTo>
                    <a:pt x="14610" y="27324"/>
                  </a:lnTo>
                  <a:lnTo>
                    <a:pt x="16443" y="25037"/>
                  </a:lnTo>
                  <a:lnTo>
                    <a:pt x="17351" y="22297"/>
                  </a:lnTo>
                  <a:lnTo>
                    <a:pt x="20545" y="22297"/>
                  </a:lnTo>
                  <a:lnTo>
                    <a:pt x="17805" y="20010"/>
                  </a:lnTo>
                  <a:lnTo>
                    <a:pt x="22362" y="18178"/>
                  </a:lnTo>
                  <a:lnTo>
                    <a:pt x="26918" y="20010"/>
                  </a:lnTo>
                  <a:lnTo>
                    <a:pt x="27372" y="23659"/>
                  </a:lnTo>
                  <a:lnTo>
                    <a:pt x="26918" y="26399"/>
                  </a:lnTo>
                  <a:lnTo>
                    <a:pt x="29659" y="27761"/>
                  </a:lnTo>
                  <a:lnTo>
                    <a:pt x="31021" y="24113"/>
                  </a:lnTo>
                  <a:lnTo>
                    <a:pt x="32383" y="29594"/>
                  </a:lnTo>
                  <a:lnTo>
                    <a:pt x="33745" y="33242"/>
                  </a:lnTo>
                  <a:lnTo>
                    <a:pt x="34653" y="28686"/>
                  </a:lnTo>
                  <a:lnTo>
                    <a:pt x="33291" y="23675"/>
                  </a:lnTo>
                  <a:lnTo>
                    <a:pt x="36485" y="25037"/>
                  </a:lnTo>
                  <a:lnTo>
                    <a:pt x="37394" y="31426"/>
                  </a:lnTo>
                  <a:lnTo>
                    <a:pt x="39226" y="30064"/>
                  </a:lnTo>
                  <a:lnTo>
                    <a:pt x="41042" y="34167"/>
                  </a:lnTo>
                  <a:lnTo>
                    <a:pt x="45145" y="30972"/>
                  </a:lnTo>
                  <a:lnTo>
                    <a:pt x="41496" y="25491"/>
                  </a:lnTo>
                  <a:lnTo>
                    <a:pt x="36485" y="21389"/>
                  </a:lnTo>
                  <a:lnTo>
                    <a:pt x="29188" y="16832"/>
                  </a:lnTo>
                  <a:cubicBezTo>
                    <a:pt x="29188" y="16832"/>
                    <a:pt x="30097" y="13183"/>
                    <a:pt x="31929" y="13637"/>
                  </a:cubicBezTo>
                  <a:cubicBezTo>
                    <a:pt x="33745" y="14092"/>
                    <a:pt x="39226" y="17286"/>
                    <a:pt x="39226" y="17286"/>
                  </a:cubicBezTo>
                  <a:lnTo>
                    <a:pt x="41512" y="15000"/>
                  </a:lnTo>
                  <a:lnTo>
                    <a:pt x="39226" y="13637"/>
                  </a:lnTo>
                  <a:lnTo>
                    <a:pt x="39680" y="9989"/>
                  </a:lnTo>
                  <a:lnTo>
                    <a:pt x="32383" y="9989"/>
                  </a:lnTo>
                  <a:lnTo>
                    <a:pt x="31021" y="11805"/>
                  </a:lnTo>
                  <a:lnTo>
                    <a:pt x="27826" y="10897"/>
                  </a:lnTo>
                  <a:lnTo>
                    <a:pt x="29188" y="9989"/>
                  </a:lnTo>
                  <a:lnTo>
                    <a:pt x="27372" y="4978"/>
                  </a:lnTo>
                  <a:lnTo>
                    <a:pt x="31021" y="4978"/>
                  </a:lnTo>
                  <a:lnTo>
                    <a:pt x="32383" y="6811"/>
                  </a:lnTo>
                  <a:lnTo>
                    <a:pt x="36032" y="4978"/>
                  </a:lnTo>
                  <a:lnTo>
                    <a:pt x="40588" y="4978"/>
                  </a:lnTo>
                  <a:lnTo>
                    <a:pt x="44237" y="6811"/>
                  </a:lnTo>
                  <a:lnTo>
                    <a:pt x="45599" y="11367"/>
                  </a:lnTo>
                  <a:lnTo>
                    <a:pt x="51080" y="13654"/>
                  </a:lnTo>
                  <a:lnTo>
                    <a:pt x="51080" y="16848"/>
                  </a:lnTo>
                  <a:lnTo>
                    <a:pt x="56090" y="19589"/>
                  </a:lnTo>
                  <a:lnTo>
                    <a:pt x="56090" y="23237"/>
                  </a:lnTo>
                  <a:lnTo>
                    <a:pt x="58377" y="23691"/>
                  </a:lnTo>
                  <a:lnTo>
                    <a:pt x="63858" y="25524"/>
                  </a:lnTo>
                  <a:lnTo>
                    <a:pt x="63858" y="28264"/>
                  </a:lnTo>
                  <a:lnTo>
                    <a:pt x="59755" y="29626"/>
                  </a:lnTo>
                  <a:lnTo>
                    <a:pt x="64766" y="30080"/>
                  </a:lnTo>
                  <a:lnTo>
                    <a:pt x="64766" y="35561"/>
                  </a:lnTo>
                  <a:lnTo>
                    <a:pt x="62479" y="40572"/>
                  </a:lnTo>
                  <a:lnTo>
                    <a:pt x="65220" y="42388"/>
                  </a:lnTo>
                  <a:lnTo>
                    <a:pt x="62933" y="43750"/>
                  </a:lnTo>
                  <a:lnTo>
                    <a:pt x="57453" y="40102"/>
                  </a:lnTo>
                  <a:lnTo>
                    <a:pt x="55620" y="41464"/>
                  </a:lnTo>
                  <a:lnTo>
                    <a:pt x="57907" y="43750"/>
                  </a:lnTo>
                  <a:lnTo>
                    <a:pt x="62009" y="46036"/>
                  </a:lnTo>
                  <a:lnTo>
                    <a:pt x="61555" y="49685"/>
                  </a:lnTo>
                  <a:lnTo>
                    <a:pt x="64296" y="46945"/>
                  </a:lnTo>
                  <a:lnTo>
                    <a:pt x="66112" y="48761"/>
                  </a:lnTo>
                  <a:lnTo>
                    <a:pt x="62917" y="54242"/>
                  </a:lnTo>
                  <a:cubicBezTo>
                    <a:pt x="62917" y="54242"/>
                    <a:pt x="66112" y="54696"/>
                    <a:pt x="66112" y="55604"/>
                  </a:cubicBezTo>
                  <a:cubicBezTo>
                    <a:pt x="66112" y="56512"/>
                    <a:pt x="69760" y="63809"/>
                    <a:pt x="69760" y="63809"/>
                  </a:cubicBezTo>
                  <a:lnTo>
                    <a:pt x="69306" y="53317"/>
                  </a:lnTo>
                  <a:lnTo>
                    <a:pt x="72047" y="56512"/>
                  </a:lnTo>
                  <a:lnTo>
                    <a:pt x="71593" y="47853"/>
                  </a:lnTo>
                  <a:lnTo>
                    <a:pt x="77074" y="41918"/>
                  </a:lnTo>
                  <a:lnTo>
                    <a:pt x="78890" y="41918"/>
                  </a:lnTo>
                  <a:lnTo>
                    <a:pt x="77982" y="48761"/>
                  </a:lnTo>
                  <a:lnTo>
                    <a:pt x="80722" y="51047"/>
                  </a:lnTo>
                  <a:lnTo>
                    <a:pt x="82554" y="50139"/>
                  </a:lnTo>
                  <a:lnTo>
                    <a:pt x="80722" y="46945"/>
                  </a:lnTo>
                  <a:lnTo>
                    <a:pt x="83463" y="45582"/>
                  </a:lnTo>
                  <a:lnTo>
                    <a:pt x="87111" y="41026"/>
                  </a:lnTo>
                  <a:lnTo>
                    <a:pt x="86203" y="36015"/>
                  </a:lnTo>
                  <a:lnTo>
                    <a:pt x="83463" y="27810"/>
                  </a:lnTo>
                  <a:lnTo>
                    <a:pt x="83917" y="23253"/>
                  </a:lnTo>
                  <a:lnTo>
                    <a:pt x="89397" y="21437"/>
                  </a:lnTo>
                  <a:lnTo>
                    <a:pt x="95787" y="32383"/>
                  </a:lnTo>
                  <a:lnTo>
                    <a:pt x="98073" y="34199"/>
                  </a:lnTo>
                  <a:lnTo>
                    <a:pt x="100359" y="44691"/>
                  </a:lnTo>
                  <a:lnTo>
                    <a:pt x="100359" y="40134"/>
                  </a:lnTo>
                  <a:lnTo>
                    <a:pt x="102192" y="40588"/>
                  </a:lnTo>
                  <a:lnTo>
                    <a:pt x="103554" y="43328"/>
                  </a:lnTo>
                  <a:lnTo>
                    <a:pt x="106748" y="37848"/>
                  </a:lnTo>
                  <a:lnTo>
                    <a:pt x="102646" y="29642"/>
                  </a:lnTo>
                  <a:lnTo>
                    <a:pt x="102192" y="25086"/>
                  </a:lnTo>
                  <a:lnTo>
                    <a:pt x="109035" y="24632"/>
                  </a:lnTo>
                  <a:lnTo>
                    <a:pt x="112683" y="17789"/>
                  </a:lnTo>
                  <a:lnTo>
                    <a:pt x="118164" y="19151"/>
                  </a:lnTo>
                  <a:lnTo>
                    <a:pt x="118618" y="22799"/>
                  </a:lnTo>
                  <a:lnTo>
                    <a:pt x="124553" y="25540"/>
                  </a:lnTo>
                  <a:lnTo>
                    <a:pt x="122737" y="29642"/>
                  </a:lnTo>
                  <a:lnTo>
                    <a:pt x="126840" y="31459"/>
                  </a:lnTo>
                  <a:lnTo>
                    <a:pt x="128656" y="36015"/>
                  </a:lnTo>
                  <a:lnTo>
                    <a:pt x="130018" y="42858"/>
                  </a:lnTo>
                  <a:lnTo>
                    <a:pt x="132305" y="45145"/>
                  </a:lnTo>
                  <a:lnTo>
                    <a:pt x="131396" y="33291"/>
                  </a:lnTo>
                  <a:lnTo>
                    <a:pt x="127748" y="28280"/>
                  </a:lnTo>
                  <a:lnTo>
                    <a:pt x="127294" y="21891"/>
                  </a:lnTo>
                  <a:lnTo>
                    <a:pt x="128656" y="19151"/>
                  </a:lnTo>
                  <a:lnTo>
                    <a:pt x="136407" y="21891"/>
                  </a:lnTo>
                  <a:lnTo>
                    <a:pt x="140056" y="24632"/>
                  </a:lnTo>
                  <a:lnTo>
                    <a:pt x="141418" y="29188"/>
                  </a:lnTo>
                  <a:lnTo>
                    <a:pt x="147807" y="26902"/>
                  </a:lnTo>
                  <a:lnTo>
                    <a:pt x="147807" y="18243"/>
                  </a:lnTo>
                  <a:lnTo>
                    <a:pt x="154196" y="17789"/>
                  </a:lnTo>
                  <a:lnTo>
                    <a:pt x="155104" y="21891"/>
                  </a:lnTo>
                  <a:lnTo>
                    <a:pt x="166049" y="17335"/>
                  </a:lnTo>
                  <a:lnTo>
                    <a:pt x="167412" y="12324"/>
                  </a:lnTo>
                  <a:lnTo>
                    <a:pt x="163309" y="2286"/>
                  </a:lnTo>
                  <a:lnTo>
                    <a:pt x="163763" y="0"/>
                  </a:lnTo>
                  <a:lnTo>
                    <a:pt x="166958" y="1832"/>
                  </a:lnTo>
                  <a:lnTo>
                    <a:pt x="172439" y="0"/>
                  </a:lnTo>
                  <a:lnTo>
                    <a:pt x="176541" y="908"/>
                  </a:lnTo>
                  <a:lnTo>
                    <a:pt x="176995" y="3649"/>
                  </a:lnTo>
                  <a:lnTo>
                    <a:pt x="176541" y="5465"/>
                  </a:lnTo>
                  <a:lnTo>
                    <a:pt x="180190" y="5919"/>
                  </a:lnTo>
                  <a:lnTo>
                    <a:pt x="182930" y="10021"/>
                  </a:lnTo>
                  <a:lnTo>
                    <a:pt x="180190" y="13216"/>
                  </a:lnTo>
                  <a:lnTo>
                    <a:pt x="181098" y="14578"/>
                  </a:lnTo>
                  <a:lnTo>
                    <a:pt x="187033" y="19135"/>
                  </a:lnTo>
                  <a:lnTo>
                    <a:pt x="189319" y="17772"/>
                  </a:lnTo>
                  <a:lnTo>
                    <a:pt x="189319" y="15956"/>
                  </a:lnTo>
                  <a:lnTo>
                    <a:pt x="194800" y="12308"/>
                  </a:lnTo>
                  <a:lnTo>
                    <a:pt x="197086" y="9113"/>
                  </a:lnTo>
                  <a:lnTo>
                    <a:pt x="205292" y="9567"/>
                  </a:lnTo>
                  <a:lnTo>
                    <a:pt x="203005" y="13670"/>
                  </a:lnTo>
                  <a:lnTo>
                    <a:pt x="197995" y="13670"/>
                  </a:lnTo>
                  <a:lnTo>
                    <a:pt x="197540" y="17772"/>
                  </a:lnTo>
                  <a:lnTo>
                    <a:pt x="192984" y="20513"/>
                  </a:lnTo>
                  <a:lnTo>
                    <a:pt x="196178" y="25524"/>
                  </a:lnTo>
                  <a:lnTo>
                    <a:pt x="200281" y="27810"/>
                  </a:lnTo>
                  <a:lnTo>
                    <a:pt x="202097" y="25524"/>
                  </a:lnTo>
                  <a:lnTo>
                    <a:pt x="205292" y="28718"/>
                  </a:lnTo>
                  <a:lnTo>
                    <a:pt x="203475" y="33275"/>
                  </a:lnTo>
                  <a:lnTo>
                    <a:pt x="198465" y="38285"/>
                  </a:lnTo>
                  <a:lnTo>
                    <a:pt x="199373" y="41480"/>
                  </a:lnTo>
                  <a:lnTo>
                    <a:pt x="202113" y="42388"/>
                  </a:lnTo>
                  <a:lnTo>
                    <a:pt x="207124" y="40102"/>
                  </a:lnTo>
                  <a:lnTo>
                    <a:pt x="208956" y="37361"/>
                  </a:lnTo>
                  <a:lnTo>
                    <a:pt x="210773" y="39193"/>
                  </a:lnTo>
                  <a:lnTo>
                    <a:pt x="210773" y="45128"/>
                  </a:lnTo>
                  <a:lnTo>
                    <a:pt x="216707" y="48777"/>
                  </a:lnTo>
                  <a:lnTo>
                    <a:pt x="219902" y="48323"/>
                  </a:lnTo>
                  <a:lnTo>
                    <a:pt x="221718" y="51517"/>
                  </a:lnTo>
                  <a:lnTo>
                    <a:pt x="224913" y="51063"/>
                  </a:lnTo>
                  <a:lnTo>
                    <a:pt x="224913" y="58814"/>
                  </a:lnTo>
                  <a:lnTo>
                    <a:pt x="220356" y="59723"/>
                  </a:lnTo>
                  <a:lnTo>
                    <a:pt x="223551" y="62463"/>
                  </a:lnTo>
                  <a:lnTo>
                    <a:pt x="224913" y="69760"/>
                  </a:lnTo>
                  <a:lnTo>
                    <a:pt x="224913" y="72501"/>
                  </a:lnTo>
                  <a:cubicBezTo>
                    <a:pt x="224913" y="72501"/>
                    <a:pt x="227199" y="69760"/>
                    <a:pt x="227653" y="70684"/>
                  </a:cubicBezTo>
                  <a:cubicBezTo>
                    <a:pt x="228107" y="71593"/>
                    <a:pt x="227653" y="74787"/>
                    <a:pt x="227653" y="74787"/>
                  </a:cubicBezTo>
                  <a:lnTo>
                    <a:pt x="223097" y="79344"/>
                  </a:lnTo>
                  <a:lnTo>
                    <a:pt x="218994" y="75695"/>
                  </a:lnTo>
                  <a:lnTo>
                    <a:pt x="215799" y="77057"/>
                  </a:lnTo>
                  <a:lnTo>
                    <a:pt x="222642" y="81160"/>
                  </a:lnTo>
                  <a:lnTo>
                    <a:pt x="217162" y="81614"/>
                  </a:lnTo>
                  <a:lnTo>
                    <a:pt x="220356" y="83446"/>
                  </a:lnTo>
                  <a:lnTo>
                    <a:pt x="217162" y="83900"/>
                  </a:lnTo>
                  <a:lnTo>
                    <a:pt x="220356" y="87549"/>
                  </a:lnTo>
                  <a:lnTo>
                    <a:pt x="216254" y="88003"/>
                  </a:lnTo>
                  <a:lnTo>
                    <a:pt x="217162" y="91197"/>
                  </a:lnTo>
                  <a:lnTo>
                    <a:pt x="212151" y="91651"/>
                  </a:lnTo>
                  <a:lnTo>
                    <a:pt x="208502" y="86641"/>
                  </a:lnTo>
                  <a:lnTo>
                    <a:pt x="206670" y="87095"/>
                  </a:lnTo>
                  <a:lnTo>
                    <a:pt x="211226" y="93938"/>
                  </a:lnTo>
                  <a:lnTo>
                    <a:pt x="207578" y="94846"/>
                  </a:lnTo>
                  <a:lnTo>
                    <a:pt x="207578" y="98494"/>
                  </a:lnTo>
                  <a:lnTo>
                    <a:pt x="205292" y="98494"/>
                  </a:lnTo>
                  <a:lnTo>
                    <a:pt x="206200" y="100781"/>
                  </a:lnTo>
                  <a:lnTo>
                    <a:pt x="207562" y="101689"/>
                  </a:lnTo>
                  <a:lnTo>
                    <a:pt x="207562" y="106246"/>
                  </a:lnTo>
                  <a:lnTo>
                    <a:pt x="203005" y="106246"/>
                  </a:lnTo>
                  <a:lnTo>
                    <a:pt x="197524" y="111256"/>
                  </a:lnTo>
                  <a:lnTo>
                    <a:pt x="197524" y="113543"/>
                  </a:lnTo>
                  <a:lnTo>
                    <a:pt x="193876" y="113543"/>
                  </a:lnTo>
                  <a:lnTo>
                    <a:pt x="189319" y="109894"/>
                  </a:lnTo>
                  <a:lnTo>
                    <a:pt x="187487" y="106700"/>
                  </a:lnTo>
                  <a:lnTo>
                    <a:pt x="186125" y="114451"/>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3" name="Freeform: Shape 442">
              <a:extLst>
                <a:ext uri="{FF2B5EF4-FFF2-40B4-BE49-F238E27FC236}">
                  <a16:creationId xmlns:a16="http://schemas.microsoft.com/office/drawing/2014/main" id="{D053B019-C08A-57AF-F535-D0E51CE7F994}"/>
                </a:ext>
              </a:extLst>
            </p:cNvPr>
            <p:cNvSpPr/>
            <p:nvPr/>
          </p:nvSpPr>
          <p:spPr>
            <a:xfrm>
              <a:off x="7358012" y="3183534"/>
              <a:ext cx="54705" cy="101512"/>
            </a:xfrm>
            <a:custGeom>
              <a:avLst/>
              <a:gdLst>
                <a:gd name="connsiteX0" fmla="*/ 42940 w 59301"/>
                <a:gd name="connsiteY0" fmla="*/ 39518 h 110040"/>
                <a:gd name="connsiteX1" fmla="*/ 46004 w 59301"/>
                <a:gd name="connsiteY1" fmla="*/ 39518 h 110040"/>
                <a:gd name="connsiteX2" fmla="*/ 46004 w 59301"/>
                <a:gd name="connsiteY2" fmla="*/ 37475 h 110040"/>
                <a:gd name="connsiteX3" fmla="*/ 44464 w 59301"/>
                <a:gd name="connsiteY3" fmla="*/ 35545 h 110040"/>
                <a:gd name="connsiteX4" fmla="*/ 44983 w 59301"/>
                <a:gd name="connsiteY4" fmla="*/ 31005 h 110040"/>
                <a:gd name="connsiteX5" fmla="*/ 46685 w 59301"/>
                <a:gd name="connsiteY5" fmla="*/ 28053 h 110040"/>
                <a:gd name="connsiteX6" fmla="*/ 46685 w 59301"/>
                <a:gd name="connsiteY6" fmla="*/ 26351 h 110040"/>
                <a:gd name="connsiteX7" fmla="*/ 47253 w 59301"/>
                <a:gd name="connsiteY7" fmla="*/ 24194 h 110040"/>
                <a:gd name="connsiteX8" fmla="*/ 48728 w 59301"/>
                <a:gd name="connsiteY8" fmla="*/ 21697 h 110040"/>
                <a:gd name="connsiteX9" fmla="*/ 49977 w 59301"/>
                <a:gd name="connsiteY9" fmla="*/ 19881 h 110040"/>
                <a:gd name="connsiteX10" fmla="*/ 49977 w 59301"/>
                <a:gd name="connsiteY10" fmla="*/ 9762 h 110040"/>
                <a:gd name="connsiteX11" fmla="*/ 48728 w 59301"/>
                <a:gd name="connsiteY11" fmla="*/ 8286 h 110040"/>
                <a:gd name="connsiteX12" fmla="*/ 48161 w 59301"/>
                <a:gd name="connsiteY12" fmla="*/ 7265 h 110040"/>
                <a:gd name="connsiteX13" fmla="*/ 48388 w 59301"/>
                <a:gd name="connsiteY13" fmla="*/ 5448 h 110040"/>
                <a:gd name="connsiteX14" fmla="*/ 49410 w 59301"/>
                <a:gd name="connsiteY14" fmla="*/ 3632 h 110040"/>
                <a:gd name="connsiteX15" fmla="*/ 49977 w 59301"/>
                <a:gd name="connsiteY15" fmla="*/ 2157 h 110040"/>
                <a:gd name="connsiteX16" fmla="*/ 51453 w 59301"/>
                <a:gd name="connsiteY16" fmla="*/ 1022 h 110040"/>
                <a:gd name="connsiteX17" fmla="*/ 51453 w 59301"/>
                <a:gd name="connsiteY17" fmla="*/ 0 h 110040"/>
                <a:gd name="connsiteX18" fmla="*/ 50772 w 59301"/>
                <a:gd name="connsiteY18" fmla="*/ 0 h 110040"/>
                <a:gd name="connsiteX19" fmla="*/ 49637 w 59301"/>
                <a:gd name="connsiteY19" fmla="*/ 1249 h 110040"/>
                <a:gd name="connsiteX20" fmla="*/ 48047 w 59301"/>
                <a:gd name="connsiteY20" fmla="*/ 2497 h 110040"/>
                <a:gd name="connsiteX21" fmla="*/ 47188 w 59301"/>
                <a:gd name="connsiteY21" fmla="*/ 3746 h 110040"/>
                <a:gd name="connsiteX22" fmla="*/ 45648 w 59301"/>
                <a:gd name="connsiteY22" fmla="*/ 4995 h 110040"/>
                <a:gd name="connsiteX23" fmla="*/ 44626 w 59301"/>
                <a:gd name="connsiteY23" fmla="*/ 6016 h 110040"/>
                <a:gd name="connsiteX24" fmla="*/ 42923 w 59301"/>
                <a:gd name="connsiteY24" fmla="*/ 6697 h 110040"/>
                <a:gd name="connsiteX25" fmla="*/ 39518 w 59301"/>
                <a:gd name="connsiteY25" fmla="*/ 6357 h 110040"/>
                <a:gd name="connsiteX26" fmla="*/ 37361 w 59301"/>
                <a:gd name="connsiteY26" fmla="*/ 7605 h 110040"/>
                <a:gd name="connsiteX27" fmla="*/ 35886 w 59301"/>
                <a:gd name="connsiteY27" fmla="*/ 10443 h 110040"/>
                <a:gd name="connsiteX28" fmla="*/ 33616 w 59301"/>
                <a:gd name="connsiteY28" fmla="*/ 14529 h 110040"/>
                <a:gd name="connsiteX29" fmla="*/ 32367 w 59301"/>
                <a:gd name="connsiteY29" fmla="*/ 17140 h 110040"/>
                <a:gd name="connsiteX30" fmla="*/ 30097 w 59301"/>
                <a:gd name="connsiteY30" fmla="*/ 19751 h 110040"/>
                <a:gd name="connsiteX31" fmla="*/ 28167 w 59301"/>
                <a:gd name="connsiteY31" fmla="*/ 21453 h 110040"/>
                <a:gd name="connsiteX32" fmla="*/ 25556 w 59301"/>
                <a:gd name="connsiteY32" fmla="*/ 23270 h 110040"/>
                <a:gd name="connsiteX33" fmla="*/ 21583 w 59301"/>
                <a:gd name="connsiteY33" fmla="*/ 23724 h 110040"/>
                <a:gd name="connsiteX34" fmla="*/ 19086 w 59301"/>
                <a:gd name="connsiteY34" fmla="*/ 23270 h 110040"/>
                <a:gd name="connsiteX35" fmla="*/ 16702 w 59301"/>
                <a:gd name="connsiteY35" fmla="*/ 23270 h 110040"/>
                <a:gd name="connsiteX36" fmla="*/ 15162 w 59301"/>
                <a:gd name="connsiteY36" fmla="*/ 24064 h 110040"/>
                <a:gd name="connsiteX37" fmla="*/ 12600 w 59301"/>
                <a:gd name="connsiteY37" fmla="*/ 24810 h 110040"/>
                <a:gd name="connsiteX38" fmla="*/ 10151 w 59301"/>
                <a:gd name="connsiteY38" fmla="*/ 24745 h 110040"/>
                <a:gd name="connsiteX39" fmla="*/ 6567 w 59301"/>
                <a:gd name="connsiteY39" fmla="*/ 30259 h 110040"/>
                <a:gd name="connsiteX40" fmla="*/ 3211 w 59301"/>
                <a:gd name="connsiteY40" fmla="*/ 34864 h 110040"/>
                <a:gd name="connsiteX41" fmla="*/ 3552 w 59301"/>
                <a:gd name="connsiteY41" fmla="*/ 37588 h 110040"/>
                <a:gd name="connsiteX42" fmla="*/ 4752 w 59301"/>
                <a:gd name="connsiteY42" fmla="*/ 39015 h 110040"/>
                <a:gd name="connsiteX43" fmla="*/ 5092 w 59301"/>
                <a:gd name="connsiteY43" fmla="*/ 40102 h 110040"/>
                <a:gd name="connsiteX44" fmla="*/ 6178 w 59301"/>
                <a:gd name="connsiteY44" fmla="*/ 41529 h 110040"/>
                <a:gd name="connsiteX45" fmla="*/ 7151 w 59301"/>
                <a:gd name="connsiteY45" fmla="*/ 41821 h 110040"/>
                <a:gd name="connsiteX46" fmla="*/ 8513 w 59301"/>
                <a:gd name="connsiteY46" fmla="*/ 43750 h 110040"/>
                <a:gd name="connsiteX47" fmla="*/ 9421 w 59301"/>
                <a:gd name="connsiteY47" fmla="*/ 44042 h 110040"/>
                <a:gd name="connsiteX48" fmla="*/ 10330 w 59301"/>
                <a:gd name="connsiteY48" fmla="*/ 43523 h 110040"/>
                <a:gd name="connsiteX49" fmla="*/ 10556 w 59301"/>
                <a:gd name="connsiteY49" fmla="*/ 42275 h 110040"/>
                <a:gd name="connsiteX50" fmla="*/ 9195 w 59301"/>
                <a:gd name="connsiteY50" fmla="*/ 41188 h 110040"/>
                <a:gd name="connsiteX51" fmla="*/ 8173 w 59301"/>
                <a:gd name="connsiteY51" fmla="*/ 41123 h 110040"/>
                <a:gd name="connsiteX52" fmla="*/ 7881 w 59301"/>
                <a:gd name="connsiteY52" fmla="*/ 40037 h 110040"/>
                <a:gd name="connsiteX53" fmla="*/ 8173 w 59301"/>
                <a:gd name="connsiteY53" fmla="*/ 38675 h 110040"/>
                <a:gd name="connsiteX54" fmla="*/ 8222 w 59301"/>
                <a:gd name="connsiteY54" fmla="*/ 37540 h 110040"/>
                <a:gd name="connsiteX55" fmla="*/ 9924 w 59301"/>
                <a:gd name="connsiteY55" fmla="*/ 35383 h 110040"/>
                <a:gd name="connsiteX56" fmla="*/ 10443 w 59301"/>
                <a:gd name="connsiteY56" fmla="*/ 34134 h 110040"/>
                <a:gd name="connsiteX57" fmla="*/ 11530 w 59301"/>
                <a:gd name="connsiteY57" fmla="*/ 32594 h 110040"/>
                <a:gd name="connsiteX58" fmla="*/ 11708 w 59301"/>
                <a:gd name="connsiteY58" fmla="*/ 31005 h 110040"/>
                <a:gd name="connsiteX59" fmla="*/ 13135 w 59301"/>
                <a:gd name="connsiteY59" fmla="*/ 30551 h 110040"/>
                <a:gd name="connsiteX60" fmla="*/ 14108 w 59301"/>
                <a:gd name="connsiteY60" fmla="*/ 30664 h 110040"/>
                <a:gd name="connsiteX61" fmla="*/ 15535 w 59301"/>
                <a:gd name="connsiteY61" fmla="*/ 29578 h 110040"/>
                <a:gd name="connsiteX62" fmla="*/ 16508 w 59301"/>
                <a:gd name="connsiteY62" fmla="*/ 29237 h 110040"/>
                <a:gd name="connsiteX63" fmla="*/ 17481 w 59301"/>
                <a:gd name="connsiteY63" fmla="*/ 29286 h 110040"/>
                <a:gd name="connsiteX64" fmla="*/ 19411 w 59301"/>
                <a:gd name="connsiteY64" fmla="*/ 27972 h 110040"/>
                <a:gd name="connsiteX65" fmla="*/ 20611 w 59301"/>
                <a:gd name="connsiteY65" fmla="*/ 27745 h 110040"/>
                <a:gd name="connsiteX66" fmla="*/ 22718 w 59301"/>
                <a:gd name="connsiteY66" fmla="*/ 27859 h 110040"/>
                <a:gd name="connsiteX67" fmla="*/ 23691 w 59301"/>
                <a:gd name="connsiteY67" fmla="*/ 29107 h 110040"/>
                <a:gd name="connsiteX68" fmla="*/ 25119 w 59301"/>
                <a:gd name="connsiteY68" fmla="*/ 28248 h 110040"/>
                <a:gd name="connsiteX69" fmla="*/ 27421 w 59301"/>
                <a:gd name="connsiteY69" fmla="*/ 26821 h 110040"/>
                <a:gd name="connsiteX70" fmla="*/ 28864 w 59301"/>
                <a:gd name="connsiteY70" fmla="*/ 26188 h 110040"/>
                <a:gd name="connsiteX71" fmla="*/ 29318 w 59301"/>
                <a:gd name="connsiteY71" fmla="*/ 27275 h 110040"/>
                <a:gd name="connsiteX72" fmla="*/ 31086 w 59301"/>
                <a:gd name="connsiteY72" fmla="*/ 27161 h 110040"/>
                <a:gd name="connsiteX73" fmla="*/ 32399 w 59301"/>
                <a:gd name="connsiteY73" fmla="*/ 24713 h 110040"/>
                <a:gd name="connsiteX74" fmla="*/ 33259 w 59301"/>
                <a:gd name="connsiteY74" fmla="*/ 26075 h 110040"/>
                <a:gd name="connsiteX75" fmla="*/ 34345 w 59301"/>
                <a:gd name="connsiteY75" fmla="*/ 24989 h 110040"/>
                <a:gd name="connsiteX76" fmla="*/ 35821 w 59301"/>
                <a:gd name="connsiteY76" fmla="*/ 24875 h 110040"/>
                <a:gd name="connsiteX77" fmla="*/ 37410 w 59301"/>
                <a:gd name="connsiteY77" fmla="*/ 26075 h 110040"/>
                <a:gd name="connsiteX78" fmla="*/ 38545 w 59301"/>
                <a:gd name="connsiteY78" fmla="*/ 25848 h 110040"/>
                <a:gd name="connsiteX79" fmla="*/ 39745 w 59301"/>
                <a:gd name="connsiteY79" fmla="*/ 26480 h 110040"/>
                <a:gd name="connsiteX80" fmla="*/ 38837 w 59301"/>
                <a:gd name="connsiteY80" fmla="*/ 27340 h 110040"/>
                <a:gd name="connsiteX81" fmla="*/ 36453 w 59301"/>
                <a:gd name="connsiteY81" fmla="*/ 27340 h 110040"/>
                <a:gd name="connsiteX82" fmla="*/ 34864 w 59301"/>
                <a:gd name="connsiteY82" fmla="*/ 27048 h 110040"/>
                <a:gd name="connsiteX83" fmla="*/ 33616 w 59301"/>
                <a:gd name="connsiteY83" fmla="*/ 27275 h 110040"/>
                <a:gd name="connsiteX84" fmla="*/ 32643 w 59301"/>
                <a:gd name="connsiteY84" fmla="*/ 28248 h 110040"/>
                <a:gd name="connsiteX85" fmla="*/ 31734 w 59301"/>
                <a:gd name="connsiteY85" fmla="*/ 30064 h 110040"/>
                <a:gd name="connsiteX86" fmla="*/ 30826 w 59301"/>
                <a:gd name="connsiteY86" fmla="*/ 31653 h 110040"/>
                <a:gd name="connsiteX87" fmla="*/ 30372 w 59301"/>
                <a:gd name="connsiteY87" fmla="*/ 28864 h 110040"/>
                <a:gd name="connsiteX88" fmla="*/ 29464 w 59301"/>
                <a:gd name="connsiteY88" fmla="*/ 28297 h 110040"/>
                <a:gd name="connsiteX89" fmla="*/ 27454 w 59301"/>
                <a:gd name="connsiteY89" fmla="*/ 28248 h 110040"/>
                <a:gd name="connsiteX90" fmla="*/ 25443 w 59301"/>
                <a:gd name="connsiteY90" fmla="*/ 29610 h 110040"/>
                <a:gd name="connsiteX91" fmla="*/ 23562 w 59301"/>
                <a:gd name="connsiteY91" fmla="*/ 30697 h 110040"/>
                <a:gd name="connsiteX92" fmla="*/ 23221 w 59301"/>
                <a:gd name="connsiteY92" fmla="*/ 31832 h 110040"/>
                <a:gd name="connsiteX93" fmla="*/ 22929 w 59301"/>
                <a:gd name="connsiteY93" fmla="*/ 33486 h 110040"/>
                <a:gd name="connsiteX94" fmla="*/ 23610 w 59301"/>
                <a:gd name="connsiteY94" fmla="*/ 34053 h 110040"/>
                <a:gd name="connsiteX95" fmla="*/ 23610 w 59301"/>
                <a:gd name="connsiteY95" fmla="*/ 34961 h 110040"/>
                <a:gd name="connsiteX96" fmla="*/ 22475 w 59301"/>
                <a:gd name="connsiteY96" fmla="*/ 35821 h 110040"/>
                <a:gd name="connsiteX97" fmla="*/ 22475 w 59301"/>
                <a:gd name="connsiteY97" fmla="*/ 37475 h 110040"/>
                <a:gd name="connsiteX98" fmla="*/ 24016 w 59301"/>
                <a:gd name="connsiteY98" fmla="*/ 38561 h 110040"/>
                <a:gd name="connsiteX99" fmla="*/ 24016 w 59301"/>
                <a:gd name="connsiteY99" fmla="*/ 39242 h 110040"/>
                <a:gd name="connsiteX100" fmla="*/ 22540 w 59301"/>
                <a:gd name="connsiteY100" fmla="*/ 40377 h 110040"/>
                <a:gd name="connsiteX101" fmla="*/ 22654 w 59301"/>
                <a:gd name="connsiteY101" fmla="*/ 41172 h 110040"/>
                <a:gd name="connsiteX102" fmla="*/ 24697 w 59301"/>
                <a:gd name="connsiteY102" fmla="*/ 40086 h 110040"/>
                <a:gd name="connsiteX103" fmla="*/ 25492 w 59301"/>
                <a:gd name="connsiteY103" fmla="*/ 41172 h 110040"/>
                <a:gd name="connsiteX104" fmla="*/ 25605 w 59301"/>
                <a:gd name="connsiteY104" fmla="*/ 44010 h 110040"/>
                <a:gd name="connsiteX105" fmla="*/ 26464 w 59301"/>
                <a:gd name="connsiteY105" fmla="*/ 44804 h 110040"/>
                <a:gd name="connsiteX106" fmla="*/ 26464 w 59301"/>
                <a:gd name="connsiteY106" fmla="*/ 46231 h 110040"/>
                <a:gd name="connsiteX107" fmla="*/ 25102 w 59301"/>
                <a:gd name="connsiteY107" fmla="*/ 46685 h 110040"/>
                <a:gd name="connsiteX108" fmla="*/ 24081 w 59301"/>
                <a:gd name="connsiteY108" fmla="*/ 45372 h 110040"/>
                <a:gd name="connsiteX109" fmla="*/ 24016 w 59301"/>
                <a:gd name="connsiteY109" fmla="*/ 43831 h 110040"/>
                <a:gd name="connsiteX110" fmla="*/ 24129 w 59301"/>
                <a:gd name="connsiteY110" fmla="*/ 42923 h 110040"/>
                <a:gd name="connsiteX111" fmla="*/ 22313 w 59301"/>
                <a:gd name="connsiteY111" fmla="*/ 42972 h 110040"/>
                <a:gd name="connsiteX112" fmla="*/ 21972 w 59301"/>
                <a:gd name="connsiteY112" fmla="*/ 43539 h 110040"/>
                <a:gd name="connsiteX113" fmla="*/ 20837 w 59301"/>
                <a:gd name="connsiteY113" fmla="*/ 43653 h 110040"/>
                <a:gd name="connsiteX114" fmla="*/ 20724 w 59301"/>
                <a:gd name="connsiteY114" fmla="*/ 45080 h 110040"/>
                <a:gd name="connsiteX115" fmla="*/ 19816 w 59301"/>
                <a:gd name="connsiteY115" fmla="*/ 45015 h 110040"/>
                <a:gd name="connsiteX116" fmla="*/ 19929 w 59301"/>
                <a:gd name="connsiteY116" fmla="*/ 42907 h 110040"/>
                <a:gd name="connsiteX117" fmla="*/ 21811 w 59301"/>
                <a:gd name="connsiteY117" fmla="*/ 40750 h 110040"/>
                <a:gd name="connsiteX118" fmla="*/ 22216 w 59301"/>
                <a:gd name="connsiteY118" fmla="*/ 39437 h 110040"/>
                <a:gd name="connsiteX119" fmla="*/ 21648 w 59301"/>
                <a:gd name="connsiteY119" fmla="*/ 37783 h 110040"/>
                <a:gd name="connsiteX120" fmla="*/ 20854 w 59301"/>
                <a:gd name="connsiteY120" fmla="*/ 36583 h 110040"/>
                <a:gd name="connsiteX121" fmla="*/ 19605 w 59301"/>
                <a:gd name="connsiteY121" fmla="*/ 36356 h 110040"/>
                <a:gd name="connsiteX122" fmla="*/ 20173 w 59301"/>
                <a:gd name="connsiteY122" fmla="*/ 34994 h 110040"/>
                <a:gd name="connsiteX123" fmla="*/ 18016 w 59301"/>
                <a:gd name="connsiteY123" fmla="*/ 35058 h 110040"/>
                <a:gd name="connsiteX124" fmla="*/ 18762 w 59301"/>
                <a:gd name="connsiteY124" fmla="*/ 36258 h 110040"/>
                <a:gd name="connsiteX125" fmla="*/ 17448 w 59301"/>
                <a:gd name="connsiteY125" fmla="*/ 36713 h 110040"/>
                <a:gd name="connsiteX126" fmla="*/ 16816 w 59301"/>
                <a:gd name="connsiteY126" fmla="*/ 38480 h 110040"/>
                <a:gd name="connsiteX127" fmla="*/ 16070 w 59301"/>
                <a:gd name="connsiteY127" fmla="*/ 39048 h 110040"/>
                <a:gd name="connsiteX128" fmla="*/ 17043 w 59301"/>
                <a:gd name="connsiteY128" fmla="*/ 39729 h 110040"/>
                <a:gd name="connsiteX129" fmla="*/ 16865 w 59301"/>
                <a:gd name="connsiteY129" fmla="*/ 40296 h 110040"/>
                <a:gd name="connsiteX130" fmla="*/ 15502 w 59301"/>
                <a:gd name="connsiteY130" fmla="*/ 40750 h 110040"/>
                <a:gd name="connsiteX131" fmla="*/ 14708 w 59301"/>
                <a:gd name="connsiteY131" fmla="*/ 40815 h 110040"/>
                <a:gd name="connsiteX132" fmla="*/ 13686 w 59301"/>
                <a:gd name="connsiteY132" fmla="*/ 42356 h 110040"/>
                <a:gd name="connsiteX133" fmla="*/ 12600 w 59301"/>
                <a:gd name="connsiteY133" fmla="*/ 42583 h 110040"/>
                <a:gd name="connsiteX134" fmla="*/ 12194 w 59301"/>
                <a:gd name="connsiteY134" fmla="*/ 43150 h 110040"/>
                <a:gd name="connsiteX135" fmla="*/ 13735 w 59301"/>
                <a:gd name="connsiteY135" fmla="*/ 44350 h 110040"/>
                <a:gd name="connsiteX136" fmla="*/ 13783 w 59301"/>
                <a:gd name="connsiteY136" fmla="*/ 45599 h 110040"/>
                <a:gd name="connsiteX137" fmla="*/ 13605 w 59301"/>
                <a:gd name="connsiteY137" fmla="*/ 48096 h 110040"/>
                <a:gd name="connsiteX138" fmla="*/ 12519 w 59301"/>
                <a:gd name="connsiteY138" fmla="*/ 48842 h 110040"/>
                <a:gd name="connsiteX139" fmla="*/ 11270 w 59301"/>
                <a:gd name="connsiteY139" fmla="*/ 48436 h 110040"/>
                <a:gd name="connsiteX140" fmla="*/ 9503 w 59301"/>
                <a:gd name="connsiteY140" fmla="*/ 47415 h 110040"/>
                <a:gd name="connsiteX141" fmla="*/ 8254 w 59301"/>
                <a:gd name="connsiteY141" fmla="*/ 45761 h 110040"/>
                <a:gd name="connsiteX142" fmla="*/ 7394 w 59301"/>
                <a:gd name="connsiteY142" fmla="*/ 44966 h 110040"/>
                <a:gd name="connsiteX143" fmla="*/ 4784 w 59301"/>
                <a:gd name="connsiteY143" fmla="*/ 44853 h 110040"/>
                <a:gd name="connsiteX144" fmla="*/ 4330 w 59301"/>
                <a:gd name="connsiteY144" fmla="*/ 45193 h 110040"/>
                <a:gd name="connsiteX145" fmla="*/ 3308 w 59301"/>
                <a:gd name="connsiteY145" fmla="*/ 43718 h 110040"/>
                <a:gd name="connsiteX146" fmla="*/ 2335 w 59301"/>
                <a:gd name="connsiteY146" fmla="*/ 42972 h 110040"/>
                <a:gd name="connsiteX147" fmla="*/ 3357 w 59301"/>
                <a:gd name="connsiteY147" fmla="*/ 40864 h 110040"/>
                <a:gd name="connsiteX148" fmla="*/ 2951 w 59301"/>
                <a:gd name="connsiteY148" fmla="*/ 40118 h 110040"/>
                <a:gd name="connsiteX149" fmla="*/ 1930 w 59301"/>
                <a:gd name="connsiteY149" fmla="*/ 40296 h 110040"/>
                <a:gd name="connsiteX150" fmla="*/ 681 w 59301"/>
                <a:gd name="connsiteY150" fmla="*/ 44269 h 110040"/>
                <a:gd name="connsiteX151" fmla="*/ 681 w 59301"/>
                <a:gd name="connsiteY151" fmla="*/ 49847 h 110040"/>
                <a:gd name="connsiteX152" fmla="*/ 2676 w 59301"/>
                <a:gd name="connsiteY152" fmla="*/ 50253 h 110040"/>
                <a:gd name="connsiteX153" fmla="*/ 2562 w 59301"/>
                <a:gd name="connsiteY153" fmla="*/ 51161 h 110040"/>
                <a:gd name="connsiteX154" fmla="*/ 1654 w 59301"/>
                <a:gd name="connsiteY154" fmla="*/ 51501 h 110040"/>
                <a:gd name="connsiteX155" fmla="*/ 1654 w 59301"/>
                <a:gd name="connsiteY155" fmla="*/ 52588 h 110040"/>
                <a:gd name="connsiteX156" fmla="*/ 4605 w 59301"/>
                <a:gd name="connsiteY156" fmla="*/ 54290 h 110040"/>
                <a:gd name="connsiteX157" fmla="*/ 3470 w 59301"/>
                <a:gd name="connsiteY157" fmla="*/ 55766 h 110040"/>
                <a:gd name="connsiteX158" fmla="*/ 2951 w 59301"/>
                <a:gd name="connsiteY158" fmla="*/ 54517 h 110040"/>
                <a:gd name="connsiteX159" fmla="*/ 681 w 59301"/>
                <a:gd name="connsiteY159" fmla="*/ 53658 h 110040"/>
                <a:gd name="connsiteX160" fmla="*/ 681 w 59301"/>
                <a:gd name="connsiteY160" fmla="*/ 58150 h 110040"/>
                <a:gd name="connsiteX161" fmla="*/ 0 w 59301"/>
                <a:gd name="connsiteY161" fmla="*/ 60307 h 110040"/>
                <a:gd name="connsiteX162" fmla="*/ 0 w 59301"/>
                <a:gd name="connsiteY162" fmla="*/ 63712 h 110040"/>
                <a:gd name="connsiteX163" fmla="*/ 795 w 59301"/>
                <a:gd name="connsiteY163" fmla="*/ 68658 h 110040"/>
                <a:gd name="connsiteX164" fmla="*/ 1427 w 59301"/>
                <a:gd name="connsiteY164" fmla="*/ 71220 h 110040"/>
                <a:gd name="connsiteX165" fmla="*/ 2173 w 59301"/>
                <a:gd name="connsiteY165" fmla="*/ 71220 h 110040"/>
                <a:gd name="connsiteX166" fmla="*/ 1719 w 59301"/>
                <a:gd name="connsiteY166" fmla="*/ 67474 h 110040"/>
                <a:gd name="connsiteX167" fmla="*/ 1200 w 59301"/>
                <a:gd name="connsiteY167" fmla="*/ 65544 h 110040"/>
                <a:gd name="connsiteX168" fmla="*/ 1200 w 59301"/>
                <a:gd name="connsiteY168" fmla="*/ 63209 h 110040"/>
                <a:gd name="connsiteX169" fmla="*/ 1606 w 59301"/>
                <a:gd name="connsiteY169" fmla="*/ 62350 h 110040"/>
                <a:gd name="connsiteX170" fmla="*/ 2968 w 59301"/>
                <a:gd name="connsiteY170" fmla="*/ 62869 h 110040"/>
                <a:gd name="connsiteX171" fmla="*/ 4557 w 59301"/>
                <a:gd name="connsiteY171" fmla="*/ 64117 h 110040"/>
                <a:gd name="connsiteX172" fmla="*/ 4849 w 59301"/>
                <a:gd name="connsiteY172" fmla="*/ 65479 h 110040"/>
                <a:gd name="connsiteX173" fmla="*/ 5076 w 59301"/>
                <a:gd name="connsiteY173" fmla="*/ 66906 h 110040"/>
                <a:gd name="connsiteX174" fmla="*/ 6049 w 59301"/>
                <a:gd name="connsiteY174" fmla="*/ 67539 h 110040"/>
                <a:gd name="connsiteX175" fmla="*/ 6162 w 59301"/>
                <a:gd name="connsiteY175" fmla="*/ 69128 h 110040"/>
                <a:gd name="connsiteX176" fmla="*/ 5595 w 59301"/>
                <a:gd name="connsiteY176" fmla="*/ 70490 h 110040"/>
                <a:gd name="connsiteX177" fmla="*/ 3487 w 59301"/>
                <a:gd name="connsiteY177" fmla="*/ 72079 h 110040"/>
                <a:gd name="connsiteX178" fmla="*/ 1784 w 59301"/>
                <a:gd name="connsiteY178" fmla="*/ 73393 h 110040"/>
                <a:gd name="connsiteX179" fmla="*/ 1670 w 59301"/>
                <a:gd name="connsiteY179" fmla="*/ 74982 h 110040"/>
                <a:gd name="connsiteX180" fmla="*/ 1557 w 59301"/>
                <a:gd name="connsiteY180" fmla="*/ 77252 h 110040"/>
                <a:gd name="connsiteX181" fmla="*/ 1103 w 59301"/>
                <a:gd name="connsiteY181" fmla="*/ 78728 h 110040"/>
                <a:gd name="connsiteX182" fmla="*/ 16 w 59301"/>
                <a:gd name="connsiteY182" fmla="*/ 80949 h 110040"/>
                <a:gd name="connsiteX183" fmla="*/ 16 w 59301"/>
                <a:gd name="connsiteY183" fmla="*/ 82425 h 110040"/>
                <a:gd name="connsiteX184" fmla="*/ 1492 w 59301"/>
                <a:gd name="connsiteY184" fmla="*/ 84079 h 110040"/>
                <a:gd name="connsiteX185" fmla="*/ 3308 w 59301"/>
                <a:gd name="connsiteY185" fmla="*/ 84079 h 110040"/>
                <a:gd name="connsiteX186" fmla="*/ 3422 w 59301"/>
                <a:gd name="connsiteY186" fmla="*/ 82490 h 110040"/>
                <a:gd name="connsiteX187" fmla="*/ 3373 w 59301"/>
                <a:gd name="connsiteY187" fmla="*/ 81127 h 110040"/>
                <a:gd name="connsiteX188" fmla="*/ 4006 w 59301"/>
                <a:gd name="connsiteY188" fmla="*/ 81241 h 110040"/>
                <a:gd name="connsiteX189" fmla="*/ 4638 w 59301"/>
                <a:gd name="connsiteY189" fmla="*/ 82895 h 110040"/>
                <a:gd name="connsiteX190" fmla="*/ 6567 w 59301"/>
                <a:gd name="connsiteY190" fmla="*/ 85165 h 110040"/>
                <a:gd name="connsiteX191" fmla="*/ 7816 w 59301"/>
                <a:gd name="connsiteY191" fmla="*/ 86252 h 110040"/>
                <a:gd name="connsiteX192" fmla="*/ 9470 w 59301"/>
                <a:gd name="connsiteY192" fmla="*/ 86771 h 110040"/>
                <a:gd name="connsiteX193" fmla="*/ 11465 w 59301"/>
                <a:gd name="connsiteY193" fmla="*/ 87176 h 110040"/>
                <a:gd name="connsiteX194" fmla="*/ 12146 w 59301"/>
                <a:gd name="connsiteY194" fmla="*/ 89738 h 110040"/>
                <a:gd name="connsiteX195" fmla="*/ 11741 w 59301"/>
                <a:gd name="connsiteY195" fmla="*/ 91960 h 110040"/>
                <a:gd name="connsiteX196" fmla="*/ 9924 w 59301"/>
                <a:gd name="connsiteY196" fmla="*/ 92868 h 110040"/>
                <a:gd name="connsiteX197" fmla="*/ 11578 w 59301"/>
                <a:gd name="connsiteY197" fmla="*/ 93322 h 110040"/>
                <a:gd name="connsiteX198" fmla="*/ 12146 w 59301"/>
                <a:gd name="connsiteY198" fmla="*/ 95705 h 110040"/>
                <a:gd name="connsiteX199" fmla="*/ 11805 w 59301"/>
                <a:gd name="connsiteY199" fmla="*/ 100424 h 110040"/>
                <a:gd name="connsiteX200" fmla="*/ 11513 w 59301"/>
                <a:gd name="connsiteY200" fmla="*/ 103327 h 110040"/>
                <a:gd name="connsiteX201" fmla="*/ 10946 w 59301"/>
                <a:gd name="connsiteY201" fmla="*/ 105484 h 110040"/>
                <a:gd name="connsiteX202" fmla="*/ 10654 w 59301"/>
                <a:gd name="connsiteY202" fmla="*/ 106570 h 110040"/>
                <a:gd name="connsiteX203" fmla="*/ 12697 w 59301"/>
                <a:gd name="connsiteY203" fmla="*/ 106684 h 110040"/>
                <a:gd name="connsiteX204" fmla="*/ 14919 w 59301"/>
                <a:gd name="connsiteY204" fmla="*/ 105938 h 110040"/>
                <a:gd name="connsiteX205" fmla="*/ 16735 w 59301"/>
                <a:gd name="connsiteY205" fmla="*/ 105938 h 110040"/>
                <a:gd name="connsiteX206" fmla="*/ 18957 w 59301"/>
                <a:gd name="connsiteY206" fmla="*/ 106229 h 110040"/>
                <a:gd name="connsiteX207" fmla="*/ 21178 w 59301"/>
                <a:gd name="connsiteY207" fmla="*/ 107024 h 110040"/>
                <a:gd name="connsiteX208" fmla="*/ 22881 w 59301"/>
                <a:gd name="connsiteY208" fmla="*/ 108273 h 110040"/>
                <a:gd name="connsiteX209" fmla="*/ 23740 w 59301"/>
                <a:gd name="connsiteY209" fmla="*/ 108565 h 110040"/>
                <a:gd name="connsiteX210" fmla="*/ 25443 w 59301"/>
                <a:gd name="connsiteY210" fmla="*/ 109538 h 110040"/>
                <a:gd name="connsiteX211" fmla="*/ 27097 w 59301"/>
                <a:gd name="connsiteY211" fmla="*/ 109538 h 110040"/>
                <a:gd name="connsiteX212" fmla="*/ 28524 w 59301"/>
                <a:gd name="connsiteY212" fmla="*/ 108338 h 110040"/>
                <a:gd name="connsiteX213" fmla="*/ 30680 w 59301"/>
                <a:gd name="connsiteY213" fmla="*/ 107997 h 110040"/>
                <a:gd name="connsiteX214" fmla="*/ 32561 w 59301"/>
                <a:gd name="connsiteY214" fmla="*/ 108451 h 110040"/>
                <a:gd name="connsiteX215" fmla="*/ 35805 w 59301"/>
                <a:gd name="connsiteY215" fmla="*/ 110040 h 110040"/>
                <a:gd name="connsiteX216" fmla="*/ 35464 w 59301"/>
                <a:gd name="connsiteY216" fmla="*/ 108840 h 110040"/>
                <a:gd name="connsiteX217" fmla="*/ 33989 w 59301"/>
                <a:gd name="connsiteY217" fmla="*/ 107186 h 110040"/>
                <a:gd name="connsiteX218" fmla="*/ 33129 w 59301"/>
                <a:gd name="connsiteY218" fmla="*/ 104851 h 110040"/>
                <a:gd name="connsiteX219" fmla="*/ 31021 w 59301"/>
                <a:gd name="connsiteY219" fmla="*/ 102581 h 110040"/>
                <a:gd name="connsiteX220" fmla="*/ 30453 w 59301"/>
                <a:gd name="connsiteY220" fmla="*/ 101948 h 110040"/>
                <a:gd name="connsiteX221" fmla="*/ 28118 w 59301"/>
                <a:gd name="connsiteY221" fmla="*/ 102467 h 110040"/>
                <a:gd name="connsiteX222" fmla="*/ 27826 w 59301"/>
                <a:gd name="connsiteY222" fmla="*/ 101786 h 110040"/>
                <a:gd name="connsiteX223" fmla="*/ 29481 w 59301"/>
                <a:gd name="connsiteY223" fmla="*/ 100473 h 110040"/>
                <a:gd name="connsiteX224" fmla="*/ 29302 w 59301"/>
                <a:gd name="connsiteY224" fmla="*/ 99338 h 110040"/>
                <a:gd name="connsiteX225" fmla="*/ 27988 w 59301"/>
                <a:gd name="connsiteY225" fmla="*/ 98365 h 110040"/>
                <a:gd name="connsiteX226" fmla="*/ 28443 w 59301"/>
                <a:gd name="connsiteY226" fmla="*/ 97165 h 110040"/>
                <a:gd name="connsiteX227" fmla="*/ 30210 w 59301"/>
                <a:gd name="connsiteY227" fmla="*/ 96419 h 110040"/>
                <a:gd name="connsiteX228" fmla="*/ 30956 w 59301"/>
                <a:gd name="connsiteY228" fmla="*/ 95284 h 110040"/>
                <a:gd name="connsiteX229" fmla="*/ 32837 w 59301"/>
                <a:gd name="connsiteY229" fmla="*/ 95916 h 110040"/>
                <a:gd name="connsiteX230" fmla="*/ 33405 w 59301"/>
                <a:gd name="connsiteY230" fmla="*/ 94035 h 110040"/>
                <a:gd name="connsiteX231" fmla="*/ 35221 w 59301"/>
                <a:gd name="connsiteY231" fmla="*/ 92949 h 110040"/>
                <a:gd name="connsiteX232" fmla="*/ 32951 w 59301"/>
                <a:gd name="connsiteY232" fmla="*/ 92722 h 110040"/>
                <a:gd name="connsiteX233" fmla="*/ 32432 w 59301"/>
                <a:gd name="connsiteY233" fmla="*/ 91068 h 110040"/>
                <a:gd name="connsiteX234" fmla="*/ 31345 w 59301"/>
                <a:gd name="connsiteY234" fmla="*/ 89138 h 110040"/>
                <a:gd name="connsiteX235" fmla="*/ 31118 w 59301"/>
                <a:gd name="connsiteY235" fmla="*/ 87484 h 110040"/>
                <a:gd name="connsiteX236" fmla="*/ 32205 w 59301"/>
                <a:gd name="connsiteY236" fmla="*/ 86349 h 110040"/>
                <a:gd name="connsiteX237" fmla="*/ 31459 w 59301"/>
                <a:gd name="connsiteY237" fmla="*/ 84306 h 110040"/>
                <a:gd name="connsiteX238" fmla="*/ 29691 w 59301"/>
                <a:gd name="connsiteY238" fmla="*/ 84646 h 110040"/>
                <a:gd name="connsiteX239" fmla="*/ 30599 w 59301"/>
                <a:gd name="connsiteY239" fmla="*/ 83057 h 110040"/>
                <a:gd name="connsiteX240" fmla="*/ 33323 w 59301"/>
                <a:gd name="connsiteY240" fmla="*/ 83171 h 110040"/>
                <a:gd name="connsiteX241" fmla="*/ 34458 w 59301"/>
                <a:gd name="connsiteY241" fmla="*/ 83463 h 110040"/>
                <a:gd name="connsiteX242" fmla="*/ 34864 w 59301"/>
                <a:gd name="connsiteY242" fmla="*/ 82100 h 110040"/>
                <a:gd name="connsiteX243" fmla="*/ 36745 w 59301"/>
                <a:gd name="connsiteY243" fmla="*/ 80625 h 110040"/>
                <a:gd name="connsiteX244" fmla="*/ 36972 w 59301"/>
                <a:gd name="connsiteY244" fmla="*/ 79944 h 110040"/>
                <a:gd name="connsiteX245" fmla="*/ 34183 w 59301"/>
                <a:gd name="connsiteY245" fmla="*/ 79879 h 110040"/>
                <a:gd name="connsiteX246" fmla="*/ 33842 w 59301"/>
                <a:gd name="connsiteY246" fmla="*/ 78452 h 110040"/>
                <a:gd name="connsiteX247" fmla="*/ 32480 w 59301"/>
                <a:gd name="connsiteY247" fmla="*/ 77366 h 110040"/>
                <a:gd name="connsiteX248" fmla="*/ 31686 w 59301"/>
                <a:gd name="connsiteY248" fmla="*/ 77074 h 110040"/>
                <a:gd name="connsiteX249" fmla="*/ 32253 w 59301"/>
                <a:gd name="connsiteY249" fmla="*/ 76392 h 110040"/>
                <a:gd name="connsiteX250" fmla="*/ 33616 w 59301"/>
                <a:gd name="connsiteY250" fmla="*/ 76392 h 110040"/>
                <a:gd name="connsiteX251" fmla="*/ 34134 w 59301"/>
                <a:gd name="connsiteY251" fmla="*/ 77479 h 110040"/>
                <a:gd name="connsiteX252" fmla="*/ 36016 w 59301"/>
                <a:gd name="connsiteY252" fmla="*/ 77479 h 110040"/>
                <a:gd name="connsiteX253" fmla="*/ 37151 w 59301"/>
                <a:gd name="connsiteY253" fmla="*/ 77884 h 110040"/>
                <a:gd name="connsiteX254" fmla="*/ 39713 w 59301"/>
                <a:gd name="connsiteY254" fmla="*/ 77252 h 110040"/>
                <a:gd name="connsiteX255" fmla="*/ 40166 w 59301"/>
                <a:gd name="connsiteY255" fmla="*/ 76279 h 110040"/>
                <a:gd name="connsiteX256" fmla="*/ 40848 w 59301"/>
                <a:gd name="connsiteY256" fmla="*/ 75484 h 110040"/>
                <a:gd name="connsiteX257" fmla="*/ 39940 w 59301"/>
                <a:gd name="connsiteY257" fmla="*/ 74803 h 110040"/>
                <a:gd name="connsiteX258" fmla="*/ 40053 w 59301"/>
                <a:gd name="connsiteY258" fmla="*/ 73668 h 110040"/>
                <a:gd name="connsiteX259" fmla="*/ 41140 w 59301"/>
                <a:gd name="connsiteY259" fmla="*/ 73263 h 110040"/>
                <a:gd name="connsiteX260" fmla="*/ 40231 w 59301"/>
                <a:gd name="connsiteY260" fmla="*/ 72128 h 110040"/>
                <a:gd name="connsiteX261" fmla="*/ 37783 w 59301"/>
                <a:gd name="connsiteY261" fmla="*/ 72241 h 110040"/>
                <a:gd name="connsiteX262" fmla="*/ 37037 w 59301"/>
                <a:gd name="connsiteY262" fmla="*/ 71268 h 110040"/>
                <a:gd name="connsiteX263" fmla="*/ 38805 w 59301"/>
                <a:gd name="connsiteY263" fmla="*/ 71268 h 110040"/>
                <a:gd name="connsiteX264" fmla="*/ 39323 w 59301"/>
                <a:gd name="connsiteY264" fmla="*/ 70409 h 110040"/>
                <a:gd name="connsiteX265" fmla="*/ 41885 w 59301"/>
                <a:gd name="connsiteY265" fmla="*/ 70409 h 110040"/>
                <a:gd name="connsiteX266" fmla="*/ 41545 w 59301"/>
                <a:gd name="connsiteY266" fmla="*/ 71771 h 110040"/>
                <a:gd name="connsiteX267" fmla="*/ 42226 w 59301"/>
                <a:gd name="connsiteY267" fmla="*/ 73020 h 110040"/>
                <a:gd name="connsiteX268" fmla="*/ 44107 w 59301"/>
                <a:gd name="connsiteY268" fmla="*/ 73538 h 110040"/>
                <a:gd name="connsiteX269" fmla="*/ 44220 w 59301"/>
                <a:gd name="connsiteY269" fmla="*/ 74674 h 110040"/>
                <a:gd name="connsiteX270" fmla="*/ 45923 w 59301"/>
                <a:gd name="connsiteY270" fmla="*/ 75128 h 110040"/>
                <a:gd name="connsiteX271" fmla="*/ 45177 w 59301"/>
                <a:gd name="connsiteY271" fmla="*/ 72290 h 110040"/>
                <a:gd name="connsiteX272" fmla="*/ 43183 w 59301"/>
                <a:gd name="connsiteY272" fmla="*/ 71495 h 110040"/>
                <a:gd name="connsiteX273" fmla="*/ 43296 w 59301"/>
                <a:gd name="connsiteY273" fmla="*/ 70749 h 110040"/>
                <a:gd name="connsiteX274" fmla="*/ 44156 w 59301"/>
                <a:gd name="connsiteY274" fmla="*/ 69322 h 110040"/>
                <a:gd name="connsiteX275" fmla="*/ 44788 w 59301"/>
                <a:gd name="connsiteY275" fmla="*/ 66874 h 110040"/>
                <a:gd name="connsiteX276" fmla="*/ 44674 w 59301"/>
                <a:gd name="connsiteY276" fmla="*/ 65106 h 110040"/>
                <a:gd name="connsiteX277" fmla="*/ 44042 w 59301"/>
                <a:gd name="connsiteY277" fmla="*/ 61701 h 110040"/>
                <a:gd name="connsiteX278" fmla="*/ 43929 w 59301"/>
                <a:gd name="connsiteY278" fmla="*/ 59658 h 110040"/>
                <a:gd name="connsiteX279" fmla="*/ 45356 w 59301"/>
                <a:gd name="connsiteY279" fmla="*/ 57615 h 110040"/>
                <a:gd name="connsiteX280" fmla="*/ 47172 w 59301"/>
                <a:gd name="connsiteY280" fmla="*/ 55798 h 110040"/>
                <a:gd name="connsiteX281" fmla="*/ 48420 w 59301"/>
                <a:gd name="connsiteY281" fmla="*/ 55393 h 110040"/>
                <a:gd name="connsiteX282" fmla="*/ 49166 w 59301"/>
                <a:gd name="connsiteY282" fmla="*/ 55507 h 110040"/>
                <a:gd name="connsiteX283" fmla="*/ 49458 w 59301"/>
                <a:gd name="connsiteY283" fmla="*/ 55798 h 110040"/>
                <a:gd name="connsiteX284" fmla="*/ 49394 w 59301"/>
                <a:gd name="connsiteY284" fmla="*/ 57501 h 110040"/>
                <a:gd name="connsiteX285" fmla="*/ 49507 w 59301"/>
                <a:gd name="connsiteY285" fmla="*/ 60452 h 110040"/>
                <a:gd name="connsiteX286" fmla="*/ 49394 w 59301"/>
                <a:gd name="connsiteY286" fmla="*/ 62155 h 110040"/>
                <a:gd name="connsiteX287" fmla="*/ 51161 w 59301"/>
                <a:gd name="connsiteY287" fmla="*/ 60339 h 110040"/>
                <a:gd name="connsiteX288" fmla="*/ 51615 w 59301"/>
                <a:gd name="connsiteY288" fmla="*/ 58571 h 110040"/>
                <a:gd name="connsiteX289" fmla="*/ 52637 w 59301"/>
                <a:gd name="connsiteY289" fmla="*/ 57663 h 110040"/>
                <a:gd name="connsiteX290" fmla="*/ 53544 w 59301"/>
                <a:gd name="connsiteY290" fmla="*/ 57955 h 110040"/>
                <a:gd name="connsiteX291" fmla="*/ 53544 w 59301"/>
                <a:gd name="connsiteY291" fmla="*/ 59609 h 110040"/>
                <a:gd name="connsiteX292" fmla="*/ 53837 w 59301"/>
                <a:gd name="connsiteY292" fmla="*/ 61425 h 110040"/>
                <a:gd name="connsiteX293" fmla="*/ 55085 w 59301"/>
                <a:gd name="connsiteY293" fmla="*/ 60225 h 110040"/>
                <a:gd name="connsiteX294" fmla="*/ 55085 w 59301"/>
                <a:gd name="connsiteY294" fmla="*/ 58296 h 110040"/>
                <a:gd name="connsiteX295" fmla="*/ 55604 w 59301"/>
                <a:gd name="connsiteY295" fmla="*/ 57209 h 110040"/>
                <a:gd name="connsiteX296" fmla="*/ 56966 w 59301"/>
                <a:gd name="connsiteY296" fmla="*/ 55442 h 110040"/>
                <a:gd name="connsiteX297" fmla="*/ 57647 w 59301"/>
                <a:gd name="connsiteY297" fmla="*/ 54015 h 110040"/>
                <a:gd name="connsiteX298" fmla="*/ 58215 w 59301"/>
                <a:gd name="connsiteY298" fmla="*/ 52928 h 110040"/>
                <a:gd name="connsiteX299" fmla="*/ 58507 w 59301"/>
                <a:gd name="connsiteY299" fmla="*/ 51274 h 110040"/>
                <a:gd name="connsiteX300" fmla="*/ 59301 w 59301"/>
                <a:gd name="connsiteY300" fmla="*/ 49734 h 110040"/>
                <a:gd name="connsiteX301" fmla="*/ 58847 w 59301"/>
                <a:gd name="connsiteY301" fmla="*/ 48372 h 110040"/>
                <a:gd name="connsiteX302" fmla="*/ 57420 w 59301"/>
                <a:gd name="connsiteY302" fmla="*/ 47577 h 110040"/>
                <a:gd name="connsiteX303" fmla="*/ 56561 w 59301"/>
                <a:gd name="connsiteY303" fmla="*/ 46329 h 110040"/>
                <a:gd name="connsiteX304" fmla="*/ 55474 w 59301"/>
                <a:gd name="connsiteY304" fmla="*/ 46101 h 110040"/>
                <a:gd name="connsiteX305" fmla="*/ 52864 w 59301"/>
                <a:gd name="connsiteY305" fmla="*/ 46556 h 110040"/>
                <a:gd name="connsiteX306" fmla="*/ 51323 w 59301"/>
                <a:gd name="connsiteY306" fmla="*/ 47074 h 110040"/>
                <a:gd name="connsiteX307" fmla="*/ 49329 w 59301"/>
                <a:gd name="connsiteY307" fmla="*/ 47074 h 110040"/>
                <a:gd name="connsiteX308" fmla="*/ 48307 w 59301"/>
                <a:gd name="connsiteY308" fmla="*/ 46669 h 110040"/>
                <a:gd name="connsiteX309" fmla="*/ 46766 w 59301"/>
                <a:gd name="connsiteY309" fmla="*/ 45647 h 110040"/>
                <a:gd name="connsiteX310" fmla="*/ 46588 w 59301"/>
                <a:gd name="connsiteY310" fmla="*/ 44447 h 110040"/>
                <a:gd name="connsiteX311" fmla="*/ 45680 w 59301"/>
                <a:gd name="connsiteY311" fmla="*/ 44447 h 110040"/>
                <a:gd name="connsiteX312" fmla="*/ 45502 w 59301"/>
                <a:gd name="connsiteY312" fmla="*/ 45242 h 110040"/>
                <a:gd name="connsiteX313" fmla="*/ 44707 w 59301"/>
                <a:gd name="connsiteY313" fmla="*/ 46150 h 110040"/>
                <a:gd name="connsiteX314" fmla="*/ 44707 w 59301"/>
                <a:gd name="connsiteY314" fmla="*/ 47577 h 110040"/>
                <a:gd name="connsiteX315" fmla="*/ 44999 w 59301"/>
                <a:gd name="connsiteY315" fmla="*/ 48372 h 110040"/>
                <a:gd name="connsiteX316" fmla="*/ 44431 w 59301"/>
                <a:gd name="connsiteY316" fmla="*/ 48891 h 110040"/>
                <a:gd name="connsiteX317" fmla="*/ 43750 w 59301"/>
                <a:gd name="connsiteY317" fmla="*/ 48436 h 110040"/>
                <a:gd name="connsiteX318" fmla="*/ 43686 w 59301"/>
                <a:gd name="connsiteY318" fmla="*/ 45988 h 110040"/>
                <a:gd name="connsiteX319" fmla="*/ 44821 w 59301"/>
                <a:gd name="connsiteY319" fmla="*/ 44220 h 110040"/>
                <a:gd name="connsiteX320" fmla="*/ 46134 w 59301"/>
                <a:gd name="connsiteY320" fmla="*/ 43020 h 110040"/>
                <a:gd name="connsiteX321" fmla="*/ 46701 w 59301"/>
                <a:gd name="connsiteY321" fmla="*/ 41593 h 110040"/>
                <a:gd name="connsiteX322" fmla="*/ 45956 w 59301"/>
                <a:gd name="connsiteY322" fmla="*/ 40799 h 110040"/>
                <a:gd name="connsiteX323" fmla="*/ 44188 w 59301"/>
                <a:gd name="connsiteY323" fmla="*/ 40799 h 110040"/>
                <a:gd name="connsiteX324" fmla="*/ 43393 w 59301"/>
                <a:gd name="connsiteY324" fmla="*/ 40345 h 110040"/>
                <a:gd name="connsiteX325" fmla="*/ 43053 w 59301"/>
                <a:gd name="connsiteY325" fmla="*/ 39437 h 110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59301" h="110040">
                  <a:moveTo>
                    <a:pt x="42940" y="39518"/>
                  </a:moveTo>
                  <a:lnTo>
                    <a:pt x="46004" y="39518"/>
                  </a:lnTo>
                  <a:lnTo>
                    <a:pt x="46004" y="37475"/>
                  </a:lnTo>
                  <a:lnTo>
                    <a:pt x="44464" y="35545"/>
                  </a:lnTo>
                  <a:lnTo>
                    <a:pt x="44983" y="31005"/>
                  </a:lnTo>
                  <a:lnTo>
                    <a:pt x="46685" y="28053"/>
                  </a:lnTo>
                  <a:lnTo>
                    <a:pt x="46685" y="26351"/>
                  </a:lnTo>
                  <a:lnTo>
                    <a:pt x="47253" y="24194"/>
                  </a:lnTo>
                  <a:lnTo>
                    <a:pt x="48728" y="21697"/>
                  </a:lnTo>
                  <a:lnTo>
                    <a:pt x="49977" y="19881"/>
                  </a:lnTo>
                  <a:lnTo>
                    <a:pt x="49977" y="9762"/>
                  </a:lnTo>
                  <a:lnTo>
                    <a:pt x="48728" y="8286"/>
                  </a:lnTo>
                  <a:lnTo>
                    <a:pt x="48161" y="7265"/>
                  </a:lnTo>
                  <a:lnTo>
                    <a:pt x="48388" y="5448"/>
                  </a:lnTo>
                  <a:lnTo>
                    <a:pt x="49410" y="3632"/>
                  </a:lnTo>
                  <a:lnTo>
                    <a:pt x="49977" y="2157"/>
                  </a:lnTo>
                  <a:lnTo>
                    <a:pt x="51453" y="1022"/>
                  </a:lnTo>
                  <a:lnTo>
                    <a:pt x="51453" y="0"/>
                  </a:lnTo>
                  <a:lnTo>
                    <a:pt x="50772" y="0"/>
                  </a:lnTo>
                  <a:lnTo>
                    <a:pt x="49637" y="1249"/>
                  </a:lnTo>
                  <a:lnTo>
                    <a:pt x="48047" y="2497"/>
                  </a:lnTo>
                  <a:lnTo>
                    <a:pt x="47188" y="3746"/>
                  </a:lnTo>
                  <a:lnTo>
                    <a:pt x="45648" y="4995"/>
                  </a:lnTo>
                  <a:lnTo>
                    <a:pt x="44626" y="6016"/>
                  </a:lnTo>
                  <a:lnTo>
                    <a:pt x="42923" y="6697"/>
                  </a:lnTo>
                  <a:lnTo>
                    <a:pt x="39518" y="6357"/>
                  </a:lnTo>
                  <a:lnTo>
                    <a:pt x="37361" y="7605"/>
                  </a:lnTo>
                  <a:lnTo>
                    <a:pt x="35886" y="10443"/>
                  </a:lnTo>
                  <a:lnTo>
                    <a:pt x="33616" y="14529"/>
                  </a:lnTo>
                  <a:lnTo>
                    <a:pt x="32367" y="17140"/>
                  </a:lnTo>
                  <a:lnTo>
                    <a:pt x="30097" y="19751"/>
                  </a:lnTo>
                  <a:lnTo>
                    <a:pt x="28167" y="21453"/>
                  </a:lnTo>
                  <a:lnTo>
                    <a:pt x="25556" y="23270"/>
                  </a:lnTo>
                  <a:lnTo>
                    <a:pt x="21583" y="23724"/>
                  </a:lnTo>
                  <a:lnTo>
                    <a:pt x="19086" y="23270"/>
                  </a:lnTo>
                  <a:lnTo>
                    <a:pt x="16702" y="23270"/>
                  </a:lnTo>
                  <a:lnTo>
                    <a:pt x="15162" y="24064"/>
                  </a:lnTo>
                  <a:lnTo>
                    <a:pt x="12600" y="24810"/>
                  </a:lnTo>
                  <a:lnTo>
                    <a:pt x="10151" y="24745"/>
                  </a:lnTo>
                  <a:lnTo>
                    <a:pt x="6567" y="30259"/>
                  </a:lnTo>
                  <a:lnTo>
                    <a:pt x="3211" y="34864"/>
                  </a:lnTo>
                  <a:lnTo>
                    <a:pt x="3552" y="37588"/>
                  </a:lnTo>
                  <a:lnTo>
                    <a:pt x="4752" y="39015"/>
                  </a:lnTo>
                  <a:lnTo>
                    <a:pt x="5092" y="40102"/>
                  </a:lnTo>
                  <a:lnTo>
                    <a:pt x="6178" y="41529"/>
                  </a:lnTo>
                  <a:cubicBezTo>
                    <a:pt x="6178" y="41529"/>
                    <a:pt x="7038" y="41642"/>
                    <a:pt x="7151" y="41821"/>
                  </a:cubicBezTo>
                  <a:cubicBezTo>
                    <a:pt x="7265" y="41999"/>
                    <a:pt x="8513" y="43750"/>
                    <a:pt x="8513" y="43750"/>
                  </a:cubicBezTo>
                  <a:lnTo>
                    <a:pt x="9421" y="44042"/>
                  </a:lnTo>
                  <a:lnTo>
                    <a:pt x="10330" y="43523"/>
                  </a:lnTo>
                  <a:cubicBezTo>
                    <a:pt x="10330" y="43523"/>
                    <a:pt x="10735" y="42275"/>
                    <a:pt x="10556" y="42275"/>
                  </a:cubicBezTo>
                  <a:cubicBezTo>
                    <a:pt x="10378" y="42275"/>
                    <a:pt x="9195" y="41188"/>
                    <a:pt x="9195" y="41188"/>
                  </a:cubicBezTo>
                  <a:lnTo>
                    <a:pt x="8173" y="41123"/>
                  </a:lnTo>
                  <a:lnTo>
                    <a:pt x="7881" y="40037"/>
                  </a:lnTo>
                  <a:lnTo>
                    <a:pt x="8173" y="38675"/>
                  </a:lnTo>
                  <a:lnTo>
                    <a:pt x="8222" y="37540"/>
                  </a:lnTo>
                  <a:lnTo>
                    <a:pt x="9924" y="35383"/>
                  </a:lnTo>
                  <a:cubicBezTo>
                    <a:pt x="9924" y="35383"/>
                    <a:pt x="10265" y="34248"/>
                    <a:pt x="10443" y="34134"/>
                  </a:cubicBezTo>
                  <a:cubicBezTo>
                    <a:pt x="10621" y="34021"/>
                    <a:pt x="11530" y="32594"/>
                    <a:pt x="11530" y="32594"/>
                  </a:cubicBezTo>
                  <a:lnTo>
                    <a:pt x="11708" y="31005"/>
                  </a:lnTo>
                  <a:lnTo>
                    <a:pt x="13135" y="30551"/>
                  </a:lnTo>
                  <a:lnTo>
                    <a:pt x="14108" y="30664"/>
                  </a:lnTo>
                  <a:lnTo>
                    <a:pt x="15535" y="29578"/>
                  </a:lnTo>
                  <a:lnTo>
                    <a:pt x="16508" y="29237"/>
                  </a:lnTo>
                  <a:lnTo>
                    <a:pt x="17481" y="29286"/>
                  </a:lnTo>
                  <a:lnTo>
                    <a:pt x="19411" y="27972"/>
                  </a:lnTo>
                  <a:lnTo>
                    <a:pt x="20611" y="27745"/>
                  </a:lnTo>
                  <a:lnTo>
                    <a:pt x="22718" y="27859"/>
                  </a:lnTo>
                  <a:cubicBezTo>
                    <a:pt x="22718" y="27859"/>
                    <a:pt x="23578" y="28945"/>
                    <a:pt x="23691" y="29107"/>
                  </a:cubicBezTo>
                  <a:cubicBezTo>
                    <a:pt x="23805" y="29286"/>
                    <a:pt x="25119" y="28248"/>
                    <a:pt x="25119" y="28248"/>
                  </a:cubicBezTo>
                  <a:lnTo>
                    <a:pt x="27421" y="26821"/>
                  </a:lnTo>
                  <a:lnTo>
                    <a:pt x="28864" y="26188"/>
                  </a:lnTo>
                  <a:lnTo>
                    <a:pt x="29318" y="27275"/>
                  </a:lnTo>
                  <a:lnTo>
                    <a:pt x="31086" y="27161"/>
                  </a:lnTo>
                  <a:lnTo>
                    <a:pt x="32399" y="24713"/>
                  </a:lnTo>
                  <a:cubicBezTo>
                    <a:pt x="32399" y="24713"/>
                    <a:pt x="33080" y="26026"/>
                    <a:pt x="33259" y="26075"/>
                  </a:cubicBezTo>
                  <a:cubicBezTo>
                    <a:pt x="33437" y="26140"/>
                    <a:pt x="34345" y="24989"/>
                    <a:pt x="34345" y="24989"/>
                  </a:cubicBezTo>
                  <a:lnTo>
                    <a:pt x="35821" y="24875"/>
                  </a:lnTo>
                  <a:lnTo>
                    <a:pt x="37410" y="26075"/>
                  </a:lnTo>
                  <a:lnTo>
                    <a:pt x="38545" y="25848"/>
                  </a:lnTo>
                  <a:lnTo>
                    <a:pt x="39745" y="26480"/>
                  </a:lnTo>
                  <a:lnTo>
                    <a:pt x="38837" y="27340"/>
                  </a:lnTo>
                  <a:lnTo>
                    <a:pt x="36453" y="27340"/>
                  </a:lnTo>
                  <a:lnTo>
                    <a:pt x="34864" y="27048"/>
                  </a:lnTo>
                  <a:lnTo>
                    <a:pt x="33616" y="27275"/>
                  </a:lnTo>
                  <a:lnTo>
                    <a:pt x="32643" y="28248"/>
                  </a:lnTo>
                  <a:lnTo>
                    <a:pt x="31734" y="30064"/>
                  </a:lnTo>
                  <a:lnTo>
                    <a:pt x="30826" y="31653"/>
                  </a:lnTo>
                  <a:lnTo>
                    <a:pt x="30372" y="28864"/>
                  </a:lnTo>
                  <a:lnTo>
                    <a:pt x="29464" y="28297"/>
                  </a:lnTo>
                  <a:lnTo>
                    <a:pt x="27454" y="28248"/>
                  </a:lnTo>
                  <a:lnTo>
                    <a:pt x="25443" y="29610"/>
                  </a:lnTo>
                  <a:lnTo>
                    <a:pt x="23562" y="30697"/>
                  </a:lnTo>
                  <a:lnTo>
                    <a:pt x="23221" y="31832"/>
                  </a:lnTo>
                  <a:lnTo>
                    <a:pt x="22929" y="33486"/>
                  </a:lnTo>
                  <a:lnTo>
                    <a:pt x="23610" y="34053"/>
                  </a:lnTo>
                  <a:lnTo>
                    <a:pt x="23610" y="34961"/>
                  </a:lnTo>
                  <a:lnTo>
                    <a:pt x="22475" y="35821"/>
                  </a:lnTo>
                  <a:lnTo>
                    <a:pt x="22475" y="37475"/>
                  </a:lnTo>
                  <a:lnTo>
                    <a:pt x="24016" y="38561"/>
                  </a:lnTo>
                  <a:lnTo>
                    <a:pt x="24016" y="39242"/>
                  </a:lnTo>
                  <a:lnTo>
                    <a:pt x="22540" y="40377"/>
                  </a:lnTo>
                  <a:lnTo>
                    <a:pt x="22654" y="41172"/>
                  </a:lnTo>
                  <a:lnTo>
                    <a:pt x="24697" y="40086"/>
                  </a:lnTo>
                  <a:lnTo>
                    <a:pt x="25492" y="41172"/>
                  </a:lnTo>
                  <a:lnTo>
                    <a:pt x="25605" y="44010"/>
                  </a:lnTo>
                  <a:lnTo>
                    <a:pt x="26464" y="44804"/>
                  </a:lnTo>
                  <a:lnTo>
                    <a:pt x="26464" y="46231"/>
                  </a:lnTo>
                  <a:lnTo>
                    <a:pt x="25102" y="46685"/>
                  </a:lnTo>
                  <a:lnTo>
                    <a:pt x="24081" y="45372"/>
                  </a:lnTo>
                  <a:lnTo>
                    <a:pt x="24016" y="43831"/>
                  </a:lnTo>
                  <a:lnTo>
                    <a:pt x="24129" y="42923"/>
                  </a:lnTo>
                  <a:lnTo>
                    <a:pt x="22313" y="42972"/>
                  </a:lnTo>
                  <a:lnTo>
                    <a:pt x="21972" y="43539"/>
                  </a:lnTo>
                  <a:lnTo>
                    <a:pt x="20837" y="43653"/>
                  </a:lnTo>
                  <a:lnTo>
                    <a:pt x="20724" y="45080"/>
                  </a:lnTo>
                  <a:lnTo>
                    <a:pt x="19816" y="45015"/>
                  </a:lnTo>
                  <a:lnTo>
                    <a:pt x="19929" y="42907"/>
                  </a:lnTo>
                  <a:lnTo>
                    <a:pt x="21811" y="40750"/>
                  </a:lnTo>
                  <a:lnTo>
                    <a:pt x="22216" y="39437"/>
                  </a:lnTo>
                  <a:lnTo>
                    <a:pt x="21648" y="37783"/>
                  </a:lnTo>
                  <a:lnTo>
                    <a:pt x="20854" y="36583"/>
                  </a:lnTo>
                  <a:lnTo>
                    <a:pt x="19605" y="36356"/>
                  </a:lnTo>
                  <a:lnTo>
                    <a:pt x="20173" y="34994"/>
                  </a:lnTo>
                  <a:cubicBezTo>
                    <a:pt x="20173" y="34994"/>
                    <a:pt x="18016" y="34880"/>
                    <a:pt x="18016" y="35058"/>
                  </a:cubicBezTo>
                  <a:cubicBezTo>
                    <a:pt x="18016" y="35237"/>
                    <a:pt x="18762" y="36258"/>
                    <a:pt x="18762" y="36258"/>
                  </a:cubicBezTo>
                  <a:lnTo>
                    <a:pt x="17448" y="36713"/>
                  </a:lnTo>
                  <a:lnTo>
                    <a:pt x="16816" y="38480"/>
                  </a:lnTo>
                  <a:lnTo>
                    <a:pt x="16070" y="39048"/>
                  </a:lnTo>
                  <a:lnTo>
                    <a:pt x="17043" y="39729"/>
                  </a:lnTo>
                  <a:lnTo>
                    <a:pt x="16865" y="40296"/>
                  </a:lnTo>
                  <a:lnTo>
                    <a:pt x="15502" y="40750"/>
                  </a:lnTo>
                  <a:lnTo>
                    <a:pt x="14708" y="40815"/>
                  </a:lnTo>
                  <a:lnTo>
                    <a:pt x="13686" y="42356"/>
                  </a:lnTo>
                  <a:lnTo>
                    <a:pt x="12600" y="42583"/>
                  </a:lnTo>
                  <a:lnTo>
                    <a:pt x="12194" y="43150"/>
                  </a:lnTo>
                  <a:lnTo>
                    <a:pt x="13735" y="44350"/>
                  </a:lnTo>
                  <a:lnTo>
                    <a:pt x="13783" y="45599"/>
                  </a:lnTo>
                  <a:lnTo>
                    <a:pt x="13605" y="48096"/>
                  </a:lnTo>
                  <a:lnTo>
                    <a:pt x="12519" y="48842"/>
                  </a:lnTo>
                  <a:lnTo>
                    <a:pt x="11270" y="48436"/>
                  </a:lnTo>
                  <a:lnTo>
                    <a:pt x="9503" y="47415"/>
                  </a:lnTo>
                  <a:lnTo>
                    <a:pt x="8254" y="45761"/>
                  </a:lnTo>
                  <a:lnTo>
                    <a:pt x="7394" y="44966"/>
                  </a:lnTo>
                  <a:lnTo>
                    <a:pt x="4784" y="44853"/>
                  </a:lnTo>
                  <a:lnTo>
                    <a:pt x="4330" y="45193"/>
                  </a:lnTo>
                  <a:lnTo>
                    <a:pt x="3308" y="43718"/>
                  </a:lnTo>
                  <a:lnTo>
                    <a:pt x="2335" y="42972"/>
                  </a:lnTo>
                  <a:lnTo>
                    <a:pt x="3357" y="40864"/>
                  </a:lnTo>
                  <a:lnTo>
                    <a:pt x="2951" y="40118"/>
                  </a:lnTo>
                  <a:lnTo>
                    <a:pt x="1930" y="40296"/>
                  </a:lnTo>
                  <a:lnTo>
                    <a:pt x="681" y="44269"/>
                  </a:lnTo>
                  <a:lnTo>
                    <a:pt x="681" y="49847"/>
                  </a:lnTo>
                  <a:lnTo>
                    <a:pt x="2676" y="50253"/>
                  </a:lnTo>
                  <a:lnTo>
                    <a:pt x="2562" y="51161"/>
                  </a:lnTo>
                  <a:lnTo>
                    <a:pt x="1654" y="51501"/>
                  </a:lnTo>
                  <a:lnTo>
                    <a:pt x="1654" y="52588"/>
                  </a:lnTo>
                  <a:lnTo>
                    <a:pt x="4605" y="54290"/>
                  </a:lnTo>
                  <a:lnTo>
                    <a:pt x="3470" y="55766"/>
                  </a:lnTo>
                  <a:lnTo>
                    <a:pt x="2951" y="54517"/>
                  </a:lnTo>
                  <a:lnTo>
                    <a:pt x="681" y="53658"/>
                  </a:lnTo>
                  <a:lnTo>
                    <a:pt x="681" y="58150"/>
                  </a:lnTo>
                  <a:lnTo>
                    <a:pt x="0" y="60307"/>
                  </a:lnTo>
                  <a:lnTo>
                    <a:pt x="0" y="63712"/>
                  </a:lnTo>
                  <a:lnTo>
                    <a:pt x="795" y="68658"/>
                  </a:lnTo>
                  <a:lnTo>
                    <a:pt x="1427" y="71220"/>
                  </a:lnTo>
                  <a:lnTo>
                    <a:pt x="2173" y="71220"/>
                  </a:lnTo>
                  <a:lnTo>
                    <a:pt x="1719" y="67474"/>
                  </a:lnTo>
                  <a:lnTo>
                    <a:pt x="1200" y="65544"/>
                  </a:lnTo>
                  <a:lnTo>
                    <a:pt x="1200" y="63209"/>
                  </a:lnTo>
                  <a:lnTo>
                    <a:pt x="1606" y="62350"/>
                  </a:lnTo>
                  <a:lnTo>
                    <a:pt x="2968" y="62869"/>
                  </a:lnTo>
                  <a:lnTo>
                    <a:pt x="4557" y="64117"/>
                  </a:lnTo>
                  <a:lnTo>
                    <a:pt x="4849" y="65479"/>
                  </a:lnTo>
                  <a:lnTo>
                    <a:pt x="5076" y="66906"/>
                  </a:lnTo>
                  <a:lnTo>
                    <a:pt x="6049" y="67539"/>
                  </a:lnTo>
                  <a:lnTo>
                    <a:pt x="6162" y="69128"/>
                  </a:lnTo>
                  <a:lnTo>
                    <a:pt x="5595" y="70490"/>
                  </a:lnTo>
                  <a:lnTo>
                    <a:pt x="3487" y="72079"/>
                  </a:lnTo>
                  <a:lnTo>
                    <a:pt x="1784" y="73393"/>
                  </a:lnTo>
                  <a:lnTo>
                    <a:pt x="1670" y="74982"/>
                  </a:lnTo>
                  <a:lnTo>
                    <a:pt x="1557" y="77252"/>
                  </a:lnTo>
                  <a:lnTo>
                    <a:pt x="1103" y="78728"/>
                  </a:lnTo>
                  <a:lnTo>
                    <a:pt x="16" y="80949"/>
                  </a:lnTo>
                  <a:lnTo>
                    <a:pt x="16" y="82425"/>
                  </a:lnTo>
                  <a:lnTo>
                    <a:pt x="1492" y="84079"/>
                  </a:lnTo>
                  <a:lnTo>
                    <a:pt x="3308" y="84079"/>
                  </a:lnTo>
                  <a:lnTo>
                    <a:pt x="3422" y="82490"/>
                  </a:lnTo>
                  <a:lnTo>
                    <a:pt x="3373" y="81127"/>
                  </a:lnTo>
                  <a:lnTo>
                    <a:pt x="4006" y="81241"/>
                  </a:lnTo>
                  <a:lnTo>
                    <a:pt x="4638" y="82895"/>
                  </a:lnTo>
                  <a:lnTo>
                    <a:pt x="6567" y="85165"/>
                  </a:lnTo>
                  <a:lnTo>
                    <a:pt x="7816" y="86252"/>
                  </a:lnTo>
                  <a:lnTo>
                    <a:pt x="9470" y="86771"/>
                  </a:lnTo>
                  <a:lnTo>
                    <a:pt x="11465" y="87176"/>
                  </a:lnTo>
                  <a:lnTo>
                    <a:pt x="12146" y="89738"/>
                  </a:lnTo>
                  <a:lnTo>
                    <a:pt x="11741" y="91960"/>
                  </a:lnTo>
                  <a:lnTo>
                    <a:pt x="9924" y="92868"/>
                  </a:lnTo>
                  <a:lnTo>
                    <a:pt x="11578" y="93322"/>
                  </a:lnTo>
                  <a:lnTo>
                    <a:pt x="12146" y="95705"/>
                  </a:lnTo>
                  <a:lnTo>
                    <a:pt x="11805" y="100424"/>
                  </a:lnTo>
                  <a:lnTo>
                    <a:pt x="11513" y="103327"/>
                  </a:lnTo>
                  <a:lnTo>
                    <a:pt x="10946" y="105484"/>
                  </a:lnTo>
                  <a:lnTo>
                    <a:pt x="10654" y="106570"/>
                  </a:lnTo>
                  <a:lnTo>
                    <a:pt x="12697" y="106684"/>
                  </a:lnTo>
                  <a:lnTo>
                    <a:pt x="14919" y="105938"/>
                  </a:lnTo>
                  <a:lnTo>
                    <a:pt x="16735" y="105938"/>
                  </a:lnTo>
                  <a:lnTo>
                    <a:pt x="18957" y="106229"/>
                  </a:lnTo>
                  <a:lnTo>
                    <a:pt x="21178" y="107024"/>
                  </a:lnTo>
                  <a:lnTo>
                    <a:pt x="22881" y="108273"/>
                  </a:lnTo>
                  <a:lnTo>
                    <a:pt x="23740" y="108565"/>
                  </a:lnTo>
                  <a:lnTo>
                    <a:pt x="25443" y="109538"/>
                  </a:lnTo>
                  <a:lnTo>
                    <a:pt x="27097" y="109538"/>
                  </a:lnTo>
                  <a:lnTo>
                    <a:pt x="28524" y="108338"/>
                  </a:lnTo>
                  <a:lnTo>
                    <a:pt x="30680" y="107997"/>
                  </a:lnTo>
                  <a:lnTo>
                    <a:pt x="32561" y="108451"/>
                  </a:lnTo>
                  <a:lnTo>
                    <a:pt x="35805" y="110040"/>
                  </a:lnTo>
                  <a:lnTo>
                    <a:pt x="35464" y="108840"/>
                  </a:lnTo>
                  <a:lnTo>
                    <a:pt x="33989" y="107186"/>
                  </a:lnTo>
                  <a:lnTo>
                    <a:pt x="33129" y="104851"/>
                  </a:lnTo>
                  <a:lnTo>
                    <a:pt x="31021" y="102581"/>
                  </a:lnTo>
                  <a:lnTo>
                    <a:pt x="30453" y="101948"/>
                  </a:lnTo>
                  <a:lnTo>
                    <a:pt x="28118" y="102467"/>
                  </a:lnTo>
                  <a:lnTo>
                    <a:pt x="27826" y="101786"/>
                  </a:lnTo>
                  <a:lnTo>
                    <a:pt x="29481" y="100473"/>
                  </a:lnTo>
                  <a:lnTo>
                    <a:pt x="29302" y="99338"/>
                  </a:lnTo>
                  <a:lnTo>
                    <a:pt x="27988" y="98365"/>
                  </a:lnTo>
                  <a:lnTo>
                    <a:pt x="28443" y="97165"/>
                  </a:lnTo>
                  <a:lnTo>
                    <a:pt x="30210" y="96419"/>
                  </a:lnTo>
                  <a:lnTo>
                    <a:pt x="30956" y="95284"/>
                  </a:lnTo>
                  <a:lnTo>
                    <a:pt x="32837" y="95916"/>
                  </a:lnTo>
                  <a:lnTo>
                    <a:pt x="33405" y="94035"/>
                  </a:lnTo>
                  <a:cubicBezTo>
                    <a:pt x="33405" y="94035"/>
                    <a:pt x="35399" y="92949"/>
                    <a:pt x="35221" y="92949"/>
                  </a:cubicBezTo>
                  <a:cubicBezTo>
                    <a:pt x="35042" y="92949"/>
                    <a:pt x="32951" y="92722"/>
                    <a:pt x="32951" y="92722"/>
                  </a:cubicBezTo>
                  <a:lnTo>
                    <a:pt x="32432" y="91068"/>
                  </a:lnTo>
                  <a:lnTo>
                    <a:pt x="31345" y="89138"/>
                  </a:lnTo>
                  <a:lnTo>
                    <a:pt x="31118" y="87484"/>
                  </a:lnTo>
                  <a:lnTo>
                    <a:pt x="32205" y="86349"/>
                  </a:lnTo>
                  <a:lnTo>
                    <a:pt x="31459" y="84306"/>
                  </a:lnTo>
                  <a:lnTo>
                    <a:pt x="29691" y="84646"/>
                  </a:lnTo>
                  <a:lnTo>
                    <a:pt x="30599" y="83057"/>
                  </a:lnTo>
                  <a:lnTo>
                    <a:pt x="33323" y="83171"/>
                  </a:lnTo>
                  <a:lnTo>
                    <a:pt x="34458" y="83463"/>
                  </a:lnTo>
                  <a:lnTo>
                    <a:pt x="34864" y="82100"/>
                  </a:lnTo>
                  <a:lnTo>
                    <a:pt x="36745" y="80625"/>
                  </a:lnTo>
                  <a:lnTo>
                    <a:pt x="36972" y="79944"/>
                  </a:lnTo>
                  <a:lnTo>
                    <a:pt x="34183" y="79879"/>
                  </a:lnTo>
                  <a:lnTo>
                    <a:pt x="33842" y="78452"/>
                  </a:lnTo>
                  <a:lnTo>
                    <a:pt x="32480" y="77366"/>
                  </a:lnTo>
                  <a:lnTo>
                    <a:pt x="31686" y="77074"/>
                  </a:lnTo>
                  <a:lnTo>
                    <a:pt x="32253" y="76392"/>
                  </a:lnTo>
                  <a:lnTo>
                    <a:pt x="33616" y="76392"/>
                  </a:lnTo>
                  <a:lnTo>
                    <a:pt x="34134" y="77479"/>
                  </a:lnTo>
                  <a:lnTo>
                    <a:pt x="36016" y="77479"/>
                  </a:lnTo>
                  <a:lnTo>
                    <a:pt x="37151" y="77884"/>
                  </a:lnTo>
                  <a:lnTo>
                    <a:pt x="39713" y="77252"/>
                  </a:lnTo>
                  <a:lnTo>
                    <a:pt x="40166" y="76279"/>
                  </a:lnTo>
                  <a:lnTo>
                    <a:pt x="40848" y="75484"/>
                  </a:lnTo>
                  <a:lnTo>
                    <a:pt x="39940" y="74803"/>
                  </a:lnTo>
                  <a:lnTo>
                    <a:pt x="40053" y="73668"/>
                  </a:lnTo>
                  <a:lnTo>
                    <a:pt x="41140" y="73263"/>
                  </a:lnTo>
                  <a:lnTo>
                    <a:pt x="40231" y="72128"/>
                  </a:lnTo>
                  <a:lnTo>
                    <a:pt x="37783" y="72241"/>
                  </a:lnTo>
                  <a:lnTo>
                    <a:pt x="37037" y="71268"/>
                  </a:lnTo>
                  <a:lnTo>
                    <a:pt x="38805" y="71268"/>
                  </a:lnTo>
                  <a:lnTo>
                    <a:pt x="39323" y="70409"/>
                  </a:lnTo>
                  <a:lnTo>
                    <a:pt x="41885" y="70409"/>
                  </a:lnTo>
                  <a:lnTo>
                    <a:pt x="41545" y="71771"/>
                  </a:lnTo>
                  <a:lnTo>
                    <a:pt x="42226" y="73020"/>
                  </a:lnTo>
                  <a:lnTo>
                    <a:pt x="44107" y="73538"/>
                  </a:lnTo>
                  <a:lnTo>
                    <a:pt x="44220" y="74674"/>
                  </a:lnTo>
                  <a:lnTo>
                    <a:pt x="45923" y="75128"/>
                  </a:lnTo>
                  <a:cubicBezTo>
                    <a:pt x="45923" y="75128"/>
                    <a:pt x="45356" y="72403"/>
                    <a:pt x="45177" y="72290"/>
                  </a:cubicBezTo>
                  <a:cubicBezTo>
                    <a:pt x="44999" y="72176"/>
                    <a:pt x="43183" y="71495"/>
                    <a:pt x="43183" y="71495"/>
                  </a:cubicBezTo>
                  <a:lnTo>
                    <a:pt x="43296" y="70749"/>
                  </a:lnTo>
                  <a:lnTo>
                    <a:pt x="44156" y="69322"/>
                  </a:lnTo>
                  <a:lnTo>
                    <a:pt x="44788" y="66874"/>
                  </a:lnTo>
                  <a:lnTo>
                    <a:pt x="44674" y="65106"/>
                  </a:lnTo>
                  <a:lnTo>
                    <a:pt x="44042" y="61701"/>
                  </a:lnTo>
                  <a:lnTo>
                    <a:pt x="43929" y="59658"/>
                  </a:lnTo>
                  <a:lnTo>
                    <a:pt x="45356" y="57615"/>
                  </a:lnTo>
                  <a:lnTo>
                    <a:pt x="47172" y="55798"/>
                  </a:lnTo>
                  <a:lnTo>
                    <a:pt x="48420" y="55393"/>
                  </a:lnTo>
                  <a:lnTo>
                    <a:pt x="49166" y="55507"/>
                  </a:lnTo>
                  <a:lnTo>
                    <a:pt x="49458" y="55798"/>
                  </a:lnTo>
                  <a:lnTo>
                    <a:pt x="49394" y="57501"/>
                  </a:lnTo>
                  <a:lnTo>
                    <a:pt x="49507" y="60452"/>
                  </a:lnTo>
                  <a:lnTo>
                    <a:pt x="49394" y="62155"/>
                  </a:lnTo>
                  <a:lnTo>
                    <a:pt x="51161" y="60339"/>
                  </a:lnTo>
                  <a:lnTo>
                    <a:pt x="51615" y="58571"/>
                  </a:lnTo>
                  <a:lnTo>
                    <a:pt x="52637" y="57663"/>
                  </a:lnTo>
                  <a:lnTo>
                    <a:pt x="53544" y="57955"/>
                  </a:lnTo>
                  <a:cubicBezTo>
                    <a:pt x="53544" y="57955"/>
                    <a:pt x="53609" y="59431"/>
                    <a:pt x="53544" y="59609"/>
                  </a:cubicBezTo>
                  <a:cubicBezTo>
                    <a:pt x="53496" y="59788"/>
                    <a:pt x="53837" y="61425"/>
                    <a:pt x="53837" y="61425"/>
                  </a:cubicBezTo>
                  <a:lnTo>
                    <a:pt x="55085" y="60225"/>
                  </a:lnTo>
                  <a:lnTo>
                    <a:pt x="55085" y="58296"/>
                  </a:lnTo>
                  <a:lnTo>
                    <a:pt x="55604" y="57209"/>
                  </a:lnTo>
                  <a:lnTo>
                    <a:pt x="56966" y="55442"/>
                  </a:lnTo>
                  <a:lnTo>
                    <a:pt x="57647" y="54015"/>
                  </a:lnTo>
                  <a:lnTo>
                    <a:pt x="58215" y="52928"/>
                  </a:lnTo>
                  <a:lnTo>
                    <a:pt x="58507" y="51274"/>
                  </a:lnTo>
                  <a:lnTo>
                    <a:pt x="59301" y="49734"/>
                  </a:lnTo>
                  <a:lnTo>
                    <a:pt x="58847" y="48372"/>
                  </a:lnTo>
                  <a:lnTo>
                    <a:pt x="57420" y="47577"/>
                  </a:lnTo>
                  <a:lnTo>
                    <a:pt x="56561" y="46329"/>
                  </a:lnTo>
                  <a:lnTo>
                    <a:pt x="55474" y="46101"/>
                  </a:lnTo>
                  <a:lnTo>
                    <a:pt x="52864" y="46556"/>
                  </a:lnTo>
                  <a:lnTo>
                    <a:pt x="51323" y="47074"/>
                  </a:lnTo>
                  <a:lnTo>
                    <a:pt x="49329" y="47074"/>
                  </a:lnTo>
                  <a:lnTo>
                    <a:pt x="48307" y="46669"/>
                  </a:lnTo>
                  <a:lnTo>
                    <a:pt x="46766" y="45647"/>
                  </a:lnTo>
                  <a:lnTo>
                    <a:pt x="46588" y="44447"/>
                  </a:lnTo>
                  <a:lnTo>
                    <a:pt x="45680" y="44447"/>
                  </a:lnTo>
                  <a:lnTo>
                    <a:pt x="45502" y="45242"/>
                  </a:lnTo>
                  <a:lnTo>
                    <a:pt x="44707" y="46150"/>
                  </a:lnTo>
                  <a:lnTo>
                    <a:pt x="44707" y="47577"/>
                  </a:lnTo>
                  <a:lnTo>
                    <a:pt x="44999" y="48372"/>
                  </a:lnTo>
                  <a:lnTo>
                    <a:pt x="44431" y="48891"/>
                  </a:lnTo>
                  <a:lnTo>
                    <a:pt x="43750" y="48436"/>
                  </a:lnTo>
                  <a:lnTo>
                    <a:pt x="43686" y="45988"/>
                  </a:lnTo>
                  <a:lnTo>
                    <a:pt x="44821" y="44220"/>
                  </a:lnTo>
                  <a:lnTo>
                    <a:pt x="46134" y="43020"/>
                  </a:lnTo>
                  <a:lnTo>
                    <a:pt x="46701" y="41593"/>
                  </a:lnTo>
                  <a:lnTo>
                    <a:pt x="45956" y="40799"/>
                  </a:lnTo>
                  <a:lnTo>
                    <a:pt x="44188" y="40799"/>
                  </a:lnTo>
                  <a:lnTo>
                    <a:pt x="43393" y="40345"/>
                  </a:lnTo>
                  <a:lnTo>
                    <a:pt x="43053" y="39437"/>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4" name="Freeform: Shape 443">
              <a:extLst>
                <a:ext uri="{FF2B5EF4-FFF2-40B4-BE49-F238E27FC236}">
                  <a16:creationId xmlns:a16="http://schemas.microsoft.com/office/drawing/2014/main" id="{2DC128E4-68C5-C608-083B-FCFE9E06590D}"/>
                </a:ext>
              </a:extLst>
            </p:cNvPr>
            <p:cNvSpPr/>
            <p:nvPr/>
          </p:nvSpPr>
          <p:spPr>
            <a:xfrm>
              <a:off x="7366689" y="3211806"/>
              <a:ext cx="7135" cy="9439"/>
            </a:xfrm>
            <a:custGeom>
              <a:avLst/>
              <a:gdLst>
                <a:gd name="connsiteX0" fmla="*/ 6259 w 7734"/>
                <a:gd name="connsiteY0" fmla="*/ 6989 h 10232"/>
                <a:gd name="connsiteX1" fmla="*/ 6259 w 7734"/>
                <a:gd name="connsiteY1" fmla="*/ 5011 h 10232"/>
                <a:gd name="connsiteX2" fmla="*/ 5789 w 7734"/>
                <a:gd name="connsiteY2" fmla="*/ 2724 h 10232"/>
                <a:gd name="connsiteX3" fmla="*/ 6827 w 7734"/>
                <a:gd name="connsiteY3" fmla="*/ 2724 h 10232"/>
                <a:gd name="connsiteX4" fmla="*/ 7735 w 7734"/>
                <a:gd name="connsiteY4" fmla="*/ 1314 h 10232"/>
                <a:gd name="connsiteX5" fmla="*/ 7735 w 7734"/>
                <a:gd name="connsiteY5" fmla="*/ 0 h 10232"/>
                <a:gd name="connsiteX6" fmla="*/ 6032 w 7734"/>
                <a:gd name="connsiteY6" fmla="*/ 0 h 10232"/>
                <a:gd name="connsiteX7" fmla="*/ 5173 w 7734"/>
                <a:gd name="connsiteY7" fmla="*/ 1995 h 10232"/>
                <a:gd name="connsiteX8" fmla="*/ 3243 w 7734"/>
                <a:gd name="connsiteY8" fmla="*/ 2222 h 10232"/>
                <a:gd name="connsiteX9" fmla="*/ 2222 w 7734"/>
                <a:gd name="connsiteY9" fmla="*/ 4443 h 10232"/>
                <a:gd name="connsiteX10" fmla="*/ 859 w 7734"/>
                <a:gd name="connsiteY10" fmla="*/ 6081 h 10232"/>
                <a:gd name="connsiteX11" fmla="*/ 0 w 7734"/>
                <a:gd name="connsiteY11" fmla="*/ 6989 h 10232"/>
                <a:gd name="connsiteX12" fmla="*/ 973 w 7734"/>
                <a:gd name="connsiteY12" fmla="*/ 8351 h 10232"/>
                <a:gd name="connsiteX13" fmla="*/ 1654 w 7734"/>
                <a:gd name="connsiteY13" fmla="*/ 8692 h 10232"/>
                <a:gd name="connsiteX14" fmla="*/ 1930 w 7734"/>
                <a:gd name="connsiteY14" fmla="*/ 9892 h 10232"/>
                <a:gd name="connsiteX15" fmla="*/ 3860 w 7734"/>
                <a:gd name="connsiteY15" fmla="*/ 10232 h 10232"/>
                <a:gd name="connsiteX16" fmla="*/ 6259 w 7734"/>
                <a:gd name="connsiteY16" fmla="*/ 6989 h 1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34" h="10232">
                  <a:moveTo>
                    <a:pt x="6259" y="6989"/>
                  </a:moveTo>
                  <a:lnTo>
                    <a:pt x="6259" y="5011"/>
                  </a:lnTo>
                  <a:lnTo>
                    <a:pt x="5789" y="2724"/>
                  </a:lnTo>
                  <a:lnTo>
                    <a:pt x="6827" y="2724"/>
                  </a:lnTo>
                  <a:lnTo>
                    <a:pt x="7735" y="1314"/>
                  </a:lnTo>
                  <a:lnTo>
                    <a:pt x="7735" y="0"/>
                  </a:lnTo>
                  <a:lnTo>
                    <a:pt x="6032" y="0"/>
                  </a:lnTo>
                  <a:lnTo>
                    <a:pt x="5173" y="1995"/>
                  </a:lnTo>
                  <a:lnTo>
                    <a:pt x="3243" y="2222"/>
                  </a:lnTo>
                  <a:lnTo>
                    <a:pt x="2222" y="4443"/>
                  </a:lnTo>
                  <a:lnTo>
                    <a:pt x="859" y="6081"/>
                  </a:lnTo>
                  <a:lnTo>
                    <a:pt x="0" y="6989"/>
                  </a:lnTo>
                  <a:lnTo>
                    <a:pt x="973" y="8351"/>
                  </a:lnTo>
                  <a:lnTo>
                    <a:pt x="1654" y="8692"/>
                  </a:lnTo>
                  <a:lnTo>
                    <a:pt x="1930" y="9892"/>
                  </a:lnTo>
                  <a:lnTo>
                    <a:pt x="3860" y="10232"/>
                  </a:lnTo>
                  <a:lnTo>
                    <a:pt x="6259" y="698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5" name="Freeform: Shape 444">
              <a:extLst>
                <a:ext uri="{FF2B5EF4-FFF2-40B4-BE49-F238E27FC236}">
                  <a16:creationId xmlns:a16="http://schemas.microsoft.com/office/drawing/2014/main" id="{8A424DA1-CCB8-0228-0AA1-3239F26B2FAA}"/>
                </a:ext>
              </a:extLst>
            </p:cNvPr>
            <p:cNvSpPr/>
            <p:nvPr/>
          </p:nvSpPr>
          <p:spPr>
            <a:xfrm>
              <a:off x="7362485" y="3263191"/>
              <a:ext cx="2887" cy="3994"/>
            </a:xfrm>
            <a:custGeom>
              <a:avLst/>
              <a:gdLst>
                <a:gd name="connsiteX0" fmla="*/ 0 w 3129"/>
                <a:gd name="connsiteY0" fmla="*/ 0 h 4329"/>
                <a:gd name="connsiteX1" fmla="*/ 1313 w 3129"/>
                <a:gd name="connsiteY1" fmla="*/ 2173 h 4329"/>
                <a:gd name="connsiteX2" fmla="*/ 2173 w 3129"/>
                <a:gd name="connsiteY2" fmla="*/ 3924 h 4329"/>
                <a:gd name="connsiteX3" fmla="*/ 3130 w 3129"/>
                <a:gd name="connsiteY3" fmla="*/ 4330 h 4329"/>
                <a:gd name="connsiteX4" fmla="*/ 3130 w 3129"/>
                <a:gd name="connsiteY4" fmla="*/ 1427 h 4329"/>
                <a:gd name="connsiteX5" fmla="*/ 1995 w 3129"/>
                <a:gd name="connsiteY5" fmla="*/ 746 h 4329"/>
                <a:gd name="connsiteX6" fmla="*/ 1264 w 3129"/>
                <a:gd name="connsiteY6" fmla="*/ 0 h 4329"/>
                <a:gd name="connsiteX7" fmla="*/ 0 w 3129"/>
                <a:gd name="connsiteY7" fmla="*/ 0 h 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 h="4329">
                  <a:moveTo>
                    <a:pt x="0" y="0"/>
                  </a:moveTo>
                  <a:lnTo>
                    <a:pt x="1313" y="2173"/>
                  </a:lnTo>
                  <a:lnTo>
                    <a:pt x="2173" y="3924"/>
                  </a:lnTo>
                  <a:lnTo>
                    <a:pt x="3130" y="4330"/>
                  </a:lnTo>
                  <a:lnTo>
                    <a:pt x="3130" y="1427"/>
                  </a:lnTo>
                  <a:lnTo>
                    <a:pt x="1995" y="746"/>
                  </a:lnTo>
                  <a:lnTo>
                    <a:pt x="1264" y="0"/>
                  </a:lnTo>
                  <a:lnTo>
                    <a:pt x="0" y="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6" name="Freeform: Shape 445">
              <a:extLst>
                <a:ext uri="{FF2B5EF4-FFF2-40B4-BE49-F238E27FC236}">
                  <a16:creationId xmlns:a16="http://schemas.microsoft.com/office/drawing/2014/main" id="{0C603009-C2C3-0401-15DB-DE5BDDDED855}"/>
                </a:ext>
              </a:extLst>
            </p:cNvPr>
            <p:cNvSpPr/>
            <p:nvPr/>
          </p:nvSpPr>
          <p:spPr>
            <a:xfrm>
              <a:off x="7387707" y="3275712"/>
              <a:ext cx="16469" cy="9304"/>
            </a:xfrm>
            <a:custGeom>
              <a:avLst/>
              <a:gdLst>
                <a:gd name="connsiteX0" fmla="*/ 15989 w 17853"/>
                <a:gd name="connsiteY0" fmla="*/ 10086 h 10086"/>
                <a:gd name="connsiteX1" fmla="*/ 14335 w 17853"/>
                <a:gd name="connsiteY1" fmla="*/ 7978 h 10086"/>
                <a:gd name="connsiteX2" fmla="*/ 13086 w 17853"/>
                <a:gd name="connsiteY2" fmla="*/ 6778 h 10086"/>
                <a:gd name="connsiteX3" fmla="*/ 10929 w 17853"/>
                <a:gd name="connsiteY3" fmla="*/ 5578 h 10086"/>
                <a:gd name="connsiteX4" fmla="*/ 8708 w 17853"/>
                <a:gd name="connsiteY4" fmla="*/ 5578 h 10086"/>
                <a:gd name="connsiteX5" fmla="*/ 6438 w 17853"/>
                <a:gd name="connsiteY5" fmla="*/ 5578 h 10086"/>
                <a:gd name="connsiteX6" fmla="*/ 4443 w 17853"/>
                <a:gd name="connsiteY6" fmla="*/ 4492 h 10086"/>
                <a:gd name="connsiteX7" fmla="*/ 2675 w 17853"/>
                <a:gd name="connsiteY7" fmla="*/ 3130 h 10086"/>
                <a:gd name="connsiteX8" fmla="*/ 1086 w 17853"/>
                <a:gd name="connsiteY8" fmla="*/ 2270 h 10086"/>
                <a:gd name="connsiteX9" fmla="*/ 0 w 17853"/>
                <a:gd name="connsiteY9" fmla="*/ 1362 h 10086"/>
                <a:gd name="connsiteX10" fmla="*/ 795 w 17853"/>
                <a:gd name="connsiteY10" fmla="*/ 0 h 10086"/>
                <a:gd name="connsiteX11" fmla="*/ 3065 w 17853"/>
                <a:gd name="connsiteY11" fmla="*/ 0 h 10086"/>
                <a:gd name="connsiteX12" fmla="*/ 4654 w 17853"/>
                <a:gd name="connsiteY12" fmla="*/ 1589 h 10086"/>
                <a:gd name="connsiteX13" fmla="*/ 6470 w 17853"/>
                <a:gd name="connsiteY13" fmla="*/ 2789 h 10086"/>
                <a:gd name="connsiteX14" fmla="*/ 7978 w 17853"/>
                <a:gd name="connsiteY14" fmla="*/ 3697 h 10086"/>
                <a:gd name="connsiteX15" fmla="*/ 10686 w 17853"/>
                <a:gd name="connsiteY15" fmla="*/ 4038 h 10086"/>
                <a:gd name="connsiteX16" fmla="*/ 12502 w 17853"/>
                <a:gd name="connsiteY16" fmla="*/ 4719 h 10086"/>
                <a:gd name="connsiteX17" fmla="*/ 14091 w 17853"/>
                <a:gd name="connsiteY17" fmla="*/ 5740 h 10086"/>
                <a:gd name="connsiteX18" fmla="*/ 15291 w 17853"/>
                <a:gd name="connsiteY18" fmla="*/ 6649 h 10086"/>
                <a:gd name="connsiteX19" fmla="*/ 17108 w 17853"/>
                <a:gd name="connsiteY19" fmla="*/ 7394 h 10086"/>
                <a:gd name="connsiteX20" fmla="*/ 17854 w 17853"/>
                <a:gd name="connsiteY20" fmla="*/ 7459 h 10086"/>
                <a:gd name="connsiteX21" fmla="*/ 17399 w 17853"/>
                <a:gd name="connsiteY21" fmla="*/ 8254 h 10086"/>
                <a:gd name="connsiteX22" fmla="*/ 15973 w 17853"/>
                <a:gd name="connsiteY22" fmla="*/ 10070 h 1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53" h="10086">
                  <a:moveTo>
                    <a:pt x="15989" y="10086"/>
                  </a:moveTo>
                  <a:lnTo>
                    <a:pt x="14335" y="7978"/>
                  </a:lnTo>
                  <a:cubicBezTo>
                    <a:pt x="14335" y="7978"/>
                    <a:pt x="13248" y="6892"/>
                    <a:pt x="13086" y="6778"/>
                  </a:cubicBezTo>
                  <a:cubicBezTo>
                    <a:pt x="12908" y="6665"/>
                    <a:pt x="11157" y="5578"/>
                    <a:pt x="10929" y="5578"/>
                  </a:cubicBezTo>
                  <a:lnTo>
                    <a:pt x="8708" y="5578"/>
                  </a:lnTo>
                  <a:cubicBezTo>
                    <a:pt x="8708" y="5578"/>
                    <a:pt x="6714" y="5513"/>
                    <a:pt x="6438" y="5578"/>
                  </a:cubicBezTo>
                  <a:cubicBezTo>
                    <a:pt x="6146" y="5643"/>
                    <a:pt x="4443" y="4492"/>
                    <a:pt x="4443" y="4492"/>
                  </a:cubicBezTo>
                  <a:lnTo>
                    <a:pt x="2675" y="3130"/>
                  </a:lnTo>
                  <a:lnTo>
                    <a:pt x="1086" y="2270"/>
                  </a:lnTo>
                  <a:lnTo>
                    <a:pt x="0" y="1362"/>
                  </a:lnTo>
                  <a:lnTo>
                    <a:pt x="795" y="0"/>
                  </a:lnTo>
                  <a:lnTo>
                    <a:pt x="3065" y="0"/>
                  </a:lnTo>
                  <a:lnTo>
                    <a:pt x="4654" y="1589"/>
                  </a:lnTo>
                  <a:lnTo>
                    <a:pt x="6470" y="2789"/>
                  </a:lnTo>
                  <a:lnTo>
                    <a:pt x="7978" y="3697"/>
                  </a:lnTo>
                  <a:lnTo>
                    <a:pt x="10686" y="4038"/>
                  </a:lnTo>
                  <a:lnTo>
                    <a:pt x="12502" y="4719"/>
                  </a:lnTo>
                  <a:lnTo>
                    <a:pt x="14091" y="5740"/>
                  </a:lnTo>
                  <a:lnTo>
                    <a:pt x="15291" y="6649"/>
                  </a:lnTo>
                  <a:lnTo>
                    <a:pt x="17108" y="7394"/>
                  </a:lnTo>
                  <a:lnTo>
                    <a:pt x="17854" y="7459"/>
                  </a:lnTo>
                  <a:lnTo>
                    <a:pt x="17399" y="8254"/>
                  </a:lnTo>
                  <a:lnTo>
                    <a:pt x="15973" y="1007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7" name="Freeform: Shape 446">
              <a:extLst>
                <a:ext uri="{FF2B5EF4-FFF2-40B4-BE49-F238E27FC236}">
                  <a16:creationId xmlns:a16="http://schemas.microsoft.com/office/drawing/2014/main" id="{F78A0604-BCCE-8A00-ADA9-31F556672229}"/>
                </a:ext>
              </a:extLst>
            </p:cNvPr>
            <p:cNvSpPr/>
            <p:nvPr/>
          </p:nvSpPr>
          <p:spPr>
            <a:xfrm>
              <a:off x="7405747" y="3272660"/>
              <a:ext cx="7269" cy="14439"/>
            </a:xfrm>
            <a:custGeom>
              <a:avLst/>
              <a:gdLst>
                <a:gd name="connsiteX0" fmla="*/ 1540 w 7880"/>
                <a:gd name="connsiteY0" fmla="*/ 14578 h 15652"/>
                <a:gd name="connsiteX1" fmla="*/ 1021 w 7880"/>
                <a:gd name="connsiteY1" fmla="*/ 12697 h 15652"/>
                <a:gd name="connsiteX2" fmla="*/ 0 w 7880"/>
                <a:gd name="connsiteY2" fmla="*/ 11789 h 15652"/>
                <a:gd name="connsiteX3" fmla="*/ 1135 w 7880"/>
                <a:gd name="connsiteY3" fmla="*/ 11221 h 15652"/>
                <a:gd name="connsiteX4" fmla="*/ 1540 w 7880"/>
                <a:gd name="connsiteY4" fmla="*/ 10362 h 15652"/>
                <a:gd name="connsiteX5" fmla="*/ 2789 w 7880"/>
                <a:gd name="connsiteY5" fmla="*/ 10362 h 15652"/>
                <a:gd name="connsiteX6" fmla="*/ 2108 w 7880"/>
                <a:gd name="connsiteY6" fmla="*/ 9048 h 15652"/>
                <a:gd name="connsiteX7" fmla="*/ 2157 w 7880"/>
                <a:gd name="connsiteY7" fmla="*/ 7913 h 15652"/>
                <a:gd name="connsiteX8" fmla="*/ 3810 w 7880"/>
                <a:gd name="connsiteY8" fmla="*/ 6324 h 15652"/>
                <a:gd name="connsiteX9" fmla="*/ 4670 w 7880"/>
                <a:gd name="connsiteY9" fmla="*/ 5351 h 15652"/>
                <a:gd name="connsiteX10" fmla="*/ 5303 w 7880"/>
                <a:gd name="connsiteY10" fmla="*/ 4265 h 15652"/>
                <a:gd name="connsiteX11" fmla="*/ 6162 w 7880"/>
                <a:gd name="connsiteY11" fmla="*/ 2384 h 15652"/>
                <a:gd name="connsiteX12" fmla="*/ 6681 w 7880"/>
                <a:gd name="connsiteY12" fmla="*/ 681 h 15652"/>
                <a:gd name="connsiteX13" fmla="*/ 7427 w 7880"/>
                <a:gd name="connsiteY13" fmla="*/ 0 h 15652"/>
                <a:gd name="connsiteX14" fmla="*/ 7881 w 7880"/>
                <a:gd name="connsiteY14" fmla="*/ 1200 h 15652"/>
                <a:gd name="connsiteX15" fmla="*/ 7881 w 7880"/>
                <a:gd name="connsiteY15" fmla="*/ 2789 h 15652"/>
                <a:gd name="connsiteX16" fmla="*/ 7427 w 7880"/>
                <a:gd name="connsiteY16" fmla="*/ 3989 h 15652"/>
                <a:gd name="connsiteX17" fmla="*/ 6292 w 7880"/>
                <a:gd name="connsiteY17" fmla="*/ 5692 h 15652"/>
                <a:gd name="connsiteX18" fmla="*/ 5611 w 7880"/>
                <a:gd name="connsiteY18" fmla="*/ 7281 h 15652"/>
                <a:gd name="connsiteX19" fmla="*/ 4865 w 7880"/>
                <a:gd name="connsiteY19" fmla="*/ 9275 h 15652"/>
                <a:gd name="connsiteX20" fmla="*/ 4297 w 7880"/>
                <a:gd name="connsiteY20" fmla="*/ 11205 h 15652"/>
                <a:gd name="connsiteX21" fmla="*/ 3730 w 7880"/>
                <a:gd name="connsiteY21" fmla="*/ 13362 h 15652"/>
                <a:gd name="connsiteX22" fmla="*/ 3502 w 7880"/>
                <a:gd name="connsiteY22" fmla="*/ 14562 h 15652"/>
                <a:gd name="connsiteX23" fmla="*/ 3389 w 7880"/>
                <a:gd name="connsiteY23" fmla="*/ 15243 h 15652"/>
                <a:gd name="connsiteX24" fmla="*/ 2594 w 7880"/>
                <a:gd name="connsiteY24" fmla="*/ 15648 h 15652"/>
                <a:gd name="connsiteX25" fmla="*/ 1622 w 7880"/>
                <a:gd name="connsiteY25" fmla="*/ 15081 h 15652"/>
                <a:gd name="connsiteX26" fmla="*/ 1557 w 7880"/>
                <a:gd name="connsiteY26" fmla="*/ 14562 h 1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880" h="15652">
                  <a:moveTo>
                    <a:pt x="1540" y="14578"/>
                  </a:moveTo>
                  <a:lnTo>
                    <a:pt x="1021" y="12697"/>
                  </a:lnTo>
                  <a:lnTo>
                    <a:pt x="0" y="11789"/>
                  </a:lnTo>
                  <a:lnTo>
                    <a:pt x="1135" y="11221"/>
                  </a:lnTo>
                  <a:lnTo>
                    <a:pt x="1540" y="10362"/>
                  </a:lnTo>
                  <a:lnTo>
                    <a:pt x="2789" y="10362"/>
                  </a:lnTo>
                  <a:lnTo>
                    <a:pt x="2108" y="9048"/>
                  </a:lnTo>
                  <a:lnTo>
                    <a:pt x="2157" y="7913"/>
                  </a:lnTo>
                  <a:lnTo>
                    <a:pt x="3810" y="6324"/>
                  </a:lnTo>
                  <a:lnTo>
                    <a:pt x="4670" y="5351"/>
                  </a:lnTo>
                  <a:lnTo>
                    <a:pt x="5303" y="4265"/>
                  </a:lnTo>
                  <a:lnTo>
                    <a:pt x="6162" y="2384"/>
                  </a:lnTo>
                  <a:lnTo>
                    <a:pt x="6681" y="681"/>
                  </a:lnTo>
                  <a:lnTo>
                    <a:pt x="7427" y="0"/>
                  </a:lnTo>
                  <a:lnTo>
                    <a:pt x="7881" y="1200"/>
                  </a:lnTo>
                  <a:lnTo>
                    <a:pt x="7881" y="2789"/>
                  </a:lnTo>
                  <a:lnTo>
                    <a:pt x="7427" y="3989"/>
                  </a:lnTo>
                  <a:lnTo>
                    <a:pt x="6292" y="5692"/>
                  </a:lnTo>
                  <a:lnTo>
                    <a:pt x="5611" y="7281"/>
                  </a:lnTo>
                  <a:lnTo>
                    <a:pt x="4865" y="9275"/>
                  </a:lnTo>
                  <a:lnTo>
                    <a:pt x="4297" y="11205"/>
                  </a:lnTo>
                  <a:cubicBezTo>
                    <a:pt x="4297" y="11205"/>
                    <a:pt x="3730" y="13200"/>
                    <a:pt x="3730" y="13362"/>
                  </a:cubicBezTo>
                  <a:cubicBezTo>
                    <a:pt x="3730" y="13524"/>
                    <a:pt x="3502" y="14562"/>
                    <a:pt x="3502" y="14562"/>
                  </a:cubicBezTo>
                  <a:cubicBezTo>
                    <a:pt x="3502" y="14562"/>
                    <a:pt x="3567" y="15129"/>
                    <a:pt x="3389" y="15243"/>
                  </a:cubicBezTo>
                  <a:cubicBezTo>
                    <a:pt x="3211" y="15356"/>
                    <a:pt x="2822" y="15583"/>
                    <a:pt x="2594" y="15648"/>
                  </a:cubicBezTo>
                  <a:cubicBezTo>
                    <a:pt x="2367" y="15713"/>
                    <a:pt x="1622" y="15081"/>
                    <a:pt x="1622" y="15081"/>
                  </a:cubicBezTo>
                  <a:lnTo>
                    <a:pt x="1557" y="14562"/>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8" name="Freeform: Shape 447">
              <a:extLst>
                <a:ext uri="{FF2B5EF4-FFF2-40B4-BE49-F238E27FC236}">
                  <a16:creationId xmlns:a16="http://schemas.microsoft.com/office/drawing/2014/main" id="{B54FDA87-AE46-E367-EB32-C8A9BDEDDBE0}"/>
                </a:ext>
              </a:extLst>
            </p:cNvPr>
            <p:cNvSpPr/>
            <p:nvPr/>
          </p:nvSpPr>
          <p:spPr>
            <a:xfrm>
              <a:off x="7404445" y="3277088"/>
              <a:ext cx="2827" cy="2812"/>
            </a:xfrm>
            <a:custGeom>
              <a:avLst/>
              <a:gdLst>
                <a:gd name="connsiteX0" fmla="*/ 908 w 3064"/>
                <a:gd name="connsiteY0" fmla="*/ 3049 h 3048"/>
                <a:gd name="connsiteX1" fmla="*/ 3065 w 3064"/>
                <a:gd name="connsiteY1" fmla="*/ 2514 h 3048"/>
                <a:gd name="connsiteX2" fmla="*/ 2725 w 3064"/>
                <a:gd name="connsiteY2" fmla="*/ 227 h 3048"/>
                <a:gd name="connsiteX3" fmla="*/ 1995 w 3064"/>
                <a:gd name="connsiteY3" fmla="*/ 0 h 3048"/>
                <a:gd name="connsiteX4" fmla="*/ 454 w 3064"/>
                <a:gd name="connsiteY4" fmla="*/ 1038 h 3048"/>
                <a:gd name="connsiteX5" fmla="*/ 0 w 3064"/>
                <a:gd name="connsiteY5" fmla="*/ 1524 h 3048"/>
                <a:gd name="connsiteX6" fmla="*/ 0 w 3064"/>
                <a:gd name="connsiteY6" fmla="*/ 2400 h 3048"/>
                <a:gd name="connsiteX7" fmla="*/ 908 w 3064"/>
                <a:gd name="connsiteY7" fmla="*/ 3049 h 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 h="3048">
                  <a:moveTo>
                    <a:pt x="908" y="3049"/>
                  </a:moveTo>
                  <a:lnTo>
                    <a:pt x="3065" y="2514"/>
                  </a:lnTo>
                  <a:lnTo>
                    <a:pt x="2725" y="227"/>
                  </a:lnTo>
                  <a:lnTo>
                    <a:pt x="1995" y="0"/>
                  </a:lnTo>
                  <a:lnTo>
                    <a:pt x="454" y="1038"/>
                  </a:lnTo>
                  <a:lnTo>
                    <a:pt x="0" y="1524"/>
                  </a:lnTo>
                  <a:lnTo>
                    <a:pt x="0" y="2400"/>
                  </a:lnTo>
                  <a:lnTo>
                    <a:pt x="908" y="3049"/>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9" name="Freeform: Shape 448">
              <a:extLst>
                <a:ext uri="{FF2B5EF4-FFF2-40B4-BE49-F238E27FC236}">
                  <a16:creationId xmlns:a16="http://schemas.microsoft.com/office/drawing/2014/main" id="{46FB3469-0BA0-5355-F2AB-693603D32740}"/>
                </a:ext>
              </a:extLst>
            </p:cNvPr>
            <p:cNvSpPr/>
            <p:nvPr/>
          </p:nvSpPr>
          <p:spPr>
            <a:xfrm>
              <a:off x="7388874" y="3257686"/>
              <a:ext cx="21227" cy="19446"/>
            </a:xfrm>
            <a:custGeom>
              <a:avLst/>
              <a:gdLst>
                <a:gd name="connsiteX0" fmla="*/ 21194 w 23010"/>
                <a:gd name="connsiteY0" fmla="*/ 19102 h 21080"/>
                <a:gd name="connsiteX1" fmla="*/ 22216 w 23010"/>
                <a:gd name="connsiteY1" fmla="*/ 16994 h 21080"/>
                <a:gd name="connsiteX2" fmla="*/ 23010 w 23010"/>
                <a:gd name="connsiteY2" fmla="*/ 14773 h 21080"/>
                <a:gd name="connsiteX3" fmla="*/ 22670 w 23010"/>
                <a:gd name="connsiteY3" fmla="*/ 12389 h 21080"/>
                <a:gd name="connsiteX4" fmla="*/ 22670 w 23010"/>
                <a:gd name="connsiteY4" fmla="*/ 9778 h 21080"/>
                <a:gd name="connsiteX5" fmla="*/ 21696 w 23010"/>
                <a:gd name="connsiteY5" fmla="*/ 7783 h 21080"/>
                <a:gd name="connsiteX6" fmla="*/ 20221 w 23010"/>
                <a:gd name="connsiteY6" fmla="*/ 5967 h 21080"/>
                <a:gd name="connsiteX7" fmla="*/ 20221 w 23010"/>
                <a:gd name="connsiteY7" fmla="*/ 4313 h 21080"/>
                <a:gd name="connsiteX8" fmla="*/ 20221 w 23010"/>
                <a:gd name="connsiteY8" fmla="*/ 1978 h 21080"/>
                <a:gd name="connsiteX9" fmla="*/ 19313 w 23010"/>
                <a:gd name="connsiteY9" fmla="*/ 389 h 21080"/>
                <a:gd name="connsiteX10" fmla="*/ 18794 w 23010"/>
                <a:gd name="connsiteY10" fmla="*/ 3113 h 21080"/>
                <a:gd name="connsiteX11" fmla="*/ 17821 w 23010"/>
                <a:gd name="connsiteY11" fmla="*/ 3178 h 21080"/>
                <a:gd name="connsiteX12" fmla="*/ 15486 w 23010"/>
                <a:gd name="connsiteY12" fmla="*/ 1022 h 21080"/>
                <a:gd name="connsiteX13" fmla="*/ 13718 w 23010"/>
                <a:gd name="connsiteY13" fmla="*/ 0 h 21080"/>
                <a:gd name="connsiteX14" fmla="*/ 12129 w 23010"/>
                <a:gd name="connsiteY14" fmla="*/ 0 h 21080"/>
                <a:gd name="connsiteX15" fmla="*/ 10703 w 23010"/>
                <a:gd name="connsiteY15" fmla="*/ 632 h 21080"/>
                <a:gd name="connsiteX16" fmla="*/ 8659 w 23010"/>
                <a:gd name="connsiteY16" fmla="*/ 1151 h 21080"/>
                <a:gd name="connsiteX17" fmla="*/ 7070 w 23010"/>
                <a:gd name="connsiteY17" fmla="*/ 1946 h 21080"/>
                <a:gd name="connsiteX18" fmla="*/ 5984 w 23010"/>
                <a:gd name="connsiteY18" fmla="*/ 3146 h 21080"/>
                <a:gd name="connsiteX19" fmla="*/ 4443 w 23010"/>
                <a:gd name="connsiteY19" fmla="*/ 3438 h 21080"/>
                <a:gd name="connsiteX20" fmla="*/ 3081 w 23010"/>
                <a:gd name="connsiteY20" fmla="*/ 3211 h 21080"/>
                <a:gd name="connsiteX21" fmla="*/ 1881 w 23010"/>
                <a:gd name="connsiteY21" fmla="*/ 3032 h 21080"/>
                <a:gd name="connsiteX22" fmla="*/ 454 w 23010"/>
                <a:gd name="connsiteY22" fmla="*/ 4054 h 21080"/>
                <a:gd name="connsiteX23" fmla="*/ 0 w 23010"/>
                <a:gd name="connsiteY23" fmla="*/ 4848 h 21080"/>
                <a:gd name="connsiteX24" fmla="*/ 1362 w 23010"/>
                <a:gd name="connsiteY24" fmla="*/ 5984 h 21080"/>
                <a:gd name="connsiteX25" fmla="*/ 1930 w 23010"/>
                <a:gd name="connsiteY25" fmla="*/ 6778 h 21080"/>
                <a:gd name="connsiteX26" fmla="*/ 2108 w 23010"/>
                <a:gd name="connsiteY26" fmla="*/ 7751 h 21080"/>
                <a:gd name="connsiteX27" fmla="*/ 2286 w 23010"/>
                <a:gd name="connsiteY27" fmla="*/ 9065 h 21080"/>
                <a:gd name="connsiteX28" fmla="*/ 3535 w 23010"/>
                <a:gd name="connsiteY28" fmla="*/ 9583 h 21080"/>
                <a:gd name="connsiteX29" fmla="*/ 3713 w 23010"/>
                <a:gd name="connsiteY29" fmla="*/ 10605 h 21080"/>
                <a:gd name="connsiteX30" fmla="*/ 3600 w 23010"/>
                <a:gd name="connsiteY30" fmla="*/ 12146 h 21080"/>
                <a:gd name="connsiteX31" fmla="*/ 4168 w 23010"/>
                <a:gd name="connsiteY31" fmla="*/ 13346 h 21080"/>
                <a:gd name="connsiteX32" fmla="*/ 4686 w 23010"/>
                <a:gd name="connsiteY32" fmla="*/ 14254 h 21080"/>
                <a:gd name="connsiteX33" fmla="*/ 5708 w 23010"/>
                <a:gd name="connsiteY33" fmla="*/ 15000 h 21080"/>
                <a:gd name="connsiteX34" fmla="*/ 8432 w 23010"/>
                <a:gd name="connsiteY34" fmla="*/ 15567 h 21080"/>
                <a:gd name="connsiteX35" fmla="*/ 8951 w 23010"/>
                <a:gd name="connsiteY35" fmla="*/ 16313 h 21080"/>
                <a:gd name="connsiteX36" fmla="*/ 9583 w 23010"/>
                <a:gd name="connsiteY36" fmla="*/ 16994 h 21080"/>
                <a:gd name="connsiteX37" fmla="*/ 9178 w 23010"/>
                <a:gd name="connsiteY37" fmla="*/ 17513 h 21080"/>
                <a:gd name="connsiteX38" fmla="*/ 7978 w 23010"/>
                <a:gd name="connsiteY38" fmla="*/ 18535 h 21080"/>
                <a:gd name="connsiteX39" fmla="*/ 8092 w 23010"/>
                <a:gd name="connsiteY39" fmla="*/ 19621 h 21080"/>
                <a:gd name="connsiteX40" fmla="*/ 9227 w 23010"/>
                <a:gd name="connsiteY40" fmla="*/ 19621 h 21080"/>
                <a:gd name="connsiteX41" fmla="*/ 9681 w 23010"/>
                <a:gd name="connsiteY41" fmla="*/ 19216 h 21080"/>
                <a:gd name="connsiteX42" fmla="*/ 10994 w 23010"/>
                <a:gd name="connsiteY42" fmla="*/ 19037 h 21080"/>
                <a:gd name="connsiteX43" fmla="*/ 12129 w 23010"/>
                <a:gd name="connsiteY43" fmla="*/ 19151 h 21080"/>
                <a:gd name="connsiteX44" fmla="*/ 12762 w 23010"/>
                <a:gd name="connsiteY44" fmla="*/ 19605 h 21080"/>
                <a:gd name="connsiteX45" fmla="*/ 14124 w 23010"/>
                <a:gd name="connsiteY45" fmla="*/ 20513 h 21080"/>
                <a:gd name="connsiteX46" fmla="*/ 15486 w 23010"/>
                <a:gd name="connsiteY46" fmla="*/ 21080 h 21080"/>
                <a:gd name="connsiteX47" fmla="*/ 16848 w 23010"/>
                <a:gd name="connsiteY47" fmla="*/ 20675 h 21080"/>
                <a:gd name="connsiteX48" fmla="*/ 18275 w 23010"/>
                <a:gd name="connsiteY48" fmla="*/ 20561 h 21080"/>
                <a:gd name="connsiteX49" fmla="*/ 19589 w 23010"/>
                <a:gd name="connsiteY49" fmla="*/ 20043 h 21080"/>
                <a:gd name="connsiteX50" fmla="*/ 20951 w 23010"/>
                <a:gd name="connsiteY50" fmla="*/ 19589 h 21080"/>
                <a:gd name="connsiteX51" fmla="*/ 21178 w 23010"/>
                <a:gd name="connsiteY51" fmla="*/ 19134 h 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3010" h="21080">
                  <a:moveTo>
                    <a:pt x="21194" y="19102"/>
                  </a:moveTo>
                  <a:lnTo>
                    <a:pt x="22216" y="16994"/>
                  </a:lnTo>
                  <a:lnTo>
                    <a:pt x="23010" y="14773"/>
                  </a:lnTo>
                  <a:lnTo>
                    <a:pt x="22670" y="12389"/>
                  </a:lnTo>
                  <a:lnTo>
                    <a:pt x="22670" y="9778"/>
                  </a:lnTo>
                  <a:cubicBezTo>
                    <a:pt x="22670" y="9778"/>
                    <a:pt x="21810" y="7962"/>
                    <a:pt x="21696" y="7783"/>
                  </a:cubicBezTo>
                  <a:cubicBezTo>
                    <a:pt x="21583" y="7605"/>
                    <a:pt x="20221" y="5967"/>
                    <a:pt x="20221" y="5967"/>
                  </a:cubicBezTo>
                  <a:lnTo>
                    <a:pt x="20221" y="4313"/>
                  </a:lnTo>
                  <a:cubicBezTo>
                    <a:pt x="20221" y="4313"/>
                    <a:pt x="20400" y="2157"/>
                    <a:pt x="20221" y="1978"/>
                  </a:cubicBezTo>
                  <a:cubicBezTo>
                    <a:pt x="20043" y="1800"/>
                    <a:pt x="19313" y="389"/>
                    <a:pt x="19313" y="389"/>
                  </a:cubicBezTo>
                  <a:lnTo>
                    <a:pt x="18794" y="3113"/>
                  </a:lnTo>
                  <a:lnTo>
                    <a:pt x="17821" y="3178"/>
                  </a:lnTo>
                  <a:lnTo>
                    <a:pt x="15486" y="1022"/>
                  </a:lnTo>
                  <a:lnTo>
                    <a:pt x="13718" y="0"/>
                  </a:lnTo>
                  <a:lnTo>
                    <a:pt x="12129" y="0"/>
                  </a:lnTo>
                  <a:lnTo>
                    <a:pt x="10703" y="632"/>
                  </a:lnTo>
                  <a:lnTo>
                    <a:pt x="8659" y="1151"/>
                  </a:lnTo>
                  <a:lnTo>
                    <a:pt x="7070" y="1946"/>
                  </a:lnTo>
                  <a:lnTo>
                    <a:pt x="5984" y="3146"/>
                  </a:lnTo>
                  <a:lnTo>
                    <a:pt x="4443" y="3438"/>
                  </a:lnTo>
                  <a:lnTo>
                    <a:pt x="3081" y="3211"/>
                  </a:lnTo>
                  <a:lnTo>
                    <a:pt x="1881" y="3032"/>
                  </a:lnTo>
                  <a:lnTo>
                    <a:pt x="454" y="4054"/>
                  </a:lnTo>
                  <a:lnTo>
                    <a:pt x="0" y="4848"/>
                  </a:lnTo>
                  <a:lnTo>
                    <a:pt x="1362" y="5984"/>
                  </a:lnTo>
                  <a:lnTo>
                    <a:pt x="1930" y="6778"/>
                  </a:lnTo>
                  <a:cubicBezTo>
                    <a:pt x="1930" y="6778"/>
                    <a:pt x="2043" y="7524"/>
                    <a:pt x="2108" y="7751"/>
                  </a:cubicBezTo>
                  <a:cubicBezTo>
                    <a:pt x="2157" y="7978"/>
                    <a:pt x="2221" y="8838"/>
                    <a:pt x="2286" y="9065"/>
                  </a:cubicBezTo>
                  <a:cubicBezTo>
                    <a:pt x="2351" y="9292"/>
                    <a:pt x="3535" y="9583"/>
                    <a:pt x="3535" y="9583"/>
                  </a:cubicBezTo>
                  <a:lnTo>
                    <a:pt x="3713" y="10605"/>
                  </a:lnTo>
                  <a:lnTo>
                    <a:pt x="3600" y="12146"/>
                  </a:lnTo>
                  <a:lnTo>
                    <a:pt x="4168" y="13346"/>
                  </a:lnTo>
                  <a:cubicBezTo>
                    <a:pt x="4168" y="13346"/>
                    <a:pt x="4508" y="14140"/>
                    <a:pt x="4686" y="14254"/>
                  </a:cubicBezTo>
                  <a:cubicBezTo>
                    <a:pt x="4865" y="14367"/>
                    <a:pt x="5546" y="14886"/>
                    <a:pt x="5708" y="15000"/>
                  </a:cubicBezTo>
                  <a:cubicBezTo>
                    <a:pt x="5886" y="15113"/>
                    <a:pt x="8432" y="15567"/>
                    <a:pt x="8432" y="15567"/>
                  </a:cubicBezTo>
                  <a:lnTo>
                    <a:pt x="8951" y="16313"/>
                  </a:lnTo>
                  <a:lnTo>
                    <a:pt x="9583" y="16994"/>
                  </a:lnTo>
                  <a:lnTo>
                    <a:pt x="9178" y="17513"/>
                  </a:lnTo>
                  <a:lnTo>
                    <a:pt x="7978" y="18535"/>
                  </a:lnTo>
                  <a:lnTo>
                    <a:pt x="8092" y="19621"/>
                  </a:lnTo>
                  <a:lnTo>
                    <a:pt x="9227" y="19621"/>
                  </a:lnTo>
                  <a:cubicBezTo>
                    <a:pt x="9227" y="19621"/>
                    <a:pt x="9405" y="19216"/>
                    <a:pt x="9681" y="19216"/>
                  </a:cubicBezTo>
                  <a:cubicBezTo>
                    <a:pt x="9956" y="19216"/>
                    <a:pt x="10994" y="19037"/>
                    <a:pt x="10994" y="19037"/>
                  </a:cubicBezTo>
                  <a:lnTo>
                    <a:pt x="12129" y="19151"/>
                  </a:lnTo>
                  <a:cubicBezTo>
                    <a:pt x="12129" y="19151"/>
                    <a:pt x="12535" y="19491"/>
                    <a:pt x="12762" y="19605"/>
                  </a:cubicBezTo>
                  <a:cubicBezTo>
                    <a:pt x="12989" y="19718"/>
                    <a:pt x="14124" y="20513"/>
                    <a:pt x="14124" y="20513"/>
                  </a:cubicBezTo>
                  <a:lnTo>
                    <a:pt x="15486" y="21080"/>
                  </a:lnTo>
                  <a:lnTo>
                    <a:pt x="16848" y="20675"/>
                  </a:lnTo>
                  <a:lnTo>
                    <a:pt x="18275" y="20561"/>
                  </a:lnTo>
                  <a:lnTo>
                    <a:pt x="19589" y="20043"/>
                  </a:lnTo>
                  <a:lnTo>
                    <a:pt x="20951" y="19589"/>
                  </a:lnTo>
                  <a:lnTo>
                    <a:pt x="21178" y="19134"/>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0" name="Freeform: Shape 449">
              <a:extLst>
                <a:ext uri="{FF2B5EF4-FFF2-40B4-BE49-F238E27FC236}">
                  <a16:creationId xmlns:a16="http://schemas.microsoft.com/office/drawing/2014/main" id="{CEB644C7-91C6-20AD-DB4B-AC2C25BA00B8}"/>
                </a:ext>
              </a:extLst>
            </p:cNvPr>
            <p:cNvSpPr/>
            <p:nvPr/>
          </p:nvSpPr>
          <p:spPr>
            <a:xfrm>
              <a:off x="7413451" y="3279572"/>
              <a:ext cx="16426" cy="10949"/>
            </a:xfrm>
            <a:custGeom>
              <a:avLst/>
              <a:gdLst>
                <a:gd name="connsiteX0" fmla="*/ 15697 w 17806"/>
                <a:gd name="connsiteY0" fmla="*/ 10848 h 11869"/>
                <a:gd name="connsiteX1" fmla="*/ 13881 w 17806"/>
                <a:gd name="connsiteY1" fmla="*/ 10394 h 11869"/>
                <a:gd name="connsiteX2" fmla="*/ 11319 w 17806"/>
                <a:gd name="connsiteY2" fmla="*/ 10848 h 11869"/>
                <a:gd name="connsiteX3" fmla="*/ 10573 w 17806"/>
                <a:gd name="connsiteY3" fmla="*/ 11870 h 11869"/>
                <a:gd name="connsiteX4" fmla="*/ 9032 w 17806"/>
                <a:gd name="connsiteY4" fmla="*/ 11870 h 11869"/>
                <a:gd name="connsiteX5" fmla="*/ 7897 w 17806"/>
                <a:gd name="connsiteY5" fmla="*/ 11124 h 11869"/>
                <a:gd name="connsiteX6" fmla="*/ 6989 w 17806"/>
                <a:gd name="connsiteY6" fmla="*/ 10378 h 11869"/>
                <a:gd name="connsiteX7" fmla="*/ 5854 w 17806"/>
                <a:gd name="connsiteY7" fmla="*/ 9178 h 11869"/>
                <a:gd name="connsiteX8" fmla="*/ 5286 w 17806"/>
                <a:gd name="connsiteY8" fmla="*/ 8724 h 11869"/>
                <a:gd name="connsiteX9" fmla="*/ 3924 w 17806"/>
                <a:gd name="connsiteY9" fmla="*/ 7751 h 11869"/>
                <a:gd name="connsiteX10" fmla="*/ 2449 w 17806"/>
                <a:gd name="connsiteY10" fmla="*/ 8156 h 11869"/>
                <a:gd name="connsiteX11" fmla="*/ 1135 w 17806"/>
                <a:gd name="connsiteY11" fmla="*/ 7751 h 11869"/>
                <a:gd name="connsiteX12" fmla="*/ 0 w 17806"/>
                <a:gd name="connsiteY12" fmla="*/ 6956 h 11869"/>
                <a:gd name="connsiteX13" fmla="*/ 0 w 17806"/>
                <a:gd name="connsiteY13" fmla="*/ 5870 h 11869"/>
                <a:gd name="connsiteX14" fmla="*/ 973 w 17806"/>
                <a:gd name="connsiteY14" fmla="*/ 5351 h 11869"/>
                <a:gd name="connsiteX15" fmla="*/ 1833 w 17806"/>
                <a:gd name="connsiteY15" fmla="*/ 5351 h 11869"/>
                <a:gd name="connsiteX16" fmla="*/ 2287 w 17806"/>
                <a:gd name="connsiteY16" fmla="*/ 4832 h 11869"/>
                <a:gd name="connsiteX17" fmla="*/ 1881 w 17806"/>
                <a:gd name="connsiteY17" fmla="*/ 4151 h 11869"/>
                <a:gd name="connsiteX18" fmla="*/ 1314 w 17806"/>
                <a:gd name="connsiteY18" fmla="*/ 3130 h 11869"/>
                <a:gd name="connsiteX19" fmla="*/ 746 w 17806"/>
                <a:gd name="connsiteY19" fmla="*/ 3130 h 11869"/>
                <a:gd name="connsiteX20" fmla="*/ 973 w 17806"/>
                <a:gd name="connsiteY20" fmla="*/ 1362 h 11869"/>
                <a:gd name="connsiteX21" fmla="*/ 2627 w 17806"/>
                <a:gd name="connsiteY21" fmla="*/ 308 h 11869"/>
                <a:gd name="connsiteX22" fmla="*/ 3259 w 17806"/>
                <a:gd name="connsiteY22" fmla="*/ 0 h 11869"/>
                <a:gd name="connsiteX23" fmla="*/ 4346 w 17806"/>
                <a:gd name="connsiteY23" fmla="*/ 0 h 11869"/>
                <a:gd name="connsiteX24" fmla="*/ 5887 w 17806"/>
                <a:gd name="connsiteY24" fmla="*/ 308 h 11869"/>
                <a:gd name="connsiteX25" fmla="*/ 6794 w 17806"/>
                <a:gd name="connsiteY25" fmla="*/ 811 h 11869"/>
                <a:gd name="connsiteX26" fmla="*/ 8335 w 17806"/>
                <a:gd name="connsiteY26" fmla="*/ 2546 h 11869"/>
                <a:gd name="connsiteX27" fmla="*/ 10102 w 17806"/>
                <a:gd name="connsiteY27" fmla="*/ 4135 h 11869"/>
                <a:gd name="connsiteX28" fmla="*/ 10670 w 17806"/>
                <a:gd name="connsiteY28" fmla="*/ 5043 h 11869"/>
                <a:gd name="connsiteX29" fmla="*/ 11984 w 17806"/>
                <a:gd name="connsiteY29" fmla="*/ 4929 h 11869"/>
                <a:gd name="connsiteX30" fmla="*/ 11416 w 17806"/>
                <a:gd name="connsiteY30" fmla="*/ 3567 h 11869"/>
                <a:gd name="connsiteX31" fmla="*/ 12843 w 17806"/>
                <a:gd name="connsiteY31" fmla="*/ 3113 h 11869"/>
                <a:gd name="connsiteX32" fmla="*/ 13638 w 17806"/>
                <a:gd name="connsiteY32" fmla="*/ 3227 h 11869"/>
                <a:gd name="connsiteX33" fmla="*/ 13184 w 17806"/>
                <a:gd name="connsiteY33" fmla="*/ 2092 h 11869"/>
                <a:gd name="connsiteX34" fmla="*/ 13865 w 17806"/>
                <a:gd name="connsiteY34" fmla="*/ 2092 h 11869"/>
                <a:gd name="connsiteX35" fmla="*/ 15178 w 17806"/>
                <a:gd name="connsiteY35" fmla="*/ 3519 h 11869"/>
                <a:gd name="connsiteX36" fmla="*/ 16038 w 17806"/>
                <a:gd name="connsiteY36" fmla="*/ 4427 h 11869"/>
                <a:gd name="connsiteX37" fmla="*/ 16670 w 17806"/>
                <a:gd name="connsiteY37" fmla="*/ 5854 h 11869"/>
                <a:gd name="connsiteX38" fmla="*/ 17075 w 17806"/>
                <a:gd name="connsiteY38" fmla="*/ 6875 h 11869"/>
                <a:gd name="connsiteX39" fmla="*/ 17756 w 17806"/>
                <a:gd name="connsiteY39" fmla="*/ 7443 h 11869"/>
                <a:gd name="connsiteX40" fmla="*/ 17756 w 17806"/>
                <a:gd name="connsiteY40" fmla="*/ 8530 h 11869"/>
                <a:gd name="connsiteX41" fmla="*/ 17756 w 17806"/>
                <a:gd name="connsiteY41" fmla="*/ 9957 h 11869"/>
                <a:gd name="connsiteX42" fmla="*/ 17075 w 17806"/>
                <a:gd name="connsiteY42" fmla="*/ 10637 h 11869"/>
                <a:gd name="connsiteX43" fmla="*/ 15762 w 17806"/>
                <a:gd name="connsiteY43" fmla="*/ 10816 h 11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806" h="11869">
                  <a:moveTo>
                    <a:pt x="15697" y="10848"/>
                  </a:moveTo>
                  <a:lnTo>
                    <a:pt x="13881" y="10394"/>
                  </a:lnTo>
                  <a:lnTo>
                    <a:pt x="11319" y="10848"/>
                  </a:lnTo>
                  <a:lnTo>
                    <a:pt x="10573" y="11870"/>
                  </a:lnTo>
                  <a:lnTo>
                    <a:pt x="9032" y="11870"/>
                  </a:lnTo>
                  <a:lnTo>
                    <a:pt x="7897" y="11124"/>
                  </a:lnTo>
                  <a:lnTo>
                    <a:pt x="6989" y="10378"/>
                  </a:lnTo>
                  <a:lnTo>
                    <a:pt x="5854" y="9178"/>
                  </a:lnTo>
                  <a:lnTo>
                    <a:pt x="5286" y="8724"/>
                  </a:lnTo>
                  <a:lnTo>
                    <a:pt x="3924" y="7751"/>
                  </a:lnTo>
                  <a:lnTo>
                    <a:pt x="2449" y="8156"/>
                  </a:lnTo>
                  <a:cubicBezTo>
                    <a:pt x="2449" y="8156"/>
                    <a:pt x="1314" y="7751"/>
                    <a:pt x="1135" y="7751"/>
                  </a:cubicBezTo>
                  <a:cubicBezTo>
                    <a:pt x="957" y="7751"/>
                    <a:pt x="0" y="6956"/>
                    <a:pt x="0" y="6956"/>
                  </a:cubicBezTo>
                  <a:lnTo>
                    <a:pt x="0" y="5870"/>
                  </a:lnTo>
                  <a:lnTo>
                    <a:pt x="973" y="5351"/>
                  </a:lnTo>
                  <a:lnTo>
                    <a:pt x="1833" y="5351"/>
                  </a:lnTo>
                  <a:lnTo>
                    <a:pt x="2287" y="4832"/>
                  </a:lnTo>
                  <a:lnTo>
                    <a:pt x="1881" y="4151"/>
                  </a:lnTo>
                  <a:lnTo>
                    <a:pt x="1314" y="3130"/>
                  </a:lnTo>
                  <a:lnTo>
                    <a:pt x="746" y="3130"/>
                  </a:lnTo>
                  <a:lnTo>
                    <a:pt x="973" y="1362"/>
                  </a:lnTo>
                  <a:lnTo>
                    <a:pt x="2627" y="308"/>
                  </a:lnTo>
                  <a:lnTo>
                    <a:pt x="3259" y="0"/>
                  </a:lnTo>
                  <a:lnTo>
                    <a:pt x="4346" y="0"/>
                  </a:lnTo>
                  <a:lnTo>
                    <a:pt x="5887" y="308"/>
                  </a:lnTo>
                  <a:lnTo>
                    <a:pt x="6794" y="811"/>
                  </a:lnTo>
                  <a:lnTo>
                    <a:pt x="8335" y="2546"/>
                  </a:lnTo>
                  <a:lnTo>
                    <a:pt x="10102" y="4135"/>
                  </a:lnTo>
                  <a:lnTo>
                    <a:pt x="10670" y="5043"/>
                  </a:lnTo>
                  <a:lnTo>
                    <a:pt x="11984" y="4929"/>
                  </a:lnTo>
                  <a:lnTo>
                    <a:pt x="11416" y="3567"/>
                  </a:lnTo>
                  <a:lnTo>
                    <a:pt x="12843" y="3113"/>
                  </a:lnTo>
                  <a:lnTo>
                    <a:pt x="13638" y="3227"/>
                  </a:lnTo>
                  <a:lnTo>
                    <a:pt x="13184" y="2092"/>
                  </a:lnTo>
                  <a:lnTo>
                    <a:pt x="13865" y="2092"/>
                  </a:lnTo>
                  <a:lnTo>
                    <a:pt x="15178" y="3519"/>
                  </a:lnTo>
                  <a:lnTo>
                    <a:pt x="16038" y="4427"/>
                  </a:lnTo>
                  <a:lnTo>
                    <a:pt x="16670" y="5854"/>
                  </a:lnTo>
                  <a:lnTo>
                    <a:pt x="17075" y="6875"/>
                  </a:lnTo>
                  <a:lnTo>
                    <a:pt x="17756" y="7443"/>
                  </a:lnTo>
                  <a:lnTo>
                    <a:pt x="17756" y="8530"/>
                  </a:lnTo>
                  <a:cubicBezTo>
                    <a:pt x="17756" y="8530"/>
                    <a:pt x="17870" y="9778"/>
                    <a:pt x="17756" y="9957"/>
                  </a:cubicBezTo>
                  <a:cubicBezTo>
                    <a:pt x="17643" y="10135"/>
                    <a:pt x="17075" y="10637"/>
                    <a:pt x="17075" y="10637"/>
                  </a:cubicBezTo>
                  <a:lnTo>
                    <a:pt x="15762" y="1081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1" name="Freeform: Shape 450">
              <a:extLst>
                <a:ext uri="{FF2B5EF4-FFF2-40B4-BE49-F238E27FC236}">
                  <a16:creationId xmlns:a16="http://schemas.microsoft.com/office/drawing/2014/main" id="{01F7611A-CACA-AC2C-3814-98BBA9AA4FA6}"/>
                </a:ext>
              </a:extLst>
            </p:cNvPr>
            <p:cNvSpPr/>
            <p:nvPr/>
          </p:nvSpPr>
          <p:spPr>
            <a:xfrm>
              <a:off x="7427034" y="3279586"/>
              <a:ext cx="8511" cy="12924"/>
            </a:xfrm>
            <a:custGeom>
              <a:avLst/>
              <a:gdLst>
                <a:gd name="connsiteX0" fmla="*/ 3535 w 9226"/>
                <a:gd name="connsiteY0" fmla="*/ 8724 h 14010"/>
                <a:gd name="connsiteX1" fmla="*/ 3535 w 9226"/>
                <a:gd name="connsiteY1" fmla="*/ 11854 h 14010"/>
                <a:gd name="connsiteX2" fmla="*/ 4557 w 9226"/>
                <a:gd name="connsiteY2" fmla="*/ 14010 h 14010"/>
                <a:gd name="connsiteX3" fmla="*/ 5238 w 9226"/>
                <a:gd name="connsiteY3" fmla="*/ 13443 h 14010"/>
                <a:gd name="connsiteX4" fmla="*/ 5238 w 9226"/>
                <a:gd name="connsiteY4" fmla="*/ 12129 h 14010"/>
                <a:gd name="connsiteX5" fmla="*/ 5529 w 9226"/>
                <a:gd name="connsiteY5" fmla="*/ 10427 h 14010"/>
                <a:gd name="connsiteX6" fmla="*/ 5529 w 9226"/>
                <a:gd name="connsiteY6" fmla="*/ 8156 h 14010"/>
                <a:gd name="connsiteX7" fmla="*/ 6324 w 9226"/>
                <a:gd name="connsiteY7" fmla="*/ 7248 h 14010"/>
                <a:gd name="connsiteX8" fmla="*/ 7638 w 9226"/>
                <a:gd name="connsiteY8" fmla="*/ 5935 h 14010"/>
                <a:gd name="connsiteX9" fmla="*/ 8773 w 9226"/>
                <a:gd name="connsiteY9" fmla="*/ 5076 h 14010"/>
                <a:gd name="connsiteX10" fmla="*/ 9227 w 9226"/>
                <a:gd name="connsiteY10" fmla="*/ 3989 h 14010"/>
                <a:gd name="connsiteX11" fmla="*/ 8773 w 9226"/>
                <a:gd name="connsiteY11" fmla="*/ 2789 h 14010"/>
                <a:gd name="connsiteX12" fmla="*/ 7800 w 9226"/>
                <a:gd name="connsiteY12" fmla="*/ 1816 h 14010"/>
                <a:gd name="connsiteX13" fmla="*/ 6940 w 9226"/>
                <a:gd name="connsiteY13" fmla="*/ 1184 h 14010"/>
                <a:gd name="connsiteX14" fmla="*/ 5400 w 9226"/>
                <a:gd name="connsiteY14" fmla="*/ 1184 h 14010"/>
                <a:gd name="connsiteX15" fmla="*/ 4151 w 9226"/>
                <a:gd name="connsiteY15" fmla="*/ 308 h 14010"/>
                <a:gd name="connsiteX16" fmla="*/ 3016 w 9226"/>
                <a:gd name="connsiteY16" fmla="*/ 0 h 14010"/>
                <a:gd name="connsiteX17" fmla="*/ 859 w 9226"/>
                <a:gd name="connsiteY17" fmla="*/ 0 h 14010"/>
                <a:gd name="connsiteX18" fmla="*/ 0 w 9226"/>
                <a:gd name="connsiteY18" fmla="*/ 827 h 14010"/>
                <a:gd name="connsiteX19" fmla="*/ 0 w 9226"/>
                <a:gd name="connsiteY19" fmla="*/ 1654 h 14010"/>
                <a:gd name="connsiteX20" fmla="*/ 973 w 9226"/>
                <a:gd name="connsiteY20" fmla="*/ 2222 h 14010"/>
                <a:gd name="connsiteX21" fmla="*/ 1540 w 9226"/>
                <a:gd name="connsiteY21" fmla="*/ 3875 h 14010"/>
                <a:gd name="connsiteX22" fmla="*/ 2059 w 9226"/>
                <a:gd name="connsiteY22" fmla="*/ 5011 h 14010"/>
                <a:gd name="connsiteX23" fmla="*/ 2692 w 9226"/>
                <a:gd name="connsiteY23" fmla="*/ 5919 h 14010"/>
                <a:gd name="connsiteX24" fmla="*/ 3032 w 9226"/>
                <a:gd name="connsiteY24" fmla="*/ 7005 h 14010"/>
                <a:gd name="connsiteX25" fmla="*/ 3665 w 9226"/>
                <a:gd name="connsiteY25" fmla="*/ 8140 h 14010"/>
                <a:gd name="connsiteX26" fmla="*/ 3551 w 9226"/>
                <a:gd name="connsiteY26" fmla="*/ 8708 h 14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226" h="14010">
                  <a:moveTo>
                    <a:pt x="3535" y="8724"/>
                  </a:moveTo>
                  <a:lnTo>
                    <a:pt x="3535" y="11854"/>
                  </a:lnTo>
                  <a:lnTo>
                    <a:pt x="4557" y="14010"/>
                  </a:lnTo>
                  <a:lnTo>
                    <a:pt x="5238" y="13443"/>
                  </a:lnTo>
                  <a:lnTo>
                    <a:pt x="5238" y="12129"/>
                  </a:lnTo>
                  <a:lnTo>
                    <a:pt x="5529" y="10427"/>
                  </a:lnTo>
                  <a:lnTo>
                    <a:pt x="5529" y="8156"/>
                  </a:lnTo>
                  <a:lnTo>
                    <a:pt x="6324" y="7248"/>
                  </a:lnTo>
                  <a:lnTo>
                    <a:pt x="7638" y="5935"/>
                  </a:lnTo>
                  <a:lnTo>
                    <a:pt x="8773" y="5076"/>
                  </a:lnTo>
                  <a:lnTo>
                    <a:pt x="9227" y="3989"/>
                  </a:lnTo>
                  <a:lnTo>
                    <a:pt x="8773" y="2789"/>
                  </a:lnTo>
                  <a:lnTo>
                    <a:pt x="7800" y="1816"/>
                  </a:lnTo>
                  <a:cubicBezTo>
                    <a:pt x="7800" y="1816"/>
                    <a:pt x="7119" y="1184"/>
                    <a:pt x="6940" y="1184"/>
                  </a:cubicBezTo>
                  <a:lnTo>
                    <a:pt x="5400" y="1184"/>
                  </a:lnTo>
                  <a:lnTo>
                    <a:pt x="4151" y="308"/>
                  </a:lnTo>
                  <a:lnTo>
                    <a:pt x="3016" y="0"/>
                  </a:lnTo>
                  <a:lnTo>
                    <a:pt x="859" y="0"/>
                  </a:lnTo>
                  <a:lnTo>
                    <a:pt x="0" y="827"/>
                  </a:lnTo>
                  <a:lnTo>
                    <a:pt x="0" y="1654"/>
                  </a:lnTo>
                  <a:lnTo>
                    <a:pt x="973" y="2222"/>
                  </a:lnTo>
                  <a:lnTo>
                    <a:pt x="1540" y="3875"/>
                  </a:lnTo>
                  <a:lnTo>
                    <a:pt x="2059" y="5011"/>
                  </a:lnTo>
                  <a:lnTo>
                    <a:pt x="2692" y="5919"/>
                  </a:lnTo>
                  <a:lnTo>
                    <a:pt x="3032" y="7005"/>
                  </a:lnTo>
                  <a:lnTo>
                    <a:pt x="3665" y="8140"/>
                  </a:lnTo>
                  <a:lnTo>
                    <a:pt x="3551" y="8708"/>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2" name="Freeform: Shape 451">
              <a:extLst>
                <a:ext uri="{FF2B5EF4-FFF2-40B4-BE49-F238E27FC236}">
                  <a16:creationId xmlns:a16="http://schemas.microsoft.com/office/drawing/2014/main" id="{AE2222CE-1568-530F-9CCE-B121CBBA655F}"/>
                </a:ext>
              </a:extLst>
            </p:cNvPr>
            <p:cNvSpPr/>
            <p:nvPr/>
          </p:nvSpPr>
          <p:spPr>
            <a:xfrm>
              <a:off x="7411087" y="3240303"/>
              <a:ext cx="34091" cy="41930"/>
            </a:xfrm>
            <a:custGeom>
              <a:avLst/>
              <a:gdLst>
                <a:gd name="connsiteX0" fmla="*/ 26058 w 36955"/>
                <a:gd name="connsiteY0" fmla="*/ 42274 h 45452"/>
                <a:gd name="connsiteX1" fmla="*/ 27145 w 36955"/>
                <a:gd name="connsiteY1" fmla="*/ 41869 h 45452"/>
                <a:gd name="connsiteX2" fmla="*/ 27826 w 36955"/>
                <a:gd name="connsiteY2" fmla="*/ 42064 h 45452"/>
                <a:gd name="connsiteX3" fmla="*/ 28458 w 36955"/>
                <a:gd name="connsiteY3" fmla="*/ 42923 h 45452"/>
                <a:gd name="connsiteX4" fmla="*/ 28458 w 36955"/>
                <a:gd name="connsiteY4" fmla="*/ 45047 h 45452"/>
                <a:gd name="connsiteX5" fmla="*/ 27826 w 36955"/>
                <a:gd name="connsiteY5" fmla="*/ 45453 h 45452"/>
                <a:gd name="connsiteX6" fmla="*/ 26513 w 36955"/>
                <a:gd name="connsiteY6" fmla="*/ 44999 h 45452"/>
                <a:gd name="connsiteX7" fmla="*/ 25378 w 36955"/>
                <a:gd name="connsiteY7" fmla="*/ 43977 h 45452"/>
                <a:gd name="connsiteX8" fmla="*/ 24242 w 36955"/>
                <a:gd name="connsiteY8" fmla="*/ 42923 h 45452"/>
                <a:gd name="connsiteX9" fmla="*/ 23043 w 36955"/>
                <a:gd name="connsiteY9" fmla="*/ 42274 h 45452"/>
                <a:gd name="connsiteX10" fmla="*/ 22637 w 36955"/>
                <a:gd name="connsiteY10" fmla="*/ 41869 h 45452"/>
                <a:gd name="connsiteX11" fmla="*/ 22297 w 36955"/>
                <a:gd name="connsiteY11" fmla="*/ 41010 h 45452"/>
                <a:gd name="connsiteX12" fmla="*/ 20869 w 36955"/>
                <a:gd name="connsiteY12" fmla="*/ 40491 h 45452"/>
                <a:gd name="connsiteX13" fmla="*/ 18875 w 36955"/>
                <a:gd name="connsiteY13" fmla="*/ 39858 h 45452"/>
                <a:gd name="connsiteX14" fmla="*/ 17626 w 36955"/>
                <a:gd name="connsiteY14" fmla="*/ 38950 h 45452"/>
                <a:gd name="connsiteX15" fmla="*/ 18826 w 36955"/>
                <a:gd name="connsiteY15" fmla="*/ 38950 h 45452"/>
                <a:gd name="connsiteX16" fmla="*/ 19005 w 36955"/>
                <a:gd name="connsiteY16" fmla="*/ 38091 h 45452"/>
                <a:gd name="connsiteX17" fmla="*/ 17302 w 36955"/>
                <a:gd name="connsiteY17" fmla="*/ 37458 h 45452"/>
                <a:gd name="connsiteX18" fmla="*/ 17821 w 36955"/>
                <a:gd name="connsiteY18" fmla="*/ 36323 h 45452"/>
                <a:gd name="connsiteX19" fmla="*/ 19021 w 36955"/>
                <a:gd name="connsiteY19" fmla="*/ 36323 h 45452"/>
                <a:gd name="connsiteX20" fmla="*/ 19588 w 36955"/>
                <a:gd name="connsiteY20" fmla="*/ 35577 h 45452"/>
                <a:gd name="connsiteX21" fmla="*/ 19475 w 36955"/>
                <a:gd name="connsiteY21" fmla="*/ 35058 h 45452"/>
                <a:gd name="connsiteX22" fmla="*/ 17999 w 36955"/>
                <a:gd name="connsiteY22" fmla="*/ 35058 h 45452"/>
                <a:gd name="connsiteX23" fmla="*/ 17951 w 36955"/>
                <a:gd name="connsiteY23" fmla="*/ 34653 h 45452"/>
                <a:gd name="connsiteX24" fmla="*/ 18859 w 36955"/>
                <a:gd name="connsiteY24" fmla="*/ 33859 h 45452"/>
                <a:gd name="connsiteX25" fmla="*/ 18632 w 36955"/>
                <a:gd name="connsiteY25" fmla="*/ 33226 h 45452"/>
                <a:gd name="connsiteX26" fmla="*/ 17318 w 36955"/>
                <a:gd name="connsiteY26" fmla="*/ 33226 h 45452"/>
                <a:gd name="connsiteX27" fmla="*/ 16978 w 36955"/>
                <a:gd name="connsiteY27" fmla="*/ 33859 h 45452"/>
                <a:gd name="connsiteX28" fmla="*/ 15097 w 36955"/>
                <a:gd name="connsiteY28" fmla="*/ 34086 h 45452"/>
                <a:gd name="connsiteX29" fmla="*/ 15097 w 36955"/>
                <a:gd name="connsiteY29" fmla="*/ 33680 h 45452"/>
                <a:gd name="connsiteX30" fmla="*/ 13394 w 36955"/>
                <a:gd name="connsiteY30" fmla="*/ 33745 h 45452"/>
                <a:gd name="connsiteX31" fmla="*/ 12535 w 36955"/>
                <a:gd name="connsiteY31" fmla="*/ 32772 h 45452"/>
                <a:gd name="connsiteX32" fmla="*/ 11448 w 36955"/>
                <a:gd name="connsiteY32" fmla="*/ 32772 h 45452"/>
                <a:gd name="connsiteX33" fmla="*/ 11172 w 36955"/>
                <a:gd name="connsiteY33" fmla="*/ 33453 h 45452"/>
                <a:gd name="connsiteX34" fmla="*/ 8270 w 36955"/>
                <a:gd name="connsiteY34" fmla="*/ 33226 h 45452"/>
                <a:gd name="connsiteX35" fmla="*/ 7638 w 36955"/>
                <a:gd name="connsiteY35" fmla="*/ 33048 h 45452"/>
                <a:gd name="connsiteX36" fmla="*/ 7638 w 36955"/>
                <a:gd name="connsiteY36" fmla="*/ 30713 h 45452"/>
                <a:gd name="connsiteX37" fmla="*/ 4962 w 36955"/>
                <a:gd name="connsiteY37" fmla="*/ 28442 h 45452"/>
                <a:gd name="connsiteX38" fmla="*/ 4962 w 36955"/>
                <a:gd name="connsiteY38" fmla="*/ 27810 h 45452"/>
                <a:gd name="connsiteX39" fmla="*/ 5984 w 36955"/>
                <a:gd name="connsiteY39" fmla="*/ 27469 h 45452"/>
                <a:gd name="connsiteX40" fmla="*/ 7005 w 36955"/>
                <a:gd name="connsiteY40" fmla="*/ 26156 h 45452"/>
                <a:gd name="connsiteX41" fmla="*/ 7183 w 36955"/>
                <a:gd name="connsiteY41" fmla="*/ 25070 h 45452"/>
                <a:gd name="connsiteX42" fmla="*/ 6664 w 36955"/>
                <a:gd name="connsiteY42" fmla="*/ 23934 h 45452"/>
                <a:gd name="connsiteX43" fmla="*/ 6373 w 36955"/>
                <a:gd name="connsiteY43" fmla="*/ 23140 h 45452"/>
                <a:gd name="connsiteX44" fmla="*/ 7962 w 36955"/>
                <a:gd name="connsiteY44" fmla="*/ 22280 h 45452"/>
                <a:gd name="connsiteX45" fmla="*/ 8935 w 36955"/>
                <a:gd name="connsiteY45" fmla="*/ 21648 h 45452"/>
                <a:gd name="connsiteX46" fmla="*/ 9794 w 36955"/>
                <a:gd name="connsiteY46" fmla="*/ 20675 h 45452"/>
                <a:gd name="connsiteX47" fmla="*/ 9746 w 36955"/>
                <a:gd name="connsiteY47" fmla="*/ 19589 h 45452"/>
                <a:gd name="connsiteX48" fmla="*/ 10540 w 36955"/>
                <a:gd name="connsiteY48" fmla="*/ 18340 h 45452"/>
                <a:gd name="connsiteX49" fmla="*/ 11172 w 36955"/>
                <a:gd name="connsiteY49" fmla="*/ 18745 h 45452"/>
                <a:gd name="connsiteX50" fmla="*/ 11448 w 36955"/>
                <a:gd name="connsiteY50" fmla="*/ 19832 h 45452"/>
                <a:gd name="connsiteX51" fmla="*/ 12989 w 36955"/>
                <a:gd name="connsiteY51" fmla="*/ 20464 h 45452"/>
                <a:gd name="connsiteX52" fmla="*/ 14416 w 36955"/>
                <a:gd name="connsiteY52" fmla="*/ 20172 h 45452"/>
                <a:gd name="connsiteX53" fmla="*/ 15891 w 36955"/>
                <a:gd name="connsiteY53" fmla="*/ 20740 h 45452"/>
                <a:gd name="connsiteX54" fmla="*/ 17772 w 36955"/>
                <a:gd name="connsiteY54" fmla="*/ 21599 h 45452"/>
                <a:gd name="connsiteX55" fmla="*/ 19021 w 36955"/>
                <a:gd name="connsiteY55" fmla="*/ 22118 h 45452"/>
                <a:gd name="connsiteX56" fmla="*/ 20610 w 36955"/>
                <a:gd name="connsiteY56" fmla="*/ 22572 h 45452"/>
                <a:gd name="connsiteX57" fmla="*/ 20902 w 36955"/>
                <a:gd name="connsiteY57" fmla="*/ 22053 h 45452"/>
                <a:gd name="connsiteX58" fmla="*/ 18907 w 36955"/>
                <a:gd name="connsiteY58" fmla="*/ 21534 h 45452"/>
                <a:gd name="connsiteX59" fmla="*/ 17027 w 36955"/>
                <a:gd name="connsiteY59" fmla="*/ 20399 h 45452"/>
                <a:gd name="connsiteX60" fmla="*/ 15210 w 36955"/>
                <a:gd name="connsiteY60" fmla="*/ 19426 h 45452"/>
                <a:gd name="connsiteX61" fmla="*/ 12875 w 36955"/>
                <a:gd name="connsiteY61" fmla="*/ 19491 h 45452"/>
                <a:gd name="connsiteX62" fmla="*/ 12016 w 36955"/>
                <a:gd name="connsiteY62" fmla="*/ 19151 h 45452"/>
                <a:gd name="connsiteX63" fmla="*/ 11724 w 36955"/>
                <a:gd name="connsiteY63" fmla="*/ 17951 h 45452"/>
                <a:gd name="connsiteX64" fmla="*/ 10702 w 36955"/>
                <a:gd name="connsiteY64" fmla="*/ 17318 h 45452"/>
                <a:gd name="connsiteX65" fmla="*/ 9389 w 36955"/>
                <a:gd name="connsiteY65" fmla="*/ 18226 h 45452"/>
                <a:gd name="connsiteX66" fmla="*/ 8708 w 36955"/>
                <a:gd name="connsiteY66" fmla="*/ 19426 h 45452"/>
                <a:gd name="connsiteX67" fmla="*/ 8027 w 36955"/>
                <a:gd name="connsiteY67" fmla="*/ 20286 h 45452"/>
                <a:gd name="connsiteX68" fmla="*/ 7345 w 36955"/>
                <a:gd name="connsiteY68" fmla="*/ 20967 h 45452"/>
                <a:gd name="connsiteX69" fmla="*/ 5984 w 36955"/>
                <a:gd name="connsiteY69" fmla="*/ 20853 h 45452"/>
                <a:gd name="connsiteX70" fmla="*/ 5756 w 36955"/>
                <a:gd name="connsiteY70" fmla="*/ 19540 h 45452"/>
                <a:gd name="connsiteX71" fmla="*/ 5416 w 36955"/>
                <a:gd name="connsiteY71" fmla="*/ 18745 h 45452"/>
                <a:gd name="connsiteX72" fmla="*/ 4556 w 36955"/>
                <a:gd name="connsiteY72" fmla="*/ 17951 h 45452"/>
                <a:gd name="connsiteX73" fmla="*/ 2902 w 36955"/>
                <a:gd name="connsiteY73" fmla="*/ 17318 h 45452"/>
                <a:gd name="connsiteX74" fmla="*/ 1589 w 36955"/>
                <a:gd name="connsiteY74" fmla="*/ 16913 h 45452"/>
                <a:gd name="connsiteX75" fmla="*/ 2043 w 36955"/>
                <a:gd name="connsiteY75" fmla="*/ 16345 h 45452"/>
                <a:gd name="connsiteX76" fmla="*/ 4605 w 36955"/>
                <a:gd name="connsiteY76" fmla="*/ 16345 h 45452"/>
                <a:gd name="connsiteX77" fmla="*/ 4151 w 36955"/>
                <a:gd name="connsiteY77" fmla="*/ 15664 h 45452"/>
                <a:gd name="connsiteX78" fmla="*/ 2562 w 36955"/>
                <a:gd name="connsiteY78" fmla="*/ 15373 h 45452"/>
                <a:gd name="connsiteX79" fmla="*/ 2043 w 36955"/>
                <a:gd name="connsiteY79" fmla="*/ 14513 h 45452"/>
                <a:gd name="connsiteX80" fmla="*/ 0 w 36955"/>
                <a:gd name="connsiteY80" fmla="*/ 14513 h 45452"/>
                <a:gd name="connsiteX81" fmla="*/ 2043 w 36955"/>
                <a:gd name="connsiteY81" fmla="*/ 12291 h 45452"/>
                <a:gd name="connsiteX82" fmla="*/ 2562 w 36955"/>
                <a:gd name="connsiteY82" fmla="*/ 13540 h 45452"/>
                <a:gd name="connsiteX83" fmla="*/ 5059 w 36955"/>
                <a:gd name="connsiteY83" fmla="*/ 13832 h 45452"/>
                <a:gd name="connsiteX84" fmla="*/ 6081 w 36955"/>
                <a:gd name="connsiteY84" fmla="*/ 13540 h 45452"/>
                <a:gd name="connsiteX85" fmla="*/ 6875 w 36955"/>
                <a:gd name="connsiteY85" fmla="*/ 13832 h 45452"/>
                <a:gd name="connsiteX86" fmla="*/ 8530 w 36955"/>
                <a:gd name="connsiteY86" fmla="*/ 14010 h 45452"/>
                <a:gd name="connsiteX87" fmla="*/ 10119 w 36955"/>
                <a:gd name="connsiteY87" fmla="*/ 12762 h 45452"/>
                <a:gd name="connsiteX88" fmla="*/ 10410 w 36955"/>
                <a:gd name="connsiteY88" fmla="*/ 9810 h 45452"/>
                <a:gd name="connsiteX89" fmla="*/ 12908 w 36955"/>
                <a:gd name="connsiteY89" fmla="*/ 10102 h 45452"/>
                <a:gd name="connsiteX90" fmla="*/ 13426 w 36955"/>
                <a:gd name="connsiteY90" fmla="*/ 9016 h 45452"/>
                <a:gd name="connsiteX91" fmla="*/ 13362 w 36955"/>
                <a:gd name="connsiteY91" fmla="*/ 7816 h 45452"/>
                <a:gd name="connsiteX92" fmla="*/ 12226 w 36955"/>
                <a:gd name="connsiteY92" fmla="*/ 6340 h 45452"/>
                <a:gd name="connsiteX93" fmla="*/ 10524 w 36955"/>
                <a:gd name="connsiteY93" fmla="*/ 6340 h 45452"/>
                <a:gd name="connsiteX94" fmla="*/ 9210 w 36955"/>
                <a:gd name="connsiteY94" fmla="*/ 5659 h 45452"/>
                <a:gd name="connsiteX95" fmla="*/ 8756 w 36955"/>
                <a:gd name="connsiteY95" fmla="*/ 4865 h 45452"/>
                <a:gd name="connsiteX96" fmla="*/ 9551 w 36955"/>
                <a:gd name="connsiteY96" fmla="*/ 4865 h 45452"/>
                <a:gd name="connsiteX97" fmla="*/ 11091 w 36955"/>
                <a:gd name="connsiteY97" fmla="*/ 5546 h 45452"/>
                <a:gd name="connsiteX98" fmla="*/ 12567 w 36955"/>
                <a:gd name="connsiteY98" fmla="*/ 5773 h 45452"/>
                <a:gd name="connsiteX99" fmla="*/ 13767 w 36955"/>
                <a:gd name="connsiteY99" fmla="*/ 5773 h 45452"/>
                <a:gd name="connsiteX100" fmla="*/ 15080 w 36955"/>
                <a:gd name="connsiteY100" fmla="*/ 5724 h 45452"/>
                <a:gd name="connsiteX101" fmla="*/ 16102 w 36955"/>
                <a:gd name="connsiteY101" fmla="*/ 6178 h 45452"/>
                <a:gd name="connsiteX102" fmla="*/ 16783 w 36955"/>
                <a:gd name="connsiteY102" fmla="*/ 6243 h 45452"/>
                <a:gd name="connsiteX103" fmla="*/ 18210 w 36955"/>
                <a:gd name="connsiteY103" fmla="*/ 4881 h 45452"/>
                <a:gd name="connsiteX104" fmla="*/ 19232 w 36955"/>
                <a:gd name="connsiteY104" fmla="*/ 5627 h 45452"/>
                <a:gd name="connsiteX105" fmla="*/ 18372 w 36955"/>
                <a:gd name="connsiteY105" fmla="*/ 6713 h 45452"/>
                <a:gd name="connsiteX106" fmla="*/ 18194 w 36955"/>
                <a:gd name="connsiteY106" fmla="*/ 7800 h 45452"/>
                <a:gd name="connsiteX107" fmla="*/ 17286 w 36955"/>
                <a:gd name="connsiteY107" fmla="*/ 7394 h 45452"/>
                <a:gd name="connsiteX108" fmla="*/ 16540 w 36955"/>
                <a:gd name="connsiteY108" fmla="*/ 7459 h 45452"/>
                <a:gd name="connsiteX109" fmla="*/ 16426 w 36955"/>
                <a:gd name="connsiteY109" fmla="*/ 7978 h 45452"/>
                <a:gd name="connsiteX110" fmla="*/ 17967 w 36955"/>
                <a:gd name="connsiteY110" fmla="*/ 10589 h 45452"/>
                <a:gd name="connsiteX111" fmla="*/ 17967 w 36955"/>
                <a:gd name="connsiteY111" fmla="*/ 11335 h 45452"/>
                <a:gd name="connsiteX112" fmla="*/ 16605 w 36955"/>
                <a:gd name="connsiteY112" fmla="*/ 10994 h 45452"/>
                <a:gd name="connsiteX113" fmla="*/ 15243 w 36955"/>
                <a:gd name="connsiteY113" fmla="*/ 11675 h 45452"/>
                <a:gd name="connsiteX114" fmla="*/ 15308 w 36955"/>
                <a:gd name="connsiteY114" fmla="*/ 12129 h 45452"/>
                <a:gd name="connsiteX115" fmla="*/ 15243 w 36955"/>
                <a:gd name="connsiteY115" fmla="*/ 12648 h 45452"/>
                <a:gd name="connsiteX116" fmla="*/ 16216 w 36955"/>
                <a:gd name="connsiteY116" fmla="*/ 12762 h 45452"/>
                <a:gd name="connsiteX117" fmla="*/ 16621 w 36955"/>
                <a:gd name="connsiteY117" fmla="*/ 12308 h 45452"/>
                <a:gd name="connsiteX118" fmla="*/ 18323 w 36955"/>
                <a:gd name="connsiteY118" fmla="*/ 12373 h 45452"/>
                <a:gd name="connsiteX119" fmla="*/ 18097 w 36955"/>
                <a:gd name="connsiteY119" fmla="*/ 13394 h 45452"/>
                <a:gd name="connsiteX120" fmla="*/ 16556 w 36955"/>
                <a:gd name="connsiteY120" fmla="*/ 13800 h 45452"/>
                <a:gd name="connsiteX121" fmla="*/ 16669 w 36955"/>
                <a:gd name="connsiteY121" fmla="*/ 14659 h 45452"/>
                <a:gd name="connsiteX122" fmla="*/ 18259 w 36955"/>
                <a:gd name="connsiteY122" fmla="*/ 14659 h 45452"/>
                <a:gd name="connsiteX123" fmla="*/ 18891 w 36955"/>
                <a:gd name="connsiteY123" fmla="*/ 15405 h 45452"/>
                <a:gd name="connsiteX124" fmla="*/ 18599 w 36955"/>
                <a:gd name="connsiteY124" fmla="*/ 16200 h 45452"/>
                <a:gd name="connsiteX125" fmla="*/ 18826 w 36955"/>
                <a:gd name="connsiteY125" fmla="*/ 16994 h 45452"/>
                <a:gd name="connsiteX126" fmla="*/ 19621 w 36955"/>
                <a:gd name="connsiteY126" fmla="*/ 16702 h 45452"/>
                <a:gd name="connsiteX127" fmla="*/ 20302 w 36955"/>
                <a:gd name="connsiteY127" fmla="*/ 15729 h 45452"/>
                <a:gd name="connsiteX128" fmla="*/ 20756 w 36955"/>
                <a:gd name="connsiteY128" fmla="*/ 14481 h 45452"/>
                <a:gd name="connsiteX129" fmla="*/ 20643 w 36955"/>
                <a:gd name="connsiteY129" fmla="*/ 12373 h 45452"/>
                <a:gd name="connsiteX130" fmla="*/ 20643 w 36955"/>
                <a:gd name="connsiteY130" fmla="*/ 11464 h 45452"/>
                <a:gd name="connsiteX131" fmla="*/ 21891 w 36955"/>
                <a:gd name="connsiteY131" fmla="*/ 10216 h 45452"/>
                <a:gd name="connsiteX132" fmla="*/ 21891 w 36955"/>
                <a:gd name="connsiteY132" fmla="*/ 7313 h 45452"/>
                <a:gd name="connsiteX133" fmla="*/ 22864 w 36955"/>
                <a:gd name="connsiteY133" fmla="*/ 7540 h 45452"/>
                <a:gd name="connsiteX134" fmla="*/ 23383 w 36955"/>
                <a:gd name="connsiteY134" fmla="*/ 9470 h 45452"/>
                <a:gd name="connsiteX135" fmla="*/ 23723 w 36955"/>
                <a:gd name="connsiteY135" fmla="*/ 10832 h 45452"/>
                <a:gd name="connsiteX136" fmla="*/ 24064 w 36955"/>
                <a:gd name="connsiteY136" fmla="*/ 11854 h 45452"/>
                <a:gd name="connsiteX137" fmla="*/ 24518 w 36955"/>
                <a:gd name="connsiteY137" fmla="*/ 13394 h 45452"/>
                <a:gd name="connsiteX138" fmla="*/ 24291 w 36955"/>
                <a:gd name="connsiteY138" fmla="*/ 14140 h 45452"/>
                <a:gd name="connsiteX139" fmla="*/ 23204 w 36955"/>
                <a:gd name="connsiteY139" fmla="*/ 13621 h 45452"/>
                <a:gd name="connsiteX140" fmla="*/ 22524 w 36955"/>
                <a:gd name="connsiteY140" fmla="*/ 14416 h 45452"/>
                <a:gd name="connsiteX141" fmla="*/ 22572 w 36955"/>
                <a:gd name="connsiteY141" fmla="*/ 15551 h 45452"/>
                <a:gd name="connsiteX142" fmla="*/ 21891 w 36955"/>
                <a:gd name="connsiteY142" fmla="*/ 16232 h 45452"/>
                <a:gd name="connsiteX143" fmla="*/ 22750 w 36955"/>
                <a:gd name="connsiteY143" fmla="*/ 16524 h 45452"/>
                <a:gd name="connsiteX144" fmla="*/ 23269 w 36955"/>
                <a:gd name="connsiteY144" fmla="*/ 15891 h 45452"/>
                <a:gd name="connsiteX145" fmla="*/ 23902 w 36955"/>
                <a:gd name="connsiteY145" fmla="*/ 16410 h 45452"/>
                <a:gd name="connsiteX146" fmla="*/ 24421 w 36955"/>
                <a:gd name="connsiteY146" fmla="*/ 17659 h 45452"/>
                <a:gd name="connsiteX147" fmla="*/ 24599 w 36955"/>
                <a:gd name="connsiteY147" fmla="*/ 18794 h 45452"/>
                <a:gd name="connsiteX148" fmla="*/ 25166 w 36955"/>
                <a:gd name="connsiteY148" fmla="*/ 18389 h 45452"/>
                <a:gd name="connsiteX149" fmla="*/ 25102 w 36955"/>
                <a:gd name="connsiteY149" fmla="*/ 16118 h 45452"/>
                <a:gd name="connsiteX150" fmla="*/ 25961 w 36955"/>
                <a:gd name="connsiteY150" fmla="*/ 14578 h 45452"/>
                <a:gd name="connsiteX151" fmla="*/ 25442 w 36955"/>
                <a:gd name="connsiteY151" fmla="*/ 13151 h 45452"/>
                <a:gd name="connsiteX152" fmla="*/ 25037 w 36955"/>
                <a:gd name="connsiteY152" fmla="*/ 11610 h 45452"/>
                <a:gd name="connsiteX153" fmla="*/ 24469 w 36955"/>
                <a:gd name="connsiteY153" fmla="*/ 10135 h 45452"/>
                <a:gd name="connsiteX154" fmla="*/ 24469 w 36955"/>
                <a:gd name="connsiteY154" fmla="*/ 8546 h 45452"/>
                <a:gd name="connsiteX155" fmla="*/ 23902 w 36955"/>
                <a:gd name="connsiteY155" fmla="*/ 7751 h 45452"/>
                <a:gd name="connsiteX156" fmla="*/ 23675 w 36955"/>
                <a:gd name="connsiteY156" fmla="*/ 5708 h 45452"/>
                <a:gd name="connsiteX157" fmla="*/ 22361 w 36955"/>
                <a:gd name="connsiteY157" fmla="*/ 5708 h 45452"/>
                <a:gd name="connsiteX158" fmla="*/ 21502 w 36955"/>
                <a:gd name="connsiteY158" fmla="*/ 6454 h 45452"/>
                <a:gd name="connsiteX159" fmla="*/ 20643 w 36955"/>
                <a:gd name="connsiteY159" fmla="*/ 6113 h 45452"/>
                <a:gd name="connsiteX160" fmla="*/ 20578 w 36955"/>
                <a:gd name="connsiteY160" fmla="*/ 5254 h 45452"/>
                <a:gd name="connsiteX161" fmla="*/ 23934 w 36955"/>
                <a:gd name="connsiteY161" fmla="*/ 2578 h 45452"/>
                <a:gd name="connsiteX162" fmla="*/ 26042 w 36955"/>
                <a:gd name="connsiteY162" fmla="*/ 1378 h 45452"/>
                <a:gd name="connsiteX163" fmla="*/ 27696 w 36955"/>
                <a:gd name="connsiteY163" fmla="*/ 292 h 45452"/>
                <a:gd name="connsiteX164" fmla="*/ 30080 w 36955"/>
                <a:gd name="connsiteY164" fmla="*/ 0 h 45452"/>
                <a:gd name="connsiteX165" fmla="*/ 32302 w 36955"/>
                <a:gd name="connsiteY165" fmla="*/ 973 h 45452"/>
                <a:gd name="connsiteX166" fmla="*/ 34004 w 36955"/>
                <a:gd name="connsiteY166" fmla="*/ 1200 h 45452"/>
                <a:gd name="connsiteX167" fmla="*/ 34912 w 36955"/>
                <a:gd name="connsiteY167" fmla="*/ 2059 h 45452"/>
                <a:gd name="connsiteX168" fmla="*/ 34912 w 36955"/>
                <a:gd name="connsiteY168" fmla="*/ 3422 h 45452"/>
                <a:gd name="connsiteX169" fmla="*/ 34394 w 36955"/>
                <a:gd name="connsiteY169" fmla="*/ 4735 h 45452"/>
                <a:gd name="connsiteX170" fmla="*/ 34101 w 36955"/>
                <a:gd name="connsiteY170" fmla="*/ 6097 h 45452"/>
                <a:gd name="connsiteX171" fmla="*/ 34053 w 36955"/>
                <a:gd name="connsiteY171" fmla="*/ 8140 h 45452"/>
                <a:gd name="connsiteX172" fmla="*/ 34572 w 36955"/>
                <a:gd name="connsiteY172" fmla="*/ 9681 h 45452"/>
                <a:gd name="connsiteX173" fmla="*/ 34912 w 36955"/>
                <a:gd name="connsiteY173" fmla="*/ 11562 h 45452"/>
                <a:gd name="connsiteX174" fmla="*/ 35820 w 36955"/>
                <a:gd name="connsiteY174" fmla="*/ 12924 h 45452"/>
                <a:gd name="connsiteX175" fmla="*/ 36274 w 36955"/>
                <a:gd name="connsiteY175" fmla="*/ 14237 h 45452"/>
                <a:gd name="connsiteX176" fmla="*/ 36615 w 36955"/>
                <a:gd name="connsiteY176" fmla="*/ 15891 h 45452"/>
                <a:gd name="connsiteX177" fmla="*/ 36955 w 36955"/>
                <a:gd name="connsiteY177" fmla="*/ 17205 h 45452"/>
                <a:gd name="connsiteX178" fmla="*/ 36955 w 36955"/>
                <a:gd name="connsiteY178" fmla="*/ 20043 h 45452"/>
                <a:gd name="connsiteX179" fmla="*/ 35594 w 36955"/>
                <a:gd name="connsiteY179" fmla="*/ 20383 h 45452"/>
                <a:gd name="connsiteX180" fmla="*/ 34458 w 36955"/>
                <a:gd name="connsiteY180" fmla="*/ 20091 h 45452"/>
                <a:gd name="connsiteX181" fmla="*/ 33712 w 36955"/>
                <a:gd name="connsiteY181" fmla="*/ 18778 h 45452"/>
                <a:gd name="connsiteX182" fmla="*/ 32350 w 36955"/>
                <a:gd name="connsiteY182" fmla="*/ 18210 h 45452"/>
                <a:gd name="connsiteX183" fmla="*/ 30810 w 36955"/>
                <a:gd name="connsiteY183" fmla="*/ 18778 h 45452"/>
                <a:gd name="connsiteX184" fmla="*/ 28767 w 36955"/>
                <a:gd name="connsiteY184" fmla="*/ 19864 h 45452"/>
                <a:gd name="connsiteX185" fmla="*/ 27745 w 36955"/>
                <a:gd name="connsiteY185" fmla="*/ 21859 h 45452"/>
                <a:gd name="connsiteX186" fmla="*/ 27567 w 36955"/>
                <a:gd name="connsiteY186" fmla="*/ 23107 h 45452"/>
                <a:gd name="connsiteX187" fmla="*/ 27567 w 36955"/>
                <a:gd name="connsiteY187" fmla="*/ 24421 h 45452"/>
                <a:gd name="connsiteX188" fmla="*/ 27907 w 36955"/>
                <a:gd name="connsiteY188" fmla="*/ 25280 h 45452"/>
                <a:gd name="connsiteX189" fmla="*/ 29220 w 36955"/>
                <a:gd name="connsiteY189" fmla="*/ 25848 h 45452"/>
                <a:gd name="connsiteX190" fmla="*/ 30356 w 36955"/>
                <a:gd name="connsiteY190" fmla="*/ 25961 h 45452"/>
                <a:gd name="connsiteX191" fmla="*/ 31831 w 36955"/>
                <a:gd name="connsiteY191" fmla="*/ 27048 h 45452"/>
                <a:gd name="connsiteX192" fmla="*/ 32285 w 36955"/>
                <a:gd name="connsiteY192" fmla="*/ 28523 h 45452"/>
                <a:gd name="connsiteX193" fmla="*/ 32350 w 36955"/>
                <a:gd name="connsiteY193" fmla="*/ 30291 h 45452"/>
                <a:gd name="connsiteX194" fmla="*/ 30988 w 36955"/>
                <a:gd name="connsiteY194" fmla="*/ 32285 h 45452"/>
                <a:gd name="connsiteX195" fmla="*/ 28945 w 36955"/>
                <a:gd name="connsiteY195" fmla="*/ 32172 h 45452"/>
                <a:gd name="connsiteX196" fmla="*/ 27696 w 36955"/>
                <a:gd name="connsiteY196" fmla="*/ 32691 h 45452"/>
                <a:gd name="connsiteX197" fmla="*/ 25994 w 36955"/>
                <a:gd name="connsiteY197" fmla="*/ 33939 h 45452"/>
                <a:gd name="connsiteX198" fmla="*/ 25426 w 36955"/>
                <a:gd name="connsiteY198" fmla="*/ 34686 h 45452"/>
                <a:gd name="connsiteX199" fmla="*/ 24113 w 36955"/>
                <a:gd name="connsiteY199" fmla="*/ 34637 h 45452"/>
                <a:gd name="connsiteX200" fmla="*/ 23772 w 36955"/>
                <a:gd name="connsiteY200" fmla="*/ 35431 h 45452"/>
                <a:gd name="connsiteX201" fmla="*/ 24178 w 36955"/>
                <a:gd name="connsiteY201" fmla="*/ 36177 h 45452"/>
                <a:gd name="connsiteX202" fmla="*/ 25313 w 36955"/>
                <a:gd name="connsiteY202" fmla="*/ 36631 h 45452"/>
                <a:gd name="connsiteX203" fmla="*/ 26788 w 36955"/>
                <a:gd name="connsiteY203" fmla="*/ 36631 h 45452"/>
                <a:gd name="connsiteX204" fmla="*/ 26967 w 36955"/>
                <a:gd name="connsiteY204" fmla="*/ 37718 h 45452"/>
                <a:gd name="connsiteX205" fmla="*/ 26513 w 36955"/>
                <a:gd name="connsiteY205" fmla="*/ 38399 h 45452"/>
                <a:gd name="connsiteX206" fmla="*/ 25994 w 36955"/>
                <a:gd name="connsiteY206" fmla="*/ 39599 h 45452"/>
                <a:gd name="connsiteX207" fmla="*/ 26042 w 36955"/>
                <a:gd name="connsiteY207" fmla="*/ 39891 h 45452"/>
                <a:gd name="connsiteX208" fmla="*/ 26221 w 36955"/>
                <a:gd name="connsiteY208" fmla="*/ 40296 h 45452"/>
                <a:gd name="connsiteX209" fmla="*/ 26513 w 36955"/>
                <a:gd name="connsiteY209" fmla="*/ 41415 h 45452"/>
                <a:gd name="connsiteX210" fmla="*/ 25832 w 36955"/>
                <a:gd name="connsiteY210" fmla="*/ 41415 h 45452"/>
                <a:gd name="connsiteX211" fmla="*/ 26058 w 36955"/>
                <a:gd name="connsiteY211" fmla="*/ 42274 h 45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36955" h="45452">
                  <a:moveTo>
                    <a:pt x="26058" y="42274"/>
                  </a:moveTo>
                  <a:lnTo>
                    <a:pt x="27145" y="41869"/>
                  </a:lnTo>
                  <a:lnTo>
                    <a:pt x="27826" y="42064"/>
                  </a:lnTo>
                  <a:cubicBezTo>
                    <a:pt x="27826" y="42064"/>
                    <a:pt x="28458" y="42615"/>
                    <a:pt x="28458" y="42923"/>
                  </a:cubicBezTo>
                  <a:lnTo>
                    <a:pt x="28458" y="45047"/>
                  </a:lnTo>
                  <a:cubicBezTo>
                    <a:pt x="28458" y="45047"/>
                    <a:pt x="28004" y="45453"/>
                    <a:pt x="27826" y="45453"/>
                  </a:cubicBezTo>
                  <a:cubicBezTo>
                    <a:pt x="27648" y="45453"/>
                    <a:pt x="26513" y="44999"/>
                    <a:pt x="26513" y="44999"/>
                  </a:cubicBezTo>
                  <a:lnTo>
                    <a:pt x="25378" y="43977"/>
                  </a:lnTo>
                  <a:lnTo>
                    <a:pt x="24242" y="42923"/>
                  </a:lnTo>
                  <a:lnTo>
                    <a:pt x="23043" y="42274"/>
                  </a:lnTo>
                  <a:lnTo>
                    <a:pt x="22637" y="41869"/>
                  </a:lnTo>
                  <a:lnTo>
                    <a:pt x="22297" y="41010"/>
                  </a:lnTo>
                  <a:lnTo>
                    <a:pt x="20869" y="40491"/>
                  </a:lnTo>
                  <a:lnTo>
                    <a:pt x="18875" y="39858"/>
                  </a:lnTo>
                  <a:lnTo>
                    <a:pt x="17626" y="38950"/>
                  </a:lnTo>
                  <a:lnTo>
                    <a:pt x="18826" y="38950"/>
                  </a:lnTo>
                  <a:lnTo>
                    <a:pt x="19005" y="38091"/>
                  </a:lnTo>
                  <a:lnTo>
                    <a:pt x="17302" y="37458"/>
                  </a:lnTo>
                  <a:lnTo>
                    <a:pt x="17821" y="36323"/>
                  </a:lnTo>
                  <a:lnTo>
                    <a:pt x="19021" y="36323"/>
                  </a:lnTo>
                  <a:lnTo>
                    <a:pt x="19588" y="35577"/>
                  </a:lnTo>
                  <a:cubicBezTo>
                    <a:pt x="19588" y="35577"/>
                    <a:pt x="19702" y="34945"/>
                    <a:pt x="19475" y="35058"/>
                  </a:cubicBezTo>
                  <a:cubicBezTo>
                    <a:pt x="19248" y="35172"/>
                    <a:pt x="17999" y="35058"/>
                    <a:pt x="17999" y="35058"/>
                  </a:cubicBezTo>
                  <a:lnTo>
                    <a:pt x="17951" y="34653"/>
                  </a:lnTo>
                  <a:lnTo>
                    <a:pt x="18859" y="33859"/>
                  </a:lnTo>
                  <a:cubicBezTo>
                    <a:pt x="18859" y="33859"/>
                    <a:pt x="18794" y="33226"/>
                    <a:pt x="18632" y="33226"/>
                  </a:cubicBezTo>
                  <a:lnTo>
                    <a:pt x="17318" y="33226"/>
                  </a:lnTo>
                  <a:lnTo>
                    <a:pt x="16978" y="33859"/>
                  </a:lnTo>
                  <a:lnTo>
                    <a:pt x="15097" y="34086"/>
                  </a:lnTo>
                  <a:cubicBezTo>
                    <a:pt x="15097" y="34086"/>
                    <a:pt x="15389" y="33680"/>
                    <a:pt x="15097" y="33680"/>
                  </a:cubicBezTo>
                  <a:cubicBezTo>
                    <a:pt x="14805" y="33680"/>
                    <a:pt x="13394" y="33745"/>
                    <a:pt x="13394" y="33745"/>
                  </a:cubicBezTo>
                  <a:cubicBezTo>
                    <a:pt x="13394" y="33745"/>
                    <a:pt x="12713" y="33064"/>
                    <a:pt x="12535" y="32772"/>
                  </a:cubicBezTo>
                  <a:cubicBezTo>
                    <a:pt x="12356" y="32480"/>
                    <a:pt x="11448" y="32772"/>
                    <a:pt x="11448" y="32772"/>
                  </a:cubicBezTo>
                  <a:lnTo>
                    <a:pt x="11172" y="33453"/>
                  </a:lnTo>
                  <a:lnTo>
                    <a:pt x="8270" y="33226"/>
                  </a:lnTo>
                  <a:lnTo>
                    <a:pt x="7638" y="33048"/>
                  </a:lnTo>
                  <a:lnTo>
                    <a:pt x="7638" y="30713"/>
                  </a:lnTo>
                  <a:lnTo>
                    <a:pt x="4962" y="28442"/>
                  </a:lnTo>
                  <a:lnTo>
                    <a:pt x="4962" y="27810"/>
                  </a:lnTo>
                  <a:lnTo>
                    <a:pt x="5984" y="27469"/>
                  </a:lnTo>
                  <a:lnTo>
                    <a:pt x="7005" y="26156"/>
                  </a:lnTo>
                  <a:lnTo>
                    <a:pt x="7183" y="25070"/>
                  </a:lnTo>
                  <a:lnTo>
                    <a:pt x="6664" y="23934"/>
                  </a:lnTo>
                  <a:lnTo>
                    <a:pt x="6373" y="23140"/>
                  </a:lnTo>
                  <a:lnTo>
                    <a:pt x="7962" y="22280"/>
                  </a:lnTo>
                  <a:lnTo>
                    <a:pt x="8935" y="21648"/>
                  </a:lnTo>
                  <a:lnTo>
                    <a:pt x="9794" y="20675"/>
                  </a:lnTo>
                  <a:lnTo>
                    <a:pt x="9746" y="19589"/>
                  </a:lnTo>
                  <a:lnTo>
                    <a:pt x="10540" y="18340"/>
                  </a:lnTo>
                  <a:lnTo>
                    <a:pt x="11172" y="18745"/>
                  </a:lnTo>
                  <a:lnTo>
                    <a:pt x="11448" y="19832"/>
                  </a:lnTo>
                  <a:lnTo>
                    <a:pt x="12989" y="20464"/>
                  </a:lnTo>
                  <a:lnTo>
                    <a:pt x="14416" y="20172"/>
                  </a:lnTo>
                  <a:lnTo>
                    <a:pt x="15891" y="20740"/>
                  </a:lnTo>
                  <a:lnTo>
                    <a:pt x="17772" y="21599"/>
                  </a:lnTo>
                  <a:lnTo>
                    <a:pt x="19021" y="22118"/>
                  </a:lnTo>
                  <a:lnTo>
                    <a:pt x="20610" y="22572"/>
                  </a:lnTo>
                  <a:lnTo>
                    <a:pt x="20902" y="22053"/>
                  </a:lnTo>
                  <a:lnTo>
                    <a:pt x="18907" y="21534"/>
                  </a:lnTo>
                  <a:lnTo>
                    <a:pt x="17027" y="20399"/>
                  </a:lnTo>
                  <a:lnTo>
                    <a:pt x="15210" y="19426"/>
                  </a:lnTo>
                  <a:lnTo>
                    <a:pt x="12875" y="19491"/>
                  </a:lnTo>
                  <a:lnTo>
                    <a:pt x="12016" y="19151"/>
                  </a:lnTo>
                  <a:lnTo>
                    <a:pt x="11724" y="17951"/>
                  </a:lnTo>
                  <a:lnTo>
                    <a:pt x="10702" y="17318"/>
                  </a:lnTo>
                  <a:lnTo>
                    <a:pt x="9389" y="18226"/>
                  </a:lnTo>
                  <a:lnTo>
                    <a:pt x="8708" y="19426"/>
                  </a:lnTo>
                  <a:lnTo>
                    <a:pt x="8027" y="20286"/>
                  </a:lnTo>
                  <a:lnTo>
                    <a:pt x="7345" y="20967"/>
                  </a:lnTo>
                  <a:lnTo>
                    <a:pt x="5984" y="20853"/>
                  </a:lnTo>
                  <a:lnTo>
                    <a:pt x="5756" y="19540"/>
                  </a:lnTo>
                  <a:lnTo>
                    <a:pt x="5416" y="18745"/>
                  </a:lnTo>
                  <a:lnTo>
                    <a:pt x="4556" y="17951"/>
                  </a:lnTo>
                  <a:lnTo>
                    <a:pt x="2902" y="17318"/>
                  </a:lnTo>
                  <a:lnTo>
                    <a:pt x="1589" y="16913"/>
                  </a:lnTo>
                  <a:lnTo>
                    <a:pt x="2043" y="16345"/>
                  </a:lnTo>
                  <a:lnTo>
                    <a:pt x="4605" y="16345"/>
                  </a:lnTo>
                  <a:cubicBezTo>
                    <a:pt x="4605" y="16345"/>
                    <a:pt x="4313" y="15827"/>
                    <a:pt x="4151" y="15664"/>
                  </a:cubicBezTo>
                  <a:cubicBezTo>
                    <a:pt x="3989" y="15502"/>
                    <a:pt x="2562" y="15373"/>
                    <a:pt x="2562" y="15373"/>
                  </a:cubicBezTo>
                  <a:lnTo>
                    <a:pt x="2043" y="14513"/>
                  </a:lnTo>
                  <a:lnTo>
                    <a:pt x="0" y="14513"/>
                  </a:lnTo>
                  <a:lnTo>
                    <a:pt x="2043" y="12291"/>
                  </a:lnTo>
                  <a:lnTo>
                    <a:pt x="2562" y="13540"/>
                  </a:lnTo>
                  <a:lnTo>
                    <a:pt x="5059" y="13832"/>
                  </a:lnTo>
                  <a:lnTo>
                    <a:pt x="6081" y="13540"/>
                  </a:lnTo>
                  <a:lnTo>
                    <a:pt x="6875" y="13832"/>
                  </a:lnTo>
                  <a:lnTo>
                    <a:pt x="8530" y="14010"/>
                  </a:lnTo>
                  <a:lnTo>
                    <a:pt x="10119" y="12762"/>
                  </a:lnTo>
                  <a:lnTo>
                    <a:pt x="10410" y="9810"/>
                  </a:lnTo>
                  <a:lnTo>
                    <a:pt x="12908" y="10102"/>
                  </a:lnTo>
                  <a:lnTo>
                    <a:pt x="13426" y="9016"/>
                  </a:lnTo>
                  <a:lnTo>
                    <a:pt x="13362" y="7816"/>
                  </a:lnTo>
                  <a:lnTo>
                    <a:pt x="12226" y="6340"/>
                  </a:lnTo>
                  <a:lnTo>
                    <a:pt x="10524" y="6340"/>
                  </a:lnTo>
                  <a:lnTo>
                    <a:pt x="9210" y="5659"/>
                  </a:lnTo>
                  <a:lnTo>
                    <a:pt x="8756" y="4865"/>
                  </a:lnTo>
                  <a:lnTo>
                    <a:pt x="9551" y="4865"/>
                  </a:lnTo>
                  <a:lnTo>
                    <a:pt x="11091" y="5546"/>
                  </a:lnTo>
                  <a:lnTo>
                    <a:pt x="12567" y="5773"/>
                  </a:lnTo>
                  <a:lnTo>
                    <a:pt x="13767" y="5773"/>
                  </a:lnTo>
                  <a:lnTo>
                    <a:pt x="15080" y="5724"/>
                  </a:lnTo>
                  <a:lnTo>
                    <a:pt x="16102" y="6178"/>
                  </a:lnTo>
                  <a:lnTo>
                    <a:pt x="16783" y="6243"/>
                  </a:lnTo>
                  <a:lnTo>
                    <a:pt x="18210" y="4881"/>
                  </a:lnTo>
                  <a:lnTo>
                    <a:pt x="19232" y="5627"/>
                  </a:lnTo>
                  <a:lnTo>
                    <a:pt x="18372" y="6713"/>
                  </a:lnTo>
                  <a:lnTo>
                    <a:pt x="18194" y="7800"/>
                  </a:lnTo>
                  <a:lnTo>
                    <a:pt x="17286" y="7394"/>
                  </a:lnTo>
                  <a:lnTo>
                    <a:pt x="16540" y="7459"/>
                  </a:lnTo>
                  <a:lnTo>
                    <a:pt x="16426" y="7978"/>
                  </a:lnTo>
                  <a:lnTo>
                    <a:pt x="17967" y="10589"/>
                  </a:lnTo>
                  <a:lnTo>
                    <a:pt x="17967" y="11335"/>
                  </a:lnTo>
                  <a:lnTo>
                    <a:pt x="16605" y="10994"/>
                  </a:lnTo>
                  <a:lnTo>
                    <a:pt x="15243" y="11675"/>
                  </a:lnTo>
                  <a:lnTo>
                    <a:pt x="15308" y="12129"/>
                  </a:lnTo>
                  <a:lnTo>
                    <a:pt x="15243" y="12648"/>
                  </a:lnTo>
                  <a:lnTo>
                    <a:pt x="16216" y="12762"/>
                  </a:lnTo>
                  <a:lnTo>
                    <a:pt x="16621" y="12308"/>
                  </a:lnTo>
                  <a:lnTo>
                    <a:pt x="18323" y="12373"/>
                  </a:lnTo>
                  <a:lnTo>
                    <a:pt x="18097" y="13394"/>
                  </a:lnTo>
                  <a:lnTo>
                    <a:pt x="16556" y="13800"/>
                  </a:lnTo>
                  <a:lnTo>
                    <a:pt x="16669" y="14659"/>
                  </a:lnTo>
                  <a:lnTo>
                    <a:pt x="18259" y="14659"/>
                  </a:lnTo>
                  <a:lnTo>
                    <a:pt x="18891" y="15405"/>
                  </a:lnTo>
                  <a:lnTo>
                    <a:pt x="18599" y="16200"/>
                  </a:lnTo>
                  <a:lnTo>
                    <a:pt x="18826" y="16994"/>
                  </a:lnTo>
                  <a:lnTo>
                    <a:pt x="19621" y="16702"/>
                  </a:lnTo>
                  <a:lnTo>
                    <a:pt x="20302" y="15729"/>
                  </a:lnTo>
                  <a:lnTo>
                    <a:pt x="20756" y="14481"/>
                  </a:lnTo>
                  <a:lnTo>
                    <a:pt x="20643" y="12373"/>
                  </a:lnTo>
                  <a:lnTo>
                    <a:pt x="20643" y="11464"/>
                  </a:lnTo>
                  <a:lnTo>
                    <a:pt x="21891" y="10216"/>
                  </a:lnTo>
                  <a:lnTo>
                    <a:pt x="21891" y="7313"/>
                  </a:lnTo>
                  <a:lnTo>
                    <a:pt x="22864" y="7540"/>
                  </a:lnTo>
                  <a:lnTo>
                    <a:pt x="23383" y="9470"/>
                  </a:lnTo>
                  <a:lnTo>
                    <a:pt x="23723" y="10832"/>
                  </a:lnTo>
                  <a:lnTo>
                    <a:pt x="24064" y="11854"/>
                  </a:lnTo>
                  <a:lnTo>
                    <a:pt x="24518" y="13394"/>
                  </a:lnTo>
                  <a:lnTo>
                    <a:pt x="24291" y="14140"/>
                  </a:lnTo>
                  <a:lnTo>
                    <a:pt x="23204" y="13621"/>
                  </a:lnTo>
                  <a:lnTo>
                    <a:pt x="22524" y="14416"/>
                  </a:lnTo>
                  <a:lnTo>
                    <a:pt x="22572" y="15551"/>
                  </a:lnTo>
                  <a:lnTo>
                    <a:pt x="21891" y="16232"/>
                  </a:lnTo>
                  <a:lnTo>
                    <a:pt x="22750" y="16524"/>
                  </a:lnTo>
                  <a:lnTo>
                    <a:pt x="23269" y="15891"/>
                  </a:lnTo>
                  <a:lnTo>
                    <a:pt x="23902" y="16410"/>
                  </a:lnTo>
                  <a:lnTo>
                    <a:pt x="24421" y="17659"/>
                  </a:lnTo>
                  <a:lnTo>
                    <a:pt x="24599" y="18794"/>
                  </a:lnTo>
                  <a:cubicBezTo>
                    <a:pt x="24599" y="18794"/>
                    <a:pt x="25118" y="18567"/>
                    <a:pt x="25166" y="18389"/>
                  </a:cubicBezTo>
                  <a:cubicBezTo>
                    <a:pt x="25215" y="18210"/>
                    <a:pt x="25102" y="16280"/>
                    <a:pt x="25102" y="16118"/>
                  </a:cubicBezTo>
                  <a:cubicBezTo>
                    <a:pt x="25102" y="15956"/>
                    <a:pt x="25961" y="14578"/>
                    <a:pt x="25961" y="14578"/>
                  </a:cubicBezTo>
                  <a:lnTo>
                    <a:pt x="25442" y="13151"/>
                  </a:lnTo>
                  <a:lnTo>
                    <a:pt x="25037" y="11610"/>
                  </a:lnTo>
                  <a:lnTo>
                    <a:pt x="24469" y="10135"/>
                  </a:lnTo>
                  <a:lnTo>
                    <a:pt x="24469" y="8546"/>
                  </a:lnTo>
                  <a:lnTo>
                    <a:pt x="23902" y="7751"/>
                  </a:lnTo>
                  <a:lnTo>
                    <a:pt x="23675" y="5708"/>
                  </a:lnTo>
                  <a:lnTo>
                    <a:pt x="22361" y="5708"/>
                  </a:lnTo>
                  <a:lnTo>
                    <a:pt x="21502" y="6454"/>
                  </a:lnTo>
                  <a:lnTo>
                    <a:pt x="20643" y="6113"/>
                  </a:lnTo>
                  <a:lnTo>
                    <a:pt x="20578" y="5254"/>
                  </a:lnTo>
                  <a:lnTo>
                    <a:pt x="23934" y="2578"/>
                  </a:lnTo>
                  <a:lnTo>
                    <a:pt x="26042" y="1378"/>
                  </a:lnTo>
                  <a:lnTo>
                    <a:pt x="27696" y="292"/>
                  </a:lnTo>
                  <a:lnTo>
                    <a:pt x="30080" y="0"/>
                  </a:lnTo>
                  <a:lnTo>
                    <a:pt x="32302" y="973"/>
                  </a:lnTo>
                  <a:lnTo>
                    <a:pt x="34004" y="1200"/>
                  </a:lnTo>
                  <a:lnTo>
                    <a:pt x="34912" y="2059"/>
                  </a:lnTo>
                  <a:lnTo>
                    <a:pt x="34912" y="3422"/>
                  </a:lnTo>
                  <a:lnTo>
                    <a:pt x="34394" y="4735"/>
                  </a:lnTo>
                  <a:lnTo>
                    <a:pt x="34101" y="6097"/>
                  </a:lnTo>
                  <a:lnTo>
                    <a:pt x="34053" y="8140"/>
                  </a:lnTo>
                  <a:lnTo>
                    <a:pt x="34572" y="9681"/>
                  </a:lnTo>
                  <a:lnTo>
                    <a:pt x="34912" y="11562"/>
                  </a:lnTo>
                  <a:lnTo>
                    <a:pt x="35820" y="12924"/>
                  </a:lnTo>
                  <a:lnTo>
                    <a:pt x="36274" y="14237"/>
                  </a:lnTo>
                  <a:lnTo>
                    <a:pt x="36615" y="15891"/>
                  </a:lnTo>
                  <a:lnTo>
                    <a:pt x="36955" y="17205"/>
                  </a:lnTo>
                  <a:lnTo>
                    <a:pt x="36955" y="20043"/>
                  </a:lnTo>
                  <a:lnTo>
                    <a:pt x="35594" y="20383"/>
                  </a:lnTo>
                  <a:lnTo>
                    <a:pt x="34458" y="20091"/>
                  </a:lnTo>
                  <a:lnTo>
                    <a:pt x="33712" y="18778"/>
                  </a:lnTo>
                  <a:lnTo>
                    <a:pt x="32350" y="18210"/>
                  </a:lnTo>
                  <a:lnTo>
                    <a:pt x="30810" y="18778"/>
                  </a:lnTo>
                  <a:lnTo>
                    <a:pt x="28767" y="19864"/>
                  </a:lnTo>
                  <a:lnTo>
                    <a:pt x="27745" y="21859"/>
                  </a:lnTo>
                  <a:lnTo>
                    <a:pt x="27567" y="23107"/>
                  </a:lnTo>
                  <a:lnTo>
                    <a:pt x="27567" y="24421"/>
                  </a:lnTo>
                  <a:lnTo>
                    <a:pt x="27907" y="25280"/>
                  </a:lnTo>
                  <a:lnTo>
                    <a:pt x="29220" y="25848"/>
                  </a:lnTo>
                  <a:lnTo>
                    <a:pt x="30356" y="25961"/>
                  </a:lnTo>
                  <a:lnTo>
                    <a:pt x="31831" y="27048"/>
                  </a:lnTo>
                  <a:lnTo>
                    <a:pt x="32285" y="28523"/>
                  </a:lnTo>
                  <a:lnTo>
                    <a:pt x="32350" y="30291"/>
                  </a:lnTo>
                  <a:lnTo>
                    <a:pt x="30988" y="32285"/>
                  </a:lnTo>
                  <a:lnTo>
                    <a:pt x="28945" y="32172"/>
                  </a:lnTo>
                  <a:lnTo>
                    <a:pt x="27696" y="32691"/>
                  </a:lnTo>
                  <a:cubicBezTo>
                    <a:pt x="27696" y="32691"/>
                    <a:pt x="26107" y="33712"/>
                    <a:pt x="25994" y="33939"/>
                  </a:cubicBezTo>
                  <a:cubicBezTo>
                    <a:pt x="25880" y="34167"/>
                    <a:pt x="25426" y="34686"/>
                    <a:pt x="25426" y="34686"/>
                  </a:cubicBezTo>
                  <a:lnTo>
                    <a:pt x="24113" y="34637"/>
                  </a:lnTo>
                  <a:lnTo>
                    <a:pt x="23772" y="35431"/>
                  </a:lnTo>
                  <a:lnTo>
                    <a:pt x="24178" y="36177"/>
                  </a:lnTo>
                  <a:lnTo>
                    <a:pt x="25313" y="36631"/>
                  </a:lnTo>
                  <a:lnTo>
                    <a:pt x="26788" y="36631"/>
                  </a:lnTo>
                  <a:lnTo>
                    <a:pt x="26967" y="37718"/>
                  </a:lnTo>
                  <a:lnTo>
                    <a:pt x="26513" y="38399"/>
                  </a:lnTo>
                  <a:lnTo>
                    <a:pt x="25994" y="39599"/>
                  </a:lnTo>
                  <a:lnTo>
                    <a:pt x="26042" y="39891"/>
                  </a:lnTo>
                  <a:lnTo>
                    <a:pt x="26221" y="40296"/>
                  </a:lnTo>
                  <a:lnTo>
                    <a:pt x="26513" y="41415"/>
                  </a:lnTo>
                  <a:lnTo>
                    <a:pt x="25832" y="41415"/>
                  </a:lnTo>
                  <a:lnTo>
                    <a:pt x="26058" y="42274"/>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3" name="Freeform: Shape 452">
              <a:extLst>
                <a:ext uri="{FF2B5EF4-FFF2-40B4-BE49-F238E27FC236}">
                  <a16:creationId xmlns:a16="http://schemas.microsoft.com/office/drawing/2014/main" id="{E43058A6-F210-BBD1-5233-B5A12747A28F}"/>
                </a:ext>
              </a:extLst>
            </p:cNvPr>
            <p:cNvSpPr/>
            <p:nvPr/>
          </p:nvSpPr>
          <p:spPr>
            <a:xfrm>
              <a:off x="7483235" y="3268471"/>
              <a:ext cx="9834" cy="10022"/>
            </a:xfrm>
            <a:custGeom>
              <a:avLst/>
              <a:gdLst>
                <a:gd name="connsiteX0" fmla="*/ 762 w 10660"/>
                <a:gd name="connsiteY0" fmla="*/ 0 h 10864"/>
                <a:gd name="connsiteX1" fmla="*/ 762 w 10660"/>
                <a:gd name="connsiteY1" fmla="*/ 4573 h 10864"/>
                <a:gd name="connsiteX2" fmla="*/ 0 w 10660"/>
                <a:gd name="connsiteY2" fmla="*/ 6827 h 10864"/>
                <a:gd name="connsiteX3" fmla="*/ 1508 w 10660"/>
                <a:gd name="connsiteY3" fmla="*/ 7865 h 10864"/>
                <a:gd name="connsiteX4" fmla="*/ 3940 w 10660"/>
                <a:gd name="connsiteY4" fmla="*/ 9340 h 10864"/>
                <a:gd name="connsiteX5" fmla="*/ 5919 w 10660"/>
                <a:gd name="connsiteY5" fmla="*/ 10864 h 10864"/>
                <a:gd name="connsiteX6" fmla="*/ 9859 w 10660"/>
                <a:gd name="connsiteY6" fmla="*/ 10864 h 10864"/>
                <a:gd name="connsiteX7" fmla="*/ 10459 w 10660"/>
                <a:gd name="connsiteY7" fmla="*/ 7865 h 10864"/>
                <a:gd name="connsiteX8" fmla="*/ 10459 w 10660"/>
                <a:gd name="connsiteY8" fmla="*/ 6373 h 10864"/>
                <a:gd name="connsiteX9" fmla="*/ 7427 w 10660"/>
                <a:gd name="connsiteY9" fmla="*/ 4573 h 10864"/>
                <a:gd name="connsiteX10" fmla="*/ 4702 w 10660"/>
                <a:gd name="connsiteY10" fmla="*/ 2741 h 10864"/>
                <a:gd name="connsiteX11" fmla="*/ 3194 w 10660"/>
                <a:gd name="connsiteY11" fmla="*/ 762 h 10864"/>
                <a:gd name="connsiteX12" fmla="*/ 762 w 10660"/>
                <a:gd name="connsiteY12" fmla="*/ 0 h 1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60" h="10864">
                  <a:moveTo>
                    <a:pt x="762" y="0"/>
                  </a:moveTo>
                  <a:lnTo>
                    <a:pt x="762" y="4573"/>
                  </a:lnTo>
                  <a:lnTo>
                    <a:pt x="0" y="6827"/>
                  </a:lnTo>
                  <a:lnTo>
                    <a:pt x="1508" y="7865"/>
                  </a:lnTo>
                  <a:lnTo>
                    <a:pt x="3940" y="9340"/>
                  </a:lnTo>
                  <a:lnTo>
                    <a:pt x="5919" y="10864"/>
                  </a:lnTo>
                  <a:lnTo>
                    <a:pt x="9859" y="10864"/>
                  </a:lnTo>
                  <a:lnTo>
                    <a:pt x="10459" y="7865"/>
                  </a:lnTo>
                  <a:cubicBezTo>
                    <a:pt x="10459" y="7865"/>
                    <a:pt x="10913" y="6519"/>
                    <a:pt x="10459" y="6373"/>
                  </a:cubicBezTo>
                  <a:cubicBezTo>
                    <a:pt x="10005" y="6227"/>
                    <a:pt x="7427" y="4573"/>
                    <a:pt x="7427" y="4573"/>
                  </a:cubicBezTo>
                  <a:lnTo>
                    <a:pt x="4702" y="2741"/>
                  </a:lnTo>
                  <a:lnTo>
                    <a:pt x="3194" y="762"/>
                  </a:lnTo>
                  <a:lnTo>
                    <a:pt x="762"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4" name="Freeform: Shape 453">
              <a:extLst>
                <a:ext uri="{FF2B5EF4-FFF2-40B4-BE49-F238E27FC236}">
                  <a16:creationId xmlns:a16="http://schemas.microsoft.com/office/drawing/2014/main" id="{DC08460B-AAB4-3152-49BD-C6F8EE37FDE9}"/>
                </a:ext>
              </a:extLst>
            </p:cNvPr>
            <p:cNvSpPr/>
            <p:nvPr/>
          </p:nvSpPr>
          <p:spPr>
            <a:xfrm>
              <a:off x="7582474" y="3263625"/>
              <a:ext cx="57233" cy="36904"/>
            </a:xfrm>
            <a:custGeom>
              <a:avLst/>
              <a:gdLst>
                <a:gd name="connsiteX0" fmla="*/ 0 w 62041"/>
                <a:gd name="connsiteY0" fmla="*/ 34994 h 40004"/>
                <a:gd name="connsiteX1" fmla="*/ 9243 w 62041"/>
                <a:gd name="connsiteY1" fmla="*/ 36972 h 40004"/>
                <a:gd name="connsiteX2" fmla="*/ 16362 w 62041"/>
                <a:gd name="connsiteY2" fmla="*/ 38188 h 40004"/>
                <a:gd name="connsiteX3" fmla="*/ 23335 w 62041"/>
                <a:gd name="connsiteY3" fmla="*/ 38188 h 40004"/>
                <a:gd name="connsiteX4" fmla="*/ 29999 w 62041"/>
                <a:gd name="connsiteY4" fmla="*/ 40004 h 40004"/>
                <a:gd name="connsiteX5" fmla="*/ 38480 w 62041"/>
                <a:gd name="connsiteY5" fmla="*/ 39404 h 40004"/>
                <a:gd name="connsiteX6" fmla="*/ 46053 w 62041"/>
                <a:gd name="connsiteY6" fmla="*/ 39258 h 40004"/>
                <a:gd name="connsiteX7" fmla="*/ 55296 w 62041"/>
                <a:gd name="connsiteY7" fmla="*/ 39258 h 40004"/>
                <a:gd name="connsiteX8" fmla="*/ 61053 w 62041"/>
                <a:gd name="connsiteY8" fmla="*/ 38350 h 40004"/>
                <a:gd name="connsiteX9" fmla="*/ 58928 w 62041"/>
                <a:gd name="connsiteY9" fmla="*/ 35010 h 40004"/>
                <a:gd name="connsiteX10" fmla="*/ 58328 w 62041"/>
                <a:gd name="connsiteY10" fmla="*/ 30761 h 40004"/>
                <a:gd name="connsiteX11" fmla="*/ 58636 w 62041"/>
                <a:gd name="connsiteY11" fmla="*/ 26821 h 40004"/>
                <a:gd name="connsiteX12" fmla="*/ 61069 w 62041"/>
                <a:gd name="connsiteY12" fmla="*/ 23789 h 40004"/>
                <a:gd name="connsiteX13" fmla="*/ 61977 w 62041"/>
                <a:gd name="connsiteY13" fmla="*/ 21664 h 40004"/>
                <a:gd name="connsiteX14" fmla="*/ 61977 w 62041"/>
                <a:gd name="connsiteY14" fmla="*/ 18324 h 40004"/>
                <a:gd name="connsiteX15" fmla="*/ 58036 w 62041"/>
                <a:gd name="connsiteY15" fmla="*/ 15145 h 40004"/>
                <a:gd name="connsiteX16" fmla="*/ 54696 w 62041"/>
                <a:gd name="connsiteY16" fmla="*/ 13329 h 40004"/>
                <a:gd name="connsiteX17" fmla="*/ 50156 w 62041"/>
                <a:gd name="connsiteY17" fmla="*/ 11659 h 40004"/>
                <a:gd name="connsiteX18" fmla="*/ 44545 w 62041"/>
                <a:gd name="connsiteY18" fmla="*/ 11059 h 40004"/>
                <a:gd name="connsiteX19" fmla="*/ 39550 w 62041"/>
                <a:gd name="connsiteY19" fmla="*/ 11059 h 40004"/>
                <a:gd name="connsiteX20" fmla="*/ 35756 w 62041"/>
                <a:gd name="connsiteY20" fmla="*/ 8627 h 40004"/>
                <a:gd name="connsiteX21" fmla="*/ 32124 w 62041"/>
                <a:gd name="connsiteY21" fmla="*/ 6048 h 40004"/>
                <a:gd name="connsiteX22" fmla="*/ 30308 w 62041"/>
                <a:gd name="connsiteY22" fmla="*/ 4232 h 40004"/>
                <a:gd name="connsiteX23" fmla="*/ 28637 w 62041"/>
                <a:gd name="connsiteY23" fmla="*/ 4232 h 40004"/>
                <a:gd name="connsiteX24" fmla="*/ 28329 w 62041"/>
                <a:gd name="connsiteY24" fmla="*/ 6211 h 40004"/>
                <a:gd name="connsiteX25" fmla="*/ 28021 w 62041"/>
                <a:gd name="connsiteY25" fmla="*/ 8481 h 40004"/>
                <a:gd name="connsiteX26" fmla="*/ 25897 w 62041"/>
                <a:gd name="connsiteY26" fmla="*/ 8935 h 40004"/>
                <a:gd name="connsiteX27" fmla="*/ 26497 w 62041"/>
                <a:gd name="connsiteY27" fmla="*/ 10913 h 40004"/>
                <a:gd name="connsiteX28" fmla="*/ 26805 w 62041"/>
                <a:gd name="connsiteY28" fmla="*/ 13638 h 40004"/>
                <a:gd name="connsiteX29" fmla="*/ 27567 w 62041"/>
                <a:gd name="connsiteY29" fmla="*/ 15908 h 40004"/>
                <a:gd name="connsiteX30" fmla="*/ 26967 w 62041"/>
                <a:gd name="connsiteY30" fmla="*/ 17724 h 40004"/>
                <a:gd name="connsiteX31" fmla="*/ 23934 w 62041"/>
                <a:gd name="connsiteY31" fmla="*/ 18632 h 40004"/>
                <a:gd name="connsiteX32" fmla="*/ 20594 w 62041"/>
                <a:gd name="connsiteY32" fmla="*/ 19086 h 40004"/>
                <a:gd name="connsiteX33" fmla="*/ 17870 w 62041"/>
                <a:gd name="connsiteY33" fmla="*/ 17578 h 40004"/>
                <a:gd name="connsiteX34" fmla="*/ 15745 w 62041"/>
                <a:gd name="connsiteY34" fmla="*/ 17578 h 40004"/>
                <a:gd name="connsiteX35" fmla="*/ 13621 w 62041"/>
                <a:gd name="connsiteY35" fmla="*/ 16978 h 40004"/>
                <a:gd name="connsiteX36" fmla="*/ 24843 w 62041"/>
                <a:gd name="connsiteY36" fmla="*/ 0 h 40004"/>
                <a:gd name="connsiteX37" fmla="*/ 11497 w 62041"/>
                <a:gd name="connsiteY37" fmla="*/ 17286 h 40004"/>
                <a:gd name="connsiteX38" fmla="*/ 9827 w 62041"/>
                <a:gd name="connsiteY38" fmla="*/ 18048 h 40004"/>
                <a:gd name="connsiteX39" fmla="*/ 8011 w 62041"/>
                <a:gd name="connsiteY39" fmla="*/ 18048 h 40004"/>
                <a:gd name="connsiteX40" fmla="*/ 6957 w 62041"/>
                <a:gd name="connsiteY40" fmla="*/ 17286 h 40004"/>
                <a:gd name="connsiteX41" fmla="*/ 5449 w 62041"/>
                <a:gd name="connsiteY41" fmla="*/ 18048 h 40004"/>
                <a:gd name="connsiteX42" fmla="*/ 3778 w 62041"/>
                <a:gd name="connsiteY42" fmla="*/ 18048 h 40004"/>
                <a:gd name="connsiteX43" fmla="*/ 3016 w 62041"/>
                <a:gd name="connsiteY43" fmla="*/ 17740 h 40004"/>
                <a:gd name="connsiteX44" fmla="*/ 1508 w 62041"/>
                <a:gd name="connsiteY44" fmla="*/ 18794 h 40004"/>
                <a:gd name="connsiteX45" fmla="*/ 1054 w 62041"/>
                <a:gd name="connsiteY45" fmla="*/ 20010 h 40004"/>
                <a:gd name="connsiteX46" fmla="*/ 2270 w 62041"/>
                <a:gd name="connsiteY46" fmla="*/ 21826 h 40004"/>
                <a:gd name="connsiteX47" fmla="*/ 2270 w 62041"/>
                <a:gd name="connsiteY47" fmla="*/ 23335 h 40004"/>
                <a:gd name="connsiteX48" fmla="*/ 2124 w 62041"/>
                <a:gd name="connsiteY48" fmla="*/ 25459 h 40004"/>
                <a:gd name="connsiteX49" fmla="*/ 1070 w 62041"/>
                <a:gd name="connsiteY49" fmla="*/ 27275 h 40004"/>
                <a:gd name="connsiteX50" fmla="*/ 16 w 62041"/>
                <a:gd name="connsiteY50" fmla="*/ 28637 h 40004"/>
                <a:gd name="connsiteX51" fmla="*/ 1525 w 62041"/>
                <a:gd name="connsiteY51" fmla="*/ 29091 h 40004"/>
                <a:gd name="connsiteX52" fmla="*/ 1978 w 62041"/>
                <a:gd name="connsiteY52" fmla="*/ 27583 h 40004"/>
                <a:gd name="connsiteX53" fmla="*/ 2886 w 62041"/>
                <a:gd name="connsiteY53" fmla="*/ 26075 h 40004"/>
                <a:gd name="connsiteX54" fmla="*/ 3649 w 62041"/>
                <a:gd name="connsiteY54" fmla="*/ 27291 h 40004"/>
                <a:gd name="connsiteX55" fmla="*/ 5157 w 62041"/>
                <a:gd name="connsiteY55" fmla="*/ 26237 h 40004"/>
                <a:gd name="connsiteX56" fmla="*/ 8951 w 62041"/>
                <a:gd name="connsiteY56" fmla="*/ 26691 h 40004"/>
                <a:gd name="connsiteX57" fmla="*/ 10621 w 62041"/>
                <a:gd name="connsiteY57" fmla="*/ 27453 h 40004"/>
                <a:gd name="connsiteX58" fmla="*/ 9113 w 62041"/>
                <a:gd name="connsiteY58" fmla="*/ 28215 h 40004"/>
                <a:gd name="connsiteX59" fmla="*/ 6989 w 62041"/>
                <a:gd name="connsiteY59" fmla="*/ 28670 h 40004"/>
                <a:gd name="connsiteX60" fmla="*/ 5481 w 62041"/>
                <a:gd name="connsiteY60" fmla="*/ 30340 h 40004"/>
                <a:gd name="connsiteX61" fmla="*/ 4265 w 62041"/>
                <a:gd name="connsiteY61" fmla="*/ 31702 h 40004"/>
                <a:gd name="connsiteX62" fmla="*/ 2903 w 62041"/>
                <a:gd name="connsiteY62" fmla="*/ 31848 h 40004"/>
                <a:gd name="connsiteX63" fmla="*/ 1995 w 62041"/>
                <a:gd name="connsiteY63" fmla="*/ 33064 h 40004"/>
                <a:gd name="connsiteX64" fmla="*/ 16 w 62041"/>
                <a:gd name="connsiteY64" fmla="*/ 35042 h 4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62041" h="40004">
                  <a:moveTo>
                    <a:pt x="0" y="34994"/>
                  </a:moveTo>
                  <a:lnTo>
                    <a:pt x="9243" y="36972"/>
                  </a:lnTo>
                  <a:lnTo>
                    <a:pt x="16362" y="38188"/>
                  </a:lnTo>
                  <a:lnTo>
                    <a:pt x="23335" y="38188"/>
                  </a:lnTo>
                  <a:lnTo>
                    <a:pt x="29999" y="40004"/>
                  </a:lnTo>
                  <a:lnTo>
                    <a:pt x="38480" y="39404"/>
                  </a:lnTo>
                  <a:lnTo>
                    <a:pt x="46053" y="39258"/>
                  </a:lnTo>
                  <a:lnTo>
                    <a:pt x="55296" y="39258"/>
                  </a:lnTo>
                  <a:lnTo>
                    <a:pt x="61053" y="38350"/>
                  </a:lnTo>
                  <a:lnTo>
                    <a:pt x="58928" y="35010"/>
                  </a:lnTo>
                  <a:lnTo>
                    <a:pt x="58328" y="30761"/>
                  </a:lnTo>
                  <a:lnTo>
                    <a:pt x="58636" y="26821"/>
                  </a:lnTo>
                  <a:lnTo>
                    <a:pt x="61069" y="23789"/>
                  </a:lnTo>
                  <a:cubicBezTo>
                    <a:pt x="61069" y="23789"/>
                    <a:pt x="61831" y="22118"/>
                    <a:pt x="61977" y="21664"/>
                  </a:cubicBezTo>
                  <a:cubicBezTo>
                    <a:pt x="62123" y="21210"/>
                    <a:pt x="61977" y="18324"/>
                    <a:pt x="61977" y="18324"/>
                  </a:cubicBezTo>
                  <a:lnTo>
                    <a:pt x="58036" y="15145"/>
                  </a:lnTo>
                  <a:lnTo>
                    <a:pt x="54696" y="13329"/>
                  </a:lnTo>
                  <a:cubicBezTo>
                    <a:pt x="54696" y="13329"/>
                    <a:pt x="50901" y="11821"/>
                    <a:pt x="50156" y="11659"/>
                  </a:cubicBezTo>
                  <a:cubicBezTo>
                    <a:pt x="49393" y="11513"/>
                    <a:pt x="44545" y="11059"/>
                    <a:pt x="44545" y="11059"/>
                  </a:cubicBezTo>
                  <a:lnTo>
                    <a:pt x="39550" y="11059"/>
                  </a:lnTo>
                  <a:lnTo>
                    <a:pt x="35756" y="8627"/>
                  </a:lnTo>
                  <a:lnTo>
                    <a:pt x="32124" y="6048"/>
                  </a:lnTo>
                  <a:lnTo>
                    <a:pt x="30308" y="4232"/>
                  </a:lnTo>
                  <a:lnTo>
                    <a:pt x="28637" y="4232"/>
                  </a:lnTo>
                  <a:lnTo>
                    <a:pt x="28329" y="6211"/>
                  </a:lnTo>
                  <a:lnTo>
                    <a:pt x="28021" y="8481"/>
                  </a:lnTo>
                  <a:lnTo>
                    <a:pt x="25897" y="8935"/>
                  </a:lnTo>
                  <a:lnTo>
                    <a:pt x="26497" y="10913"/>
                  </a:lnTo>
                  <a:lnTo>
                    <a:pt x="26805" y="13638"/>
                  </a:lnTo>
                  <a:lnTo>
                    <a:pt x="27567" y="15908"/>
                  </a:lnTo>
                  <a:cubicBezTo>
                    <a:pt x="27567" y="15908"/>
                    <a:pt x="27713" y="17578"/>
                    <a:pt x="26967" y="17724"/>
                  </a:cubicBezTo>
                  <a:cubicBezTo>
                    <a:pt x="26205" y="17870"/>
                    <a:pt x="23934" y="18632"/>
                    <a:pt x="23934" y="18632"/>
                  </a:cubicBezTo>
                  <a:lnTo>
                    <a:pt x="20594" y="19086"/>
                  </a:lnTo>
                  <a:lnTo>
                    <a:pt x="17870" y="17578"/>
                  </a:lnTo>
                  <a:lnTo>
                    <a:pt x="15745" y="17578"/>
                  </a:lnTo>
                  <a:lnTo>
                    <a:pt x="13621" y="16978"/>
                  </a:lnTo>
                  <a:cubicBezTo>
                    <a:pt x="13621" y="16978"/>
                    <a:pt x="24227" y="8497"/>
                    <a:pt x="24843" y="0"/>
                  </a:cubicBezTo>
                  <a:cubicBezTo>
                    <a:pt x="24843" y="0"/>
                    <a:pt x="19378" y="12891"/>
                    <a:pt x="11497" y="17286"/>
                  </a:cubicBezTo>
                  <a:lnTo>
                    <a:pt x="9827" y="18048"/>
                  </a:lnTo>
                  <a:lnTo>
                    <a:pt x="8011" y="18048"/>
                  </a:lnTo>
                  <a:lnTo>
                    <a:pt x="6957" y="17286"/>
                  </a:lnTo>
                  <a:lnTo>
                    <a:pt x="5449" y="18048"/>
                  </a:lnTo>
                  <a:lnTo>
                    <a:pt x="3778" y="18048"/>
                  </a:lnTo>
                  <a:lnTo>
                    <a:pt x="3016" y="17740"/>
                  </a:lnTo>
                  <a:lnTo>
                    <a:pt x="1508" y="18794"/>
                  </a:lnTo>
                  <a:lnTo>
                    <a:pt x="1054" y="20010"/>
                  </a:lnTo>
                  <a:lnTo>
                    <a:pt x="2270" y="21826"/>
                  </a:lnTo>
                  <a:lnTo>
                    <a:pt x="2270" y="23335"/>
                  </a:lnTo>
                  <a:lnTo>
                    <a:pt x="2124" y="25459"/>
                  </a:lnTo>
                  <a:lnTo>
                    <a:pt x="1070" y="27275"/>
                  </a:lnTo>
                  <a:lnTo>
                    <a:pt x="16" y="28637"/>
                  </a:lnTo>
                  <a:lnTo>
                    <a:pt x="1525" y="29091"/>
                  </a:lnTo>
                  <a:lnTo>
                    <a:pt x="1978" y="27583"/>
                  </a:lnTo>
                  <a:lnTo>
                    <a:pt x="2886" y="26075"/>
                  </a:lnTo>
                  <a:lnTo>
                    <a:pt x="3649" y="27291"/>
                  </a:lnTo>
                  <a:lnTo>
                    <a:pt x="5157" y="26237"/>
                  </a:lnTo>
                  <a:lnTo>
                    <a:pt x="8951" y="26691"/>
                  </a:lnTo>
                  <a:lnTo>
                    <a:pt x="10621" y="27453"/>
                  </a:lnTo>
                  <a:lnTo>
                    <a:pt x="9113" y="28215"/>
                  </a:lnTo>
                  <a:lnTo>
                    <a:pt x="6989" y="28670"/>
                  </a:lnTo>
                  <a:lnTo>
                    <a:pt x="5481" y="30340"/>
                  </a:lnTo>
                  <a:lnTo>
                    <a:pt x="4265" y="31702"/>
                  </a:lnTo>
                  <a:lnTo>
                    <a:pt x="2903" y="31848"/>
                  </a:lnTo>
                  <a:lnTo>
                    <a:pt x="1995" y="33064"/>
                  </a:lnTo>
                  <a:lnTo>
                    <a:pt x="16" y="35042"/>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5" name="Freeform: Shape 454">
              <a:extLst>
                <a:ext uri="{FF2B5EF4-FFF2-40B4-BE49-F238E27FC236}">
                  <a16:creationId xmlns:a16="http://schemas.microsoft.com/office/drawing/2014/main" id="{5C00BD6B-3A0F-72B2-6C97-58D8E400BAAB}"/>
                </a:ext>
              </a:extLst>
            </p:cNvPr>
            <p:cNvSpPr/>
            <p:nvPr/>
          </p:nvSpPr>
          <p:spPr>
            <a:xfrm>
              <a:off x="7595967" y="2638830"/>
              <a:ext cx="209501" cy="468383"/>
            </a:xfrm>
            <a:custGeom>
              <a:avLst/>
              <a:gdLst>
                <a:gd name="connsiteX0" fmla="*/ 148180 w 227101"/>
                <a:gd name="connsiteY0" fmla="*/ 478689 h 507731"/>
                <a:gd name="connsiteX1" fmla="*/ 151812 w 227101"/>
                <a:gd name="connsiteY1" fmla="*/ 473922 h 507731"/>
                <a:gd name="connsiteX2" fmla="*/ 156806 w 227101"/>
                <a:gd name="connsiteY2" fmla="*/ 467776 h 507731"/>
                <a:gd name="connsiteX3" fmla="*/ 163860 w 227101"/>
                <a:gd name="connsiteY3" fmla="*/ 459814 h 507731"/>
                <a:gd name="connsiteX4" fmla="*/ 167266 w 227101"/>
                <a:gd name="connsiteY4" fmla="*/ 459814 h 507731"/>
                <a:gd name="connsiteX5" fmla="*/ 170898 w 227101"/>
                <a:gd name="connsiteY5" fmla="*/ 453214 h 507731"/>
                <a:gd name="connsiteX6" fmla="*/ 178406 w 227101"/>
                <a:gd name="connsiteY6" fmla="*/ 446841 h 507731"/>
                <a:gd name="connsiteX7" fmla="*/ 184325 w 227101"/>
                <a:gd name="connsiteY7" fmla="*/ 437972 h 507731"/>
                <a:gd name="connsiteX8" fmla="*/ 189789 w 227101"/>
                <a:gd name="connsiteY8" fmla="*/ 433431 h 507731"/>
                <a:gd name="connsiteX9" fmla="*/ 195935 w 227101"/>
                <a:gd name="connsiteY9" fmla="*/ 424107 h 507731"/>
                <a:gd name="connsiteX10" fmla="*/ 205486 w 227101"/>
                <a:gd name="connsiteY10" fmla="*/ 411832 h 507731"/>
                <a:gd name="connsiteX11" fmla="*/ 212540 w 227101"/>
                <a:gd name="connsiteY11" fmla="*/ 402735 h 507731"/>
                <a:gd name="connsiteX12" fmla="*/ 220729 w 227101"/>
                <a:gd name="connsiteY12" fmla="*/ 392730 h 507731"/>
                <a:gd name="connsiteX13" fmla="*/ 227102 w 227101"/>
                <a:gd name="connsiteY13" fmla="*/ 375216 h 507731"/>
                <a:gd name="connsiteX14" fmla="*/ 226421 w 227101"/>
                <a:gd name="connsiteY14" fmla="*/ 372265 h 507731"/>
                <a:gd name="connsiteX15" fmla="*/ 223243 w 227101"/>
                <a:gd name="connsiteY15" fmla="*/ 368633 h 507731"/>
                <a:gd name="connsiteX16" fmla="*/ 221199 w 227101"/>
                <a:gd name="connsiteY16" fmla="*/ 365001 h 507731"/>
                <a:gd name="connsiteX17" fmla="*/ 220518 w 227101"/>
                <a:gd name="connsiteY17" fmla="*/ 362049 h 507731"/>
                <a:gd name="connsiteX18" fmla="*/ 219383 w 227101"/>
                <a:gd name="connsiteY18" fmla="*/ 359098 h 507731"/>
                <a:gd name="connsiteX19" fmla="*/ 215297 w 227101"/>
                <a:gd name="connsiteY19" fmla="*/ 355920 h 507731"/>
                <a:gd name="connsiteX20" fmla="*/ 211892 w 227101"/>
                <a:gd name="connsiteY20" fmla="*/ 352968 h 507731"/>
                <a:gd name="connsiteX21" fmla="*/ 207578 w 227101"/>
                <a:gd name="connsiteY21" fmla="*/ 350698 h 507731"/>
                <a:gd name="connsiteX22" fmla="*/ 205762 w 227101"/>
                <a:gd name="connsiteY22" fmla="*/ 347520 h 507731"/>
                <a:gd name="connsiteX23" fmla="*/ 200524 w 227101"/>
                <a:gd name="connsiteY23" fmla="*/ 344342 h 507731"/>
                <a:gd name="connsiteX24" fmla="*/ 199616 w 227101"/>
                <a:gd name="connsiteY24" fmla="*/ 341617 h 507731"/>
                <a:gd name="connsiteX25" fmla="*/ 194849 w 227101"/>
                <a:gd name="connsiteY25" fmla="*/ 337531 h 507731"/>
                <a:gd name="connsiteX26" fmla="*/ 195076 w 227101"/>
                <a:gd name="connsiteY26" fmla="*/ 334580 h 507731"/>
                <a:gd name="connsiteX27" fmla="*/ 197800 w 227101"/>
                <a:gd name="connsiteY27" fmla="*/ 333445 h 507731"/>
                <a:gd name="connsiteX28" fmla="*/ 200524 w 227101"/>
                <a:gd name="connsiteY28" fmla="*/ 330493 h 507731"/>
                <a:gd name="connsiteX29" fmla="*/ 201659 w 227101"/>
                <a:gd name="connsiteY29" fmla="*/ 328223 h 507731"/>
                <a:gd name="connsiteX30" fmla="*/ 203021 w 227101"/>
                <a:gd name="connsiteY30" fmla="*/ 325953 h 507731"/>
                <a:gd name="connsiteX31" fmla="*/ 206200 w 227101"/>
                <a:gd name="connsiteY31" fmla="*/ 321186 h 507731"/>
                <a:gd name="connsiteX32" fmla="*/ 205973 w 227101"/>
                <a:gd name="connsiteY32" fmla="*/ 317553 h 507731"/>
                <a:gd name="connsiteX33" fmla="*/ 205292 w 227101"/>
                <a:gd name="connsiteY33" fmla="*/ 312786 h 507731"/>
                <a:gd name="connsiteX34" fmla="*/ 201659 w 227101"/>
                <a:gd name="connsiteY34" fmla="*/ 310062 h 507731"/>
                <a:gd name="connsiteX35" fmla="*/ 198481 w 227101"/>
                <a:gd name="connsiteY35" fmla="*/ 308018 h 507731"/>
                <a:gd name="connsiteX36" fmla="*/ 195984 w 227101"/>
                <a:gd name="connsiteY36" fmla="*/ 306429 h 507731"/>
                <a:gd name="connsiteX37" fmla="*/ 194849 w 227101"/>
                <a:gd name="connsiteY37" fmla="*/ 300056 h 507731"/>
                <a:gd name="connsiteX38" fmla="*/ 194622 w 227101"/>
                <a:gd name="connsiteY38" fmla="*/ 295743 h 507731"/>
                <a:gd name="connsiteX39" fmla="*/ 198027 w 227101"/>
                <a:gd name="connsiteY39" fmla="*/ 293246 h 507731"/>
                <a:gd name="connsiteX40" fmla="*/ 197346 w 227101"/>
                <a:gd name="connsiteY40" fmla="*/ 288008 h 507731"/>
                <a:gd name="connsiteX41" fmla="*/ 195530 w 227101"/>
                <a:gd name="connsiteY41" fmla="*/ 285738 h 507731"/>
                <a:gd name="connsiteX42" fmla="*/ 189384 w 227101"/>
                <a:gd name="connsiteY42" fmla="*/ 285738 h 507731"/>
                <a:gd name="connsiteX43" fmla="*/ 187795 w 227101"/>
                <a:gd name="connsiteY43" fmla="*/ 283695 h 507731"/>
                <a:gd name="connsiteX44" fmla="*/ 186887 w 227101"/>
                <a:gd name="connsiteY44" fmla="*/ 280743 h 507731"/>
                <a:gd name="connsiteX45" fmla="*/ 186206 w 227101"/>
                <a:gd name="connsiteY45" fmla="*/ 276657 h 507731"/>
                <a:gd name="connsiteX46" fmla="*/ 188022 w 227101"/>
                <a:gd name="connsiteY46" fmla="*/ 271890 h 507731"/>
                <a:gd name="connsiteX47" fmla="*/ 190519 w 227101"/>
                <a:gd name="connsiteY47" fmla="*/ 271890 h 507731"/>
                <a:gd name="connsiteX48" fmla="*/ 192789 w 227101"/>
                <a:gd name="connsiteY48" fmla="*/ 270073 h 507731"/>
                <a:gd name="connsiteX49" fmla="*/ 191427 w 227101"/>
                <a:gd name="connsiteY49" fmla="*/ 265987 h 507731"/>
                <a:gd name="connsiteX50" fmla="*/ 189611 w 227101"/>
                <a:gd name="connsiteY50" fmla="*/ 263944 h 507731"/>
                <a:gd name="connsiteX51" fmla="*/ 186660 w 227101"/>
                <a:gd name="connsiteY51" fmla="*/ 263944 h 507731"/>
                <a:gd name="connsiteX52" fmla="*/ 186433 w 227101"/>
                <a:gd name="connsiteY52" fmla="*/ 262809 h 507731"/>
                <a:gd name="connsiteX53" fmla="*/ 188022 w 227101"/>
                <a:gd name="connsiteY53" fmla="*/ 260539 h 507731"/>
                <a:gd name="connsiteX54" fmla="*/ 189384 w 227101"/>
                <a:gd name="connsiteY54" fmla="*/ 258268 h 507731"/>
                <a:gd name="connsiteX55" fmla="*/ 189384 w 227101"/>
                <a:gd name="connsiteY55" fmla="*/ 250987 h 507731"/>
                <a:gd name="connsiteX56" fmla="*/ 192335 w 227101"/>
                <a:gd name="connsiteY56" fmla="*/ 248717 h 507731"/>
                <a:gd name="connsiteX57" fmla="*/ 189384 w 227101"/>
                <a:gd name="connsiteY57" fmla="*/ 244631 h 507731"/>
                <a:gd name="connsiteX58" fmla="*/ 192562 w 227101"/>
                <a:gd name="connsiteY58" fmla="*/ 242815 h 507731"/>
                <a:gd name="connsiteX59" fmla="*/ 197557 w 227101"/>
                <a:gd name="connsiteY59" fmla="*/ 240999 h 507731"/>
                <a:gd name="connsiteX60" fmla="*/ 196876 w 227101"/>
                <a:gd name="connsiteY60" fmla="*/ 234399 h 507731"/>
                <a:gd name="connsiteX61" fmla="*/ 196194 w 227101"/>
                <a:gd name="connsiteY61" fmla="*/ 230312 h 507731"/>
                <a:gd name="connsiteX62" fmla="*/ 194833 w 227101"/>
                <a:gd name="connsiteY62" fmla="*/ 225772 h 507731"/>
                <a:gd name="connsiteX63" fmla="*/ 193243 w 227101"/>
                <a:gd name="connsiteY63" fmla="*/ 219399 h 507731"/>
                <a:gd name="connsiteX64" fmla="*/ 190973 w 227101"/>
                <a:gd name="connsiteY64" fmla="*/ 216448 h 507731"/>
                <a:gd name="connsiteX65" fmla="*/ 188930 w 227101"/>
                <a:gd name="connsiteY65" fmla="*/ 210756 h 507731"/>
                <a:gd name="connsiteX66" fmla="*/ 186206 w 227101"/>
                <a:gd name="connsiteY66" fmla="*/ 203929 h 507731"/>
                <a:gd name="connsiteX67" fmla="*/ 183482 w 227101"/>
                <a:gd name="connsiteY67" fmla="*/ 197330 h 507731"/>
                <a:gd name="connsiteX68" fmla="*/ 179622 w 227101"/>
                <a:gd name="connsiteY68" fmla="*/ 190276 h 507731"/>
                <a:gd name="connsiteX69" fmla="*/ 176898 w 227101"/>
                <a:gd name="connsiteY69" fmla="*/ 186416 h 507731"/>
                <a:gd name="connsiteX70" fmla="*/ 175536 w 227101"/>
                <a:gd name="connsiteY70" fmla="*/ 182330 h 507731"/>
                <a:gd name="connsiteX71" fmla="*/ 174627 w 227101"/>
                <a:gd name="connsiteY71" fmla="*/ 178244 h 507731"/>
                <a:gd name="connsiteX72" fmla="*/ 175309 w 227101"/>
                <a:gd name="connsiteY72" fmla="*/ 175292 h 507731"/>
                <a:gd name="connsiteX73" fmla="*/ 179395 w 227101"/>
                <a:gd name="connsiteY73" fmla="*/ 167784 h 507731"/>
                <a:gd name="connsiteX74" fmla="*/ 182346 w 227101"/>
                <a:gd name="connsiteY74" fmla="*/ 163017 h 507731"/>
                <a:gd name="connsiteX75" fmla="*/ 186206 w 227101"/>
                <a:gd name="connsiteY75" fmla="*/ 157098 h 507731"/>
                <a:gd name="connsiteX76" fmla="*/ 190292 w 227101"/>
                <a:gd name="connsiteY76" fmla="*/ 150725 h 507731"/>
                <a:gd name="connsiteX77" fmla="*/ 193243 w 227101"/>
                <a:gd name="connsiteY77" fmla="*/ 145731 h 507731"/>
                <a:gd name="connsiteX78" fmla="*/ 194605 w 227101"/>
                <a:gd name="connsiteY78" fmla="*/ 142099 h 507731"/>
                <a:gd name="connsiteX79" fmla="*/ 194605 w 227101"/>
                <a:gd name="connsiteY79" fmla="*/ 139374 h 507731"/>
                <a:gd name="connsiteX80" fmla="*/ 193697 w 227101"/>
                <a:gd name="connsiteY80" fmla="*/ 136423 h 507731"/>
                <a:gd name="connsiteX81" fmla="*/ 191427 w 227101"/>
                <a:gd name="connsiteY81" fmla="*/ 134607 h 507731"/>
                <a:gd name="connsiteX82" fmla="*/ 188022 w 227101"/>
                <a:gd name="connsiteY82" fmla="*/ 130975 h 507731"/>
                <a:gd name="connsiteX83" fmla="*/ 186433 w 227101"/>
                <a:gd name="connsiteY83" fmla="*/ 127569 h 507731"/>
                <a:gd name="connsiteX84" fmla="*/ 185071 w 227101"/>
                <a:gd name="connsiteY84" fmla="*/ 124845 h 507731"/>
                <a:gd name="connsiteX85" fmla="*/ 183482 w 227101"/>
                <a:gd name="connsiteY85" fmla="*/ 121667 h 507731"/>
                <a:gd name="connsiteX86" fmla="*/ 181892 w 227101"/>
                <a:gd name="connsiteY86" fmla="*/ 118943 h 507731"/>
                <a:gd name="connsiteX87" fmla="*/ 180303 w 227101"/>
                <a:gd name="connsiteY87" fmla="*/ 116672 h 507731"/>
                <a:gd name="connsiteX88" fmla="*/ 178487 w 227101"/>
                <a:gd name="connsiteY88" fmla="*/ 115083 h 507731"/>
                <a:gd name="connsiteX89" fmla="*/ 175763 w 227101"/>
                <a:gd name="connsiteY89" fmla="*/ 113721 h 507731"/>
                <a:gd name="connsiteX90" fmla="*/ 173038 w 227101"/>
                <a:gd name="connsiteY90" fmla="*/ 112586 h 507731"/>
                <a:gd name="connsiteX91" fmla="*/ 168271 w 227101"/>
                <a:gd name="connsiteY91" fmla="*/ 110770 h 507731"/>
                <a:gd name="connsiteX92" fmla="*/ 166909 w 227101"/>
                <a:gd name="connsiteY92" fmla="*/ 109635 h 507731"/>
                <a:gd name="connsiteX93" fmla="*/ 165774 w 227101"/>
                <a:gd name="connsiteY93" fmla="*/ 106116 h 507731"/>
                <a:gd name="connsiteX94" fmla="*/ 165547 w 227101"/>
                <a:gd name="connsiteY94" fmla="*/ 102597 h 507731"/>
                <a:gd name="connsiteX95" fmla="*/ 164412 w 227101"/>
                <a:gd name="connsiteY95" fmla="*/ 99192 h 507731"/>
                <a:gd name="connsiteX96" fmla="*/ 164185 w 227101"/>
                <a:gd name="connsiteY96" fmla="*/ 96468 h 507731"/>
                <a:gd name="connsiteX97" fmla="*/ 163504 w 227101"/>
                <a:gd name="connsiteY97" fmla="*/ 92381 h 507731"/>
                <a:gd name="connsiteX98" fmla="*/ 162823 w 227101"/>
                <a:gd name="connsiteY98" fmla="*/ 88749 h 507731"/>
                <a:gd name="connsiteX99" fmla="*/ 164412 w 227101"/>
                <a:gd name="connsiteY99" fmla="*/ 85571 h 507731"/>
                <a:gd name="connsiteX100" fmla="*/ 166455 w 227101"/>
                <a:gd name="connsiteY100" fmla="*/ 82165 h 507731"/>
                <a:gd name="connsiteX101" fmla="*/ 168044 w 227101"/>
                <a:gd name="connsiteY101" fmla="*/ 78987 h 507731"/>
                <a:gd name="connsiteX102" fmla="*/ 169179 w 227101"/>
                <a:gd name="connsiteY102" fmla="*/ 76263 h 507731"/>
                <a:gd name="connsiteX103" fmla="*/ 169406 w 227101"/>
                <a:gd name="connsiteY103" fmla="*/ 72857 h 507731"/>
                <a:gd name="connsiteX104" fmla="*/ 169179 w 227101"/>
                <a:gd name="connsiteY104" fmla="*/ 71041 h 507731"/>
                <a:gd name="connsiteX105" fmla="*/ 161671 w 227101"/>
                <a:gd name="connsiteY105" fmla="*/ 70133 h 507731"/>
                <a:gd name="connsiteX106" fmla="*/ 163033 w 227101"/>
                <a:gd name="connsiteY106" fmla="*/ 68998 h 507731"/>
                <a:gd name="connsiteX107" fmla="*/ 165303 w 227101"/>
                <a:gd name="connsiteY107" fmla="*/ 67182 h 507731"/>
                <a:gd name="connsiteX108" fmla="*/ 167347 w 227101"/>
                <a:gd name="connsiteY108" fmla="*/ 64458 h 507731"/>
                <a:gd name="connsiteX109" fmla="*/ 170752 w 227101"/>
                <a:gd name="connsiteY109" fmla="*/ 62414 h 507731"/>
                <a:gd name="connsiteX110" fmla="*/ 172568 w 227101"/>
                <a:gd name="connsiteY110" fmla="*/ 60825 h 507731"/>
                <a:gd name="connsiteX111" fmla="*/ 172714 w 227101"/>
                <a:gd name="connsiteY111" fmla="*/ 57112 h 507731"/>
                <a:gd name="connsiteX112" fmla="*/ 171352 w 227101"/>
                <a:gd name="connsiteY112" fmla="*/ 53480 h 507731"/>
                <a:gd name="connsiteX113" fmla="*/ 171806 w 227101"/>
                <a:gd name="connsiteY113" fmla="*/ 50447 h 507731"/>
                <a:gd name="connsiteX114" fmla="*/ 172114 w 227101"/>
                <a:gd name="connsiteY114" fmla="*/ 47723 h 507731"/>
                <a:gd name="connsiteX115" fmla="*/ 174547 w 227101"/>
                <a:gd name="connsiteY115" fmla="*/ 45145 h 507731"/>
                <a:gd name="connsiteX116" fmla="*/ 177579 w 227101"/>
                <a:gd name="connsiteY116" fmla="*/ 42420 h 507731"/>
                <a:gd name="connsiteX117" fmla="*/ 180011 w 227101"/>
                <a:gd name="connsiteY117" fmla="*/ 40296 h 507731"/>
                <a:gd name="connsiteX118" fmla="*/ 181827 w 227101"/>
                <a:gd name="connsiteY118" fmla="*/ 36210 h 507731"/>
                <a:gd name="connsiteX119" fmla="*/ 181519 w 227101"/>
                <a:gd name="connsiteY119" fmla="*/ 31961 h 507731"/>
                <a:gd name="connsiteX120" fmla="*/ 180919 w 227101"/>
                <a:gd name="connsiteY120" fmla="*/ 29237 h 507731"/>
                <a:gd name="connsiteX121" fmla="*/ 180011 w 227101"/>
                <a:gd name="connsiteY121" fmla="*/ 25751 h 507731"/>
                <a:gd name="connsiteX122" fmla="*/ 178341 w 227101"/>
                <a:gd name="connsiteY122" fmla="*/ 22118 h 507731"/>
                <a:gd name="connsiteX123" fmla="*/ 173800 w 227101"/>
                <a:gd name="connsiteY123" fmla="*/ 19686 h 507731"/>
                <a:gd name="connsiteX124" fmla="*/ 168806 w 227101"/>
                <a:gd name="connsiteY124" fmla="*/ 17562 h 507731"/>
                <a:gd name="connsiteX125" fmla="*/ 165628 w 227101"/>
                <a:gd name="connsiteY125" fmla="*/ 15745 h 507731"/>
                <a:gd name="connsiteX126" fmla="*/ 162141 w 227101"/>
                <a:gd name="connsiteY126" fmla="*/ 13021 h 507731"/>
                <a:gd name="connsiteX127" fmla="*/ 159871 w 227101"/>
                <a:gd name="connsiteY127" fmla="*/ 9989 h 507731"/>
                <a:gd name="connsiteX128" fmla="*/ 155477 w 227101"/>
                <a:gd name="connsiteY128" fmla="*/ 7265 h 507731"/>
                <a:gd name="connsiteX129" fmla="*/ 154715 w 227101"/>
                <a:gd name="connsiteY129" fmla="*/ 4994 h 507731"/>
                <a:gd name="connsiteX130" fmla="*/ 153807 w 227101"/>
                <a:gd name="connsiteY130" fmla="*/ 1362 h 507731"/>
                <a:gd name="connsiteX131" fmla="*/ 150628 w 227101"/>
                <a:gd name="connsiteY131" fmla="*/ 0 h 507731"/>
                <a:gd name="connsiteX132" fmla="*/ 146234 w 227101"/>
                <a:gd name="connsiteY132" fmla="*/ 1816 h 507731"/>
                <a:gd name="connsiteX133" fmla="*/ 141239 w 227101"/>
                <a:gd name="connsiteY133" fmla="*/ 4848 h 507731"/>
                <a:gd name="connsiteX134" fmla="*/ 139569 w 227101"/>
                <a:gd name="connsiteY134" fmla="*/ 7427 h 507731"/>
                <a:gd name="connsiteX135" fmla="*/ 137299 w 227101"/>
                <a:gd name="connsiteY135" fmla="*/ 8789 h 507731"/>
                <a:gd name="connsiteX136" fmla="*/ 133358 w 227101"/>
                <a:gd name="connsiteY136" fmla="*/ 9097 h 507731"/>
                <a:gd name="connsiteX137" fmla="*/ 128818 w 227101"/>
                <a:gd name="connsiteY137" fmla="*/ 8043 h 507731"/>
                <a:gd name="connsiteX138" fmla="*/ 123661 w 227101"/>
                <a:gd name="connsiteY138" fmla="*/ 9405 h 507731"/>
                <a:gd name="connsiteX139" fmla="*/ 121845 w 227101"/>
                <a:gd name="connsiteY139" fmla="*/ 13037 h 507731"/>
                <a:gd name="connsiteX140" fmla="*/ 120337 w 227101"/>
                <a:gd name="connsiteY140" fmla="*/ 16070 h 507731"/>
                <a:gd name="connsiteX141" fmla="*/ 117613 w 227101"/>
                <a:gd name="connsiteY141" fmla="*/ 18648 h 507731"/>
                <a:gd name="connsiteX142" fmla="*/ 115797 w 227101"/>
                <a:gd name="connsiteY142" fmla="*/ 20772 h 507731"/>
                <a:gd name="connsiteX143" fmla="*/ 111402 w 227101"/>
                <a:gd name="connsiteY143" fmla="*/ 22280 h 507731"/>
                <a:gd name="connsiteX144" fmla="*/ 110802 w 227101"/>
                <a:gd name="connsiteY144" fmla="*/ 25005 h 507731"/>
                <a:gd name="connsiteX145" fmla="*/ 111402 w 227101"/>
                <a:gd name="connsiteY145" fmla="*/ 29707 h 507731"/>
                <a:gd name="connsiteX146" fmla="*/ 109586 w 227101"/>
                <a:gd name="connsiteY146" fmla="*/ 33048 h 507731"/>
                <a:gd name="connsiteX147" fmla="*/ 109586 w 227101"/>
                <a:gd name="connsiteY147" fmla="*/ 38204 h 507731"/>
                <a:gd name="connsiteX148" fmla="*/ 108224 w 227101"/>
                <a:gd name="connsiteY148" fmla="*/ 42599 h 507731"/>
                <a:gd name="connsiteX149" fmla="*/ 108224 w 227101"/>
                <a:gd name="connsiteY149" fmla="*/ 47755 h 507731"/>
                <a:gd name="connsiteX150" fmla="*/ 106716 w 227101"/>
                <a:gd name="connsiteY150" fmla="*/ 51388 h 507731"/>
                <a:gd name="connsiteX151" fmla="*/ 106716 w 227101"/>
                <a:gd name="connsiteY151" fmla="*/ 56382 h 507731"/>
                <a:gd name="connsiteX152" fmla="*/ 107770 w 227101"/>
                <a:gd name="connsiteY152" fmla="*/ 60631 h 507731"/>
                <a:gd name="connsiteX153" fmla="*/ 108824 w 227101"/>
                <a:gd name="connsiteY153" fmla="*/ 63209 h 507731"/>
                <a:gd name="connsiteX154" fmla="*/ 108224 w 227101"/>
                <a:gd name="connsiteY154" fmla="*/ 65641 h 507731"/>
                <a:gd name="connsiteX155" fmla="*/ 106716 w 227101"/>
                <a:gd name="connsiteY155" fmla="*/ 68674 h 507731"/>
                <a:gd name="connsiteX156" fmla="*/ 104446 w 227101"/>
                <a:gd name="connsiteY156" fmla="*/ 70944 h 507731"/>
                <a:gd name="connsiteX157" fmla="*/ 100505 w 227101"/>
                <a:gd name="connsiteY157" fmla="*/ 72614 h 507731"/>
                <a:gd name="connsiteX158" fmla="*/ 97619 w 227101"/>
                <a:gd name="connsiteY158" fmla="*/ 73214 h 507731"/>
                <a:gd name="connsiteX159" fmla="*/ 96565 w 227101"/>
                <a:gd name="connsiteY159" fmla="*/ 76101 h 507731"/>
                <a:gd name="connsiteX160" fmla="*/ 96565 w 227101"/>
                <a:gd name="connsiteY160" fmla="*/ 82473 h 507731"/>
                <a:gd name="connsiteX161" fmla="*/ 94895 w 227101"/>
                <a:gd name="connsiteY161" fmla="*/ 84452 h 507731"/>
                <a:gd name="connsiteX162" fmla="*/ 92171 w 227101"/>
                <a:gd name="connsiteY162" fmla="*/ 85506 h 507731"/>
                <a:gd name="connsiteX163" fmla="*/ 90663 w 227101"/>
                <a:gd name="connsiteY163" fmla="*/ 88230 h 507731"/>
                <a:gd name="connsiteX164" fmla="*/ 89446 w 227101"/>
                <a:gd name="connsiteY164" fmla="*/ 89284 h 507731"/>
                <a:gd name="connsiteX165" fmla="*/ 88084 w 227101"/>
                <a:gd name="connsiteY165" fmla="*/ 88068 h 507731"/>
                <a:gd name="connsiteX166" fmla="*/ 87176 w 227101"/>
                <a:gd name="connsiteY166" fmla="*/ 85489 h 507731"/>
                <a:gd name="connsiteX167" fmla="*/ 84598 w 227101"/>
                <a:gd name="connsiteY167" fmla="*/ 83365 h 507731"/>
                <a:gd name="connsiteX168" fmla="*/ 80349 w 227101"/>
                <a:gd name="connsiteY168" fmla="*/ 81857 h 507731"/>
                <a:gd name="connsiteX169" fmla="*/ 77917 w 227101"/>
                <a:gd name="connsiteY169" fmla="*/ 80641 h 507731"/>
                <a:gd name="connsiteX170" fmla="*/ 75647 w 227101"/>
                <a:gd name="connsiteY170" fmla="*/ 79133 h 507731"/>
                <a:gd name="connsiteX171" fmla="*/ 74284 w 227101"/>
                <a:gd name="connsiteY171" fmla="*/ 76101 h 507731"/>
                <a:gd name="connsiteX172" fmla="*/ 71398 w 227101"/>
                <a:gd name="connsiteY172" fmla="*/ 74593 h 507731"/>
                <a:gd name="connsiteX173" fmla="*/ 69890 w 227101"/>
                <a:gd name="connsiteY173" fmla="*/ 73538 h 507731"/>
                <a:gd name="connsiteX174" fmla="*/ 67620 w 227101"/>
                <a:gd name="connsiteY174" fmla="*/ 74301 h 507731"/>
                <a:gd name="connsiteX175" fmla="*/ 66566 w 227101"/>
                <a:gd name="connsiteY175" fmla="*/ 76571 h 507731"/>
                <a:gd name="connsiteX176" fmla="*/ 66566 w 227101"/>
                <a:gd name="connsiteY176" fmla="*/ 79911 h 507731"/>
                <a:gd name="connsiteX177" fmla="*/ 64749 w 227101"/>
                <a:gd name="connsiteY177" fmla="*/ 80965 h 507731"/>
                <a:gd name="connsiteX178" fmla="*/ 62171 w 227101"/>
                <a:gd name="connsiteY178" fmla="*/ 81727 h 507731"/>
                <a:gd name="connsiteX179" fmla="*/ 59593 w 227101"/>
                <a:gd name="connsiteY179" fmla="*/ 82490 h 507731"/>
                <a:gd name="connsiteX180" fmla="*/ 57323 w 227101"/>
                <a:gd name="connsiteY180" fmla="*/ 84306 h 507731"/>
                <a:gd name="connsiteX181" fmla="*/ 55507 w 227101"/>
                <a:gd name="connsiteY181" fmla="*/ 85522 h 507731"/>
                <a:gd name="connsiteX182" fmla="*/ 53999 w 227101"/>
                <a:gd name="connsiteY182" fmla="*/ 85376 h 507731"/>
                <a:gd name="connsiteX183" fmla="*/ 53090 w 227101"/>
                <a:gd name="connsiteY183" fmla="*/ 82652 h 507731"/>
                <a:gd name="connsiteX184" fmla="*/ 50966 w 227101"/>
                <a:gd name="connsiteY184" fmla="*/ 82198 h 507731"/>
                <a:gd name="connsiteX185" fmla="*/ 48534 w 227101"/>
                <a:gd name="connsiteY185" fmla="*/ 81890 h 507731"/>
                <a:gd name="connsiteX186" fmla="*/ 46101 w 227101"/>
                <a:gd name="connsiteY186" fmla="*/ 80527 h 507731"/>
                <a:gd name="connsiteX187" fmla="*/ 43831 w 227101"/>
                <a:gd name="connsiteY187" fmla="*/ 79019 h 507731"/>
                <a:gd name="connsiteX188" fmla="*/ 41399 w 227101"/>
                <a:gd name="connsiteY188" fmla="*/ 78873 h 507731"/>
                <a:gd name="connsiteX189" fmla="*/ 38675 w 227101"/>
                <a:gd name="connsiteY189" fmla="*/ 79927 h 507731"/>
                <a:gd name="connsiteX190" fmla="*/ 38675 w 227101"/>
                <a:gd name="connsiteY190" fmla="*/ 75987 h 507731"/>
                <a:gd name="connsiteX191" fmla="*/ 36096 w 227101"/>
                <a:gd name="connsiteY191" fmla="*/ 72047 h 507731"/>
                <a:gd name="connsiteX192" fmla="*/ 32610 w 227101"/>
                <a:gd name="connsiteY192" fmla="*/ 65836 h 507731"/>
                <a:gd name="connsiteX193" fmla="*/ 28361 w 227101"/>
                <a:gd name="connsiteY193" fmla="*/ 58409 h 507731"/>
                <a:gd name="connsiteX194" fmla="*/ 23513 w 227101"/>
                <a:gd name="connsiteY194" fmla="*/ 50074 h 507731"/>
                <a:gd name="connsiteX195" fmla="*/ 21535 w 227101"/>
                <a:gd name="connsiteY195" fmla="*/ 47642 h 507731"/>
                <a:gd name="connsiteX196" fmla="*/ 17594 w 227101"/>
                <a:gd name="connsiteY196" fmla="*/ 45972 h 507731"/>
                <a:gd name="connsiteX197" fmla="*/ 13508 w 227101"/>
                <a:gd name="connsiteY197" fmla="*/ 46572 h 507731"/>
                <a:gd name="connsiteX198" fmla="*/ 10621 w 227101"/>
                <a:gd name="connsiteY198" fmla="*/ 49750 h 507731"/>
                <a:gd name="connsiteX199" fmla="*/ 9113 w 227101"/>
                <a:gd name="connsiteY199" fmla="*/ 52636 h 507731"/>
                <a:gd name="connsiteX200" fmla="*/ 10167 w 227101"/>
                <a:gd name="connsiteY200" fmla="*/ 55977 h 507731"/>
                <a:gd name="connsiteX201" fmla="*/ 11675 w 227101"/>
                <a:gd name="connsiteY201" fmla="*/ 59009 h 507731"/>
                <a:gd name="connsiteX202" fmla="*/ 10005 w 227101"/>
                <a:gd name="connsiteY202" fmla="*/ 62350 h 507731"/>
                <a:gd name="connsiteX203" fmla="*/ 5303 w 227101"/>
                <a:gd name="connsiteY203" fmla="*/ 58555 h 507731"/>
                <a:gd name="connsiteX204" fmla="*/ 1670 w 227101"/>
                <a:gd name="connsiteY204" fmla="*/ 57339 h 507731"/>
                <a:gd name="connsiteX205" fmla="*/ 0 w 227101"/>
                <a:gd name="connsiteY205" fmla="*/ 57939 h 507731"/>
                <a:gd name="connsiteX206" fmla="*/ 0 w 227101"/>
                <a:gd name="connsiteY206" fmla="*/ 60825 h 507731"/>
                <a:gd name="connsiteX207" fmla="*/ 4540 w 227101"/>
                <a:gd name="connsiteY207" fmla="*/ 63550 h 507731"/>
                <a:gd name="connsiteX208" fmla="*/ 7427 w 227101"/>
                <a:gd name="connsiteY208" fmla="*/ 67344 h 507731"/>
                <a:gd name="connsiteX209" fmla="*/ 9243 w 227101"/>
                <a:gd name="connsiteY209" fmla="*/ 70522 h 507731"/>
                <a:gd name="connsiteX210" fmla="*/ 12875 w 227101"/>
                <a:gd name="connsiteY210" fmla="*/ 73863 h 507731"/>
                <a:gd name="connsiteX211" fmla="*/ 15454 w 227101"/>
                <a:gd name="connsiteY211" fmla="*/ 77041 h 507731"/>
                <a:gd name="connsiteX212" fmla="*/ 17578 w 227101"/>
                <a:gd name="connsiteY212" fmla="*/ 79619 h 507731"/>
                <a:gd name="connsiteX213" fmla="*/ 19556 w 227101"/>
                <a:gd name="connsiteY213" fmla="*/ 82652 h 507731"/>
                <a:gd name="connsiteX214" fmla="*/ 28199 w 227101"/>
                <a:gd name="connsiteY214" fmla="*/ 89770 h 507731"/>
                <a:gd name="connsiteX215" fmla="*/ 38204 w 227101"/>
                <a:gd name="connsiteY215" fmla="*/ 95073 h 507731"/>
                <a:gd name="connsiteX216" fmla="*/ 44415 w 227101"/>
                <a:gd name="connsiteY216" fmla="*/ 97651 h 507731"/>
                <a:gd name="connsiteX217" fmla="*/ 47593 w 227101"/>
                <a:gd name="connsiteY217" fmla="*/ 99467 h 507731"/>
                <a:gd name="connsiteX218" fmla="*/ 51988 w 227101"/>
                <a:gd name="connsiteY218" fmla="*/ 103716 h 507731"/>
                <a:gd name="connsiteX219" fmla="*/ 54258 w 227101"/>
                <a:gd name="connsiteY219" fmla="*/ 107802 h 507731"/>
                <a:gd name="connsiteX220" fmla="*/ 55474 w 227101"/>
                <a:gd name="connsiteY220" fmla="*/ 111597 h 507731"/>
                <a:gd name="connsiteX221" fmla="*/ 59723 w 227101"/>
                <a:gd name="connsiteY221" fmla="*/ 116591 h 507731"/>
                <a:gd name="connsiteX222" fmla="*/ 61701 w 227101"/>
                <a:gd name="connsiteY222" fmla="*/ 119170 h 507731"/>
                <a:gd name="connsiteX223" fmla="*/ 62755 w 227101"/>
                <a:gd name="connsiteY223" fmla="*/ 122056 h 507731"/>
                <a:gd name="connsiteX224" fmla="*/ 62901 w 227101"/>
                <a:gd name="connsiteY224" fmla="*/ 125396 h 507731"/>
                <a:gd name="connsiteX225" fmla="*/ 61393 w 227101"/>
                <a:gd name="connsiteY225" fmla="*/ 128429 h 507731"/>
                <a:gd name="connsiteX226" fmla="*/ 60631 w 227101"/>
                <a:gd name="connsiteY226" fmla="*/ 136910 h 507731"/>
                <a:gd name="connsiteX227" fmla="*/ 60485 w 227101"/>
                <a:gd name="connsiteY227" fmla="*/ 141450 h 507731"/>
                <a:gd name="connsiteX228" fmla="*/ 60793 w 227101"/>
                <a:gd name="connsiteY228" fmla="*/ 143882 h 507731"/>
                <a:gd name="connsiteX229" fmla="*/ 58815 w 227101"/>
                <a:gd name="connsiteY229" fmla="*/ 147369 h 507731"/>
                <a:gd name="connsiteX230" fmla="*/ 58815 w 227101"/>
                <a:gd name="connsiteY230" fmla="*/ 149947 h 507731"/>
                <a:gd name="connsiteX231" fmla="*/ 60485 w 227101"/>
                <a:gd name="connsiteY231" fmla="*/ 151001 h 507731"/>
                <a:gd name="connsiteX232" fmla="*/ 62917 w 227101"/>
                <a:gd name="connsiteY232" fmla="*/ 151309 h 507731"/>
                <a:gd name="connsiteX233" fmla="*/ 65641 w 227101"/>
                <a:gd name="connsiteY233" fmla="*/ 151909 h 507731"/>
                <a:gd name="connsiteX234" fmla="*/ 65950 w 227101"/>
                <a:gd name="connsiteY234" fmla="*/ 154342 h 507731"/>
                <a:gd name="connsiteX235" fmla="*/ 65804 w 227101"/>
                <a:gd name="connsiteY235" fmla="*/ 156920 h 507731"/>
                <a:gd name="connsiteX236" fmla="*/ 64296 w 227101"/>
                <a:gd name="connsiteY236" fmla="*/ 159806 h 507731"/>
                <a:gd name="connsiteX237" fmla="*/ 62317 w 227101"/>
                <a:gd name="connsiteY237" fmla="*/ 161622 h 507731"/>
                <a:gd name="connsiteX238" fmla="*/ 62171 w 227101"/>
                <a:gd name="connsiteY238" fmla="*/ 164347 h 507731"/>
                <a:gd name="connsiteX239" fmla="*/ 62933 w 227101"/>
                <a:gd name="connsiteY239" fmla="*/ 166617 h 507731"/>
                <a:gd name="connsiteX240" fmla="*/ 64912 w 227101"/>
                <a:gd name="connsiteY240" fmla="*/ 171919 h 507731"/>
                <a:gd name="connsiteX241" fmla="*/ 66420 w 227101"/>
                <a:gd name="connsiteY241" fmla="*/ 175260 h 507731"/>
                <a:gd name="connsiteX242" fmla="*/ 67474 w 227101"/>
                <a:gd name="connsiteY242" fmla="*/ 176476 h 507731"/>
                <a:gd name="connsiteX243" fmla="*/ 67620 w 227101"/>
                <a:gd name="connsiteY243" fmla="*/ 178746 h 507731"/>
                <a:gd name="connsiteX244" fmla="*/ 68982 w 227101"/>
                <a:gd name="connsiteY244" fmla="*/ 180725 h 507731"/>
                <a:gd name="connsiteX245" fmla="*/ 70490 w 227101"/>
                <a:gd name="connsiteY245" fmla="*/ 182233 h 507731"/>
                <a:gd name="connsiteX246" fmla="*/ 70944 w 227101"/>
                <a:gd name="connsiteY246" fmla="*/ 185865 h 507731"/>
                <a:gd name="connsiteX247" fmla="*/ 69274 w 227101"/>
                <a:gd name="connsiteY247" fmla="*/ 187373 h 507731"/>
                <a:gd name="connsiteX248" fmla="*/ 68512 w 227101"/>
                <a:gd name="connsiteY248" fmla="*/ 189805 h 507731"/>
                <a:gd name="connsiteX249" fmla="*/ 68366 w 227101"/>
                <a:gd name="connsiteY249" fmla="*/ 192076 h 507731"/>
                <a:gd name="connsiteX250" fmla="*/ 68674 w 227101"/>
                <a:gd name="connsiteY250" fmla="*/ 195254 h 507731"/>
                <a:gd name="connsiteX251" fmla="*/ 68674 w 227101"/>
                <a:gd name="connsiteY251" fmla="*/ 197378 h 507731"/>
                <a:gd name="connsiteX252" fmla="*/ 66550 w 227101"/>
                <a:gd name="connsiteY252" fmla="*/ 202081 h 507731"/>
                <a:gd name="connsiteX253" fmla="*/ 64879 w 227101"/>
                <a:gd name="connsiteY253" fmla="*/ 204805 h 507731"/>
                <a:gd name="connsiteX254" fmla="*/ 65187 w 227101"/>
                <a:gd name="connsiteY254" fmla="*/ 208891 h 507731"/>
                <a:gd name="connsiteX255" fmla="*/ 65187 w 227101"/>
                <a:gd name="connsiteY255" fmla="*/ 212524 h 507731"/>
                <a:gd name="connsiteX256" fmla="*/ 66403 w 227101"/>
                <a:gd name="connsiteY256" fmla="*/ 217064 h 507731"/>
                <a:gd name="connsiteX257" fmla="*/ 68074 w 227101"/>
                <a:gd name="connsiteY257" fmla="*/ 220550 h 507731"/>
                <a:gd name="connsiteX258" fmla="*/ 70052 w 227101"/>
                <a:gd name="connsiteY258" fmla="*/ 225545 h 507731"/>
                <a:gd name="connsiteX259" fmla="*/ 72031 w 227101"/>
                <a:gd name="connsiteY259" fmla="*/ 228885 h 507731"/>
                <a:gd name="connsiteX260" fmla="*/ 73247 w 227101"/>
                <a:gd name="connsiteY260" fmla="*/ 231610 h 507731"/>
                <a:gd name="connsiteX261" fmla="*/ 74155 w 227101"/>
                <a:gd name="connsiteY261" fmla="*/ 235242 h 507731"/>
                <a:gd name="connsiteX262" fmla="*/ 74463 w 227101"/>
                <a:gd name="connsiteY262" fmla="*/ 238420 h 507731"/>
                <a:gd name="connsiteX263" fmla="*/ 75825 w 227101"/>
                <a:gd name="connsiteY263" fmla="*/ 235242 h 507731"/>
                <a:gd name="connsiteX264" fmla="*/ 78403 w 227101"/>
                <a:gd name="connsiteY264" fmla="*/ 238128 h 507731"/>
                <a:gd name="connsiteX265" fmla="*/ 80382 w 227101"/>
                <a:gd name="connsiteY265" fmla="*/ 237366 h 507731"/>
                <a:gd name="connsiteX266" fmla="*/ 81744 w 227101"/>
                <a:gd name="connsiteY266" fmla="*/ 238582 h 507731"/>
                <a:gd name="connsiteX267" fmla="*/ 82960 w 227101"/>
                <a:gd name="connsiteY267" fmla="*/ 240707 h 507731"/>
                <a:gd name="connsiteX268" fmla="*/ 83414 w 227101"/>
                <a:gd name="connsiteY268" fmla="*/ 242377 h 507731"/>
                <a:gd name="connsiteX269" fmla="*/ 84176 w 227101"/>
                <a:gd name="connsiteY269" fmla="*/ 242831 h 507731"/>
                <a:gd name="connsiteX270" fmla="*/ 84776 w 227101"/>
                <a:gd name="connsiteY270" fmla="*/ 245863 h 507731"/>
                <a:gd name="connsiteX271" fmla="*/ 86592 w 227101"/>
                <a:gd name="connsiteY271" fmla="*/ 244501 h 507731"/>
                <a:gd name="connsiteX272" fmla="*/ 87646 w 227101"/>
                <a:gd name="connsiteY272" fmla="*/ 245717 h 507731"/>
                <a:gd name="connsiteX273" fmla="*/ 88862 w 227101"/>
                <a:gd name="connsiteY273" fmla="*/ 244809 h 507731"/>
                <a:gd name="connsiteX274" fmla="*/ 89625 w 227101"/>
                <a:gd name="connsiteY274" fmla="*/ 246480 h 507731"/>
                <a:gd name="connsiteX275" fmla="*/ 92511 w 227101"/>
                <a:gd name="connsiteY275" fmla="*/ 246788 h 507731"/>
                <a:gd name="connsiteX276" fmla="*/ 93111 w 227101"/>
                <a:gd name="connsiteY276" fmla="*/ 249058 h 507731"/>
                <a:gd name="connsiteX277" fmla="*/ 95689 w 227101"/>
                <a:gd name="connsiteY277" fmla="*/ 248750 h 507731"/>
                <a:gd name="connsiteX278" fmla="*/ 95235 w 227101"/>
                <a:gd name="connsiteY278" fmla="*/ 251182 h 507731"/>
                <a:gd name="connsiteX279" fmla="*/ 98576 w 227101"/>
                <a:gd name="connsiteY279" fmla="*/ 253614 h 507731"/>
                <a:gd name="connsiteX280" fmla="*/ 97814 w 227101"/>
                <a:gd name="connsiteY280" fmla="*/ 255739 h 507731"/>
                <a:gd name="connsiteX281" fmla="*/ 98413 w 227101"/>
                <a:gd name="connsiteY281" fmla="*/ 257717 h 507731"/>
                <a:gd name="connsiteX282" fmla="*/ 96905 w 227101"/>
                <a:gd name="connsiteY282" fmla="*/ 258625 h 507731"/>
                <a:gd name="connsiteX283" fmla="*/ 97814 w 227101"/>
                <a:gd name="connsiteY283" fmla="*/ 259987 h 507731"/>
                <a:gd name="connsiteX284" fmla="*/ 96451 w 227101"/>
                <a:gd name="connsiteY284" fmla="*/ 260587 h 507731"/>
                <a:gd name="connsiteX285" fmla="*/ 97814 w 227101"/>
                <a:gd name="connsiteY285" fmla="*/ 263474 h 507731"/>
                <a:gd name="connsiteX286" fmla="*/ 97051 w 227101"/>
                <a:gd name="connsiteY286" fmla="*/ 263782 h 507731"/>
                <a:gd name="connsiteX287" fmla="*/ 98413 w 227101"/>
                <a:gd name="connsiteY287" fmla="*/ 266214 h 507731"/>
                <a:gd name="connsiteX288" fmla="*/ 97197 w 227101"/>
                <a:gd name="connsiteY288" fmla="*/ 266522 h 507731"/>
                <a:gd name="connsiteX289" fmla="*/ 98413 w 227101"/>
                <a:gd name="connsiteY289" fmla="*/ 267884 h 507731"/>
                <a:gd name="connsiteX290" fmla="*/ 96905 w 227101"/>
                <a:gd name="connsiteY290" fmla="*/ 268030 h 507731"/>
                <a:gd name="connsiteX291" fmla="*/ 95397 w 227101"/>
                <a:gd name="connsiteY291" fmla="*/ 268938 h 507731"/>
                <a:gd name="connsiteX292" fmla="*/ 96306 w 227101"/>
                <a:gd name="connsiteY292" fmla="*/ 271209 h 507731"/>
                <a:gd name="connsiteX293" fmla="*/ 98576 w 227101"/>
                <a:gd name="connsiteY293" fmla="*/ 271971 h 507731"/>
                <a:gd name="connsiteX294" fmla="*/ 99338 w 227101"/>
                <a:gd name="connsiteY294" fmla="*/ 273949 h 507731"/>
                <a:gd name="connsiteX295" fmla="*/ 97667 w 227101"/>
                <a:gd name="connsiteY295" fmla="*/ 275165 h 507731"/>
                <a:gd name="connsiteX296" fmla="*/ 98884 w 227101"/>
                <a:gd name="connsiteY296" fmla="*/ 276381 h 507731"/>
                <a:gd name="connsiteX297" fmla="*/ 99030 w 227101"/>
                <a:gd name="connsiteY297" fmla="*/ 277889 h 507731"/>
                <a:gd name="connsiteX298" fmla="*/ 100538 w 227101"/>
                <a:gd name="connsiteY298" fmla="*/ 278343 h 507731"/>
                <a:gd name="connsiteX299" fmla="*/ 99630 w 227101"/>
                <a:gd name="connsiteY299" fmla="*/ 279106 h 507731"/>
                <a:gd name="connsiteX300" fmla="*/ 97359 w 227101"/>
                <a:gd name="connsiteY300" fmla="*/ 278198 h 507731"/>
                <a:gd name="connsiteX301" fmla="*/ 96306 w 227101"/>
                <a:gd name="connsiteY301" fmla="*/ 276981 h 507731"/>
                <a:gd name="connsiteX302" fmla="*/ 95397 w 227101"/>
                <a:gd name="connsiteY302" fmla="*/ 277889 h 507731"/>
                <a:gd name="connsiteX303" fmla="*/ 96760 w 227101"/>
                <a:gd name="connsiteY303" fmla="*/ 280322 h 507731"/>
                <a:gd name="connsiteX304" fmla="*/ 98122 w 227101"/>
                <a:gd name="connsiteY304" fmla="*/ 281992 h 507731"/>
                <a:gd name="connsiteX305" fmla="*/ 100392 w 227101"/>
                <a:gd name="connsiteY305" fmla="*/ 281538 h 507731"/>
                <a:gd name="connsiteX306" fmla="*/ 99938 w 227101"/>
                <a:gd name="connsiteY306" fmla="*/ 282900 h 507731"/>
                <a:gd name="connsiteX307" fmla="*/ 100392 w 227101"/>
                <a:gd name="connsiteY307" fmla="*/ 285024 h 507731"/>
                <a:gd name="connsiteX308" fmla="*/ 96760 w 227101"/>
                <a:gd name="connsiteY308" fmla="*/ 285624 h 507731"/>
                <a:gd name="connsiteX309" fmla="*/ 97213 w 227101"/>
                <a:gd name="connsiteY309" fmla="*/ 284262 h 507731"/>
                <a:gd name="connsiteX310" fmla="*/ 94781 w 227101"/>
                <a:gd name="connsiteY310" fmla="*/ 283500 h 507731"/>
                <a:gd name="connsiteX311" fmla="*/ 94635 w 227101"/>
                <a:gd name="connsiteY311" fmla="*/ 281068 h 507731"/>
                <a:gd name="connsiteX312" fmla="*/ 91457 w 227101"/>
                <a:gd name="connsiteY312" fmla="*/ 281522 h 507731"/>
                <a:gd name="connsiteX313" fmla="*/ 90095 w 227101"/>
                <a:gd name="connsiteY313" fmla="*/ 282284 h 507731"/>
                <a:gd name="connsiteX314" fmla="*/ 86754 w 227101"/>
                <a:gd name="connsiteY314" fmla="*/ 282592 h 507731"/>
                <a:gd name="connsiteX315" fmla="*/ 85538 w 227101"/>
                <a:gd name="connsiteY315" fmla="*/ 283646 h 507731"/>
                <a:gd name="connsiteX316" fmla="*/ 85684 w 227101"/>
                <a:gd name="connsiteY316" fmla="*/ 285462 h 507731"/>
                <a:gd name="connsiteX317" fmla="*/ 84630 w 227101"/>
                <a:gd name="connsiteY317" fmla="*/ 285008 h 507731"/>
                <a:gd name="connsiteX318" fmla="*/ 84322 w 227101"/>
                <a:gd name="connsiteY318" fmla="*/ 286678 h 507731"/>
                <a:gd name="connsiteX319" fmla="*/ 82506 w 227101"/>
                <a:gd name="connsiteY319" fmla="*/ 286078 h 507731"/>
                <a:gd name="connsiteX320" fmla="*/ 81598 w 227101"/>
                <a:gd name="connsiteY320" fmla="*/ 287895 h 507731"/>
                <a:gd name="connsiteX321" fmla="*/ 82052 w 227101"/>
                <a:gd name="connsiteY321" fmla="*/ 290165 h 507731"/>
                <a:gd name="connsiteX322" fmla="*/ 80690 w 227101"/>
                <a:gd name="connsiteY322" fmla="*/ 292597 h 507731"/>
                <a:gd name="connsiteX323" fmla="*/ 79019 w 227101"/>
                <a:gd name="connsiteY323" fmla="*/ 295484 h 507731"/>
                <a:gd name="connsiteX324" fmla="*/ 78711 w 227101"/>
                <a:gd name="connsiteY324" fmla="*/ 297916 h 507731"/>
                <a:gd name="connsiteX325" fmla="*/ 77203 w 227101"/>
                <a:gd name="connsiteY325" fmla="*/ 300494 h 507731"/>
                <a:gd name="connsiteX326" fmla="*/ 74171 w 227101"/>
                <a:gd name="connsiteY326" fmla="*/ 302927 h 507731"/>
                <a:gd name="connsiteX327" fmla="*/ 71738 w 227101"/>
                <a:gd name="connsiteY327" fmla="*/ 306413 h 507731"/>
                <a:gd name="connsiteX328" fmla="*/ 69760 w 227101"/>
                <a:gd name="connsiteY328" fmla="*/ 309445 h 507731"/>
                <a:gd name="connsiteX329" fmla="*/ 68252 w 227101"/>
                <a:gd name="connsiteY329" fmla="*/ 310953 h 507731"/>
                <a:gd name="connsiteX330" fmla="*/ 68106 w 227101"/>
                <a:gd name="connsiteY330" fmla="*/ 312462 h 507731"/>
                <a:gd name="connsiteX331" fmla="*/ 65382 w 227101"/>
                <a:gd name="connsiteY331" fmla="*/ 313969 h 507731"/>
                <a:gd name="connsiteX332" fmla="*/ 65382 w 227101"/>
                <a:gd name="connsiteY332" fmla="*/ 315478 h 507731"/>
                <a:gd name="connsiteX333" fmla="*/ 63258 w 227101"/>
                <a:gd name="connsiteY333" fmla="*/ 318056 h 507731"/>
                <a:gd name="connsiteX334" fmla="*/ 62804 w 227101"/>
                <a:gd name="connsiteY334" fmla="*/ 321850 h 507731"/>
                <a:gd name="connsiteX335" fmla="*/ 60825 w 227101"/>
                <a:gd name="connsiteY335" fmla="*/ 322450 h 507731"/>
                <a:gd name="connsiteX336" fmla="*/ 58701 w 227101"/>
                <a:gd name="connsiteY336" fmla="*/ 321542 h 507731"/>
                <a:gd name="connsiteX337" fmla="*/ 57193 w 227101"/>
                <a:gd name="connsiteY337" fmla="*/ 328207 h 507731"/>
                <a:gd name="connsiteX338" fmla="*/ 56285 w 227101"/>
                <a:gd name="connsiteY338" fmla="*/ 329423 h 507731"/>
                <a:gd name="connsiteX339" fmla="*/ 52198 w 227101"/>
                <a:gd name="connsiteY339" fmla="*/ 329115 h 507731"/>
                <a:gd name="connsiteX340" fmla="*/ 52053 w 227101"/>
                <a:gd name="connsiteY340" fmla="*/ 331839 h 507731"/>
                <a:gd name="connsiteX341" fmla="*/ 50998 w 227101"/>
                <a:gd name="connsiteY341" fmla="*/ 331839 h 507731"/>
                <a:gd name="connsiteX342" fmla="*/ 49782 w 227101"/>
                <a:gd name="connsiteY342" fmla="*/ 335180 h 507731"/>
                <a:gd name="connsiteX343" fmla="*/ 48112 w 227101"/>
                <a:gd name="connsiteY343" fmla="*/ 335634 h 507731"/>
                <a:gd name="connsiteX344" fmla="*/ 48258 w 227101"/>
                <a:gd name="connsiteY344" fmla="*/ 337450 h 507731"/>
                <a:gd name="connsiteX345" fmla="*/ 47350 w 227101"/>
                <a:gd name="connsiteY345" fmla="*/ 338812 h 507731"/>
                <a:gd name="connsiteX346" fmla="*/ 47658 w 227101"/>
                <a:gd name="connsiteY346" fmla="*/ 339866 h 507731"/>
                <a:gd name="connsiteX347" fmla="*/ 46750 w 227101"/>
                <a:gd name="connsiteY347" fmla="*/ 341082 h 507731"/>
                <a:gd name="connsiteX348" fmla="*/ 46750 w 227101"/>
                <a:gd name="connsiteY348" fmla="*/ 342136 h 507731"/>
                <a:gd name="connsiteX349" fmla="*/ 43864 w 227101"/>
                <a:gd name="connsiteY349" fmla="*/ 338796 h 507731"/>
                <a:gd name="connsiteX350" fmla="*/ 42193 w 227101"/>
                <a:gd name="connsiteY350" fmla="*/ 338488 h 507731"/>
                <a:gd name="connsiteX351" fmla="*/ 41885 w 227101"/>
                <a:gd name="connsiteY351" fmla="*/ 339996 h 507731"/>
                <a:gd name="connsiteX352" fmla="*/ 39907 w 227101"/>
                <a:gd name="connsiteY352" fmla="*/ 341358 h 507731"/>
                <a:gd name="connsiteX353" fmla="*/ 40215 w 227101"/>
                <a:gd name="connsiteY353" fmla="*/ 342866 h 507731"/>
                <a:gd name="connsiteX354" fmla="*/ 37945 w 227101"/>
                <a:gd name="connsiteY354" fmla="*/ 344228 h 507731"/>
                <a:gd name="connsiteX355" fmla="*/ 38399 w 227101"/>
                <a:gd name="connsiteY355" fmla="*/ 345736 h 507731"/>
                <a:gd name="connsiteX356" fmla="*/ 38707 w 227101"/>
                <a:gd name="connsiteY356" fmla="*/ 347406 h 507731"/>
                <a:gd name="connsiteX357" fmla="*/ 37799 w 227101"/>
                <a:gd name="connsiteY357" fmla="*/ 349223 h 507731"/>
                <a:gd name="connsiteX358" fmla="*/ 36291 w 227101"/>
                <a:gd name="connsiteY358" fmla="*/ 347244 h 507731"/>
                <a:gd name="connsiteX359" fmla="*/ 36891 w 227101"/>
                <a:gd name="connsiteY359" fmla="*/ 344666 h 507731"/>
                <a:gd name="connsiteX360" fmla="*/ 35383 w 227101"/>
                <a:gd name="connsiteY360" fmla="*/ 347390 h 507731"/>
                <a:gd name="connsiteX361" fmla="*/ 36891 w 227101"/>
                <a:gd name="connsiteY361" fmla="*/ 350423 h 507731"/>
                <a:gd name="connsiteX362" fmla="*/ 33859 w 227101"/>
                <a:gd name="connsiteY362" fmla="*/ 348606 h 507731"/>
                <a:gd name="connsiteX363" fmla="*/ 33713 w 227101"/>
                <a:gd name="connsiteY363" fmla="*/ 350585 h 507731"/>
                <a:gd name="connsiteX364" fmla="*/ 36745 w 227101"/>
                <a:gd name="connsiteY364" fmla="*/ 354379 h 507731"/>
                <a:gd name="connsiteX365" fmla="*/ 36891 w 227101"/>
                <a:gd name="connsiteY365" fmla="*/ 356195 h 507731"/>
                <a:gd name="connsiteX366" fmla="*/ 34766 w 227101"/>
                <a:gd name="connsiteY366" fmla="*/ 357412 h 507731"/>
                <a:gd name="connsiteX367" fmla="*/ 34913 w 227101"/>
                <a:gd name="connsiteY367" fmla="*/ 358174 h 507731"/>
                <a:gd name="connsiteX368" fmla="*/ 32026 w 227101"/>
                <a:gd name="connsiteY368" fmla="*/ 358174 h 507731"/>
                <a:gd name="connsiteX369" fmla="*/ 31264 w 227101"/>
                <a:gd name="connsiteY369" fmla="*/ 360298 h 507731"/>
                <a:gd name="connsiteX370" fmla="*/ 29902 w 227101"/>
                <a:gd name="connsiteY370" fmla="*/ 360606 h 507731"/>
                <a:gd name="connsiteX371" fmla="*/ 28086 w 227101"/>
                <a:gd name="connsiteY371" fmla="*/ 361822 h 507731"/>
                <a:gd name="connsiteX372" fmla="*/ 25653 w 227101"/>
                <a:gd name="connsiteY372" fmla="*/ 362422 h 507731"/>
                <a:gd name="connsiteX373" fmla="*/ 21113 w 227101"/>
                <a:gd name="connsiteY373" fmla="*/ 363930 h 507731"/>
                <a:gd name="connsiteX374" fmla="*/ 20205 w 227101"/>
                <a:gd name="connsiteY374" fmla="*/ 364984 h 507731"/>
                <a:gd name="connsiteX375" fmla="*/ 18535 w 227101"/>
                <a:gd name="connsiteY375" fmla="*/ 366801 h 507731"/>
                <a:gd name="connsiteX376" fmla="*/ 18081 w 227101"/>
                <a:gd name="connsiteY376" fmla="*/ 368308 h 507731"/>
                <a:gd name="connsiteX377" fmla="*/ 18989 w 227101"/>
                <a:gd name="connsiteY377" fmla="*/ 369671 h 507731"/>
                <a:gd name="connsiteX378" fmla="*/ 17481 w 227101"/>
                <a:gd name="connsiteY378" fmla="*/ 370579 h 507731"/>
                <a:gd name="connsiteX379" fmla="*/ 18081 w 227101"/>
                <a:gd name="connsiteY379" fmla="*/ 372249 h 507731"/>
                <a:gd name="connsiteX380" fmla="*/ 16719 w 227101"/>
                <a:gd name="connsiteY380" fmla="*/ 372703 h 507731"/>
                <a:gd name="connsiteX381" fmla="*/ 17318 w 227101"/>
                <a:gd name="connsiteY381" fmla="*/ 377097 h 507731"/>
                <a:gd name="connsiteX382" fmla="*/ 14286 w 227101"/>
                <a:gd name="connsiteY382" fmla="*/ 376189 h 507731"/>
                <a:gd name="connsiteX383" fmla="*/ 13686 w 227101"/>
                <a:gd name="connsiteY383" fmla="*/ 378914 h 507731"/>
                <a:gd name="connsiteX384" fmla="*/ 11254 w 227101"/>
                <a:gd name="connsiteY384" fmla="*/ 379368 h 507731"/>
                <a:gd name="connsiteX385" fmla="*/ 10946 w 227101"/>
                <a:gd name="connsiteY385" fmla="*/ 381946 h 507731"/>
                <a:gd name="connsiteX386" fmla="*/ 12454 w 227101"/>
                <a:gd name="connsiteY386" fmla="*/ 382708 h 507731"/>
                <a:gd name="connsiteX387" fmla="*/ 11237 w 227101"/>
                <a:gd name="connsiteY387" fmla="*/ 384070 h 507731"/>
                <a:gd name="connsiteX388" fmla="*/ 9421 w 227101"/>
                <a:gd name="connsiteY388" fmla="*/ 385432 h 507731"/>
                <a:gd name="connsiteX389" fmla="*/ 9729 w 227101"/>
                <a:gd name="connsiteY389" fmla="*/ 386940 h 507731"/>
                <a:gd name="connsiteX390" fmla="*/ 12000 w 227101"/>
                <a:gd name="connsiteY390" fmla="*/ 387994 h 507731"/>
                <a:gd name="connsiteX391" fmla="*/ 12454 w 227101"/>
                <a:gd name="connsiteY391" fmla="*/ 389503 h 507731"/>
                <a:gd name="connsiteX392" fmla="*/ 11092 w 227101"/>
                <a:gd name="connsiteY392" fmla="*/ 390411 h 507731"/>
                <a:gd name="connsiteX393" fmla="*/ 12308 w 227101"/>
                <a:gd name="connsiteY393" fmla="*/ 392081 h 507731"/>
                <a:gd name="connsiteX394" fmla="*/ 11254 w 227101"/>
                <a:gd name="connsiteY394" fmla="*/ 393443 h 507731"/>
                <a:gd name="connsiteX395" fmla="*/ 12308 w 227101"/>
                <a:gd name="connsiteY395" fmla="*/ 395567 h 507731"/>
                <a:gd name="connsiteX396" fmla="*/ 12162 w 227101"/>
                <a:gd name="connsiteY396" fmla="*/ 397075 h 507731"/>
                <a:gd name="connsiteX397" fmla="*/ 13832 w 227101"/>
                <a:gd name="connsiteY397" fmla="*/ 397675 h 507731"/>
                <a:gd name="connsiteX398" fmla="*/ 15502 w 227101"/>
                <a:gd name="connsiteY398" fmla="*/ 399491 h 507731"/>
                <a:gd name="connsiteX399" fmla="*/ 15648 w 227101"/>
                <a:gd name="connsiteY399" fmla="*/ 401762 h 507731"/>
                <a:gd name="connsiteX400" fmla="*/ 16865 w 227101"/>
                <a:gd name="connsiteY400" fmla="*/ 404340 h 507731"/>
                <a:gd name="connsiteX401" fmla="*/ 16719 w 227101"/>
                <a:gd name="connsiteY401" fmla="*/ 406610 h 507731"/>
                <a:gd name="connsiteX402" fmla="*/ 16118 w 227101"/>
                <a:gd name="connsiteY402" fmla="*/ 407972 h 507731"/>
                <a:gd name="connsiteX403" fmla="*/ 14902 w 227101"/>
                <a:gd name="connsiteY403" fmla="*/ 409951 h 507731"/>
                <a:gd name="connsiteX404" fmla="*/ 15048 w 227101"/>
                <a:gd name="connsiteY404" fmla="*/ 416777 h 507731"/>
                <a:gd name="connsiteX405" fmla="*/ 17173 w 227101"/>
                <a:gd name="connsiteY405" fmla="*/ 418448 h 507731"/>
                <a:gd name="connsiteX406" fmla="*/ 19297 w 227101"/>
                <a:gd name="connsiteY406" fmla="*/ 422696 h 507731"/>
                <a:gd name="connsiteX407" fmla="*/ 19751 w 227101"/>
                <a:gd name="connsiteY407" fmla="*/ 424366 h 507731"/>
                <a:gd name="connsiteX408" fmla="*/ 18243 w 227101"/>
                <a:gd name="connsiteY408" fmla="*/ 425129 h 507731"/>
                <a:gd name="connsiteX409" fmla="*/ 20821 w 227101"/>
                <a:gd name="connsiteY409" fmla="*/ 427853 h 507731"/>
                <a:gd name="connsiteX410" fmla="*/ 19767 w 227101"/>
                <a:gd name="connsiteY410" fmla="*/ 428615 h 507731"/>
                <a:gd name="connsiteX411" fmla="*/ 23107 w 227101"/>
                <a:gd name="connsiteY411" fmla="*/ 434371 h 507731"/>
                <a:gd name="connsiteX412" fmla="*/ 23107 w 227101"/>
                <a:gd name="connsiteY412" fmla="*/ 436042 h 507731"/>
                <a:gd name="connsiteX413" fmla="*/ 19621 w 227101"/>
                <a:gd name="connsiteY413" fmla="*/ 433772 h 507731"/>
                <a:gd name="connsiteX414" fmla="*/ 18859 w 227101"/>
                <a:gd name="connsiteY414" fmla="*/ 434080 h 507731"/>
                <a:gd name="connsiteX415" fmla="*/ 21291 w 227101"/>
                <a:gd name="connsiteY415" fmla="*/ 437566 h 507731"/>
                <a:gd name="connsiteX416" fmla="*/ 18713 w 227101"/>
                <a:gd name="connsiteY416" fmla="*/ 437112 h 507731"/>
                <a:gd name="connsiteX417" fmla="*/ 20221 w 227101"/>
                <a:gd name="connsiteY417" fmla="*/ 439998 h 507731"/>
                <a:gd name="connsiteX418" fmla="*/ 17951 w 227101"/>
                <a:gd name="connsiteY418" fmla="*/ 440598 h 507731"/>
                <a:gd name="connsiteX419" fmla="*/ 20675 w 227101"/>
                <a:gd name="connsiteY419" fmla="*/ 444085 h 507731"/>
                <a:gd name="connsiteX420" fmla="*/ 18551 w 227101"/>
                <a:gd name="connsiteY420" fmla="*/ 446517 h 507731"/>
                <a:gd name="connsiteX421" fmla="*/ 19151 w 227101"/>
                <a:gd name="connsiteY421" fmla="*/ 448187 h 507731"/>
                <a:gd name="connsiteX422" fmla="*/ 17173 w 227101"/>
                <a:gd name="connsiteY422" fmla="*/ 448787 h 507731"/>
                <a:gd name="connsiteX423" fmla="*/ 18681 w 227101"/>
                <a:gd name="connsiteY423" fmla="*/ 450603 h 507731"/>
                <a:gd name="connsiteX424" fmla="*/ 18681 w 227101"/>
                <a:gd name="connsiteY424" fmla="*/ 452274 h 507731"/>
                <a:gd name="connsiteX425" fmla="*/ 17173 w 227101"/>
                <a:gd name="connsiteY425" fmla="*/ 453182 h 507731"/>
                <a:gd name="connsiteX426" fmla="*/ 17772 w 227101"/>
                <a:gd name="connsiteY426" fmla="*/ 455160 h 507731"/>
                <a:gd name="connsiteX427" fmla="*/ 16102 w 227101"/>
                <a:gd name="connsiteY427" fmla="*/ 456068 h 507731"/>
                <a:gd name="connsiteX428" fmla="*/ 14594 w 227101"/>
                <a:gd name="connsiteY428" fmla="*/ 455468 h 507731"/>
                <a:gd name="connsiteX429" fmla="*/ 16411 w 227101"/>
                <a:gd name="connsiteY429" fmla="*/ 459409 h 507731"/>
                <a:gd name="connsiteX430" fmla="*/ 16411 w 227101"/>
                <a:gd name="connsiteY430" fmla="*/ 461225 h 507731"/>
                <a:gd name="connsiteX431" fmla="*/ 16865 w 227101"/>
                <a:gd name="connsiteY431" fmla="*/ 462733 h 507731"/>
                <a:gd name="connsiteX432" fmla="*/ 16556 w 227101"/>
                <a:gd name="connsiteY432" fmla="*/ 463949 h 507731"/>
                <a:gd name="connsiteX433" fmla="*/ 14886 w 227101"/>
                <a:gd name="connsiteY433" fmla="*/ 465003 h 507731"/>
                <a:gd name="connsiteX434" fmla="*/ 17156 w 227101"/>
                <a:gd name="connsiteY434" fmla="*/ 468635 h 507731"/>
                <a:gd name="connsiteX435" fmla="*/ 15940 w 227101"/>
                <a:gd name="connsiteY435" fmla="*/ 470906 h 507731"/>
                <a:gd name="connsiteX436" fmla="*/ 15178 w 227101"/>
                <a:gd name="connsiteY436" fmla="*/ 471814 h 507731"/>
                <a:gd name="connsiteX437" fmla="*/ 17302 w 227101"/>
                <a:gd name="connsiteY437" fmla="*/ 474246 h 507731"/>
                <a:gd name="connsiteX438" fmla="*/ 18356 w 227101"/>
                <a:gd name="connsiteY438" fmla="*/ 476224 h 507731"/>
                <a:gd name="connsiteX439" fmla="*/ 21989 w 227101"/>
                <a:gd name="connsiteY439" fmla="*/ 478041 h 507731"/>
                <a:gd name="connsiteX440" fmla="*/ 20772 w 227101"/>
                <a:gd name="connsiteY440" fmla="*/ 474408 h 507731"/>
                <a:gd name="connsiteX441" fmla="*/ 23351 w 227101"/>
                <a:gd name="connsiteY441" fmla="*/ 475916 h 507731"/>
                <a:gd name="connsiteX442" fmla="*/ 25783 w 227101"/>
                <a:gd name="connsiteY442" fmla="*/ 475154 h 507731"/>
                <a:gd name="connsiteX443" fmla="*/ 26091 w 227101"/>
                <a:gd name="connsiteY443" fmla="*/ 477424 h 507731"/>
                <a:gd name="connsiteX444" fmla="*/ 24583 w 227101"/>
                <a:gd name="connsiteY444" fmla="*/ 480311 h 507731"/>
                <a:gd name="connsiteX445" fmla="*/ 26562 w 227101"/>
                <a:gd name="connsiteY445" fmla="*/ 480457 h 507731"/>
                <a:gd name="connsiteX446" fmla="*/ 27161 w 227101"/>
                <a:gd name="connsiteY446" fmla="*/ 478478 h 507731"/>
                <a:gd name="connsiteX447" fmla="*/ 28669 w 227101"/>
                <a:gd name="connsiteY447" fmla="*/ 480457 h 507731"/>
                <a:gd name="connsiteX448" fmla="*/ 30648 w 227101"/>
                <a:gd name="connsiteY448" fmla="*/ 483943 h 507731"/>
                <a:gd name="connsiteX449" fmla="*/ 33534 w 227101"/>
                <a:gd name="connsiteY449" fmla="*/ 483943 h 507731"/>
                <a:gd name="connsiteX450" fmla="*/ 35204 w 227101"/>
                <a:gd name="connsiteY450" fmla="*/ 485921 h 507731"/>
                <a:gd name="connsiteX451" fmla="*/ 38691 w 227101"/>
                <a:gd name="connsiteY451" fmla="*/ 483651 h 507731"/>
                <a:gd name="connsiteX452" fmla="*/ 41123 w 227101"/>
                <a:gd name="connsiteY452" fmla="*/ 484559 h 507731"/>
                <a:gd name="connsiteX453" fmla="*/ 42485 w 227101"/>
                <a:gd name="connsiteY453" fmla="*/ 486067 h 507731"/>
                <a:gd name="connsiteX454" fmla="*/ 38545 w 227101"/>
                <a:gd name="connsiteY454" fmla="*/ 490008 h 507731"/>
                <a:gd name="connsiteX455" fmla="*/ 41723 w 227101"/>
                <a:gd name="connsiteY455" fmla="*/ 488646 h 507731"/>
                <a:gd name="connsiteX456" fmla="*/ 41123 w 227101"/>
                <a:gd name="connsiteY456" fmla="*/ 490154 h 507731"/>
                <a:gd name="connsiteX457" fmla="*/ 45064 w 227101"/>
                <a:gd name="connsiteY457" fmla="*/ 490008 h 507731"/>
                <a:gd name="connsiteX458" fmla="*/ 47188 w 227101"/>
                <a:gd name="connsiteY458" fmla="*/ 487883 h 507731"/>
                <a:gd name="connsiteX459" fmla="*/ 49166 w 227101"/>
                <a:gd name="connsiteY459" fmla="*/ 486976 h 507731"/>
                <a:gd name="connsiteX460" fmla="*/ 51599 w 227101"/>
                <a:gd name="connsiteY460" fmla="*/ 485305 h 507731"/>
                <a:gd name="connsiteX461" fmla="*/ 50382 w 227101"/>
                <a:gd name="connsiteY461" fmla="*/ 489100 h 507731"/>
                <a:gd name="connsiteX462" fmla="*/ 47950 w 227101"/>
                <a:gd name="connsiteY462" fmla="*/ 492440 h 507731"/>
                <a:gd name="connsiteX463" fmla="*/ 47804 w 227101"/>
                <a:gd name="connsiteY463" fmla="*/ 494873 h 507731"/>
                <a:gd name="connsiteX464" fmla="*/ 49620 w 227101"/>
                <a:gd name="connsiteY464" fmla="*/ 495473 h 507731"/>
                <a:gd name="connsiteX465" fmla="*/ 49928 w 227101"/>
                <a:gd name="connsiteY465" fmla="*/ 497905 h 507731"/>
                <a:gd name="connsiteX466" fmla="*/ 54631 w 227101"/>
                <a:gd name="connsiteY466" fmla="*/ 498051 h 507731"/>
                <a:gd name="connsiteX467" fmla="*/ 52507 w 227101"/>
                <a:gd name="connsiteY467" fmla="*/ 499721 h 507731"/>
                <a:gd name="connsiteX468" fmla="*/ 54631 w 227101"/>
                <a:gd name="connsiteY468" fmla="*/ 500937 h 507731"/>
                <a:gd name="connsiteX469" fmla="*/ 52653 w 227101"/>
                <a:gd name="connsiteY469" fmla="*/ 502299 h 507731"/>
                <a:gd name="connsiteX470" fmla="*/ 56139 w 227101"/>
                <a:gd name="connsiteY470" fmla="*/ 501537 h 507731"/>
                <a:gd name="connsiteX471" fmla="*/ 55085 w 227101"/>
                <a:gd name="connsiteY471" fmla="*/ 503045 h 507731"/>
                <a:gd name="connsiteX472" fmla="*/ 50236 w 227101"/>
                <a:gd name="connsiteY472" fmla="*/ 506078 h 507731"/>
                <a:gd name="connsiteX473" fmla="*/ 48112 w 227101"/>
                <a:gd name="connsiteY473" fmla="*/ 507586 h 507731"/>
                <a:gd name="connsiteX474" fmla="*/ 50998 w 227101"/>
                <a:gd name="connsiteY474" fmla="*/ 507732 h 507731"/>
                <a:gd name="connsiteX475" fmla="*/ 53431 w 227101"/>
                <a:gd name="connsiteY475" fmla="*/ 507732 h 507731"/>
                <a:gd name="connsiteX476" fmla="*/ 54647 w 227101"/>
                <a:gd name="connsiteY476" fmla="*/ 504845 h 507731"/>
                <a:gd name="connsiteX477" fmla="*/ 58588 w 227101"/>
                <a:gd name="connsiteY477" fmla="*/ 501667 h 507731"/>
                <a:gd name="connsiteX478" fmla="*/ 61166 w 227101"/>
                <a:gd name="connsiteY478" fmla="*/ 501067 h 507731"/>
                <a:gd name="connsiteX479" fmla="*/ 58279 w 227101"/>
                <a:gd name="connsiteY479" fmla="*/ 503191 h 507731"/>
                <a:gd name="connsiteX480" fmla="*/ 59496 w 227101"/>
                <a:gd name="connsiteY480" fmla="*/ 504099 h 507731"/>
                <a:gd name="connsiteX481" fmla="*/ 62982 w 227101"/>
                <a:gd name="connsiteY481" fmla="*/ 503191 h 507731"/>
                <a:gd name="connsiteX482" fmla="*/ 62982 w 227101"/>
                <a:gd name="connsiteY482" fmla="*/ 502137 h 507731"/>
                <a:gd name="connsiteX483" fmla="*/ 67377 w 227101"/>
                <a:gd name="connsiteY483" fmla="*/ 501991 h 507731"/>
                <a:gd name="connsiteX484" fmla="*/ 67377 w 227101"/>
                <a:gd name="connsiteY484" fmla="*/ 500775 h 507731"/>
                <a:gd name="connsiteX485" fmla="*/ 70863 w 227101"/>
                <a:gd name="connsiteY485" fmla="*/ 499867 h 507731"/>
                <a:gd name="connsiteX486" fmla="*/ 70101 w 227101"/>
                <a:gd name="connsiteY486" fmla="*/ 498651 h 507731"/>
                <a:gd name="connsiteX487" fmla="*/ 74349 w 227101"/>
                <a:gd name="connsiteY487" fmla="*/ 499559 h 507731"/>
                <a:gd name="connsiteX488" fmla="*/ 75857 w 227101"/>
                <a:gd name="connsiteY488" fmla="*/ 498651 h 507731"/>
                <a:gd name="connsiteX489" fmla="*/ 77220 w 227101"/>
                <a:gd name="connsiteY489" fmla="*/ 497435 h 507731"/>
                <a:gd name="connsiteX490" fmla="*/ 78127 w 227101"/>
                <a:gd name="connsiteY490" fmla="*/ 499559 h 507731"/>
                <a:gd name="connsiteX491" fmla="*/ 79944 w 227101"/>
                <a:gd name="connsiteY491" fmla="*/ 498797 h 507731"/>
                <a:gd name="connsiteX492" fmla="*/ 80706 w 227101"/>
                <a:gd name="connsiteY492" fmla="*/ 501521 h 507731"/>
                <a:gd name="connsiteX493" fmla="*/ 81614 w 227101"/>
                <a:gd name="connsiteY493" fmla="*/ 499397 h 507731"/>
                <a:gd name="connsiteX494" fmla="*/ 82668 w 227101"/>
                <a:gd name="connsiteY494" fmla="*/ 497889 h 507731"/>
                <a:gd name="connsiteX495" fmla="*/ 81906 w 227101"/>
                <a:gd name="connsiteY495" fmla="*/ 496218 h 507731"/>
                <a:gd name="connsiteX496" fmla="*/ 83268 w 227101"/>
                <a:gd name="connsiteY496" fmla="*/ 495164 h 507731"/>
                <a:gd name="connsiteX497" fmla="*/ 84484 w 227101"/>
                <a:gd name="connsiteY497" fmla="*/ 496218 h 507731"/>
                <a:gd name="connsiteX498" fmla="*/ 86917 w 227101"/>
                <a:gd name="connsiteY498" fmla="*/ 494094 h 507731"/>
                <a:gd name="connsiteX499" fmla="*/ 88733 w 227101"/>
                <a:gd name="connsiteY499" fmla="*/ 495310 h 507731"/>
                <a:gd name="connsiteX500" fmla="*/ 90095 w 227101"/>
                <a:gd name="connsiteY500" fmla="*/ 493640 h 507731"/>
                <a:gd name="connsiteX501" fmla="*/ 93127 w 227101"/>
                <a:gd name="connsiteY501" fmla="*/ 495910 h 507731"/>
                <a:gd name="connsiteX502" fmla="*/ 93435 w 227101"/>
                <a:gd name="connsiteY502" fmla="*/ 494548 h 507731"/>
                <a:gd name="connsiteX503" fmla="*/ 96468 w 227101"/>
                <a:gd name="connsiteY503" fmla="*/ 494402 h 507731"/>
                <a:gd name="connsiteX504" fmla="*/ 96468 w 227101"/>
                <a:gd name="connsiteY504" fmla="*/ 493348 h 507731"/>
                <a:gd name="connsiteX505" fmla="*/ 98446 w 227101"/>
                <a:gd name="connsiteY505" fmla="*/ 492894 h 507731"/>
                <a:gd name="connsiteX506" fmla="*/ 98446 w 227101"/>
                <a:gd name="connsiteY506" fmla="*/ 491986 h 507731"/>
                <a:gd name="connsiteX507" fmla="*/ 100116 w 227101"/>
                <a:gd name="connsiteY507" fmla="*/ 491386 h 507731"/>
                <a:gd name="connsiteX508" fmla="*/ 100570 w 227101"/>
                <a:gd name="connsiteY508" fmla="*/ 491386 h 507731"/>
                <a:gd name="connsiteX509" fmla="*/ 101478 w 227101"/>
                <a:gd name="connsiteY509" fmla="*/ 490332 h 507731"/>
                <a:gd name="connsiteX510" fmla="*/ 102078 w 227101"/>
                <a:gd name="connsiteY510" fmla="*/ 487300 h 507731"/>
                <a:gd name="connsiteX511" fmla="*/ 103294 w 227101"/>
                <a:gd name="connsiteY511" fmla="*/ 487608 h 507731"/>
                <a:gd name="connsiteX512" fmla="*/ 104803 w 227101"/>
                <a:gd name="connsiteY512" fmla="*/ 486100 h 507731"/>
                <a:gd name="connsiteX513" fmla="*/ 105857 w 227101"/>
                <a:gd name="connsiteY513" fmla="*/ 487154 h 507731"/>
                <a:gd name="connsiteX514" fmla="*/ 104494 w 227101"/>
                <a:gd name="connsiteY514" fmla="*/ 488824 h 507731"/>
                <a:gd name="connsiteX515" fmla="*/ 106765 w 227101"/>
                <a:gd name="connsiteY515" fmla="*/ 489732 h 507731"/>
                <a:gd name="connsiteX516" fmla="*/ 109651 w 227101"/>
                <a:gd name="connsiteY516" fmla="*/ 490040 h 507731"/>
                <a:gd name="connsiteX517" fmla="*/ 109197 w 227101"/>
                <a:gd name="connsiteY517" fmla="*/ 488986 h 507731"/>
                <a:gd name="connsiteX518" fmla="*/ 110559 w 227101"/>
                <a:gd name="connsiteY518" fmla="*/ 485954 h 507731"/>
                <a:gd name="connsiteX519" fmla="*/ 111921 w 227101"/>
                <a:gd name="connsiteY519" fmla="*/ 485354 h 507731"/>
                <a:gd name="connsiteX520" fmla="*/ 110867 w 227101"/>
                <a:gd name="connsiteY520" fmla="*/ 483376 h 507731"/>
                <a:gd name="connsiteX521" fmla="*/ 110267 w 227101"/>
                <a:gd name="connsiteY521" fmla="*/ 480343 h 507731"/>
                <a:gd name="connsiteX522" fmla="*/ 113300 w 227101"/>
                <a:gd name="connsiteY522" fmla="*/ 483376 h 507731"/>
                <a:gd name="connsiteX523" fmla="*/ 115051 w 227101"/>
                <a:gd name="connsiteY523" fmla="*/ 485354 h 507731"/>
                <a:gd name="connsiteX524" fmla="*/ 115716 w 227101"/>
                <a:gd name="connsiteY524" fmla="*/ 486100 h 507731"/>
                <a:gd name="connsiteX525" fmla="*/ 116770 w 227101"/>
                <a:gd name="connsiteY525" fmla="*/ 484884 h 507731"/>
                <a:gd name="connsiteX526" fmla="*/ 116770 w 227101"/>
                <a:gd name="connsiteY526" fmla="*/ 482305 h 507731"/>
                <a:gd name="connsiteX527" fmla="*/ 118748 w 227101"/>
                <a:gd name="connsiteY527" fmla="*/ 484738 h 507731"/>
                <a:gd name="connsiteX528" fmla="*/ 120726 w 227101"/>
                <a:gd name="connsiteY528" fmla="*/ 482922 h 507731"/>
                <a:gd name="connsiteX529" fmla="*/ 121326 w 227101"/>
                <a:gd name="connsiteY529" fmla="*/ 479889 h 507731"/>
                <a:gd name="connsiteX530" fmla="*/ 122834 w 227101"/>
                <a:gd name="connsiteY530" fmla="*/ 476857 h 507731"/>
                <a:gd name="connsiteX531" fmla="*/ 124505 w 227101"/>
                <a:gd name="connsiteY531" fmla="*/ 476095 h 507731"/>
                <a:gd name="connsiteX532" fmla="*/ 124651 w 227101"/>
                <a:gd name="connsiteY532" fmla="*/ 477911 h 507731"/>
                <a:gd name="connsiteX533" fmla="*/ 122980 w 227101"/>
                <a:gd name="connsiteY533" fmla="*/ 479419 h 507731"/>
                <a:gd name="connsiteX534" fmla="*/ 122218 w 227101"/>
                <a:gd name="connsiteY534" fmla="*/ 481235 h 507731"/>
                <a:gd name="connsiteX535" fmla="*/ 124488 w 227101"/>
                <a:gd name="connsiteY535" fmla="*/ 482743 h 507731"/>
                <a:gd name="connsiteX536" fmla="*/ 126159 w 227101"/>
                <a:gd name="connsiteY536" fmla="*/ 483343 h 507731"/>
                <a:gd name="connsiteX537" fmla="*/ 127213 w 227101"/>
                <a:gd name="connsiteY537" fmla="*/ 481527 h 507731"/>
                <a:gd name="connsiteX538" fmla="*/ 130699 w 227101"/>
                <a:gd name="connsiteY538" fmla="*/ 482743 h 507731"/>
                <a:gd name="connsiteX539" fmla="*/ 132369 w 227101"/>
                <a:gd name="connsiteY539" fmla="*/ 480927 h 507731"/>
                <a:gd name="connsiteX540" fmla="*/ 132223 w 227101"/>
                <a:gd name="connsiteY540" fmla="*/ 478657 h 507731"/>
                <a:gd name="connsiteX541" fmla="*/ 133277 w 227101"/>
                <a:gd name="connsiteY541" fmla="*/ 479565 h 507731"/>
                <a:gd name="connsiteX542" fmla="*/ 134493 w 227101"/>
                <a:gd name="connsiteY542" fmla="*/ 480019 h 507731"/>
                <a:gd name="connsiteX543" fmla="*/ 136472 w 227101"/>
                <a:gd name="connsiteY543" fmla="*/ 477587 h 507731"/>
                <a:gd name="connsiteX544" fmla="*/ 137072 w 227101"/>
                <a:gd name="connsiteY544" fmla="*/ 479857 h 507731"/>
                <a:gd name="connsiteX545" fmla="*/ 139050 w 227101"/>
                <a:gd name="connsiteY545" fmla="*/ 480165 h 507731"/>
                <a:gd name="connsiteX546" fmla="*/ 140639 w 227101"/>
                <a:gd name="connsiteY546" fmla="*/ 481835 h 507731"/>
                <a:gd name="connsiteX547" fmla="*/ 141774 w 227101"/>
                <a:gd name="connsiteY547" fmla="*/ 480619 h 507731"/>
                <a:gd name="connsiteX548" fmla="*/ 143137 w 227101"/>
                <a:gd name="connsiteY548" fmla="*/ 481381 h 507731"/>
                <a:gd name="connsiteX549" fmla="*/ 144353 w 227101"/>
                <a:gd name="connsiteY549" fmla="*/ 479873 h 507731"/>
                <a:gd name="connsiteX550" fmla="*/ 145861 w 227101"/>
                <a:gd name="connsiteY550" fmla="*/ 481381 h 507731"/>
                <a:gd name="connsiteX551" fmla="*/ 147077 w 227101"/>
                <a:gd name="connsiteY551" fmla="*/ 480781 h 507731"/>
                <a:gd name="connsiteX552" fmla="*/ 148358 w 227101"/>
                <a:gd name="connsiteY552" fmla="*/ 478965 h 507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Lst>
              <a:rect l="l" t="t" r="r" b="b"/>
              <a:pathLst>
                <a:path w="227101" h="507731">
                  <a:moveTo>
                    <a:pt x="148180" y="478689"/>
                  </a:moveTo>
                  <a:lnTo>
                    <a:pt x="151812" y="473922"/>
                  </a:lnTo>
                  <a:lnTo>
                    <a:pt x="156806" y="467776"/>
                  </a:lnTo>
                  <a:lnTo>
                    <a:pt x="163860" y="459814"/>
                  </a:lnTo>
                  <a:lnTo>
                    <a:pt x="167266" y="459814"/>
                  </a:lnTo>
                  <a:lnTo>
                    <a:pt x="170898" y="453214"/>
                  </a:lnTo>
                  <a:lnTo>
                    <a:pt x="178406" y="446841"/>
                  </a:lnTo>
                  <a:lnTo>
                    <a:pt x="184325" y="437972"/>
                  </a:lnTo>
                  <a:lnTo>
                    <a:pt x="189789" y="433431"/>
                  </a:lnTo>
                  <a:lnTo>
                    <a:pt x="195935" y="424107"/>
                  </a:lnTo>
                  <a:lnTo>
                    <a:pt x="205486" y="411832"/>
                  </a:lnTo>
                  <a:lnTo>
                    <a:pt x="212540" y="402735"/>
                  </a:lnTo>
                  <a:lnTo>
                    <a:pt x="220729" y="392730"/>
                  </a:lnTo>
                  <a:lnTo>
                    <a:pt x="227102" y="375216"/>
                  </a:lnTo>
                  <a:lnTo>
                    <a:pt x="226421" y="372265"/>
                  </a:lnTo>
                  <a:lnTo>
                    <a:pt x="223243" y="368633"/>
                  </a:lnTo>
                  <a:lnTo>
                    <a:pt x="221199" y="365001"/>
                  </a:lnTo>
                  <a:lnTo>
                    <a:pt x="220518" y="362049"/>
                  </a:lnTo>
                  <a:lnTo>
                    <a:pt x="219383" y="359098"/>
                  </a:lnTo>
                  <a:lnTo>
                    <a:pt x="215297" y="355920"/>
                  </a:lnTo>
                  <a:lnTo>
                    <a:pt x="211892" y="352968"/>
                  </a:lnTo>
                  <a:lnTo>
                    <a:pt x="207578" y="350698"/>
                  </a:lnTo>
                  <a:lnTo>
                    <a:pt x="205762" y="347520"/>
                  </a:lnTo>
                  <a:cubicBezTo>
                    <a:pt x="205762" y="347520"/>
                    <a:pt x="201221" y="345023"/>
                    <a:pt x="200524" y="344342"/>
                  </a:cubicBezTo>
                  <a:cubicBezTo>
                    <a:pt x="199843" y="343661"/>
                    <a:pt x="199616" y="341617"/>
                    <a:pt x="199616" y="341617"/>
                  </a:cubicBezTo>
                  <a:lnTo>
                    <a:pt x="194849" y="337531"/>
                  </a:lnTo>
                  <a:lnTo>
                    <a:pt x="195076" y="334580"/>
                  </a:lnTo>
                  <a:lnTo>
                    <a:pt x="197800" y="333445"/>
                  </a:lnTo>
                  <a:lnTo>
                    <a:pt x="200524" y="330493"/>
                  </a:lnTo>
                  <a:lnTo>
                    <a:pt x="201659" y="328223"/>
                  </a:lnTo>
                  <a:cubicBezTo>
                    <a:pt x="201659" y="328223"/>
                    <a:pt x="202794" y="326634"/>
                    <a:pt x="203021" y="325953"/>
                  </a:cubicBezTo>
                  <a:cubicBezTo>
                    <a:pt x="203248" y="325272"/>
                    <a:pt x="206200" y="321186"/>
                    <a:pt x="206200" y="321186"/>
                  </a:cubicBezTo>
                  <a:lnTo>
                    <a:pt x="205973" y="317553"/>
                  </a:lnTo>
                  <a:lnTo>
                    <a:pt x="205292" y="312786"/>
                  </a:lnTo>
                  <a:lnTo>
                    <a:pt x="201659" y="310062"/>
                  </a:lnTo>
                  <a:lnTo>
                    <a:pt x="198481" y="308018"/>
                  </a:lnTo>
                  <a:lnTo>
                    <a:pt x="195984" y="306429"/>
                  </a:lnTo>
                  <a:lnTo>
                    <a:pt x="194849" y="300056"/>
                  </a:lnTo>
                  <a:lnTo>
                    <a:pt x="194622" y="295743"/>
                  </a:lnTo>
                  <a:lnTo>
                    <a:pt x="198027" y="293246"/>
                  </a:lnTo>
                  <a:lnTo>
                    <a:pt x="197346" y="288008"/>
                  </a:lnTo>
                  <a:lnTo>
                    <a:pt x="195530" y="285738"/>
                  </a:lnTo>
                  <a:lnTo>
                    <a:pt x="189384" y="285738"/>
                  </a:lnTo>
                  <a:lnTo>
                    <a:pt x="187795" y="283695"/>
                  </a:lnTo>
                  <a:lnTo>
                    <a:pt x="186887" y="280743"/>
                  </a:lnTo>
                  <a:lnTo>
                    <a:pt x="186206" y="276657"/>
                  </a:lnTo>
                  <a:lnTo>
                    <a:pt x="188022" y="271890"/>
                  </a:lnTo>
                  <a:lnTo>
                    <a:pt x="190519" y="271890"/>
                  </a:lnTo>
                  <a:lnTo>
                    <a:pt x="192789" y="270073"/>
                  </a:lnTo>
                  <a:lnTo>
                    <a:pt x="191427" y="265987"/>
                  </a:lnTo>
                  <a:lnTo>
                    <a:pt x="189611" y="263944"/>
                  </a:lnTo>
                  <a:lnTo>
                    <a:pt x="186660" y="263944"/>
                  </a:lnTo>
                  <a:lnTo>
                    <a:pt x="186433" y="262809"/>
                  </a:lnTo>
                  <a:lnTo>
                    <a:pt x="188022" y="260539"/>
                  </a:lnTo>
                  <a:lnTo>
                    <a:pt x="189384" y="258268"/>
                  </a:lnTo>
                  <a:lnTo>
                    <a:pt x="189384" y="250987"/>
                  </a:lnTo>
                  <a:lnTo>
                    <a:pt x="192335" y="248717"/>
                  </a:lnTo>
                  <a:lnTo>
                    <a:pt x="189384" y="244631"/>
                  </a:lnTo>
                  <a:lnTo>
                    <a:pt x="192562" y="242815"/>
                  </a:lnTo>
                  <a:lnTo>
                    <a:pt x="197557" y="240999"/>
                  </a:lnTo>
                  <a:lnTo>
                    <a:pt x="196876" y="234399"/>
                  </a:lnTo>
                  <a:lnTo>
                    <a:pt x="196194" y="230312"/>
                  </a:lnTo>
                  <a:lnTo>
                    <a:pt x="194833" y="225772"/>
                  </a:lnTo>
                  <a:lnTo>
                    <a:pt x="193243" y="219399"/>
                  </a:lnTo>
                  <a:lnTo>
                    <a:pt x="190973" y="216448"/>
                  </a:lnTo>
                  <a:lnTo>
                    <a:pt x="188930" y="210756"/>
                  </a:lnTo>
                  <a:lnTo>
                    <a:pt x="186206" y="203929"/>
                  </a:lnTo>
                  <a:lnTo>
                    <a:pt x="183482" y="197330"/>
                  </a:lnTo>
                  <a:lnTo>
                    <a:pt x="179622" y="190276"/>
                  </a:lnTo>
                  <a:lnTo>
                    <a:pt x="176898" y="186416"/>
                  </a:lnTo>
                  <a:lnTo>
                    <a:pt x="175536" y="182330"/>
                  </a:lnTo>
                  <a:lnTo>
                    <a:pt x="174627" y="178244"/>
                  </a:lnTo>
                  <a:lnTo>
                    <a:pt x="175309" y="175292"/>
                  </a:lnTo>
                  <a:lnTo>
                    <a:pt x="179395" y="167784"/>
                  </a:lnTo>
                  <a:lnTo>
                    <a:pt x="182346" y="163017"/>
                  </a:lnTo>
                  <a:lnTo>
                    <a:pt x="186206" y="157098"/>
                  </a:lnTo>
                  <a:lnTo>
                    <a:pt x="190292" y="150725"/>
                  </a:lnTo>
                  <a:lnTo>
                    <a:pt x="193243" y="145731"/>
                  </a:lnTo>
                  <a:cubicBezTo>
                    <a:pt x="193243" y="145731"/>
                    <a:pt x="194605" y="143007"/>
                    <a:pt x="194605" y="142099"/>
                  </a:cubicBezTo>
                  <a:lnTo>
                    <a:pt x="194605" y="139374"/>
                  </a:lnTo>
                  <a:lnTo>
                    <a:pt x="193697" y="136423"/>
                  </a:lnTo>
                  <a:lnTo>
                    <a:pt x="191427" y="134607"/>
                  </a:lnTo>
                  <a:lnTo>
                    <a:pt x="188022" y="130975"/>
                  </a:lnTo>
                  <a:lnTo>
                    <a:pt x="186433" y="127569"/>
                  </a:lnTo>
                  <a:lnTo>
                    <a:pt x="185071" y="124845"/>
                  </a:lnTo>
                  <a:lnTo>
                    <a:pt x="183482" y="121667"/>
                  </a:lnTo>
                  <a:lnTo>
                    <a:pt x="181892" y="118943"/>
                  </a:lnTo>
                  <a:lnTo>
                    <a:pt x="180303" y="116672"/>
                  </a:lnTo>
                  <a:lnTo>
                    <a:pt x="178487" y="115083"/>
                  </a:lnTo>
                  <a:lnTo>
                    <a:pt x="175763" y="113721"/>
                  </a:lnTo>
                  <a:lnTo>
                    <a:pt x="173038" y="112586"/>
                  </a:lnTo>
                  <a:lnTo>
                    <a:pt x="168271" y="110770"/>
                  </a:lnTo>
                  <a:lnTo>
                    <a:pt x="166909" y="109635"/>
                  </a:lnTo>
                  <a:lnTo>
                    <a:pt x="165774" y="106116"/>
                  </a:lnTo>
                  <a:lnTo>
                    <a:pt x="165547" y="102597"/>
                  </a:lnTo>
                  <a:lnTo>
                    <a:pt x="164412" y="99192"/>
                  </a:lnTo>
                  <a:lnTo>
                    <a:pt x="164185" y="96468"/>
                  </a:lnTo>
                  <a:lnTo>
                    <a:pt x="163504" y="92381"/>
                  </a:lnTo>
                  <a:lnTo>
                    <a:pt x="162823" y="88749"/>
                  </a:lnTo>
                  <a:lnTo>
                    <a:pt x="164412" y="85571"/>
                  </a:lnTo>
                  <a:lnTo>
                    <a:pt x="166455" y="82165"/>
                  </a:lnTo>
                  <a:lnTo>
                    <a:pt x="168044" y="78987"/>
                  </a:lnTo>
                  <a:lnTo>
                    <a:pt x="169179" y="76263"/>
                  </a:lnTo>
                  <a:lnTo>
                    <a:pt x="169406" y="72857"/>
                  </a:lnTo>
                  <a:lnTo>
                    <a:pt x="169179" y="71041"/>
                  </a:lnTo>
                  <a:lnTo>
                    <a:pt x="161671" y="70133"/>
                  </a:lnTo>
                  <a:lnTo>
                    <a:pt x="163033" y="68998"/>
                  </a:lnTo>
                  <a:lnTo>
                    <a:pt x="165303" y="67182"/>
                  </a:lnTo>
                  <a:lnTo>
                    <a:pt x="167347" y="64458"/>
                  </a:lnTo>
                  <a:lnTo>
                    <a:pt x="170752" y="62414"/>
                  </a:lnTo>
                  <a:lnTo>
                    <a:pt x="172568" y="60825"/>
                  </a:lnTo>
                  <a:lnTo>
                    <a:pt x="172714" y="57112"/>
                  </a:lnTo>
                  <a:lnTo>
                    <a:pt x="171352" y="53480"/>
                  </a:lnTo>
                  <a:lnTo>
                    <a:pt x="171806" y="50447"/>
                  </a:lnTo>
                  <a:lnTo>
                    <a:pt x="172114" y="47723"/>
                  </a:lnTo>
                  <a:lnTo>
                    <a:pt x="174547" y="45145"/>
                  </a:lnTo>
                  <a:lnTo>
                    <a:pt x="177579" y="42420"/>
                  </a:lnTo>
                  <a:lnTo>
                    <a:pt x="180011" y="40296"/>
                  </a:lnTo>
                  <a:lnTo>
                    <a:pt x="181827" y="36210"/>
                  </a:lnTo>
                  <a:lnTo>
                    <a:pt x="181519" y="31961"/>
                  </a:lnTo>
                  <a:lnTo>
                    <a:pt x="180919" y="29237"/>
                  </a:lnTo>
                  <a:lnTo>
                    <a:pt x="180011" y="25751"/>
                  </a:lnTo>
                  <a:lnTo>
                    <a:pt x="178341" y="22118"/>
                  </a:lnTo>
                  <a:lnTo>
                    <a:pt x="173800" y="19686"/>
                  </a:lnTo>
                  <a:lnTo>
                    <a:pt x="168806" y="17562"/>
                  </a:lnTo>
                  <a:lnTo>
                    <a:pt x="165628" y="15745"/>
                  </a:lnTo>
                  <a:lnTo>
                    <a:pt x="162141" y="13021"/>
                  </a:lnTo>
                  <a:lnTo>
                    <a:pt x="159871" y="9989"/>
                  </a:lnTo>
                  <a:lnTo>
                    <a:pt x="155477" y="7265"/>
                  </a:lnTo>
                  <a:cubicBezTo>
                    <a:pt x="155477" y="7265"/>
                    <a:pt x="154877" y="5448"/>
                    <a:pt x="154715" y="4994"/>
                  </a:cubicBezTo>
                  <a:cubicBezTo>
                    <a:pt x="154552" y="4540"/>
                    <a:pt x="153807" y="1362"/>
                    <a:pt x="153807" y="1362"/>
                  </a:cubicBezTo>
                  <a:lnTo>
                    <a:pt x="150628" y="0"/>
                  </a:lnTo>
                  <a:lnTo>
                    <a:pt x="146234" y="1816"/>
                  </a:lnTo>
                  <a:lnTo>
                    <a:pt x="141239" y="4848"/>
                  </a:lnTo>
                  <a:lnTo>
                    <a:pt x="139569" y="7427"/>
                  </a:lnTo>
                  <a:lnTo>
                    <a:pt x="137299" y="8789"/>
                  </a:lnTo>
                  <a:lnTo>
                    <a:pt x="133358" y="9097"/>
                  </a:lnTo>
                  <a:lnTo>
                    <a:pt x="128818" y="8043"/>
                  </a:lnTo>
                  <a:lnTo>
                    <a:pt x="123661" y="9405"/>
                  </a:lnTo>
                  <a:lnTo>
                    <a:pt x="121845" y="13037"/>
                  </a:lnTo>
                  <a:lnTo>
                    <a:pt x="120337" y="16070"/>
                  </a:lnTo>
                  <a:lnTo>
                    <a:pt x="117613" y="18648"/>
                  </a:lnTo>
                  <a:lnTo>
                    <a:pt x="115797" y="20772"/>
                  </a:lnTo>
                  <a:lnTo>
                    <a:pt x="111402" y="22280"/>
                  </a:lnTo>
                  <a:lnTo>
                    <a:pt x="110802" y="25005"/>
                  </a:lnTo>
                  <a:lnTo>
                    <a:pt x="111402" y="29707"/>
                  </a:lnTo>
                  <a:lnTo>
                    <a:pt x="109586" y="33048"/>
                  </a:lnTo>
                  <a:lnTo>
                    <a:pt x="109586" y="38204"/>
                  </a:lnTo>
                  <a:lnTo>
                    <a:pt x="108224" y="42599"/>
                  </a:lnTo>
                  <a:lnTo>
                    <a:pt x="108224" y="47755"/>
                  </a:lnTo>
                  <a:lnTo>
                    <a:pt x="106716" y="51388"/>
                  </a:lnTo>
                  <a:lnTo>
                    <a:pt x="106716" y="56382"/>
                  </a:lnTo>
                  <a:lnTo>
                    <a:pt x="107770" y="60631"/>
                  </a:lnTo>
                  <a:lnTo>
                    <a:pt x="108824" y="63209"/>
                  </a:lnTo>
                  <a:lnTo>
                    <a:pt x="108224" y="65641"/>
                  </a:lnTo>
                  <a:lnTo>
                    <a:pt x="106716" y="68674"/>
                  </a:lnTo>
                  <a:lnTo>
                    <a:pt x="104446" y="70944"/>
                  </a:lnTo>
                  <a:lnTo>
                    <a:pt x="100505" y="72614"/>
                  </a:lnTo>
                  <a:lnTo>
                    <a:pt x="97619" y="73214"/>
                  </a:lnTo>
                  <a:lnTo>
                    <a:pt x="96565" y="76101"/>
                  </a:lnTo>
                  <a:lnTo>
                    <a:pt x="96565" y="82473"/>
                  </a:lnTo>
                  <a:cubicBezTo>
                    <a:pt x="96565" y="82473"/>
                    <a:pt x="95349" y="84289"/>
                    <a:pt x="94895" y="84452"/>
                  </a:cubicBezTo>
                  <a:cubicBezTo>
                    <a:pt x="94441" y="84598"/>
                    <a:pt x="92171" y="85506"/>
                    <a:pt x="92171" y="85506"/>
                  </a:cubicBezTo>
                  <a:lnTo>
                    <a:pt x="90663" y="88230"/>
                  </a:lnTo>
                  <a:lnTo>
                    <a:pt x="89446" y="89284"/>
                  </a:lnTo>
                  <a:lnTo>
                    <a:pt x="88084" y="88068"/>
                  </a:lnTo>
                  <a:lnTo>
                    <a:pt x="87176" y="85489"/>
                  </a:lnTo>
                  <a:lnTo>
                    <a:pt x="84598" y="83365"/>
                  </a:lnTo>
                  <a:lnTo>
                    <a:pt x="80349" y="81857"/>
                  </a:lnTo>
                  <a:lnTo>
                    <a:pt x="77917" y="80641"/>
                  </a:lnTo>
                  <a:lnTo>
                    <a:pt x="75647" y="79133"/>
                  </a:lnTo>
                  <a:lnTo>
                    <a:pt x="74284" y="76101"/>
                  </a:lnTo>
                  <a:lnTo>
                    <a:pt x="71398" y="74593"/>
                  </a:lnTo>
                  <a:lnTo>
                    <a:pt x="69890" y="73538"/>
                  </a:lnTo>
                  <a:lnTo>
                    <a:pt x="67620" y="74301"/>
                  </a:lnTo>
                  <a:cubicBezTo>
                    <a:pt x="67620" y="74301"/>
                    <a:pt x="67020" y="76279"/>
                    <a:pt x="66566" y="76571"/>
                  </a:cubicBezTo>
                  <a:cubicBezTo>
                    <a:pt x="66112" y="76879"/>
                    <a:pt x="66566" y="79911"/>
                    <a:pt x="66566" y="79911"/>
                  </a:cubicBezTo>
                  <a:lnTo>
                    <a:pt x="64749" y="80965"/>
                  </a:lnTo>
                  <a:lnTo>
                    <a:pt x="62171" y="81727"/>
                  </a:lnTo>
                  <a:lnTo>
                    <a:pt x="59593" y="82490"/>
                  </a:lnTo>
                  <a:lnTo>
                    <a:pt x="57323" y="84306"/>
                  </a:lnTo>
                  <a:lnTo>
                    <a:pt x="55507" y="85522"/>
                  </a:lnTo>
                  <a:lnTo>
                    <a:pt x="53999" y="85376"/>
                  </a:lnTo>
                  <a:lnTo>
                    <a:pt x="53090" y="82652"/>
                  </a:lnTo>
                  <a:lnTo>
                    <a:pt x="50966" y="82198"/>
                  </a:lnTo>
                  <a:lnTo>
                    <a:pt x="48534" y="81890"/>
                  </a:lnTo>
                  <a:lnTo>
                    <a:pt x="46101" y="80527"/>
                  </a:lnTo>
                  <a:lnTo>
                    <a:pt x="43831" y="79019"/>
                  </a:lnTo>
                  <a:lnTo>
                    <a:pt x="41399" y="78873"/>
                  </a:lnTo>
                  <a:lnTo>
                    <a:pt x="38675" y="79927"/>
                  </a:lnTo>
                  <a:lnTo>
                    <a:pt x="38675" y="75987"/>
                  </a:lnTo>
                  <a:lnTo>
                    <a:pt x="36096" y="72047"/>
                  </a:lnTo>
                  <a:lnTo>
                    <a:pt x="32610" y="65836"/>
                  </a:lnTo>
                  <a:lnTo>
                    <a:pt x="28361" y="58409"/>
                  </a:lnTo>
                  <a:lnTo>
                    <a:pt x="23513" y="50074"/>
                  </a:lnTo>
                  <a:lnTo>
                    <a:pt x="21535" y="47642"/>
                  </a:lnTo>
                  <a:lnTo>
                    <a:pt x="17594" y="45972"/>
                  </a:lnTo>
                  <a:lnTo>
                    <a:pt x="13508" y="46572"/>
                  </a:lnTo>
                  <a:lnTo>
                    <a:pt x="10621" y="49750"/>
                  </a:lnTo>
                  <a:lnTo>
                    <a:pt x="9113" y="52636"/>
                  </a:lnTo>
                  <a:lnTo>
                    <a:pt x="10167" y="55977"/>
                  </a:lnTo>
                  <a:lnTo>
                    <a:pt x="11675" y="59009"/>
                  </a:lnTo>
                  <a:lnTo>
                    <a:pt x="10005" y="62350"/>
                  </a:lnTo>
                  <a:lnTo>
                    <a:pt x="5303" y="58555"/>
                  </a:lnTo>
                  <a:lnTo>
                    <a:pt x="1670" y="57339"/>
                  </a:lnTo>
                  <a:lnTo>
                    <a:pt x="0" y="57939"/>
                  </a:lnTo>
                  <a:lnTo>
                    <a:pt x="0" y="60825"/>
                  </a:lnTo>
                  <a:lnTo>
                    <a:pt x="4540" y="63550"/>
                  </a:lnTo>
                  <a:lnTo>
                    <a:pt x="7427" y="67344"/>
                  </a:lnTo>
                  <a:lnTo>
                    <a:pt x="9243" y="70522"/>
                  </a:lnTo>
                  <a:lnTo>
                    <a:pt x="12875" y="73863"/>
                  </a:lnTo>
                  <a:lnTo>
                    <a:pt x="15454" y="77041"/>
                  </a:lnTo>
                  <a:lnTo>
                    <a:pt x="17578" y="79619"/>
                  </a:lnTo>
                  <a:lnTo>
                    <a:pt x="19556" y="82652"/>
                  </a:lnTo>
                  <a:lnTo>
                    <a:pt x="28199" y="89770"/>
                  </a:lnTo>
                  <a:lnTo>
                    <a:pt x="38204" y="95073"/>
                  </a:lnTo>
                  <a:lnTo>
                    <a:pt x="44415" y="97651"/>
                  </a:lnTo>
                  <a:lnTo>
                    <a:pt x="47593" y="99467"/>
                  </a:lnTo>
                  <a:lnTo>
                    <a:pt x="51988" y="103716"/>
                  </a:lnTo>
                  <a:lnTo>
                    <a:pt x="54258" y="107802"/>
                  </a:lnTo>
                  <a:lnTo>
                    <a:pt x="55474" y="111597"/>
                  </a:lnTo>
                  <a:lnTo>
                    <a:pt x="59723" y="116591"/>
                  </a:lnTo>
                  <a:lnTo>
                    <a:pt x="61701" y="119170"/>
                  </a:lnTo>
                  <a:lnTo>
                    <a:pt x="62755" y="122056"/>
                  </a:lnTo>
                  <a:lnTo>
                    <a:pt x="62901" y="125396"/>
                  </a:lnTo>
                  <a:lnTo>
                    <a:pt x="61393" y="128429"/>
                  </a:lnTo>
                  <a:lnTo>
                    <a:pt x="60631" y="136910"/>
                  </a:lnTo>
                  <a:lnTo>
                    <a:pt x="60485" y="141450"/>
                  </a:lnTo>
                  <a:lnTo>
                    <a:pt x="60793" y="143882"/>
                  </a:lnTo>
                  <a:lnTo>
                    <a:pt x="58815" y="147369"/>
                  </a:lnTo>
                  <a:lnTo>
                    <a:pt x="58815" y="149947"/>
                  </a:lnTo>
                  <a:lnTo>
                    <a:pt x="60485" y="151001"/>
                  </a:lnTo>
                  <a:lnTo>
                    <a:pt x="62917" y="151309"/>
                  </a:lnTo>
                  <a:lnTo>
                    <a:pt x="65641" y="151909"/>
                  </a:lnTo>
                  <a:lnTo>
                    <a:pt x="65950" y="154342"/>
                  </a:lnTo>
                  <a:lnTo>
                    <a:pt x="65804" y="156920"/>
                  </a:lnTo>
                  <a:lnTo>
                    <a:pt x="64296" y="159806"/>
                  </a:lnTo>
                  <a:lnTo>
                    <a:pt x="62317" y="161622"/>
                  </a:lnTo>
                  <a:lnTo>
                    <a:pt x="62171" y="164347"/>
                  </a:lnTo>
                  <a:lnTo>
                    <a:pt x="62933" y="166617"/>
                  </a:lnTo>
                  <a:lnTo>
                    <a:pt x="64912" y="171919"/>
                  </a:lnTo>
                  <a:lnTo>
                    <a:pt x="66420" y="175260"/>
                  </a:lnTo>
                  <a:lnTo>
                    <a:pt x="67474" y="176476"/>
                  </a:lnTo>
                  <a:lnTo>
                    <a:pt x="67620" y="178746"/>
                  </a:lnTo>
                  <a:lnTo>
                    <a:pt x="68982" y="180725"/>
                  </a:lnTo>
                  <a:lnTo>
                    <a:pt x="70490" y="182233"/>
                  </a:lnTo>
                  <a:lnTo>
                    <a:pt x="70944" y="185865"/>
                  </a:lnTo>
                  <a:lnTo>
                    <a:pt x="69274" y="187373"/>
                  </a:lnTo>
                  <a:lnTo>
                    <a:pt x="68512" y="189805"/>
                  </a:lnTo>
                  <a:lnTo>
                    <a:pt x="68366" y="192076"/>
                  </a:lnTo>
                  <a:lnTo>
                    <a:pt x="68674" y="195254"/>
                  </a:lnTo>
                  <a:lnTo>
                    <a:pt x="68674" y="197378"/>
                  </a:lnTo>
                  <a:lnTo>
                    <a:pt x="66550" y="202081"/>
                  </a:lnTo>
                  <a:lnTo>
                    <a:pt x="64879" y="204805"/>
                  </a:lnTo>
                  <a:lnTo>
                    <a:pt x="65187" y="208891"/>
                  </a:lnTo>
                  <a:lnTo>
                    <a:pt x="65187" y="212524"/>
                  </a:lnTo>
                  <a:lnTo>
                    <a:pt x="66403" y="217064"/>
                  </a:lnTo>
                  <a:lnTo>
                    <a:pt x="68074" y="220550"/>
                  </a:lnTo>
                  <a:lnTo>
                    <a:pt x="70052" y="225545"/>
                  </a:lnTo>
                  <a:lnTo>
                    <a:pt x="72031" y="228885"/>
                  </a:lnTo>
                  <a:lnTo>
                    <a:pt x="73247" y="231610"/>
                  </a:lnTo>
                  <a:lnTo>
                    <a:pt x="74155" y="235242"/>
                  </a:lnTo>
                  <a:lnTo>
                    <a:pt x="74463" y="238420"/>
                  </a:lnTo>
                  <a:lnTo>
                    <a:pt x="75825" y="235242"/>
                  </a:lnTo>
                  <a:lnTo>
                    <a:pt x="78403" y="238128"/>
                  </a:lnTo>
                  <a:lnTo>
                    <a:pt x="80382" y="237366"/>
                  </a:lnTo>
                  <a:lnTo>
                    <a:pt x="81744" y="238582"/>
                  </a:lnTo>
                  <a:lnTo>
                    <a:pt x="82960" y="240707"/>
                  </a:lnTo>
                  <a:lnTo>
                    <a:pt x="83414" y="242377"/>
                  </a:lnTo>
                  <a:lnTo>
                    <a:pt x="84176" y="242831"/>
                  </a:lnTo>
                  <a:lnTo>
                    <a:pt x="84776" y="245863"/>
                  </a:lnTo>
                  <a:lnTo>
                    <a:pt x="86592" y="244501"/>
                  </a:lnTo>
                  <a:lnTo>
                    <a:pt x="87646" y="245717"/>
                  </a:lnTo>
                  <a:lnTo>
                    <a:pt x="88862" y="244809"/>
                  </a:lnTo>
                  <a:lnTo>
                    <a:pt x="89625" y="246480"/>
                  </a:lnTo>
                  <a:lnTo>
                    <a:pt x="92511" y="246788"/>
                  </a:lnTo>
                  <a:lnTo>
                    <a:pt x="93111" y="249058"/>
                  </a:lnTo>
                  <a:lnTo>
                    <a:pt x="95689" y="248750"/>
                  </a:lnTo>
                  <a:lnTo>
                    <a:pt x="95235" y="251182"/>
                  </a:lnTo>
                  <a:lnTo>
                    <a:pt x="98576" y="253614"/>
                  </a:lnTo>
                  <a:lnTo>
                    <a:pt x="97814" y="255739"/>
                  </a:lnTo>
                  <a:lnTo>
                    <a:pt x="98413" y="257717"/>
                  </a:lnTo>
                  <a:lnTo>
                    <a:pt x="96905" y="258625"/>
                  </a:lnTo>
                  <a:lnTo>
                    <a:pt x="97814" y="259987"/>
                  </a:lnTo>
                  <a:lnTo>
                    <a:pt x="96451" y="260587"/>
                  </a:lnTo>
                  <a:lnTo>
                    <a:pt x="97814" y="263474"/>
                  </a:lnTo>
                  <a:lnTo>
                    <a:pt x="97051" y="263782"/>
                  </a:lnTo>
                  <a:lnTo>
                    <a:pt x="98413" y="266214"/>
                  </a:lnTo>
                  <a:lnTo>
                    <a:pt x="97197" y="266522"/>
                  </a:lnTo>
                  <a:lnTo>
                    <a:pt x="98413" y="267884"/>
                  </a:lnTo>
                  <a:lnTo>
                    <a:pt x="96905" y="268030"/>
                  </a:lnTo>
                  <a:lnTo>
                    <a:pt x="95397" y="268938"/>
                  </a:lnTo>
                  <a:lnTo>
                    <a:pt x="96306" y="271209"/>
                  </a:lnTo>
                  <a:lnTo>
                    <a:pt x="98576" y="271971"/>
                  </a:lnTo>
                  <a:lnTo>
                    <a:pt x="99338" y="273949"/>
                  </a:lnTo>
                  <a:lnTo>
                    <a:pt x="97667" y="275165"/>
                  </a:lnTo>
                  <a:lnTo>
                    <a:pt x="98884" y="276381"/>
                  </a:lnTo>
                  <a:lnTo>
                    <a:pt x="99030" y="277889"/>
                  </a:lnTo>
                  <a:lnTo>
                    <a:pt x="100538" y="278343"/>
                  </a:lnTo>
                  <a:lnTo>
                    <a:pt x="99630" y="279106"/>
                  </a:lnTo>
                  <a:lnTo>
                    <a:pt x="97359" y="278198"/>
                  </a:lnTo>
                  <a:lnTo>
                    <a:pt x="96306" y="276981"/>
                  </a:lnTo>
                  <a:cubicBezTo>
                    <a:pt x="96306" y="276981"/>
                    <a:pt x="95397" y="277435"/>
                    <a:pt x="95397" y="277889"/>
                  </a:cubicBezTo>
                  <a:cubicBezTo>
                    <a:pt x="95397" y="278343"/>
                    <a:pt x="96760" y="280322"/>
                    <a:pt x="96760" y="280322"/>
                  </a:cubicBezTo>
                  <a:lnTo>
                    <a:pt x="98122" y="281992"/>
                  </a:lnTo>
                  <a:lnTo>
                    <a:pt x="100392" y="281538"/>
                  </a:lnTo>
                  <a:lnTo>
                    <a:pt x="99938" y="282900"/>
                  </a:lnTo>
                  <a:lnTo>
                    <a:pt x="100392" y="285024"/>
                  </a:lnTo>
                  <a:lnTo>
                    <a:pt x="96760" y="285624"/>
                  </a:lnTo>
                  <a:cubicBezTo>
                    <a:pt x="96760" y="285624"/>
                    <a:pt x="97667" y="284262"/>
                    <a:pt x="97213" y="284262"/>
                  </a:cubicBezTo>
                  <a:cubicBezTo>
                    <a:pt x="96760" y="284262"/>
                    <a:pt x="94781" y="283500"/>
                    <a:pt x="94781" y="283500"/>
                  </a:cubicBezTo>
                  <a:lnTo>
                    <a:pt x="94635" y="281068"/>
                  </a:lnTo>
                  <a:lnTo>
                    <a:pt x="91457" y="281522"/>
                  </a:lnTo>
                  <a:lnTo>
                    <a:pt x="90095" y="282284"/>
                  </a:lnTo>
                  <a:lnTo>
                    <a:pt x="86754" y="282592"/>
                  </a:lnTo>
                  <a:lnTo>
                    <a:pt x="85538" y="283646"/>
                  </a:lnTo>
                  <a:lnTo>
                    <a:pt x="85684" y="285462"/>
                  </a:lnTo>
                  <a:lnTo>
                    <a:pt x="84630" y="285008"/>
                  </a:lnTo>
                  <a:lnTo>
                    <a:pt x="84322" y="286678"/>
                  </a:lnTo>
                  <a:lnTo>
                    <a:pt x="82506" y="286078"/>
                  </a:lnTo>
                  <a:lnTo>
                    <a:pt x="81598" y="287895"/>
                  </a:lnTo>
                  <a:lnTo>
                    <a:pt x="82052" y="290165"/>
                  </a:lnTo>
                  <a:lnTo>
                    <a:pt x="80690" y="292597"/>
                  </a:lnTo>
                  <a:lnTo>
                    <a:pt x="79019" y="295484"/>
                  </a:lnTo>
                  <a:lnTo>
                    <a:pt x="78711" y="297916"/>
                  </a:lnTo>
                  <a:lnTo>
                    <a:pt x="77203" y="300494"/>
                  </a:lnTo>
                  <a:lnTo>
                    <a:pt x="74171" y="302927"/>
                  </a:lnTo>
                  <a:lnTo>
                    <a:pt x="71738" y="306413"/>
                  </a:lnTo>
                  <a:lnTo>
                    <a:pt x="69760" y="309445"/>
                  </a:lnTo>
                  <a:lnTo>
                    <a:pt x="68252" y="310953"/>
                  </a:lnTo>
                  <a:lnTo>
                    <a:pt x="68106" y="312462"/>
                  </a:lnTo>
                  <a:lnTo>
                    <a:pt x="65382" y="313969"/>
                  </a:lnTo>
                  <a:lnTo>
                    <a:pt x="65382" y="315478"/>
                  </a:lnTo>
                  <a:lnTo>
                    <a:pt x="63258" y="318056"/>
                  </a:lnTo>
                  <a:lnTo>
                    <a:pt x="62804" y="321850"/>
                  </a:lnTo>
                  <a:lnTo>
                    <a:pt x="60825" y="322450"/>
                  </a:lnTo>
                  <a:lnTo>
                    <a:pt x="58701" y="321542"/>
                  </a:lnTo>
                  <a:lnTo>
                    <a:pt x="57193" y="328207"/>
                  </a:lnTo>
                  <a:lnTo>
                    <a:pt x="56285" y="329423"/>
                  </a:lnTo>
                  <a:lnTo>
                    <a:pt x="52198" y="329115"/>
                  </a:lnTo>
                  <a:lnTo>
                    <a:pt x="52053" y="331839"/>
                  </a:lnTo>
                  <a:lnTo>
                    <a:pt x="50998" y="331839"/>
                  </a:lnTo>
                  <a:lnTo>
                    <a:pt x="49782" y="335180"/>
                  </a:lnTo>
                  <a:lnTo>
                    <a:pt x="48112" y="335634"/>
                  </a:lnTo>
                  <a:lnTo>
                    <a:pt x="48258" y="337450"/>
                  </a:lnTo>
                  <a:lnTo>
                    <a:pt x="47350" y="338812"/>
                  </a:lnTo>
                  <a:lnTo>
                    <a:pt x="47658" y="339866"/>
                  </a:lnTo>
                  <a:lnTo>
                    <a:pt x="46750" y="341082"/>
                  </a:lnTo>
                  <a:lnTo>
                    <a:pt x="46750" y="342136"/>
                  </a:lnTo>
                  <a:lnTo>
                    <a:pt x="43864" y="338796"/>
                  </a:lnTo>
                  <a:lnTo>
                    <a:pt x="42193" y="338488"/>
                  </a:lnTo>
                  <a:lnTo>
                    <a:pt x="41885" y="339996"/>
                  </a:lnTo>
                  <a:lnTo>
                    <a:pt x="39907" y="341358"/>
                  </a:lnTo>
                  <a:lnTo>
                    <a:pt x="40215" y="342866"/>
                  </a:lnTo>
                  <a:lnTo>
                    <a:pt x="37945" y="344228"/>
                  </a:lnTo>
                  <a:lnTo>
                    <a:pt x="38399" y="345736"/>
                  </a:lnTo>
                  <a:lnTo>
                    <a:pt x="38707" y="347406"/>
                  </a:lnTo>
                  <a:lnTo>
                    <a:pt x="37799" y="349223"/>
                  </a:lnTo>
                  <a:lnTo>
                    <a:pt x="36291" y="347244"/>
                  </a:lnTo>
                  <a:lnTo>
                    <a:pt x="36891" y="344666"/>
                  </a:lnTo>
                  <a:lnTo>
                    <a:pt x="35383" y="347390"/>
                  </a:lnTo>
                  <a:lnTo>
                    <a:pt x="36891" y="350423"/>
                  </a:lnTo>
                  <a:lnTo>
                    <a:pt x="33859" y="348606"/>
                  </a:lnTo>
                  <a:lnTo>
                    <a:pt x="33713" y="350585"/>
                  </a:lnTo>
                  <a:lnTo>
                    <a:pt x="36745" y="354379"/>
                  </a:lnTo>
                  <a:lnTo>
                    <a:pt x="36891" y="356195"/>
                  </a:lnTo>
                  <a:lnTo>
                    <a:pt x="34766" y="357412"/>
                  </a:lnTo>
                  <a:lnTo>
                    <a:pt x="34913" y="358174"/>
                  </a:lnTo>
                  <a:lnTo>
                    <a:pt x="32026" y="358174"/>
                  </a:lnTo>
                  <a:lnTo>
                    <a:pt x="31264" y="360298"/>
                  </a:lnTo>
                  <a:lnTo>
                    <a:pt x="29902" y="360606"/>
                  </a:lnTo>
                  <a:lnTo>
                    <a:pt x="28086" y="361822"/>
                  </a:lnTo>
                  <a:lnTo>
                    <a:pt x="25653" y="362422"/>
                  </a:lnTo>
                  <a:cubicBezTo>
                    <a:pt x="25653" y="362422"/>
                    <a:pt x="21113" y="363330"/>
                    <a:pt x="21113" y="363930"/>
                  </a:cubicBezTo>
                  <a:cubicBezTo>
                    <a:pt x="21113" y="364530"/>
                    <a:pt x="20205" y="364984"/>
                    <a:pt x="20205" y="364984"/>
                  </a:cubicBezTo>
                  <a:lnTo>
                    <a:pt x="18535" y="366801"/>
                  </a:lnTo>
                  <a:lnTo>
                    <a:pt x="18081" y="368308"/>
                  </a:lnTo>
                  <a:cubicBezTo>
                    <a:pt x="18081" y="368308"/>
                    <a:pt x="18989" y="369217"/>
                    <a:pt x="18989" y="369671"/>
                  </a:cubicBezTo>
                  <a:cubicBezTo>
                    <a:pt x="18989" y="370125"/>
                    <a:pt x="17481" y="369979"/>
                    <a:pt x="17481" y="370579"/>
                  </a:cubicBezTo>
                  <a:cubicBezTo>
                    <a:pt x="17481" y="371179"/>
                    <a:pt x="18081" y="372249"/>
                    <a:pt x="18081" y="372249"/>
                  </a:cubicBezTo>
                  <a:lnTo>
                    <a:pt x="16719" y="372703"/>
                  </a:lnTo>
                  <a:lnTo>
                    <a:pt x="17318" y="377097"/>
                  </a:lnTo>
                  <a:lnTo>
                    <a:pt x="14286" y="376189"/>
                  </a:lnTo>
                  <a:cubicBezTo>
                    <a:pt x="14286" y="376189"/>
                    <a:pt x="14432" y="378768"/>
                    <a:pt x="13686" y="378914"/>
                  </a:cubicBezTo>
                  <a:cubicBezTo>
                    <a:pt x="12924" y="379060"/>
                    <a:pt x="11254" y="379368"/>
                    <a:pt x="11254" y="379368"/>
                  </a:cubicBezTo>
                  <a:lnTo>
                    <a:pt x="10946" y="381946"/>
                  </a:lnTo>
                  <a:lnTo>
                    <a:pt x="12454" y="382708"/>
                  </a:lnTo>
                  <a:cubicBezTo>
                    <a:pt x="12454" y="382708"/>
                    <a:pt x="11854" y="383924"/>
                    <a:pt x="11237" y="384070"/>
                  </a:cubicBezTo>
                  <a:cubicBezTo>
                    <a:pt x="10638" y="384216"/>
                    <a:pt x="9421" y="385432"/>
                    <a:pt x="9421" y="385432"/>
                  </a:cubicBezTo>
                  <a:lnTo>
                    <a:pt x="9729" y="386940"/>
                  </a:lnTo>
                  <a:lnTo>
                    <a:pt x="12000" y="387994"/>
                  </a:lnTo>
                  <a:lnTo>
                    <a:pt x="12454" y="389503"/>
                  </a:lnTo>
                  <a:lnTo>
                    <a:pt x="11092" y="390411"/>
                  </a:lnTo>
                  <a:lnTo>
                    <a:pt x="12308" y="392081"/>
                  </a:lnTo>
                  <a:cubicBezTo>
                    <a:pt x="12308" y="392081"/>
                    <a:pt x="11400" y="392989"/>
                    <a:pt x="11254" y="393443"/>
                  </a:cubicBezTo>
                  <a:cubicBezTo>
                    <a:pt x="11108" y="393897"/>
                    <a:pt x="12308" y="395567"/>
                    <a:pt x="12308" y="395567"/>
                  </a:cubicBezTo>
                  <a:lnTo>
                    <a:pt x="12162" y="397075"/>
                  </a:lnTo>
                  <a:lnTo>
                    <a:pt x="13832" y="397675"/>
                  </a:lnTo>
                  <a:lnTo>
                    <a:pt x="15502" y="399491"/>
                  </a:lnTo>
                  <a:lnTo>
                    <a:pt x="15648" y="401762"/>
                  </a:lnTo>
                  <a:lnTo>
                    <a:pt x="16865" y="404340"/>
                  </a:lnTo>
                  <a:lnTo>
                    <a:pt x="16719" y="406610"/>
                  </a:lnTo>
                  <a:lnTo>
                    <a:pt x="16118" y="407972"/>
                  </a:lnTo>
                  <a:lnTo>
                    <a:pt x="14902" y="409951"/>
                  </a:lnTo>
                  <a:lnTo>
                    <a:pt x="15048" y="416777"/>
                  </a:lnTo>
                  <a:lnTo>
                    <a:pt x="17173" y="418448"/>
                  </a:lnTo>
                  <a:lnTo>
                    <a:pt x="19297" y="422696"/>
                  </a:lnTo>
                  <a:lnTo>
                    <a:pt x="19751" y="424366"/>
                  </a:lnTo>
                  <a:lnTo>
                    <a:pt x="18243" y="425129"/>
                  </a:lnTo>
                  <a:lnTo>
                    <a:pt x="20821" y="427853"/>
                  </a:lnTo>
                  <a:lnTo>
                    <a:pt x="19767" y="428615"/>
                  </a:lnTo>
                  <a:lnTo>
                    <a:pt x="23107" y="434371"/>
                  </a:lnTo>
                  <a:lnTo>
                    <a:pt x="23107" y="436042"/>
                  </a:lnTo>
                  <a:lnTo>
                    <a:pt x="19621" y="433772"/>
                  </a:lnTo>
                  <a:lnTo>
                    <a:pt x="18859" y="434080"/>
                  </a:lnTo>
                  <a:lnTo>
                    <a:pt x="21291" y="437566"/>
                  </a:lnTo>
                  <a:lnTo>
                    <a:pt x="18713" y="437112"/>
                  </a:lnTo>
                  <a:lnTo>
                    <a:pt x="20221" y="439998"/>
                  </a:lnTo>
                  <a:lnTo>
                    <a:pt x="17951" y="440598"/>
                  </a:lnTo>
                  <a:lnTo>
                    <a:pt x="20675" y="444085"/>
                  </a:lnTo>
                  <a:lnTo>
                    <a:pt x="18551" y="446517"/>
                  </a:lnTo>
                  <a:lnTo>
                    <a:pt x="19151" y="448187"/>
                  </a:lnTo>
                  <a:lnTo>
                    <a:pt x="17173" y="448787"/>
                  </a:lnTo>
                  <a:lnTo>
                    <a:pt x="18681" y="450603"/>
                  </a:lnTo>
                  <a:lnTo>
                    <a:pt x="18681" y="452274"/>
                  </a:lnTo>
                  <a:lnTo>
                    <a:pt x="17173" y="453182"/>
                  </a:lnTo>
                  <a:lnTo>
                    <a:pt x="17772" y="455160"/>
                  </a:lnTo>
                  <a:lnTo>
                    <a:pt x="16102" y="456068"/>
                  </a:lnTo>
                  <a:lnTo>
                    <a:pt x="14594" y="455468"/>
                  </a:lnTo>
                  <a:lnTo>
                    <a:pt x="16411" y="459409"/>
                  </a:lnTo>
                  <a:lnTo>
                    <a:pt x="16411" y="461225"/>
                  </a:lnTo>
                  <a:lnTo>
                    <a:pt x="16865" y="462733"/>
                  </a:lnTo>
                  <a:lnTo>
                    <a:pt x="16556" y="463949"/>
                  </a:lnTo>
                  <a:cubicBezTo>
                    <a:pt x="16556" y="463949"/>
                    <a:pt x="14886" y="464549"/>
                    <a:pt x="14886" y="465003"/>
                  </a:cubicBezTo>
                  <a:cubicBezTo>
                    <a:pt x="14886" y="465457"/>
                    <a:pt x="17156" y="468635"/>
                    <a:pt x="17156" y="468635"/>
                  </a:cubicBezTo>
                  <a:lnTo>
                    <a:pt x="15940" y="470906"/>
                  </a:lnTo>
                  <a:lnTo>
                    <a:pt x="15178" y="471814"/>
                  </a:lnTo>
                  <a:lnTo>
                    <a:pt x="17302" y="474246"/>
                  </a:lnTo>
                  <a:lnTo>
                    <a:pt x="18356" y="476224"/>
                  </a:lnTo>
                  <a:lnTo>
                    <a:pt x="21989" y="478041"/>
                  </a:lnTo>
                  <a:lnTo>
                    <a:pt x="20772" y="474408"/>
                  </a:lnTo>
                  <a:lnTo>
                    <a:pt x="23351" y="475916"/>
                  </a:lnTo>
                  <a:lnTo>
                    <a:pt x="25783" y="475154"/>
                  </a:lnTo>
                  <a:lnTo>
                    <a:pt x="26091" y="477424"/>
                  </a:lnTo>
                  <a:lnTo>
                    <a:pt x="24583" y="480311"/>
                  </a:lnTo>
                  <a:lnTo>
                    <a:pt x="26562" y="480457"/>
                  </a:lnTo>
                  <a:lnTo>
                    <a:pt x="27161" y="478478"/>
                  </a:lnTo>
                  <a:lnTo>
                    <a:pt x="28669" y="480457"/>
                  </a:lnTo>
                  <a:lnTo>
                    <a:pt x="30648" y="483943"/>
                  </a:lnTo>
                  <a:lnTo>
                    <a:pt x="33534" y="483943"/>
                  </a:lnTo>
                  <a:lnTo>
                    <a:pt x="35204" y="485921"/>
                  </a:lnTo>
                  <a:lnTo>
                    <a:pt x="38691" y="483651"/>
                  </a:lnTo>
                  <a:lnTo>
                    <a:pt x="41123" y="484559"/>
                  </a:lnTo>
                  <a:lnTo>
                    <a:pt x="42485" y="486067"/>
                  </a:lnTo>
                  <a:lnTo>
                    <a:pt x="38545" y="490008"/>
                  </a:lnTo>
                  <a:lnTo>
                    <a:pt x="41723" y="488646"/>
                  </a:lnTo>
                  <a:lnTo>
                    <a:pt x="41123" y="490154"/>
                  </a:lnTo>
                  <a:lnTo>
                    <a:pt x="45064" y="490008"/>
                  </a:lnTo>
                  <a:lnTo>
                    <a:pt x="47188" y="487883"/>
                  </a:lnTo>
                  <a:lnTo>
                    <a:pt x="49166" y="486976"/>
                  </a:lnTo>
                  <a:lnTo>
                    <a:pt x="51599" y="485305"/>
                  </a:lnTo>
                  <a:lnTo>
                    <a:pt x="50382" y="489100"/>
                  </a:lnTo>
                  <a:lnTo>
                    <a:pt x="47950" y="492440"/>
                  </a:lnTo>
                  <a:lnTo>
                    <a:pt x="47804" y="494873"/>
                  </a:lnTo>
                  <a:lnTo>
                    <a:pt x="49620" y="495473"/>
                  </a:lnTo>
                  <a:lnTo>
                    <a:pt x="49928" y="497905"/>
                  </a:lnTo>
                  <a:lnTo>
                    <a:pt x="54631" y="498051"/>
                  </a:lnTo>
                  <a:lnTo>
                    <a:pt x="52507" y="499721"/>
                  </a:lnTo>
                  <a:lnTo>
                    <a:pt x="54631" y="500937"/>
                  </a:lnTo>
                  <a:lnTo>
                    <a:pt x="52653" y="502299"/>
                  </a:lnTo>
                  <a:lnTo>
                    <a:pt x="56139" y="501537"/>
                  </a:lnTo>
                  <a:lnTo>
                    <a:pt x="55085" y="503045"/>
                  </a:lnTo>
                  <a:lnTo>
                    <a:pt x="50236" y="506078"/>
                  </a:lnTo>
                  <a:lnTo>
                    <a:pt x="48112" y="507586"/>
                  </a:lnTo>
                  <a:lnTo>
                    <a:pt x="50998" y="507732"/>
                  </a:lnTo>
                  <a:lnTo>
                    <a:pt x="53431" y="507732"/>
                  </a:lnTo>
                  <a:lnTo>
                    <a:pt x="54647" y="504845"/>
                  </a:lnTo>
                  <a:lnTo>
                    <a:pt x="58588" y="501667"/>
                  </a:lnTo>
                  <a:lnTo>
                    <a:pt x="61166" y="501067"/>
                  </a:lnTo>
                  <a:lnTo>
                    <a:pt x="58279" y="503191"/>
                  </a:lnTo>
                  <a:lnTo>
                    <a:pt x="59496" y="504099"/>
                  </a:lnTo>
                  <a:lnTo>
                    <a:pt x="62982" y="503191"/>
                  </a:lnTo>
                  <a:cubicBezTo>
                    <a:pt x="62982" y="503191"/>
                    <a:pt x="62528" y="502137"/>
                    <a:pt x="62982" y="502137"/>
                  </a:cubicBezTo>
                  <a:cubicBezTo>
                    <a:pt x="63436" y="502137"/>
                    <a:pt x="67377" y="501991"/>
                    <a:pt x="67377" y="501991"/>
                  </a:cubicBezTo>
                  <a:cubicBezTo>
                    <a:pt x="67377" y="501991"/>
                    <a:pt x="66614" y="500937"/>
                    <a:pt x="67377" y="500775"/>
                  </a:cubicBezTo>
                  <a:cubicBezTo>
                    <a:pt x="68139" y="500629"/>
                    <a:pt x="70863" y="499867"/>
                    <a:pt x="70863" y="499867"/>
                  </a:cubicBezTo>
                  <a:lnTo>
                    <a:pt x="70101" y="498651"/>
                  </a:lnTo>
                  <a:lnTo>
                    <a:pt x="74349" y="499559"/>
                  </a:lnTo>
                  <a:lnTo>
                    <a:pt x="75857" y="498651"/>
                  </a:lnTo>
                  <a:lnTo>
                    <a:pt x="77220" y="497435"/>
                  </a:lnTo>
                  <a:lnTo>
                    <a:pt x="78127" y="499559"/>
                  </a:lnTo>
                  <a:cubicBezTo>
                    <a:pt x="78127" y="499559"/>
                    <a:pt x="79182" y="496073"/>
                    <a:pt x="79944" y="498797"/>
                  </a:cubicBezTo>
                  <a:lnTo>
                    <a:pt x="80706" y="501521"/>
                  </a:lnTo>
                  <a:lnTo>
                    <a:pt x="81614" y="499397"/>
                  </a:lnTo>
                  <a:lnTo>
                    <a:pt x="82668" y="497889"/>
                  </a:lnTo>
                  <a:lnTo>
                    <a:pt x="81906" y="496218"/>
                  </a:lnTo>
                  <a:lnTo>
                    <a:pt x="83268" y="495164"/>
                  </a:lnTo>
                  <a:lnTo>
                    <a:pt x="84484" y="496218"/>
                  </a:lnTo>
                  <a:lnTo>
                    <a:pt x="86917" y="494094"/>
                  </a:lnTo>
                  <a:lnTo>
                    <a:pt x="88733" y="495310"/>
                  </a:lnTo>
                  <a:lnTo>
                    <a:pt x="90095" y="493640"/>
                  </a:lnTo>
                  <a:lnTo>
                    <a:pt x="93127" y="495910"/>
                  </a:lnTo>
                  <a:lnTo>
                    <a:pt x="93435" y="494548"/>
                  </a:lnTo>
                  <a:lnTo>
                    <a:pt x="96468" y="494402"/>
                  </a:lnTo>
                  <a:lnTo>
                    <a:pt x="96468" y="493348"/>
                  </a:lnTo>
                  <a:lnTo>
                    <a:pt x="98446" y="492894"/>
                  </a:lnTo>
                  <a:lnTo>
                    <a:pt x="98446" y="491986"/>
                  </a:lnTo>
                  <a:cubicBezTo>
                    <a:pt x="98446" y="491986"/>
                    <a:pt x="99662" y="491386"/>
                    <a:pt x="100116" y="491386"/>
                  </a:cubicBezTo>
                  <a:lnTo>
                    <a:pt x="100570" y="491386"/>
                  </a:lnTo>
                  <a:lnTo>
                    <a:pt x="101478" y="490332"/>
                  </a:lnTo>
                  <a:lnTo>
                    <a:pt x="102078" y="487300"/>
                  </a:lnTo>
                  <a:lnTo>
                    <a:pt x="103294" y="487608"/>
                  </a:lnTo>
                  <a:lnTo>
                    <a:pt x="104803" y="486100"/>
                  </a:lnTo>
                  <a:cubicBezTo>
                    <a:pt x="104803" y="486100"/>
                    <a:pt x="106165" y="486554"/>
                    <a:pt x="105857" y="487154"/>
                  </a:cubicBezTo>
                  <a:cubicBezTo>
                    <a:pt x="105549" y="487754"/>
                    <a:pt x="104494" y="488824"/>
                    <a:pt x="104494" y="488824"/>
                  </a:cubicBezTo>
                  <a:lnTo>
                    <a:pt x="106765" y="489732"/>
                  </a:lnTo>
                  <a:lnTo>
                    <a:pt x="109651" y="490040"/>
                  </a:lnTo>
                  <a:lnTo>
                    <a:pt x="109197" y="488986"/>
                  </a:lnTo>
                  <a:lnTo>
                    <a:pt x="110559" y="485954"/>
                  </a:lnTo>
                  <a:lnTo>
                    <a:pt x="111921" y="485354"/>
                  </a:lnTo>
                  <a:lnTo>
                    <a:pt x="110867" y="483376"/>
                  </a:lnTo>
                  <a:lnTo>
                    <a:pt x="110267" y="480343"/>
                  </a:lnTo>
                  <a:lnTo>
                    <a:pt x="113300" y="483376"/>
                  </a:lnTo>
                  <a:lnTo>
                    <a:pt x="115051" y="485354"/>
                  </a:lnTo>
                  <a:lnTo>
                    <a:pt x="115716" y="486100"/>
                  </a:lnTo>
                  <a:lnTo>
                    <a:pt x="116770" y="484884"/>
                  </a:lnTo>
                  <a:lnTo>
                    <a:pt x="116770" y="482305"/>
                  </a:lnTo>
                  <a:lnTo>
                    <a:pt x="118748" y="484738"/>
                  </a:lnTo>
                  <a:lnTo>
                    <a:pt x="120726" y="482922"/>
                  </a:lnTo>
                  <a:lnTo>
                    <a:pt x="121326" y="479889"/>
                  </a:lnTo>
                  <a:lnTo>
                    <a:pt x="122834" y="476857"/>
                  </a:lnTo>
                  <a:lnTo>
                    <a:pt x="124505" y="476095"/>
                  </a:lnTo>
                  <a:lnTo>
                    <a:pt x="124651" y="477911"/>
                  </a:lnTo>
                  <a:lnTo>
                    <a:pt x="122980" y="479419"/>
                  </a:lnTo>
                  <a:lnTo>
                    <a:pt x="122218" y="481235"/>
                  </a:lnTo>
                  <a:lnTo>
                    <a:pt x="124488" y="482743"/>
                  </a:lnTo>
                  <a:lnTo>
                    <a:pt x="126159" y="483343"/>
                  </a:lnTo>
                  <a:lnTo>
                    <a:pt x="127213" y="481527"/>
                  </a:lnTo>
                  <a:lnTo>
                    <a:pt x="130699" y="482743"/>
                  </a:lnTo>
                  <a:lnTo>
                    <a:pt x="132369" y="480927"/>
                  </a:lnTo>
                  <a:lnTo>
                    <a:pt x="132223" y="478657"/>
                  </a:lnTo>
                  <a:lnTo>
                    <a:pt x="133277" y="479565"/>
                  </a:lnTo>
                  <a:lnTo>
                    <a:pt x="134493" y="480019"/>
                  </a:lnTo>
                  <a:lnTo>
                    <a:pt x="136472" y="477587"/>
                  </a:lnTo>
                  <a:lnTo>
                    <a:pt x="137072" y="479857"/>
                  </a:lnTo>
                  <a:lnTo>
                    <a:pt x="139050" y="480165"/>
                  </a:lnTo>
                  <a:lnTo>
                    <a:pt x="140639" y="481835"/>
                  </a:lnTo>
                  <a:lnTo>
                    <a:pt x="141774" y="480619"/>
                  </a:lnTo>
                  <a:lnTo>
                    <a:pt x="143137" y="481381"/>
                  </a:lnTo>
                  <a:lnTo>
                    <a:pt x="144353" y="479873"/>
                  </a:lnTo>
                  <a:lnTo>
                    <a:pt x="145861" y="481381"/>
                  </a:lnTo>
                  <a:lnTo>
                    <a:pt x="147077" y="480781"/>
                  </a:lnTo>
                  <a:lnTo>
                    <a:pt x="148358" y="478965"/>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6" name="Freeform: Shape 455">
              <a:extLst>
                <a:ext uri="{FF2B5EF4-FFF2-40B4-BE49-F238E27FC236}">
                  <a16:creationId xmlns:a16="http://schemas.microsoft.com/office/drawing/2014/main" id="{ABFD408A-92EF-682B-5867-12986CE527D8}"/>
                </a:ext>
              </a:extLst>
            </p:cNvPr>
            <p:cNvSpPr/>
            <p:nvPr/>
          </p:nvSpPr>
          <p:spPr>
            <a:xfrm>
              <a:off x="7638825" y="3101828"/>
              <a:ext cx="4213" cy="2453"/>
            </a:xfrm>
            <a:custGeom>
              <a:avLst/>
              <a:gdLst>
                <a:gd name="connsiteX0" fmla="*/ 1216 w 4567"/>
                <a:gd name="connsiteY0" fmla="*/ 2643 h 2659"/>
                <a:gd name="connsiteX1" fmla="*/ 4329 w 4567"/>
                <a:gd name="connsiteY1" fmla="*/ 1589 h 2659"/>
                <a:gd name="connsiteX2" fmla="*/ 4329 w 4567"/>
                <a:gd name="connsiteY2" fmla="*/ 0 h 2659"/>
                <a:gd name="connsiteX3" fmla="*/ 1216 w 4567"/>
                <a:gd name="connsiteY3" fmla="*/ 0 h 2659"/>
                <a:gd name="connsiteX4" fmla="*/ 0 w 4567"/>
                <a:gd name="connsiteY4" fmla="*/ 308 h 2659"/>
                <a:gd name="connsiteX5" fmla="*/ 1216 w 4567"/>
                <a:gd name="connsiteY5" fmla="*/ 2659 h 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67" h="2659">
                  <a:moveTo>
                    <a:pt x="1216" y="2643"/>
                  </a:moveTo>
                  <a:cubicBezTo>
                    <a:pt x="1443" y="2643"/>
                    <a:pt x="4329" y="1589"/>
                    <a:pt x="4329" y="1589"/>
                  </a:cubicBezTo>
                  <a:cubicBezTo>
                    <a:pt x="4329" y="1589"/>
                    <a:pt x="4865" y="0"/>
                    <a:pt x="4329" y="0"/>
                  </a:cubicBezTo>
                  <a:lnTo>
                    <a:pt x="1216" y="0"/>
                  </a:lnTo>
                  <a:lnTo>
                    <a:pt x="0" y="308"/>
                  </a:lnTo>
                  <a:lnTo>
                    <a:pt x="1216" y="265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7" name="Freeform: Shape 456">
              <a:extLst>
                <a:ext uri="{FF2B5EF4-FFF2-40B4-BE49-F238E27FC236}">
                  <a16:creationId xmlns:a16="http://schemas.microsoft.com/office/drawing/2014/main" id="{2A338C75-AB23-AB4F-3DCA-F5D20AD6C0D2}"/>
                </a:ext>
              </a:extLst>
            </p:cNvPr>
            <p:cNvSpPr/>
            <p:nvPr/>
          </p:nvSpPr>
          <p:spPr>
            <a:xfrm>
              <a:off x="7629535" y="3089935"/>
              <a:ext cx="11398" cy="10486"/>
            </a:xfrm>
            <a:custGeom>
              <a:avLst/>
              <a:gdLst>
                <a:gd name="connsiteX0" fmla="*/ 8481 w 12356"/>
                <a:gd name="connsiteY0" fmla="*/ 10459 h 11367"/>
                <a:gd name="connsiteX1" fmla="*/ 8481 w 12356"/>
                <a:gd name="connsiteY1" fmla="*/ 8789 h 11367"/>
                <a:gd name="connsiteX2" fmla="*/ 10378 w 12356"/>
                <a:gd name="connsiteY2" fmla="*/ 7427 h 11367"/>
                <a:gd name="connsiteX3" fmla="*/ 9438 w 12356"/>
                <a:gd name="connsiteY3" fmla="*/ 4086 h 11367"/>
                <a:gd name="connsiteX4" fmla="*/ 12357 w 12356"/>
                <a:gd name="connsiteY4" fmla="*/ 0 h 11367"/>
                <a:gd name="connsiteX5" fmla="*/ 10087 w 12356"/>
                <a:gd name="connsiteY5" fmla="*/ 1751 h 11367"/>
                <a:gd name="connsiteX6" fmla="*/ 7427 w 12356"/>
                <a:gd name="connsiteY6" fmla="*/ 2124 h 11367"/>
                <a:gd name="connsiteX7" fmla="*/ 5919 w 12356"/>
                <a:gd name="connsiteY7" fmla="*/ 3178 h 11367"/>
                <a:gd name="connsiteX8" fmla="*/ 4022 w 12356"/>
                <a:gd name="connsiteY8" fmla="*/ 3324 h 11367"/>
                <a:gd name="connsiteX9" fmla="*/ 2806 w 12356"/>
                <a:gd name="connsiteY9" fmla="*/ 3470 h 11367"/>
                <a:gd name="connsiteX10" fmla="*/ 2806 w 12356"/>
                <a:gd name="connsiteY10" fmla="*/ 2254 h 11367"/>
                <a:gd name="connsiteX11" fmla="*/ 989 w 12356"/>
                <a:gd name="connsiteY11" fmla="*/ 4459 h 11367"/>
                <a:gd name="connsiteX12" fmla="*/ 2124 w 12356"/>
                <a:gd name="connsiteY12" fmla="*/ 5221 h 11367"/>
                <a:gd name="connsiteX13" fmla="*/ 5303 w 12356"/>
                <a:gd name="connsiteY13" fmla="*/ 4686 h 11367"/>
                <a:gd name="connsiteX14" fmla="*/ 5449 w 12356"/>
                <a:gd name="connsiteY14" fmla="*/ 5221 h 11367"/>
                <a:gd name="connsiteX15" fmla="*/ 2043 w 12356"/>
                <a:gd name="connsiteY15" fmla="*/ 5903 h 11367"/>
                <a:gd name="connsiteX16" fmla="*/ 1898 w 12356"/>
                <a:gd name="connsiteY16" fmla="*/ 7346 h 11367"/>
                <a:gd name="connsiteX17" fmla="*/ 2432 w 12356"/>
                <a:gd name="connsiteY17" fmla="*/ 9843 h 11367"/>
                <a:gd name="connsiteX18" fmla="*/ 989 w 12356"/>
                <a:gd name="connsiteY18" fmla="*/ 9924 h 11367"/>
                <a:gd name="connsiteX19" fmla="*/ 989 w 12356"/>
                <a:gd name="connsiteY19" fmla="*/ 7881 h 11367"/>
                <a:gd name="connsiteX20" fmla="*/ 0 w 12356"/>
                <a:gd name="connsiteY20" fmla="*/ 7962 h 11367"/>
                <a:gd name="connsiteX21" fmla="*/ 0 w 12356"/>
                <a:gd name="connsiteY21" fmla="*/ 10459 h 11367"/>
                <a:gd name="connsiteX22" fmla="*/ 1735 w 12356"/>
                <a:gd name="connsiteY22" fmla="*/ 11367 h 11367"/>
                <a:gd name="connsiteX23" fmla="*/ 4314 w 12356"/>
                <a:gd name="connsiteY23" fmla="*/ 11367 h 11367"/>
                <a:gd name="connsiteX24" fmla="*/ 6519 w 12356"/>
                <a:gd name="connsiteY24" fmla="*/ 10313 h 11367"/>
                <a:gd name="connsiteX25" fmla="*/ 6519 w 12356"/>
                <a:gd name="connsiteY25" fmla="*/ 10767 h 11367"/>
                <a:gd name="connsiteX26" fmla="*/ 8724 w 12356"/>
                <a:gd name="connsiteY26" fmla="*/ 10994 h 11367"/>
                <a:gd name="connsiteX27" fmla="*/ 8497 w 12356"/>
                <a:gd name="connsiteY27" fmla="*/ 10459 h 1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356" h="11367">
                  <a:moveTo>
                    <a:pt x="8481" y="10459"/>
                  </a:moveTo>
                  <a:cubicBezTo>
                    <a:pt x="8562" y="10232"/>
                    <a:pt x="8481" y="8789"/>
                    <a:pt x="8481" y="8789"/>
                  </a:cubicBezTo>
                  <a:lnTo>
                    <a:pt x="10378" y="7427"/>
                  </a:lnTo>
                  <a:lnTo>
                    <a:pt x="9438" y="4086"/>
                  </a:lnTo>
                  <a:lnTo>
                    <a:pt x="12357" y="0"/>
                  </a:lnTo>
                  <a:lnTo>
                    <a:pt x="10087" y="1751"/>
                  </a:lnTo>
                  <a:cubicBezTo>
                    <a:pt x="10087" y="1751"/>
                    <a:pt x="7654" y="1978"/>
                    <a:pt x="7427" y="2124"/>
                  </a:cubicBezTo>
                  <a:cubicBezTo>
                    <a:pt x="7200" y="2270"/>
                    <a:pt x="5919" y="3178"/>
                    <a:pt x="5919" y="3178"/>
                  </a:cubicBezTo>
                  <a:lnTo>
                    <a:pt x="4022" y="3324"/>
                  </a:lnTo>
                  <a:lnTo>
                    <a:pt x="2806" y="3470"/>
                  </a:lnTo>
                  <a:lnTo>
                    <a:pt x="2806" y="2254"/>
                  </a:lnTo>
                  <a:lnTo>
                    <a:pt x="989" y="4459"/>
                  </a:lnTo>
                  <a:lnTo>
                    <a:pt x="2124" y="5221"/>
                  </a:lnTo>
                  <a:lnTo>
                    <a:pt x="5303" y="4686"/>
                  </a:lnTo>
                  <a:lnTo>
                    <a:pt x="5449" y="5221"/>
                  </a:lnTo>
                  <a:lnTo>
                    <a:pt x="2043" y="5903"/>
                  </a:lnTo>
                  <a:lnTo>
                    <a:pt x="1898" y="7346"/>
                  </a:lnTo>
                  <a:lnTo>
                    <a:pt x="2432" y="9843"/>
                  </a:lnTo>
                  <a:lnTo>
                    <a:pt x="989" y="9924"/>
                  </a:lnTo>
                  <a:lnTo>
                    <a:pt x="989" y="7881"/>
                  </a:lnTo>
                  <a:lnTo>
                    <a:pt x="0" y="7962"/>
                  </a:lnTo>
                  <a:lnTo>
                    <a:pt x="0" y="10459"/>
                  </a:lnTo>
                  <a:lnTo>
                    <a:pt x="1735" y="11367"/>
                  </a:lnTo>
                  <a:lnTo>
                    <a:pt x="4314" y="11367"/>
                  </a:lnTo>
                  <a:lnTo>
                    <a:pt x="6519" y="10313"/>
                  </a:lnTo>
                  <a:lnTo>
                    <a:pt x="6519" y="10767"/>
                  </a:lnTo>
                  <a:lnTo>
                    <a:pt x="8724" y="10994"/>
                  </a:lnTo>
                  <a:lnTo>
                    <a:pt x="8497" y="1045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8" name="Freeform: Shape 457">
              <a:extLst>
                <a:ext uri="{FF2B5EF4-FFF2-40B4-BE49-F238E27FC236}">
                  <a16:creationId xmlns:a16="http://schemas.microsoft.com/office/drawing/2014/main" id="{4DA19864-C9CD-BF3D-7473-01A1019D7585}"/>
                </a:ext>
              </a:extLst>
            </p:cNvPr>
            <p:cNvSpPr/>
            <p:nvPr/>
          </p:nvSpPr>
          <p:spPr>
            <a:xfrm>
              <a:off x="7629041" y="3089935"/>
              <a:ext cx="1810" cy="1885"/>
            </a:xfrm>
            <a:custGeom>
              <a:avLst/>
              <a:gdLst>
                <a:gd name="connsiteX0" fmla="*/ 535 w 1962"/>
                <a:gd name="connsiteY0" fmla="*/ 2043 h 2043"/>
                <a:gd name="connsiteX1" fmla="*/ 1962 w 1962"/>
                <a:gd name="connsiteY1" fmla="*/ 762 h 2043"/>
                <a:gd name="connsiteX2" fmla="*/ 1249 w 1962"/>
                <a:gd name="connsiteY2" fmla="*/ 0 h 2043"/>
                <a:gd name="connsiteX3" fmla="*/ 0 w 1962"/>
                <a:gd name="connsiteY3" fmla="*/ 1022 h 2043"/>
                <a:gd name="connsiteX4" fmla="*/ 535 w 1962"/>
                <a:gd name="connsiteY4" fmla="*/ 2043 h 2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 h="2043">
                  <a:moveTo>
                    <a:pt x="535" y="2043"/>
                  </a:moveTo>
                  <a:lnTo>
                    <a:pt x="1962" y="762"/>
                  </a:lnTo>
                  <a:lnTo>
                    <a:pt x="1249" y="0"/>
                  </a:lnTo>
                  <a:lnTo>
                    <a:pt x="0" y="1022"/>
                  </a:lnTo>
                  <a:lnTo>
                    <a:pt x="535" y="204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9" name="Freeform: Shape 458">
              <a:extLst>
                <a:ext uri="{FF2B5EF4-FFF2-40B4-BE49-F238E27FC236}">
                  <a16:creationId xmlns:a16="http://schemas.microsoft.com/office/drawing/2014/main" id="{7C3D3AD0-4E21-1197-0512-F32DF76B530B}"/>
                </a:ext>
              </a:extLst>
            </p:cNvPr>
            <p:cNvSpPr/>
            <p:nvPr/>
          </p:nvSpPr>
          <p:spPr>
            <a:xfrm>
              <a:off x="7629535" y="3087138"/>
              <a:ext cx="2094" cy="1885"/>
            </a:xfrm>
            <a:custGeom>
              <a:avLst/>
              <a:gdLst>
                <a:gd name="connsiteX0" fmla="*/ 0 w 2270"/>
                <a:gd name="connsiteY0" fmla="*/ 535 h 2043"/>
                <a:gd name="connsiteX1" fmla="*/ 1443 w 2270"/>
                <a:gd name="connsiteY1" fmla="*/ 2043 h 2043"/>
                <a:gd name="connsiteX2" fmla="*/ 2270 w 2270"/>
                <a:gd name="connsiteY2" fmla="*/ 1281 h 2043"/>
                <a:gd name="connsiteX3" fmla="*/ 1135 w 2270"/>
                <a:gd name="connsiteY3" fmla="*/ 0 h 2043"/>
                <a:gd name="connsiteX4" fmla="*/ 0 w 2270"/>
                <a:gd name="connsiteY4" fmla="*/ 535 h 2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0" h="2043">
                  <a:moveTo>
                    <a:pt x="0" y="535"/>
                  </a:moveTo>
                  <a:cubicBezTo>
                    <a:pt x="0" y="843"/>
                    <a:pt x="1443" y="2043"/>
                    <a:pt x="1443" y="2043"/>
                  </a:cubicBezTo>
                  <a:lnTo>
                    <a:pt x="2270" y="1281"/>
                  </a:lnTo>
                  <a:lnTo>
                    <a:pt x="1135" y="0"/>
                  </a:lnTo>
                  <a:lnTo>
                    <a:pt x="0" y="53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0" name="Freeform: Shape 459">
              <a:extLst>
                <a:ext uri="{FF2B5EF4-FFF2-40B4-BE49-F238E27FC236}">
                  <a16:creationId xmlns:a16="http://schemas.microsoft.com/office/drawing/2014/main" id="{CBE5A4B2-99E5-DEA2-371A-EE02DEE3D432}"/>
                </a:ext>
              </a:extLst>
            </p:cNvPr>
            <p:cNvSpPr/>
            <p:nvPr/>
          </p:nvSpPr>
          <p:spPr>
            <a:xfrm>
              <a:off x="7624419" y="3088394"/>
              <a:ext cx="4338" cy="1885"/>
            </a:xfrm>
            <a:custGeom>
              <a:avLst/>
              <a:gdLst>
                <a:gd name="connsiteX0" fmla="*/ 762 w 4702"/>
                <a:gd name="connsiteY0" fmla="*/ 0 h 2043"/>
                <a:gd name="connsiteX1" fmla="*/ 3567 w 4702"/>
                <a:gd name="connsiteY1" fmla="*/ 0 h 2043"/>
                <a:gd name="connsiteX2" fmla="*/ 4703 w 4702"/>
                <a:gd name="connsiteY2" fmla="*/ 681 h 2043"/>
                <a:gd name="connsiteX3" fmla="*/ 3259 w 4702"/>
                <a:gd name="connsiteY3" fmla="*/ 2043 h 2043"/>
                <a:gd name="connsiteX4" fmla="*/ 2740 w 4702"/>
                <a:gd name="connsiteY4" fmla="*/ 2043 h 2043"/>
                <a:gd name="connsiteX5" fmla="*/ 1978 w 4702"/>
                <a:gd name="connsiteY5" fmla="*/ 681 h 2043"/>
                <a:gd name="connsiteX6" fmla="*/ 1378 w 4702"/>
                <a:gd name="connsiteY6" fmla="*/ 1022 h 2043"/>
                <a:gd name="connsiteX7" fmla="*/ 1670 w 4702"/>
                <a:gd name="connsiteY7" fmla="*/ 2043 h 2043"/>
                <a:gd name="connsiteX8" fmla="*/ 0 w 4702"/>
                <a:gd name="connsiteY8" fmla="*/ 2043 h 2043"/>
                <a:gd name="connsiteX9" fmla="*/ 0 w 4702"/>
                <a:gd name="connsiteY9" fmla="*/ 681 h 2043"/>
                <a:gd name="connsiteX10" fmla="*/ 762 w 4702"/>
                <a:gd name="connsiteY10" fmla="*/ 0 h 2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02" h="2043">
                  <a:moveTo>
                    <a:pt x="762" y="0"/>
                  </a:moveTo>
                  <a:lnTo>
                    <a:pt x="3567" y="0"/>
                  </a:lnTo>
                  <a:lnTo>
                    <a:pt x="4703" y="681"/>
                  </a:lnTo>
                  <a:lnTo>
                    <a:pt x="3259" y="2043"/>
                  </a:lnTo>
                  <a:lnTo>
                    <a:pt x="2740" y="2043"/>
                  </a:lnTo>
                  <a:lnTo>
                    <a:pt x="1978" y="681"/>
                  </a:lnTo>
                  <a:lnTo>
                    <a:pt x="1378" y="1022"/>
                  </a:lnTo>
                  <a:lnTo>
                    <a:pt x="1670" y="2043"/>
                  </a:lnTo>
                  <a:lnTo>
                    <a:pt x="0" y="2043"/>
                  </a:lnTo>
                  <a:lnTo>
                    <a:pt x="0" y="681"/>
                  </a:lnTo>
                  <a:lnTo>
                    <a:pt x="762"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1" name="Freeform: Shape 460">
              <a:extLst>
                <a:ext uri="{FF2B5EF4-FFF2-40B4-BE49-F238E27FC236}">
                  <a16:creationId xmlns:a16="http://schemas.microsoft.com/office/drawing/2014/main" id="{AD9E3D45-8EB7-C598-A646-421C8F691AAA}"/>
                </a:ext>
              </a:extLst>
            </p:cNvPr>
            <p:cNvSpPr/>
            <p:nvPr/>
          </p:nvSpPr>
          <p:spPr>
            <a:xfrm>
              <a:off x="7617223" y="3092942"/>
              <a:ext cx="2722" cy="2857"/>
            </a:xfrm>
            <a:custGeom>
              <a:avLst/>
              <a:gdLst>
                <a:gd name="connsiteX0" fmla="*/ 1135 w 2951"/>
                <a:gd name="connsiteY0" fmla="*/ 3097 h 3097"/>
                <a:gd name="connsiteX1" fmla="*/ 2951 w 2951"/>
                <a:gd name="connsiteY1" fmla="*/ 1054 h 3097"/>
                <a:gd name="connsiteX2" fmla="*/ 2951 w 2951"/>
                <a:gd name="connsiteY2" fmla="*/ 0 h 3097"/>
                <a:gd name="connsiteX3" fmla="*/ 0 w 2951"/>
                <a:gd name="connsiteY3" fmla="*/ 0 h 3097"/>
                <a:gd name="connsiteX4" fmla="*/ 0 w 2951"/>
                <a:gd name="connsiteY4" fmla="*/ 3097 h 3097"/>
                <a:gd name="connsiteX5" fmla="*/ 1135 w 2951"/>
                <a:gd name="connsiteY5" fmla="*/ 3097 h 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1" h="3097">
                  <a:moveTo>
                    <a:pt x="1135" y="3097"/>
                  </a:moveTo>
                  <a:lnTo>
                    <a:pt x="2951" y="1054"/>
                  </a:lnTo>
                  <a:lnTo>
                    <a:pt x="2951" y="0"/>
                  </a:lnTo>
                  <a:lnTo>
                    <a:pt x="0" y="0"/>
                  </a:lnTo>
                  <a:lnTo>
                    <a:pt x="0" y="3097"/>
                  </a:lnTo>
                  <a:lnTo>
                    <a:pt x="1135" y="309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2" name="Freeform: Shape 461">
              <a:extLst>
                <a:ext uri="{FF2B5EF4-FFF2-40B4-BE49-F238E27FC236}">
                  <a16:creationId xmlns:a16="http://schemas.microsoft.com/office/drawing/2014/main" id="{8592D423-43D2-0982-6FC4-2201E39766EF}"/>
                </a:ext>
              </a:extLst>
            </p:cNvPr>
            <p:cNvSpPr/>
            <p:nvPr/>
          </p:nvSpPr>
          <p:spPr>
            <a:xfrm>
              <a:off x="7613170" y="3093914"/>
              <a:ext cx="2662" cy="2528"/>
            </a:xfrm>
            <a:custGeom>
              <a:avLst/>
              <a:gdLst>
                <a:gd name="connsiteX0" fmla="*/ 2124 w 2886"/>
                <a:gd name="connsiteY0" fmla="*/ 2740 h 2740"/>
                <a:gd name="connsiteX1" fmla="*/ 2886 w 2886"/>
                <a:gd name="connsiteY1" fmla="*/ 0 h 2740"/>
                <a:gd name="connsiteX2" fmla="*/ 373 w 2886"/>
                <a:gd name="connsiteY2" fmla="*/ 503 h 2740"/>
                <a:gd name="connsiteX3" fmla="*/ 0 w 2886"/>
                <a:gd name="connsiteY3" fmla="*/ 2043 h 2740"/>
                <a:gd name="connsiteX4" fmla="*/ 0 w 2886"/>
                <a:gd name="connsiteY4" fmla="*/ 2740 h 2740"/>
                <a:gd name="connsiteX5" fmla="*/ 2124 w 2886"/>
                <a:gd name="connsiteY5" fmla="*/ 2740 h 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6" h="2740">
                  <a:moveTo>
                    <a:pt x="2124" y="2740"/>
                  </a:moveTo>
                  <a:lnTo>
                    <a:pt x="2886" y="0"/>
                  </a:lnTo>
                  <a:lnTo>
                    <a:pt x="373" y="503"/>
                  </a:lnTo>
                  <a:lnTo>
                    <a:pt x="0" y="2043"/>
                  </a:lnTo>
                  <a:lnTo>
                    <a:pt x="0" y="2740"/>
                  </a:lnTo>
                  <a:lnTo>
                    <a:pt x="2124" y="274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3" name="Freeform: Shape 462">
              <a:extLst>
                <a:ext uri="{FF2B5EF4-FFF2-40B4-BE49-F238E27FC236}">
                  <a16:creationId xmlns:a16="http://schemas.microsoft.com/office/drawing/2014/main" id="{9C4DEBC7-F29D-AFAD-4F6E-786018612EBF}"/>
                </a:ext>
              </a:extLst>
            </p:cNvPr>
            <p:cNvSpPr/>
            <p:nvPr/>
          </p:nvSpPr>
          <p:spPr>
            <a:xfrm>
              <a:off x="7618585" y="3082799"/>
              <a:ext cx="3320" cy="3844"/>
            </a:xfrm>
            <a:custGeom>
              <a:avLst/>
              <a:gdLst>
                <a:gd name="connsiteX0" fmla="*/ 1475 w 3599"/>
                <a:gd name="connsiteY0" fmla="*/ 0 h 4167"/>
                <a:gd name="connsiteX1" fmla="*/ 3000 w 3599"/>
                <a:gd name="connsiteY1" fmla="*/ 1897 h 4167"/>
                <a:gd name="connsiteX2" fmla="*/ 3600 w 3599"/>
                <a:gd name="connsiteY2" fmla="*/ 4167 h 4167"/>
                <a:gd name="connsiteX3" fmla="*/ 2092 w 3599"/>
                <a:gd name="connsiteY3" fmla="*/ 4167 h 4167"/>
                <a:gd name="connsiteX4" fmla="*/ 0 w 3599"/>
                <a:gd name="connsiteY4" fmla="*/ 3259 h 4167"/>
                <a:gd name="connsiteX5" fmla="*/ 0 w 3599"/>
                <a:gd name="connsiteY5" fmla="*/ 454 h 4167"/>
                <a:gd name="connsiteX6" fmla="*/ 1475 w 3599"/>
                <a:gd name="connsiteY6" fmla="*/ 0 h 4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9" h="4167">
                  <a:moveTo>
                    <a:pt x="1475" y="0"/>
                  </a:moveTo>
                  <a:lnTo>
                    <a:pt x="3000" y="1897"/>
                  </a:lnTo>
                  <a:lnTo>
                    <a:pt x="3600" y="4167"/>
                  </a:lnTo>
                  <a:lnTo>
                    <a:pt x="2092" y="4167"/>
                  </a:lnTo>
                  <a:lnTo>
                    <a:pt x="0" y="3259"/>
                  </a:lnTo>
                  <a:lnTo>
                    <a:pt x="0" y="454"/>
                  </a:lnTo>
                  <a:lnTo>
                    <a:pt x="1475"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4" name="Freeform: Shape 463">
              <a:extLst>
                <a:ext uri="{FF2B5EF4-FFF2-40B4-BE49-F238E27FC236}">
                  <a16:creationId xmlns:a16="http://schemas.microsoft.com/office/drawing/2014/main" id="{8B534C9C-7894-9079-0EF0-2DE97291217D}"/>
                </a:ext>
              </a:extLst>
            </p:cNvPr>
            <p:cNvSpPr/>
            <p:nvPr/>
          </p:nvSpPr>
          <p:spPr>
            <a:xfrm>
              <a:off x="7627725" y="3092926"/>
              <a:ext cx="1815" cy="3216"/>
            </a:xfrm>
            <a:custGeom>
              <a:avLst/>
              <a:gdLst>
                <a:gd name="connsiteX0" fmla="*/ 746 w 1967"/>
                <a:gd name="connsiteY0" fmla="*/ 3113 h 3486"/>
                <a:gd name="connsiteX1" fmla="*/ 1962 w 1967"/>
                <a:gd name="connsiteY1" fmla="*/ 308 h 3486"/>
                <a:gd name="connsiteX2" fmla="*/ 1135 w 1967"/>
                <a:gd name="connsiteY2" fmla="*/ 0 h 3486"/>
                <a:gd name="connsiteX3" fmla="*/ 0 w 1967"/>
                <a:gd name="connsiteY3" fmla="*/ 1557 h 3486"/>
                <a:gd name="connsiteX4" fmla="*/ 989 w 1967"/>
                <a:gd name="connsiteY4" fmla="*/ 3486 h 3486"/>
                <a:gd name="connsiteX5" fmla="*/ 762 w 1967"/>
                <a:gd name="connsiteY5" fmla="*/ 3113 h 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7" h="3486">
                  <a:moveTo>
                    <a:pt x="746" y="3113"/>
                  </a:moveTo>
                  <a:cubicBezTo>
                    <a:pt x="746" y="3113"/>
                    <a:pt x="1881" y="535"/>
                    <a:pt x="1962" y="308"/>
                  </a:cubicBezTo>
                  <a:cubicBezTo>
                    <a:pt x="2043" y="81"/>
                    <a:pt x="1135" y="0"/>
                    <a:pt x="1135" y="0"/>
                  </a:cubicBezTo>
                  <a:lnTo>
                    <a:pt x="0" y="1557"/>
                  </a:lnTo>
                  <a:lnTo>
                    <a:pt x="989" y="3486"/>
                  </a:lnTo>
                  <a:lnTo>
                    <a:pt x="762" y="311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5" name="Freeform: Shape 464">
              <a:extLst>
                <a:ext uri="{FF2B5EF4-FFF2-40B4-BE49-F238E27FC236}">
                  <a16:creationId xmlns:a16="http://schemas.microsoft.com/office/drawing/2014/main" id="{7403D125-1973-78CC-F349-C10E3924DE4A}"/>
                </a:ext>
              </a:extLst>
            </p:cNvPr>
            <p:cNvSpPr/>
            <p:nvPr/>
          </p:nvSpPr>
          <p:spPr>
            <a:xfrm>
              <a:off x="7626110" y="3091191"/>
              <a:ext cx="2018" cy="2303"/>
            </a:xfrm>
            <a:custGeom>
              <a:avLst/>
              <a:gdLst>
                <a:gd name="connsiteX0" fmla="*/ 0 w 2188"/>
                <a:gd name="connsiteY0" fmla="*/ 1216 h 2497"/>
                <a:gd name="connsiteX1" fmla="*/ 519 w 2188"/>
                <a:gd name="connsiteY1" fmla="*/ 2497 h 2497"/>
                <a:gd name="connsiteX2" fmla="*/ 2189 w 2188"/>
                <a:gd name="connsiteY2" fmla="*/ 1216 h 2497"/>
                <a:gd name="connsiteX3" fmla="*/ 2189 w 2188"/>
                <a:gd name="connsiteY3" fmla="*/ 0 h 2497"/>
                <a:gd name="connsiteX4" fmla="*/ 0 w 2188"/>
                <a:gd name="connsiteY4" fmla="*/ 1216 h 2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8" h="2497">
                  <a:moveTo>
                    <a:pt x="0" y="1216"/>
                  </a:moveTo>
                  <a:lnTo>
                    <a:pt x="519" y="2497"/>
                  </a:lnTo>
                  <a:lnTo>
                    <a:pt x="2189" y="1216"/>
                  </a:lnTo>
                  <a:lnTo>
                    <a:pt x="2189" y="0"/>
                  </a:lnTo>
                  <a:lnTo>
                    <a:pt x="0" y="121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6" name="Freeform: Shape 465">
              <a:extLst>
                <a:ext uri="{FF2B5EF4-FFF2-40B4-BE49-F238E27FC236}">
                  <a16:creationId xmlns:a16="http://schemas.microsoft.com/office/drawing/2014/main" id="{7D7C1EB8-0D71-A40D-8839-ADF396A00A5F}"/>
                </a:ext>
              </a:extLst>
            </p:cNvPr>
            <p:cNvSpPr/>
            <p:nvPr/>
          </p:nvSpPr>
          <p:spPr>
            <a:xfrm>
              <a:off x="7607575" y="3075036"/>
              <a:ext cx="2071" cy="3082"/>
            </a:xfrm>
            <a:custGeom>
              <a:avLst/>
              <a:gdLst>
                <a:gd name="connsiteX0" fmla="*/ 2043 w 2245"/>
                <a:gd name="connsiteY0" fmla="*/ 0 h 3341"/>
                <a:gd name="connsiteX1" fmla="*/ 2043 w 2245"/>
                <a:gd name="connsiteY1" fmla="*/ 3340 h 3341"/>
                <a:gd name="connsiteX2" fmla="*/ 0 w 2245"/>
                <a:gd name="connsiteY2" fmla="*/ 1297 h 3341"/>
                <a:gd name="connsiteX3" fmla="*/ 2043 w 2245"/>
                <a:gd name="connsiteY3" fmla="*/ 16 h 3341"/>
              </a:gdLst>
              <a:ahLst/>
              <a:cxnLst>
                <a:cxn ang="0">
                  <a:pos x="connsiteX0" y="connsiteY0"/>
                </a:cxn>
                <a:cxn ang="0">
                  <a:pos x="connsiteX1" y="connsiteY1"/>
                </a:cxn>
                <a:cxn ang="0">
                  <a:pos x="connsiteX2" y="connsiteY2"/>
                </a:cxn>
                <a:cxn ang="0">
                  <a:pos x="connsiteX3" y="connsiteY3"/>
                </a:cxn>
              </a:cxnLst>
              <a:rect l="l" t="t" r="r" b="b"/>
              <a:pathLst>
                <a:path w="2245" h="3341">
                  <a:moveTo>
                    <a:pt x="2043" y="0"/>
                  </a:moveTo>
                  <a:cubicBezTo>
                    <a:pt x="2043" y="227"/>
                    <a:pt x="2497" y="3405"/>
                    <a:pt x="2043" y="3340"/>
                  </a:cubicBezTo>
                  <a:cubicBezTo>
                    <a:pt x="1589" y="3275"/>
                    <a:pt x="0" y="1297"/>
                    <a:pt x="0" y="1297"/>
                  </a:cubicBezTo>
                  <a:lnTo>
                    <a:pt x="2043" y="1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7" name="Freeform: Shape 466">
              <a:extLst>
                <a:ext uri="{FF2B5EF4-FFF2-40B4-BE49-F238E27FC236}">
                  <a16:creationId xmlns:a16="http://schemas.microsoft.com/office/drawing/2014/main" id="{C33141DB-E400-E804-E0AA-3D9B28127B4C}"/>
                </a:ext>
              </a:extLst>
            </p:cNvPr>
            <p:cNvSpPr/>
            <p:nvPr/>
          </p:nvSpPr>
          <p:spPr>
            <a:xfrm>
              <a:off x="7608278" y="3078671"/>
              <a:ext cx="1376" cy="2737"/>
            </a:xfrm>
            <a:custGeom>
              <a:avLst/>
              <a:gdLst>
                <a:gd name="connsiteX0" fmla="*/ 0 w 1492"/>
                <a:gd name="connsiteY0" fmla="*/ 0 h 2967"/>
                <a:gd name="connsiteX1" fmla="*/ 1054 w 1492"/>
                <a:gd name="connsiteY1" fmla="*/ 681 h 2967"/>
                <a:gd name="connsiteX2" fmla="*/ 1492 w 1492"/>
                <a:gd name="connsiteY2" fmla="*/ 2967 h 2967"/>
                <a:gd name="connsiteX3" fmla="*/ 0 w 1492"/>
                <a:gd name="connsiteY3" fmla="*/ 2205 h 2967"/>
                <a:gd name="connsiteX4" fmla="*/ 0 w 1492"/>
                <a:gd name="connsiteY4" fmla="*/ 0 h 2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 h="2967">
                  <a:moveTo>
                    <a:pt x="0" y="0"/>
                  </a:moveTo>
                  <a:lnTo>
                    <a:pt x="1054" y="681"/>
                  </a:lnTo>
                  <a:lnTo>
                    <a:pt x="1492" y="2967"/>
                  </a:lnTo>
                  <a:lnTo>
                    <a:pt x="0" y="2205"/>
                  </a:lnTo>
                  <a:lnTo>
                    <a:pt x="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8" name="Freeform: Shape 467">
              <a:extLst>
                <a:ext uri="{FF2B5EF4-FFF2-40B4-BE49-F238E27FC236}">
                  <a16:creationId xmlns:a16="http://schemas.microsoft.com/office/drawing/2014/main" id="{2480D3E3-013E-9EDE-8812-0A240099882E}"/>
                </a:ext>
              </a:extLst>
            </p:cNvPr>
            <p:cNvSpPr/>
            <p:nvPr/>
          </p:nvSpPr>
          <p:spPr>
            <a:xfrm>
              <a:off x="7610297" y="3078098"/>
              <a:ext cx="2872" cy="4281"/>
            </a:xfrm>
            <a:custGeom>
              <a:avLst/>
              <a:gdLst>
                <a:gd name="connsiteX0" fmla="*/ 0 w 3113"/>
                <a:gd name="connsiteY0" fmla="*/ 620 h 4641"/>
                <a:gd name="connsiteX1" fmla="*/ 0 w 3113"/>
                <a:gd name="connsiteY1" fmla="*/ 2096 h 4641"/>
                <a:gd name="connsiteX2" fmla="*/ 1751 w 3113"/>
                <a:gd name="connsiteY2" fmla="*/ 4642 h 4641"/>
                <a:gd name="connsiteX3" fmla="*/ 1751 w 3113"/>
                <a:gd name="connsiteY3" fmla="*/ 2631 h 4641"/>
                <a:gd name="connsiteX4" fmla="*/ 3113 w 3113"/>
                <a:gd name="connsiteY4" fmla="*/ 2631 h 4641"/>
                <a:gd name="connsiteX5" fmla="*/ 1557 w 3113"/>
                <a:gd name="connsiteY5" fmla="*/ 1529 h 4641"/>
                <a:gd name="connsiteX6" fmla="*/ 1557 w 3113"/>
                <a:gd name="connsiteY6" fmla="*/ 20 h 4641"/>
                <a:gd name="connsiteX7" fmla="*/ 0 w 3113"/>
                <a:gd name="connsiteY7" fmla="*/ 620 h 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3" h="4641">
                  <a:moveTo>
                    <a:pt x="0" y="620"/>
                  </a:moveTo>
                  <a:lnTo>
                    <a:pt x="0" y="2096"/>
                  </a:lnTo>
                  <a:lnTo>
                    <a:pt x="1751" y="4642"/>
                  </a:lnTo>
                  <a:lnTo>
                    <a:pt x="1751" y="2631"/>
                  </a:lnTo>
                  <a:lnTo>
                    <a:pt x="3113" y="2631"/>
                  </a:lnTo>
                  <a:lnTo>
                    <a:pt x="1557" y="1529"/>
                  </a:lnTo>
                  <a:cubicBezTo>
                    <a:pt x="1557" y="1529"/>
                    <a:pt x="2043" y="-207"/>
                    <a:pt x="1557" y="20"/>
                  </a:cubicBezTo>
                  <a:cubicBezTo>
                    <a:pt x="1070" y="248"/>
                    <a:pt x="0" y="620"/>
                    <a:pt x="0" y="620"/>
                  </a:cubicBez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9" name="Freeform: Shape 468">
              <a:extLst>
                <a:ext uri="{FF2B5EF4-FFF2-40B4-BE49-F238E27FC236}">
                  <a16:creationId xmlns:a16="http://schemas.microsoft.com/office/drawing/2014/main" id="{BF20C143-1188-1E27-16E8-96ED896C6B4D}"/>
                </a:ext>
              </a:extLst>
            </p:cNvPr>
            <p:cNvSpPr/>
            <p:nvPr/>
          </p:nvSpPr>
          <p:spPr>
            <a:xfrm>
              <a:off x="7621622" y="3093402"/>
              <a:ext cx="1801" cy="1768"/>
            </a:xfrm>
            <a:custGeom>
              <a:avLst/>
              <a:gdLst>
                <a:gd name="connsiteX0" fmla="*/ 1751 w 1952"/>
                <a:gd name="connsiteY0" fmla="*/ 1917 h 1917"/>
                <a:gd name="connsiteX1" fmla="*/ 1751 w 1952"/>
                <a:gd name="connsiteY1" fmla="*/ 101 h 1917"/>
                <a:gd name="connsiteX2" fmla="*/ 0 w 1952"/>
                <a:gd name="connsiteY2" fmla="*/ 101 h 1917"/>
                <a:gd name="connsiteX3" fmla="*/ 0 w 1952"/>
                <a:gd name="connsiteY3" fmla="*/ 1917 h 1917"/>
                <a:gd name="connsiteX4" fmla="*/ 1751 w 1952"/>
                <a:gd name="connsiteY4" fmla="*/ 1917 h 1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2" h="1917">
                  <a:moveTo>
                    <a:pt x="1751" y="1917"/>
                  </a:moveTo>
                  <a:cubicBezTo>
                    <a:pt x="1751" y="1917"/>
                    <a:pt x="2205" y="328"/>
                    <a:pt x="1751" y="101"/>
                  </a:cubicBezTo>
                  <a:cubicBezTo>
                    <a:pt x="1297" y="-126"/>
                    <a:pt x="0" y="101"/>
                    <a:pt x="0" y="101"/>
                  </a:cubicBezTo>
                  <a:lnTo>
                    <a:pt x="0" y="1917"/>
                  </a:lnTo>
                  <a:lnTo>
                    <a:pt x="1751" y="191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0" name="Freeform: Shape 469">
              <a:extLst>
                <a:ext uri="{FF2B5EF4-FFF2-40B4-BE49-F238E27FC236}">
                  <a16:creationId xmlns:a16="http://schemas.microsoft.com/office/drawing/2014/main" id="{E60F17FD-49F2-C19E-C68D-823AC69FFEBA}"/>
                </a:ext>
              </a:extLst>
            </p:cNvPr>
            <p:cNvSpPr/>
            <p:nvPr/>
          </p:nvSpPr>
          <p:spPr>
            <a:xfrm>
              <a:off x="7585061" y="3096861"/>
              <a:ext cx="3444" cy="4263"/>
            </a:xfrm>
            <a:custGeom>
              <a:avLst/>
              <a:gdLst>
                <a:gd name="connsiteX0" fmla="*/ 3568 w 3733"/>
                <a:gd name="connsiteY0" fmla="*/ 4621 h 4621"/>
                <a:gd name="connsiteX1" fmla="*/ 3568 w 3733"/>
                <a:gd name="connsiteY1" fmla="*/ 1362 h 4621"/>
                <a:gd name="connsiteX2" fmla="*/ 1135 w 3733"/>
                <a:gd name="connsiteY2" fmla="*/ 0 h 4621"/>
                <a:gd name="connsiteX3" fmla="*/ 0 w 3733"/>
                <a:gd name="connsiteY3" fmla="*/ 908 h 4621"/>
                <a:gd name="connsiteX4" fmla="*/ 0 w 3733"/>
                <a:gd name="connsiteY4" fmla="*/ 2303 h 4621"/>
                <a:gd name="connsiteX5" fmla="*/ 1865 w 3733"/>
                <a:gd name="connsiteY5" fmla="*/ 3405 h 4621"/>
                <a:gd name="connsiteX6" fmla="*/ 2432 w 3733"/>
                <a:gd name="connsiteY6" fmla="*/ 4621 h 4621"/>
                <a:gd name="connsiteX7" fmla="*/ 3568 w 3733"/>
                <a:gd name="connsiteY7" fmla="*/ 4621 h 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 h="4621">
                  <a:moveTo>
                    <a:pt x="3568" y="4621"/>
                  </a:moveTo>
                  <a:cubicBezTo>
                    <a:pt x="3568" y="4621"/>
                    <a:pt x="3941" y="1589"/>
                    <a:pt x="3568" y="1362"/>
                  </a:cubicBezTo>
                  <a:cubicBezTo>
                    <a:pt x="3194" y="1135"/>
                    <a:pt x="1135" y="0"/>
                    <a:pt x="1135" y="0"/>
                  </a:cubicBezTo>
                  <a:lnTo>
                    <a:pt x="0" y="908"/>
                  </a:lnTo>
                  <a:lnTo>
                    <a:pt x="0" y="2303"/>
                  </a:lnTo>
                  <a:lnTo>
                    <a:pt x="1865" y="3405"/>
                  </a:lnTo>
                  <a:lnTo>
                    <a:pt x="2432" y="4621"/>
                  </a:lnTo>
                  <a:lnTo>
                    <a:pt x="3568" y="4621"/>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1" name="Freeform: Shape 470">
              <a:extLst>
                <a:ext uri="{FF2B5EF4-FFF2-40B4-BE49-F238E27FC236}">
                  <a16:creationId xmlns:a16="http://schemas.microsoft.com/office/drawing/2014/main" id="{0F934DC8-C490-F559-299C-B3A8BE821049}"/>
                </a:ext>
              </a:extLst>
            </p:cNvPr>
            <p:cNvSpPr/>
            <p:nvPr/>
          </p:nvSpPr>
          <p:spPr>
            <a:xfrm>
              <a:off x="7578748" y="3084086"/>
              <a:ext cx="13493" cy="13762"/>
            </a:xfrm>
            <a:custGeom>
              <a:avLst/>
              <a:gdLst>
                <a:gd name="connsiteX0" fmla="*/ 6016 w 14626"/>
                <a:gd name="connsiteY0" fmla="*/ 14902 h 14918"/>
                <a:gd name="connsiteX1" fmla="*/ 6389 w 14626"/>
                <a:gd name="connsiteY1" fmla="*/ 12016 h 14918"/>
                <a:gd name="connsiteX2" fmla="*/ 7670 w 14626"/>
                <a:gd name="connsiteY2" fmla="*/ 12016 h 14918"/>
                <a:gd name="connsiteX3" fmla="*/ 9940 w 14626"/>
                <a:gd name="connsiteY3" fmla="*/ 13378 h 14918"/>
                <a:gd name="connsiteX4" fmla="*/ 10556 w 14626"/>
                <a:gd name="connsiteY4" fmla="*/ 14367 h 14918"/>
                <a:gd name="connsiteX5" fmla="*/ 11367 w 14626"/>
                <a:gd name="connsiteY5" fmla="*/ 14448 h 14918"/>
                <a:gd name="connsiteX6" fmla="*/ 11367 w 14626"/>
                <a:gd name="connsiteY6" fmla="*/ 12713 h 14918"/>
                <a:gd name="connsiteX7" fmla="*/ 13638 w 14626"/>
                <a:gd name="connsiteY7" fmla="*/ 10670 h 14918"/>
                <a:gd name="connsiteX8" fmla="*/ 14627 w 14626"/>
                <a:gd name="connsiteY8" fmla="*/ 8400 h 14918"/>
                <a:gd name="connsiteX9" fmla="*/ 13119 w 14626"/>
                <a:gd name="connsiteY9" fmla="*/ 6357 h 14918"/>
                <a:gd name="connsiteX10" fmla="*/ 12973 w 14626"/>
                <a:gd name="connsiteY10" fmla="*/ 8967 h 14918"/>
                <a:gd name="connsiteX11" fmla="*/ 11075 w 14626"/>
                <a:gd name="connsiteY11" fmla="*/ 10216 h 14918"/>
                <a:gd name="connsiteX12" fmla="*/ 10022 w 14626"/>
                <a:gd name="connsiteY12" fmla="*/ 8967 h 14918"/>
                <a:gd name="connsiteX13" fmla="*/ 11075 w 14626"/>
                <a:gd name="connsiteY13" fmla="*/ 8400 h 14918"/>
                <a:gd name="connsiteX14" fmla="*/ 10313 w 14626"/>
                <a:gd name="connsiteY14" fmla="*/ 4686 h 14918"/>
                <a:gd name="connsiteX15" fmla="*/ 8692 w 14626"/>
                <a:gd name="connsiteY15" fmla="*/ 3632 h 14918"/>
                <a:gd name="connsiteX16" fmla="*/ 8043 w 14626"/>
                <a:gd name="connsiteY16" fmla="*/ 2805 h 14918"/>
                <a:gd name="connsiteX17" fmla="*/ 6000 w 14626"/>
                <a:gd name="connsiteY17" fmla="*/ 2805 h 14918"/>
                <a:gd name="connsiteX18" fmla="*/ 4719 w 14626"/>
                <a:gd name="connsiteY18" fmla="*/ 0 h 14918"/>
                <a:gd name="connsiteX19" fmla="*/ 2367 w 14626"/>
                <a:gd name="connsiteY19" fmla="*/ 1281 h 14918"/>
                <a:gd name="connsiteX20" fmla="*/ 1378 w 14626"/>
                <a:gd name="connsiteY20" fmla="*/ 2043 h 14918"/>
                <a:gd name="connsiteX21" fmla="*/ 1378 w 14626"/>
                <a:gd name="connsiteY21" fmla="*/ 4021 h 14918"/>
                <a:gd name="connsiteX22" fmla="*/ 4103 w 14626"/>
                <a:gd name="connsiteY22" fmla="*/ 4703 h 14918"/>
                <a:gd name="connsiteX23" fmla="*/ 4411 w 14626"/>
                <a:gd name="connsiteY23" fmla="*/ 6373 h 14918"/>
                <a:gd name="connsiteX24" fmla="*/ 4184 w 14626"/>
                <a:gd name="connsiteY24" fmla="*/ 7394 h 14918"/>
                <a:gd name="connsiteX25" fmla="*/ 2206 w 14626"/>
                <a:gd name="connsiteY25" fmla="*/ 7735 h 14918"/>
                <a:gd name="connsiteX26" fmla="*/ 2206 w 14626"/>
                <a:gd name="connsiteY26" fmla="*/ 6373 h 14918"/>
                <a:gd name="connsiteX27" fmla="*/ 0 w 14626"/>
                <a:gd name="connsiteY27" fmla="*/ 6373 h 14918"/>
                <a:gd name="connsiteX28" fmla="*/ 908 w 14626"/>
                <a:gd name="connsiteY28" fmla="*/ 8416 h 14918"/>
                <a:gd name="connsiteX29" fmla="*/ 681 w 14626"/>
                <a:gd name="connsiteY29" fmla="*/ 10686 h 14918"/>
                <a:gd name="connsiteX30" fmla="*/ 1281 w 14626"/>
                <a:gd name="connsiteY30" fmla="*/ 12048 h 14918"/>
                <a:gd name="connsiteX31" fmla="*/ 1735 w 14626"/>
                <a:gd name="connsiteY31" fmla="*/ 14627 h 14918"/>
                <a:gd name="connsiteX32" fmla="*/ 3243 w 14626"/>
                <a:gd name="connsiteY32" fmla="*/ 12729 h 14918"/>
                <a:gd name="connsiteX33" fmla="*/ 3243 w 14626"/>
                <a:gd name="connsiteY33" fmla="*/ 13410 h 14918"/>
                <a:gd name="connsiteX34" fmla="*/ 5594 w 14626"/>
                <a:gd name="connsiteY34" fmla="*/ 14465 h 14918"/>
                <a:gd name="connsiteX35" fmla="*/ 5968 w 14626"/>
                <a:gd name="connsiteY35" fmla="*/ 14919 h 1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626" h="14918">
                  <a:moveTo>
                    <a:pt x="6016" y="14902"/>
                  </a:moveTo>
                  <a:cubicBezTo>
                    <a:pt x="6016" y="14675"/>
                    <a:pt x="6389" y="12016"/>
                    <a:pt x="6389" y="12016"/>
                  </a:cubicBezTo>
                  <a:lnTo>
                    <a:pt x="7670" y="12016"/>
                  </a:lnTo>
                  <a:lnTo>
                    <a:pt x="9940" y="13378"/>
                  </a:lnTo>
                  <a:lnTo>
                    <a:pt x="10556" y="14367"/>
                  </a:lnTo>
                  <a:cubicBezTo>
                    <a:pt x="10556" y="14367"/>
                    <a:pt x="11222" y="14675"/>
                    <a:pt x="11367" y="14448"/>
                  </a:cubicBezTo>
                  <a:cubicBezTo>
                    <a:pt x="11513" y="14221"/>
                    <a:pt x="11367" y="12713"/>
                    <a:pt x="11367" y="12713"/>
                  </a:cubicBezTo>
                  <a:lnTo>
                    <a:pt x="13638" y="10670"/>
                  </a:lnTo>
                  <a:lnTo>
                    <a:pt x="14627" y="8400"/>
                  </a:lnTo>
                  <a:lnTo>
                    <a:pt x="13119" y="6357"/>
                  </a:lnTo>
                  <a:lnTo>
                    <a:pt x="12973" y="8967"/>
                  </a:lnTo>
                  <a:cubicBezTo>
                    <a:pt x="12973" y="8967"/>
                    <a:pt x="11691" y="10751"/>
                    <a:pt x="11075" y="10216"/>
                  </a:cubicBezTo>
                  <a:cubicBezTo>
                    <a:pt x="10475" y="9681"/>
                    <a:pt x="10022" y="8967"/>
                    <a:pt x="10022" y="8967"/>
                  </a:cubicBezTo>
                  <a:lnTo>
                    <a:pt x="11075" y="8400"/>
                  </a:lnTo>
                  <a:lnTo>
                    <a:pt x="10313" y="4686"/>
                  </a:lnTo>
                  <a:lnTo>
                    <a:pt x="8692" y="3632"/>
                  </a:lnTo>
                  <a:cubicBezTo>
                    <a:pt x="8692" y="3632"/>
                    <a:pt x="8335" y="2951"/>
                    <a:pt x="8043" y="2805"/>
                  </a:cubicBezTo>
                  <a:cubicBezTo>
                    <a:pt x="7735" y="2659"/>
                    <a:pt x="6000" y="2805"/>
                    <a:pt x="6000" y="2805"/>
                  </a:cubicBezTo>
                  <a:lnTo>
                    <a:pt x="4719" y="0"/>
                  </a:lnTo>
                  <a:lnTo>
                    <a:pt x="2367" y="1281"/>
                  </a:lnTo>
                  <a:lnTo>
                    <a:pt x="1378" y="2043"/>
                  </a:lnTo>
                  <a:lnTo>
                    <a:pt x="1378" y="4021"/>
                  </a:lnTo>
                  <a:lnTo>
                    <a:pt x="4103" y="4703"/>
                  </a:lnTo>
                  <a:lnTo>
                    <a:pt x="4411" y="6373"/>
                  </a:lnTo>
                  <a:lnTo>
                    <a:pt x="4184" y="7394"/>
                  </a:lnTo>
                  <a:lnTo>
                    <a:pt x="2206" y="7735"/>
                  </a:lnTo>
                  <a:lnTo>
                    <a:pt x="2206" y="6373"/>
                  </a:lnTo>
                  <a:lnTo>
                    <a:pt x="0" y="6373"/>
                  </a:lnTo>
                  <a:lnTo>
                    <a:pt x="908" y="8416"/>
                  </a:lnTo>
                  <a:lnTo>
                    <a:pt x="681" y="10686"/>
                  </a:lnTo>
                  <a:lnTo>
                    <a:pt x="1281" y="12048"/>
                  </a:lnTo>
                  <a:lnTo>
                    <a:pt x="1735" y="14627"/>
                  </a:lnTo>
                  <a:lnTo>
                    <a:pt x="3243" y="12729"/>
                  </a:lnTo>
                  <a:lnTo>
                    <a:pt x="3243" y="13410"/>
                  </a:lnTo>
                  <a:lnTo>
                    <a:pt x="5594" y="14465"/>
                  </a:lnTo>
                  <a:lnTo>
                    <a:pt x="5968" y="1491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2" name="Freeform: Shape 471">
              <a:extLst>
                <a:ext uri="{FF2B5EF4-FFF2-40B4-BE49-F238E27FC236}">
                  <a16:creationId xmlns:a16="http://schemas.microsoft.com/office/drawing/2014/main" id="{2F888F85-5059-1D8B-003F-E69BB25B9246}"/>
                </a:ext>
              </a:extLst>
            </p:cNvPr>
            <p:cNvSpPr/>
            <p:nvPr/>
          </p:nvSpPr>
          <p:spPr>
            <a:xfrm>
              <a:off x="7575982" y="3090279"/>
              <a:ext cx="2513" cy="5519"/>
            </a:xfrm>
            <a:custGeom>
              <a:avLst/>
              <a:gdLst>
                <a:gd name="connsiteX0" fmla="*/ 1735 w 2724"/>
                <a:gd name="connsiteY0" fmla="*/ 0 h 5983"/>
                <a:gd name="connsiteX1" fmla="*/ 2724 w 2724"/>
                <a:gd name="connsiteY1" fmla="*/ 1670 h 5983"/>
                <a:gd name="connsiteX2" fmla="*/ 2724 w 2724"/>
                <a:gd name="connsiteY2" fmla="*/ 3486 h 5983"/>
                <a:gd name="connsiteX3" fmla="*/ 1735 w 2724"/>
                <a:gd name="connsiteY3" fmla="*/ 2578 h 5983"/>
                <a:gd name="connsiteX4" fmla="*/ 1281 w 2724"/>
                <a:gd name="connsiteY4" fmla="*/ 3486 h 5983"/>
                <a:gd name="connsiteX5" fmla="*/ 1995 w 2724"/>
                <a:gd name="connsiteY5" fmla="*/ 4930 h 5983"/>
                <a:gd name="connsiteX6" fmla="*/ 1281 w 2724"/>
                <a:gd name="connsiteY6" fmla="*/ 5984 h 5983"/>
                <a:gd name="connsiteX7" fmla="*/ 0 w 2724"/>
                <a:gd name="connsiteY7" fmla="*/ 5303 h 5983"/>
                <a:gd name="connsiteX8" fmla="*/ 535 w 2724"/>
                <a:gd name="connsiteY8" fmla="*/ 2238 h 5983"/>
                <a:gd name="connsiteX9" fmla="*/ 535 w 2724"/>
                <a:gd name="connsiteY9" fmla="*/ 730 h 5983"/>
                <a:gd name="connsiteX10" fmla="*/ 1751 w 2724"/>
                <a:gd name="connsiteY10" fmla="*/ 16 h 5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24" h="5983">
                  <a:moveTo>
                    <a:pt x="1735" y="0"/>
                  </a:moveTo>
                  <a:lnTo>
                    <a:pt x="2724" y="1670"/>
                  </a:lnTo>
                  <a:lnTo>
                    <a:pt x="2724" y="3486"/>
                  </a:lnTo>
                  <a:lnTo>
                    <a:pt x="1735" y="2578"/>
                  </a:lnTo>
                  <a:lnTo>
                    <a:pt x="1281" y="3486"/>
                  </a:lnTo>
                  <a:lnTo>
                    <a:pt x="1995" y="4930"/>
                  </a:lnTo>
                  <a:lnTo>
                    <a:pt x="1281" y="5984"/>
                  </a:lnTo>
                  <a:cubicBezTo>
                    <a:pt x="1281" y="5984"/>
                    <a:pt x="0" y="5448"/>
                    <a:pt x="0" y="5303"/>
                  </a:cubicBezTo>
                  <a:cubicBezTo>
                    <a:pt x="0" y="5157"/>
                    <a:pt x="535" y="2238"/>
                    <a:pt x="535" y="2238"/>
                  </a:cubicBezTo>
                  <a:lnTo>
                    <a:pt x="535" y="730"/>
                  </a:lnTo>
                  <a:lnTo>
                    <a:pt x="1751" y="1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3" name="Freeform: Shape 472">
              <a:extLst>
                <a:ext uri="{FF2B5EF4-FFF2-40B4-BE49-F238E27FC236}">
                  <a16:creationId xmlns:a16="http://schemas.microsoft.com/office/drawing/2014/main" id="{BC0431E3-2146-BEA3-F470-FD2729AA933F}"/>
                </a:ext>
              </a:extLst>
            </p:cNvPr>
            <p:cNvSpPr/>
            <p:nvPr/>
          </p:nvSpPr>
          <p:spPr>
            <a:xfrm>
              <a:off x="7605271" y="2968332"/>
              <a:ext cx="8467" cy="5407"/>
            </a:xfrm>
            <a:custGeom>
              <a:avLst/>
              <a:gdLst>
                <a:gd name="connsiteX0" fmla="*/ 600 w 9178"/>
                <a:gd name="connsiteY0" fmla="*/ 16 h 5861"/>
                <a:gd name="connsiteX1" fmla="*/ 2805 w 9178"/>
                <a:gd name="connsiteY1" fmla="*/ 389 h 5861"/>
                <a:gd name="connsiteX2" fmla="*/ 2805 w 9178"/>
                <a:gd name="connsiteY2" fmla="*/ 2886 h 5861"/>
                <a:gd name="connsiteX3" fmla="*/ 4249 w 9178"/>
                <a:gd name="connsiteY3" fmla="*/ 2886 h 5861"/>
                <a:gd name="connsiteX4" fmla="*/ 5692 w 9178"/>
                <a:gd name="connsiteY4" fmla="*/ 989 h 5861"/>
                <a:gd name="connsiteX5" fmla="*/ 6973 w 9178"/>
                <a:gd name="connsiteY5" fmla="*/ 1897 h 5861"/>
                <a:gd name="connsiteX6" fmla="*/ 9178 w 9178"/>
                <a:gd name="connsiteY6" fmla="*/ 4621 h 5861"/>
                <a:gd name="connsiteX7" fmla="*/ 7362 w 9178"/>
                <a:gd name="connsiteY7" fmla="*/ 5838 h 5861"/>
                <a:gd name="connsiteX8" fmla="*/ 4021 w 9178"/>
                <a:gd name="connsiteY8" fmla="*/ 5076 h 5861"/>
                <a:gd name="connsiteX9" fmla="*/ 1135 w 9178"/>
                <a:gd name="connsiteY9" fmla="*/ 5303 h 5861"/>
                <a:gd name="connsiteX10" fmla="*/ 0 w 9178"/>
                <a:gd name="connsiteY10" fmla="*/ 4476 h 5861"/>
                <a:gd name="connsiteX11" fmla="*/ 600 w 9178"/>
                <a:gd name="connsiteY11" fmla="*/ 0 h 5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78" h="5861">
                  <a:moveTo>
                    <a:pt x="600" y="16"/>
                  </a:moveTo>
                  <a:lnTo>
                    <a:pt x="2805" y="389"/>
                  </a:lnTo>
                  <a:lnTo>
                    <a:pt x="2805" y="2886"/>
                  </a:lnTo>
                  <a:cubicBezTo>
                    <a:pt x="2805" y="2886"/>
                    <a:pt x="4021" y="3259"/>
                    <a:pt x="4249" y="2886"/>
                  </a:cubicBezTo>
                  <a:cubicBezTo>
                    <a:pt x="4476" y="2514"/>
                    <a:pt x="5692" y="989"/>
                    <a:pt x="5692" y="989"/>
                  </a:cubicBezTo>
                  <a:lnTo>
                    <a:pt x="6973" y="1897"/>
                  </a:lnTo>
                  <a:lnTo>
                    <a:pt x="9178" y="4621"/>
                  </a:lnTo>
                  <a:cubicBezTo>
                    <a:pt x="9178" y="4621"/>
                    <a:pt x="7735" y="6065"/>
                    <a:pt x="7362" y="5838"/>
                  </a:cubicBezTo>
                  <a:cubicBezTo>
                    <a:pt x="6989" y="5611"/>
                    <a:pt x="4476" y="5076"/>
                    <a:pt x="4021" y="5076"/>
                  </a:cubicBezTo>
                  <a:cubicBezTo>
                    <a:pt x="3568" y="5076"/>
                    <a:pt x="1135" y="5303"/>
                    <a:pt x="1135" y="5303"/>
                  </a:cubicBezTo>
                  <a:lnTo>
                    <a:pt x="0" y="4476"/>
                  </a:lnTo>
                  <a:lnTo>
                    <a:pt x="60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4" name="Freeform: Shape 473">
              <a:extLst>
                <a:ext uri="{FF2B5EF4-FFF2-40B4-BE49-F238E27FC236}">
                  <a16:creationId xmlns:a16="http://schemas.microsoft.com/office/drawing/2014/main" id="{E3B32236-0DF5-9609-82D0-1F54B101E77F}"/>
                </a:ext>
              </a:extLst>
            </p:cNvPr>
            <p:cNvSpPr/>
            <p:nvPr/>
          </p:nvSpPr>
          <p:spPr>
            <a:xfrm>
              <a:off x="7609023" y="2965281"/>
              <a:ext cx="3234" cy="2722"/>
            </a:xfrm>
            <a:custGeom>
              <a:avLst/>
              <a:gdLst>
                <a:gd name="connsiteX0" fmla="*/ 1609 w 3506"/>
                <a:gd name="connsiteY0" fmla="*/ 373 h 2951"/>
                <a:gd name="connsiteX1" fmla="*/ 20 w 3506"/>
                <a:gd name="connsiteY1" fmla="*/ 2497 h 2951"/>
                <a:gd name="connsiteX2" fmla="*/ 1609 w 3506"/>
                <a:gd name="connsiteY2" fmla="*/ 2951 h 2951"/>
                <a:gd name="connsiteX3" fmla="*/ 3506 w 3506"/>
                <a:gd name="connsiteY3" fmla="*/ 1670 h 2951"/>
                <a:gd name="connsiteX4" fmla="*/ 3052 w 3506"/>
                <a:gd name="connsiteY4" fmla="*/ 0 h 2951"/>
                <a:gd name="connsiteX5" fmla="*/ 1609 w 3506"/>
                <a:gd name="connsiteY5" fmla="*/ 373 h 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6" h="2951">
                  <a:moveTo>
                    <a:pt x="1609" y="373"/>
                  </a:moveTo>
                  <a:cubicBezTo>
                    <a:pt x="1609" y="373"/>
                    <a:pt x="-207" y="2351"/>
                    <a:pt x="20" y="2497"/>
                  </a:cubicBezTo>
                  <a:cubicBezTo>
                    <a:pt x="247" y="2643"/>
                    <a:pt x="1609" y="2951"/>
                    <a:pt x="1609" y="2951"/>
                  </a:cubicBezTo>
                  <a:lnTo>
                    <a:pt x="3506" y="1670"/>
                  </a:lnTo>
                  <a:lnTo>
                    <a:pt x="3052" y="0"/>
                  </a:lnTo>
                  <a:lnTo>
                    <a:pt x="1609" y="37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5" name="Freeform: Shape 474">
              <a:extLst>
                <a:ext uri="{FF2B5EF4-FFF2-40B4-BE49-F238E27FC236}">
                  <a16:creationId xmlns:a16="http://schemas.microsoft.com/office/drawing/2014/main" id="{2AA0CC12-D9D5-2C4C-1784-C4E41FEFBDB0}"/>
                </a:ext>
              </a:extLst>
            </p:cNvPr>
            <p:cNvSpPr/>
            <p:nvPr/>
          </p:nvSpPr>
          <p:spPr>
            <a:xfrm>
              <a:off x="7618425" y="2969470"/>
              <a:ext cx="3345" cy="2154"/>
            </a:xfrm>
            <a:custGeom>
              <a:avLst/>
              <a:gdLst>
                <a:gd name="connsiteX0" fmla="*/ 368 w 3626"/>
                <a:gd name="connsiteY0" fmla="*/ 454 h 2335"/>
                <a:gd name="connsiteX1" fmla="*/ 368 w 3626"/>
                <a:gd name="connsiteY1" fmla="*/ 2270 h 2335"/>
                <a:gd name="connsiteX2" fmla="*/ 2800 w 3626"/>
                <a:gd name="connsiteY2" fmla="*/ 2270 h 2335"/>
                <a:gd name="connsiteX3" fmla="*/ 3627 w 3626"/>
                <a:gd name="connsiteY3" fmla="*/ 0 h 2335"/>
                <a:gd name="connsiteX4" fmla="*/ 368 w 3626"/>
                <a:gd name="connsiteY4" fmla="*/ 454 h 2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6" h="2335">
                  <a:moveTo>
                    <a:pt x="368" y="454"/>
                  </a:moveTo>
                  <a:cubicBezTo>
                    <a:pt x="368" y="454"/>
                    <a:pt x="-459" y="2124"/>
                    <a:pt x="368" y="2270"/>
                  </a:cubicBezTo>
                  <a:cubicBezTo>
                    <a:pt x="1195" y="2416"/>
                    <a:pt x="2800" y="2270"/>
                    <a:pt x="2800" y="2270"/>
                  </a:cubicBezTo>
                  <a:lnTo>
                    <a:pt x="3627" y="0"/>
                  </a:lnTo>
                  <a:lnTo>
                    <a:pt x="368" y="45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6" name="Freeform: Shape 475">
              <a:extLst>
                <a:ext uri="{FF2B5EF4-FFF2-40B4-BE49-F238E27FC236}">
                  <a16:creationId xmlns:a16="http://schemas.microsoft.com/office/drawing/2014/main" id="{F38ADB32-891E-9BC5-FDB4-7BB0E67B5238}"/>
                </a:ext>
              </a:extLst>
            </p:cNvPr>
            <p:cNvSpPr/>
            <p:nvPr/>
          </p:nvSpPr>
          <p:spPr>
            <a:xfrm>
              <a:off x="7624135" y="2966628"/>
              <a:ext cx="2453" cy="1361"/>
            </a:xfrm>
            <a:custGeom>
              <a:avLst/>
              <a:gdLst>
                <a:gd name="connsiteX0" fmla="*/ 16 w 2659"/>
                <a:gd name="connsiteY0" fmla="*/ 0 h 1475"/>
                <a:gd name="connsiteX1" fmla="*/ 1151 w 2659"/>
                <a:gd name="connsiteY1" fmla="*/ 1476 h 1475"/>
                <a:gd name="connsiteX2" fmla="*/ 2659 w 2659"/>
                <a:gd name="connsiteY2" fmla="*/ 1476 h 1475"/>
                <a:gd name="connsiteX3" fmla="*/ 1897 w 2659"/>
                <a:gd name="connsiteY3" fmla="*/ 341 h 1475"/>
                <a:gd name="connsiteX4" fmla="*/ 0 w 2659"/>
                <a:gd name="connsiteY4" fmla="*/ 0 h 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9" h="1475">
                  <a:moveTo>
                    <a:pt x="16" y="0"/>
                  </a:moveTo>
                  <a:lnTo>
                    <a:pt x="1151" y="1476"/>
                  </a:lnTo>
                  <a:lnTo>
                    <a:pt x="2659" y="1476"/>
                  </a:lnTo>
                  <a:cubicBezTo>
                    <a:pt x="2659" y="1476"/>
                    <a:pt x="2286" y="341"/>
                    <a:pt x="1897" y="341"/>
                  </a:cubicBezTo>
                  <a:cubicBezTo>
                    <a:pt x="1508" y="341"/>
                    <a:pt x="0" y="0"/>
                    <a:pt x="0" y="0"/>
                  </a:cubicBez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7" name="Freeform: Shape 476">
              <a:extLst>
                <a:ext uri="{FF2B5EF4-FFF2-40B4-BE49-F238E27FC236}">
                  <a16:creationId xmlns:a16="http://schemas.microsoft.com/office/drawing/2014/main" id="{06A19123-4333-1562-2FB5-AD29B6F42CD2}"/>
                </a:ext>
              </a:extLst>
            </p:cNvPr>
            <p:cNvSpPr/>
            <p:nvPr/>
          </p:nvSpPr>
          <p:spPr>
            <a:xfrm>
              <a:off x="7635458" y="2944443"/>
              <a:ext cx="5534" cy="2363"/>
            </a:xfrm>
            <a:custGeom>
              <a:avLst/>
              <a:gdLst>
                <a:gd name="connsiteX0" fmla="*/ 924 w 5999"/>
                <a:gd name="connsiteY0" fmla="*/ 2562 h 2562"/>
                <a:gd name="connsiteX1" fmla="*/ 6000 w 5999"/>
                <a:gd name="connsiteY1" fmla="*/ 2562 h 2562"/>
                <a:gd name="connsiteX2" fmla="*/ 5465 w 5999"/>
                <a:gd name="connsiteY2" fmla="*/ 1054 h 2562"/>
                <a:gd name="connsiteX3" fmla="*/ 2578 w 5999"/>
                <a:gd name="connsiteY3" fmla="*/ 0 h 2562"/>
                <a:gd name="connsiteX4" fmla="*/ 0 w 5999"/>
                <a:gd name="connsiteY4" fmla="*/ 1735 h 2562"/>
                <a:gd name="connsiteX5" fmla="*/ 908 w 5999"/>
                <a:gd name="connsiteY5" fmla="*/ 2562 h 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9" h="2562">
                  <a:moveTo>
                    <a:pt x="924" y="2562"/>
                  </a:moveTo>
                  <a:lnTo>
                    <a:pt x="6000" y="2562"/>
                  </a:lnTo>
                  <a:cubicBezTo>
                    <a:pt x="6000" y="2562"/>
                    <a:pt x="5919" y="1119"/>
                    <a:pt x="5465" y="1054"/>
                  </a:cubicBezTo>
                  <a:cubicBezTo>
                    <a:pt x="5010" y="973"/>
                    <a:pt x="2805" y="0"/>
                    <a:pt x="2578" y="0"/>
                  </a:cubicBezTo>
                  <a:cubicBezTo>
                    <a:pt x="2351" y="0"/>
                    <a:pt x="0" y="1735"/>
                    <a:pt x="0" y="1735"/>
                  </a:cubicBezTo>
                  <a:lnTo>
                    <a:pt x="908" y="2562"/>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8" name="Freeform: Shape 477">
              <a:extLst>
                <a:ext uri="{FF2B5EF4-FFF2-40B4-BE49-F238E27FC236}">
                  <a16:creationId xmlns:a16="http://schemas.microsoft.com/office/drawing/2014/main" id="{C6728977-C91D-7C76-BC31-6649919DB2DE}"/>
                </a:ext>
              </a:extLst>
            </p:cNvPr>
            <p:cNvSpPr/>
            <p:nvPr/>
          </p:nvSpPr>
          <p:spPr>
            <a:xfrm>
              <a:off x="7635967" y="2948063"/>
              <a:ext cx="2273" cy="1481"/>
            </a:xfrm>
            <a:custGeom>
              <a:avLst/>
              <a:gdLst>
                <a:gd name="connsiteX0" fmla="*/ 0 w 2464"/>
                <a:gd name="connsiteY0" fmla="*/ 389 h 1605"/>
                <a:gd name="connsiteX1" fmla="*/ 454 w 2464"/>
                <a:gd name="connsiteY1" fmla="*/ 1297 h 1605"/>
                <a:gd name="connsiteX2" fmla="*/ 2465 w 2464"/>
                <a:gd name="connsiteY2" fmla="*/ 1605 h 1605"/>
                <a:gd name="connsiteX3" fmla="*/ 2465 w 2464"/>
                <a:gd name="connsiteY3" fmla="*/ 0 h 1605"/>
                <a:gd name="connsiteX4" fmla="*/ 373 w 2464"/>
                <a:gd name="connsiteY4" fmla="*/ 0 h 1605"/>
                <a:gd name="connsiteX5" fmla="*/ 0 w 2464"/>
                <a:gd name="connsiteY5" fmla="*/ 389 h 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64" h="1605">
                  <a:moveTo>
                    <a:pt x="0" y="389"/>
                  </a:moveTo>
                  <a:lnTo>
                    <a:pt x="454" y="1297"/>
                  </a:lnTo>
                  <a:lnTo>
                    <a:pt x="2465" y="1605"/>
                  </a:lnTo>
                  <a:lnTo>
                    <a:pt x="2465" y="0"/>
                  </a:lnTo>
                  <a:lnTo>
                    <a:pt x="373" y="0"/>
                  </a:lnTo>
                  <a:lnTo>
                    <a:pt x="0" y="38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9" name="Freeform: Shape 478">
              <a:extLst>
                <a:ext uri="{FF2B5EF4-FFF2-40B4-BE49-F238E27FC236}">
                  <a16:creationId xmlns:a16="http://schemas.microsoft.com/office/drawing/2014/main" id="{0755FF6D-E907-7136-07C1-8CEDB2EED3AC}"/>
                </a:ext>
              </a:extLst>
            </p:cNvPr>
            <p:cNvSpPr/>
            <p:nvPr/>
          </p:nvSpPr>
          <p:spPr>
            <a:xfrm>
              <a:off x="7673110" y="2889971"/>
              <a:ext cx="7763" cy="6109"/>
            </a:xfrm>
            <a:custGeom>
              <a:avLst/>
              <a:gdLst>
                <a:gd name="connsiteX0" fmla="*/ 3762 w 8415"/>
                <a:gd name="connsiteY0" fmla="*/ 6623 h 6622"/>
                <a:gd name="connsiteX1" fmla="*/ 6940 w 8415"/>
                <a:gd name="connsiteY1" fmla="*/ 3899 h 6622"/>
                <a:gd name="connsiteX2" fmla="*/ 8416 w 8415"/>
                <a:gd name="connsiteY2" fmla="*/ 2309 h 6622"/>
                <a:gd name="connsiteX3" fmla="*/ 6081 w 8415"/>
                <a:gd name="connsiteY3" fmla="*/ 1628 h 6622"/>
                <a:gd name="connsiteX4" fmla="*/ 5108 w 8415"/>
                <a:gd name="connsiteY4" fmla="*/ 380 h 6622"/>
                <a:gd name="connsiteX5" fmla="*/ 2951 w 8415"/>
                <a:gd name="connsiteY5" fmla="*/ 380 h 6622"/>
                <a:gd name="connsiteX6" fmla="*/ 2270 w 8415"/>
                <a:gd name="connsiteY6" fmla="*/ 3315 h 6622"/>
                <a:gd name="connsiteX7" fmla="*/ 0 w 8415"/>
                <a:gd name="connsiteY7" fmla="*/ 2763 h 6622"/>
                <a:gd name="connsiteX8" fmla="*/ 0 w 8415"/>
                <a:gd name="connsiteY8" fmla="*/ 5601 h 6622"/>
                <a:gd name="connsiteX9" fmla="*/ 1135 w 8415"/>
                <a:gd name="connsiteY9" fmla="*/ 5715 h 6622"/>
                <a:gd name="connsiteX10" fmla="*/ 2270 w 8415"/>
                <a:gd name="connsiteY10" fmla="*/ 5374 h 6622"/>
                <a:gd name="connsiteX11" fmla="*/ 2384 w 8415"/>
                <a:gd name="connsiteY11" fmla="*/ 6623 h 6622"/>
                <a:gd name="connsiteX12" fmla="*/ 3746 w 8415"/>
                <a:gd name="connsiteY12" fmla="*/ 6623 h 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15" h="6622">
                  <a:moveTo>
                    <a:pt x="3762" y="6623"/>
                  </a:moveTo>
                  <a:lnTo>
                    <a:pt x="6940" y="3899"/>
                  </a:lnTo>
                  <a:lnTo>
                    <a:pt x="8416" y="2309"/>
                  </a:lnTo>
                  <a:lnTo>
                    <a:pt x="6081" y="1628"/>
                  </a:lnTo>
                  <a:cubicBezTo>
                    <a:pt x="6081" y="1628"/>
                    <a:pt x="5789" y="493"/>
                    <a:pt x="5108" y="380"/>
                  </a:cubicBezTo>
                  <a:cubicBezTo>
                    <a:pt x="4427" y="266"/>
                    <a:pt x="3178" y="-415"/>
                    <a:pt x="2951" y="380"/>
                  </a:cubicBezTo>
                  <a:cubicBezTo>
                    <a:pt x="2724" y="1174"/>
                    <a:pt x="2270" y="3315"/>
                    <a:pt x="2270" y="3315"/>
                  </a:cubicBezTo>
                  <a:lnTo>
                    <a:pt x="0" y="2763"/>
                  </a:lnTo>
                  <a:lnTo>
                    <a:pt x="0" y="5601"/>
                  </a:lnTo>
                  <a:lnTo>
                    <a:pt x="1135" y="5715"/>
                  </a:lnTo>
                  <a:lnTo>
                    <a:pt x="2270" y="5374"/>
                  </a:lnTo>
                  <a:lnTo>
                    <a:pt x="2384" y="6623"/>
                  </a:lnTo>
                  <a:lnTo>
                    <a:pt x="3746" y="662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0" name="Freeform: Shape 479">
              <a:extLst>
                <a:ext uri="{FF2B5EF4-FFF2-40B4-BE49-F238E27FC236}">
                  <a16:creationId xmlns:a16="http://schemas.microsoft.com/office/drawing/2014/main" id="{A9705C1A-57C6-1E4F-7D15-06E1A43F9194}"/>
                </a:ext>
              </a:extLst>
            </p:cNvPr>
            <p:cNvSpPr/>
            <p:nvPr/>
          </p:nvSpPr>
          <p:spPr>
            <a:xfrm>
              <a:off x="7548501" y="3177161"/>
              <a:ext cx="19073" cy="35602"/>
            </a:xfrm>
            <a:custGeom>
              <a:avLst/>
              <a:gdLst>
                <a:gd name="connsiteX0" fmla="*/ 5221 w 20675"/>
                <a:gd name="connsiteY0" fmla="*/ 33826 h 38593"/>
                <a:gd name="connsiteX1" fmla="*/ 6470 w 20675"/>
                <a:gd name="connsiteY1" fmla="*/ 36323 h 38593"/>
                <a:gd name="connsiteX2" fmla="*/ 4540 w 20675"/>
                <a:gd name="connsiteY2" fmla="*/ 38594 h 38593"/>
                <a:gd name="connsiteX3" fmla="*/ 1022 w 20675"/>
                <a:gd name="connsiteY3" fmla="*/ 38594 h 38593"/>
                <a:gd name="connsiteX4" fmla="*/ 1930 w 20675"/>
                <a:gd name="connsiteY4" fmla="*/ 37004 h 38593"/>
                <a:gd name="connsiteX5" fmla="*/ 1930 w 20675"/>
                <a:gd name="connsiteY5" fmla="*/ 35302 h 38593"/>
                <a:gd name="connsiteX6" fmla="*/ 3746 w 20675"/>
                <a:gd name="connsiteY6" fmla="*/ 34394 h 38593"/>
                <a:gd name="connsiteX7" fmla="*/ 3746 w 20675"/>
                <a:gd name="connsiteY7" fmla="*/ 32351 h 38593"/>
                <a:gd name="connsiteX8" fmla="*/ 2497 w 20675"/>
                <a:gd name="connsiteY8" fmla="*/ 33259 h 38593"/>
                <a:gd name="connsiteX9" fmla="*/ 2270 w 20675"/>
                <a:gd name="connsiteY9" fmla="*/ 30648 h 38593"/>
                <a:gd name="connsiteX10" fmla="*/ 1022 w 20675"/>
                <a:gd name="connsiteY10" fmla="*/ 30080 h 38593"/>
                <a:gd name="connsiteX11" fmla="*/ 1022 w 20675"/>
                <a:gd name="connsiteY11" fmla="*/ 26902 h 38593"/>
                <a:gd name="connsiteX12" fmla="*/ 0 w 20675"/>
                <a:gd name="connsiteY12" fmla="*/ 25653 h 38593"/>
                <a:gd name="connsiteX13" fmla="*/ 1362 w 20675"/>
                <a:gd name="connsiteY13" fmla="*/ 24291 h 38593"/>
                <a:gd name="connsiteX14" fmla="*/ 1816 w 20675"/>
                <a:gd name="connsiteY14" fmla="*/ 21000 h 38593"/>
                <a:gd name="connsiteX15" fmla="*/ 1475 w 20675"/>
                <a:gd name="connsiteY15" fmla="*/ 18956 h 38593"/>
                <a:gd name="connsiteX16" fmla="*/ 681 w 20675"/>
                <a:gd name="connsiteY16" fmla="*/ 18275 h 38593"/>
                <a:gd name="connsiteX17" fmla="*/ 1249 w 20675"/>
                <a:gd name="connsiteY17" fmla="*/ 13508 h 38593"/>
                <a:gd name="connsiteX18" fmla="*/ 3243 w 20675"/>
                <a:gd name="connsiteY18" fmla="*/ 12146 h 38593"/>
                <a:gd name="connsiteX19" fmla="*/ 6486 w 20675"/>
                <a:gd name="connsiteY19" fmla="*/ 9876 h 38593"/>
                <a:gd name="connsiteX20" fmla="*/ 6486 w 20675"/>
                <a:gd name="connsiteY20" fmla="*/ 7719 h 38593"/>
                <a:gd name="connsiteX21" fmla="*/ 7394 w 20675"/>
                <a:gd name="connsiteY21" fmla="*/ 4540 h 38593"/>
                <a:gd name="connsiteX22" fmla="*/ 9438 w 20675"/>
                <a:gd name="connsiteY22" fmla="*/ 3746 h 38593"/>
                <a:gd name="connsiteX23" fmla="*/ 10800 w 20675"/>
                <a:gd name="connsiteY23" fmla="*/ 3746 h 38593"/>
                <a:gd name="connsiteX24" fmla="*/ 10800 w 20675"/>
                <a:gd name="connsiteY24" fmla="*/ 1930 h 38593"/>
                <a:gd name="connsiteX25" fmla="*/ 13751 w 20675"/>
                <a:gd name="connsiteY25" fmla="*/ 0 h 38593"/>
                <a:gd name="connsiteX26" fmla="*/ 15000 w 20675"/>
                <a:gd name="connsiteY26" fmla="*/ 3178 h 38593"/>
                <a:gd name="connsiteX27" fmla="*/ 17043 w 20675"/>
                <a:gd name="connsiteY27" fmla="*/ 0 h 38593"/>
                <a:gd name="connsiteX28" fmla="*/ 18972 w 20675"/>
                <a:gd name="connsiteY28" fmla="*/ 1249 h 38593"/>
                <a:gd name="connsiteX29" fmla="*/ 20675 w 20675"/>
                <a:gd name="connsiteY29" fmla="*/ 2838 h 38593"/>
                <a:gd name="connsiteX30" fmla="*/ 18859 w 20675"/>
                <a:gd name="connsiteY30" fmla="*/ 4768 h 38593"/>
                <a:gd name="connsiteX31" fmla="*/ 18972 w 20675"/>
                <a:gd name="connsiteY31" fmla="*/ 5448 h 38593"/>
                <a:gd name="connsiteX32" fmla="*/ 17156 w 20675"/>
                <a:gd name="connsiteY32" fmla="*/ 6584 h 38593"/>
                <a:gd name="connsiteX33" fmla="*/ 17383 w 20675"/>
                <a:gd name="connsiteY33" fmla="*/ 7719 h 38593"/>
                <a:gd name="connsiteX34" fmla="*/ 14659 w 20675"/>
                <a:gd name="connsiteY34" fmla="*/ 8173 h 38593"/>
                <a:gd name="connsiteX35" fmla="*/ 14091 w 20675"/>
                <a:gd name="connsiteY35" fmla="*/ 10670 h 38593"/>
                <a:gd name="connsiteX36" fmla="*/ 14659 w 20675"/>
                <a:gd name="connsiteY36" fmla="*/ 11919 h 38593"/>
                <a:gd name="connsiteX37" fmla="*/ 14205 w 20675"/>
                <a:gd name="connsiteY37" fmla="*/ 14075 h 38593"/>
                <a:gd name="connsiteX38" fmla="*/ 13751 w 20675"/>
                <a:gd name="connsiteY38" fmla="*/ 15778 h 38593"/>
                <a:gd name="connsiteX39" fmla="*/ 14545 w 20675"/>
                <a:gd name="connsiteY39" fmla="*/ 17594 h 38593"/>
                <a:gd name="connsiteX40" fmla="*/ 16135 w 20675"/>
                <a:gd name="connsiteY40" fmla="*/ 18729 h 38593"/>
                <a:gd name="connsiteX41" fmla="*/ 17270 w 20675"/>
                <a:gd name="connsiteY41" fmla="*/ 19297 h 38593"/>
                <a:gd name="connsiteX42" fmla="*/ 16135 w 20675"/>
                <a:gd name="connsiteY42" fmla="*/ 20886 h 38593"/>
                <a:gd name="connsiteX43" fmla="*/ 14432 w 20675"/>
                <a:gd name="connsiteY43" fmla="*/ 21680 h 38593"/>
                <a:gd name="connsiteX44" fmla="*/ 12956 w 20675"/>
                <a:gd name="connsiteY44" fmla="*/ 23724 h 38593"/>
                <a:gd name="connsiteX45" fmla="*/ 12502 w 20675"/>
                <a:gd name="connsiteY45" fmla="*/ 25426 h 38593"/>
                <a:gd name="connsiteX46" fmla="*/ 12956 w 20675"/>
                <a:gd name="connsiteY46" fmla="*/ 26221 h 38593"/>
                <a:gd name="connsiteX47" fmla="*/ 12162 w 20675"/>
                <a:gd name="connsiteY47" fmla="*/ 27470 h 38593"/>
                <a:gd name="connsiteX48" fmla="*/ 10346 w 20675"/>
                <a:gd name="connsiteY48" fmla="*/ 27470 h 38593"/>
                <a:gd name="connsiteX49" fmla="*/ 9551 w 20675"/>
                <a:gd name="connsiteY49" fmla="*/ 28491 h 38593"/>
                <a:gd name="connsiteX50" fmla="*/ 8303 w 20675"/>
                <a:gd name="connsiteY50" fmla="*/ 28945 h 38593"/>
                <a:gd name="connsiteX51" fmla="*/ 7054 w 20675"/>
                <a:gd name="connsiteY51" fmla="*/ 30307 h 38593"/>
                <a:gd name="connsiteX52" fmla="*/ 6486 w 20675"/>
                <a:gd name="connsiteY52" fmla="*/ 30988 h 38593"/>
                <a:gd name="connsiteX53" fmla="*/ 7281 w 20675"/>
                <a:gd name="connsiteY53" fmla="*/ 31442 h 38593"/>
                <a:gd name="connsiteX54" fmla="*/ 6032 w 20675"/>
                <a:gd name="connsiteY54" fmla="*/ 32691 h 38593"/>
                <a:gd name="connsiteX55" fmla="*/ 5238 w 20675"/>
                <a:gd name="connsiteY55" fmla="*/ 33826 h 3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0675" h="38593">
                  <a:moveTo>
                    <a:pt x="5221" y="33826"/>
                  </a:moveTo>
                  <a:lnTo>
                    <a:pt x="6470" y="36323"/>
                  </a:lnTo>
                  <a:lnTo>
                    <a:pt x="4540" y="38594"/>
                  </a:lnTo>
                  <a:lnTo>
                    <a:pt x="1022" y="38594"/>
                  </a:lnTo>
                  <a:lnTo>
                    <a:pt x="1930" y="37004"/>
                  </a:lnTo>
                  <a:lnTo>
                    <a:pt x="1930" y="35302"/>
                  </a:lnTo>
                  <a:lnTo>
                    <a:pt x="3746" y="34394"/>
                  </a:lnTo>
                  <a:lnTo>
                    <a:pt x="3746" y="32351"/>
                  </a:lnTo>
                  <a:lnTo>
                    <a:pt x="2497" y="33259"/>
                  </a:lnTo>
                  <a:cubicBezTo>
                    <a:pt x="2497" y="33259"/>
                    <a:pt x="2724" y="30988"/>
                    <a:pt x="2270" y="30648"/>
                  </a:cubicBezTo>
                  <a:cubicBezTo>
                    <a:pt x="1816" y="30307"/>
                    <a:pt x="1022" y="30080"/>
                    <a:pt x="1022" y="30080"/>
                  </a:cubicBezTo>
                  <a:lnTo>
                    <a:pt x="1022" y="26902"/>
                  </a:lnTo>
                  <a:lnTo>
                    <a:pt x="0" y="25653"/>
                  </a:lnTo>
                  <a:lnTo>
                    <a:pt x="1362" y="24291"/>
                  </a:lnTo>
                  <a:lnTo>
                    <a:pt x="1816" y="21000"/>
                  </a:lnTo>
                  <a:lnTo>
                    <a:pt x="1475" y="18956"/>
                  </a:lnTo>
                  <a:lnTo>
                    <a:pt x="681" y="18275"/>
                  </a:lnTo>
                  <a:lnTo>
                    <a:pt x="1249" y="13508"/>
                  </a:lnTo>
                  <a:lnTo>
                    <a:pt x="3243" y="12146"/>
                  </a:lnTo>
                  <a:lnTo>
                    <a:pt x="6486" y="9876"/>
                  </a:lnTo>
                  <a:lnTo>
                    <a:pt x="6486" y="7719"/>
                  </a:lnTo>
                  <a:lnTo>
                    <a:pt x="7394" y="4540"/>
                  </a:lnTo>
                  <a:lnTo>
                    <a:pt x="9438" y="3746"/>
                  </a:lnTo>
                  <a:lnTo>
                    <a:pt x="10800" y="3746"/>
                  </a:lnTo>
                  <a:lnTo>
                    <a:pt x="10800" y="1930"/>
                  </a:lnTo>
                  <a:lnTo>
                    <a:pt x="13751" y="0"/>
                  </a:lnTo>
                  <a:cubicBezTo>
                    <a:pt x="13751" y="0"/>
                    <a:pt x="14659" y="3065"/>
                    <a:pt x="15000" y="3178"/>
                  </a:cubicBezTo>
                  <a:cubicBezTo>
                    <a:pt x="15340" y="3292"/>
                    <a:pt x="17043" y="0"/>
                    <a:pt x="17043" y="0"/>
                  </a:cubicBezTo>
                  <a:lnTo>
                    <a:pt x="18972" y="1249"/>
                  </a:lnTo>
                  <a:lnTo>
                    <a:pt x="20675" y="2838"/>
                  </a:lnTo>
                  <a:lnTo>
                    <a:pt x="18859" y="4768"/>
                  </a:lnTo>
                  <a:lnTo>
                    <a:pt x="18972" y="5448"/>
                  </a:lnTo>
                  <a:lnTo>
                    <a:pt x="17156" y="6584"/>
                  </a:lnTo>
                  <a:lnTo>
                    <a:pt x="17383" y="7719"/>
                  </a:lnTo>
                  <a:lnTo>
                    <a:pt x="14659" y="8173"/>
                  </a:lnTo>
                  <a:lnTo>
                    <a:pt x="14091" y="10670"/>
                  </a:lnTo>
                  <a:lnTo>
                    <a:pt x="14659" y="11919"/>
                  </a:lnTo>
                  <a:lnTo>
                    <a:pt x="14205" y="14075"/>
                  </a:lnTo>
                  <a:lnTo>
                    <a:pt x="13751" y="15778"/>
                  </a:lnTo>
                  <a:lnTo>
                    <a:pt x="14545" y="17594"/>
                  </a:lnTo>
                  <a:lnTo>
                    <a:pt x="16135" y="18729"/>
                  </a:lnTo>
                  <a:lnTo>
                    <a:pt x="17270" y="19297"/>
                  </a:lnTo>
                  <a:lnTo>
                    <a:pt x="16135" y="20886"/>
                  </a:lnTo>
                  <a:lnTo>
                    <a:pt x="14432" y="21680"/>
                  </a:lnTo>
                  <a:lnTo>
                    <a:pt x="12956" y="23724"/>
                  </a:lnTo>
                  <a:lnTo>
                    <a:pt x="12502" y="25426"/>
                  </a:lnTo>
                  <a:lnTo>
                    <a:pt x="12956" y="26221"/>
                  </a:lnTo>
                  <a:lnTo>
                    <a:pt x="12162" y="27470"/>
                  </a:lnTo>
                  <a:lnTo>
                    <a:pt x="10346" y="27470"/>
                  </a:lnTo>
                  <a:lnTo>
                    <a:pt x="9551" y="28491"/>
                  </a:lnTo>
                  <a:lnTo>
                    <a:pt x="8303" y="28945"/>
                  </a:lnTo>
                  <a:lnTo>
                    <a:pt x="7054" y="30307"/>
                  </a:lnTo>
                  <a:lnTo>
                    <a:pt x="6486" y="30988"/>
                  </a:lnTo>
                  <a:lnTo>
                    <a:pt x="7281" y="31442"/>
                  </a:lnTo>
                  <a:lnTo>
                    <a:pt x="6032" y="32691"/>
                  </a:lnTo>
                  <a:lnTo>
                    <a:pt x="5238" y="33826"/>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1" name="Freeform: Shape 480">
              <a:extLst>
                <a:ext uri="{FF2B5EF4-FFF2-40B4-BE49-F238E27FC236}">
                  <a16:creationId xmlns:a16="http://schemas.microsoft.com/office/drawing/2014/main" id="{40F9C671-5235-D8CC-5383-478AA2CE30A4}"/>
                </a:ext>
              </a:extLst>
            </p:cNvPr>
            <p:cNvSpPr/>
            <p:nvPr/>
          </p:nvSpPr>
          <p:spPr>
            <a:xfrm>
              <a:off x="7515861" y="3197206"/>
              <a:ext cx="14989" cy="40763"/>
            </a:xfrm>
            <a:custGeom>
              <a:avLst/>
              <a:gdLst>
                <a:gd name="connsiteX0" fmla="*/ 698 w 16248"/>
                <a:gd name="connsiteY0" fmla="*/ 44172 h 44187"/>
                <a:gd name="connsiteX1" fmla="*/ 3535 w 16248"/>
                <a:gd name="connsiteY1" fmla="*/ 39972 h 44187"/>
                <a:gd name="connsiteX2" fmla="*/ 4784 w 16248"/>
                <a:gd name="connsiteY2" fmla="*/ 34734 h 44187"/>
                <a:gd name="connsiteX3" fmla="*/ 4784 w 16248"/>
                <a:gd name="connsiteY3" fmla="*/ 31442 h 44187"/>
                <a:gd name="connsiteX4" fmla="*/ 6600 w 16248"/>
                <a:gd name="connsiteY4" fmla="*/ 29853 h 44187"/>
                <a:gd name="connsiteX5" fmla="*/ 6600 w 16248"/>
                <a:gd name="connsiteY5" fmla="*/ 25994 h 44187"/>
                <a:gd name="connsiteX6" fmla="*/ 8870 w 16248"/>
                <a:gd name="connsiteY6" fmla="*/ 21680 h 44187"/>
                <a:gd name="connsiteX7" fmla="*/ 10005 w 16248"/>
                <a:gd name="connsiteY7" fmla="*/ 19070 h 44187"/>
                <a:gd name="connsiteX8" fmla="*/ 10005 w 16248"/>
                <a:gd name="connsiteY8" fmla="*/ 15210 h 44187"/>
                <a:gd name="connsiteX9" fmla="*/ 12162 w 16248"/>
                <a:gd name="connsiteY9" fmla="*/ 12146 h 44187"/>
                <a:gd name="connsiteX10" fmla="*/ 14659 w 16248"/>
                <a:gd name="connsiteY10" fmla="*/ 7605 h 44187"/>
                <a:gd name="connsiteX11" fmla="*/ 14659 w 16248"/>
                <a:gd name="connsiteY11" fmla="*/ 4427 h 44187"/>
                <a:gd name="connsiteX12" fmla="*/ 15454 w 16248"/>
                <a:gd name="connsiteY12" fmla="*/ 2384 h 44187"/>
                <a:gd name="connsiteX13" fmla="*/ 16248 w 16248"/>
                <a:gd name="connsiteY13" fmla="*/ 1362 h 44187"/>
                <a:gd name="connsiteX14" fmla="*/ 15340 w 16248"/>
                <a:gd name="connsiteY14" fmla="*/ 0 h 44187"/>
                <a:gd name="connsiteX15" fmla="*/ 13297 w 16248"/>
                <a:gd name="connsiteY15" fmla="*/ 1589 h 44187"/>
                <a:gd name="connsiteX16" fmla="*/ 12730 w 16248"/>
                <a:gd name="connsiteY16" fmla="*/ 4995 h 44187"/>
                <a:gd name="connsiteX17" fmla="*/ 11595 w 16248"/>
                <a:gd name="connsiteY17" fmla="*/ 6811 h 44187"/>
                <a:gd name="connsiteX18" fmla="*/ 11367 w 16248"/>
                <a:gd name="connsiteY18" fmla="*/ 9421 h 44187"/>
                <a:gd name="connsiteX19" fmla="*/ 9324 w 16248"/>
                <a:gd name="connsiteY19" fmla="*/ 11692 h 44187"/>
                <a:gd name="connsiteX20" fmla="*/ 8465 w 16248"/>
                <a:gd name="connsiteY20" fmla="*/ 14756 h 44187"/>
                <a:gd name="connsiteX21" fmla="*/ 7265 w 16248"/>
                <a:gd name="connsiteY21" fmla="*/ 18843 h 44187"/>
                <a:gd name="connsiteX22" fmla="*/ 5222 w 16248"/>
                <a:gd name="connsiteY22" fmla="*/ 19070 h 44187"/>
                <a:gd name="connsiteX23" fmla="*/ 4314 w 16248"/>
                <a:gd name="connsiteY23" fmla="*/ 21453 h 44187"/>
                <a:gd name="connsiteX24" fmla="*/ 1362 w 16248"/>
                <a:gd name="connsiteY24" fmla="*/ 29870 h 44187"/>
                <a:gd name="connsiteX25" fmla="*/ 0 w 16248"/>
                <a:gd name="connsiteY25" fmla="*/ 33161 h 44187"/>
                <a:gd name="connsiteX26" fmla="*/ 0 w 16248"/>
                <a:gd name="connsiteY26" fmla="*/ 34750 h 44187"/>
                <a:gd name="connsiteX27" fmla="*/ 1135 w 16248"/>
                <a:gd name="connsiteY27" fmla="*/ 36226 h 44187"/>
                <a:gd name="connsiteX28" fmla="*/ 681 w 16248"/>
                <a:gd name="connsiteY28" fmla="*/ 38156 h 44187"/>
                <a:gd name="connsiteX29" fmla="*/ 681 w 16248"/>
                <a:gd name="connsiteY29" fmla="*/ 44188 h 44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248" h="44187">
                  <a:moveTo>
                    <a:pt x="698" y="44172"/>
                  </a:moveTo>
                  <a:lnTo>
                    <a:pt x="3535" y="39972"/>
                  </a:lnTo>
                  <a:lnTo>
                    <a:pt x="4784" y="34734"/>
                  </a:lnTo>
                  <a:lnTo>
                    <a:pt x="4784" y="31442"/>
                  </a:lnTo>
                  <a:lnTo>
                    <a:pt x="6600" y="29853"/>
                  </a:lnTo>
                  <a:lnTo>
                    <a:pt x="6600" y="25994"/>
                  </a:lnTo>
                  <a:lnTo>
                    <a:pt x="8870" y="21680"/>
                  </a:lnTo>
                  <a:lnTo>
                    <a:pt x="10005" y="19070"/>
                  </a:lnTo>
                  <a:lnTo>
                    <a:pt x="10005" y="15210"/>
                  </a:lnTo>
                  <a:lnTo>
                    <a:pt x="12162" y="12146"/>
                  </a:lnTo>
                  <a:lnTo>
                    <a:pt x="14659" y="7605"/>
                  </a:lnTo>
                  <a:lnTo>
                    <a:pt x="14659" y="4427"/>
                  </a:lnTo>
                  <a:lnTo>
                    <a:pt x="15454" y="2384"/>
                  </a:lnTo>
                  <a:lnTo>
                    <a:pt x="16248" y="1362"/>
                  </a:lnTo>
                  <a:lnTo>
                    <a:pt x="15340" y="0"/>
                  </a:lnTo>
                  <a:lnTo>
                    <a:pt x="13297" y="1589"/>
                  </a:lnTo>
                  <a:lnTo>
                    <a:pt x="12730" y="4995"/>
                  </a:lnTo>
                  <a:lnTo>
                    <a:pt x="11595" y="6811"/>
                  </a:lnTo>
                  <a:lnTo>
                    <a:pt x="11367" y="9421"/>
                  </a:lnTo>
                  <a:lnTo>
                    <a:pt x="9324" y="11692"/>
                  </a:lnTo>
                  <a:lnTo>
                    <a:pt x="8465" y="14756"/>
                  </a:lnTo>
                  <a:lnTo>
                    <a:pt x="7265" y="18843"/>
                  </a:lnTo>
                  <a:lnTo>
                    <a:pt x="5222" y="19070"/>
                  </a:lnTo>
                  <a:lnTo>
                    <a:pt x="4314" y="21453"/>
                  </a:lnTo>
                  <a:cubicBezTo>
                    <a:pt x="4314" y="21453"/>
                    <a:pt x="1476" y="29415"/>
                    <a:pt x="1362" y="29870"/>
                  </a:cubicBezTo>
                  <a:cubicBezTo>
                    <a:pt x="1249" y="30324"/>
                    <a:pt x="0" y="33161"/>
                    <a:pt x="0" y="33161"/>
                  </a:cubicBezTo>
                  <a:lnTo>
                    <a:pt x="0" y="34750"/>
                  </a:lnTo>
                  <a:lnTo>
                    <a:pt x="1135" y="36226"/>
                  </a:lnTo>
                  <a:lnTo>
                    <a:pt x="681" y="38156"/>
                  </a:lnTo>
                  <a:lnTo>
                    <a:pt x="681" y="44188"/>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2" name="Freeform: Shape 481">
              <a:extLst>
                <a:ext uri="{FF2B5EF4-FFF2-40B4-BE49-F238E27FC236}">
                  <a16:creationId xmlns:a16="http://schemas.microsoft.com/office/drawing/2014/main" id="{C4544338-E19B-28AA-7092-AA52980B9A7D}"/>
                </a:ext>
              </a:extLst>
            </p:cNvPr>
            <p:cNvSpPr/>
            <p:nvPr/>
          </p:nvSpPr>
          <p:spPr>
            <a:xfrm>
              <a:off x="7415381" y="2694537"/>
              <a:ext cx="249172" cy="570779"/>
            </a:xfrm>
            <a:custGeom>
              <a:avLst/>
              <a:gdLst>
                <a:gd name="connsiteX0" fmla="*/ 270106 w 270105"/>
                <a:gd name="connsiteY0" fmla="*/ 177595 h 618730"/>
                <a:gd name="connsiteX1" fmla="*/ 269798 w 270105"/>
                <a:gd name="connsiteY1" fmla="*/ 174417 h 618730"/>
                <a:gd name="connsiteX2" fmla="*/ 268890 w 270105"/>
                <a:gd name="connsiteY2" fmla="*/ 170784 h 618730"/>
                <a:gd name="connsiteX3" fmla="*/ 267674 w 270105"/>
                <a:gd name="connsiteY3" fmla="*/ 168060 h 618730"/>
                <a:gd name="connsiteX4" fmla="*/ 265695 w 270105"/>
                <a:gd name="connsiteY4" fmla="*/ 164720 h 618730"/>
                <a:gd name="connsiteX5" fmla="*/ 263717 w 270105"/>
                <a:gd name="connsiteY5" fmla="*/ 159725 h 618730"/>
                <a:gd name="connsiteX6" fmla="*/ 262047 w 270105"/>
                <a:gd name="connsiteY6" fmla="*/ 156239 h 618730"/>
                <a:gd name="connsiteX7" fmla="*/ 260831 w 270105"/>
                <a:gd name="connsiteY7" fmla="*/ 151698 h 618730"/>
                <a:gd name="connsiteX8" fmla="*/ 260831 w 270105"/>
                <a:gd name="connsiteY8" fmla="*/ 148066 h 618730"/>
                <a:gd name="connsiteX9" fmla="*/ 260522 w 270105"/>
                <a:gd name="connsiteY9" fmla="*/ 143980 h 618730"/>
                <a:gd name="connsiteX10" fmla="*/ 262192 w 270105"/>
                <a:gd name="connsiteY10" fmla="*/ 141255 h 618730"/>
                <a:gd name="connsiteX11" fmla="*/ 264317 w 270105"/>
                <a:gd name="connsiteY11" fmla="*/ 136553 h 618730"/>
                <a:gd name="connsiteX12" fmla="*/ 264317 w 270105"/>
                <a:gd name="connsiteY12" fmla="*/ 134429 h 618730"/>
                <a:gd name="connsiteX13" fmla="*/ 264009 w 270105"/>
                <a:gd name="connsiteY13" fmla="*/ 131250 h 618730"/>
                <a:gd name="connsiteX14" fmla="*/ 264155 w 270105"/>
                <a:gd name="connsiteY14" fmla="*/ 128980 h 618730"/>
                <a:gd name="connsiteX15" fmla="*/ 264917 w 270105"/>
                <a:gd name="connsiteY15" fmla="*/ 126548 h 618730"/>
                <a:gd name="connsiteX16" fmla="*/ 266587 w 270105"/>
                <a:gd name="connsiteY16" fmla="*/ 125040 h 618730"/>
                <a:gd name="connsiteX17" fmla="*/ 266133 w 270105"/>
                <a:gd name="connsiteY17" fmla="*/ 121407 h 618730"/>
                <a:gd name="connsiteX18" fmla="*/ 264625 w 270105"/>
                <a:gd name="connsiteY18" fmla="*/ 119899 h 618730"/>
                <a:gd name="connsiteX19" fmla="*/ 263263 w 270105"/>
                <a:gd name="connsiteY19" fmla="*/ 117921 h 618730"/>
                <a:gd name="connsiteX20" fmla="*/ 263117 w 270105"/>
                <a:gd name="connsiteY20" fmla="*/ 115651 h 618730"/>
                <a:gd name="connsiteX21" fmla="*/ 262063 w 270105"/>
                <a:gd name="connsiteY21" fmla="*/ 114435 h 618730"/>
                <a:gd name="connsiteX22" fmla="*/ 260555 w 270105"/>
                <a:gd name="connsiteY22" fmla="*/ 111094 h 618730"/>
                <a:gd name="connsiteX23" fmla="*/ 258576 w 270105"/>
                <a:gd name="connsiteY23" fmla="*/ 105792 h 618730"/>
                <a:gd name="connsiteX24" fmla="*/ 257814 w 270105"/>
                <a:gd name="connsiteY24" fmla="*/ 103521 h 618730"/>
                <a:gd name="connsiteX25" fmla="*/ 257960 w 270105"/>
                <a:gd name="connsiteY25" fmla="*/ 100797 h 618730"/>
                <a:gd name="connsiteX26" fmla="*/ 259939 w 270105"/>
                <a:gd name="connsiteY26" fmla="*/ 98981 h 618730"/>
                <a:gd name="connsiteX27" fmla="*/ 261447 w 270105"/>
                <a:gd name="connsiteY27" fmla="*/ 96095 h 618730"/>
                <a:gd name="connsiteX28" fmla="*/ 261593 w 270105"/>
                <a:gd name="connsiteY28" fmla="*/ 93516 h 618730"/>
                <a:gd name="connsiteX29" fmla="*/ 261285 w 270105"/>
                <a:gd name="connsiteY29" fmla="*/ 91084 h 618730"/>
                <a:gd name="connsiteX30" fmla="*/ 258560 w 270105"/>
                <a:gd name="connsiteY30" fmla="*/ 90484 h 618730"/>
                <a:gd name="connsiteX31" fmla="*/ 256128 w 270105"/>
                <a:gd name="connsiteY31" fmla="*/ 90176 h 618730"/>
                <a:gd name="connsiteX32" fmla="*/ 254458 w 270105"/>
                <a:gd name="connsiteY32" fmla="*/ 89122 h 618730"/>
                <a:gd name="connsiteX33" fmla="*/ 254458 w 270105"/>
                <a:gd name="connsiteY33" fmla="*/ 86544 h 618730"/>
                <a:gd name="connsiteX34" fmla="*/ 256436 w 270105"/>
                <a:gd name="connsiteY34" fmla="*/ 83057 h 618730"/>
                <a:gd name="connsiteX35" fmla="*/ 256128 w 270105"/>
                <a:gd name="connsiteY35" fmla="*/ 80625 h 618730"/>
                <a:gd name="connsiteX36" fmla="*/ 256274 w 270105"/>
                <a:gd name="connsiteY36" fmla="*/ 76084 h 618730"/>
                <a:gd name="connsiteX37" fmla="*/ 257036 w 270105"/>
                <a:gd name="connsiteY37" fmla="*/ 67604 h 618730"/>
                <a:gd name="connsiteX38" fmla="*/ 258544 w 270105"/>
                <a:gd name="connsiteY38" fmla="*/ 64571 h 618730"/>
                <a:gd name="connsiteX39" fmla="*/ 258398 w 270105"/>
                <a:gd name="connsiteY39" fmla="*/ 61231 h 618730"/>
                <a:gd name="connsiteX40" fmla="*/ 257344 w 270105"/>
                <a:gd name="connsiteY40" fmla="*/ 58344 h 618730"/>
                <a:gd name="connsiteX41" fmla="*/ 255366 w 270105"/>
                <a:gd name="connsiteY41" fmla="*/ 55766 h 618730"/>
                <a:gd name="connsiteX42" fmla="*/ 251117 w 270105"/>
                <a:gd name="connsiteY42" fmla="*/ 50772 h 618730"/>
                <a:gd name="connsiteX43" fmla="*/ 249901 w 270105"/>
                <a:gd name="connsiteY43" fmla="*/ 46977 h 618730"/>
                <a:gd name="connsiteX44" fmla="*/ 247631 w 270105"/>
                <a:gd name="connsiteY44" fmla="*/ 42891 h 618730"/>
                <a:gd name="connsiteX45" fmla="*/ 243236 w 270105"/>
                <a:gd name="connsiteY45" fmla="*/ 38642 h 618730"/>
                <a:gd name="connsiteX46" fmla="*/ 240058 w 270105"/>
                <a:gd name="connsiteY46" fmla="*/ 36826 h 618730"/>
                <a:gd name="connsiteX47" fmla="*/ 233847 w 270105"/>
                <a:gd name="connsiteY47" fmla="*/ 34248 h 618730"/>
                <a:gd name="connsiteX48" fmla="*/ 223842 w 270105"/>
                <a:gd name="connsiteY48" fmla="*/ 28945 h 618730"/>
                <a:gd name="connsiteX49" fmla="*/ 215199 w 270105"/>
                <a:gd name="connsiteY49" fmla="*/ 21826 h 618730"/>
                <a:gd name="connsiteX50" fmla="*/ 213221 w 270105"/>
                <a:gd name="connsiteY50" fmla="*/ 18794 h 618730"/>
                <a:gd name="connsiteX51" fmla="*/ 211097 w 270105"/>
                <a:gd name="connsiteY51" fmla="*/ 16216 h 618730"/>
                <a:gd name="connsiteX52" fmla="*/ 208519 w 270105"/>
                <a:gd name="connsiteY52" fmla="*/ 13037 h 618730"/>
                <a:gd name="connsiteX53" fmla="*/ 204886 w 270105"/>
                <a:gd name="connsiteY53" fmla="*/ 9697 h 618730"/>
                <a:gd name="connsiteX54" fmla="*/ 203070 w 270105"/>
                <a:gd name="connsiteY54" fmla="*/ 6519 h 618730"/>
                <a:gd name="connsiteX55" fmla="*/ 200183 w 270105"/>
                <a:gd name="connsiteY55" fmla="*/ 2724 h 618730"/>
                <a:gd name="connsiteX56" fmla="*/ 195643 w 270105"/>
                <a:gd name="connsiteY56" fmla="*/ 0 h 618730"/>
                <a:gd name="connsiteX57" fmla="*/ 191216 w 270105"/>
                <a:gd name="connsiteY57" fmla="*/ 795 h 618730"/>
                <a:gd name="connsiteX58" fmla="*/ 187584 w 270105"/>
                <a:gd name="connsiteY58" fmla="*/ 568 h 618730"/>
                <a:gd name="connsiteX59" fmla="*/ 185995 w 270105"/>
                <a:gd name="connsiteY59" fmla="*/ 1589 h 618730"/>
                <a:gd name="connsiteX60" fmla="*/ 185995 w 270105"/>
                <a:gd name="connsiteY60" fmla="*/ 2951 h 618730"/>
                <a:gd name="connsiteX61" fmla="*/ 188378 w 270105"/>
                <a:gd name="connsiteY61" fmla="*/ 4767 h 618730"/>
                <a:gd name="connsiteX62" fmla="*/ 189741 w 270105"/>
                <a:gd name="connsiteY62" fmla="*/ 6924 h 618730"/>
                <a:gd name="connsiteX63" fmla="*/ 190649 w 270105"/>
                <a:gd name="connsiteY63" fmla="*/ 9535 h 618730"/>
                <a:gd name="connsiteX64" fmla="*/ 190876 w 270105"/>
                <a:gd name="connsiteY64" fmla="*/ 13167 h 618730"/>
                <a:gd name="connsiteX65" fmla="*/ 190762 w 270105"/>
                <a:gd name="connsiteY65" fmla="*/ 16459 h 618730"/>
                <a:gd name="connsiteX66" fmla="*/ 190195 w 270105"/>
                <a:gd name="connsiteY66" fmla="*/ 18729 h 618730"/>
                <a:gd name="connsiteX67" fmla="*/ 188606 w 270105"/>
                <a:gd name="connsiteY67" fmla="*/ 22475 h 618730"/>
                <a:gd name="connsiteX68" fmla="*/ 187243 w 270105"/>
                <a:gd name="connsiteY68" fmla="*/ 24972 h 618730"/>
                <a:gd name="connsiteX69" fmla="*/ 185314 w 270105"/>
                <a:gd name="connsiteY69" fmla="*/ 27697 h 618730"/>
                <a:gd name="connsiteX70" fmla="*/ 183611 w 270105"/>
                <a:gd name="connsiteY70" fmla="*/ 29740 h 618730"/>
                <a:gd name="connsiteX71" fmla="*/ 184406 w 270105"/>
                <a:gd name="connsiteY71" fmla="*/ 30648 h 618730"/>
                <a:gd name="connsiteX72" fmla="*/ 186335 w 270105"/>
                <a:gd name="connsiteY72" fmla="*/ 31102 h 618730"/>
                <a:gd name="connsiteX73" fmla="*/ 188946 w 270105"/>
                <a:gd name="connsiteY73" fmla="*/ 31783 h 618730"/>
                <a:gd name="connsiteX74" fmla="*/ 189854 w 270105"/>
                <a:gd name="connsiteY74" fmla="*/ 32577 h 618730"/>
                <a:gd name="connsiteX75" fmla="*/ 187811 w 270105"/>
                <a:gd name="connsiteY75" fmla="*/ 34621 h 618730"/>
                <a:gd name="connsiteX76" fmla="*/ 185427 w 270105"/>
                <a:gd name="connsiteY76" fmla="*/ 36437 h 618730"/>
                <a:gd name="connsiteX77" fmla="*/ 183611 w 270105"/>
                <a:gd name="connsiteY77" fmla="*/ 38593 h 618730"/>
                <a:gd name="connsiteX78" fmla="*/ 183611 w 270105"/>
                <a:gd name="connsiteY78" fmla="*/ 40410 h 618730"/>
                <a:gd name="connsiteX79" fmla="*/ 181341 w 270105"/>
                <a:gd name="connsiteY79" fmla="*/ 40183 h 618730"/>
                <a:gd name="connsiteX80" fmla="*/ 178163 w 270105"/>
                <a:gd name="connsiteY80" fmla="*/ 38821 h 618730"/>
                <a:gd name="connsiteX81" fmla="*/ 173622 w 270105"/>
                <a:gd name="connsiteY81" fmla="*/ 36437 h 618730"/>
                <a:gd name="connsiteX82" fmla="*/ 169195 w 270105"/>
                <a:gd name="connsiteY82" fmla="*/ 34280 h 618730"/>
                <a:gd name="connsiteX83" fmla="*/ 164995 w 270105"/>
                <a:gd name="connsiteY83" fmla="*/ 32123 h 618730"/>
                <a:gd name="connsiteX84" fmla="*/ 162612 w 270105"/>
                <a:gd name="connsiteY84" fmla="*/ 31442 h 618730"/>
                <a:gd name="connsiteX85" fmla="*/ 159660 w 270105"/>
                <a:gd name="connsiteY85" fmla="*/ 31896 h 618730"/>
                <a:gd name="connsiteX86" fmla="*/ 157277 w 270105"/>
                <a:gd name="connsiteY86" fmla="*/ 32010 h 618730"/>
                <a:gd name="connsiteX87" fmla="*/ 154779 w 270105"/>
                <a:gd name="connsiteY87" fmla="*/ 30988 h 618730"/>
                <a:gd name="connsiteX88" fmla="*/ 151942 w 270105"/>
                <a:gd name="connsiteY88" fmla="*/ 28945 h 618730"/>
                <a:gd name="connsiteX89" fmla="*/ 150580 w 270105"/>
                <a:gd name="connsiteY89" fmla="*/ 27470 h 618730"/>
                <a:gd name="connsiteX90" fmla="*/ 146380 w 270105"/>
                <a:gd name="connsiteY90" fmla="*/ 28264 h 618730"/>
                <a:gd name="connsiteX91" fmla="*/ 145131 w 270105"/>
                <a:gd name="connsiteY91" fmla="*/ 31102 h 618730"/>
                <a:gd name="connsiteX92" fmla="*/ 145131 w 270105"/>
                <a:gd name="connsiteY92" fmla="*/ 38837 h 618730"/>
                <a:gd name="connsiteX93" fmla="*/ 146266 w 270105"/>
                <a:gd name="connsiteY93" fmla="*/ 41675 h 618730"/>
                <a:gd name="connsiteX94" fmla="*/ 146493 w 270105"/>
                <a:gd name="connsiteY94" fmla="*/ 45080 h 618730"/>
                <a:gd name="connsiteX95" fmla="*/ 146493 w 270105"/>
                <a:gd name="connsiteY95" fmla="*/ 47918 h 618730"/>
                <a:gd name="connsiteX96" fmla="*/ 145131 w 270105"/>
                <a:gd name="connsiteY96" fmla="*/ 52004 h 618730"/>
                <a:gd name="connsiteX97" fmla="*/ 143201 w 270105"/>
                <a:gd name="connsiteY97" fmla="*/ 56658 h 618730"/>
                <a:gd name="connsiteX98" fmla="*/ 141045 w 270105"/>
                <a:gd name="connsiteY98" fmla="*/ 60971 h 618730"/>
                <a:gd name="connsiteX99" fmla="*/ 136618 w 270105"/>
                <a:gd name="connsiteY99" fmla="*/ 58588 h 618730"/>
                <a:gd name="connsiteX100" fmla="*/ 133212 w 270105"/>
                <a:gd name="connsiteY100" fmla="*/ 55750 h 618730"/>
                <a:gd name="connsiteX101" fmla="*/ 128899 w 270105"/>
                <a:gd name="connsiteY101" fmla="*/ 53366 h 618730"/>
                <a:gd name="connsiteX102" fmla="*/ 123791 w 270105"/>
                <a:gd name="connsiteY102" fmla="*/ 59058 h 618730"/>
                <a:gd name="connsiteX103" fmla="*/ 119818 w 270105"/>
                <a:gd name="connsiteY103" fmla="*/ 62236 h 618730"/>
                <a:gd name="connsiteX104" fmla="*/ 118002 w 270105"/>
                <a:gd name="connsiteY104" fmla="*/ 64847 h 618730"/>
                <a:gd name="connsiteX105" fmla="*/ 118002 w 270105"/>
                <a:gd name="connsiteY105" fmla="*/ 67912 h 618730"/>
                <a:gd name="connsiteX106" fmla="*/ 116981 w 270105"/>
                <a:gd name="connsiteY106" fmla="*/ 71657 h 618730"/>
                <a:gd name="connsiteX107" fmla="*/ 115732 w 270105"/>
                <a:gd name="connsiteY107" fmla="*/ 75403 h 618730"/>
                <a:gd name="connsiteX108" fmla="*/ 114143 w 270105"/>
                <a:gd name="connsiteY108" fmla="*/ 79263 h 618730"/>
                <a:gd name="connsiteX109" fmla="*/ 113462 w 270105"/>
                <a:gd name="connsiteY109" fmla="*/ 81760 h 618730"/>
                <a:gd name="connsiteX110" fmla="*/ 111872 w 270105"/>
                <a:gd name="connsiteY110" fmla="*/ 84938 h 618730"/>
                <a:gd name="connsiteX111" fmla="*/ 105386 w 270105"/>
                <a:gd name="connsiteY111" fmla="*/ 86187 h 618730"/>
                <a:gd name="connsiteX112" fmla="*/ 104251 w 270105"/>
                <a:gd name="connsiteY112" fmla="*/ 89479 h 618730"/>
                <a:gd name="connsiteX113" fmla="*/ 105840 w 270105"/>
                <a:gd name="connsiteY113" fmla="*/ 92657 h 618730"/>
                <a:gd name="connsiteX114" fmla="*/ 107997 w 270105"/>
                <a:gd name="connsiteY114" fmla="*/ 96630 h 618730"/>
                <a:gd name="connsiteX115" fmla="*/ 109927 w 270105"/>
                <a:gd name="connsiteY115" fmla="*/ 100262 h 618730"/>
                <a:gd name="connsiteX116" fmla="*/ 110381 w 270105"/>
                <a:gd name="connsiteY116" fmla="*/ 104121 h 618730"/>
                <a:gd name="connsiteX117" fmla="*/ 110381 w 270105"/>
                <a:gd name="connsiteY117" fmla="*/ 108548 h 618730"/>
                <a:gd name="connsiteX118" fmla="*/ 110267 w 270105"/>
                <a:gd name="connsiteY118" fmla="*/ 111386 h 618730"/>
                <a:gd name="connsiteX119" fmla="*/ 108451 w 270105"/>
                <a:gd name="connsiteY119" fmla="*/ 113202 h 618730"/>
                <a:gd name="connsiteX120" fmla="*/ 105613 w 270105"/>
                <a:gd name="connsiteY120" fmla="*/ 115472 h 618730"/>
                <a:gd name="connsiteX121" fmla="*/ 103457 w 270105"/>
                <a:gd name="connsiteY121" fmla="*/ 118651 h 618730"/>
                <a:gd name="connsiteX122" fmla="*/ 100959 w 270105"/>
                <a:gd name="connsiteY122" fmla="*/ 122964 h 618730"/>
                <a:gd name="connsiteX123" fmla="*/ 92316 w 270105"/>
                <a:gd name="connsiteY123" fmla="*/ 136488 h 618730"/>
                <a:gd name="connsiteX124" fmla="*/ 90500 w 270105"/>
                <a:gd name="connsiteY124" fmla="*/ 138985 h 618730"/>
                <a:gd name="connsiteX125" fmla="*/ 88003 w 270105"/>
                <a:gd name="connsiteY125" fmla="*/ 141483 h 618730"/>
                <a:gd name="connsiteX126" fmla="*/ 89478 w 270105"/>
                <a:gd name="connsiteY126" fmla="*/ 147515 h 618730"/>
                <a:gd name="connsiteX127" fmla="*/ 90273 w 270105"/>
                <a:gd name="connsiteY127" fmla="*/ 150920 h 618730"/>
                <a:gd name="connsiteX128" fmla="*/ 88003 w 270105"/>
                <a:gd name="connsiteY128" fmla="*/ 153758 h 618730"/>
                <a:gd name="connsiteX129" fmla="*/ 84597 w 270105"/>
                <a:gd name="connsiteY129" fmla="*/ 156482 h 618730"/>
                <a:gd name="connsiteX130" fmla="*/ 81419 w 270105"/>
                <a:gd name="connsiteY130" fmla="*/ 157617 h 618730"/>
                <a:gd name="connsiteX131" fmla="*/ 78127 w 270105"/>
                <a:gd name="connsiteY131" fmla="*/ 158185 h 618730"/>
                <a:gd name="connsiteX132" fmla="*/ 71414 w 270105"/>
                <a:gd name="connsiteY132" fmla="*/ 158979 h 618730"/>
                <a:gd name="connsiteX133" fmla="*/ 72095 w 270105"/>
                <a:gd name="connsiteY133" fmla="*/ 170914 h 618730"/>
                <a:gd name="connsiteX134" fmla="*/ 72890 w 270105"/>
                <a:gd name="connsiteY134" fmla="*/ 175114 h 618730"/>
                <a:gd name="connsiteX135" fmla="*/ 71414 w 270105"/>
                <a:gd name="connsiteY135" fmla="*/ 180806 h 618730"/>
                <a:gd name="connsiteX136" fmla="*/ 70506 w 270105"/>
                <a:gd name="connsiteY136" fmla="*/ 187860 h 618730"/>
                <a:gd name="connsiteX137" fmla="*/ 70506 w 270105"/>
                <a:gd name="connsiteY137" fmla="*/ 199113 h 618730"/>
                <a:gd name="connsiteX138" fmla="*/ 69712 w 270105"/>
                <a:gd name="connsiteY138" fmla="*/ 201838 h 618730"/>
                <a:gd name="connsiteX139" fmla="*/ 68009 w 270105"/>
                <a:gd name="connsiteY139" fmla="*/ 203767 h 618730"/>
                <a:gd name="connsiteX140" fmla="*/ 67441 w 270105"/>
                <a:gd name="connsiteY140" fmla="*/ 210254 h 618730"/>
                <a:gd name="connsiteX141" fmla="*/ 64604 w 270105"/>
                <a:gd name="connsiteY141" fmla="*/ 214453 h 618730"/>
                <a:gd name="connsiteX142" fmla="*/ 62220 w 270105"/>
                <a:gd name="connsiteY142" fmla="*/ 218653 h 618730"/>
                <a:gd name="connsiteX143" fmla="*/ 58815 w 270105"/>
                <a:gd name="connsiteY143" fmla="*/ 225480 h 618730"/>
                <a:gd name="connsiteX144" fmla="*/ 55636 w 270105"/>
                <a:gd name="connsiteY144" fmla="*/ 232080 h 618730"/>
                <a:gd name="connsiteX145" fmla="*/ 53820 w 270105"/>
                <a:gd name="connsiteY145" fmla="*/ 235939 h 618730"/>
                <a:gd name="connsiteX146" fmla="*/ 53820 w 270105"/>
                <a:gd name="connsiteY146" fmla="*/ 237529 h 618730"/>
                <a:gd name="connsiteX147" fmla="*/ 56771 w 270105"/>
                <a:gd name="connsiteY147" fmla="*/ 238664 h 618730"/>
                <a:gd name="connsiteX148" fmla="*/ 59836 w 270105"/>
                <a:gd name="connsiteY148" fmla="*/ 240366 h 618730"/>
                <a:gd name="connsiteX149" fmla="*/ 63469 w 270105"/>
                <a:gd name="connsiteY149" fmla="*/ 243204 h 618730"/>
                <a:gd name="connsiteX150" fmla="*/ 64150 w 270105"/>
                <a:gd name="connsiteY150" fmla="*/ 246042 h 618730"/>
                <a:gd name="connsiteX151" fmla="*/ 64150 w 270105"/>
                <a:gd name="connsiteY151" fmla="*/ 249333 h 618730"/>
                <a:gd name="connsiteX152" fmla="*/ 64150 w 270105"/>
                <a:gd name="connsiteY152" fmla="*/ 252512 h 618730"/>
                <a:gd name="connsiteX153" fmla="*/ 63469 w 270105"/>
                <a:gd name="connsiteY153" fmla="*/ 256712 h 618730"/>
                <a:gd name="connsiteX154" fmla="*/ 61652 w 270105"/>
                <a:gd name="connsiteY154" fmla="*/ 260344 h 618730"/>
                <a:gd name="connsiteX155" fmla="*/ 60404 w 270105"/>
                <a:gd name="connsiteY155" fmla="*/ 262047 h 618730"/>
                <a:gd name="connsiteX156" fmla="*/ 56885 w 270105"/>
                <a:gd name="connsiteY156" fmla="*/ 262047 h 618730"/>
                <a:gd name="connsiteX157" fmla="*/ 53025 w 270105"/>
                <a:gd name="connsiteY157" fmla="*/ 260912 h 618730"/>
                <a:gd name="connsiteX158" fmla="*/ 48939 w 270105"/>
                <a:gd name="connsiteY158" fmla="*/ 260344 h 618730"/>
                <a:gd name="connsiteX159" fmla="*/ 44172 w 270105"/>
                <a:gd name="connsiteY159" fmla="*/ 258868 h 618730"/>
                <a:gd name="connsiteX160" fmla="*/ 38139 w 270105"/>
                <a:gd name="connsiteY160" fmla="*/ 261139 h 618730"/>
                <a:gd name="connsiteX161" fmla="*/ 35642 w 270105"/>
                <a:gd name="connsiteY161" fmla="*/ 262728 h 618730"/>
                <a:gd name="connsiteX162" fmla="*/ 33372 w 270105"/>
                <a:gd name="connsiteY162" fmla="*/ 266020 h 618730"/>
                <a:gd name="connsiteX163" fmla="*/ 29967 w 270105"/>
                <a:gd name="connsiteY163" fmla="*/ 271371 h 618730"/>
                <a:gd name="connsiteX164" fmla="*/ 26334 w 270105"/>
                <a:gd name="connsiteY164" fmla="*/ 276252 h 618730"/>
                <a:gd name="connsiteX165" fmla="*/ 23951 w 270105"/>
                <a:gd name="connsiteY165" fmla="*/ 279998 h 618730"/>
                <a:gd name="connsiteX166" fmla="*/ 22929 w 270105"/>
                <a:gd name="connsiteY166" fmla="*/ 282495 h 618730"/>
                <a:gd name="connsiteX167" fmla="*/ 22929 w 270105"/>
                <a:gd name="connsiteY167" fmla="*/ 285106 h 618730"/>
                <a:gd name="connsiteX168" fmla="*/ 23951 w 270105"/>
                <a:gd name="connsiteY168" fmla="*/ 287830 h 618730"/>
                <a:gd name="connsiteX169" fmla="*/ 24064 w 270105"/>
                <a:gd name="connsiteY169" fmla="*/ 290441 h 618730"/>
                <a:gd name="connsiteX170" fmla="*/ 21794 w 270105"/>
                <a:gd name="connsiteY170" fmla="*/ 292938 h 618730"/>
                <a:gd name="connsiteX171" fmla="*/ 19297 w 270105"/>
                <a:gd name="connsiteY171" fmla="*/ 295775 h 618730"/>
                <a:gd name="connsiteX172" fmla="*/ 19297 w 270105"/>
                <a:gd name="connsiteY172" fmla="*/ 297592 h 618730"/>
                <a:gd name="connsiteX173" fmla="*/ 19864 w 270105"/>
                <a:gd name="connsiteY173" fmla="*/ 300997 h 618730"/>
                <a:gd name="connsiteX174" fmla="*/ 22134 w 270105"/>
                <a:gd name="connsiteY174" fmla="*/ 306916 h 618730"/>
                <a:gd name="connsiteX175" fmla="*/ 23837 w 270105"/>
                <a:gd name="connsiteY175" fmla="*/ 308959 h 618730"/>
                <a:gd name="connsiteX176" fmla="*/ 23724 w 270105"/>
                <a:gd name="connsiteY176" fmla="*/ 311229 h 618730"/>
                <a:gd name="connsiteX177" fmla="*/ 22248 w 270105"/>
                <a:gd name="connsiteY177" fmla="*/ 313159 h 618730"/>
                <a:gd name="connsiteX178" fmla="*/ 21227 w 270105"/>
                <a:gd name="connsiteY178" fmla="*/ 314634 h 618730"/>
                <a:gd name="connsiteX179" fmla="*/ 21567 w 270105"/>
                <a:gd name="connsiteY179" fmla="*/ 316905 h 618730"/>
                <a:gd name="connsiteX180" fmla="*/ 22134 w 270105"/>
                <a:gd name="connsiteY180" fmla="*/ 319288 h 618730"/>
                <a:gd name="connsiteX181" fmla="*/ 21453 w 270105"/>
                <a:gd name="connsiteY181" fmla="*/ 323148 h 618730"/>
                <a:gd name="connsiteX182" fmla="*/ 20999 w 270105"/>
                <a:gd name="connsiteY182" fmla="*/ 326894 h 618730"/>
                <a:gd name="connsiteX183" fmla="*/ 20886 w 270105"/>
                <a:gd name="connsiteY183" fmla="*/ 330072 h 618730"/>
                <a:gd name="connsiteX184" fmla="*/ 21908 w 270105"/>
                <a:gd name="connsiteY184" fmla="*/ 333137 h 618730"/>
                <a:gd name="connsiteX185" fmla="*/ 23156 w 270105"/>
                <a:gd name="connsiteY185" fmla="*/ 336315 h 618730"/>
                <a:gd name="connsiteX186" fmla="*/ 24518 w 270105"/>
                <a:gd name="connsiteY186" fmla="*/ 339493 h 618730"/>
                <a:gd name="connsiteX187" fmla="*/ 25426 w 270105"/>
                <a:gd name="connsiteY187" fmla="*/ 341650 h 618730"/>
                <a:gd name="connsiteX188" fmla="*/ 25199 w 270105"/>
                <a:gd name="connsiteY188" fmla="*/ 344601 h 618730"/>
                <a:gd name="connsiteX189" fmla="*/ 23610 w 270105"/>
                <a:gd name="connsiteY189" fmla="*/ 354493 h 618730"/>
                <a:gd name="connsiteX190" fmla="*/ 23043 w 270105"/>
                <a:gd name="connsiteY190" fmla="*/ 360184 h 618730"/>
                <a:gd name="connsiteX191" fmla="*/ 22362 w 270105"/>
                <a:gd name="connsiteY191" fmla="*/ 364044 h 618730"/>
                <a:gd name="connsiteX192" fmla="*/ 22702 w 270105"/>
                <a:gd name="connsiteY192" fmla="*/ 367676 h 618730"/>
                <a:gd name="connsiteX193" fmla="*/ 24518 w 270105"/>
                <a:gd name="connsiteY193" fmla="*/ 370400 h 618730"/>
                <a:gd name="connsiteX194" fmla="*/ 28037 w 270105"/>
                <a:gd name="connsiteY194" fmla="*/ 374033 h 618730"/>
                <a:gd name="connsiteX195" fmla="*/ 32010 w 270105"/>
                <a:gd name="connsiteY195" fmla="*/ 375168 h 618730"/>
                <a:gd name="connsiteX196" fmla="*/ 34848 w 270105"/>
                <a:gd name="connsiteY196" fmla="*/ 377892 h 618730"/>
                <a:gd name="connsiteX197" fmla="*/ 36096 w 270105"/>
                <a:gd name="connsiteY197" fmla="*/ 380503 h 618730"/>
                <a:gd name="connsiteX198" fmla="*/ 37572 w 270105"/>
                <a:gd name="connsiteY198" fmla="*/ 383681 h 618730"/>
                <a:gd name="connsiteX199" fmla="*/ 37459 w 270105"/>
                <a:gd name="connsiteY199" fmla="*/ 385838 h 618730"/>
                <a:gd name="connsiteX200" fmla="*/ 36323 w 270105"/>
                <a:gd name="connsiteY200" fmla="*/ 390492 h 618730"/>
                <a:gd name="connsiteX201" fmla="*/ 35188 w 270105"/>
                <a:gd name="connsiteY201" fmla="*/ 394351 h 618730"/>
                <a:gd name="connsiteX202" fmla="*/ 33713 w 270105"/>
                <a:gd name="connsiteY202" fmla="*/ 396735 h 618730"/>
                <a:gd name="connsiteX203" fmla="*/ 30194 w 270105"/>
                <a:gd name="connsiteY203" fmla="*/ 396735 h 618730"/>
                <a:gd name="connsiteX204" fmla="*/ 26108 w 270105"/>
                <a:gd name="connsiteY204" fmla="*/ 397302 h 618730"/>
                <a:gd name="connsiteX205" fmla="*/ 24518 w 270105"/>
                <a:gd name="connsiteY205" fmla="*/ 399005 h 618730"/>
                <a:gd name="connsiteX206" fmla="*/ 25994 w 270105"/>
                <a:gd name="connsiteY206" fmla="*/ 401729 h 618730"/>
                <a:gd name="connsiteX207" fmla="*/ 27129 w 270105"/>
                <a:gd name="connsiteY207" fmla="*/ 404908 h 618730"/>
                <a:gd name="connsiteX208" fmla="*/ 27243 w 270105"/>
                <a:gd name="connsiteY208" fmla="*/ 407972 h 618730"/>
                <a:gd name="connsiteX209" fmla="*/ 28378 w 270105"/>
                <a:gd name="connsiteY209" fmla="*/ 411037 h 618730"/>
                <a:gd name="connsiteX210" fmla="*/ 30875 w 270105"/>
                <a:gd name="connsiteY210" fmla="*/ 414442 h 618730"/>
                <a:gd name="connsiteX211" fmla="*/ 32350 w 270105"/>
                <a:gd name="connsiteY211" fmla="*/ 418642 h 618730"/>
                <a:gd name="connsiteX212" fmla="*/ 32578 w 270105"/>
                <a:gd name="connsiteY212" fmla="*/ 421026 h 618730"/>
                <a:gd name="connsiteX213" fmla="*/ 31556 w 270105"/>
                <a:gd name="connsiteY213" fmla="*/ 424091 h 618730"/>
                <a:gd name="connsiteX214" fmla="*/ 29967 w 270105"/>
                <a:gd name="connsiteY214" fmla="*/ 425907 h 618730"/>
                <a:gd name="connsiteX215" fmla="*/ 29853 w 270105"/>
                <a:gd name="connsiteY215" fmla="*/ 429085 h 618730"/>
                <a:gd name="connsiteX216" fmla="*/ 31215 w 270105"/>
                <a:gd name="connsiteY216" fmla="*/ 431696 h 618730"/>
                <a:gd name="connsiteX217" fmla="*/ 30988 w 270105"/>
                <a:gd name="connsiteY217" fmla="*/ 433853 h 618730"/>
                <a:gd name="connsiteX218" fmla="*/ 29853 w 270105"/>
                <a:gd name="connsiteY218" fmla="*/ 437599 h 618730"/>
                <a:gd name="connsiteX219" fmla="*/ 26902 w 270105"/>
                <a:gd name="connsiteY219" fmla="*/ 440663 h 618730"/>
                <a:gd name="connsiteX220" fmla="*/ 24178 w 270105"/>
                <a:gd name="connsiteY220" fmla="*/ 442706 h 618730"/>
                <a:gd name="connsiteX221" fmla="*/ 21453 w 270105"/>
                <a:gd name="connsiteY221" fmla="*/ 443955 h 618730"/>
                <a:gd name="connsiteX222" fmla="*/ 18389 w 270105"/>
                <a:gd name="connsiteY222" fmla="*/ 443955 h 618730"/>
                <a:gd name="connsiteX223" fmla="*/ 16346 w 270105"/>
                <a:gd name="connsiteY223" fmla="*/ 445885 h 618730"/>
                <a:gd name="connsiteX224" fmla="*/ 17254 w 270105"/>
                <a:gd name="connsiteY224" fmla="*/ 448609 h 618730"/>
                <a:gd name="connsiteX225" fmla="*/ 17821 w 270105"/>
                <a:gd name="connsiteY225" fmla="*/ 451560 h 618730"/>
                <a:gd name="connsiteX226" fmla="*/ 17254 w 270105"/>
                <a:gd name="connsiteY226" fmla="*/ 453830 h 618730"/>
                <a:gd name="connsiteX227" fmla="*/ 13394 w 270105"/>
                <a:gd name="connsiteY227" fmla="*/ 456101 h 618730"/>
                <a:gd name="connsiteX228" fmla="*/ 13962 w 270105"/>
                <a:gd name="connsiteY228" fmla="*/ 458938 h 618730"/>
                <a:gd name="connsiteX229" fmla="*/ 15437 w 270105"/>
                <a:gd name="connsiteY229" fmla="*/ 465652 h 618730"/>
                <a:gd name="connsiteX230" fmla="*/ 15551 w 270105"/>
                <a:gd name="connsiteY230" fmla="*/ 469057 h 618730"/>
                <a:gd name="connsiteX231" fmla="*/ 15664 w 270105"/>
                <a:gd name="connsiteY231" fmla="*/ 472349 h 618730"/>
                <a:gd name="connsiteX232" fmla="*/ 15097 w 270105"/>
                <a:gd name="connsiteY232" fmla="*/ 475754 h 618730"/>
                <a:gd name="connsiteX233" fmla="*/ 13394 w 270105"/>
                <a:gd name="connsiteY233" fmla="*/ 477911 h 618730"/>
                <a:gd name="connsiteX234" fmla="*/ 13394 w 270105"/>
                <a:gd name="connsiteY234" fmla="*/ 482905 h 618730"/>
                <a:gd name="connsiteX235" fmla="*/ 12713 w 270105"/>
                <a:gd name="connsiteY235" fmla="*/ 484040 h 618730"/>
                <a:gd name="connsiteX236" fmla="*/ 8854 w 270105"/>
                <a:gd name="connsiteY236" fmla="*/ 484040 h 618730"/>
                <a:gd name="connsiteX237" fmla="*/ 7946 w 270105"/>
                <a:gd name="connsiteY237" fmla="*/ 480862 h 618730"/>
                <a:gd name="connsiteX238" fmla="*/ 7946 w 270105"/>
                <a:gd name="connsiteY238" fmla="*/ 477457 h 618730"/>
                <a:gd name="connsiteX239" fmla="*/ 4995 w 270105"/>
                <a:gd name="connsiteY239" fmla="*/ 475868 h 618730"/>
                <a:gd name="connsiteX240" fmla="*/ 1362 w 270105"/>
                <a:gd name="connsiteY240" fmla="*/ 476662 h 618730"/>
                <a:gd name="connsiteX241" fmla="*/ 0 w 270105"/>
                <a:gd name="connsiteY241" fmla="*/ 479273 h 618730"/>
                <a:gd name="connsiteX242" fmla="*/ 0 w 270105"/>
                <a:gd name="connsiteY242" fmla="*/ 480522 h 618730"/>
                <a:gd name="connsiteX243" fmla="*/ 2611 w 270105"/>
                <a:gd name="connsiteY243" fmla="*/ 480749 h 618730"/>
                <a:gd name="connsiteX244" fmla="*/ 681 w 270105"/>
                <a:gd name="connsiteY244" fmla="*/ 481884 h 618730"/>
                <a:gd name="connsiteX245" fmla="*/ 1135 w 270105"/>
                <a:gd name="connsiteY245" fmla="*/ 484040 h 618730"/>
                <a:gd name="connsiteX246" fmla="*/ 2497 w 270105"/>
                <a:gd name="connsiteY246" fmla="*/ 485176 h 618730"/>
                <a:gd name="connsiteX247" fmla="*/ 2611 w 270105"/>
                <a:gd name="connsiteY247" fmla="*/ 486878 h 618730"/>
                <a:gd name="connsiteX248" fmla="*/ 2611 w 270105"/>
                <a:gd name="connsiteY248" fmla="*/ 488694 h 618730"/>
                <a:gd name="connsiteX249" fmla="*/ 3292 w 270105"/>
                <a:gd name="connsiteY249" fmla="*/ 489943 h 618730"/>
                <a:gd name="connsiteX250" fmla="*/ 1930 w 270105"/>
                <a:gd name="connsiteY250" fmla="*/ 491078 h 618730"/>
                <a:gd name="connsiteX251" fmla="*/ 3065 w 270105"/>
                <a:gd name="connsiteY251" fmla="*/ 492781 h 618730"/>
                <a:gd name="connsiteX252" fmla="*/ 2724 w 270105"/>
                <a:gd name="connsiteY252" fmla="*/ 495051 h 618730"/>
                <a:gd name="connsiteX253" fmla="*/ 3519 w 270105"/>
                <a:gd name="connsiteY253" fmla="*/ 496186 h 618730"/>
                <a:gd name="connsiteX254" fmla="*/ 3632 w 270105"/>
                <a:gd name="connsiteY254" fmla="*/ 498343 h 618730"/>
                <a:gd name="connsiteX255" fmla="*/ 3860 w 270105"/>
                <a:gd name="connsiteY255" fmla="*/ 500386 h 618730"/>
                <a:gd name="connsiteX256" fmla="*/ 4427 w 270105"/>
                <a:gd name="connsiteY256" fmla="*/ 501635 h 618730"/>
                <a:gd name="connsiteX257" fmla="*/ 3519 w 270105"/>
                <a:gd name="connsiteY257" fmla="*/ 503451 h 618730"/>
                <a:gd name="connsiteX258" fmla="*/ 3178 w 270105"/>
                <a:gd name="connsiteY258" fmla="*/ 504926 h 618730"/>
                <a:gd name="connsiteX259" fmla="*/ 3632 w 270105"/>
                <a:gd name="connsiteY259" fmla="*/ 505834 h 618730"/>
                <a:gd name="connsiteX260" fmla="*/ 4995 w 270105"/>
                <a:gd name="connsiteY260" fmla="*/ 505153 h 618730"/>
                <a:gd name="connsiteX261" fmla="*/ 5789 w 270105"/>
                <a:gd name="connsiteY261" fmla="*/ 503451 h 618730"/>
                <a:gd name="connsiteX262" fmla="*/ 7038 w 270105"/>
                <a:gd name="connsiteY262" fmla="*/ 505040 h 618730"/>
                <a:gd name="connsiteX263" fmla="*/ 6130 w 270105"/>
                <a:gd name="connsiteY263" fmla="*/ 506856 h 618730"/>
                <a:gd name="connsiteX264" fmla="*/ 6697 w 270105"/>
                <a:gd name="connsiteY264" fmla="*/ 508559 h 618730"/>
                <a:gd name="connsiteX265" fmla="*/ 7492 w 270105"/>
                <a:gd name="connsiteY265" fmla="*/ 510148 h 618730"/>
                <a:gd name="connsiteX266" fmla="*/ 10216 w 270105"/>
                <a:gd name="connsiteY266" fmla="*/ 510148 h 618730"/>
                <a:gd name="connsiteX267" fmla="*/ 11691 w 270105"/>
                <a:gd name="connsiteY267" fmla="*/ 508332 h 618730"/>
                <a:gd name="connsiteX268" fmla="*/ 12713 w 270105"/>
                <a:gd name="connsiteY268" fmla="*/ 506742 h 618730"/>
                <a:gd name="connsiteX269" fmla="*/ 13848 w 270105"/>
                <a:gd name="connsiteY269" fmla="*/ 506742 h 618730"/>
                <a:gd name="connsiteX270" fmla="*/ 16800 w 270105"/>
                <a:gd name="connsiteY270" fmla="*/ 506289 h 618730"/>
                <a:gd name="connsiteX271" fmla="*/ 15437 w 270105"/>
                <a:gd name="connsiteY271" fmla="*/ 507424 h 618730"/>
                <a:gd name="connsiteX272" fmla="*/ 14756 w 270105"/>
                <a:gd name="connsiteY272" fmla="*/ 508332 h 618730"/>
                <a:gd name="connsiteX273" fmla="*/ 15778 w 270105"/>
                <a:gd name="connsiteY273" fmla="*/ 511056 h 618730"/>
                <a:gd name="connsiteX274" fmla="*/ 16346 w 270105"/>
                <a:gd name="connsiteY274" fmla="*/ 511056 h 618730"/>
                <a:gd name="connsiteX275" fmla="*/ 15892 w 270105"/>
                <a:gd name="connsiteY275" fmla="*/ 513553 h 618730"/>
                <a:gd name="connsiteX276" fmla="*/ 15097 w 270105"/>
                <a:gd name="connsiteY276" fmla="*/ 515596 h 618730"/>
                <a:gd name="connsiteX277" fmla="*/ 14983 w 270105"/>
                <a:gd name="connsiteY277" fmla="*/ 518093 h 618730"/>
                <a:gd name="connsiteX278" fmla="*/ 14756 w 270105"/>
                <a:gd name="connsiteY278" fmla="*/ 519229 h 618730"/>
                <a:gd name="connsiteX279" fmla="*/ 13848 w 270105"/>
                <a:gd name="connsiteY279" fmla="*/ 521839 h 618730"/>
                <a:gd name="connsiteX280" fmla="*/ 13281 w 270105"/>
                <a:gd name="connsiteY280" fmla="*/ 522974 h 618730"/>
                <a:gd name="connsiteX281" fmla="*/ 13621 w 270105"/>
                <a:gd name="connsiteY281" fmla="*/ 523883 h 618730"/>
                <a:gd name="connsiteX282" fmla="*/ 12600 w 270105"/>
                <a:gd name="connsiteY282" fmla="*/ 523883 h 618730"/>
                <a:gd name="connsiteX283" fmla="*/ 12146 w 270105"/>
                <a:gd name="connsiteY283" fmla="*/ 526947 h 618730"/>
                <a:gd name="connsiteX284" fmla="*/ 13167 w 270105"/>
                <a:gd name="connsiteY284" fmla="*/ 527855 h 618730"/>
                <a:gd name="connsiteX285" fmla="*/ 14416 w 270105"/>
                <a:gd name="connsiteY285" fmla="*/ 527855 h 618730"/>
                <a:gd name="connsiteX286" fmla="*/ 14529 w 270105"/>
                <a:gd name="connsiteY286" fmla="*/ 529331 h 618730"/>
                <a:gd name="connsiteX287" fmla="*/ 13054 w 270105"/>
                <a:gd name="connsiteY287" fmla="*/ 530353 h 618730"/>
                <a:gd name="connsiteX288" fmla="*/ 12600 w 270105"/>
                <a:gd name="connsiteY288" fmla="*/ 531261 h 618730"/>
                <a:gd name="connsiteX289" fmla="*/ 13848 w 270105"/>
                <a:gd name="connsiteY289" fmla="*/ 531261 h 618730"/>
                <a:gd name="connsiteX290" fmla="*/ 16346 w 270105"/>
                <a:gd name="connsiteY290" fmla="*/ 533985 h 618730"/>
                <a:gd name="connsiteX291" fmla="*/ 16913 w 270105"/>
                <a:gd name="connsiteY291" fmla="*/ 535007 h 618730"/>
                <a:gd name="connsiteX292" fmla="*/ 16686 w 270105"/>
                <a:gd name="connsiteY292" fmla="*/ 536255 h 618730"/>
                <a:gd name="connsiteX293" fmla="*/ 17367 w 270105"/>
                <a:gd name="connsiteY293" fmla="*/ 537958 h 618730"/>
                <a:gd name="connsiteX294" fmla="*/ 17027 w 270105"/>
                <a:gd name="connsiteY294" fmla="*/ 539206 h 618730"/>
                <a:gd name="connsiteX295" fmla="*/ 17594 w 270105"/>
                <a:gd name="connsiteY295" fmla="*/ 539206 h 618730"/>
                <a:gd name="connsiteX296" fmla="*/ 17027 w 270105"/>
                <a:gd name="connsiteY296" fmla="*/ 540569 h 618730"/>
                <a:gd name="connsiteX297" fmla="*/ 16800 w 270105"/>
                <a:gd name="connsiteY297" fmla="*/ 542385 h 618730"/>
                <a:gd name="connsiteX298" fmla="*/ 17821 w 270105"/>
                <a:gd name="connsiteY298" fmla="*/ 544201 h 618730"/>
                <a:gd name="connsiteX299" fmla="*/ 18843 w 270105"/>
                <a:gd name="connsiteY299" fmla="*/ 544201 h 618730"/>
                <a:gd name="connsiteX300" fmla="*/ 18956 w 270105"/>
                <a:gd name="connsiteY300" fmla="*/ 542725 h 618730"/>
                <a:gd name="connsiteX301" fmla="*/ 19864 w 270105"/>
                <a:gd name="connsiteY301" fmla="*/ 541477 h 618730"/>
                <a:gd name="connsiteX302" fmla="*/ 20659 w 270105"/>
                <a:gd name="connsiteY302" fmla="*/ 541704 h 618730"/>
                <a:gd name="connsiteX303" fmla="*/ 20772 w 270105"/>
                <a:gd name="connsiteY303" fmla="*/ 543293 h 618730"/>
                <a:gd name="connsiteX304" fmla="*/ 20772 w 270105"/>
                <a:gd name="connsiteY304" fmla="*/ 544996 h 618730"/>
                <a:gd name="connsiteX305" fmla="*/ 22362 w 270105"/>
                <a:gd name="connsiteY305" fmla="*/ 546471 h 618730"/>
                <a:gd name="connsiteX306" fmla="*/ 21567 w 270105"/>
                <a:gd name="connsiteY306" fmla="*/ 547833 h 618730"/>
                <a:gd name="connsiteX307" fmla="*/ 20772 w 270105"/>
                <a:gd name="connsiteY307" fmla="*/ 548401 h 618730"/>
                <a:gd name="connsiteX308" fmla="*/ 21453 w 270105"/>
                <a:gd name="connsiteY308" fmla="*/ 550103 h 618730"/>
                <a:gd name="connsiteX309" fmla="*/ 22475 w 270105"/>
                <a:gd name="connsiteY309" fmla="*/ 550103 h 618730"/>
                <a:gd name="connsiteX310" fmla="*/ 23156 w 270105"/>
                <a:gd name="connsiteY310" fmla="*/ 552033 h 618730"/>
                <a:gd name="connsiteX311" fmla="*/ 24291 w 270105"/>
                <a:gd name="connsiteY311" fmla="*/ 556460 h 618730"/>
                <a:gd name="connsiteX312" fmla="*/ 25767 w 270105"/>
                <a:gd name="connsiteY312" fmla="*/ 557936 h 618730"/>
                <a:gd name="connsiteX313" fmla="*/ 26108 w 270105"/>
                <a:gd name="connsiteY313" fmla="*/ 560773 h 618730"/>
                <a:gd name="connsiteX314" fmla="*/ 29513 w 270105"/>
                <a:gd name="connsiteY314" fmla="*/ 562930 h 618730"/>
                <a:gd name="connsiteX315" fmla="*/ 31556 w 270105"/>
                <a:gd name="connsiteY315" fmla="*/ 566222 h 618730"/>
                <a:gd name="connsiteX316" fmla="*/ 31556 w 270105"/>
                <a:gd name="connsiteY316" fmla="*/ 567925 h 618730"/>
                <a:gd name="connsiteX317" fmla="*/ 32578 w 270105"/>
                <a:gd name="connsiteY317" fmla="*/ 570195 h 618730"/>
                <a:gd name="connsiteX318" fmla="*/ 33485 w 270105"/>
                <a:gd name="connsiteY318" fmla="*/ 571103 h 618730"/>
                <a:gd name="connsiteX319" fmla="*/ 36210 w 270105"/>
                <a:gd name="connsiteY319" fmla="*/ 571103 h 618730"/>
                <a:gd name="connsiteX320" fmla="*/ 37799 w 270105"/>
                <a:gd name="connsiteY320" fmla="*/ 571784 h 618730"/>
                <a:gd name="connsiteX321" fmla="*/ 38139 w 270105"/>
                <a:gd name="connsiteY321" fmla="*/ 574054 h 618730"/>
                <a:gd name="connsiteX322" fmla="*/ 38026 w 270105"/>
                <a:gd name="connsiteY322" fmla="*/ 576211 h 618730"/>
                <a:gd name="connsiteX323" fmla="*/ 37685 w 270105"/>
                <a:gd name="connsiteY323" fmla="*/ 578254 h 618730"/>
                <a:gd name="connsiteX324" fmla="*/ 36323 w 270105"/>
                <a:gd name="connsiteY324" fmla="*/ 579503 h 618730"/>
                <a:gd name="connsiteX325" fmla="*/ 34394 w 270105"/>
                <a:gd name="connsiteY325" fmla="*/ 578254 h 618730"/>
                <a:gd name="connsiteX326" fmla="*/ 32804 w 270105"/>
                <a:gd name="connsiteY326" fmla="*/ 578595 h 618730"/>
                <a:gd name="connsiteX327" fmla="*/ 31215 w 270105"/>
                <a:gd name="connsiteY327" fmla="*/ 580070 h 618730"/>
                <a:gd name="connsiteX328" fmla="*/ 31556 w 270105"/>
                <a:gd name="connsiteY328" fmla="*/ 580751 h 618730"/>
                <a:gd name="connsiteX329" fmla="*/ 32691 w 270105"/>
                <a:gd name="connsiteY329" fmla="*/ 580751 h 618730"/>
                <a:gd name="connsiteX330" fmla="*/ 33713 w 270105"/>
                <a:gd name="connsiteY330" fmla="*/ 581773 h 618730"/>
                <a:gd name="connsiteX331" fmla="*/ 34053 w 270105"/>
                <a:gd name="connsiteY331" fmla="*/ 583135 h 618730"/>
                <a:gd name="connsiteX332" fmla="*/ 35415 w 270105"/>
                <a:gd name="connsiteY332" fmla="*/ 584497 h 618730"/>
                <a:gd name="connsiteX333" fmla="*/ 35983 w 270105"/>
                <a:gd name="connsiteY333" fmla="*/ 585859 h 618730"/>
                <a:gd name="connsiteX334" fmla="*/ 35188 w 270105"/>
                <a:gd name="connsiteY334" fmla="*/ 586767 h 618730"/>
                <a:gd name="connsiteX335" fmla="*/ 33485 w 270105"/>
                <a:gd name="connsiteY335" fmla="*/ 586767 h 618730"/>
                <a:gd name="connsiteX336" fmla="*/ 31443 w 270105"/>
                <a:gd name="connsiteY336" fmla="*/ 586200 h 618730"/>
                <a:gd name="connsiteX337" fmla="*/ 30080 w 270105"/>
                <a:gd name="connsiteY337" fmla="*/ 585178 h 618730"/>
                <a:gd name="connsiteX338" fmla="*/ 28718 w 270105"/>
                <a:gd name="connsiteY338" fmla="*/ 584611 h 618730"/>
                <a:gd name="connsiteX339" fmla="*/ 29740 w 270105"/>
                <a:gd name="connsiteY339" fmla="*/ 586767 h 618730"/>
                <a:gd name="connsiteX340" fmla="*/ 34621 w 270105"/>
                <a:gd name="connsiteY340" fmla="*/ 596886 h 618730"/>
                <a:gd name="connsiteX341" fmla="*/ 35415 w 270105"/>
                <a:gd name="connsiteY341" fmla="*/ 599837 h 618730"/>
                <a:gd name="connsiteX342" fmla="*/ 37572 w 270105"/>
                <a:gd name="connsiteY342" fmla="*/ 600405 h 618730"/>
                <a:gd name="connsiteX343" fmla="*/ 38026 w 270105"/>
                <a:gd name="connsiteY343" fmla="*/ 602221 h 618730"/>
                <a:gd name="connsiteX344" fmla="*/ 38707 w 270105"/>
                <a:gd name="connsiteY344" fmla="*/ 603583 h 618730"/>
                <a:gd name="connsiteX345" fmla="*/ 40183 w 270105"/>
                <a:gd name="connsiteY345" fmla="*/ 606080 h 618730"/>
                <a:gd name="connsiteX346" fmla="*/ 40410 w 270105"/>
                <a:gd name="connsiteY346" fmla="*/ 608350 h 618730"/>
                <a:gd name="connsiteX347" fmla="*/ 40410 w 270105"/>
                <a:gd name="connsiteY347" fmla="*/ 610167 h 618730"/>
                <a:gd name="connsiteX348" fmla="*/ 39502 w 270105"/>
                <a:gd name="connsiteY348" fmla="*/ 611188 h 618730"/>
                <a:gd name="connsiteX349" fmla="*/ 38253 w 270105"/>
                <a:gd name="connsiteY349" fmla="*/ 610053 h 618730"/>
                <a:gd name="connsiteX350" fmla="*/ 37685 w 270105"/>
                <a:gd name="connsiteY350" fmla="*/ 611983 h 618730"/>
                <a:gd name="connsiteX351" fmla="*/ 37685 w 270105"/>
                <a:gd name="connsiteY351" fmla="*/ 613799 h 618730"/>
                <a:gd name="connsiteX352" fmla="*/ 37572 w 270105"/>
                <a:gd name="connsiteY352" fmla="*/ 615161 h 618730"/>
                <a:gd name="connsiteX353" fmla="*/ 35869 w 270105"/>
                <a:gd name="connsiteY353" fmla="*/ 616750 h 618730"/>
                <a:gd name="connsiteX354" fmla="*/ 35756 w 270105"/>
                <a:gd name="connsiteY354" fmla="*/ 617545 h 618730"/>
                <a:gd name="connsiteX355" fmla="*/ 37459 w 270105"/>
                <a:gd name="connsiteY355" fmla="*/ 617545 h 618730"/>
                <a:gd name="connsiteX356" fmla="*/ 38707 w 270105"/>
                <a:gd name="connsiteY356" fmla="*/ 616523 h 618730"/>
                <a:gd name="connsiteX357" fmla="*/ 40183 w 270105"/>
                <a:gd name="connsiteY357" fmla="*/ 617545 h 618730"/>
                <a:gd name="connsiteX358" fmla="*/ 41885 w 270105"/>
                <a:gd name="connsiteY358" fmla="*/ 617545 h 618730"/>
                <a:gd name="connsiteX359" fmla="*/ 44155 w 270105"/>
                <a:gd name="connsiteY359" fmla="*/ 618680 h 618730"/>
                <a:gd name="connsiteX360" fmla="*/ 45404 w 270105"/>
                <a:gd name="connsiteY360" fmla="*/ 618680 h 618730"/>
                <a:gd name="connsiteX361" fmla="*/ 48128 w 270105"/>
                <a:gd name="connsiteY361" fmla="*/ 618680 h 618730"/>
                <a:gd name="connsiteX362" fmla="*/ 50058 w 270105"/>
                <a:gd name="connsiteY362" fmla="*/ 618729 h 618730"/>
                <a:gd name="connsiteX363" fmla="*/ 51761 w 270105"/>
                <a:gd name="connsiteY363" fmla="*/ 617318 h 618730"/>
                <a:gd name="connsiteX364" fmla="*/ 53463 w 270105"/>
                <a:gd name="connsiteY364" fmla="*/ 616977 h 618730"/>
                <a:gd name="connsiteX365" fmla="*/ 55280 w 270105"/>
                <a:gd name="connsiteY365" fmla="*/ 616864 h 618730"/>
                <a:gd name="connsiteX366" fmla="*/ 58117 w 270105"/>
                <a:gd name="connsiteY366" fmla="*/ 616864 h 618730"/>
                <a:gd name="connsiteX367" fmla="*/ 59820 w 270105"/>
                <a:gd name="connsiteY367" fmla="*/ 617431 h 618730"/>
                <a:gd name="connsiteX368" fmla="*/ 60728 w 270105"/>
                <a:gd name="connsiteY368" fmla="*/ 618729 h 618730"/>
                <a:gd name="connsiteX369" fmla="*/ 62885 w 270105"/>
                <a:gd name="connsiteY369" fmla="*/ 618226 h 618730"/>
                <a:gd name="connsiteX370" fmla="*/ 64587 w 270105"/>
                <a:gd name="connsiteY370" fmla="*/ 616750 h 618730"/>
                <a:gd name="connsiteX371" fmla="*/ 65382 w 270105"/>
                <a:gd name="connsiteY371" fmla="*/ 615729 h 618730"/>
                <a:gd name="connsiteX372" fmla="*/ 66063 w 270105"/>
                <a:gd name="connsiteY372" fmla="*/ 613799 h 618730"/>
                <a:gd name="connsiteX373" fmla="*/ 66403 w 270105"/>
                <a:gd name="connsiteY373" fmla="*/ 612096 h 618730"/>
                <a:gd name="connsiteX374" fmla="*/ 65836 w 270105"/>
                <a:gd name="connsiteY374" fmla="*/ 610167 h 618730"/>
                <a:gd name="connsiteX375" fmla="*/ 64247 w 270105"/>
                <a:gd name="connsiteY375" fmla="*/ 608691 h 618730"/>
                <a:gd name="connsiteX376" fmla="*/ 63452 w 270105"/>
                <a:gd name="connsiteY376" fmla="*/ 607442 h 618730"/>
                <a:gd name="connsiteX377" fmla="*/ 63566 w 270105"/>
                <a:gd name="connsiteY377" fmla="*/ 605286 h 618730"/>
                <a:gd name="connsiteX378" fmla="*/ 64020 w 270105"/>
                <a:gd name="connsiteY378" fmla="*/ 603697 h 618730"/>
                <a:gd name="connsiteX379" fmla="*/ 64360 w 270105"/>
                <a:gd name="connsiteY379" fmla="*/ 602107 h 618730"/>
                <a:gd name="connsiteX380" fmla="*/ 65042 w 270105"/>
                <a:gd name="connsiteY380" fmla="*/ 600518 h 618730"/>
                <a:gd name="connsiteX381" fmla="*/ 66063 w 270105"/>
                <a:gd name="connsiteY381" fmla="*/ 598929 h 618730"/>
                <a:gd name="connsiteX382" fmla="*/ 66290 w 270105"/>
                <a:gd name="connsiteY382" fmla="*/ 597454 h 618730"/>
                <a:gd name="connsiteX383" fmla="*/ 67312 w 270105"/>
                <a:gd name="connsiteY383" fmla="*/ 596205 h 618730"/>
                <a:gd name="connsiteX384" fmla="*/ 68674 w 270105"/>
                <a:gd name="connsiteY384" fmla="*/ 594502 h 618730"/>
                <a:gd name="connsiteX385" fmla="*/ 70490 w 270105"/>
                <a:gd name="connsiteY385" fmla="*/ 593821 h 618730"/>
                <a:gd name="connsiteX386" fmla="*/ 72079 w 270105"/>
                <a:gd name="connsiteY386" fmla="*/ 594048 h 618730"/>
                <a:gd name="connsiteX387" fmla="*/ 72193 w 270105"/>
                <a:gd name="connsiteY387" fmla="*/ 595183 h 618730"/>
                <a:gd name="connsiteX388" fmla="*/ 73668 w 270105"/>
                <a:gd name="connsiteY388" fmla="*/ 595410 h 618730"/>
                <a:gd name="connsiteX389" fmla="*/ 75257 w 270105"/>
                <a:gd name="connsiteY389" fmla="*/ 594956 h 618730"/>
                <a:gd name="connsiteX390" fmla="*/ 74917 w 270105"/>
                <a:gd name="connsiteY390" fmla="*/ 592913 h 618730"/>
                <a:gd name="connsiteX391" fmla="*/ 74236 w 270105"/>
                <a:gd name="connsiteY391" fmla="*/ 591210 h 618730"/>
                <a:gd name="connsiteX392" fmla="*/ 73895 w 270105"/>
                <a:gd name="connsiteY392" fmla="*/ 589962 h 618730"/>
                <a:gd name="connsiteX393" fmla="*/ 76960 w 270105"/>
                <a:gd name="connsiteY393" fmla="*/ 589962 h 618730"/>
                <a:gd name="connsiteX394" fmla="*/ 78549 w 270105"/>
                <a:gd name="connsiteY394" fmla="*/ 589735 h 618730"/>
                <a:gd name="connsiteX395" fmla="*/ 79684 w 270105"/>
                <a:gd name="connsiteY395" fmla="*/ 590075 h 618730"/>
                <a:gd name="connsiteX396" fmla="*/ 80819 w 270105"/>
                <a:gd name="connsiteY396" fmla="*/ 589281 h 618730"/>
                <a:gd name="connsiteX397" fmla="*/ 81841 w 270105"/>
                <a:gd name="connsiteY397" fmla="*/ 589281 h 618730"/>
                <a:gd name="connsiteX398" fmla="*/ 82635 w 270105"/>
                <a:gd name="connsiteY398" fmla="*/ 589508 h 618730"/>
                <a:gd name="connsiteX399" fmla="*/ 84452 w 270105"/>
                <a:gd name="connsiteY399" fmla="*/ 589735 h 618730"/>
                <a:gd name="connsiteX400" fmla="*/ 86155 w 270105"/>
                <a:gd name="connsiteY400" fmla="*/ 588827 h 618730"/>
                <a:gd name="connsiteX401" fmla="*/ 87403 w 270105"/>
                <a:gd name="connsiteY401" fmla="*/ 589054 h 618730"/>
                <a:gd name="connsiteX402" fmla="*/ 85927 w 270105"/>
                <a:gd name="connsiteY402" fmla="*/ 590416 h 618730"/>
                <a:gd name="connsiteX403" fmla="*/ 88651 w 270105"/>
                <a:gd name="connsiteY403" fmla="*/ 590643 h 618730"/>
                <a:gd name="connsiteX404" fmla="*/ 88992 w 270105"/>
                <a:gd name="connsiteY404" fmla="*/ 589281 h 618730"/>
                <a:gd name="connsiteX405" fmla="*/ 89900 w 270105"/>
                <a:gd name="connsiteY405" fmla="*/ 588827 h 618730"/>
                <a:gd name="connsiteX406" fmla="*/ 90241 w 270105"/>
                <a:gd name="connsiteY406" fmla="*/ 589735 h 618730"/>
                <a:gd name="connsiteX407" fmla="*/ 91376 w 270105"/>
                <a:gd name="connsiteY407" fmla="*/ 589167 h 618730"/>
                <a:gd name="connsiteX408" fmla="*/ 93873 w 270105"/>
                <a:gd name="connsiteY408" fmla="*/ 588940 h 618730"/>
                <a:gd name="connsiteX409" fmla="*/ 96030 w 270105"/>
                <a:gd name="connsiteY409" fmla="*/ 589621 h 618730"/>
                <a:gd name="connsiteX410" fmla="*/ 97392 w 270105"/>
                <a:gd name="connsiteY410" fmla="*/ 589394 h 618730"/>
                <a:gd name="connsiteX411" fmla="*/ 97506 w 270105"/>
                <a:gd name="connsiteY411" fmla="*/ 591210 h 618730"/>
                <a:gd name="connsiteX412" fmla="*/ 98527 w 270105"/>
                <a:gd name="connsiteY412" fmla="*/ 592005 h 618730"/>
                <a:gd name="connsiteX413" fmla="*/ 99435 w 270105"/>
                <a:gd name="connsiteY413" fmla="*/ 589962 h 618730"/>
                <a:gd name="connsiteX414" fmla="*/ 100911 w 270105"/>
                <a:gd name="connsiteY414" fmla="*/ 588032 h 618730"/>
                <a:gd name="connsiteX415" fmla="*/ 101819 w 270105"/>
                <a:gd name="connsiteY415" fmla="*/ 586897 h 618730"/>
                <a:gd name="connsiteX416" fmla="*/ 103067 w 270105"/>
                <a:gd name="connsiteY416" fmla="*/ 582357 h 618730"/>
                <a:gd name="connsiteX417" fmla="*/ 104089 w 270105"/>
                <a:gd name="connsiteY417" fmla="*/ 578838 h 618730"/>
                <a:gd name="connsiteX418" fmla="*/ 104543 w 270105"/>
                <a:gd name="connsiteY418" fmla="*/ 577362 h 618730"/>
                <a:gd name="connsiteX419" fmla="*/ 105792 w 270105"/>
                <a:gd name="connsiteY419" fmla="*/ 575773 h 618730"/>
                <a:gd name="connsiteX420" fmla="*/ 106019 w 270105"/>
                <a:gd name="connsiteY420" fmla="*/ 572595 h 618730"/>
                <a:gd name="connsiteX421" fmla="*/ 108743 w 270105"/>
                <a:gd name="connsiteY421" fmla="*/ 570892 h 618730"/>
                <a:gd name="connsiteX422" fmla="*/ 108970 w 270105"/>
                <a:gd name="connsiteY422" fmla="*/ 567146 h 618730"/>
                <a:gd name="connsiteX423" fmla="*/ 109538 w 270105"/>
                <a:gd name="connsiteY423" fmla="*/ 563968 h 618730"/>
                <a:gd name="connsiteX424" fmla="*/ 110105 w 270105"/>
                <a:gd name="connsiteY424" fmla="*/ 561017 h 618730"/>
                <a:gd name="connsiteX425" fmla="*/ 110786 w 270105"/>
                <a:gd name="connsiteY425" fmla="*/ 558292 h 618730"/>
                <a:gd name="connsiteX426" fmla="*/ 111127 w 270105"/>
                <a:gd name="connsiteY426" fmla="*/ 557498 h 618730"/>
                <a:gd name="connsiteX427" fmla="*/ 112375 w 270105"/>
                <a:gd name="connsiteY427" fmla="*/ 556930 h 618730"/>
                <a:gd name="connsiteX428" fmla="*/ 112716 w 270105"/>
                <a:gd name="connsiteY428" fmla="*/ 555341 h 618730"/>
                <a:gd name="connsiteX429" fmla="*/ 111240 w 270105"/>
                <a:gd name="connsiteY429" fmla="*/ 553411 h 618730"/>
                <a:gd name="connsiteX430" fmla="*/ 111921 w 270105"/>
                <a:gd name="connsiteY430" fmla="*/ 548417 h 618730"/>
                <a:gd name="connsiteX431" fmla="*/ 111467 w 270105"/>
                <a:gd name="connsiteY431" fmla="*/ 547623 h 618730"/>
                <a:gd name="connsiteX432" fmla="*/ 113170 w 270105"/>
                <a:gd name="connsiteY432" fmla="*/ 545693 h 618730"/>
                <a:gd name="connsiteX433" fmla="*/ 113170 w 270105"/>
                <a:gd name="connsiteY433" fmla="*/ 543650 h 618730"/>
                <a:gd name="connsiteX434" fmla="*/ 113510 w 270105"/>
                <a:gd name="connsiteY434" fmla="*/ 543536 h 618730"/>
                <a:gd name="connsiteX435" fmla="*/ 116121 w 270105"/>
                <a:gd name="connsiteY435" fmla="*/ 541379 h 618730"/>
                <a:gd name="connsiteX436" fmla="*/ 115554 w 270105"/>
                <a:gd name="connsiteY436" fmla="*/ 540925 h 618730"/>
                <a:gd name="connsiteX437" fmla="*/ 116575 w 270105"/>
                <a:gd name="connsiteY437" fmla="*/ 538655 h 618730"/>
                <a:gd name="connsiteX438" fmla="*/ 114532 w 270105"/>
                <a:gd name="connsiteY438" fmla="*/ 537520 h 618730"/>
                <a:gd name="connsiteX439" fmla="*/ 112943 w 270105"/>
                <a:gd name="connsiteY439" fmla="*/ 537293 h 618730"/>
                <a:gd name="connsiteX440" fmla="*/ 112716 w 270105"/>
                <a:gd name="connsiteY440" fmla="*/ 535363 h 618730"/>
                <a:gd name="connsiteX441" fmla="*/ 114078 w 270105"/>
                <a:gd name="connsiteY441" fmla="*/ 536385 h 618730"/>
                <a:gd name="connsiteX442" fmla="*/ 114759 w 270105"/>
                <a:gd name="connsiteY442" fmla="*/ 535363 h 618730"/>
                <a:gd name="connsiteX443" fmla="*/ 114759 w 270105"/>
                <a:gd name="connsiteY443" fmla="*/ 532980 h 618730"/>
                <a:gd name="connsiteX444" fmla="*/ 113283 w 270105"/>
                <a:gd name="connsiteY444" fmla="*/ 530823 h 618730"/>
                <a:gd name="connsiteX445" fmla="*/ 114645 w 270105"/>
                <a:gd name="connsiteY445" fmla="*/ 531618 h 618730"/>
                <a:gd name="connsiteX446" fmla="*/ 115894 w 270105"/>
                <a:gd name="connsiteY446" fmla="*/ 531731 h 618730"/>
                <a:gd name="connsiteX447" fmla="*/ 115780 w 270105"/>
                <a:gd name="connsiteY447" fmla="*/ 530028 h 618730"/>
                <a:gd name="connsiteX448" fmla="*/ 110543 w 270105"/>
                <a:gd name="connsiteY448" fmla="*/ 524564 h 618730"/>
                <a:gd name="connsiteX449" fmla="*/ 112586 w 270105"/>
                <a:gd name="connsiteY449" fmla="*/ 525585 h 618730"/>
                <a:gd name="connsiteX450" fmla="*/ 111905 w 270105"/>
                <a:gd name="connsiteY450" fmla="*/ 524337 h 618730"/>
                <a:gd name="connsiteX451" fmla="*/ 113835 w 270105"/>
                <a:gd name="connsiteY451" fmla="*/ 523315 h 618730"/>
                <a:gd name="connsiteX452" fmla="*/ 112813 w 270105"/>
                <a:gd name="connsiteY452" fmla="*/ 521499 h 618730"/>
                <a:gd name="connsiteX453" fmla="*/ 111905 w 270105"/>
                <a:gd name="connsiteY453" fmla="*/ 520023 h 618730"/>
                <a:gd name="connsiteX454" fmla="*/ 113835 w 270105"/>
                <a:gd name="connsiteY454" fmla="*/ 520364 h 618730"/>
                <a:gd name="connsiteX455" fmla="*/ 114402 w 270105"/>
                <a:gd name="connsiteY455" fmla="*/ 522747 h 618730"/>
                <a:gd name="connsiteX456" fmla="*/ 114970 w 270105"/>
                <a:gd name="connsiteY456" fmla="*/ 524791 h 618730"/>
                <a:gd name="connsiteX457" fmla="*/ 115424 w 270105"/>
                <a:gd name="connsiteY457" fmla="*/ 524110 h 618730"/>
                <a:gd name="connsiteX458" fmla="*/ 118148 w 270105"/>
                <a:gd name="connsiteY458" fmla="*/ 523429 h 618730"/>
                <a:gd name="connsiteX459" fmla="*/ 114743 w 270105"/>
                <a:gd name="connsiteY459" fmla="*/ 519796 h 618730"/>
                <a:gd name="connsiteX460" fmla="*/ 115197 w 270105"/>
                <a:gd name="connsiteY460" fmla="*/ 518434 h 618730"/>
                <a:gd name="connsiteX461" fmla="*/ 116445 w 270105"/>
                <a:gd name="connsiteY461" fmla="*/ 519115 h 618730"/>
                <a:gd name="connsiteX462" fmla="*/ 116672 w 270105"/>
                <a:gd name="connsiteY462" fmla="*/ 517867 h 618730"/>
                <a:gd name="connsiteX463" fmla="*/ 116900 w 270105"/>
                <a:gd name="connsiteY463" fmla="*/ 516050 h 618730"/>
                <a:gd name="connsiteX464" fmla="*/ 115197 w 270105"/>
                <a:gd name="connsiteY464" fmla="*/ 514461 h 618730"/>
                <a:gd name="connsiteX465" fmla="*/ 118035 w 270105"/>
                <a:gd name="connsiteY465" fmla="*/ 514575 h 618730"/>
                <a:gd name="connsiteX466" fmla="*/ 118489 w 270105"/>
                <a:gd name="connsiteY466" fmla="*/ 512418 h 618730"/>
                <a:gd name="connsiteX467" fmla="*/ 117694 w 270105"/>
                <a:gd name="connsiteY467" fmla="*/ 510942 h 618730"/>
                <a:gd name="connsiteX468" fmla="*/ 118715 w 270105"/>
                <a:gd name="connsiteY468" fmla="*/ 509921 h 618730"/>
                <a:gd name="connsiteX469" fmla="*/ 116900 w 270105"/>
                <a:gd name="connsiteY469" fmla="*/ 508786 h 618730"/>
                <a:gd name="connsiteX470" fmla="*/ 117807 w 270105"/>
                <a:gd name="connsiteY470" fmla="*/ 506061 h 618730"/>
                <a:gd name="connsiteX471" fmla="*/ 116332 w 270105"/>
                <a:gd name="connsiteY471" fmla="*/ 504586 h 618730"/>
                <a:gd name="connsiteX472" fmla="*/ 114289 w 270105"/>
                <a:gd name="connsiteY472" fmla="*/ 503678 h 618730"/>
                <a:gd name="connsiteX473" fmla="*/ 109294 w 270105"/>
                <a:gd name="connsiteY473" fmla="*/ 501294 h 618730"/>
                <a:gd name="connsiteX474" fmla="*/ 112019 w 270105"/>
                <a:gd name="connsiteY474" fmla="*/ 500840 h 618730"/>
                <a:gd name="connsiteX475" fmla="*/ 115424 w 270105"/>
                <a:gd name="connsiteY475" fmla="*/ 502770 h 618730"/>
                <a:gd name="connsiteX476" fmla="*/ 117580 w 270105"/>
                <a:gd name="connsiteY476" fmla="*/ 502770 h 618730"/>
                <a:gd name="connsiteX477" fmla="*/ 119737 w 270105"/>
                <a:gd name="connsiteY477" fmla="*/ 502316 h 618730"/>
                <a:gd name="connsiteX478" fmla="*/ 120759 w 270105"/>
                <a:gd name="connsiteY478" fmla="*/ 500499 h 618730"/>
                <a:gd name="connsiteX479" fmla="*/ 118943 w 270105"/>
                <a:gd name="connsiteY479" fmla="*/ 499364 h 618730"/>
                <a:gd name="connsiteX480" fmla="*/ 118489 w 270105"/>
                <a:gd name="connsiteY480" fmla="*/ 498229 h 618730"/>
                <a:gd name="connsiteX481" fmla="*/ 115083 w 270105"/>
                <a:gd name="connsiteY481" fmla="*/ 496981 h 618730"/>
                <a:gd name="connsiteX482" fmla="*/ 112245 w 270105"/>
                <a:gd name="connsiteY482" fmla="*/ 497094 h 618730"/>
                <a:gd name="connsiteX483" fmla="*/ 108954 w 270105"/>
                <a:gd name="connsiteY483" fmla="*/ 496186 h 618730"/>
                <a:gd name="connsiteX484" fmla="*/ 105094 w 270105"/>
                <a:gd name="connsiteY484" fmla="*/ 496186 h 618730"/>
                <a:gd name="connsiteX485" fmla="*/ 106229 w 270105"/>
                <a:gd name="connsiteY485" fmla="*/ 495051 h 618730"/>
                <a:gd name="connsiteX486" fmla="*/ 107024 w 270105"/>
                <a:gd name="connsiteY486" fmla="*/ 493802 h 618730"/>
                <a:gd name="connsiteX487" fmla="*/ 114418 w 270105"/>
                <a:gd name="connsiteY487" fmla="*/ 494370 h 618730"/>
                <a:gd name="connsiteX488" fmla="*/ 117710 w 270105"/>
                <a:gd name="connsiteY488" fmla="*/ 495959 h 618730"/>
                <a:gd name="connsiteX489" fmla="*/ 120661 w 270105"/>
                <a:gd name="connsiteY489" fmla="*/ 497548 h 618730"/>
                <a:gd name="connsiteX490" fmla="*/ 123386 w 270105"/>
                <a:gd name="connsiteY490" fmla="*/ 497321 h 618730"/>
                <a:gd name="connsiteX491" fmla="*/ 123499 w 270105"/>
                <a:gd name="connsiteY491" fmla="*/ 495391 h 618730"/>
                <a:gd name="connsiteX492" fmla="*/ 121229 w 270105"/>
                <a:gd name="connsiteY492" fmla="*/ 494029 h 618730"/>
                <a:gd name="connsiteX493" fmla="*/ 122705 w 270105"/>
                <a:gd name="connsiteY493" fmla="*/ 493916 h 618730"/>
                <a:gd name="connsiteX494" fmla="*/ 124748 w 270105"/>
                <a:gd name="connsiteY494" fmla="*/ 493916 h 618730"/>
                <a:gd name="connsiteX495" fmla="*/ 124861 w 270105"/>
                <a:gd name="connsiteY495" fmla="*/ 493235 h 618730"/>
                <a:gd name="connsiteX496" fmla="*/ 123613 w 270105"/>
                <a:gd name="connsiteY496" fmla="*/ 491419 h 618730"/>
                <a:gd name="connsiteX497" fmla="*/ 123386 w 270105"/>
                <a:gd name="connsiteY497" fmla="*/ 490851 h 618730"/>
                <a:gd name="connsiteX498" fmla="*/ 123840 w 270105"/>
                <a:gd name="connsiteY498" fmla="*/ 489716 h 618730"/>
                <a:gd name="connsiteX499" fmla="*/ 125202 w 270105"/>
                <a:gd name="connsiteY499" fmla="*/ 491192 h 618730"/>
                <a:gd name="connsiteX500" fmla="*/ 127018 w 270105"/>
                <a:gd name="connsiteY500" fmla="*/ 491305 h 618730"/>
                <a:gd name="connsiteX501" fmla="*/ 128380 w 270105"/>
                <a:gd name="connsiteY501" fmla="*/ 490397 h 618730"/>
                <a:gd name="connsiteX502" fmla="*/ 129856 w 270105"/>
                <a:gd name="connsiteY502" fmla="*/ 489943 h 618730"/>
                <a:gd name="connsiteX503" fmla="*/ 129969 w 270105"/>
                <a:gd name="connsiteY503" fmla="*/ 488921 h 618730"/>
                <a:gd name="connsiteX504" fmla="*/ 131899 w 270105"/>
                <a:gd name="connsiteY504" fmla="*/ 488240 h 618730"/>
                <a:gd name="connsiteX505" fmla="*/ 131445 w 270105"/>
                <a:gd name="connsiteY505" fmla="*/ 485516 h 618730"/>
                <a:gd name="connsiteX506" fmla="*/ 132807 w 270105"/>
                <a:gd name="connsiteY506" fmla="*/ 486311 h 618730"/>
                <a:gd name="connsiteX507" fmla="*/ 132694 w 270105"/>
                <a:gd name="connsiteY507" fmla="*/ 484608 h 618730"/>
                <a:gd name="connsiteX508" fmla="*/ 134283 w 270105"/>
                <a:gd name="connsiteY508" fmla="*/ 484494 h 618730"/>
                <a:gd name="connsiteX509" fmla="*/ 134623 w 270105"/>
                <a:gd name="connsiteY509" fmla="*/ 479727 h 618730"/>
                <a:gd name="connsiteX510" fmla="*/ 134964 w 270105"/>
                <a:gd name="connsiteY510" fmla="*/ 476208 h 618730"/>
                <a:gd name="connsiteX511" fmla="*/ 135629 w 270105"/>
                <a:gd name="connsiteY511" fmla="*/ 475414 h 618730"/>
                <a:gd name="connsiteX512" fmla="*/ 136893 w 270105"/>
                <a:gd name="connsiteY512" fmla="*/ 476435 h 618730"/>
                <a:gd name="connsiteX513" fmla="*/ 137915 w 270105"/>
                <a:gd name="connsiteY513" fmla="*/ 476435 h 618730"/>
                <a:gd name="connsiteX514" fmla="*/ 138369 w 270105"/>
                <a:gd name="connsiteY514" fmla="*/ 478251 h 618730"/>
                <a:gd name="connsiteX515" fmla="*/ 137915 w 270105"/>
                <a:gd name="connsiteY515" fmla="*/ 480749 h 618730"/>
                <a:gd name="connsiteX516" fmla="*/ 138482 w 270105"/>
                <a:gd name="connsiteY516" fmla="*/ 483473 h 618730"/>
                <a:gd name="connsiteX517" fmla="*/ 139504 w 270105"/>
                <a:gd name="connsiteY517" fmla="*/ 484608 h 618730"/>
                <a:gd name="connsiteX518" fmla="*/ 139958 w 270105"/>
                <a:gd name="connsiteY518" fmla="*/ 485970 h 618730"/>
                <a:gd name="connsiteX519" fmla="*/ 140753 w 270105"/>
                <a:gd name="connsiteY519" fmla="*/ 483814 h 618730"/>
                <a:gd name="connsiteX520" fmla="*/ 142002 w 270105"/>
                <a:gd name="connsiteY520" fmla="*/ 482565 h 618730"/>
                <a:gd name="connsiteX521" fmla="*/ 142342 w 270105"/>
                <a:gd name="connsiteY521" fmla="*/ 479841 h 618730"/>
                <a:gd name="connsiteX522" fmla="*/ 144272 w 270105"/>
                <a:gd name="connsiteY522" fmla="*/ 478024 h 618730"/>
                <a:gd name="connsiteX523" fmla="*/ 146201 w 270105"/>
                <a:gd name="connsiteY523" fmla="*/ 476662 h 618730"/>
                <a:gd name="connsiteX524" fmla="*/ 148017 w 270105"/>
                <a:gd name="connsiteY524" fmla="*/ 477570 h 618730"/>
                <a:gd name="connsiteX525" fmla="*/ 148812 w 270105"/>
                <a:gd name="connsiteY525" fmla="*/ 475641 h 618730"/>
                <a:gd name="connsiteX526" fmla="*/ 150628 w 270105"/>
                <a:gd name="connsiteY526" fmla="*/ 474392 h 618730"/>
                <a:gd name="connsiteX527" fmla="*/ 150742 w 270105"/>
                <a:gd name="connsiteY527" fmla="*/ 471100 h 618730"/>
                <a:gd name="connsiteX528" fmla="*/ 148812 w 270105"/>
                <a:gd name="connsiteY528" fmla="*/ 469398 h 618730"/>
                <a:gd name="connsiteX529" fmla="*/ 149039 w 270105"/>
                <a:gd name="connsiteY529" fmla="*/ 468035 h 618730"/>
                <a:gd name="connsiteX530" fmla="*/ 150855 w 270105"/>
                <a:gd name="connsiteY530" fmla="*/ 468603 h 618730"/>
                <a:gd name="connsiteX531" fmla="*/ 152444 w 270105"/>
                <a:gd name="connsiteY531" fmla="*/ 470646 h 618730"/>
                <a:gd name="connsiteX532" fmla="*/ 153693 w 270105"/>
                <a:gd name="connsiteY532" fmla="*/ 470987 h 618730"/>
                <a:gd name="connsiteX533" fmla="*/ 154828 w 270105"/>
                <a:gd name="connsiteY533" fmla="*/ 468376 h 618730"/>
                <a:gd name="connsiteX534" fmla="*/ 155282 w 270105"/>
                <a:gd name="connsiteY534" fmla="*/ 467127 h 618730"/>
                <a:gd name="connsiteX535" fmla="*/ 154033 w 270105"/>
                <a:gd name="connsiteY535" fmla="*/ 464971 h 618730"/>
                <a:gd name="connsiteX536" fmla="*/ 152785 w 270105"/>
                <a:gd name="connsiteY536" fmla="*/ 463836 h 618730"/>
                <a:gd name="connsiteX537" fmla="*/ 151309 w 270105"/>
                <a:gd name="connsiteY537" fmla="*/ 465311 h 618730"/>
                <a:gd name="connsiteX538" fmla="*/ 148812 w 270105"/>
                <a:gd name="connsiteY538" fmla="*/ 465084 h 618730"/>
                <a:gd name="connsiteX539" fmla="*/ 148131 w 270105"/>
                <a:gd name="connsiteY539" fmla="*/ 466560 h 618730"/>
                <a:gd name="connsiteX540" fmla="*/ 145974 w 270105"/>
                <a:gd name="connsiteY540" fmla="*/ 465992 h 618730"/>
                <a:gd name="connsiteX541" fmla="*/ 144953 w 270105"/>
                <a:gd name="connsiteY541" fmla="*/ 464744 h 618730"/>
                <a:gd name="connsiteX542" fmla="*/ 145293 w 270105"/>
                <a:gd name="connsiteY542" fmla="*/ 462360 h 618730"/>
                <a:gd name="connsiteX543" fmla="*/ 146315 w 270105"/>
                <a:gd name="connsiteY543" fmla="*/ 464063 h 618730"/>
                <a:gd name="connsiteX544" fmla="*/ 147337 w 270105"/>
                <a:gd name="connsiteY544" fmla="*/ 463268 h 618730"/>
                <a:gd name="connsiteX545" fmla="*/ 149380 w 270105"/>
                <a:gd name="connsiteY545" fmla="*/ 462587 h 618730"/>
                <a:gd name="connsiteX546" fmla="*/ 149493 w 270105"/>
                <a:gd name="connsiteY546" fmla="*/ 461565 h 618730"/>
                <a:gd name="connsiteX547" fmla="*/ 150515 w 270105"/>
                <a:gd name="connsiteY547" fmla="*/ 461565 h 618730"/>
                <a:gd name="connsiteX548" fmla="*/ 155396 w 270105"/>
                <a:gd name="connsiteY548" fmla="*/ 457706 h 618730"/>
                <a:gd name="connsiteX549" fmla="*/ 157098 w 270105"/>
                <a:gd name="connsiteY549" fmla="*/ 455776 h 618730"/>
                <a:gd name="connsiteX550" fmla="*/ 157098 w 270105"/>
                <a:gd name="connsiteY550" fmla="*/ 454187 h 618730"/>
                <a:gd name="connsiteX551" fmla="*/ 159369 w 270105"/>
                <a:gd name="connsiteY551" fmla="*/ 452258 h 618730"/>
                <a:gd name="connsiteX552" fmla="*/ 161752 w 270105"/>
                <a:gd name="connsiteY552" fmla="*/ 451690 h 618730"/>
                <a:gd name="connsiteX553" fmla="*/ 164022 w 270105"/>
                <a:gd name="connsiteY553" fmla="*/ 451690 h 618730"/>
                <a:gd name="connsiteX554" fmla="*/ 164590 w 270105"/>
                <a:gd name="connsiteY554" fmla="*/ 449533 h 618730"/>
                <a:gd name="connsiteX555" fmla="*/ 160277 w 270105"/>
                <a:gd name="connsiteY555" fmla="*/ 449874 h 618730"/>
                <a:gd name="connsiteX556" fmla="*/ 157893 w 270105"/>
                <a:gd name="connsiteY556" fmla="*/ 449760 h 618730"/>
                <a:gd name="connsiteX557" fmla="*/ 158688 w 270105"/>
                <a:gd name="connsiteY557" fmla="*/ 448739 h 618730"/>
                <a:gd name="connsiteX558" fmla="*/ 162660 w 270105"/>
                <a:gd name="connsiteY558" fmla="*/ 448398 h 618730"/>
                <a:gd name="connsiteX559" fmla="*/ 162547 w 270105"/>
                <a:gd name="connsiteY559" fmla="*/ 446582 h 618730"/>
                <a:gd name="connsiteX560" fmla="*/ 160617 w 270105"/>
                <a:gd name="connsiteY560" fmla="*/ 443631 h 618730"/>
                <a:gd name="connsiteX561" fmla="*/ 161184 w 270105"/>
                <a:gd name="connsiteY561" fmla="*/ 443631 h 618730"/>
                <a:gd name="connsiteX562" fmla="*/ 163455 w 270105"/>
                <a:gd name="connsiteY562" fmla="*/ 445447 h 618730"/>
                <a:gd name="connsiteX563" fmla="*/ 164476 w 270105"/>
                <a:gd name="connsiteY563" fmla="*/ 446582 h 618730"/>
                <a:gd name="connsiteX564" fmla="*/ 164590 w 270105"/>
                <a:gd name="connsiteY564" fmla="*/ 445560 h 618730"/>
                <a:gd name="connsiteX565" fmla="*/ 163909 w 270105"/>
                <a:gd name="connsiteY565" fmla="*/ 444198 h 618730"/>
                <a:gd name="connsiteX566" fmla="*/ 161525 w 270105"/>
                <a:gd name="connsiteY566" fmla="*/ 442301 h 618730"/>
                <a:gd name="connsiteX567" fmla="*/ 159936 w 270105"/>
                <a:gd name="connsiteY567" fmla="*/ 438507 h 618730"/>
                <a:gd name="connsiteX568" fmla="*/ 159595 w 270105"/>
                <a:gd name="connsiteY568" fmla="*/ 435588 h 618730"/>
                <a:gd name="connsiteX569" fmla="*/ 158574 w 270105"/>
                <a:gd name="connsiteY569" fmla="*/ 435588 h 618730"/>
                <a:gd name="connsiteX570" fmla="*/ 157325 w 270105"/>
                <a:gd name="connsiteY570" fmla="*/ 434453 h 618730"/>
                <a:gd name="connsiteX571" fmla="*/ 155850 w 270105"/>
                <a:gd name="connsiteY571" fmla="*/ 434453 h 618730"/>
                <a:gd name="connsiteX572" fmla="*/ 152785 w 270105"/>
                <a:gd name="connsiteY572" fmla="*/ 433091 h 618730"/>
                <a:gd name="connsiteX573" fmla="*/ 152785 w 270105"/>
                <a:gd name="connsiteY573" fmla="*/ 431453 h 618730"/>
                <a:gd name="connsiteX574" fmla="*/ 149720 w 270105"/>
                <a:gd name="connsiteY574" fmla="*/ 427431 h 618730"/>
                <a:gd name="connsiteX575" fmla="*/ 150401 w 270105"/>
                <a:gd name="connsiteY575" fmla="*/ 427091 h 618730"/>
                <a:gd name="connsiteX576" fmla="*/ 152785 w 270105"/>
                <a:gd name="connsiteY576" fmla="*/ 430123 h 618730"/>
                <a:gd name="connsiteX577" fmla="*/ 155055 w 270105"/>
                <a:gd name="connsiteY577" fmla="*/ 430123 h 618730"/>
                <a:gd name="connsiteX578" fmla="*/ 152898 w 270105"/>
                <a:gd name="connsiteY578" fmla="*/ 427091 h 618730"/>
                <a:gd name="connsiteX579" fmla="*/ 153012 w 270105"/>
                <a:gd name="connsiteY579" fmla="*/ 423604 h 618730"/>
                <a:gd name="connsiteX580" fmla="*/ 152558 w 270105"/>
                <a:gd name="connsiteY580" fmla="*/ 420345 h 618730"/>
                <a:gd name="connsiteX581" fmla="*/ 151196 w 270105"/>
                <a:gd name="connsiteY581" fmla="*/ 418837 h 618730"/>
                <a:gd name="connsiteX582" fmla="*/ 150742 w 270105"/>
                <a:gd name="connsiteY582" fmla="*/ 421723 h 618730"/>
                <a:gd name="connsiteX583" fmla="*/ 150742 w 270105"/>
                <a:gd name="connsiteY583" fmla="*/ 423053 h 618730"/>
                <a:gd name="connsiteX584" fmla="*/ 150174 w 270105"/>
                <a:gd name="connsiteY584" fmla="*/ 424529 h 618730"/>
                <a:gd name="connsiteX585" fmla="*/ 148698 w 270105"/>
                <a:gd name="connsiteY585" fmla="*/ 424529 h 618730"/>
                <a:gd name="connsiteX586" fmla="*/ 144612 w 270105"/>
                <a:gd name="connsiteY586" fmla="*/ 421723 h 618730"/>
                <a:gd name="connsiteX587" fmla="*/ 144839 w 270105"/>
                <a:gd name="connsiteY587" fmla="*/ 420361 h 618730"/>
                <a:gd name="connsiteX588" fmla="*/ 143363 w 270105"/>
                <a:gd name="connsiteY588" fmla="*/ 418853 h 618730"/>
                <a:gd name="connsiteX589" fmla="*/ 142796 w 270105"/>
                <a:gd name="connsiteY589" fmla="*/ 415269 h 618730"/>
                <a:gd name="connsiteX590" fmla="*/ 140526 w 270105"/>
                <a:gd name="connsiteY590" fmla="*/ 415269 h 618730"/>
                <a:gd name="connsiteX591" fmla="*/ 138369 w 270105"/>
                <a:gd name="connsiteY591" fmla="*/ 415902 h 618730"/>
                <a:gd name="connsiteX592" fmla="*/ 138142 w 270105"/>
                <a:gd name="connsiteY592" fmla="*/ 418853 h 618730"/>
                <a:gd name="connsiteX593" fmla="*/ 135629 w 270105"/>
                <a:gd name="connsiteY593" fmla="*/ 418853 h 618730"/>
                <a:gd name="connsiteX594" fmla="*/ 134964 w 270105"/>
                <a:gd name="connsiteY594" fmla="*/ 415269 h 618730"/>
                <a:gd name="connsiteX595" fmla="*/ 131899 w 270105"/>
                <a:gd name="connsiteY595" fmla="*/ 414637 h 618730"/>
                <a:gd name="connsiteX596" fmla="*/ 132353 w 270105"/>
                <a:gd name="connsiteY596" fmla="*/ 417361 h 618730"/>
                <a:gd name="connsiteX597" fmla="*/ 131785 w 270105"/>
                <a:gd name="connsiteY597" fmla="*/ 418837 h 618730"/>
                <a:gd name="connsiteX598" fmla="*/ 130310 w 270105"/>
                <a:gd name="connsiteY598" fmla="*/ 420345 h 618730"/>
                <a:gd name="connsiteX599" fmla="*/ 129061 w 270105"/>
                <a:gd name="connsiteY599" fmla="*/ 418837 h 618730"/>
                <a:gd name="connsiteX600" fmla="*/ 130537 w 270105"/>
                <a:gd name="connsiteY600" fmla="*/ 416453 h 618730"/>
                <a:gd name="connsiteX601" fmla="*/ 130423 w 270105"/>
                <a:gd name="connsiteY601" fmla="*/ 413615 h 618730"/>
                <a:gd name="connsiteX602" fmla="*/ 127472 w 270105"/>
                <a:gd name="connsiteY602" fmla="*/ 411945 h 618730"/>
                <a:gd name="connsiteX603" fmla="*/ 126564 w 270105"/>
                <a:gd name="connsiteY603" fmla="*/ 411232 h 618730"/>
                <a:gd name="connsiteX604" fmla="*/ 128948 w 270105"/>
                <a:gd name="connsiteY604" fmla="*/ 408734 h 618730"/>
                <a:gd name="connsiteX605" fmla="*/ 128834 w 270105"/>
                <a:gd name="connsiteY605" fmla="*/ 405897 h 618730"/>
                <a:gd name="connsiteX606" fmla="*/ 127585 w 270105"/>
                <a:gd name="connsiteY606" fmla="*/ 405783 h 618730"/>
                <a:gd name="connsiteX607" fmla="*/ 128267 w 270105"/>
                <a:gd name="connsiteY607" fmla="*/ 403854 h 618730"/>
                <a:gd name="connsiteX608" fmla="*/ 125429 w 270105"/>
                <a:gd name="connsiteY608" fmla="*/ 400789 h 618730"/>
                <a:gd name="connsiteX609" fmla="*/ 127018 w 270105"/>
                <a:gd name="connsiteY609" fmla="*/ 397838 h 618730"/>
                <a:gd name="connsiteX610" fmla="*/ 125202 w 270105"/>
                <a:gd name="connsiteY610" fmla="*/ 397724 h 618730"/>
                <a:gd name="connsiteX611" fmla="*/ 126224 w 270105"/>
                <a:gd name="connsiteY611" fmla="*/ 394205 h 618730"/>
                <a:gd name="connsiteX612" fmla="*/ 125656 w 270105"/>
                <a:gd name="connsiteY612" fmla="*/ 392843 h 618730"/>
                <a:gd name="connsiteX613" fmla="*/ 125996 w 270105"/>
                <a:gd name="connsiteY613" fmla="*/ 391027 h 618730"/>
                <a:gd name="connsiteX614" fmla="*/ 125542 w 270105"/>
                <a:gd name="connsiteY614" fmla="*/ 390005 h 618730"/>
                <a:gd name="connsiteX615" fmla="*/ 126450 w 270105"/>
                <a:gd name="connsiteY615" fmla="*/ 389438 h 618730"/>
                <a:gd name="connsiteX616" fmla="*/ 126678 w 270105"/>
                <a:gd name="connsiteY616" fmla="*/ 387622 h 618730"/>
                <a:gd name="connsiteX617" fmla="*/ 124748 w 270105"/>
                <a:gd name="connsiteY617" fmla="*/ 385351 h 618730"/>
                <a:gd name="connsiteX618" fmla="*/ 125883 w 270105"/>
                <a:gd name="connsiteY618" fmla="*/ 385011 h 618730"/>
                <a:gd name="connsiteX619" fmla="*/ 127699 w 270105"/>
                <a:gd name="connsiteY619" fmla="*/ 385805 h 618730"/>
                <a:gd name="connsiteX620" fmla="*/ 127926 w 270105"/>
                <a:gd name="connsiteY620" fmla="*/ 385238 h 618730"/>
                <a:gd name="connsiteX621" fmla="*/ 124634 w 270105"/>
                <a:gd name="connsiteY621" fmla="*/ 382400 h 618730"/>
                <a:gd name="connsiteX622" fmla="*/ 124521 w 270105"/>
                <a:gd name="connsiteY622" fmla="*/ 380697 h 618730"/>
                <a:gd name="connsiteX623" fmla="*/ 126905 w 270105"/>
                <a:gd name="connsiteY623" fmla="*/ 380584 h 618730"/>
                <a:gd name="connsiteX624" fmla="*/ 125656 w 270105"/>
                <a:gd name="connsiteY624" fmla="*/ 379108 h 618730"/>
                <a:gd name="connsiteX625" fmla="*/ 125770 w 270105"/>
                <a:gd name="connsiteY625" fmla="*/ 376498 h 618730"/>
                <a:gd name="connsiteX626" fmla="*/ 124407 w 270105"/>
                <a:gd name="connsiteY626" fmla="*/ 375930 h 618730"/>
                <a:gd name="connsiteX627" fmla="*/ 124294 w 270105"/>
                <a:gd name="connsiteY627" fmla="*/ 373887 h 618730"/>
                <a:gd name="connsiteX628" fmla="*/ 124861 w 270105"/>
                <a:gd name="connsiteY628" fmla="*/ 372865 h 618730"/>
                <a:gd name="connsiteX629" fmla="*/ 124748 w 270105"/>
                <a:gd name="connsiteY629" fmla="*/ 371957 h 618730"/>
                <a:gd name="connsiteX630" fmla="*/ 126791 w 270105"/>
                <a:gd name="connsiteY630" fmla="*/ 371617 h 618730"/>
                <a:gd name="connsiteX631" fmla="*/ 127813 w 270105"/>
                <a:gd name="connsiteY631" fmla="*/ 370254 h 618730"/>
                <a:gd name="connsiteX632" fmla="*/ 126564 w 270105"/>
                <a:gd name="connsiteY632" fmla="*/ 368325 h 618730"/>
                <a:gd name="connsiteX633" fmla="*/ 124748 w 270105"/>
                <a:gd name="connsiteY633" fmla="*/ 368325 h 618730"/>
                <a:gd name="connsiteX634" fmla="*/ 124407 w 270105"/>
                <a:gd name="connsiteY634" fmla="*/ 366509 h 618730"/>
                <a:gd name="connsiteX635" fmla="*/ 127245 w 270105"/>
                <a:gd name="connsiteY635" fmla="*/ 366963 h 618730"/>
                <a:gd name="connsiteX636" fmla="*/ 128948 w 270105"/>
                <a:gd name="connsiteY636" fmla="*/ 369119 h 618730"/>
                <a:gd name="connsiteX637" fmla="*/ 129515 w 270105"/>
                <a:gd name="connsiteY637" fmla="*/ 367530 h 618730"/>
                <a:gd name="connsiteX638" fmla="*/ 130650 w 270105"/>
                <a:gd name="connsiteY638" fmla="*/ 370141 h 618730"/>
                <a:gd name="connsiteX639" fmla="*/ 132580 w 270105"/>
                <a:gd name="connsiteY639" fmla="*/ 372411 h 618730"/>
                <a:gd name="connsiteX640" fmla="*/ 132807 w 270105"/>
                <a:gd name="connsiteY640" fmla="*/ 369914 h 618730"/>
                <a:gd name="connsiteX641" fmla="*/ 133034 w 270105"/>
                <a:gd name="connsiteY641" fmla="*/ 367644 h 618730"/>
                <a:gd name="connsiteX642" fmla="*/ 130423 w 270105"/>
                <a:gd name="connsiteY642" fmla="*/ 366282 h 618730"/>
                <a:gd name="connsiteX643" fmla="*/ 130196 w 270105"/>
                <a:gd name="connsiteY643" fmla="*/ 363444 h 618730"/>
                <a:gd name="connsiteX644" fmla="*/ 128834 w 270105"/>
                <a:gd name="connsiteY644" fmla="*/ 361174 h 618730"/>
                <a:gd name="connsiteX645" fmla="*/ 129515 w 270105"/>
                <a:gd name="connsiteY645" fmla="*/ 360606 h 618730"/>
                <a:gd name="connsiteX646" fmla="*/ 129402 w 270105"/>
                <a:gd name="connsiteY646" fmla="*/ 357314 h 618730"/>
                <a:gd name="connsiteX647" fmla="*/ 130083 w 270105"/>
                <a:gd name="connsiteY647" fmla="*/ 355385 h 618730"/>
                <a:gd name="connsiteX648" fmla="*/ 131218 w 270105"/>
                <a:gd name="connsiteY648" fmla="*/ 354703 h 618730"/>
                <a:gd name="connsiteX649" fmla="*/ 131672 w 270105"/>
                <a:gd name="connsiteY649" fmla="*/ 350504 h 618730"/>
                <a:gd name="connsiteX650" fmla="*/ 132353 w 270105"/>
                <a:gd name="connsiteY650" fmla="*/ 347666 h 618730"/>
                <a:gd name="connsiteX651" fmla="*/ 132240 w 270105"/>
                <a:gd name="connsiteY651" fmla="*/ 345850 h 618730"/>
                <a:gd name="connsiteX652" fmla="*/ 134283 w 270105"/>
                <a:gd name="connsiteY652" fmla="*/ 345055 h 618730"/>
                <a:gd name="connsiteX653" fmla="*/ 134169 w 270105"/>
                <a:gd name="connsiteY653" fmla="*/ 345850 h 618730"/>
                <a:gd name="connsiteX654" fmla="*/ 136440 w 270105"/>
                <a:gd name="connsiteY654" fmla="*/ 344942 h 618730"/>
                <a:gd name="connsiteX655" fmla="*/ 135077 w 270105"/>
                <a:gd name="connsiteY655" fmla="*/ 343579 h 618730"/>
                <a:gd name="connsiteX656" fmla="*/ 133148 w 270105"/>
                <a:gd name="connsiteY656" fmla="*/ 343352 h 618730"/>
                <a:gd name="connsiteX657" fmla="*/ 131899 w 270105"/>
                <a:gd name="connsiteY657" fmla="*/ 341196 h 618730"/>
                <a:gd name="connsiteX658" fmla="*/ 130196 w 270105"/>
                <a:gd name="connsiteY658" fmla="*/ 342104 h 618730"/>
                <a:gd name="connsiteX659" fmla="*/ 129742 w 270105"/>
                <a:gd name="connsiteY659" fmla="*/ 338018 h 618730"/>
                <a:gd name="connsiteX660" fmla="*/ 130537 w 270105"/>
                <a:gd name="connsiteY660" fmla="*/ 337563 h 618730"/>
                <a:gd name="connsiteX661" fmla="*/ 130083 w 270105"/>
                <a:gd name="connsiteY661" fmla="*/ 335974 h 618730"/>
                <a:gd name="connsiteX662" fmla="*/ 128721 w 270105"/>
                <a:gd name="connsiteY662" fmla="*/ 334726 h 618730"/>
                <a:gd name="connsiteX663" fmla="*/ 128721 w 270105"/>
                <a:gd name="connsiteY663" fmla="*/ 332910 h 618730"/>
                <a:gd name="connsiteX664" fmla="*/ 130423 w 270105"/>
                <a:gd name="connsiteY664" fmla="*/ 332683 h 618730"/>
                <a:gd name="connsiteX665" fmla="*/ 130877 w 270105"/>
                <a:gd name="connsiteY665" fmla="*/ 331093 h 618730"/>
                <a:gd name="connsiteX666" fmla="*/ 132466 w 270105"/>
                <a:gd name="connsiteY666" fmla="*/ 331547 h 618730"/>
                <a:gd name="connsiteX667" fmla="*/ 133488 w 270105"/>
                <a:gd name="connsiteY667" fmla="*/ 334726 h 618730"/>
                <a:gd name="connsiteX668" fmla="*/ 135629 w 270105"/>
                <a:gd name="connsiteY668" fmla="*/ 335520 h 618730"/>
                <a:gd name="connsiteX669" fmla="*/ 135629 w 270105"/>
                <a:gd name="connsiteY669" fmla="*/ 336428 h 618730"/>
                <a:gd name="connsiteX670" fmla="*/ 136780 w 270105"/>
                <a:gd name="connsiteY670" fmla="*/ 334953 h 618730"/>
                <a:gd name="connsiteX671" fmla="*/ 135629 w 270105"/>
                <a:gd name="connsiteY671" fmla="*/ 333704 h 618730"/>
                <a:gd name="connsiteX672" fmla="*/ 136893 w 270105"/>
                <a:gd name="connsiteY672" fmla="*/ 333023 h 618730"/>
                <a:gd name="connsiteX673" fmla="*/ 138710 w 270105"/>
                <a:gd name="connsiteY673" fmla="*/ 333137 h 618730"/>
                <a:gd name="connsiteX674" fmla="*/ 140526 w 270105"/>
                <a:gd name="connsiteY674" fmla="*/ 331888 h 618730"/>
                <a:gd name="connsiteX675" fmla="*/ 140980 w 270105"/>
                <a:gd name="connsiteY675" fmla="*/ 329618 h 618730"/>
                <a:gd name="connsiteX676" fmla="*/ 140526 w 270105"/>
                <a:gd name="connsiteY676" fmla="*/ 327688 h 618730"/>
                <a:gd name="connsiteX677" fmla="*/ 142228 w 270105"/>
                <a:gd name="connsiteY677" fmla="*/ 327575 h 618730"/>
                <a:gd name="connsiteX678" fmla="*/ 142342 w 270105"/>
                <a:gd name="connsiteY678" fmla="*/ 330185 h 618730"/>
                <a:gd name="connsiteX679" fmla="*/ 144045 w 270105"/>
                <a:gd name="connsiteY679" fmla="*/ 327234 h 618730"/>
                <a:gd name="connsiteX680" fmla="*/ 140185 w 270105"/>
                <a:gd name="connsiteY680" fmla="*/ 325418 h 618730"/>
                <a:gd name="connsiteX681" fmla="*/ 142115 w 270105"/>
                <a:gd name="connsiteY681" fmla="*/ 325304 h 618730"/>
                <a:gd name="connsiteX682" fmla="*/ 142002 w 270105"/>
                <a:gd name="connsiteY682" fmla="*/ 320310 h 618730"/>
                <a:gd name="connsiteX683" fmla="*/ 139731 w 270105"/>
                <a:gd name="connsiteY683" fmla="*/ 318494 h 618730"/>
                <a:gd name="connsiteX684" fmla="*/ 139391 w 270105"/>
                <a:gd name="connsiteY684" fmla="*/ 313613 h 618730"/>
                <a:gd name="connsiteX685" fmla="*/ 140412 w 270105"/>
                <a:gd name="connsiteY685" fmla="*/ 313499 h 618730"/>
                <a:gd name="connsiteX686" fmla="*/ 140866 w 270105"/>
                <a:gd name="connsiteY686" fmla="*/ 317472 h 618730"/>
                <a:gd name="connsiteX687" fmla="*/ 142228 w 270105"/>
                <a:gd name="connsiteY687" fmla="*/ 318494 h 618730"/>
                <a:gd name="connsiteX688" fmla="*/ 143477 w 270105"/>
                <a:gd name="connsiteY688" fmla="*/ 316791 h 618730"/>
                <a:gd name="connsiteX689" fmla="*/ 146201 w 270105"/>
                <a:gd name="connsiteY689" fmla="*/ 318494 h 618730"/>
                <a:gd name="connsiteX690" fmla="*/ 144612 w 270105"/>
                <a:gd name="connsiteY690" fmla="*/ 318834 h 618730"/>
                <a:gd name="connsiteX691" fmla="*/ 143363 w 270105"/>
                <a:gd name="connsiteY691" fmla="*/ 318494 h 618730"/>
                <a:gd name="connsiteX692" fmla="*/ 143363 w 270105"/>
                <a:gd name="connsiteY692" fmla="*/ 319515 h 618730"/>
                <a:gd name="connsiteX693" fmla="*/ 145634 w 270105"/>
                <a:gd name="connsiteY693" fmla="*/ 319969 h 618730"/>
                <a:gd name="connsiteX694" fmla="*/ 148926 w 270105"/>
                <a:gd name="connsiteY694" fmla="*/ 319629 h 618730"/>
                <a:gd name="connsiteX695" fmla="*/ 148472 w 270105"/>
                <a:gd name="connsiteY695" fmla="*/ 317586 h 618730"/>
                <a:gd name="connsiteX696" fmla="*/ 147109 w 270105"/>
                <a:gd name="connsiteY696" fmla="*/ 316905 h 618730"/>
                <a:gd name="connsiteX697" fmla="*/ 147450 w 270105"/>
                <a:gd name="connsiteY697" fmla="*/ 315088 h 618730"/>
                <a:gd name="connsiteX698" fmla="*/ 148812 w 270105"/>
                <a:gd name="connsiteY698" fmla="*/ 314975 h 618730"/>
                <a:gd name="connsiteX699" fmla="*/ 149266 w 270105"/>
                <a:gd name="connsiteY699" fmla="*/ 316791 h 618730"/>
                <a:gd name="connsiteX700" fmla="*/ 152104 w 270105"/>
                <a:gd name="connsiteY700" fmla="*/ 316223 h 618730"/>
                <a:gd name="connsiteX701" fmla="*/ 151196 w 270105"/>
                <a:gd name="connsiteY701" fmla="*/ 314748 h 618730"/>
                <a:gd name="connsiteX702" fmla="*/ 153012 w 270105"/>
                <a:gd name="connsiteY702" fmla="*/ 314294 h 618730"/>
                <a:gd name="connsiteX703" fmla="*/ 152671 w 270105"/>
                <a:gd name="connsiteY703" fmla="*/ 313045 h 618730"/>
                <a:gd name="connsiteX704" fmla="*/ 151309 w 270105"/>
                <a:gd name="connsiteY704" fmla="*/ 312705 h 618730"/>
                <a:gd name="connsiteX705" fmla="*/ 151309 w 270105"/>
                <a:gd name="connsiteY705" fmla="*/ 311797 h 618730"/>
                <a:gd name="connsiteX706" fmla="*/ 154033 w 270105"/>
                <a:gd name="connsiteY706" fmla="*/ 312137 h 618730"/>
                <a:gd name="connsiteX707" fmla="*/ 153353 w 270105"/>
                <a:gd name="connsiteY707" fmla="*/ 310435 h 618730"/>
                <a:gd name="connsiteX708" fmla="*/ 150742 w 270105"/>
                <a:gd name="connsiteY708" fmla="*/ 310548 h 618730"/>
                <a:gd name="connsiteX709" fmla="*/ 148244 w 270105"/>
                <a:gd name="connsiteY709" fmla="*/ 310889 h 618730"/>
                <a:gd name="connsiteX710" fmla="*/ 148926 w 270105"/>
                <a:gd name="connsiteY710" fmla="*/ 309429 h 618730"/>
                <a:gd name="connsiteX711" fmla="*/ 150515 w 270105"/>
                <a:gd name="connsiteY711" fmla="*/ 308375 h 618730"/>
                <a:gd name="connsiteX712" fmla="*/ 151082 w 270105"/>
                <a:gd name="connsiteY712" fmla="*/ 309429 h 618730"/>
                <a:gd name="connsiteX713" fmla="*/ 151196 w 270105"/>
                <a:gd name="connsiteY713" fmla="*/ 307808 h 618730"/>
                <a:gd name="connsiteX714" fmla="*/ 152671 w 270105"/>
                <a:gd name="connsiteY714" fmla="*/ 308035 h 618730"/>
                <a:gd name="connsiteX715" fmla="*/ 152558 w 270105"/>
                <a:gd name="connsiteY715" fmla="*/ 306672 h 618730"/>
                <a:gd name="connsiteX716" fmla="*/ 153579 w 270105"/>
                <a:gd name="connsiteY716" fmla="*/ 305991 h 618730"/>
                <a:gd name="connsiteX717" fmla="*/ 153239 w 270105"/>
                <a:gd name="connsiteY717" fmla="*/ 303381 h 618730"/>
                <a:gd name="connsiteX718" fmla="*/ 154828 w 270105"/>
                <a:gd name="connsiteY718" fmla="*/ 304175 h 618730"/>
                <a:gd name="connsiteX719" fmla="*/ 155282 w 270105"/>
                <a:gd name="connsiteY719" fmla="*/ 302310 h 618730"/>
                <a:gd name="connsiteX720" fmla="*/ 156985 w 270105"/>
                <a:gd name="connsiteY720" fmla="*/ 302310 h 618730"/>
                <a:gd name="connsiteX721" fmla="*/ 155850 w 270105"/>
                <a:gd name="connsiteY721" fmla="*/ 300008 h 618730"/>
                <a:gd name="connsiteX722" fmla="*/ 156871 w 270105"/>
                <a:gd name="connsiteY722" fmla="*/ 299392 h 618730"/>
                <a:gd name="connsiteX723" fmla="*/ 158801 w 270105"/>
                <a:gd name="connsiteY723" fmla="*/ 300008 h 618730"/>
                <a:gd name="connsiteX724" fmla="*/ 158233 w 270105"/>
                <a:gd name="connsiteY724" fmla="*/ 300770 h 618730"/>
                <a:gd name="connsiteX725" fmla="*/ 160844 w 270105"/>
                <a:gd name="connsiteY725" fmla="*/ 301565 h 618730"/>
                <a:gd name="connsiteX726" fmla="*/ 161298 w 270105"/>
                <a:gd name="connsiteY726" fmla="*/ 299375 h 618730"/>
                <a:gd name="connsiteX727" fmla="*/ 158233 w 270105"/>
                <a:gd name="connsiteY727" fmla="*/ 298824 h 618730"/>
                <a:gd name="connsiteX728" fmla="*/ 158233 w 270105"/>
                <a:gd name="connsiteY728" fmla="*/ 297657 h 618730"/>
                <a:gd name="connsiteX729" fmla="*/ 159482 w 270105"/>
                <a:gd name="connsiteY729" fmla="*/ 297657 h 618730"/>
                <a:gd name="connsiteX730" fmla="*/ 160617 w 270105"/>
                <a:gd name="connsiteY730" fmla="*/ 296440 h 618730"/>
                <a:gd name="connsiteX731" fmla="*/ 161866 w 270105"/>
                <a:gd name="connsiteY731" fmla="*/ 297657 h 618730"/>
                <a:gd name="connsiteX732" fmla="*/ 162774 w 270105"/>
                <a:gd name="connsiteY732" fmla="*/ 299375 h 618730"/>
                <a:gd name="connsiteX733" fmla="*/ 164590 w 270105"/>
                <a:gd name="connsiteY733" fmla="*/ 299375 h 618730"/>
                <a:gd name="connsiteX734" fmla="*/ 166293 w 270105"/>
                <a:gd name="connsiteY734" fmla="*/ 297657 h 618730"/>
                <a:gd name="connsiteX735" fmla="*/ 166406 w 270105"/>
                <a:gd name="connsiteY735" fmla="*/ 296067 h 618730"/>
                <a:gd name="connsiteX736" fmla="*/ 168336 w 270105"/>
                <a:gd name="connsiteY736" fmla="*/ 294592 h 618730"/>
                <a:gd name="connsiteX737" fmla="*/ 168790 w 270105"/>
                <a:gd name="connsiteY737" fmla="*/ 289970 h 618730"/>
                <a:gd name="connsiteX738" fmla="*/ 170606 w 270105"/>
                <a:gd name="connsiteY738" fmla="*/ 288949 h 618730"/>
                <a:gd name="connsiteX739" fmla="*/ 170946 w 270105"/>
                <a:gd name="connsiteY739" fmla="*/ 287927 h 618730"/>
                <a:gd name="connsiteX740" fmla="*/ 172422 w 270105"/>
                <a:gd name="connsiteY740" fmla="*/ 288722 h 618730"/>
                <a:gd name="connsiteX741" fmla="*/ 173217 w 270105"/>
                <a:gd name="connsiteY741" fmla="*/ 288381 h 618730"/>
                <a:gd name="connsiteX742" fmla="*/ 172422 w 270105"/>
                <a:gd name="connsiteY742" fmla="*/ 286111 h 618730"/>
                <a:gd name="connsiteX743" fmla="*/ 173217 w 270105"/>
                <a:gd name="connsiteY743" fmla="*/ 284181 h 618730"/>
                <a:gd name="connsiteX744" fmla="*/ 175827 w 270105"/>
                <a:gd name="connsiteY744" fmla="*/ 285770 h 618730"/>
                <a:gd name="connsiteX745" fmla="*/ 176963 w 270105"/>
                <a:gd name="connsiteY745" fmla="*/ 290197 h 618730"/>
                <a:gd name="connsiteX746" fmla="*/ 179119 w 270105"/>
                <a:gd name="connsiteY746" fmla="*/ 288722 h 618730"/>
                <a:gd name="connsiteX747" fmla="*/ 178325 w 270105"/>
                <a:gd name="connsiteY747" fmla="*/ 286451 h 618730"/>
                <a:gd name="connsiteX748" fmla="*/ 179914 w 270105"/>
                <a:gd name="connsiteY748" fmla="*/ 285089 h 618730"/>
                <a:gd name="connsiteX749" fmla="*/ 182865 w 270105"/>
                <a:gd name="connsiteY749" fmla="*/ 282024 h 618730"/>
                <a:gd name="connsiteX750" fmla="*/ 184114 w 270105"/>
                <a:gd name="connsiteY750" fmla="*/ 280549 h 618730"/>
                <a:gd name="connsiteX751" fmla="*/ 184568 w 270105"/>
                <a:gd name="connsiteY751" fmla="*/ 279300 h 618730"/>
                <a:gd name="connsiteX752" fmla="*/ 187746 w 270105"/>
                <a:gd name="connsiteY752" fmla="*/ 279754 h 618730"/>
                <a:gd name="connsiteX753" fmla="*/ 188314 w 270105"/>
                <a:gd name="connsiteY753" fmla="*/ 278506 h 618730"/>
                <a:gd name="connsiteX754" fmla="*/ 189676 w 270105"/>
                <a:gd name="connsiteY754" fmla="*/ 274484 h 618730"/>
                <a:gd name="connsiteX755" fmla="*/ 191152 w 270105"/>
                <a:gd name="connsiteY755" fmla="*/ 277144 h 618730"/>
                <a:gd name="connsiteX756" fmla="*/ 191719 w 270105"/>
                <a:gd name="connsiteY756" fmla="*/ 274484 h 618730"/>
                <a:gd name="connsiteX757" fmla="*/ 193422 w 270105"/>
                <a:gd name="connsiteY757" fmla="*/ 275279 h 618730"/>
                <a:gd name="connsiteX758" fmla="*/ 193648 w 270105"/>
                <a:gd name="connsiteY758" fmla="*/ 272360 h 618730"/>
                <a:gd name="connsiteX759" fmla="*/ 194784 w 270105"/>
                <a:gd name="connsiteY759" fmla="*/ 274484 h 618730"/>
                <a:gd name="connsiteX760" fmla="*/ 195011 w 270105"/>
                <a:gd name="connsiteY760" fmla="*/ 273122 h 618730"/>
                <a:gd name="connsiteX761" fmla="*/ 197508 w 270105"/>
                <a:gd name="connsiteY761" fmla="*/ 273122 h 618730"/>
                <a:gd name="connsiteX762" fmla="*/ 199438 w 270105"/>
                <a:gd name="connsiteY762" fmla="*/ 269522 h 618730"/>
                <a:gd name="connsiteX763" fmla="*/ 200346 w 270105"/>
                <a:gd name="connsiteY763" fmla="*/ 269295 h 618730"/>
                <a:gd name="connsiteX764" fmla="*/ 200881 w 270105"/>
                <a:gd name="connsiteY764" fmla="*/ 265436 h 618730"/>
                <a:gd name="connsiteX765" fmla="*/ 201935 w 270105"/>
                <a:gd name="connsiteY765" fmla="*/ 262939 h 618730"/>
                <a:gd name="connsiteX766" fmla="*/ 202389 w 270105"/>
                <a:gd name="connsiteY766" fmla="*/ 260214 h 618730"/>
                <a:gd name="connsiteX767" fmla="*/ 202956 w 270105"/>
                <a:gd name="connsiteY767" fmla="*/ 260668 h 618730"/>
                <a:gd name="connsiteX768" fmla="*/ 203070 w 270105"/>
                <a:gd name="connsiteY768" fmla="*/ 256923 h 618730"/>
                <a:gd name="connsiteX769" fmla="*/ 204205 w 270105"/>
                <a:gd name="connsiteY769" fmla="*/ 256582 h 618730"/>
                <a:gd name="connsiteX770" fmla="*/ 204886 w 270105"/>
                <a:gd name="connsiteY770" fmla="*/ 254085 h 618730"/>
                <a:gd name="connsiteX771" fmla="*/ 206589 w 270105"/>
                <a:gd name="connsiteY771" fmla="*/ 254312 h 618730"/>
                <a:gd name="connsiteX772" fmla="*/ 207156 w 270105"/>
                <a:gd name="connsiteY772" fmla="*/ 253177 h 618730"/>
                <a:gd name="connsiteX773" fmla="*/ 209864 w 270105"/>
                <a:gd name="connsiteY773" fmla="*/ 249544 h 618730"/>
                <a:gd name="connsiteX774" fmla="*/ 211616 w 270105"/>
                <a:gd name="connsiteY774" fmla="*/ 249885 h 618730"/>
                <a:gd name="connsiteX775" fmla="*/ 212718 w 270105"/>
                <a:gd name="connsiteY775" fmla="*/ 247615 h 618730"/>
                <a:gd name="connsiteX776" fmla="*/ 214956 w 270105"/>
                <a:gd name="connsiteY776" fmla="*/ 246593 h 618730"/>
                <a:gd name="connsiteX777" fmla="*/ 214956 w 270105"/>
                <a:gd name="connsiteY777" fmla="*/ 243982 h 618730"/>
                <a:gd name="connsiteX778" fmla="*/ 216821 w 270105"/>
                <a:gd name="connsiteY778" fmla="*/ 242280 h 618730"/>
                <a:gd name="connsiteX779" fmla="*/ 214956 w 270105"/>
                <a:gd name="connsiteY779" fmla="*/ 242053 h 618730"/>
                <a:gd name="connsiteX780" fmla="*/ 214080 w 270105"/>
                <a:gd name="connsiteY780" fmla="*/ 240350 h 618730"/>
                <a:gd name="connsiteX781" fmla="*/ 212378 w 270105"/>
                <a:gd name="connsiteY781" fmla="*/ 239896 h 618730"/>
                <a:gd name="connsiteX782" fmla="*/ 214194 w 270105"/>
                <a:gd name="connsiteY782" fmla="*/ 238420 h 618730"/>
                <a:gd name="connsiteX783" fmla="*/ 213367 w 270105"/>
                <a:gd name="connsiteY783" fmla="*/ 235923 h 618730"/>
                <a:gd name="connsiteX784" fmla="*/ 211616 w 270105"/>
                <a:gd name="connsiteY784" fmla="*/ 235242 h 618730"/>
                <a:gd name="connsiteX785" fmla="*/ 210367 w 270105"/>
                <a:gd name="connsiteY785" fmla="*/ 235469 h 618730"/>
                <a:gd name="connsiteX786" fmla="*/ 209848 w 270105"/>
                <a:gd name="connsiteY786" fmla="*/ 233199 h 618730"/>
                <a:gd name="connsiteX787" fmla="*/ 208389 w 270105"/>
                <a:gd name="connsiteY787" fmla="*/ 232858 h 618730"/>
                <a:gd name="connsiteX788" fmla="*/ 206232 w 270105"/>
                <a:gd name="connsiteY788" fmla="*/ 229339 h 618730"/>
                <a:gd name="connsiteX789" fmla="*/ 208275 w 270105"/>
                <a:gd name="connsiteY789" fmla="*/ 229793 h 618730"/>
                <a:gd name="connsiteX790" fmla="*/ 208616 w 270105"/>
                <a:gd name="connsiteY790" fmla="*/ 231269 h 618730"/>
                <a:gd name="connsiteX791" fmla="*/ 209848 w 270105"/>
                <a:gd name="connsiteY791" fmla="*/ 231156 h 618730"/>
                <a:gd name="connsiteX792" fmla="*/ 208729 w 270105"/>
                <a:gd name="connsiteY792" fmla="*/ 229226 h 618730"/>
                <a:gd name="connsiteX793" fmla="*/ 208729 w 270105"/>
                <a:gd name="connsiteY793" fmla="*/ 227864 h 618730"/>
                <a:gd name="connsiteX794" fmla="*/ 209848 w 270105"/>
                <a:gd name="connsiteY794" fmla="*/ 227864 h 618730"/>
                <a:gd name="connsiteX795" fmla="*/ 209848 w 270105"/>
                <a:gd name="connsiteY795" fmla="*/ 226956 h 618730"/>
                <a:gd name="connsiteX796" fmla="*/ 206573 w 270105"/>
                <a:gd name="connsiteY796" fmla="*/ 227069 h 618730"/>
                <a:gd name="connsiteX797" fmla="*/ 205778 w 270105"/>
                <a:gd name="connsiteY797" fmla="*/ 225594 h 618730"/>
                <a:gd name="connsiteX798" fmla="*/ 204416 w 270105"/>
                <a:gd name="connsiteY798" fmla="*/ 224005 h 618730"/>
                <a:gd name="connsiteX799" fmla="*/ 204530 w 270105"/>
                <a:gd name="connsiteY799" fmla="*/ 222983 h 618730"/>
                <a:gd name="connsiteX800" fmla="*/ 207026 w 270105"/>
                <a:gd name="connsiteY800" fmla="*/ 224459 h 618730"/>
                <a:gd name="connsiteX801" fmla="*/ 207821 w 270105"/>
                <a:gd name="connsiteY801" fmla="*/ 222188 h 618730"/>
                <a:gd name="connsiteX802" fmla="*/ 209070 w 270105"/>
                <a:gd name="connsiteY802" fmla="*/ 221734 h 618730"/>
                <a:gd name="connsiteX803" fmla="*/ 208843 w 270105"/>
                <a:gd name="connsiteY803" fmla="*/ 219124 h 618730"/>
                <a:gd name="connsiteX804" fmla="*/ 211113 w 270105"/>
                <a:gd name="connsiteY804" fmla="*/ 218216 h 618730"/>
                <a:gd name="connsiteX805" fmla="*/ 211453 w 270105"/>
                <a:gd name="connsiteY805" fmla="*/ 215491 h 618730"/>
                <a:gd name="connsiteX806" fmla="*/ 213610 w 270105"/>
                <a:gd name="connsiteY806" fmla="*/ 214907 h 618730"/>
                <a:gd name="connsiteX807" fmla="*/ 213497 w 270105"/>
                <a:gd name="connsiteY807" fmla="*/ 212767 h 618730"/>
                <a:gd name="connsiteX808" fmla="*/ 214859 w 270105"/>
                <a:gd name="connsiteY808" fmla="*/ 212767 h 618730"/>
                <a:gd name="connsiteX809" fmla="*/ 214972 w 270105"/>
                <a:gd name="connsiteY809" fmla="*/ 209702 h 618730"/>
                <a:gd name="connsiteX810" fmla="*/ 216562 w 270105"/>
                <a:gd name="connsiteY810" fmla="*/ 208454 h 618730"/>
                <a:gd name="connsiteX811" fmla="*/ 214405 w 270105"/>
                <a:gd name="connsiteY811" fmla="*/ 204708 h 618730"/>
                <a:gd name="connsiteX812" fmla="*/ 214291 w 270105"/>
                <a:gd name="connsiteY812" fmla="*/ 202324 h 618730"/>
                <a:gd name="connsiteX813" fmla="*/ 215313 w 270105"/>
                <a:gd name="connsiteY813" fmla="*/ 203459 h 618730"/>
                <a:gd name="connsiteX814" fmla="*/ 217242 w 270105"/>
                <a:gd name="connsiteY814" fmla="*/ 203346 h 618730"/>
                <a:gd name="connsiteX815" fmla="*/ 218605 w 270105"/>
                <a:gd name="connsiteY815" fmla="*/ 201189 h 618730"/>
                <a:gd name="connsiteX816" fmla="*/ 216788 w 270105"/>
                <a:gd name="connsiteY816" fmla="*/ 200848 h 618730"/>
                <a:gd name="connsiteX817" fmla="*/ 217129 w 270105"/>
                <a:gd name="connsiteY817" fmla="*/ 199713 h 618730"/>
                <a:gd name="connsiteX818" fmla="*/ 215086 w 270105"/>
                <a:gd name="connsiteY818" fmla="*/ 199827 h 618730"/>
                <a:gd name="connsiteX819" fmla="*/ 213497 w 270105"/>
                <a:gd name="connsiteY819" fmla="*/ 198805 h 618730"/>
                <a:gd name="connsiteX820" fmla="*/ 214178 w 270105"/>
                <a:gd name="connsiteY820" fmla="*/ 196535 h 618730"/>
                <a:gd name="connsiteX821" fmla="*/ 215881 w 270105"/>
                <a:gd name="connsiteY821" fmla="*/ 198238 h 618730"/>
                <a:gd name="connsiteX822" fmla="*/ 216334 w 270105"/>
                <a:gd name="connsiteY822" fmla="*/ 196876 h 618730"/>
                <a:gd name="connsiteX823" fmla="*/ 218491 w 270105"/>
                <a:gd name="connsiteY823" fmla="*/ 196648 h 618730"/>
                <a:gd name="connsiteX824" fmla="*/ 220421 w 270105"/>
                <a:gd name="connsiteY824" fmla="*/ 198011 h 618730"/>
                <a:gd name="connsiteX825" fmla="*/ 220194 w 270105"/>
                <a:gd name="connsiteY825" fmla="*/ 195967 h 618730"/>
                <a:gd name="connsiteX826" fmla="*/ 222123 w 270105"/>
                <a:gd name="connsiteY826" fmla="*/ 195854 h 618730"/>
                <a:gd name="connsiteX827" fmla="*/ 223599 w 270105"/>
                <a:gd name="connsiteY827" fmla="*/ 195854 h 618730"/>
                <a:gd name="connsiteX828" fmla="*/ 223372 w 270105"/>
                <a:gd name="connsiteY828" fmla="*/ 194719 h 618730"/>
                <a:gd name="connsiteX829" fmla="*/ 224734 w 270105"/>
                <a:gd name="connsiteY829" fmla="*/ 195173 h 618730"/>
                <a:gd name="connsiteX830" fmla="*/ 224961 w 270105"/>
                <a:gd name="connsiteY830" fmla="*/ 192968 h 618730"/>
                <a:gd name="connsiteX831" fmla="*/ 222918 w 270105"/>
                <a:gd name="connsiteY831" fmla="*/ 191411 h 618730"/>
                <a:gd name="connsiteX832" fmla="*/ 221669 w 270105"/>
                <a:gd name="connsiteY832" fmla="*/ 189822 h 618730"/>
                <a:gd name="connsiteX833" fmla="*/ 222804 w 270105"/>
                <a:gd name="connsiteY833" fmla="*/ 188687 h 618730"/>
                <a:gd name="connsiteX834" fmla="*/ 224848 w 270105"/>
                <a:gd name="connsiteY834" fmla="*/ 190162 h 618730"/>
                <a:gd name="connsiteX835" fmla="*/ 227232 w 270105"/>
                <a:gd name="connsiteY835" fmla="*/ 190162 h 618730"/>
                <a:gd name="connsiteX836" fmla="*/ 227004 w 270105"/>
                <a:gd name="connsiteY836" fmla="*/ 188346 h 618730"/>
                <a:gd name="connsiteX837" fmla="*/ 224507 w 270105"/>
                <a:gd name="connsiteY837" fmla="*/ 186643 h 618730"/>
                <a:gd name="connsiteX838" fmla="*/ 221669 w 270105"/>
                <a:gd name="connsiteY838" fmla="*/ 183806 h 618730"/>
                <a:gd name="connsiteX839" fmla="*/ 220194 w 270105"/>
                <a:gd name="connsiteY839" fmla="*/ 182557 h 618730"/>
                <a:gd name="connsiteX840" fmla="*/ 220194 w 270105"/>
                <a:gd name="connsiteY840" fmla="*/ 181081 h 618730"/>
                <a:gd name="connsiteX841" fmla="*/ 224053 w 270105"/>
                <a:gd name="connsiteY841" fmla="*/ 184033 h 618730"/>
                <a:gd name="connsiteX842" fmla="*/ 225529 w 270105"/>
                <a:gd name="connsiteY842" fmla="*/ 185168 h 618730"/>
                <a:gd name="connsiteX843" fmla="*/ 227004 w 270105"/>
                <a:gd name="connsiteY843" fmla="*/ 185508 h 618730"/>
                <a:gd name="connsiteX844" fmla="*/ 227913 w 270105"/>
                <a:gd name="connsiteY844" fmla="*/ 186303 h 618730"/>
                <a:gd name="connsiteX845" fmla="*/ 228026 w 270105"/>
                <a:gd name="connsiteY845" fmla="*/ 187778 h 618730"/>
                <a:gd name="connsiteX846" fmla="*/ 229615 w 270105"/>
                <a:gd name="connsiteY846" fmla="*/ 187778 h 618730"/>
                <a:gd name="connsiteX847" fmla="*/ 232339 w 270105"/>
                <a:gd name="connsiteY847" fmla="*/ 188346 h 618730"/>
                <a:gd name="connsiteX848" fmla="*/ 234269 w 270105"/>
                <a:gd name="connsiteY848" fmla="*/ 186870 h 618730"/>
                <a:gd name="connsiteX849" fmla="*/ 231658 w 270105"/>
                <a:gd name="connsiteY849" fmla="*/ 184827 h 618730"/>
                <a:gd name="connsiteX850" fmla="*/ 230977 w 270105"/>
                <a:gd name="connsiteY850" fmla="*/ 184146 h 618730"/>
                <a:gd name="connsiteX851" fmla="*/ 229275 w 270105"/>
                <a:gd name="connsiteY851" fmla="*/ 183919 h 618730"/>
                <a:gd name="connsiteX852" fmla="*/ 229615 w 270105"/>
                <a:gd name="connsiteY852" fmla="*/ 182216 h 618730"/>
                <a:gd name="connsiteX853" fmla="*/ 230750 w 270105"/>
                <a:gd name="connsiteY853" fmla="*/ 181989 h 618730"/>
                <a:gd name="connsiteX854" fmla="*/ 231658 w 270105"/>
                <a:gd name="connsiteY854" fmla="*/ 182898 h 618730"/>
                <a:gd name="connsiteX855" fmla="*/ 230977 w 270105"/>
                <a:gd name="connsiteY855" fmla="*/ 180854 h 618730"/>
                <a:gd name="connsiteX856" fmla="*/ 231431 w 270105"/>
                <a:gd name="connsiteY856" fmla="*/ 178244 h 618730"/>
                <a:gd name="connsiteX857" fmla="*/ 230750 w 270105"/>
                <a:gd name="connsiteY857" fmla="*/ 176995 h 618730"/>
                <a:gd name="connsiteX858" fmla="*/ 231658 w 270105"/>
                <a:gd name="connsiteY858" fmla="*/ 176200 h 618730"/>
                <a:gd name="connsiteX859" fmla="*/ 231431 w 270105"/>
                <a:gd name="connsiteY859" fmla="*/ 174725 h 618730"/>
                <a:gd name="connsiteX860" fmla="*/ 230864 w 270105"/>
                <a:gd name="connsiteY860" fmla="*/ 173476 h 618730"/>
                <a:gd name="connsiteX861" fmla="*/ 234496 w 270105"/>
                <a:gd name="connsiteY861" fmla="*/ 173249 h 618730"/>
                <a:gd name="connsiteX862" fmla="*/ 235518 w 270105"/>
                <a:gd name="connsiteY862" fmla="*/ 175519 h 618730"/>
                <a:gd name="connsiteX863" fmla="*/ 235972 w 270105"/>
                <a:gd name="connsiteY863" fmla="*/ 176655 h 618730"/>
                <a:gd name="connsiteX864" fmla="*/ 237220 w 270105"/>
                <a:gd name="connsiteY864" fmla="*/ 176427 h 618730"/>
                <a:gd name="connsiteX865" fmla="*/ 237901 w 270105"/>
                <a:gd name="connsiteY865" fmla="*/ 177336 h 618730"/>
                <a:gd name="connsiteX866" fmla="*/ 238583 w 270105"/>
                <a:gd name="connsiteY866" fmla="*/ 176995 h 618730"/>
                <a:gd name="connsiteX867" fmla="*/ 238923 w 270105"/>
                <a:gd name="connsiteY867" fmla="*/ 178130 h 618730"/>
                <a:gd name="connsiteX868" fmla="*/ 239150 w 270105"/>
                <a:gd name="connsiteY868" fmla="*/ 176655 h 618730"/>
                <a:gd name="connsiteX869" fmla="*/ 239264 w 270105"/>
                <a:gd name="connsiteY869" fmla="*/ 174271 h 618730"/>
                <a:gd name="connsiteX870" fmla="*/ 236766 w 270105"/>
                <a:gd name="connsiteY870" fmla="*/ 171433 h 618730"/>
                <a:gd name="connsiteX871" fmla="*/ 238923 w 270105"/>
                <a:gd name="connsiteY871" fmla="*/ 171206 h 618730"/>
                <a:gd name="connsiteX872" fmla="*/ 240966 w 270105"/>
                <a:gd name="connsiteY872" fmla="*/ 173476 h 618730"/>
                <a:gd name="connsiteX873" fmla="*/ 242896 w 270105"/>
                <a:gd name="connsiteY873" fmla="*/ 176427 h 618730"/>
                <a:gd name="connsiteX874" fmla="*/ 244371 w 270105"/>
                <a:gd name="connsiteY874" fmla="*/ 177108 h 618730"/>
                <a:gd name="connsiteX875" fmla="*/ 246755 w 270105"/>
                <a:gd name="connsiteY875" fmla="*/ 178698 h 618730"/>
                <a:gd name="connsiteX876" fmla="*/ 247096 w 270105"/>
                <a:gd name="connsiteY876" fmla="*/ 180514 h 618730"/>
                <a:gd name="connsiteX877" fmla="*/ 248344 w 270105"/>
                <a:gd name="connsiteY877" fmla="*/ 178244 h 618730"/>
                <a:gd name="connsiteX878" fmla="*/ 249820 w 270105"/>
                <a:gd name="connsiteY878" fmla="*/ 178357 h 618730"/>
                <a:gd name="connsiteX879" fmla="*/ 251523 w 270105"/>
                <a:gd name="connsiteY879" fmla="*/ 176655 h 618730"/>
                <a:gd name="connsiteX880" fmla="*/ 253452 w 270105"/>
                <a:gd name="connsiteY880" fmla="*/ 176655 h 618730"/>
                <a:gd name="connsiteX881" fmla="*/ 254020 w 270105"/>
                <a:gd name="connsiteY881" fmla="*/ 175406 h 618730"/>
                <a:gd name="connsiteX882" fmla="*/ 254815 w 270105"/>
                <a:gd name="connsiteY882" fmla="*/ 174498 h 618730"/>
                <a:gd name="connsiteX883" fmla="*/ 255836 w 270105"/>
                <a:gd name="connsiteY883" fmla="*/ 174384 h 618730"/>
                <a:gd name="connsiteX884" fmla="*/ 256290 w 270105"/>
                <a:gd name="connsiteY884" fmla="*/ 176314 h 618730"/>
                <a:gd name="connsiteX885" fmla="*/ 256971 w 270105"/>
                <a:gd name="connsiteY885" fmla="*/ 176427 h 618730"/>
                <a:gd name="connsiteX886" fmla="*/ 257879 w 270105"/>
                <a:gd name="connsiteY886" fmla="*/ 176200 h 618730"/>
                <a:gd name="connsiteX887" fmla="*/ 259922 w 270105"/>
                <a:gd name="connsiteY887" fmla="*/ 174044 h 618730"/>
                <a:gd name="connsiteX888" fmla="*/ 261738 w 270105"/>
                <a:gd name="connsiteY888" fmla="*/ 176314 h 618730"/>
                <a:gd name="connsiteX889" fmla="*/ 263782 w 270105"/>
                <a:gd name="connsiteY889" fmla="*/ 177563 h 618730"/>
                <a:gd name="connsiteX890" fmla="*/ 265484 w 270105"/>
                <a:gd name="connsiteY890" fmla="*/ 176427 h 618730"/>
                <a:gd name="connsiteX891" fmla="*/ 267755 w 270105"/>
                <a:gd name="connsiteY891" fmla="*/ 175292 h 618730"/>
                <a:gd name="connsiteX892" fmla="*/ 269879 w 270105"/>
                <a:gd name="connsiteY892" fmla="*/ 177530 h 618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Lst>
              <a:rect l="l" t="t" r="r" b="b"/>
              <a:pathLst>
                <a:path w="270105" h="618730">
                  <a:moveTo>
                    <a:pt x="270106" y="177595"/>
                  </a:moveTo>
                  <a:lnTo>
                    <a:pt x="269798" y="174417"/>
                  </a:lnTo>
                  <a:lnTo>
                    <a:pt x="268890" y="170784"/>
                  </a:lnTo>
                  <a:lnTo>
                    <a:pt x="267674" y="168060"/>
                  </a:lnTo>
                  <a:lnTo>
                    <a:pt x="265695" y="164720"/>
                  </a:lnTo>
                  <a:lnTo>
                    <a:pt x="263717" y="159725"/>
                  </a:lnTo>
                  <a:lnTo>
                    <a:pt x="262047" y="156239"/>
                  </a:lnTo>
                  <a:lnTo>
                    <a:pt x="260831" y="151698"/>
                  </a:lnTo>
                  <a:lnTo>
                    <a:pt x="260831" y="148066"/>
                  </a:lnTo>
                  <a:lnTo>
                    <a:pt x="260522" y="143980"/>
                  </a:lnTo>
                  <a:lnTo>
                    <a:pt x="262192" y="141255"/>
                  </a:lnTo>
                  <a:lnTo>
                    <a:pt x="264317" y="136553"/>
                  </a:lnTo>
                  <a:lnTo>
                    <a:pt x="264317" y="134429"/>
                  </a:lnTo>
                  <a:lnTo>
                    <a:pt x="264009" y="131250"/>
                  </a:lnTo>
                  <a:lnTo>
                    <a:pt x="264155" y="128980"/>
                  </a:lnTo>
                  <a:lnTo>
                    <a:pt x="264917" y="126548"/>
                  </a:lnTo>
                  <a:lnTo>
                    <a:pt x="266587" y="125040"/>
                  </a:lnTo>
                  <a:lnTo>
                    <a:pt x="266133" y="121407"/>
                  </a:lnTo>
                  <a:lnTo>
                    <a:pt x="264625" y="119899"/>
                  </a:lnTo>
                  <a:lnTo>
                    <a:pt x="263263" y="117921"/>
                  </a:lnTo>
                  <a:lnTo>
                    <a:pt x="263117" y="115651"/>
                  </a:lnTo>
                  <a:lnTo>
                    <a:pt x="262063" y="114435"/>
                  </a:lnTo>
                  <a:lnTo>
                    <a:pt x="260555" y="111094"/>
                  </a:lnTo>
                  <a:lnTo>
                    <a:pt x="258576" y="105792"/>
                  </a:lnTo>
                  <a:lnTo>
                    <a:pt x="257814" y="103521"/>
                  </a:lnTo>
                  <a:lnTo>
                    <a:pt x="257960" y="100797"/>
                  </a:lnTo>
                  <a:lnTo>
                    <a:pt x="259939" y="98981"/>
                  </a:lnTo>
                  <a:lnTo>
                    <a:pt x="261447" y="96095"/>
                  </a:lnTo>
                  <a:lnTo>
                    <a:pt x="261593" y="93516"/>
                  </a:lnTo>
                  <a:lnTo>
                    <a:pt x="261285" y="91084"/>
                  </a:lnTo>
                  <a:lnTo>
                    <a:pt x="258560" y="90484"/>
                  </a:lnTo>
                  <a:lnTo>
                    <a:pt x="256128" y="90176"/>
                  </a:lnTo>
                  <a:lnTo>
                    <a:pt x="254458" y="89122"/>
                  </a:lnTo>
                  <a:lnTo>
                    <a:pt x="254458" y="86544"/>
                  </a:lnTo>
                  <a:lnTo>
                    <a:pt x="256436" y="83057"/>
                  </a:lnTo>
                  <a:lnTo>
                    <a:pt x="256128" y="80625"/>
                  </a:lnTo>
                  <a:lnTo>
                    <a:pt x="256274" y="76084"/>
                  </a:lnTo>
                  <a:lnTo>
                    <a:pt x="257036" y="67604"/>
                  </a:lnTo>
                  <a:lnTo>
                    <a:pt x="258544" y="64571"/>
                  </a:lnTo>
                  <a:lnTo>
                    <a:pt x="258398" y="61231"/>
                  </a:lnTo>
                  <a:lnTo>
                    <a:pt x="257344" y="58344"/>
                  </a:lnTo>
                  <a:lnTo>
                    <a:pt x="255366" y="55766"/>
                  </a:lnTo>
                  <a:lnTo>
                    <a:pt x="251117" y="50772"/>
                  </a:lnTo>
                  <a:lnTo>
                    <a:pt x="249901" y="46977"/>
                  </a:lnTo>
                  <a:lnTo>
                    <a:pt x="247631" y="42891"/>
                  </a:lnTo>
                  <a:lnTo>
                    <a:pt x="243236" y="38642"/>
                  </a:lnTo>
                  <a:lnTo>
                    <a:pt x="240058" y="36826"/>
                  </a:lnTo>
                  <a:lnTo>
                    <a:pt x="233847" y="34248"/>
                  </a:lnTo>
                  <a:lnTo>
                    <a:pt x="223842" y="28945"/>
                  </a:lnTo>
                  <a:lnTo>
                    <a:pt x="215199" y="21826"/>
                  </a:lnTo>
                  <a:lnTo>
                    <a:pt x="213221" y="18794"/>
                  </a:lnTo>
                  <a:lnTo>
                    <a:pt x="211097" y="16216"/>
                  </a:lnTo>
                  <a:lnTo>
                    <a:pt x="208519" y="13037"/>
                  </a:lnTo>
                  <a:lnTo>
                    <a:pt x="204886" y="9697"/>
                  </a:lnTo>
                  <a:lnTo>
                    <a:pt x="203070" y="6519"/>
                  </a:lnTo>
                  <a:lnTo>
                    <a:pt x="200183" y="2724"/>
                  </a:lnTo>
                  <a:lnTo>
                    <a:pt x="195643" y="0"/>
                  </a:lnTo>
                  <a:lnTo>
                    <a:pt x="191216" y="795"/>
                  </a:lnTo>
                  <a:lnTo>
                    <a:pt x="187584" y="568"/>
                  </a:lnTo>
                  <a:lnTo>
                    <a:pt x="185995" y="1589"/>
                  </a:lnTo>
                  <a:lnTo>
                    <a:pt x="185995" y="2951"/>
                  </a:lnTo>
                  <a:lnTo>
                    <a:pt x="188378" y="4767"/>
                  </a:lnTo>
                  <a:lnTo>
                    <a:pt x="189741" y="6924"/>
                  </a:lnTo>
                  <a:lnTo>
                    <a:pt x="190649" y="9535"/>
                  </a:lnTo>
                  <a:lnTo>
                    <a:pt x="190876" y="13167"/>
                  </a:lnTo>
                  <a:lnTo>
                    <a:pt x="190762" y="16459"/>
                  </a:lnTo>
                  <a:lnTo>
                    <a:pt x="190195" y="18729"/>
                  </a:lnTo>
                  <a:lnTo>
                    <a:pt x="188606" y="22475"/>
                  </a:lnTo>
                  <a:lnTo>
                    <a:pt x="187243" y="24972"/>
                  </a:lnTo>
                  <a:lnTo>
                    <a:pt x="185314" y="27697"/>
                  </a:lnTo>
                  <a:lnTo>
                    <a:pt x="183611" y="29740"/>
                  </a:lnTo>
                  <a:lnTo>
                    <a:pt x="184406" y="30648"/>
                  </a:lnTo>
                  <a:lnTo>
                    <a:pt x="186335" y="31102"/>
                  </a:lnTo>
                  <a:lnTo>
                    <a:pt x="188946" y="31783"/>
                  </a:lnTo>
                  <a:lnTo>
                    <a:pt x="189854" y="32577"/>
                  </a:lnTo>
                  <a:lnTo>
                    <a:pt x="187811" y="34621"/>
                  </a:lnTo>
                  <a:lnTo>
                    <a:pt x="185427" y="36437"/>
                  </a:lnTo>
                  <a:lnTo>
                    <a:pt x="183611" y="38593"/>
                  </a:lnTo>
                  <a:lnTo>
                    <a:pt x="183611" y="40410"/>
                  </a:lnTo>
                  <a:lnTo>
                    <a:pt x="181341" y="40183"/>
                  </a:lnTo>
                  <a:lnTo>
                    <a:pt x="178163" y="38821"/>
                  </a:lnTo>
                  <a:lnTo>
                    <a:pt x="173622" y="36437"/>
                  </a:lnTo>
                  <a:lnTo>
                    <a:pt x="169195" y="34280"/>
                  </a:lnTo>
                  <a:lnTo>
                    <a:pt x="164995" y="32123"/>
                  </a:lnTo>
                  <a:lnTo>
                    <a:pt x="162612" y="31442"/>
                  </a:lnTo>
                  <a:lnTo>
                    <a:pt x="159660" y="31896"/>
                  </a:lnTo>
                  <a:lnTo>
                    <a:pt x="157277" y="32010"/>
                  </a:lnTo>
                  <a:lnTo>
                    <a:pt x="154779" y="30988"/>
                  </a:lnTo>
                  <a:lnTo>
                    <a:pt x="151942" y="28945"/>
                  </a:lnTo>
                  <a:lnTo>
                    <a:pt x="150580" y="27470"/>
                  </a:lnTo>
                  <a:lnTo>
                    <a:pt x="146380" y="28264"/>
                  </a:lnTo>
                  <a:lnTo>
                    <a:pt x="145131" y="31102"/>
                  </a:lnTo>
                  <a:lnTo>
                    <a:pt x="145131" y="38837"/>
                  </a:lnTo>
                  <a:lnTo>
                    <a:pt x="146266" y="41675"/>
                  </a:lnTo>
                  <a:lnTo>
                    <a:pt x="146493" y="45080"/>
                  </a:lnTo>
                  <a:lnTo>
                    <a:pt x="146493" y="47918"/>
                  </a:lnTo>
                  <a:lnTo>
                    <a:pt x="145131" y="52004"/>
                  </a:lnTo>
                  <a:lnTo>
                    <a:pt x="143201" y="56658"/>
                  </a:lnTo>
                  <a:lnTo>
                    <a:pt x="141045" y="60971"/>
                  </a:lnTo>
                  <a:lnTo>
                    <a:pt x="136618" y="58588"/>
                  </a:lnTo>
                  <a:lnTo>
                    <a:pt x="133212" y="55750"/>
                  </a:lnTo>
                  <a:lnTo>
                    <a:pt x="128899" y="53366"/>
                  </a:lnTo>
                  <a:lnTo>
                    <a:pt x="123791" y="59058"/>
                  </a:lnTo>
                  <a:lnTo>
                    <a:pt x="119818" y="62236"/>
                  </a:lnTo>
                  <a:lnTo>
                    <a:pt x="118002" y="64847"/>
                  </a:lnTo>
                  <a:lnTo>
                    <a:pt x="118002" y="67912"/>
                  </a:lnTo>
                  <a:lnTo>
                    <a:pt x="116981" y="71657"/>
                  </a:lnTo>
                  <a:lnTo>
                    <a:pt x="115732" y="75403"/>
                  </a:lnTo>
                  <a:lnTo>
                    <a:pt x="114143" y="79263"/>
                  </a:lnTo>
                  <a:lnTo>
                    <a:pt x="113462" y="81760"/>
                  </a:lnTo>
                  <a:lnTo>
                    <a:pt x="111872" y="84938"/>
                  </a:lnTo>
                  <a:lnTo>
                    <a:pt x="105386" y="86187"/>
                  </a:lnTo>
                  <a:lnTo>
                    <a:pt x="104251" y="89479"/>
                  </a:lnTo>
                  <a:lnTo>
                    <a:pt x="105840" y="92657"/>
                  </a:lnTo>
                  <a:lnTo>
                    <a:pt x="107997" y="96630"/>
                  </a:lnTo>
                  <a:lnTo>
                    <a:pt x="109927" y="100262"/>
                  </a:lnTo>
                  <a:lnTo>
                    <a:pt x="110381" y="104121"/>
                  </a:lnTo>
                  <a:lnTo>
                    <a:pt x="110381" y="108548"/>
                  </a:lnTo>
                  <a:lnTo>
                    <a:pt x="110267" y="111386"/>
                  </a:lnTo>
                  <a:cubicBezTo>
                    <a:pt x="110267" y="111386"/>
                    <a:pt x="108905" y="112975"/>
                    <a:pt x="108451" y="113202"/>
                  </a:cubicBezTo>
                  <a:cubicBezTo>
                    <a:pt x="107997" y="113429"/>
                    <a:pt x="105613" y="115472"/>
                    <a:pt x="105613" y="115472"/>
                  </a:cubicBezTo>
                  <a:lnTo>
                    <a:pt x="103457" y="118651"/>
                  </a:lnTo>
                  <a:lnTo>
                    <a:pt x="100959" y="122964"/>
                  </a:lnTo>
                  <a:lnTo>
                    <a:pt x="92316" y="136488"/>
                  </a:lnTo>
                  <a:lnTo>
                    <a:pt x="90500" y="138985"/>
                  </a:lnTo>
                  <a:lnTo>
                    <a:pt x="88003" y="141483"/>
                  </a:lnTo>
                  <a:lnTo>
                    <a:pt x="89478" y="147515"/>
                  </a:lnTo>
                  <a:lnTo>
                    <a:pt x="90273" y="150920"/>
                  </a:lnTo>
                  <a:lnTo>
                    <a:pt x="88003" y="153758"/>
                  </a:lnTo>
                  <a:lnTo>
                    <a:pt x="84597" y="156482"/>
                  </a:lnTo>
                  <a:lnTo>
                    <a:pt x="81419" y="157617"/>
                  </a:lnTo>
                  <a:lnTo>
                    <a:pt x="78127" y="158185"/>
                  </a:lnTo>
                  <a:lnTo>
                    <a:pt x="71414" y="158979"/>
                  </a:lnTo>
                  <a:lnTo>
                    <a:pt x="72095" y="170914"/>
                  </a:lnTo>
                  <a:lnTo>
                    <a:pt x="72890" y="175114"/>
                  </a:lnTo>
                  <a:lnTo>
                    <a:pt x="71414" y="180806"/>
                  </a:lnTo>
                  <a:lnTo>
                    <a:pt x="70506" y="187860"/>
                  </a:lnTo>
                  <a:lnTo>
                    <a:pt x="70506" y="199113"/>
                  </a:lnTo>
                  <a:lnTo>
                    <a:pt x="69712" y="201838"/>
                  </a:lnTo>
                  <a:lnTo>
                    <a:pt x="68009" y="203767"/>
                  </a:lnTo>
                  <a:lnTo>
                    <a:pt x="67441" y="210254"/>
                  </a:lnTo>
                  <a:lnTo>
                    <a:pt x="64604" y="214453"/>
                  </a:lnTo>
                  <a:lnTo>
                    <a:pt x="62220" y="218653"/>
                  </a:lnTo>
                  <a:lnTo>
                    <a:pt x="58815" y="225480"/>
                  </a:lnTo>
                  <a:lnTo>
                    <a:pt x="55636" y="232080"/>
                  </a:lnTo>
                  <a:lnTo>
                    <a:pt x="53820" y="235939"/>
                  </a:lnTo>
                  <a:lnTo>
                    <a:pt x="53820" y="237529"/>
                  </a:lnTo>
                  <a:lnTo>
                    <a:pt x="56771" y="238664"/>
                  </a:lnTo>
                  <a:lnTo>
                    <a:pt x="59836" y="240366"/>
                  </a:lnTo>
                  <a:lnTo>
                    <a:pt x="63469" y="243204"/>
                  </a:lnTo>
                  <a:lnTo>
                    <a:pt x="64150" y="246042"/>
                  </a:lnTo>
                  <a:lnTo>
                    <a:pt x="64150" y="249333"/>
                  </a:lnTo>
                  <a:cubicBezTo>
                    <a:pt x="64150" y="249333"/>
                    <a:pt x="64263" y="252058"/>
                    <a:pt x="64150" y="252512"/>
                  </a:cubicBezTo>
                  <a:cubicBezTo>
                    <a:pt x="64036" y="252966"/>
                    <a:pt x="63809" y="256371"/>
                    <a:pt x="63469" y="256712"/>
                  </a:cubicBezTo>
                  <a:cubicBezTo>
                    <a:pt x="63128" y="257052"/>
                    <a:pt x="61652" y="260344"/>
                    <a:pt x="61652" y="260344"/>
                  </a:cubicBezTo>
                  <a:lnTo>
                    <a:pt x="60404" y="262047"/>
                  </a:lnTo>
                  <a:lnTo>
                    <a:pt x="56885" y="262047"/>
                  </a:lnTo>
                  <a:lnTo>
                    <a:pt x="53025" y="260912"/>
                  </a:lnTo>
                  <a:lnTo>
                    <a:pt x="48939" y="260344"/>
                  </a:lnTo>
                  <a:lnTo>
                    <a:pt x="44172" y="258868"/>
                  </a:lnTo>
                  <a:lnTo>
                    <a:pt x="38139" y="261139"/>
                  </a:lnTo>
                  <a:lnTo>
                    <a:pt x="35642" y="262728"/>
                  </a:lnTo>
                  <a:lnTo>
                    <a:pt x="33372" y="266020"/>
                  </a:lnTo>
                  <a:lnTo>
                    <a:pt x="29967" y="271371"/>
                  </a:lnTo>
                  <a:lnTo>
                    <a:pt x="26334" y="276252"/>
                  </a:lnTo>
                  <a:lnTo>
                    <a:pt x="23951" y="279998"/>
                  </a:lnTo>
                  <a:lnTo>
                    <a:pt x="22929" y="282495"/>
                  </a:lnTo>
                  <a:lnTo>
                    <a:pt x="22929" y="285106"/>
                  </a:lnTo>
                  <a:lnTo>
                    <a:pt x="23951" y="287830"/>
                  </a:lnTo>
                  <a:lnTo>
                    <a:pt x="24064" y="290441"/>
                  </a:lnTo>
                  <a:lnTo>
                    <a:pt x="21794" y="292938"/>
                  </a:lnTo>
                  <a:lnTo>
                    <a:pt x="19297" y="295775"/>
                  </a:lnTo>
                  <a:lnTo>
                    <a:pt x="19297" y="297592"/>
                  </a:lnTo>
                  <a:lnTo>
                    <a:pt x="19864" y="300997"/>
                  </a:lnTo>
                  <a:lnTo>
                    <a:pt x="22134" y="306916"/>
                  </a:lnTo>
                  <a:lnTo>
                    <a:pt x="23837" y="308959"/>
                  </a:lnTo>
                  <a:lnTo>
                    <a:pt x="23724" y="311229"/>
                  </a:lnTo>
                  <a:lnTo>
                    <a:pt x="22248" y="313159"/>
                  </a:lnTo>
                  <a:lnTo>
                    <a:pt x="21227" y="314634"/>
                  </a:lnTo>
                  <a:lnTo>
                    <a:pt x="21567" y="316905"/>
                  </a:lnTo>
                  <a:lnTo>
                    <a:pt x="22134" y="319288"/>
                  </a:lnTo>
                  <a:lnTo>
                    <a:pt x="21453" y="323148"/>
                  </a:lnTo>
                  <a:lnTo>
                    <a:pt x="20999" y="326894"/>
                  </a:lnTo>
                  <a:lnTo>
                    <a:pt x="20886" y="330072"/>
                  </a:lnTo>
                  <a:lnTo>
                    <a:pt x="21908" y="333137"/>
                  </a:lnTo>
                  <a:lnTo>
                    <a:pt x="23156" y="336315"/>
                  </a:lnTo>
                  <a:lnTo>
                    <a:pt x="24518" y="339493"/>
                  </a:lnTo>
                  <a:cubicBezTo>
                    <a:pt x="24518" y="339493"/>
                    <a:pt x="25426" y="341309"/>
                    <a:pt x="25426" y="341650"/>
                  </a:cubicBezTo>
                  <a:cubicBezTo>
                    <a:pt x="25426" y="341990"/>
                    <a:pt x="25199" y="344601"/>
                    <a:pt x="25199" y="344601"/>
                  </a:cubicBezTo>
                  <a:lnTo>
                    <a:pt x="23610" y="354493"/>
                  </a:lnTo>
                  <a:lnTo>
                    <a:pt x="23043" y="360184"/>
                  </a:lnTo>
                  <a:lnTo>
                    <a:pt x="22362" y="364044"/>
                  </a:lnTo>
                  <a:lnTo>
                    <a:pt x="22702" y="367676"/>
                  </a:lnTo>
                  <a:lnTo>
                    <a:pt x="24518" y="370400"/>
                  </a:lnTo>
                  <a:lnTo>
                    <a:pt x="28037" y="374033"/>
                  </a:lnTo>
                  <a:lnTo>
                    <a:pt x="32010" y="375168"/>
                  </a:lnTo>
                  <a:lnTo>
                    <a:pt x="34848" y="377892"/>
                  </a:lnTo>
                  <a:lnTo>
                    <a:pt x="36096" y="380503"/>
                  </a:lnTo>
                  <a:lnTo>
                    <a:pt x="37572" y="383681"/>
                  </a:lnTo>
                  <a:lnTo>
                    <a:pt x="37459" y="385838"/>
                  </a:lnTo>
                  <a:lnTo>
                    <a:pt x="36323" y="390492"/>
                  </a:lnTo>
                  <a:lnTo>
                    <a:pt x="35188" y="394351"/>
                  </a:lnTo>
                  <a:lnTo>
                    <a:pt x="33713" y="396735"/>
                  </a:lnTo>
                  <a:lnTo>
                    <a:pt x="30194" y="396735"/>
                  </a:lnTo>
                  <a:lnTo>
                    <a:pt x="26108" y="397302"/>
                  </a:lnTo>
                  <a:lnTo>
                    <a:pt x="24518" y="399005"/>
                  </a:lnTo>
                  <a:lnTo>
                    <a:pt x="25994" y="401729"/>
                  </a:lnTo>
                  <a:lnTo>
                    <a:pt x="27129" y="404908"/>
                  </a:lnTo>
                  <a:lnTo>
                    <a:pt x="27243" y="407972"/>
                  </a:lnTo>
                  <a:lnTo>
                    <a:pt x="28378" y="411037"/>
                  </a:lnTo>
                  <a:lnTo>
                    <a:pt x="30875" y="414442"/>
                  </a:lnTo>
                  <a:lnTo>
                    <a:pt x="32350" y="418642"/>
                  </a:lnTo>
                  <a:cubicBezTo>
                    <a:pt x="32350" y="418642"/>
                    <a:pt x="32578" y="420572"/>
                    <a:pt x="32578" y="421026"/>
                  </a:cubicBezTo>
                  <a:cubicBezTo>
                    <a:pt x="32578" y="421480"/>
                    <a:pt x="31783" y="423750"/>
                    <a:pt x="31556" y="424091"/>
                  </a:cubicBezTo>
                  <a:cubicBezTo>
                    <a:pt x="31329" y="424431"/>
                    <a:pt x="29967" y="425907"/>
                    <a:pt x="29967" y="425907"/>
                  </a:cubicBezTo>
                  <a:lnTo>
                    <a:pt x="29853" y="429085"/>
                  </a:lnTo>
                  <a:lnTo>
                    <a:pt x="31215" y="431696"/>
                  </a:lnTo>
                  <a:lnTo>
                    <a:pt x="30988" y="433853"/>
                  </a:lnTo>
                  <a:lnTo>
                    <a:pt x="29853" y="437599"/>
                  </a:lnTo>
                  <a:lnTo>
                    <a:pt x="26902" y="440663"/>
                  </a:lnTo>
                  <a:lnTo>
                    <a:pt x="24178" y="442706"/>
                  </a:lnTo>
                  <a:lnTo>
                    <a:pt x="21453" y="443955"/>
                  </a:lnTo>
                  <a:lnTo>
                    <a:pt x="18389" y="443955"/>
                  </a:lnTo>
                  <a:lnTo>
                    <a:pt x="16346" y="445885"/>
                  </a:lnTo>
                  <a:lnTo>
                    <a:pt x="17254" y="448609"/>
                  </a:lnTo>
                  <a:lnTo>
                    <a:pt x="17821" y="451560"/>
                  </a:lnTo>
                  <a:lnTo>
                    <a:pt x="17254" y="453830"/>
                  </a:lnTo>
                  <a:lnTo>
                    <a:pt x="13394" y="456101"/>
                  </a:lnTo>
                  <a:lnTo>
                    <a:pt x="13962" y="458938"/>
                  </a:lnTo>
                  <a:lnTo>
                    <a:pt x="15437" y="465652"/>
                  </a:lnTo>
                  <a:lnTo>
                    <a:pt x="15551" y="469057"/>
                  </a:lnTo>
                  <a:lnTo>
                    <a:pt x="15664" y="472349"/>
                  </a:lnTo>
                  <a:lnTo>
                    <a:pt x="15097" y="475754"/>
                  </a:lnTo>
                  <a:lnTo>
                    <a:pt x="13394" y="477911"/>
                  </a:lnTo>
                  <a:lnTo>
                    <a:pt x="13394" y="482905"/>
                  </a:lnTo>
                  <a:lnTo>
                    <a:pt x="12713" y="484040"/>
                  </a:lnTo>
                  <a:lnTo>
                    <a:pt x="8854" y="484040"/>
                  </a:lnTo>
                  <a:lnTo>
                    <a:pt x="7946" y="480862"/>
                  </a:lnTo>
                  <a:lnTo>
                    <a:pt x="7946" y="477457"/>
                  </a:lnTo>
                  <a:lnTo>
                    <a:pt x="4995" y="475868"/>
                  </a:lnTo>
                  <a:lnTo>
                    <a:pt x="1362" y="476662"/>
                  </a:lnTo>
                  <a:lnTo>
                    <a:pt x="0" y="479273"/>
                  </a:lnTo>
                  <a:lnTo>
                    <a:pt x="0" y="480522"/>
                  </a:lnTo>
                  <a:lnTo>
                    <a:pt x="2611" y="480749"/>
                  </a:lnTo>
                  <a:lnTo>
                    <a:pt x="681" y="481884"/>
                  </a:lnTo>
                  <a:lnTo>
                    <a:pt x="1135" y="484040"/>
                  </a:lnTo>
                  <a:lnTo>
                    <a:pt x="2497" y="485176"/>
                  </a:lnTo>
                  <a:lnTo>
                    <a:pt x="2611" y="486878"/>
                  </a:lnTo>
                  <a:lnTo>
                    <a:pt x="2611" y="488694"/>
                  </a:lnTo>
                  <a:lnTo>
                    <a:pt x="3292" y="489943"/>
                  </a:lnTo>
                  <a:lnTo>
                    <a:pt x="1930" y="491078"/>
                  </a:lnTo>
                  <a:lnTo>
                    <a:pt x="3065" y="492781"/>
                  </a:lnTo>
                  <a:lnTo>
                    <a:pt x="2724" y="495051"/>
                  </a:lnTo>
                  <a:lnTo>
                    <a:pt x="3519" y="496186"/>
                  </a:lnTo>
                  <a:lnTo>
                    <a:pt x="3632" y="498343"/>
                  </a:lnTo>
                  <a:lnTo>
                    <a:pt x="3860" y="500386"/>
                  </a:lnTo>
                  <a:lnTo>
                    <a:pt x="4427" y="501635"/>
                  </a:lnTo>
                  <a:lnTo>
                    <a:pt x="3519" y="503451"/>
                  </a:lnTo>
                  <a:lnTo>
                    <a:pt x="3178" y="504926"/>
                  </a:lnTo>
                  <a:lnTo>
                    <a:pt x="3632" y="505834"/>
                  </a:lnTo>
                  <a:lnTo>
                    <a:pt x="4995" y="505153"/>
                  </a:lnTo>
                  <a:lnTo>
                    <a:pt x="5789" y="503451"/>
                  </a:lnTo>
                  <a:lnTo>
                    <a:pt x="7038" y="505040"/>
                  </a:lnTo>
                  <a:lnTo>
                    <a:pt x="6130" y="506856"/>
                  </a:lnTo>
                  <a:lnTo>
                    <a:pt x="6697" y="508559"/>
                  </a:lnTo>
                  <a:cubicBezTo>
                    <a:pt x="6697" y="508559"/>
                    <a:pt x="7151" y="510034"/>
                    <a:pt x="7492" y="510148"/>
                  </a:cubicBezTo>
                  <a:cubicBezTo>
                    <a:pt x="7832" y="510261"/>
                    <a:pt x="10216" y="510148"/>
                    <a:pt x="10216" y="510148"/>
                  </a:cubicBezTo>
                  <a:lnTo>
                    <a:pt x="11691" y="508332"/>
                  </a:lnTo>
                  <a:lnTo>
                    <a:pt x="12713" y="506742"/>
                  </a:lnTo>
                  <a:lnTo>
                    <a:pt x="13848" y="506742"/>
                  </a:lnTo>
                  <a:lnTo>
                    <a:pt x="16800" y="506289"/>
                  </a:lnTo>
                  <a:lnTo>
                    <a:pt x="15437" y="507424"/>
                  </a:lnTo>
                  <a:lnTo>
                    <a:pt x="14756" y="508332"/>
                  </a:lnTo>
                  <a:lnTo>
                    <a:pt x="15778" y="511056"/>
                  </a:lnTo>
                  <a:lnTo>
                    <a:pt x="16346" y="511056"/>
                  </a:lnTo>
                  <a:lnTo>
                    <a:pt x="15892" y="513553"/>
                  </a:lnTo>
                  <a:lnTo>
                    <a:pt x="15097" y="515596"/>
                  </a:lnTo>
                  <a:lnTo>
                    <a:pt x="14983" y="518093"/>
                  </a:lnTo>
                  <a:lnTo>
                    <a:pt x="14756" y="519229"/>
                  </a:lnTo>
                  <a:lnTo>
                    <a:pt x="13848" y="521839"/>
                  </a:lnTo>
                  <a:lnTo>
                    <a:pt x="13281" y="522974"/>
                  </a:lnTo>
                  <a:lnTo>
                    <a:pt x="13621" y="523883"/>
                  </a:lnTo>
                  <a:lnTo>
                    <a:pt x="12600" y="523883"/>
                  </a:lnTo>
                  <a:lnTo>
                    <a:pt x="12146" y="526947"/>
                  </a:lnTo>
                  <a:lnTo>
                    <a:pt x="13167" y="527855"/>
                  </a:lnTo>
                  <a:lnTo>
                    <a:pt x="14416" y="527855"/>
                  </a:lnTo>
                  <a:lnTo>
                    <a:pt x="14529" y="529331"/>
                  </a:lnTo>
                  <a:lnTo>
                    <a:pt x="13054" y="530353"/>
                  </a:lnTo>
                  <a:lnTo>
                    <a:pt x="12600" y="531261"/>
                  </a:lnTo>
                  <a:lnTo>
                    <a:pt x="13848" y="531261"/>
                  </a:lnTo>
                  <a:lnTo>
                    <a:pt x="16346" y="533985"/>
                  </a:lnTo>
                  <a:lnTo>
                    <a:pt x="16913" y="535007"/>
                  </a:lnTo>
                  <a:lnTo>
                    <a:pt x="16686" y="536255"/>
                  </a:lnTo>
                  <a:lnTo>
                    <a:pt x="17367" y="537958"/>
                  </a:lnTo>
                  <a:lnTo>
                    <a:pt x="17027" y="539206"/>
                  </a:lnTo>
                  <a:lnTo>
                    <a:pt x="17594" y="539206"/>
                  </a:lnTo>
                  <a:lnTo>
                    <a:pt x="17027" y="540569"/>
                  </a:lnTo>
                  <a:lnTo>
                    <a:pt x="16800" y="542385"/>
                  </a:lnTo>
                  <a:lnTo>
                    <a:pt x="17821" y="544201"/>
                  </a:lnTo>
                  <a:lnTo>
                    <a:pt x="18843" y="544201"/>
                  </a:lnTo>
                  <a:lnTo>
                    <a:pt x="18956" y="542725"/>
                  </a:lnTo>
                  <a:lnTo>
                    <a:pt x="19864" y="541477"/>
                  </a:lnTo>
                  <a:lnTo>
                    <a:pt x="20659" y="541704"/>
                  </a:lnTo>
                  <a:lnTo>
                    <a:pt x="20772" y="543293"/>
                  </a:lnTo>
                  <a:lnTo>
                    <a:pt x="20772" y="544996"/>
                  </a:lnTo>
                  <a:lnTo>
                    <a:pt x="22362" y="546471"/>
                  </a:lnTo>
                  <a:lnTo>
                    <a:pt x="21567" y="547833"/>
                  </a:lnTo>
                  <a:lnTo>
                    <a:pt x="20772" y="548401"/>
                  </a:lnTo>
                  <a:lnTo>
                    <a:pt x="21453" y="550103"/>
                  </a:lnTo>
                  <a:lnTo>
                    <a:pt x="22475" y="550103"/>
                  </a:lnTo>
                  <a:lnTo>
                    <a:pt x="23156" y="552033"/>
                  </a:lnTo>
                  <a:lnTo>
                    <a:pt x="24291" y="556460"/>
                  </a:lnTo>
                  <a:lnTo>
                    <a:pt x="25767" y="557936"/>
                  </a:lnTo>
                  <a:lnTo>
                    <a:pt x="26108" y="560773"/>
                  </a:lnTo>
                  <a:lnTo>
                    <a:pt x="29513" y="562930"/>
                  </a:lnTo>
                  <a:cubicBezTo>
                    <a:pt x="29513" y="562930"/>
                    <a:pt x="31556" y="565881"/>
                    <a:pt x="31556" y="566222"/>
                  </a:cubicBezTo>
                  <a:lnTo>
                    <a:pt x="31556" y="567925"/>
                  </a:lnTo>
                  <a:lnTo>
                    <a:pt x="32578" y="570195"/>
                  </a:lnTo>
                  <a:lnTo>
                    <a:pt x="33485" y="571103"/>
                  </a:lnTo>
                  <a:lnTo>
                    <a:pt x="36210" y="571103"/>
                  </a:lnTo>
                  <a:lnTo>
                    <a:pt x="37799" y="571784"/>
                  </a:lnTo>
                  <a:lnTo>
                    <a:pt x="38139" y="574054"/>
                  </a:lnTo>
                  <a:cubicBezTo>
                    <a:pt x="38139" y="574054"/>
                    <a:pt x="38026" y="575757"/>
                    <a:pt x="38026" y="576211"/>
                  </a:cubicBezTo>
                  <a:cubicBezTo>
                    <a:pt x="38026" y="576665"/>
                    <a:pt x="37685" y="578254"/>
                    <a:pt x="37685" y="578254"/>
                  </a:cubicBezTo>
                  <a:lnTo>
                    <a:pt x="36323" y="579503"/>
                  </a:lnTo>
                  <a:lnTo>
                    <a:pt x="34394" y="578254"/>
                  </a:lnTo>
                  <a:lnTo>
                    <a:pt x="32804" y="578595"/>
                  </a:lnTo>
                  <a:lnTo>
                    <a:pt x="31215" y="580070"/>
                  </a:lnTo>
                  <a:lnTo>
                    <a:pt x="31556" y="580751"/>
                  </a:lnTo>
                  <a:lnTo>
                    <a:pt x="32691" y="580751"/>
                  </a:lnTo>
                  <a:lnTo>
                    <a:pt x="33713" y="581773"/>
                  </a:lnTo>
                  <a:lnTo>
                    <a:pt x="34053" y="583135"/>
                  </a:lnTo>
                  <a:lnTo>
                    <a:pt x="35415" y="584497"/>
                  </a:lnTo>
                  <a:lnTo>
                    <a:pt x="35983" y="585859"/>
                  </a:lnTo>
                  <a:lnTo>
                    <a:pt x="35188" y="586767"/>
                  </a:lnTo>
                  <a:lnTo>
                    <a:pt x="33485" y="586767"/>
                  </a:lnTo>
                  <a:lnTo>
                    <a:pt x="31443" y="586200"/>
                  </a:lnTo>
                  <a:lnTo>
                    <a:pt x="30080" y="585178"/>
                  </a:lnTo>
                  <a:lnTo>
                    <a:pt x="28718" y="584611"/>
                  </a:lnTo>
                  <a:lnTo>
                    <a:pt x="29740" y="586767"/>
                  </a:lnTo>
                  <a:lnTo>
                    <a:pt x="34621" y="596886"/>
                  </a:lnTo>
                  <a:lnTo>
                    <a:pt x="35415" y="599837"/>
                  </a:lnTo>
                  <a:lnTo>
                    <a:pt x="37572" y="600405"/>
                  </a:lnTo>
                  <a:lnTo>
                    <a:pt x="38026" y="602221"/>
                  </a:lnTo>
                  <a:lnTo>
                    <a:pt x="38707" y="603583"/>
                  </a:lnTo>
                  <a:lnTo>
                    <a:pt x="40183" y="606080"/>
                  </a:lnTo>
                  <a:lnTo>
                    <a:pt x="40410" y="608350"/>
                  </a:lnTo>
                  <a:lnTo>
                    <a:pt x="40410" y="610167"/>
                  </a:lnTo>
                  <a:lnTo>
                    <a:pt x="39502" y="611188"/>
                  </a:lnTo>
                  <a:lnTo>
                    <a:pt x="38253" y="610053"/>
                  </a:lnTo>
                  <a:lnTo>
                    <a:pt x="37685" y="611983"/>
                  </a:lnTo>
                  <a:lnTo>
                    <a:pt x="37685" y="613799"/>
                  </a:lnTo>
                  <a:lnTo>
                    <a:pt x="37572" y="615161"/>
                  </a:lnTo>
                  <a:lnTo>
                    <a:pt x="35869" y="616750"/>
                  </a:lnTo>
                  <a:lnTo>
                    <a:pt x="35756" y="617545"/>
                  </a:lnTo>
                  <a:lnTo>
                    <a:pt x="37459" y="617545"/>
                  </a:lnTo>
                  <a:lnTo>
                    <a:pt x="38707" y="616523"/>
                  </a:lnTo>
                  <a:lnTo>
                    <a:pt x="40183" y="617545"/>
                  </a:lnTo>
                  <a:lnTo>
                    <a:pt x="41885" y="617545"/>
                  </a:lnTo>
                  <a:lnTo>
                    <a:pt x="44155" y="618680"/>
                  </a:lnTo>
                  <a:cubicBezTo>
                    <a:pt x="44155" y="618680"/>
                    <a:pt x="45064" y="618566"/>
                    <a:pt x="45404" y="618680"/>
                  </a:cubicBezTo>
                  <a:cubicBezTo>
                    <a:pt x="45745" y="618793"/>
                    <a:pt x="48128" y="618680"/>
                    <a:pt x="48128" y="618680"/>
                  </a:cubicBezTo>
                  <a:lnTo>
                    <a:pt x="50058" y="618729"/>
                  </a:lnTo>
                  <a:lnTo>
                    <a:pt x="51761" y="617318"/>
                  </a:lnTo>
                  <a:lnTo>
                    <a:pt x="53463" y="616977"/>
                  </a:lnTo>
                  <a:lnTo>
                    <a:pt x="55280" y="616864"/>
                  </a:lnTo>
                  <a:lnTo>
                    <a:pt x="58117" y="616864"/>
                  </a:lnTo>
                  <a:lnTo>
                    <a:pt x="59820" y="617431"/>
                  </a:lnTo>
                  <a:lnTo>
                    <a:pt x="60728" y="618729"/>
                  </a:lnTo>
                  <a:lnTo>
                    <a:pt x="62885" y="618226"/>
                  </a:lnTo>
                  <a:lnTo>
                    <a:pt x="64587" y="616750"/>
                  </a:lnTo>
                  <a:lnTo>
                    <a:pt x="65382" y="615729"/>
                  </a:lnTo>
                  <a:lnTo>
                    <a:pt x="66063" y="613799"/>
                  </a:lnTo>
                  <a:lnTo>
                    <a:pt x="66403" y="612096"/>
                  </a:lnTo>
                  <a:lnTo>
                    <a:pt x="65836" y="610167"/>
                  </a:lnTo>
                  <a:lnTo>
                    <a:pt x="64247" y="608691"/>
                  </a:lnTo>
                  <a:lnTo>
                    <a:pt x="63452" y="607442"/>
                  </a:lnTo>
                  <a:lnTo>
                    <a:pt x="63566" y="605286"/>
                  </a:lnTo>
                  <a:lnTo>
                    <a:pt x="64020" y="603697"/>
                  </a:lnTo>
                  <a:lnTo>
                    <a:pt x="64360" y="602107"/>
                  </a:lnTo>
                  <a:lnTo>
                    <a:pt x="65042" y="600518"/>
                  </a:lnTo>
                  <a:lnTo>
                    <a:pt x="66063" y="598929"/>
                  </a:lnTo>
                  <a:lnTo>
                    <a:pt x="66290" y="597454"/>
                  </a:lnTo>
                  <a:lnTo>
                    <a:pt x="67312" y="596205"/>
                  </a:lnTo>
                  <a:lnTo>
                    <a:pt x="68674" y="594502"/>
                  </a:lnTo>
                  <a:lnTo>
                    <a:pt x="70490" y="593821"/>
                  </a:lnTo>
                  <a:lnTo>
                    <a:pt x="72079" y="594048"/>
                  </a:lnTo>
                  <a:lnTo>
                    <a:pt x="72193" y="595183"/>
                  </a:lnTo>
                  <a:lnTo>
                    <a:pt x="73668" y="595410"/>
                  </a:lnTo>
                  <a:lnTo>
                    <a:pt x="75257" y="594956"/>
                  </a:lnTo>
                  <a:lnTo>
                    <a:pt x="74917" y="592913"/>
                  </a:lnTo>
                  <a:lnTo>
                    <a:pt x="74236" y="591210"/>
                  </a:lnTo>
                  <a:lnTo>
                    <a:pt x="73895" y="589962"/>
                  </a:lnTo>
                  <a:lnTo>
                    <a:pt x="76960" y="589962"/>
                  </a:lnTo>
                  <a:lnTo>
                    <a:pt x="78549" y="589735"/>
                  </a:lnTo>
                  <a:lnTo>
                    <a:pt x="79684" y="590075"/>
                  </a:lnTo>
                  <a:lnTo>
                    <a:pt x="80819" y="589281"/>
                  </a:lnTo>
                  <a:lnTo>
                    <a:pt x="81841" y="589281"/>
                  </a:lnTo>
                  <a:lnTo>
                    <a:pt x="82635" y="589508"/>
                  </a:lnTo>
                  <a:lnTo>
                    <a:pt x="84452" y="589735"/>
                  </a:lnTo>
                  <a:lnTo>
                    <a:pt x="86155" y="588827"/>
                  </a:lnTo>
                  <a:lnTo>
                    <a:pt x="87403" y="589054"/>
                  </a:lnTo>
                  <a:lnTo>
                    <a:pt x="85927" y="590416"/>
                  </a:lnTo>
                  <a:lnTo>
                    <a:pt x="88651" y="590643"/>
                  </a:lnTo>
                  <a:cubicBezTo>
                    <a:pt x="88651" y="590643"/>
                    <a:pt x="88651" y="589508"/>
                    <a:pt x="88992" y="589281"/>
                  </a:cubicBezTo>
                  <a:cubicBezTo>
                    <a:pt x="89333" y="589054"/>
                    <a:pt x="89673" y="588486"/>
                    <a:pt x="89900" y="588827"/>
                  </a:cubicBezTo>
                  <a:cubicBezTo>
                    <a:pt x="90127" y="589167"/>
                    <a:pt x="90241" y="589735"/>
                    <a:pt x="90241" y="589735"/>
                  </a:cubicBezTo>
                  <a:lnTo>
                    <a:pt x="91376" y="589167"/>
                  </a:lnTo>
                  <a:lnTo>
                    <a:pt x="93873" y="588940"/>
                  </a:lnTo>
                  <a:lnTo>
                    <a:pt x="96030" y="589621"/>
                  </a:lnTo>
                  <a:lnTo>
                    <a:pt x="97392" y="589394"/>
                  </a:lnTo>
                  <a:lnTo>
                    <a:pt x="97506" y="591210"/>
                  </a:lnTo>
                  <a:lnTo>
                    <a:pt x="98527" y="592005"/>
                  </a:lnTo>
                  <a:lnTo>
                    <a:pt x="99435" y="589962"/>
                  </a:lnTo>
                  <a:lnTo>
                    <a:pt x="100911" y="588032"/>
                  </a:lnTo>
                  <a:lnTo>
                    <a:pt x="101819" y="586897"/>
                  </a:lnTo>
                  <a:lnTo>
                    <a:pt x="103067" y="582357"/>
                  </a:lnTo>
                  <a:lnTo>
                    <a:pt x="104089" y="578838"/>
                  </a:lnTo>
                  <a:lnTo>
                    <a:pt x="104543" y="577362"/>
                  </a:lnTo>
                  <a:lnTo>
                    <a:pt x="105792" y="575773"/>
                  </a:lnTo>
                  <a:lnTo>
                    <a:pt x="106019" y="572595"/>
                  </a:lnTo>
                  <a:lnTo>
                    <a:pt x="108743" y="570892"/>
                  </a:lnTo>
                  <a:lnTo>
                    <a:pt x="108970" y="567146"/>
                  </a:lnTo>
                  <a:lnTo>
                    <a:pt x="109538" y="563968"/>
                  </a:lnTo>
                  <a:lnTo>
                    <a:pt x="110105" y="561017"/>
                  </a:lnTo>
                  <a:lnTo>
                    <a:pt x="110786" y="558292"/>
                  </a:lnTo>
                  <a:lnTo>
                    <a:pt x="111127" y="557498"/>
                  </a:lnTo>
                  <a:lnTo>
                    <a:pt x="112375" y="556930"/>
                  </a:lnTo>
                  <a:lnTo>
                    <a:pt x="112716" y="555341"/>
                  </a:lnTo>
                  <a:lnTo>
                    <a:pt x="111240" y="553411"/>
                  </a:lnTo>
                  <a:lnTo>
                    <a:pt x="111921" y="548417"/>
                  </a:lnTo>
                  <a:lnTo>
                    <a:pt x="111467" y="547623"/>
                  </a:lnTo>
                  <a:lnTo>
                    <a:pt x="113170" y="545693"/>
                  </a:lnTo>
                  <a:cubicBezTo>
                    <a:pt x="113170" y="545693"/>
                    <a:pt x="112829" y="543763"/>
                    <a:pt x="113170" y="543650"/>
                  </a:cubicBezTo>
                  <a:lnTo>
                    <a:pt x="113510" y="543536"/>
                  </a:lnTo>
                  <a:lnTo>
                    <a:pt x="116121" y="541379"/>
                  </a:lnTo>
                  <a:lnTo>
                    <a:pt x="115554" y="540925"/>
                  </a:lnTo>
                  <a:lnTo>
                    <a:pt x="116575" y="538655"/>
                  </a:lnTo>
                  <a:lnTo>
                    <a:pt x="114532" y="537520"/>
                  </a:lnTo>
                  <a:lnTo>
                    <a:pt x="112943" y="537293"/>
                  </a:lnTo>
                  <a:lnTo>
                    <a:pt x="112716" y="535363"/>
                  </a:lnTo>
                  <a:lnTo>
                    <a:pt x="114078" y="536385"/>
                  </a:lnTo>
                  <a:lnTo>
                    <a:pt x="114759" y="535363"/>
                  </a:lnTo>
                  <a:lnTo>
                    <a:pt x="114759" y="532980"/>
                  </a:lnTo>
                  <a:lnTo>
                    <a:pt x="113283" y="530823"/>
                  </a:lnTo>
                  <a:lnTo>
                    <a:pt x="114645" y="531618"/>
                  </a:lnTo>
                  <a:lnTo>
                    <a:pt x="115894" y="531731"/>
                  </a:lnTo>
                  <a:lnTo>
                    <a:pt x="115780" y="530028"/>
                  </a:lnTo>
                  <a:lnTo>
                    <a:pt x="110543" y="524564"/>
                  </a:lnTo>
                  <a:lnTo>
                    <a:pt x="112586" y="525585"/>
                  </a:lnTo>
                  <a:lnTo>
                    <a:pt x="111905" y="524337"/>
                  </a:lnTo>
                  <a:lnTo>
                    <a:pt x="113835" y="523315"/>
                  </a:lnTo>
                  <a:lnTo>
                    <a:pt x="112813" y="521499"/>
                  </a:lnTo>
                  <a:lnTo>
                    <a:pt x="111905" y="520023"/>
                  </a:lnTo>
                  <a:lnTo>
                    <a:pt x="113835" y="520364"/>
                  </a:lnTo>
                  <a:lnTo>
                    <a:pt x="114402" y="522747"/>
                  </a:lnTo>
                  <a:lnTo>
                    <a:pt x="114970" y="524791"/>
                  </a:lnTo>
                  <a:lnTo>
                    <a:pt x="115424" y="524110"/>
                  </a:lnTo>
                  <a:cubicBezTo>
                    <a:pt x="115424" y="524110"/>
                    <a:pt x="118375" y="523996"/>
                    <a:pt x="118148" y="523429"/>
                  </a:cubicBezTo>
                  <a:cubicBezTo>
                    <a:pt x="117921" y="522861"/>
                    <a:pt x="114743" y="519796"/>
                    <a:pt x="114743" y="519796"/>
                  </a:cubicBezTo>
                  <a:lnTo>
                    <a:pt x="115197" y="518434"/>
                  </a:lnTo>
                  <a:lnTo>
                    <a:pt x="116445" y="519115"/>
                  </a:lnTo>
                  <a:lnTo>
                    <a:pt x="116672" y="517867"/>
                  </a:lnTo>
                  <a:lnTo>
                    <a:pt x="116900" y="516050"/>
                  </a:lnTo>
                  <a:lnTo>
                    <a:pt x="115197" y="514461"/>
                  </a:lnTo>
                  <a:lnTo>
                    <a:pt x="118035" y="514575"/>
                  </a:lnTo>
                  <a:lnTo>
                    <a:pt x="118489" y="512418"/>
                  </a:lnTo>
                  <a:lnTo>
                    <a:pt x="117694" y="510942"/>
                  </a:lnTo>
                  <a:cubicBezTo>
                    <a:pt x="117694" y="510942"/>
                    <a:pt x="119170" y="510261"/>
                    <a:pt x="118715" y="509921"/>
                  </a:cubicBezTo>
                  <a:cubicBezTo>
                    <a:pt x="118261" y="509580"/>
                    <a:pt x="116900" y="508786"/>
                    <a:pt x="116900" y="508786"/>
                  </a:cubicBezTo>
                  <a:cubicBezTo>
                    <a:pt x="116900" y="508786"/>
                    <a:pt x="117807" y="506402"/>
                    <a:pt x="117807" y="506061"/>
                  </a:cubicBezTo>
                  <a:cubicBezTo>
                    <a:pt x="117807" y="505721"/>
                    <a:pt x="116332" y="504586"/>
                    <a:pt x="116332" y="504586"/>
                  </a:cubicBezTo>
                  <a:lnTo>
                    <a:pt x="114289" y="503678"/>
                  </a:lnTo>
                  <a:lnTo>
                    <a:pt x="109294" y="501294"/>
                  </a:lnTo>
                  <a:lnTo>
                    <a:pt x="112019" y="500840"/>
                  </a:lnTo>
                  <a:lnTo>
                    <a:pt x="115424" y="502770"/>
                  </a:lnTo>
                  <a:lnTo>
                    <a:pt x="117580" y="502770"/>
                  </a:lnTo>
                  <a:lnTo>
                    <a:pt x="119737" y="502316"/>
                  </a:lnTo>
                  <a:lnTo>
                    <a:pt x="120759" y="500499"/>
                  </a:lnTo>
                  <a:lnTo>
                    <a:pt x="118943" y="499364"/>
                  </a:lnTo>
                  <a:cubicBezTo>
                    <a:pt x="118943" y="499364"/>
                    <a:pt x="118829" y="498456"/>
                    <a:pt x="118489" y="498229"/>
                  </a:cubicBezTo>
                  <a:cubicBezTo>
                    <a:pt x="118148" y="498002"/>
                    <a:pt x="115083" y="496981"/>
                    <a:pt x="115083" y="496981"/>
                  </a:cubicBezTo>
                  <a:lnTo>
                    <a:pt x="112245" y="497094"/>
                  </a:lnTo>
                  <a:cubicBezTo>
                    <a:pt x="112245" y="497094"/>
                    <a:pt x="109294" y="496186"/>
                    <a:pt x="108954" y="496186"/>
                  </a:cubicBezTo>
                  <a:lnTo>
                    <a:pt x="105094" y="496186"/>
                  </a:lnTo>
                  <a:lnTo>
                    <a:pt x="106229" y="495051"/>
                  </a:lnTo>
                  <a:lnTo>
                    <a:pt x="107024" y="493802"/>
                  </a:lnTo>
                  <a:lnTo>
                    <a:pt x="114418" y="494370"/>
                  </a:lnTo>
                  <a:lnTo>
                    <a:pt x="117710" y="495959"/>
                  </a:lnTo>
                  <a:lnTo>
                    <a:pt x="120661" y="497548"/>
                  </a:lnTo>
                  <a:lnTo>
                    <a:pt x="123386" y="497321"/>
                  </a:lnTo>
                  <a:lnTo>
                    <a:pt x="123499" y="495391"/>
                  </a:lnTo>
                  <a:lnTo>
                    <a:pt x="121229" y="494029"/>
                  </a:lnTo>
                  <a:lnTo>
                    <a:pt x="122705" y="493916"/>
                  </a:lnTo>
                  <a:lnTo>
                    <a:pt x="124748" y="493916"/>
                  </a:lnTo>
                  <a:lnTo>
                    <a:pt x="124861" y="493235"/>
                  </a:lnTo>
                  <a:lnTo>
                    <a:pt x="123613" y="491419"/>
                  </a:lnTo>
                  <a:lnTo>
                    <a:pt x="123386" y="490851"/>
                  </a:lnTo>
                  <a:lnTo>
                    <a:pt x="123840" y="489716"/>
                  </a:lnTo>
                  <a:lnTo>
                    <a:pt x="125202" y="491192"/>
                  </a:lnTo>
                  <a:lnTo>
                    <a:pt x="127018" y="491305"/>
                  </a:lnTo>
                  <a:lnTo>
                    <a:pt x="128380" y="490397"/>
                  </a:lnTo>
                  <a:lnTo>
                    <a:pt x="129856" y="489943"/>
                  </a:lnTo>
                  <a:cubicBezTo>
                    <a:pt x="129856" y="489943"/>
                    <a:pt x="129515" y="489035"/>
                    <a:pt x="129969" y="488921"/>
                  </a:cubicBezTo>
                  <a:cubicBezTo>
                    <a:pt x="130423" y="488808"/>
                    <a:pt x="131899" y="488240"/>
                    <a:pt x="131899" y="488240"/>
                  </a:cubicBezTo>
                  <a:lnTo>
                    <a:pt x="131445" y="485516"/>
                  </a:lnTo>
                  <a:lnTo>
                    <a:pt x="132807" y="486311"/>
                  </a:lnTo>
                  <a:lnTo>
                    <a:pt x="132694" y="484608"/>
                  </a:lnTo>
                  <a:lnTo>
                    <a:pt x="134283" y="484494"/>
                  </a:lnTo>
                  <a:lnTo>
                    <a:pt x="134623" y="479727"/>
                  </a:lnTo>
                  <a:lnTo>
                    <a:pt x="134964" y="476208"/>
                  </a:lnTo>
                  <a:lnTo>
                    <a:pt x="135629" y="475414"/>
                  </a:lnTo>
                  <a:lnTo>
                    <a:pt x="136893" y="476435"/>
                  </a:lnTo>
                  <a:lnTo>
                    <a:pt x="137915" y="476435"/>
                  </a:lnTo>
                  <a:lnTo>
                    <a:pt x="138369" y="478251"/>
                  </a:lnTo>
                  <a:lnTo>
                    <a:pt x="137915" y="480749"/>
                  </a:lnTo>
                  <a:lnTo>
                    <a:pt x="138482" y="483473"/>
                  </a:lnTo>
                  <a:lnTo>
                    <a:pt x="139504" y="484608"/>
                  </a:lnTo>
                  <a:lnTo>
                    <a:pt x="139958" y="485970"/>
                  </a:lnTo>
                  <a:lnTo>
                    <a:pt x="140753" y="483814"/>
                  </a:lnTo>
                  <a:cubicBezTo>
                    <a:pt x="140753" y="483814"/>
                    <a:pt x="141888" y="482905"/>
                    <a:pt x="142002" y="482565"/>
                  </a:cubicBezTo>
                  <a:cubicBezTo>
                    <a:pt x="142115" y="482224"/>
                    <a:pt x="142342" y="479841"/>
                    <a:pt x="142342" y="479841"/>
                  </a:cubicBezTo>
                  <a:lnTo>
                    <a:pt x="144272" y="478024"/>
                  </a:lnTo>
                  <a:lnTo>
                    <a:pt x="146201" y="476662"/>
                  </a:lnTo>
                  <a:lnTo>
                    <a:pt x="148017" y="477570"/>
                  </a:lnTo>
                  <a:lnTo>
                    <a:pt x="148812" y="475641"/>
                  </a:lnTo>
                  <a:lnTo>
                    <a:pt x="150628" y="474392"/>
                  </a:lnTo>
                  <a:lnTo>
                    <a:pt x="150742" y="471100"/>
                  </a:lnTo>
                  <a:lnTo>
                    <a:pt x="148812" y="469398"/>
                  </a:lnTo>
                  <a:lnTo>
                    <a:pt x="149039" y="468035"/>
                  </a:lnTo>
                  <a:lnTo>
                    <a:pt x="150855" y="468603"/>
                  </a:lnTo>
                  <a:lnTo>
                    <a:pt x="152444" y="470646"/>
                  </a:lnTo>
                  <a:lnTo>
                    <a:pt x="153693" y="470987"/>
                  </a:lnTo>
                  <a:lnTo>
                    <a:pt x="154828" y="468376"/>
                  </a:lnTo>
                  <a:lnTo>
                    <a:pt x="155282" y="467127"/>
                  </a:lnTo>
                  <a:lnTo>
                    <a:pt x="154033" y="464971"/>
                  </a:lnTo>
                  <a:lnTo>
                    <a:pt x="152785" y="463836"/>
                  </a:lnTo>
                  <a:lnTo>
                    <a:pt x="151309" y="465311"/>
                  </a:lnTo>
                  <a:lnTo>
                    <a:pt x="148812" y="465084"/>
                  </a:lnTo>
                  <a:lnTo>
                    <a:pt x="148131" y="466560"/>
                  </a:lnTo>
                  <a:lnTo>
                    <a:pt x="145974" y="465992"/>
                  </a:lnTo>
                  <a:lnTo>
                    <a:pt x="144953" y="464744"/>
                  </a:lnTo>
                  <a:lnTo>
                    <a:pt x="145293" y="462360"/>
                  </a:lnTo>
                  <a:cubicBezTo>
                    <a:pt x="145293" y="462360"/>
                    <a:pt x="145974" y="464063"/>
                    <a:pt x="146315" y="464063"/>
                  </a:cubicBezTo>
                  <a:cubicBezTo>
                    <a:pt x="146655" y="464063"/>
                    <a:pt x="146882" y="463381"/>
                    <a:pt x="147337" y="463268"/>
                  </a:cubicBezTo>
                  <a:cubicBezTo>
                    <a:pt x="147791" y="463154"/>
                    <a:pt x="149380" y="462587"/>
                    <a:pt x="149380" y="462587"/>
                  </a:cubicBezTo>
                  <a:lnTo>
                    <a:pt x="149493" y="461565"/>
                  </a:lnTo>
                  <a:lnTo>
                    <a:pt x="150515" y="461565"/>
                  </a:lnTo>
                  <a:lnTo>
                    <a:pt x="155396" y="457706"/>
                  </a:lnTo>
                  <a:lnTo>
                    <a:pt x="157098" y="455776"/>
                  </a:lnTo>
                  <a:lnTo>
                    <a:pt x="157098" y="454187"/>
                  </a:lnTo>
                  <a:lnTo>
                    <a:pt x="159369" y="452258"/>
                  </a:lnTo>
                  <a:lnTo>
                    <a:pt x="161752" y="451690"/>
                  </a:lnTo>
                  <a:lnTo>
                    <a:pt x="164022" y="451690"/>
                  </a:lnTo>
                  <a:lnTo>
                    <a:pt x="164590" y="449533"/>
                  </a:lnTo>
                  <a:lnTo>
                    <a:pt x="160277" y="449874"/>
                  </a:lnTo>
                  <a:lnTo>
                    <a:pt x="157893" y="449760"/>
                  </a:lnTo>
                  <a:lnTo>
                    <a:pt x="158688" y="448739"/>
                  </a:lnTo>
                  <a:lnTo>
                    <a:pt x="162660" y="448398"/>
                  </a:lnTo>
                  <a:lnTo>
                    <a:pt x="162547" y="446582"/>
                  </a:lnTo>
                  <a:lnTo>
                    <a:pt x="160617" y="443631"/>
                  </a:lnTo>
                  <a:lnTo>
                    <a:pt x="161184" y="443631"/>
                  </a:lnTo>
                  <a:lnTo>
                    <a:pt x="163455" y="445447"/>
                  </a:lnTo>
                  <a:lnTo>
                    <a:pt x="164476" y="446582"/>
                  </a:lnTo>
                  <a:lnTo>
                    <a:pt x="164590" y="445560"/>
                  </a:lnTo>
                  <a:lnTo>
                    <a:pt x="163909" y="444198"/>
                  </a:lnTo>
                  <a:lnTo>
                    <a:pt x="161525" y="442301"/>
                  </a:lnTo>
                  <a:lnTo>
                    <a:pt x="159936" y="438507"/>
                  </a:lnTo>
                  <a:lnTo>
                    <a:pt x="159595" y="435588"/>
                  </a:lnTo>
                  <a:lnTo>
                    <a:pt x="158574" y="435588"/>
                  </a:lnTo>
                  <a:lnTo>
                    <a:pt x="157325" y="434453"/>
                  </a:lnTo>
                  <a:lnTo>
                    <a:pt x="155850" y="434453"/>
                  </a:lnTo>
                  <a:lnTo>
                    <a:pt x="152785" y="433091"/>
                  </a:lnTo>
                  <a:lnTo>
                    <a:pt x="152785" y="431453"/>
                  </a:lnTo>
                  <a:lnTo>
                    <a:pt x="149720" y="427431"/>
                  </a:lnTo>
                  <a:lnTo>
                    <a:pt x="150401" y="427091"/>
                  </a:lnTo>
                  <a:lnTo>
                    <a:pt x="152785" y="430123"/>
                  </a:lnTo>
                  <a:lnTo>
                    <a:pt x="155055" y="430123"/>
                  </a:lnTo>
                  <a:lnTo>
                    <a:pt x="152898" y="427091"/>
                  </a:lnTo>
                  <a:lnTo>
                    <a:pt x="153012" y="423604"/>
                  </a:lnTo>
                  <a:lnTo>
                    <a:pt x="152558" y="420345"/>
                  </a:lnTo>
                  <a:lnTo>
                    <a:pt x="151196" y="418837"/>
                  </a:lnTo>
                  <a:lnTo>
                    <a:pt x="150742" y="421723"/>
                  </a:lnTo>
                  <a:lnTo>
                    <a:pt x="150742" y="423053"/>
                  </a:lnTo>
                  <a:lnTo>
                    <a:pt x="150174" y="424529"/>
                  </a:lnTo>
                  <a:lnTo>
                    <a:pt x="148698" y="424529"/>
                  </a:lnTo>
                  <a:lnTo>
                    <a:pt x="144612" y="421723"/>
                  </a:lnTo>
                  <a:lnTo>
                    <a:pt x="144839" y="420361"/>
                  </a:lnTo>
                  <a:lnTo>
                    <a:pt x="143363" y="418853"/>
                  </a:lnTo>
                  <a:lnTo>
                    <a:pt x="142796" y="415269"/>
                  </a:lnTo>
                  <a:lnTo>
                    <a:pt x="140526" y="415269"/>
                  </a:lnTo>
                  <a:lnTo>
                    <a:pt x="138369" y="415902"/>
                  </a:lnTo>
                  <a:lnTo>
                    <a:pt x="138142" y="418853"/>
                  </a:lnTo>
                  <a:lnTo>
                    <a:pt x="135629" y="418853"/>
                  </a:lnTo>
                  <a:lnTo>
                    <a:pt x="134964" y="415269"/>
                  </a:lnTo>
                  <a:lnTo>
                    <a:pt x="131899" y="414637"/>
                  </a:lnTo>
                  <a:lnTo>
                    <a:pt x="132353" y="417361"/>
                  </a:lnTo>
                  <a:lnTo>
                    <a:pt x="131785" y="418837"/>
                  </a:lnTo>
                  <a:lnTo>
                    <a:pt x="130310" y="420345"/>
                  </a:lnTo>
                  <a:lnTo>
                    <a:pt x="129061" y="418837"/>
                  </a:lnTo>
                  <a:lnTo>
                    <a:pt x="130537" y="416453"/>
                  </a:lnTo>
                  <a:lnTo>
                    <a:pt x="130423" y="413615"/>
                  </a:lnTo>
                  <a:lnTo>
                    <a:pt x="127472" y="411945"/>
                  </a:lnTo>
                  <a:lnTo>
                    <a:pt x="126564" y="411232"/>
                  </a:lnTo>
                  <a:lnTo>
                    <a:pt x="128948" y="408734"/>
                  </a:lnTo>
                  <a:lnTo>
                    <a:pt x="128834" y="405897"/>
                  </a:lnTo>
                  <a:lnTo>
                    <a:pt x="127585" y="405783"/>
                  </a:lnTo>
                  <a:lnTo>
                    <a:pt x="128267" y="403854"/>
                  </a:lnTo>
                  <a:lnTo>
                    <a:pt x="125429" y="400789"/>
                  </a:lnTo>
                  <a:lnTo>
                    <a:pt x="127018" y="397838"/>
                  </a:lnTo>
                  <a:lnTo>
                    <a:pt x="125202" y="397724"/>
                  </a:lnTo>
                  <a:lnTo>
                    <a:pt x="126224" y="394205"/>
                  </a:lnTo>
                  <a:lnTo>
                    <a:pt x="125656" y="392843"/>
                  </a:lnTo>
                  <a:lnTo>
                    <a:pt x="125996" y="391027"/>
                  </a:lnTo>
                  <a:lnTo>
                    <a:pt x="125542" y="390005"/>
                  </a:lnTo>
                  <a:lnTo>
                    <a:pt x="126450" y="389438"/>
                  </a:lnTo>
                  <a:lnTo>
                    <a:pt x="126678" y="387622"/>
                  </a:lnTo>
                  <a:lnTo>
                    <a:pt x="124748" y="385351"/>
                  </a:lnTo>
                  <a:lnTo>
                    <a:pt x="125883" y="385011"/>
                  </a:lnTo>
                  <a:lnTo>
                    <a:pt x="127699" y="385805"/>
                  </a:lnTo>
                  <a:lnTo>
                    <a:pt x="127926" y="385238"/>
                  </a:lnTo>
                  <a:lnTo>
                    <a:pt x="124634" y="382400"/>
                  </a:lnTo>
                  <a:lnTo>
                    <a:pt x="124521" y="380697"/>
                  </a:lnTo>
                  <a:lnTo>
                    <a:pt x="126905" y="380584"/>
                  </a:lnTo>
                  <a:lnTo>
                    <a:pt x="125656" y="379108"/>
                  </a:lnTo>
                  <a:lnTo>
                    <a:pt x="125770" y="376498"/>
                  </a:lnTo>
                  <a:lnTo>
                    <a:pt x="124407" y="375930"/>
                  </a:lnTo>
                  <a:lnTo>
                    <a:pt x="124294" y="373887"/>
                  </a:lnTo>
                  <a:lnTo>
                    <a:pt x="124861" y="372865"/>
                  </a:lnTo>
                  <a:lnTo>
                    <a:pt x="124748" y="371957"/>
                  </a:lnTo>
                  <a:lnTo>
                    <a:pt x="126791" y="371617"/>
                  </a:lnTo>
                  <a:lnTo>
                    <a:pt x="127813" y="370254"/>
                  </a:lnTo>
                  <a:lnTo>
                    <a:pt x="126564" y="368325"/>
                  </a:lnTo>
                  <a:lnTo>
                    <a:pt x="124748" y="368325"/>
                  </a:lnTo>
                  <a:lnTo>
                    <a:pt x="124407" y="366509"/>
                  </a:lnTo>
                  <a:lnTo>
                    <a:pt x="127245" y="366963"/>
                  </a:lnTo>
                  <a:lnTo>
                    <a:pt x="128948" y="369119"/>
                  </a:lnTo>
                  <a:lnTo>
                    <a:pt x="129515" y="367530"/>
                  </a:lnTo>
                  <a:lnTo>
                    <a:pt x="130650" y="370141"/>
                  </a:lnTo>
                  <a:lnTo>
                    <a:pt x="132580" y="372411"/>
                  </a:lnTo>
                  <a:lnTo>
                    <a:pt x="132807" y="369914"/>
                  </a:lnTo>
                  <a:lnTo>
                    <a:pt x="133034" y="367644"/>
                  </a:lnTo>
                  <a:lnTo>
                    <a:pt x="130423" y="366282"/>
                  </a:lnTo>
                  <a:lnTo>
                    <a:pt x="130196" y="363444"/>
                  </a:lnTo>
                  <a:lnTo>
                    <a:pt x="128834" y="361174"/>
                  </a:lnTo>
                  <a:lnTo>
                    <a:pt x="129515" y="360606"/>
                  </a:lnTo>
                  <a:lnTo>
                    <a:pt x="129402" y="357314"/>
                  </a:lnTo>
                  <a:lnTo>
                    <a:pt x="130083" y="355385"/>
                  </a:lnTo>
                  <a:lnTo>
                    <a:pt x="131218" y="354703"/>
                  </a:lnTo>
                  <a:lnTo>
                    <a:pt x="131672" y="350504"/>
                  </a:lnTo>
                  <a:lnTo>
                    <a:pt x="132353" y="347666"/>
                  </a:lnTo>
                  <a:lnTo>
                    <a:pt x="132240" y="345850"/>
                  </a:lnTo>
                  <a:lnTo>
                    <a:pt x="134283" y="345055"/>
                  </a:lnTo>
                  <a:lnTo>
                    <a:pt x="134169" y="345850"/>
                  </a:lnTo>
                  <a:lnTo>
                    <a:pt x="136440" y="344942"/>
                  </a:lnTo>
                  <a:lnTo>
                    <a:pt x="135077" y="343579"/>
                  </a:lnTo>
                  <a:lnTo>
                    <a:pt x="133148" y="343352"/>
                  </a:lnTo>
                  <a:lnTo>
                    <a:pt x="131899" y="341196"/>
                  </a:lnTo>
                  <a:lnTo>
                    <a:pt x="130196" y="342104"/>
                  </a:lnTo>
                  <a:lnTo>
                    <a:pt x="129742" y="338018"/>
                  </a:lnTo>
                  <a:lnTo>
                    <a:pt x="130537" y="337563"/>
                  </a:lnTo>
                  <a:lnTo>
                    <a:pt x="130083" y="335974"/>
                  </a:lnTo>
                  <a:lnTo>
                    <a:pt x="128721" y="334726"/>
                  </a:lnTo>
                  <a:lnTo>
                    <a:pt x="128721" y="332910"/>
                  </a:lnTo>
                  <a:lnTo>
                    <a:pt x="130423" y="332683"/>
                  </a:lnTo>
                  <a:lnTo>
                    <a:pt x="130877" y="331093"/>
                  </a:lnTo>
                  <a:lnTo>
                    <a:pt x="132466" y="331547"/>
                  </a:lnTo>
                  <a:lnTo>
                    <a:pt x="133488" y="334726"/>
                  </a:lnTo>
                  <a:lnTo>
                    <a:pt x="135629" y="335520"/>
                  </a:lnTo>
                  <a:lnTo>
                    <a:pt x="135629" y="336428"/>
                  </a:lnTo>
                  <a:lnTo>
                    <a:pt x="136780" y="334953"/>
                  </a:lnTo>
                  <a:lnTo>
                    <a:pt x="135629" y="333704"/>
                  </a:lnTo>
                  <a:lnTo>
                    <a:pt x="136893" y="333023"/>
                  </a:lnTo>
                  <a:lnTo>
                    <a:pt x="138710" y="333137"/>
                  </a:lnTo>
                  <a:lnTo>
                    <a:pt x="140526" y="331888"/>
                  </a:lnTo>
                  <a:lnTo>
                    <a:pt x="140980" y="329618"/>
                  </a:lnTo>
                  <a:lnTo>
                    <a:pt x="140526" y="327688"/>
                  </a:lnTo>
                  <a:lnTo>
                    <a:pt x="142228" y="327575"/>
                  </a:lnTo>
                  <a:lnTo>
                    <a:pt x="142342" y="330185"/>
                  </a:lnTo>
                  <a:lnTo>
                    <a:pt x="144045" y="327234"/>
                  </a:lnTo>
                  <a:lnTo>
                    <a:pt x="140185" y="325418"/>
                  </a:lnTo>
                  <a:lnTo>
                    <a:pt x="142115" y="325304"/>
                  </a:lnTo>
                  <a:lnTo>
                    <a:pt x="142002" y="320310"/>
                  </a:lnTo>
                  <a:lnTo>
                    <a:pt x="139731" y="318494"/>
                  </a:lnTo>
                  <a:lnTo>
                    <a:pt x="139391" y="313613"/>
                  </a:lnTo>
                  <a:lnTo>
                    <a:pt x="140412" y="313499"/>
                  </a:lnTo>
                  <a:lnTo>
                    <a:pt x="140866" y="317472"/>
                  </a:lnTo>
                  <a:lnTo>
                    <a:pt x="142228" y="318494"/>
                  </a:lnTo>
                  <a:lnTo>
                    <a:pt x="143477" y="316791"/>
                  </a:lnTo>
                  <a:lnTo>
                    <a:pt x="146201" y="318494"/>
                  </a:lnTo>
                  <a:lnTo>
                    <a:pt x="144612" y="318834"/>
                  </a:lnTo>
                  <a:lnTo>
                    <a:pt x="143363" y="318494"/>
                  </a:lnTo>
                  <a:cubicBezTo>
                    <a:pt x="143363" y="318494"/>
                    <a:pt x="142910" y="319515"/>
                    <a:pt x="143363" y="319515"/>
                  </a:cubicBezTo>
                  <a:cubicBezTo>
                    <a:pt x="143817" y="319515"/>
                    <a:pt x="145634" y="319969"/>
                    <a:pt x="145634" y="319969"/>
                  </a:cubicBezTo>
                  <a:lnTo>
                    <a:pt x="148926" y="319629"/>
                  </a:lnTo>
                  <a:cubicBezTo>
                    <a:pt x="148926" y="319629"/>
                    <a:pt x="149266" y="317699"/>
                    <a:pt x="148472" y="317586"/>
                  </a:cubicBezTo>
                  <a:cubicBezTo>
                    <a:pt x="147677" y="317472"/>
                    <a:pt x="147109" y="316905"/>
                    <a:pt x="147109" y="316905"/>
                  </a:cubicBezTo>
                  <a:lnTo>
                    <a:pt x="147450" y="315088"/>
                  </a:lnTo>
                  <a:lnTo>
                    <a:pt x="148812" y="314975"/>
                  </a:lnTo>
                  <a:lnTo>
                    <a:pt x="149266" y="316791"/>
                  </a:lnTo>
                  <a:lnTo>
                    <a:pt x="152104" y="316223"/>
                  </a:lnTo>
                  <a:lnTo>
                    <a:pt x="151196" y="314748"/>
                  </a:lnTo>
                  <a:cubicBezTo>
                    <a:pt x="151196" y="314748"/>
                    <a:pt x="153012" y="314634"/>
                    <a:pt x="153012" y="314294"/>
                  </a:cubicBezTo>
                  <a:cubicBezTo>
                    <a:pt x="153012" y="313953"/>
                    <a:pt x="154033" y="313386"/>
                    <a:pt x="152671" y="313045"/>
                  </a:cubicBezTo>
                  <a:lnTo>
                    <a:pt x="151309" y="312705"/>
                  </a:lnTo>
                  <a:lnTo>
                    <a:pt x="151309" y="311797"/>
                  </a:lnTo>
                  <a:lnTo>
                    <a:pt x="154033" y="312137"/>
                  </a:lnTo>
                  <a:cubicBezTo>
                    <a:pt x="154033" y="312137"/>
                    <a:pt x="153920" y="310435"/>
                    <a:pt x="153353" y="310435"/>
                  </a:cubicBezTo>
                  <a:cubicBezTo>
                    <a:pt x="152785" y="310435"/>
                    <a:pt x="150742" y="310548"/>
                    <a:pt x="150742" y="310548"/>
                  </a:cubicBezTo>
                  <a:lnTo>
                    <a:pt x="148244" y="310889"/>
                  </a:lnTo>
                  <a:lnTo>
                    <a:pt x="148926" y="309429"/>
                  </a:lnTo>
                  <a:lnTo>
                    <a:pt x="150515" y="308375"/>
                  </a:lnTo>
                  <a:lnTo>
                    <a:pt x="151082" y="309429"/>
                  </a:lnTo>
                  <a:lnTo>
                    <a:pt x="151196" y="307808"/>
                  </a:lnTo>
                  <a:lnTo>
                    <a:pt x="152671" y="308035"/>
                  </a:lnTo>
                  <a:lnTo>
                    <a:pt x="152558" y="306672"/>
                  </a:lnTo>
                  <a:cubicBezTo>
                    <a:pt x="152558" y="306672"/>
                    <a:pt x="153693" y="306559"/>
                    <a:pt x="153579" y="305991"/>
                  </a:cubicBezTo>
                  <a:cubicBezTo>
                    <a:pt x="153466" y="305424"/>
                    <a:pt x="153239" y="303381"/>
                    <a:pt x="153239" y="303381"/>
                  </a:cubicBezTo>
                  <a:lnTo>
                    <a:pt x="154828" y="304175"/>
                  </a:lnTo>
                  <a:lnTo>
                    <a:pt x="155282" y="302310"/>
                  </a:lnTo>
                  <a:lnTo>
                    <a:pt x="156985" y="302310"/>
                  </a:lnTo>
                  <a:lnTo>
                    <a:pt x="155850" y="300008"/>
                  </a:lnTo>
                  <a:lnTo>
                    <a:pt x="156871" y="299392"/>
                  </a:lnTo>
                  <a:lnTo>
                    <a:pt x="158801" y="300008"/>
                  </a:lnTo>
                  <a:lnTo>
                    <a:pt x="158233" y="300770"/>
                  </a:lnTo>
                  <a:lnTo>
                    <a:pt x="160844" y="301565"/>
                  </a:lnTo>
                  <a:cubicBezTo>
                    <a:pt x="160844" y="301565"/>
                    <a:pt x="161866" y="299359"/>
                    <a:pt x="161298" y="299375"/>
                  </a:cubicBezTo>
                  <a:cubicBezTo>
                    <a:pt x="160731" y="299408"/>
                    <a:pt x="158233" y="298824"/>
                    <a:pt x="158233" y="298824"/>
                  </a:cubicBezTo>
                  <a:lnTo>
                    <a:pt x="158233" y="297657"/>
                  </a:lnTo>
                  <a:cubicBezTo>
                    <a:pt x="158233" y="297657"/>
                    <a:pt x="159028" y="297624"/>
                    <a:pt x="159482" y="297657"/>
                  </a:cubicBezTo>
                  <a:cubicBezTo>
                    <a:pt x="159936" y="297689"/>
                    <a:pt x="160617" y="296440"/>
                    <a:pt x="160617" y="296440"/>
                  </a:cubicBezTo>
                  <a:lnTo>
                    <a:pt x="161866" y="297657"/>
                  </a:lnTo>
                  <a:lnTo>
                    <a:pt x="162774" y="299375"/>
                  </a:lnTo>
                  <a:lnTo>
                    <a:pt x="164590" y="299375"/>
                  </a:lnTo>
                  <a:lnTo>
                    <a:pt x="166293" y="297657"/>
                  </a:lnTo>
                  <a:lnTo>
                    <a:pt x="166406" y="296067"/>
                  </a:lnTo>
                  <a:lnTo>
                    <a:pt x="168336" y="294592"/>
                  </a:lnTo>
                  <a:cubicBezTo>
                    <a:pt x="168336" y="294592"/>
                    <a:pt x="168790" y="290311"/>
                    <a:pt x="168790" y="289970"/>
                  </a:cubicBezTo>
                  <a:cubicBezTo>
                    <a:pt x="168790" y="289630"/>
                    <a:pt x="170606" y="288949"/>
                    <a:pt x="170606" y="288949"/>
                  </a:cubicBezTo>
                  <a:lnTo>
                    <a:pt x="170946" y="287927"/>
                  </a:lnTo>
                  <a:lnTo>
                    <a:pt x="172422" y="288722"/>
                  </a:lnTo>
                  <a:cubicBezTo>
                    <a:pt x="172422" y="288722"/>
                    <a:pt x="173103" y="288722"/>
                    <a:pt x="173217" y="288381"/>
                  </a:cubicBezTo>
                  <a:cubicBezTo>
                    <a:pt x="173330" y="288040"/>
                    <a:pt x="172422" y="286111"/>
                    <a:pt x="172422" y="286111"/>
                  </a:cubicBezTo>
                  <a:cubicBezTo>
                    <a:pt x="172422" y="286111"/>
                    <a:pt x="172876" y="284181"/>
                    <a:pt x="173217" y="284181"/>
                  </a:cubicBezTo>
                  <a:cubicBezTo>
                    <a:pt x="173557" y="284181"/>
                    <a:pt x="175827" y="285770"/>
                    <a:pt x="175827" y="285770"/>
                  </a:cubicBezTo>
                  <a:lnTo>
                    <a:pt x="176963" y="290197"/>
                  </a:lnTo>
                  <a:lnTo>
                    <a:pt x="179119" y="288722"/>
                  </a:lnTo>
                  <a:lnTo>
                    <a:pt x="178325" y="286451"/>
                  </a:lnTo>
                  <a:lnTo>
                    <a:pt x="179914" y="285089"/>
                  </a:lnTo>
                  <a:lnTo>
                    <a:pt x="182865" y="282024"/>
                  </a:lnTo>
                  <a:lnTo>
                    <a:pt x="184114" y="280549"/>
                  </a:lnTo>
                  <a:lnTo>
                    <a:pt x="184568" y="279300"/>
                  </a:lnTo>
                  <a:lnTo>
                    <a:pt x="187746" y="279754"/>
                  </a:lnTo>
                  <a:lnTo>
                    <a:pt x="188314" y="278506"/>
                  </a:lnTo>
                  <a:lnTo>
                    <a:pt x="189676" y="274484"/>
                  </a:lnTo>
                  <a:lnTo>
                    <a:pt x="191152" y="277144"/>
                  </a:lnTo>
                  <a:lnTo>
                    <a:pt x="191719" y="274484"/>
                  </a:lnTo>
                  <a:cubicBezTo>
                    <a:pt x="191719" y="274484"/>
                    <a:pt x="193195" y="276154"/>
                    <a:pt x="193422" y="275279"/>
                  </a:cubicBezTo>
                  <a:cubicBezTo>
                    <a:pt x="193648" y="274403"/>
                    <a:pt x="193648" y="272360"/>
                    <a:pt x="193648" y="272360"/>
                  </a:cubicBezTo>
                  <a:lnTo>
                    <a:pt x="194784" y="274484"/>
                  </a:lnTo>
                  <a:lnTo>
                    <a:pt x="195011" y="273122"/>
                  </a:lnTo>
                  <a:lnTo>
                    <a:pt x="197508" y="273122"/>
                  </a:lnTo>
                  <a:lnTo>
                    <a:pt x="199438" y="269522"/>
                  </a:lnTo>
                  <a:lnTo>
                    <a:pt x="200346" y="269295"/>
                  </a:lnTo>
                  <a:lnTo>
                    <a:pt x="200881" y="265436"/>
                  </a:lnTo>
                  <a:lnTo>
                    <a:pt x="201935" y="262939"/>
                  </a:lnTo>
                  <a:lnTo>
                    <a:pt x="202389" y="260214"/>
                  </a:lnTo>
                  <a:lnTo>
                    <a:pt x="202956" y="260668"/>
                  </a:lnTo>
                  <a:lnTo>
                    <a:pt x="203070" y="256923"/>
                  </a:lnTo>
                  <a:lnTo>
                    <a:pt x="204205" y="256582"/>
                  </a:lnTo>
                  <a:lnTo>
                    <a:pt x="204886" y="254085"/>
                  </a:lnTo>
                  <a:cubicBezTo>
                    <a:pt x="204886" y="254085"/>
                    <a:pt x="206248" y="254085"/>
                    <a:pt x="206589" y="254312"/>
                  </a:cubicBezTo>
                  <a:cubicBezTo>
                    <a:pt x="206929" y="254539"/>
                    <a:pt x="207156" y="253177"/>
                    <a:pt x="207156" y="253177"/>
                  </a:cubicBezTo>
                  <a:lnTo>
                    <a:pt x="209864" y="249544"/>
                  </a:lnTo>
                  <a:lnTo>
                    <a:pt x="211616" y="249885"/>
                  </a:lnTo>
                  <a:lnTo>
                    <a:pt x="212718" y="247615"/>
                  </a:lnTo>
                  <a:lnTo>
                    <a:pt x="214956" y="246593"/>
                  </a:lnTo>
                  <a:lnTo>
                    <a:pt x="214956" y="243982"/>
                  </a:lnTo>
                  <a:lnTo>
                    <a:pt x="216821" y="242280"/>
                  </a:lnTo>
                  <a:lnTo>
                    <a:pt x="214956" y="242053"/>
                  </a:lnTo>
                  <a:lnTo>
                    <a:pt x="214080" y="240350"/>
                  </a:lnTo>
                  <a:cubicBezTo>
                    <a:pt x="214080" y="240350"/>
                    <a:pt x="211810" y="240463"/>
                    <a:pt x="212378" y="239896"/>
                  </a:cubicBezTo>
                  <a:cubicBezTo>
                    <a:pt x="212945" y="239328"/>
                    <a:pt x="214194" y="238420"/>
                    <a:pt x="214194" y="238420"/>
                  </a:cubicBezTo>
                  <a:lnTo>
                    <a:pt x="213367" y="235923"/>
                  </a:lnTo>
                  <a:lnTo>
                    <a:pt x="211616" y="235242"/>
                  </a:lnTo>
                  <a:lnTo>
                    <a:pt x="210367" y="235469"/>
                  </a:lnTo>
                  <a:lnTo>
                    <a:pt x="209848" y="233199"/>
                  </a:lnTo>
                  <a:lnTo>
                    <a:pt x="208389" y="232858"/>
                  </a:lnTo>
                  <a:lnTo>
                    <a:pt x="206232" y="229339"/>
                  </a:lnTo>
                  <a:lnTo>
                    <a:pt x="208275" y="229793"/>
                  </a:lnTo>
                  <a:lnTo>
                    <a:pt x="208616" y="231269"/>
                  </a:lnTo>
                  <a:lnTo>
                    <a:pt x="209848" y="231156"/>
                  </a:lnTo>
                  <a:lnTo>
                    <a:pt x="208729" y="229226"/>
                  </a:lnTo>
                  <a:lnTo>
                    <a:pt x="208729" y="227864"/>
                  </a:lnTo>
                  <a:lnTo>
                    <a:pt x="209848" y="227864"/>
                  </a:lnTo>
                  <a:cubicBezTo>
                    <a:pt x="209848" y="227864"/>
                    <a:pt x="210286" y="227069"/>
                    <a:pt x="209848" y="226956"/>
                  </a:cubicBezTo>
                  <a:cubicBezTo>
                    <a:pt x="209411" y="226842"/>
                    <a:pt x="206573" y="227069"/>
                    <a:pt x="206573" y="227069"/>
                  </a:cubicBezTo>
                  <a:lnTo>
                    <a:pt x="205778" y="225594"/>
                  </a:lnTo>
                  <a:lnTo>
                    <a:pt x="204416" y="224005"/>
                  </a:lnTo>
                  <a:lnTo>
                    <a:pt x="204530" y="222983"/>
                  </a:lnTo>
                  <a:lnTo>
                    <a:pt x="207026" y="224459"/>
                  </a:lnTo>
                  <a:lnTo>
                    <a:pt x="207821" y="222188"/>
                  </a:lnTo>
                  <a:lnTo>
                    <a:pt x="209070" y="221734"/>
                  </a:lnTo>
                  <a:lnTo>
                    <a:pt x="208843" y="219124"/>
                  </a:lnTo>
                  <a:lnTo>
                    <a:pt x="211113" y="218216"/>
                  </a:lnTo>
                  <a:lnTo>
                    <a:pt x="211453" y="215491"/>
                  </a:lnTo>
                  <a:lnTo>
                    <a:pt x="213610" y="214907"/>
                  </a:lnTo>
                  <a:lnTo>
                    <a:pt x="213497" y="212767"/>
                  </a:lnTo>
                  <a:lnTo>
                    <a:pt x="214859" y="212767"/>
                  </a:lnTo>
                  <a:lnTo>
                    <a:pt x="214972" y="209702"/>
                  </a:lnTo>
                  <a:cubicBezTo>
                    <a:pt x="214972" y="209702"/>
                    <a:pt x="216675" y="209021"/>
                    <a:pt x="216562" y="208454"/>
                  </a:cubicBezTo>
                  <a:cubicBezTo>
                    <a:pt x="216448" y="207886"/>
                    <a:pt x="214405" y="204708"/>
                    <a:pt x="214405" y="204708"/>
                  </a:cubicBezTo>
                  <a:lnTo>
                    <a:pt x="214291" y="202324"/>
                  </a:lnTo>
                  <a:lnTo>
                    <a:pt x="215313" y="203459"/>
                  </a:lnTo>
                  <a:lnTo>
                    <a:pt x="217242" y="203346"/>
                  </a:lnTo>
                  <a:lnTo>
                    <a:pt x="218605" y="201189"/>
                  </a:lnTo>
                  <a:lnTo>
                    <a:pt x="216788" y="200848"/>
                  </a:lnTo>
                  <a:cubicBezTo>
                    <a:pt x="216788" y="200848"/>
                    <a:pt x="217583" y="199827"/>
                    <a:pt x="217129" y="199713"/>
                  </a:cubicBezTo>
                  <a:cubicBezTo>
                    <a:pt x="216675" y="199600"/>
                    <a:pt x="215086" y="199827"/>
                    <a:pt x="215086" y="199827"/>
                  </a:cubicBezTo>
                  <a:lnTo>
                    <a:pt x="213497" y="198805"/>
                  </a:lnTo>
                  <a:lnTo>
                    <a:pt x="214178" y="196535"/>
                  </a:lnTo>
                  <a:lnTo>
                    <a:pt x="215881" y="198238"/>
                  </a:lnTo>
                  <a:lnTo>
                    <a:pt x="216334" y="196876"/>
                  </a:lnTo>
                  <a:lnTo>
                    <a:pt x="218491" y="196648"/>
                  </a:lnTo>
                  <a:lnTo>
                    <a:pt x="220421" y="198011"/>
                  </a:lnTo>
                  <a:lnTo>
                    <a:pt x="220194" y="195967"/>
                  </a:lnTo>
                  <a:lnTo>
                    <a:pt x="222123" y="195854"/>
                  </a:lnTo>
                  <a:lnTo>
                    <a:pt x="223599" y="195854"/>
                  </a:lnTo>
                  <a:lnTo>
                    <a:pt x="223372" y="194719"/>
                  </a:lnTo>
                  <a:lnTo>
                    <a:pt x="224734" y="195173"/>
                  </a:lnTo>
                  <a:lnTo>
                    <a:pt x="224961" y="192968"/>
                  </a:lnTo>
                  <a:lnTo>
                    <a:pt x="222918" y="191411"/>
                  </a:lnTo>
                  <a:lnTo>
                    <a:pt x="221669" y="189822"/>
                  </a:lnTo>
                  <a:lnTo>
                    <a:pt x="222804" y="188687"/>
                  </a:lnTo>
                  <a:lnTo>
                    <a:pt x="224848" y="190162"/>
                  </a:lnTo>
                  <a:lnTo>
                    <a:pt x="227232" y="190162"/>
                  </a:lnTo>
                  <a:lnTo>
                    <a:pt x="227004" y="188346"/>
                  </a:lnTo>
                  <a:lnTo>
                    <a:pt x="224507" y="186643"/>
                  </a:lnTo>
                  <a:lnTo>
                    <a:pt x="221669" y="183806"/>
                  </a:lnTo>
                  <a:lnTo>
                    <a:pt x="220194" y="182557"/>
                  </a:lnTo>
                  <a:lnTo>
                    <a:pt x="220194" y="181081"/>
                  </a:lnTo>
                  <a:lnTo>
                    <a:pt x="224053" y="184033"/>
                  </a:lnTo>
                  <a:lnTo>
                    <a:pt x="225529" y="185168"/>
                  </a:lnTo>
                  <a:lnTo>
                    <a:pt x="227004" y="185508"/>
                  </a:lnTo>
                  <a:lnTo>
                    <a:pt x="227913" y="186303"/>
                  </a:lnTo>
                  <a:lnTo>
                    <a:pt x="228026" y="187778"/>
                  </a:lnTo>
                  <a:lnTo>
                    <a:pt x="229615" y="187778"/>
                  </a:lnTo>
                  <a:lnTo>
                    <a:pt x="232339" y="188346"/>
                  </a:lnTo>
                  <a:lnTo>
                    <a:pt x="234269" y="186870"/>
                  </a:lnTo>
                  <a:lnTo>
                    <a:pt x="231658" y="184827"/>
                  </a:lnTo>
                  <a:cubicBezTo>
                    <a:pt x="231658" y="184827"/>
                    <a:pt x="231658" y="184146"/>
                    <a:pt x="230977" y="184146"/>
                  </a:cubicBezTo>
                  <a:cubicBezTo>
                    <a:pt x="230296" y="184146"/>
                    <a:pt x="229275" y="183919"/>
                    <a:pt x="229275" y="183919"/>
                  </a:cubicBezTo>
                  <a:lnTo>
                    <a:pt x="229615" y="182216"/>
                  </a:lnTo>
                  <a:lnTo>
                    <a:pt x="230750" y="181989"/>
                  </a:lnTo>
                  <a:lnTo>
                    <a:pt x="231658" y="182898"/>
                  </a:lnTo>
                  <a:lnTo>
                    <a:pt x="230977" y="180854"/>
                  </a:lnTo>
                  <a:lnTo>
                    <a:pt x="231431" y="178244"/>
                  </a:lnTo>
                  <a:lnTo>
                    <a:pt x="230750" y="176995"/>
                  </a:lnTo>
                  <a:lnTo>
                    <a:pt x="231658" y="176200"/>
                  </a:lnTo>
                  <a:lnTo>
                    <a:pt x="231431" y="174725"/>
                  </a:lnTo>
                  <a:lnTo>
                    <a:pt x="230864" y="173476"/>
                  </a:lnTo>
                  <a:lnTo>
                    <a:pt x="234496" y="173249"/>
                  </a:lnTo>
                  <a:lnTo>
                    <a:pt x="235518" y="175519"/>
                  </a:lnTo>
                  <a:lnTo>
                    <a:pt x="235972" y="176655"/>
                  </a:lnTo>
                  <a:lnTo>
                    <a:pt x="237220" y="176427"/>
                  </a:lnTo>
                  <a:lnTo>
                    <a:pt x="237901" y="177336"/>
                  </a:lnTo>
                  <a:lnTo>
                    <a:pt x="238583" y="176995"/>
                  </a:lnTo>
                  <a:lnTo>
                    <a:pt x="238923" y="178130"/>
                  </a:lnTo>
                  <a:lnTo>
                    <a:pt x="239150" y="176655"/>
                  </a:lnTo>
                  <a:lnTo>
                    <a:pt x="239264" y="174271"/>
                  </a:lnTo>
                  <a:lnTo>
                    <a:pt x="236766" y="171433"/>
                  </a:lnTo>
                  <a:lnTo>
                    <a:pt x="238923" y="171206"/>
                  </a:lnTo>
                  <a:lnTo>
                    <a:pt x="240966" y="173476"/>
                  </a:lnTo>
                  <a:lnTo>
                    <a:pt x="242896" y="176427"/>
                  </a:lnTo>
                  <a:lnTo>
                    <a:pt x="244371" y="177108"/>
                  </a:lnTo>
                  <a:lnTo>
                    <a:pt x="246755" y="178698"/>
                  </a:lnTo>
                  <a:lnTo>
                    <a:pt x="247096" y="180514"/>
                  </a:lnTo>
                  <a:lnTo>
                    <a:pt x="248344" y="178244"/>
                  </a:lnTo>
                  <a:lnTo>
                    <a:pt x="249820" y="178357"/>
                  </a:lnTo>
                  <a:lnTo>
                    <a:pt x="251523" y="176655"/>
                  </a:lnTo>
                  <a:lnTo>
                    <a:pt x="253452" y="176655"/>
                  </a:lnTo>
                  <a:lnTo>
                    <a:pt x="254020" y="175406"/>
                  </a:lnTo>
                  <a:lnTo>
                    <a:pt x="254815" y="174498"/>
                  </a:lnTo>
                  <a:lnTo>
                    <a:pt x="255836" y="174384"/>
                  </a:lnTo>
                  <a:lnTo>
                    <a:pt x="256290" y="176314"/>
                  </a:lnTo>
                  <a:lnTo>
                    <a:pt x="256971" y="176427"/>
                  </a:lnTo>
                  <a:lnTo>
                    <a:pt x="257879" y="176200"/>
                  </a:lnTo>
                  <a:lnTo>
                    <a:pt x="259922" y="174044"/>
                  </a:lnTo>
                  <a:lnTo>
                    <a:pt x="261738" y="176314"/>
                  </a:lnTo>
                  <a:lnTo>
                    <a:pt x="263782" y="177563"/>
                  </a:lnTo>
                  <a:lnTo>
                    <a:pt x="265484" y="176427"/>
                  </a:lnTo>
                  <a:lnTo>
                    <a:pt x="267755" y="175292"/>
                  </a:lnTo>
                  <a:lnTo>
                    <a:pt x="269879" y="177530"/>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3" name="Freeform: Shape 482">
              <a:extLst>
                <a:ext uri="{FF2B5EF4-FFF2-40B4-BE49-F238E27FC236}">
                  <a16:creationId xmlns:a16="http://schemas.microsoft.com/office/drawing/2014/main" id="{AC42B837-A495-FA8B-E661-51FD81DDD9AA}"/>
                </a:ext>
              </a:extLst>
            </p:cNvPr>
            <p:cNvSpPr/>
            <p:nvPr/>
          </p:nvSpPr>
          <p:spPr>
            <a:xfrm>
              <a:off x="7423279" y="3164954"/>
              <a:ext cx="5969" cy="5669"/>
            </a:xfrm>
            <a:custGeom>
              <a:avLst/>
              <a:gdLst>
                <a:gd name="connsiteX0" fmla="*/ 4200 w 6470"/>
                <a:gd name="connsiteY0" fmla="*/ 6146 h 6145"/>
                <a:gd name="connsiteX1" fmla="*/ 6470 w 6470"/>
                <a:gd name="connsiteY1" fmla="*/ 2838 h 6145"/>
                <a:gd name="connsiteX2" fmla="*/ 5335 w 6470"/>
                <a:gd name="connsiteY2" fmla="*/ 908 h 6145"/>
                <a:gd name="connsiteX3" fmla="*/ 4200 w 6470"/>
                <a:gd name="connsiteY3" fmla="*/ 0 h 6145"/>
                <a:gd name="connsiteX4" fmla="*/ 2724 w 6470"/>
                <a:gd name="connsiteY4" fmla="*/ 1022 h 6145"/>
                <a:gd name="connsiteX5" fmla="*/ 1135 w 6470"/>
                <a:gd name="connsiteY5" fmla="*/ 1362 h 6145"/>
                <a:gd name="connsiteX6" fmla="*/ 0 w 6470"/>
                <a:gd name="connsiteY6" fmla="*/ 4086 h 6145"/>
                <a:gd name="connsiteX7" fmla="*/ 1021 w 6470"/>
                <a:gd name="connsiteY7" fmla="*/ 5108 h 6145"/>
                <a:gd name="connsiteX8" fmla="*/ 4200 w 6470"/>
                <a:gd name="connsiteY8" fmla="*/ 6146 h 6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0" h="6145">
                  <a:moveTo>
                    <a:pt x="4200" y="6146"/>
                  </a:moveTo>
                  <a:lnTo>
                    <a:pt x="6470" y="2838"/>
                  </a:lnTo>
                  <a:lnTo>
                    <a:pt x="5335" y="908"/>
                  </a:lnTo>
                  <a:lnTo>
                    <a:pt x="4200" y="0"/>
                  </a:lnTo>
                  <a:lnTo>
                    <a:pt x="2724" y="1022"/>
                  </a:lnTo>
                  <a:lnTo>
                    <a:pt x="1135" y="1362"/>
                  </a:lnTo>
                  <a:lnTo>
                    <a:pt x="0" y="4086"/>
                  </a:lnTo>
                  <a:lnTo>
                    <a:pt x="1021" y="5108"/>
                  </a:lnTo>
                  <a:lnTo>
                    <a:pt x="4200" y="614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4" name="Freeform: Shape 483">
              <a:extLst>
                <a:ext uri="{FF2B5EF4-FFF2-40B4-BE49-F238E27FC236}">
                  <a16:creationId xmlns:a16="http://schemas.microsoft.com/office/drawing/2014/main" id="{2AE79E3B-1322-F111-28A2-141B98E9EBFF}"/>
                </a:ext>
              </a:extLst>
            </p:cNvPr>
            <p:cNvSpPr/>
            <p:nvPr/>
          </p:nvSpPr>
          <p:spPr>
            <a:xfrm>
              <a:off x="7422651" y="3172718"/>
              <a:ext cx="4502" cy="3664"/>
            </a:xfrm>
            <a:custGeom>
              <a:avLst/>
              <a:gdLst>
                <a:gd name="connsiteX0" fmla="*/ 4881 w 4880"/>
                <a:gd name="connsiteY0" fmla="*/ 0 h 3972"/>
                <a:gd name="connsiteX1" fmla="*/ 681 w 4880"/>
                <a:gd name="connsiteY1" fmla="*/ 454 h 3972"/>
                <a:gd name="connsiteX2" fmla="*/ 0 w 4880"/>
                <a:gd name="connsiteY2" fmla="*/ 1589 h 3972"/>
                <a:gd name="connsiteX3" fmla="*/ 1135 w 4880"/>
                <a:gd name="connsiteY3" fmla="*/ 1589 h 3972"/>
                <a:gd name="connsiteX4" fmla="*/ 1475 w 4880"/>
                <a:gd name="connsiteY4" fmla="*/ 3973 h 3972"/>
                <a:gd name="connsiteX5" fmla="*/ 3405 w 4880"/>
                <a:gd name="connsiteY5" fmla="*/ 3973 h 3972"/>
                <a:gd name="connsiteX6" fmla="*/ 3908 w 4880"/>
                <a:gd name="connsiteY6" fmla="*/ 1978 h 3972"/>
                <a:gd name="connsiteX7" fmla="*/ 4881 w 4880"/>
                <a:gd name="connsiteY7" fmla="*/ 1978 h 3972"/>
                <a:gd name="connsiteX8" fmla="*/ 4881 w 4880"/>
                <a:gd name="connsiteY8" fmla="*/ 0 h 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80" h="3972">
                  <a:moveTo>
                    <a:pt x="4881" y="0"/>
                  </a:moveTo>
                  <a:lnTo>
                    <a:pt x="681" y="454"/>
                  </a:lnTo>
                  <a:lnTo>
                    <a:pt x="0" y="1589"/>
                  </a:lnTo>
                  <a:lnTo>
                    <a:pt x="1135" y="1589"/>
                  </a:lnTo>
                  <a:lnTo>
                    <a:pt x="1475" y="3973"/>
                  </a:lnTo>
                  <a:lnTo>
                    <a:pt x="3405" y="3973"/>
                  </a:lnTo>
                  <a:lnTo>
                    <a:pt x="3908" y="1978"/>
                  </a:lnTo>
                  <a:lnTo>
                    <a:pt x="4881" y="1978"/>
                  </a:lnTo>
                  <a:lnTo>
                    <a:pt x="4881"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5" name="Freeform: Shape 484">
              <a:extLst>
                <a:ext uri="{FF2B5EF4-FFF2-40B4-BE49-F238E27FC236}">
                  <a16:creationId xmlns:a16="http://schemas.microsoft.com/office/drawing/2014/main" id="{AAB44DA5-8D31-EB94-A26B-09AD8D4B8994}"/>
                </a:ext>
              </a:extLst>
            </p:cNvPr>
            <p:cNvSpPr/>
            <p:nvPr/>
          </p:nvSpPr>
          <p:spPr>
            <a:xfrm>
              <a:off x="7489877" y="2750693"/>
              <a:ext cx="4718" cy="3455"/>
            </a:xfrm>
            <a:custGeom>
              <a:avLst/>
              <a:gdLst>
                <a:gd name="connsiteX0" fmla="*/ 1021 w 5114"/>
                <a:gd name="connsiteY0" fmla="*/ 0 h 3745"/>
                <a:gd name="connsiteX1" fmla="*/ 0 w 5114"/>
                <a:gd name="connsiteY1" fmla="*/ 3292 h 3745"/>
                <a:gd name="connsiteX2" fmla="*/ 4995 w 5114"/>
                <a:gd name="connsiteY2" fmla="*/ 3292 h 3745"/>
                <a:gd name="connsiteX3" fmla="*/ 1021 w 5114"/>
                <a:gd name="connsiteY3" fmla="*/ 0 h 3745"/>
              </a:gdLst>
              <a:ahLst/>
              <a:cxnLst>
                <a:cxn ang="0">
                  <a:pos x="connsiteX0" y="connsiteY0"/>
                </a:cxn>
                <a:cxn ang="0">
                  <a:pos x="connsiteX1" y="connsiteY1"/>
                </a:cxn>
                <a:cxn ang="0">
                  <a:pos x="connsiteX2" y="connsiteY2"/>
                </a:cxn>
                <a:cxn ang="0">
                  <a:pos x="connsiteX3" y="connsiteY3"/>
                </a:cxn>
              </a:cxnLst>
              <a:rect l="l" t="t" r="r" b="b"/>
              <a:pathLst>
                <a:path w="5114" h="3745">
                  <a:moveTo>
                    <a:pt x="1021" y="0"/>
                  </a:moveTo>
                  <a:lnTo>
                    <a:pt x="0" y="3292"/>
                  </a:lnTo>
                  <a:cubicBezTo>
                    <a:pt x="0" y="3292"/>
                    <a:pt x="6032" y="4313"/>
                    <a:pt x="4995" y="3292"/>
                  </a:cubicBezTo>
                  <a:cubicBezTo>
                    <a:pt x="3973" y="2270"/>
                    <a:pt x="1021" y="0"/>
                    <a:pt x="1021" y="0"/>
                  </a:cubicBez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6" name="Freeform: Shape 485">
              <a:extLst>
                <a:ext uri="{FF2B5EF4-FFF2-40B4-BE49-F238E27FC236}">
                  <a16:creationId xmlns:a16="http://schemas.microsoft.com/office/drawing/2014/main" id="{6F6D7D63-A5BE-85A1-2498-64F3725ACCD8}"/>
                </a:ext>
              </a:extLst>
            </p:cNvPr>
            <p:cNvSpPr/>
            <p:nvPr/>
          </p:nvSpPr>
          <p:spPr>
            <a:xfrm>
              <a:off x="7492226" y="2748495"/>
              <a:ext cx="2887" cy="2827"/>
            </a:xfrm>
            <a:custGeom>
              <a:avLst/>
              <a:gdLst>
                <a:gd name="connsiteX0" fmla="*/ 0 w 3129"/>
                <a:gd name="connsiteY0" fmla="*/ 0 h 3064"/>
                <a:gd name="connsiteX1" fmla="*/ 2562 w 3129"/>
                <a:gd name="connsiteY1" fmla="*/ 3065 h 3064"/>
                <a:gd name="connsiteX2" fmla="*/ 3130 w 3129"/>
                <a:gd name="connsiteY2" fmla="*/ 908 h 3064"/>
                <a:gd name="connsiteX3" fmla="*/ 0 w 3129"/>
                <a:gd name="connsiteY3" fmla="*/ 0 h 3064"/>
              </a:gdLst>
              <a:ahLst/>
              <a:cxnLst>
                <a:cxn ang="0">
                  <a:pos x="connsiteX0" y="connsiteY0"/>
                </a:cxn>
                <a:cxn ang="0">
                  <a:pos x="connsiteX1" y="connsiteY1"/>
                </a:cxn>
                <a:cxn ang="0">
                  <a:pos x="connsiteX2" y="connsiteY2"/>
                </a:cxn>
                <a:cxn ang="0">
                  <a:pos x="connsiteX3" y="connsiteY3"/>
                </a:cxn>
              </a:cxnLst>
              <a:rect l="l" t="t" r="r" b="b"/>
              <a:pathLst>
                <a:path w="3129" h="3064">
                  <a:moveTo>
                    <a:pt x="0" y="0"/>
                  </a:moveTo>
                  <a:lnTo>
                    <a:pt x="2562" y="3065"/>
                  </a:lnTo>
                  <a:lnTo>
                    <a:pt x="3130" y="908"/>
                  </a:lnTo>
                  <a:lnTo>
                    <a:pt x="0"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7" name="Freeform: Shape 486">
              <a:extLst>
                <a:ext uri="{FF2B5EF4-FFF2-40B4-BE49-F238E27FC236}">
                  <a16:creationId xmlns:a16="http://schemas.microsoft.com/office/drawing/2014/main" id="{11F8D9AD-981A-2A69-7F36-C772A68E4083}"/>
                </a:ext>
              </a:extLst>
            </p:cNvPr>
            <p:cNvSpPr/>
            <p:nvPr/>
          </p:nvSpPr>
          <p:spPr>
            <a:xfrm>
              <a:off x="7500468" y="2748479"/>
              <a:ext cx="6073" cy="2213"/>
            </a:xfrm>
            <a:custGeom>
              <a:avLst/>
              <a:gdLst>
                <a:gd name="connsiteX0" fmla="*/ 0 w 6583"/>
                <a:gd name="connsiteY0" fmla="*/ 2400 h 2399"/>
                <a:gd name="connsiteX1" fmla="*/ 2724 w 6583"/>
                <a:gd name="connsiteY1" fmla="*/ 2400 h 2399"/>
                <a:gd name="connsiteX2" fmla="*/ 3405 w 6583"/>
                <a:gd name="connsiteY2" fmla="*/ 1038 h 2399"/>
                <a:gd name="connsiteX3" fmla="*/ 5902 w 6583"/>
                <a:gd name="connsiteY3" fmla="*/ 2400 h 2399"/>
                <a:gd name="connsiteX4" fmla="*/ 6583 w 6583"/>
                <a:gd name="connsiteY4" fmla="*/ 1022 h 2399"/>
                <a:gd name="connsiteX5" fmla="*/ 2497 w 6583"/>
                <a:gd name="connsiteY5" fmla="*/ 0 h 2399"/>
                <a:gd name="connsiteX6" fmla="*/ 567 w 6583"/>
                <a:gd name="connsiteY6" fmla="*/ 0 h 2399"/>
                <a:gd name="connsiteX7" fmla="*/ 0 w 6583"/>
                <a:gd name="connsiteY7" fmla="*/ 2384 h 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3" h="2399">
                  <a:moveTo>
                    <a:pt x="0" y="2400"/>
                  </a:moveTo>
                  <a:lnTo>
                    <a:pt x="2724" y="2400"/>
                  </a:lnTo>
                  <a:cubicBezTo>
                    <a:pt x="2724" y="2400"/>
                    <a:pt x="3065" y="924"/>
                    <a:pt x="3405" y="1038"/>
                  </a:cubicBezTo>
                  <a:cubicBezTo>
                    <a:pt x="3746" y="1151"/>
                    <a:pt x="5902" y="2400"/>
                    <a:pt x="5902" y="2400"/>
                  </a:cubicBezTo>
                  <a:lnTo>
                    <a:pt x="6583" y="1022"/>
                  </a:lnTo>
                  <a:lnTo>
                    <a:pt x="2497" y="0"/>
                  </a:lnTo>
                  <a:lnTo>
                    <a:pt x="567" y="0"/>
                  </a:lnTo>
                  <a:lnTo>
                    <a:pt x="0" y="2384"/>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8" name="Freeform: Shape 487">
              <a:extLst>
                <a:ext uri="{FF2B5EF4-FFF2-40B4-BE49-F238E27FC236}">
                  <a16:creationId xmlns:a16="http://schemas.microsoft.com/office/drawing/2014/main" id="{1D6BEEFE-CD8D-89D8-D583-BAB9F32E7D10}"/>
                </a:ext>
              </a:extLst>
            </p:cNvPr>
            <p:cNvSpPr/>
            <p:nvPr/>
          </p:nvSpPr>
          <p:spPr>
            <a:xfrm>
              <a:off x="7295215" y="2578111"/>
              <a:ext cx="502684" cy="596522"/>
            </a:xfrm>
            <a:custGeom>
              <a:avLst/>
              <a:gdLst>
                <a:gd name="connsiteX0" fmla="*/ 77252 w 544914"/>
                <a:gd name="connsiteY0" fmla="*/ 423264 h 646635"/>
                <a:gd name="connsiteX1" fmla="*/ 77252 w 544914"/>
                <a:gd name="connsiteY1" fmla="*/ 425712 h 646635"/>
                <a:gd name="connsiteX2" fmla="*/ 78225 w 544914"/>
                <a:gd name="connsiteY2" fmla="*/ 427366 h 646635"/>
                <a:gd name="connsiteX3" fmla="*/ 83333 w 544914"/>
                <a:gd name="connsiteY3" fmla="*/ 427366 h 646635"/>
                <a:gd name="connsiteX4" fmla="*/ 86008 w 544914"/>
                <a:gd name="connsiteY4" fmla="*/ 426912 h 646635"/>
                <a:gd name="connsiteX5" fmla="*/ 86008 w 544914"/>
                <a:gd name="connsiteY5" fmla="*/ 427885 h 646635"/>
                <a:gd name="connsiteX6" fmla="*/ 83333 w 544914"/>
                <a:gd name="connsiteY6" fmla="*/ 428177 h 646635"/>
                <a:gd name="connsiteX7" fmla="*/ 82198 w 544914"/>
                <a:gd name="connsiteY7" fmla="*/ 428631 h 646635"/>
                <a:gd name="connsiteX8" fmla="*/ 80041 w 544914"/>
                <a:gd name="connsiteY8" fmla="*/ 428339 h 646635"/>
                <a:gd name="connsiteX9" fmla="*/ 78387 w 544914"/>
                <a:gd name="connsiteY9" fmla="*/ 429134 h 646635"/>
                <a:gd name="connsiteX10" fmla="*/ 78160 w 544914"/>
                <a:gd name="connsiteY10" fmla="*/ 431291 h 646635"/>
                <a:gd name="connsiteX11" fmla="*/ 77252 w 544914"/>
                <a:gd name="connsiteY11" fmla="*/ 430545 h 646635"/>
                <a:gd name="connsiteX12" fmla="*/ 74981 w 544914"/>
                <a:gd name="connsiteY12" fmla="*/ 430496 h 646635"/>
                <a:gd name="connsiteX13" fmla="*/ 71917 w 544914"/>
                <a:gd name="connsiteY13" fmla="*/ 430269 h 646635"/>
                <a:gd name="connsiteX14" fmla="*/ 73052 w 544914"/>
                <a:gd name="connsiteY14" fmla="*/ 432945 h 646635"/>
                <a:gd name="connsiteX15" fmla="*/ 72144 w 544914"/>
                <a:gd name="connsiteY15" fmla="*/ 432945 h 646635"/>
                <a:gd name="connsiteX16" fmla="*/ 70490 w 544914"/>
                <a:gd name="connsiteY16" fmla="*/ 430610 h 646635"/>
                <a:gd name="connsiteX17" fmla="*/ 69436 w 544914"/>
                <a:gd name="connsiteY17" fmla="*/ 430610 h 646635"/>
                <a:gd name="connsiteX18" fmla="*/ 69517 w 544914"/>
                <a:gd name="connsiteY18" fmla="*/ 432653 h 646635"/>
                <a:gd name="connsiteX19" fmla="*/ 71106 w 544914"/>
                <a:gd name="connsiteY19" fmla="*/ 435150 h 646635"/>
                <a:gd name="connsiteX20" fmla="*/ 72809 w 544914"/>
                <a:gd name="connsiteY20" fmla="*/ 436285 h 646635"/>
                <a:gd name="connsiteX21" fmla="*/ 73555 w 544914"/>
                <a:gd name="connsiteY21" fmla="*/ 437144 h 646635"/>
                <a:gd name="connsiteX22" fmla="*/ 75030 w 544914"/>
                <a:gd name="connsiteY22" fmla="*/ 437144 h 646635"/>
                <a:gd name="connsiteX23" fmla="*/ 75890 w 544914"/>
                <a:gd name="connsiteY23" fmla="*/ 436058 h 646635"/>
                <a:gd name="connsiteX24" fmla="*/ 76457 w 544914"/>
                <a:gd name="connsiteY24" fmla="*/ 437534 h 646635"/>
                <a:gd name="connsiteX25" fmla="*/ 79814 w 544914"/>
                <a:gd name="connsiteY25" fmla="*/ 437534 h 646635"/>
                <a:gd name="connsiteX26" fmla="*/ 79522 w 544914"/>
                <a:gd name="connsiteY26" fmla="*/ 438215 h 646635"/>
                <a:gd name="connsiteX27" fmla="*/ 74917 w 544914"/>
                <a:gd name="connsiteY27" fmla="*/ 438782 h 646635"/>
                <a:gd name="connsiteX28" fmla="*/ 74965 w 544914"/>
                <a:gd name="connsiteY28" fmla="*/ 440031 h 646635"/>
                <a:gd name="connsiteX29" fmla="*/ 79506 w 544914"/>
                <a:gd name="connsiteY29" fmla="*/ 442415 h 646635"/>
                <a:gd name="connsiteX30" fmla="*/ 80073 w 544914"/>
                <a:gd name="connsiteY30" fmla="*/ 444636 h 646635"/>
                <a:gd name="connsiteX31" fmla="*/ 78938 w 544914"/>
                <a:gd name="connsiteY31" fmla="*/ 444636 h 646635"/>
                <a:gd name="connsiteX32" fmla="*/ 77706 w 544914"/>
                <a:gd name="connsiteY32" fmla="*/ 442593 h 646635"/>
                <a:gd name="connsiteX33" fmla="*/ 75128 w 544914"/>
                <a:gd name="connsiteY33" fmla="*/ 441166 h 646635"/>
                <a:gd name="connsiteX34" fmla="*/ 76668 w 544914"/>
                <a:gd name="connsiteY34" fmla="*/ 442982 h 646635"/>
                <a:gd name="connsiteX35" fmla="*/ 75582 w 544914"/>
                <a:gd name="connsiteY35" fmla="*/ 442869 h 646635"/>
                <a:gd name="connsiteX36" fmla="*/ 74382 w 544914"/>
                <a:gd name="connsiteY36" fmla="*/ 441442 h 646635"/>
                <a:gd name="connsiteX37" fmla="*/ 73019 w 544914"/>
                <a:gd name="connsiteY37" fmla="*/ 441620 h 646635"/>
                <a:gd name="connsiteX38" fmla="*/ 72841 w 544914"/>
                <a:gd name="connsiteY38" fmla="*/ 442139 h 646635"/>
                <a:gd name="connsiteX39" fmla="*/ 72322 w 544914"/>
                <a:gd name="connsiteY39" fmla="*/ 441685 h 646635"/>
                <a:gd name="connsiteX40" fmla="*/ 72841 w 544914"/>
                <a:gd name="connsiteY40" fmla="*/ 438101 h 646635"/>
                <a:gd name="connsiteX41" fmla="*/ 71479 w 544914"/>
                <a:gd name="connsiteY41" fmla="*/ 436966 h 646635"/>
                <a:gd name="connsiteX42" fmla="*/ 69485 w 544914"/>
                <a:gd name="connsiteY42" fmla="*/ 435426 h 646635"/>
                <a:gd name="connsiteX43" fmla="*/ 68625 w 544914"/>
                <a:gd name="connsiteY43" fmla="*/ 433155 h 646635"/>
                <a:gd name="connsiteX44" fmla="*/ 67717 w 544914"/>
                <a:gd name="connsiteY44" fmla="*/ 431615 h 646635"/>
                <a:gd name="connsiteX45" fmla="*/ 66063 w 544914"/>
                <a:gd name="connsiteY45" fmla="*/ 432750 h 646635"/>
                <a:gd name="connsiteX46" fmla="*/ 65722 w 544914"/>
                <a:gd name="connsiteY46" fmla="*/ 433431 h 646635"/>
                <a:gd name="connsiteX47" fmla="*/ 64296 w 544914"/>
                <a:gd name="connsiteY47" fmla="*/ 433723 h 646635"/>
                <a:gd name="connsiteX48" fmla="*/ 63663 w 544914"/>
                <a:gd name="connsiteY48" fmla="*/ 431453 h 646635"/>
                <a:gd name="connsiteX49" fmla="*/ 61961 w 544914"/>
                <a:gd name="connsiteY49" fmla="*/ 430480 h 646635"/>
                <a:gd name="connsiteX50" fmla="*/ 60874 w 544914"/>
                <a:gd name="connsiteY50" fmla="*/ 430934 h 646635"/>
                <a:gd name="connsiteX51" fmla="*/ 60128 w 544914"/>
                <a:gd name="connsiteY51" fmla="*/ 432410 h 646635"/>
                <a:gd name="connsiteX52" fmla="*/ 60128 w 544914"/>
                <a:gd name="connsiteY52" fmla="*/ 434858 h 646635"/>
                <a:gd name="connsiteX53" fmla="*/ 63420 w 544914"/>
                <a:gd name="connsiteY53" fmla="*/ 434858 h 646635"/>
                <a:gd name="connsiteX54" fmla="*/ 64052 w 544914"/>
                <a:gd name="connsiteY54" fmla="*/ 437647 h 646635"/>
                <a:gd name="connsiteX55" fmla="*/ 66549 w 544914"/>
                <a:gd name="connsiteY55" fmla="*/ 435150 h 646635"/>
                <a:gd name="connsiteX56" fmla="*/ 67571 w 544914"/>
                <a:gd name="connsiteY56" fmla="*/ 437144 h 646635"/>
                <a:gd name="connsiteX57" fmla="*/ 68593 w 544914"/>
                <a:gd name="connsiteY57" fmla="*/ 438847 h 646635"/>
                <a:gd name="connsiteX58" fmla="*/ 69452 w 544914"/>
                <a:gd name="connsiteY58" fmla="*/ 442204 h 646635"/>
                <a:gd name="connsiteX59" fmla="*/ 76668 w 544914"/>
                <a:gd name="connsiteY59" fmla="*/ 447895 h 646635"/>
                <a:gd name="connsiteX60" fmla="*/ 77008 w 544914"/>
                <a:gd name="connsiteY60" fmla="*/ 449777 h 646635"/>
                <a:gd name="connsiteX61" fmla="*/ 73312 w 544914"/>
                <a:gd name="connsiteY61" fmla="*/ 447215 h 646635"/>
                <a:gd name="connsiteX62" fmla="*/ 68528 w 544914"/>
                <a:gd name="connsiteY62" fmla="*/ 443517 h 646635"/>
                <a:gd name="connsiteX63" fmla="*/ 67182 w 544914"/>
                <a:gd name="connsiteY63" fmla="*/ 439253 h 646635"/>
                <a:gd name="connsiteX64" fmla="*/ 65625 w 544914"/>
                <a:gd name="connsiteY64" fmla="*/ 438231 h 646635"/>
                <a:gd name="connsiteX65" fmla="*/ 61928 w 544914"/>
                <a:gd name="connsiteY65" fmla="*/ 439090 h 646635"/>
                <a:gd name="connsiteX66" fmla="*/ 59706 w 544914"/>
                <a:gd name="connsiteY66" fmla="*/ 440631 h 646635"/>
                <a:gd name="connsiteX67" fmla="*/ 59252 w 544914"/>
                <a:gd name="connsiteY67" fmla="*/ 440031 h 646635"/>
                <a:gd name="connsiteX68" fmla="*/ 60955 w 544914"/>
                <a:gd name="connsiteY68" fmla="*/ 438701 h 646635"/>
                <a:gd name="connsiteX69" fmla="*/ 59869 w 544914"/>
                <a:gd name="connsiteY69" fmla="*/ 438182 h 646635"/>
                <a:gd name="connsiteX70" fmla="*/ 58328 w 544914"/>
                <a:gd name="connsiteY70" fmla="*/ 438588 h 646635"/>
                <a:gd name="connsiteX71" fmla="*/ 57874 w 544914"/>
                <a:gd name="connsiteY71" fmla="*/ 438182 h 646635"/>
                <a:gd name="connsiteX72" fmla="*/ 59869 w 544914"/>
                <a:gd name="connsiteY72" fmla="*/ 436415 h 646635"/>
                <a:gd name="connsiteX73" fmla="*/ 58896 w 544914"/>
                <a:gd name="connsiteY73" fmla="*/ 434485 h 646635"/>
                <a:gd name="connsiteX74" fmla="*/ 59187 w 544914"/>
                <a:gd name="connsiteY74" fmla="*/ 432215 h 646635"/>
                <a:gd name="connsiteX75" fmla="*/ 58328 w 544914"/>
                <a:gd name="connsiteY75" fmla="*/ 430901 h 646635"/>
                <a:gd name="connsiteX76" fmla="*/ 56820 w 544914"/>
                <a:gd name="connsiteY76" fmla="*/ 431647 h 646635"/>
                <a:gd name="connsiteX77" fmla="*/ 56820 w 544914"/>
                <a:gd name="connsiteY77" fmla="*/ 433042 h 646635"/>
                <a:gd name="connsiteX78" fmla="*/ 57761 w 544914"/>
                <a:gd name="connsiteY78" fmla="*/ 433869 h 646635"/>
                <a:gd name="connsiteX79" fmla="*/ 57761 w 544914"/>
                <a:gd name="connsiteY79" fmla="*/ 435993 h 646635"/>
                <a:gd name="connsiteX80" fmla="*/ 55150 w 544914"/>
                <a:gd name="connsiteY80" fmla="*/ 433496 h 646635"/>
                <a:gd name="connsiteX81" fmla="*/ 54388 w 544914"/>
                <a:gd name="connsiteY81" fmla="*/ 433950 h 646635"/>
                <a:gd name="connsiteX82" fmla="*/ 54306 w 544914"/>
                <a:gd name="connsiteY82" fmla="*/ 436334 h 646635"/>
                <a:gd name="connsiteX83" fmla="*/ 52912 w 544914"/>
                <a:gd name="connsiteY83" fmla="*/ 436528 h 646635"/>
                <a:gd name="connsiteX84" fmla="*/ 54923 w 544914"/>
                <a:gd name="connsiteY84" fmla="*/ 438993 h 646635"/>
                <a:gd name="connsiteX85" fmla="*/ 56707 w 544914"/>
                <a:gd name="connsiteY85" fmla="*/ 438798 h 646635"/>
                <a:gd name="connsiteX86" fmla="*/ 57047 w 544914"/>
                <a:gd name="connsiteY86" fmla="*/ 440128 h 646635"/>
                <a:gd name="connsiteX87" fmla="*/ 54323 w 544914"/>
                <a:gd name="connsiteY87" fmla="*/ 441117 h 646635"/>
                <a:gd name="connsiteX88" fmla="*/ 53642 w 544914"/>
                <a:gd name="connsiteY88" fmla="*/ 439074 h 646635"/>
                <a:gd name="connsiteX89" fmla="*/ 52361 w 544914"/>
                <a:gd name="connsiteY89" fmla="*/ 438020 h 646635"/>
                <a:gd name="connsiteX90" fmla="*/ 51452 w 544914"/>
                <a:gd name="connsiteY90" fmla="*/ 436544 h 646635"/>
                <a:gd name="connsiteX91" fmla="*/ 47545 w 544914"/>
                <a:gd name="connsiteY91" fmla="*/ 436236 h 646635"/>
                <a:gd name="connsiteX92" fmla="*/ 46718 w 544914"/>
                <a:gd name="connsiteY92" fmla="*/ 438734 h 646635"/>
                <a:gd name="connsiteX93" fmla="*/ 44593 w 544914"/>
                <a:gd name="connsiteY93" fmla="*/ 438507 h 646635"/>
                <a:gd name="connsiteX94" fmla="*/ 43458 w 544914"/>
                <a:gd name="connsiteY94" fmla="*/ 440777 h 646635"/>
                <a:gd name="connsiteX95" fmla="*/ 45809 w 544914"/>
                <a:gd name="connsiteY95" fmla="*/ 441831 h 646635"/>
                <a:gd name="connsiteX96" fmla="*/ 45664 w 544914"/>
                <a:gd name="connsiteY96" fmla="*/ 443809 h 646635"/>
                <a:gd name="connsiteX97" fmla="*/ 48777 w 544914"/>
                <a:gd name="connsiteY97" fmla="*/ 443955 h 646635"/>
                <a:gd name="connsiteX98" fmla="*/ 48923 w 544914"/>
                <a:gd name="connsiteY98" fmla="*/ 444944 h 646635"/>
                <a:gd name="connsiteX99" fmla="*/ 45890 w 544914"/>
                <a:gd name="connsiteY99" fmla="*/ 445025 h 646635"/>
                <a:gd name="connsiteX100" fmla="*/ 44982 w 544914"/>
                <a:gd name="connsiteY100" fmla="*/ 447912 h 646635"/>
                <a:gd name="connsiteX101" fmla="*/ 46799 w 544914"/>
                <a:gd name="connsiteY101" fmla="*/ 448820 h 646635"/>
                <a:gd name="connsiteX102" fmla="*/ 52101 w 544914"/>
                <a:gd name="connsiteY102" fmla="*/ 448674 h 646635"/>
                <a:gd name="connsiteX103" fmla="*/ 53690 w 544914"/>
                <a:gd name="connsiteY103" fmla="*/ 446777 h 646635"/>
                <a:gd name="connsiteX104" fmla="*/ 59301 w 544914"/>
                <a:gd name="connsiteY104" fmla="*/ 445950 h 646635"/>
                <a:gd name="connsiteX105" fmla="*/ 59382 w 544914"/>
                <a:gd name="connsiteY105" fmla="*/ 446550 h 646635"/>
                <a:gd name="connsiteX106" fmla="*/ 54615 w 544914"/>
                <a:gd name="connsiteY106" fmla="*/ 447685 h 646635"/>
                <a:gd name="connsiteX107" fmla="*/ 53253 w 544914"/>
                <a:gd name="connsiteY107" fmla="*/ 450409 h 646635"/>
                <a:gd name="connsiteX108" fmla="*/ 55458 w 544914"/>
                <a:gd name="connsiteY108" fmla="*/ 450863 h 646635"/>
                <a:gd name="connsiteX109" fmla="*/ 62966 w 544914"/>
                <a:gd name="connsiteY109" fmla="*/ 447231 h 646635"/>
                <a:gd name="connsiteX110" fmla="*/ 65025 w 544914"/>
                <a:gd name="connsiteY110" fmla="*/ 446858 h 646635"/>
                <a:gd name="connsiteX111" fmla="*/ 65025 w 544914"/>
                <a:gd name="connsiteY111" fmla="*/ 448074 h 646635"/>
                <a:gd name="connsiteX112" fmla="*/ 56512 w 544914"/>
                <a:gd name="connsiteY112" fmla="*/ 451706 h 646635"/>
                <a:gd name="connsiteX113" fmla="*/ 56820 w 544914"/>
                <a:gd name="connsiteY113" fmla="*/ 454430 h 646635"/>
                <a:gd name="connsiteX114" fmla="*/ 55312 w 544914"/>
                <a:gd name="connsiteY114" fmla="*/ 452987 h 646635"/>
                <a:gd name="connsiteX115" fmla="*/ 53950 w 544914"/>
                <a:gd name="connsiteY115" fmla="*/ 453068 h 646635"/>
                <a:gd name="connsiteX116" fmla="*/ 54939 w 544914"/>
                <a:gd name="connsiteY116" fmla="*/ 455647 h 646635"/>
                <a:gd name="connsiteX117" fmla="*/ 60858 w 544914"/>
                <a:gd name="connsiteY117" fmla="*/ 455647 h 646635"/>
                <a:gd name="connsiteX118" fmla="*/ 56836 w 544914"/>
                <a:gd name="connsiteY118" fmla="*/ 458533 h 646635"/>
                <a:gd name="connsiteX119" fmla="*/ 53723 w 544914"/>
                <a:gd name="connsiteY119" fmla="*/ 456263 h 646635"/>
                <a:gd name="connsiteX120" fmla="*/ 52815 w 544914"/>
                <a:gd name="connsiteY120" fmla="*/ 454901 h 646635"/>
                <a:gd name="connsiteX121" fmla="*/ 49410 w 544914"/>
                <a:gd name="connsiteY121" fmla="*/ 454074 h 646635"/>
                <a:gd name="connsiteX122" fmla="*/ 48274 w 544914"/>
                <a:gd name="connsiteY122" fmla="*/ 453993 h 646635"/>
                <a:gd name="connsiteX123" fmla="*/ 48583 w 544914"/>
                <a:gd name="connsiteY123" fmla="*/ 456944 h 646635"/>
                <a:gd name="connsiteX124" fmla="*/ 46993 w 544914"/>
                <a:gd name="connsiteY124" fmla="*/ 455047 h 646635"/>
                <a:gd name="connsiteX125" fmla="*/ 46847 w 544914"/>
                <a:gd name="connsiteY125" fmla="*/ 452323 h 646635"/>
                <a:gd name="connsiteX126" fmla="*/ 43507 w 544914"/>
                <a:gd name="connsiteY126" fmla="*/ 452241 h 646635"/>
                <a:gd name="connsiteX127" fmla="*/ 43507 w 544914"/>
                <a:gd name="connsiteY127" fmla="*/ 454285 h 646635"/>
                <a:gd name="connsiteX128" fmla="*/ 41074 w 544914"/>
                <a:gd name="connsiteY128" fmla="*/ 452549 h 646635"/>
                <a:gd name="connsiteX129" fmla="*/ 36988 w 544914"/>
                <a:gd name="connsiteY129" fmla="*/ 453149 h 646635"/>
                <a:gd name="connsiteX130" fmla="*/ 36988 w 544914"/>
                <a:gd name="connsiteY130" fmla="*/ 455128 h 646635"/>
                <a:gd name="connsiteX131" fmla="*/ 35626 w 544914"/>
                <a:gd name="connsiteY131" fmla="*/ 454074 h 646635"/>
                <a:gd name="connsiteX132" fmla="*/ 34410 w 544914"/>
                <a:gd name="connsiteY132" fmla="*/ 454836 h 646635"/>
                <a:gd name="connsiteX133" fmla="*/ 33194 w 544914"/>
                <a:gd name="connsiteY133" fmla="*/ 454155 h 646635"/>
                <a:gd name="connsiteX134" fmla="*/ 30534 w 544914"/>
                <a:gd name="connsiteY134" fmla="*/ 454463 h 646635"/>
                <a:gd name="connsiteX135" fmla="*/ 30534 w 544914"/>
                <a:gd name="connsiteY135" fmla="*/ 457414 h 646635"/>
                <a:gd name="connsiteX136" fmla="*/ 36372 w 544914"/>
                <a:gd name="connsiteY136" fmla="*/ 457268 h 646635"/>
                <a:gd name="connsiteX137" fmla="*/ 36907 w 544914"/>
                <a:gd name="connsiteY137" fmla="*/ 457949 h 646635"/>
                <a:gd name="connsiteX138" fmla="*/ 39567 w 544914"/>
                <a:gd name="connsiteY138" fmla="*/ 458614 h 646635"/>
                <a:gd name="connsiteX139" fmla="*/ 40329 w 544914"/>
                <a:gd name="connsiteY139" fmla="*/ 460220 h 646635"/>
                <a:gd name="connsiteX140" fmla="*/ 44042 w 544914"/>
                <a:gd name="connsiteY140" fmla="*/ 460982 h 646635"/>
                <a:gd name="connsiteX141" fmla="*/ 44723 w 544914"/>
                <a:gd name="connsiteY141" fmla="*/ 464160 h 646635"/>
                <a:gd name="connsiteX142" fmla="*/ 45031 w 544914"/>
                <a:gd name="connsiteY142" fmla="*/ 466884 h 646635"/>
                <a:gd name="connsiteX143" fmla="*/ 46474 w 544914"/>
                <a:gd name="connsiteY143" fmla="*/ 467873 h 646635"/>
                <a:gd name="connsiteX144" fmla="*/ 48372 w 544914"/>
                <a:gd name="connsiteY144" fmla="*/ 467873 h 646635"/>
                <a:gd name="connsiteX145" fmla="*/ 51631 w 544914"/>
                <a:gd name="connsiteY145" fmla="*/ 468246 h 646635"/>
                <a:gd name="connsiteX146" fmla="*/ 53220 w 544914"/>
                <a:gd name="connsiteY146" fmla="*/ 468846 h 646635"/>
                <a:gd name="connsiteX147" fmla="*/ 53139 w 544914"/>
                <a:gd name="connsiteY147" fmla="*/ 469754 h 646635"/>
                <a:gd name="connsiteX148" fmla="*/ 46766 w 544914"/>
                <a:gd name="connsiteY148" fmla="*/ 469754 h 646635"/>
                <a:gd name="connsiteX149" fmla="*/ 46620 w 544914"/>
                <a:gd name="connsiteY149" fmla="*/ 473095 h 646635"/>
                <a:gd name="connsiteX150" fmla="*/ 45485 w 544914"/>
                <a:gd name="connsiteY150" fmla="*/ 474684 h 646635"/>
                <a:gd name="connsiteX151" fmla="*/ 45631 w 544914"/>
                <a:gd name="connsiteY151" fmla="*/ 476046 h 646635"/>
                <a:gd name="connsiteX152" fmla="*/ 47139 w 544914"/>
                <a:gd name="connsiteY152" fmla="*/ 476500 h 646635"/>
                <a:gd name="connsiteX153" fmla="*/ 49410 w 544914"/>
                <a:gd name="connsiteY153" fmla="*/ 475819 h 646635"/>
                <a:gd name="connsiteX154" fmla="*/ 47966 w 544914"/>
                <a:gd name="connsiteY154" fmla="*/ 477327 h 646635"/>
                <a:gd name="connsiteX155" fmla="*/ 45307 w 544914"/>
                <a:gd name="connsiteY155" fmla="*/ 477862 h 646635"/>
                <a:gd name="connsiteX156" fmla="*/ 44026 w 544914"/>
                <a:gd name="connsiteY156" fmla="*/ 477181 h 646635"/>
                <a:gd name="connsiteX157" fmla="*/ 43118 w 544914"/>
                <a:gd name="connsiteY157" fmla="*/ 477408 h 646635"/>
                <a:gd name="connsiteX158" fmla="*/ 43199 w 544914"/>
                <a:gd name="connsiteY158" fmla="*/ 476192 h 646635"/>
                <a:gd name="connsiteX159" fmla="*/ 44707 w 544914"/>
                <a:gd name="connsiteY159" fmla="*/ 474295 h 646635"/>
                <a:gd name="connsiteX160" fmla="*/ 45307 w 544914"/>
                <a:gd name="connsiteY160" fmla="*/ 471344 h 646635"/>
                <a:gd name="connsiteX161" fmla="*/ 45161 w 544914"/>
                <a:gd name="connsiteY161" fmla="*/ 469754 h 646635"/>
                <a:gd name="connsiteX162" fmla="*/ 43183 w 544914"/>
                <a:gd name="connsiteY162" fmla="*/ 465668 h 646635"/>
                <a:gd name="connsiteX163" fmla="*/ 42810 w 544914"/>
                <a:gd name="connsiteY163" fmla="*/ 462328 h 646635"/>
                <a:gd name="connsiteX164" fmla="*/ 38788 w 544914"/>
                <a:gd name="connsiteY164" fmla="*/ 461501 h 646635"/>
                <a:gd name="connsiteX165" fmla="*/ 36291 w 544914"/>
                <a:gd name="connsiteY165" fmla="*/ 462863 h 646635"/>
                <a:gd name="connsiteX166" fmla="*/ 36437 w 544914"/>
                <a:gd name="connsiteY166" fmla="*/ 464679 h 646635"/>
                <a:gd name="connsiteX167" fmla="*/ 35075 w 544914"/>
                <a:gd name="connsiteY167" fmla="*/ 465587 h 646635"/>
                <a:gd name="connsiteX168" fmla="*/ 34248 w 544914"/>
                <a:gd name="connsiteY168" fmla="*/ 468246 h 646635"/>
                <a:gd name="connsiteX169" fmla="*/ 35010 w 544914"/>
                <a:gd name="connsiteY169" fmla="*/ 470225 h 646635"/>
                <a:gd name="connsiteX170" fmla="*/ 35772 w 544914"/>
                <a:gd name="connsiteY170" fmla="*/ 471814 h 646635"/>
                <a:gd name="connsiteX171" fmla="*/ 36453 w 544914"/>
                <a:gd name="connsiteY171" fmla="*/ 472868 h 646635"/>
                <a:gd name="connsiteX172" fmla="*/ 36761 w 544914"/>
                <a:gd name="connsiteY172" fmla="*/ 474603 h 646635"/>
                <a:gd name="connsiteX173" fmla="*/ 35853 w 544914"/>
                <a:gd name="connsiteY173" fmla="*/ 475884 h 646635"/>
                <a:gd name="connsiteX174" fmla="*/ 35480 w 544914"/>
                <a:gd name="connsiteY174" fmla="*/ 474214 h 646635"/>
                <a:gd name="connsiteX175" fmla="*/ 34426 w 544914"/>
                <a:gd name="connsiteY175" fmla="*/ 472852 h 646635"/>
                <a:gd name="connsiteX176" fmla="*/ 33210 w 544914"/>
                <a:gd name="connsiteY176" fmla="*/ 469365 h 646635"/>
                <a:gd name="connsiteX177" fmla="*/ 33129 w 544914"/>
                <a:gd name="connsiteY177" fmla="*/ 467241 h 646635"/>
                <a:gd name="connsiteX178" fmla="*/ 32302 w 544914"/>
                <a:gd name="connsiteY178" fmla="*/ 465798 h 646635"/>
                <a:gd name="connsiteX179" fmla="*/ 30550 w 544914"/>
                <a:gd name="connsiteY179" fmla="*/ 464890 h 646635"/>
                <a:gd name="connsiteX180" fmla="*/ 27518 w 544914"/>
                <a:gd name="connsiteY180" fmla="*/ 466641 h 646635"/>
                <a:gd name="connsiteX181" fmla="*/ 25848 w 544914"/>
                <a:gd name="connsiteY181" fmla="*/ 468230 h 646635"/>
                <a:gd name="connsiteX182" fmla="*/ 24567 w 544914"/>
                <a:gd name="connsiteY182" fmla="*/ 469673 h 646635"/>
                <a:gd name="connsiteX183" fmla="*/ 24567 w 544914"/>
                <a:gd name="connsiteY183" fmla="*/ 470727 h 646635"/>
                <a:gd name="connsiteX184" fmla="*/ 23513 w 544914"/>
                <a:gd name="connsiteY184" fmla="*/ 471327 h 646635"/>
                <a:gd name="connsiteX185" fmla="*/ 26626 w 544914"/>
                <a:gd name="connsiteY185" fmla="*/ 475949 h 646635"/>
                <a:gd name="connsiteX186" fmla="*/ 31475 w 544914"/>
                <a:gd name="connsiteY186" fmla="*/ 477846 h 646635"/>
                <a:gd name="connsiteX187" fmla="*/ 26708 w 544914"/>
                <a:gd name="connsiteY187" fmla="*/ 477846 h 646635"/>
                <a:gd name="connsiteX188" fmla="*/ 24972 w 544914"/>
                <a:gd name="connsiteY188" fmla="*/ 475641 h 646635"/>
                <a:gd name="connsiteX189" fmla="*/ 24210 w 544914"/>
                <a:gd name="connsiteY189" fmla="*/ 478219 h 646635"/>
                <a:gd name="connsiteX190" fmla="*/ 22232 w 544914"/>
                <a:gd name="connsiteY190" fmla="*/ 480197 h 646635"/>
                <a:gd name="connsiteX191" fmla="*/ 21778 w 544914"/>
                <a:gd name="connsiteY191" fmla="*/ 477700 h 646635"/>
                <a:gd name="connsiteX192" fmla="*/ 23286 w 544914"/>
                <a:gd name="connsiteY192" fmla="*/ 476257 h 646635"/>
                <a:gd name="connsiteX193" fmla="*/ 23205 w 544914"/>
                <a:gd name="connsiteY193" fmla="*/ 472771 h 646635"/>
                <a:gd name="connsiteX194" fmla="*/ 21226 w 544914"/>
                <a:gd name="connsiteY194" fmla="*/ 472916 h 646635"/>
                <a:gd name="connsiteX195" fmla="*/ 19248 w 544914"/>
                <a:gd name="connsiteY195" fmla="*/ 475122 h 646635"/>
                <a:gd name="connsiteX196" fmla="*/ 19248 w 544914"/>
                <a:gd name="connsiteY196" fmla="*/ 476338 h 646635"/>
                <a:gd name="connsiteX197" fmla="*/ 18794 w 544914"/>
                <a:gd name="connsiteY197" fmla="*/ 476792 h 646635"/>
                <a:gd name="connsiteX198" fmla="*/ 17286 w 544914"/>
                <a:gd name="connsiteY198" fmla="*/ 474522 h 646635"/>
                <a:gd name="connsiteX199" fmla="*/ 15016 w 544914"/>
                <a:gd name="connsiteY199" fmla="*/ 474149 h 646635"/>
                <a:gd name="connsiteX200" fmla="*/ 14027 w 544914"/>
                <a:gd name="connsiteY200" fmla="*/ 472333 h 646635"/>
                <a:gd name="connsiteX201" fmla="*/ 13119 w 544914"/>
                <a:gd name="connsiteY201" fmla="*/ 473841 h 646635"/>
                <a:gd name="connsiteX202" fmla="*/ 13491 w 544914"/>
                <a:gd name="connsiteY202" fmla="*/ 476338 h 646635"/>
                <a:gd name="connsiteX203" fmla="*/ 16978 w 544914"/>
                <a:gd name="connsiteY203" fmla="*/ 477392 h 646635"/>
                <a:gd name="connsiteX204" fmla="*/ 17205 w 544914"/>
                <a:gd name="connsiteY204" fmla="*/ 478300 h 646635"/>
                <a:gd name="connsiteX205" fmla="*/ 15389 w 544914"/>
                <a:gd name="connsiteY205" fmla="*/ 478300 h 646635"/>
                <a:gd name="connsiteX206" fmla="*/ 14854 w 544914"/>
                <a:gd name="connsiteY206" fmla="*/ 480197 h 646635"/>
                <a:gd name="connsiteX207" fmla="*/ 13799 w 544914"/>
                <a:gd name="connsiteY207" fmla="*/ 480197 h 646635"/>
                <a:gd name="connsiteX208" fmla="*/ 14172 w 544914"/>
                <a:gd name="connsiteY208" fmla="*/ 478462 h 646635"/>
                <a:gd name="connsiteX209" fmla="*/ 11513 w 544914"/>
                <a:gd name="connsiteY209" fmla="*/ 476192 h 646635"/>
                <a:gd name="connsiteX210" fmla="*/ 11140 w 544914"/>
                <a:gd name="connsiteY210" fmla="*/ 474603 h 646635"/>
                <a:gd name="connsiteX211" fmla="*/ 8481 w 544914"/>
                <a:gd name="connsiteY211" fmla="*/ 471879 h 646635"/>
                <a:gd name="connsiteX212" fmla="*/ 7346 w 544914"/>
                <a:gd name="connsiteY212" fmla="*/ 472706 h 646635"/>
                <a:gd name="connsiteX213" fmla="*/ 5756 w 544914"/>
                <a:gd name="connsiteY213" fmla="*/ 472706 h 646635"/>
                <a:gd name="connsiteX214" fmla="*/ 6292 w 544914"/>
                <a:gd name="connsiteY214" fmla="*/ 476419 h 646635"/>
                <a:gd name="connsiteX215" fmla="*/ 10005 w 544914"/>
                <a:gd name="connsiteY215" fmla="*/ 476792 h 646635"/>
                <a:gd name="connsiteX216" fmla="*/ 11140 w 544914"/>
                <a:gd name="connsiteY216" fmla="*/ 478835 h 646635"/>
                <a:gd name="connsiteX217" fmla="*/ 11594 w 544914"/>
                <a:gd name="connsiteY217" fmla="*/ 480230 h 646635"/>
                <a:gd name="connsiteX218" fmla="*/ 10605 w 544914"/>
                <a:gd name="connsiteY218" fmla="*/ 481478 h 646635"/>
                <a:gd name="connsiteX219" fmla="*/ 7119 w 544914"/>
                <a:gd name="connsiteY219" fmla="*/ 482305 h 646635"/>
                <a:gd name="connsiteX220" fmla="*/ 6746 w 544914"/>
                <a:gd name="connsiteY220" fmla="*/ 480635 h 646635"/>
                <a:gd name="connsiteX221" fmla="*/ 4167 w 544914"/>
                <a:gd name="connsiteY221" fmla="*/ 480262 h 646635"/>
                <a:gd name="connsiteX222" fmla="*/ 5384 w 544914"/>
                <a:gd name="connsiteY222" fmla="*/ 482305 h 646635"/>
                <a:gd name="connsiteX223" fmla="*/ 4929 w 544914"/>
                <a:gd name="connsiteY223" fmla="*/ 484576 h 646635"/>
                <a:gd name="connsiteX224" fmla="*/ 2724 w 544914"/>
                <a:gd name="connsiteY224" fmla="*/ 484949 h 646635"/>
                <a:gd name="connsiteX225" fmla="*/ 1962 w 544914"/>
                <a:gd name="connsiteY225" fmla="*/ 487300 h 646635"/>
                <a:gd name="connsiteX226" fmla="*/ 65 w 544914"/>
                <a:gd name="connsiteY226" fmla="*/ 487300 h 646635"/>
                <a:gd name="connsiteX227" fmla="*/ 65 w 544914"/>
                <a:gd name="connsiteY227" fmla="*/ 491013 h 646635"/>
                <a:gd name="connsiteX228" fmla="*/ 1119 w 544914"/>
                <a:gd name="connsiteY228" fmla="*/ 491013 h 646635"/>
                <a:gd name="connsiteX229" fmla="*/ 1200 w 544914"/>
                <a:gd name="connsiteY229" fmla="*/ 488662 h 646635"/>
                <a:gd name="connsiteX230" fmla="*/ 1654 w 544914"/>
                <a:gd name="connsiteY230" fmla="*/ 488662 h 646635"/>
                <a:gd name="connsiteX231" fmla="*/ 2254 w 544914"/>
                <a:gd name="connsiteY231" fmla="*/ 490559 h 646635"/>
                <a:gd name="connsiteX232" fmla="*/ 4151 w 544914"/>
                <a:gd name="connsiteY232" fmla="*/ 490640 h 646635"/>
                <a:gd name="connsiteX233" fmla="*/ 4005 w 544914"/>
                <a:gd name="connsiteY233" fmla="*/ 488824 h 646635"/>
                <a:gd name="connsiteX234" fmla="*/ 5984 w 544914"/>
                <a:gd name="connsiteY234" fmla="*/ 488451 h 646635"/>
                <a:gd name="connsiteX235" fmla="*/ 5222 w 544914"/>
                <a:gd name="connsiteY235" fmla="*/ 487089 h 646635"/>
                <a:gd name="connsiteX236" fmla="*/ 5140 w 544914"/>
                <a:gd name="connsiteY236" fmla="*/ 486181 h 646635"/>
                <a:gd name="connsiteX237" fmla="*/ 6048 w 544914"/>
                <a:gd name="connsiteY237" fmla="*/ 485646 h 646635"/>
                <a:gd name="connsiteX238" fmla="*/ 6357 w 544914"/>
                <a:gd name="connsiteY238" fmla="*/ 484592 h 646635"/>
                <a:gd name="connsiteX239" fmla="*/ 7346 w 544914"/>
                <a:gd name="connsiteY239" fmla="*/ 484965 h 646635"/>
                <a:gd name="connsiteX240" fmla="*/ 10686 w 544914"/>
                <a:gd name="connsiteY240" fmla="*/ 484965 h 646635"/>
                <a:gd name="connsiteX241" fmla="*/ 12048 w 544914"/>
                <a:gd name="connsiteY241" fmla="*/ 483748 h 646635"/>
                <a:gd name="connsiteX242" fmla="*/ 12729 w 544914"/>
                <a:gd name="connsiteY242" fmla="*/ 484349 h 646635"/>
                <a:gd name="connsiteX243" fmla="*/ 17205 w 544914"/>
                <a:gd name="connsiteY243" fmla="*/ 484430 h 646635"/>
                <a:gd name="connsiteX244" fmla="*/ 18421 w 544914"/>
                <a:gd name="connsiteY244" fmla="*/ 484965 h 646635"/>
                <a:gd name="connsiteX245" fmla="*/ 23124 w 544914"/>
                <a:gd name="connsiteY245" fmla="*/ 485192 h 646635"/>
                <a:gd name="connsiteX246" fmla="*/ 24405 w 544914"/>
                <a:gd name="connsiteY246" fmla="*/ 485954 h 646635"/>
                <a:gd name="connsiteX247" fmla="*/ 29107 w 544914"/>
                <a:gd name="connsiteY247" fmla="*/ 486489 h 646635"/>
                <a:gd name="connsiteX248" fmla="*/ 31086 w 544914"/>
                <a:gd name="connsiteY248" fmla="*/ 486862 h 646635"/>
                <a:gd name="connsiteX249" fmla="*/ 32302 w 544914"/>
                <a:gd name="connsiteY249" fmla="*/ 487462 h 646635"/>
                <a:gd name="connsiteX250" fmla="*/ 34199 w 544914"/>
                <a:gd name="connsiteY250" fmla="*/ 487689 h 646635"/>
                <a:gd name="connsiteX251" fmla="*/ 35107 w 544914"/>
                <a:gd name="connsiteY251" fmla="*/ 486246 h 646635"/>
                <a:gd name="connsiteX252" fmla="*/ 41204 w 544914"/>
                <a:gd name="connsiteY252" fmla="*/ 486327 h 646635"/>
                <a:gd name="connsiteX253" fmla="*/ 41204 w 544914"/>
                <a:gd name="connsiteY253" fmla="*/ 487008 h 646635"/>
                <a:gd name="connsiteX254" fmla="*/ 37069 w 544914"/>
                <a:gd name="connsiteY254" fmla="*/ 487235 h 646635"/>
                <a:gd name="connsiteX255" fmla="*/ 35480 w 544914"/>
                <a:gd name="connsiteY255" fmla="*/ 488678 h 646635"/>
                <a:gd name="connsiteX256" fmla="*/ 33048 w 544914"/>
                <a:gd name="connsiteY256" fmla="*/ 489278 h 646635"/>
                <a:gd name="connsiteX257" fmla="*/ 29642 w 544914"/>
                <a:gd name="connsiteY257" fmla="*/ 487916 h 646635"/>
                <a:gd name="connsiteX258" fmla="*/ 28507 w 544914"/>
                <a:gd name="connsiteY258" fmla="*/ 488370 h 646635"/>
                <a:gd name="connsiteX259" fmla="*/ 28280 w 544914"/>
                <a:gd name="connsiteY259" fmla="*/ 490494 h 646635"/>
                <a:gd name="connsiteX260" fmla="*/ 25248 w 544914"/>
                <a:gd name="connsiteY260" fmla="*/ 490494 h 646635"/>
                <a:gd name="connsiteX261" fmla="*/ 25556 w 544914"/>
                <a:gd name="connsiteY261" fmla="*/ 488824 h 646635"/>
                <a:gd name="connsiteX262" fmla="*/ 22669 w 544914"/>
                <a:gd name="connsiteY262" fmla="*/ 487154 h 646635"/>
                <a:gd name="connsiteX263" fmla="*/ 20399 w 544914"/>
                <a:gd name="connsiteY263" fmla="*/ 486554 h 646635"/>
                <a:gd name="connsiteX264" fmla="*/ 18956 w 544914"/>
                <a:gd name="connsiteY264" fmla="*/ 487543 h 646635"/>
                <a:gd name="connsiteX265" fmla="*/ 15097 w 544914"/>
                <a:gd name="connsiteY265" fmla="*/ 487089 h 646635"/>
                <a:gd name="connsiteX266" fmla="*/ 14335 w 544914"/>
                <a:gd name="connsiteY266" fmla="*/ 485581 h 646635"/>
                <a:gd name="connsiteX267" fmla="*/ 12583 w 544914"/>
                <a:gd name="connsiteY267" fmla="*/ 485435 h 646635"/>
                <a:gd name="connsiteX268" fmla="*/ 10540 w 544914"/>
                <a:gd name="connsiteY268" fmla="*/ 486197 h 646635"/>
                <a:gd name="connsiteX269" fmla="*/ 8335 w 544914"/>
                <a:gd name="connsiteY269" fmla="*/ 486343 h 646635"/>
                <a:gd name="connsiteX270" fmla="*/ 8108 w 544914"/>
                <a:gd name="connsiteY270" fmla="*/ 488776 h 646635"/>
                <a:gd name="connsiteX271" fmla="*/ 6129 w 544914"/>
                <a:gd name="connsiteY271" fmla="*/ 490511 h 646635"/>
                <a:gd name="connsiteX272" fmla="*/ 8173 w 544914"/>
                <a:gd name="connsiteY272" fmla="*/ 492716 h 646635"/>
                <a:gd name="connsiteX273" fmla="*/ 7865 w 544914"/>
                <a:gd name="connsiteY273" fmla="*/ 493997 h 646635"/>
                <a:gd name="connsiteX274" fmla="*/ 6113 w 544914"/>
                <a:gd name="connsiteY274" fmla="*/ 492408 h 646635"/>
                <a:gd name="connsiteX275" fmla="*/ 4605 w 544914"/>
                <a:gd name="connsiteY275" fmla="*/ 491954 h 646635"/>
                <a:gd name="connsiteX276" fmla="*/ 3551 w 544914"/>
                <a:gd name="connsiteY276" fmla="*/ 492489 h 646635"/>
                <a:gd name="connsiteX277" fmla="*/ 3178 w 544914"/>
                <a:gd name="connsiteY277" fmla="*/ 495894 h 646635"/>
                <a:gd name="connsiteX278" fmla="*/ 3551 w 544914"/>
                <a:gd name="connsiteY278" fmla="*/ 496656 h 646635"/>
                <a:gd name="connsiteX279" fmla="*/ 10605 w 544914"/>
                <a:gd name="connsiteY279" fmla="*/ 497110 h 646635"/>
                <a:gd name="connsiteX280" fmla="*/ 11821 w 544914"/>
                <a:gd name="connsiteY280" fmla="*/ 497564 h 646635"/>
                <a:gd name="connsiteX281" fmla="*/ 8254 w 544914"/>
                <a:gd name="connsiteY281" fmla="*/ 497564 h 646635"/>
                <a:gd name="connsiteX282" fmla="*/ 8562 w 544914"/>
                <a:gd name="connsiteY282" fmla="*/ 498927 h 646635"/>
                <a:gd name="connsiteX283" fmla="*/ 11967 w 544914"/>
                <a:gd name="connsiteY283" fmla="*/ 498927 h 646635"/>
                <a:gd name="connsiteX284" fmla="*/ 13410 w 544914"/>
                <a:gd name="connsiteY284" fmla="*/ 499835 h 646635"/>
                <a:gd name="connsiteX285" fmla="*/ 10751 w 544914"/>
                <a:gd name="connsiteY285" fmla="*/ 499835 h 646635"/>
                <a:gd name="connsiteX286" fmla="*/ 9535 w 544914"/>
                <a:gd name="connsiteY286" fmla="*/ 500889 h 646635"/>
                <a:gd name="connsiteX287" fmla="*/ 7329 w 544914"/>
                <a:gd name="connsiteY287" fmla="*/ 500435 h 646635"/>
                <a:gd name="connsiteX288" fmla="*/ 7865 w 544914"/>
                <a:gd name="connsiteY288" fmla="*/ 502640 h 646635"/>
                <a:gd name="connsiteX289" fmla="*/ 9681 w 544914"/>
                <a:gd name="connsiteY289" fmla="*/ 503402 h 646635"/>
                <a:gd name="connsiteX290" fmla="*/ 13167 w 544914"/>
                <a:gd name="connsiteY290" fmla="*/ 503402 h 646635"/>
                <a:gd name="connsiteX291" fmla="*/ 13929 w 544914"/>
                <a:gd name="connsiteY291" fmla="*/ 504310 h 646635"/>
                <a:gd name="connsiteX292" fmla="*/ 12421 w 544914"/>
                <a:gd name="connsiteY292" fmla="*/ 504845 h 646635"/>
                <a:gd name="connsiteX293" fmla="*/ 8708 w 544914"/>
                <a:gd name="connsiteY293" fmla="*/ 504391 h 646635"/>
                <a:gd name="connsiteX294" fmla="*/ 5448 w 544914"/>
                <a:gd name="connsiteY294" fmla="*/ 505218 h 646635"/>
                <a:gd name="connsiteX295" fmla="*/ 4395 w 544914"/>
                <a:gd name="connsiteY295" fmla="*/ 506272 h 646635"/>
                <a:gd name="connsiteX296" fmla="*/ 6519 w 544914"/>
                <a:gd name="connsiteY296" fmla="*/ 506953 h 646635"/>
                <a:gd name="connsiteX297" fmla="*/ 6519 w 544914"/>
                <a:gd name="connsiteY297" fmla="*/ 507862 h 646635"/>
                <a:gd name="connsiteX298" fmla="*/ 5157 w 544914"/>
                <a:gd name="connsiteY298" fmla="*/ 507862 h 646635"/>
                <a:gd name="connsiteX299" fmla="*/ 5076 w 544914"/>
                <a:gd name="connsiteY299" fmla="*/ 509532 h 646635"/>
                <a:gd name="connsiteX300" fmla="*/ 6129 w 544914"/>
                <a:gd name="connsiteY300" fmla="*/ 509532 h 646635"/>
                <a:gd name="connsiteX301" fmla="*/ 12113 w 544914"/>
                <a:gd name="connsiteY301" fmla="*/ 508170 h 646635"/>
                <a:gd name="connsiteX302" fmla="*/ 10897 w 544914"/>
                <a:gd name="connsiteY302" fmla="*/ 509532 h 646635"/>
                <a:gd name="connsiteX303" fmla="*/ 8546 w 544914"/>
                <a:gd name="connsiteY303" fmla="*/ 509532 h 646635"/>
                <a:gd name="connsiteX304" fmla="*/ 8091 w 544914"/>
                <a:gd name="connsiteY304" fmla="*/ 511656 h 646635"/>
                <a:gd name="connsiteX305" fmla="*/ 4524 w 544914"/>
                <a:gd name="connsiteY305" fmla="*/ 511656 h 646635"/>
                <a:gd name="connsiteX306" fmla="*/ 3924 w 544914"/>
                <a:gd name="connsiteY306" fmla="*/ 514834 h 646635"/>
                <a:gd name="connsiteX307" fmla="*/ 8011 w 544914"/>
                <a:gd name="connsiteY307" fmla="*/ 514834 h 646635"/>
                <a:gd name="connsiteX308" fmla="*/ 9291 w 544914"/>
                <a:gd name="connsiteY308" fmla="*/ 516115 h 646635"/>
                <a:gd name="connsiteX309" fmla="*/ 5497 w 544914"/>
                <a:gd name="connsiteY309" fmla="*/ 515580 h 646635"/>
                <a:gd name="connsiteX310" fmla="*/ 6259 w 544914"/>
                <a:gd name="connsiteY310" fmla="*/ 517786 h 646635"/>
                <a:gd name="connsiteX311" fmla="*/ 7702 w 544914"/>
                <a:gd name="connsiteY311" fmla="*/ 518775 h 646635"/>
                <a:gd name="connsiteX312" fmla="*/ 11951 w 544914"/>
                <a:gd name="connsiteY312" fmla="*/ 518012 h 646635"/>
                <a:gd name="connsiteX313" fmla="*/ 16427 w 544914"/>
                <a:gd name="connsiteY313" fmla="*/ 517250 h 646635"/>
                <a:gd name="connsiteX314" fmla="*/ 19913 w 544914"/>
                <a:gd name="connsiteY314" fmla="*/ 517104 h 646635"/>
                <a:gd name="connsiteX315" fmla="*/ 24162 w 544914"/>
                <a:gd name="connsiteY315" fmla="*/ 516796 h 646635"/>
                <a:gd name="connsiteX316" fmla="*/ 27340 w 544914"/>
                <a:gd name="connsiteY316" fmla="*/ 517169 h 646635"/>
                <a:gd name="connsiteX317" fmla="*/ 29610 w 544914"/>
                <a:gd name="connsiteY317" fmla="*/ 517996 h 646635"/>
                <a:gd name="connsiteX318" fmla="*/ 31199 w 544914"/>
                <a:gd name="connsiteY318" fmla="*/ 518758 h 646635"/>
                <a:gd name="connsiteX319" fmla="*/ 33551 w 544914"/>
                <a:gd name="connsiteY319" fmla="*/ 518758 h 646635"/>
                <a:gd name="connsiteX320" fmla="*/ 34767 w 544914"/>
                <a:gd name="connsiteY320" fmla="*/ 518077 h 646635"/>
                <a:gd name="connsiteX321" fmla="*/ 34912 w 544914"/>
                <a:gd name="connsiteY321" fmla="*/ 515191 h 646635"/>
                <a:gd name="connsiteX322" fmla="*/ 35674 w 544914"/>
                <a:gd name="connsiteY322" fmla="*/ 513067 h 646635"/>
                <a:gd name="connsiteX323" fmla="*/ 38107 w 544914"/>
                <a:gd name="connsiteY323" fmla="*/ 511169 h 646635"/>
                <a:gd name="connsiteX324" fmla="*/ 38107 w 544914"/>
                <a:gd name="connsiteY324" fmla="*/ 512986 h 646635"/>
                <a:gd name="connsiteX325" fmla="*/ 36599 w 544914"/>
                <a:gd name="connsiteY325" fmla="*/ 514721 h 646635"/>
                <a:gd name="connsiteX326" fmla="*/ 36599 w 544914"/>
                <a:gd name="connsiteY326" fmla="*/ 516083 h 646635"/>
                <a:gd name="connsiteX327" fmla="*/ 38950 w 544914"/>
                <a:gd name="connsiteY327" fmla="*/ 516537 h 646635"/>
                <a:gd name="connsiteX328" fmla="*/ 41221 w 544914"/>
                <a:gd name="connsiteY328" fmla="*/ 516845 h 646635"/>
                <a:gd name="connsiteX329" fmla="*/ 42972 w 544914"/>
                <a:gd name="connsiteY329" fmla="*/ 517526 h 646635"/>
                <a:gd name="connsiteX330" fmla="*/ 47058 w 544914"/>
                <a:gd name="connsiteY330" fmla="*/ 513813 h 646635"/>
                <a:gd name="connsiteX331" fmla="*/ 47366 w 544914"/>
                <a:gd name="connsiteY331" fmla="*/ 513278 h 646635"/>
                <a:gd name="connsiteX332" fmla="*/ 47739 w 544914"/>
                <a:gd name="connsiteY332" fmla="*/ 515256 h 646635"/>
                <a:gd name="connsiteX333" fmla="*/ 45242 w 544914"/>
                <a:gd name="connsiteY333" fmla="*/ 517234 h 646635"/>
                <a:gd name="connsiteX334" fmla="*/ 44026 w 544914"/>
                <a:gd name="connsiteY334" fmla="*/ 518223 h 646635"/>
                <a:gd name="connsiteX335" fmla="*/ 43945 w 544914"/>
                <a:gd name="connsiteY335" fmla="*/ 519439 h 646635"/>
                <a:gd name="connsiteX336" fmla="*/ 45761 w 544914"/>
                <a:gd name="connsiteY336" fmla="*/ 519066 h 646635"/>
                <a:gd name="connsiteX337" fmla="*/ 47512 w 544914"/>
                <a:gd name="connsiteY337" fmla="*/ 518386 h 646635"/>
                <a:gd name="connsiteX338" fmla="*/ 47885 w 544914"/>
                <a:gd name="connsiteY338" fmla="*/ 517023 h 646635"/>
                <a:gd name="connsiteX339" fmla="*/ 50236 w 544914"/>
                <a:gd name="connsiteY339" fmla="*/ 516342 h 646635"/>
                <a:gd name="connsiteX340" fmla="*/ 52815 w 544914"/>
                <a:gd name="connsiteY340" fmla="*/ 516650 h 646635"/>
                <a:gd name="connsiteX341" fmla="*/ 49783 w 544914"/>
                <a:gd name="connsiteY341" fmla="*/ 511721 h 646635"/>
                <a:gd name="connsiteX342" fmla="*/ 51144 w 544914"/>
                <a:gd name="connsiteY342" fmla="*/ 509986 h 646635"/>
                <a:gd name="connsiteX343" fmla="*/ 51226 w 544914"/>
                <a:gd name="connsiteY343" fmla="*/ 508315 h 646635"/>
                <a:gd name="connsiteX344" fmla="*/ 49863 w 544914"/>
                <a:gd name="connsiteY344" fmla="*/ 507180 h 646635"/>
                <a:gd name="connsiteX345" fmla="*/ 52134 w 544914"/>
                <a:gd name="connsiteY345" fmla="*/ 507180 h 646635"/>
                <a:gd name="connsiteX346" fmla="*/ 56528 w 544914"/>
                <a:gd name="connsiteY346" fmla="*/ 502640 h 646635"/>
                <a:gd name="connsiteX347" fmla="*/ 56674 w 544914"/>
                <a:gd name="connsiteY347" fmla="*/ 503629 h 646635"/>
                <a:gd name="connsiteX348" fmla="*/ 52961 w 544914"/>
                <a:gd name="connsiteY348" fmla="*/ 509613 h 646635"/>
                <a:gd name="connsiteX349" fmla="*/ 51680 w 544914"/>
                <a:gd name="connsiteY349" fmla="*/ 511283 h 646635"/>
                <a:gd name="connsiteX350" fmla="*/ 52053 w 544914"/>
                <a:gd name="connsiteY350" fmla="*/ 512418 h 646635"/>
                <a:gd name="connsiteX351" fmla="*/ 52961 w 544914"/>
                <a:gd name="connsiteY351" fmla="*/ 513180 h 646635"/>
                <a:gd name="connsiteX352" fmla="*/ 52815 w 544914"/>
                <a:gd name="connsiteY352" fmla="*/ 514769 h 646635"/>
                <a:gd name="connsiteX353" fmla="*/ 56755 w 544914"/>
                <a:gd name="connsiteY353" fmla="*/ 515223 h 646635"/>
                <a:gd name="connsiteX354" fmla="*/ 58344 w 544914"/>
                <a:gd name="connsiteY354" fmla="*/ 514396 h 646635"/>
                <a:gd name="connsiteX355" fmla="*/ 58117 w 544914"/>
                <a:gd name="connsiteY355" fmla="*/ 515840 h 646635"/>
                <a:gd name="connsiteX356" fmla="*/ 54631 w 544914"/>
                <a:gd name="connsiteY356" fmla="*/ 516667 h 646635"/>
                <a:gd name="connsiteX357" fmla="*/ 53269 w 544914"/>
                <a:gd name="connsiteY357" fmla="*/ 518645 h 646635"/>
                <a:gd name="connsiteX358" fmla="*/ 53269 w 544914"/>
                <a:gd name="connsiteY358" fmla="*/ 519537 h 646635"/>
                <a:gd name="connsiteX359" fmla="*/ 51226 w 544914"/>
                <a:gd name="connsiteY359" fmla="*/ 519537 h 646635"/>
                <a:gd name="connsiteX360" fmla="*/ 50317 w 544914"/>
                <a:gd name="connsiteY360" fmla="*/ 518272 h 646635"/>
                <a:gd name="connsiteX361" fmla="*/ 49410 w 544914"/>
                <a:gd name="connsiteY361" fmla="*/ 519180 h 646635"/>
                <a:gd name="connsiteX362" fmla="*/ 45923 w 544914"/>
                <a:gd name="connsiteY362" fmla="*/ 520088 h 646635"/>
                <a:gd name="connsiteX363" fmla="*/ 45388 w 544914"/>
                <a:gd name="connsiteY363" fmla="*/ 521823 h 646635"/>
                <a:gd name="connsiteX364" fmla="*/ 46377 w 544914"/>
                <a:gd name="connsiteY364" fmla="*/ 523412 h 646635"/>
                <a:gd name="connsiteX365" fmla="*/ 46377 w 544914"/>
                <a:gd name="connsiteY365" fmla="*/ 524856 h 646635"/>
                <a:gd name="connsiteX366" fmla="*/ 48501 w 544914"/>
                <a:gd name="connsiteY366" fmla="*/ 526364 h 646635"/>
                <a:gd name="connsiteX367" fmla="*/ 48047 w 544914"/>
                <a:gd name="connsiteY367" fmla="*/ 528942 h 646635"/>
                <a:gd name="connsiteX368" fmla="*/ 47058 w 544914"/>
                <a:gd name="connsiteY368" fmla="*/ 528942 h 646635"/>
                <a:gd name="connsiteX369" fmla="*/ 46912 w 544914"/>
                <a:gd name="connsiteY369" fmla="*/ 526899 h 646635"/>
                <a:gd name="connsiteX370" fmla="*/ 45177 w 544914"/>
                <a:gd name="connsiteY370" fmla="*/ 524547 h 646635"/>
                <a:gd name="connsiteX371" fmla="*/ 44350 w 544914"/>
                <a:gd name="connsiteY371" fmla="*/ 521369 h 646635"/>
                <a:gd name="connsiteX372" fmla="*/ 42615 w 544914"/>
                <a:gd name="connsiteY372" fmla="*/ 520607 h 646635"/>
                <a:gd name="connsiteX373" fmla="*/ 41480 w 544914"/>
                <a:gd name="connsiteY373" fmla="*/ 519018 h 646635"/>
                <a:gd name="connsiteX374" fmla="*/ 39356 w 544914"/>
                <a:gd name="connsiteY374" fmla="*/ 518337 h 646635"/>
                <a:gd name="connsiteX375" fmla="*/ 37085 w 544914"/>
                <a:gd name="connsiteY375" fmla="*/ 518791 h 646635"/>
                <a:gd name="connsiteX376" fmla="*/ 35869 w 544914"/>
                <a:gd name="connsiteY376" fmla="*/ 519926 h 646635"/>
                <a:gd name="connsiteX377" fmla="*/ 33891 w 544914"/>
                <a:gd name="connsiteY377" fmla="*/ 520607 h 646635"/>
                <a:gd name="connsiteX378" fmla="*/ 30632 w 544914"/>
                <a:gd name="connsiteY378" fmla="*/ 520607 h 646635"/>
                <a:gd name="connsiteX379" fmla="*/ 28588 w 544914"/>
                <a:gd name="connsiteY379" fmla="*/ 519472 h 646635"/>
                <a:gd name="connsiteX380" fmla="*/ 25410 w 544914"/>
                <a:gd name="connsiteY380" fmla="*/ 518937 h 646635"/>
                <a:gd name="connsiteX381" fmla="*/ 21551 w 544914"/>
                <a:gd name="connsiteY381" fmla="*/ 519391 h 646635"/>
                <a:gd name="connsiteX382" fmla="*/ 17610 w 544914"/>
                <a:gd name="connsiteY382" fmla="*/ 520072 h 646635"/>
                <a:gd name="connsiteX383" fmla="*/ 15632 w 544914"/>
                <a:gd name="connsiteY383" fmla="*/ 520834 h 646635"/>
                <a:gd name="connsiteX384" fmla="*/ 13508 w 544914"/>
                <a:gd name="connsiteY384" fmla="*/ 522423 h 646635"/>
                <a:gd name="connsiteX385" fmla="*/ 13654 w 544914"/>
                <a:gd name="connsiteY385" fmla="*/ 524158 h 646635"/>
                <a:gd name="connsiteX386" fmla="*/ 13345 w 544914"/>
                <a:gd name="connsiteY386" fmla="*/ 525520 h 646635"/>
                <a:gd name="connsiteX387" fmla="*/ 12438 w 544914"/>
                <a:gd name="connsiteY387" fmla="*/ 525066 h 646635"/>
                <a:gd name="connsiteX388" fmla="*/ 12583 w 544914"/>
                <a:gd name="connsiteY388" fmla="*/ 524693 h 646635"/>
                <a:gd name="connsiteX389" fmla="*/ 12275 w 544914"/>
                <a:gd name="connsiteY389" fmla="*/ 523558 h 646635"/>
                <a:gd name="connsiteX390" fmla="*/ 10232 w 544914"/>
                <a:gd name="connsiteY390" fmla="*/ 523023 h 646635"/>
                <a:gd name="connsiteX391" fmla="*/ 10313 w 544914"/>
                <a:gd name="connsiteY391" fmla="*/ 521045 h 646635"/>
                <a:gd name="connsiteX392" fmla="*/ 7135 w 544914"/>
                <a:gd name="connsiteY392" fmla="*/ 519991 h 646635"/>
                <a:gd name="connsiteX393" fmla="*/ 6535 w 544914"/>
                <a:gd name="connsiteY393" fmla="*/ 521661 h 646635"/>
                <a:gd name="connsiteX394" fmla="*/ 4784 w 544914"/>
                <a:gd name="connsiteY394" fmla="*/ 521580 h 646635"/>
                <a:gd name="connsiteX395" fmla="*/ 4557 w 544914"/>
                <a:gd name="connsiteY395" fmla="*/ 523558 h 646635"/>
                <a:gd name="connsiteX396" fmla="*/ 2659 w 544914"/>
                <a:gd name="connsiteY396" fmla="*/ 523866 h 646635"/>
                <a:gd name="connsiteX397" fmla="*/ 2578 w 544914"/>
                <a:gd name="connsiteY397" fmla="*/ 525001 h 646635"/>
                <a:gd name="connsiteX398" fmla="*/ 4249 w 544914"/>
                <a:gd name="connsiteY398" fmla="*/ 524547 h 646635"/>
                <a:gd name="connsiteX399" fmla="*/ 6373 w 544914"/>
                <a:gd name="connsiteY399" fmla="*/ 524920 h 646635"/>
                <a:gd name="connsiteX400" fmla="*/ 7816 w 544914"/>
                <a:gd name="connsiteY400" fmla="*/ 524093 h 646635"/>
                <a:gd name="connsiteX401" fmla="*/ 7962 w 544914"/>
                <a:gd name="connsiteY401" fmla="*/ 525310 h 646635"/>
                <a:gd name="connsiteX402" fmla="*/ 6146 w 544914"/>
                <a:gd name="connsiteY402" fmla="*/ 525909 h 646635"/>
                <a:gd name="connsiteX403" fmla="*/ 3114 w 544914"/>
                <a:gd name="connsiteY403" fmla="*/ 526818 h 646635"/>
                <a:gd name="connsiteX404" fmla="*/ 3259 w 544914"/>
                <a:gd name="connsiteY404" fmla="*/ 531066 h 646635"/>
                <a:gd name="connsiteX405" fmla="*/ 4167 w 544914"/>
                <a:gd name="connsiteY405" fmla="*/ 531066 h 646635"/>
                <a:gd name="connsiteX406" fmla="*/ 4021 w 544914"/>
                <a:gd name="connsiteY406" fmla="*/ 528861 h 646635"/>
                <a:gd name="connsiteX407" fmla="*/ 4848 w 544914"/>
                <a:gd name="connsiteY407" fmla="*/ 529315 h 646635"/>
                <a:gd name="connsiteX408" fmla="*/ 4994 w 544914"/>
                <a:gd name="connsiteY408" fmla="*/ 530369 h 646635"/>
                <a:gd name="connsiteX409" fmla="*/ 7200 w 544914"/>
                <a:gd name="connsiteY409" fmla="*/ 531050 h 646635"/>
                <a:gd name="connsiteX410" fmla="*/ 7881 w 544914"/>
                <a:gd name="connsiteY410" fmla="*/ 530142 h 646635"/>
                <a:gd name="connsiteX411" fmla="*/ 8789 w 544914"/>
                <a:gd name="connsiteY411" fmla="*/ 531050 h 646635"/>
                <a:gd name="connsiteX412" fmla="*/ 10524 w 544914"/>
                <a:gd name="connsiteY412" fmla="*/ 531877 h 646635"/>
                <a:gd name="connsiteX413" fmla="*/ 10443 w 544914"/>
                <a:gd name="connsiteY413" fmla="*/ 529980 h 646635"/>
                <a:gd name="connsiteX414" fmla="*/ 12340 w 544914"/>
                <a:gd name="connsiteY414" fmla="*/ 528699 h 646635"/>
                <a:gd name="connsiteX415" fmla="*/ 14010 w 544914"/>
                <a:gd name="connsiteY415" fmla="*/ 528018 h 646635"/>
                <a:gd name="connsiteX416" fmla="*/ 14156 w 544914"/>
                <a:gd name="connsiteY416" fmla="*/ 528699 h 646635"/>
                <a:gd name="connsiteX417" fmla="*/ 15746 w 544914"/>
                <a:gd name="connsiteY417" fmla="*/ 528926 h 646635"/>
                <a:gd name="connsiteX418" fmla="*/ 15746 w 544914"/>
                <a:gd name="connsiteY418" fmla="*/ 529834 h 646635"/>
                <a:gd name="connsiteX419" fmla="*/ 11578 w 544914"/>
                <a:gd name="connsiteY419" fmla="*/ 530288 h 646635"/>
                <a:gd name="connsiteX420" fmla="*/ 11205 w 544914"/>
                <a:gd name="connsiteY420" fmla="*/ 531877 h 646635"/>
                <a:gd name="connsiteX421" fmla="*/ 9989 w 544914"/>
                <a:gd name="connsiteY421" fmla="*/ 533693 h 646635"/>
                <a:gd name="connsiteX422" fmla="*/ 10216 w 544914"/>
                <a:gd name="connsiteY422" fmla="*/ 534293 h 646635"/>
                <a:gd name="connsiteX423" fmla="*/ 11124 w 544914"/>
                <a:gd name="connsiteY423" fmla="*/ 534666 h 646635"/>
                <a:gd name="connsiteX424" fmla="*/ 12713 w 544914"/>
                <a:gd name="connsiteY424" fmla="*/ 537325 h 646635"/>
                <a:gd name="connsiteX425" fmla="*/ 11432 w 544914"/>
                <a:gd name="connsiteY425" fmla="*/ 538152 h 646635"/>
                <a:gd name="connsiteX426" fmla="*/ 10605 w 544914"/>
                <a:gd name="connsiteY426" fmla="*/ 536790 h 646635"/>
                <a:gd name="connsiteX427" fmla="*/ 4313 w 544914"/>
                <a:gd name="connsiteY427" fmla="*/ 532396 h 646635"/>
                <a:gd name="connsiteX428" fmla="*/ 5903 w 544914"/>
                <a:gd name="connsiteY428" fmla="*/ 534439 h 646635"/>
                <a:gd name="connsiteX429" fmla="*/ 7654 w 544914"/>
                <a:gd name="connsiteY429" fmla="*/ 535882 h 646635"/>
                <a:gd name="connsiteX430" fmla="*/ 6600 w 544914"/>
                <a:gd name="connsiteY430" fmla="*/ 536336 h 646635"/>
                <a:gd name="connsiteX431" fmla="*/ 9551 w 544914"/>
                <a:gd name="connsiteY431" fmla="*/ 539223 h 646635"/>
                <a:gd name="connsiteX432" fmla="*/ 8189 w 544914"/>
                <a:gd name="connsiteY432" fmla="*/ 539223 h 646635"/>
                <a:gd name="connsiteX433" fmla="*/ 7427 w 544914"/>
                <a:gd name="connsiteY433" fmla="*/ 540277 h 646635"/>
                <a:gd name="connsiteX434" fmla="*/ 3794 w 544914"/>
                <a:gd name="connsiteY434" fmla="*/ 536417 h 646635"/>
                <a:gd name="connsiteX435" fmla="*/ 1751 w 544914"/>
                <a:gd name="connsiteY435" fmla="*/ 535428 h 646635"/>
                <a:gd name="connsiteX436" fmla="*/ 2286 w 544914"/>
                <a:gd name="connsiteY436" fmla="*/ 538688 h 646635"/>
                <a:gd name="connsiteX437" fmla="*/ 6308 w 544914"/>
                <a:gd name="connsiteY437" fmla="*/ 540277 h 646635"/>
                <a:gd name="connsiteX438" fmla="*/ 6227 w 544914"/>
                <a:gd name="connsiteY438" fmla="*/ 540958 h 646635"/>
                <a:gd name="connsiteX439" fmla="*/ 3049 w 544914"/>
                <a:gd name="connsiteY439" fmla="*/ 540423 h 646635"/>
                <a:gd name="connsiteX440" fmla="*/ 4719 w 544914"/>
                <a:gd name="connsiteY440" fmla="*/ 543763 h 646635"/>
                <a:gd name="connsiteX441" fmla="*/ 8351 w 544914"/>
                <a:gd name="connsiteY441" fmla="*/ 545352 h 646635"/>
                <a:gd name="connsiteX442" fmla="*/ 8270 w 544914"/>
                <a:gd name="connsiteY442" fmla="*/ 542547 h 646635"/>
                <a:gd name="connsiteX443" fmla="*/ 8951 w 544914"/>
                <a:gd name="connsiteY443" fmla="*/ 543228 h 646635"/>
                <a:gd name="connsiteX444" fmla="*/ 11448 w 544914"/>
                <a:gd name="connsiteY444" fmla="*/ 542320 h 646635"/>
                <a:gd name="connsiteX445" fmla="*/ 11983 w 544914"/>
                <a:gd name="connsiteY445" fmla="*/ 541493 h 646635"/>
                <a:gd name="connsiteX446" fmla="*/ 13719 w 544914"/>
                <a:gd name="connsiteY446" fmla="*/ 539823 h 646635"/>
                <a:gd name="connsiteX447" fmla="*/ 14935 w 544914"/>
                <a:gd name="connsiteY447" fmla="*/ 539287 h 646635"/>
                <a:gd name="connsiteX448" fmla="*/ 15389 w 544914"/>
                <a:gd name="connsiteY448" fmla="*/ 536563 h 646635"/>
                <a:gd name="connsiteX449" fmla="*/ 18275 w 544914"/>
                <a:gd name="connsiteY449" fmla="*/ 533385 h 646635"/>
                <a:gd name="connsiteX450" fmla="*/ 18129 w 544914"/>
                <a:gd name="connsiteY450" fmla="*/ 535882 h 646635"/>
                <a:gd name="connsiteX451" fmla="*/ 21534 w 544914"/>
                <a:gd name="connsiteY451" fmla="*/ 539515 h 646635"/>
                <a:gd name="connsiteX452" fmla="*/ 19410 w 544914"/>
                <a:gd name="connsiteY452" fmla="*/ 539515 h 646635"/>
                <a:gd name="connsiteX453" fmla="*/ 19264 w 544914"/>
                <a:gd name="connsiteY453" fmla="*/ 541412 h 646635"/>
                <a:gd name="connsiteX454" fmla="*/ 18356 w 544914"/>
                <a:gd name="connsiteY454" fmla="*/ 541493 h 646635"/>
                <a:gd name="connsiteX455" fmla="*/ 18437 w 544914"/>
                <a:gd name="connsiteY455" fmla="*/ 538607 h 646635"/>
                <a:gd name="connsiteX456" fmla="*/ 16767 w 544914"/>
                <a:gd name="connsiteY456" fmla="*/ 536936 h 646635"/>
                <a:gd name="connsiteX457" fmla="*/ 16767 w 544914"/>
                <a:gd name="connsiteY457" fmla="*/ 540504 h 646635"/>
                <a:gd name="connsiteX458" fmla="*/ 14951 w 544914"/>
                <a:gd name="connsiteY458" fmla="*/ 541331 h 646635"/>
                <a:gd name="connsiteX459" fmla="*/ 12599 w 544914"/>
                <a:gd name="connsiteY459" fmla="*/ 543309 h 646635"/>
                <a:gd name="connsiteX460" fmla="*/ 12000 w 544914"/>
                <a:gd name="connsiteY460" fmla="*/ 544590 h 646635"/>
                <a:gd name="connsiteX461" fmla="*/ 13897 w 544914"/>
                <a:gd name="connsiteY461" fmla="*/ 546714 h 646635"/>
                <a:gd name="connsiteX462" fmla="*/ 12989 w 544914"/>
                <a:gd name="connsiteY462" fmla="*/ 547622 h 646635"/>
                <a:gd name="connsiteX463" fmla="*/ 12000 w 544914"/>
                <a:gd name="connsiteY463" fmla="*/ 545806 h 646635"/>
                <a:gd name="connsiteX464" fmla="*/ 10265 w 544914"/>
                <a:gd name="connsiteY464" fmla="*/ 544525 h 646635"/>
                <a:gd name="connsiteX465" fmla="*/ 9584 w 544914"/>
                <a:gd name="connsiteY465" fmla="*/ 545060 h 646635"/>
                <a:gd name="connsiteX466" fmla="*/ 9665 w 544914"/>
                <a:gd name="connsiteY466" fmla="*/ 549228 h 646635"/>
                <a:gd name="connsiteX467" fmla="*/ 7848 w 544914"/>
                <a:gd name="connsiteY467" fmla="*/ 546277 h 646635"/>
                <a:gd name="connsiteX468" fmla="*/ 4443 w 544914"/>
                <a:gd name="connsiteY468" fmla="*/ 544542 h 646635"/>
                <a:gd name="connsiteX469" fmla="*/ 6648 w 544914"/>
                <a:gd name="connsiteY469" fmla="*/ 547574 h 646635"/>
                <a:gd name="connsiteX470" fmla="*/ 7021 w 544914"/>
                <a:gd name="connsiteY470" fmla="*/ 549552 h 646635"/>
                <a:gd name="connsiteX471" fmla="*/ 6713 w 544914"/>
                <a:gd name="connsiteY471" fmla="*/ 550314 h 646635"/>
                <a:gd name="connsiteX472" fmla="*/ 8692 w 544914"/>
                <a:gd name="connsiteY472" fmla="*/ 548806 h 646635"/>
                <a:gd name="connsiteX473" fmla="*/ 8918 w 544914"/>
                <a:gd name="connsiteY473" fmla="*/ 549633 h 646635"/>
                <a:gd name="connsiteX474" fmla="*/ 7475 w 544914"/>
                <a:gd name="connsiteY474" fmla="*/ 551222 h 646635"/>
                <a:gd name="connsiteX475" fmla="*/ 6486 w 544914"/>
                <a:gd name="connsiteY475" fmla="*/ 551222 h 646635"/>
                <a:gd name="connsiteX476" fmla="*/ 6940 w 544914"/>
                <a:gd name="connsiteY476" fmla="*/ 552812 h 646635"/>
                <a:gd name="connsiteX477" fmla="*/ 8918 w 544914"/>
                <a:gd name="connsiteY477" fmla="*/ 553574 h 646635"/>
                <a:gd name="connsiteX478" fmla="*/ 8918 w 544914"/>
                <a:gd name="connsiteY478" fmla="*/ 555082 h 646635"/>
                <a:gd name="connsiteX479" fmla="*/ 11270 w 544914"/>
                <a:gd name="connsiteY479" fmla="*/ 555082 h 646635"/>
                <a:gd name="connsiteX480" fmla="*/ 10735 w 544914"/>
                <a:gd name="connsiteY480" fmla="*/ 556898 h 646635"/>
                <a:gd name="connsiteX481" fmla="*/ 11270 w 544914"/>
                <a:gd name="connsiteY481" fmla="*/ 559622 h 646635"/>
                <a:gd name="connsiteX482" fmla="*/ 13394 w 544914"/>
                <a:gd name="connsiteY482" fmla="*/ 560303 h 646635"/>
                <a:gd name="connsiteX483" fmla="*/ 13994 w 544914"/>
                <a:gd name="connsiteY483" fmla="*/ 557871 h 646635"/>
                <a:gd name="connsiteX484" fmla="*/ 16119 w 544914"/>
                <a:gd name="connsiteY484" fmla="*/ 555666 h 646635"/>
                <a:gd name="connsiteX485" fmla="*/ 16653 w 544914"/>
                <a:gd name="connsiteY485" fmla="*/ 552714 h 646635"/>
                <a:gd name="connsiteX486" fmla="*/ 17643 w 544914"/>
                <a:gd name="connsiteY486" fmla="*/ 549001 h 646635"/>
                <a:gd name="connsiteX487" fmla="*/ 17724 w 544914"/>
                <a:gd name="connsiteY487" fmla="*/ 546195 h 646635"/>
                <a:gd name="connsiteX488" fmla="*/ 18178 w 544914"/>
                <a:gd name="connsiteY488" fmla="*/ 546114 h 646635"/>
                <a:gd name="connsiteX489" fmla="*/ 18032 w 544914"/>
                <a:gd name="connsiteY489" fmla="*/ 550882 h 646635"/>
                <a:gd name="connsiteX490" fmla="*/ 17432 w 544914"/>
                <a:gd name="connsiteY490" fmla="*/ 553541 h 646635"/>
                <a:gd name="connsiteX491" fmla="*/ 17432 w 544914"/>
                <a:gd name="connsiteY491" fmla="*/ 556428 h 646635"/>
                <a:gd name="connsiteX492" fmla="*/ 15843 w 544914"/>
                <a:gd name="connsiteY492" fmla="*/ 559233 h 646635"/>
                <a:gd name="connsiteX493" fmla="*/ 16605 w 544914"/>
                <a:gd name="connsiteY493" fmla="*/ 559914 h 646635"/>
                <a:gd name="connsiteX494" fmla="*/ 17821 w 544914"/>
                <a:gd name="connsiteY494" fmla="*/ 559460 h 646635"/>
                <a:gd name="connsiteX495" fmla="*/ 18810 w 544914"/>
                <a:gd name="connsiteY495" fmla="*/ 558179 h 646635"/>
                <a:gd name="connsiteX496" fmla="*/ 19118 w 544914"/>
                <a:gd name="connsiteY496" fmla="*/ 562654 h 646635"/>
                <a:gd name="connsiteX497" fmla="*/ 20707 w 544914"/>
                <a:gd name="connsiteY497" fmla="*/ 563027 h 646635"/>
                <a:gd name="connsiteX498" fmla="*/ 20627 w 544914"/>
                <a:gd name="connsiteY498" fmla="*/ 563627 h 646635"/>
                <a:gd name="connsiteX499" fmla="*/ 19037 w 544914"/>
                <a:gd name="connsiteY499" fmla="*/ 563627 h 646635"/>
                <a:gd name="connsiteX500" fmla="*/ 18356 w 544914"/>
                <a:gd name="connsiteY500" fmla="*/ 564990 h 646635"/>
                <a:gd name="connsiteX501" fmla="*/ 17902 w 544914"/>
                <a:gd name="connsiteY501" fmla="*/ 563319 h 646635"/>
                <a:gd name="connsiteX502" fmla="*/ 14108 w 544914"/>
                <a:gd name="connsiteY502" fmla="*/ 563692 h 646635"/>
                <a:gd name="connsiteX503" fmla="*/ 13735 w 544914"/>
                <a:gd name="connsiteY503" fmla="*/ 566125 h 646635"/>
                <a:gd name="connsiteX504" fmla="*/ 12519 w 544914"/>
                <a:gd name="connsiteY504" fmla="*/ 566660 h 646635"/>
                <a:gd name="connsiteX505" fmla="*/ 13427 w 544914"/>
                <a:gd name="connsiteY505" fmla="*/ 567876 h 646635"/>
                <a:gd name="connsiteX506" fmla="*/ 14708 w 544914"/>
                <a:gd name="connsiteY506" fmla="*/ 567876 h 646635"/>
                <a:gd name="connsiteX507" fmla="*/ 15308 w 544914"/>
                <a:gd name="connsiteY507" fmla="*/ 570000 h 646635"/>
                <a:gd name="connsiteX508" fmla="*/ 17740 w 544914"/>
                <a:gd name="connsiteY508" fmla="*/ 567195 h 646635"/>
                <a:gd name="connsiteX509" fmla="*/ 17821 w 544914"/>
                <a:gd name="connsiteY509" fmla="*/ 566141 h 646635"/>
                <a:gd name="connsiteX510" fmla="*/ 18956 w 544914"/>
                <a:gd name="connsiteY510" fmla="*/ 565541 h 646635"/>
                <a:gd name="connsiteX511" fmla="*/ 19718 w 544914"/>
                <a:gd name="connsiteY511" fmla="*/ 566368 h 646635"/>
                <a:gd name="connsiteX512" fmla="*/ 20253 w 544914"/>
                <a:gd name="connsiteY512" fmla="*/ 565541 h 646635"/>
                <a:gd name="connsiteX513" fmla="*/ 21697 w 544914"/>
                <a:gd name="connsiteY513" fmla="*/ 566303 h 646635"/>
                <a:gd name="connsiteX514" fmla="*/ 23059 w 544914"/>
                <a:gd name="connsiteY514" fmla="*/ 565087 h 646635"/>
                <a:gd name="connsiteX515" fmla="*/ 22832 w 544914"/>
                <a:gd name="connsiteY515" fmla="*/ 562136 h 646635"/>
                <a:gd name="connsiteX516" fmla="*/ 21924 w 544914"/>
                <a:gd name="connsiteY516" fmla="*/ 561146 h 646635"/>
                <a:gd name="connsiteX517" fmla="*/ 23286 w 544914"/>
                <a:gd name="connsiteY517" fmla="*/ 559330 h 646635"/>
                <a:gd name="connsiteX518" fmla="*/ 23513 w 544914"/>
                <a:gd name="connsiteY518" fmla="*/ 557206 h 646635"/>
                <a:gd name="connsiteX519" fmla="*/ 24567 w 544914"/>
                <a:gd name="connsiteY519" fmla="*/ 556525 h 646635"/>
                <a:gd name="connsiteX520" fmla="*/ 24648 w 544914"/>
                <a:gd name="connsiteY520" fmla="*/ 554547 h 646635"/>
                <a:gd name="connsiteX521" fmla="*/ 26853 w 544914"/>
                <a:gd name="connsiteY521" fmla="*/ 554855 h 646635"/>
                <a:gd name="connsiteX522" fmla="*/ 27907 w 544914"/>
                <a:gd name="connsiteY522" fmla="*/ 553347 h 646635"/>
                <a:gd name="connsiteX523" fmla="*/ 27988 w 544914"/>
                <a:gd name="connsiteY523" fmla="*/ 550006 h 646635"/>
                <a:gd name="connsiteX524" fmla="*/ 29042 w 544914"/>
                <a:gd name="connsiteY524" fmla="*/ 548952 h 646635"/>
                <a:gd name="connsiteX525" fmla="*/ 31767 w 544914"/>
                <a:gd name="connsiteY525" fmla="*/ 548498 h 646635"/>
                <a:gd name="connsiteX526" fmla="*/ 34118 w 544914"/>
                <a:gd name="connsiteY526" fmla="*/ 547444 h 646635"/>
                <a:gd name="connsiteX527" fmla="*/ 37150 w 544914"/>
                <a:gd name="connsiteY527" fmla="*/ 545466 h 646635"/>
                <a:gd name="connsiteX528" fmla="*/ 38658 w 544914"/>
                <a:gd name="connsiteY528" fmla="*/ 543958 h 646635"/>
                <a:gd name="connsiteX529" fmla="*/ 39259 w 544914"/>
                <a:gd name="connsiteY529" fmla="*/ 544412 h 646635"/>
                <a:gd name="connsiteX530" fmla="*/ 37588 w 544914"/>
                <a:gd name="connsiteY530" fmla="*/ 546682 h 646635"/>
                <a:gd name="connsiteX531" fmla="*/ 38950 w 544914"/>
                <a:gd name="connsiteY531" fmla="*/ 547217 h 646635"/>
                <a:gd name="connsiteX532" fmla="*/ 40620 w 544914"/>
                <a:gd name="connsiteY532" fmla="*/ 544866 h 646635"/>
                <a:gd name="connsiteX533" fmla="*/ 47220 w 544914"/>
                <a:gd name="connsiteY533" fmla="*/ 544866 h 646635"/>
                <a:gd name="connsiteX534" fmla="*/ 46766 w 544914"/>
                <a:gd name="connsiteY534" fmla="*/ 546147 h 646635"/>
                <a:gd name="connsiteX535" fmla="*/ 41074 w 544914"/>
                <a:gd name="connsiteY535" fmla="*/ 546520 h 646635"/>
                <a:gd name="connsiteX536" fmla="*/ 38804 w 544914"/>
                <a:gd name="connsiteY536" fmla="*/ 550314 h 646635"/>
                <a:gd name="connsiteX537" fmla="*/ 36988 w 544914"/>
                <a:gd name="connsiteY537" fmla="*/ 556460 h 646635"/>
                <a:gd name="connsiteX538" fmla="*/ 37588 w 544914"/>
                <a:gd name="connsiteY538" fmla="*/ 549633 h 646635"/>
                <a:gd name="connsiteX539" fmla="*/ 36534 w 544914"/>
                <a:gd name="connsiteY539" fmla="*/ 548417 h 646635"/>
                <a:gd name="connsiteX540" fmla="*/ 35253 w 544914"/>
                <a:gd name="connsiteY540" fmla="*/ 548790 h 646635"/>
                <a:gd name="connsiteX541" fmla="*/ 34799 w 544914"/>
                <a:gd name="connsiteY541" fmla="*/ 549925 h 646635"/>
                <a:gd name="connsiteX542" fmla="*/ 32221 w 544914"/>
                <a:gd name="connsiteY542" fmla="*/ 550379 h 646635"/>
                <a:gd name="connsiteX543" fmla="*/ 31848 w 544914"/>
                <a:gd name="connsiteY543" fmla="*/ 552049 h 646635"/>
                <a:gd name="connsiteX544" fmla="*/ 28507 w 544914"/>
                <a:gd name="connsiteY544" fmla="*/ 555844 h 646635"/>
                <a:gd name="connsiteX545" fmla="*/ 26918 w 544914"/>
                <a:gd name="connsiteY545" fmla="*/ 557433 h 646635"/>
                <a:gd name="connsiteX546" fmla="*/ 26918 w 544914"/>
                <a:gd name="connsiteY546" fmla="*/ 558487 h 646635"/>
                <a:gd name="connsiteX547" fmla="*/ 27372 w 544914"/>
                <a:gd name="connsiteY547" fmla="*/ 559930 h 646635"/>
                <a:gd name="connsiteX548" fmla="*/ 30632 w 544914"/>
                <a:gd name="connsiteY548" fmla="*/ 559557 h 646635"/>
                <a:gd name="connsiteX549" fmla="*/ 30324 w 544914"/>
                <a:gd name="connsiteY549" fmla="*/ 560919 h 646635"/>
                <a:gd name="connsiteX550" fmla="*/ 26983 w 544914"/>
                <a:gd name="connsiteY550" fmla="*/ 561600 h 646635"/>
                <a:gd name="connsiteX551" fmla="*/ 25475 w 544914"/>
                <a:gd name="connsiteY551" fmla="*/ 563044 h 646635"/>
                <a:gd name="connsiteX552" fmla="*/ 24875 w 544914"/>
                <a:gd name="connsiteY552" fmla="*/ 565768 h 646635"/>
                <a:gd name="connsiteX553" fmla="*/ 24729 w 544914"/>
                <a:gd name="connsiteY553" fmla="*/ 567892 h 646635"/>
                <a:gd name="connsiteX554" fmla="*/ 21924 w 544914"/>
                <a:gd name="connsiteY554" fmla="*/ 569027 h 646635"/>
                <a:gd name="connsiteX555" fmla="*/ 20189 w 544914"/>
                <a:gd name="connsiteY555" fmla="*/ 570016 h 646635"/>
                <a:gd name="connsiteX556" fmla="*/ 19654 w 544914"/>
                <a:gd name="connsiteY556" fmla="*/ 571460 h 646635"/>
                <a:gd name="connsiteX557" fmla="*/ 18826 w 544914"/>
                <a:gd name="connsiteY557" fmla="*/ 572287 h 646635"/>
                <a:gd name="connsiteX558" fmla="*/ 21778 w 544914"/>
                <a:gd name="connsiteY558" fmla="*/ 574784 h 646635"/>
                <a:gd name="connsiteX559" fmla="*/ 22686 w 544914"/>
                <a:gd name="connsiteY559" fmla="*/ 575157 h 646635"/>
                <a:gd name="connsiteX560" fmla="*/ 23740 w 544914"/>
                <a:gd name="connsiteY560" fmla="*/ 572660 h 646635"/>
                <a:gd name="connsiteX561" fmla="*/ 24048 w 544914"/>
                <a:gd name="connsiteY561" fmla="*/ 574784 h 646635"/>
                <a:gd name="connsiteX562" fmla="*/ 25783 w 544914"/>
                <a:gd name="connsiteY562" fmla="*/ 575157 h 646635"/>
                <a:gd name="connsiteX563" fmla="*/ 30259 w 544914"/>
                <a:gd name="connsiteY563" fmla="*/ 572206 h 646635"/>
                <a:gd name="connsiteX564" fmla="*/ 26626 w 544914"/>
                <a:gd name="connsiteY564" fmla="*/ 576227 h 646635"/>
                <a:gd name="connsiteX565" fmla="*/ 24129 w 544914"/>
                <a:gd name="connsiteY565" fmla="*/ 577135 h 646635"/>
                <a:gd name="connsiteX566" fmla="*/ 23140 w 544914"/>
                <a:gd name="connsiteY566" fmla="*/ 576373 h 646635"/>
                <a:gd name="connsiteX567" fmla="*/ 22313 w 544914"/>
                <a:gd name="connsiteY567" fmla="*/ 577135 h 646635"/>
                <a:gd name="connsiteX568" fmla="*/ 21486 w 544914"/>
                <a:gd name="connsiteY568" fmla="*/ 578043 h 646635"/>
                <a:gd name="connsiteX569" fmla="*/ 20805 w 544914"/>
                <a:gd name="connsiteY569" fmla="*/ 580168 h 646635"/>
                <a:gd name="connsiteX570" fmla="*/ 23383 w 544914"/>
                <a:gd name="connsiteY570" fmla="*/ 580168 h 646635"/>
                <a:gd name="connsiteX571" fmla="*/ 22167 w 544914"/>
                <a:gd name="connsiteY571" fmla="*/ 580995 h 646635"/>
                <a:gd name="connsiteX572" fmla="*/ 18826 w 544914"/>
                <a:gd name="connsiteY572" fmla="*/ 580995 h 646635"/>
                <a:gd name="connsiteX573" fmla="*/ 17999 w 544914"/>
                <a:gd name="connsiteY573" fmla="*/ 579713 h 646635"/>
                <a:gd name="connsiteX574" fmla="*/ 16264 w 544914"/>
                <a:gd name="connsiteY574" fmla="*/ 579713 h 646635"/>
                <a:gd name="connsiteX575" fmla="*/ 15956 w 544914"/>
                <a:gd name="connsiteY575" fmla="*/ 583281 h 646635"/>
                <a:gd name="connsiteX576" fmla="*/ 15356 w 544914"/>
                <a:gd name="connsiteY576" fmla="*/ 585551 h 646635"/>
                <a:gd name="connsiteX577" fmla="*/ 14367 w 544914"/>
                <a:gd name="connsiteY577" fmla="*/ 586459 h 646635"/>
                <a:gd name="connsiteX578" fmla="*/ 11189 w 544914"/>
                <a:gd name="connsiteY578" fmla="*/ 586459 h 646635"/>
                <a:gd name="connsiteX579" fmla="*/ 14821 w 544914"/>
                <a:gd name="connsiteY579" fmla="*/ 584870 h 646635"/>
                <a:gd name="connsiteX580" fmla="*/ 14221 w 544914"/>
                <a:gd name="connsiteY580" fmla="*/ 576389 h 646635"/>
                <a:gd name="connsiteX581" fmla="*/ 14448 w 544914"/>
                <a:gd name="connsiteY581" fmla="*/ 575027 h 646635"/>
                <a:gd name="connsiteX582" fmla="*/ 14529 w 544914"/>
                <a:gd name="connsiteY582" fmla="*/ 570779 h 646635"/>
                <a:gd name="connsiteX583" fmla="*/ 11124 w 544914"/>
                <a:gd name="connsiteY583" fmla="*/ 567665 h 646635"/>
                <a:gd name="connsiteX584" fmla="*/ 9454 w 544914"/>
                <a:gd name="connsiteY584" fmla="*/ 571460 h 646635"/>
                <a:gd name="connsiteX585" fmla="*/ 11497 w 544914"/>
                <a:gd name="connsiteY585" fmla="*/ 573438 h 646635"/>
                <a:gd name="connsiteX586" fmla="*/ 11416 w 544914"/>
                <a:gd name="connsiteY586" fmla="*/ 576324 h 646635"/>
                <a:gd name="connsiteX587" fmla="*/ 12470 w 544914"/>
                <a:gd name="connsiteY587" fmla="*/ 577832 h 646635"/>
                <a:gd name="connsiteX588" fmla="*/ 12616 w 544914"/>
                <a:gd name="connsiteY588" fmla="*/ 580103 h 646635"/>
                <a:gd name="connsiteX589" fmla="*/ 13378 w 544914"/>
                <a:gd name="connsiteY589" fmla="*/ 581611 h 646635"/>
                <a:gd name="connsiteX590" fmla="*/ 13151 w 544914"/>
                <a:gd name="connsiteY590" fmla="*/ 582973 h 646635"/>
                <a:gd name="connsiteX591" fmla="*/ 11870 w 544914"/>
                <a:gd name="connsiteY591" fmla="*/ 580930 h 646635"/>
                <a:gd name="connsiteX592" fmla="*/ 9291 w 544914"/>
                <a:gd name="connsiteY592" fmla="*/ 584724 h 646635"/>
                <a:gd name="connsiteX593" fmla="*/ 8838 w 544914"/>
                <a:gd name="connsiteY593" fmla="*/ 586086 h 646635"/>
                <a:gd name="connsiteX594" fmla="*/ 9211 w 544914"/>
                <a:gd name="connsiteY594" fmla="*/ 588746 h 646635"/>
                <a:gd name="connsiteX595" fmla="*/ 9973 w 544914"/>
                <a:gd name="connsiteY595" fmla="*/ 590870 h 646635"/>
                <a:gd name="connsiteX596" fmla="*/ 8757 w 544914"/>
                <a:gd name="connsiteY596" fmla="*/ 592848 h 646635"/>
                <a:gd name="connsiteX597" fmla="*/ 7930 w 544914"/>
                <a:gd name="connsiteY597" fmla="*/ 595508 h 646635"/>
                <a:gd name="connsiteX598" fmla="*/ 7557 w 544914"/>
                <a:gd name="connsiteY598" fmla="*/ 599594 h 646635"/>
                <a:gd name="connsiteX599" fmla="*/ 8319 w 544914"/>
                <a:gd name="connsiteY599" fmla="*/ 601718 h 646635"/>
                <a:gd name="connsiteX600" fmla="*/ 9989 w 544914"/>
                <a:gd name="connsiteY600" fmla="*/ 601718 h 646635"/>
                <a:gd name="connsiteX601" fmla="*/ 10978 w 544914"/>
                <a:gd name="connsiteY601" fmla="*/ 595653 h 646635"/>
                <a:gd name="connsiteX602" fmla="*/ 10378 w 544914"/>
                <a:gd name="connsiteY602" fmla="*/ 592702 h 646635"/>
                <a:gd name="connsiteX603" fmla="*/ 10524 w 544914"/>
                <a:gd name="connsiteY603" fmla="*/ 591875 h 646635"/>
                <a:gd name="connsiteX604" fmla="*/ 12000 w 544914"/>
                <a:gd name="connsiteY604" fmla="*/ 593237 h 646635"/>
                <a:gd name="connsiteX605" fmla="*/ 12000 w 544914"/>
                <a:gd name="connsiteY605" fmla="*/ 599983 h 646635"/>
                <a:gd name="connsiteX606" fmla="*/ 13621 w 544914"/>
                <a:gd name="connsiteY606" fmla="*/ 600129 h 646635"/>
                <a:gd name="connsiteX607" fmla="*/ 13702 w 544914"/>
                <a:gd name="connsiteY607" fmla="*/ 597924 h 646635"/>
                <a:gd name="connsiteX608" fmla="*/ 13394 w 544914"/>
                <a:gd name="connsiteY608" fmla="*/ 597097 h 646635"/>
                <a:gd name="connsiteX609" fmla="*/ 13621 w 544914"/>
                <a:gd name="connsiteY609" fmla="*/ 592621 h 646635"/>
                <a:gd name="connsiteX610" fmla="*/ 13848 w 544914"/>
                <a:gd name="connsiteY610" fmla="*/ 591486 h 646635"/>
                <a:gd name="connsiteX611" fmla="*/ 14302 w 544914"/>
                <a:gd name="connsiteY611" fmla="*/ 595800 h 646635"/>
                <a:gd name="connsiteX612" fmla="*/ 15746 w 544914"/>
                <a:gd name="connsiteY612" fmla="*/ 596027 h 646635"/>
                <a:gd name="connsiteX613" fmla="*/ 17335 w 544914"/>
                <a:gd name="connsiteY613" fmla="*/ 592767 h 646635"/>
                <a:gd name="connsiteX614" fmla="*/ 16427 w 544914"/>
                <a:gd name="connsiteY614" fmla="*/ 588600 h 646635"/>
                <a:gd name="connsiteX615" fmla="*/ 14983 w 544914"/>
                <a:gd name="connsiteY615" fmla="*/ 589816 h 646635"/>
                <a:gd name="connsiteX616" fmla="*/ 13702 w 544914"/>
                <a:gd name="connsiteY616" fmla="*/ 589362 h 646635"/>
                <a:gd name="connsiteX617" fmla="*/ 16962 w 544914"/>
                <a:gd name="connsiteY617" fmla="*/ 586021 h 646635"/>
                <a:gd name="connsiteX618" fmla="*/ 17189 w 544914"/>
                <a:gd name="connsiteY618" fmla="*/ 589135 h 646635"/>
                <a:gd name="connsiteX619" fmla="*/ 17951 w 544914"/>
                <a:gd name="connsiteY619" fmla="*/ 590043 h 646635"/>
                <a:gd name="connsiteX620" fmla="*/ 18178 w 544914"/>
                <a:gd name="connsiteY620" fmla="*/ 592167 h 646635"/>
                <a:gd name="connsiteX621" fmla="*/ 18178 w 544914"/>
                <a:gd name="connsiteY621" fmla="*/ 594146 h 646635"/>
                <a:gd name="connsiteX622" fmla="*/ 17351 w 544914"/>
                <a:gd name="connsiteY622" fmla="*/ 595508 h 646635"/>
                <a:gd name="connsiteX623" fmla="*/ 19329 w 544914"/>
                <a:gd name="connsiteY623" fmla="*/ 594518 h 646635"/>
                <a:gd name="connsiteX624" fmla="*/ 21762 w 544914"/>
                <a:gd name="connsiteY624" fmla="*/ 593464 h 646635"/>
                <a:gd name="connsiteX625" fmla="*/ 22524 w 544914"/>
                <a:gd name="connsiteY625" fmla="*/ 592556 h 646635"/>
                <a:gd name="connsiteX626" fmla="*/ 22524 w 544914"/>
                <a:gd name="connsiteY626" fmla="*/ 589832 h 646635"/>
                <a:gd name="connsiteX627" fmla="*/ 21243 w 544914"/>
                <a:gd name="connsiteY627" fmla="*/ 589751 h 646635"/>
                <a:gd name="connsiteX628" fmla="*/ 19800 w 544914"/>
                <a:gd name="connsiteY628" fmla="*/ 590432 h 646635"/>
                <a:gd name="connsiteX629" fmla="*/ 19491 w 544914"/>
                <a:gd name="connsiteY629" fmla="*/ 587546 h 646635"/>
                <a:gd name="connsiteX630" fmla="*/ 20853 w 544914"/>
                <a:gd name="connsiteY630" fmla="*/ 588454 h 646635"/>
                <a:gd name="connsiteX631" fmla="*/ 21453 w 544914"/>
                <a:gd name="connsiteY631" fmla="*/ 584967 h 646635"/>
                <a:gd name="connsiteX632" fmla="*/ 22962 w 544914"/>
                <a:gd name="connsiteY632" fmla="*/ 587092 h 646635"/>
                <a:gd name="connsiteX633" fmla="*/ 27356 w 544914"/>
                <a:gd name="connsiteY633" fmla="*/ 587319 h 646635"/>
                <a:gd name="connsiteX634" fmla="*/ 30015 w 544914"/>
                <a:gd name="connsiteY634" fmla="*/ 584205 h 646635"/>
                <a:gd name="connsiteX635" fmla="*/ 30388 w 544914"/>
                <a:gd name="connsiteY635" fmla="*/ 580492 h 646635"/>
                <a:gd name="connsiteX636" fmla="*/ 31669 w 544914"/>
                <a:gd name="connsiteY636" fmla="*/ 580573 h 646635"/>
                <a:gd name="connsiteX637" fmla="*/ 30842 w 544914"/>
                <a:gd name="connsiteY637" fmla="*/ 584967 h 646635"/>
                <a:gd name="connsiteX638" fmla="*/ 34329 w 544914"/>
                <a:gd name="connsiteY638" fmla="*/ 584740 h 646635"/>
                <a:gd name="connsiteX639" fmla="*/ 33648 w 544914"/>
                <a:gd name="connsiteY639" fmla="*/ 586103 h 646635"/>
                <a:gd name="connsiteX640" fmla="*/ 31442 w 544914"/>
                <a:gd name="connsiteY640" fmla="*/ 586184 h 646635"/>
                <a:gd name="connsiteX641" fmla="*/ 29999 w 544914"/>
                <a:gd name="connsiteY641" fmla="*/ 588081 h 646635"/>
                <a:gd name="connsiteX642" fmla="*/ 29999 w 544914"/>
                <a:gd name="connsiteY642" fmla="*/ 589897 h 646635"/>
                <a:gd name="connsiteX643" fmla="*/ 28264 w 544914"/>
                <a:gd name="connsiteY643" fmla="*/ 589978 h 646635"/>
                <a:gd name="connsiteX644" fmla="*/ 25913 w 544914"/>
                <a:gd name="connsiteY644" fmla="*/ 592475 h 646635"/>
                <a:gd name="connsiteX645" fmla="*/ 25767 w 544914"/>
                <a:gd name="connsiteY645" fmla="*/ 593464 h 646635"/>
                <a:gd name="connsiteX646" fmla="*/ 28037 w 544914"/>
                <a:gd name="connsiteY646" fmla="*/ 593691 h 646635"/>
                <a:gd name="connsiteX647" fmla="*/ 30015 w 544914"/>
                <a:gd name="connsiteY647" fmla="*/ 591648 h 646635"/>
                <a:gd name="connsiteX648" fmla="*/ 30550 w 544914"/>
                <a:gd name="connsiteY648" fmla="*/ 594373 h 646635"/>
                <a:gd name="connsiteX649" fmla="*/ 32529 w 544914"/>
                <a:gd name="connsiteY649" fmla="*/ 593691 h 646635"/>
                <a:gd name="connsiteX650" fmla="*/ 36615 w 544914"/>
                <a:gd name="connsiteY650" fmla="*/ 594226 h 646635"/>
                <a:gd name="connsiteX651" fmla="*/ 36469 w 544914"/>
                <a:gd name="connsiteY651" fmla="*/ 594600 h 646635"/>
                <a:gd name="connsiteX652" fmla="*/ 32529 w 544914"/>
                <a:gd name="connsiteY652" fmla="*/ 595589 h 646635"/>
                <a:gd name="connsiteX653" fmla="*/ 28896 w 544914"/>
                <a:gd name="connsiteY653" fmla="*/ 597486 h 646635"/>
                <a:gd name="connsiteX654" fmla="*/ 27145 w 544914"/>
                <a:gd name="connsiteY654" fmla="*/ 599837 h 646635"/>
                <a:gd name="connsiteX655" fmla="*/ 26837 w 544914"/>
                <a:gd name="connsiteY655" fmla="*/ 600599 h 646635"/>
                <a:gd name="connsiteX656" fmla="*/ 28053 w 544914"/>
                <a:gd name="connsiteY656" fmla="*/ 600972 h 646635"/>
                <a:gd name="connsiteX657" fmla="*/ 27972 w 544914"/>
                <a:gd name="connsiteY657" fmla="*/ 601734 h 646635"/>
                <a:gd name="connsiteX658" fmla="*/ 25475 w 544914"/>
                <a:gd name="connsiteY658" fmla="*/ 602270 h 646635"/>
                <a:gd name="connsiteX659" fmla="*/ 23659 w 544914"/>
                <a:gd name="connsiteY659" fmla="*/ 603097 h 646635"/>
                <a:gd name="connsiteX660" fmla="*/ 23886 w 544914"/>
                <a:gd name="connsiteY660" fmla="*/ 604994 h 646635"/>
                <a:gd name="connsiteX661" fmla="*/ 25394 w 544914"/>
                <a:gd name="connsiteY661" fmla="*/ 606129 h 646635"/>
                <a:gd name="connsiteX662" fmla="*/ 25848 w 544914"/>
                <a:gd name="connsiteY662" fmla="*/ 606129 h 646635"/>
                <a:gd name="connsiteX663" fmla="*/ 25994 w 544914"/>
                <a:gd name="connsiteY663" fmla="*/ 607410 h 646635"/>
                <a:gd name="connsiteX664" fmla="*/ 25086 w 544914"/>
                <a:gd name="connsiteY664" fmla="*/ 608691 h 646635"/>
                <a:gd name="connsiteX665" fmla="*/ 26675 w 544914"/>
                <a:gd name="connsiteY665" fmla="*/ 609680 h 646635"/>
                <a:gd name="connsiteX666" fmla="*/ 28118 w 544914"/>
                <a:gd name="connsiteY666" fmla="*/ 608772 h 646635"/>
                <a:gd name="connsiteX667" fmla="*/ 29107 w 544914"/>
                <a:gd name="connsiteY667" fmla="*/ 606729 h 646635"/>
                <a:gd name="connsiteX668" fmla="*/ 31993 w 544914"/>
                <a:gd name="connsiteY668" fmla="*/ 605967 h 646635"/>
                <a:gd name="connsiteX669" fmla="*/ 34945 w 544914"/>
                <a:gd name="connsiteY669" fmla="*/ 605740 h 646635"/>
                <a:gd name="connsiteX670" fmla="*/ 37831 w 544914"/>
                <a:gd name="connsiteY670" fmla="*/ 604978 h 646635"/>
                <a:gd name="connsiteX671" fmla="*/ 37523 w 544914"/>
                <a:gd name="connsiteY671" fmla="*/ 605967 h 646635"/>
                <a:gd name="connsiteX672" fmla="*/ 31377 w 544914"/>
                <a:gd name="connsiteY672" fmla="*/ 607410 h 646635"/>
                <a:gd name="connsiteX673" fmla="*/ 30015 w 544914"/>
                <a:gd name="connsiteY673" fmla="*/ 608318 h 646635"/>
                <a:gd name="connsiteX674" fmla="*/ 27972 w 544914"/>
                <a:gd name="connsiteY674" fmla="*/ 610134 h 646635"/>
                <a:gd name="connsiteX675" fmla="*/ 28280 w 544914"/>
                <a:gd name="connsiteY675" fmla="*/ 611415 h 646635"/>
                <a:gd name="connsiteX676" fmla="*/ 29870 w 544914"/>
                <a:gd name="connsiteY676" fmla="*/ 612550 h 646635"/>
                <a:gd name="connsiteX677" fmla="*/ 29870 w 544914"/>
                <a:gd name="connsiteY677" fmla="*/ 613377 h 646635"/>
                <a:gd name="connsiteX678" fmla="*/ 27372 w 544914"/>
                <a:gd name="connsiteY678" fmla="*/ 613004 h 646635"/>
                <a:gd name="connsiteX679" fmla="*/ 25783 w 544914"/>
                <a:gd name="connsiteY679" fmla="*/ 611788 h 646635"/>
                <a:gd name="connsiteX680" fmla="*/ 22978 w 544914"/>
                <a:gd name="connsiteY680" fmla="*/ 610734 h 646635"/>
                <a:gd name="connsiteX681" fmla="*/ 22378 w 544914"/>
                <a:gd name="connsiteY681" fmla="*/ 609145 h 646635"/>
                <a:gd name="connsiteX682" fmla="*/ 21097 w 544914"/>
                <a:gd name="connsiteY682" fmla="*/ 611415 h 646635"/>
                <a:gd name="connsiteX683" fmla="*/ 19654 w 544914"/>
                <a:gd name="connsiteY683" fmla="*/ 609826 h 646635"/>
                <a:gd name="connsiteX684" fmla="*/ 19735 w 544914"/>
                <a:gd name="connsiteY684" fmla="*/ 608010 h 646635"/>
                <a:gd name="connsiteX685" fmla="*/ 18146 w 544914"/>
                <a:gd name="connsiteY685" fmla="*/ 606567 h 646635"/>
                <a:gd name="connsiteX686" fmla="*/ 18680 w 544914"/>
                <a:gd name="connsiteY686" fmla="*/ 604524 h 646635"/>
                <a:gd name="connsiteX687" fmla="*/ 20270 w 544914"/>
                <a:gd name="connsiteY687" fmla="*/ 604442 h 646635"/>
                <a:gd name="connsiteX688" fmla="*/ 20270 w 544914"/>
                <a:gd name="connsiteY688" fmla="*/ 601718 h 646635"/>
                <a:gd name="connsiteX689" fmla="*/ 16783 w 544914"/>
                <a:gd name="connsiteY689" fmla="*/ 601572 h 646635"/>
                <a:gd name="connsiteX690" fmla="*/ 18146 w 544914"/>
                <a:gd name="connsiteY690" fmla="*/ 603551 h 646635"/>
                <a:gd name="connsiteX691" fmla="*/ 16929 w 544914"/>
                <a:gd name="connsiteY691" fmla="*/ 605594 h 646635"/>
                <a:gd name="connsiteX692" fmla="*/ 16248 w 544914"/>
                <a:gd name="connsiteY692" fmla="*/ 605821 h 646635"/>
                <a:gd name="connsiteX693" fmla="*/ 17691 w 544914"/>
                <a:gd name="connsiteY693" fmla="*/ 608253 h 646635"/>
                <a:gd name="connsiteX694" fmla="*/ 16864 w 544914"/>
                <a:gd name="connsiteY694" fmla="*/ 610750 h 646635"/>
                <a:gd name="connsiteX695" fmla="*/ 15875 w 544914"/>
                <a:gd name="connsiteY695" fmla="*/ 613410 h 646635"/>
                <a:gd name="connsiteX696" fmla="*/ 15275 w 544914"/>
                <a:gd name="connsiteY696" fmla="*/ 615145 h 646635"/>
                <a:gd name="connsiteX697" fmla="*/ 15648 w 544914"/>
                <a:gd name="connsiteY697" fmla="*/ 618712 h 646635"/>
                <a:gd name="connsiteX698" fmla="*/ 17156 w 544914"/>
                <a:gd name="connsiteY698" fmla="*/ 622799 h 646635"/>
                <a:gd name="connsiteX699" fmla="*/ 19507 w 544914"/>
                <a:gd name="connsiteY699" fmla="*/ 625750 h 646635"/>
                <a:gd name="connsiteX700" fmla="*/ 22005 w 544914"/>
                <a:gd name="connsiteY700" fmla="*/ 627955 h 646635"/>
                <a:gd name="connsiteX701" fmla="*/ 24356 w 544914"/>
                <a:gd name="connsiteY701" fmla="*/ 628409 h 646635"/>
                <a:gd name="connsiteX702" fmla="*/ 25297 w 544914"/>
                <a:gd name="connsiteY702" fmla="*/ 630761 h 646635"/>
                <a:gd name="connsiteX703" fmla="*/ 28978 w 544914"/>
                <a:gd name="connsiteY703" fmla="*/ 633420 h 646635"/>
                <a:gd name="connsiteX704" fmla="*/ 33064 w 544914"/>
                <a:gd name="connsiteY704" fmla="*/ 635463 h 646635"/>
                <a:gd name="connsiteX705" fmla="*/ 35269 w 544914"/>
                <a:gd name="connsiteY705" fmla="*/ 636452 h 646635"/>
                <a:gd name="connsiteX706" fmla="*/ 36858 w 544914"/>
                <a:gd name="connsiteY706" fmla="*/ 636452 h 646635"/>
                <a:gd name="connsiteX707" fmla="*/ 37994 w 544914"/>
                <a:gd name="connsiteY707" fmla="*/ 636452 h 646635"/>
                <a:gd name="connsiteX708" fmla="*/ 38074 w 544914"/>
                <a:gd name="connsiteY708" fmla="*/ 637896 h 646635"/>
                <a:gd name="connsiteX709" fmla="*/ 41561 w 544914"/>
                <a:gd name="connsiteY709" fmla="*/ 636306 h 646635"/>
                <a:gd name="connsiteX710" fmla="*/ 42696 w 544914"/>
                <a:gd name="connsiteY710" fmla="*/ 636842 h 646635"/>
                <a:gd name="connsiteX711" fmla="*/ 39810 w 544914"/>
                <a:gd name="connsiteY711" fmla="*/ 637896 h 646635"/>
                <a:gd name="connsiteX712" fmla="*/ 39502 w 544914"/>
                <a:gd name="connsiteY712" fmla="*/ 639258 h 646635"/>
                <a:gd name="connsiteX713" fmla="*/ 37458 w 544914"/>
                <a:gd name="connsiteY713" fmla="*/ 639258 h 646635"/>
                <a:gd name="connsiteX714" fmla="*/ 37150 w 544914"/>
                <a:gd name="connsiteY714" fmla="*/ 641382 h 646635"/>
                <a:gd name="connsiteX715" fmla="*/ 36550 w 544914"/>
                <a:gd name="connsiteY715" fmla="*/ 642598 h 646635"/>
                <a:gd name="connsiteX716" fmla="*/ 39437 w 544914"/>
                <a:gd name="connsiteY716" fmla="*/ 644041 h 646635"/>
                <a:gd name="connsiteX717" fmla="*/ 41188 w 544914"/>
                <a:gd name="connsiteY717" fmla="*/ 644041 h 646635"/>
                <a:gd name="connsiteX718" fmla="*/ 41042 w 544914"/>
                <a:gd name="connsiteY718" fmla="*/ 643587 h 646635"/>
                <a:gd name="connsiteX719" fmla="*/ 39826 w 544914"/>
                <a:gd name="connsiteY719" fmla="*/ 642679 h 646635"/>
                <a:gd name="connsiteX720" fmla="*/ 39599 w 544914"/>
                <a:gd name="connsiteY720" fmla="*/ 640555 h 646635"/>
                <a:gd name="connsiteX721" fmla="*/ 40880 w 544914"/>
                <a:gd name="connsiteY721" fmla="*/ 641609 h 646635"/>
                <a:gd name="connsiteX722" fmla="*/ 42096 w 544914"/>
                <a:gd name="connsiteY722" fmla="*/ 641609 h 646635"/>
                <a:gd name="connsiteX723" fmla="*/ 41042 w 544914"/>
                <a:gd name="connsiteY723" fmla="*/ 639793 h 646635"/>
                <a:gd name="connsiteX724" fmla="*/ 41950 w 544914"/>
                <a:gd name="connsiteY724" fmla="*/ 639112 h 646635"/>
                <a:gd name="connsiteX725" fmla="*/ 43183 w 544914"/>
                <a:gd name="connsiteY725" fmla="*/ 641155 h 646635"/>
                <a:gd name="connsiteX726" fmla="*/ 46280 w 544914"/>
                <a:gd name="connsiteY726" fmla="*/ 641528 h 646635"/>
                <a:gd name="connsiteX727" fmla="*/ 44999 w 544914"/>
                <a:gd name="connsiteY727" fmla="*/ 642517 h 646635"/>
                <a:gd name="connsiteX728" fmla="*/ 43199 w 544914"/>
                <a:gd name="connsiteY728" fmla="*/ 642290 h 646635"/>
                <a:gd name="connsiteX729" fmla="*/ 42729 w 544914"/>
                <a:gd name="connsiteY729" fmla="*/ 643198 h 646635"/>
                <a:gd name="connsiteX730" fmla="*/ 44545 w 544914"/>
                <a:gd name="connsiteY730" fmla="*/ 644025 h 646635"/>
                <a:gd name="connsiteX731" fmla="*/ 45307 w 544914"/>
                <a:gd name="connsiteY731" fmla="*/ 645079 h 646635"/>
                <a:gd name="connsiteX732" fmla="*/ 45842 w 544914"/>
                <a:gd name="connsiteY732" fmla="*/ 644025 h 646635"/>
                <a:gd name="connsiteX733" fmla="*/ 46977 w 544914"/>
                <a:gd name="connsiteY733" fmla="*/ 644333 h 646635"/>
                <a:gd name="connsiteX734" fmla="*/ 48420 w 544914"/>
                <a:gd name="connsiteY734" fmla="*/ 644106 h 646635"/>
                <a:gd name="connsiteX735" fmla="*/ 46977 w 544914"/>
                <a:gd name="connsiteY735" fmla="*/ 645858 h 646635"/>
                <a:gd name="connsiteX736" fmla="*/ 48793 w 544914"/>
                <a:gd name="connsiteY736" fmla="*/ 646166 h 646635"/>
                <a:gd name="connsiteX737" fmla="*/ 49020 w 544914"/>
                <a:gd name="connsiteY737" fmla="*/ 644885 h 646635"/>
                <a:gd name="connsiteX738" fmla="*/ 51517 w 544914"/>
                <a:gd name="connsiteY738" fmla="*/ 644885 h 646635"/>
                <a:gd name="connsiteX739" fmla="*/ 53723 w 544914"/>
                <a:gd name="connsiteY739" fmla="*/ 646166 h 646635"/>
                <a:gd name="connsiteX740" fmla="*/ 53804 w 544914"/>
                <a:gd name="connsiteY740" fmla="*/ 645031 h 646635"/>
                <a:gd name="connsiteX741" fmla="*/ 55393 w 544914"/>
                <a:gd name="connsiteY741" fmla="*/ 645404 h 646635"/>
                <a:gd name="connsiteX742" fmla="*/ 57209 w 544914"/>
                <a:gd name="connsiteY742" fmla="*/ 646636 h 646635"/>
                <a:gd name="connsiteX743" fmla="*/ 58263 w 544914"/>
                <a:gd name="connsiteY743" fmla="*/ 646231 h 646635"/>
                <a:gd name="connsiteX744" fmla="*/ 60079 w 544914"/>
                <a:gd name="connsiteY744" fmla="*/ 643879 h 646635"/>
                <a:gd name="connsiteX745" fmla="*/ 63031 w 544914"/>
                <a:gd name="connsiteY745" fmla="*/ 643506 h 646635"/>
                <a:gd name="connsiteX746" fmla="*/ 65301 w 544914"/>
                <a:gd name="connsiteY746" fmla="*/ 643052 h 646635"/>
                <a:gd name="connsiteX747" fmla="*/ 66063 w 544914"/>
                <a:gd name="connsiteY747" fmla="*/ 641771 h 646635"/>
                <a:gd name="connsiteX748" fmla="*/ 68268 w 544914"/>
                <a:gd name="connsiteY748" fmla="*/ 641852 h 646635"/>
                <a:gd name="connsiteX749" fmla="*/ 69857 w 544914"/>
                <a:gd name="connsiteY749" fmla="*/ 640182 h 646635"/>
                <a:gd name="connsiteX750" fmla="*/ 71285 w 544914"/>
                <a:gd name="connsiteY750" fmla="*/ 640182 h 646635"/>
                <a:gd name="connsiteX751" fmla="*/ 72517 w 544914"/>
                <a:gd name="connsiteY751" fmla="*/ 638139 h 646635"/>
                <a:gd name="connsiteX752" fmla="*/ 74268 w 544914"/>
                <a:gd name="connsiteY752" fmla="*/ 637766 h 646635"/>
                <a:gd name="connsiteX753" fmla="*/ 75030 w 544914"/>
                <a:gd name="connsiteY753" fmla="*/ 635869 h 646635"/>
                <a:gd name="connsiteX754" fmla="*/ 77835 w 544914"/>
                <a:gd name="connsiteY754" fmla="*/ 636242 h 646635"/>
                <a:gd name="connsiteX755" fmla="*/ 78744 w 544914"/>
                <a:gd name="connsiteY755" fmla="*/ 633809 h 646635"/>
                <a:gd name="connsiteX756" fmla="*/ 80187 w 544914"/>
                <a:gd name="connsiteY756" fmla="*/ 632058 h 646635"/>
                <a:gd name="connsiteX757" fmla="*/ 81241 w 544914"/>
                <a:gd name="connsiteY757" fmla="*/ 630923 h 646635"/>
                <a:gd name="connsiteX758" fmla="*/ 82068 w 544914"/>
                <a:gd name="connsiteY758" fmla="*/ 629334 h 646635"/>
                <a:gd name="connsiteX759" fmla="*/ 83349 w 544914"/>
                <a:gd name="connsiteY759" fmla="*/ 628345 h 646635"/>
                <a:gd name="connsiteX760" fmla="*/ 84630 w 544914"/>
                <a:gd name="connsiteY760" fmla="*/ 626837 h 646635"/>
                <a:gd name="connsiteX761" fmla="*/ 85846 w 544914"/>
                <a:gd name="connsiteY761" fmla="*/ 625393 h 646635"/>
                <a:gd name="connsiteX762" fmla="*/ 86527 w 544914"/>
                <a:gd name="connsiteY762" fmla="*/ 623269 h 646635"/>
                <a:gd name="connsiteX763" fmla="*/ 86527 w 544914"/>
                <a:gd name="connsiteY763" fmla="*/ 621826 h 646635"/>
                <a:gd name="connsiteX764" fmla="*/ 88424 w 544914"/>
                <a:gd name="connsiteY764" fmla="*/ 622280 h 646635"/>
                <a:gd name="connsiteX765" fmla="*/ 90695 w 544914"/>
                <a:gd name="connsiteY765" fmla="*/ 620464 h 646635"/>
                <a:gd name="connsiteX766" fmla="*/ 91603 w 544914"/>
                <a:gd name="connsiteY766" fmla="*/ 618566 h 646635"/>
                <a:gd name="connsiteX767" fmla="*/ 89333 w 544914"/>
                <a:gd name="connsiteY767" fmla="*/ 618339 h 646635"/>
                <a:gd name="connsiteX768" fmla="*/ 89333 w 544914"/>
                <a:gd name="connsiteY768" fmla="*/ 616896 h 646635"/>
                <a:gd name="connsiteX769" fmla="*/ 91603 w 544914"/>
                <a:gd name="connsiteY769" fmla="*/ 617577 h 646635"/>
                <a:gd name="connsiteX770" fmla="*/ 93500 w 544914"/>
                <a:gd name="connsiteY770" fmla="*/ 616896 h 646635"/>
                <a:gd name="connsiteX771" fmla="*/ 96159 w 544914"/>
                <a:gd name="connsiteY771" fmla="*/ 612875 h 646635"/>
                <a:gd name="connsiteX772" fmla="*/ 93273 w 544914"/>
                <a:gd name="connsiteY772" fmla="*/ 612794 h 646635"/>
                <a:gd name="connsiteX773" fmla="*/ 92965 w 544914"/>
                <a:gd name="connsiteY773" fmla="*/ 611350 h 646635"/>
                <a:gd name="connsiteX774" fmla="*/ 94943 w 544914"/>
                <a:gd name="connsiteY774" fmla="*/ 610750 h 646635"/>
                <a:gd name="connsiteX775" fmla="*/ 97748 w 544914"/>
                <a:gd name="connsiteY775" fmla="*/ 608934 h 646635"/>
                <a:gd name="connsiteX776" fmla="*/ 101381 w 544914"/>
                <a:gd name="connsiteY776" fmla="*/ 608334 h 646635"/>
                <a:gd name="connsiteX777" fmla="*/ 102289 w 544914"/>
                <a:gd name="connsiteY777" fmla="*/ 605837 h 646635"/>
                <a:gd name="connsiteX778" fmla="*/ 99111 w 544914"/>
                <a:gd name="connsiteY778" fmla="*/ 603032 h 646635"/>
                <a:gd name="connsiteX779" fmla="*/ 99711 w 544914"/>
                <a:gd name="connsiteY779" fmla="*/ 601897 h 646635"/>
                <a:gd name="connsiteX780" fmla="*/ 103959 w 544914"/>
                <a:gd name="connsiteY780" fmla="*/ 604848 h 646635"/>
                <a:gd name="connsiteX781" fmla="*/ 104721 w 544914"/>
                <a:gd name="connsiteY781" fmla="*/ 605837 h 646635"/>
                <a:gd name="connsiteX782" fmla="*/ 103894 w 544914"/>
                <a:gd name="connsiteY782" fmla="*/ 608042 h 646635"/>
                <a:gd name="connsiteX783" fmla="*/ 108824 w 544914"/>
                <a:gd name="connsiteY783" fmla="*/ 608351 h 646635"/>
                <a:gd name="connsiteX784" fmla="*/ 107608 w 544914"/>
                <a:gd name="connsiteY784" fmla="*/ 605010 h 646635"/>
                <a:gd name="connsiteX785" fmla="*/ 105711 w 544914"/>
                <a:gd name="connsiteY785" fmla="*/ 602205 h 646635"/>
                <a:gd name="connsiteX786" fmla="*/ 105711 w 544914"/>
                <a:gd name="connsiteY786" fmla="*/ 601297 h 646635"/>
                <a:gd name="connsiteX787" fmla="*/ 108435 w 544914"/>
                <a:gd name="connsiteY787" fmla="*/ 601297 h 646635"/>
                <a:gd name="connsiteX788" fmla="*/ 108808 w 544914"/>
                <a:gd name="connsiteY788" fmla="*/ 604556 h 646635"/>
                <a:gd name="connsiteX789" fmla="*/ 111240 w 544914"/>
                <a:gd name="connsiteY789" fmla="*/ 606064 h 646635"/>
                <a:gd name="connsiteX790" fmla="*/ 112602 w 544914"/>
                <a:gd name="connsiteY790" fmla="*/ 602886 h 646635"/>
                <a:gd name="connsiteX791" fmla="*/ 113737 w 544914"/>
                <a:gd name="connsiteY791" fmla="*/ 599934 h 646635"/>
                <a:gd name="connsiteX792" fmla="*/ 115099 w 544914"/>
                <a:gd name="connsiteY792" fmla="*/ 597048 h 646635"/>
                <a:gd name="connsiteX793" fmla="*/ 115634 w 544914"/>
                <a:gd name="connsiteY793" fmla="*/ 604248 h 646635"/>
                <a:gd name="connsiteX794" fmla="*/ 116543 w 544914"/>
                <a:gd name="connsiteY794" fmla="*/ 603940 h 646635"/>
                <a:gd name="connsiteX795" fmla="*/ 116089 w 544914"/>
                <a:gd name="connsiteY795" fmla="*/ 596513 h 646635"/>
                <a:gd name="connsiteX796" fmla="*/ 117305 w 544914"/>
                <a:gd name="connsiteY796" fmla="*/ 596432 h 646635"/>
                <a:gd name="connsiteX797" fmla="*/ 118294 w 544914"/>
                <a:gd name="connsiteY797" fmla="*/ 594308 h 646635"/>
                <a:gd name="connsiteX798" fmla="*/ 116851 w 544914"/>
                <a:gd name="connsiteY798" fmla="*/ 592491 h 646635"/>
                <a:gd name="connsiteX799" fmla="*/ 116997 w 544914"/>
                <a:gd name="connsiteY799" fmla="*/ 589459 h 646635"/>
                <a:gd name="connsiteX800" fmla="*/ 114564 w 544914"/>
                <a:gd name="connsiteY800" fmla="*/ 588243 h 646635"/>
                <a:gd name="connsiteX801" fmla="*/ 112067 w 544914"/>
                <a:gd name="connsiteY801" fmla="*/ 583930 h 646635"/>
                <a:gd name="connsiteX802" fmla="*/ 115245 w 544914"/>
                <a:gd name="connsiteY802" fmla="*/ 584984 h 646635"/>
                <a:gd name="connsiteX803" fmla="*/ 115245 w 544914"/>
                <a:gd name="connsiteY803" fmla="*/ 580508 h 646635"/>
                <a:gd name="connsiteX804" fmla="*/ 112894 w 544914"/>
                <a:gd name="connsiteY804" fmla="*/ 579000 h 646635"/>
                <a:gd name="connsiteX805" fmla="*/ 112586 w 544914"/>
                <a:gd name="connsiteY805" fmla="*/ 577249 h 646635"/>
                <a:gd name="connsiteX806" fmla="*/ 114175 w 544914"/>
                <a:gd name="connsiteY806" fmla="*/ 577784 h 646635"/>
                <a:gd name="connsiteX807" fmla="*/ 115764 w 544914"/>
                <a:gd name="connsiteY807" fmla="*/ 578546 h 646635"/>
                <a:gd name="connsiteX808" fmla="*/ 116673 w 544914"/>
                <a:gd name="connsiteY808" fmla="*/ 581805 h 646635"/>
                <a:gd name="connsiteX809" fmla="*/ 116673 w 544914"/>
                <a:gd name="connsiteY809" fmla="*/ 583167 h 646635"/>
                <a:gd name="connsiteX810" fmla="*/ 115991 w 544914"/>
                <a:gd name="connsiteY810" fmla="*/ 583849 h 646635"/>
                <a:gd name="connsiteX811" fmla="*/ 116072 w 544914"/>
                <a:gd name="connsiteY811" fmla="*/ 585129 h 646635"/>
                <a:gd name="connsiteX812" fmla="*/ 119186 w 544914"/>
                <a:gd name="connsiteY812" fmla="*/ 584757 h 646635"/>
                <a:gd name="connsiteX813" fmla="*/ 119640 w 544914"/>
                <a:gd name="connsiteY813" fmla="*/ 583702 h 646635"/>
                <a:gd name="connsiteX814" fmla="*/ 119640 w 544914"/>
                <a:gd name="connsiteY814" fmla="*/ 580751 h 646635"/>
                <a:gd name="connsiteX815" fmla="*/ 117889 w 544914"/>
                <a:gd name="connsiteY815" fmla="*/ 578319 h 646635"/>
                <a:gd name="connsiteX816" fmla="*/ 117889 w 544914"/>
                <a:gd name="connsiteY816" fmla="*/ 576730 h 646635"/>
                <a:gd name="connsiteX817" fmla="*/ 117207 w 544914"/>
                <a:gd name="connsiteY817" fmla="*/ 575676 h 646635"/>
                <a:gd name="connsiteX818" fmla="*/ 117353 w 544914"/>
                <a:gd name="connsiteY818" fmla="*/ 572789 h 646635"/>
                <a:gd name="connsiteX819" fmla="*/ 117953 w 544914"/>
                <a:gd name="connsiteY819" fmla="*/ 570973 h 646635"/>
                <a:gd name="connsiteX820" fmla="*/ 120905 w 544914"/>
                <a:gd name="connsiteY820" fmla="*/ 570065 h 646635"/>
                <a:gd name="connsiteX821" fmla="*/ 123402 w 544914"/>
                <a:gd name="connsiteY821" fmla="*/ 569984 h 646635"/>
                <a:gd name="connsiteX822" fmla="*/ 123937 w 544914"/>
                <a:gd name="connsiteY822" fmla="*/ 571200 h 646635"/>
                <a:gd name="connsiteX823" fmla="*/ 121813 w 544914"/>
                <a:gd name="connsiteY823" fmla="*/ 571881 h 646635"/>
                <a:gd name="connsiteX824" fmla="*/ 120305 w 544914"/>
                <a:gd name="connsiteY824" fmla="*/ 573389 h 646635"/>
                <a:gd name="connsiteX825" fmla="*/ 120159 w 544914"/>
                <a:gd name="connsiteY825" fmla="*/ 575287 h 646635"/>
                <a:gd name="connsiteX826" fmla="*/ 119851 w 544914"/>
                <a:gd name="connsiteY826" fmla="*/ 578692 h 646635"/>
                <a:gd name="connsiteX827" fmla="*/ 120613 w 544914"/>
                <a:gd name="connsiteY827" fmla="*/ 579600 h 646635"/>
                <a:gd name="connsiteX828" fmla="*/ 120759 w 544914"/>
                <a:gd name="connsiteY828" fmla="*/ 584302 h 646635"/>
                <a:gd name="connsiteX829" fmla="*/ 121521 w 544914"/>
                <a:gd name="connsiteY829" fmla="*/ 585811 h 646635"/>
                <a:gd name="connsiteX830" fmla="*/ 121375 w 544914"/>
                <a:gd name="connsiteY830" fmla="*/ 589070 h 646635"/>
                <a:gd name="connsiteX831" fmla="*/ 121002 w 544914"/>
                <a:gd name="connsiteY831" fmla="*/ 591794 h 646635"/>
                <a:gd name="connsiteX832" fmla="*/ 121148 w 544914"/>
                <a:gd name="connsiteY832" fmla="*/ 593464 h 646635"/>
                <a:gd name="connsiteX833" fmla="*/ 123126 w 544914"/>
                <a:gd name="connsiteY833" fmla="*/ 593156 h 646635"/>
                <a:gd name="connsiteX834" fmla="*/ 123353 w 544914"/>
                <a:gd name="connsiteY834" fmla="*/ 594291 h 646635"/>
                <a:gd name="connsiteX835" fmla="*/ 123045 w 544914"/>
                <a:gd name="connsiteY835" fmla="*/ 595573 h 646635"/>
                <a:gd name="connsiteX836" fmla="*/ 122218 w 544914"/>
                <a:gd name="connsiteY836" fmla="*/ 596935 h 646635"/>
                <a:gd name="connsiteX837" fmla="*/ 123272 w 544914"/>
                <a:gd name="connsiteY837" fmla="*/ 598151 h 646635"/>
                <a:gd name="connsiteX838" fmla="*/ 123953 w 544914"/>
                <a:gd name="connsiteY838" fmla="*/ 599513 h 646635"/>
                <a:gd name="connsiteX839" fmla="*/ 125932 w 544914"/>
                <a:gd name="connsiteY839" fmla="*/ 598751 h 646635"/>
                <a:gd name="connsiteX840" fmla="*/ 126240 w 544914"/>
                <a:gd name="connsiteY840" fmla="*/ 600421 h 646635"/>
                <a:gd name="connsiteX841" fmla="*/ 127456 w 544914"/>
                <a:gd name="connsiteY841" fmla="*/ 599740 h 646635"/>
                <a:gd name="connsiteX842" fmla="*/ 128964 w 544914"/>
                <a:gd name="connsiteY842" fmla="*/ 601183 h 646635"/>
                <a:gd name="connsiteX843" fmla="*/ 129953 w 544914"/>
                <a:gd name="connsiteY843" fmla="*/ 600583 h 646635"/>
                <a:gd name="connsiteX844" fmla="*/ 130634 w 544914"/>
                <a:gd name="connsiteY844" fmla="*/ 599983 h 646635"/>
                <a:gd name="connsiteX845" fmla="*/ 131396 w 544914"/>
                <a:gd name="connsiteY845" fmla="*/ 600583 h 646635"/>
                <a:gd name="connsiteX846" fmla="*/ 131396 w 544914"/>
                <a:gd name="connsiteY846" fmla="*/ 600129 h 646635"/>
                <a:gd name="connsiteX847" fmla="*/ 133066 w 544914"/>
                <a:gd name="connsiteY847" fmla="*/ 602399 h 646635"/>
                <a:gd name="connsiteX848" fmla="*/ 134283 w 544914"/>
                <a:gd name="connsiteY848" fmla="*/ 602934 h 646635"/>
                <a:gd name="connsiteX849" fmla="*/ 135223 w 544914"/>
                <a:gd name="connsiteY849" fmla="*/ 602561 h 646635"/>
                <a:gd name="connsiteX850" fmla="*/ 138175 w 544914"/>
                <a:gd name="connsiteY850" fmla="*/ 604151 h 646635"/>
                <a:gd name="connsiteX851" fmla="*/ 138175 w 544914"/>
                <a:gd name="connsiteY851" fmla="*/ 607556 h 646635"/>
                <a:gd name="connsiteX852" fmla="*/ 139082 w 544914"/>
                <a:gd name="connsiteY852" fmla="*/ 610734 h 646635"/>
                <a:gd name="connsiteX853" fmla="*/ 142942 w 544914"/>
                <a:gd name="connsiteY853" fmla="*/ 610734 h 646635"/>
                <a:gd name="connsiteX854" fmla="*/ 143623 w 544914"/>
                <a:gd name="connsiteY854" fmla="*/ 609599 h 646635"/>
                <a:gd name="connsiteX855" fmla="*/ 143623 w 544914"/>
                <a:gd name="connsiteY855" fmla="*/ 604605 h 646635"/>
                <a:gd name="connsiteX856" fmla="*/ 145326 w 544914"/>
                <a:gd name="connsiteY856" fmla="*/ 602448 h 646635"/>
                <a:gd name="connsiteX857" fmla="*/ 145893 w 544914"/>
                <a:gd name="connsiteY857" fmla="*/ 599043 h 646635"/>
                <a:gd name="connsiteX858" fmla="*/ 145780 w 544914"/>
                <a:gd name="connsiteY858" fmla="*/ 595751 h 646635"/>
                <a:gd name="connsiteX859" fmla="*/ 145666 w 544914"/>
                <a:gd name="connsiteY859" fmla="*/ 592346 h 646635"/>
                <a:gd name="connsiteX860" fmla="*/ 144191 w 544914"/>
                <a:gd name="connsiteY860" fmla="*/ 585632 h 646635"/>
                <a:gd name="connsiteX861" fmla="*/ 143623 w 544914"/>
                <a:gd name="connsiteY861" fmla="*/ 582794 h 646635"/>
                <a:gd name="connsiteX862" fmla="*/ 147482 w 544914"/>
                <a:gd name="connsiteY862" fmla="*/ 580524 h 646635"/>
                <a:gd name="connsiteX863" fmla="*/ 148050 w 544914"/>
                <a:gd name="connsiteY863" fmla="*/ 578254 h 646635"/>
                <a:gd name="connsiteX864" fmla="*/ 147482 w 544914"/>
                <a:gd name="connsiteY864" fmla="*/ 575303 h 646635"/>
                <a:gd name="connsiteX865" fmla="*/ 146574 w 544914"/>
                <a:gd name="connsiteY865" fmla="*/ 572578 h 646635"/>
                <a:gd name="connsiteX866" fmla="*/ 148617 w 544914"/>
                <a:gd name="connsiteY866" fmla="*/ 570649 h 646635"/>
                <a:gd name="connsiteX867" fmla="*/ 151682 w 544914"/>
                <a:gd name="connsiteY867" fmla="*/ 570649 h 646635"/>
                <a:gd name="connsiteX868" fmla="*/ 154407 w 544914"/>
                <a:gd name="connsiteY868" fmla="*/ 569400 h 646635"/>
                <a:gd name="connsiteX869" fmla="*/ 157131 w 544914"/>
                <a:gd name="connsiteY869" fmla="*/ 567357 h 646635"/>
                <a:gd name="connsiteX870" fmla="*/ 160082 w 544914"/>
                <a:gd name="connsiteY870" fmla="*/ 564292 h 646635"/>
                <a:gd name="connsiteX871" fmla="*/ 161217 w 544914"/>
                <a:gd name="connsiteY871" fmla="*/ 560547 h 646635"/>
                <a:gd name="connsiteX872" fmla="*/ 161444 w 544914"/>
                <a:gd name="connsiteY872" fmla="*/ 558390 h 646635"/>
                <a:gd name="connsiteX873" fmla="*/ 160082 w 544914"/>
                <a:gd name="connsiteY873" fmla="*/ 555779 h 646635"/>
                <a:gd name="connsiteX874" fmla="*/ 160195 w 544914"/>
                <a:gd name="connsiteY874" fmla="*/ 552601 h 646635"/>
                <a:gd name="connsiteX875" fmla="*/ 161784 w 544914"/>
                <a:gd name="connsiteY875" fmla="*/ 550785 h 646635"/>
                <a:gd name="connsiteX876" fmla="*/ 162806 w 544914"/>
                <a:gd name="connsiteY876" fmla="*/ 547720 h 646635"/>
                <a:gd name="connsiteX877" fmla="*/ 162579 w 544914"/>
                <a:gd name="connsiteY877" fmla="*/ 545336 h 646635"/>
                <a:gd name="connsiteX878" fmla="*/ 161104 w 544914"/>
                <a:gd name="connsiteY878" fmla="*/ 541136 h 646635"/>
                <a:gd name="connsiteX879" fmla="*/ 158606 w 544914"/>
                <a:gd name="connsiteY879" fmla="*/ 537731 h 646635"/>
                <a:gd name="connsiteX880" fmla="*/ 157471 w 544914"/>
                <a:gd name="connsiteY880" fmla="*/ 534666 h 646635"/>
                <a:gd name="connsiteX881" fmla="*/ 157358 w 544914"/>
                <a:gd name="connsiteY881" fmla="*/ 531601 h 646635"/>
                <a:gd name="connsiteX882" fmla="*/ 156223 w 544914"/>
                <a:gd name="connsiteY882" fmla="*/ 528423 h 646635"/>
                <a:gd name="connsiteX883" fmla="*/ 154747 w 544914"/>
                <a:gd name="connsiteY883" fmla="*/ 525699 h 646635"/>
                <a:gd name="connsiteX884" fmla="*/ 156336 w 544914"/>
                <a:gd name="connsiteY884" fmla="*/ 523996 h 646635"/>
                <a:gd name="connsiteX885" fmla="*/ 160423 w 544914"/>
                <a:gd name="connsiteY885" fmla="*/ 523429 h 646635"/>
                <a:gd name="connsiteX886" fmla="*/ 163941 w 544914"/>
                <a:gd name="connsiteY886" fmla="*/ 523429 h 646635"/>
                <a:gd name="connsiteX887" fmla="*/ 165417 w 544914"/>
                <a:gd name="connsiteY887" fmla="*/ 521045 h 646635"/>
                <a:gd name="connsiteX888" fmla="*/ 166552 w 544914"/>
                <a:gd name="connsiteY888" fmla="*/ 517186 h 646635"/>
                <a:gd name="connsiteX889" fmla="*/ 167687 w 544914"/>
                <a:gd name="connsiteY889" fmla="*/ 512531 h 646635"/>
                <a:gd name="connsiteX890" fmla="*/ 167800 w 544914"/>
                <a:gd name="connsiteY890" fmla="*/ 510375 h 646635"/>
                <a:gd name="connsiteX891" fmla="*/ 166325 w 544914"/>
                <a:gd name="connsiteY891" fmla="*/ 507197 h 646635"/>
                <a:gd name="connsiteX892" fmla="*/ 165076 w 544914"/>
                <a:gd name="connsiteY892" fmla="*/ 504586 h 646635"/>
                <a:gd name="connsiteX893" fmla="*/ 162239 w 544914"/>
                <a:gd name="connsiteY893" fmla="*/ 501862 h 646635"/>
                <a:gd name="connsiteX894" fmla="*/ 158266 w 544914"/>
                <a:gd name="connsiteY894" fmla="*/ 500727 h 646635"/>
                <a:gd name="connsiteX895" fmla="*/ 154747 w 544914"/>
                <a:gd name="connsiteY895" fmla="*/ 497094 h 646635"/>
                <a:gd name="connsiteX896" fmla="*/ 152931 w 544914"/>
                <a:gd name="connsiteY896" fmla="*/ 494370 h 646635"/>
                <a:gd name="connsiteX897" fmla="*/ 152590 w 544914"/>
                <a:gd name="connsiteY897" fmla="*/ 490738 h 646635"/>
                <a:gd name="connsiteX898" fmla="*/ 153271 w 544914"/>
                <a:gd name="connsiteY898" fmla="*/ 486878 h 646635"/>
                <a:gd name="connsiteX899" fmla="*/ 153839 w 544914"/>
                <a:gd name="connsiteY899" fmla="*/ 481186 h 646635"/>
                <a:gd name="connsiteX900" fmla="*/ 155428 w 544914"/>
                <a:gd name="connsiteY900" fmla="*/ 471295 h 646635"/>
                <a:gd name="connsiteX901" fmla="*/ 155655 w 544914"/>
                <a:gd name="connsiteY901" fmla="*/ 468344 h 646635"/>
                <a:gd name="connsiteX902" fmla="*/ 154747 w 544914"/>
                <a:gd name="connsiteY902" fmla="*/ 466187 h 646635"/>
                <a:gd name="connsiteX903" fmla="*/ 153385 w 544914"/>
                <a:gd name="connsiteY903" fmla="*/ 463009 h 646635"/>
                <a:gd name="connsiteX904" fmla="*/ 152136 w 544914"/>
                <a:gd name="connsiteY904" fmla="*/ 459830 h 646635"/>
                <a:gd name="connsiteX905" fmla="*/ 151115 w 544914"/>
                <a:gd name="connsiteY905" fmla="*/ 456766 h 646635"/>
                <a:gd name="connsiteX906" fmla="*/ 151228 w 544914"/>
                <a:gd name="connsiteY906" fmla="*/ 453587 h 646635"/>
                <a:gd name="connsiteX907" fmla="*/ 151682 w 544914"/>
                <a:gd name="connsiteY907" fmla="*/ 449841 h 646635"/>
                <a:gd name="connsiteX908" fmla="*/ 152363 w 544914"/>
                <a:gd name="connsiteY908" fmla="*/ 445982 h 646635"/>
                <a:gd name="connsiteX909" fmla="*/ 151796 w 544914"/>
                <a:gd name="connsiteY909" fmla="*/ 443598 h 646635"/>
                <a:gd name="connsiteX910" fmla="*/ 151455 w 544914"/>
                <a:gd name="connsiteY910" fmla="*/ 441328 h 646635"/>
                <a:gd name="connsiteX911" fmla="*/ 152477 w 544914"/>
                <a:gd name="connsiteY911" fmla="*/ 439853 h 646635"/>
                <a:gd name="connsiteX912" fmla="*/ 153953 w 544914"/>
                <a:gd name="connsiteY912" fmla="*/ 437923 h 646635"/>
                <a:gd name="connsiteX913" fmla="*/ 154066 w 544914"/>
                <a:gd name="connsiteY913" fmla="*/ 435653 h 646635"/>
                <a:gd name="connsiteX914" fmla="*/ 152363 w 544914"/>
                <a:gd name="connsiteY914" fmla="*/ 433609 h 646635"/>
                <a:gd name="connsiteX915" fmla="*/ 150093 w 544914"/>
                <a:gd name="connsiteY915" fmla="*/ 427691 h 646635"/>
                <a:gd name="connsiteX916" fmla="*/ 149526 w 544914"/>
                <a:gd name="connsiteY916" fmla="*/ 424285 h 646635"/>
                <a:gd name="connsiteX917" fmla="*/ 149526 w 544914"/>
                <a:gd name="connsiteY917" fmla="*/ 422469 h 646635"/>
                <a:gd name="connsiteX918" fmla="*/ 152023 w 544914"/>
                <a:gd name="connsiteY918" fmla="*/ 419632 h 646635"/>
                <a:gd name="connsiteX919" fmla="*/ 154293 w 544914"/>
                <a:gd name="connsiteY919" fmla="*/ 417134 h 646635"/>
                <a:gd name="connsiteX920" fmla="*/ 154179 w 544914"/>
                <a:gd name="connsiteY920" fmla="*/ 414523 h 646635"/>
                <a:gd name="connsiteX921" fmla="*/ 153158 w 544914"/>
                <a:gd name="connsiteY921" fmla="*/ 411799 h 646635"/>
                <a:gd name="connsiteX922" fmla="*/ 153158 w 544914"/>
                <a:gd name="connsiteY922" fmla="*/ 409188 h 646635"/>
                <a:gd name="connsiteX923" fmla="*/ 154179 w 544914"/>
                <a:gd name="connsiteY923" fmla="*/ 406691 h 646635"/>
                <a:gd name="connsiteX924" fmla="*/ 156563 w 544914"/>
                <a:gd name="connsiteY924" fmla="*/ 402945 h 646635"/>
                <a:gd name="connsiteX925" fmla="*/ 160195 w 544914"/>
                <a:gd name="connsiteY925" fmla="*/ 398064 h 646635"/>
                <a:gd name="connsiteX926" fmla="*/ 163601 w 544914"/>
                <a:gd name="connsiteY926" fmla="*/ 392713 h 646635"/>
                <a:gd name="connsiteX927" fmla="*/ 165871 w 544914"/>
                <a:gd name="connsiteY927" fmla="*/ 389422 h 646635"/>
                <a:gd name="connsiteX928" fmla="*/ 168368 w 544914"/>
                <a:gd name="connsiteY928" fmla="*/ 387832 h 646635"/>
                <a:gd name="connsiteX929" fmla="*/ 174400 w 544914"/>
                <a:gd name="connsiteY929" fmla="*/ 385562 h 646635"/>
                <a:gd name="connsiteX930" fmla="*/ 179168 w 544914"/>
                <a:gd name="connsiteY930" fmla="*/ 387038 h 646635"/>
                <a:gd name="connsiteX931" fmla="*/ 183254 w 544914"/>
                <a:gd name="connsiteY931" fmla="*/ 387605 h 646635"/>
                <a:gd name="connsiteX932" fmla="*/ 187114 w 544914"/>
                <a:gd name="connsiteY932" fmla="*/ 388740 h 646635"/>
                <a:gd name="connsiteX933" fmla="*/ 190632 w 544914"/>
                <a:gd name="connsiteY933" fmla="*/ 388740 h 646635"/>
                <a:gd name="connsiteX934" fmla="*/ 191881 w 544914"/>
                <a:gd name="connsiteY934" fmla="*/ 387038 h 646635"/>
                <a:gd name="connsiteX935" fmla="*/ 193697 w 544914"/>
                <a:gd name="connsiteY935" fmla="*/ 383406 h 646635"/>
                <a:gd name="connsiteX936" fmla="*/ 194378 w 544914"/>
                <a:gd name="connsiteY936" fmla="*/ 379206 h 646635"/>
                <a:gd name="connsiteX937" fmla="*/ 194378 w 544914"/>
                <a:gd name="connsiteY937" fmla="*/ 376027 h 646635"/>
                <a:gd name="connsiteX938" fmla="*/ 194378 w 544914"/>
                <a:gd name="connsiteY938" fmla="*/ 372735 h 646635"/>
                <a:gd name="connsiteX939" fmla="*/ 193697 w 544914"/>
                <a:gd name="connsiteY939" fmla="*/ 369898 h 646635"/>
                <a:gd name="connsiteX940" fmla="*/ 190065 w 544914"/>
                <a:gd name="connsiteY940" fmla="*/ 367060 h 646635"/>
                <a:gd name="connsiteX941" fmla="*/ 187000 w 544914"/>
                <a:gd name="connsiteY941" fmla="*/ 365357 h 646635"/>
                <a:gd name="connsiteX942" fmla="*/ 184049 w 544914"/>
                <a:gd name="connsiteY942" fmla="*/ 364222 h 646635"/>
                <a:gd name="connsiteX943" fmla="*/ 184049 w 544914"/>
                <a:gd name="connsiteY943" fmla="*/ 362633 h 646635"/>
                <a:gd name="connsiteX944" fmla="*/ 185865 w 544914"/>
                <a:gd name="connsiteY944" fmla="*/ 358774 h 646635"/>
                <a:gd name="connsiteX945" fmla="*/ 189043 w 544914"/>
                <a:gd name="connsiteY945" fmla="*/ 352174 h 646635"/>
                <a:gd name="connsiteX946" fmla="*/ 192449 w 544914"/>
                <a:gd name="connsiteY946" fmla="*/ 345347 h 646635"/>
                <a:gd name="connsiteX947" fmla="*/ 194832 w 544914"/>
                <a:gd name="connsiteY947" fmla="*/ 341147 h 646635"/>
                <a:gd name="connsiteX948" fmla="*/ 197670 w 544914"/>
                <a:gd name="connsiteY948" fmla="*/ 336947 h 646635"/>
                <a:gd name="connsiteX949" fmla="*/ 198237 w 544914"/>
                <a:gd name="connsiteY949" fmla="*/ 330461 h 646635"/>
                <a:gd name="connsiteX950" fmla="*/ 199940 w 544914"/>
                <a:gd name="connsiteY950" fmla="*/ 328531 h 646635"/>
                <a:gd name="connsiteX951" fmla="*/ 200735 w 544914"/>
                <a:gd name="connsiteY951" fmla="*/ 325807 h 646635"/>
                <a:gd name="connsiteX952" fmla="*/ 200735 w 544914"/>
                <a:gd name="connsiteY952" fmla="*/ 314553 h 646635"/>
                <a:gd name="connsiteX953" fmla="*/ 201643 w 544914"/>
                <a:gd name="connsiteY953" fmla="*/ 307499 h 646635"/>
                <a:gd name="connsiteX954" fmla="*/ 203118 w 544914"/>
                <a:gd name="connsiteY954" fmla="*/ 301808 h 646635"/>
                <a:gd name="connsiteX955" fmla="*/ 202324 w 544914"/>
                <a:gd name="connsiteY955" fmla="*/ 297608 h 646635"/>
                <a:gd name="connsiteX956" fmla="*/ 201643 w 544914"/>
                <a:gd name="connsiteY956" fmla="*/ 285673 h 646635"/>
                <a:gd name="connsiteX957" fmla="*/ 208356 w 544914"/>
                <a:gd name="connsiteY957" fmla="*/ 284878 h 646635"/>
                <a:gd name="connsiteX958" fmla="*/ 211648 w 544914"/>
                <a:gd name="connsiteY958" fmla="*/ 284311 h 646635"/>
                <a:gd name="connsiteX959" fmla="*/ 214826 w 544914"/>
                <a:gd name="connsiteY959" fmla="*/ 283176 h 646635"/>
                <a:gd name="connsiteX960" fmla="*/ 218232 w 544914"/>
                <a:gd name="connsiteY960" fmla="*/ 280452 h 646635"/>
                <a:gd name="connsiteX961" fmla="*/ 220502 w 544914"/>
                <a:gd name="connsiteY961" fmla="*/ 277614 h 646635"/>
                <a:gd name="connsiteX962" fmla="*/ 219707 w 544914"/>
                <a:gd name="connsiteY962" fmla="*/ 274208 h 646635"/>
                <a:gd name="connsiteX963" fmla="*/ 218232 w 544914"/>
                <a:gd name="connsiteY963" fmla="*/ 268176 h 646635"/>
                <a:gd name="connsiteX964" fmla="*/ 220729 w 544914"/>
                <a:gd name="connsiteY964" fmla="*/ 265679 h 646635"/>
                <a:gd name="connsiteX965" fmla="*/ 222545 w 544914"/>
                <a:gd name="connsiteY965" fmla="*/ 263182 h 646635"/>
                <a:gd name="connsiteX966" fmla="*/ 231188 w 544914"/>
                <a:gd name="connsiteY966" fmla="*/ 249658 h 646635"/>
                <a:gd name="connsiteX967" fmla="*/ 233685 w 544914"/>
                <a:gd name="connsiteY967" fmla="*/ 245344 h 646635"/>
                <a:gd name="connsiteX968" fmla="*/ 235842 w 544914"/>
                <a:gd name="connsiteY968" fmla="*/ 242166 h 646635"/>
                <a:gd name="connsiteX969" fmla="*/ 238680 w 544914"/>
                <a:gd name="connsiteY969" fmla="*/ 239896 h 646635"/>
                <a:gd name="connsiteX970" fmla="*/ 240496 w 544914"/>
                <a:gd name="connsiteY970" fmla="*/ 238080 h 646635"/>
                <a:gd name="connsiteX971" fmla="*/ 240609 w 544914"/>
                <a:gd name="connsiteY971" fmla="*/ 235242 h 646635"/>
                <a:gd name="connsiteX972" fmla="*/ 240609 w 544914"/>
                <a:gd name="connsiteY972" fmla="*/ 230815 h 646635"/>
                <a:gd name="connsiteX973" fmla="*/ 240155 w 544914"/>
                <a:gd name="connsiteY973" fmla="*/ 226956 h 646635"/>
                <a:gd name="connsiteX974" fmla="*/ 238226 w 544914"/>
                <a:gd name="connsiteY974" fmla="*/ 223324 h 646635"/>
                <a:gd name="connsiteX975" fmla="*/ 236069 w 544914"/>
                <a:gd name="connsiteY975" fmla="*/ 219351 h 646635"/>
                <a:gd name="connsiteX976" fmla="*/ 234480 w 544914"/>
                <a:gd name="connsiteY976" fmla="*/ 216172 h 646635"/>
                <a:gd name="connsiteX977" fmla="*/ 235615 w 544914"/>
                <a:gd name="connsiteY977" fmla="*/ 212881 h 646635"/>
                <a:gd name="connsiteX978" fmla="*/ 242101 w 544914"/>
                <a:gd name="connsiteY978" fmla="*/ 211632 h 646635"/>
                <a:gd name="connsiteX979" fmla="*/ 243690 w 544914"/>
                <a:gd name="connsiteY979" fmla="*/ 208454 h 646635"/>
                <a:gd name="connsiteX980" fmla="*/ 244372 w 544914"/>
                <a:gd name="connsiteY980" fmla="*/ 205956 h 646635"/>
                <a:gd name="connsiteX981" fmla="*/ 245961 w 544914"/>
                <a:gd name="connsiteY981" fmla="*/ 202097 h 646635"/>
                <a:gd name="connsiteX982" fmla="*/ 247209 w 544914"/>
                <a:gd name="connsiteY982" fmla="*/ 198351 h 646635"/>
                <a:gd name="connsiteX983" fmla="*/ 248231 w 544914"/>
                <a:gd name="connsiteY983" fmla="*/ 194605 h 646635"/>
                <a:gd name="connsiteX984" fmla="*/ 248231 w 544914"/>
                <a:gd name="connsiteY984" fmla="*/ 191541 h 646635"/>
                <a:gd name="connsiteX985" fmla="*/ 250047 w 544914"/>
                <a:gd name="connsiteY985" fmla="*/ 188930 h 646635"/>
                <a:gd name="connsiteX986" fmla="*/ 254020 w 544914"/>
                <a:gd name="connsiteY986" fmla="*/ 185752 h 646635"/>
                <a:gd name="connsiteX987" fmla="*/ 259128 w 544914"/>
                <a:gd name="connsiteY987" fmla="*/ 180060 h 646635"/>
                <a:gd name="connsiteX988" fmla="*/ 263441 w 544914"/>
                <a:gd name="connsiteY988" fmla="*/ 182444 h 646635"/>
                <a:gd name="connsiteX989" fmla="*/ 266846 w 544914"/>
                <a:gd name="connsiteY989" fmla="*/ 185281 h 646635"/>
                <a:gd name="connsiteX990" fmla="*/ 271273 w 544914"/>
                <a:gd name="connsiteY990" fmla="*/ 187665 h 646635"/>
                <a:gd name="connsiteX991" fmla="*/ 273430 w 544914"/>
                <a:gd name="connsiteY991" fmla="*/ 183352 h 646635"/>
                <a:gd name="connsiteX992" fmla="*/ 275360 w 544914"/>
                <a:gd name="connsiteY992" fmla="*/ 178698 h 646635"/>
                <a:gd name="connsiteX993" fmla="*/ 276722 w 544914"/>
                <a:gd name="connsiteY993" fmla="*/ 174611 h 646635"/>
                <a:gd name="connsiteX994" fmla="*/ 276722 w 544914"/>
                <a:gd name="connsiteY994" fmla="*/ 171774 h 646635"/>
                <a:gd name="connsiteX995" fmla="*/ 276495 w 544914"/>
                <a:gd name="connsiteY995" fmla="*/ 168368 h 646635"/>
                <a:gd name="connsiteX996" fmla="*/ 275360 w 544914"/>
                <a:gd name="connsiteY996" fmla="*/ 165531 h 646635"/>
                <a:gd name="connsiteX997" fmla="*/ 275360 w 544914"/>
                <a:gd name="connsiteY997" fmla="*/ 157796 h 646635"/>
                <a:gd name="connsiteX998" fmla="*/ 276608 w 544914"/>
                <a:gd name="connsiteY998" fmla="*/ 154958 h 646635"/>
                <a:gd name="connsiteX999" fmla="*/ 280808 w 544914"/>
                <a:gd name="connsiteY999" fmla="*/ 154163 h 646635"/>
                <a:gd name="connsiteX1000" fmla="*/ 282170 w 544914"/>
                <a:gd name="connsiteY1000" fmla="*/ 155639 h 646635"/>
                <a:gd name="connsiteX1001" fmla="*/ 285008 w 544914"/>
                <a:gd name="connsiteY1001" fmla="*/ 157682 h 646635"/>
                <a:gd name="connsiteX1002" fmla="*/ 287505 w 544914"/>
                <a:gd name="connsiteY1002" fmla="*/ 158704 h 646635"/>
                <a:gd name="connsiteX1003" fmla="*/ 289889 w 544914"/>
                <a:gd name="connsiteY1003" fmla="*/ 158590 h 646635"/>
                <a:gd name="connsiteX1004" fmla="*/ 292840 w 544914"/>
                <a:gd name="connsiteY1004" fmla="*/ 158136 h 646635"/>
                <a:gd name="connsiteX1005" fmla="*/ 295224 w 544914"/>
                <a:gd name="connsiteY1005" fmla="*/ 158817 h 646635"/>
                <a:gd name="connsiteX1006" fmla="*/ 299424 w 544914"/>
                <a:gd name="connsiteY1006" fmla="*/ 160974 h 646635"/>
                <a:gd name="connsiteX1007" fmla="*/ 303851 w 544914"/>
                <a:gd name="connsiteY1007" fmla="*/ 163131 h 646635"/>
                <a:gd name="connsiteX1008" fmla="*/ 308391 w 544914"/>
                <a:gd name="connsiteY1008" fmla="*/ 165514 h 646635"/>
                <a:gd name="connsiteX1009" fmla="*/ 311570 w 544914"/>
                <a:gd name="connsiteY1009" fmla="*/ 166876 h 646635"/>
                <a:gd name="connsiteX1010" fmla="*/ 313840 w 544914"/>
                <a:gd name="connsiteY1010" fmla="*/ 167103 h 646635"/>
                <a:gd name="connsiteX1011" fmla="*/ 313840 w 544914"/>
                <a:gd name="connsiteY1011" fmla="*/ 165287 h 646635"/>
                <a:gd name="connsiteX1012" fmla="*/ 315656 w 544914"/>
                <a:gd name="connsiteY1012" fmla="*/ 163131 h 646635"/>
                <a:gd name="connsiteX1013" fmla="*/ 318040 w 544914"/>
                <a:gd name="connsiteY1013" fmla="*/ 161314 h 646635"/>
                <a:gd name="connsiteX1014" fmla="*/ 320083 w 544914"/>
                <a:gd name="connsiteY1014" fmla="*/ 159271 h 646635"/>
                <a:gd name="connsiteX1015" fmla="*/ 319175 w 544914"/>
                <a:gd name="connsiteY1015" fmla="*/ 158477 h 646635"/>
                <a:gd name="connsiteX1016" fmla="*/ 316564 w 544914"/>
                <a:gd name="connsiteY1016" fmla="*/ 157796 h 646635"/>
                <a:gd name="connsiteX1017" fmla="*/ 314634 w 544914"/>
                <a:gd name="connsiteY1017" fmla="*/ 157342 h 646635"/>
                <a:gd name="connsiteX1018" fmla="*/ 313840 w 544914"/>
                <a:gd name="connsiteY1018" fmla="*/ 156433 h 646635"/>
                <a:gd name="connsiteX1019" fmla="*/ 315542 w 544914"/>
                <a:gd name="connsiteY1019" fmla="*/ 154390 h 646635"/>
                <a:gd name="connsiteX1020" fmla="*/ 317472 w 544914"/>
                <a:gd name="connsiteY1020" fmla="*/ 151666 h 646635"/>
                <a:gd name="connsiteX1021" fmla="*/ 318834 w 544914"/>
                <a:gd name="connsiteY1021" fmla="*/ 149169 h 646635"/>
                <a:gd name="connsiteX1022" fmla="*/ 320423 w 544914"/>
                <a:gd name="connsiteY1022" fmla="*/ 145423 h 646635"/>
                <a:gd name="connsiteX1023" fmla="*/ 320991 w 544914"/>
                <a:gd name="connsiteY1023" fmla="*/ 143153 h 646635"/>
                <a:gd name="connsiteX1024" fmla="*/ 321104 w 544914"/>
                <a:gd name="connsiteY1024" fmla="*/ 139861 h 646635"/>
                <a:gd name="connsiteX1025" fmla="*/ 320877 w 544914"/>
                <a:gd name="connsiteY1025" fmla="*/ 136229 h 646635"/>
                <a:gd name="connsiteX1026" fmla="*/ 319969 w 544914"/>
                <a:gd name="connsiteY1026" fmla="*/ 133618 h 646635"/>
                <a:gd name="connsiteX1027" fmla="*/ 318607 w 544914"/>
                <a:gd name="connsiteY1027" fmla="*/ 131461 h 646635"/>
                <a:gd name="connsiteX1028" fmla="*/ 316223 w 544914"/>
                <a:gd name="connsiteY1028" fmla="*/ 129645 h 646635"/>
                <a:gd name="connsiteX1029" fmla="*/ 316223 w 544914"/>
                <a:gd name="connsiteY1029" fmla="*/ 128283 h 646635"/>
                <a:gd name="connsiteX1030" fmla="*/ 317812 w 544914"/>
                <a:gd name="connsiteY1030" fmla="*/ 127261 h 646635"/>
                <a:gd name="connsiteX1031" fmla="*/ 321445 w 544914"/>
                <a:gd name="connsiteY1031" fmla="*/ 127488 h 646635"/>
                <a:gd name="connsiteX1032" fmla="*/ 325872 w 544914"/>
                <a:gd name="connsiteY1032" fmla="*/ 126694 h 646635"/>
                <a:gd name="connsiteX1033" fmla="*/ 325872 w 544914"/>
                <a:gd name="connsiteY1033" fmla="*/ 123061 h 646635"/>
                <a:gd name="connsiteX1034" fmla="*/ 327688 w 544914"/>
                <a:gd name="connsiteY1034" fmla="*/ 123061 h 646635"/>
                <a:gd name="connsiteX1035" fmla="*/ 331174 w 544914"/>
                <a:gd name="connsiteY1035" fmla="*/ 124423 h 646635"/>
                <a:gd name="connsiteX1036" fmla="*/ 335877 w 544914"/>
                <a:gd name="connsiteY1036" fmla="*/ 128218 h 646635"/>
                <a:gd name="connsiteX1037" fmla="*/ 337547 w 544914"/>
                <a:gd name="connsiteY1037" fmla="*/ 124878 h 646635"/>
                <a:gd name="connsiteX1038" fmla="*/ 336039 w 544914"/>
                <a:gd name="connsiteY1038" fmla="*/ 121845 h 646635"/>
                <a:gd name="connsiteX1039" fmla="*/ 334985 w 544914"/>
                <a:gd name="connsiteY1039" fmla="*/ 118505 h 646635"/>
                <a:gd name="connsiteX1040" fmla="*/ 336493 w 544914"/>
                <a:gd name="connsiteY1040" fmla="*/ 115618 h 646635"/>
                <a:gd name="connsiteX1041" fmla="*/ 339379 w 544914"/>
                <a:gd name="connsiteY1041" fmla="*/ 112440 h 646635"/>
                <a:gd name="connsiteX1042" fmla="*/ 343466 w 544914"/>
                <a:gd name="connsiteY1042" fmla="*/ 111840 h 646635"/>
                <a:gd name="connsiteX1043" fmla="*/ 347406 w 544914"/>
                <a:gd name="connsiteY1043" fmla="*/ 113510 h 646635"/>
                <a:gd name="connsiteX1044" fmla="*/ 349385 w 544914"/>
                <a:gd name="connsiteY1044" fmla="*/ 115943 h 646635"/>
                <a:gd name="connsiteX1045" fmla="*/ 354233 w 544914"/>
                <a:gd name="connsiteY1045" fmla="*/ 124278 h 646635"/>
                <a:gd name="connsiteX1046" fmla="*/ 358482 w 544914"/>
                <a:gd name="connsiteY1046" fmla="*/ 131704 h 646635"/>
                <a:gd name="connsiteX1047" fmla="*/ 361968 w 544914"/>
                <a:gd name="connsiteY1047" fmla="*/ 137915 h 646635"/>
                <a:gd name="connsiteX1048" fmla="*/ 364546 w 544914"/>
                <a:gd name="connsiteY1048" fmla="*/ 141855 h 646635"/>
                <a:gd name="connsiteX1049" fmla="*/ 364546 w 544914"/>
                <a:gd name="connsiteY1049" fmla="*/ 145796 h 646635"/>
                <a:gd name="connsiteX1050" fmla="*/ 367271 w 544914"/>
                <a:gd name="connsiteY1050" fmla="*/ 144742 h 646635"/>
                <a:gd name="connsiteX1051" fmla="*/ 369703 w 544914"/>
                <a:gd name="connsiteY1051" fmla="*/ 144888 h 646635"/>
                <a:gd name="connsiteX1052" fmla="*/ 371973 w 544914"/>
                <a:gd name="connsiteY1052" fmla="*/ 146396 h 646635"/>
                <a:gd name="connsiteX1053" fmla="*/ 374406 w 544914"/>
                <a:gd name="connsiteY1053" fmla="*/ 147758 h 646635"/>
                <a:gd name="connsiteX1054" fmla="*/ 376838 w 544914"/>
                <a:gd name="connsiteY1054" fmla="*/ 148066 h 646635"/>
                <a:gd name="connsiteX1055" fmla="*/ 378962 w 544914"/>
                <a:gd name="connsiteY1055" fmla="*/ 148520 h 646635"/>
                <a:gd name="connsiteX1056" fmla="*/ 379870 w 544914"/>
                <a:gd name="connsiteY1056" fmla="*/ 151244 h 646635"/>
                <a:gd name="connsiteX1057" fmla="*/ 381379 w 544914"/>
                <a:gd name="connsiteY1057" fmla="*/ 151390 h 646635"/>
                <a:gd name="connsiteX1058" fmla="*/ 383194 w 544914"/>
                <a:gd name="connsiteY1058" fmla="*/ 150174 h 646635"/>
                <a:gd name="connsiteX1059" fmla="*/ 385465 w 544914"/>
                <a:gd name="connsiteY1059" fmla="*/ 148358 h 646635"/>
                <a:gd name="connsiteX1060" fmla="*/ 388043 w 544914"/>
                <a:gd name="connsiteY1060" fmla="*/ 147596 h 646635"/>
                <a:gd name="connsiteX1061" fmla="*/ 390621 w 544914"/>
                <a:gd name="connsiteY1061" fmla="*/ 146834 h 646635"/>
                <a:gd name="connsiteX1062" fmla="*/ 392437 w 544914"/>
                <a:gd name="connsiteY1062" fmla="*/ 145780 h 646635"/>
                <a:gd name="connsiteX1063" fmla="*/ 392437 w 544914"/>
                <a:gd name="connsiteY1063" fmla="*/ 142439 h 646635"/>
                <a:gd name="connsiteX1064" fmla="*/ 393492 w 544914"/>
                <a:gd name="connsiteY1064" fmla="*/ 140169 h 646635"/>
                <a:gd name="connsiteX1065" fmla="*/ 395762 w 544914"/>
                <a:gd name="connsiteY1065" fmla="*/ 139407 h 646635"/>
                <a:gd name="connsiteX1066" fmla="*/ 397270 w 544914"/>
                <a:gd name="connsiteY1066" fmla="*/ 140461 h 646635"/>
                <a:gd name="connsiteX1067" fmla="*/ 400156 w 544914"/>
                <a:gd name="connsiteY1067" fmla="*/ 141969 h 646635"/>
                <a:gd name="connsiteX1068" fmla="*/ 401518 w 544914"/>
                <a:gd name="connsiteY1068" fmla="*/ 145001 h 646635"/>
                <a:gd name="connsiteX1069" fmla="*/ 403788 w 544914"/>
                <a:gd name="connsiteY1069" fmla="*/ 146509 h 646635"/>
                <a:gd name="connsiteX1070" fmla="*/ 406221 w 544914"/>
                <a:gd name="connsiteY1070" fmla="*/ 147726 h 646635"/>
                <a:gd name="connsiteX1071" fmla="*/ 410470 w 544914"/>
                <a:gd name="connsiteY1071" fmla="*/ 149234 h 646635"/>
                <a:gd name="connsiteX1072" fmla="*/ 413048 w 544914"/>
                <a:gd name="connsiteY1072" fmla="*/ 151358 h 646635"/>
                <a:gd name="connsiteX1073" fmla="*/ 413956 w 544914"/>
                <a:gd name="connsiteY1073" fmla="*/ 153936 h 646635"/>
                <a:gd name="connsiteX1074" fmla="*/ 415318 w 544914"/>
                <a:gd name="connsiteY1074" fmla="*/ 155152 h 646635"/>
                <a:gd name="connsiteX1075" fmla="*/ 416534 w 544914"/>
                <a:gd name="connsiteY1075" fmla="*/ 154098 h 646635"/>
                <a:gd name="connsiteX1076" fmla="*/ 418042 w 544914"/>
                <a:gd name="connsiteY1076" fmla="*/ 151374 h 646635"/>
                <a:gd name="connsiteX1077" fmla="*/ 420766 w 544914"/>
                <a:gd name="connsiteY1077" fmla="*/ 150320 h 646635"/>
                <a:gd name="connsiteX1078" fmla="*/ 422437 w 544914"/>
                <a:gd name="connsiteY1078" fmla="*/ 148342 h 646635"/>
                <a:gd name="connsiteX1079" fmla="*/ 422437 w 544914"/>
                <a:gd name="connsiteY1079" fmla="*/ 141969 h 646635"/>
                <a:gd name="connsiteX1080" fmla="*/ 423491 w 544914"/>
                <a:gd name="connsiteY1080" fmla="*/ 139083 h 646635"/>
                <a:gd name="connsiteX1081" fmla="*/ 426377 w 544914"/>
                <a:gd name="connsiteY1081" fmla="*/ 138483 h 646635"/>
                <a:gd name="connsiteX1082" fmla="*/ 430318 w 544914"/>
                <a:gd name="connsiteY1082" fmla="*/ 136812 h 646635"/>
                <a:gd name="connsiteX1083" fmla="*/ 432588 w 544914"/>
                <a:gd name="connsiteY1083" fmla="*/ 134542 h 646635"/>
                <a:gd name="connsiteX1084" fmla="*/ 434096 w 544914"/>
                <a:gd name="connsiteY1084" fmla="*/ 131510 h 646635"/>
                <a:gd name="connsiteX1085" fmla="*/ 434696 w 544914"/>
                <a:gd name="connsiteY1085" fmla="*/ 129077 h 646635"/>
                <a:gd name="connsiteX1086" fmla="*/ 433642 w 544914"/>
                <a:gd name="connsiteY1086" fmla="*/ 126499 h 646635"/>
                <a:gd name="connsiteX1087" fmla="*/ 432588 w 544914"/>
                <a:gd name="connsiteY1087" fmla="*/ 122251 h 646635"/>
                <a:gd name="connsiteX1088" fmla="*/ 432588 w 544914"/>
                <a:gd name="connsiteY1088" fmla="*/ 117256 h 646635"/>
                <a:gd name="connsiteX1089" fmla="*/ 434096 w 544914"/>
                <a:gd name="connsiteY1089" fmla="*/ 113624 h 646635"/>
                <a:gd name="connsiteX1090" fmla="*/ 434096 w 544914"/>
                <a:gd name="connsiteY1090" fmla="*/ 108467 h 646635"/>
                <a:gd name="connsiteX1091" fmla="*/ 435458 w 544914"/>
                <a:gd name="connsiteY1091" fmla="*/ 104073 h 646635"/>
                <a:gd name="connsiteX1092" fmla="*/ 435458 w 544914"/>
                <a:gd name="connsiteY1092" fmla="*/ 98916 h 646635"/>
                <a:gd name="connsiteX1093" fmla="*/ 437274 w 544914"/>
                <a:gd name="connsiteY1093" fmla="*/ 95576 h 646635"/>
                <a:gd name="connsiteX1094" fmla="*/ 436674 w 544914"/>
                <a:gd name="connsiteY1094" fmla="*/ 90873 h 646635"/>
                <a:gd name="connsiteX1095" fmla="*/ 437274 w 544914"/>
                <a:gd name="connsiteY1095" fmla="*/ 88149 h 646635"/>
                <a:gd name="connsiteX1096" fmla="*/ 441669 w 544914"/>
                <a:gd name="connsiteY1096" fmla="*/ 86641 h 646635"/>
                <a:gd name="connsiteX1097" fmla="*/ 443485 w 544914"/>
                <a:gd name="connsiteY1097" fmla="*/ 84517 h 646635"/>
                <a:gd name="connsiteX1098" fmla="*/ 446209 w 544914"/>
                <a:gd name="connsiteY1098" fmla="*/ 81938 h 646635"/>
                <a:gd name="connsiteX1099" fmla="*/ 447717 w 544914"/>
                <a:gd name="connsiteY1099" fmla="*/ 78906 h 646635"/>
                <a:gd name="connsiteX1100" fmla="*/ 449533 w 544914"/>
                <a:gd name="connsiteY1100" fmla="*/ 75274 h 646635"/>
                <a:gd name="connsiteX1101" fmla="*/ 454690 w 544914"/>
                <a:gd name="connsiteY1101" fmla="*/ 73911 h 646635"/>
                <a:gd name="connsiteX1102" fmla="*/ 459230 w 544914"/>
                <a:gd name="connsiteY1102" fmla="*/ 74965 h 646635"/>
                <a:gd name="connsiteX1103" fmla="*/ 463171 w 544914"/>
                <a:gd name="connsiteY1103" fmla="*/ 74657 h 646635"/>
                <a:gd name="connsiteX1104" fmla="*/ 465441 w 544914"/>
                <a:gd name="connsiteY1104" fmla="*/ 73295 h 646635"/>
                <a:gd name="connsiteX1105" fmla="*/ 467111 w 544914"/>
                <a:gd name="connsiteY1105" fmla="*/ 70717 h 646635"/>
                <a:gd name="connsiteX1106" fmla="*/ 472106 w 544914"/>
                <a:gd name="connsiteY1106" fmla="*/ 67685 h 646635"/>
                <a:gd name="connsiteX1107" fmla="*/ 476500 w 544914"/>
                <a:gd name="connsiteY1107" fmla="*/ 65868 h 646635"/>
                <a:gd name="connsiteX1108" fmla="*/ 479678 w 544914"/>
                <a:gd name="connsiteY1108" fmla="*/ 67231 h 646635"/>
                <a:gd name="connsiteX1109" fmla="*/ 480586 w 544914"/>
                <a:gd name="connsiteY1109" fmla="*/ 70863 h 646635"/>
                <a:gd name="connsiteX1110" fmla="*/ 481349 w 544914"/>
                <a:gd name="connsiteY1110" fmla="*/ 73133 h 646635"/>
                <a:gd name="connsiteX1111" fmla="*/ 485743 w 544914"/>
                <a:gd name="connsiteY1111" fmla="*/ 75857 h 646635"/>
                <a:gd name="connsiteX1112" fmla="*/ 488013 w 544914"/>
                <a:gd name="connsiteY1112" fmla="*/ 78890 h 646635"/>
                <a:gd name="connsiteX1113" fmla="*/ 491500 w 544914"/>
                <a:gd name="connsiteY1113" fmla="*/ 81614 h 646635"/>
                <a:gd name="connsiteX1114" fmla="*/ 494678 w 544914"/>
                <a:gd name="connsiteY1114" fmla="*/ 83430 h 646635"/>
                <a:gd name="connsiteX1115" fmla="*/ 499672 w 544914"/>
                <a:gd name="connsiteY1115" fmla="*/ 85554 h 646635"/>
                <a:gd name="connsiteX1116" fmla="*/ 504213 w 544914"/>
                <a:gd name="connsiteY1116" fmla="*/ 87987 h 646635"/>
                <a:gd name="connsiteX1117" fmla="*/ 505883 w 544914"/>
                <a:gd name="connsiteY1117" fmla="*/ 91619 h 646635"/>
                <a:gd name="connsiteX1118" fmla="*/ 506791 w 544914"/>
                <a:gd name="connsiteY1118" fmla="*/ 95105 h 646635"/>
                <a:gd name="connsiteX1119" fmla="*/ 507391 w 544914"/>
                <a:gd name="connsiteY1119" fmla="*/ 97830 h 646635"/>
                <a:gd name="connsiteX1120" fmla="*/ 507699 w 544914"/>
                <a:gd name="connsiteY1120" fmla="*/ 102078 h 646635"/>
                <a:gd name="connsiteX1121" fmla="*/ 505883 w 544914"/>
                <a:gd name="connsiteY1121" fmla="*/ 106165 h 646635"/>
                <a:gd name="connsiteX1122" fmla="*/ 503451 w 544914"/>
                <a:gd name="connsiteY1122" fmla="*/ 108289 h 646635"/>
                <a:gd name="connsiteX1123" fmla="*/ 500418 w 544914"/>
                <a:gd name="connsiteY1123" fmla="*/ 111013 h 646635"/>
                <a:gd name="connsiteX1124" fmla="*/ 497986 w 544914"/>
                <a:gd name="connsiteY1124" fmla="*/ 113591 h 646635"/>
                <a:gd name="connsiteX1125" fmla="*/ 497678 w 544914"/>
                <a:gd name="connsiteY1125" fmla="*/ 116316 h 646635"/>
                <a:gd name="connsiteX1126" fmla="*/ 497224 w 544914"/>
                <a:gd name="connsiteY1126" fmla="*/ 119348 h 646635"/>
                <a:gd name="connsiteX1127" fmla="*/ 498586 w 544914"/>
                <a:gd name="connsiteY1127" fmla="*/ 122980 h 646635"/>
                <a:gd name="connsiteX1128" fmla="*/ 498440 w 544914"/>
                <a:gd name="connsiteY1128" fmla="*/ 126694 h 646635"/>
                <a:gd name="connsiteX1129" fmla="*/ 500256 w 544914"/>
                <a:gd name="connsiteY1129" fmla="*/ 127975 h 646635"/>
                <a:gd name="connsiteX1130" fmla="*/ 501618 w 544914"/>
                <a:gd name="connsiteY1130" fmla="*/ 128575 h 646635"/>
                <a:gd name="connsiteX1131" fmla="*/ 503435 w 544914"/>
                <a:gd name="connsiteY1131" fmla="*/ 126596 h 646635"/>
                <a:gd name="connsiteX1132" fmla="*/ 503435 w 544914"/>
                <a:gd name="connsiteY1132" fmla="*/ 125542 h 646635"/>
                <a:gd name="connsiteX1133" fmla="*/ 505931 w 544914"/>
                <a:gd name="connsiteY1133" fmla="*/ 124180 h 646635"/>
                <a:gd name="connsiteX1134" fmla="*/ 505931 w 544914"/>
                <a:gd name="connsiteY1134" fmla="*/ 114856 h 646635"/>
                <a:gd name="connsiteX1135" fmla="*/ 507521 w 544914"/>
                <a:gd name="connsiteY1135" fmla="*/ 111678 h 646635"/>
                <a:gd name="connsiteX1136" fmla="*/ 510018 w 544914"/>
                <a:gd name="connsiteY1136" fmla="*/ 110997 h 646635"/>
                <a:gd name="connsiteX1137" fmla="*/ 512515 w 544914"/>
                <a:gd name="connsiteY1137" fmla="*/ 110997 h 646635"/>
                <a:gd name="connsiteX1138" fmla="*/ 513650 w 544914"/>
                <a:gd name="connsiteY1138" fmla="*/ 110089 h 646635"/>
                <a:gd name="connsiteX1139" fmla="*/ 516375 w 544914"/>
                <a:gd name="connsiteY1139" fmla="*/ 107819 h 646635"/>
                <a:gd name="connsiteX1140" fmla="*/ 516375 w 544914"/>
                <a:gd name="connsiteY1140" fmla="*/ 106229 h 646635"/>
                <a:gd name="connsiteX1141" fmla="*/ 518191 w 544914"/>
                <a:gd name="connsiteY1141" fmla="*/ 105321 h 646635"/>
                <a:gd name="connsiteX1142" fmla="*/ 520007 w 544914"/>
                <a:gd name="connsiteY1142" fmla="*/ 106002 h 646635"/>
                <a:gd name="connsiteX1143" fmla="*/ 521823 w 544914"/>
                <a:gd name="connsiteY1143" fmla="*/ 104186 h 646635"/>
                <a:gd name="connsiteX1144" fmla="*/ 523866 w 544914"/>
                <a:gd name="connsiteY1144" fmla="*/ 103278 h 646635"/>
                <a:gd name="connsiteX1145" fmla="*/ 523866 w 544914"/>
                <a:gd name="connsiteY1145" fmla="*/ 98041 h 646635"/>
                <a:gd name="connsiteX1146" fmla="*/ 525228 w 544914"/>
                <a:gd name="connsiteY1146" fmla="*/ 95997 h 646635"/>
                <a:gd name="connsiteX1147" fmla="*/ 523866 w 544914"/>
                <a:gd name="connsiteY1147" fmla="*/ 93727 h 646635"/>
                <a:gd name="connsiteX1148" fmla="*/ 523866 w 544914"/>
                <a:gd name="connsiteY1148" fmla="*/ 91684 h 646635"/>
                <a:gd name="connsiteX1149" fmla="*/ 525455 w 544914"/>
                <a:gd name="connsiteY1149" fmla="*/ 91911 h 646635"/>
                <a:gd name="connsiteX1150" fmla="*/ 527953 w 544914"/>
                <a:gd name="connsiteY1150" fmla="*/ 94635 h 646635"/>
                <a:gd name="connsiteX1151" fmla="*/ 530904 w 544914"/>
                <a:gd name="connsiteY1151" fmla="*/ 96678 h 646635"/>
                <a:gd name="connsiteX1152" fmla="*/ 534536 w 544914"/>
                <a:gd name="connsiteY1152" fmla="*/ 98949 h 646635"/>
                <a:gd name="connsiteX1153" fmla="*/ 537488 w 544914"/>
                <a:gd name="connsiteY1153" fmla="*/ 98267 h 646635"/>
                <a:gd name="connsiteX1154" fmla="*/ 539985 w 544914"/>
                <a:gd name="connsiteY1154" fmla="*/ 96451 h 646635"/>
                <a:gd name="connsiteX1155" fmla="*/ 540439 w 544914"/>
                <a:gd name="connsiteY1155" fmla="*/ 93500 h 646635"/>
                <a:gd name="connsiteX1156" fmla="*/ 540212 w 544914"/>
                <a:gd name="connsiteY1156" fmla="*/ 89641 h 646635"/>
                <a:gd name="connsiteX1157" fmla="*/ 538623 w 544914"/>
                <a:gd name="connsiteY1157" fmla="*/ 87371 h 646635"/>
                <a:gd name="connsiteX1158" fmla="*/ 538623 w 544914"/>
                <a:gd name="connsiteY1158" fmla="*/ 84192 h 646635"/>
                <a:gd name="connsiteX1159" fmla="*/ 537974 w 544914"/>
                <a:gd name="connsiteY1159" fmla="*/ 83771 h 646635"/>
                <a:gd name="connsiteX1160" fmla="*/ 535931 w 544914"/>
                <a:gd name="connsiteY1160" fmla="*/ 84565 h 646635"/>
                <a:gd name="connsiteX1161" fmla="*/ 536271 w 544914"/>
                <a:gd name="connsiteY1161" fmla="*/ 82976 h 646635"/>
                <a:gd name="connsiteX1162" fmla="*/ 534455 w 544914"/>
                <a:gd name="connsiteY1162" fmla="*/ 81841 h 646635"/>
                <a:gd name="connsiteX1163" fmla="*/ 532639 w 544914"/>
                <a:gd name="connsiteY1163" fmla="*/ 81954 h 646635"/>
                <a:gd name="connsiteX1164" fmla="*/ 531731 w 544914"/>
                <a:gd name="connsiteY1164" fmla="*/ 81500 h 646635"/>
                <a:gd name="connsiteX1165" fmla="*/ 530482 w 544914"/>
                <a:gd name="connsiteY1165" fmla="*/ 82409 h 646635"/>
                <a:gd name="connsiteX1166" fmla="*/ 530936 w 544914"/>
                <a:gd name="connsiteY1166" fmla="*/ 87630 h 646635"/>
                <a:gd name="connsiteX1167" fmla="*/ 531050 w 544914"/>
                <a:gd name="connsiteY1167" fmla="*/ 88992 h 646635"/>
                <a:gd name="connsiteX1168" fmla="*/ 530028 w 544914"/>
                <a:gd name="connsiteY1168" fmla="*/ 90354 h 646635"/>
                <a:gd name="connsiteX1169" fmla="*/ 528212 w 544914"/>
                <a:gd name="connsiteY1169" fmla="*/ 90808 h 646635"/>
                <a:gd name="connsiteX1170" fmla="*/ 527531 w 544914"/>
                <a:gd name="connsiteY1170" fmla="*/ 90468 h 646635"/>
                <a:gd name="connsiteX1171" fmla="*/ 529120 w 544914"/>
                <a:gd name="connsiteY1171" fmla="*/ 89106 h 646635"/>
                <a:gd name="connsiteX1172" fmla="*/ 529801 w 544914"/>
                <a:gd name="connsiteY1172" fmla="*/ 84565 h 646635"/>
                <a:gd name="connsiteX1173" fmla="*/ 529234 w 544914"/>
                <a:gd name="connsiteY1173" fmla="*/ 83544 h 646635"/>
                <a:gd name="connsiteX1174" fmla="*/ 529234 w 544914"/>
                <a:gd name="connsiteY1174" fmla="*/ 81160 h 646635"/>
                <a:gd name="connsiteX1175" fmla="*/ 526623 w 544914"/>
                <a:gd name="connsiteY1175" fmla="*/ 80479 h 646635"/>
                <a:gd name="connsiteX1176" fmla="*/ 527871 w 544914"/>
                <a:gd name="connsiteY1176" fmla="*/ 79457 h 646635"/>
                <a:gd name="connsiteX1177" fmla="*/ 526964 w 544914"/>
                <a:gd name="connsiteY1177" fmla="*/ 78549 h 646635"/>
                <a:gd name="connsiteX1178" fmla="*/ 524580 w 544914"/>
                <a:gd name="connsiteY1178" fmla="*/ 78663 h 646635"/>
                <a:gd name="connsiteX1179" fmla="*/ 524920 w 544914"/>
                <a:gd name="connsiteY1179" fmla="*/ 81954 h 646635"/>
                <a:gd name="connsiteX1180" fmla="*/ 524693 w 544914"/>
                <a:gd name="connsiteY1180" fmla="*/ 83203 h 646635"/>
                <a:gd name="connsiteX1181" fmla="*/ 522196 w 544914"/>
                <a:gd name="connsiteY1181" fmla="*/ 84565 h 646635"/>
                <a:gd name="connsiteX1182" fmla="*/ 519472 w 544914"/>
                <a:gd name="connsiteY1182" fmla="*/ 85587 h 646635"/>
                <a:gd name="connsiteX1183" fmla="*/ 517769 w 544914"/>
                <a:gd name="connsiteY1183" fmla="*/ 86041 h 646635"/>
                <a:gd name="connsiteX1184" fmla="*/ 515385 w 544914"/>
                <a:gd name="connsiteY1184" fmla="*/ 86268 h 646635"/>
                <a:gd name="connsiteX1185" fmla="*/ 514137 w 544914"/>
                <a:gd name="connsiteY1185" fmla="*/ 87517 h 646635"/>
                <a:gd name="connsiteX1186" fmla="*/ 512661 w 544914"/>
                <a:gd name="connsiteY1186" fmla="*/ 89106 h 646635"/>
                <a:gd name="connsiteX1187" fmla="*/ 511867 w 544914"/>
                <a:gd name="connsiteY1187" fmla="*/ 90581 h 646635"/>
                <a:gd name="connsiteX1188" fmla="*/ 511299 w 544914"/>
                <a:gd name="connsiteY1188" fmla="*/ 91489 h 646635"/>
                <a:gd name="connsiteX1189" fmla="*/ 510278 w 544914"/>
                <a:gd name="connsiteY1189" fmla="*/ 91489 h 646635"/>
                <a:gd name="connsiteX1190" fmla="*/ 511867 w 544914"/>
                <a:gd name="connsiteY1190" fmla="*/ 88652 h 646635"/>
                <a:gd name="connsiteX1191" fmla="*/ 513569 w 544914"/>
                <a:gd name="connsiteY1191" fmla="*/ 86268 h 646635"/>
                <a:gd name="connsiteX1192" fmla="*/ 514477 w 544914"/>
                <a:gd name="connsiteY1192" fmla="*/ 84565 h 646635"/>
                <a:gd name="connsiteX1193" fmla="*/ 515726 w 544914"/>
                <a:gd name="connsiteY1193" fmla="*/ 81841 h 646635"/>
                <a:gd name="connsiteX1194" fmla="*/ 516407 w 544914"/>
                <a:gd name="connsiteY1194" fmla="*/ 79344 h 646635"/>
                <a:gd name="connsiteX1195" fmla="*/ 516180 w 544914"/>
                <a:gd name="connsiteY1195" fmla="*/ 77187 h 646635"/>
                <a:gd name="connsiteX1196" fmla="*/ 513569 w 544914"/>
                <a:gd name="connsiteY1196" fmla="*/ 76733 h 646635"/>
                <a:gd name="connsiteX1197" fmla="*/ 511867 w 544914"/>
                <a:gd name="connsiteY1197" fmla="*/ 76733 h 646635"/>
                <a:gd name="connsiteX1198" fmla="*/ 511413 w 544914"/>
                <a:gd name="connsiteY1198" fmla="*/ 78095 h 646635"/>
                <a:gd name="connsiteX1199" fmla="*/ 508348 w 544914"/>
                <a:gd name="connsiteY1199" fmla="*/ 79230 h 646635"/>
                <a:gd name="connsiteX1200" fmla="*/ 508688 w 544914"/>
                <a:gd name="connsiteY1200" fmla="*/ 77982 h 646635"/>
                <a:gd name="connsiteX1201" fmla="*/ 509937 w 544914"/>
                <a:gd name="connsiteY1201" fmla="*/ 75598 h 646635"/>
                <a:gd name="connsiteX1202" fmla="*/ 512548 w 544914"/>
                <a:gd name="connsiteY1202" fmla="*/ 73782 h 646635"/>
                <a:gd name="connsiteX1203" fmla="*/ 511299 w 544914"/>
                <a:gd name="connsiteY1203" fmla="*/ 71285 h 646635"/>
                <a:gd name="connsiteX1204" fmla="*/ 506191 w 544914"/>
                <a:gd name="connsiteY1204" fmla="*/ 70490 h 646635"/>
                <a:gd name="connsiteX1205" fmla="*/ 503921 w 544914"/>
                <a:gd name="connsiteY1205" fmla="*/ 69695 h 646635"/>
                <a:gd name="connsiteX1206" fmla="*/ 504148 w 544914"/>
                <a:gd name="connsiteY1206" fmla="*/ 68447 h 646635"/>
                <a:gd name="connsiteX1207" fmla="*/ 499494 w 544914"/>
                <a:gd name="connsiteY1207" fmla="*/ 65868 h 646635"/>
                <a:gd name="connsiteX1208" fmla="*/ 495067 w 544914"/>
                <a:gd name="connsiteY1208" fmla="*/ 66631 h 646635"/>
                <a:gd name="connsiteX1209" fmla="*/ 494840 w 544914"/>
                <a:gd name="connsiteY1209" fmla="*/ 65868 h 646635"/>
                <a:gd name="connsiteX1210" fmla="*/ 497337 w 544914"/>
                <a:gd name="connsiteY1210" fmla="*/ 65382 h 646635"/>
                <a:gd name="connsiteX1211" fmla="*/ 496997 w 544914"/>
                <a:gd name="connsiteY1211" fmla="*/ 64701 h 646635"/>
                <a:gd name="connsiteX1212" fmla="*/ 493137 w 544914"/>
                <a:gd name="connsiteY1212" fmla="*/ 64701 h 646635"/>
                <a:gd name="connsiteX1213" fmla="*/ 492570 w 544914"/>
                <a:gd name="connsiteY1213" fmla="*/ 63339 h 646635"/>
                <a:gd name="connsiteX1214" fmla="*/ 495635 w 544914"/>
                <a:gd name="connsiteY1214" fmla="*/ 61750 h 646635"/>
                <a:gd name="connsiteX1215" fmla="*/ 492911 w 544914"/>
                <a:gd name="connsiteY1215" fmla="*/ 60501 h 646635"/>
                <a:gd name="connsiteX1216" fmla="*/ 494272 w 544914"/>
                <a:gd name="connsiteY1216" fmla="*/ 59706 h 646635"/>
                <a:gd name="connsiteX1217" fmla="*/ 498245 w 544914"/>
                <a:gd name="connsiteY1217" fmla="*/ 61523 h 646635"/>
                <a:gd name="connsiteX1218" fmla="*/ 500970 w 544914"/>
                <a:gd name="connsiteY1218" fmla="*/ 62544 h 646635"/>
                <a:gd name="connsiteX1219" fmla="*/ 503694 w 544914"/>
                <a:gd name="connsiteY1219" fmla="*/ 62771 h 646635"/>
                <a:gd name="connsiteX1220" fmla="*/ 504602 w 544914"/>
                <a:gd name="connsiteY1220" fmla="*/ 63452 h 646635"/>
                <a:gd name="connsiteX1221" fmla="*/ 506758 w 544914"/>
                <a:gd name="connsiteY1221" fmla="*/ 63679 h 646635"/>
                <a:gd name="connsiteX1222" fmla="*/ 508688 w 544914"/>
                <a:gd name="connsiteY1222" fmla="*/ 64814 h 646635"/>
                <a:gd name="connsiteX1223" fmla="*/ 512207 w 544914"/>
                <a:gd name="connsiteY1223" fmla="*/ 65041 h 646635"/>
                <a:gd name="connsiteX1224" fmla="*/ 514023 w 544914"/>
                <a:gd name="connsiteY1224" fmla="*/ 65949 h 646635"/>
                <a:gd name="connsiteX1225" fmla="*/ 516294 w 544914"/>
                <a:gd name="connsiteY1225" fmla="*/ 66063 h 646635"/>
                <a:gd name="connsiteX1226" fmla="*/ 517996 w 544914"/>
                <a:gd name="connsiteY1226" fmla="*/ 66858 h 646635"/>
                <a:gd name="connsiteX1227" fmla="*/ 520266 w 544914"/>
                <a:gd name="connsiteY1227" fmla="*/ 67198 h 646635"/>
                <a:gd name="connsiteX1228" fmla="*/ 522423 w 544914"/>
                <a:gd name="connsiteY1228" fmla="*/ 65723 h 646635"/>
                <a:gd name="connsiteX1229" fmla="*/ 523445 w 544914"/>
                <a:gd name="connsiteY1229" fmla="*/ 66404 h 646635"/>
                <a:gd name="connsiteX1230" fmla="*/ 523445 w 544914"/>
                <a:gd name="connsiteY1230" fmla="*/ 64928 h 646635"/>
                <a:gd name="connsiteX1231" fmla="*/ 526055 w 544914"/>
                <a:gd name="connsiteY1231" fmla="*/ 64701 h 646635"/>
                <a:gd name="connsiteX1232" fmla="*/ 526055 w 544914"/>
                <a:gd name="connsiteY1232" fmla="*/ 62885 h 646635"/>
                <a:gd name="connsiteX1233" fmla="*/ 528439 w 544914"/>
                <a:gd name="connsiteY1233" fmla="*/ 62998 h 646635"/>
                <a:gd name="connsiteX1234" fmla="*/ 528099 w 544914"/>
                <a:gd name="connsiteY1234" fmla="*/ 61069 h 646635"/>
                <a:gd name="connsiteX1235" fmla="*/ 528553 w 544914"/>
                <a:gd name="connsiteY1235" fmla="*/ 58458 h 646635"/>
                <a:gd name="connsiteX1236" fmla="*/ 530369 w 544914"/>
                <a:gd name="connsiteY1236" fmla="*/ 58458 h 646635"/>
                <a:gd name="connsiteX1237" fmla="*/ 531731 w 544914"/>
                <a:gd name="connsiteY1237" fmla="*/ 56982 h 646635"/>
                <a:gd name="connsiteX1238" fmla="*/ 535023 w 544914"/>
                <a:gd name="connsiteY1238" fmla="*/ 55734 h 646635"/>
                <a:gd name="connsiteX1239" fmla="*/ 536952 w 544914"/>
                <a:gd name="connsiteY1239" fmla="*/ 56301 h 646635"/>
                <a:gd name="connsiteX1240" fmla="*/ 537293 w 544914"/>
                <a:gd name="connsiteY1240" fmla="*/ 54598 h 646635"/>
                <a:gd name="connsiteX1241" fmla="*/ 540439 w 544914"/>
                <a:gd name="connsiteY1241" fmla="*/ 54598 h 646635"/>
                <a:gd name="connsiteX1242" fmla="*/ 543552 w 544914"/>
                <a:gd name="connsiteY1242" fmla="*/ 52669 h 646635"/>
                <a:gd name="connsiteX1243" fmla="*/ 544914 w 544914"/>
                <a:gd name="connsiteY1243" fmla="*/ 51193 h 646635"/>
                <a:gd name="connsiteX1244" fmla="*/ 544914 w 544914"/>
                <a:gd name="connsiteY1244" fmla="*/ 48696 h 646635"/>
                <a:gd name="connsiteX1245" fmla="*/ 544233 w 544914"/>
                <a:gd name="connsiteY1245" fmla="*/ 46312 h 646635"/>
                <a:gd name="connsiteX1246" fmla="*/ 543098 w 544914"/>
                <a:gd name="connsiteY1246" fmla="*/ 47561 h 646635"/>
                <a:gd name="connsiteX1247" fmla="*/ 542190 w 544914"/>
                <a:gd name="connsiteY1247" fmla="*/ 44837 h 646635"/>
                <a:gd name="connsiteX1248" fmla="*/ 541168 w 544914"/>
                <a:gd name="connsiteY1248" fmla="*/ 43474 h 646635"/>
                <a:gd name="connsiteX1249" fmla="*/ 539466 w 544914"/>
                <a:gd name="connsiteY1249" fmla="*/ 44042 h 646635"/>
                <a:gd name="connsiteX1250" fmla="*/ 537877 w 544914"/>
                <a:gd name="connsiteY1250" fmla="*/ 45404 h 646635"/>
                <a:gd name="connsiteX1251" fmla="*/ 536515 w 544914"/>
                <a:gd name="connsiteY1251" fmla="*/ 45064 h 646635"/>
                <a:gd name="connsiteX1252" fmla="*/ 536969 w 544914"/>
                <a:gd name="connsiteY1252" fmla="*/ 43474 h 646635"/>
                <a:gd name="connsiteX1253" fmla="*/ 536628 w 544914"/>
                <a:gd name="connsiteY1253" fmla="*/ 42112 h 646635"/>
                <a:gd name="connsiteX1254" fmla="*/ 534925 w 544914"/>
                <a:gd name="connsiteY1254" fmla="*/ 40183 h 646635"/>
                <a:gd name="connsiteX1255" fmla="*/ 533677 w 544914"/>
                <a:gd name="connsiteY1255" fmla="*/ 40183 h 646635"/>
                <a:gd name="connsiteX1256" fmla="*/ 534585 w 544914"/>
                <a:gd name="connsiteY1256" fmla="*/ 38026 h 646635"/>
                <a:gd name="connsiteX1257" fmla="*/ 532655 w 544914"/>
                <a:gd name="connsiteY1257" fmla="*/ 37458 h 646635"/>
                <a:gd name="connsiteX1258" fmla="*/ 528796 w 544914"/>
                <a:gd name="connsiteY1258" fmla="*/ 37458 h 646635"/>
                <a:gd name="connsiteX1259" fmla="*/ 525504 w 544914"/>
                <a:gd name="connsiteY1259" fmla="*/ 39275 h 646635"/>
                <a:gd name="connsiteX1260" fmla="*/ 523461 w 544914"/>
                <a:gd name="connsiteY1260" fmla="*/ 40183 h 646635"/>
                <a:gd name="connsiteX1261" fmla="*/ 522666 w 544914"/>
                <a:gd name="connsiteY1261" fmla="*/ 38480 h 646635"/>
                <a:gd name="connsiteX1262" fmla="*/ 523461 w 544914"/>
                <a:gd name="connsiteY1262" fmla="*/ 37458 h 646635"/>
                <a:gd name="connsiteX1263" fmla="*/ 524823 w 544914"/>
                <a:gd name="connsiteY1263" fmla="*/ 37458 h 646635"/>
                <a:gd name="connsiteX1264" fmla="*/ 526299 w 544914"/>
                <a:gd name="connsiteY1264" fmla="*/ 35529 h 646635"/>
                <a:gd name="connsiteX1265" fmla="*/ 527888 w 544914"/>
                <a:gd name="connsiteY1265" fmla="*/ 34848 h 646635"/>
                <a:gd name="connsiteX1266" fmla="*/ 527774 w 544914"/>
                <a:gd name="connsiteY1266" fmla="*/ 32691 h 646635"/>
                <a:gd name="connsiteX1267" fmla="*/ 526639 w 544914"/>
                <a:gd name="connsiteY1267" fmla="*/ 31329 h 646635"/>
                <a:gd name="connsiteX1268" fmla="*/ 524483 w 544914"/>
                <a:gd name="connsiteY1268" fmla="*/ 31329 h 646635"/>
                <a:gd name="connsiteX1269" fmla="*/ 525277 w 544914"/>
                <a:gd name="connsiteY1269" fmla="*/ 29853 h 646635"/>
                <a:gd name="connsiteX1270" fmla="*/ 523461 w 544914"/>
                <a:gd name="connsiteY1270" fmla="*/ 28264 h 646635"/>
                <a:gd name="connsiteX1271" fmla="*/ 521872 w 544914"/>
                <a:gd name="connsiteY1271" fmla="*/ 27583 h 646635"/>
                <a:gd name="connsiteX1272" fmla="*/ 519326 w 544914"/>
                <a:gd name="connsiteY1272" fmla="*/ 29286 h 646635"/>
                <a:gd name="connsiteX1273" fmla="*/ 518564 w 544914"/>
                <a:gd name="connsiteY1273" fmla="*/ 31215 h 646635"/>
                <a:gd name="connsiteX1274" fmla="*/ 517088 w 544914"/>
                <a:gd name="connsiteY1274" fmla="*/ 32691 h 646635"/>
                <a:gd name="connsiteX1275" fmla="*/ 514704 w 544914"/>
                <a:gd name="connsiteY1275" fmla="*/ 33372 h 646635"/>
                <a:gd name="connsiteX1276" fmla="*/ 516861 w 544914"/>
                <a:gd name="connsiteY1276" fmla="*/ 31102 h 646635"/>
                <a:gd name="connsiteX1277" fmla="*/ 516861 w 544914"/>
                <a:gd name="connsiteY1277" fmla="*/ 26334 h 646635"/>
                <a:gd name="connsiteX1278" fmla="*/ 515191 w 544914"/>
                <a:gd name="connsiteY1278" fmla="*/ 25880 h 646635"/>
                <a:gd name="connsiteX1279" fmla="*/ 511964 w 544914"/>
                <a:gd name="connsiteY1279" fmla="*/ 27924 h 646635"/>
                <a:gd name="connsiteX1280" fmla="*/ 509694 w 544914"/>
                <a:gd name="connsiteY1280" fmla="*/ 28605 h 646635"/>
                <a:gd name="connsiteX1281" fmla="*/ 508218 w 544914"/>
                <a:gd name="connsiteY1281" fmla="*/ 29967 h 646635"/>
                <a:gd name="connsiteX1282" fmla="*/ 506402 w 544914"/>
                <a:gd name="connsiteY1282" fmla="*/ 29967 h 646635"/>
                <a:gd name="connsiteX1283" fmla="*/ 507878 w 544914"/>
                <a:gd name="connsiteY1283" fmla="*/ 28037 h 646635"/>
                <a:gd name="connsiteX1284" fmla="*/ 507196 w 544914"/>
                <a:gd name="connsiteY1284" fmla="*/ 27697 h 646635"/>
                <a:gd name="connsiteX1285" fmla="*/ 508672 w 544914"/>
                <a:gd name="connsiteY1285" fmla="*/ 26448 h 646635"/>
                <a:gd name="connsiteX1286" fmla="*/ 505494 w 544914"/>
                <a:gd name="connsiteY1286" fmla="*/ 26675 h 646635"/>
                <a:gd name="connsiteX1287" fmla="*/ 505948 w 544914"/>
                <a:gd name="connsiteY1287" fmla="*/ 25199 h 646635"/>
                <a:gd name="connsiteX1288" fmla="*/ 508105 w 544914"/>
                <a:gd name="connsiteY1288" fmla="*/ 23610 h 646635"/>
                <a:gd name="connsiteX1289" fmla="*/ 508445 w 544914"/>
                <a:gd name="connsiteY1289" fmla="*/ 21794 h 646635"/>
                <a:gd name="connsiteX1290" fmla="*/ 505948 w 544914"/>
                <a:gd name="connsiteY1290" fmla="*/ 22361 h 646635"/>
                <a:gd name="connsiteX1291" fmla="*/ 506175 w 544914"/>
                <a:gd name="connsiteY1291" fmla="*/ 18389 h 646635"/>
                <a:gd name="connsiteX1292" fmla="*/ 503451 w 544914"/>
                <a:gd name="connsiteY1292" fmla="*/ 18389 h 646635"/>
                <a:gd name="connsiteX1293" fmla="*/ 502089 w 544914"/>
                <a:gd name="connsiteY1293" fmla="*/ 16459 h 646635"/>
                <a:gd name="connsiteX1294" fmla="*/ 500726 w 544914"/>
                <a:gd name="connsiteY1294" fmla="*/ 16459 h 646635"/>
                <a:gd name="connsiteX1295" fmla="*/ 498910 w 544914"/>
                <a:gd name="connsiteY1295" fmla="*/ 15891 h 646635"/>
                <a:gd name="connsiteX1296" fmla="*/ 495732 w 544914"/>
                <a:gd name="connsiteY1296" fmla="*/ 17708 h 646635"/>
                <a:gd name="connsiteX1297" fmla="*/ 494938 w 544914"/>
                <a:gd name="connsiteY1297" fmla="*/ 19978 h 646635"/>
                <a:gd name="connsiteX1298" fmla="*/ 494483 w 544914"/>
                <a:gd name="connsiteY1298" fmla="*/ 22135 h 646635"/>
                <a:gd name="connsiteX1299" fmla="*/ 494370 w 544914"/>
                <a:gd name="connsiteY1299" fmla="*/ 23270 h 646635"/>
                <a:gd name="connsiteX1300" fmla="*/ 492213 w 544914"/>
                <a:gd name="connsiteY1300" fmla="*/ 23724 h 646635"/>
                <a:gd name="connsiteX1301" fmla="*/ 491532 w 544914"/>
                <a:gd name="connsiteY1301" fmla="*/ 25426 h 646635"/>
                <a:gd name="connsiteX1302" fmla="*/ 491305 w 544914"/>
                <a:gd name="connsiteY1302" fmla="*/ 26788 h 646635"/>
                <a:gd name="connsiteX1303" fmla="*/ 493235 w 544914"/>
                <a:gd name="connsiteY1303" fmla="*/ 28718 h 646635"/>
                <a:gd name="connsiteX1304" fmla="*/ 490738 w 544914"/>
                <a:gd name="connsiteY1304" fmla="*/ 29626 h 646635"/>
                <a:gd name="connsiteX1305" fmla="*/ 490057 w 544914"/>
                <a:gd name="connsiteY1305" fmla="*/ 33372 h 646635"/>
                <a:gd name="connsiteX1306" fmla="*/ 490057 w 544914"/>
                <a:gd name="connsiteY1306" fmla="*/ 34507 h 646635"/>
                <a:gd name="connsiteX1307" fmla="*/ 488467 w 544914"/>
                <a:gd name="connsiteY1307" fmla="*/ 35869 h 646635"/>
                <a:gd name="connsiteX1308" fmla="*/ 488694 w 544914"/>
                <a:gd name="connsiteY1308" fmla="*/ 38026 h 646635"/>
                <a:gd name="connsiteX1309" fmla="*/ 490964 w 544914"/>
                <a:gd name="connsiteY1309" fmla="*/ 40410 h 646635"/>
                <a:gd name="connsiteX1310" fmla="*/ 490057 w 544914"/>
                <a:gd name="connsiteY1310" fmla="*/ 41999 h 646635"/>
                <a:gd name="connsiteX1311" fmla="*/ 487900 w 544914"/>
                <a:gd name="connsiteY1311" fmla="*/ 42112 h 646635"/>
                <a:gd name="connsiteX1312" fmla="*/ 488127 w 544914"/>
                <a:gd name="connsiteY1312" fmla="*/ 39956 h 646635"/>
                <a:gd name="connsiteX1313" fmla="*/ 485516 w 544914"/>
                <a:gd name="connsiteY1313" fmla="*/ 39956 h 646635"/>
                <a:gd name="connsiteX1314" fmla="*/ 483132 w 544914"/>
                <a:gd name="connsiteY1314" fmla="*/ 41772 h 646635"/>
                <a:gd name="connsiteX1315" fmla="*/ 481884 w 544914"/>
                <a:gd name="connsiteY1315" fmla="*/ 41658 h 646635"/>
                <a:gd name="connsiteX1316" fmla="*/ 483473 w 544914"/>
                <a:gd name="connsiteY1316" fmla="*/ 40069 h 646635"/>
                <a:gd name="connsiteX1317" fmla="*/ 480635 w 544914"/>
                <a:gd name="connsiteY1317" fmla="*/ 41204 h 646635"/>
                <a:gd name="connsiteX1318" fmla="*/ 479613 w 544914"/>
                <a:gd name="connsiteY1318" fmla="*/ 41545 h 646635"/>
                <a:gd name="connsiteX1319" fmla="*/ 479613 w 544914"/>
                <a:gd name="connsiteY1319" fmla="*/ 40069 h 646635"/>
                <a:gd name="connsiteX1320" fmla="*/ 478251 w 544914"/>
                <a:gd name="connsiteY1320" fmla="*/ 41091 h 646635"/>
                <a:gd name="connsiteX1321" fmla="*/ 477230 w 544914"/>
                <a:gd name="connsiteY1321" fmla="*/ 43247 h 646635"/>
                <a:gd name="connsiteX1322" fmla="*/ 475868 w 544914"/>
                <a:gd name="connsiteY1322" fmla="*/ 43361 h 646635"/>
                <a:gd name="connsiteX1323" fmla="*/ 477003 w 544914"/>
                <a:gd name="connsiteY1323" fmla="*/ 40296 h 646635"/>
                <a:gd name="connsiteX1324" fmla="*/ 479954 w 544914"/>
                <a:gd name="connsiteY1324" fmla="*/ 37799 h 646635"/>
                <a:gd name="connsiteX1325" fmla="*/ 482224 w 544914"/>
                <a:gd name="connsiteY1325" fmla="*/ 35869 h 646635"/>
                <a:gd name="connsiteX1326" fmla="*/ 484154 w 544914"/>
                <a:gd name="connsiteY1326" fmla="*/ 34621 h 646635"/>
                <a:gd name="connsiteX1327" fmla="*/ 484722 w 544914"/>
                <a:gd name="connsiteY1327" fmla="*/ 32918 h 646635"/>
                <a:gd name="connsiteX1328" fmla="*/ 485857 w 544914"/>
                <a:gd name="connsiteY1328" fmla="*/ 30307 h 646635"/>
                <a:gd name="connsiteX1329" fmla="*/ 486083 w 544914"/>
                <a:gd name="connsiteY1329" fmla="*/ 26902 h 646635"/>
                <a:gd name="connsiteX1330" fmla="*/ 482792 w 544914"/>
                <a:gd name="connsiteY1330" fmla="*/ 28718 h 646635"/>
                <a:gd name="connsiteX1331" fmla="*/ 478706 w 544914"/>
                <a:gd name="connsiteY1331" fmla="*/ 30988 h 646635"/>
                <a:gd name="connsiteX1332" fmla="*/ 475981 w 544914"/>
                <a:gd name="connsiteY1332" fmla="*/ 32237 h 646635"/>
                <a:gd name="connsiteX1333" fmla="*/ 473143 w 544914"/>
                <a:gd name="connsiteY1333" fmla="*/ 32918 h 646635"/>
                <a:gd name="connsiteX1334" fmla="*/ 473711 w 544914"/>
                <a:gd name="connsiteY1334" fmla="*/ 31669 h 646635"/>
                <a:gd name="connsiteX1335" fmla="*/ 477003 w 544914"/>
                <a:gd name="connsiteY1335" fmla="*/ 30875 h 646635"/>
                <a:gd name="connsiteX1336" fmla="*/ 479046 w 544914"/>
                <a:gd name="connsiteY1336" fmla="*/ 28832 h 646635"/>
                <a:gd name="connsiteX1337" fmla="*/ 480408 w 544914"/>
                <a:gd name="connsiteY1337" fmla="*/ 28037 h 646635"/>
                <a:gd name="connsiteX1338" fmla="*/ 482224 w 544914"/>
                <a:gd name="connsiteY1338" fmla="*/ 26448 h 646635"/>
                <a:gd name="connsiteX1339" fmla="*/ 482565 w 544914"/>
                <a:gd name="connsiteY1339" fmla="*/ 25086 h 646635"/>
                <a:gd name="connsiteX1340" fmla="*/ 480749 w 544914"/>
                <a:gd name="connsiteY1340" fmla="*/ 24291 h 646635"/>
                <a:gd name="connsiteX1341" fmla="*/ 479046 w 544914"/>
                <a:gd name="connsiteY1341" fmla="*/ 23383 h 646635"/>
                <a:gd name="connsiteX1342" fmla="*/ 476208 w 544914"/>
                <a:gd name="connsiteY1342" fmla="*/ 24972 h 646635"/>
                <a:gd name="connsiteX1343" fmla="*/ 476435 w 544914"/>
                <a:gd name="connsiteY1343" fmla="*/ 22361 h 646635"/>
                <a:gd name="connsiteX1344" fmla="*/ 474960 w 544914"/>
                <a:gd name="connsiteY1344" fmla="*/ 21794 h 646635"/>
                <a:gd name="connsiteX1345" fmla="*/ 477797 w 544914"/>
                <a:gd name="connsiteY1345" fmla="*/ 21453 h 646635"/>
                <a:gd name="connsiteX1346" fmla="*/ 479727 w 544914"/>
                <a:gd name="connsiteY1346" fmla="*/ 19864 h 646635"/>
                <a:gd name="connsiteX1347" fmla="*/ 480408 w 544914"/>
                <a:gd name="connsiteY1347" fmla="*/ 21908 h 646635"/>
                <a:gd name="connsiteX1348" fmla="*/ 481543 w 544914"/>
                <a:gd name="connsiteY1348" fmla="*/ 21226 h 646635"/>
                <a:gd name="connsiteX1349" fmla="*/ 483246 w 544914"/>
                <a:gd name="connsiteY1349" fmla="*/ 22135 h 646635"/>
                <a:gd name="connsiteX1350" fmla="*/ 485516 w 544914"/>
                <a:gd name="connsiteY1350" fmla="*/ 21794 h 646635"/>
                <a:gd name="connsiteX1351" fmla="*/ 485516 w 544914"/>
                <a:gd name="connsiteY1351" fmla="*/ 20205 h 646635"/>
                <a:gd name="connsiteX1352" fmla="*/ 484835 w 544914"/>
                <a:gd name="connsiteY1352" fmla="*/ 18729 h 646635"/>
                <a:gd name="connsiteX1353" fmla="*/ 486424 w 544914"/>
                <a:gd name="connsiteY1353" fmla="*/ 19751 h 646635"/>
                <a:gd name="connsiteX1354" fmla="*/ 489148 w 544914"/>
                <a:gd name="connsiteY1354" fmla="*/ 17935 h 646635"/>
                <a:gd name="connsiteX1355" fmla="*/ 488467 w 544914"/>
                <a:gd name="connsiteY1355" fmla="*/ 15891 h 646635"/>
                <a:gd name="connsiteX1356" fmla="*/ 491759 w 544914"/>
                <a:gd name="connsiteY1356" fmla="*/ 14189 h 646635"/>
                <a:gd name="connsiteX1357" fmla="*/ 491646 w 544914"/>
                <a:gd name="connsiteY1357" fmla="*/ 11238 h 646635"/>
                <a:gd name="connsiteX1358" fmla="*/ 490510 w 544914"/>
                <a:gd name="connsiteY1358" fmla="*/ 9421 h 646635"/>
                <a:gd name="connsiteX1359" fmla="*/ 486424 w 544914"/>
                <a:gd name="connsiteY1359" fmla="*/ 9421 h 646635"/>
                <a:gd name="connsiteX1360" fmla="*/ 484267 w 544914"/>
                <a:gd name="connsiteY1360" fmla="*/ 10897 h 646635"/>
                <a:gd name="connsiteX1361" fmla="*/ 483927 w 544914"/>
                <a:gd name="connsiteY1361" fmla="*/ 9421 h 646635"/>
                <a:gd name="connsiteX1362" fmla="*/ 483813 w 544914"/>
                <a:gd name="connsiteY1362" fmla="*/ 6357 h 646635"/>
                <a:gd name="connsiteX1363" fmla="*/ 485629 w 544914"/>
                <a:gd name="connsiteY1363" fmla="*/ 6357 h 646635"/>
                <a:gd name="connsiteX1364" fmla="*/ 485062 w 544914"/>
                <a:gd name="connsiteY1364" fmla="*/ 3632 h 646635"/>
                <a:gd name="connsiteX1365" fmla="*/ 483246 w 544914"/>
                <a:gd name="connsiteY1365" fmla="*/ 2951 h 646635"/>
                <a:gd name="connsiteX1366" fmla="*/ 481770 w 544914"/>
                <a:gd name="connsiteY1366" fmla="*/ 4654 h 646635"/>
                <a:gd name="connsiteX1367" fmla="*/ 481884 w 544914"/>
                <a:gd name="connsiteY1367" fmla="*/ 5789 h 646635"/>
                <a:gd name="connsiteX1368" fmla="*/ 480408 w 544914"/>
                <a:gd name="connsiteY1368" fmla="*/ 3859 h 646635"/>
                <a:gd name="connsiteX1369" fmla="*/ 479954 w 544914"/>
                <a:gd name="connsiteY1369" fmla="*/ 4994 h 646635"/>
                <a:gd name="connsiteX1370" fmla="*/ 478706 w 544914"/>
                <a:gd name="connsiteY1370" fmla="*/ 3519 h 646635"/>
                <a:gd name="connsiteX1371" fmla="*/ 478251 w 544914"/>
                <a:gd name="connsiteY1371" fmla="*/ 5562 h 646635"/>
                <a:gd name="connsiteX1372" fmla="*/ 476549 w 544914"/>
                <a:gd name="connsiteY1372" fmla="*/ 7265 h 646635"/>
                <a:gd name="connsiteX1373" fmla="*/ 475641 w 544914"/>
                <a:gd name="connsiteY1373" fmla="*/ 5335 h 646635"/>
                <a:gd name="connsiteX1374" fmla="*/ 474278 w 544914"/>
                <a:gd name="connsiteY1374" fmla="*/ 5789 h 646635"/>
                <a:gd name="connsiteX1375" fmla="*/ 473938 w 544914"/>
                <a:gd name="connsiteY1375" fmla="*/ 3973 h 646635"/>
                <a:gd name="connsiteX1376" fmla="*/ 474506 w 544914"/>
                <a:gd name="connsiteY1376" fmla="*/ 2951 h 646635"/>
                <a:gd name="connsiteX1377" fmla="*/ 472462 w 544914"/>
                <a:gd name="connsiteY1377" fmla="*/ 0 h 646635"/>
                <a:gd name="connsiteX1378" fmla="*/ 471441 w 544914"/>
                <a:gd name="connsiteY1378" fmla="*/ 2157 h 646635"/>
                <a:gd name="connsiteX1379" fmla="*/ 469057 w 544914"/>
                <a:gd name="connsiteY1379" fmla="*/ 3746 h 646635"/>
                <a:gd name="connsiteX1380" fmla="*/ 469398 w 544914"/>
                <a:gd name="connsiteY1380" fmla="*/ 5562 h 646635"/>
                <a:gd name="connsiteX1381" fmla="*/ 470987 w 544914"/>
                <a:gd name="connsiteY1381" fmla="*/ 7151 h 646635"/>
                <a:gd name="connsiteX1382" fmla="*/ 471214 w 544914"/>
                <a:gd name="connsiteY1382" fmla="*/ 9421 h 646635"/>
                <a:gd name="connsiteX1383" fmla="*/ 471100 w 544914"/>
                <a:gd name="connsiteY1383" fmla="*/ 11692 h 646635"/>
                <a:gd name="connsiteX1384" fmla="*/ 469738 w 544914"/>
                <a:gd name="connsiteY1384" fmla="*/ 11238 h 646635"/>
                <a:gd name="connsiteX1385" fmla="*/ 469965 w 544914"/>
                <a:gd name="connsiteY1385" fmla="*/ 8627 h 646635"/>
                <a:gd name="connsiteX1386" fmla="*/ 467241 w 544914"/>
                <a:gd name="connsiteY1386" fmla="*/ 6470 h 646635"/>
                <a:gd name="connsiteX1387" fmla="*/ 464176 w 544914"/>
                <a:gd name="connsiteY1387" fmla="*/ 5335 h 646635"/>
                <a:gd name="connsiteX1388" fmla="*/ 463835 w 544914"/>
                <a:gd name="connsiteY1388" fmla="*/ 7378 h 646635"/>
                <a:gd name="connsiteX1389" fmla="*/ 465311 w 544914"/>
                <a:gd name="connsiteY1389" fmla="*/ 9194 h 646635"/>
                <a:gd name="connsiteX1390" fmla="*/ 466106 w 544914"/>
                <a:gd name="connsiteY1390" fmla="*/ 11238 h 646635"/>
                <a:gd name="connsiteX1391" fmla="*/ 464517 w 544914"/>
                <a:gd name="connsiteY1391" fmla="*/ 11465 h 646635"/>
                <a:gd name="connsiteX1392" fmla="*/ 463268 w 544914"/>
                <a:gd name="connsiteY1392" fmla="*/ 10329 h 646635"/>
                <a:gd name="connsiteX1393" fmla="*/ 462133 w 544914"/>
                <a:gd name="connsiteY1393" fmla="*/ 10443 h 646635"/>
                <a:gd name="connsiteX1394" fmla="*/ 462474 w 544914"/>
                <a:gd name="connsiteY1394" fmla="*/ 12373 h 646635"/>
                <a:gd name="connsiteX1395" fmla="*/ 461906 w 544914"/>
                <a:gd name="connsiteY1395" fmla="*/ 13735 h 646635"/>
                <a:gd name="connsiteX1396" fmla="*/ 465198 w 544914"/>
                <a:gd name="connsiteY1396" fmla="*/ 15891 h 646635"/>
                <a:gd name="connsiteX1397" fmla="*/ 467581 w 544914"/>
                <a:gd name="connsiteY1397" fmla="*/ 14302 h 646635"/>
                <a:gd name="connsiteX1398" fmla="*/ 467695 w 544914"/>
                <a:gd name="connsiteY1398" fmla="*/ 15664 h 646635"/>
                <a:gd name="connsiteX1399" fmla="*/ 469057 w 544914"/>
                <a:gd name="connsiteY1399" fmla="*/ 15778 h 646635"/>
                <a:gd name="connsiteX1400" fmla="*/ 469625 w 544914"/>
                <a:gd name="connsiteY1400" fmla="*/ 17027 h 646635"/>
                <a:gd name="connsiteX1401" fmla="*/ 470079 w 544914"/>
                <a:gd name="connsiteY1401" fmla="*/ 17935 h 646635"/>
                <a:gd name="connsiteX1402" fmla="*/ 468944 w 544914"/>
                <a:gd name="connsiteY1402" fmla="*/ 18502 h 646635"/>
                <a:gd name="connsiteX1403" fmla="*/ 468830 w 544914"/>
                <a:gd name="connsiteY1403" fmla="*/ 20091 h 646635"/>
                <a:gd name="connsiteX1404" fmla="*/ 464857 w 544914"/>
                <a:gd name="connsiteY1404" fmla="*/ 18956 h 646635"/>
                <a:gd name="connsiteX1405" fmla="*/ 463268 w 544914"/>
                <a:gd name="connsiteY1405" fmla="*/ 20886 h 646635"/>
                <a:gd name="connsiteX1406" fmla="*/ 462474 w 544914"/>
                <a:gd name="connsiteY1406" fmla="*/ 20772 h 646635"/>
                <a:gd name="connsiteX1407" fmla="*/ 463154 w 544914"/>
                <a:gd name="connsiteY1407" fmla="*/ 21908 h 646635"/>
                <a:gd name="connsiteX1408" fmla="*/ 465992 w 544914"/>
                <a:gd name="connsiteY1408" fmla="*/ 24178 h 646635"/>
                <a:gd name="connsiteX1409" fmla="*/ 465879 w 544914"/>
                <a:gd name="connsiteY1409" fmla="*/ 25540 h 646635"/>
                <a:gd name="connsiteX1410" fmla="*/ 464176 w 544914"/>
                <a:gd name="connsiteY1410" fmla="*/ 24972 h 646635"/>
                <a:gd name="connsiteX1411" fmla="*/ 461225 w 544914"/>
                <a:gd name="connsiteY1411" fmla="*/ 25540 h 646635"/>
                <a:gd name="connsiteX1412" fmla="*/ 461111 w 544914"/>
                <a:gd name="connsiteY1412" fmla="*/ 27583 h 646635"/>
                <a:gd name="connsiteX1413" fmla="*/ 462700 w 544914"/>
                <a:gd name="connsiteY1413" fmla="*/ 28491 h 646635"/>
                <a:gd name="connsiteX1414" fmla="*/ 461338 w 544914"/>
                <a:gd name="connsiteY1414" fmla="*/ 29626 h 646635"/>
                <a:gd name="connsiteX1415" fmla="*/ 461338 w 544914"/>
                <a:gd name="connsiteY1415" fmla="*/ 30988 h 646635"/>
                <a:gd name="connsiteX1416" fmla="*/ 464403 w 544914"/>
                <a:gd name="connsiteY1416" fmla="*/ 33826 h 646635"/>
                <a:gd name="connsiteX1417" fmla="*/ 461792 w 544914"/>
                <a:gd name="connsiteY1417" fmla="*/ 33599 h 646635"/>
                <a:gd name="connsiteX1418" fmla="*/ 460089 w 544914"/>
                <a:gd name="connsiteY1418" fmla="*/ 32691 h 646635"/>
                <a:gd name="connsiteX1419" fmla="*/ 458614 w 544914"/>
                <a:gd name="connsiteY1419" fmla="*/ 35302 h 646635"/>
                <a:gd name="connsiteX1420" fmla="*/ 459863 w 544914"/>
                <a:gd name="connsiteY1420" fmla="*/ 36891 h 646635"/>
                <a:gd name="connsiteX1421" fmla="*/ 459182 w 544914"/>
                <a:gd name="connsiteY1421" fmla="*/ 38140 h 646635"/>
                <a:gd name="connsiteX1422" fmla="*/ 460884 w 544914"/>
                <a:gd name="connsiteY1422" fmla="*/ 40183 h 646635"/>
                <a:gd name="connsiteX1423" fmla="*/ 461679 w 544914"/>
                <a:gd name="connsiteY1423" fmla="*/ 41318 h 646635"/>
                <a:gd name="connsiteX1424" fmla="*/ 459749 w 544914"/>
                <a:gd name="connsiteY1424" fmla="*/ 41999 h 646635"/>
                <a:gd name="connsiteX1425" fmla="*/ 458160 w 544914"/>
                <a:gd name="connsiteY1425" fmla="*/ 42907 h 646635"/>
                <a:gd name="connsiteX1426" fmla="*/ 456911 w 544914"/>
                <a:gd name="connsiteY1426" fmla="*/ 41091 h 646635"/>
                <a:gd name="connsiteX1427" fmla="*/ 454868 w 544914"/>
                <a:gd name="connsiteY1427" fmla="*/ 40977 h 646635"/>
                <a:gd name="connsiteX1428" fmla="*/ 453166 w 544914"/>
                <a:gd name="connsiteY1428" fmla="*/ 45291 h 646635"/>
                <a:gd name="connsiteX1429" fmla="*/ 451463 w 544914"/>
                <a:gd name="connsiteY1429" fmla="*/ 44837 h 646635"/>
                <a:gd name="connsiteX1430" fmla="*/ 452144 w 544914"/>
                <a:gd name="connsiteY1430" fmla="*/ 47674 h 646635"/>
                <a:gd name="connsiteX1431" fmla="*/ 448625 w 544914"/>
                <a:gd name="connsiteY1431" fmla="*/ 49036 h 646635"/>
                <a:gd name="connsiteX1432" fmla="*/ 449647 w 544914"/>
                <a:gd name="connsiteY1432" fmla="*/ 46085 h 646635"/>
                <a:gd name="connsiteX1433" fmla="*/ 450328 w 544914"/>
                <a:gd name="connsiteY1433" fmla="*/ 42566 h 646635"/>
                <a:gd name="connsiteX1434" fmla="*/ 450101 w 544914"/>
                <a:gd name="connsiteY1434" fmla="*/ 39275 h 646635"/>
                <a:gd name="connsiteX1435" fmla="*/ 451690 w 544914"/>
                <a:gd name="connsiteY1435" fmla="*/ 36550 h 646635"/>
                <a:gd name="connsiteX1436" fmla="*/ 451576 w 544914"/>
                <a:gd name="connsiteY1436" fmla="*/ 33713 h 646635"/>
                <a:gd name="connsiteX1437" fmla="*/ 451463 w 544914"/>
                <a:gd name="connsiteY1437" fmla="*/ 31102 h 646635"/>
                <a:gd name="connsiteX1438" fmla="*/ 450101 w 544914"/>
                <a:gd name="connsiteY1438" fmla="*/ 30307 h 646635"/>
                <a:gd name="connsiteX1439" fmla="*/ 446922 w 544914"/>
                <a:gd name="connsiteY1439" fmla="*/ 30875 h 646635"/>
                <a:gd name="connsiteX1440" fmla="*/ 445447 w 544914"/>
                <a:gd name="connsiteY1440" fmla="*/ 30988 h 646635"/>
                <a:gd name="connsiteX1441" fmla="*/ 447603 w 544914"/>
                <a:gd name="connsiteY1441" fmla="*/ 28945 h 646635"/>
                <a:gd name="connsiteX1442" fmla="*/ 449079 w 544914"/>
                <a:gd name="connsiteY1442" fmla="*/ 28945 h 646635"/>
                <a:gd name="connsiteX1443" fmla="*/ 453393 w 544914"/>
                <a:gd name="connsiteY1443" fmla="*/ 24291 h 646635"/>
                <a:gd name="connsiteX1444" fmla="*/ 453052 w 544914"/>
                <a:gd name="connsiteY1444" fmla="*/ 22135 h 646635"/>
                <a:gd name="connsiteX1445" fmla="*/ 455095 w 544914"/>
                <a:gd name="connsiteY1445" fmla="*/ 19410 h 646635"/>
                <a:gd name="connsiteX1446" fmla="*/ 452938 w 544914"/>
                <a:gd name="connsiteY1446" fmla="*/ 19751 h 646635"/>
                <a:gd name="connsiteX1447" fmla="*/ 452825 w 544914"/>
                <a:gd name="connsiteY1447" fmla="*/ 17367 h 646635"/>
                <a:gd name="connsiteX1448" fmla="*/ 453960 w 544914"/>
                <a:gd name="connsiteY1448" fmla="*/ 16573 h 646635"/>
                <a:gd name="connsiteX1449" fmla="*/ 453960 w 544914"/>
                <a:gd name="connsiteY1449" fmla="*/ 14529 h 646635"/>
                <a:gd name="connsiteX1450" fmla="*/ 453506 w 544914"/>
                <a:gd name="connsiteY1450" fmla="*/ 10670 h 646635"/>
                <a:gd name="connsiteX1451" fmla="*/ 452938 w 544914"/>
                <a:gd name="connsiteY1451" fmla="*/ 10102 h 646635"/>
                <a:gd name="connsiteX1452" fmla="*/ 451463 w 544914"/>
                <a:gd name="connsiteY1452" fmla="*/ 11238 h 646635"/>
                <a:gd name="connsiteX1453" fmla="*/ 448625 w 544914"/>
                <a:gd name="connsiteY1453" fmla="*/ 13394 h 646635"/>
                <a:gd name="connsiteX1454" fmla="*/ 446922 w 544914"/>
                <a:gd name="connsiteY1454" fmla="*/ 15778 h 646635"/>
                <a:gd name="connsiteX1455" fmla="*/ 444993 w 544914"/>
                <a:gd name="connsiteY1455" fmla="*/ 18729 h 646635"/>
                <a:gd name="connsiteX1456" fmla="*/ 443290 w 544914"/>
                <a:gd name="connsiteY1456" fmla="*/ 21453 h 646635"/>
                <a:gd name="connsiteX1457" fmla="*/ 441701 w 544914"/>
                <a:gd name="connsiteY1457" fmla="*/ 22816 h 646635"/>
                <a:gd name="connsiteX1458" fmla="*/ 441815 w 544914"/>
                <a:gd name="connsiteY1458" fmla="*/ 25994 h 646635"/>
                <a:gd name="connsiteX1459" fmla="*/ 439658 w 544914"/>
                <a:gd name="connsiteY1459" fmla="*/ 25653 h 646635"/>
                <a:gd name="connsiteX1460" fmla="*/ 438977 w 544914"/>
                <a:gd name="connsiteY1460" fmla="*/ 29626 h 646635"/>
                <a:gd name="connsiteX1461" fmla="*/ 438409 w 544914"/>
                <a:gd name="connsiteY1461" fmla="*/ 33259 h 646635"/>
                <a:gd name="connsiteX1462" fmla="*/ 437387 w 544914"/>
                <a:gd name="connsiteY1462" fmla="*/ 35415 h 646635"/>
                <a:gd name="connsiteX1463" fmla="*/ 433982 w 544914"/>
                <a:gd name="connsiteY1463" fmla="*/ 38367 h 646635"/>
                <a:gd name="connsiteX1464" fmla="*/ 432847 w 544914"/>
                <a:gd name="connsiteY1464" fmla="*/ 40523 h 646635"/>
                <a:gd name="connsiteX1465" fmla="*/ 432053 w 544914"/>
                <a:gd name="connsiteY1465" fmla="*/ 42339 h 646635"/>
                <a:gd name="connsiteX1466" fmla="*/ 430917 w 544914"/>
                <a:gd name="connsiteY1466" fmla="*/ 43815 h 646635"/>
                <a:gd name="connsiteX1467" fmla="*/ 429555 w 544914"/>
                <a:gd name="connsiteY1467" fmla="*/ 45745 h 646635"/>
                <a:gd name="connsiteX1468" fmla="*/ 427966 w 544914"/>
                <a:gd name="connsiteY1468" fmla="*/ 47334 h 646635"/>
                <a:gd name="connsiteX1469" fmla="*/ 426264 w 544914"/>
                <a:gd name="connsiteY1469" fmla="*/ 48582 h 646635"/>
                <a:gd name="connsiteX1470" fmla="*/ 427058 w 544914"/>
                <a:gd name="connsiteY1470" fmla="*/ 50739 h 646635"/>
                <a:gd name="connsiteX1471" fmla="*/ 428420 w 544914"/>
                <a:gd name="connsiteY1471" fmla="*/ 52555 h 646635"/>
                <a:gd name="connsiteX1472" fmla="*/ 427399 w 544914"/>
                <a:gd name="connsiteY1472" fmla="*/ 54485 h 646635"/>
                <a:gd name="connsiteX1473" fmla="*/ 426150 w 544914"/>
                <a:gd name="connsiteY1473" fmla="*/ 56074 h 646635"/>
                <a:gd name="connsiteX1474" fmla="*/ 426150 w 544914"/>
                <a:gd name="connsiteY1474" fmla="*/ 57209 h 646635"/>
                <a:gd name="connsiteX1475" fmla="*/ 424675 w 544914"/>
                <a:gd name="connsiteY1475" fmla="*/ 58117 h 646635"/>
                <a:gd name="connsiteX1476" fmla="*/ 423540 w 544914"/>
                <a:gd name="connsiteY1476" fmla="*/ 60387 h 646635"/>
                <a:gd name="connsiteX1477" fmla="*/ 423426 w 544914"/>
                <a:gd name="connsiteY1477" fmla="*/ 62658 h 646635"/>
                <a:gd name="connsiteX1478" fmla="*/ 422745 w 544914"/>
                <a:gd name="connsiteY1478" fmla="*/ 64701 h 646635"/>
                <a:gd name="connsiteX1479" fmla="*/ 421383 w 544914"/>
                <a:gd name="connsiteY1479" fmla="*/ 65949 h 646635"/>
                <a:gd name="connsiteX1480" fmla="*/ 420361 w 544914"/>
                <a:gd name="connsiteY1480" fmla="*/ 65949 h 646635"/>
                <a:gd name="connsiteX1481" fmla="*/ 419794 w 544914"/>
                <a:gd name="connsiteY1481" fmla="*/ 63906 h 646635"/>
                <a:gd name="connsiteX1482" fmla="*/ 419113 w 544914"/>
                <a:gd name="connsiteY1482" fmla="*/ 61182 h 646635"/>
                <a:gd name="connsiteX1483" fmla="*/ 418318 w 544914"/>
                <a:gd name="connsiteY1483" fmla="*/ 61182 h 646635"/>
                <a:gd name="connsiteX1484" fmla="*/ 418091 w 544914"/>
                <a:gd name="connsiteY1484" fmla="*/ 63566 h 646635"/>
                <a:gd name="connsiteX1485" fmla="*/ 418318 w 544914"/>
                <a:gd name="connsiteY1485" fmla="*/ 65495 h 646635"/>
                <a:gd name="connsiteX1486" fmla="*/ 417183 w 544914"/>
                <a:gd name="connsiteY1486" fmla="*/ 66404 h 646635"/>
                <a:gd name="connsiteX1487" fmla="*/ 416502 w 544914"/>
                <a:gd name="connsiteY1487" fmla="*/ 63906 h 646635"/>
                <a:gd name="connsiteX1488" fmla="*/ 416048 w 544914"/>
                <a:gd name="connsiteY1488" fmla="*/ 60842 h 646635"/>
                <a:gd name="connsiteX1489" fmla="*/ 417523 w 544914"/>
                <a:gd name="connsiteY1489" fmla="*/ 59593 h 646635"/>
                <a:gd name="connsiteX1490" fmla="*/ 417183 w 544914"/>
                <a:gd name="connsiteY1490" fmla="*/ 58117 h 646635"/>
                <a:gd name="connsiteX1491" fmla="*/ 417183 w 544914"/>
                <a:gd name="connsiteY1491" fmla="*/ 55734 h 646635"/>
                <a:gd name="connsiteX1492" fmla="*/ 419566 w 544914"/>
                <a:gd name="connsiteY1492" fmla="*/ 54144 h 646635"/>
                <a:gd name="connsiteX1493" fmla="*/ 421837 w 544914"/>
                <a:gd name="connsiteY1493" fmla="*/ 52101 h 646635"/>
                <a:gd name="connsiteX1494" fmla="*/ 421950 w 544914"/>
                <a:gd name="connsiteY1494" fmla="*/ 49831 h 646635"/>
                <a:gd name="connsiteX1495" fmla="*/ 418885 w 544914"/>
                <a:gd name="connsiteY1495" fmla="*/ 50853 h 646635"/>
                <a:gd name="connsiteX1496" fmla="*/ 420588 w 544914"/>
                <a:gd name="connsiteY1496" fmla="*/ 48242 h 646635"/>
                <a:gd name="connsiteX1497" fmla="*/ 420702 w 544914"/>
                <a:gd name="connsiteY1497" fmla="*/ 45518 h 646635"/>
                <a:gd name="connsiteX1498" fmla="*/ 421950 w 544914"/>
                <a:gd name="connsiteY1498" fmla="*/ 46199 h 646635"/>
                <a:gd name="connsiteX1499" fmla="*/ 421950 w 544914"/>
                <a:gd name="connsiteY1499" fmla="*/ 43588 h 646635"/>
                <a:gd name="connsiteX1500" fmla="*/ 423312 w 544914"/>
                <a:gd name="connsiteY1500" fmla="*/ 39842 h 646635"/>
                <a:gd name="connsiteX1501" fmla="*/ 422858 w 544914"/>
                <a:gd name="connsiteY1501" fmla="*/ 38593 h 646635"/>
                <a:gd name="connsiteX1502" fmla="*/ 420248 w 544914"/>
                <a:gd name="connsiteY1502" fmla="*/ 38707 h 646635"/>
                <a:gd name="connsiteX1503" fmla="*/ 420248 w 544914"/>
                <a:gd name="connsiteY1503" fmla="*/ 36777 h 646635"/>
                <a:gd name="connsiteX1504" fmla="*/ 422291 w 544914"/>
                <a:gd name="connsiteY1504" fmla="*/ 36210 h 646635"/>
                <a:gd name="connsiteX1505" fmla="*/ 422404 w 544914"/>
                <a:gd name="connsiteY1505" fmla="*/ 34621 h 646635"/>
                <a:gd name="connsiteX1506" fmla="*/ 425242 w 544914"/>
                <a:gd name="connsiteY1506" fmla="*/ 32691 h 646635"/>
                <a:gd name="connsiteX1507" fmla="*/ 426150 w 544914"/>
                <a:gd name="connsiteY1507" fmla="*/ 29740 h 646635"/>
                <a:gd name="connsiteX1508" fmla="*/ 429215 w 544914"/>
                <a:gd name="connsiteY1508" fmla="*/ 27924 h 646635"/>
                <a:gd name="connsiteX1509" fmla="*/ 430577 w 544914"/>
                <a:gd name="connsiteY1509" fmla="*/ 25540 h 646635"/>
                <a:gd name="connsiteX1510" fmla="*/ 432393 w 544914"/>
                <a:gd name="connsiteY1510" fmla="*/ 25540 h 646635"/>
                <a:gd name="connsiteX1511" fmla="*/ 432620 w 544914"/>
                <a:gd name="connsiteY1511" fmla="*/ 24064 h 646635"/>
                <a:gd name="connsiteX1512" fmla="*/ 430804 w 544914"/>
                <a:gd name="connsiteY1512" fmla="*/ 23383 h 646635"/>
                <a:gd name="connsiteX1513" fmla="*/ 431031 w 544914"/>
                <a:gd name="connsiteY1513" fmla="*/ 22816 h 646635"/>
                <a:gd name="connsiteX1514" fmla="*/ 432507 w 544914"/>
                <a:gd name="connsiteY1514" fmla="*/ 22475 h 646635"/>
                <a:gd name="connsiteX1515" fmla="*/ 434663 w 544914"/>
                <a:gd name="connsiteY1515" fmla="*/ 19297 h 646635"/>
                <a:gd name="connsiteX1516" fmla="*/ 436480 w 544914"/>
                <a:gd name="connsiteY1516" fmla="*/ 17027 h 646635"/>
                <a:gd name="connsiteX1517" fmla="*/ 435798 w 544914"/>
                <a:gd name="connsiteY1517" fmla="*/ 16800 h 646635"/>
                <a:gd name="connsiteX1518" fmla="*/ 435798 w 544914"/>
                <a:gd name="connsiteY1518" fmla="*/ 14870 h 646635"/>
                <a:gd name="connsiteX1519" fmla="*/ 434550 w 544914"/>
                <a:gd name="connsiteY1519" fmla="*/ 14756 h 646635"/>
                <a:gd name="connsiteX1520" fmla="*/ 433642 w 544914"/>
                <a:gd name="connsiteY1520" fmla="*/ 16800 h 646635"/>
                <a:gd name="connsiteX1521" fmla="*/ 432507 w 544914"/>
                <a:gd name="connsiteY1521" fmla="*/ 16459 h 646635"/>
                <a:gd name="connsiteX1522" fmla="*/ 432507 w 544914"/>
                <a:gd name="connsiteY1522" fmla="*/ 14870 h 646635"/>
                <a:gd name="connsiteX1523" fmla="*/ 430123 w 544914"/>
                <a:gd name="connsiteY1523" fmla="*/ 14870 h 646635"/>
                <a:gd name="connsiteX1524" fmla="*/ 428761 w 544914"/>
                <a:gd name="connsiteY1524" fmla="*/ 17254 h 646635"/>
                <a:gd name="connsiteX1525" fmla="*/ 426036 w 544914"/>
                <a:gd name="connsiteY1525" fmla="*/ 17481 h 646635"/>
                <a:gd name="connsiteX1526" fmla="*/ 428761 w 544914"/>
                <a:gd name="connsiteY1526" fmla="*/ 14529 h 646635"/>
                <a:gd name="connsiteX1527" fmla="*/ 427399 w 544914"/>
                <a:gd name="connsiteY1527" fmla="*/ 11692 h 646635"/>
                <a:gd name="connsiteX1528" fmla="*/ 425129 w 544914"/>
                <a:gd name="connsiteY1528" fmla="*/ 9648 h 646635"/>
                <a:gd name="connsiteX1529" fmla="*/ 423880 w 544914"/>
                <a:gd name="connsiteY1529" fmla="*/ 10443 h 646635"/>
                <a:gd name="connsiteX1530" fmla="*/ 425355 w 544914"/>
                <a:gd name="connsiteY1530" fmla="*/ 13508 h 646635"/>
                <a:gd name="connsiteX1531" fmla="*/ 426036 w 544914"/>
                <a:gd name="connsiteY1531" fmla="*/ 15097 h 646635"/>
                <a:gd name="connsiteX1532" fmla="*/ 424788 w 544914"/>
                <a:gd name="connsiteY1532" fmla="*/ 17027 h 646635"/>
                <a:gd name="connsiteX1533" fmla="*/ 424675 w 544914"/>
                <a:gd name="connsiteY1533" fmla="*/ 18843 h 646635"/>
                <a:gd name="connsiteX1534" fmla="*/ 423540 w 544914"/>
                <a:gd name="connsiteY1534" fmla="*/ 20318 h 646635"/>
                <a:gd name="connsiteX1535" fmla="*/ 422631 w 544914"/>
                <a:gd name="connsiteY1535" fmla="*/ 20091 h 646635"/>
                <a:gd name="connsiteX1536" fmla="*/ 422177 w 544914"/>
                <a:gd name="connsiteY1536" fmla="*/ 15210 h 646635"/>
                <a:gd name="connsiteX1537" fmla="*/ 420248 w 544914"/>
                <a:gd name="connsiteY1537" fmla="*/ 13394 h 646635"/>
                <a:gd name="connsiteX1538" fmla="*/ 418885 w 544914"/>
                <a:gd name="connsiteY1538" fmla="*/ 16118 h 646635"/>
                <a:gd name="connsiteX1539" fmla="*/ 415934 w 544914"/>
                <a:gd name="connsiteY1539" fmla="*/ 16459 h 646635"/>
                <a:gd name="connsiteX1540" fmla="*/ 416388 w 544914"/>
                <a:gd name="connsiteY1540" fmla="*/ 14643 h 646635"/>
                <a:gd name="connsiteX1541" fmla="*/ 418431 w 544914"/>
                <a:gd name="connsiteY1541" fmla="*/ 12259 h 646635"/>
                <a:gd name="connsiteX1542" fmla="*/ 417864 w 544914"/>
                <a:gd name="connsiteY1542" fmla="*/ 10216 h 646635"/>
                <a:gd name="connsiteX1543" fmla="*/ 415821 w 544914"/>
                <a:gd name="connsiteY1543" fmla="*/ 13394 h 646635"/>
                <a:gd name="connsiteX1544" fmla="*/ 414345 w 544914"/>
                <a:gd name="connsiteY1544" fmla="*/ 13962 h 646635"/>
                <a:gd name="connsiteX1545" fmla="*/ 413664 w 544914"/>
                <a:gd name="connsiteY1545" fmla="*/ 11238 h 646635"/>
                <a:gd name="connsiteX1546" fmla="*/ 412756 w 544914"/>
                <a:gd name="connsiteY1546" fmla="*/ 9989 h 646635"/>
                <a:gd name="connsiteX1547" fmla="*/ 412643 w 544914"/>
                <a:gd name="connsiteY1547" fmla="*/ 9308 h 646635"/>
                <a:gd name="connsiteX1548" fmla="*/ 410826 w 544914"/>
                <a:gd name="connsiteY1548" fmla="*/ 9648 h 646635"/>
                <a:gd name="connsiteX1549" fmla="*/ 410599 w 544914"/>
                <a:gd name="connsiteY1549" fmla="*/ 8173 h 646635"/>
                <a:gd name="connsiteX1550" fmla="*/ 408783 w 544914"/>
                <a:gd name="connsiteY1550" fmla="*/ 7832 h 646635"/>
                <a:gd name="connsiteX1551" fmla="*/ 409691 w 544914"/>
                <a:gd name="connsiteY1551" fmla="*/ 9194 h 646635"/>
                <a:gd name="connsiteX1552" fmla="*/ 408669 w 544914"/>
                <a:gd name="connsiteY1552" fmla="*/ 11010 h 646635"/>
                <a:gd name="connsiteX1553" fmla="*/ 408443 w 544914"/>
                <a:gd name="connsiteY1553" fmla="*/ 13508 h 646635"/>
                <a:gd name="connsiteX1554" fmla="*/ 409237 w 544914"/>
                <a:gd name="connsiteY1554" fmla="*/ 15324 h 646635"/>
                <a:gd name="connsiteX1555" fmla="*/ 410713 w 544914"/>
                <a:gd name="connsiteY1555" fmla="*/ 16118 h 646635"/>
                <a:gd name="connsiteX1556" fmla="*/ 409805 w 544914"/>
                <a:gd name="connsiteY1556" fmla="*/ 16686 h 646635"/>
                <a:gd name="connsiteX1557" fmla="*/ 409123 w 544914"/>
                <a:gd name="connsiteY1557" fmla="*/ 18956 h 646635"/>
                <a:gd name="connsiteX1558" fmla="*/ 410599 w 544914"/>
                <a:gd name="connsiteY1558" fmla="*/ 20772 h 646635"/>
                <a:gd name="connsiteX1559" fmla="*/ 409805 w 544914"/>
                <a:gd name="connsiteY1559" fmla="*/ 22135 h 646635"/>
                <a:gd name="connsiteX1560" fmla="*/ 406399 w 544914"/>
                <a:gd name="connsiteY1560" fmla="*/ 19297 h 646635"/>
                <a:gd name="connsiteX1561" fmla="*/ 404470 w 544914"/>
                <a:gd name="connsiteY1561" fmla="*/ 17140 h 646635"/>
                <a:gd name="connsiteX1562" fmla="*/ 402199 w 544914"/>
                <a:gd name="connsiteY1562" fmla="*/ 18843 h 646635"/>
                <a:gd name="connsiteX1563" fmla="*/ 402199 w 544914"/>
                <a:gd name="connsiteY1563" fmla="*/ 23724 h 646635"/>
                <a:gd name="connsiteX1564" fmla="*/ 405037 w 544914"/>
                <a:gd name="connsiteY1564" fmla="*/ 24632 h 646635"/>
                <a:gd name="connsiteX1565" fmla="*/ 407988 w 544914"/>
                <a:gd name="connsiteY1565" fmla="*/ 24518 h 646635"/>
                <a:gd name="connsiteX1566" fmla="*/ 408443 w 544914"/>
                <a:gd name="connsiteY1566" fmla="*/ 26448 h 646635"/>
                <a:gd name="connsiteX1567" fmla="*/ 409805 w 544914"/>
                <a:gd name="connsiteY1567" fmla="*/ 27129 h 646635"/>
                <a:gd name="connsiteX1568" fmla="*/ 411280 w 544914"/>
                <a:gd name="connsiteY1568" fmla="*/ 31442 h 646635"/>
                <a:gd name="connsiteX1569" fmla="*/ 409805 w 544914"/>
                <a:gd name="connsiteY1569" fmla="*/ 32237 h 646635"/>
                <a:gd name="connsiteX1570" fmla="*/ 407875 w 544914"/>
                <a:gd name="connsiteY1570" fmla="*/ 30307 h 646635"/>
                <a:gd name="connsiteX1571" fmla="*/ 405264 w 544914"/>
                <a:gd name="connsiteY1571" fmla="*/ 29399 h 646635"/>
                <a:gd name="connsiteX1572" fmla="*/ 404583 w 544914"/>
                <a:gd name="connsiteY1572" fmla="*/ 28718 h 646635"/>
                <a:gd name="connsiteX1573" fmla="*/ 402994 w 544914"/>
                <a:gd name="connsiteY1573" fmla="*/ 29513 h 646635"/>
                <a:gd name="connsiteX1574" fmla="*/ 401518 w 544914"/>
                <a:gd name="connsiteY1574" fmla="*/ 31783 h 646635"/>
                <a:gd name="connsiteX1575" fmla="*/ 402199 w 544914"/>
                <a:gd name="connsiteY1575" fmla="*/ 33599 h 646635"/>
                <a:gd name="connsiteX1576" fmla="*/ 400043 w 544914"/>
                <a:gd name="connsiteY1576" fmla="*/ 36437 h 646635"/>
                <a:gd name="connsiteX1577" fmla="*/ 399589 w 544914"/>
                <a:gd name="connsiteY1577" fmla="*/ 37458 h 646635"/>
                <a:gd name="connsiteX1578" fmla="*/ 400610 w 544914"/>
                <a:gd name="connsiteY1578" fmla="*/ 38707 h 646635"/>
                <a:gd name="connsiteX1579" fmla="*/ 402199 w 544914"/>
                <a:gd name="connsiteY1579" fmla="*/ 38934 h 646635"/>
                <a:gd name="connsiteX1580" fmla="*/ 404697 w 544914"/>
                <a:gd name="connsiteY1580" fmla="*/ 42680 h 646635"/>
                <a:gd name="connsiteX1581" fmla="*/ 403788 w 544914"/>
                <a:gd name="connsiteY1581" fmla="*/ 43247 h 646635"/>
                <a:gd name="connsiteX1582" fmla="*/ 402199 w 544914"/>
                <a:gd name="connsiteY1582" fmla="*/ 41545 h 646635"/>
                <a:gd name="connsiteX1583" fmla="*/ 397092 w 544914"/>
                <a:gd name="connsiteY1583" fmla="*/ 39161 h 646635"/>
                <a:gd name="connsiteX1584" fmla="*/ 396864 w 544914"/>
                <a:gd name="connsiteY1584" fmla="*/ 37685 h 646635"/>
                <a:gd name="connsiteX1585" fmla="*/ 398064 w 544914"/>
                <a:gd name="connsiteY1585" fmla="*/ 35869 h 646635"/>
                <a:gd name="connsiteX1586" fmla="*/ 399605 w 544914"/>
                <a:gd name="connsiteY1586" fmla="*/ 34734 h 646635"/>
                <a:gd name="connsiteX1587" fmla="*/ 399605 w 544914"/>
                <a:gd name="connsiteY1587" fmla="*/ 30421 h 646635"/>
                <a:gd name="connsiteX1588" fmla="*/ 398064 w 544914"/>
                <a:gd name="connsiteY1588" fmla="*/ 28037 h 646635"/>
                <a:gd name="connsiteX1589" fmla="*/ 396524 w 544914"/>
                <a:gd name="connsiteY1589" fmla="*/ 27129 h 646635"/>
                <a:gd name="connsiteX1590" fmla="*/ 393913 w 544914"/>
                <a:gd name="connsiteY1590" fmla="*/ 27129 h 646635"/>
                <a:gd name="connsiteX1591" fmla="*/ 392551 w 544914"/>
                <a:gd name="connsiteY1591" fmla="*/ 24745 h 646635"/>
                <a:gd name="connsiteX1592" fmla="*/ 390281 w 544914"/>
                <a:gd name="connsiteY1592" fmla="*/ 24859 h 646635"/>
                <a:gd name="connsiteX1593" fmla="*/ 389373 w 544914"/>
                <a:gd name="connsiteY1593" fmla="*/ 28378 h 646635"/>
                <a:gd name="connsiteX1594" fmla="*/ 390054 w 544914"/>
                <a:gd name="connsiteY1594" fmla="*/ 29626 h 646635"/>
                <a:gd name="connsiteX1595" fmla="*/ 390848 w 544914"/>
                <a:gd name="connsiteY1595" fmla="*/ 34977 h 646635"/>
                <a:gd name="connsiteX1596" fmla="*/ 391416 w 544914"/>
                <a:gd name="connsiteY1596" fmla="*/ 37021 h 646635"/>
                <a:gd name="connsiteX1597" fmla="*/ 392778 w 544914"/>
                <a:gd name="connsiteY1597" fmla="*/ 39177 h 646635"/>
                <a:gd name="connsiteX1598" fmla="*/ 395616 w 544914"/>
                <a:gd name="connsiteY1598" fmla="*/ 39631 h 646635"/>
                <a:gd name="connsiteX1599" fmla="*/ 393913 w 544914"/>
                <a:gd name="connsiteY1599" fmla="*/ 40766 h 646635"/>
                <a:gd name="connsiteX1600" fmla="*/ 392891 w 544914"/>
                <a:gd name="connsiteY1600" fmla="*/ 43831 h 646635"/>
                <a:gd name="connsiteX1601" fmla="*/ 391189 w 544914"/>
                <a:gd name="connsiteY1601" fmla="*/ 45534 h 646635"/>
                <a:gd name="connsiteX1602" fmla="*/ 388919 w 544914"/>
                <a:gd name="connsiteY1602" fmla="*/ 46782 h 646635"/>
                <a:gd name="connsiteX1603" fmla="*/ 386762 w 544914"/>
                <a:gd name="connsiteY1603" fmla="*/ 49847 h 646635"/>
                <a:gd name="connsiteX1604" fmla="*/ 386535 w 544914"/>
                <a:gd name="connsiteY1604" fmla="*/ 51323 h 646635"/>
                <a:gd name="connsiteX1605" fmla="*/ 388805 w 544914"/>
                <a:gd name="connsiteY1605" fmla="*/ 52458 h 646635"/>
                <a:gd name="connsiteX1606" fmla="*/ 385060 w 544914"/>
                <a:gd name="connsiteY1606" fmla="*/ 53480 h 646635"/>
                <a:gd name="connsiteX1607" fmla="*/ 382108 w 544914"/>
                <a:gd name="connsiteY1607" fmla="*/ 54842 h 646635"/>
                <a:gd name="connsiteX1608" fmla="*/ 381995 w 544914"/>
                <a:gd name="connsiteY1608" fmla="*/ 55750 h 646635"/>
                <a:gd name="connsiteX1609" fmla="*/ 385060 w 544914"/>
                <a:gd name="connsiteY1609" fmla="*/ 55636 h 646635"/>
                <a:gd name="connsiteX1610" fmla="*/ 384151 w 544914"/>
                <a:gd name="connsiteY1610" fmla="*/ 56544 h 646635"/>
                <a:gd name="connsiteX1611" fmla="*/ 380292 w 544914"/>
                <a:gd name="connsiteY1611" fmla="*/ 56885 h 646635"/>
                <a:gd name="connsiteX1612" fmla="*/ 380746 w 544914"/>
                <a:gd name="connsiteY1612" fmla="*/ 58701 h 646635"/>
                <a:gd name="connsiteX1613" fmla="*/ 383584 w 544914"/>
                <a:gd name="connsiteY1613" fmla="*/ 59042 h 646635"/>
                <a:gd name="connsiteX1614" fmla="*/ 382903 w 544914"/>
                <a:gd name="connsiteY1614" fmla="*/ 59950 h 646635"/>
                <a:gd name="connsiteX1615" fmla="*/ 384378 w 544914"/>
                <a:gd name="connsiteY1615" fmla="*/ 62787 h 646635"/>
                <a:gd name="connsiteX1616" fmla="*/ 379838 w 544914"/>
                <a:gd name="connsiteY1616" fmla="*/ 65285 h 646635"/>
                <a:gd name="connsiteX1617" fmla="*/ 382449 w 544914"/>
                <a:gd name="connsiteY1617" fmla="*/ 69144 h 646635"/>
                <a:gd name="connsiteX1618" fmla="*/ 386421 w 544914"/>
                <a:gd name="connsiteY1618" fmla="*/ 69258 h 646635"/>
                <a:gd name="connsiteX1619" fmla="*/ 387103 w 544914"/>
                <a:gd name="connsiteY1619" fmla="*/ 70620 h 646635"/>
                <a:gd name="connsiteX1620" fmla="*/ 386421 w 544914"/>
                <a:gd name="connsiteY1620" fmla="*/ 71982 h 646635"/>
                <a:gd name="connsiteX1621" fmla="*/ 383924 w 544914"/>
                <a:gd name="connsiteY1621" fmla="*/ 72549 h 646635"/>
                <a:gd name="connsiteX1622" fmla="*/ 381427 w 544914"/>
                <a:gd name="connsiteY1622" fmla="*/ 73684 h 646635"/>
                <a:gd name="connsiteX1623" fmla="*/ 379838 w 544914"/>
                <a:gd name="connsiteY1623" fmla="*/ 74706 h 646635"/>
                <a:gd name="connsiteX1624" fmla="*/ 377000 w 544914"/>
                <a:gd name="connsiteY1624" fmla="*/ 75614 h 646635"/>
                <a:gd name="connsiteX1625" fmla="*/ 377908 w 544914"/>
                <a:gd name="connsiteY1625" fmla="*/ 74025 h 646635"/>
                <a:gd name="connsiteX1626" fmla="*/ 379384 w 544914"/>
                <a:gd name="connsiteY1626" fmla="*/ 72663 h 646635"/>
                <a:gd name="connsiteX1627" fmla="*/ 378816 w 544914"/>
                <a:gd name="connsiteY1627" fmla="*/ 69371 h 646635"/>
                <a:gd name="connsiteX1628" fmla="*/ 376659 w 544914"/>
                <a:gd name="connsiteY1628" fmla="*/ 69258 h 646635"/>
                <a:gd name="connsiteX1629" fmla="*/ 376319 w 544914"/>
                <a:gd name="connsiteY1629" fmla="*/ 63566 h 646635"/>
                <a:gd name="connsiteX1630" fmla="*/ 374049 w 544914"/>
                <a:gd name="connsiteY1630" fmla="*/ 64587 h 646635"/>
                <a:gd name="connsiteX1631" fmla="*/ 371665 w 544914"/>
                <a:gd name="connsiteY1631" fmla="*/ 65723 h 646635"/>
                <a:gd name="connsiteX1632" fmla="*/ 369395 w 544914"/>
                <a:gd name="connsiteY1632" fmla="*/ 66517 h 646635"/>
                <a:gd name="connsiteX1633" fmla="*/ 367352 w 544914"/>
                <a:gd name="connsiteY1633" fmla="*/ 67085 h 646635"/>
                <a:gd name="connsiteX1634" fmla="*/ 365195 w 544914"/>
                <a:gd name="connsiteY1634" fmla="*/ 67312 h 646635"/>
                <a:gd name="connsiteX1635" fmla="*/ 362130 w 544914"/>
                <a:gd name="connsiteY1635" fmla="*/ 68787 h 646635"/>
                <a:gd name="connsiteX1636" fmla="*/ 362811 w 544914"/>
                <a:gd name="connsiteY1636" fmla="*/ 67425 h 646635"/>
                <a:gd name="connsiteX1637" fmla="*/ 365082 w 544914"/>
                <a:gd name="connsiteY1637" fmla="*/ 66290 h 646635"/>
                <a:gd name="connsiteX1638" fmla="*/ 366898 w 544914"/>
                <a:gd name="connsiteY1638" fmla="*/ 64928 h 646635"/>
                <a:gd name="connsiteX1639" fmla="*/ 370076 w 544914"/>
                <a:gd name="connsiteY1639" fmla="*/ 64928 h 646635"/>
                <a:gd name="connsiteX1640" fmla="*/ 372460 w 544914"/>
                <a:gd name="connsiteY1640" fmla="*/ 63906 h 646635"/>
                <a:gd name="connsiteX1641" fmla="*/ 374276 w 544914"/>
                <a:gd name="connsiteY1641" fmla="*/ 62431 h 646635"/>
                <a:gd name="connsiteX1642" fmla="*/ 375638 w 544914"/>
                <a:gd name="connsiteY1642" fmla="*/ 60615 h 646635"/>
                <a:gd name="connsiteX1643" fmla="*/ 375979 w 544914"/>
                <a:gd name="connsiteY1643" fmla="*/ 58798 h 646635"/>
                <a:gd name="connsiteX1644" fmla="*/ 374389 w 544914"/>
                <a:gd name="connsiteY1644" fmla="*/ 58231 h 646635"/>
                <a:gd name="connsiteX1645" fmla="*/ 371779 w 544914"/>
                <a:gd name="connsiteY1645" fmla="*/ 57550 h 646635"/>
                <a:gd name="connsiteX1646" fmla="*/ 368714 w 544914"/>
                <a:gd name="connsiteY1646" fmla="*/ 57436 h 646635"/>
                <a:gd name="connsiteX1647" fmla="*/ 367125 w 544914"/>
                <a:gd name="connsiteY1647" fmla="*/ 56188 h 646635"/>
                <a:gd name="connsiteX1648" fmla="*/ 363493 w 544914"/>
                <a:gd name="connsiteY1648" fmla="*/ 54939 h 646635"/>
                <a:gd name="connsiteX1649" fmla="*/ 363379 w 544914"/>
                <a:gd name="connsiteY1649" fmla="*/ 57890 h 646635"/>
                <a:gd name="connsiteX1650" fmla="*/ 362471 w 544914"/>
                <a:gd name="connsiteY1650" fmla="*/ 59933 h 646635"/>
                <a:gd name="connsiteX1651" fmla="*/ 363038 w 544914"/>
                <a:gd name="connsiteY1651" fmla="*/ 60955 h 646635"/>
                <a:gd name="connsiteX1652" fmla="*/ 365082 w 544914"/>
                <a:gd name="connsiteY1652" fmla="*/ 61409 h 646635"/>
                <a:gd name="connsiteX1653" fmla="*/ 366443 w 544914"/>
                <a:gd name="connsiteY1653" fmla="*/ 62090 h 646635"/>
                <a:gd name="connsiteX1654" fmla="*/ 366443 w 544914"/>
                <a:gd name="connsiteY1654" fmla="*/ 62771 h 646635"/>
                <a:gd name="connsiteX1655" fmla="*/ 364628 w 544914"/>
                <a:gd name="connsiteY1655" fmla="*/ 62771 h 646635"/>
                <a:gd name="connsiteX1656" fmla="*/ 363719 w 544914"/>
                <a:gd name="connsiteY1656" fmla="*/ 62090 h 646635"/>
                <a:gd name="connsiteX1657" fmla="*/ 360655 w 544914"/>
                <a:gd name="connsiteY1657" fmla="*/ 63225 h 646635"/>
                <a:gd name="connsiteX1658" fmla="*/ 361109 w 544914"/>
                <a:gd name="connsiteY1658" fmla="*/ 60842 h 646635"/>
                <a:gd name="connsiteX1659" fmla="*/ 361676 w 544914"/>
                <a:gd name="connsiteY1659" fmla="*/ 58231 h 646635"/>
                <a:gd name="connsiteX1660" fmla="*/ 361676 w 544914"/>
                <a:gd name="connsiteY1660" fmla="*/ 57323 h 646635"/>
                <a:gd name="connsiteX1661" fmla="*/ 362244 w 544914"/>
                <a:gd name="connsiteY1661" fmla="*/ 54031 h 646635"/>
                <a:gd name="connsiteX1662" fmla="*/ 360882 w 544914"/>
                <a:gd name="connsiteY1662" fmla="*/ 53577 h 646635"/>
                <a:gd name="connsiteX1663" fmla="*/ 359860 w 544914"/>
                <a:gd name="connsiteY1663" fmla="*/ 53577 h 646635"/>
                <a:gd name="connsiteX1664" fmla="*/ 358384 w 544914"/>
                <a:gd name="connsiteY1664" fmla="*/ 55393 h 646635"/>
                <a:gd name="connsiteX1665" fmla="*/ 357817 w 544914"/>
                <a:gd name="connsiteY1665" fmla="*/ 52328 h 646635"/>
                <a:gd name="connsiteX1666" fmla="*/ 355433 w 544914"/>
                <a:gd name="connsiteY1666" fmla="*/ 53463 h 646635"/>
                <a:gd name="connsiteX1667" fmla="*/ 356341 w 544914"/>
                <a:gd name="connsiteY1667" fmla="*/ 50966 h 646635"/>
                <a:gd name="connsiteX1668" fmla="*/ 352255 w 544914"/>
                <a:gd name="connsiteY1668" fmla="*/ 54939 h 646635"/>
                <a:gd name="connsiteX1669" fmla="*/ 351801 w 544914"/>
                <a:gd name="connsiteY1669" fmla="*/ 56415 h 646635"/>
                <a:gd name="connsiteX1670" fmla="*/ 352936 w 544914"/>
                <a:gd name="connsiteY1670" fmla="*/ 57890 h 646635"/>
                <a:gd name="connsiteX1671" fmla="*/ 353050 w 544914"/>
                <a:gd name="connsiteY1671" fmla="*/ 60274 h 646635"/>
                <a:gd name="connsiteX1672" fmla="*/ 351687 w 544914"/>
                <a:gd name="connsiteY1672" fmla="*/ 59593 h 646635"/>
                <a:gd name="connsiteX1673" fmla="*/ 350779 w 544914"/>
                <a:gd name="connsiteY1673" fmla="*/ 56982 h 646635"/>
                <a:gd name="connsiteX1674" fmla="*/ 348169 w 544914"/>
                <a:gd name="connsiteY1674" fmla="*/ 54825 h 646635"/>
                <a:gd name="connsiteX1675" fmla="*/ 347828 w 544914"/>
                <a:gd name="connsiteY1675" fmla="*/ 53123 h 646635"/>
                <a:gd name="connsiteX1676" fmla="*/ 347601 w 544914"/>
                <a:gd name="connsiteY1676" fmla="*/ 50399 h 646635"/>
                <a:gd name="connsiteX1677" fmla="*/ 345558 w 544914"/>
                <a:gd name="connsiteY1677" fmla="*/ 52442 h 646635"/>
                <a:gd name="connsiteX1678" fmla="*/ 345785 w 544914"/>
                <a:gd name="connsiteY1678" fmla="*/ 55280 h 646635"/>
                <a:gd name="connsiteX1679" fmla="*/ 344763 w 544914"/>
                <a:gd name="connsiteY1679" fmla="*/ 57096 h 646635"/>
                <a:gd name="connsiteX1680" fmla="*/ 344082 w 544914"/>
                <a:gd name="connsiteY1680" fmla="*/ 54485 h 646635"/>
                <a:gd name="connsiteX1681" fmla="*/ 341245 w 544914"/>
                <a:gd name="connsiteY1681" fmla="*/ 56074 h 646635"/>
                <a:gd name="connsiteX1682" fmla="*/ 340158 w 544914"/>
                <a:gd name="connsiteY1682" fmla="*/ 56528 h 646635"/>
                <a:gd name="connsiteX1683" fmla="*/ 340158 w 544914"/>
                <a:gd name="connsiteY1683" fmla="*/ 61409 h 646635"/>
                <a:gd name="connsiteX1684" fmla="*/ 342834 w 544914"/>
                <a:gd name="connsiteY1684" fmla="*/ 61750 h 646635"/>
                <a:gd name="connsiteX1685" fmla="*/ 344423 w 544914"/>
                <a:gd name="connsiteY1685" fmla="*/ 60501 h 646635"/>
                <a:gd name="connsiteX1686" fmla="*/ 345104 w 544914"/>
                <a:gd name="connsiteY1686" fmla="*/ 61182 h 646635"/>
                <a:gd name="connsiteX1687" fmla="*/ 344196 w 544914"/>
                <a:gd name="connsiteY1687" fmla="*/ 62204 h 646635"/>
                <a:gd name="connsiteX1688" fmla="*/ 344650 w 544914"/>
                <a:gd name="connsiteY1688" fmla="*/ 65382 h 646635"/>
                <a:gd name="connsiteX1689" fmla="*/ 345671 w 544914"/>
                <a:gd name="connsiteY1689" fmla="*/ 65382 h 646635"/>
                <a:gd name="connsiteX1690" fmla="*/ 347487 w 544914"/>
                <a:gd name="connsiteY1690" fmla="*/ 64360 h 646635"/>
                <a:gd name="connsiteX1691" fmla="*/ 347715 w 544914"/>
                <a:gd name="connsiteY1691" fmla="*/ 65495 h 646635"/>
                <a:gd name="connsiteX1692" fmla="*/ 351006 w 544914"/>
                <a:gd name="connsiteY1692" fmla="*/ 67539 h 646635"/>
                <a:gd name="connsiteX1693" fmla="*/ 352255 w 544914"/>
                <a:gd name="connsiteY1693" fmla="*/ 66744 h 646635"/>
                <a:gd name="connsiteX1694" fmla="*/ 354071 w 544914"/>
                <a:gd name="connsiteY1694" fmla="*/ 65949 h 646635"/>
                <a:gd name="connsiteX1695" fmla="*/ 355547 w 544914"/>
                <a:gd name="connsiteY1695" fmla="*/ 64587 h 646635"/>
                <a:gd name="connsiteX1696" fmla="*/ 356455 w 544914"/>
                <a:gd name="connsiteY1696" fmla="*/ 64928 h 646635"/>
                <a:gd name="connsiteX1697" fmla="*/ 356114 w 544914"/>
                <a:gd name="connsiteY1697" fmla="*/ 66631 h 646635"/>
                <a:gd name="connsiteX1698" fmla="*/ 354298 w 544914"/>
                <a:gd name="connsiteY1698" fmla="*/ 67312 h 646635"/>
                <a:gd name="connsiteX1699" fmla="*/ 352255 w 544914"/>
                <a:gd name="connsiteY1699" fmla="*/ 68447 h 646635"/>
                <a:gd name="connsiteX1700" fmla="*/ 352255 w 544914"/>
                <a:gd name="connsiteY1700" fmla="*/ 69809 h 646635"/>
                <a:gd name="connsiteX1701" fmla="*/ 353844 w 544914"/>
                <a:gd name="connsiteY1701" fmla="*/ 70263 h 646635"/>
                <a:gd name="connsiteX1702" fmla="*/ 356455 w 544914"/>
                <a:gd name="connsiteY1702" fmla="*/ 68787 h 646635"/>
                <a:gd name="connsiteX1703" fmla="*/ 357249 w 544914"/>
                <a:gd name="connsiteY1703" fmla="*/ 69355 h 646635"/>
                <a:gd name="connsiteX1704" fmla="*/ 356114 w 544914"/>
                <a:gd name="connsiteY1704" fmla="*/ 71171 h 646635"/>
                <a:gd name="connsiteX1705" fmla="*/ 354185 w 544914"/>
                <a:gd name="connsiteY1705" fmla="*/ 71852 h 646635"/>
                <a:gd name="connsiteX1706" fmla="*/ 353617 w 544914"/>
                <a:gd name="connsiteY1706" fmla="*/ 73101 h 646635"/>
                <a:gd name="connsiteX1707" fmla="*/ 354979 w 544914"/>
                <a:gd name="connsiteY1707" fmla="*/ 74122 h 646635"/>
                <a:gd name="connsiteX1708" fmla="*/ 353050 w 544914"/>
                <a:gd name="connsiteY1708" fmla="*/ 75257 h 646635"/>
                <a:gd name="connsiteX1709" fmla="*/ 353731 w 544914"/>
                <a:gd name="connsiteY1709" fmla="*/ 78095 h 646635"/>
                <a:gd name="connsiteX1710" fmla="*/ 356341 w 544914"/>
                <a:gd name="connsiteY1710" fmla="*/ 79344 h 646635"/>
                <a:gd name="connsiteX1711" fmla="*/ 354979 w 544914"/>
                <a:gd name="connsiteY1711" fmla="*/ 80479 h 646635"/>
                <a:gd name="connsiteX1712" fmla="*/ 356909 w 544914"/>
                <a:gd name="connsiteY1712" fmla="*/ 82068 h 646635"/>
                <a:gd name="connsiteX1713" fmla="*/ 358157 w 544914"/>
                <a:gd name="connsiteY1713" fmla="*/ 85133 h 646635"/>
                <a:gd name="connsiteX1714" fmla="*/ 357477 w 544914"/>
                <a:gd name="connsiteY1714" fmla="*/ 86722 h 646635"/>
                <a:gd name="connsiteX1715" fmla="*/ 356228 w 544914"/>
                <a:gd name="connsiteY1715" fmla="*/ 87176 h 646635"/>
                <a:gd name="connsiteX1716" fmla="*/ 356455 w 544914"/>
                <a:gd name="connsiteY1716" fmla="*/ 85019 h 646635"/>
                <a:gd name="connsiteX1717" fmla="*/ 354979 w 544914"/>
                <a:gd name="connsiteY1717" fmla="*/ 84111 h 646635"/>
                <a:gd name="connsiteX1718" fmla="*/ 354412 w 544914"/>
                <a:gd name="connsiteY1718" fmla="*/ 81954 h 646635"/>
                <a:gd name="connsiteX1719" fmla="*/ 352822 w 544914"/>
                <a:gd name="connsiteY1719" fmla="*/ 79798 h 646635"/>
                <a:gd name="connsiteX1720" fmla="*/ 351006 w 544914"/>
                <a:gd name="connsiteY1720" fmla="*/ 78095 h 646635"/>
                <a:gd name="connsiteX1721" fmla="*/ 348850 w 544914"/>
                <a:gd name="connsiteY1721" fmla="*/ 77187 h 646635"/>
                <a:gd name="connsiteX1722" fmla="*/ 347261 w 544914"/>
                <a:gd name="connsiteY1722" fmla="*/ 75825 h 646635"/>
                <a:gd name="connsiteX1723" fmla="*/ 347261 w 544914"/>
                <a:gd name="connsiteY1723" fmla="*/ 74236 h 646635"/>
                <a:gd name="connsiteX1724" fmla="*/ 345217 w 544914"/>
                <a:gd name="connsiteY1724" fmla="*/ 70830 h 646635"/>
                <a:gd name="connsiteX1725" fmla="*/ 342720 w 544914"/>
                <a:gd name="connsiteY1725" fmla="*/ 70149 h 646635"/>
                <a:gd name="connsiteX1726" fmla="*/ 340158 w 544914"/>
                <a:gd name="connsiteY1726" fmla="*/ 71057 h 646635"/>
                <a:gd name="connsiteX1727" fmla="*/ 339639 w 544914"/>
                <a:gd name="connsiteY1727" fmla="*/ 73895 h 646635"/>
                <a:gd name="connsiteX1728" fmla="*/ 339639 w 544914"/>
                <a:gd name="connsiteY1728" fmla="*/ 75598 h 646635"/>
                <a:gd name="connsiteX1729" fmla="*/ 342023 w 544914"/>
                <a:gd name="connsiteY1729" fmla="*/ 75711 h 646635"/>
                <a:gd name="connsiteX1730" fmla="*/ 342023 w 544914"/>
                <a:gd name="connsiteY1730" fmla="*/ 76506 h 646635"/>
                <a:gd name="connsiteX1731" fmla="*/ 340142 w 544914"/>
                <a:gd name="connsiteY1731" fmla="*/ 76733 h 646635"/>
                <a:gd name="connsiteX1732" fmla="*/ 339509 w 544914"/>
                <a:gd name="connsiteY1732" fmla="*/ 78095 h 646635"/>
                <a:gd name="connsiteX1733" fmla="*/ 336898 w 544914"/>
                <a:gd name="connsiteY1733" fmla="*/ 78095 h 646635"/>
                <a:gd name="connsiteX1734" fmla="*/ 336898 w 544914"/>
                <a:gd name="connsiteY1734" fmla="*/ 79684 h 646635"/>
                <a:gd name="connsiteX1735" fmla="*/ 336217 w 544914"/>
                <a:gd name="connsiteY1735" fmla="*/ 81160 h 646635"/>
                <a:gd name="connsiteX1736" fmla="*/ 335991 w 544914"/>
                <a:gd name="connsiteY1736" fmla="*/ 83090 h 646635"/>
                <a:gd name="connsiteX1737" fmla="*/ 335309 w 544914"/>
                <a:gd name="connsiteY1737" fmla="*/ 83203 h 646635"/>
                <a:gd name="connsiteX1738" fmla="*/ 334969 w 544914"/>
                <a:gd name="connsiteY1738" fmla="*/ 80933 h 646635"/>
                <a:gd name="connsiteX1739" fmla="*/ 332472 w 544914"/>
                <a:gd name="connsiteY1739" fmla="*/ 80252 h 646635"/>
                <a:gd name="connsiteX1740" fmla="*/ 332812 w 544914"/>
                <a:gd name="connsiteY1740" fmla="*/ 78549 h 646635"/>
                <a:gd name="connsiteX1741" fmla="*/ 333947 w 544914"/>
                <a:gd name="connsiteY1741" fmla="*/ 78549 h 646635"/>
                <a:gd name="connsiteX1742" fmla="*/ 334288 w 544914"/>
                <a:gd name="connsiteY1742" fmla="*/ 76847 h 646635"/>
                <a:gd name="connsiteX1743" fmla="*/ 336672 w 544914"/>
                <a:gd name="connsiteY1743" fmla="*/ 74803 h 646635"/>
                <a:gd name="connsiteX1744" fmla="*/ 336672 w 544914"/>
                <a:gd name="connsiteY1744" fmla="*/ 73668 h 646635"/>
                <a:gd name="connsiteX1745" fmla="*/ 333834 w 544914"/>
                <a:gd name="connsiteY1745" fmla="*/ 75938 h 646635"/>
                <a:gd name="connsiteX1746" fmla="*/ 332812 w 544914"/>
                <a:gd name="connsiteY1746" fmla="*/ 75938 h 646635"/>
                <a:gd name="connsiteX1747" fmla="*/ 331110 w 544914"/>
                <a:gd name="connsiteY1747" fmla="*/ 78209 h 646635"/>
                <a:gd name="connsiteX1748" fmla="*/ 331110 w 544914"/>
                <a:gd name="connsiteY1748" fmla="*/ 80592 h 646635"/>
                <a:gd name="connsiteX1749" fmla="*/ 330882 w 544914"/>
                <a:gd name="connsiteY1749" fmla="*/ 82181 h 646635"/>
                <a:gd name="connsiteX1750" fmla="*/ 329634 w 544914"/>
                <a:gd name="connsiteY1750" fmla="*/ 83544 h 646635"/>
                <a:gd name="connsiteX1751" fmla="*/ 327250 w 544914"/>
                <a:gd name="connsiteY1751" fmla="*/ 84111 h 646635"/>
                <a:gd name="connsiteX1752" fmla="*/ 325661 w 544914"/>
                <a:gd name="connsiteY1752" fmla="*/ 85133 h 646635"/>
                <a:gd name="connsiteX1753" fmla="*/ 325093 w 544914"/>
                <a:gd name="connsiteY1753" fmla="*/ 92981 h 646635"/>
                <a:gd name="connsiteX1754" fmla="*/ 326910 w 544914"/>
                <a:gd name="connsiteY1754" fmla="*/ 95819 h 646635"/>
                <a:gd name="connsiteX1755" fmla="*/ 329747 w 544914"/>
                <a:gd name="connsiteY1755" fmla="*/ 98770 h 646635"/>
                <a:gd name="connsiteX1756" fmla="*/ 330315 w 544914"/>
                <a:gd name="connsiteY1756" fmla="*/ 100132 h 646635"/>
                <a:gd name="connsiteX1757" fmla="*/ 328726 w 544914"/>
                <a:gd name="connsiteY1757" fmla="*/ 99792 h 646635"/>
                <a:gd name="connsiteX1758" fmla="*/ 327023 w 544914"/>
                <a:gd name="connsiteY1758" fmla="*/ 97749 h 646635"/>
                <a:gd name="connsiteX1759" fmla="*/ 325775 w 544914"/>
                <a:gd name="connsiteY1759" fmla="*/ 96841 h 646635"/>
                <a:gd name="connsiteX1760" fmla="*/ 325434 w 544914"/>
                <a:gd name="connsiteY1760" fmla="*/ 95819 h 646635"/>
                <a:gd name="connsiteX1761" fmla="*/ 324072 w 544914"/>
                <a:gd name="connsiteY1761" fmla="*/ 94684 h 646635"/>
                <a:gd name="connsiteX1762" fmla="*/ 322256 w 544914"/>
                <a:gd name="connsiteY1762" fmla="*/ 96159 h 646635"/>
                <a:gd name="connsiteX1763" fmla="*/ 321575 w 544914"/>
                <a:gd name="connsiteY1763" fmla="*/ 101851 h 646635"/>
                <a:gd name="connsiteX1764" fmla="*/ 320326 w 544914"/>
                <a:gd name="connsiteY1764" fmla="*/ 104462 h 646635"/>
                <a:gd name="connsiteX1765" fmla="*/ 321007 w 544914"/>
                <a:gd name="connsiteY1765" fmla="*/ 107186 h 646635"/>
                <a:gd name="connsiteX1766" fmla="*/ 318850 w 544914"/>
                <a:gd name="connsiteY1766" fmla="*/ 107640 h 646635"/>
                <a:gd name="connsiteX1767" fmla="*/ 317148 w 544914"/>
                <a:gd name="connsiteY1767" fmla="*/ 108208 h 646635"/>
                <a:gd name="connsiteX1768" fmla="*/ 315559 w 544914"/>
                <a:gd name="connsiteY1768" fmla="*/ 110251 h 646635"/>
                <a:gd name="connsiteX1769" fmla="*/ 314537 w 544914"/>
                <a:gd name="connsiteY1769" fmla="*/ 112521 h 646635"/>
                <a:gd name="connsiteX1770" fmla="*/ 313515 w 544914"/>
                <a:gd name="connsiteY1770" fmla="*/ 114337 h 646635"/>
                <a:gd name="connsiteX1771" fmla="*/ 312494 w 544914"/>
                <a:gd name="connsiteY1771" fmla="*/ 113883 h 646635"/>
                <a:gd name="connsiteX1772" fmla="*/ 313970 w 544914"/>
                <a:gd name="connsiteY1772" fmla="*/ 110592 h 646635"/>
                <a:gd name="connsiteX1773" fmla="*/ 315105 w 544914"/>
                <a:gd name="connsiteY1773" fmla="*/ 108662 h 646635"/>
                <a:gd name="connsiteX1774" fmla="*/ 317034 w 544914"/>
                <a:gd name="connsiteY1774" fmla="*/ 106959 h 646635"/>
                <a:gd name="connsiteX1775" fmla="*/ 317942 w 544914"/>
                <a:gd name="connsiteY1775" fmla="*/ 106505 h 646635"/>
                <a:gd name="connsiteX1776" fmla="*/ 318283 w 544914"/>
                <a:gd name="connsiteY1776" fmla="*/ 101511 h 646635"/>
                <a:gd name="connsiteX1777" fmla="*/ 319191 w 544914"/>
                <a:gd name="connsiteY1777" fmla="*/ 102192 h 646635"/>
                <a:gd name="connsiteX1778" fmla="*/ 318850 w 544914"/>
                <a:gd name="connsiteY1778" fmla="*/ 99240 h 646635"/>
                <a:gd name="connsiteX1779" fmla="*/ 320440 w 544914"/>
                <a:gd name="connsiteY1779" fmla="*/ 97651 h 646635"/>
                <a:gd name="connsiteX1780" fmla="*/ 318396 w 544914"/>
                <a:gd name="connsiteY1780" fmla="*/ 96630 h 646635"/>
                <a:gd name="connsiteX1781" fmla="*/ 319191 w 544914"/>
                <a:gd name="connsiteY1781" fmla="*/ 95608 h 646635"/>
                <a:gd name="connsiteX1782" fmla="*/ 322369 w 544914"/>
                <a:gd name="connsiteY1782" fmla="*/ 93792 h 646635"/>
                <a:gd name="connsiteX1783" fmla="*/ 320666 w 544914"/>
                <a:gd name="connsiteY1783" fmla="*/ 90841 h 646635"/>
                <a:gd name="connsiteX1784" fmla="*/ 322596 w 544914"/>
                <a:gd name="connsiteY1784" fmla="*/ 83333 h 646635"/>
                <a:gd name="connsiteX1785" fmla="*/ 323051 w 544914"/>
                <a:gd name="connsiteY1785" fmla="*/ 78565 h 646635"/>
                <a:gd name="connsiteX1786" fmla="*/ 322142 w 544914"/>
                <a:gd name="connsiteY1786" fmla="*/ 74365 h 646635"/>
                <a:gd name="connsiteX1787" fmla="*/ 321461 w 544914"/>
                <a:gd name="connsiteY1787" fmla="*/ 73003 h 646635"/>
                <a:gd name="connsiteX1788" fmla="*/ 319759 w 544914"/>
                <a:gd name="connsiteY1788" fmla="*/ 74593 h 646635"/>
                <a:gd name="connsiteX1789" fmla="*/ 319077 w 544914"/>
                <a:gd name="connsiteY1789" fmla="*/ 76976 h 646635"/>
                <a:gd name="connsiteX1790" fmla="*/ 318737 w 544914"/>
                <a:gd name="connsiteY1790" fmla="*/ 74365 h 646635"/>
                <a:gd name="connsiteX1791" fmla="*/ 316353 w 544914"/>
                <a:gd name="connsiteY1791" fmla="*/ 79717 h 646635"/>
                <a:gd name="connsiteX1792" fmla="*/ 315899 w 544914"/>
                <a:gd name="connsiteY1792" fmla="*/ 82327 h 646635"/>
                <a:gd name="connsiteX1793" fmla="*/ 314991 w 544914"/>
                <a:gd name="connsiteY1793" fmla="*/ 84144 h 646635"/>
                <a:gd name="connsiteX1794" fmla="*/ 313629 w 544914"/>
                <a:gd name="connsiteY1794" fmla="*/ 84711 h 646635"/>
                <a:gd name="connsiteX1795" fmla="*/ 313629 w 544914"/>
                <a:gd name="connsiteY1795" fmla="*/ 82781 h 646635"/>
                <a:gd name="connsiteX1796" fmla="*/ 314083 w 544914"/>
                <a:gd name="connsiteY1796" fmla="*/ 81192 h 646635"/>
                <a:gd name="connsiteX1797" fmla="*/ 312721 w 544914"/>
                <a:gd name="connsiteY1797" fmla="*/ 82214 h 646635"/>
                <a:gd name="connsiteX1798" fmla="*/ 311132 w 544914"/>
                <a:gd name="connsiteY1798" fmla="*/ 87095 h 646635"/>
                <a:gd name="connsiteX1799" fmla="*/ 310678 w 544914"/>
                <a:gd name="connsiteY1799" fmla="*/ 89933 h 646635"/>
                <a:gd name="connsiteX1800" fmla="*/ 310678 w 544914"/>
                <a:gd name="connsiteY1800" fmla="*/ 91976 h 646635"/>
                <a:gd name="connsiteX1801" fmla="*/ 312380 w 544914"/>
                <a:gd name="connsiteY1801" fmla="*/ 94019 h 646635"/>
                <a:gd name="connsiteX1802" fmla="*/ 314650 w 544914"/>
                <a:gd name="connsiteY1802" fmla="*/ 95154 h 646635"/>
                <a:gd name="connsiteX1803" fmla="*/ 314650 w 544914"/>
                <a:gd name="connsiteY1803" fmla="*/ 96176 h 646635"/>
                <a:gd name="connsiteX1804" fmla="*/ 312494 w 544914"/>
                <a:gd name="connsiteY1804" fmla="*/ 95268 h 646635"/>
                <a:gd name="connsiteX1805" fmla="*/ 310337 w 544914"/>
                <a:gd name="connsiteY1805" fmla="*/ 94587 h 646635"/>
                <a:gd name="connsiteX1806" fmla="*/ 309202 w 544914"/>
                <a:gd name="connsiteY1806" fmla="*/ 96289 h 646635"/>
                <a:gd name="connsiteX1807" fmla="*/ 308975 w 544914"/>
                <a:gd name="connsiteY1807" fmla="*/ 99354 h 646635"/>
                <a:gd name="connsiteX1808" fmla="*/ 308862 w 544914"/>
                <a:gd name="connsiteY1808" fmla="*/ 101738 h 646635"/>
                <a:gd name="connsiteX1809" fmla="*/ 308067 w 544914"/>
                <a:gd name="connsiteY1809" fmla="*/ 104121 h 646635"/>
                <a:gd name="connsiteX1810" fmla="*/ 307499 w 544914"/>
                <a:gd name="connsiteY1810" fmla="*/ 105257 h 646635"/>
                <a:gd name="connsiteX1811" fmla="*/ 305797 w 544914"/>
                <a:gd name="connsiteY1811" fmla="*/ 105257 h 646635"/>
                <a:gd name="connsiteX1812" fmla="*/ 306932 w 544914"/>
                <a:gd name="connsiteY1812" fmla="*/ 103327 h 646635"/>
                <a:gd name="connsiteX1813" fmla="*/ 307159 w 544914"/>
                <a:gd name="connsiteY1813" fmla="*/ 101624 h 646635"/>
                <a:gd name="connsiteX1814" fmla="*/ 307159 w 544914"/>
                <a:gd name="connsiteY1814" fmla="*/ 100603 h 646635"/>
                <a:gd name="connsiteX1815" fmla="*/ 307726 w 544914"/>
                <a:gd name="connsiteY1815" fmla="*/ 97084 h 646635"/>
                <a:gd name="connsiteX1816" fmla="*/ 308294 w 544914"/>
                <a:gd name="connsiteY1816" fmla="*/ 95268 h 646635"/>
                <a:gd name="connsiteX1817" fmla="*/ 308521 w 544914"/>
                <a:gd name="connsiteY1817" fmla="*/ 92884 h 646635"/>
                <a:gd name="connsiteX1818" fmla="*/ 307499 w 544914"/>
                <a:gd name="connsiteY1818" fmla="*/ 92089 h 646635"/>
                <a:gd name="connsiteX1819" fmla="*/ 307386 w 544914"/>
                <a:gd name="connsiteY1819" fmla="*/ 88230 h 646635"/>
                <a:gd name="connsiteX1820" fmla="*/ 308180 w 544914"/>
                <a:gd name="connsiteY1820" fmla="*/ 84598 h 646635"/>
                <a:gd name="connsiteX1821" fmla="*/ 309202 w 544914"/>
                <a:gd name="connsiteY1821" fmla="*/ 83576 h 646635"/>
                <a:gd name="connsiteX1822" fmla="*/ 308975 w 544914"/>
                <a:gd name="connsiteY1822" fmla="*/ 81873 h 646635"/>
                <a:gd name="connsiteX1823" fmla="*/ 305570 w 544914"/>
                <a:gd name="connsiteY1823" fmla="*/ 83803 h 646635"/>
                <a:gd name="connsiteX1824" fmla="*/ 302959 w 544914"/>
                <a:gd name="connsiteY1824" fmla="*/ 83463 h 646635"/>
                <a:gd name="connsiteX1825" fmla="*/ 301256 w 544914"/>
                <a:gd name="connsiteY1825" fmla="*/ 85165 h 646635"/>
                <a:gd name="connsiteX1826" fmla="*/ 298873 w 544914"/>
                <a:gd name="connsiteY1826" fmla="*/ 85279 h 646635"/>
                <a:gd name="connsiteX1827" fmla="*/ 296262 w 544914"/>
                <a:gd name="connsiteY1827" fmla="*/ 87776 h 646635"/>
                <a:gd name="connsiteX1828" fmla="*/ 295127 w 544914"/>
                <a:gd name="connsiteY1828" fmla="*/ 90273 h 646635"/>
                <a:gd name="connsiteX1829" fmla="*/ 294219 w 544914"/>
                <a:gd name="connsiteY1829" fmla="*/ 92770 h 646635"/>
                <a:gd name="connsiteX1830" fmla="*/ 293197 w 544914"/>
                <a:gd name="connsiteY1830" fmla="*/ 94019 h 646635"/>
                <a:gd name="connsiteX1831" fmla="*/ 293083 w 544914"/>
                <a:gd name="connsiteY1831" fmla="*/ 96857 h 646635"/>
                <a:gd name="connsiteX1832" fmla="*/ 293424 w 544914"/>
                <a:gd name="connsiteY1832" fmla="*/ 98219 h 646635"/>
                <a:gd name="connsiteX1833" fmla="*/ 294446 w 544914"/>
                <a:gd name="connsiteY1833" fmla="*/ 97878 h 646635"/>
                <a:gd name="connsiteX1834" fmla="*/ 296375 w 544914"/>
                <a:gd name="connsiteY1834" fmla="*/ 97197 h 646635"/>
                <a:gd name="connsiteX1835" fmla="*/ 299327 w 544914"/>
                <a:gd name="connsiteY1835" fmla="*/ 97424 h 646635"/>
                <a:gd name="connsiteX1836" fmla="*/ 299440 w 544914"/>
                <a:gd name="connsiteY1836" fmla="*/ 99013 h 646635"/>
                <a:gd name="connsiteX1837" fmla="*/ 297851 w 544914"/>
                <a:gd name="connsiteY1837" fmla="*/ 98786 h 646635"/>
                <a:gd name="connsiteX1838" fmla="*/ 295467 w 544914"/>
                <a:gd name="connsiteY1838" fmla="*/ 98673 h 646635"/>
                <a:gd name="connsiteX1839" fmla="*/ 295240 w 544914"/>
                <a:gd name="connsiteY1839" fmla="*/ 99922 h 646635"/>
                <a:gd name="connsiteX1840" fmla="*/ 293765 w 544914"/>
                <a:gd name="connsiteY1840" fmla="*/ 100830 h 646635"/>
                <a:gd name="connsiteX1841" fmla="*/ 293765 w 544914"/>
                <a:gd name="connsiteY1841" fmla="*/ 102419 h 646635"/>
                <a:gd name="connsiteX1842" fmla="*/ 295127 w 544914"/>
                <a:gd name="connsiteY1842" fmla="*/ 104121 h 646635"/>
                <a:gd name="connsiteX1843" fmla="*/ 295013 w 544914"/>
                <a:gd name="connsiteY1843" fmla="*/ 106278 h 646635"/>
                <a:gd name="connsiteX1844" fmla="*/ 295467 w 544914"/>
                <a:gd name="connsiteY1844" fmla="*/ 107754 h 646635"/>
                <a:gd name="connsiteX1845" fmla="*/ 297283 w 544914"/>
                <a:gd name="connsiteY1845" fmla="*/ 108662 h 646635"/>
                <a:gd name="connsiteX1846" fmla="*/ 300348 w 544914"/>
                <a:gd name="connsiteY1846" fmla="*/ 108435 h 646635"/>
                <a:gd name="connsiteX1847" fmla="*/ 301938 w 544914"/>
                <a:gd name="connsiteY1847" fmla="*/ 109002 h 646635"/>
                <a:gd name="connsiteX1848" fmla="*/ 302618 w 544914"/>
                <a:gd name="connsiteY1848" fmla="*/ 110592 h 646635"/>
                <a:gd name="connsiteX1849" fmla="*/ 303527 w 544914"/>
                <a:gd name="connsiteY1849" fmla="*/ 112748 h 646635"/>
                <a:gd name="connsiteX1850" fmla="*/ 303186 w 544914"/>
                <a:gd name="connsiteY1850" fmla="*/ 114791 h 646635"/>
                <a:gd name="connsiteX1851" fmla="*/ 304775 w 544914"/>
                <a:gd name="connsiteY1851" fmla="*/ 117062 h 646635"/>
                <a:gd name="connsiteX1852" fmla="*/ 305002 w 544914"/>
                <a:gd name="connsiteY1852" fmla="*/ 118083 h 646635"/>
                <a:gd name="connsiteX1853" fmla="*/ 303299 w 544914"/>
                <a:gd name="connsiteY1853" fmla="*/ 117970 h 646635"/>
                <a:gd name="connsiteX1854" fmla="*/ 302164 w 544914"/>
                <a:gd name="connsiteY1854" fmla="*/ 117062 h 646635"/>
                <a:gd name="connsiteX1855" fmla="*/ 299213 w 544914"/>
                <a:gd name="connsiteY1855" fmla="*/ 116835 h 646635"/>
                <a:gd name="connsiteX1856" fmla="*/ 298532 w 544914"/>
                <a:gd name="connsiteY1856" fmla="*/ 115245 h 646635"/>
                <a:gd name="connsiteX1857" fmla="*/ 300008 w 544914"/>
                <a:gd name="connsiteY1857" fmla="*/ 113089 h 646635"/>
                <a:gd name="connsiteX1858" fmla="*/ 300802 w 544914"/>
                <a:gd name="connsiteY1858" fmla="*/ 111613 h 646635"/>
                <a:gd name="connsiteX1859" fmla="*/ 299327 w 544914"/>
                <a:gd name="connsiteY1859" fmla="*/ 110478 h 646635"/>
                <a:gd name="connsiteX1860" fmla="*/ 296035 w 544914"/>
                <a:gd name="connsiteY1860" fmla="*/ 110592 h 646635"/>
                <a:gd name="connsiteX1861" fmla="*/ 293992 w 544914"/>
                <a:gd name="connsiteY1861" fmla="*/ 107981 h 646635"/>
                <a:gd name="connsiteX1862" fmla="*/ 292630 w 544914"/>
                <a:gd name="connsiteY1862" fmla="*/ 105370 h 646635"/>
                <a:gd name="connsiteX1863" fmla="*/ 291494 w 544914"/>
                <a:gd name="connsiteY1863" fmla="*/ 103554 h 646635"/>
                <a:gd name="connsiteX1864" fmla="*/ 291494 w 544914"/>
                <a:gd name="connsiteY1864" fmla="*/ 101397 h 646635"/>
                <a:gd name="connsiteX1865" fmla="*/ 290359 w 544914"/>
                <a:gd name="connsiteY1865" fmla="*/ 100035 h 646635"/>
                <a:gd name="connsiteX1866" fmla="*/ 291494 w 544914"/>
                <a:gd name="connsiteY1866" fmla="*/ 97878 h 646635"/>
                <a:gd name="connsiteX1867" fmla="*/ 289905 w 544914"/>
                <a:gd name="connsiteY1867" fmla="*/ 98900 h 646635"/>
                <a:gd name="connsiteX1868" fmla="*/ 287408 w 544914"/>
                <a:gd name="connsiteY1868" fmla="*/ 99354 h 646635"/>
                <a:gd name="connsiteX1869" fmla="*/ 285365 w 544914"/>
                <a:gd name="connsiteY1869" fmla="*/ 99694 h 646635"/>
                <a:gd name="connsiteX1870" fmla="*/ 283776 w 544914"/>
                <a:gd name="connsiteY1870" fmla="*/ 100716 h 646635"/>
                <a:gd name="connsiteX1871" fmla="*/ 283889 w 544914"/>
                <a:gd name="connsiteY1871" fmla="*/ 103440 h 646635"/>
                <a:gd name="connsiteX1872" fmla="*/ 284911 w 544914"/>
                <a:gd name="connsiteY1872" fmla="*/ 105484 h 646635"/>
                <a:gd name="connsiteX1873" fmla="*/ 286387 w 544914"/>
                <a:gd name="connsiteY1873" fmla="*/ 107186 h 646635"/>
                <a:gd name="connsiteX1874" fmla="*/ 287522 w 544914"/>
                <a:gd name="connsiteY1874" fmla="*/ 109229 h 646635"/>
                <a:gd name="connsiteX1875" fmla="*/ 288997 w 544914"/>
                <a:gd name="connsiteY1875" fmla="*/ 110251 h 646635"/>
                <a:gd name="connsiteX1876" fmla="*/ 291835 w 544914"/>
                <a:gd name="connsiteY1876" fmla="*/ 110478 h 646635"/>
                <a:gd name="connsiteX1877" fmla="*/ 293311 w 544914"/>
                <a:gd name="connsiteY1877" fmla="*/ 111500 h 646635"/>
                <a:gd name="connsiteX1878" fmla="*/ 294105 w 544914"/>
                <a:gd name="connsiteY1878" fmla="*/ 112975 h 646635"/>
                <a:gd name="connsiteX1879" fmla="*/ 293197 w 544914"/>
                <a:gd name="connsiteY1879" fmla="*/ 113202 h 646635"/>
                <a:gd name="connsiteX1880" fmla="*/ 291494 w 544914"/>
                <a:gd name="connsiteY1880" fmla="*/ 112408 h 646635"/>
                <a:gd name="connsiteX1881" fmla="*/ 290246 w 544914"/>
                <a:gd name="connsiteY1881" fmla="*/ 111386 h 646635"/>
                <a:gd name="connsiteX1882" fmla="*/ 288089 w 544914"/>
                <a:gd name="connsiteY1882" fmla="*/ 111500 h 646635"/>
                <a:gd name="connsiteX1883" fmla="*/ 288202 w 544914"/>
                <a:gd name="connsiteY1883" fmla="*/ 113770 h 646635"/>
                <a:gd name="connsiteX1884" fmla="*/ 286727 w 544914"/>
                <a:gd name="connsiteY1884" fmla="*/ 113770 h 646635"/>
                <a:gd name="connsiteX1885" fmla="*/ 285478 w 544914"/>
                <a:gd name="connsiteY1885" fmla="*/ 111727 h 646635"/>
                <a:gd name="connsiteX1886" fmla="*/ 284911 w 544914"/>
                <a:gd name="connsiteY1886" fmla="*/ 109456 h 646635"/>
                <a:gd name="connsiteX1887" fmla="*/ 284797 w 544914"/>
                <a:gd name="connsiteY1887" fmla="*/ 114110 h 646635"/>
                <a:gd name="connsiteX1888" fmla="*/ 284116 w 544914"/>
                <a:gd name="connsiteY1888" fmla="*/ 113656 h 646635"/>
                <a:gd name="connsiteX1889" fmla="*/ 283889 w 544914"/>
                <a:gd name="connsiteY1889" fmla="*/ 111500 h 646635"/>
                <a:gd name="connsiteX1890" fmla="*/ 283322 w 544914"/>
                <a:gd name="connsiteY1890" fmla="*/ 109229 h 646635"/>
                <a:gd name="connsiteX1891" fmla="*/ 282754 w 544914"/>
                <a:gd name="connsiteY1891" fmla="*/ 108208 h 646635"/>
                <a:gd name="connsiteX1892" fmla="*/ 280825 w 544914"/>
                <a:gd name="connsiteY1892" fmla="*/ 107527 h 646635"/>
                <a:gd name="connsiteX1893" fmla="*/ 280938 w 544914"/>
                <a:gd name="connsiteY1893" fmla="*/ 105938 h 646635"/>
                <a:gd name="connsiteX1894" fmla="*/ 280938 w 544914"/>
                <a:gd name="connsiteY1894" fmla="*/ 102986 h 646635"/>
                <a:gd name="connsiteX1895" fmla="*/ 278214 w 544914"/>
                <a:gd name="connsiteY1895" fmla="*/ 101738 h 646635"/>
                <a:gd name="connsiteX1896" fmla="*/ 276738 w 544914"/>
                <a:gd name="connsiteY1896" fmla="*/ 102873 h 646635"/>
                <a:gd name="connsiteX1897" fmla="*/ 277533 w 544914"/>
                <a:gd name="connsiteY1897" fmla="*/ 106619 h 646635"/>
                <a:gd name="connsiteX1898" fmla="*/ 277533 w 544914"/>
                <a:gd name="connsiteY1898" fmla="*/ 107754 h 646635"/>
                <a:gd name="connsiteX1899" fmla="*/ 276398 w 544914"/>
                <a:gd name="connsiteY1899" fmla="*/ 108662 h 646635"/>
                <a:gd name="connsiteX1900" fmla="*/ 276284 w 544914"/>
                <a:gd name="connsiteY1900" fmla="*/ 109456 h 646635"/>
                <a:gd name="connsiteX1901" fmla="*/ 275262 w 544914"/>
                <a:gd name="connsiteY1901" fmla="*/ 110705 h 646635"/>
                <a:gd name="connsiteX1902" fmla="*/ 273560 w 544914"/>
                <a:gd name="connsiteY1902" fmla="*/ 112635 h 646635"/>
                <a:gd name="connsiteX1903" fmla="*/ 273900 w 544914"/>
                <a:gd name="connsiteY1903" fmla="*/ 116154 h 646635"/>
                <a:gd name="connsiteX1904" fmla="*/ 274809 w 544914"/>
                <a:gd name="connsiteY1904" fmla="*/ 118537 h 646635"/>
                <a:gd name="connsiteX1905" fmla="*/ 274922 w 544914"/>
                <a:gd name="connsiteY1905" fmla="*/ 120013 h 646635"/>
                <a:gd name="connsiteX1906" fmla="*/ 276057 w 544914"/>
                <a:gd name="connsiteY1906" fmla="*/ 121148 h 646635"/>
                <a:gd name="connsiteX1907" fmla="*/ 275716 w 544914"/>
                <a:gd name="connsiteY1907" fmla="*/ 122624 h 646635"/>
                <a:gd name="connsiteX1908" fmla="*/ 274127 w 544914"/>
                <a:gd name="connsiteY1908" fmla="*/ 123305 h 646635"/>
                <a:gd name="connsiteX1909" fmla="*/ 271857 w 544914"/>
                <a:gd name="connsiteY1909" fmla="*/ 121829 h 646635"/>
                <a:gd name="connsiteX1910" fmla="*/ 270155 w 544914"/>
                <a:gd name="connsiteY1910" fmla="*/ 123645 h 646635"/>
                <a:gd name="connsiteX1911" fmla="*/ 268111 w 544914"/>
                <a:gd name="connsiteY1911" fmla="*/ 123759 h 646635"/>
                <a:gd name="connsiteX1912" fmla="*/ 266409 w 544914"/>
                <a:gd name="connsiteY1912" fmla="*/ 123872 h 646635"/>
                <a:gd name="connsiteX1913" fmla="*/ 266182 w 544914"/>
                <a:gd name="connsiteY1913" fmla="*/ 125234 h 646635"/>
                <a:gd name="connsiteX1914" fmla="*/ 266749 w 544914"/>
                <a:gd name="connsiteY1914" fmla="*/ 126029 h 646635"/>
                <a:gd name="connsiteX1915" fmla="*/ 263230 w 544914"/>
                <a:gd name="connsiteY1915" fmla="*/ 130910 h 646635"/>
                <a:gd name="connsiteX1916" fmla="*/ 264365 w 544914"/>
                <a:gd name="connsiteY1916" fmla="*/ 132839 h 646635"/>
                <a:gd name="connsiteX1917" fmla="*/ 262890 w 544914"/>
                <a:gd name="connsiteY1917" fmla="*/ 133180 h 646635"/>
                <a:gd name="connsiteX1918" fmla="*/ 262144 w 544914"/>
                <a:gd name="connsiteY1918" fmla="*/ 135337 h 646635"/>
                <a:gd name="connsiteX1919" fmla="*/ 264365 w 544914"/>
                <a:gd name="connsiteY1919" fmla="*/ 136018 h 646635"/>
                <a:gd name="connsiteX1920" fmla="*/ 265500 w 544914"/>
                <a:gd name="connsiteY1920" fmla="*/ 134769 h 646635"/>
                <a:gd name="connsiteX1921" fmla="*/ 267203 w 544914"/>
                <a:gd name="connsiteY1921" fmla="*/ 134656 h 646635"/>
                <a:gd name="connsiteX1922" fmla="*/ 269928 w 544914"/>
                <a:gd name="connsiteY1922" fmla="*/ 136472 h 646635"/>
                <a:gd name="connsiteX1923" fmla="*/ 270041 w 544914"/>
                <a:gd name="connsiteY1923" fmla="*/ 137947 h 646635"/>
                <a:gd name="connsiteX1924" fmla="*/ 268679 w 544914"/>
                <a:gd name="connsiteY1924" fmla="*/ 137947 h 646635"/>
                <a:gd name="connsiteX1925" fmla="*/ 267203 w 544914"/>
                <a:gd name="connsiteY1925" fmla="*/ 136699 h 646635"/>
                <a:gd name="connsiteX1926" fmla="*/ 264365 w 544914"/>
                <a:gd name="connsiteY1926" fmla="*/ 137153 h 646635"/>
                <a:gd name="connsiteX1927" fmla="*/ 263458 w 544914"/>
                <a:gd name="connsiteY1927" fmla="*/ 138856 h 646635"/>
                <a:gd name="connsiteX1928" fmla="*/ 264933 w 544914"/>
                <a:gd name="connsiteY1928" fmla="*/ 141693 h 646635"/>
                <a:gd name="connsiteX1929" fmla="*/ 267657 w 544914"/>
                <a:gd name="connsiteY1929" fmla="*/ 141920 h 646635"/>
                <a:gd name="connsiteX1930" fmla="*/ 269700 w 544914"/>
                <a:gd name="connsiteY1930" fmla="*/ 142942 h 646635"/>
                <a:gd name="connsiteX1931" fmla="*/ 269700 w 544914"/>
                <a:gd name="connsiteY1931" fmla="*/ 144077 h 646635"/>
                <a:gd name="connsiteX1932" fmla="*/ 267317 w 544914"/>
                <a:gd name="connsiteY1932" fmla="*/ 143055 h 646635"/>
                <a:gd name="connsiteX1933" fmla="*/ 264365 w 544914"/>
                <a:gd name="connsiteY1933" fmla="*/ 142828 h 646635"/>
                <a:gd name="connsiteX1934" fmla="*/ 262663 w 544914"/>
                <a:gd name="connsiteY1934" fmla="*/ 141126 h 646635"/>
                <a:gd name="connsiteX1935" fmla="*/ 260620 w 544914"/>
                <a:gd name="connsiteY1935" fmla="*/ 142601 h 646635"/>
                <a:gd name="connsiteX1936" fmla="*/ 258690 w 544914"/>
                <a:gd name="connsiteY1936" fmla="*/ 142715 h 646635"/>
                <a:gd name="connsiteX1937" fmla="*/ 258123 w 544914"/>
                <a:gd name="connsiteY1937" fmla="*/ 143964 h 646635"/>
                <a:gd name="connsiteX1938" fmla="*/ 262047 w 544914"/>
                <a:gd name="connsiteY1938" fmla="*/ 145099 h 646635"/>
                <a:gd name="connsiteX1939" fmla="*/ 263133 w 544914"/>
                <a:gd name="connsiteY1939" fmla="*/ 146461 h 646635"/>
                <a:gd name="connsiteX1940" fmla="*/ 265971 w 544914"/>
                <a:gd name="connsiteY1940" fmla="*/ 147482 h 646635"/>
                <a:gd name="connsiteX1941" fmla="*/ 266084 w 544914"/>
                <a:gd name="connsiteY1941" fmla="*/ 148390 h 646635"/>
                <a:gd name="connsiteX1942" fmla="*/ 262160 w 544914"/>
                <a:gd name="connsiteY1942" fmla="*/ 148504 h 646635"/>
                <a:gd name="connsiteX1943" fmla="*/ 261074 w 544914"/>
                <a:gd name="connsiteY1943" fmla="*/ 146688 h 646635"/>
                <a:gd name="connsiteX1944" fmla="*/ 258803 w 544914"/>
                <a:gd name="connsiteY1944" fmla="*/ 145780 h 646635"/>
                <a:gd name="connsiteX1945" fmla="*/ 256079 w 544914"/>
                <a:gd name="connsiteY1945" fmla="*/ 146120 h 646635"/>
                <a:gd name="connsiteX1946" fmla="*/ 255512 w 544914"/>
                <a:gd name="connsiteY1946" fmla="*/ 148050 h 646635"/>
                <a:gd name="connsiteX1947" fmla="*/ 256647 w 544914"/>
                <a:gd name="connsiteY1947" fmla="*/ 150207 h 646635"/>
                <a:gd name="connsiteX1948" fmla="*/ 255625 w 544914"/>
                <a:gd name="connsiteY1948" fmla="*/ 150661 h 646635"/>
                <a:gd name="connsiteX1949" fmla="*/ 254149 w 544914"/>
                <a:gd name="connsiteY1949" fmla="*/ 149185 h 646635"/>
                <a:gd name="connsiteX1950" fmla="*/ 254036 w 544914"/>
                <a:gd name="connsiteY1950" fmla="*/ 146574 h 646635"/>
                <a:gd name="connsiteX1951" fmla="*/ 252220 w 544914"/>
                <a:gd name="connsiteY1951" fmla="*/ 146120 h 646635"/>
                <a:gd name="connsiteX1952" fmla="*/ 252107 w 544914"/>
                <a:gd name="connsiteY1952" fmla="*/ 147936 h 646635"/>
                <a:gd name="connsiteX1953" fmla="*/ 248133 w 544914"/>
                <a:gd name="connsiteY1953" fmla="*/ 148731 h 646635"/>
                <a:gd name="connsiteX1954" fmla="*/ 246544 w 544914"/>
                <a:gd name="connsiteY1954" fmla="*/ 150093 h 646635"/>
                <a:gd name="connsiteX1955" fmla="*/ 245863 w 544914"/>
                <a:gd name="connsiteY1955" fmla="*/ 151001 h 646635"/>
                <a:gd name="connsiteX1956" fmla="*/ 244388 w 544914"/>
                <a:gd name="connsiteY1956" fmla="*/ 153044 h 646635"/>
                <a:gd name="connsiteX1957" fmla="*/ 245069 w 544914"/>
                <a:gd name="connsiteY1957" fmla="*/ 154974 h 646635"/>
                <a:gd name="connsiteX1958" fmla="*/ 245296 w 544914"/>
                <a:gd name="connsiteY1958" fmla="*/ 155882 h 646635"/>
                <a:gd name="connsiteX1959" fmla="*/ 243139 w 544914"/>
                <a:gd name="connsiteY1959" fmla="*/ 155655 h 646635"/>
                <a:gd name="connsiteX1960" fmla="*/ 243252 w 544914"/>
                <a:gd name="connsiteY1960" fmla="*/ 158039 h 646635"/>
                <a:gd name="connsiteX1961" fmla="*/ 243252 w 544914"/>
                <a:gd name="connsiteY1961" fmla="*/ 159855 h 646635"/>
                <a:gd name="connsiteX1962" fmla="*/ 244615 w 544914"/>
                <a:gd name="connsiteY1962" fmla="*/ 161444 h 646635"/>
                <a:gd name="connsiteX1963" fmla="*/ 247112 w 544914"/>
                <a:gd name="connsiteY1963" fmla="*/ 161444 h 646635"/>
                <a:gd name="connsiteX1964" fmla="*/ 249722 w 544914"/>
                <a:gd name="connsiteY1964" fmla="*/ 161331 h 646635"/>
                <a:gd name="connsiteX1965" fmla="*/ 252107 w 544914"/>
                <a:gd name="connsiteY1965" fmla="*/ 157925 h 646635"/>
                <a:gd name="connsiteX1966" fmla="*/ 253355 w 544914"/>
                <a:gd name="connsiteY1966" fmla="*/ 158266 h 646635"/>
                <a:gd name="connsiteX1967" fmla="*/ 254377 w 544914"/>
                <a:gd name="connsiteY1967" fmla="*/ 159514 h 646635"/>
                <a:gd name="connsiteX1968" fmla="*/ 253696 w 544914"/>
                <a:gd name="connsiteY1968" fmla="*/ 160877 h 646635"/>
                <a:gd name="connsiteX1969" fmla="*/ 254490 w 544914"/>
                <a:gd name="connsiteY1969" fmla="*/ 161671 h 646635"/>
                <a:gd name="connsiteX1970" fmla="*/ 257441 w 544914"/>
                <a:gd name="connsiteY1970" fmla="*/ 161444 h 646635"/>
                <a:gd name="connsiteX1971" fmla="*/ 262047 w 544914"/>
                <a:gd name="connsiteY1971" fmla="*/ 157471 h 646635"/>
                <a:gd name="connsiteX1972" fmla="*/ 264382 w 544914"/>
                <a:gd name="connsiteY1972" fmla="*/ 156563 h 646635"/>
                <a:gd name="connsiteX1973" fmla="*/ 264382 w 544914"/>
                <a:gd name="connsiteY1973" fmla="*/ 158266 h 646635"/>
                <a:gd name="connsiteX1974" fmla="*/ 263020 w 544914"/>
                <a:gd name="connsiteY1974" fmla="*/ 160082 h 646635"/>
                <a:gd name="connsiteX1975" fmla="*/ 266765 w 544914"/>
                <a:gd name="connsiteY1975" fmla="*/ 160877 h 646635"/>
                <a:gd name="connsiteX1976" fmla="*/ 266538 w 544914"/>
                <a:gd name="connsiteY1976" fmla="*/ 162239 h 646635"/>
                <a:gd name="connsiteX1977" fmla="*/ 262047 w 544914"/>
                <a:gd name="connsiteY1977" fmla="*/ 161785 h 646635"/>
                <a:gd name="connsiteX1978" fmla="*/ 262160 w 544914"/>
                <a:gd name="connsiteY1978" fmla="*/ 162693 h 646635"/>
                <a:gd name="connsiteX1979" fmla="*/ 264382 w 544914"/>
                <a:gd name="connsiteY1979" fmla="*/ 165190 h 646635"/>
                <a:gd name="connsiteX1980" fmla="*/ 263587 w 544914"/>
                <a:gd name="connsiteY1980" fmla="*/ 165644 h 646635"/>
                <a:gd name="connsiteX1981" fmla="*/ 260749 w 544914"/>
                <a:gd name="connsiteY1981" fmla="*/ 163714 h 646635"/>
                <a:gd name="connsiteX1982" fmla="*/ 258479 w 544914"/>
                <a:gd name="connsiteY1982" fmla="*/ 164282 h 646635"/>
                <a:gd name="connsiteX1983" fmla="*/ 258933 w 544914"/>
                <a:gd name="connsiteY1983" fmla="*/ 167120 h 646635"/>
                <a:gd name="connsiteX1984" fmla="*/ 258820 w 544914"/>
                <a:gd name="connsiteY1984" fmla="*/ 169049 h 646635"/>
                <a:gd name="connsiteX1985" fmla="*/ 259955 w 544914"/>
                <a:gd name="connsiteY1985" fmla="*/ 172682 h 646635"/>
                <a:gd name="connsiteX1986" fmla="*/ 258479 w 544914"/>
                <a:gd name="connsiteY1986" fmla="*/ 173022 h 646635"/>
                <a:gd name="connsiteX1987" fmla="*/ 257231 w 544914"/>
                <a:gd name="connsiteY1987" fmla="*/ 170865 h 646635"/>
                <a:gd name="connsiteX1988" fmla="*/ 257003 w 544914"/>
                <a:gd name="connsiteY1988" fmla="*/ 166098 h 646635"/>
                <a:gd name="connsiteX1989" fmla="*/ 256322 w 544914"/>
                <a:gd name="connsiteY1989" fmla="*/ 165417 h 646635"/>
                <a:gd name="connsiteX1990" fmla="*/ 253712 w 544914"/>
                <a:gd name="connsiteY1990" fmla="*/ 165190 h 646635"/>
                <a:gd name="connsiteX1991" fmla="*/ 253371 w 544914"/>
                <a:gd name="connsiteY1991" fmla="*/ 166439 h 646635"/>
                <a:gd name="connsiteX1992" fmla="*/ 250306 w 544914"/>
                <a:gd name="connsiteY1992" fmla="*/ 166666 h 646635"/>
                <a:gd name="connsiteX1993" fmla="*/ 250306 w 544914"/>
                <a:gd name="connsiteY1993" fmla="*/ 165190 h 646635"/>
                <a:gd name="connsiteX1994" fmla="*/ 248150 w 544914"/>
                <a:gd name="connsiteY1994" fmla="*/ 163487 h 646635"/>
                <a:gd name="connsiteX1995" fmla="*/ 246901 w 544914"/>
                <a:gd name="connsiteY1995" fmla="*/ 163941 h 646635"/>
                <a:gd name="connsiteX1996" fmla="*/ 245766 w 544914"/>
                <a:gd name="connsiteY1996" fmla="*/ 163828 h 646635"/>
                <a:gd name="connsiteX1997" fmla="*/ 241453 w 544914"/>
                <a:gd name="connsiteY1997" fmla="*/ 164736 h 646635"/>
                <a:gd name="connsiteX1998" fmla="*/ 240090 w 544914"/>
                <a:gd name="connsiteY1998" fmla="*/ 165417 h 646635"/>
                <a:gd name="connsiteX1999" fmla="*/ 238388 w 544914"/>
                <a:gd name="connsiteY1999" fmla="*/ 165871 h 646635"/>
                <a:gd name="connsiteX2000" fmla="*/ 238501 w 544914"/>
                <a:gd name="connsiteY2000" fmla="*/ 167574 h 646635"/>
                <a:gd name="connsiteX2001" fmla="*/ 244420 w 544914"/>
                <a:gd name="connsiteY2001" fmla="*/ 170865 h 646635"/>
                <a:gd name="connsiteX2002" fmla="*/ 245555 w 544914"/>
                <a:gd name="connsiteY2002" fmla="*/ 173022 h 646635"/>
                <a:gd name="connsiteX2003" fmla="*/ 245782 w 544914"/>
                <a:gd name="connsiteY2003" fmla="*/ 175065 h 646635"/>
                <a:gd name="connsiteX2004" fmla="*/ 248734 w 544914"/>
                <a:gd name="connsiteY2004" fmla="*/ 177563 h 646635"/>
                <a:gd name="connsiteX2005" fmla="*/ 248734 w 544914"/>
                <a:gd name="connsiteY2005" fmla="*/ 178811 h 646635"/>
                <a:gd name="connsiteX2006" fmla="*/ 244874 w 544914"/>
                <a:gd name="connsiteY2006" fmla="*/ 175973 h 646635"/>
                <a:gd name="connsiteX2007" fmla="*/ 244079 w 544914"/>
                <a:gd name="connsiteY2007" fmla="*/ 172568 h 646635"/>
                <a:gd name="connsiteX2008" fmla="*/ 241469 w 544914"/>
                <a:gd name="connsiteY2008" fmla="*/ 170411 h 646635"/>
                <a:gd name="connsiteX2009" fmla="*/ 237950 w 544914"/>
                <a:gd name="connsiteY2009" fmla="*/ 169049 h 646635"/>
                <a:gd name="connsiteX2010" fmla="*/ 236474 w 544914"/>
                <a:gd name="connsiteY2010" fmla="*/ 168709 h 646635"/>
                <a:gd name="connsiteX2011" fmla="*/ 235680 w 544914"/>
                <a:gd name="connsiteY2011" fmla="*/ 170184 h 646635"/>
                <a:gd name="connsiteX2012" fmla="*/ 239766 w 544914"/>
                <a:gd name="connsiteY2012" fmla="*/ 172455 h 646635"/>
                <a:gd name="connsiteX2013" fmla="*/ 238744 w 544914"/>
                <a:gd name="connsiteY2013" fmla="*/ 173022 h 646635"/>
                <a:gd name="connsiteX2014" fmla="*/ 236020 w 544914"/>
                <a:gd name="connsiteY2014" fmla="*/ 173476 h 646635"/>
                <a:gd name="connsiteX2015" fmla="*/ 236361 w 544914"/>
                <a:gd name="connsiteY2015" fmla="*/ 174611 h 646635"/>
                <a:gd name="connsiteX2016" fmla="*/ 239880 w 544914"/>
                <a:gd name="connsiteY2016" fmla="*/ 174498 h 646635"/>
                <a:gd name="connsiteX2017" fmla="*/ 241128 w 544914"/>
                <a:gd name="connsiteY2017" fmla="*/ 174498 h 646635"/>
                <a:gd name="connsiteX2018" fmla="*/ 241355 w 544914"/>
                <a:gd name="connsiteY2018" fmla="*/ 173363 h 646635"/>
                <a:gd name="connsiteX2019" fmla="*/ 242036 w 544914"/>
                <a:gd name="connsiteY2019" fmla="*/ 173249 h 646635"/>
                <a:gd name="connsiteX2020" fmla="*/ 242377 w 544914"/>
                <a:gd name="connsiteY2020" fmla="*/ 174044 h 646635"/>
                <a:gd name="connsiteX2021" fmla="*/ 243512 w 544914"/>
                <a:gd name="connsiteY2021" fmla="*/ 175746 h 646635"/>
                <a:gd name="connsiteX2022" fmla="*/ 242263 w 544914"/>
                <a:gd name="connsiteY2022" fmla="*/ 176087 h 646635"/>
                <a:gd name="connsiteX2023" fmla="*/ 242263 w 544914"/>
                <a:gd name="connsiteY2023" fmla="*/ 176655 h 646635"/>
                <a:gd name="connsiteX2024" fmla="*/ 240674 w 544914"/>
                <a:gd name="connsiteY2024" fmla="*/ 177109 h 646635"/>
                <a:gd name="connsiteX2025" fmla="*/ 241242 w 544914"/>
                <a:gd name="connsiteY2025" fmla="*/ 179038 h 646635"/>
                <a:gd name="connsiteX2026" fmla="*/ 239993 w 544914"/>
                <a:gd name="connsiteY2026" fmla="*/ 178698 h 646635"/>
                <a:gd name="connsiteX2027" fmla="*/ 238744 w 544914"/>
                <a:gd name="connsiteY2027" fmla="*/ 178471 h 646635"/>
                <a:gd name="connsiteX2028" fmla="*/ 238177 w 544914"/>
                <a:gd name="connsiteY2028" fmla="*/ 180173 h 646635"/>
                <a:gd name="connsiteX2029" fmla="*/ 239880 w 544914"/>
                <a:gd name="connsiteY2029" fmla="*/ 181422 h 646635"/>
                <a:gd name="connsiteX2030" fmla="*/ 241015 w 544914"/>
                <a:gd name="connsiteY2030" fmla="*/ 179606 h 646635"/>
                <a:gd name="connsiteX2031" fmla="*/ 242944 w 544914"/>
                <a:gd name="connsiteY2031" fmla="*/ 179606 h 646635"/>
                <a:gd name="connsiteX2032" fmla="*/ 243625 w 544914"/>
                <a:gd name="connsiteY2032" fmla="*/ 180968 h 646635"/>
                <a:gd name="connsiteX2033" fmla="*/ 245555 w 544914"/>
                <a:gd name="connsiteY2033" fmla="*/ 181649 h 646635"/>
                <a:gd name="connsiteX2034" fmla="*/ 247031 w 544914"/>
                <a:gd name="connsiteY2034" fmla="*/ 181876 h 646635"/>
                <a:gd name="connsiteX2035" fmla="*/ 247144 w 544914"/>
                <a:gd name="connsiteY2035" fmla="*/ 182444 h 646635"/>
                <a:gd name="connsiteX2036" fmla="*/ 245101 w 544914"/>
                <a:gd name="connsiteY2036" fmla="*/ 183125 h 646635"/>
                <a:gd name="connsiteX2037" fmla="*/ 243739 w 544914"/>
                <a:gd name="connsiteY2037" fmla="*/ 182557 h 646635"/>
                <a:gd name="connsiteX2038" fmla="*/ 242377 w 544914"/>
                <a:gd name="connsiteY2038" fmla="*/ 180514 h 646635"/>
                <a:gd name="connsiteX2039" fmla="*/ 240788 w 544914"/>
                <a:gd name="connsiteY2039" fmla="*/ 182216 h 646635"/>
                <a:gd name="connsiteX2040" fmla="*/ 240220 w 544914"/>
                <a:gd name="connsiteY2040" fmla="*/ 183579 h 646635"/>
                <a:gd name="connsiteX2041" fmla="*/ 241582 w 544914"/>
                <a:gd name="connsiteY2041" fmla="*/ 184146 h 646635"/>
                <a:gd name="connsiteX2042" fmla="*/ 242718 w 544914"/>
                <a:gd name="connsiteY2042" fmla="*/ 185168 h 646635"/>
                <a:gd name="connsiteX2043" fmla="*/ 242944 w 544914"/>
                <a:gd name="connsiteY2043" fmla="*/ 187097 h 646635"/>
                <a:gd name="connsiteX2044" fmla="*/ 242377 w 544914"/>
                <a:gd name="connsiteY2044" fmla="*/ 188460 h 646635"/>
                <a:gd name="connsiteX2045" fmla="*/ 241355 w 544914"/>
                <a:gd name="connsiteY2045" fmla="*/ 187778 h 646635"/>
                <a:gd name="connsiteX2046" fmla="*/ 240674 w 544914"/>
                <a:gd name="connsiteY2046" fmla="*/ 185962 h 646635"/>
                <a:gd name="connsiteX2047" fmla="*/ 239653 w 544914"/>
                <a:gd name="connsiteY2047" fmla="*/ 185281 h 646635"/>
                <a:gd name="connsiteX2048" fmla="*/ 239539 w 544914"/>
                <a:gd name="connsiteY2048" fmla="*/ 186643 h 646635"/>
                <a:gd name="connsiteX2049" fmla="*/ 240788 w 544914"/>
                <a:gd name="connsiteY2049" fmla="*/ 188800 h 646635"/>
                <a:gd name="connsiteX2050" fmla="*/ 241128 w 544914"/>
                <a:gd name="connsiteY2050" fmla="*/ 190276 h 646635"/>
                <a:gd name="connsiteX2051" fmla="*/ 239653 w 544914"/>
                <a:gd name="connsiteY2051" fmla="*/ 189708 h 646635"/>
                <a:gd name="connsiteX2052" fmla="*/ 238291 w 544914"/>
                <a:gd name="connsiteY2052" fmla="*/ 185735 h 646635"/>
                <a:gd name="connsiteX2053" fmla="*/ 237496 w 544914"/>
                <a:gd name="connsiteY2053" fmla="*/ 185962 h 646635"/>
                <a:gd name="connsiteX2054" fmla="*/ 238291 w 544914"/>
                <a:gd name="connsiteY2054" fmla="*/ 188119 h 646635"/>
                <a:gd name="connsiteX2055" fmla="*/ 237496 w 544914"/>
                <a:gd name="connsiteY2055" fmla="*/ 190957 h 646635"/>
                <a:gd name="connsiteX2056" fmla="*/ 240788 w 544914"/>
                <a:gd name="connsiteY2056" fmla="*/ 193908 h 646635"/>
                <a:gd name="connsiteX2057" fmla="*/ 242150 w 544914"/>
                <a:gd name="connsiteY2057" fmla="*/ 195724 h 646635"/>
                <a:gd name="connsiteX2058" fmla="*/ 241923 w 544914"/>
                <a:gd name="connsiteY2058" fmla="*/ 197086 h 646635"/>
                <a:gd name="connsiteX2059" fmla="*/ 239312 w 544914"/>
                <a:gd name="connsiteY2059" fmla="*/ 194362 h 646635"/>
                <a:gd name="connsiteX2060" fmla="*/ 237269 w 544914"/>
                <a:gd name="connsiteY2060" fmla="*/ 192886 h 646635"/>
                <a:gd name="connsiteX2061" fmla="*/ 236474 w 544914"/>
                <a:gd name="connsiteY2061" fmla="*/ 192659 h 646635"/>
                <a:gd name="connsiteX2062" fmla="*/ 236815 w 544914"/>
                <a:gd name="connsiteY2062" fmla="*/ 188800 h 646635"/>
                <a:gd name="connsiteX2063" fmla="*/ 236248 w 544914"/>
                <a:gd name="connsiteY2063" fmla="*/ 186984 h 646635"/>
                <a:gd name="connsiteX2064" fmla="*/ 235226 w 544914"/>
                <a:gd name="connsiteY2064" fmla="*/ 185962 h 646635"/>
                <a:gd name="connsiteX2065" fmla="*/ 233750 w 544914"/>
                <a:gd name="connsiteY2065" fmla="*/ 184714 h 646635"/>
                <a:gd name="connsiteX2066" fmla="*/ 233637 w 544914"/>
                <a:gd name="connsiteY2066" fmla="*/ 182784 h 646635"/>
                <a:gd name="connsiteX2067" fmla="*/ 234318 w 544914"/>
                <a:gd name="connsiteY2067" fmla="*/ 180854 h 646635"/>
                <a:gd name="connsiteX2068" fmla="*/ 234772 w 544914"/>
                <a:gd name="connsiteY2068" fmla="*/ 179379 h 646635"/>
                <a:gd name="connsiteX2069" fmla="*/ 234658 w 544914"/>
                <a:gd name="connsiteY2069" fmla="*/ 177790 h 646635"/>
                <a:gd name="connsiteX2070" fmla="*/ 234885 w 544914"/>
                <a:gd name="connsiteY2070" fmla="*/ 176768 h 646635"/>
                <a:gd name="connsiteX2071" fmla="*/ 233750 w 544914"/>
                <a:gd name="connsiteY2071" fmla="*/ 177109 h 646635"/>
                <a:gd name="connsiteX2072" fmla="*/ 233410 w 544914"/>
                <a:gd name="connsiteY2072" fmla="*/ 175973 h 646635"/>
                <a:gd name="connsiteX2073" fmla="*/ 233977 w 544914"/>
                <a:gd name="connsiteY2073" fmla="*/ 175746 h 646635"/>
                <a:gd name="connsiteX2074" fmla="*/ 233296 w 544914"/>
                <a:gd name="connsiteY2074" fmla="*/ 174384 h 646635"/>
                <a:gd name="connsiteX2075" fmla="*/ 233410 w 544914"/>
                <a:gd name="connsiteY2075" fmla="*/ 172455 h 646635"/>
                <a:gd name="connsiteX2076" fmla="*/ 231367 w 544914"/>
                <a:gd name="connsiteY2076" fmla="*/ 172455 h 646635"/>
                <a:gd name="connsiteX2077" fmla="*/ 231253 w 544914"/>
                <a:gd name="connsiteY2077" fmla="*/ 175406 h 646635"/>
                <a:gd name="connsiteX2078" fmla="*/ 229437 w 544914"/>
                <a:gd name="connsiteY2078" fmla="*/ 175519 h 646635"/>
                <a:gd name="connsiteX2079" fmla="*/ 229550 w 544914"/>
                <a:gd name="connsiteY2079" fmla="*/ 179038 h 646635"/>
                <a:gd name="connsiteX2080" fmla="*/ 228756 w 544914"/>
                <a:gd name="connsiteY2080" fmla="*/ 180400 h 646635"/>
                <a:gd name="connsiteX2081" fmla="*/ 227167 w 544914"/>
                <a:gd name="connsiteY2081" fmla="*/ 180741 h 646635"/>
                <a:gd name="connsiteX2082" fmla="*/ 227167 w 544914"/>
                <a:gd name="connsiteY2082" fmla="*/ 181876 h 646635"/>
                <a:gd name="connsiteX2083" fmla="*/ 225237 w 544914"/>
                <a:gd name="connsiteY2083" fmla="*/ 181081 h 646635"/>
                <a:gd name="connsiteX2084" fmla="*/ 226145 w 544914"/>
                <a:gd name="connsiteY2084" fmla="*/ 180060 h 646635"/>
                <a:gd name="connsiteX2085" fmla="*/ 226372 w 544914"/>
                <a:gd name="connsiteY2085" fmla="*/ 177222 h 646635"/>
                <a:gd name="connsiteX2086" fmla="*/ 224896 w 544914"/>
                <a:gd name="connsiteY2086" fmla="*/ 178471 h 646635"/>
                <a:gd name="connsiteX2087" fmla="*/ 222626 w 544914"/>
                <a:gd name="connsiteY2087" fmla="*/ 179606 h 646635"/>
                <a:gd name="connsiteX2088" fmla="*/ 222513 w 544914"/>
                <a:gd name="connsiteY2088" fmla="*/ 178811 h 646635"/>
                <a:gd name="connsiteX2089" fmla="*/ 220242 w 544914"/>
                <a:gd name="connsiteY2089" fmla="*/ 180400 h 646635"/>
                <a:gd name="connsiteX2090" fmla="*/ 218767 w 544914"/>
                <a:gd name="connsiteY2090" fmla="*/ 180400 h 646635"/>
                <a:gd name="connsiteX2091" fmla="*/ 218426 w 544914"/>
                <a:gd name="connsiteY2091" fmla="*/ 182330 h 646635"/>
                <a:gd name="connsiteX2092" fmla="*/ 217632 w 544914"/>
                <a:gd name="connsiteY2092" fmla="*/ 182784 h 646635"/>
                <a:gd name="connsiteX2093" fmla="*/ 218199 w 544914"/>
                <a:gd name="connsiteY2093" fmla="*/ 185962 h 646635"/>
                <a:gd name="connsiteX2094" fmla="*/ 219334 w 544914"/>
                <a:gd name="connsiteY2094" fmla="*/ 186076 h 646635"/>
                <a:gd name="connsiteX2095" fmla="*/ 220129 w 544914"/>
                <a:gd name="connsiteY2095" fmla="*/ 186643 h 646635"/>
                <a:gd name="connsiteX2096" fmla="*/ 220810 w 544914"/>
                <a:gd name="connsiteY2096" fmla="*/ 185622 h 646635"/>
                <a:gd name="connsiteX2097" fmla="*/ 221037 w 544914"/>
                <a:gd name="connsiteY2097" fmla="*/ 184373 h 646635"/>
                <a:gd name="connsiteX2098" fmla="*/ 222853 w 544914"/>
                <a:gd name="connsiteY2098" fmla="*/ 183465 h 646635"/>
                <a:gd name="connsiteX2099" fmla="*/ 222853 w 544914"/>
                <a:gd name="connsiteY2099" fmla="*/ 182330 h 646635"/>
                <a:gd name="connsiteX2100" fmla="*/ 223421 w 544914"/>
                <a:gd name="connsiteY2100" fmla="*/ 182216 h 646635"/>
                <a:gd name="connsiteX2101" fmla="*/ 223761 w 544914"/>
                <a:gd name="connsiteY2101" fmla="*/ 182784 h 646635"/>
                <a:gd name="connsiteX2102" fmla="*/ 225577 w 544914"/>
                <a:gd name="connsiteY2102" fmla="*/ 183238 h 646635"/>
                <a:gd name="connsiteX2103" fmla="*/ 226599 w 544914"/>
                <a:gd name="connsiteY2103" fmla="*/ 184146 h 646635"/>
                <a:gd name="connsiteX2104" fmla="*/ 227961 w 544914"/>
                <a:gd name="connsiteY2104" fmla="*/ 184373 h 646635"/>
                <a:gd name="connsiteX2105" fmla="*/ 228075 w 544914"/>
                <a:gd name="connsiteY2105" fmla="*/ 183579 h 646635"/>
                <a:gd name="connsiteX2106" fmla="*/ 230458 w 544914"/>
                <a:gd name="connsiteY2106" fmla="*/ 184600 h 646635"/>
                <a:gd name="connsiteX2107" fmla="*/ 231480 w 544914"/>
                <a:gd name="connsiteY2107" fmla="*/ 185508 h 646635"/>
                <a:gd name="connsiteX2108" fmla="*/ 231593 w 544914"/>
                <a:gd name="connsiteY2108" fmla="*/ 187211 h 646635"/>
                <a:gd name="connsiteX2109" fmla="*/ 230118 w 544914"/>
                <a:gd name="connsiteY2109" fmla="*/ 189254 h 646635"/>
                <a:gd name="connsiteX2110" fmla="*/ 230231 w 544914"/>
                <a:gd name="connsiteY2110" fmla="*/ 190389 h 646635"/>
                <a:gd name="connsiteX2111" fmla="*/ 229323 w 544914"/>
                <a:gd name="connsiteY2111" fmla="*/ 190503 h 646635"/>
                <a:gd name="connsiteX2112" fmla="*/ 228529 w 544914"/>
                <a:gd name="connsiteY2112" fmla="*/ 188687 h 646635"/>
                <a:gd name="connsiteX2113" fmla="*/ 225010 w 544914"/>
                <a:gd name="connsiteY2113" fmla="*/ 188346 h 646635"/>
                <a:gd name="connsiteX2114" fmla="*/ 223875 w 544914"/>
                <a:gd name="connsiteY2114" fmla="*/ 190389 h 646635"/>
                <a:gd name="connsiteX2115" fmla="*/ 222626 w 544914"/>
                <a:gd name="connsiteY2115" fmla="*/ 191411 h 646635"/>
                <a:gd name="connsiteX2116" fmla="*/ 222172 w 544914"/>
                <a:gd name="connsiteY2116" fmla="*/ 190276 h 646635"/>
                <a:gd name="connsiteX2117" fmla="*/ 220470 w 544914"/>
                <a:gd name="connsiteY2117" fmla="*/ 191865 h 646635"/>
                <a:gd name="connsiteX2118" fmla="*/ 218426 w 544914"/>
                <a:gd name="connsiteY2118" fmla="*/ 191524 h 646635"/>
                <a:gd name="connsiteX2119" fmla="*/ 216610 w 544914"/>
                <a:gd name="connsiteY2119" fmla="*/ 194476 h 646635"/>
                <a:gd name="connsiteX2120" fmla="*/ 215589 w 544914"/>
                <a:gd name="connsiteY2120" fmla="*/ 195043 h 646635"/>
                <a:gd name="connsiteX2121" fmla="*/ 216270 w 544914"/>
                <a:gd name="connsiteY2121" fmla="*/ 192886 h 646635"/>
                <a:gd name="connsiteX2122" fmla="*/ 214567 w 544914"/>
                <a:gd name="connsiteY2122" fmla="*/ 192205 h 646635"/>
                <a:gd name="connsiteX2123" fmla="*/ 212751 w 544914"/>
                <a:gd name="connsiteY2123" fmla="*/ 192092 h 646635"/>
                <a:gd name="connsiteX2124" fmla="*/ 208778 w 544914"/>
                <a:gd name="connsiteY2124" fmla="*/ 193795 h 646635"/>
                <a:gd name="connsiteX2125" fmla="*/ 209345 w 544914"/>
                <a:gd name="connsiteY2125" fmla="*/ 194816 h 646635"/>
                <a:gd name="connsiteX2126" fmla="*/ 213432 w 544914"/>
                <a:gd name="connsiteY2126" fmla="*/ 193340 h 646635"/>
                <a:gd name="connsiteX2127" fmla="*/ 213886 w 544914"/>
                <a:gd name="connsiteY2127" fmla="*/ 194135 h 646635"/>
                <a:gd name="connsiteX2128" fmla="*/ 210480 w 544914"/>
                <a:gd name="connsiteY2128" fmla="*/ 195838 h 646635"/>
                <a:gd name="connsiteX2129" fmla="*/ 207756 w 544914"/>
                <a:gd name="connsiteY2129" fmla="*/ 195157 h 646635"/>
                <a:gd name="connsiteX2130" fmla="*/ 206394 w 544914"/>
                <a:gd name="connsiteY2130" fmla="*/ 197086 h 646635"/>
                <a:gd name="connsiteX2131" fmla="*/ 207416 w 544914"/>
                <a:gd name="connsiteY2131" fmla="*/ 198221 h 646635"/>
                <a:gd name="connsiteX2132" fmla="*/ 209913 w 544914"/>
                <a:gd name="connsiteY2132" fmla="*/ 197994 h 646635"/>
                <a:gd name="connsiteX2133" fmla="*/ 211956 w 544914"/>
                <a:gd name="connsiteY2133" fmla="*/ 198676 h 646635"/>
                <a:gd name="connsiteX2134" fmla="*/ 213545 w 544914"/>
                <a:gd name="connsiteY2134" fmla="*/ 199470 h 646635"/>
                <a:gd name="connsiteX2135" fmla="*/ 213545 w 544914"/>
                <a:gd name="connsiteY2135" fmla="*/ 200378 h 646635"/>
                <a:gd name="connsiteX2136" fmla="*/ 210480 w 544914"/>
                <a:gd name="connsiteY2136" fmla="*/ 200265 h 646635"/>
                <a:gd name="connsiteX2137" fmla="*/ 209800 w 544914"/>
                <a:gd name="connsiteY2137" fmla="*/ 200605 h 646635"/>
                <a:gd name="connsiteX2138" fmla="*/ 207983 w 544914"/>
                <a:gd name="connsiteY2138" fmla="*/ 200719 h 646635"/>
                <a:gd name="connsiteX2139" fmla="*/ 206962 w 544914"/>
                <a:gd name="connsiteY2139" fmla="*/ 201740 h 646635"/>
                <a:gd name="connsiteX2140" fmla="*/ 209119 w 544914"/>
                <a:gd name="connsiteY2140" fmla="*/ 202081 h 646635"/>
                <a:gd name="connsiteX2141" fmla="*/ 206962 w 544914"/>
                <a:gd name="connsiteY2141" fmla="*/ 204692 h 646635"/>
                <a:gd name="connsiteX2142" fmla="*/ 210480 w 544914"/>
                <a:gd name="connsiteY2142" fmla="*/ 205032 h 646635"/>
                <a:gd name="connsiteX2143" fmla="*/ 212978 w 544914"/>
                <a:gd name="connsiteY2143" fmla="*/ 202989 h 646635"/>
                <a:gd name="connsiteX2144" fmla="*/ 215589 w 544914"/>
                <a:gd name="connsiteY2144" fmla="*/ 200946 h 646635"/>
                <a:gd name="connsiteX2145" fmla="*/ 216270 w 544914"/>
                <a:gd name="connsiteY2145" fmla="*/ 199697 h 646635"/>
                <a:gd name="connsiteX2146" fmla="*/ 217859 w 544914"/>
                <a:gd name="connsiteY2146" fmla="*/ 198108 h 646635"/>
                <a:gd name="connsiteX2147" fmla="*/ 218653 w 544914"/>
                <a:gd name="connsiteY2147" fmla="*/ 197427 h 646635"/>
                <a:gd name="connsiteX2148" fmla="*/ 218653 w 544914"/>
                <a:gd name="connsiteY2148" fmla="*/ 194930 h 646635"/>
                <a:gd name="connsiteX2149" fmla="*/ 220129 w 544914"/>
                <a:gd name="connsiteY2149" fmla="*/ 195043 h 646635"/>
                <a:gd name="connsiteX2150" fmla="*/ 220129 w 544914"/>
                <a:gd name="connsiteY2150" fmla="*/ 196746 h 646635"/>
                <a:gd name="connsiteX2151" fmla="*/ 223534 w 544914"/>
                <a:gd name="connsiteY2151" fmla="*/ 197881 h 646635"/>
                <a:gd name="connsiteX2152" fmla="*/ 225237 w 544914"/>
                <a:gd name="connsiteY2152" fmla="*/ 199697 h 646635"/>
                <a:gd name="connsiteX2153" fmla="*/ 227280 w 544914"/>
                <a:gd name="connsiteY2153" fmla="*/ 201286 h 646635"/>
                <a:gd name="connsiteX2154" fmla="*/ 228642 w 544914"/>
                <a:gd name="connsiteY2154" fmla="*/ 203216 h 646635"/>
                <a:gd name="connsiteX2155" fmla="*/ 227167 w 544914"/>
                <a:gd name="connsiteY2155" fmla="*/ 203556 h 646635"/>
                <a:gd name="connsiteX2156" fmla="*/ 225918 w 544914"/>
                <a:gd name="connsiteY2156" fmla="*/ 201286 h 646635"/>
                <a:gd name="connsiteX2157" fmla="*/ 222513 w 544914"/>
                <a:gd name="connsiteY2157" fmla="*/ 200719 h 646635"/>
                <a:gd name="connsiteX2158" fmla="*/ 220470 w 544914"/>
                <a:gd name="connsiteY2158" fmla="*/ 200378 h 646635"/>
                <a:gd name="connsiteX2159" fmla="*/ 220583 w 544914"/>
                <a:gd name="connsiteY2159" fmla="*/ 201627 h 646635"/>
                <a:gd name="connsiteX2160" fmla="*/ 221945 w 544914"/>
                <a:gd name="connsiteY2160" fmla="*/ 202875 h 646635"/>
                <a:gd name="connsiteX2161" fmla="*/ 220696 w 544914"/>
                <a:gd name="connsiteY2161" fmla="*/ 203670 h 646635"/>
                <a:gd name="connsiteX2162" fmla="*/ 218767 w 544914"/>
                <a:gd name="connsiteY2162" fmla="*/ 201173 h 646635"/>
                <a:gd name="connsiteX2163" fmla="*/ 217064 w 544914"/>
                <a:gd name="connsiteY2163" fmla="*/ 201967 h 646635"/>
                <a:gd name="connsiteX2164" fmla="*/ 218086 w 544914"/>
                <a:gd name="connsiteY2164" fmla="*/ 203102 h 646635"/>
                <a:gd name="connsiteX2165" fmla="*/ 215929 w 544914"/>
                <a:gd name="connsiteY2165" fmla="*/ 204010 h 646635"/>
                <a:gd name="connsiteX2166" fmla="*/ 215135 w 544914"/>
                <a:gd name="connsiteY2166" fmla="*/ 206508 h 646635"/>
                <a:gd name="connsiteX2167" fmla="*/ 218086 w 544914"/>
                <a:gd name="connsiteY2167" fmla="*/ 206848 h 646635"/>
                <a:gd name="connsiteX2168" fmla="*/ 218767 w 544914"/>
                <a:gd name="connsiteY2168" fmla="*/ 207870 h 646635"/>
                <a:gd name="connsiteX2169" fmla="*/ 216837 w 544914"/>
                <a:gd name="connsiteY2169" fmla="*/ 208097 h 646635"/>
                <a:gd name="connsiteX2170" fmla="*/ 215929 w 544914"/>
                <a:gd name="connsiteY2170" fmla="*/ 210367 h 646635"/>
                <a:gd name="connsiteX2171" fmla="*/ 217064 w 544914"/>
                <a:gd name="connsiteY2171" fmla="*/ 212070 h 646635"/>
                <a:gd name="connsiteX2172" fmla="*/ 220470 w 544914"/>
                <a:gd name="connsiteY2172" fmla="*/ 212637 h 646635"/>
                <a:gd name="connsiteX2173" fmla="*/ 221491 w 544914"/>
                <a:gd name="connsiteY2173" fmla="*/ 213318 h 646635"/>
                <a:gd name="connsiteX2174" fmla="*/ 223875 w 544914"/>
                <a:gd name="connsiteY2174" fmla="*/ 211389 h 646635"/>
                <a:gd name="connsiteX2175" fmla="*/ 226372 w 544914"/>
                <a:gd name="connsiteY2175" fmla="*/ 210254 h 646635"/>
                <a:gd name="connsiteX2176" fmla="*/ 226940 w 544914"/>
                <a:gd name="connsiteY2176" fmla="*/ 211048 h 646635"/>
                <a:gd name="connsiteX2177" fmla="*/ 225010 w 544914"/>
                <a:gd name="connsiteY2177" fmla="*/ 212410 h 646635"/>
                <a:gd name="connsiteX2178" fmla="*/ 223534 w 544914"/>
                <a:gd name="connsiteY2178" fmla="*/ 213659 h 646635"/>
                <a:gd name="connsiteX2179" fmla="*/ 222399 w 544914"/>
                <a:gd name="connsiteY2179" fmla="*/ 215816 h 646635"/>
                <a:gd name="connsiteX2180" fmla="*/ 223307 w 544914"/>
                <a:gd name="connsiteY2180" fmla="*/ 218426 h 646635"/>
                <a:gd name="connsiteX2181" fmla="*/ 225237 w 544914"/>
                <a:gd name="connsiteY2181" fmla="*/ 218540 h 646635"/>
                <a:gd name="connsiteX2182" fmla="*/ 223875 w 544914"/>
                <a:gd name="connsiteY2182" fmla="*/ 223080 h 646635"/>
                <a:gd name="connsiteX2183" fmla="*/ 222626 w 544914"/>
                <a:gd name="connsiteY2183" fmla="*/ 219675 h 646635"/>
                <a:gd name="connsiteX2184" fmla="*/ 221264 w 544914"/>
                <a:gd name="connsiteY2184" fmla="*/ 216724 h 646635"/>
                <a:gd name="connsiteX2185" fmla="*/ 220242 w 544914"/>
                <a:gd name="connsiteY2185" fmla="*/ 214567 h 646635"/>
                <a:gd name="connsiteX2186" fmla="*/ 217291 w 544914"/>
                <a:gd name="connsiteY2186" fmla="*/ 214226 h 646635"/>
                <a:gd name="connsiteX2187" fmla="*/ 215929 w 544914"/>
                <a:gd name="connsiteY2187" fmla="*/ 213999 h 646635"/>
                <a:gd name="connsiteX2188" fmla="*/ 215248 w 544914"/>
                <a:gd name="connsiteY2188" fmla="*/ 212978 h 646635"/>
                <a:gd name="connsiteX2189" fmla="*/ 214226 w 544914"/>
                <a:gd name="connsiteY2189" fmla="*/ 213432 h 646635"/>
                <a:gd name="connsiteX2190" fmla="*/ 212978 w 544914"/>
                <a:gd name="connsiteY2190" fmla="*/ 215021 h 646635"/>
                <a:gd name="connsiteX2191" fmla="*/ 211615 w 544914"/>
                <a:gd name="connsiteY2191" fmla="*/ 214113 h 646635"/>
                <a:gd name="connsiteX2192" fmla="*/ 212524 w 544914"/>
                <a:gd name="connsiteY2192" fmla="*/ 212637 h 646635"/>
                <a:gd name="connsiteX2193" fmla="*/ 211389 w 544914"/>
                <a:gd name="connsiteY2193" fmla="*/ 210140 h 646635"/>
                <a:gd name="connsiteX2194" fmla="*/ 213432 w 544914"/>
                <a:gd name="connsiteY2194" fmla="*/ 211502 h 646635"/>
                <a:gd name="connsiteX2195" fmla="*/ 213205 w 544914"/>
                <a:gd name="connsiteY2195" fmla="*/ 208778 h 646635"/>
                <a:gd name="connsiteX2196" fmla="*/ 209800 w 544914"/>
                <a:gd name="connsiteY2196" fmla="*/ 209459 h 646635"/>
                <a:gd name="connsiteX2197" fmla="*/ 207302 w 544914"/>
                <a:gd name="connsiteY2197" fmla="*/ 212637 h 646635"/>
                <a:gd name="connsiteX2198" fmla="*/ 205145 w 544914"/>
                <a:gd name="connsiteY2198" fmla="*/ 213432 h 646635"/>
                <a:gd name="connsiteX2199" fmla="*/ 204691 w 544914"/>
                <a:gd name="connsiteY2199" fmla="*/ 215021 h 646635"/>
                <a:gd name="connsiteX2200" fmla="*/ 206735 w 544914"/>
                <a:gd name="connsiteY2200" fmla="*/ 215929 h 646635"/>
                <a:gd name="connsiteX2201" fmla="*/ 212313 w 544914"/>
                <a:gd name="connsiteY2201" fmla="*/ 216383 h 646635"/>
                <a:gd name="connsiteX2202" fmla="*/ 209248 w 544914"/>
                <a:gd name="connsiteY2202" fmla="*/ 218880 h 646635"/>
                <a:gd name="connsiteX2203" fmla="*/ 207999 w 544914"/>
                <a:gd name="connsiteY2203" fmla="*/ 217405 h 646635"/>
                <a:gd name="connsiteX2204" fmla="*/ 204140 w 544914"/>
                <a:gd name="connsiteY2204" fmla="*/ 217632 h 646635"/>
                <a:gd name="connsiteX2205" fmla="*/ 202892 w 544914"/>
                <a:gd name="connsiteY2205" fmla="*/ 218767 h 646635"/>
                <a:gd name="connsiteX2206" fmla="*/ 203686 w 544914"/>
                <a:gd name="connsiteY2206" fmla="*/ 219675 h 646635"/>
                <a:gd name="connsiteX2207" fmla="*/ 200394 w 544914"/>
                <a:gd name="connsiteY2207" fmla="*/ 223421 h 646635"/>
                <a:gd name="connsiteX2208" fmla="*/ 197784 w 544914"/>
                <a:gd name="connsiteY2208" fmla="*/ 226599 h 646635"/>
                <a:gd name="connsiteX2209" fmla="*/ 204951 w 544914"/>
                <a:gd name="connsiteY2209" fmla="*/ 225350 h 646635"/>
                <a:gd name="connsiteX2210" fmla="*/ 205632 w 544914"/>
                <a:gd name="connsiteY2210" fmla="*/ 225350 h 646635"/>
                <a:gd name="connsiteX2211" fmla="*/ 205632 w 544914"/>
                <a:gd name="connsiteY2211" fmla="*/ 226826 h 646635"/>
                <a:gd name="connsiteX2212" fmla="*/ 208243 w 544914"/>
                <a:gd name="connsiteY2212" fmla="*/ 226826 h 646635"/>
                <a:gd name="connsiteX2213" fmla="*/ 207448 w 544914"/>
                <a:gd name="connsiteY2213" fmla="*/ 224783 h 646635"/>
                <a:gd name="connsiteX2214" fmla="*/ 210627 w 544914"/>
                <a:gd name="connsiteY2214" fmla="*/ 225123 h 646635"/>
                <a:gd name="connsiteX2215" fmla="*/ 212783 w 544914"/>
                <a:gd name="connsiteY2215" fmla="*/ 223421 h 646635"/>
                <a:gd name="connsiteX2216" fmla="*/ 214259 w 544914"/>
                <a:gd name="connsiteY2216" fmla="*/ 223761 h 646635"/>
                <a:gd name="connsiteX2217" fmla="*/ 214486 w 544914"/>
                <a:gd name="connsiteY2217" fmla="*/ 225010 h 646635"/>
                <a:gd name="connsiteX2218" fmla="*/ 212897 w 544914"/>
                <a:gd name="connsiteY2218" fmla="*/ 226372 h 646635"/>
                <a:gd name="connsiteX2219" fmla="*/ 215394 w 544914"/>
                <a:gd name="connsiteY2219" fmla="*/ 226826 h 646635"/>
                <a:gd name="connsiteX2220" fmla="*/ 215962 w 544914"/>
                <a:gd name="connsiteY2220" fmla="*/ 227394 h 646635"/>
                <a:gd name="connsiteX2221" fmla="*/ 216416 w 544914"/>
                <a:gd name="connsiteY2221" fmla="*/ 226486 h 646635"/>
                <a:gd name="connsiteX2222" fmla="*/ 219367 w 544914"/>
                <a:gd name="connsiteY2222" fmla="*/ 226826 h 646635"/>
                <a:gd name="connsiteX2223" fmla="*/ 219934 w 544914"/>
                <a:gd name="connsiteY2223" fmla="*/ 228983 h 646635"/>
                <a:gd name="connsiteX2224" fmla="*/ 220956 w 544914"/>
                <a:gd name="connsiteY2224" fmla="*/ 229664 h 646635"/>
                <a:gd name="connsiteX2225" fmla="*/ 221410 w 544914"/>
                <a:gd name="connsiteY2225" fmla="*/ 235129 h 646635"/>
                <a:gd name="connsiteX2226" fmla="*/ 220048 w 544914"/>
                <a:gd name="connsiteY2226" fmla="*/ 235015 h 646635"/>
                <a:gd name="connsiteX2227" fmla="*/ 219821 w 544914"/>
                <a:gd name="connsiteY2227" fmla="*/ 231042 h 646635"/>
                <a:gd name="connsiteX2228" fmla="*/ 217664 w 544914"/>
                <a:gd name="connsiteY2228" fmla="*/ 230134 h 646635"/>
                <a:gd name="connsiteX2229" fmla="*/ 215962 w 544914"/>
                <a:gd name="connsiteY2229" fmla="*/ 228886 h 646635"/>
                <a:gd name="connsiteX2230" fmla="*/ 215394 w 544914"/>
                <a:gd name="connsiteY2230" fmla="*/ 229339 h 646635"/>
                <a:gd name="connsiteX2231" fmla="*/ 213124 w 544914"/>
                <a:gd name="connsiteY2231" fmla="*/ 227977 h 646635"/>
                <a:gd name="connsiteX2232" fmla="*/ 211988 w 544914"/>
                <a:gd name="connsiteY2232" fmla="*/ 229339 h 646635"/>
                <a:gd name="connsiteX2233" fmla="*/ 211081 w 544914"/>
                <a:gd name="connsiteY2233" fmla="*/ 230475 h 646635"/>
                <a:gd name="connsiteX2234" fmla="*/ 211307 w 544914"/>
                <a:gd name="connsiteY2234" fmla="*/ 232858 h 646635"/>
                <a:gd name="connsiteX2235" fmla="*/ 211762 w 544914"/>
                <a:gd name="connsiteY2235" fmla="*/ 234334 h 646635"/>
                <a:gd name="connsiteX2236" fmla="*/ 210399 w 544914"/>
                <a:gd name="connsiteY2236" fmla="*/ 233766 h 646635"/>
                <a:gd name="connsiteX2237" fmla="*/ 209378 w 544914"/>
                <a:gd name="connsiteY2237" fmla="*/ 231042 h 646635"/>
                <a:gd name="connsiteX2238" fmla="*/ 210627 w 544914"/>
                <a:gd name="connsiteY2238" fmla="*/ 228886 h 646635"/>
                <a:gd name="connsiteX2239" fmla="*/ 210399 w 544914"/>
                <a:gd name="connsiteY2239" fmla="*/ 227296 h 646635"/>
                <a:gd name="connsiteX2240" fmla="*/ 209264 w 544914"/>
                <a:gd name="connsiteY2240" fmla="*/ 228545 h 646635"/>
                <a:gd name="connsiteX2241" fmla="*/ 206654 w 544914"/>
                <a:gd name="connsiteY2241" fmla="*/ 228658 h 646635"/>
                <a:gd name="connsiteX2242" fmla="*/ 206200 w 544914"/>
                <a:gd name="connsiteY2242" fmla="*/ 229226 h 646635"/>
                <a:gd name="connsiteX2243" fmla="*/ 203816 w 544914"/>
                <a:gd name="connsiteY2243" fmla="*/ 229226 h 646635"/>
                <a:gd name="connsiteX2244" fmla="*/ 205178 w 544914"/>
                <a:gd name="connsiteY2244" fmla="*/ 230929 h 646635"/>
                <a:gd name="connsiteX2245" fmla="*/ 199032 w 544914"/>
                <a:gd name="connsiteY2245" fmla="*/ 230815 h 646635"/>
                <a:gd name="connsiteX2246" fmla="*/ 202778 w 544914"/>
                <a:gd name="connsiteY2246" fmla="*/ 228658 h 646635"/>
                <a:gd name="connsiteX2247" fmla="*/ 202097 w 544914"/>
                <a:gd name="connsiteY2247" fmla="*/ 228318 h 646635"/>
                <a:gd name="connsiteX2248" fmla="*/ 198237 w 544914"/>
                <a:gd name="connsiteY2248" fmla="*/ 229567 h 646635"/>
                <a:gd name="connsiteX2249" fmla="*/ 198124 w 544914"/>
                <a:gd name="connsiteY2249" fmla="*/ 231383 h 646635"/>
                <a:gd name="connsiteX2250" fmla="*/ 197557 w 544914"/>
                <a:gd name="connsiteY2250" fmla="*/ 234107 h 646635"/>
                <a:gd name="connsiteX2251" fmla="*/ 196648 w 544914"/>
                <a:gd name="connsiteY2251" fmla="*/ 235810 h 646635"/>
                <a:gd name="connsiteX2252" fmla="*/ 197216 w 544914"/>
                <a:gd name="connsiteY2252" fmla="*/ 237626 h 646635"/>
                <a:gd name="connsiteX2253" fmla="*/ 196308 w 544914"/>
                <a:gd name="connsiteY2253" fmla="*/ 239328 h 646635"/>
                <a:gd name="connsiteX2254" fmla="*/ 194946 w 544914"/>
                <a:gd name="connsiteY2254" fmla="*/ 236150 h 646635"/>
                <a:gd name="connsiteX2255" fmla="*/ 196648 w 544914"/>
                <a:gd name="connsiteY2255" fmla="*/ 233085 h 646635"/>
                <a:gd name="connsiteX2256" fmla="*/ 196648 w 544914"/>
                <a:gd name="connsiteY2256" fmla="*/ 230134 h 646635"/>
                <a:gd name="connsiteX2257" fmla="*/ 195513 w 544914"/>
                <a:gd name="connsiteY2257" fmla="*/ 230702 h 646635"/>
                <a:gd name="connsiteX2258" fmla="*/ 195286 w 544914"/>
                <a:gd name="connsiteY2258" fmla="*/ 233539 h 646635"/>
                <a:gd name="connsiteX2259" fmla="*/ 194378 w 544914"/>
                <a:gd name="connsiteY2259" fmla="*/ 233880 h 646635"/>
                <a:gd name="connsiteX2260" fmla="*/ 192449 w 544914"/>
                <a:gd name="connsiteY2260" fmla="*/ 231950 h 646635"/>
                <a:gd name="connsiteX2261" fmla="*/ 191427 w 544914"/>
                <a:gd name="connsiteY2261" fmla="*/ 234447 h 646635"/>
                <a:gd name="connsiteX2262" fmla="*/ 191427 w 544914"/>
                <a:gd name="connsiteY2262" fmla="*/ 236037 h 646635"/>
                <a:gd name="connsiteX2263" fmla="*/ 193016 w 544914"/>
                <a:gd name="connsiteY2263" fmla="*/ 236264 h 646635"/>
                <a:gd name="connsiteX2264" fmla="*/ 194605 w 544914"/>
                <a:gd name="connsiteY2264" fmla="*/ 239782 h 646635"/>
                <a:gd name="connsiteX2265" fmla="*/ 195400 w 544914"/>
                <a:gd name="connsiteY2265" fmla="*/ 239782 h 646635"/>
                <a:gd name="connsiteX2266" fmla="*/ 195854 w 544914"/>
                <a:gd name="connsiteY2266" fmla="*/ 240577 h 646635"/>
                <a:gd name="connsiteX2267" fmla="*/ 194378 w 544914"/>
                <a:gd name="connsiteY2267" fmla="*/ 241145 h 646635"/>
                <a:gd name="connsiteX2268" fmla="*/ 193130 w 544914"/>
                <a:gd name="connsiteY2268" fmla="*/ 239442 h 646635"/>
                <a:gd name="connsiteX2269" fmla="*/ 192108 w 544914"/>
                <a:gd name="connsiteY2269" fmla="*/ 237512 h 646635"/>
                <a:gd name="connsiteX2270" fmla="*/ 191995 w 544914"/>
                <a:gd name="connsiteY2270" fmla="*/ 239555 h 646635"/>
                <a:gd name="connsiteX2271" fmla="*/ 191767 w 544914"/>
                <a:gd name="connsiteY2271" fmla="*/ 241485 h 646635"/>
                <a:gd name="connsiteX2272" fmla="*/ 190065 w 544914"/>
                <a:gd name="connsiteY2272" fmla="*/ 243301 h 646635"/>
                <a:gd name="connsiteX2273" fmla="*/ 189497 w 544914"/>
                <a:gd name="connsiteY2273" fmla="*/ 242620 h 646635"/>
                <a:gd name="connsiteX2274" fmla="*/ 190632 w 544914"/>
                <a:gd name="connsiteY2274" fmla="*/ 240918 h 646635"/>
                <a:gd name="connsiteX2275" fmla="*/ 189951 w 544914"/>
                <a:gd name="connsiteY2275" fmla="*/ 239669 h 646635"/>
                <a:gd name="connsiteX2276" fmla="*/ 188930 w 544914"/>
                <a:gd name="connsiteY2276" fmla="*/ 240123 h 646635"/>
                <a:gd name="connsiteX2277" fmla="*/ 188589 w 544914"/>
                <a:gd name="connsiteY2277" fmla="*/ 241031 h 646635"/>
                <a:gd name="connsiteX2278" fmla="*/ 185184 w 544914"/>
                <a:gd name="connsiteY2278" fmla="*/ 241599 h 646635"/>
                <a:gd name="connsiteX2279" fmla="*/ 185865 w 544914"/>
                <a:gd name="connsiteY2279" fmla="*/ 242961 h 646635"/>
                <a:gd name="connsiteX2280" fmla="*/ 181098 w 544914"/>
                <a:gd name="connsiteY2280" fmla="*/ 243415 h 646635"/>
                <a:gd name="connsiteX2281" fmla="*/ 181519 w 544914"/>
                <a:gd name="connsiteY2281" fmla="*/ 245571 h 646635"/>
                <a:gd name="connsiteX2282" fmla="*/ 183789 w 544914"/>
                <a:gd name="connsiteY2282" fmla="*/ 246026 h 646635"/>
                <a:gd name="connsiteX2283" fmla="*/ 181811 w 544914"/>
                <a:gd name="connsiteY2283" fmla="*/ 246561 h 646635"/>
                <a:gd name="connsiteX2284" fmla="*/ 184162 w 544914"/>
                <a:gd name="connsiteY2284" fmla="*/ 247469 h 646635"/>
                <a:gd name="connsiteX2285" fmla="*/ 184989 w 544914"/>
                <a:gd name="connsiteY2285" fmla="*/ 248150 h 646635"/>
                <a:gd name="connsiteX2286" fmla="*/ 186205 w 544914"/>
                <a:gd name="connsiteY2286" fmla="*/ 249512 h 646635"/>
                <a:gd name="connsiteX2287" fmla="*/ 189092 w 544914"/>
                <a:gd name="connsiteY2287" fmla="*/ 250793 h 646635"/>
                <a:gd name="connsiteX2288" fmla="*/ 188103 w 544914"/>
                <a:gd name="connsiteY2288" fmla="*/ 251393 h 646635"/>
                <a:gd name="connsiteX2289" fmla="*/ 184081 w 544914"/>
                <a:gd name="connsiteY2289" fmla="*/ 250793 h 646635"/>
                <a:gd name="connsiteX2290" fmla="*/ 183254 w 544914"/>
                <a:gd name="connsiteY2290" fmla="*/ 249804 h 646635"/>
                <a:gd name="connsiteX2291" fmla="*/ 183854 w 544914"/>
                <a:gd name="connsiteY2291" fmla="*/ 248977 h 646635"/>
                <a:gd name="connsiteX2292" fmla="*/ 183319 w 544914"/>
                <a:gd name="connsiteY2292" fmla="*/ 248377 h 646635"/>
                <a:gd name="connsiteX2293" fmla="*/ 182638 w 544914"/>
                <a:gd name="connsiteY2293" fmla="*/ 250647 h 646635"/>
                <a:gd name="connsiteX2294" fmla="*/ 181130 w 544914"/>
                <a:gd name="connsiteY2294" fmla="*/ 250955 h 646635"/>
                <a:gd name="connsiteX2295" fmla="*/ 181211 w 544914"/>
                <a:gd name="connsiteY2295" fmla="*/ 252771 h 646635"/>
                <a:gd name="connsiteX2296" fmla="*/ 185297 w 544914"/>
                <a:gd name="connsiteY2296" fmla="*/ 253079 h 646635"/>
                <a:gd name="connsiteX2297" fmla="*/ 185525 w 544914"/>
                <a:gd name="connsiteY2297" fmla="*/ 253760 h 646635"/>
                <a:gd name="connsiteX2298" fmla="*/ 181811 w 544914"/>
                <a:gd name="connsiteY2298" fmla="*/ 253679 h 646635"/>
                <a:gd name="connsiteX2299" fmla="*/ 181892 w 544914"/>
                <a:gd name="connsiteY2299" fmla="*/ 255350 h 646635"/>
                <a:gd name="connsiteX2300" fmla="*/ 184616 w 544914"/>
                <a:gd name="connsiteY2300" fmla="*/ 255658 h 646635"/>
                <a:gd name="connsiteX2301" fmla="*/ 184535 w 544914"/>
                <a:gd name="connsiteY2301" fmla="*/ 256793 h 646635"/>
                <a:gd name="connsiteX2302" fmla="*/ 181730 w 544914"/>
                <a:gd name="connsiteY2302" fmla="*/ 257328 h 646635"/>
                <a:gd name="connsiteX2303" fmla="*/ 179298 w 544914"/>
                <a:gd name="connsiteY2303" fmla="*/ 255350 h 646635"/>
                <a:gd name="connsiteX2304" fmla="*/ 174903 w 544914"/>
                <a:gd name="connsiteY2304" fmla="*/ 254814 h 646635"/>
                <a:gd name="connsiteX2305" fmla="*/ 175957 w 544914"/>
                <a:gd name="connsiteY2305" fmla="*/ 256631 h 646635"/>
                <a:gd name="connsiteX2306" fmla="*/ 180125 w 544914"/>
                <a:gd name="connsiteY2306" fmla="*/ 257004 h 646635"/>
                <a:gd name="connsiteX2307" fmla="*/ 180660 w 544914"/>
                <a:gd name="connsiteY2307" fmla="*/ 258220 h 646635"/>
                <a:gd name="connsiteX2308" fmla="*/ 178535 w 544914"/>
                <a:gd name="connsiteY2308" fmla="*/ 258447 h 646635"/>
                <a:gd name="connsiteX2309" fmla="*/ 177319 w 544914"/>
                <a:gd name="connsiteY2309" fmla="*/ 258074 h 646635"/>
                <a:gd name="connsiteX2310" fmla="*/ 174514 w 544914"/>
                <a:gd name="connsiteY2310" fmla="*/ 258074 h 646635"/>
                <a:gd name="connsiteX2311" fmla="*/ 174368 w 544914"/>
                <a:gd name="connsiteY2311" fmla="*/ 260052 h 646635"/>
                <a:gd name="connsiteX2312" fmla="*/ 176719 w 544914"/>
                <a:gd name="connsiteY2312" fmla="*/ 259679 h 646635"/>
                <a:gd name="connsiteX2313" fmla="*/ 178081 w 544914"/>
                <a:gd name="connsiteY2313" fmla="*/ 259598 h 646635"/>
                <a:gd name="connsiteX2314" fmla="*/ 178163 w 544914"/>
                <a:gd name="connsiteY2314" fmla="*/ 260198 h 646635"/>
                <a:gd name="connsiteX2315" fmla="*/ 175584 w 544914"/>
                <a:gd name="connsiteY2315" fmla="*/ 260960 h 646635"/>
                <a:gd name="connsiteX2316" fmla="*/ 175584 w 544914"/>
                <a:gd name="connsiteY2316" fmla="*/ 264074 h 646635"/>
                <a:gd name="connsiteX2317" fmla="*/ 176800 w 544914"/>
                <a:gd name="connsiteY2317" fmla="*/ 264155 h 646635"/>
                <a:gd name="connsiteX2318" fmla="*/ 178843 w 544914"/>
                <a:gd name="connsiteY2318" fmla="*/ 263328 h 646635"/>
                <a:gd name="connsiteX2319" fmla="*/ 182557 w 544914"/>
                <a:gd name="connsiteY2319" fmla="*/ 264155 h 646635"/>
                <a:gd name="connsiteX2320" fmla="*/ 184454 w 544914"/>
                <a:gd name="connsiteY2320" fmla="*/ 264836 h 646635"/>
                <a:gd name="connsiteX2321" fmla="*/ 184535 w 544914"/>
                <a:gd name="connsiteY2321" fmla="*/ 266117 h 646635"/>
                <a:gd name="connsiteX2322" fmla="*/ 181957 w 544914"/>
                <a:gd name="connsiteY2322" fmla="*/ 265290 h 646635"/>
                <a:gd name="connsiteX2323" fmla="*/ 180368 w 544914"/>
                <a:gd name="connsiteY2323" fmla="*/ 264528 h 646635"/>
                <a:gd name="connsiteX2324" fmla="*/ 177254 w 544914"/>
                <a:gd name="connsiteY2324" fmla="*/ 265209 h 646635"/>
                <a:gd name="connsiteX2325" fmla="*/ 176655 w 544914"/>
                <a:gd name="connsiteY2325" fmla="*/ 267868 h 646635"/>
                <a:gd name="connsiteX2326" fmla="*/ 177189 w 544914"/>
                <a:gd name="connsiteY2326" fmla="*/ 268857 h 646635"/>
                <a:gd name="connsiteX2327" fmla="*/ 175681 w 544914"/>
                <a:gd name="connsiteY2327" fmla="*/ 269847 h 646635"/>
                <a:gd name="connsiteX2328" fmla="*/ 175828 w 544914"/>
                <a:gd name="connsiteY2328" fmla="*/ 267349 h 646635"/>
                <a:gd name="connsiteX2329" fmla="*/ 172795 w 544914"/>
                <a:gd name="connsiteY2329" fmla="*/ 264771 h 646635"/>
                <a:gd name="connsiteX2330" fmla="*/ 170979 w 544914"/>
                <a:gd name="connsiteY2330" fmla="*/ 265144 h 646635"/>
                <a:gd name="connsiteX2331" fmla="*/ 170979 w 544914"/>
                <a:gd name="connsiteY2331" fmla="*/ 267187 h 646635"/>
                <a:gd name="connsiteX2332" fmla="*/ 173249 w 544914"/>
                <a:gd name="connsiteY2332" fmla="*/ 268241 h 646635"/>
                <a:gd name="connsiteX2333" fmla="*/ 174011 w 544914"/>
                <a:gd name="connsiteY2333" fmla="*/ 270138 h 646635"/>
                <a:gd name="connsiteX2334" fmla="*/ 173930 w 544914"/>
                <a:gd name="connsiteY2334" fmla="*/ 272263 h 646635"/>
                <a:gd name="connsiteX2335" fmla="*/ 173103 w 544914"/>
                <a:gd name="connsiteY2335" fmla="*/ 272798 h 646635"/>
                <a:gd name="connsiteX2336" fmla="*/ 172730 w 544914"/>
                <a:gd name="connsiteY2336" fmla="*/ 270528 h 646635"/>
                <a:gd name="connsiteX2337" fmla="*/ 171741 w 544914"/>
                <a:gd name="connsiteY2337" fmla="*/ 270219 h 646635"/>
                <a:gd name="connsiteX2338" fmla="*/ 170833 w 544914"/>
                <a:gd name="connsiteY2338" fmla="*/ 272036 h 646635"/>
                <a:gd name="connsiteX2339" fmla="*/ 172195 w 544914"/>
                <a:gd name="connsiteY2339" fmla="*/ 273625 h 646635"/>
                <a:gd name="connsiteX2340" fmla="*/ 171060 w 544914"/>
                <a:gd name="connsiteY2340" fmla="*/ 274387 h 646635"/>
                <a:gd name="connsiteX2341" fmla="*/ 171368 w 544914"/>
                <a:gd name="connsiteY2341" fmla="*/ 275976 h 646635"/>
                <a:gd name="connsiteX2342" fmla="*/ 173638 w 544914"/>
                <a:gd name="connsiteY2342" fmla="*/ 275749 h 646635"/>
                <a:gd name="connsiteX2343" fmla="*/ 174319 w 544914"/>
                <a:gd name="connsiteY2343" fmla="*/ 276511 h 646635"/>
                <a:gd name="connsiteX2344" fmla="*/ 176898 w 544914"/>
                <a:gd name="connsiteY2344" fmla="*/ 276365 h 646635"/>
                <a:gd name="connsiteX2345" fmla="*/ 178260 w 544914"/>
                <a:gd name="connsiteY2345" fmla="*/ 275230 h 646635"/>
                <a:gd name="connsiteX2346" fmla="*/ 180238 w 544914"/>
                <a:gd name="connsiteY2346" fmla="*/ 274549 h 646635"/>
                <a:gd name="connsiteX2347" fmla="*/ 180157 w 544914"/>
                <a:gd name="connsiteY2347" fmla="*/ 275992 h 646635"/>
                <a:gd name="connsiteX2348" fmla="*/ 181146 w 544914"/>
                <a:gd name="connsiteY2348" fmla="*/ 276219 h 646635"/>
                <a:gd name="connsiteX2349" fmla="*/ 181373 w 544914"/>
                <a:gd name="connsiteY2349" fmla="*/ 277354 h 646635"/>
                <a:gd name="connsiteX2350" fmla="*/ 178487 w 544914"/>
                <a:gd name="connsiteY2350" fmla="*/ 277354 h 646635"/>
                <a:gd name="connsiteX2351" fmla="*/ 176979 w 544914"/>
                <a:gd name="connsiteY2351" fmla="*/ 278035 h 646635"/>
                <a:gd name="connsiteX2352" fmla="*/ 174936 w 544914"/>
                <a:gd name="connsiteY2352" fmla="*/ 278862 h 646635"/>
                <a:gd name="connsiteX2353" fmla="*/ 170849 w 544914"/>
                <a:gd name="connsiteY2353" fmla="*/ 282803 h 646635"/>
                <a:gd name="connsiteX2354" fmla="*/ 173801 w 544914"/>
                <a:gd name="connsiteY2354" fmla="*/ 283176 h 646635"/>
                <a:gd name="connsiteX2355" fmla="*/ 175390 w 544914"/>
                <a:gd name="connsiteY2355" fmla="*/ 280906 h 646635"/>
                <a:gd name="connsiteX2356" fmla="*/ 179703 w 544914"/>
                <a:gd name="connsiteY2356" fmla="*/ 280825 h 646635"/>
                <a:gd name="connsiteX2357" fmla="*/ 182962 w 544914"/>
                <a:gd name="connsiteY2357" fmla="*/ 278392 h 646635"/>
                <a:gd name="connsiteX2358" fmla="*/ 183498 w 544914"/>
                <a:gd name="connsiteY2358" fmla="*/ 278473 h 646635"/>
                <a:gd name="connsiteX2359" fmla="*/ 183579 w 544914"/>
                <a:gd name="connsiteY2359" fmla="*/ 279381 h 646635"/>
                <a:gd name="connsiteX2360" fmla="*/ 182524 w 544914"/>
                <a:gd name="connsiteY2360" fmla="*/ 280144 h 646635"/>
                <a:gd name="connsiteX2361" fmla="*/ 185330 w 544914"/>
                <a:gd name="connsiteY2361" fmla="*/ 279998 h 646635"/>
                <a:gd name="connsiteX2362" fmla="*/ 187146 w 544914"/>
                <a:gd name="connsiteY2362" fmla="*/ 278554 h 646635"/>
                <a:gd name="connsiteX2363" fmla="*/ 188508 w 544914"/>
                <a:gd name="connsiteY2363" fmla="*/ 278554 h 646635"/>
                <a:gd name="connsiteX2364" fmla="*/ 191687 w 544914"/>
                <a:gd name="connsiteY2364" fmla="*/ 277646 h 646635"/>
                <a:gd name="connsiteX2365" fmla="*/ 194038 w 544914"/>
                <a:gd name="connsiteY2365" fmla="*/ 276884 h 646635"/>
                <a:gd name="connsiteX2366" fmla="*/ 194411 w 544914"/>
                <a:gd name="connsiteY2366" fmla="*/ 278246 h 646635"/>
                <a:gd name="connsiteX2367" fmla="*/ 191459 w 544914"/>
                <a:gd name="connsiteY2367" fmla="*/ 279527 h 646635"/>
                <a:gd name="connsiteX2368" fmla="*/ 195319 w 544914"/>
                <a:gd name="connsiteY2368" fmla="*/ 281652 h 646635"/>
                <a:gd name="connsiteX2369" fmla="*/ 192286 w 544914"/>
                <a:gd name="connsiteY2369" fmla="*/ 281879 h 646635"/>
                <a:gd name="connsiteX2370" fmla="*/ 190389 w 544914"/>
                <a:gd name="connsiteY2370" fmla="*/ 281198 h 646635"/>
                <a:gd name="connsiteX2371" fmla="*/ 188800 w 544914"/>
                <a:gd name="connsiteY2371" fmla="*/ 281506 h 646635"/>
                <a:gd name="connsiteX2372" fmla="*/ 187049 w 544914"/>
                <a:gd name="connsiteY2372" fmla="*/ 282949 h 646635"/>
                <a:gd name="connsiteX2373" fmla="*/ 186222 w 544914"/>
                <a:gd name="connsiteY2373" fmla="*/ 281668 h 646635"/>
                <a:gd name="connsiteX2374" fmla="*/ 183563 w 544914"/>
                <a:gd name="connsiteY2374" fmla="*/ 281976 h 646635"/>
                <a:gd name="connsiteX2375" fmla="*/ 183563 w 544914"/>
                <a:gd name="connsiteY2375" fmla="*/ 283792 h 646635"/>
                <a:gd name="connsiteX2376" fmla="*/ 186676 w 544914"/>
                <a:gd name="connsiteY2376" fmla="*/ 284619 h 646635"/>
                <a:gd name="connsiteX2377" fmla="*/ 183952 w 544914"/>
                <a:gd name="connsiteY2377" fmla="*/ 285219 h 646635"/>
                <a:gd name="connsiteX2378" fmla="*/ 181292 w 544914"/>
                <a:gd name="connsiteY2378" fmla="*/ 287570 h 646635"/>
                <a:gd name="connsiteX2379" fmla="*/ 181827 w 544914"/>
                <a:gd name="connsiteY2379" fmla="*/ 284230 h 646635"/>
                <a:gd name="connsiteX2380" fmla="*/ 181373 w 544914"/>
                <a:gd name="connsiteY2380" fmla="*/ 281879 h 646635"/>
                <a:gd name="connsiteX2381" fmla="*/ 177287 w 544914"/>
                <a:gd name="connsiteY2381" fmla="*/ 282252 h 646635"/>
                <a:gd name="connsiteX2382" fmla="*/ 174400 w 544914"/>
                <a:gd name="connsiteY2382" fmla="*/ 284003 h 646635"/>
                <a:gd name="connsiteX2383" fmla="*/ 170768 w 544914"/>
                <a:gd name="connsiteY2383" fmla="*/ 285057 h 646635"/>
                <a:gd name="connsiteX2384" fmla="*/ 168871 w 544914"/>
                <a:gd name="connsiteY2384" fmla="*/ 285592 h 646635"/>
                <a:gd name="connsiteX2385" fmla="*/ 167817 w 544914"/>
                <a:gd name="connsiteY2385" fmla="*/ 286727 h 646635"/>
                <a:gd name="connsiteX2386" fmla="*/ 167590 w 544914"/>
                <a:gd name="connsiteY2386" fmla="*/ 288316 h 646635"/>
                <a:gd name="connsiteX2387" fmla="*/ 163731 w 544914"/>
                <a:gd name="connsiteY2387" fmla="*/ 289986 h 646635"/>
                <a:gd name="connsiteX2388" fmla="*/ 164184 w 544914"/>
                <a:gd name="connsiteY2388" fmla="*/ 291040 h 646635"/>
                <a:gd name="connsiteX2389" fmla="*/ 167298 w 544914"/>
                <a:gd name="connsiteY2389" fmla="*/ 290214 h 646635"/>
                <a:gd name="connsiteX2390" fmla="*/ 167898 w 544914"/>
                <a:gd name="connsiteY2390" fmla="*/ 289078 h 646635"/>
                <a:gd name="connsiteX2391" fmla="*/ 169941 w 544914"/>
                <a:gd name="connsiteY2391" fmla="*/ 288851 h 646635"/>
                <a:gd name="connsiteX2392" fmla="*/ 169341 w 544914"/>
                <a:gd name="connsiteY2392" fmla="*/ 290295 h 646635"/>
                <a:gd name="connsiteX2393" fmla="*/ 168741 w 544914"/>
                <a:gd name="connsiteY2393" fmla="*/ 292873 h 646635"/>
                <a:gd name="connsiteX2394" fmla="*/ 170330 w 544914"/>
                <a:gd name="connsiteY2394" fmla="*/ 295078 h 646635"/>
                <a:gd name="connsiteX2395" fmla="*/ 173055 w 544914"/>
                <a:gd name="connsiteY2395" fmla="*/ 296213 h 646635"/>
                <a:gd name="connsiteX2396" fmla="*/ 173736 w 544914"/>
                <a:gd name="connsiteY2396" fmla="*/ 298938 h 646635"/>
                <a:gd name="connsiteX2397" fmla="*/ 171012 w 544914"/>
                <a:gd name="connsiteY2397" fmla="*/ 298338 h 646635"/>
                <a:gd name="connsiteX2398" fmla="*/ 170185 w 544914"/>
                <a:gd name="connsiteY2398" fmla="*/ 296440 h 646635"/>
                <a:gd name="connsiteX2399" fmla="*/ 167298 w 544914"/>
                <a:gd name="connsiteY2399" fmla="*/ 294689 h 646635"/>
                <a:gd name="connsiteX2400" fmla="*/ 163666 w 544914"/>
                <a:gd name="connsiteY2400" fmla="*/ 296051 h 646635"/>
                <a:gd name="connsiteX2401" fmla="*/ 162904 w 544914"/>
                <a:gd name="connsiteY2401" fmla="*/ 297105 h 646635"/>
                <a:gd name="connsiteX2402" fmla="*/ 162904 w 544914"/>
                <a:gd name="connsiteY2402" fmla="*/ 300964 h 646635"/>
                <a:gd name="connsiteX2403" fmla="*/ 164039 w 544914"/>
                <a:gd name="connsiteY2403" fmla="*/ 300656 h 646635"/>
                <a:gd name="connsiteX2404" fmla="*/ 163585 w 544914"/>
                <a:gd name="connsiteY2404" fmla="*/ 303997 h 646635"/>
                <a:gd name="connsiteX2405" fmla="*/ 162595 w 544914"/>
                <a:gd name="connsiteY2405" fmla="*/ 303089 h 646635"/>
                <a:gd name="connsiteX2406" fmla="*/ 161087 w 544914"/>
                <a:gd name="connsiteY2406" fmla="*/ 305310 h 646635"/>
                <a:gd name="connsiteX2407" fmla="*/ 165109 w 544914"/>
                <a:gd name="connsiteY2407" fmla="*/ 310516 h 646635"/>
                <a:gd name="connsiteX2408" fmla="*/ 163666 w 544914"/>
                <a:gd name="connsiteY2408" fmla="*/ 310435 h 646635"/>
                <a:gd name="connsiteX2409" fmla="*/ 161849 w 544914"/>
                <a:gd name="connsiteY2409" fmla="*/ 308618 h 646635"/>
                <a:gd name="connsiteX2410" fmla="*/ 160406 w 544914"/>
                <a:gd name="connsiteY2410" fmla="*/ 306348 h 646635"/>
                <a:gd name="connsiteX2411" fmla="*/ 157601 w 544914"/>
                <a:gd name="connsiteY2411" fmla="*/ 309608 h 646635"/>
                <a:gd name="connsiteX2412" fmla="*/ 157520 w 544914"/>
                <a:gd name="connsiteY2412" fmla="*/ 313548 h 646635"/>
                <a:gd name="connsiteX2413" fmla="*/ 157893 w 544914"/>
                <a:gd name="connsiteY2413" fmla="*/ 315672 h 646635"/>
                <a:gd name="connsiteX2414" fmla="*/ 158558 w 544914"/>
                <a:gd name="connsiteY2414" fmla="*/ 315818 h 646635"/>
                <a:gd name="connsiteX2415" fmla="*/ 159920 w 544914"/>
                <a:gd name="connsiteY2415" fmla="*/ 314164 h 646635"/>
                <a:gd name="connsiteX2416" fmla="*/ 159579 w 544914"/>
                <a:gd name="connsiteY2416" fmla="*/ 317456 h 646635"/>
                <a:gd name="connsiteX2417" fmla="*/ 160941 w 544914"/>
                <a:gd name="connsiteY2417" fmla="*/ 314732 h 646635"/>
                <a:gd name="connsiteX2418" fmla="*/ 161460 w 544914"/>
                <a:gd name="connsiteY2418" fmla="*/ 315818 h 646635"/>
                <a:gd name="connsiteX2419" fmla="*/ 161525 w 544914"/>
                <a:gd name="connsiteY2419" fmla="*/ 317634 h 646635"/>
                <a:gd name="connsiteX2420" fmla="*/ 163406 w 544914"/>
                <a:gd name="connsiteY2420" fmla="*/ 319856 h 646635"/>
                <a:gd name="connsiteX2421" fmla="*/ 164606 w 544914"/>
                <a:gd name="connsiteY2421" fmla="*/ 319791 h 646635"/>
                <a:gd name="connsiteX2422" fmla="*/ 164493 w 544914"/>
                <a:gd name="connsiteY2422" fmla="*/ 320813 h 646635"/>
                <a:gd name="connsiteX2423" fmla="*/ 163293 w 544914"/>
                <a:gd name="connsiteY2423" fmla="*/ 320634 h 646635"/>
                <a:gd name="connsiteX2424" fmla="*/ 163471 w 544914"/>
                <a:gd name="connsiteY2424" fmla="*/ 322856 h 646635"/>
                <a:gd name="connsiteX2425" fmla="*/ 164330 w 544914"/>
                <a:gd name="connsiteY2425" fmla="*/ 324331 h 646635"/>
                <a:gd name="connsiteX2426" fmla="*/ 163131 w 544914"/>
                <a:gd name="connsiteY2426" fmla="*/ 324040 h 646635"/>
                <a:gd name="connsiteX2427" fmla="*/ 161995 w 544914"/>
                <a:gd name="connsiteY2427" fmla="*/ 321883 h 646635"/>
                <a:gd name="connsiteX2428" fmla="*/ 160909 w 544914"/>
                <a:gd name="connsiteY2428" fmla="*/ 320456 h 646635"/>
                <a:gd name="connsiteX2429" fmla="*/ 159936 w 544914"/>
                <a:gd name="connsiteY2429" fmla="*/ 320229 h 646635"/>
                <a:gd name="connsiteX2430" fmla="*/ 160731 w 544914"/>
                <a:gd name="connsiteY2430" fmla="*/ 323067 h 646635"/>
                <a:gd name="connsiteX2431" fmla="*/ 160212 w 544914"/>
                <a:gd name="connsiteY2431" fmla="*/ 324088 h 646635"/>
                <a:gd name="connsiteX2432" fmla="*/ 159125 w 544914"/>
                <a:gd name="connsiteY2432" fmla="*/ 323002 h 646635"/>
                <a:gd name="connsiteX2433" fmla="*/ 158898 w 544914"/>
                <a:gd name="connsiteY2433" fmla="*/ 319078 h 646635"/>
                <a:gd name="connsiteX2434" fmla="*/ 157196 w 544914"/>
                <a:gd name="connsiteY2434" fmla="*/ 316742 h 646635"/>
                <a:gd name="connsiteX2435" fmla="*/ 156514 w 544914"/>
                <a:gd name="connsiteY2435" fmla="*/ 315429 h 646635"/>
                <a:gd name="connsiteX2436" fmla="*/ 156288 w 544914"/>
                <a:gd name="connsiteY2436" fmla="*/ 314002 h 646635"/>
                <a:gd name="connsiteX2437" fmla="*/ 155314 w 544914"/>
                <a:gd name="connsiteY2437" fmla="*/ 314067 h 646635"/>
                <a:gd name="connsiteX2438" fmla="*/ 154179 w 544914"/>
                <a:gd name="connsiteY2438" fmla="*/ 316515 h 646635"/>
                <a:gd name="connsiteX2439" fmla="*/ 154244 w 544914"/>
                <a:gd name="connsiteY2439" fmla="*/ 318737 h 646635"/>
                <a:gd name="connsiteX2440" fmla="*/ 156239 w 544914"/>
                <a:gd name="connsiteY2440" fmla="*/ 318737 h 646635"/>
                <a:gd name="connsiteX2441" fmla="*/ 156304 w 544914"/>
                <a:gd name="connsiteY2441" fmla="*/ 320440 h 646635"/>
                <a:gd name="connsiteX2442" fmla="*/ 153239 w 544914"/>
                <a:gd name="connsiteY2442" fmla="*/ 322937 h 646635"/>
                <a:gd name="connsiteX2443" fmla="*/ 155801 w 544914"/>
                <a:gd name="connsiteY2443" fmla="*/ 323391 h 646635"/>
                <a:gd name="connsiteX2444" fmla="*/ 153920 w 544914"/>
                <a:gd name="connsiteY2444" fmla="*/ 325386 h 646635"/>
                <a:gd name="connsiteX2445" fmla="*/ 152898 w 544914"/>
                <a:gd name="connsiteY2445" fmla="*/ 324931 h 646635"/>
                <a:gd name="connsiteX2446" fmla="*/ 151471 w 544914"/>
                <a:gd name="connsiteY2446" fmla="*/ 326748 h 646635"/>
                <a:gd name="connsiteX2447" fmla="*/ 152947 w 544914"/>
                <a:gd name="connsiteY2447" fmla="*/ 327315 h 646635"/>
                <a:gd name="connsiteX2448" fmla="*/ 152720 w 544914"/>
                <a:gd name="connsiteY2448" fmla="*/ 328629 h 646635"/>
                <a:gd name="connsiteX2449" fmla="*/ 151698 w 544914"/>
                <a:gd name="connsiteY2449" fmla="*/ 329829 h 646635"/>
                <a:gd name="connsiteX2450" fmla="*/ 151812 w 544914"/>
                <a:gd name="connsiteY2450" fmla="*/ 331304 h 646635"/>
                <a:gd name="connsiteX2451" fmla="*/ 154147 w 544914"/>
                <a:gd name="connsiteY2451" fmla="*/ 330445 h 646635"/>
                <a:gd name="connsiteX2452" fmla="*/ 154666 w 544914"/>
                <a:gd name="connsiteY2452" fmla="*/ 328110 h 646635"/>
                <a:gd name="connsiteX2453" fmla="*/ 154487 w 544914"/>
                <a:gd name="connsiteY2453" fmla="*/ 326975 h 646635"/>
                <a:gd name="connsiteX2454" fmla="*/ 155736 w 544914"/>
                <a:gd name="connsiteY2454" fmla="*/ 326926 h 646635"/>
                <a:gd name="connsiteX2455" fmla="*/ 157163 w 544914"/>
                <a:gd name="connsiteY2455" fmla="*/ 325450 h 646635"/>
                <a:gd name="connsiteX2456" fmla="*/ 158590 w 544914"/>
                <a:gd name="connsiteY2456" fmla="*/ 324769 h 646635"/>
                <a:gd name="connsiteX2457" fmla="*/ 158590 w 544914"/>
                <a:gd name="connsiteY2457" fmla="*/ 326991 h 646635"/>
                <a:gd name="connsiteX2458" fmla="*/ 157390 w 544914"/>
                <a:gd name="connsiteY2458" fmla="*/ 327218 h 646635"/>
                <a:gd name="connsiteX2459" fmla="*/ 156190 w 544914"/>
                <a:gd name="connsiteY2459" fmla="*/ 330007 h 646635"/>
                <a:gd name="connsiteX2460" fmla="*/ 158525 w 544914"/>
                <a:gd name="connsiteY2460" fmla="*/ 329780 h 646635"/>
                <a:gd name="connsiteX2461" fmla="*/ 158347 w 544914"/>
                <a:gd name="connsiteY2461" fmla="*/ 331029 h 646635"/>
                <a:gd name="connsiteX2462" fmla="*/ 158687 w 544914"/>
                <a:gd name="connsiteY2462" fmla="*/ 331823 h 646635"/>
                <a:gd name="connsiteX2463" fmla="*/ 159774 w 544914"/>
                <a:gd name="connsiteY2463" fmla="*/ 333072 h 646635"/>
                <a:gd name="connsiteX2464" fmla="*/ 157958 w 544914"/>
                <a:gd name="connsiteY2464" fmla="*/ 333477 h 646635"/>
                <a:gd name="connsiteX2465" fmla="*/ 157050 w 544914"/>
                <a:gd name="connsiteY2465" fmla="*/ 334450 h 646635"/>
                <a:gd name="connsiteX2466" fmla="*/ 158866 w 544914"/>
                <a:gd name="connsiteY2466" fmla="*/ 335310 h 646635"/>
                <a:gd name="connsiteX2467" fmla="*/ 160633 w 544914"/>
                <a:gd name="connsiteY2467" fmla="*/ 335310 h 646635"/>
                <a:gd name="connsiteX2468" fmla="*/ 167347 w 544914"/>
                <a:gd name="connsiteY2468" fmla="*/ 327639 h 646635"/>
                <a:gd name="connsiteX2469" fmla="*/ 168482 w 544914"/>
                <a:gd name="connsiteY2469" fmla="*/ 327412 h 646635"/>
                <a:gd name="connsiteX2470" fmla="*/ 167687 w 544914"/>
                <a:gd name="connsiteY2470" fmla="*/ 329342 h 646635"/>
                <a:gd name="connsiteX2471" fmla="*/ 166260 w 544914"/>
                <a:gd name="connsiteY2471" fmla="*/ 331110 h 646635"/>
                <a:gd name="connsiteX2472" fmla="*/ 166033 w 544914"/>
                <a:gd name="connsiteY2472" fmla="*/ 332196 h 646635"/>
                <a:gd name="connsiteX2473" fmla="*/ 161266 w 544914"/>
                <a:gd name="connsiteY2473" fmla="*/ 336347 h 646635"/>
                <a:gd name="connsiteX2474" fmla="*/ 159790 w 544914"/>
                <a:gd name="connsiteY2474" fmla="*/ 336526 h 646635"/>
                <a:gd name="connsiteX2475" fmla="*/ 159677 w 544914"/>
                <a:gd name="connsiteY2475" fmla="*/ 337888 h 646635"/>
                <a:gd name="connsiteX2476" fmla="*/ 159612 w 544914"/>
                <a:gd name="connsiteY2476" fmla="*/ 339136 h 646635"/>
                <a:gd name="connsiteX2477" fmla="*/ 157617 w 544914"/>
                <a:gd name="connsiteY2477" fmla="*/ 339363 h 646635"/>
                <a:gd name="connsiteX2478" fmla="*/ 154780 w 544914"/>
                <a:gd name="connsiteY2478" fmla="*/ 340336 h 646635"/>
                <a:gd name="connsiteX2479" fmla="*/ 153126 w 544914"/>
                <a:gd name="connsiteY2479" fmla="*/ 340790 h 646635"/>
                <a:gd name="connsiteX2480" fmla="*/ 149088 w 544914"/>
                <a:gd name="connsiteY2480" fmla="*/ 339590 h 646635"/>
                <a:gd name="connsiteX2481" fmla="*/ 149039 w 544914"/>
                <a:gd name="connsiteY2481" fmla="*/ 338731 h 646635"/>
                <a:gd name="connsiteX2482" fmla="*/ 151309 w 544914"/>
                <a:gd name="connsiteY2482" fmla="*/ 339136 h 646635"/>
                <a:gd name="connsiteX2483" fmla="*/ 153985 w 544914"/>
                <a:gd name="connsiteY2483" fmla="*/ 339072 h 646635"/>
                <a:gd name="connsiteX2484" fmla="*/ 155866 w 544914"/>
                <a:gd name="connsiteY2484" fmla="*/ 338050 h 646635"/>
                <a:gd name="connsiteX2485" fmla="*/ 154617 w 544914"/>
                <a:gd name="connsiteY2485" fmla="*/ 336623 h 646635"/>
                <a:gd name="connsiteX2486" fmla="*/ 155817 w 544914"/>
                <a:gd name="connsiteY2486" fmla="*/ 335147 h 646635"/>
                <a:gd name="connsiteX2487" fmla="*/ 154504 w 544914"/>
                <a:gd name="connsiteY2487" fmla="*/ 332131 h 646635"/>
                <a:gd name="connsiteX2488" fmla="*/ 153190 w 544914"/>
                <a:gd name="connsiteY2488" fmla="*/ 332180 h 646635"/>
                <a:gd name="connsiteX2489" fmla="*/ 151196 w 544914"/>
                <a:gd name="connsiteY2489" fmla="*/ 335536 h 646635"/>
                <a:gd name="connsiteX2490" fmla="*/ 152444 w 544914"/>
                <a:gd name="connsiteY2490" fmla="*/ 336282 h 646635"/>
                <a:gd name="connsiteX2491" fmla="*/ 151131 w 544914"/>
                <a:gd name="connsiteY2491" fmla="*/ 337077 h 646635"/>
                <a:gd name="connsiteX2492" fmla="*/ 151017 w 544914"/>
                <a:gd name="connsiteY2492" fmla="*/ 337709 h 646635"/>
                <a:gd name="connsiteX2493" fmla="*/ 149088 w 544914"/>
                <a:gd name="connsiteY2493" fmla="*/ 337888 h 646635"/>
                <a:gd name="connsiteX2494" fmla="*/ 148861 w 544914"/>
                <a:gd name="connsiteY2494" fmla="*/ 336299 h 646635"/>
                <a:gd name="connsiteX2495" fmla="*/ 149769 w 544914"/>
                <a:gd name="connsiteY2495" fmla="*/ 335618 h 646635"/>
                <a:gd name="connsiteX2496" fmla="*/ 149882 w 544914"/>
                <a:gd name="connsiteY2496" fmla="*/ 334369 h 646635"/>
                <a:gd name="connsiteX2497" fmla="*/ 147774 w 544914"/>
                <a:gd name="connsiteY2497" fmla="*/ 335164 h 646635"/>
                <a:gd name="connsiteX2498" fmla="*/ 145845 w 544914"/>
                <a:gd name="connsiteY2498" fmla="*/ 337774 h 646635"/>
                <a:gd name="connsiteX2499" fmla="*/ 145163 w 544914"/>
                <a:gd name="connsiteY2499" fmla="*/ 339590 h 646635"/>
                <a:gd name="connsiteX2500" fmla="*/ 145098 w 544914"/>
                <a:gd name="connsiteY2500" fmla="*/ 340677 h 646635"/>
                <a:gd name="connsiteX2501" fmla="*/ 147709 w 544914"/>
                <a:gd name="connsiteY2501" fmla="*/ 338569 h 646635"/>
                <a:gd name="connsiteX2502" fmla="*/ 147888 w 544914"/>
                <a:gd name="connsiteY2502" fmla="*/ 339201 h 646635"/>
                <a:gd name="connsiteX2503" fmla="*/ 145504 w 544914"/>
                <a:gd name="connsiteY2503" fmla="*/ 342331 h 646635"/>
                <a:gd name="connsiteX2504" fmla="*/ 142488 w 544914"/>
                <a:gd name="connsiteY2504" fmla="*/ 341763 h 646635"/>
                <a:gd name="connsiteX2505" fmla="*/ 142488 w 544914"/>
                <a:gd name="connsiteY2505" fmla="*/ 340174 h 646635"/>
                <a:gd name="connsiteX2506" fmla="*/ 143623 w 544914"/>
                <a:gd name="connsiteY2506" fmla="*/ 337726 h 646635"/>
                <a:gd name="connsiteX2507" fmla="*/ 144936 w 544914"/>
                <a:gd name="connsiteY2507" fmla="*/ 336639 h 646635"/>
                <a:gd name="connsiteX2508" fmla="*/ 143056 w 544914"/>
                <a:gd name="connsiteY2508" fmla="*/ 335958 h 646635"/>
                <a:gd name="connsiteX2509" fmla="*/ 140493 w 544914"/>
                <a:gd name="connsiteY2509" fmla="*/ 337320 h 646635"/>
                <a:gd name="connsiteX2510" fmla="*/ 139520 w 544914"/>
                <a:gd name="connsiteY2510" fmla="*/ 338909 h 646635"/>
                <a:gd name="connsiteX2511" fmla="*/ 140266 w 544914"/>
                <a:gd name="connsiteY2511" fmla="*/ 340563 h 646635"/>
                <a:gd name="connsiteX2512" fmla="*/ 141174 w 544914"/>
                <a:gd name="connsiteY2512" fmla="*/ 341017 h 646635"/>
                <a:gd name="connsiteX2513" fmla="*/ 141855 w 544914"/>
                <a:gd name="connsiteY2513" fmla="*/ 339996 h 646635"/>
                <a:gd name="connsiteX2514" fmla="*/ 142034 w 544914"/>
                <a:gd name="connsiteY2514" fmla="*/ 341763 h 646635"/>
                <a:gd name="connsiteX2515" fmla="*/ 141628 w 544914"/>
                <a:gd name="connsiteY2515" fmla="*/ 343417 h 646635"/>
                <a:gd name="connsiteX2516" fmla="*/ 142261 w 544914"/>
                <a:gd name="connsiteY2516" fmla="*/ 344617 h 646635"/>
                <a:gd name="connsiteX2517" fmla="*/ 141466 w 544914"/>
                <a:gd name="connsiteY2517" fmla="*/ 344731 h 646635"/>
                <a:gd name="connsiteX2518" fmla="*/ 139131 w 544914"/>
                <a:gd name="connsiteY2518" fmla="*/ 345023 h 646635"/>
                <a:gd name="connsiteX2519" fmla="*/ 140672 w 544914"/>
                <a:gd name="connsiteY2519" fmla="*/ 346677 h 646635"/>
                <a:gd name="connsiteX2520" fmla="*/ 140785 w 544914"/>
                <a:gd name="connsiteY2520" fmla="*/ 347650 h 646635"/>
                <a:gd name="connsiteX2521" fmla="*/ 139650 w 544914"/>
                <a:gd name="connsiteY2521" fmla="*/ 348217 h 646635"/>
                <a:gd name="connsiteX2522" fmla="*/ 138175 w 544914"/>
                <a:gd name="connsiteY2522" fmla="*/ 346174 h 646635"/>
                <a:gd name="connsiteX2523" fmla="*/ 136067 w 544914"/>
                <a:gd name="connsiteY2523" fmla="*/ 347309 h 646635"/>
                <a:gd name="connsiteX2524" fmla="*/ 134477 w 544914"/>
                <a:gd name="connsiteY2524" fmla="*/ 347601 h 646635"/>
                <a:gd name="connsiteX2525" fmla="*/ 132369 w 544914"/>
                <a:gd name="connsiteY2525" fmla="*/ 345266 h 646635"/>
                <a:gd name="connsiteX2526" fmla="*/ 130553 w 544914"/>
                <a:gd name="connsiteY2526" fmla="*/ 346401 h 646635"/>
                <a:gd name="connsiteX2527" fmla="*/ 129693 w 544914"/>
                <a:gd name="connsiteY2527" fmla="*/ 346223 h 646635"/>
                <a:gd name="connsiteX2528" fmla="*/ 132256 w 544914"/>
                <a:gd name="connsiteY2528" fmla="*/ 344293 h 646635"/>
                <a:gd name="connsiteX2529" fmla="*/ 131575 w 544914"/>
                <a:gd name="connsiteY2529" fmla="*/ 342704 h 646635"/>
                <a:gd name="connsiteX2530" fmla="*/ 127877 w 544914"/>
                <a:gd name="connsiteY2530" fmla="*/ 345201 h 646635"/>
                <a:gd name="connsiteX2531" fmla="*/ 125656 w 544914"/>
                <a:gd name="connsiteY2531" fmla="*/ 346061 h 646635"/>
                <a:gd name="connsiteX2532" fmla="*/ 123953 w 544914"/>
                <a:gd name="connsiteY2532" fmla="*/ 347082 h 646635"/>
                <a:gd name="connsiteX2533" fmla="*/ 122980 w 544914"/>
                <a:gd name="connsiteY2533" fmla="*/ 348509 h 646635"/>
                <a:gd name="connsiteX2534" fmla="*/ 123321 w 544914"/>
                <a:gd name="connsiteY2534" fmla="*/ 350050 h 646635"/>
                <a:gd name="connsiteX2535" fmla="*/ 124569 w 544914"/>
                <a:gd name="connsiteY2535" fmla="*/ 350228 h 646635"/>
                <a:gd name="connsiteX2536" fmla="*/ 127067 w 544914"/>
                <a:gd name="connsiteY2536" fmla="*/ 347277 h 646635"/>
                <a:gd name="connsiteX2537" fmla="*/ 128202 w 544914"/>
                <a:gd name="connsiteY2537" fmla="*/ 347277 h 646635"/>
                <a:gd name="connsiteX2538" fmla="*/ 125932 w 544914"/>
                <a:gd name="connsiteY2538" fmla="*/ 349888 h 646635"/>
                <a:gd name="connsiteX2539" fmla="*/ 126613 w 544914"/>
                <a:gd name="connsiteY2539" fmla="*/ 350406 h 646635"/>
                <a:gd name="connsiteX2540" fmla="*/ 129110 w 544914"/>
                <a:gd name="connsiteY2540" fmla="*/ 347844 h 646635"/>
                <a:gd name="connsiteX2541" fmla="*/ 129969 w 544914"/>
                <a:gd name="connsiteY2541" fmla="*/ 347617 h 646635"/>
                <a:gd name="connsiteX2542" fmla="*/ 130310 w 544914"/>
                <a:gd name="connsiteY2542" fmla="*/ 351087 h 646635"/>
                <a:gd name="connsiteX2543" fmla="*/ 132013 w 544914"/>
                <a:gd name="connsiteY2543" fmla="*/ 351087 h 646635"/>
                <a:gd name="connsiteX2544" fmla="*/ 134121 w 544914"/>
                <a:gd name="connsiteY2544" fmla="*/ 348866 h 646635"/>
                <a:gd name="connsiteX2545" fmla="*/ 134915 w 544914"/>
                <a:gd name="connsiteY2545" fmla="*/ 348801 h 646635"/>
                <a:gd name="connsiteX2546" fmla="*/ 134623 w 544914"/>
                <a:gd name="connsiteY2546" fmla="*/ 350731 h 646635"/>
                <a:gd name="connsiteX2547" fmla="*/ 134104 w 544914"/>
                <a:gd name="connsiteY2547" fmla="*/ 351477 h 646635"/>
                <a:gd name="connsiteX2548" fmla="*/ 135872 w 544914"/>
                <a:gd name="connsiteY2548" fmla="*/ 351704 h 646635"/>
                <a:gd name="connsiteX2549" fmla="*/ 137688 w 544914"/>
                <a:gd name="connsiteY2549" fmla="*/ 352158 h 646635"/>
                <a:gd name="connsiteX2550" fmla="*/ 136942 w 544914"/>
                <a:gd name="connsiteY2550" fmla="*/ 353293 h 646635"/>
                <a:gd name="connsiteX2551" fmla="*/ 135920 w 544914"/>
                <a:gd name="connsiteY2551" fmla="*/ 354039 h 646635"/>
                <a:gd name="connsiteX2552" fmla="*/ 134331 w 544914"/>
                <a:gd name="connsiteY2552" fmla="*/ 354266 h 646635"/>
                <a:gd name="connsiteX2553" fmla="*/ 133196 w 544914"/>
                <a:gd name="connsiteY2553" fmla="*/ 354898 h 646635"/>
                <a:gd name="connsiteX2554" fmla="*/ 133310 w 544914"/>
                <a:gd name="connsiteY2554" fmla="*/ 355644 h 646635"/>
                <a:gd name="connsiteX2555" fmla="*/ 135531 w 544914"/>
                <a:gd name="connsiteY2555" fmla="*/ 355936 h 646635"/>
                <a:gd name="connsiteX2556" fmla="*/ 136958 w 544914"/>
                <a:gd name="connsiteY2556" fmla="*/ 354687 h 646635"/>
                <a:gd name="connsiteX2557" fmla="*/ 138158 w 544914"/>
                <a:gd name="connsiteY2557" fmla="*/ 353439 h 646635"/>
                <a:gd name="connsiteX2558" fmla="*/ 138904 w 544914"/>
                <a:gd name="connsiteY2558" fmla="*/ 352125 h 646635"/>
                <a:gd name="connsiteX2559" fmla="*/ 140607 w 544914"/>
                <a:gd name="connsiteY2559" fmla="*/ 351833 h 646635"/>
                <a:gd name="connsiteX2560" fmla="*/ 141353 w 544914"/>
                <a:gd name="connsiteY2560" fmla="*/ 350406 h 646635"/>
                <a:gd name="connsiteX2561" fmla="*/ 141418 w 544914"/>
                <a:gd name="connsiteY2561" fmla="*/ 349320 h 646635"/>
                <a:gd name="connsiteX2562" fmla="*/ 145342 w 544914"/>
                <a:gd name="connsiteY2562" fmla="*/ 347212 h 646635"/>
                <a:gd name="connsiteX2563" fmla="*/ 150288 w 544914"/>
                <a:gd name="connsiteY2563" fmla="*/ 344650 h 646635"/>
                <a:gd name="connsiteX2564" fmla="*/ 150969 w 544914"/>
                <a:gd name="connsiteY2564" fmla="*/ 344196 h 646635"/>
                <a:gd name="connsiteX2565" fmla="*/ 153531 w 544914"/>
                <a:gd name="connsiteY2565" fmla="*/ 344147 h 646635"/>
                <a:gd name="connsiteX2566" fmla="*/ 153466 w 544914"/>
                <a:gd name="connsiteY2566" fmla="*/ 344601 h 646635"/>
                <a:gd name="connsiteX2567" fmla="*/ 156190 w 544914"/>
                <a:gd name="connsiteY2567" fmla="*/ 345623 h 646635"/>
                <a:gd name="connsiteX2568" fmla="*/ 159661 w 544914"/>
                <a:gd name="connsiteY2568" fmla="*/ 347893 h 646635"/>
                <a:gd name="connsiteX2569" fmla="*/ 158687 w 544914"/>
                <a:gd name="connsiteY2569" fmla="*/ 348412 h 646635"/>
                <a:gd name="connsiteX2570" fmla="*/ 156352 w 544914"/>
                <a:gd name="connsiteY2570" fmla="*/ 346871 h 646635"/>
                <a:gd name="connsiteX2571" fmla="*/ 155266 w 544914"/>
                <a:gd name="connsiteY2571" fmla="*/ 346352 h 646635"/>
                <a:gd name="connsiteX2572" fmla="*/ 153385 w 544914"/>
                <a:gd name="connsiteY2572" fmla="*/ 346401 h 646635"/>
                <a:gd name="connsiteX2573" fmla="*/ 152071 w 544914"/>
                <a:gd name="connsiteY2573" fmla="*/ 344812 h 646635"/>
                <a:gd name="connsiteX2574" fmla="*/ 150369 w 544914"/>
                <a:gd name="connsiteY2574" fmla="*/ 345493 h 646635"/>
                <a:gd name="connsiteX2575" fmla="*/ 143266 w 544914"/>
                <a:gd name="connsiteY2575" fmla="*/ 349579 h 646635"/>
                <a:gd name="connsiteX2576" fmla="*/ 143331 w 544914"/>
                <a:gd name="connsiteY2576" fmla="*/ 350147 h 646635"/>
                <a:gd name="connsiteX2577" fmla="*/ 145601 w 544914"/>
                <a:gd name="connsiteY2577" fmla="*/ 350439 h 646635"/>
                <a:gd name="connsiteX2578" fmla="*/ 143493 w 544914"/>
                <a:gd name="connsiteY2578" fmla="*/ 351233 h 646635"/>
                <a:gd name="connsiteX2579" fmla="*/ 144807 w 544914"/>
                <a:gd name="connsiteY2579" fmla="*/ 352255 h 646635"/>
                <a:gd name="connsiteX2580" fmla="*/ 146688 w 544914"/>
                <a:gd name="connsiteY2580" fmla="*/ 352547 h 646635"/>
                <a:gd name="connsiteX2581" fmla="*/ 144985 w 544914"/>
                <a:gd name="connsiteY2581" fmla="*/ 354023 h 646635"/>
                <a:gd name="connsiteX2582" fmla="*/ 142488 w 544914"/>
                <a:gd name="connsiteY2582" fmla="*/ 353504 h 646635"/>
                <a:gd name="connsiteX2583" fmla="*/ 140834 w 544914"/>
                <a:gd name="connsiteY2583" fmla="*/ 353958 h 646635"/>
                <a:gd name="connsiteX2584" fmla="*/ 142715 w 544914"/>
                <a:gd name="connsiteY2584" fmla="*/ 355774 h 646635"/>
                <a:gd name="connsiteX2585" fmla="*/ 141807 w 544914"/>
                <a:gd name="connsiteY2585" fmla="*/ 355725 h 646635"/>
                <a:gd name="connsiteX2586" fmla="*/ 140445 w 544914"/>
                <a:gd name="connsiteY2586" fmla="*/ 354817 h 646635"/>
                <a:gd name="connsiteX2587" fmla="*/ 137769 w 544914"/>
                <a:gd name="connsiteY2587" fmla="*/ 356925 h 646635"/>
                <a:gd name="connsiteX2588" fmla="*/ 137202 w 544914"/>
                <a:gd name="connsiteY2588" fmla="*/ 359033 h 646635"/>
                <a:gd name="connsiteX2589" fmla="*/ 137315 w 544914"/>
                <a:gd name="connsiteY2589" fmla="*/ 359779 h 646635"/>
                <a:gd name="connsiteX2590" fmla="*/ 137882 w 544914"/>
                <a:gd name="connsiteY2590" fmla="*/ 360184 h 646635"/>
                <a:gd name="connsiteX2591" fmla="*/ 138564 w 544914"/>
                <a:gd name="connsiteY2591" fmla="*/ 361611 h 646635"/>
                <a:gd name="connsiteX2592" fmla="*/ 139537 w 544914"/>
                <a:gd name="connsiteY2592" fmla="*/ 362633 h 646635"/>
                <a:gd name="connsiteX2593" fmla="*/ 140445 w 544914"/>
                <a:gd name="connsiteY2593" fmla="*/ 361384 h 646635"/>
                <a:gd name="connsiteX2594" fmla="*/ 141580 w 544914"/>
                <a:gd name="connsiteY2594" fmla="*/ 360866 h 646635"/>
                <a:gd name="connsiteX2595" fmla="*/ 142439 w 544914"/>
                <a:gd name="connsiteY2595" fmla="*/ 362633 h 646635"/>
                <a:gd name="connsiteX2596" fmla="*/ 143412 w 544914"/>
                <a:gd name="connsiteY2596" fmla="*/ 362811 h 646635"/>
                <a:gd name="connsiteX2597" fmla="*/ 143461 w 544914"/>
                <a:gd name="connsiteY2597" fmla="*/ 363444 h 646635"/>
                <a:gd name="connsiteX2598" fmla="*/ 142326 w 544914"/>
                <a:gd name="connsiteY2598" fmla="*/ 363784 h 646635"/>
                <a:gd name="connsiteX2599" fmla="*/ 140282 w 544914"/>
                <a:gd name="connsiteY2599" fmla="*/ 365211 h 646635"/>
                <a:gd name="connsiteX2600" fmla="*/ 139375 w 544914"/>
                <a:gd name="connsiteY2600" fmla="*/ 365276 h 646635"/>
                <a:gd name="connsiteX2601" fmla="*/ 139439 w 544914"/>
                <a:gd name="connsiteY2601" fmla="*/ 366930 h 646635"/>
                <a:gd name="connsiteX2602" fmla="*/ 138645 w 544914"/>
                <a:gd name="connsiteY2602" fmla="*/ 366930 h 646635"/>
                <a:gd name="connsiteX2603" fmla="*/ 138872 w 544914"/>
                <a:gd name="connsiteY2603" fmla="*/ 368406 h 646635"/>
                <a:gd name="connsiteX2604" fmla="*/ 140575 w 544914"/>
                <a:gd name="connsiteY2604" fmla="*/ 368471 h 646635"/>
                <a:gd name="connsiteX2605" fmla="*/ 140056 w 544914"/>
                <a:gd name="connsiteY2605" fmla="*/ 369492 h 646635"/>
                <a:gd name="connsiteX2606" fmla="*/ 138580 w 544914"/>
                <a:gd name="connsiteY2606" fmla="*/ 369946 h 646635"/>
                <a:gd name="connsiteX2607" fmla="*/ 136812 w 544914"/>
                <a:gd name="connsiteY2607" fmla="*/ 369265 h 646635"/>
                <a:gd name="connsiteX2608" fmla="*/ 136521 w 544914"/>
                <a:gd name="connsiteY2608" fmla="*/ 370692 h 646635"/>
                <a:gd name="connsiteX2609" fmla="*/ 137769 w 544914"/>
                <a:gd name="connsiteY2609" fmla="*/ 371892 h 646635"/>
                <a:gd name="connsiteX2610" fmla="*/ 137364 w 544914"/>
                <a:gd name="connsiteY2610" fmla="*/ 372525 h 646635"/>
                <a:gd name="connsiteX2611" fmla="*/ 135661 w 544914"/>
                <a:gd name="connsiteY2611" fmla="*/ 372865 h 646635"/>
                <a:gd name="connsiteX2612" fmla="*/ 133893 w 544914"/>
                <a:gd name="connsiteY2612" fmla="*/ 376449 h 646635"/>
                <a:gd name="connsiteX2613" fmla="*/ 132694 w 544914"/>
                <a:gd name="connsiteY2613" fmla="*/ 376108 h 646635"/>
                <a:gd name="connsiteX2614" fmla="*/ 133374 w 544914"/>
                <a:gd name="connsiteY2614" fmla="*/ 374000 h 646635"/>
                <a:gd name="connsiteX2615" fmla="*/ 135531 w 544914"/>
                <a:gd name="connsiteY2615" fmla="*/ 371665 h 646635"/>
                <a:gd name="connsiteX2616" fmla="*/ 135077 w 544914"/>
                <a:gd name="connsiteY2616" fmla="*/ 370465 h 646635"/>
                <a:gd name="connsiteX2617" fmla="*/ 133374 w 544914"/>
                <a:gd name="connsiteY2617" fmla="*/ 370060 h 646635"/>
                <a:gd name="connsiteX2618" fmla="*/ 132515 w 544914"/>
                <a:gd name="connsiteY2618" fmla="*/ 370238 h 646635"/>
                <a:gd name="connsiteX2619" fmla="*/ 132223 w 544914"/>
                <a:gd name="connsiteY2619" fmla="*/ 367854 h 646635"/>
                <a:gd name="connsiteX2620" fmla="*/ 130067 w 544914"/>
                <a:gd name="connsiteY2620" fmla="*/ 366541 h 646635"/>
                <a:gd name="connsiteX2621" fmla="*/ 130245 w 544914"/>
                <a:gd name="connsiteY2621" fmla="*/ 365633 h 646635"/>
                <a:gd name="connsiteX2622" fmla="*/ 130472 w 544914"/>
                <a:gd name="connsiteY2622" fmla="*/ 364093 h 646635"/>
                <a:gd name="connsiteX2623" fmla="*/ 129223 w 544914"/>
                <a:gd name="connsiteY2623" fmla="*/ 363071 h 646635"/>
                <a:gd name="connsiteX2624" fmla="*/ 128883 w 544914"/>
                <a:gd name="connsiteY2624" fmla="*/ 361757 h 646635"/>
                <a:gd name="connsiteX2625" fmla="*/ 127180 w 544914"/>
                <a:gd name="connsiteY2625" fmla="*/ 361757 h 646635"/>
                <a:gd name="connsiteX2626" fmla="*/ 127002 w 544914"/>
                <a:gd name="connsiteY2626" fmla="*/ 363979 h 646635"/>
                <a:gd name="connsiteX2627" fmla="*/ 128250 w 544914"/>
                <a:gd name="connsiteY2627" fmla="*/ 364384 h 646635"/>
                <a:gd name="connsiteX2628" fmla="*/ 128024 w 544914"/>
                <a:gd name="connsiteY2628" fmla="*/ 367060 h 646635"/>
                <a:gd name="connsiteX2629" fmla="*/ 126142 w 544914"/>
                <a:gd name="connsiteY2629" fmla="*/ 367125 h 646635"/>
                <a:gd name="connsiteX2630" fmla="*/ 124375 w 544914"/>
                <a:gd name="connsiteY2630" fmla="*/ 365990 h 646635"/>
                <a:gd name="connsiteX2631" fmla="*/ 125007 w 544914"/>
                <a:gd name="connsiteY2631" fmla="*/ 367919 h 646635"/>
                <a:gd name="connsiteX2632" fmla="*/ 122624 w 544914"/>
                <a:gd name="connsiteY2632" fmla="*/ 367919 h 646635"/>
                <a:gd name="connsiteX2633" fmla="*/ 122105 w 544914"/>
                <a:gd name="connsiteY2633" fmla="*/ 369395 h 646635"/>
                <a:gd name="connsiteX2634" fmla="*/ 124602 w 544914"/>
                <a:gd name="connsiteY2634" fmla="*/ 369963 h 646635"/>
                <a:gd name="connsiteX2635" fmla="*/ 124894 w 544914"/>
                <a:gd name="connsiteY2635" fmla="*/ 372525 h 646635"/>
                <a:gd name="connsiteX2636" fmla="*/ 122850 w 544914"/>
                <a:gd name="connsiteY2636" fmla="*/ 371779 h 646635"/>
                <a:gd name="connsiteX2637" fmla="*/ 122510 w 544914"/>
                <a:gd name="connsiteY2637" fmla="*/ 370984 h 646635"/>
                <a:gd name="connsiteX2638" fmla="*/ 120580 w 544914"/>
                <a:gd name="connsiteY2638" fmla="*/ 369557 h 646635"/>
                <a:gd name="connsiteX2639" fmla="*/ 120580 w 544914"/>
                <a:gd name="connsiteY2639" fmla="*/ 371260 h 646635"/>
                <a:gd name="connsiteX2640" fmla="*/ 120013 w 544914"/>
                <a:gd name="connsiteY2640" fmla="*/ 371033 h 646635"/>
                <a:gd name="connsiteX2641" fmla="*/ 118878 w 544914"/>
                <a:gd name="connsiteY2641" fmla="*/ 369784 h 646635"/>
                <a:gd name="connsiteX2642" fmla="*/ 117175 w 544914"/>
                <a:gd name="connsiteY2642" fmla="*/ 370465 h 646635"/>
                <a:gd name="connsiteX2643" fmla="*/ 117969 w 544914"/>
                <a:gd name="connsiteY2643" fmla="*/ 372233 h 646635"/>
                <a:gd name="connsiteX2644" fmla="*/ 119899 w 544914"/>
                <a:gd name="connsiteY2644" fmla="*/ 372233 h 646635"/>
                <a:gd name="connsiteX2645" fmla="*/ 121375 w 544914"/>
                <a:gd name="connsiteY2645" fmla="*/ 373254 h 646635"/>
                <a:gd name="connsiteX2646" fmla="*/ 120743 w 544914"/>
                <a:gd name="connsiteY2646" fmla="*/ 373887 h 646635"/>
                <a:gd name="connsiteX2647" fmla="*/ 119380 w 544914"/>
                <a:gd name="connsiteY2647" fmla="*/ 373141 h 646635"/>
                <a:gd name="connsiteX2648" fmla="*/ 118699 w 544914"/>
                <a:gd name="connsiteY2648" fmla="*/ 374568 h 646635"/>
                <a:gd name="connsiteX2649" fmla="*/ 117726 w 544914"/>
                <a:gd name="connsiteY2649" fmla="*/ 374908 h 646635"/>
                <a:gd name="connsiteX2650" fmla="*/ 117953 w 544914"/>
                <a:gd name="connsiteY2650" fmla="*/ 376222 h 646635"/>
                <a:gd name="connsiteX2651" fmla="*/ 115797 w 544914"/>
                <a:gd name="connsiteY2651" fmla="*/ 376741 h 646635"/>
                <a:gd name="connsiteX2652" fmla="*/ 116202 w 544914"/>
                <a:gd name="connsiteY2652" fmla="*/ 378735 h 646635"/>
                <a:gd name="connsiteX2653" fmla="*/ 114499 w 544914"/>
                <a:gd name="connsiteY2653" fmla="*/ 378962 h 646635"/>
                <a:gd name="connsiteX2654" fmla="*/ 115018 w 544914"/>
                <a:gd name="connsiteY2654" fmla="*/ 380211 h 646635"/>
                <a:gd name="connsiteX2655" fmla="*/ 115197 w 544914"/>
                <a:gd name="connsiteY2655" fmla="*/ 381297 h 646635"/>
                <a:gd name="connsiteX2656" fmla="*/ 112635 w 544914"/>
                <a:gd name="connsiteY2656" fmla="*/ 381411 h 646635"/>
                <a:gd name="connsiteX2657" fmla="*/ 112181 w 544914"/>
                <a:gd name="connsiteY2657" fmla="*/ 383114 h 646635"/>
                <a:gd name="connsiteX2658" fmla="*/ 110932 w 544914"/>
                <a:gd name="connsiteY2658" fmla="*/ 383795 h 646635"/>
                <a:gd name="connsiteX2659" fmla="*/ 111564 w 544914"/>
                <a:gd name="connsiteY2659" fmla="*/ 385335 h 646635"/>
                <a:gd name="connsiteX2660" fmla="*/ 112586 w 544914"/>
                <a:gd name="connsiteY2660" fmla="*/ 385562 h 646635"/>
                <a:gd name="connsiteX2661" fmla="*/ 112018 w 544914"/>
                <a:gd name="connsiteY2661" fmla="*/ 386924 h 646635"/>
                <a:gd name="connsiteX2662" fmla="*/ 110592 w 544914"/>
                <a:gd name="connsiteY2662" fmla="*/ 387492 h 646635"/>
                <a:gd name="connsiteX2663" fmla="*/ 109797 w 544914"/>
                <a:gd name="connsiteY2663" fmla="*/ 385676 h 646635"/>
                <a:gd name="connsiteX2664" fmla="*/ 108889 w 544914"/>
                <a:gd name="connsiteY2664" fmla="*/ 385449 h 646635"/>
                <a:gd name="connsiteX2665" fmla="*/ 108889 w 544914"/>
                <a:gd name="connsiteY2665" fmla="*/ 389373 h 646635"/>
                <a:gd name="connsiteX2666" fmla="*/ 108321 w 544914"/>
                <a:gd name="connsiteY2666" fmla="*/ 389551 h 646635"/>
                <a:gd name="connsiteX2667" fmla="*/ 108143 w 544914"/>
                <a:gd name="connsiteY2667" fmla="*/ 391367 h 646635"/>
                <a:gd name="connsiteX2668" fmla="*/ 107575 w 544914"/>
                <a:gd name="connsiteY2668" fmla="*/ 392113 h 646635"/>
                <a:gd name="connsiteX2669" fmla="*/ 108483 w 544914"/>
                <a:gd name="connsiteY2669" fmla="*/ 392454 h 646635"/>
                <a:gd name="connsiteX2670" fmla="*/ 111045 w 544914"/>
                <a:gd name="connsiteY2670" fmla="*/ 391594 h 646635"/>
                <a:gd name="connsiteX2671" fmla="*/ 111840 w 544914"/>
                <a:gd name="connsiteY2671" fmla="*/ 392503 h 646635"/>
                <a:gd name="connsiteX2672" fmla="*/ 112748 w 544914"/>
                <a:gd name="connsiteY2672" fmla="*/ 392616 h 646635"/>
                <a:gd name="connsiteX2673" fmla="*/ 109229 w 544914"/>
                <a:gd name="connsiteY2673" fmla="*/ 394432 h 646635"/>
                <a:gd name="connsiteX2674" fmla="*/ 107575 w 544914"/>
                <a:gd name="connsiteY2674" fmla="*/ 394367 h 646635"/>
                <a:gd name="connsiteX2675" fmla="*/ 107235 w 544914"/>
                <a:gd name="connsiteY2675" fmla="*/ 396021 h 646635"/>
                <a:gd name="connsiteX2676" fmla="*/ 105192 w 544914"/>
                <a:gd name="connsiteY2676" fmla="*/ 395000 h 646635"/>
                <a:gd name="connsiteX2677" fmla="*/ 104900 w 544914"/>
                <a:gd name="connsiteY2677" fmla="*/ 397043 h 646635"/>
                <a:gd name="connsiteX2678" fmla="*/ 103878 w 544914"/>
                <a:gd name="connsiteY2678" fmla="*/ 396929 h 646635"/>
                <a:gd name="connsiteX2679" fmla="*/ 101948 w 544914"/>
                <a:gd name="connsiteY2679" fmla="*/ 396816 h 646635"/>
                <a:gd name="connsiteX2680" fmla="*/ 99386 w 544914"/>
                <a:gd name="connsiteY2680" fmla="*/ 399491 h 646635"/>
                <a:gd name="connsiteX2681" fmla="*/ 98819 w 544914"/>
                <a:gd name="connsiteY2681" fmla="*/ 401600 h 646635"/>
                <a:gd name="connsiteX2682" fmla="*/ 100408 w 544914"/>
                <a:gd name="connsiteY2682" fmla="*/ 401891 h 646635"/>
                <a:gd name="connsiteX2683" fmla="*/ 102175 w 544914"/>
                <a:gd name="connsiteY2683" fmla="*/ 401032 h 646635"/>
                <a:gd name="connsiteX2684" fmla="*/ 103651 w 544914"/>
                <a:gd name="connsiteY2684" fmla="*/ 401324 h 646635"/>
                <a:gd name="connsiteX2685" fmla="*/ 103424 w 544914"/>
                <a:gd name="connsiteY2685" fmla="*/ 402183 h 646635"/>
                <a:gd name="connsiteX2686" fmla="*/ 101494 w 544914"/>
                <a:gd name="connsiteY2686" fmla="*/ 402524 h 646635"/>
                <a:gd name="connsiteX2687" fmla="*/ 99678 w 544914"/>
                <a:gd name="connsiteY2687" fmla="*/ 403886 h 646635"/>
                <a:gd name="connsiteX2688" fmla="*/ 99273 w 544914"/>
                <a:gd name="connsiteY2688" fmla="*/ 405540 h 646635"/>
                <a:gd name="connsiteX2689" fmla="*/ 98819 w 544914"/>
                <a:gd name="connsiteY2689" fmla="*/ 406334 h 646635"/>
                <a:gd name="connsiteX2690" fmla="*/ 100927 w 544914"/>
                <a:gd name="connsiteY2690" fmla="*/ 406108 h 646635"/>
                <a:gd name="connsiteX2691" fmla="*/ 101721 w 544914"/>
                <a:gd name="connsiteY2691" fmla="*/ 404291 h 646635"/>
                <a:gd name="connsiteX2692" fmla="*/ 105078 w 544914"/>
                <a:gd name="connsiteY2692" fmla="*/ 403545 h 646635"/>
                <a:gd name="connsiteX2693" fmla="*/ 107867 w 544914"/>
                <a:gd name="connsiteY2693" fmla="*/ 401956 h 646635"/>
                <a:gd name="connsiteX2694" fmla="*/ 109862 w 544914"/>
                <a:gd name="connsiteY2694" fmla="*/ 401048 h 646635"/>
                <a:gd name="connsiteX2695" fmla="*/ 109116 w 544914"/>
                <a:gd name="connsiteY2695" fmla="*/ 403999 h 646635"/>
                <a:gd name="connsiteX2696" fmla="*/ 104235 w 544914"/>
                <a:gd name="connsiteY2696" fmla="*/ 405881 h 646635"/>
                <a:gd name="connsiteX2697" fmla="*/ 104462 w 544914"/>
                <a:gd name="connsiteY2697" fmla="*/ 408443 h 646635"/>
                <a:gd name="connsiteX2698" fmla="*/ 105435 w 544914"/>
                <a:gd name="connsiteY2698" fmla="*/ 409643 h 646635"/>
                <a:gd name="connsiteX2699" fmla="*/ 106408 w 544914"/>
                <a:gd name="connsiteY2699" fmla="*/ 409707 h 646635"/>
                <a:gd name="connsiteX2700" fmla="*/ 106748 w 544914"/>
                <a:gd name="connsiteY2700" fmla="*/ 413518 h 646635"/>
                <a:gd name="connsiteX2701" fmla="*/ 108565 w 544914"/>
                <a:gd name="connsiteY2701" fmla="*/ 414605 h 646635"/>
                <a:gd name="connsiteX2702" fmla="*/ 111402 w 544914"/>
                <a:gd name="connsiteY2702" fmla="*/ 413859 h 646635"/>
                <a:gd name="connsiteX2703" fmla="*/ 112602 w 544914"/>
                <a:gd name="connsiteY2703" fmla="*/ 411588 h 646635"/>
                <a:gd name="connsiteX2704" fmla="*/ 114937 w 544914"/>
                <a:gd name="connsiteY2704" fmla="*/ 411248 h 646635"/>
                <a:gd name="connsiteX2705" fmla="*/ 119202 w 544914"/>
                <a:gd name="connsiteY2705" fmla="*/ 408005 h 646635"/>
                <a:gd name="connsiteX2706" fmla="*/ 122218 w 544914"/>
                <a:gd name="connsiteY2706" fmla="*/ 405734 h 646635"/>
                <a:gd name="connsiteX2707" fmla="*/ 124894 w 544914"/>
                <a:gd name="connsiteY2707" fmla="*/ 403967 h 646635"/>
                <a:gd name="connsiteX2708" fmla="*/ 126775 w 544914"/>
                <a:gd name="connsiteY2708" fmla="*/ 402994 h 646635"/>
                <a:gd name="connsiteX2709" fmla="*/ 127861 w 544914"/>
                <a:gd name="connsiteY2709" fmla="*/ 401178 h 646635"/>
                <a:gd name="connsiteX2710" fmla="*/ 128883 w 544914"/>
                <a:gd name="connsiteY2710" fmla="*/ 399702 h 646635"/>
                <a:gd name="connsiteX2711" fmla="*/ 130310 w 544914"/>
                <a:gd name="connsiteY2711" fmla="*/ 397773 h 646635"/>
                <a:gd name="connsiteX2712" fmla="*/ 128948 w 544914"/>
                <a:gd name="connsiteY2712" fmla="*/ 396005 h 646635"/>
                <a:gd name="connsiteX2713" fmla="*/ 127813 w 544914"/>
                <a:gd name="connsiteY2713" fmla="*/ 395713 h 646635"/>
                <a:gd name="connsiteX2714" fmla="*/ 122413 w 544914"/>
                <a:gd name="connsiteY2714" fmla="*/ 399297 h 646635"/>
                <a:gd name="connsiteX2715" fmla="*/ 121505 w 544914"/>
                <a:gd name="connsiteY2715" fmla="*/ 398437 h 646635"/>
                <a:gd name="connsiteX2716" fmla="*/ 128493 w 544914"/>
                <a:gd name="connsiteY2716" fmla="*/ 393605 h 646635"/>
                <a:gd name="connsiteX2717" fmla="*/ 130764 w 544914"/>
                <a:gd name="connsiteY2717" fmla="*/ 391562 h 646635"/>
                <a:gd name="connsiteX2718" fmla="*/ 132467 w 544914"/>
                <a:gd name="connsiteY2718" fmla="*/ 390427 h 646635"/>
                <a:gd name="connsiteX2719" fmla="*/ 132872 w 544914"/>
                <a:gd name="connsiteY2719" fmla="*/ 387816 h 646635"/>
                <a:gd name="connsiteX2720" fmla="*/ 134688 w 544914"/>
                <a:gd name="connsiteY2720" fmla="*/ 385595 h 646635"/>
                <a:gd name="connsiteX2721" fmla="*/ 135823 w 544914"/>
                <a:gd name="connsiteY2721" fmla="*/ 385368 h 646635"/>
                <a:gd name="connsiteX2722" fmla="*/ 135937 w 544914"/>
                <a:gd name="connsiteY2722" fmla="*/ 386341 h 646635"/>
                <a:gd name="connsiteX2723" fmla="*/ 133942 w 544914"/>
                <a:gd name="connsiteY2723" fmla="*/ 388384 h 646635"/>
                <a:gd name="connsiteX2724" fmla="*/ 133715 w 544914"/>
                <a:gd name="connsiteY2724" fmla="*/ 389584 h 646635"/>
                <a:gd name="connsiteX2725" fmla="*/ 135758 w 544914"/>
                <a:gd name="connsiteY2725" fmla="*/ 388903 h 646635"/>
                <a:gd name="connsiteX2726" fmla="*/ 137299 w 544914"/>
                <a:gd name="connsiteY2726" fmla="*/ 389989 h 646635"/>
                <a:gd name="connsiteX2727" fmla="*/ 138888 w 544914"/>
                <a:gd name="connsiteY2727" fmla="*/ 390102 h 646635"/>
                <a:gd name="connsiteX2728" fmla="*/ 138661 w 544914"/>
                <a:gd name="connsiteY2728" fmla="*/ 391870 h 646635"/>
                <a:gd name="connsiteX2729" fmla="*/ 136439 w 544914"/>
                <a:gd name="connsiteY2729" fmla="*/ 392162 h 646635"/>
                <a:gd name="connsiteX2730" fmla="*/ 134396 w 544914"/>
                <a:gd name="connsiteY2730" fmla="*/ 392227 h 646635"/>
                <a:gd name="connsiteX2731" fmla="*/ 132856 w 544914"/>
                <a:gd name="connsiteY2731" fmla="*/ 394335 h 646635"/>
                <a:gd name="connsiteX2732" fmla="*/ 130748 w 544914"/>
                <a:gd name="connsiteY2732" fmla="*/ 395924 h 646635"/>
                <a:gd name="connsiteX2733" fmla="*/ 130813 w 544914"/>
                <a:gd name="connsiteY2733" fmla="*/ 396719 h 646635"/>
                <a:gd name="connsiteX2734" fmla="*/ 131153 w 544914"/>
                <a:gd name="connsiteY2734" fmla="*/ 397400 h 646635"/>
                <a:gd name="connsiteX2735" fmla="*/ 134672 w 544914"/>
                <a:gd name="connsiteY2735" fmla="*/ 396994 h 646635"/>
                <a:gd name="connsiteX2736" fmla="*/ 135191 w 544914"/>
                <a:gd name="connsiteY2736" fmla="*/ 394497 h 646635"/>
                <a:gd name="connsiteX2737" fmla="*/ 136164 w 544914"/>
                <a:gd name="connsiteY2737" fmla="*/ 393524 h 646635"/>
                <a:gd name="connsiteX2738" fmla="*/ 136391 w 544914"/>
                <a:gd name="connsiteY2738" fmla="*/ 396135 h 646635"/>
                <a:gd name="connsiteX2739" fmla="*/ 135028 w 544914"/>
                <a:gd name="connsiteY2739" fmla="*/ 397562 h 646635"/>
                <a:gd name="connsiteX2740" fmla="*/ 135256 w 544914"/>
                <a:gd name="connsiteY2740" fmla="*/ 398421 h 646635"/>
                <a:gd name="connsiteX2741" fmla="*/ 137250 w 544914"/>
                <a:gd name="connsiteY2741" fmla="*/ 398535 h 646635"/>
                <a:gd name="connsiteX2742" fmla="*/ 138450 w 544914"/>
                <a:gd name="connsiteY2742" fmla="*/ 399848 h 646635"/>
                <a:gd name="connsiteX2743" fmla="*/ 139131 w 544914"/>
                <a:gd name="connsiteY2743" fmla="*/ 400756 h 646635"/>
                <a:gd name="connsiteX2744" fmla="*/ 138385 w 544914"/>
                <a:gd name="connsiteY2744" fmla="*/ 401551 h 646635"/>
                <a:gd name="connsiteX2745" fmla="*/ 135596 w 544914"/>
                <a:gd name="connsiteY2745" fmla="*/ 402232 h 646635"/>
                <a:gd name="connsiteX2746" fmla="*/ 134461 w 544914"/>
                <a:gd name="connsiteY2746" fmla="*/ 404113 h 646635"/>
                <a:gd name="connsiteX2747" fmla="*/ 132531 w 544914"/>
                <a:gd name="connsiteY2747" fmla="*/ 404227 h 646635"/>
                <a:gd name="connsiteX2748" fmla="*/ 131623 w 544914"/>
                <a:gd name="connsiteY2748" fmla="*/ 405248 h 646635"/>
                <a:gd name="connsiteX2749" fmla="*/ 128267 w 544914"/>
                <a:gd name="connsiteY2749" fmla="*/ 404616 h 646635"/>
                <a:gd name="connsiteX2750" fmla="*/ 127132 w 544914"/>
                <a:gd name="connsiteY2750" fmla="*/ 405589 h 646635"/>
                <a:gd name="connsiteX2751" fmla="*/ 126337 w 544914"/>
                <a:gd name="connsiteY2751" fmla="*/ 406837 h 646635"/>
                <a:gd name="connsiteX2752" fmla="*/ 126045 w 544914"/>
                <a:gd name="connsiteY2752" fmla="*/ 407972 h 646635"/>
                <a:gd name="connsiteX2753" fmla="*/ 124618 w 544914"/>
                <a:gd name="connsiteY2753" fmla="*/ 408264 h 646635"/>
                <a:gd name="connsiteX2754" fmla="*/ 122624 w 544914"/>
                <a:gd name="connsiteY2754" fmla="*/ 408443 h 646635"/>
                <a:gd name="connsiteX2755" fmla="*/ 122105 w 544914"/>
                <a:gd name="connsiteY2755" fmla="*/ 410210 h 646635"/>
                <a:gd name="connsiteX2756" fmla="*/ 121586 w 544914"/>
                <a:gd name="connsiteY2756" fmla="*/ 411524 h 646635"/>
                <a:gd name="connsiteX2757" fmla="*/ 121813 w 544914"/>
                <a:gd name="connsiteY2757" fmla="*/ 412383 h 646635"/>
                <a:gd name="connsiteX2758" fmla="*/ 124083 w 544914"/>
                <a:gd name="connsiteY2758" fmla="*/ 410956 h 646635"/>
                <a:gd name="connsiteX2759" fmla="*/ 125331 w 544914"/>
                <a:gd name="connsiteY2759" fmla="*/ 409756 h 646635"/>
                <a:gd name="connsiteX2760" fmla="*/ 126467 w 544914"/>
                <a:gd name="connsiteY2760" fmla="*/ 408961 h 646635"/>
                <a:gd name="connsiteX2761" fmla="*/ 126645 w 544914"/>
                <a:gd name="connsiteY2761" fmla="*/ 410275 h 646635"/>
                <a:gd name="connsiteX2762" fmla="*/ 126191 w 544914"/>
                <a:gd name="connsiteY2762" fmla="*/ 411021 h 646635"/>
                <a:gd name="connsiteX2763" fmla="*/ 126937 w 544914"/>
                <a:gd name="connsiteY2763" fmla="*/ 412610 h 646635"/>
                <a:gd name="connsiteX2764" fmla="*/ 123872 w 544914"/>
                <a:gd name="connsiteY2764" fmla="*/ 412902 h 646635"/>
                <a:gd name="connsiteX2765" fmla="*/ 124050 w 544914"/>
                <a:gd name="connsiteY2765" fmla="*/ 414264 h 646635"/>
                <a:gd name="connsiteX2766" fmla="*/ 125413 w 544914"/>
                <a:gd name="connsiteY2766" fmla="*/ 415691 h 646635"/>
                <a:gd name="connsiteX2767" fmla="*/ 126840 w 544914"/>
                <a:gd name="connsiteY2767" fmla="*/ 415805 h 646635"/>
                <a:gd name="connsiteX2768" fmla="*/ 126158 w 544914"/>
                <a:gd name="connsiteY2768" fmla="*/ 418188 h 646635"/>
                <a:gd name="connsiteX2769" fmla="*/ 122915 w 544914"/>
                <a:gd name="connsiteY2769" fmla="*/ 418480 h 646635"/>
                <a:gd name="connsiteX2770" fmla="*/ 121034 w 544914"/>
                <a:gd name="connsiteY2770" fmla="*/ 417394 h 646635"/>
                <a:gd name="connsiteX2771" fmla="*/ 119899 w 544914"/>
                <a:gd name="connsiteY2771" fmla="*/ 417572 h 646635"/>
                <a:gd name="connsiteX2772" fmla="*/ 116997 w 544914"/>
                <a:gd name="connsiteY2772" fmla="*/ 416599 h 646635"/>
                <a:gd name="connsiteX2773" fmla="*/ 115975 w 544914"/>
                <a:gd name="connsiteY2773" fmla="*/ 417280 h 646635"/>
                <a:gd name="connsiteX2774" fmla="*/ 113980 w 544914"/>
                <a:gd name="connsiteY2774" fmla="*/ 416826 h 646635"/>
                <a:gd name="connsiteX2775" fmla="*/ 111305 w 544914"/>
                <a:gd name="connsiteY2775" fmla="*/ 416713 h 646635"/>
                <a:gd name="connsiteX2776" fmla="*/ 109991 w 544914"/>
                <a:gd name="connsiteY2776" fmla="*/ 417685 h 646635"/>
                <a:gd name="connsiteX2777" fmla="*/ 109700 w 544914"/>
                <a:gd name="connsiteY2777" fmla="*/ 419048 h 646635"/>
                <a:gd name="connsiteX2778" fmla="*/ 110105 w 544914"/>
                <a:gd name="connsiteY2778" fmla="*/ 420296 h 646635"/>
                <a:gd name="connsiteX2779" fmla="*/ 112440 w 544914"/>
                <a:gd name="connsiteY2779" fmla="*/ 421723 h 646635"/>
                <a:gd name="connsiteX2780" fmla="*/ 111872 w 544914"/>
                <a:gd name="connsiteY2780" fmla="*/ 422583 h 646635"/>
                <a:gd name="connsiteX2781" fmla="*/ 109035 w 544914"/>
                <a:gd name="connsiteY2781" fmla="*/ 422129 h 646635"/>
                <a:gd name="connsiteX2782" fmla="*/ 107559 w 544914"/>
                <a:gd name="connsiteY2782" fmla="*/ 421334 h 646635"/>
                <a:gd name="connsiteX2783" fmla="*/ 105224 w 544914"/>
                <a:gd name="connsiteY2783" fmla="*/ 423037 h 646635"/>
                <a:gd name="connsiteX2784" fmla="*/ 103684 w 544914"/>
                <a:gd name="connsiteY2784" fmla="*/ 422696 h 646635"/>
                <a:gd name="connsiteX2785" fmla="*/ 105110 w 544914"/>
                <a:gd name="connsiteY2785" fmla="*/ 420994 h 646635"/>
                <a:gd name="connsiteX2786" fmla="*/ 106927 w 544914"/>
                <a:gd name="connsiteY2786" fmla="*/ 418999 h 646635"/>
                <a:gd name="connsiteX2787" fmla="*/ 106813 w 544914"/>
                <a:gd name="connsiteY2787" fmla="*/ 417005 h 646635"/>
                <a:gd name="connsiteX2788" fmla="*/ 105224 w 544914"/>
                <a:gd name="connsiteY2788" fmla="*/ 414394 h 646635"/>
                <a:gd name="connsiteX2789" fmla="*/ 103975 w 544914"/>
                <a:gd name="connsiteY2789" fmla="*/ 413307 h 646635"/>
                <a:gd name="connsiteX2790" fmla="*/ 103295 w 544914"/>
                <a:gd name="connsiteY2790" fmla="*/ 410178 h 646635"/>
                <a:gd name="connsiteX2791" fmla="*/ 101981 w 544914"/>
                <a:gd name="connsiteY2791" fmla="*/ 408361 h 646635"/>
                <a:gd name="connsiteX2792" fmla="*/ 98851 w 544914"/>
                <a:gd name="connsiteY2792" fmla="*/ 409156 h 646635"/>
                <a:gd name="connsiteX2793" fmla="*/ 98219 w 544914"/>
                <a:gd name="connsiteY2793" fmla="*/ 411151 h 646635"/>
                <a:gd name="connsiteX2794" fmla="*/ 96338 w 544914"/>
                <a:gd name="connsiteY2794" fmla="*/ 411442 h 646635"/>
                <a:gd name="connsiteX2795" fmla="*/ 95819 w 544914"/>
                <a:gd name="connsiteY2795" fmla="*/ 414167 h 646635"/>
                <a:gd name="connsiteX2796" fmla="*/ 95138 w 544914"/>
                <a:gd name="connsiteY2796" fmla="*/ 411605 h 646635"/>
                <a:gd name="connsiteX2797" fmla="*/ 94165 w 544914"/>
                <a:gd name="connsiteY2797" fmla="*/ 411718 h 646635"/>
                <a:gd name="connsiteX2798" fmla="*/ 94165 w 544914"/>
                <a:gd name="connsiteY2798" fmla="*/ 413145 h 646635"/>
                <a:gd name="connsiteX2799" fmla="*/ 90808 w 544914"/>
                <a:gd name="connsiteY2799" fmla="*/ 413145 h 646635"/>
                <a:gd name="connsiteX2800" fmla="*/ 90808 w 544914"/>
                <a:gd name="connsiteY2800" fmla="*/ 410875 h 646635"/>
                <a:gd name="connsiteX2801" fmla="*/ 89041 w 544914"/>
                <a:gd name="connsiteY2801" fmla="*/ 409902 h 646635"/>
                <a:gd name="connsiteX2802" fmla="*/ 87500 w 544914"/>
                <a:gd name="connsiteY2802" fmla="*/ 410470 h 646635"/>
                <a:gd name="connsiteX2803" fmla="*/ 86187 w 544914"/>
                <a:gd name="connsiteY2803" fmla="*/ 409221 h 646635"/>
                <a:gd name="connsiteX2804" fmla="*/ 87095 w 544914"/>
                <a:gd name="connsiteY2804" fmla="*/ 407340 h 646635"/>
                <a:gd name="connsiteX2805" fmla="*/ 87046 w 544914"/>
                <a:gd name="connsiteY2805" fmla="*/ 406367 h 646635"/>
                <a:gd name="connsiteX2806" fmla="*/ 88068 w 544914"/>
                <a:gd name="connsiteY2806" fmla="*/ 406772 h 646635"/>
                <a:gd name="connsiteX2807" fmla="*/ 87614 w 544914"/>
                <a:gd name="connsiteY2807" fmla="*/ 409043 h 646635"/>
                <a:gd name="connsiteX2808" fmla="*/ 89608 w 544914"/>
                <a:gd name="connsiteY2808" fmla="*/ 408978 h 646635"/>
                <a:gd name="connsiteX2809" fmla="*/ 91311 w 544914"/>
                <a:gd name="connsiteY2809" fmla="*/ 405962 h 646635"/>
                <a:gd name="connsiteX2810" fmla="*/ 87452 w 544914"/>
                <a:gd name="connsiteY2810" fmla="*/ 404032 h 646635"/>
                <a:gd name="connsiteX2811" fmla="*/ 85003 w 544914"/>
                <a:gd name="connsiteY2811" fmla="*/ 403854 h 646635"/>
                <a:gd name="connsiteX2812" fmla="*/ 83300 w 544914"/>
                <a:gd name="connsiteY2812" fmla="*/ 403627 h 646635"/>
                <a:gd name="connsiteX2813" fmla="*/ 83300 w 544914"/>
                <a:gd name="connsiteY2813" fmla="*/ 399654 h 646635"/>
                <a:gd name="connsiteX2814" fmla="*/ 80965 w 544914"/>
                <a:gd name="connsiteY2814" fmla="*/ 400448 h 646635"/>
                <a:gd name="connsiteX2815" fmla="*/ 80625 w 544914"/>
                <a:gd name="connsiteY2815" fmla="*/ 402102 h 646635"/>
                <a:gd name="connsiteX2816" fmla="*/ 78857 w 544914"/>
                <a:gd name="connsiteY2816" fmla="*/ 403464 h 646635"/>
                <a:gd name="connsiteX2817" fmla="*/ 77155 w 544914"/>
                <a:gd name="connsiteY2817" fmla="*/ 403918 h 646635"/>
                <a:gd name="connsiteX2818" fmla="*/ 72614 w 544914"/>
                <a:gd name="connsiteY2818" fmla="*/ 404778 h 646635"/>
                <a:gd name="connsiteX2819" fmla="*/ 74203 w 544914"/>
                <a:gd name="connsiteY2819" fmla="*/ 405637 h 646635"/>
                <a:gd name="connsiteX2820" fmla="*/ 79149 w 544914"/>
                <a:gd name="connsiteY2820" fmla="*/ 405929 h 646635"/>
                <a:gd name="connsiteX2821" fmla="*/ 80803 w 544914"/>
                <a:gd name="connsiteY2821" fmla="*/ 405929 h 646635"/>
                <a:gd name="connsiteX2822" fmla="*/ 82003 w 544914"/>
                <a:gd name="connsiteY2822" fmla="*/ 406448 h 646635"/>
                <a:gd name="connsiteX2823" fmla="*/ 84954 w 544914"/>
                <a:gd name="connsiteY2823" fmla="*/ 406334 h 646635"/>
                <a:gd name="connsiteX2824" fmla="*/ 85976 w 544914"/>
                <a:gd name="connsiteY2824" fmla="*/ 407243 h 646635"/>
                <a:gd name="connsiteX2825" fmla="*/ 85116 w 544914"/>
                <a:gd name="connsiteY2825" fmla="*/ 408216 h 646635"/>
                <a:gd name="connsiteX2826" fmla="*/ 84776 w 544914"/>
                <a:gd name="connsiteY2826" fmla="*/ 408961 h 646635"/>
                <a:gd name="connsiteX2827" fmla="*/ 83235 w 544914"/>
                <a:gd name="connsiteY2827" fmla="*/ 408621 h 646635"/>
                <a:gd name="connsiteX2828" fmla="*/ 82149 w 544914"/>
                <a:gd name="connsiteY2828" fmla="*/ 406967 h 646635"/>
                <a:gd name="connsiteX2829" fmla="*/ 80268 w 544914"/>
                <a:gd name="connsiteY2829" fmla="*/ 408329 h 646635"/>
                <a:gd name="connsiteX2830" fmla="*/ 78955 w 544914"/>
                <a:gd name="connsiteY2830" fmla="*/ 409075 h 646635"/>
                <a:gd name="connsiteX2831" fmla="*/ 77982 w 544914"/>
                <a:gd name="connsiteY2831" fmla="*/ 409367 h 646635"/>
                <a:gd name="connsiteX2832" fmla="*/ 79522 w 544914"/>
                <a:gd name="connsiteY2832" fmla="*/ 411297 h 646635"/>
                <a:gd name="connsiteX2833" fmla="*/ 78727 w 544914"/>
                <a:gd name="connsiteY2833" fmla="*/ 412318 h 646635"/>
                <a:gd name="connsiteX2834" fmla="*/ 77301 w 544914"/>
                <a:gd name="connsiteY2834" fmla="*/ 411345 h 646635"/>
                <a:gd name="connsiteX2835" fmla="*/ 74463 w 544914"/>
                <a:gd name="connsiteY2835" fmla="*/ 412886 h 646635"/>
                <a:gd name="connsiteX2836" fmla="*/ 72582 w 544914"/>
                <a:gd name="connsiteY2836" fmla="*/ 412659 h 646635"/>
                <a:gd name="connsiteX2837" fmla="*/ 71447 w 544914"/>
                <a:gd name="connsiteY2837" fmla="*/ 414540 h 646635"/>
                <a:gd name="connsiteX2838" fmla="*/ 73214 w 544914"/>
                <a:gd name="connsiteY2838" fmla="*/ 417037 h 646635"/>
                <a:gd name="connsiteX2839" fmla="*/ 75938 w 544914"/>
                <a:gd name="connsiteY2839" fmla="*/ 417605 h 646635"/>
                <a:gd name="connsiteX2840" fmla="*/ 80090 w 544914"/>
                <a:gd name="connsiteY2840" fmla="*/ 416242 h 646635"/>
                <a:gd name="connsiteX2841" fmla="*/ 80657 w 544914"/>
                <a:gd name="connsiteY2841" fmla="*/ 414929 h 646635"/>
                <a:gd name="connsiteX2842" fmla="*/ 81906 w 544914"/>
                <a:gd name="connsiteY2842" fmla="*/ 414134 h 646635"/>
                <a:gd name="connsiteX2843" fmla="*/ 84014 w 544914"/>
                <a:gd name="connsiteY2843" fmla="*/ 414248 h 646635"/>
                <a:gd name="connsiteX2844" fmla="*/ 86057 w 544914"/>
                <a:gd name="connsiteY2844" fmla="*/ 414815 h 646635"/>
                <a:gd name="connsiteX2845" fmla="*/ 87079 w 544914"/>
                <a:gd name="connsiteY2845" fmla="*/ 415107 h 646635"/>
                <a:gd name="connsiteX2846" fmla="*/ 87825 w 544914"/>
                <a:gd name="connsiteY2846" fmla="*/ 415902 h 646635"/>
                <a:gd name="connsiteX2847" fmla="*/ 88684 w 544914"/>
                <a:gd name="connsiteY2847" fmla="*/ 414702 h 646635"/>
                <a:gd name="connsiteX2848" fmla="*/ 90273 w 544914"/>
                <a:gd name="connsiteY2848" fmla="*/ 414815 h 646635"/>
                <a:gd name="connsiteX2849" fmla="*/ 91522 w 544914"/>
                <a:gd name="connsiteY2849" fmla="*/ 416064 h 646635"/>
                <a:gd name="connsiteX2850" fmla="*/ 92771 w 544914"/>
                <a:gd name="connsiteY2850" fmla="*/ 416291 h 646635"/>
                <a:gd name="connsiteX2851" fmla="*/ 93176 w 544914"/>
                <a:gd name="connsiteY2851" fmla="*/ 415205 h 646635"/>
                <a:gd name="connsiteX2852" fmla="*/ 94424 w 544914"/>
                <a:gd name="connsiteY2852" fmla="*/ 415950 h 646635"/>
                <a:gd name="connsiteX2853" fmla="*/ 96921 w 544914"/>
                <a:gd name="connsiteY2853" fmla="*/ 414978 h 646635"/>
                <a:gd name="connsiteX2854" fmla="*/ 96743 w 544914"/>
                <a:gd name="connsiteY2854" fmla="*/ 415999 h 646635"/>
                <a:gd name="connsiteX2855" fmla="*/ 91976 w 544914"/>
                <a:gd name="connsiteY2855" fmla="*/ 417702 h 646635"/>
                <a:gd name="connsiteX2856" fmla="*/ 91522 w 544914"/>
                <a:gd name="connsiteY2856" fmla="*/ 419583 h 646635"/>
                <a:gd name="connsiteX2857" fmla="*/ 97895 w 544914"/>
                <a:gd name="connsiteY2857" fmla="*/ 419648 h 646635"/>
                <a:gd name="connsiteX2858" fmla="*/ 93240 w 544914"/>
                <a:gd name="connsiteY2858" fmla="*/ 421010 h 646635"/>
                <a:gd name="connsiteX2859" fmla="*/ 91019 w 544914"/>
                <a:gd name="connsiteY2859" fmla="*/ 422485 h 646635"/>
                <a:gd name="connsiteX2860" fmla="*/ 89997 w 544914"/>
                <a:gd name="connsiteY2860" fmla="*/ 423507 h 646635"/>
                <a:gd name="connsiteX2861" fmla="*/ 89138 w 544914"/>
                <a:gd name="connsiteY2861" fmla="*/ 422939 h 646635"/>
                <a:gd name="connsiteX2862" fmla="*/ 90451 w 544914"/>
                <a:gd name="connsiteY2862" fmla="*/ 420945 h 646635"/>
                <a:gd name="connsiteX2863" fmla="*/ 90160 w 544914"/>
                <a:gd name="connsiteY2863" fmla="*/ 418837 h 646635"/>
                <a:gd name="connsiteX2864" fmla="*/ 88003 w 544914"/>
                <a:gd name="connsiteY2864" fmla="*/ 416842 h 646635"/>
                <a:gd name="connsiteX2865" fmla="*/ 87435 w 544914"/>
                <a:gd name="connsiteY2865" fmla="*/ 418659 h 646635"/>
                <a:gd name="connsiteX2866" fmla="*/ 85733 w 544914"/>
                <a:gd name="connsiteY2866" fmla="*/ 418432 h 646635"/>
                <a:gd name="connsiteX2867" fmla="*/ 85165 w 544914"/>
                <a:gd name="connsiteY2867" fmla="*/ 419340 h 646635"/>
                <a:gd name="connsiteX2868" fmla="*/ 83803 w 544914"/>
                <a:gd name="connsiteY2868" fmla="*/ 417977 h 646635"/>
                <a:gd name="connsiteX2869" fmla="*/ 81192 w 544914"/>
                <a:gd name="connsiteY2869" fmla="*/ 417799 h 646635"/>
                <a:gd name="connsiteX2870" fmla="*/ 80673 w 544914"/>
                <a:gd name="connsiteY2870" fmla="*/ 419794 h 646635"/>
                <a:gd name="connsiteX2871" fmla="*/ 83463 w 544914"/>
                <a:gd name="connsiteY2871" fmla="*/ 420929 h 646635"/>
                <a:gd name="connsiteX2872" fmla="*/ 80738 w 544914"/>
                <a:gd name="connsiteY2872" fmla="*/ 422242 h 646635"/>
                <a:gd name="connsiteX2873" fmla="*/ 79538 w 544914"/>
                <a:gd name="connsiteY2873" fmla="*/ 419907 h 646635"/>
                <a:gd name="connsiteX2874" fmla="*/ 76246 w 544914"/>
                <a:gd name="connsiteY2874" fmla="*/ 419680 h 646635"/>
                <a:gd name="connsiteX2875" fmla="*/ 74203 w 544914"/>
                <a:gd name="connsiteY2875" fmla="*/ 419453 h 646635"/>
                <a:gd name="connsiteX2876" fmla="*/ 73798 w 544914"/>
                <a:gd name="connsiteY2876" fmla="*/ 420199 h 646635"/>
                <a:gd name="connsiteX2877" fmla="*/ 76409 w 544914"/>
                <a:gd name="connsiteY2877" fmla="*/ 420945 h 646635"/>
                <a:gd name="connsiteX2878" fmla="*/ 76457 w 544914"/>
                <a:gd name="connsiteY2878" fmla="*/ 422031 h 646635"/>
                <a:gd name="connsiteX2879" fmla="*/ 73960 w 544914"/>
                <a:gd name="connsiteY2879" fmla="*/ 422372 h 646635"/>
                <a:gd name="connsiteX2880" fmla="*/ 73960 w 544914"/>
                <a:gd name="connsiteY2880" fmla="*/ 423280 h 646635"/>
                <a:gd name="connsiteX2881" fmla="*/ 75890 w 544914"/>
                <a:gd name="connsiteY2881" fmla="*/ 423572 h 646635"/>
                <a:gd name="connsiteX2882" fmla="*/ 76344 w 544914"/>
                <a:gd name="connsiteY2882" fmla="*/ 423118 h 646635"/>
                <a:gd name="connsiteX2883" fmla="*/ 78160 w 544914"/>
                <a:gd name="connsiteY2883" fmla="*/ 422096 h 646635"/>
                <a:gd name="connsiteX2884" fmla="*/ 79133 w 544914"/>
                <a:gd name="connsiteY2884" fmla="*/ 422437 h 646635"/>
                <a:gd name="connsiteX2885" fmla="*/ 78841 w 544914"/>
                <a:gd name="connsiteY2885" fmla="*/ 423069 h 646635"/>
                <a:gd name="connsiteX2886" fmla="*/ 77479 w 544914"/>
                <a:gd name="connsiteY2886" fmla="*/ 423361 h 646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Lst>
              <a:rect l="l" t="t" r="r" b="b"/>
              <a:pathLst>
                <a:path w="544914" h="646635">
                  <a:moveTo>
                    <a:pt x="77252" y="423264"/>
                  </a:moveTo>
                  <a:lnTo>
                    <a:pt x="77252" y="425712"/>
                  </a:lnTo>
                  <a:lnTo>
                    <a:pt x="78225" y="427366"/>
                  </a:lnTo>
                  <a:lnTo>
                    <a:pt x="83333" y="427366"/>
                  </a:lnTo>
                  <a:lnTo>
                    <a:pt x="86008" y="426912"/>
                  </a:lnTo>
                  <a:lnTo>
                    <a:pt x="86008" y="427885"/>
                  </a:lnTo>
                  <a:lnTo>
                    <a:pt x="83333" y="428177"/>
                  </a:lnTo>
                  <a:lnTo>
                    <a:pt x="82198" y="428631"/>
                  </a:lnTo>
                  <a:lnTo>
                    <a:pt x="80041" y="428339"/>
                  </a:lnTo>
                  <a:lnTo>
                    <a:pt x="78387" y="429134"/>
                  </a:lnTo>
                  <a:lnTo>
                    <a:pt x="78160" y="431291"/>
                  </a:lnTo>
                  <a:lnTo>
                    <a:pt x="77252" y="430545"/>
                  </a:lnTo>
                  <a:lnTo>
                    <a:pt x="74981" y="430496"/>
                  </a:lnTo>
                  <a:lnTo>
                    <a:pt x="71917" y="430269"/>
                  </a:lnTo>
                  <a:lnTo>
                    <a:pt x="73052" y="432945"/>
                  </a:lnTo>
                  <a:lnTo>
                    <a:pt x="72144" y="432945"/>
                  </a:lnTo>
                  <a:lnTo>
                    <a:pt x="70490" y="430610"/>
                  </a:lnTo>
                  <a:lnTo>
                    <a:pt x="69436" y="430610"/>
                  </a:lnTo>
                  <a:lnTo>
                    <a:pt x="69517" y="432653"/>
                  </a:lnTo>
                  <a:lnTo>
                    <a:pt x="71106" y="435150"/>
                  </a:lnTo>
                  <a:lnTo>
                    <a:pt x="72809" y="436285"/>
                  </a:lnTo>
                  <a:lnTo>
                    <a:pt x="73555" y="437144"/>
                  </a:lnTo>
                  <a:lnTo>
                    <a:pt x="75030" y="437144"/>
                  </a:lnTo>
                  <a:lnTo>
                    <a:pt x="75890" y="436058"/>
                  </a:lnTo>
                  <a:lnTo>
                    <a:pt x="76457" y="437534"/>
                  </a:lnTo>
                  <a:lnTo>
                    <a:pt x="79814" y="437534"/>
                  </a:lnTo>
                  <a:cubicBezTo>
                    <a:pt x="79814" y="437534"/>
                    <a:pt x="79701" y="438101"/>
                    <a:pt x="79522" y="438215"/>
                  </a:cubicBezTo>
                  <a:cubicBezTo>
                    <a:pt x="79344" y="438328"/>
                    <a:pt x="74917" y="438782"/>
                    <a:pt x="74917" y="438782"/>
                  </a:cubicBezTo>
                  <a:lnTo>
                    <a:pt x="74965" y="440031"/>
                  </a:lnTo>
                  <a:lnTo>
                    <a:pt x="79506" y="442415"/>
                  </a:lnTo>
                  <a:lnTo>
                    <a:pt x="80073" y="444636"/>
                  </a:lnTo>
                  <a:cubicBezTo>
                    <a:pt x="80073" y="444636"/>
                    <a:pt x="78987" y="444977"/>
                    <a:pt x="78938" y="444636"/>
                  </a:cubicBezTo>
                  <a:cubicBezTo>
                    <a:pt x="78890" y="444296"/>
                    <a:pt x="77706" y="442593"/>
                    <a:pt x="77706" y="442593"/>
                  </a:cubicBezTo>
                  <a:lnTo>
                    <a:pt x="75128" y="441166"/>
                  </a:lnTo>
                  <a:lnTo>
                    <a:pt x="76668" y="442982"/>
                  </a:lnTo>
                  <a:lnTo>
                    <a:pt x="75582" y="442869"/>
                  </a:lnTo>
                  <a:lnTo>
                    <a:pt x="74382" y="441442"/>
                  </a:lnTo>
                  <a:lnTo>
                    <a:pt x="73019" y="441620"/>
                  </a:lnTo>
                  <a:lnTo>
                    <a:pt x="72841" y="442139"/>
                  </a:lnTo>
                  <a:lnTo>
                    <a:pt x="72322" y="441685"/>
                  </a:lnTo>
                  <a:lnTo>
                    <a:pt x="72841" y="438101"/>
                  </a:lnTo>
                  <a:lnTo>
                    <a:pt x="71479" y="436966"/>
                  </a:lnTo>
                  <a:lnTo>
                    <a:pt x="69485" y="435426"/>
                  </a:lnTo>
                  <a:lnTo>
                    <a:pt x="68625" y="433155"/>
                  </a:lnTo>
                  <a:cubicBezTo>
                    <a:pt x="68625" y="433155"/>
                    <a:pt x="67879" y="431615"/>
                    <a:pt x="67717" y="431615"/>
                  </a:cubicBezTo>
                  <a:cubicBezTo>
                    <a:pt x="67555" y="431615"/>
                    <a:pt x="66063" y="432750"/>
                    <a:pt x="66063" y="432750"/>
                  </a:cubicBezTo>
                  <a:cubicBezTo>
                    <a:pt x="66063" y="432750"/>
                    <a:pt x="65885" y="433318"/>
                    <a:pt x="65722" y="433431"/>
                  </a:cubicBezTo>
                  <a:cubicBezTo>
                    <a:pt x="65544" y="433545"/>
                    <a:pt x="64296" y="433723"/>
                    <a:pt x="64296" y="433723"/>
                  </a:cubicBezTo>
                  <a:lnTo>
                    <a:pt x="63663" y="431453"/>
                  </a:lnTo>
                  <a:lnTo>
                    <a:pt x="61961" y="430480"/>
                  </a:lnTo>
                  <a:lnTo>
                    <a:pt x="60874" y="430934"/>
                  </a:lnTo>
                  <a:lnTo>
                    <a:pt x="60128" y="432410"/>
                  </a:lnTo>
                  <a:cubicBezTo>
                    <a:pt x="60128" y="432410"/>
                    <a:pt x="59950" y="434858"/>
                    <a:pt x="60128" y="434858"/>
                  </a:cubicBezTo>
                  <a:cubicBezTo>
                    <a:pt x="60307" y="434858"/>
                    <a:pt x="63371" y="434404"/>
                    <a:pt x="63420" y="434858"/>
                  </a:cubicBezTo>
                  <a:cubicBezTo>
                    <a:pt x="63469" y="435312"/>
                    <a:pt x="64052" y="437647"/>
                    <a:pt x="64052" y="437647"/>
                  </a:cubicBezTo>
                  <a:lnTo>
                    <a:pt x="66549" y="435150"/>
                  </a:lnTo>
                  <a:lnTo>
                    <a:pt x="67571" y="437144"/>
                  </a:lnTo>
                  <a:lnTo>
                    <a:pt x="68593" y="438847"/>
                  </a:lnTo>
                  <a:cubicBezTo>
                    <a:pt x="68593" y="438847"/>
                    <a:pt x="69452" y="442025"/>
                    <a:pt x="69452" y="442204"/>
                  </a:cubicBezTo>
                  <a:cubicBezTo>
                    <a:pt x="69452" y="442382"/>
                    <a:pt x="76668" y="447895"/>
                    <a:pt x="76668" y="447895"/>
                  </a:cubicBezTo>
                  <a:lnTo>
                    <a:pt x="77008" y="449777"/>
                  </a:lnTo>
                  <a:lnTo>
                    <a:pt x="73312" y="447215"/>
                  </a:lnTo>
                  <a:lnTo>
                    <a:pt x="68528" y="443517"/>
                  </a:lnTo>
                  <a:cubicBezTo>
                    <a:pt x="68528" y="443517"/>
                    <a:pt x="67311" y="439431"/>
                    <a:pt x="67182" y="439253"/>
                  </a:cubicBezTo>
                  <a:cubicBezTo>
                    <a:pt x="67052" y="439074"/>
                    <a:pt x="65917" y="438231"/>
                    <a:pt x="65625" y="438231"/>
                  </a:cubicBezTo>
                  <a:cubicBezTo>
                    <a:pt x="65333" y="438231"/>
                    <a:pt x="61928" y="439090"/>
                    <a:pt x="61928" y="439090"/>
                  </a:cubicBezTo>
                  <a:lnTo>
                    <a:pt x="59706" y="440631"/>
                  </a:lnTo>
                  <a:lnTo>
                    <a:pt x="59252" y="440031"/>
                  </a:lnTo>
                  <a:lnTo>
                    <a:pt x="60955" y="438701"/>
                  </a:lnTo>
                  <a:lnTo>
                    <a:pt x="59869" y="438182"/>
                  </a:lnTo>
                  <a:lnTo>
                    <a:pt x="58328" y="438588"/>
                  </a:lnTo>
                  <a:lnTo>
                    <a:pt x="57874" y="438182"/>
                  </a:lnTo>
                  <a:lnTo>
                    <a:pt x="59869" y="436415"/>
                  </a:lnTo>
                  <a:lnTo>
                    <a:pt x="58896" y="434485"/>
                  </a:lnTo>
                  <a:cubicBezTo>
                    <a:pt x="58896" y="434485"/>
                    <a:pt x="59187" y="432442"/>
                    <a:pt x="59187" y="432215"/>
                  </a:cubicBezTo>
                  <a:cubicBezTo>
                    <a:pt x="59187" y="431988"/>
                    <a:pt x="58328" y="430901"/>
                    <a:pt x="58328" y="430901"/>
                  </a:cubicBezTo>
                  <a:lnTo>
                    <a:pt x="56820" y="431647"/>
                  </a:lnTo>
                  <a:lnTo>
                    <a:pt x="56820" y="433042"/>
                  </a:lnTo>
                  <a:cubicBezTo>
                    <a:pt x="56820" y="433042"/>
                    <a:pt x="57728" y="433755"/>
                    <a:pt x="57761" y="433869"/>
                  </a:cubicBezTo>
                  <a:cubicBezTo>
                    <a:pt x="57793" y="433982"/>
                    <a:pt x="58441" y="436220"/>
                    <a:pt x="57761" y="435993"/>
                  </a:cubicBezTo>
                  <a:cubicBezTo>
                    <a:pt x="57080" y="435766"/>
                    <a:pt x="55150" y="433496"/>
                    <a:pt x="55150" y="433496"/>
                  </a:cubicBezTo>
                  <a:lnTo>
                    <a:pt x="54388" y="433950"/>
                  </a:lnTo>
                  <a:lnTo>
                    <a:pt x="54306" y="436334"/>
                  </a:lnTo>
                  <a:cubicBezTo>
                    <a:pt x="54306" y="436334"/>
                    <a:pt x="52912" y="436107"/>
                    <a:pt x="52912" y="436528"/>
                  </a:cubicBezTo>
                  <a:cubicBezTo>
                    <a:pt x="52912" y="436950"/>
                    <a:pt x="54923" y="438993"/>
                    <a:pt x="54923" y="438993"/>
                  </a:cubicBezTo>
                  <a:lnTo>
                    <a:pt x="56707" y="438798"/>
                  </a:lnTo>
                  <a:cubicBezTo>
                    <a:pt x="56707" y="438798"/>
                    <a:pt x="58328" y="439398"/>
                    <a:pt x="57047" y="440128"/>
                  </a:cubicBezTo>
                  <a:cubicBezTo>
                    <a:pt x="55766" y="440842"/>
                    <a:pt x="54323" y="441117"/>
                    <a:pt x="54323" y="441117"/>
                  </a:cubicBezTo>
                  <a:lnTo>
                    <a:pt x="53642" y="439074"/>
                  </a:lnTo>
                  <a:cubicBezTo>
                    <a:pt x="53642" y="439074"/>
                    <a:pt x="52507" y="438053"/>
                    <a:pt x="52361" y="438020"/>
                  </a:cubicBezTo>
                  <a:cubicBezTo>
                    <a:pt x="52215" y="437988"/>
                    <a:pt x="51452" y="436544"/>
                    <a:pt x="51452" y="436544"/>
                  </a:cubicBezTo>
                  <a:lnTo>
                    <a:pt x="47545" y="436236"/>
                  </a:lnTo>
                  <a:lnTo>
                    <a:pt x="46718" y="438734"/>
                  </a:lnTo>
                  <a:lnTo>
                    <a:pt x="44593" y="438507"/>
                  </a:lnTo>
                  <a:lnTo>
                    <a:pt x="43458" y="440777"/>
                  </a:lnTo>
                  <a:lnTo>
                    <a:pt x="45809" y="441831"/>
                  </a:lnTo>
                  <a:lnTo>
                    <a:pt x="45664" y="443809"/>
                  </a:lnTo>
                  <a:lnTo>
                    <a:pt x="48777" y="443955"/>
                  </a:lnTo>
                  <a:lnTo>
                    <a:pt x="48923" y="444944"/>
                  </a:lnTo>
                  <a:lnTo>
                    <a:pt x="45890" y="445025"/>
                  </a:lnTo>
                  <a:lnTo>
                    <a:pt x="44982" y="447912"/>
                  </a:lnTo>
                  <a:cubicBezTo>
                    <a:pt x="44982" y="447912"/>
                    <a:pt x="46426" y="448739"/>
                    <a:pt x="46799" y="448820"/>
                  </a:cubicBezTo>
                  <a:cubicBezTo>
                    <a:pt x="47172" y="448901"/>
                    <a:pt x="52101" y="448674"/>
                    <a:pt x="52101" y="448674"/>
                  </a:cubicBezTo>
                  <a:lnTo>
                    <a:pt x="53690" y="446777"/>
                  </a:lnTo>
                  <a:lnTo>
                    <a:pt x="59301" y="445950"/>
                  </a:lnTo>
                  <a:lnTo>
                    <a:pt x="59382" y="446550"/>
                  </a:lnTo>
                  <a:cubicBezTo>
                    <a:pt x="59382" y="446550"/>
                    <a:pt x="54842" y="447458"/>
                    <a:pt x="54615" y="447685"/>
                  </a:cubicBezTo>
                  <a:cubicBezTo>
                    <a:pt x="54388" y="447912"/>
                    <a:pt x="53253" y="450409"/>
                    <a:pt x="53253" y="450409"/>
                  </a:cubicBezTo>
                  <a:lnTo>
                    <a:pt x="55458" y="450863"/>
                  </a:lnTo>
                  <a:lnTo>
                    <a:pt x="62966" y="447231"/>
                  </a:lnTo>
                  <a:lnTo>
                    <a:pt x="65025" y="446858"/>
                  </a:lnTo>
                  <a:lnTo>
                    <a:pt x="65025" y="448074"/>
                  </a:lnTo>
                  <a:cubicBezTo>
                    <a:pt x="65025" y="448074"/>
                    <a:pt x="56593" y="451479"/>
                    <a:pt x="56512" y="451706"/>
                  </a:cubicBezTo>
                  <a:cubicBezTo>
                    <a:pt x="56431" y="451933"/>
                    <a:pt x="56820" y="454430"/>
                    <a:pt x="56820" y="454430"/>
                  </a:cubicBezTo>
                  <a:lnTo>
                    <a:pt x="55312" y="452987"/>
                  </a:lnTo>
                  <a:lnTo>
                    <a:pt x="53950" y="453068"/>
                  </a:lnTo>
                  <a:cubicBezTo>
                    <a:pt x="53950" y="453068"/>
                    <a:pt x="54631" y="455566"/>
                    <a:pt x="54939" y="455647"/>
                  </a:cubicBezTo>
                  <a:cubicBezTo>
                    <a:pt x="55247" y="455728"/>
                    <a:pt x="60858" y="455647"/>
                    <a:pt x="60858" y="455647"/>
                  </a:cubicBezTo>
                  <a:cubicBezTo>
                    <a:pt x="60858" y="455647"/>
                    <a:pt x="57679" y="459052"/>
                    <a:pt x="56836" y="458533"/>
                  </a:cubicBezTo>
                  <a:cubicBezTo>
                    <a:pt x="56009" y="457998"/>
                    <a:pt x="54112" y="456555"/>
                    <a:pt x="53723" y="456263"/>
                  </a:cubicBezTo>
                  <a:cubicBezTo>
                    <a:pt x="53350" y="455955"/>
                    <a:pt x="53269" y="455209"/>
                    <a:pt x="52815" y="454901"/>
                  </a:cubicBezTo>
                  <a:cubicBezTo>
                    <a:pt x="52361" y="454593"/>
                    <a:pt x="49410" y="454074"/>
                    <a:pt x="49410" y="454074"/>
                  </a:cubicBezTo>
                  <a:lnTo>
                    <a:pt x="48274" y="453993"/>
                  </a:lnTo>
                  <a:lnTo>
                    <a:pt x="48583" y="456944"/>
                  </a:lnTo>
                  <a:lnTo>
                    <a:pt x="46993" y="455047"/>
                  </a:lnTo>
                  <a:cubicBezTo>
                    <a:pt x="46993" y="455047"/>
                    <a:pt x="47139" y="452387"/>
                    <a:pt x="46847" y="452323"/>
                  </a:cubicBezTo>
                  <a:cubicBezTo>
                    <a:pt x="46539" y="452241"/>
                    <a:pt x="43669" y="452014"/>
                    <a:pt x="43507" y="452241"/>
                  </a:cubicBezTo>
                  <a:cubicBezTo>
                    <a:pt x="43361" y="452468"/>
                    <a:pt x="44042" y="454366"/>
                    <a:pt x="43507" y="454285"/>
                  </a:cubicBezTo>
                  <a:cubicBezTo>
                    <a:pt x="42972" y="454203"/>
                    <a:pt x="42372" y="452160"/>
                    <a:pt x="41074" y="452549"/>
                  </a:cubicBezTo>
                  <a:cubicBezTo>
                    <a:pt x="39793" y="452923"/>
                    <a:pt x="36988" y="452923"/>
                    <a:pt x="36988" y="453149"/>
                  </a:cubicBezTo>
                  <a:lnTo>
                    <a:pt x="36988" y="455128"/>
                  </a:lnTo>
                  <a:lnTo>
                    <a:pt x="35626" y="454074"/>
                  </a:lnTo>
                  <a:lnTo>
                    <a:pt x="34410" y="454836"/>
                  </a:lnTo>
                  <a:lnTo>
                    <a:pt x="33194" y="454155"/>
                  </a:lnTo>
                  <a:lnTo>
                    <a:pt x="30534" y="454463"/>
                  </a:lnTo>
                  <a:lnTo>
                    <a:pt x="30534" y="457414"/>
                  </a:lnTo>
                  <a:lnTo>
                    <a:pt x="36372" y="457268"/>
                  </a:lnTo>
                  <a:cubicBezTo>
                    <a:pt x="36372" y="457268"/>
                    <a:pt x="36518" y="457641"/>
                    <a:pt x="36907" y="457949"/>
                  </a:cubicBezTo>
                  <a:cubicBezTo>
                    <a:pt x="37280" y="458257"/>
                    <a:pt x="39567" y="458614"/>
                    <a:pt x="39567" y="458614"/>
                  </a:cubicBezTo>
                  <a:lnTo>
                    <a:pt x="40329" y="460220"/>
                  </a:lnTo>
                  <a:cubicBezTo>
                    <a:pt x="40329" y="460220"/>
                    <a:pt x="43977" y="460673"/>
                    <a:pt x="44042" y="460982"/>
                  </a:cubicBezTo>
                  <a:cubicBezTo>
                    <a:pt x="44107" y="461290"/>
                    <a:pt x="44723" y="464160"/>
                    <a:pt x="44723" y="464160"/>
                  </a:cubicBezTo>
                  <a:lnTo>
                    <a:pt x="45031" y="466884"/>
                  </a:lnTo>
                  <a:lnTo>
                    <a:pt x="46474" y="467873"/>
                  </a:lnTo>
                  <a:cubicBezTo>
                    <a:pt x="46474" y="467873"/>
                    <a:pt x="48145" y="467728"/>
                    <a:pt x="48372" y="467873"/>
                  </a:cubicBezTo>
                  <a:cubicBezTo>
                    <a:pt x="48599" y="468019"/>
                    <a:pt x="51631" y="468246"/>
                    <a:pt x="51631" y="468246"/>
                  </a:cubicBezTo>
                  <a:lnTo>
                    <a:pt x="53220" y="468846"/>
                  </a:lnTo>
                  <a:lnTo>
                    <a:pt x="53139" y="469754"/>
                  </a:lnTo>
                  <a:lnTo>
                    <a:pt x="46766" y="469754"/>
                  </a:lnTo>
                  <a:lnTo>
                    <a:pt x="46620" y="473095"/>
                  </a:lnTo>
                  <a:lnTo>
                    <a:pt x="45485" y="474684"/>
                  </a:lnTo>
                  <a:lnTo>
                    <a:pt x="45631" y="476046"/>
                  </a:lnTo>
                  <a:lnTo>
                    <a:pt x="47139" y="476500"/>
                  </a:lnTo>
                  <a:lnTo>
                    <a:pt x="49410" y="475819"/>
                  </a:lnTo>
                  <a:lnTo>
                    <a:pt x="47966" y="477327"/>
                  </a:lnTo>
                  <a:lnTo>
                    <a:pt x="45307" y="477862"/>
                  </a:lnTo>
                  <a:cubicBezTo>
                    <a:pt x="45307" y="477862"/>
                    <a:pt x="44026" y="477181"/>
                    <a:pt x="44026" y="477181"/>
                  </a:cubicBezTo>
                  <a:cubicBezTo>
                    <a:pt x="44026" y="477181"/>
                    <a:pt x="43118" y="477408"/>
                    <a:pt x="43118" y="477408"/>
                  </a:cubicBezTo>
                  <a:lnTo>
                    <a:pt x="43199" y="476192"/>
                  </a:lnTo>
                  <a:lnTo>
                    <a:pt x="44707" y="474295"/>
                  </a:lnTo>
                  <a:lnTo>
                    <a:pt x="45307" y="471344"/>
                  </a:lnTo>
                  <a:lnTo>
                    <a:pt x="45161" y="469754"/>
                  </a:lnTo>
                  <a:cubicBezTo>
                    <a:pt x="45161" y="469754"/>
                    <a:pt x="43264" y="465895"/>
                    <a:pt x="43183" y="465668"/>
                  </a:cubicBezTo>
                  <a:cubicBezTo>
                    <a:pt x="43101" y="465441"/>
                    <a:pt x="42810" y="462328"/>
                    <a:pt x="42810" y="462328"/>
                  </a:cubicBezTo>
                  <a:lnTo>
                    <a:pt x="38788" y="461501"/>
                  </a:lnTo>
                  <a:lnTo>
                    <a:pt x="36291" y="462863"/>
                  </a:lnTo>
                  <a:lnTo>
                    <a:pt x="36437" y="464679"/>
                  </a:lnTo>
                  <a:lnTo>
                    <a:pt x="35075" y="465587"/>
                  </a:lnTo>
                  <a:lnTo>
                    <a:pt x="34248" y="468246"/>
                  </a:lnTo>
                  <a:lnTo>
                    <a:pt x="35010" y="470225"/>
                  </a:lnTo>
                  <a:lnTo>
                    <a:pt x="35772" y="471814"/>
                  </a:lnTo>
                  <a:lnTo>
                    <a:pt x="36453" y="472868"/>
                  </a:lnTo>
                  <a:cubicBezTo>
                    <a:pt x="36453" y="472868"/>
                    <a:pt x="36761" y="474376"/>
                    <a:pt x="36761" y="474603"/>
                  </a:cubicBezTo>
                  <a:cubicBezTo>
                    <a:pt x="36761" y="474830"/>
                    <a:pt x="35853" y="475884"/>
                    <a:pt x="35853" y="475884"/>
                  </a:cubicBezTo>
                  <a:lnTo>
                    <a:pt x="35480" y="474214"/>
                  </a:lnTo>
                  <a:lnTo>
                    <a:pt x="34426" y="472852"/>
                  </a:lnTo>
                  <a:lnTo>
                    <a:pt x="33210" y="469365"/>
                  </a:lnTo>
                  <a:lnTo>
                    <a:pt x="33129" y="467241"/>
                  </a:lnTo>
                  <a:lnTo>
                    <a:pt x="32302" y="465798"/>
                  </a:lnTo>
                  <a:lnTo>
                    <a:pt x="30550" y="464890"/>
                  </a:lnTo>
                  <a:lnTo>
                    <a:pt x="27518" y="466641"/>
                  </a:lnTo>
                  <a:lnTo>
                    <a:pt x="25848" y="468230"/>
                  </a:lnTo>
                  <a:lnTo>
                    <a:pt x="24567" y="469673"/>
                  </a:lnTo>
                  <a:lnTo>
                    <a:pt x="24567" y="470727"/>
                  </a:lnTo>
                  <a:lnTo>
                    <a:pt x="23513" y="471327"/>
                  </a:lnTo>
                  <a:lnTo>
                    <a:pt x="26626" y="475949"/>
                  </a:lnTo>
                  <a:lnTo>
                    <a:pt x="31475" y="477846"/>
                  </a:lnTo>
                  <a:lnTo>
                    <a:pt x="26708" y="477846"/>
                  </a:lnTo>
                  <a:lnTo>
                    <a:pt x="24972" y="475641"/>
                  </a:lnTo>
                  <a:lnTo>
                    <a:pt x="24210" y="478219"/>
                  </a:lnTo>
                  <a:lnTo>
                    <a:pt x="22232" y="480197"/>
                  </a:lnTo>
                  <a:lnTo>
                    <a:pt x="21778" y="477700"/>
                  </a:lnTo>
                  <a:lnTo>
                    <a:pt x="23286" y="476257"/>
                  </a:lnTo>
                  <a:lnTo>
                    <a:pt x="23205" y="472771"/>
                  </a:lnTo>
                  <a:lnTo>
                    <a:pt x="21226" y="472916"/>
                  </a:lnTo>
                  <a:lnTo>
                    <a:pt x="19248" y="475122"/>
                  </a:lnTo>
                  <a:lnTo>
                    <a:pt x="19248" y="476338"/>
                  </a:lnTo>
                  <a:lnTo>
                    <a:pt x="18794" y="476792"/>
                  </a:lnTo>
                  <a:lnTo>
                    <a:pt x="17286" y="474522"/>
                  </a:lnTo>
                  <a:cubicBezTo>
                    <a:pt x="17286" y="474522"/>
                    <a:pt x="15243" y="474376"/>
                    <a:pt x="15016" y="474149"/>
                  </a:cubicBezTo>
                  <a:cubicBezTo>
                    <a:pt x="14789" y="473922"/>
                    <a:pt x="14027" y="472333"/>
                    <a:pt x="14027" y="472333"/>
                  </a:cubicBezTo>
                  <a:lnTo>
                    <a:pt x="13119" y="473841"/>
                  </a:lnTo>
                  <a:lnTo>
                    <a:pt x="13491" y="476338"/>
                  </a:lnTo>
                  <a:lnTo>
                    <a:pt x="16978" y="477392"/>
                  </a:lnTo>
                  <a:lnTo>
                    <a:pt x="17205" y="478300"/>
                  </a:lnTo>
                  <a:lnTo>
                    <a:pt x="15389" y="478300"/>
                  </a:lnTo>
                  <a:cubicBezTo>
                    <a:pt x="15389" y="478300"/>
                    <a:pt x="15081" y="480116"/>
                    <a:pt x="14854" y="480197"/>
                  </a:cubicBezTo>
                  <a:cubicBezTo>
                    <a:pt x="14626" y="480278"/>
                    <a:pt x="13799" y="480197"/>
                    <a:pt x="13799" y="480197"/>
                  </a:cubicBezTo>
                  <a:lnTo>
                    <a:pt x="14172" y="478462"/>
                  </a:lnTo>
                  <a:cubicBezTo>
                    <a:pt x="14172" y="478462"/>
                    <a:pt x="11513" y="476419"/>
                    <a:pt x="11513" y="476192"/>
                  </a:cubicBezTo>
                  <a:cubicBezTo>
                    <a:pt x="11513" y="475965"/>
                    <a:pt x="11367" y="474830"/>
                    <a:pt x="11140" y="474603"/>
                  </a:cubicBezTo>
                  <a:cubicBezTo>
                    <a:pt x="10913" y="474376"/>
                    <a:pt x="8481" y="471879"/>
                    <a:pt x="8481" y="471879"/>
                  </a:cubicBezTo>
                  <a:lnTo>
                    <a:pt x="7346" y="472706"/>
                  </a:lnTo>
                  <a:lnTo>
                    <a:pt x="5756" y="472706"/>
                  </a:lnTo>
                  <a:lnTo>
                    <a:pt x="6292" y="476419"/>
                  </a:lnTo>
                  <a:lnTo>
                    <a:pt x="10005" y="476792"/>
                  </a:lnTo>
                  <a:lnTo>
                    <a:pt x="11140" y="478835"/>
                  </a:lnTo>
                  <a:lnTo>
                    <a:pt x="11594" y="480230"/>
                  </a:lnTo>
                  <a:lnTo>
                    <a:pt x="10605" y="481478"/>
                  </a:lnTo>
                  <a:lnTo>
                    <a:pt x="7119" y="482305"/>
                  </a:lnTo>
                  <a:lnTo>
                    <a:pt x="6746" y="480635"/>
                  </a:lnTo>
                  <a:lnTo>
                    <a:pt x="4167" y="480262"/>
                  </a:lnTo>
                  <a:lnTo>
                    <a:pt x="5384" y="482305"/>
                  </a:lnTo>
                  <a:lnTo>
                    <a:pt x="4929" y="484576"/>
                  </a:lnTo>
                  <a:lnTo>
                    <a:pt x="2724" y="484949"/>
                  </a:lnTo>
                  <a:lnTo>
                    <a:pt x="1962" y="487300"/>
                  </a:lnTo>
                  <a:cubicBezTo>
                    <a:pt x="1962" y="487300"/>
                    <a:pt x="227" y="486765"/>
                    <a:pt x="65" y="487300"/>
                  </a:cubicBezTo>
                  <a:cubicBezTo>
                    <a:pt x="-81" y="487835"/>
                    <a:pt x="65" y="491013"/>
                    <a:pt x="65" y="491013"/>
                  </a:cubicBezTo>
                  <a:lnTo>
                    <a:pt x="1119" y="491013"/>
                  </a:lnTo>
                  <a:cubicBezTo>
                    <a:pt x="1119" y="491013"/>
                    <a:pt x="746" y="488662"/>
                    <a:pt x="1200" y="488662"/>
                  </a:cubicBezTo>
                  <a:lnTo>
                    <a:pt x="1654" y="488662"/>
                  </a:lnTo>
                  <a:cubicBezTo>
                    <a:pt x="1654" y="488662"/>
                    <a:pt x="1881" y="490478"/>
                    <a:pt x="2254" y="490559"/>
                  </a:cubicBezTo>
                  <a:cubicBezTo>
                    <a:pt x="2627" y="490640"/>
                    <a:pt x="4151" y="490640"/>
                    <a:pt x="4151" y="490640"/>
                  </a:cubicBezTo>
                  <a:lnTo>
                    <a:pt x="4005" y="488824"/>
                  </a:lnTo>
                  <a:lnTo>
                    <a:pt x="5984" y="488451"/>
                  </a:lnTo>
                  <a:lnTo>
                    <a:pt x="5222" y="487089"/>
                  </a:lnTo>
                  <a:lnTo>
                    <a:pt x="5140" y="486181"/>
                  </a:lnTo>
                  <a:lnTo>
                    <a:pt x="6048" y="485646"/>
                  </a:lnTo>
                  <a:lnTo>
                    <a:pt x="6357" y="484592"/>
                  </a:lnTo>
                  <a:lnTo>
                    <a:pt x="7346" y="484965"/>
                  </a:lnTo>
                  <a:lnTo>
                    <a:pt x="10686" y="484965"/>
                  </a:lnTo>
                  <a:lnTo>
                    <a:pt x="12048" y="483748"/>
                  </a:lnTo>
                  <a:lnTo>
                    <a:pt x="12729" y="484349"/>
                  </a:lnTo>
                  <a:lnTo>
                    <a:pt x="17205" y="484430"/>
                  </a:lnTo>
                  <a:lnTo>
                    <a:pt x="18421" y="484965"/>
                  </a:lnTo>
                  <a:lnTo>
                    <a:pt x="23124" y="485192"/>
                  </a:lnTo>
                  <a:lnTo>
                    <a:pt x="24405" y="485954"/>
                  </a:lnTo>
                  <a:lnTo>
                    <a:pt x="29107" y="486489"/>
                  </a:lnTo>
                  <a:lnTo>
                    <a:pt x="31086" y="486862"/>
                  </a:lnTo>
                  <a:lnTo>
                    <a:pt x="32302" y="487462"/>
                  </a:lnTo>
                  <a:lnTo>
                    <a:pt x="34199" y="487689"/>
                  </a:lnTo>
                  <a:lnTo>
                    <a:pt x="35107" y="486246"/>
                  </a:lnTo>
                  <a:lnTo>
                    <a:pt x="41204" y="486327"/>
                  </a:lnTo>
                  <a:lnTo>
                    <a:pt x="41204" y="487008"/>
                  </a:lnTo>
                  <a:lnTo>
                    <a:pt x="37069" y="487235"/>
                  </a:lnTo>
                  <a:lnTo>
                    <a:pt x="35480" y="488678"/>
                  </a:lnTo>
                  <a:lnTo>
                    <a:pt x="33048" y="489278"/>
                  </a:lnTo>
                  <a:lnTo>
                    <a:pt x="29642" y="487916"/>
                  </a:lnTo>
                  <a:lnTo>
                    <a:pt x="28507" y="488370"/>
                  </a:lnTo>
                  <a:lnTo>
                    <a:pt x="28280" y="490494"/>
                  </a:lnTo>
                  <a:lnTo>
                    <a:pt x="25248" y="490494"/>
                  </a:lnTo>
                  <a:cubicBezTo>
                    <a:pt x="25248" y="490494"/>
                    <a:pt x="25621" y="489132"/>
                    <a:pt x="25556" y="488824"/>
                  </a:cubicBezTo>
                  <a:cubicBezTo>
                    <a:pt x="25475" y="488516"/>
                    <a:pt x="22669" y="487154"/>
                    <a:pt x="22669" y="487154"/>
                  </a:cubicBezTo>
                  <a:lnTo>
                    <a:pt x="20399" y="486554"/>
                  </a:lnTo>
                  <a:cubicBezTo>
                    <a:pt x="20399" y="486554"/>
                    <a:pt x="19183" y="487543"/>
                    <a:pt x="18956" y="487543"/>
                  </a:cubicBezTo>
                  <a:cubicBezTo>
                    <a:pt x="18729" y="487543"/>
                    <a:pt x="15097" y="487089"/>
                    <a:pt x="15097" y="487089"/>
                  </a:cubicBezTo>
                  <a:cubicBezTo>
                    <a:pt x="15097" y="487089"/>
                    <a:pt x="14724" y="485646"/>
                    <a:pt x="14335" y="485581"/>
                  </a:cubicBezTo>
                  <a:cubicBezTo>
                    <a:pt x="13962" y="485500"/>
                    <a:pt x="12583" y="485435"/>
                    <a:pt x="12583" y="485435"/>
                  </a:cubicBezTo>
                  <a:lnTo>
                    <a:pt x="10540" y="486197"/>
                  </a:lnTo>
                  <a:cubicBezTo>
                    <a:pt x="10540" y="486197"/>
                    <a:pt x="8416" y="486116"/>
                    <a:pt x="8335" y="486343"/>
                  </a:cubicBezTo>
                  <a:cubicBezTo>
                    <a:pt x="8254" y="486570"/>
                    <a:pt x="8254" y="488467"/>
                    <a:pt x="8108" y="488776"/>
                  </a:cubicBezTo>
                  <a:cubicBezTo>
                    <a:pt x="7962" y="489084"/>
                    <a:pt x="6129" y="490511"/>
                    <a:pt x="6129" y="490511"/>
                  </a:cubicBezTo>
                  <a:lnTo>
                    <a:pt x="8173" y="492716"/>
                  </a:lnTo>
                  <a:lnTo>
                    <a:pt x="7865" y="493997"/>
                  </a:lnTo>
                  <a:lnTo>
                    <a:pt x="6113" y="492408"/>
                  </a:lnTo>
                  <a:lnTo>
                    <a:pt x="4605" y="491954"/>
                  </a:lnTo>
                  <a:lnTo>
                    <a:pt x="3551" y="492489"/>
                  </a:lnTo>
                  <a:lnTo>
                    <a:pt x="3178" y="495894"/>
                  </a:lnTo>
                  <a:lnTo>
                    <a:pt x="3551" y="496656"/>
                  </a:lnTo>
                  <a:lnTo>
                    <a:pt x="10605" y="497110"/>
                  </a:lnTo>
                  <a:lnTo>
                    <a:pt x="11821" y="497564"/>
                  </a:lnTo>
                  <a:lnTo>
                    <a:pt x="8254" y="497564"/>
                  </a:lnTo>
                  <a:lnTo>
                    <a:pt x="8562" y="498927"/>
                  </a:lnTo>
                  <a:lnTo>
                    <a:pt x="11967" y="498927"/>
                  </a:lnTo>
                  <a:lnTo>
                    <a:pt x="13410" y="499835"/>
                  </a:lnTo>
                  <a:lnTo>
                    <a:pt x="10751" y="499835"/>
                  </a:lnTo>
                  <a:lnTo>
                    <a:pt x="9535" y="500889"/>
                  </a:lnTo>
                  <a:lnTo>
                    <a:pt x="7329" y="500435"/>
                  </a:lnTo>
                  <a:lnTo>
                    <a:pt x="7865" y="502640"/>
                  </a:lnTo>
                  <a:lnTo>
                    <a:pt x="9681" y="503402"/>
                  </a:lnTo>
                  <a:lnTo>
                    <a:pt x="13167" y="503402"/>
                  </a:lnTo>
                  <a:cubicBezTo>
                    <a:pt x="13167" y="503402"/>
                    <a:pt x="13929" y="504083"/>
                    <a:pt x="13929" y="504310"/>
                  </a:cubicBezTo>
                  <a:cubicBezTo>
                    <a:pt x="13929" y="504537"/>
                    <a:pt x="12421" y="504845"/>
                    <a:pt x="12421" y="504845"/>
                  </a:cubicBezTo>
                  <a:lnTo>
                    <a:pt x="8708" y="504391"/>
                  </a:lnTo>
                  <a:lnTo>
                    <a:pt x="5448" y="505218"/>
                  </a:lnTo>
                  <a:lnTo>
                    <a:pt x="4395" y="506272"/>
                  </a:lnTo>
                  <a:lnTo>
                    <a:pt x="6519" y="506953"/>
                  </a:lnTo>
                  <a:lnTo>
                    <a:pt x="6519" y="507862"/>
                  </a:lnTo>
                  <a:lnTo>
                    <a:pt x="5157" y="507862"/>
                  </a:lnTo>
                  <a:lnTo>
                    <a:pt x="5076" y="509532"/>
                  </a:lnTo>
                  <a:lnTo>
                    <a:pt x="6129" y="509532"/>
                  </a:lnTo>
                  <a:lnTo>
                    <a:pt x="12113" y="508170"/>
                  </a:lnTo>
                  <a:lnTo>
                    <a:pt x="10897" y="509532"/>
                  </a:lnTo>
                  <a:cubicBezTo>
                    <a:pt x="10897" y="509532"/>
                    <a:pt x="8773" y="509224"/>
                    <a:pt x="8546" y="509532"/>
                  </a:cubicBezTo>
                  <a:cubicBezTo>
                    <a:pt x="8319" y="509840"/>
                    <a:pt x="8091" y="511656"/>
                    <a:pt x="8091" y="511656"/>
                  </a:cubicBezTo>
                  <a:lnTo>
                    <a:pt x="4524" y="511656"/>
                  </a:lnTo>
                  <a:lnTo>
                    <a:pt x="3924" y="514834"/>
                  </a:lnTo>
                  <a:lnTo>
                    <a:pt x="8011" y="514834"/>
                  </a:lnTo>
                  <a:cubicBezTo>
                    <a:pt x="8011" y="514834"/>
                    <a:pt x="9519" y="516115"/>
                    <a:pt x="9291" y="516115"/>
                  </a:cubicBezTo>
                  <a:cubicBezTo>
                    <a:pt x="9065" y="516115"/>
                    <a:pt x="5497" y="515580"/>
                    <a:pt x="5497" y="515580"/>
                  </a:cubicBezTo>
                  <a:lnTo>
                    <a:pt x="6259" y="517786"/>
                  </a:lnTo>
                  <a:lnTo>
                    <a:pt x="7702" y="518775"/>
                  </a:lnTo>
                  <a:lnTo>
                    <a:pt x="11951" y="518012"/>
                  </a:lnTo>
                  <a:lnTo>
                    <a:pt x="16427" y="517250"/>
                  </a:lnTo>
                  <a:lnTo>
                    <a:pt x="19913" y="517104"/>
                  </a:lnTo>
                  <a:lnTo>
                    <a:pt x="24162" y="516796"/>
                  </a:lnTo>
                  <a:lnTo>
                    <a:pt x="27340" y="517169"/>
                  </a:lnTo>
                  <a:lnTo>
                    <a:pt x="29610" y="517996"/>
                  </a:lnTo>
                  <a:lnTo>
                    <a:pt x="31199" y="518758"/>
                  </a:lnTo>
                  <a:lnTo>
                    <a:pt x="33551" y="518758"/>
                  </a:lnTo>
                  <a:lnTo>
                    <a:pt x="34767" y="518077"/>
                  </a:lnTo>
                  <a:lnTo>
                    <a:pt x="34912" y="515191"/>
                  </a:lnTo>
                  <a:lnTo>
                    <a:pt x="35674" y="513067"/>
                  </a:lnTo>
                  <a:lnTo>
                    <a:pt x="38107" y="511169"/>
                  </a:lnTo>
                  <a:lnTo>
                    <a:pt x="38107" y="512986"/>
                  </a:lnTo>
                  <a:cubicBezTo>
                    <a:pt x="38107" y="513213"/>
                    <a:pt x="36599" y="514721"/>
                    <a:pt x="36599" y="514721"/>
                  </a:cubicBezTo>
                  <a:lnTo>
                    <a:pt x="36599" y="516083"/>
                  </a:lnTo>
                  <a:lnTo>
                    <a:pt x="38950" y="516537"/>
                  </a:lnTo>
                  <a:lnTo>
                    <a:pt x="41221" y="516845"/>
                  </a:lnTo>
                  <a:cubicBezTo>
                    <a:pt x="41221" y="516845"/>
                    <a:pt x="42842" y="517526"/>
                    <a:pt x="42972" y="517526"/>
                  </a:cubicBezTo>
                  <a:cubicBezTo>
                    <a:pt x="43101" y="517526"/>
                    <a:pt x="47058" y="513813"/>
                    <a:pt x="47058" y="513813"/>
                  </a:cubicBezTo>
                  <a:lnTo>
                    <a:pt x="47366" y="513278"/>
                  </a:lnTo>
                  <a:lnTo>
                    <a:pt x="47739" y="515256"/>
                  </a:lnTo>
                  <a:cubicBezTo>
                    <a:pt x="47739" y="515256"/>
                    <a:pt x="45761" y="516845"/>
                    <a:pt x="45242" y="517234"/>
                  </a:cubicBezTo>
                  <a:cubicBezTo>
                    <a:pt x="44707" y="517607"/>
                    <a:pt x="44026" y="518223"/>
                    <a:pt x="44026" y="518223"/>
                  </a:cubicBezTo>
                  <a:cubicBezTo>
                    <a:pt x="44026" y="518223"/>
                    <a:pt x="43718" y="519213"/>
                    <a:pt x="43945" y="519439"/>
                  </a:cubicBezTo>
                  <a:cubicBezTo>
                    <a:pt x="44172" y="519666"/>
                    <a:pt x="45761" y="519066"/>
                    <a:pt x="45761" y="519066"/>
                  </a:cubicBezTo>
                  <a:lnTo>
                    <a:pt x="47512" y="518386"/>
                  </a:lnTo>
                  <a:cubicBezTo>
                    <a:pt x="47512" y="518386"/>
                    <a:pt x="47658" y="517023"/>
                    <a:pt x="47885" y="517023"/>
                  </a:cubicBezTo>
                  <a:cubicBezTo>
                    <a:pt x="48112" y="517023"/>
                    <a:pt x="50236" y="516342"/>
                    <a:pt x="50236" y="516342"/>
                  </a:cubicBezTo>
                  <a:lnTo>
                    <a:pt x="52815" y="516650"/>
                  </a:lnTo>
                  <a:lnTo>
                    <a:pt x="49783" y="511721"/>
                  </a:lnTo>
                  <a:lnTo>
                    <a:pt x="51144" y="509986"/>
                  </a:lnTo>
                  <a:cubicBezTo>
                    <a:pt x="51144" y="509986"/>
                    <a:pt x="51452" y="508315"/>
                    <a:pt x="51226" y="508315"/>
                  </a:cubicBezTo>
                  <a:cubicBezTo>
                    <a:pt x="50999" y="508315"/>
                    <a:pt x="49863" y="507180"/>
                    <a:pt x="49863" y="507180"/>
                  </a:cubicBezTo>
                  <a:lnTo>
                    <a:pt x="52134" y="507180"/>
                  </a:lnTo>
                  <a:lnTo>
                    <a:pt x="56528" y="502640"/>
                  </a:lnTo>
                  <a:lnTo>
                    <a:pt x="56674" y="503629"/>
                  </a:lnTo>
                  <a:lnTo>
                    <a:pt x="52961" y="509613"/>
                  </a:lnTo>
                  <a:lnTo>
                    <a:pt x="51680" y="511283"/>
                  </a:lnTo>
                  <a:lnTo>
                    <a:pt x="52053" y="512418"/>
                  </a:lnTo>
                  <a:lnTo>
                    <a:pt x="52961" y="513180"/>
                  </a:lnTo>
                  <a:cubicBezTo>
                    <a:pt x="52961" y="513180"/>
                    <a:pt x="52588" y="514542"/>
                    <a:pt x="52815" y="514769"/>
                  </a:cubicBezTo>
                  <a:cubicBezTo>
                    <a:pt x="53042" y="514996"/>
                    <a:pt x="56755" y="515223"/>
                    <a:pt x="56755" y="515223"/>
                  </a:cubicBezTo>
                  <a:lnTo>
                    <a:pt x="58344" y="514396"/>
                  </a:lnTo>
                  <a:lnTo>
                    <a:pt x="58117" y="515840"/>
                  </a:lnTo>
                  <a:lnTo>
                    <a:pt x="54631" y="516667"/>
                  </a:lnTo>
                  <a:lnTo>
                    <a:pt x="53269" y="518645"/>
                  </a:lnTo>
                  <a:lnTo>
                    <a:pt x="53269" y="519537"/>
                  </a:lnTo>
                  <a:lnTo>
                    <a:pt x="51226" y="519537"/>
                  </a:lnTo>
                  <a:lnTo>
                    <a:pt x="50317" y="518272"/>
                  </a:lnTo>
                  <a:lnTo>
                    <a:pt x="49410" y="519180"/>
                  </a:lnTo>
                  <a:cubicBezTo>
                    <a:pt x="49410" y="519180"/>
                    <a:pt x="46231" y="519942"/>
                    <a:pt x="45923" y="520088"/>
                  </a:cubicBezTo>
                  <a:cubicBezTo>
                    <a:pt x="45615" y="520234"/>
                    <a:pt x="45388" y="521823"/>
                    <a:pt x="45388" y="521823"/>
                  </a:cubicBezTo>
                  <a:lnTo>
                    <a:pt x="46377" y="523412"/>
                  </a:lnTo>
                  <a:lnTo>
                    <a:pt x="46377" y="524856"/>
                  </a:lnTo>
                  <a:lnTo>
                    <a:pt x="48501" y="526364"/>
                  </a:lnTo>
                  <a:lnTo>
                    <a:pt x="48047" y="528942"/>
                  </a:lnTo>
                  <a:lnTo>
                    <a:pt x="47058" y="528942"/>
                  </a:lnTo>
                  <a:cubicBezTo>
                    <a:pt x="47058" y="528942"/>
                    <a:pt x="46977" y="527191"/>
                    <a:pt x="46912" y="526899"/>
                  </a:cubicBezTo>
                  <a:cubicBezTo>
                    <a:pt x="46831" y="526591"/>
                    <a:pt x="45177" y="524856"/>
                    <a:pt x="45177" y="524547"/>
                  </a:cubicBezTo>
                  <a:cubicBezTo>
                    <a:pt x="45177" y="524239"/>
                    <a:pt x="44350" y="521369"/>
                    <a:pt x="44350" y="521369"/>
                  </a:cubicBezTo>
                  <a:lnTo>
                    <a:pt x="42615" y="520607"/>
                  </a:lnTo>
                  <a:lnTo>
                    <a:pt x="41480" y="519018"/>
                  </a:lnTo>
                  <a:lnTo>
                    <a:pt x="39356" y="518337"/>
                  </a:lnTo>
                  <a:lnTo>
                    <a:pt x="37085" y="518791"/>
                  </a:lnTo>
                  <a:lnTo>
                    <a:pt x="35869" y="519926"/>
                  </a:lnTo>
                  <a:cubicBezTo>
                    <a:pt x="35869" y="519926"/>
                    <a:pt x="34588" y="520607"/>
                    <a:pt x="33891" y="520607"/>
                  </a:cubicBezTo>
                  <a:lnTo>
                    <a:pt x="30632" y="520607"/>
                  </a:lnTo>
                  <a:lnTo>
                    <a:pt x="28588" y="519472"/>
                  </a:lnTo>
                  <a:lnTo>
                    <a:pt x="25410" y="518937"/>
                  </a:lnTo>
                  <a:lnTo>
                    <a:pt x="21551" y="519391"/>
                  </a:lnTo>
                  <a:lnTo>
                    <a:pt x="17610" y="520072"/>
                  </a:lnTo>
                  <a:cubicBezTo>
                    <a:pt x="17610" y="520072"/>
                    <a:pt x="16021" y="520526"/>
                    <a:pt x="15632" y="520834"/>
                  </a:cubicBezTo>
                  <a:cubicBezTo>
                    <a:pt x="15259" y="521142"/>
                    <a:pt x="13508" y="522423"/>
                    <a:pt x="13508" y="522423"/>
                  </a:cubicBezTo>
                  <a:lnTo>
                    <a:pt x="13654" y="524158"/>
                  </a:lnTo>
                  <a:lnTo>
                    <a:pt x="13345" y="525520"/>
                  </a:lnTo>
                  <a:lnTo>
                    <a:pt x="12438" y="525066"/>
                  </a:lnTo>
                  <a:lnTo>
                    <a:pt x="12583" y="524693"/>
                  </a:lnTo>
                  <a:lnTo>
                    <a:pt x="12275" y="523558"/>
                  </a:lnTo>
                  <a:lnTo>
                    <a:pt x="10232" y="523023"/>
                  </a:lnTo>
                  <a:lnTo>
                    <a:pt x="10313" y="521045"/>
                  </a:lnTo>
                  <a:lnTo>
                    <a:pt x="7135" y="519991"/>
                  </a:lnTo>
                  <a:lnTo>
                    <a:pt x="6535" y="521661"/>
                  </a:lnTo>
                  <a:lnTo>
                    <a:pt x="4784" y="521580"/>
                  </a:lnTo>
                  <a:lnTo>
                    <a:pt x="4557" y="523558"/>
                  </a:lnTo>
                  <a:lnTo>
                    <a:pt x="2659" y="523866"/>
                  </a:lnTo>
                  <a:lnTo>
                    <a:pt x="2578" y="525001"/>
                  </a:lnTo>
                  <a:lnTo>
                    <a:pt x="4249" y="524547"/>
                  </a:lnTo>
                  <a:lnTo>
                    <a:pt x="6373" y="524920"/>
                  </a:lnTo>
                  <a:lnTo>
                    <a:pt x="7816" y="524093"/>
                  </a:lnTo>
                  <a:lnTo>
                    <a:pt x="7962" y="525310"/>
                  </a:lnTo>
                  <a:cubicBezTo>
                    <a:pt x="7962" y="525310"/>
                    <a:pt x="6373" y="525845"/>
                    <a:pt x="6146" y="525909"/>
                  </a:cubicBezTo>
                  <a:cubicBezTo>
                    <a:pt x="5919" y="525991"/>
                    <a:pt x="3114" y="526818"/>
                    <a:pt x="3114" y="526818"/>
                  </a:cubicBezTo>
                  <a:lnTo>
                    <a:pt x="3259" y="531066"/>
                  </a:lnTo>
                  <a:lnTo>
                    <a:pt x="4167" y="531066"/>
                  </a:lnTo>
                  <a:lnTo>
                    <a:pt x="4021" y="528861"/>
                  </a:lnTo>
                  <a:lnTo>
                    <a:pt x="4848" y="529315"/>
                  </a:lnTo>
                  <a:lnTo>
                    <a:pt x="4994" y="530369"/>
                  </a:lnTo>
                  <a:lnTo>
                    <a:pt x="7200" y="531050"/>
                  </a:lnTo>
                  <a:lnTo>
                    <a:pt x="7881" y="530142"/>
                  </a:lnTo>
                  <a:lnTo>
                    <a:pt x="8789" y="531050"/>
                  </a:lnTo>
                  <a:lnTo>
                    <a:pt x="10524" y="531877"/>
                  </a:lnTo>
                  <a:cubicBezTo>
                    <a:pt x="10524" y="531877"/>
                    <a:pt x="10216" y="530207"/>
                    <a:pt x="10443" y="529980"/>
                  </a:cubicBezTo>
                  <a:cubicBezTo>
                    <a:pt x="10670" y="529753"/>
                    <a:pt x="12340" y="528699"/>
                    <a:pt x="12340" y="528699"/>
                  </a:cubicBezTo>
                  <a:lnTo>
                    <a:pt x="14010" y="528018"/>
                  </a:lnTo>
                  <a:lnTo>
                    <a:pt x="14156" y="528699"/>
                  </a:lnTo>
                  <a:lnTo>
                    <a:pt x="15746" y="528926"/>
                  </a:lnTo>
                  <a:lnTo>
                    <a:pt x="15746" y="529834"/>
                  </a:lnTo>
                  <a:lnTo>
                    <a:pt x="11578" y="530288"/>
                  </a:lnTo>
                  <a:lnTo>
                    <a:pt x="11205" y="531877"/>
                  </a:lnTo>
                  <a:lnTo>
                    <a:pt x="9989" y="533693"/>
                  </a:lnTo>
                  <a:lnTo>
                    <a:pt x="10216" y="534293"/>
                  </a:lnTo>
                  <a:lnTo>
                    <a:pt x="11124" y="534666"/>
                  </a:lnTo>
                  <a:lnTo>
                    <a:pt x="12713" y="537325"/>
                  </a:lnTo>
                  <a:lnTo>
                    <a:pt x="11432" y="538152"/>
                  </a:lnTo>
                  <a:lnTo>
                    <a:pt x="10605" y="536790"/>
                  </a:lnTo>
                  <a:lnTo>
                    <a:pt x="4313" y="532396"/>
                  </a:lnTo>
                  <a:lnTo>
                    <a:pt x="5903" y="534439"/>
                  </a:lnTo>
                  <a:lnTo>
                    <a:pt x="7654" y="535882"/>
                  </a:lnTo>
                  <a:lnTo>
                    <a:pt x="6600" y="536336"/>
                  </a:lnTo>
                  <a:cubicBezTo>
                    <a:pt x="6600" y="536336"/>
                    <a:pt x="9778" y="539142"/>
                    <a:pt x="9551" y="539223"/>
                  </a:cubicBezTo>
                  <a:cubicBezTo>
                    <a:pt x="9324" y="539304"/>
                    <a:pt x="8189" y="539223"/>
                    <a:pt x="8189" y="539223"/>
                  </a:cubicBezTo>
                  <a:lnTo>
                    <a:pt x="7427" y="540277"/>
                  </a:lnTo>
                  <a:lnTo>
                    <a:pt x="3794" y="536417"/>
                  </a:lnTo>
                  <a:lnTo>
                    <a:pt x="1751" y="535428"/>
                  </a:lnTo>
                  <a:lnTo>
                    <a:pt x="2286" y="538688"/>
                  </a:lnTo>
                  <a:lnTo>
                    <a:pt x="6308" y="540277"/>
                  </a:lnTo>
                  <a:cubicBezTo>
                    <a:pt x="6308" y="540277"/>
                    <a:pt x="6454" y="540877"/>
                    <a:pt x="6227" y="540958"/>
                  </a:cubicBezTo>
                  <a:cubicBezTo>
                    <a:pt x="6000" y="541039"/>
                    <a:pt x="3049" y="540423"/>
                    <a:pt x="3049" y="540423"/>
                  </a:cubicBezTo>
                  <a:lnTo>
                    <a:pt x="4719" y="543763"/>
                  </a:lnTo>
                  <a:cubicBezTo>
                    <a:pt x="4719" y="543763"/>
                    <a:pt x="8124" y="545969"/>
                    <a:pt x="8351" y="545352"/>
                  </a:cubicBezTo>
                  <a:cubicBezTo>
                    <a:pt x="8578" y="544752"/>
                    <a:pt x="8270" y="542547"/>
                    <a:pt x="8270" y="542547"/>
                  </a:cubicBezTo>
                  <a:lnTo>
                    <a:pt x="8951" y="543228"/>
                  </a:lnTo>
                  <a:lnTo>
                    <a:pt x="11448" y="542320"/>
                  </a:lnTo>
                  <a:lnTo>
                    <a:pt x="11983" y="541493"/>
                  </a:lnTo>
                  <a:lnTo>
                    <a:pt x="13719" y="539823"/>
                  </a:lnTo>
                  <a:lnTo>
                    <a:pt x="14935" y="539287"/>
                  </a:lnTo>
                  <a:cubicBezTo>
                    <a:pt x="14935" y="539287"/>
                    <a:pt x="15243" y="536790"/>
                    <a:pt x="15389" y="536563"/>
                  </a:cubicBezTo>
                  <a:cubicBezTo>
                    <a:pt x="15535" y="536336"/>
                    <a:pt x="18275" y="533385"/>
                    <a:pt x="18275" y="533385"/>
                  </a:cubicBezTo>
                  <a:lnTo>
                    <a:pt x="18129" y="535882"/>
                  </a:lnTo>
                  <a:lnTo>
                    <a:pt x="21534" y="539515"/>
                  </a:lnTo>
                  <a:lnTo>
                    <a:pt x="19410" y="539515"/>
                  </a:lnTo>
                  <a:lnTo>
                    <a:pt x="19264" y="541412"/>
                  </a:lnTo>
                  <a:lnTo>
                    <a:pt x="18356" y="541493"/>
                  </a:lnTo>
                  <a:lnTo>
                    <a:pt x="18437" y="538607"/>
                  </a:lnTo>
                  <a:lnTo>
                    <a:pt x="16767" y="536936"/>
                  </a:lnTo>
                  <a:lnTo>
                    <a:pt x="16767" y="540504"/>
                  </a:lnTo>
                  <a:lnTo>
                    <a:pt x="14951" y="541331"/>
                  </a:lnTo>
                  <a:lnTo>
                    <a:pt x="12599" y="543309"/>
                  </a:lnTo>
                  <a:lnTo>
                    <a:pt x="12000" y="544590"/>
                  </a:lnTo>
                  <a:lnTo>
                    <a:pt x="13897" y="546714"/>
                  </a:lnTo>
                  <a:lnTo>
                    <a:pt x="12989" y="547622"/>
                  </a:lnTo>
                  <a:lnTo>
                    <a:pt x="12000" y="545806"/>
                  </a:lnTo>
                  <a:lnTo>
                    <a:pt x="10265" y="544525"/>
                  </a:lnTo>
                  <a:lnTo>
                    <a:pt x="9584" y="545060"/>
                  </a:lnTo>
                  <a:lnTo>
                    <a:pt x="9665" y="549228"/>
                  </a:lnTo>
                  <a:lnTo>
                    <a:pt x="7848" y="546277"/>
                  </a:lnTo>
                  <a:lnTo>
                    <a:pt x="4443" y="544542"/>
                  </a:lnTo>
                  <a:lnTo>
                    <a:pt x="6648" y="547574"/>
                  </a:lnTo>
                  <a:lnTo>
                    <a:pt x="7021" y="549552"/>
                  </a:lnTo>
                  <a:lnTo>
                    <a:pt x="6713" y="550314"/>
                  </a:lnTo>
                  <a:lnTo>
                    <a:pt x="8692" y="548806"/>
                  </a:lnTo>
                  <a:lnTo>
                    <a:pt x="8918" y="549633"/>
                  </a:lnTo>
                  <a:lnTo>
                    <a:pt x="7475" y="551222"/>
                  </a:lnTo>
                  <a:lnTo>
                    <a:pt x="6486" y="551222"/>
                  </a:lnTo>
                  <a:lnTo>
                    <a:pt x="6940" y="552812"/>
                  </a:lnTo>
                  <a:cubicBezTo>
                    <a:pt x="6940" y="552812"/>
                    <a:pt x="8918" y="553347"/>
                    <a:pt x="8918" y="553574"/>
                  </a:cubicBezTo>
                  <a:cubicBezTo>
                    <a:pt x="8918" y="553801"/>
                    <a:pt x="8319" y="555017"/>
                    <a:pt x="8918" y="555082"/>
                  </a:cubicBezTo>
                  <a:cubicBezTo>
                    <a:pt x="9519" y="555163"/>
                    <a:pt x="11270" y="555082"/>
                    <a:pt x="11270" y="555082"/>
                  </a:cubicBezTo>
                  <a:lnTo>
                    <a:pt x="10735" y="556898"/>
                  </a:lnTo>
                  <a:lnTo>
                    <a:pt x="11270" y="559622"/>
                  </a:lnTo>
                  <a:lnTo>
                    <a:pt x="13394" y="560303"/>
                  </a:lnTo>
                  <a:lnTo>
                    <a:pt x="13994" y="557871"/>
                  </a:lnTo>
                  <a:cubicBezTo>
                    <a:pt x="13994" y="557871"/>
                    <a:pt x="16037" y="555974"/>
                    <a:pt x="16119" y="555666"/>
                  </a:cubicBezTo>
                  <a:cubicBezTo>
                    <a:pt x="16199" y="555357"/>
                    <a:pt x="16653" y="552714"/>
                    <a:pt x="16653" y="552714"/>
                  </a:cubicBezTo>
                  <a:lnTo>
                    <a:pt x="17643" y="549001"/>
                  </a:lnTo>
                  <a:lnTo>
                    <a:pt x="17724" y="546195"/>
                  </a:lnTo>
                  <a:lnTo>
                    <a:pt x="18178" y="546114"/>
                  </a:lnTo>
                  <a:lnTo>
                    <a:pt x="18032" y="550882"/>
                  </a:lnTo>
                  <a:lnTo>
                    <a:pt x="17432" y="553541"/>
                  </a:lnTo>
                  <a:lnTo>
                    <a:pt x="17432" y="556428"/>
                  </a:lnTo>
                  <a:lnTo>
                    <a:pt x="15843" y="559233"/>
                  </a:lnTo>
                  <a:lnTo>
                    <a:pt x="16605" y="559914"/>
                  </a:lnTo>
                  <a:lnTo>
                    <a:pt x="17821" y="559460"/>
                  </a:lnTo>
                  <a:lnTo>
                    <a:pt x="18810" y="558179"/>
                  </a:lnTo>
                  <a:lnTo>
                    <a:pt x="19118" y="562654"/>
                  </a:lnTo>
                  <a:lnTo>
                    <a:pt x="20707" y="563027"/>
                  </a:lnTo>
                  <a:cubicBezTo>
                    <a:pt x="20707" y="563027"/>
                    <a:pt x="20853" y="563563"/>
                    <a:pt x="20627" y="563627"/>
                  </a:cubicBezTo>
                  <a:cubicBezTo>
                    <a:pt x="20399" y="563709"/>
                    <a:pt x="19037" y="563627"/>
                    <a:pt x="19037" y="563627"/>
                  </a:cubicBezTo>
                  <a:lnTo>
                    <a:pt x="18356" y="564990"/>
                  </a:lnTo>
                  <a:cubicBezTo>
                    <a:pt x="18356" y="564990"/>
                    <a:pt x="18129" y="563401"/>
                    <a:pt x="17902" y="563319"/>
                  </a:cubicBezTo>
                  <a:cubicBezTo>
                    <a:pt x="17675" y="563238"/>
                    <a:pt x="14108" y="563692"/>
                    <a:pt x="14108" y="563692"/>
                  </a:cubicBezTo>
                  <a:lnTo>
                    <a:pt x="13735" y="566125"/>
                  </a:lnTo>
                  <a:cubicBezTo>
                    <a:pt x="13735" y="566125"/>
                    <a:pt x="12599" y="566352"/>
                    <a:pt x="12519" y="566660"/>
                  </a:cubicBezTo>
                  <a:cubicBezTo>
                    <a:pt x="12438" y="566968"/>
                    <a:pt x="13427" y="567876"/>
                    <a:pt x="13427" y="567876"/>
                  </a:cubicBezTo>
                  <a:lnTo>
                    <a:pt x="14708" y="567876"/>
                  </a:lnTo>
                  <a:cubicBezTo>
                    <a:pt x="14708" y="567876"/>
                    <a:pt x="15081" y="569919"/>
                    <a:pt x="15308" y="570000"/>
                  </a:cubicBezTo>
                  <a:cubicBezTo>
                    <a:pt x="15535" y="570081"/>
                    <a:pt x="17740" y="567195"/>
                    <a:pt x="17740" y="567195"/>
                  </a:cubicBezTo>
                  <a:lnTo>
                    <a:pt x="17821" y="566141"/>
                  </a:lnTo>
                  <a:lnTo>
                    <a:pt x="18956" y="565541"/>
                  </a:lnTo>
                  <a:lnTo>
                    <a:pt x="19718" y="566368"/>
                  </a:lnTo>
                  <a:cubicBezTo>
                    <a:pt x="19718" y="566368"/>
                    <a:pt x="20026" y="565460"/>
                    <a:pt x="20253" y="565541"/>
                  </a:cubicBezTo>
                  <a:cubicBezTo>
                    <a:pt x="20481" y="565622"/>
                    <a:pt x="21697" y="566303"/>
                    <a:pt x="21697" y="566303"/>
                  </a:cubicBezTo>
                  <a:cubicBezTo>
                    <a:pt x="21697" y="566303"/>
                    <a:pt x="23205" y="565849"/>
                    <a:pt x="23059" y="565087"/>
                  </a:cubicBezTo>
                  <a:cubicBezTo>
                    <a:pt x="22913" y="564325"/>
                    <a:pt x="23594" y="562654"/>
                    <a:pt x="22832" y="562136"/>
                  </a:cubicBezTo>
                  <a:cubicBezTo>
                    <a:pt x="22070" y="561600"/>
                    <a:pt x="21924" y="561146"/>
                    <a:pt x="21924" y="561146"/>
                  </a:cubicBezTo>
                  <a:lnTo>
                    <a:pt x="23286" y="559330"/>
                  </a:lnTo>
                  <a:lnTo>
                    <a:pt x="23513" y="557206"/>
                  </a:lnTo>
                  <a:cubicBezTo>
                    <a:pt x="23513" y="557206"/>
                    <a:pt x="24502" y="556752"/>
                    <a:pt x="24567" y="556525"/>
                  </a:cubicBezTo>
                  <a:cubicBezTo>
                    <a:pt x="24648" y="556298"/>
                    <a:pt x="24259" y="554547"/>
                    <a:pt x="24648" y="554547"/>
                  </a:cubicBezTo>
                  <a:cubicBezTo>
                    <a:pt x="25037" y="554547"/>
                    <a:pt x="26545" y="555082"/>
                    <a:pt x="26853" y="554855"/>
                  </a:cubicBezTo>
                  <a:cubicBezTo>
                    <a:pt x="27161" y="554628"/>
                    <a:pt x="27843" y="553574"/>
                    <a:pt x="27907" y="553347"/>
                  </a:cubicBezTo>
                  <a:cubicBezTo>
                    <a:pt x="27988" y="553120"/>
                    <a:pt x="27988" y="550006"/>
                    <a:pt x="27988" y="550006"/>
                  </a:cubicBezTo>
                  <a:lnTo>
                    <a:pt x="29042" y="548952"/>
                  </a:lnTo>
                  <a:lnTo>
                    <a:pt x="31767" y="548498"/>
                  </a:lnTo>
                  <a:lnTo>
                    <a:pt x="34118" y="547444"/>
                  </a:lnTo>
                  <a:lnTo>
                    <a:pt x="37150" y="545466"/>
                  </a:lnTo>
                  <a:lnTo>
                    <a:pt x="38658" y="543958"/>
                  </a:lnTo>
                  <a:lnTo>
                    <a:pt x="39259" y="544412"/>
                  </a:lnTo>
                  <a:lnTo>
                    <a:pt x="37588" y="546682"/>
                  </a:lnTo>
                  <a:lnTo>
                    <a:pt x="38950" y="547217"/>
                  </a:lnTo>
                  <a:lnTo>
                    <a:pt x="40620" y="544866"/>
                  </a:lnTo>
                  <a:lnTo>
                    <a:pt x="47220" y="544866"/>
                  </a:lnTo>
                  <a:lnTo>
                    <a:pt x="46766" y="546147"/>
                  </a:lnTo>
                  <a:lnTo>
                    <a:pt x="41074" y="546520"/>
                  </a:lnTo>
                  <a:lnTo>
                    <a:pt x="38804" y="550314"/>
                  </a:lnTo>
                  <a:lnTo>
                    <a:pt x="36988" y="556460"/>
                  </a:lnTo>
                  <a:lnTo>
                    <a:pt x="37588" y="549633"/>
                  </a:lnTo>
                  <a:lnTo>
                    <a:pt x="36534" y="548417"/>
                  </a:lnTo>
                  <a:lnTo>
                    <a:pt x="35253" y="548790"/>
                  </a:lnTo>
                  <a:lnTo>
                    <a:pt x="34799" y="549925"/>
                  </a:lnTo>
                  <a:cubicBezTo>
                    <a:pt x="34799" y="549925"/>
                    <a:pt x="32302" y="550152"/>
                    <a:pt x="32221" y="550379"/>
                  </a:cubicBezTo>
                  <a:cubicBezTo>
                    <a:pt x="32140" y="550606"/>
                    <a:pt x="31848" y="552049"/>
                    <a:pt x="31848" y="552049"/>
                  </a:cubicBezTo>
                  <a:lnTo>
                    <a:pt x="28507" y="555844"/>
                  </a:lnTo>
                  <a:lnTo>
                    <a:pt x="26918" y="557433"/>
                  </a:lnTo>
                  <a:lnTo>
                    <a:pt x="26918" y="558487"/>
                  </a:lnTo>
                  <a:lnTo>
                    <a:pt x="27372" y="559930"/>
                  </a:lnTo>
                  <a:lnTo>
                    <a:pt x="30632" y="559557"/>
                  </a:lnTo>
                  <a:cubicBezTo>
                    <a:pt x="30632" y="559557"/>
                    <a:pt x="30550" y="560773"/>
                    <a:pt x="30324" y="560919"/>
                  </a:cubicBezTo>
                  <a:cubicBezTo>
                    <a:pt x="30096" y="561065"/>
                    <a:pt x="26983" y="561600"/>
                    <a:pt x="26983" y="561600"/>
                  </a:cubicBezTo>
                  <a:lnTo>
                    <a:pt x="25475" y="563044"/>
                  </a:lnTo>
                  <a:cubicBezTo>
                    <a:pt x="25475" y="563044"/>
                    <a:pt x="24875" y="565541"/>
                    <a:pt x="24875" y="565768"/>
                  </a:cubicBezTo>
                  <a:cubicBezTo>
                    <a:pt x="24875" y="565995"/>
                    <a:pt x="24729" y="567892"/>
                    <a:pt x="24729" y="567892"/>
                  </a:cubicBezTo>
                  <a:lnTo>
                    <a:pt x="21924" y="569027"/>
                  </a:lnTo>
                  <a:lnTo>
                    <a:pt x="20189" y="570016"/>
                  </a:lnTo>
                  <a:lnTo>
                    <a:pt x="19654" y="571460"/>
                  </a:lnTo>
                  <a:lnTo>
                    <a:pt x="18826" y="572287"/>
                  </a:lnTo>
                  <a:lnTo>
                    <a:pt x="21778" y="574784"/>
                  </a:lnTo>
                  <a:lnTo>
                    <a:pt x="22686" y="575157"/>
                  </a:lnTo>
                  <a:lnTo>
                    <a:pt x="23740" y="572660"/>
                  </a:lnTo>
                  <a:lnTo>
                    <a:pt x="24048" y="574784"/>
                  </a:lnTo>
                  <a:lnTo>
                    <a:pt x="25783" y="575157"/>
                  </a:lnTo>
                  <a:lnTo>
                    <a:pt x="30259" y="572206"/>
                  </a:lnTo>
                  <a:lnTo>
                    <a:pt x="26626" y="576227"/>
                  </a:lnTo>
                  <a:lnTo>
                    <a:pt x="24129" y="577135"/>
                  </a:lnTo>
                  <a:lnTo>
                    <a:pt x="23140" y="576373"/>
                  </a:lnTo>
                  <a:lnTo>
                    <a:pt x="22313" y="577135"/>
                  </a:lnTo>
                  <a:lnTo>
                    <a:pt x="21486" y="578043"/>
                  </a:lnTo>
                  <a:lnTo>
                    <a:pt x="20805" y="580168"/>
                  </a:lnTo>
                  <a:cubicBezTo>
                    <a:pt x="20805" y="580168"/>
                    <a:pt x="23610" y="580022"/>
                    <a:pt x="23383" y="580168"/>
                  </a:cubicBezTo>
                  <a:cubicBezTo>
                    <a:pt x="23156" y="580313"/>
                    <a:pt x="22167" y="580995"/>
                    <a:pt x="22167" y="580995"/>
                  </a:cubicBezTo>
                  <a:lnTo>
                    <a:pt x="18826" y="580995"/>
                  </a:lnTo>
                  <a:lnTo>
                    <a:pt x="17999" y="579713"/>
                  </a:lnTo>
                  <a:lnTo>
                    <a:pt x="16264" y="579713"/>
                  </a:lnTo>
                  <a:lnTo>
                    <a:pt x="15956" y="583281"/>
                  </a:lnTo>
                  <a:lnTo>
                    <a:pt x="15356" y="585551"/>
                  </a:lnTo>
                  <a:lnTo>
                    <a:pt x="14367" y="586459"/>
                  </a:lnTo>
                  <a:lnTo>
                    <a:pt x="11189" y="586459"/>
                  </a:lnTo>
                  <a:lnTo>
                    <a:pt x="14821" y="584870"/>
                  </a:lnTo>
                  <a:lnTo>
                    <a:pt x="14221" y="576389"/>
                  </a:lnTo>
                  <a:lnTo>
                    <a:pt x="14448" y="575027"/>
                  </a:lnTo>
                  <a:lnTo>
                    <a:pt x="14529" y="570779"/>
                  </a:lnTo>
                  <a:lnTo>
                    <a:pt x="11124" y="567665"/>
                  </a:lnTo>
                  <a:lnTo>
                    <a:pt x="9454" y="571460"/>
                  </a:lnTo>
                  <a:lnTo>
                    <a:pt x="11497" y="573438"/>
                  </a:lnTo>
                  <a:lnTo>
                    <a:pt x="11416" y="576324"/>
                  </a:lnTo>
                  <a:cubicBezTo>
                    <a:pt x="11416" y="576324"/>
                    <a:pt x="12324" y="577605"/>
                    <a:pt x="12470" y="577832"/>
                  </a:cubicBezTo>
                  <a:cubicBezTo>
                    <a:pt x="12616" y="578059"/>
                    <a:pt x="12616" y="580103"/>
                    <a:pt x="12616" y="580103"/>
                  </a:cubicBezTo>
                  <a:lnTo>
                    <a:pt x="13378" y="581611"/>
                  </a:lnTo>
                  <a:lnTo>
                    <a:pt x="13151" y="582973"/>
                  </a:lnTo>
                  <a:lnTo>
                    <a:pt x="11870" y="580930"/>
                  </a:lnTo>
                  <a:lnTo>
                    <a:pt x="9291" y="584724"/>
                  </a:lnTo>
                  <a:lnTo>
                    <a:pt x="8838" y="586086"/>
                  </a:lnTo>
                  <a:lnTo>
                    <a:pt x="9211" y="588746"/>
                  </a:lnTo>
                  <a:lnTo>
                    <a:pt x="9973" y="590870"/>
                  </a:lnTo>
                  <a:lnTo>
                    <a:pt x="8757" y="592848"/>
                  </a:lnTo>
                  <a:lnTo>
                    <a:pt x="7930" y="595508"/>
                  </a:lnTo>
                  <a:lnTo>
                    <a:pt x="7557" y="599594"/>
                  </a:lnTo>
                  <a:lnTo>
                    <a:pt x="8319" y="601718"/>
                  </a:lnTo>
                  <a:lnTo>
                    <a:pt x="9989" y="601718"/>
                  </a:lnTo>
                  <a:lnTo>
                    <a:pt x="10978" y="595653"/>
                  </a:lnTo>
                  <a:cubicBezTo>
                    <a:pt x="10978" y="595653"/>
                    <a:pt x="10605" y="592767"/>
                    <a:pt x="10378" y="592702"/>
                  </a:cubicBezTo>
                  <a:cubicBezTo>
                    <a:pt x="10151" y="592621"/>
                    <a:pt x="10524" y="591875"/>
                    <a:pt x="10524" y="591875"/>
                  </a:cubicBezTo>
                  <a:lnTo>
                    <a:pt x="12000" y="593237"/>
                  </a:lnTo>
                  <a:lnTo>
                    <a:pt x="12000" y="599983"/>
                  </a:lnTo>
                  <a:lnTo>
                    <a:pt x="13621" y="600129"/>
                  </a:lnTo>
                  <a:lnTo>
                    <a:pt x="13702" y="597924"/>
                  </a:lnTo>
                  <a:lnTo>
                    <a:pt x="13394" y="597097"/>
                  </a:lnTo>
                  <a:lnTo>
                    <a:pt x="13621" y="592621"/>
                  </a:lnTo>
                  <a:lnTo>
                    <a:pt x="13848" y="591486"/>
                  </a:lnTo>
                  <a:lnTo>
                    <a:pt x="14302" y="595800"/>
                  </a:lnTo>
                  <a:cubicBezTo>
                    <a:pt x="14302" y="595800"/>
                    <a:pt x="15518" y="596108"/>
                    <a:pt x="15746" y="596027"/>
                  </a:cubicBezTo>
                  <a:cubicBezTo>
                    <a:pt x="15973" y="595945"/>
                    <a:pt x="17335" y="592767"/>
                    <a:pt x="17335" y="592767"/>
                  </a:cubicBezTo>
                  <a:lnTo>
                    <a:pt x="16427" y="588600"/>
                  </a:lnTo>
                  <a:lnTo>
                    <a:pt x="14983" y="589816"/>
                  </a:lnTo>
                  <a:lnTo>
                    <a:pt x="13702" y="589362"/>
                  </a:lnTo>
                  <a:lnTo>
                    <a:pt x="16962" y="586021"/>
                  </a:lnTo>
                  <a:lnTo>
                    <a:pt x="17189" y="589135"/>
                  </a:lnTo>
                  <a:lnTo>
                    <a:pt x="17951" y="590043"/>
                  </a:lnTo>
                  <a:lnTo>
                    <a:pt x="18178" y="592167"/>
                  </a:lnTo>
                  <a:lnTo>
                    <a:pt x="18178" y="594146"/>
                  </a:lnTo>
                  <a:lnTo>
                    <a:pt x="17351" y="595508"/>
                  </a:lnTo>
                  <a:lnTo>
                    <a:pt x="19329" y="594518"/>
                  </a:lnTo>
                  <a:lnTo>
                    <a:pt x="21762" y="593464"/>
                  </a:lnTo>
                  <a:lnTo>
                    <a:pt x="22524" y="592556"/>
                  </a:lnTo>
                  <a:lnTo>
                    <a:pt x="22524" y="589832"/>
                  </a:lnTo>
                  <a:cubicBezTo>
                    <a:pt x="22524" y="589832"/>
                    <a:pt x="21843" y="589524"/>
                    <a:pt x="21243" y="589751"/>
                  </a:cubicBezTo>
                  <a:cubicBezTo>
                    <a:pt x="20642" y="589978"/>
                    <a:pt x="19800" y="590432"/>
                    <a:pt x="19800" y="590432"/>
                  </a:cubicBezTo>
                  <a:lnTo>
                    <a:pt x="19491" y="587546"/>
                  </a:lnTo>
                  <a:lnTo>
                    <a:pt x="20853" y="588454"/>
                  </a:lnTo>
                  <a:lnTo>
                    <a:pt x="21453" y="584967"/>
                  </a:lnTo>
                  <a:lnTo>
                    <a:pt x="22962" y="587092"/>
                  </a:lnTo>
                  <a:lnTo>
                    <a:pt x="27356" y="587319"/>
                  </a:lnTo>
                  <a:lnTo>
                    <a:pt x="30015" y="584205"/>
                  </a:lnTo>
                  <a:lnTo>
                    <a:pt x="30388" y="580492"/>
                  </a:lnTo>
                  <a:lnTo>
                    <a:pt x="31669" y="580573"/>
                  </a:lnTo>
                  <a:lnTo>
                    <a:pt x="30842" y="584967"/>
                  </a:lnTo>
                  <a:lnTo>
                    <a:pt x="34329" y="584740"/>
                  </a:lnTo>
                  <a:lnTo>
                    <a:pt x="33648" y="586103"/>
                  </a:lnTo>
                  <a:lnTo>
                    <a:pt x="31442" y="586184"/>
                  </a:lnTo>
                  <a:lnTo>
                    <a:pt x="29999" y="588081"/>
                  </a:lnTo>
                  <a:lnTo>
                    <a:pt x="29999" y="589897"/>
                  </a:lnTo>
                  <a:lnTo>
                    <a:pt x="28264" y="589978"/>
                  </a:lnTo>
                  <a:cubicBezTo>
                    <a:pt x="28264" y="589978"/>
                    <a:pt x="25994" y="592248"/>
                    <a:pt x="25913" y="592475"/>
                  </a:cubicBezTo>
                  <a:cubicBezTo>
                    <a:pt x="25832" y="592702"/>
                    <a:pt x="25540" y="593302"/>
                    <a:pt x="25767" y="593464"/>
                  </a:cubicBezTo>
                  <a:cubicBezTo>
                    <a:pt x="25994" y="593610"/>
                    <a:pt x="28037" y="593691"/>
                    <a:pt x="28037" y="593691"/>
                  </a:cubicBezTo>
                  <a:cubicBezTo>
                    <a:pt x="28037" y="593691"/>
                    <a:pt x="29853" y="591340"/>
                    <a:pt x="30015" y="591648"/>
                  </a:cubicBezTo>
                  <a:cubicBezTo>
                    <a:pt x="30161" y="591956"/>
                    <a:pt x="30550" y="594373"/>
                    <a:pt x="30550" y="594373"/>
                  </a:cubicBezTo>
                  <a:cubicBezTo>
                    <a:pt x="30550" y="594373"/>
                    <a:pt x="32286" y="593691"/>
                    <a:pt x="32529" y="593691"/>
                  </a:cubicBezTo>
                  <a:cubicBezTo>
                    <a:pt x="32772" y="593691"/>
                    <a:pt x="36615" y="594226"/>
                    <a:pt x="36615" y="594226"/>
                  </a:cubicBezTo>
                  <a:lnTo>
                    <a:pt x="36469" y="594600"/>
                  </a:lnTo>
                  <a:cubicBezTo>
                    <a:pt x="36469" y="594600"/>
                    <a:pt x="32837" y="595508"/>
                    <a:pt x="32529" y="595589"/>
                  </a:cubicBezTo>
                  <a:cubicBezTo>
                    <a:pt x="32221" y="595670"/>
                    <a:pt x="28896" y="597486"/>
                    <a:pt x="28896" y="597486"/>
                  </a:cubicBezTo>
                  <a:lnTo>
                    <a:pt x="27145" y="599837"/>
                  </a:lnTo>
                  <a:lnTo>
                    <a:pt x="26837" y="600599"/>
                  </a:lnTo>
                  <a:lnTo>
                    <a:pt x="28053" y="600972"/>
                  </a:lnTo>
                  <a:lnTo>
                    <a:pt x="27972" y="601734"/>
                  </a:lnTo>
                  <a:lnTo>
                    <a:pt x="25475" y="602270"/>
                  </a:lnTo>
                  <a:lnTo>
                    <a:pt x="23659" y="603097"/>
                  </a:lnTo>
                  <a:lnTo>
                    <a:pt x="23886" y="604994"/>
                  </a:lnTo>
                  <a:lnTo>
                    <a:pt x="25394" y="606129"/>
                  </a:lnTo>
                  <a:lnTo>
                    <a:pt x="25848" y="606129"/>
                  </a:lnTo>
                  <a:lnTo>
                    <a:pt x="25994" y="607410"/>
                  </a:lnTo>
                  <a:lnTo>
                    <a:pt x="25086" y="608691"/>
                  </a:lnTo>
                  <a:lnTo>
                    <a:pt x="26675" y="609680"/>
                  </a:lnTo>
                  <a:lnTo>
                    <a:pt x="28118" y="608772"/>
                  </a:lnTo>
                  <a:lnTo>
                    <a:pt x="29107" y="606729"/>
                  </a:lnTo>
                  <a:lnTo>
                    <a:pt x="31993" y="605967"/>
                  </a:lnTo>
                  <a:lnTo>
                    <a:pt x="34945" y="605740"/>
                  </a:lnTo>
                  <a:lnTo>
                    <a:pt x="37831" y="604978"/>
                  </a:lnTo>
                  <a:lnTo>
                    <a:pt x="37523" y="605967"/>
                  </a:lnTo>
                  <a:lnTo>
                    <a:pt x="31377" y="607410"/>
                  </a:lnTo>
                  <a:lnTo>
                    <a:pt x="30015" y="608318"/>
                  </a:lnTo>
                  <a:lnTo>
                    <a:pt x="27972" y="610134"/>
                  </a:lnTo>
                  <a:lnTo>
                    <a:pt x="28280" y="611415"/>
                  </a:lnTo>
                  <a:lnTo>
                    <a:pt x="29870" y="612550"/>
                  </a:lnTo>
                  <a:lnTo>
                    <a:pt x="29870" y="613377"/>
                  </a:lnTo>
                  <a:lnTo>
                    <a:pt x="27372" y="613004"/>
                  </a:lnTo>
                  <a:lnTo>
                    <a:pt x="25783" y="611788"/>
                  </a:lnTo>
                  <a:lnTo>
                    <a:pt x="22978" y="610734"/>
                  </a:lnTo>
                  <a:lnTo>
                    <a:pt x="22378" y="609145"/>
                  </a:lnTo>
                  <a:lnTo>
                    <a:pt x="21097" y="611415"/>
                  </a:lnTo>
                  <a:lnTo>
                    <a:pt x="19654" y="609826"/>
                  </a:lnTo>
                  <a:lnTo>
                    <a:pt x="19735" y="608010"/>
                  </a:lnTo>
                  <a:lnTo>
                    <a:pt x="18146" y="606567"/>
                  </a:lnTo>
                  <a:lnTo>
                    <a:pt x="18680" y="604524"/>
                  </a:lnTo>
                  <a:cubicBezTo>
                    <a:pt x="18680" y="604524"/>
                    <a:pt x="20189" y="604670"/>
                    <a:pt x="20270" y="604442"/>
                  </a:cubicBezTo>
                  <a:cubicBezTo>
                    <a:pt x="20351" y="604215"/>
                    <a:pt x="20270" y="601718"/>
                    <a:pt x="20270" y="601718"/>
                  </a:cubicBezTo>
                  <a:lnTo>
                    <a:pt x="16783" y="601572"/>
                  </a:lnTo>
                  <a:lnTo>
                    <a:pt x="18146" y="603551"/>
                  </a:lnTo>
                  <a:lnTo>
                    <a:pt x="16929" y="605594"/>
                  </a:lnTo>
                  <a:cubicBezTo>
                    <a:pt x="16929" y="605594"/>
                    <a:pt x="16248" y="605594"/>
                    <a:pt x="16248" y="605821"/>
                  </a:cubicBezTo>
                  <a:cubicBezTo>
                    <a:pt x="16248" y="606048"/>
                    <a:pt x="17691" y="608253"/>
                    <a:pt x="17691" y="608253"/>
                  </a:cubicBezTo>
                  <a:lnTo>
                    <a:pt x="16864" y="610750"/>
                  </a:lnTo>
                  <a:lnTo>
                    <a:pt x="15875" y="613410"/>
                  </a:lnTo>
                  <a:lnTo>
                    <a:pt x="15275" y="615145"/>
                  </a:lnTo>
                  <a:lnTo>
                    <a:pt x="15648" y="618712"/>
                  </a:lnTo>
                  <a:lnTo>
                    <a:pt x="17156" y="622799"/>
                  </a:lnTo>
                  <a:lnTo>
                    <a:pt x="19507" y="625750"/>
                  </a:lnTo>
                  <a:lnTo>
                    <a:pt x="22005" y="627955"/>
                  </a:lnTo>
                  <a:lnTo>
                    <a:pt x="24356" y="628409"/>
                  </a:lnTo>
                  <a:lnTo>
                    <a:pt x="25297" y="630761"/>
                  </a:lnTo>
                  <a:lnTo>
                    <a:pt x="28978" y="633420"/>
                  </a:lnTo>
                  <a:lnTo>
                    <a:pt x="33064" y="635463"/>
                  </a:lnTo>
                  <a:lnTo>
                    <a:pt x="35269" y="636452"/>
                  </a:lnTo>
                  <a:lnTo>
                    <a:pt x="36858" y="636452"/>
                  </a:lnTo>
                  <a:cubicBezTo>
                    <a:pt x="36858" y="636452"/>
                    <a:pt x="37912" y="636144"/>
                    <a:pt x="37994" y="636452"/>
                  </a:cubicBezTo>
                  <a:cubicBezTo>
                    <a:pt x="38074" y="636761"/>
                    <a:pt x="38074" y="637896"/>
                    <a:pt x="38074" y="637896"/>
                  </a:cubicBezTo>
                  <a:lnTo>
                    <a:pt x="41561" y="636306"/>
                  </a:lnTo>
                  <a:lnTo>
                    <a:pt x="42696" y="636842"/>
                  </a:lnTo>
                  <a:lnTo>
                    <a:pt x="39810" y="637896"/>
                  </a:lnTo>
                  <a:lnTo>
                    <a:pt x="39502" y="639258"/>
                  </a:lnTo>
                  <a:cubicBezTo>
                    <a:pt x="39502" y="639258"/>
                    <a:pt x="37685" y="638804"/>
                    <a:pt x="37458" y="639258"/>
                  </a:cubicBezTo>
                  <a:cubicBezTo>
                    <a:pt x="37232" y="639712"/>
                    <a:pt x="37150" y="641382"/>
                    <a:pt x="37150" y="641382"/>
                  </a:cubicBezTo>
                  <a:lnTo>
                    <a:pt x="36550" y="642598"/>
                  </a:lnTo>
                  <a:lnTo>
                    <a:pt x="39437" y="644041"/>
                  </a:lnTo>
                  <a:lnTo>
                    <a:pt x="41188" y="644041"/>
                  </a:lnTo>
                  <a:lnTo>
                    <a:pt x="41042" y="643587"/>
                  </a:lnTo>
                  <a:lnTo>
                    <a:pt x="39826" y="642679"/>
                  </a:lnTo>
                  <a:lnTo>
                    <a:pt x="39599" y="640555"/>
                  </a:lnTo>
                  <a:lnTo>
                    <a:pt x="40880" y="641609"/>
                  </a:lnTo>
                  <a:lnTo>
                    <a:pt x="42096" y="641609"/>
                  </a:lnTo>
                  <a:lnTo>
                    <a:pt x="41042" y="639793"/>
                  </a:lnTo>
                  <a:lnTo>
                    <a:pt x="41950" y="639112"/>
                  </a:lnTo>
                  <a:lnTo>
                    <a:pt x="43183" y="641155"/>
                  </a:lnTo>
                  <a:lnTo>
                    <a:pt x="46280" y="641528"/>
                  </a:lnTo>
                  <a:lnTo>
                    <a:pt x="44999" y="642517"/>
                  </a:lnTo>
                  <a:lnTo>
                    <a:pt x="43199" y="642290"/>
                  </a:lnTo>
                  <a:lnTo>
                    <a:pt x="42729" y="643198"/>
                  </a:lnTo>
                  <a:lnTo>
                    <a:pt x="44545" y="644025"/>
                  </a:lnTo>
                  <a:lnTo>
                    <a:pt x="45307" y="645079"/>
                  </a:lnTo>
                  <a:lnTo>
                    <a:pt x="45842" y="644025"/>
                  </a:lnTo>
                  <a:lnTo>
                    <a:pt x="46977" y="644333"/>
                  </a:lnTo>
                  <a:lnTo>
                    <a:pt x="48420" y="644106"/>
                  </a:lnTo>
                  <a:lnTo>
                    <a:pt x="46977" y="645858"/>
                  </a:lnTo>
                  <a:lnTo>
                    <a:pt x="48793" y="646166"/>
                  </a:lnTo>
                  <a:lnTo>
                    <a:pt x="49020" y="644885"/>
                  </a:lnTo>
                  <a:lnTo>
                    <a:pt x="51517" y="644885"/>
                  </a:lnTo>
                  <a:lnTo>
                    <a:pt x="53723" y="646166"/>
                  </a:lnTo>
                  <a:lnTo>
                    <a:pt x="53804" y="645031"/>
                  </a:lnTo>
                  <a:lnTo>
                    <a:pt x="55393" y="645404"/>
                  </a:lnTo>
                  <a:lnTo>
                    <a:pt x="57209" y="646636"/>
                  </a:lnTo>
                  <a:lnTo>
                    <a:pt x="58263" y="646231"/>
                  </a:lnTo>
                  <a:lnTo>
                    <a:pt x="60079" y="643879"/>
                  </a:lnTo>
                  <a:lnTo>
                    <a:pt x="63031" y="643506"/>
                  </a:lnTo>
                  <a:lnTo>
                    <a:pt x="65301" y="643052"/>
                  </a:lnTo>
                  <a:lnTo>
                    <a:pt x="66063" y="641771"/>
                  </a:lnTo>
                  <a:cubicBezTo>
                    <a:pt x="66063" y="641771"/>
                    <a:pt x="68041" y="642144"/>
                    <a:pt x="68268" y="641852"/>
                  </a:cubicBezTo>
                  <a:cubicBezTo>
                    <a:pt x="68495" y="641544"/>
                    <a:pt x="69857" y="640182"/>
                    <a:pt x="69857" y="640182"/>
                  </a:cubicBezTo>
                  <a:cubicBezTo>
                    <a:pt x="69857" y="640182"/>
                    <a:pt x="71187" y="640263"/>
                    <a:pt x="71285" y="640182"/>
                  </a:cubicBezTo>
                  <a:cubicBezTo>
                    <a:pt x="71382" y="640101"/>
                    <a:pt x="72517" y="638139"/>
                    <a:pt x="72517" y="638139"/>
                  </a:cubicBezTo>
                  <a:cubicBezTo>
                    <a:pt x="72517" y="638139"/>
                    <a:pt x="74106" y="638285"/>
                    <a:pt x="74268" y="637766"/>
                  </a:cubicBezTo>
                  <a:cubicBezTo>
                    <a:pt x="74414" y="637231"/>
                    <a:pt x="74722" y="635950"/>
                    <a:pt x="75030" y="635869"/>
                  </a:cubicBezTo>
                  <a:cubicBezTo>
                    <a:pt x="75339" y="635787"/>
                    <a:pt x="77527" y="637085"/>
                    <a:pt x="77835" y="636242"/>
                  </a:cubicBezTo>
                  <a:cubicBezTo>
                    <a:pt x="78144" y="635398"/>
                    <a:pt x="78744" y="633809"/>
                    <a:pt x="78744" y="633809"/>
                  </a:cubicBezTo>
                  <a:lnTo>
                    <a:pt x="80187" y="632058"/>
                  </a:lnTo>
                  <a:lnTo>
                    <a:pt x="81241" y="630923"/>
                  </a:lnTo>
                  <a:cubicBezTo>
                    <a:pt x="81241" y="630923"/>
                    <a:pt x="81841" y="629334"/>
                    <a:pt x="82068" y="629334"/>
                  </a:cubicBezTo>
                  <a:cubicBezTo>
                    <a:pt x="82295" y="629334"/>
                    <a:pt x="83349" y="628345"/>
                    <a:pt x="83349" y="628345"/>
                  </a:cubicBezTo>
                  <a:lnTo>
                    <a:pt x="84630" y="626837"/>
                  </a:lnTo>
                  <a:lnTo>
                    <a:pt x="85846" y="625393"/>
                  </a:lnTo>
                  <a:cubicBezTo>
                    <a:pt x="85846" y="625393"/>
                    <a:pt x="86527" y="623804"/>
                    <a:pt x="86527" y="623269"/>
                  </a:cubicBezTo>
                  <a:lnTo>
                    <a:pt x="86527" y="621826"/>
                  </a:lnTo>
                  <a:lnTo>
                    <a:pt x="88424" y="622280"/>
                  </a:lnTo>
                  <a:lnTo>
                    <a:pt x="90695" y="620464"/>
                  </a:lnTo>
                  <a:lnTo>
                    <a:pt x="91603" y="618566"/>
                  </a:lnTo>
                  <a:lnTo>
                    <a:pt x="89333" y="618339"/>
                  </a:lnTo>
                  <a:cubicBezTo>
                    <a:pt x="89333" y="618339"/>
                    <a:pt x="88960" y="616669"/>
                    <a:pt x="89333" y="616896"/>
                  </a:cubicBezTo>
                  <a:cubicBezTo>
                    <a:pt x="89706" y="617123"/>
                    <a:pt x="91684" y="617577"/>
                    <a:pt x="91603" y="617577"/>
                  </a:cubicBezTo>
                  <a:cubicBezTo>
                    <a:pt x="91522" y="617577"/>
                    <a:pt x="93500" y="616896"/>
                    <a:pt x="93500" y="616896"/>
                  </a:cubicBezTo>
                  <a:lnTo>
                    <a:pt x="96159" y="612875"/>
                  </a:lnTo>
                  <a:lnTo>
                    <a:pt x="93273" y="612794"/>
                  </a:lnTo>
                  <a:lnTo>
                    <a:pt x="92965" y="611350"/>
                  </a:lnTo>
                  <a:cubicBezTo>
                    <a:pt x="92965" y="611350"/>
                    <a:pt x="94700" y="610588"/>
                    <a:pt x="94943" y="610750"/>
                  </a:cubicBezTo>
                  <a:cubicBezTo>
                    <a:pt x="95170" y="610896"/>
                    <a:pt x="97440" y="608934"/>
                    <a:pt x="97748" y="608934"/>
                  </a:cubicBezTo>
                  <a:cubicBezTo>
                    <a:pt x="98057" y="608934"/>
                    <a:pt x="101381" y="608334"/>
                    <a:pt x="101381" y="608334"/>
                  </a:cubicBezTo>
                  <a:cubicBezTo>
                    <a:pt x="101381" y="608334"/>
                    <a:pt x="102516" y="606064"/>
                    <a:pt x="102289" y="605837"/>
                  </a:cubicBezTo>
                  <a:cubicBezTo>
                    <a:pt x="102062" y="605610"/>
                    <a:pt x="99111" y="603032"/>
                    <a:pt x="99111" y="603032"/>
                  </a:cubicBezTo>
                  <a:lnTo>
                    <a:pt x="99711" y="601897"/>
                  </a:lnTo>
                  <a:cubicBezTo>
                    <a:pt x="99711" y="601897"/>
                    <a:pt x="103651" y="604783"/>
                    <a:pt x="103959" y="604848"/>
                  </a:cubicBezTo>
                  <a:cubicBezTo>
                    <a:pt x="104267" y="604929"/>
                    <a:pt x="104721" y="605837"/>
                    <a:pt x="104721" y="605837"/>
                  </a:cubicBezTo>
                  <a:lnTo>
                    <a:pt x="103894" y="608042"/>
                  </a:lnTo>
                  <a:lnTo>
                    <a:pt x="108824" y="608351"/>
                  </a:lnTo>
                  <a:cubicBezTo>
                    <a:pt x="108824" y="608351"/>
                    <a:pt x="107608" y="605399"/>
                    <a:pt x="107608" y="605010"/>
                  </a:cubicBezTo>
                  <a:cubicBezTo>
                    <a:pt x="107608" y="604621"/>
                    <a:pt x="105711" y="602205"/>
                    <a:pt x="105711" y="602205"/>
                  </a:cubicBezTo>
                  <a:lnTo>
                    <a:pt x="105711" y="601297"/>
                  </a:lnTo>
                  <a:lnTo>
                    <a:pt x="108435" y="601297"/>
                  </a:lnTo>
                  <a:lnTo>
                    <a:pt x="108808" y="604556"/>
                  </a:lnTo>
                  <a:lnTo>
                    <a:pt x="111240" y="606064"/>
                  </a:lnTo>
                  <a:lnTo>
                    <a:pt x="112602" y="602886"/>
                  </a:lnTo>
                  <a:lnTo>
                    <a:pt x="113737" y="599934"/>
                  </a:lnTo>
                  <a:lnTo>
                    <a:pt x="115099" y="597048"/>
                  </a:lnTo>
                  <a:lnTo>
                    <a:pt x="115634" y="604248"/>
                  </a:lnTo>
                  <a:cubicBezTo>
                    <a:pt x="115634" y="604248"/>
                    <a:pt x="116543" y="604248"/>
                    <a:pt x="116543" y="603940"/>
                  </a:cubicBezTo>
                  <a:cubicBezTo>
                    <a:pt x="116543" y="603632"/>
                    <a:pt x="116089" y="596513"/>
                    <a:pt x="116089" y="596513"/>
                  </a:cubicBezTo>
                  <a:lnTo>
                    <a:pt x="117305" y="596432"/>
                  </a:lnTo>
                  <a:lnTo>
                    <a:pt x="118294" y="594308"/>
                  </a:lnTo>
                  <a:lnTo>
                    <a:pt x="116851" y="592491"/>
                  </a:lnTo>
                  <a:lnTo>
                    <a:pt x="116997" y="589459"/>
                  </a:lnTo>
                  <a:lnTo>
                    <a:pt x="114564" y="588243"/>
                  </a:lnTo>
                  <a:lnTo>
                    <a:pt x="112067" y="583930"/>
                  </a:lnTo>
                  <a:lnTo>
                    <a:pt x="115245" y="584984"/>
                  </a:lnTo>
                  <a:lnTo>
                    <a:pt x="115245" y="580508"/>
                  </a:lnTo>
                  <a:lnTo>
                    <a:pt x="112894" y="579000"/>
                  </a:lnTo>
                  <a:lnTo>
                    <a:pt x="112586" y="577249"/>
                  </a:lnTo>
                  <a:lnTo>
                    <a:pt x="114175" y="577784"/>
                  </a:lnTo>
                  <a:lnTo>
                    <a:pt x="115764" y="578546"/>
                  </a:lnTo>
                  <a:lnTo>
                    <a:pt x="116673" y="581805"/>
                  </a:lnTo>
                  <a:lnTo>
                    <a:pt x="116673" y="583167"/>
                  </a:lnTo>
                  <a:lnTo>
                    <a:pt x="115991" y="583849"/>
                  </a:lnTo>
                  <a:lnTo>
                    <a:pt x="116072" y="585129"/>
                  </a:lnTo>
                  <a:lnTo>
                    <a:pt x="119186" y="584757"/>
                  </a:lnTo>
                  <a:lnTo>
                    <a:pt x="119640" y="583702"/>
                  </a:lnTo>
                  <a:lnTo>
                    <a:pt x="119640" y="580751"/>
                  </a:lnTo>
                  <a:cubicBezTo>
                    <a:pt x="119640" y="580443"/>
                    <a:pt x="117889" y="578319"/>
                    <a:pt x="117889" y="578319"/>
                  </a:cubicBezTo>
                  <a:lnTo>
                    <a:pt x="117889" y="576730"/>
                  </a:lnTo>
                  <a:lnTo>
                    <a:pt x="117207" y="575676"/>
                  </a:lnTo>
                  <a:lnTo>
                    <a:pt x="117353" y="572789"/>
                  </a:lnTo>
                  <a:lnTo>
                    <a:pt x="117953" y="570973"/>
                  </a:lnTo>
                  <a:lnTo>
                    <a:pt x="120905" y="570065"/>
                  </a:lnTo>
                  <a:lnTo>
                    <a:pt x="123402" y="569984"/>
                  </a:lnTo>
                  <a:lnTo>
                    <a:pt x="123937" y="571200"/>
                  </a:lnTo>
                  <a:lnTo>
                    <a:pt x="121813" y="571881"/>
                  </a:lnTo>
                  <a:lnTo>
                    <a:pt x="120305" y="573389"/>
                  </a:lnTo>
                  <a:lnTo>
                    <a:pt x="120159" y="575287"/>
                  </a:lnTo>
                  <a:lnTo>
                    <a:pt x="119851" y="578692"/>
                  </a:lnTo>
                  <a:lnTo>
                    <a:pt x="120613" y="579600"/>
                  </a:lnTo>
                  <a:lnTo>
                    <a:pt x="120759" y="584302"/>
                  </a:lnTo>
                  <a:lnTo>
                    <a:pt x="121521" y="585811"/>
                  </a:lnTo>
                  <a:cubicBezTo>
                    <a:pt x="121521" y="585811"/>
                    <a:pt x="121375" y="588697"/>
                    <a:pt x="121375" y="589070"/>
                  </a:cubicBezTo>
                  <a:cubicBezTo>
                    <a:pt x="121375" y="589443"/>
                    <a:pt x="121002" y="591794"/>
                    <a:pt x="121002" y="591794"/>
                  </a:cubicBezTo>
                  <a:lnTo>
                    <a:pt x="121148" y="593464"/>
                  </a:lnTo>
                  <a:lnTo>
                    <a:pt x="123126" y="593156"/>
                  </a:lnTo>
                  <a:lnTo>
                    <a:pt x="123353" y="594291"/>
                  </a:lnTo>
                  <a:lnTo>
                    <a:pt x="123045" y="595573"/>
                  </a:lnTo>
                  <a:lnTo>
                    <a:pt x="122218" y="596935"/>
                  </a:lnTo>
                  <a:lnTo>
                    <a:pt x="123272" y="598151"/>
                  </a:lnTo>
                  <a:lnTo>
                    <a:pt x="123953" y="599513"/>
                  </a:lnTo>
                  <a:lnTo>
                    <a:pt x="125932" y="598751"/>
                  </a:lnTo>
                  <a:cubicBezTo>
                    <a:pt x="125932" y="598751"/>
                    <a:pt x="125932" y="600421"/>
                    <a:pt x="126240" y="600421"/>
                  </a:cubicBezTo>
                  <a:cubicBezTo>
                    <a:pt x="126548" y="600421"/>
                    <a:pt x="127456" y="599740"/>
                    <a:pt x="127456" y="599740"/>
                  </a:cubicBezTo>
                  <a:lnTo>
                    <a:pt x="128964" y="601183"/>
                  </a:lnTo>
                  <a:lnTo>
                    <a:pt x="129953" y="600583"/>
                  </a:lnTo>
                  <a:lnTo>
                    <a:pt x="130634" y="599983"/>
                  </a:lnTo>
                  <a:lnTo>
                    <a:pt x="131396" y="600583"/>
                  </a:lnTo>
                  <a:lnTo>
                    <a:pt x="131396" y="600129"/>
                  </a:lnTo>
                  <a:lnTo>
                    <a:pt x="133066" y="602399"/>
                  </a:lnTo>
                  <a:lnTo>
                    <a:pt x="134283" y="602934"/>
                  </a:lnTo>
                  <a:lnTo>
                    <a:pt x="135223" y="602561"/>
                  </a:lnTo>
                  <a:lnTo>
                    <a:pt x="138175" y="604151"/>
                  </a:lnTo>
                  <a:lnTo>
                    <a:pt x="138175" y="607556"/>
                  </a:lnTo>
                  <a:lnTo>
                    <a:pt x="139082" y="610734"/>
                  </a:lnTo>
                  <a:lnTo>
                    <a:pt x="142942" y="610734"/>
                  </a:lnTo>
                  <a:lnTo>
                    <a:pt x="143623" y="609599"/>
                  </a:lnTo>
                  <a:lnTo>
                    <a:pt x="143623" y="604605"/>
                  </a:lnTo>
                  <a:lnTo>
                    <a:pt x="145326" y="602448"/>
                  </a:lnTo>
                  <a:lnTo>
                    <a:pt x="145893" y="599043"/>
                  </a:lnTo>
                  <a:lnTo>
                    <a:pt x="145780" y="595751"/>
                  </a:lnTo>
                  <a:lnTo>
                    <a:pt x="145666" y="592346"/>
                  </a:lnTo>
                  <a:lnTo>
                    <a:pt x="144191" y="585632"/>
                  </a:lnTo>
                  <a:lnTo>
                    <a:pt x="143623" y="582794"/>
                  </a:lnTo>
                  <a:lnTo>
                    <a:pt x="147482" y="580524"/>
                  </a:lnTo>
                  <a:lnTo>
                    <a:pt x="148050" y="578254"/>
                  </a:lnTo>
                  <a:lnTo>
                    <a:pt x="147482" y="575303"/>
                  </a:lnTo>
                  <a:lnTo>
                    <a:pt x="146574" y="572578"/>
                  </a:lnTo>
                  <a:lnTo>
                    <a:pt x="148617" y="570649"/>
                  </a:lnTo>
                  <a:lnTo>
                    <a:pt x="151682" y="570649"/>
                  </a:lnTo>
                  <a:lnTo>
                    <a:pt x="154407" y="569400"/>
                  </a:lnTo>
                  <a:lnTo>
                    <a:pt x="157131" y="567357"/>
                  </a:lnTo>
                  <a:lnTo>
                    <a:pt x="160082" y="564292"/>
                  </a:lnTo>
                  <a:lnTo>
                    <a:pt x="161217" y="560547"/>
                  </a:lnTo>
                  <a:lnTo>
                    <a:pt x="161444" y="558390"/>
                  </a:lnTo>
                  <a:lnTo>
                    <a:pt x="160082" y="555779"/>
                  </a:lnTo>
                  <a:lnTo>
                    <a:pt x="160195" y="552601"/>
                  </a:lnTo>
                  <a:cubicBezTo>
                    <a:pt x="160195" y="552601"/>
                    <a:pt x="161558" y="551125"/>
                    <a:pt x="161784" y="550785"/>
                  </a:cubicBezTo>
                  <a:cubicBezTo>
                    <a:pt x="162012" y="550444"/>
                    <a:pt x="162806" y="548174"/>
                    <a:pt x="162806" y="547720"/>
                  </a:cubicBezTo>
                  <a:cubicBezTo>
                    <a:pt x="162806" y="547266"/>
                    <a:pt x="162579" y="545336"/>
                    <a:pt x="162579" y="545336"/>
                  </a:cubicBezTo>
                  <a:lnTo>
                    <a:pt x="161104" y="541136"/>
                  </a:lnTo>
                  <a:lnTo>
                    <a:pt x="158606" y="537731"/>
                  </a:lnTo>
                  <a:lnTo>
                    <a:pt x="157471" y="534666"/>
                  </a:lnTo>
                  <a:lnTo>
                    <a:pt x="157358" y="531601"/>
                  </a:lnTo>
                  <a:lnTo>
                    <a:pt x="156223" y="528423"/>
                  </a:lnTo>
                  <a:lnTo>
                    <a:pt x="154747" y="525699"/>
                  </a:lnTo>
                  <a:lnTo>
                    <a:pt x="156336" y="523996"/>
                  </a:lnTo>
                  <a:lnTo>
                    <a:pt x="160423" y="523429"/>
                  </a:lnTo>
                  <a:lnTo>
                    <a:pt x="163941" y="523429"/>
                  </a:lnTo>
                  <a:lnTo>
                    <a:pt x="165417" y="521045"/>
                  </a:lnTo>
                  <a:lnTo>
                    <a:pt x="166552" y="517186"/>
                  </a:lnTo>
                  <a:lnTo>
                    <a:pt x="167687" y="512531"/>
                  </a:lnTo>
                  <a:lnTo>
                    <a:pt x="167800" y="510375"/>
                  </a:lnTo>
                  <a:lnTo>
                    <a:pt x="166325" y="507197"/>
                  </a:lnTo>
                  <a:lnTo>
                    <a:pt x="165076" y="504586"/>
                  </a:lnTo>
                  <a:lnTo>
                    <a:pt x="162239" y="501862"/>
                  </a:lnTo>
                  <a:lnTo>
                    <a:pt x="158266" y="500727"/>
                  </a:lnTo>
                  <a:lnTo>
                    <a:pt x="154747" y="497094"/>
                  </a:lnTo>
                  <a:lnTo>
                    <a:pt x="152931" y="494370"/>
                  </a:lnTo>
                  <a:lnTo>
                    <a:pt x="152590" y="490738"/>
                  </a:lnTo>
                  <a:lnTo>
                    <a:pt x="153271" y="486878"/>
                  </a:lnTo>
                  <a:lnTo>
                    <a:pt x="153839" y="481186"/>
                  </a:lnTo>
                  <a:lnTo>
                    <a:pt x="155428" y="471295"/>
                  </a:lnTo>
                  <a:cubicBezTo>
                    <a:pt x="155428" y="471295"/>
                    <a:pt x="155655" y="468684"/>
                    <a:pt x="155655" y="468344"/>
                  </a:cubicBezTo>
                  <a:cubicBezTo>
                    <a:pt x="155655" y="468003"/>
                    <a:pt x="154747" y="466187"/>
                    <a:pt x="154747" y="466187"/>
                  </a:cubicBezTo>
                  <a:lnTo>
                    <a:pt x="153385" y="463009"/>
                  </a:lnTo>
                  <a:lnTo>
                    <a:pt x="152136" y="459830"/>
                  </a:lnTo>
                  <a:lnTo>
                    <a:pt x="151115" y="456766"/>
                  </a:lnTo>
                  <a:lnTo>
                    <a:pt x="151228" y="453587"/>
                  </a:lnTo>
                  <a:lnTo>
                    <a:pt x="151682" y="449841"/>
                  </a:lnTo>
                  <a:lnTo>
                    <a:pt x="152363" y="445982"/>
                  </a:lnTo>
                  <a:lnTo>
                    <a:pt x="151796" y="443598"/>
                  </a:lnTo>
                  <a:lnTo>
                    <a:pt x="151455" y="441328"/>
                  </a:lnTo>
                  <a:lnTo>
                    <a:pt x="152477" y="439853"/>
                  </a:lnTo>
                  <a:lnTo>
                    <a:pt x="153953" y="437923"/>
                  </a:lnTo>
                  <a:lnTo>
                    <a:pt x="154066" y="435653"/>
                  </a:lnTo>
                  <a:lnTo>
                    <a:pt x="152363" y="433609"/>
                  </a:lnTo>
                  <a:lnTo>
                    <a:pt x="150093" y="427691"/>
                  </a:lnTo>
                  <a:lnTo>
                    <a:pt x="149526" y="424285"/>
                  </a:lnTo>
                  <a:lnTo>
                    <a:pt x="149526" y="422469"/>
                  </a:lnTo>
                  <a:lnTo>
                    <a:pt x="152023" y="419632"/>
                  </a:lnTo>
                  <a:lnTo>
                    <a:pt x="154293" y="417134"/>
                  </a:lnTo>
                  <a:lnTo>
                    <a:pt x="154179" y="414523"/>
                  </a:lnTo>
                  <a:lnTo>
                    <a:pt x="153158" y="411799"/>
                  </a:lnTo>
                  <a:lnTo>
                    <a:pt x="153158" y="409188"/>
                  </a:lnTo>
                  <a:lnTo>
                    <a:pt x="154179" y="406691"/>
                  </a:lnTo>
                  <a:lnTo>
                    <a:pt x="156563" y="402945"/>
                  </a:lnTo>
                  <a:lnTo>
                    <a:pt x="160195" y="398064"/>
                  </a:lnTo>
                  <a:lnTo>
                    <a:pt x="163601" y="392713"/>
                  </a:lnTo>
                  <a:lnTo>
                    <a:pt x="165871" y="389422"/>
                  </a:lnTo>
                  <a:lnTo>
                    <a:pt x="168368" y="387832"/>
                  </a:lnTo>
                  <a:lnTo>
                    <a:pt x="174400" y="385562"/>
                  </a:lnTo>
                  <a:lnTo>
                    <a:pt x="179168" y="387038"/>
                  </a:lnTo>
                  <a:lnTo>
                    <a:pt x="183254" y="387605"/>
                  </a:lnTo>
                  <a:lnTo>
                    <a:pt x="187114" y="388740"/>
                  </a:lnTo>
                  <a:lnTo>
                    <a:pt x="190632" y="388740"/>
                  </a:lnTo>
                  <a:lnTo>
                    <a:pt x="191881" y="387038"/>
                  </a:lnTo>
                  <a:cubicBezTo>
                    <a:pt x="191881" y="387038"/>
                    <a:pt x="193357" y="383746"/>
                    <a:pt x="193697" y="383406"/>
                  </a:cubicBezTo>
                  <a:cubicBezTo>
                    <a:pt x="194038" y="383065"/>
                    <a:pt x="194265" y="379660"/>
                    <a:pt x="194378" y="379206"/>
                  </a:cubicBezTo>
                  <a:cubicBezTo>
                    <a:pt x="194492" y="378751"/>
                    <a:pt x="194378" y="376027"/>
                    <a:pt x="194378" y="376027"/>
                  </a:cubicBezTo>
                  <a:lnTo>
                    <a:pt x="194378" y="372735"/>
                  </a:lnTo>
                  <a:lnTo>
                    <a:pt x="193697" y="369898"/>
                  </a:lnTo>
                  <a:lnTo>
                    <a:pt x="190065" y="367060"/>
                  </a:lnTo>
                  <a:lnTo>
                    <a:pt x="187000" y="365357"/>
                  </a:lnTo>
                  <a:lnTo>
                    <a:pt x="184049" y="364222"/>
                  </a:lnTo>
                  <a:lnTo>
                    <a:pt x="184049" y="362633"/>
                  </a:lnTo>
                  <a:lnTo>
                    <a:pt x="185865" y="358774"/>
                  </a:lnTo>
                  <a:lnTo>
                    <a:pt x="189043" y="352174"/>
                  </a:lnTo>
                  <a:lnTo>
                    <a:pt x="192449" y="345347"/>
                  </a:lnTo>
                  <a:lnTo>
                    <a:pt x="194832" y="341147"/>
                  </a:lnTo>
                  <a:lnTo>
                    <a:pt x="197670" y="336947"/>
                  </a:lnTo>
                  <a:lnTo>
                    <a:pt x="198237" y="330461"/>
                  </a:lnTo>
                  <a:lnTo>
                    <a:pt x="199940" y="328531"/>
                  </a:lnTo>
                  <a:lnTo>
                    <a:pt x="200735" y="325807"/>
                  </a:lnTo>
                  <a:lnTo>
                    <a:pt x="200735" y="314553"/>
                  </a:lnTo>
                  <a:lnTo>
                    <a:pt x="201643" y="307499"/>
                  </a:lnTo>
                  <a:lnTo>
                    <a:pt x="203118" y="301808"/>
                  </a:lnTo>
                  <a:lnTo>
                    <a:pt x="202324" y="297608"/>
                  </a:lnTo>
                  <a:lnTo>
                    <a:pt x="201643" y="285673"/>
                  </a:lnTo>
                  <a:lnTo>
                    <a:pt x="208356" y="284878"/>
                  </a:lnTo>
                  <a:lnTo>
                    <a:pt x="211648" y="284311"/>
                  </a:lnTo>
                  <a:lnTo>
                    <a:pt x="214826" y="283176"/>
                  </a:lnTo>
                  <a:lnTo>
                    <a:pt x="218232" y="280452"/>
                  </a:lnTo>
                  <a:lnTo>
                    <a:pt x="220502" y="277614"/>
                  </a:lnTo>
                  <a:lnTo>
                    <a:pt x="219707" y="274208"/>
                  </a:lnTo>
                  <a:lnTo>
                    <a:pt x="218232" y="268176"/>
                  </a:lnTo>
                  <a:lnTo>
                    <a:pt x="220729" y="265679"/>
                  </a:lnTo>
                  <a:lnTo>
                    <a:pt x="222545" y="263182"/>
                  </a:lnTo>
                  <a:lnTo>
                    <a:pt x="231188" y="249658"/>
                  </a:lnTo>
                  <a:lnTo>
                    <a:pt x="233685" y="245344"/>
                  </a:lnTo>
                  <a:lnTo>
                    <a:pt x="235842" y="242166"/>
                  </a:lnTo>
                  <a:cubicBezTo>
                    <a:pt x="235842" y="242166"/>
                    <a:pt x="238226" y="240123"/>
                    <a:pt x="238680" y="239896"/>
                  </a:cubicBezTo>
                  <a:cubicBezTo>
                    <a:pt x="239134" y="239669"/>
                    <a:pt x="240496" y="238080"/>
                    <a:pt x="240496" y="238080"/>
                  </a:cubicBezTo>
                  <a:lnTo>
                    <a:pt x="240609" y="235242"/>
                  </a:lnTo>
                  <a:lnTo>
                    <a:pt x="240609" y="230815"/>
                  </a:lnTo>
                  <a:lnTo>
                    <a:pt x="240155" y="226956"/>
                  </a:lnTo>
                  <a:lnTo>
                    <a:pt x="238226" y="223324"/>
                  </a:lnTo>
                  <a:lnTo>
                    <a:pt x="236069" y="219351"/>
                  </a:lnTo>
                  <a:lnTo>
                    <a:pt x="234480" y="216172"/>
                  </a:lnTo>
                  <a:lnTo>
                    <a:pt x="235615" y="212881"/>
                  </a:lnTo>
                  <a:lnTo>
                    <a:pt x="242101" y="211632"/>
                  </a:lnTo>
                  <a:lnTo>
                    <a:pt x="243690" y="208454"/>
                  </a:lnTo>
                  <a:lnTo>
                    <a:pt x="244372" y="205956"/>
                  </a:lnTo>
                  <a:lnTo>
                    <a:pt x="245961" y="202097"/>
                  </a:lnTo>
                  <a:lnTo>
                    <a:pt x="247209" y="198351"/>
                  </a:lnTo>
                  <a:lnTo>
                    <a:pt x="248231" y="194605"/>
                  </a:lnTo>
                  <a:lnTo>
                    <a:pt x="248231" y="191541"/>
                  </a:lnTo>
                  <a:lnTo>
                    <a:pt x="250047" y="188930"/>
                  </a:lnTo>
                  <a:lnTo>
                    <a:pt x="254020" y="185752"/>
                  </a:lnTo>
                  <a:lnTo>
                    <a:pt x="259128" y="180060"/>
                  </a:lnTo>
                  <a:lnTo>
                    <a:pt x="263441" y="182444"/>
                  </a:lnTo>
                  <a:lnTo>
                    <a:pt x="266846" y="185281"/>
                  </a:lnTo>
                  <a:lnTo>
                    <a:pt x="271273" y="187665"/>
                  </a:lnTo>
                  <a:lnTo>
                    <a:pt x="273430" y="183352"/>
                  </a:lnTo>
                  <a:lnTo>
                    <a:pt x="275360" y="178698"/>
                  </a:lnTo>
                  <a:lnTo>
                    <a:pt x="276722" y="174611"/>
                  </a:lnTo>
                  <a:lnTo>
                    <a:pt x="276722" y="171774"/>
                  </a:lnTo>
                  <a:lnTo>
                    <a:pt x="276495" y="168368"/>
                  </a:lnTo>
                  <a:lnTo>
                    <a:pt x="275360" y="165531"/>
                  </a:lnTo>
                  <a:lnTo>
                    <a:pt x="275360" y="157796"/>
                  </a:lnTo>
                  <a:lnTo>
                    <a:pt x="276608" y="154958"/>
                  </a:lnTo>
                  <a:lnTo>
                    <a:pt x="280808" y="154163"/>
                  </a:lnTo>
                  <a:lnTo>
                    <a:pt x="282170" y="155639"/>
                  </a:lnTo>
                  <a:lnTo>
                    <a:pt x="285008" y="157682"/>
                  </a:lnTo>
                  <a:lnTo>
                    <a:pt x="287505" y="158704"/>
                  </a:lnTo>
                  <a:lnTo>
                    <a:pt x="289889" y="158590"/>
                  </a:lnTo>
                  <a:lnTo>
                    <a:pt x="292840" y="158136"/>
                  </a:lnTo>
                  <a:lnTo>
                    <a:pt x="295224" y="158817"/>
                  </a:lnTo>
                  <a:lnTo>
                    <a:pt x="299424" y="160974"/>
                  </a:lnTo>
                  <a:lnTo>
                    <a:pt x="303851" y="163131"/>
                  </a:lnTo>
                  <a:lnTo>
                    <a:pt x="308391" y="165514"/>
                  </a:lnTo>
                  <a:lnTo>
                    <a:pt x="311570" y="166876"/>
                  </a:lnTo>
                  <a:lnTo>
                    <a:pt x="313840" y="167103"/>
                  </a:lnTo>
                  <a:lnTo>
                    <a:pt x="313840" y="165287"/>
                  </a:lnTo>
                  <a:lnTo>
                    <a:pt x="315656" y="163131"/>
                  </a:lnTo>
                  <a:lnTo>
                    <a:pt x="318040" y="161314"/>
                  </a:lnTo>
                  <a:lnTo>
                    <a:pt x="320083" y="159271"/>
                  </a:lnTo>
                  <a:lnTo>
                    <a:pt x="319175" y="158477"/>
                  </a:lnTo>
                  <a:lnTo>
                    <a:pt x="316564" y="157796"/>
                  </a:lnTo>
                  <a:lnTo>
                    <a:pt x="314634" y="157342"/>
                  </a:lnTo>
                  <a:lnTo>
                    <a:pt x="313840" y="156433"/>
                  </a:lnTo>
                  <a:lnTo>
                    <a:pt x="315542" y="154390"/>
                  </a:lnTo>
                  <a:lnTo>
                    <a:pt x="317472" y="151666"/>
                  </a:lnTo>
                  <a:lnTo>
                    <a:pt x="318834" y="149169"/>
                  </a:lnTo>
                  <a:lnTo>
                    <a:pt x="320423" y="145423"/>
                  </a:lnTo>
                  <a:lnTo>
                    <a:pt x="320991" y="143153"/>
                  </a:lnTo>
                  <a:lnTo>
                    <a:pt x="321104" y="139861"/>
                  </a:lnTo>
                  <a:lnTo>
                    <a:pt x="320877" y="136229"/>
                  </a:lnTo>
                  <a:lnTo>
                    <a:pt x="319969" y="133618"/>
                  </a:lnTo>
                  <a:lnTo>
                    <a:pt x="318607" y="131461"/>
                  </a:lnTo>
                  <a:lnTo>
                    <a:pt x="316223" y="129645"/>
                  </a:lnTo>
                  <a:lnTo>
                    <a:pt x="316223" y="128283"/>
                  </a:lnTo>
                  <a:lnTo>
                    <a:pt x="317812" y="127261"/>
                  </a:lnTo>
                  <a:lnTo>
                    <a:pt x="321445" y="127488"/>
                  </a:lnTo>
                  <a:lnTo>
                    <a:pt x="325872" y="126694"/>
                  </a:lnTo>
                  <a:lnTo>
                    <a:pt x="325872" y="123061"/>
                  </a:lnTo>
                  <a:lnTo>
                    <a:pt x="327688" y="123061"/>
                  </a:lnTo>
                  <a:lnTo>
                    <a:pt x="331174" y="124423"/>
                  </a:lnTo>
                  <a:lnTo>
                    <a:pt x="335877" y="128218"/>
                  </a:lnTo>
                  <a:lnTo>
                    <a:pt x="337547" y="124878"/>
                  </a:lnTo>
                  <a:lnTo>
                    <a:pt x="336039" y="121845"/>
                  </a:lnTo>
                  <a:lnTo>
                    <a:pt x="334985" y="118505"/>
                  </a:lnTo>
                  <a:lnTo>
                    <a:pt x="336493" y="115618"/>
                  </a:lnTo>
                  <a:lnTo>
                    <a:pt x="339379" y="112440"/>
                  </a:lnTo>
                  <a:lnTo>
                    <a:pt x="343466" y="111840"/>
                  </a:lnTo>
                  <a:lnTo>
                    <a:pt x="347406" y="113510"/>
                  </a:lnTo>
                  <a:lnTo>
                    <a:pt x="349385" y="115943"/>
                  </a:lnTo>
                  <a:lnTo>
                    <a:pt x="354233" y="124278"/>
                  </a:lnTo>
                  <a:lnTo>
                    <a:pt x="358482" y="131704"/>
                  </a:lnTo>
                  <a:lnTo>
                    <a:pt x="361968" y="137915"/>
                  </a:lnTo>
                  <a:lnTo>
                    <a:pt x="364546" y="141855"/>
                  </a:lnTo>
                  <a:lnTo>
                    <a:pt x="364546" y="145796"/>
                  </a:lnTo>
                  <a:lnTo>
                    <a:pt x="367271" y="144742"/>
                  </a:lnTo>
                  <a:lnTo>
                    <a:pt x="369703" y="144888"/>
                  </a:lnTo>
                  <a:lnTo>
                    <a:pt x="371973" y="146396"/>
                  </a:lnTo>
                  <a:lnTo>
                    <a:pt x="374406" y="147758"/>
                  </a:lnTo>
                  <a:lnTo>
                    <a:pt x="376838" y="148066"/>
                  </a:lnTo>
                  <a:lnTo>
                    <a:pt x="378962" y="148520"/>
                  </a:lnTo>
                  <a:lnTo>
                    <a:pt x="379870" y="151244"/>
                  </a:lnTo>
                  <a:lnTo>
                    <a:pt x="381379" y="151390"/>
                  </a:lnTo>
                  <a:lnTo>
                    <a:pt x="383194" y="150174"/>
                  </a:lnTo>
                  <a:lnTo>
                    <a:pt x="385465" y="148358"/>
                  </a:lnTo>
                  <a:lnTo>
                    <a:pt x="388043" y="147596"/>
                  </a:lnTo>
                  <a:lnTo>
                    <a:pt x="390621" y="146834"/>
                  </a:lnTo>
                  <a:lnTo>
                    <a:pt x="392437" y="145780"/>
                  </a:lnTo>
                  <a:cubicBezTo>
                    <a:pt x="392437" y="145780"/>
                    <a:pt x="391983" y="142747"/>
                    <a:pt x="392437" y="142439"/>
                  </a:cubicBezTo>
                  <a:cubicBezTo>
                    <a:pt x="392891" y="142131"/>
                    <a:pt x="393492" y="140169"/>
                    <a:pt x="393492" y="140169"/>
                  </a:cubicBezTo>
                  <a:lnTo>
                    <a:pt x="395762" y="139407"/>
                  </a:lnTo>
                  <a:lnTo>
                    <a:pt x="397270" y="140461"/>
                  </a:lnTo>
                  <a:lnTo>
                    <a:pt x="400156" y="141969"/>
                  </a:lnTo>
                  <a:lnTo>
                    <a:pt x="401518" y="145001"/>
                  </a:lnTo>
                  <a:lnTo>
                    <a:pt x="403788" y="146509"/>
                  </a:lnTo>
                  <a:lnTo>
                    <a:pt x="406221" y="147726"/>
                  </a:lnTo>
                  <a:lnTo>
                    <a:pt x="410470" y="149234"/>
                  </a:lnTo>
                  <a:lnTo>
                    <a:pt x="413048" y="151358"/>
                  </a:lnTo>
                  <a:lnTo>
                    <a:pt x="413956" y="153936"/>
                  </a:lnTo>
                  <a:lnTo>
                    <a:pt x="415318" y="155152"/>
                  </a:lnTo>
                  <a:lnTo>
                    <a:pt x="416534" y="154098"/>
                  </a:lnTo>
                  <a:lnTo>
                    <a:pt x="418042" y="151374"/>
                  </a:lnTo>
                  <a:cubicBezTo>
                    <a:pt x="418042" y="151374"/>
                    <a:pt x="420313" y="150466"/>
                    <a:pt x="420766" y="150320"/>
                  </a:cubicBezTo>
                  <a:cubicBezTo>
                    <a:pt x="421220" y="150174"/>
                    <a:pt x="422437" y="148342"/>
                    <a:pt x="422437" y="148342"/>
                  </a:cubicBezTo>
                  <a:lnTo>
                    <a:pt x="422437" y="141969"/>
                  </a:lnTo>
                  <a:lnTo>
                    <a:pt x="423491" y="139083"/>
                  </a:lnTo>
                  <a:lnTo>
                    <a:pt x="426377" y="138483"/>
                  </a:lnTo>
                  <a:lnTo>
                    <a:pt x="430318" y="136812"/>
                  </a:lnTo>
                  <a:lnTo>
                    <a:pt x="432588" y="134542"/>
                  </a:lnTo>
                  <a:lnTo>
                    <a:pt x="434096" y="131510"/>
                  </a:lnTo>
                  <a:lnTo>
                    <a:pt x="434696" y="129077"/>
                  </a:lnTo>
                  <a:lnTo>
                    <a:pt x="433642" y="126499"/>
                  </a:lnTo>
                  <a:lnTo>
                    <a:pt x="432588" y="122251"/>
                  </a:lnTo>
                  <a:lnTo>
                    <a:pt x="432588" y="117256"/>
                  </a:lnTo>
                  <a:lnTo>
                    <a:pt x="434096" y="113624"/>
                  </a:lnTo>
                  <a:lnTo>
                    <a:pt x="434096" y="108467"/>
                  </a:lnTo>
                  <a:lnTo>
                    <a:pt x="435458" y="104073"/>
                  </a:lnTo>
                  <a:lnTo>
                    <a:pt x="435458" y="98916"/>
                  </a:lnTo>
                  <a:lnTo>
                    <a:pt x="437274" y="95576"/>
                  </a:lnTo>
                  <a:lnTo>
                    <a:pt x="436674" y="90873"/>
                  </a:lnTo>
                  <a:lnTo>
                    <a:pt x="437274" y="88149"/>
                  </a:lnTo>
                  <a:lnTo>
                    <a:pt x="441669" y="86641"/>
                  </a:lnTo>
                  <a:lnTo>
                    <a:pt x="443485" y="84517"/>
                  </a:lnTo>
                  <a:lnTo>
                    <a:pt x="446209" y="81938"/>
                  </a:lnTo>
                  <a:lnTo>
                    <a:pt x="447717" y="78906"/>
                  </a:lnTo>
                  <a:lnTo>
                    <a:pt x="449533" y="75274"/>
                  </a:lnTo>
                  <a:lnTo>
                    <a:pt x="454690" y="73911"/>
                  </a:lnTo>
                  <a:lnTo>
                    <a:pt x="459230" y="74965"/>
                  </a:lnTo>
                  <a:lnTo>
                    <a:pt x="463171" y="74657"/>
                  </a:lnTo>
                  <a:lnTo>
                    <a:pt x="465441" y="73295"/>
                  </a:lnTo>
                  <a:lnTo>
                    <a:pt x="467111" y="70717"/>
                  </a:lnTo>
                  <a:lnTo>
                    <a:pt x="472106" y="67685"/>
                  </a:lnTo>
                  <a:lnTo>
                    <a:pt x="476500" y="65868"/>
                  </a:lnTo>
                  <a:lnTo>
                    <a:pt x="479678" y="67231"/>
                  </a:lnTo>
                  <a:cubicBezTo>
                    <a:pt x="479678" y="67231"/>
                    <a:pt x="480440" y="70409"/>
                    <a:pt x="480586" y="70863"/>
                  </a:cubicBezTo>
                  <a:cubicBezTo>
                    <a:pt x="480733" y="71317"/>
                    <a:pt x="481349" y="73133"/>
                    <a:pt x="481349" y="73133"/>
                  </a:cubicBezTo>
                  <a:lnTo>
                    <a:pt x="485743" y="75857"/>
                  </a:lnTo>
                  <a:lnTo>
                    <a:pt x="488013" y="78890"/>
                  </a:lnTo>
                  <a:lnTo>
                    <a:pt x="491500" y="81614"/>
                  </a:lnTo>
                  <a:lnTo>
                    <a:pt x="494678" y="83430"/>
                  </a:lnTo>
                  <a:lnTo>
                    <a:pt x="499672" y="85554"/>
                  </a:lnTo>
                  <a:lnTo>
                    <a:pt x="504213" y="87987"/>
                  </a:lnTo>
                  <a:lnTo>
                    <a:pt x="505883" y="91619"/>
                  </a:lnTo>
                  <a:lnTo>
                    <a:pt x="506791" y="95105"/>
                  </a:lnTo>
                  <a:lnTo>
                    <a:pt x="507391" y="97830"/>
                  </a:lnTo>
                  <a:lnTo>
                    <a:pt x="507699" y="102078"/>
                  </a:lnTo>
                  <a:lnTo>
                    <a:pt x="505883" y="106165"/>
                  </a:lnTo>
                  <a:lnTo>
                    <a:pt x="503451" y="108289"/>
                  </a:lnTo>
                  <a:lnTo>
                    <a:pt x="500418" y="111013"/>
                  </a:lnTo>
                  <a:lnTo>
                    <a:pt x="497986" y="113591"/>
                  </a:lnTo>
                  <a:lnTo>
                    <a:pt x="497678" y="116316"/>
                  </a:lnTo>
                  <a:lnTo>
                    <a:pt x="497224" y="119348"/>
                  </a:lnTo>
                  <a:lnTo>
                    <a:pt x="498586" y="122980"/>
                  </a:lnTo>
                  <a:lnTo>
                    <a:pt x="498440" y="126694"/>
                  </a:lnTo>
                  <a:lnTo>
                    <a:pt x="500256" y="127975"/>
                  </a:lnTo>
                  <a:lnTo>
                    <a:pt x="501618" y="128575"/>
                  </a:lnTo>
                  <a:lnTo>
                    <a:pt x="503435" y="126596"/>
                  </a:lnTo>
                  <a:lnTo>
                    <a:pt x="503435" y="125542"/>
                  </a:lnTo>
                  <a:lnTo>
                    <a:pt x="505931" y="124180"/>
                  </a:lnTo>
                  <a:lnTo>
                    <a:pt x="505931" y="114856"/>
                  </a:lnTo>
                  <a:lnTo>
                    <a:pt x="507521" y="111678"/>
                  </a:lnTo>
                  <a:lnTo>
                    <a:pt x="510018" y="110997"/>
                  </a:lnTo>
                  <a:lnTo>
                    <a:pt x="512515" y="110997"/>
                  </a:lnTo>
                  <a:lnTo>
                    <a:pt x="513650" y="110089"/>
                  </a:lnTo>
                  <a:lnTo>
                    <a:pt x="516375" y="107819"/>
                  </a:lnTo>
                  <a:lnTo>
                    <a:pt x="516375" y="106229"/>
                  </a:lnTo>
                  <a:lnTo>
                    <a:pt x="518191" y="105321"/>
                  </a:lnTo>
                  <a:lnTo>
                    <a:pt x="520007" y="106002"/>
                  </a:lnTo>
                  <a:lnTo>
                    <a:pt x="521823" y="104186"/>
                  </a:lnTo>
                  <a:lnTo>
                    <a:pt x="523866" y="103278"/>
                  </a:lnTo>
                  <a:lnTo>
                    <a:pt x="523866" y="98041"/>
                  </a:lnTo>
                  <a:lnTo>
                    <a:pt x="525228" y="95997"/>
                  </a:lnTo>
                  <a:lnTo>
                    <a:pt x="523866" y="93727"/>
                  </a:lnTo>
                  <a:lnTo>
                    <a:pt x="523866" y="91684"/>
                  </a:lnTo>
                  <a:lnTo>
                    <a:pt x="525455" y="91911"/>
                  </a:lnTo>
                  <a:lnTo>
                    <a:pt x="527953" y="94635"/>
                  </a:lnTo>
                  <a:lnTo>
                    <a:pt x="530904" y="96678"/>
                  </a:lnTo>
                  <a:lnTo>
                    <a:pt x="534536" y="98949"/>
                  </a:lnTo>
                  <a:lnTo>
                    <a:pt x="537488" y="98267"/>
                  </a:lnTo>
                  <a:lnTo>
                    <a:pt x="539985" y="96451"/>
                  </a:lnTo>
                  <a:lnTo>
                    <a:pt x="540439" y="93500"/>
                  </a:lnTo>
                  <a:lnTo>
                    <a:pt x="540212" y="89641"/>
                  </a:lnTo>
                  <a:lnTo>
                    <a:pt x="538623" y="87371"/>
                  </a:lnTo>
                  <a:lnTo>
                    <a:pt x="538623" y="84192"/>
                  </a:lnTo>
                  <a:cubicBezTo>
                    <a:pt x="538623" y="84192"/>
                    <a:pt x="538315" y="83771"/>
                    <a:pt x="537974" y="83771"/>
                  </a:cubicBezTo>
                  <a:cubicBezTo>
                    <a:pt x="537633" y="83771"/>
                    <a:pt x="535931" y="84565"/>
                    <a:pt x="535931" y="84565"/>
                  </a:cubicBezTo>
                  <a:cubicBezTo>
                    <a:pt x="535931" y="84565"/>
                    <a:pt x="536612" y="83203"/>
                    <a:pt x="536271" y="82976"/>
                  </a:cubicBezTo>
                  <a:cubicBezTo>
                    <a:pt x="535931" y="82749"/>
                    <a:pt x="534455" y="81841"/>
                    <a:pt x="534455" y="81841"/>
                  </a:cubicBezTo>
                  <a:lnTo>
                    <a:pt x="532639" y="81954"/>
                  </a:lnTo>
                  <a:lnTo>
                    <a:pt x="531731" y="81500"/>
                  </a:lnTo>
                  <a:lnTo>
                    <a:pt x="530482" y="82409"/>
                  </a:lnTo>
                  <a:lnTo>
                    <a:pt x="530936" y="87630"/>
                  </a:lnTo>
                  <a:lnTo>
                    <a:pt x="531050" y="88992"/>
                  </a:lnTo>
                  <a:lnTo>
                    <a:pt x="530028" y="90354"/>
                  </a:lnTo>
                  <a:lnTo>
                    <a:pt x="528212" y="90808"/>
                  </a:lnTo>
                  <a:lnTo>
                    <a:pt x="527531" y="90468"/>
                  </a:lnTo>
                  <a:lnTo>
                    <a:pt x="529120" y="89106"/>
                  </a:lnTo>
                  <a:lnTo>
                    <a:pt x="529801" y="84565"/>
                  </a:lnTo>
                  <a:lnTo>
                    <a:pt x="529234" y="83544"/>
                  </a:lnTo>
                  <a:lnTo>
                    <a:pt x="529234" y="81160"/>
                  </a:lnTo>
                  <a:lnTo>
                    <a:pt x="526623" y="80479"/>
                  </a:lnTo>
                  <a:lnTo>
                    <a:pt x="527871" y="79457"/>
                  </a:lnTo>
                  <a:lnTo>
                    <a:pt x="526964" y="78549"/>
                  </a:lnTo>
                  <a:lnTo>
                    <a:pt x="524580" y="78663"/>
                  </a:lnTo>
                  <a:lnTo>
                    <a:pt x="524920" y="81954"/>
                  </a:lnTo>
                  <a:lnTo>
                    <a:pt x="524693" y="83203"/>
                  </a:lnTo>
                  <a:lnTo>
                    <a:pt x="522196" y="84565"/>
                  </a:lnTo>
                  <a:lnTo>
                    <a:pt x="519472" y="85587"/>
                  </a:lnTo>
                  <a:lnTo>
                    <a:pt x="517769" y="86041"/>
                  </a:lnTo>
                  <a:lnTo>
                    <a:pt x="515385" y="86268"/>
                  </a:lnTo>
                  <a:lnTo>
                    <a:pt x="514137" y="87517"/>
                  </a:lnTo>
                  <a:lnTo>
                    <a:pt x="512661" y="89106"/>
                  </a:lnTo>
                  <a:lnTo>
                    <a:pt x="511867" y="90581"/>
                  </a:lnTo>
                  <a:lnTo>
                    <a:pt x="511299" y="91489"/>
                  </a:lnTo>
                  <a:lnTo>
                    <a:pt x="510278" y="91489"/>
                  </a:lnTo>
                  <a:lnTo>
                    <a:pt x="511867" y="88652"/>
                  </a:lnTo>
                  <a:lnTo>
                    <a:pt x="513569" y="86268"/>
                  </a:lnTo>
                  <a:lnTo>
                    <a:pt x="514477" y="84565"/>
                  </a:lnTo>
                  <a:lnTo>
                    <a:pt x="515726" y="81841"/>
                  </a:lnTo>
                  <a:lnTo>
                    <a:pt x="516407" y="79344"/>
                  </a:lnTo>
                  <a:lnTo>
                    <a:pt x="516180" y="77187"/>
                  </a:lnTo>
                  <a:lnTo>
                    <a:pt x="513569" y="76733"/>
                  </a:lnTo>
                  <a:lnTo>
                    <a:pt x="511867" y="76733"/>
                  </a:lnTo>
                  <a:lnTo>
                    <a:pt x="511413" y="78095"/>
                  </a:lnTo>
                  <a:lnTo>
                    <a:pt x="508348" y="79230"/>
                  </a:lnTo>
                  <a:lnTo>
                    <a:pt x="508688" y="77982"/>
                  </a:lnTo>
                  <a:lnTo>
                    <a:pt x="509937" y="75598"/>
                  </a:lnTo>
                  <a:lnTo>
                    <a:pt x="512548" y="73782"/>
                  </a:lnTo>
                  <a:lnTo>
                    <a:pt x="511299" y="71285"/>
                  </a:lnTo>
                  <a:lnTo>
                    <a:pt x="506191" y="70490"/>
                  </a:lnTo>
                  <a:lnTo>
                    <a:pt x="503921" y="69695"/>
                  </a:lnTo>
                  <a:lnTo>
                    <a:pt x="504148" y="68447"/>
                  </a:lnTo>
                  <a:lnTo>
                    <a:pt x="499494" y="65868"/>
                  </a:lnTo>
                  <a:lnTo>
                    <a:pt x="495067" y="66631"/>
                  </a:lnTo>
                  <a:lnTo>
                    <a:pt x="494840" y="65868"/>
                  </a:lnTo>
                  <a:lnTo>
                    <a:pt x="497337" y="65382"/>
                  </a:lnTo>
                  <a:lnTo>
                    <a:pt x="496997" y="64701"/>
                  </a:lnTo>
                  <a:lnTo>
                    <a:pt x="493137" y="64701"/>
                  </a:lnTo>
                  <a:lnTo>
                    <a:pt x="492570" y="63339"/>
                  </a:lnTo>
                  <a:lnTo>
                    <a:pt x="495635" y="61750"/>
                  </a:lnTo>
                  <a:lnTo>
                    <a:pt x="492911" y="60501"/>
                  </a:lnTo>
                  <a:lnTo>
                    <a:pt x="494272" y="59706"/>
                  </a:lnTo>
                  <a:lnTo>
                    <a:pt x="498245" y="61523"/>
                  </a:lnTo>
                  <a:lnTo>
                    <a:pt x="500970" y="62544"/>
                  </a:lnTo>
                  <a:lnTo>
                    <a:pt x="503694" y="62771"/>
                  </a:lnTo>
                  <a:lnTo>
                    <a:pt x="504602" y="63452"/>
                  </a:lnTo>
                  <a:lnTo>
                    <a:pt x="506758" y="63679"/>
                  </a:lnTo>
                  <a:lnTo>
                    <a:pt x="508688" y="64814"/>
                  </a:lnTo>
                  <a:lnTo>
                    <a:pt x="512207" y="65041"/>
                  </a:lnTo>
                  <a:lnTo>
                    <a:pt x="514023" y="65949"/>
                  </a:lnTo>
                  <a:lnTo>
                    <a:pt x="516294" y="66063"/>
                  </a:lnTo>
                  <a:lnTo>
                    <a:pt x="517996" y="66858"/>
                  </a:lnTo>
                  <a:lnTo>
                    <a:pt x="520266" y="67198"/>
                  </a:lnTo>
                  <a:lnTo>
                    <a:pt x="522423" y="65723"/>
                  </a:lnTo>
                  <a:lnTo>
                    <a:pt x="523445" y="66404"/>
                  </a:lnTo>
                  <a:lnTo>
                    <a:pt x="523445" y="64928"/>
                  </a:lnTo>
                  <a:lnTo>
                    <a:pt x="526055" y="64701"/>
                  </a:lnTo>
                  <a:lnTo>
                    <a:pt x="526055" y="62885"/>
                  </a:lnTo>
                  <a:lnTo>
                    <a:pt x="528439" y="62998"/>
                  </a:lnTo>
                  <a:lnTo>
                    <a:pt x="528099" y="61069"/>
                  </a:lnTo>
                  <a:lnTo>
                    <a:pt x="528553" y="58458"/>
                  </a:lnTo>
                  <a:lnTo>
                    <a:pt x="530369" y="58458"/>
                  </a:lnTo>
                  <a:lnTo>
                    <a:pt x="531731" y="56982"/>
                  </a:lnTo>
                  <a:lnTo>
                    <a:pt x="535023" y="55734"/>
                  </a:lnTo>
                  <a:lnTo>
                    <a:pt x="536952" y="56301"/>
                  </a:lnTo>
                  <a:lnTo>
                    <a:pt x="537293" y="54598"/>
                  </a:lnTo>
                  <a:lnTo>
                    <a:pt x="540439" y="54598"/>
                  </a:lnTo>
                  <a:lnTo>
                    <a:pt x="543552" y="52669"/>
                  </a:lnTo>
                  <a:lnTo>
                    <a:pt x="544914" y="51193"/>
                  </a:lnTo>
                  <a:lnTo>
                    <a:pt x="544914" y="48696"/>
                  </a:lnTo>
                  <a:lnTo>
                    <a:pt x="544233" y="46312"/>
                  </a:lnTo>
                  <a:lnTo>
                    <a:pt x="543098" y="47561"/>
                  </a:lnTo>
                  <a:lnTo>
                    <a:pt x="542190" y="44837"/>
                  </a:lnTo>
                  <a:lnTo>
                    <a:pt x="541168" y="43474"/>
                  </a:lnTo>
                  <a:lnTo>
                    <a:pt x="539466" y="44042"/>
                  </a:lnTo>
                  <a:lnTo>
                    <a:pt x="537877" y="45404"/>
                  </a:lnTo>
                  <a:lnTo>
                    <a:pt x="536515" y="45064"/>
                  </a:lnTo>
                  <a:lnTo>
                    <a:pt x="536969" y="43474"/>
                  </a:lnTo>
                  <a:lnTo>
                    <a:pt x="536628" y="42112"/>
                  </a:lnTo>
                  <a:lnTo>
                    <a:pt x="534925" y="40183"/>
                  </a:lnTo>
                  <a:lnTo>
                    <a:pt x="533677" y="40183"/>
                  </a:lnTo>
                  <a:lnTo>
                    <a:pt x="534585" y="38026"/>
                  </a:lnTo>
                  <a:lnTo>
                    <a:pt x="532655" y="37458"/>
                  </a:lnTo>
                  <a:lnTo>
                    <a:pt x="528796" y="37458"/>
                  </a:lnTo>
                  <a:lnTo>
                    <a:pt x="525504" y="39275"/>
                  </a:lnTo>
                  <a:lnTo>
                    <a:pt x="523461" y="40183"/>
                  </a:lnTo>
                  <a:lnTo>
                    <a:pt x="522666" y="38480"/>
                  </a:lnTo>
                  <a:lnTo>
                    <a:pt x="523461" y="37458"/>
                  </a:lnTo>
                  <a:lnTo>
                    <a:pt x="524823" y="37458"/>
                  </a:lnTo>
                  <a:lnTo>
                    <a:pt x="526299" y="35529"/>
                  </a:lnTo>
                  <a:lnTo>
                    <a:pt x="527888" y="34848"/>
                  </a:lnTo>
                  <a:lnTo>
                    <a:pt x="527774" y="32691"/>
                  </a:lnTo>
                  <a:lnTo>
                    <a:pt x="526639" y="31329"/>
                  </a:lnTo>
                  <a:lnTo>
                    <a:pt x="524483" y="31329"/>
                  </a:lnTo>
                  <a:lnTo>
                    <a:pt x="525277" y="29853"/>
                  </a:lnTo>
                  <a:lnTo>
                    <a:pt x="523461" y="28264"/>
                  </a:lnTo>
                  <a:lnTo>
                    <a:pt x="521872" y="27583"/>
                  </a:lnTo>
                  <a:lnTo>
                    <a:pt x="519326" y="29286"/>
                  </a:lnTo>
                  <a:lnTo>
                    <a:pt x="518564" y="31215"/>
                  </a:lnTo>
                  <a:lnTo>
                    <a:pt x="517088" y="32691"/>
                  </a:lnTo>
                  <a:lnTo>
                    <a:pt x="514704" y="33372"/>
                  </a:lnTo>
                  <a:lnTo>
                    <a:pt x="516861" y="31102"/>
                  </a:lnTo>
                  <a:lnTo>
                    <a:pt x="516861" y="26334"/>
                  </a:lnTo>
                  <a:lnTo>
                    <a:pt x="515191" y="25880"/>
                  </a:lnTo>
                  <a:lnTo>
                    <a:pt x="511964" y="27924"/>
                  </a:lnTo>
                  <a:lnTo>
                    <a:pt x="509694" y="28605"/>
                  </a:lnTo>
                  <a:lnTo>
                    <a:pt x="508218" y="29967"/>
                  </a:lnTo>
                  <a:lnTo>
                    <a:pt x="506402" y="29967"/>
                  </a:lnTo>
                  <a:lnTo>
                    <a:pt x="507878" y="28037"/>
                  </a:lnTo>
                  <a:lnTo>
                    <a:pt x="507196" y="27697"/>
                  </a:lnTo>
                  <a:lnTo>
                    <a:pt x="508672" y="26448"/>
                  </a:lnTo>
                  <a:lnTo>
                    <a:pt x="505494" y="26675"/>
                  </a:lnTo>
                  <a:lnTo>
                    <a:pt x="505948" y="25199"/>
                  </a:lnTo>
                  <a:lnTo>
                    <a:pt x="508105" y="23610"/>
                  </a:lnTo>
                  <a:lnTo>
                    <a:pt x="508445" y="21794"/>
                  </a:lnTo>
                  <a:lnTo>
                    <a:pt x="505948" y="22361"/>
                  </a:lnTo>
                  <a:lnTo>
                    <a:pt x="506175" y="18389"/>
                  </a:lnTo>
                  <a:lnTo>
                    <a:pt x="503451" y="18389"/>
                  </a:lnTo>
                  <a:lnTo>
                    <a:pt x="502089" y="16459"/>
                  </a:lnTo>
                  <a:lnTo>
                    <a:pt x="500726" y="16459"/>
                  </a:lnTo>
                  <a:lnTo>
                    <a:pt x="498910" y="15891"/>
                  </a:lnTo>
                  <a:lnTo>
                    <a:pt x="495732" y="17708"/>
                  </a:lnTo>
                  <a:lnTo>
                    <a:pt x="494938" y="19978"/>
                  </a:lnTo>
                  <a:lnTo>
                    <a:pt x="494483" y="22135"/>
                  </a:lnTo>
                  <a:lnTo>
                    <a:pt x="494370" y="23270"/>
                  </a:lnTo>
                  <a:lnTo>
                    <a:pt x="492213" y="23724"/>
                  </a:lnTo>
                  <a:lnTo>
                    <a:pt x="491532" y="25426"/>
                  </a:lnTo>
                  <a:lnTo>
                    <a:pt x="491305" y="26788"/>
                  </a:lnTo>
                  <a:lnTo>
                    <a:pt x="493235" y="28718"/>
                  </a:lnTo>
                  <a:lnTo>
                    <a:pt x="490738" y="29626"/>
                  </a:lnTo>
                  <a:lnTo>
                    <a:pt x="490057" y="33372"/>
                  </a:lnTo>
                  <a:lnTo>
                    <a:pt x="490057" y="34507"/>
                  </a:lnTo>
                  <a:lnTo>
                    <a:pt x="488467" y="35869"/>
                  </a:lnTo>
                  <a:lnTo>
                    <a:pt x="488694" y="38026"/>
                  </a:lnTo>
                  <a:lnTo>
                    <a:pt x="490964" y="40410"/>
                  </a:lnTo>
                  <a:lnTo>
                    <a:pt x="490057" y="41999"/>
                  </a:lnTo>
                  <a:lnTo>
                    <a:pt x="487900" y="42112"/>
                  </a:lnTo>
                  <a:lnTo>
                    <a:pt x="488127" y="39956"/>
                  </a:lnTo>
                  <a:lnTo>
                    <a:pt x="485516" y="39956"/>
                  </a:lnTo>
                  <a:lnTo>
                    <a:pt x="483132" y="41772"/>
                  </a:lnTo>
                  <a:lnTo>
                    <a:pt x="481884" y="41658"/>
                  </a:lnTo>
                  <a:lnTo>
                    <a:pt x="483473" y="40069"/>
                  </a:lnTo>
                  <a:lnTo>
                    <a:pt x="480635" y="41204"/>
                  </a:lnTo>
                  <a:lnTo>
                    <a:pt x="479613" y="41545"/>
                  </a:lnTo>
                  <a:lnTo>
                    <a:pt x="479613" y="40069"/>
                  </a:lnTo>
                  <a:lnTo>
                    <a:pt x="478251" y="41091"/>
                  </a:lnTo>
                  <a:lnTo>
                    <a:pt x="477230" y="43247"/>
                  </a:lnTo>
                  <a:lnTo>
                    <a:pt x="475868" y="43361"/>
                  </a:lnTo>
                  <a:lnTo>
                    <a:pt x="477003" y="40296"/>
                  </a:lnTo>
                  <a:lnTo>
                    <a:pt x="479954" y="37799"/>
                  </a:lnTo>
                  <a:lnTo>
                    <a:pt x="482224" y="35869"/>
                  </a:lnTo>
                  <a:lnTo>
                    <a:pt x="484154" y="34621"/>
                  </a:lnTo>
                  <a:lnTo>
                    <a:pt x="484722" y="32918"/>
                  </a:lnTo>
                  <a:lnTo>
                    <a:pt x="485857" y="30307"/>
                  </a:lnTo>
                  <a:lnTo>
                    <a:pt x="486083" y="26902"/>
                  </a:lnTo>
                  <a:lnTo>
                    <a:pt x="482792" y="28718"/>
                  </a:lnTo>
                  <a:lnTo>
                    <a:pt x="478706" y="30988"/>
                  </a:lnTo>
                  <a:lnTo>
                    <a:pt x="475981" y="32237"/>
                  </a:lnTo>
                  <a:lnTo>
                    <a:pt x="473143" y="32918"/>
                  </a:lnTo>
                  <a:lnTo>
                    <a:pt x="473711" y="31669"/>
                  </a:lnTo>
                  <a:lnTo>
                    <a:pt x="477003" y="30875"/>
                  </a:lnTo>
                  <a:lnTo>
                    <a:pt x="479046" y="28832"/>
                  </a:lnTo>
                  <a:lnTo>
                    <a:pt x="480408" y="28037"/>
                  </a:lnTo>
                  <a:lnTo>
                    <a:pt x="482224" y="26448"/>
                  </a:lnTo>
                  <a:lnTo>
                    <a:pt x="482565" y="25086"/>
                  </a:lnTo>
                  <a:lnTo>
                    <a:pt x="480749" y="24291"/>
                  </a:lnTo>
                  <a:lnTo>
                    <a:pt x="479046" y="23383"/>
                  </a:lnTo>
                  <a:lnTo>
                    <a:pt x="476208" y="24972"/>
                  </a:lnTo>
                  <a:lnTo>
                    <a:pt x="476435" y="22361"/>
                  </a:lnTo>
                  <a:lnTo>
                    <a:pt x="474960" y="21794"/>
                  </a:lnTo>
                  <a:lnTo>
                    <a:pt x="477797" y="21453"/>
                  </a:lnTo>
                  <a:lnTo>
                    <a:pt x="479727" y="19864"/>
                  </a:lnTo>
                  <a:lnTo>
                    <a:pt x="480408" y="21908"/>
                  </a:lnTo>
                  <a:lnTo>
                    <a:pt x="481543" y="21226"/>
                  </a:lnTo>
                  <a:lnTo>
                    <a:pt x="483246" y="22135"/>
                  </a:lnTo>
                  <a:lnTo>
                    <a:pt x="485516" y="21794"/>
                  </a:lnTo>
                  <a:lnTo>
                    <a:pt x="485516" y="20205"/>
                  </a:lnTo>
                  <a:lnTo>
                    <a:pt x="484835" y="18729"/>
                  </a:lnTo>
                  <a:lnTo>
                    <a:pt x="486424" y="19751"/>
                  </a:lnTo>
                  <a:lnTo>
                    <a:pt x="489148" y="17935"/>
                  </a:lnTo>
                  <a:lnTo>
                    <a:pt x="488467" y="15891"/>
                  </a:lnTo>
                  <a:lnTo>
                    <a:pt x="491759" y="14189"/>
                  </a:lnTo>
                  <a:lnTo>
                    <a:pt x="491646" y="11238"/>
                  </a:lnTo>
                  <a:cubicBezTo>
                    <a:pt x="491646" y="11238"/>
                    <a:pt x="490851" y="9421"/>
                    <a:pt x="490510" y="9421"/>
                  </a:cubicBezTo>
                  <a:lnTo>
                    <a:pt x="486424" y="9421"/>
                  </a:lnTo>
                  <a:lnTo>
                    <a:pt x="484267" y="10897"/>
                  </a:lnTo>
                  <a:lnTo>
                    <a:pt x="483927" y="9421"/>
                  </a:lnTo>
                  <a:lnTo>
                    <a:pt x="483813" y="6357"/>
                  </a:lnTo>
                  <a:lnTo>
                    <a:pt x="485629" y="6357"/>
                  </a:lnTo>
                  <a:lnTo>
                    <a:pt x="485062" y="3632"/>
                  </a:lnTo>
                  <a:cubicBezTo>
                    <a:pt x="485062" y="3632"/>
                    <a:pt x="483587" y="2951"/>
                    <a:pt x="483246" y="2951"/>
                  </a:cubicBezTo>
                  <a:cubicBezTo>
                    <a:pt x="482905" y="2951"/>
                    <a:pt x="481770" y="4654"/>
                    <a:pt x="481770" y="4654"/>
                  </a:cubicBezTo>
                  <a:lnTo>
                    <a:pt x="481884" y="5789"/>
                  </a:lnTo>
                  <a:lnTo>
                    <a:pt x="480408" y="3859"/>
                  </a:lnTo>
                  <a:lnTo>
                    <a:pt x="479954" y="4994"/>
                  </a:lnTo>
                  <a:lnTo>
                    <a:pt x="478706" y="3519"/>
                  </a:lnTo>
                  <a:lnTo>
                    <a:pt x="478251" y="5562"/>
                  </a:lnTo>
                  <a:lnTo>
                    <a:pt x="476549" y="7265"/>
                  </a:lnTo>
                  <a:lnTo>
                    <a:pt x="475641" y="5335"/>
                  </a:lnTo>
                  <a:lnTo>
                    <a:pt x="474278" y="5789"/>
                  </a:lnTo>
                  <a:lnTo>
                    <a:pt x="473938" y="3973"/>
                  </a:lnTo>
                  <a:lnTo>
                    <a:pt x="474506" y="2951"/>
                  </a:lnTo>
                  <a:lnTo>
                    <a:pt x="472462" y="0"/>
                  </a:lnTo>
                  <a:lnTo>
                    <a:pt x="471441" y="2157"/>
                  </a:lnTo>
                  <a:lnTo>
                    <a:pt x="469057" y="3746"/>
                  </a:lnTo>
                  <a:lnTo>
                    <a:pt x="469398" y="5562"/>
                  </a:lnTo>
                  <a:lnTo>
                    <a:pt x="470987" y="7151"/>
                  </a:lnTo>
                  <a:lnTo>
                    <a:pt x="471214" y="9421"/>
                  </a:lnTo>
                  <a:lnTo>
                    <a:pt x="471100" y="11692"/>
                  </a:lnTo>
                  <a:lnTo>
                    <a:pt x="469738" y="11238"/>
                  </a:lnTo>
                  <a:lnTo>
                    <a:pt x="469965" y="8627"/>
                  </a:lnTo>
                  <a:lnTo>
                    <a:pt x="467241" y="6470"/>
                  </a:lnTo>
                  <a:lnTo>
                    <a:pt x="464176" y="5335"/>
                  </a:lnTo>
                  <a:lnTo>
                    <a:pt x="463835" y="7378"/>
                  </a:lnTo>
                  <a:lnTo>
                    <a:pt x="465311" y="9194"/>
                  </a:lnTo>
                  <a:lnTo>
                    <a:pt x="466106" y="11238"/>
                  </a:lnTo>
                  <a:lnTo>
                    <a:pt x="464517" y="11465"/>
                  </a:lnTo>
                  <a:lnTo>
                    <a:pt x="463268" y="10329"/>
                  </a:lnTo>
                  <a:lnTo>
                    <a:pt x="462133" y="10443"/>
                  </a:lnTo>
                  <a:lnTo>
                    <a:pt x="462474" y="12373"/>
                  </a:lnTo>
                  <a:lnTo>
                    <a:pt x="461906" y="13735"/>
                  </a:lnTo>
                  <a:lnTo>
                    <a:pt x="465198" y="15891"/>
                  </a:lnTo>
                  <a:lnTo>
                    <a:pt x="467581" y="14302"/>
                  </a:lnTo>
                  <a:lnTo>
                    <a:pt x="467695" y="15664"/>
                  </a:lnTo>
                  <a:lnTo>
                    <a:pt x="469057" y="15778"/>
                  </a:lnTo>
                  <a:lnTo>
                    <a:pt x="469625" y="17027"/>
                  </a:lnTo>
                  <a:lnTo>
                    <a:pt x="470079" y="17935"/>
                  </a:lnTo>
                  <a:lnTo>
                    <a:pt x="468944" y="18502"/>
                  </a:lnTo>
                  <a:lnTo>
                    <a:pt x="468830" y="20091"/>
                  </a:lnTo>
                  <a:lnTo>
                    <a:pt x="464857" y="18956"/>
                  </a:lnTo>
                  <a:lnTo>
                    <a:pt x="463268" y="20886"/>
                  </a:lnTo>
                  <a:lnTo>
                    <a:pt x="462474" y="20772"/>
                  </a:lnTo>
                  <a:lnTo>
                    <a:pt x="463154" y="21908"/>
                  </a:lnTo>
                  <a:lnTo>
                    <a:pt x="465992" y="24178"/>
                  </a:lnTo>
                  <a:lnTo>
                    <a:pt x="465879" y="25540"/>
                  </a:lnTo>
                  <a:lnTo>
                    <a:pt x="464176" y="24972"/>
                  </a:lnTo>
                  <a:lnTo>
                    <a:pt x="461225" y="25540"/>
                  </a:lnTo>
                  <a:lnTo>
                    <a:pt x="461111" y="27583"/>
                  </a:lnTo>
                  <a:lnTo>
                    <a:pt x="462700" y="28491"/>
                  </a:lnTo>
                  <a:lnTo>
                    <a:pt x="461338" y="29626"/>
                  </a:lnTo>
                  <a:lnTo>
                    <a:pt x="461338" y="30988"/>
                  </a:lnTo>
                  <a:lnTo>
                    <a:pt x="464403" y="33826"/>
                  </a:lnTo>
                  <a:lnTo>
                    <a:pt x="461792" y="33599"/>
                  </a:lnTo>
                  <a:lnTo>
                    <a:pt x="460089" y="32691"/>
                  </a:lnTo>
                  <a:lnTo>
                    <a:pt x="458614" y="35302"/>
                  </a:lnTo>
                  <a:lnTo>
                    <a:pt x="459863" y="36891"/>
                  </a:lnTo>
                  <a:lnTo>
                    <a:pt x="459182" y="38140"/>
                  </a:lnTo>
                  <a:lnTo>
                    <a:pt x="460884" y="40183"/>
                  </a:lnTo>
                  <a:lnTo>
                    <a:pt x="461679" y="41318"/>
                  </a:lnTo>
                  <a:lnTo>
                    <a:pt x="459749" y="41999"/>
                  </a:lnTo>
                  <a:lnTo>
                    <a:pt x="458160" y="42907"/>
                  </a:lnTo>
                  <a:lnTo>
                    <a:pt x="456911" y="41091"/>
                  </a:lnTo>
                  <a:lnTo>
                    <a:pt x="454868" y="40977"/>
                  </a:lnTo>
                  <a:lnTo>
                    <a:pt x="453166" y="45291"/>
                  </a:lnTo>
                  <a:lnTo>
                    <a:pt x="451463" y="44837"/>
                  </a:lnTo>
                  <a:lnTo>
                    <a:pt x="452144" y="47674"/>
                  </a:lnTo>
                  <a:lnTo>
                    <a:pt x="448625" y="49036"/>
                  </a:lnTo>
                  <a:lnTo>
                    <a:pt x="449647" y="46085"/>
                  </a:lnTo>
                  <a:lnTo>
                    <a:pt x="450328" y="42566"/>
                  </a:lnTo>
                  <a:lnTo>
                    <a:pt x="450101" y="39275"/>
                  </a:lnTo>
                  <a:lnTo>
                    <a:pt x="451690" y="36550"/>
                  </a:lnTo>
                  <a:lnTo>
                    <a:pt x="451576" y="33713"/>
                  </a:lnTo>
                  <a:lnTo>
                    <a:pt x="451463" y="31102"/>
                  </a:lnTo>
                  <a:lnTo>
                    <a:pt x="450101" y="30307"/>
                  </a:lnTo>
                  <a:lnTo>
                    <a:pt x="446922" y="30875"/>
                  </a:lnTo>
                  <a:lnTo>
                    <a:pt x="445447" y="30988"/>
                  </a:lnTo>
                  <a:lnTo>
                    <a:pt x="447603" y="28945"/>
                  </a:lnTo>
                  <a:lnTo>
                    <a:pt x="449079" y="28945"/>
                  </a:lnTo>
                  <a:lnTo>
                    <a:pt x="453393" y="24291"/>
                  </a:lnTo>
                  <a:cubicBezTo>
                    <a:pt x="453393" y="24291"/>
                    <a:pt x="452825" y="22475"/>
                    <a:pt x="453052" y="22135"/>
                  </a:cubicBezTo>
                  <a:cubicBezTo>
                    <a:pt x="453279" y="21794"/>
                    <a:pt x="455095" y="19410"/>
                    <a:pt x="455095" y="19410"/>
                  </a:cubicBezTo>
                  <a:lnTo>
                    <a:pt x="452938" y="19751"/>
                  </a:lnTo>
                  <a:lnTo>
                    <a:pt x="452825" y="17367"/>
                  </a:lnTo>
                  <a:lnTo>
                    <a:pt x="453960" y="16573"/>
                  </a:lnTo>
                  <a:lnTo>
                    <a:pt x="453960" y="14529"/>
                  </a:lnTo>
                  <a:lnTo>
                    <a:pt x="453506" y="10670"/>
                  </a:lnTo>
                  <a:lnTo>
                    <a:pt x="452938" y="10102"/>
                  </a:lnTo>
                  <a:lnTo>
                    <a:pt x="451463" y="11238"/>
                  </a:lnTo>
                  <a:lnTo>
                    <a:pt x="448625" y="13394"/>
                  </a:lnTo>
                  <a:lnTo>
                    <a:pt x="446922" y="15778"/>
                  </a:lnTo>
                  <a:lnTo>
                    <a:pt x="444993" y="18729"/>
                  </a:lnTo>
                  <a:lnTo>
                    <a:pt x="443290" y="21453"/>
                  </a:lnTo>
                  <a:lnTo>
                    <a:pt x="441701" y="22816"/>
                  </a:lnTo>
                  <a:lnTo>
                    <a:pt x="441815" y="25994"/>
                  </a:lnTo>
                  <a:lnTo>
                    <a:pt x="439658" y="25653"/>
                  </a:lnTo>
                  <a:lnTo>
                    <a:pt x="438977" y="29626"/>
                  </a:lnTo>
                  <a:lnTo>
                    <a:pt x="438409" y="33259"/>
                  </a:lnTo>
                  <a:lnTo>
                    <a:pt x="437387" y="35415"/>
                  </a:lnTo>
                  <a:lnTo>
                    <a:pt x="433982" y="38367"/>
                  </a:lnTo>
                  <a:lnTo>
                    <a:pt x="432847" y="40523"/>
                  </a:lnTo>
                  <a:lnTo>
                    <a:pt x="432053" y="42339"/>
                  </a:lnTo>
                  <a:lnTo>
                    <a:pt x="430917" y="43815"/>
                  </a:lnTo>
                  <a:lnTo>
                    <a:pt x="429555" y="45745"/>
                  </a:lnTo>
                  <a:lnTo>
                    <a:pt x="427966" y="47334"/>
                  </a:lnTo>
                  <a:lnTo>
                    <a:pt x="426264" y="48582"/>
                  </a:lnTo>
                  <a:lnTo>
                    <a:pt x="427058" y="50739"/>
                  </a:lnTo>
                  <a:lnTo>
                    <a:pt x="428420" y="52555"/>
                  </a:lnTo>
                  <a:lnTo>
                    <a:pt x="427399" y="54485"/>
                  </a:lnTo>
                  <a:lnTo>
                    <a:pt x="426150" y="56074"/>
                  </a:lnTo>
                  <a:lnTo>
                    <a:pt x="426150" y="57209"/>
                  </a:lnTo>
                  <a:lnTo>
                    <a:pt x="424675" y="58117"/>
                  </a:lnTo>
                  <a:lnTo>
                    <a:pt x="423540" y="60387"/>
                  </a:lnTo>
                  <a:lnTo>
                    <a:pt x="423426" y="62658"/>
                  </a:lnTo>
                  <a:lnTo>
                    <a:pt x="422745" y="64701"/>
                  </a:lnTo>
                  <a:lnTo>
                    <a:pt x="421383" y="65949"/>
                  </a:lnTo>
                  <a:lnTo>
                    <a:pt x="420361" y="65949"/>
                  </a:lnTo>
                  <a:lnTo>
                    <a:pt x="419794" y="63906"/>
                  </a:lnTo>
                  <a:lnTo>
                    <a:pt x="419113" y="61182"/>
                  </a:lnTo>
                  <a:lnTo>
                    <a:pt x="418318" y="61182"/>
                  </a:lnTo>
                  <a:lnTo>
                    <a:pt x="418091" y="63566"/>
                  </a:lnTo>
                  <a:lnTo>
                    <a:pt x="418318" y="65495"/>
                  </a:lnTo>
                  <a:lnTo>
                    <a:pt x="417183" y="66404"/>
                  </a:lnTo>
                  <a:lnTo>
                    <a:pt x="416502" y="63906"/>
                  </a:lnTo>
                  <a:lnTo>
                    <a:pt x="416048" y="60842"/>
                  </a:lnTo>
                  <a:lnTo>
                    <a:pt x="417523" y="59593"/>
                  </a:lnTo>
                  <a:lnTo>
                    <a:pt x="417183" y="58117"/>
                  </a:lnTo>
                  <a:lnTo>
                    <a:pt x="417183" y="55734"/>
                  </a:lnTo>
                  <a:lnTo>
                    <a:pt x="419566" y="54144"/>
                  </a:lnTo>
                  <a:lnTo>
                    <a:pt x="421837" y="52101"/>
                  </a:lnTo>
                  <a:lnTo>
                    <a:pt x="421950" y="49831"/>
                  </a:lnTo>
                  <a:lnTo>
                    <a:pt x="418885" y="50853"/>
                  </a:lnTo>
                  <a:lnTo>
                    <a:pt x="420588" y="48242"/>
                  </a:lnTo>
                  <a:lnTo>
                    <a:pt x="420702" y="45518"/>
                  </a:lnTo>
                  <a:lnTo>
                    <a:pt x="421950" y="46199"/>
                  </a:lnTo>
                  <a:lnTo>
                    <a:pt x="421950" y="43588"/>
                  </a:lnTo>
                  <a:lnTo>
                    <a:pt x="423312" y="39842"/>
                  </a:lnTo>
                  <a:lnTo>
                    <a:pt x="422858" y="38593"/>
                  </a:lnTo>
                  <a:lnTo>
                    <a:pt x="420248" y="38707"/>
                  </a:lnTo>
                  <a:lnTo>
                    <a:pt x="420248" y="36777"/>
                  </a:lnTo>
                  <a:lnTo>
                    <a:pt x="422291" y="36210"/>
                  </a:lnTo>
                  <a:lnTo>
                    <a:pt x="422404" y="34621"/>
                  </a:lnTo>
                  <a:lnTo>
                    <a:pt x="425242" y="32691"/>
                  </a:lnTo>
                  <a:lnTo>
                    <a:pt x="426150" y="29740"/>
                  </a:lnTo>
                  <a:lnTo>
                    <a:pt x="429215" y="27924"/>
                  </a:lnTo>
                  <a:lnTo>
                    <a:pt x="430577" y="25540"/>
                  </a:lnTo>
                  <a:lnTo>
                    <a:pt x="432393" y="25540"/>
                  </a:lnTo>
                  <a:lnTo>
                    <a:pt x="432620" y="24064"/>
                  </a:lnTo>
                  <a:lnTo>
                    <a:pt x="430804" y="23383"/>
                  </a:lnTo>
                  <a:lnTo>
                    <a:pt x="431031" y="22816"/>
                  </a:lnTo>
                  <a:lnTo>
                    <a:pt x="432507" y="22475"/>
                  </a:lnTo>
                  <a:lnTo>
                    <a:pt x="434663" y="19297"/>
                  </a:lnTo>
                  <a:lnTo>
                    <a:pt x="436480" y="17027"/>
                  </a:lnTo>
                  <a:lnTo>
                    <a:pt x="435798" y="16800"/>
                  </a:lnTo>
                  <a:lnTo>
                    <a:pt x="435798" y="14870"/>
                  </a:lnTo>
                  <a:lnTo>
                    <a:pt x="434550" y="14756"/>
                  </a:lnTo>
                  <a:lnTo>
                    <a:pt x="433642" y="16800"/>
                  </a:lnTo>
                  <a:lnTo>
                    <a:pt x="432507" y="16459"/>
                  </a:lnTo>
                  <a:lnTo>
                    <a:pt x="432507" y="14870"/>
                  </a:lnTo>
                  <a:lnTo>
                    <a:pt x="430123" y="14870"/>
                  </a:lnTo>
                  <a:lnTo>
                    <a:pt x="428761" y="17254"/>
                  </a:lnTo>
                  <a:lnTo>
                    <a:pt x="426036" y="17481"/>
                  </a:lnTo>
                  <a:lnTo>
                    <a:pt x="428761" y="14529"/>
                  </a:lnTo>
                  <a:lnTo>
                    <a:pt x="427399" y="11692"/>
                  </a:lnTo>
                  <a:lnTo>
                    <a:pt x="425129" y="9648"/>
                  </a:lnTo>
                  <a:lnTo>
                    <a:pt x="423880" y="10443"/>
                  </a:lnTo>
                  <a:lnTo>
                    <a:pt x="425355" y="13508"/>
                  </a:lnTo>
                  <a:lnTo>
                    <a:pt x="426036" y="15097"/>
                  </a:lnTo>
                  <a:lnTo>
                    <a:pt x="424788" y="17027"/>
                  </a:lnTo>
                  <a:lnTo>
                    <a:pt x="424675" y="18843"/>
                  </a:lnTo>
                  <a:lnTo>
                    <a:pt x="423540" y="20318"/>
                  </a:lnTo>
                  <a:lnTo>
                    <a:pt x="422631" y="20091"/>
                  </a:lnTo>
                  <a:lnTo>
                    <a:pt x="422177" y="15210"/>
                  </a:lnTo>
                  <a:cubicBezTo>
                    <a:pt x="422177" y="15210"/>
                    <a:pt x="420588" y="13281"/>
                    <a:pt x="420248" y="13394"/>
                  </a:cubicBezTo>
                  <a:cubicBezTo>
                    <a:pt x="419907" y="13508"/>
                    <a:pt x="418885" y="16118"/>
                    <a:pt x="418885" y="16118"/>
                  </a:cubicBezTo>
                  <a:lnTo>
                    <a:pt x="415934" y="16459"/>
                  </a:lnTo>
                  <a:lnTo>
                    <a:pt x="416388" y="14643"/>
                  </a:lnTo>
                  <a:lnTo>
                    <a:pt x="418431" y="12259"/>
                  </a:lnTo>
                  <a:lnTo>
                    <a:pt x="417864" y="10216"/>
                  </a:lnTo>
                  <a:lnTo>
                    <a:pt x="415821" y="13394"/>
                  </a:lnTo>
                  <a:lnTo>
                    <a:pt x="414345" y="13962"/>
                  </a:lnTo>
                  <a:lnTo>
                    <a:pt x="413664" y="11238"/>
                  </a:lnTo>
                  <a:lnTo>
                    <a:pt x="412756" y="9989"/>
                  </a:lnTo>
                  <a:cubicBezTo>
                    <a:pt x="412756" y="9989"/>
                    <a:pt x="412983" y="9308"/>
                    <a:pt x="412643" y="9308"/>
                  </a:cubicBezTo>
                  <a:cubicBezTo>
                    <a:pt x="412302" y="9308"/>
                    <a:pt x="410826" y="9648"/>
                    <a:pt x="410826" y="9648"/>
                  </a:cubicBezTo>
                  <a:lnTo>
                    <a:pt x="410599" y="8173"/>
                  </a:lnTo>
                  <a:lnTo>
                    <a:pt x="408783" y="7832"/>
                  </a:lnTo>
                  <a:lnTo>
                    <a:pt x="409691" y="9194"/>
                  </a:lnTo>
                  <a:lnTo>
                    <a:pt x="408669" y="11010"/>
                  </a:lnTo>
                  <a:lnTo>
                    <a:pt x="408443" y="13508"/>
                  </a:lnTo>
                  <a:lnTo>
                    <a:pt x="409237" y="15324"/>
                  </a:lnTo>
                  <a:lnTo>
                    <a:pt x="410713" y="16118"/>
                  </a:lnTo>
                  <a:lnTo>
                    <a:pt x="409805" y="16686"/>
                  </a:lnTo>
                  <a:lnTo>
                    <a:pt x="409123" y="18956"/>
                  </a:lnTo>
                  <a:lnTo>
                    <a:pt x="410599" y="20772"/>
                  </a:lnTo>
                  <a:lnTo>
                    <a:pt x="409805" y="22135"/>
                  </a:lnTo>
                  <a:lnTo>
                    <a:pt x="406399" y="19297"/>
                  </a:lnTo>
                  <a:cubicBezTo>
                    <a:pt x="406399" y="19297"/>
                    <a:pt x="404810" y="17140"/>
                    <a:pt x="404470" y="17140"/>
                  </a:cubicBezTo>
                  <a:cubicBezTo>
                    <a:pt x="404129" y="17140"/>
                    <a:pt x="402199" y="18843"/>
                    <a:pt x="402199" y="18843"/>
                  </a:cubicBezTo>
                  <a:lnTo>
                    <a:pt x="402199" y="23724"/>
                  </a:lnTo>
                  <a:lnTo>
                    <a:pt x="405037" y="24632"/>
                  </a:lnTo>
                  <a:lnTo>
                    <a:pt x="407988" y="24518"/>
                  </a:lnTo>
                  <a:lnTo>
                    <a:pt x="408443" y="26448"/>
                  </a:lnTo>
                  <a:lnTo>
                    <a:pt x="409805" y="27129"/>
                  </a:lnTo>
                  <a:lnTo>
                    <a:pt x="411280" y="31442"/>
                  </a:lnTo>
                  <a:lnTo>
                    <a:pt x="409805" y="32237"/>
                  </a:lnTo>
                  <a:lnTo>
                    <a:pt x="407875" y="30307"/>
                  </a:lnTo>
                  <a:lnTo>
                    <a:pt x="405264" y="29399"/>
                  </a:lnTo>
                  <a:lnTo>
                    <a:pt x="404583" y="28718"/>
                  </a:lnTo>
                  <a:lnTo>
                    <a:pt x="402994" y="29513"/>
                  </a:lnTo>
                  <a:lnTo>
                    <a:pt x="401518" y="31783"/>
                  </a:lnTo>
                  <a:lnTo>
                    <a:pt x="402199" y="33599"/>
                  </a:lnTo>
                  <a:lnTo>
                    <a:pt x="400043" y="36437"/>
                  </a:lnTo>
                  <a:lnTo>
                    <a:pt x="399589" y="37458"/>
                  </a:lnTo>
                  <a:lnTo>
                    <a:pt x="400610" y="38707"/>
                  </a:lnTo>
                  <a:lnTo>
                    <a:pt x="402199" y="38934"/>
                  </a:lnTo>
                  <a:lnTo>
                    <a:pt x="404697" y="42680"/>
                  </a:lnTo>
                  <a:lnTo>
                    <a:pt x="403788" y="43247"/>
                  </a:lnTo>
                  <a:cubicBezTo>
                    <a:pt x="403788" y="43247"/>
                    <a:pt x="402313" y="41658"/>
                    <a:pt x="402199" y="41545"/>
                  </a:cubicBezTo>
                  <a:cubicBezTo>
                    <a:pt x="402086" y="41431"/>
                    <a:pt x="397092" y="39161"/>
                    <a:pt x="397092" y="39161"/>
                  </a:cubicBezTo>
                  <a:lnTo>
                    <a:pt x="396864" y="37685"/>
                  </a:lnTo>
                  <a:lnTo>
                    <a:pt x="398064" y="35869"/>
                  </a:lnTo>
                  <a:lnTo>
                    <a:pt x="399605" y="34734"/>
                  </a:lnTo>
                  <a:lnTo>
                    <a:pt x="399605" y="30421"/>
                  </a:lnTo>
                  <a:lnTo>
                    <a:pt x="398064" y="28037"/>
                  </a:lnTo>
                  <a:lnTo>
                    <a:pt x="396524" y="27129"/>
                  </a:lnTo>
                  <a:lnTo>
                    <a:pt x="393913" y="27129"/>
                  </a:lnTo>
                  <a:lnTo>
                    <a:pt x="392551" y="24745"/>
                  </a:lnTo>
                  <a:lnTo>
                    <a:pt x="390281" y="24859"/>
                  </a:lnTo>
                  <a:lnTo>
                    <a:pt x="389373" y="28378"/>
                  </a:lnTo>
                  <a:lnTo>
                    <a:pt x="390054" y="29626"/>
                  </a:lnTo>
                  <a:lnTo>
                    <a:pt x="390848" y="34977"/>
                  </a:lnTo>
                  <a:lnTo>
                    <a:pt x="391416" y="37021"/>
                  </a:lnTo>
                  <a:lnTo>
                    <a:pt x="392778" y="39177"/>
                  </a:lnTo>
                  <a:lnTo>
                    <a:pt x="395616" y="39631"/>
                  </a:lnTo>
                  <a:lnTo>
                    <a:pt x="393913" y="40766"/>
                  </a:lnTo>
                  <a:lnTo>
                    <a:pt x="392891" y="43831"/>
                  </a:lnTo>
                  <a:lnTo>
                    <a:pt x="391189" y="45534"/>
                  </a:lnTo>
                  <a:lnTo>
                    <a:pt x="388919" y="46782"/>
                  </a:lnTo>
                  <a:lnTo>
                    <a:pt x="386762" y="49847"/>
                  </a:lnTo>
                  <a:lnTo>
                    <a:pt x="386535" y="51323"/>
                  </a:lnTo>
                  <a:lnTo>
                    <a:pt x="388805" y="52458"/>
                  </a:lnTo>
                  <a:lnTo>
                    <a:pt x="385060" y="53480"/>
                  </a:lnTo>
                  <a:lnTo>
                    <a:pt x="382108" y="54842"/>
                  </a:lnTo>
                  <a:lnTo>
                    <a:pt x="381995" y="55750"/>
                  </a:lnTo>
                  <a:lnTo>
                    <a:pt x="385060" y="55636"/>
                  </a:lnTo>
                  <a:lnTo>
                    <a:pt x="384151" y="56544"/>
                  </a:lnTo>
                  <a:lnTo>
                    <a:pt x="380292" y="56885"/>
                  </a:lnTo>
                  <a:lnTo>
                    <a:pt x="380746" y="58701"/>
                  </a:lnTo>
                  <a:lnTo>
                    <a:pt x="383584" y="59042"/>
                  </a:lnTo>
                  <a:lnTo>
                    <a:pt x="382903" y="59950"/>
                  </a:lnTo>
                  <a:lnTo>
                    <a:pt x="384378" y="62787"/>
                  </a:lnTo>
                  <a:lnTo>
                    <a:pt x="379838" y="65285"/>
                  </a:lnTo>
                  <a:lnTo>
                    <a:pt x="382449" y="69144"/>
                  </a:lnTo>
                  <a:lnTo>
                    <a:pt x="386421" y="69258"/>
                  </a:lnTo>
                  <a:lnTo>
                    <a:pt x="387103" y="70620"/>
                  </a:lnTo>
                  <a:cubicBezTo>
                    <a:pt x="387103" y="70620"/>
                    <a:pt x="386762" y="71982"/>
                    <a:pt x="386421" y="71982"/>
                  </a:cubicBezTo>
                  <a:cubicBezTo>
                    <a:pt x="386081" y="71982"/>
                    <a:pt x="383924" y="72549"/>
                    <a:pt x="383924" y="72549"/>
                  </a:cubicBezTo>
                  <a:lnTo>
                    <a:pt x="381427" y="73684"/>
                  </a:lnTo>
                  <a:lnTo>
                    <a:pt x="379838" y="74706"/>
                  </a:lnTo>
                  <a:lnTo>
                    <a:pt x="377000" y="75614"/>
                  </a:lnTo>
                  <a:lnTo>
                    <a:pt x="377908" y="74025"/>
                  </a:lnTo>
                  <a:lnTo>
                    <a:pt x="379384" y="72663"/>
                  </a:lnTo>
                  <a:lnTo>
                    <a:pt x="378816" y="69371"/>
                  </a:lnTo>
                  <a:lnTo>
                    <a:pt x="376659" y="69258"/>
                  </a:lnTo>
                  <a:lnTo>
                    <a:pt x="376319" y="63566"/>
                  </a:lnTo>
                  <a:lnTo>
                    <a:pt x="374049" y="64587"/>
                  </a:lnTo>
                  <a:lnTo>
                    <a:pt x="371665" y="65723"/>
                  </a:lnTo>
                  <a:lnTo>
                    <a:pt x="369395" y="66517"/>
                  </a:lnTo>
                  <a:lnTo>
                    <a:pt x="367352" y="67085"/>
                  </a:lnTo>
                  <a:lnTo>
                    <a:pt x="365195" y="67312"/>
                  </a:lnTo>
                  <a:lnTo>
                    <a:pt x="362130" y="68787"/>
                  </a:lnTo>
                  <a:lnTo>
                    <a:pt x="362811" y="67425"/>
                  </a:lnTo>
                  <a:lnTo>
                    <a:pt x="365082" y="66290"/>
                  </a:lnTo>
                  <a:lnTo>
                    <a:pt x="366898" y="64928"/>
                  </a:lnTo>
                  <a:lnTo>
                    <a:pt x="370076" y="64928"/>
                  </a:lnTo>
                  <a:lnTo>
                    <a:pt x="372460" y="63906"/>
                  </a:lnTo>
                  <a:lnTo>
                    <a:pt x="374276" y="62431"/>
                  </a:lnTo>
                  <a:lnTo>
                    <a:pt x="375638" y="60615"/>
                  </a:lnTo>
                  <a:lnTo>
                    <a:pt x="375979" y="58798"/>
                  </a:lnTo>
                  <a:cubicBezTo>
                    <a:pt x="375979" y="58798"/>
                    <a:pt x="374730" y="58231"/>
                    <a:pt x="374389" y="58231"/>
                  </a:cubicBezTo>
                  <a:cubicBezTo>
                    <a:pt x="374049" y="58231"/>
                    <a:pt x="371779" y="57550"/>
                    <a:pt x="371779" y="57550"/>
                  </a:cubicBezTo>
                  <a:lnTo>
                    <a:pt x="368714" y="57436"/>
                  </a:lnTo>
                  <a:lnTo>
                    <a:pt x="367125" y="56188"/>
                  </a:lnTo>
                  <a:lnTo>
                    <a:pt x="363493" y="54939"/>
                  </a:lnTo>
                  <a:lnTo>
                    <a:pt x="363379" y="57890"/>
                  </a:lnTo>
                  <a:lnTo>
                    <a:pt x="362471" y="59933"/>
                  </a:lnTo>
                  <a:lnTo>
                    <a:pt x="363038" y="60955"/>
                  </a:lnTo>
                  <a:lnTo>
                    <a:pt x="365082" y="61409"/>
                  </a:lnTo>
                  <a:lnTo>
                    <a:pt x="366443" y="62090"/>
                  </a:lnTo>
                  <a:lnTo>
                    <a:pt x="366443" y="62771"/>
                  </a:lnTo>
                  <a:lnTo>
                    <a:pt x="364628" y="62771"/>
                  </a:lnTo>
                  <a:lnTo>
                    <a:pt x="363719" y="62090"/>
                  </a:lnTo>
                  <a:lnTo>
                    <a:pt x="360655" y="63225"/>
                  </a:lnTo>
                  <a:lnTo>
                    <a:pt x="361109" y="60842"/>
                  </a:lnTo>
                  <a:lnTo>
                    <a:pt x="361676" y="58231"/>
                  </a:lnTo>
                  <a:lnTo>
                    <a:pt x="361676" y="57323"/>
                  </a:lnTo>
                  <a:lnTo>
                    <a:pt x="362244" y="54031"/>
                  </a:lnTo>
                  <a:lnTo>
                    <a:pt x="360882" y="53577"/>
                  </a:lnTo>
                  <a:lnTo>
                    <a:pt x="359860" y="53577"/>
                  </a:lnTo>
                  <a:lnTo>
                    <a:pt x="358384" y="55393"/>
                  </a:lnTo>
                  <a:lnTo>
                    <a:pt x="357817" y="52328"/>
                  </a:lnTo>
                  <a:lnTo>
                    <a:pt x="355433" y="53463"/>
                  </a:lnTo>
                  <a:lnTo>
                    <a:pt x="356341" y="50966"/>
                  </a:lnTo>
                  <a:lnTo>
                    <a:pt x="352255" y="54939"/>
                  </a:lnTo>
                  <a:lnTo>
                    <a:pt x="351801" y="56415"/>
                  </a:lnTo>
                  <a:lnTo>
                    <a:pt x="352936" y="57890"/>
                  </a:lnTo>
                  <a:lnTo>
                    <a:pt x="353050" y="60274"/>
                  </a:lnTo>
                  <a:lnTo>
                    <a:pt x="351687" y="59593"/>
                  </a:lnTo>
                  <a:lnTo>
                    <a:pt x="350779" y="56982"/>
                  </a:lnTo>
                  <a:lnTo>
                    <a:pt x="348169" y="54825"/>
                  </a:lnTo>
                  <a:lnTo>
                    <a:pt x="347828" y="53123"/>
                  </a:lnTo>
                  <a:lnTo>
                    <a:pt x="347601" y="50399"/>
                  </a:lnTo>
                  <a:lnTo>
                    <a:pt x="345558" y="52442"/>
                  </a:lnTo>
                  <a:lnTo>
                    <a:pt x="345785" y="55280"/>
                  </a:lnTo>
                  <a:lnTo>
                    <a:pt x="344763" y="57096"/>
                  </a:lnTo>
                  <a:lnTo>
                    <a:pt x="344082" y="54485"/>
                  </a:lnTo>
                  <a:lnTo>
                    <a:pt x="341245" y="56074"/>
                  </a:lnTo>
                  <a:lnTo>
                    <a:pt x="340158" y="56528"/>
                  </a:lnTo>
                  <a:lnTo>
                    <a:pt x="340158" y="61409"/>
                  </a:lnTo>
                  <a:lnTo>
                    <a:pt x="342834" y="61750"/>
                  </a:lnTo>
                  <a:lnTo>
                    <a:pt x="344423" y="60501"/>
                  </a:lnTo>
                  <a:lnTo>
                    <a:pt x="345104" y="61182"/>
                  </a:lnTo>
                  <a:lnTo>
                    <a:pt x="344196" y="62204"/>
                  </a:lnTo>
                  <a:lnTo>
                    <a:pt x="344650" y="65382"/>
                  </a:lnTo>
                  <a:lnTo>
                    <a:pt x="345671" y="65382"/>
                  </a:lnTo>
                  <a:lnTo>
                    <a:pt x="347487" y="64360"/>
                  </a:lnTo>
                  <a:lnTo>
                    <a:pt x="347715" y="65495"/>
                  </a:lnTo>
                  <a:lnTo>
                    <a:pt x="351006" y="67539"/>
                  </a:lnTo>
                  <a:lnTo>
                    <a:pt x="352255" y="66744"/>
                  </a:lnTo>
                  <a:lnTo>
                    <a:pt x="354071" y="65949"/>
                  </a:lnTo>
                  <a:lnTo>
                    <a:pt x="355547" y="64587"/>
                  </a:lnTo>
                  <a:lnTo>
                    <a:pt x="356455" y="64928"/>
                  </a:lnTo>
                  <a:lnTo>
                    <a:pt x="356114" y="66631"/>
                  </a:lnTo>
                  <a:lnTo>
                    <a:pt x="354298" y="67312"/>
                  </a:lnTo>
                  <a:lnTo>
                    <a:pt x="352255" y="68447"/>
                  </a:lnTo>
                  <a:lnTo>
                    <a:pt x="352255" y="69809"/>
                  </a:lnTo>
                  <a:lnTo>
                    <a:pt x="353844" y="70263"/>
                  </a:lnTo>
                  <a:lnTo>
                    <a:pt x="356455" y="68787"/>
                  </a:lnTo>
                  <a:lnTo>
                    <a:pt x="357249" y="69355"/>
                  </a:lnTo>
                  <a:lnTo>
                    <a:pt x="356114" y="71171"/>
                  </a:lnTo>
                  <a:cubicBezTo>
                    <a:pt x="356114" y="71171"/>
                    <a:pt x="354639" y="71739"/>
                    <a:pt x="354185" y="71852"/>
                  </a:cubicBezTo>
                  <a:cubicBezTo>
                    <a:pt x="353731" y="71966"/>
                    <a:pt x="353617" y="73101"/>
                    <a:pt x="353617" y="73101"/>
                  </a:cubicBezTo>
                  <a:lnTo>
                    <a:pt x="354979" y="74122"/>
                  </a:lnTo>
                  <a:lnTo>
                    <a:pt x="353050" y="75257"/>
                  </a:lnTo>
                  <a:lnTo>
                    <a:pt x="353731" y="78095"/>
                  </a:lnTo>
                  <a:lnTo>
                    <a:pt x="356341" y="79344"/>
                  </a:lnTo>
                  <a:lnTo>
                    <a:pt x="354979" y="80479"/>
                  </a:lnTo>
                  <a:lnTo>
                    <a:pt x="356909" y="82068"/>
                  </a:lnTo>
                  <a:lnTo>
                    <a:pt x="358157" y="85133"/>
                  </a:lnTo>
                  <a:lnTo>
                    <a:pt x="357477" y="86722"/>
                  </a:lnTo>
                  <a:lnTo>
                    <a:pt x="356228" y="87176"/>
                  </a:lnTo>
                  <a:cubicBezTo>
                    <a:pt x="356228" y="87176"/>
                    <a:pt x="357022" y="85360"/>
                    <a:pt x="356455" y="85019"/>
                  </a:cubicBezTo>
                  <a:cubicBezTo>
                    <a:pt x="355887" y="84679"/>
                    <a:pt x="355433" y="84565"/>
                    <a:pt x="354979" y="84111"/>
                  </a:cubicBezTo>
                  <a:cubicBezTo>
                    <a:pt x="354525" y="83657"/>
                    <a:pt x="354412" y="81954"/>
                    <a:pt x="354412" y="81954"/>
                  </a:cubicBezTo>
                  <a:lnTo>
                    <a:pt x="352822" y="79798"/>
                  </a:lnTo>
                  <a:lnTo>
                    <a:pt x="351006" y="78095"/>
                  </a:lnTo>
                  <a:lnTo>
                    <a:pt x="348850" y="77187"/>
                  </a:lnTo>
                  <a:lnTo>
                    <a:pt x="347261" y="75825"/>
                  </a:lnTo>
                  <a:lnTo>
                    <a:pt x="347261" y="74236"/>
                  </a:lnTo>
                  <a:lnTo>
                    <a:pt x="345217" y="70830"/>
                  </a:lnTo>
                  <a:lnTo>
                    <a:pt x="342720" y="70149"/>
                  </a:lnTo>
                  <a:lnTo>
                    <a:pt x="340158" y="71057"/>
                  </a:lnTo>
                  <a:lnTo>
                    <a:pt x="339639" y="73895"/>
                  </a:lnTo>
                  <a:lnTo>
                    <a:pt x="339639" y="75598"/>
                  </a:lnTo>
                  <a:lnTo>
                    <a:pt x="342023" y="75711"/>
                  </a:lnTo>
                  <a:lnTo>
                    <a:pt x="342023" y="76506"/>
                  </a:lnTo>
                  <a:lnTo>
                    <a:pt x="340142" y="76733"/>
                  </a:lnTo>
                  <a:lnTo>
                    <a:pt x="339509" y="78095"/>
                  </a:lnTo>
                  <a:lnTo>
                    <a:pt x="336898" y="78095"/>
                  </a:lnTo>
                  <a:lnTo>
                    <a:pt x="336898" y="79684"/>
                  </a:lnTo>
                  <a:lnTo>
                    <a:pt x="336217" y="81160"/>
                  </a:lnTo>
                  <a:lnTo>
                    <a:pt x="335991" y="83090"/>
                  </a:lnTo>
                  <a:lnTo>
                    <a:pt x="335309" y="83203"/>
                  </a:lnTo>
                  <a:lnTo>
                    <a:pt x="334969" y="80933"/>
                  </a:lnTo>
                  <a:lnTo>
                    <a:pt x="332472" y="80252"/>
                  </a:lnTo>
                  <a:lnTo>
                    <a:pt x="332812" y="78549"/>
                  </a:lnTo>
                  <a:lnTo>
                    <a:pt x="333947" y="78549"/>
                  </a:lnTo>
                  <a:lnTo>
                    <a:pt x="334288" y="76847"/>
                  </a:lnTo>
                  <a:lnTo>
                    <a:pt x="336672" y="74803"/>
                  </a:lnTo>
                  <a:lnTo>
                    <a:pt x="336672" y="73668"/>
                  </a:lnTo>
                  <a:lnTo>
                    <a:pt x="333834" y="75938"/>
                  </a:lnTo>
                  <a:lnTo>
                    <a:pt x="332812" y="75938"/>
                  </a:lnTo>
                  <a:lnTo>
                    <a:pt x="331110" y="78209"/>
                  </a:lnTo>
                  <a:lnTo>
                    <a:pt x="331110" y="80592"/>
                  </a:lnTo>
                  <a:lnTo>
                    <a:pt x="330882" y="82181"/>
                  </a:lnTo>
                  <a:lnTo>
                    <a:pt x="329634" y="83544"/>
                  </a:lnTo>
                  <a:lnTo>
                    <a:pt x="327250" y="84111"/>
                  </a:lnTo>
                  <a:lnTo>
                    <a:pt x="325661" y="85133"/>
                  </a:lnTo>
                  <a:lnTo>
                    <a:pt x="325093" y="92981"/>
                  </a:lnTo>
                  <a:lnTo>
                    <a:pt x="326910" y="95819"/>
                  </a:lnTo>
                  <a:lnTo>
                    <a:pt x="329747" y="98770"/>
                  </a:lnTo>
                  <a:cubicBezTo>
                    <a:pt x="329747" y="98770"/>
                    <a:pt x="330656" y="100132"/>
                    <a:pt x="330315" y="100132"/>
                  </a:cubicBezTo>
                  <a:cubicBezTo>
                    <a:pt x="329974" y="100132"/>
                    <a:pt x="328726" y="99792"/>
                    <a:pt x="328726" y="99792"/>
                  </a:cubicBezTo>
                  <a:lnTo>
                    <a:pt x="327023" y="97749"/>
                  </a:lnTo>
                  <a:lnTo>
                    <a:pt x="325775" y="96841"/>
                  </a:lnTo>
                  <a:lnTo>
                    <a:pt x="325434" y="95819"/>
                  </a:lnTo>
                  <a:lnTo>
                    <a:pt x="324072" y="94684"/>
                  </a:lnTo>
                  <a:lnTo>
                    <a:pt x="322256" y="96159"/>
                  </a:lnTo>
                  <a:lnTo>
                    <a:pt x="321575" y="101851"/>
                  </a:lnTo>
                  <a:lnTo>
                    <a:pt x="320326" y="104462"/>
                  </a:lnTo>
                  <a:lnTo>
                    <a:pt x="321007" y="107186"/>
                  </a:lnTo>
                  <a:lnTo>
                    <a:pt x="318850" y="107640"/>
                  </a:lnTo>
                  <a:lnTo>
                    <a:pt x="317148" y="108208"/>
                  </a:lnTo>
                  <a:lnTo>
                    <a:pt x="315559" y="110251"/>
                  </a:lnTo>
                  <a:lnTo>
                    <a:pt x="314537" y="112521"/>
                  </a:lnTo>
                  <a:lnTo>
                    <a:pt x="313515" y="114337"/>
                  </a:lnTo>
                  <a:lnTo>
                    <a:pt x="312494" y="113883"/>
                  </a:lnTo>
                  <a:lnTo>
                    <a:pt x="313970" y="110592"/>
                  </a:lnTo>
                  <a:lnTo>
                    <a:pt x="315105" y="108662"/>
                  </a:lnTo>
                  <a:lnTo>
                    <a:pt x="317034" y="106959"/>
                  </a:lnTo>
                  <a:lnTo>
                    <a:pt x="317942" y="106505"/>
                  </a:lnTo>
                  <a:lnTo>
                    <a:pt x="318283" y="101511"/>
                  </a:lnTo>
                  <a:lnTo>
                    <a:pt x="319191" y="102192"/>
                  </a:lnTo>
                  <a:lnTo>
                    <a:pt x="318850" y="99240"/>
                  </a:lnTo>
                  <a:lnTo>
                    <a:pt x="320440" y="97651"/>
                  </a:lnTo>
                  <a:lnTo>
                    <a:pt x="318396" y="96630"/>
                  </a:lnTo>
                  <a:lnTo>
                    <a:pt x="319191" y="95608"/>
                  </a:lnTo>
                  <a:lnTo>
                    <a:pt x="322369" y="93792"/>
                  </a:lnTo>
                  <a:lnTo>
                    <a:pt x="320666" y="90841"/>
                  </a:lnTo>
                  <a:lnTo>
                    <a:pt x="322596" y="83333"/>
                  </a:lnTo>
                  <a:lnTo>
                    <a:pt x="323051" y="78565"/>
                  </a:lnTo>
                  <a:lnTo>
                    <a:pt x="322142" y="74365"/>
                  </a:lnTo>
                  <a:lnTo>
                    <a:pt x="321461" y="73003"/>
                  </a:lnTo>
                  <a:lnTo>
                    <a:pt x="319759" y="74593"/>
                  </a:lnTo>
                  <a:lnTo>
                    <a:pt x="319077" y="76976"/>
                  </a:lnTo>
                  <a:lnTo>
                    <a:pt x="318737" y="74365"/>
                  </a:lnTo>
                  <a:lnTo>
                    <a:pt x="316353" y="79717"/>
                  </a:lnTo>
                  <a:lnTo>
                    <a:pt x="315899" y="82327"/>
                  </a:lnTo>
                  <a:lnTo>
                    <a:pt x="314991" y="84144"/>
                  </a:lnTo>
                  <a:lnTo>
                    <a:pt x="313629" y="84711"/>
                  </a:lnTo>
                  <a:lnTo>
                    <a:pt x="313629" y="82781"/>
                  </a:lnTo>
                  <a:lnTo>
                    <a:pt x="314083" y="81192"/>
                  </a:lnTo>
                  <a:lnTo>
                    <a:pt x="312721" y="82214"/>
                  </a:lnTo>
                  <a:lnTo>
                    <a:pt x="311132" y="87095"/>
                  </a:lnTo>
                  <a:lnTo>
                    <a:pt x="310678" y="89933"/>
                  </a:lnTo>
                  <a:lnTo>
                    <a:pt x="310678" y="91976"/>
                  </a:lnTo>
                  <a:lnTo>
                    <a:pt x="312380" y="94019"/>
                  </a:lnTo>
                  <a:lnTo>
                    <a:pt x="314650" y="95154"/>
                  </a:lnTo>
                  <a:lnTo>
                    <a:pt x="314650" y="96176"/>
                  </a:lnTo>
                  <a:lnTo>
                    <a:pt x="312494" y="95268"/>
                  </a:lnTo>
                  <a:lnTo>
                    <a:pt x="310337" y="94587"/>
                  </a:lnTo>
                  <a:lnTo>
                    <a:pt x="309202" y="96289"/>
                  </a:lnTo>
                  <a:lnTo>
                    <a:pt x="308975" y="99354"/>
                  </a:lnTo>
                  <a:lnTo>
                    <a:pt x="308862" y="101738"/>
                  </a:lnTo>
                  <a:lnTo>
                    <a:pt x="308067" y="104121"/>
                  </a:lnTo>
                  <a:lnTo>
                    <a:pt x="307499" y="105257"/>
                  </a:lnTo>
                  <a:lnTo>
                    <a:pt x="305797" y="105257"/>
                  </a:lnTo>
                  <a:lnTo>
                    <a:pt x="306932" y="103327"/>
                  </a:lnTo>
                  <a:lnTo>
                    <a:pt x="307159" y="101624"/>
                  </a:lnTo>
                  <a:lnTo>
                    <a:pt x="307159" y="100603"/>
                  </a:lnTo>
                  <a:lnTo>
                    <a:pt x="307726" y="97084"/>
                  </a:lnTo>
                  <a:lnTo>
                    <a:pt x="308294" y="95268"/>
                  </a:lnTo>
                  <a:lnTo>
                    <a:pt x="308521" y="92884"/>
                  </a:lnTo>
                  <a:lnTo>
                    <a:pt x="307499" y="92089"/>
                  </a:lnTo>
                  <a:lnTo>
                    <a:pt x="307386" y="88230"/>
                  </a:lnTo>
                  <a:lnTo>
                    <a:pt x="308180" y="84598"/>
                  </a:lnTo>
                  <a:lnTo>
                    <a:pt x="309202" y="83576"/>
                  </a:lnTo>
                  <a:lnTo>
                    <a:pt x="308975" y="81873"/>
                  </a:lnTo>
                  <a:lnTo>
                    <a:pt x="305570" y="83803"/>
                  </a:lnTo>
                  <a:lnTo>
                    <a:pt x="302959" y="83463"/>
                  </a:lnTo>
                  <a:lnTo>
                    <a:pt x="301256" y="85165"/>
                  </a:lnTo>
                  <a:lnTo>
                    <a:pt x="298873" y="85279"/>
                  </a:lnTo>
                  <a:lnTo>
                    <a:pt x="296262" y="87776"/>
                  </a:lnTo>
                  <a:lnTo>
                    <a:pt x="295127" y="90273"/>
                  </a:lnTo>
                  <a:lnTo>
                    <a:pt x="294219" y="92770"/>
                  </a:lnTo>
                  <a:lnTo>
                    <a:pt x="293197" y="94019"/>
                  </a:lnTo>
                  <a:lnTo>
                    <a:pt x="293083" y="96857"/>
                  </a:lnTo>
                  <a:lnTo>
                    <a:pt x="293424" y="98219"/>
                  </a:lnTo>
                  <a:lnTo>
                    <a:pt x="294446" y="97878"/>
                  </a:lnTo>
                  <a:lnTo>
                    <a:pt x="296375" y="97197"/>
                  </a:lnTo>
                  <a:lnTo>
                    <a:pt x="299327" y="97424"/>
                  </a:lnTo>
                  <a:lnTo>
                    <a:pt x="299440" y="99013"/>
                  </a:lnTo>
                  <a:cubicBezTo>
                    <a:pt x="299440" y="99013"/>
                    <a:pt x="298305" y="98786"/>
                    <a:pt x="297851" y="98786"/>
                  </a:cubicBezTo>
                  <a:cubicBezTo>
                    <a:pt x="297397" y="98786"/>
                    <a:pt x="295467" y="98673"/>
                    <a:pt x="295467" y="98673"/>
                  </a:cubicBezTo>
                  <a:lnTo>
                    <a:pt x="295240" y="99922"/>
                  </a:lnTo>
                  <a:lnTo>
                    <a:pt x="293765" y="100830"/>
                  </a:lnTo>
                  <a:lnTo>
                    <a:pt x="293765" y="102419"/>
                  </a:lnTo>
                  <a:lnTo>
                    <a:pt x="295127" y="104121"/>
                  </a:lnTo>
                  <a:lnTo>
                    <a:pt x="295013" y="106278"/>
                  </a:lnTo>
                  <a:lnTo>
                    <a:pt x="295467" y="107754"/>
                  </a:lnTo>
                  <a:lnTo>
                    <a:pt x="297283" y="108662"/>
                  </a:lnTo>
                  <a:lnTo>
                    <a:pt x="300348" y="108435"/>
                  </a:lnTo>
                  <a:lnTo>
                    <a:pt x="301938" y="109002"/>
                  </a:lnTo>
                  <a:lnTo>
                    <a:pt x="302618" y="110592"/>
                  </a:lnTo>
                  <a:cubicBezTo>
                    <a:pt x="302618" y="110592"/>
                    <a:pt x="303527" y="112408"/>
                    <a:pt x="303527" y="112748"/>
                  </a:cubicBezTo>
                  <a:cubicBezTo>
                    <a:pt x="303527" y="113089"/>
                    <a:pt x="303186" y="114451"/>
                    <a:pt x="303186" y="114791"/>
                  </a:cubicBezTo>
                  <a:cubicBezTo>
                    <a:pt x="303186" y="115132"/>
                    <a:pt x="304775" y="117062"/>
                    <a:pt x="304775" y="117062"/>
                  </a:cubicBezTo>
                  <a:cubicBezTo>
                    <a:pt x="304775" y="117062"/>
                    <a:pt x="305343" y="117970"/>
                    <a:pt x="305002" y="118083"/>
                  </a:cubicBezTo>
                  <a:cubicBezTo>
                    <a:pt x="304662" y="118197"/>
                    <a:pt x="303299" y="117970"/>
                    <a:pt x="303299" y="117970"/>
                  </a:cubicBezTo>
                  <a:cubicBezTo>
                    <a:pt x="303299" y="117970"/>
                    <a:pt x="302505" y="117062"/>
                    <a:pt x="302164" y="117062"/>
                  </a:cubicBezTo>
                  <a:cubicBezTo>
                    <a:pt x="301824" y="117062"/>
                    <a:pt x="299213" y="116835"/>
                    <a:pt x="299213" y="116835"/>
                  </a:cubicBezTo>
                  <a:lnTo>
                    <a:pt x="298532" y="115245"/>
                  </a:lnTo>
                  <a:lnTo>
                    <a:pt x="300008" y="113089"/>
                  </a:lnTo>
                  <a:lnTo>
                    <a:pt x="300802" y="111613"/>
                  </a:lnTo>
                  <a:cubicBezTo>
                    <a:pt x="300802" y="111613"/>
                    <a:pt x="299894" y="110478"/>
                    <a:pt x="299327" y="110478"/>
                  </a:cubicBezTo>
                  <a:cubicBezTo>
                    <a:pt x="298759" y="110478"/>
                    <a:pt x="296035" y="110592"/>
                    <a:pt x="296035" y="110592"/>
                  </a:cubicBezTo>
                  <a:lnTo>
                    <a:pt x="293992" y="107981"/>
                  </a:lnTo>
                  <a:lnTo>
                    <a:pt x="292630" y="105370"/>
                  </a:lnTo>
                  <a:lnTo>
                    <a:pt x="291494" y="103554"/>
                  </a:lnTo>
                  <a:lnTo>
                    <a:pt x="291494" y="101397"/>
                  </a:lnTo>
                  <a:lnTo>
                    <a:pt x="290359" y="100035"/>
                  </a:lnTo>
                  <a:lnTo>
                    <a:pt x="291494" y="97878"/>
                  </a:lnTo>
                  <a:lnTo>
                    <a:pt x="289905" y="98900"/>
                  </a:lnTo>
                  <a:lnTo>
                    <a:pt x="287408" y="99354"/>
                  </a:lnTo>
                  <a:lnTo>
                    <a:pt x="285365" y="99694"/>
                  </a:lnTo>
                  <a:lnTo>
                    <a:pt x="283776" y="100716"/>
                  </a:lnTo>
                  <a:lnTo>
                    <a:pt x="283889" y="103440"/>
                  </a:lnTo>
                  <a:lnTo>
                    <a:pt x="284911" y="105484"/>
                  </a:lnTo>
                  <a:lnTo>
                    <a:pt x="286387" y="107186"/>
                  </a:lnTo>
                  <a:lnTo>
                    <a:pt x="287522" y="109229"/>
                  </a:lnTo>
                  <a:lnTo>
                    <a:pt x="288997" y="110251"/>
                  </a:lnTo>
                  <a:lnTo>
                    <a:pt x="291835" y="110478"/>
                  </a:lnTo>
                  <a:lnTo>
                    <a:pt x="293311" y="111500"/>
                  </a:lnTo>
                  <a:lnTo>
                    <a:pt x="294105" y="112975"/>
                  </a:lnTo>
                  <a:lnTo>
                    <a:pt x="293197" y="113202"/>
                  </a:lnTo>
                  <a:cubicBezTo>
                    <a:pt x="293197" y="113202"/>
                    <a:pt x="291835" y="112635"/>
                    <a:pt x="291494" y="112408"/>
                  </a:cubicBezTo>
                  <a:cubicBezTo>
                    <a:pt x="291154" y="112181"/>
                    <a:pt x="291040" y="111386"/>
                    <a:pt x="290246" y="111386"/>
                  </a:cubicBezTo>
                  <a:cubicBezTo>
                    <a:pt x="289451" y="111386"/>
                    <a:pt x="288089" y="111500"/>
                    <a:pt x="288089" y="111500"/>
                  </a:cubicBezTo>
                  <a:lnTo>
                    <a:pt x="288202" y="113770"/>
                  </a:lnTo>
                  <a:lnTo>
                    <a:pt x="286727" y="113770"/>
                  </a:lnTo>
                  <a:lnTo>
                    <a:pt x="285478" y="111727"/>
                  </a:lnTo>
                  <a:lnTo>
                    <a:pt x="284911" y="109456"/>
                  </a:lnTo>
                  <a:lnTo>
                    <a:pt x="284797" y="114110"/>
                  </a:lnTo>
                  <a:lnTo>
                    <a:pt x="284116" y="113656"/>
                  </a:lnTo>
                  <a:lnTo>
                    <a:pt x="283889" y="111500"/>
                  </a:lnTo>
                  <a:lnTo>
                    <a:pt x="283322" y="109229"/>
                  </a:lnTo>
                  <a:lnTo>
                    <a:pt x="282754" y="108208"/>
                  </a:lnTo>
                  <a:lnTo>
                    <a:pt x="280825" y="107527"/>
                  </a:lnTo>
                  <a:lnTo>
                    <a:pt x="280938" y="105938"/>
                  </a:lnTo>
                  <a:lnTo>
                    <a:pt x="280938" y="102986"/>
                  </a:lnTo>
                  <a:lnTo>
                    <a:pt x="278214" y="101738"/>
                  </a:lnTo>
                  <a:lnTo>
                    <a:pt x="276738" y="102873"/>
                  </a:lnTo>
                  <a:lnTo>
                    <a:pt x="277533" y="106619"/>
                  </a:lnTo>
                  <a:lnTo>
                    <a:pt x="277533" y="107754"/>
                  </a:lnTo>
                  <a:lnTo>
                    <a:pt x="276398" y="108662"/>
                  </a:lnTo>
                  <a:lnTo>
                    <a:pt x="276284" y="109456"/>
                  </a:lnTo>
                  <a:lnTo>
                    <a:pt x="275262" y="110705"/>
                  </a:lnTo>
                  <a:lnTo>
                    <a:pt x="273560" y="112635"/>
                  </a:lnTo>
                  <a:lnTo>
                    <a:pt x="273900" y="116154"/>
                  </a:lnTo>
                  <a:lnTo>
                    <a:pt x="274809" y="118537"/>
                  </a:lnTo>
                  <a:lnTo>
                    <a:pt x="274922" y="120013"/>
                  </a:lnTo>
                  <a:lnTo>
                    <a:pt x="276057" y="121148"/>
                  </a:lnTo>
                  <a:cubicBezTo>
                    <a:pt x="276057" y="121148"/>
                    <a:pt x="275944" y="122283"/>
                    <a:pt x="275716" y="122624"/>
                  </a:cubicBezTo>
                  <a:cubicBezTo>
                    <a:pt x="275490" y="122964"/>
                    <a:pt x="274127" y="123305"/>
                    <a:pt x="274127" y="123305"/>
                  </a:cubicBezTo>
                  <a:lnTo>
                    <a:pt x="271857" y="121829"/>
                  </a:lnTo>
                  <a:lnTo>
                    <a:pt x="270155" y="123645"/>
                  </a:lnTo>
                  <a:lnTo>
                    <a:pt x="268111" y="123759"/>
                  </a:lnTo>
                  <a:lnTo>
                    <a:pt x="266409" y="123872"/>
                  </a:lnTo>
                  <a:lnTo>
                    <a:pt x="266182" y="125234"/>
                  </a:lnTo>
                  <a:lnTo>
                    <a:pt x="266749" y="126029"/>
                  </a:lnTo>
                  <a:lnTo>
                    <a:pt x="263230" y="130910"/>
                  </a:lnTo>
                  <a:lnTo>
                    <a:pt x="264365" y="132839"/>
                  </a:lnTo>
                  <a:lnTo>
                    <a:pt x="262890" y="133180"/>
                  </a:lnTo>
                  <a:lnTo>
                    <a:pt x="262144" y="135337"/>
                  </a:lnTo>
                  <a:lnTo>
                    <a:pt x="264365" y="136018"/>
                  </a:lnTo>
                  <a:lnTo>
                    <a:pt x="265500" y="134769"/>
                  </a:lnTo>
                  <a:lnTo>
                    <a:pt x="267203" y="134656"/>
                  </a:lnTo>
                  <a:lnTo>
                    <a:pt x="269928" y="136472"/>
                  </a:lnTo>
                  <a:lnTo>
                    <a:pt x="270041" y="137947"/>
                  </a:lnTo>
                  <a:cubicBezTo>
                    <a:pt x="270041" y="137947"/>
                    <a:pt x="269587" y="138629"/>
                    <a:pt x="268679" y="137947"/>
                  </a:cubicBezTo>
                  <a:cubicBezTo>
                    <a:pt x="267771" y="137266"/>
                    <a:pt x="267203" y="136699"/>
                    <a:pt x="267203" y="136699"/>
                  </a:cubicBezTo>
                  <a:lnTo>
                    <a:pt x="264365" y="137153"/>
                  </a:lnTo>
                  <a:lnTo>
                    <a:pt x="263458" y="138856"/>
                  </a:lnTo>
                  <a:lnTo>
                    <a:pt x="264933" y="141693"/>
                  </a:lnTo>
                  <a:lnTo>
                    <a:pt x="267657" y="141920"/>
                  </a:lnTo>
                  <a:lnTo>
                    <a:pt x="269700" y="142942"/>
                  </a:lnTo>
                  <a:lnTo>
                    <a:pt x="269700" y="144077"/>
                  </a:lnTo>
                  <a:cubicBezTo>
                    <a:pt x="269700" y="144077"/>
                    <a:pt x="268111" y="143169"/>
                    <a:pt x="267317" y="143055"/>
                  </a:cubicBezTo>
                  <a:cubicBezTo>
                    <a:pt x="266522" y="142942"/>
                    <a:pt x="264365" y="142828"/>
                    <a:pt x="264365" y="142828"/>
                  </a:cubicBezTo>
                  <a:cubicBezTo>
                    <a:pt x="264365" y="142828"/>
                    <a:pt x="263004" y="141126"/>
                    <a:pt x="262663" y="141126"/>
                  </a:cubicBezTo>
                  <a:cubicBezTo>
                    <a:pt x="262322" y="141126"/>
                    <a:pt x="260620" y="142601"/>
                    <a:pt x="260620" y="142601"/>
                  </a:cubicBezTo>
                  <a:lnTo>
                    <a:pt x="258690" y="142715"/>
                  </a:lnTo>
                  <a:lnTo>
                    <a:pt x="258123" y="143964"/>
                  </a:lnTo>
                  <a:lnTo>
                    <a:pt x="262047" y="145099"/>
                  </a:lnTo>
                  <a:lnTo>
                    <a:pt x="263133" y="146461"/>
                  </a:lnTo>
                  <a:lnTo>
                    <a:pt x="265971" y="147482"/>
                  </a:lnTo>
                  <a:lnTo>
                    <a:pt x="266084" y="148390"/>
                  </a:lnTo>
                  <a:lnTo>
                    <a:pt x="262160" y="148504"/>
                  </a:lnTo>
                  <a:cubicBezTo>
                    <a:pt x="262160" y="148504"/>
                    <a:pt x="261414" y="146915"/>
                    <a:pt x="261074" y="146688"/>
                  </a:cubicBezTo>
                  <a:cubicBezTo>
                    <a:pt x="260733" y="146461"/>
                    <a:pt x="258803" y="145780"/>
                    <a:pt x="258803" y="145780"/>
                  </a:cubicBezTo>
                  <a:lnTo>
                    <a:pt x="256079" y="146120"/>
                  </a:lnTo>
                  <a:lnTo>
                    <a:pt x="255512" y="148050"/>
                  </a:lnTo>
                  <a:lnTo>
                    <a:pt x="256647" y="150207"/>
                  </a:lnTo>
                  <a:lnTo>
                    <a:pt x="255625" y="150661"/>
                  </a:lnTo>
                  <a:lnTo>
                    <a:pt x="254149" y="149185"/>
                  </a:lnTo>
                  <a:lnTo>
                    <a:pt x="254036" y="146574"/>
                  </a:lnTo>
                  <a:lnTo>
                    <a:pt x="252220" y="146120"/>
                  </a:lnTo>
                  <a:lnTo>
                    <a:pt x="252107" y="147936"/>
                  </a:lnTo>
                  <a:lnTo>
                    <a:pt x="248133" y="148731"/>
                  </a:lnTo>
                  <a:lnTo>
                    <a:pt x="246544" y="150093"/>
                  </a:lnTo>
                  <a:lnTo>
                    <a:pt x="245863" y="151001"/>
                  </a:lnTo>
                  <a:lnTo>
                    <a:pt x="244388" y="153044"/>
                  </a:lnTo>
                  <a:lnTo>
                    <a:pt x="245069" y="154974"/>
                  </a:lnTo>
                  <a:lnTo>
                    <a:pt x="245296" y="155882"/>
                  </a:lnTo>
                  <a:lnTo>
                    <a:pt x="243139" y="155655"/>
                  </a:lnTo>
                  <a:lnTo>
                    <a:pt x="243252" y="158039"/>
                  </a:lnTo>
                  <a:lnTo>
                    <a:pt x="243252" y="159855"/>
                  </a:lnTo>
                  <a:lnTo>
                    <a:pt x="244615" y="161444"/>
                  </a:lnTo>
                  <a:lnTo>
                    <a:pt x="247112" y="161444"/>
                  </a:lnTo>
                  <a:lnTo>
                    <a:pt x="249722" y="161331"/>
                  </a:lnTo>
                  <a:lnTo>
                    <a:pt x="252107" y="157925"/>
                  </a:lnTo>
                  <a:lnTo>
                    <a:pt x="253355" y="158266"/>
                  </a:lnTo>
                  <a:lnTo>
                    <a:pt x="254377" y="159514"/>
                  </a:lnTo>
                  <a:lnTo>
                    <a:pt x="253696" y="160877"/>
                  </a:lnTo>
                  <a:lnTo>
                    <a:pt x="254490" y="161671"/>
                  </a:lnTo>
                  <a:lnTo>
                    <a:pt x="257441" y="161444"/>
                  </a:lnTo>
                  <a:lnTo>
                    <a:pt x="262047" y="157471"/>
                  </a:lnTo>
                  <a:lnTo>
                    <a:pt x="264382" y="156563"/>
                  </a:lnTo>
                  <a:lnTo>
                    <a:pt x="264382" y="158266"/>
                  </a:lnTo>
                  <a:cubicBezTo>
                    <a:pt x="264382" y="158266"/>
                    <a:pt x="262679" y="159628"/>
                    <a:pt x="263020" y="160082"/>
                  </a:cubicBezTo>
                  <a:cubicBezTo>
                    <a:pt x="263360" y="160536"/>
                    <a:pt x="266765" y="160877"/>
                    <a:pt x="266765" y="160877"/>
                  </a:cubicBezTo>
                  <a:lnTo>
                    <a:pt x="266538" y="162239"/>
                  </a:lnTo>
                  <a:lnTo>
                    <a:pt x="262047" y="161785"/>
                  </a:lnTo>
                  <a:lnTo>
                    <a:pt x="262160" y="162693"/>
                  </a:lnTo>
                  <a:lnTo>
                    <a:pt x="264382" y="165190"/>
                  </a:lnTo>
                  <a:lnTo>
                    <a:pt x="263587" y="165644"/>
                  </a:lnTo>
                  <a:lnTo>
                    <a:pt x="260749" y="163714"/>
                  </a:lnTo>
                  <a:lnTo>
                    <a:pt x="258479" y="164282"/>
                  </a:lnTo>
                  <a:lnTo>
                    <a:pt x="258933" y="167120"/>
                  </a:lnTo>
                  <a:lnTo>
                    <a:pt x="258820" y="169049"/>
                  </a:lnTo>
                  <a:lnTo>
                    <a:pt x="259955" y="172682"/>
                  </a:lnTo>
                  <a:lnTo>
                    <a:pt x="258479" y="173022"/>
                  </a:lnTo>
                  <a:lnTo>
                    <a:pt x="257231" y="170865"/>
                  </a:lnTo>
                  <a:lnTo>
                    <a:pt x="257003" y="166098"/>
                  </a:lnTo>
                  <a:lnTo>
                    <a:pt x="256322" y="165417"/>
                  </a:lnTo>
                  <a:lnTo>
                    <a:pt x="253712" y="165190"/>
                  </a:lnTo>
                  <a:lnTo>
                    <a:pt x="253371" y="166439"/>
                  </a:lnTo>
                  <a:lnTo>
                    <a:pt x="250306" y="166666"/>
                  </a:lnTo>
                  <a:lnTo>
                    <a:pt x="250306" y="165190"/>
                  </a:lnTo>
                  <a:lnTo>
                    <a:pt x="248150" y="163487"/>
                  </a:lnTo>
                  <a:lnTo>
                    <a:pt x="246901" y="163941"/>
                  </a:lnTo>
                  <a:lnTo>
                    <a:pt x="245766" y="163828"/>
                  </a:lnTo>
                  <a:lnTo>
                    <a:pt x="241453" y="164736"/>
                  </a:lnTo>
                  <a:lnTo>
                    <a:pt x="240090" y="165417"/>
                  </a:lnTo>
                  <a:lnTo>
                    <a:pt x="238388" y="165871"/>
                  </a:lnTo>
                  <a:lnTo>
                    <a:pt x="238501" y="167574"/>
                  </a:lnTo>
                  <a:lnTo>
                    <a:pt x="244420" y="170865"/>
                  </a:lnTo>
                  <a:lnTo>
                    <a:pt x="245555" y="173022"/>
                  </a:lnTo>
                  <a:lnTo>
                    <a:pt x="245782" y="175065"/>
                  </a:lnTo>
                  <a:lnTo>
                    <a:pt x="248734" y="177563"/>
                  </a:lnTo>
                  <a:lnTo>
                    <a:pt x="248734" y="178811"/>
                  </a:lnTo>
                  <a:lnTo>
                    <a:pt x="244874" y="175973"/>
                  </a:lnTo>
                  <a:lnTo>
                    <a:pt x="244079" y="172568"/>
                  </a:lnTo>
                  <a:lnTo>
                    <a:pt x="241469" y="170411"/>
                  </a:lnTo>
                  <a:lnTo>
                    <a:pt x="237950" y="169049"/>
                  </a:lnTo>
                  <a:lnTo>
                    <a:pt x="236474" y="168709"/>
                  </a:lnTo>
                  <a:lnTo>
                    <a:pt x="235680" y="170184"/>
                  </a:lnTo>
                  <a:lnTo>
                    <a:pt x="239766" y="172455"/>
                  </a:lnTo>
                  <a:lnTo>
                    <a:pt x="238744" y="173022"/>
                  </a:lnTo>
                  <a:lnTo>
                    <a:pt x="236020" y="173476"/>
                  </a:lnTo>
                  <a:cubicBezTo>
                    <a:pt x="236020" y="173476"/>
                    <a:pt x="235793" y="174611"/>
                    <a:pt x="236361" y="174611"/>
                  </a:cubicBezTo>
                  <a:cubicBezTo>
                    <a:pt x="236928" y="174611"/>
                    <a:pt x="239880" y="174498"/>
                    <a:pt x="239880" y="174498"/>
                  </a:cubicBezTo>
                  <a:lnTo>
                    <a:pt x="241128" y="174498"/>
                  </a:lnTo>
                  <a:cubicBezTo>
                    <a:pt x="241128" y="174498"/>
                    <a:pt x="240674" y="173476"/>
                    <a:pt x="241355" y="173363"/>
                  </a:cubicBezTo>
                  <a:lnTo>
                    <a:pt x="242036" y="173249"/>
                  </a:lnTo>
                  <a:lnTo>
                    <a:pt x="242377" y="174044"/>
                  </a:lnTo>
                  <a:lnTo>
                    <a:pt x="243512" y="175746"/>
                  </a:lnTo>
                  <a:lnTo>
                    <a:pt x="242263" y="176087"/>
                  </a:lnTo>
                  <a:lnTo>
                    <a:pt x="242263" y="176655"/>
                  </a:lnTo>
                  <a:cubicBezTo>
                    <a:pt x="242263" y="176655"/>
                    <a:pt x="240674" y="176655"/>
                    <a:pt x="240674" y="177109"/>
                  </a:cubicBezTo>
                  <a:cubicBezTo>
                    <a:pt x="240674" y="177563"/>
                    <a:pt x="241242" y="179038"/>
                    <a:pt x="241242" y="179038"/>
                  </a:cubicBezTo>
                  <a:lnTo>
                    <a:pt x="239993" y="178698"/>
                  </a:lnTo>
                  <a:lnTo>
                    <a:pt x="238744" y="178471"/>
                  </a:lnTo>
                  <a:cubicBezTo>
                    <a:pt x="238744" y="178471"/>
                    <a:pt x="237950" y="179719"/>
                    <a:pt x="238177" y="180173"/>
                  </a:cubicBezTo>
                  <a:cubicBezTo>
                    <a:pt x="238404" y="180627"/>
                    <a:pt x="239880" y="181422"/>
                    <a:pt x="239880" y="181422"/>
                  </a:cubicBezTo>
                  <a:lnTo>
                    <a:pt x="241015" y="179606"/>
                  </a:lnTo>
                  <a:lnTo>
                    <a:pt x="242944" y="179606"/>
                  </a:lnTo>
                  <a:lnTo>
                    <a:pt x="243625" y="180968"/>
                  </a:lnTo>
                  <a:lnTo>
                    <a:pt x="245555" y="181649"/>
                  </a:lnTo>
                  <a:cubicBezTo>
                    <a:pt x="245555" y="181649"/>
                    <a:pt x="246917" y="181308"/>
                    <a:pt x="247031" y="181876"/>
                  </a:cubicBezTo>
                  <a:cubicBezTo>
                    <a:pt x="247144" y="182444"/>
                    <a:pt x="247485" y="181649"/>
                    <a:pt x="247144" y="182444"/>
                  </a:cubicBezTo>
                  <a:cubicBezTo>
                    <a:pt x="246804" y="183238"/>
                    <a:pt x="245442" y="183352"/>
                    <a:pt x="245101" y="183125"/>
                  </a:cubicBezTo>
                  <a:cubicBezTo>
                    <a:pt x="244761" y="182898"/>
                    <a:pt x="244420" y="183352"/>
                    <a:pt x="243739" y="182557"/>
                  </a:cubicBezTo>
                  <a:cubicBezTo>
                    <a:pt x="243058" y="181763"/>
                    <a:pt x="242377" y="180514"/>
                    <a:pt x="242377" y="180514"/>
                  </a:cubicBezTo>
                  <a:lnTo>
                    <a:pt x="240788" y="182216"/>
                  </a:lnTo>
                  <a:lnTo>
                    <a:pt x="240220" y="183579"/>
                  </a:lnTo>
                  <a:lnTo>
                    <a:pt x="241582" y="184146"/>
                  </a:lnTo>
                  <a:lnTo>
                    <a:pt x="242718" y="185168"/>
                  </a:lnTo>
                  <a:lnTo>
                    <a:pt x="242944" y="187097"/>
                  </a:lnTo>
                  <a:lnTo>
                    <a:pt x="242377" y="188460"/>
                  </a:lnTo>
                  <a:lnTo>
                    <a:pt x="241355" y="187778"/>
                  </a:lnTo>
                  <a:lnTo>
                    <a:pt x="240674" y="185962"/>
                  </a:lnTo>
                  <a:lnTo>
                    <a:pt x="239653" y="185281"/>
                  </a:lnTo>
                  <a:lnTo>
                    <a:pt x="239539" y="186643"/>
                  </a:lnTo>
                  <a:lnTo>
                    <a:pt x="240788" y="188800"/>
                  </a:lnTo>
                  <a:lnTo>
                    <a:pt x="241128" y="190276"/>
                  </a:lnTo>
                  <a:lnTo>
                    <a:pt x="239653" y="189708"/>
                  </a:lnTo>
                  <a:lnTo>
                    <a:pt x="238291" y="185735"/>
                  </a:lnTo>
                  <a:cubicBezTo>
                    <a:pt x="238291" y="185735"/>
                    <a:pt x="237496" y="185622"/>
                    <a:pt x="237496" y="185962"/>
                  </a:cubicBezTo>
                  <a:cubicBezTo>
                    <a:pt x="237496" y="186303"/>
                    <a:pt x="238291" y="188119"/>
                    <a:pt x="238291" y="188119"/>
                  </a:cubicBezTo>
                  <a:lnTo>
                    <a:pt x="237496" y="190957"/>
                  </a:lnTo>
                  <a:lnTo>
                    <a:pt x="240788" y="193908"/>
                  </a:lnTo>
                  <a:lnTo>
                    <a:pt x="242150" y="195724"/>
                  </a:lnTo>
                  <a:lnTo>
                    <a:pt x="241923" y="197086"/>
                  </a:lnTo>
                  <a:lnTo>
                    <a:pt x="239312" y="194362"/>
                  </a:lnTo>
                  <a:lnTo>
                    <a:pt x="237269" y="192886"/>
                  </a:lnTo>
                  <a:lnTo>
                    <a:pt x="236474" y="192659"/>
                  </a:lnTo>
                  <a:lnTo>
                    <a:pt x="236815" y="188800"/>
                  </a:lnTo>
                  <a:lnTo>
                    <a:pt x="236248" y="186984"/>
                  </a:lnTo>
                  <a:lnTo>
                    <a:pt x="235226" y="185962"/>
                  </a:lnTo>
                  <a:lnTo>
                    <a:pt x="233750" y="184714"/>
                  </a:lnTo>
                  <a:lnTo>
                    <a:pt x="233637" y="182784"/>
                  </a:lnTo>
                  <a:lnTo>
                    <a:pt x="234318" y="180854"/>
                  </a:lnTo>
                  <a:lnTo>
                    <a:pt x="234772" y="179379"/>
                  </a:lnTo>
                  <a:lnTo>
                    <a:pt x="234658" y="177790"/>
                  </a:lnTo>
                  <a:lnTo>
                    <a:pt x="234885" y="176768"/>
                  </a:lnTo>
                  <a:lnTo>
                    <a:pt x="233750" y="177109"/>
                  </a:lnTo>
                  <a:lnTo>
                    <a:pt x="233410" y="175973"/>
                  </a:lnTo>
                  <a:lnTo>
                    <a:pt x="233977" y="175746"/>
                  </a:lnTo>
                  <a:lnTo>
                    <a:pt x="233296" y="174384"/>
                  </a:lnTo>
                  <a:lnTo>
                    <a:pt x="233410" y="172455"/>
                  </a:lnTo>
                  <a:lnTo>
                    <a:pt x="231367" y="172455"/>
                  </a:lnTo>
                  <a:lnTo>
                    <a:pt x="231253" y="175406"/>
                  </a:lnTo>
                  <a:lnTo>
                    <a:pt x="229437" y="175519"/>
                  </a:lnTo>
                  <a:cubicBezTo>
                    <a:pt x="229437" y="175519"/>
                    <a:pt x="229437" y="178698"/>
                    <a:pt x="229550" y="179038"/>
                  </a:cubicBezTo>
                  <a:cubicBezTo>
                    <a:pt x="229664" y="179379"/>
                    <a:pt x="228756" y="180400"/>
                    <a:pt x="228756" y="180400"/>
                  </a:cubicBezTo>
                  <a:lnTo>
                    <a:pt x="227167" y="180741"/>
                  </a:lnTo>
                  <a:lnTo>
                    <a:pt x="227167" y="181876"/>
                  </a:lnTo>
                  <a:lnTo>
                    <a:pt x="225237" y="181081"/>
                  </a:lnTo>
                  <a:lnTo>
                    <a:pt x="226145" y="180060"/>
                  </a:lnTo>
                  <a:lnTo>
                    <a:pt x="226372" y="177222"/>
                  </a:lnTo>
                  <a:lnTo>
                    <a:pt x="224896" y="178471"/>
                  </a:lnTo>
                  <a:lnTo>
                    <a:pt x="222626" y="179606"/>
                  </a:lnTo>
                  <a:lnTo>
                    <a:pt x="222513" y="178811"/>
                  </a:lnTo>
                  <a:lnTo>
                    <a:pt x="220242" y="180400"/>
                  </a:lnTo>
                  <a:lnTo>
                    <a:pt x="218767" y="180400"/>
                  </a:lnTo>
                  <a:lnTo>
                    <a:pt x="218426" y="182330"/>
                  </a:lnTo>
                  <a:lnTo>
                    <a:pt x="217632" y="182784"/>
                  </a:lnTo>
                  <a:lnTo>
                    <a:pt x="218199" y="185962"/>
                  </a:lnTo>
                  <a:lnTo>
                    <a:pt x="219334" y="186076"/>
                  </a:lnTo>
                  <a:lnTo>
                    <a:pt x="220129" y="186643"/>
                  </a:lnTo>
                  <a:lnTo>
                    <a:pt x="220810" y="185622"/>
                  </a:lnTo>
                  <a:lnTo>
                    <a:pt x="221037" y="184373"/>
                  </a:lnTo>
                  <a:lnTo>
                    <a:pt x="222853" y="183465"/>
                  </a:lnTo>
                  <a:lnTo>
                    <a:pt x="222853" y="182330"/>
                  </a:lnTo>
                  <a:lnTo>
                    <a:pt x="223421" y="182216"/>
                  </a:lnTo>
                  <a:lnTo>
                    <a:pt x="223761" y="182784"/>
                  </a:lnTo>
                  <a:lnTo>
                    <a:pt x="225577" y="183238"/>
                  </a:lnTo>
                  <a:lnTo>
                    <a:pt x="226599" y="184146"/>
                  </a:lnTo>
                  <a:lnTo>
                    <a:pt x="227961" y="184373"/>
                  </a:lnTo>
                  <a:lnTo>
                    <a:pt x="228075" y="183579"/>
                  </a:lnTo>
                  <a:lnTo>
                    <a:pt x="230458" y="184600"/>
                  </a:lnTo>
                  <a:lnTo>
                    <a:pt x="231480" y="185508"/>
                  </a:lnTo>
                  <a:lnTo>
                    <a:pt x="231593" y="187211"/>
                  </a:lnTo>
                  <a:lnTo>
                    <a:pt x="230118" y="189254"/>
                  </a:lnTo>
                  <a:lnTo>
                    <a:pt x="230231" y="190389"/>
                  </a:lnTo>
                  <a:lnTo>
                    <a:pt x="229323" y="190503"/>
                  </a:lnTo>
                  <a:lnTo>
                    <a:pt x="228529" y="188687"/>
                  </a:lnTo>
                  <a:lnTo>
                    <a:pt x="225010" y="188346"/>
                  </a:lnTo>
                  <a:lnTo>
                    <a:pt x="223875" y="190389"/>
                  </a:lnTo>
                  <a:lnTo>
                    <a:pt x="222626" y="191411"/>
                  </a:lnTo>
                  <a:lnTo>
                    <a:pt x="222172" y="190276"/>
                  </a:lnTo>
                  <a:lnTo>
                    <a:pt x="220470" y="191865"/>
                  </a:lnTo>
                  <a:lnTo>
                    <a:pt x="218426" y="191524"/>
                  </a:lnTo>
                  <a:lnTo>
                    <a:pt x="216610" y="194476"/>
                  </a:lnTo>
                  <a:lnTo>
                    <a:pt x="215589" y="195043"/>
                  </a:lnTo>
                  <a:lnTo>
                    <a:pt x="216270" y="192886"/>
                  </a:lnTo>
                  <a:lnTo>
                    <a:pt x="214567" y="192205"/>
                  </a:lnTo>
                  <a:lnTo>
                    <a:pt x="212751" y="192092"/>
                  </a:lnTo>
                  <a:lnTo>
                    <a:pt x="208778" y="193795"/>
                  </a:lnTo>
                  <a:lnTo>
                    <a:pt x="209345" y="194816"/>
                  </a:lnTo>
                  <a:lnTo>
                    <a:pt x="213432" y="193340"/>
                  </a:lnTo>
                  <a:lnTo>
                    <a:pt x="213886" y="194135"/>
                  </a:lnTo>
                  <a:cubicBezTo>
                    <a:pt x="213886" y="194135"/>
                    <a:pt x="210935" y="195838"/>
                    <a:pt x="210480" y="195838"/>
                  </a:cubicBezTo>
                  <a:cubicBezTo>
                    <a:pt x="210026" y="195838"/>
                    <a:pt x="207756" y="195157"/>
                    <a:pt x="207756" y="195157"/>
                  </a:cubicBezTo>
                  <a:lnTo>
                    <a:pt x="206394" y="197086"/>
                  </a:lnTo>
                  <a:lnTo>
                    <a:pt x="207416" y="198221"/>
                  </a:lnTo>
                  <a:lnTo>
                    <a:pt x="209913" y="197994"/>
                  </a:lnTo>
                  <a:lnTo>
                    <a:pt x="211956" y="198676"/>
                  </a:lnTo>
                  <a:lnTo>
                    <a:pt x="213545" y="199470"/>
                  </a:lnTo>
                  <a:lnTo>
                    <a:pt x="213545" y="200378"/>
                  </a:lnTo>
                  <a:lnTo>
                    <a:pt x="210480" y="200265"/>
                  </a:lnTo>
                  <a:lnTo>
                    <a:pt x="209800" y="200605"/>
                  </a:lnTo>
                  <a:lnTo>
                    <a:pt x="207983" y="200719"/>
                  </a:lnTo>
                  <a:lnTo>
                    <a:pt x="206962" y="201740"/>
                  </a:lnTo>
                  <a:lnTo>
                    <a:pt x="209119" y="202081"/>
                  </a:lnTo>
                  <a:lnTo>
                    <a:pt x="206962" y="204692"/>
                  </a:lnTo>
                  <a:lnTo>
                    <a:pt x="210480" y="205032"/>
                  </a:lnTo>
                  <a:lnTo>
                    <a:pt x="212978" y="202989"/>
                  </a:lnTo>
                  <a:lnTo>
                    <a:pt x="215589" y="200946"/>
                  </a:lnTo>
                  <a:lnTo>
                    <a:pt x="216270" y="199697"/>
                  </a:lnTo>
                  <a:lnTo>
                    <a:pt x="217859" y="198108"/>
                  </a:lnTo>
                  <a:lnTo>
                    <a:pt x="218653" y="197427"/>
                  </a:lnTo>
                  <a:lnTo>
                    <a:pt x="218653" y="194930"/>
                  </a:lnTo>
                  <a:lnTo>
                    <a:pt x="220129" y="195043"/>
                  </a:lnTo>
                  <a:lnTo>
                    <a:pt x="220129" y="196746"/>
                  </a:lnTo>
                  <a:lnTo>
                    <a:pt x="223534" y="197881"/>
                  </a:lnTo>
                  <a:lnTo>
                    <a:pt x="225237" y="199697"/>
                  </a:lnTo>
                  <a:lnTo>
                    <a:pt x="227280" y="201286"/>
                  </a:lnTo>
                  <a:lnTo>
                    <a:pt x="228642" y="203216"/>
                  </a:lnTo>
                  <a:lnTo>
                    <a:pt x="227167" y="203556"/>
                  </a:lnTo>
                  <a:lnTo>
                    <a:pt x="225918" y="201286"/>
                  </a:lnTo>
                  <a:lnTo>
                    <a:pt x="222513" y="200719"/>
                  </a:lnTo>
                  <a:lnTo>
                    <a:pt x="220470" y="200378"/>
                  </a:lnTo>
                  <a:lnTo>
                    <a:pt x="220583" y="201627"/>
                  </a:lnTo>
                  <a:lnTo>
                    <a:pt x="221945" y="202875"/>
                  </a:lnTo>
                  <a:lnTo>
                    <a:pt x="220696" y="203670"/>
                  </a:lnTo>
                  <a:lnTo>
                    <a:pt x="218767" y="201173"/>
                  </a:lnTo>
                  <a:lnTo>
                    <a:pt x="217064" y="201967"/>
                  </a:lnTo>
                  <a:lnTo>
                    <a:pt x="218086" y="203102"/>
                  </a:lnTo>
                  <a:lnTo>
                    <a:pt x="215929" y="204010"/>
                  </a:lnTo>
                  <a:lnTo>
                    <a:pt x="215135" y="206508"/>
                  </a:lnTo>
                  <a:lnTo>
                    <a:pt x="218086" y="206848"/>
                  </a:lnTo>
                  <a:lnTo>
                    <a:pt x="218767" y="207870"/>
                  </a:lnTo>
                  <a:lnTo>
                    <a:pt x="216837" y="208097"/>
                  </a:lnTo>
                  <a:lnTo>
                    <a:pt x="215929" y="210367"/>
                  </a:lnTo>
                  <a:lnTo>
                    <a:pt x="217064" y="212070"/>
                  </a:lnTo>
                  <a:lnTo>
                    <a:pt x="220470" y="212637"/>
                  </a:lnTo>
                  <a:lnTo>
                    <a:pt x="221491" y="213318"/>
                  </a:lnTo>
                  <a:lnTo>
                    <a:pt x="223875" y="211389"/>
                  </a:lnTo>
                  <a:lnTo>
                    <a:pt x="226372" y="210254"/>
                  </a:lnTo>
                  <a:lnTo>
                    <a:pt x="226940" y="211048"/>
                  </a:lnTo>
                  <a:lnTo>
                    <a:pt x="225010" y="212410"/>
                  </a:lnTo>
                  <a:lnTo>
                    <a:pt x="223534" y="213659"/>
                  </a:lnTo>
                  <a:lnTo>
                    <a:pt x="222399" y="215816"/>
                  </a:lnTo>
                  <a:lnTo>
                    <a:pt x="223307" y="218426"/>
                  </a:lnTo>
                  <a:lnTo>
                    <a:pt x="225237" y="218540"/>
                  </a:lnTo>
                  <a:lnTo>
                    <a:pt x="223875" y="223080"/>
                  </a:lnTo>
                  <a:lnTo>
                    <a:pt x="222626" y="219675"/>
                  </a:lnTo>
                  <a:lnTo>
                    <a:pt x="221264" y="216724"/>
                  </a:lnTo>
                  <a:lnTo>
                    <a:pt x="220242" y="214567"/>
                  </a:lnTo>
                  <a:lnTo>
                    <a:pt x="217291" y="214226"/>
                  </a:lnTo>
                  <a:lnTo>
                    <a:pt x="215929" y="213999"/>
                  </a:lnTo>
                  <a:lnTo>
                    <a:pt x="215248" y="212978"/>
                  </a:lnTo>
                  <a:lnTo>
                    <a:pt x="214226" y="213432"/>
                  </a:lnTo>
                  <a:lnTo>
                    <a:pt x="212978" y="215021"/>
                  </a:lnTo>
                  <a:lnTo>
                    <a:pt x="211615" y="214113"/>
                  </a:lnTo>
                  <a:lnTo>
                    <a:pt x="212524" y="212637"/>
                  </a:lnTo>
                  <a:lnTo>
                    <a:pt x="211389" y="210140"/>
                  </a:lnTo>
                  <a:lnTo>
                    <a:pt x="213432" y="211502"/>
                  </a:lnTo>
                  <a:lnTo>
                    <a:pt x="213205" y="208778"/>
                  </a:lnTo>
                  <a:lnTo>
                    <a:pt x="209800" y="209459"/>
                  </a:lnTo>
                  <a:lnTo>
                    <a:pt x="207302" y="212637"/>
                  </a:lnTo>
                  <a:lnTo>
                    <a:pt x="205145" y="213432"/>
                  </a:lnTo>
                  <a:lnTo>
                    <a:pt x="204691" y="215021"/>
                  </a:lnTo>
                  <a:lnTo>
                    <a:pt x="206735" y="215929"/>
                  </a:lnTo>
                  <a:lnTo>
                    <a:pt x="212313" y="216383"/>
                  </a:lnTo>
                  <a:lnTo>
                    <a:pt x="209248" y="218880"/>
                  </a:lnTo>
                  <a:cubicBezTo>
                    <a:pt x="209248" y="218880"/>
                    <a:pt x="208340" y="217518"/>
                    <a:pt x="207999" y="217405"/>
                  </a:cubicBezTo>
                  <a:cubicBezTo>
                    <a:pt x="207659" y="217291"/>
                    <a:pt x="204140" y="217632"/>
                    <a:pt x="204140" y="217632"/>
                  </a:cubicBezTo>
                  <a:lnTo>
                    <a:pt x="202892" y="218767"/>
                  </a:lnTo>
                  <a:lnTo>
                    <a:pt x="203686" y="219675"/>
                  </a:lnTo>
                  <a:lnTo>
                    <a:pt x="200394" y="223421"/>
                  </a:lnTo>
                  <a:lnTo>
                    <a:pt x="197784" y="226599"/>
                  </a:lnTo>
                  <a:lnTo>
                    <a:pt x="204951" y="225350"/>
                  </a:lnTo>
                  <a:lnTo>
                    <a:pt x="205632" y="225350"/>
                  </a:lnTo>
                  <a:lnTo>
                    <a:pt x="205632" y="226826"/>
                  </a:lnTo>
                  <a:lnTo>
                    <a:pt x="208243" y="226826"/>
                  </a:lnTo>
                  <a:lnTo>
                    <a:pt x="207448" y="224783"/>
                  </a:lnTo>
                  <a:cubicBezTo>
                    <a:pt x="207448" y="224783"/>
                    <a:pt x="210059" y="225123"/>
                    <a:pt x="210627" y="225123"/>
                  </a:cubicBezTo>
                  <a:cubicBezTo>
                    <a:pt x="211194" y="225123"/>
                    <a:pt x="212783" y="223421"/>
                    <a:pt x="212783" y="223421"/>
                  </a:cubicBezTo>
                  <a:lnTo>
                    <a:pt x="214259" y="223761"/>
                  </a:lnTo>
                  <a:lnTo>
                    <a:pt x="214486" y="225010"/>
                  </a:lnTo>
                  <a:lnTo>
                    <a:pt x="212897" y="226372"/>
                  </a:lnTo>
                  <a:lnTo>
                    <a:pt x="215394" y="226826"/>
                  </a:lnTo>
                  <a:lnTo>
                    <a:pt x="215962" y="227394"/>
                  </a:lnTo>
                  <a:lnTo>
                    <a:pt x="216416" y="226486"/>
                  </a:lnTo>
                  <a:lnTo>
                    <a:pt x="219367" y="226826"/>
                  </a:lnTo>
                  <a:lnTo>
                    <a:pt x="219934" y="228983"/>
                  </a:lnTo>
                  <a:cubicBezTo>
                    <a:pt x="219934" y="228983"/>
                    <a:pt x="220843" y="229323"/>
                    <a:pt x="220956" y="229664"/>
                  </a:cubicBezTo>
                  <a:cubicBezTo>
                    <a:pt x="221069" y="230004"/>
                    <a:pt x="221410" y="235129"/>
                    <a:pt x="221410" y="235129"/>
                  </a:cubicBezTo>
                  <a:lnTo>
                    <a:pt x="220048" y="235015"/>
                  </a:lnTo>
                  <a:lnTo>
                    <a:pt x="219821" y="231042"/>
                  </a:lnTo>
                  <a:lnTo>
                    <a:pt x="217664" y="230134"/>
                  </a:lnTo>
                  <a:lnTo>
                    <a:pt x="215962" y="228886"/>
                  </a:lnTo>
                  <a:lnTo>
                    <a:pt x="215394" y="229339"/>
                  </a:lnTo>
                  <a:lnTo>
                    <a:pt x="213124" y="227977"/>
                  </a:lnTo>
                  <a:lnTo>
                    <a:pt x="211988" y="229339"/>
                  </a:lnTo>
                  <a:lnTo>
                    <a:pt x="211081" y="230475"/>
                  </a:lnTo>
                  <a:cubicBezTo>
                    <a:pt x="211081" y="230475"/>
                    <a:pt x="211194" y="232518"/>
                    <a:pt x="211307" y="232858"/>
                  </a:cubicBezTo>
                  <a:cubicBezTo>
                    <a:pt x="211421" y="233199"/>
                    <a:pt x="211762" y="234334"/>
                    <a:pt x="211762" y="234334"/>
                  </a:cubicBezTo>
                  <a:lnTo>
                    <a:pt x="210399" y="233766"/>
                  </a:lnTo>
                  <a:lnTo>
                    <a:pt x="209378" y="231042"/>
                  </a:lnTo>
                  <a:lnTo>
                    <a:pt x="210627" y="228886"/>
                  </a:lnTo>
                  <a:lnTo>
                    <a:pt x="210399" y="227296"/>
                  </a:lnTo>
                  <a:lnTo>
                    <a:pt x="209264" y="228545"/>
                  </a:lnTo>
                  <a:lnTo>
                    <a:pt x="206654" y="228658"/>
                  </a:lnTo>
                  <a:lnTo>
                    <a:pt x="206200" y="229226"/>
                  </a:lnTo>
                  <a:lnTo>
                    <a:pt x="203816" y="229226"/>
                  </a:lnTo>
                  <a:lnTo>
                    <a:pt x="205178" y="230929"/>
                  </a:lnTo>
                  <a:lnTo>
                    <a:pt x="199032" y="230815"/>
                  </a:lnTo>
                  <a:lnTo>
                    <a:pt x="202778" y="228658"/>
                  </a:lnTo>
                  <a:cubicBezTo>
                    <a:pt x="202778" y="228658"/>
                    <a:pt x="202437" y="228318"/>
                    <a:pt x="202097" y="228318"/>
                  </a:cubicBezTo>
                  <a:cubicBezTo>
                    <a:pt x="201757" y="228318"/>
                    <a:pt x="198237" y="229567"/>
                    <a:pt x="198237" y="229567"/>
                  </a:cubicBezTo>
                  <a:lnTo>
                    <a:pt x="198124" y="231383"/>
                  </a:lnTo>
                  <a:lnTo>
                    <a:pt x="197557" y="234107"/>
                  </a:lnTo>
                  <a:cubicBezTo>
                    <a:pt x="197557" y="234107"/>
                    <a:pt x="196648" y="235469"/>
                    <a:pt x="196648" y="235810"/>
                  </a:cubicBezTo>
                  <a:cubicBezTo>
                    <a:pt x="196648" y="236150"/>
                    <a:pt x="197216" y="237626"/>
                    <a:pt x="197216" y="237626"/>
                  </a:cubicBezTo>
                  <a:lnTo>
                    <a:pt x="196308" y="239328"/>
                  </a:lnTo>
                  <a:lnTo>
                    <a:pt x="194946" y="236150"/>
                  </a:lnTo>
                  <a:lnTo>
                    <a:pt x="196648" y="233085"/>
                  </a:lnTo>
                  <a:lnTo>
                    <a:pt x="196648" y="230134"/>
                  </a:lnTo>
                  <a:lnTo>
                    <a:pt x="195513" y="230702"/>
                  </a:lnTo>
                  <a:lnTo>
                    <a:pt x="195286" y="233539"/>
                  </a:lnTo>
                  <a:lnTo>
                    <a:pt x="194378" y="233880"/>
                  </a:lnTo>
                  <a:lnTo>
                    <a:pt x="192449" y="231950"/>
                  </a:lnTo>
                  <a:lnTo>
                    <a:pt x="191427" y="234447"/>
                  </a:lnTo>
                  <a:lnTo>
                    <a:pt x="191427" y="236037"/>
                  </a:lnTo>
                  <a:lnTo>
                    <a:pt x="193016" y="236264"/>
                  </a:lnTo>
                  <a:lnTo>
                    <a:pt x="194605" y="239782"/>
                  </a:lnTo>
                  <a:lnTo>
                    <a:pt x="195400" y="239782"/>
                  </a:lnTo>
                  <a:lnTo>
                    <a:pt x="195854" y="240577"/>
                  </a:lnTo>
                  <a:lnTo>
                    <a:pt x="194378" y="241145"/>
                  </a:lnTo>
                  <a:lnTo>
                    <a:pt x="193130" y="239442"/>
                  </a:lnTo>
                  <a:lnTo>
                    <a:pt x="192108" y="237512"/>
                  </a:lnTo>
                  <a:lnTo>
                    <a:pt x="191995" y="239555"/>
                  </a:lnTo>
                  <a:lnTo>
                    <a:pt x="191767" y="241485"/>
                  </a:lnTo>
                  <a:lnTo>
                    <a:pt x="190065" y="243301"/>
                  </a:lnTo>
                  <a:lnTo>
                    <a:pt x="189497" y="242620"/>
                  </a:lnTo>
                  <a:lnTo>
                    <a:pt x="190632" y="240918"/>
                  </a:lnTo>
                  <a:lnTo>
                    <a:pt x="189951" y="239669"/>
                  </a:lnTo>
                  <a:lnTo>
                    <a:pt x="188930" y="240123"/>
                  </a:lnTo>
                  <a:lnTo>
                    <a:pt x="188589" y="241031"/>
                  </a:lnTo>
                  <a:lnTo>
                    <a:pt x="185184" y="241599"/>
                  </a:lnTo>
                  <a:lnTo>
                    <a:pt x="185865" y="242961"/>
                  </a:lnTo>
                  <a:lnTo>
                    <a:pt x="181098" y="243415"/>
                  </a:lnTo>
                  <a:lnTo>
                    <a:pt x="181519" y="245571"/>
                  </a:lnTo>
                  <a:lnTo>
                    <a:pt x="183789" y="246026"/>
                  </a:lnTo>
                  <a:lnTo>
                    <a:pt x="181811" y="246561"/>
                  </a:lnTo>
                  <a:lnTo>
                    <a:pt x="184162" y="247469"/>
                  </a:lnTo>
                  <a:cubicBezTo>
                    <a:pt x="184162" y="247469"/>
                    <a:pt x="184989" y="247923"/>
                    <a:pt x="184989" y="248150"/>
                  </a:cubicBezTo>
                  <a:cubicBezTo>
                    <a:pt x="184989" y="248377"/>
                    <a:pt x="186205" y="249512"/>
                    <a:pt x="186205" y="249512"/>
                  </a:cubicBezTo>
                  <a:lnTo>
                    <a:pt x="189092" y="250793"/>
                  </a:lnTo>
                  <a:cubicBezTo>
                    <a:pt x="189092" y="250793"/>
                    <a:pt x="188719" y="251393"/>
                    <a:pt x="188103" y="251393"/>
                  </a:cubicBezTo>
                  <a:cubicBezTo>
                    <a:pt x="187487" y="251393"/>
                    <a:pt x="184081" y="250793"/>
                    <a:pt x="184081" y="250793"/>
                  </a:cubicBezTo>
                  <a:lnTo>
                    <a:pt x="183254" y="249804"/>
                  </a:lnTo>
                  <a:lnTo>
                    <a:pt x="183854" y="248977"/>
                  </a:lnTo>
                  <a:lnTo>
                    <a:pt x="183319" y="248377"/>
                  </a:lnTo>
                  <a:lnTo>
                    <a:pt x="182638" y="250647"/>
                  </a:lnTo>
                  <a:lnTo>
                    <a:pt x="181130" y="250955"/>
                  </a:lnTo>
                  <a:lnTo>
                    <a:pt x="181211" y="252771"/>
                  </a:lnTo>
                  <a:lnTo>
                    <a:pt x="185297" y="253079"/>
                  </a:lnTo>
                  <a:lnTo>
                    <a:pt x="185525" y="253760"/>
                  </a:lnTo>
                  <a:lnTo>
                    <a:pt x="181811" y="253679"/>
                  </a:lnTo>
                  <a:lnTo>
                    <a:pt x="181892" y="255350"/>
                  </a:lnTo>
                  <a:lnTo>
                    <a:pt x="184616" y="255658"/>
                  </a:lnTo>
                  <a:cubicBezTo>
                    <a:pt x="184616" y="255658"/>
                    <a:pt x="184762" y="256712"/>
                    <a:pt x="184535" y="256793"/>
                  </a:cubicBezTo>
                  <a:cubicBezTo>
                    <a:pt x="184308" y="256874"/>
                    <a:pt x="181730" y="257328"/>
                    <a:pt x="181730" y="257328"/>
                  </a:cubicBezTo>
                  <a:lnTo>
                    <a:pt x="179298" y="255350"/>
                  </a:lnTo>
                  <a:lnTo>
                    <a:pt x="174903" y="254814"/>
                  </a:lnTo>
                  <a:lnTo>
                    <a:pt x="175957" y="256631"/>
                  </a:lnTo>
                  <a:lnTo>
                    <a:pt x="180125" y="257004"/>
                  </a:lnTo>
                  <a:lnTo>
                    <a:pt x="180660" y="258220"/>
                  </a:lnTo>
                  <a:lnTo>
                    <a:pt x="178535" y="258447"/>
                  </a:lnTo>
                  <a:cubicBezTo>
                    <a:pt x="178535" y="258447"/>
                    <a:pt x="177708" y="258074"/>
                    <a:pt x="177319" y="258074"/>
                  </a:cubicBezTo>
                  <a:lnTo>
                    <a:pt x="174514" y="258074"/>
                  </a:lnTo>
                  <a:lnTo>
                    <a:pt x="174368" y="260052"/>
                  </a:lnTo>
                  <a:lnTo>
                    <a:pt x="176719" y="259679"/>
                  </a:lnTo>
                  <a:lnTo>
                    <a:pt x="178081" y="259598"/>
                  </a:lnTo>
                  <a:lnTo>
                    <a:pt x="178163" y="260198"/>
                  </a:lnTo>
                  <a:lnTo>
                    <a:pt x="175584" y="260960"/>
                  </a:lnTo>
                  <a:lnTo>
                    <a:pt x="175584" y="264074"/>
                  </a:lnTo>
                  <a:lnTo>
                    <a:pt x="176800" y="264155"/>
                  </a:lnTo>
                  <a:lnTo>
                    <a:pt x="178843" y="263328"/>
                  </a:lnTo>
                  <a:lnTo>
                    <a:pt x="182557" y="264155"/>
                  </a:lnTo>
                  <a:lnTo>
                    <a:pt x="184454" y="264836"/>
                  </a:lnTo>
                  <a:lnTo>
                    <a:pt x="184535" y="266117"/>
                  </a:lnTo>
                  <a:lnTo>
                    <a:pt x="181957" y="265290"/>
                  </a:lnTo>
                  <a:lnTo>
                    <a:pt x="180368" y="264528"/>
                  </a:lnTo>
                  <a:lnTo>
                    <a:pt x="177254" y="265209"/>
                  </a:lnTo>
                  <a:lnTo>
                    <a:pt x="176655" y="267868"/>
                  </a:lnTo>
                  <a:lnTo>
                    <a:pt x="177189" y="268857"/>
                  </a:lnTo>
                  <a:lnTo>
                    <a:pt x="175681" y="269847"/>
                  </a:lnTo>
                  <a:lnTo>
                    <a:pt x="175828" y="267349"/>
                  </a:lnTo>
                  <a:lnTo>
                    <a:pt x="172795" y="264771"/>
                  </a:lnTo>
                  <a:lnTo>
                    <a:pt x="170979" y="265144"/>
                  </a:lnTo>
                  <a:lnTo>
                    <a:pt x="170979" y="267187"/>
                  </a:lnTo>
                  <a:lnTo>
                    <a:pt x="173249" y="268241"/>
                  </a:lnTo>
                  <a:lnTo>
                    <a:pt x="174011" y="270138"/>
                  </a:lnTo>
                  <a:lnTo>
                    <a:pt x="173930" y="272263"/>
                  </a:lnTo>
                  <a:lnTo>
                    <a:pt x="173103" y="272798"/>
                  </a:lnTo>
                  <a:lnTo>
                    <a:pt x="172730" y="270528"/>
                  </a:lnTo>
                  <a:lnTo>
                    <a:pt x="171741" y="270219"/>
                  </a:lnTo>
                  <a:lnTo>
                    <a:pt x="170833" y="272036"/>
                  </a:lnTo>
                  <a:lnTo>
                    <a:pt x="172195" y="273625"/>
                  </a:lnTo>
                  <a:lnTo>
                    <a:pt x="171060" y="274387"/>
                  </a:lnTo>
                  <a:lnTo>
                    <a:pt x="171368" y="275976"/>
                  </a:lnTo>
                  <a:lnTo>
                    <a:pt x="173638" y="275749"/>
                  </a:lnTo>
                  <a:lnTo>
                    <a:pt x="174319" y="276511"/>
                  </a:lnTo>
                  <a:lnTo>
                    <a:pt x="176898" y="276365"/>
                  </a:lnTo>
                  <a:lnTo>
                    <a:pt x="178260" y="275230"/>
                  </a:lnTo>
                  <a:lnTo>
                    <a:pt x="180238" y="274549"/>
                  </a:lnTo>
                  <a:lnTo>
                    <a:pt x="180157" y="275992"/>
                  </a:lnTo>
                  <a:lnTo>
                    <a:pt x="181146" y="276219"/>
                  </a:lnTo>
                  <a:lnTo>
                    <a:pt x="181373" y="277354"/>
                  </a:lnTo>
                  <a:lnTo>
                    <a:pt x="178487" y="277354"/>
                  </a:lnTo>
                  <a:lnTo>
                    <a:pt x="176979" y="278035"/>
                  </a:lnTo>
                  <a:lnTo>
                    <a:pt x="174936" y="278862"/>
                  </a:lnTo>
                  <a:lnTo>
                    <a:pt x="170849" y="282803"/>
                  </a:lnTo>
                  <a:lnTo>
                    <a:pt x="173801" y="283176"/>
                  </a:lnTo>
                  <a:lnTo>
                    <a:pt x="175390" y="280906"/>
                  </a:lnTo>
                  <a:lnTo>
                    <a:pt x="179703" y="280825"/>
                  </a:lnTo>
                  <a:lnTo>
                    <a:pt x="182962" y="278392"/>
                  </a:lnTo>
                  <a:lnTo>
                    <a:pt x="183498" y="278473"/>
                  </a:lnTo>
                  <a:lnTo>
                    <a:pt x="183579" y="279381"/>
                  </a:lnTo>
                  <a:lnTo>
                    <a:pt x="182524" y="280144"/>
                  </a:lnTo>
                  <a:lnTo>
                    <a:pt x="185330" y="279998"/>
                  </a:lnTo>
                  <a:lnTo>
                    <a:pt x="187146" y="278554"/>
                  </a:lnTo>
                  <a:lnTo>
                    <a:pt x="188508" y="278554"/>
                  </a:lnTo>
                  <a:lnTo>
                    <a:pt x="191687" y="277646"/>
                  </a:lnTo>
                  <a:lnTo>
                    <a:pt x="194038" y="276884"/>
                  </a:lnTo>
                  <a:lnTo>
                    <a:pt x="194411" y="278246"/>
                  </a:lnTo>
                  <a:lnTo>
                    <a:pt x="191459" y="279527"/>
                  </a:lnTo>
                  <a:lnTo>
                    <a:pt x="195319" y="281652"/>
                  </a:lnTo>
                  <a:lnTo>
                    <a:pt x="192286" y="281879"/>
                  </a:lnTo>
                  <a:cubicBezTo>
                    <a:pt x="192286" y="281879"/>
                    <a:pt x="190697" y="281198"/>
                    <a:pt x="190389" y="281198"/>
                  </a:cubicBezTo>
                  <a:cubicBezTo>
                    <a:pt x="190081" y="281198"/>
                    <a:pt x="188800" y="281506"/>
                    <a:pt x="188800" y="281506"/>
                  </a:cubicBezTo>
                  <a:lnTo>
                    <a:pt x="187049" y="282949"/>
                  </a:lnTo>
                  <a:lnTo>
                    <a:pt x="186222" y="281668"/>
                  </a:lnTo>
                  <a:lnTo>
                    <a:pt x="183563" y="281976"/>
                  </a:lnTo>
                  <a:lnTo>
                    <a:pt x="183563" y="283792"/>
                  </a:lnTo>
                  <a:lnTo>
                    <a:pt x="186676" y="284619"/>
                  </a:lnTo>
                  <a:lnTo>
                    <a:pt x="183952" y="285219"/>
                  </a:lnTo>
                  <a:lnTo>
                    <a:pt x="181292" y="287570"/>
                  </a:lnTo>
                  <a:lnTo>
                    <a:pt x="181827" y="284230"/>
                  </a:lnTo>
                  <a:lnTo>
                    <a:pt x="181373" y="281879"/>
                  </a:lnTo>
                  <a:lnTo>
                    <a:pt x="177287" y="282252"/>
                  </a:lnTo>
                  <a:lnTo>
                    <a:pt x="174400" y="284003"/>
                  </a:lnTo>
                  <a:lnTo>
                    <a:pt x="170768" y="285057"/>
                  </a:lnTo>
                  <a:lnTo>
                    <a:pt x="168871" y="285592"/>
                  </a:lnTo>
                  <a:lnTo>
                    <a:pt x="167817" y="286727"/>
                  </a:lnTo>
                  <a:lnTo>
                    <a:pt x="167590" y="288316"/>
                  </a:lnTo>
                  <a:lnTo>
                    <a:pt x="163731" y="289986"/>
                  </a:lnTo>
                  <a:lnTo>
                    <a:pt x="164184" y="291040"/>
                  </a:lnTo>
                  <a:lnTo>
                    <a:pt x="167298" y="290214"/>
                  </a:lnTo>
                  <a:cubicBezTo>
                    <a:pt x="167298" y="290214"/>
                    <a:pt x="167444" y="289078"/>
                    <a:pt x="167898" y="289078"/>
                  </a:cubicBezTo>
                  <a:cubicBezTo>
                    <a:pt x="168352" y="289078"/>
                    <a:pt x="169941" y="288851"/>
                    <a:pt x="169941" y="288851"/>
                  </a:cubicBezTo>
                  <a:lnTo>
                    <a:pt x="169341" y="290295"/>
                  </a:lnTo>
                  <a:lnTo>
                    <a:pt x="168741" y="292873"/>
                  </a:lnTo>
                  <a:lnTo>
                    <a:pt x="170330" y="295078"/>
                  </a:lnTo>
                  <a:lnTo>
                    <a:pt x="173055" y="296213"/>
                  </a:lnTo>
                  <a:lnTo>
                    <a:pt x="173736" y="298938"/>
                  </a:lnTo>
                  <a:lnTo>
                    <a:pt x="171012" y="298338"/>
                  </a:lnTo>
                  <a:cubicBezTo>
                    <a:pt x="171012" y="298338"/>
                    <a:pt x="170476" y="296667"/>
                    <a:pt x="170185" y="296440"/>
                  </a:cubicBezTo>
                  <a:cubicBezTo>
                    <a:pt x="169876" y="296213"/>
                    <a:pt x="167298" y="294689"/>
                    <a:pt x="167298" y="294689"/>
                  </a:cubicBezTo>
                  <a:lnTo>
                    <a:pt x="163666" y="296051"/>
                  </a:lnTo>
                  <a:lnTo>
                    <a:pt x="162904" y="297105"/>
                  </a:lnTo>
                  <a:lnTo>
                    <a:pt x="162904" y="300964"/>
                  </a:lnTo>
                  <a:lnTo>
                    <a:pt x="164039" y="300656"/>
                  </a:lnTo>
                  <a:lnTo>
                    <a:pt x="163585" y="303997"/>
                  </a:lnTo>
                  <a:lnTo>
                    <a:pt x="162595" y="303089"/>
                  </a:lnTo>
                  <a:lnTo>
                    <a:pt x="161087" y="305310"/>
                  </a:lnTo>
                  <a:lnTo>
                    <a:pt x="165109" y="310516"/>
                  </a:lnTo>
                  <a:lnTo>
                    <a:pt x="163666" y="310435"/>
                  </a:lnTo>
                  <a:lnTo>
                    <a:pt x="161849" y="308618"/>
                  </a:lnTo>
                  <a:lnTo>
                    <a:pt x="160406" y="306348"/>
                  </a:lnTo>
                  <a:lnTo>
                    <a:pt x="157601" y="309608"/>
                  </a:lnTo>
                  <a:lnTo>
                    <a:pt x="157520" y="313548"/>
                  </a:lnTo>
                  <a:lnTo>
                    <a:pt x="157893" y="315672"/>
                  </a:lnTo>
                  <a:lnTo>
                    <a:pt x="158558" y="315818"/>
                  </a:lnTo>
                  <a:lnTo>
                    <a:pt x="159920" y="314164"/>
                  </a:lnTo>
                  <a:lnTo>
                    <a:pt x="159579" y="317456"/>
                  </a:lnTo>
                  <a:lnTo>
                    <a:pt x="160941" y="314732"/>
                  </a:lnTo>
                  <a:lnTo>
                    <a:pt x="161460" y="315818"/>
                  </a:lnTo>
                  <a:cubicBezTo>
                    <a:pt x="161460" y="315818"/>
                    <a:pt x="161525" y="317472"/>
                    <a:pt x="161525" y="317634"/>
                  </a:cubicBezTo>
                  <a:cubicBezTo>
                    <a:pt x="161525" y="317796"/>
                    <a:pt x="163406" y="319856"/>
                    <a:pt x="163406" y="319856"/>
                  </a:cubicBezTo>
                  <a:lnTo>
                    <a:pt x="164606" y="319791"/>
                  </a:lnTo>
                  <a:lnTo>
                    <a:pt x="164493" y="320813"/>
                  </a:lnTo>
                  <a:cubicBezTo>
                    <a:pt x="164493" y="320813"/>
                    <a:pt x="163293" y="320407"/>
                    <a:pt x="163293" y="320634"/>
                  </a:cubicBezTo>
                  <a:cubicBezTo>
                    <a:pt x="163293" y="320861"/>
                    <a:pt x="163471" y="322856"/>
                    <a:pt x="163471" y="322856"/>
                  </a:cubicBezTo>
                  <a:lnTo>
                    <a:pt x="164330" y="324331"/>
                  </a:lnTo>
                  <a:lnTo>
                    <a:pt x="163131" y="324040"/>
                  </a:lnTo>
                  <a:lnTo>
                    <a:pt x="161995" y="321883"/>
                  </a:lnTo>
                  <a:lnTo>
                    <a:pt x="160909" y="320456"/>
                  </a:lnTo>
                  <a:cubicBezTo>
                    <a:pt x="160909" y="320456"/>
                    <a:pt x="160001" y="320050"/>
                    <a:pt x="159936" y="320229"/>
                  </a:cubicBezTo>
                  <a:cubicBezTo>
                    <a:pt x="159871" y="320407"/>
                    <a:pt x="160731" y="323067"/>
                    <a:pt x="160731" y="323067"/>
                  </a:cubicBezTo>
                  <a:lnTo>
                    <a:pt x="160212" y="324088"/>
                  </a:lnTo>
                  <a:cubicBezTo>
                    <a:pt x="160212" y="324088"/>
                    <a:pt x="159190" y="323180"/>
                    <a:pt x="159125" y="323002"/>
                  </a:cubicBezTo>
                  <a:cubicBezTo>
                    <a:pt x="159060" y="322823"/>
                    <a:pt x="158898" y="319078"/>
                    <a:pt x="158898" y="319078"/>
                  </a:cubicBezTo>
                  <a:cubicBezTo>
                    <a:pt x="158898" y="319078"/>
                    <a:pt x="157358" y="316921"/>
                    <a:pt x="157196" y="316742"/>
                  </a:cubicBezTo>
                  <a:cubicBezTo>
                    <a:pt x="157033" y="316564"/>
                    <a:pt x="156514" y="315656"/>
                    <a:pt x="156514" y="315429"/>
                  </a:cubicBezTo>
                  <a:cubicBezTo>
                    <a:pt x="156514" y="315202"/>
                    <a:pt x="156288" y="314002"/>
                    <a:pt x="156288" y="314002"/>
                  </a:cubicBezTo>
                  <a:lnTo>
                    <a:pt x="155314" y="314067"/>
                  </a:lnTo>
                  <a:lnTo>
                    <a:pt x="154179" y="316515"/>
                  </a:lnTo>
                  <a:lnTo>
                    <a:pt x="154244" y="318737"/>
                  </a:lnTo>
                  <a:lnTo>
                    <a:pt x="156239" y="318737"/>
                  </a:lnTo>
                  <a:lnTo>
                    <a:pt x="156304" y="320440"/>
                  </a:lnTo>
                  <a:lnTo>
                    <a:pt x="153239" y="322937"/>
                  </a:lnTo>
                  <a:lnTo>
                    <a:pt x="155801" y="323391"/>
                  </a:lnTo>
                  <a:lnTo>
                    <a:pt x="153920" y="325386"/>
                  </a:lnTo>
                  <a:cubicBezTo>
                    <a:pt x="153920" y="325386"/>
                    <a:pt x="153061" y="324753"/>
                    <a:pt x="152898" y="324931"/>
                  </a:cubicBezTo>
                  <a:cubicBezTo>
                    <a:pt x="152736" y="325110"/>
                    <a:pt x="151650" y="326358"/>
                    <a:pt x="151471" y="326748"/>
                  </a:cubicBezTo>
                  <a:cubicBezTo>
                    <a:pt x="151293" y="327153"/>
                    <a:pt x="152947" y="327315"/>
                    <a:pt x="152947" y="327315"/>
                  </a:cubicBezTo>
                  <a:lnTo>
                    <a:pt x="152720" y="328629"/>
                  </a:lnTo>
                  <a:lnTo>
                    <a:pt x="151698" y="329829"/>
                  </a:lnTo>
                  <a:lnTo>
                    <a:pt x="151812" y="331304"/>
                  </a:lnTo>
                  <a:lnTo>
                    <a:pt x="154147" y="330445"/>
                  </a:lnTo>
                  <a:lnTo>
                    <a:pt x="154666" y="328110"/>
                  </a:lnTo>
                  <a:lnTo>
                    <a:pt x="154487" y="326975"/>
                  </a:lnTo>
                  <a:lnTo>
                    <a:pt x="155736" y="326926"/>
                  </a:lnTo>
                  <a:lnTo>
                    <a:pt x="157163" y="325450"/>
                  </a:lnTo>
                  <a:lnTo>
                    <a:pt x="158590" y="324769"/>
                  </a:lnTo>
                  <a:cubicBezTo>
                    <a:pt x="158590" y="324769"/>
                    <a:pt x="158817" y="326991"/>
                    <a:pt x="158590" y="326991"/>
                  </a:cubicBezTo>
                  <a:cubicBezTo>
                    <a:pt x="158363" y="326991"/>
                    <a:pt x="157390" y="327218"/>
                    <a:pt x="157390" y="327218"/>
                  </a:cubicBezTo>
                  <a:lnTo>
                    <a:pt x="156190" y="330007"/>
                  </a:lnTo>
                  <a:cubicBezTo>
                    <a:pt x="156190" y="330007"/>
                    <a:pt x="158525" y="329602"/>
                    <a:pt x="158525" y="329780"/>
                  </a:cubicBezTo>
                  <a:cubicBezTo>
                    <a:pt x="158525" y="329958"/>
                    <a:pt x="158347" y="331029"/>
                    <a:pt x="158347" y="331029"/>
                  </a:cubicBezTo>
                  <a:lnTo>
                    <a:pt x="158687" y="331823"/>
                  </a:lnTo>
                  <a:lnTo>
                    <a:pt x="159774" y="333072"/>
                  </a:lnTo>
                  <a:lnTo>
                    <a:pt x="157958" y="333477"/>
                  </a:lnTo>
                  <a:lnTo>
                    <a:pt x="157050" y="334450"/>
                  </a:lnTo>
                  <a:lnTo>
                    <a:pt x="158866" y="335310"/>
                  </a:lnTo>
                  <a:lnTo>
                    <a:pt x="160633" y="335310"/>
                  </a:lnTo>
                  <a:lnTo>
                    <a:pt x="167347" y="327639"/>
                  </a:lnTo>
                  <a:lnTo>
                    <a:pt x="168482" y="327412"/>
                  </a:lnTo>
                  <a:lnTo>
                    <a:pt x="167687" y="329342"/>
                  </a:lnTo>
                  <a:lnTo>
                    <a:pt x="166260" y="331110"/>
                  </a:lnTo>
                  <a:cubicBezTo>
                    <a:pt x="166260" y="331110"/>
                    <a:pt x="166374" y="331904"/>
                    <a:pt x="166033" y="332196"/>
                  </a:cubicBezTo>
                  <a:cubicBezTo>
                    <a:pt x="165693" y="332488"/>
                    <a:pt x="161266" y="336347"/>
                    <a:pt x="161266" y="336347"/>
                  </a:cubicBezTo>
                  <a:cubicBezTo>
                    <a:pt x="161266" y="336347"/>
                    <a:pt x="160017" y="336234"/>
                    <a:pt x="159790" y="336526"/>
                  </a:cubicBezTo>
                  <a:cubicBezTo>
                    <a:pt x="159563" y="336818"/>
                    <a:pt x="159677" y="337888"/>
                    <a:pt x="159677" y="337888"/>
                  </a:cubicBezTo>
                  <a:cubicBezTo>
                    <a:pt x="159677" y="337888"/>
                    <a:pt x="159790" y="339023"/>
                    <a:pt x="159612" y="339136"/>
                  </a:cubicBezTo>
                  <a:cubicBezTo>
                    <a:pt x="159433" y="339250"/>
                    <a:pt x="157795" y="339363"/>
                    <a:pt x="157617" y="339363"/>
                  </a:cubicBezTo>
                  <a:cubicBezTo>
                    <a:pt x="157439" y="339363"/>
                    <a:pt x="154941" y="340223"/>
                    <a:pt x="154780" y="340336"/>
                  </a:cubicBezTo>
                  <a:cubicBezTo>
                    <a:pt x="154601" y="340450"/>
                    <a:pt x="153126" y="340790"/>
                    <a:pt x="153126" y="340790"/>
                  </a:cubicBezTo>
                  <a:lnTo>
                    <a:pt x="149088" y="339590"/>
                  </a:lnTo>
                  <a:lnTo>
                    <a:pt x="149039" y="338731"/>
                  </a:lnTo>
                  <a:lnTo>
                    <a:pt x="151309" y="339136"/>
                  </a:lnTo>
                  <a:lnTo>
                    <a:pt x="153985" y="339072"/>
                  </a:lnTo>
                  <a:lnTo>
                    <a:pt x="155866" y="338050"/>
                  </a:lnTo>
                  <a:lnTo>
                    <a:pt x="154617" y="336623"/>
                  </a:lnTo>
                  <a:lnTo>
                    <a:pt x="155817" y="335147"/>
                  </a:lnTo>
                  <a:lnTo>
                    <a:pt x="154504" y="332131"/>
                  </a:lnTo>
                  <a:lnTo>
                    <a:pt x="153190" y="332180"/>
                  </a:lnTo>
                  <a:lnTo>
                    <a:pt x="151196" y="335536"/>
                  </a:lnTo>
                  <a:lnTo>
                    <a:pt x="152444" y="336282"/>
                  </a:lnTo>
                  <a:lnTo>
                    <a:pt x="151131" y="337077"/>
                  </a:lnTo>
                  <a:lnTo>
                    <a:pt x="151017" y="337709"/>
                  </a:lnTo>
                  <a:lnTo>
                    <a:pt x="149088" y="337888"/>
                  </a:lnTo>
                  <a:lnTo>
                    <a:pt x="148861" y="336299"/>
                  </a:lnTo>
                  <a:lnTo>
                    <a:pt x="149769" y="335618"/>
                  </a:lnTo>
                  <a:lnTo>
                    <a:pt x="149882" y="334369"/>
                  </a:lnTo>
                  <a:cubicBezTo>
                    <a:pt x="149882" y="334369"/>
                    <a:pt x="148180" y="334937"/>
                    <a:pt x="147774" y="335164"/>
                  </a:cubicBezTo>
                  <a:cubicBezTo>
                    <a:pt x="147369" y="335391"/>
                    <a:pt x="145845" y="337774"/>
                    <a:pt x="145845" y="337774"/>
                  </a:cubicBezTo>
                  <a:lnTo>
                    <a:pt x="145163" y="339590"/>
                  </a:lnTo>
                  <a:lnTo>
                    <a:pt x="145098" y="340677"/>
                  </a:lnTo>
                  <a:lnTo>
                    <a:pt x="147709" y="338569"/>
                  </a:lnTo>
                  <a:lnTo>
                    <a:pt x="147888" y="339201"/>
                  </a:lnTo>
                  <a:lnTo>
                    <a:pt x="145504" y="342331"/>
                  </a:lnTo>
                  <a:lnTo>
                    <a:pt x="142488" y="341763"/>
                  </a:lnTo>
                  <a:lnTo>
                    <a:pt x="142488" y="340174"/>
                  </a:lnTo>
                  <a:lnTo>
                    <a:pt x="143623" y="337726"/>
                  </a:lnTo>
                  <a:lnTo>
                    <a:pt x="144936" y="336639"/>
                  </a:lnTo>
                  <a:lnTo>
                    <a:pt x="143056" y="335958"/>
                  </a:lnTo>
                  <a:lnTo>
                    <a:pt x="140493" y="337320"/>
                  </a:lnTo>
                  <a:lnTo>
                    <a:pt x="139520" y="338909"/>
                  </a:lnTo>
                  <a:lnTo>
                    <a:pt x="140266" y="340563"/>
                  </a:lnTo>
                  <a:lnTo>
                    <a:pt x="141174" y="341017"/>
                  </a:lnTo>
                  <a:lnTo>
                    <a:pt x="141855" y="339996"/>
                  </a:lnTo>
                  <a:lnTo>
                    <a:pt x="142034" y="341763"/>
                  </a:lnTo>
                  <a:lnTo>
                    <a:pt x="141628" y="343417"/>
                  </a:lnTo>
                  <a:lnTo>
                    <a:pt x="142261" y="344617"/>
                  </a:lnTo>
                  <a:lnTo>
                    <a:pt x="141466" y="344731"/>
                  </a:lnTo>
                  <a:lnTo>
                    <a:pt x="139131" y="345023"/>
                  </a:lnTo>
                  <a:lnTo>
                    <a:pt x="140672" y="346677"/>
                  </a:lnTo>
                  <a:lnTo>
                    <a:pt x="140785" y="347650"/>
                  </a:lnTo>
                  <a:lnTo>
                    <a:pt x="139650" y="348217"/>
                  </a:lnTo>
                  <a:cubicBezTo>
                    <a:pt x="139650" y="348217"/>
                    <a:pt x="138337" y="346288"/>
                    <a:pt x="138175" y="346174"/>
                  </a:cubicBezTo>
                  <a:cubicBezTo>
                    <a:pt x="138012" y="346061"/>
                    <a:pt x="136293" y="347082"/>
                    <a:pt x="136067" y="347309"/>
                  </a:cubicBezTo>
                  <a:cubicBezTo>
                    <a:pt x="135839" y="347536"/>
                    <a:pt x="134477" y="347601"/>
                    <a:pt x="134477" y="347601"/>
                  </a:cubicBezTo>
                  <a:cubicBezTo>
                    <a:pt x="134477" y="347601"/>
                    <a:pt x="132596" y="345331"/>
                    <a:pt x="132369" y="345266"/>
                  </a:cubicBezTo>
                  <a:cubicBezTo>
                    <a:pt x="132142" y="345201"/>
                    <a:pt x="130553" y="346401"/>
                    <a:pt x="130553" y="346401"/>
                  </a:cubicBezTo>
                  <a:lnTo>
                    <a:pt x="129693" y="346223"/>
                  </a:lnTo>
                  <a:lnTo>
                    <a:pt x="132256" y="344293"/>
                  </a:lnTo>
                  <a:lnTo>
                    <a:pt x="131575" y="342704"/>
                  </a:lnTo>
                  <a:lnTo>
                    <a:pt x="127877" y="345201"/>
                  </a:lnTo>
                  <a:lnTo>
                    <a:pt x="125656" y="346061"/>
                  </a:lnTo>
                  <a:lnTo>
                    <a:pt x="123953" y="347082"/>
                  </a:lnTo>
                  <a:lnTo>
                    <a:pt x="122980" y="348509"/>
                  </a:lnTo>
                  <a:lnTo>
                    <a:pt x="123321" y="350050"/>
                  </a:lnTo>
                  <a:lnTo>
                    <a:pt x="124569" y="350228"/>
                  </a:lnTo>
                  <a:lnTo>
                    <a:pt x="127067" y="347277"/>
                  </a:lnTo>
                  <a:lnTo>
                    <a:pt x="128202" y="347277"/>
                  </a:lnTo>
                  <a:lnTo>
                    <a:pt x="125932" y="349888"/>
                  </a:lnTo>
                  <a:lnTo>
                    <a:pt x="126613" y="350406"/>
                  </a:lnTo>
                  <a:lnTo>
                    <a:pt x="129110" y="347844"/>
                  </a:lnTo>
                  <a:lnTo>
                    <a:pt x="129969" y="347617"/>
                  </a:lnTo>
                  <a:lnTo>
                    <a:pt x="130310" y="351087"/>
                  </a:lnTo>
                  <a:lnTo>
                    <a:pt x="132013" y="351087"/>
                  </a:lnTo>
                  <a:lnTo>
                    <a:pt x="134121" y="348866"/>
                  </a:lnTo>
                  <a:lnTo>
                    <a:pt x="134915" y="348801"/>
                  </a:lnTo>
                  <a:lnTo>
                    <a:pt x="134623" y="350731"/>
                  </a:lnTo>
                  <a:lnTo>
                    <a:pt x="134104" y="351477"/>
                  </a:lnTo>
                  <a:lnTo>
                    <a:pt x="135872" y="351704"/>
                  </a:lnTo>
                  <a:lnTo>
                    <a:pt x="137688" y="352158"/>
                  </a:lnTo>
                  <a:cubicBezTo>
                    <a:pt x="137688" y="352158"/>
                    <a:pt x="137055" y="353131"/>
                    <a:pt x="136942" y="353293"/>
                  </a:cubicBezTo>
                  <a:cubicBezTo>
                    <a:pt x="136829" y="353471"/>
                    <a:pt x="135920" y="354039"/>
                    <a:pt x="135920" y="354039"/>
                  </a:cubicBezTo>
                  <a:lnTo>
                    <a:pt x="134331" y="354266"/>
                  </a:lnTo>
                  <a:lnTo>
                    <a:pt x="133196" y="354898"/>
                  </a:lnTo>
                  <a:lnTo>
                    <a:pt x="133310" y="355644"/>
                  </a:lnTo>
                  <a:lnTo>
                    <a:pt x="135531" y="355936"/>
                  </a:lnTo>
                  <a:lnTo>
                    <a:pt x="136958" y="354687"/>
                  </a:lnTo>
                  <a:lnTo>
                    <a:pt x="138158" y="353439"/>
                  </a:lnTo>
                  <a:lnTo>
                    <a:pt x="138904" y="352125"/>
                  </a:lnTo>
                  <a:lnTo>
                    <a:pt x="140607" y="351833"/>
                  </a:lnTo>
                  <a:lnTo>
                    <a:pt x="141353" y="350406"/>
                  </a:lnTo>
                  <a:lnTo>
                    <a:pt x="141418" y="349320"/>
                  </a:lnTo>
                  <a:lnTo>
                    <a:pt x="145342" y="347212"/>
                  </a:lnTo>
                  <a:lnTo>
                    <a:pt x="150288" y="344650"/>
                  </a:lnTo>
                  <a:lnTo>
                    <a:pt x="150969" y="344196"/>
                  </a:lnTo>
                  <a:lnTo>
                    <a:pt x="153531" y="344147"/>
                  </a:lnTo>
                  <a:lnTo>
                    <a:pt x="153466" y="344601"/>
                  </a:lnTo>
                  <a:lnTo>
                    <a:pt x="156190" y="345623"/>
                  </a:lnTo>
                  <a:lnTo>
                    <a:pt x="159661" y="347893"/>
                  </a:lnTo>
                  <a:lnTo>
                    <a:pt x="158687" y="348412"/>
                  </a:lnTo>
                  <a:cubicBezTo>
                    <a:pt x="158687" y="348412"/>
                    <a:pt x="156531" y="347098"/>
                    <a:pt x="156352" y="346871"/>
                  </a:cubicBezTo>
                  <a:cubicBezTo>
                    <a:pt x="156174" y="346644"/>
                    <a:pt x="155266" y="346352"/>
                    <a:pt x="155266" y="346352"/>
                  </a:cubicBezTo>
                  <a:lnTo>
                    <a:pt x="153385" y="346401"/>
                  </a:lnTo>
                  <a:cubicBezTo>
                    <a:pt x="153385" y="346401"/>
                    <a:pt x="152298" y="344812"/>
                    <a:pt x="152071" y="344812"/>
                  </a:cubicBezTo>
                  <a:cubicBezTo>
                    <a:pt x="151844" y="344812"/>
                    <a:pt x="150369" y="345493"/>
                    <a:pt x="150369" y="345493"/>
                  </a:cubicBezTo>
                  <a:lnTo>
                    <a:pt x="143266" y="349579"/>
                  </a:lnTo>
                  <a:lnTo>
                    <a:pt x="143331" y="350147"/>
                  </a:lnTo>
                  <a:cubicBezTo>
                    <a:pt x="143331" y="350147"/>
                    <a:pt x="145780" y="350374"/>
                    <a:pt x="145601" y="350439"/>
                  </a:cubicBezTo>
                  <a:cubicBezTo>
                    <a:pt x="145423" y="350504"/>
                    <a:pt x="143493" y="351233"/>
                    <a:pt x="143493" y="351233"/>
                  </a:cubicBezTo>
                  <a:lnTo>
                    <a:pt x="144807" y="352255"/>
                  </a:lnTo>
                  <a:lnTo>
                    <a:pt x="146688" y="352547"/>
                  </a:lnTo>
                  <a:cubicBezTo>
                    <a:pt x="146688" y="352547"/>
                    <a:pt x="145261" y="353974"/>
                    <a:pt x="144985" y="354023"/>
                  </a:cubicBezTo>
                  <a:cubicBezTo>
                    <a:pt x="144693" y="354071"/>
                    <a:pt x="142650" y="353504"/>
                    <a:pt x="142488" y="353504"/>
                  </a:cubicBezTo>
                  <a:cubicBezTo>
                    <a:pt x="142326" y="353504"/>
                    <a:pt x="140834" y="353958"/>
                    <a:pt x="140834" y="353958"/>
                  </a:cubicBezTo>
                  <a:cubicBezTo>
                    <a:pt x="140834" y="353958"/>
                    <a:pt x="142942" y="355725"/>
                    <a:pt x="142715" y="355774"/>
                  </a:cubicBezTo>
                  <a:cubicBezTo>
                    <a:pt x="142488" y="355839"/>
                    <a:pt x="141807" y="355725"/>
                    <a:pt x="141807" y="355725"/>
                  </a:cubicBezTo>
                  <a:lnTo>
                    <a:pt x="140445" y="354817"/>
                  </a:lnTo>
                  <a:lnTo>
                    <a:pt x="137769" y="356925"/>
                  </a:lnTo>
                  <a:lnTo>
                    <a:pt x="137202" y="359033"/>
                  </a:lnTo>
                  <a:lnTo>
                    <a:pt x="137315" y="359779"/>
                  </a:lnTo>
                  <a:lnTo>
                    <a:pt x="137882" y="360184"/>
                  </a:lnTo>
                  <a:lnTo>
                    <a:pt x="138564" y="361611"/>
                  </a:lnTo>
                  <a:lnTo>
                    <a:pt x="139537" y="362633"/>
                  </a:lnTo>
                  <a:lnTo>
                    <a:pt x="140445" y="361384"/>
                  </a:lnTo>
                  <a:lnTo>
                    <a:pt x="141580" y="360866"/>
                  </a:lnTo>
                  <a:cubicBezTo>
                    <a:pt x="141580" y="360866"/>
                    <a:pt x="142261" y="362455"/>
                    <a:pt x="142439" y="362633"/>
                  </a:cubicBezTo>
                  <a:cubicBezTo>
                    <a:pt x="142618" y="362811"/>
                    <a:pt x="143412" y="362811"/>
                    <a:pt x="143412" y="362811"/>
                  </a:cubicBezTo>
                  <a:lnTo>
                    <a:pt x="143461" y="363444"/>
                  </a:lnTo>
                  <a:cubicBezTo>
                    <a:pt x="143461" y="363444"/>
                    <a:pt x="142488" y="363736"/>
                    <a:pt x="142326" y="363784"/>
                  </a:cubicBezTo>
                  <a:cubicBezTo>
                    <a:pt x="142147" y="363849"/>
                    <a:pt x="140282" y="365211"/>
                    <a:pt x="140282" y="365211"/>
                  </a:cubicBezTo>
                  <a:lnTo>
                    <a:pt x="139375" y="365276"/>
                  </a:lnTo>
                  <a:lnTo>
                    <a:pt x="139439" y="366930"/>
                  </a:lnTo>
                  <a:lnTo>
                    <a:pt x="138645" y="366930"/>
                  </a:lnTo>
                  <a:lnTo>
                    <a:pt x="138872" y="368406"/>
                  </a:lnTo>
                  <a:cubicBezTo>
                    <a:pt x="138872" y="368406"/>
                    <a:pt x="140753" y="368227"/>
                    <a:pt x="140575" y="368471"/>
                  </a:cubicBezTo>
                  <a:cubicBezTo>
                    <a:pt x="140396" y="368698"/>
                    <a:pt x="140169" y="369330"/>
                    <a:pt x="140056" y="369492"/>
                  </a:cubicBezTo>
                  <a:cubicBezTo>
                    <a:pt x="139942" y="369671"/>
                    <a:pt x="138580" y="369946"/>
                    <a:pt x="138580" y="369946"/>
                  </a:cubicBezTo>
                  <a:lnTo>
                    <a:pt x="136812" y="369265"/>
                  </a:lnTo>
                  <a:cubicBezTo>
                    <a:pt x="136812" y="369265"/>
                    <a:pt x="136472" y="370514"/>
                    <a:pt x="136521" y="370692"/>
                  </a:cubicBezTo>
                  <a:cubicBezTo>
                    <a:pt x="136569" y="370871"/>
                    <a:pt x="137769" y="371892"/>
                    <a:pt x="137769" y="371892"/>
                  </a:cubicBezTo>
                  <a:cubicBezTo>
                    <a:pt x="137769" y="371892"/>
                    <a:pt x="137656" y="372460"/>
                    <a:pt x="137364" y="372525"/>
                  </a:cubicBezTo>
                  <a:cubicBezTo>
                    <a:pt x="137072" y="372590"/>
                    <a:pt x="135661" y="372865"/>
                    <a:pt x="135661" y="372865"/>
                  </a:cubicBezTo>
                  <a:cubicBezTo>
                    <a:pt x="135661" y="372865"/>
                    <a:pt x="134121" y="376449"/>
                    <a:pt x="133893" y="376449"/>
                  </a:cubicBezTo>
                  <a:cubicBezTo>
                    <a:pt x="133667" y="376449"/>
                    <a:pt x="132694" y="376108"/>
                    <a:pt x="132694" y="376108"/>
                  </a:cubicBezTo>
                  <a:lnTo>
                    <a:pt x="133374" y="374000"/>
                  </a:lnTo>
                  <a:lnTo>
                    <a:pt x="135531" y="371665"/>
                  </a:lnTo>
                  <a:cubicBezTo>
                    <a:pt x="135531" y="371665"/>
                    <a:pt x="135239" y="370530"/>
                    <a:pt x="135077" y="370465"/>
                  </a:cubicBezTo>
                  <a:cubicBezTo>
                    <a:pt x="134899" y="370417"/>
                    <a:pt x="133374" y="370060"/>
                    <a:pt x="133374" y="370060"/>
                  </a:cubicBezTo>
                  <a:lnTo>
                    <a:pt x="132515" y="370238"/>
                  </a:lnTo>
                  <a:lnTo>
                    <a:pt x="132223" y="367854"/>
                  </a:lnTo>
                  <a:lnTo>
                    <a:pt x="130067" y="366541"/>
                  </a:lnTo>
                  <a:lnTo>
                    <a:pt x="130245" y="365633"/>
                  </a:lnTo>
                  <a:lnTo>
                    <a:pt x="130472" y="364093"/>
                  </a:lnTo>
                  <a:lnTo>
                    <a:pt x="129223" y="363071"/>
                  </a:lnTo>
                  <a:lnTo>
                    <a:pt x="128883" y="361757"/>
                  </a:lnTo>
                  <a:lnTo>
                    <a:pt x="127180" y="361757"/>
                  </a:lnTo>
                  <a:cubicBezTo>
                    <a:pt x="127180" y="361757"/>
                    <a:pt x="126840" y="363914"/>
                    <a:pt x="127002" y="363979"/>
                  </a:cubicBezTo>
                  <a:cubicBezTo>
                    <a:pt x="127180" y="364044"/>
                    <a:pt x="128250" y="364384"/>
                    <a:pt x="128250" y="364384"/>
                  </a:cubicBezTo>
                  <a:lnTo>
                    <a:pt x="128024" y="367060"/>
                  </a:lnTo>
                  <a:lnTo>
                    <a:pt x="126142" y="367125"/>
                  </a:lnTo>
                  <a:lnTo>
                    <a:pt x="124375" y="365990"/>
                  </a:lnTo>
                  <a:lnTo>
                    <a:pt x="125007" y="367919"/>
                  </a:lnTo>
                  <a:lnTo>
                    <a:pt x="122624" y="367919"/>
                  </a:lnTo>
                  <a:lnTo>
                    <a:pt x="122105" y="369395"/>
                  </a:lnTo>
                  <a:lnTo>
                    <a:pt x="124602" y="369963"/>
                  </a:lnTo>
                  <a:lnTo>
                    <a:pt x="124894" y="372525"/>
                  </a:lnTo>
                  <a:lnTo>
                    <a:pt x="122850" y="371779"/>
                  </a:lnTo>
                  <a:lnTo>
                    <a:pt x="122510" y="370984"/>
                  </a:lnTo>
                  <a:lnTo>
                    <a:pt x="120580" y="369557"/>
                  </a:lnTo>
                  <a:lnTo>
                    <a:pt x="120580" y="371260"/>
                  </a:lnTo>
                  <a:lnTo>
                    <a:pt x="120013" y="371033"/>
                  </a:lnTo>
                  <a:lnTo>
                    <a:pt x="118878" y="369784"/>
                  </a:lnTo>
                  <a:lnTo>
                    <a:pt x="117175" y="370465"/>
                  </a:lnTo>
                  <a:cubicBezTo>
                    <a:pt x="117175" y="370465"/>
                    <a:pt x="117694" y="372233"/>
                    <a:pt x="117969" y="372233"/>
                  </a:cubicBezTo>
                  <a:lnTo>
                    <a:pt x="119899" y="372233"/>
                  </a:lnTo>
                  <a:lnTo>
                    <a:pt x="121375" y="373254"/>
                  </a:lnTo>
                  <a:lnTo>
                    <a:pt x="120743" y="373887"/>
                  </a:lnTo>
                  <a:lnTo>
                    <a:pt x="119380" y="373141"/>
                  </a:lnTo>
                  <a:lnTo>
                    <a:pt x="118699" y="374568"/>
                  </a:lnTo>
                  <a:cubicBezTo>
                    <a:pt x="118699" y="374568"/>
                    <a:pt x="117840" y="374746"/>
                    <a:pt x="117726" y="374908"/>
                  </a:cubicBezTo>
                  <a:cubicBezTo>
                    <a:pt x="117613" y="375087"/>
                    <a:pt x="117953" y="376222"/>
                    <a:pt x="117953" y="376222"/>
                  </a:cubicBezTo>
                  <a:cubicBezTo>
                    <a:pt x="117953" y="376222"/>
                    <a:pt x="115845" y="376562"/>
                    <a:pt x="115797" y="376741"/>
                  </a:cubicBezTo>
                  <a:cubicBezTo>
                    <a:pt x="115748" y="376919"/>
                    <a:pt x="116202" y="378735"/>
                    <a:pt x="116202" y="378735"/>
                  </a:cubicBezTo>
                  <a:cubicBezTo>
                    <a:pt x="116202" y="378735"/>
                    <a:pt x="114662" y="378914"/>
                    <a:pt x="114499" y="378962"/>
                  </a:cubicBezTo>
                  <a:cubicBezTo>
                    <a:pt x="114321" y="379011"/>
                    <a:pt x="115018" y="380211"/>
                    <a:pt x="115018" y="380211"/>
                  </a:cubicBezTo>
                  <a:lnTo>
                    <a:pt x="115197" y="381297"/>
                  </a:lnTo>
                  <a:cubicBezTo>
                    <a:pt x="115197" y="381297"/>
                    <a:pt x="112927" y="381346"/>
                    <a:pt x="112635" y="381411"/>
                  </a:cubicBezTo>
                  <a:cubicBezTo>
                    <a:pt x="112343" y="381476"/>
                    <a:pt x="112181" y="383114"/>
                    <a:pt x="112181" y="383114"/>
                  </a:cubicBezTo>
                  <a:lnTo>
                    <a:pt x="110932" y="383795"/>
                  </a:lnTo>
                  <a:lnTo>
                    <a:pt x="111564" y="385335"/>
                  </a:lnTo>
                  <a:lnTo>
                    <a:pt x="112586" y="385562"/>
                  </a:lnTo>
                  <a:lnTo>
                    <a:pt x="112018" y="386924"/>
                  </a:lnTo>
                  <a:lnTo>
                    <a:pt x="110592" y="387492"/>
                  </a:lnTo>
                  <a:lnTo>
                    <a:pt x="109797" y="385676"/>
                  </a:lnTo>
                  <a:lnTo>
                    <a:pt x="108889" y="385449"/>
                  </a:lnTo>
                  <a:lnTo>
                    <a:pt x="108889" y="389373"/>
                  </a:lnTo>
                  <a:cubicBezTo>
                    <a:pt x="108889" y="389373"/>
                    <a:pt x="108321" y="389308"/>
                    <a:pt x="108321" y="389551"/>
                  </a:cubicBezTo>
                  <a:cubicBezTo>
                    <a:pt x="108321" y="389794"/>
                    <a:pt x="108143" y="391367"/>
                    <a:pt x="108143" y="391367"/>
                  </a:cubicBezTo>
                  <a:lnTo>
                    <a:pt x="107575" y="392113"/>
                  </a:lnTo>
                  <a:lnTo>
                    <a:pt x="108483" y="392454"/>
                  </a:lnTo>
                  <a:lnTo>
                    <a:pt x="111045" y="391594"/>
                  </a:lnTo>
                  <a:lnTo>
                    <a:pt x="111840" y="392503"/>
                  </a:lnTo>
                  <a:lnTo>
                    <a:pt x="112748" y="392616"/>
                  </a:lnTo>
                  <a:lnTo>
                    <a:pt x="109229" y="394432"/>
                  </a:lnTo>
                  <a:cubicBezTo>
                    <a:pt x="109229" y="394432"/>
                    <a:pt x="107640" y="394140"/>
                    <a:pt x="107575" y="394367"/>
                  </a:cubicBezTo>
                  <a:cubicBezTo>
                    <a:pt x="107527" y="394594"/>
                    <a:pt x="107235" y="396021"/>
                    <a:pt x="107235" y="396021"/>
                  </a:cubicBezTo>
                  <a:lnTo>
                    <a:pt x="105192" y="395000"/>
                  </a:lnTo>
                  <a:cubicBezTo>
                    <a:pt x="105192" y="395000"/>
                    <a:pt x="104900" y="396767"/>
                    <a:pt x="104900" y="397043"/>
                  </a:cubicBezTo>
                  <a:cubicBezTo>
                    <a:pt x="104900" y="397319"/>
                    <a:pt x="103878" y="396929"/>
                    <a:pt x="103878" y="396929"/>
                  </a:cubicBezTo>
                  <a:cubicBezTo>
                    <a:pt x="103878" y="396929"/>
                    <a:pt x="102111" y="396816"/>
                    <a:pt x="101948" y="396816"/>
                  </a:cubicBezTo>
                  <a:cubicBezTo>
                    <a:pt x="101786" y="396816"/>
                    <a:pt x="99386" y="399491"/>
                    <a:pt x="99386" y="399491"/>
                  </a:cubicBezTo>
                  <a:lnTo>
                    <a:pt x="98819" y="401600"/>
                  </a:lnTo>
                  <a:lnTo>
                    <a:pt x="100408" y="401891"/>
                  </a:lnTo>
                  <a:lnTo>
                    <a:pt x="102175" y="401032"/>
                  </a:lnTo>
                  <a:lnTo>
                    <a:pt x="103651" y="401324"/>
                  </a:lnTo>
                  <a:lnTo>
                    <a:pt x="103424" y="402183"/>
                  </a:lnTo>
                  <a:cubicBezTo>
                    <a:pt x="103424" y="402183"/>
                    <a:pt x="101657" y="402475"/>
                    <a:pt x="101494" y="402524"/>
                  </a:cubicBezTo>
                  <a:cubicBezTo>
                    <a:pt x="101316" y="402589"/>
                    <a:pt x="99678" y="403886"/>
                    <a:pt x="99678" y="403886"/>
                  </a:cubicBezTo>
                  <a:lnTo>
                    <a:pt x="99273" y="405540"/>
                  </a:lnTo>
                  <a:lnTo>
                    <a:pt x="98819" y="406334"/>
                  </a:lnTo>
                  <a:lnTo>
                    <a:pt x="100927" y="406108"/>
                  </a:lnTo>
                  <a:lnTo>
                    <a:pt x="101721" y="404291"/>
                  </a:lnTo>
                  <a:lnTo>
                    <a:pt x="105078" y="403545"/>
                  </a:lnTo>
                  <a:lnTo>
                    <a:pt x="107867" y="401956"/>
                  </a:lnTo>
                  <a:lnTo>
                    <a:pt x="109862" y="401048"/>
                  </a:lnTo>
                  <a:lnTo>
                    <a:pt x="109116" y="403999"/>
                  </a:lnTo>
                  <a:lnTo>
                    <a:pt x="104235" y="405881"/>
                  </a:lnTo>
                  <a:lnTo>
                    <a:pt x="104462" y="408443"/>
                  </a:lnTo>
                  <a:lnTo>
                    <a:pt x="105435" y="409643"/>
                  </a:lnTo>
                  <a:lnTo>
                    <a:pt x="106408" y="409707"/>
                  </a:lnTo>
                  <a:lnTo>
                    <a:pt x="106748" y="413518"/>
                  </a:lnTo>
                  <a:lnTo>
                    <a:pt x="108565" y="414605"/>
                  </a:lnTo>
                  <a:lnTo>
                    <a:pt x="111402" y="413859"/>
                  </a:lnTo>
                  <a:cubicBezTo>
                    <a:pt x="111402" y="413859"/>
                    <a:pt x="112424" y="411637"/>
                    <a:pt x="112602" y="411588"/>
                  </a:cubicBezTo>
                  <a:cubicBezTo>
                    <a:pt x="112780" y="411540"/>
                    <a:pt x="114937" y="411248"/>
                    <a:pt x="114937" y="411248"/>
                  </a:cubicBezTo>
                  <a:lnTo>
                    <a:pt x="119202" y="408005"/>
                  </a:lnTo>
                  <a:lnTo>
                    <a:pt x="122218" y="405734"/>
                  </a:lnTo>
                  <a:lnTo>
                    <a:pt x="124894" y="403967"/>
                  </a:lnTo>
                  <a:cubicBezTo>
                    <a:pt x="124894" y="403967"/>
                    <a:pt x="126434" y="403108"/>
                    <a:pt x="126775" y="402994"/>
                  </a:cubicBezTo>
                  <a:cubicBezTo>
                    <a:pt x="127115" y="402880"/>
                    <a:pt x="127861" y="401178"/>
                    <a:pt x="127861" y="401178"/>
                  </a:cubicBezTo>
                  <a:cubicBezTo>
                    <a:pt x="127861" y="401178"/>
                    <a:pt x="128769" y="399864"/>
                    <a:pt x="128883" y="399702"/>
                  </a:cubicBezTo>
                  <a:cubicBezTo>
                    <a:pt x="128996" y="399524"/>
                    <a:pt x="130310" y="397773"/>
                    <a:pt x="130310" y="397773"/>
                  </a:cubicBezTo>
                  <a:lnTo>
                    <a:pt x="128948" y="396005"/>
                  </a:lnTo>
                  <a:cubicBezTo>
                    <a:pt x="128948" y="396005"/>
                    <a:pt x="128380" y="395551"/>
                    <a:pt x="127813" y="395713"/>
                  </a:cubicBezTo>
                  <a:cubicBezTo>
                    <a:pt x="127245" y="395875"/>
                    <a:pt x="122413" y="399297"/>
                    <a:pt x="122413" y="399297"/>
                  </a:cubicBezTo>
                  <a:lnTo>
                    <a:pt x="121505" y="398437"/>
                  </a:lnTo>
                  <a:lnTo>
                    <a:pt x="128493" y="393605"/>
                  </a:lnTo>
                  <a:lnTo>
                    <a:pt x="130764" y="391562"/>
                  </a:lnTo>
                  <a:lnTo>
                    <a:pt x="132467" y="390427"/>
                  </a:lnTo>
                  <a:lnTo>
                    <a:pt x="132872" y="387816"/>
                  </a:lnTo>
                  <a:lnTo>
                    <a:pt x="134688" y="385595"/>
                  </a:lnTo>
                  <a:lnTo>
                    <a:pt x="135823" y="385368"/>
                  </a:lnTo>
                  <a:lnTo>
                    <a:pt x="135937" y="386341"/>
                  </a:lnTo>
                  <a:lnTo>
                    <a:pt x="133942" y="388384"/>
                  </a:lnTo>
                  <a:lnTo>
                    <a:pt x="133715" y="389584"/>
                  </a:lnTo>
                  <a:lnTo>
                    <a:pt x="135758" y="388903"/>
                  </a:lnTo>
                  <a:lnTo>
                    <a:pt x="137299" y="389989"/>
                  </a:lnTo>
                  <a:lnTo>
                    <a:pt x="138888" y="390102"/>
                  </a:lnTo>
                  <a:lnTo>
                    <a:pt x="138661" y="391870"/>
                  </a:lnTo>
                  <a:cubicBezTo>
                    <a:pt x="138661" y="391870"/>
                    <a:pt x="136618" y="392162"/>
                    <a:pt x="136439" y="392162"/>
                  </a:cubicBezTo>
                  <a:cubicBezTo>
                    <a:pt x="136261" y="392162"/>
                    <a:pt x="134558" y="392162"/>
                    <a:pt x="134396" y="392227"/>
                  </a:cubicBezTo>
                  <a:cubicBezTo>
                    <a:pt x="134218" y="392292"/>
                    <a:pt x="132856" y="394335"/>
                    <a:pt x="132856" y="394335"/>
                  </a:cubicBezTo>
                  <a:lnTo>
                    <a:pt x="130748" y="395924"/>
                  </a:lnTo>
                  <a:lnTo>
                    <a:pt x="130813" y="396719"/>
                  </a:lnTo>
                  <a:cubicBezTo>
                    <a:pt x="130813" y="396719"/>
                    <a:pt x="130926" y="397400"/>
                    <a:pt x="131153" y="397400"/>
                  </a:cubicBezTo>
                  <a:cubicBezTo>
                    <a:pt x="131380" y="397400"/>
                    <a:pt x="134672" y="396994"/>
                    <a:pt x="134672" y="396994"/>
                  </a:cubicBezTo>
                  <a:lnTo>
                    <a:pt x="135191" y="394497"/>
                  </a:lnTo>
                  <a:lnTo>
                    <a:pt x="136164" y="393524"/>
                  </a:lnTo>
                  <a:lnTo>
                    <a:pt x="136391" y="396135"/>
                  </a:lnTo>
                  <a:lnTo>
                    <a:pt x="135028" y="397562"/>
                  </a:lnTo>
                  <a:lnTo>
                    <a:pt x="135256" y="398421"/>
                  </a:lnTo>
                  <a:lnTo>
                    <a:pt x="137250" y="398535"/>
                  </a:lnTo>
                  <a:lnTo>
                    <a:pt x="138450" y="399848"/>
                  </a:lnTo>
                  <a:lnTo>
                    <a:pt x="139131" y="400756"/>
                  </a:lnTo>
                  <a:lnTo>
                    <a:pt x="138385" y="401551"/>
                  </a:lnTo>
                  <a:cubicBezTo>
                    <a:pt x="138385" y="401551"/>
                    <a:pt x="135774" y="402232"/>
                    <a:pt x="135596" y="402232"/>
                  </a:cubicBezTo>
                  <a:cubicBezTo>
                    <a:pt x="135418" y="402232"/>
                    <a:pt x="134623" y="404048"/>
                    <a:pt x="134461" y="404113"/>
                  </a:cubicBezTo>
                  <a:cubicBezTo>
                    <a:pt x="134283" y="404178"/>
                    <a:pt x="132645" y="404064"/>
                    <a:pt x="132531" y="404227"/>
                  </a:cubicBezTo>
                  <a:cubicBezTo>
                    <a:pt x="132418" y="404405"/>
                    <a:pt x="131623" y="405248"/>
                    <a:pt x="131623" y="405248"/>
                  </a:cubicBezTo>
                  <a:lnTo>
                    <a:pt x="128267" y="404616"/>
                  </a:lnTo>
                  <a:lnTo>
                    <a:pt x="127132" y="405589"/>
                  </a:lnTo>
                  <a:lnTo>
                    <a:pt x="126337" y="406837"/>
                  </a:lnTo>
                  <a:lnTo>
                    <a:pt x="126045" y="407972"/>
                  </a:lnTo>
                  <a:lnTo>
                    <a:pt x="124618" y="408264"/>
                  </a:lnTo>
                  <a:lnTo>
                    <a:pt x="122624" y="408443"/>
                  </a:lnTo>
                  <a:cubicBezTo>
                    <a:pt x="122624" y="408443"/>
                    <a:pt x="122169" y="409983"/>
                    <a:pt x="122105" y="410210"/>
                  </a:cubicBezTo>
                  <a:cubicBezTo>
                    <a:pt x="122056" y="410437"/>
                    <a:pt x="121586" y="411524"/>
                    <a:pt x="121586" y="411524"/>
                  </a:cubicBezTo>
                  <a:lnTo>
                    <a:pt x="121813" y="412383"/>
                  </a:lnTo>
                  <a:lnTo>
                    <a:pt x="124083" y="410956"/>
                  </a:lnTo>
                  <a:lnTo>
                    <a:pt x="125331" y="409756"/>
                  </a:lnTo>
                  <a:lnTo>
                    <a:pt x="126467" y="408961"/>
                  </a:lnTo>
                  <a:lnTo>
                    <a:pt x="126645" y="410275"/>
                  </a:lnTo>
                  <a:lnTo>
                    <a:pt x="126191" y="411021"/>
                  </a:lnTo>
                  <a:lnTo>
                    <a:pt x="126937" y="412610"/>
                  </a:lnTo>
                  <a:lnTo>
                    <a:pt x="123872" y="412902"/>
                  </a:lnTo>
                  <a:lnTo>
                    <a:pt x="124050" y="414264"/>
                  </a:lnTo>
                  <a:lnTo>
                    <a:pt x="125413" y="415691"/>
                  </a:lnTo>
                  <a:cubicBezTo>
                    <a:pt x="125413" y="415691"/>
                    <a:pt x="126775" y="415642"/>
                    <a:pt x="126840" y="415805"/>
                  </a:cubicBezTo>
                  <a:cubicBezTo>
                    <a:pt x="126904" y="415983"/>
                    <a:pt x="126158" y="418188"/>
                    <a:pt x="126158" y="418188"/>
                  </a:cubicBezTo>
                  <a:lnTo>
                    <a:pt x="122915" y="418480"/>
                  </a:lnTo>
                  <a:lnTo>
                    <a:pt x="121034" y="417394"/>
                  </a:lnTo>
                  <a:cubicBezTo>
                    <a:pt x="121034" y="417394"/>
                    <a:pt x="120126" y="417572"/>
                    <a:pt x="119899" y="417572"/>
                  </a:cubicBezTo>
                  <a:cubicBezTo>
                    <a:pt x="119672" y="417572"/>
                    <a:pt x="116997" y="416599"/>
                    <a:pt x="116997" y="416599"/>
                  </a:cubicBezTo>
                  <a:cubicBezTo>
                    <a:pt x="116997" y="416599"/>
                    <a:pt x="116137" y="417232"/>
                    <a:pt x="115975" y="417280"/>
                  </a:cubicBezTo>
                  <a:cubicBezTo>
                    <a:pt x="115797" y="417345"/>
                    <a:pt x="113980" y="416826"/>
                    <a:pt x="113980" y="416826"/>
                  </a:cubicBezTo>
                  <a:lnTo>
                    <a:pt x="111305" y="416713"/>
                  </a:lnTo>
                  <a:lnTo>
                    <a:pt x="109991" y="417685"/>
                  </a:lnTo>
                  <a:lnTo>
                    <a:pt x="109700" y="419048"/>
                  </a:lnTo>
                  <a:lnTo>
                    <a:pt x="110105" y="420296"/>
                  </a:lnTo>
                  <a:lnTo>
                    <a:pt x="112440" y="421723"/>
                  </a:lnTo>
                  <a:cubicBezTo>
                    <a:pt x="112440" y="421723"/>
                    <a:pt x="112100" y="422583"/>
                    <a:pt x="111872" y="422583"/>
                  </a:cubicBezTo>
                  <a:cubicBezTo>
                    <a:pt x="111645" y="422583"/>
                    <a:pt x="109035" y="422129"/>
                    <a:pt x="109035" y="422129"/>
                  </a:cubicBezTo>
                  <a:cubicBezTo>
                    <a:pt x="109035" y="422129"/>
                    <a:pt x="107721" y="421334"/>
                    <a:pt x="107559" y="421334"/>
                  </a:cubicBezTo>
                  <a:cubicBezTo>
                    <a:pt x="107397" y="421334"/>
                    <a:pt x="105224" y="423037"/>
                    <a:pt x="105224" y="423037"/>
                  </a:cubicBezTo>
                  <a:lnTo>
                    <a:pt x="103684" y="422696"/>
                  </a:lnTo>
                  <a:lnTo>
                    <a:pt x="105110" y="420994"/>
                  </a:lnTo>
                  <a:lnTo>
                    <a:pt x="106927" y="418999"/>
                  </a:lnTo>
                  <a:lnTo>
                    <a:pt x="106813" y="417005"/>
                  </a:lnTo>
                  <a:lnTo>
                    <a:pt x="105224" y="414394"/>
                  </a:lnTo>
                  <a:lnTo>
                    <a:pt x="103975" y="413307"/>
                  </a:lnTo>
                  <a:lnTo>
                    <a:pt x="103295" y="410178"/>
                  </a:lnTo>
                  <a:lnTo>
                    <a:pt x="101981" y="408361"/>
                  </a:lnTo>
                  <a:lnTo>
                    <a:pt x="98851" y="409156"/>
                  </a:lnTo>
                  <a:lnTo>
                    <a:pt x="98219" y="411151"/>
                  </a:lnTo>
                  <a:cubicBezTo>
                    <a:pt x="98219" y="411151"/>
                    <a:pt x="96338" y="411151"/>
                    <a:pt x="96338" y="411442"/>
                  </a:cubicBezTo>
                  <a:cubicBezTo>
                    <a:pt x="96338" y="411734"/>
                    <a:pt x="95997" y="414232"/>
                    <a:pt x="95819" y="414167"/>
                  </a:cubicBezTo>
                  <a:cubicBezTo>
                    <a:pt x="95640" y="414118"/>
                    <a:pt x="95138" y="411605"/>
                    <a:pt x="95138" y="411605"/>
                  </a:cubicBezTo>
                  <a:lnTo>
                    <a:pt x="94165" y="411718"/>
                  </a:lnTo>
                  <a:lnTo>
                    <a:pt x="94165" y="413145"/>
                  </a:lnTo>
                  <a:lnTo>
                    <a:pt x="90808" y="413145"/>
                  </a:lnTo>
                  <a:cubicBezTo>
                    <a:pt x="90808" y="413145"/>
                    <a:pt x="90987" y="411037"/>
                    <a:pt x="90808" y="410875"/>
                  </a:cubicBezTo>
                  <a:cubicBezTo>
                    <a:pt x="90630" y="410697"/>
                    <a:pt x="89268" y="409902"/>
                    <a:pt x="89041" y="409902"/>
                  </a:cubicBezTo>
                  <a:cubicBezTo>
                    <a:pt x="88814" y="409902"/>
                    <a:pt x="87500" y="410470"/>
                    <a:pt x="87500" y="410470"/>
                  </a:cubicBezTo>
                  <a:lnTo>
                    <a:pt x="86187" y="409221"/>
                  </a:lnTo>
                  <a:lnTo>
                    <a:pt x="87095" y="407340"/>
                  </a:lnTo>
                  <a:lnTo>
                    <a:pt x="87046" y="406367"/>
                  </a:lnTo>
                  <a:lnTo>
                    <a:pt x="88068" y="406772"/>
                  </a:lnTo>
                  <a:lnTo>
                    <a:pt x="87614" y="409043"/>
                  </a:lnTo>
                  <a:lnTo>
                    <a:pt x="89608" y="408978"/>
                  </a:lnTo>
                  <a:lnTo>
                    <a:pt x="91311" y="405962"/>
                  </a:lnTo>
                  <a:lnTo>
                    <a:pt x="87452" y="404032"/>
                  </a:lnTo>
                  <a:cubicBezTo>
                    <a:pt x="87452" y="404032"/>
                    <a:pt x="85181" y="403854"/>
                    <a:pt x="85003" y="403854"/>
                  </a:cubicBezTo>
                  <a:cubicBezTo>
                    <a:pt x="84825" y="403854"/>
                    <a:pt x="83300" y="403627"/>
                    <a:pt x="83300" y="403627"/>
                  </a:cubicBezTo>
                  <a:lnTo>
                    <a:pt x="83300" y="399654"/>
                  </a:lnTo>
                  <a:cubicBezTo>
                    <a:pt x="83300" y="399654"/>
                    <a:pt x="81030" y="399832"/>
                    <a:pt x="80965" y="400448"/>
                  </a:cubicBezTo>
                  <a:cubicBezTo>
                    <a:pt x="80900" y="401081"/>
                    <a:pt x="80625" y="402102"/>
                    <a:pt x="80625" y="402102"/>
                  </a:cubicBezTo>
                  <a:cubicBezTo>
                    <a:pt x="80625" y="402102"/>
                    <a:pt x="79035" y="403351"/>
                    <a:pt x="78857" y="403464"/>
                  </a:cubicBezTo>
                  <a:cubicBezTo>
                    <a:pt x="78679" y="403578"/>
                    <a:pt x="77155" y="403918"/>
                    <a:pt x="77155" y="403918"/>
                  </a:cubicBezTo>
                  <a:lnTo>
                    <a:pt x="72614" y="404778"/>
                  </a:lnTo>
                  <a:lnTo>
                    <a:pt x="74203" y="405637"/>
                  </a:lnTo>
                  <a:lnTo>
                    <a:pt x="79149" y="405929"/>
                  </a:lnTo>
                  <a:lnTo>
                    <a:pt x="80803" y="405929"/>
                  </a:lnTo>
                  <a:lnTo>
                    <a:pt x="82003" y="406448"/>
                  </a:lnTo>
                  <a:lnTo>
                    <a:pt x="84954" y="406334"/>
                  </a:lnTo>
                  <a:lnTo>
                    <a:pt x="85976" y="407243"/>
                  </a:lnTo>
                  <a:lnTo>
                    <a:pt x="85116" y="408216"/>
                  </a:lnTo>
                  <a:lnTo>
                    <a:pt x="84776" y="408961"/>
                  </a:lnTo>
                  <a:lnTo>
                    <a:pt x="83235" y="408621"/>
                  </a:lnTo>
                  <a:lnTo>
                    <a:pt x="82149" y="406967"/>
                  </a:lnTo>
                  <a:lnTo>
                    <a:pt x="80268" y="408329"/>
                  </a:lnTo>
                  <a:lnTo>
                    <a:pt x="78955" y="409075"/>
                  </a:lnTo>
                  <a:lnTo>
                    <a:pt x="77982" y="409367"/>
                  </a:lnTo>
                  <a:lnTo>
                    <a:pt x="79522" y="411297"/>
                  </a:lnTo>
                  <a:lnTo>
                    <a:pt x="78727" y="412318"/>
                  </a:lnTo>
                  <a:cubicBezTo>
                    <a:pt x="78727" y="412318"/>
                    <a:pt x="77527" y="411345"/>
                    <a:pt x="77301" y="411345"/>
                  </a:cubicBezTo>
                  <a:cubicBezTo>
                    <a:pt x="77073" y="411345"/>
                    <a:pt x="74463" y="412886"/>
                    <a:pt x="74463" y="412886"/>
                  </a:cubicBezTo>
                  <a:lnTo>
                    <a:pt x="72582" y="412659"/>
                  </a:lnTo>
                  <a:lnTo>
                    <a:pt x="71447" y="414540"/>
                  </a:lnTo>
                  <a:lnTo>
                    <a:pt x="73214" y="417037"/>
                  </a:lnTo>
                  <a:lnTo>
                    <a:pt x="75938" y="417605"/>
                  </a:lnTo>
                  <a:lnTo>
                    <a:pt x="80090" y="416242"/>
                  </a:lnTo>
                  <a:lnTo>
                    <a:pt x="80657" y="414929"/>
                  </a:lnTo>
                  <a:lnTo>
                    <a:pt x="81906" y="414134"/>
                  </a:lnTo>
                  <a:lnTo>
                    <a:pt x="84014" y="414248"/>
                  </a:lnTo>
                  <a:lnTo>
                    <a:pt x="86057" y="414815"/>
                  </a:lnTo>
                  <a:lnTo>
                    <a:pt x="87079" y="415107"/>
                  </a:lnTo>
                  <a:lnTo>
                    <a:pt x="87825" y="415902"/>
                  </a:lnTo>
                  <a:lnTo>
                    <a:pt x="88684" y="414702"/>
                  </a:lnTo>
                  <a:lnTo>
                    <a:pt x="90273" y="414815"/>
                  </a:lnTo>
                  <a:lnTo>
                    <a:pt x="91522" y="416064"/>
                  </a:lnTo>
                  <a:lnTo>
                    <a:pt x="92771" y="416291"/>
                  </a:lnTo>
                  <a:lnTo>
                    <a:pt x="93176" y="415205"/>
                  </a:lnTo>
                  <a:cubicBezTo>
                    <a:pt x="93176" y="415205"/>
                    <a:pt x="94149" y="415950"/>
                    <a:pt x="94424" y="415950"/>
                  </a:cubicBezTo>
                  <a:cubicBezTo>
                    <a:pt x="94700" y="415950"/>
                    <a:pt x="96921" y="414978"/>
                    <a:pt x="96921" y="414978"/>
                  </a:cubicBezTo>
                  <a:cubicBezTo>
                    <a:pt x="96921" y="414978"/>
                    <a:pt x="97035" y="415886"/>
                    <a:pt x="96743" y="415999"/>
                  </a:cubicBezTo>
                  <a:cubicBezTo>
                    <a:pt x="96451" y="416113"/>
                    <a:pt x="91976" y="417702"/>
                    <a:pt x="91976" y="417702"/>
                  </a:cubicBezTo>
                  <a:lnTo>
                    <a:pt x="91522" y="419583"/>
                  </a:lnTo>
                  <a:lnTo>
                    <a:pt x="97895" y="419648"/>
                  </a:lnTo>
                  <a:lnTo>
                    <a:pt x="93240" y="421010"/>
                  </a:lnTo>
                  <a:lnTo>
                    <a:pt x="91019" y="422485"/>
                  </a:lnTo>
                  <a:lnTo>
                    <a:pt x="89997" y="423507"/>
                  </a:lnTo>
                  <a:lnTo>
                    <a:pt x="89138" y="422939"/>
                  </a:lnTo>
                  <a:lnTo>
                    <a:pt x="90451" y="420945"/>
                  </a:lnTo>
                  <a:lnTo>
                    <a:pt x="90160" y="418837"/>
                  </a:lnTo>
                  <a:lnTo>
                    <a:pt x="88003" y="416842"/>
                  </a:lnTo>
                  <a:lnTo>
                    <a:pt x="87435" y="418659"/>
                  </a:lnTo>
                  <a:lnTo>
                    <a:pt x="85733" y="418432"/>
                  </a:lnTo>
                  <a:lnTo>
                    <a:pt x="85165" y="419340"/>
                  </a:lnTo>
                  <a:lnTo>
                    <a:pt x="83803" y="417977"/>
                  </a:lnTo>
                  <a:lnTo>
                    <a:pt x="81192" y="417799"/>
                  </a:lnTo>
                  <a:lnTo>
                    <a:pt x="80673" y="419794"/>
                  </a:lnTo>
                  <a:lnTo>
                    <a:pt x="83463" y="420929"/>
                  </a:lnTo>
                  <a:lnTo>
                    <a:pt x="80738" y="422242"/>
                  </a:lnTo>
                  <a:cubicBezTo>
                    <a:pt x="80738" y="422242"/>
                    <a:pt x="79765" y="420021"/>
                    <a:pt x="79538" y="419907"/>
                  </a:cubicBezTo>
                  <a:cubicBezTo>
                    <a:pt x="79311" y="419794"/>
                    <a:pt x="76246" y="419680"/>
                    <a:pt x="76246" y="419680"/>
                  </a:cubicBezTo>
                  <a:lnTo>
                    <a:pt x="74203" y="419453"/>
                  </a:lnTo>
                  <a:cubicBezTo>
                    <a:pt x="74203" y="419453"/>
                    <a:pt x="73798" y="419972"/>
                    <a:pt x="73798" y="420199"/>
                  </a:cubicBezTo>
                  <a:cubicBezTo>
                    <a:pt x="73798" y="420426"/>
                    <a:pt x="76409" y="420945"/>
                    <a:pt x="76409" y="420945"/>
                  </a:cubicBezTo>
                  <a:lnTo>
                    <a:pt x="76457" y="422031"/>
                  </a:lnTo>
                  <a:cubicBezTo>
                    <a:pt x="76457" y="422031"/>
                    <a:pt x="74074" y="422031"/>
                    <a:pt x="73960" y="422372"/>
                  </a:cubicBezTo>
                  <a:cubicBezTo>
                    <a:pt x="73846" y="422713"/>
                    <a:pt x="73960" y="423280"/>
                    <a:pt x="73960" y="423280"/>
                  </a:cubicBezTo>
                  <a:lnTo>
                    <a:pt x="75890" y="423572"/>
                  </a:lnTo>
                  <a:lnTo>
                    <a:pt x="76344" y="423118"/>
                  </a:lnTo>
                  <a:lnTo>
                    <a:pt x="78160" y="422096"/>
                  </a:lnTo>
                  <a:lnTo>
                    <a:pt x="79133" y="422437"/>
                  </a:lnTo>
                  <a:lnTo>
                    <a:pt x="78841" y="423069"/>
                  </a:lnTo>
                  <a:lnTo>
                    <a:pt x="77479" y="423361"/>
                  </a:lnTo>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9" name="Freeform: Shape 488">
              <a:extLst>
                <a:ext uri="{FF2B5EF4-FFF2-40B4-BE49-F238E27FC236}">
                  <a16:creationId xmlns:a16="http://schemas.microsoft.com/office/drawing/2014/main" id="{216DEF63-8E98-6479-E6DF-D954B2A027F3}"/>
                </a:ext>
              </a:extLst>
            </p:cNvPr>
            <p:cNvSpPr/>
            <p:nvPr/>
          </p:nvSpPr>
          <p:spPr>
            <a:xfrm>
              <a:off x="7770664" y="2648418"/>
              <a:ext cx="7609" cy="7449"/>
            </a:xfrm>
            <a:custGeom>
              <a:avLst/>
              <a:gdLst>
                <a:gd name="connsiteX0" fmla="*/ 2686 w 8248"/>
                <a:gd name="connsiteY0" fmla="*/ 16 h 8075"/>
                <a:gd name="connsiteX1" fmla="*/ 2686 w 8248"/>
                <a:gd name="connsiteY1" fmla="*/ 4103 h 8075"/>
                <a:gd name="connsiteX2" fmla="*/ 1551 w 8248"/>
                <a:gd name="connsiteY2" fmla="*/ 5692 h 8075"/>
                <a:gd name="connsiteX3" fmla="*/ 303 w 8248"/>
                <a:gd name="connsiteY3" fmla="*/ 7394 h 8075"/>
                <a:gd name="connsiteX4" fmla="*/ 303 w 8248"/>
                <a:gd name="connsiteY4" fmla="*/ 8075 h 8075"/>
                <a:gd name="connsiteX5" fmla="*/ 3140 w 8248"/>
                <a:gd name="connsiteY5" fmla="*/ 8075 h 8075"/>
                <a:gd name="connsiteX6" fmla="*/ 5524 w 8248"/>
                <a:gd name="connsiteY6" fmla="*/ 6940 h 8075"/>
                <a:gd name="connsiteX7" fmla="*/ 6886 w 8248"/>
                <a:gd name="connsiteY7" fmla="*/ 6146 h 8075"/>
                <a:gd name="connsiteX8" fmla="*/ 8249 w 8248"/>
                <a:gd name="connsiteY8" fmla="*/ 5124 h 8075"/>
                <a:gd name="connsiteX9" fmla="*/ 8249 w 8248"/>
                <a:gd name="connsiteY9" fmla="*/ 4038 h 8075"/>
                <a:gd name="connsiteX10" fmla="*/ 6546 w 8248"/>
                <a:gd name="connsiteY10" fmla="*/ 4038 h 8075"/>
                <a:gd name="connsiteX11" fmla="*/ 6432 w 8248"/>
                <a:gd name="connsiteY11" fmla="*/ 2724 h 8075"/>
                <a:gd name="connsiteX12" fmla="*/ 6319 w 8248"/>
                <a:gd name="connsiteY12" fmla="*/ 1362 h 8075"/>
                <a:gd name="connsiteX13" fmla="*/ 4957 w 8248"/>
                <a:gd name="connsiteY13" fmla="*/ 0 h 8075"/>
                <a:gd name="connsiteX14" fmla="*/ 2686 w 8248"/>
                <a:gd name="connsiteY14" fmla="*/ 0 h 8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48" h="8075">
                  <a:moveTo>
                    <a:pt x="2686" y="16"/>
                  </a:moveTo>
                  <a:lnTo>
                    <a:pt x="2686" y="4103"/>
                  </a:lnTo>
                  <a:lnTo>
                    <a:pt x="1551" y="5692"/>
                  </a:lnTo>
                  <a:lnTo>
                    <a:pt x="303" y="7394"/>
                  </a:lnTo>
                  <a:cubicBezTo>
                    <a:pt x="303" y="7394"/>
                    <a:pt x="-378" y="8075"/>
                    <a:pt x="303" y="8075"/>
                  </a:cubicBezTo>
                  <a:lnTo>
                    <a:pt x="3140" y="8075"/>
                  </a:lnTo>
                  <a:lnTo>
                    <a:pt x="5524" y="6940"/>
                  </a:lnTo>
                  <a:lnTo>
                    <a:pt x="6886" y="6146"/>
                  </a:lnTo>
                  <a:lnTo>
                    <a:pt x="8249" y="5124"/>
                  </a:lnTo>
                  <a:lnTo>
                    <a:pt x="8249" y="4038"/>
                  </a:lnTo>
                  <a:lnTo>
                    <a:pt x="6546" y="4038"/>
                  </a:lnTo>
                  <a:lnTo>
                    <a:pt x="6432" y="2724"/>
                  </a:lnTo>
                  <a:lnTo>
                    <a:pt x="6319" y="1362"/>
                  </a:lnTo>
                  <a:lnTo>
                    <a:pt x="4957" y="0"/>
                  </a:lnTo>
                  <a:lnTo>
                    <a:pt x="2686"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0" name="Freeform: Shape 489">
              <a:extLst>
                <a:ext uri="{FF2B5EF4-FFF2-40B4-BE49-F238E27FC236}">
                  <a16:creationId xmlns:a16="http://schemas.microsoft.com/office/drawing/2014/main" id="{BD2BAC66-DA83-8F5F-3699-9BD4A888F186}"/>
                </a:ext>
              </a:extLst>
            </p:cNvPr>
            <p:cNvSpPr/>
            <p:nvPr/>
          </p:nvSpPr>
          <p:spPr>
            <a:xfrm>
              <a:off x="7685676" y="2574820"/>
              <a:ext cx="17172" cy="13717"/>
            </a:xfrm>
            <a:custGeom>
              <a:avLst/>
              <a:gdLst>
                <a:gd name="connsiteX0" fmla="*/ 0 w 18615"/>
                <a:gd name="connsiteY0" fmla="*/ 5789 h 14869"/>
                <a:gd name="connsiteX1" fmla="*/ 0 w 18615"/>
                <a:gd name="connsiteY1" fmla="*/ 10556 h 14869"/>
                <a:gd name="connsiteX2" fmla="*/ 2270 w 18615"/>
                <a:gd name="connsiteY2" fmla="*/ 11124 h 14869"/>
                <a:gd name="connsiteX3" fmla="*/ 5903 w 18615"/>
                <a:gd name="connsiteY3" fmla="*/ 14870 h 14869"/>
                <a:gd name="connsiteX4" fmla="*/ 8854 w 18615"/>
                <a:gd name="connsiteY4" fmla="*/ 14870 h 14869"/>
                <a:gd name="connsiteX5" fmla="*/ 10102 w 18615"/>
                <a:gd name="connsiteY5" fmla="*/ 13054 h 14869"/>
                <a:gd name="connsiteX6" fmla="*/ 12032 w 18615"/>
                <a:gd name="connsiteY6" fmla="*/ 13281 h 14869"/>
                <a:gd name="connsiteX7" fmla="*/ 14529 w 18615"/>
                <a:gd name="connsiteY7" fmla="*/ 11805 h 14869"/>
                <a:gd name="connsiteX8" fmla="*/ 15437 w 18615"/>
                <a:gd name="connsiteY8" fmla="*/ 13054 h 14869"/>
                <a:gd name="connsiteX9" fmla="*/ 18616 w 18615"/>
                <a:gd name="connsiteY9" fmla="*/ 12032 h 14869"/>
                <a:gd name="connsiteX10" fmla="*/ 18616 w 18615"/>
                <a:gd name="connsiteY10" fmla="*/ 10329 h 14869"/>
                <a:gd name="connsiteX11" fmla="*/ 15551 w 18615"/>
                <a:gd name="connsiteY11" fmla="*/ 8740 h 14869"/>
                <a:gd name="connsiteX12" fmla="*/ 12373 w 18615"/>
                <a:gd name="connsiteY12" fmla="*/ 8854 h 14869"/>
                <a:gd name="connsiteX13" fmla="*/ 12146 w 18615"/>
                <a:gd name="connsiteY13" fmla="*/ 7151 h 14869"/>
                <a:gd name="connsiteX14" fmla="*/ 14643 w 18615"/>
                <a:gd name="connsiteY14" fmla="*/ 7038 h 14869"/>
                <a:gd name="connsiteX15" fmla="*/ 16800 w 18615"/>
                <a:gd name="connsiteY15" fmla="*/ 3746 h 14869"/>
                <a:gd name="connsiteX16" fmla="*/ 15324 w 18615"/>
                <a:gd name="connsiteY16" fmla="*/ 2157 h 14869"/>
                <a:gd name="connsiteX17" fmla="*/ 14302 w 18615"/>
                <a:gd name="connsiteY17" fmla="*/ 4313 h 14869"/>
                <a:gd name="connsiteX18" fmla="*/ 11351 w 18615"/>
                <a:gd name="connsiteY18" fmla="*/ 3859 h 14869"/>
                <a:gd name="connsiteX19" fmla="*/ 11805 w 18615"/>
                <a:gd name="connsiteY19" fmla="*/ 1022 h 14869"/>
                <a:gd name="connsiteX20" fmla="*/ 9308 w 18615"/>
                <a:gd name="connsiteY20" fmla="*/ 1022 h 14869"/>
                <a:gd name="connsiteX21" fmla="*/ 8286 w 18615"/>
                <a:gd name="connsiteY21" fmla="*/ 0 h 14869"/>
                <a:gd name="connsiteX22" fmla="*/ 7038 w 18615"/>
                <a:gd name="connsiteY22" fmla="*/ 908 h 14869"/>
                <a:gd name="connsiteX23" fmla="*/ 5903 w 18615"/>
                <a:gd name="connsiteY23" fmla="*/ 1703 h 14869"/>
                <a:gd name="connsiteX24" fmla="*/ 10216 w 18615"/>
                <a:gd name="connsiteY24" fmla="*/ 6584 h 14869"/>
                <a:gd name="connsiteX25" fmla="*/ 9308 w 18615"/>
                <a:gd name="connsiteY25" fmla="*/ 6924 h 14869"/>
                <a:gd name="connsiteX26" fmla="*/ 7946 w 18615"/>
                <a:gd name="connsiteY26" fmla="*/ 6130 h 14869"/>
                <a:gd name="connsiteX27" fmla="*/ 6357 w 18615"/>
                <a:gd name="connsiteY27" fmla="*/ 5789 h 14869"/>
                <a:gd name="connsiteX28" fmla="*/ 6243 w 18615"/>
                <a:gd name="connsiteY28" fmla="*/ 4767 h 14869"/>
                <a:gd name="connsiteX29" fmla="*/ 5221 w 18615"/>
                <a:gd name="connsiteY29" fmla="*/ 5335 h 14869"/>
                <a:gd name="connsiteX30" fmla="*/ 4314 w 18615"/>
                <a:gd name="connsiteY30" fmla="*/ 4767 h 14869"/>
                <a:gd name="connsiteX31" fmla="*/ 3178 w 18615"/>
                <a:gd name="connsiteY31" fmla="*/ 5222 h 14869"/>
                <a:gd name="connsiteX32" fmla="*/ 1476 w 18615"/>
                <a:gd name="connsiteY32" fmla="*/ 4994 h 14869"/>
                <a:gd name="connsiteX33" fmla="*/ 0 w 18615"/>
                <a:gd name="connsiteY33" fmla="*/ 5789 h 14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615" h="14869">
                  <a:moveTo>
                    <a:pt x="0" y="5789"/>
                  </a:moveTo>
                  <a:lnTo>
                    <a:pt x="0" y="10556"/>
                  </a:lnTo>
                  <a:lnTo>
                    <a:pt x="2270" y="11124"/>
                  </a:lnTo>
                  <a:lnTo>
                    <a:pt x="5903" y="14870"/>
                  </a:lnTo>
                  <a:lnTo>
                    <a:pt x="8854" y="14870"/>
                  </a:lnTo>
                  <a:lnTo>
                    <a:pt x="10102" y="13054"/>
                  </a:lnTo>
                  <a:lnTo>
                    <a:pt x="12032" y="13281"/>
                  </a:lnTo>
                  <a:lnTo>
                    <a:pt x="14529" y="11805"/>
                  </a:lnTo>
                  <a:lnTo>
                    <a:pt x="15437" y="13054"/>
                  </a:lnTo>
                  <a:lnTo>
                    <a:pt x="18616" y="12032"/>
                  </a:lnTo>
                  <a:lnTo>
                    <a:pt x="18616" y="10329"/>
                  </a:lnTo>
                  <a:cubicBezTo>
                    <a:pt x="18616" y="10329"/>
                    <a:pt x="15892" y="8740"/>
                    <a:pt x="15551" y="8740"/>
                  </a:cubicBezTo>
                  <a:cubicBezTo>
                    <a:pt x="15211" y="8740"/>
                    <a:pt x="12373" y="8854"/>
                    <a:pt x="12373" y="8854"/>
                  </a:cubicBezTo>
                  <a:lnTo>
                    <a:pt x="12146" y="7151"/>
                  </a:lnTo>
                  <a:lnTo>
                    <a:pt x="14643" y="7038"/>
                  </a:lnTo>
                  <a:lnTo>
                    <a:pt x="16800" y="3746"/>
                  </a:lnTo>
                  <a:lnTo>
                    <a:pt x="15324" y="2157"/>
                  </a:lnTo>
                  <a:cubicBezTo>
                    <a:pt x="15324" y="2157"/>
                    <a:pt x="14643" y="4313"/>
                    <a:pt x="14302" y="4313"/>
                  </a:cubicBezTo>
                  <a:cubicBezTo>
                    <a:pt x="13962" y="4313"/>
                    <a:pt x="11351" y="3859"/>
                    <a:pt x="11351" y="3859"/>
                  </a:cubicBezTo>
                  <a:lnTo>
                    <a:pt x="11805" y="1022"/>
                  </a:lnTo>
                  <a:cubicBezTo>
                    <a:pt x="11805" y="1022"/>
                    <a:pt x="9535" y="454"/>
                    <a:pt x="9308" y="1022"/>
                  </a:cubicBezTo>
                  <a:cubicBezTo>
                    <a:pt x="9081" y="1589"/>
                    <a:pt x="8286" y="0"/>
                    <a:pt x="8286" y="0"/>
                  </a:cubicBezTo>
                  <a:lnTo>
                    <a:pt x="7038" y="908"/>
                  </a:lnTo>
                  <a:lnTo>
                    <a:pt x="5903" y="1703"/>
                  </a:lnTo>
                  <a:lnTo>
                    <a:pt x="10216" y="6584"/>
                  </a:lnTo>
                  <a:lnTo>
                    <a:pt x="9308" y="6924"/>
                  </a:lnTo>
                  <a:lnTo>
                    <a:pt x="7946" y="6130"/>
                  </a:lnTo>
                  <a:lnTo>
                    <a:pt x="6357" y="5789"/>
                  </a:lnTo>
                  <a:lnTo>
                    <a:pt x="6243" y="4767"/>
                  </a:lnTo>
                  <a:lnTo>
                    <a:pt x="5221" y="5335"/>
                  </a:lnTo>
                  <a:lnTo>
                    <a:pt x="4314" y="4767"/>
                  </a:lnTo>
                  <a:lnTo>
                    <a:pt x="3178" y="5222"/>
                  </a:lnTo>
                  <a:lnTo>
                    <a:pt x="1476" y="4994"/>
                  </a:lnTo>
                  <a:lnTo>
                    <a:pt x="0" y="5789"/>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1" name="Freeform: Shape 490">
              <a:extLst>
                <a:ext uri="{FF2B5EF4-FFF2-40B4-BE49-F238E27FC236}">
                  <a16:creationId xmlns:a16="http://schemas.microsoft.com/office/drawing/2014/main" id="{DD09F947-51CF-9DC3-253C-76F765F4AF8A}"/>
                </a:ext>
              </a:extLst>
            </p:cNvPr>
            <p:cNvSpPr/>
            <p:nvPr/>
          </p:nvSpPr>
          <p:spPr>
            <a:xfrm>
              <a:off x="7679273" y="2582479"/>
              <a:ext cx="2513" cy="3036"/>
            </a:xfrm>
            <a:custGeom>
              <a:avLst/>
              <a:gdLst>
                <a:gd name="connsiteX0" fmla="*/ 1476 w 2724"/>
                <a:gd name="connsiteY0" fmla="*/ 3292 h 3291"/>
                <a:gd name="connsiteX1" fmla="*/ 2725 w 2724"/>
                <a:gd name="connsiteY1" fmla="*/ 1362 h 3291"/>
                <a:gd name="connsiteX2" fmla="*/ 1476 w 2724"/>
                <a:gd name="connsiteY2" fmla="*/ 0 h 3291"/>
                <a:gd name="connsiteX3" fmla="*/ 0 w 2724"/>
                <a:gd name="connsiteY3" fmla="*/ 1638 h 3291"/>
                <a:gd name="connsiteX4" fmla="*/ 1476 w 2724"/>
                <a:gd name="connsiteY4" fmla="*/ 3292 h 3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4" h="3291">
                  <a:moveTo>
                    <a:pt x="1476" y="3292"/>
                  </a:moveTo>
                  <a:lnTo>
                    <a:pt x="2725" y="1362"/>
                  </a:lnTo>
                  <a:lnTo>
                    <a:pt x="1476" y="0"/>
                  </a:lnTo>
                  <a:lnTo>
                    <a:pt x="0" y="1638"/>
                  </a:lnTo>
                  <a:lnTo>
                    <a:pt x="1476" y="3292"/>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2" name="Freeform: Shape 491">
              <a:extLst>
                <a:ext uri="{FF2B5EF4-FFF2-40B4-BE49-F238E27FC236}">
                  <a16:creationId xmlns:a16="http://schemas.microsoft.com/office/drawing/2014/main" id="{FB97E653-DC6A-5CA4-EE1C-65A7799AF074}"/>
                </a:ext>
              </a:extLst>
            </p:cNvPr>
            <p:cNvSpPr/>
            <p:nvPr/>
          </p:nvSpPr>
          <p:spPr>
            <a:xfrm>
              <a:off x="7673305" y="2578500"/>
              <a:ext cx="4536" cy="5505"/>
            </a:xfrm>
            <a:custGeom>
              <a:avLst/>
              <a:gdLst>
                <a:gd name="connsiteX0" fmla="*/ 2725 w 4917"/>
                <a:gd name="connsiteY0" fmla="*/ 5221 h 5967"/>
                <a:gd name="connsiteX1" fmla="*/ 4881 w 4917"/>
                <a:gd name="connsiteY1" fmla="*/ 568 h 5967"/>
                <a:gd name="connsiteX2" fmla="*/ 1816 w 4917"/>
                <a:gd name="connsiteY2" fmla="*/ 0 h 5967"/>
                <a:gd name="connsiteX3" fmla="*/ 2611 w 4917"/>
                <a:gd name="connsiteY3" fmla="*/ 1816 h 5967"/>
                <a:gd name="connsiteX4" fmla="*/ 681 w 4917"/>
                <a:gd name="connsiteY4" fmla="*/ 2611 h 5967"/>
                <a:gd name="connsiteX5" fmla="*/ 0 w 4917"/>
                <a:gd name="connsiteY5" fmla="*/ 4313 h 5967"/>
                <a:gd name="connsiteX6" fmla="*/ 2465 w 4917"/>
                <a:gd name="connsiteY6" fmla="*/ 5967 h 5967"/>
                <a:gd name="connsiteX7" fmla="*/ 2725 w 4917"/>
                <a:gd name="connsiteY7" fmla="*/ 5221 h 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17" h="5967">
                  <a:moveTo>
                    <a:pt x="2725" y="5221"/>
                  </a:moveTo>
                  <a:cubicBezTo>
                    <a:pt x="3065" y="5108"/>
                    <a:pt x="5222" y="681"/>
                    <a:pt x="4881" y="568"/>
                  </a:cubicBezTo>
                  <a:cubicBezTo>
                    <a:pt x="4540" y="454"/>
                    <a:pt x="1816" y="0"/>
                    <a:pt x="1816" y="0"/>
                  </a:cubicBezTo>
                  <a:lnTo>
                    <a:pt x="2611" y="1816"/>
                  </a:lnTo>
                  <a:lnTo>
                    <a:pt x="681" y="2611"/>
                  </a:lnTo>
                  <a:lnTo>
                    <a:pt x="0" y="4313"/>
                  </a:lnTo>
                  <a:lnTo>
                    <a:pt x="2465" y="5967"/>
                  </a:lnTo>
                  <a:lnTo>
                    <a:pt x="2725" y="5221"/>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3" name="Freeform: Shape 492">
              <a:extLst>
                <a:ext uri="{FF2B5EF4-FFF2-40B4-BE49-F238E27FC236}">
                  <a16:creationId xmlns:a16="http://schemas.microsoft.com/office/drawing/2014/main" id="{9F79BF30-5202-AC50-4DC2-6C1031744B32}"/>
                </a:ext>
              </a:extLst>
            </p:cNvPr>
            <p:cNvSpPr/>
            <p:nvPr/>
          </p:nvSpPr>
          <p:spPr>
            <a:xfrm>
              <a:off x="7658615" y="2583990"/>
              <a:ext cx="7659" cy="7076"/>
            </a:xfrm>
            <a:custGeom>
              <a:avLst/>
              <a:gdLst>
                <a:gd name="connsiteX0" fmla="*/ 2611 w 8302"/>
                <a:gd name="connsiteY0" fmla="*/ 7670 h 7670"/>
                <a:gd name="connsiteX1" fmla="*/ 7394 w 8302"/>
                <a:gd name="connsiteY1" fmla="*/ 7670 h 7670"/>
                <a:gd name="connsiteX2" fmla="*/ 8302 w 8302"/>
                <a:gd name="connsiteY2" fmla="*/ 4946 h 7670"/>
                <a:gd name="connsiteX3" fmla="*/ 4540 w 8302"/>
                <a:gd name="connsiteY3" fmla="*/ 3584 h 7670"/>
                <a:gd name="connsiteX4" fmla="*/ 5465 w 8302"/>
                <a:gd name="connsiteY4" fmla="*/ 1654 h 7670"/>
                <a:gd name="connsiteX5" fmla="*/ 4540 w 8302"/>
                <a:gd name="connsiteY5" fmla="*/ 0 h 7670"/>
                <a:gd name="connsiteX6" fmla="*/ 3973 w 8302"/>
                <a:gd name="connsiteY6" fmla="*/ 0 h 7670"/>
                <a:gd name="connsiteX7" fmla="*/ 1589 w 8302"/>
                <a:gd name="connsiteY7" fmla="*/ 0 h 7670"/>
                <a:gd name="connsiteX8" fmla="*/ 0 w 8302"/>
                <a:gd name="connsiteY8" fmla="*/ 1654 h 7670"/>
                <a:gd name="connsiteX9" fmla="*/ 2838 w 8302"/>
                <a:gd name="connsiteY9" fmla="*/ 3016 h 7670"/>
                <a:gd name="connsiteX10" fmla="*/ 1021 w 8302"/>
                <a:gd name="connsiteY10" fmla="*/ 3357 h 7670"/>
                <a:gd name="connsiteX11" fmla="*/ 1362 w 8302"/>
                <a:gd name="connsiteY11" fmla="*/ 5740 h 7670"/>
                <a:gd name="connsiteX12" fmla="*/ 2611 w 8302"/>
                <a:gd name="connsiteY12" fmla="*/ 7670 h 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02" h="7670">
                  <a:moveTo>
                    <a:pt x="2611" y="7670"/>
                  </a:moveTo>
                  <a:lnTo>
                    <a:pt x="7394" y="7670"/>
                  </a:lnTo>
                  <a:lnTo>
                    <a:pt x="8302" y="4946"/>
                  </a:lnTo>
                  <a:lnTo>
                    <a:pt x="4540" y="3584"/>
                  </a:lnTo>
                  <a:lnTo>
                    <a:pt x="5465" y="1654"/>
                  </a:lnTo>
                  <a:lnTo>
                    <a:pt x="4540" y="0"/>
                  </a:lnTo>
                  <a:lnTo>
                    <a:pt x="3973" y="0"/>
                  </a:lnTo>
                  <a:lnTo>
                    <a:pt x="1589" y="0"/>
                  </a:lnTo>
                  <a:lnTo>
                    <a:pt x="0" y="1654"/>
                  </a:lnTo>
                  <a:lnTo>
                    <a:pt x="2838" y="3016"/>
                  </a:lnTo>
                  <a:lnTo>
                    <a:pt x="1021" y="3357"/>
                  </a:lnTo>
                  <a:lnTo>
                    <a:pt x="1362" y="5740"/>
                  </a:lnTo>
                  <a:lnTo>
                    <a:pt x="2611" y="767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4" name="Freeform: Shape 493">
              <a:extLst>
                <a:ext uri="{FF2B5EF4-FFF2-40B4-BE49-F238E27FC236}">
                  <a16:creationId xmlns:a16="http://schemas.microsoft.com/office/drawing/2014/main" id="{E2CFD308-721F-A982-F405-6D41A05C5BDB}"/>
                </a:ext>
              </a:extLst>
            </p:cNvPr>
            <p:cNvSpPr/>
            <p:nvPr/>
          </p:nvSpPr>
          <p:spPr>
            <a:xfrm>
              <a:off x="7639857" y="2607669"/>
              <a:ext cx="14973" cy="19790"/>
            </a:xfrm>
            <a:custGeom>
              <a:avLst/>
              <a:gdLst>
                <a:gd name="connsiteX0" fmla="*/ 6470 w 16231"/>
                <a:gd name="connsiteY0" fmla="*/ 21453 h 21453"/>
                <a:gd name="connsiteX1" fmla="*/ 10329 w 16231"/>
                <a:gd name="connsiteY1" fmla="*/ 19410 h 21453"/>
                <a:gd name="connsiteX2" fmla="*/ 8967 w 16231"/>
                <a:gd name="connsiteY2" fmla="*/ 18162 h 21453"/>
                <a:gd name="connsiteX3" fmla="*/ 11011 w 16231"/>
                <a:gd name="connsiteY3" fmla="*/ 17254 h 21453"/>
                <a:gd name="connsiteX4" fmla="*/ 12940 w 16231"/>
                <a:gd name="connsiteY4" fmla="*/ 14870 h 21453"/>
                <a:gd name="connsiteX5" fmla="*/ 12940 w 16231"/>
                <a:gd name="connsiteY5" fmla="*/ 13281 h 21453"/>
                <a:gd name="connsiteX6" fmla="*/ 14756 w 16231"/>
                <a:gd name="connsiteY6" fmla="*/ 12032 h 21453"/>
                <a:gd name="connsiteX7" fmla="*/ 16232 w 16231"/>
                <a:gd name="connsiteY7" fmla="*/ 11010 h 21453"/>
                <a:gd name="connsiteX8" fmla="*/ 16232 w 16231"/>
                <a:gd name="connsiteY8" fmla="*/ 8059 h 21453"/>
                <a:gd name="connsiteX9" fmla="*/ 14529 w 16231"/>
                <a:gd name="connsiteY9" fmla="*/ 6470 h 21453"/>
                <a:gd name="connsiteX10" fmla="*/ 14529 w 16231"/>
                <a:gd name="connsiteY10" fmla="*/ 2951 h 21453"/>
                <a:gd name="connsiteX11" fmla="*/ 13394 w 16231"/>
                <a:gd name="connsiteY11" fmla="*/ 0 h 21453"/>
                <a:gd name="connsiteX12" fmla="*/ 13054 w 16231"/>
                <a:gd name="connsiteY12" fmla="*/ 3065 h 21453"/>
                <a:gd name="connsiteX13" fmla="*/ 11351 w 16231"/>
                <a:gd name="connsiteY13" fmla="*/ 3178 h 21453"/>
                <a:gd name="connsiteX14" fmla="*/ 12032 w 16231"/>
                <a:gd name="connsiteY14" fmla="*/ 6016 h 21453"/>
                <a:gd name="connsiteX15" fmla="*/ 10329 w 16231"/>
                <a:gd name="connsiteY15" fmla="*/ 5676 h 21453"/>
                <a:gd name="connsiteX16" fmla="*/ 9081 w 16231"/>
                <a:gd name="connsiteY16" fmla="*/ 3859 h 21453"/>
                <a:gd name="connsiteX17" fmla="*/ 8286 w 16231"/>
                <a:gd name="connsiteY17" fmla="*/ 4427 h 21453"/>
                <a:gd name="connsiteX18" fmla="*/ 9989 w 16231"/>
                <a:gd name="connsiteY18" fmla="*/ 6924 h 21453"/>
                <a:gd name="connsiteX19" fmla="*/ 8854 w 16231"/>
                <a:gd name="connsiteY19" fmla="*/ 9194 h 21453"/>
                <a:gd name="connsiteX20" fmla="*/ 8059 w 16231"/>
                <a:gd name="connsiteY20" fmla="*/ 7378 h 21453"/>
                <a:gd name="connsiteX21" fmla="*/ 7719 w 16231"/>
                <a:gd name="connsiteY21" fmla="*/ 5562 h 21453"/>
                <a:gd name="connsiteX22" fmla="*/ 6470 w 16231"/>
                <a:gd name="connsiteY22" fmla="*/ 4086 h 21453"/>
                <a:gd name="connsiteX23" fmla="*/ 5108 w 16231"/>
                <a:gd name="connsiteY23" fmla="*/ 5108 h 21453"/>
                <a:gd name="connsiteX24" fmla="*/ 6584 w 16231"/>
                <a:gd name="connsiteY24" fmla="*/ 6357 h 21453"/>
                <a:gd name="connsiteX25" fmla="*/ 5108 w 16231"/>
                <a:gd name="connsiteY25" fmla="*/ 7378 h 21453"/>
                <a:gd name="connsiteX26" fmla="*/ 3859 w 16231"/>
                <a:gd name="connsiteY26" fmla="*/ 6811 h 21453"/>
                <a:gd name="connsiteX27" fmla="*/ 3178 w 16231"/>
                <a:gd name="connsiteY27" fmla="*/ 8173 h 21453"/>
                <a:gd name="connsiteX28" fmla="*/ 795 w 16231"/>
                <a:gd name="connsiteY28" fmla="*/ 9875 h 21453"/>
                <a:gd name="connsiteX29" fmla="*/ 0 w 16231"/>
                <a:gd name="connsiteY29" fmla="*/ 11919 h 21453"/>
                <a:gd name="connsiteX30" fmla="*/ 681 w 16231"/>
                <a:gd name="connsiteY30" fmla="*/ 12827 h 21453"/>
                <a:gd name="connsiteX31" fmla="*/ 1135 w 16231"/>
                <a:gd name="connsiteY31" fmla="*/ 14416 h 21453"/>
                <a:gd name="connsiteX32" fmla="*/ 1135 w 16231"/>
                <a:gd name="connsiteY32" fmla="*/ 15664 h 21453"/>
                <a:gd name="connsiteX33" fmla="*/ 2043 w 16231"/>
                <a:gd name="connsiteY33" fmla="*/ 16913 h 21453"/>
                <a:gd name="connsiteX34" fmla="*/ 3405 w 16231"/>
                <a:gd name="connsiteY34" fmla="*/ 17140 h 21453"/>
                <a:gd name="connsiteX35" fmla="*/ 3632 w 16231"/>
                <a:gd name="connsiteY35" fmla="*/ 16346 h 21453"/>
                <a:gd name="connsiteX36" fmla="*/ 4654 w 16231"/>
                <a:gd name="connsiteY36" fmla="*/ 16232 h 21453"/>
                <a:gd name="connsiteX37" fmla="*/ 4881 w 16231"/>
                <a:gd name="connsiteY37" fmla="*/ 17027 h 21453"/>
                <a:gd name="connsiteX38" fmla="*/ 4313 w 16231"/>
                <a:gd name="connsiteY38" fmla="*/ 18162 h 21453"/>
                <a:gd name="connsiteX39" fmla="*/ 4313 w 16231"/>
                <a:gd name="connsiteY39" fmla="*/ 19524 h 21453"/>
                <a:gd name="connsiteX40" fmla="*/ 4995 w 16231"/>
                <a:gd name="connsiteY40" fmla="*/ 21453 h 21453"/>
                <a:gd name="connsiteX41" fmla="*/ 6470 w 16231"/>
                <a:gd name="connsiteY41" fmla="*/ 21453 h 21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6231" h="21453">
                  <a:moveTo>
                    <a:pt x="6470" y="21453"/>
                  </a:moveTo>
                  <a:lnTo>
                    <a:pt x="10329" y="19410"/>
                  </a:lnTo>
                  <a:lnTo>
                    <a:pt x="8967" y="18162"/>
                  </a:lnTo>
                  <a:lnTo>
                    <a:pt x="11011" y="17254"/>
                  </a:lnTo>
                  <a:lnTo>
                    <a:pt x="12940" y="14870"/>
                  </a:lnTo>
                  <a:lnTo>
                    <a:pt x="12940" y="13281"/>
                  </a:lnTo>
                  <a:lnTo>
                    <a:pt x="14756" y="12032"/>
                  </a:lnTo>
                  <a:lnTo>
                    <a:pt x="16232" y="11010"/>
                  </a:lnTo>
                  <a:lnTo>
                    <a:pt x="16232" y="8059"/>
                  </a:lnTo>
                  <a:lnTo>
                    <a:pt x="14529" y="6470"/>
                  </a:lnTo>
                  <a:lnTo>
                    <a:pt x="14529" y="2951"/>
                  </a:lnTo>
                  <a:lnTo>
                    <a:pt x="13394" y="0"/>
                  </a:lnTo>
                  <a:lnTo>
                    <a:pt x="13054" y="3065"/>
                  </a:lnTo>
                  <a:cubicBezTo>
                    <a:pt x="13054" y="3065"/>
                    <a:pt x="11578" y="2724"/>
                    <a:pt x="11351" y="3178"/>
                  </a:cubicBezTo>
                  <a:cubicBezTo>
                    <a:pt x="11124" y="3632"/>
                    <a:pt x="12032" y="6016"/>
                    <a:pt x="12032" y="6016"/>
                  </a:cubicBezTo>
                  <a:lnTo>
                    <a:pt x="10329" y="5676"/>
                  </a:lnTo>
                  <a:lnTo>
                    <a:pt x="9081" y="3859"/>
                  </a:lnTo>
                  <a:cubicBezTo>
                    <a:pt x="9081" y="3859"/>
                    <a:pt x="8173" y="4086"/>
                    <a:pt x="8286" y="4427"/>
                  </a:cubicBezTo>
                  <a:cubicBezTo>
                    <a:pt x="8400" y="4767"/>
                    <a:pt x="9989" y="6924"/>
                    <a:pt x="9989" y="6924"/>
                  </a:cubicBezTo>
                  <a:lnTo>
                    <a:pt x="8854" y="9194"/>
                  </a:lnTo>
                  <a:lnTo>
                    <a:pt x="8059" y="7378"/>
                  </a:lnTo>
                  <a:lnTo>
                    <a:pt x="7719" y="5562"/>
                  </a:lnTo>
                  <a:lnTo>
                    <a:pt x="6470" y="4086"/>
                  </a:lnTo>
                  <a:lnTo>
                    <a:pt x="5108" y="5108"/>
                  </a:lnTo>
                  <a:lnTo>
                    <a:pt x="6584" y="6357"/>
                  </a:lnTo>
                  <a:lnTo>
                    <a:pt x="5108" y="7378"/>
                  </a:lnTo>
                  <a:lnTo>
                    <a:pt x="3859" y="6811"/>
                  </a:lnTo>
                  <a:lnTo>
                    <a:pt x="3178" y="8173"/>
                  </a:lnTo>
                  <a:lnTo>
                    <a:pt x="795" y="9875"/>
                  </a:lnTo>
                  <a:lnTo>
                    <a:pt x="0" y="11919"/>
                  </a:lnTo>
                  <a:lnTo>
                    <a:pt x="681" y="12827"/>
                  </a:lnTo>
                  <a:lnTo>
                    <a:pt x="1135" y="14416"/>
                  </a:lnTo>
                  <a:lnTo>
                    <a:pt x="1135" y="15664"/>
                  </a:lnTo>
                  <a:lnTo>
                    <a:pt x="2043" y="16913"/>
                  </a:lnTo>
                  <a:lnTo>
                    <a:pt x="3405" y="17140"/>
                  </a:lnTo>
                  <a:lnTo>
                    <a:pt x="3632" y="16346"/>
                  </a:lnTo>
                  <a:lnTo>
                    <a:pt x="4654" y="16232"/>
                  </a:lnTo>
                  <a:lnTo>
                    <a:pt x="4881" y="17027"/>
                  </a:lnTo>
                  <a:lnTo>
                    <a:pt x="4313" y="18162"/>
                  </a:lnTo>
                  <a:lnTo>
                    <a:pt x="4313" y="19524"/>
                  </a:lnTo>
                  <a:lnTo>
                    <a:pt x="4995" y="21453"/>
                  </a:lnTo>
                  <a:lnTo>
                    <a:pt x="6470" y="2145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5" name="Freeform: Shape 494">
              <a:extLst>
                <a:ext uri="{FF2B5EF4-FFF2-40B4-BE49-F238E27FC236}">
                  <a16:creationId xmlns:a16="http://schemas.microsoft.com/office/drawing/2014/main" id="{D44EDC0E-F530-6A92-1343-5FABCAD838C7}"/>
                </a:ext>
              </a:extLst>
            </p:cNvPr>
            <p:cNvSpPr/>
            <p:nvPr/>
          </p:nvSpPr>
          <p:spPr>
            <a:xfrm>
              <a:off x="7630507" y="2620968"/>
              <a:ext cx="12999" cy="8376"/>
            </a:xfrm>
            <a:custGeom>
              <a:avLst/>
              <a:gdLst>
                <a:gd name="connsiteX0" fmla="*/ 12502 w 14091"/>
                <a:gd name="connsiteY0" fmla="*/ 9081 h 9080"/>
                <a:gd name="connsiteX1" fmla="*/ 8870 w 14091"/>
                <a:gd name="connsiteY1" fmla="*/ 9081 h 9080"/>
                <a:gd name="connsiteX2" fmla="*/ 4670 w 14091"/>
                <a:gd name="connsiteY2" fmla="*/ 7605 h 9080"/>
                <a:gd name="connsiteX3" fmla="*/ 681 w 14091"/>
                <a:gd name="connsiteY3" fmla="*/ 5221 h 9080"/>
                <a:gd name="connsiteX4" fmla="*/ 0 w 14091"/>
                <a:gd name="connsiteY4" fmla="*/ 3519 h 9080"/>
                <a:gd name="connsiteX5" fmla="*/ 1362 w 14091"/>
                <a:gd name="connsiteY5" fmla="*/ 1816 h 9080"/>
                <a:gd name="connsiteX6" fmla="*/ 3178 w 14091"/>
                <a:gd name="connsiteY6" fmla="*/ 1816 h 9080"/>
                <a:gd name="connsiteX7" fmla="*/ 3859 w 14091"/>
                <a:gd name="connsiteY7" fmla="*/ 0 h 9080"/>
                <a:gd name="connsiteX8" fmla="*/ 6259 w 14091"/>
                <a:gd name="connsiteY8" fmla="*/ 0 h 9080"/>
                <a:gd name="connsiteX9" fmla="*/ 6940 w 14091"/>
                <a:gd name="connsiteY9" fmla="*/ 1476 h 9080"/>
                <a:gd name="connsiteX10" fmla="*/ 7508 w 14091"/>
                <a:gd name="connsiteY10" fmla="*/ 0 h 9080"/>
                <a:gd name="connsiteX11" fmla="*/ 8756 w 14091"/>
                <a:gd name="connsiteY11" fmla="*/ 1589 h 9080"/>
                <a:gd name="connsiteX12" fmla="*/ 9324 w 14091"/>
                <a:gd name="connsiteY12" fmla="*/ 2724 h 9080"/>
                <a:gd name="connsiteX13" fmla="*/ 11594 w 14091"/>
                <a:gd name="connsiteY13" fmla="*/ 3746 h 9080"/>
                <a:gd name="connsiteX14" fmla="*/ 12502 w 14091"/>
                <a:gd name="connsiteY14" fmla="*/ 5335 h 9080"/>
                <a:gd name="connsiteX15" fmla="*/ 13297 w 14091"/>
                <a:gd name="connsiteY15" fmla="*/ 7038 h 9080"/>
                <a:gd name="connsiteX16" fmla="*/ 14091 w 14091"/>
                <a:gd name="connsiteY16" fmla="*/ 9081 h 9080"/>
                <a:gd name="connsiteX17" fmla="*/ 12502 w 14091"/>
                <a:gd name="connsiteY17" fmla="*/ 9081 h 9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91" h="9080">
                  <a:moveTo>
                    <a:pt x="12502" y="9081"/>
                  </a:moveTo>
                  <a:lnTo>
                    <a:pt x="8870" y="9081"/>
                  </a:lnTo>
                  <a:lnTo>
                    <a:pt x="4670" y="7605"/>
                  </a:lnTo>
                  <a:lnTo>
                    <a:pt x="681" y="5221"/>
                  </a:lnTo>
                  <a:lnTo>
                    <a:pt x="0" y="3519"/>
                  </a:lnTo>
                  <a:lnTo>
                    <a:pt x="1362" y="1816"/>
                  </a:lnTo>
                  <a:lnTo>
                    <a:pt x="3178" y="1816"/>
                  </a:lnTo>
                  <a:lnTo>
                    <a:pt x="3859" y="0"/>
                  </a:lnTo>
                  <a:lnTo>
                    <a:pt x="6259" y="0"/>
                  </a:lnTo>
                  <a:lnTo>
                    <a:pt x="6940" y="1476"/>
                  </a:lnTo>
                  <a:lnTo>
                    <a:pt x="7508" y="0"/>
                  </a:lnTo>
                  <a:lnTo>
                    <a:pt x="8756" y="1589"/>
                  </a:lnTo>
                  <a:lnTo>
                    <a:pt x="9324" y="2724"/>
                  </a:lnTo>
                  <a:lnTo>
                    <a:pt x="11594" y="3746"/>
                  </a:lnTo>
                  <a:lnTo>
                    <a:pt x="12502" y="5335"/>
                  </a:lnTo>
                  <a:lnTo>
                    <a:pt x="13297" y="7038"/>
                  </a:lnTo>
                  <a:lnTo>
                    <a:pt x="14091" y="9081"/>
                  </a:lnTo>
                  <a:lnTo>
                    <a:pt x="12502" y="9081"/>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6" name="Freeform: Shape 495">
              <a:extLst>
                <a:ext uri="{FF2B5EF4-FFF2-40B4-BE49-F238E27FC236}">
                  <a16:creationId xmlns:a16="http://schemas.microsoft.com/office/drawing/2014/main" id="{DE059689-C120-CFA8-4706-F3379184B5C2}"/>
                </a:ext>
              </a:extLst>
            </p:cNvPr>
            <p:cNvSpPr/>
            <p:nvPr/>
          </p:nvSpPr>
          <p:spPr>
            <a:xfrm>
              <a:off x="7622684" y="2592980"/>
              <a:ext cx="29005" cy="23141"/>
            </a:xfrm>
            <a:custGeom>
              <a:avLst/>
              <a:gdLst>
                <a:gd name="connsiteX0" fmla="*/ 26724 w 31442"/>
                <a:gd name="connsiteY0" fmla="*/ 12259 h 25085"/>
                <a:gd name="connsiteX1" fmla="*/ 28150 w 31442"/>
                <a:gd name="connsiteY1" fmla="*/ 10329 h 25085"/>
                <a:gd name="connsiteX2" fmla="*/ 28150 w 31442"/>
                <a:gd name="connsiteY2" fmla="*/ 7719 h 25085"/>
                <a:gd name="connsiteX3" fmla="*/ 29513 w 31442"/>
                <a:gd name="connsiteY3" fmla="*/ 8967 h 25085"/>
                <a:gd name="connsiteX4" fmla="*/ 30194 w 31442"/>
                <a:gd name="connsiteY4" fmla="*/ 5448 h 25085"/>
                <a:gd name="connsiteX5" fmla="*/ 31442 w 31442"/>
                <a:gd name="connsiteY5" fmla="*/ 5448 h 25085"/>
                <a:gd name="connsiteX6" fmla="*/ 31442 w 31442"/>
                <a:gd name="connsiteY6" fmla="*/ 3292 h 25085"/>
                <a:gd name="connsiteX7" fmla="*/ 29091 w 31442"/>
                <a:gd name="connsiteY7" fmla="*/ 0 h 25085"/>
                <a:gd name="connsiteX8" fmla="*/ 27583 w 31442"/>
                <a:gd name="connsiteY8" fmla="*/ 2724 h 25085"/>
                <a:gd name="connsiteX9" fmla="*/ 28150 w 31442"/>
                <a:gd name="connsiteY9" fmla="*/ 4086 h 25085"/>
                <a:gd name="connsiteX10" fmla="*/ 27243 w 31442"/>
                <a:gd name="connsiteY10" fmla="*/ 6130 h 25085"/>
                <a:gd name="connsiteX11" fmla="*/ 25653 w 31442"/>
                <a:gd name="connsiteY11" fmla="*/ 2951 h 25085"/>
                <a:gd name="connsiteX12" fmla="*/ 24405 w 31442"/>
                <a:gd name="connsiteY12" fmla="*/ 4540 h 25085"/>
                <a:gd name="connsiteX13" fmla="*/ 22588 w 31442"/>
                <a:gd name="connsiteY13" fmla="*/ 3632 h 25085"/>
                <a:gd name="connsiteX14" fmla="*/ 22588 w 31442"/>
                <a:gd name="connsiteY14" fmla="*/ 5562 h 25085"/>
                <a:gd name="connsiteX15" fmla="*/ 23837 w 31442"/>
                <a:gd name="connsiteY15" fmla="*/ 7492 h 25085"/>
                <a:gd name="connsiteX16" fmla="*/ 23610 w 31442"/>
                <a:gd name="connsiteY16" fmla="*/ 9194 h 25085"/>
                <a:gd name="connsiteX17" fmla="*/ 22588 w 31442"/>
                <a:gd name="connsiteY17" fmla="*/ 10443 h 25085"/>
                <a:gd name="connsiteX18" fmla="*/ 21226 w 31442"/>
                <a:gd name="connsiteY18" fmla="*/ 12259 h 25085"/>
                <a:gd name="connsiteX19" fmla="*/ 20091 w 31442"/>
                <a:gd name="connsiteY19" fmla="*/ 11124 h 25085"/>
                <a:gd name="connsiteX20" fmla="*/ 20091 w 31442"/>
                <a:gd name="connsiteY20" fmla="*/ 9648 h 25085"/>
                <a:gd name="connsiteX21" fmla="*/ 18616 w 31442"/>
                <a:gd name="connsiteY21" fmla="*/ 7832 h 25085"/>
                <a:gd name="connsiteX22" fmla="*/ 16799 w 31442"/>
                <a:gd name="connsiteY22" fmla="*/ 7265 h 25085"/>
                <a:gd name="connsiteX23" fmla="*/ 15551 w 31442"/>
                <a:gd name="connsiteY23" fmla="*/ 8627 h 25085"/>
                <a:gd name="connsiteX24" fmla="*/ 15551 w 31442"/>
                <a:gd name="connsiteY24" fmla="*/ 10784 h 25085"/>
                <a:gd name="connsiteX25" fmla="*/ 17027 w 31442"/>
                <a:gd name="connsiteY25" fmla="*/ 11465 h 25085"/>
                <a:gd name="connsiteX26" fmla="*/ 17821 w 31442"/>
                <a:gd name="connsiteY26" fmla="*/ 13621 h 25085"/>
                <a:gd name="connsiteX27" fmla="*/ 16686 w 31442"/>
                <a:gd name="connsiteY27" fmla="*/ 14756 h 25085"/>
                <a:gd name="connsiteX28" fmla="*/ 15097 w 31442"/>
                <a:gd name="connsiteY28" fmla="*/ 14756 h 25085"/>
                <a:gd name="connsiteX29" fmla="*/ 14529 w 31442"/>
                <a:gd name="connsiteY29" fmla="*/ 15324 h 25085"/>
                <a:gd name="connsiteX30" fmla="*/ 13507 w 31442"/>
                <a:gd name="connsiteY30" fmla="*/ 14756 h 25085"/>
                <a:gd name="connsiteX31" fmla="*/ 12827 w 31442"/>
                <a:gd name="connsiteY31" fmla="*/ 13281 h 25085"/>
                <a:gd name="connsiteX32" fmla="*/ 13962 w 31442"/>
                <a:gd name="connsiteY32" fmla="*/ 12600 h 25085"/>
                <a:gd name="connsiteX33" fmla="*/ 13394 w 31442"/>
                <a:gd name="connsiteY33" fmla="*/ 10102 h 25085"/>
                <a:gd name="connsiteX34" fmla="*/ 11918 w 31442"/>
                <a:gd name="connsiteY34" fmla="*/ 9308 h 25085"/>
                <a:gd name="connsiteX35" fmla="*/ 10783 w 31442"/>
                <a:gd name="connsiteY35" fmla="*/ 11351 h 25085"/>
                <a:gd name="connsiteX36" fmla="*/ 9081 w 31442"/>
                <a:gd name="connsiteY36" fmla="*/ 9308 h 25085"/>
                <a:gd name="connsiteX37" fmla="*/ 8513 w 31442"/>
                <a:gd name="connsiteY37" fmla="*/ 12600 h 25085"/>
                <a:gd name="connsiteX38" fmla="*/ 8513 w 31442"/>
                <a:gd name="connsiteY38" fmla="*/ 14189 h 25085"/>
                <a:gd name="connsiteX39" fmla="*/ 7719 w 31442"/>
                <a:gd name="connsiteY39" fmla="*/ 14643 h 25085"/>
                <a:gd name="connsiteX40" fmla="*/ 4994 w 31442"/>
                <a:gd name="connsiteY40" fmla="*/ 11805 h 25085"/>
                <a:gd name="connsiteX41" fmla="*/ 4994 w 31442"/>
                <a:gd name="connsiteY41" fmla="*/ 13508 h 25085"/>
                <a:gd name="connsiteX42" fmla="*/ 3292 w 31442"/>
                <a:gd name="connsiteY42" fmla="*/ 13962 h 25085"/>
                <a:gd name="connsiteX43" fmla="*/ 795 w 31442"/>
                <a:gd name="connsiteY43" fmla="*/ 13054 h 25085"/>
                <a:gd name="connsiteX44" fmla="*/ 0 w 31442"/>
                <a:gd name="connsiteY44" fmla="*/ 15324 h 25085"/>
                <a:gd name="connsiteX45" fmla="*/ 1589 w 31442"/>
                <a:gd name="connsiteY45" fmla="*/ 15891 h 25085"/>
                <a:gd name="connsiteX46" fmla="*/ 567 w 31442"/>
                <a:gd name="connsiteY46" fmla="*/ 16800 h 25085"/>
                <a:gd name="connsiteX47" fmla="*/ 567 w 31442"/>
                <a:gd name="connsiteY47" fmla="*/ 18048 h 25085"/>
                <a:gd name="connsiteX48" fmla="*/ 3292 w 31442"/>
                <a:gd name="connsiteY48" fmla="*/ 18048 h 25085"/>
                <a:gd name="connsiteX49" fmla="*/ 5335 w 31442"/>
                <a:gd name="connsiteY49" fmla="*/ 16686 h 25085"/>
                <a:gd name="connsiteX50" fmla="*/ 7037 w 31442"/>
                <a:gd name="connsiteY50" fmla="*/ 18048 h 25085"/>
                <a:gd name="connsiteX51" fmla="*/ 5789 w 31442"/>
                <a:gd name="connsiteY51" fmla="*/ 19978 h 25085"/>
                <a:gd name="connsiteX52" fmla="*/ 4313 w 31442"/>
                <a:gd name="connsiteY52" fmla="*/ 21340 h 25085"/>
                <a:gd name="connsiteX53" fmla="*/ 3178 w 31442"/>
                <a:gd name="connsiteY53" fmla="*/ 23497 h 25085"/>
                <a:gd name="connsiteX54" fmla="*/ 3178 w 31442"/>
                <a:gd name="connsiteY54" fmla="*/ 25086 h 25085"/>
                <a:gd name="connsiteX55" fmla="*/ 5221 w 31442"/>
                <a:gd name="connsiteY55" fmla="*/ 25086 h 25085"/>
                <a:gd name="connsiteX56" fmla="*/ 5676 w 31442"/>
                <a:gd name="connsiteY56" fmla="*/ 23724 h 25085"/>
                <a:gd name="connsiteX57" fmla="*/ 6924 w 31442"/>
                <a:gd name="connsiteY57" fmla="*/ 24064 h 25085"/>
                <a:gd name="connsiteX58" fmla="*/ 8513 w 31442"/>
                <a:gd name="connsiteY58" fmla="*/ 23043 h 25085"/>
                <a:gd name="connsiteX59" fmla="*/ 9648 w 31442"/>
                <a:gd name="connsiteY59" fmla="*/ 23951 h 25085"/>
                <a:gd name="connsiteX60" fmla="*/ 10783 w 31442"/>
                <a:gd name="connsiteY60" fmla="*/ 22361 h 25085"/>
                <a:gd name="connsiteX61" fmla="*/ 12486 w 31442"/>
                <a:gd name="connsiteY61" fmla="*/ 23383 h 25085"/>
                <a:gd name="connsiteX62" fmla="*/ 13621 w 31442"/>
                <a:gd name="connsiteY62" fmla="*/ 21794 h 25085"/>
                <a:gd name="connsiteX63" fmla="*/ 14416 w 31442"/>
                <a:gd name="connsiteY63" fmla="*/ 22135 h 25085"/>
                <a:gd name="connsiteX64" fmla="*/ 14643 w 31442"/>
                <a:gd name="connsiteY64" fmla="*/ 19978 h 25085"/>
                <a:gd name="connsiteX65" fmla="*/ 15729 w 31442"/>
                <a:gd name="connsiteY65" fmla="*/ 20091 h 25085"/>
                <a:gd name="connsiteX66" fmla="*/ 15729 w 31442"/>
                <a:gd name="connsiteY66" fmla="*/ 21794 h 25085"/>
                <a:gd name="connsiteX67" fmla="*/ 17951 w 31442"/>
                <a:gd name="connsiteY67" fmla="*/ 23043 h 25085"/>
                <a:gd name="connsiteX68" fmla="*/ 20107 w 31442"/>
                <a:gd name="connsiteY68" fmla="*/ 22135 h 25085"/>
                <a:gd name="connsiteX69" fmla="*/ 20561 w 31442"/>
                <a:gd name="connsiteY69" fmla="*/ 20886 h 25085"/>
                <a:gd name="connsiteX70" fmla="*/ 19199 w 31442"/>
                <a:gd name="connsiteY70" fmla="*/ 18729 h 25085"/>
                <a:gd name="connsiteX71" fmla="*/ 20561 w 31442"/>
                <a:gd name="connsiteY71" fmla="*/ 17935 h 25085"/>
                <a:gd name="connsiteX72" fmla="*/ 21583 w 31442"/>
                <a:gd name="connsiteY72" fmla="*/ 18389 h 25085"/>
                <a:gd name="connsiteX73" fmla="*/ 22605 w 31442"/>
                <a:gd name="connsiteY73" fmla="*/ 17254 h 25085"/>
                <a:gd name="connsiteX74" fmla="*/ 23740 w 31442"/>
                <a:gd name="connsiteY74" fmla="*/ 17254 h 25085"/>
                <a:gd name="connsiteX75" fmla="*/ 25329 w 31442"/>
                <a:gd name="connsiteY75" fmla="*/ 16800 h 25085"/>
                <a:gd name="connsiteX76" fmla="*/ 25442 w 31442"/>
                <a:gd name="connsiteY76" fmla="*/ 15210 h 25085"/>
                <a:gd name="connsiteX77" fmla="*/ 25102 w 31442"/>
                <a:gd name="connsiteY77" fmla="*/ 13621 h 25085"/>
                <a:gd name="connsiteX78" fmla="*/ 24307 w 31442"/>
                <a:gd name="connsiteY78" fmla="*/ 12535 h 25085"/>
                <a:gd name="connsiteX79" fmla="*/ 24875 w 31442"/>
                <a:gd name="connsiteY79" fmla="*/ 12535 h 25085"/>
                <a:gd name="connsiteX80" fmla="*/ 26756 w 31442"/>
                <a:gd name="connsiteY80" fmla="*/ 12243 h 25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1442" h="25085">
                  <a:moveTo>
                    <a:pt x="26724" y="12259"/>
                  </a:moveTo>
                  <a:lnTo>
                    <a:pt x="28150" y="10329"/>
                  </a:lnTo>
                  <a:cubicBezTo>
                    <a:pt x="28150" y="10329"/>
                    <a:pt x="27583" y="7378"/>
                    <a:pt x="28150" y="7719"/>
                  </a:cubicBezTo>
                  <a:cubicBezTo>
                    <a:pt x="28718" y="8059"/>
                    <a:pt x="29513" y="8967"/>
                    <a:pt x="29513" y="8967"/>
                  </a:cubicBezTo>
                  <a:lnTo>
                    <a:pt x="30194" y="5448"/>
                  </a:lnTo>
                  <a:lnTo>
                    <a:pt x="31442" y="5448"/>
                  </a:lnTo>
                  <a:lnTo>
                    <a:pt x="31442" y="3292"/>
                  </a:lnTo>
                  <a:lnTo>
                    <a:pt x="29091" y="0"/>
                  </a:lnTo>
                  <a:lnTo>
                    <a:pt x="27583" y="2724"/>
                  </a:lnTo>
                  <a:lnTo>
                    <a:pt x="28150" y="4086"/>
                  </a:lnTo>
                  <a:lnTo>
                    <a:pt x="27243" y="6130"/>
                  </a:lnTo>
                  <a:cubicBezTo>
                    <a:pt x="27243" y="6130"/>
                    <a:pt x="25994" y="2951"/>
                    <a:pt x="25653" y="2951"/>
                  </a:cubicBezTo>
                  <a:cubicBezTo>
                    <a:pt x="25313" y="2951"/>
                    <a:pt x="24405" y="4540"/>
                    <a:pt x="24405" y="4540"/>
                  </a:cubicBezTo>
                  <a:lnTo>
                    <a:pt x="22588" y="3632"/>
                  </a:lnTo>
                  <a:lnTo>
                    <a:pt x="22588" y="5562"/>
                  </a:lnTo>
                  <a:lnTo>
                    <a:pt x="23837" y="7492"/>
                  </a:lnTo>
                  <a:lnTo>
                    <a:pt x="23610" y="9194"/>
                  </a:lnTo>
                  <a:lnTo>
                    <a:pt x="22588" y="10443"/>
                  </a:lnTo>
                  <a:lnTo>
                    <a:pt x="21226" y="12259"/>
                  </a:lnTo>
                  <a:lnTo>
                    <a:pt x="20091" y="11124"/>
                  </a:lnTo>
                  <a:lnTo>
                    <a:pt x="20091" y="9648"/>
                  </a:lnTo>
                  <a:lnTo>
                    <a:pt x="18616" y="7832"/>
                  </a:lnTo>
                  <a:lnTo>
                    <a:pt x="16799" y="7265"/>
                  </a:lnTo>
                  <a:lnTo>
                    <a:pt x="15551" y="8627"/>
                  </a:lnTo>
                  <a:lnTo>
                    <a:pt x="15551" y="10784"/>
                  </a:lnTo>
                  <a:lnTo>
                    <a:pt x="17027" y="11465"/>
                  </a:lnTo>
                  <a:lnTo>
                    <a:pt x="17821" y="13621"/>
                  </a:lnTo>
                  <a:lnTo>
                    <a:pt x="16686" y="14756"/>
                  </a:lnTo>
                  <a:lnTo>
                    <a:pt x="15097" y="14756"/>
                  </a:lnTo>
                  <a:lnTo>
                    <a:pt x="14529" y="15324"/>
                  </a:lnTo>
                  <a:lnTo>
                    <a:pt x="13507" y="14756"/>
                  </a:lnTo>
                  <a:lnTo>
                    <a:pt x="12827" y="13281"/>
                  </a:lnTo>
                  <a:lnTo>
                    <a:pt x="13962" y="12600"/>
                  </a:lnTo>
                  <a:lnTo>
                    <a:pt x="13394" y="10102"/>
                  </a:lnTo>
                  <a:lnTo>
                    <a:pt x="11918" y="9308"/>
                  </a:lnTo>
                  <a:lnTo>
                    <a:pt x="10783" y="11351"/>
                  </a:lnTo>
                  <a:lnTo>
                    <a:pt x="9081" y="9308"/>
                  </a:lnTo>
                  <a:lnTo>
                    <a:pt x="8513" y="12600"/>
                  </a:lnTo>
                  <a:lnTo>
                    <a:pt x="8513" y="14189"/>
                  </a:lnTo>
                  <a:lnTo>
                    <a:pt x="7719" y="14643"/>
                  </a:lnTo>
                  <a:cubicBezTo>
                    <a:pt x="7719" y="14643"/>
                    <a:pt x="5108" y="11465"/>
                    <a:pt x="4994" y="11805"/>
                  </a:cubicBezTo>
                  <a:cubicBezTo>
                    <a:pt x="4881" y="12146"/>
                    <a:pt x="4994" y="13508"/>
                    <a:pt x="4994" y="13508"/>
                  </a:cubicBezTo>
                  <a:lnTo>
                    <a:pt x="3292" y="13962"/>
                  </a:lnTo>
                  <a:cubicBezTo>
                    <a:pt x="3292" y="13962"/>
                    <a:pt x="1475" y="12940"/>
                    <a:pt x="795" y="13054"/>
                  </a:cubicBezTo>
                  <a:cubicBezTo>
                    <a:pt x="113" y="13167"/>
                    <a:pt x="0" y="15324"/>
                    <a:pt x="0" y="15324"/>
                  </a:cubicBezTo>
                  <a:lnTo>
                    <a:pt x="1589" y="15891"/>
                  </a:lnTo>
                  <a:lnTo>
                    <a:pt x="567" y="16800"/>
                  </a:lnTo>
                  <a:lnTo>
                    <a:pt x="567" y="18048"/>
                  </a:lnTo>
                  <a:lnTo>
                    <a:pt x="3292" y="18048"/>
                  </a:lnTo>
                  <a:lnTo>
                    <a:pt x="5335" y="16686"/>
                  </a:lnTo>
                  <a:lnTo>
                    <a:pt x="7037" y="18048"/>
                  </a:lnTo>
                  <a:lnTo>
                    <a:pt x="5789" y="19978"/>
                  </a:lnTo>
                  <a:lnTo>
                    <a:pt x="4313" y="21340"/>
                  </a:lnTo>
                  <a:lnTo>
                    <a:pt x="3178" y="23497"/>
                  </a:lnTo>
                  <a:lnTo>
                    <a:pt x="3178" y="25086"/>
                  </a:lnTo>
                  <a:lnTo>
                    <a:pt x="5221" y="25086"/>
                  </a:lnTo>
                  <a:lnTo>
                    <a:pt x="5676" y="23724"/>
                  </a:lnTo>
                  <a:lnTo>
                    <a:pt x="6924" y="24064"/>
                  </a:lnTo>
                  <a:lnTo>
                    <a:pt x="8513" y="23043"/>
                  </a:lnTo>
                  <a:lnTo>
                    <a:pt x="9648" y="23951"/>
                  </a:lnTo>
                  <a:lnTo>
                    <a:pt x="10783" y="22361"/>
                  </a:lnTo>
                  <a:lnTo>
                    <a:pt x="12486" y="23383"/>
                  </a:lnTo>
                  <a:lnTo>
                    <a:pt x="13621" y="21794"/>
                  </a:lnTo>
                  <a:cubicBezTo>
                    <a:pt x="13621" y="21794"/>
                    <a:pt x="14302" y="22589"/>
                    <a:pt x="14416" y="22135"/>
                  </a:cubicBezTo>
                  <a:cubicBezTo>
                    <a:pt x="14529" y="21680"/>
                    <a:pt x="14643" y="19978"/>
                    <a:pt x="14643" y="19978"/>
                  </a:cubicBezTo>
                  <a:cubicBezTo>
                    <a:pt x="14643" y="19978"/>
                    <a:pt x="15551" y="19751"/>
                    <a:pt x="15729" y="20091"/>
                  </a:cubicBezTo>
                  <a:cubicBezTo>
                    <a:pt x="15908" y="20432"/>
                    <a:pt x="15729" y="21794"/>
                    <a:pt x="15729" y="21794"/>
                  </a:cubicBezTo>
                  <a:lnTo>
                    <a:pt x="17951" y="23043"/>
                  </a:lnTo>
                  <a:lnTo>
                    <a:pt x="20107" y="22135"/>
                  </a:lnTo>
                  <a:lnTo>
                    <a:pt x="20561" y="20886"/>
                  </a:lnTo>
                  <a:lnTo>
                    <a:pt x="19199" y="18729"/>
                  </a:lnTo>
                  <a:lnTo>
                    <a:pt x="20561" y="17935"/>
                  </a:lnTo>
                  <a:lnTo>
                    <a:pt x="21583" y="18389"/>
                  </a:lnTo>
                  <a:lnTo>
                    <a:pt x="22605" y="17254"/>
                  </a:lnTo>
                  <a:lnTo>
                    <a:pt x="23740" y="17254"/>
                  </a:lnTo>
                  <a:lnTo>
                    <a:pt x="25329" y="16800"/>
                  </a:lnTo>
                  <a:lnTo>
                    <a:pt x="25442" y="15210"/>
                  </a:lnTo>
                  <a:lnTo>
                    <a:pt x="25102" y="13621"/>
                  </a:lnTo>
                  <a:lnTo>
                    <a:pt x="24307" y="12535"/>
                  </a:lnTo>
                  <a:lnTo>
                    <a:pt x="24875" y="12535"/>
                  </a:lnTo>
                  <a:lnTo>
                    <a:pt x="26756" y="1224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7" name="Freeform: Shape 496">
              <a:extLst>
                <a:ext uri="{FF2B5EF4-FFF2-40B4-BE49-F238E27FC236}">
                  <a16:creationId xmlns:a16="http://schemas.microsoft.com/office/drawing/2014/main" id="{B3A51B31-C640-8FA3-F3A2-A25A63365BE0}"/>
                </a:ext>
              </a:extLst>
            </p:cNvPr>
            <p:cNvSpPr/>
            <p:nvPr/>
          </p:nvSpPr>
          <p:spPr>
            <a:xfrm>
              <a:off x="7617822" y="2620968"/>
              <a:ext cx="2303" cy="6910"/>
            </a:xfrm>
            <a:custGeom>
              <a:avLst/>
              <a:gdLst>
                <a:gd name="connsiteX0" fmla="*/ 0 w 2497"/>
                <a:gd name="connsiteY0" fmla="*/ 4540 h 7491"/>
                <a:gd name="connsiteX1" fmla="*/ 0 w 2497"/>
                <a:gd name="connsiteY1" fmla="*/ 0 h 7491"/>
                <a:gd name="connsiteX2" fmla="*/ 2497 w 2497"/>
                <a:gd name="connsiteY2" fmla="*/ 2951 h 7491"/>
                <a:gd name="connsiteX3" fmla="*/ 1249 w 2497"/>
                <a:gd name="connsiteY3" fmla="*/ 7492 h 7491"/>
                <a:gd name="connsiteX4" fmla="*/ 0 w 2497"/>
                <a:gd name="connsiteY4" fmla="*/ 4540 h 7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7" h="7491">
                  <a:moveTo>
                    <a:pt x="0" y="4540"/>
                  </a:moveTo>
                  <a:lnTo>
                    <a:pt x="0" y="0"/>
                  </a:lnTo>
                  <a:lnTo>
                    <a:pt x="2497" y="2951"/>
                  </a:lnTo>
                  <a:lnTo>
                    <a:pt x="1249" y="7492"/>
                  </a:lnTo>
                  <a:lnTo>
                    <a:pt x="0" y="454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8" name="Freeform: Shape 497">
              <a:extLst>
                <a:ext uri="{FF2B5EF4-FFF2-40B4-BE49-F238E27FC236}">
                  <a16:creationId xmlns:a16="http://schemas.microsoft.com/office/drawing/2014/main" id="{C43576B7-69B1-17B1-2DD7-47EA6426C3F9}"/>
                </a:ext>
              </a:extLst>
            </p:cNvPr>
            <p:cNvSpPr/>
            <p:nvPr/>
          </p:nvSpPr>
          <p:spPr>
            <a:xfrm>
              <a:off x="7596430" y="2648747"/>
              <a:ext cx="3664" cy="5565"/>
            </a:xfrm>
            <a:custGeom>
              <a:avLst/>
              <a:gdLst>
                <a:gd name="connsiteX0" fmla="*/ 0 w 3972"/>
                <a:gd name="connsiteY0" fmla="*/ 6032 h 6032"/>
                <a:gd name="connsiteX1" fmla="*/ 3292 w 3972"/>
                <a:gd name="connsiteY1" fmla="*/ 4670 h 6032"/>
                <a:gd name="connsiteX2" fmla="*/ 3973 w 3972"/>
                <a:gd name="connsiteY2" fmla="*/ 0 h 6032"/>
                <a:gd name="connsiteX3" fmla="*/ 0 w 3972"/>
                <a:gd name="connsiteY3" fmla="*/ 0 h 6032"/>
                <a:gd name="connsiteX4" fmla="*/ 0 w 3972"/>
                <a:gd name="connsiteY4" fmla="*/ 6032 h 6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2" h="6032">
                  <a:moveTo>
                    <a:pt x="0" y="6032"/>
                  </a:moveTo>
                  <a:lnTo>
                    <a:pt x="3292" y="4670"/>
                  </a:lnTo>
                  <a:lnTo>
                    <a:pt x="3973" y="0"/>
                  </a:lnTo>
                  <a:lnTo>
                    <a:pt x="0" y="0"/>
                  </a:lnTo>
                  <a:lnTo>
                    <a:pt x="0" y="6032"/>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9" name="Freeform: Shape 498">
              <a:extLst>
                <a:ext uri="{FF2B5EF4-FFF2-40B4-BE49-F238E27FC236}">
                  <a16:creationId xmlns:a16="http://schemas.microsoft.com/office/drawing/2014/main" id="{054B22DA-0E88-26C8-152B-08A983ECFB6F}"/>
                </a:ext>
              </a:extLst>
            </p:cNvPr>
            <p:cNvSpPr/>
            <p:nvPr/>
          </p:nvSpPr>
          <p:spPr>
            <a:xfrm>
              <a:off x="7600002" y="2641545"/>
              <a:ext cx="5747" cy="5527"/>
            </a:xfrm>
            <a:custGeom>
              <a:avLst/>
              <a:gdLst>
                <a:gd name="connsiteX0" fmla="*/ 2371 w 6230"/>
                <a:gd name="connsiteY0" fmla="*/ 5992 h 5991"/>
                <a:gd name="connsiteX1" fmla="*/ 5095 w 6230"/>
                <a:gd name="connsiteY1" fmla="*/ 3154 h 5991"/>
                <a:gd name="connsiteX2" fmla="*/ 6230 w 6230"/>
                <a:gd name="connsiteY2" fmla="*/ 2019 h 5991"/>
                <a:gd name="connsiteX3" fmla="*/ 4301 w 6230"/>
                <a:gd name="connsiteY3" fmla="*/ 2019 h 5991"/>
                <a:gd name="connsiteX4" fmla="*/ 2371 w 6230"/>
                <a:gd name="connsiteY4" fmla="*/ 430 h 5991"/>
                <a:gd name="connsiteX5" fmla="*/ 101 w 6230"/>
                <a:gd name="connsiteY5" fmla="*/ 430 h 5991"/>
                <a:gd name="connsiteX6" fmla="*/ 101 w 6230"/>
                <a:gd name="connsiteY6" fmla="*/ 4857 h 5991"/>
                <a:gd name="connsiteX7" fmla="*/ 2371 w 6230"/>
                <a:gd name="connsiteY7" fmla="*/ 5992 h 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30" h="5991">
                  <a:moveTo>
                    <a:pt x="2371" y="5992"/>
                  </a:moveTo>
                  <a:lnTo>
                    <a:pt x="5095" y="3154"/>
                  </a:lnTo>
                  <a:lnTo>
                    <a:pt x="6230" y="2019"/>
                  </a:lnTo>
                  <a:lnTo>
                    <a:pt x="4301" y="2019"/>
                  </a:lnTo>
                  <a:cubicBezTo>
                    <a:pt x="4301" y="2019"/>
                    <a:pt x="2371" y="884"/>
                    <a:pt x="2371" y="430"/>
                  </a:cubicBezTo>
                  <a:cubicBezTo>
                    <a:pt x="2371" y="-24"/>
                    <a:pt x="328" y="-251"/>
                    <a:pt x="101" y="430"/>
                  </a:cubicBezTo>
                  <a:cubicBezTo>
                    <a:pt x="-126" y="1111"/>
                    <a:pt x="101" y="4857"/>
                    <a:pt x="101" y="4857"/>
                  </a:cubicBezTo>
                  <a:lnTo>
                    <a:pt x="2371" y="5992"/>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0" name="Freeform: Shape 499">
              <a:extLst>
                <a:ext uri="{FF2B5EF4-FFF2-40B4-BE49-F238E27FC236}">
                  <a16:creationId xmlns:a16="http://schemas.microsoft.com/office/drawing/2014/main" id="{0CC2B521-CE6A-8F5D-6DA4-165F0BB94CF6}"/>
                </a:ext>
              </a:extLst>
            </p:cNvPr>
            <p:cNvSpPr/>
            <p:nvPr/>
          </p:nvSpPr>
          <p:spPr>
            <a:xfrm>
              <a:off x="7593169" y="2629360"/>
              <a:ext cx="10471" cy="12219"/>
            </a:xfrm>
            <a:custGeom>
              <a:avLst/>
              <a:gdLst>
                <a:gd name="connsiteX0" fmla="*/ 0 w 11351"/>
                <a:gd name="connsiteY0" fmla="*/ 10102 h 13246"/>
                <a:gd name="connsiteX1" fmla="*/ 0 w 11351"/>
                <a:gd name="connsiteY1" fmla="*/ 5221 h 13246"/>
                <a:gd name="connsiteX2" fmla="*/ 3519 w 11351"/>
                <a:gd name="connsiteY2" fmla="*/ 0 h 13246"/>
                <a:gd name="connsiteX3" fmla="*/ 7491 w 11351"/>
                <a:gd name="connsiteY3" fmla="*/ 1022 h 13246"/>
                <a:gd name="connsiteX4" fmla="*/ 8059 w 11351"/>
                <a:gd name="connsiteY4" fmla="*/ 7508 h 13246"/>
                <a:gd name="connsiteX5" fmla="*/ 9535 w 11351"/>
                <a:gd name="connsiteY5" fmla="*/ 6032 h 13246"/>
                <a:gd name="connsiteX6" fmla="*/ 11351 w 11351"/>
                <a:gd name="connsiteY6" fmla="*/ 8643 h 13246"/>
                <a:gd name="connsiteX7" fmla="*/ 11351 w 11351"/>
                <a:gd name="connsiteY7" fmla="*/ 11140 h 13246"/>
                <a:gd name="connsiteX8" fmla="*/ 9875 w 11351"/>
                <a:gd name="connsiteY8" fmla="*/ 11140 h 13246"/>
                <a:gd name="connsiteX9" fmla="*/ 7491 w 11351"/>
                <a:gd name="connsiteY9" fmla="*/ 8983 h 13246"/>
                <a:gd name="connsiteX10" fmla="*/ 8286 w 11351"/>
                <a:gd name="connsiteY10" fmla="*/ 11140 h 13246"/>
                <a:gd name="connsiteX11" fmla="*/ 6924 w 11351"/>
                <a:gd name="connsiteY11" fmla="*/ 12162 h 13246"/>
                <a:gd name="connsiteX12" fmla="*/ 4881 w 11351"/>
                <a:gd name="connsiteY12" fmla="*/ 12162 h 13246"/>
                <a:gd name="connsiteX13" fmla="*/ 4540 w 11351"/>
                <a:gd name="connsiteY13" fmla="*/ 13216 h 13246"/>
                <a:gd name="connsiteX14" fmla="*/ 3519 w 11351"/>
                <a:gd name="connsiteY14" fmla="*/ 13216 h 13246"/>
                <a:gd name="connsiteX15" fmla="*/ 3519 w 11351"/>
                <a:gd name="connsiteY15" fmla="*/ 11481 h 13246"/>
                <a:gd name="connsiteX16" fmla="*/ 1702 w 11351"/>
                <a:gd name="connsiteY16" fmla="*/ 12048 h 13246"/>
                <a:gd name="connsiteX17" fmla="*/ 0 w 11351"/>
                <a:gd name="connsiteY17" fmla="*/ 11367 h 13246"/>
                <a:gd name="connsiteX18" fmla="*/ 0 w 11351"/>
                <a:gd name="connsiteY18" fmla="*/ 10119 h 13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51" h="13246">
                  <a:moveTo>
                    <a:pt x="0" y="10102"/>
                  </a:moveTo>
                  <a:lnTo>
                    <a:pt x="0" y="5221"/>
                  </a:lnTo>
                  <a:lnTo>
                    <a:pt x="3519" y="0"/>
                  </a:lnTo>
                  <a:cubicBezTo>
                    <a:pt x="3519" y="0"/>
                    <a:pt x="7037" y="568"/>
                    <a:pt x="7491" y="1022"/>
                  </a:cubicBezTo>
                  <a:cubicBezTo>
                    <a:pt x="7946" y="1476"/>
                    <a:pt x="8059" y="7508"/>
                    <a:pt x="8059" y="7508"/>
                  </a:cubicBezTo>
                  <a:lnTo>
                    <a:pt x="9535" y="6032"/>
                  </a:lnTo>
                  <a:cubicBezTo>
                    <a:pt x="9535" y="6032"/>
                    <a:pt x="11351" y="8302"/>
                    <a:pt x="11351" y="8643"/>
                  </a:cubicBezTo>
                  <a:lnTo>
                    <a:pt x="11351" y="11140"/>
                  </a:lnTo>
                  <a:lnTo>
                    <a:pt x="9875" y="11140"/>
                  </a:lnTo>
                  <a:lnTo>
                    <a:pt x="7491" y="8983"/>
                  </a:lnTo>
                  <a:lnTo>
                    <a:pt x="8286" y="11140"/>
                  </a:lnTo>
                  <a:lnTo>
                    <a:pt x="6924" y="12162"/>
                  </a:lnTo>
                  <a:lnTo>
                    <a:pt x="4881" y="12162"/>
                  </a:lnTo>
                  <a:cubicBezTo>
                    <a:pt x="4881" y="12162"/>
                    <a:pt x="4881" y="13459"/>
                    <a:pt x="4540" y="13216"/>
                  </a:cubicBezTo>
                  <a:cubicBezTo>
                    <a:pt x="4200" y="12973"/>
                    <a:pt x="3519" y="13216"/>
                    <a:pt x="3519" y="13216"/>
                  </a:cubicBezTo>
                  <a:lnTo>
                    <a:pt x="3519" y="11481"/>
                  </a:lnTo>
                  <a:lnTo>
                    <a:pt x="1702" y="12048"/>
                  </a:lnTo>
                  <a:lnTo>
                    <a:pt x="0" y="11367"/>
                  </a:lnTo>
                  <a:lnTo>
                    <a:pt x="0" y="10119"/>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1" name="Freeform: Shape 500">
              <a:extLst>
                <a:ext uri="{FF2B5EF4-FFF2-40B4-BE49-F238E27FC236}">
                  <a16:creationId xmlns:a16="http://schemas.microsoft.com/office/drawing/2014/main" id="{BCDF7D84-B6B2-D0A8-D229-B44968BE608C}"/>
                </a:ext>
              </a:extLst>
            </p:cNvPr>
            <p:cNvSpPr/>
            <p:nvPr/>
          </p:nvSpPr>
          <p:spPr>
            <a:xfrm>
              <a:off x="7589190" y="2626099"/>
              <a:ext cx="2094" cy="4727"/>
            </a:xfrm>
            <a:custGeom>
              <a:avLst/>
              <a:gdLst>
                <a:gd name="connsiteX0" fmla="*/ 0 w 2270"/>
                <a:gd name="connsiteY0" fmla="*/ 0 h 5124"/>
                <a:gd name="connsiteX1" fmla="*/ 1135 w 2270"/>
                <a:gd name="connsiteY1" fmla="*/ 5124 h 5124"/>
                <a:gd name="connsiteX2" fmla="*/ 2270 w 2270"/>
                <a:gd name="connsiteY2" fmla="*/ 2562 h 5124"/>
                <a:gd name="connsiteX3" fmla="*/ 2270 w 2270"/>
                <a:gd name="connsiteY3" fmla="*/ 568 h 5124"/>
                <a:gd name="connsiteX4" fmla="*/ 0 w 2270"/>
                <a:gd name="connsiteY4" fmla="*/ 0 h 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0" h="5124">
                  <a:moveTo>
                    <a:pt x="0" y="0"/>
                  </a:moveTo>
                  <a:cubicBezTo>
                    <a:pt x="114" y="454"/>
                    <a:pt x="1135" y="5124"/>
                    <a:pt x="1135" y="5124"/>
                  </a:cubicBezTo>
                  <a:lnTo>
                    <a:pt x="2270" y="2562"/>
                  </a:lnTo>
                  <a:lnTo>
                    <a:pt x="2270" y="568"/>
                  </a:lnTo>
                  <a:lnTo>
                    <a:pt x="0"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2" name="Freeform: Shape 501">
              <a:extLst>
                <a:ext uri="{FF2B5EF4-FFF2-40B4-BE49-F238E27FC236}">
                  <a16:creationId xmlns:a16="http://schemas.microsoft.com/office/drawing/2014/main" id="{768206EE-2F50-11BA-48B1-ADCA9F407E5A}"/>
                </a:ext>
              </a:extLst>
            </p:cNvPr>
            <p:cNvSpPr/>
            <p:nvPr/>
          </p:nvSpPr>
          <p:spPr>
            <a:xfrm>
              <a:off x="7573154" y="2627894"/>
              <a:ext cx="16021" cy="12460"/>
            </a:xfrm>
            <a:custGeom>
              <a:avLst/>
              <a:gdLst>
                <a:gd name="connsiteX0" fmla="*/ 13394 w 17367"/>
                <a:gd name="connsiteY0" fmla="*/ 12713 h 13507"/>
                <a:gd name="connsiteX1" fmla="*/ 17367 w 17367"/>
                <a:gd name="connsiteY1" fmla="*/ 9081 h 13507"/>
                <a:gd name="connsiteX2" fmla="*/ 17367 w 17367"/>
                <a:gd name="connsiteY2" fmla="*/ 7151 h 13507"/>
                <a:gd name="connsiteX3" fmla="*/ 16232 w 17367"/>
                <a:gd name="connsiteY3" fmla="*/ 7151 h 13507"/>
                <a:gd name="connsiteX4" fmla="*/ 13394 w 17367"/>
                <a:gd name="connsiteY4" fmla="*/ 5335 h 13507"/>
                <a:gd name="connsiteX5" fmla="*/ 13394 w 17367"/>
                <a:gd name="connsiteY5" fmla="*/ 6697 h 13507"/>
                <a:gd name="connsiteX6" fmla="*/ 14643 w 17367"/>
                <a:gd name="connsiteY6" fmla="*/ 7378 h 13507"/>
                <a:gd name="connsiteX7" fmla="*/ 13394 w 17367"/>
                <a:gd name="connsiteY7" fmla="*/ 8205 h 13507"/>
                <a:gd name="connsiteX8" fmla="*/ 11691 w 17367"/>
                <a:gd name="connsiteY8" fmla="*/ 8205 h 13507"/>
                <a:gd name="connsiteX9" fmla="*/ 11691 w 17367"/>
                <a:gd name="connsiteY9" fmla="*/ 5902 h 13507"/>
                <a:gd name="connsiteX10" fmla="*/ 10102 w 17367"/>
                <a:gd name="connsiteY10" fmla="*/ 3973 h 13507"/>
                <a:gd name="connsiteX11" fmla="*/ 9308 w 17367"/>
                <a:gd name="connsiteY11" fmla="*/ 5562 h 13507"/>
                <a:gd name="connsiteX12" fmla="*/ 9308 w 17367"/>
                <a:gd name="connsiteY12" fmla="*/ 7265 h 13507"/>
                <a:gd name="connsiteX13" fmla="*/ 8059 w 17367"/>
                <a:gd name="connsiteY13" fmla="*/ 6811 h 13507"/>
                <a:gd name="connsiteX14" fmla="*/ 8059 w 17367"/>
                <a:gd name="connsiteY14" fmla="*/ 3973 h 13507"/>
                <a:gd name="connsiteX15" fmla="*/ 6697 w 17367"/>
                <a:gd name="connsiteY15" fmla="*/ 2497 h 13507"/>
                <a:gd name="connsiteX16" fmla="*/ 6697 w 17367"/>
                <a:gd name="connsiteY16" fmla="*/ 0 h 13507"/>
                <a:gd name="connsiteX17" fmla="*/ 3860 w 17367"/>
                <a:gd name="connsiteY17" fmla="*/ 0 h 13507"/>
                <a:gd name="connsiteX18" fmla="*/ 2951 w 17367"/>
                <a:gd name="connsiteY18" fmla="*/ 1589 h 13507"/>
                <a:gd name="connsiteX19" fmla="*/ 5676 w 17367"/>
                <a:gd name="connsiteY19" fmla="*/ 6357 h 13507"/>
                <a:gd name="connsiteX20" fmla="*/ 6584 w 17367"/>
                <a:gd name="connsiteY20" fmla="*/ 8205 h 13507"/>
                <a:gd name="connsiteX21" fmla="*/ 6470 w 17367"/>
                <a:gd name="connsiteY21" fmla="*/ 9421 h 13507"/>
                <a:gd name="connsiteX22" fmla="*/ 4995 w 17367"/>
                <a:gd name="connsiteY22" fmla="*/ 9308 h 13507"/>
                <a:gd name="connsiteX23" fmla="*/ 2043 w 17367"/>
                <a:gd name="connsiteY23" fmla="*/ 6357 h 13507"/>
                <a:gd name="connsiteX24" fmla="*/ 0 w 17367"/>
                <a:gd name="connsiteY24" fmla="*/ 6357 h 13507"/>
                <a:gd name="connsiteX25" fmla="*/ 0 w 17367"/>
                <a:gd name="connsiteY25" fmla="*/ 9421 h 13507"/>
                <a:gd name="connsiteX26" fmla="*/ 2724 w 17367"/>
                <a:gd name="connsiteY26" fmla="*/ 9648 h 13507"/>
                <a:gd name="connsiteX27" fmla="*/ 6130 w 17367"/>
                <a:gd name="connsiteY27" fmla="*/ 10897 h 13507"/>
                <a:gd name="connsiteX28" fmla="*/ 7038 w 17367"/>
                <a:gd name="connsiteY28" fmla="*/ 11124 h 13507"/>
                <a:gd name="connsiteX29" fmla="*/ 8692 w 17367"/>
                <a:gd name="connsiteY29" fmla="*/ 12713 h 13507"/>
                <a:gd name="connsiteX30" fmla="*/ 10005 w 17367"/>
                <a:gd name="connsiteY30" fmla="*/ 13508 h 13507"/>
                <a:gd name="connsiteX31" fmla="*/ 12843 w 17367"/>
                <a:gd name="connsiteY31" fmla="*/ 13508 h 13507"/>
                <a:gd name="connsiteX32" fmla="*/ 13410 w 17367"/>
                <a:gd name="connsiteY32" fmla="*/ 12713 h 1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367" h="13507">
                  <a:moveTo>
                    <a:pt x="13394" y="12713"/>
                  </a:moveTo>
                  <a:cubicBezTo>
                    <a:pt x="13735" y="12713"/>
                    <a:pt x="17367" y="9081"/>
                    <a:pt x="17367" y="9081"/>
                  </a:cubicBezTo>
                  <a:lnTo>
                    <a:pt x="17367" y="7151"/>
                  </a:lnTo>
                  <a:cubicBezTo>
                    <a:pt x="17367" y="7151"/>
                    <a:pt x="17254" y="8173"/>
                    <a:pt x="16232" y="7151"/>
                  </a:cubicBezTo>
                  <a:cubicBezTo>
                    <a:pt x="15211" y="6130"/>
                    <a:pt x="13394" y="5335"/>
                    <a:pt x="13394" y="5335"/>
                  </a:cubicBezTo>
                  <a:lnTo>
                    <a:pt x="13394" y="6697"/>
                  </a:lnTo>
                  <a:lnTo>
                    <a:pt x="14643" y="7378"/>
                  </a:lnTo>
                  <a:lnTo>
                    <a:pt x="13394" y="8205"/>
                  </a:lnTo>
                  <a:lnTo>
                    <a:pt x="11691" y="8205"/>
                  </a:lnTo>
                  <a:lnTo>
                    <a:pt x="11691" y="5902"/>
                  </a:lnTo>
                  <a:lnTo>
                    <a:pt x="10102" y="3973"/>
                  </a:lnTo>
                  <a:lnTo>
                    <a:pt x="9308" y="5562"/>
                  </a:lnTo>
                  <a:lnTo>
                    <a:pt x="9308" y="7265"/>
                  </a:lnTo>
                  <a:lnTo>
                    <a:pt x="8059" y="6811"/>
                  </a:lnTo>
                  <a:lnTo>
                    <a:pt x="8059" y="3973"/>
                  </a:lnTo>
                  <a:lnTo>
                    <a:pt x="6697" y="2497"/>
                  </a:lnTo>
                  <a:lnTo>
                    <a:pt x="6697" y="0"/>
                  </a:lnTo>
                  <a:lnTo>
                    <a:pt x="3860" y="0"/>
                  </a:lnTo>
                  <a:lnTo>
                    <a:pt x="2951" y="1589"/>
                  </a:lnTo>
                  <a:lnTo>
                    <a:pt x="5676" y="6357"/>
                  </a:lnTo>
                  <a:lnTo>
                    <a:pt x="6584" y="8205"/>
                  </a:lnTo>
                  <a:lnTo>
                    <a:pt x="6470" y="9421"/>
                  </a:lnTo>
                  <a:lnTo>
                    <a:pt x="4995" y="9308"/>
                  </a:lnTo>
                  <a:lnTo>
                    <a:pt x="2043" y="6357"/>
                  </a:lnTo>
                  <a:lnTo>
                    <a:pt x="0" y="6357"/>
                  </a:lnTo>
                  <a:lnTo>
                    <a:pt x="0" y="9421"/>
                  </a:lnTo>
                  <a:lnTo>
                    <a:pt x="2724" y="9648"/>
                  </a:lnTo>
                  <a:lnTo>
                    <a:pt x="6130" y="10897"/>
                  </a:lnTo>
                  <a:lnTo>
                    <a:pt x="7038" y="11124"/>
                  </a:lnTo>
                  <a:lnTo>
                    <a:pt x="8692" y="12713"/>
                  </a:lnTo>
                  <a:cubicBezTo>
                    <a:pt x="8692" y="12713"/>
                    <a:pt x="9551" y="13508"/>
                    <a:pt x="10005" y="13508"/>
                  </a:cubicBezTo>
                  <a:lnTo>
                    <a:pt x="12843" y="13508"/>
                  </a:lnTo>
                  <a:lnTo>
                    <a:pt x="13410" y="1271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3" name="Freeform: Shape 502">
              <a:extLst>
                <a:ext uri="{FF2B5EF4-FFF2-40B4-BE49-F238E27FC236}">
                  <a16:creationId xmlns:a16="http://schemas.microsoft.com/office/drawing/2014/main" id="{09FE7FFA-1A5F-ED47-84C2-687B5C8262DD}"/>
                </a:ext>
              </a:extLst>
            </p:cNvPr>
            <p:cNvSpPr/>
            <p:nvPr/>
          </p:nvSpPr>
          <p:spPr>
            <a:xfrm>
              <a:off x="7562234" y="2638680"/>
              <a:ext cx="20972" cy="15632"/>
            </a:xfrm>
            <a:custGeom>
              <a:avLst/>
              <a:gdLst>
                <a:gd name="connsiteX0" fmla="*/ 20529 w 22734"/>
                <a:gd name="connsiteY0" fmla="*/ 13200 h 16945"/>
                <a:gd name="connsiteX1" fmla="*/ 22735 w 22734"/>
                <a:gd name="connsiteY1" fmla="*/ 7054 h 16945"/>
                <a:gd name="connsiteX2" fmla="*/ 21632 w 22734"/>
                <a:gd name="connsiteY2" fmla="*/ 4557 h 16945"/>
                <a:gd name="connsiteX3" fmla="*/ 20529 w 22734"/>
                <a:gd name="connsiteY3" fmla="*/ 4557 h 16945"/>
                <a:gd name="connsiteX4" fmla="*/ 19670 w 22734"/>
                <a:gd name="connsiteY4" fmla="*/ 7394 h 16945"/>
                <a:gd name="connsiteX5" fmla="*/ 18308 w 22734"/>
                <a:gd name="connsiteY5" fmla="*/ 8870 h 16945"/>
                <a:gd name="connsiteX6" fmla="*/ 15810 w 22734"/>
                <a:gd name="connsiteY6" fmla="*/ 8870 h 16945"/>
                <a:gd name="connsiteX7" fmla="*/ 17627 w 22734"/>
                <a:gd name="connsiteY7" fmla="*/ 6940 h 16945"/>
                <a:gd name="connsiteX8" fmla="*/ 18648 w 22734"/>
                <a:gd name="connsiteY8" fmla="*/ 4557 h 16945"/>
                <a:gd name="connsiteX9" fmla="*/ 18081 w 22734"/>
                <a:gd name="connsiteY9" fmla="*/ 3876 h 16945"/>
                <a:gd name="connsiteX10" fmla="*/ 15810 w 22734"/>
                <a:gd name="connsiteY10" fmla="*/ 4670 h 16945"/>
                <a:gd name="connsiteX11" fmla="*/ 15227 w 22734"/>
                <a:gd name="connsiteY11" fmla="*/ 2400 h 16945"/>
                <a:gd name="connsiteX12" fmla="*/ 12843 w 22734"/>
                <a:gd name="connsiteY12" fmla="*/ 2400 h 16945"/>
                <a:gd name="connsiteX13" fmla="*/ 12843 w 22734"/>
                <a:gd name="connsiteY13" fmla="*/ 5238 h 16945"/>
                <a:gd name="connsiteX14" fmla="*/ 10346 w 22734"/>
                <a:gd name="connsiteY14" fmla="*/ 2400 h 16945"/>
                <a:gd name="connsiteX15" fmla="*/ 11027 w 22734"/>
                <a:gd name="connsiteY15" fmla="*/ 795 h 16945"/>
                <a:gd name="connsiteX16" fmla="*/ 8303 w 22734"/>
                <a:gd name="connsiteY16" fmla="*/ 0 h 16945"/>
                <a:gd name="connsiteX17" fmla="*/ 5579 w 22734"/>
                <a:gd name="connsiteY17" fmla="*/ 795 h 16945"/>
                <a:gd name="connsiteX18" fmla="*/ 6259 w 22734"/>
                <a:gd name="connsiteY18" fmla="*/ 3130 h 16945"/>
                <a:gd name="connsiteX19" fmla="*/ 5124 w 22734"/>
                <a:gd name="connsiteY19" fmla="*/ 3130 h 16945"/>
                <a:gd name="connsiteX20" fmla="*/ 2270 w 22734"/>
                <a:gd name="connsiteY20" fmla="*/ 3876 h 16945"/>
                <a:gd name="connsiteX21" fmla="*/ 0 w 22734"/>
                <a:gd name="connsiteY21" fmla="*/ 5578 h 16945"/>
                <a:gd name="connsiteX22" fmla="*/ 1930 w 22734"/>
                <a:gd name="connsiteY22" fmla="*/ 7281 h 16945"/>
                <a:gd name="connsiteX23" fmla="*/ 2157 w 22734"/>
                <a:gd name="connsiteY23" fmla="*/ 9097 h 16945"/>
                <a:gd name="connsiteX24" fmla="*/ 568 w 22734"/>
                <a:gd name="connsiteY24" fmla="*/ 10913 h 16945"/>
                <a:gd name="connsiteX25" fmla="*/ 5011 w 22734"/>
                <a:gd name="connsiteY25" fmla="*/ 15016 h 16945"/>
                <a:gd name="connsiteX26" fmla="*/ 6600 w 22734"/>
                <a:gd name="connsiteY26" fmla="*/ 16945 h 16945"/>
                <a:gd name="connsiteX27" fmla="*/ 10232 w 22734"/>
                <a:gd name="connsiteY27" fmla="*/ 16945 h 16945"/>
                <a:gd name="connsiteX28" fmla="*/ 11367 w 22734"/>
                <a:gd name="connsiteY28" fmla="*/ 15810 h 16945"/>
                <a:gd name="connsiteX29" fmla="*/ 11821 w 22734"/>
                <a:gd name="connsiteY29" fmla="*/ 13929 h 16945"/>
                <a:gd name="connsiteX30" fmla="*/ 13070 w 22734"/>
                <a:gd name="connsiteY30" fmla="*/ 11481 h 16945"/>
                <a:gd name="connsiteX31" fmla="*/ 14432 w 22734"/>
                <a:gd name="connsiteY31" fmla="*/ 10119 h 16945"/>
                <a:gd name="connsiteX32" fmla="*/ 15227 w 22734"/>
                <a:gd name="connsiteY32" fmla="*/ 9665 h 16945"/>
                <a:gd name="connsiteX33" fmla="*/ 13751 w 22734"/>
                <a:gd name="connsiteY33" fmla="*/ 13200 h 16945"/>
                <a:gd name="connsiteX34" fmla="*/ 13070 w 22734"/>
                <a:gd name="connsiteY34" fmla="*/ 13929 h 16945"/>
                <a:gd name="connsiteX35" fmla="*/ 16378 w 22734"/>
                <a:gd name="connsiteY35" fmla="*/ 13929 h 16945"/>
                <a:gd name="connsiteX36" fmla="*/ 19329 w 22734"/>
                <a:gd name="connsiteY36" fmla="*/ 13929 h 16945"/>
                <a:gd name="connsiteX37" fmla="*/ 20529 w 22734"/>
                <a:gd name="connsiteY37" fmla="*/ 13200 h 16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2734" h="16945">
                  <a:moveTo>
                    <a:pt x="20529" y="13200"/>
                  </a:moveTo>
                  <a:lnTo>
                    <a:pt x="22735" y="7054"/>
                  </a:lnTo>
                  <a:lnTo>
                    <a:pt x="21632" y="4557"/>
                  </a:lnTo>
                  <a:lnTo>
                    <a:pt x="20529" y="4557"/>
                  </a:lnTo>
                  <a:lnTo>
                    <a:pt x="19670" y="7394"/>
                  </a:lnTo>
                  <a:lnTo>
                    <a:pt x="18308" y="8870"/>
                  </a:lnTo>
                  <a:lnTo>
                    <a:pt x="15810" y="8870"/>
                  </a:lnTo>
                  <a:lnTo>
                    <a:pt x="17627" y="6940"/>
                  </a:lnTo>
                  <a:lnTo>
                    <a:pt x="18648" y="4557"/>
                  </a:lnTo>
                  <a:lnTo>
                    <a:pt x="18081" y="3876"/>
                  </a:lnTo>
                  <a:lnTo>
                    <a:pt x="15810" y="4670"/>
                  </a:lnTo>
                  <a:lnTo>
                    <a:pt x="15227" y="2400"/>
                  </a:lnTo>
                  <a:lnTo>
                    <a:pt x="12843" y="2400"/>
                  </a:lnTo>
                  <a:lnTo>
                    <a:pt x="12843" y="5238"/>
                  </a:lnTo>
                  <a:lnTo>
                    <a:pt x="10346" y="2400"/>
                  </a:lnTo>
                  <a:lnTo>
                    <a:pt x="11027" y="795"/>
                  </a:lnTo>
                  <a:lnTo>
                    <a:pt x="8303" y="0"/>
                  </a:lnTo>
                  <a:lnTo>
                    <a:pt x="5579" y="795"/>
                  </a:lnTo>
                  <a:lnTo>
                    <a:pt x="6259" y="3130"/>
                  </a:lnTo>
                  <a:lnTo>
                    <a:pt x="5124" y="3130"/>
                  </a:lnTo>
                  <a:lnTo>
                    <a:pt x="2270" y="3876"/>
                  </a:lnTo>
                  <a:lnTo>
                    <a:pt x="0" y="5578"/>
                  </a:lnTo>
                  <a:lnTo>
                    <a:pt x="1930" y="7281"/>
                  </a:lnTo>
                  <a:lnTo>
                    <a:pt x="2157" y="9097"/>
                  </a:lnTo>
                  <a:lnTo>
                    <a:pt x="568" y="10913"/>
                  </a:lnTo>
                  <a:lnTo>
                    <a:pt x="5011" y="15016"/>
                  </a:lnTo>
                  <a:lnTo>
                    <a:pt x="6600" y="16945"/>
                  </a:lnTo>
                  <a:lnTo>
                    <a:pt x="10232" y="16945"/>
                  </a:lnTo>
                  <a:lnTo>
                    <a:pt x="11367" y="15810"/>
                  </a:lnTo>
                  <a:lnTo>
                    <a:pt x="11821" y="13929"/>
                  </a:lnTo>
                  <a:lnTo>
                    <a:pt x="13070" y="11481"/>
                  </a:lnTo>
                  <a:lnTo>
                    <a:pt x="14432" y="10119"/>
                  </a:lnTo>
                  <a:lnTo>
                    <a:pt x="15227" y="9665"/>
                  </a:lnTo>
                  <a:lnTo>
                    <a:pt x="13751" y="13200"/>
                  </a:lnTo>
                  <a:lnTo>
                    <a:pt x="13070" y="13929"/>
                  </a:lnTo>
                  <a:lnTo>
                    <a:pt x="16378" y="13929"/>
                  </a:lnTo>
                  <a:lnTo>
                    <a:pt x="19329" y="13929"/>
                  </a:lnTo>
                  <a:lnTo>
                    <a:pt x="20529" y="1320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4" name="Freeform: Shape 503">
              <a:extLst>
                <a:ext uri="{FF2B5EF4-FFF2-40B4-BE49-F238E27FC236}">
                  <a16:creationId xmlns:a16="http://schemas.microsoft.com/office/drawing/2014/main" id="{8D111691-D843-51B0-E87B-989B428C3A90}"/>
                </a:ext>
              </a:extLst>
            </p:cNvPr>
            <p:cNvSpPr/>
            <p:nvPr/>
          </p:nvSpPr>
          <p:spPr>
            <a:xfrm>
              <a:off x="7566856" y="2629345"/>
              <a:ext cx="3875" cy="7449"/>
            </a:xfrm>
            <a:custGeom>
              <a:avLst/>
              <a:gdLst>
                <a:gd name="connsiteX0" fmla="*/ 4200 w 4200"/>
                <a:gd name="connsiteY0" fmla="*/ 6632 h 8075"/>
                <a:gd name="connsiteX1" fmla="*/ 4200 w 4200"/>
                <a:gd name="connsiteY1" fmla="*/ 0 h 8075"/>
                <a:gd name="connsiteX2" fmla="*/ 1930 w 4200"/>
                <a:gd name="connsiteY2" fmla="*/ 0 h 8075"/>
                <a:gd name="connsiteX3" fmla="*/ 1930 w 4200"/>
                <a:gd name="connsiteY3" fmla="*/ 5173 h 8075"/>
                <a:gd name="connsiteX4" fmla="*/ 0 w 4200"/>
                <a:gd name="connsiteY4" fmla="*/ 5173 h 8075"/>
                <a:gd name="connsiteX5" fmla="*/ 1022 w 4200"/>
                <a:gd name="connsiteY5" fmla="*/ 7167 h 8075"/>
                <a:gd name="connsiteX6" fmla="*/ 2092 w 4200"/>
                <a:gd name="connsiteY6" fmla="*/ 8075 h 8075"/>
                <a:gd name="connsiteX7" fmla="*/ 3746 w 4200"/>
                <a:gd name="connsiteY7" fmla="*/ 8075 h 8075"/>
                <a:gd name="connsiteX8" fmla="*/ 4200 w 4200"/>
                <a:gd name="connsiteY8" fmla="*/ 6632 h 8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0" h="8075">
                  <a:moveTo>
                    <a:pt x="4200" y="6632"/>
                  </a:moveTo>
                  <a:lnTo>
                    <a:pt x="4200" y="0"/>
                  </a:lnTo>
                  <a:lnTo>
                    <a:pt x="1930" y="0"/>
                  </a:lnTo>
                  <a:lnTo>
                    <a:pt x="1930" y="5173"/>
                  </a:lnTo>
                  <a:lnTo>
                    <a:pt x="0" y="5173"/>
                  </a:lnTo>
                  <a:lnTo>
                    <a:pt x="1022" y="7167"/>
                  </a:lnTo>
                  <a:lnTo>
                    <a:pt x="2092" y="8075"/>
                  </a:lnTo>
                  <a:lnTo>
                    <a:pt x="3746" y="8075"/>
                  </a:lnTo>
                  <a:lnTo>
                    <a:pt x="4200" y="6632"/>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5" name="Freeform: Shape 504">
              <a:extLst>
                <a:ext uri="{FF2B5EF4-FFF2-40B4-BE49-F238E27FC236}">
                  <a16:creationId xmlns:a16="http://schemas.microsoft.com/office/drawing/2014/main" id="{120B2F23-1918-C107-3BF7-182BF5197C2E}"/>
                </a:ext>
              </a:extLst>
            </p:cNvPr>
            <p:cNvSpPr/>
            <p:nvPr/>
          </p:nvSpPr>
          <p:spPr>
            <a:xfrm>
              <a:off x="7559616" y="2637214"/>
              <a:ext cx="5759" cy="7090"/>
            </a:xfrm>
            <a:custGeom>
              <a:avLst/>
              <a:gdLst>
                <a:gd name="connsiteX0" fmla="*/ 1022 w 6243"/>
                <a:gd name="connsiteY0" fmla="*/ 7686 h 7686"/>
                <a:gd name="connsiteX1" fmla="*/ 1816 w 6243"/>
                <a:gd name="connsiteY1" fmla="*/ 6600 h 7686"/>
                <a:gd name="connsiteX2" fmla="*/ 2838 w 6243"/>
                <a:gd name="connsiteY2" fmla="*/ 4719 h 7686"/>
                <a:gd name="connsiteX3" fmla="*/ 5222 w 6243"/>
                <a:gd name="connsiteY3" fmla="*/ 3989 h 7686"/>
                <a:gd name="connsiteX4" fmla="*/ 6243 w 6243"/>
                <a:gd name="connsiteY4" fmla="*/ 2497 h 7686"/>
                <a:gd name="connsiteX5" fmla="*/ 6243 w 6243"/>
                <a:gd name="connsiteY5" fmla="*/ 568 h 7686"/>
                <a:gd name="connsiteX6" fmla="*/ 4768 w 6243"/>
                <a:gd name="connsiteY6" fmla="*/ 1589 h 7686"/>
                <a:gd name="connsiteX7" fmla="*/ 3632 w 6243"/>
                <a:gd name="connsiteY7" fmla="*/ 2384 h 7686"/>
                <a:gd name="connsiteX8" fmla="*/ 2838 w 6243"/>
                <a:gd name="connsiteY8" fmla="*/ 1589 h 7686"/>
                <a:gd name="connsiteX9" fmla="*/ 2838 w 6243"/>
                <a:gd name="connsiteY9" fmla="*/ 0 h 7686"/>
                <a:gd name="connsiteX10" fmla="*/ 1022 w 6243"/>
                <a:gd name="connsiteY10" fmla="*/ 0 h 7686"/>
                <a:gd name="connsiteX11" fmla="*/ 1022 w 6243"/>
                <a:gd name="connsiteY11" fmla="*/ 2384 h 7686"/>
                <a:gd name="connsiteX12" fmla="*/ 0 w 6243"/>
                <a:gd name="connsiteY12" fmla="*/ 3843 h 7686"/>
                <a:gd name="connsiteX13" fmla="*/ 1022 w 6243"/>
                <a:gd name="connsiteY13" fmla="*/ 7686 h 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43" h="7686">
                  <a:moveTo>
                    <a:pt x="1022" y="7686"/>
                  </a:moveTo>
                  <a:lnTo>
                    <a:pt x="1816" y="6600"/>
                  </a:lnTo>
                  <a:lnTo>
                    <a:pt x="2838" y="4719"/>
                  </a:lnTo>
                  <a:lnTo>
                    <a:pt x="5222" y="3989"/>
                  </a:lnTo>
                  <a:lnTo>
                    <a:pt x="6243" y="2497"/>
                  </a:lnTo>
                  <a:lnTo>
                    <a:pt x="6243" y="568"/>
                  </a:lnTo>
                  <a:lnTo>
                    <a:pt x="4768" y="1589"/>
                  </a:lnTo>
                  <a:lnTo>
                    <a:pt x="3632" y="2384"/>
                  </a:lnTo>
                  <a:lnTo>
                    <a:pt x="2838" y="1589"/>
                  </a:lnTo>
                  <a:lnTo>
                    <a:pt x="2838" y="0"/>
                  </a:lnTo>
                  <a:lnTo>
                    <a:pt x="1022" y="0"/>
                  </a:lnTo>
                  <a:lnTo>
                    <a:pt x="1022" y="2384"/>
                  </a:lnTo>
                  <a:lnTo>
                    <a:pt x="0" y="3843"/>
                  </a:lnTo>
                  <a:lnTo>
                    <a:pt x="1022" y="7686"/>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6" name="Freeform: Shape 505">
              <a:extLst>
                <a:ext uri="{FF2B5EF4-FFF2-40B4-BE49-F238E27FC236}">
                  <a16:creationId xmlns:a16="http://schemas.microsoft.com/office/drawing/2014/main" id="{F1173AD9-7C77-E529-CDF7-618F357AA0F5}"/>
                </a:ext>
              </a:extLst>
            </p:cNvPr>
            <p:cNvSpPr/>
            <p:nvPr/>
          </p:nvSpPr>
          <p:spPr>
            <a:xfrm>
              <a:off x="7547739" y="2650331"/>
              <a:ext cx="19087" cy="18984"/>
            </a:xfrm>
            <a:custGeom>
              <a:avLst/>
              <a:gdLst>
                <a:gd name="connsiteX0" fmla="*/ 4005 w 20691"/>
                <a:gd name="connsiteY0" fmla="*/ 20579 h 20579"/>
                <a:gd name="connsiteX1" fmla="*/ 7411 w 20691"/>
                <a:gd name="connsiteY1" fmla="*/ 20579 h 20579"/>
                <a:gd name="connsiteX2" fmla="*/ 12292 w 20691"/>
                <a:gd name="connsiteY2" fmla="*/ 18763 h 20579"/>
                <a:gd name="connsiteX3" fmla="*/ 14221 w 20691"/>
                <a:gd name="connsiteY3" fmla="*/ 18763 h 20579"/>
                <a:gd name="connsiteX4" fmla="*/ 16832 w 20691"/>
                <a:gd name="connsiteY4" fmla="*/ 16039 h 20579"/>
                <a:gd name="connsiteX5" fmla="*/ 16832 w 20691"/>
                <a:gd name="connsiteY5" fmla="*/ 14336 h 20579"/>
                <a:gd name="connsiteX6" fmla="*/ 15697 w 20691"/>
                <a:gd name="connsiteY6" fmla="*/ 11612 h 20579"/>
                <a:gd name="connsiteX7" fmla="*/ 17967 w 20691"/>
                <a:gd name="connsiteY7" fmla="*/ 10704 h 20579"/>
                <a:gd name="connsiteX8" fmla="*/ 20691 w 20691"/>
                <a:gd name="connsiteY8" fmla="*/ 8207 h 20579"/>
                <a:gd name="connsiteX9" fmla="*/ 20691 w 20691"/>
                <a:gd name="connsiteY9" fmla="*/ 5596 h 20579"/>
                <a:gd name="connsiteX10" fmla="*/ 19897 w 20691"/>
                <a:gd name="connsiteY10" fmla="*/ 3326 h 20579"/>
                <a:gd name="connsiteX11" fmla="*/ 18308 w 20691"/>
                <a:gd name="connsiteY11" fmla="*/ 2304 h 20579"/>
                <a:gd name="connsiteX12" fmla="*/ 15973 w 20691"/>
                <a:gd name="connsiteY12" fmla="*/ 1331 h 20579"/>
                <a:gd name="connsiteX13" fmla="*/ 15973 w 20691"/>
                <a:gd name="connsiteY13" fmla="*/ 131 h 20579"/>
                <a:gd name="connsiteX14" fmla="*/ 13410 w 20691"/>
                <a:gd name="connsiteY14" fmla="*/ 131 h 20579"/>
                <a:gd name="connsiteX15" fmla="*/ 13410 w 20691"/>
                <a:gd name="connsiteY15" fmla="*/ 2628 h 20579"/>
                <a:gd name="connsiteX16" fmla="*/ 15681 w 20691"/>
                <a:gd name="connsiteY16" fmla="*/ 4785 h 20579"/>
                <a:gd name="connsiteX17" fmla="*/ 14545 w 20691"/>
                <a:gd name="connsiteY17" fmla="*/ 6034 h 20579"/>
                <a:gd name="connsiteX18" fmla="*/ 14773 w 20691"/>
                <a:gd name="connsiteY18" fmla="*/ 8985 h 20579"/>
                <a:gd name="connsiteX19" fmla="*/ 13410 w 20691"/>
                <a:gd name="connsiteY19" fmla="*/ 10801 h 20579"/>
                <a:gd name="connsiteX20" fmla="*/ 12843 w 20691"/>
                <a:gd name="connsiteY20" fmla="*/ 6261 h 20579"/>
                <a:gd name="connsiteX21" fmla="*/ 12324 w 20691"/>
                <a:gd name="connsiteY21" fmla="*/ 4331 h 20579"/>
                <a:gd name="connsiteX22" fmla="*/ 11351 w 20691"/>
                <a:gd name="connsiteY22" fmla="*/ 4331 h 20579"/>
                <a:gd name="connsiteX23" fmla="*/ 10556 w 20691"/>
                <a:gd name="connsiteY23" fmla="*/ 6601 h 20579"/>
                <a:gd name="connsiteX24" fmla="*/ 9762 w 20691"/>
                <a:gd name="connsiteY24" fmla="*/ 5466 h 20579"/>
                <a:gd name="connsiteX25" fmla="*/ 7832 w 20691"/>
                <a:gd name="connsiteY25" fmla="*/ 5693 h 20579"/>
                <a:gd name="connsiteX26" fmla="*/ 7378 w 20691"/>
                <a:gd name="connsiteY26" fmla="*/ 4898 h 20579"/>
                <a:gd name="connsiteX27" fmla="*/ 6130 w 20691"/>
                <a:gd name="connsiteY27" fmla="*/ 6034 h 20579"/>
                <a:gd name="connsiteX28" fmla="*/ 5789 w 20691"/>
                <a:gd name="connsiteY28" fmla="*/ 8985 h 20579"/>
                <a:gd name="connsiteX29" fmla="*/ 11254 w 20691"/>
                <a:gd name="connsiteY29" fmla="*/ 9439 h 20579"/>
                <a:gd name="connsiteX30" fmla="*/ 11708 w 20691"/>
                <a:gd name="connsiteY30" fmla="*/ 10282 h 20579"/>
                <a:gd name="connsiteX31" fmla="*/ 3973 w 20691"/>
                <a:gd name="connsiteY31" fmla="*/ 10282 h 20579"/>
                <a:gd name="connsiteX32" fmla="*/ 2838 w 20691"/>
                <a:gd name="connsiteY32" fmla="*/ 11028 h 20579"/>
                <a:gd name="connsiteX33" fmla="*/ 2838 w 20691"/>
                <a:gd name="connsiteY33" fmla="*/ 12617 h 20579"/>
                <a:gd name="connsiteX34" fmla="*/ 2043 w 20691"/>
                <a:gd name="connsiteY34" fmla="*/ 14660 h 20579"/>
                <a:gd name="connsiteX35" fmla="*/ 568 w 20691"/>
                <a:gd name="connsiteY35" fmla="*/ 16590 h 20579"/>
                <a:gd name="connsiteX36" fmla="*/ 0 w 20691"/>
                <a:gd name="connsiteY36" fmla="*/ 18860 h 20579"/>
                <a:gd name="connsiteX37" fmla="*/ 2157 w 20691"/>
                <a:gd name="connsiteY37" fmla="*/ 19541 h 20579"/>
                <a:gd name="connsiteX38" fmla="*/ 3973 w 20691"/>
                <a:gd name="connsiteY38" fmla="*/ 20563 h 2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691" h="20579">
                  <a:moveTo>
                    <a:pt x="4005" y="20579"/>
                  </a:moveTo>
                  <a:lnTo>
                    <a:pt x="7411" y="20579"/>
                  </a:lnTo>
                  <a:lnTo>
                    <a:pt x="12292" y="18763"/>
                  </a:lnTo>
                  <a:lnTo>
                    <a:pt x="14221" y="18763"/>
                  </a:lnTo>
                  <a:cubicBezTo>
                    <a:pt x="14221" y="18763"/>
                    <a:pt x="16605" y="16379"/>
                    <a:pt x="16832" y="16039"/>
                  </a:cubicBezTo>
                  <a:cubicBezTo>
                    <a:pt x="17059" y="15698"/>
                    <a:pt x="16832" y="14336"/>
                    <a:pt x="16832" y="14336"/>
                  </a:cubicBezTo>
                  <a:lnTo>
                    <a:pt x="15697" y="11612"/>
                  </a:lnTo>
                  <a:cubicBezTo>
                    <a:pt x="15697" y="11612"/>
                    <a:pt x="17627" y="11044"/>
                    <a:pt x="17967" y="10704"/>
                  </a:cubicBezTo>
                  <a:cubicBezTo>
                    <a:pt x="18308" y="10363"/>
                    <a:pt x="20691" y="8207"/>
                    <a:pt x="20691" y="8207"/>
                  </a:cubicBezTo>
                  <a:lnTo>
                    <a:pt x="20691" y="5596"/>
                  </a:lnTo>
                  <a:lnTo>
                    <a:pt x="19897" y="3326"/>
                  </a:lnTo>
                  <a:lnTo>
                    <a:pt x="18308" y="2304"/>
                  </a:lnTo>
                  <a:lnTo>
                    <a:pt x="15973" y="1331"/>
                  </a:lnTo>
                  <a:cubicBezTo>
                    <a:pt x="15973" y="1331"/>
                    <a:pt x="16264" y="245"/>
                    <a:pt x="15973" y="131"/>
                  </a:cubicBezTo>
                  <a:cubicBezTo>
                    <a:pt x="15681" y="18"/>
                    <a:pt x="13410" y="-96"/>
                    <a:pt x="13410" y="131"/>
                  </a:cubicBezTo>
                  <a:cubicBezTo>
                    <a:pt x="13410" y="358"/>
                    <a:pt x="12956" y="2288"/>
                    <a:pt x="13410" y="2628"/>
                  </a:cubicBezTo>
                  <a:cubicBezTo>
                    <a:pt x="13865" y="2969"/>
                    <a:pt x="15908" y="4331"/>
                    <a:pt x="15681" y="4785"/>
                  </a:cubicBezTo>
                  <a:cubicBezTo>
                    <a:pt x="15454" y="5239"/>
                    <a:pt x="14545" y="6034"/>
                    <a:pt x="14545" y="6034"/>
                  </a:cubicBezTo>
                  <a:lnTo>
                    <a:pt x="14773" y="8985"/>
                  </a:lnTo>
                  <a:lnTo>
                    <a:pt x="13410" y="10801"/>
                  </a:lnTo>
                  <a:lnTo>
                    <a:pt x="12843" y="6261"/>
                  </a:lnTo>
                  <a:lnTo>
                    <a:pt x="12324" y="4331"/>
                  </a:lnTo>
                  <a:lnTo>
                    <a:pt x="11351" y="4331"/>
                  </a:lnTo>
                  <a:lnTo>
                    <a:pt x="10556" y="6601"/>
                  </a:lnTo>
                  <a:lnTo>
                    <a:pt x="9762" y="5466"/>
                  </a:lnTo>
                  <a:lnTo>
                    <a:pt x="7832" y="5693"/>
                  </a:lnTo>
                  <a:lnTo>
                    <a:pt x="7378" y="4898"/>
                  </a:lnTo>
                  <a:lnTo>
                    <a:pt x="6130" y="6034"/>
                  </a:lnTo>
                  <a:lnTo>
                    <a:pt x="5789" y="8985"/>
                  </a:lnTo>
                  <a:lnTo>
                    <a:pt x="11254" y="9439"/>
                  </a:lnTo>
                  <a:lnTo>
                    <a:pt x="11708" y="10282"/>
                  </a:lnTo>
                  <a:lnTo>
                    <a:pt x="3973" y="10282"/>
                  </a:lnTo>
                  <a:lnTo>
                    <a:pt x="2838" y="11028"/>
                  </a:lnTo>
                  <a:lnTo>
                    <a:pt x="2838" y="12617"/>
                  </a:lnTo>
                  <a:cubicBezTo>
                    <a:pt x="2838" y="13071"/>
                    <a:pt x="2043" y="14660"/>
                    <a:pt x="2043" y="14660"/>
                  </a:cubicBezTo>
                  <a:lnTo>
                    <a:pt x="568" y="16590"/>
                  </a:lnTo>
                  <a:lnTo>
                    <a:pt x="0" y="18860"/>
                  </a:lnTo>
                  <a:lnTo>
                    <a:pt x="2157" y="19541"/>
                  </a:lnTo>
                  <a:lnTo>
                    <a:pt x="3973" y="2056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7" name="Freeform: Shape 506">
              <a:extLst>
                <a:ext uri="{FF2B5EF4-FFF2-40B4-BE49-F238E27FC236}">
                  <a16:creationId xmlns:a16="http://schemas.microsoft.com/office/drawing/2014/main" id="{4F83BC6D-6B55-4FCE-F9BD-7FE925F7D743}"/>
                </a:ext>
              </a:extLst>
            </p:cNvPr>
            <p:cNvSpPr/>
            <p:nvPr/>
          </p:nvSpPr>
          <p:spPr>
            <a:xfrm>
              <a:off x="7524492" y="2665337"/>
              <a:ext cx="24622" cy="32281"/>
            </a:xfrm>
            <a:custGeom>
              <a:avLst/>
              <a:gdLst>
                <a:gd name="connsiteX0" fmla="*/ 24307 w 26691"/>
                <a:gd name="connsiteY0" fmla="*/ 24194 h 34993"/>
                <a:gd name="connsiteX1" fmla="*/ 22605 w 26691"/>
                <a:gd name="connsiteY1" fmla="*/ 22151 h 34993"/>
                <a:gd name="connsiteX2" fmla="*/ 24307 w 26691"/>
                <a:gd name="connsiteY2" fmla="*/ 20562 h 34993"/>
                <a:gd name="connsiteX3" fmla="*/ 24307 w 26691"/>
                <a:gd name="connsiteY3" fmla="*/ 18291 h 34993"/>
                <a:gd name="connsiteX4" fmla="*/ 23610 w 26691"/>
                <a:gd name="connsiteY4" fmla="*/ 17383 h 34993"/>
                <a:gd name="connsiteX5" fmla="*/ 23610 w 26691"/>
                <a:gd name="connsiteY5" fmla="*/ 15567 h 34993"/>
                <a:gd name="connsiteX6" fmla="*/ 26010 w 26691"/>
                <a:gd name="connsiteY6" fmla="*/ 15000 h 34993"/>
                <a:gd name="connsiteX7" fmla="*/ 26691 w 26691"/>
                <a:gd name="connsiteY7" fmla="*/ 10232 h 34993"/>
                <a:gd name="connsiteX8" fmla="*/ 25670 w 26691"/>
                <a:gd name="connsiteY8" fmla="*/ 10232 h 34993"/>
                <a:gd name="connsiteX9" fmla="*/ 24648 w 26691"/>
                <a:gd name="connsiteY9" fmla="*/ 11481 h 34993"/>
                <a:gd name="connsiteX10" fmla="*/ 23853 w 26691"/>
                <a:gd name="connsiteY10" fmla="*/ 11254 h 34993"/>
                <a:gd name="connsiteX11" fmla="*/ 25897 w 26691"/>
                <a:gd name="connsiteY11" fmla="*/ 7848 h 34993"/>
                <a:gd name="connsiteX12" fmla="*/ 24648 w 26691"/>
                <a:gd name="connsiteY12" fmla="*/ 4784 h 34993"/>
                <a:gd name="connsiteX13" fmla="*/ 22605 w 26691"/>
                <a:gd name="connsiteY13" fmla="*/ 8530 h 34993"/>
                <a:gd name="connsiteX14" fmla="*/ 23286 w 26691"/>
                <a:gd name="connsiteY14" fmla="*/ 3535 h 34993"/>
                <a:gd name="connsiteX15" fmla="*/ 22605 w 26691"/>
                <a:gd name="connsiteY15" fmla="*/ 924 h 34993"/>
                <a:gd name="connsiteX16" fmla="*/ 21129 w 26691"/>
                <a:gd name="connsiteY16" fmla="*/ 2286 h 34993"/>
                <a:gd name="connsiteX17" fmla="*/ 21129 w 26691"/>
                <a:gd name="connsiteY17" fmla="*/ 3876 h 34993"/>
                <a:gd name="connsiteX18" fmla="*/ 19767 w 26691"/>
                <a:gd name="connsiteY18" fmla="*/ 2740 h 34993"/>
                <a:gd name="connsiteX19" fmla="*/ 17951 w 26691"/>
                <a:gd name="connsiteY19" fmla="*/ 16 h 34993"/>
                <a:gd name="connsiteX20" fmla="*/ 17156 w 26691"/>
                <a:gd name="connsiteY20" fmla="*/ 584 h 34993"/>
                <a:gd name="connsiteX21" fmla="*/ 18291 w 26691"/>
                <a:gd name="connsiteY21" fmla="*/ 4897 h 34993"/>
                <a:gd name="connsiteX22" fmla="*/ 18065 w 26691"/>
                <a:gd name="connsiteY22" fmla="*/ 5692 h 34993"/>
                <a:gd name="connsiteX23" fmla="*/ 14659 w 26691"/>
                <a:gd name="connsiteY23" fmla="*/ 0 h 34993"/>
                <a:gd name="connsiteX24" fmla="*/ 14092 w 26691"/>
                <a:gd name="connsiteY24" fmla="*/ 3292 h 34993"/>
                <a:gd name="connsiteX25" fmla="*/ 17383 w 26691"/>
                <a:gd name="connsiteY25" fmla="*/ 7719 h 34993"/>
                <a:gd name="connsiteX26" fmla="*/ 15908 w 26691"/>
                <a:gd name="connsiteY26" fmla="*/ 7946 h 34993"/>
                <a:gd name="connsiteX27" fmla="*/ 14659 w 26691"/>
                <a:gd name="connsiteY27" fmla="*/ 6697 h 34993"/>
                <a:gd name="connsiteX28" fmla="*/ 13297 w 26691"/>
                <a:gd name="connsiteY28" fmla="*/ 4881 h 34993"/>
                <a:gd name="connsiteX29" fmla="*/ 10573 w 26691"/>
                <a:gd name="connsiteY29" fmla="*/ 3065 h 34993"/>
                <a:gd name="connsiteX30" fmla="*/ 12616 w 26691"/>
                <a:gd name="connsiteY30" fmla="*/ 6584 h 34993"/>
                <a:gd name="connsiteX31" fmla="*/ 10573 w 26691"/>
                <a:gd name="connsiteY31" fmla="*/ 7719 h 34993"/>
                <a:gd name="connsiteX32" fmla="*/ 8870 w 26691"/>
                <a:gd name="connsiteY32" fmla="*/ 5903 h 34993"/>
                <a:gd name="connsiteX33" fmla="*/ 8870 w 26691"/>
                <a:gd name="connsiteY33" fmla="*/ 7946 h 34993"/>
                <a:gd name="connsiteX34" fmla="*/ 10800 w 26691"/>
                <a:gd name="connsiteY34" fmla="*/ 9762 h 34993"/>
                <a:gd name="connsiteX35" fmla="*/ 13297 w 26691"/>
                <a:gd name="connsiteY35" fmla="*/ 10216 h 34993"/>
                <a:gd name="connsiteX36" fmla="*/ 10573 w 26691"/>
                <a:gd name="connsiteY36" fmla="*/ 10897 h 34993"/>
                <a:gd name="connsiteX37" fmla="*/ 8870 w 26691"/>
                <a:gd name="connsiteY37" fmla="*/ 11578 h 34993"/>
                <a:gd name="connsiteX38" fmla="*/ 6940 w 26691"/>
                <a:gd name="connsiteY38" fmla="*/ 11351 h 34993"/>
                <a:gd name="connsiteX39" fmla="*/ 6032 w 26691"/>
                <a:gd name="connsiteY39" fmla="*/ 12097 h 34993"/>
                <a:gd name="connsiteX40" fmla="*/ 4897 w 26691"/>
                <a:gd name="connsiteY40" fmla="*/ 12097 h 34993"/>
                <a:gd name="connsiteX41" fmla="*/ 1605 w 26691"/>
                <a:gd name="connsiteY41" fmla="*/ 12956 h 34993"/>
                <a:gd name="connsiteX42" fmla="*/ 1605 w 26691"/>
                <a:gd name="connsiteY42" fmla="*/ 14092 h 34993"/>
                <a:gd name="connsiteX43" fmla="*/ 6032 w 26691"/>
                <a:gd name="connsiteY43" fmla="*/ 14092 h 34993"/>
                <a:gd name="connsiteX44" fmla="*/ 4897 w 26691"/>
                <a:gd name="connsiteY44" fmla="*/ 15227 h 34993"/>
                <a:gd name="connsiteX45" fmla="*/ 5124 w 26691"/>
                <a:gd name="connsiteY45" fmla="*/ 15794 h 34993"/>
                <a:gd name="connsiteX46" fmla="*/ 2287 w 26691"/>
                <a:gd name="connsiteY46" fmla="*/ 16702 h 34993"/>
                <a:gd name="connsiteX47" fmla="*/ 3194 w 26691"/>
                <a:gd name="connsiteY47" fmla="*/ 19086 h 34993"/>
                <a:gd name="connsiteX48" fmla="*/ 4897 w 26691"/>
                <a:gd name="connsiteY48" fmla="*/ 19881 h 34993"/>
                <a:gd name="connsiteX49" fmla="*/ 6486 w 26691"/>
                <a:gd name="connsiteY49" fmla="*/ 18518 h 34993"/>
                <a:gd name="connsiteX50" fmla="*/ 6827 w 26691"/>
                <a:gd name="connsiteY50" fmla="*/ 21810 h 34993"/>
                <a:gd name="connsiteX51" fmla="*/ 4897 w 26691"/>
                <a:gd name="connsiteY51" fmla="*/ 21243 h 34993"/>
                <a:gd name="connsiteX52" fmla="*/ 1605 w 26691"/>
                <a:gd name="connsiteY52" fmla="*/ 21697 h 34993"/>
                <a:gd name="connsiteX53" fmla="*/ 1605 w 26691"/>
                <a:gd name="connsiteY53" fmla="*/ 24194 h 34993"/>
                <a:gd name="connsiteX54" fmla="*/ 5692 w 26691"/>
                <a:gd name="connsiteY54" fmla="*/ 24875 h 34993"/>
                <a:gd name="connsiteX55" fmla="*/ 7735 w 26691"/>
                <a:gd name="connsiteY55" fmla="*/ 24080 h 34993"/>
                <a:gd name="connsiteX56" fmla="*/ 7394 w 26691"/>
                <a:gd name="connsiteY56" fmla="*/ 25443 h 34993"/>
                <a:gd name="connsiteX57" fmla="*/ 3876 w 26691"/>
                <a:gd name="connsiteY57" fmla="*/ 27145 h 34993"/>
                <a:gd name="connsiteX58" fmla="*/ 1395 w 26691"/>
                <a:gd name="connsiteY58" fmla="*/ 28053 h 34993"/>
                <a:gd name="connsiteX59" fmla="*/ 0 w 26691"/>
                <a:gd name="connsiteY59" fmla="*/ 29415 h 34993"/>
                <a:gd name="connsiteX60" fmla="*/ 0 w 26691"/>
                <a:gd name="connsiteY60" fmla="*/ 31799 h 34993"/>
                <a:gd name="connsiteX61" fmla="*/ 2497 w 26691"/>
                <a:gd name="connsiteY61" fmla="*/ 31799 h 34993"/>
                <a:gd name="connsiteX62" fmla="*/ 3632 w 26691"/>
                <a:gd name="connsiteY62" fmla="*/ 31799 h 34993"/>
                <a:gd name="connsiteX63" fmla="*/ 6357 w 26691"/>
                <a:gd name="connsiteY63" fmla="*/ 31005 h 34993"/>
                <a:gd name="connsiteX64" fmla="*/ 6470 w 26691"/>
                <a:gd name="connsiteY64" fmla="*/ 32059 h 34993"/>
                <a:gd name="connsiteX65" fmla="*/ 4881 w 26691"/>
                <a:gd name="connsiteY65" fmla="*/ 33291 h 34993"/>
                <a:gd name="connsiteX66" fmla="*/ 4881 w 26691"/>
                <a:gd name="connsiteY66" fmla="*/ 34994 h 34993"/>
                <a:gd name="connsiteX67" fmla="*/ 7719 w 26691"/>
                <a:gd name="connsiteY67" fmla="*/ 33859 h 34993"/>
                <a:gd name="connsiteX68" fmla="*/ 9308 w 26691"/>
                <a:gd name="connsiteY68" fmla="*/ 33745 h 34993"/>
                <a:gd name="connsiteX69" fmla="*/ 8400 w 26691"/>
                <a:gd name="connsiteY69" fmla="*/ 31248 h 34993"/>
                <a:gd name="connsiteX70" fmla="*/ 11238 w 26691"/>
                <a:gd name="connsiteY70" fmla="*/ 27615 h 34993"/>
                <a:gd name="connsiteX71" fmla="*/ 12486 w 26691"/>
                <a:gd name="connsiteY71" fmla="*/ 27161 h 34993"/>
                <a:gd name="connsiteX72" fmla="*/ 12032 w 26691"/>
                <a:gd name="connsiteY72" fmla="*/ 26140 h 34993"/>
                <a:gd name="connsiteX73" fmla="*/ 13346 w 26691"/>
                <a:gd name="connsiteY73" fmla="*/ 23643 h 34993"/>
                <a:gd name="connsiteX74" fmla="*/ 15113 w 26691"/>
                <a:gd name="connsiteY74" fmla="*/ 23870 h 34993"/>
                <a:gd name="connsiteX75" fmla="*/ 13865 w 26691"/>
                <a:gd name="connsiteY75" fmla="*/ 26253 h 34993"/>
                <a:gd name="connsiteX76" fmla="*/ 16816 w 26691"/>
                <a:gd name="connsiteY76" fmla="*/ 26026 h 34993"/>
                <a:gd name="connsiteX77" fmla="*/ 17951 w 26691"/>
                <a:gd name="connsiteY77" fmla="*/ 26934 h 34993"/>
                <a:gd name="connsiteX78" fmla="*/ 19881 w 26691"/>
                <a:gd name="connsiteY78" fmla="*/ 25913 h 34993"/>
                <a:gd name="connsiteX79" fmla="*/ 22605 w 26691"/>
                <a:gd name="connsiteY79" fmla="*/ 26026 h 34993"/>
                <a:gd name="connsiteX80" fmla="*/ 24307 w 26691"/>
                <a:gd name="connsiteY80" fmla="*/ 24210 h 34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26691" h="34993">
                  <a:moveTo>
                    <a:pt x="24307" y="24194"/>
                  </a:moveTo>
                  <a:lnTo>
                    <a:pt x="22605" y="22151"/>
                  </a:lnTo>
                  <a:lnTo>
                    <a:pt x="24307" y="20562"/>
                  </a:lnTo>
                  <a:cubicBezTo>
                    <a:pt x="24307" y="20562"/>
                    <a:pt x="24989" y="18632"/>
                    <a:pt x="24307" y="18291"/>
                  </a:cubicBezTo>
                  <a:cubicBezTo>
                    <a:pt x="23626" y="17951"/>
                    <a:pt x="23610" y="17383"/>
                    <a:pt x="23610" y="17383"/>
                  </a:cubicBezTo>
                  <a:lnTo>
                    <a:pt x="23610" y="15567"/>
                  </a:lnTo>
                  <a:lnTo>
                    <a:pt x="26010" y="15000"/>
                  </a:lnTo>
                  <a:lnTo>
                    <a:pt x="26691" y="10232"/>
                  </a:lnTo>
                  <a:lnTo>
                    <a:pt x="25670" y="10232"/>
                  </a:lnTo>
                  <a:lnTo>
                    <a:pt x="24648" y="11481"/>
                  </a:lnTo>
                  <a:lnTo>
                    <a:pt x="23853" y="11254"/>
                  </a:lnTo>
                  <a:lnTo>
                    <a:pt x="25897" y="7848"/>
                  </a:lnTo>
                  <a:lnTo>
                    <a:pt x="24648" y="4784"/>
                  </a:lnTo>
                  <a:lnTo>
                    <a:pt x="22605" y="8530"/>
                  </a:lnTo>
                  <a:lnTo>
                    <a:pt x="23286" y="3535"/>
                  </a:lnTo>
                  <a:lnTo>
                    <a:pt x="22605" y="924"/>
                  </a:lnTo>
                  <a:lnTo>
                    <a:pt x="21129" y="2286"/>
                  </a:lnTo>
                  <a:lnTo>
                    <a:pt x="21129" y="3876"/>
                  </a:lnTo>
                  <a:lnTo>
                    <a:pt x="19767" y="2740"/>
                  </a:lnTo>
                  <a:lnTo>
                    <a:pt x="17951" y="16"/>
                  </a:lnTo>
                  <a:lnTo>
                    <a:pt x="17156" y="584"/>
                  </a:lnTo>
                  <a:lnTo>
                    <a:pt x="18291" y="4897"/>
                  </a:lnTo>
                  <a:lnTo>
                    <a:pt x="18065" y="5692"/>
                  </a:lnTo>
                  <a:lnTo>
                    <a:pt x="14659" y="0"/>
                  </a:lnTo>
                  <a:lnTo>
                    <a:pt x="14092" y="3292"/>
                  </a:lnTo>
                  <a:lnTo>
                    <a:pt x="17383" y="7719"/>
                  </a:lnTo>
                  <a:lnTo>
                    <a:pt x="15908" y="7946"/>
                  </a:lnTo>
                  <a:lnTo>
                    <a:pt x="14659" y="6697"/>
                  </a:lnTo>
                  <a:lnTo>
                    <a:pt x="13297" y="4881"/>
                  </a:lnTo>
                  <a:lnTo>
                    <a:pt x="10573" y="3065"/>
                  </a:lnTo>
                  <a:lnTo>
                    <a:pt x="12616" y="6584"/>
                  </a:lnTo>
                  <a:lnTo>
                    <a:pt x="10573" y="7719"/>
                  </a:lnTo>
                  <a:lnTo>
                    <a:pt x="8870" y="5903"/>
                  </a:lnTo>
                  <a:lnTo>
                    <a:pt x="8870" y="7946"/>
                  </a:lnTo>
                  <a:lnTo>
                    <a:pt x="10800" y="9762"/>
                  </a:lnTo>
                  <a:lnTo>
                    <a:pt x="13297" y="10216"/>
                  </a:lnTo>
                  <a:lnTo>
                    <a:pt x="10573" y="10897"/>
                  </a:lnTo>
                  <a:lnTo>
                    <a:pt x="8870" y="11578"/>
                  </a:lnTo>
                  <a:lnTo>
                    <a:pt x="6940" y="11351"/>
                  </a:lnTo>
                  <a:lnTo>
                    <a:pt x="6032" y="12097"/>
                  </a:lnTo>
                  <a:lnTo>
                    <a:pt x="4897" y="12097"/>
                  </a:lnTo>
                  <a:lnTo>
                    <a:pt x="1605" y="12956"/>
                  </a:lnTo>
                  <a:lnTo>
                    <a:pt x="1605" y="14092"/>
                  </a:lnTo>
                  <a:lnTo>
                    <a:pt x="6032" y="14092"/>
                  </a:lnTo>
                  <a:lnTo>
                    <a:pt x="4897" y="15227"/>
                  </a:lnTo>
                  <a:lnTo>
                    <a:pt x="5124" y="15794"/>
                  </a:lnTo>
                  <a:lnTo>
                    <a:pt x="2287" y="16702"/>
                  </a:lnTo>
                  <a:lnTo>
                    <a:pt x="3194" y="19086"/>
                  </a:lnTo>
                  <a:lnTo>
                    <a:pt x="4897" y="19881"/>
                  </a:lnTo>
                  <a:lnTo>
                    <a:pt x="6486" y="18518"/>
                  </a:lnTo>
                  <a:lnTo>
                    <a:pt x="6827" y="21810"/>
                  </a:lnTo>
                  <a:lnTo>
                    <a:pt x="4897" y="21243"/>
                  </a:lnTo>
                  <a:lnTo>
                    <a:pt x="1605" y="21697"/>
                  </a:lnTo>
                  <a:cubicBezTo>
                    <a:pt x="1605" y="21697"/>
                    <a:pt x="1151" y="24194"/>
                    <a:pt x="1605" y="24194"/>
                  </a:cubicBezTo>
                  <a:cubicBezTo>
                    <a:pt x="2059" y="24194"/>
                    <a:pt x="5692" y="24875"/>
                    <a:pt x="5692" y="24875"/>
                  </a:cubicBezTo>
                  <a:lnTo>
                    <a:pt x="7735" y="24080"/>
                  </a:lnTo>
                  <a:lnTo>
                    <a:pt x="7394" y="25443"/>
                  </a:lnTo>
                  <a:lnTo>
                    <a:pt x="3876" y="27145"/>
                  </a:lnTo>
                  <a:lnTo>
                    <a:pt x="1395" y="28053"/>
                  </a:lnTo>
                  <a:lnTo>
                    <a:pt x="0" y="29415"/>
                  </a:lnTo>
                  <a:lnTo>
                    <a:pt x="0" y="31799"/>
                  </a:lnTo>
                  <a:lnTo>
                    <a:pt x="2497" y="31799"/>
                  </a:lnTo>
                  <a:cubicBezTo>
                    <a:pt x="2497" y="31799"/>
                    <a:pt x="2384" y="32367"/>
                    <a:pt x="3632" y="31799"/>
                  </a:cubicBezTo>
                  <a:cubicBezTo>
                    <a:pt x="4881" y="31232"/>
                    <a:pt x="6357" y="31005"/>
                    <a:pt x="6357" y="31005"/>
                  </a:cubicBezTo>
                  <a:lnTo>
                    <a:pt x="6470" y="32059"/>
                  </a:lnTo>
                  <a:lnTo>
                    <a:pt x="4881" y="33291"/>
                  </a:lnTo>
                  <a:lnTo>
                    <a:pt x="4881" y="34994"/>
                  </a:lnTo>
                  <a:lnTo>
                    <a:pt x="7719" y="33859"/>
                  </a:lnTo>
                  <a:cubicBezTo>
                    <a:pt x="7719" y="33859"/>
                    <a:pt x="9535" y="34086"/>
                    <a:pt x="9308" y="33745"/>
                  </a:cubicBezTo>
                  <a:cubicBezTo>
                    <a:pt x="9081" y="33405"/>
                    <a:pt x="8400" y="31248"/>
                    <a:pt x="8400" y="31248"/>
                  </a:cubicBezTo>
                  <a:lnTo>
                    <a:pt x="11238" y="27615"/>
                  </a:lnTo>
                  <a:lnTo>
                    <a:pt x="12486" y="27161"/>
                  </a:lnTo>
                  <a:lnTo>
                    <a:pt x="12032" y="26140"/>
                  </a:lnTo>
                  <a:cubicBezTo>
                    <a:pt x="12032" y="26140"/>
                    <a:pt x="12713" y="23643"/>
                    <a:pt x="13346" y="23643"/>
                  </a:cubicBezTo>
                  <a:cubicBezTo>
                    <a:pt x="13978" y="23643"/>
                    <a:pt x="15113" y="23870"/>
                    <a:pt x="15113" y="23870"/>
                  </a:cubicBezTo>
                  <a:lnTo>
                    <a:pt x="13865" y="26253"/>
                  </a:lnTo>
                  <a:lnTo>
                    <a:pt x="16816" y="26026"/>
                  </a:lnTo>
                  <a:lnTo>
                    <a:pt x="17951" y="26934"/>
                  </a:lnTo>
                  <a:lnTo>
                    <a:pt x="19881" y="25913"/>
                  </a:lnTo>
                  <a:lnTo>
                    <a:pt x="22605" y="26026"/>
                  </a:lnTo>
                  <a:lnTo>
                    <a:pt x="24307" y="2421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8" name="Freeform: Shape 507">
              <a:extLst>
                <a:ext uri="{FF2B5EF4-FFF2-40B4-BE49-F238E27FC236}">
                  <a16:creationId xmlns:a16="http://schemas.microsoft.com/office/drawing/2014/main" id="{FDA5993B-F78E-8912-97F2-5548A954E423}"/>
                </a:ext>
              </a:extLst>
            </p:cNvPr>
            <p:cNvSpPr/>
            <p:nvPr/>
          </p:nvSpPr>
          <p:spPr>
            <a:xfrm>
              <a:off x="7534859" y="2693325"/>
              <a:ext cx="4099" cy="5146"/>
            </a:xfrm>
            <a:custGeom>
              <a:avLst/>
              <a:gdLst>
                <a:gd name="connsiteX0" fmla="*/ 567 w 4443"/>
                <a:gd name="connsiteY0" fmla="*/ 5578 h 5578"/>
                <a:gd name="connsiteX1" fmla="*/ 4443 w 4443"/>
                <a:gd name="connsiteY1" fmla="*/ 2384 h 5578"/>
                <a:gd name="connsiteX2" fmla="*/ 4443 w 4443"/>
                <a:gd name="connsiteY2" fmla="*/ 0 h 5578"/>
                <a:gd name="connsiteX3" fmla="*/ 2497 w 4443"/>
                <a:gd name="connsiteY3" fmla="*/ 0 h 5578"/>
                <a:gd name="connsiteX4" fmla="*/ 567 w 4443"/>
                <a:gd name="connsiteY4" fmla="*/ 1476 h 5578"/>
                <a:gd name="connsiteX5" fmla="*/ 0 w 4443"/>
                <a:gd name="connsiteY5" fmla="*/ 3632 h 5578"/>
                <a:gd name="connsiteX6" fmla="*/ 567 w 4443"/>
                <a:gd name="connsiteY6" fmla="*/ 5578 h 5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3" h="5578">
                  <a:moveTo>
                    <a:pt x="567" y="5578"/>
                  </a:moveTo>
                  <a:lnTo>
                    <a:pt x="4443" y="2384"/>
                  </a:lnTo>
                  <a:lnTo>
                    <a:pt x="4443" y="0"/>
                  </a:lnTo>
                  <a:lnTo>
                    <a:pt x="2497" y="0"/>
                  </a:lnTo>
                  <a:lnTo>
                    <a:pt x="567" y="1476"/>
                  </a:lnTo>
                  <a:lnTo>
                    <a:pt x="0" y="3632"/>
                  </a:lnTo>
                  <a:lnTo>
                    <a:pt x="567" y="5578"/>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9" name="Freeform: Shape 508">
              <a:extLst>
                <a:ext uri="{FF2B5EF4-FFF2-40B4-BE49-F238E27FC236}">
                  <a16:creationId xmlns:a16="http://schemas.microsoft.com/office/drawing/2014/main" id="{F67E9E6C-418A-B39F-8C72-3E01834F9DCD}"/>
                </a:ext>
              </a:extLst>
            </p:cNvPr>
            <p:cNvSpPr/>
            <p:nvPr/>
          </p:nvSpPr>
          <p:spPr>
            <a:xfrm>
              <a:off x="7530670" y="2701822"/>
              <a:ext cx="6237" cy="6193"/>
            </a:xfrm>
            <a:custGeom>
              <a:avLst/>
              <a:gdLst>
                <a:gd name="connsiteX0" fmla="*/ 3178 w 6761"/>
                <a:gd name="connsiteY0" fmla="*/ 6713 h 6713"/>
                <a:gd name="connsiteX1" fmla="*/ 6762 w 6761"/>
                <a:gd name="connsiteY1" fmla="*/ 3292 h 6713"/>
                <a:gd name="connsiteX2" fmla="*/ 4962 w 6761"/>
                <a:gd name="connsiteY2" fmla="*/ 0 h 6713"/>
                <a:gd name="connsiteX3" fmla="*/ 2156 w 6761"/>
                <a:gd name="connsiteY3" fmla="*/ 0 h 6713"/>
                <a:gd name="connsiteX4" fmla="*/ 3292 w 6761"/>
                <a:gd name="connsiteY4" fmla="*/ 3357 h 6713"/>
                <a:gd name="connsiteX5" fmla="*/ 2156 w 6761"/>
                <a:gd name="connsiteY5" fmla="*/ 2611 h 6713"/>
                <a:gd name="connsiteX6" fmla="*/ 0 w 6761"/>
                <a:gd name="connsiteY6" fmla="*/ 0 h 6713"/>
                <a:gd name="connsiteX7" fmla="*/ 0 w 6761"/>
                <a:gd name="connsiteY7" fmla="*/ 2157 h 6713"/>
                <a:gd name="connsiteX8" fmla="*/ 1021 w 6761"/>
                <a:gd name="connsiteY8" fmla="*/ 5335 h 6713"/>
                <a:gd name="connsiteX9" fmla="*/ 1362 w 6761"/>
                <a:gd name="connsiteY9" fmla="*/ 6713 h 6713"/>
                <a:gd name="connsiteX10" fmla="*/ 3178 w 6761"/>
                <a:gd name="connsiteY10" fmla="*/ 6713 h 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61" h="6713">
                  <a:moveTo>
                    <a:pt x="3178" y="6713"/>
                  </a:moveTo>
                  <a:lnTo>
                    <a:pt x="6762" y="3292"/>
                  </a:lnTo>
                  <a:lnTo>
                    <a:pt x="4962" y="0"/>
                  </a:lnTo>
                  <a:lnTo>
                    <a:pt x="2156" y="0"/>
                  </a:lnTo>
                  <a:lnTo>
                    <a:pt x="3292" y="3357"/>
                  </a:lnTo>
                  <a:lnTo>
                    <a:pt x="2156" y="2611"/>
                  </a:lnTo>
                  <a:lnTo>
                    <a:pt x="0" y="0"/>
                  </a:lnTo>
                  <a:lnTo>
                    <a:pt x="0" y="2157"/>
                  </a:lnTo>
                  <a:lnTo>
                    <a:pt x="1021" y="5335"/>
                  </a:lnTo>
                  <a:lnTo>
                    <a:pt x="1362" y="6713"/>
                  </a:lnTo>
                  <a:lnTo>
                    <a:pt x="3178" y="671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0" name="Freeform: Shape 509">
              <a:extLst>
                <a:ext uri="{FF2B5EF4-FFF2-40B4-BE49-F238E27FC236}">
                  <a16:creationId xmlns:a16="http://schemas.microsoft.com/office/drawing/2014/main" id="{43C64C7A-BE59-D151-D138-0939CEE3ACA2}"/>
                </a:ext>
              </a:extLst>
            </p:cNvPr>
            <p:cNvSpPr/>
            <p:nvPr/>
          </p:nvSpPr>
          <p:spPr>
            <a:xfrm>
              <a:off x="7525315" y="2704904"/>
              <a:ext cx="6612" cy="7823"/>
            </a:xfrm>
            <a:custGeom>
              <a:avLst/>
              <a:gdLst>
                <a:gd name="connsiteX0" fmla="*/ 3876 w 7167"/>
                <a:gd name="connsiteY0" fmla="*/ 16 h 8480"/>
                <a:gd name="connsiteX1" fmla="*/ 7167 w 7167"/>
                <a:gd name="connsiteY1" fmla="*/ 5870 h 8480"/>
                <a:gd name="connsiteX2" fmla="*/ 0 w 7167"/>
                <a:gd name="connsiteY2" fmla="*/ 8481 h 8480"/>
                <a:gd name="connsiteX3" fmla="*/ 1022 w 7167"/>
                <a:gd name="connsiteY3" fmla="*/ 4249 h 8480"/>
                <a:gd name="connsiteX4" fmla="*/ 1930 w 7167"/>
                <a:gd name="connsiteY4" fmla="*/ 1654 h 8480"/>
                <a:gd name="connsiteX5" fmla="*/ 3860 w 7167"/>
                <a:gd name="connsiteY5" fmla="*/ 0 h 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67" h="8480">
                  <a:moveTo>
                    <a:pt x="3876" y="16"/>
                  </a:moveTo>
                  <a:cubicBezTo>
                    <a:pt x="3876" y="762"/>
                    <a:pt x="7167" y="5870"/>
                    <a:pt x="7167" y="5870"/>
                  </a:cubicBezTo>
                  <a:lnTo>
                    <a:pt x="0" y="8481"/>
                  </a:lnTo>
                  <a:lnTo>
                    <a:pt x="1022" y="4249"/>
                  </a:lnTo>
                  <a:lnTo>
                    <a:pt x="1930" y="1654"/>
                  </a:lnTo>
                  <a:lnTo>
                    <a:pt x="3860"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1" name="Freeform: Shape 510">
              <a:extLst>
                <a:ext uri="{FF2B5EF4-FFF2-40B4-BE49-F238E27FC236}">
                  <a16:creationId xmlns:a16="http://schemas.microsoft.com/office/drawing/2014/main" id="{3243B20D-6798-FECC-AB3A-0B8B3A643764}"/>
                </a:ext>
              </a:extLst>
            </p:cNvPr>
            <p:cNvSpPr/>
            <p:nvPr/>
          </p:nvSpPr>
          <p:spPr>
            <a:xfrm>
              <a:off x="7514111" y="2698890"/>
              <a:ext cx="7748" cy="5026"/>
            </a:xfrm>
            <a:custGeom>
              <a:avLst/>
              <a:gdLst>
                <a:gd name="connsiteX0" fmla="*/ 7492 w 8399"/>
                <a:gd name="connsiteY0" fmla="*/ 795 h 5448"/>
                <a:gd name="connsiteX1" fmla="*/ 8400 w 8399"/>
                <a:gd name="connsiteY1" fmla="*/ 5448 h 5448"/>
                <a:gd name="connsiteX2" fmla="*/ 5221 w 8399"/>
                <a:gd name="connsiteY2" fmla="*/ 5448 h 5448"/>
                <a:gd name="connsiteX3" fmla="*/ 2270 w 8399"/>
                <a:gd name="connsiteY3" fmla="*/ 2043 h 5448"/>
                <a:gd name="connsiteX4" fmla="*/ 0 w 8399"/>
                <a:gd name="connsiteY4" fmla="*/ 1362 h 5448"/>
                <a:gd name="connsiteX5" fmla="*/ 0 w 8399"/>
                <a:gd name="connsiteY5" fmla="*/ 0 h 5448"/>
                <a:gd name="connsiteX6" fmla="*/ 3632 w 8399"/>
                <a:gd name="connsiteY6" fmla="*/ 0 h 5448"/>
                <a:gd name="connsiteX7" fmla="*/ 4995 w 8399"/>
                <a:gd name="connsiteY7" fmla="*/ 1476 h 5448"/>
                <a:gd name="connsiteX8" fmla="*/ 7492 w 8399"/>
                <a:gd name="connsiteY8" fmla="*/ 795 h 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9" h="5448">
                  <a:moveTo>
                    <a:pt x="7492" y="795"/>
                  </a:moveTo>
                  <a:lnTo>
                    <a:pt x="8400" y="5448"/>
                  </a:lnTo>
                  <a:lnTo>
                    <a:pt x="5221" y="5448"/>
                  </a:lnTo>
                  <a:cubicBezTo>
                    <a:pt x="4881" y="5448"/>
                    <a:pt x="2724" y="2043"/>
                    <a:pt x="2270" y="2043"/>
                  </a:cubicBezTo>
                  <a:cubicBezTo>
                    <a:pt x="1816" y="2043"/>
                    <a:pt x="0" y="1362"/>
                    <a:pt x="0" y="1362"/>
                  </a:cubicBezTo>
                  <a:lnTo>
                    <a:pt x="0" y="0"/>
                  </a:lnTo>
                  <a:lnTo>
                    <a:pt x="3632" y="0"/>
                  </a:lnTo>
                  <a:lnTo>
                    <a:pt x="4995" y="1476"/>
                  </a:lnTo>
                  <a:lnTo>
                    <a:pt x="7492" y="795"/>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2" name="Freeform: Shape 511">
              <a:extLst>
                <a:ext uri="{FF2B5EF4-FFF2-40B4-BE49-F238E27FC236}">
                  <a16:creationId xmlns:a16="http://schemas.microsoft.com/office/drawing/2014/main" id="{033137F5-EA92-AC2E-A400-6F18C11D6E09}"/>
                </a:ext>
              </a:extLst>
            </p:cNvPr>
            <p:cNvSpPr/>
            <p:nvPr/>
          </p:nvSpPr>
          <p:spPr>
            <a:xfrm>
              <a:off x="7490849" y="2699833"/>
              <a:ext cx="29753" cy="36338"/>
            </a:xfrm>
            <a:custGeom>
              <a:avLst/>
              <a:gdLst>
                <a:gd name="connsiteX0" fmla="*/ 30097 w 32253"/>
                <a:gd name="connsiteY0" fmla="*/ 6357 h 39391"/>
                <a:gd name="connsiteX1" fmla="*/ 31005 w 32253"/>
                <a:gd name="connsiteY1" fmla="*/ 10443 h 39391"/>
                <a:gd name="connsiteX2" fmla="*/ 32253 w 32253"/>
                <a:gd name="connsiteY2" fmla="*/ 13962 h 39391"/>
                <a:gd name="connsiteX3" fmla="*/ 31167 w 32253"/>
                <a:gd name="connsiteY3" fmla="*/ 15437 h 39391"/>
                <a:gd name="connsiteX4" fmla="*/ 32253 w 32253"/>
                <a:gd name="connsiteY4" fmla="*/ 17254 h 39391"/>
                <a:gd name="connsiteX5" fmla="*/ 31167 w 32253"/>
                <a:gd name="connsiteY5" fmla="*/ 19978 h 39391"/>
                <a:gd name="connsiteX6" fmla="*/ 29399 w 32253"/>
                <a:gd name="connsiteY6" fmla="*/ 22589 h 39391"/>
                <a:gd name="connsiteX7" fmla="*/ 29399 w 32253"/>
                <a:gd name="connsiteY7" fmla="*/ 29529 h 39391"/>
                <a:gd name="connsiteX8" fmla="*/ 28037 w 32253"/>
                <a:gd name="connsiteY8" fmla="*/ 30551 h 39391"/>
                <a:gd name="connsiteX9" fmla="*/ 25199 w 32253"/>
                <a:gd name="connsiteY9" fmla="*/ 31459 h 39391"/>
                <a:gd name="connsiteX10" fmla="*/ 23610 w 32253"/>
                <a:gd name="connsiteY10" fmla="*/ 32934 h 39391"/>
                <a:gd name="connsiteX11" fmla="*/ 22021 w 32253"/>
                <a:gd name="connsiteY11" fmla="*/ 31459 h 39391"/>
                <a:gd name="connsiteX12" fmla="*/ 22589 w 32253"/>
                <a:gd name="connsiteY12" fmla="*/ 27599 h 39391"/>
                <a:gd name="connsiteX13" fmla="*/ 23837 w 32253"/>
                <a:gd name="connsiteY13" fmla="*/ 25670 h 39391"/>
                <a:gd name="connsiteX14" fmla="*/ 24291 w 32253"/>
                <a:gd name="connsiteY14" fmla="*/ 22491 h 39391"/>
                <a:gd name="connsiteX15" fmla="*/ 22021 w 32253"/>
                <a:gd name="connsiteY15" fmla="*/ 24421 h 39391"/>
                <a:gd name="connsiteX16" fmla="*/ 22021 w 32253"/>
                <a:gd name="connsiteY16" fmla="*/ 26805 h 39391"/>
                <a:gd name="connsiteX17" fmla="*/ 21113 w 32253"/>
                <a:gd name="connsiteY17" fmla="*/ 28507 h 39391"/>
                <a:gd name="connsiteX18" fmla="*/ 20546 w 32253"/>
                <a:gd name="connsiteY18" fmla="*/ 30210 h 39391"/>
                <a:gd name="connsiteX19" fmla="*/ 19751 w 32253"/>
                <a:gd name="connsiteY19" fmla="*/ 32950 h 39391"/>
                <a:gd name="connsiteX20" fmla="*/ 18275 w 32253"/>
                <a:gd name="connsiteY20" fmla="*/ 32950 h 39391"/>
                <a:gd name="connsiteX21" fmla="*/ 18275 w 32253"/>
                <a:gd name="connsiteY21" fmla="*/ 29188 h 39391"/>
                <a:gd name="connsiteX22" fmla="*/ 17027 w 32253"/>
                <a:gd name="connsiteY22" fmla="*/ 26805 h 39391"/>
                <a:gd name="connsiteX23" fmla="*/ 17027 w 32253"/>
                <a:gd name="connsiteY23" fmla="*/ 30096 h 39391"/>
                <a:gd name="connsiteX24" fmla="*/ 16232 w 32253"/>
                <a:gd name="connsiteY24" fmla="*/ 29756 h 39391"/>
                <a:gd name="connsiteX25" fmla="*/ 16232 w 32253"/>
                <a:gd name="connsiteY25" fmla="*/ 31232 h 39391"/>
                <a:gd name="connsiteX26" fmla="*/ 13735 w 32253"/>
                <a:gd name="connsiteY26" fmla="*/ 30891 h 39391"/>
                <a:gd name="connsiteX27" fmla="*/ 13735 w 32253"/>
                <a:gd name="connsiteY27" fmla="*/ 33388 h 39391"/>
                <a:gd name="connsiteX28" fmla="*/ 13735 w 32253"/>
                <a:gd name="connsiteY28" fmla="*/ 35204 h 39391"/>
                <a:gd name="connsiteX29" fmla="*/ 11919 w 32253"/>
                <a:gd name="connsiteY29" fmla="*/ 36453 h 39391"/>
                <a:gd name="connsiteX30" fmla="*/ 9876 w 32253"/>
                <a:gd name="connsiteY30" fmla="*/ 35545 h 39391"/>
                <a:gd name="connsiteX31" fmla="*/ 8059 w 32253"/>
                <a:gd name="connsiteY31" fmla="*/ 35545 h 39391"/>
                <a:gd name="connsiteX32" fmla="*/ 7151 w 32253"/>
                <a:gd name="connsiteY32" fmla="*/ 34523 h 39391"/>
                <a:gd name="connsiteX33" fmla="*/ 8400 w 32253"/>
                <a:gd name="connsiteY33" fmla="*/ 32140 h 39391"/>
                <a:gd name="connsiteX34" fmla="*/ 9081 w 32253"/>
                <a:gd name="connsiteY34" fmla="*/ 31459 h 39391"/>
                <a:gd name="connsiteX35" fmla="*/ 10443 w 32253"/>
                <a:gd name="connsiteY35" fmla="*/ 30096 h 39391"/>
                <a:gd name="connsiteX36" fmla="*/ 10443 w 32253"/>
                <a:gd name="connsiteY36" fmla="*/ 28848 h 39391"/>
                <a:gd name="connsiteX37" fmla="*/ 12486 w 32253"/>
                <a:gd name="connsiteY37" fmla="*/ 27826 h 39391"/>
                <a:gd name="connsiteX38" fmla="*/ 10443 w 32253"/>
                <a:gd name="connsiteY38" fmla="*/ 24989 h 39391"/>
                <a:gd name="connsiteX39" fmla="*/ 10443 w 32253"/>
                <a:gd name="connsiteY39" fmla="*/ 27259 h 39391"/>
                <a:gd name="connsiteX40" fmla="*/ 7151 w 32253"/>
                <a:gd name="connsiteY40" fmla="*/ 32253 h 39391"/>
                <a:gd name="connsiteX41" fmla="*/ 4654 w 32253"/>
                <a:gd name="connsiteY41" fmla="*/ 32934 h 39391"/>
                <a:gd name="connsiteX42" fmla="*/ 4654 w 32253"/>
                <a:gd name="connsiteY42" fmla="*/ 35431 h 39391"/>
                <a:gd name="connsiteX43" fmla="*/ 3097 w 32253"/>
                <a:gd name="connsiteY43" fmla="*/ 36453 h 39391"/>
                <a:gd name="connsiteX44" fmla="*/ 2384 w 32253"/>
                <a:gd name="connsiteY44" fmla="*/ 39291 h 39391"/>
                <a:gd name="connsiteX45" fmla="*/ 0 w 32253"/>
                <a:gd name="connsiteY45" fmla="*/ 39291 h 39391"/>
                <a:gd name="connsiteX46" fmla="*/ 1540 w 32253"/>
                <a:gd name="connsiteY46" fmla="*/ 36226 h 39391"/>
                <a:gd name="connsiteX47" fmla="*/ 1540 w 32253"/>
                <a:gd name="connsiteY47" fmla="*/ 33502 h 39391"/>
                <a:gd name="connsiteX48" fmla="*/ 3097 w 32253"/>
                <a:gd name="connsiteY48" fmla="*/ 29869 h 39391"/>
                <a:gd name="connsiteX49" fmla="*/ 3632 w 32253"/>
                <a:gd name="connsiteY49" fmla="*/ 28848 h 39391"/>
                <a:gd name="connsiteX50" fmla="*/ 6811 w 32253"/>
                <a:gd name="connsiteY50" fmla="*/ 29188 h 39391"/>
                <a:gd name="connsiteX51" fmla="*/ 6697 w 32253"/>
                <a:gd name="connsiteY51" fmla="*/ 27826 h 39391"/>
                <a:gd name="connsiteX52" fmla="*/ 4086 w 32253"/>
                <a:gd name="connsiteY52" fmla="*/ 26918 h 39391"/>
                <a:gd name="connsiteX53" fmla="*/ 4086 w 32253"/>
                <a:gd name="connsiteY53" fmla="*/ 26124 h 39391"/>
                <a:gd name="connsiteX54" fmla="*/ 5676 w 32253"/>
                <a:gd name="connsiteY54" fmla="*/ 26464 h 39391"/>
                <a:gd name="connsiteX55" fmla="*/ 5789 w 32253"/>
                <a:gd name="connsiteY55" fmla="*/ 25443 h 39391"/>
                <a:gd name="connsiteX56" fmla="*/ 3097 w 32253"/>
                <a:gd name="connsiteY56" fmla="*/ 24194 h 39391"/>
                <a:gd name="connsiteX57" fmla="*/ 3097 w 32253"/>
                <a:gd name="connsiteY57" fmla="*/ 21810 h 39391"/>
                <a:gd name="connsiteX58" fmla="*/ 5108 w 32253"/>
                <a:gd name="connsiteY58" fmla="*/ 22880 h 39391"/>
                <a:gd name="connsiteX59" fmla="*/ 5903 w 32253"/>
                <a:gd name="connsiteY59" fmla="*/ 20108 h 39391"/>
                <a:gd name="connsiteX60" fmla="*/ 8059 w 32253"/>
                <a:gd name="connsiteY60" fmla="*/ 19426 h 39391"/>
                <a:gd name="connsiteX61" fmla="*/ 11124 w 32253"/>
                <a:gd name="connsiteY61" fmla="*/ 19426 h 39391"/>
                <a:gd name="connsiteX62" fmla="*/ 9421 w 32253"/>
                <a:gd name="connsiteY62" fmla="*/ 17837 h 39391"/>
                <a:gd name="connsiteX63" fmla="*/ 7832 w 32253"/>
                <a:gd name="connsiteY63" fmla="*/ 15113 h 39391"/>
                <a:gd name="connsiteX64" fmla="*/ 9535 w 32253"/>
                <a:gd name="connsiteY64" fmla="*/ 13978 h 39391"/>
                <a:gd name="connsiteX65" fmla="*/ 12486 w 32253"/>
                <a:gd name="connsiteY65" fmla="*/ 13978 h 39391"/>
                <a:gd name="connsiteX66" fmla="*/ 12259 w 32253"/>
                <a:gd name="connsiteY66" fmla="*/ 12616 h 39391"/>
                <a:gd name="connsiteX67" fmla="*/ 10443 w 32253"/>
                <a:gd name="connsiteY67" fmla="*/ 12389 h 39391"/>
                <a:gd name="connsiteX68" fmla="*/ 8967 w 32253"/>
                <a:gd name="connsiteY68" fmla="*/ 13070 h 39391"/>
                <a:gd name="connsiteX69" fmla="*/ 8627 w 32253"/>
                <a:gd name="connsiteY69" fmla="*/ 8870 h 39391"/>
                <a:gd name="connsiteX70" fmla="*/ 10443 w 32253"/>
                <a:gd name="connsiteY70" fmla="*/ 8870 h 39391"/>
                <a:gd name="connsiteX71" fmla="*/ 11238 w 32253"/>
                <a:gd name="connsiteY71" fmla="*/ 8870 h 39391"/>
                <a:gd name="connsiteX72" fmla="*/ 12713 w 32253"/>
                <a:gd name="connsiteY72" fmla="*/ 8870 h 39391"/>
                <a:gd name="connsiteX73" fmla="*/ 12373 w 32253"/>
                <a:gd name="connsiteY73" fmla="*/ 7621 h 39391"/>
                <a:gd name="connsiteX74" fmla="*/ 9989 w 32253"/>
                <a:gd name="connsiteY74" fmla="*/ 5513 h 39391"/>
                <a:gd name="connsiteX75" fmla="*/ 11124 w 32253"/>
                <a:gd name="connsiteY75" fmla="*/ 5513 h 39391"/>
                <a:gd name="connsiteX76" fmla="*/ 11011 w 32253"/>
                <a:gd name="connsiteY76" fmla="*/ 2157 h 39391"/>
                <a:gd name="connsiteX77" fmla="*/ 12259 w 32253"/>
                <a:gd name="connsiteY77" fmla="*/ 795 h 39391"/>
                <a:gd name="connsiteX78" fmla="*/ 13735 w 32253"/>
                <a:gd name="connsiteY78" fmla="*/ 0 h 39391"/>
                <a:gd name="connsiteX79" fmla="*/ 16119 w 32253"/>
                <a:gd name="connsiteY79" fmla="*/ 908 h 39391"/>
                <a:gd name="connsiteX80" fmla="*/ 17027 w 32253"/>
                <a:gd name="connsiteY80" fmla="*/ 0 h 39391"/>
                <a:gd name="connsiteX81" fmla="*/ 17821 w 32253"/>
                <a:gd name="connsiteY81" fmla="*/ 0 h 39391"/>
                <a:gd name="connsiteX82" fmla="*/ 17935 w 32253"/>
                <a:gd name="connsiteY82" fmla="*/ 2724 h 39391"/>
                <a:gd name="connsiteX83" fmla="*/ 18843 w 32253"/>
                <a:gd name="connsiteY83" fmla="*/ 5513 h 39391"/>
                <a:gd name="connsiteX84" fmla="*/ 17935 w 32253"/>
                <a:gd name="connsiteY84" fmla="*/ 7621 h 39391"/>
                <a:gd name="connsiteX85" fmla="*/ 17027 w 32253"/>
                <a:gd name="connsiteY85" fmla="*/ 9746 h 39391"/>
                <a:gd name="connsiteX86" fmla="*/ 16686 w 32253"/>
                <a:gd name="connsiteY86" fmla="*/ 10378 h 39391"/>
                <a:gd name="connsiteX87" fmla="*/ 15551 w 32253"/>
                <a:gd name="connsiteY87" fmla="*/ 12502 h 39391"/>
                <a:gd name="connsiteX88" fmla="*/ 16119 w 32253"/>
                <a:gd name="connsiteY88" fmla="*/ 13183 h 39391"/>
                <a:gd name="connsiteX89" fmla="*/ 19410 w 32253"/>
                <a:gd name="connsiteY89" fmla="*/ 9746 h 39391"/>
                <a:gd name="connsiteX90" fmla="*/ 19183 w 32253"/>
                <a:gd name="connsiteY90" fmla="*/ 12956 h 39391"/>
                <a:gd name="connsiteX91" fmla="*/ 18843 w 32253"/>
                <a:gd name="connsiteY91" fmla="*/ 15340 h 39391"/>
                <a:gd name="connsiteX92" fmla="*/ 17027 w 32253"/>
                <a:gd name="connsiteY92" fmla="*/ 17043 h 39391"/>
                <a:gd name="connsiteX93" fmla="*/ 15551 w 32253"/>
                <a:gd name="connsiteY93" fmla="*/ 18632 h 39391"/>
                <a:gd name="connsiteX94" fmla="*/ 14756 w 32253"/>
                <a:gd name="connsiteY94" fmla="*/ 20448 h 39391"/>
                <a:gd name="connsiteX95" fmla="*/ 16119 w 32253"/>
                <a:gd name="connsiteY95" fmla="*/ 21356 h 39391"/>
                <a:gd name="connsiteX96" fmla="*/ 17027 w 32253"/>
                <a:gd name="connsiteY96" fmla="*/ 19086 h 39391"/>
                <a:gd name="connsiteX97" fmla="*/ 19297 w 32253"/>
                <a:gd name="connsiteY97" fmla="*/ 17724 h 39391"/>
                <a:gd name="connsiteX98" fmla="*/ 20318 w 32253"/>
                <a:gd name="connsiteY98" fmla="*/ 17270 h 39391"/>
                <a:gd name="connsiteX99" fmla="*/ 20546 w 32253"/>
                <a:gd name="connsiteY99" fmla="*/ 18632 h 39391"/>
                <a:gd name="connsiteX100" fmla="*/ 21681 w 32253"/>
                <a:gd name="connsiteY100" fmla="*/ 18178 h 39391"/>
                <a:gd name="connsiteX101" fmla="*/ 21227 w 32253"/>
                <a:gd name="connsiteY101" fmla="*/ 16021 h 39391"/>
                <a:gd name="connsiteX102" fmla="*/ 20659 w 32253"/>
                <a:gd name="connsiteY102" fmla="*/ 15454 h 39391"/>
                <a:gd name="connsiteX103" fmla="*/ 20659 w 32253"/>
                <a:gd name="connsiteY103" fmla="*/ 12502 h 39391"/>
                <a:gd name="connsiteX104" fmla="*/ 25199 w 32253"/>
                <a:gd name="connsiteY104" fmla="*/ 13183 h 39391"/>
                <a:gd name="connsiteX105" fmla="*/ 22702 w 32253"/>
                <a:gd name="connsiteY105" fmla="*/ 9746 h 39391"/>
                <a:gd name="connsiteX106" fmla="*/ 21113 w 32253"/>
                <a:gd name="connsiteY106" fmla="*/ 7962 h 39391"/>
                <a:gd name="connsiteX107" fmla="*/ 22929 w 32253"/>
                <a:gd name="connsiteY107" fmla="*/ 6486 h 39391"/>
                <a:gd name="connsiteX108" fmla="*/ 24745 w 32253"/>
                <a:gd name="connsiteY108" fmla="*/ 5513 h 39391"/>
                <a:gd name="connsiteX109" fmla="*/ 26221 w 32253"/>
                <a:gd name="connsiteY109" fmla="*/ 8302 h 39391"/>
                <a:gd name="connsiteX110" fmla="*/ 26221 w 32253"/>
                <a:gd name="connsiteY110" fmla="*/ 6486 h 39391"/>
                <a:gd name="connsiteX111" fmla="*/ 25199 w 32253"/>
                <a:gd name="connsiteY111" fmla="*/ 3989 h 39391"/>
                <a:gd name="connsiteX112" fmla="*/ 25199 w 32253"/>
                <a:gd name="connsiteY112" fmla="*/ 2968 h 39391"/>
                <a:gd name="connsiteX113" fmla="*/ 26562 w 32253"/>
                <a:gd name="connsiteY113" fmla="*/ 4443 h 39391"/>
                <a:gd name="connsiteX114" fmla="*/ 27243 w 32253"/>
                <a:gd name="connsiteY114" fmla="*/ 6032 h 39391"/>
                <a:gd name="connsiteX115" fmla="*/ 30080 w 32253"/>
                <a:gd name="connsiteY115" fmla="*/ 6373 h 39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2253" h="39391">
                  <a:moveTo>
                    <a:pt x="30097" y="6357"/>
                  </a:moveTo>
                  <a:lnTo>
                    <a:pt x="31005" y="10443"/>
                  </a:lnTo>
                  <a:lnTo>
                    <a:pt x="32253" y="13962"/>
                  </a:lnTo>
                  <a:cubicBezTo>
                    <a:pt x="32253" y="13962"/>
                    <a:pt x="31232" y="14983"/>
                    <a:pt x="31167" y="15437"/>
                  </a:cubicBezTo>
                  <a:cubicBezTo>
                    <a:pt x="31102" y="15891"/>
                    <a:pt x="32253" y="17254"/>
                    <a:pt x="32253" y="17254"/>
                  </a:cubicBezTo>
                  <a:lnTo>
                    <a:pt x="31167" y="19978"/>
                  </a:lnTo>
                  <a:lnTo>
                    <a:pt x="29399" y="22589"/>
                  </a:lnTo>
                  <a:lnTo>
                    <a:pt x="29399" y="29529"/>
                  </a:lnTo>
                  <a:lnTo>
                    <a:pt x="28037" y="30551"/>
                  </a:lnTo>
                  <a:lnTo>
                    <a:pt x="25199" y="31459"/>
                  </a:lnTo>
                  <a:cubicBezTo>
                    <a:pt x="25199" y="31459"/>
                    <a:pt x="23951" y="32821"/>
                    <a:pt x="23610" y="32934"/>
                  </a:cubicBezTo>
                  <a:cubicBezTo>
                    <a:pt x="23270" y="33048"/>
                    <a:pt x="22021" y="31459"/>
                    <a:pt x="22021" y="31459"/>
                  </a:cubicBezTo>
                  <a:lnTo>
                    <a:pt x="22589" y="27599"/>
                  </a:lnTo>
                  <a:lnTo>
                    <a:pt x="23837" y="25670"/>
                  </a:lnTo>
                  <a:lnTo>
                    <a:pt x="24291" y="22491"/>
                  </a:lnTo>
                  <a:lnTo>
                    <a:pt x="22021" y="24421"/>
                  </a:lnTo>
                  <a:lnTo>
                    <a:pt x="22021" y="26805"/>
                  </a:lnTo>
                  <a:lnTo>
                    <a:pt x="21113" y="28507"/>
                  </a:lnTo>
                  <a:lnTo>
                    <a:pt x="20546" y="30210"/>
                  </a:lnTo>
                  <a:lnTo>
                    <a:pt x="19751" y="32950"/>
                  </a:lnTo>
                  <a:lnTo>
                    <a:pt x="18275" y="32950"/>
                  </a:lnTo>
                  <a:lnTo>
                    <a:pt x="18275" y="29188"/>
                  </a:lnTo>
                  <a:lnTo>
                    <a:pt x="17027" y="26805"/>
                  </a:lnTo>
                  <a:lnTo>
                    <a:pt x="17027" y="30096"/>
                  </a:lnTo>
                  <a:lnTo>
                    <a:pt x="16232" y="29756"/>
                  </a:lnTo>
                  <a:lnTo>
                    <a:pt x="16232" y="31232"/>
                  </a:lnTo>
                  <a:lnTo>
                    <a:pt x="13735" y="30891"/>
                  </a:lnTo>
                  <a:lnTo>
                    <a:pt x="13735" y="33388"/>
                  </a:lnTo>
                  <a:cubicBezTo>
                    <a:pt x="13735" y="33388"/>
                    <a:pt x="13848" y="34864"/>
                    <a:pt x="13735" y="35204"/>
                  </a:cubicBezTo>
                  <a:cubicBezTo>
                    <a:pt x="13621" y="35545"/>
                    <a:pt x="11919" y="36453"/>
                    <a:pt x="11919" y="36453"/>
                  </a:cubicBezTo>
                  <a:lnTo>
                    <a:pt x="9876" y="35545"/>
                  </a:lnTo>
                  <a:lnTo>
                    <a:pt x="8059" y="35545"/>
                  </a:lnTo>
                  <a:lnTo>
                    <a:pt x="7151" y="34523"/>
                  </a:lnTo>
                  <a:lnTo>
                    <a:pt x="8400" y="32140"/>
                  </a:lnTo>
                  <a:lnTo>
                    <a:pt x="9081" y="31459"/>
                  </a:lnTo>
                  <a:lnTo>
                    <a:pt x="10443" y="30096"/>
                  </a:lnTo>
                  <a:lnTo>
                    <a:pt x="10443" y="28848"/>
                  </a:lnTo>
                  <a:lnTo>
                    <a:pt x="12486" y="27826"/>
                  </a:lnTo>
                  <a:lnTo>
                    <a:pt x="10443" y="24989"/>
                  </a:lnTo>
                  <a:lnTo>
                    <a:pt x="10443" y="27259"/>
                  </a:lnTo>
                  <a:lnTo>
                    <a:pt x="7151" y="32253"/>
                  </a:lnTo>
                  <a:lnTo>
                    <a:pt x="4654" y="32934"/>
                  </a:lnTo>
                  <a:lnTo>
                    <a:pt x="4654" y="35431"/>
                  </a:lnTo>
                  <a:lnTo>
                    <a:pt x="3097" y="36453"/>
                  </a:lnTo>
                  <a:cubicBezTo>
                    <a:pt x="3097" y="36453"/>
                    <a:pt x="2725" y="39064"/>
                    <a:pt x="2384" y="39291"/>
                  </a:cubicBezTo>
                  <a:cubicBezTo>
                    <a:pt x="2043" y="39518"/>
                    <a:pt x="0" y="39291"/>
                    <a:pt x="0" y="39291"/>
                  </a:cubicBezTo>
                  <a:lnTo>
                    <a:pt x="1540" y="36226"/>
                  </a:lnTo>
                  <a:lnTo>
                    <a:pt x="1540" y="33502"/>
                  </a:lnTo>
                  <a:lnTo>
                    <a:pt x="3097" y="29869"/>
                  </a:lnTo>
                  <a:lnTo>
                    <a:pt x="3632" y="28848"/>
                  </a:lnTo>
                  <a:lnTo>
                    <a:pt x="6811" y="29188"/>
                  </a:lnTo>
                  <a:cubicBezTo>
                    <a:pt x="6811" y="29188"/>
                    <a:pt x="7605" y="28167"/>
                    <a:pt x="6697" y="27826"/>
                  </a:cubicBezTo>
                  <a:cubicBezTo>
                    <a:pt x="5789" y="27486"/>
                    <a:pt x="4086" y="26918"/>
                    <a:pt x="4086" y="26918"/>
                  </a:cubicBezTo>
                  <a:lnTo>
                    <a:pt x="4086" y="26124"/>
                  </a:lnTo>
                  <a:lnTo>
                    <a:pt x="5676" y="26464"/>
                  </a:lnTo>
                  <a:cubicBezTo>
                    <a:pt x="5676" y="26464"/>
                    <a:pt x="6130" y="25670"/>
                    <a:pt x="5789" y="25443"/>
                  </a:cubicBezTo>
                  <a:cubicBezTo>
                    <a:pt x="5449" y="25215"/>
                    <a:pt x="3097" y="24194"/>
                    <a:pt x="3097" y="24194"/>
                  </a:cubicBezTo>
                  <a:lnTo>
                    <a:pt x="3097" y="21810"/>
                  </a:lnTo>
                  <a:lnTo>
                    <a:pt x="5108" y="22880"/>
                  </a:lnTo>
                  <a:lnTo>
                    <a:pt x="5903" y="20108"/>
                  </a:lnTo>
                  <a:lnTo>
                    <a:pt x="8059" y="19426"/>
                  </a:lnTo>
                  <a:lnTo>
                    <a:pt x="11124" y="19426"/>
                  </a:lnTo>
                  <a:lnTo>
                    <a:pt x="9421" y="17837"/>
                  </a:lnTo>
                  <a:lnTo>
                    <a:pt x="7832" y="15113"/>
                  </a:lnTo>
                  <a:lnTo>
                    <a:pt x="9535" y="13978"/>
                  </a:lnTo>
                  <a:lnTo>
                    <a:pt x="12486" y="13978"/>
                  </a:lnTo>
                  <a:lnTo>
                    <a:pt x="12259" y="12616"/>
                  </a:lnTo>
                  <a:lnTo>
                    <a:pt x="10443" y="12389"/>
                  </a:lnTo>
                  <a:lnTo>
                    <a:pt x="8967" y="13070"/>
                  </a:lnTo>
                  <a:lnTo>
                    <a:pt x="8627" y="8870"/>
                  </a:lnTo>
                  <a:lnTo>
                    <a:pt x="10443" y="8870"/>
                  </a:lnTo>
                  <a:cubicBezTo>
                    <a:pt x="10443" y="8870"/>
                    <a:pt x="10897" y="8984"/>
                    <a:pt x="11238" y="8870"/>
                  </a:cubicBezTo>
                  <a:cubicBezTo>
                    <a:pt x="11578" y="8757"/>
                    <a:pt x="12713" y="8870"/>
                    <a:pt x="12713" y="8870"/>
                  </a:cubicBezTo>
                  <a:lnTo>
                    <a:pt x="12373" y="7621"/>
                  </a:lnTo>
                  <a:lnTo>
                    <a:pt x="9989" y="5513"/>
                  </a:lnTo>
                  <a:lnTo>
                    <a:pt x="11124" y="5513"/>
                  </a:lnTo>
                  <a:lnTo>
                    <a:pt x="11011" y="2157"/>
                  </a:lnTo>
                  <a:lnTo>
                    <a:pt x="12259" y="795"/>
                  </a:lnTo>
                  <a:lnTo>
                    <a:pt x="13735" y="0"/>
                  </a:lnTo>
                  <a:lnTo>
                    <a:pt x="16119" y="908"/>
                  </a:lnTo>
                  <a:lnTo>
                    <a:pt x="17027" y="0"/>
                  </a:lnTo>
                  <a:lnTo>
                    <a:pt x="17821" y="0"/>
                  </a:lnTo>
                  <a:lnTo>
                    <a:pt x="17935" y="2724"/>
                  </a:lnTo>
                  <a:lnTo>
                    <a:pt x="18843" y="5513"/>
                  </a:lnTo>
                  <a:lnTo>
                    <a:pt x="17935" y="7621"/>
                  </a:lnTo>
                  <a:lnTo>
                    <a:pt x="17027" y="9746"/>
                  </a:lnTo>
                  <a:lnTo>
                    <a:pt x="16686" y="10378"/>
                  </a:lnTo>
                  <a:lnTo>
                    <a:pt x="15551" y="12502"/>
                  </a:lnTo>
                  <a:lnTo>
                    <a:pt x="16119" y="13183"/>
                  </a:lnTo>
                  <a:lnTo>
                    <a:pt x="19410" y="9746"/>
                  </a:lnTo>
                  <a:lnTo>
                    <a:pt x="19183" y="12956"/>
                  </a:lnTo>
                  <a:lnTo>
                    <a:pt x="18843" y="15340"/>
                  </a:lnTo>
                  <a:lnTo>
                    <a:pt x="17027" y="17043"/>
                  </a:lnTo>
                  <a:lnTo>
                    <a:pt x="15551" y="18632"/>
                  </a:lnTo>
                  <a:lnTo>
                    <a:pt x="14756" y="20448"/>
                  </a:lnTo>
                  <a:lnTo>
                    <a:pt x="16119" y="21356"/>
                  </a:lnTo>
                  <a:lnTo>
                    <a:pt x="17027" y="19086"/>
                  </a:lnTo>
                  <a:lnTo>
                    <a:pt x="19297" y="17724"/>
                  </a:lnTo>
                  <a:lnTo>
                    <a:pt x="20318" y="17270"/>
                  </a:lnTo>
                  <a:lnTo>
                    <a:pt x="20546" y="18632"/>
                  </a:lnTo>
                  <a:cubicBezTo>
                    <a:pt x="20546" y="18632"/>
                    <a:pt x="21567" y="18518"/>
                    <a:pt x="21681" y="18178"/>
                  </a:cubicBezTo>
                  <a:cubicBezTo>
                    <a:pt x="21794" y="17837"/>
                    <a:pt x="21227" y="16021"/>
                    <a:pt x="21227" y="16021"/>
                  </a:cubicBezTo>
                  <a:lnTo>
                    <a:pt x="20659" y="15454"/>
                  </a:lnTo>
                  <a:lnTo>
                    <a:pt x="20659" y="12502"/>
                  </a:lnTo>
                  <a:lnTo>
                    <a:pt x="25199" y="13183"/>
                  </a:lnTo>
                  <a:lnTo>
                    <a:pt x="22702" y="9746"/>
                  </a:lnTo>
                  <a:lnTo>
                    <a:pt x="21113" y="7962"/>
                  </a:lnTo>
                  <a:lnTo>
                    <a:pt x="22929" y="6486"/>
                  </a:lnTo>
                  <a:lnTo>
                    <a:pt x="24745" y="5513"/>
                  </a:lnTo>
                  <a:cubicBezTo>
                    <a:pt x="24745" y="5513"/>
                    <a:pt x="26221" y="8643"/>
                    <a:pt x="26221" y="8302"/>
                  </a:cubicBezTo>
                  <a:lnTo>
                    <a:pt x="26221" y="6486"/>
                  </a:lnTo>
                  <a:lnTo>
                    <a:pt x="25199" y="3989"/>
                  </a:lnTo>
                  <a:lnTo>
                    <a:pt x="25199" y="2968"/>
                  </a:lnTo>
                  <a:cubicBezTo>
                    <a:pt x="25199" y="2968"/>
                    <a:pt x="26562" y="4103"/>
                    <a:pt x="26562" y="4443"/>
                  </a:cubicBezTo>
                  <a:cubicBezTo>
                    <a:pt x="26562" y="4784"/>
                    <a:pt x="27243" y="6032"/>
                    <a:pt x="27243" y="6032"/>
                  </a:cubicBezTo>
                  <a:lnTo>
                    <a:pt x="30080" y="637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3" name="Freeform: Shape 512">
              <a:extLst>
                <a:ext uri="{FF2B5EF4-FFF2-40B4-BE49-F238E27FC236}">
                  <a16:creationId xmlns:a16="http://schemas.microsoft.com/office/drawing/2014/main" id="{4F949825-B825-C2A7-08FE-53DB8C59B2B6}"/>
                </a:ext>
              </a:extLst>
            </p:cNvPr>
            <p:cNvSpPr/>
            <p:nvPr/>
          </p:nvSpPr>
          <p:spPr>
            <a:xfrm>
              <a:off x="7498268" y="2681507"/>
              <a:ext cx="14346" cy="22947"/>
            </a:xfrm>
            <a:custGeom>
              <a:avLst/>
              <a:gdLst>
                <a:gd name="connsiteX0" fmla="*/ 1476 w 15551"/>
                <a:gd name="connsiteY0" fmla="*/ 24291 h 24875"/>
                <a:gd name="connsiteX1" fmla="*/ 3860 w 15551"/>
                <a:gd name="connsiteY1" fmla="*/ 19864 h 24875"/>
                <a:gd name="connsiteX2" fmla="*/ 6470 w 15551"/>
                <a:gd name="connsiteY2" fmla="*/ 17481 h 24875"/>
                <a:gd name="connsiteX3" fmla="*/ 8060 w 15551"/>
                <a:gd name="connsiteY3" fmla="*/ 17027 h 24875"/>
                <a:gd name="connsiteX4" fmla="*/ 11805 w 15551"/>
                <a:gd name="connsiteY4" fmla="*/ 12827 h 24875"/>
                <a:gd name="connsiteX5" fmla="*/ 12827 w 15551"/>
                <a:gd name="connsiteY5" fmla="*/ 10102 h 24875"/>
                <a:gd name="connsiteX6" fmla="*/ 13962 w 15551"/>
                <a:gd name="connsiteY6" fmla="*/ 6697 h 24875"/>
                <a:gd name="connsiteX7" fmla="*/ 13962 w 15551"/>
                <a:gd name="connsiteY7" fmla="*/ 4427 h 24875"/>
                <a:gd name="connsiteX8" fmla="*/ 15551 w 15551"/>
                <a:gd name="connsiteY8" fmla="*/ 795 h 24875"/>
                <a:gd name="connsiteX9" fmla="*/ 14302 w 15551"/>
                <a:gd name="connsiteY9" fmla="*/ 0 h 24875"/>
                <a:gd name="connsiteX10" fmla="*/ 11124 w 15551"/>
                <a:gd name="connsiteY10" fmla="*/ 1476 h 24875"/>
                <a:gd name="connsiteX11" fmla="*/ 8060 w 15551"/>
                <a:gd name="connsiteY11" fmla="*/ 3292 h 24875"/>
                <a:gd name="connsiteX12" fmla="*/ 8513 w 15551"/>
                <a:gd name="connsiteY12" fmla="*/ 5562 h 24875"/>
                <a:gd name="connsiteX13" fmla="*/ 8060 w 15551"/>
                <a:gd name="connsiteY13" fmla="*/ 8059 h 24875"/>
                <a:gd name="connsiteX14" fmla="*/ 5676 w 15551"/>
                <a:gd name="connsiteY14" fmla="*/ 9762 h 24875"/>
                <a:gd name="connsiteX15" fmla="*/ 4086 w 15551"/>
                <a:gd name="connsiteY15" fmla="*/ 10784 h 24875"/>
                <a:gd name="connsiteX16" fmla="*/ 2384 w 15551"/>
                <a:gd name="connsiteY16" fmla="*/ 12827 h 24875"/>
                <a:gd name="connsiteX17" fmla="*/ 1476 w 15551"/>
                <a:gd name="connsiteY17" fmla="*/ 14870 h 24875"/>
                <a:gd name="connsiteX18" fmla="*/ 0 w 15551"/>
                <a:gd name="connsiteY18" fmla="*/ 17481 h 24875"/>
                <a:gd name="connsiteX19" fmla="*/ 0 w 15551"/>
                <a:gd name="connsiteY19" fmla="*/ 24875 h 24875"/>
                <a:gd name="connsiteX20" fmla="*/ 1135 w 15551"/>
                <a:gd name="connsiteY20" fmla="*/ 24875 h 24875"/>
                <a:gd name="connsiteX21" fmla="*/ 1476 w 15551"/>
                <a:gd name="connsiteY21" fmla="*/ 24307 h 2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551" h="24875">
                  <a:moveTo>
                    <a:pt x="1476" y="24291"/>
                  </a:moveTo>
                  <a:lnTo>
                    <a:pt x="3860" y="19864"/>
                  </a:lnTo>
                  <a:lnTo>
                    <a:pt x="6470" y="17481"/>
                  </a:lnTo>
                  <a:lnTo>
                    <a:pt x="8060" y="17027"/>
                  </a:lnTo>
                  <a:lnTo>
                    <a:pt x="11805" y="12827"/>
                  </a:lnTo>
                  <a:lnTo>
                    <a:pt x="12827" y="10102"/>
                  </a:lnTo>
                  <a:lnTo>
                    <a:pt x="13962" y="6697"/>
                  </a:lnTo>
                  <a:cubicBezTo>
                    <a:pt x="13962" y="6697"/>
                    <a:pt x="13848" y="4767"/>
                    <a:pt x="13962" y="4427"/>
                  </a:cubicBezTo>
                  <a:cubicBezTo>
                    <a:pt x="14076" y="4086"/>
                    <a:pt x="15551" y="795"/>
                    <a:pt x="15551" y="795"/>
                  </a:cubicBezTo>
                  <a:lnTo>
                    <a:pt x="14302" y="0"/>
                  </a:lnTo>
                  <a:lnTo>
                    <a:pt x="11124" y="1476"/>
                  </a:lnTo>
                  <a:lnTo>
                    <a:pt x="8060" y="3292"/>
                  </a:lnTo>
                  <a:lnTo>
                    <a:pt x="8513" y="5562"/>
                  </a:lnTo>
                  <a:lnTo>
                    <a:pt x="8060" y="8059"/>
                  </a:lnTo>
                  <a:lnTo>
                    <a:pt x="5676" y="9762"/>
                  </a:lnTo>
                  <a:lnTo>
                    <a:pt x="4086" y="10784"/>
                  </a:lnTo>
                  <a:lnTo>
                    <a:pt x="2384" y="12827"/>
                  </a:lnTo>
                  <a:lnTo>
                    <a:pt x="1476" y="14870"/>
                  </a:lnTo>
                  <a:lnTo>
                    <a:pt x="0" y="17481"/>
                  </a:lnTo>
                  <a:lnTo>
                    <a:pt x="0" y="24875"/>
                  </a:lnTo>
                  <a:lnTo>
                    <a:pt x="1135" y="24875"/>
                  </a:lnTo>
                  <a:lnTo>
                    <a:pt x="1476" y="24307"/>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4" name="Freeform: Shape 513">
              <a:extLst>
                <a:ext uri="{FF2B5EF4-FFF2-40B4-BE49-F238E27FC236}">
                  <a16:creationId xmlns:a16="http://schemas.microsoft.com/office/drawing/2014/main" id="{1BEEE65B-5A1B-38C5-7F9A-78BB138CFEF4}"/>
                </a:ext>
              </a:extLst>
            </p:cNvPr>
            <p:cNvSpPr/>
            <p:nvPr/>
          </p:nvSpPr>
          <p:spPr>
            <a:xfrm>
              <a:off x="7482651" y="2720072"/>
              <a:ext cx="7240" cy="4711"/>
            </a:xfrm>
            <a:custGeom>
              <a:avLst/>
              <a:gdLst>
                <a:gd name="connsiteX0" fmla="*/ 7832 w 7848"/>
                <a:gd name="connsiteY0" fmla="*/ 3065 h 5107"/>
                <a:gd name="connsiteX1" fmla="*/ 4995 w 7848"/>
                <a:gd name="connsiteY1" fmla="*/ 5108 h 5107"/>
                <a:gd name="connsiteX2" fmla="*/ 2270 w 7848"/>
                <a:gd name="connsiteY2" fmla="*/ 5108 h 5107"/>
                <a:gd name="connsiteX3" fmla="*/ 1703 w 7848"/>
                <a:gd name="connsiteY3" fmla="*/ 3065 h 5107"/>
                <a:gd name="connsiteX4" fmla="*/ 681 w 7848"/>
                <a:gd name="connsiteY4" fmla="*/ 2270 h 5107"/>
                <a:gd name="connsiteX5" fmla="*/ 0 w 7848"/>
                <a:gd name="connsiteY5" fmla="*/ 0 h 5107"/>
                <a:gd name="connsiteX6" fmla="*/ 3924 w 7848"/>
                <a:gd name="connsiteY6" fmla="*/ 0 h 5107"/>
                <a:gd name="connsiteX7" fmla="*/ 7849 w 7848"/>
                <a:gd name="connsiteY7" fmla="*/ 1703 h 5107"/>
                <a:gd name="connsiteX8" fmla="*/ 7849 w 7848"/>
                <a:gd name="connsiteY8" fmla="*/ 3065 h 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8" h="5107">
                  <a:moveTo>
                    <a:pt x="7832" y="3065"/>
                  </a:moveTo>
                  <a:cubicBezTo>
                    <a:pt x="7378" y="3519"/>
                    <a:pt x="5449" y="5108"/>
                    <a:pt x="4995" y="5108"/>
                  </a:cubicBezTo>
                  <a:lnTo>
                    <a:pt x="2270" y="5108"/>
                  </a:lnTo>
                  <a:lnTo>
                    <a:pt x="1703" y="3065"/>
                  </a:lnTo>
                  <a:lnTo>
                    <a:pt x="681" y="2270"/>
                  </a:lnTo>
                  <a:lnTo>
                    <a:pt x="0" y="0"/>
                  </a:lnTo>
                  <a:lnTo>
                    <a:pt x="3924" y="0"/>
                  </a:lnTo>
                  <a:lnTo>
                    <a:pt x="7849" y="1703"/>
                  </a:lnTo>
                  <a:lnTo>
                    <a:pt x="7849" y="3065"/>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5" name="Freeform: Shape 514">
              <a:extLst>
                <a:ext uri="{FF2B5EF4-FFF2-40B4-BE49-F238E27FC236}">
                  <a16:creationId xmlns:a16="http://schemas.microsoft.com/office/drawing/2014/main" id="{84EFEE8F-E7A3-196A-50E6-116ED5B14772}"/>
                </a:ext>
              </a:extLst>
            </p:cNvPr>
            <p:cNvSpPr/>
            <p:nvPr/>
          </p:nvSpPr>
          <p:spPr>
            <a:xfrm>
              <a:off x="7477908" y="2696811"/>
              <a:ext cx="20361" cy="23261"/>
            </a:xfrm>
            <a:custGeom>
              <a:avLst/>
              <a:gdLst>
                <a:gd name="connsiteX0" fmla="*/ 14677 w 22071"/>
                <a:gd name="connsiteY0" fmla="*/ 25216 h 25215"/>
                <a:gd name="connsiteX1" fmla="*/ 18098 w 22071"/>
                <a:gd name="connsiteY1" fmla="*/ 22378 h 25215"/>
                <a:gd name="connsiteX2" fmla="*/ 22071 w 22071"/>
                <a:gd name="connsiteY2" fmla="*/ 20221 h 25215"/>
                <a:gd name="connsiteX3" fmla="*/ 20709 w 22071"/>
                <a:gd name="connsiteY3" fmla="*/ 16589 h 25215"/>
                <a:gd name="connsiteX4" fmla="*/ 18666 w 22071"/>
                <a:gd name="connsiteY4" fmla="*/ 14773 h 25215"/>
                <a:gd name="connsiteX5" fmla="*/ 18666 w 22071"/>
                <a:gd name="connsiteY5" fmla="*/ 13038 h 25215"/>
                <a:gd name="connsiteX6" fmla="*/ 19461 w 22071"/>
                <a:gd name="connsiteY6" fmla="*/ 13038 h 25215"/>
                <a:gd name="connsiteX7" fmla="*/ 21050 w 22071"/>
                <a:gd name="connsiteY7" fmla="*/ 10686 h 25215"/>
                <a:gd name="connsiteX8" fmla="*/ 19915 w 22071"/>
                <a:gd name="connsiteY8" fmla="*/ 8805 h 25215"/>
                <a:gd name="connsiteX9" fmla="*/ 18666 w 22071"/>
                <a:gd name="connsiteY9" fmla="*/ 10119 h 25215"/>
                <a:gd name="connsiteX10" fmla="*/ 18666 w 22071"/>
                <a:gd name="connsiteY10" fmla="*/ 8805 h 25215"/>
                <a:gd name="connsiteX11" fmla="*/ 18098 w 22071"/>
                <a:gd name="connsiteY11" fmla="*/ 5903 h 25215"/>
                <a:gd name="connsiteX12" fmla="*/ 16623 w 22071"/>
                <a:gd name="connsiteY12" fmla="*/ 4994 h 25215"/>
                <a:gd name="connsiteX13" fmla="*/ 16396 w 22071"/>
                <a:gd name="connsiteY13" fmla="*/ 2270 h 25215"/>
                <a:gd name="connsiteX14" fmla="*/ 17110 w 22071"/>
                <a:gd name="connsiteY14" fmla="*/ 908 h 25215"/>
                <a:gd name="connsiteX15" fmla="*/ 15553 w 22071"/>
                <a:gd name="connsiteY15" fmla="*/ 0 h 25215"/>
                <a:gd name="connsiteX16" fmla="*/ 14693 w 22071"/>
                <a:gd name="connsiteY16" fmla="*/ 908 h 25215"/>
                <a:gd name="connsiteX17" fmla="*/ 12991 w 22071"/>
                <a:gd name="connsiteY17" fmla="*/ 1816 h 25215"/>
                <a:gd name="connsiteX18" fmla="*/ 12991 w 22071"/>
                <a:gd name="connsiteY18" fmla="*/ 4994 h 25215"/>
                <a:gd name="connsiteX19" fmla="*/ 14012 w 22071"/>
                <a:gd name="connsiteY19" fmla="*/ 6584 h 25215"/>
                <a:gd name="connsiteX20" fmla="*/ 14920 w 22071"/>
                <a:gd name="connsiteY20" fmla="*/ 9535 h 25215"/>
                <a:gd name="connsiteX21" fmla="*/ 15553 w 22071"/>
                <a:gd name="connsiteY21" fmla="*/ 10216 h 25215"/>
                <a:gd name="connsiteX22" fmla="*/ 15553 w 22071"/>
                <a:gd name="connsiteY22" fmla="*/ 11011 h 25215"/>
                <a:gd name="connsiteX23" fmla="*/ 14012 w 22071"/>
                <a:gd name="connsiteY23" fmla="*/ 10556 h 25215"/>
                <a:gd name="connsiteX24" fmla="*/ 12991 w 22071"/>
                <a:gd name="connsiteY24" fmla="*/ 9648 h 25215"/>
                <a:gd name="connsiteX25" fmla="*/ 11515 w 22071"/>
                <a:gd name="connsiteY25" fmla="*/ 9875 h 25215"/>
                <a:gd name="connsiteX26" fmla="*/ 12082 w 22071"/>
                <a:gd name="connsiteY26" fmla="*/ 11578 h 25215"/>
                <a:gd name="connsiteX27" fmla="*/ 11515 w 22071"/>
                <a:gd name="connsiteY27" fmla="*/ 13508 h 25215"/>
                <a:gd name="connsiteX28" fmla="*/ 11515 w 22071"/>
                <a:gd name="connsiteY28" fmla="*/ 15664 h 25215"/>
                <a:gd name="connsiteX29" fmla="*/ 10607 w 22071"/>
                <a:gd name="connsiteY29" fmla="*/ 15778 h 25215"/>
                <a:gd name="connsiteX30" fmla="*/ 10607 w 22071"/>
                <a:gd name="connsiteY30" fmla="*/ 13021 h 25215"/>
                <a:gd name="connsiteX31" fmla="*/ 7656 w 22071"/>
                <a:gd name="connsiteY31" fmla="*/ 14189 h 25215"/>
                <a:gd name="connsiteX32" fmla="*/ 6975 w 22071"/>
                <a:gd name="connsiteY32" fmla="*/ 10556 h 25215"/>
                <a:gd name="connsiteX33" fmla="*/ 5158 w 22071"/>
                <a:gd name="connsiteY33" fmla="*/ 11238 h 25215"/>
                <a:gd name="connsiteX34" fmla="*/ 5158 w 22071"/>
                <a:gd name="connsiteY34" fmla="*/ 14189 h 25215"/>
                <a:gd name="connsiteX35" fmla="*/ 4364 w 22071"/>
                <a:gd name="connsiteY35" fmla="*/ 14189 h 25215"/>
                <a:gd name="connsiteX36" fmla="*/ 4364 w 22071"/>
                <a:gd name="connsiteY36" fmla="*/ 11692 h 25215"/>
                <a:gd name="connsiteX37" fmla="*/ 618 w 22071"/>
                <a:gd name="connsiteY37" fmla="*/ 14189 h 25215"/>
                <a:gd name="connsiteX38" fmla="*/ 2434 w 22071"/>
                <a:gd name="connsiteY38" fmla="*/ 16005 h 25215"/>
                <a:gd name="connsiteX39" fmla="*/ 1980 w 22071"/>
                <a:gd name="connsiteY39" fmla="*/ 17254 h 25215"/>
                <a:gd name="connsiteX40" fmla="*/ 50 w 22071"/>
                <a:gd name="connsiteY40" fmla="*/ 15778 h 25215"/>
                <a:gd name="connsiteX41" fmla="*/ 50 w 22071"/>
                <a:gd name="connsiteY41" fmla="*/ 20091 h 25215"/>
                <a:gd name="connsiteX42" fmla="*/ 1526 w 22071"/>
                <a:gd name="connsiteY42" fmla="*/ 19751 h 25215"/>
                <a:gd name="connsiteX43" fmla="*/ 1299 w 22071"/>
                <a:gd name="connsiteY43" fmla="*/ 21454 h 25215"/>
                <a:gd name="connsiteX44" fmla="*/ 618 w 22071"/>
                <a:gd name="connsiteY44" fmla="*/ 22978 h 25215"/>
                <a:gd name="connsiteX45" fmla="*/ 2661 w 22071"/>
                <a:gd name="connsiteY45" fmla="*/ 23724 h 25215"/>
                <a:gd name="connsiteX46" fmla="*/ 5953 w 22071"/>
                <a:gd name="connsiteY46" fmla="*/ 22135 h 25215"/>
                <a:gd name="connsiteX47" fmla="*/ 5953 w 22071"/>
                <a:gd name="connsiteY47" fmla="*/ 18502 h 25215"/>
                <a:gd name="connsiteX48" fmla="*/ 7088 w 22071"/>
                <a:gd name="connsiteY48" fmla="*/ 18389 h 25215"/>
                <a:gd name="connsiteX49" fmla="*/ 7088 w 22071"/>
                <a:gd name="connsiteY49" fmla="*/ 19524 h 25215"/>
                <a:gd name="connsiteX50" fmla="*/ 9082 w 22071"/>
                <a:gd name="connsiteY50" fmla="*/ 19978 h 25215"/>
                <a:gd name="connsiteX51" fmla="*/ 9829 w 22071"/>
                <a:gd name="connsiteY51" fmla="*/ 18843 h 25215"/>
                <a:gd name="connsiteX52" fmla="*/ 14028 w 22071"/>
                <a:gd name="connsiteY52" fmla="*/ 18048 h 25215"/>
                <a:gd name="connsiteX53" fmla="*/ 15569 w 22071"/>
                <a:gd name="connsiteY53" fmla="*/ 18502 h 25215"/>
                <a:gd name="connsiteX54" fmla="*/ 11531 w 22071"/>
                <a:gd name="connsiteY54" fmla="*/ 20205 h 25215"/>
                <a:gd name="connsiteX55" fmla="*/ 9082 w 22071"/>
                <a:gd name="connsiteY55" fmla="*/ 21226 h 25215"/>
                <a:gd name="connsiteX56" fmla="*/ 10283 w 22071"/>
                <a:gd name="connsiteY56" fmla="*/ 22978 h 25215"/>
                <a:gd name="connsiteX57" fmla="*/ 11872 w 22071"/>
                <a:gd name="connsiteY57" fmla="*/ 25199 h 25215"/>
                <a:gd name="connsiteX58" fmla="*/ 14710 w 22071"/>
                <a:gd name="connsiteY58" fmla="*/ 25199 h 2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2071" h="25215">
                  <a:moveTo>
                    <a:pt x="14677" y="25216"/>
                  </a:moveTo>
                  <a:lnTo>
                    <a:pt x="18098" y="22378"/>
                  </a:lnTo>
                  <a:lnTo>
                    <a:pt x="22071" y="20221"/>
                  </a:lnTo>
                  <a:lnTo>
                    <a:pt x="20709" y="16589"/>
                  </a:lnTo>
                  <a:lnTo>
                    <a:pt x="18666" y="14773"/>
                  </a:lnTo>
                  <a:lnTo>
                    <a:pt x="18666" y="13038"/>
                  </a:lnTo>
                  <a:lnTo>
                    <a:pt x="19461" y="13038"/>
                  </a:lnTo>
                  <a:lnTo>
                    <a:pt x="21050" y="10686"/>
                  </a:lnTo>
                  <a:lnTo>
                    <a:pt x="19915" y="8805"/>
                  </a:lnTo>
                  <a:lnTo>
                    <a:pt x="18666" y="10119"/>
                  </a:lnTo>
                  <a:lnTo>
                    <a:pt x="18666" y="8805"/>
                  </a:lnTo>
                  <a:lnTo>
                    <a:pt x="18098" y="5903"/>
                  </a:lnTo>
                  <a:lnTo>
                    <a:pt x="16623" y="4994"/>
                  </a:lnTo>
                  <a:lnTo>
                    <a:pt x="16396" y="2270"/>
                  </a:lnTo>
                  <a:cubicBezTo>
                    <a:pt x="16396" y="2270"/>
                    <a:pt x="17596" y="1135"/>
                    <a:pt x="17110" y="908"/>
                  </a:cubicBezTo>
                  <a:cubicBezTo>
                    <a:pt x="16623" y="681"/>
                    <a:pt x="15553" y="0"/>
                    <a:pt x="15553" y="0"/>
                  </a:cubicBezTo>
                  <a:lnTo>
                    <a:pt x="14693" y="908"/>
                  </a:lnTo>
                  <a:lnTo>
                    <a:pt x="12991" y="1816"/>
                  </a:lnTo>
                  <a:lnTo>
                    <a:pt x="12991" y="4994"/>
                  </a:lnTo>
                  <a:lnTo>
                    <a:pt x="14012" y="6584"/>
                  </a:lnTo>
                  <a:lnTo>
                    <a:pt x="14920" y="9535"/>
                  </a:lnTo>
                  <a:lnTo>
                    <a:pt x="15553" y="10216"/>
                  </a:lnTo>
                  <a:lnTo>
                    <a:pt x="15553" y="11011"/>
                  </a:lnTo>
                  <a:lnTo>
                    <a:pt x="14012" y="10556"/>
                  </a:lnTo>
                  <a:lnTo>
                    <a:pt x="12991" y="9648"/>
                  </a:lnTo>
                  <a:lnTo>
                    <a:pt x="11515" y="9875"/>
                  </a:lnTo>
                  <a:lnTo>
                    <a:pt x="12082" y="11578"/>
                  </a:lnTo>
                  <a:lnTo>
                    <a:pt x="11515" y="13508"/>
                  </a:lnTo>
                  <a:lnTo>
                    <a:pt x="11515" y="15664"/>
                  </a:lnTo>
                  <a:lnTo>
                    <a:pt x="10607" y="15778"/>
                  </a:lnTo>
                  <a:cubicBezTo>
                    <a:pt x="10607" y="15778"/>
                    <a:pt x="11061" y="12875"/>
                    <a:pt x="10607" y="13021"/>
                  </a:cubicBezTo>
                  <a:cubicBezTo>
                    <a:pt x="10153" y="13167"/>
                    <a:pt x="7656" y="14189"/>
                    <a:pt x="7656" y="14189"/>
                  </a:cubicBezTo>
                  <a:lnTo>
                    <a:pt x="6975" y="10556"/>
                  </a:lnTo>
                  <a:lnTo>
                    <a:pt x="5158" y="11238"/>
                  </a:lnTo>
                  <a:lnTo>
                    <a:pt x="5158" y="14189"/>
                  </a:lnTo>
                  <a:lnTo>
                    <a:pt x="4364" y="14189"/>
                  </a:lnTo>
                  <a:lnTo>
                    <a:pt x="4364" y="11692"/>
                  </a:lnTo>
                  <a:lnTo>
                    <a:pt x="618" y="14189"/>
                  </a:lnTo>
                  <a:lnTo>
                    <a:pt x="2434" y="16005"/>
                  </a:lnTo>
                  <a:lnTo>
                    <a:pt x="1980" y="17254"/>
                  </a:lnTo>
                  <a:cubicBezTo>
                    <a:pt x="1980" y="17254"/>
                    <a:pt x="164" y="15324"/>
                    <a:pt x="50" y="15778"/>
                  </a:cubicBezTo>
                  <a:cubicBezTo>
                    <a:pt x="-63" y="16232"/>
                    <a:pt x="50" y="20091"/>
                    <a:pt x="50" y="20091"/>
                  </a:cubicBezTo>
                  <a:lnTo>
                    <a:pt x="1526" y="19751"/>
                  </a:lnTo>
                  <a:lnTo>
                    <a:pt x="1299" y="21454"/>
                  </a:lnTo>
                  <a:lnTo>
                    <a:pt x="618" y="22978"/>
                  </a:lnTo>
                  <a:lnTo>
                    <a:pt x="2661" y="23724"/>
                  </a:lnTo>
                  <a:lnTo>
                    <a:pt x="5953" y="22135"/>
                  </a:lnTo>
                  <a:lnTo>
                    <a:pt x="5953" y="18502"/>
                  </a:lnTo>
                  <a:lnTo>
                    <a:pt x="7088" y="18389"/>
                  </a:lnTo>
                  <a:lnTo>
                    <a:pt x="7088" y="19524"/>
                  </a:lnTo>
                  <a:lnTo>
                    <a:pt x="9082" y="19978"/>
                  </a:lnTo>
                  <a:lnTo>
                    <a:pt x="9829" y="18843"/>
                  </a:lnTo>
                  <a:lnTo>
                    <a:pt x="14028" y="18048"/>
                  </a:lnTo>
                  <a:lnTo>
                    <a:pt x="15569" y="18502"/>
                  </a:lnTo>
                  <a:lnTo>
                    <a:pt x="11531" y="20205"/>
                  </a:lnTo>
                  <a:lnTo>
                    <a:pt x="9082" y="21226"/>
                  </a:lnTo>
                  <a:lnTo>
                    <a:pt x="10283" y="22978"/>
                  </a:lnTo>
                  <a:lnTo>
                    <a:pt x="11872" y="25199"/>
                  </a:lnTo>
                  <a:lnTo>
                    <a:pt x="14710" y="25199"/>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6" name="Freeform: Shape 515">
              <a:extLst>
                <a:ext uri="{FF2B5EF4-FFF2-40B4-BE49-F238E27FC236}">
                  <a16:creationId xmlns:a16="http://schemas.microsoft.com/office/drawing/2014/main" id="{75C9721E-0F85-0A6D-4431-368360ABFE43}"/>
                </a:ext>
              </a:extLst>
            </p:cNvPr>
            <p:cNvSpPr/>
            <p:nvPr/>
          </p:nvSpPr>
          <p:spPr>
            <a:xfrm>
              <a:off x="7486257" y="2701822"/>
              <a:ext cx="3620" cy="2617"/>
            </a:xfrm>
            <a:custGeom>
              <a:avLst/>
              <a:gdLst>
                <a:gd name="connsiteX0" fmla="*/ 616 w 3924"/>
                <a:gd name="connsiteY0" fmla="*/ 0 h 2837"/>
                <a:gd name="connsiteX1" fmla="*/ 0 w 3924"/>
                <a:gd name="connsiteY1" fmla="*/ 2270 h 2837"/>
                <a:gd name="connsiteX2" fmla="*/ 1962 w 3924"/>
                <a:gd name="connsiteY2" fmla="*/ 2838 h 2837"/>
                <a:gd name="connsiteX3" fmla="*/ 3924 w 3924"/>
                <a:gd name="connsiteY3" fmla="*/ 2270 h 2837"/>
                <a:gd name="connsiteX4" fmla="*/ 3454 w 3924"/>
                <a:gd name="connsiteY4" fmla="*/ 454 h 2837"/>
                <a:gd name="connsiteX5" fmla="*/ 2432 w 3924"/>
                <a:gd name="connsiteY5" fmla="*/ 0 h 2837"/>
                <a:gd name="connsiteX6" fmla="*/ 616 w 3924"/>
                <a:gd name="connsiteY6" fmla="*/ 0 h 2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 h="2837">
                  <a:moveTo>
                    <a:pt x="616" y="0"/>
                  </a:moveTo>
                  <a:lnTo>
                    <a:pt x="0" y="2270"/>
                  </a:lnTo>
                  <a:lnTo>
                    <a:pt x="1962" y="2838"/>
                  </a:lnTo>
                  <a:lnTo>
                    <a:pt x="3924" y="2270"/>
                  </a:lnTo>
                  <a:lnTo>
                    <a:pt x="3454" y="454"/>
                  </a:lnTo>
                  <a:lnTo>
                    <a:pt x="2432" y="0"/>
                  </a:lnTo>
                  <a:lnTo>
                    <a:pt x="616"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7" name="Freeform: Shape 516">
              <a:extLst>
                <a:ext uri="{FF2B5EF4-FFF2-40B4-BE49-F238E27FC236}">
                  <a16:creationId xmlns:a16="http://schemas.microsoft.com/office/drawing/2014/main" id="{1DDBF784-B24C-A366-DB4E-425AE62208D6}"/>
                </a:ext>
              </a:extLst>
            </p:cNvPr>
            <p:cNvSpPr/>
            <p:nvPr/>
          </p:nvSpPr>
          <p:spPr>
            <a:xfrm>
              <a:off x="7476145" y="2726265"/>
              <a:ext cx="16664" cy="13911"/>
            </a:xfrm>
            <a:custGeom>
              <a:avLst/>
              <a:gdLst>
                <a:gd name="connsiteX0" fmla="*/ 18064 w 18064"/>
                <a:gd name="connsiteY0" fmla="*/ 227 h 15080"/>
                <a:gd name="connsiteX1" fmla="*/ 16475 w 18064"/>
                <a:gd name="connsiteY1" fmla="*/ 3859 h 15080"/>
                <a:gd name="connsiteX2" fmla="*/ 14545 w 18064"/>
                <a:gd name="connsiteY2" fmla="*/ 4654 h 15080"/>
                <a:gd name="connsiteX3" fmla="*/ 14545 w 18064"/>
                <a:gd name="connsiteY3" fmla="*/ 6989 h 15080"/>
                <a:gd name="connsiteX4" fmla="*/ 15632 w 18064"/>
                <a:gd name="connsiteY4" fmla="*/ 7281 h 15080"/>
                <a:gd name="connsiteX5" fmla="*/ 14886 w 18064"/>
                <a:gd name="connsiteY5" fmla="*/ 8757 h 15080"/>
                <a:gd name="connsiteX6" fmla="*/ 13864 w 18064"/>
                <a:gd name="connsiteY6" fmla="*/ 11319 h 15080"/>
                <a:gd name="connsiteX7" fmla="*/ 12437 w 18064"/>
                <a:gd name="connsiteY7" fmla="*/ 12794 h 15080"/>
                <a:gd name="connsiteX8" fmla="*/ 11691 w 18064"/>
                <a:gd name="connsiteY8" fmla="*/ 14497 h 15080"/>
                <a:gd name="connsiteX9" fmla="*/ 9194 w 18064"/>
                <a:gd name="connsiteY9" fmla="*/ 15065 h 15080"/>
                <a:gd name="connsiteX10" fmla="*/ 10329 w 18064"/>
                <a:gd name="connsiteY10" fmla="*/ 13135 h 15080"/>
                <a:gd name="connsiteX11" fmla="*/ 12924 w 18064"/>
                <a:gd name="connsiteY11" fmla="*/ 9665 h 15080"/>
                <a:gd name="connsiteX12" fmla="*/ 12664 w 18064"/>
                <a:gd name="connsiteY12" fmla="*/ 8416 h 15080"/>
                <a:gd name="connsiteX13" fmla="*/ 9940 w 18064"/>
                <a:gd name="connsiteY13" fmla="*/ 11821 h 15080"/>
                <a:gd name="connsiteX14" fmla="*/ 9194 w 18064"/>
                <a:gd name="connsiteY14" fmla="*/ 8643 h 15080"/>
                <a:gd name="connsiteX15" fmla="*/ 7881 w 18064"/>
                <a:gd name="connsiteY15" fmla="*/ 10184 h 15080"/>
                <a:gd name="connsiteX16" fmla="*/ 8286 w 18064"/>
                <a:gd name="connsiteY16" fmla="*/ 12000 h 15080"/>
                <a:gd name="connsiteX17" fmla="*/ 5448 w 18064"/>
                <a:gd name="connsiteY17" fmla="*/ 12227 h 15080"/>
                <a:gd name="connsiteX18" fmla="*/ 4881 w 18064"/>
                <a:gd name="connsiteY18" fmla="*/ 14448 h 15080"/>
                <a:gd name="connsiteX19" fmla="*/ 2156 w 18064"/>
                <a:gd name="connsiteY19" fmla="*/ 15081 h 15080"/>
                <a:gd name="connsiteX20" fmla="*/ 340 w 18064"/>
                <a:gd name="connsiteY20" fmla="*/ 15081 h 15080"/>
                <a:gd name="connsiteX21" fmla="*/ 0 w 18064"/>
                <a:gd name="connsiteY21" fmla="*/ 12632 h 15080"/>
                <a:gd name="connsiteX22" fmla="*/ 454 w 18064"/>
                <a:gd name="connsiteY22" fmla="*/ 11270 h 15080"/>
                <a:gd name="connsiteX23" fmla="*/ 2221 w 18064"/>
                <a:gd name="connsiteY23" fmla="*/ 9843 h 15080"/>
                <a:gd name="connsiteX24" fmla="*/ 1881 w 18064"/>
                <a:gd name="connsiteY24" fmla="*/ 8076 h 15080"/>
                <a:gd name="connsiteX25" fmla="*/ 3470 w 18064"/>
                <a:gd name="connsiteY25" fmla="*/ 5967 h 15080"/>
                <a:gd name="connsiteX26" fmla="*/ 3291 w 18064"/>
                <a:gd name="connsiteY26" fmla="*/ 5059 h 15080"/>
                <a:gd name="connsiteX27" fmla="*/ 2659 w 18064"/>
                <a:gd name="connsiteY27" fmla="*/ 4492 h 15080"/>
                <a:gd name="connsiteX28" fmla="*/ 4313 w 18064"/>
                <a:gd name="connsiteY28" fmla="*/ 2724 h 15080"/>
                <a:gd name="connsiteX29" fmla="*/ 5902 w 18064"/>
                <a:gd name="connsiteY29" fmla="*/ 3924 h 15080"/>
                <a:gd name="connsiteX30" fmla="*/ 6583 w 18064"/>
                <a:gd name="connsiteY30" fmla="*/ 4330 h 15080"/>
                <a:gd name="connsiteX31" fmla="*/ 6583 w 18064"/>
                <a:gd name="connsiteY31" fmla="*/ 1995 h 15080"/>
                <a:gd name="connsiteX32" fmla="*/ 7719 w 18064"/>
                <a:gd name="connsiteY32" fmla="*/ 1135 h 15080"/>
                <a:gd name="connsiteX33" fmla="*/ 11464 w 18064"/>
                <a:gd name="connsiteY33" fmla="*/ 1589 h 15080"/>
                <a:gd name="connsiteX34" fmla="*/ 11918 w 18064"/>
                <a:gd name="connsiteY34" fmla="*/ 3243 h 15080"/>
                <a:gd name="connsiteX35" fmla="*/ 13800 w 18064"/>
                <a:gd name="connsiteY35" fmla="*/ 2903 h 15080"/>
                <a:gd name="connsiteX36" fmla="*/ 13167 w 18064"/>
                <a:gd name="connsiteY36" fmla="*/ 519 h 15080"/>
                <a:gd name="connsiteX37" fmla="*/ 14529 w 18064"/>
                <a:gd name="connsiteY37" fmla="*/ 227 h 15080"/>
                <a:gd name="connsiteX38" fmla="*/ 14870 w 18064"/>
                <a:gd name="connsiteY38" fmla="*/ 1135 h 15080"/>
                <a:gd name="connsiteX39" fmla="*/ 16524 w 18064"/>
                <a:gd name="connsiteY39" fmla="*/ 0 h 15080"/>
                <a:gd name="connsiteX40" fmla="*/ 18064 w 18064"/>
                <a:gd name="connsiteY40" fmla="*/ 227 h 15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8064" h="15080">
                  <a:moveTo>
                    <a:pt x="18064" y="227"/>
                  </a:moveTo>
                  <a:cubicBezTo>
                    <a:pt x="18064" y="227"/>
                    <a:pt x="17091" y="3584"/>
                    <a:pt x="16475" y="3859"/>
                  </a:cubicBezTo>
                  <a:cubicBezTo>
                    <a:pt x="15843" y="4151"/>
                    <a:pt x="14545" y="4492"/>
                    <a:pt x="14545" y="4654"/>
                  </a:cubicBezTo>
                  <a:lnTo>
                    <a:pt x="14545" y="6989"/>
                  </a:lnTo>
                  <a:lnTo>
                    <a:pt x="15632" y="7281"/>
                  </a:lnTo>
                  <a:lnTo>
                    <a:pt x="14886" y="8757"/>
                  </a:lnTo>
                  <a:lnTo>
                    <a:pt x="13864" y="11319"/>
                  </a:lnTo>
                  <a:lnTo>
                    <a:pt x="12437" y="12794"/>
                  </a:lnTo>
                  <a:cubicBezTo>
                    <a:pt x="12437" y="12794"/>
                    <a:pt x="11805" y="14270"/>
                    <a:pt x="11691" y="14497"/>
                  </a:cubicBezTo>
                  <a:cubicBezTo>
                    <a:pt x="11578" y="14724"/>
                    <a:pt x="9194" y="15065"/>
                    <a:pt x="9194" y="15065"/>
                  </a:cubicBezTo>
                  <a:lnTo>
                    <a:pt x="10329" y="13135"/>
                  </a:lnTo>
                  <a:lnTo>
                    <a:pt x="12924" y="9665"/>
                  </a:lnTo>
                  <a:cubicBezTo>
                    <a:pt x="12924" y="9665"/>
                    <a:pt x="12843" y="8416"/>
                    <a:pt x="12664" y="8416"/>
                  </a:cubicBezTo>
                  <a:cubicBezTo>
                    <a:pt x="12486" y="8416"/>
                    <a:pt x="9940" y="11821"/>
                    <a:pt x="9940" y="11821"/>
                  </a:cubicBezTo>
                  <a:cubicBezTo>
                    <a:pt x="9940" y="11821"/>
                    <a:pt x="9486" y="8692"/>
                    <a:pt x="9194" y="8643"/>
                  </a:cubicBezTo>
                  <a:cubicBezTo>
                    <a:pt x="8902" y="8578"/>
                    <a:pt x="7881" y="10184"/>
                    <a:pt x="7881" y="10184"/>
                  </a:cubicBezTo>
                  <a:lnTo>
                    <a:pt x="8286" y="12000"/>
                  </a:lnTo>
                  <a:cubicBezTo>
                    <a:pt x="8286" y="12000"/>
                    <a:pt x="5562" y="12048"/>
                    <a:pt x="5448" y="12227"/>
                  </a:cubicBezTo>
                  <a:cubicBezTo>
                    <a:pt x="5335" y="12405"/>
                    <a:pt x="4881" y="14448"/>
                    <a:pt x="4881" y="14448"/>
                  </a:cubicBezTo>
                  <a:lnTo>
                    <a:pt x="2156" y="15081"/>
                  </a:lnTo>
                  <a:lnTo>
                    <a:pt x="340" y="15081"/>
                  </a:lnTo>
                  <a:lnTo>
                    <a:pt x="0" y="12632"/>
                  </a:lnTo>
                  <a:lnTo>
                    <a:pt x="454" y="11270"/>
                  </a:lnTo>
                  <a:lnTo>
                    <a:pt x="2221" y="9843"/>
                  </a:lnTo>
                  <a:lnTo>
                    <a:pt x="1881" y="8076"/>
                  </a:lnTo>
                  <a:lnTo>
                    <a:pt x="3470" y="5967"/>
                  </a:lnTo>
                  <a:lnTo>
                    <a:pt x="3291" y="5059"/>
                  </a:lnTo>
                  <a:cubicBezTo>
                    <a:pt x="3291" y="5059"/>
                    <a:pt x="2611" y="4654"/>
                    <a:pt x="2659" y="4492"/>
                  </a:cubicBezTo>
                  <a:cubicBezTo>
                    <a:pt x="2708" y="4330"/>
                    <a:pt x="4135" y="2724"/>
                    <a:pt x="4313" y="2724"/>
                  </a:cubicBezTo>
                  <a:cubicBezTo>
                    <a:pt x="4492" y="2724"/>
                    <a:pt x="5902" y="3924"/>
                    <a:pt x="5902" y="3924"/>
                  </a:cubicBezTo>
                  <a:lnTo>
                    <a:pt x="6583" y="4330"/>
                  </a:lnTo>
                  <a:lnTo>
                    <a:pt x="6583" y="1995"/>
                  </a:lnTo>
                  <a:lnTo>
                    <a:pt x="7719" y="1135"/>
                  </a:lnTo>
                  <a:cubicBezTo>
                    <a:pt x="7719" y="1135"/>
                    <a:pt x="11416" y="1427"/>
                    <a:pt x="11464" y="1589"/>
                  </a:cubicBezTo>
                  <a:cubicBezTo>
                    <a:pt x="11513" y="1768"/>
                    <a:pt x="11918" y="3243"/>
                    <a:pt x="11918" y="3243"/>
                  </a:cubicBezTo>
                  <a:lnTo>
                    <a:pt x="13800" y="2903"/>
                  </a:lnTo>
                  <a:cubicBezTo>
                    <a:pt x="13800" y="2903"/>
                    <a:pt x="12827" y="568"/>
                    <a:pt x="13167" y="519"/>
                  </a:cubicBezTo>
                  <a:cubicBezTo>
                    <a:pt x="13507" y="454"/>
                    <a:pt x="14481" y="-389"/>
                    <a:pt x="14529" y="227"/>
                  </a:cubicBezTo>
                  <a:cubicBezTo>
                    <a:pt x="14578" y="843"/>
                    <a:pt x="14707" y="1087"/>
                    <a:pt x="14870" y="1135"/>
                  </a:cubicBezTo>
                  <a:cubicBezTo>
                    <a:pt x="15032" y="1184"/>
                    <a:pt x="16524" y="0"/>
                    <a:pt x="16524" y="0"/>
                  </a:cubicBezTo>
                  <a:lnTo>
                    <a:pt x="18064" y="227"/>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8" name="Freeform: Shape 517">
              <a:extLst>
                <a:ext uri="{FF2B5EF4-FFF2-40B4-BE49-F238E27FC236}">
                  <a16:creationId xmlns:a16="http://schemas.microsoft.com/office/drawing/2014/main" id="{37271998-C9BC-31C5-293E-8BC463AF2877}"/>
                </a:ext>
              </a:extLst>
            </p:cNvPr>
            <p:cNvSpPr/>
            <p:nvPr/>
          </p:nvSpPr>
          <p:spPr>
            <a:xfrm>
              <a:off x="7472928" y="2730768"/>
              <a:ext cx="3515" cy="5714"/>
            </a:xfrm>
            <a:custGeom>
              <a:avLst/>
              <a:gdLst>
                <a:gd name="connsiteX0" fmla="*/ 3470 w 3810"/>
                <a:gd name="connsiteY0" fmla="*/ 1313 h 6194"/>
                <a:gd name="connsiteX1" fmla="*/ 3811 w 3810"/>
                <a:gd name="connsiteY1" fmla="*/ 5059 h 6194"/>
                <a:gd name="connsiteX2" fmla="*/ 2335 w 3810"/>
                <a:gd name="connsiteY2" fmla="*/ 6194 h 6194"/>
                <a:gd name="connsiteX3" fmla="*/ 340 w 3810"/>
                <a:gd name="connsiteY3" fmla="*/ 3746 h 6194"/>
                <a:gd name="connsiteX4" fmla="*/ 0 w 3810"/>
                <a:gd name="connsiteY4" fmla="*/ 2108 h 6194"/>
                <a:gd name="connsiteX5" fmla="*/ 2514 w 3810"/>
                <a:gd name="connsiteY5" fmla="*/ 0 h 6194"/>
                <a:gd name="connsiteX6" fmla="*/ 3470 w 3810"/>
                <a:gd name="connsiteY6" fmla="*/ 973 h 6194"/>
                <a:gd name="connsiteX7" fmla="*/ 3470 w 3810"/>
                <a:gd name="connsiteY7" fmla="*/ 1313 h 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 h="6194">
                  <a:moveTo>
                    <a:pt x="3470" y="1313"/>
                  </a:moveTo>
                  <a:lnTo>
                    <a:pt x="3811" y="5059"/>
                  </a:lnTo>
                  <a:lnTo>
                    <a:pt x="2335" y="6194"/>
                  </a:lnTo>
                  <a:lnTo>
                    <a:pt x="340" y="3746"/>
                  </a:lnTo>
                  <a:lnTo>
                    <a:pt x="0" y="2108"/>
                  </a:lnTo>
                  <a:lnTo>
                    <a:pt x="2514" y="0"/>
                  </a:lnTo>
                  <a:lnTo>
                    <a:pt x="3470" y="973"/>
                  </a:lnTo>
                  <a:lnTo>
                    <a:pt x="3470" y="131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9" name="Freeform: Shape 518">
              <a:extLst>
                <a:ext uri="{FF2B5EF4-FFF2-40B4-BE49-F238E27FC236}">
                  <a16:creationId xmlns:a16="http://schemas.microsoft.com/office/drawing/2014/main" id="{00E1B5DC-FD48-F9E2-FFB8-B1D789FFD6BD}"/>
                </a:ext>
              </a:extLst>
            </p:cNvPr>
            <p:cNvSpPr/>
            <p:nvPr/>
          </p:nvSpPr>
          <p:spPr>
            <a:xfrm>
              <a:off x="7461230" y="2732269"/>
              <a:ext cx="12700" cy="14701"/>
            </a:xfrm>
            <a:custGeom>
              <a:avLst/>
              <a:gdLst>
                <a:gd name="connsiteX0" fmla="*/ 13768 w 13767"/>
                <a:gd name="connsiteY0" fmla="*/ 4568 h 15936"/>
                <a:gd name="connsiteX1" fmla="*/ 13768 w 13767"/>
                <a:gd name="connsiteY1" fmla="*/ 8881 h 15936"/>
                <a:gd name="connsiteX2" fmla="*/ 9729 w 13767"/>
                <a:gd name="connsiteY2" fmla="*/ 8541 h 15936"/>
                <a:gd name="connsiteX3" fmla="*/ 7119 w 13767"/>
                <a:gd name="connsiteY3" fmla="*/ 8881 h 15936"/>
                <a:gd name="connsiteX4" fmla="*/ 7119 w 13767"/>
                <a:gd name="connsiteY4" fmla="*/ 10243 h 15936"/>
                <a:gd name="connsiteX5" fmla="*/ 7119 w 13767"/>
                <a:gd name="connsiteY5" fmla="*/ 10584 h 15936"/>
                <a:gd name="connsiteX6" fmla="*/ 7411 w 13767"/>
                <a:gd name="connsiteY6" fmla="*/ 11605 h 15936"/>
                <a:gd name="connsiteX7" fmla="*/ 5368 w 13767"/>
                <a:gd name="connsiteY7" fmla="*/ 12286 h 15936"/>
                <a:gd name="connsiteX8" fmla="*/ 4849 w 13767"/>
                <a:gd name="connsiteY8" fmla="*/ 15076 h 15936"/>
                <a:gd name="connsiteX9" fmla="*/ 2854 w 13767"/>
                <a:gd name="connsiteY9" fmla="*/ 15076 h 15936"/>
                <a:gd name="connsiteX10" fmla="*/ 3487 w 13767"/>
                <a:gd name="connsiteY10" fmla="*/ 12124 h 15936"/>
                <a:gd name="connsiteX11" fmla="*/ 1946 w 13767"/>
                <a:gd name="connsiteY11" fmla="*/ 11103 h 15936"/>
                <a:gd name="connsiteX12" fmla="*/ 1200 w 13767"/>
                <a:gd name="connsiteY12" fmla="*/ 12805 h 15936"/>
                <a:gd name="connsiteX13" fmla="*/ 1719 w 13767"/>
                <a:gd name="connsiteY13" fmla="*/ 13486 h 15936"/>
                <a:gd name="connsiteX14" fmla="*/ 1200 w 13767"/>
                <a:gd name="connsiteY14" fmla="*/ 15757 h 15936"/>
                <a:gd name="connsiteX15" fmla="*/ 341 w 13767"/>
                <a:gd name="connsiteY15" fmla="*/ 15757 h 15936"/>
                <a:gd name="connsiteX16" fmla="*/ 0 w 13767"/>
                <a:gd name="connsiteY16" fmla="*/ 11330 h 15936"/>
                <a:gd name="connsiteX17" fmla="*/ 1654 w 13767"/>
                <a:gd name="connsiteY17" fmla="*/ 9789 h 15936"/>
                <a:gd name="connsiteX18" fmla="*/ 1476 w 13767"/>
                <a:gd name="connsiteY18" fmla="*/ 8541 h 15936"/>
                <a:gd name="connsiteX19" fmla="*/ 730 w 13767"/>
                <a:gd name="connsiteY19" fmla="*/ 8541 h 15936"/>
                <a:gd name="connsiteX20" fmla="*/ 1703 w 13767"/>
                <a:gd name="connsiteY20" fmla="*/ 6951 h 15936"/>
                <a:gd name="connsiteX21" fmla="*/ 2951 w 13767"/>
                <a:gd name="connsiteY21" fmla="*/ 7016 h 15936"/>
                <a:gd name="connsiteX22" fmla="*/ 3065 w 13767"/>
                <a:gd name="connsiteY22" fmla="*/ 5768 h 15936"/>
                <a:gd name="connsiteX23" fmla="*/ 0 w 13767"/>
                <a:gd name="connsiteY23" fmla="*/ 5541 h 15936"/>
                <a:gd name="connsiteX24" fmla="*/ 3179 w 13767"/>
                <a:gd name="connsiteY24" fmla="*/ 2135 h 15936"/>
                <a:gd name="connsiteX25" fmla="*/ 4314 w 13767"/>
                <a:gd name="connsiteY25" fmla="*/ 2135 h 15936"/>
                <a:gd name="connsiteX26" fmla="*/ 5400 w 13767"/>
                <a:gd name="connsiteY26" fmla="*/ 4276 h 15936"/>
                <a:gd name="connsiteX27" fmla="*/ 7670 w 13767"/>
                <a:gd name="connsiteY27" fmla="*/ 6335 h 15936"/>
                <a:gd name="connsiteX28" fmla="*/ 8416 w 13767"/>
                <a:gd name="connsiteY28" fmla="*/ 5476 h 15936"/>
                <a:gd name="connsiteX29" fmla="*/ 6876 w 13767"/>
                <a:gd name="connsiteY29" fmla="*/ 3254 h 15936"/>
                <a:gd name="connsiteX30" fmla="*/ 8124 w 13767"/>
                <a:gd name="connsiteY30" fmla="*/ 2508 h 15936"/>
                <a:gd name="connsiteX31" fmla="*/ 8984 w 13767"/>
                <a:gd name="connsiteY31" fmla="*/ 11 h 15936"/>
                <a:gd name="connsiteX32" fmla="*/ 10459 w 13767"/>
                <a:gd name="connsiteY32" fmla="*/ 303 h 15936"/>
                <a:gd name="connsiteX33" fmla="*/ 10751 w 13767"/>
                <a:gd name="connsiteY33" fmla="*/ 3141 h 15936"/>
                <a:gd name="connsiteX34" fmla="*/ 9551 w 13767"/>
                <a:gd name="connsiteY34" fmla="*/ 4000 h 15936"/>
                <a:gd name="connsiteX35" fmla="*/ 9600 w 13767"/>
                <a:gd name="connsiteY35" fmla="*/ 4568 h 15936"/>
                <a:gd name="connsiteX36" fmla="*/ 11027 w 13767"/>
                <a:gd name="connsiteY36" fmla="*/ 4568 h 15936"/>
                <a:gd name="connsiteX37" fmla="*/ 11886 w 13767"/>
                <a:gd name="connsiteY37" fmla="*/ 2638 h 15936"/>
                <a:gd name="connsiteX38" fmla="*/ 13654 w 13767"/>
                <a:gd name="connsiteY38" fmla="*/ 2898 h 15936"/>
                <a:gd name="connsiteX39" fmla="*/ 13768 w 13767"/>
                <a:gd name="connsiteY39" fmla="*/ 4568 h 1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767" h="15936">
                  <a:moveTo>
                    <a:pt x="13768" y="4568"/>
                  </a:moveTo>
                  <a:lnTo>
                    <a:pt x="13768" y="8881"/>
                  </a:lnTo>
                  <a:lnTo>
                    <a:pt x="9729" y="8541"/>
                  </a:lnTo>
                  <a:lnTo>
                    <a:pt x="7119" y="8881"/>
                  </a:lnTo>
                  <a:lnTo>
                    <a:pt x="7119" y="10243"/>
                  </a:lnTo>
                  <a:cubicBezTo>
                    <a:pt x="7119" y="10243"/>
                    <a:pt x="6892" y="10422"/>
                    <a:pt x="7119" y="10584"/>
                  </a:cubicBezTo>
                  <a:cubicBezTo>
                    <a:pt x="7346" y="10762"/>
                    <a:pt x="7411" y="11605"/>
                    <a:pt x="7411" y="11605"/>
                  </a:cubicBezTo>
                  <a:lnTo>
                    <a:pt x="5368" y="12286"/>
                  </a:lnTo>
                  <a:lnTo>
                    <a:pt x="4849" y="15076"/>
                  </a:lnTo>
                  <a:lnTo>
                    <a:pt x="2854" y="15076"/>
                  </a:lnTo>
                  <a:lnTo>
                    <a:pt x="3487" y="12124"/>
                  </a:lnTo>
                  <a:lnTo>
                    <a:pt x="1946" y="11103"/>
                  </a:lnTo>
                  <a:lnTo>
                    <a:pt x="1200" y="12805"/>
                  </a:lnTo>
                  <a:lnTo>
                    <a:pt x="1719" y="13486"/>
                  </a:lnTo>
                  <a:lnTo>
                    <a:pt x="1200" y="15757"/>
                  </a:lnTo>
                  <a:cubicBezTo>
                    <a:pt x="1200" y="15757"/>
                    <a:pt x="405" y="16162"/>
                    <a:pt x="341" y="15757"/>
                  </a:cubicBezTo>
                  <a:cubicBezTo>
                    <a:pt x="292" y="15351"/>
                    <a:pt x="0" y="11330"/>
                    <a:pt x="0" y="11330"/>
                  </a:cubicBezTo>
                  <a:lnTo>
                    <a:pt x="1654" y="9789"/>
                  </a:lnTo>
                  <a:lnTo>
                    <a:pt x="1476" y="8541"/>
                  </a:lnTo>
                  <a:lnTo>
                    <a:pt x="730" y="8541"/>
                  </a:lnTo>
                  <a:cubicBezTo>
                    <a:pt x="730" y="8541"/>
                    <a:pt x="1362" y="6951"/>
                    <a:pt x="1703" y="6951"/>
                  </a:cubicBezTo>
                  <a:cubicBezTo>
                    <a:pt x="2043" y="6951"/>
                    <a:pt x="2951" y="7016"/>
                    <a:pt x="2951" y="7016"/>
                  </a:cubicBezTo>
                  <a:lnTo>
                    <a:pt x="3065" y="5768"/>
                  </a:lnTo>
                  <a:lnTo>
                    <a:pt x="0" y="5541"/>
                  </a:lnTo>
                  <a:lnTo>
                    <a:pt x="3179" y="2135"/>
                  </a:lnTo>
                  <a:lnTo>
                    <a:pt x="4314" y="2135"/>
                  </a:lnTo>
                  <a:lnTo>
                    <a:pt x="5400" y="4276"/>
                  </a:lnTo>
                  <a:lnTo>
                    <a:pt x="7670" y="6335"/>
                  </a:lnTo>
                  <a:cubicBezTo>
                    <a:pt x="7670" y="6335"/>
                    <a:pt x="8465" y="5654"/>
                    <a:pt x="8416" y="5476"/>
                  </a:cubicBezTo>
                  <a:cubicBezTo>
                    <a:pt x="8351" y="5297"/>
                    <a:pt x="6876" y="3254"/>
                    <a:pt x="6876" y="3254"/>
                  </a:cubicBezTo>
                  <a:cubicBezTo>
                    <a:pt x="6876" y="3254"/>
                    <a:pt x="7897" y="2735"/>
                    <a:pt x="8124" y="2508"/>
                  </a:cubicBezTo>
                  <a:cubicBezTo>
                    <a:pt x="8351" y="2281"/>
                    <a:pt x="8465" y="60"/>
                    <a:pt x="8984" y="11"/>
                  </a:cubicBezTo>
                  <a:cubicBezTo>
                    <a:pt x="9503" y="-37"/>
                    <a:pt x="10411" y="76"/>
                    <a:pt x="10459" y="303"/>
                  </a:cubicBezTo>
                  <a:cubicBezTo>
                    <a:pt x="10524" y="530"/>
                    <a:pt x="10751" y="3141"/>
                    <a:pt x="10751" y="3141"/>
                  </a:cubicBezTo>
                  <a:lnTo>
                    <a:pt x="9551" y="4000"/>
                  </a:lnTo>
                  <a:lnTo>
                    <a:pt x="9600" y="4568"/>
                  </a:lnTo>
                  <a:lnTo>
                    <a:pt x="11027" y="4568"/>
                  </a:lnTo>
                  <a:cubicBezTo>
                    <a:pt x="11027" y="4568"/>
                    <a:pt x="11595" y="2687"/>
                    <a:pt x="11886" y="2638"/>
                  </a:cubicBezTo>
                  <a:cubicBezTo>
                    <a:pt x="12178" y="2589"/>
                    <a:pt x="13654" y="2898"/>
                    <a:pt x="13654" y="2898"/>
                  </a:cubicBezTo>
                  <a:lnTo>
                    <a:pt x="13768" y="4568"/>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0" name="Freeform: Shape 519">
              <a:extLst>
                <a:ext uri="{FF2B5EF4-FFF2-40B4-BE49-F238E27FC236}">
                  <a16:creationId xmlns:a16="http://schemas.microsoft.com/office/drawing/2014/main" id="{DAED69DA-DFA4-4B49-A253-969A1FEAAC6A}"/>
                </a:ext>
              </a:extLst>
            </p:cNvPr>
            <p:cNvSpPr/>
            <p:nvPr/>
          </p:nvSpPr>
          <p:spPr>
            <a:xfrm>
              <a:off x="7448201" y="2740162"/>
              <a:ext cx="12192" cy="18474"/>
            </a:xfrm>
            <a:custGeom>
              <a:avLst/>
              <a:gdLst>
                <a:gd name="connsiteX0" fmla="*/ 13216 w 13216"/>
                <a:gd name="connsiteY0" fmla="*/ 1751 h 20026"/>
                <a:gd name="connsiteX1" fmla="*/ 13216 w 13216"/>
                <a:gd name="connsiteY1" fmla="*/ 7897 h 20026"/>
                <a:gd name="connsiteX2" fmla="*/ 10654 w 13216"/>
                <a:gd name="connsiteY2" fmla="*/ 10232 h 20026"/>
                <a:gd name="connsiteX3" fmla="*/ 9568 w 13216"/>
                <a:gd name="connsiteY3" fmla="*/ 7784 h 20026"/>
                <a:gd name="connsiteX4" fmla="*/ 8935 w 13216"/>
                <a:gd name="connsiteY4" fmla="*/ 10232 h 20026"/>
                <a:gd name="connsiteX5" fmla="*/ 7573 w 13216"/>
                <a:gd name="connsiteY5" fmla="*/ 7670 h 20026"/>
                <a:gd name="connsiteX6" fmla="*/ 6827 w 13216"/>
                <a:gd name="connsiteY6" fmla="*/ 9551 h 20026"/>
                <a:gd name="connsiteX7" fmla="*/ 8075 w 13216"/>
                <a:gd name="connsiteY7" fmla="*/ 12454 h 20026"/>
                <a:gd name="connsiteX8" fmla="*/ 5919 w 13216"/>
                <a:gd name="connsiteY8" fmla="*/ 14156 h 20026"/>
                <a:gd name="connsiteX9" fmla="*/ 5919 w 13216"/>
                <a:gd name="connsiteY9" fmla="*/ 15583 h 20026"/>
                <a:gd name="connsiteX10" fmla="*/ 2222 w 13216"/>
                <a:gd name="connsiteY10" fmla="*/ 18372 h 20026"/>
                <a:gd name="connsiteX11" fmla="*/ 1703 w 13216"/>
                <a:gd name="connsiteY11" fmla="*/ 20026 h 20026"/>
                <a:gd name="connsiteX12" fmla="*/ 0 w 13216"/>
                <a:gd name="connsiteY12" fmla="*/ 20026 h 20026"/>
                <a:gd name="connsiteX13" fmla="*/ 1476 w 13216"/>
                <a:gd name="connsiteY13" fmla="*/ 18664 h 20026"/>
                <a:gd name="connsiteX14" fmla="*/ 1135 w 13216"/>
                <a:gd name="connsiteY14" fmla="*/ 15827 h 20026"/>
                <a:gd name="connsiteX15" fmla="*/ 2838 w 13216"/>
                <a:gd name="connsiteY15" fmla="*/ 14173 h 20026"/>
                <a:gd name="connsiteX16" fmla="*/ 2546 w 13216"/>
                <a:gd name="connsiteY16" fmla="*/ 10897 h 20026"/>
                <a:gd name="connsiteX17" fmla="*/ 3908 w 13216"/>
                <a:gd name="connsiteY17" fmla="*/ 7411 h 20026"/>
                <a:gd name="connsiteX18" fmla="*/ 5043 w 13216"/>
                <a:gd name="connsiteY18" fmla="*/ 4897 h 20026"/>
                <a:gd name="connsiteX19" fmla="*/ 6584 w 13216"/>
                <a:gd name="connsiteY19" fmla="*/ 4784 h 20026"/>
                <a:gd name="connsiteX20" fmla="*/ 7216 w 13216"/>
                <a:gd name="connsiteY20" fmla="*/ 6665 h 20026"/>
                <a:gd name="connsiteX21" fmla="*/ 10621 w 13216"/>
                <a:gd name="connsiteY21" fmla="*/ 6373 h 20026"/>
                <a:gd name="connsiteX22" fmla="*/ 10281 w 13216"/>
                <a:gd name="connsiteY22" fmla="*/ 4897 h 20026"/>
                <a:gd name="connsiteX23" fmla="*/ 11254 w 13216"/>
                <a:gd name="connsiteY23" fmla="*/ 5011 h 20026"/>
                <a:gd name="connsiteX24" fmla="*/ 11432 w 13216"/>
                <a:gd name="connsiteY24" fmla="*/ 4038 h 20026"/>
                <a:gd name="connsiteX25" fmla="*/ 9957 w 13216"/>
                <a:gd name="connsiteY25" fmla="*/ 2270 h 20026"/>
                <a:gd name="connsiteX26" fmla="*/ 10751 w 13216"/>
                <a:gd name="connsiteY26" fmla="*/ 0 h 20026"/>
                <a:gd name="connsiteX27" fmla="*/ 13200 w 13216"/>
                <a:gd name="connsiteY27" fmla="*/ 1767 h 2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216" h="20026">
                  <a:moveTo>
                    <a:pt x="13216" y="1751"/>
                  </a:moveTo>
                  <a:lnTo>
                    <a:pt x="13216" y="7897"/>
                  </a:lnTo>
                  <a:lnTo>
                    <a:pt x="10654" y="10232"/>
                  </a:lnTo>
                  <a:lnTo>
                    <a:pt x="9568" y="7784"/>
                  </a:lnTo>
                  <a:lnTo>
                    <a:pt x="8935" y="10232"/>
                  </a:lnTo>
                  <a:lnTo>
                    <a:pt x="7573" y="7670"/>
                  </a:lnTo>
                  <a:cubicBezTo>
                    <a:pt x="7573" y="7670"/>
                    <a:pt x="6892" y="9373"/>
                    <a:pt x="6827" y="9551"/>
                  </a:cubicBezTo>
                  <a:cubicBezTo>
                    <a:pt x="6762" y="9729"/>
                    <a:pt x="8075" y="12454"/>
                    <a:pt x="8075" y="12454"/>
                  </a:cubicBezTo>
                  <a:lnTo>
                    <a:pt x="5919" y="14156"/>
                  </a:lnTo>
                  <a:lnTo>
                    <a:pt x="5919" y="15583"/>
                  </a:lnTo>
                  <a:lnTo>
                    <a:pt x="2222" y="18372"/>
                  </a:lnTo>
                  <a:lnTo>
                    <a:pt x="1703" y="20026"/>
                  </a:lnTo>
                  <a:lnTo>
                    <a:pt x="0" y="20026"/>
                  </a:lnTo>
                  <a:lnTo>
                    <a:pt x="1476" y="18664"/>
                  </a:lnTo>
                  <a:lnTo>
                    <a:pt x="1135" y="15827"/>
                  </a:lnTo>
                  <a:lnTo>
                    <a:pt x="2838" y="14173"/>
                  </a:lnTo>
                  <a:lnTo>
                    <a:pt x="2546" y="10897"/>
                  </a:lnTo>
                  <a:lnTo>
                    <a:pt x="3908" y="7411"/>
                  </a:lnTo>
                  <a:lnTo>
                    <a:pt x="5043" y="4897"/>
                  </a:lnTo>
                  <a:lnTo>
                    <a:pt x="6584" y="4784"/>
                  </a:lnTo>
                  <a:cubicBezTo>
                    <a:pt x="6584" y="4784"/>
                    <a:pt x="6584" y="6600"/>
                    <a:pt x="7216" y="6665"/>
                  </a:cubicBezTo>
                  <a:cubicBezTo>
                    <a:pt x="7849" y="6729"/>
                    <a:pt x="10621" y="6373"/>
                    <a:pt x="10621" y="6373"/>
                  </a:cubicBezTo>
                  <a:lnTo>
                    <a:pt x="10281" y="4897"/>
                  </a:lnTo>
                  <a:lnTo>
                    <a:pt x="11254" y="5011"/>
                  </a:lnTo>
                  <a:lnTo>
                    <a:pt x="11432" y="4038"/>
                  </a:lnTo>
                  <a:lnTo>
                    <a:pt x="9957" y="2270"/>
                  </a:lnTo>
                  <a:lnTo>
                    <a:pt x="10751" y="0"/>
                  </a:lnTo>
                  <a:lnTo>
                    <a:pt x="13200" y="1767"/>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1" name="Freeform: Shape 520">
              <a:extLst>
                <a:ext uri="{FF2B5EF4-FFF2-40B4-BE49-F238E27FC236}">
                  <a16:creationId xmlns:a16="http://schemas.microsoft.com/office/drawing/2014/main" id="{3A98CACF-6841-0DE0-059E-B80527002015}"/>
                </a:ext>
              </a:extLst>
            </p:cNvPr>
            <p:cNvSpPr/>
            <p:nvPr/>
          </p:nvSpPr>
          <p:spPr>
            <a:xfrm>
              <a:off x="7475561" y="2777889"/>
              <a:ext cx="3585" cy="3425"/>
            </a:xfrm>
            <a:custGeom>
              <a:avLst/>
              <a:gdLst>
                <a:gd name="connsiteX0" fmla="*/ 16 w 3886"/>
                <a:gd name="connsiteY0" fmla="*/ 3713 h 3713"/>
                <a:gd name="connsiteX1" fmla="*/ 3876 w 3886"/>
                <a:gd name="connsiteY1" fmla="*/ 3032 h 3713"/>
                <a:gd name="connsiteX2" fmla="*/ 3341 w 3886"/>
                <a:gd name="connsiteY2" fmla="*/ 0 h 3713"/>
                <a:gd name="connsiteX3" fmla="*/ 0 w 3886"/>
                <a:gd name="connsiteY3" fmla="*/ 2805 h 3713"/>
                <a:gd name="connsiteX4" fmla="*/ 0 w 3886"/>
                <a:gd name="connsiteY4" fmla="*/ 3713 h 3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 h="3713">
                  <a:moveTo>
                    <a:pt x="16" y="3713"/>
                  </a:moveTo>
                  <a:cubicBezTo>
                    <a:pt x="16" y="3713"/>
                    <a:pt x="3811" y="3340"/>
                    <a:pt x="3876" y="3032"/>
                  </a:cubicBezTo>
                  <a:cubicBezTo>
                    <a:pt x="3957" y="2724"/>
                    <a:pt x="3567" y="0"/>
                    <a:pt x="3341" y="0"/>
                  </a:cubicBezTo>
                  <a:cubicBezTo>
                    <a:pt x="3113" y="0"/>
                    <a:pt x="0" y="2805"/>
                    <a:pt x="0" y="2805"/>
                  </a:cubicBezTo>
                  <a:lnTo>
                    <a:pt x="0" y="371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2" name="Freeform: Shape 521">
              <a:extLst>
                <a:ext uri="{FF2B5EF4-FFF2-40B4-BE49-F238E27FC236}">
                  <a16:creationId xmlns:a16="http://schemas.microsoft.com/office/drawing/2014/main" id="{2B00DF5C-9F51-6ECD-3C93-D924B790B169}"/>
                </a:ext>
              </a:extLst>
            </p:cNvPr>
            <p:cNvSpPr/>
            <p:nvPr/>
          </p:nvSpPr>
          <p:spPr>
            <a:xfrm>
              <a:off x="7457879" y="2810410"/>
              <a:ext cx="2854" cy="1391"/>
            </a:xfrm>
            <a:custGeom>
              <a:avLst/>
              <a:gdLst>
                <a:gd name="connsiteX0" fmla="*/ 0 w 3094"/>
                <a:gd name="connsiteY0" fmla="*/ 0 h 1508"/>
                <a:gd name="connsiteX1" fmla="*/ 2497 w 3094"/>
                <a:gd name="connsiteY1" fmla="*/ 0 h 1508"/>
                <a:gd name="connsiteX2" fmla="*/ 3033 w 3094"/>
                <a:gd name="connsiteY2" fmla="*/ 1508 h 1508"/>
                <a:gd name="connsiteX3" fmla="*/ 0 w 3094"/>
                <a:gd name="connsiteY3" fmla="*/ 1508 h 1508"/>
                <a:gd name="connsiteX4" fmla="*/ 0 w 3094"/>
                <a:gd name="connsiteY4" fmla="*/ 0 h 1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 h="1508">
                  <a:moveTo>
                    <a:pt x="0" y="0"/>
                  </a:moveTo>
                  <a:lnTo>
                    <a:pt x="2497" y="0"/>
                  </a:lnTo>
                  <a:cubicBezTo>
                    <a:pt x="2497" y="0"/>
                    <a:pt x="3324" y="1508"/>
                    <a:pt x="3033" y="1508"/>
                  </a:cubicBezTo>
                  <a:lnTo>
                    <a:pt x="0" y="1508"/>
                  </a:lnTo>
                  <a:lnTo>
                    <a:pt x="0"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3" name="Freeform: Shape 522">
              <a:extLst>
                <a:ext uri="{FF2B5EF4-FFF2-40B4-BE49-F238E27FC236}">
                  <a16:creationId xmlns:a16="http://schemas.microsoft.com/office/drawing/2014/main" id="{01DA650F-232D-3B95-EBE4-401515C6D519}"/>
                </a:ext>
              </a:extLst>
            </p:cNvPr>
            <p:cNvSpPr/>
            <p:nvPr/>
          </p:nvSpPr>
          <p:spPr>
            <a:xfrm>
              <a:off x="7452225" y="2817246"/>
              <a:ext cx="1390" cy="4263"/>
            </a:xfrm>
            <a:custGeom>
              <a:avLst/>
              <a:gdLst>
                <a:gd name="connsiteX0" fmla="*/ 1508 w 1507"/>
                <a:gd name="connsiteY0" fmla="*/ 3567 h 4621"/>
                <a:gd name="connsiteX1" fmla="*/ 681 w 1507"/>
                <a:gd name="connsiteY1" fmla="*/ 0 h 4621"/>
                <a:gd name="connsiteX2" fmla="*/ 0 w 1507"/>
                <a:gd name="connsiteY2" fmla="*/ 3567 h 4621"/>
                <a:gd name="connsiteX3" fmla="*/ 373 w 1507"/>
                <a:gd name="connsiteY3" fmla="*/ 4622 h 4621"/>
                <a:gd name="connsiteX4" fmla="*/ 1200 w 1507"/>
                <a:gd name="connsiteY4" fmla="*/ 4622 h 4621"/>
                <a:gd name="connsiteX5" fmla="*/ 1508 w 1507"/>
                <a:gd name="connsiteY5" fmla="*/ 3567 h 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7" h="4621">
                  <a:moveTo>
                    <a:pt x="1508" y="3567"/>
                  </a:moveTo>
                  <a:cubicBezTo>
                    <a:pt x="1508" y="3340"/>
                    <a:pt x="681" y="0"/>
                    <a:pt x="681" y="0"/>
                  </a:cubicBezTo>
                  <a:lnTo>
                    <a:pt x="0" y="3567"/>
                  </a:lnTo>
                  <a:lnTo>
                    <a:pt x="373" y="4622"/>
                  </a:lnTo>
                  <a:lnTo>
                    <a:pt x="1200" y="4622"/>
                  </a:lnTo>
                  <a:lnTo>
                    <a:pt x="1508" y="3567"/>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4" name="Freeform: Shape 523">
              <a:extLst>
                <a:ext uri="{FF2B5EF4-FFF2-40B4-BE49-F238E27FC236}">
                  <a16:creationId xmlns:a16="http://schemas.microsoft.com/office/drawing/2014/main" id="{427D16F9-5059-CA6C-11C0-98CF3CF3AFB4}"/>
                </a:ext>
              </a:extLst>
            </p:cNvPr>
            <p:cNvSpPr/>
            <p:nvPr/>
          </p:nvSpPr>
          <p:spPr>
            <a:xfrm>
              <a:off x="7454664" y="2817889"/>
              <a:ext cx="419" cy="1495"/>
            </a:xfrm>
            <a:custGeom>
              <a:avLst/>
              <a:gdLst>
                <a:gd name="connsiteX0" fmla="*/ 0 w 454"/>
                <a:gd name="connsiteY0" fmla="*/ 0 h 1621"/>
                <a:gd name="connsiteX1" fmla="*/ 0 w 454"/>
                <a:gd name="connsiteY1" fmla="*/ 1622 h 1621"/>
                <a:gd name="connsiteX2" fmla="*/ 454 w 454"/>
                <a:gd name="connsiteY2" fmla="*/ 1622 h 1621"/>
                <a:gd name="connsiteX3" fmla="*/ 454 w 454"/>
                <a:gd name="connsiteY3" fmla="*/ 292 h 1621"/>
                <a:gd name="connsiteX4" fmla="*/ 0 w 454"/>
                <a:gd name="connsiteY4" fmla="*/ 0 h 1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 h="1621">
                  <a:moveTo>
                    <a:pt x="0" y="0"/>
                  </a:moveTo>
                  <a:lnTo>
                    <a:pt x="0" y="1622"/>
                  </a:lnTo>
                  <a:lnTo>
                    <a:pt x="454" y="1622"/>
                  </a:lnTo>
                  <a:lnTo>
                    <a:pt x="454" y="292"/>
                  </a:lnTo>
                  <a:lnTo>
                    <a:pt x="0"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5" name="Freeform: Shape 524">
              <a:extLst>
                <a:ext uri="{FF2B5EF4-FFF2-40B4-BE49-F238E27FC236}">
                  <a16:creationId xmlns:a16="http://schemas.microsoft.com/office/drawing/2014/main" id="{0AA6692B-5845-ED2E-FDC8-D75899390AF2}"/>
                </a:ext>
              </a:extLst>
            </p:cNvPr>
            <p:cNvSpPr/>
            <p:nvPr/>
          </p:nvSpPr>
          <p:spPr>
            <a:xfrm>
              <a:off x="7445190" y="2818630"/>
              <a:ext cx="1076" cy="3313"/>
            </a:xfrm>
            <a:custGeom>
              <a:avLst/>
              <a:gdLst>
                <a:gd name="connsiteX0" fmla="*/ 1025 w 1166"/>
                <a:gd name="connsiteY0" fmla="*/ 2830 h 3591"/>
                <a:gd name="connsiteX1" fmla="*/ 1025 w 1166"/>
                <a:gd name="connsiteY1" fmla="*/ 8 h 3591"/>
                <a:gd name="connsiteX2" fmla="*/ 36 w 1166"/>
                <a:gd name="connsiteY2" fmla="*/ 414 h 3591"/>
                <a:gd name="connsiteX3" fmla="*/ 36 w 1166"/>
                <a:gd name="connsiteY3" fmla="*/ 3592 h 3591"/>
                <a:gd name="connsiteX4" fmla="*/ 1025 w 1166"/>
                <a:gd name="connsiteY4" fmla="*/ 2830 h 3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 h="3591">
                  <a:moveTo>
                    <a:pt x="1025" y="2830"/>
                  </a:moveTo>
                  <a:cubicBezTo>
                    <a:pt x="1171" y="2603"/>
                    <a:pt x="1252" y="-170"/>
                    <a:pt x="1025" y="8"/>
                  </a:cubicBezTo>
                  <a:cubicBezTo>
                    <a:pt x="798" y="187"/>
                    <a:pt x="117" y="-121"/>
                    <a:pt x="36" y="414"/>
                  </a:cubicBezTo>
                  <a:cubicBezTo>
                    <a:pt x="-45" y="949"/>
                    <a:pt x="36" y="3592"/>
                    <a:pt x="36" y="3592"/>
                  </a:cubicBezTo>
                  <a:lnTo>
                    <a:pt x="1025" y="283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6" name="Freeform: Shape 525">
              <a:extLst>
                <a:ext uri="{FF2B5EF4-FFF2-40B4-BE49-F238E27FC236}">
                  <a16:creationId xmlns:a16="http://schemas.microsoft.com/office/drawing/2014/main" id="{E01A259B-A0BF-C2D5-73FA-4E75ABFE7C76}"/>
                </a:ext>
              </a:extLst>
            </p:cNvPr>
            <p:cNvSpPr/>
            <p:nvPr/>
          </p:nvSpPr>
          <p:spPr>
            <a:xfrm>
              <a:off x="7448380" y="2820612"/>
              <a:ext cx="1526" cy="2229"/>
            </a:xfrm>
            <a:custGeom>
              <a:avLst/>
              <a:gdLst>
                <a:gd name="connsiteX0" fmla="*/ 0 w 1654"/>
                <a:gd name="connsiteY0" fmla="*/ 989 h 2416"/>
                <a:gd name="connsiteX1" fmla="*/ 0 w 1654"/>
                <a:gd name="connsiteY1" fmla="*/ 2416 h 2416"/>
                <a:gd name="connsiteX2" fmla="*/ 1654 w 1654"/>
                <a:gd name="connsiteY2" fmla="*/ 2416 h 2416"/>
                <a:gd name="connsiteX3" fmla="*/ 1654 w 1654"/>
                <a:gd name="connsiteY3" fmla="*/ 0 h 2416"/>
                <a:gd name="connsiteX4" fmla="*/ 0 w 1654"/>
                <a:gd name="connsiteY4" fmla="*/ 989 h 2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4" h="2416">
                  <a:moveTo>
                    <a:pt x="0" y="989"/>
                  </a:moveTo>
                  <a:lnTo>
                    <a:pt x="0" y="2416"/>
                  </a:lnTo>
                  <a:lnTo>
                    <a:pt x="1654" y="2416"/>
                  </a:lnTo>
                  <a:lnTo>
                    <a:pt x="1654" y="0"/>
                  </a:lnTo>
                  <a:lnTo>
                    <a:pt x="0" y="989"/>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7" name="Freeform: Shape 526">
              <a:extLst>
                <a:ext uri="{FF2B5EF4-FFF2-40B4-BE49-F238E27FC236}">
                  <a16:creationId xmlns:a16="http://schemas.microsoft.com/office/drawing/2014/main" id="{46893CFD-3D3F-9B3F-096A-F0383D92F97C}"/>
                </a:ext>
              </a:extLst>
            </p:cNvPr>
            <p:cNvSpPr/>
            <p:nvPr/>
          </p:nvSpPr>
          <p:spPr>
            <a:xfrm>
              <a:off x="7449143" y="2826491"/>
              <a:ext cx="2378" cy="3769"/>
            </a:xfrm>
            <a:custGeom>
              <a:avLst/>
              <a:gdLst>
                <a:gd name="connsiteX0" fmla="*/ 0 w 2578"/>
                <a:gd name="connsiteY0" fmla="*/ 292 h 4086"/>
                <a:gd name="connsiteX1" fmla="*/ 827 w 2578"/>
                <a:gd name="connsiteY1" fmla="*/ 2270 h 4086"/>
                <a:gd name="connsiteX2" fmla="*/ 0 w 2578"/>
                <a:gd name="connsiteY2" fmla="*/ 3551 h 4086"/>
                <a:gd name="connsiteX3" fmla="*/ 827 w 2578"/>
                <a:gd name="connsiteY3" fmla="*/ 4086 h 4086"/>
                <a:gd name="connsiteX4" fmla="*/ 1508 w 2578"/>
                <a:gd name="connsiteY4" fmla="*/ 3016 h 4086"/>
                <a:gd name="connsiteX5" fmla="*/ 2578 w 2578"/>
                <a:gd name="connsiteY5" fmla="*/ 2189 h 4086"/>
                <a:gd name="connsiteX6" fmla="*/ 2578 w 2578"/>
                <a:gd name="connsiteY6" fmla="*/ 292 h 4086"/>
                <a:gd name="connsiteX7" fmla="*/ 1897 w 2578"/>
                <a:gd name="connsiteY7" fmla="*/ 292 h 4086"/>
                <a:gd name="connsiteX8" fmla="*/ 827 w 2578"/>
                <a:gd name="connsiteY8" fmla="*/ 600 h 4086"/>
                <a:gd name="connsiteX9" fmla="*/ 827 w 2578"/>
                <a:gd name="connsiteY9" fmla="*/ 0 h 4086"/>
                <a:gd name="connsiteX10" fmla="*/ 0 w 2578"/>
                <a:gd name="connsiteY10" fmla="*/ 292 h 4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8" h="4086">
                  <a:moveTo>
                    <a:pt x="0" y="292"/>
                  </a:moveTo>
                  <a:lnTo>
                    <a:pt x="827" y="2270"/>
                  </a:lnTo>
                  <a:lnTo>
                    <a:pt x="0" y="3551"/>
                  </a:lnTo>
                  <a:lnTo>
                    <a:pt x="827" y="4086"/>
                  </a:lnTo>
                  <a:lnTo>
                    <a:pt x="1508" y="3016"/>
                  </a:lnTo>
                  <a:lnTo>
                    <a:pt x="2578" y="2189"/>
                  </a:lnTo>
                  <a:lnTo>
                    <a:pt x="2578" y="292"/>
                  </a:lnTo>
                  <a:lnTo>
                    <a:pt x="1897" y="292"/>
                  </a:lnTo>
                  <a:lnTo>
                    <a:pt x="827" y="600"/>
                  </a:lnTo>
                  <a:lnTo>
                    <a:pt x="827" y="0"/>
                  </a:lnTo>
                  <a:lnTo>
                    <a:pt x="0" y="292"/>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8" name="Freeform: Shape 527">
              <a:extLst>
                <a:ext uri="{FF2B5EF4-FFF2-40B4-BE49-F238E27FC236}">
                  <a16:creationId xmlns:a16="http://schemas.microsoft.com/office/drawing/2014/main" id="{E66AA274-B9F6-FA99-ABD2-4584AB8BB9D8}"/>
                </a:ext>
              </a:extLst>
            </p:cNvPr>
            <p:cNvSpPr/>
            <p:nvPr/>
          </p:nvSpPr>
          <p:spPr>
            <a:xfrm>
              <a:off x="7446271" y="2833761"/>
              <a:ext cx="3649" cy="3635"/>
            </a:xfrm>
            <a:custGeom>
              <a:avLst/>
              <a:gdLst>
                <a:gd name="connsiteX0" fmla="*/ 2287 w 3956"/>
                <a:gd name="connsiteY0" fmla="*/ 3940 h 3940"/>
                <a:gd name="connsiteX1" fmla="*/ 3957 w 3956"/>
                <a:gd name="connsiteY1" fmla="*/ 2351 h 3940"/>
                <a:gd name="connsiteX2" fmla="*/ 3957 w 3956"/>
                <a:gd name="connsiteY2" fmla="*/ 0 h 3940"/>
                <a:gd name="connsiteX3" fmla="*/ 2287 w 3956"/>
                <a:gd name="connsiteY3" fmla="*/ 454 h 3940"/>
                <a:gd name="connsiteX4" fmla="*/ 0 w 3956"/>
                <a:gd name="connsiteY4" fmla="*/ 2351 h 3940"/>
                <a:gd name="connsiteX5" fmla="*/ 2287 w 3956"/>
                <a:gd name="connsiteY5" fmla="*/ 3940 h 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6" h="3940">
                  <a:moveTo>
                    <a:pt x="2287" y="3940"/>
                  </a:moveTo>
                  <a:cubicBezTo>
                    <a:pt x="2432" y="3859"/>
                    <a:pt x="3957" y="2351"/>
                    <a:pt x="3957" y="2351"/>
                  </a:cubicBezTo>
                  <a:lnTo>
                    <a:pt x="3957" y="0"/>
                  </a:lnTo>
                  <a:lnTo>
                    <a:pt x="2287" y="454"/>
                  </a:lnTo>
                  <a:lnTo>
                    <a:pt x="0" y="2351"/>
                  </a:lnTo>
                  <a:lnTo>
                    <a:pt x="2287" y="394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9" name="Freeform: Shape 528">
              <a:extLst>
                <a:ext uri="{FF2B5EF4-FFF2-40B4-BE49-F238E27FC236}">
                  <a16:creationId xmlns:a16="http://schemas.microsoft.com/office/drawing/2014/main" id="{CA3392FB-28DB-67C7-FDE2-253BA44F1171}"/>
                </a:ext>
              </a:extLst>
            </p:cNvPr>
            <p:cNvSpPr/>
            <p:nvPr/>
          </p:nvSpPr>
          <p:spPr>
            <a:xfrm>
              <a:off x="7451073" y="2834913"/>
              <a:ext cx="3589" cy="2482"/>
            </a:xfrm>
            <a:custGeom>
              <a:avLst/>
              <a:gdLst>
                <a:gd name="connsiteX0" fmla="*/ 1249 w 3891"/>
                <a:gd name="connsiteY0" fmla="*/ 2692 h 2691"/>
                <a:gd name="connsiteX1" fmla="*/ 3892 w 3891"/>
                <a:gd name="connsiteY1" fmla="*/ 713 h 2691"/>
                <a:gd name="connsiteX2" fmla="*/ 1995 w 3891"/>
                <a:gd name="connsiteY2" fmla="*/ 0 h 2691"/>
                <a:gd name="connsiteX3" fmla="*/ 0 w 3891"/>
                <a:gd name="connsiteY3" fmla="*/ 1816 h 2691"/>
                <a:gd name="connsiteX4" fmla="*/ 1249 w 3891"/>
                <a:gd name="connsiteY4" fmla="*/ 2692 h 2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1" h="2691">
                  <a:moveTo>
                    <a:pt x="1249" y="2692"/>
                  </a:moveTo>
                  <a:lnTo>
                    <a:pt x="3892" y="713"/>
                  </a:lnTo>
                  <a:lnTo>
                    <a:pt x="1995" y="0"/>
                  </a:lnTo>
                  <a:lnTo>
                    <a:pt x="0" y="1816"/>
                  </a:lnTo>
                  <a:lnTo>
                    <a:pt x="1249" y="2692"/>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0" name="Freeform: Shape 529">
              <a:extLst>
                <a:ext uri="{FF2B5EF4-FFF2-40B4-BE49-F238E27FC236}">
                  <a16:creationId xmlns:a16="http://schemas.microsoft.com/office/drawing/2014/main" id="{C62D531F-372F-9F65-B0F1-9BA8553C6DA5}"/>
                </a:ext>
              </a:extLst>
            </p:cNvPr>
            <p:cNvSpPr/>
            <p:nvPr/>
          </p:nvSpPr>
          <p:spPr>
            <a:xfrm>
              <a:off x="7449921" y="2838458"/>
              <a:ext cx="1151" cy="1585"/>
            </a:xfrm>
            <a:custGeom>
              <a:avLst/>
              <a:gdLst>
                <a:gd name="connsiteX0" fmla="*/ 1249 w 1248"/>
                <a:gd name="connsiteY0" fmla="*/ 16 h 1718"/>
                <a:gd name="connsiteX1" fmla="*/ 1249 w 1248"/>
                <a:gd name="connsiteY1" fmla="*/ 1719 h 1718"/>
                <a:gd name="connsiteX2" fmla="*/ 0 w 1248"/>
                <a:gd name="connsiteY2" fmla="*/ 1719 h 1718"/>
                <a:gd name="connsiteX3" fmla="*/ 0 w 1248"/>
                <a:gd name="connsiteY3" fmla="*/ 859 h 1718"/>
                <a:gd name="connsiteX4" fmla="*/ 1249 w 1248"/>
                <a:gd name="connsiteY4" fmla="*/ 0 h 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 h="1718">
                  <a:moveTo>
                    <a:pt x="1249" y="16"/>
                  </a:moveTo>
                  <a:cubicBezTo>
                    <a:pt x="1135" y="357"/>
                    <a:pt x="1249" y="1719"/>
                    <a:pt x="1249" y="1719"/>
                  </a:cubicBezTo>
                  <a:lnTo>
                    <a:pt x="0" y="1719"/>
                  </a:lnTo>
                  <a:lnTo>
                    <a:pt x="0" y="859"/>
                  </a:lnTo>
                  <a:lnTo>
                    <a:pt x="1249"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1" name="Freeform: Shape 530">
              <a:extLst>
                <a:ext uri="{FF2B5EF4-FFF2-40B4-BE49-F238E27FC236}">
                  <a16:creationId xmlns:a16="http://schemas.microsoft.com/office/drawing/2014/main" id="{9726858D-9F7F-4BFD-C2D7-8E8B63111ECC}"/>
                </a:ext>
              </a:extLst>
            </p:cNvPr>
            <p:cNvSpPr/>
            <p:nvPr/>
          </p:nvSpPr>
          <p:spPr>
            <a:xfrm>
              <a:off x="7440362" y="2846655"/>
              <a:ext cx="8780" cy="6716"/>
            </a:xfrm>
            <a:custGeom>
              <a:avLst/>
              <a:gdLst>
                <a:gd name="connsiteX0" fmla="*/ 1833 w 9518"/>
                <a:gd name="connsiteY0" fmla="*/ 7281 h 7280"/>
                <a:gd name="connsiteX1" fmla="*/ 5238 w 9518"/>
                <a:gd name="connsiteY1" fmla="*/ 2951 h 7280"/>
                <a:gd name="connsiteX2" fmla="*/ 9519 w 9518"/>
                <a:gd name="connsiteY2" fmla="*/ 1930 h 7280"/>
                <a:gd name="connsiteX3" fmla="*/ 9519 w 9518"/>
                <a:gd name="connsiteY3" fmla="*/ 0 h 7280"/>
                <a:gd name="connsiteX4" fmla="*/ 6405 w 9518"/>
                <a:gd name="connsiteY4" fmla="*/ 1362 h 7280"/>
                <a:gd name="connsiteX5" fmla="*/ 4784 w 9518"/>
                <a:gd name="connsiteY5" fmla="*/ 1703 h 7280"/>
                <a:gd name="connsiteX6" fmla="*/ 4784 w 9518"/>
                <a:gd name="connsiteY6" fmla="*/ 908 h 7280"/>
                <a:gd name="connsiteX7" fmla="*/ 2968 w 9518"/>
                <a:gd name="connsiteY7" fmla="*/ 908 h 7280"/>
                <a:gd name="connsiteX8" fmla="*/ 1833 w 9518"/>
                <a:gd name="connsiteY8" fmla="*/ 3632 h 7280"/>
                <a:gd name="connsiteX9" fmla="*/ 1833 w 9518"/>
                <a:gd name="connsiteY9" fmla="*/ 4540 h 7280"/>
                <a:gd name="connsiteX10" fmla="*/ 0 w 9518"/>
                <a:gd name="connsiteY10" fmla="*/ 5108 h 7280"/>
                <a:gd name="connsiteX11" fmla="*/ 0 w 9518"/>
                <a:gd name="connsiteY11" fmla="*/ 7281 h 7280"/>
                <a:gd name="connsiteX12" fmla="*/ 1833 w 9518"/>
                <a:gd name="connsiteY12" fmla="*/ 7281 h 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18" h="7280">
                  <a:moveTo>
                    <a:pt x="1833" y="7281"/>
                  </a:moveTo>
                  <a:lnTo>
                    <a:pt x="5238" y="2951"/>
                  </a:lnTo>
                  <a:lnTo>
                    <a:pt x="9519" y="1930"/>
                  </a:lnTo>
                  <a:lnTo>
                    <a:pt x="9519" y="0"/>
                  </a:lnTo>
                  <a:lnTo>
                    <a:pt x="6405" y="1362"/>
                  </a:lnTo>
                  <a:lnTo>
                    <a:pt x="4784" y="1703"/>
                  </a:lnTo>
                  <a:lnTo>
                    <a:pt x="4784" y="908"/>
                  </a:lnTo>
                  <a:lnTo>
                    <a:pt x="2968" y="908"/>
                  </a:lnTo>
                  <a:lnTo>
                    <a:pt x="1833" y="3632"/>
                  </a:lnTo>
                  <a:lnTo>
                    <a:pt x="1833" y="4540"/>
                  </a:lnTo>
                  <a:lnTo>
                    <a:pt x="0" y="5108"/>
                  </a:lnTo>
                  <a:lnTo>
                    <a:pt x="0" y="7281"/>
                  </a:lnTo>
                  <a:lnTo>
                    <a:pt x="1833" y="7281"/>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2" name="Freeform: Shape 531">
              <a:extLst>
                <a:ext uri="{FF2B5EF4-FFF2-40B4-BE49-F238E27FC236}">
                  <a16:creationId xmlns:a16="http://schemas.microsoft.com/office/drawing/2014/main" id="{D4FAA8BB-BD01-8328-CC30-0690FCCBC5C8}"/>
                </a:ext>
              </a:extLst>
            </p:cNvPr>
            <p:cNvSpPr/>
            <p:nvPr/>
          </p:nvSpPr>
          <p:spPr>
            <a:xfrm>
              <a:off x="7441140" y="2837066"/>
              <a:ext cx="3620" cy="4907"/>
            </a:xfrm>
            <a:custGeom>
              <a:avLst/>
              <a:gdLst>
                <a:gd name="connsiteX0" fmla="*/ 2951 w 3924"/>
                <a:gd name="connsiteY0" fmla="*/ 4103 h 5319"/>
                <a:gd name="connsiteX1" fmla="*/ 3924 w 3924"/>
                <a:gd name="connsiteY1" fmla="*/ 2093 h 5319"/>
                <a:gd name="connsiteX2" fmla="*/ 2546 w 3924"/>
                <a:gd name="connsiteY2" fmla="*/ 1 h 5319"/>
                <a:gd name="connsiteX3" fmla="*/ 0 w 3924"/>
                <a:gd name="connsiteY3" fmla="*/ 2368 h 5319"/>
                <a:gd name="connsiteX4" fmla="*/ 1962 w 3924"/>
                <a:gd name="connsiteY4" fmla="*/ 3455 h 5319"/>
                <a:gd name="connsiteX5" fmla="*/ 2578 w 3924"/>
                <a:gd name="connsiteY5" fmla="*/ 5320 h 5319"/>
                <a:gd name="connsiteX6" fmla="*/ 2951 w 3924"/>
                <a:gd name="connsiteY6" fmla="*/ 4103 h 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 h="5319">
                  <a:moveTo>
                    <a:pt x="2951" y="4103"/>
                  </a:moveTo>
                  <a:cubicBezTo>
                    <a:pt x="2951" y="4103"/>
                    <a:pt x="3940" y="2239"/>
                    <a:pt x="3924" y="2093"/>
                  </a:cubicBezTo>
                  <a:cubicBezTo>
                    <a:pt x="3908" y="1947"/>
                    <a:pt x="2660" y="49"/>
                    <a:pt x="2546" y="1"/>
                  </a:cubicBezTo>
                  <a:cubicBezTo>
                    <a:pt x="2432" y="-48"/>
                    <a:pt x="0" y="2368"/>
                    <a:pt x="0" y="2368"/>
                  </a:cubicBezTo>
                  <a:lnTo>
                    <a:pt x="1962" y="3455"/>
                  </a:lnTo>
                  <a:lnTo>
                    <a:pt x="2578" y="5320"/>
                  </a:lnTo>
                  <a:lnTo>
                    <a:pt x="2951" y="410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3" name="Freeform: Shape 532">
              <a:extLst>
                <a:ext uri="{FF2B5EF4-FFF2-40B4-BE49-F238E27FC236}">
                  <a16:creationId xmlns:a16="http://schemas.microsoft.com/office/drawing/2014/main" id="{22EC5E57-F71D-BFED-C2C3-E3E2A4639011}"/>
                </a:ext>
              </a:extLst>
            </p:cNvPr>
            <p:cNvSpPr/>
            <p:nvPr/>
          </p:nvSpPr>
          <p:spPr>
            <a:xfrm>
              <a:off x="7445815" y="2839520"/>
              <a:ext cx="1996" cy="2453"/>
            </a:xfrm>
            <a:custGeom>
              <a:avLst/>
              <a:gdLst>
                <a:gd name="connsiteX0" fmla="*/ 8 w 2164"/>
                <a:gd name="connsiteY0" fmla="*/ 0 h 2659"/>
                <a:gd name="connsiteX1" fmla="*/ 494 w 2164"/>
                <a:gd name="connsiteY1" fmla="*/ 2659 h 2659"/>
                <a:gd name="connsiteX2" fmla="*/ 2164 w 2164"/>
                <a:gd name="connsiteY2" fmla="*/ 2059 h 2659"/>
                <a:gd name="connsiteX3" fmla="*/ 1257 w 2164"/>
                <a:gd name="connsiteY3" fmla="*/ 16 h 2659"/>
                <a:gd name="connsiteX4" fmla="*/ 8 w 2164"/>
                <a:gd name="connsiteY4" fmla="*/ 16 h 2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4" h="2659">
                  <a:moveTo>
                    <a:pt x="8" y="0"/>
                  </a:moveTo>
                  <a:cubicBezTo>
                    <a:pt x="-73" y="114"/>
                    <a:pt x="494" y="2659"/>
                    <a:pt x="494" y="2659"/>
                  </a:cubicBezTo>
                  <a:cubicBezTo>
                    <a:pt x="494" y="2659"/>
                    <a:pt x="2164" y="2205"/>
                    <a:pt x="2164" y="2059"/>
                  </a:cubicBezTo>
                  <a:cubicBezTo>
                    <a:pt x="2164" y="1913"/>
                    <a:pt x="1257" y="16"/>
                    <a:pt x="1257" y="16"/>
                  </a:cubicBezTo>
                  <a:lnTo>
                    <a:pt x="8" y="16"/>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4" name="Freeform: Shape 533">
              <a:extLst>
                <a:ext uri="{FF2B5EF4-FFF2-40B4-BE49-F238E27FC236}">
                  <a16:creationId xmlns:a16="http://schemas.microsoft.com/office/drawing/2014/main" id="{B472B2EA-0F9D-149F-B37A-E0F1C38A54F2}"/>
                </a:ext>
              </a:extLst>
            </p:cNvPr>
            <p:cNvSpPr/>
            <p:nvPr/>
          </p:nvSpPr>
          <p:spPr>
            <a:xfrm>
              <a:off x="7436802" y="2845085"/>
              <a:ext cx="3934" cy="5774"/>
            </a:xfrm>
            <a:custGeom>
              <a:avLst/>
              <a:gdLst>
                <a:gd name="connsiteX0" fmla="*/ 795 w 4264"/>
                <a:gd name="connsiteY0" fmla="*/ 5967 h 6259"/>
                <a:gd name="connsiteX1" fmla="*/ 3178 w 4264"/>
                <a:gd name="connsiteY1" fmla="*/ 3292 h 6259"/>
                <a:gd name="connsiteX2" fmla="*/ 4265 w 4264"/>
                <a:gd name="connsiteY2" fmla="*/ 1703 h 6259"/>
                <a:gd name="connsiteX3" fmla="*/ 1995 w 4264"/>
                <a:gd name="connsiteY3" fmla="*/ 0 h 6259"/>
                <a:gd name="connsiteX4" fmla="*/ 2221 w 4264"/>
                <a:gd name="connsiteY4" fmla="*/ 2043 h 6259"/>
                <a:gd name="connsiteX5" fmla="*/ 1086 w 4264"/>
                <a:gd name="connsiteY5" fmla="*/ 4151 h 6259"/>
                <a:gd name="connsiteX6" fmla="*/ 0 w 4264"/>
                <a:gd name="connsiteY6" fmla="*/ 5351 h 6259"/>
                <a:gd name="connsiteX7" fmla="*/ 746 w 4264"/>
                <a:gd name="connsiteY7" fmla="*/ 6259 h 6259"/>
                <a:gd name="connsiteX8" fmla="*/ 795 w 4264"/>
                <a:gd name="connsiteY8" fmla="*/ 5967 h 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64" h="6259">
                  <a:moveTo>
                    <a:pt x="795" y="5967"/>
                  </a:moveTo>
                  <a:cubicBezTo>
                    <a:pt x="1314" y="5740"/>
                    <a:pt x="3178" y="3292"/>
                    <a:pt x="3178" y="3292"/>
                  </a:cubicBezTo>
                  <a:lnTo>
                    <a:pt x="4265" y="1703"/>
                  </a:lnTo>
                  <a:lnTo>
                    <a:pt x="1995" y="0"/>
                  </a:lnTo>
                  <a:lnTo>
                    <a:pt x="2221" y="2043"/>
                  </a:lnTo>
                  <a:cubicBezTo>
                    <a:pt x="2221" y="2043"/>
                    <a:pt x="1249" y="3973"/>
                    <a:pt x="1086" y="4151"/>
                  </a:cubicBezTo>
                  <a:cubicBezTo>
                    <a:pt x="924" y="4330"/>
                    <a:pt x="0" y="5351"/>
                    <a:pt x="0" y="5351"/>
                  </a:cubicBezTo>
                  <a:lnTo>
                    <a:pt x="746" y="6259"/>
                  </a:lnTo>
                  <a:lnTo>
                    <a:pt x="795" y="5967"/>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5" name="Freeform: Shape 534">
              <a:extLst>
                <a:ext uri="{FF2B5EF4-FFF2-40B4-BE49-F238E27FC236}">
                  <a16:creationId xmlns:a16="http://schemas.microsoft.com/office/drawing/2014/main" id="{63AB1B84-2027-5B14-AB93-7AF0E1FE3A13}"/>
                </a:ext>
              </a:extLst>
            </p:cNvPr>
            <p:cNvSpPr/>
            <p:nvPr/>
          </p:nvSpPr>
          <p:spPr>
            <a:xfrm>
              <a:off x="7414543" y="2908168"/>
              <a:ext cx="8457" cy="9035"/>
            </a:xfrm>
            <a:custGeom>
              <a:avLst/>
              <a:gdLst>
                <a:gd name="connsiteX0" fmla="*/ 8043 w 9167"/>
                <a:gd name="connsiteY0" fmla="*/ 7216 h 9794"/>
                <a:gd name="connsiteX1" fmla="*/ 8448 w 9167"/>
                <a:gd name="connsiteY1" fmla="*/ 6535 h 9794"/>
                <a:gd name="connsiteX2" fmla="*/ 9016 w 9167"/>
                <a:gd name="connsiteY2" fmla="*/ 6535 h 9794"/>
                <a:gd name="connsiteX3" fmla="*/ 9016 w 9167"/>
                <a:gd name="connsiteY3" fmla="*/ 4719 h 9794"/>
                <a:gd name="connsiteX4" fmla="*/ 7476 w 9167"/>
                <a:gd name="connsiteY4" fmla="*/ 3357 h 9794"/>
                <a:gd name="connsiteX5" fmla="*/ 6795 w 9167"/>
                <a:gd name="connsiteY5" fmla="*/ 3357 h 9794"/>
                <a:gd name="connsiteX6" fmla="*/ 6389 w 9167"/>
                <a:gd name="connsiteY6" fmla="*/ 1654 h 9794"/>
                <a:gd name="connsiteX7" fmla="*/ 6389 w 9167"/>
                <a:gd name="connsiteY7" fmla="*/ 292 h 9794"/>
                <a:gd name="connsiteX8" fmla="*/ 4687 w 9167"/>
                <a:gd name="connsiteY8" fmla="*/ 0 h 9794"/>
                <a:gd name="connsiteX9" fmla="*/ 2870 w 9167"/>
                <a:gd name="connsiteY9" fmla="*/ 405 h 9794"/>
                <a:gd name="connsiteX10" fmla="*/ 2530 w 9167"/>
                <a:gd name="connsiteY10" fmla="*/ 1492 h 9794"/>
                <a:gd name="connsiteX11" fmla="*/ 5092 w 9167"/>
                <a:gd name="connsiteY11" fmla="*/ 2124 h 9794"/>
                <a:gd name="connsiteX12" fmla="*/ 5157 w 9167"/>
                <a:gd name="connsiteY12" fmla="*/ 3632 h 9794"/>
                <a:gd name="connsiteX13" fmla="*/ 5854 w 9167"/>
                <a:gd name="connsiteY13" fmla="*/ 3632 h 9794"/>
                <a:gd name="connsiteX14" fmla="*/ 6519 w 9167"/>
                <a:gd name="connsiteY14" fmla="*/ 4232 h 9794"/>
                <a:gd name="connsiteX15" fmla="*/ 6584 w 9167"/>
                <a:gd name="connsiteY15" fmla="*/ 5367 h 9794"/>
                <a:gd name="connsiteX16" fmla="*/ 6697 w 9167"/>
                <a:gd name="connsiteY16" fmla="*/ 6340 h 9794"/>
                <a:gd name="connsiteX17" fmla="*/ 5870 w 9167"/>
                <a:gd name="connsiteY17" fmla="*/ 6681 h 9794"/>
                <a:gd name="connsiteX18" fmla="*/ 5400 w 9167"/>
                <a:gd name="connsiteY18" fmla="*/ 4524 h 9794"/>
                <a:gd name="connsiteX19" fmla="*/ 3924 w 9167"/>
                <a:gd name="connsiteY19" fmla="*/ 3649 h 9794"/>
                <a:gd name="connsiteX20" fmla="*/ 859 w 9167"/>
                <a:gd name="connsiteY20" fmla="*/ 1054 h 9794"/>
                <a:gd name="connsiteX21" fmla="*/ 0 w 9167"/>
                <a:gd name="connsiteY21" fmla="*/ 2416 h 9794"/>
                <a:gd name="connsiteX22" fmla="*/ 0 w 9167"/>
                <a:gd name="connsiteY22" fmla="*/ 3632 h 9794"/>
                <a:gd name="connsiteX23" fmla="*/ 3470 w 9167"/>
                <a:gd name="connsiteY23" fmla="*/ 4232 h 9794"/>
                <a:gd name="connsiteX24" fmla="*/ 3989 w 9167"/>
                <a:gd name="connsiteY24" fmla="*/ 4800 h 9794"/>
                <a:gd name="connsiteX25" fmla="*/ 3989 w 9167"/>
                <a:gd name="connsiteY25" fmla="*/ 5319 h 9794"/>
                <a:gd name="connsiteX26" fmla="*/ 3422 w 9167"/>
                <a:gd name="connsiteY26" fmla="*/ 5384 h 9794"/>
                <a:gd name="connsiteX27" fmla="*/ 3016 w 9167"/>
                <a:gd name="connsiteY27" fmla="*/ 4930 h 9794"/>
                <a:gd name="connsiteX28" fmla="*/ 2384 w 9167"/>
                <a:gd name="connsiteY28" fmla="*/ 5108 h 9794"/>
                <a:gd name="connsiteX29" fmla="*/ 1751 w 9167"/>
                <a:gd name="connsiteY29" fmla="*/ 6081 h 9794"/>
                <a:gd name="connsiteX30" fmla="*/ 3065 w 9167"/>
                <a:gd name="connsiteY30" fmla="*/ 8643 h 9794"/>
                <a:gd name="connsiteX31" fmla="*/ 4038 w 9167"/>
                <a:gd name="connsiteY31" fmla="*/ 8189 h 9794"/>
                <a:gd name="connsiteX32" fmla="*/ 4216 w 9167"/>
                <a:gd name="connsiteY32" fmla="*/ 7848 h 9794"/>
                <a:gd name="connsiteX33" fmla="*/ 4897 w 9167"/>
                <a:gd name="connsiteY33" fmla="*/ 7848 h 9794"/>
                <a:gd name="connsiteX34" fmla="*/ 5189 w 9167"/>
                <a:gd name="connsiteY34" fmla="*/ 9275 h 9794"/>
                <a:gd name="connsiteX35" fmla="*/ 7459 w 9167"/>
                <a:gd name="connsiteY35" fmla="*/ 9794 h 9794"/>
                <a:gd name="connsiteX36" fmla="*/ 7686 w 9167"/>
                <a:gd name="connsiteY36" fmla="*/ 8773 h 9794"/>
                <a:gd name="connsiteX37" fmla="*/ 7913 w 9167"/>
                <a:gd name="connsiteY37" fmla="*/ 8367 h 9794"/>
                <a:gd name="connsiteX38" fmla="*/ 8092 w 9167"/>
                <a:gd name="connsiteY38" fmla="*/ 7281 h 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167" h="9794">
                  <a:moveTo>
                    <a:pt x="8043" y="7216"/>
                  </a:moveTo>
                  <a:lnTo>
                    <a:pt x="8448" y="6535"/>
                  </a:lnTo>
                  <a:lnTo>
                    <a:pt x="9016" y="6535"/>
                  </a:lnTo>
                  <a:cubicBezTo>
                    <a:pt x="9016" y="6535"/>
                    <a:pt x="9357" y="5059"/>
                    <a:pt x="9016" y="4719"/>
                  </a:cubicBezTo>
                  <a:cubicBezTo>
                    <a:pt x="8676" y="4378"/>
                    <a:pt x="7476" y="3357"/>
                    <a:pt x="7476" y="3357"/>
                  </a:cubicBezTo>
                  <a:lnTo>
                    <a:pt x="6795" y="3357"/>
                  </a:lnTo>
                  <a:lnTo>
                    <a:pt x="6389" y="1654"/>
                  </a:lnTo>
                  <a:lnTo>
                    <a:pt x="6389" y="292"/>
                  </a:lnTo>
                  <a:lnTo>
                    <a:pt x="4687" y="0"/>
                  </a:lnTo>
                  <a:lnTo>
                    <a:pt x="2870" y="405"/>
                  </a:lnTo>
                  <a:lnTo>
                    <a:pt x="2530" y="1492"/>
                  </a:lnTo>
                  <a:lnTo>
                    <a:pt x="5092" y="2124"/>
                  </a:lnTo>
                  <a:lnTo>
                    <a:pt x="5157" y="3632"/>
                  </a:lnTo>
                  <a:lnTo>
                    <a:pt x="5854" y="3632"/>
                  </a:lnTo>
                  <a:lnTo>
                    <a:pt x="6519" y="4232"/>
                  </a:lnTo>
                  <a:lnTo>
                    <a:pt x="6584" y="5367"/>
                  </a:lnTo>
                  <a:lnTo>
                    <a:pt x="6697" y="6340"/>
                  </a:lnTo>
                  <a:lnTo>
                    <a:pt x="5870" y="6681"/>
                  </a:lnTo>
                  <a:lnTo>
                    <a:pt x="5400" y="4524"/>
                  </a:lnTo>
                  <a:lnTo>
                    <a:pt x="3924" y="3649"/>
                  </a:lnTo>
                  <a:lnTo>
                    <a:pt x="859" y="1054"/>
                  </a:lnTo>
                  <a:lnTo>
                    <a:pt x="0" y="2416"/>
                  </a:lnTo>
                  <a:lnTo>
                    <a:pt x="0" y="3632"/>
                  </a:lnTo>
                  <a:lnTo>
                    <a:pt x="3470" y="4232"/>
                  </a:lnTo>
                  <a:lnTo>
                    <a:pt x="3989" y="4800"/>
                  </a:lnTo>
                  <a:lnTo>
                    <a:pt x="3989" y="5319"/>
                  </a:lnTo>
                  <a:lnTo>
                    <a:pt x="3422" y="5384"/>
                  </a:lnTo>
                  <a:lnTo>
                    <a:pt x="3016" y="4930"/>
                  </a:lnTo>
                  <a:lnTo>
                    <a:pt x="2384" y="5108"/>
                  </a:lnTo>
                  <a:lnTo>
                    <a:pt x="1751" y="6081"/>
                  </a:lnTo>
                  <a:lnTo>
                    <a:pt x="3065" y="8643"/>
                  </a:lnTo>
                  <a:lnTo>
                    <a:pt x="4038" y="8189"/>
                  </a:lnTo>
                  <a:lnTo>
                    <a:pt x="4216" y="7848"/>
                  </a:lnTo>
                  <a:lnTo>
                    <a:pt x="4897" y="7848"/>
                  </a:lnTo>
                  <a:lnTo>
                    <a:pt x="5189" y="9275"/>
                  </a:lnTo>
                  <a:lnTo>
                    <a:pt x="7459" y="9794"/>
                  </a:lnTo>
                  <a:lnTo>
                    <a:pt x="7686" y="8773"/>
                  </a:lnTo>
                  <a:lnTo>
                    <a:pt x="7913" y="8367"/>
                  </a:lnTo>
                  <a:lnTo>
                    <a:pt x="8092" y="7281"/>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6" name="Freeform: Shape 535">
              <a:extLst>
                <a:ext uri="{FF2B5EF4-FFF2-40B4-BE49-F238E27FC236}">
                  <a16:creationId xmlns:a16="http://schemas.microsoft.com/office/drawing/2014/main" id="{CB8827BC-6BF0-5A94-8307-653EC4A1E6D5}"/>
                </a:ext>
              </a:extLst>
            </p:cNvPr>
            <p:cNvSpPr/>
            <p:nvPr/>
          </p:nvSpPr>
          <p:spPr>
            <a:xfrm>
              <a:off x="7353988" y="2960659"/>
              <a:ext cx="5355" cy="4203"/>
            </a:xfrm>
            <a:custGeom>
              <a:avLst/>
              <a:gdLst>
                <a:gd name="connsiteX0" fmla="*/ 3876 w 5805"/>
                <a:gd name="connsiteY0" fmla="*/ 0 h 4556"/>
                <a:gd name="connsiteX1" fmla="*/ 1540 w 5805"/>
                <a:gd name="connsiteY1" fmla="*/ 632 h 4556"/>
                <a:gd name="connsiteX2" fmla="*/ 519 w 5805"/>
                <a:gd name="connsiteY2" fmla="*/ 2741 h 4556"/>
                <a:gd name="connsiteX3" fmla="*/ 0 w 5805"/>
                <a:gd name="connsiteY3" fmla="*/ 4103 h 4556"/>
                <a:gd name="connsiteX4" fmla="*/ 3470 w 5805"/>
                <a:gd name="connsiteY4" fmla="*/ 4557 h 4556"/>
                <a:gd name="connsiteX5" fmla="*/ 5805 w 5805"/>
                <a:gd name="connsiteY5" fmla="*/ 2286 h 4556"/>
                <a:gd name="connsiteX6" fmla="*/ 5011 w 5805"/>
                <a:gd name="connsiteY6" fmla="*/ 357 h 4556"/>
                <a:gd name="connsiteX7" fmla="*/ 3876 w 5805"/>
                <a:gd name="connsiteY7" fmla="*/ 16 h 4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05" h="4556">
                  <a:moveTo>
                    <a:pt x="3876" y="0"/>
                  </a:moveTo>
                  <a:cubicBezTo>
                    <a:pt x="3535" y="0"/>
                    <a:pt x="1654" y="292"/>
                    <a:pt x="1540" y="632"/>
                  </a:cubicBezTo>
                  <a:cubicBezTo>
                    <a:pt x="1427" y="973"/>
                    <a:pt x="519" y="2741"/>
                    <a:pt x="519" y="2741"/>
                  </a:cubicBezTo>
                  <a:lnTo>
                    <a:pt x="0" y="4103"/>
                  </a:lnTo>
                  <a:lnTo>
                    <a:pt x="3470" y="4557"/>
                  </a:lnTo>
                  <a:lnTo>
                    <a:pt x="5805" y="2286"/>
                  </a:lnTo>
                  <a:lnTo>
                    <a:pt x="5011" y="357"/>
                  </a:lnTo>
                  <a:lnTo>
                    <a:pt x="3876" y="16"/>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7" name="Freeform: Shape 536">
              <a:extLst>
                <a:ext uri="{FF2B5EF4-FFF2-40B4-BE49-F238E27FC236}">
                  <a16:creationId xmlns:a16="http://schemas.microsoft.com/office/drawing/2014/main" id="{958C7049-E454-D381-2A91-07D07C592F0C}"/>
                </a:ext>
              </a:extLst>
            </p:cNvPr>
            <p:cNvSpPr/>
            <p:nvPr/>
          </p:nvSpPr>
          <p:spPr>
            <a:xfrm>
              <a:off x="7358567" y="2966442"/>
              <a:ext cx="1422" cy="2130"/>
            </a:xfrm>
            <a:custGeom>
              <a:avLst/>
              <a:gdLst>
                <a:gd name="connsiteX0" fmla="*/ 0 w 1541"/>
                <a:gd name="connsiteY0" fmla="*/ 1693 h 2309"/>
                <a:gd name="connsiteX1" fmla="*/ 1540 w 1541"/>
                <a:gd name="connsiteY1" fmla="*/ 39 h 2309"/>
                <a:gd name="connsiteX2" fmla="*/ 1540 w 1541"/>
                <a:gd name="connsiteY2" fmla="*/ 2309 h 2309"/>
                <a:gd name="connsiteX3" fmla="*/ 0 w 1541"/>
                <a:gd name="connsiteY3" fmla="*/ 2017 h 2309"/>
                <a:gd name="connsiteX4" fmla="*/ 0 w 1541"/>
                <a:gd name="connsiteY4" fmla="*/ 1677 h 23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1" h="2309">
                  <a:moveTo>
                    <a:pt x="0" y="1693"/>
                  </a:moveTo>
                  <a:cubicBezTo>
                    <a:pt x="0" y="1693"/>
                    <a:pt x="1589" y="-301"/>
                    <a:pt x="1540" y="39"/>
                  </a:cubicBezTo>
                  <a:cubicBezTo>
                    <a:pt x="1475" y="380"/>
                    <a:pt x="1540" y="2309"/>
                    <a:pt x="1540" y="2309"/>
                  </a:cubicBezTo>
                  <a:lnTo>
                    <a:pt x="0" y="2017"/>
                  </a:lnTo>
                  <a:lnTo>
                    <a:pt x="0" y="1677"/>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8" name="Freeform: Shape 537">
              <a:extLst>
                <a:ext uri="{FF2B5EF4-FFF2-40B4-BE49-F238E27FC236}">
                  <a16:creationId xmlns:a16="http://schemas.microsoft.com/office/drawing/2014/main" id="{966999D0-E96A-7494-6581-74C0350B5A66}"/>
                </a:ext>
              </a:extLst>
            </p:cNvPr>
            <p:cNvSpPr/>
            <p:nvPr/>
          </p:nvSpPr>
          <p:spPr>
            <a:xfrm>
              <a:off x="7355260" y="2971100"/>
              <a:ext cx="4008" cy="3261"/>
            </a:xfrm>
            <a:custGeom>
              <a:avLst/>
              <a:gdLst>
                <a:gd name="connsiteX0" fmla="*/ 0 w 4345"/>
                <a:gd name="connsiteY0" fmla="*/ 2270 h 3535"/>
                <a:gd name="connsiteX1" fmla="*/ 2562 w 4345"/>
                <a:gd name="connsiteY1" fmla="*/ 0 h 3535"/>
                <a:gd name="connsiteX2" fmla="*/ 3584 w 4345"/>
                <a:gd name="connsiteY2" fmla="*/ 0 h 3535"/>
                <a:gd name="connsiteX3" fmla="*/ 4346 w 4345"/>
                <a:gd name="connsiteY3" fmla="*/ 2270 h 3535"/>
                <a:gd name="connsiteX4" fmla="*/ 3584 w 4345"/>
                <a:gd name="connsiteY4" fmla="*/ 3130 h 3535"/>
                <a:gd name="connsiteX5" fmla="*/ 859 w 4345"/>
                <a:gd name="connsiteY5" fmla="*/ 3535 h 3535"/>
                <a:gd name="connsiteX6" fmla="*/ 0 w 4345"/>
                <a:gd name="connsiteY6" fmla="*/ 2286 h 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5" h="3535">
                  <a:moveTo>
                    <a:pt x="0" y="2270"/>
                  </a:moveTo>
                  <a:lnTo>
                    <a:pt x="2562" y="0"/>
                  </a:lnTo>
                  <a:lnTo>
                    <a:pt x="3584" y="0"/>
                  </a:lnTo>
                  <a:lnTo>
                    <a:pt x="4346" y="2270"/>
                  </a:lnTo>
                  <a:cubicBezTo>
                    <a:pt x="4346" y="2270"/>
                    <a:pt x="3519" y="3130"/>
                    <a:pt x="3584" y="3130"/>
                  </a:cubicBezTo>
                  <a:cubicBezTo>
                    <a:pt x="3649" y="3130"/>
                    <a:pt x="859" y="3535"/>
                    <a:pt x="859" y="3535"/>
                  </a:cubicBezTo>
                  <a:lnTo>
                    <a:pt x="0" y="2286"/>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9" name="Freeform: Shape 538">
              <a:extLst>
                <a:ext uri="{FF2B5EF4-FFF2-40B4-BE49-F238E27FC236}">
                  <a16:creationId xmlns:a16="http://schemas.microsoft.com/office/drawing/2014/main" id="{716DED50-45B6-8156-3D7D-11B981D27CFF}"/>
                </a:ext>
              </a:extLst>
            </p:cNvPr>
            <p:cNvSpPr/>
            <p:nvPr/>
          </p:nvSpPr>
          <p:spPr>
            <a:xfrm>
              <a:off x="7359344" y="2971700"/>
              <a:ext cx="2737" cy="2736"/>
            </a:xfrm>
            <a:custGeom>
              <a:avLst/>
              <a:gdLst>
                <a:gd name="connsiteX0" fmla="*/ 0 w 2967"/>
                <a:gd name="connsiteY0" fmla="*/ 79 h 2966"/>
                <a:gd name="connsiteX1" fmla="*/ 1135 w 2967"/>
                <a:gd name="connsiteY1" fmla="*/ 2868 h 2966"/>
                <a:gd name="connsiteX2" fmla="*/ 2562 w 2967"/>
                <a:gd name="connsiteY2" fmla="*/ 2868 h 2966"/>
                <a:gd name="connsiteX3" fmla="*/ 2968 w 2967"/>
                <a:gd name="connsiteY3" fmla="*/ 1895 h 2966"/>
                <a:gd name="connsiteX4" fmla="*/ 1200 w 2967"/>
                <a:gd name="connsiteY4" fmla="*/ 79 h 2966"/>
                <a:gd name="connsiteX5" fmla="*/ 0 w 2967"/>
                <a:gd name="connsiteY5" fmla="*/ 79 h 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7" h="2966">
                  <a:moveTo>
                    <a:pt x="0" y="79"/>
                  </a:moveTo>
                  <a:cubicBezTo>
                    <a:pt x="292" y="371"/>
                    <a:pt x="568" y="3030"/>
                    <a:pt x="1135" y="2868"/>
                  </a:cubicBezTo>
                  <a:cubicBezTo>
                    <a:pt x="1703" y="2690"/>
                    <a:pt x="2384" y="3160"/>
                    <a:pt x="2562" y="2868"/>
                  </a:cubicBezTo>
                  <a:cubicBezTo>
                    <a:pt x="2740" y="2576"/>
                    <a:pt x="2968" y="1895"/>
                    <a:pt x="2968" y="1895"/>
                  </a:cubicBezTo>
                  <a:cubicBezTo>
                    <a:pt x="2968" y="1895"/>
                    <a:pt x="1719" y="241"/>
                    <a:pt x="1200" y="79"/>
                  </a:cubicBezTo>
                  <a:cubicBezTo>
                    <a:pt x="681" y="-99"/>
                    <a:pt x="0" y="79"/>
                    <a:pt x="0" y="79"/>
                  </a:cubicBez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0" name="Freeform: Shape 539">
              <a:extLst>
                <a:ext uri="{FF2B5EF4-FFF2-40B4-BE49-F238E27FC236}">
                  <a16:creationId xmlns:a16="http://schemas.microsoft.com/office/drawing/2014/main" id="{706CA6BF-2114-B7F2-BE4D-591CC977DA93}"/>
                </a:ext>
              </a:extLst>
            </p:cNvPr>
            <p:cNvSpPr/>
            <p:nvPr/>
          </p:nvSpPr>
          <p:spPr>
            <a:xfrm>
              <a:off x="7361558" y="2969155"/>
              <a:ext cx="5586" cy="5190"/>
            </a:xfrm>
            <a:custGeom>
              <a:avLst/>
              <a:gdLst>
                <a:gd name="connsiteX0" fmla="*/ 0 w 6055"/>
                <a:gd name="connsiteY0" fmla="*/ 1022 h 5626"/>
                <a:gd name="connsiteX1" fmla="*/ 0 w 6055"/>
                <a:gd name="connsiteY1" fmla="*/ 2757 h 5626"/>
                <a:gd name="connsiteX2" fmla="*/ 2108 w 6055"/>
                <a:gd name="connsiteY2" fmla="*/ 4881 h 5626"/>
                <a:gd name="connsiteX3" fmla="*/ 4719 w 6055"/>
                <a:gd name="connsiteY3" fmla="*/ 5627 h 5626"/>
                <a:gd name="connsiteX4" fmla="*/ 6032 w 6055"/>
                <a:gd name="connsiteY4" fmla="*/ 3859 h 5626"/>
                <a:gd name="connsiteX5" fmla="*/ 4329 w 6055"/>
                <a:gd name="connsiteY5" fmla="*/ 2757 h 5626"/>
                <a:gd name="connsiteX6" fmla="*/ 4508 w 6055"/>
                <a:gd name="connsiteY6" fmla="*/ 1362 h 5626"/>
                <a:gd name="connsiteX7" fmla="*/ 3373 w 6055"/>
                <a:gd name="connsiteY7" fmla="*/ 0 h 5626"/>
                <a:gd name="connsiteX8" fmla="*/ 2627 w 6055"/>
                <a:gd name="connsiteY8" fmla="*/ 0 h 5626"/>
                <a:gd name="connsiteX9" fmla="*/ 3033 w 6055"/>
                <a:gd name="connsiteY9" fmla="*/ 2335 h 5626"/>
                <a:gd name="connsiteX10" fmla="*/ 2108 w 6055"/>
                <a:gd name="connsiteY10" fmla="*/ 2384 h 5626"/>
                <a:gd name="connsiteX11" fmla="*/ 2108 w 6055"/>
                <a:gd name="connsiteY11" fmla="*/ 795 h 5626"/>
                <a:gd name="connsiteX12" fmla="*/ 0 w 6055"/>
                <a:gd name="connsiteY12" fmla="*/ 1022 h 5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55" h="5626">
                  <a:moveTo>
                    <a:pt x="0" y="1022"/>
                  </a:moveTo>
                  <a:lnTo>
                    <a:pt x="0" y="2757"/>
                  </a:lnTo>
                  <a:lnTo>
                    <a:pt x="2108" y="4881"/>
                  </a:lnTo>
                  <a:lnTo>
                    <a:pt x="4719" y="5627"/>
                  </a:lnTo>
                  <a:cubicBezTo>
                    <a:pt x="4719" y="5627"/>
                    <a:pt x="6259" y="4151"/>
                    <a:pt x="6032" y="3859"/>
                  </a:cubicBezTo>
                  <a:cubicBezTo>
                    <a:pt x="5805" y="3567"/>
                    <a:pt x="4329" y="2757"/>
                    <a:pt x="4329" y="2757"/>
                  </a:cubicBezTo>
                  <a:lnTo>
                    <a:pt x="4508" y="1362"/>
                  </a:lnTo>
                  <a:cubicBezTo>
                    <a:pt x="4508" y="1362"/>
                    <a:pt x="3535" y="0"/>
                    <a:pt x="3373" y="0"/>
                  </a:cubicBezTo>
                  <a:lnTo>
                    <a:pt x="2627" y="0"/>
                  </a:lnTo>
                  <a:lnTo>
                    <a:pt x="3033" y="2335"/>
                  </a:lnTo>
                  <a:lnTo>
                    <a:pt x="2108" y="2384"/>
                  </a:lnTo>
                  <a:cubicBezTo>
                    <a:pt x="2108" y="2384"/>
                    <a:pt x="2562" y="795"/>
                    <a:pt x="2108" y="795"/>
                  </a:cubicBezTo>
                  <a:cubicBezTo>
                    <a:pt x="1654" y="795"/>
                    <a:pt x="0" y="1022"/>
                    <a:pt x="0" y="1022"/>
                  </a:cubicBez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1" name="Freeform: Shape 540">
              <a:extLst>
                <a:ext uri="{FF2B5EF4-FFF2-40B4-BE49-F238E27FC236}">
                  <a16:creationId xmlns:a16="http://schemas.microsoft.com/office/drawing/2014/main" id="{BD2D729D-7100-6818-4E64-D0E52A6BAE4B}"/>
                </a:ext>
              </a:extLst>
            </p:cNvPr>
            <p:cNvSpPr/>
            <p:nvPr/>
          </p:nvSpPr>
          <p:spPr>
            <a:xfrm>
              <a:off x="7333016" y="2987151"/>
              <a:ext cx="2859" cy="2722"/>
            </a:xfrm>
            <a:custGeom>
              <a:avLst/>
              <a:gdLst>
                <a:gd name="connsiteX0" fmla="*/ 0 w 3099"/>
                <a:gd name="connsiteY0" fmla="*/ 454 h 2951"/>
                <a:gd name="connsiteX1" fmla="*/ 373 w 3099"/>
                <a:gd name="connsiteY1" fmla="*/ 2951 h 2951"/>
                <a:gd name="connsiteX2" fmla="*/ 1881 w 3099"/>
                <a:gd name="connsiteY2" fmla="*/ 2951 h 2951"/>
                <a:gd name="connsiteX3" fmla="*/ 3097 w 3099"/>
                <a:gd name="connsiteY3" fmla="*/ 1703 h 2951"/>
                <a:gd name="connsiteX4" fmla="*/ 2725 w 3099"/>
                <a:gd name="connsiteY4" fmla="*/ 0 h 2951"/>
                <a:gd name="connsiteX5" fmla="*/ 0 w 3099"/>
                <a:gd name="connsiteY5" fmla="*/ 454 h 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99" h="2951">
                  <a:moveTo>
                    <a:pt x="0" y="454"/>
                  </a:moveTo>
                  <a:lnTo>
                    <a:pt x="373" y="2951"/>
                  </a:lnTo>
                  <a:lnTo>
                    <a:pt x="1881" y="2951"/>
                  </a:lnTo>
                  <a:cubicBezTo>
                    <a:pt x="1881" y="2951"/>
                    <a:pt x="3162" y="2351"/>
                    <a:pt x="3097" y="1703"/>
                  </a:cubicBezTo>
                  <a:cubicBezTo>
                    <a:pt x="3016" y="1054"/>
                    <a:pt x="2725" y="0"/>
                    <a:pt x="2725" y="0"/>
                  </a:cubicBezTo>
                  <a:lnTo>
                    <a:pt x="0" y="454"/>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2" name="Freeform: Shape 541">
              <a:extLst>
                <a:ext uri="{FF2B5EF4-FFF2-40B4-BE49-F238E27FC236}">
                  <a16:creationId xmlns:a16="http://schemas.microsoft.com/office/drawing/2014/main" id="{2F087CAF-3BE0-51DD-4FEE-323E82892B77}"/>
                </a:ext>
              </a:extLst>
            </p:cNvPr>
            <p:cNvSpPr/>
            <p:nvPr/>
          </p:nvSpPr>
          <p:spPr>
            <a:xfrm>
              <a:off x="7331042" y="2991138"/>
              <a:ext cx="4412" cy="2864"/>
            </a:xfrm>
            <a:custGeom>
              <a:avLst/>
              <a:gdLst>
                <a:gd name="connsiteX0" fmla="*/ 16 w 4783"/>
                <a:gd name="connsiteY0" fmla="*/ 1890 h 3105"/>
                <a:gd name="connsiteX1" fmla="*/ 470 w 4783"/>
                <a:gd name="connsiteY1" fmla="*/ 3106 h 3105"/>
                <a:gd name="connsiteX2" fmla="*/ 4102 w 4783"/>
                <a:gd name="connsiteY2" fmla="*/ 2506 h 3105"/>
                <a:gd name="connsiteX3" fmla="*/ 4784 w 4783"/>
                <a:gd name="connsiteY3" fmla="*/ 527 h 3105"/>
                <a:gd name="connsiteX4" fmla="*/ 2124 w 4783"/>
                <a:gd name="connsiteY4" fmla="*/ 73 h 3105"/>
                <a:gd name="connsiteX5" fmla="*/ 0 w 4783"/>
                <a:gd name="connsiteY5" fmla="*/ 1890 h 3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83" h="3105">
                  <a:moveTo>
                    <a:pt x="16" y="1890"/>
                  </a:moveTo>
                  <a:lnTo>
                    <a:pt x="470" y="3106"/>
                  </a:lnTo>
                  <a:lnTo>
                    <a:pt x="4102" y="2506"/>
                  </a:lnTo>
                  <a:lnTo>
                    <a:pt x="4784" y="527"/>
                  </a:lnTo>
                  <a:cubicBezTo>
                    <a:pt x="4784" y="527"/>
                    <a:pt x="2740" y="-235"/>
                    <a:pt x="2124" y="73"/>
                  </a:cubicBezTo>
                  <a:cubicBezTo>
                    <a:pt x="1524" y="381"/>
                    <a:pt x="0" y="1890"/>
                    <a:pt x="0" y="1890"/>
                  </a:cubicBez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3" name="Freeform: Shape 542">
              <a:extLst>
                <a:ext uri="{FF2B5EF4-FFF2-40B4-BE49-F238E27FC236}">
                  <a16:creationId xmlns:a16="http://schemas.microsoft.com/office/drawing/2014/main" id="{7203E93A-AC72-F62B-E885-2EF3201A3EA5}"/>
                </a:ext>
              </a:extLst>
            </p:cNvPr>
            <p:cNvSpPr/>
            <p:nvPr/>
          </p:nvSpPr>
          <p:spPr>
            <a:xfrm>
              <a:off x="7324475" y="3001153"/>
              <a:ext cx="5729" cy="3216"/>
            </a:xfrm>
            <a:custGeom>
              <a:avLst/>
              <a:gdLst>
                <a:gd name="connsiteX0" fmla="*/ 454 w 6210"/>
                <a:gd name="connsiteY0" fmla="*/ 3470 h 3486"/>
                <a:gd name="connsiteX1" fmla="*/ 5530 w 6210"/>
                <a:gd name="connsiteY1" fmla="*/ 2789 h 3486"/>
                <a:gd name="connsiteX2" fmla="*/ 6211 w 6210"/>
                <a:gd name="connsiteY2" fmla="*/ 1281 h 3486"/>
                <a:gd name="connsiteX3" fmla="*/ 2578 w 6210"/>
                <a:gd name="connsiteY3" fmla="*/ 0 h 3486"/>
                <a:gd name="connsiteX4" fmla="*/ 0 w 6210"/>
                <a:gd name="connsiteY4" fmla="*/ 1281 h 3486"/>
                <a:gd name="connsiteX5" fmla="*/ 454 w 6210"/>
                <a:gd name="connsiteY5" fmla="*/ 3486 h 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10" h="3486">
                  <a:moveTo>
                    <a:pt x="454" y="3470"/>
                  </a:moveTo>
                  <a:lnTo>
                    <a:pt x="5530" y="2789"/>
                  </a:lnTo>
                  <a:lnTo>
                    <a:pt x="6211" y="1281"/>
                  </a:lnTo>
                  <a:cubicBezTo>
                    <a:pt x="6211" y="1281"/>
                    <a:pt x="2805" y="0"/>
                    <a:pt x="2578" y="0"/>
                  </a:cubicBezTo>
                  <a:cubicBezTo>
                    <a:pt x="2351" y="0"/>
                    <a:pt x="0" y="1281"/>
                    <a:pt x="0" y="1281"/>
                  </a:cubicBezTo>
                  <a:lnTo>
                    <a:pt x="454" y="3486"/>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4" name="Freeform: Shape 543">
              <a:extLst>
                <a:ext uri="{FF2B5EF4-FFF2-40B4-BE49-F238E27FC236}">
                  <a16:creationId xmlns:a16="http://schemas.microsoft.com/office/drawing/2014/main" id="{4B7FC9F5-D9FB-643D-C45E-952BAEF3DD61}"/>
                </a:ext>
              </a:extLst>
            </p:cNvPr>
            <p:cNvSpPr/>
            <p:nvPr/>
          </p:nvSpPr>
          <p:spPr>
            <a:xfrm>
              <a:off x="7318391" y="3004340"/>
              <a:ext cx="4961" cy="1624"/>
            </a:xfrm>
            <a:custGeom>
              <a:avLst/>
              <a:gdLst>
                <a:gd name="connsiteX0" fmla="*/ 4940 w 5378"/>
                <a:gd name="connsiteY0" fmla="*/ 924 h 1760"/>
                <a:gd name="connsiteX1" fmla="*/ 4178 w 5378"/>
                <a:gd name="connsiteY1" fmla="*/ 1751 h 1760"/>
                <a:gd name="connsiteX2" fmla="*/ 238 w 5378"/>
                <a:gd name="connsiteY2" fmla="*/ 1330 h 1760"/>
                <a:gd name="connsiteX3" fmla="*/ 238 w 5378"/>
                <a:gd name="connsiteY3" fmla="*/ 227 h 1760"/>
                <a:gd name="connsiteX4" fmla="*/ 4097 w 5378"/>
                <a:gd name="connsiteY4" fmla="*/ 0 h 1760"/>
                <a:gd name="connsiteX5" fmla="*/ 5378 w 5378"/>
                <a:gd name="connsiteY5" fmla="*/ 0 h 1760"/>
                <a:gd name="connsiteX6" fmla="*/ 4924 w 5378"/>
                <a:gd name="connsiteY6" fmla="*/ 908 h 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8" h="1760">
                  <a:moveTo>
                    <a:pt x="4940" y="924"/>
                  </a:moveTo>
                  <a:cubicBezTo>
                    <a:pt x="4940" y="924"/>
                    <a:pt x="4405" y="1686"/>
                    <a:pt x="4178" y="1751"/>
                  </a:cubicBezTo>
                  <a:cubicBezTo>
                    <a:pt x="3951" y="1832"/>
                    <a:pt x="238" y="1330"/>
                    <a:pt x="238" y="1330"/>
                  </a:cubicBezTo>
                  <a:cubicBezTo>
                    <a:pt x="238" y="1330"/>
                    <a:pt x="-297" y="308"/>
                    <a:pt x="238" y="227"/>
                  </a:cubicBezTo>
                  <a:cubicBezTo>
                    <a:pt x="773" y="146"/>
                    <a:pt x="4097" y="0"/>
                    <a:pt x="4097" y="0"/>
                  </a:cubicBezTo>
                  <a:lnTo>
                    <a:pt x="5378" y="0"/>
                  </a:lnTo>
                  <a:lnTo>
                    <a:pt x="4924" y="908"/>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5" name="Freeform: Shape 544">
              <a:extLst>
                <a:ext uri="{FF2B5EF4-FFF2-40B4-BE49-F238E27FC236}">
                  <a16:creationId xmlns:a16="http://schemas.microsoft.com/office/drawing/2014/main" id="{FD1D2B2D-DA7F-16C3-C973-BAC77D3427DE}"/>
                </a:ext>
              </a:extLst>
            </p:cNvPr>
            <p:cNvSpPr/>
            <p:nvPr/>
          </p:nvSpPr>
          <p:spPr>
            <a:xfrm>
              <a:off x="7315036" y="3005162"/>
              <a:ext cx="4696" cy="6746"/>
            </a:xfrm>
            <a:custGeom>
              <a:avLst/>
              <a:gdLst>
                <a:gd name="connsiteX0" fmla="*/ 2886 w 5091"/>
                <a:gd name="connsiteY0" fmla="*/ 0 h 7313"/>
                <a:gd name="connsiteX1" fmla="*/ 5092 w 5091"/>
                <a:gd name="connsiteY1" fmla="*/ 2984 h 7313"/>
                <a:gd name="connsiteX2" fmla="*/ 616 w 5091"/>
                <a:gd name="connsiteY2" fmla="*/ 7313 h 7313"/>
                <a:gd name="connsiteX3" fmla="*/ 0 w 5091"/>
                <a:gd name="connsiteY3" fmla="*/ 876 h 7313"/>
                <a:gd name="connsiteX4" fmla="*/ 0 w 5091"/>
                <a:gd name="connsiteY4" fmla="*/ 341 h 7313"/>
                <a:gd name="connsiteX5" fmla="*/ 2886 w 5091"/>
                <a:gd name="connsiteY5" fmla="*/ 0 h 7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7313">
                  <a:moveTo>
                    <a:pt x="2886" y="0"/>
                  </a:moveTo>
                  <a:lnTo>
                    <a:pt x="5092" y="2984"/>
                  </a:lnTo>
                  <a:lnTo>
                    <a:pt x="616" y="7313"/>
                  </a:lnTo>
                  <a:lnTo>
                    <a:pt x="0" y="876"/>
                  </a:lnTo>
                  <a:lnTo>
                    <a:pt x="0" y="341"/>
                  </a:lnTo>
                  <a:lnTo>
                    <a:pt x="2886"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6" name="Freeform: Shape 545">
              <a:extLst>
                <a:ext uri="{FF2B5EF4-FFF2-40B4-BE49-F238E27FC236}">
                  <a16:creationId xmlns:a16="http://schemas.microsoft.com/office/drawing/2014/main" id="{E2D9A0F7-2B14-303F-0F4F-9FBE89D4EE6C}"/>
                </a:ext>
              </a:extLst>
            </p:cNvPr>
            <p:cNvSpPr/>
            <p:nvPr/>
          </p:nvSpPr>
          <p:spPr>
            <a:xfrm>
              <a:off x="7309590" y="3009875"/>
              <a:ext cx="4682" cy="4412"/>
            </a:xfrm>
            <a:custGeom>
              <a:avLst/>
              <a:gdLst>
                <a:gd name="connsiteX0" fmla="*/ 5075 w 5075"/>
                <a:gd name="connsiteY0" fmla="*/ 1589 h 4783"/>
                <a:gd name="connsiteX1" fmla="*/ 5075 w 5075"/>
                <a:gd name="connsiteY1" fmla="*/ 3341 h 4783"/>
                <a:gd name="connsiteX2" fmla="*/ 3032 w 5075"/>
                <a:gd name="connsiteY2" fmla="*/ 4784 h 4783"/>
                <a:gd name="connsiteX3" fmla="*/ 681 w 5075"/>
                <a:gd name="connsiteY3" fmla="*/ 4784 h 4783"/>
                <a:gd name="connsiteX4" fmla="*/ 0 w 5075"/>
                <a:gd name="connsiteY4" fmla="*/ 3486 h 4783"/>
                <a:gd name="connsiteX5" fmla="*/ 535 w 5075"/>
                <a:gd name="connsiteY5" fmla="*/ 3194 h 4783"/>
                <a:gd name="connsiteX6" fmla="*/ 0 w 5075"/>
                <a:gd name="connsiteY6" fmla="*/ 1978 h 4783"/>
                <a:gd name="connsiteX7" fmla="*/ 0 w 5075"/>
                <a:gd name="connsiteY7" fmla="*/ 0 h 4783"/>
                <a:gd name="connsiteX8" fmla="*/ 3795 w 5075"/>
                <a:gd name="connsiteY8" fmla="*/ 0 h 4783"/>
                <a:gd name="connsiteX9" fmla="*/ 5075 w 5075"/>
                <a:gd name="connsiteY9" fmla="*/ 1589 h 4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5" h="4783">
                  <a:moveTo>
                    <a:pt x="5075" y="1589"/>
                  </a:moveTo>
                  <a:lnTo>
                    <a:pt x="5075" y="3341"/>
                  </a:lnTo>
                  <a:lnTo>
                    <a:pt x="3032" y="4784"/>
                  </a:lnTo>
                  <a:lnTo>
                    <a:pt x="681" y="4784"/>
                  </a:lnTo>
                  <a:lnTo>
                    <a:pt x="0" y="3486"/>
                  </a:lnTo>
                  <a:lnTo>
                    <a:pt x="535" y="3194"/>
                  </a:lnTo>
                  <a:lnTo>
                    <a:pt x="0" y="1978"/>
                  </a:lnTo>
                  <a:lnTo>
                    <a:pt x="0" y="0"/>
                  </a:lnTo>
                  <a:lnTo>
                    <a:pt x="3795" y="0"/>
                  </a:lnTo>
                  <a:lnTo>
                    <a:pt x="5075" y="1589"/>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7" name="Freeform: Shape 546">
              <a:extLst>
                <a:ext uri="{FF2B5EF4-FFF2-40B4-BE49-F238E27FC236}">
                  <a16:creationId xmlns:a16="http://schemas.microsoft.com/office/drawing/2014/main" id="{0E123618-9A28-AD65-F768-9EC13FF566AB}"/>
                </a:ext>
              </a:extLst>
            </p:cNvPr>
            <p:cNvSpPr/>
            <p:nvPr/>
          </p:nvSpPr>
          <p:spPr>
            <a:xfrm>
              <a:off x="7301258" y="3105732"/>
              <a:ext cx="3081" cy="10351"/>
            </a:xfrm>
            <a:custGeom>
              <a:avLst/>
              <a:gdLst>
                <a:gd name="connsiteX0" fmla="*/ 16 w 3340"/>
                <a:gd name="connsiteY0" fmla="*/ 1135 h 11221"/>
                <a:gd name="connsiteX1" fmla="*/ 1006 w 3340"/>
                <a:gd name="connsiteY1" fmla="*/ 11221 h 11221"/>
                <a:gd name="connsiteX2" fmla="*/ 1833 w 3340"/>
                <a:gd name="connsiteY2" fmla="*/ 10686 h 11221"/>
                <a:gd name="connsiteX3" fmla="*/ 2287 w 3340"/>
                <a:gd name="connsiteY3" fmla="*/ 6178 h 11221"/>
                <a:gd name="connsiteX4" fmla="*/ 3341 w 3340"/>
                <a:gd name="connsiteY4" fmla="*/ 3632 h 11221"/>
                <a:gd name="connsiteX5" fmla="*/ 1670 w 3340"/>
                <a:gd name="connsiteY5" fmla="*/ 0 h 11221"/>
                <a:gd name="connsiteX6" fmla="*/ 0 w 3340"/>
                <a:gd name="connsiteY6" fmla="*/ 1135 h 1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0" h="11221">
                  <a:moveTo>
                    <a:pt x="16" y="1135"/>
                  </a:moveTo>
                  <a:lnTo>
                    <a:pt x="1006" y="11221"/>
                  </a:lnTo>
                  <a:lnTo>
                    <a:pt x="1833" y="10686"/>
                  </a:lnTo>
                  <a:cubicBezTo>
                    <a:pt x="1833" y="10686"/>
                    <a:pt x="2287" y="6519"/>
                    <a:pt x="2287" y="6178"/>
                  </a:cubicBezTo>
                  <a:cubicBezTo>
                    <a:pt x="2287" y="5838"/>
                    <a:pt x="3341" y="3859"/>
                    <a:pt x="3341" y="3632"/>
                  </a:cubicBezTo>
                  <a:cubicBezTo>
                    <a:pt x="3341" y="3405"/>
                    <a:pt x="1898" y="0"/>
                    <a:pt x="1670" y="0"/>
                  </a:cubicBezTo>
                  <a:cubicBezTo>
                    <a:pt x="1443" y="0"/>
                    <a:pt x="0" y="1135"/>
                    <a:pt x="0" y="1135"/>
                  </a:cubicBez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8" name="Freeform: Shape 547">
              <a:extLst>
                <a:ext uri="{FF2B5EF4-FFF2-40B4-BE49-F238E27FC236}">
                  <a16:creationId xmlns:a16="http://schemas.microsoft.com/office/drawing/2014/main" id="{54D8519A-9884-EB1B-A641-23D920D08E6F}"/>
                </a:ext>
              </a:extLst>
            </p:cNvPr>
            <p:cNvSpPr/>
            <p:nvPr/>
          </p:nvSpPr>
          <p:spPr>
            <a:xfrm>
              <a:off x="7302110" y="3096502"/>
              <a:ext cx="2229" cy="2662"/>
            </a:xfrm>
            <a:custGeom>
              <a:avLst/>
              <a:gdLst>
                <a:gd name="connsiteX0" fmla="*/ 0 w 2416"/>
                <a:gd name="connsiteY0" fmla="*/ 0 h 2886"/>
                <a:gd name="connsiteX1" fmla="*/ 1589 w 2416"/>
                <a:gd name="connsiteY1" fmla="*/ 2886 h 2886"/>
                <a:gd name="connsiteX2" fmla="*/ 2416 w 2416"/>
                <a:gd name="connsiteY2" fmla="*/ 454 h 2886"/>
                <a:gd name="connsiteX3" fmla="*/ 0 w 2416"/>
                <a:gd name="connsiteY3" fmla="*/ 0 h 2886"/>
              </a:gdLst>
              <a:ahLst/>
              <a:cxnLst>
                <a:cxn ang="0">
                  <a:pos x="connsiteX0" y="connsiteY0"/>
                </a:cxn>
                <a:cxn ang="0">
                  <a:pos x="connsiteX1" y="connsiteY1"/>
                </a:cxn>
                <a:cxn ang="0">
                  <a:pos x="connsiteX2" y="connsiteY2"/>
                </a:cxn>
                <a:cxn ang="0">
                  <a:pos x="connsiteX3" y="connsiteY3"/>
                </a:cxn>
              </a:cxnLst>
              <a:rect l="l" t="t" r="r" b="b"/>
              <a:pathLst>
                <a:path w="2416" h="2886">
                  <a:moveTo>
                    <a:pt x="0" y="0"/>
                  </a:moveTo>
                  <a:lnTo>
                    <a:pt x="1589" y="2886"/>
                  </a:lnTo>
                  <a:lnTo>
                    <a:pt x="2416" y="454"/>
                  </a:lnTo>
                  <a:lnTo>
                    <a:pt x="0"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9" name="Freeform: Shape 548">
              <a:extLst>
                <a:ext uri="{FF2B5EF4-FFF2-40B4-BE49-F238E27FC236}">
                  <a16:creationId xmlns:a16="http://schemas.microsoft.com/office/drawing/2014/main" id="{4B6E692E-4065-FA03-B5D7-069EE8053156}"/>
                </a:ext>
              </a:extLst>
            </p:cNvPr>
            <p:cNvSpPr/>
            <p:nvPr/>
          </p:nvSpPr>
          <p:spPr>
            <a:xfrm>
              <a:off x="7305253" y="3096861"/>
              <a:ext cx="1885" cy="2662"/>
            </a:xfrm>
            <a:custGeom>
              <a:avLst/>
              <a:gdLst>
                <a:gd name="connsiteX0" fmla="*/ 308 w 2043"/>
                <a:gd name="connsiteY0" fmla="*/ 0 h 2886"/>
                <a:gd name="connsiteX1" fmla="*/ 0 w 2043"/>
                <a:gd name="connsiteY1" fmla="*/ 2886 h 2886"/>
                <a:gd name="connsiteX2" fmla="*/ 1670 w 2043"/>
                <a:gd name="connsiteY2" fmla="*/ 2513 h 2886"/>
                <a:gd name="connsiteX3" fmla="*/ 2043 w 2043"/>
                <a:gd name="connsiteY3" fmla="*/ 16 h 2886"/>
                <a:gd name="connsiteX4" fmla="*/ 292 w 2043"/>
                <a:gd name="connsiteY4" fmla="*/ 16 h 2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3" h="2886">
                  <a:moveTo>
                    <a:pt x="308" y="0"/>
                  </a:moveTo>
                  <a:lnTo>
                    <a:pt x="0" y="2886"/>
                  </a:lnTo>
                  <a:cubicBezTo>
                    <a:pt x="0" y="2886"/>
                    <a:pt x="1589" y="2578"/>
                    <a:pt x="1670" y="2513"/>
                  </a:cubicBezTo>
                  <a:cubicBezTo>
                    <a:pt x="1751" y="2432"/>
                    <a:pt x="2043" y="16"/>
                    <a:pt x="2043" y="16"/>
                  </a:cubicBezTo>
                  <a:lnTo>
                    <a:pt x="292" y="16"/>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0" name="Freeform: Shape 549">
              <a:extLst>
                <a:ext uri="{FF2B5EF4-FFF2-40B4-BE49-F238E27FC236}">
                  <a16:creationId xmlns:a16="http://schemas.microsoft.com/office/drawing/2014/main" id="{ADD39125-9CEB-A888-C9E4-7D27A071FC58}"/>
                </a:ext>
              </a:extLst>
            </p:cNvPr>
            <p:cNvSpPr/>
            <p:nvPr/>
          </p:nvSpPr>
          <p:spPr>
            <a:xfrm>
              <a:off x="7297848" y="3084056"/>
              <a:ext cx="3844" cy="9304"/>
            </a:xfrm>
            <a:custGeom>
              <a:avLst/>
              <a:gdLst>
                <a:gd name="connsiteX0" fmla="*/ 0 w 4167"/>
                <a:gd name="connsiteY0" fmla="*/ 0 h 10086"/>
                <a:gd name="connsiteX1" fmla="*/ 2725 w 4167"/>
                <a:gd name="connsiteY1" fmla="*/ 10086 h 10086"/>
                <a:gd name="connsiteX2" fmla="*/ 4168 w 4167"/>
                <a:gd name="connsiteY2" fmla="*/ 7427 h 10086"/>
                <a:gd name="connsiteX3" fmla="*/ 3713 w 4167"/>
                <a:gd name="connsiteY3" fmla="*/ 5043 h 10086"/>
                <a:gd name="connsiteX4" fmla="*/ 827 w 4167"/>
                <a:gd name="connsiteY4" fmla="*/ 454 h 10086"/>
                <a:gd name="connsiteX5" fmla="*/ 0 w 4167"/>
                <a:gd name="connsiteY5" fmla="*/ 0 h 1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67" h="10086">
                  <a:moveTo>
                    <a:pt x="0" y="0"/>
                  </a:moveTo>
                  <a:cubicBezTo>
                    <a:pt x="0" y="373"/>
                    <a:pt x="2725" y="10086"/>
                    <a:pt x="2725" y="10086"/>
                  </a:cubicBezTo>
                  <a:lnTo>
                    <a:pt x="4168" y="7427"/>
                  </a:lnTo>
                  <a:lnTo>
                    <a:pt x="3713" y="5043"/>
                  </a:lnTo>
                  <a:lnTo>
                    <a:pt x="827" y="454"/>
                  </a:lnTo>
                  <a:lnTo>
                    <a:pt x="0"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1" name="Freeform: Shape 550">
              <a:extLst>
                <a:ext uri="{FF2B5EF4-FFF2-40B4-BE49-F238E27FC236}">
                  <a16:creationId xmlns:a16="http://schemas.microsoft.com/office/drawing/2014/main" id="{B11F74FE-288F-413A-DB73-9A758B16677F}"/>
                </a:ext>
              </a:extLst>
            </p:cNvPr>
            <p:cNvSpPr/>
            <p:nvPr/>
          </p:nvSpPr>
          <p:spPr>
            <a:xfrm>
              <a:off x="7294631" y="3076217"/>
              <a:ext cx="3216" cy="5953"/>
            </a:xfrm>
            <a:custGeom>
              <a:avLst/>
              <a:gdLst>
                <a:gd name="connsiteX0" fmla="*/ 0 w 3486"/>
                <a:gd name="connsiteY0" fmla="*/ 16 h 6453"/>
                <a:gd name="connsiteX1" fmla="*/ 2886 w 3486"/>
                <a:gd name="connsiteY1" fmla="*/ 6454 h 6453"/>
                <a:gd name="connsiteX2" fmla="*/ 3486 w 3486"/>
                <a:gd name="connsiteY2" fmla="*/ 6146 h 6453"/>
                <a:gd name="connsiteX3" fmla="*/ 1751 w 3486"/>
                <a:gd name="connsiteY3" fmla="*/ 1443 h 6453"/>
                <a:gd name="connsiteX4" fmla="*/ 0 w 3486"/>
                <a:gd name="connsiteY4" fmla="*/ 0 h 64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6" h="6453">
                  <a:moveTo>
                    <a:pt x="0" y="16"/>
                  </a:moveTo>
                  <a:cubicBezTo>
                    <a:pt x="373" y="778"/>
                    <a:pt x="2886" y="6454"/>
                    <a:pt x="2886" y="6454"/>
                  </a:cubicBezTo>
                  <a:lnTo>
                    <a:pt x="3486" y="6146"/>
                  </a:lnTo>
                  <a:lnTo>
                    <a:pt x="1751" y="1443"/>
                  </a:lnTo>
                  <a:lnTo>
                    <a:pt x="0"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2" name="Freeform: Shape 551">
              <a:extLst>
                <a:ext uri="{FF2B5EF4-FFF2-40B4-BE49-F238E27FC236}">
                  <a16:creationId xmlns:a16="http://schemas.microsoft.com/office/drawing/2014/main" id="{7C23C153-AD65-DA7C-36EC-FA46351C1C38}"/>
                </a:ext>
              </a:extLst>
            </p:cNvPr>
            <p:cNvSpPr/>
            <p:nvPr/>
          </p:nvSpPr>
          <p:spPr>
            <a:xfrm>
              <a:off x="7316860" y="3127752"/>
              <a:ext cx="3141" cy="2339"/>
            </a:xfrm>
            <a:custGeom>
              <a:avLst/>
              <a:gdLst>
                <a:gd name="connsiteX0" fmla="*/ 0 w 3405"/>
                <a:gd name="connsiteY0" fmla="*/ 0 h 2536"/>
                <a:gd name="connsiteX1" fmla="*/ 600 w 3405"/>
                <a:gd name="connsiteY1" fmla="*/ 2270 h 2536"/>
                <a:gd name="connsiteX2" fmla="*/ 3405 w 3405"/>
                <a:gd name="connsiteY2" fmla="*/ 2270 h 2536"/>
                <a:gd name="connsiteX3" fmla="*/ 2724 w 3405"/>
                <a:gd name="connsiteY3" fmla="*/ 0 h 2536"/>
                <a:gd name="connsiteX4" fmla="*/ 0 w 3405"/>
                <a:gd name="connsiteY4" fmla="*/ 0 h 2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 h="2536">
                  <a:moveTo>
                    <a:pt x="0" y="0"/>
                  </a:moveTo>
                  <a:lnTo>
                    <a:pt x="600" y="2270"/>
                  </a:lnTo>
                  <a:cubicBezTo>
                    <a:pt x="600" y="2270"/>
                    <a:pt x="3405" y="2870"/>
                    <a:pt x="3405" y="2270"/>
                  </a:cubicBezTo>
                  <a:cubicBezTo>
                    <a:pt x="3405" y="1670"/>
                    <a:pt x="2724" y="0"/>
                    <a:pt x="2724" y="0"/>
                  </a:cubicBezTo>
                  <a:lnTo>
                    <a:pt x="0"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3" name="Freeform: Shape 552">
              <a:extLst>
                <a:ext uri="{FF2B5EF4-FFF2-40B4-BE49-F238E27FC236}">
                  <a16:creationId xmlns:a16="http://schemas.microsoft.com/office/drawing/2014/main" id="{71EB44AA-F1AE-3EE5-21FB-897676C98EA8}"/>
                </a:ext>
              </a:extLst>
            </p:cNvPr>
            <p:cNvSpPr/>
            <p:nvPr/>
          </p:nvSpPr>
          <p:spPr>
            <a:xfrm>
              <a:off x="7313569" y="3130968"/>
              <a:ext cx="2662" cy="1615"/>
            </a:xfrm>
            <a:custGeom>
              <a:avLst/>
              <a:gdLst>
                <a:gd name="connsiteX0" fmla="*/ 2352 w 2886"/>
                <a:gd name="connsiteY0" fmla="*/ 0 h 1751"/>
                <a:gd name="connsiteX1" fmla="*/ 0 w 2886"/>
                <a:gd name="connsiteY1" fmla="*/ 843 h 1751"/>
                <a:gd name="connsiteX2" fmla="*/ 1184 w 2886"/>
                <a:gd name="connsiteY2" fmla="*/ 1751 h 1751"/>
                <a:gd name="connsiteX3" fmla="*/ 2886 w 2886"/>
                <a:gd name="connsiteY3" fmla="*/ 1297 h 1751"/>
                <a:gd name="connsiteX4" fmla="*/ 2352 w 2886"/>
                <a:gd name="connsiteY4" fmla="*/ 0 h 1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6" h="1751">
                  <a:moveTo>
                    <a:pt x="2352" y="0"/>
                  </a:moveTo>
                  <a:lnTo>
                    <a:pt x="0" y="843"/>
                  </a:lnTo>
                  <a:lnTo>
                    <a:pt x="1184" y="1751"/>
                  </a:lnTo>
                  <a:lnTo>
                    <a:pt x="2886" y="1297"/>
                  </a:lnTo>
                  <a:lnTo>
                    <a:pt x="2352"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4" name="Freeform: Shape 553">
              <a:extLst>
                <a:ext uri="{FF2B5EF4-FFF2-40B4-BE49-F238E27FC236}">
                  <a16:creationId xmlns:a16="http://schemas.microsoft.com/office/drawing/2014/main" id="{D75424DB-1498-040B-A30D-62DF9907EE85}"/>
                </a:ext>
              </a:extLst>
            </p:cNvPr>
            <p:cNvSpPr/>
            <p:nvPr/>
          </p:nvSpPr>
          <p:spPr>
            <a:xfrm>
              <a:off x="6999399" y="3267799"/>
              <a:ext cx="86792" cy="127511"/>
            </a:xfrm>
            <a:custGeom>
              <a:avLst/>
              <a:gdLst>
                <a:gd name="connsiteX0" fmla="*/ 92300 w 94083"/>
                <a:gd name="connsiteY0" fmla="*/ 48874 h 138223"/>
                <a:gd name="connsiteX1" fmla="*/ 89997 w 94083"/>
                <a:gd name="connsiteY1" fmla="*/ 46799 h 138223"/>
                <a:gd name="connsiteX2" fmla="*/ 89997 w 94083"/>
                <a:gd name="connsiteY2" fmla="*/ 45647 h 138223"/>
                <a:gd name="connsiteX3" fmla="*/ 87111 w 94083"/>
                <a:gd name="connsiteY3" fmla="*/ 46572 h 138223"/>
                <a:gd name="connsiteX4" fmla="*/ 85376 w 94083"/>
                <a:gd name="connsiteY4" fmla="*/ 47723 h 138223"/>
                <a:gd name="connsiteX5" fmla="*/ 80528 w 94083"/>
                <a:gd name="connsiteY5" fmla="*/ 47723 h 138223"/>
                <a:gd name="connsiteX6" fmla="*/ 80528 w 94083"/>
                <a:gd name="connsiteY6" fmla="*/ 41609 h 138223"/>
                <a:gd name="connsiteX7" fmla="*/ 76749 w 94083"/>
                <a:gd name="connsiteY7" fmla="*/ 41609 h 138223"/>
                <a:gd name="connsiteX8" fmla="*/ 76749 w 94083"/>
                <a:gd name="connsiteY8" fmla="*/ 39193 h 138223"/>
                <a:gd name="connsiteX9" fmla="*/ 74981 w 94083"/>
                <a:gd name="connsiteY9" fmla="*/ 35496 h 138223"/>
                <a:gd name="connsiteX10" fmla="*/ 69906 w 94083"/>
                <a:gd name="connsiteY10" fmla="*/ 35496 h 138223"/>
                <a:gd name="connsiteX11" fmla="*/ 69452 w 94083"/>
                <a:gd name="connsiteY11" fmla="*/ 38269 h 138223"/>
                <a:gd name="connsiteX12" fmla="*/ 71074 w 94083"/>
                <a:gd name="connsiteY12" fmla="*/ 41609 h 138223"/>
                <a:gd name="connsiteX13" fmla="*/ 68301 w 94083"/>
                <a:gd name="connsiteY13" fmla="*/ 42647 h 138223"/>
                <a:gd name="connsiteX14" fmla="*/ 66679 w 94083"/>
                <a:gd name="connsiteY14" fmla="*/ 42647 h 138223"/>
                <a:gd name="connsiteX15" fmla="*/ 66679 w 94083"/>
                <a:gd name="connsiteY15" fmla="*/ 45874 h 138223"/>
                <a:gd name="connsiteX16" fmla="*/ 65058 w 94083"/>
                <a:gd name="connsiteY16" fmla="*/ 45874 h 138223"/>
                <a:gd name="connsiteX17" fmla="*/ 61831 w 94083"/>
                <a:gd name="connsiteY17" fmla="*/ 44723 h 138223"/>
                <a:gd name="connsiteX18" fmla="*/ 59755 w 94083"/>
                <a:gd name="connsiteY18" fmla="*/ 43345 h 138223"/>
                <a:gd name="connsiteX19" fmla="*/ 58133 w 94083"/>
                <a:gd name="connsiteY19" fmla="*/ 43345 h 138223"/>
                <a:gd name="connsiteX20" fmla="*/ 56512 w 94083"/>
                <a:gd name="connsiteY20" fmla="*/ 41609 h 138223"/>
                <a:gd name="connsiteX21" fmla="*/ 55361 w 94083"/>
                <a:gd name="connsiteY21" fmla="*/ 40345 h 138223"/>
                <a:gd name="connsiteX22" fmla="*/ 53739 w 94083"/>
                <a:gd name="connsiteY22" fmla="*/ 38042 h 138223"/>
                <a:gd name="connsiteX23" fmla="*/ 51437 w 94083"/>
                <a:gd name="connsiteY23" fmla="*/ 36664 h 138223"/>
                <a:gd name="connsiteX24" fmla="*/ 51437 w 94083"/>
                <a:gd name="connsiteY24" fmla="*/ 32285 h 138223"/>
                <a:gd name="connsiteX25" fmla="*/ 53739 w 94083"/>
                <a:gd name="connsiteY25" fmla="*/ 31134 h 138223"/>
                <a:gd name="connsiteX26" fmla="*/ 57193 w 94083"/>
                <a:gd name="connsiteY26" fmla="*/ 29983 h 138223"/>
                <a:gd name="connsiteX27" fmla="*/ 58814 w 94083"/>
                <a:gd name="connsiteY27" fmla="*/ 27437 h 138223"/>
                <a:gd name="connsiteX28" fmla="*/ 55117 w 94083"/>
                <a:gd name="connsiteY28" fmla="*/ 27437 h 138223"/>
                <a:gd name="connsiteX29" fmla="*/ 55117 w 94083"/>
                <a:gd name="connsiteY29" fmla="*/ 24437 h 138223"/>
                <a:gd name="connsiteX30" fmla="*/ 58344 w 94083"/>
                <a:gd name="connsiteY30" fmla="*/ 23286 h 138223"/>
                <a:gd name="connsiteX31" fmla="*/ 61798 w 94083"/>
                <a:gd name="connsiteY31" fmla="*/ 23286 h 138223"/>
                <a:gd name="connsiteX32" fmla="*/ 63647 w 94083"/>
                <a:gd name="connsiteY32" fmla="*/ 21097 h 138223"/>
                <a:gd name="connsiteX33" fmla="*/ 65025 w 94083"/>
                <a:gd name="connsiteY33" fmla="*/ 18680 h 138223"/>
                <a:gd name="connsiteX34" fmla="*/ 65025 w 94083"/>
                <a:gd name="connsiteY34" fmla="*/ 16378 h 138223"/>
                <a:gd name="connsiteX35" fmla="*/ 66647 w 94083"/>
                <a:gd name="connsiteY35" fmla="*/ 13378 h 138223"/>
                <a:gd name="connsiteX36" fmla="*/ 68268 w 94083"/>
                <a:gd name="connsiteY36" fmla="*/ 11529 h 138223"/>
                <a:gd name="connsiteX37" fmla="*/ 68495 w 94083"/>
                <a:gd name="connsiteY37" fmla="*/ 10151 h 138223"/>
                <a:gd name="connsiteX38" fmla="*/ 70344 w 94083"/>
                <a:gd name="connsiteY38" fmla="*/ 8302 h 138223"/>
                <a:gd name="connsiteX39" fmla="*/ 73425 w 94083"/>
                <a:gd name="connsiteY39" fmla="*/ 6762 h 138223"/>
                <a:gd name="connsiteX40" fmla="*/ 75419 w 94083"/>
                <a:gd name="connsiteY40" fmla="*/ 4686 h 138223"/>
                <a:gd name="connsiteX41" fmla="*/ 72501 w 94083"/>
                <a:gd name="connsiteY41" fmla="*/ 3989 h 138223"/>
                <a:gd name="connsiteX42" fmla="*/ 70960 w 94083"/>
                <a:gd name="connsiteY42" fmla="*/ 2919 h 138223"/>
                <a:gd name="connsiteX43" fmla="*/ 67571 w 94083"/>
                <a:gd name="connsiteY43" fmla="*/ 616 h 138223"/>
                <a:gd name="connsiteX44" fmla="*/ 65577 w 94083"/>
                <a:gd name="connsiteY44" fmla="*/ 0 h 138223"/>
                <a:gd name="connsiteX45" fmla="*/ 66647 w 94083"/>
                <a:gd name="connsiteY45" fmla="*/ 1686 h 138223"/>
                <a:gd name="connsiteX46" fmla="*/ 67879 w 94083"/>
                <a:gd name="connsiteY46" fmla="*/ 3227 h 138223"/>
                <a:gd name="connsiteX47" fmla="*/ 66193 w 94083"/>
                <a:gd name="connsiteY47" fmla="*/ 3081 h 138223"/>
                <a:gd name="connsiteX48" fmla="*/ 64815 w 94083"/>
                <a:gd name="connsiteY48" fmla="*/ 2465 h 138223"/>
                <a:gd name="connsiteX49" fmla="*/ 62204 w 94083"/>
                <a:gd name="connsiteY49" fmla="*/ 3535 h 138223"/>
                <a:gd name="connsiteX50" fmla="*/ 62350 w 94083"/>
                <a:gd name="connsiteY50" fmla="*/ 4686 h 138223"/>
                <a:gd name="connsiteX51" fmla="*/ 63728 w 94083"/>
                <a:gd name="connsiteY51" fmla="*/ 7378 h 138223"/>
                <a:gd name="connsiteX52" fmla="*/ 64652 w 94083"/>
                <a:gd name="connsiteY52" fmla="*/ 9843 h 138223"/>
                <a:gd name="connsiteX53" fmla="*/ 65106 w 94083"/>
                <a:gd name="connsiteY53" fmla="*/ 10913 h 138223"/>
                <a:gd name="connsiteX54" fmla="*/ 64798 w 94083"/>
                <a:gd name="connsiteY54" fmla="*/ 12146 h 138223"/>
                <a:gd name="connsiteX55" fmla="*/ 63112 w 94083"/>
                <a:gd name="connsiteY55" fmla="*/ 12291 h 138223"/>
                <a:gd name="connsiteX56" fmla="*/ 62658 w 94083"/>
                <a:gd name="connsiteY56" fmla="*/ 13216 h 138223"/>
                <a:gd name="connsiteX57" fmla="*/ 60809 w 94083"/>
                <a:gd name="connsiteY57" fmla="*/ 14756 h 138223"/>
                <a:gd name="connsiteX58" fmla="*/ 60047 w 94083"/>
                <a:gd name="connsiteY58" fmla="*/ 13524 h 138223"/>
                <a:gd name="connsiteX59" fmla="*/ 61117 w 94083"/>
                <a:gd name="connsiteY59" fmla="*/ 12291 h 138223"/>
                <a:gd name="connsiteX60" fmla="*/ 60193 w 94083"/>
                <a:gd name="connsiteY60" fmla="*/ 11837 h 138223"/>
                <a:gd name="connsiteX61" fmla="*/ 61263 w 94083"/>
                <a:gd name="connsiteY61" fmla="*/ 10297 h 138223"/>
                <a:gd name="connsiteX62" fmla="*/ 62187 w 94083"/>
                <a:gd name="connsiteY62" fmla="*/ 8756 h 138223"/>
                <a:gd name="connsiteX63" fmla="*/ 61571 w 94083"/>
                <a:gd name="connsiteY63" fmla="*/ 6600 h 138223"/>
                <a:gd name="connsiteX64" fmla="*/ 59268 w 94083"/>
                <a:gd name="connsiteY64" fmla="*/ 5676 h 138223"/>
                <a:gd name="connsiteX65" fmla="*/ 59885 w 94083"/>
                <a:gd name="connsiteY65" fmla="*/ 3373 h 138223"/>
                <a:gd name="connsiteX66" fmla="*/ 57420 w 94083"/>
                <a:gd name="connsiteY66" fmla="*/ 5676 h 138223"/>
                <a:gd name="connsiteX67" fmla="*/ 58960 w 94083"/>
                <a:gd name="connsiteY67" fmla="*/ 6746 h 138223"/>
                <a:gd name="connsiteX68" fmla="*/ 59723 w 94083"/>
                <a:gd name="connsiteY68" fmla="*/ 7508 h 138223"/>
                <a:gd name="connsiteX69" fmla="*/ 59268 w 94083"/>
                <a:gd name="connsiteY69" fmla="*/ 9502 h 138223"/>
                <a:gd name="connsiteX70" fmla="*/ 58506 w 94083"/>
                <a:gd name="connsiteY70" fmla="*/ 7654 h 138223"/>
                <a:gd name="connsiteX71" fmla="*/ 56204 w 94083"/>
                <a:gd name="connsiteY71" fmla="*/ 7508 h 138223"/>
                <a:gd name="connsiteX72" fmla="*/ 53431 w 94083"/>
                <a:gd name="connsiteY72" fmla="*/ 5967 h 138223"/>
                <a:gd name="connsiteX73" fmla="*/ 51437 w 94083"/>
                <a:gd name="connsiteY73" fmla="*/ 5351 h 138223"/>
                <a:gd name="connsiteX74" fmla="*/ 50674 w 94083"/>
                <a:gd name="connsiteY74" fmla="*/ 6583 h 138223"/>
                <a:gd name="connsiteX75" fmla="*/ 50674 w 94083"/>
                <a:gd name="connsiteY75" fmla="*/ 7962 h 138223"/>
                <a:gd name="connsiteX76" fmla="*/ 48826 w 94083"/>
                <a:gd name="connsiteY76" fmla="*/ 8416 h 138223"/>
                <a:gd name="connsiteX77" fmla="*/ 46977 w 94083"/>
                <a:gd name="connsiteY77" fmla="*/ 7654 h 138223"/>
                <a:gd name="connsiteX78" fmla="*/ 45907 w 94083"/>
                <a:gd name="connsiteY78" fmla="*/ 8886 h 138223"/>
                <a:gd name="connsiteX79" fmla="*/ 45907 w 94083"/>
                <a:gd name="connsiteY79" fmla="*/ 11967 h 138223"/>
                <a:gd name="connsiteX80" fmla="*/ 44982 w 94083"/>
                <a:gd name="connsiteY80" fmla="*/ 13037 h 138223"/>
                <a:gd name="connsiteX81" fmla="*/ 43296 w 94083"/>
                <a:gd name="connsiteY81" fmla="*/ 13183 h 138223"/>
                <a:gd name="connsiteX82" fmla="*/ 43296 w 94083"/>
                <a:gd name="connsiteY82" fmla="*/ 14724 h 138223"/>
                <a:gd name="connsiteX83" fmla="*/ 44220 w 94083"/>
                <a:gd name="connsiteY83" fmla="*/ 16102 h 138223"/>
                <a:gd name="connsiteX84" fmla="*/ 43296 w 94083"/>
                <a:gd name="connsiteY84" fmla="*/ 17027 h 138223"/>
                <a:gd name="connsiteX85" fmla="*/ 45453 w 94083"/>
                <a:gd name="connsiteY85" fmla="*/ 18713 h 138223"/>
                <a:gd name="connsiteX86" fmla="*/ 43296 w 94083"/>
                <a:gd name="connsiteY86" fmla="*/ 19021 h 138223"/>
                <a:gd name="connsiteX87" fmla="*/ 40685 w 94083"/>
                <a:gd name="connsiteY87" fmla="*/ 19329 h 138223"/>
                <a:gd name="connsiteX88" fmla="*/ 41918 w 94083"/>
                <a:gd name="connsiteY88" fmla="*/ 21064 h 138223"/>
                <a:gd name="connsiteX89" fmla="*/ 40685 w 94083"/>
                <a:gd name="connsiteY89" fmla="*/ 21064 h 138223"/>
                <a:gd name="connsiteX90" fmla="*/ 38691 w 94083"/>
                <a:gd name="connsiteY90" fmla="*/ 21956 h 138223"/>
                <a:gd name="connsiteX91" fmla="*/ 36842 w 94083"/>
                <a:gd name="connsiteY91" fmla="*/ 23188 h 138223"/>
                <a:gd name="connsiteX92" fmla="*/ 36226 w 94083"/>
                <a:gd name="connsiteY92" fmla="*/ 25264 h 138223"/>
                <a:gd name="connsiteX93" fmla="*/ 37296 w 94083"/>
                <a:gd name="connsiteY93" fmla="*/ 26724 h 138223"/>
                <a:gd name="connsiteX94" fmla="*/ 40523 w 94083"/>
                <a:gd name="connsiteY94" fmla="*/ 27421 h 138223"/>
                <a:gd name="connsiteX95" fmla="*/ 42518 w 94083"/>
                <a:gd name="connsiteY95" fmla="*/ 26269 h 138223"/>
                <a:gd name="connsiteX96" fmla="*/ 43750 w 94083"/>
                <a:gd name="connsiteY96" fmla="*/ 27421 h 138223"/>
                <a:gd name="connsiteX97" fmla="*/ 44674 w 94083"/>
                <a:gd name="connsiteY97" fmla="*/ 27421 h 138223"/>
                <a:gd name="connsiteX98" fmla="*/ 46523 w 94083"/>
                <a:gd name="connsiteY98" fmla="*/ 26269 h 138223"/>
                <a:gd name="connsiteX99" fmla="*/ 46977 w 94083"/>
                <a:gd name="connsiteY99" fmla="*/ 27421 h 138223"/>
                <a:gd name="connsiteX100" fmla="*/ 49280 w 94083"/>
                <a:gd name="connsiteY100" fmla="*/ 26724 h 138223"/>
                <a:gd name="connsiteX101" fmla="*/ 50350 w 94083"/>
                <a:gd name="connsiteY101" fmla="*/ 26415 h 138223"/>
                <a:gd name="connsiteX102" fmla="*/ 49588 w 94083"/>
                <a:gd name="connsiteY102" fmla="*/ 27421 h 138223"/>
                <a:gd name="connsiteX103" fmla="*/ 48209 w 94083"/>
                <a:gd name="connsiteY103" fmla="*/ 29350 h 138223"/>
                <a:gd name="connsiteX104" fmla="*/ 47447 w 94083"/>
                <a:gd name="connsiteY104" fmla="*/ 31815 h 138223"/>
                <a:gd name="connsiteX105" fmla="*/ 44837 w 94083"/>
                <a:gd name="connsiteY105" fmla="*/ 32577 h 138223"/>
                <a:gd name="connsiteX106" fmla="*/ 43604 w 94083"/>
                <a:gd name="connsiteY106" fmla="*/ 32723 h 138223"/>
                <a:gd name="connsiteX107" fmla="*/ 42226 w 94083"/>
                <a:gd name="connsiteY107" fmla="*/ 34264 h 138223"/>
                <a:gd name="connsiteX108" fmla="*/ 40231 w 94083"/>
                <a:gd name="connsiteY108" fmla="*/ 35496 h 138223"/>
                <a:gd name="connsiteX109" fmla="*/ 38691 w 94083"/>
                <a:gd name="connsiteY109" fmla="*/ 37183 h 138223"/>
                <a:gd name="connsiteX110" fmla="*/ 41610 w 94083"/>
                <a:gd name="connsiteY110" fmla="*/ 37637 h 138223"/>
                <a:gd name="connsiteX111" fmla="*/ 40847 w 94083"/>
                <a:gd name="connsiteY111" fmla="*/ 38253 h 138223"/>
                <a:gd name="connsiteX112" fmla="*/ 40394 w 94083"/>
                <a:gd name="connsiteY112" fmla="*/ 39177 h 138223"/>
                <a:gd name="connsiteX113" fmla="*/ 41010 w 94083"/>
                <a:gd name="connsiteY113" fmla="*/ 41593 h 138223"/>
                <a:gd name="connsiteX114" fmla="*/ 38545 w 94083"/>
                <a:gd name="connsiteY114" fmla="*/ 40085 h 138223"/>
                <a:gd name="connsiteX115" fmla="*/ 35464 w 94083"/>
                <a:gd name="connsiteY115" fmla="*/ 39323 h 138223"/>
                <a:gd name="connsiteX116" fmla="*/ 32237 w 94083"/>
                <a:gd name="connsiteY116" fmla="*/ 39323 h 138223"/>
                <a:gd name="connsiteX117" fmla="*/ 30696 w 94083"/>
                <a:gd name="connsiteY117" fmla="*/ 38869 h 138223"/>
                <a:gd name="connsiteX118" fmla="*/ 30696 w 94083"/>
                <a:gd name="connsiteY118" fmla="*/ 40556 h 138223"/>
                <a:gd name="connsiteX119" fmla="*/ 29318 w 94083"/>
                <a:gd name="connsiteY119" fmla="*/ 43166 h 138223"/>
                <a:gd name="connsiteX120" fmla="*/ 27632 w 94083"/>
                <a:gd name="connsiteY120" fmla="*/ 42242 h 138223"/>
                <a:gd name="connsiteX121" fmla="*/ 27632 w 94083"/>
                <a:gd name="connsiteY121" fmla="*/ 39939 h 138223"/>
                <a:gd name="connsiteX122" fmla="*/ 26399 w 94083"/>
                <a:gd name="connsiteY122" fmla="*/ 39323 h 138223"/>
                <a:gd name="connsiteX123" fmla="*/ 25329 w 94083"/>
                <a:gd name="connsiteY123" fmla="*/ 38091 h 138223"/>
                <a:gd name="connsiteX124" fmla="*/ 24259 w 94083"/>
                <a:gd name="connsiteY124" fmla="*/ 38399 h 138223"/>
                <a:gd name="connsiteX125" fmla="*/ 16410 w 94083"/>
                <a:gd name="connsiteY125" fmla="*/ 38399 h 138223"/>
                <a:gd name="connsiteX126" fmla="*/ 15486 w 94083"/>
                <a:gd name="connsiteY126" fmla="*/ 37166 h 138223"/>
                <a:gd name="connsiteX127" fmla="*/ 14562 w 94083"/>
                <a:gd name="connsiteY127" fmla="*/ 37166 h 138223"/>
                <a:gd name="connsiteX128" fmla="*/ 14562 w 94083"/>
                <a:gd name="connsiteY128" fmla="*/ 39323 h 138223"/>
                <a:gd name="connsiteX129" fmla="*/ 13183 w 94083"/>
                <a:gd name="connsiteY129" fmla="*/ 40393 h 138223"/>
                <a:gd name="connsiteX130" fmla="*/ 11189 w 94083"/>
                <a:gd name="connsiteY130" fmla="*/ 39015 h 138223"/>
                <a:gd name="connsiteX131" fmla="*/ 9340 w 94083"/>
                <a:gd name="connsiteY131" fmla="*/ 39469 h 138223"/>
                <a:gd name="connsiteX132" fmla="*/ 9340 w 94083"/>
                <a:gd name="connsiteY132" fmla="*/ 41577 h 138223"/>
                <a:gd name="connsiteX133" fmla="*/ 8270 w 94083"/>
                <a:gd name="connsiteY133" fmla="*/ 43458 h 138223"/>
                <a:gd name="connsiteX134" fmla="*/ 8270 w 94083"/>
                <a:gd name="connsiteY134" fmla="*/ 45842 h 138223"/>
                <a:gd name="connsiteX135" fmla="*/ 9032 w 94083"/>
                <a:gd name="connsiteY135" fmla="*/ 45842 h 138223"/>
                <a:gd name="connsiteX136" fmla="*/ 9486 w 94083"/>
                <a:gd name="connsiteY136" fmla="*/ 44220 h 138223"/>
                <a:gd name="connsiteX137" fmla="*/ 10864 w 94083"/>
                <a:gd name="connsiteY137" fmla="*/ 42226 h 138223"/>
                <a:gd name="connsiteX138" fmla="*/ 12243 w 94083"/>
                <a:gd name="connsiteY138" fmla="*/ 42372 h 138223"/>
                <a:gd name="connsiteX139" fmla="*/ 12097 w 94083"/>
                <a:gd name="connsiteY139" fmla="*/ 44674 h 138223"/>
                <a:gd name="connsiteX140" fmla="*/ 11643 w 94083"/>
                <a:gd name="connsiteY140" fmla="*/ 45826 h 138223"/>
                <a:gd name="connsiteX141" fmla="*/ 13021 w 94083"/>
                <a:gd name="connsiteY141" fmla="*/ 46977 h 138223"/>
                <a:gd name="connsiteX142" fmla="*/ 14091 w 94083"/>
                <a:gd name="connsiteY142" fmla="*/ 50204 h 138223"/>
                <a:gd name="connsiteX143" fmla="*/ 12713 w 94083"/>
                <a:gd name="connsiteY143" fmla="*/ 51890 h 138223"/>
                <a:gd name="connsiteX144" fmla="*/ 12713 w 94083"/>
                <a:gd name="connsiteY144" fmla="*/ 54047 h 138223"/>
                <a:gd name="connsiteX145" fmla="*/ 17643 w 94083"/>
                <a:gd name="connsiteY145" fmla="*/ 54047 h 138223"/>
                <a:gd name="connsiteX146" fmla="*/ 19329 w 94083"/>
                <a:gd name="connsiteY146" fmla="*/ 53285 h 138223"/>
                <a:gd name="connsiteX147" fmla="*/ 19475 w 94083"/>
                <a:gd name="connsiteY147" fmla="*/ 55279 h 138223"/>
                <a:gd name="connsiteX148" fmla="*/ 17318 w 94083"/>
                <a:gd name="connsiteY148" fmla="*/ 55896 h 138223"/>
                <a:gd name="connsiteX149" fmla="*/ 14854 w 94083"/>
                <a:gd name="connsiteY149" fmla="*/ 56658 h 138223"/>
                <a:gd name="connsiteX150" fmla="*/ 12859 w 94083"/>
                <a:gd name="connsiteY150" fmla="*/ 57890 h 138223"/>
                <a:gd name="connsiteX151" fmla="*/ 12713 w 94083"/>
                <a:gd name="connsiteY151" fmla="*/ 59885 h 138223"/>
                <a:gd name="connsiteX152" fmla="*/ 13021 w 94083"/>
                <a:gd name="connsiteY152" fmla="*/ 62187 h 138223"/>
                <a:gd name="connsiteX153" fmla="*/ 13021 w 94083"/>
                <a:gd name="connsiteY153" fmla="*/ 63258 h 138223"/>
                <a:gd name="connsiteX154" fmla="*/ 9940 w 94083"/>
                <a:gd name="connsiteY154" fmla="*/ 63258 h 138223"/>
                <a:gd name="connsiteX155" fmla="*/ 10702 w 94083"/>
                <a:gd name="connsiteY155" fmla="*/ 64636 h 138223"/>
                <a:gd name="connsiteX156" fmla="*/ 6859 w 94083"/>
                <a:gd name="connsiteY156" fmla="*/ 64636 h 138223"/>
                <a:gd name="connsiteX157" fmla="*/ 8546 w 94083"/>
                <a:gd name="connsiteY157" fmla="*/ 66176 h 138223"/>
                <a:gd name="connsiteX158" fmla="*/ 6859 w 94083"/>
                <a:gd name="connsiteY158" fmla="*/ 66176 h 138223"/>
                <a:gd name="connsiteX159" fmla="*/ 9162 w 94083"/>
                <a:gd name="connsiteY159" fmla="*/ 67409 h 138223"/>
                <a:gd name="connsiteX160" fmla="*/ 9308 w 94083"/>
                <a:gd name="connsiteY160" fmla="*/ 68333 h 138223"/>
                <a:gd name="connsiteX161" fmla="*/ 6843 w 94083"/>
                <a:gd name="connsiteY161" fmla="*/ 69403 h 138223"/>
                <a:gd name="connsiteX162" fmla="*/ 9000 w 94083"/>
                <a:gd name="connsiteY162" fmla="*/ 70636 h 138223"/>
                <a:gd name="connsiteX163" fmla="*/ 10540 w 94083"/>
                <a:gd name="connsiteY163" fmla="*/ 71398 h 138223"/>
                <a:gd name="connsiteX164" fmla="*/ 11919 w 94083"/>
                <a:gd name="connsiteY164" fmla="*/ 70328 h 138223"/>
                <a:gd name="connsiteX165" fmla="*/ 14691 w 94083"/>
                <a:gd name="connsiteY165" fmla="*/ 70182 h 138223"/>
                <a:gd name="connsiteX166" fmla="*/ 14383 w 94083"/>
                <a:gd name="connsiteY166" fmla="*/ 71414 h 138223"/>
                <a:gd name="connsiteX167" fmla="*/ 12227 w 94083"/>
                <a:gd name="connsiteY167" fmla="*/ 72793 h 138223"/>
                <a:gd name="connsiteX168" fmla="*/ 14691 w 94083"/>
                <a:gd name="connsiteY168" fmla="*/ 73717 h 138223"/>
                <a:gd name="connsiteX169" fmla="*/ 16686 w 94083"/>
                <a:gd name="connsiteY169" fmla="*/ 71868 h 138223"/>
                <a:gd name="connsiteX170" fmla="*/ 17756 w 94083"/>
                <a:gd name="connsiteY170" fmla="*/ 72484 h 138223"/>
                <a:gd name="connsiteX171" fmla="*/ 19443 w 94083"/>
                <a:gd name="connsiteY171" fmla="*/ 72630 h 138223"/>
                <a:gd name="connsiteX172" fmla="*/ 18681 w 94083"/>
                <a:gd name="connsiteY172" fmla="*/ 73701 h 138223"/>
                <a:gd name="connsiteX173" fmla="*/ 18226 w 94083"/>
                <a:gd name="connsiteY173" fmla="*/ 75695 h 138223"/>
                <a:gd name="connsiteX174" fmla="*/ 31150 w 94083"/>
                <a:gd name="connsiteY174" fmla="*/ 75695 h 138223"/>
                <a:gd name="connsiteX175" fmla="*/ 31296 w 94083"/>
                <a:gd name="connsiteY175" fmla="*/ 76619 h 138223"/>
                <a:gd name="connsiteX176" fmla="*/ 32529 w 94083"/>
                <a:gd name="connsiteY176" fmla="*/ 76619 h 138223"/>
                <a:gd name="connsiteX177" fmla="*/ 32529 w 94083"/>
                <a:gd name="connsiteY177" fmla="*/ 79392 h 138223"/>
                <a:gd name="connsiteX178" fmla="*/ 28994 w 94083"/>
                <a:gd name="connsiteY178" fmla="*/ 79392 h 138223"/>
                <a:gd name="connsiteX179" fmla="*/ 27923 w 94083"/>
                <a:gd name="connsiteY179" fmla="*/ 80463 h 138223"/>
                <a:gd name="connsiteX180" fmla="*/ 25767 w 94083"/>
                <a:gd name="connsiteY180" fmla="*/ 80463 h 138223"/>
                <a:gd name="connsiteX181" fmla="*/ 23772 w 94083"/>
                <a:gd name="connsiteY181" fmla="*/ 82765 h 138223"/>
                <a:gd name="connsiteX182" fmla="*/ 22394 w 94083"/>
                <a:gd name="connsiteY182" fmla="*/ 85376 h 138223"/>
                <a:gd name="connsiteX183" fmla="*/ 21324 w 94083"/>
                <a:gd name="connsiteY183" fmla="*/ 86916 h 138223"/>
                <a:gd name="connsiteX184" fmla="*/ 23172 w 94083"/>
                <a:gd name="connsiteY184" fmla="*/ 86916 h 138223"/>
                <a:gd name="connsiteX185" fmla="*/ 23026 w 94083"/>
                <a:gd name="connsiteY185" fmla="*/ 88149 h 138223"/>
                <a:gd name="connsiteX186" fmla="*/ 21956 w 94083"/>
                <a:gd name="connsiteY186" fmla="*/ 88149 h 138223"/>
                <a:gd name="connsiteX187" fmla="*/ 21502 w 94083"/>
                <a:gd name="connsiteY187" fmla="*/ 92154 h 138223"/>
                <a:gd name="connsiteX188" fmla="*/ 19508 w 94083"/>
                <a:gd name="connsiteY188" fmla="*/ 94003 h 138223"/>
                <a:gd name="connsiteX189" fmla="*/ 18275 w 94083"/>
                <a:gd name="connsiteY189" fmla="*/ 94003 h 138223"/>
                <a:gd name="connsiteX190" fmla="*/ 17821 w 94083"/>
                <a:gd name="connsiteY190" fmla="*/ 95073 h 138223"/>
                <a:gd name="connsiteX191" fmla="*/ 11821 w 94083"/>
                <a:gd name="connsiteY191" fmla="*/ 99694 h 138223"/>
                <a:gd name="connsiteX192" fmla="*/ 15210 w 94083"/>
                <a:gd name="connsiteY192" fmla="*/ 99694 h 138223"/>
                <a:gd name="connsiteX193" fmla="*/ 16589 w 94083"/>
                <a:gd name="connsiteY193" fmla="*/ 98316 h 138223"/>
                <a:gd name="connsiteX194" fmla="*/ 20902 w 94083"/>
                <a:gd name="connsiteY194" fmla="*/ 97700 h 138223"/>
                <a:gd name="connsiteX195" fmla="*/ 22588 w 94083"/>
                <a:gd name="connsiteY195" fmla="*/ 98624 h 138223"/>
                <a:gd name="connsiteX196" fmla="*/ 24745 w 94083"/>
                <a:gd name="connsiteY196" fmla="*/ 97700 h 138223"/>
                <a:gd name="connsiteX197" fmla="*/ 25669 w 94083"/>
                <a:gd name="connsiteY197" fmla="*/ 98008 h 138223"/>
                <a:gd name="connsiteX198" fmla="*/ 27518 w 94083"/>
                <a:gd name="connsiteY198" fmla="*/ 97862 h 138223"/>
                <a:gd name="connsiteX199" fmla="*/ 30129 w 94083"/>
                <a:gd name="connsiteY199" fmla="*/ 92932 h 138223"/>
                <a:gd name="connsiteX200" fmla="*/ 31507 w 94083"/>
                <a:gd name="connsiteY200" fmla="*/ 91554 h 138223"/>
                <a:gd name="connsiteX201" fmla="*/ 32886 w 94083"/>
                <a:gd name="connsiteY201" fmla="*/ 91862 h 138223"/>
                <a:gd name="connsiteX202" fmla="*/ 31961 w 94083"/>
                <a:gd name="connsiteY202" fmla="*/ 94165 h 138223"/>
                <a:gd name="connsiteX203" fmla="*/ 32415 w 94083"/>
                <a:gd name="connsiteY203" fmla="*/ 95397 h 138223"/>
                <a:gd name="connsiteX204" fmla="*/ 37345 w 94083"/>
                <a:gd name="connsiteY204" fmla="*/ 95543 h 138223"/>
                <a:gd name="connsiteX205" fmla="*/ 39031 w 94083"/>
                <a:gd name="connsiteY205" fmla="*/ 95997 h 138223"/>
                <a:gd name="connsiteX206" fmla="*/ 33339 w 94083"/>
                <a:gd name="connsiteY206" fmla="*/ 97068 h 138223"/>
                <a:gd name="connsiteX207" fmla="*/ 31037 w 94083"/>
                <a:gd name="connsiteY207" fmla="*/ 97684 h 138223"/>
                <a:gd name="connsiteX208" fmla="*/ 30421 w 94083"/>
                <a:gd name="connsiteY208" fmla="*/ 98446 h 138223"/>
                <a:gd name="connsiteX209" fmla="*/ 28734 w 94083"/>
                <a:gd name="connsiteY209" fmla="*/ 98754 h 138223"/>
                <a:gd name="connsiteX210" fmla="*/ 25961 w 94083"/>
                <a:gd name="connsiteY210" fmla="*/ 99678 h 138223"/>
                <a:gd name="connsiteX211" fmla="*/ 23805 w 94083"/>
                <a:gd name="connsiteY211" fmla="*/ 99678 h 138223"/>
                <a:gd name="connsiteX212" fmla="*/ 22880 w 94083"/>
                <a:gd name="connsiteY212" fmla="*/ 100440 h 138223"/>
                <a:gd name="connsiteX213" fmla="*/ 17497 w 94083"/>
                <a:gd name="connsiteY213" fmla="*/ 100440 h 138223"/>
                <a:gd name="connsiteX214" fmla="*/ 17351 w 94083"/>
                <a:gd name="connsiteY214" fmla="*/ 101511 h 138223"/>
                <a:gd name="connsiteX215" fmla="*/ 17967 w 94083"/>
                <a:gd name="connsiteY215" fmla="*/ 103505 h 138223"/>
                <a:gd name="connsiteX216" fmla="*/ 16897 w 94083"/>
                <a:gd name="connsiteY216" fmla="*/ 103505 h 138223"/>
                <a:gd name="connsiteX217" fmla="*/ 11659 w 94083"/>
                <a:gd name="connsiteY217" fmla="*/ 105192 h 138223"/>
                <a:gd name="connsiteX218" fmla="*/ 13200 w 94083"/>
                <a:gd name="connsiteY218" fmla="*/ 106878 h 138223"/>
                <a:gd name="connsiteX219" fmla="*/ 13346 w 94083"/>
                <a:gd name="connsiteY219" fmla="*/ 108727 h 138223"/>
                <a:gd name="connsiteX220" fmla="*/ 13200 w 94083"/>
                <a:gd name="connsiteY220" fmla="*/ 109651 h 138223"/>
                <a:gd name="connsiteX221" fmla="*/ 15664 w 94083"/>
                <a:gd name="connsiteY221" fmla="*/ 109651 h 138223"/>
                <a:gd name="connsiteX222" fmla="*/ 14432 w 94083"/>
                <a:gd name="connsiteY222" fmla="*/ 111337 h 138223"/>
                <a:gd name="connsiteX223" fmla="*/ 9665 w 94083"/>
                <a:gd name="connsiteY223" fmla="*/ 111337 h 138223"/>
                <a:gd name="connsiteX224" fmla="*/ 9827 w 94083"/>
                <a:gd name="connsiteY224" fmla="*/ 109489 h 138223"/>
                <a:gd name="connsiteX225" fmla="*/ 8757 w 94083"/>
                <a:gd name="connsiteY225" fmla="*/ 111337 h 138223"/>
                <a:gd name="connsiteX226" fmla="*/ 6908 w 94083"/>
                <a:gd name="connsiteY226" fmla="*/ 111337 h 138223"/>
                <a:gd name="connsiteX227" fmla="*/ 6908 w 94083"/>
                <a:gd name="connsiteY227" fmla="*/ 109959 h 138223"/>
                <a:gd name="connsiteX228" fmla="*/ 5367 w 94083"/>
                <a:gd name="connsiteY228" fmla="*/ 109343 h 138223"/>
                <a:gd name="connsiteX229" fmla="*/ 2449 w 94083"/>
                <a:gd name="connsiteY229" fmla="*/ 111337 h 138223"/>
                <a:gd name="connsiteX230" fmla="*/ 2449 w 94083"/>
                <a:gd name="connsiteY230" fmla="*/ 113024 h 138223"/>
                <a:gd name="connsiteX231" fmla="*/ 1070 w 94083"/>
                <a:gd name="connsiteY231" fmla="*/ 113024 h 138223"/>
                <a:gd name="connsiteX232" fmla="*/ 0 w 94083"/>
                <a:gd name="connsiteY232" fmla="*/ 114402 h 138223"/>
                <a:gd name="connsiteX233" fmla="*/ 0 w 94083"/>
                <a:gd name="connsiteY233" fmla="*/ 116397 h 138223"/>
                <a:gd name="connsiteX234" fmla="*/ 2611 w 94083"/>
                <a:gd name="connsiteY234" fmla="*/ 116397 h 138223"/>
                <a:gd name="connsiteX235" fmla="*/ 2919 w 94083"/>
                <a:gd name="connsiteY235" fmla="*/ 115326 h 138223"/>
                <a:gd name="connsiteX236" fmla="*/ 4913 w 94083"/>
                <a:gd name="connsiteY236" fmla="*/ 114872 h 138223"/>
                <a:gd name="connsiteX237" fmla="*/ 6146 w 94083"/>
                <a:gd name="connsiteY237" fmla="*/ 115326 h 138223"/>
                <a:gd name="connsiteX238" fmla="*/ 9227 w 94083"/>
                <a:gd name="connsiteY238" fmla="*/ 114564 h 138223"/>
                <a:gd name="connsiteX239" fmla="*/ 11837 w 94083"/>
                <a:gd name="connsiteY239" fmla="*/ 114564 h 138223"/>
                <a:gd name="connsiteX240" fmla="*/ 14302 w 94083"/>
                <a:gd name="connsiteY240" fmla="*/ 114710 h 138223"/>
                <a:gd name="connsiteX241" fmla="*/ 12762 w 94083"/>
                <a:gd name="connsiteY241" fmla="*/ 116397 h 138223"/>
                <a:gd name="connsiteX242" fmla="*/ 11221 w 94083"/>
                <a:gd name="connsiteY242" fmla="*/ 117159 h 138223"/>
                <a:gd name="connsiteX243" fmla="*/ 7216 w 94083"/>
                <a:gd name="connsiteY243" fmla="*/ 118537 h 138223"/>
                <a:gd name="connsiteX244" fmla="*/ 4297 w 94083"/>
                <a:gd name="connsiteY244" fmla="*/ 119915 h 138223"/>
                <a:gd name="connsiteX245" fmla="*/ 4297 w 94083"/>
                <a:gd name="connsiteY245" fmla="*/ 122218 h 138223"/>
                <a:gd name="connsiteX246" fmla="*/ 1995 w 94083"/>
                <a:gd name="connsiteY246" fmla="*/ 123451 h 138223"/>
                <a:gd name="connsiteX247" fmla="*/ 2919 w 94083"/>
                <a:gd name="connsiteY247" fmla="*/ 124213 h 138223"/>
                <a:gd name="connsiteX248" fmla="*/ 2611 w 94083"/>
                <a:gd name="connsiteY248" fmla="*/ 126061 h 138223"/>
                <a:gd name="connsiteX249" fmla="*/ 5076 w 94083"/>
                <a:gd name="connsiteY249" fmla="*/ 124067 h 138223"/>
                <a:gd name="connsiteX250" fmla="*/ 7848 w 94083"/>
                <a:gd name="connsiteY250" fmla="*/ 124829 h 138223"/>
                <a:gd name="connsiteX251" fmla="*/ 5854 w 94083"/>
                <a:gd name="connsiteY251" fmla="*/ 126061 h 138223"/>
                <a:gd name="connsiteX252" fmla="*/ 7848 w 94083"/>
                <a:gd name="connsiteY252" fmla="*/ 127602 h 138223"/>
                <a:gd name="connsiteX253" fmla="*/ 11075 w 94083"/>
                <a:gd name="connsiteY253" fmla="*/ 126061 h 138223"/>
                <a:gd name="connsiteX254" fmla="*/ 13378 w 94083"/>
                <a:gd name="connsiteY254" fmla="*/ 124991 h 138223"/>
                <a:gd name="connsiteX255" fmla="*/ 16459 w 94083"/>
                <a:gd name="connsiteY255" fmla="*/ 124067 h 138223"/>
                <a:gd name="connsiteX256" fmla="*/ 17999 w 94083"/>
                <a:gd name="connsiteY256" fmla="*/ 123921 h 138223"/>
                <a:gd name="connsiteX257" fmla="*/ 16767 w 94083"/>
                <a:gd name="connsiteY257" fmla="*/ 124845 h 138223"/>
                <a:gd name="connsiteX258" fmla="*/ 14302 w 94083"/>
                <a:gd name="connsiteY258" fmla="*/ 126694 h 138223"/>
                <a:gd name="connsiteX259" fmla="*/ 13070 w 94083"/>
                <a:gd name="connsiteY259" fmla="*/ 127618 h 138223"/>
                <a:gd name="connsiteX260" fmla="*/ 10767 w 94083"/>
                <a:gd name="connsiteY260" fmla="*/ 127618 h 138223"/>
                <a:gd name="connsiteX261" fmla="*/ 10767 w 94083"/>
                <a:gd name="connsiteY261" fmla="*/ 129304 h 138223"/>
                <a:gd name="connsiteX262" fmla="*/ 8773 w 94083"/>
                <a:gd name="connsiteY262" fmla="*/ 129921 h 138223"/>
                <a:gd name="connsiteX263" fmla="*/ 9697 w 94083"/>
                <a:gd name="connsiteY263" fmla="*/ 131153 h 138223"/>
                <a:gd name="connsiteX264" fmla="*/ 6778 w 94083"/>
                <a:gd name="connsiteY264" fmla="*/ 132223 h 138223"/>
                <a:gd name="connsiteX265" fmla="*/ 9389 w 94083"/>
                <a:gd name="connsiteY265" fmla="*/ 132985 h 138223"/>
                <a:gd name="connsiteX266" fmla="*/ 12000 w 94083"/>
                <a:gd name="connsiteY266" fmla="*/ 131137 h 138223"/>
                <a:gd name="connsiteX267" fmla="*/ 13378 w 94083"/>
                <a:gd name="connsiteY267" fmla="*/ 130683 h 138223"/>
                <a:gd name="connsiteX268" fmla="*/ 15535 w 94083"/>
                <a:gd name="connsiteY268" fmla="*/ 130537 h 138223"/>
                <a:gd name="connsiteX269" fmla="*/ 16459 w 94083"/>
                <a:gd name="connsiteY269" fmla="*/ 129921 h 138223"/>
                <a:gd name="connsiteX270" fmla="*/ 18307 w 94083"/>
                <a:gd name="connsiteY270" fmla="*/ 129612 h 138223"/>
                <a:gd name="connsiteX271" fmla="*/ 19686 w 94083"/>
                <a:gd name="connsiteY271" fmla="*/ 128072 h 138223"/>
                <a:gd name="connsiteX272" fmla="*/ 21535 w 94083"/>
                <a:gd name="connsiteY272" fmla="*/ 128834 h 138223"/>
                <a:gd name="connsiteX273" fmla="*/ 20772 w 94083"/>
                <a:gd name="connsiteY273" fmla="*/ 130521 h 138223"/>
                <a:gd name="connsiteX274" fmla="*/ 17383 w 94083"/>
                <a:gd name="connsiteY274" fmla="*/ 131753 h 138223"/>
                <a:gd name="connsiteX275" fmla="*/ 14464 w 94083"/>
                <a:gd name="connsiteY275" fmla="*/ 133748 h 138223"/>
                <a:gd name="connsiteX276" fmla="*/ 13702 w 94083"/>
                <a:gd name="connsiteY276" fmla="*/ 134672 h 138223"/>
                <a:gd name="connsiteX277" fmla="*/ 18940 w 94083"/>
                <a:gd name="connsiteY277" fmla="*/ 132369 h 138223"/>
                <a:gd name="connsiteX278" fmla="*/ 14481 w 94083"/>
                <a:gd name="connsiteY278" fmla="*/ 136375 h 138223"/>
                <a:gd name="connsiteX279" fmla="*/ 14935 w 94083"/>
                <a:gd name="connsiteY279" fmla="*/ 138223 h 138223"/>
                <a:gd name="connsiteX280" fmla="*/ 15859 w 94083"/>
                <a:gd name="connsiteY280" fmla="*/ 136683 h 138223"/>
                <a:gd name="connsiteX281" fmla="*/ 16783 w 94083"/>
                <a:gd name="connsiteY281" fmla="*/ 135758 h 138223"/>
                <a:gd name="connsiteX282" fmla="*/ 19394 w 94083"/>
                <a:gd name="connsiteY282" fmla="*/ 135304 h 138223"/>
                <a:gd name="connsiteX283" fmla="*/ 20626 w 94083"/>
                <a:gd name="connsiteY283" fmla="*/ 135304 h 138223"/>
                <a:gd name="connsiteX284" fmla="*/ 21388 w 94083"/>
                <a:gd name="connsiteY284" fmla="*/ 134380 h 138223"/>
                <a:gd name="connsiteX285" fmla="*/ 22621 w 94083"/>
                <a:gd name="connsiteY285" fmla="*/ 135142 h 138223"/>
                <a:gd name="connsiteX286" fmla="*/ 23999 w 94083"/>
                <a:gd name="connsiteY286" fmla="*/ 134526 h 138223"/>
                <a:gd name="connsiteX287" fmla="*/ 24145 w 94083"/>
                <a:gd name="connsiteY287" fmla="*/ 135904 h 138223"/>
                <a:gd name="connsiteX288" fmla="*/ 25832 w 94083"/>
                <a:gd name="connsiteY288" fmla="*/ 136666 h 138223"/>
                <a:gd name="connsiteX289" fmla="*/ 27988 w 94083"/>
                <a:gd name="connsiteY289" fmla="*/ 135288 h 138223"/>
                <a:gd name="connsiteX290" fmla="*/ 28296 w 94083"/>
                <a:gd name="connsiteY290" fmla="*/ 133293 h 138223"/>
                <a:gd name="connsiteX291" fmla="*/ 29367 w 94083"/>
                <a:gd name="connsiteY291" fmla="*/ 134834 h 138223"/>
                <a:gd name="connsiteX292" fmla="*/ 29821 w 94083"/>
                <a:gd name="connsiteY292" fmla="*/ 133910 h 138223"/>
                <a:gd name="connsiteX293" fmla="*/ 32123 w 94083"/>
                <a:gd name="connsiteY293" fmla="*/ 134980 h 138223"/>
                <a:gd name="connsiteX294" fmla="*/ 33356 w 94083"/>
                <a:gd name="connsiteY294" fmla="*/ 134526 h 138223"/>
                <a:gd name="connsiteX295" fmla="*/ 33210 w 94083"/>
                <a:gd name="connsiteY295" fmla="*/ 132531 h 138223"/>
                <a:gd name="connsiteX296" fmla="*/ 36599 w 94083"/>
                <a:gd name="connsiteY296" fmla="*/ 133456 h 138223"/>
                <a:gd name="connsiteX297" fmla="*/ 37053 w 94083"/>
                <a:gd name="connsiteY297" fmla="*/ 131461 h 138223"/>
                <a:gd name="connsiteX298" fmla="*/ 40442 w 94083"/>
                <a:gd name="connsiteY298" fmla="*/ 132077 h 138223"/>
                <a:gd name="connsiteX299" fmla="*/ 40442 w 94083"/>
                <a:gd name="connsiteY299" fmla="*/ 129775 h 138223"/>
                <a:gd name="connsiteX300" fmla="*/ 44902 w 94083"/>
                <a:gd name="connsiteY300" fmla="*/ 128542 h 138223"/>
                <a:gd name="connsiteX301" fmla="*/ 46166 w 94083"/>
                <a:gd name="connsiteY301" fmla="*/ 126548 h 138223"/>
                <a:gd name="connsiteX302" fmla="*/ 46896 w 94083"/>
                <a:gd name="connsiteY302" fmla="*/ 125007 h 138223"/>
                <a:gd name="connsiteX303" fmla="*/ 48744 w 94083"/>
                <a:gd name="connsiteY303" fmla="*/ 124699 h 138223"/>
                <a:gd name="connsiteX304" fmla="*/ 50285 w 94083"/>
                <a:gd name="connsiteY304" fmla="*/ 124553 h 138223"/>
                <a:gd name="connsiteX305" fmla="*/ 52750 w 94083"/>
                <a:gd name="connsiteY305" fmla="*/ 123791 h 138223"/>
                <a:gd name="connsiteX306" fmla="*/ 54744 w 94083"/>
                <a:gd name="connsiteY306" fmla="*/ 122867 h 138223"/>
                <a:gd name="connsiteX307" fmla="*/ 55361 w 94083"/>
                <a:gd name="connsiteY307" fmla="*/ 120094 h 138223"/>
                <a:gd name="connsiteX308" fmla="*/ 56739 w 94083"/>
                <a:gd name="connsiteY308" fmla="*/ 120710 h 138223"/>
                <a:gd name="connsiteX309" fmla="*/ 60436 w 94083"/>
                <a:gd name="connsiteY309" fmla="*/ 120402 h 138223"/>
                <a:gd name="connsiteX310" fmla="*/ 61977 w 94083"/>
                <a:gd name="connsiteY310" fmla="*/ 117629 h 138223"/>
                <a:gd name="connsiteX311" fmla="*/ 60744 w 94083"/>
                <a:gd name="connsiteY311" fmla="*/ 117013 h 138223"/>
                <a:gd name="connsiteX312" fmla="*/ 60744 w 94083"/>
                <a:gd name="connsiteY312" fmla="*/ 115634 h 138223"/>
                <a:gd name="connsiteX313" fmla="*/ 65512 w 94083"/>
                <a:gd name="connsiteY313" fmla="*/ 114402 h 138223"/>
                <a:gd name="connsiteX314" fmla="*/ 69663 w 94083"/>
                <a:gd name="connsiteY314" fmla="*/ 115018 h 138223"/>
                <a:gd name="connsiteX315" fmla="*/ 70895 w 94083"/>
                <a:gd name="connsiteY315" fmla="*/ 113332 h 138223"/>
                <a:gd name="connsiteX316" fmla="*/ 71658 w 94083"/>
                <a:gd name="connsiteY316" fmla="*/ 114094 h 138223"/>
                <a:gd name="connsiteX317" fmla="*/ 73506 w 94083"/>
                <a:gd name="connsiteY317" fmla="*/ 113640 h 138223"/>
                <a:gd name="connsiteX318" fmla="*/ 74122 w 94083"/>
                <a:gd name="connsiteY318" fmla="*/ 110867 h 138223"/>
                <a:gd name="connsiteX319" fmla="*/ 75663 w 94083"/>
                <a:gd name="connsiteY319" fmla="*/ 112245 h 138223"/>
                <a:gd name="connsiteX320" fmla="*/ 75355 w 94083"/>
                <a:gd name="connsiteY320" fmla="*/ 114710 h 138223"/>
                <a:gd name="connsiteX321" fmla="*/ 76587 w 94083"/>
                <a:gd name="connsiteY321" fmla="*/ 113640 h 138223"/>
                <a:gd name="connsiteX322" fmla="*/ 77041 w 94083"/>
                <a:gd name="connsiteY322" fmla="*/ 111791 h 138223"/>
                <a:gd name="connsiteX323" fmla="*/ 77803 w 94083"/>
                <a:gd name="connsiteY323" fmla="*/ 110770 h 138223"/>
                <a:gd name="connsiteX324" fmla="*/ 78419 w 94083"/>
                <a:gd name="connsiteY324" fmla="*/ 109943 h 138223"/>
                <a:gd name="connsiteX325" fmla="*/ 78873 w 94083"/>
                <a:gd name="connsiteY325" fmla="*/ 111321 h 138223"/>
                <a:gd name="connsiteX326" fmla="*/ 81030 w 94083"/>
                <a:gd name="connsiteY326" fmla="*/ 111775 h 138223"/>
                <a:gd name="connsiteX327" fmla="*/ 82100 w 94083"/>
                <a:gd name="connsiteY327" fmla="*/ 113316 h 138223"/>
                <a:gd name="connsiteX328" fmla="*/ 84403 w 94083"/>
                <a:gd name="connsiteY328" fmla="*/ 111775 h 138223"/>
                <a:gd name="connsiteX329" fmla="*/ 86868 w 94083"/>
                <a:gd name="connsiteY329" fmla="*/ 112229 h 138223"/>
                <a:gd name="connsiteX330" fmla="*/ 88554 w 94083"/>
                <a:gd name="connsiteY330" fmla="*/ 110997 h 138223"/>
                <a:gd name="connsiteX331" fmla="*/ 86397 w 94083"/>
                <a:gd name="connsiteY331" fmla="*/ 109456 h 138223"/>
                <a:gd name="connsiteX332" fmla="*/ 84711 w 94083"/>
                <a:gd name="connsiteY332" fmla="*/ 107300 h 138223"/>
                <a:gd name="connsiteX333" fmla="*/ 86868 w 94083"/>
                <a:gd name="connsiteY333" fmla="*/ 107300 h 138223"/>
                <a:gd name="connsiteX334" fmla="*/ 86868 w 94083"/>
                <a:gd name="connsiteY334" fmla="*/ 103294 h 138223"/>
                <a:gd name="connsiteX335" fmla="*/ 90013 w 94083"/>
                <a:gd name="connsiteY335" fmla="*/ 100684 h 138223"/>
                <a:gd name="connsiteX336" fmla="*/ 89170 w 94083"/>
                <a:gd name="connsiteY336" fmla="*/ 95916 h 138223"/>
                <a:gd name="connsiteX337" fmla="*/ 90127 w 94083"/>
                <a:gd name="connsiteY337" fmla="*/ 94230 h 138223"/>
                <a:gd name="connsiteX338" fmla="*/ 91473 w 94083"/>
                <a:gd name="connsiteY338" fmla="*/ 91149 h 138223"/>
                <a:gd name="connsiteX339" fmla="*/ 94084 w 94083"/>
                <a:gd name="connsiteY339" fmla="*/ 86997 h 138223"/>
                <a:gd name="connsiteX340" fmla="*/ 94084 w 94083"/>
                <a:gd name="connsiteY340" fmla="*/ 82846 h 138223"/>
                <a:gd name="connsiteX341" fmla="*/ 93014 w 94083"/>
                <a:gd name="connsiteY341" fmla="*/ 77609 h 138223"/>
                <a:gd name="connsiteX342" fmla="*/ 92397 w 94083"/>
                <a:gd name="connsiteY342" fmla="*/ 74073 h 138223"/>
                <a:gd name="connsiteX343" fmla="*/ 91781 w 94083"/>
                <a:gd name="connsiteY343" fmla="*/ 70376 h 138223"/>
                <a:gd name="connsiteX344" fmla="*/ 92397 w 94083"/>
                <a:gd name="connsiteY344" fmla="*/ 67295 h 138223"/>
                <a:gd name="connsiteX345" fmla="*/ 93014 w 94083"/>
                <a:gd name="connsiteY345" fmla="*/ 65917 h 138223"/>
                <a:gd name="connsiteX346" fmla="*/ 92706 w 94083"/>
                <a:gd name="connsiteY346" fmla="*/ 63922 h 138223"/>
                <a:gd name="connsiteX347" fmla="*/ 90013 w 94083"/>
                <a:gd name="connsiteY347" fmla="*/ 61150 h 138223"/>
                <a:gd name="connsiteX348" fmla="*/ 90013 w 94083"/>
                <a:gd name="connsiteY348" fmla="*/ 54225 h 138223"/>
                <a:gd name="connsiteX349" fmla="*/ 87014 w 94083"/>
                <a:gd name="connsiteY349" fmla="*/ 53155 h 138223"/>
                <a:gd name="connsiteX350" fmla="*/ 86868 w 94083"/>
                <a:gd name="connsiteY350" fmla="*/ 51469 h 138223"/>
                <a:gd name="connsiteX351" fmla="*/ 86868 w 94083"/>
                <a:gd name="connsiteY351" fmla="*/ 49474 h 138223"/>
                <a:gd name="connsiteX352" fmla="*/ 90013 w 94083"/>
                <a:gd name="connsiteY352" fmla="*/ 49620 h 138223"/>
                <a:gd name="connsiteX353" fmla="*/ 90127 w 94083"/>
                <a:gd name="connsiteY353" fmla="*/ 50382 h 138223"/>
                <a:gd name="connsiteX354" fmla="*/ 92316 w 94083"/>
                <a:gd name="connsiteY354" fmla="*/ 50236 h 138223"/>
                <a:gd name="connsiteX355" fmla="*/ 92316 w 94083"/>
                <a:gd name="connsiteY355" fmla="*/ 48696 h 138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Lst>
              <a:rect l="l" t="t" r="r" b="b"/>
              <a:pathLst>
                <a:path w="94083" h="138223">
                  <a:moveTo>
                    <a:pt x="92300" y="48874"/>
                  </a:moveTo>
                  <a:lnTo>
                    <a:pt x="89997" y="46799"/>
                  </a:lnTo>
                  <a:lnTo>
                    <a:pt x="89997" y="45647"/>
                  </a:lnTo>
                  <a:lnTo>
                    <a:pt x="87111" y="46572"/>
                  </a:lnTo>
                  <a:lnTo>
                    <a:pt x="85376" y="47723"/>
                  </a:lnTo>
                  <a:lnTo>
                    <a:pt x="80528" y="47723"/>
                  </a:lnTo>
                  <a:lnTo>
                    <a:pt x="80528" y="41609"/>
                  </a:lnTo>
                  <a:lnTo>
                    <a:pt x="76749" y="41609"/>
                  </a:lnTo>
                  <a:lnTo>
                    <a:pt x="76749" y="39193"/>
                  </a:lnTo>
                  <a:lnTo>
                    <a:pt x="74981" y="35496"/>
                  </a:lnTo>
                  <a:lnTo>
                    <a:pt x="69906" y="35496"/>
                  </a:lnTo>
                  <a:lnTo>
                    <a:pt x="69452" y="38269"/>
                  </a:lnTo>
                  <a:lnTo>
                    <a:pt x="71074" y="41609"/>
                  </a:lnTo>
                  <a:lnTo>
                    <a:pt x="68301" y="42647"/>
                  </a:lnTo>
                  <a:lnTo>
                    <a:pt x="66679" y="42647"/>
                  </a:lnTo>
                  <a:lnTo>
                    <a:pt x="66679" y="45874"/>
                  </a:lnTo>
                  <a:lnTo>
                    <a:pt x="65058" y="45874"/>
                  </a:lnTo>
                  <a:lnTo>
                    <a:pt x="61831" y="44723"/>
                  </a:lnTo>
                  <a:lnTo>
                    <a:pt x="59755" y="43345"/>
                  </a:lnTo>
                  <a:lnTo>
                    <a:pt x="58133" y="43345"/>
                  </a:lnTo>
                  <a:lnTo>
                    <a:pt x="56512" y="41609"/>
                  </a:lnTo>
                  <a:lnTo>
                    <a:pt x="55361" y="40345"/>
                  </a:lnTo>
                  <a:lnTo>
                    <a:pt x="53739" y="38042"/>
                  </a:lnTo>
                  <a:lnTo>
                    <a:pt x="51437" y="36664"/>
                  </a:lnTo>
                  <a:lnTo>
                    <a:pt x="51437" y="32285"/>
                  </a:lnTo>
                  <a:lnTo>
                    <a:pt x="53739" y="31134"/>
                  </a:lnTo>
                  <a:lnTo>
                    <a:pt x="57193" y="29983"/>
                  </a:lnTo>
                  <a:lnTo>
                    <a:pt x="58814" y="27437"/>
                  </a:lnTo>
                  <a:lnTo>
                    <a:pt x="55117" y="27437"/>
                  </a:lnTo>
                  <a:lnTo>
                    <a:pt x="55117" y="24437"/>
                  </a:lnTo>
                  <a:lnTo>
                    <a:pt x="58344" y="23286"/>
                  </a:lnTo>
                  <a:lnTo>
                    <a:pt x="61798" y="23286"/>
                  </a:lnTo>
                  <a:lnTo>
                    <a:pt x="63647" y="21097"/>
                  </a:lnTo>
                  <a:lnTo>
                    <a:pt x="65025" y="18680"/>
                  </a:lnTo>
                  <a:lnTo>
                    <a:pt x="65025" y="16378"/>
                  </a:lnTo>
                  <a:lnTo>
                    <a:pt x="66647" y="13378"/>
                  </a:lnTo>
                  <a:lnTo>
                    <a:pt x="68268" y="11529"/>
                  </a:lnTo>
                  <a:lnTo>
                    <a:pt x="68495" y="10151"/>
                  </a:lnTo>
                  <a:lnTo>
                    <a:pt x="70344" y="8302"/>
                  </a:lnTo>
                  <a:lnTo>
                    <a:pt x="73425" y="6762"/>
                  </a:lnTo>
                  <a:cubicBezTo>
                    <a:pt x="73425" y="6762"/>
                    <a:pt x="76036" y="4459"/>
                    <a:pt x="75419" y="4686"/>
                  </a:cubicBezTo>
                  <a:cubicBezTo>
                    <a:pt x="74803" y="4913"/>
                    <a:pt x="72501" y="3989"/>
                    <a:pt x="72501" y="3989"/>
                  </a:cubicBezTo>
                  <a:lnTo>
                    <a:pt x="70960" y="2919"/>
                  </a:lnTo>
                  <a:lnTo>
                    <a:pt x="67571" y="616"/>
                  </a:lnTo>
                  <a:lnTo>
                    <a:pt x="65577" y="0"/>
                  </a:lnTo>
                  <a:lnTo>
                    <a:pt x="66647" y="1686"/>
                  </a:lnTo>
                  <a:lnTo>
                    <a:pt x="67879" y="3227"/>
                  </a:lnTo>
                  <a:lnTo>
                    <a:pt x="66193" y="3081"/>
                  </a:lnTo>
                  <a:lnTo>
                    <a:pt x="64815" y="2465"/>
                  </a:lnTo>
                  <a:lnTo>
                    <a:pt x="62204" y="3535"/>
                  </a:lnTo>
                  <a:lnTo>
                    <a:pt x="62350" y="4686"/>
                  </a:lnTo>
                  <a:lnTo>
                    <a:pt x="63728" y="7378"/>
                  </a:lnTo>
                  <a:lnTo>
                    <a:pt x="64652" y="9843"/>
                  </a:lnTo>
                  <a:lnTo>
                    <a:pt x="65106" y="10913"/>
                  </a:lnTo>
                  <a:lnTo>
                    <a:pt x="64798" y="12146"/>
                  </a:lnTo>
                  <a:lnTo>
                    <a:pt x="63112" y="12291"/>
                  </a:lnTo>
                  <a:lnTo>
                    <a:pt x="62658" y="13216"/>
                  </a:lnTo>
                  <a:lnTo>
                    <a:pt x="60809" y="14756"/>
                  </a:lnTo>
                  <a:lnTo>
                    <a:pt x="60047" y="13524"/>
                  </a:lnTo>
                  <a:lnTo>
                    <a:pt x="61117" y="12291"/>
                  </a:lnTo>
                  <a:lnTo>
                    <a:pt x="60193" y="11837"/>
                  </a:lnTo>
                  <a:lnTo>
                    <a:pt x="61263" y="10297"/>
                  </a:lnTo>
                  <a:lnTo>
                    <a:pt x="62187" y="8756"/>
                  </a:lnTo>
                  <a:lnTo>
                    <a:pt x="61571" y="6600"/>
                  </a:lnTo>
                  <a:lnTo>
                    <a:pt x="59268" y="5676"/>
                  </a:lnTo>
                  <a:lnTo>
                    <a:pt x="59885" y="3373"/>
                  </a:lnTo>
                  <a:lnTo>
                    <a:pt x="57420" y="5676"/>
                  </a:lnTo>
                  <a:lnTo>
                    <a:pt x="58960" y="6746"/>
                  </a:lnTo>
                  <a:lnTo>
                    <a:pt x="59723" y="7508"/>
                  </a:lnTo>
                  <a:lnTo>
                    <a:pt x="59268" y="9502"/>
                  </a:lnTo>
                  <a:lnTo>
                    <a:pt x="58506" y="7654"/>
                  </a:lnTo>
                  <a:lnTo>
                    <a:pt x="56204" y="7508"/>
                  </a:lnTo>
                  <a:lnTo>
                    <a:pt x="53431" y="5967"/>
                  </a:lnTo>
                  <a:lnTo>
                    <a:pt x="51437" y="5351"/>
                  </a:lnTo>
                  <a:lnTo>
                    <a:pt x="50674" y="6583"/>
                  </a:lnTo>
                  <a:lnTo>
                    <a:pt x="50674" y="7962"/>
                  </a:lnTo>
                  <a:lnTo>
                    <a:pt x="48826" y="8416"/>
                  </a:lnTo>
                  <a:lnTo>
                    <a:pt x="46977" y="7654"/>
                  </a:lnTo>
                  <a:lnTo>
                    <a:pt x="45907" y="8886"/>
                  </a:lnTo>
                  <a:lnTo>
                    <a:pt x="45907" y="11967"/>
                  </a:lnTo>
                  <a:lnTo>
                    <a:pt x="44982" y="13037"/>
                  </a:lnTo>
                  <a:lnTo>
                    <a:pt x="43296" y="13183"/>
                  </a:lnTo>
                  <a:lnTo>
                    <a:pt x="43296" y="14724"/>
                  </a:lnTo>
                  <a:lnTo>
                    <a:pt x="44220" y="16102"/>
                  </a:lnTo>
                  <a:lnTo>
                    <a:pt x="43296" y="17027"/>
                  </a:lnTo>
                  <a:lnTo>
                    <a:pt x="45453" y="18713"/>
                  </a:lnTo>
                  <a:lnTo>
                    <a:pt x="43296" y="19021"/>
                  </a:lnTo>
                  <a:lnTo>
                    <a:pt x="40685" y="19329"/>
                  </a:lnTo>
                  <a:lnTo>
                    <a:pt x="41918" y="21064"/>
                  </a:lnTo>
                  <a:lnTo>
                    <a:pt x="40685" y="21064"/>
                  </a:lnTo>
                  <a:lnTo>
                    <a:pt x="38691" y="21956"/>
                  </a:lnTo>
                  <a:lnTo>
                    <a:pt x="36842" y="23188"/>
                  </a:lnTo>
                  <a:lnTo>
                    <a:pt x="36226" y="25264"/>
                  </a:lnTo>
                  <a:lnTo>
                    <a:pt x="37296" y="26724"/>
                  </a:lnTo>
                  <a:lnTo>
                    <a:pt x="40523" y="27421"/>
                  </a:lnTo>
                  <a:lnTo>
                    <a:pt x="42518" y="26269"/>
                  </a:lnTo>
                  <a:lnTo>
                    <a:pt x="43750" y="27421"/>
                  </a:lnTo>
                  <a:lnTo>
                    <a:pt x="44674" y="27421"/>
                  </a:lnTo>
                  <a:lnTo>
                    <a:pt x="46523" y="26269"/>
                  </a:lnTo>
                  <a:lnTo>
                    <a:pt x="46977" y="27421"/>
                  </a:lnTo>
                  <a:lnTo>
                    <a:pt x="49280" y="26724"/>
                  </a:lnTo>
                  <a:lnTo>
                    <a:pt x="50350" y="26415"/>
                  </a:lnTo>
                  <a:lnTo>
                    <a:pt x="49588" y="27421"/>
                  </a:lnTo>
                  <a:lnTo>
                    <a:pt x="48209" y="29350"/>
                  </a:lnTo>
                  <a:lnTo>
                    <a:pt x="47447" y="31815"/>
                  </a:lnTo>
                  <a:lnTo>
                    <a:pt x="44837" y="32577"/>
                  </a:lnTo>
                  <a:lnTo>
                    <a:pt x="43604" y="32723"/>
                  </a:lnTo>
                  <a:lnTo>
                    <a:pt x="42226" y="34264"/>
                  </a:lnTo>
                  <a:lnTo>
                    <a:pt x="40231" y="35496"/>
                  </a:lnTo>
                  <a:lnTo>
                    <a:pt x="38691" y="37183"/>
                  </a:lnTo>
                  <a:lnTo>
                    <a:pt x="41610" y="37637"/>
                  </a:lnTo>
                  <a:lnTo>
                    <a:pt x="40847" y="38253"/>
                  </a:lnTo>
                  <a:lnTo>
                    <a:pt x="40394" y="39177"/>
                  </a:lnTo>
                  <a:lnTo>
                    <a:pt x="41010" y="41593"/>
                  </a:lnTo>
                  <a:lnTo>
                    <a:pt x="38545" y="40085"/>
                  </a:lnTo>
                  <a:lnTo>
                    <a:pt x="35464" y="39323"/>
                  </a:lnTo>
                  <a:lnTo>
                    <a:pt x="32237" y="39323"/>
                  </a:lnTo>
                  <a:lnTo>
                    <a:pt x="30696" y="38869"/>
                  </a:lnTo>
                  <a:lnTo>
                    <a:pt x="30696" y="40556"/>
                  </a:lnTo>
                  <a:lnTo>
                    <a:pt x="29318" y="43166"/>
                  </a:lnTo>
                  <a:lnTo>
                    <a:pt x="27632" y="42242"/>
                  </a:lnTo>
                  <a:lnTo>
                    <a:pt x="27632" y="39939"/>
                  </a:lnTo>
                  <a:lnTo>
                    <a:pt x="26399" y="39323"/>
                  </a:lnTo>
                  <a:lnTo>
                    <a:pt x="25329" y="38091"/>
                  </a:lnTo>
                  <a:lnTo>
                    <a:pt x="24259" y="38399"/>
                  </a:lnTo>
                  <a:lnTo>
                    <a:pt x="16410" y="38399"/>
                  </a:lnTo>
                  <a:lnTo>
                    <a:pt x="15486" y="37166"/>
                  </a:lnTo>
                  <a:lnTo>
                    <a:pt x="14562" y="37166"/>
                  </a:lnTo>
                  <a:lnTo>
                    <a:pt x="14562" y="39323"/>
                  </a:lnTo>
                  <a:lnTo>
                    <a:pt x="13183" y="40393"/>
                  </a:lnTo>
                  <a:lnTo>
                    <a:pt x="11189" y="39015"/>
                  </a:lnTo>
                  <a:lnTo>
                    <a:pt x="9340" y="39469"/>
                  </a:lnTo>
                  <a:lnTo>
                    <a:pt x="9340" y="41577"/>
                  </a:lnTo>
                  <a:lnTo>
                    <a:pt x="8270" y="43458"/>
                  </a:lnTo>
                  <a:lnTo>
                    <a:pt x="8270" y="45842"/>
                  </a:lnTo>
                  <a:lnTo>
                    <a:pt x="9032" y="45842"/>
                  </a:lnTo>
                  <a:lnTo>
                    <a:pt x="9486" y="44220"/>
                  </a:lnTo>
                  <a:lnTo>
                    <a:pt x="10864" y="42226"/>
                  </a:lnTo>
                  <a:lnTo>
                    <a:pt x="12243" y="42372"/>
                  </a:lnTo>
                  <a:lnTo>
                    <a:pt x="12097" y="44674"/>
                  </a:lnTo>
                  <a:lnTo>
                    <a:pt x="11643" y="45826"/>
                  </a:lnTo>
                  <a:lnTo>
                    <a:pt x="13021" y="46977"/>
                  </a:lnTo>
                  <a:lnTo>
                    <a:pt x="14091" y="50204"/>
                  </a:lnTo>
                  <a:lnTo>
                    <a:pt x="12713" y="51890"/>
                  </a:lnTo>
                  <a:lnTo>
                    <a:pt x="12713" y="54047"/>
                  </a:lnTo>
                  <a:lnTo>
                    <a:pt x="17643" y="54047"/>
                  </a:lnTo>
                  <a:lnTo>
                    <a:pt x="19329" y="53285"/>
                  </a:lnTo>
                  <a:lnTo>
                    <a:pt x="19475" y="55279"/>
                  </a:lnTo>
                  <a:lnTo>
                    <a:pt x="17318" y="55896"/>
                  </a:lnTo>
                  <a:lnTo>
                    <a:pt x="14854" y="56658"/>
                  </a:lnTo>
                  <a:lnTo>
                    <a:pt x="12859" y="57890"/>
                  </a:lnTo>
                  <a:lnTo>
                    <a:pt x="12713" y="59885"/>
                  </a:lnTo>
                  <a:lnTo>
                    <a:pt x="13021" y="62187"/>
                  </a:lnTo>
                  <a:lnTo>
                    <a:pt x="13021" y="63258"/>
                  </a:lnTo>
                  <a:lnTo>
                    <a:pt x="9940" y="63258"/>
                  </a:lnTo>
                  <a:lnTo>
                    <a:pt x="10702" y="64636"/>
                  </a:lnTo>
                  <a:lnTo>
                    <a:pt x="6859" y="64636"/>
                  </a:lnTo>
                  <a:lnTo>
                    <a:pt x="8546" y="66176"/>
                  </a:lnTo>
                  <a:lnTo>
                    <a:pt x="6859" y="66176"/>
                  </a:lnTo>
                  <a:lnTo>
                    <a:pt x="9162" y="67409"/>
                  </a:lnTo>
                  <a:lnTo>
                    <a:pt x="9308" y="68333"/>
                  </a:lnTo>
                  <a:lnTo>
                    <a:pt x="6843" y="69403"/>
                  </a:lnTo>
                  <a:lnTo>
                    <a:pt x="9000" y="70636"/>
                  </a:lnTo>
                  <a:lnTo>
                    <a:pt x="10540" y="71398"/>
                  </a:lnTo>
                  <a:lnTo>
                    <a:pt x="11919" y="70328"/>
                  </a:lnTo>
                  <a:lnTo>
                    <a:pt x="14691" y="70182"/>
                  </a:lnTo>
                  <a:lnTo>
                    <a:pt x="14383" y="71414"/>
                  </a:lnTo>
                  <a:lnTo>
                    <a:pt x="12227" y="72793"/>
                  </a:lnTo>
                  <a:lnTo>
                    <a:pt x="14691" y="73717"/>
                  </a:lnTo>
                  <a:lnTo>
                    <a:pt x="16686" y="71868"/>
                  </a:lnTo>
                  <a:lnTo>
                    <a:pt x="17756" y="72484"/>
                  </a:lnTo>
                  <a:lnTo>
                    <a:pt x="19443" y="72630"/>
                  </a:lnTo>
                  <a:lnTo>
                    <a:pt x="18681" y="73701"/>
                  </a:lnTo>
                  <a:lnTo>
                    <a:pt x="18226" y="75695"/>
                  </a:lnTo>
                  <a:lnTo>
                    <a:pt x="31150" y="75695"/>
                  </a:lnTo>
                  <a:lnTo>
                    <a:pt x="31296" y="76619"/>
                  </a:lnTo>
                  <a:lnTo>
                    <a:pt x="32529" y="76619"/>
                  </a:lnTo>
                  <a:lnTo>
                    <a:pt x="32529" y="79392"/>
                  </a:lnTo>
                  <a:lnTo>
                    <a:pt x="28994" y="79392"/>
                  </a:lnTo>
                  <a:lnTo>
                    <a:pt x="27923" y="80463"/>
                  </a:lnTo>
                  <a:lnTo>
                    <a:pt x="25767" y="80463"/>
                  </a:lnTo>
                  <a:lnTo>
                    <a:pt x="23772" y="82765"/>
                  </a:lnTo>
                  <a:lnTo>
                    <a:pt x="22394" y="85376"/>
                  </a:lnTo>
                  <a:lnTo>
                    <a:pt x="21324" y="86916"/>
                  </a:lnTo>
                  <a:lnTo>
                    <a:pt x="23172" y="86916"/>
                  </a:lnTo>
                  <a:lnTo>
                    <a:pt x="23026" y="88149"/>
                  </a:lnTo>
                  <a:lnTo>
                    <a:pt x="21956" y="88149"/>
                  </a:lnTo>
                  <a:lnTo>
                    <a:pt x="21502" y="92154"/>
                  </a:lnTo>
                  <a:lnTo>
                    <a:pt x="19508" y="94003"/>
                  </a:lnTo>
                  <a:lnTo>
                    <a:pt x="18275" y="94003"/>
                  </a:lnTo>
                  <a:lnTo>
                    <a:pt x="17821" y="95073"/>
                  </a:lnTo>
                  <a:lnTo>
                    <a:pt x="11821" y="99694"/>
                  </a:lnTo>
                  <a:lnTo>
                    <a:pt x="15210" y="99694"/>
                  </a:lnTo>
                  <a:lnTo>
                    <a:pt x="16589" y="98316"/>
                  </a:lnTo>
                  <a:lnTo>
                    <a:pt x="20902" y="97700"/>
                  </a:lnTo>
                  <a:lnTo>
                    <a:pt x="22588" y="98624"/>
                  </a:lnTo>
                  <a:lnTo>
                    <a:pt x="24745" y="97700"/>
                  </a:lnTo>
                  <a:lnTo>
                    <a:pt x="25669" y="98008"/>
                  </a:lnTo>
                  <a:lnTo>
                    <a:pt x="27518" y="97862"/>
                  </a:lnTo>
                  <a:lnTo>
                    <a:pt x="30129" y="92932"/>
                  </a:lnTo>
                  <a:lnTo>
                    <a:pt x="31507" y="91554"/>
                  </a:lnTo>
                  <a:lnTo>
                    <a:pt x="32886" y="91862"/>
                  </a:lnTo>
                  <a:lnTo>
                    <a:pt x="31961" y="94165"/>
                  </a:lnTo>
                  <a:lnTo>
                    <a:pt x="32415" y="95397"/>
                  </a:lnTo>
                  <a:lnTo>
                    <a:pt x="37345" y="95543"/>
                  </a:lnTo>
                  <a:lnTo>
                    <a:pt x="39031" y="95997"/>
                  </a:lnTo>
                  <a:lnTo>
                    <a:pt x="33339" y="97068"/>
                  </a:lnTo>
                  <a:lnTo>
                    <a:pt x="31037" y="97684"/>
                  </a:lnTo>
                  <a:lnTo>
                    <a:pt x="30421" y="98446"/>
                  </a:lnTo>
                  <a:lnTo>
                    <a:pt x="28734" y="98754"/>
                  </a:lnTo>
                  <a:lnTo>
                    <a:pt x="25961" y="99678"/>
                  </a:lnTo>
                  <a:lnTo>
                    <a:pt x="23805" y="99678"/>
                  </a:lnTo>
                  <a:lnTo>
                    <a:pt x="22880" y="100440"/>
                  </a:lnTo>
                  <a:lnTo>
                    <a:pt x="17497" y="100440"/>
                  </a:lnTo>
                  <a:lnTo>
                    <a:pt x="17351" y="101511"/>
                  </a:lnTo>
                  <a:lnTo>
                    <a:pt x="17967" y="103505"/>
                  </a:lnTo>
                  <a:lnTo>
                    <a:pt x="16897" y="103505"/>
                  </a:lnTo>
                  <a:lnTo>
                    <a:pt x="11659" y="105192"/>
                  </a:lnTo>
                  <a:lnTo>
                    <a:pt x="13200" y="106878"/>
                  </a:lnTo>
                  <a:lnTo>
                    <a:pt x="13346" y="108727"/>
                  </a:lnTo>
                  <a:lnTo>
                    <a:pt x="13200" y="109651"/>
                  </a:lnTo>
                  <a:lnTo>
                    <a:pt x="15664" y="109651"/>
                  </a:lnTo>
                  <a:lnTo>
                    <a:pt x="14432" y="111337"/>
                  </a:lnTo>
                  <a:lnTo>
                    <a:pt x="9665" y="111337"/>
                  </a:lnTo>
                  <a:lnTo>
                    <a:pt x="9827" y="109489"/>
                  </a:lnTo>
                  <a:lnTo>
                    <a:pt x="8757" y="111337"/>
                  </a:lnTo>
                  <a:lnTo>
                    <a:pt x="6908" y="111337"/>
                  </a:lnTo>
                  <a:lnTo>
                    <a:pt x="6908" y="109959"/>
                  </a:lnTo>
                  <a:lnTo>
                    <a:pt x="5367" y="109343"/>
                  </a:lnTo>
                  <a:lnTo>
                    <a:pt x="2449" y="111337"/>
                  </a:lnTo>
                  <a:lnTo>
                    <a:pt x="2449" y="113024"/>
                  </a:lnTo>
                  <a:lnTo>
                    <a:pt x="1070" y="113024"/>
                  </a:lnTo>
                  <a:lnTo>
                    <a:pt x="0" y="114402"/>
                  </a:lnTo>
                  <a:lnTo>
                    <a:pt x="0" y="116397"/>
                  </a:lnTo>
                  <a:lnTo>
                    <a:pt x="2611" y="116397"/>
                  </a:lnTo>
                  <a:lnTo>
                    <a:pt x="2919" y="115326"/>
                  </a:lnTo>
                  <a:lnTo>
                    <a:pt x="4913" y="114872"/>
                  </a:lnTo>
                  <a:lnTo>
                    <a:pt x="6146" y="115326"/>
                  </a:lnTo>
                  <a:lnTo>
                    <a:pt x="9227" y="114564"/>
                  </a:lnTo>
                  <a:lnTo>
                    <a:pt x="11837" y="114564"/>
                  </a:lnTo>
                  <a:lnTo>
                    <a:pt x="14302" y="114710"/>
                  </a:lnTo>
                  <a:lnTo>
                    <a:pt x="12762" y="116397"/>
                  </a:lnTo>
                  <a:lnTo>
                    <a:pt x="11221" y="117159"/>
                  </a:lnTo>
                  <a:lnTo>
                    <a:pt x="7216" y="118537"/>
                  </a:lnTo>
                  <a:lnTo>
                    <a:pt x="4297" y="119915"/>
                  </a:lnTo>
                  <a:lnTo>
                    <a:pt x="4297" y="122218"/>
                  </a:lnTo>
                  <a:lnTo>
                    <a:pt x="1995" y="123451"/>
                  </a:lnTo>
                  <a:lnTo>
                    <a:pt x="2919" y="124213"/>
                  </a:lnTo>
                  <a:lnTo>
                    <a:pt x="2611" y="126061"/>
                  </a:lnTo>
                  <a:lnTo>
                    <a:pt x="5076" y="124067"/>
                  </a:lnTo>
                  <a:lnTo>
                    <a:pt x="7848" y="124829"/>
                  </a:lnTo>
                  <a:lnTo>
                    <a:pt x="5854" y="126061"/>
                  </a:lnTo>
                  <a:lnTo>
                    <a:pt x="7848" y="127602"/>
                  </a:lnTo>
                  <a:lnTo>
                    <a:pt x="11075" y="126061"/>
                  </a:lnTo>
                  <a:lnTo>
                    <a:pt x="13378" y="124991"/>
                  </a:lnTo>
                  <a:lnTo>
                    <a:pt x="16459" y="124067"/>
                  </a:lnTo>
                  <a:lnTo>
                    <a:pt x="17999" y="123921"/>
                  </a:lnTo>
                  <a:lnTo>
                    <a:pt x="16767" y="124845"/>
                  </a:lnTo>
                  <a:lnTo>
                    <a:pt x="14302" y="126694"/>
                  </a:lnTo>
                  <a:lnTo>
                    <a:pt x="13070" y="127618"/>
                  </a:lnTo>
                  <a:lnTo>
                    <a:pt x="10767" y="127618"/>
                  </a:lnTo>
                  <a:lnTo>
                    <a:pt x="10767" y="129304"/>
                  </a:lnTo>
                  <a:lnTo>
                    <a:pt x="8773" y="129921"/>
                  </a:lnTo>
                  <a:lnTo>
                    <a:pt x="9697" y="131153"/>
                  </a:lnTo>
                  <a:lnTo>
                    <a:pt x="6778" y="132223"/>
                  </a:lnTo>
                  <a:lnTo>
                    <a:pt x="9389" y="132985"/>
                  </a:lnTo>
                  <a:lnTo>
                    <a:pt x="12000" y="131137"/>
                  </a:lnTo>
                  <a:lnTo>
                    <a:pt x="13378" y="130683"/>
                  </a:lnTo>
                  <a:lnTo>
                    <a:pt x="15535" y="130537"/>
                  </a:lnTo>
                  <a:lnTo>
                    <a:pt x="16459" y="129921"/>
                  </a:lnTo>
                  <a:lnTo>
                    <a:pt x="18307" y="129612"/>
                  </a:lnTo>
                  <a:lnTo>
                    <a:pt x="19686" y="128072"/>
                  </a:lnTo>
                  <a:lnTo>
                    <a:pt x="21535" y="128834"/>
                  </a:lnTo>
                  <a:lnTo>
                    <a:pt x="20772" y="130521"/>
                  </a:lnTo>
                  <a:lnTo>
                    <a:pt x="17383" y="131753"/>
                  </a:lnTo>
                  <a:lnTo>
                    <a:pt x="14464" y="133748"/>
                  </a:lnTo>
                  <a:lnTo>
                    <a:pt x="13702" y="134672"/>
                  </a:lnTo>
                  <a:lnTo>
                    <a:pt x="18940" y="132369"/>
                  </a:lnTo>
                  <a:lnTo>
                    <a:pt x="14481" y="136375"/>
                  </a:lnTo>
                  <a:lnTo>
                    <a:pt x="14935" y="138223"/>
                  </a:lnTo>
                  <a:lnTo>
                    <a:pt x="15859" y="136683"/>
                  </a:lnTo>
                  <a:lnTo>
                    <a:pt x="16783" y="135758"/>
                  </a:lnTo>
                  <a:lnTo>
                    <a:pt x="19394" y="135304"/>
                  </a:lnTo>
                  <a:lnTo>
                    <a:pt x="20626" y="135304"/>
                  </a:lnTo>
                  <a:lnTo>
                    <a:pt x="21388" y="134380"/>
                  </a:lnTo>
                  <a:lnTo>
                    <a:pt x="22621" y="135142"/>
                  </a:lnTo>
                  <a:lnTo>
                    <a:pt x="23999" y="134526"/>
                  </a:lnTo>
                  <a:lnTo>
                    <a:pt x="24145" y="135904"/>
                  </a:lnTo>
                  <a:lnTo>
                    <a:pt x="25832" y="136666"/>
                  </a:lnTo>
                  <a:lnTo>
                    <a:pt x="27988" y="135288"/>
                  </a:lnTo>
                  <a:lnTo>
                    <a:pt x="28296" y="133293"/>
                  </a:lnTo>
                  <a:lnTo>
                    <a:pt x="29367" y="134834"/>
                  </a:lnTo>
                  <a:lnTo>
                    <a:pt x="29821" y="133910"/>
                  </a:lnTo>
                  <a:lnTo>
                    <a:pt x="32123" y="134980"/>
                  </a:lnTo>
                  <a:lnTo>
                    <a:pt x="33356" y="134526"/>
                  </a:lnTo>
                  <a:lnTo>
                    <a:pt x="33210" y="132531"/>
                  </a:lnTo>
                  <a:lnTo>
                    <a:pt x="36599" y="133456"/>
                  </a:lnTo>
                  <a:lnTo>
                    <a:pt x="37053" y="131461"/>
                  </a:lnTo>
                  <a:lnTo>
                    <a:pt x="40442" y="132077"/>
                  </a:lnTo>
                  <a:lnTo>
                    <a:pt x="40442" y="129775"/>
                  </a:lnTo>
                  <a:lnTo>
                    <a:pt x="44902" y="128542"/>
                  </a:lnTo>
                  <a:lnTo>
                    <a:pt x="46166" y="126548"/>
                  </a:lnTo>
                  <a:lnTo>
                    <a:pt x="46896" y="125007"/>
                  </a:lnTo>
                  <a:lnTo>
                    <a:pt x="48744" y="124699"/>
                  </a:lnTo>
                  <a:lnTo>
                    <a:pt x="50285" y="124553"/>
                  </a:lnTo>
                  <a:lnTo>
                    <a:pt x="52750" y="123791"/>
                  </a:lnTo>
                  <a:lnTo>
                    <a:pt x="54744" y="122867"/>
                  </a:lnTo>
                  <a:lnTo>
                    <a:pt x="55361" y="120094"/>
                  </a:lnTo>
                  <a:lnTo>
                    <a:pt x="56739" y="120710"/>
                  </a:lnTo>
                  <a:lnTo>
                    <a:pt x="60436" y="120402"/>
                  </a:lnTo>
                  <a:lnTo>
                    <a:pt x="61977" y="117629"/>
                  </a:lnTo>
                  <a:lnTo>
                    <a:pt x="60744" y="117013"/>
                  </a:lnTo>
                  <a:lnTo>
                    <a:pt x="60744" y="115634"/>
                  </a:lnTo>
                  <a:lnTo>
                    <a:pt x="65512" y="114402"/>
                  </a:lnTo>
                  <a:lnTo>
                    <a:pt x="69663" y="115018"/>
                  </a:lnTo>
                  <a:lnTo>
                    <a:pt x="70895" y="113332"/>
                  </a:lnTo>
                  <a:lnTo>
                    <a:pt x="71658" y="114094"/>
                  </a:lnTo>
                  <a:lnTo>
                    <a:pt x="73506" y="113640"/>
                  </a:lnTo>
                  <a:lnTo>
                    <a:pt x="74122" y="110867"/>
                  </a:lnTo>
                  <a:lnTo>
                    <a:pt x="75663" y="112245"/>
                  </a:lnTo>
                  <a:lnTo>
                    <a:pt x="75355" y="114710"/>
                  </a:lnTo>
                  <a:lnTo>
                    <a:pt x="76587" y="113640"/>
                  </a:lnTo>
                  <a:lnTo>
                    <a:pt x="77041" y="111791"/>
                  </a:lnTo>
                  <a:lnTo>
                    <a:pt x="77803" y="110770"/>
                  </a:lnTo>
                  <a:lnTo>
                    <a:pt x="78419" y="109943"/>
                  </a:lnTo>
                  <a:lnTo>
                    <a:pt x="78873" y="111321"/>
                  </a:lnTo>
                  <a:lnTo>
                    <a:pt x="81030" y="111775"/>
                  </a:lnTo>
                  <a:lnTo>
                    <a:pt x="82100" y="113316"/>
                  </a:lnTo>
                  <a:lnTo>
                    <a:pt x="84403" y="111775"/>
                  </a:lnTo>
                  <a:lnTo>
                    <a:pt x="86868" y="112229"/>
                  </a:lnTo>
                  <a:lnTo>
                    <a:pt x="88554" y="110997"/>
                  </a:lnTo>
                  <a:lnTo>
                    <a:pt x="86397" y="109456"/>
                  </a:lnTo>
                  <a:lnTo>
                    <a:pt x="84711" y="107300"/>
                  </a:lnTo>
                  <a:lnTo>
                    <a:pt x="86868" y="107300"/>
                  </a:lnTo>
                  <a:lnTo>
                    <a:pt x="86868" y="103294"/>
                  </a:lnTo>
                  <a:lnTo>
                    <a:pt x="90013" y="100684"/>
                  </a:lnTo>
                  <a:lnTo>
                    <a:pt x="89170" y="95916"/>
                  </a:lnTo>
                  <a:lnTo>
                    <a:pt x="90127" y="94230"/>
                  </a:lnTo>
                  <a:lnTo>
                    <a:pt x="91473" y="91149"/>
                  </a:lnTo>
                  <a:lnTo>
                    <a:pt x="94084" y="86997"/>
                  </a:lnTo>
                  <a:lnTo>
                    <a:pt x="94084" y="82846"/>
                  </a:lnTo>
                  <a:lnTo>
                    <a:pt x="93014" y="77609"/>
                  </a:lnTo>
                  <a:lnTo>
                    <a:pt x="92397" y="74073"/>
                  </a:lnTo>
                  <a:lnTo>
                    <a:pt x="91781" y="70376"/>
                  </a:lnTo>
                  <a:lnTo>
                    <a:pt x="92397" y="67295"/>
                  </a:lnTo>
                  <a:lnTo>
                    <a:pt x="93014" y="65917"/>
                  </a:lnTo>
                  <a:lnTo>
                    <a:pt x="92706" y="63922"/>
                  </a:lnTo>
                  <a:lnTo>
                    <a:pt x="90013" y="61150"/>
                  </a:lnTo>
                  <a:lnTo>
                    <a:pt x="90013" y="54225"/>
                  </a:lnTo>
                  <a:lnTo>
                    <a:pt x="87014" y="53155"/>
                  </a:lnTo>
                  <a:lnTo>
                    <a:pt x="86868" y="51469"/>
                  </a:lnTo>
                  <a:lnTo>
                    <a:pt x="86868" y="49474"/>
                  </a:lnTo>
                  <a:lnTo>
                    <a:pt x="90013" y="49620"/>
                  </a:lnTo>
                  <a:lnTo>
                    <a:pt x="90127" y="50382"/>
                  </a:lnTo>
                  <a:lnTo>
                    <a:pt x="92316" y="50236"/>
                  </a:lnTo>
                  <a:lnTo>
                    <a:pt x="92316" y="48696"/>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5" name="Freeform: Shape 554">
              <a:extLst>
                <a:ext uri="{FF2B5EF4-FFF2-40B4-BE49-F238E27FC236}">
                  <a16:creationId xmlns:a16="http://schemas.microsoft.com/office/drawing/2014/main" id="{B72BD7BC-17AE-50DE-5F66-4D10953A2567}"/>
                </a:ext>
              </a:extLst>
            </p:cNvPr>
            <p:cNvSpPr/>
            <p:nvPr/>
          </p:nvSpPr>
          <p:spPr>
            <a:xfrm>
              <a:off x="7005652" y="3312960"/>
              <a:ext cx="4682" cy="5609"/>
            </a:xfrm>
            <a:custGeom>
              <a:avLst/>
              <a:gdLst>
                <a:gd name="connsiteX0" fmla="*/ 5076 w 5075"/>
                <a:gd name="connsiteY0" fmla="*/ 454 h 6080"/>
                <a:gd name="connsiteX1" fmla="*/ 5076 w 5075"/>
                <a:gd name="connsiteY1" fmla="*/ 6081 h 6080"/>
                <a:gd name="connsiteX2" fmla="*/ 3843 w 5075"/>
                <a:gd name="connsiteY2" fmla="*/ 4005 h 6080"/>
                <a:gd name="connsiteX3" fmla="*/ 3227 w 5075"/>
                <a:gd name="connsiteY3" fmla="*/ 4005 h 6080"/>
                <a:gd name="connsiteX4" fmla="*/ 3227 w 5075"/>
                <a:gd name="connsiteY4" fmla="*/ 1687 h 6080"/>
                <a:gd name="connsiteX5" fmla="*/ 454 w 5075"/>
                <a:gd name="connsiteY5" fmla="*/ 1378 h 6080"/>
                <a:gd name="connsiteX6" fmla="*/ 0 w 5075"/>
                <a:gd name="connsiteY6" fmla="*/ 1849 h 6080"/>
                <a:gd name="connsiteX7" fmla="*/ 0 w 5075"/>
                <a:gd name="connsiteY7" fmla="*/ 843 h 6080"/>
                <a:gd name="connsiteX8" fmla="*/ 616 w 5075"/>
                <a:gd name="connsiteY8" fmla="*/ 0 h 6080"/>
                <a:gd name="connsiteX9" fmla="*/ 3535 w 5075"/>
                <a:gd name="connsiteY9" fmla="*/ 0 h 6080"/>
                <a:gd name="connsiteX10" fmla="*/ 5076 w 5075"/>
                <a:gd name="connsiteY10" fmla="*/ 454 h 6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75" h="6080">
                  <a:moveTo>
                    <a:pt x="5076" y="454"/>
                  </a:moveTo>
                  <a:lnTo>
                    <a:pt x="5076" y="6081"/>
                  </a:lnTo>
                  <a:lnTo>
                    <a:pt x="3843" y="4005"/>
                  </a:lnTo>
                  <a:lnTo>
                    <a:pt x="3227" y="4005"/>
                  </a:lnTo>
                  <a:lnTo>
                    <a:pt x="3227" y="1687"/>
                  </a:lnTo>
                  <a:lnTo>
                    <a:pt x="454" y="1378"/>
                  </a:lnTo>
                  <a:lnTo>
                    <a:pt x="0" y="1849"/>
                  </a:lnTo>
                  <a:lnTo>
                    <a:pt x="0" y="843"/>
                  </a:lnTo>
                  <a:lnTo>
                    <a:pt x="616" y="0"/>
                  </a:lnTo>
                  <a:lnTo>
                    <a:pt x="3535" y="0"/>
                  </a:lnTo>
                  <a:lnTo>
                    <a:pt x="5076" y="45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6" name="Freeform: Shape 555">
              <a:extLst>
                <a:ext uri="{FF2B5EF4-FFF2-40B4-BE49-F238E27FC236}">
                  <a16:creationId xmlns:a16="http://schemas.microsoft.com/office/drawing/2014/main" id="{47475D1C-3AC5-7A10-9662-85CD3C9EBF87}"/>
                </a:ext>
              </a:extLst>
            </p:cNvPr>
            <p:cNvSpPr/>
            <p:nvPr/>
          </p:nvSpPr>
          <p:spPr>
            <a:xfrm>
              <a:off x="7082347" y="3149652"/>
              <a:ext cx="155200" cy="291582"/>
            </a:xfrm>
            <a:custGeom>
              <a:avLst/>
              <a:gdLst>
                <a:gd name="connsiteX0" fmla="*/ 11383 w 168238"/>
                <a:gd name="connsiteY0" fmla="*/ 312851 h 316077"/>
                <a:gd name="connsiteX1" fmla="*/ 13459 w 168238"/>
                <a:gd name="connsiteY1" fmla="*/ 312851 h 316077"/>
                <a:gd name="connsiteX2" fmla="*/ 13459 w 168238"/>
                <a:gd name="connsiteY2" fmla="*/ 311002 h 316077"/>
                <a:gd name="connsiteX3" fmla="*/ 17383 w 168238"/>
                <a:gd name="connsiteY3" fmla="*/ 311002 h 316077"/>
                <a:gd name="connsiteX4" fmla="*/ 19459 w 168238"/>
                <a:gd name="connsiteY4" fmla="*/ 312851 h 316077"/>
                <a:gd name="connsiteX5" fmla="*/ 19459 w 168238"/>
                <a:gd name="connsiteY5" fmla="*/ 316078 h 316077"/>
                <a:gd name="connsiteX6" fmla="*/ 21761 w 168238"/>
                <a:gd name="connsiteY6" fmla="*/ 316078 h 316077"/>
                <a:gd name="connsiteX7" fmla="*/ 24064 w 168238"/>
                <a:gd name="connsiteY7" fmla="*/ 313532 h 316077"/>
                <a:gd name="connsiteX8" fmla="*/ 21988 w 168238"/>
                <a:gd name="connsiteY8" fmla="*/ 312153 h 316077"/>
                <a:gd name="connsiteX9" fmla="*/ 24064 w 168238"/>
                <a:gd name="connsiteY9" fmla="*/ 311002 h 316077"/>
                <a:gd name="connsiteX10" fmla="*/ 24064 w 168238"/>
                <a:gd name="connsiteY10" fmla="*/ 307305 h 316077"/>
                <a:gd name="connsiteX11" fmla="*/ 25442 w 168238"/>
                <a:gd name="connsiteY11" fmla="*/ 308683 h 316077"/>
                <a:gd name="connsiteX12" fmla="*/ 30064 w 168238"/>
                <a:gd name="connsiteY12" fmla="*/ 307305 h 316077"/>
                <a:gd name="connsiteX13" fmla="*/ 30064 w 168238"/>
                <a:gd name="connsiteY13" fmla="*/ 304078 h 316077"/>
                <a:gd name="connsiteX14" fmla="*/ 35610 w 168238"/>
                <a:gd name="connsiteY14" fmla="*/ 304078 h 316077"/>
                <a:gd name="connsiteX15" fmla="*/ 37912 w 168238"/>
                <a:gd name="connsiteY15" fmla="*/ 302927 h 316077"/>
                <a:gd name="connsiteX16" fmla="*/ 41139 w 168238"/>
                <a:gd name="connsiteY16" fmla="*/ 302927 h 316077"/>
                <a:gd name="connsiteX17" fmla="*/ 42518 w 168238"/>
                <a:gd name="connsiteY17" fmla="*/ 304305 h 316077"/>
                <a:gd name="connsiteX18" fmla="*/ 42518 w 168238"/>
                <a:gd name="connsiteY18" fmla="*/ 301532 h 316077"/>
                <a:gd name="connsiteX19" fmla="*/ 45291 w 168238"/>
                <a:gd name="connsiteY19" fmla="*/ 303835 h 316077"/>
                <a:gd name="connsiteX20" fmla="*/ 48517 w 168238"/>
                <a:gd name="connsiteY20" fmla="*/ 303835 h 316077"/>
                <a:gd name="connsiteX21" fmla="*/ 49669 w 168238"/>
                <a:gd name="connsiteY21" fmla="*/ 306835 h 316077"/>
                <a:gd name="connsiteX22" fmla="*/ 51290 w 168238"/>
                <a:gd name="connsiteY22" fmla="*/ 305213 h 316077"/>
                <a:gd name="connsiteX23" fmla="*/ 52669 w 168238"/>
                <a:gd name="connsiteY23" fmla="*/ 307062 h 316077"/>
                <a:gd name="connsiteX24" fmla="*/ 54517 w 168238"/>
                <a:gd name="connsiteY24" fmla="*/ 304516 h 316077"/>
                <a:gd name="connsiteX25" fmla="*/ 56366 w 168238"/>
                <a:gd name="connsiteY25" fmla="*/ 299894 h 316077"/>
                <a:gd name="connsiteX26" fmla="*/ 57517 w 168238"/>
                <a:gd name="connsiteY26" fmla="*/ 296895 h 316077"/>
                <a:gd name="connsiteX27" fmla="*/ 57517 w 168238"/>
                <a:gd name="connsiteY27" fmla="*/ 292516 h 316077"/>
                <a:gd name="connsiteX28" fmla="*/ 75290 w 168238"/>
                <a:gd name="connsiteY28" fmla="*/ 292516 h 316077"/>
                <a:gd name="connsiteX29" fmla="*/ 80138 w 168238"/>
                <a:gd name="connsiteY29" fmla="*/ 296895 h 316077"/>
                <a:gd name="connsiteX30" fmla="*/ 80138 w 168238"/>
                <a:gd name="connsiteY30" fmla="*/ 294819 h 316077"/>
                <a:gd name="connsiteX31" fmla="*/ 82214 w 168238"/>
                <a:gd name="connsiteY31" fmla="*/ 293895 h 316077"/>
                <a:gd name="connsiteX32" fmla="*/ 87759 w 168238"/>
                <a:gd name="connsiteY32" fmla="*/ 295046 h 316077"/>
                <a:gd name="connsiteX33" fmla="*/ 90062 w 168238"/>
                <a:gd name="connsiteY33" fmla="*/ 294592 h 316077"/>
                <a:gd name="connsiteX34" fmla="*/ 87759 w 168238"/>
                <a:gd name="connsiteY34" fmla="*/ 292516 h 316077"/>
                <a:gd name="connsiteX35" fmla="*/ 93062 w 168238"/>
                <a:gd name="connsiteY35" fmla="*/ 290668 h 316077"/>
                <a:gd name="connsiteX36" fmla="*/ 96986 w 168238"/>
                <a:gd name="connsiteY36" fmla="*/ 290668 h 316077"/>
                <a:gd name="connsiteX37" fmla="*/ 100213 w 168238"/>
                <a:gd name="connsiteY37" fmla="*/ 294121 h 316077"/>
                <a:gd name="connsiteX38" fmla="*/ 104592 w 168238"/>
                <a:gd name="connsiteY38" fmla="*/ 295500 h 316077"/>
                <a:gd name="connsiteX39" fmla="*/ 106213 w 168238"/>
                <a:gd name="connsiteY39" fmla="*/ 293424 h 316077"/>
                <a:gd name="connsiteX40" fmla="*/ 106213 w 168238"/>
                <a:gd name="connsiteY40" fmla="*/ 291349 h 316077"/>
                <a:gd name="connsiteX41" fmla="*/ 102289 w 168238"/>
                <a:gd name="connsiteY41" fmla="*/ 290651 h 316077"/>
                <a:gd name="connsiteX42" fmla="*/ 101592 w 168238"/>
                <a:gd name="connsiteY42" fmla="*/ 286727 h 316077"/>
                <a:gd name="connsiteX43" fmla="*/ 106213 w 168238"/>
                <a:gd name="connsiteY43" fmla="*/ 288576 h 316077"/>
                <a:gd name="connsiteX44" fmla="*/ 111516 w 168238"/>
                <a:gd name="connsiteY44" fmla="*/ 286727 h 316077"/>
                <a:gd name="connsiteX45" fmla="*/ 111516 w 168238"/>
                <a:gd name="connsiteY45" fmla="*/ 288576 h 316077"/>
                <a:gd name="connsiteX46" fmla="*/ 112894 w 168238"/>
                <a:gd name="connsiteY46" fmla="*/ 289727 h 316077"/>
                <a:gd name="connsiteX47" fmla="*/ 116348 w 168238"/>
                <a:gd name="connsiteY47" fmla="*/ 288105 h 316077"/>
                <a:gd name="connsiteX48" fmla="*/ 123969 w 168238"/>
                <a:gd name="connsiteY48" fmla="*/ 286727 h 316077"/>
                <a:gd name="connsiteX49" fmla="*/ 144044 w 168238"/>
                <a:gd name="connsiteY49" fmla="*/ 286727 h 316077"/>
                <a:gd name="connsiteX50" fmla="*/ 145666 w 168238"/>
                <a:gd name="connsiteY50" fmla="*/ 283954 h 316077"/>
                <a:gd name="connsiteX51" fmla="*/ 150742 w 168238"/>
                <a:gd name="connsiteY51" fmla="*/ 283954 h 316077"/>
                <a:gd name="connsiteX52" fmla="*/ 150742 w 168238"/>
                <a:gd name="connsiteY52" fmla="*/ 280030 h 316077"/>
                <a:gd name="connsiteX53" fmla="*/ 153741 w 168238"/>
                <a:gd name="connsiteY53" fmla="*/ 278181 h 316077"/>
                <a:gd name="connsiteX54" fmla="*/ 157893 w 168238"/>
                <a:gd name="connsiteY54" fmla="*/ 278181 h 316077"/>
                <a:gd name="connsiteX55" fmla="*/ 160665 w 168238"/>
                <a:gd name="connsiteY55" fmla="*/ 274727 h 316077"/>
                <a:gd name="connsiteX56" fmla="*/ 160665 w 168238"/>
                <a:gd name="connsiteY56" fmla="*/ 272182 h 316077"/>
                <a:gd name="connsiteX57" fmla="*/ 159044 w 168238"/>
                <a:gd name="connsiteY57" fmla="*/ 270333 h 316077"/>
                <a:gd name="connsiteX58" fmla="*/ 160665 w 168238"/>
                <a:gd name="connsiteY58" fmla="*/ 268484 h 316077"/>
                <a:gd name="connsiteX59" fmla="*/ 151893 w 168238"/>
                <a:gd name="connsiteY59" fmla="*/ 270106 h 316077"/>
                <a:gd name="connsiteX60" fmla="*/ 145893 w 168238"/>
                <a:gd name="connsiteY60" fmla="*/ 269652 h 316077"/>
                <a:gd name="connsiteX61" fmla="*/ 146347 w 168238"/>
                <a:gd name="connsiteY61" fmla="*/ 268501 h 316077"/>
                <a:gd name="connsiteX62" fmla="*/ 150044 w 168238"/>
                <a:gd name="connsiteY62" fmla="*/ 268501 h 316077"/>
                <a:gd name="connsiteX63" fmla="*/ 151196 w 168238"/>
                <a:gd name="connsiteY63" fmla="*/ 266652 h 316077"/>
                <a:gd name="connsiteX64" fmla="*/ 147271 w 168238"/>
                <a:gd name="connsiteY64" fmla="*/ 265501 h 316077"/>
                <a:gd name="connsiteX65" fmla="*/ 144498 w 168238"/>
                <a:gd name="connsiteY65" fmla="*/ 263879 h 316077"/>
                <a:gd name="connsiteX66" fmla="*/ 149801 w 168238"/>
                <a:gd name="connsiteY66" fmla="*/ 263879 h 316077"/>
                <a:gd name="connsiteX67" fmla="*/ 144255 w 168238"/>
                <a:gd name="connsiteY67" fmla="*/ 261333 h 316077"/>
                <a:gd name="connsiteX68" fmla="*/ 144255 w 168238"/>
                <a:gd name="connsiteY68" fmla="*/ 259485 h 316077"/>
                <a:gd name="connsiteX69" fmla="*/ 150709 w 168238"/>
                <a:gd name="connsiteY69" fmla="*/ 259485 h 316077"/>
                <a:gd name="connsiteX70" fmla="*/ 151163 w 168238"/>
                <a:gd name="connsiteY70" fmla="*/ 256712 h 316077"/>
                <a:gd name="connsiteX71" fmla="*/ 147466 w 168238"/>
                <a:gd name="connsiteY71" fmla="*/ 256712 h 316077"/>
                <a:gd name="connsiteX72" fmla="*/ 151390 w 168238"/>
                <a:gd name="connsiteY72" fmla="*/ 253712 h 316077"/>
                <a:gd name="connsiteX73" fmla="*/ 153239 w 168238"/>
                <a:gd name="connsiteY73" fmla="*/ 255334 h 316077"/>
                <a:gd name="connsiteX74" fmla="*/ 156336 w 168238"/>
                <a:gd name="connsiteY74" fmla="*/ 252788 h 316077"/>
                <a:gd name="connsiteX75" fmla="*/ 158314 w 168238"/>
                <a:gd name="connsiteY75" fmla="*/ 251166 h 316077"/>
                <a:gd name="connsiteX76" fmla="*/ 153466 w 168238"/>
                <a:gd name="connsiteY76" fmla="*/ 251166 h 316077"/>
                <a:gd name="connsiteX77" fmla="*/ 156466 w 168238"/>
                <a:gd name="connsiteY77" fmla="*/ 247712 h 316077"/>
                <a:gd name="connsiteX78" fmla="*/ 160617 w 168238"/>
                <a:gd name="connsiteY78" fmla="*/ 249090 h 316077"/>
                <a:gd name="connsiteX79" fmla="*/ 162920 w 168238"/>
                <a:gd name="connsiteY79" fmla="*/ 247712 h 316077"/>
                <a:gd name="connsiteX80" fmla="*/ 162920 w 168238"/>
                <a:gd name="connsiteY80" fmla="*/ 241712 h 316077"/>
                <a:gd name="connsiteX81" fmla="*/ 164541 w 168238"/>
                <a:gd name="connsiteY81" fmla="*/ 241712 h 316077"/>
                <a:gd name="connsiteX82" fmla="*/ 164541 w 168238"/>
                <a:gd name="connsiteY82" fmla="*/ 238258 h 316077"/>
                <a:gd name="connsiteX83" fmla="*/ 168238 w 168238"/>
                <a:gd name="connsiteY83" fmla="*/ 229729 h 316077"/>
                <a:gd name="connsiteX84" fmla="*/ 165936 w 168238"/>
                <a:gd name="connsiteY84" fmla="*/ 222805 h 316077"/>
                <a:gd name="connsiteX85" fmla="*/ 161087 w 168238"/>
                <a:gd name="connsiteY85" fmla="*/ 218183 h 316077"/>
                <a:gd name="connsiteX86" fmla="*/ 158087 w 168238"/>
                <a:gd name="connsiteY86" fmla="*/ 214956 h 316077"/>
                <a:gd name="connsiteX87" fmla="*/ 152315 w 168238"/>
                <a:gd name="connsiteY87" fmla="*/ 214956 h 316077"/>
                <a:gd name="connsiteX88" fmla="*/ 147693 w 168238"/>
                <a:gd name="connsiteY88" fmla="*/ 213805 h 316077"/>
                <a:gd name="connsiteX89" fmla="*/ 140769 w 168238"/>
                <a:gd name="connsiteY89" fmla="*/ 213805 h 316077"/>
                <a:gd name="connsiteX90" fmla="*/ 140769 w 168238"/>
                <a:gd name="connsiteY90" fmla="*/ 217502 h 316077"/>
                <a:gd name="connsiteX91" fmla="*/ 139845 w 168238"/>
                <a:gd name="connsiteY91" fmla="*/ 219351 h 316077"/>
                <a:gd name="connsiteX92" fmla="*/ 140072 w 168238"/>
                <a:gd name="connsiteY92" fmla="*/ 221653 h 316077"/>
                <a:gd name="connsiteX93" fmla="*/ 139147 w 168238"/>
                <a:gd name="connsiteY93" fmla="*/ 224199 h 316077"/>
                <a:gd name="connsiteX94" fmla="*/ 137769 w 168238"/>
                <a:gd name="connsiteY94" fmla="*/ 220048 h 316077"/>
                <a:gd name="connsiteX95" fmla="*/ 135693 w 168238"/>
                <a:gd name="connsiteY95" fmla="*/ 219594 h 316077"/>
                <a:gd name="connsiteX96" fmla="*/ 134542 w 168238"/>
                <a:gd name="connsiteY96" fmla="*/ 217518 h 316077"/>
                <a:gd name="connsiteX97" fmla="*/ 130845 w 168238"/>
                <a:gd name="connsiteY97" fmla="*/ 215443 h 316077"/>
                <a:gd name="connsiteX98" fmla="*/ 136845 w 168238"/>
                <a:gd name="connsiteY98" fmla="*/ 209216 h 316077"/>
                <a:gd name="connsiteX99" fmla="*/ 137299 w 168238"/>
                <a:gd name="connsiteY99" fmla="*/ 204594 h 316077"/>
                <a:gd name="connsiteX100" fmla="*/ 136147 w 168238"/>
                <a:gd name="connsiteY100" fmla="*/ 199746 h 316077"/>
                <a:gd name="connsiteX101" fmla="*/ 134769 w 168238"/>
                <a:gd name="connsiteY101" fmla="*/ 196746 h 316077"/>
                <a:gd name="connsiteX102" fmla="*/ 130845 w 168238"/>
                <a:gd name="connsiteY102" fmla="*/ 194897 h 316077"/>
                <a:gd name="connsiteX103" fmla="*/ 128072 w 168238"/>
                <a:gd name="connsiteY103" fmla="*/ 194897 h 316077"/>
                <a:gd name="connsiteX104" fmla="*/ 123921 w 168238"/>
                <a:gd name="connsiteY104" fmla="*/ 189368 h 316077"/>
                <a:gd name="connsiteX105" fmla="*/ 117694 w 168238"/>
                <a:gd name="connsiteY105" fmla="*/ 189368 h 316077"/>
                <a:gd name="connsiteX106" fmla="*/ 119769 w 168238"/>
                <a:gd name="connsiteY106" fmla="*/ 187746 h 316077"/>
                <a:gd name="connsiteX107" fmla="*/ 124845 w 168238"/>
                <a:gd name="connsiteY107" fmla="*/ 187746 h 316077"/>
                <a:gd name="connsiteX108" fmla="*/ 129223 w 168238"/>
                <a:gd name="connsiteY108" fmla="*/ 190519 h 316077"/>
                <a:gd name="connsiteX109" fmla="*/ 132921 w 168238"/>
                <a:gd name="connsiteY109" fmla="*/ 191216 h 316077"/>
                <a:gd name="connsiteX110" fmla="*/ 126921 w 168238"/>
                <a:gd name="connsiteY110" fmla="*/ 181763 h 316077"/>
                <a:gd name="connsiteX111" fmla="*/ 125299 w 168238"/>
                <a:gd name="connsiteY111" fmla="*/ 177838 h 316077"/>
                <a:gd name="connsiteX112" fmla="*/ 126223 w 168238"/>
                <a:gd name="connsiteY112" fmla="*/ 174384 h 316077"/>
                <a:gd name="connsiteX113" fmla="*/ 128526 w 168238"/>
                <a:gd name="connsiteY113" fmla="*/ 173233 h 316077"/>
                <a:gd name="connsiteX114" fmla="*/ 125753 w 168238"/>
                <a:gd name="connsiteY114" fmla="*/ 172082 h 316077"/>
                <a:gd name="connsiteX115" fmla="*/ 123207 w 168238"/>
                <a:gd name="connsiteY115" fmla="*/ 170006 h 316077"/>
                <a:gd name="connsiteX116" fmla="*/ 119510 w 168238"/>
                <a:gd name="connsiteY116" fmla="*/ 163779 h 316077"/>
                <a:gd name="connsiteX117" fmla="*/ 114888 w 168238"/>
                <a:gd name="connsiteY117" fmla="*/ 157779 h 316077"/>
                <a:gd name="connsiteX118" fmla="*/ 110510 w 168238"/>
                <a:gd name="connsiteY118" fmla="*/ 155704 h 316077"/>
                <a:gd name="connsiteX119" fmla="*/ 106813 w 168238"/>
                <a:gd name="connsiteY119" fmla="*/ 155704 h 316077"/>
                <a:gd name="connsiteX120" fmla="*/ 103359 w 168238"/>
                <a:gd name="connsiteY120" fmla="*/ 151553 h 316077"/>
                <a:gd name="connsiteX121" fmla="*/ 102435 w 168238"/>
                <a:gd name="connsiteY121" fmla="*/ 148326 h 316077"/>
                <a:gd name="connsiteX122" fmla="*/ 101056 w 168238"/>
                <a:gd name="connsiteY122" fmla="*/ 144401 h 316077"/>
                <a:gd name="connsiteX123" fmla="*/ 99678 w 168238"/>
                <a:gd name="connsiteY123" fmla="*/ 139780 h 316077"/>
                <a:gd name="connsiteX124" fmla="*/ 98754 w 168238"/>
                <a:gd name="connsiteY124" fmla="*/ 137477 h 316077"/>
                <a:gd name="connsiteX125" fmla="*/ 97375 w 168238"/>
                <a:gd name="connsiteY125" fmla="*/ 132175 h 316077"/>
                <a:gd name="connsiteX126" fmla="*/ 96922 w 168238"/>
                <a:gd name="connsiteY126" fmla="*/ 128721 h 316077"/>
                <a:gd name="connsiteX127" fmla="*/ 96224 w 168238"/>
                <a:gd name="connsiteY127" fmla="*/ 125721 h 316077"/>
                <a:gd name="connsiteX128" fmla="*/ 96451 w 168238"/>
                <a:gd name="connsiteY128" fmla="*/ 122494 h 316077"/>
                <a:gd name="connsiteX129" fmla="*/ 95527 w 168238"/>
                <a:gd name="connsiteY129" fmla="*/ 119267 h 316077"/>
                <a:gd name="connsiteX130" fmla="*/ 91376 w 168238"/>
                <a:gd name="connsiteY130" fmla="*/ 119267 h 316077"/>
                <a:gd name="connsiteX131" fmla="*/ 89754 w 168238"/>
                <a:gd name="connsiteY131" fmla="*/ 115116 h 316077"/>
                <a:gd name="connsiteX132" fmla="*/ 87678 w 168238"/>
                <a:gd name="connsiteY132" fmla="*/ 112116 h 316077"/>
                <a:gd name="connsiteX133" fmla="*/ 86527 w 168238"/>
                <a:gd name="connsiteY133" fmla="*/ 108662 h 316077"/>
                <a:gd name="connsiteX134" fmla="*/ 84225 w 168238"/>
                <a:gd name="connsiteY134" fmla="*/ 106359 h 316077"/>
                <a:gd name="connsiteX135" fmla="*/ 80527 w 168238"/>
                <a:gd name="connsiteY135" fmla="*/ 104057 h 316077"/>
                <a:gd name="connsiteX136" fmla="*/ 77527 w 168238"/>
                <a:gd name="connsiteY136" fmla="*/ 104057 h 316077"/>
                <a:gd name="connsiteX137" fmla="*/ 75452 w 168238"/>
                <a:gd name="connsiteY137" fmla="*/ 102678 h 316077"/>
                <a:gd name="connsiteX138" fmla="*/ 70830 w 168238"/>
                <a:gd name="connsiteY138" fmla="*/ 102678 h 316077"/>
                <a:gd name="connsiteX139" fmla="*/ 69679 w 168238"/>
                <a:gd name="connsiteY139" fmla="*/ 105905 h 316077"/>
                <a:gd name="connsiteX140" fmla="*/ 65982 w 168238"/>
                <a:gd name="connsiteY140" fmla="*/ 105905 h 316077"/>
                <a:gd name="connsiteX141" fmla="*/ 62982 w 168238"/>
                <a:gd name="connsiteY141" fmla="*/ 104754 h 316077"/>
                <a:gd name="connsiteX142" fmla="*/ 60906 w 168238"/>
                <a:gd name="connsiteY142" fmla="*/ 104754 h 316077"/>
                <a:gd name="connsiteX143" fmla="*/ 55377 w 168238"/>
                <a:gd name="connsiteY143" fmla="*/ 103830 h 316077"/>
                <a:gd name="connsiteX144" fmla="*/ 52150 w 168238"/>
                <a:gd name="connsiteY144" fmla="*/ 104057 h 316077"/>
                <a:gd name="connsiteX145" fmla="*/ 49150 w 168238"/>
                <a:gd name="connsiteY145" fmla="*/ 100830 h 316077"/>
                <a:gd name="connsiteX146" fmla="*/ 51696 w 168238"/>
                <a:gd name="connsiteY146" fmla="*/ 100830 h 316077"/>
                <a:gd name="connsiteX147" fmla="*/ 54468 w 168238"/>
                <a:gd name="connsiteY147" fmla="*/ 102451 h 316077"/>
                <a:gd name="connsiteX148" fmla="*/ 58847 w 168238"/>
                <a:gd name="connsiteY148" fmla="*/ 102678 h 316077"/>
                <a:gd name="connsiteX149" fmla="*/ 63922 w 168238"/>
                <a:gd name="connsiteY149" fmla="*/ 100830 h 316077"/>
                <a:gd name="connsiteX150" fmla="*/ 68544 w 168238"/>
                <a:gd name="connsiteY150" fmla="*/ 95981 h 316077"/>
                <a:gd name="connsiteX151" fmla="*/ 70166 w 168238"/>
                <a:gd name="connsiteY151" fmla="*/ 95981 h 316077"/>
                <a:gd name="connsiteX152" fmla="*/ 76392 w 168238"/>
                <a:gd name="connsiteY152" fmla="*/ 93678 h 316077"/>
                <a:gd name="connsiteX153" fmla="*/ 74544 w 168238"/>
                <a:gd name="connsiteY153" fmla="*/ 92057 h 316077"/>
                <a:gd name="connsiteX154" fmla="*/ 70847 w 168238"/>
                <a:gd name="connsiteY154" fmla="*/ 92057 h 316077"/>
                <a:gd name="connsiteX155" fmla="*/ 70149 w 168238"/>
                <a:gd name="connsiteY155" fmla="*/ 90208 h 316077"/>
                <a:gd name="connsiteX156" fmla="*/ 77073 w 168238"/>
                <a:gd name="connsiteY156" fmla="*/ 81209 h 316077"/>
                <a:gd name="connsiteX157" fmla="*/ 76619 w 168238"/>
                <a:gd name="connsiteY157" fmla="*/ 78663 h 316077"/>
                <a:gd name="connsiteX158" fmla="*/ 78922 w 168238"/>
                <a:gd name="connsiteY158" fmla="*/ 77511 h 316077"/>
                <a:gd name="connsiteX159" fmla="*/ 79149 w 168238"/>
                <a:gd name="connsiteY159" fmla="*/ 75890 h 316077"/>
                <a:gd name="connsiteX160" fmla="*/ 82603 w 168238"/>
                <a:gd name="connsiteY160" fmla="*/ 73587 h 316077"/>
                <a:gd name="connsiteX161" fmla="*/ 85376 w 168238"/>
                <a:gd name="connsiteY161" fmla="*/ 68285 h 316077"/>
                <a:gd name="connsiteX162" fmla="*/ 84922 w 168238"/>
                <a:gd name="connsiteY162" fmla="*/ 65739 h 316077"/>
                <a:gd name="connsiteX163" fmla="*/ 87468 w 168238"/>
                <a:gd name="connsiteY163" fmla="*/ 61361 h 316077"/>
                <a:gd name="connsiteX164" fmla="*/ 87695 w 168238"/>
                <a:gd name="connsiteY164" fmla="*/ 58361 h 316077"/>
                <a:gd name="connsiteX165" fmla="*/ 89770 w 168238"/>
                <a:gd name="connsiteY165" fmla="*/ 55134 h 316077"/>
                <a:gd name="connsiteX166" fmla="*/ 92543 w 168238"/>
                <a:gd name="connsiteY166" fmla="*/ 49604 h 316077"/>
                <a:gd name="connsiteX167" fmla="*/ 92543 w 168238"/>
                <a:gd name="connsiteY167" fmla="*/ 45453 h 316077"/>
                <a:gd name="connsiteX168" fmla="*/ 91165 w 168238"/>
                <a:gd name="connsiteY168" fmla="*/ 41302 h 316077"/>
                <a:gd name="connsiteX169" fmla="*/ 88619 w 168238"/>
                <a:gd name="connsiteY169" fmla="*/ 38756 h 316077"/>
                <a:gd name="connsiteX170" fmla="*/ 83544 w 168238"/>
                <a:gd name="connsiteY170" fmla="*/ 38756 h 316077"/>
                <a:gd name="connsiteX171" fmla="*/ 79846 w 168238"/>
                <a:gd name="connsiteY171" fmla="*/ 40134 h 316077"/>
                <a:gd name="connsiteX172" fmla="*/ 74998 w 168238"/>
                <a:gd name="connsiteY172" fmla="*/ 38756 h 316077"/>
                <a:gd name="connsiteX173" fmla="*/ 68544 w 168238"/>
                <a:gd name="connsiteY173" fmla="*/ 38756 h 316077"/>
                <a:gd name="connsiteX174" fmla="*/ 65771 w 168238"/>
                <a:gd name="connsiteY174" fmla="*/ 40831 h 316077"/>
                <a:gd name="connsiteX175" fmla="*/ 63225 w 168238"/>
                <a:gd name="connsiteY175" fmla="*/ 38756 h 316077"/>
                <a:gd name="connsiteX176" fmla="*/ 59771 w 168238"/>
                <a:gd name="connsiteY176" fmla="*/ 38756 h 316077"/>
                <a:gd name="connsiteX177" fmla="*/ 56771 w 168238"/>
                <a:gd name="connsiteY177" fmla="*/ 41756 h 316077"/>
                <a:gd name="connsiteX178" fmla="*/ 52393 w 168238"/>
                <a:gd name="connsiteY178" fmla="*/ 40831 h 316077"/>
                <a:gd name="connsiteX179" fmla="*/ 51242 w 168238"/>
                <a:gd name="connsiteY179" fmla="*/ 43604 h 316077"/>
                <a:gd name="connsiteX180" fmla="*/ 44317 w 168238"/>
                <a:gd name="connsiteY180" fmla="*/ 44302 h 316077"/>
                <a:gd name="connsiteX181" fmla="*/ 45469 w 168238"/>
                <a:gd name="connsiteY181" fmla="*/ 40604 h 316077"/>
                <a:gd name="connsiteX182" fmla="*/ 42923 w 168238"/>
                <a:gd name="connsiteY182" fmla="*/ 40831 h 316077"/>
                <a:gd name="connsiteX183" fmla="*/ 38301 w 168238"/>
                <a:gd name="connsiteY183" fmla="*/ 43604 h 316077"/>
                <a:gd name="connsiteX184" fmla="*/ 39226 w 168238"/>
                <a:gd name="connsiteY184" fmla="*/ 40377 h 316077"/>
                <a:gd name="connsiteX185" fmla="*/ 44528 w 168238"/>
                <a:gd name="connsiteY185" fmla="*/ 37377 h 316077"/>
                <a:gd name="connsiteX186" fmla="*/ 45907 w 168238"/>
                <a:gd name="connsiteY186" fmla="*/ 38756 h 316077"/>
                <a:gd name="connsiteX187" fmla="*/ 50285 w 168238"/>
                <a:gd name="connsiteY187" fmla="*/ 33680 h 316077"/>
                <a:gd name="connsiteX188" fmla="*/ 46588 w 168238"/>
                <a:gd name="connsiteY188" fmla="*/ 33680 h 316077"/>
                <a:gd name="connsiteX189" fmla="*/ 42437 w 168238"/>
                <a:gd name="connsiteY189" fmla="*/ 34832 h 316077"/>
                <a:gd name="connsiteX190" fmla="*/ 39210 w 168238"/>
                <a:gd name="connsiteY190" fmla="*/ 33680 h 316077"/>
                <a:gd name="connsiteX191" fmla="*/ 39436 w 168238"/>
                <a:gd name="connsiteY191" fmla="*/ 32059 h 316077"/>
                <a:gd name="connsiteX192" fmla="*/ 45663 w 168238"/>
                <a:gd name="connsiteY192" fmla="*/ 32059 h 316077"/>
                <a:gd name="connsiteX193" fmla="*/ 46361 w 168238"/>
                <a:gd name="connsiteY193" fmla="*/ 29059 h 316077"/>
                <a:gd name="connsiteX194" fmla="*/ 50512 w 168238"/>
                <a:gd name="connsiteY194" fmla="*/ 25832 h 316077"/>
                <a:gd name="connsiteX195" fmla="*/ 51890 w 168238"/>
                <a:gd name="connsiteY195" fmla="*/ 23756 h 316077"/>
                <a:gd name="connsiteX196" fmla="*/ 57193 w 168238"/>
                <a:gd name="connsiteY196" fmla="*/ 20059 h 316077"/>
                <a:gd name="connsiteX197" fmla="*/ 59966 w 168238"/>
                <a:gd name="connsiteY197" fmla="*/ 15437 h 316077"/>
                <a:gd name="connsiteX198" fmla="*/ 62966 w 168238"/>
                <a:gd name="connsiteY198" fmla="*/ 15437 h 316077"/>
                <a:gd name="connsiteX199" fmla="*/ 66663 w 168238"/>
                <a:gd name="connsiteY199" fmla="*/ 8059 h 316077"/>
                <a:gd name="connsiteX200" fmla="*/ 65041 w 168238"/>
                <a:gd name="connsiteY200" fmla="*/ 8059 h 316077"/>
                <a:gd name="connsiteX201" fmla="*/ 66890 w 168238"/>
                <a:gd name="connsiteY201" fmla="*/ 3681 h 316077"/>
                <a:gd name="connsiteX202" fmla="*/ 65738 w 168238"/>
                <a:gd name="connsiteY202" fmla="*/ 1378 h 316077"/>
                <a:gd name="connsiteX203" fmla="*/ 61814 w 168238"/>
                <a:gd name="connsiteY203" fmla="*/ 1378 h 316077"/>
                <a:gd name="connsiteX204" fmla="*/ 59512 w 168238"/>
                <a:gd name="connsiteY204" fmla="*/ 0 h 316077"/>
                <a:gd name="connsiteX205" fmla="*/ 60890 w 168238"/>
                <a:gd name="connsiteY205" fmla="*/ 2773 h 316077"/>
                <a:gd name="connsiteX206" fmla="*/ 56041 w 168238"/>
                <a:gd name="connsiteY206" fmla="*/ 3470 h 316077"/>
                <a:gd name="connsiteX207" fmla="*/ 53966 w 168238"/>
                <a:gd name="connsiteY207" fmla="*/ 2546 h 316077"/>
                <a:gd name="connsiteX208" fmla="*/ 50739 w 168238"/>
                <a:gd name="connsiteY208" fmla="*/ 3924 h 316077"/>
                <a:gd name="connsiteX209" fmla="*/ 47285 w 168238"/>
                <a:gd name="connsiteY209" fmla="*/ 4622 h 316077"/>
                <a:gd name="connsiteX210" fmla="*/ 45209 w 168238"/>
                <a:gd name="connsiteY210" fmla="*/ 3924 h 316077"/>
                <a:gd name="connsiteX211" fmla="*/ 43831 w 168238"/>
                <a:gd name="connsiteY211" fmla="*/ 4622 h 316077"/>
                <a:gd name="connsiteX212" fmla="*/ 39907 w 168238"/>
                <a:gd name="connsiteY212" fmla="*/ 5773 h 316077"/>
                <a:gd name="connsiteX213" fmla="*/ 37134 w 168238"/>
                <a:gd name="connsiteY213" fmla="*/ 8773 h 316077"/>
                <a:gd name="connsiteX214" fmla="*/ 36907 w 168238"/>
                <a:gd name="connsiteY214" fmla="*/ 5076 h 316077"/>
                <a:gd name="connsiteX215" fmla="*/ 33453 w 168238"/>
                <a:gd name="connsiteY215" fmla="*/ 4378 h 316077"/>
                <a:gd name="connsiteX216" fmla="*/ 32756 w 168238"/>
                <a:gd name="connsiteY216" fmla="*/ 6227 h 316077"/>
                <a:gd name="connsiteX217" fmla="*/ 30680 w 168238"/>
                <a:gd name="connsiteY217" fmla="*/ 8530 h 316077"/>
                <a:gd name="connsiteX218" fmla="*/ 30680 w 168238"/>
                <a:gd name="connsiteY218" fmla="*/ 4378 h 316077"/>
                <a:gd name="connsiteX219" fmla="*/ 23983 w 168238"/>
                <a:gd name="connsiteY219" fmla="*/ 1378 h 316077"/>
                <a:gd name="connsiteX220" fmla="*/ 23756 w 168238"/>
                <a:gd name="connsiteY220" fmla="*/ 5757 h 316077"/>
                <a:gd name="connsiteX221" fmla="*/ 22605 w 168238"/>
                <a:gd name="connsiteY221" fmla="*/ 8984 h 316077"/>
                <a:gd name="connsiteX222" fmla="*/ 24226 w 168238"/>
                <a:gd name="connsiteY222" fmla="*/ 10605 h 316077"/>
                <a:gd name="connsiteX223" fmla="*/ 22151 w 168238"/>
                <a:gd name="connsiteY223" fmla="*/ 10832 h 316077"/>
                <a:gd name="connsiteX224" fmla="*/ 23999 w 168238"/>
                <a:gd name="connsiteY224" fmla="*/ 17059 h 316077"/>
                <a:gd name="connsiteX225" fmla="*/ 19151 w 168238"/>
                <a:gd name="connsiteY225" fmla="*/ 18210 h 316077"/>
                <a:gd name="connsiteX226" fmla="*/ 16378 w 168238"/>
                <a:gd name="connsiteY226" fmla="*/ 17286 h 316077"/>
                <a:gd name="connsiteX227" fmla="*/ 18453 w 168238"/>
                <a:gd name="connsiteY227" fmla="*/ 20059 h 316077"/>
                <a:gd name="connsiteX228" fmla="*/ 19378 w 168238"/>
                <a:gd name="connsiteY228" fmla="*/ 22832 h 316077"/>
                <a:gd name="connsiteX229" fmla="*/ 17075 w 168238"/>
                <a:gd name="connsiteY229" fmla="*/ 24210 h 316077"/>
                <a:gd name="connsiteX230" fmla="*/ 15697 w 168238"/>
                <a:gd name="connsiteY230" fmla="*/ 24210 h 316077"/>
                <a:gd name="connsiteX231" fmla="*/ 16621 w 168238"/>
                <a:gd name="connsiteY231" fmla="*/ 26059 h 316077"/>
                <a:gd name="connsiteX232" fmla="*/ 20545 w 168238"/>
                <a:gd name="connsiteY232" fmla="*/ 28832 h 316077"/>
                <a:gd name="connsiteX233" fmla="*/ 21924 w 168238"/>
                <a:gd name="connsiteY233" fmla="*/ 31134 h 316077"/>
                <a:gd name="connsiteX234" fmla="*/ 18226 w 168238"/>
                <a:gd name="connsiteY234" fmla="*/ 29513 h 316077"/>
                <a:gd name="connsiteX235" fmla="*/ 19605 w 168238"/>
                <a:gd name="connsiteY235" fmla="*/ 32513 h 316077"/>
                <a:gd name="connsiteX236" fmla="*/ 15907 w 168238"/>
                <a:gd name="connsiteY236" fmla="*/ 30891 h 316077"/>
                <a:gd name="connsiteX237" fmla="*/ 14756 w 168238"/>
                <a:gd name="connsiteY237" fmla="*/ 32513 h 316077"/>
                <a:gd name="connsiteX238" fmla="*/ 12454 w 168238"/>
                <a:gd name="connsiteY238" fmla="*/ 30437 h 316077"/>
                <a:gd name="connsiteX239" fmla="*/ 12908 w 168238"/>
                <a:gd name="connsiteY239" fmla="*/ 33437 h 316077"/>
                <a:gd name="connsiteX240" fmla="*/ 12908 w 168238"/>
                <a:gd name="connsiteY240" fmla="*/ 35286 h 316077"/>
                <a:gd name="connsiteX241" fmla="*/ 11286 w 168238"/>
                <a:gd name="connsiteY241" fmla="*/ 32513 h 316077"/>
                <a:gd name="connsiteX242" fmla="*/ 8513 w 168238"/>
                <a:gd name="connsiteY242" fmla="*/ 33437 h 316077"/>
                <a:gd name="connsiteX243" fmla="*/ 8513 w 168238"/>
                <a:gd name="connsiteY243" fmla="*/ 36891 h 316077"/>
                <a:gd name="connsiteX244" fmla="*/ 10362 w 168238"/>
                <a:gd name="connsiteY244" fmla="*/ 38739 h 316077"/>
                <a:gd name="connsiteX245" fmla="*/ 8513 w 168238"/>
                <a:gd name="connsiteY245" fmla="*/ 39891 h 316077"/>
                <a:gd name="connsiteX246" fmla="*/ 10135 w 168238"/>
                <a:gd name="connsiteY246" fmla="*/ 43815 h 316077"/>
                <a:gd name="connsiteX247" fmla="*/ 13362 w 168238"/>
                <a:gd name="connsiteY247" fmla="*/ 44739 h 316077"/>
                <a:gd name="connsiteX248" fmla="*/ 11983 w 168238"/>
                <a:gd name="connsiteY248" fmla="*/ 46361 h 316077"/>
                <a:gd name="connsiteX249" fmla="*/ 8530 w 168238"/>
                <a:gd name="connsiteY249" fmla="*/ 44983 h 316077"/>
                <a:gd name="connsiteX250" fmla="*/ 8530 w 168238"/>
                <a:gd name="connsiteY250" fmla="*/ 47983 h 316077"/>
                <a:gd name="connsiteX251" fmla="*/ 7151 w 168238"/>
                <a:gd name="connsiteY251" fmla="*/ 52604 h 316077"/>
                <a:gd name="connsiteX252" fmla="*/ 10605 w 168238"/>
                <a:gd name="connsiteY252" fmla="*/ 52831 h 316077"/>
                <a:gd name="connsiteX253" fmla="*/ 14059 w 168238"/>
                <a:gd name="connsiteY253" fmla="*/ 50982 h 316077"/>
                <a:gd name="connsiteX254" fmla="*/ 16135 w 168238"/>
                <a:gd name="connsiteY254" fmla="*/ 51907 h 316077"/>
                <a:gd name="connsiteX255" fmla="*/ 13362 w 168238"/>
                <a:gd name="connsiteY255" fmla="*/ 53285 h 316077"/>
                <a:gd name="connsiteX256" fmla="*/ 10362 w 168238"/>
                <a:gd name="connsiteY256" fmla="*/ 53982 h 316077"/>
                <a:gd name="connsiteX257" fmla="*/ 12664 w 168238"/>
                <a:gd name="connsiteY257" fmla="*/ 55604 h 316077"/>
                <a:gd name="connsiteX258" fmla="*/ 14740 w 168238"/>
                <a:gd name="connsiteY258" fmla="*/ 56058 h 316077"/>
                <a:gd name="connsiteX259" fmla="*/ 16118 w 168238"/>
                <a:gd name="connsiteY259" fmla="*/ 57907 h 316077"/>
                <a:gd name="connsiteX260" fmla="*/ 12891 w 168238"/>
                <a:gd name="connsiteY260" fmla="*/ 57453 h 316077"/>
                <a:gd name="connsiteX261" fmla="*/ 11740 w 168238"/>
                <a:gd name="connsiteY261" fmla="*/ 59074 h 316077"/>
                <a:gd name="connsiteX262" fmla="*/ 14513 w 168238"/>
                <a:gd name="connsiteY262" fmla="*/ 62301 h 316077"/>
                <a:gd name="connsiteX263" fmla="*/ 12210 w 168238"/>
                <a:gd name="connsiteY263" fmla="*/ 62074 h 316077"/>
                <a:gd name="connsiteX264" fmla="*/ 8983 w 168238"/>
                <a:gd name="connsiteY264" fmla="*/ 63452 h 316077"/>
                <a:gd name="connsiteX265" fmla="*/ 10832 w 168238"/>
                <a:gd name="connsiteY265" fmla="*/ 65074 h 316077"/>
                <a:gd name="connsiteX266" fmla="*/ 8530 w 168238"/>
                <a:gd name="connsiteY266" fmla="*/ 66922 h 316077"/>
                <a:gd name="connsiteX267" fmla="*/ 7151 w 168238"/>
                <a:gd name="connsiteY267" fmla="*/ 70376 h 316077"/>
                <a:gd name="connsiteX268" fmla="*/ 9227 w 168238"/>
                <a:gd name="connsiteY268" fmla="*/ 71998 h 316077"/>
                <a:gd name="connsiteX269" fmla="*/ 7151 w 168238"/>
                <a:gd name="connsiteY269" fmla="*/ 73376 h 316077"/>
                <a:gd name="connsiteX270" fmla="*/ 8773 w 168238"/>
                <a:gd name="connsiteY270" fmla="*/ 75679 h 316077"/>
                <a:gd name="connsiteX271" fmla="*/ 4151 w 168238"/>
                <a:gd name="connsiteY271" fmla="*/ 75906 h 316077"/>
                <a:gd name="connsiteX272" fmla="*/ 0 w 168238"/>
                <a:gd name="connsiteY272" fmla="*/ 75452 h 316077"/>
                <a:gd name="connsiteX273" fmla="*/ 0 w 168238"/>
                <a:gd name="connsiteY273" fmla="*/ 78452 h 316077"/>
                <a:gd name="connsiteX274" fmla="*/ 5546 w 168238"/>
                <a:gd name="connsiteY274" fmla="*/ 79149 h 316077"/>
                <a:gd name="connsiteX275" fmla="*/ 9697 w 168238"/>
                <a:gd name="connsiteY275" fmla="*/ 77528 h 316077"/>
                <a:gd name="connsiteX276" fmla="*/ 12924 w 168238"/>
                <a:gd name="connsiteY276" fmla="*/ 78679 h 316077"/>
                <a:gd name="connsiteX277" fmla="*/ 8773 w 168238"/>
                <a:gd name="connsiteY277" fmla="*/ 80300 h 316077"/>
                <a:gd name="connsiteX278" fmla="*/ 5318 w 168238"/>
                <a:gd name="connsiteY278" fmla="*/ 80998 h 316077"/>
                <a:gd name="connsiteX279" fmla="*/ 5546 w 168238"/>
                <a:gd name="connsiteY279" fmla="*/ 83074 h 316077"/>
                <a:gd name="connsiteX280" fmla="*/ 11545 w 168238"/>
                <a:gd name="connsiteY280" fmla="*/ 85846 h 316077"/>
                <a:gd name="connsiteX281" fmla="*/ 15243 w 168238"/>
                <a:gd name="connsiteY281" fmla="*/ 80771 h 316077"/>
                <a:gd name="connsiteX282" fmla="*/ 18940 w 168238"/>
                <a:gd name="connsiteY282" fmla="*/ 77771 h 316077"/>
                <a:gd name="connsiteX283" fmla="*/ 21713 w 168238"/>
                <a:gd name="connsiteY283" fmla="*/ 72922 h 316077"/>
                <a:gd name="connsiteX284" fmla="*/ 22864 w 168238"/>
                <a:gd name="connsiteY284" fmla="*/ 73376 h 316077"/>
                <a:gd name="connsiteX285" fmla="*/ 20788 w 168238"/>
                <a:gd name="connsiteY285" fmla="*/ 78225 h 316077"/>
                <a:gd name="connsiteX286" fmla="*/ 19637 w 168238"/>
                <a:gd name="connsiteY286" fmla="*/ 81679 h 316077"/>
                <a:gd name="connsiteX287" fmla="*/ 17335 w 168238"/>
                <a:gd name="connsiteY287" fmla="*/ 84679 h 316077"/>
                <a:gd name="connsiteX288" fmla="*/ 14789 w 168238"/>
                <a:gd name="connsiteY288" fmla="*/ 88133 h 316077"/>
                <a:gd name="connsiteX289" fmla="*/ 12016 w 168238"/>
                <a:gd name="connsiteY289" fmla="*/ 93435 h 316077"/>
                <a:gd name="connsiteX290" fmla="*/ 13637 w 168238"/>
                <a:gd name="connsiteY290" fmla="*/ 93889 h 316077"/>
                <a:gd name="connsiteX291" fmla="*/ 12713 w 168238"/>
                <a:gd name="connsiteY291" fmla="*/ 95511 h 316077"/>
                <a:gd name="connsiteX292" fmla="*/ 14334 w 168238"/>
                <a:gd name="connsiteY292" fmla="*/ 96889 h 316077"/>
                <a:gd name="connsiteX293" fmla="*/ 14108 w 168238"/>
                <a:gd name="connsiteY293" fmla="*/ 100586 h 316077"/>
                <a:gd name="connsiteX294" fmla="*/ 11108 w 168238"/>
                <a:gd name="connsiteY294" fmla="*/ 103586 h 316077"/>
                <a:gd name="connsiteX295" fmla="*/ 10653 w 168238"/>
                <a:gd name="connsiteY295" fmla="*/ 107040 h 316077"/>
                <a:gd name="connsiteX296" fmla="*/ 11351 w 168238"/>
                <a:gd name="connsiteY296" fmla="*/ 109116 h 316077"/>
                <a:gd name="connsiteX297" fmla="*/ 11351 w 168238"/>
                <a:gd name="connsiteY297" fmla="*/ 112343 h 316077"/>
                <a:gd name="connsiteX298" fmla="*/ 12729 w 168238"/>
                <a:gd name="connsiteY298" fmla="*/ 111889 h 316077"/>
                <a:gd name="connsiteX299" fmla="*/ 14805 w 168238"/>
                <a:gd name="connsiteY299" fmla="*/ 110267 h 316077"/>
                <a:gd name="connsiteX300" fmla="*/ 15032 w 168238"/>
                <a:gd name="connsiteY300" fmla="*/ 112813 h 316077"/>
                <a:gd name="connsiteX301" fmla="*/ 12259 w 168238"/>
                <a:gd name="connsiteY301" fmla="*/ 113510 h 316077"/>
                <a:gd name="connsiteX302" fmla="*/ 10637 w 168238"/>
                <a:gd name="connsiteY302" fmla="*/ 121813 h 316077"/>
                <a:gd name="connsiteX303" fmla="*/ 7864 w 168238"/>
                <a:gd name="connsiteY303" fmla="*/ 128267 h 316077"/>
                <a:gd name="connsiteX304" fmla="*/ 11562 w 168238"/>
                <a:gd name="connsiteY304" fmla="*/ 132645 h 316077"/>
                <a:gd name="connsiteX305" fmla="*/ 14562 w 168238"/>
                <a:gd name="connsiteY305" fmla="*/ 128721 h 316077"/>
                <a:gd name="connsiteX306" fmla="*/ 12940 w 168238"/>
                <a:gd name="connsiteY306" fmla="*/ 123191 h 316077"/>
                <a:gd name="connsiteX307" fmla="*/ 15940 w 168238"/>
                <a:gd name="connsiteY307" fmla="*/ 117645 h 316077"/>
                <a:gd name="connsiteX308" fmla="*/ 17789 w 168238"/>
                <a:gd name="connsiteY308" fmla="*/ 113948 h 316077"/>
                <a:gd name="connsiteX309" fmla="*/ 16637 w 168238"/>
                <a:gd name="connsiteY309" fmla="*/ 108646 h 316077"/>
                <a:gd name="connsiteX310" fmla="*/ 16410 w 168238"/>
                <a:gd name="connsiteY310" fmla="*/ 104267 h 316077"/>
                <a:gd name="connsiteX311" fmla="*/ 25864 w 168238"/>
                <a:gd name="connsiteY311" fmla="*/ 94814 h 316077"/>
                <a:gd name="connsiteX312" fmla="*/ 19410 w 168238"/>
                <a:gd name="connsiteY312" fmla="*/ 104738 h 316077"/>
                <a:gd name="connsiteX313" fmla="*/ 18713 w 168238"/>
                <a:gd name="connsiteY313" fmla="*/ 108662 h 316077"/>
                <a:gd name="connsiteX314" fmla="*/ 20091 w 168238"/>
                <a:gd name="connsiteY314" fmla="*/ 111435 h 316077"/>
                <a:gd name="connsiteX315" fmla="*/ 21016 w 168238"/>
                <a:gd name="connsiteY315" fmla="*/ 107511 h 316077"/>
                <a:gd name="connsiteX316" fmla="*/ 24713 w 168238"/>
                <a:gd name="connsiteY316" fmla="*/ 108435 h 316077"/>
                <a:gd name="connsiteX317" fmla="*/ 27486 w 168238"/>
                <a:gd name="connsiteY317" fmla="*/ 102889 h 316077"/>
                <a:gd name="connsiteX318" fmla="*/ 34864 w 168238"/>
                <a:gd name="connsiteY318" fmla="*/ 106586 h 316077"/>
                <a:gd name="connsiteX319" fmla="*/ 28637 w 168238"/>
                <a:gd name="connsiteY319" fmla="*/ 107511 h 316077"/>
                <a:gd name="connsiteX320" fmla="*/ 28637 w 168238"/>
                <a:gd name="connsiteY320" fmla="*/ 113040 h 316077"/>
                <a:gd name="connsiteX321" fmla="*/ 27486 w 168238"/>
                <a:gd name="connsiteY321" fmla="*/ 116737 h 316077"/>
                <a:gd name="connsiteX322" fmla="*/ 31410 w 168238"/>
                <a:gd name="connsiteY322" fmla="*/ 120191 h 316077"/>
                <a:gd name="connsiteX323" fmla="*/ 32334 w 168238"/>
                <a:gd name="connsiteY323" fmla="*/ 122267 h 316077"/>
                <a:gd name="connsiteX324" fmla="*/ 32561 w 168238"/>
                <a:gd name="connsiteY324" fmla="*/ 125721 h 316077"/>
                <a:gd name="connsiteX325" fmla="*/ 29561 w 168238"/>
                <a:gd name="connsiteY325" fmla="*/ 127797 h 316077"/>
                <a:gd name="connsiteX326" fmla="*/ 28637 w 168238"/>
                <a:gd name="connsiteY326" fmla="*/ 133569 h 316077"/>
                <a:gd name="connsiteX327" fmla="*/ 25864 w 168238"/>
                <a:gd name="connsiteY327" fmla="*/ 137948 h 316077"/>
                <a:gd name="connsiteX328" fmla="*/ 25410 w 168238"/>
                <a:gd name="connsiteY328" fmla="*/ 141175 h 316077"/>
                <a:gd name="connsiteX329" fmla="*/ 27486 w 168238"/>
                <a:gd name="connsiteY329" fmla="*/ 145326 h 316077"/>
                <a:gd name="connsiteX330" fmla="*/ 30939 w 168238"/>
                <a:gd name="connsiteY330" fmla="*/ 149250 h 316077"/>
                <a:gd name="connsiteX331" fmla="*/ 32788 w 168238"/>
                <a:gd name="connsiteY331" fmla="*/ 149704 h 316077"/>
                <a:gd name="connsiteX332" fmla="*/ 37166 w 168238"/>
                <a:gd name="connsiteY332" fmla="*/ 153628 h 316077"/>
                <a:gd name="connsiteX333" fmla="*/ 38091 w 168238"/>
                <a:gd name="connsiteY333" fmla="*/ 150174 h 316077"/>
                <a:gd name="connsiteX334" fmla="*/ 37393 w 168238"/>
                <a:gd name="connsiteY334" fmla="*/ 145796 h 316077"/>
                <a:gd name="connsiteX335" fmla="*/ 39696 w 168238"/>
                <a:gd name="connsiteY335" fmla="*/ 146947 h 316077"/>
                <a:gd name="connsiteX336" fmla="*/ 42242 w 168238"/>
                <a:gd name="connsiteY336" fmla="*/ 147872 h 316077"/>
                <a:gd name="connsiteX337" fmla="*/ 43620 w 168238"/>
                <a:gd name="connsiteY337" fmla="*/ 149493 h 316077"/>
                <a:gd name="connsiteX338" fmla="*/ 48469 w 168238"/>
                <a:gd name="connsiteY338" fmla="*/ 149039 h 316077"/>
                <a:gd name="connsiteX339" fmla="*/ 49393 w 168238"/>
                <a:gd name="connsiteY339" fmla="*/ 146737 h 316077"/>
                <a:gd name="connsiteX340" fmla="*/ 53544 w 168238"/>
                <a:gd name="connsiteY340" fmla="*/ 146283 h 316077"/>
                <a:gd name="connsiteX341" fmla="*/ 54696 w 168238"/>
                <a:gd name="connsiteY341" fmla="*/ 142829 h 316077"/>
                <a:gd name="connsiteX342" fmla="*/ 57923 w 168238"/>
                <a:gd name="connsiteY342" fmla="*/ 143980 h 316077"/>
                <a:gd name="connsiteX343" fmla="*/ 62998 w 168238"/>
                <a:gd name="connsiteY343" fmla="*/ 142131 h 316077"/>
                <a:gd name="connsiteX344" fmla="*/ 68998 w 168238"/>
                <a:gd name="connsiteY344" fmla="*/ 144677 h 316077"/>
                <a:gd name="connsiteX345" fmla="*/ 64376 w 168238"/>
                <a:gd name="connsiteY345" fmla="*/ 145374 h 316077"/>
                <a:gd name="connsiteX346" fmla="*/ 62074 w 168238"/>
                <a:gd name="connsiteY346" fmla="*/ 144450 h 316077"/>
                <a:gd name="connsiteX347" fmla="*/ 61376 w 168238"/>
                <a:gd name="connsiteY347" fmla="*/ 146753 h 316077"/>
                <a:gd name="connsiteX348" fmla="*/ 59301 w 168238"/>
                <a:gd name="connsiteY348" fmla="*/ 146753 h 316077"/>
                <a:gd name="connsiteX349" fmla="*/ 57923 w 168238"/>
                <a:gd name="connsiteY349" fmla="*/ 150904 h 316077"/>
                <a:gd name="connsiteX350" fmla="*/ 54696 w 168238"/>
                <a:gd name="connsiteY350" fmla="*/ 156677 h 316077"/>
                <a:gd name="connsiteX351" fmla="*/ 54923 w 168238"/>
                <a:gd name="connsiteY351" fmla="*/ 161525 h 316077"/>
                <a:gd name="connsiteX352" fmla="*/ 58847 w 168238"/>
                <a:gd name="connsiteY352" fmla="*/ 165449 h 316077"/>
                <a:gd name="connsiteX353" fmla="*/ 59544 w 168238"/>
                <a:gd name="connsiteY353" fmla="*/ 169601 h 316077"/>
                <a:gd name="connsiteX354" fmla="*/ 61847 w 168238"/>
                <a:gd name="connsiteY354" fmla="*/ 169374 h 316077"/>
                <a:gd name="connsiteX355" fmla="*/ 62998 w 168238"/>
                <a:gd name="connsiteY355" fmla="*/ 172828 h 316077"/>
                <a:gd name="connsiteX356" fmla="*/ 66922 w 168238"/>
                <a:gd name="connsiteY356" fmla="*/ 171206 h 316077"/>
                <a:gd name="connsiteX357" fmla="*/ 67620 w 168238"/>
                <a:gd name="connsiteY357" fmla="*/ 174903 h 316077"/>
                <a:gd name="connsiteX358" fmla="*/ 70166 w 168238"/>
                <a:gd name="connsiteY358" fmla="*/ 172601 h 316077"/>
                <a:gd name="connsiteX359" fmla="*/ 72468 w 168238"/>
                <a:gd name="connsiteY359" fmla="*/ 174222 h 316077"/>
                <a:gd name="connsiteX360" fmla="*/ 72014 w 168238"/>
                <a:gd name="connsiteY360" fmla="*/ 175844 h 316077"/>
                <a:gd name="connsiteX361" fmla="*/ 69712 w 168238"/>
                <a:gd name="connsiteY361" fmla="*/ 175844 h 316077"/>
                <a:gd name="connsiteX362" fmla="*/ 70409 w 168238"/>
                <a:gd name="connsiteY362" fmla="*/ 178617 h 316077"/>
                <a:gd name="connsiteX363" fmla="*/ 68333 w 168238"/>
                <a:gd name="connsiteY363" fmla="*/ 179995 h 316077"/>
                <a:gd name="connsiteX364" fmla="*/ 68333 w 168238"/>
                <a:gd name="connsiteY364" fmla="*/ 183449 h 316077"/>
                <a:gd name="connsiteX365" fmla="*/ 66257 w 168238"/>
                <a:gd name="connsiteY365" fmla="*/ 181827 h 316077"/>
                <a:gd name="connsiteX366" fmla="*/ 66257 w 168238"/>
                <a:gd name="connsiteY366" fmla="*/ 186903 h 316077"/>
                <a:gd name="connsiteX367" fmla="*/ 70181 w 168238"/>
                <a:gd name="connsiteY367" fmla="*/ 187130 h 316077"/>
                <a:gd name="connsiteX368" fmla="*/ 66031 w 168238"/>
                <a:gd name="connsiteY368" fmla="*/ 192433 h 316077"/>
                <a:gd name="connsiteX369" fmla="*/ 66955 w 168238"/>
                <a:gd name="connsiteY369" fmla="*/ 198432 h 316077"/>
                <a:gd name="connsiteX370" fmla="*/ 63728 w 168238"/>
                <a:gd name="connsiteY370" fmla="*/ 198659 h 316077"/>
                <a:gd name="connsiteX371" fmla="*/ 66728 w 168238"/>
                <a:gd name="connsiteY371" fmla="*/ 204432 h 316077"/>
                <a:gd name="connsiteX372" fmla="*/ 61425 w 168238"/>
                <a:gd name="connsiteY372" fmla="*/ 200508 h 316077"/>
                <a:gd name="connsiteX373" fmla="*/ 54971 w 168238"/>
                <a:gd name="connsiteY373" fmla="*/ 202357 h 316077"/>
                <a:gd name="connsiteX374" fmla="*/ 48517 w 168238"/>
                <a:gd name="connsiteY374" fmla="*/ 200735 h 316077"/>
                <a:gd name="connsiteX375" fmla="*/ 49442 w 168238"/>
                <a:gd name="connsiteY375" fmla="*/ 202357 h 316077"/>
                <a:gd name="connsiteX376" fmla="*/ 41820 w 168238"/>
                <a:gd name="connsiteY376" fmla="*/ 204903 h 316077"/>
                <a:gd name="connsiteX377" fmla="*/ 45745 w 168238"/>
                <a:gd name="connsiteY377" fmla="*/ 201902 h 316077"/>
                <a:gd name="connsiteX378" fmla="*/ 42518 w 168238"/>
                <a:gd name="connsiteY378" fmla="*/ 201676 h 316077"/>
                <a:gd name="connsiteX379" fmla="*/ 39745 w 168238"/>
                <a:gd name="connsiteY379" fmla="*/ 197751 h 316077"/>
                <a:gd name="connsiteX380" fmla="*/ 34896 w 168238"/>
                <a:gd name="connsiteY380" fmla="*/ 198205 h 316077"/>
                <a:gd name="connsiteX381" fmla="*/ 34896 w 168238"/>
                <a:gd name="connsiteY381" fmla="*/ 201205 h 316077"/>
                <a:gd name="connsiteX382" fmla="*/ 31199 w 168238"/>
                <a:gd name="connsiteY382" fmla="*/ 201902 h 316077"/>
                <a:gd name="connsiteX383" fmla="*/ 34653 w 168238"/>
                <a:gd name="connsiteY383" fmla="*/ 203751 h 316077"/>
                <a:gd name="connsiteX384" fmla="*/ 37199 w 168238"/>
                <a:gd name="connsiteY384" fmla="*/ 206978 h 316077"/>
                <a:gd name="connsiteX385" fmla="*/ 40653 w 168238"/>
                <a:gd name="connsiteY385" fmla="*/ 206751 h 316077"/>
                <a:gd name="connsiteX386" fmla="*/ 39729 w 168238"/>
                <a:gd name="connsiteY386" fmla="*/ 208373 h 316077"/>
                <a:gd name="connsiteX387" fmla="*/ 39501 w 168238"/>
                <a:gd name="connsiteY387" fmla="*/ 210675 h 316077"/>
                <a:gd name="connsiteX388" fmla="*/ 31653 w 168238"/>
                <a:gd name="connsiteY388" fmla="*/ 218053 h 316077"/>
                <a:gd name="connsiteX389" fmla="*/ 30956 w 168238"/>
                <a:gd name="connsiteY389" fmla="*/ 219902 h 316077"/>
                <a:gd name="connsiteX390" fmla="*/ 33259 w 168238"/>
                <a:gd name="connsiteY390" fmla="*/ 219675 h 316077"/>
                <a:gd name="connsiteX391" fmla="*/ 35804 w 168238"/>
                <a:gd name="connsiteY391" fmla="*/ 221297 h 316077"/>
                <a:gd name="connsiteX392" fmla="*/ 36955 w 168238"/>
                <a:gd name="connsiteY392" fmla="*/ 218070 h 316077"/>
                <a:gd name="connsiteX393" fmla="*/ 40880 w 168238"/>
                <a:gd name="connsiteY393" fmla="*/ 216448 h 316077"/>
                <a:gd name="connsiteX394" fmla="*/ 45031 w 168238"/>
                <a:gd name="connsiteY394" fmla="*/ 216448 h 316077"/>
                <a:gd name="connsiteX395" fmla="*/ 43880 w 168238"/>
                <a:gd name="connsiteY395" fmla="*/ 218070 h 316077"/>
                <a:gd name="connsiteX396" fmla="*/ 44577 w 168238"/>
                <a:gd name="connsiteY396" fmla="*/ 221524 h 316077"/>
                <a:gd name="connsiteX397" fmla="*/ 46653 w 168238"/>
                <a:gd name="connsiteY397" fmla="*/ 223145 h 316077"/>
                <a:gd name="connsiteX398" fmla="*/ 43880 w 168238"/>
                <a:gd name="connsiteY398" fmla="*/ 225448 h 316077"/>
                <a:gd name="connsiteX399" fmla="*/ 44107 w 168238"/>
                <a:gd name="connsiteY399" fmla="*/ 228221 h 316077"/>
                <a:gd name="connsiteX400" fmla="*/ 45031 w 168238"/>
                <a:gd name="connsiteY400" fmla="*/ 230767 h 316077"/>
                <a:gd name="connsiteX401" fmla="*/ 44577 w 168238"/>
                <a:gd name="connsiteY401" fmla="*/ 234464 h 316077"/>
                <a:gd name="connsiteX402" fmla="*/ 42031 w 168238"/>
                <a:gd name="connsiteY402" fmla="*/ 237464 h 316077"/>
                <a:gd name="connsiteX403" fmla="*/ 39258 w 168238"/>
                <a:gd name="connsiteY403" fmla="*/ 239766 h 316077"/>
                <a:gd name="connsiteX404" fmla="*/ 36955 w 168238"/>
                <a:gd name="connsiteY404" fmla="*/ 241145 h 316077"/>
                <a:gd name="connsiteX405" fmla="*/ 34653 w 168238"/>
                <a:gd name="connsiteY405" fmla="*/ 242766 h 316077"/>
                <a:gd name="connsiteX406" fmla="*/ 32804 w 168238"/>
                <a:gd name="connsiteY406" fmla="*/ 243918 h 316077"/>
                <a:gd name="connsiteX407" fmla="*/ 30502 w 168238"/>
                <a:gd name="connsiteY407" fmla="*/ 244145 h 316077"/>
                <a:gd name="connsiteX408" fmla="*/ 26577 w 168238"/>
                <a:gd name="connsiteY408" fmla="*/ 247842 h 316077"/>
                <a:gd name="connsiteX409" fmla="*/ 24729 w 168238"/>
                <a:gd name="connsiteY409" fmla="*/ 245993 h 316077"/>
                <a:gd name="connsiteX410" fmla="*/ 23577 w 168238"/>
                <a:gd name="connsiteY410" fmla="*/ 247842 h 316077"/>
                <a:gd name="connsiteX411" fmla="*/ 19426 w 168238"/>
                <a:gd name="connsiteY411" fmla="*/ 249690 h 316077"/>
                <a:gd name="connsiteX412" fmla="*/ 18048 w 168238"/>
                <a:gd name="connsiteY412" fmla="*/ 252463 h 316077"/>
                <a:gd name="connsiteX413" fmla="*/ 21745 w 168238"/>
                <a:gd name="connsiteY413" fmla="*/ 252463 h 316077"/>
                <a:gd name="connsiteX414" fmla="*/ 22670 w 168238"/>
                <a:gd name="connsiteY414" fmla="*/ 254766 h 316077"/>
                <a:gd name="connsiteX415" fmla="*/ 19670 w 168238"/>
                <a:gd name="connsiteY415" fmla="*/ 256388 h 316077"/>
                <a:gd name="connsiteX416" fmla="*/ 20367 w 168238"/>
                <a:gd name="connsiteY416" fmla="*/ 258236 h 316077"/>
                <a:gd name="connsiteX417" fmla="*/ 22913 w 168238"/>
                <a:gd name="connsiteY417" fmla="*/ 256614 h 316077"/>
                <a:gd name="connsiteX418" fmla="*/ 25913 w 168238"/>
                <a:gd name="connsiteY418" fmla="*/ 256388 h 316077"/>
                <a:gd name="connsiteX419" fmla="*/ 28686 w 168238"/>
                <a:gd name="connsiteY419" fmla="*/ 254312 h 316077"/>
                <a:gd name="connsiteX420" fmla="*/ 27534 w 168238"/>
                <a:gd name="connsiteY420" fmla="*/ 257312 h 316077"/>
                <a:gd name="connsiteX421" fmla="*/ 23610 w 168238"/>
                <a:gd name="connsiteY421" fmla="*/ 258933 h 316077"/>
                <a:gd name="connsiteX422" fmla="*/ 26610 w 168238"/>
                <a:gd name="connsiteY422" fmla="*/ 261236 h 316077"/>
                <a:gd name="connsiteX423" fmla="*/ 29156 w 168238"/>
                <a:gd name="connsiteY423" fmla="*/ 260312 h 316077"/>
                <a:gd name="connsiteX424" fmla="*/ 32853 w 168238"/>
                <a:gd name="connsiteY424" fmla="*/ 259614 h 316077"/>
                <a:gd name="connsiteX425" fmla="*/ 32853 w 168238"/>
                <a:gd name="connsiteY425" fmla="*/ 257312 h 316077"/>
                <a:gd name="connsiteX426" fmla="*/ 36307 w 168238"/>
                <a:gd name="connsiteY426" fmla="*/ 256614 h 316077"/>
                <a:gd name="connsiteX427" fmla="*/ 37231 w 168238"/>
                <a:gd name="connsiteY427" fmla="*/ 254539 h 316077"/>
                <a:gd name="connsiteX428" fmla="*/ 39307 w 168238"/>
                <a:gd name="connsiteY428" fmla="*/ 254312 h 316077"/>
                <a:gd name="connsiteX429" fmla="*/ 39307 w 168238"/>
                <a:gd name="connsiteY429" fmla="*/ 256161 h 316077"/>
                <a:gd name="connsiteX430" fmla="*/ 39534 w 168238"/>
                <a:gd name="connsiteY430" fmla="*/ 258236 h 316077"/>
                <a:gd name="connsiteX431" fmla="*/ 45079 w 168238"/>
                <a:gd name="connsiteY431" fmla="*/ 259387 h 316077"/>
                <a:gd name="connsiteX432" fmla="*/ 40701 w 168238"/>
                <a:gd name="connsiteY432" fmla="*/ 260539 h 316077"/>
                <a:gd name="connsiteX433" fmla="*/ 40701 w 168238"/>
                <a:gd name="connsiteY433" fmla="*/ 262841 h 316077"/>
                <a:gd name="connsiteX434" fmla="*/ 42777 w 168238"/>
                <a:gd name="connsiteY434" fmla="*/ 263068 h 316077"/>
                <a:gd name="connsiteX435" fmla="*/ 44853 w 168238"/>
                <a:gd name="connsiteY435" fmla="*/ 262144 h 316077"/>
                <a:gd name="connsiteX436" fmla="*/ 48306 w 168238"/>
                <a:gd name="connsiteY436" fmla="*/ 262144 h 316077"/>
                <a:gd name="connsiteX437" fmla="*/ 50609 w 168238"/>
                <a:gd name="connsiteY437" fmla="*/ 261690 h 316077"/>
                <a:gd name="connsiteX438" fmla="*/ 51761 w 168238"/>
                <a:gd name="connsiteY438" fmla="*/ 265387 h 316077"/>
                <a:gd name="connsiteX439" fmla="*/ 53609 w 168238"/>
                <a:gd name="connsiteY439" fmla="*/ 265387 h 316077"/>
                <a:gd name="connsiteX440" fmla="*/ 53609 w 168238"/>
                <a:gd name="connsiteY440" fmla="*/ 268614 h 316077"/>
                <a:gd name="connsiteX441" fmla="*/ 58231 w 168238"/>
                <a:gd name="connsiteY441" fmla="*/ 269311 h 316077"/>
                <a:gd name="connsiteX442" fmla="*/ 61684 w 168238"/>
                <a:gd name="connsiteY442" fmla="*/ 269084 h 316077"/>
                <a:gd name="connsiteX443" fmla="*/ 65382 w 168238"/>
                <a:gd name="connsiteY443" fmla="*/ 268387 h 316077"/>
                <a:gd name="connsiteX444" fmla="*/ 65836 w 168238"/>
                <a:gd name="connsiteY444" fmla="*/ 265841 h 316077"/>
                <a:gd name="connsiteX445" fmla="*/ 64911 w 168238"/>
                <a:gd name="connsiteY445" fmla="*/ 263766 h 316077"/>
                <a:gd name="connsiteX446" fmla="*/ 67685 w 168238"/>
                <a:gd name="connsiteY446" fmla="*/ 262144 h 316077"/>
                <a:gd name="connsiteX447" fmla="*/ 71138 w 168238"/>
                <a:gd name="connsiteY447" fmla="*/ 262598 h 316077"/>
                <a:gd name="connsiteX448" fmla="*/ 73214 w 168238"/>
                <a:gd name="connsiteY448" fmla="*/ 261220 h 316077"/>
                <a:gd name="connsiteX449" fmla="*/ 75760 w 168238"/>
                <a:gd name="connsiteY449" fmla="*/ 258447 h 316077"/>
                <a:gd name="connsiteX450" fmla="*/ 77382 w 168238"/>
                <a:gd name="connsiteY450" fmla="*/ 256825 h 316077"/>
                <a:gd name="connsiteX451" fmla="*/ 79684 w 168238"/>
                <a:gd name="connsiteY451" fmla="*/ 254052 h 316077"/>
                <a:gd name="connsiteX452" fmla="*/ 82230 w 168238"/>
                <a:gd name="connsiteY452" fmla="*/ 253128 h 316077"/>
                <a:gd name="connsiteX453" fmla="*/ 80154 w 168238"/>
                <a:gd name="connsiteY453" fmla="*/ 257052 h 316077"/>
                <a:gd name="connsiteX454" fmla="*/ 75079 w 168238"/>
                <a:gd name="connsiteY454" fmla="*/ 263052 h 316077"/>
                <a:gd name="connsiteX455" fmla="*/ 67701 w 168238"/>
                <a:gd name="connsiteY455" fmla="*/ 270203 h 316077"/>
                <a:gd name="connsiteX456" fmla="*/ 67928 w 168238"/>
                <a:gd name="connsiteY456" fmla="*/ 272506 h 316077"/>
                <a:gd name="connsiteX457" fmla="*/ 67230 w 168238"/>
                <a:gd name="connsiteY457" fmla="*/ 275279 h 316077"/>
                <a:gd name="connsiteX458" fmla="*/ 63776 w 168238"/>
                <a:gd name="connsiteY458" fmla="*/ 275052 h 316077"/>
                <a:gd name="connsiteX459" fmla="*/ 58231 w 168238"/>
                <a:gd name="connsiteY459" fmla="*/ 275506 h 316077"/>
                <a:gd name="connsiteX460" fmla="*/ 55231 w 168238"/>
                <a:gd name="connsiteY460" fmla="*/ 273430 h 316077"/>
                <a:gd name="connsiteX461" fmla="*/ 44155 w 168238"/>
                <a:gd name="connsiteY461" fmla="*/ 274809 h 316077"/>
                <a:gd name="connsiteX462" fmla="*/ 39777 w 168238"/>
                <a:gd name="connsiteY462" fmla="*/ 275036 h 316077"/>
                <a:gd name="connsiteX463" fmla="*/ 39323 w 168238"/>
                <a:gd name="connsiteY463" fmla="*/ 277581 h 316077"/>
                <a:gd name="connsiteX464" fmla="*/ 44869 w 168238"/>
                <a:gd name="connsiteY464" fmla="*/ 278279 h 316077"/>
                <a:gd name="connsiteX465" fmla="*/ 44172 w 168238"/>
                <a:gd name="connsiteY465" fmla="*/ 279657 h 316077"/>
                <a:gd name="connsiteX466" fmla="*/ 39550 w 168238"/>
                <a:gd name="connsiteY466" fmla="*/ 281279 h 316077"/>
                <a:gd name="connsiteX467" fmla="*/ 35626 w 168238"/>
                <a:gd name="connsiteY467" fmla="*/ 280825 h 316077"/>
                <a:gd name="connsiteX468" fmla="*/ 34702 w 168238"/>
                <a:gd name="connsiteY468" fmla="*/ 287278 h 316077"/>
                <a:gd name="connsiteX469" fmla="*/ 29853 w 168238"/>
                <a:gd name="connsiteY469" fmla="*/ 293732 h 316077"/>
                <a:gd name="connsiteX470" fmla="*/ 28475 w 168238"/>
                <a:gd name="connsiteY470" fmla="*/ 296505 h 316077"/>
                <a:gd name="connsiteX471" fmla="*/ 25021 w 168238"/>
                <a:gd name="connsiteY471" fmla="*/ 296051 h 316077"/>
                <a:gd name="connsiteX472" fmla="*/ 25021 w 168238"/>
                <a:gd name="connsiteY472" fmla="*/ 299051 h 316077"/>
                <a:gd name="connsiteX473" fmla="*/ 18323 w 168238"/>
                <a:gd name="connsiteY473" fmla="*/ 307354 h 316077"/>
                <a:gd name="connsiteX474" fmla="*/ 16248 w 168238"/>
                <a:gd name="connsiteY474" fmla="*/ 308505 h 316077"/>
                <a:gd name="connsiteX475" fmla="*/ 15324 w 168238"/>
                <a:gd name="connsiteY475" fmla="*/ 307127 h 316077"/>
                <a:gd name="connsiteX476" fmla="*/ 10475 w 168238"/>
                <a:gd name="connsiteY476" fmla="*/ 309673 h 316077"/>
                <a:gd name="connsiteX477" fmla="*/ 11399 w 168238"/>
                <a:gd name="connsiteY477" fmla="*/ 312899 h 316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Lst>
              <a:rect l="l" t="t" r="r" b="b"/>
              <a:pathLst>
                <a:path w="168238" h="316077">
                  <a:moveTo>
                    <a:pt x="11383" y="312851"/>
                  </a:moveTo>
                  <a:lnTo>
                    <a:pt x="13459" y="312851"/>
                  </a:lnTo>
                  <a:lnTo>
                    <a:pt x="13459" y="311002"/>
                  </a:lnTo>
                  <a:lnTo>
                    <a:pt x="17383" y="311002"/>
                  </a:lnTo>
                  <a:lnTo>
                    <a:pt x="19459" y="312851"/>
                  </a:lnTo>
                  <a:lnTo>
                    <a:pt x="19459" y="316078"/>
                  </a:lnTo>
                  <a:lnTo>
                    <a:pt x="21761" y="316078"/>
                  </a:lnTo>
                  <a:lnTo>
                    <a:pt x="24064" y="313532"/>
                  </a:lnTo>
                  <a:lnTo>
                    <a:pt x="21988" y="312153"/>
                  </a:lnTo>
                  <a:lnTo>
                    <a:pt x="24064" y="311002"/>
                  </a:lnTo>
                  <a:lnTo>
                    <a:pt x="24064" y="307305"/>
                  </a:lnTo>
                  <a:lnTo>
                    <a:pt x="25442" y="308683"/>
                  </a:lnTo>
                  <a:lnTo>
                    <a:pt x="30064" y="307305"/>
                  </a:lnTo>
                  <a:lnTo>
                    <a:pt x="30064" y="304078"/>
                  </a:lnTo>
                  <a:lnTo>
                    <a:pt x="35610" y="304078"/>
                  </a:lnTo>
                  <a:lnTo>
                    <a:pt x="37912" y="302927"/>
                  </a:lnTo>
                  <a:lnTo>
                    <a:pt x="41139" y="302927"/>
                  </a:lnTo>
                  <a:lnTo>
                    <a:pt x="42518" y="304305"/>
                  </a:lnTo>
                  <a:lnTo>
                    <a:pt x="42518" y="301532"/>
                  </a:lnTo>
                  <a:lnTo>
                    <a:pt x="45291" y="303835"/>
                  </a:lnTo>
                  <a:lnTo>
                    <a:pt x="48517" y="303835"/>
                  </a:lnTo>
                  <a:lnTo>
                    <a:pt x="49669" y="306835"/>
                  </a:lnTo>
                  <a:lnTo>
                    <a:pt x="51290" y="305213"/>
                  </a:lnTo>
                  <a:lnTo>
                    <a:pt x="52669" y="307062"/>
                  </a:lnTo>
                  <a:lnTo>
                    <a:pt x="54517" y="304516"/>
                  </a:lnTo>
                  <a:lnTo>
                    <a:pt x="56366" y="299894"/>
                  </a:lnTo>
                  <a:lnTo>
                    <a:pt x="57517" y="296895"/>
                  </a:lnTo>
                  <a:lnTo>
                    <a:pt x="57517" y="292516"/>
                  </a:lnTo>
                  <a:lnTo>
                    <a:pt x="75290" y="292516"/>
                  </a:lnTo>
                  <a:lnTo>
                    <a:pt x="80138" y="296895"/>
                  </a:lnTo>
                  <a:lnTo>
                    <a:pt x="80138" y="294819"/>
                  </a:lnTo>
                  <a:lnTo>
                    <a:pt x="82214" y="293895"/>
                  </a:lnTo>
                  <a:lnTo>
                    <a:pt x="87759" y="295046"/>
                  </a:lnTo>
                  <a:lnTo>
                    <a:pt x="90062" y="294592"/>
                  </a:lnTo>
                  <a:lnTo>
                    <a:pt x="87759" y="292516"/>
                  </a:lnTo>
                  <a:lnTo>
                    <a:pt x="93062" y="290668"/>
                  </a:lnTo>
                  <a:lnTo>
                    <a:pt x="96986" y="290668"/>
                  </a:lnTo>
                  <a:lnTo>
                    <a:pt x="100213" y="294121"/>
                  </a:lnTo>
                  <a:lnTo>
                    <a:pt x="104592" y="295500"/>
                  </a:lnTo>
                  <a:lnTo>
                    <a:pt x="106213" y="293424"/>
                  </a:lnTo>
                  <a:lnTo>
                    <a:pt x="106213" y="291349"/>
                  </a:lnTo>
                  <a:lnTo>
                    <a:pt x="102289" y="290651"/>
                  </a:lnTo>
                  <a:lnTo>
                    <a:pt x="101592" y="286727"/>
                  </a:lnTo>
                  <a:lnTo>
                    <a:pt x="106213" y="288576"/>
                  </a:lnTo>
                  <a:lnTo>
                    <a:pt x="111516" y="286727"/>
                  </a:lnTo>
                  <a:lnTo>
                    <a:pt x="111516" y="288576"/>
                  </a:lnTo>
                  <a:lnTo>
                    <a:pt x="112894" y="289727"/>
                  </a:lnTo>
                  <a:lnTo>
                    <a:pt x="116348" y="288105"/>
                  </a:lnTo>
                  <a:lnTo>
                    <a:pt x="123969" y="286727"/>
                  </a:lnTo>
                  <a:lnTo>
                    <a:pt x="144044" y="286727"/>
                  </a:lnTo>
                  <a:lnTo>
                    <a:pt x="145666" y="283954"/>
                  </a:lnTo>
                  <a:lnTo>
                    <a:pt x="150742" y="283954"/>
                  </a:lnTo>
                  <a:lnTo>
                    <a:pt x="150742" y="280030"/>
                  </a:lnTo>
                  <a:lnTo>
                    <a:pt x="153741" y="278181"/>
                  </a:lnTo>
                  <a:lnTo>
                    <a:pt x="157893" y="278181"/>
                  </a:lnTo>
                  <a:lnTo>
                    <a:pt x="160665" y="274727"/>
                  </a:lnTo>
                  <a:lnTo>
                    <a:pt x="160665" y="272182"/>
                  </a:lnTo>
                  <a:lnTo>
                    <a:pt x="159044" y="270333"/>
                  </a:lnTo>
                  <a:lnTo>
                    <a:pt x="160665" y="268484"/>
                  </a:lnTo>
                  <a:lnTo>
                    <a:pt x="151893" y="270106"/>
                  </a:lnTo>
                  <a:lnTo>
                    <a:pt x="145893" y="269652"/>
                  </a:lnTo>
                  <a:lnTo>
                    <a:pt x="146347" y="268501"/>
                  </a:lnTo>
                  <a:lnTo>
                    <a:pt x="150044" y="268501"/>
                  </a:lnTo>
                  <a:lnTo>
                    <a:pt x="151196" y="266652"/>
                  </a:lnTo>
                  <a:lnTo>
                    <a:pt x="147271" y="265501"/>
                  </a:lnTo>
                  <a:lnTo>
                    <a:pt x="144498" y="263879"/>
                  </a:lnTo>
                  <a:lnTo>
                    <a:pt x="149801" y="263879"/>
                  </a:lnTo>
                  <a:lnTo>
                    <a:pt x="144255" y="261333"/>
                  </a:lnTo>
                  <a:lnTo>
                    <a:pt x="144255" y="259485"/>
                  </a:lnTo>
                  <a:lnTo>
                    <a:pt x="150709" y="259485"/>
                  </a:lnTo>
                  <a:lnTo>
                    <a:pt x="151163" y="256712"/>
                  </a:lnTo>
                  <a:lnTo>
                    <a:pt x="147466" y="256712"/>
                  </a:lnTo>
                  <a:lnTo>
                    <a:pt x="151390" y="253712"/>
                  </a:lnTo>
                  <a:lnTo>
                    <a:pt x="153239" y="255334"/>
                  </a:lnTo>
                  <a:lnTo>
                    <a:pt x="156336" y="252788"/>
                  </a:lnTo>
                  <a:lnTo>
                    <a:pt x="158314" y="251166"/>
                  </a:lnTo>
                  <a:lnTo>
                    <a:pt x="153466" y="251166"/>
                  </a:lnTo>
                  <a:lnTo>
                    <a:pt x="156466" y="247712"/>
                  </a:lnTo>
                  <a:lnTo>
                    <a:pt x="160617" y="249090"/>
                  </a:lnTo>
                  <a:lnTo>
                    <a:pt x="162920" y="247712"/>
                  </a:lnTo>
                  <a:lnTo>
                    <a:pt x="162920" y="241712"/>
                  </a:lnTo>
                  <a:lnTo>
                    <a:pt x="164541" y="241712"/>
                  </a:lnTo>
                  <a:lnTo>
                    <a:pt x="164541" y="238258"/>
                  </a:lnTo>
                  <a:lnTo>
                    <a:pt x="168238" y="229729"/>
                  </a:lnTo>
                  <a:lnTo>
                    <a:pt x="165936" y="222805"/>
                  </a:lnTo>
                  <a:lnTo>
                    <a:pt x="161087" y="218183"/>
                  </a:lnTo>
                  <a:lnTo>
                    <a:pt x="158087" y="214956"/>
                  </a:lnTo>
                  <a:lnTo>
                    <a:pt x="152315" y="214956"/>
                  </a:lnTo>
                  <a:lnTo>
                    <a:pt x="147693" y="213805"/>
                  </a:lnTo>
                  <a:lnTo>
                    <a:pt x="140769" y="213805"/>
                  </a:lnTo>
                  <a:lnTo>
                    <a:pt x="140769" y="217502"/>
                  </a:lnTo>
                  <a:lnTo>
                    <a:pt x="139845" y="219351"/>
                  </a:lnTo>
                  <a:lnTo>
                    <a:pt x="140072" y="221653"/>
                  </a:lnTo>
                  <a:lnTo>
                    <a:pt x="139147" y="224199"/>
                  </a:lnTo>
                  <a:lnTo>
                    <a:pt x="137769" y="220048"/>
                  </a:lnTo>
                  <a:lnTo>
                    <a:pt x="135693" y="219594"/>
                  </a:lnTo>
                  <a:lnTo>
                    <a:pt x="134542" y="217518"/>
                  </a:lnTo>
                  <a:lnTo>
                    <a:pt x="130845" y="215443"/>
                  </a:lnTo>
                  <a:lnTo>
                    <a:pt x="136845" y="209216"/>
                  </a:lnTo>
                  <a:lnTo>
                    <a:pt x="137299" y="204594"/>
                  </a:lnTo>
                  <a:lnTo>
                    <a:pt x="136147" y="199746"/>
                  </a:lnTo>
                  <a:lnTo>
                    <a:pt x="134769" y="196746"/>
                  </a:lnTo>
                  <a:lnTo>
                    <a:pt x="130845" y="194897"/>
                  </a:lnTo>
                  <a:lnTo>
                    <a:pt x="128072" y="194897"/>
                  </a:lnTo>
                  <a:lnTo>
                    <a:pt x="123921" y="189368"/>
                  </a:lnTo>
                  <a:lnTo>
                    <a:pt x="117694" y="189368"/>
                  </a:lnTo>
                  <a:lnTo>
                    <a:pt x="119769" y="187746"/>
                  </a:lnTo>
                  <a:lnTo>
                    <a:pt x="124845" y="187746"/>
                  </a:lnTo>
                  <a:lnTo>
                    <a:pt x="129223" y="190519"/>
                  </a:lnTo>
                  <a:lnTo>
                    <a:pt x="132921" y="191216"/>
                  </a:lnTo>
                  <a:lnTo>
                    <a:pt x="126921" y="181763"/>
                  </a:lnTo>
                  <a:lnTo>
                    <a:pt x="125299" y="177838"/>
                  </a:lnTo>
                  <a:lnTo>
                    <a:pt x="126223" y="174384"/>
                  </a:lnTo>
                  <a:lnTo>
                    <a:pt x="128526" y="173233"/>
                  </a:lnTo>
                  <a:lnTo>
                    <a:pt x="125753" y="172082"/>
                  </a:lnTo>
                  <a:lnTo>
                    <a:pt x="123207" y="170006"/>
                  </a:lnTo>
                  <a:lnTo>
                    <a:pt x="119510" y="163779"/>
                  </a:lnTo>
                  <a:lnTo>
                    <a:pt x="114888" y="157779"/>
                  </a:lnTo>
                  <a:lnTo>
                    <a:pt x="110510" y="155704"/>
                  </a:lnTo>
                  <a:lnTo>
                    <a:pt x="106813" y="155704"/>
                  </a:lnTo>
                  <a:lnTo>
                    <a:pt x="103359" y="151553"/>
                  </a:lnTo>
                  <a:lnTo>
                    <a:pt x="102435" y="148326"/>
                  </a:lnTo>
                  <a:lnTo>
                    <a:pt x="101056" y="144401"/>
                  </a:lnTo>
                  <a:lnTo>
                    <a:pt x="99678" y="139780"/>
                  </a:lnTo>
                  <a:lnTo>
                    <a:pt x="98754" y="137477"/>
                  </a:lnTo>
                  <a:lnTo>
                    <a:pt x="97375" y="132175"/>
                  </a:lnTo>
                  <a:lnTo>
                    <a:pt x="96922" y="128721"/>
                  </a:lnTo>
                  <a:lnTo>
                    <a:pt x="96224" y="125721"/>
                  </a:lnTo>
                  <a:lnTo>
                    <a:pt x="96451" y="122494"/>
                  </a:lnTo>
                  <a:lnTo>
                    <a:pt x="95527" y="119267"/>
                  </a:lnTo>
                  <a:lnTo>
                    <a:pt x="91376" y="119267"/>
                  </a:lnTo>
                  <a:lnTo>
                    <a:pt x="89754" y="115116"/>
                  </a:lnTo>
                  <a:lnTo>
                    <a:pt x="87678" y="112116"/>
                  </a:lnTo>
                  <a:lnTo>
                    <a:pt x="86527" y="108662"/>
                  </a:lnTo>
                  <a:lnTo>
                    <a:pt x="84225" y="106359"/>
                  </a:lnTo>
                  <a:lnTo>
                    <a:pt x="80527" y="104057"/>
                  </a:lnTo>
                  <a:lnTo>
                    <a:pt x="77527" y="104057"/>
                  </a:lnTo>
                  <a:lnTo>
                    <a:pt x="75452" y="102678"/>
                  </a:lnTo>
                  <a:lnTo>
                    <a:pt x="70830" y="102678"/>
                  </a:lnTo>
                  <a:lnTo>
                    <a:pt x="69679" y="105905"/>
                  </a:lnTo>
                  <a:lnTo>
                    <a:pt x="65982" y="105905"/>
                  </a:lnTo>
                  <a:lnTo>
                    <a:pt x="62982" y="104754"/>
                  </a:lnTo>
                  <a:lnTo>
                    <a:pt x="60906" y="104754"/>
                  </a:lnTo>
                  <a:lnTo>
                    <a:pt x="55377" y="103830"/>
                  </a:lnTo>
                  <a:lnTo>
                    <a:pt x="52150" y="104057"/>
                  </a:lnTo>
                  <a:lnTo>
                    <a:pt x="49150" y="100830"/>
                  </a:lnTo>
                  <a:lnTo>
                    <a:pt x="51696" y="100830"/>
                  </a:lnTo>
                  <a:lnTo>
                    <a:pt x="54468" y="102451"/>
                  </a:lnTo>
                  <a:lnTo>
                    <a:pt x="58847" y="102678"/>
                  </a:lnTo>
                  <a:lnTo>
                    <a:pt x="63922" y="100830"/>
                  </a:lnTo>
                  <a:lnTo>
                    <a:pt x="68544" y="95981"/>
                  </a:lnTo>
                  <a:lnTo>
                    <a:pt x="70166" y="95981"/>
                  </a:lnTo>
                  <a:lnTo>
                    <a:pt x="76392" y="93678"/>
                  </a:lnTo>
                  <a:lnTo>
                    <a:pt x="74544" y="92057"/>
                  </a:lnTo>
                  <a:lnTo>
                    <a:pt x="70847" y="92057"/>
                  </a:lnTo>
                  <a:lnTo>
                    <a:pt x="70149" y="90208"/>
                  </a:lnTo>
                  <a:lnTo>
                    <a:pt x="77073" y="81209"/>
                  </a:lnTo>
                  <a:lnTo>
                    <a:pt x="76619" y="78663"/>
                  </a:lnTo>
                  <a:lnTo>
                    <a:pt x="78922" y="77511"/>
                  </a:lnTo>
                  <a:lnTo>
                    <a:pt x="79149" y="75890"/>
                  </a:lnTo>
                  <a:lnTo>
                    <a:pt x="82603" y="73587"/>
                  </a:lnTo>
                  <a:lnTo>
                    <a:pt x="85376" y="68285"/>
                  </a:lnTo>
                  <a:lnTo>
                    <a:pt x="84922" y="65739"/>
                  </a:lnTo>
                  <a:lnTo>
                    <a:pt x="87468" y="61361"/>
                  </a:lnTo>
                  <a:lnTo>
                    <a:pt x="87695" y="58361"/>
                  </a:lnTo>
                  <a:lnTo>
                    <a:pt x="89770" y="55134"/>
                  </a:lnTo>
                  <a:lnTo>
                    <a:pt x="92543" y="49604"/>
                  </a:lnTo>
                  <a:lnTo>
                    <a:pt x="92543" y="45453"/>
                  </a:lnTo>
                  <a:lnTo>
                    <a:pt x="91165" y="41302"/>
                  </a:lnTo>
                  <a:lnTo>
                    <a:pt x="88619" y="38756"/>
                  </a:lnTo>
                  <a:lnTo>
                    <a:pt x="83544" y="38756"/>
                  </a:lnTo>
                  <a:lnTo>
                    <a:pt x="79846" y="40134"/>
                  </a:lnTo>
                  <a:lnTo>
                    <a:pt x="74998" y="38756"/>
                  </a:lnTo>
                  <a:lnTo>
                    <a:pt x="68544" y="38756"/>
                  </a:lnTo>
                  <a:lnTo>
                    <a:pt x="65771" y="40831"/>
                  </a:lnTo>
                  <a:lnTo>
                    <a:pt x="63225" y="38756"/>
                  </a:lnTo>
                  <a:lnTo>
                    <a:pt x="59771" y="38756"/>
                  </a:lnTo>
                  <a:lnTo>
                    <a:pt x="56771" y="41756"/>
                  </a:lnTo>
                  <a:lnTo>
                    <a:pt x="52393" y="40831"/>
                  </a:lnTo>
                  <a:lnTo>
                    <a:pt x="51242" y="43604"/>
                  </a:lnTo>
                  <a:lnTo>
                    <a:pt x="44317" y="44302"/>
                  </a:lnTo>
                  <a:lnTo>
                    <a:pt x="45469" y="40604"/>
                  </a:lnTo>
                  <a:lnTo>
                    <a:pt x="42923" y="40831"/>
                  </a:lnTo>
                  <a:lnTo>
                    <a:pt x="38301" y="43604"/>
                  </a:lnTo>
                  <a:lnTo>
                    <a:pt x="39226" y="40377"/>
                  </a:lnTo>
                  <a:lnTo>
                    <a:pt x="44528" y="37377"/>
                  </a:lnTo>
                  <a:lnTo>
                    <a:pt x="45907" y="38756"/>
                  </a:lnTo>
                  <a:lnTo>
                    <a:pt x="50285" y="33680"/>
                  </a:lnTo>
                  <a:lnTo>
                    <a:pt x="46588" y="33680"/>
                  </a:lnTo>
                  <a:lnTo>
                    <a:pt x="42437" y="34832"/>
                  </a:lnTo>
                  <a:lnTo>
                    <a:pt x="39210" y="33680"/>
                  </a:lnTo>
                  <a:lnTo>
                    <a:pt x="39436" y="32059"/>
                  </a:lnTo>
                  <a:lnTo>
                    <a:pt x="45663" y="32059"/>
                  </a:lnTo>
                  <a:lnTo>
                    <a:pt x="46361" y="29059"/>
                  </a:lnTo>
                  <a:lnTo>
                    <a:pt x="50512" y="25832"/>
                  </a:lnTo>
                  <a:lnTo>
                    <a:pt x="51890" y="23756"/>
                  </a:lnTo>
                  <a:lnTo>
                    <a:pt x="57193" y="20059"/>
                  </a:lnTo>
                  <a:lnTo>
                    <a:pt x="59966" y="15437"/>
                  </a:lnTo>
                  <a:lnTo>
                    <a:pt x="62966" y="15437"/>
                  </a:lnTo>
                  <a:lnTo>
                    <a:pt x="66663" y="8059"/>
                  </a:lnTo>
                  <a:lnTo>
                    <a:pt x="65041" y="8059"/>
                  </a:lnTo>
                  <a:lnTo>
                    <a:pt x="66890" y="3681"/>
                  </a:lnTo>
                  <a:lnTo>
                    <a:pt x="65738" y="1378"/>
                  </a:lnTo>
                  <a:lnTo>
                    <a:pt x="61814" y="1378"/>
                  </a:lnTo>
                  <a:lnTo>
                    <a:pt x="59512" y="0"/>
                  </a:lnTo>
                  <a:lnTo>
                    <a:pt x="60890" y="2773"/>
                  </a:lnTo>
                  <a:lnTo>
                    <a:pt x="56041" y="3470"/>
                  </a:lnTo>
                  <a:lnTo>
                    <a:pt x="53966" y="2546"/>
                  </a:lnTo>
                  <a:lnTo>
                    <a:pt x="50739" y="3924"/>
                  </a:lnTo>
                  <a:lnTo>
                    <a:pt x="47285" y="4622"/>
                  </a:lnTo>
                  <a:lnTo>
                    <a:pt x="45209" y="3924"/>
                  </a:lnTo>
                  <a:lnTo>
                    <a:pt x="43831" y="4622"/>
                  </a:lnTo>
                  <a:lnTo>
                    <a:pt x="39907" y="5773"/>
                  </a:lnTo>
                  <a:lnTo>
                    <a:pt x="37134" y="8773"/>
                  </a:lnTo>
                  <a:lnTo>
                    <a:pt x="36907" y="5076"/>
                  </a:lnTo>
                  <a:lnTo>
                    <a:pt x="33453" y="4378"/>
                  </a:lnTo>
                  <a:lnTo>
                    <a:pt x="32756" y="6227"/>
                  </a:lnTo>
                  <a:lnTo>
                    <a:pt x="30680" y="8530"/>
                  </a:lnTo>
                  <a:lnTo>
                    <a:pt x="30680" y="4378"/>
                  </a:lnTo>
                  <a:lnTo>
                    <a:pt x="23983" y="1378"/>
                  </a:lnTo>
                  <a:lnTo>
                    <a:pt x="23756" y="5757"/>
                  </a:lnTo>
                  <a:lnTo>
                    <a:pt x="22605" y="8984"/>
                  </a:lnTo>
                  <a:lnTo>
                    <a:pt x="24226" y="10605"/>
                  </a:lnTo>
                  <a:lnTo>
                    <a:pt x="22151" y="10832"/>
                  </a:lnTo>
                  <a:lnTo>
                    <a:pt x="23999" y="17059"/>
                  </a:lnTo>
                  <a:lnTo>
                    <a:pt x="19151" y="18210"/>
                  </a:lnTo>
                  <a:lnTo>
                    <a:pt x="16378" y="17286"/>
                  </a:lnTo>
                  <a:lnTo>
                    <a:pt x="18453" y="20059"/>
                  </a:lnTo>
                  <a:lnTo>
                    <a:pt x="19378" y="22832"/>
                  </a:lnTo>
                  <a:lnTo>
                    <a:pt x="17075" y="24210"/>
                  </a:lnTo>
                  <a:lnTo>
                    <a:pt x="15697" y="24210"/>
                  </a:lnTo>
                  <a:lnTo>
                    <a:pt x="16621" y="26059"/>
                  </a:lnTo>
                  <a:lnTo>
                    <a:pt x="20545" y="28832"/>
                  </a:lnTo>
                  <a:lnTo>
                    <a:pt x="21924" y="31134"/>
                  </a:lnTo>
                  <a:lnTo>
                    <a:pt x="18226" y="29513"/>
                  </a:lnTo>
                  <a:lnTo>
                    <a:pt x="19605" y="32513"/>
                  </a:lnTo>
                  <a:lnTo>
                    <a:pt x="15907" y="30891"/>
                  </a:lnTo>
                  <a:lnTo>
                    <a:pt x="14756" y="32513"/>
                  </a:lnTo>
                  <a:lnTo>
                    <a:pt x="12454" y="30437"/>
                  </a:lnTo>
                  <a:lnTo>
                    <a:pt x="12908" y="33437"/>
                  </a:lnTo>
                  <a:lnTo>
                    <a:pt x="12908" y="35286"/>
                  </a:lnTo>
                  <a:lnTo>
                    <a:pt x="11286" y="32513"/>
                  </a:lnTo>
                  <a:lnTo>
                    <a:pt x="8513" y="33437"/>
                  </a:lnTo>
                  <a:lnTo>
                    <a:pt x="8513" y="36891"/>
                  </a:lnTo>
                  <a:lnTo>
                    <a:pt x="10362" y="38739"/>
                  </a:lnTo>
                  <a:lnTo>
                    <a:pt x="8513" y="39891"/>
                  </a:lnTo>
                  <a:lnTo>
                    <a:pt x="10135" y="43815"/>
                  </a:lnTo>
                  <a:lnTo>
                    <a:pt x="13362" y="44739"/>
                  </a:lnTo>
                  <a:lnTo>
                    <a:pt x="11983" y="46361"/>
                  </a:lnTo>
                  <a:lnTo>
                    <a:pt x="8530" y="44983"/>
                  </a:lnTo>
                  <a:lnTo>
                    <a:pt x="8530" y="47983"/>
                  </a:lnTo>
                  <a:lnTo>
                    <a:pt x="7151" y="52604"/>
                  </a:lnTo>
                  <a:lnTo>
                    <a:pt x="10605" y="52831"/>
                  </a:lnTo>
                  <a:lnTo>
                    <a:pt x="14059" y="50982"/>
                  </a:lnTo>
                  <a:lnTo>
                    <a:pt x="16135" y="51907"/>
                  </a:lnTo>
                  <a:lnTo>
                    <a:pt x="13362" y="53285"/>
                  </a:lnTo>
                  <a:lnTo>
                    <a:pt x="10362" y="53982"/>
                  </a:lnTo>
                  <a:lnTo>
                    <a:pt x="12664" y="55604"/>
                  </a:lnTo>
                  <a:lnTo>
                    <a:pt x="14740" y="56058"/>
                  </a:lnTo>
                  <a:lnTo>
                    <a:pt x="16118" y="57907"/>
                  </a:lnTo>
                  <a:lnTo>
                    <a:pt x="12891" y="57453"/>
                  </a:lnTo>
                  <a:lnTo>
                    <a:pt x="11740" y="59074"/>
                  </a:lnTo>
                  <a:lnTo>
                    <a:pt x="14513" y="62301"/>
                  </a:lnTo>
                  <a:lnTo>
                    <a:pt x="12210" y="62074"/>
                  </a:lnTo>
                  <a:lnTo>
                    <a:pt x="8983" y="63452"/>
                  </a:lnTo>
                  <a:lnTo>
                    <a:pt x="10832" y="65074"/>
                  </a:lnTo>
                  <a:lnTo>
                    <a:pt x="8530" y="66922"/>
                  </a:lnTo>
                  <a:lnTo>
                    <a:pt x="7151" y="70376"/>
                  </a:lnTo>
                  <a:lnTo>
                    <a:pt x="9227" y="71998"/>
                  </a:lnTo>
                  <a:lnTo>
                    <a:pt x="7151" y="73376"/>
                  </a:lnTo>
                  <a:lnTo>
                    <a:pt x="8773" y="75679"/>
                  </a:lnTo>
                  <a:lnTo>
                    <a:pt x="4151" y="75906"/>
                  </a:lnTo>
                  <a:lnTo>
                    <a:pt x="0" y="75452"/>
                  </a:lnTo>
                  <a:lnTo>
                    <a:pt x="0" y="78452"/>
                  </a:lnTo>
                  <a:lnTo>
                    <a:pt x="5546" y="79149"/>
                  </a:lnTo>
                  <a:lnTo>
                    <a:pt x="9697" y="77528"/>
                  </a:lnTo>
                  <a:lnTo>
                    <a:pt x="12924" y="78679"/>
                  </a:lnTo>
                  <a:lnTo>
                    <a:pt x="8773" y="80300"/>
                  </a:lnTo>
                  <a:lnTo>
                    <a:pt x="5318" y="80998"/>
                  </a:lnTo>
                  <a:lnTo>
                    <a:pt x="5546" y="83074"/>
                  </a:lnTo>
                  <a:lnTo>
                    <a:pt x="11545" y="85846"/>
                  </a:lnTo>
                  <a:lnTo>
                    <a:pt x="15243" y="80771"/>
                  </a:lnTo>
                  <a:lnTo>
                    <a:pt x="18940" y="77771"/>
                  </a:lnTo>
                  <a:lnTo>
                    <a:pt x="21713" y="72922"/>
                  </a:lnTo>
                  <a:lnTo>
                    <a:pt x="22864" y="73376"/>
                  </a:lnTo>
                  <a:lnTo>
                    <a:pt x="20788" y="78225"/>
                  </a:lnTo>
                  <a:lnTo>
                    <a:pt x="19637" y="81679"/>
                  </a:lnTo>
                  <a:lnTo>
                    <a:pt x="17335" y="84679"/>
                  </a:lnTo>
                  <a:lnTo>
                    <a:pt x="14789" y="88133"/>
                  </a:lnTo>
                  <a:lnTo>
                    <a:pt x="12016" y="93435"/>
                  </a:lnTo>
                  <a:lnTo>
                    <a:pt x="13637" y="93889"/>
                  </a:lnTo>
                  <a:lnTo>
                    <a:pt x="12713" y="95511"/>
                  </a:lnTo>
                  <a:lnTo>
                    <a:pt x="14334" y="96889"/>
                  </a:lnTo>
                  <a:lnTo>
                    <a:pt x="14108" y="100586"/>
                  </a:lnTo>
                  <a:lnTo>
                    <a:pt x="11108" y="103586"/>
                  </a:lnTo>
                  <a:lnTo>
                    <a:pt x="10653" y="107040"/>
                  </a:lnTo>
                  <a:lnTo>
                    <a:pt x="11351" y="109116"/>
                  </a:lnTo>
                  <a:lnTo>
                    <a:pt x="11351" y="112343"/>
                  </a:lnTo>
                  <a:lnTo>
                    <a:pt x="12729" y="111889"/>
                  </a:lnTo>
                  <a:lnTo>
                    <a:pt x="14805" y="110267"/>
                  </a:lnTo>
                  <a:lnTo>
                    <a:pt x="15032" y="112813"/>
                  </a:lnTo>
                  <a:lnTo>
                    <a:pt x="12259" y="113510"/>
                  </a:lnTo>
                  <a:lnTo>
                    <a:pt x="10637" y="121813"/>
                  </a:lnTo>
                  <a:lnTo>
                    <a:pt x="7864" y="128267"/>
                  </a:lnTo>
                  <a:lnTo>
                    <a:pt x="11562" y="132645"/>
                  </a:lnTo>
                  <a:lnTo>
                    <a:pt x="14562" y="128721"/>
                  </a:lnTo>
                  <a:lnTo>
                    <a:pt x="12940" y="123191"/>
                  </a:lnTo>
                  <a:lnTo>
                    <a:pt x="15940" y="117645"/>
                  </a:lnTo>
                  <a:lnTo>
                    <a:pt x="17789" y="113948"/>
                  </a:lnTo>
                  <a:lnTo>
                    <a:pt x="16637" y="108646"/>
                  </a:lnTo>
                  <a:lnTo>
                    <a:pt x="16410" y="104267"/>
                  </a:lnTo>
                  <a:lnTo>
                    <a:pt x="25864" y="94814"/>
                  </a:lnTo>
                  <a:lnTo>
                    <a:pt x="19410" y="104738"/>
                  </a:lnTo>
                  <a:lnTo>
                    <a:pt x="18713" y="108662"/>
                  </a:lnTo>
                  <a:lnTo>
                    <a:pt x="20091" y="111435"/>
                  </a:lnTo>
                  <a:lnTo>
                    <a:pt x="21016" y="107511"/>
                  </a:lnTo>
                  <a:lnTo>
                    <a:pt x="24713" y="108435"/>
                  </a:lnTo>
                  <a:lnTo>
                    <a:pt x="27486" y="102889"/>
                  </a:lnTo>
                  <a:lnTo>
                    <a:pt x="34864" y="106586"/>
                  </a:lnTo>
                  <a:lnTo>
                    <a:pt x="28637" y="107511"/>
                  </a:lnTo>
                  <a:lnTo>
                    <a:pt x="28637" y="113040"/>
                  </a:lnTo>
                  <a:lnTo>
                    <a:pt x="27486" y="116737"/>
                  </a:lnTo>
                  <a:lnTo>
                    <a:pt x="31410" y="120191"/>
                  </a:lnTo>
                  <a:lnTo>
                    <a:pt x="32334" y="122267"/>
                  </a:lnTo>
                  <a:lnTo>
                    <a:pt x="32561" y="125721"/>
                  </a:lnTo>
                  <a:lnTo>
                    <a:pt x="29561" y="127797"/>
                  </a:lnTo>
                  <a:lnTo>
                    <a:pt x="28637" y="133569"/>
                  </a:lnTo>
                  <a:lnTo>
                    <a:pt x="25864" y="137948"/>
                  </a:lnTo>
                  <a:lnTo>
                    <a:pt x="25410" y="141175"/>
                  </a:lnTo>
                  <a:lnTo>
                    <a:pt x="27486" y="145326"/>
                  </a:lnTo>
                  <a:lnTo>
                    <a:pt x="30939" y="149250"/>
                  </a:lnTo>
                  <a:lnTo>
                    <a:pt x="32788" y="149704"/>
                  </a:lnTo>
                  <a:lnTo>
                    <a:pt x="37166" y="153628"/>
                  </a:lnTo>
                  <a:lnTo>
                    <a:pt x="38091" y="150174"/>
                  </a:lnTo>
                  <a:lnTo>
                    <a:pt x="37393" y="145796"/>
                  </a:lnTo>
                  <a:lnTo>
                    <a:pt x="39696" y="146947"/>
                  </a:lnTo>
                  <a:lnTo>
                    <a:pt x="42242" y="147872"/>
                  </a:lnTo>
                  <a:lnTo>
                    <a:pt x="43620" y="149493"/>
                  </a:lnTo>
                  <a:lnTo>
                    <a:pt x="48469" y="149039"/>
                  </a:lnTo>
                  <a:lnTo>
                    <a:pt x="49393" y="146737"/>
                  </a:lnTo>
                  <a:lnTo>
                    <a:pt x="53544" y="146283"/>
                  </a:lnTo>
                  <a:lnTo>
                    <a:pt x="54696" y="142829"/>
                  </a:lnTo>
                  <a:lnTo>
                    <a:pt x="57923" y="143980"/>
                  </a:lnTo>
                  <a:lnTo>
                    <a:pt x="62998" y="142131"/>
                  </a:lnTo>
                  <a:lnTo>
                    <a:pt x="68998" y="144677"/>
                  </a:lnTo>
                  <a:lnTo>
                    <a:pt x="64376" y="145374"/>
                  </a:lnTo>
                  <a:lnTo>
                    <a:pt x="62074" y="144450"/>
                  </a:lnTo>
                  <a:lnTo>
                    <a:pt x="61376" y="146753"/>
                  </a:lnTo>
                  <a:lnTo>
                    <a:pt x="59301" y="146753"/>
                  </a:lnTo>
                  <a:lnTo>
                    <a:pt x="57923" y="150904"/>
                  </a:lnTo>
                  <a:lnTo>
                    <a:pt x="54696" y="156677"/>
                  </a:lnTo>
                  <a:lnTo>
                    <a:pt x="54923" y="161525"/>
                  </a:lnTo>
                  <a:lnTo>
                    <a:pt x="58847" y="165449"/>
                  </a:lnTo>
                  <a:lnTo>
                    <a:pt x="59544" y="169601"/>
                  </a:lnTo>
                  <a:lnTo>
                    <a:pt x="61847" y="169374"/>
                  </a:lnTo>
                  <a:lnTo>
                    <a:pt x="62998" y="172828"/>
                  </a:lnTo>
                  <a:lnTo>
                    <a:pt x="66922" y="171206"/>
                  </a:lnTo>
                  <a:lnTo>
                    <a:pt x="67620" y="174903"/>
                  </a:lnTo>
                  <a:lnTo>
                    <a:pt x="70166" y="172601"/>
                  </a:lnTo>
                  <a:lnTo>
                    <a:pt x="72468" y="174222"/>
                  </a:lnTo>
                  <a:lnTo>
                    <a:pt x="72014" y="175844"/>
                  </a:lnTo>
                  <a:lnTo>
                    <a:pt x="69712" y="175844"/>
                  </a:lnTo>
                  <a:lnTo>
                    <a:pt x="70409" y="178617"/>
                  </a:lnTo>
                  <a:lnTo>
                    <a:pt x="68333" y="179995"/>
                  </a:lnTo>
                  <a:lnTo>
                    <a:pt x="68333" y="183449"/>
                  </a:lnTo>
                  <a:lnTo>
                    <a:pt x="66257" y="181827"/>
                  </a:lnTo>
                  <a:lnTo>
                    <a:pt x="66257" y="186903"/>
                  </a:lnTo>
                  <a:lnTo>
                    <a:pt x="70181" y="187130"/>
                  </a:lnTo>
                  <a:lnTo>
                    <a:pt x="66031" y="192433"/>
                  </a:lnTo>
                  <a:lnTo>
                    <a:pt x="66955" y="198432"/>
                  </a:lnTo>
                  <a:lnTo>
                    <a:pt x="63728" y="198659"/>
                  </a:lnTo>
                  <a:lnTo>
                    <a:pt x="66728" y="204432"/>
                  </a:lnTo>
                  <a:lnTo>
                    <a:pt x="61425" y="200508"/>
                  </a:lnTo>
                  <a:cubicBezTo>
                    <a:pt x="61425" y="200508"/>
                    <a:pt x="55879" y="202129"/>
                    <a:pt x="54971" y="202357"/>
                  </a:cubicBezTo>
                  <a:cubicBezTo>
                    <a:pt x="54047" y="202584"/>
                    <a:pt x="48517" y="200735"/>
                    <a:pt x="48517" y="200735"/>
                  </a:cubicBezTo>
                  <a:lnTo>
                    <a:pt x="49442" y="202357"/>
                  </a:lnTo>
                  <a:lnTo>
                    <a:pt x="41820" y="204903"/>
                  </a:lnTo>
                  <a:lnTo>
                    <a:pt x="45745" y="201902"/>
                  </a:lnTo>
                  <a:lnTo>
                    <a:pt x="42518" y="201676"/>
                  </a:lnTo>
                  <a:lnTo>
                    <a:pt x="39745" y="197751"/>
                  </a:lnTo>
                  <a:lnTo>
                    <a:pt x="34896" y="198205"/>
                  </a:lnTo>
                  <a:lnTo>
                    <a:pt x="34896" y="201205"/>
                  </a:lnTo>
                  <a:lnTo>
                    <a:pt x="31199" y="201902"/>
                  </a:lnTo>
                  <a:lnTo>
                    <a:pt x="34653" y="203751"/>
                  </a:lnTo>
                  <a:lnTo>
                    <a:pt x="37199" y="206978"/>
                  </a:lnTo>
                  <a:lnTo>
                    <a:pt x="40653" y="206751"/>
                  </a:lnTo>
                  <a:lnTo>
                    <a:pt x="39729" y="208373"/>
                  </a:lnTo>
                  <a:lnTo>
                    <a:pt x="39501" y="210675"/>
                  </a:lnTo>
                  <a:lnTo>
                    <a:pt x="31653" y="218053"/>
                  </a:lnTo>
                  <a:lnTo>
                    <a:pt x="30956" y="219902"/>
                  </a:lnTo>
                  <a:lnTo>
                    <a:pt x="33259" y="219675"/>
                  </a:lnTo>
                  <a:lnTo>
                    <a:pt x="35804" y="221297"/>
                  </a:lnTo>
                  <a:lnTo>
                    <a:pt x="36955" y="218070"/>
                  </a:lnTo>
                  <a:lnTo>
                    <a:pt x="40880" y="216448"/>
                  </a:lnTo>
                  <a:lnTo>
                    <a:pt x="45031" y="216448"/>
                  </a:lnTo>
                  <a:lnTo>
                    <a:pt x="43880" y="218070"/>
                  </a:lnTo>
                  <a:lnTo>
                    <a:pt x="44577" y="221524"/>
                  </a:lnTo>
                  <a:lnTo>
                    <a:pt x="46653" y="223145"/>
                  </a:lnTo>
                  <a:lnTo>
                    <a:pt x="43880" y="225448"/>
                  </a:lnTo>
                  <a:lnTo>
                    <a:pt x="44107" y="228221"/>
                  </a:lnTo>
                  <a:lnTo>
                    <a:pt x="45031" y="230767"/>
                  </a:lnTo>
                  <a:lnTo>
                    <a:pt x="44577" y="234464"/>
                  </a:lnTo>
                  <a:lnTo>
                    <a:pt x="42031" y="237464"/>
                  </a:lnTo>
                  <a:lnTo>
                    <a:pt x="39258" y="239766"/>
                  </a:lnTo>
                  <a:lnTo>
                    <a:pt x="36955" y="241145"/>
                  </a:lnTo>
                  <a:lnTo>
                    <a:pt x="34653" y="242766"/>
                  </a:lnTo>
                  <a:lnTo>
                    <a:pt x="32804" y="243918"/>
                  </a:lnTo>
                  <a:lnTo>
                    <a:pt x="30502" y="244145"/>
                  </a:lnTo>
                  <a:lnTo>
                    <a:pt x="26577" y="247842"/>
                  </a:lnTo>
                  <a:lnTo>
                    <a:pt x="24729" y="245993"/>
                  </a:lnTo>
                  <a:lnTo>
                    <a:pt x="23577" y="247842"/>
                  </a:lnTo>
                  <a:lnTo>
                    <a:pt x="19426" y="249690"/>
                  </a:lnTo>
                  <a:lnTo>
                    <a:pt x="18048" y="252463"/>
                  </a:lnTo>
                  <a:lnTo>
                    <a:pt x="21745" y="252463"/>
                  </a:lnTo>
                  <a:lnTo>
                    <a:pt x="22670" y="254766"/>
                  </a:lnTo>
                  <a:lnTo>
                    <a:pt x="19670" y="256388"/>
                  </a:lnTo>
                  <a:lnTo>
                    <a:pt x="20367" y="258236"/>
                  </a:lnTo>
                  <a:lnTo>
                    <a:pt x="22913" y="256614"/>
                  </a:lnTo>
                  <a:lnTo>
                    <a:pt x="25913" y="256388"/>
                  </a:lnTo>
                  <a:lnTo>
                    <a:pt x="28686" y="254312"/>
                  </a:lnTo>
                  <a:lnTo>
                    <a:pt x="27534" y="257312"/>
                  </a:lnTo>
                  <a:lnTo>
                    <a:pt x="23610" y="258933"/>
                  </a:lnTo>
                  <a:lnTo>
                    <a:pt x="26610" y="261236"/>
                  </a:lnTo>
                  <a:lnTo>
                    <a:pt x="29156" y="260312"/>
                  </a:lnTo>
                  <a:lnTo>
                    <a:pt x="32853" y="259614"/>
                  </a:lnTo>
                  <a:lnTo>
                    <a:pt x="32853" y="257312"/>
                  </a:lnTo>
                  <a:lnTo>
                    <a:pt x="36307" y="256614"/>
                  </a:lnTo>
                  <a:lnTo>
                    <a:pt x="37231" y="254539"/>
                  </a:lnTo>
                  <a:lnTo>
                    <a:pt x="39307" y="254312"/>
                  </a:lnTo>
                  <a:lnTo>
                    <a:pt x="39307" y="256161"/>
                  </a:lnTo>
                  <a:lnTo>
                    <a:pt x="39534" y="258236"/>
                  </a:lnTo>
                  <a:lnTo>
                    <a:pt x="45079" y="259387"/>
                  </a:lnTo>
                  <a:lnTo>
                    <a:pt x="40701" y="260539"/>
                  </a:lnTo>
                  <a:lnTo>
                    <a:pt x="40701" y="262841"/>
                  </a:lnTo>
                  <a:lnTo>
                    <a:pt x="42777" y="263068"/>
                  </a:lnTo>
                  <a:lnTo>
                    <a:pt x="44853" y="262144"/>
                  </a:lnTo>
                  <a:lnTo>
                    <a:pt x="48306" y="262144"/>
                  </a:lnTo>
                  <a:lnTo>
                    <a:pt x="50609" y="261690"/>
                  </a:lnTo>
                  <a:lnTo>
                    <a:pt x="51761" y="265387"/>
                  </a:lnTo>
                  <a:lnTo>
                    <a:pt x="53609" y="265387"/>
                  </a:lnTo>
                  <a:lnTo>
                    <a:pt x="53609" y="268614"/>
                  </a:lnTo>
                  <a:lnTo>
                    <a:pt x="58231" y="269311"/>
                  </a:lnTo>
                  <a:lnTo>
                    <a:pt x="61684" y="269084"/>
                  </a:lnTo>
                  <a:lnTo>
                    <a:pt x="65382" y="268387"/>
                  </a:lnTo>
                  <a:lnTo>
                    <a:pt x="65836" y="265841"/>
                  </a:lnTo>
                  <a:lnTo>
                    <a:pt x="64911" y="263766"/>
                  </a:lnTo>
                  <a:lnTo>
                    <a:pt x="67685" y="262144"/>
                  </a:lnTo>
                  <a:lnTo>
                    <a:pt x="71138" y="262598"/>
                  </a:lnTo>
                  <a:lnTo>
                    <a:pt x="73214" y="261220"/>
                  </a:lnTo>
                  <a:lnTo>
                    <a:pt x="75760" y="258447"/>
                  </a:lnTo>
                  <a:lnTo>
                    <a:pt x="77382" y="256825"/>
                  </a:lnTo>
                  <a:lnTo>
                    <a:pt x="79684" y="254052"/>
                  </a:lnTo>
                  <a:lnTo>
                    <a:pt x="82230" y="253128"/>
                  </a:lnTo>
                  <a:lnTo>
                    <a:pt x="80154" y="257052"/>
                  </a:lnTo>
                  <a:lnTo>
                    <a:pt x="75079" y="263052"/>
                  </a:lnTo>
                  <a:lnTo>
                    <a:pt x="67701" y="270203"/>
                  </a:lnTo>
                  <a:lnTo>
                    <a:pt x="67928" y="272506"/>
                  </a:lnTo>
                  <a:lnTo>
                    <a:pt x="67230" y="275279"/>
                  </a:lnTo>
                  <a:lnTo>
                    <a:pt x="63776" y="275052"/>
                  </a:lnTo>
                  <a:lnTo>
                    <a:pt x="58231" y="275506"/>
                  </a:lnTo>
                  <a:lnTo>
                    <a:pt x="55231" y="273430"/>
                  </a:lnTo>
                  <a:lnTo>
                    <a:pt x="44155" y="274809"/>
                  </a:lnTo>
                  <a:lnTo>
                    <a:pt x="39777" y="275036"/>
                  </a:lnTo>
                  <a:lnTo>
                    <a:pt x="39323" y="277581"/>
                  </a:lnTo>
                  <a:lnTo>
                    <a:pt x="44869" y="278279"/>
                  </a:lnTo>
                  <a:lnTo>
                    <a:pt x="44172" y="279657"/>
                  </a:lnTo>
                  <a:lnTo>
                    <a:pt x="39550" y="281279"/>
                  </a:lnTo>
                  <a:lnTo>
                    <a:pt x="35626" y="280825"/>
                  </a:lnTo>
                  <a:lnTo>
                    <a:pt x="34702" y="287278"/>
                  </a:lnTo>
                  <a:lnTo>
                    <a:pt x="29853" y="293732"/>
                  </a:lnTo>
                  <a:lnTo>
                    <a:pt x="28475" y="296505"/>
                  </a:lnTo>
                  <a:lnTo>
                    <a:pt x="25021" y="296051"/>
                  </a:lnTo>
                  <a:lnTo>
                    <a:pt x="25021" y="299051"/>
                  </a:lnTo>
                  <a:lnTo>
                    <a:pt x="18323" y="307354"/>
                  </a:lnTo>
                  <a:lnTo>
                    <a:pt x="16248" y="308505"/>
                  </a:lnTo>
                  <a:lnTo>
                    <a:pt x="15324" y="307127"/>
                  </a:lnTo>
                  <a:lnTo>
                    <a:pt x="10475" y="309673"/>
                  </a:lnTo>
                  <a:lnTo>
                    <a:pt x="11399" y="312899"/>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7" name="Freeform: Shape 556">
              <a:extLst>
                <a:ext uri="{FF2B5EF4-FFF2-40B4-BE49-F238E27FC236}">
                  <a16:creationId xmlns:a16="http://schemas.microsoft.com/office/drawing/2014/main" id="{2A5327BB-954F-7B27-8513-847D19E318D7}"/>
                </a:ext>
              </a:extLst>
            </p:cNvPr>
            <p:cNvSpPr/>
            <p:nvPr/>
          </p:nvSpPr>
          <p:spPr>
            <a:xfrm>
              <a:off x="7065398" y="3156862"/>
              <a:ext cx="18530" cy="27658"/>
            </a:xfrm>
            <a:custGeom>
              <a:avLst/>
              <a:gdLst>
                <a:gd name="connsiteX0" fmla="*/ 4605 w 20087"/>
                <a:gd name="connsiteY0" fmla="*/ 8075 h 29982"/>
                <a:gd name="connsiteX1" fmla="*/ 17302 w 20087"/>
                <a:gd name="connsiteY1" fmla="*/ 0 h 29982"/>
                <a:gd name="connsiteX2" fmla="*/ 20075 w 20087"/>
                <a:gd name="connsiteY2" fmla="*/ 5303 h 29982"/>
                <a:gd name="connsiteX3" fmla="*/ 16378 w 20087"/>
                <a:gd name="connsiteY3" fmla="*/ 8075 h 29982"/>
                <a:gd name="connsiteX4" fmla="*/ 18453 w 20087"/>
                <a:gd name="connsiteY4" fmla="*/ 11529 h 29982"/>
                <a:gd name="connsiteX5" fmla="*/ 15000 w 20087"/>
                <a:gd name="connsiteY5" fmla="*/ 12681 h 29982"/>
                <a:gd name="connsiteX6" fmla="*/ 15454 w 20087"/>
                <a:gd name="connsiteY6" fmla="*/ 15454 h 29982"/>
                <a:gd name="connsiteX7" fmla="*/ 15681 w 20087"/>
                <a:gd name="connsiteY7" fmla="*/ 17756 h 29982"/>
                <a:gd name="connsiteX8" fmla="*/ 13605 w 20087"/>
                <a:gd name="connsiteY8" fmla="*/ 17756 h 29982"/>
                <a:gd name="connsiteX9" fmla="*/ 13605 w 20087"/>
                <a:gd name="connsiteY9" fmla="*/ 21210 h 29982"/>
                <a:gd name="connsiteX10" fmla="*/ 10378 w 20087"/>
                <a:gd name="connsiteY10" fmla="*/ 22832 h 29982"/>
                <a:gd name="connsiteX11" fmla="*/ 7605 w 20087"/>
                <a:gd name="connsiteY11" fmla="*/ 18681 h 29982"/>
                <a:gd name="connsiteX12" fmla="*/ 7378 w 20087"/>
                <a:gd name="connsiteY12" fmla="*/ 22832 h 29982"/>
                <a:gd name="connsiteX13" fmla="*/ 6681 w 20087"/>
                <a:gd name="connsiteY13" fmla="*/ 26059 h 29982"/>
                <a:gd name="connsiteX14" fmla="*/ 3227 w 20087"/>
                <a:gd name="connsiteY14" fmla="*/ 29983 h 29982"/>
                <a:gd name="connsiteX15" fmla="*/ 0 w 20087"/>
                <a:gd name="connsiteY15" fmla="*/ 26756 h 29982"/>
                <a:gd name="connsiteX16" fmla="*/ 1848 w 20087"/>
                <a:gd name="connsiteY16" fmla="*/ 23983 h 29982"/>
                <a:gd name="connsiteX17" fmla="*/ 3697 w 20087"/>
                <a:gd name="connsiteY17" fmla="*/ 23286 h 29982"/>
                <a:gd name="connsiteX18" fmla="*/ 4394 w 20087"/>
                <a:gd name="connsiteY18" fmla="*/ 22135 h 29982"/>
                <a:gd name="connsiteX19" fmla="*/ 16 w 20087"/>
                <a:gd name="connsiteY19" fmla="*/ 20059 h 29982"/>
                <a:gd name="connsiteX20" fmla="*/ 1394 w 20087"/>
                <a:gd name="connsiteY20" fmla="*/ 16605 h 29982"/>
                <a:gd name="connsiteX21" fmla="*/ 16 w 20087"/>
                <a:gd name="connsiteY21" fmla="*/ 13832 h 29982"/>
                <a:gd name="connsiteX22" fmla="*/ 1167 w 20087"/>
                <a:gd name="connsiteY22" fmla="*/ 9681 h 29982"/>
                <a:gd name="connsiteX23" fmla="*/ 7865 w 20087"/>
                <a:gd name="connsiteY23" fmla="*/ 14983 h 29982"/>
                <a:gd name="connsiteX24" fmla="*/ 4637 w 20087"/>
                <a:gd name="connsiteY24" fmla="*/ 8059 h 29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087" h="29982">
                  <a:moveTo>
                    <a:pt x="4605" y="8075"/>
                  </a:moveTo>
                  <a:lnTo>
                    <a:pt x="17302" y="0"/>
                  </a:lnTo>
                  <a:cubicBezTo>
                    <a:pt x="17302" y="0"/>
                    <a:pt x="20302" y="4378"/>
                    <a:pt x="20075" y="5303"/>
                  </a:cubicBezTo>
                  <a:cubicBezTo>
                    <a:pt x="19848" y="6227"/>
                    <a:pt x="15924" y="6227"/>
                    <a:pt x="16378" y="8075"/>
                  </a:cubicBezTo>
                  <a:cubicBezTo>
                    <a:pt x="16832" y="9924"/>
                    <a:pt x="18453" y="11529"/>
                    <a:pt x="18453" y="11529"/>
                  </a:cubicBezTo>
                  <a:lnTo>
                    <a:pt x="15000" y="12681"/>
                  </a:lnTo>
                  <a:lnTo>
                    <a:pt x="15454" y="15454"/>
                  </a:lnTo>
                  <a:lnTo>
                    <a:pt x="15681" y="17756"/>
                  </a:lnTo>
                  <a:lnTo>
                    <a:pt x="13605" y="17756"/>
                  </a:lnTo>
                  <a:cubicBezTo>
                    <a:pt x="13605" y="17756"/>
                    <a:pt x="14302" y="20756"/>
                    <a:pt x="13605" y="21210"/>
                  </a:cubicBezTo>
                  <a:cubicBezTo>
                    <a:pt x="12908" y="21664"/>
                    <a:pt x="10378" y="22832"/>
                    <a:pt x="10378" y="22832"/>
                  </a:cubicBezTo>
                  <a:lnTo>
                    <a:pt x="7605" y="18681"/>
                  </a:lnTo>
                  <a:lnTo>
                    <a:pt x="7378" y="22832"/>
                  </a:lnTo>
                  <a:lnTo>
                    <a:pt x="6681" y="26059"/>
                  </a:lnTo>
                  <a:lnTo>
                    <a:pt x="3227" y="29983"/>
                  </a:lnTo>
                  <a:lnTo>
                    <a:pt x="0" y="26756"/>
                  </a:lnTo>
                  <a:lnTo>
                    <a:pt x="1848" y="23983"/>
                  </a:lnTo>
                  <a:lnTo>
                    <a:pt x="3697" y="23286"/>
                  </a:lnTo>
                  <a:cubicBezTo>
                    <a:pt x="3697" y="23286"/>
                    <a:pt x="5075" y="22832"/>
                    <a:pt x="4394" y="22135"/>
                  </a:cubicBezTo>
                  <a:cubicBezTo>
                    <a:pt x="3697" y="21437"/>
                    <a:pt x="16" y="20059"/>
                    <a:pt x="16" y="20059"/>
                  </a:cubicBezTo>
                  <a:lnTo>
                    <a:pt x="1394" y="16605"/>
                  </a:lnTo>
                  <a:lnTo>
                    <a:pt x="16" y="13832"/>
                  </a:lnTo>
                  <a:lnTo>
                    <a:pt x="1167" y="9681"/>
                  </a:lnTo>
                  <a:lnTo>
                    <a:pt x="7865" y="14983"/>
                  </a:lnTo>
                  <a:lnTo>
                    <a:pt x="4637" y="805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8" name="Freeform: Shape 557">
              <a:extLst>
                <a:ext uri="{FF2B5EF4-FFF2-40B4-BE49-F238E27FC236}">
                  <a16:creationId xmlns:a16="http://schemas.microsoft.com/office/drawing/2014/main" id="{918A91D3-BC66-F242-3389-9323C6FEFC86}"/>
                </a:ext>
              </a:extLst>
            </p:cNvPr>
            <p:cNvSpPr/>
            <p:nvPr/>
          </p:nvSpPr>
          <p:spPr>
            <a:xfrm>
              <a:off x="7137337" y="3132164"/>
              <a:ext cx="7240" cy="5969"/>
            </a:xfrm>
            <a:custGeom>
              <a:avLst/>
              <a:gdLst>
                <a:gd name="connsiteX0" fmla="*/ 2303 w 7848"/>
                <a:gd name="connsiteY0" fmla="*/ 6470 h 6470"/>
                <a:gd name="connsiteX1" fmla="*/ 7848 w 7848"/>
                <a:gd name="connsiteY1" fmla="*/ 3000 h 6470"/>
                <a:gd name="connsiteX2" fmla="*/ 5075 w 7848"/>
                <a:gd name="connsiteY2" fmla="*/ 0 h 6470"/>
                <a:gd name="connsiteX3" fmla="*/ 0 w 7848"/>
                <a:gd name="connsiteY3" fmla="*/ 0 h 6470"/>
                <a:gd name="connsiteX4" fmla="*/ 2303 w 7848"/>
                <a:gd name="connsiteY4" fmla="*/ 6470 h 6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8" h="6470">
                  <a:moveTo>
                    <a:pt x="2303" y="6470"/>
                  </a:moveTo>
                  <a:lnTo>
                    <a:pt x="7848" y="3000"/>
                  </a:lnTo>
                  <a:lnTo>
                    <a:pt x="5075" y="0"/>
                  </a:lnTo>
                  <a:lnTo>
                    <a:pt x="0" y="0"/>
                  </a:lnTo>
                  <a:lnTo>
                    <a:pt x="2303" y="647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9" name="Freeform: Shape 558">
              <a:extLst>
                <a:ext uri="{FF2B5EF4-FFF2-40B4-BE49-F238E27FC236}">
                  <a16:creationId xmlns:a16="http://schemas.microsoft.com/office/drawing/2014/main" id="{0C403C69-9EF6-579A-6303-F2624BEAC05F}"/>
                </a:ext>
              </a:extLst>
            </p:cNvPr>
            <p:cNvSpPr/>
            <p:nvPr/>
          </p:nvSpPr>
          <p:spPr>
            <a:xfrm>
              <a:off x="7136274" y="3140257"/>
              <a:ext cx="5743" cy="5534"/>
            </a:xfrm>
            <a:custGeom>
              <a:avLst/>
              <a:gdLst>
                <a:gd name="connsiteX0" fmla="*/ 5076 w 6226"/>
                <a:gd name="connsiteY0" fmla="*/ 6000 h 5999"/>
                <a:gd name="connsiteX1" fmla="*/ 0 w 6226"/>
                <a:gd name="connsiteY1" fmla="*/ 0 h 5999"/>
                <a:gd name="connsiteX2" fmla="*/ 1152 w 6226"/>
                <a:gd name="connsiteY2" fmla="*/ 0 h 5999"/>
                <a:gd name="connsiteX3" fmla="*/ 6227 w 6226"/>
                <a:gd name="connsiteY3" fmla="*/ 3000 h 5999"/>
                <a:gd name="connsiteX4" fmla="*/ 5076 w 6226"/>
                <a:gd name="connsiteY4" fmla="*/ 6000 h 5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6" h="5999">
                  <a:moveTo>
                    <a:pt x="5076" y="6000"/>
                  </a:moveTo>
                  <a:lnTo>
                    <a:pt x="0" y="0"/>
                  </a:lnTo>
                  <a:lnTo>
                    <a:pt x="1152" y="0"/>
                  </a:lnTo>
                  <a:lnTo>
                    <a:pt x="6227" y="3000"/>
                  </a:lnTo>
                  <a:lnTo>
                    <a:pt x="5076" y="600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0" name="Freeform: Shape 559">
              <a:extLst>
                <a:ext uri="{FF2B5EF4-FFF2-40B4-BE49-F238E27FC236}">
                  <a16:creationId xmlns:a16="http://schemas.microsoft.com/office/drawing/2014/main" id="{956E00F1-BB1D-0008-CBFD-C8EDEF876E6E}"/>
                </a:ext>
              </a:extLst>
            </p:cNvPr>
            <p:cNvSpPr/>
            <p:nvPr/>
          </p:nvSpPr>
          <p:spPr>
            <a:xfrm>
              <a:off x="7144577" y="3144087"/>
              <a:ext cx="2124" cy="4682"/>
            </a:xfrm>
            <a:custGeom>
              <a:avLst/>
              <a:gdLst>
                <a:gd name="connsiteX0" fmla="*/ 0 w 2302"/>
                <a:gd name="connsiteY0" fmla="*/ 0 h 5075"/>
                <a:gd name="connsiteX1" fmla="*/ 0 w 2302"/>
                <a:gd name="connsiteY1" fmla="*/ 5076 h 5075"/>
                <a:gd name="connsiteX2" fmla="*/ 2303 w 2302"/>
                <a:gd name="connsiteY2" fmla="*/ 1849 h 5075"/>
                <a:gd name="connsiteX3" fmla="*/ 0 w 2302"/>
                <a:gd name="connsiteY3" fmla="*/ 0 h 5075"/>
              </a:gdLst>
              <a:ahLst/>
              <a:cxnLst>
                <a:cxn ang="0">
                  <a:pos x="connsiteX0" y="connsiteY0"/>
                </a:cxn>
                <a:cxn ang="0">
                  <a:pos x="connsiteX1" y="connsiteY1"/>
                </a:cxn>
                <a:cxn ang="0">
                  <a:pos x="connsiteX2" y="connsiteY2"/>
                </a:cxn>
                <a:cxn ang="0">
                  <a:pos x="connsiteX3" y="connsiteY3"/>
                </a:cxn>
              </a:cxnLst>
              <a:rect l="l" t="t" r="r" b="b"/>
              <a:pathLst>
                <a:path w="2302" h="5075">
                  <a:moveTo>
                    <a:pt x="0" y="0"/>
                  </a:moveTo>
                  <a:lnTo>
                    <a:pt x="0" y="5076"/>
                  </a:lnTo>
                  <a:lnTo>
                    <a:pt x="2303" y="1849"/>
                  </a:lnTo>
                  <a:lnTo>
                    <a:pt x="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1" name="Freeform: Shape 560">
              <a:extLst>
                <a:ext uri="{FF2B5EF4-FFF2-40B4-BE49-F238E27FC236}">
                  <a16:creationId xmlns:a16="http://schemas.microsoft.com/office/drawing/2014/main" id="{894BC5AE-FFFF-8C60-9FBD-8152734743F2}"/>
                </a:ext>
              </a:extLst>
            </p:cNvPr>
            <p:cNvSpPr/>
            <p:nvPr/>
          </p:nvSpPr>
          <p:spPr>
            <a:xfrm>
              <a:off x="7145638" y="3138986"/>
              <a:ext cx="3410" cy="2557"/>
            </a:xfrm>
            <a:custGeom>
              <a:avLst/>
              <a:gdLst>
                <a:gd name="connsiteX0" fmla="*/ 1152 w 3697"/>
                <a:gd name="connsiteY0" fmla="*/ 0 h 2772"/>
                <a:gd name="connsiteX1" fmla="*/ 0 w 3697"/>
                <a:gd name="connsiteY1" fmla="*/ 1378 h 2772"/>
                <a:gd name="connsiteX2" fmla="*/ 2546 w 3697"/>
                <a:gd name="connsiteY2" fmla="*/ 2773 h 2772"/>
                <a:gd name="connsiteX3" fmla="*/ 3697 w 3697"/>
                <a:gd name="connsiteY3" fmla="*/ 1378 h 2772"/>
                <a:gd name="connsiteX4" fmla="*/ 1152 w 3697"/>
                <a:gd name="connsiteY4" fmla="*/ 0 h 2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 h="2772">
                  <a:moveTo>
                    <a:pt x="1152" y="0"/>
                  </a:moveTo>
                  <a:lnTo>
                    <a:pt x="0" y="1378"/>
                  </a:lnTo>
                  <a:lnTo>
                    <a:pt x="2546" y="2773"/>
                  </a:lnTo>
                  <a:lnTo>
                    <a:pt x="3697" y="1378"/>
                  </a:lnTo>
                  <a:lnTo>
                    <a:pt x="1152"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2" name="Freeform: Shape 561">
              <a:extLst>
                <a:ext uri="{FF2B5EF4-FFF2-40B4-BE49-F238E27FC236}">
                  <a16:creationId xmlns:a16="http://schemas.microsoft.com/office/drawing/2014/main" id="{D1F39C77-CC55-B64E-33CE-8C9706556A3C}"/>
                </a:ext>
              </a:extLst>
            </p:cNvPr>
            <p:cNvSpPr/>
            <p:nvPr/>
          </p:nvSpPr>
          <p:spPr>
            <a:xfrm>
              <a:off x="7070933" y="3186017"/>
              <a:ext cx="21062" cy="24488"/>
            </a:xfrm>
            <a:custGeom>
              <a:avLst/>
              <a:gdLst>
                <a:gd name="connsiteX0" fmla="*/ 11075 w 22831"/>
                <a:gd name="connsiteY0" fmla="*/ 0 h 26545"/>
                <a:gd name="connsiteX1" fmla="*/ 12454 w 22831"/>
                <a:gd name="connsiteY1" fmla="*/ 3243 h 26545"/>
                <a:gd name="connsiteX2" fmla="*/ 14075 w 22831"/>
                <a:gd name="connsiteY2" fmla="*/ 5546 h 26545"/>
                <a:gd name="connsiteX3" fmla="*/ 14075 w 22831"/>
                <a:gd name="connsiteY3" fmla="*/ 10167 h 26545"/>
                <a:gd name="connsiteX4" fmla="*/ 14075 w 22831"/>
                <a:gd name="connsiteY4" fmla="*/ 11773 h 26545"/>
                <a:gd name="connsiteX5" fmla="*/ 15454 w 22831"/>
                <a:gd name="connsiteY5" fmla="*/ 15924 h 26545"/>
                <a:gd name="connsiteX6" fmla="*/ 17529 w 22831"/>
                <a:gd name="connsiteY6" fmla="*/ 17319 h 26545"/>
                <a:gd name="connsiteX7" fmla="*/ 15681 w 22831"/>
                <a:gd name="connsiteY7" fmla="*/ 8659 h 26545"/>
                <a:gd name="connsiteX8" fmla="*/ 19605 w 22831"/>
                <a:gd name="connsiteY8" fmla="*/ 17319 h 26545"/>
                <a:gd name="connsiteX9" fmla="*/ 22832 w 22831"/>
                <a:gd name="connsiteY9" fmla="*/ 17319 h 26545"/>
                <a:gd name="connsiteX10" fmla="*/ 22832 w 22831"/>
                <a:gd name="connsiteY10" fmla="*/ 19621 h 26545"/>
                <a:gd name="connsiteX11" fmla="*/ 21227 w 22831"/>
                <a:gd name="connsiteY11" fmla="*/ 19621 h 26545"/>
                <a:gd name="connsiteX12" fmla="*/ 20983 w 22831"/>
                <a:gd name="connsiteY12" fmla="*/ 22167 h 26545"/>
                <a:gd name="connsiteX13" fmla="*/ 16945 w 22831"/>
                <a:gd name="connsiteY13" fmla="*/ 26545 h 26545"/>
                <a:gd name="connsiteX14" fmla="*/ 18000 w 22831"/>
                <a:gd name="connsiteY14" fmla="*/ 20318 h 26545"/>
                <a:gd name="connsiteX15" fmla="*/ 14075 w 22831"/>
                <a:gd name="connsiteY15" fmla="*/ 20075 h 26545"/>
                <a:gd name="connsiteX16" fmla="*/ 11075 w 22831"/>
                <a:gd name="connsiteY16" fmla="*/ 20075 h 26545"/>
                <a:gd name="connsiteX17" fmla="*/ 7832 w 22831"/>
                <a:gd name="connsiteY17" fmla="*/ 18697 h 26545"/>
                <a:gd name="connsiteX18" fmla="*/ 7832 w 22831"/>
                <a:gd name="connsiteY18" fmla="*/ 15000 h 26545"/>
                <a:gd name="connsiteX19" fmla="*/ 9000 w 22831"/>
                <a:gd name="connsiteY19" fmla="*/ 15243 h 26545"/>
                <a:gd name="connsiteX20" fmla="*/ 6000 w 22831"/>
                <a:gd name="connsiteY20" fmla="*/ 11546 h 26545"/>
                <a:gd name="connsiteX21" fmla="*/ 4038 w 22831"/>
                <a:gd name="connsiteY21" fmla="*/ 13281 h 26545"/>
                <a:gd name="connsiteX22" fmla="*/ 0 w 22831"/>
                <a:gd name="connsiteY22" fmla="*/ 9470 h 26545"/>
                <a:gd name="connsiteX23" fmla="*/ 0 w 22831"/>
                <a:gd name="connsiteY23" fmla="*/ 7167 h 26545"/>
                <a:gd name="connsiteX24" fmla="*/ 4038 w 22831"/>
                <a:gd name="connsiteY24" fmla="*/ 9924 h 26545"/>
                <a:gd name="connsiteX25" fmla="*/ 4038 w 22831"/>
                <a:gd name="connsiteY25" fmla="*/ 6924 h 26545"/>
                <a:gd name="connsiteX26" fmla="*/ 9454 w 22831"/>
                <a:gd name="connsiteY26" fmla="*/ 8546 h 26545"/>
                <a:gd name="connsiteX27" fmla="*/ 8757 w 22831"/>
                <a:gd name="connsiteY27" fmla="*/ 5546 h 26545"/>
                <a:gd name="connsiteX28" fmla="*/ 8303 w 22831"/>
                <a:gd name="connsiteY28" fmla="*/ 1395 h 26545"/>
                <a:gd name="connsiteX29" fmla="*/ 11075 w 22831"/>
                <a:gd name="connsiteY29" fmla="*/ 0 h 2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831" h="26545">
                  <a:moveTo>
                    <a:pt x="11075" y="0"/>
                  </a:moveTo>
                  <a:lnTo>
                    <a:pt x="12454" y="3243"/>
                  </a:lnTo>
                  <a:lnTo>
                    <a:pt x="14075" y="5546"/>
                  </a:lnTo>
                  <a:lnTo>
                    <a:pt x="14075" y="10167"/>
                  </a:lnTo>
                  <a:lnTo>
                    <a:pt x="14075" y="11773"/>
                  </a:lnTo>
                  <a:lnTo>
                    <a:pt x="15454" y="15924"/>
                  </a:lnTo>
                  <a:lnTo>
                    <a:pt x="17529" y="17319"/>
                  </a:lnTo>
                  <a:lnTo>
                    <a:pt x="15681" y="8659"/>
                  </a:lnTo>
                  <a:lnTo>
                    <a:pt x="19605" y="17319"/>
                  </a:lnTo>
                  <a:lnTo>
                    <a:pt x="22832" y="17319"/>
                  </a:lnTo>
                  <a:lnTo>
                    <a:pt x="22832" y="19621"/>
                  </a:lnTo>
                  <a:lnTo>
                    <a:pt x="21227" y="19621"/>
                  </a:lnTo>
                  <a:lnTo>
                    <a:pt x="20983" y="22167"/>
                  </a:lnTo>
                  <a:lnTo>
                    <a:pt x="16945" y="26545"/>
                  </a:lnTo>
                  <a:lnTo>
                    <a:pt x="18000" y="20318"/>
                  </a:lnTo>
                  <a:lnTo>
                    <a:pt x="14075" y="20075"/>
                  </a:lnTo>
                  <a:lnTo>
                    <a:pt x="11075" y="20075"/>
                  </a:lnTo>
                  <a:lnTo>
                    <a:pt x="7832" y="18697"/>
                  </a:lnTo>
                  <a:lnTo>
                    <a:pt x="7832" y="15000"/>
                  </a:lnTo>
                  <a:lnTo>
                    <a:pt x="9000" y="15243"/>
                  </a:lnTo>
                  <a:lnTo>
                    <a:pt x="6000" y="11546"/>
                  </a:lnTo>
                  <a:lnTo>
                    <a:pt x="4038" y="13281"/>
                  </a:lnTo>
                  <a:lnTo>
                    <a:pt x="0" y="9470"/>
                  </a:lnTo>
                  <a:lnTo>
                    <a:pt x="0" y="7167"/>
                  </a:lnTo>
                  <a:lnTo>
                    <a:pt x="4038" y="9924"/>
                  </a:lnTo>
                  <a:lnTo>
                    <a:pt x="4038" y="6924"/>
                  </a:lnTo>
                  <a:lnTo>
                    <a:pt x="9454" y="8546"/>
                  </a:lnTo>
                  <a:lnTo>
                    <a:pt x="8757" y="5546"/>
                  </a:lnTo>
                  <a:lnTo>
                    <a:pt x="8303" y="1395"/>
                  </a:lnTo>
                  <a:lnTo>
                    <a:pt x="11075"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3" name="Freeform: Shape 562">
              <a:extLst>
                <a:ext uri="{FF2B5EF4-FFF2-40B4-BE49-F238E27FC236}">
                  <a16:creationId xmlns:a16="http://schemas.microsoft.com/office/drawing/2014/main" id="{BBF28AD1-43BB-71BC-7AF7-868A1B1B1923}"/>
                </a:ext>
              </a:extLst>
            </p:cNvPr>
            <p:cNvSpPr/>
            <p:nvPr/>
          </p:nvSpPr>
          <p:spPr>
            <a:xfrm>
              <a:off x="7056453" y="3186017"/>
              <a:ext cx="8092" cy="4472"/>
            </a:xfrm>
            <a:custGeom>
              <a:avLst/>
              <a:gdLst>
                <a:gd name="connsiteX0" fmla="*/ 0 w 8772"/>
                <a:gd name="connsiteY0" fmla="*/ 4848 h 4848"/>
                <a:gd name="connsiteX1" fmla="*/ 7621 w 8772"/>
                <a:gd name="connsiteY1" fmla="*/ 4848 h 4848"/>
                <a:gd name="connsiteX2" fmla="*/ 8773 w 8772"/>
                <a:gd name="connsiteY2" fmla="*/ 0 h 4848"/>
                <a:gd name="connsiteX3" fmla="*/ 0 w 8772"/>
                <a:gd name="connsiteY3" fmla="*/ 4848 h 4848"/>
              </a:gdLst>
              <a:ahLst/>
              <a:cxnLst>
                <a:cxn ang="0">
                  <a:pos x="connsiteX0" y="connsiteY0"/>
                </a:cxn>
                <a:cxn ang="0">
                  <a:pos x="connsiteX1" y="connsiteY1"/>
                </a:cxn>
                <a:cxn ang="0">
                  <a:pos x="connsiteX2" y="connsiteY2"/>
                </a:cxn>
                <a:cxn ang="0">
                  <a:pos x="connsiteX3" y="connsiteY3"/>
                </a:cxn>
              </a:cxnLst>
              <a:rect l="l" t="t" r="r" b="b"/>
              <a:pathLst>
                <a:path w="8772" h="4848">
                  <a:moveTo>
                    <a:pt x="0" y="4848"/>
                  </a:moveTo>
                  <a:lnTo>
                    <a:pt x="7621" y="4848"/>
                  </a:lnTo>
                  <a:lnTo>
                    <a:pt x="8773" y="0"/>
                  </a:lnTo>
                  <a:lnTo>
                    <a:pt x="0" y="4848"/>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4" name="Freeform: Shape 563">
              <a:extLst>
                <a:ext uri="{FF2B5EF4-FFF2-40B4-BE49-F238E27FC236}">
                  <a16:creationId xmlns:a16="http://schemas.microsoft.com/office/drawing/2014/main" id="{9F200376-6B86-26DF-6B06-149D1693EC30}"/>
                </a:ext>
              </a:extLst>
            </p:cNvPr>
            <p:cNvSpPr/>
            <p:nvPr/>
          </p:nvSpPr>
          <p:spPr>
            <a:xfrm>
              <a:off x="7059430" y="3196024"/>
              <a:ext cx="2976" cy="11069"/>
            </a:xfrm>
            <a:custGeom>
              <a:avLst/>
              <a:gdLst>
                <a:gd name="connsiteX0" fmla="*/ 3227 w 3226"/>
                <a:gd name="connsiteY0" fmla="*/ 0 h 11999"/>
                <a:gd name="connsiteX1" fmla="*/ 3227 w 3226"/>
                <a:gd name="connsiteY1" fmla="*/ 12000 h 11999"/>
                <a:gd name="connsiteX2" fmla="*/ 0 w 3226"/>
                <a:gd name="connsiteY2" fmla="*/ 10151 h 11999"/>
                <a:gd name="connsiteX3" fmla="*/ 0 w 3226"/>
                <a:gd name="connsiteY3" fmla="*/ 4395 h 11999"/>
                <a:gd name="connsiteX4" fmla="*/ 1151 w 3226"/>
                <a:gd name="connsiteY4" fmla="*/ 0 h 11999"/>
                <a:gd name="connsiteX5" fmla="*/ 3227 w 3226"/>
                <a:gd name="connsiteY5" fmla="*/ 0 h 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6" h="11999">
                  <a:moveTo>
                    <a:pt x="3227" y="0"/>
                  </a:moveTo>
                  <a:lnTo>
                    <a:pt x="3227" y="12000"/>
                  </a:lnTo>
                  <a:lnTo>
                    <a:pt x="0" y="10151"/>
                  </a:lnTo>
                  <a:lnTo>
                    <a:pt x="0" y="4395"/>
                  </a:lnTo>
                  <a:lnTo>
                    <a:pt x="1151" y="0"/>
                  </a:lnTo>
                  <a:lnTo>
                    <a:pt x="3227"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5" name="Freeform: Shape 564">
              <a:extLst>
                <a:ext uri="{FF2B5EF4-FFF2-40B4-BE49-F238E27FC236}">
                  <a16:creationId xmlns:a16="http://schemas.microsoft.com/office/drawing/2014/main" id="{1E9B4402-6369-645E-EFA0-E6C9DF625B6E}"/>
                </a:ext>
              </a:extLst>
            </p:cNvPr>
            <p:cNvSpPr/>
            <p:nvPr/>
          </p:nvSpPr>
          <p:spPr>
            <a:xfrm>
              <a:off x="7067732" y="3226676"/>
              <a:ext cx="4955" cy="3620"/>
            </a:xfrm>
            <a:custGeom>
              <a:avLst/>
              <a:gdLst>
                <a:gd name="connsiteX0" fmla="*/ 1151 w 5371"/>
                <a:gd name="connsiteY0" fmla="*/ 3924 h 3924"/>
                <a:gd name="connsiteX1" fmla="*/ 5303 w 5371"/>
                <a:gd name="connsiteY1" fmla="*/ 0 h 3924"/>
                <a:gd name="connsiteX2" fmla="*/ 0 w 5371"/>
                <a:gd name="connsiteY2" fmla="*/ 0 h 3924"/>
                <a:gd name="connsiteX3" fmla="*/ 0 w 5371"/>
                <a:gd name="connsiteY3" fmla="*/ 3924 h 3924"/>
                <a:gd name="connsiteX4" fmla="*/ 1151 w 5371"/>
                <a:gd name="connsiteY4" fmla="*/ 3924 h 3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1" h="3924">
                  <a:moveTo>
                    <a:pt x="1151" y="3924"/>
                  </a:moveTo>
                  <a:cubicBezTo>
                    <a:pt x="1151" y="3924"/>
                    <a:pt x="6000" y="0"/>
                    <a:pt x="5303" y="0"/>
                  </a:cubicBezTo>
                  <a:lnTo>
                    <a:pt x="0" y="0"/>
                  </a:lnTo>
                  <a:lnTo>
                    <a:pt x="0" y="3924"/>
                  </a:lnTo>
                  <a:lnTo>
                    <a:pt x="1151" y="392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6" name="Freeform: Shape 565">
              <a:extLst>
                <a:ext uri="{FF2B5EF4-FFF2-40B4-BE49-F238E27FC236}">
                  <a16:creationId xmlns:a16="http://schemas.microsoft.com/office/drawing/2014/main" id="{98DA3000-C408-7461-850A-0BA1E812E07E}"/>
                </a:ext>
              </a:extLst>
            </p:cNvPr>
            <p:cNvSpPr/>
            <p:nvPr/>
          </p:nvSpPr>
          <p:spPr>
            <a:xfrm>
              <a:off x="7098817" y="3256699"/>
              <a:ext cx="6162" cy="9155"/>
            </a:xfrm>
            <a:custGeom>
              <a:avLst/>
              <a:gdLst>
                <a:gd name="connsiteX0" fmla="*/ 1378 w 6680"/>
                <a:gd name="connsiteY0" fmla="*/ 8757 h 9924"/>
                <a:gd name="connsiteX1" fmla="*/ 4378 w 6680"/>
                <a:gd name="connsiteY1" fmla="*/ 9924 h 9924"/>
                <a:gd name="connsiteX2" fmla="*/ 5529 w 6680"/>
                <a:gd name="connsiteY2" fmla="*/ 7605 h 9924"/>
                <a:gd name="connsiteX3" fmla="*/ 6681 w 6680"/>
                <a:gd name="connsiteY3" fmla="*/ 5076 h 9924"/>
                <a:gd name="connsiteX4" fmla="*/ 3000 w 6680"/>
                <a:gd name="connsiteY4" fmla="*/ 0 h 9924"/>
                <a:gd name="connsiteX5" fmla="*/ 0 w 6680"/>
                <a:gd name="connsiteY5" fmla="*/ 0 h 9924"/>
                <a:gd name="connsiteX6" fmla="*/ 0 w 6680"/>
                <a:gd name="connsiteY6" fmla="*/ 6000 h 9924"/>
                <a:gd name="connsiteX7" fmla="*/ 1378 w 6680"/>
                <a:gd name="connsiteY7" fmla="*/ 8757 h 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0" h="9924">
                  <a:moveTo>
                    <a:pt x="1378" y="8757"/>
                  </a:moveTo>
                  <a:lnTo>
                    <a:pt x="4378" y="9924"/>
                  </a:lnTo>
                  <a:lnTo>
                    <a:pt x="5529" y="7605"/>
                  </a:lnTo>
                  <a:lnTo>
                    <a:pt x="6681" y="5076"/>
                  </a:lnTo>
                  <a:lnTo>
                    <a:pt x="3000" y="0"/>
                  </a:lnTo>
                  <a:lnTo>
                    <a:pt x="0" y="0"/>
                  </a:lnTo>
                  <a:lnTo>
                    <a:pt x="0" y="6000"/>
                  </a:lnTo>
                  <a:lnTo>
                    <a:pt x="1378" y="875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7" name="Freeform: Shape 566">
              <a:extLst>
                <a:ext uri="{FF2B5EF4-FFF2-40B4-BE49-F238E27FC236}">
                  <a16:creationId xmlns:a16="http://schemas.microsoft.com/office/drawing/2014/main" id="{AF8F3390-D197-F056-BCD9-86085DFB2555}"/>
                </a:ext>
              </a:extLst>
            </p:cNvPr>
            <p:cNvSpPr/>
            <p:nvPr/>
          </p:nvSpPr>
          <p:spPr>
            <a:xfrm>
              <a:off x="7077097" y="3241365"/>
              <a:ext cx="14898" cy="18953"/>
            </a:xfrm>
            <a:custGeom>
              <a:avLst/>
              <a:gdLst>
                <a:gd name="connsiteX0" fmla="*/ 4735 w 16150"/>
                <a:gd name="connsiteY0" fmla="*/ 20545 h 20545"/>
                <a:gd name="connsiteX1" fmla="*/ 9697 w 16150"/>
                <a:gd name="connsiteY1" fmla="*/ 18697 h 20545"/>
                <a:gd name="connsiteX2" fmla="*/ 9697 w 16150"/>
                <a:gd name="connsiteY2" fmla="*/ 14545 h 20545"/>
                <a:gd name="connsiteX3" fmla="*/ 11075 w 16150"/>
                <a:gd name="connsiteY3" fmla="*/ 14545 h 20545"/>
                <a:gd name="connsiteX4" fmla="*/ 11075 w 16150"/>
                <a:gd name="connsiteY4" fmla="*/ 9697 h 20545"/>
                <a:gd name="connsiteX5" fmla="*/ 13848 w 16150"/>
                <a:gd name="connsiteY5" fmla="*/ 9697 h 20545"/>
                <a:gd name="connsiteX6" fmla="*/ 13848 w 16150"/>
                <a:gd name="connsiteY6" fmla="*/ 6000 h 20545"/>
                <a:gd name="connsiteX7" fmla="*/ 16151 w 16150"/>
                <a:gd name="connsiteY7" fmla="*/ 1849 h 20545"/>
                <a:gd name="connsiteX8" fmla="*/ 16151 w 16150"/>
                <a:gd name="connsiteY8" fmla="*/ 0 h 20545"/>
                <a:gd name="connsiteX9" fmla="*/ 8546 w 16150"/>
                <a:gd name="connsiteY9" fmla="*/ 8075 h 20545"/>
                <a:gd name="connsiteX10" fmla="*/ 5773 w 16150"/>
                <a:gd name="connsiteY10" fmla="*/ 7848 h 20545"/>
                <a:gd name="connsiteX11" fmla="*/ 4735 w 16150"/>
                <a:gd name="connsiteY11" fmla="*/ 12000 h 20545"/>
                <a:gd name="connsiteX12" fmla="*/ 2773 w 16150"/>
                <a:gd name="connsiteY12" fmla="*/ 10265 h 20545"/>
                <a:gd name="connsiteX13" fmla="*/ 1151 w 16150"/>
                <a:gd name="connsiteY13" fmla="*/ 10265 h 20545"/>
                <a:gd name="connsiteX14" fmla="*/ 0 w 16150"/>
                <a:gd name="connsiteY14" fmla="*/ 16621 h 20545"/>
                <a:gd name="connsiteX15" fmla="*/ 2546 w 16150"/>
                <a:gd name="connsiteY15" fmla="*/ 15454 h 20545"/>
                <a:gd name="connsiteX16" fmla="*/ 4735 w 16150"/>
                <a:gd name="connsiteY16" fmla="*/ 17545 h 20545"/>
                <a:gd name="connsiteX17" fmla="*/ 3227 w 16150"/>
                <a:gd name="connsiteY17" fmla="*/ 19378 h 20545"/>
                <a:gd name="connsiteX18" fmla="*/ 4735 w 16150"/>
                <a:gd name="connsiteY18" fmla="*/ 20545 h 2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50" h="20545">
                  <a:moveTo>
                    <a:pt x="4735" y="20545"/>
                  </a:moveTo>
                  <a:lnTo>
                    <a:pt x="9697" y="18697"/>
                  </a:lnTo>
                  <a:lnTo>
                    <a:pt x="9697" y="14545"/>
                  </a:lnTo>
                  <a:lnTo>
                    <a:pt x="11075" y="14545"/>
                  </a:lnTo>
                  <a:lnTo>
                    <a:pt x="11075" y="9697"/>
                  </a:lnTo>
                  <a:lnTo>
                    <a:pt x="13848" y="9697"/>
                  </a:lnTo>
                  <a:lnTo>
                    <a:pt x="13848" y="6000"/>
                  </a:lnTo>
                  <a:lnTo>
                    <a:pt x="16151" y="1849"/>
                  </a:lnTo>
                  <a:lnTo>
                    <a:pt x="16151" y="0"/>
                  </a:lnTo>
                  <a:lnTo>
                    <a:pt x="8546" y="8075"/>
                  </a:lnTo>
                  <a:lnTo>
                    <a:pt x="5773" y="7848"/>
                  </a:lnTo>
                  <a:lnTo>
                    <a:pt x="4735" y="12000"/>
                  </a:lnTo>
                  <a:lnTo>
                    <a:pt x="2773" y="10265"/>
                  </a:lnTo>
                  <a:lnTo>
                    <a:pt x="1151" y="10265"/>
                  </a:lnTo>
                  <a:lnTo>
                    <a:pt x="0" y="16621"/>
                  </a:lnTo>
                  <a:lnTo>
                    <a:pt x="2546" y="15454"/>
                  </a:lnTo>
                  <a:lnTo>
                    <a:pt x="4735" y="17545"/>
                  </a:lnTo>
                  <a:lnTo>
                    <a:pt x="3227" y="19378"/>
                  </a:lnTo>
                  <a:lnTo>
                    <a:pt x="4735" y="2054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8" name="Freeform: Shape 567">
              <a:extLst>
                <a:ext uri="{FF2B5EF4-FFF2-40B4-BE49-F238E27FC236}">
                  <a16:creationId xmlns:a16="http://schemas.microsoft.com/office/drawing/2014/main" id="{22B42CDF-45A9-2CEF-057C-24898001DB60}"/>
                </a:ext>
              </a:extLst>
            </p:cNvPr>
            <p:cNvSpPr/>
            <p:nvPr/>
          </p:nvSpPr>
          <p:spPr>
            <a:xfrm>
              <a:off x="7080074" y="3224357"/>
              <a:ext cx="11921" cy="12551"/>
            </a:xfrm>
            <a:custGeom>
              <a:avLst/>
              <a:gdLst>
                <a:gd name="connsiteX0" fmla="*/ 1508 w 12923"/>
                <a:gd name="connsiteY0" fmla="*/ 13589 h 13605"/>
                <a:gd name="connsiteX1" fmla="*/ 4848 w 12923"/>
                <a:gd name="connsiteY1" fmla="*/ 13589 h 13605"/>
                <a:gd name="connsiteX2" fmla="*/ 9227 w 12923"/>
                <a:gd name="connsiteY2" fmla="*/ 10362 h 13605"/>
                <a:gd name="connsiteX3" fmla="*/ 9227 w 12923"/>
                <a:gd name="connsiteY3" fmla="*/ 11983 h 13605"/>
                <a:gd name="connsiteX4" fmla="*/ 12924 w 12923"/>
                <a:gd name="connsiteY4" fmla="*/ 8757 h 13605"/>
                <a:gd name="connsiteX5" fmla="*/ 11075 w 12923"/>
                <a:gd name="connsiteY5" fmla="*/ 6454 h 13605"/>
                <a:gd name="connsiteX6" fmla="*/ 8530 w 12923"/>
                <a:gd name="connsiteY6" fmla="*/ 4492 h 13605"/>
                <a:gd name="connsiteX7" fmla="*/ 4151 w 12923"/>
                <a:gd name="connsiteY7" fmla="*/ 0 h 13605"/>
                <a:gd name="connsiteX8" fmla="*/ 1492 w 12923"/>
                <a:gd name="connsiteY8" fmla="*/ 0 h 13605"/>
                <a:gd name="connsiteX9" fmla="*/ 0 w 12923"/>
                <a:gd name="connsiteY9" fmla="*/ 2546 h 13605"/>
                <a:gd name="connsiteX10" fmla="*/ 4167 w 12923"/>
                <a:gd name="connsiteY10" fmla="*/ 4508 h 13605"/>
                <a:gd name="connsiteX11" fmla="*/ 6470 w 12923"/>
                <a:gd name="connsiteY11" fmla="*/ 5546 h 13605"/>
                <a:gd name="connsiteX12" fmla="*/ 2546 w 12923"/>
                <a:gd name="connsiteY12" fmla="*/ 8773 h 13605"/>
                <a:gd name="connsiteX13" fmla="*/ 6470 w 12923"/>
                <a:gd name="connsiteY13" fmla="*/ 10151 h 13605"/>
                <a:gd name="connsiteX14" fmla="*/ 2546 w 12923"/>
                <a:gd name="connsiteY14" fmla="*/ 11529 h 13605"/>
                <a:gd name="connsiteX15" fmla="*/ 0 w 12923"/>
                <a:gd name="connsiteY15" fmla="*/ 10832 h 13605"/>
                <a:gd name="connsiteX16" fmla="*/ 1492 w 12923"/>
                <a:gd name="connsiteY16" fmla="*/ 13605 h 13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923" h="13605">
                  <a:moveTo>
                    <a:pt x="1508" y="13589"/>
                  </a:moveTo>
                  <a:lnTo>
                    <a:pt x="4848" y="13589"/>
                  </a:lnTo>
                  <a:lnTo>
                    <a:pt x="9227" y="10362"/>
                  </a:lnTo>
                  <a:lnTo>
                    <a:pt x="9227" y="11983"/>
                  </a:lnTo>
                  <a:lnTo>
                    <a:pt x="12924" y="8757"/>
                  </a:lnTo>
                  <a:cubicBezTo>
                    <a:pt x="12924" y="8757"/>
                    <a:pt x="11773" y="7378"/>
                    <a:pt x="11075" y="6454"/>
                  </a:cubicBezTo>
                  <a:cubicBezTo>
                    <a:pt x="10378" y="5530"/>
                    <a:pt x="8530" y="4492"/>
                    <a:pt x="8530" y="4492"/>
                  </a:cubicBezTo>
                  <a:lnTo>
                    <a:pt x="4151" y="0"/>
                  </a:lnTo>
                  <a:lnTo>
                    <a:pt x="1492" y="0"/>
                  </a:lnTo>
                  <a:lnTo>
                    <a:pt x="0" y="2546"/>
                  </a:lnTo>
                  <a:lnTo>
                    <a:pt x="4167" y="4508"/>
                  </a:lnTo>
                  <a:lnTo>
                    <a:pt x="6470" y="5546"/>
                  </a:lnTo>
                  <a:lnTo>
                    <a:pt x="2546" y="8773"/>
                  </a:lnTo>
                  <a:lnTo>
                    <a:pt x="6470" y="10151"/>
                  </a:lnTo>
                  <a:lnTo>
                    <a:pt x="2546" y="11529"/>
                  </a:lnTo>
                  <a:lnTo>
                    <a:pt x="0" y="10832"/>
                  </a:lnTo>
                  <a:lnTo>
                    <a:pt x="1492" y="1360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9" name="Freeform: Shape 568">
              <a:extLst>
                <a:ext uri="{FF2B5EF4-FFF2-40B4-BE49-F238E27FC236}">
                  <a16:creationId xmlns:a16="http://schemas.microsoft.com/office/drawing/2014/main" id="{AED27232-6A34-571B-4B7B-F26D24F5FF8D}"/>
                </a:ext>
              </a:extLst>
            </p:cNvPr>
            <p:cNvSpPr/>
            <p:nvPr/>
          </p:nvSpPr>
          <p:spPr>
            <a:xfrm>
              <a:off x="7077097" y="3209652"/>
              <a:ext cx="5325" cy="4472"/>
            </a:xfrm>
            <a:custGeom>
              <a:avLst/>
              <a:gdLst>
                <a:gd name="connsiteX0" fmla="*/ 3227 w 5772"/>
                <a:gd name="connsiteY0" fmla="*/ 0 h 4848"/>
                <a:gd name="connsiteX1" fmla="*/ 5773 w 5772"/>
                <a:gd name="connsiteY1" fmla="*/ 3000 h 4848"/>
                <a:gd name="connsiteX2" fmla="*/ 3227 w 5772"/>
                <a:gd name="connsiteY2" fmla="*/ 4848 h 4848"/>
                <a:gd name="connsiteX3" fmla="*/ 0 w 5772"/>
                <a:gd name="connsiteY3" fmla="*/ 924 h 4848"/>
                <a:gd name="connsiteX4" fmla="*/ 3227 w 5772"/>
                <a:gd name="connsiteY4" fmla="*/ 0 h 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2" h="4848">
                  <a:moveTo>
                    <a:pt x="3227" y="0"/>
                  </a:moveTo>
                  <a:lnTo>
                    <a:pt x="5773" y="3000"/>
                  </a:lnTo>
                  <a:lnTo>
                    <a:pt x="3227" y="4848"/>
                  </a:lnTo>
                  <a:lnTo>
                    <a:pt x="0" y="924"/>
                  </a:lnTo>
                  <a:lnTo>
                    <a:pt x="3227"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0" name="Freeform: Shape 569">
              <a:extLst>
                <a:ext uri="{FF2B5EF4-FFF2-40B4-BE49-F238E27FC236}">
                  <a16:creationId xmlns:a16="http://schemas.microsoft.com/office/drawing/2014/main" id="{C9C6E287-EB40-D140-6849-BF0C733414CB}"/>
                </a:ext>
              </a:extLst>
            </p:cNvPr>
            <p:cNvSpPr/>
            <p:nvPr/>
          </p:nvSpPr>
          <p:spPr>
            <a:xfrm>
              <a:off x="7056453" y="3210505"/>
              <a:ext cx="1705" cy="5101"/>
            </a:xfrm>
            <a:custGeom>
              <a:avLst/>
              <a:gdLst>
                <a:gd name="connsiteX0" fmla="*/ 1848 w 1848"/>
                <a:gd name="connsiteY0" fmla="*/ 5530 h 5529"/>
                <a:gd name="connsiteX1" fmla="*/ 1848 w 1848"/>
                <a:gd name="connsiteY1" fmla="*/ 0 h 5529"/>
                <a:gd name="connsiteX2" fmla="*/ 0 w 1848"/>
                <a:gd name="connsiteY2" fmla="*/ 1492 h 5529"/>
                <a:gd name="connsiteX3" fmla="*/ 1848 w 1848"/>
                <a:gd name="connsiteY3" fmla="*/ 5530 h 5529"/>
              </a:gdLst>
              <a:ahLst/>
              <a:cxnLst>
                <a:cxn ang="0">
                  <a:pos x="connsiteX0" y="connsiteY0"/>
                </a:cxn>
                <a:cxn ang="0">
                  <a:pos x="connsiteX1" y="connsiteY1"/>
                </a:cxn>
                <a:cxn ang="0">
                  <a:pos x="connsiteX2" y="connsiteY2"/>
                </a:cxn>
                <a:cxn ang="0">
                  <a:pos x="connsiteX3" y="connsiteY3"/>
                </a:cxn>
              </a:cxnLst>
              <a:rect l="l" t="t" r="r" b="b"/>
              <a:pathLst>
                <a:path w="1848" h="5529">
                  <a:moveTo>
                    <a:pt x="1848" y="5530"/>
                  </a:moveTo>
                  <a:lnTo>
                    <a:pt x="1848" y="0"/>
                  </a:lnTo>
                  <a:lnTo>
                    <a:pt x="0" y="1492"/>
                  </a:lnTo>
                  <a:lnTo>
                    <a:pt x="1848" y="553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1" name="Freeform: Shape 570">
              <a:extLst>
                <a:ext uri="{FF2B5EF4-FFF2-40B4-BE49-F238E27FC236}">
                  <a16:creationId xmlns:a16="http://schemas.microsoft.com/office/drawing/2014/main" id="{A4B99B86-4246-9FB0-BA8E-B6839490F03E}"/>
                </a:ext>
              </a:extLst>
            </p:cNvPr>
            <p:cNvSpPr/>
            <p:nvPr/>
          </p:nvSpPr>
          <p:spPr>
            <a:xfrm>
              <a:off x="7151173" y="3132164"/>
              <a:ext cx="3620" cy="2992"/>
            </a:xfrm>
            <a:custGeom>
              <a:avLst/>
              <a:gdLst>
                <a:gd name="connsiteX0" fmla="*/ 1151 w 3924"/>
                <a:gd name="connsiteY0" fmla="*/ 3243 h 3243"/>
                <a:gd name="connsiteX1" fmla="*/ 0 w 3924"/>
                <a:gd name="connsiteY1" fmla="*/ 0 h 3243"/>
                <a:gd name="connsiteX2" fmla="*/ 3924 w 3924"/>
                <a:gd name="connsiteY2" fmla="*/ 1622 h 3243"/>
                <a:gd name="connsiteX3" fmla="*/ 1151 w 3924"/>
                <a:gd name="connsiteY3" fmla="*/ 3243 h 3243"/>
              </a:gdLst>
              <a:ahLst/>
              <a:cxnLst>
                <a:cxn ang="0">
                  <a:pos x="connsiteX0" y="connsiteY0"/>
                </a:cxn>
                <a:cxn ang="0">
                  <a:pos x="connsiteX1" y="connsiteY1"/>
                </a:cxn>
                <a:cxn ang="0">
                  <a:pos x="connsiteX2" y="connsiteY2"/>
                </a:cxn>
                <a:cxn ang="0">
                  <a:pos x="connsiteX3" y="connsiteY3"/>
                </a:cxn>
              </a:cxnLst>
              <a:rect l="l" t="t" r="r" b="b"/>
              <a:pathLst>
                <a:path w="3924" h="3243">
                  <a:moveTo>
                    <a:pt x="1151" y="3243"/>
                  </a:moveTo>
                  <a:lnTo>
                    <a:pt x="0" y="0"/>
                  </a:lnTo>
                  <a:lnTo>
                    <a:pt x="3924" y="1622"/>
                  </a:lnTo>
                  <a:lnTo>
                    <a:pt x="1151" y="324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2" name="Freeform: Shape 571">
              <a:extLst>
                <a:ext uri="{FF2B5EF4-FFF2-40B4-BE49-F238E27FC236}">
                  <a16:creationId xmlns:a16="http://schemas.microsoft.com/office/drawing/2014/main" id="{6D53D172-4B9C-9547-C049-15100514D9CD}"/>
                </a:ext>
              </a:extLst>
            </p:cNvPr>
            <p:cNvSpPr/>
            <p:nvPr/>
          </p:nvSpPr>
          <p:spPr>
            <a:xfrm>
              <a:off x="7149050" y="3128768"/>
              <a:ext cx="2124" cy="3396"/>
            </a:xfrm>
            <a:custGeom>
              <a:avLst/>
              <a:gdLst>
                <a:gd name="connsiteX0" fmla="*/ 0 w 2302"/>
                <a:gd name="connsiteY0" fmla="*/ 3681 h 3681"/>
                <a:gd name="connsiteX1" fmla="*/ 0 w 2302"/>
                <a:gd name="connsiteY1" fmla="*/ 0 h 3681"/>
                <a:gd name="connsiteX2" fmla="*/ 2303 w 2302"/>
                <a:gd name="connsiteY2" fmla="*/ 0 h 3681"/>
                <a:gd name="connsiteX3" fmla="*/ 0 w 2302"/>
                <a:gd name="connsiteY3" fmla="*/ 3681 h 3681"/>
              </a:gdLst>
              <a:ahLst/>
              <a:cxnLst>
                <a:cxn ang="0">
                  <a:pos x="connsiteX0" y="connsiteY0"/>
                </a:cxn>
                <a:cxn ang="0">
                  <a:pos x="connsiteX1" y="connsiteY1"/>
                </a:cxn>
                <a:cxn ang="0">
                  <a:pos x="connsiteX2" y="connsiteY2"/>
                </a:cxn>
                <a:cxn ang="0">
                  <a:pos x="connsiteX3" y="connsiteY3"/>
                </a:cxn>
              </a:cxnLst>
              <a:rect l="l" t="t" r="r" b="b"/>
              <a:pathLst>
                <a:path w="2302" h="3681">
                  <a:moveTo>
                    <a:pt x="0" y="3681"/>
                  </a:moveTo>
                  <a:lnTo>
                    <a:pt x="0" y="0"/>
                  </a:lnTo>
                  <a:lnTo>
                    <a:pt x="2303" y="0"/>
                  </a:lnTo>
                  <a:lnTo>
                    <a:pt x="0" y="3681"/>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3" name="Freeform: Shape 572">
              <a:extLst>
                <a:ext uri="{FF2B5EF4-FFF2-40B4-BE49-F238E27FC236}">
                  <a16:creationId xmlns:a16="http://schemas.microsoft.com/office/drawing/2014/main" id="{D332D0DD-120C-F2D1-8F69-8C24DE0618F6}"/>
                </a:ext>
              </a:extLst>
            </p:cNvPr>
            <p:cNvSpPr/>
            <p:nvPr/>
          </p:nvSpPr>
          <p:spPr>
            <a:xfrm>
              <a:off x="7143515" y="3125358"/>
              <a:ext cx="3829" cy="3410"/>
            </a:xfrm>
            <a:custGeom>
              <a:avLst/>
              <a:gdLst>
                <a:gd name="connsiteX0" fmla="*/ 0 w 4151"/>
                <a:gd name="connsiteY0" fmla="*/ 0 h 3697"/>
                <a:gd name="connsiteX1" fmla="*/ 4151 w 4151"/>
                <a:gd name="connsiteY1" fmla="*/ 3697 h 3697"/>
                <a:gd name="connsiteX2" fmla="*/ 3454 w 4151"/>
                <a:gd name="connsiteY2" fmla="*/ 0 h 3697"/>
                <a:gd name="connsiteX3" fmla="*/ 0 w 4151"/>
                <a:gd name="connsiteY3" fmla="*/ 0 h 3697"/>
              </a:gdLst>
              <a:ahLst/>
              <a:cxnLst>
                <a:cxn ang="0">
                  <a:pos x="connsiteX0" y="connsiteY0"/>
                </a:cxn>
                <a:cxn ang="0">
                  <a:pos x="connsiteX1" y="connsiteY1"/>
                </a:cxn>
                <a:cxn ang="0">
                  <a:pos x="connsiteX2" y="connsiteY2"/>
                </a:cxn>
                <a:cxn ang="0">
                  <a:pos x="connsiteX3" y="connsiteY3"/>
                </a:cxn>
              </a:cxnLst>
              <a:rect l="l" t="t" r="r" b="b"/>
              <a:pathLst>
                <a:path w="4151" h="3697">
                  <a:moveTo>
                    <a:pt x="0" y="0"/>
                  </a:moveTo>
                  <a:lnTo>
                    <a:pt x="4151" y="3697"/>
                  </a:lnTo>
                  <a:lnTo>
                    <a:pt x="3454" y="0"/>
                  </a:lnTo>
                  <a:lnTo>
                    <a:pt x="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4" name="Freeform: Shape 573">
              <a:extLst>
                <a:ext uri="{FF2B5EF4-FFF2-40B4-BE49-F238E27FC236}">
                  <a16:creationId xmlns:a16="http://schemas.microsoft.com/office/drawing/2014/main" id="{AA2B5A53-BDA9-F07E-D554-0D0ED21E95E2}"/>
                </a:ext>
              </a:extLst>
            </p:cNvPr>
            <p:cNvSpPr/>
            <p:nvPr/>
          </p:nvSpPr>
          <p:spPr>
            <a:xfrm>
              <a:off x="7170366" y="3081513"/>
              <a:ext cx="11054" cy="22992"/>
            </a:xfrm>
            <a:custGeom>
              <a:avLst/>
              <a:gdLst>
                <a:gd name="connsiteX0" fmla="*/ 9892 w 11983"/>
                <a:gd name="connsiteY0" fmla="*/ 9227 h 24923"/>
                <a:gd name="connsiteX1" fmla="*/ 11967 w 11983"/>
                <a:gd name="connsiteY1" fmla="*/ 14773 h 24923"/>
                <a:gd name="connsiteX2" fmla="*/ 9892 w 11983"/>
                <a:gd name="connsiteY2" fmla="*/ 19848 h 24923"/>
                <a:gd name="connsiteX3" fmla="*/ 9892 w 11983"/>
                <a:gd name="connsiteY3" fmla="*/ 24924 h 24923"/>
                <a:gd name="connsiteX4" fmla="*/ 6665 w 11983"/>
                <a:gd name="connsiteY4" fmla="*/ 23075 h 24923"/>
                <a:gd name="connsiteX5" fmla="*/ 8286 w 11983"/>
                <a:gd name="connsiteY5" fmla="*/ 17075 h 24923"/>
                <a:gd name="connsiteX6" fmla="*/ 8059 w 11983"/>
                <a:gd name="connsiteY6" fmla="*/ 9227 h 24923"/>
                <a:gd name="connsiteX7" fmla="*/ 6681 w 11983"/>
                <a:gd name="connsiteY7" fmla="*/ 9227 h 24923"/>
                <a:gd name="connsiteX8" fmla="*/ 6681 w 11983"/>
                <a:gd name="connsiteY8" fmla="*/ 11075 h 24923"/>
                <a:gd name="connsiteX9" fmla="*/ 4378 w 11983"/>
                <a:gd name="connsiteY9" fmla="*/ 12924 h 24923"/>
                <a:gd name="connsiteX10" fmla="*/ 3000 w 11983"/>
                <a:gd name="connsiteY10" fmla="*/ 11075 h 24923"/>
                <a:gd name="connsiteX11" fmla="*/ 0 w 11983"/>
                <a:gd name="connsiteY11" fmla="*/ 11075 h 24923"/>
                <a:gd name="connsiteX12" fmla="*/ 0 w 11983"/>
                <a:gd name="connsiteY12" fmla="*/ 7378 h 24923"/>
                <a:gd name="connsiteX13" fmla="*/ 6000 w 11983"/>
                <a:gd name="connsiteY13" fmla="*/ 7378 h 24923"/>
                <a:gd name="connsiteX14" fmla="*/ 7378 w 11983"/>
                <a:gd name="connsiteY14" fmla="*/ 4151 h 24923"/>
                <a:gd name="connsiteX15" fmla="*/ 7605 w 11983"/>
                <a:gd name="connsiteY15" fmla="*/ 2773 h 24923"/>
                <a:gd name="connsiteX16" fmla="*/ 8984 w 11983"/>
                <a:gd name="connsiteY16" fmla="*/ 0 h 24923"/>
                <a:gd name="connsiteX17" fmla="*/ 10832 w 11983"/>
                <a:gd name="connsiteY17" fmla="*/ 1378 h 24923"/>
                <a:gd name="connsiteX18" fmla="*/ 10135 w 11983"/>
                <a:gd name="connsiteY18" fmla="*/ 3227 h 24923"/>
                <a:gd name="connsiteX19" fmla="*/ 11984 w 11983"/>
                <a:gd name="connsiteY19" fmla="*/ 3454 h 24923"/>
                <a:gd name="connsiteX20" fmla="*/ 10605 w 11983"/>
                <a:gd name="connsiteY20" fmla="*/ 5756 h 24923"/>
                <a:gd name="connsiteX21" fmla="*/ 11984 w 11983"/>
                <a:gd name="connsiteY21" fmla="*/ 6681 h 24923"/>
                <a:gd name="connsiteX22" fmla="*/ 11984 w 11983"/>
                <a:gd name="connsiteY22" fmla="*/ 7832 h 24923"/>
                <a:gd name="connsiteX23" fmla="*/ 9908 w 11983"/>
                <a:gd name="connsiteY23" fmla="*/ 9210 h 2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983" h="24923">
                  <a:moveTo>
                    <a:pt x="9892" y="9227"/>
                  </a:moveTo>
                  <a:lnTo>
                    <a:pt x="11967" y="14773"/>
                  </a:lnTo>
                  <a:lnTo>
                    <a:pt x="9892" y="19848"/>
                  </a:lnTo>
                  <a:lnTo>
                    <a:pt x="9892" y="24924"/>
                  </a:lnTo>
                  <a:lnTo>
                    <a:pt x="6665" y="23075"/>
                  </a:lnTo>
                  <a:lnTo>
                    <a:pt x="8286" y="17075"/>
                  </a:lnTo>
                  <a:lnTo>
                    <a:pt x="8059" y="9227"/>
                  </a:lnTo>
                  <a:lnTo>
                    <a:pt x="6681" y="9227"/>
                  </a:lnTo>
                  <a:lnTo>
                    <a:pt x="6681" y="11075"/>
                  </a:lnTo>
                  <a:lnTo>
                    <a:pt x="4378" y="12924"/>
                  </a:lnTo>
                  <a:cubicBezTo>
                    <a:pt x="4378" y="12924"/>
                    <a:pt x="3681" y="11075"/>
                    <a:pt x="3000" y="11075"/>
                  </a:cubicBezTo>
                  <a:lnTo>
                    <a:pt x="0" y="11075"/>
                  </a:lnTo>
                  <a:lnTo>
                    <a:pt x="0" y="7378"/>
                  </a:lnTo>
                  <a:lnTo>
                    <a:pt x="6000" y="7378"/>
                  </a:lnTo>
                  <a:lnTo>
                    <a:pt x="7378" y="4151"/>
                  </a:lnTo>
                  <a:lnTo>
                    <a:pt x="7605" y="2773"/>
                  </a:lnTo>
                  <a:lnTo>
                    <a:pt x="8984" y="0"/>
                  </a:lnTo>
                  <a:lnTo>
                    <a:pt x="10832" y="1378"/>
                  </a:lnTo>
                  <a:lnTo>
                    <a:pt x="10135" y="3227"/>
                  </a:lnTo>
                  <a:lnTo>
                    <a:pt x="11984" y="3454"/>
                  </a:lnTo>
                  <a:lnTo>
                    <a:pt x="10605" y="5756"/>
                  </a:lnTo>
                  <a:lnTo>
                    <a:pt x="11984" y="6681"/>
                  </a:lnTo>
                  <a:lnTo>
                    <a:pt x="11984" y="7832"/>
                  </a:lnTo>
                  <a:lnTo>
                    <a:pt x="9908" y="921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5" name="Freeform: Shape 574">
              <a:extLst>
                <a:ext uri="{FF2B5EF4-FFF2-40B4-BE49-F238E27FC236}">
                  <a16:creationId xmlns:a16="http://schemas.microsoft.com/office/drawing/2014/main" id="{5492328F-EF54-CEE2-9A96-CF7729438430}"/>
                </a:ext>
              </a:extLst>
            </p:cNvPr>
            <p:cNvSpPr/>
            <p:nvPr/>
          </p:nvSpPr>
          <p:spPr>
            <a:xfrm>
              <a:off x="7172880" y="3077474"/>
              <a:ext cx="4472" cy="5954"/>
            </a:xfrm>
            <a:custGeom>
              <a:avLst/>
              <a:gdLst>
                <a:gd name="connsiteX0" fmla="*/ 3243 w 4848"/>
                <a:gd name="connsiteY0" fmla="*/ 0 h 6454"/>
                <a:gd name="connsiteX1" fmla="*/ 4848 w 4848"/>
                <a:gd name="connsiteY1" fmla="*/ 2303 h 6454"/>
                <a:gd name="connsiteX2" fmla="*/ 4848 w 4848"/>
                <a:gd name="connsiteY2" fmla="*/ 4378 h 6454"/>
                <a:gd name="connsiteX3" fmla="*/ 3243 w 4848"/>
                <a:gd name="connsiteY3" fmla="*/ 6454 h 6454"/>
                <a:gd name="connsiteX4" fmla="*/ 1848 w 4848"/>
                <a:gd name="connsiteY4" fmla="*/ 4378 h 6454"/>
                <a:gd name="connsiteX5" fmla="*/ 0 w 4848"/>
                <a:gd name="connsiteY5" fmla="*/ 3227 h 6454"/>
                <a:gd name="connsiteX6" fmla="*/ 0 w 4848"/>
                <a:gd name="connsiteY6" fmla="*/ 0 h 6454"/>
                <a:gd name="connsiteX7" fmla="*/ 3243 w 4848"/>
                <a:gd name="connsiteY7" fmla="*/ 0 h 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48" h="6454">
                  <a:moveTo>
                    <a:pt x="3243" y="0"/>
                  </a:moveTo>
                  <a:lnTo>
                    <a:pt x="4848" y="2303"/>
                  </a:lnTo>
                  <a:lnTo>
                    <a:pt x="4848" y="4378"/>
                  </a:lnTo>
                  <a:lnTo>
                    <a:pt x="3243" y="6454"/>
                  </a:lnTo>
                  <a:lnTo>
                    <a:pt x="1848" y="4378"/>
                  </a:lnTo>
                  <a:lnTo>
                    <a:pt x="0" y="3227"/>
                  </a:lnTo>
                  <a:lnTo>
                    <a:pt x="0" y="0"/>
                  </a:lnTo>
                  <a:lnTo>
                    <a:pt x="3243" y="0"/>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6" name="Freeform: Shape 575">
              <a:extLst>
                <a:ext uri="{FF2B5EF4-FFF2-40B4-BE49-F238E27FC236}">
                  <a16:creationId xmlns:a16="http://schemas.microsoft.com/office/drawing/2014/main" id="{7C9A2278-77D3-2002-9716-AC798D0804F2}"/>
                </a:ext>
              </a:extLst>
            </p:cNvPr>
            <p:cNvSpPr/>
            <p:nvPr/>
          </p:nvSpPr>
          <p:spPr>
            <a:xfrm>
              <a:off x="7179492" y="3071714"/>
              <a:ext cx="4458" cy="7673"/>
            </a:xfrm>
            <a:custGeom>
              <a:avLst/>
              <a:gdLst>
                <a:gd name="connsiteX0" fmla="*/ 4832 w 4832"/>
                <a:gd name="connsiteY0" fmla="*/ 8319 h 8318"/>
                <a:gd name="connsiteX1" fmla="*/ 4832 w 4832"/>
                <a:gd name="connsiteY1" fmla="*/ 4621 h 8318"/>
                <a:gd name="connsiteX2" fmla="*/ 4832 w 4832"/>
                <a:gd name="connsiteY2" fmla="*/ 2773 h 8318"/>
                <a:gd name="connsiteX3" fmla="*/ 2076 w 4832"/>
                <a:gd name="connsiteY3" fmla="*/ 0 h 8318"/>
                <a:gd name="connsiteX4" fmla="*/ 0 w 4832"/>
                <a:gd name="connsiteY4" fmla="*/ 4151 h 8318"/>
                <a:gd name="connsiteX5" fmla="*/ 924 w 4832"/>
                <a:gd name="connsiteY5" fmla="*/ 8319 h 8318"/>
                <a:gd name="connsiteX6" fmla="*/ 2416 w 4832"/>
                <a:gd name="connsiteY6" fmla="*/ 8319 h 8318"/>
                <a:gd name="connsiteX7" fmla="*/ 4832 w 4832"/>
                <a:gd name="connsiteY7" fmla="*/ 8319 h 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32" h="8318">
                  <a:moveTo>
                    <a:pt x="4832" y="8319"/>
                  </a:moveTo>
                  <a:lnTo>
                    <a:pt x="4832" y="4621"/>
                  </a:lnTo>
                  <a:lnTo>
                    <a:pt x="4832" y="2773"/>
                  </a:lnTo>
                  <a:lnTo>
                    <a:pt x="2076" y="0"/>
                  </a:lnTo>
                  <a:lnTo>
                    <a:pt x="0" y="4151"/>
                  </a:lnTo>
                  <a:lnTo>
                    <a:pt x="924" y="8319"/>
                  </a:lnTo>
                  <a:lnTo>
                    <a:pt x="2416" y="8319"/>
                  </a:lnTo>
                  <a:lnTo>
                    <a:pt x="4832" y="8319"/>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7" name="Freeform: Shape 576">
              <a:extLst>
                <a:ext uri="{FF2B5EF4-FFF2-40B4-BE49-F238E27FC236}">
                  <a16:creationId xmlns:a16="http://schemas.microsoft.com/office/drawing/2014/main" id="{D2992769-23FD-9F60-298C-93471CB26FFD}"/>
                </a:ext>
              </a:extLst>
            </p:cNvPr>
            <p:cNvSpPr/>
            <p:nvPr/>
          </p:nvSpPr>
          <p:spPr>
            <a:xfrm>
              <a:off x="7183949" y="3067466"/>
              <a:ext cx="4053" cy="4248"/>
            </a:xfrm>
            <a:custGeom>
              <a:avLst/>
              <a:gdLst>
                <a:gd name="connsiteX0" fmla="*/ 0 w 4394"/>
                <a:gd name="connsiteY0" fmla="*/ 1378 h 4605"/>
                <a:gd name="connsiteX1" fmla="*/ 2546 w 4394"/>
                <a:gd name="connsiteY1" fmla="*/ 4605 h 4605"/>
                <a:gd name="connsiteX2" fmla="*/ 4394 w 4394"/>
                <a:gd name="connsiteY2" fmla="*/ 1378 h 4605"/>
                <a:gd name="connsiteX3" fmla="*/ 2205 w 4394"/>
                <a:gd name="connsiteY3" fmla="*/ 0 h 4605"/>
                <a:gd name="connsiteX4" fmla="*/ 0 w 4394"/>
                <a:gd name="connsiteY4" fmla="*/ 1378 h 4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4" h="4605">
                  <a:moveTo>
                    <a:pt x="0" y="1378"/>
                  </a:moveTo>
                  <a:lnTo>
                    <a:pt x="2546" y="4605"/>
                  </a:lnTo>
                  <a:lnTo>
                    <a:pt x="4394" y="1378"/>
                  </a:lnTo>
                  <a:lnTo>
                    <a:pt x="2205" y="0"/>
                  </a:lnTo>
                  <a:lnTo>
                    <a:pt x="0" y="1378"/>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8" name="Freeform: Shape 577">
              <a:extLst>
                <a:ext uri="{FF2B5EF4-FFF2-40B4-BE49-F238E27FC236}">
                  <a16:creationId xmlns:a16="http://schemas.microsoft.com/office/drawing/2014/main" id="{2C18B29E-2741-F9A5-98B5-927713B2D88A}"/>
                </a:ext>
              </a:extLst>
            </p:cNvPr>
            <p:cNvSpPr/>
            <p:nvPr/>
          </p:nvSpPr>
          <p:spPr>
            <a:xfrm>
              <a:off x="7101898" y="3281382"/>
              <a:ext cx="7135" cy="11712"/>
            </a:xfrm>
            <a:custGeom>
              <a:avLst/>
              <a:gdLst>
                <a:gd name="connsiteX0" fmla="*/ 1492 w 7734"/>
                <a:gd name="connsiteY0" fmla="*/ 0 h 12696"/>
                <a:gd name="connsiteX1" fmla="*/ 7735 w 7734"/>
                <a:gd name="connsiteY1" fmla="*/ 12697 h 12696"/>
                <a:gd name="connsiteX2" fmla="*/ 4622 w 7734"/>
                <a:gd name="connsiteY2" fmla="*/ 10848 h 12696"/>
                <a:gd name="connsiteX3" fmla="*/ 3341 w 7734"/>
                <a:gd name="connsiteY3" fmla="*/ 6357 h 12696"/>
                <a:gd name="connsiteX4" fmla="*/ 0 w 7734"/>
                <a:gd name="connsiteY4" fmla="*/ 4621 h 12696"/>
                <a:gd name="connsiteX5" fmla="*/ 1492 w 7734"/>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34" h="12696">
                  <a:moveTo>
                    <a:pt x="1492" y="0"/>
                  </a:moveTo>
                  <a:lnTo>
                    <a:pt x="7735" y="12697"/>
                  </a:lnTo>
                  <a:lnTo>
                    <a:pt x="4622" y="10848"/>
                  </a:lnTo>
                  <a:lnTo>
                    <a:pt x="3341" y="6357"/>
                  </a:lnTo>
                  <a:lnTo>
                    <a:pt x="0" y="4621"/>
                  </a:lnTo>
                  <a:lnTo>
                    <a:pt x="1492"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9" name="Freeform: Shape 578">
              <a:extLst>
                <a:ext uri="{FF2B5EF4-FFF2-40B4-BE49-F238E27FC236}">
                  <a16:creationId xmlns:a16="http://schemas.microsoft.com/office/drawing/2014/main" id="{C273B732-AA7E-4E37-D9BC-0C70625D9D99}"/>
                </a:ext>
              </a:extLst>
            </p:cNvPr>
            <p:cNvSpPr/>
            <p:nvPr/>
          </p:nvSpPr>
          <p:spPr>
            <a:xfrm>
              <a:off x="7109034" y="3300544"/>
              <a:ext cx="9364" cy="11279"/>
            </a:xfrm>
            <a:custGeom>
              <a:avLst/>
              <a:gdLst>
                <a:gd name="connsiteX0" fmla="*/ 1151 w 10151"/>
                <a:gd name="connsiteY0" fmla="*/ 7848 h 12226"/>
                <a:gd name="connsiteX1" fmla="*/ 4378 w 10151"/>
                <a:gd name="connsiteY1" fmla="*/ 3924 h 12226"/>
                <a:gd name="connsiteX2" fmla="*/ 9227 w 10151"/>
                <a:gd name="connsiteY2" fmla="*/ 0 h 12226"/>
                <a:gd name="connsiteX3" fmla="*/ 10151 w 10151"/>
                <a:gd name="connsiteY3" fmla="*/ 3924 h 12226"/>
                <a:gd name="connsiteX4" fmla="*/ 10151 w 10151"/>
                <a:gd name="connsiteY4" fmla="*/ 6697 h 12226"/>
                <a:gd name="connsiteX5" fmla="*/ 10151 w 10151"/>
                <a:gd name="connsiteY5" fmla="*/ 9000 h 12226"/>
                <a:gd name="connsiteX6" fmla="*/ 5643 w 10151"/>
                <a:gd name="connsiteY6" fmla="*/ 9924 h 12226"/>
                <a:gd name="connsiteX7" fmla="*/ 4605 w 10151"/>
                <a:gd name="connsiteY7" fmla="*/ 12227 h 12226"/>
                <a:gd name="connsiteX8" fmla="*/ 2757 w 10151"/>
                <a:gd name="connsiteY8" fmla="*/ 12227 h 12226"/>
                <a:gd name="connsiteX9" fmla="*/ 0 w 10151"/>
                <a:gd name="connsiteY9" fmla="*/ 12227 h 12226"/>
                <a:gd name="connsiteX10" fmla="*/ 2303 w 10151"/>
                <a:gd name="connsiteY10" fmla="*/ 9454 h 12226"/>
                <a:gd name="connsiteX11" fmla="*/ 1151 w 10151"/>
                <a:gd name="connsiteY11" fmla="*/ 7848 h 12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51" h="12226">
                  <a:moveTo>
                    <a:pt x="1151" y="7848"/>
                  </a:moveTo>
                  <a:lnTo>
                    <a:pt x="4378" y="3924"/>
                  </a:lnTo>
                  <a:lnTo>
                    <a:pt x="9227" y="0"/>
                  </a:lnTo>
                  <a:lnTo>
                    <a:pt x="10151" y="3924"/>
                  </a:lnTo>
                  <a:lnTo>
                    <a:pt x="10151" y="6697"/>
                  </a:lnTo>
                  <a:lnTo>
                    <a:pt x="10151" y="9000"/>
                  </a:lnTo>
                  <a:lnTo>
                    <a:pt x="5643" y="9924"/>
                  </a:lnTo>
                  <a:lnTo>
                    <a:pt x="4605" y="12227"/>
                  </a:lnTo>
                  <a:lnTo>
                    <a:pt x="2757" y="12227"/>
                  </a:lnTo>
                  <a:lnTo>
                    <a:pt x="0" y="12227"/>
                  </a:lnTo>
                  <a:lnTo>
                    <a:pt x="2303" y="9454"/>
                  </a:lnTo>
                  <a:lnTo>
                    <a:pt x="1151" y="7848"/>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0" name="Freeform: Shape 579">
              <a:extLst>
                <a:ext uri="{FF2B5EF4-FFF2-40B4-BE49-F238E27FC236}">
                  <a16:creationId xmlns:a16="http://schemas.microsoft.com/office/drawing/2014/main" id="{B9ED4697-6047-B29C-5FAC-B4034EF3C9B5}"/>
                </a:ext>
              </a:extLst>
            </p:cNvPr>
            <p:cNvSpPr/>
            <p:nvPr/>
          </p:nvSpPr>
          <p:spPr>
            <a:xfrm>
              <a:off x="7046850" y="3272121"/>
              <a:ext cx="50396" cy="40868"/>
            </a:xfrm>
            <a:custGeom>
              <a:avLst/>
              <a:gdLst>
                <a:gd name="connsiteX0" fmla="*/ 38561 w 54630"/>
                <a:gd name="connsiteY0" fmla="*/ 42112 h 44301"/>
                <a:gd name="connsiteX1" fmla="*/ 38561 w 54630"/>
                <a:gd name="connsiteY1" fmla="*/ 40961 h 44301"/>
                <a:gd name="connsiteX2" fmla="*/ 35675 w 54630"/>
                <a:gd name="connsiteY2" fmla="*/ 41885 h 44301"/>
                <a:gd name="connsiteX3" fmla="*/ 33939 w 54630"/>
                <a:gd name="connsiteY3" fmla="*/ 43036 h 44301"/>
                <a:gd name="connsiteX4" fmla="*/ 29091 w 54630"/>
                <a:gd name="connsiteY4" fmla="*/ 43036 h 44301"/>
                <a:gd name="connsiteX5" fmla="*/ 29091 w 54630"/>
                <a:gd name="connsiteY5" fmla="*/ 36923 h 44301"/>
                <a:gd name="connsiteX6" fmla="*/ 25313 w 54630"/>
                <a:gd name="connsiteY6" fmla="*/ 36923 h 44301"/>
                <a:gd name="connsiteX7" fmla="*/ 25313 w 54630"/>
                <a:gd name="connsiteY7" fmla="*/ 34507 h 44301"/>
                <a:gd name="connsiteX8" fmla="*/ 23545 w 54630"/>
                <a:gd name="connsiteY8" fmla="*/ 30810 h 44301"/>
                <a:gd name="connsiteX9" fmla="*/ 18470 w 54630"/>
                <a:gd name="connsiteY9" fmla="*/ 30810 h 44301"/>
                <a:gd name="connsiteX10" fmla="*/ 18015 w 54630"/>
                <a:gd name="connsiteY10" fmla="*/ 33583 h 44301"/>
                <a:gd name="connsiteX11" fmla="*/ 19637 w 54630"/>
                <a:gd name="connsiteY11" fmla="*/ 36923 h 44301"/>
                <a:gd name="connsiteX12" fmla="*/ 16864 w 54630"/>
                <a:gd name="connsiteY12" fmla="*/ 37961 h 44301"/>
                <a:gd name="connsiteX13" fmla="*/ 15243 w 54630"/>
                <a:gd name="connsiteY13" fmla="*/ 37961 h 44301"/>
                <a:gd name="connsiteX14" fmla="*/ 15243 w 54630"/>
                <a:gd name="connsiteY14" fmla="*/ 41188 h 44301"/>
                <a:gd name="connsiteX15" fmla="*/ 13621 w 54630"/>
                <a:gd name="connsiteY15" fmla="*/ 41188 h 44301"/>
                <a:gd name="connsiteX16" fmla="*/ 10394 w 54630"/>
                <a:gd name="connsiteY16" fmla="*/ 40037 h 44301"/>
                <a:gd name="connsiteX17" fmla="*/ 8318 w 54630"/>
                <a:gd name="connsiteY17" fmla="*/ 38658 h 44301"/>
                <a:gd name="connsiteX18" fmla="*/ 6697 w 54630"/>
                <a:gd name="connsiteY18" fmla="*/ 38658 h 44301"/>
                <a:gd name="connsiteX19" fmla="*/ 5075 w 54630"/>
                <a:gd name="connsiteY19" fmla="*/ 36923 h 44301"/>
                <a:gd name="connsiteX20" fmla="*/ 3924 w 54630"/>
                <a:gd name="connsiteY20" fmla="*/ 35658 h 44301"/>
                <a:gd name="connsiteX21" fmla="*/ 2303 w 54630"/>
                <a:gd name="connsiteY21" fmla="*/ 33356 h 44301"/>
                <a:gd name="connsiteX22" fmla="*/ 0 w 54630"/>
                <a:gd name="connsiteY22" fmla="*/ 31977 h 44301"/>
                <a:gd name="connsiteX23" fmla="*/ 0 w 54630"/>
                <a:gd name="connsiteY23" fmla="*/ 27599 h 44301"/>
                <a:gd name="connsiteX24" fmla="*/ 2303 w 54630"/>
                <a:gd name="connsiteY24" fmla="*/ 26448 h 44301"/>
                <a:gd name="connsiteX25" fmla="*/ 5756 w 54630"/>
                <a:gd name="connsiteY25" fmla="*/ 25297 h 44301"/>
                <a:gd name="connsiteX26" fmla="*/ 7378 w 54630"/>
                <a:gd name="connsiteY26" fmla="*/ 22751 h 44301"/>
                <a:gd name="connsiteX27" fmla="*/ 3681 w 54630"/>
                <a:gd name="connsiteY27" fmla="*/ 22751 h 44301"/>
                <a:gd name="connsiteX28" fmla="*/ 3681 w 54630"/>
                <a:gd name="connsiteY28" fmla="*/ 19751 h 44301"/>
                <a:gd name="connsiteX29" fmla="*/ 6908 w 54630"/>
                <a:gd name="connsiteY29" fmla="*/ 18599 h 44301"/>
                <a:gd name="connsiteX30" fmla="*/ 10362 w 54630"/>
                <a:gd name="connsiteY30" fmla="*/ 18599 h 44301"/>
                <a:gd name="connsiteX31" fmla="*/ 12210 w 54630"/>
                <a:gd name="connsiteY31" fmla="*/ 16410 h 44301"/>
                <a:gd name="connsiteX32" fmla="*/ 13589 w 54630"/>
                <a:gd name="connsiteY32" fmla="*/ 13994 h 44301"/>
                <a:gd name="connsiteX33" fmla="*/ 13589 w 54630"/>
                <a:gd name="connsiteY33" fmla="*/ 11692 h 44301"/>
                <a:gd name="connsiteX34" fmla="*/ 15210 w 54630"/>
                <a:gd name="connsiteY34" fmla="*/ 8692 h 44301"/>
                <a:gd name="connsiteX35" fmla="*/ 16832 w 54630"/>
                <a:gd name="connsiteY35" fmla="*/ 6843 h 44301"/>
                <a:gd name="connsiteX36" fmla="*/ 19248 w 54630"/>
                <a:gd name="connsiteY36" fmla="*/ 7427 h 44301"/>
                <a:gd name="connsiteX37" fmla="*/ 19702 w 54630"/>
                <a:gd name="connsiteY37" fmla="*/ 6843 h 44301"/>
                <a:gd name="connsiteX38" fmla="*/ 21194 w 54630"/>
                <a:gd name="connsiteY38" fmla="*/ 5919 h 44301"/>
                <a:gd name="connsiteX39" fmla="*/ 22572 w 54630"/>
                <a:gd name="connsiteY39" fmla="*/ 4767 h 44301"/>
                <a:gd name="connsiteX40" fmla="*/ 23723 w 54630"/>
                <a:gd name="connsiteY40" fmla="*/ 1881 h 44301"/>
                <a:gd name="connsiteX41" fmla="*/ 27940 w 54630"/>
                <a:gd name="connsiteY41" fmla="*/ 2919 h 44301"/>
                <a:gd name="connsiteX42" fmla="*/ 31556 w 54630"/>
                <a:gd name="connsiteY42" fmla="*/ 843 h 44301"/>
                <a:gd name="connsiteX43" fmla="*/ 33485 w 54630"/>
                <a:gd name="connsiteY43" fmla="*/ 0 h 44301"/>
                <a:gd name="connsiteX44" fmla="*/ 36031 w 54630"/>
                <a:gd name="connsiteY44" fmla="*/ 308 h 44301"/>
                <a:gd name="connsiteX45" fmla="*/ 37717 w 54630"/>
                <a:gd name="connsiteY45" fmla="*/ 843 h 44301"/>
                <a:gd name="connsiteX46" fmla="*/ 40328 w 54630"/>
                <a:gd name="connsiteY46" fmla="*/ 1297 h 44301"/>
                <a:gd name="connsiteX47" fmla="*/ 41788 w 54630"/>
                <a:gd name="connsiteY47" fmla="*/ 2059 h 44301"/>
                <a:gd name="connsiteX48" fmla="*/ 41934 w 54630"/>
                <a:gd name="connsiteY48" fmla="*/ 4054 h 44301"/>
                <a:gd name="connsiteX49" fmla="*/ 41853 w 54630"/>
                <a:gd name="connsiteY49" fmla="*/ 5594 h 44301"/>
                <a:gd name="connsiteX50" fmla="*/ 41853 w 54630"/>
                <a:gd name="connsiteY50" fmla="*/ 8367 h 44301"/>
                <a:gd name="connsiteX51" fmla="*/ 43701 w 54630"/>
                <a:gd name="connsiteY51" fmla="*/ 9681 h 44301"/>
                <a:gd name="connsiteX52" fmla="*/ 45079 w 54630"/>
                <a:gd name="connsiteY52" fmla="*/ 11221 h 44301"/>
                <a:gd name="connsiteX53" fmla="*/ 46085 w 54630"/>
                <a:gd name="connsiteY53" fmla="*/ 13070 h 44301"/>
                <a:gd name="connsiteX54" fmla="*/ 47772 w 54630"/>
                <a:gd name="connsiteY54" fmla="*/ 14221 h 44301"/>
                <a:gd name="connsiteX55" fmla="*/ 49620 w 54630"/>
                <a:gd name="connsiteY55" fmla="*/ 15762 h 44301"/>
                <a:gd name="connsiteX56" fmla="*/ 48777 w 54630"/>
                <a:gd name="connsiteY56" fmla="*/ 18680 h 44301"/>
                <a:gd name="connsiteX57" fmla="*/ 47090 w 54630"/>
                <a:gd name="connsiteY57" fmla="*/ 19297 h 44301"/>
                <a:gd name="connsiteX58" fmla="*/ 45777 w 54630"/>
                <a:gd name="connsiteY58" fmla="*/ 20610 h 44301"/>
                <a:gd name="connsiteX59" fmla="*/ 46782 w 54630"/>
                <a:gd name="connsiteY59" fmla="*/ 20999 h 44301"/>
                <a:gd name="connsiteX60" fmla="*/ 50934 w 54630"/>
                <a:gd name="connsiteY60" fmla="*/ 20691 h 44301"/>
                <a:gd name="connsiteX61" fmla="*/ 52555 w 54630"/>
                <a:gd name="connsiteY61" fmla="*/ 21761 h 44301"/>
                <a:gd name="connsiteX62" fmla="*/ 53317 w 54630"/>
                <a:gd name="connsiteY62" fmla="*/ 23383 h 44301"/>
                <a:gd name="connsiteX63" fmla="*/ 54631 w 54630"/>
                <a:gd name="connsiteY63" fmla="*/ 25313 h 44301"/>
                <a:gd name="connsiteX64" fmla="*/ 54631 w 54630"/>
                <a:gd name="connsiteY64" fmla="*/ 29075 h 44301"/>
                <a:gd name="connsiteX65" fmla="*/ 54014 w 54630"/>
                <a:gd name="connsiteY65" fmla="*/ 30842 h 44301"/>
                <a:gd name="connsiteX66" fmla="*/ 53252 w 54630"/>
                <a:gd name="connsiteY66" fmla="*/ 32156 h 44301"/>
                <a:gd name="connsiteX67" fmla="*/ 51874 w 54630"/>
                <a:gd name="connsiteY67" fmla="*/ 30842 h 44301"/>
                <a:gd name="connsiteX68" fmla="*/ 52798 w 54630"/>
                <a:gd name="connsiteY68" fmla="*/ 28069 h 44301"/>
                <a:gd name="connsiteX69" fmla="*/ 51874 w 54630"/>
                <a:gd name="connsiteY69" fmla="*/ 25297 h 44301"/>
                <a:gd name="connsiteX70" fmla="*/ 50253 w 54630"/>
                <a:gd name="connsiteY70" fmla="*/ 25297 h 44301"/>
                <a:gd name="connsiteX71" fmla="*/ 50253 w 54630"/>
                <a:gd name="connsiteY71" fmla="*/ 27145 h 44301"/>
                <a:gd name="connsiteX72" fmla="*/ 50025 w 54630"/>
                <a:gd name="connsiteY72" fmla="*/ 29448 h 44301"/>
                <a:gd name="connsiteX73" fmla="*/ 50025 w 54630"/>
                <a:gd name="connsiteY73" fmla="*/ 30826 h 44301"/>
                <a:gd name="connsiteX74" fmla="*/ 50253 w 54630"/>
                <a:gd name="connsiteY74" fmla="*/ 32204 h 44301"/>
                <a:gd name="connsiteX75" fmla="*/ 52798 w 54630"/>
                <a:gd name="connsiteY75" fmla="*/ 33129 h 44301"/>
                <a:gd name="connsiteX76" fmla="*/ 51420 w 54630"/>
                <a:gd name="connsiteY76" fmla="*/ 35204 h 44301"/>
                <a:gd name="connsiteX77" fmla="*/ 48874 w 54630"/>
                <a:gd name="connsiteY77" fmla="*/ 36939 h 44301"/>
                <a:gd name="connsiteX78" fmla="*/ 46101 w 54630"/>
                <a:gd name="connsiteY78" fmla="*/ 36939 h 44301"/>
                <a:gd name="connsiteX79" fmla="*/ 45177 w 54630"/>
                <a:gd name="connsiteY79" fmla="*/ 38675 h 44301"/>
                <a:gd name="connsiteX80" fmla="*/ 45177 w 54630"/>
                <a:gd name="connsiteY80" fmla="*/ 41220 h 44301"/>
                <a:gd name="connsiteX81" fmla="*/ 43328 w 54630"/>
                <a:gd name="connsiteY81" fmla="*/ 43069 h 44301"/>
                <a:gd name="connsiteX82" fmla="*/ 41836 w 54630"/>
                <a:gd name="connsiteY82" fmla="*/ 44301 h 44301"/>
                <a:gd name="connsiteX83" fmla="*/ 41496 w 54630"/>
                <a:gd name="connsiteY83" fmla="*/ 43069 h 44301"/>
                <a:gd name="connsiteX84" fmla="*/ 38496 w 54630"/>
                <a:gd name="connsiteY84" fmla="*/ 42145 h 4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4630" h="44301">
                  <a:moveTo>
                    <a:pt x="38561" y="42112"/>
                  </a:moveTo>
                  <a:lnTo>
                    <a:pt x="38561" y="40961"/>
                  </a:lnTo>
                  <a:lnTo>
                    <a:pt x="35675" y="41885"/>
                  </a:lnTo>
                  <a:lnTo>
                    <a:pt x="33939" y="43036"/>
                  </a:lnTo>
                  <a:lnTo>
                    <a:pt x="29091" y="43036"/>
                  </a:lnTo>
                  <a:lnTo>
                    <a:pt x="29091" y="36923"/>
                  </a:lnTo>
                  <a:lnTo>
                    <a:pt x="25313" y="36923"/>
                  </a:lnTo>
                  <a:lnTo>
                    <a:pt x="25313" y="34507"/>
                  </a:lnTo>
                  <a:lnTo>
                    <a:pt x="23545" y="30810"/>
                  </a:lnTo>
                  <a:lnTo>
                    <a:pt x="18470" y="30810"/>
                  </a:lnTo>
                  <a:lnTo>
                    <a:pt x="18015" y="33583"/>
                  </a:lnTo>
                  <a:lnTo>
                    <a:pt x="19637" y="36923"/>
                  </a:lnTo>
                  <a:lnTo>
                    <a:pt x="16864" y="37961"/>
                  </a:lnTo>
                  <a:lnTo>
                    <a:pt x="15243" y="37961"/>
                  </a:lnTo>
                  <a:lnTo>
                    <a:pt x="15243" y="41188"/>
                  </a:lnTo>
                  <a:lnTo>
                    <a:pt x="13621" y="41188"/>
                  </a:lnTo>
                  <a:lnTo>
                    <a:pt x="10394" y="40037"/>
                  </a:lnTo>
                  <a:lnTo>
                    <a:pt x="8318" y="38658"/>
                  </a:lnTo>
                  <a:lnTo>
                    <a:pt x="6697" y="38658"/>
                  </a:lnTo>
                  <a:lnTo>
                    <a:pt x="5075" y="36923"/>
                  </a:lnTo>
                  <a:lnTo>
                    <a:pt x="3924" y="35658"/>
                  </a:lnTo>
                  <a:lnTo>
                    <a:pt x="2303" y="33356"/>
                  </a:lnTo>
                  <a:lnTo>
                    <a:pt x="0" y="31977"/>
                  </a:lnTo>
                  <a:lnTo>
                    <a:pt x="0" y="27599"/>
                  </a:lnTo>
                  <a:lnTo>
                    <a:pt x="2303" y="26448"/>
                  </a:lnTo>
                  <a:lnTo>
                    <a:pt x="5756" y="25297"/>
                  </a:lnTo>
                  <a:lnTo>
                    <a:pt x="7378" y="22751"/>
                  </a:lnTo>
                  <a:lnTo>
                    <a:pt x="3681" y="22751"/>
                  </a:lnTo>
                  <a:lnTo>
                    <a:pt x="3681" y="19751"/>
                  </a:lnTo>
                  <a:lnTo>
                    <a:pt x="6908" y="18599"/>
                  </a:lnTo>
                  <a:lnTo>
                    <a:pt x="10362" y="18599"/>
                  </a:lnTo>
                  <a:lnTo>
                    <a:pt x="12210" y="16410"/>
                  </a:lnTo>
                  <a:lnTo>
                    <a:pt x="13589" y="13994"/>
                  </a:lnTo>
                  <a:lnTo>
                    <a:pt x="13589" y="11692"/>
                  </a:lnTo>
                  <a:lnTo>
                    <a:pt x="15210" y="8692"/>
                  </a:lnTo>
                  <a:lnTo>
                    <a:pt x="16832" y="6843"/>
                  </a:lnTo>
                  <a:lnTo>
                    <a:pt x="19248" y="7427"/>
                  </a:lnTo>
                  <a:lnTo>
                    <a:pt x="19702" y="6843"/>
                  </a:lnTo>
                  <a:lnTo>
                    <a:pt x="21194" y="5919"/>
                  </a:lnTo>
                  <a:lnTo>
                    <a:pt x="22572" y="4767"/>
                  </a:lnTo>
                  <a:lnTo>
                    <a:pt x="23723" y="1881"/>
                  </a:lnTo>
                  <a:lnTo>
                    <a:pt x="27940" y="2919"/>
                  </a:lnTo>
                  <a:lnTo>
                    <a:pt x="31556" y="843"/>
                  </a:lnTo>
                  <a:lnTo>
                    <a:pt x="33485" y="0"/>
                  </a:lnTo>
                  <a:cubicBezTo>
                    <a:pt x="33485" y="0"/>
                    <a:pt x="35172" y="81"/>
                    <a:pt x="36031" y="308"/>
                  </a:cubicBezTo>
                  <a:cubicBezTo>
                    <a:pt x="36875" y="535"/>
                    <a:pt x="37264" y="1005"/>
                    <a:pt x="37717" y="843"/>
                  </a:cubicBezTo>
                  <a:cubicBezTo>
                    <a:pt x="38172" y="697"/>
                    <a:pt x="39566" y="1151"/>
                    <a:pt x="40328" y="1297"/>
                  </a:cubicBezTo>
                  <a:cubicBezTo>
                    <a:pt x="41090" y="1443"/>
                    <a:pt x="41788" y="2059"/>
                    <a:pt x="41788" y="2059"/>
                  </a:cubicBezTo>
                  <a:lnTo>
                    <a:pt x="41934" y="4054"/>
                  </a:lnTo>
                  <a:lnTo>
                    <a:pt x="41853" y="5594"/>
                  </a:lnTo>
                  <a:cubicBezTo>
                    <a:pt x="41853" y="5594"/>
                    <a:pt x="41626" y="7978"/>
                    <a:pt x="41853" y="8367"/>
                  </a:cubicBezTo>
                  <a:cubicBezTo>
                    <a:pt x="42080" y="8756"/>
                    <a:pt x="43231" y="9373"/>
                    <a:pt x="43701" y="9681"/>
                  </a:cubicBezTo>
                  <a:cubicBezTo>
                    <a:pt x="44155" y="9989"/>
                    <a:pt x="45079" y="11221"/>
                    <a:pt x="45079" y="11221"/>
                  </a:cubicBezTo>
                  <a:lnTo>
                    <a:pt x="46085" y="13070"/>
                  </a:lnTo>
                  <a:lnTo>
                    <a:pt x="47772" y="14221"/>
                  </a:lnTo>
                  <a:lnTo>
                    <a:pt x="49620" y="15762"/>
                  </a:lnTo>
                  <a:lnTo>
                    <a:pt x="48777" y="18680"/>
                  </a:lnTo>
                  <a:lnTo>
                    <a:pt x="47090" y="19297"/>
                  </a:lnTo>
                  <a:lnTo>
                    <a:pt x="45777" y="20610"/>
                  </a:lnTo>
                  <a:lnTo>
                    <a:pt x="46782" y="20999"/>
                  </a:lnTo>
                  <a:lnTo>
                    <a:pt x="50934" y="20691"/>
                  </a:lnTo>
                  <a:lnTo>
                    <a:pt x="52555" y="21761"/>
                  </a:lnTo>
                  <a:cubicBezTo>
                    <a:pt x="52555" y="21761"/>
                    <a:pt x="53252" y="23140"/>
                    <a:pt x="53317" y="23383"/>
                  </a:cubicBezTo>
                  <a:cubicBezTo>
                    <a:pt x="53398" y="23610"/>
                    <a:pt x="54631" y="25313"/>
                    <a:pt x="54631" y="25313"/>
                  </a:cubicBezTo>
                  <a:lnTo>
                    <a:pt x="54631" y="29075"/>
                  </a:lnTo>
                  <a:lnTo>
                    <a:pt x="54014" y="30842"/>
                  </a:lnTo>
                  <a:lnTo>
                    <a:pt x="53252" y="32156"/>
                  </a:lnTo>
                  <a:lnTo>
                    <a:pt x="51874" y="30842"/>
                  </a:lnTo>
                  <a:lnTo>
                    <a:pt x="52798" y="28069"/>
                  </a:lnTo>
                  <a:lnTo>
                    <a:pt x="51874" y="25297"/>
                  </a:lnTo>
                  <a:lnTo>
                    <a:pt x="50253" y="25297"/>
                  </a:lnTo>
                  <a:lnTo>
                    <a:pt x="50253" y="27145"/>
                  </a:lnTo>
                  <a:lnTo>
                    <a:pt x="50025" y="29448"/>
                  </a:lnTo>
                  <a:lnTo>
                    <a:pt x="50025" y="30826"/>
                  </a:lnTo>
                  <a:lnTo>
                    <a:pt x="50253" y="32204"/>
                  </a:lnTo>
                  <a:lnTo>
                    <a:pt x="52798" y="33129"/>
                  </a:lnTo>
                  <a:lnTo>
                    <a:pt x="51420" y="35204"/>
                  </a:lnTo>
                  <a:lnTo>
                    <a:pt x="48874" y="36939"/>
                  </a:lnTo>
                  <a:lnTo>
                    <a:pt x="46101" y="36939"/>
                  </a:lnTo>
                  <a:lnTo>
                    <a:pt x="45177" y="38675"/>
                  </a:lnTo>
                  <a:lnTo>
                    <a:pt x="45177" y="41220"/>
                  </a:lnTo>
                  <a:lnTo>
                    <a:pt x="43328" y="43069"/>
                  </a:lnTo>
                  <a:lnTo>
                    <a:pt x="41836" y="44301"/>
                  </a:lnTo>
                  <a:lnTo>
                    <a:pt x="41496" y="43069"/>
                  </a:lnTo>
                  <a:lnTo>
                    <a:pt x="38496" y="42145"/>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1" name="Freeform: Shape 580">
              <a:extLst>
                <a:ext uri="{FF2B5EF4-FFF2-40B4-BE49-F238E27FC236}">
                  <a16:creationId xmlns:a16="http://schemas.microsoft.com/office/drawing/2014/main" id="{88C13204-25E5-4779-AD24-FED12653D0D9}"/>
                </a:ext>
              </a:extLst>
            </p:cNvPr>
            <p:cNvSpPr/>
            <p:nvPr/>
          </p:nvSpPr>
          <p:spPr>
            <a:xfrm>
              <a:off x="7316513" y="3275981"/>
              <a:ext cx="173916" cy="237938"/>
            </a:xfrm>
            <a:custGeom>
              <a:avLst/>
              <a:gdLst>
                <a:gd name="connsiteX0" fmla="*/ 56208 w 188527"/>
                <a:gd name="connsiteY0" fmla="*/ 5692 h 257927"/>
                <a:gd name="connsiteX1" fmla="*/ 63942 w 188527"/>
                <a:gd name="connsiteY1" fmla="*/ 5692 h 257927"/>
                <a:gd name="connsiteX2" fmla="*/ 66212 w 188527"/>
                <a:gd name="connsiteY2" fmla="*/ 6373 h 257927"/>
                <a:gd name="connsiteX3" fmla="*/ 68256 w 188527"/>
                <a:gd name="connsiteY3" fmla="*/ 7735 h 257927"/>
                <a:gd name="connsiteX4" fmla="*/ 69958 w 188527"/>
                <a:gd name="connsiteY4" fmla="*/ 8643 h 257927"/>
                <a:gd name="connsiteX5" fmla="*/ 71774 w 188527"/>
                <a:gd name="connsiteY5" fmla="*/ 8643 h 257927"/>
                <a:gd name="connsiteX6" fmla="*/ 73250 w 188527"/>
                <a:gd name="connsiteY6" fmla="*/ 7167 h 257927"/>
                <a:gd name="connsiteX7" fmla="*/ 75748 w 188527"/>
                <a:gd name="connsiteY7" fmla="*/ 6486 h 257927"/>
                <a:gd name="connsiteX8" fmla="*/ 76315 w 188527"/>
                <a:gd name="connsiteY8" fmla="*/ 6373 h 257927"/>
                <a:gd name="connsiteX9" fmla="*/ 76315 w 188527"/>
                <a:gd name="connsiteY9" fmla="*/ 7848 h 257927"/>
                <a:gd name="connsiteX10" fmla="*/ 78585 w 188527"/>
                <a:gd name="connsiteY10" fmla="*/ 8643 h 257927"/>
                <a:gd name="connsiteX11" fmla="*/ 80061 w 188527"/>
                <a:gd name="connsiteY11" fmla="*/ 8643 h 257927"/>
                <a:gd name="connsiteX12" fmla="*/ 81082 w 188527"/>
                <a:gd name="connsiteY12" fmla="*/ 9551 h 257927"/>
                <a:gd name="connsiteX13" fmla="*/ 82331 w 188527"/>
                <a:gd name="connsiteY13" fmla="*/ 10232 h 257927"/>
                <a:gd name="connsiteX14" fmla="*/ 83807 w 188527"/>
                <a:gd name="connsiteY14" fmla="*/ 10232 h 257927"/>
                <a:gd name="connsiteX15" fmla="*/ 84488 w 188527"/>
                <a:gd name="connsiteY15" fmla="*/ 12275 h 257927"/>
                <a:gd name="connsiteX16" fmla="*/ 82218 w 188527"/>
                <a:gd name="connsiteY16" fmla="*/ 14545 h 257927"/>
                <a:gd name="connsiteX17" fmla="*/ 80174 w 188527"/>
                <a:gd name="connsiteY17" fmla="*/ 16021 h 257927"/>
                <a:gd name="connsiteX18" fmla="*/ 78131 w 188527"/>
                <a:gd name="connsiteY18" fmla="*/ 18518 h 257927"/>
                <a:gd name="connsiteX19" fmla="*/ 75520 w 188527"/>
                <a:gd name="connsiteY19" fmla="*/ 19199 h 257927"/>
                <a:gd name="connsiteX20" fmla="*/ 76088 w 188527"/>
                <a:gd name="connsiteY20" fmla="*/ 20221 h 257927"/>
                <a:gd name="connsiteX21" fmla="*/ 77450 w 188527"/>
                <a:gd name="connsiteY21" fmla="*/ 20221 h 257927"/>
                <a:gd name="connsiteX22" fmla="*/ 79039 w 188527"/>
                <a:gd name="connsiteY22" fmla="*/ 18972 h 257927"/>
                <a:gd name="connsiteX23" fmla="*/ 80969 w 188527"/>
                <a:gd name="connsiteY23" fmla="*/ 16929 h 257927"/>
                <a:gd name="connsiteX24" fmla="*/ 81650 w 188527"/>
                <a:gd name="connsiteY24" fmla="*/ 16248 h 257927"/>
                <a:gd name="connsiteX25" fmla="*/ 82558 w 188527"/>
                <a:gd name="connsiteY25" fmla="*/ 16021 h 257927"/>
                <a:gd name="connsiteX26" fmla="*/ 84488 w 188527"/>
                <a:gd name="connsiteY26" fmla="*/ 13638 h 257927"/>
                <a:gd name="connsiteX27" fmla="*/ 84488 w 188527"/>
                <a:gd name="connsiteY27" fmla="*/ 14773 h 257927"/>
                <a:gd name="connsiteX28" fmla="*/ 85055 w 188527"/>
                <a:gd name="connsiteY28" fmla="*/ 16589 h 257927"/>
                <a:gd name="connsiteX29" fmla="*/ 84374 w 188527"/>
                <a:gd name="connsiteY29" fmla="*/ 18632 h 257927"/>
                <a:gd name="connsiteX30" fmla="*/ 83125 w 188527"/>
                <a:gd name="connsiteY30" fmla="*/ 19426 h 257927"/>
                <a:gd name="connsiteX31" fmla="*/ 82104 w 188527"/>
                <a:gd name="connsiteY31" fmla="*/ 20221 h 257927"/>
                <a:gd name="connsiteX32" fmla="*/ 81309 w 188527"/>
                <a:gd name="connsiteY32" fmla="*/ 21243 h 257927"/>
                <a:gd name="connsiteX33" fmla="*/ 83807 w 188527"/>
                <a:gd name="connsiteY33" fmla="*/ 21243 h 257927"/>
                <a:gd name="connsiteX34" fmla="*/ 85055 w 188527"/>
                <a:gd name="connsiteY34" fmla="*/ 20335 h 257927"/>
                <a:gd name="connsiteX35" fmla="*/ 86871 w 188527"/>
                <a:gd name="connsiteY35" fmla="*/ 20335 h 257927"/>
                <a:gd name="connsiteX36" fmla="*/ 87893 w 188527"/>
                <a:gd name="connsiteY36" fmla="*/ 20561 h 257927"/>
                <a:gd name="connsiteX37" fmla="*/ 87893 w 188527"/>
                <a:gd name="connsiteY37" fmla="*/ 21243 h 257927"/>
                <a:gd name="connsiteX38" fmla="*/ 87893 w 188527"/>
                <a:gd name="connsiteY38" fmla="*/ 22832 h 257927"/>
                <a:gd name="connsiteX39" fmla="*/ 89595 w 188527"/>
                <a:gd name="connsiteY39" fmla="*/ 22832 h 257927"/>
                <a:gd name="connsiteX40" fmla="*/ 90731 w 188527"/>
                <a:gd name="connsiteY40" fmla="*/ 21583 h 257927"/>
                <a:gd name="connsiteX41" fmla="*/ 93909 w 188527"/>
                <a:gd name="connsiteY41" fmla="*/ 22832 h 257927"/>
                <a:gd name="connsiteX42" fmla="*/ 94817 w 188527"/>
                <a:gd name="connsiteY42" fmla="*/ 24421 h 257927"/>
                <a:gd name="connsiteX43" fmla="*/ 98336 w 188527"/>
                <a:gd name="connsiteY43" fmla="*/ 25102 h 257927"/>
                <a:gd name="connsiteX44" fmla="*/ 100493 w 188527"/>
                <a:gd name="connsiteY44" fmla="*/ 25102 h 257927"/>
                <a:gd name="connsiteX45" fmla="*/ 101401 w 188527"/>
                <a:gd name="connsiteY45" fmla="*/ 25783 h 257927"/>
                <a:gd name="connsiteX46" fmla="*/ 102649 w 188527"/>
                <a:gd name="connsiteY46" fmla="*/ 24989 h 257927"/>
                <a:gd name="connsiteX47" fmla="*/ 103784 w 188527"/>
                <a:gd name="connsiteY47" fmla="*/ 24194 h 257927"/>
                <a:gd name="connsiteX48" fmla="*/ 105487 w 188527"/>
                <a:gd name="connsiteY48" fmla="*/ 24421 h 257927"/>
                <a:gd name="connsiteX49" fmla="*/ 106622 w 188527"/>
                <a:gd name="connsiteY49" fmla="*/ 24307 h 257927"/>
                <a:gd name="connsiteX50" fmla="*/ 107530 w 188527"/>
                <a:gd name="connsiteY50" fmla="*/ 22491 h 257927"/>
                <a:gd name="connsiteX51" fmla="*/ 106849 w 188527"/>
                <a:gd name="connsiteY51" fmla="*/ 21583 h 257927"/>
                <a:gd name="connsiteX52" fmla="*/ 105601 w 188527"/>
                <a:gd name="connsiteY52" fmla="*/ 21356 h 257927"/>
                <a:gd name="connsiteX53" fmla="*/ 105827 w 188527"/>
                <a:gd name="connsiteY53" fmla="*/ 19086 h 257927"/>
                <a:gd name="connsiteX54" fmla="*/ 106736 w 188527"/>
                <a:gd name="connsiteY54" fmla="*/ 18745 h 257927"/>
                <a:gd name="connsiteX55" fmla="*/ 108212 w 188527"/>
                <a:gd name="connsiteY55" fmla="*/ 19540 h 257927"/>
                <a:gd name="connsiteX56" fmla="*/ 109460 w 188527"/>
                <a:gd name="connsiteY56" fmla="*/ 19540 h 257927"/>
                <a:gd name="connsiteX57" fmla="*/ 110482 w 188527"/>
                <a:gd name="connsiteY57" fmla="*/ 20789 h 257927"/>
                <a:gd name="connsiteX58" fmla="*/ 111503 w 188527"/>
                <a:gd name="connsiteY58" fmla="*/ 22037 h 257927"/>
                <a:gd name="connsiteX59" fmla="*/ 111503 w 188527"/>
                <a:gd name="connsiteY59" fmla="*/ 23286 h 257927"/>
                <a:gd name="connsiteX60" fmla="*/ 109119 w 188527"/>
                <a:gd name="connsiteY60" fmla="*/ 22718 h 257927"/>
                <a:gd name="connsiteX61" fmla="*/ 108438 w 188527"/>
                <a:gd name="connsiteY61" fmla="*/ 23172 h 257927"/>
                <a:gd name="connsiteX62" fmla="*/ 107644 w 188527"/>
                <a:gd name="connsiteY62" fmla="*/ 23853 h 257927"/>
                <a:gd name="connsiteX63" fmla="*/ 106622 w 188527"/>
                <a:gd name="connsiteY63" fmla="*/ 25783 h 257927"/>
                <a:gd name="connsiteX64" fmla="*/ 106849 w 188527"/>
                <a:gd name="connsiteY64" fmla="*/ 27486 h 257927"/>
                <a:gd name="connsiteX65" fmla="*/ 106963 w 188527"/>
                <a:gd name="connsiteY65" fmla="*/ 29302 h 257927"/>
                <a:gd name="connsiteX66" fmla="*/ 105487 w 188527"/>
                <a:gd name="connsiteY66" fmla="*/ 31913 h 257927"/>
                <a:gd name="connsiteX67" fmla="*/ 103784 w 188527"/>
                <a:gd name="connsiteY67" fmla="*/ 33502 h 257927"/>
                <a:gd name="connsiteX68" fmla="*/ 102082 w 188527"/>
                <a:gd name="connsiteY68" fmla="*/ 34183 h 257927"/>
                <a:gd name="connsiteX69" fmla="*/ 101514 w 188527"/>
                <a:gd name="connsiteY69" fmla="*/ 34183 h 257927"/>
                <a:gd name="connsiteX70" fmla="*/ 102082 w 188527"/>
                <a:gd name="connsiteY70" fmla="*/ 35658 h 257927"/>
                <a:gd name="connsiteX71" fmla="*/ 102309 w 188527"/>
                <a:gd name="connsiteY71" fmla="*/ 37248 h 257927"/>
                <a:gd name="connsiteX72" fmla="*/ 102195 w 188527"/>
                <a:gd name="connsiteY72" fmla="*/ 38837 h 257927"/>
                <a:gd name="connsiteX73" fmla="*/ 101855 w 188527"/>
                <a:gd name="connsiteY73" fmla="*/ 40312 h 257927"/>
                <a:gd name="connsiteX74" fmla="*/ 101855 w 188527"/>
                <a:gd name="connsiteY74" fmla="*/ 41901 h 257927"/>
                <a:gd name="connsiteX75" fmla="*/ 103444 w 188527"/>
                <a:gd name="connsiteY75" fmla="*/ 41901 h 257927"/>
                <a:gd name="connsiteX76" fmla="*/ 103898 w 188527"/>
                <a:gd name="connsiteY76" fmla="*/ 39745 h 257927"/>
                <a:gd name="connsiteX77" fmla="*/ 104238 w 188527"/>
                <a:gd name="connsiteY77" fmla="*/ 37929 h 257927"/>
                <a:gd name="connsiteX78" fmla="*/ 102876 w 188527"/>
                <a:gd name="connsiteY78" fmla="*/ 36226 h 257927"/>
                <a:gd name="connsiteX79" fmla="*/ 103331 w 188527"/>
                <a:gd name="connsiteY79" fmla="*/ 35431 h 257927"/>
                <a:gd name="connsiteX80" fmla="*/ 103898 w 188527"/>
                <a:gd name="connsiteY80" fmla="*/ 35204 h 257927"/>
                <a:gd name="connsiteX81" fmla="*/ 105827 w 188527"/>
                <a:gd name="connsiteY81" fmla="*/ 35658 h 257927"/>
                <a:gd name="connsiteX82" fmla="*/ 107417 w 188527"/>
                <a:gd name="connsiteY82" fmla="*/ 36566 h 257927"/>
                <a:gd name="connsiteX83" fmla="*/ 108098 w 188527"/>
                <a:gd name="connsiteY83" fmla="*/ 37248 h 257927"/>
                <a:gd name="connsiteX84" fmla="*/ 109119 w 188527"/>
                <a:gd name="connsiteY84" fmla="*/ 37361 h 257927"/>
                <a:gd name="connsiteX85" fmla="*/ 109687 w 188527"/>
                <a:gd name="connsiteY85" fmla="*/ 38723 h 257927"/>
                <a:gd name="connsiteX86" fmla="*/ 110936 w 188527"/>
                <a:gd name="connsiteY86" fmla="*/ 38950 h 257927"/>
                <a:gd name="connsiteX87" fmla="*/ 112411 w 188527"/>
                <a:gd name="connsiteY87" fmla="*/ 39404 h 257927"/>
                <a:gd name="connsiteX88" fmla="*/ 113433 w 188527"/>
                <a:gd name="connsiteY88" fmla="*/ 40312 h 257927"/>
                <a:gd name="connsiteX89" fmla="*/ 114908 w 188527"/>
                <a:gd name="connsiteY89" fmla="*/ 40312 h 257927"/>
                <a:gd name="connsiteX90" fmla="*/ 114908 w 188527"/>
                <a:gd name="connsiteY90" fmla="*/ 38042 h 257927"/>
                <a:gd name="connsiteX91" fmla="*/ 113660 w 188527"/>
                <a:gd name="connsiteY91" fmla="*/ 37702 h 257927"/>
                <a:gd name="connsiteX92" fmla="*/ 114228 w 188527"/>
                <a:gd name="connsiteY92" fmla="*/ 36226 h 257927"/>
                <a:gd name="connsiteX93" fmla="*/ 115119 w 188527"/>
                <a:gd name="connsiteY93" fmla="*/ 36566 h 257927"/>
                <a:gd name="connsiteX94" fmla="*/ 116854 w 188527"/>
                <a:gd name="connsiteY94" fmla="*/ 35885 h 257927"/>
                <a:gd name="connsiteX95" fmla="*/ 118103 w 188527"/>
                <a:gd name="connsiteY95" fmla="*/ 34410 h 257927"/>
                <a:gd name="connsiteX96" fmla="*/ 118103 w 188527"/>
                <a:gd name="connsiteY96" fmla="*/ 32707 h 257927"/>
                <a:gd name="connsiteX97" fmla="*/ 119806 w 188527"/>
                <a:gd name="connsiteY97" fmla="*/ 31686 h 257927"/>
                <a:gd name="connsiteX98" fmla="*/ 121735 w 188527"/>
                <a:gd name="connsiteY98" fmla="*/ 31913 h 257927"/>
                <a:gd name="connsiteX99" fmla="*/ 123552 w 188527"/>
                <a:gd name="connsiteY99" fmla="*/ 32026 h 257927"/>
                <a:gd name="connsiteX100" fmla="*/ 126503 w 188527"/>
                <a:gd name="connsiteY100" fmla="*/ 31005 h 257927"/>
                <a:gd name="connsiteX101" fmla="*/ 128659 w 188527"/>
                <a:gd name="connsiteY101" fmla="*/ 29642 h 257927"/>
                <a:gd name="connsiteX102" fmla="*/ 130135 w 188527"/>
                <a:gd name="connsiteY102" fmla="*/ 28167 h 257927"/>
                <a:gd name="connsiteX103" fmla="*/ 132292 w 188527"/>
                <a:gd name="connsiteY103" fmla="*/ 26578 h 257927"/>
                <a:gd name="connsiteX104" fmla="*/ 133540 w 188527"/>
                <a:gd name="connsiteY104" fmla="*/ 24989 h 257927"/>
                <a:gd name="connsiteX105" fmla="*/ 134789 w 188527"/>
                <a:gd name="connsiteY105" fmla="*/ 22037 h 257927"/>
                <a:gd name="connsiteX106" fmla="*/ 135584 w 188527"/>
                <a:gd name="connsiteY106" fmla="*/ 20335 h 257927"/>
                <a:gd name="connsiteX107" fmla="*/ 136832 w 188527"/>
                <a:gd name="connsiteY107" fmla="*/ 20902 h 257927"/>
                <a:gd name="connsiteX108" fmla="*/ 144113 w 188527"/>
                <a:gd name="connsiteY108" fmla="*/ 21470 h 257927"/>
                <a:gd name="connsiteX109" fmla="*/ 142297 w 188527"/>
                <a:gd name="connsiteY109" fmla="*/ 22718 h 257927"/>
                <a:gd name="connsiteX110" fmla="*/ 140027 w 188527"/>
                <a:gd name="connsiteY110" fmla="*/ 22264 h 257927"/>
                <a:gd name="connsiteX111" fmla="*/ 138664 w 188527"/>
                <a:gd name="connsiteY111" fmla="*/ 22378 h 257927"/>
                <a:gd name="connsiteX112" fmla="*/ 137643 w 188527"/>
                <a:gd name="connsiteY112" fmla="*/ 23286 h 257927"/>
                <a:gd name="connsiteX113" fmla="*/ 135486 w 188527"/>
                <a:gd name="connsiteY113" fmla="*/ 23805 h 257927"/>
                <a:gd name="connsiteX114" fmla="*/ 134124 w 188527"/>
                <a:gd name="connsiteY114" fmla="*/ 25686 h 257927"/>
                <a:gd name="connsiteX115" fmla="*/ 133557 w 188527"/>
                <a:gd name="connsiteY115" fmla="*/ 27388 h 257927"/>
                <a:gd name="connsiteX116" fmla="*/ 133557 w 188527"/>
                <a:gd name="connsiteY116" fmla="*/ 28296 h 257927"/>
                <a:gd name="connsiteX117" fmla="*/ 134805 w 188527"/>
                <a:gd name="connsiteY117" fmla="*/ 28523 h 257927"/>
                <a:gd name="connsiteX118" fmla="*/ 135146 w 188527"/>
                <a:gd name="connsiteY118" fmla="*/ 27161 h 257927"/>
                <a:gd name="connsiteX119" fmla="*/ 135713 w 188527"/>
                <a:gd name="connsiteY119" fmla="*/ 25459 h 257927"/>
                <a:gd name="connsiteX120" fmla="*/ 136735 w 188527"/>
                <a:gd name="connsiteY120" fmla="*/ 25232 h 257927"/>
                <a:gd name="connsiteX121" fmla="*/ 138211 w 188527"/>
                <a:gd name="connsiteY121" fmla="*/ 23805 h 257927"/>
                <a:gd name="connsiteX122" fmla="*/ 141843 w 188527"/>
                <a:gd name="connsiteY122" fmla="*/ 23805 h 257927"/>
                <a:gd name="connsiteX123" fmla="*/ 142524 w 188527"/>
                <a:gd name="connsiteY123" fmla="*/ 25118 h 257927"/>
                <a:gd name="connsiteX124" fmla="*/ 144113 w 188527"/>
                <a:gd name="connsiteY124" fmla="*/ 23805 h 257927"/>
                <a:gd name="connsiteX125" fmla="*/ 145816 w 188527"/>
                <a:gd name="connsiteY125" fmla="*/ 23805 h 257927"/>
                <a:gd name="connsiteX126" fmla="*/ 147859 w 188527"/>
                <a:gd name="connsiteY126" fmla="*/ 25005 h 257927"/>
                <a:gd name="connsiteX127" fmla="*/ 148994 w 188527"/>
                <a:gd name="connsiteY127" fmla="*/ 27161 h 257927"/>
                <a:gd name="connsiteX128" fmla="*/ 150583 w 188527"/>
                <a:gd name="connsiteY128" fmla="*/ 27956 h 257927"/>
                <a:gd name="connsiteX129" fmla="*/ 150583 w 188527"/>
                <a:gd name="connsiteY129" fmla="*/ 28751 h 257927"/>
                <a:gd name="connsiteX130" fmla="*/ 151605 w 188527"/>
                <a:gd name="connsiteY130" fmla="*/ 28978 h 257927"/>
                <a:gd name="connsiteX131" fmla="*/ 152626 w 188527"/>
                <a:gd name="connsiteY131" fmla="*/ 30680 h 257927"/>
                <a:gd name="connsiteX132" fmla="*/ 153307 w 188527"/>
                <a:gd name="connsiteY132" fmla="*/ 30680 h 257927"/>
                <a:gd name="connsiteX133" fmla="*/ 154329 w 188527"/>
                <a:gd name="connsiteY133" fmla="*/ 32383 h 257927"/>
                <a:gd name="connsiteX134" fmla="*/ 155464 w 188527"/>
                <a:gd name="connsiteY134" fmla="*/ 32269 h 257927"/>
                <a:gd name="connsiteX135" fmla="*/ 155464 w 188527"/>
                <a:gd name="connsiteY135" fmla="*/ 34313 h 257927"/>
                <a:gd name="connsiteX136" fmla="*/ 156826 w 188527"/>
                <a:gd name="connsiteY136" fmla="*/ 34766 h 257927"/>
                <a:gd name="connsiteX137" fmla="*/ 156826 w 188527"/>
                <a:gd name="connsiteY137" fmla="*/ 32723 h 257927"/>
                <a:gd name="connsiteX138" fmla="*/ 160005 w 188527"/>
                <a:gd name="connsiteY138" fmla="*/ 32723 h 257927"/>
                <a:gd name="connsiteX139" fmla="*/ 160913 w 188527"/>
                <a:gd name="connsiteY139" fmla="*/ 31815 h 257927"/>
                <a:gd name="connsiteX140" fmla="*/ 162275 w 188527"/>
                <a:gd name="connsiteY140" fmla="*/ 34313 h 257927"/>
                <a:gd name="connsiteX141" fmla="*/ 162275 w 188527"/>
                <a:gd name="connsiteY141" fmla="*/ 35334 h 257927"/>
                <a:gd name="connsiteX142" fmla="*/ 162275 w 188527"/>
                <a:gd name="connsiteY142" fmla="*/ 36356 h 257927"/>
                <a:gd name="connsiteX143" fmla="*/ 162956 w 188527"/>
                <a:gd name="connsiteY143" fmla="*/ 37718 h 257927"/>
                <a:gd name="connsiteX144" fmla="*/ 164545 w 188527"/>
                <a:gd name="connsiteY144" fmla="*/ 39194 h 257927"/>
                <a:gd name="connsiteX145" fmla="*/ 164545 w 188527"/>
                <a:gd name="connsiteY145" fmla="*/ 40102 h 257927"/>
                <a:gd name="connsiteX146" fmla="*/ 163637 w 188527"/>
                <a:gd name="connsiteY146" fmla="*/ 41918 h 257927"/>
                <a:gd name="connsiteX147" fmla="*/ 162956 w 188527"/>
                <a:gd name="connsiteY147" fmla="*/ 42712 h 257927"/>
                <a:gd name="connsiteX148" fmla="*/ 165112 w 188527"/>
                <a:gd name="connsiteY148" fmla="*/ 44188 h 257927"/>
                <a:gd name="connsiteX149" fmla="*/ 167156 w 188527"/>
                <a:gd name="connsiteY149" fmla="*/ 45550 h 257927"/>
                <a:gd name="connsiteX150" fmla="*/ 169426 w 188527"/>
                <a:gd name="connsiteY150" fmla="*/ 46231 h 257927"/>
                <a:gd name="connsiteX151" fmla="*/ 172717 w 188527"/>
                <a:gd name="connsiteY151" fmla="*/ 46231 h 257927"/>
                <a:gd name="connsiteX152" fmla="*/ 173399 w 188527"/>
                <a:gd name="connsiteY152" fmla="*/ 46685 h 257927"/>
                <a:gd name="connsiteX153" fmla="*/ 173399 w 188527"/>
                <a:gd name="connsiteY153" fmla="*/ 54080 h 257927"/>
                <a:gd name="connsiteX154" fmla="*/ 175669 w 188527"/>
                <a:gd name="connsiteY154" fmla="*/ 57371 h 257927"/>
                <a:gd name="connsiteX155" fmla="*/ 176350 w 188527"/>
                <a:gd name="connsiteY155" fmla="*/ 60890 h 257927"/>
                <a:gd name="connsiteX156" fmla="*/ 176350 w 188527"/>
                <a:gd name="connsiteY156" fmla="*/ 64409 h 257927"/>
                <a:gd name="connsiteX157" fmla="*/ 175134 w 188527"/>
                <a:gd name="connsiteY157" fmla="*/ 67133 h 257927"/>
                <a:gd name="connsiteX158" fmla="*/ 173772 w 188527"/>
                <a:gd name="connsiteY158" fmla="*/ 70393 h 257927"/>
                <a:gd name="connsiteX159" fmla="*/ 172037 w 188527"/>
                <a:gd name="connsiteY159" fmla="*/ 73052 h 257927"/>
                <a:gd name="connsiteX160" fmla="*/ 171210 w 188527"/>
                <a:gd name="connsiteY160" fmla="*/ 75322 h 257927"/>
                <a:gd name="connsiteX161" fmla="*/ 170447 w 188527"/>
                <a:gd name="connsiteY161" fmla="*/ 76992 h 257927"/>
                <a:gd name="connsiteX162" fmla="*/ 171501 w 188527"/>
                <a:gd name="connsiteY162" fmla="*/ 79117 h 257927"/>
                <a:gd name="connsiteX163" fmla="*/ 174534 w 188527"/>
                <a:gd name="connsiteY163" fmla="*/ 81468 h 257927"/>
                <a:gd name="connsiteX164" fmla="*/ 177793 w 188527"/>
                <a:gd name="connsiteY164" fmla="*/ 84354 h 257927"/>
                <a:gd name="connsiteX165" fmla="*/ 180226 w 188527"/>
                <a:gd name="connsiteY165" fmla="*/ 86171 h 257927"/>
                <a:gd name="connsiteX166" fmla="*/ 180226 w 188527"/>
                <a:gd name="connsiteY166" fmla="*/ 91408 h 257927"/>
                <a:gd name="connsiteX167" fmla="*/ 179463 w 188527"/>
                <a:gd name="connsiteY167" fmla="*/ 94441 h 257927"/>
                <a:gd name="connsiteX168" fmla="*/ 180226 w 188527"/>
                <a:gd name="connsiteY168" fmla="*/ 96873 h 257927"/>
                <a:gd name="connsiteX169" fmla="*/ 181977 w 188527"/>
                <a:gd name="connsiteY169" fmla="*/ 98462 h 257927"/>
                <a:gd name="connsiteX170" fmla="*/ 181977 w 188527"/>
                <a:gd name="connsiteY170" fmla="*/ 100813 h 257927"/>
                <a:gd name="connsiteX171" fmla="*/ 182966 w 188527"/>
                <a:gd name="connsiteY171" fmla="*/ 103246 h 257927"/>
                <a:gd name="connsiteX172" fmla="*/ 182966 w 188527"/>
                <a:gd name="connsiteY172" fmla="*/ 105370 h 257927"/>
                <a:gd name="connsiteX173" fmla="*/ 182285 w 188527"/>
                <a:gd name="connsiteY173" fmla="*/ 107267 h 257927"/>
                <a:gd name="connsiteX174" fmla="*/ 181458 w 188527"/>
                <a:gd name="connsiteY174" fmla="*/ 109164 h 257927"/>
                <a:gd name="connsiteX175" fmla="*/ 180469 w 188527"/>
                <a:gd name="connsiteY175" fmla="*/ 110900 h 257927"/>
                <a:gd name="connsiteX176" fmla="*/ 180388 w 188527"/>
                <a:gd name="connsiteY176" fmla="*/ 112716 h 257927"/>
                <a:gd name="connsiteX177" fmla="*/ 181069 w 188527"/>
                <a:gd name="connsiteY177" fmla="*/ 115148 h 257927"/>
                <a:gd name="connsiteX178" fmla="*/ 182058 w 188527"/>
                <a:gd name="connsiteY178" fmla="*/ 116429 h 257927"/>
                <a:gd name="connsiteX179" fmla="*/ 182966 w 188527"/>
                <a:gd name="connsiteY179" fmla="*/ 117564 h 257927"/>
                <a:gd name="connsiteX180" fmla="*/ 182966 w 188527"/>
                <a:gd name="connsiteY180" fmla="*/ 118780 h 257927"/>
                <a:gd name="connsiteX181" fmla="*/ 182123 w 188527"/>
                <a:gd name="connsiteY181" fmla="*/ 120143 h 257927"/>
                <a:gd name="connsiteX182" fmla="*/ 182042 w 188527"/>
                <a:gd name="connsiteY182" fmla="*/ 121359 h 257927"/>
                <a:gd name="connsiteX183" fmla="*/ 182950 w 188527"/>
                <a:gd name="connsiteY183" fmla="*/ 122348 h 257927"/>
                <a:gd name="connsiteX184" fmla="*/ 184604 w 188527"/>
                <a:gd name="connsiteY184" fmla="*/ 123629 h 257927"/>
                <a:gd name="connsiteX185" fmla="*/ 185885 w 188527"/>
                <a:gd name="connsiteY185" fmla="*/ 124456 h 257927"/>
                <a:gd name="connsiteX186" fmla="*/ 187393 w 188527"/>
                <a:gd name="connsiteY186" fmla="*/ 126353 h 257927"/>
                <a:gd name="connsiteX187" fmla="*/ 187993 w 188527"/>
                <a:gd name="connsiteY187" fmla="*/ 129921 h 257927"/>
                <a:gd name="connsiteX188" fmla="*/ 187993 w 188527"/>
                <a:gd name="connsiteY188" fmla="*/ 132807 h 257927"/>
                <a:gd name="connsiteX189" fmla="*/ 188528 w 188527"/>
                <a:gd name="connsiteY189" fmla="*/ 135077 h 257927"/>
                <a:gd name="connsiteX190" fmla="*/ 187847 w 188527"/>
                <a:gd name="connsiteY190" fmla="*/ 137883 h 257927"/>
                <a:gd name="connsiteX191" fmla="*/ 186339 w 188527"/>
                <a:gd name="connsiteY191" fmla="*/ 140769 h 257927"/>
                <a:gd name="connsiteX192" fmla="*/ 184604 w 188527"/>
                <a:gd name="connsiteY192" fmla="*/ 142747 h 257927"/>
                <a:gd name="connsiteX193" fmla="*/ 184231 w 188527"/>
                <a:gd name="connsiteY193" fmla="*/ 145244 h 257927"/>
                <a:gd name="connsiteX194" fmla="*/ 183323 w 188527"/>
                <a:gd name="connsiteY194" fmla="*/ 146007 h 257927"/>
                <a:gd name="connsiteX195" fmla="*/ 181961 w 188527"/>
                <a:gd name="connsiteY195" fmla="*/ 146915 h 257927"/>
                <a:gd name="connsiteX196" fmla="*/ 180517 w 188527"/>
                <a:gd name="connsiteY196" fmla="*/ 145553 h 257927"/>
                <a:gd name="connsiteX197" fmla="*/ 180291 w 188527"/>
                <a:gd name="connsiteY197" fmla="*/ 143655 h 257927"/>
                <a:gd name="connsiteX198" fmla="*/ 180144 w 188527"/>
                <a:gd name="connsiteY198" fmla="*/ 141985 h 257927"/>
                <a:gd name="connsiteX199" fmla="*/ 177647 w 188527"/>
                <a:gd name="connsiteY199" fmla="*/ 139715 h 257927"/>
                <a:gd name="connsiteX200" fmla="*/ 174842 w 188527"/>
                <a:gd name="connsiteY200" fmla="*/ 138272 h 257927"/>
                <a:gd name="connsiteX201" fmla="*/ 173026 w 188527"/>
                <a:gd name="connsiteY201" fmla="*/ 138953 h 257927"/>
                <a:gd name="connsiteX202" fmla="*/ 172945 w 188527"/>
                <a:gd name="connsiteY202" fmla="*/ 140234 h 257927"/>
                <a:gd name="connsiteX203" fmla="*/ 174080 w 188527"/>
                <a:gd name="connsiteY203" fmla="*/ 141985 h 257927"/>
                <a:gd name="connsiteX204" fmla="*/ 174161 w 188527"/>
                <a:gd name="connsiteY204" fmla="*/ 143493 h 257927"/>
                <a:gd name="connsiteX205" fmla="*/ 173253 w 188527"/>
                <a:gd name="connsiteY205" fmla="*/ 144482 h 257927"/>
                <a:gd name="connsiteX206" fmla="*/ 171210 w 188527"/>
                <a:gd name="connsiteY206" fmla="*/ 145244 h 257927"/>
                <a:gd name="connsiteX207" fmla="*/ 169394 w 188527"/>
                <a:gd name="connsiteY207" fmla="*/ 146153 h 257927"/>
                <a:gd name="connsiteX208" fmla="*/ 167496 w 188527"/>
                <a:gd name="connsiteY208" fmla="*/ 147888 h 257927"/>
                <a:gd name="connsiteX209" fmla="*/ 166734 w 188527"/>
                <a:gd name="connsiteY209" fmla="*/ 148942 h 257927"/>
                <a:gd name="connsiteX210" fmla="*/ 162340 w 188527"/>
                <a:gd name="connsiteY210" fmla="*/ 148942 h 257927"/>
                <a:gd name="connsiteX211" fmla="*/ 160361 w 188527"/>
                <a:gd name="connsiteY211" fmla="*/ 149250 h 257927"/>
                <a:gd name="connsiteX212" fmla="*/ 158610 w 188527"/>
                <a:gd name="connsiteY212" fmla="*/ 150304 h 257927"/>
                <a:gd name="connsiteX213" fmla="*/ 158075 w 188527"/>
                <a:gd name="connsiteY213" fmla="*/ 151585 h 257927"/>
                <a:gd name="connsiteX214" fmla="*/ 156632 w 188527"/>
                <a:gd name="connsiteY214" fmla="*/ 152574 h 257927"/>
                <a:gd name="connsiteX215" fmla="*/ 155124 w 188527"/>
                <a:gd name="connsiteY215" fmla="*/ 152574 h 257927"/>
                <a:gd name="connsiteX216" fmla="*/ 152626 w 188527"/>
                <a:gd name="connsiteY216" fmla="*/ 153790 h 257927"/>
                <a:gd name="connsiteX217" fmla="*/ 151118 w 188527"/>
                <a:gd name="connsiteY217" fmla="*/ 155688 h 257927"/>
                <a:gd name="connsiteX218" fmla="*/ 148459 w 188527"/>
                <a:gd name="connsiteY218" fmla="*/ 156142 h 257927"/>
                <a:gd name="connsiteX219" fmla="*/ 146870 w 188527"/>
                <a:gd name="connsiteY219" fmla="*/ 158801 h 257927"/>
                <a:gd name="connsiteX220" fmla="*/ 144292 w 188527"/>
                <a:gd name="connsiteY220" fmla="*/ 157893 h 257927"/>
                <a:gd name="connsiteX221" fmla="*/ 139443 w 188527"/>
                <a:gd name="connsiteY221" fmla="*/ 158428 h 257927"/>
                <a:gd name="connsiteX222" fmla="*/ 136103 w 188527"/>
                <a:gd name="connsiteY222" fmla="*/ 160244 h 257927"/>
                <a:gd name="connsiteX223" fmla="*/ 134124 w 188527"/>
                <a:gd name="connsiteY223" fmla="*/ 162141 h 257927"/>
                <a:gd name="connsiteX224" fmla="*/ 133443 w 188527"/>
                <a:gd name="connsiteY224" fmla="*/ 163358 h 257927"/>
                <a:gd name="connsiteX225" fmla="*/ 130265 w 188527"/>
                <a:gd name="connsiteY225" fmla="*/ 163358 h 257927"/>
                <a:gd name="connsiteX226" fmla="*/ 129438 w 188527"/>
                <a:gd name="connsiteY226" fmla="*/ 164120 h 257927"/>
                <a:gd name="connsiteX227" fmla="*/ 129892 w 188527"/>
                <a:gd name="connsiteY227" fmla="*/ 165174 h 257927"/>
                <a:gd name="connsiteX228" fmla="*/ 131108 w 188527"/>
                <a:gd name="connsiteY228" fmla="*/ 167298 h 257927"/>
                <a:gd name="connsiteX229" fmla="*/ 131481 w 188527"/>
                <a:gd name="connsiteY229" fmla="*/ 168968 h 257927"/>
                <a:gd name="connsiteX230" fmla="*/ 135276 w 188527"/>
                <a:gd name="connsiteY230" fmla="*/ 171855 h 257927"/>
                <a:gd name="connsiteX231" fmla="*/ 137254 w 188527"/>
                <a:gd name="connsiteY231" fmla="*/ 174206 h 257927"/>
                <a:gd name="connsiteX232" fmla="*/ 137627 w 188527"/>
                <a:gd name="connsiteY232" fmla="*/ 176184 h 257927"/>
                <a:gd name="connsiteX233" fmla="*/ 136637 w 188527"/>
                <a:gd name="connsiteY233" fmla="*/ 177238 h 257927"/>
                <a:gd name="connsiteX234" fmla="*/ 135502 w 188527"/>
                <a:gd name="connsiteY234" fmla="*/ 178519 h 257927"/>
                <a:gd name="connsiteX235" fmla="*/ 134968 w 188527"/>
                <a:gd name="connsiteY235" fmla="*/ 180725 h 257927"/>
                <a:gd name="connsiteX236" fmla="*/ 135567 w 188527"/>
                <a:gd name="connsiteY236" fmla="*/ 182314 h 257927"/>
                <a:gd name="connsiteX237" fmla="*/ 136702 w 188527"/>
                <a:gd name="connsiteY237" fmla="*/ 183076 h 257927"/>
                <a:gd name="connsiteX238" fmla="*/ 138291 w 188527"/>
                <a:gd name="connsiteY238" fmla="*/ 185800 h 257927"/>
                <a:gd name="connsiteX239" fmla="*/ 139427 w 188527"/>
                <a:gd name="connsiteY239" fmla="*/ 187924 h 257927"/>
                <a:gd name="connsiteX240" fmla="*/ 140870 w 188527"/>
                <a:gd name="connsiteY240" fmla="*/ 190276 h 257927"/>
                <a:gd name="connsiteX241" fmla="*/ 142151 w 188527"/>
                <a:gd name="connsiteY241" fmla="*/ 192092 h 257927"/>
                <a:gd name="connsiteX242" fmla="*/ 144421 w 188527"/>
                <a:gd name="connsiteY242" fmla="*/ 193081 h 257927"/>
                <a:gd name="connsiteX243" fmla="*/ 145783 w 188527"/>
                <a:gd name="connsiteY243" fmla="*/ 193389 h 257927"/>
                <a:gd name="connsiteX244" fmla="*/ 148507 w 188527"/>
                <a:gd name="connsiteY244" fmla="*/ 196113 h 257927"/>
                <a:gd name="connsiteX245" fmla="*/ 151394 w 188527"/>
                <a:gd name="connsiteY245" fmla="*/ 199600 h 257927"/>
                <a:gd name="connsiteX246" fmla="*/ 153972 w 188527"/>
                <a:gd name="connsiteY246" fmla="*/ 202032 h 257927"/>
                <a:gd name="connsiteX247" fmla="*/ 155480 w 188527"/>
                <a:gd name="connsiteY247" fmla="*/ 203167 h 257927"/>
                <a:gd name="connsiteX248" fmla="*/ 156016 w 188527"/>
                <a:gd name="connsiteY248" fmla="*/ 204837 h 257927"/>
                <a:gd name="connsiteX249" fmla="*/ 159275 w 188527"/>
                <a:gd name="connsiteY249" fmla="*/ 206054 h 257927"/>
                <a:gd name="connsiteX250" fmla="*/ 160718 w 188527"/>
                <a:gd name="connsiteY250" fmla="*/ 206881 h 257927"/>
                <a:gd name="connsiteX251" fmla="*/ 162388 w 188527"/>
                <a:gd name="connsiteY251" fmla="*/ 208243 h 257927"/>
                <a:gd name="connsiteX252" fmla="*/ 163896 w 188527"/>
                <a:gd name="connsiteY252" fmla="*/ 210140 h 257927"/>
                <a:gd name="connsiteX253" fmla="*/ 163751 w 188527"/>
                <a:gd name="connsiteY253" fmla="*/ 211729 h 257927"/>
                <a:gd name="connsiteX254" fmla="*/ 162469 w 188527"/>
                <a:gd name="connsiteY254" fmla="*/ 213091 h 257927"/>
                <a:gd name="connsiteX255" fmla="*/ 162615 w 188527"/>
                <a:gd name="connsiteY255" fmla="*/ 215216 h 257927"/>
                <a:gd name="connsiteX256" fmla="*/ 162534 w 188527"/>
                <a:gd name="connsiteY256" fmla="*/ 216967 h 257927"/>
                <a:gd name="connsiteX257" fmla="*/ 161399 w 188527"/>
                <a:gd name="connsiteY257" fmla="*/ 218021 h 257927"/>
                <a:gd name="connsiteX258" fmla="*/ 160118 w 188527"/>
                <a:gd name="connsiteY258" fmla="*/ 218021 h 257927"/>
                <a:gd name="connsiteX259" fmla="*/ 157621 w 188527"/>
                <a:gd name="connsiteY259" fmla="*/ 217113 h 257927"/>
                <a:gd name="connsiteX260" fmla="*/ 156113 w 188527"/>
                <a:gd name="connsiteY260" fmla="*/ 216967 h 257927"/>
                <a:gd name="connsiteX261" fmla="*/ 155740 w 188527"/>
                <a:gd name="connsiteY261" fmla="*/ 219172 h 257927"/>
                <a:gd name="connsiteX262" fmla="*/ 155740 w 188527"/>
                <a:gd name="connsiteY262" fmla="*/ 222286 h 257927"/>
                <a:gd name="connsiteX263" fmla="*/ 154832 w 188527"/>
                <a:gd name="connsiteY263" fmla="*/ 223275 h 257927"/>
                <a:gd name="connsiteX264" fmla="*/ 153324 w 188527"/>
                <a:gd name="connsiteY264" fmla="*/ 224864 h 257927"/>
                <a:gd name="connsiteX265" fmla="*/ 152335 w 188527"/>
                <a:gd name="connsiteY265" fmla="*/ 225691 h 257927"/>
                <a:gd name="connsiteX266" fmla="*/ 148167 w 188527"/>
                <a:gd name="connsiteY266" fmla="*/ 225999 h 257927"/>
                <a:gd name="connsiteX267" fmla="*/ 146886 w 188527"/>
                <a:gd name="connsiteY267" fmla="*/ 227507 h 257927"/>
                <a:gd name="connsiteX268" fmla="*/ 145751 w 188527"/>
                <a:gd name="connsiteY268" fmla="*/ 228107 h 257927"/>
                <a:gd name="connsiteX269" fmla="*/ 144243 w 188527"/>
                <a:gd name="connsiteY269" fmla="*/ 228480 h 257927"/>
                <a:gd name="connsiteX270" fmla="*/ 142427 w 188527"/>
                <a:gd name="connsiteY270" fmla="*/ 230685 h 257927"/>
                <a:gd name="connsiteX271" fmla="*/ 142200 w 188527"/>
                <a:gd name="connsiteY271" fmla="*/ 233037 h 257927"/>
                <a:gd name="connsiteX272" fmla="*/ 143254 w 188527"/>
                <a:gd name="connsiteY272" fmla="*/ 234853 h 257927"/>
                <a:gd name="connsiteX273" fmla="*/ 145232 w 188527"/>
                <a:gd name="connsiteY273" fmla="*/ 236523 h 257927"/>
                <a:gd name="connsiteX274" fmla="*/ 146140 w 188527"/>
                <a:gd name="connsiteY274" fmla="*/ 238274 h 257927"/>
                <a:gd name="connsiteX275" fmla="*/ 145605 w 188527"/>
                <a:gd name="connsiteY275" fmla="*/ 239263 h 257927"/>
                <a:gd name="connsiteX276" fmla="*/ 144162 w 188527"/>
                <a:gd name="connsiteY276" fmla="*/ 240090 h 257927"/>
                <a:gd name="connsiteX277" fmla="*/ 143708 w 188527"/>
                <a:gd name="connsiteY277" fmla="*/ 241680 h 257927"/>
                <a:gd name="connsiteX278" fmla="*/ 143789 w 188527"/>
                <a:gd name="connsiteY278" fmla="*/ 242669 h 257927"/>
                <a:gd name="connsiteX279" fmla="*/ 145459 w 188527"/>
                <a:gd name="connsiteY279" fmla="*/ 243804 h 257927"/>
                <a:gd name="connsiteX280" fmla="*/ 147129 w 188527"/>
                <a:gd name="connsiteY280" fmla="*/ 244566 h 257927"/>
                <a:gd name="connsiteX281" fmla="*/ 148118 w 188527"/>
                <a:gd name="connsiteY281" fmla="*/ 244566 h 257927"/>
                <a:gd name="connsiteX282" fmla="*/ 149026 w 188527"/>
                <a:gd name="connsiteY282" fmla="*/ 246690 h 257927"/>
                <a:gd name="connsiteX283" fmla="*/ 148264 w 188527"/>
                <a:gd name="connsiteY283" fmla="*/ 249042 h 257927"/>
                <a:gd name="connsiteX284" fmla="*/ 148037 w 188527"/>
                <a:gd name="connsiteY284" fmla="*/ 251701 h 257927"/>
                <a:gd name="connsiteX285" fmla="*/ 146367 w 188527"/>
                <a:gd name="connsiteY285" fmla="*/ 251328 h 257927"/>
                <a:gd name="connsiteX286" fmla="*/ 143935 w 188527"/>
                <a:gd name="connsiteY286" fmla="*/ 249739 h 257927"/>
                <a:gd name="connsiteX287" fmla="*/ 142491 w 188527"/>
                <a:gd name="connsiteY287" fmla="*/ 246707 h 257927"/>
                <a:gd name="connsiteX288" fmla="*/ 141956 w 188527"/>
                <a:gd name="connsiteY288" fmla="*/ 244955 h 257927"/>
                <a:gd name="connsiteX289" fmla="*/ 138924 w 188527"/>
                <a:gd name="connsiteY289" fmla="*/ 244128 h 257927"/>
                <a:gd name="connsiteX290" fmla="*/ 137335 w 188527"/>
                <a:gd name="connsiteY290" fmla="*/ 244890 h 257927"/>
                <a:gd name="connsiteX291" fmla="*/ 135129 w 188527"/>
                <a:gd name="connsiteY291" fmla="*/ 243901 h 257927"/>
                <a:gd name="connsiteX292" fmla="*/ 133151 w 188527"/>
                <a:gd name="connsiteY292" fmla="*/ 243447 h 257927"/>
                <a:gd name="connsiteX293" fmla="*/ 131027 w 188527"/>
                <a:gd name="connsiteY293" fmla="*/ 243528 h 257927"/>
                <a:gd name="connsiteX294" fmla="*/ 130265 w 188527"/>
                <a:gd name="connsiteY294" fmla="*/ 245507 h 257927"/>
                <a:gd name="connsiteX295" fmla="*/ 127832 w 188527"/>
                <a:gd name="connsiteY295" fmla="*/ 246042 h 257927"/>
                <a:gd name="connsiteX296" fmla="*/ 125481 w 188527"/>
                <a:gd name="connsiteY296" fmla="*/ 246269 h 257927"/>
                <a:gd name="connsiteX297" fmla="*/ 121395 w 188527"/>
                <a:gd name="connsiteY297" fmla="*/ 246804 h 257927"/>
                <a:gd name="connsiteX298" fmla="*/ 119189 w 188527"/>
                <a:gd name="connsiteY298" fmla="*/ 248020 h 257927"/>
                <a:gd name="connsiteX299" fmla="*/ 118135 w 188527"/>
                <a:gd name="connsiteY299" fmla="*/ 249528 h 257927"/>
                <a:gd name="connsiteX300" fmla="*/ 116384 w 188527"/>
                <a:gd name="connsiteY300" fmla="*/ 249836 h 257927"/>
                <a:gd name="connsiteX301" fmla="*/ 115168 w 188527"/>
                <a:gd name="connsiteY301" fmla="*/ 250290 h 257927"/>
                <a:gd name="connsiteX302" fmla="*/ 114568 w 188527"/>
                <a:gd name="connsiteY302" fmla="*/ 251733 h 257927"/>
                <a:gd name="connsiteX303" fmla="*/ 113579 w 188527"/>
                <a:gd name="connsiteY303" fmla="*/ 252479 h 257927"/>
                <a:gd name="connsiteX304" fmla="*/ 110773 w 188527"/>
                <a:gd name="connsiteY304" fmla="*/ 253079 h 257927"/>
                <a:gd name="connsiteX305" fmla="*/ 105925 w 188527"/>
                <a:gd name="connsiteY305" fmla="*/ 253079 h 257927"/>
                <a:gd name="connsiteX306" fmla="*/ 104109 w 188527"/>
                <a:gd name="connsiteY306" fmla="*/ 252544 h 257927"/>
                <a:gd name="connsiteX307" fmla="*/ 102973 w 188527"/>
                <a:gd name="connsiteY307" fmla="*/ 250955 h 257927"/>
                <a:gd name="connsiteX308" fmla="*/ 101838 w 188527"/>
                <a:gd name="connsiteY308" fmla="*/ 249901 h 257927"/>
                <a:gd name="connsiteX309" fmla="*/ 99941 w 188527"/>
                <a:gd name="connsiteY309" fmla="*/ 249820 h 257927"/>
                <a:gd name="connsiteX310" fmla="*/ 98206 w 188527"/>
                <a:gd name="connsiteY310" fmla="*/ 249901 h 257927"/>
                <a:gd name="connsiteX311" fmla="*/ 96617 w 188527"/>
                <a:gd name="connsiteY311" fmla="*/ 250209 h 257927"/>
                <a:gd name="connsiteX312" fmla="*/ 94266 w 188527"/>
                <a:gd name="connsiteY312" fmla="*/ 248231 h 257927"/>
                <a:gd name="connsiteX313" fmla="*/ 93812 w 188527"/>
                <a:gd name="connsiteY313" fmla="*/ 249139 h 257927"/>
                <a:gd name="connsiteX314" fmla="*/ 93958 w 188527"/>
                <a:gd name="connsiteY314" fmla="*/ 250193 h 257927"/>
                <a:gd name="connsiteX315" fmla="*/ 94185 w 188527"/>
                <a:gd name="connsiteY315" fmla="*/ 253079 h 257927"/>
                <a:gd name="connsiteX316" fmla="*/ 92904 w 188527"/>
                <a:gd name="connsiteY316" fmla="*/ 254668 h 257927"/>
                <a:gd name="connsiteX317" fmla="*/ 91314 w 188527"/>
                <a:gd name="connsiteY317" fmla="*/ 256566 h 257927"/>
                <a:gd name="connsiteX318" fmla="*/ 89725 w 188527"/>
                <a:gd name="connsiteY318" fmla="*/ 257928 h 257927"/>
                <a:gd name="connsiteX319" fmla="*/ 88136 w 188527"/>
                <a:gd name="connsiteY319" fmla="*/ 257020 h 257927"/>
                <a:gd name="connsiteX320" fmla="*/ 89725 w 188527"/>
                <a:gd name="connsiteY320" fmla="*/ 253906 h 257927"/>
                <a:gd name="connsiteX321" fmla="*/ 89417 w 188527"/>
                <a:gd name="connsiteY321" fmla="*/ 253371 h 257927"/>
                <a:gd name="connsiteX322" fmla="*/ 87066 w 188527"/>
                <a:gd name="connsiteY322" fmla="*/ 254733 h 257927"/>
                <a:gd name="connsiteX323" fmla="*/ 86304 w 188527"/>
                <a:gd name="connsiteY323" fmla="*/ 253290 h 257927"/>
                <a:gd name="connsiteX324" fmla="*/ 85396 w 188527"/>
                <a:gd name="connsiteY324" fmla="*/ 251539 h 257927"/>
                <a:gd name="connsiteX325" fmla="*/ 84261 w 188527"/>
                <a:gd name="connsiteY325" fmla="*/ 250096 h 257927"/>
                <a:gd name="connsiteX326" fmla="*/ 83498 w 188527"/>
                <a:gd name="connsiteY326" fmla="*/ 249788 h 257927"/>
                <a:gd name="connsiteX327" fmla="*/ 82055 w 188527"/>
                <a:gd name="connsiteY327" fmla="*/ 249706 h 257927"/>
                <a:gd name="connsiteX328" fmla="*/ 80612 w 188527"/>
                <a:gd name="connsiteY328" fmla="*/ 249706 h 257927"/>
                <a:gd name="connsiteX329" fmla="*/ 80077 w 188527"/>
                <a:gd name="connsiteY329" fmla="*/ 248263 h 257927"/>
                <a:gd name="connsiteX330" fmla="*/ 77872 w 188527"/>
                <a:gd name="connsiteY330" fmla="*/ 249479 h 257927"/>
                <a:gd name="connsiteX331" fmla="*/ 76964 w 188527"/>
                <a:gd name="connsiteY331" fmla="*/ 250128 h 257927"/>
                <a:gd name="connsiteX332" fmla="*/ 76217 w 188527"/>
                <a:gd name="connsiteY332" fmla="*/ 250923 h 257927"/>
                <a:gd name="connsiteX333" fmla="*/ 75196 w 188527"/>
                <a:gd name="connsiteY333" fmla="*/ 251441 h 257927"/>
                <a:gd name="connsiteX334" fmla="*/ 73315 w 188527"/>
                <a:gd name="connsiteY334" fmla="*/ 251215 h 257927"/>
                <a:gd name="connsiteX335" fmla="*/ 72180 w 188527"/>
                <a:gd name="connsiteY335" fmla="*/ 250761 h 257927"/>
                <a:gd name="connsiteX336" fmla="*/ 71207 w 188527"/>
                <a:gd name="connsiteY336" fmla="*/ 249674 h 257927"/>
                <a:gd name="connsiteX337" fmla="*/ 70461 w 188527"/>
                <a:gd name="connsiteY337" fmla="*/ 248701 h 257927"/>
                <a:gd name="connsiteX338" fmla="*/ 68985 w 188527"/>
                <a:gd name="connsiteY338" fmla="*/ 247566 h 257927"/>
                <a:gd name="connsiteX339" fmla="*/ 67899 w 188527"/>
                <a:gd name="connsiteY339" fmla="*/ 246707 h 257927"/>
                <a:gd name="connsiteX340" fmla="*/ 66877 w 188527"/>
                <a:gd name="connsiteY340" fmla="*/ 245912 h 257927"/>
                <a:gd name="connsiteX341" fmla="*/ 63521 w 188527"/>
                <a:gd name="connsiteY341" fmla="*/ 244550 h 257927"/>
                <a:gd name="connsiteX342" fmla="*/ 61543 w 188527"/>
                <a:gd name="connsiteY342" fmla="*/ 243869 h 257927"/>
                <a:gd name="connsiteX343" fmla="*/ 60634 w 188527"/>
                <a:gd name="connsiteY343" fmla="*/ 243415 h 257927"/>
                <a:gd name="connsiteX344" fmla="*/ 58137 w 188527"/>
                <a:gd name="connsiteY344" fmla="*/ 243788 h 257927"/>
                <a:gd name="connsiteX345" fmla="*/ 57229 w 188527"/>
                <a:gd name="connsiteY345" fmla="*/ 242880 h 257927"/>
                <a:gd name="connsiteX346" fmla="*/ 56629 w 188527"/>
                <a:gd name="connsiteY346" fmla="*/ 241064 h 257927"/>
                <a:gd name="connsiteX347" fmla="*/ 53905 w 188527"/>
                <a:gd name="connsiteY347" fmla="*/ 240237 h 257927"/>
                <a:gd name="connsiteX348" fmla="*/ 52462 w 188527"/>
                <a:gd name="connsiteY348" fmla="*/ 242361 h 257927"/>
                <a:gd name="connsiteX349" fmla="*/ 51327 w 188527"/>
                <a:gd name="connsiteY349" fmla="*/ 243642 h 257927"/>
                <a:gd name="connsiteX350" fmla="*/ 51862 w 188527"/>
                <a:gd name="connsiteY350" fmla="*/ 244858 h 257927"/>
                <a:gd name="connsiteX351" fmla="*/ 53840 w 188527"/>
                <a:gd name="connsiteY351" fmla="*/ 244939 h 257927"/>
                <a:gd name="connsiteX352" fmla="*/ 55056 w 188527"/>
                <a:gd name="connsiteY352" fmla="*/ 245993 h 257927"/>
                <a:gd name="connsiteX353" fmla="*/ 54294 w 188527"/>
                <a:gd name="connsiteY353" fmla="*/ 247355 h 257927"/>
                <a:gd name="connsiteX354" fmla="*/ 52397 w 188527"/>
                <a:gd name="connsiteY354" fmla="*/ 248344 h 257927"/>
                <a:gd name="connsiteX355" fmla="*/ 49964 w 188527"/>
                <a:gd name="connsiteY355" fmla="*/ 247809 h 257927"/>
                <a:gd name="connsiteX356" fmla="*/ 48456 w 188527"/>
                <a:gd name="connsiteY356" fmla="*/ 246982 h 257927"/>
                <a:gd name="connsiteX357" fmla="*/ 45651 w 188527"/>
                <a:gd name="connsiteY357" fmla="*/ 246609 h 257927"/>
                <a:gd name="connsiteX358" fmla="*/ 43981 w 188527"/>
                <a:gd name="connsiteY358" fmla="*/ 247371 h 257927"/>
                <a:gd name="connsiteX359" fmla="*/ 43300 w 188527"/>
                <a:gd name="connsiteY359" fmla="*/ 248134 h 257927"/>
                <a:gd name="connsiteX360" fmla="*/ 40948 w 188527"/>
                <a:gd name="connsiteY360" fmla="*/ 248215 h 257927"/>
                <a:gd name="connsiteX361" fmla="*/ 37770 w 188527"/>
                <a:gd name="connsiteY361" fmla="*/ 248215 h 257927"/>
                <a:gd name="connsiteX362" fmla="*/ 35646 w 188527"/>
                <a:gd name="connsiteY362" fmla="*/ 247842 h 257927"/>
                <a:gd name="connsiteX363" fmla="*/ 33976 w 188527"/>
                <a:gd name="connsiteY363" fmla="*/ 246561 h 257927"/>
                <a:gd name="connsiteX364" fmla="*/ 33376 w 188527"/>
                <a:gd name="connsiteY364" fmla="*/ 243301 h 257927"/>
                <a:gd name="connsiteX365" fmla="*/ 33376 w 188527"/>
                <a:gd name="connsiteY365" fmla="*/ 239361 h 257927"/>
                <a:gd name="connsiteX366" fmla="*/ 34430 w 188527"/>
                <a:gd name="connsiteY366" fmla="*/ 236636 h 257927"/>
                <a:gd name="connsiteX367" fmla="*/ 34057 w 188527"/>
                <a:gd name="connsiteY367" fmla="*/ 233150 h 257927"/>
                <a:gd name="connsiteX368" fmla="*/ 33830 w 188527"/>
                <a:gd name="connsiteY368" fmla="*/ 230880 h 257927"/>
                <a:gd name="connsiteX369" fmla="*/ 34738 w 188527"/>
                <a:gd name="connsiteY369" fmla="*/ 228902 h 257927"/>
                <a:gd name="connsiteX370" fmla="*/ 35727 w 188527"/>
                <a:gd name="connsiteY370" fmla="*/ 226923 h 257927"/>
                <a:gd name="connsiteX371" fmla="*/ 36554 w 188527"/>
                <a:gd name="connsiteY371" fmla="*/ 224945 h 257927"/>
                <a:gd name="connsiteX372" fmla="*/ 36700 w 188527"/>
                <a:gd name="connsiteY372" fmla="*/ 222740 h 257927"/>
                <a:gd name="connsiteX373" fmla="*/ 37916 w 188527"/>
                <a:gd name="connsiteY373" fmla="*/ 221005 h 257927"/>
                <a:gd name="connsiteX374" fmla="*/ 38905 w 188527"/>
                <a:gd name="connsiteY374" fmla="*/ 218961 h 257927"/>
                <a:gd name="connsiteX375" fmla="*/ 38824 w 188527"/>
                <a:gd name="connsiteY375" fmla="*/ 216610 h 257927"/>
                <a:gd name="connsiteX376" fmla="*/ 40186 w 188527"/>
                <a:gd name="connsiteY376" fmla="*/ 214713 h 257927"/>
                <a:gd name="connsiteX377" fmla="*/ 40559 w 188527"/>
                <a:gd name="connsiteY377" fmla="*/ 213886 h 257927"/>
                <a:gd name="connsiteX378" fmla="*/ 41840 w 188527"/>
                <a:gd name="connsiteY378" fmla="*/ 212151 h 257927"/>
                <a:gd name="connsiteX379" fmla="*/ 43284 w 188527"/>
                <a:gd name="connsiteY379" fmla="*/ 210562 h 257927"/>
                <a:gd name="connsiteX380" fmla="*/ 44792 w 188527"/>
                <a:gd name="connsiteY380" fmla="*/ 209054 h 257927"/>
                <a:gd name="connsiteX381" fmla="*/ 45781 w 188527"/>
                <a:gd name="connsiteY381" fmla="*/ 206848 h 257927"/>
                <a:gd name="connsiteX382" fmla="*/ 45018 w 188527"/>
                <a:gd name="connsiteY382" fmla="*/ 205486 h 257927"/>
                <a:gd name="connsiteX383" fmla="*/ 44256 w 188527"/>
                <a:gd name="connsiteY383" fmla="*/ 204124 h 257927"/>
                <a:gd name="connsiteX384" fmla="*/ 41451 w 188527"/>
                <a:gd name="connsiteY384" fmla="*/ 203070 h 257927"/>
                <a:gd name="connsiteX385" fmla="*/ 38565 w 188527"/>
                <a:gd name="connsiteY385" fmla="*/ 202470 h 257927"/>
                <a:gd name="connsiteX386" fmla="*/ 35614 w 188527"/>
                <a:gd name="connsiteY386" fmla="*/ 202616 h 257927"/>
                <a:gd name="connsiteX387" fmla="*/ 33343 w 188527"/>
                <a:gd name="connsiteY387" fmla="*/ 200865 h 257927"/>
                <a:gd name="connsiteX388" fmla="*/ 32354 w 188527"/>
                <a:gd name="connsiteY388" fmla="*/ 199356 h 257927"/>
                <a:gd name="connsiteX389" fmla="*/ 30684 w 188527"/>
                <a:gd name="connsiteY389" fmla="*/ 199665 h 257927"/>
                <a:gd name="connsiteX390" fmla="*/ 29095 w 188527"/>
                <a:gd name="connsiteY390" fmla="*/ 200800 h 257927"/>
                <a:gd name="connsiteX391" fmla="*/ 27278 w 188527"/>
                <a:gd name="connsiteY391" fmla="*/ 200265 h 257927"/>
                <a:gd name="connsiteX392" fmla="*/ 24392 w 188527"/>
                <a:gd name="connsiteY392" fmla="*/ 199811 h 257927"/>
                <a:gd name="connsiteX393" fmla="*/ 22657 w 188527"/>
                <a:gd name="connsiteY393" fmla="*/ 197913 h 257927"/>
                <a:gd name="connsiteX394" fmla="*/ 20614 w 188527"/>
                <a:gd name="connsiteY394" fmla="*/ 197459 h 257927"/>
                <a:gd name="connsiteX395" fmla="*/ 19333 w 188527"/>
                <a:gd name="connsiteY395" fmla="*/ 198367 h 257927"/>
                <a:gd name="connsiteX396" fmla="*/ 17663 w 188527"/>
                <a:gd name="connsiteY396" fmla="*/ 198821 h 257927"/>
                <a:gd name="connsiteX397" fmla="*/ 16528 w 188527"/>
                <a:gd name="connsiteY397" fmla="*/ 197767 h 257927"/>
                <a:gd name="connsiteX398" fmla="*/ 15392 w 188527"/>
                <a:gd name="connsiteY398" fmla="*/ 195643 h 257927"/>
                <a:gd name="connsiteX399" fmla="*/ 14257 w 188527"/>
                <a:gd name="connsiteY399" fmla="*/ 194054 h 257927"/>
                <a:gd name="connsiteX400" fmla="*/ 13576 w 188527"/>
                <a:gd name="connsiteY400" fmla="*/ 192319 h 257927"/>
                <a:gd name="connsiteX401" fmla="*/ 12749 w 188527"/>
                <a:gd name="connsiteY401" fmla="*/ 190503 h 257927"/>
                <a:gd name="connsiteX402" fmla="*/ 10852 w 188527"/>
                <a:gd name="connsiteY402" fmla="*/ 189822 h 257927"/>
                <a:gd name="connsiteX403" fmla="*/ 9571 w 188527"/>
                <a:gd name="connsiteY403" fmla="*/ 189449 h 257927"/>
                <a:gd name="connsiteX404" fmla="*/ 8890 w 188527"/>
                <a:gd name="connsiteY404" fmla="*/ 187633 h 257927"/>
                <a:gd name="connsiteX405" fmla="*/ 9717 w 188527"/>
                <a:gd name="connsiteY405" fmla="*/ 185135 h 257927"/>
                <a:gd name="connsiteX406" fmla="*/ 10998 w 188527"/>
                <a:gd name="connsiteY406" fmla="*/ 183854 h 257927"/>
                <a:gd name="connsiteX407" fmla="*/ 11906 w 188527"/>
                <a:gd name="connsiteY407" fmla="*/ 182573 h 257927"/>
                <a:gd name="connsiteX408" fmla="*/ 12052 w 188527"/>
                <a:gd name="connsiteY408" fmla="*/ 180530 h 257927"/>
                <a:gd name="connsiteX409" fmla="*/ 11825 w 188527"/>
                <a:gd name="connsiteY409" fmla="*/ 177725 h 257927"/>
                <a:gd name="connsiteX410" fmla="*/ 10544 w 188527"/>
                <a:gd name="connsiteY410" fmla="*/ 177125 h 257927"/>
                <a:gd name="connsiteX411" fmla="*/ 7820 w 188527"/>
                <a:gd name="connsiteY411" fmla="*/ 176525 h 257927"/>
                <a:gd name="connsiteX412" fmla="*/ 6911 w 188527"/>
                <a:gd name="connsiteY412" fmla="*/ 175471 h 257927"/>
                <a:gd name="connsiteX413" fmla="*/ 6084 w 188527"/>
                <a:gd name="connsiteY413" fmla="*/ 173574 h 257927"/>
                <a:gd name="connsiteX414" fmla="*/ 4868 w 188527"/>
                <a:gd name="connsiteY414" fmla="*/ 171530 h 257927"/>
                <a:gd name="connsiteX415" fmla="*/ 4868 w 188527"/>
                <a:gd name="connsiteY415" fmla="*/ 169941 h 257927"/>
                <a:gd name="connsiteX416" fmla="*/ 4495 w 188527"/>
                <a:gd name="connsiteY416" fmla="*/ 167736 h 257927"/>
                <a:gd name="connsiteX417" fmla="*/ 4868 w 188527"/>
                <a:gd name="connsiteY417" fmla="*/ 165303 h 257927"/>
                <a:gd name="connsiteX418" fmla="*/ 5922 w 188527"/>
                <a:gd name="connsiteY418" fmla="*/ 164168 h 257927"/>
                <a:gd name="connsiteX419" fmla="*/ 8192 w 188527"/>
                <a:gd name="connsiteY419" fmla="*/ 162417 h 257927"/>
                <a:gd name="connsiteX420" fmla="*/ 9327 w 188527"/>
                <a:gd name="connsiteY420" fmla="*/ 161201 h 257927"/>
                <a:gd name="connsiteX421" fmla="*/ 9247 w 188527"/>
                <a:gd name="connsiteY421" fmla="*/ 158477 h 257927"/>
                <a:gd name="connsiteX422" fmla="*/ 7966 w 188527"/>
                <a:gd name="connsiteY422" fmla="*/ 156579 h 257927"/>
                <a:gd name="connsiteX423" fmla="*/ 5922 w 188527"/>
                <a:gd name="connsiteY423" fmla="*/ 156044 h 257927"/>
                <a:gd name="connsiteX424" fmla="*/ 5241 w 188527"/>
                <a:gd name="connsiteY424" fmla="*/ 154682 h 257927"/>
                <a:gd name="connsiteX425" fmla="*/ 5322 w 188527"/>
                <a:gd name="connsiteY425" fmla="*/ 153093 h 257927"/>
                <a:gd name="connsiteX426" fmla="*/ 6458 w 188527"/>
                <a:gd name="connsiteY426" fmla="*/ 151731 h 257927"/>
                <a:gd name="connsiteX427" fmla="*/ 6149 w 188527"/>
                <a:gd name="connsiteY427" fmla="*/ 150450 h 257927"/>
                <a:gd name="connsiteX428" fmla="*/ 4479 w 188527"/>
                <a:gd name="connsiteY428" fmla="*/ 149915 h 257927"/>
                <a:gd name="connsiteX429" fmla="*/ 2128 w 188527"/>
                <a:gd name="connsiteY429" fmla="*/ 149088 h 257927"/>
                <a:gd name="connsiteX430" fmla="*/ 2128 w 188527"/>
                <a:gd name="connsiteY430" fmla="*/ 148034 h 257927"/>
                <a:gd name="connsiteX431" fmla="*/ 3717 w 188527"/>
                <a:gd name="connsiteY431" fmla="*/ 145763 h 257927"/>
                <a:gd name="connsiteX432" fmla="*/ 3863 w 188527"/>
                <a:gd name="connsiteY432" fmla="*/ 143331 h 257927"/>
                <a:gd name="connsiteX433" fmla="*/ 3036 w 188527"/>
                <a:gd name="connsiteY433" fmla="*/ 142277 h 257927"/>
                <a:gd name="connsiteX434" fmla="*/ 1220 w 188527"/>
                <a:gd name="connsiteY434" fmla="*/ 141288 h 257927"/>
                <a:gd name="connsiteX435" fmla="*/ 166 w 188527"/>
                <a:gd name="connsiteY435" fmla="*/ 140072 h 257927"/>
                <a:gd name="connsiteX436" fmla="*/ 166 w 188527"/>
                <a:gd name="connsiteY436" fmla="*/ 138791 h 257927"/>
                <a:gd name="connsiteX437" fmla="*/ 1382 w 188527"/>
                <a:gd name="connsiteY437" fmla="*/ 137202 h 257927"/>
                <a:gd name="connsiteX438" fmla="*/ 2598 w 188527"/>
                <a:gd name="connsiteY438" fmla="*/ 135985 h 257927"/>
                <a:gd name="connsiteX439" fmla="*/ 3360 w 188527"/>
                <a:gd name="connsiteY439" fmla="*/ 135985 h 257927"/>
                <a:gd name="connsiteX440" fmla="*/ 4414 w 188527"/>
                <a:gd name="connsiteY440" fmla="*/ 135839 h 257927"/>
                <a:gd name="connsiteX441" fmla="*/ 4787 w 188527"/>
                <a:gd name="connsiteY441" fmla="*/ 134558 h 257927"/>
                <a:gd name="connsiteX442" fmla="*/ 3571 w 188527"/>
                <a:gd name="connsiteY442" fmla="*/ 133504 h 257927"/>
                <a:gd name="connsiteX443" fmla="*/ 2744 w 188527"/>
                <a:gd name="connsiteY443" fmla="*/ 132742 h 257927"/>
                <a:gd name="connsiteX444" fmla="*/ 2517 w 188527"/>
                <a:gd name="connsiteY444" fmla="*/ 130845 h 257927"/>
                <a:gd name="connsiteX445" fmla="*/ 4187 w 188527"/>
                <a:gd name="connsiteY445" fmla="*/ 127359 h 257927"/>
                <a:gd name="connsiteX446" fmla="*/ 4868 w 188527"/>
                <a:gd name="connsiteY446" fmla="*/ 124926 h 257927"/>
                <a:gd name="connsiteX447" fmla="*/ 4868 w 188527"/>
                <a:gd name="connsiteY447" fmla="*/ 122948 h 257927"/>
                <a:gd name="connsiteX448" fmla="*/ 3360 w 188527"/>
                <a:gd name="connsiteY448" fmla="*/ 120824 h 257927"/>
                <a:gd name="connsiteX449" fmla="*/ 1917 w 188527"/>
                <a:gd name="connsiteY449" fmla="*/ 118845 h 257927"/>
                <a:gd name="connsiteX450" fmla="*/ 1009 w 188527"/>
                <a:gd name="connsiteY450" fmla="*/ 116948 h 257927"/>
                <a:gd name="connsiteX451" fmla="*/ 636 w 188527"/>
                <a:gd name="connsiteY451" fmla="*/ 113543 h 257927"/>
                <a:gd name="connsiteX452" fmla="*/ 863 w 188527"/>
                <a:gd name="connsiteY452" fmla="*/ 110964 h 257927"/>
                <a:gd name="connsiteX453" fmla="*/ 2144 w 188527"/>
                <a:gd name="connsiteY453" fmla="*/ 109829 h 257927"/>
                <a:gd name="connsiteX454" fmla="*/ 3895 w 188527"/>
                <a:gd name="connsiteY454" fmla="*/ 108613 h 257927"/>
                <a:gd name="connsiteX455" fmla="*/ 5403 w 188527"/>
                <a:gd name="connsiteY455" fmla="*/ 108840 h 257927"/>
                <a:gd name="connsiteX456" fmla="*/ 6847 w 188527"/>
                <a:gd name="connsiteY456" fmla="*/ 109375 h 257927"/>
                <a:gd name="connsiteX457" fmla="*/ 8517 w 188527"/>
                <a:gd name="connsiteY457" fmla="*/ 110364 h 257927"/>
                <a:gd name="connsiteX458" fmla="*/ 10495 w 188527"/>
                <a:gd name="connsiteY458" fmla="*/ 110056 h 257927"/>
                <a:gd name="connsiteX459" fmla="*/ 12003 w 188527"/>
                <a:gd name="connsiteY459" fmla="*/ 109521 h 257927"/>
                <a:gd name="connsiteX460" fmla="*/ 13284 w 188527"/>
                <a:gd name="connsiteY460" fmla="*/ 109067 h 257927"/>
                <a:gd name="connsiteX461" fmla="*/ 15100 w 188527"/>
                <a:gd name="connsiteY461" fmla="*/ 109440 h 257927"/>
                <a:gd name="connsiteX462" fmla="*/ 16463 w 188527"/>
                <a:gd name="connsiteY462" fmla="*/ 108613 h 257927"/>
                <a:gd name="connsiteX463" fmla="*/ 17371 w 188527"/>
                <a:gd name="connsiteY463" fmla="*/ 107251 h 257927"/>
                <a:gd name="connsiteX464" fmla="*/ 17225 w 188527"/>
                <a:gd name="connsiteY464" fmla="*/ 106035 h 257927"/>
                <a:gd name="connsiteX465" fmla="*/ 16463 w 188527"/>
                <a:gd name="connsiteY465" fmla="*/ 105046 h 257927"/>
                <a:gd name="connsiteX466" fmla="*/ 16235 w 188527"/>
                <a:gd name="connsiteY466" fmla="*/ 104057 h 257927"/>
                <a:gd name="connsiteX467" fmla="*/ 17144 w 188527"/>
                <a:gd name="connsiteY467" fmla="*/ 102159 h 257927"/>
                <a:gd name="connsiteX468" fmla="*/ 21392 w 188527"/>
                <a:gd name="connsiteY468" fmla="*/ 99808 h 257927"/>
                <a:gd name="connsiteX469" fmla="*/ 22754 w 188527"/>
                <a:gd name="connsiteY469" fmla="*/ 97311 h 257927"/>
                <a:gd name="connsiteX470" fmla="*/ 23208 w 188527"/>
                <a:gd name="connsiteY470" fmla="*/ 95641 h 257927"/>
                <a:gd name="connsiteX471" fmla="*/ 22608 w 188527"/>
                <a:gd name="connsiteY471" fmla="*/ 93289 h 257927"/>
                <a:gd name="connsiteX472" fmla="*/ 19884 w 188527"/>
                <a:gd name="connsiteY472" fmla="*/ 91781 h 257927"/>
                <a:gd name="connsiteX473" fmla="*/ 17452 w 188527"/>
                <a:gd name="connsiteY473" fmla="*/ 90792 h 257927"/>
                <a:gd name="connsiteX474" fmla="*/ 16090 w 188527"/>
                <a:gd name="connsiteY474" fmla="*/ 90111 h 257927"/>
                <a:gd name="connsiteX475" fmla="*/ 15862 w 188527"/>
                <a:gd name="connsiteY475" fmla="*/ 87906 h 257927"/>
                <a:gd name="connsiteX476" fmla="*/ 16463 w 188527"/>
                <a:gd name="connsiteY476" fmla="*/ 85554 h 257927"/>
                <a:gd name="connsiteX477" fmla="*/ 18198 w 188527"/>
                <a:gd name="connsiteY477" fmla="*/ 84565 h 257927"/>
                <a:gd name="connsiteX478" fmla="*/ 20095 w 188527"/>
                <a:gd name="connsiteY478" fmla="*/ 84873 h 257927"/>
                <a:gd name="connsiteX479" fmla="*/ 22073 w 188527"/>
                <a:gd name="connsiteY479" fmla="*/ 84646 h 257927"/>
                <a:gd name="connsiteX480" fmla="*/ 23436 w 188527"/>
                <a:gd name="connsiteY480" fmla="*/ 83657 h 257927"/>
                <a:gd name="connsiteX481" fmla="*/ 23662 w 188527"/>
                <a:gd name="connsiteY481" fmla="*/ 81614 h 257927"/>
                <a:gd name="connsiteX482" fmla="*/ 23662 w 188527"/>
                <a:gd name="connsiteY482" fmla="*/ 80106 h 257927"/>
                <a:gd name="connsiteX483" fmla="*/ 24263 w 188527"/>
                <a:gd name="connsiteY483" fmla="*/ 78663 h 257927"/>
                <a:gd name="connsiteX484" fmla="*/ 25170 w 188527"/>
                <a:gd name="connsiteY484" fmla="*/ 76084 h 257927"/>
                <a:gd name="connsiteX485" fmla="*/ 25997 w 188527"/>
                <a:gd name="connsiteY485" fmla="*/ 74949 h 257927"/>
                <a:gd name="connsiteX486" fmla="*/ 26370 w 188527"/>
                <a:gd name="connsiteY486" fmla="*/ 72371 h 257927"/>
                <a:gd name="connsiteX487" fmla="*/ 26370 w 188527"/>
                <a:gd name="connsiteY487" fmla="*/ 69939 h 257927"/>
                <a:gd name="connsiteX488" fmla="*/ 26290 w 188527"/>
                <a:gd name="connsiteY488" fmla="*/ 67441 h 257927"/>
                <a:gd name="connsiteX489" fmla="*/ 26143 w 188527"/>
                <a:gd name="connsiteY489" fmla="*/ 65771 h 257927"/>
                <a:gd name="connsiteX490" fmla="*/ 27651 w 188527"/>
                <a:gd name="connsiteY490" fmla="*/ 63647 h 257927"/>
                <a:gd name="connsiteX491" fmla="*/ 28641 w 188527"/>
                <a:gd name="connsiteY491" fmla="*/ 63112 h 257927"/>
                <a:gd name="connsiteX492" fmla="*/ 29176 w 188527"/>
                <a:gd name="connsiteY492" fmla="*/ 61896 h 257927"/>
                <a:gd name="connsiteX493" fmla="*/ 28122 w 188527"/>
                <a:gd name="connsiteY493" fmla="*/ 60842 h 257927"/>
                <a:gd name="connsiteX494" fmla="*/ 26225 w 188527"/>
                <a:gd name="connsiteY494" fmla="*/ 60842 h 257927"/>
                <a:gd name="connsiteX495" fmla="*/ 24408 w 188527"/>
                <a:gd name="connsiteY495" fmla="*/ 61150 h 257927"/>
                <a:gd name="connsiteX496" fmla="*/ 22203 w 188527"/>
                <a:gd name="connsiteY496" fmla="*/ 60387 h 257927"/>
                <a:gd name="connsiteX497" fmla="*/ 22122 w 188527"/>
                <a:gd name="connsiteY497" fmla="*/ 57890 h 257927"/>
                <a:gd name="connsiteX498" fmla="*/ 22430 w 188527"/>
                <a:gd name="connsiteY498" fmla="*/ 56382 h 257927"/>
                <a:gd name="connsiteX499" fmla="*/ 23484 w 188527"/>
                <a:gd name="connsiteY499" fmla="*/ 55101 h 257927"/>
                <a:gd name="connsiteX500" fmla="*/ 24538 w 188527"/>
                <a:gd name="connsiteY500" fmla="*/ 55020 h 257927"/>
                <a:gd name="connsiteX501" fmla="*/ 24846 w 188527"/>
                <a:gd name="connsiteY501" fmla="*/ 54031 h 257927"/>
                <a:gd name="connsiteX502" fmla="*/ 24392 w 188527"/>
                <a:gd name="connsiteY502" fmla="*/ 53350 h 257927"/>
                <a:gd name="connsiteX503" fmla="*/ 24246 w 188527"/>
                <a:gd name="connsiteY503" fmla="*/ 51988 h 257927"/>
                <a:gd name="connsiteX504" fmla="*/ 25527 w 188527"/>
                <a:gd name="connsiteY504" fmla="*/ 50318 h 257927"/>
                <a:gd name="connsiteX505" fmla="*/ 27197 w 188527"/>
                <a:gd name="connsiteY505" fmla="*/ 49409 h 257927"/>
                <a:gd name="connsiteX506" fmla="*/ 28413 w 188527"/>
                <a:gd name="connsiteY506" fmla="*/ 48728 h 257927"/>
                <a:gd name="connsiteX507" fmla="*/ 30765 w 188527"/>
                <a:gd name="connsiteY507" fmla="*/ 48728 h 257927"/>
                <a:gd name="connsiteX508" fmla="*/ 32354 w 188527"/>
                <a:gd name="connsiteY508" fmla="*/ 49101 h 257927"/>
                <a:gd name="connsiteX509" fmla="*/ 34478 w 188527"/>
                <a:gd name="connsiteY509" fmla="*/ 49182 h 257927"/>
                <a:gd name="connsiteX510" fmla="*/ 36457 w 188527"/>
                <a:gd name="connsiteY510" fmla="*/ 48420 h 257927"/>
                <a:gd name="connsiteX511" fmla="*/ 38581 w 188527"/>
                <a:gd name="connsiteY511" fmla="*/ 48047 h 257927"/>
                <a:gd name="connsiteX512" fmla="*/ 40559 w 188527"/>
                <a:gd name="connsiteY512" fmla="*/ 47739 h 257927"/>
                <a:gd name="connsiteX513" fmla="*/ 41840 w 188527"/>
                <a:gd name="connsiteY513" fmla="*/ 47739 h 257927"/>
                <a:gd name="connsiteX514" fmla="*/ 42830 w 188527"/>
                <a:gd name="connsiteY514" fmla="*/ 48728 h 257927"/>
                <a:gd name="connsiteX515" fmla="*/ 44046 w 188527"/>
                <a:gd name="connsiteY515" fmla="*/ 50318 h 257927"/>
                <a:gd name="connsiteX516" fmla="*/ 44727 w 188527"/>
                <a:gd name="connsiteY516" fmla="*/ 51453 h 257927"/>
                <a:gd name="connsiteX517" fmla="*/ 45035 w 188527"/>
                <a:gd name="connsiteY517" fmla="*/ 53123 h 257927"/>
                <a:gd name="connsiteX518" fmla="*/ 44208 w 188527"/>
                <a:gd name="connsiteY518" fmla="*/ 54404 h 257927"/>
                <a:gd name="connsiteX519" fmla="*/ 43381 w 188527"/>
                <a:gd name="connsiteY519" fmla="*/ 55312 h 257927"/>
                <a:gd name="connsiteX520" fmla="*/ 43689 w 188527"/>
                <a:gd name="connsiteY520" fmla="*/ 56447 h 257927"/>
                <a:gd name="connsiteX521" fmla="*/ 44289 w 188527"/>
                <a:gd name="connsiteY521" fmla="*/ 56982 h 257927"/>
                <a:gd name="connsiteX522" fmla="*/ 45197 w 188527"/>
                <a:gd name="connsiteY522" fmla="*/ 57128 h 257927"/>
                <a:gd name="connsiteX523" fmla="*/ 46186 w 188527"/>
                <a:gd name="connsiteY523" fmla="*/ 58036 h 257927"/>
                <a:gd name="connsiteX524" fmla="*/ 46413 w 188527"/>
                <a:gd name="connsiteY524" fmla="*/ 58863 h 257927"/>
                <a:gd name="connsiteX525" fmla="*/ 47856 w 188527"/>
                <a:gd name="connsiteY525" fmla="*/ 59236 h 257927"/>
                <a:gd name="connsiteX526" fmla="*/ 49137 w 188527"/>
                <a:gd name="connsiteY526" fmla="*/ 57420 h 257927"/>
                <a:gd name="connsiteX527" fmla="*/ 49364 w 188527"/>
                <a:gd name="connsiteY527" fmla="*/ 55912 h 257927"/>
                <a:gd name="connsiteX528" fmla="*/ 48992 w 188527"/>
                <a:gd name="connsiteY528" fmla="*/ 54550 h 257927"/>
                <a:gd name="connsiteX529" fmla="*/ 48229 w 188527"/>
                <a:gd name="connsiteY529" fmla="*/ 53642 h 257927"/>
                <a:gd name="connsiteX530" fmla="*/ 48148 w 188527"/>
                <a:gd name="connsiteY530" fmla="*/ 52361 h 257927"/>
                <a:gd name="connsiteX531" fmla="*/ 49056 w 188527"/>
                <a:gd name="connsiteY531" fmla="*/ 51826 h 257927"/>
                <a:gd name="connsiteX532" fmla="*/ 50337 w 188527"/>
                <a:gd name="connsiteY532" fmla="*/ 51826 h 257927"/>
                <a:gd name="connsiteX533" fmla="*/ 50872 w 188527"/>
                <a:gd name="connsiteY533" fmla="*/ 52361 h 257927"/>
                <a:gd name="connsiteX534" fmla="*/ 51781 w 188527"/>
                <a:gd name="connsiteY534" fmla="*/ 53269 h 257927"/>
                <a:gd name="connsiteX535" fmla="*/ 52916 w 188527"/>
                <a:gd name="connsiteY535" fmla="*/ 54485 h 257927"/>
                <a:gd name="connsiteX536" fmla="*/ 53224 w 188527"/>
                <a:gd name="connsiteY536" fmla="*/ 55766 h 257927"/>
                <a:gd name="connsiteX537" fmla="*/ 53370 w 188527"/>
                <a:gd name="connsiteY537" fmla="*/ 57128 h 257927"/>
                <a:gd name="connsiteX538" fmla="*/ 52997 w 188527"/>
                <a:gd name="connsiteY538" fmla="*/ 58636 h 257927"/>
                <a:gd name="connsiteX539" fmla="*/ 52997 w 188527"/>
                <a:gd name="connsiteY539" fmla="*/ 59544 h 257927"/>
                <a:gd name="connsiteX540" fmla="*/ 53759 w 188527"/>
                <a:gd name="connsiteY540" fmla="*/ 58490 h 257927"/>
                <a:gd name="connsiteX541" fmla="*/ 54132 w 188527"/>
                <a:gd name="connsiteY541" fmla="*/ 56901 h 257927"/>
                <a:gd name="connsiteX542" fmla="*/ 54132 w 188527"/>
                <a:gd name="connsiteY542" fmla="*/ 53869 h 257927"/>
                <a:gd name="connsiteX543" fmla="*/ 54359 w 188527"/>
                <a:gd name="connsiteY543" fmla="*/ 52653 h 257927"/>
                <a:gd name="connsiteX544" fmla="*/ 53224 w 188527"/>
                <a:gd name="connsiteY544" fmla="*/ 50982 h 257927"/>
                <a:gd name="connsiteX545" fmla="*/ 53451 w 188527"/>
                <a:gd name="connsiteY545" fmla="*/ 48777 h 257927"/>
                <a:gd name="connsiteX546" fmla="*/ 53678 w 188527"/>
                <a:gd name="connsiteY546" fmla="*/ 46961 h 257927"/>
                <a:gd name="connsiteX547" fmla="*/ 54051 w 188527"/>
                <a:gd name="connsiteY547" fmla="*/ 45226 h 257927"/>
                <a:gd name="connsiteX548" fmla="*/ 54732 w 188527"/>
                <a:gd name="connsiteY548" fmla="*/ 43864 h 257927"/>
                <a:gd name="connsiteX549" fmla="*/ 54878 w 188527"/>
                <a:gd name="connsiteY549" fmla="*/ 42274 h 257927"/>
                <a:gd name="connsiteX550" fmla="*/ 55867 w 188527"/>
                <a:gd name="connsiteY550" fmla="*/ 41512 h 257927"/>
                <a:gd name="connsiteX551" fmla="*/ 56775 w 188527"/>
                <a:gd name="connsiteY551" fmla="*/ 42112 h 257927"/>
                <a:gd name="connsiteX552" fmla="*/ 57310 w 188527"/>
                <a:gd name="connsiteY552" fmla="*/ 43248 h 257927"/>
                <a:gd name="connsiteX553" fmla="*/ 58072 w 188527"/>
                <a:gd name="connsiteY553" fmla="*/ 43556 h 257927"/>
                <a:gd name="connsiteX554" fmla="*/ 59288 w 188527"/>
                <a:gd name="connsiteY554" fmla="*/ 43928 h 257927"/>
                <a:gd name="connsiteX555" fmla="*/ 63456 w 188527"/>
                <a:gd name="connsiteY555" fmla="*/ 44074 h 257927"/>
                <a:gd name="connsiteX556" fmla="*/ 64283 w 188527"/>
                <a:gd name="connsiteY556" fmla="*/ 44528 h 257927"/>
                <a:gd name="connsiteX557" fmla="*/ 64656 w 188527"/>
                <a:gd name="connsiteY557" fmla="*/ 43248 h 257927"/>
                <a:gd name="connsiteX558" fmla="*/ 66861 w 188527"/>
                <a:gd name="connsiteY558" fmla="*/ 42939 h 257927"/>
                <a:gd name="connsiteX559" fmla="*/ 67850 w 188527"/>
                <a:gd name="connsiteY559" fmla="*/ 43248 h 257927"/>
                <a:gd name="connsiteX560" fmla="*/ 69131 w 188527"/>
                <a:gd name="connsiteY560" fmla="*/ 43474 h 257927"/>
                <a:gd name="connsiteX561" fmla="*/ 70413 w 188527"/>
                <a:gd name="connsiteY561" fmla="*/ 45291 h 257927"/>
                <a:gd name="connsiteX562" fmla="*/ 72083 w 188527"/>
                <a:gd name="connsiteY562" fmla="*/ 48177 h 257927"/>
                <a:gd name="connsiteX563" fmla="*/ 74061 w 188527"/>
                <a:gd name="connsiteY563" fmla="*/ 51063 h 257927"/>
                <a:gd name="connsiteX564" fmla="*/ 75796 w 188527"/>
                <a:gd name="connsiteY564" fmla="*/ 52734 h 257927"/>
                <a:gd name="connsiteX565" fmla="*/ 76785 w 188527"/>
                <a:gd name="connsiteY565" fmla="*/ 52961 h 257927"/>
                <a:gd name="connsiteX566" fmla="*/ 77093 w 188527"/>
                <a:gd name="connsiteY566" fmla="*/ 51745 h 257927"/>
                <a:gd name="connsiteX567" fmla="*/ 75812 w 188527"/>
                <a:gd name="connsiteY567" fmla="*/ 50155 h 257927"/>
                <a:gd name="connsiteX568" fmla="*/ 74450 w 188527"/>
                <a:gd name="connsiteY568" fmla="*/ 48566 h 257927"/>
                <a:gd name="connsiteX569" fmla="*/ 73542 w 188527"/>
                <a:gd name="connsiteY569" fmla="*/ 47204 h 257927"/>
                <a:gd name="connsiteX570" fmla="*/ 72180 w 188527"/>
                <a:gd name="connsiteY570" fmla="*/ 45388 h 257927"/>
                <a:gd name="connsiteX571" fmla="*/ 71353 w 188527"/>
                <a:gd name="connsiteY571" fmla="*/ 43491 h 257927"/>
                <a:gd name="connsiteX572" fmla="*/ 70137 w 188527"/>
                <a:gd name="connsiteY572" fmla="*/ 42583 h 257927"/>
                <a:gd name="connsiteX573" fmla="*/ 68239 w 188527"/>
                <a:gd name="connsiteY573" fmla="*/ 41983 h 257927"/>
                <a:gd name="connsiteX574" fmla="*/ 66569 w 188527"/>
                <a:gd name="connsiteY574" fmla="*/ 41901 h 257927"/>
                <a:gd name="connsiteX575" fmla="*/ 64526 w 188527"/>
                <a:gd name="connsiteY575" fmla="*/ 41366 h 257927"/>
                <a:gd name="connsiteX576" fmla="*/ 62856 w 188527"/>
                <a:gd name="connsiteY576" fmla="*/ 40685 h 257927"/>
                <a:gd name="connsiteX577" fmla="*/ 61575 w 188527"/>
                <a:gd name="connsiteY577" fmla="*/ 39404 h 257927"/>
                <a:gd name="connsiteX578" fmla="*/ 60667 w 188527"/>
                <a:gd name="connsiteY578" fmla="*/ 37734 h 257927"/>
                <a:gd name="connsiteX579" fmla="*/ 60359 w 188527"/>
                <a:gd name="connsiteY579" fmla="*/ 36064 h 257927"/>
                <a:gd name="connsiteX580" fmla="*/ 61413 w 188527"/>
                <a:gd name="connsiteY580" fmla="*/ 35837 h 257927"/>
                <a:gd name="connsiteX581" fmla="*/ 62548 w 188527"/>
                <a:gd name="connsiteY581" fmla="*/ 36437 h 257927"/>
                <a:gd name="connsiteX582" fmla="*/ 63537 w 188527"/>
                <a:gd name="connsiteY582" fmla="*/ 36664 h 257927"/>
                <a:gd name="connsiteX583" fmla="*/ 63683 w 188527"/>
                <a:gd name="connsiteY583" fmla="*/ 34848 h 257927"/>
                <a:gd name="connsiteX584" fmla="*/ 64137 w 188527"/>
                <a:gd name="connsiteY584" fmla="*/ 33031 h 257927"/>
                <a:gd name="connsiteX585" fmla="*/ 63991 w 188527"/>
                <a:gd name="connsiteY585" fmla="*/ 30080 h 257927"/>
                <a:gd name="connsiteX586" fmla="*/ 63229 w 188527"/>
                <a:gd name="connsiteY586" fmla="*/ 33113 h 257927"/>
                <a:gd name="connsiteX587" fmla="*/ 61494 w 188527"/>
                <a:gd name="connsiteY587" fmla="*/ 33421 h 257927"/>
                <a:gd name="connsiteX588" fmla="*/ 61040 w 188527"/>
                <a:gd name="connsiteY588" fmla="*/ 32512 h 257927"/>
                <a:gd name="connsiteX589" fmla="*/ 59905 w 188527"/>
                <a:gd name="connsiteY589" fmla="*/ 32204 h 257927"/>
                <a:gd name="connsiteX590" fmla="*/ 58850 w 188527"/>
                <a:gd name="connsiteY590" fmla="*/ 32350 h 257927"/>
                <a:gd name="connsiteX591" fmla="*/ 58088 w 188527"/>
                <a:gd name="connsiteY591" fmla="*/ 32123 h 257927"/>
                <a:gd name="connsiteX592" fmla="*/ 58769 w 188527"/>
                <a:gd name="connsiteY592" fmla="*/ 30615 h 257927"/>
                <a:gd name="connsiteX593" fmla="*/ 59759 w 188527"/>
                <a:gd name="connsiteY593" fmla="*/ 29853 h 257927"/>
                <a:gd name="connsiteX594" fmla="*/ 60667 w 188527"/>
                <a:gd name="connsiteY594" fmla="*/ 29026 h 257927"/>
                <a:gd name="connsiteX595" fmla="*/ 62337 w 188527"/>
                <a:gd name="connsiteY595" fmla="*/ 28118 h 257927"/>
                <a:gd name="connsiteX596" fmla="*/ 62872 w 188527"/>
                <a:gd name="connsiteY596" fmla="*/ 26837 h 257927"/>
                <a:gd name="connsiteX597" fmla="*/ 62337 w 188527"/>
                <a:gd name="connsiteY597" fmla="*/ 26075 h 257927"/>
                <a:gd name="connsiteX598" fmla="*/ 60894 w 188527"/>
                <a:gd name="connsiteY598" fmla="*/ 27129 h 257927"/>
                <a:gd name="connsiteX599" fmla="*/ 59451 w 188527"/>
                <a:gd name="connsiteY599" fmla="*/ 26983 h 257927"/>
                <a:gd name="connsiteX600" fmla="*/ 56191 w 188527"/>
                <a:gd name="connsiteY600" fmla="*/ 27664 h 257927"/>
                <a:gd name="connsiteX601" fmla="*/ 55510 w 188527"/>
                <a:gd name="connsiteY601" fmla="*/ 25913 h 257927"/>
                <a:gd name="connsiteX602" fmla="*/ 55656 w 188527"/>
                <a:gd name="connsiteY602" fmla="*/ 24551 h 257927"/>
                <a:gd name="connsiteX603" fmla="*/ 56791 w 188527"/>
                <a:gd name="connsiteY603" fmla="*/ 23497 h 257927"/>
                <a:gd name="connsiteX604" fmla="*/ 58607 w 188527"/>
                <a:gd name="connsiteY604" fmla="*/ 23351 h 257927"/>
                <a:gd name="connsiteX605" fmla="*/ 60278 w 188527"/>
                <a:gd name="connsiteY605" fmla="*/ 22978 h 257927"/>
                <a:gd name="connsiteX606" fmla="*/ 61786 w 188527"/>
                <a:gd name="connsiteY606" fmla="*/ 22897 h 257927"/>
                <a:gd name="connsiteX607" fmla="*/ 63148 w 188527"/>
                <a:gd name="connsiteY607" fmla="*/ 21762 h 257927"/>
                <a:gd name="connsiteX608" fmla="*/ 63602 w 188527"/>
                <a:gd name="connsiteY608" fmla="*/ 20253 h 257927"/>
                <a:gd name="connsiteX609" fmla="*/ 63294 w 188527"/>
                <a:gd name="connsiteY609" fmla="*/ 19118 h 257927"/>
                <a:gd name="connsiteX610" fmla="*/ 61559 w 188527"/>
                <a:gd name="connsiteY610" fmla="*/ 16913 h 257927"/>
                <a:gd name="connsiteX611" fmla="*/ 60569 w 188527"/>
                <a:gd name="connsiteY611" fmla="*/ 16151 h 257927"/>
                <a:gd name="connsiteX612" fmla="*/ 60034 w 188527"/>
                <a:gd name="connsiteY612" fmla="*/ 15616 h 257927"/>
                <a:gd name="connsiteX613" fmla="*/ 59889 w 188527"/>
                <a:gd name="connsiteY613" fmla="*/ 14173 h 257927"/>
                <a:gd name="connsiteX614" fmla="*/ 57910 w 188527"/>
                <a:gd name="connsiteY614" fmla="*/ 12438 h 257927"/>
                <a:gd name="connsiteX615" fmla="*/ 57002 w 188527"/>
                <a:gd name="connsiteY615" fmla="*/ 10767 h 257927"/>
                <a:gd name="connsiteX616" fmla="*/ 56013 w 188527"/>
                <a:gd name="connsiteY616" fmla="*/ 8497 h 257927"/>
                <a:gd name="connsiteX617" fmla="*/ 55640 w 188527"/>
                <a:gd name="connsiteY617" fmla="*/ 6827 h 257927"/>
                <a:gd name="connsiteX618" fmla="*/ 54051 w 188527"/>
                <a:gd name="connsiteY618" fmla="*/ 6227 h 257927"/>
                <a:gd name="connsiteX619" fmla="*/ 52235 w 188527"/>
                <a:gd name="connsiteY619" fmla="*/ 6454 h 257927"/>
                <a:gd name="connsiteX620" fmla="*/ 51862 w 188527"/>
                <a:gd name="connsiteY620" fmla="*/ 7508 h 257927"/>
                <a:gd name="connsiteX621" fmla="*/ 50418 w 188527"/>
                <a:gd name="connsiteY621" fmla="*/ 6454 h 257927"/>
                <a:gd name="connsiteX622" fmla="*/ 49137 w 188527"/>
                <a:gd name="connsiteY622" fmla="*/ 7589 h 257927"/>
                <a:gd name="connsiteX623" fmla="*/ 48764 w 188527"/>
                <a:gd name="connsiteY623" fmla="*/ 9713 h 257927"/>
                <a:gd name="connsiteX624" fmla="*/ 48764 w 188527"/>
                <a:gd name="connsiteY624" fmla="*/ 6827 h 257927"/>
                <a:gd name="connsiteX625" fmla="*/ 49137 w 188527"/>
                <a:gd name="connsiteY625" fmla="*/ 4249 h 257927"/>
                <a:gd name="connsiteX626" fmla="*/ 49819 w 188527"/>
                <a:gd name="connsiteY626" fmla="*/ 3567 h 257927"/>
                <a:gd name="connsiteX627" fmla="*/ 50808 w 188527"/>
                <a:gd name="connsiteY627" fmla="*/ 0 h 257927"/>
                <a:gd name="connsiteX628" fmla="*/ 51180 w 188527"/>
                <a:gd name="connsiteY628" fmla="*/ 535 h 257927"/>
                <a:gd name="connsiteX629" fmla="*/ 51099 w 188527"/>
                <a:gd name="connsiteY629" fmla="*/ 2124 h 257927"/>
                <a:gd name="connsiteX630" fmla="*/ 50337 w 188527"/>
                <a:gd name="connsiteY630" fmla="*/ 3794 h 257927"/>
                <a:gd name="connsiteX631" fmla="*/ 50337 w 188527"/>
                <a:gd name="connsiteY631" fmla="*/ 5011 h 257927"/>
                <a:gd name="connsiteX632" fmla="*/ 51472 w 188527"/>
                <a:gd name="connsiteY632" fmla="*/ 5384 h 257927"/>
                <a:gd name="connsiteX633" fmla="*/ 53370 w 188527"/>
                <a:gd name="connsiteY633" fmla="*/ 5011 h 257927"/>
                <a:gd name="connsiteX634" fmla="*/ 54586 w 188527"/>
                <a:gd name="connsiteY634" fmla="*/ 5546 h 257927"/>
                <a:gd name="connsiteX635" fmla="*/ 56029 w 188527"/>
                <a:gd name="connsiteY635" fmla="*/ 5805 h 257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Lst>
              <a:rect l="l" t="t" r="r" b="b"/>
              <a:pathLst>
                <a:path w="188527" h="257927">
                  <a:moveTo>
                    <a:pt x="56208" y="5692"/>
                  </a:moveTo>
                  <a:lnTo>
                    <a:pt x="63942" y="5692"/>
                  </a:lnTo>
                  <a:lnTo>
                    <a:pt x="66212" y="6373"/>
                  </a:lnTo>
                  <a:lnTo>
                    <a:pt x="68256" y="7735"/>
                  </a:lnTo>
                  <a:lnTo>
                    <a:pt x="69958" y="8643"/>
                  </a:lnTo>
                  <a:lnTo>
                    <a:pt x="71774" y="8643"/>
                  </a:lnTo>
                  <a:lnTo>
                    <a:pt x="73250" y="7167"/>
                  </a:lnTo>
                  <a:lnTo>
                    <a:pt x="75748" y="6486"/>
                  </a:lnTo>
                  <a:lnTo>
                    <a:pt x="76315" y="6373"/>
                  </a:lnTo>
                  <a:lnTo>
                    <a:pt x="76315" y="7848"/>
                  </a:lnTo>
                  <a:lnTo>
                    <a:pt x="78585" y="8643"/>
                  </a:lnTo>
                  <a:lnTo>
                    <a:pt x="80061" y="8643"/>
                  </a:lnTo>
                  <a:cubicBezTo>
                    <a:pt x="80061" y="8643"/>
                    <a:pt x="80855" y="9097"/>
                    <a:pt x="81082" y="9551"/>
                  </a:cubicBezTo>
                  <a:cubicBezTo>
                    <a:pt x="81309" y="10005"/>
                    <a:pt x="82331" y="10232"/>
                    <a:pt x="82331" y="10232"/>
                  </a:cubicBezTo>
                  <a:lnTo>
                    <a:pt x="83807" y="10232"/>
                  </a:lnTo>
                  <a:lnTo>
                    <a:pt x="84488" y="12275"/>
                  </a:lnTo>
                  <a:lnTo>
                    <a:pt x="82218" y="14545"/>
                  </a:lnTo>
                  <a:lnTo>
                    <a:pt x="80174" y="16021"/>
                  </a:lnTo>
                  <a:lnTo>
                    <a:pt x="78131" y="18518"/>
                  </a:lnTo>
                  <a:lnTo>
                    <a:pt x="75520" y="19199"/>
                  </a:lnTo>
                  <a:lnTo>
                    <a:pt x="76088" y="20221"/>
                  </a:lnTo>
                  <a:lnTo>
                    <a:pt x="77450" y="20221"/>
                  </a:lnTo>
                  <a:lnTo>
                    <a:pt x="79039" y="18972"/>
                  </a:lnTo>
                  <a:lnTo>
                    <a:pt x="80969" y="16929"/>
                  </a:lnTo>
                  <a:lnTo>
                    <a:pt x="81650" y="16248"/>
                  </a:lnTo>
                  <a:lnTo>
                    <a:pt x="82558" y="16021"/>
                  </a:lnTo>
                  <a:lnTo>
                    <a:pt x="84488" y="13638"/>
                  </a:lnTo>
                  <a:lnTo>
                    <a:pt x="84488" y="14773"/>
                  </a:lnTo>
                  <a:lnTo>
                    <a:pt x="85055" y="16589"/>
                  </a:lnTo>
                  <a:lnTo>
                    <a:pt x="84374" y="18632"/>
                  </a:lnTo>
                  <a:lnTo>
                    <a:pt x="83125" y="19426"/>
                  </a:lnTo>
                  <a:lnTo>
                    <a:pt x="82104" y="20221"/>
                  </a:lnTo>
                  <a:lnTo>
                    <a:pt x="81309" y="21243"/>
                  </a:lnTo>
                  <a:lnTo>
                    <a:pt x="83807" y="21243"/>
                  </a:lnTo>
                  <a:lnTo>
                    <a:pt x="85055" y="20335"/>
                  </a:lnTo>
                  <a:lnTo>
                    <a:pt x="86871" y="20335"/>
                  </a:lnTo>
                  <a:lnTo>
                    <a:pt x="87893" y="20561"/>
                  </a:lnTo>
                  <a:cubicBezTo>
                    <a:pt x="87893" y="20561"/>
                    <a:pt x="87893" y="20335"/>
                    <a:pt x="87893" y="21243"/>
                  </a:cubicBezTo>
                  <a:lnTo>
                    <a:pt x="87893" y="22832"/>
                  </a:lnTo>
                  <a:lnTo>
                    <a:pt x="89595" y="22832"/>
                  </a:lnTo>
                  <a:cubicBezTo>
                    <a:pt x="89595" y="22832"/>
                    <a:pt x="90390" y="21583"/>
                    <a:pt x="90731" y="21583"/>
                  </a:cubicBezTo>
                  <a:cubicBezTo>
                    <a:pt x="91071" y="21583"/>
                    <a:pt x="93909" y="22832"/>
                    <a:pt x="93909" y="22832"/>
                  </a:cubicBezTo>
                  <a:lnTo>
                    <a:pt x="94817" y="24421"/>
                  </a:lnTo>
                  <a:lnTo>
                    <a:pt x="98336" y="25102"/>
                  </a:lnTo>
                  <a:lnTo>
                    <a:pt x="100493" y="25102"/>
                  </a:lnTo>
                  <a:lnTo>
                    <a:pt x="101401" y="25783"/>
                  </a:lnTo>
                  <a:lnTo>
                    <a:pt x="102649" y="24989"/>
                  </a:lnTo>
                  <a:lnTo>
                    <a:pt x="103784" y="24194"/>
                  </a:lnTo>
                  <a:lnTo>
                    <a:pt x="105487" y="24421"/>
                  </a:lnTo>
                  <a:lnTo>
                    <a:pt x="106622" y="24307"/>
                  </a:lnTo>
                  <a:lnTo>
                    <a:pt x="107530" y="22491"/>
                  </a:lnTo>
                  <a:lnTo>
                    <a:pt x="106849" y="21583"/>
                  </a:lnTo>
                  <a:lnTo>
                    <a:pt x="105601" y="21356"/>
                  </a:lnTo>
                  <a:lnTo>
                    <a:pt x="105827" y="19086"/>
                  </a:lnTo>
                  <a:lnTo>
                    <a:pt x="106736" y="18745"/>
                  </a:lnTo>
                  <a:lnTo>
                    <a:pt x="108212" y="19540"/>
                  </a:lnTo>
                  <a:lnTo>
                    <a:pt x="109460" y="19540"/>
                  </a:lnTo>
                  <a:lnTo>
                    <a:pt x="110482" y="20789"/>
                  </a:lnTo>
                  <a:lnTo>
                    <a:pt x="111503" y="22037"/>
                  </a:lnTo>
                  <a:cubicBezTo>
                    <a:pt x="111503" y="22037"/>
                    <a:pt x="112071" y="23286"/>
                    <a:pt x="111503" y="23286"/>
                  </a:cubicBezTo>
                  <a:cubicBezTo>
                    <a:pt x="110936" y="23286"/>
                    <a:pt x="109119" y="22718"/>
                    <a:pt x="109119" y="22718"/>
                  </a:cubicBezTo>
                  <a:lnTo>
                    <a:pt x="108438" y="23172"/>
                  </a:lnTo>
                  <a:lnTo>
                    <a:pt x="107644" y="23853"/>
                  </a:lnTo>
                  <a:lnTo>
                    <a:pt x="106622" y="25783"/>
                  </a:lnTo>
                  <a:lnTo>
                    <a:pt x="106849" y="27486"/>
                  </a:lnTo>
                  <a:lnTo>
                    <a:pt x="106963" y="29302"/>
                  </a:lnTo>
                  <a:lnTo>
                    <a:pt x="105487" y="31913"/>
                  </a:lnTo>
                  <a:lnTo>
                    <a:pt x="103784" y="33502"/>
                  </a:lnTo>
                  <a:lnTo>
                    <a:pt x="102082" y="34183"/>
                  </a:lnTo>
                  <a:lnTo>
                    <a:pt x="101514" y="34183"/>
                  </a:lnTo>
                  <a:lnTo>
                    <a:pt x="102082" y="35658"/>
                  </a:lnTo>
                  <a:lnTo>
                    <a:pt x="102309" y="37248"/>
                  </a:lnTo>
                  <a:lnTo>
                    <a:pt x="102195" y="38837"/>
                  </a:lnTo>
                  <a:cubicBezTo>
                    <a:pt x="102195" y="38837"/>
                    <a:pt x="101855" y="39972"/>
                    <a:pt x="101855" y="40312"/>
                  </a:cubicBezTo>
                  <a:lnTo>
                    <a:pt x="101855" y="41901"/>
                  </a:lnTo>
                  <a:lnTo>
                    <a:pt x="103444" y="41901"/>
                  </a:lnTo>
                  <a:lnTo>
                    <a:pt x="103898" y="39745"/>
                  </a:lnTo>
                  <a:lnTo>
                    <a:pt x="104238" y="37929"/>
                  </a:lnTo>
                  <a:lnTo>
                    <a:pt x="102876" y="36226"/>
                  </a:lnTo>
                  <a:lnTo>
                    <a:pt x="103331" y="35431"/>
                  </a:lnTo>
                  <a:lnTo>
                    <a:pt x="103898" y="35204"/>
                  </a:lnTo>
                  <a:lnTo>
                    <a:pt x="105827" y="35658"/>
                  </a:lnTo>
                  <a:lnTo>
                    <a:pt x="107417" y="36566"/>
                  </a:lnTo>
                  <a:lnTo>
                    <a:pt x="108098" y="37248"/>
                  </a:lnTo>
                  <a:lnTo>
                    <a:pt x="109119" y="37361"/>
                  </a:lnTo>
                  <a:lnTo>
                    <a:pt x="109687" y="38723"/>
                  </a:lnTo>
                  <a:lnTo>
                    <a:pt x="110936" y="38950"/>
                  </a:lnTo>
                  <a:lnTo>
                    <a:pt x="112411" y="39404"/>
                  </a:lnTo>
                  <a:lnTo>
                    <a:pt x="113433" y="40312"/>
                  </a:lnTo>
                  <a:cubicBezTo>
                    <a:pt x="113433" y="40312"/>
                    <a:pt x="114908" y="40653"/>
                    <a:pt x="114908" y="40312"/>
                  </a:cubicBezTo>
                  <a:cubicBezTo>
                    <a:pt x="114908" y="39972"/>
                    <a:pt x="115363" y="38042"/>
                    <a:pt x="114908" y="38042"/>
                  </a:cubicBezTo>
                  <a:cubicBezTo>
                    <a:pt x="114454" y="38042"/>
                    <a:pt x="113660" y="37702"/>
                    <a:pt x="113660" y="37702"/>
                  </a:cubicBezTo>
                  <a:lnTo>
                    <a:pt x="114228" y="36226"/>
                  </a:lnTo>
                  <a:lnTo>
                    <a:pt x="115119" y="36566"/>
                  </a:lnTo>
                  <a:lnTo>
                    <a:pt x="116854" y="35885"/>
                  </a:lnTo>
                  <a:lnTo>
                    <a:pt x="118103" y="34410"/>
                  </a:lnTo>
                  <a:lnTo>
                    <a:pt x="118103" y="32707"/>
                  </a:lnTo>
                  <a:lnTo>
                    <a:pt x="119806" y="31686"/>
                  </a:lnTo>
                  <a:lnTo>
                    <a:pt x="121735" y="31913"/>
                  </a:lnTo>
                  <a:lnTo>
                    <a:pt x="123552" y="32026"/>
                  </a:lnTo>
                  <a:lnTo>
                    <a:pt x="126503" y="31005"/>
                  </a:lnTo>
                  <a:lnTo>
                    <a:pt x="128659" y="29642"/>
                  </a:lnTo>
                  <a:lnTo>
                    <a:pt x="130135" y="28167"/>
                  </a:lnTo>
                  <a:lnTo>
                    <a:pt x="132292" y="26578"/>
                  </a:lnTo>
                  <a:lnTo>
                    <a:pt x="133540" y="24989"/>
                  </a:lnTo>
                  <a:lnTo>
                    <a:pt x="134789" y="22037"/>
                  </a:lnTo>
                  <a:lnTo>
                    <a:pt x="135584" y="20335"/>
                  </a:lnTo>
                  <a:lnTo>
                    <a:pt x="136832" y="20902"/>
                  </a:lnTo>
                  <a:lnTo>
                    <a:pt x="144113" y="21470"/>
                  </a:lnTo>
                  <a:lnTo>
                    <a:pt x="142297" y="22718"/>
                  </a:lnTo>
                  <a:lnTo>
                    <a:pt x="140027" y="22264"/>
                  </a:lnTo>
                  <a:lnTo>
                    <a:pt x="138664" y="22378"/>
                  </a:lnTo>
                  <a:lnTo>
                    <a:pt x="137643" y="23286"/>
                  </a:lnTo>
                  <a:lnTo>
                    <a:pt x="135486" y="23805"/>
                  </a:lnTo>
                  <a:lnTo>
                    <a:pt x="134124" y="25686"/>
                  </a:lnTo>
                  <a:lnTo>
                    <a:pt x="133557" y="27388"/>
                  </a:lnTo>
                  <a:lnTo>
                    <a:pt x="133557" y="28296"/>
                  </a:lnTo>
                  <a:lnTo>
                    <a:pt x="134805" y="28523"/>
                  </a:lnTo>
                  <a:lnTo>
                    <a:pt x="135146" y="27161"/>
                  </a:lnTo>
                  <a:lnTo>
                    <a:pt x="135713" y="25459"/>
                  </a:lnTo>
                  <a:lnTo>
                    <a:pt x="136735" y="25232"/>
                  </a:lnTo>
                  <a:lnTo>
                    <a:pt x="138211" y="23805"/>
                  </a:lnTo>
                  <a:lnTo>
                    <a:pt x="141843" y="23805"/>
                  </a:lnTo>
                  <a:lnTo>
                    <a:pt x="142524" y="25118"/>
                  </a:lnTo>
                  <a:lnTo>
                    <a:pt x="144113" y="23805"/>
                  </a:lnTo>
                  <a:lnTo>
                    <a:pt x="145816" y="23805"/>
                  </a:lnTo>
                  <a:lnTo>
                    <a:pt x="147859" y="25005"/>
                  </a:lnTo>
                  <a:lnTo>
                    <a:pt x="148994" y="27161"/>
                  </a:lnTo>
                  <a:lnTo>
                    <a:pt x="150583" y="27956"/>
                  </a:lnTo>
                  <a:lnTo>
                    <a:pt x="150583" y="28751"/>
                  </a:lnTo>
                  <a:lnTo>
                    <a:pt x="151605" y="28978"/>
                  </a:lnTo>
                  <a:lnTo>
                    <a:pt x="152626" y="30680"/>
                  </a:lnTo>
                  <a:lnTo>
                    <a:pt x="153307" y="30680"/>
                  </a:lnTo>
                  <a:lnTo>
                    <a:pt x="154329" y="32383"/>
                  </a:lnTo>
                  <a:lnTo>
                    <a:pt x="155464" y="32269"/>
                  </a:lnTo>
                  <a:lnTo>
                    <a:pt x="155464" y="34313"/>
                  </a:lnTo>
                  <a:lnTo>
                    <a:pt x="156826" y="34766"/>
                  </a:lnTo>
                  <a:lnTo>
                    <a:pt x="156826" y="32723"/>
                  </a:lnTo>
                  <a:lnTo>
                    <a:pt x="160005" y="32723"/>
                  </a:lnTo>
                  <a:lnTo>
                    <a:pt x="160913" y="31815"/>
                  </a:lnTo>
                  <a:lnTo>
                    <a:pt x="162275" y="34313"/>
                  </a:lnTo>
                  <a:lnTo>
                    <a:pt x="162275" y="35334"/>
                  </a:lnTo>
                  <a:cubicBezTo>
                    <a:pt x="162275" y="35334"/>
                    <a:pt x="162388" y="35675"/>
                    <a:pt x="162275" y="36356"/>
                  </a:cubicBezTo>
                  <a:cubicBezTo>
                    <a:pt x="162161" y="37037"/>
                    <a:pt x="162956" y="37718"/>
                    <a:pt x="162956" y="37718"/>
                  </a:cubicBezTo>
                  <a:lnTo>
                    <a:pt x="164545" y="39194"/>
                  </a:lnTo>
                  <a:lnTo>
                    <a:pt x="164545" y="40102"/>
                  </a:lnTo>
                  <a:lnTo>
                    <a:pt x="163637" y="41918"/>
                  </a:lnTo>
                  <a:lnTo>
                    <a:pt x="162956" y="42712"/>
                  </a:lnTo>
                  <a:lnTo>
                    <a:pt x="165112" y="44188"/>
                  </a:lnTo>
                  <a:lnTo>
                    <a:pt x="167156" y="45550"/>
                  </a:lnTo>
                  <a:lnTo>
                    <a:pt x="169426" y="46231"/>
                  </a:lnTo>
                  <a:lnTo>
                    <a:pt x="172717" y="46231"/>
                  </a:lnTo>
                  <a:lnTo>
                    <a:pt x="173399" y="46685"/>
                  </a:lnTo>
                  <a:lnTo>
                    <a:pt x="173399" y="54080"/>
                  </a:lnTo>
                  <a:lnTo>
                    <a:pt x="175669" y="57371"/>
                  </a:lnTo>
                  <a:lnTo>
                    <a:pt x="176350" y="60890"/>
                  </a:lnTo>
                  <a:lnTo>
                    <a:pt x="176350" y="64409"/>
                  </a:lnTo>
                  <a:lnTo>
                    <a:pt x="175134" y="67133"/>
                  </a:lnTo>
                  <a:lnTo>
                    <a:pt x="173772" y="70393"/>
                  </a:lnTo>
                  <a:lnTo>
                    <a:pt x="172037" y="73052"/>
                  </a:lnTo>
                  <a:lnTo>
                    <a:pt x="171210" y="75322"/>
                  </a:lnTo>
                  <a:lnTo>
                    <a:pt x="170447" y="76992"/>
                  </a:lnTo>
                  <a:lnTo>
                    <a:pt x="171501" y="79117"/>
                  </a:lnTo>
                  <a:lnTo>
                    <a:pt x="174534" y="81468"/>
                  </a:lnTo>
                  <a:cubicBezTo>
                    <a:pt x="174534" y="81468"/>
                    <a:pt x="177566" y="84273"/>
                    <a:pt x="177793" y="84354"/>
                  </a:cubicBezTo>
                  <a:cubicBezTo>
                    <a:pt x="178020" y="84435"/>
                    <a:pt x="180226" y="86171"/>
                    <a:pt x="180226" y="86171"/>
                  </a:cubicBezTo>
                  <a:lnTo>
                    <a:pt x="180226" y="91408"/>
                  </a:lnTo>
                  <a:lnTo>
                    <a:pt x="179463" y="94441"/>
                  </a:lnTo>
                  <a:lnTo>
                    <a:pt x="180226" y="96873"/>
                  </a:lnTo>
                  <a:lnTo>
                    <a:pt x="181977" y="98462"/>
                  </a:lnTo>
                  <a:lnTo>
                    <a:pt x="181977" y="100813"/>
                  </a:lnTo>
                  <a:lnTo>
                    <a:pt x="182966" y="103246"/>
                  </a:lnTo>
                  <a:cubicBezTo>
                    <a:pt x="182966" y="103246"/>
                    <a:pt x="182885" y="104997"/>
                    <a:pt x="182966" y="105370"/>
                  </a:cubicBezTo>
                  <a:cubicBezTo>
                    <a:pt x="183047" y="105743"/>
                    <a:pt x="182285" y="107267"/>
                    <a:pt x="182285" y="107267"/>
                  </a:cubicBezTo>
                  <a:cubicBezTo>
                    <a:pt x="182285" y="107267"/>
                    <a:pt x="181523" y="108937"/>
                    <a:pt x="181458" y="109164"/>
                  </a:cubicBezTo>
                  <a:cubicBezTo>
                    <a:pt x="181377" y="109391"/>
                    <a:pt x="180469" y="110218"/>
                    <a:pt x="180469" y="110900"/>
                  </a:cubicBezTo>
                  <a:cubicBezTo>
                    <a:pt x="180469" y="111581"/>
                    <a:pt x="180388" y="112408"/>
                    <a:pt x="180388" y="112716"/>
                  </a:cubicBezTo>
                  <a:cubicBezTo>
                    <a:pt x="180388" y="113024"/>
                    <a:pt x="181069" y="115148"/>
                    <a:pt x="181069" y="115148"/>
                  </a:cubicBezTo>
                  <a:lnTo>
                    <a:pt x="182058" y="116429"/>
                  </a:lnTo>
                  <a:lnTo>
                    <a:pt x="182966" y="117564"/>
                  </a:lnTo>
                  <a:lnTo>
                    <a:pt x="182966" y="118780"/>
                  </a:lnTo>
                  <a:lnTo>
                    <a:pt x="182123" y="120143"/>
                  </a:lnTo>
                  <a:lnTo>
                    <a:pt x="182042" y="121359"/>
                  </a:lnTo>
                  <a:lnTo>
                    <a:pt x="182950" y="122348"/>
                  </a:lnTo>
                  <a:lnTo>
                    <a:pt x="184604" y="123629"/>
                  </a:lnTo>
                  <a:lnTo>
                    <a:pt x="185885" y="124456"/>
                  </a:lnTo>
                  <a:lnTo>
                    <a:pt x="187393" y="126353"/>
                  </a:lnTo>
                  <a:lnTo>
                    <a:pt x="187993" y="129921"/>
                  </a:lnTo>
                  <a:lnTo>
                    <a:pt x="187993" y="132807"/>
                  </a:lnTo>
                  <a:lnTo>
                    <a:pt x="188528" y="135077"/>
                  </a:lnTo>
                  <a:lnTo>
                    <a:pt x="187847" y="137883"/>
                  </a:lnTo>
                  <a:lnTo>
                    <a:pt x="186339" y="140769"/>
                  </a:lnTo>
                  <a:lnTo>
                    <a:pt x="184604" y="142747"/>
                  </a:lnTo>
                  <a:lnTo>
                    <a:pt x="184231" y="145244"/>
                  </a:lnTo>
                  <a:lnTo>
                    <a:pt x="183323" y="146007"/>
                  </a:lnTo>
                  <a:lnTo>
                    <a:pt x="181961" y="146915"/>
                  </a:lnTo>
                  <a:lnTo>
                    <a:pt x="180517" y="145553"/>
                  </a:lnTo>
                  <a:lnTo>
                    <a:pt x="180291" y="143655"/>
                  </a:lnTo>
                  <a:lnTo>
                    <a:pt x="180144" y="141985"/>
                  </a:lnTo>
                  <a:lnTo>
                    <a:pt x="177647" y="139715"/>
                  </a:lnTo>
                  <a:lnTo>
                    <a:pt x="174842" y="138272"/>
                  </a:lnTo>
                  <a:lnTo>
                    <a:pt x="173026" y="138953"/>
                  </a:lnTo>
                  <a:lnTo>
                    <a:pt x="172945" y="140234"/>
                  </a:lnTo>
                  <a:lnTo>
                    <a:pt x="174080" y="141985"/>
                  </a:lnTo>
                  <a:lnTo>
                    <a:pt x="174161" y="143493"/>
                  </a:lnTo>
                  <a:lnTo>
                    <a:pt x="173253" y="144482"/>
                  </a:lnTo>
                  <a:lnTo>
                    <a:pt x="171210" y="145244"/>
                  </a:lnTo>
                  <a:lnTo>
                    <a:pt x="169394" y="146153"/>
                  </a:lnTo>
                  <a:lnTo>
                    <a:pt x="167496" y="147888"/>
                  </a:lnTo>
                  <a:lnTo>
                    <a:pt x="166734" y="148942"/>
                  </a:lnTo>
                  <a:lnTo>
                    <a:pt x="162340" y="148942"/>
                  </a:lnTo>
                  <a:lnTo>
                    <a:pt x="160361" y="149250"/>
                  </a:lnTo>
                  <a:lnTo>
                    <a:pt x="158610" y="150304"/>
                  </a:lnTo>
                  <a:lnTo>
                    <a:pt x="158075" y="151585"/>
                  </a:lnTo>
                  <a:lnTo>
                    <a:pt x="156632" y="152574"/>
                  </a:lnTo>
                  <a:lnTo>
                    <a:pt x="155124" y="152574"/>
                  </a:lnTo>
                  <a:lnTo>
                    <a:pt x="152626" y="153790"/>
                  </a:lnTo>
                  <a:lnTo>
                    <a:pt x="151118" y="155688"/>
                  </a:lnTo>
                  <a:lnTo>
                    <a:pt x="148459" y="156142"/>
                  </a:lnTo>
                  <a:lnTo>
                    <a:pt x="146870" y="158801"/>
                  </a:lnTo>
                  <a:lnTo>
                    <a:pt x="144292" y="157893"/>
                  </a:lnTo>
                  <a:lnTo>
                    <a:pt x="139443" y="158428"/>
                  </a:lnTo>
                  <a:lnTo>
                    <a:pt x="136103" y="160244"/>
                  </a:lnTo>
                  <a:lnTo>
                    <a:pt x="134124" y="162141"/>
                  </a:lnTo>
                  <a:lnTo>
                    <a:pt x="133443" y="163358"/>
                  </a:lnTo>
                  <a:lnTo>
                    <a:pt x="130265" y="163358"/>
                  </a:lnTo>
                  <a:lnTo>
                    <a:pt x="129438" y="164120"/>
                  </a:lnTo>
                  <a:lnTo>
                    <a:pt x="129892" y="165174"/>
                  </a:lnTo>
                  <a:lnTo>
                    <a:pt x="131108" y="167298"/>
                  </a:lnTo>
                  <a:lnTo>
                    <a:pt x="131481" y="168968"/>
                  </a:lnTo>
                  <a:lnTo>
                    <a:pt x="135276" y="171855"/>
                  </a:lnTo>
                  <a:lnTo>
                    <a:pt x="137254" y="174206"/>
                  </a:lnTo>
                  <a:lnTo>
                    <a:pt x="137627" y="176184"/>
                  </a:lnTo>
                  <a:lnTo>
                    <a:pt x="136637" y="177238"/>
                  </a:lnTo>
                  <a:lnTo>
                    <a:pt x="135502" y="178519"/>
                  </a:lnTo>
                  <a:lnTo>
                    <a:pt x="134968" y="180725"/>
                  </a:lnTo>
                  <a:lnTo>
                    <a:pt x="135567" y="182314"/>
                  </a:lnTo>
                  <a:lnTo>
                    <a:pt x="136702" y="183076"/>
                  </a:lnTo>
                  <a:lnTo>
                    <a:pt x="138291" y="185800"/>
                  </a:lnTo>
                  <a:lnTo>
                    <a:pt x="139427" y="187924"/>
                  </a:lnTo>
                  <a:lnTo>
                    <a:pt x="140870" y="190276"/>
                  </a:lnTo>
                  <a:lnTo>
                    <a:pt x="142151" y="192092"/>
                  </a:lnTo>
                  <a:lnTo>
                    <a:pt x="144421" y="193081"/>
                  </a:lnTo>
                  <a:lnTo>
                    <a:pt x="145783" y="193389"/>
                  </a:lnTo>
                  <a:lnTo>
                    <a:pt x="148507" y="196113"/>
                  </a:lnTo>
                  <a:lnTo>
                    <a:pt x="151394" y="199600"/>
                  </a:lnTo>
                  <a:lnTo>
                    <a:pt x="153972" y="202032"/>
                  </a:lnTo>
                  <a:lnTo>
                    <a:pt x="155480" y="203167"/>
                  </a:lnTo>
                  <a:lnTo>
                    <a:pt x="156016" y="204837"/>
                  </a:lnTo>
                  <a:lnTo>
                    <a:pt x="159275" y="206054"/>
                  </a:lnTo>
                  <a:lnTo>
                    <a:pt x="160718" y="206881"/>
                  </a:lnTo>
                  <a:lnTo>
                    <a:pt x="162388" y="208243"/>
                  </a:lnTo>
                  <a:cubicBezTo>
                    <a:pt x="162388" y="208243"/>
                    <a:pt x="163896" y="209832"/>
                    <a:pt x="163896" y="210140"/>
                  </a:cubicBezTo>
                  <a:cubicBezTo>
                    <a:pt x="163896" y="210448"/>
                    <a:pt x="163751" y="211729"/>
                    <a:pt x="163751" y="211729"/>
                  </a:cubicBezTo>
                  <a:lnTo>
                    <a:pt x="162469" y="213091"/>
                  </a:lnTo>
                  <a:lnTo>
                    <a:pt x="162615" y="215216"/>
                  </a:lnTo>
                  <a:lnTo>
                    <a:pt x="162534" y="216967"/>
                  </a:lnTo>
                  <a:lnTo>
                    <a:pt x="161399" y="218021"/>
                  </a:lnTo>
                  <a:lnTo>
                    <a:pt x="160118" y="218021"/>
                  </a:lnTo>
                  <a:lnTo>
                    <a:pt x="157621" y="217113"/>
                  </a:lnTo>
                  <a:lnTo>
                    <a:pt x="156113" y="216967"/>
                  </a:lnTo>
                  <a:lnTo>
                    <a:pt x="155740" y="219172"/>
                  </a:lnTo>
                  <a:lnTo>
                    <a:pt x="155740" y="222286"/>
                  </a:lnTo>
                  <a:lnTo>
                    <a:pt x="154832" y="223275"/>
                  </a:lnTo>
                  <a:lnTo>
                    <a:pt x="153324" y="224864"/>
                  </a:lnTo>
                  <a:lnTo>
                    <a:pt x="152335" y="225691"/>
                  </a:lnTo>
                  <a:lnTo>
                    <a:pt x="148167" y="225999"/>
                  </a:lnTo>
                  <a:lnTo>
                    <a:pt x="146886" y="227507"/>
                  </a:lnTo>
                  <a:lnTo>
                    <a:pt x="145751" y="228107"/>
                  </a:lnTo>
                  <a:lnTo>
                    <a:pt x="144243" y="228480"/>
                  </a:lnTo>
                  <a:lnTo>
                    <a:pt x="142427" y="230685"/>
                  </a:lnTo>
                  <a:lnTo>
                    <a:pt x="142200" y="233037"/>
                  </a:lnTo>
                  <a:lnTo>
                    <a:pt x="143254" y="234853"/>
                  </a:lnTo>
                  <a:lnTo>
                    <a:pt x="145232" y="236523"/>
                  </a:lnTo>
                  <a:lnTo>
                    <a:pt x="146140" y="238274"/>
                  </a:lnTo>
                  <a:lnTo>
                    <a:pt x="145605" y="239263"/>
                  </a:lnTo>
                  <a:lnTo>
                    <a:pt x="144162" y="240090"/>
                  </a:lnTo>
                  <a:lnTo>
                    <a:pt x="143708" y="241680"/>
                  </a:lnTo>
                  <a:lnTo>
                    <a:pt x="143789" y="242669"/>
                  </a:lnTo>
                  <a:lnTo>
                    <a:pt x="145459" y="243804"/>
                  </a:lnTo>
                  <a:lnTo>
                    <a:pt x="147129" y="244566"/>
                  </a:lnTo>
                  <a:cubicBezTo>
                    <a:pt x="147129" y="244566"/>
                    <a:pt x="147891" y="244112"/>
                    <a:pt x="148118" y="244566"/>
                  </a:cubicBezTo>
                  <a:cubicBezTo>
                    <a:pt x="148346" y="245020"/>
                    <a:pt x="149026" y="246463"/>
                    <a:pt x="149026" y="246690"/>
                  </a:cubicBezTo>
                  <a:cubicBezTo>
                    <a:pt x="149026" y="246917"/>
                    <a:pt x="148264" y="249042"/>
                    <a:pt x="148264" y="249042"/>
                  </a:cubicBezTo>
                  <a:cubicBezTo>
                    <a:pt x="148264" y="249042"/>
                    <a:pt x="148346" y="251620"/>
                    <a:pt x="148037" y="251701"/>
                  </a:cubicBezTo>
                  <a:cubicBezTo>
                    <a:pt x="147729" y="251782"/>
                    <a:pt x="146367" y="251328"/>
                    <a:pt x="146367" y="251328"/>
                  </a:cubicBezTo>
                  <a:lnTo>
                    <a:pt x="143935" y="249739"/>
                  </a:lnTo>
                  <a:lnTo>
                    <a:pt x="142491" y="246707"/>
                  </a:lnTo>
                  <a:cubicBezTo>
                    <a:pt x="142491" y="246707"/>
                    <a:pt x="142183" y="244955"/>
                    <a:pt x="141956" y="244955"/>
                  </a:cubicBezTo>
                  <a:cubicBezTo>
                    <a:pt x="141729" y="244955"/>
                    <a:pt x="138924" y="244128"/>
                    <a:pt x="138924" y="244128"/>
                  </a:cubicBezTo>
                  <a:lnTo>
                    <a:pt x="137335" y="244890"/>
                  </a:lnTo>
                  <a:lnTo>
                    <a:pt x="135129" y="243901"/>
                  </a:lnTo>
                  <a:lnTo>
                    <a:pt x="133151" y="243447"/>
                  </a:lnTo>
                  <a:lnTo>
                    <a:pt x="131027" y="243528"/>
                  </a:lnTo>
                  <a:lnTo>
                    <a:pt x="130265" y="245507"/>
                  </a:lnTo>
                  <a:lnTo>
                    <a:pt x="127832" y="246042"/>
                  </a:lnTo>
                  <a:lnTo>
                    <a:pt x="125481" y="246269"/>
                  </a:lnTo>
                  <a:lnTo>
                    <a:pt x="121395" y="246804"/>
                  </a:lnTo>
                  <a:lnTo>
                    <a:pt x="119189" y="248020"/>
                  </a:lnTo>
                  <a:lnTo>
                    <a:pt x="118135" y="249528"/>
                  </a:lnTo>
                  <a:lnTo>
                    <a:pt x="116384" y="249836"/>
                  </a:lnTo>
                  <a:lnTo>
                    <a:pt x="115168" y="250290"/>
                  </a:lnTo>
                  <a:lnTo>
                    <a:pt x="114568" y="251733"/>
                  </a:lnTo>
                  <a:lnTo>
                    <a:pt x="113579" y="252479"/>
                  </a:lnTo>
                  <a:lnTo>
                    <a:pt x="110773" y="253079"/>
                  </a:lnTo>
                  <a:lnTo>
                    <a:pt x="105925" y="253079"/>
                  </a:lnTo>
                  <a:lnTo>
                    <a:pt x="104109" y="252544"/>
                  </a:lnTo>
                  <a:lnTo>
                    <a:pt x="102973" y="250955"/>
                  </a:lnTo>
                  <a:lnTo>
                    <a:pt x="101838" y="249901"/>
                  </a:lnTo>
                  <a:cubicBezTo>
                    <a:pt x="101838" y="249901"/>
                    <a:pt x="100249" y="249820"/>
                    <a:pt x="99941" y="249820"/>
                  </a:cubicBezTo>
                  <a:cubicBezTo>
                    <a:pt x="99633" y="249820"/>
                    <a:pt x="98498" y="249901"/>
                    <a:pt x="98206" y="249901"/>
                  </a:cubicBezTo>
                  <a:cubicBezTo>
                    <a:pt x="97914" y="249901"/>
                    <a:pt x="96617" y="250209"/>
                    <a:pt x="96617" y="250209"/>
                  </a:cubicBezTo>
                  <a:lnTo>
                    <a:pt x="94266" y="248231"/>
                  </a:lnTo>
                  <a:lnTo>
                    <a:pt x="93812" y="249139"/>
                  </a:lnTo>
                  <a:lnTo>
                    <a:pt x="93958" y="250193"/>
                  </a:lnTo>
                  <a:lnTo>
                    <a:pt x="94185" y="253079"/>
                  </a:lnTo>
                  <a:lnTo>
                    <a:pt x="92904" y="254668"/>
                  </a:lnTo>
                  <a:lnTo>
                    <a:pt x="91314" y="256566"/>
                  </a:lnTo>
                  <a:lnTo>
                    <a:pt x="89725" y="257928"/>
                  </a:lnTo>
                  <a:lnTo>
                    <a:pt x="88136" y="257020"/>
                  </a:lnTo>
                  <a:lnTo>
                    <a:pt x="89725" y="253906"/>
                  </a:lnTo>
                  <a:lnTo>
                    <a:pt x="89417" y="253371"/>
                  </a:lnTo>
                  <a:lnTo>
                    <a:pt x="87066" y="254733"/>
                  </a:lnTo>
                  <a:lnTo>
                    <a:pt x="86304" y="253290"/>
                  </a:lnTo>
                  <a:lnTo>
                    <a:pt x="85396" y="251539"/>
                  </a:lnTo>
                  <a:lnTo>
                    <a:pt x="84261" y="250096"/>
                  </a:lnTo>
                  <a:lnTo>
                    <a:pt x="83498" y="249788"/>
                  </a:lnTo>
                  <a:lnTo>
                    <a:pt x="82055" y="249706"/>
                  </a:lnTo>
                  <a:lnTo>
                    <a:pt x="80612" y="249706"/>
                  </a:lnTo>
                  <a:lnTo>
                    <a:pt x="80077" y="248263"/>
                  </a:lnTo>
                  <a:lnTo>
                    <a:pt x="77872" y="249479"/>
                  </a:lnTo>
                  <a:lnTo>
                    <a:pt x="76964" y="250128"/>
                  </a:lnTo>
                  <a:lnTo>
                    <a:pt x="76217" y="250923"/>
                  </a:lnTo>
                  <a:cubicBezTo>
                    <a:pt x="76217" y="250923"/>
                    <a:pt x="75537" y="251441"/>
                    <a:pt x="75196" y="251441"/>
                  </a:cubicBezTo>
                  <a:cubicBezTo>
                    <a:pt x="74856" y="251441"/>
                    <a:pt x="73315" y="251215"/>
                    <a:pt x="73315" y="251215"/>
                  </a:cubicBezTo>
                  <a:lnTo>
                    <a:pt x="72180" y="250761"/>
                  </a:lnTo>
                  <a:lnTo>
                    <a:pt x="71207" y="249674"/>
                  </a:lnTo>
                  <a:lnTo>
                    <a:pt x="70461" y="248701"/>
                  </a:lnTo>
                  <a:lnTo>
                    <a:pt x="68985" y="247566"/>
                  </a:lnTo>
                  <a:lnTo>
                    <a:pt x="67899" y="246707"/>
                  </a:lnTo>
                  <a:lnTo>
                    <a:pt x="66877" y="245912"/>
                  </a:lnTo>
                  <a:lnTo>
                    <a:pt x="63521" y="244550"/>
                  </a:lnTo>
                  <a:lnTo>
                    <a:pt x="61543" y="243869"/>
                  </a:lnTo>
                  <a:cubicBezTo>
                    <a:pt x="61543" y="243869"/>
                    <a:pt x="60942" y="243334"/>
                    <a:pt x="60634" y="243415"/>
                  </a:cubicBezTo>
                  <a:cubicBezTo>
                    <a:pt x="60326" y="243496"/>
                    <a:pt x="58137" y="243788"/>
                    <a:pt x="58137" y="243788"/>
                  </a:cubicBezTo>
                  <a:lnTo>
                    <a:pt x="57229" y="242880"/>
                  </a:lnTo>
                  <a:cubicBezTo>
                    <a:pt x="57229" y="242880"/>
                    <a:pt x="57002" y="241372"/>
                    <a:pt x="56629" y="241064"/>
                  </a:cubicBezTo>
                  <a:cubicBezTo>
                    <a:pt x="56256" y="240755"/>
                    <a:pt x="54197" y="240074"/>
                    <a:pt x="53905" y="240237"/>
                  </a:cubicBezTo>
                  <a:cubicBezTo>
                    <a:pt x="53597" y="240382"/>
                    <a:pt x="52462" y="242361"/>
                    <a:pt x="52462" y="242361"/>
                  </a:cubicBezTo>
                  <a:lnTo>
                    <a:pt x="51327" y="243642"/>
                  </a:lnTo>
                  <a:lnTo>
                    <a:pt x="51862" y="244858"/>
                  </a:lnTo>
                  <a:lnTo>
                    <a:pt x="53840" y="244939"/>
                  </a:lnTo>
                  <a:cubicBezTo>
                    <a:pt x="53840" y="244939"/>
                    <a:pt x="55056" y="245539"/>
                    <a:pt x="55056" y="245993"/>
                  </a:cubicBezTo>
                  <a:cubicBezTo>
                    <a:pt x="55056" y="246447"/>
                    <a:pt x="54294" y="247355"/>
                    <a:pt x="54294" y="247355"/>
                  </a:cubicBezTo>
                  <a:cubicBezTo>
                    <a:pt x="54294" y="247355"/>
                    <a:pt x="52851" y="248344"/>
                    <a:pt x="52397" y="248344"/>
                  </a:cubicBezTo>
                  <a:cubicBezTo>
                    <a:pt x="51943" y="248344"/>
                    <a:pt x="49964" y="247809"/>
                    <a:pt x="49964" y="247809"/>
                  </a:cubicBezTo>
                  <a:lnTo>
                    <a:pt x="48456" y="246982"/>
                  </a:lnTo>
                  <a:cubicBezTo>
                    <a:pt x="48456" y="246982"/>
                    <a:pt x="45959" y="246609"/>
                    <a:pt x="45651" y="246609"/>
                  </a:cubicBezTo>
                  <a:cubicBezTo>
                    <a:pt x="45343" y="246609"/>
                    <a:pt x="43981" y="247371"/>
                    <a:pt x="43981" y="247371"/>
                  </a:cubicBezTo>
                  <a:lnTo>
                    <a:pt x="43300" y="248134"/>
                  </a:lnTo>
                  <a:lnTo>
                    <a:pt x="40948" y="248215"/>
                  </a:lnTo>
                  <a:lnTo>
                    <a:pt x="37770" y="248215"/>
                  </a:lnTo>
                  <a:lnTo>
                    <a:pt x="35646" y="247842"/>
                  </a:lnTo>
                  <a:lnTo>
                    <a:pt x="33976" y="246561"/>
                  </a:lnTo>
                  <a:lnTo>
                    <a:pt x="33376" y="243301"/>
                  </a:lnTo>
                  <a:lnTo>
                    <a:pt x="33376" y="239361"/>
                  </a:lnTo>
                  <a:lnTo>
                    <a:pt x="34430" y="236636"/>
                  </a:lnTo>
                  <a:lnTo>
                    <a:pt x="34057" y="233150"/>
                  </a:lnTo>
                  <a:lnTo>
                    <a:pt x="33830" y="230880"/>
                  </a:lnTo>
                  <a:lnTo>
                    <a:pt x="34738" y="228902"/>
                  </a:lnTo>
                  <a:lnTo>
                    <a:pt x="35727" y="226923"/>
                  </a:lnTo>
                  <a:lnTo>
                    <a:pt x="36554" y="224945"/>
                  </a:lnTo>
                  <a:lnTo>
                    <a:pt x="36700" y="222740"/>
                  </a:lnTo>
                  <a:lnTo>
                    <a:pt x="37916" y="221005"/>
                  </a:lnTo>
                  <a:lnTo>
                    <a:pt x="38905" y="218961"/>
                  </a:lnTo>
                  <a:lnTo>
                    <a:pt x="38824" y="216610"/>
                  </a:lnTo>
                  <a:lnTo>
                    <a:pt x="40186" y="214713"/>
                  </a:lnTo>
                  <a:lnTo>
                    <a:pt x="40559" y="213886"/>
                  </a:lnTo>
                  <a:lnTo>
                    <a:pt x="41840" y="212151"/>
                  </a:lnTo>
                  <a:lnTo>
                    <a:pt x="43284" y="210562"/>
                  </a:lnTo>
                  <a:lnTo>
                    <a:pt x="44792" y="209054"/>
                  </a:lnTo>
                  <a:lnTo>
                    <a:pt x="45781" y="206848"/>
                  </a:lnTo>
                  <a:lnTo>
                    <a:pt x="45018" y="205486"/>
                  </a:lnTo>
                  <a:lnTo>
                    <a:pt x="44256" y="204124"/>
                  </a:lnTo>
                  <a:lnTo>
                    <a:pt x="41451" y="203070"/>
                  </a:lnTo>
                  <a:lnTo>
                    <a:pt x="38565" y="202470"/>
                  </a:lnTo>
                  <a:lnTo>
                    <a:pt x="35614" y="202616"/>
                  </a:lnTo>
                  <a:lnTo>
                    <a:pt x="33343" y="200865"/>
                  </a:lnTo>
                  <a:lnTo>
                    <a:pt x="32354" y="199356"/>
                  </a:lnTo>
                  <a:lnTo>
                    <a:pt x="30684" y="199665"/>
                  </a:lnTo>
                  <a:lnTo>
                    <a:pt x="29095" y="200800"/>
                  </a:lnTo>
                  <a:lnTo>
                    <a:pt x="27278" y="200265"/>
                  </a:lnTo>
                  <a:lnTo>
                    <a:pt x="24392" y="199811"/>
                  </a:lnTo>
                  <a:lnTo>
                    <a:pt x="22657" y="197913"/>
                  </a:lnTo>
                  <a:lnTo>
                    <a:pt x="20614" y="197459"/>
                  </a:lnTo>
                  <a:lnTo>
                    <a:pt x="19333" y="198367"/>
                  </a:lnTo>
                  <a:lnTo>
                    <a:pt x="17663" y="198821"/>
                  </a:lnTo>
                  <a:lnTo>
                    <a:pt x="16528" y="197767"/>
                  </a:lnTo>
                  <a:lnTo>
                    <a:pt x="15392" y="195643"/>
                  </a:lnTo>
                  <a:lnTo>
                    <a:pt x="14257" y="194054"/>
                  </a:lnTo>
                  <a:lnTo>
                    <a:pt x="13576" y="192319"/>
                  </a:lnTo>
                  <a:lnTo>
                    <a:pt x="12749" y="190503"/>
                  </a:lnTo>
                  <a:lnTo>
                    <a:pt x="10852" y="189822"/>
                  </a:lnTo>
                  <a:lnTo>
                    <a:pt x="9571" y="189449"/>
                  </a:lnTo>
                  <a:lnTo>
                    <a:pt x="8890" y="187633"/>
                  </a:lnTo>
                  <a:lnTo>
                    <a:pt x="9717" y="185135"/>
                  </a:lnTo>
                  <a:lnTo>
                    <a:pt x="10998" y="183854"/>
                  </a:lnTo>
                  <a:lnTo>
                    <a:pt x="11906" y="182573"/>
                  </a:lnTo>
                  <a:cubicBezTo>
                    <a:pt x="11906" y="182573"/>
                    <a:pt x="11987" y="180903"/>
                    <a:pt x="12052" y="180530"/>
                  </a:cubicBezTo>
                  <a:cubicBezTo>
                    <a:pt x="12133" y="180157"/>
                    <a:pt x="11825" y="177725"/>
                    <a:pt x="11825" y="177725"/>
                  </a:cubicBezTo>
                  <a:lnTo>
                    <a:pt x="10544" y="177125"/>
                  </a:lnTo>
                  <a:lnTo>
                    <a:pt x="7820" y="176525"/>
                  </a:lnTo>
                  <a:cubicBezTo>
                    <a:pt x="7820" y="176525"/>
                    <a:pt x="6993" y="175698"/>
                    <a:pt x="6911" y="175471"/>
                  </a:cubicBezTo>
                  <a:cubicBezTo>
                    <a:pt x="6831" y="175244"/>
                    <a:pt x="6084" y="173800"/>
                    <a:pt x="6084" y="173574"/>
                  </a:cubicBezTo>
                  <a:cubicBezTo>
                    <a:pt x="6084" y="173347"/>
                    <a:pt x="4868" y="171530"/>
                    <a:pt x="4868" y="171530"/>
                  </a:cubicBezTo>
                  <a:lnTo>
                    <a:pt x="4868" y="169941"/>
                  </a:lnTo>
                  <a:lnTo>
                    <a:pt x="4495" y="167736"/>
                  </a:lnTo>
                  <a:lnTo>
                    <a:pt x="4868" y="165303"/>
                  </a:lnTo>
                  <a:lnTo>
                    <a:pt x="5922" y="164168"/>
                  </a:lnTo>
                  <a:lnTo>
                    <a:pt x="8192" y="162417"/>
                  </a:lnTo>
                  <a:lnTo>
                    <a:pt x="9327" y="161201"/>
                  </a:lnTo>
                  <a:lnTo>
                    <a:pt x="9247" y="158477"/>
                  </a:lnTo>
                  <a:lnTo>
                    <a:pt x="7966" y="156579"/>
                  </a:lnTo>
                  <a:lnTo>
                    <a:pt x="5922" y="156044"/>
                  </a:lnTo>
                  <a:lnTo>
                    <a:pt x="5241" y="154682"/>
                  </a:lnTo>
                  <a:cubicBezTo>
                    <a:pt x="5241" y="154682"/>
                    <a:pt x="5160" y="153320"/>
                    <a:pt x="5322" y="153093"/>
                  </a:cubicBezTo>
                  <a:cubicBezTo>
                    <a:pt x="5485" y="152866"/>
                    <a:pt x="6458" y="151731"/>
                    <a:pt x="6458" y="151731"/>
                  </a:cubicBezTo>
                  <a:lnTo>
                    <a:pt x="6149" y="150450"/>
                  </a:lnTo>
                  <a:lnTo>
                    <a:pt x="4479" y="149915"/>
                  </a:lnTo>
                  <a:lnTo>
                    <a:pt x="2128" y="149088"/>
                  </a:lnTo>
                  <a:lnTo>
                    <a:pt x="2128" y="148034"/>
                  </a:lnTo>
                  <a:lnTo>
                    <a:pt x="3717" y="145763"/>
                  </a:lnTo>
                  <a:lnTo>
                    <a:pt x="3863" y="143331"/>
                  </a:lnTo>
                  <a:lnTo>
                    <a:pt x="3036" y="142277"/>
                  </a:lnTo>
                  <a:lnTo>
                    <a:pt x="1220" y="141288"/>
                  </a:lnTo>
                  <a:lnTo>
                    <a:pt x="166" y="140072"/>
                  </a:lnTo>
                  <a:cubicBezTo>
                    <a:pt x="166" y="140072"/>
                    <a:pt x="-207" y="139018"/>
                    <a:pt x="166" y="138791"/>
                  </a:cubicBezTo>
                  <a:cubicBezTo>
                    <a:pt x="539" y="138564"/>
                    <a:pt x="1382" y="137202"/>
                    <a:pt x="1382" y="137202"/>
                  </a:cubicBezTo>
                  <a:lnTo>
                    <a:pt x="2598" y="135985"/>
                  </a:lnTo>
                  <a:lnTo>
                    <a:pt x="3360" y="135985"/>
                  </a:lnTo>
                  <a:cubicBezTo>
                    <a:pt x="3360" y="135985"/>
                    <a:pt x="4187" y="136067"/>
                    <a:pt x="4414" y="135839"/>
                  </a:cubicBezTo>
                  <a:cubicBezTo>
                    <a:pt x="4641" y="135612"/>
                    <a:pt x="4787" y="134558"/>
                    <a:pt x="4787" y="134558"/>
                  </a:cubicBezTo>
                  <a:lnTo>
                    <a:pt x="3571" y="133504"/>
                  </a:lnTo>
                  <a:lnTo>
                    <a:pt x="2744" y="132742"/>
                  </a:lnTo>
                  <a:lnTo>
                    <a:pt x="2517" y="130845"/>
                  </a:lnTo>
                  <a:lnTo>
                    <a:pt x="4187" y="127359"/>
                  </a:lnTo>
                  <a:lnTo>
                    <a:pt x="4868" y="124926"/>
                  </a:lnTo>
                  <a:lnTo>
                    <a:pt x="4868" y="122948"/>
                  </a:lnTo>
                  <a:lnTo>
                    <a:pt x="3360" y="120824"/>
                  </a:lnTo>
                  <a:lnTo>
                    <a:pt x="1917" y="118845"/>
                  </a:lnTo>
                  <a:cubicBezTo>
                    <a:pt x="1917" y="118845"/>
                    <a:pt x="1009" y="117256"/>
                    <a:pt x="1009" y="116948"/>
                  </a:cubicBezTo>
                  <a:cubicBezTo>
                    <a:pt x="1009" y="116640"/>
                    <a:pt x="636" y="113770"/>
                    <a:pt x="636" y="113543"/>
                  </a:cubicBezTo>
                  <a:cubicBezTo>
                    <a:pt x="636" y="113316"/>
                    <a:pt x="863" y="110964"/>
                    <a:pt x="863" y="110964"/>
                  </a:cubicBezTo>
                  <a:lnTo>
                    <a:pt x="2144" y="109829"/>
                  </a:lnTo>
                  <a:lnTo>
                    <a:pt x="3895" y="108613"/>
                  </a:lnTo>
                  <a:lnTo>
                    <a:pt x="5403" y="108840"/>
                  </a:lnTo>
                  <a:lnTo>
                    <a:pt x="6847" y="109375"/>
                  </a:lnTo>
                  <a:lnTo>
                    <a:pt x="8517" y="110364"/>
                  </a:lnTo>
                  <a:lnTo>
                    <a:pt x="10495" y="110056"/>
                  </a:lnTo>
                  <a:lnTo>
                    <a:pt x="12003" y="109521"/>
                  </a:lnTo>
                  <a:lnTo>
                    <a:pt x="13284" y="109067"/>
                  </a:lnTo>
                  <a:lnTo>
                    <a:pt x="15100" y="109440"/>
                  </a:lnTo>
                  <a:lnTo>
                    <a:pt x="16463" y="108613"/>
                  </a:lnTo>
                  <a:lnTo>
                    <a:pt x="17371" y="107251"/>
                  </a:lnTo>
                  <a:lnTo>
                    <a:pt x="17225" y="106035"/>
                  </a:lnTo>
                  <a:lnTo>
                    <a:pt x="16463" y="105046"/>
                  </a:lnTo>
                  <a:lnTo>
                    <a:pt x="16235" y="104057"/>
                  </a:lnTo>
                  <a:lnTo>
                    <a:pt x="17144" y="102159"/>
                  </a:lnTo>
                  <a:lnTo>
                    <a:pt x="21392" y="99808"/>
                  </a:lnTo>
                  <a:lnTo>
                    <a:pt x="22754" y="97311"/>
                  </a:lnTo>
                  <a:lnTo>
                    <a:pt x="23208" y="95641"/>
                  </a:lnTo>
                  <a:lnTo>
                    <a:pt x="22608" y="93289"/>
                  </a:lnTo>
                  <a:lnTo>
                    <a:pt x="19884" y="91781"/>
                  </a:lnTo>
                  <a:lnTo>
                    <a:pt x="17452" y="90792"/>
                  </a:lnTo>
                  <a:lnTo>
                    <a:pt x="16090" y="90111"/>
                  </a:lnTo>
                  <a:lnTo>
                    <a:pt x="15862" y="87906"/>
                  </a:lnTo>
                  <a:lnTo>
                    <a:pt x="16463" y="85554"/>
                  </a:lnTo>
                  <a:cubicBezTo>
                    <a:pt x="16463" y="85554"/>
                    <a:pt x="17825" y="84565"/>
                    <a:pt x="18198" y="84565"/>
                  </a:cubicBezTo>
                  <a:cubicBezTo>
                    <a:pt x="18571" y="84565"/>
                    <a:pt x="20095" y="84873"/>
                    <a:pt x="20095" y="84873"/>
                  </a:cubicBezTo>
                  <a:lnTo>
                    <a:pt x="22073" y="84646"/>
                  </a:lnTo>
                  <a:cubicBezTo>
                    <a:pt x="22073" y="84646"/>
                    <a:pt x="23289" y="84111"/>
                    <a:pt x="23436" y="83657"/>
                  </a:cubicBezTo>
                  <a:cubicBezTo>
                    <a:pt x="23581" y="83203"/>
                    <a:pt x="23662" y="81614"/>
                    <a:pt x="23662" y="81614"/>
                  </a:cubicBezTo>
                  <a:lnTo>
                    <a:pt x="23662" y="80106"/>
                  </a:lnTo>
                  <a:cubicBezTo>
                    <a:pt x="23662" y="80106"/>
                    <a:pt x="24035" y="79117"/>
                    <a:pt x="24263" y="78663"/>
                  </a:cubicBezTo>
                  <a:cubicBezTo>
                    <a:pt x="24489" y="78209"/>
                    <a:pt x="25170" y="76084"/>
                    <a:pt x="25170" y="76084"/>
                  </a:cubicBezTo>
                  <a:lnTo>
                    <a:pt x="25997" y="74949"/>
                  </a:lnTo>
                  <a:lnTo>
                    <a:pt x="26370" y="72371"/>
                  </a:lnTo>
                  <a:lnTo>
                    <a:pt x="26370" y="69939"/>
                  </a:lnTo>
                  <a:lnTo>
                    <a:pt x="26290" y="67441"/>
                  </a:lnTo>
                  <a:lnTo>
                    <a:pt x="26143" y="65771"/>
                  </a:lnTo>
                  <a:lnTo>
                    <a:pt x="27651" y="63647"/>
                  </a:lnTo>
                  <a:lnTo>
                    <a:pt x="28641" y="63112"/>
                  </a:lnTo>
                  <a:lnTo>
                    <a:pt x="29176" y="61896"/>
                  </a:lnTo>
                  <a:lnTo>
                    <a:pt x="28122" y="60842"/>
                  </a:lnTo>
                  <a:lnTo>
                    <a:pt x="26225" y="60842"/>
                  </a:lnTo>
                  <a:lnTo>
                    <a:pt x="24408" y="61150"/>
                  </a:lnTo>
                  <a:lnTo>
                    <a:pt x="22203" y="60387"/>
                  </a:lnTo>
                  <a:lnTo>
                    <a:pt x="22122" y="57890"/>
                  </a:lnTo>
                  <a:lnTo>
                    <a:pt x="22430" y="56382"/>
                  </a:lnTo>
                  <a:lnTo>
                    <a:pt x="23484" y="55101"/>
                  </a:lnTo>
                  <a:lnTo>
                    <a:pt x="24538" y="55020"/>
                  </a:lnTo>
                  <a:lnTo>
                    <a:pt x="24846" y="54031"/>
                  </a:lnTo>
                  <a:lnTo>
                    <a:pt x="24392" y="53350"/>
                  </a:lnTo>
                  <a:lnTo>
                    <a:pt x="24246" y="51988"/>
                  </a:lnTo>
                  <a:lnTo>
                    <a:pt x="25527" y="50318"/>
                  </a:lnTo>
                  <a:lnTo>
                    <a:pt x="27197" y="49409"/>
                  </a:lnTo>
                  <a:lnTo>
                    <a:pt x="28413" y="48728"/>
                  </a:lnTo>
                  <a:lnTo>
                    <a:pt x="30765" y="48728"/>
                  </a:lnTo>
                  <a:lnTo>
                    <a:pt x="32354" y="49101"/>
                  </a:lnTo>
                  <a:lnTo>
                    <a:pt x="34478" y="49182"/>
                  </a:lnTo>
                  <a:lnTo>
                    <a:pt x="36457" y="48420"/>
                  </a:lnTo>
                  <a:lnTo>
                    <a:pt x="38581" y="48047"/>
                  </a:lnTo>
                  <a:lnTo>
                    <a:pt x="40559" y="47739"/>
                  </a:lnTo>
                  <a:lnTo>
                    <a:pt x="41840" y="47739"/>
                  </a:lnTo>
                  <a:lnTo>
                    <a:pt x="42830" y="48728"/>
                  </a:lnTo>
                  <a:lnTo>
                    <a:pt x="44046" y="50318"/>
                  </a:lnTo>
                  <a:lnTo>
                    <a:pt x="44727" y="51453"/>
                  </a:lnTo>
                  <a:lnTo>
                    <a:pt x="45035" y="53123"/>
                  </a:lnTo>
                  <a:lnTo>
                    <a:pt x="44208" y="54404"/>
                  </a:lnTo>
                  <a:lnTo>
                    <a:pt x="43381" y="55312"/>
                  </a:lnTo>
                  <a:lnTo>
                    <a:pt x="43689" y="56447"/>
                  </a:lnTo>
                  <a:lnTo>
                    <a:pt x="44289" y="56982"/>
                  </a:lnTo>
                  <a:lnTo>
                    <a:pt x="45197" y="57128"/>
                  </a:lnTo>
                  <a:lnTo>
                    <a:pt x="46186" y="58036"/>
                  </a:lnTo>
                  <a:cubicBezTo>
                    <a:pt x="46186" y="58036"/>
                    <a:pt x="46186" y="58571"/>
                    <a:pt x="46413" y="58863"/>
                  </a:cubicBezTo>
                  <a:cubicBezTo>
                    <a:pt x="46640" y="59171"/>
                    <a:pt x="47856" y="59236"/>
                    <a:pt x="47856" y="59236"/>
                  </a:cubicBezTo>
                  <a:lnTo>
                    <a:pt x="49137" y="57420"/>
                  </a:lnTo>
                  <a:cubicBezTo>
                    <a:pt x="49137" y="57420"/>
                    <a:pt x="49364" y="56366"/>
                    <a:pt x="49364" y="55912"/>
                  </a:cubicBezTo>
                  <a:cubicBezTo>
                    <a:pt x="49364" y="55458"/>
                    <a:pt x="48992" y="54550"/>
                    <a:pt x="48992" y="54550"/>
                  </a:cubicBezTo>
                  <a:cubicBezTo>
                    <a:pt x="48992" y="54550"/>
                    <a:pt x="48310" y="53869"/>
                    <a:pt x="48229" y="53642"/>
                  </a:cubicBezTo>
                  <a:cubicBezTo>
                    <a:pt x="48148" y="53415"/>
                    <a:pt x="48148" y="52361"/>
                    <a:pt x="48148" y="52361"/>
                  </a:cubicBezTo>
                  <a:lnTo>
                    <a:pt x="49056" y="51826"/>
                  </a:lnTo>
                  <a:lnTo>
                    <a:pt x="50337" y="51826"/>
                  </a:lnTo>
                  <a:lnTo>
                    <a:pt x="50872" y="52361"/>
                  </a:lnTo>
                  <a:lnTo>
                    <a:pt x="51781" y="53269"/>
                  </a:lnTo>
                  <a:lnTo>
                    <a:pt x="52916" y="54485"/>
                  </a:lnTo>
                  <a:lnTo>
                    <a:pt x="53224" y="55766"/>
                  </a:lnTo>
                  <a:lnTo>
                    <a:pt x="53370" y="57128"/>
                  </a:lnTo>
                  <a:lnTo>
                    <a:pt x="52997" y="58636"/>
                  </a:lnTo>
                  <a:lnTo>
                    <a:pt x="52997" y="59544"/>
                  </a:lnTo>
                  <a:lnTo>
                    <a:pt x="53759" y="58490"/>
                  </a:lnTo>
                  <a:cubicBezTo>
                    <a:pt x="53759" y="58490"/>
                    <a:pt x="54132" y="57128"/>
                    <a:pt x="54132" y="56901"/>
                  </a:cubicBezTo>
                  <a:lnTo>
                    <a:pt x="54132" y="53869"/>
                  </a:lnTo>
                  <a:lnTo>
                    <a:pt x="54359" y="52653"/>
                  </a:lnTo>
                  <a:lnTo>
                    <a:pt x="53224" y="50982"/>
                  </a:lnTo>
                  <a:lnTo>
                    <a:pt x="53451" y="48777"/>
                  </a:lnTo>
                  <a:lnTo>
                    <a:pt x="53678" y="46961"/>
                  </a:lnTo>
                  <a:lnTo>
                    <a:pt x="54051" y="45226"/>
                  </a:lnTo>
                  <a:lnTo>
                    <a:pt x="54732" y="43864"/>
                  </a:lnTo>
                  <a:lnTo>
                    <a:pt x="54878" y="42274"/>
                  </a:lnTo>
                  <a:lnTo>
                    <a:pt x="55867" y="41512"/>
                  </a:lnTo>
                  <a:lnTo>
                    <a:pt x="56775" y="42112"/>
                  </a:lnTo>
                  <a:lnTo>
                    <a:pt x="57310" y="43248"/>
                  </a:lnTo>
                  <a:lnTo>
                    <a:pt x="58072" y="43556"/>
                  </a:lnTo>
                  <a:lnTo>
                    <a:pt x="59288" y="43928"/>
                  </a:lnTo>
                  <a:lnTo>
                    <a:pt x="63456" y="44074"/>
                  </a:lnTo>
                  <a:lnTo>
                    <a:pt x="64283" y="44528"/>
                  </a:lnTo>
                  <a:lnTo>
                    <a:pt x="64656" y="43248"/>
                  </a:lnTo>
                  <a:lnTo>
                    <a:pt x="66861" y="42939"/>
                  </a:lnTo>
                  <a:lnTo>
                    <a:pt x="67850" y="43248"/>
                  </a:lnTo>
                  <a:lnTo>
                    <a:pt x="69131" y="43474"/>
                  </a:lnTo>
                  <a:lnTo>
                    <a:pt x="70413" y="45291"/>
                  </a:lnTo>
                  <a:lnTo>
                    <a:pt x="72083" y="48177"/>
                  </a:lnTo>
                  <a:lnTo>
                    <a:pt x="74061" y="51063"/>
                  </a:lnTo>
                  <a:lnTo>
                    <a:pt x="75796" y="52734"/>
                  </a:lnTo>
                  <a:lnTo>
                    <a:pt x="76785" y="52961"/>
                  </a:lnTo>
                  <a:lnTo>
                    <a:pt x="77093" y="51745"/>
                  </a:lnTo>
                  <a:lnTo>
                    <a:pt x="75812" y="50155"/>
                  </a:lnTo>
                  <a:lnTo>
                    <a:pt x="74450" y="48566"/>
                  </a:lnTo>
                  <a:lnTo>
                    <a:pt x="73542" y="47204"/>
                  </a:lnTo>
                  <a:lnTo>
                    <a:pt x="72180" y="45388"/>
                  </a:lnTo>
                  <a:lnTo>
                    <a:pt x="71353" y="43491"/>
                  </a:lnTo>
                  <a:lnTo>
                    <a:pt x="70137" y="42583"/>
                  </a:lnTo>
                  <a:lnTo>
                    <a:pt x="68239" y="41983"/>
                  </a:lnTo>
                  <a:cubicBezTo>
                    <a:pt x="68239" y="41983"/>
                    <a:pt x="66796" y="41983"/>
                    <a:pt x="66569" y="41901"/>
                  </a:cubicBezTo>
                  <a:cubicBezTo>
                    <a:pt x="66342" y="41821"/>
                    <a:pt x="64526" y="41366"/>
                    <a:pt x="64526" y="41366"/>
                  </a:cubicBezTo>
                  <a:lnTo>
                    <a:pt x="62856" y="40685"/>
                  </a:lnTo>
                  <a:lnTo>
                    <a:pt x="61575" y="39404"/>
                  </a:lnTo>
                  <a:lnTo>
                    <a:pt x="60667" y="37734"/>
                  </a:lnTo>
                  <a:lnTo>
                    <a:pt x="60359" y="36064"/>
                  </a:lnTo>
                  <a:lnTo>
                    <a:pt x="61413" y="35837"/>
                  </a:lnTo>
                  <a:lnTo>
                    <a:pt x="62548" y="36437"/>
                  </a:lnTo>
                  <a:lnTo>
                    <a:pt x="63537" y="36664"/>
                  </a:lnTo>
                  <a:lnTo>
                    <a:pt x="63683" y="34848"/>
                  </a:lnTo>
                  <a:lnTo>
                    <a:pt x="64137" y="33031"/>
                  </a:lnTo>
                  <a:lnTo>
                    <a:pt x="63991" y="30080"/>
                  </a:lnTo>
                  <a:lnTo>
                    <a:pt x="63229" y="33113"/>
                  </a:lnTo>
                  <a:lnTo>
                    <a:pt x="61494" y="33421"/>
                  </a:lnTo>
                  <a:lnTo>
                    <a:pt x="61040" y="32512"/>
                  </a:lnTo>
                  <a:lnTo>
                    <a:pt x="59905" y="32204"/>
                  </a:lnTo>
                  <a:lnTo>
                    <a:pt x="58850" y="32350"/>
                  </a:lnTo>
                  <a:lnTo>
                    <a:pt x="58088" y="32123"/>
                  </a:lnTo>
                  <a:lnTo>
                    <a:pt x="58769" y="30615"/>
                  </a:lnTo>
                  <a:lnTo>
                    <a:pt x="59759" y="29853"/>
                  </a:lnTo>
                  <a:lnTo>
                    <a:pt x="60667" y="29026"/>
                  </a:lnTo>
                  <a:lnTo>
                    <a:pt x="62337" y="28118"/>
                  </a:lnTo>
                  <a:lnTo>
                    <a:pt x="62872" y="26837"/>
                  </a:lnTo>
                  <a:lnTo>
                    <a:pt x="62337" y="26075"/>
                  </a:lnTo>
                  <a:lnTo>
                    <a:pt x="60894" y="27129"/>
                  </a:lnTo>
                  <a:lnTo>
                    <a:pt x="59451" y="26983"/>
                  </a:lnTo>
                  <a:cubicBezTo>
                    <a:pt x="59451" y="26983"/>
                    <a:pt x="56272" y="27356"/>
                    <a:pt x="56191" y="27664"/>
                  </a:cubicBezTo>
                  <a:cubicBezTo>
                    <a:pt x="56110" y="27972"/>
                    <a:pt x="55510" y="25913"/>
                    <a:pt x="55510" y="25913"/>
                  </a:cubicBezTo>
                  <a:lnTo>
                    <a:pt x="55656" y="24551"/>
                  </a:lnTo>
                  <a:lnTo>
                    <a:pt x="56791" y="23497"/>
                  </a:lnTo>
                  <a:lnTo>
                    <a:pt x="58607" y="23351"/>
                  </a:lnTo>
                  <a:cubicBezTo>
                    <a:pt x="58607" y="23351"/>
                    <a:pt x="59970" y="22978"/>
                    <a:pt x="60278" y="22978"/>
                  </a:cubicBezTo>
                  <a:cubicBezTo>
                    <a:pt x="60586" y="22978"/>
                    <a:pt x="61559" y="22978"/>
                    <a:pt x="61786" y="22897"/>
                  </a:cubicBezTo>
                  <a:cubicBezTo>
                    <a:pt x="62012" y="22815"/>
                    <a:pt x="63148" y="21762"/>
                    <a:pt x="63148" y="21762"/>
                  </a:cubicBezTo>
                  <a:lnTo>
                    <a:pt x="63602" y="20253"/>
                  </a:lnTo>
                  <a:lnTo>
                    <a:pt x="63294" y="19118"/>
                  </a:lnTo>
                  <a:lnTo>
                    <a:pt x="61559" y="16913"/>
                  </a:lnTo>
                  <a:lnTo>
                    <a:pt x="60569" y="16151"/>
                  </a:lnTo>
                  <a:lnTo>
                    <a:pt x="60034" y="15616"/>
                  </a:lnTo>
                  <a:cubicBezTo>
                    <a:pt x="60034" y="15616"/>
                    <a:pt x="60343" y="14627"/>
                    <a:pt x="59889" y="14173"/>
                  </a:cubicBezTo>
                  <a:cubicBezTo>
                    <a:pt x="59434" y="13718"/>
                    <a:pt x="57910" y="12438"/>
                    <a:pt x="57910" y="12438"/>
                  </a:cubicBezTo>
                  <a:lnTo>
                    <a:pt x="57002" y="10767"/>
                  </a:lnTo>
                  <a:lnTo>
                    <a:pt x="56013" y="8497"/>
                  </a:lnTo>
                  <a:lnTo>
                    <a:pt x="55640" y="6827"/>
                  </a:lnTo>
                  <a:lnTo>
                    <a:pt x="54051" y="6227"/>
                  </a:lnTo>
                  <a:cubicBezTo>
                    <a:pt x="54051" y="6227"/>
                    <a:pt x="52380" y="6081"/>
                    <a:pt x="52235" y="6454"/>
                  </a:cubicBezTo>
                  <a:cubicBezTo>
                    <a:pt x="52089" y="6827"/>
                    <a:pt x="51862" y="7508"/>
                    <a:pt x="51862" y="7508"/>
                  </a:cubicBezTo>
                  <a:lnTo>
                    <a:pt x="50418" y="6454"/>
                  </a:lnTo>
                  <a:lnTo>
                    <a:pt x="49137" y="7589"/>
                  </a:lnTo>
                  <a:lnTo>
                    <a:pt x="48764" y="9713"/>
                  </a:lnTo>
                  <a:lnTo>
                    <a:pt x="48764" y="6827"/>
                  </a:lnTo>
                  <a:cubicBezTo>
                    <a:pt x="48764" y="6827"/>
                    <a:pt x="48764" y="4394"/>
                    <a:pt x="49137" y="4249"/>
                  </a:cubicBezTo>
                  <a:cubicBezTo>
                    <a:pt x="49510" y="4103"/>
                    <a:pt x="49819" y="3567"/>
                    <a:pt x="49819" y="3567"/>
                  </a:cubicBezTo>
                  <a:lnTo>
                    <a:pt x="50808" y="0"/>
                  </a:lnTo>
                  <a:lnTo>
                    <a:pt x="51180" y="535"/>
                  </a:lnTo>
                  <a:lnTo>
                    <a:pt x="51099" y="2124"/>
                  </a:lnTo>
                  <a:lnTo>
                    <a:pt x="50337" y="3794"/>
                  </a:lnTo>
                  <a:lnTo>
                    <a:pt x="50337" y="5011"/>
                  </a:lnTo>
                  <a:lnTo>
                    <a:pt x="51472" y="5384"/>
                  </a:lnTo>
                  <a:lnTo>
                    <a:pt x="53370" y="5011"/>
                  </a:lnTo>
                  <a:lnTo>
                    <a:pt x="54586" y="5546"/>
                  </a:lnTo>
                  <a:lnTo>
                    <a:pt x="56029" y="5805"/>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2" name="Freeform: Shape 581">
              <a:extLst>
                <a:ext uri="{FF2B5EF4-FFF2-40B4-BE49-F238E27FC236}">
                  <a16:creationId xmlns:a16="http://schemas.microsoft.com/office/drawing/2014/main" id="{BD9E6C71-B5C5-48B0-4D85-9267EB41F8FA}"/>
                </a:ext>
              </a:extLst>
            </p:cNvPr>
            <p:cNvSpPr/>
            <p:nvPr/>
          </p:nvSpPr>
          <p:spPr>
            <a:xfrm>
              <a:off x="7454678" y="3288367"/>
              <a:ext cx="11623" cy="12176"/>
            </a:xfrm>
            <a:custGeom>
              <a:avLst/>
              <a:gdLst>
                <a:gd name="connsiteX0" fmla="*/ 4200 w 12599"/>
                <a:gd name="connsiteY0" fmla="*/ 13183 h 13199"/>
                <a:gd name="connsiteX1" fmla="*/ 1703 w 12599"/>
                <a:gd name="connsiteY1" fmla="*/ 13183 h 13199"/>
                <a:gd name="connsiteX2" fmla="*/ 795 w 12599"/>
                <a:gd name="connsiteY2" fmla="*/ 10394 h 13199"/>
                <a:gd name="connsiteX3" fmla="*/ 795 w 12599"/>
                <a:gd name="connsiteY3" fmla="*/ 9194 h 13199"/>
                <a:gd name="connsiteX4" fmla="*/ 0 w 12599"/>
                <a:gd name="connsiteY4" fmla="*/ 7832 h 13199"/>
                <a:gd name="connsiteX5" fmla="*/ 1362 w 12599"/>
                <a:gd name="connsiteY5" fmla="*/ 6924 h 13199"/>
                <a:gd name="connsiteX6" fmla="*/ 0 w 12599"/>
                <a:gd name="connsiteY6" fmla="*/ 4994 h 13199"/>
                <a:gd name="connsiteX7" fmla="*/ 3519 w 12599"/>
                <a:gd name="connsiteY7" fmla="*/ 4994 h 13199"/>
                <a:gd name="connsiteX8" fmla="*/ 5108 w 12599"/>
                <a:gd name="connsiteY8" fmla="*/ 5903 h 13199"/>
                <a:gd name="connsiteX9" fmla="*/ 5676 w 12599"/>
                <a:gd name="connsiteY9" fmla="*/ 6697 h 13199"/>
                <a:gd name="connsiteX10" fmla="*/ 6697 w 12599"/>
                <a:gd name="connsiteY10" fmla="*/ 7038 h 13199"/>
                <a:gd name="connsiteX11" fmla="*/ 7719 w 12599"/>
                <a:gd name="connsiteY11" fmla="*/ 6583 h 13199"/>
                <a:gd name="connsiteX12" fmla="*/ 7719 w 12599"/>
                <a:gd name="connsiteY12" fmla="*/ 4994 h 13199"/>
                <a:gd name="connsiteX13" fmla="*/ 6130 w 12599"/>
                <a:gd name="connsiteY13" fmla="*/ 4994 h 13199"/>
                <a:gd name="connsiteX14" fmla="*/ 5108 w 12599"/>
                <a:gd name="connsiteY14" fmla="*/ 3405 h 13199"/>
                <a:gd name="connsiteX15" fmla="*/ 3859 w 12599"/>
                <a:gd name="connsiteY15" fmla="*/ 2951 h 13199"/>
                <a:gd name="connsiteX16" fmla="*/ 2384 w 12599"/>
                <a:gd name="connsiteY16" fmla="*/ 3519 h 13199"/>
                <a:gd name="connsiteX17" fmla="*/ 2157 w 12599"/>
                <a:gd name="connsiteY17" fmla="*/ 1930 h 13199"/>
                <a:gd name="connsiteX18" fmla="*/ 1021 w 12599"/>
                <a:gd name="connsiteY18" fmla="*/ 1930 h 13199"/>
                <a:gd name="connsiteX19" fmla="*/ 1703 w 12599"/>
                <a:gd name="connsiteY19" fmla="*/ 0 h 13199"/>
                <a:gd name="connsiteX20" fmla="*/ 4427 w 12599"/>
                <a:gd name="connsiteY20" fmla="*/ 0 h 13199"/>
                <a:gd name="connsiteX21" fmla="*/ 4654 w 12599"/>
                <a:gd name="connsiteY21" fmla="*/ 568 h 13199"/>
                <a:gd name="connsiteX22" fmla="*/ 3859 w 12599"/>
                <a:gd name="connsiteY22" fmla="*/ 1703 h 13199"/>
                <a:gd name="connsiteX23" fmla="*/ 5902 w 12599"/>
                <a:gd name="connsiteY23" fmla="*/ 3292 h 13199"/>
                <a:gd name="connsiteX24" fmla="*/ 10443 w 12599"/>
                <a:gd name="connsiteY24" fmla="*/ 3405 h 13199"/>
                <a:gd name="connsiteX25" fmla="*/ 11237 w 12599"/>
                <a:gd name="connsiteY25" fmla="*/ 4427 h 13199"/>
                <a:gd name="connsiteX26" fmla="*/ 10216 w 12599"/>
                <a:gd name="connsiteY26" fmla="*/ 5562 h 13199"/>
                <a:gd name="connsiteX27" fmla="*/ 9648 w 12599"/>
                <a:gd name="connsiteY27" fmla="*/ 6583 h 13199"/>
                <a:gd name="connsiteX28" fmla="*/ 9308 w 12599"/>
                <a:gd name="connsiteY28" fmla="*/ 8513 h 13199"/>
                <a:gd name="connsiteX29" fmla="*/ 10216 w 12599"/>
                <a:gd name="connsiteY29" fmla="*/ 9648 h 13199"/>
                <a:gd name="connsiteX30" fmla="*/ 11237 w 12599"/>
                <a:gd name="connsiteY30" fmla="*/ 11010 h 13199"/>
                <a:gd name="connsiteX31" fmla="*/ 12600 w 12599"/>
                <a:gd name="connsiteY31" fmla="*/ 13167 h 13199"/>
                <a:gd name="connsiteX32" fmla="*/ 11237 w 12599"/>
                <a:gd name="connsiteY32" fmla="*/ 13167 h 13199"/>
                <a:gd name="connsiteX33" fmla="*/ 9535 w 12599"/>
                <a:gd name="connsiteY33" fmla="*/ 12146 h 13199"/>
                <a:gd name="connsiteX34" fmla="*/ 7946 w 12599"/>
                <a:gd name="connsiteY34" fmla="*/ 13167 h 13199"/>
                <a:gd name="connsiteX35" fmla="*/ 7151 w 12599"/>
                <a:gd name="connsiteY35" fmla="*/ 13200 h 13199"/>
                <a:gd name="connsiteX36" fmla="*/ 4200 w 12599"/>
                <a:gd name="connsiteY36" fmla="*/ 13167 h 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599" h="13199">
                  <a:moveTo>
                    <a:pt x="4200" y="13183"/>
                  </a:moveTo>
                  <a:lnTo>
                    <a:pt x="1703" y="13183"/>
                  </a:lnTo>
                  <a:lnTo>
                    <a:pt x="795" y="10394"/>
                  </a:lnTo>
                  <a:lnTo>
                    <a:pt x="795" y="9194"/>
                  </a:lnTo>
                  <a:lnTo>
                    <a:pt x="0" y="7832"/>
                  </a:lnTo>
                  <a:lnTo>
                    <a:pt x="1362" y="6924"/>
                  </a:lnTo>
                  <a:lnTo>
                    <a:pt x="0" y="4994"/>
                  </a:lnTo>
                  <a:lnTo>
                    <a:pt x="3519" y="4994"/>
                  </a:lnTo>
                  <a:lnTo>
                    <a:pt x="5108" y="5903"/>
                  </a:lnTo>
                  <a:lnTo>
                    <a:pt x="5676" y="6697"/>
                  </a:lnTo>
                  <a:lnTo>
                    <a:pt x="6697" y="7038"/>
                  </a:lnTo>
                  <a:lnTo>
                    <a:pt x="7719" y="6583"/>
                  </a:lnTo>
                  <a:lnTo>
                    <a:pt x="7719" y="4994"/>
                  </a:lnTo>
                  <a:lnTo>
                    <a:pt x="6130" y="4994"/>
                  </a:lnTo>
                  <a:lnTo>
                    <a:pt x="5108" y="3405"/>
                  </a:lnTo>
                  <a:lnTo>
                    <a:pt x="3859" y="2951"/>
                  </a:lnTo>
                  <a:lnTo>
                    <a:pt x="2384" y="3519"/>
                  </a:lnTo>
                  <a:lnTo>
                    <a:pt x="2157" y="1930"/>
                  </a:lnTo>
                  <a:lnTo>
                    <a:pt x="1021" y="1930"/>
                  </a:lnTo>
                  <a:lnTo>
                    <a:pt x="1703" y="0"/>
                  </a:lnTo>
                  <a:lnTo>
                    <a:pt x="4427" y="0"/>
                  </a:lnTo>
                  <a:lnTo>
                    <a:pt x="4654" y="568"/>
                  </a:lnTo>
                  <a:lnTo>
                    <a:pt x="3859" y="1703"/>
                  </a:lnTo>
                  <a:lnTo>
                    <a:pt x="5902" y="3292"/>
                  </a:lnTo>
                  <a:lnTo>
                    <a:pt x="10443" y="3405"/>
                  </a:lnTo>
                  <a:lnTo>
                    <a:pt x="11237" y="4427"/>
                  </a:lnTo>
                  <a:lnTo>
                    <a:pt x="10216" y="5562"/>
                  </a:lnTo>
                  <a:lnTo>
                    <a:pt x="9648" y="6583"/>
                  </a:lnTo>
                  <a:lnTo>
                    <a:pt x="9308" y="8513"/>
                  </a:lnTo>
                  <a:lnTo>
                    <a:pt x="10216" y="9648"/>
                  </a:lnTo>
                  <a:lnTo>
                    <a:pt x="11237" y="11010"/>
                  </a:lnTo>
                  <a:lnTo>
                    <a:pt x="12600" y="13167"/>
                  </a:lnTo>
                  <a:lnTo>
                    <a:pt x="11237" y="13167"/>
                  </a:lnTo>
                  <a:lnTo>
                    <a:pt x="9535" y="12146"/>
                  </a:lnTo>
                  <a:cubicBezTo>
                    <a:pt x="9535" y="12146"/>
                    <a:pt x="8286" y="13394"/>
                    <a:pt x="7946" y="13167"/>
                  </a:cubicBezTo>
                  <a:cubicBezTo>
                    <a:pt x="7605" y="12940"/>
                    <a:pt x="7151" y="13200"/>
                    <a:pt x="7151" y="13200"/>
                  </a:cubicBezTo>
                  <a:lnTo>
                    <a:pt x="4200" y="1316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3" name="Freeform: Shape 582">
              <a:extLst>
                <a:ext uri="{FF2B5EF4-FFF2-40B4-BE49-F238E27FC236}">
                  <a16:creationId xmlns:a16="http://schemas.microsoft.com/office/drawing/2014/main" id="{775C1826-A7CD-A329-BB71-39088B401B13}"/>
                </a:ext>
              </a:extLst>
            </p:cNvPr>
            <p:cNvSpPr/>
            <p:nvPr/>
          </p:nvSpPr>
          <p:spPr>
            <a:xfrm>
              <a:off x="7466331" y="3305480"/>
              <a:ext cx="9005" cy="9738"/>
            </a:xfrm>
            <a:custGeom>
              <a:avLst/>
              <a:gdLst>
                <a:gd name="connsiteX0" fmla="*/ 2611 w 9761"/>
                <a:gd name="connsiteY0" fmla="*/ 10556 h 10556"/>
                <a:gd name="connsiteX1" fmla="*/ 4313 w 9761"/>
                <a:gd name="connsiteY1" fmla="*/ 10556 h 10556"/>
                <a:gd name="connsiteX2" fmla="*/ 5789 w 9761"/>
                <a:gd name="connsiteY2" fmla="*/ 9535 h 10556"/>
                <a:gd name="connsiteX3" fmla="*/ 9762 w 9761"/>
                <a:gd name="connsiteY3" fmla="*/ 9535 h 10556"/>
                <a:gd name="connsiteX4" fmla="*/ 9762 w 9761"/>
                <a:gd name="connsiteY4" fmla="*/ 7946 h 10556"/>
                <a:gd name="connsiteX5" fmla="*/ 5108 w 9761"/>
                <a:gd name="connsiteY5" fmla="*/ 4086 h 10556"/>
                <a:gd name="connsiteX6" fmla="*/ 1362 w 9761"/>
                <a:gd name="connsiteY6" fmla="*/ 0 h 10556"/>
                <a:gd name="connsiteX7" fmla="*/ 0 w 9761"/>
                <a:gd name="connsiteY7" fmla="*/ 0 h 10556"/>
                <a:gd name="connsiteX8" fmla="*/ 454 w 9761"/>
                <a:gd name="connsiteY8" fmla="*/ 1362 h 10556"/>
                <a:gd name="connsiteX9" fmla="*/ 1135 w 9761"/>
                <a:gd name="connsiteY9" fmla="*/ 1362 h 10556"/>
                <a:gd name="connsiteX10" fmla="*/ 1249 w 9761"/>
                <a:gd name="connsiteY10" fmla="*/ 3292 h 10556"/>
                <a:gd name="connsiteX11" fmla="*/ 795 w 9761"/>
                <a:gd name="connsiteY11" fmla="*/ 4200 h 10556"/>
                <a:gd name="connsiteX12" fmla="*/ 1930 w 9761"/>
                <a:gd name="connsiteY12" fmla="*/ 4313 h 10556"/>
                <a:gd name="connsiteX13" fmla="*/ 3292 w 9761"/>
                <a:gd name="connsiteY13" fmla="*/ 3746 h 10556"/>
                <a:gd name="connsiteX14" fmla="*/ 4005 w 9761"/>
                <a:gd name="connsiteY14" fmla="*/ 3649 h 10556"/>
                <a:gd name="connsiteX15" fmla="*/ 5027 w 9761"/>
                <a:gd name="connsiteY15" fmla="*/ 4394 h 10556"/>
                <a:gd name="connsiteX16" fmla="*/ 5027 w 9761"/>
                <a:gd name="connsiteY16" fmla="*/ 5092 h 10556"/>
                <a:gd name="connsiteX17" fmla="*/ 5465 w 9761"/>
                <a:gd name="connsiteY17" fmla="*/ 5140 h 10556"/>
                <a:gd name="connsiteX18" fmla="*/ 5724 w 9761"/>
                <a:gd name="connsiteY18" fmla="*/ 7232 h 10556"/>
                <a:gd name="connsiteX19" fmla="*/ 5027 w 9761"/>
                <a:gd name="connsiteY19" fmla="*/ 7330 h 10556"/>
                <a:gd name="connsiteX20" fmla="*/ 4265 w 9761"/>
                <a:gd name="connsiteY20" fmla="*/ 6908 h 10556"/>
                <a:gd name="connsiteX21" fmla="*/ 4119 w 9761"/>
                <a:gd name="connsiteY21" fmla="*/ 5805 h 10556"/>
                <a:gd name="connsiteX22" fmla="*/ 2757 w 9761"/>
                <a:gd name="connsiteY22" fmla="*/ 5773 h 10556"/>
                <a:gd name="connsiteX23" fmla="*/ 2805 w 9761"/>
                <a:gd name="connsiteY23" fmla="*/ 6405 h 10556"/>
                <a:gd name="connsiteX24" fmla="*/ 3567 w 9761"/>
                <a:gd name="connsiteY24" fmla="*/ 6973 h 10556"/>
                <a:gd name="connsiteX25" fmla="*/ 3681 w 9761"/>
                <a:gd name="connsiteY25" fmla="*/ 7946 h 10556"/>
                <a:gd name="connsiteX26" fmla="*/ 3584 w 9761"/>
                <a:gd name="connsiteY26" fmla="*/ 8546 h 10556"/>
                <a:gd name="connsiteX27" fmla="*/ 3162 w 9761"/>
                <a:gd name="connsiteY27" fmla="*/ 9146 h 10556"/>
                <a:gd name="connsiteX28" fmla="*/ 2692 w 9761"/>
                <a:gd name="connsiteY28" fmla="*/ 9616 h 10556"/>
                <a:gd name="connsiteX29" fmla="*/ 1995 w 9761"/>
                <a:gd name="connsiteY29" fmla="*/ 9973 h 10556"/>
                <a:gd name="connsiteX30" fmla="*/ 1751 w 9761"/>
                <a:gd name="connsiteY30" fmla="*/ 10556 h 10556"/>
                <a:gd name="connsiteX31" fmla="*/ 2611 w 9761"/>
                <a:gd name="connsiteY31" fmla="*/ 10556 h 10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761" h="10556">
                  <a:moveTo>
                    <a:pt x="2611" y="10556"/>
                  </a:moveTo>
                  <a:lnTo>
                    <a:pt x="4313" y="10556"/>
                  </a:lnTo>
                  <a:lnTo>
                    <a:pt x="5789" y="9535"/>
                  </a:lnTo>
                  <a:lnTo>
                    <a:pt x="9762" y="9535"/>
                  </a:lnTo>
                  <a:lnTo>
                    <a:pt x="9762" y="7946"/>
                  </a:lnTo>
                  <a:lnTo>
                    <a:pt x="5108" y="4086"/>
                  </a:lnTo>
                  <a:lnTo>
                    <a:pt x="1362" y="0"/>
                  </a:lnTo>
                  <a:lnTo>
                    <a:pt x="0" y="0"/>
                  </a:lnTo>
                  <a:lnTo>
                    <a:pt x="454" y="1362"/>
                  </a:lnTo>
                  <a:lnTo>
                    <a:pt x="1135" y="1362"/>
                  </a:lnTo>
                  <a:lnTo>
                    <a:pt x="1249" y="3292"/>
                  </a:lnTo>
                  <a:lnTo>
                    <a:pt x="795" y="4200"/>
                  </a:lnTo>
                  <a:lnTo>
                    <a:pt x="1930" y="4313"/>
                  </a:lnTo>
                  <a:lnTo>
                    <a:pt x="3292" y="3746"/>
                  </a:lnTo>
                  <a:lnTo>
                    <a:pt x="4005" y="3649"/>
                  </a:lnTo>
                  <a:lnTo>
                    <a:pt x="5027" y="4394"/>
                  </a:lnTo>
                  <a:lnTo>
                    <a:pt x="5027" y="5092"/>
                  </a:lnTo>
                  <a:lnTo>
                    <a:pt x="5465" y="5140"/>
                  </a:lnTo>
                  <a:lnTo>
                    <a:pt x="5724" y="7232"/>
                  </a:lnTo>
                  <a:lnTo>
                    <a:pt x="5027" y="7330"/>
                  </a:lnTo>
                  <a:lnTo>
                    <a:pt x="4265" y="6908"/>
                  </a:lnTo>
                  <a:lnTo>
                    <a:pt x="4119" y="5805"/>
                  </a:lnTo>
                  <a:lnTo>
                    <a:pt x="2757" y="5773"/>
                  </a:lnTo>
                  <a:lnTo>
                    <a:pt x="2805" y="6405"/>
                  </a:lnTo>
                  <a:lnTo>
                    <a:pt x="3567" y="6973"/>
                  </a:lnTo>
                  <a:lnTo>
                    <a:pt x="3681" y="7946"/>
                  </a:lnTo>
                  <a:cubicBezTo>
                    <a:pt x="3681" y="7946"/>
                    <a:pt x="3600" y="8497"/>
                    <a:pt x="3584" y="8546"/>
                  </a:cubicBezTo>
                  <a:cubicBezTo>
                    <a:pt x="3567" y="8611"/>
                    <a:pt x="3162" y="9146"/>
                    <a:pt x="3162" y="9146"/>
                  </a:cubicBezTo>
                  <a:lnTo>
                    <a:pt x="2692" y="9616"/>
                  </a:lnTo>
                  <a:lnTo>
                    <a:pt x="1995" y="9973"/>
                  </a:lnTo>
                  <a:lnTo>
                    <a:pt x="1751" y="10556"/>
                  </a:lnTo>
                  <a:lnTo>
                    <a:pt x="2611" y="1055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4" name="Freeform: Shape 583">
              <a:extLst>
                <a:ext uri="{FF2B5EF4-FFF2-40B4-BE49-F238E27FC236}">
                  <a16:creationId xmlns:a16="http://schemas.microsoft.com/office/drawing/2014/main" id="{7E4F9D6A-3C9A-9FC0-6367-A6276294F7EC}"/>
                </a:ext>
              </a:extLst>
            </p:cNvPr>
            <p:cNvSpPr/>
            <p:nvPr/>
          </p:nvSpPr>
          <p:spPr>
            <a:xfrm>
              <a:off x="7364101" y="3286168"/>
              <a:ext cx="3216" cy="2438"/>
            </a:xfrm>
            <a:custGeom>
              <a:avLst/>
              <a:gdLst>
                <a:gd name="connsiteX0" fmla="*/ 454 w 3486"/>
                <a:gd name="connsiteY0" fmla="*/ 1670 h 2643"/>
                <a:gd name="connsiteX1" fmla="*/ 1978 w 3486"/>
                <a:gd name="connsiteY1" fmla="*/ 2643 h 2643"/>
                <a:gd name="connsiteX2" fmla="*/ 3114 w 3486"/>
                <a:gd name="connsiteY2" fmla="*/ 2157 h 2643"/>
                <a:gd name="connsiteX3" fmla="*/ 3487 w 3486"/>
                <a:gd name="connsiteY3" fmla="*/ 600 h 2643"/>
                <a:gd name="connsiteX4" fmla="*/ 1443 w 3486"/>
                <a:gd name="connsiteY4" fmla="*/ 0 h 2643"/>
                <a:gd name="connsiteX5" fmla="*/ 0 w 3486"/>
                <a:gd name="connsiteY5" fmla="*/ 535 h 2643"/>
                <a:gd name="connsiteX6" fmla="*/ 0 w 3486"/>
                <a:gd name="connsiteY6" fmla="*/ 1330 h 2643"/>
                <a:gd name="connsiteX7" fmla="*/ 454 w 3486"/>
                <a:gd name="connsiteY7" fmla="*/ 1670 h 2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86" h="2643">
                  <a:moveTo>
                    <a:pt x="454" y="1670"/>
                  </a:moveTo>
                  <a:lnTo>
                    <a:pt x="1978" y="2643"/>
                  </a:lnTo>
                  <a:lnTo>
                    <a:pt x="3114" y="2157"/>
                  </a:lnTo>
                  <a:lnTo>
                    <a:pt x="3487" y="600"/>
                  </a:lnTo>
                  <a:lnTo>
                    <a:pt x="1443" y="0"/>
                  </a:lnTo>
                  <a:lnTo>
                    <a:pt x="0" y="535"/>
                  </a:lnTo>
                  <a:lnTo>
                    <a:pt x="0" y="1330"/>
                  </a:lnTo>
                  <a:lnTo>
                    <a:pt x="454" y="167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5" name="Freeform: Shape 584">
              <a:extLst>
                <a:ext uri="{FF2B5EF4-FFF2-40B4-BE49-F238E27FC236}">
                  <a16:creationId xmlns:a16="http://schemas.microsoft.com/office/drawing/2014/main" id="{99C12241-3588-7938-61D2-2D380AE1C11E}"/>
                </a:ext>
              </a:extLst>
            </p:cNvPr>
            <p:cNvSpPr/>
            <p:nvPr/>
          </p:nvSpPr>
          <p:spPr>
            <a:xfrm>
              <a:off x="7366614" y="3289025"/>
              <a:ext cx="2453" cy="1331"/>
            </a:xfrm>
            <a:custGeom>
              <a:avLst/>
              <a:gdLst>
                <a:gd name="connsiteX0" fmla="*/ 0 w 2659"/>
                <a:gd name="connsiteY0" fmla="*/ 843 h 1443"/>
                <a:gd name="connsiteX1" fmla="*/ 762 w 2659"/>
                <a:gd name="connsiteY1" fmla="*/ 308 h 1443"/>
                <a:gd name="connsiteX2" fmla="*/ 2660 w 2659"/>
                <a:gd name="connsiteY2" fmla="*/ 0 h 1443"/>
                <a:gd name="connsiteX3" fmla="*/ 2043 w 2659"/>
                <a:gd name="connsiteY3" fmla="*/ 1443 h 1443"/>
                <a:gd name="connsiteX4" fmla="*/ 308 w 2659"/>
                <a:gd name="connsiteY4" fmla="*/ 1443 h 1443"/>
                <a:gd name="connsiteX5" fmla="*/ 0 w 2659"/>
                <a:gd name="connsiteY5" fmla="*/ 843 h 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9" h="1443">
                  <a:moveTo>
                    <a:pt x="0" y="843"/>
                  </a:moveTo>
                  <a:lnTo>
                    <a:pt x="762" y="308"/>
                  </a:lnTo>
                  <a:lnTo>
                    <a:pt x="2660" y="0"/>
                  </a:lnTo>
                  <a:lnTo>
                    <a:pt x="2043" y="1443"/>
                  </a:lnTo>
                  <a:lnTo>
                    <a:pt x="308" y="1443"/>
                  </a:lnTo>
                  <a:lnTo>
                    <a:pt x="0" y="84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6" name="Freeform: Shape 585">
              <a:extLst>
                <a:ext uri="{FF2B5EF4-FFF2-40B4-BE49-F238E27FC236}">
                  <a16:creationId xmlns:a16="http://schemas.microsoft.com/office/drawing/2014/main" id="{0E93255B-679D-C3B7-BBBE-CE834D73538C}"/>
                </a:ext>
              </a:extLst>
            </p:cNvPr>
            <p:cNvSpPr/>
            <p:nvPr/>
          </p:nvSpPr>
          <p:spPr>
            <a:xfrm>
              <a:off x="7361932" y="3287918"/>
              <a:ext cx="1466" cy="2438"/>
            </a:xfrm>
            <a:custGeom>
              <a:avLst/>
              <a:gdLst>
                <a:gd name="connsiteX0" fmla="*/ 1070 w 1589"/>
                <a:gd name="connsiteY0" fmla="*/ 0 h 2643"/>
                <a:gd name="connsiteX1" fmla="*/ 1589 w 1589"/>
                <a:gd name="connsiteY1" fmla="*/ 1930 h 2643"/>
                <a:gd name="connsiteX2" fmla="*/ 1070 w 1589"/>
                <a:gd name="connsiteY2" fmla="*/ 2643 h 2643"/>
                <a:gd name="connsiteX3" fmla="*/ 0 w 1589"/>
                <a:gd name="connsiteY3" fmla="*/ 1200 h 2643"/>
                <a:gd name="connsiteX4" fmla="*/ 1070 w 1589"/>
                <a:gd name="connsiteY4" fmla="*/ 0 h 2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9" h="2643">
                  <a:moveTo>
                    <a:pt x="1070" y="0"/>
                  </a:moveTo>
                  <a:lnTo>
                    <a:pt x="1589" y="1930"/>
                  </a:lnTo>
                  <a:lnTo>
                    <a:pt x="1070" y="2643"/>
                  </a:lnTo>
                  <a:lnTo>
                    <a:pt x="0" y="1200"/>
                  </a:lnTo>
                  <a:lnTo>
                    <a:pt x="107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7" name="Freeform: Shape 586">
              <a:extLst>
                <a:ext uri="{FF2B5EF4-FFF2-40B4-BE49-F238E27FC236}">
                  <a16:creationId xmlns:a16="http://schemas.microsoft.com/office/drawing/2014/main" id="{83899002-ABF8-0D16-7D40-DBE518250D69}"/>
                </a:ext>
              </a:extLst>
            </p:cNvPr>
            <p:cNvSpPr/>
            <p:nvPr/>
          </p:nvSpPr>
          <p:spPr>
            <a:xfrm>
              <a:off x="7367317" y="3292735"/>
              <a:ext cx="2094" cy="1825"/>
            </a:xfrm>
            <a:custGeom>
              <a:avLst/>
              <a:gdLst>
                <a:gd name="connsiteX0" fmla="*/ 0 w 2270"/>
                <a:gd name="connsiteY0" fmla="*/ 616 h 1978"/>
                <a:gd name="connsiteX1" fmla="*/ 567 w 2270"/>
                <a:gd name="connsiteY1" fmla="*/ 1978 h 1978"/>
                <a:gd name="connsiteX2" fmla="*/ 1897 w 2270"/>
                <a:gd name="connsiteY2" fmla="*/ 1978 h 1978"/>
                <a:gd name="connsiteX3" fmla="*/ 2270 w 2270"/>
                <a:gd name="connsiteY3" fmla="*/ 616 h 1978"/>
                <a:gd name="connsiteX4" fmla="*/ 1135 w 2270"/>
                <a:gd name="connsiteY4" fmla="*/ 0 h 1978"/>
                <a:gd name="connsiteX5" fmla="*/ 0 w 2270"/>
                <a:gd name="connsiteY5" fmla="*/ 616 h 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0" h="1978">
                  <a:moveTo>
                    <a:pt x="0" y="616"/>
                  </a:moveTo>
                  <a:lnTo>
                    <a:pt x="567" y="1978"/>
                  </a:lnTo>
                  <a:lnTo>
                    <a:pt x="1897" y="1978"/>
                  </a:lnTo>
                  <a:lnTo>
                    <a:pt x="2270" y="616"/>
                  </a:lnTo>
                  <a:lnTo>
                    <a:pt x="1135" y="0"/>
                  </a:lnTo>
                  <a:lnTo>
                    <a:pt x="0" y="61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8" name="Freeform: Shape 587">
              <a:extLst>
                <a:ext uri="{FF2B5EF4-FFF2-40B4-BE49-F238E27FC236}">
                  <a16:creationId xmlns:a16="http://schemas.microsoft.com/office/drawing/2014/main" id="{5EF28B2B-DF55-C87A-C01E-F4C80CE94BA9}"/>
                </a:ext>
              </a:extLst>
            </p:cNvPr>
            <p:cNvSpPr/>
            <p:nvPr/>
          </p:nvSpPr>
          <p:spPr>
            <a:xfrm>
              <a:off x="7371655" y="3293632"/>
              <a:ext cx="2363" cy="1574"/>
            </a:xfrm>
            <a:custGeom>
              <a:avLst/>
              <a:gdLst>
                <a:gd name="connsiteX0" fmla="*/ 65 w 2562"/>
                <a:gd name="connsiteY0" fmla="*/ 551 h 1706"/>
                <a:gd name="connsiteX1" fmla="*/ 65 w 2562"/>
                <a:gd name="connsiteY1" fmla="*/ 1606 h 1706"/>
                <a:gd name="connsiteX2" fmla="*/ 1427 w 2562"/>
                <a:gd name="connsiteY2" fmla="*/ 1606 h 1706"/>
                <a:gd name="connsiteX3" fmla="*/ 2562 w 2562"/>
                <a:gd name="connsiteY3" fmla="*/ 1119 h 1706"/>
                <a:gd name="connsiteX4" fmla="*/ 2108 w 2562"/>
                <a:gd name="connsiteY4" fmla="*/ 0 h 1706"/>
                <a:gd name="connsiteX5" fmla="*/ 746 w 2562"/>
                <a:gd name="connsiteY5" fmla="*/ 0 h 1706"/>
                <a:gd name="connsiteX6" fmla="*/ 65 w 2562"/>
                <a:gd name="connsiteY6" fmla="*/ 535 h 1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2" h="1706">
                  <a:moveTo>
                    <a:pt x="65" y="551"/>
                  </a:moveTo>
                  <a:cubicBezTo>
                    <a:pt x="65" y="551"/>
                    <a:pt x="-81" y="1378"/>
                    <a:pt x="65" y="1606"/>
                  </a:cubicBezTo>
                  <a:cubicBezTo>
                    <a:pt x="211" y="1832"/>
                    <a:pt x="1427" y="1606"/>
                    <a:pt x="1427" y="1606"/>
                  </a:cubicBezTo>
                  <a:lnTo>
                    <a:pt x="2562" y="1119"/>
                  </a:lnTo>
                  <a:lnTo>
                    <a:pt x="2108" y="0"/>
                  </a:lnTo>
                  <a:lnTo>
                    <a:pt x="746" y="0"/>
                  </a:lnTo>
                  <a:lnTo>
                    <a:pt x="65" y="53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9" name="Freeform: Shape 588">
              <a:extLst>
                <a:ext uri="{FF2B5EF4-FFF2-40B4-BE49-F238E27FC236}">
                  <a16:creationId xmlns:a16="http://schemas.microsoft.com/office/drawing/2014/main" id="{CD9C37D5-0A6A-6756-2E6B-D8781335630A}"/>
                </a:ext>
              </a:extLst>
            </p:cNvPr>
            <p:cNvSpPr/>
            <p:nvPr/>
          </p:nvSpPr>
          <p:spPr>
            <a:xfrm>
              <a:off x="7339702" y="3319452"/>
              <a:ext cx="3040" cy="1315"/>
            </a:xfrm>
            <a:custGeom>
              <a:avLst/>
              <a:gdLst>
                <a:gd name="connsiteX0" fmla="*/ 0 w 3295"/>
                <a:gd name="connsiteY0" fmla="*/ 1427 h 1426"/>
                <a:gd name="connsiteX1" fmla="*/ 3259 w 3295"/>
                <a:gd name="connsiteY1" fmla="*/ 600 h 1426"/>
                <a:gd name="connsiteX2" fmla="*/ 3259 w 3295"/>
                <a:gd name="connsiteY2" fmla="*/ 0 h 1426"/>
                <a:gd name="connsiteX3" fmla="*/ 0 w 3295"/>
                <a:gd name="connsiteY3" fmla="*/ 714 h 1426"/>
                <a:gd name="connsiteX4" fmla="*/ 0 w 3295"/>
                <a:gd name="connsiteY4" fmla="*/ 1427 h 1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5" h="1426">
                  <a:moveTo>
                    <a:pt x="0" y="1427"/>
                  </a:moveTo>
                  <a:cubicBezTo>
                    <a:pt x="0" y="1427"/>
                    <a:pt x="3179" y="827"/>
                    <a:pt x="3259" y="600"/>
                  </a:cubicBezTo>
                  <a:cubicBezTo>
                    <a:pt x="3341" y="373"/>
                    <a:pt x="3259" y="0"/>
                    <a:pt x="3259" y="0"/>
                  </a:cubicBezTo>
                  <a:lnTo>
                    <a:pt x="0" y="714"/>
                  </a:lnTo>
                  <a:lnTo>
                    <a:pt x="0" y="142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0" name="Freeform: Shape 589">
              <a:extLst>
                <a:ext uri="{FF2B5EF4-FFF2-40B4-BE49-F238E27FC236}">
                  <a16:creationId xmlns:a16="http://schemas.microsoft.com/office/drawing/2014/main" id="{7F42E3D6-9D83-7A4A-68FC-26404C5B0A1B}"/>
                </a:ext>
              </a:extLst>
            </p:cNvPr>
            <p:cNvSpPr/>
            <p:nvPr/>
          </p:nvSpPr>
          <p:spPr>
            <a:xfrm>
              <a:off x="7343832" y="3319093"/>
              <a:ext cx="838" cy="703"/>
            </a:xfrm>
            <a:custGeom>
              <a:avLst/>
              <a:gdLst>
                <a:gd name="connsiteX0" fmla="*/ 0 w 908"/>
                <a:gd name="connsiteY0" fmla="*/ 0 h 762"/>
                <a:gd name="connsiteX1" fmla="*/ 908 w 908"/>
                <a:gd name="connsiteY1" fmla="*/ 0 h 762"/>
                <a:gd name="connsiteX2" fmla="*/ 908 w 908"/>
                <a:gd name="connsiteY2" fmla="*/ 762 h 762"/>
                <a:gd name="connsiteX3" fmla="*/ 0 w 908"/>
                <a:gd name="connsiteY3" fmla="*/ 762 h 762"/>
              </a:gdLst>
              <a:ahLst/>
              <a:cxnLst>
                <a:cxn ang="0">
                  <a:pos x="connsiteX0" y="connsiteY0"/>
                </a:cxn>
                <a:cxn ang="0">
                  <a:pos x="connsiteX1" y="connsiteY1"/>
                </a:cxn>
                <a:cxn ang="0">
                  <a:pos x="connsiteX2" y="connsiteY2"/>
                </a:cxn>
                <a:cxn ang="0">
                  <a:pos x="connsiteX3" y="connsiteY3"/>
                </a:cxn>
              </a:cxnLst>
              <a:rect l="l" t="t" r="r" b="b"/>
              <a:pathLst>
                <a:path w="908" h="762">
                  <a:moveTo>
                    <a:pt x="0" y="0"/>
                  </a:moveTo>
                  <a:lnTo>
                    <a:pt x="908" y="0"/>
                  </a:lnTo>
                  <a:lnTo>
                    <a:pt x="908" y="762"/>
                  </a:lnTo>
                  <a:lnTo>
                    <a:pt x="0" y="762"/>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1" name="Freeform: Shape 590">
              <a:extLst>
                <a:ext uri="{FF2B5EF4-FFF2-40B4-BE49-F238E27FC236}">
                  <a16:creationId xmlns:a16="http://schemas.microsoft.com/office/drawing/2014/main" id="{8991DEDA-0A4C-6971-AB36-C33D2C0CBA61}"/>
                </a:ext>
              </a:extLst>
            </p:cNvPr>
            <p:cNvSpPr/>
            <p:nvPr/>
          </p:nvSpPr>
          <p:spPr>
            <a:xfrm>
              <a:off x="7345926" y="3318615"/>
              <a:ext cx="2797" cy="1182"/>
            </a:xfrm>
            <a:custGeom>
              <a:avLst/>
              <a:gdLst>
                <a:gd name="connsiteX0" fmla="*/ 0 w 3032"/>
                <a:gd name="connsiteY0" fmla="*/ 519 h 1281"/>
                <a:gd name="connsiteX1" fmla="*/ 0 w 3032"/>
                <a:gd name="connsiteY1" fmla="*/ 1281 h 1281"/>
                <a:gd name="connsiteX2" fmla="*/ 3032 w 3032"/>
                <a:gd name="connsiteY2" fmla="*/ 519 h 1281"/>
                <a:gd name="connsiteX3" fmla="*/ 2270 w 3032"/>
                <a:gd name="connsiteY3" fmla="*/ 0 h 1281"/>
                <a:gd name="connsiteX4" fmla="*/ 0 w 3032"/>
                <a:gd name="connsiteY4" fmla="*/ 519 h 1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2" h="1281">
                  <a:moveTo>
                    <a:pt x="0" y="519"/>
                  </a:moveTo>
                  <a:lnTo>
                    <a:pt x="0" y="1281"/>
                  </a:lnTo>
                  <a:lnTo>
                    <a:pt x="3032" y="519"/>
                  </a:lnTo>
                  <a:lnTo>
                    <a:pt x="2270" y="0"/>
                  </a:lnTo>
                  <a:lnTo>
                    <a:pt x="0" y="51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2" name="Freeform: Shape 591">
              <a:extLst>
                <a:ext uri="{FF2B5EF4-FFF2-40B4-BE49-F238E27FC236}">
                  <a16:creationId xmlns:a16="http://schemas.microsoft.com/office/drawing/2014/main" id="{7520AD82-AF2E-CDCF-5C89-B38E08B10CBC}"/>
                </a:ext>
              </a:extLst>
            </p:cNvPr>
            <p:cNvSpPr/>
            <p:nvPr/>
          </p:nvSpPr>
          <p:spPr>
            <a:xfrm>
              <a:off x="7349845" y="3317912"/>
              <a:ext cx="1885" cy="703"/>
            </a:xfrm>
            <a:custGeom>
              <a:avLst/>
              <a:gdLst>
                <a:gd name="connsiteX0" fmla="*/ 0 w 2043"/>
                <a:gd name="connsiteY0" fmla="*/ 0 h 762"/>
                <a:gd name="connsiteX1" fmla="*/ 0 w 2043"/>
                <a:gd name="connsiteY1" fmla="*/ 762 h 762"/>
                <a:gd name="connsiteX2" fmla="*/ 2043 w 2043"/>
                <a:gd name="connsiteY2" fmla="*/ 762 h 762"/>
                <a:gd name="connsiteX3" fmla="*/ 2043 w 2043"/>
                <a:gd name="connsiteY3" fmla="*/ 373 h 762"/>
                <a:gd name="connsiteX4" fmla="*/ 0 w 2043"/>
                <a:gd name="connsiteY4" fmla="*/ 0 h 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3" h="762">
                  <a:moveTo>
                    <a:pt x="0" y="0"/>
                  </a:moveTo>
                  <a:lnTo>
                    <a:pt x="0" y="762"/>
                  </a:lnTo>
                  <a:lnTo>
                    <a:pt x="2043" y="762"/>
                  </a:lnTo>
                  <a:lnTo>
                    <a:pt x="2043" y="373"/>
                  </a:lnTo>
                  <a:lnTo>
                    <a:pt x="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3" name="Freeform: Shape 592">
              <a:extLst>
                <a:ext uri="{FF2B5EF4-FFF2-40B4-BE49-F238E27FC236}">
                  <a16:creationId xmlns:a16="http://schemas.microsoft.com/office/drawing/2014/main" id="{679018AE-51EC-3A24-CB73-42AB1B0B367B}"/>
                </a:ext>
              </a:extLst>
            </p:cNvPr>
            <p:cNvSpPr/>
            <p:nvPr/>
          </p:nvSpPr>
          <p:spPr>
            <a:xfrm>
              <a:off x="7353540" y="3317552"/>
              <a:ext cx="1331" cy="703"/>
            </a:xfrm>
            <a:custGeom>
              <a:avLst/>
              <a:gdLst>
                <a:gd name="connsiteX0" fmla="*/ 0 w 1443"/>
                <a:gd name="connsiteY0" fmla="*/ 0 h 762"/>
                <a:gd name="connsiteX1" fmla="*/ 1443 w 1443"/>
                <a:gd name="connsiteY1" fmla="*/ 0 h 762"/>
                <a:gd name="connsiteX2" fmla="*/ 1443 w 1443"/>
                <a:gd name="connsiteY2" fmla="*/ 762 h 762"/>
                <a:gd name="connsiteX3" fmla="*/ 0 w 1443"/>
                <a:gd name="connsiteY3" fmla="*/ 762 h 762"/>
              </a:gdLst>
              <a:ahLst/>
              <a:cxnLst>
                <a:cxn ang="0">
                  <a:pos x="connsiteX0" y="connsiteY0"/>
                </a:cxn>
                <a:cxn ang="0">
                  <a:pos x="connsiteX1" y="connsiteY1"/>
                </a:cxn>
                <a:cxn ang="0">
                  <a:pos x="connsiteX2" y="connsiteY2"/>
                </a:cxn>
                <a:cxn ang="0">
                  <a:pos x="connsiteX3" y="connsiteY3"/>
                </a:cxn>
              </a:cxnLst>
              <a:rect l="l" t="t" r="r" b="b"/>
              <a:pathLst>
                <a:path w="1443" h="762">
                  <a:moveTo>
                    <a:pt x="0" y="0"/>
                  </a:moveTo>
                  <a:lnTo>
                    <a:pt x="1443" y="0"/>
                  </a:lnTo>
                  <a:lnTo>
                    <a:pt x="1443" y="762"/>
                  </a:lnTo>
                  <a:lnTo>
                    <a:pt x="0" y="762"/>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4" name="Freeform: Shape 593">
              <a:extLst>
                <a:ext uri="{FF2B5EF4-FFF2-40B4-BE49-F238E27FC236}">
                  <a16:creationId xmlns:a16="http://schemas.microsoft.com/office/drawing/2014/main" id="{DD9ED40B-6A0D-E38A-FB69-341EC953F755}"/>
                </a:ext>
              </a:extLst>
            </p:cNvPr>
            <p:cNvSpPr/>
            <p:nvPr/>
          </p:nvSpPr>
          <p:spPr>
            <a:xfrm>
              <a:off x="7267151" y="3328174"/>
              <a:ext cx="76486" cy="84294"/>
            </a:xfrm>
            <a:custGeom>
              <a:avLst/>
              <a:gdLst>
                <a:gd name="connsiteX0" fmla="*/ 82166 w 82911"/>
                <a:gd name="connsiteY0" fmla="*/ 6632 h 91375"/>
                <a:gd name="connsiteX1" fmla="*/ 81192 w 82911"/>
                <a:gd name="connsiteY1" fmla="*/ 7167 h 91375"/>
                <a:gd name="connsiteX2" fmla="*/ 79684 w 82911"/>
                <a:gd name="connsiteY2" fmla="*/ 9275 h 91375"/>
                <a:gd name="connsiteX3" fmla="*/ 79831 w 82911"/>
                <a:gd name="connsiteY3" fmla="*/ 10929 h 91375"/>
                <a:gd name="connsiteX4" fmla="*/ 79911 w 82911"/>
                <a:gd name="connsiteY4" fmla="*/ 13410 h 91375"/>
                <a:gd name="connsiteX5" fmla="*/ 79911 w 82911"/>
                <a:gd name="connsiteY5" fmla="*/ 15827 h 91375"/>
                <a:gd name="connsiteX6" fmla="*/ 79538 w 82911"/>
                <a:gd name="connsiteY6" fmla="*/ 18389 h 91375"/>
                <a:gd name="connsiteX7" fmla="*/ 78711 w 82911"/>
                <a:gd name="connsiteY7" fmla="*/ 19524 h 91375"/>
                <a:gd name="connsiteX8" fmla="*/ 77804 w 82911"/>
                <a:gd name="connsiteY8" fmla="*/ 22086 h 91375"/>
                <a:gd name="connsiteX9" fmla="*/ 77203 w 82911"/>
                <a:gd name="connsiteY9" fmla="*/ 23513 h 91375"/>
                <a:gd name="connsiteX10" fmla="*/ 77203 w 82911"/>
                <a:gd name="connsiteY10" fmla="*/ 25021 h 91375"/>
                <a:gd name="connsiteX11" fmla="*/ 76977 w 82911"/>
                <a:gd name="connsiteY11" fmla="*/ 27048 h 91375"/>
                <a:gd name="connsiteX12" fmla="*/ 75614 w 82911"/>
                <a:gd name="connsiteY12" fmla="*/ 28021 h 91375"/>
                <a:gd name="connsiteX13" fmla="*/ 73652 w 82911"/>
                <a:gd name="connsiteY13" fmla="*/ 28248 h 91375"/>
                <a:gd name="connsiteX14" fmla="*/ 71771 w 82911"/>
                <a:gd name="connsiteY14" fmla="*/ 27940 h 91375"/>
                <a:gd name="connsiteX15" fmla="*/ 70036 w 82911"/>
                <a:gd name="connsiteY15" fmla="*/ 28913 h 91375"/>
                <a:gd name="connsiteX16" fmla="*/ 69436 w 82911"/>
                <a:gd name="connsiteY16" fmla="*/ 31248 h 91375"/>
                <a:gd name="connsiteX17" fmla="*/ 69663 w 82911"/>
                <a:gd name="connsiteY17" fmla="*/ 33437 h 91375"/>
                <a:gd name="connsiteX18" fmla="*/ 71025 w 82911"/>
                <a:gd name="connsiteY18" fmla="*/ 34118 h 91375"/>
                <a:gd name="connsiteX19" fmla="*/ 73441 w 82911"/>
                <a:gd name="connsiteY19" fmla="*/ 35091 h 91375"/>
                <a:gd name="connsiteX20" fmla="*/ 76150 w 82911"/>
                <a:gd name="connsiteY20" fmla="*/ 36599 h 91375"/>
                <a:gd name="connsiteX21" fmla="*/ 76749 w 82911"/>
                <a:gd name="connsiteY21" fmla="*/ 38934 h 91375"/>
                <a:gd name="connsiteX22" fmla="*/ 76295 w 82911"/>
                <a:gd name="connsiteY22" fmla="*/ 40588 h 91375"/>
                <a:gd name="connsiteX23" fmla="*/ 74933 w 82911"/>
                <a:gd name="connsiteY23" fmla="*/ 43069 h 91375"/>
                <a:gd name="connsiteX24" fmla="*/ 70717 w 82911"/>
                <a:gd name="connsiteY24" fmla="*/ 45404 h 91375"/>
                <a:gd name="connsiteX25" fmla="*/ 69809 w 82911"/>
                <a:gd name="connsiteY25" fmla="*/ 47285 h 91375"/>
                <a:gd name="connsiteX26" fmla="*/ 70036 w 82911"/>
                <a:gd name="connsiteY26" fmla="*/ 48258 h 91375"/>
                <a:gd name="connsiteX27" fmla="*/ 70782 w 82911"/>
                <a:gd name="connsiteY27" fmla="*/ 49231 h 91375"/>
                <a:gd name="connsiteX28" fmla="*/ 70928 w 82911"/>
                <a:gd name="connsiteY28" fmla="*/ 50431 h 91375"/>
                <a:gd name="connsiteX29" fmla="*/ 70020 w 82911"/>
                <a:gd name="connsiteY29" fmla="*/ 51793 h 91375"/>
                <a:gd name="connsiteX30" fmla="*/ 68658 w 82911"/>
                <a:gd name="connsiteY30" fmla="*/ 52620 h 91375"/>
                <a:gd name="connsiteX31" fmla="*/ 66842 w 82911"/>
                <a:gd name="connsiteY31" fmla="*/ 52247 h 91375"/>
                <a:gd name="connsiteX32" fmla="*/ 65561 w 82911"/>
                <a:gd name="connsiteY32" fmla="*/ 52701 h 91375"/>
                <a:gd name="connsiteX33" fmla="*/ 64052 w 82911"/>
                <a:gd name="connsiteY33" fmla="*/ 53236 h 91375"/>
                <a:gd name="connsiteX34" fmla="*/ 62090 w 82911"/>
                <a:gd name="connsiteY34" fmla="*/ 53544 h 91375"/>
                <a:gd name="connsiteX35" fmla="*/ 60436 w 82911"/>
                <a:gd name="connsiteY35" fmla="*/ 52571 h 91375"/>
                <a:gd name="connsiteX36" fmla="*/ 59009 w 82911"/>
                <a:gd name="connsiteY36" fmla="*/ 52036 h 91375"/>
                <a:gd name="connsiteX37" fmla="*/ 57501 w 82911"/>
                <a:gd name="connsiteY37" fmla="*/ 51809 h 91375"/>
                <a:gd name="connsiteX38" fmla="*/ 55766 w 82911"/>
                <a:gd name="connsiteY38" fmla="*/ 53009 h 91375"/>
                <a:gd name="connsiteX39" fmla="*/ 54485 w 82911"/>
                <a:gd name="connsiteY39" fmla="*/ 54144 h 91375"/>
                <a:gd name="connsiteX40" fmla="*/ 54258 w 82911"/>
                <a:gd name="connsiteY40" fmla="*/ 56706 h 91375"/>
                <a:gd name="connsiteX41" fmla="*/ 54631 w 82911"/>
                <a:gd name="connsiteY41" fmla="*/ 60096 h 91375"/>
                <a:gd name="connsiteX42" fmla="*/ 55539 w 82911"/>
                <a:gd name="connsiteY42" fmla="*/ 61977 h 91375"/>
                <a:gd name="connsiteX43" fmla="*/ 56966 w 82911"/>
                <a:gd name="connsiteY43" fmla="*/ 63939 h 91375"/>
                <a:gd name="connsiteX44" fmla="*/ 58474 w 82911"/>
                <a:gd name="connsiteY44" fmla="*/ 66047 h 91375"/>
                <a:gd name="connsiteX45" fmla="*/ 58474 w 82911"/>
                <a:gd name="connsiteY45" fmla="*/ 68009 h 91375"/>
                <a:gd name="connsiteX46" fmla="*/ 57793 w 82911"/>
                <a:gd name="connsiteY46" fmla="*/ 70425 h 91375"/>
                <a:gd name="connsiteX47" fmla="*/ 56139 w 82911"/>
                <a:gd name="connsiteY47" fmla="*/ 73895 h 91375"/>
                <a:gd name="connsiteX48" fmla="*/ 56366 w 82911"/>
                <a:gd name="connsiteY48" fmla="*/ 75776 h 91375"/>
                <a:gd name="connsiteX49" fmla="*/ 57193 w 82911"/>
                <a:gd name="connsiteY49" fmla="*/ 76522 h 91375"/>
                <a:gd name="connsiteX50" fmla="*/ 58393 w 82911"/>
                <a:gd name="connsiteY50" fmla="*/ 77576 h 91375"/>
                <a:gd name="connsiteX51" fmla="*/ 58020 w 82911"/>
                <a:gd name="connsiteY51" fmla="*/ 78857 h 91375"/>
                <a:gd name="connsiteX52" fmla="*/ 56966 w 82911"/>
                <a:gd name="connsiteY52" fmla="*/ 79003 h 91375"/>
                <a:gd name="connsiteX53" fmla="*/ 56220 w 82911"/>
                <a:gd name="connsiteY53" fmla="*/ 79003 h 91375"/>
                <a:gd name="connsiteX54" fmla="*/ 55020 w 82911"/>
                <a:gd name="connsiteY54" fmla="*/ 80203 h 91375"/>
                <a:gd name="connsiteX55" fmla="*/ 53820 w 82911"/>
                <a:gd name="connsiteY55" fmla="*/ 81792 h 91375"/>
                <a:gd name="connsiteX56" fmla="*/ 53820 w 82911"/>
                <a:gd name="connsiteY56" fmla="*/ 83073 h 91375"/>
                <a:gd name="connsiteX57" fmla="*/ 54874 w 82911"/>
                <a:gd name="connsiteY57" fmla="*/ 84273 h 91375"/>
                <a:gd name="connsiteX58" fmla="*/ 56691 w 82911"/>
                <a:gd name="connsiteY58" fmla="*/ 85246 h 91375"/>
                <a:gd name="connsiteX59" fmla="*/ 57518 w 82911"/>
                <a:gd name="connsiteY59" fmla="*/ 86300 h 91375"/>
                <a:gd name="connsiteX60" fmla="*/ 57372 w 82911"/>
                <a:gd name="connsiteY60" fmla="*/ 88716 h 91375"/>
                <a:gd name="connsiteX61" fmla="*/ 56691 w 82911"/>
                <a:gd name="connsiteY61" fmla="*/ 90078 h 91375"/>
                <a:gd name="connsiteX62" fmla="*/ 55523 w 82911"/>
                <a:gd name="connsiteY62" fmla="*/ 91376 h 91375"/>
                <a:gd name="connsiteX63" fmla="*/ 53658 w 82911"/>
                <a:gd name="connsiteY63" fmla="*/ 91376 h 91375"/>
                <a:gd name="connsiteX64" fmla="*/ 51048 w 82911"/>
                <a:gd name="connsiteY64" fmla="*/ 91068 h 91375"/>
                <a:gd name="connsiteX65" fmla="*/ 48615 w 82911"/>
                <a:gd name="connsiteY65" fmla="*/ 88862 h 91375"/>
                <a:gd name="connsiteX66" fmla="*/ 48615 w 82911"/>
                <a:gd name="connsiteY66" fmla="*/ 85376 h 91375"/>
                <a:gd name="connsiteX67" fmla="*/ 49669 w 82911"/>
                <a:gd name="connsiteY67" fmla="*/ 82652 h 91375"/>
                <a:gd name="connsiteX68" fmla="*/ 51258 w 82911"/>
                <a:gd name="connsiteY68" fmla="*/ 81517 h 91375"/>
                <a:gd name="connsiteX69" fmla="*/ 51339 w 82911"/>
                <a:gd name="connsiteY69" fmla="*/ 80073 h 91375"/>
                <a:gd name="connsiteX70" fmla="*/ 51339 w 82911"/>
                <a:gd name="connsiteY70" fmla="*/ 78403 h 91375"/>
                <a:gd name="connsiteX71" fmla="*/ 49977 w 82911"/>
                <a:gd name="connsiteY71" fmla="*/ 77268 h 91375"/>
                <a:gd name="connsiteX72" fmla="*/ 46799 w 82911"/>
                <a:gd name="connsiteY72" fmla="*/ 77495 h 91375"/>
                <a:gd name="connsiteX73" fmla="*/ 45129 w 82911"/>
                <a:gd name="connsiteY73" fmla="*/ 77641 h 91375"/>
                <a:gd name="connsiteX74" fmla="*/ 44448 w 82911"/>
                <a:gd name="connsiteY74" fmla="*/ 77414 h 91375"/>
                <a:gd name="connsiteX75" fmla="*/ 44075 w 82911"/>
                <a:gd name="connsiteY75" fmla="*/ 76279 h 91375"/>
                <a:gd name="connsiteX76" fmla="*/ 44075 w 82911"/>
                <a:gd name="connsiteY76" fmla="*/ 74073 h 91375"/>
                <a:gd name="connsiteX77" fmla="*/ 42096 w 82911"/>
                <a:gd name="connsiteY77" fmla="*/ 74155 h 91375"/>
                <a:gd name="connsiteX78" fmla="*/ 38918 w 82911"/>
                <a:gd name="connsiteY78" fmla="*/ 74982 h 91375"/>
                <a:gd name="connsiteX79" fmla="*/ 38091 w 82911"/>
                <a:gd name="connsiteY79" fmla="*/ 74155 h 91375"/>
                <a:gd name="connsiteX80" fmla="*/ 38091 w 82911"/>
                <a:gd name="connsiteY80" fmla="*/ 73246 h 91375"/>
                <a:gd name="connsiteX81" fmla="*/ 36648 w 82911"/>
                <a:gd name="connsiteY81" fmla="*/ 72419 h 91375"/>
                <a:gd name="connsiteX82" fmla="*/ 36340 w 82911"/>
                <a:gd name="connsiteY82" fmla="*/ 68706 h 91375"/>
                <a:gd name="connsiteX83" fmla="*/ 35805 w 82911"/>
                <a:gd name="connsiteY83" fmla="*/ 67490 h 91375"/>
                <a:gd name="connsiteX84" fmla="*/ 34588 w 82911"/>
                <a:gd name="connsiteY84" fmla="*/ 67571 h 91375"/>
                <a:gd name="connsiteX85" fmla="*/ 33761 w 82911"/>
                <a:gd name="connsiteY85" fmla="*/ 68933 h 91375"/>
                <a:gd name="connsiteX86" fmla="*/ 33080 w 82911"/>
                <a:gd name="connsiteY86" fmla="*/ 69987 h 91375"/>
                <a:gd name="connsiteX87" fmla="*/ 30356 w 82911"/>
                <a:gd name="connsiteY87" fmla="*/ 69533 h 91375"/>
                <a:gd name="connsiteX88" fmla="*/ 29529 w 82911"/>
                <a:gd name="connsiteY88" fmla="*/ 67409 h 91375"/>
                <a:gd name="connsiteX89" fmla="*/ 28475 w 82911"/>
                <a:gd name="connsiteY89" fmla="*/ 67263 h 91375"/>
                <a:gd name="connsiteX90" fmla="*/ 26805 w 82911"/>
                <a:gd name="connsiteY90" fmla="*/ 69079 h 91375"/>
                <a:gd name="connsiteX91" fmla="*/ 26124 w 82911"/>
                <a:gd name="connsiteY91" fmla="*/ 70068 h 91375"/>
                <a:gd name="connsiteX92" fmla="*/ 24616 w 82911"/>
                <a:gd name="connsiteY92" fmla="*/ 69695 h 91375"/>
                <a:gd name="connsiteX93" fmla="*/ 23708 w 82911"/>
                <a:gd name="connsiteY93" fmla="*/ 68252 h 91375"/>
                <a:gd name="connsiteX94" fmla="*/ 21583 w 82911"/>
                <a:gd name="connsiteY94" fmla="*/ 68398 h 91375"/>
                <a:gd name="connsiteX95" fmla="*/ 20902 w 82911"/>
                <a:gd name="connsiteY95" fmla="*/ 70749 h 91375"/>
                <a:gd name="connsiteX96" fmla="*/ 20902 w 82911"/>
                <a:gd name="connsiteY96" fmla="*/ 72419 h 91375"/>
                <a:gd name="connsiteX97" fmla="*/ 17951 w 82911"/>
                <a:gd name="connsiteY97" fmla="*/ 73636 h 91375"/>
                <a:gd name="connsiteX98" fmla="*/ 15292 w 82911"/>
                <a:gd name="connsiteY98" fmla="*/ 74998 h 91375"/>
                <a:gd name="connsiteX99" fmla="*/ 10589 w 82911"/>
                <a:gd name="connsiteY99" fmla="*/ 76214 h 91375"/>
                <a:gd name="connsiteX100" fmla="*/ 7930 w 82911"/>
                <a:gd name="connsiteY100" fmla="*/ 74236 h 91375"/>
                <a:gd name="connsiteX101" fmla="*/ 6259 w 82911"/>
                <a:gd name="connsiteY101" fmla="*/ 74009 h 91375"/>
                <a:gd name="connsiteX102" fmla="*/ 4978 w 82911"/>
                <a:gd name="connsiteY102" fmla="*/ 73782 h 91375"/>
                <a:gd name="connsiteX103" fmla="*/ 3470 w 82911"/>
                <a:gd name="connsiteY103" fmla="*/ 74463 h 91375"/>
                <a:gd name="connsiteX104" fmla="*/ 2643 w 82911"/>
                <a:gd name="connsiteY104" fmla="*/ 76279 h 91375"/>
                <a:gd name="connsiteX105" fmla="*/ 1735 w 82911"/>
                <a:gd name="connsiteY105" fmla="*/ 76279 h 91375"/>
                <a:gd name="connsiteX106" fmla="*/ 0 w 82911"/>
                <a:gd name="connsiteY106" fmla="*/ 73555 h 91375"/>
                <a:gd name="connsiteX107" fmla="*/ 0 w 82911"/>
                <a:gd name="connsiteY107" fmla="*/ 70068 h 91375"/>
                <a:gd name="connsiteX108" fmla="*/ 3405 w 82911"/>
                <a:gd name="connsiteY108" fmla="*/ 69079 h 91375"/>
                <a:gd name="connsiteX109" fmla="*/ 5838 w 82911"/>
                <a:gd name="connsiteY109" fmla="*/ 69679 h 91375"/>
                <a:gd name="connsiteX110" fmla="*/ 6973 w 82911"/>
                <a:gd name="connsiteY110" fmla="*/ 70052 h 91375"/>
                <a:gd name="connsiteX111" fmla="*/ 7281 w 82911"/>
                <a:gd name="connsiteY111" fmla="*/ 72549 h 91375"/>
                <a:gd name="connsiteX112" fmla="*/ 8189 w 82911"/>
                <a:gd name="connsiteY112" fmla="*/ 72776 h 91375"/>
                <a:gd name="connsiteX113" fmla="*/ 8270 w 82911"/>
                <a:gd name="connsiteY113" fmla="*/ 71495 h 91375"/>
                <a:gd name="connsiteX114" fmla="*/ 10849 w 82911"/>
                <a:gd name="connsiteY114" fmla="*/ 71187 h 91375"/>
                <a:gd name="connsiteX115" fmla="*/ 12665 w 82911"/>
                <a:gd name="connsiteY115" fmla="*/ 70133 h 91375"/>
                <a:gd name="connsiteX116" fmla="*/ 14173 w 82911"/>
                <a:gd name="connsiteY116" fmla="*/ 71122 h 91375"/>
                <a:gd name="connsiteX117" fmla="*/ 15843 w 82911"/>
                <a:gd name="connsiteY117" fmla="*/ 71430 h 91375"/>
                <a:gd name="connsiteX118" fmla="*/ 16897 w 82911"/>
                <a:gd name="connsiteY118" fmla="*/ 71576 h 91375"/>
                <a:gd name="connsiteX119" fmla="*/ 18178 w 82911"/>
                <a:gd name="connsiteY119" fmla="*/ 71430 h 91375"/>
                <a:gd name="connsiteX120" fmla="*/ 18486 w 82911"/>
                <a:gd name="connsiteY120" fmla="*/ 69225 h 91375"/>
                <a:gd name="connsiteX121" fmla="*/ 18486 w 82911"/>
                <a:gd name="connsiteY121" fmla="*/ 66728 h 91375"/>
                <a:gd name="connsiteX122" fmla="*/ 18259 w 82911"/>
                <a:gd name="connsiteY122" fmla="*/ 64296 h 91375"/>
                <a:gd name="connsiteX123" fmla="*/ 18032 w 82911"/>
                <a:gd name="connsiteY123" fmla="*/ 62560 h 91375"/>
                <a:gd name="connsiteX124" fmla="*/ 16897 w 82911"/>
                <a:gd name="connsiteY124" fmla="*/ 60971 h 91375"/>
                <a:gd name="connsiteX125" fmla="*/ 15454 w 82911"/>
                <a:gd name="connsiteY125" fmla="*/ 59917 h 91375"/>
                <a:gd name="connsiteX126" fmla="*/ 14465 w 82911"/>
                <a:gd name="connsiteY126" fmla="*/ 59155 h 91375"/>
                <a:gd name="connsiteX127" fmla="*/ 14465 w 82911"/>
                <a:gd name="connsiteY127" fmla="*/ 57647 h 91375"/>
                <a:gd name="connsiteX128" fmla="*/ 13249 w 82911"/>
                <a:gd name="connsiteY128" fmla="*/ 56366 h 91375"/>
                <a:gd name="connsiteX129" fmla="*/ 9908 w 82911"/>
                <a:gd name="connsiteY129" fmla="*/ 56447 h 91375"/>
                <a:gd name="connsiteX130" fmla="*/ 9762 w 82911"/>
                <a:gd name="connsiteY130" fmla="*/ 55231 h 91375"/>
                <a:gd name="connsiteX131" fmla="*/ 12713 w 82911"/>
                <a:gd name="connsiteY131" fmla="*/ 54323 h 91375"/>
                <a:gd name="connsiteX132" fmla="*/ 13929 w 82911"/>
                <a:gd name="connsiteY132" fmla="*/ 55458 h 91375"/>
                <a:gd name="connsiteX133" fmla="*/ 14302 w 82911"/>
                <a:gd name="connsiteY133" fmla="*/ 56220 h 91375"/>
                <a:gd name="connsiteX134" fmla="*/ 16800 w 82911"/>
                <a:gd name="connsiteY134" fmla="*/ 56901 h 91375"/>
                <a:gd name="connsiteX135" fmla="*/ 19297 w 82911"/>
                <a:gd name="connsiteY135" fmla="*/ 58798 h 91375"/>
                <a:gd name="connsiteX136" fmla="*/ 21875 w 82911"/>
                <a:gd name="connsiteY136" fmla="*/ 61004 h 91375"/>
                <a:gd name="connsiteX137" fmla="*/ 25362 w 82911"/>
                <a:gd name="connsiteY137" fmla="*/ 60923 h 91375"/>
                <a:gd name="connsiteX138" fmla="*/ 26724 w 82911"/>
                <a:gd name="connsiteY138" fmla="*/ 59560 h 91375"/>
                <a:gd name="connsiteX139" fmla="*/ 28621 w 82911"/>
                <a:gd name="connsiteY139" fmla="*/ 58344 h 91375"/>
                <a:gd name="connsiteX140" fmla="*/ 29837 w 82911"/>
                <a:gd name="connsiteY140" fmla="*/ 57063 h 91375"/>
                <a:gd name="connsiteX141" fmla="*/ 30599 w 82911"/>
                <a:gd name="connsiteY141" fmla="*/ 56236 h 91375"/>
                <a:gd name="connsiteX142" fmla="*/ 32270 w 82911"/>
                <a:gd name="connsiteY142" fmla="*/ 55863 h 91375"/>
                <a:gd name="connsiteX143" fmla="*/ 33713 w 82911"/>
                <a:gd name="connsiteY143" fmla="*/ 56690 h 91375"/>
                <a:gd name="connsiteX144" fmla="*/ 33113 w 82911"/>
                <a:gd name="connsiteY144" fmla="*/ 55474 h 91375"/>
                <a:gd name="connsiteX145" fmla="*/ 31669 w 82911"/>
                <a:gd name="connsiteY145" fmla="*/ 54712 h 91375"/>
                <a:gd name="connsiteX146" fmla="*/ 29237 w 82911"/>
                <a:gd name="connsiteY146" fmla="*/ 55847 h 91375"/>
                <a:gd name="connsiteX147" fmla="*/ 27194 w 82911"/>
                <a:gd name="connsiteY147" fmla="*/ 56220 h 91375"/>
                <a:gd name="connsiteX148" fmla="*/ 24989 w 82911"/>
                <a:gd name="connsiteY148" fmla="*/ 55458 h 91375"/>
                <a:gd name="connsiteX149" fmla="*/ 23010 w 82911"/>
                <a:gd name="connsiteY149" fmla="*/ 55052 h 91375"/>
                <a:gd name="connsiteX150" fmla="*/ 21032 w 82911"/>
                <a:gd name="connsiteY150" fmla="*/ 53901 h 91375"/>
                <a:gd name="connsiteX151" fmla="*/ 19524 w 82911"/>
                <a:gd name="connsiteY151" fmla="*/ 52653 h 91375"/>
                <a:gd name="connsiteX152" fmla="*/ 18243 w 82911"/>
                <a:gd name="connsiteY152" fmla="*/ 51890 h 91375"/>
                <a:gd name="connsiteX153" fmla="*/ 16427 w 82911"/>
                <a:gd name="connsiteY153" fmla="*/ 50836 h 91375"/>
                <a:gd name="connsiteX154" fmla="*/ 15600 w 82911"/>
                <a:gd name="connsiteY154" fmla="*/ 50236 h 91375"/>
                <a:gd name="connsiteX155" fmla="*/ 16054 w 82911"/>
                <a:gd name="connsiteY155" fmla="*/ 49004 h 91375"/>
                <a:gd name="connsiteX156" fmla="*/ 17562 w 82911"/>
                <a:gd name="connsiteY156" fmla="*/ 47966 h 91375"/>
                <a:gd name="connsiteX157" fmla="*/ 20448 w 82911"/>
                <a:gd name="connsiteY157" fmla="*/ 44788 h 91375"/>
                <a:gd name="connsiteX158" fmla="*/ 22573 w 82911"/>
                <a:gd name="connsiteY158" fmla="*/ 40474 h 91375"/>
                <a:gd name="connsiteX159" fmla="*/ 25378 w 82911"/>
                <a:gd name="connsiteY159" fmla="*/ 34329 h 91375"/>
                <a:gd name="connsiteX160" fmla="*/ 26140 w 82911"/>
                <a:gd name="connsiteY160" fmla="*/ 29480 h 91375"/>
                <a:gd name="connsiteX161" fmla="*/ 26675 w 82911"/>
                <a:gd name="connsiteY161" fmla="*/ 25394 h 91375"/>
                <a:gd name="connsiteX162" fmla="*/ 27810 w 82911"/>
                <a:gd name="connsiteY162" fmla="*/ 22135 h 91375"/>
                <a:gd name="connsiteX163" fmla="*/ 27810 w 82911"/>
                <a:gd name="connsiteY163" fmla="*/ 19475 h 91375"/>
                <a:gd name="connsiteX164" fmla="*/ 28410 w 82911"/>
                <a:gd name="connsiteY164" fmla="*/ 17659 h 91375"/>
                <a:gd name="connsiteX165" fmla="*/ 30080 w 82911"/>
                <a:gd name="connsiteY165" fmla="*/ 18194 h 91375"/>
                <a:gd name="connsiteX166" fmla="*/ 31524 w 82911"/>
                <a:gd name="connsiteY166" fmla="*/ 20172 h 91375"/>
                <a:gd name="connsiteX167" fmla="*/ 32967 w 82911"/>
                <a:gd name="connsiteY167" fmla="*/ 19799 h 91375"/>
                <a:gd name="connsiteX168" fmla="*/ 34183 w 82911"/>
                <a:gd name="connsiteY168" fmla="*/ 19881 h 91375"/>
                <a:gd name="connsiteX169" fmla="*/ 35318 w 82911"/>
                <a:gd name="connsiteY169" fmla="*/ 21097 h 91375"/>
                <a:gd name="connsiteX170" fmla="*/ 36080 w 82911"/>
                <a:gd name="connsiteY170" fmla="*/ 22832 h 91375"/>
                <a:gd name="connsiteX171" fmla="*/ 36161 w 82911"/>
                <a:gd name="connsiteY171" fmla="*/ 23886 h 91375"/>
                <a:gd name="connsiteX172" fmla="*/ 36469 w 82911"/>
                <a:gd name="connsiteY172" fmla="*/ 24259 h 91375"/>
                <a:gd name="connsiteX173" fmla="*/ 39502 w 82911"/>
                <a:gd name="connsiteY173" fmla="*/ 24486 h 91375"/>
                <a:gd name="connsiteX174" fmla="*/ 40183 w 82911"/>
                <a:gd name="connsiteY174" fmla="*/ 25086 h 91375"/>
                <a:gd name="connsiteX175" fmla="*/ 39810 w 82911"/>
                <a:gd name="connsiteY175" fmla="*/ 26221 h 91375"/>
                <a:gd name="connsiteX176" fmla="*/ 38529 w 82911"/>
                <a:gd name="connsiteY176" fmla="*/ 27502 h 91375"/>
                <a:gd name="connsiteX177" fmla="*/ 37702 w 82911"/>
                <a:gd name="connsiteY177" fmla="*/ 28637 h 91375"/>
                <a:gd name="connsiteX178" fmla="*/ 36194 w 82911"/>
                <a:gd name="connsiteY178" fmla="*/ 27810 h 91375"/>
                <a:gd name="connsiteX179" fmla="*/ 34832 w 82911"/>
                <a:gd name="connsiteY179" fmla="*/ 27810 h 91375"/>
                <a:gd name="connsiteX180" fmla="*/ 34458 w 82911"/>
                <a:gd name="connsiteY180" fmla="*/ 28799 h 91375"/>
                <a:gd name="connsiteX181" fmla="*/ 34605 w 82911"/>
                <a:gd name="connsiteY181" fmla="*/ 31069 h 91375"/>
                <a:gd name="connsiteX182" fmla="*/ 35432 w 82911"/>
                <a:gd name="connsiteY182" fmla="*/ 32967 h 91375"/>
                <a:gd name="connsiteX183" fmla="*/ 35578 w 82911"/>
                <a:gd name="connsiteY183" fmla="*/ 33729 h 91375"/>
                <a:gd name="connsiteX184" fmla="*/ 36177 w 82911"/>
                <a:gd name="connsiteY184" fmla="*/ 33875 h 91375"/>
                <a:gd name="connsiteX185" fmla="*/ 36177 w 82911"/>
                <a:gd name="connsiteY185" fmla="*/ 34329 h 91375"/>
                <a:gd name="connsiteX186" fmla="*/ 35124 w 82911"/>
                <a:gd name="connsiteY186" fmla="*/ 35091 h 91375"/>
                <a:gd name="connsiteX187" fmla="*/ 34134 w 82911"/>
                <a:gd name="connsiteY187" fmla="*/ 36372 h 91375"/>
                <a:gd name="connsiteX188" fmla="*/ 34442 w 82911"/>
                <a:gd name="connsiteY188" fmla="*/ 37507 h 91375"/>
                <a:gd name="connsiteX189" fmla="*/ 35350 w 82911"/>
                <a:gd name="connsiteY189" fmla="*/ 38042 h 91375"/>
                <a:gd name="connsiteX190" fmla="*/ 36485 w 82911"/>
                <a:gd name="connsiteY190" fmla="*/ 38496 h 91375"/>
                <a:gd name="connsiteX191" fmla="*/ 37929 w 82911"/>
                <a:gd name="connsiteY191" fmla="*/ 38804 h 91375"/>
                <a:gd name="connsiteX192" fmla="*/ 38837 w 82911"/>
                <a:gd name="connsiteY192" fmla="*/ 38950 h 91375"/>
                <a:gd name="connsiteX193" fmla="*/ 40280 w 82911"/>
                <a:gd name="connsiteY193" fmla="*/ 39939 h 91375"/>
                <a:gd name="connsiteX194" fmla="*/ 41123 w 82911"/>
                <a:gd name="connsiteY194" fmla="*/ 40620 h 91375"/>
                <a:gd name="connsiteX195" fmla="*/ 42242 w 82911"/>
                <a:gd name="connsiteY195" fmla="*/ 40993 h 91375"/>
                <a:gd name="connsiteX196" fmla="*/ 43912 w 82911"/>
                <a:gd name="connsiteY196" fmla="*/ 41074 h 91375"/>
                <a:gd name="connsiteX197" fmla="*/ 45648 w 82911"/>
                <a:gd name="connsiteY197" fmla="*/ 39793 h 91375"/>
                <a:gd name="connsiteX198" fmla="*/ 46410 w 82911"/>
                <a:gd name="connsiteY198" fmla="*/ 38658 h 91375"/>
                <a:gd name="connsiteX199" fmla="*/ 47009 w 82911"/>
                <a:gd name="connsiteY199" fmla="*/ 37669 h 91375"/>
                <a:gd name="connsiteX200" fmla="*/ 48453 w 82911"/>
                <a:gd name="connsiteY200" fmla="*/ 36842 h 91375"/>
                <a:gd name="connsiteX201" fmla="*/ 49669 w 82911"/>
                <a:gd name="connsiteY201" fmla="*/ 36388 h 91375"/>
                <a:gd name="connsiteX202" fmla="*/ 50885 w 82911"/>
                <a:gd name="connsiteY202" fmla="*/ 35334 h 91375"/>
                <a:gd name="connsiteX203" fmla="*/ 51712 w 82911"/>
                <a:gd name="connsiteY203" fmla="*/ 34280 h 91375"/>
                <a:gd name="connsiteX204" fmla="*/ 52166 w 82911"/>
                <a:gd name="connsiteY204" fmla="*/ 32999 h 91375"/>
                <a:gd name="connsiteX205" fmla="*/ 52166 w 82911"/>
                <a:gd name="connsiteY205" fmla="*/ 31864 h 91375"/>
                <a:gd name="connsiteX206" fmla="*/ 52020 w 82911"/>
                <a:gd name="connsiteY206" fmla="*/ 31183 h 91375"/>
                <a:gd name="connsiteX207" fmla="*/ 52020 w 82911"/>
                <a:gd name="connsiteY207" fmla="*/ 29432 h 91375"/>
                <a:gd name="connsiteX208" fmla="*/ 51339 w 82911"/>
                <a:gd name="connsiteY208" fmla="*/ 28832 h 91375"/>
                <a:gd name="connsiteX209" fmla="*/ 48842 w 82911"/>
                <a:gd name="connsiteY209" fmla="*/ 28832 h 91375"/>
                <a:gd name="connsiteX210" fmla="*/ 47626 w 82911"/>
                <a:gd name="connsiteY210" fmla="*/ 28231 h 91375"/>
                <a:gd name="connsiteX211" fmla="*/ 46799 w 82911"/>
                <a:gd name="connsiteY211" fmla="*/ 27405 h 91375"/>
                <a:gd name="connsiteX212" fmla="*/ 46199 w 82911"/>
                <a:gd name="connsiteY212" fmla="*/ 26269 h 91375"/>
                <a:gd name="connsiteX213" fmla="*/ 46118 w 82911"/>
                <a:gd name="connsiteY213" fmla="*/ 24907 h 91375"/>
                <a:gd name="connsiteX214" fmla="*/ 46118 w 82911"/>
                <a:gd name="connsiteY214" fmla="*/ 23918 h 91375"/>
                <a:gd name="connsiteX215" fmla="*/ 46491 w 82911"/>
                <a:gd name="connsiteY215" fmla="*/ 22702 h 91375"/>
                <a:gd name="connsiteX216" fmla="*/ 47934 w 82911"/>
                <a:gd name="connsiteY216" fmla="*/ 22021 h 91375"/>
                <a:gd name="connsiteX217" fmla="*/ 49069 w 82911"/>
                <a:gd name="connsiteY217" fmla="*/ 21421 h 91375"/>
                <a:gd name="connsiteX218" fmla="*/ 48842 w 82911"/>
                <a:gd name="connsiteY218" fmla="*/ 20659 h 91375"/>
                <a:gd name="connsiteX219" fmla="*/ 47480 w 82911"/>
                <a:gd name="connsiteY219" fmla="*/ 19978 h 91375"/>
                <a:gd name="connsiteX220" fmla="*/ 45275 w 82911"/>
                <a:gd name="connsiteY220" fmla="*/ 19297 h 91375"/>
                <a:gd name="connsiteX221" fmla="*/ 43604 w 82911"/>
                <a:gd name="connsiteY221" fmla="*/ 19070 h 91375"/>
                <a:gd name="connsiteX222" fmla="*/ 42015 w 82911"/>
                <a:gd name="connsiteY222" fmla="*/ 18016 h 91375"/>
                <a:gd name="connsiteX223" fmla="*/ 41934 w 82911"/>
                <a:gd name="connsiteY223" fmla="*/ 16280 h 91375"/>
                <a:gd name="connsiteX224" fmla="*/ 42534 w 82911"/>
                <a:gd name="connsiteY224" fmla="*/ 15291 h 91375"/>
                <a:gd name="connsiteX225" fmla="*/ 42307 w 82911"/>
                <a:gd name="connsiteY225" fmla="*/ 14010 h 91375"/>
                <a:gd name="connsiteX226" fmla="*/ 41934 w 82911"/>
                <a:gd name="connsiteY226" fmla="*/ 13248 h 91375"/>
                <a:gd name="connsiteX227" fmla="*/ 42080 w 82911"/>
                <a:gd name="connsiteY227" fmla="*/ 11886 h 91375"/>
                <a:gd name="connsiteX228" fmla="*/ 42988 w 82911"/>
                <a:gd name="connsiteY228" fmla="*/ 10216 h 91375"/>
                <a:gd name="connsiteX229" fmla="*/ 44431 w 82911"/>
                <a:gd name="connsiteY229" fmla="*/ 7556 h 91375"/>
                <a:gd name="connsiteX230" fmla="*/ 45713 w 82911"/>
                <a:gd name="connsiteY230" fmla="*/ 6113 h 91375"/>
                <a:gd name="connsiteX231" fmla="*/ 48599 w 82911"/>
                <a:gd name="connsiteY231" fmla="*/ 4443 h 91375"/>
                <a:gd name="connsiteX232" fmla="*/ 50188 w 82911"/>
                <a:gd name="connsiteY232" fmla="*/ 3843 h 91375"/>
                <a:gd name="connsiteX233" fmla="*/ 52166 w 82911"/>
                <a:gd name="connsiteY233" fmla="*/ 2935 h 91375"/>
                <a:gd name="connsiteX234" fmla="*/ 53901 w 82911"/>
                <a:gd name="connsiteY234" fmla="*/ 1946 h 91375"/>
                <a:gd name="connsiteX235" fmla="*/ 57469 w 82911"/>
                <a:gd name="connsiteY235" fmla="*/ 1946 h 91375"/>
                <a:gd name="connsiteX236" fmla="*/ 57469 w 82911"/>
                <a:gd name="connsiteY236" fmla="*/ 4751 h 91375"/>
                <a:gd name="connsiteX237" fmla="*/ 60047 w 82911"/>
                <a:gd name="connsiteY237" fmla="*/ 4751 h 91375"/>
                <a:gd name="connsiteX238" fmla="*/ 61182 w 82911"/>
                <a:gd name="connsiteY238" fmla="*/ 3470 h 91375"/>
                <a:gd name="connsiteX239" fmla="*/ 61182 w 82911"/>
                <a:gd name="connsiteY239" fmla="*/ 1962 h 91375"/>
                <a:gd name="connsiteX240" fmla="*/ 64977 w 82911"/>
                <a:gd name="connsiteY240" fmla="*/ 1962 h 91375"/>
                <a:gd name="connsiteX241" fmla="*/ 67020 w 82911"/>
                <a:gd name="connsiteY241" fmla="*/ 713 h 91375"/>
                <a:gd name="connsiteX242" fmla="*/ 68609 w 82911"/>
                <a:gd name="connsiteY242" fmla="*/ 0 h 91375"/>
                <a:gd name="connsiteX243" fmla="*/ 70425 w 82911"/>
                <a:gd name="connsiteY243" fmla="*/ 0 h 91375"/>
                <a:gd name="connsiteX244" fmla="*/ 71642 w 82911"/>
                <a:gd name="connsiteY244" fmla="*/ 713 h 91375"/>
                <a:gd name="connsiteX245" fmla="*/ 72241 w 82911"/>
                <a:gd name="connsiteY245" fmla="*/ 2384 h 91375"/>
                <a:gd name="connsiteX246" fmla="*/ 72841 w 82911"/>
                <a:gd name="connsiteY246" fmla="*/ 3097 h 91375"/>
                <a:gd name="connsiteX247" fmla="*/ 73830 w 82911"/>
                <a:gd name="connsiteY247" fmla="*/ 4086 h 91375"/>
                <a:gd name="connsiteX248" fmla="*/ 74739 w 82911"/>
                <a:gd name="connsiteY248" fmla="*/ 4540 h 91375"/>
                <a:gd name="connsiteX249" fmla="*/ 76101 w 82911"/>
                <a:gd name="connsiteY249" fmla="*/ 3632 h 91375"/>
                <a:gd name="connsiteX250" fmla="*/ 78371 w 82911"/>
                <a:gd name="connsiteY250" fmla="*/ 4540 h 91375"/>
                <a:gd name="connsiteX251" fmla="*/ 80187 w 82911"/>
                <a:gd name="connsiteY251" fmla="*/ 4086 h 91375"/>
                <a:gd name="connsiteX252" fmla="*/ 82003 w 82911"/>
                <a:gd name="connsiteY252" fmla="*/ 4086 h 91375"/>
                <a:gd name="connsiteX253" fmla="*/ 82911 w 82911"/>
                <a:gd name="connsiteY253" fmla="*/ 5448 h 91375"/>
                <a:gd name="connsiteX254" fmla="*/ 82182 w 82911"/>
                <a:gd name="connsiteY254" fmla="*/ 6697 h 9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82911" h="91375">
                  <a:moveTo>
                    <a:pt x="82166" y="6632"/>
                  </a:moveTo>
                  <a:lnTo>
                    <a:pt x="81192" y="7167"/>
                  </a:lnTo>
                  <a:lnTo>
                    <a:pt x="79684" y="9275"/>
                  </a:lnTo>
                  <a:lnTo>
                    <a:pt x="79831" y="10929"/>
                  </a:lnTo>
                  <a:lnTo>
                    <a:pt x="79911" y="13410"/>
                  </a:lnTo>
                  <a:lnTo>
                    <a:pt x="79911" y="15827"/>
                  </a:lnTo>
                  <a:lnTo>
                    <a:pt x="79538" y="18389"/>
                  </a:lnTo>
                  <a:lnTo>
                    <a:pt x="78711" y="19524"/>
                  </a:lnTo>
                  <a:cubicBezTo>
                    <a:pt x="78711" y="19524"/>
                    <a:pt x="78030" y="21632"/>
                    <a:pt x="77804" y="22086"/>
                  </a:cubicBezTo>
                  <a:cubicBezTo>
                    <a:pt x="77576" y="22540"/>
                    <a:pt x="77203" y="23513"/>
                    <a:pt x="77203" y="23513"/>
                  </a:cubicBezTo>
                  <a:lnTo>
                    <a:pt x="77203" y="25021"/>
                  </a:lnTo>
                  <a:cubicBezTo>
                    <a:pt x="77203" y="25021"/>
                    <a:pt x="77122" y="26610"/>
                    <a:pt x="76977" y="27048"/>
                  </a:cubicBezTo>
                  <a:cubicBezTo>
                    <a:pt x="76830" y="27502"/>
                    <a:pt x="75614" y="28021"/>
                    <a:pt x="75614" y="28021"/>
                  </a:cubicBezTo>
                  <a:lnTo>
                    <a:pt x="73652" y="28248"/>
                  </a:lnTo>
                  <a:cubicBezTo>
                    <a:pt x="73652" y="28248"/>
                    <a:pt x="72144" y="27940"/>
                    <a:pt x="71771" y="27940"/>
                  </a:cubicBezTo>
                  <a:cubicBezTo>
                    <a:pt x="71398" y="27940"/>
                    <a:pt x="70036" y="28913"/>
                    <a:pt x="70036" y="28913"/>
                  </a:cubicBezTo>
                  <a:lnTo>
                    <a:pt x="69436" y="31248"/>
                  </a:lnTo>
                  <a:lnTo>
                    <a:pt x="69663" y="33437"/>
                  </a:lnTo>
                  <a:lnTo>
                    <a:pt x="71025" y="34118"/>
                  </a:lnTo>
                  <a:lnTo>
                    <a:pt x="73441" y="35091"/>
                  </a:lnTo>
                  <a:lnTo>
                    <a:pt x="76150" y="36599"/>
                  </a:lnTo>
                  <a:lnTo>
                    <a:pt x="76749" y="38934"/>
                  </a:lnTo>
                  <a:lnTo>
                    <a:pt x="76295" y="40588"/>
                  </a:lnTo>
                  <a:lnTo>
                    <a:pt x="74933" y="43069"/>
                  </a:lnTo>
                  <a:lnTo>
                    <a:pt x="70717" y="45404"/>
                  </a:lnTo>
                  <a:lnTo>
                    <a:pt x="69809" y="47285"/>
                  </a:lnTo>
                  <a:lnTo>
                    <a:pt x="70036" y="48258"/>
                  </a:lnTo>
                  <a:lnTo>
                    <a:pt x="70782" y="49231"/>
                  </a:lnTo>
                  <a:lnTo>
                    <a:pt x="70928" y="50431"/>
                  </a:lnTo>
                  <a:lnTo>
                    <a:pt x="70020" y="51793"/>
                  </a:lnTo>
                  <a:lnTo>
                    <a:pt x="68658" y="52620"/>
                  </a:lnTo>
                  <a:lnTo>
                    <a:pt x="66842" y="52247"/>
                  </a:lnTo>
                  <a:lnTo>
                    <a:pt x="65561" y="52701"/>
                  </a:lnTo>
                  <a:lnTo>
                    <a:pt x="64052" y="53236"/>
                  </a:lnTo>
                  <a:lnTo>
                    <a:pt x="62090" y="53544"/>
                  </a:lnTo>
                  <a:lnTo>
                    <a:pt x="60436" y="52571"/>
                  </a:lnTo>
                  <a:lnTo>
                    <a:pt x="59009" y="52036"/>
                  </a:lnTo>
                  <a:lnTo>
                    <a:pt x="57501" y="51809"/>
                  </a:lnTo>
                  <a:lnTo>
                    <a:pt x="55766" y="53009"/>
                  </a:lnTo>
                  <a:lnTo>
                    <a:pt x="54485" y="54144"/>
                  </a:lnTo>
                  <a:cubicBezTo>
                    <a:pt x="54485" y="54144"/>
                    <a:pt x="54258" y="56479"/>
                    <a:pt x="54258" y="56706"/>
                  </a:cubicBezTo>
                  <a:cubicBezTo>
                    <a:pt x="54258" y="56934"/>
                    <a:pt x="54631" y="59804"/>
                    <a:pt x="54631" y="60096"/>
                  </a:cubicBezTo>
                  <a:cubicBezTo>
                    <a:pt x="54631" y="60387"/>
                    <a:pt x="55539" y="61977"/>
                    <a:pt x="55539" y="61977"/>
                  </a:cubicBezTo>
                  <a:lnTo>
                    <a:pt x="56966" y="63939"/>
                  </a:lnTo>
                  <a:lnTo>
                    <a:pt x="58474" y="66047"/>
                  </a:lnTo>
                  <a:lnTo>
                    <a:pt x="58474" y="68009"/>
                  </a:lnTo>
                  <a:lnTo>
                    <a:pt x="57793" y="70425"/>
                  </a:lnTo>
                  <a:lnTo>
                    <a:pt x="56139" y="73895"/>
                  </a:lnTo>
                  <a:lnTo>
                    <a:pt x="56366" y="75776"/>
                  </a:lnTo>
                  <a:lnTo>
                    <a:pt x="57193" y="76522"/>
                  </a:lnTo>
                  <a:lnTo>
                    <a:pt x="58393" y="77576"/>
                  </a:lnTo>
                  <a:cubicBezTo>
                    <a:pt x="58393" y="77576"/>
                    <a:pt x="58247" y="78630"/>
                    <a:pt x="58020" y="78857"/>
                  </a:cubicBezTo>
                  <a:cubicBezTo>
                    <a:pt x="57793" y="79084"/>
                    <a:pt x="56966" y="79003"/>
                    <a:pt x="56966" y="79003"/>
                  </a:cubicBezTo>
                  <a:lnTo>
                    <a:pt x="56220" y="79003"/>
                  </a:lnTo>
                  <a:lnTo>
                    <a:pt x="55020" y="80203"/>
                  </a:lnTo>
                  <a:cubicBezTo>
                    <a:pt x="55020" y="80203"/>
                    <a:pt x="54193" y="81565"/>
                    <a:pt x="53820" y="81792"/>
                  </a:cubicBezTo>
                  <a:cubicBezTo>
                    <a:pt x="53447" y="82019"/>
                    <a:pt x="53820" y="83073"/>
                    <a:pt x="53820" y="83073"/>
                  </a:cubicBezTo>
                  <a:lnTo>
                    <a:pt x="54874" y="84273"/>
                  </a:lnTo>
                  <a:lnTo>
                    <a:pt x="56691" y="85246"/>
                  </a:lnTo>
                  <a:lnTo>
                    <a:pt x="57518" y="86300"/>
                  </a:lnTo>
                  <a:lnTo>
                    <a:pt x="57372" y="88716"/>
                  </a:lnTo>
                  <a:lnTo>
                    <a:pt x="56691" y="90078"/>
                  </a:lnTo>
                  <a:lnTo>
                    <a:pt x="55523" y="91376"/>
                  </a:lnTo>
                  <a:lnTo>
                    <a:pt x="53658" y="91376"/>
                  </a:lnTo>
                  <a:lnTo>
                    <a:pt x="51048" y="91068"/>
                  </a:lnTo>
                  <a:lnTo>
                    <a:pt x="48615" y="88862"/>
                  </a:lnTo>
                  <a:lnTo>
                    <a:pt x="48615" y="85376"/>
                  </a:lnTo>
                  <a:lnTo>
                    <a:pt x="49669" y="82652"/>
                  </a:lnTo>
                  <a:lnTo>
                    <a:pt x="51258" y="81517"/>
                  </a:lnTo>
                  <a:lnTo>
                    <a:pt x="51339" y="80073"/>
                  </a:lnTo>
                  <a:lnTo>
                    <a:pt x="51339" y="78403"/>
                  </a:lnTo>
                  <a:cubicBezTo>
                    <a:pt x="51339" y="78403"/>
                    <a:pt x="50204" y="77268"/>
                    <a:pt x="49977" y="77268"/>
                  </a:cubicBezTo>
                  <a:cubicBezTo>
                    <a:pt x="49750" y="77268"/>
                    <a:pt x="46799" y="77495"/>
                    <a:pt x="46799" y="77495"/>
                  </a:cubicBezTo>
                  <a:lnTo>
                    <a:pt x="45129" y="77641"/>
                  </a:lnTo>
                  <a:lnTo>
                    <a:pt x="44448" y="77414"/>
                  </a:lnTo>
                  <a:lnTo>
                    <a:pt x="44075" y="76279"/>
                  </a:lnTo>
                  <a:lnTo>
                    <a:pt x="44075" y="74073"/>
                  </a:lnTo>
                  <a:lnTo>
                    <a:pt x="42096" y="74155"/>
                  </a:lnTo>
                  <a:lnTo>
                    <a:pt x="38918" y="74982"/>
                  </a:lnTo>
                  <a:lnTo>
                    <a:pt x="38091" y="74155"/>
                  </a:lnTo>
                  <a:lnTo>
                    <a:pt x="38091" y="73246"/>
                  </a:lnTo>
                  <a:lnTo>
                    <a:pt x="36648" y="72419"/>
                  </a:lnTo>
                  <a:lnTo>
                    <a:pt x="36340" y="68706"/>
                  </a:lnTo>
                  <a:lnTo>
                    <a:pt x="35805" y="67490"/>
                  </a:lnTo>
                  <a:lnTo>
                    <a:pt x="34588" y="67571"/>
                  </a:lnTo>
                  <a:lnTo>
                    <a:pt x="33761" y="68933"/>
                  </a:lnTo>
                  <a:lnTo>
                    <a:pt x="33080" y="69987"/>
                  </a:lnTo>
                  <a:lnTo>
                    <a:pt x="30356" y="69533"/>
                  </a:lnTo>
                  <a:lnTo>
                    <a:pt x="29529" y="67409"/>
                  </a:lnTo>
                  <a:lnTo>
                    <a:pt x="28475" y="67263"/>
                  </a:lnTo>
                  <a:lnTo>
                    <a:pt x="26805" y="69079"/>
                  </a:lnTo>
                  <a:lnTo>
                    <a:pt x="26124" y="70068"/>
                  </a:lnTo>
                  <a:lnTo>
                    <a:pt x="24616" y="69695"/>
                  </a:lnTo>
                  <a:lnTo>
                    <a:pt x="23708" y="68252"/>
                  </a:lnTo>
                  <a:lnTo>
                    <a:pt x="21583" y="68398"/>
                  </a:lnTo>
                  <a:lnTo>
                    <a:pt x="20902" y="70749"/>
                  </a:lnTo>
                  <a:lnTo>
                    <a:pt x="20902" y="72419"/>
                  </a:lnTo>
                  <a:lnTo>
                    <a:pt x="17951" y="73636"/>
                  </a:lnTo>
                  <a:lnTo>
                    <a:pt x="15292" y="74998"/>
                  </a:lnTo>
                  <a:lnTo>
                    <a:pt x="10589" y="76214"/>
                  </a:lnTo>
                  <a:lnTo>
                    <a:pt x="7930" y="74236"/>
                  </a:lnTo>
                  <a:lnTo>
                    <a:pt x="6259" y="74009"/>
                  </a:lnTo>
                  <a:lnTo>
                    <a:pt x="4978" y="73782"/>
                  </a:lnTo>
                  <a:lnTo>
                    <a:pt x="3470" y="74463"/>
                  </a:lnTo>
                  <a:lnTo>
                    <a:pt x="2643" y="76279"/>
                  </a:lnTo>
                  <a:lnTo>
                    <a:pt x="1735" y="76279"/>
                  </a:lnTo>
                  <a:lnTo>
                    <a:pt x="0" y="73555"/>
                  </a:lnTo>
                  <a:lnTo>
                    <a:pt x="0" y="70068"/>
                  </a:lnTo>
                  <a:lnTo>
                    <a:pt x="3405" y="69079"/>
                  </a:lnTo>
                  <a:lnTo>
                    <a:pt x="5838" y="69679"/>
                  </a:lnTo>
                  <a:lnTo>
                    <a:pt x="6973" y="70052"/>
                  </a:lnTo>
                  <a:lnTo>
                    <a:pt x="7281" y="72549"/>
                  </a:lnTo>
                  <a:lnTo>
                    <a:pt x="8189" y="72776"/>
                  </a:lnTo>
                  <a:lnTo>
                    <a:pt x="8270" y="71495"/>
                  </a:lnTo>
                  <a:lnTo>
                    <a:pt x="10849" y="71187"/>
                  </a:lnTo>
                  <a:lnTo>
                    <a:pt x="12665" y="70133"/>
                  </a:lnTo>
                  <a:lnTo>
                    <a:pt x="14173" y="71122"/>
                  </a:lnTo>
                  <a:lnTo>
                    <a:pt x="15843" y="71430"/>
                  </a:lnTo>
                  <a:lnTo>
                    <a:pt x="16897" y="71576"/>
                  </a:lnTo>
                  <a:lnTo>
                    <a:pt x="18178" y="71430"/>
                  </a:lnTo>
                  <a:lnTo>
                    <a:pt x="18486" y="69225"/>
                  </a:lnTo>
                  <a:lnTo>
                    <a:pt x="18486" y="66728"/>
                  </a:lnTo>
                  <a:lnTo>
                    <a:pt x="18259" y="64296"/>
                  </a:lnTo>
                  <a:lnTo>
                    <a:pt x="18032" y="62560"/>
                  </a:lnTo>
                  <a:cubicBezTo>
                    <a:pt x="18032" y="62560"/>
                    <a:pt x="17205" y="61052"/>
                    <a:pt x="16897" y="60971"/>
                  </a:cubicBezTo>
                  <a:cubicBezTo>
                    <a:pt x="16589" y="60890"/>
                    <a:pt x="15454" y="59917"/>
                    <a:pt x="15454" y="59917"/>
                  </a:cubicBezTo>
                  <a:cubicBezTo>
                    <a:pt x="15454" y="59917"/>
                    <a:pt x="14465" y="59382"/>
                    <a:pt x="14465" y="59155"/>
                  </a:cubicBezTo>
                  <a:lnTo>
                    <a:pt x="14465" y="57647"/>
                  </a:lnTo>
                  <a:lnTo>
                    <a:pt x="13249" y="56366"/>
                  </a:lnTo>
                  <a:lnTo>
                    <a:pt x="9908" y="56447"/>
                  </a:lnTo>
                  <a:lnTo>
                    <a:pt x="9762" y="55231"/>
                  </a:lnTo>
                  <a:lnTo>
                    <a:pt x="12713" y="54323"/>
                  </a:lnTo>
                  <a:lnTo>
                    <a:pt x="13929" y="55458"/>
                  </a:lnTo>
                  <a:lnTo>
                    <a:pt x="14302" y="56220"/>
                  </a:lnTo>
                  <a:lnTo>
                    <a:pt x="16800" y="56901"/>
                  </a:lnTo>
                  <a:lnTo>
                    <a:pt x="19297" y="58798"/>
                  </a:lnTo>
                  <a:lnTo>
                    <a:pt x="21875" y="61004"/>
                  </a:lnTo>
                  <a:lnTo>
                    <a:pt x="25362" y="60923"/>
                  </a:lnTo>
                  <a:lnTo>
                    <a:pt x="26724" y="59560"/>
                  </a:lnTo>
                  <a:lnTo>
                    <a:pt x="28621" y="58344"/>
                  </a:lnTo>
                  <a:lnTo>
                    <a:pt x="29837" y="57063"/>
                  </a:lnTo>
                  <a:lnTo>
                    <a:pt x="30599" y="56236"/>
                  </a:lnTo>
                  <a:lnTo>
                    <a:pt x="32270" y="55863"/>
                  </a:lnTo>
                  <a:lnTo>
                    <a:pt x="33713" y="56690"/>
                  </a:lnTo>
                  <a:lnTo>
                    <a:pt x="33113" y="55474"/>
                  </a:lnTo>
                  <a:lnTo>
                    <a:pt x="31669" y="54712"/>
                  </a:lnTo>
                  <a:lnTo>
                    <a:pt x="29237" y="55847"/>
                  </a:lnTo>
                  <a:lnTo>
                    <a:pt x="27194" y="56220"/>
                  </a:lnTo>
                  <a:lnTo>
                    <a:pt x="24989" y="55458"/>
                  </a:lnTo>
                  <a:lnTo>
                    <a:pt x="23010" y="55052"/>
                  </a:lnTo>
                  <a:lnTo>
                    <a:pt x="21032" y="53901"/>
                  </a:lnTo>
                  <a:lnTo>
                    <a:pt x="19524" y="52653"/>
                  </a:lnTo>
                  <a:lnTo>
                    <a:pt x="18243" y="51890"/>
                  </a:lnTo>
                  <a:lnTo>
                    <a:pt x="16427" y="50836"/>
                  </a:lnTo>
                  <a:lnTo>
                    <a:pt x="15600" y="50236"/>
                  </a:lnTo>
                  <a:lnTo>
                    <a:pt x="16054" y="49004"/>
                  </a:lnTo>
                  <a:lnTo>
                    <a:pt x="17562" y="47966"/>
                  </a:lnTo>
                  <a:lnTo>
                    <a:pt x="20448" y="44788"/>
                  </a:lnTo>
                  <a:lnTo>
                    <a:pt x="22573" y="40474"/>
                  </a:lnTo>
                  <a:lnTo>
                    <a:pt x="25378" y="34329"/>
                  </a:lnTo>
                  <a:lnTo>
                    <a:pt x="26140" y="29480"/>
                  </a:lnTo>
                  <a:lnTo>
                    <a:pt x="26675" y="25394"/>
                  </a:lnTo>
                  <a:lnTo>
                    <a:pt x="27810" y="22135"/>
                  </a:lnTo>
                  <a:lnTo>
                    <a:pt x="27810" y="19475"/>
                  </a:lnTo>
                  <a:cubicBezTo>
                    <a:pt x="27810" y="19475"/>
                    <a:pt x="28183" y="17659"/>
                    <a:pt x="28410" y="17659"/>
                  </a:cubicBezTo>
                  <a:cubicBezTo>
                    <a:pt x="28637" y="17659"/>
                    <a:pt x="30080" y="18194"/>
                    <a:pt x="30080" y="18194"/>
                  </a:cubicBezTo>
                  <a:lnTo>
                    <a:pt x="31524" y="20172"/>
                  </a:lnTo>
                  <a:lnTo>
                    <a:pt x="32967" y="19799"/>
                  </a:lnTo>
                  <a:lnTo>
                    <a:pt x="34183" y="19881"/>
                  </a:lnTo>
                  <a:lnTo>
                    <a:pt x="35318" y="21097"/>
                  </a:lnTo>
                  <a:lnTo>
                    <a:pt x="36080" y="22832"/>
                  </a:lnTo>
                  <a:lnTo>
                    <a:pt x="36161" y="23886"/>
                  </a:lnTo>
                  <a:lnTo>
                    <a:pt x="36469" y="24259"/>
                  </a:lnTo>
                  <a:lnTo>
                    <a:pt x="39502" y="24486"/>
                  </a:lnTo>
                  <a:lnTo>
                    <a:pt x="40183" y="25086"/>
                  </a:lnTo>
                  <a:lnTo>
                    <a:pt x="39810" y="26221"/>
                  </a:lnTo>
                  <a:lnTo>
                    <a:pt x="38529" y="27502"/>
                  </a:lnTo>
                  <a:lnTo>
                    <a:pt x="37702" y="28637"/>
                  </a:lnTo>
                  <a:lnTo>
                    <a:pt x="36194" y="27810"/>
                  </a:lnTo>
                  <a:lnTo>
                    <a:pt x="34832" y="27810"/>
                  </a:lnTo>
                  <a:lnTo>
                    <a:pt x="34458" y="28799"/>
                  </a:lnTo>
                  <a:cubicBezTo>
                    <a:pt x="34458" y="28799"/>
                    <a:pt x="34540" y="30842"/>
                    <a:pt x="34605" y="31069"/>
                  </a:cubicBezTo>
                  <a:cubicBezTo>
                    <a:pt x="34669" y="31296"/>
                    <a:pt x="35432" y="32967"/>
                    <a:pt x="35432" y="32967"/>
                  </a:cubicBezTo>
                  <a:lnTo>
                    <a:pt x="35578" y="33729"/>
                  </a:lnTo>
                  <a:lnTo>
                    <a:pt x="36177" y="33875"/>
                  </a:lnTo>
                  <a:lnTo>
                    <a:pt x="36177" y="34329"/>
                  </a:lnTo>
                  <a:lnTo>
                    <a:pt x="35124" y="35091"/>
                  </a:lnTo>
                  <a:lnTo>
                    <a:pt x="34134" y="36372"/>
                  </a:lnTo>
                  <a:lnTo>
                    <a:pt x="34442" y="37507"/>
                  </a:lnTo>
                  <a:lnTo>
                    <a:pt x="35350" y="38042"/>
                  </a:lnTo>
                  <a:lnTo>
                    <a:pt x="36485" y="38496"/>
                  </a:lnTo>
                  <a:lnTo>
                    <a:pt x="37929" y="38804"/>
                  </a:lnTo>
                  <a:lnTo>
                    <a:pt x="38837" y="38950"/>
                  </a:lnTo>
                  <a:cubicBezTo>
                    <a:pt x="38837" y="38950"/>
                    <a:pt x="40053" y="39712"/>
                    <a:pt x="40280" y="39939"/>
                  </a:cubicBezTo>
                  <a:cubicBezTo>
                    <a:pt x="40507" y="40166"/>
                    <a:pt x="40767" y="40393"/>
                    <a:pt x="41123" y="40620"/>
                  </a:cubicBezTo>
                  <a:cubicBezTo>
                    <a:pt x="41496" y="40847"/>
                    <a:pt x="42242" y="40993"/>
                    <a:pt x="42242" y="40993"/>
                  </a:cubicBezTo>
                  <a:lnTo>
                    <a:pt x="43912" y="41074"/>
                  </a:lnTo>
                  <a:lnTo>
                    <a:pt x="45648" y="39793"/>
                  </a:lnTo>
                  <a:lnTo>
                    <a:pt x="46410" y="38658"/>
                  </a:lnTo>
                  <a:lnTo>
                    <a:pt x="47009" y="37669"/>
                  </a:lnTo>
                  <a:lnTo>
                    <a:pt x="48453" y="36842"/>
                  </a:lnTo>
                  <a:lnTo>
                    <a:pt x="49669" y="36388"/>
                  </a:lnTo>
                  <a:lnTo>
                    <a:pt x="50885" y="35334"/>
                  </a:lnTo>
                  <a:lnTo>
                    <a:pt x="51712" y="34280"/>
                  </a:lnTo>
                  <a:cubicBezTo>
                    <a:pt x="51712" y="34280"/>
                    <a:pt x="52166" y="33226"/>
                    <a:pt x="52166" y="32999"/>
                  </a:cubicBezTo>
                  <a:lnTo>
                    <a:pt x="52166" y="31864"/>
                  </a:lnTo>
                  <a:lnTo>
                    <a:pt x="52020" y="31183"/>
                  </a:lnTo>
                  <a:lnTo>
                    <a:pt x="52020" y="29432"/>
                  </a:lnTo>
                  <a:lnTo>
                    <a:pt x="51339" y="28832"/>
                  </a:lnTo>
                  <a:lnTo>
                    <a:pt x="48842" y="28832"/>
                  </a:lnTo>
                  <a:lnTo>
                    <a:pt x="47626" y="28231"/>
                  </a:lnTo>
                  <a:lnTo>
                    <a:pt x="46799" y="27405"/>
                  </a:lnTo>
                  <a:lnTo>
                    <a:pt x="46199" y="26269"/>
                  </a:lnTo>
                  <a:lnTo>
                    <a:pt x="46118" y="24907"/>
                  </a:lnTo>
                  <a:lnTo>
                    <a:pt x="46118" y="23918"/>
                  </a:lnTo>
                  <a:lnTo>
                    <a:pt x="46491" y="22702"/>
                  </a:lnTo>
                  <a:lnTo>
                    <a:pt x="47934" y="22021"/>
                  </a:lnTo>
                  <a:lnTo>
                    <a:pt x="49069" y="21421"/>
                  </a:lnTo>
                  <a:lnTo>
                    <a:pt x="48842" y="20659"/>
                  </a:lnTo>
                  <a:cubicBezTo>
                    <a:pt x="48842" y="20659"/>
                    <a:pt x="47707" y="20059"/>
                    <a:pt x="47480" y="19978"/>
                  </a:cubicBezTo>
                  <a:cubicBezTo>
                    <a:pt x="47253" y="19897"/>
                    <a:pt x="45275" y="19297"/>
                    <a:pt x="45275" y="19297"/>
                  </a:cubicBezTo>
                  <a:lnTo>
                    <a:pt x="43604" y="19070"/>
                  </a:lnTo>
                  <a:lnTo>
                    <a:pt x="42015" y="18016"/>
                  </a:lnTo>
                  <a:lnTo>
                    <a:pt x="41934" y="16280"/>
                  </a:lnTo>
                  <a:lnTo>
                    <a:pt x="42534" y="15291"/>
                  </a:lnTo>
                  <a:lnTo>
                    <a:pt x="42307" y="14010"/>
                  </a:lnTo>
                  <a:lnTo>
                    <a:pt x="41934" y="13248"/>
                  </a:lnTo>
                  <a:lnTo>
                    <a:pt x="42080" y="11886"/>
                  </a:lnTo>
                  <a:lnTo>
                    <a:pt x="42988" y="10216"/>
                  </a:lnTo>
                  <a:lnTo>
                    <a:pt x="44431" y="7556"/>
                  </a:lnTo>
                  <a:lnTo>
                    <a:pt x="45713" y="6113"/>
                  </a:lnTo>
                  <a:lnTo>
                    <a:pt x="48599" y="4443"/>
                  </a:lnTo>
                  <a:lnTo>
                    <a:pt x="50188" y="3843"/>
                  </a:lnTo>
                  <a:lnTo>
                    <a:pt x="52166" y="2935"/>
                  </a:lnTo>
                  <a:lnTo>
                    <a:pt x="53901" y="1946"/>
                  </a:lnTo>
                  <a:lnTo>
                    <a:pt x="57469" y="1946"/>
                  </a:lnTo>
                  <a:lnTo>
                    <a:pt x="57469" y="4751"/>
                  </a:lnTo>
                  <a:lnTo>
                    <a:pt x="60047" y="4751"/>
                  </a:lnTo>
                  <a:lnTo>
                    <a:pt x="61182" y="3470"/>
                  </a:lnTo>
                  <a:lnTo>
                    <a:pt x="61182" y="1962"/>
                  </a:lnTo>
                  <a:lnTo>
                    <a:pt x="64977" y="1962"/>
                  </a:lnTo>
                  <a:lnTo>
                    <a:pt x="67020" y="713"/>
                  </a:lnTo>
                  <a:lnTo>
                    <a:pt x="68609" y="0"/>
                  </a:lnTo>
                  <a:lnTo>
                    <a:pt x="70425" y="0"/>
                  </a:lnTo>
                  <a:lnTo>
                    <a:pt x="71642" y="713"/>
                  </a:lnTo>
                  <a:lnTo>
                    <a:pt x="72241" y="2384"/>
                  </a:lnTo>
                  <a:lnTo>
                    <a:pt x="72841" y="3097"/>
                  </a:lnTo>
                  <a:lnTo>
                    <a:pt x="73830" y="4086"/>
                  </a:lnTo>
                  <a:lnTo>
                    <a:pt x="74739" y="4540"/>
                  </a:lnTo>
                  <a:lnTo>
                    <a:pt x="76101" y="3632"/>
                  </a:lnTo>
                  <a:lnTo>
                    <a:pt x="78371" y="4540"/>
                  </a:lnTo>
                  <a:lnTo>
                    <a:pt x="80187" y="4086"/>
                  </a:lnTo>
                  <a:lnTo>
                    <a:pt x="82003" y="4086"/>
                  </a:lnTo>
                  <a:lnTo>
                    <a:pt x="82911" y="5448"/>
                  </a:lnTo>
                  <a:lnTo>
                    <a:pt x="82182" y="6697"/>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5" name="Freeform: Shape 594">
              <a:extLst>
                <a:ext uri="{FF2B5EF4-FFF2-40B4-BE49-F238E27FC236}">
                  <a16:creationId xmlns:a16="http://schemas.microsoft.com/office/drawing/2014/main" id="{C4BEF49A-C14B-E599-D355-690E98672548}"/>
                </a:ext>
              </a:extLst>
            </p:cNvPr>
            <p:cNvSpPr/>
            <p:nvPr/>
          </p:nvSpPr>
          <p:spPr>
            <a:xfrm>
              <a:off x="7267825" y="3386499"/>
              <a:ext cx="5250" cy="3141"/>
            </a:xfrm>
            <a:custGeom>
              <a:avLst/>
              <a:gdLst>
                <a:gd name="connsiteX0" fmla="*/ 2270 w 5691"/>
                <a:gd name="connsiteY0" fmla="*/ 0 h 3405"/>
                <a:gd name="connsiteX1" fmla="*/ 0 w 5691"/>
                <a:gd name="connsiteY1" fmla="*/ 2043 h 3405"/>
                <a:gd name="connsiteX2" fmla="*/ 2270 w 5691"/>
                <a:gd name="connsiteY2" fmla="*/ 3405 h 3405"/>
                <a:gd name="connsiteX3" fmla="*/ 3794 w 5691"/>
                <a:gd name="connsiteY3" fmla="*/ 3405 h 3405"/>
                <a:gd name="connsiteX4" fmla="*/ 5692 w 5691"/>
                <a:gd name="connsiteY4" fmla="*/ 2886 h 3405"/>
                <a:gd name="connsiteX5" fmla="*/ 5238 w 5691"/>
                <a:gd name="connsiteY5" fmla="*/ 1135 h 3405"/>
                <a:gd name="connsiteX6" fmla="*/ 4086 w 5691"/>
                <a:gd name="connsiteY6" fmla="*/ 0 h 3405"/>
                <a:gd name="connsiteX7" fmla="*/ 2270 w 5691"/>
                <a:gd name="connsiteY7" fmla="*/ 0 h 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1" h="3405">
                  <a:moveTo>
                    <a:pt x="2270" y="0"/>
                  </a:moveTo>
                  <a:lnTo>
                    <a:pt x="0" y="2043"/>
                  </a:lnTo>
                  <a:lnTo>
                    <a:pt x="2270" y="3405"/>
                  </a:lnTo>
                  <a:lnTo>
                    <a:pt x="3794" y="3405"/>
                  </a:lnTo>
                  <a:lnTo>
                    <a:pt x="5692" y="2886"/>
                  </a:lnTo>
                  <a:lnTo>
                    <a:pt x="5238" y="1135"/>
                  </a:lnTo>
                  <a:lnTo>
                    <a:pt x="4086" y="0"/>
                  </a:lnTo>
                  <a:lnTo>
                    <a:pt x="227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6" name="Freeform: Shape 595">
              <a:extLst>
                <a:ext uri="{FF2B5EF4-FFF2-40B4-BE49-F238E27FC236}">
                  <a16:creationId xmlns:a16="http://schemas.microsoft.com/office/drawing/2014/main" id="{3FC34468-AFF1-967E-FA3F-B0F5BBF01F12}"/>
                </a:ext>
              </a:extLst>
            </p:cNvPr>
            <p:cNvSpPr/>
            <p:nvPr/>
          </p:nvSpPr>
          <p:spPr>
            <a:xfrm>
              <a:off x="7273076" y="3385736"/>
              <a:ext cx="4207" cy="1466"/>
            </a:xfrm>
            <a:custGeom>
              <a:avLst/>
              <a:gdLst>
                <a:gd name="connsiteX0" fmla="*/ 0 w 4560"/>
                <a:gd name="connsiteY0" fmla="*/ 373 h 1589"/>
                <a:gd name="connsiteX1" fmla="*/ 762 w 4560"/>
                <a:gd name="connsiteY1" fmla="*/ 1589 h 1589"/>
                <a:gd name="connsiteX2" fmla="*/ 4394 w 4560"/>
                <a:gd name="connsiteY2" fmla="*/ 1589 h 1589"/>
                <a:gd name="connsiteX3" fmla="*/ 4394 w 4560"/>
                <a:gd name="connsiteY3" fmla="*/ 827 h 1589"/>
                <a:gd name="connsiteX4" fmla="*/ 2286 w 4560"/>
                <a:gd name="connsiteY4" fmla="*/ 0 h 1589"/>
                <a:gd name="connsiteX5" fmla="*/ 0 w 4560"/>
                <a:gd name="connsiteY5" fmla="*/ 373 h 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60" h="1589">
                  <a:moveTo>
                    <a:pt x="0" y="373"/>
                  </a:moveTo>
                  <a:lnTo>
                    <a:pt x="762" y="1589"/>
                  </a:lnTo>
                  <a:lnTo>
                    <a:pt x="4394" y="1589"/>
                  </a:lnTo>
                  <a:cubicBezTo>
                    <a:pt x="4394" y="1589"/>
                    <a:pt x="4767" y="1135"/>
                    <a:pt x="4394" y="827"/>
                  </a:cubicBezTo>
                  <a:cubicBezTo>
                    <a:pt x="4021" y="519"/>
                    <a:pt x="2513" y="0"/>
                    <a:pt x="2286" y="0"/>
                  </a:cubicBezTo>
                  <a:cubicBezTo>
                    <a:pt x="2059" y="0"/>
                    <a:pt x="0" y="373"/>
                    <a:pt x="0" y="373"/>
                  </a:cubicBez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7" name="Freeform: Shape 596">
              <a:extLst>
                <a:ext uri="{FF2B5EF4-FFF2-40B4-BE49-F238E27FC236}">
                  <a16:creationId xmlns:a16="http://schemas.microsoft.com/office/drawing/2014/main" id="{8A0DED7C-EFE4-B0C2-F433-F3AEDD180752}"/>
                </a:ext>
              </a:extLst>
            </p:cNvPr>
            <p:cNvSpPr/>
            <p:nvPr/>
          </p:nvSpPr>
          <p:spPr>
            <a:xfrm>
              <a:off x="7274391" y="3388069"/>
              <a:ext cx="5092" cy="2198"/>
            </a:xfrm>
            <a:custGeom>
              <a:avLst/>
              <a:gdLst>
                <a:gd name="connsiteX0" fmla="*/ 0 w 5520"/>
                <a:gd name="connsiteY0" fmla="*/ 730 h 2383"/>
                <a:gd name="connsiteX1" fmla="*/ 843 w 5520"/>
                <a:gd name="connsiteY1" fmla="*/ 2011 h 2383"/>
                <a:gd name="connsiteX2" fmla="*/ 3486 w 5520"/>
                <a:gd name="connsiteY2" fmla="*/ 2384 h 2383"/>
                <a:gd name="connsiteX3" fmla="*/ 5384 w 5520"/>
                <a:gd name="connsiteY3" fmla="*/ 1703 h 2383"/>
                <a:gd name="connsiteX4" fmla="*/ 5384 w 5520"/>
                <a:gd name="connsiteY4" fmla="*/ 714 h 2383"/>
                <a:gd name="connsiteX5" fmla="*/ 3486 w 5520"/>
                <a:gd name="connsiteY5" fmla="*/ 0 h 2383"/>
                <a:gd name="connsiteX6" fmla="*/ 843 w 5520"/>
                <a:gd name="connsiteY6" fmla="*/ 422 h 2383"/>
                <a:gd name="connsiteX7" fmla="*/ 0 w 5520"/>
                <a:gd name="connsiteY7" fmla="*/ 730 h 2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20" h="2383">
                  <a:moveTo>
                    <a:pt x="0" y="730"/>
                  </a:moveTo>
                  <a:lnTo>
                    <a:pt x="843" y="2011"/>
                  </a:lnTo>
                  <a:lnTo>
                    <a:pt x="3486" y="2384"/>
                  </a:lnTo>
                  <a:lnTo>
                    <a:pt x="5384" y="1703"/>
                  </a:lnTo>
                  <a:cubicBezTo>
                    <a:pt x="5384" y="1703"/>
                    <a:pt x="5692" y="795"/>
                    <a:pt x="5384" y="714"/>
                  </a:cubicBezTo>
                  <a:cubicBezTo>
                    <a:pt x="5076" y="632"/>
                    <a:pt x="3486" y="0"/>
                    <a:pt x="3486" y="0"/>
                  </a:cubicBezTo>
                  <a:lnTo>
                    <a:pt x="843" y="422"/>
                  </a:lnTo>
                  <a:lnTo>
                    <a:pt x="0" y="73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8" name="Freeform: Shape 597">
              <a:extLst>
                <a:ext uri="{FF2B5EF4-FFF2-40B4-BE49-F238E27FC236}">
                  <a16:creationId xmlns:a16="http://schemas.microsoft.com/office/drawing/2014/main" id="{A06E560F-003A-0B99-F133-F7768FD23C8A}"/>
                </a:ext>
              </a:extLst>
            </p:cNvPr>
            <p:cNvSpPr/>
            <p:nvPr/>
          </p:nvSpPr>
          <p:spPr>
            <a:xfrm>
              <a:off x="7279223" y="3385736"/>
              <a:ext cx="4128" cy="3440"/>
            </a:xfrm>
            <a:custGeom>
              <a:avLst/>
              <a:gdLst>
                <a:gd name="connsiteX0" fmla="*/ 0 w 4475"/>
                <a:gd name="connsiteY0" fmla="*/ 827 h 3729"/>
                <a:gd name="connsiteX1" fmla="*/ 2951 w 4475"/>
                <a:gd name="connsiteY1" fmla="*/ 3259 h 3729"/>
                <a:gd name="connsiteX2" fmla="*/ 4086 w 4475"/>
                <a:gd name="connsiteY2" fmla="*/ 3730 h 3729"/>
                <a:gd name="connsiteX3" fmla="*/ 4476 w 4475"/>
                <a:gd name="connsiteY3" fmla="*/ 3016 h 3729"/>
                <a:gd name="connsiteX4" fmla="*/ 4476 w 4475"/>
                <a:gd name="connsiteY4" fmla="*/ 1200 h 3729"/>
                <a:gd name="connsiteX5" fmla="*/ 2238 w 4475"/>
                <a:gd name="connsiteY5" fmla="*/ 0 h 3729"/>
                <a:gd name="connsiteX6" fmla="*/ 1216 w 4475"/>
                <a:gd name="connsiteY6" fmla="*/ 0 h 3729"/>
                <a:gd name="connsiteX7" fmla="*/ 0 w 4475"/>
                <a:gd name="connsiteY7" fmla="*/ 827 h 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5" h="3729">
                  <a:moveTo>
                    <a:pt x="0" y="827"/>
                  </a:moveTo>
                  <a:lnTo>
                    <a:pt x="2951" y="3259"/>
                  </a:lnTo>
                  <a:lnTo>
                    <a:pt x="4086" y="3730"/>
                  </a:lnTo>
                  <a:lnTo>
                    <a:pt x="4476" y="3016"/>
                  </a:lnTo>
                  <a:lnTo>
                    <a:pt x="4476" y="1200"/>
                  </a:lnTo>
                  <a:lnTo>
                    <a:pt x="2238" y="0"/>
                  </a:lnTo>
                  <a:lnTo>
                    <a:pt x="1216" y="0"/>
                  </a:lnTo>
                  <a:lnTo>
                    <a:pt x="0" y="82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9" name="Freeform: Shape 598">
              <a:extLst>
                <a:ext uri="{FF2B5EF4-FFF2-40B4-BE49-F238E27FC236}">
                  <a16:creationId xmlns:a16="http://schemas.microsoft.com/office/drawing/2014/main" id="{98E4B74B-6C38-B310-2425-ACAD82E46897}"/>
                </a:ext>
              </a:extLst>
            </p:cNvPr>
            <p:cNvSpPr/>
            <p:nvPr/>
          </p:nvSpPr>
          <p:spPr>
            <a:xfrm>
              <a:off x="7279986" y="3376506"/>
              <a:ext cx="3081" cy="2857"/>
            </a:xfrm>
            <a:custGeom>
              <a:avLst/>
              <a:gdLst>
                <a:gd name="connsiteX0" fmla="*/ 2124 w 3340"/>
                <a:gd name="connsiteY0" fmla="*/ 2497 h 3097"/>
                <a:gd name="connsiteX1" fmla="*/ 2805 w 3340"/>
                <a:gd name="connsiteY1" fmla="*/ 1881 h 3097"/>
                <a:gd name="connsiteX2" fmla="*/ 3341 w 3340"/>
                <a:gd name="connsiteY2" fmla="*/ 1362 h 3097"/>
                <a:gd name="connsiteX3" fmla="*/ 2740 w 3340"/>
                <a:gd name="connsiteY3" fmla="*/ 373 h 3097"/>
                <a:gd name="connsiteX4" fmla="*/ 1070 w 3340"/>
                <a:gd name="connsiteY4" fmla="*/ 0 h 3097"/>
                <a:gd name="connsiteX5" fmla="*/ 0 w 3340"/>
                <a:gd name="connsiteY5" fmla="*/ 746 h 3097"/>
                <a:gd name="connsiteX6" fmla="*/ 843 w 3340"/>
                <a:gd name="connsiteY6" fmla="*/ 2497 h 3097"/>
                <a:gd name="connsiteX7" fmla="*/ 1670 w 3340"/>
                <a:gd name="connsiteY7" fmla="*/ 3097 h 3097"/>
                <a:gd name="connsiteX8" fmla="*/ 2124 w 3340"/>
                <a:gd name="connsiteY8" fmla="*/ 2497 h 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0" h="3097">
                  <a:moveTo>
                    <a:pt x="2124" y="2497"/>
                  </a:moveTo>
                  <a:lnTo>
                    <a:pt x="2805" y="1881"/>
                  </a:lnTo>
                  <a:lnTo>
                    <a:pt x="3341" y="1362"/>
                  </a:lnTo>
                  <a:lnTo>
                    <a:pt x="2740" y="373"/>
                  </a:lnTo>
                  <a:lnTo>
                    <a:pt x="1070" y="0"/>
                  </a:lnTo>
                  <a:lnTo>
                    <a:pt x="0" y="746"/>
                  </a:lnTo>
                  <a:lnTo>
                    <a:pt x="843" y="2497"/>
                  </a:lnTo>
                  <a:lnTo>
                    <a:pt x="1670" y="3097"/>
                  </a:lnTo>
                  <a:lnTo>
                    <a:pt x="2124" y="249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0" name="Freeform: Shape 599">
              <a:extLst>
                <a:ext uri="{FF2B5EF4-FFF2-40B4-BE49-F238E27FC236}">
                  <a16:creationId xmlns:a16="http://schemas.microsoft.com/office/drawing/2014/main" id="{08AE1A1A-D9C4-C6FE-1F1A-BA11308AF277}"/>
                </a:ext>
              </a:extLst>
            </p:cNvPr>
            <p:cNvSpPr/>
            <p:nvPr/>
          </p:nvSpPr>
          <p:spPr>
            <a:xfrm>
              <a:off x="7282649" y="3377927"/>
              <a:ext cx="3351" cy="2138"/>
            </a:xfrm>
            <a:custGeom>
              <a:avLst/>
              <a:gdLst>
                <a:gd name="connsiteX0" fmla="*/ 454 w 3632"/>
                <a:gd name="connsiteY0" fmla="*/ 1265 h 2318"/>
                <a:gd name="connsiteX1" fmla="*/ 1362 w 3632"/>
                <a:gd name="connsiteY1" fmla="*/ 0 h 2318"/>
                <a:gd name="connsiteX2" fmla="*/ 2870 w 3632"/>
                <a:gd name="connsiteY2" fmla="*/ 632 h 2318"/>
                <a:gd name="connsiteX3" fmla="*/ 3632 w 3632"/>
                <a:gd name="connsiteY3" fmla="*/ 957 h 2318"/>
                <a:gd name="connsiteX4" fmla="*/ 3033 w 3632"/>
                <a:gd name="connsiteY4" fmla="*/ 1557 h 2318"/>
                <a:gd name="connsiteX5" fmla="*/ 1362 w 3632"/>
                <a:gd name="connsiteY5" fmla="*/ 2319 h 2318"/>
                <a:gd name="connsiteX6" fmla="*/ 0 w 3632"/>
                <a:gd name="connsiteY6" fmla="*/ 1557 h 2318"/>
                <a:gd name="connsiteX7" fmla="*/ 454 w 3632"/>
                <a:gd name="connsiteY7" fmla="*/ 1265 h 2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32" h="2318">
                  <a:moveTo>
                    <a:pt x="454" y="1265"/>
                  </a:moveTo>
                  <a:lnTo>
                    <a:pt x="1362" y="0"/>
                  </a:lnTo>
                  <a:lnTo>
                    <a:pt x="2870" y="632"/>
                  </a:lnTo>
                  <a:lnTo>
                    <a:pt x="3632" y="957"/>
                  </a:lnTo>
                  <a:lnTo>
                    <a:pt x="3033" y="1557"/>
                  </a:lnTo>
                  <a:lnTo>
                    <a:pt x="1362" y="2319"/>
                  </a:lnTo>
                  <a:lnTo>
                    <a:pt x="0" y="1557"/>
                  </a:lnTo>
                  <a:lnTo>
                    <a:pt x="454" y="126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1" name="Freeform: Shape 600">
              <a:extLst>
                <a:ext uri="{FF2B5EF4-FFF2-40B4-BE49-F238E27FC236}">
                  <a16:creationId xmlns:a16="http://schemas.microsoft.com/office/drawing/2014/main" id="{27D3EFFF-7B2C-C374-AFA9-E47ECF2EE2D2}"/>
                </a:ext>
              </a:extLst>
            </p:cNvPr>
            <p:cNvSpPr/>
            <p:nvPr/>
          </p:nvSpPr>
          <p:spPr>
            <a:xfrm>
              <a:off x="7284609" y="3379722"/>
              <a:ext cx="8182" cy="3066"/>
            </a:xfrm>
            <a:custGeom>
              <a:avLst/>
              <a:gdLst>
                <a:gd name="connsiteX0" fmla="*/ 0 w 8869"/>
                <a:gd name="connsiteY0" fmla="*/ 746 h 3324"/>
                <a:gd name="connsiteX1" fmla="*/ 3032 w 8869"/>
                <a:gd name="connsiteY1" fmla="*/ 0 h 3324"/>
                <a:gd name="connsiteX2" fmla="*/ 4167 w 8869"/>
                <a:gd name="connsiteY2" fmla="*/ 373 h 3324"/>
                <a:gd name="connsiteX3" fmla="*/ 5611 w 8869"/>
                <a:gd name="connsiteY3" fmla="*/ 746 h 3324"/>
                <a:gd name="connsiteX4" fmla="*/ 6892 w 8869"/>
                <a:gd name="connsiteY4" fmla="*/ 746 h 3324"/>
                <a:gd name="connsiteX5" fmla="*/ 8108 w 8869"/>
                <a:gd name="connsiteY5" fmla="*/ 746 h 3324"/>
                <a:gd name="connsiteX6" fmla="*/ 8870 w 8869"/>
                <a:gd name="connsiteY6" fmla="*/ 1135 h 3324"/>
                <a:gd name="connsiteX7" fmla="*/ 8481 w 8869"/>
                <a:gd name="connsiteY7" fmla="*/ 1962 h 3324"/>
                <a:gd name="connsiteX8" fmla="*/ 6973 w 8869"/>
                <a:gd name="connsiteY8" fmla="*/ 2951 h 3324"/>
                <a:gd name="connsiteX9" fmla="*/ 5448 w 8869"/>
                <a:gd name="connsiteY9" fmla="*/ 3324 h 3324"/>
                <a:gd name="connsiteX10" fmla="*/ 3632 w 8869"/>
                <a:gd name="connsiteY10" fmla="*/ 3324 h 3324"/>
                <a:gd name="connsiteX11" fmla="*/ 1508 w 8869"/>
                <a:gd name="connsiteY11" fmla="*/ 2108 h 3324"/>
                <a:gd name="connsiteX12" fmla="*/ 519 w 8869"/>
                <a:gd name="connsiteY12" fmla="*/ 1654 h 3324"/>
                <a:gd name="connsiteX13" fmla="*/ 0 w 8869"/>
                <a:gd name="connsiteY13" fmla="*/ 746 h 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69" h="3324">
                  <a:moveTo>
                    <a:pt x="0" y="746"/>
                  </a:moveTo>
                  <a:lnTo>
                    <a:pt x="3032" y="0"/>
                  </a:lnTo>
                  <a:lnTo>
                    <a:pt x="4167" y="373"/>
                  </a:lnTo>
                  <a:lnTo>
                    <a:pt x="5611" y="746"/>
                  </a:lnTo>
                  <a:lnTo>
                    <a:pt x="6892" y="746"/>
                  </a:lnTo>
                  <a:lnTo>
                    <a:pt x="8108" y="746"/>
                  </a:lnTo>
                  <a:lnTo>
                    <a:pt x="8870" y="1135"/>
                  </a:lnTo>
                  <a:lnTo>
                    <a:pt x="8481" y="1962"/>
                  </a:lnTo>
                  <a:lnTo>
                    <a:pt x="6973" y="2951"/>
                  </a:lnTo>
                  <a:lnTo>
                    <a:pt x="5448" y="3324"/>
                  </a:lnTo>
                  <a:lnTo>
                    <a:pt x="3632" y="3324"/>
                  </a:lnTo>
                  <a:lnTo>
                    <a:pt x="1508" y="2108"/>
                  </a:lnTo>
                  <a:lnTo>
                    <a:pt x="519" y="1654"/>
                  </a:lnTo>
                  <a:lnTo>
                    <a:pt x="0" y="74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2" name="Freeform: Shape 601">
              <a:extLst>
                <a:ext uri="{FF2B5EF4-FFF2-40B4-BE49-F238E27FC236}">
                  <a16:creationId xmlns:a16="http://schemas.microsoft.com/office/drawing/2014/main" id="{C90E24F3-876A-9E66-B6FC-5824913BDFD6}"/>
                </a:ext>
              </a:extLst>
            </p:cNvPr>
            <p:cNvSpPr/>
            <p:nvPr/>
          </p:nvSpPr>
          <p:spPr>
            <a:xfrm>
              <a:off x="7306777" y="3355369"/>
              <a:ext cx="7465" cy="6866"/>
            </a:xfrm>
            <a:custGeom>
              <a:avLst/>
              <a:gdLst>
                <a:gd name="connsiteX0" fmla="*/ 3097 w 8092"/>
                <a:gd name="connsiteY0" fmla="*/ 7443 h 7443"/>
                <a:gd name="connsiteX1" fmla="*/ 4086 w 8092"/>
                <a:gd name="connsiteY1" fmla="*/ 6681 h 7443"/>
                <a:gd name="connsiteX2" fmla="*/ 5757 w 8092"/>
                <a:gd name="connsiteY2" fmla="*/ 6000 h 7443"/>
                <a:gd name="connsiteX3" fmla="*/ 7492 w 8092"/>
                <a:gd name="connsiteY3" fmla="*/ 5011 h 7443"/>
                <a:gd name="connsiteX4" fmla="*/ 8092 w 8092"/>
                <a:gd name="connsiteY4" fmla="*/ 3795 h 7443"/>
                <a:gd name="connsiteX5" fmla="*/ 8092 w 8092"/>
                <a:gd name="connsiteY5" fmla="*/ 1978 h 7443"/>
                <a:gd name="connsiteX6" fmla="*/ 6876 w 8092"/>
                <a:gd name="connsiteY6" fmla="*/ 1216 h 7443"/>
                <a:gd name="connsiteX7" fmla="*/ 5060 w 8092"/>
                <a:gd name="connsiteY7" fmla="*/ 454 h 7443"/>
                <a:gd name="connsiteX8" fmla="*/ 3697 w 8092"/>
                <a:gd name="connsiteY8" fmla="*/ 0 h 7443"/>
                <a:gd name="connsiteX9" fmla="*/ 1881 w 8092"/>
                <a:gd name="connsiteY9" fmla="*/ 827 h 7443"/>
                <a:gd name="connsiteX10" fmla="*/ 600 w 8092"/>
                <a:gd name="connsiteY10" fmla="*/ 1881 h 7443"/>
                <a:gd name="connsiteX11" fmla="*/ 0 w 8092"/>
                <a:gd name="connsiteY11" fmla="*/ 3016 h 7443"/>
                <a:gd name="connsiteX12" fmla="*/ 0 w 8092"/>
                <a:gd name="connsiteY12" fmla="*/ 4459 h 7443"/>
                <a:gd name="connsiteX13" fmla="*/ 762 w 8092"/>
                <a:gd name="connsiteY13" fmla="*/ 6211 h 7443"/>
                <a:gd name="connsiteX14" fmla="*/ 2124 w 8092"/>
                <a:gd name="connsiteY14" fmla="*/ 6973 h 7443"/>
                <a:gd name="connsiteX15" fmla="*/ 3114 w 8092"/>
                <a:gd name="connsiteY15" fmla="*/ 7427 h 7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092" h="7443">
                  <a:moveTo>
                    <a:pt x="3097" y="7443"/>
                  </a:moveTo>
                  <a:lnTo>
                    <a:pt x="4086" y="6681"/>
                  </a:lnTo>
                  <a:lnTo>
                    <a:pt x="5757" y="6000"/>
                  </a:lnTo>
                  <a:lnTo>
                    <a:pt x="7492" y="5011"/>
                  </a:lnTo>
                  <a:lnTo>
                    <a:pt x="8092" y="3795"/>
                  </a:lnTo>
                  <a:lnTo>
                    <a:pt x="8092" y="1978"/>
                  </a:lnTo>
                  <a:cubicBezTo>
                    <a:pt x="8092" y="1978"/>
                    <a:pt x="7103" y="1297"/>
                    <a:pt x="6876" y="1216"/>
                  </a:cubicBezTo>
                  <a:cubicBezTo>
                    <a:pt x="6649" y="1135"/>
                    <a:pt x="5060" y="454"/>
                    <a:pt x="5060" y="454"/>
                  </a:cubicBezTo>
                  <a:lnTo>
                    <a:pt x="3697" y="0"/>
                  </a:lnTo>
                  <a:lnTo>
                    <a:pt x="1881" y="827"/>
                  </a:lnTo>
                  <a:lnTo>
                    <a:pt x="600" y="1881"/>
                  </a:lnTo>
                  <a:lnTo>
                    <a:pt x="0" y="3016"/>
                  </a:lnTo>
                  <a:lnTo>
                    <a:pt x="0" y="4459"/>
                  </a:lnTo>
                  <a:lnTo>
                    <a:pt x="762" y="6211"/>
                  </a:lnTo>
                  <a:lnTo>
                    <a:pt x="2124" y="6973"/>
                  </a:lnTo>
                  <a:lnTo>
                    <a:pt x="3114" y="7427"/>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3" name="Freeform: Shape 602">
              <a:extLst>
                <a:ext uri="{FF2B5EF4-FFF2-40B4-BE49-F238E27FC236}">
                  <a16:creationId xmlns:a16="http://schemas.microsoft.com/office/drawing/2014/main" id="{0B18DD30-D655-101E-FA47-72D5304CAD47}"/>
                </a:ext>
              </a:extLst>
            </p:cNvPr>
            <p:cNvSpPr/>
            <p:nvPr/>
          </p:nvSpPr>
          <p:spPr>
            <a:xfrm>
              <a:off x="7293061" y="3337343"/>
              <a:ext cx="3709" cy="5669"/>
            </a:xfrm>
            <a:custGeom>
              <a:avLst/>
              <a:gdLst>
                <a:gd name="connsiteX0" fmla="*/ 762 w 4021"/>
                <a:gd name="connsiteY0" fmla="*/ 6146 h 6145"/>
                <a:gd name="connsiteX1" fmla="*/ 1751 w 4021"/>
                <a:gd name="connsiteY1" fmla="*/ 4394 h 6145"/>
                <a:gd name="connsiteX2" fmla="*/ 2968 w 4021"/>
                <a:gd name="connsiteY2" fmla="*/ 2951 h 6145"/>
                <a:gd name="connsiteX3" fmla="*/ 4021 w 4021"/>
                <a:gd name="connsiteY3" fmla="*/ 1751 h 6145"/>
                <a:gd name="connsiteX4" fmla="*/ 4021 w 4021"/>
                <a:gd name="connsiteY4" fmla="*/ 0 h 6145"/>
                <a:gd name="connsiteX5" fmla="*/ 2400 w 4021"/>
                <a:gd name="connsiteY5" fmla="*/ 0 h 6145"/>
                <a:gd name="connsiteX6" fmla="*/ 1589 w 4021"/>
                <a:gd name="connsiteY6" fmla="*/ 1297 h 6145"/>
                <a:gd name="connsiteX7" fmla="*/ 0 w 4021"/>
                <a:gd name="connsiteY7" fmla="*/ 3065 h 6145"/>
                <a:gd name="connsiteX8" fmla="*/ 0 w 4021"/>
                <a:gd name="connsiteY8" fmla="*/ 4703 h 6145"/>
                <a:gd name="connsiteX9" fmla="*/ 389 w 4021"/>
                <a:gd name="connsiteY9" fmla="*/ 5692 h 6145"/>
                <a:gd name="connsiteX10" fmla="*/ 762 w 4021"/>
                <a:gd name="connsiteY10" fmla="*/ 6146 h 6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21" h="6145">
                  <a:moveTo>
                    <a:pt x="762" y="6146"/>
                  </a:moveTo>
                  <a:lnTo>
                    <a:pt x="1751" y="4394"/>
                  </a:lnTo>
                  <a:lnTo>
                    <a:pt x="2968" y="2951"/>
                  </a:lnTo>
                  <a:lnTo>
                    <a:pt x="4021" y="1751"/>
                  </a:lnTo>
                  <a:lnTo>
                    <a:pt x="4021" y="0"/>
                  </a:lnTo>
                  <a:lnTo>
                    <a:pt x="2400" y="0"/>
                  </a:lnTo>
                  <a:lnTo>
                    <a:pt x="1589" y="1297"/>
                  </a:lnTo>
                  <a:lnTo>
                    <a:pt x="0" y="3065"/>
                  </a:lnTo>
                  <a:lnTo>
                    <a:pt x="0" y="4703"/>
                  </a:lnTo>
                  <a:lnTo>
                    <a:pt x="389" y="5692"/>
                  </a:lnTo>
                  <a:lnTo>
                    <a:pt x="762" y="614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4" name="Freeform: Shape 603">
              <a:extLst>
                <a:ext uri="{FF2B5EF4-FFF2-40B4-BE49-F238E27FC236}">
                  <a16:creationId xmlns:a16="http://schemas.microsoft.com/office/drawing/2014/main" id="{0D3730D5-91AC-02E8-6CFB-77A4650FE8EC}"/>
                </a:ext>
              </a:extLst>
            </p:cNvPr>
            <p:cNvSpPr/>
            <p:nvPr/>
          </p:nvSpPr>
          <p:spPr>
            <a:xfrm>
              <a:off x="7295723" y="3332526"/>
              <a:ext cx="4682" cy="3216"/>
            </a:xfrm>
            <a:custGeom>
              <a:avLst/>
              <a:gdLst>
                <a:gd name="connsiteX0" fmla="*/ 1135 w 5075"/>
                <a:gd name="connsiteY0" fmla="*/ 3486 h 3486"/>
                <a:gd name="connsiteX1" fmla="*/ 3405 w 5075"/>
                <a:gd name="connsiteY1" fmla="*/ 1897 h 3486"/>
                <a:gd name="connsiteX2" fmla="*/ 4249 w 5075"/>
                <a:gd name="connsiteY2" fmla="*/ 827 h 3486"/>
                <a:gd name="connsiteX3" fmla="*/ 5076 w 5075"/>
                <a:gd name="connsiteY3" fmla="*/ 827 h 3486"/>
                <a:gd name="connsiteX4" fmla="*/ 3940 w 5075"/>
                <a:gd name="connsiteY4" fmla="*/ 0 h 3486"/>
                <a:gd name="connsiteX5" fmla="*/ 2724 w 5075"/>
                <a:gd name="connsiteY5" fmla="*/ 746 h 3486"/>
                <a:gd name="connsiteX6" fmla="*/ 1135 w 5075"/>
                <a:gd name="connsiteY6" fmla="*/ 2416 h 3486"/>
                <a:gd name="connsiteX7" fmla="*/ 0 w 5075"/>
                <a:gd name="connsiteY7" fmla="*/ 3486 h 3486"/>
                <a:gd name="connsiteX8" fmla="*/ 1135 w 5075"/>
                <a:gd name="connsiteY8" fmla="*/ 3486 h 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5" h="3486">
                  <a:moveTo>
                    <a:pt x="1135" y="3486"/>
                  </a:moveTo>
                  <a:lnTo>
                    <a:pt x="3405" y="1897"/>
                  </a:lnTo>
                  <a:lnTo>
                    <a:pt x="4249" y="827"/>
                  </a:lnTo>
                  <a:lnTo>
                    <a:pt x="5076" y="827"/>
                  </a:lnTo>
                  <a:lnTo>
                    <a:pt x="3940" y="0"/>
                  </a:lnTo>
                  <a:lnTo>
                    <a:pt x="2724" y="746"/>
                  </a:lnTo>
                  <a:lnTo>
                    <a:pt x="1135" y="2416"/>
                  </a:lnTo>
                  <a:lnTo>
                    <a:pt x="0" y="3486"/>
                  </a:lnTo>
                  <a:lnTo>
                    <a:pt x="1135" y="3486"/>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5" name="Freeform: Shape 604">
              <a:extLst>
                <a:ext uri="{FF2B5EF4-FFF2-40B4-BE49-F238E27FC236}">
                  <a16:creationId xmlns:a16="http://schemas.microsoft.com/office/drawing/2014/main" id="{7848D19E-DD77-7651-CA43-9AD92914DE14}"/>
                </a:ext>
              </a:extLst>
            </p:cNvPr>
            <p:cNvSpPr/>
            <p:nvPr/>
          </p:nvSpPr>
          <p:spPr>
            <a:xfrm>
              <a:off x="7301378" y="3328114"/>
              <a:ext cx="7494" cy="4412"/>
            </a:xfrm>
            <a:custGeom>
              <a:avLst/>
              <a:gdLst>
                <a:gd name="connsiteX0" fmla="*/ 0 w 8124"/>
                <a:gd name="connsiteY0" fmla="*/ 2805 h 4783"/>
                <a:gd name="connsiteX1" fmla="*/ 470 w 8124"/>
                <a:gd name="connsiteY1" fmla="*/ 4784 h 4783"/>
                <a:gd name="connsiteX2" fmla="*/ 1897 w 8124"/>
                <a:gd name="connsiteY2" fmla="*/ 3341 h 4783"/>
                <a:gd name="connsiteX3" fmla="*/ 3486 w 8124"/>
                <a:gd name="connsiteY3" fmla="*/ 2805 h 4783"/>
                <a:gd name="connsiteX4" fmla="*/ 4784 w 8124"/>
                <a:gd name="connsiteY4" fmla="*/ 2805 h 4783"/>
                <a:gd name="connsiteX5" fmla="*/ 6146 w 8124"/>
                <a:gd name="connsiteY5" fmla="*/ 1978 h 4783"/>
                <a:gd name="connsiteX6" fmla="*/ 7589 w 8124"/>
                <a:gd name="connsiteY6" fmla="*/ 1443 h 4783"/>
                <a:gd name="connsiteX7" fmla="*/ 8124 w 8124"/>
                <a:gd name="connsiteY7" fmla="*/ 989 h 4783"/>
                <a:gd name="connsiteX8" fmla="*/ 8124 w 8124"/>
                <a:gd name="connsiteY8" fmla="*/ 0 h 4783"/>
                <a:gd name="connsiteX9" fmla="*/ 6681 w 8124"/>
                <a:gd name="connsiteY9" fmla="*/ 389 h 4783"/>
                <a:gd name="connsiteX10" fmla="*/ 5838 w 8124"/>
                <a:gd name="connsiteY10" fmla="*/ 989 h 4783"/>
                <a:gd name="connsiteX11" fmla="*/ 4411 w 8124"/>
                <a:gd name="connsiteY11" fmla="*/ 989 h 4783"/>
                <a:gd name="connsiteX12" fmla="*/ 2124 w 8124"/>
                <a:gd name="connsiteY12" fmla="*/ 1589 h 4783"/>
                <a:gd name="connsiteX13" fmla="*/ 1297 w 8124"/>
                <a:gd name="connsiteY13" fmla="*/ 2384 h 4783"/>
                <a:gd name="connsiteX14" fmla="*/ 0 w 8124"/>
                <a:gd name="connsiteY14" fmla="*/ 2805 h 4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24" h="4783">
                  <a:moveTo>
                    <a:pt x="0" y="2805"/>
                  </a:moveTo>
                  <a:lnTo>
                    <a:pt x="470" y="4784"/>
                  </a:lnTo>
                  <a:lnTo>
                    <a:pt x="1897" y="3341"/>
                  </a:lnTo>
                  <a:lnTo>
                    <a:pt x="3486" y="2805"/>
                  </a:lnTo>
                  <a:lnTo>
                    <a:pt x="4784" y="2805"/>
                  </a:lnTo>
                  <a:lnTo>
                    <a:pt x="6146" y="1978"/>
                  </a:lnTo>
                  <a:lnTo>
                    <a:pt x="7589" y="1443"/>
                  </a:lnTo>
                  <a:lnTo>
                    <a:pt x="8124" y="989"/>
                  </a:lnTo>
                  <a:lnTo>
                    <a:pt x="8124" y="0"/>
                  </a:lnTo>
                  <a:lnTo>
                    <a:pt x="6681" y="389"/>
                  </a:lnTo>
                  <a:lnTo>
                    <a:pt x="5838" y="989"/>
                  </a:lnTo>
                  <a:lnTo>
                    <a:pt x="4411" y="989"/>
                  </a:lnTo>
                  <a:lnTo>
                    <a:pt x="2124" y="1589"/>
                  </a:lnTo>
                  <a:lnTo>
                    <a:pt x="1297" y="2384"/>
                  </a:lnTo>
                  <a:lnTo>
                    <a:pt x="0" y="280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6" name="Freeform: Shape 605">
              <a:extLst>
                <a:ext uri="{FF2B5EF4-FFF2-40B4-BE49-F238E27FC236}">
                  <a16:creationId xmlns:a16="http://schemas.microsoft.com/office/drawing/2014/main" id="{129ED8EA-A51F-DA47-F1E6-45A49B1BD7E4}"/>
                </a:ext>
              </a:extLst>
            </p:cNvPr>
            <p:cNvSpPr/>
            <p:nvPr/>
          </p:nvSpPr>
          <p:spPr>
            <a:xfrm>
              <a:off x="7310503" y="3328114"/>
              <a:ext cx="6537" cy="1331"/>
            </a:xfrm>
            <a:custGeom>
              <a:avLst/>
              <a:gdLst>
                <a:gd name="connsiteX0" fmla="*/ 0 w 7086"/>
                <a:gd name="connsiteY0" fmla="*/ 0 h 1443"/>
                <a:gd name="connsiteX1" fmla="*/ 0 w 7086"/>
                <a:gd name="connsiteY1" fmla="*/ 1443 h 1443"/>
                <a:gd name="connsiteX2" fmla="*/ 7086 w 7086"/>
                <a:gd name="connsiteY2" fmla="*/ 0 h 1443"/>
                <a:gd name="connsiteX3" fmla="*/ 0 w 7086"/>
                <a:gd name="connsiteY3" fmla="*/ 0 h 1443"/>
              </a:gdLst>
              <a:ahLst/>
              <a:cxnLst>
                <a:cxn ang="0">
                  <a:pos x="connsiteX0" y="connsiteY0"/>
                </a:cxn>
                <a:cxn ang="0">
                  <a:pos x="connsiteX1" y="connsiteY1"/>
                </a:cxn>
                <a:cxn ang="0">
                  <a:pos x="connsiteX2" y="connsiteY2"/>
                </a:cxn>
                <a:cxn ang="0">
                  <a:pos x="connsiteX3" y="connsiteY3"/>
                </a:cxn>
              </a:cxnLst>
              <a:rect l="l" t="t" r="r" b="b"/>
              <a:pathLst>
                <a:path w="7086" h="1443">
                  <a:moveTo>
                    <a:pt x="0" y="0"/>
                  </a:moveTo>
                  <a:lnTo>
                    <a:pt x="0" y="1443"/>
                  </a:lnTo>
                  <a:lnTo>
                    <a:pt x="7086" y="0"/>
                  </a:lnTo>
                  <a:lnTo>
                    <a:pt x="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7" name="Freeform: Shape 606">
              <a:extLst>
                <a:ext uri="{FF2B5EF4-FFF2-40B4-BE49-F238E27FC236}">
                  <a16:creationId xmlns:a16="http://schemas.microsoft.com/office/drawing/2014/main" id="{A8F493C6-0BA0-C98A-C8DF-0D0F5DCCAA59}"/>
                </a:ext>
              </a:extLst>
            </p:cNvPr>
            <p:cNvSpPr/>
            <p:nvPr/>
          </p:nvSpPr>
          <p:spPr>
            <a:xfrm>
              <a:off x="7320121" y="3326782"/>
              <a:ext cx="3425" cy="1331"/>
            </a:xfrm>
            <a:custGeom>
              <a:avLst/>
              <a:gdLst>
                <a:gd name="connsiteX0" fmla="*/ 0 w 3713"/>
                <a:gd name="connsiteY0" fmla="*/ 535 h 1443"/>
                <a:gd name="connsiteX1" fmla="*/ 0 w 3713"/>
                <a:gd name="connsiteY1" fmla="*/ 1443 h 1443"/>
                <a:gd name="connsiteX2" fmla="*/ 3713 w 3713"/>
                <a:gd name="connsiteY2" fmla="*/ 535 h 1443"/>
                <a:gd name="connsiteX3" fmla="*/ 3259 w 3713"/>
                <a:gd name="connsiteY3" fmla="*/ 0 h 1443"/>
                <a:gd name="connsiteX4" fmla="*/ 0 w 3713"/>
                <a:gd name="connsiteY4" fmla="*/ 535 h 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3" h="1443">
                  <a:moveTo>
                    <a:pt x="0" y="535"/>
                  </a:moveTo>
                  <a:lnTo>
                    <a:pt x="0" y="1443"/>
                  </a:lnTo>
                  <a:lnTo>
                    <a:pt x="3713" y="535"/>
                  </a:lnTo>
                  <a:cubicBezTo>
                    <a:pt x="3713" y="535"/>
                    <a:pt x="3486" y="0"/>
                    <a:pt x="3259" y="0"/>
                  </a:cubicBezTo>
                  <a:cubicBezTo>
                    <a:pt x="3032" y="0"/>
                    <a:pt x="0" y="535"/>
                    <a:pt x="0" y="535"/>
                  </a:cubicBez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8" name="Freeform: Shape 607">
              <a:extLst>
                <a:ext uri="{FF2B5EF4-FFF2-40B4-BE49-F238E27FC236}">
                  <a16:creationId xmlns:a16="http://schemas.microsoft.com/office/drawing/2014/main" id="{6A48C0F1-8A17-2DFF-5A62-4A706E6AFBC4}"/>
                </a:ext>
              </a:extLst>
            </p:cNvPr>
            <p:cNvSpPr/>
            <p:nvPr/>
          </p:nvSpPr>
          <p:spPr>
            <a:xfrm>
              <a:off x="7250757" y="3390268"/>
              <a:ext cx="74421" cy="59342"/>
            </a:xfrm>
            <a:custGeom>
              <a:avLst/>
              <a:gdLst>
                <a:gd name="connsiteX0" fmla="*/ 17740 w 80673"/>
                <a:gd name="connsiteY0" fmla="*/ 2805 h 64327"/>
                <a:gd name="connsiteX1" fmla="*/ 17740 w 80673"/>
                <a:gd name="connsiteY1" fmla="*/ 6292 h 64327"/>
                <a:gd name="connsiteX2" fmla="*/ 19475 w 80673"/>
                <a:gd name="connsiteY2" fmla="*/ 9016 h 64327"/>
                <a:gd name="connsiteX3" fmla="*/ 20383 w 80673"/>
                <a:gd name="connsiteY3" fmla="*/ 9016 h 64327"/>
                <a:gd name="connsiteX4" fmla="*/ 21210 w 80673"/>
                <a:gd name="connsiteY4" fmla="*/ 7200 h 64327"/>
                <a:gd name="connsiteX5" fmla="*/ 22718 w 80673"/>
                <a:gd name="connsiteY5" fmla="*/ 6519 h 64327"/>
                <a:gd name="connsiteX6" fmla="*/ 23999 w 80673"/>
                <a:gd name="connsiteY6" fmla="*/ 6746 h 64327"/>
                <a:gd name="connsiteX7" fmla="*/ 25670 w 80673"/>
                <a:gd name="connsiteY7" fmla="*/ 6973 h 64327"/>
                <a:gd name="connsiteX8" fmla="*/ 28329 w 80673"/>
                <a:gd name="connsiteY8" fmla="*/ 8951 h 64327"/>
                <a:gd name="connsiteX9" fmla="*/ 33032 w 80673"/>
                <a:gd name="connsiteY9" fmla="*/ 7735 h 64327"/>
                <a:gd name="connsiteX10" fmla="*/ 35691 w 80673"/>
                <a:gd name="connsiteY10" fmla="*/ 6373 h 64327"/>
                <a:gd name="connsiteX11" fmla="*/ 38642 w 80673"/>
                <a:gd name="connsiteY11" fmla="*/ 5157 h 64327"/>
                <a:gd name="connsiteX12" fmla="*/ 38642 w 80673"/>
                <a:gd name="connsiteY12" fmla="*/ 3486 h 64327"/>
                <a:gd name="connsiteX13" fmla="*/ 39323 w 80673"/>
                <a:gd name="connsiteY13" fmla="*/ 1135 h 64327"/>
                <a:gd name="connsiteX14" fmla="*/ 41448 w 80673"/>
                <a:gd name="connsiteY14" fmla="*/ 989 h 64327"/>
                <a:gd name="connsiteX15" fmla="*/ 42356 w 80673"/>
                <a:gd name="connsiteY15" fmla="*/ 2432 h 64327"/>
                <a:gd name="connsiteX16" fmla="*/ 43864 w 80673"/>
                <a:gd name="connsiteY16" fmla="*/ 2805 h 64327"/>
                <a:gd name="connsiteX17" fmla="*/ 44545 w 80673"/>
                <a:gd name="connsiteY17" fmla="*/ 1816 h 64327"/>
                <a:gd name="connsiteX18" fmla="*/ 46215 w 80673"/>
                <a:gd name="connsiteY18" fmla="*/ 0 h 64327"/>
                <a:gd name="connsiteX19" fmla="*/ 47269 w 80673"/>
                <a:gd name="connsiteY19" fmla="*/ 146 h 64327"/>
                <a:gd name="connsiteX20" fmla="*/ 48096 w 80673"/>
                <a:gd name="connsiteY20" fmla="*/ 2270 h 64327"/>
                <a:gd name="connsiteX21" fmla="*/ 50820 w 80673"/>
                <a:gd name="connsiteY21" fmla="*/ 2724 h 64327"/>
                <a:gd name="connsiteX22" fmla="*/ 51501 w 80673"/>
                <a:gd name="connsiteY22" fmla="*/ 1670 h 64327"/>
                <a:gd name="connsiteX23" fmla="*/ 52328 w 80673"/>
                <a:gd name="connsiteY23" fmla="*/ 308 h 64327"/>
                <a:gd name="connsiteX24" fmla="*/ 53544 w 80673"/>
                <a:gd name="connsiteY24" fmla="*/ 227 h 64327"/>
                <a:gd name="connsiteX25" fmla="*/ 54080 w 80673"/>
                <a:gd name="connsiteY25" fmla="*/ 1443 h 64327"/>
                <a:gd name="connsiteX26" fmla="*/ 54388 w 80673"/>
                <a:gd name="connsiteY26" fmla="*/ 5157 h 64327"/>
                <a:gd name="connsiteX27" fmla="*/ 55831 w 80673"/>
                <a:gd name="connsiteY27" fmla="*/ 5984 h 64327"/>
                <a:gd name="connsiteX28" fmla="*/ 55831 w 80673"/>
                <a:gd name="connsiteY28" fmla="*/ 6892 h 64327"/>
                <a:gd name="connsiteX29" fmla="*/ 56658 w 80673"/>
                <a:gd name="connsiteY29" fmla="*/ 7719 h 64327"/>
                <a:gd name="connsiteX30" fmla="*/ 59836 w 80673"/>
                <a:gd name="connsiteY30" fmla="*/ 6892 h 64327"/>
                <a:gd name="connsiteX31" fmla="*/ 61815 w 80673"/>
                <a:gd name="connsiteY31" fmla="*/ 6811 h 64327"/>
                <a:gd name="connsiteX32" fmla="*/ 61815 w 80673"/>
                <a:gd name="connsiteY32" fmla="*/ 9016 h 64327"/>
                <a:gd name="connsiteX33" fmla="*/ 62188 w 80673"/>
                <a:gd name="connsiteY33" fmla="*/ 10151 h 64327"/>
                <a:gd name="connsiteX34" fmla="*/ 62869 w 80673"/>
                <a:gd name="connsiteY34" fmla="*/ 10378 h 64327"/>
                <a:gd name="connsiteX35" fmla="*/ 64539 w 80673"/>
                <a:gd name="connsiteY35" fmla="*/ 10232 h 64327"/>
                <a:gd name="connsiteX36" fmla="*/ 67717 w 80673"/>
                <a:gd name="connsiteY36" fmla="*/ 10005 h 64327"/>
                <a:gd name="connsiteX37" fmla="*/ 69079 w 80673"/>
                <a:gd name="connsiteY37" fmla="*/ 11140 h 64327"/>
                <a:gd name="connsiteX38" fmla="*/ 69079 w 80673"/>
                <a:gd name="connsiteY38" fmla="*/ 12810 h 64327"/>
                <a:gd name="connsiteX39" fmla="*/ 68998 w 80673"/>
                <a:gd name="connsiteY39" fmla="*/ 14254 h 64327"/>
                <a:gd name="connsiteX40" fmla="*/ 67409 w 80673"/>
                <a:gd name="connsiteY40" fmla="*/ 15389 h 64327"/>
                <a:gd name="connsiteX41" fmla="*/ 66355 w 80673"/>
                <a:gd name="connsiteY41" fmla="*/ 18113 h 64327"/>
                <a:gd name="connsiteX42" fmla="*/ 66355 w 80673"/>
                <a:gd name="connsiteY42" fmla="*/ 21599 h 64327"/>
                <a:gd name="connsiteX43" fmla="*/ 68788 w 80673"/>
                <a:gd name="connsiteY43" fmla="*/ 23805 h 64327"/>
                <a:gd name="connsiteX44" fmla="*/ 71398 w 80673"/>
                <a:gd name="connsiteY44" fmla="*/ 24113 h 64327"/>
                <a:gd name="connsiteX45" fmla="*/ 73263 w 80673"/>
                <a:gd name="connsiteY45" fmla="*/ 24113 h 64327"/>
                <a:gd name="connsiteX46" fmla="*/ 73717 w 80673"/>
                <a:gd name="connsiteY46" fmla="*/ 25248 h 64327"/>
                <a:gd name="connsiteX47" fmla="*/ 74852 w 80673"/>
                <a:gd name="connsiteY47" fmla="*/ 25605 h 64327"/>
                <a:gd name="connsiteX48" fmla="*/ 75857 w 80673"/>
                <a:gd name="connsiteY48" fmla="*/ 25605 h 64327"/>
                <a:gd name="connsiteX49" fmla="*/ 77511 w 80673"/>
                <a:gd name="connsiteY49" fmla="*/ 26140 h 64327"/>
                <a:gd name="connsiteX50" fmla="*/ 77819 w 80673"/>
                <a:gd name="connsiteY50" fmla="*/ 27421 h 64327"/>
                <a:gd name="connsiteX51" fmla="*/ 76684 w 80673"/>
                <a:gd name="connsiteY51" fmla="*/ 28783 h 64327"/>
                <a:gd name="connsiteX52" fmla="*/ 76603 w 80673"/>
                <a:gd name="connsiteY52" fmla="*/ 30372 h 64327"/>
                <a:gd name="connsiteX53" fmla="*/ 77285 w 80673"/>
                <a:gd name="connsiteY53" fmla="*/ 31734 h 64327"/>
                <a:gd name="connsiteX54" fmla="*/ 79312 w 80673"/>
                <a:gd name="connsiteY54" fmla="*/ 32269 h 64327"/>
                <a:gd name="connsiteX55" fmla="*/ 80592 w 80673"/>
                <a:gd name="connsiteY55" fmla="*/ 34150 h 64327"/>
                <a:gd name="connsiteX56" fmla="*/ 80673 w 80673"/>
                <a:gd name="connsiteY56" fmla="*/ 37312 h 64327"/>
                <a:gd name="connsiteX57" fmla="*/ 79538 w 80673"/>
                <a:gd name="connsiteY57" fmla="*/ 38512 h 64327"/>
                <a:gd name="connsiteX58" fmla="*/ 77739 w 80673"/>
                <a:gd name="connsiteY58" fmla="*/ 39793 h 64327"/>
                <a:gd name="connsiteX59" fmla="*/ 76684 w 80673"/>
                <a:gd name="connsiteY59" fmla="*/ 40929 h 64327"/>
                <a:gd name="connsiteX60" fmla="*/ 75857 w 80673"/>
                <a:gd name="connsiteY60" fmla="*/ 43345 h 64327"/>
                <a:gd name="connsiteX61" fmla="*/ 73571 w 80673"/>
                <a:gd name="connsiteY61" fmla="*/ 43345 h 64327"/>
                <a:gd name="connsiteX62" fmla="*/ 71220 w 80673"/>
                <a:gd name="connsiteY62" fmla="*/ 44155 h 64327"/>
                <a:gd name="connsiteX63" fmla="*/ 70539 w 80673"/>
                <a:gd name="connsiteY63" fmla="*/ 44755 h 64327"/>
                <a:gd name="connsiteX64" fmla="*/ 70084 w 80673"/>
                <a:gd name="connsiteY64" fmla="*/ 46734 h 64327"/>
                <a:gd name="connsiteX65" fmla="*/ 69550 w 80673"/>
                <a:gd name="connsiteY65" fmla="*/ 49231 h 64327"/>
                <a:gd name="connsiteX66" fmla="*/ 68106 w 80673"/>
                <a:gd name="connsiteY66" fmla="*/ 50139 h 64327"/>
                <a:gd name="connsiteX67" fmla="*/ 67506 w 80673"/>
                <a:gd name="connsiteY67" fmla="*/ 51874 h 64327"/>
                <a:gd name="connsiteX68" fmla="*/ 67733 w 80673"/>
                <a:gd name="connsiteY68" fmla="*/ 53625 h 64327"/>
                <a:gd name="connsiteX69" fmla="*/ 68415 w 80673"/>
                <a:gd name="connsiteY69" fmla="*/ 55442 h 64327"/>
                <a:gd name="connsiteX70" fmla="*/ 69404 w 80673"/>
                <a:gd name="connsiteY70" fmla="*/ 57339 h 64327"/>
                <a:gd name="connsiteX71" fmla="*/ 69939 w 80673"/>
                <a:gd name="connsiteY71" fmla="*/ 58782 h 64327"/>
                <a:gd name="connsiteX72" fmla="*/ 69793 w 80673"/>
                <a:gd name="connsiteY72" fmla="*/ 60760 h 64327"/>
                <a:gd name="connsiteX73" fmla="*/ 69647 w 80673"/>
                <a:gd name="connsiteY73" fmla="*/ 62122 h 64327"/>
                <a:gd name="connsiteX74" fmla="*/ 68966 w 80673"/>
                <a:gd name="connsiteY74" fmla="*/ 63258 h 64327"/>
                <a:gd name="connsiteX75" fmla="*/ 66841 w 80673"/>
                <a:gd name="connsiteY75" fmla="*/ 63258 h 64327"/>
                <a:gd name="connsiteX76" fmla="*/ 64490 w 80673"/>
                <a:gd name="connsiteY76" fmla="*/ 64020 h 64327"/>
                <a:gd name="connsiteX77" fmla="*/ 63728 w 80673"/>
                <a:gd name="connsiteY77" fmla="*/ 64328 h 64327"/>
                <a:gd name="connsiteX78" fmla="*/ 60842 w 80673"/>
                <a:gd name="connsiteY78" fmla="*/ 63274 h 64327"/>
                <a:gd name="connsiteX79" fmla="*/ 59853 w 80673"/>
                <a:gd name="connsiteY79" fmla="*/ 61150 h 64327"/>
                <a:gd name="connsiteX80" fmla="*/ 58117 w 80673"/>
                <a:gd name="connsiteY80" fmla="*/ 59333 h 64327"/>
                <a:gd name="connsiteX81" fmla="*/ 56382 w 80673"/>
                <a:gd name="connsiteY81" fmla="*/ 58279 h 64327"/>
                <a:gd name="connsiteX82" fmla="*/ 54712 w 80673"/>
                <a:gd name="connsiteY82" fmla="*/ 56836 h 64327"/>
                <a:gd name="connsiteX83" fmla="*/ 52977 w 80673"/>
                <a:gd name="connsiteY83" fmla="*/ 56074 h 64327"/>
                <a:gd name="connsiteX84" fmla="*/ 50172 w 80673"/>
                <a:gd name="connsiteY84" fmla="*/ 55928 h 64327"/>
                <a:gd name="connsiteX85" fmla="*/ 49215 w 80673"/>
                <a:gd name="connsiteY85" fmla="*/ 53658 h 64327"/>
                <a:gd name="connsiteX86" fmla="*/ 48810 w 80673"/>
                <a:gd name="connsiteY86" fmla="*/ 50998 h 64327"/>
                <a:gd name="connsiteX87" fmla="*/ 47593 w 80673"/>
                <a:gd name="connsiteY87" fmla="*/ 50009 h 64327"/>
                <a:gd name="connsiteX88" fmla="*/ 46912 w 80673"/>
                <a:gd name="connsiteY88" fmla="*/ 49020 h 64327"/>
                <a:gd name="connsiteX89" fmla="*/ 45323 w 80673"/>
                <a:gd name="connsiteY89" fmla="*/ 49020 h 64327"/>
                <a:gd name="connsiteX90" fmla="*/ 43280 w 80673"/>
                <a:gd name="connsiteY90" fmla="*/ 50009 h 64327"/>
                <a:gd name="connsiteX91" fmla="*/ 42453 w 80673"/>
                <a:gd name="connsiteY91" fmla="*/ 50771 h 64327"/>
                <a:gd name="connsiteX92" fmla="*/ 40183 w 80673"/>
                <a:gd name="connsiteY92" fmla="*/ 50917 h 64327"/>
                <a:gd name="connsiteX93" fmla="*/ 37605 w 80673"/>
                <a:gd name="connsiteY93" fmla="*/ 50690 h 64327"/>
                <a:gd name="connsiteX94" fmla="*/ 35480 w 80673"/>
                <a:gd name="connsiteY94" fmla="*/ 50009 h 64327"/>
                <a:gd name="connsiteX95" fmla="*/ 33502 w 80673"/>
                <a:gd name="connsiteY95" fmla="*/ 48647 h 64327"/>
                <a:gd name="connsiteX96" fmla="*/ 34556 w 80673"/>
                <a:gd name="connsiteY96" fmla="*/ 47658 h 64327"/>
                <a:gd name="connsiteX97" fmla="*/ 35918 w 80673"/>
                <a:gd name="connsiteY97" fmla="*/ 46831 h 64327"/>
                <a:gd name="connsiteX98" fmla="*/ 35772 w 80673"/>
                <a:gd name="connsiteY98" fmla="*/ 45323 h 64327"/>
                <a:gd name="connsiteX99" fmla="*/ 34264 w 80673"/>
                <a:gd name="connsiteY99" fmla="*/ 45096 h 64327"/>
                <a:gd name="connsiteX100" fmla="*/ 34345 w 80673"/>
                <a:gd name="connsiteY100" fmla="*/ 43588 h 64327"/>
                <a:gd name="connsiteX101" fmla="*/ 34945 w 80673"/>
                <a:gd name="connsiteY101" fmla="*/ 42453 h 64327"/>
                <a:gd name="connsiteX102" fmla="*/ 34410 w 80673"/>
                <a:gd name="connsiteY102" fmla="*/ 40782 h 64327"/>
                <a:gd name="connsiteX103" fmla="*/ 32902 w 80673"/>
                <a:gd name="connsiteY103" fmla="*/ 38739 h 64327"/>
                <a:gd name="connsiteX104" fmla="*/ 29642 w 80673"/>
                <a:gd name="connsiteY104" fmla="*/ 37523 h 64327"/>
                <a:gd name="connsiteX105" fmla="*/ 27437 w 80673"/>
                <a:gd name="connsiteY105" fmla="*/ 37977 h 64327"/>
                <a:gd name="connsiteX106" fmla="*/ 25394 w 80673"/>
                <a:gd name="connsiteY106" fmla="*/ 39112 h 64327"/>
                <a:gd name="connsiteX107" fmla="*/ 23578 w 80673"/>
                <a:gd name="connsiteY107" fmla="*/ 35626 h 64327"/>
                <a:gd name="connsiteX108" fmla="*/ 21908 w 80673"/>
                <a:gd name="connsiteY108" fmla="*/ 33875 h 64327"/>
                <a:gd name="connsiteX109" fmla="*/ 19783 w 80673"/>
                <a:gd name="connsiteY109" fmla="*/ 33048 h 64327"/>
                <a:gd name="connsiteX110" fmla="*/ 17124 w 80673"/>
                <a:gd name="connsiteY110" fmla="*/ 32594 h 64327"/>
                <a:gd name="connsiteX111" fmla="*/ 15989 w 80673"/>
                <a:gd name="connsiteY111" fmla="*/ 32221 h 64327"/>
                <a:gd name="connsiteX112" fmla="*/ 15989 w 80673"/>
                <a:gd name="connsiteY112" fmla="*/ 28588 h 64327"/>
                <a:gd name="connsiteX113" fmla="*/ 15000 w 80673"/>
                <a:gd name="connsiteY113" fmla="*/ 26010 h 64327"/>
                <a:gd name="connsiteX114" fmla="*/ 14400 w 80673"/>
                <a:gd name="connsiteY114" fmla="*/ 24956 h 64327"/>
                <a:gd name="connsiteX115" fmla="*/ 12357 w 80673"/>
                <a:gd name="connsiteY115" fmla="*/ 23902 h 64327"/>
                <a:gd name="connsiteX116" fmla="*/ 10232 w 80673"/>
                <a:gd name="connsiteY116" fmla="*/ 24502 h 64327"/>
                <a:gd name="connsiteX117" fmla="*/ 9097 w 80673"/>
                <a:gd name="connsiteY117" fmla="*/ 25491 h 64327"/>
                <a:gd name="connsiteX118" fmla="*/ 7508 w 80673"/>
                <a:gd name="connsiteY118" fmla="*/ 25345 h 64327"/>
                <a:gd name="connsiteX119" fmla="*/ 5773 w 80673"/>
                <a:gd name="connsiteY119" fmla="*/ 23610 h 64327"/>
                <a:gd name="connsiteX120" fmla="*/ 5011 w 80673"/>
                <a:gd name="connsiteY120" fmla="*/ 22783 h 64327"/>
                <a:gd name="connsiteX121" fmla="*/ 3259 w 80673"/>
                <a:gd name="connsiteY121" fmla="*/ 21956 h 64327"/>
                <a:gd name="connsiteX122" fmla="*/ 1898 w 80673"/>
                <a:gd name="connsiteY122" fmla="*/ 21567 h 64327"/>
                <a:gd name="connsiteX123" fmla="*/ 1898 w 80673"/>
                <a:gd name="connsiteY123" fmla="*/ 18924 h 64327"/>
                <a:gd name="connsiteX124" fmla="*/ 1362 w 80673"/>
                <a:gd name="connsiteY124" fmla="*/ 16880 h 64327"/>
                <a:gd name="connsiteX125" fmla="*/ 454 w 80673"/>
                <a:gd name="connsiteY125" fmla="*/ 14837 h 64327"/>
                <a:gd name="connsiteX126" fmla="*/ 0 w 80673"/>
                <a:gd name="connsiteY126" fmla="*/ 13021 h 64327"/>
                <a:gd name="connsiteX127" fmla="*/ 0 w 80673"/>
                <a:gd name="connsiteY127" fmla="*/ 12567 h 64327"/>
                <a:gd name="connsiteX128" fmla="*/ 3941 w 80673"/>
                <a:gd name="connsiteY128" fmla="*/ 10524 h 64327"/>
                <a:gd name="connsiteX129" fmla="*/ 7881 w 80673"/>
                <a:gd name="connsiteY129" fmla="*/ 8254 h 64327"/>
                <a:gd name="connsiteX130" fmla="*/ 10378 w 80673"/>
                <a:gd name="connsiteY130" fmla="*/ 6211 h 64327"/>
                <a:gd name="connsiteX131" fmla="*/ 13865 w 80673"/>
                <a:gd name="connsiteY131" fmla="*/ 4476 h 64327"/>
                <a:gd name="connsiteX132" fmla="*/ 16216 w 80673"/>
                <a:gd name="connsiteY132" fmla="*/ 3649 h 64327"/>
                <a:gd name="connsiteX133" fmla="*/ 17724 w 80673"/>
                <a:gd name="connsiteY133" fmla="*/ 2967 h 6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80673" h="64327">
                  <a:moveTo>
                    <a:pt x="17740" y="2805"/>
                  </a:moveTo>
                  <a:lnTo>
                    <a:pt x="17740" y="6292"/>
                  </a:lnTo>
                  <a:lnTo>
                    <a:pt x="19475" y="9016"/>
                  </a:lnTo>
                  <a:lnTo>
                    <a:pt x="20383" y="9016"/>
                  </a:lnTo>
                  <a:lnTo>
                    <a:pt x="21210" y="7200"/>
                  </a:lnTo>
                  <a:lnTo>
                    <a:pt x="22718" y="6519"/>
                  </a:lnTo>
                  <a:lnTo>
                    <a:pt x="23999" y="6746"/>
                  </a:lnTo>
                  <a:lnTo>
                    <a:pt x="25670" y="6973"/>
                  </a:lnTo>
                  <a:lnTo>
                    <a:pt x="28329" y="8951"/>
                  </a:lnTo>
                  <a:lnTo>
                    <a:pt x="33032" y="7735"/>
                  </a:lnTo>
                  <a:lnTo>
                    <a:pt x="35691" y="6373"/>
                  </a:lnTo>
                  <a:lnTo>
                    <a:pt x="38642" y="5157"/>
                  </a:lnTo>
                  <a:lnTo>
                    <a:pt x="38642" y="3486"/>
                  </a:lnTo>
                  <a:lnTo>
                    <a:pt x="39323" y="1135"/>
                  </a:lnTo>
                  <a:lnTo>
                    <a:pt x="41448" y="989"/>
                  </a:lnTo>
                  <a:lnTo>
                    <a:pt x="42356" y="2432"/>
                  </a:lnTo>
                  <a:lnTo>
                    <a:pt x="43864" y="2805"/>
                  </a:lnTo>
                  <a:lnTo>
                    <a:pt x="44545" y="1816"/>
                  </a:lnTo>
                  <a:lnTo>
                    <a:pt x="46215" y="0"/>
                  </a:lnTo>
                  <a:lnTo>
                    <a:pt x="47269" y="146"/>
                  </a:lnTo>
                  <a:lnTo>
                    <a:pt x="48096" y="2270"/>
                  </a:lnTo>
                  <a:lnTo>
                    <a:pt x="50820" y="2724"/>
                  </a:lnTo>
                  <a:lnTo>
                    <a:pt x="51501" y="1670"/>
                  </a:lnTo>
                  <a:lnTo>
                    <a:pt x="52328" y="308"/>
                  </a:lnTo>
                  <a:lnTo>
                    <a:pt x="53544" y="227"/>
                  </a:lnTo>
                  <a:lnTo>
                    <a:pt x="54080" y="1443"/>
                  </a:lnTo>
                  <a:lnTo>
                    <a:pt x="54388" y="5157"/>
                  </a:lnTo>
                  <a:lnTo>
                    <a:pt x="55831" y="5984"/>
                  </a:lnTo>
                  <a:lnTo>
                    <a:pt x="55831" y="6892"/>
                  </a:lnTo>
                  <a:lnTo>
                    <a:pt x="56658" y="7719"/>
                  </a:lnTo>
                  <a:lnTo>
                    <a:pt x="59836" y="6892"/>
                  </a:lnTo>
                  <a:lnTo>
                    <a:pt x="61815" y="6811"/>
                  </a:lnTo>
                  <a:lnTo>
                    <a:pt x="61815" y="9016"/>
                  </a:lnTo>
                  <a:lnTo>
                    <a:pt x="62188" y="10151"/>
                  </a:lnTo>
                  <a:lnTo>
                    <a:pt x="62869" y="10378"/>
                  </a:lnTo>
                  <a:lnTo>
                    <a:pt x="64539" y="10232"/>
                  </a:lnTo>
                  <a:cubicBezTo>
                    <a:pt x="64539" y="10232"/>
                    <a:pt x="67490" y="10005"/>
                    <a:pt x="67717" y="10005"/>
                  </a:cubicBezTo>
                  <a:cubicBezTo>
                    <a:pt x="67944" y="10005"/>
                    <a:pt x="69079" y="11140"/>
                    <a:pt x="69079" y="11140"/>
                  </a:cubicBezTo>
                  <a:lnTo>
                    <a:pt x="69079" y="12810"/>
                  </a:lnTo>
                  <a:lnTo>
                    <a:pt x="68998" y="14254"/>
                  </a:lnTo>
                  <a:lnTo>
                    <a:pt x="67409" y="15389"/>
                  </a:lnTo>
                  <a:lnTo>
                    <a:pt x="66355" y="18113"/>
                  </a:lnTo>
                  <a:lnTo>
                    <a:pt x="66355" y="21599"/>
                  </a:lnTo>
                  <a:lnTo>
                    <a:pt x="68788" y="23805"/>
                  </a:lnTo>
                  <a:lnTo>
                    <a:pt x="71398" y="24113"/>
                  </a:lnTo>
                  <a:lnTo>
                    <a:pt x="73263" y="24113"/>
                  </a:lnTo>
                  <a:cubicBezTo>
                    <a:pt x="73263" y="24113"/>
                    <a:pt x="73182" y="25102"/>
                    <a:pt x="73717" y="25248"/>
                  </a:cubicBezTo>
                  <a:cubicBezTo>
                    <a:pt x="74252" y="25394"/>
                    <a:pt x="74852" y="25605"/>
                    <a:pt x="74852" y="25605"/>
                  </a:cubicBezTo>
                  <a:lnTo>
                    <a:pt x="75857" y="25605"/>
                  </a:lnTo>
                  <a:lnTo>
                    <a:pt x="77511" y="26140"/>
                  </a:lnTo>
                  <a:lnTo>
                    <a:pt x="77819" y="27421"/>
                  </a:lnTo>
                  <a:cubicBezTo>
                    <a:pt x="77819" y="27421"/>
                    <a:pt x="76847" y="28556"/>
                    <a:pt x="76684" y="28783"/>
                  </a:cubicBezTo>
                  <a:cubicBezTo>
                    <a:pt x="76538" y="29010"/>
                    <a:pt x="76603" y="30372"/>
                    <a:pt x="76603" y="30372"/>
                  </a:cubicBezTo>
                  <a:lnTo>
                    <a:pt x="77285" y="31734"/>
                  </a:lnTo>
                  <a:lnTo>
                    <a:pt x="79312" y="32269"/>
                  </a:lnTo>
                  <a:lnTo>
                    <a:pt x="80592" y="34150"/>
                  </a:lnTo>
                  <a:lnTo>
                    <a:pt x="80673" y="37312"/>
                  </a:lnTo>
                  <a:lnTo>
                    <a:pt x="79538" y="38512"/>
                  </a:lnTo>
                  <a:lnTo>
                    <a:pt x="77739" y="39793"/>
                  </a:lnTo>
                  <a:lnTo>
                    <a:pt x="76684" y="40929"/>
                  </a:lnTo>
                  <a:lnTo>
                    <a:pt x="75857" y="43345"/>
                  </a:lnTo>
                  <a:cubicBezTo>
                    <a:pt x="75387" y="43247"/>
                    <a:pt x="73571" y="43345"/>
                    <a:pt x="73571" y="43345"/>
                  </a:cubicBezTo>
                  <a:lnTo>
                    <a:pt x="71220" y="44155"/>
                  </a:lnTo>
                  <a:lnTo>
                    <a:pt x="70539" y="44755"/>
                  </a:lnTo>
                  <a:lnTo>
                    <a:pt x="70084" y="46734"/>
                  </a:lnTo>
                  <a:lnTo>
                    <a:pt x="69550" y="49231"/>
                  </a:lnTo>
                  <a:lnTo>
                    <a:pt x="68106" y="50139"/>
                  </a:lnTo>
                  <a:lnTo>
                    <a:pt x="67506" y="51874"/>
                  </a:lnTo>
                  <a:lnTo>
                    <a:pt x="67733" y="53625"/>
                  </a:lnTo>
                  <a:lnTo>
                    <a:pt x="68415" y="55442"/>
                  </a:lnTo>
                  <a:lnTo>
                    <a:pt x="69404" y="57339"/>
                  </a:lnTo>
                  <a:cubicBezTo>
                    <a:pt x="69404" y="57339"/>
                    <a:pt x="69939" y="58555"/>
                    <a:pt x="69939" y="58782"/>
                  </a:cubicBezTo>
                  <a:cubicBezTo>
                    <a:pt x="69939" y="59009"/>
                    <a:pt x="69793" y="60760"/>
                    <a:pt x="69793" y="60760"/>
                  </a:cubicBezTo>
                  <a:lnTo>
                    <a:pt x="69647" y="62122"/>
                  </a:lnTo>
                  <a:lnTo>
                    <a:pt x="68966" y="63258"/>
                  </a:lnTo>
                  <a:lnTo>
                    <a:pt x="66841" y="63258"/>
                  </a:lnTo>
                  <a:lnTo>
                    <a:pt x="64490" y="64020"/>
                  </a:lnTo>
                  <a:cubicBezTo>
                    <a:pt x="64490" y="64020"/>
                    <a:pt x="63955" y="64328"/>
                    <a:pt x="63728" y="64328"/>
                  </a:cubicBezTo>
                  <a:cubicBezTo>
                    <a:pt x="63501" y="64328"/>
                    <a:pt x="60842" y="63274"/>
                    <a:pt x="60842" y="63274"/>
                  </a:cubicBezTo>
                  <a:lnTo>
                    <a:pt x="59853" y="61150"/>
                  </a:lnTo>
                  <a:lnTo>
                    <a:pt x="58117" y="59333"/>
                  </a:lnTo>
                  <a:lnTo>
                    <a:pt x="56382" y="58279"/>
                  </a:lnTo>
                  <a:lnTo>
                    <a:pt x="54712" y="56836"/>
                  </a:lnTo>
                  <a:lnTo>
                    <a:pt x="52977" y="56074"/>
                  </a:lnTo>
                  <a:lnTo>
                    <a:pt x="50172" y="55928"/>
                  </a:lnTo>
                  <a:lnTo>
                    <a:pt x="49215" y="53658"/>
                  </a:lnTo>
                  <a:lnTo>
                    <a:pt x="48810" y="50998"/>
                  </a:lnTo>
                  <a:lnTo>
                    <a:pt x="47593" y="50009"/>
                  </a:lnTo>
                  <a:lnTo>
                    <a:pt x="46912" y="49020"/>
                  </a:lnTo>
                  <a:lnTo>
                    <a:pt x="45323" y="49020"/>
                  </a:lnTo>
                  <a:lnTo>
                    <a:pt x="43280" y="50009"/>
                  </a:lnTo>
                  <a:lnTo>
                    <a:pt x="42453" y="50771"/>
                  </a:lnTo>
                  <a:cubicBezTo>
                    <a:pt x="42453" y="50771"/>
                    <a:pt x="40410" y="50917"/>
                    <a:pt x="40183" y="50917"/>
                  </a:cubicBezTo>
                  <a:cubicBezTo>
                    <a:pt x="39956" y="50917"/>
                    <a:pt x="37605" y="50690"/>
                    <a:pt x="37605" y="50690"/>
                  </a:cubicBezTo>
                  <a:lnTo>
                    <a:pt x="35480" y="50009"/>
                  </a:lnTo>
                  <a:lnTo>
                    <a:pt x="33502" y="48647"/>
                  </a:lnTo>
                  <a:lnTo>
                    <a:pt x="34556" y="47658"/>
                  </a:lnTo>
                  <a:lnTo>
                    <a:pt x="35918" y="46831"/>
                  </a:lnTo>
                  <a:cubicBezTo>
                    <a:pt x="35918" y="46831"/>
                    <a:pt x="36372" y="45323"/>
                    <a:pt x="35772" y="45323"/>
                  </a:cubicBezTo>
                  <a:cubicBezTo>
                    <a:pt x="35172" y="45323"/>
                    <a:pt x="34264" y="45096"/>
                    <a:pt x="34264" y="45096"/>
                  </a:cubicBezTo>
                  <a:lnTo>
                    <a:pt x="34345" y="43588"/>
                  </a:lnTo>
                  <a:lnTo>
                    <a:pt x="34945" y="42453"/>
                  </a:lnTo>
                  <a:lnTo>
                    <a:pt x="34410" y="40782"/>
                  </a:lnTo>
                  <a:lnTo>
                    <a:pt x="32902" y="38739"/>
                  </a:lnTo>
                  <a:lnTo>
                    <a:pt x="29642" y="37523"/>
                  </a:lnTo>
                  <a:lnTo>
                    <a:pt x="27437" y="37977"/>
                  </a:lnTo>
                  <a:lnTo>
                    <a:pt x="25394" y="39112"/>
                  </a:lnTo>
                  <a:lnTo>
                    <a:pt x="23578" y="35626"/>
                  </a:lnTo>
                  <a:cubicBezTo>
                    <a:pt x="23578" y="35626"/>
                    <a:pt x="22216" y="33956"/>
                    <a:pt x="21908" y="33875"/>
                  </a:cubicBezTo>
                  <a:cubicBezTo>
                    <a:pt x="21600" y="33794"/>
                    <a:pt x="19783" y="33048"/>
                    <a:pt x="19783" y="33048"/>
                  </a:cubicBezTo>
                  <a:lnTo>
                    <a:pt x="17124" y="32594"/>
                  </a:lnTo>
                  <a:lnTo>
                    <a:pt x="15989" y="32221"/>
                  </a:lnTo>
                  <a:lnTo>
                    <a:pt x="15989" y="28588"/>
                  </a:lnTo>
                  <a:cubicBezTo>
                    <a:pt x="15989" y="28361"/>
                    <a:pt x="15000" y="26010"/>
                    <a:pt x="15000" y="26010"/>
                  </a:cubicBezTo>
                  <a:lnTo>
                    <a:pt x="14400" y="24956"/>
                  </a:lnTo>
                  <a:lnTo>
                    <a:pt x="12357" y="23902"/>
                  </a:lnTo>
                  <a:lnTo>
                    <a:pt x="10232" y="24502"/>
                  </a:lnTo>
                  <a:lnTo>
                    <a:pt x="9097" y="25491"/>
                  </a:lnTo>
                  <a:cubicBezTo>
                    <a:pt x="9097" y="25491"/>
                    <a:pt x="7589" y="25572"/>
                    <a:pt x="7508" y="25345"/>
                  </a:cubicBezTo>
                  <a:cubicBezTo>
                    <a:pt x="7427" y="25118"/>
                    <a:pt x="5773" y="23610"/>
                    <a:pt x="5773" y="23610"/>
                  </a:cubicBezTo>
                  <a:lnTo>
                    <a:pt x="5011" y="22783"/>
                  </a:lnTo>
                  <a:lnTo>
                    <a:pt x="3259" y="21956"/>
                  </a:lnTo>
                  <a:lnTo>
                    <a:pt x="1898" y="21567"/>
                  </a:lnTo>
                  <a:lnTo>
                    <a:pt x="1898" y="18924"/>
                  </a:lnTo>
                  <a:lnTo>
                    <a:pt x="1362" y="16880"/>
                  </a:lnTo>
                  <a:lnTo>
                    <a:pt x="454" y="14837"/>
                  </a:lnTo>
                  <a:lnTo>
                    <a:pt x="0" y="13021"/>
                  </a:lnTo>
                  <a:lnTo>
                    <a:pt x="0" y="12567"/>
                  </a:lnTo>
                  <a:lnTo>
                    <a:pt x="3941" y="10524"/>
                  </a:lnTo>
                  <a:lnTo>
                    <a:pt x="7881" y="8254"/>
                  </a:lnTo>
                  <a:lnTo>
                    <a:pt x="10378" y="6211"/>
                  </a:lnTo>
                  <a:lnTo>
                    <a:pt x="13865" y="4476"/>
                  </a:lnTo>
                  <a:lnTo>
                    <a:pt x="16216" y="3649"/>
                  </a:lnTo>
                  <a:lnTo>
                    <a:pt x="17724" y="2967"/>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9" name="Freeform: Shape 608">
              <a:extLst>
                <a:ext uri="{FF2B5EF4-FFF2-40B4-BE49-F238E27FC236}">
                  <a16:creationId xmlns:a16="http://schemas.microsoft.com/office/drawing/2014/main" id="{2ED50800-2937-5602-6AB4-EDB92FC32A24}"/>
                </a:ext>
              </a:extLst>
            </p:cNvPr>
            <p:cNvSpPr/>
            <p:nvPr/>
          </p:nvSpPr>
          <p:spPr>
            <a:xfrm>
              <a:off x="7313031" y="3430169"/>
              <a:ext cx="14672" cy="21132"/>
            </a:xfrm>
            <a:custGeom>
              <a:avLst/>
              <a:gdLst>
                <a:gd name="connsiteX0" fmla="*/ 13443 w 15905"/>
                <a:gd name="connsiteY0" fmla="*/ 21675 h 22907"/>
                <a:gd name="connsiteX1" fmla="*/ 11400 w 15905"/>
                <a:gd name="connsiteY1" fmla="*/ 22016 h 22907"/>
                <a:gd name="connsiteX2" fmla="*/ 10184 w 15905"/>
                <a:gd name="connsiteY2" fmla="*/ 21026 h 22907"/>
                <a:gd name="connsiteX3" fmla="*/ 9210 w 15905"/>
                <a:gd name="connsiteY3" fmla="*/ 20653 h 22907"/>
                <a:gd name="connsiteX4" fmla="*/ 8756 w 15905"/>
                <a:gd name="connsiteY4" fmla="*/ 21026 h 22907"/>
                <a:gd name="connsiteX5" fmla="*/ 8383 w 15905"/>
                <a:gd name="connsiteY5" fmla="*/ 21480 h 22907"/>
                <a:gd name="connsiteX6" fmla="*/ 7605 w 15905"/>
                <a:gd name="connsiteY6" fmla="*/ 22080 h 22907"/>
                <a:gd name="connsiteX7" fmla="*/ 6778 w 15905"/>
                <a:gd name="connsiteY7" fmla="*/ 22907 h 22907"/>
                <a:gd name="connsiteX8" fmla="*/ 6016 w 15905"/>
                <a:gd name="connsiteY8" fmla="*/ 22907 h 22907"/>
                <a:gd name="connsiteX9" fmla="*/ 5335 w 15905"/>
                <a:gd name="connsiteY9" fmla="*/ 22307 h 22907"/>
                <a:gd name="connsiteX10" fmla="*/ 4200 w 15905"/>
                <a:gd name="connsiteY10" fmla="*/ 21545 h 22907"/>
                <a:gd name="connsiteX11" fmla="*/ 3211 w 15905"/>
                <a:gd name="connsiteY11" fmla="*/ 21010 h 22907"/>
                <a:gd name="connsiteX12" fmla="*/ 1459 w 15905"/>
                <a:gd name="connsiteY12" fmla="*/ 19956 h 22907"/>
                <a:gd name="connsiteX13" fmla="*/ 2140 w 15905"/>
                <a:gd name="connsiteY13" fmla="*/ 18821 h 22907"/>
                <a:gd name="connsiteX14" fmla="*/ 2286 w 15905"/>
                <a:gd name="connsiteY14" fmla="*/ 17459 h 22907"/>
                <a:gd name="connsiteX15" fmla="*/ 2432 w 15905"/>
                <a:gd name="connsiteY15" fmla="*/ 15481 h 22907"/>
                <a:gd name="connsiteX16" fmla="*/ 1897 w 15905"/>
                <a:gd name="connsiteY16" fmla="*/ 14037 h 22907"/>
                <a:gd name="connsiteX17" fmla="*/ 908 w 15905"/>
                <a:gd name="connsiteY17" fmla="*/ 12140 h 22907"/>
                <a:gd name="connsiteX18" fmla="*/ 227 w 15905"/>
                <a:gd name="connsiteY18" fmla="*/ 10324 h 22907"/>
                <a:gd name="connsiteX19" fmla="*/ 0 w 15905"/>
                <a:gd name="connsiteY19" fmla="*/ 8573 h 22907"/>
                <a:gd name="connsiteX20" fmla="*/ 600 w 15905"/>
                <a:gd name="connsiteY20" fmla="*/ 6838 h 22907"/>
                <a:gd name="connsiteX21" fmla="*/ 2043 w 15905"/>
                <a:gd name="connsiteY21" fmla="*/ 5930 h 22907"/>
                <a:gd name="connsiteX22" fmla="*/ 2578 w 15905"/>
                <a:gd name="connsiteY22" fmla="*/ 3432 h 22907"/>
                <a:gd name="connsiteX23" fmla="*/ 3032 w 15905"/>
                <a:gd name="connsiteY23" fmla="*/ 1454 h 22907"/>
                <a:gd name="connsiteX24" fmla="*/ 3713 w 15905"/>
                <a:gd name="connsiteY24" fmla="*/ 854 h 22907"/>
                <a:gd name="connsiteX25" fmla="*/ 6065 w 15905"/>
                <a:gd name="connsiteY25" fmla="*/ 43 h 22907"/>
                <a:gd name="connsiteX26" fmla="*/ 8351 w 15905"/>
                <a:gd name="connsiteY26" fmla="*/ 43 h 22907"/>
                <a:gd name="connsiteX27" fmla="*/ 8562 w 15905"/>
                <a:gd name="connsiteY27" fmla="*/ 2524 h 22907"/>
                <a:gd name="connsiteX28" fmla="*/ 8643 w 15905"/>
                <a:gd name="connsiteY28" fmla="*/ 3351 h 22907"/>
                <a:gd name="connsiteX29" fmla="*/ 8740 w 15905"/>
                <a:gd name="connsiteY29" fmla="*/ 3805 h 22907"/>
                <a:gd name="connsiteX30" fmla="*/ 9940 w 15905"/>
                <a:gd name="connsiteY30" fmla="*/ 5832 h 22907"/>
                <a:gd name="connsiteX31" fmla="*/ 10767 w 15905"/>
                <a:gd name="connsiteY31" fmla="*/ 7713 h 22907"/>
                <a:gd name="connsiteX32" fmla="*/ 11675 w 15905"/>
                <a:gd name="connsiteY32" fmla="*/ 8767 h 22907"/>
                <a:gd name="connsiteX33" fmla="*/ 14383 w 15905"/>
                <a:gd name="connsiteY33" fmla="*/ 9367 h 22907"/>
                <a:gd name="connsiteX34" fmla="*/ 15664 w 15905"/>
                <a:gd name="connsiteY34" fmla="*/ 9967 h 22907"/>
                <a:gd name="connsiteX35" fmla="*/ 15892 w 15905"/>
                <a:gd name="connsiteY35" fmla="*/ 12756 h 22907"/>
                <a:gd name="connsiteX36" fmla="*/ 15745 w 15905"/>
                <a:gd name="connsiteY36" fmla="*/ 14783 h 22907"/>
                <a:gd name="connsiteX37" fmla="*/ 15291 w 15905"/>
                <a:gd name="connsiteY37" fmla="*/ 16064 h 22907"/>
                <a:gd name="connsiteX38" fmla="*/ 14010 w 15905"/>
                <a:gd name="connsiteY38" fmla="*/ 17345 h 22907"/>
                <a:gd name="connsiteX39" fmla="*/ 13183 w 15905"/>
                <a:gd name="connsiteY39" fmla="*/ 19826 h 22907"/>
                <a:gd name="connsiteX40" fmla="*/ 13410 w 15905"/>
                <a:gd name="connsiteY40" fmla="*/ 21643 h 2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905" h="22907">
                  <a:moveTo>
                    <a:pt x="13443" y="21675"/>
                  </a:moveTo>
                  <a:lnTo>
                    <a:pt x="11400" y="22016"/>
                  </a:lnTo>
                  <a:lnTo>
                    <a:pt x="10184" y="21026"/>
                  </a:lnTo>
                  <a:lnTo>
                    <a:pt x="9210" y="20653"/>
                  </a:lnTo>
                  <a:lnTo>
                    <a:pt x="8756" y="21026"/>
                  </a:lnTo>
                  <a:lnTo>
                    <a:pt x="8383" y="21480"/>
                  </a:lnTo>
                  <a:lnTo>
                    <a:pt x="7605" y="22080"/>
                  </a:lnTo>
                  <a:lnTo>
                    <a:pt x="6778" y="22907"/>
                  </a:lnTo>
                  <a:lnTo>
                    <a:pt x="6016" y="22907"/>
                  </a:lnTo>
                  <a:lnTo>
                    <a:pt x="5335" y="22307"/>
                  </a:lnTo>
                  <a:lnTo>
                    <a:pt x="4200" y="21545"/>
                  </a:lnTo>
                  <a:lnTo>
                    <a:pt x="3211" y="21010"/>
                  </a:lnTo>
                  <a:lnTo>
                    <a:pt x="1459" y="19956"/>
                  </a:lnTo>
                  <a:lnTo>
                    <a:pt x="2140" y="18821"/>
                  </a:lnTo>
                  <a:lnTo>
                    <a:pt x="2286" y="17459"/>
                  </a:lnTo>
                  <a:cubicBezTo>
                    <a:pt x="2286" y="17459"/>
                    <a:pt x="2432" y="15708"/>
                    <a:pt x="2432" y="15481"/>
                  </a:cubicBezTo>
                  <a:cubicBezTo>
                    <a:pt x="2432" y="15254"/>
                    <a:pt x="1897" y="14037"/>
                    <a:pt x="1897" y="14037"/>
                  </a:cubicBezTo>
                  <a:lnTo>
                    <a:pt x="908" y="12140"/>
                  </a:lnTo>
                  <a:lnTo>
                    <a:pt x="227" y="10324"/>
                  </a:lnTo>
                  <a:lnTo>
                    <a:pt x="0" y="8573"/>
                  </a:lnTo>
                  <a:lnTo>
                    <a:pt x="600" y="6838"/>
                  </a:lnTo>
                  <a:lnTo>
                    <a:pt x="2043" y="5930"/>
                  </a:lnTo>
                  <a:lnTo>
                    <a:pt x="2578" y="3432"/>
                  </a:lnTo>
                  <a:lnTo>
                    <a:pt x="3032" y="1454"/>
                  </a:lnTo>
                  <a:lnTo>
                    <a:pt x="3713" y="854"/>
                  </a:lnTo>
                  <a:lnTo>
                    <a:pt x="6065" y="43"/>
                  </a:lnTo>
                  <a:cubicBezTo>
                    <a:pt x="6065" y="43"/>
                    <a:pt x="7881" y="-54"/>
                    <a:pt x="8351" y="43"/>
                  </a:cubicBezTo>
                  <a:lnTo>
                    <a:pt x="8562" y="2524"/>
                  </a:lnTo>
                  <a:lnTo>
                    <a:pt x="8643" y="3351"/>
                  </a:lnTo>
                  <a:lnTo>
                    <a:pt x="8740" y="3805"/>
                  </a:lnTo>
                  <a:cubicBezTo>
                    <a:pt x="8740" y="3805"/>
                    <a:pt x="9940" y="5622"/>
                    <a:pt x="9940" y="5832"/>
                  </a:cubicBezTo>
                  <a:cubicBezTo>
                    <a:pt x="9940" y="6043"/>
                    <a:pt x="10686" y="7486"/>
                    <a:pt x="10767" y="7713"/>
                  </a:cubicBezTo>
                  <a:cubicBezTo>
                    <a:pt x="10848" y="7940"/>
                    <a:pt x="11675" y="8767"/>
                    <a:pt x="11675" y="8767"/>
                  </a:cubicBezTo>
                  <a:lnTo>
                    <a:pt x="14383" y="9367"/>
                  </a:lnTo>
                  <a:lnTo>
                    <a:pt x="15664" y="9967"/>
                  </a:lnTo>
                  <a:cubicBezTo>
                    <a:pt x="15664" y="9967"/>
                    <a:pt x="15972" y="12383"/>
                    <a:pt x="15892" y="12756"/>
                  </a:cubicBezTo>
                  <a:cubicBezTo>
                    <a:pt x="15810" y="13129"/>
                    <a:pt x="15745" y="14783"/>
                    <a:pt x="15745" y="14783"/>
                  </a:cubicBezTo>
                  <a:lnTo>
                    <a:pt x="15291" y="16064"/>
                  </a:lnTo>
                  <a:lnTo>
                    <a:pt x="14010" y="17345"/>
                  </a:lnTo>
                  <a:lnTo>
                    <a:pt x="13183" y="19826"/>
                  </a:lnTo>
                  <a:lnTo>
                    <a:pt x="13410" y="21643"/>
                  </a:lnTo>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0" name="Freeform: Shape 609">
              <a:extLst>
                <a:ext uri="{FF2B5EF4-FFF2-40B4-BE49-F238E27FC236}">
                  <a16:creationId xmlns:a16="http://schemas.microsoft.com/office/drawing/2014/main" id="{68B61D4A-9800-8F08-232D-BDEB6D24B961}"/>
                </a:ext>
              </a:extLst>
            </p:cNvPr>
            <p:cNvSpPr/>
            <p:nvPr/>
          </p:nvSpPr>
          <p:spPr>
            <a:xfrm>
              <a:off x="7111278" y="3401637"/>
              <a:ext cx="247812" cy="244745"/>
            </a:xfrm>
            <a:custGeom>
              <a:avLst/>
              <a:gdLst>
                <a:gd name="connsiteX0" fmla="*/ 151666 w 268630"/>
                <a:gd name="connsiteY0" fmla="*/ 113 h 265306"/>
                <a:gd name="connsiteX1" fmla="*/ 152120 w 268630"/>
                <a:gd name="connsiteY1" fmla="*/ 2384 h 265306"/>
                <a:gd name="connsiteX2" fmla="*/ 153028 w 268630"/>
                <a:gd name="connsiteY2" fmla="*/ 4427 h 265306"/>
                <a:gd name="connsiteX3" fmla="*/ 153563 w 268630"/>
                <a:gd name="connsiteY3" fmla="*/ 6470 h 265306"/>
                <a:gd name="connsiteX4" fmla="*/ 153563 w 268630"/>
                <a:gd name="connsiteY4" fmla="*/ 9113 h 265306"/>
                <a:gd name="connsiteX5" fmla="*/ 154925 w 268630"/>
                <a:gd name="connsiteY5" fmla="*/ 9502 h 265306"/>
                <a:gd name="connsiteX6" fmla="*/ 156661 w 268630"/>
                <a:gd name="connsiteY6" fmla="*/ 10329 h 265306"/>
                <a:gd name="connsiteX7" fmla="*/ 157423 w 268630"/>
                <a:gd name="connsiteY7" fmla="*/ 11156 h 265306"/>
                <a:gd name="connsiteX8" fmla="*/ 159174 w 268630"/>
                <a:gd name="connsiteY8" fmla="*/ 12891 h 265306"/>
                <a:gd name="connsiteX9" fmla="*/ 160763 w 268630"/>
                <a:gd name="connsiteY9" fmla="*/ 13038 h 265306"/>
                <a:gd name="connsiteX10" fmla="*/ 161898 w 268630"/>
                <a:gd name="connsiteY10" fmla="*/ 12048 h 265306"/>
                <a:gd name="connsiteX11" fmla="*/ 164023 w 268630"/>
                <a:gd name="connsiteY11" fmla="*/ 11448 h 265306"/>
                <a:gd name="connsiteX12" fmla="*/ 166066 w 268630"/>
                <a:gd name="connsiteY12" fmla="*/ 12502 h 265306"/>
                <a:gd name="connsiteX13" fmla="*/ 166666 w 268630"/>
                <a:gd name="connsiteY13" fmla="*/ 13556 h 265306"/>
                <a:gd name="connsiteX14" fmla="*/ 167655 w 268630"/>
                <a:gd name="connsiteY14" fmla="*/ 16135 h 265306"/>
                <a:gd name="connsiteX15" fmla="*/ 167655 w 268630"/>
                <a:gd name="connsiteY15" fmla="*/ 19767 h 265306"/>
                <a:gd name="connsiteX16" fmla="*/ 168790 w 268630"/>
                <a:gd name="connsiteY16" fmla="*/ 20140 h 265306"/>
                <a:gd name="connsiteX17" fmla="*/ 171449 w 268630"/>
                <a:gd name="connsiteY17" fmla="*/ 20594 h 265306"/>
                <a:gd name="connsiteX18" fmla="*/ 173574 w 268630"/>
                <a:gd name="connsiteY18" fmla="*/ 21421 h 265306"/>
                <a:gd name="connsiteX19" fmla="*/ 175244 w 268630"/>
                <a:gd name="connsiteY19" fmla="*/ 23172 h 265306"/>
                <a:gd name="connsiteX20" fmla="*/ 177060 w 268630"/>
                <a:gd name="connsiteY20" fmla="*/ 26659 h 265306"/>
                <a:gd name="connsiteX21" fmla="*/ 179103 w 268630"/>
                <a:gd name="connsiteY21" fmla="*/ 25524 h 265306"/>
                <a:gd name="connsiteX22" fmla="*/ 181308 w 268630"/>
                <a:gd name="connsiteY22" fmla="*/ 25070 h 265306"/>
                <a:gd name="connsiteX23" fmla="*/ 184568 w 268630"/>
                <a:gd name="connsiteY23" fmla="*/ 26286 h 265306"/>
                <a:gd name="connsiteX24" fmla="*/ 186076 w 268630"/>
                <a:gd name="connsiteY24" fmla="*/ 28329 h 265306"/>
                <a:gd name="connsiteX25" fmla="*/ 186611 w 268630"/>
                <a:gd name="connsiteY25" fmla="*/ 29999 h 265306"/>
                <a:gd name="connsiteX26" fmla="*/ 186011 w 268630"/>
                <a:gd name="connsiteY26" fmla="*/ 31134 h 265306"/>
                <a:gd name="connsiteX27" fmla="*/ 185930 w 268630"/>
                <a:gd name="connsiteY27" fmla="*/ 32642 h 265306"/>
                <a:gd name="connsiteX28" fmla="*/ 187438 w 268630"/>
                <a:gd name="connsiteY28" fmla="*/ 32869 h 265306"/>
                <a:gd name="connsiteX29" fmla="*/ 187584 w 268630"/>
                <a:gd name="connsiteY29" fmla="*/ 34377 h 265306"/>
                <a:gd name="connsiteX30" fmla="*/ 186222 w 268630"/>
                <a:gd name="connsiteY30" fmla="*/ 35204 h 265306"/>
                <a:gd name="connsiteX31" fmla="*/ 185168 w 268630"/>
                <a:gd name="connsiteY31" fmla="*/ 36193 h 265306"/>
                <a:gd name="connsiteX32" fmla="*/ 187146 w 268630"/>
                <a:gd name="connsiteY32" fmla="*/ 37556 h 265306"/>
                <a:gd name="connsiteX33" fmla="*/ 189270 w 268630"/>
                <a:gd name="connsiteY33" fmla="*/ 38237 h 265306"/>
                <a:gd name="connsiteX34" fmla="*/ 191849 w 268630"/>
                <a:gd name="connsiteY34" fmla="*/ 38464 h 265306"/>
                <a:gd name="connsiteX35" fmla="*/ 194119 w 268630"/>
                <a:gd name="connsiteY35" fmla="*/ 38318 h 265306"/>
                <a:gd name="connsiteX36" fmla="*/ 194946 w 268630"/>
                <a:gd name="connsiteY36" fmla="*/ 37556 h 265306"/>
                <a:gd name="connsiteX37" fmla="*/ 196989 w 268630"/>
                <a:gd name="connsiteY37" fmla="*/ 36566 h 265306"/>
                <a:gd name="connsiteX38" fmla="*/ 198578 w 268630"/>
                <a:gd name="connsiteY38" fmla="*/ 36566 h 265306"/>
                <a:gd name="connsiteX39" fmla="*/ 199259 w 268630"/>
                <a:gd name="connsiteY39" fmla="*/ 37556 h 265306"/>
                <a:gd name="connsiteX40" fmla="*/ 200476 w 268630"/>
                <a:gd name="connsiteY40" fmla="*/ 38545 h 265306"/>
                <a:gd name="connsiteX41" fmla="*/ 200881 w 268630"/>
                <a:gd name="connsiteY41" fmla="*/ 41204 h 265306"/>
                <a:gd name="connsiteX42" fmla="*/ 201837 w 268630"/>
                <a:gd name="connsiteY42" fmla="*/ 43474 h 265306"/>
                <a:gd name="connsiteX43" fmla="*/ 204643 w 268630"/>
                <a:gd name="connsiteY43" fmla="*/ 43620 h 265306"/>
                <a:gd name="connsiteX44" fmla="*/ 206394 w 268630"/>
                <a:gd name="connsiteY44" fmla="*/ 44383 h 265306"/>
                <a:gd name="connsiteX45" fmla="*/ 208064 w 268630"/>
                <a:gd name="connsiteY45" fmla="*/ 45826 h 265306"/>
                <a:gd name="connsiteX46" fmla="*/ 209800 w 268630"/>
                <a:gd name="connsiteY46" fmla="*/ 46880 h 265306"/>
                <a:gd name="connsiteX47" fmla="*/ 211551 w 268630"/>
                <a:gd name="connsiteY47" fmla="*/ 48696 h 265306"/>
                <a:gd name="connsiteX48" fmla="*/ 212540 w 268630"/>
                <a:gd name="connsiteY48" fmla="*/ 50820 h 265306"/>
                <a:gd name="connsiteX49" fmla="*/ 215427 w 268630"/>
                <a:gd name="connsiteY49" fmla="*/ 51874 h 265306"/>
                <a:gd name="connsiteX50" fmla="*/ 216189 w 268630"/>
                <a:gd name="connsiteY50" fmla="*/ 51566 h 265306"/>
                <a:gd name="connsiteX51" fmla="*/ 217162 w 268630"/>
                <a:gd name="connsiteY51" fmla="*/ 50804 h 265306"/>
                <a:gd name="connsiteX52" fmla="*/ 218864 w 268630"/>
                <a:gd name="connsiteY52" fmla="*/ 50334 h 265306"/>
                <a:gd name="connsiteX53" fmla="*/ 219724 w 268630"/>
                <a:gd name="connsiteY53" fmla="*/ 50334 h 265306"/>
                <a:gd name="connsiteX54" fmla="*/ 220664 w 268630"/>
                <a:gd name="connsiteY54" fmla="*/ 50804 h 265306"/>
                <a:gd name="connsiteX55" fmla="*/ 222399 w 268630"/>
                <a:gd name="connsiteY55" fmla="*/ 51858 h 265306"/>
                <a:gd name="connsiteX56" fmla="*/ 223388 w 268630"/>
                <a:gd name="connsiteY56" fmla="*/ 52393 h 265306"/>
                <a:gd name="connsiteX57" fmla="*/ 224523 w 268630"/>
                <a:gd name="connsiteY57" fmla="*/ 53155 h 265306"/>
                <a:gd name="connsiteX58" fmla="*/ 225205 w 268630"/>
                <a:gd name="connsiteY58" fmla="*/ 53755 h 265306"/>
                <a:gd name="connsiteX59" fmla="*/ 225513 w 268630"/>
                <a:gd name="connsiteY59" fmla="*/ 53755 h 265306"/>
                <a:gd name="connsiteX60" fmla="*/ 226340 w 268630"/>
                <a:gd name="connsiteY60" fmla="*/ 52928 h 265306"/>
                <a:gd name="connsiteX61" fmla="*/ 227118 w 268630"/>
                <a:gd name="connsiteY61" fmla="*/ 52328 h 265306"/>
                <a:gd name="connsiteX62" fmla="*/ 227491 w 268630"/>
                <a:gd name="connsiteY62" fmla="*/ 51874 h 265306"/>
                <a:gd name="connsiteX63" fmla="*/ 227945 w 268630"/>
                <a:gd name="connsiteY63" fmla="*/ 51501 h 265306"/>
                <a:gd name="connsiteX64" fmla="*/ 229372 w 268630"/>
                <a:gd name="connsiteY64" fmla="*/ 51874 h 265306"/>
                <a:gd name="connsiteX65" fmla="*/ 230588 w 268630"/>
                <a:gd name="connsiteY65" fmla="*/ 52863 h 265306"/>
                <a:gd name="connsiteX66" fmla="*/ 232161 w 268630"/>
                <a:gd name="connsiteY66" fmla="*/ 52523 h 265306"/>
                <a:gd name="connsiteX67" fmla="*/ 232891 w 268630"/>
                <a:gd name="connsiteY67" fmla="*/ 53528 h 265306"/>
                <a:gd name="connsiteX68" fmla="*/ 234026 w 268630"/>
                <a:gd name="connsiteY68" fmla="*/ 53772 h 265306"/>
                <a:gd name="connsiteX69" fmla="*/ 235566 w 268630"/>
                <a:gd name="connsiteY69" fmla="*/ 54225 h 265306"/>
                <a:gd name="connsiteX70" fmla="*/ 236020 w 268630"/>
                <a:gd name="connsiteY70" fmla="*/ 55117 h 265306"/>
                <a:gd name="connsiteX71" fmla="*/ 236539 w 268630"/>
                <a:gd name="connsiteY71" fmla="*/ 56544 h 265306"/>
                <a:gd name="connsiteX72" fmla="*/ 237334 w 268630"/>
                <a:gd name="connsiteY72" fmla="*/ 58425 h 265306"/>
                <a:gd name="connsiteX73" fmla="*/ 238420 w 268630"/>
                <a:gd name="connsiteY73" fmla="*/ 58717 h 265306"/>
                <a:gd name="connsiteX74" fmla="*/ 239555 w 268630"/>
                <a:gd name="connsiteY74" fmla="*/ 60825 h 265306"/>
                <a:gd name="connsiteX75" fmla="*/ 240691 w 268630"/>
                <a:gd name="connsiteY75" fmla="*/ 61879 h 265306"/>
                <a:gd name="connsiteX76" fmla="*/ 242344 w 268630"/>
                <a:gd name="connsiteY76" fmla="*/ 61425 h 265306"/>
                <a:gd name="connsiteX77" fmla="*/ 243626 w 268630"/>
                <a:gd name="connsiteY77" fmla="*/ 60517 h 265306"/>
                <a:gd name="connsiteX78" fmla="*/ 245652 w 268630"/>
                <a:gd name="connsiteY78" fmla="*/ 60971 h 265306"/>
                <a:gd name="connsiteX79" fmla="*/ 247388 w 268630"/>
                <a:gd name="connsiteY79" fmla="*/ 62852 h 265306"/>
                <a:gd name="connsiteX80" fmla="*/ 250258 w 268630"/>
                <a:gd name="connsiteY80" fmla="*/ 63306 h 265306"/>
                <a:gd name="connsiteX81" fmla="*/ 252074 w 268630"/>
                <a:gd name="connsiteY81" fmla="*/ 63841 h 265306"/>
                <a:gd name="connsiteX82" fmla="*/ 253663 w 268630"/>
                <a:gd name="connsiteY82" fmla="*/ 62706 h 265306"/>
                <a:gd name="connsiteX83" fmla="*/ 255317 w 268630"/>
                <a:gd name="connsiteY83" fmla="*/ 62398 h 265306"/>
                <a:gd name="connsiteX84" fmla="*/ 256290 w 268630"/>
                <a:gd name="connsiteY84" fmla="*/ 63906 h 265306"/>
                <a:gd name="connsiteX85" fmla="*/ 258544 w 268630"/>
                <a:gd name="connsiteY85" fmla="*/ 65641 h 265306"/>
                <a:gd name="connsiteX86" fmla="*/ 261479 w 268630"/>
                <a:gd name="connsiteY86" fmla="*/ 65495 h 265306"/>
                <a:gd name="connsiteX87" fmla="*/ 264349 w 268630"/>
                <a:gd name="connsiteY87" fmla="*/ 66095 h 265306"/>
                <a:gd name="connsiteX88" fmla="*/ 267138 w 268630"/>
                <a:gd name="connsiteY88" fmla="*/ 67150 h 265306"/>
                <a:gd name="connsiteX89" fmla="*/ 267884 w 268630"/>
                <a:gd name="connsiteY89" fmla="*/ 68512 h 265306"/>
                <a:gd name="connsiteX90" fmla="*/ 268631 w 268630"/>
                <a:gd name="connsiteY90" fmla="*/ 69874 h 265306"/>
                <a:gd name="connsiteX91" fmla="*/ 267657 w 268630"/>
                <a:gd name="connsiteY91" fmla="*/ 72063 h 265306"/>
                <a:gd name="connsiteX92" fmla="*/ 266149 w 268630"/>
                <a:gd name="connsiteY92" fmla="*/ 73571 h 265306"/>
                <a:gd name="connsiteX93" fmla="*/ 264722 w 268630"/>
                <a:gd name="connsiteY93" fmla="*/ 75160 h 265306"/>
                <a:gd name="connsiteX94" fmla="*/ 263441 w 268630"/>
                <a:gd name="connsiteY94" fmla="*/ 76895 h 265306"/>
                <a:gd name="connsiteX95" fmla="*/ 263068 w 268630"/>
                <a:gd name="connsiteY95" fmla="*/ 77722 h 265306"/>
                <a:gd name="connsiteX96" fmla="*/ 261706 w 268630"/>
                <a:gd name="connsiteY96" fmla="*/ 79603 h 265306"/>
                <a:gd name="connsiteX97" fmla="*/ 261787 w 268630"/>
                <a:gd name="connsiteY97" fmla="*/ 81938 h 265306"/>
                <a:gd name="connsiteX98" fmla="*/ 260814 w 268630"/>
                <a:gd name="connsiteY98" fmla="*/ 83965 h 265306"/>
                <a:gd name="connsiteX99" fmla="*/ 259614 w 268630"/>
                <a:gd name="connsiteY99" fmla="*/ 85700 h 265306"/>
                <a:gd name="connsiteX100" fmla="*/ 259468 w 268630"/>
                <a:gd name="connsiteY100" fmla="*/ 87889 h 265306"/>
                <a:gd name="connsiteX101" fmla="*/ 258641 w 268630"/>
                <a:gd name="connsiteY101" fmla="*/ 89852 h 265306"/>
                <a:gd name="connsiteX102" fmla="*/ 257669 w 268630"/>
                <a:gd name="connsiteY102" fmla="*/ 91814 h 265306"/>
                <a:gd name="connsiteX103" fmla="*/ 256760 w 268630"/>
                <a:gd name="connsiteY103" fmla="*/ 93776 h 265306"/>
                <a:gd name="connsiteX104" fmla="*/ 256987 w 268630"/>
                <a:gd name="connsiteY104" fmla="*/ 96030 h 265306"/>
                <a:gd name="connsiteX105" fmla="*/ 257360 w 268630"/>
                <a:gd name="connsiteY105" fmla="*/ 99500 h 265306"/>
                <a:gd name="connsiteX106" fmla="*/ 256306 w 268630"/>
                <a:gd name="connsiteY106" fmla="*/ 102208 h 265306"/>
                <a:gd name="connsiteX107" fmla="*/ 256306 w 268630"/>
                <a:gd name="connsiteY107" fmla="*/ 106132 h 265306"/>
                <a:gd name="connsiteX108" fmla="*/ 256907 w 268630"/>
                <a:gd name="connsiteY108" fmla="*/ 109375 h 265306"/>
                <a:gd name="connsiteX109" fmla="*/ 258560 w 268630"/>
                <a:gd name="connsiteY109" fmla="*/ 110656 h 265306"/>
                <a:gd name="connsiteX110" fmla="*/ 257814 w 268630"/>
                <a:gd name="connsiteY110" fmla="*/ 112391 h 265306"/>
                <a:gd name="connsiteX111" fmla="*/ 254863 w 268630"/>
                <a:gd name="connsiteY111" fmla="*/ 113867 h 265306"/>
                <a:gd name="connsiteX112" fmla="*/ 252479 w 268630"/>
                <a:gd name="connsiteY112" fmla="*/ 116024 h 265306"/>
                <a:gd name="connsiteX113" fmla="*/ 249415 w 268630"/>
                <a:gd name="connsiteY113" fmla="*/ 116024 h 265306"/>
                <a:gd name="connsiteX114" fmla="*/ 249188 w 268630"/>
                <a:gd name="connsiteY114" fmla="*/ 114662 h 265306"/>
                <a:gd name="connsiteX115" fmla="*/ 247712 w 268630"/>
                <a:gd name="connsiteY115" fmla="*/ 113867 h 265306"/>
                <a:gd name="connsiteX116" fmla="*/ 245782 w 268630"/>
                <a:gd name="connsiteY116" fmla="*/ 114548 h 265306"/>
                <a:gd name="connsiteX117" fmla="*/ 244307 w 268630"/>
                <a:gd name="connsiteY117" fmla="*/ 116024 h 265306"/>
                <a:gd name="connsiteX118" fmla="*/ 243626 w 268630"/>
                <a:gd name="connsiteY118" fmla="*/ 118294 h 265306"/>
                <a:gd name="connsiteX119" fmla="*/ 246577 w 268630"/>
                <a:gd name="connsiteY119" fmla="*/ 118294 h 265306"/>
                <a:gd name="connsiteX120" fmla="*/ 246804 w 268630"/>
                <a:gd name="connsiteY120" fmla="*/ 119315 h 265306"/>
                <a:gd name="connsiteX121" fmla="*/ 245166 w 268630"/>
                <a:gd name="connsiteY121" fmla="*/ 120662 h 265306"/>
                <a:gd name="connsiteX122" fmla="*/ 243739 w 268630"/>
                <a:gd name="connsiteY122" fmla="*/ 122267 h 265306"/>
                <a:gd name="connsiteX123" fmla="*/ 242604 w 268630"/>
                <a:gd name="connsiteY123" fmla="*/ 124196 h 265306"/>
                <a:gd name="connsiteX124" fmla="*/ 239539 w 268630"/>
                <a:gd name="connsiteY124" fmla="*/ 126240 h 265306"/>
                <a:gd name="connsiteX125" fmla="*/ 237496 w 268630"/>
                <a:gd name="connsiteY125" fmla="*/ 127148 h 265306"/>
                <a:gd name="connsiteX126" fmla="*/ 235794 w 268630"/>
                <a:gd name="connsiteY126" fmla="*/ 129304 h 265306"/>
                <a:gd name="connsiteX127" fmla="*/ 234658 w 268630"/>
                <a:gd name="connsiteY127" fmla="*/ 131121 h 265306"/>
                <a:gd name="connsiteX128" fmla="*/ 233523 w 268630"/>
                <a:gd name="connsiteY128" fmla="*/ 133050 h 265306"/>
                <a:gd name="connsiteX129" fmla="*/ 233637 w 268630"/>
                <a:gd name="connsiteY129" fmla="*/ 135320 h 265306"/>
                <a:gd name="connsiteX130" fmla="*/ 233864 w 268630"/>
                <a:gd name="connsiteY130" fmla="*/ 137023 h 265306"/>
                <a:gd name="connsiteX131" fmla="*/ 230572 w 268630"/>
                <a:gd name="connsiteY131" fmla="*/ 138953 h 265306"/>
                <a:gd name="connsiteX132" fmla="*/ 229096 w 268630"/>
                <a:gd name="connsiteY132" fmla="*/ 140428 h 265306"/>
                <a:gd name="connsiteX133" fmla="*/ 227507 w 268630"/>
                <a:gd name="connsiteY133" fmla="*/ 142018 h 265306"/>
                <a:gd name="connsiteX134" fmla="*/ 227280 w 268630"/>
                <a:gd name="connsiteY134" fmla="*/ 144969 h 265306"/>
                <a:gd name="connsiteX135" fmla="*/ 226145 w 268630"/>
                <a:gd name="connsiteY135" fmla="*/ 147239 h 265306"/>
                <a:gd name="connsiteX136" fmla="*/ 225918 w 268630"/>
                <a:gd name="connsiteY136" fmla="*/ 149396 h 265306"/>
                <a:gd name="connsiteX137" fmla="*/ 225350 w 268630"/>
                <a:gd name="connsiteY137" fmla="*/ 151325 h 265306"/>
                <a:gd name="connsiteX138" fmla="*/ 224215 w 268630"/>
                <a:gd name="connsiteY138" fmla="*/ 152347 h 265306"/>
                <a:gd name="connsiteX139" fmla="*/ 224443 w 268630"/>
                <a:gd name="connsiteY139" fmla="*/ 155298 h 265306"/>
                <a:gd name="connsiteX140" fmla="*/ 228415 w 268630"/>
                <a:gd name="connsiteY140" fmla="*/ 154617 h 265306"/>
                <a:gd name="connsiteX141" fmla="*/ 229550 w 268630"/>
                <a:gd name="connsiteY141" fmla="*/ 153823 h 265306"/>
                <a:gd name="connsiteX142" fmla="*/ 229777 w 268630"/>
                <a:gd name="connsiteY142" fmla="*/ 152347 h 265306"/>
                <a:gd name="connsiteX143" fmla="*/ 230231 w 268630"/>
                <a:gd name="connsiteY143" fmla="*/ 150417 h 265306"/>
                <a:gd name="connsiteX144" fmla="*/ 230459 w 268630"/>
                <a:gd name="connsiteY144" fmla="*/ 149055 h 265306"/>
                <a:gd name="connsiteX145" fmla="*/ 232048 w 268630"/>
                <a:gd name="connsiteY145" fmla="*/ 147466 h 265306"/>
                <a:gd name="connsiteX146" fmla="*/ 233410 w 268630"/>
                <a:gd name="connsiteY146" fmla="*/ 146671 h 265306"/>
                <a:gd name="connsiteX147" fmla="*/ 235226 w 268630"/>
                <a:gd name="connsiteY147" fmla="*/ 146218 h 265306"/>
                <a:gd name="connsiteX148" fmla="*/ 237042 w 268630"/>
                <a:gd name="connsiteY148" fmla="*/ 146218 h 265306"/>
                <a:gd name="connsiteX149" fmla="*/ 238858 w 268630"/>
                <a:gd name="connsiteY149" fmla="*/ 146785 h 265306"/>
                <a:gd name="connsiteX150" fmla="*/ 240561 w 268630"/>
                <a:gd name="connsiteY150" fmla="*/ 147693 h 265306"/>
                <a:gd name="connsiteX151" fmla="*/ 240675 w 268630"/>
                <a:gd name="connsiteY151" fmla="*/ 148488 h 265306"/>
                <a:gd name="connsiteX152" fmla="*/ 239993 w 268630"/>
                <a:gd name="connsiteY152" fmla="*/ 149736 h 265306"/>
                <a:gd name="connsiteX153" fmla="*/ 240901 w 268630"/>
                <a:gd name="connsiteY153" fmla="*/ 151779 h 265306"/>
                <a:gd name="connsiteX154" fmla="*/ 241810 w 268630"/>
                <a:gd name="connsiteY154" fmla="*/ 154277 h 265306"/>
                <a:gd name="connsiteX155" fmla="*/ 241810 w 268630"/>
                <a:gd name="connsiteY155" fmla="*/ 156547 h 265306"/>
                <a:gd name="connsiteX156" fmla="*/ 244193 w 268630"/>
                <a:gd name="connsiteY156" fmla="*/ 159385 h 265306"/>
                <a:gd name="connsiteX157" fmla="*/ 245166 w 268630"/>
                <a:gd name="connsiteY157" fmla="*/ 160747 h 265306"/>
                <a:gd name="connsiteX158" fmla="*/ 245166 w 268630"/>
                <a:gd name="connsiteY158" fmla="*/ 162903 h 265306"/>
                <a:gd name="connsiteX159" fmla="*/ 243853 w 268630"/>
                <a:gd name="connsiteY159" fmla="*/ 164152 h 265306"/>
                <a:gd name="connsiteX160" fmla="*/ 241810 w 268630"/>
                <a:gd name="connsiteY160" fmla="*/ 165060 h 265306"/>
                <a:gd name="connsiteX161" fmla="*/ 241015 w 268630"/>
                <a:gd name="connsiteY161" fmla="*/ 165060 h 265306"/>
                <a:gd name="connsiteX162" fmla="*/ 241355 w 268630"/>
                <a:gd name="connsiteY162" fmla="*/ 168352 h 265306"/>
                <a:gd name="connsiteX163" fmla="*/ 242377 w 268630"/>
                <a:gd name="connsiteY163" fmla="*/ 169374 h 265306"/>
                <a:gd name="connsiteX164" fmla="*/ 243966 w 268630"/>
                <a:gd name="connsiteY164" fmla="*/ 170055 h 265306"/>
                <a:gd name="connsiteX165" fmla="*/ 245166 w 268630"/>
                <a:gd name="connsiteY165" fmla="*/ 170055 h 265306"/>
                <a:gd name="connsiteX166" fmla="*/ 245166 w 268630"/>
                <a:gd name="connsiteY166" fmla="*/ 173574 h 265306"/>
                <a:gd name="connsiteX167" fmla="*/ 246009 w 268630"/>
                <a:gd name="connsiteY167" fmla="*/ 174368 h 265306"/>
                <a:gd name="connsiteX168" fmla="*/ 247485 w 268630"/>
                <a:gd name="connsiteY168" fmla="*/ 175844 h 265306"/>
                <a:gd name="connsiteX169" fmla="*/ 248734 w 268630"/>
                <a:gd name="connsiteY169" fmla="*/ 177206 h 265306"/>
                <a:gd name="connsiteX170" fmla="*/ 248166 w 268630"/>
                <a:gd name="connsiteY170" fmla="*/ 178568 h 265306"/>
                <a:gd name="connsiteX171" fmla="*/ 248166 w 268630"/>
                <a:gd name="connsiteY171" fmla="*/ 180157 h 265306"/>
                <a:gd name="connsiteX172" fmla="*/ 247485 w 268630"/>
                <a:gd name="connsiteY172" fmla="*/ 181746 h 265306"/>
                <a:gd name="connsiteX173" fmla="*/ 245166 w 268630"/>
                <a:gd name="connsiteY173" fmla="*/ 183222 h 265306"/>
                <a:gd name="connsiteX174" fmla="*/ 242264 w 268630"/>
                <a:gd name="connsiteY174" fmla="*/ 184811 h 265306"/>
                <a:gd name="connsiteX175" fmla="*/ 239993 w 268630"/>
                <a:gd name="connsiteY175" fmla="*/ 184243 h 265306"/>
                <a:gd name="connsiteX176" fmla="*/ 238631 w 268630"/>
                <a:gd name="connsiteY176" fmla="*/ 183903 h 265306"/>
                <a:gd name="connsiteX177" fmla="*/ 237383 w 268630"/>
                <a:gd name="connsiteY177" fmla="*/ 184811 h 265306"/>
                <a:gd name="connsiteX178" fmla="*/ 237723 w 268630"/>
                <a:gd name="connsiteY178" fmla="*/ 187535 h 265306"/>
                <a:gd name="connsiteX179" fmla="*/ 239085 w 268630"/>
                <a:gd name="connsiteY179" fmla="*/ 188443 h 265306"/>
                <a:gd name="connsiteX180" fmla="*/ 239426 w 268630"/>
                <a:gd name="connsiteY180" fmla="*/ 190373 h 265306"/>
                <a:gd name="connsiteX181" fmla="*/ 239539 w 268630"/>
                <a:gd name="connsiteY181" fmla="*/ 191962 h 265306"/>
                <a:gd name="connsiteX182" fmla="*/ 241128 w 268630"/>
                <a:gd name="connsiteY182" fmla="*/ 192757 h 265306"/>
                <a:gd name="connsiteX183" fmla="*/ 242718 w 268630"/>
                <a:gd name="connsiteY183" fmla="*/ 192757 h 265306"/>
                <a:gd name="connsiteX184" fmla="*/ 245166 w 268630"/>
                <a:gd name="connsiteY184" fmla="*/ 193551 h 265306"/>
                <a:gd name="connsiteX185" fmla="*/ 245669 w 268630"/>
                <a:gd name="connsiteY185" fmla="*/ 195594 h 265306"/>
                <a:gd name="connsiteX186" fmla="*/ 245166 w 268630"/>
                <a:gd name="connsiteY186" fmla="*/ 197184 h 265306"/>
                <a:gd name="connsiteX187" fmla="*/ 243739 w 268630"/>
                <a:gd name="connsiteY187" fmla="*/ 199227 h 265306"/>
                <a:gd name="connsiteX188" fmla="*/ 242945 w 268630"/>
                <a:gd name="connsiteY188" fmla="*/ 201043 h 265306"/>
                <a:gd name="connsiteX189" fmla="*/ 242831 w 268630"/>
                <a:gd name="connsiteY189" fmla="*/ 201838 h 265306"/>
                <a:gd name="connsiteX190" fmla="*/ 242491 w 268630"/>
                <a:gd name="connsiteY190" fmla="*/ 203767 h 265306"/>
                <a:gd name="connsiteX191" fmla="*/ 242718 w 268630"/>
                <a:gd name="connsiteY191" fmla="*/ 205016 h 265306"/>
                <a:gd name="connsiteX192" fmla="*/ 242831 w 268630"/>
                <a:gd name="connsiteY192" fmla="*/ 207173 h 265306"/>
                <a:gd name="connsiteX193" fmla="*/ 243853 w 268630"/>
                <a:gd name="connsiteY193" fmla="*/ 208194 h 265306"/>
                <a:gd name="connsiteX194" fmla="*/ 246577 w 268630"/>
                <a:gd name="connsiteY194" fmla="*/ 210124 h 265306"/>
                <a:gd name="connsiteX195" fmla="*/ 249415 w 268630"/>
                <a:gd name="connsiteY195" fmla="*/ 211713 h 265306"/>
                <a:gd name="connsiteX196" fmla="*/ 251685 w 268630"/>
                <a:gd name="connsiteY196" fmla="*/ 213075 h 265306"/>
                <a:gd name="connsiteX197" fmla="*/ 253047 w 268630"/>
                <a:gd name="connsiteY197" fmla="*/ 214097 h 265306"/>
                <a:gd name="connsiteX198" fmla="*/ 254750 w 268630"/>
                <a:gd name="connsiteY198" fmla="*/ 214097 h 265306"/>
                <a:gd name="connsiteX199" fmla="*/ 255998 w 268630"/>
                <a:gd name="connsiteY199" fmla="*/ 213075 h 265306"/>
                <a:gd name="connsiteX200" fmla="*/ 258268 w 268630"/>
                <a:gd name="connsiteY200" fmla="*/ 212734 h 265306"/>
                <a:gd name="connsiteX201" fmla="*/ 259403 w 268630"/>
                <a:gd name="connsiteY201" fmla="*/ 213416 h 265306"/>
                <a:gd name="connsiteX202" fmla="*/ 259517 w 268630"/>
                <a:gd name="connsiteY202" fmla="*/ 215913 h 265306"/>
                <a:gd name="connsiteX203" fmla="*/ 258155 w 268630"/>
                <a:gd name="connsiteY203" fmla="*/ 217729 h 265306"/>
                <a:gd name="connsiteX204" fmla="*/ 255885 w 268630"/>
                <a:gd name="connsiteY204" fmla="*/ 220453 h 265306"/>
                <a:gd name="connsiteX205" fmla="*/ 254977 w 268630"/>
                <a:gd name="connsiteY205" fmla="*/ 222383 h 265306"/>
                <a:gd name="connsiteX206" fmla="*/ 253501 w 268630"/>
                <a:gd name="connsiteY206" fmla="*/ 223972 h 265306"/>
                <a:gd name="connsiteX207" fmla="*/ 250890 w 268630"/>
                <a:gd name="connsiteY207" fmla="*/ 225107 h 265306"/>
                <a:gd name="connsiteX208" fmla="*/ 249301 w 268630"/>
                <a:gd name="connsiteY208" fmla="*/ 226015 h 265306"/>
                <a:gd name="connsiteX209" fmla="*/ 248052 w 268630"/>
                <a:gd name="connsiteY209" fmla="*/ 227604 h 265306"/>
                <a:gd name="connsiteX210" fmla="*/ 246691 w 268630"/>
                <a:gd name="connsiteY210" fmla="*/ 228739 h 265306"/>
                <a:gd name="connsiteX211" fmla="*/ 245782 w 268630"/>
                <a:gd name="connsiteY211" fmla="*/ 230329 h 265306"/>
                <a:gd name="connsiteX212" fmla="*/ 244193 w 268630"/>
                <a:gd name="connsiteY212" fmla="*/ 230896 h 265306"/>
                <a:gd name="connsiteX213" fmla="*/ 242491 w 268630"/>
                <a:gd name="connsiteY213" fmla="*/ 232485 h 265306"/>
                <a:gd name="connsiteX214" fmla="*/ 241128 w 268630"/>
                <a:gd name="connsiteY214" fmla="*/ 234074 h 265306"/>
                <a:gd name="connsiteX215" fmla="*/ 239539 w 268630"/>
                <a:gd name="connsiteY215" fmla="*/ 234074 h 265306"/>
                <a:gd name="connsiteX216" fmla="*/ 238745 w 268630"/>
                <a:gd name="connsiteY216" fmla="*/ 234756 h 265306"/>
                <a:gd name="connsiteX217" fmla="*/ 236134 w 268630"/>
                <a:gd name="connsiteY217" fmla="*/ 237707 h 265306"/>
                <a:gd name="connsiteX218" fmla="*/ 237155 w 268630"/>
                <a:gd name="connsiteY218" fmla="*/ 238842 h 265306"/>
                <a:gd name="connsiteX219" fmla="*/ 236929 w 268630"/>
                <a:gd name="connsiteY219" fmla="*/ 240090 h 265306"/>
                <a:gd name="connsiteX220" fmla="*/ 235453 w 268630"/>
                <a:gd name="connsiteY220" fmla="*/ 240658 h 265306"/>
                <a:gd name="connsiteX221" fmla="*/ 233864 w 268630"/>
                <a:gd name="connsiteY221" fmla="*/ 241566 h 265306"/>
                <a:gd name="connsiteX222" fmla="*/ 231367 w 268630"/>
                <a:gd name="connsiteY222" fmla="*/ 241566 h 265306"/>
                <a:gd name="connsiteX223" fmla="*/ 231367 w 268630"/>
                <a:gd name="connsiteY223" fmla="*/ 243155 h 265306"/>
                <a:gd name="connsiteX224" fmla="*/ 228302 w 268630"/>
                <a:gd name="connsiteY224" fmla="*/ 243155 h 265306"/>
                <a:gd name="connsiteX225" fmla="*/ 227280 w 268630"/>
                <a:gd name="connsiteY225" fmla="*/ 243836 h 265306"/>
                <a:gd name="connsiteX226" fmla="*/ 227280 w 268630"/>
                <a:gd name="connsiteY226" fmla="*/ 244971 h 265306"/>
                <a:gd name="connsiteX227" fmla="*/ 226145 w 268630"/>
                <a:gd name="connsiteY227" fmla="*/ 244404 h 265306"/>
                <a:gd name="connsiteX228" fmla="*/ 225691 w 268630"/>
                <a:gd name="connsiteY228" fmla="*/ 243836 h 265306"/>
                <a:gd name="connsiteX229" fmla="*/ 223534 w 268630"/>
                <a:gd name="connsiteY229" fmla="*/ 243155 h 265306"/>
                <a:gd name="connsiteX230" fmla="*/ 222058 w 268630"/>
                <a:gd name="connsiteY230" fmla="*/ 243723 h 265306"/>
                <a:gd name="connsiteX231" fmla="*/ 221037 w 268630"/>
                <a:gd name="connsiteY231" fmla="*/ 244290 h 265306"/>
                <a:gd name="connsiteX232" fmla="*/ 220016 w 268630"/>
                <a:gd name="connsiteY232" fmla="*/ 243836 h 265306"/>
                <a:gd name="connsiteX233" fmla="*/ 219902 w 268630"/>
                <a:gd name="connsiteY233" fmla="*/ 242701 h 265306"/>
                <a:gd name="connsiteX234" fmla="*/ 218653 w 268630"/>
                <a:gd name="connsiteY234" fmla="*/ 241907 h 265306"/>
                <a:gd name="connsiteX235" fmla="*/ 217178 w 268630"/>
                <a:gd name="connsiteY235" fmla="*/ 241453 h 265306"/>
                <a:gd name="connsiteX236" fmla="*/ 216951 w 268630"/>
                <a:gd name="connsiteY236" fmla="*/ 240204 h 265306"/>
                <a:gd name="connsiteX237" fmla="*/ 215248 w 268630"/>
                <a:gd name="connsiteY237" fmla="*/ 239864 h 265306"/>
                <a:gd name="connsiteX238" fmla="*/ 213092 w 268630"/>
                <a:gd name="connsiteY238" fmla="*/ 240090 h 265306"/>
                <a:gd name="connsiteX239" fmla="*/ 211275 w 268630"/>
                <a:gd name="connsiteY239" fmla="*/ 239864 h 265306"/>
                <a:gd name="connsiteX240" fmla="*/ 210935 w 268630"/>
                <a:gd name="connsiteY240" fmla="*/ 238388 h 265306"/>
                <a:gd name="connsiteX241" fmla="*/ 210935 w 268630"/>
                <a:gd name="connsiteY241" fmla="*/ 237366 h 265306"/>
                <a:gd name="connsiteX242" fmla="*/ 210254 w 268630"/>
                <a:gd name="connsiteY242" fmla="*/ 236345 h 265306"/>
                <a:gd name="connsiteX243" fmla="*/ 209005 w 268630"/>
                <a:gd name="connsiteY243" fmla="*/ 236118 h 265306"/>
                <a:gd name="connsiteX244" fmla="*/ 206962 w 268630"/>
                <a:gd name="connsiteY244" fmla="*/ 236685 h 265306"/>
                <a:gd name="connsiteX245" fmla="*/ 204805 w 268630"/>
                <a:gd name="connsiteY245" fmla="*/ 236685 h 265306"/>
                <a:gd name="connsiteX246" fmla="*/ 203556 w 268630"/>
                <a:gd name="connsiteY246" fmla="*/ 236118 h 265306"/>
                <a:gd name="connsiteX247" fmla="*/ 203443 w 268630"/>
                <a:gd name="connsiteY247" fmla="*/ 235209 h 265306"/>
                <a:gd name="connsiteX248" fmla="*/ 204919 w 268630"/>
                <a:gd name="connsiteY248" fmla="*/ 234983 h 265306"/>
                <a:gd name="connsiteX249" fmla="*/ 206621 w 268630"/>
                <a:gd name="connsiteY249" fmla="*/ 234188 h 265306"/>
                <a:gd name="connsiteX250" fmla="*/ 207416 w 268630"/>
                <a:gd name="connsiteY250" fmla="*/ 233166 h 265306"/>
                <a:gd name="connsiteX251" fmla="*/ 207302 w 268630"/>
                <a:gd name="connsiteY251" fmla="*/ 231804 h 265306"/>
                <a:gd name="connsiteX252" fmla="*/ 206054 w 268630"/>
                <a:gd name="connsiteY252" fmla="*/ 232031 h 265306"/>
                <a:gd name="connsiteX253" fmla="*/ 205259 w 268630"/>
                <a:gd name="connsiteY253" fmla="*/ 231464 h 265306"/>
                <a:gd name="connsiteX254" fmla="*/ 203784 w 268630"/>
                <a:gd name="connsiteY254" fmla="*/ 231464 h 265306"/>
                <a:gd name="connsiteX255" fmla="*/ 203443 w 268630"/>
                <a:gd name="connsiteY255" fmla="*/ 232826 h 265306"/>
                <a:gd name="connsiteX256" fmla="*/ 203784 w 268630"/>
                <a:gd name="connsiteY256" fmla="*/ 233961 h 265306"/>
                <a:gd name="connsiteX257" fmla="*/ 202421 w 268630"/>
                <a:gd name="connsiteY257" fmla="*/ 234074 h 265306"/>
                <a:gd name="connsiteX258" fmla="*/ 201627 w 268630"/>
                <a:gd name="connsiteY258" fmla="*/ 233734 h 265306"/>
                <a:gd name="connsiteX259" fmla="*/ 200492 w 268630"/>
                <a:gd name="connsiteY259" fmla="*/ 234188 h 265306"/>
                <a:gd name="connsiteX260" fmla="*/ 200605 w 268630"/>
                <a:gd name="connsiteY260" fmla="*/ 235437 h 265306"/>
                <a:gd name="connsiteX261" fmla="*/ 200378 w 268630"/>
                <a:gd name="connsiteY261" fmla="*/ 236458 h 265306"/>
                <a:gd name="connsiteX262" fmla="*/ 194800 w 268630"/>
                <a:gd name="connsiteY262" fmla="*/ 236345 h 265306"/>
                <a:gd name="connsiteX263" fmla="*/ 194573 w 268630"/>
                <a:gd name="connsiteY263" fmla="*/ 235096 h 265306"/>
                <a:gd name="connsiteX264" fmla="*/ 194686 w 268630"/>
                <a:gd name="connsiteY264" fmla="*/ 234188 h 265306"/>
                <a:gd name="connsiteX265" fmla="*/ 193551 w 268630"/>
                <a:gd name="connsiteY265" fmla="*/ 233507 h 265306"/>
                <a:gd name="connsiteX266" fmla="*/ 190600 w 268630"/>
                <a:gd name="connsiteY266" fmla="*/ 232939 h 265306"/>
                <a:gd name="connsiteX267" fmla="*/ 187990 w 268630"/>
                <a:gd name="connsiteY267" fmla="*/ 233166 h 265306"/>
                <a:gd name="connsiteX268" fmla="*/ 185946 w 268630"/>
                <a:gd name="connsiteY268" fmla="*/ 232939 h 265306"/>
                <a:gd name="connsiteX269" fmla="*/ 185265 w 268630"/>
                <a:gd name="connsiteY269" fmla="*/ 231464 h 265306"/>
                <a:gd name="connsiteX270" fmla="*/ 184244 w 268630"/>
                <a:gd name="connsiteY270" fmla="*/ 230215 h 265306"/>
                <a:gd name="connsiteX271" fmla="*/ 181746 w 268630"/>
                <a:gd name="connsiteY271" fmla="*/ 230556 h 265306"/>
                <a:gd name="connsiteX272" fmla="*/ 179817 w 268630"/>
                <a:gd name="connsiteY272" fmla="*/ 231691 h 265306"/>
                <a:gd name="connsiteX273" fmla="*/ 178228 w 268630"/>
                <a:gd name="connsiteY273" fmla="*/ 233393 h 265306"/>
                <a:gd name="connsiteX274" fmla="*/ 175957 w 268630"/>
                <a:gd name="connsiteY274" fmla="*/ 234415 h 265306"/>
                <a:gd name="connsiteX275" fmla="*/ 172098 w 268630"/>
                <a:gd name="connsiteY275" fmla="*/ 235891 h 265306"/>
                <a:gd name="connsiteX276" fmla="*/ 167671 w 268630"/>
                <a:gd name="connsiteY276" fmla="*/ 239410 h 265306"/>
                <a:gd name="connsiteX277" fmla="*/ 164266 w 268630"/>
                <a:gd name="connsiteY277" fmla="*/ 242474 h 265306"/>
                <a:gd name="connsiteX278" fmla="*/ 162903 w 268630"/>
                <a:gd name="connsiteY278" fmla="*/ 246334 h 265306"/>
                <a:gd name="connsiteX279" fmla="*/ 162563 w 268630"/>
                <a:gd name="connsiteY279" fmla="*/ 247923 h 265306"/>
                <a:gd name="connsiteX280" fmla="*/ 162336 w 268630"/>
                <a:gd name="connsiteY280" fmla="*/ 250988 h 265306"/>
                <a:gd name="connsiteX281" fmla="*/ 162109 w 268630"/>
                <a:gd name="connsiteY281" fmla="*/ 255998 h 265306"/>
                <a:gd name="connsiteX282" fmla="*/ 163131 w 268630"/>
                <a:gd name="connsiteY282" fmla="*/ 258495 h 265306"/>
                <a:gd name="connsiteX283" fmla="*/ 164833 w 268630"/>
                <a:gd name="connsiteY283" fmla="*/ 260085 h 265306"/>
                <a:gd name="connsiteX284" fmla="*/ 165288 w 268630"/>
                <a:gd name="connsiteY284" fmla="*/ 262468 h 265306"/>
                <a:gd name="connsiteX285" fmla="*/ 164947 w 268630"/>
                <a:gd name="connsiteY285" fmla="*/ 263376 h 265306"/>
                <a:gd name="connsiteX286" fmla="*/ 163471 w 268630"/>
                <a:gd name="connsiteY286" fmla="*/ 262468 h 265306"/>
                <a:gd name="connsiteX287" fmla="*/ 161768 w 268630"/>
                <a:gd name="connsiteY287" fmla="*/ 260993 h 265306"/>
                <a:gd name="connsiteX288" fmla="*/ 159498 w 268630"/>
                <a:gd name="connsiteY288" fmla="*/ 261447 h 265306"/>
                <a:gd name="connsiteX289" fmla="*/ 158022 w 268630"/>
                <a:gd name="connsiteY289" fmla="*/ 262582 h 265306"/>
                <a:gd name="connsiteX290" fmla="*/ 156320 w 268630"/>
                <a:gd name="connsiteY290" fmla="*/ 263376 h 265306"/>
                <a:gd name="connsiteX291" fmla="*/ 155298 w 268630"/>
                <a:gd name="connsiteY291" fmla="*/ 264511 h 265306"/>
                <a:gd name="connsiteX292" fmla="*/ 153028 w 268630"/>
                <a:gd name="connsiteY292" fmla="*/ 265306 h 265306"/>
                <a:gd name="connsiteX293" fmla="*/ 151861 w 268630"/>
                <a:gd name="connsiteY293" fmla="*/ 264625 h 265306"/>
                <a:gd name="connsiteX294" fmla="*/ 150191 w 268630"/>
                <a:gd name="connsiteY294" fmla="*/ 263603 h 265306"/>
                <a:gd name="connsiteX295" fmla="*/ 148601 w 268630"/>
                <a:gd name="connsiteY295" fmla="*/ 262582 h 265306"/>
                <a:gd name="connsiteX296" fmla="*/ 146558 w 268630"/>
                <a:gd name="connsiteY296" fmla="*/ 262809 h 265306"/>
                <a:gd name="connsiteX297" fmla="*/ 144515 w 268630"/>
                <a:gd name="connsiteY297" fmla="*/ 263717 h 265306"/>
                <a:gd name="connsiteX298" fmla="*/ 143380 w 268630"/>
                <a:gd name="connsiteY298" fmla="*/ 264739 h 265306"/>
                <a:gd name="connsiteX299" fmla="*/ 140769 w 268630"/>
                <a:gd name="connsiteY299" fmla="*/ 264284 h 265306"/>
                <a:gd name="connsiteX300" fmla="*/ 139634 w 268630"/>
                <a:gd name="connsiteY300" fmla="*/ 262695 h 265306"/>
                <a:gd name="connsiteX301" fmla="*/ 138840 w 268630"/>
                <a:gd name="connsiteY301" fmla="*/ 260879 h 265306"/>
                <a:gd name="connsiteX302" fmla="*/ 137250 w 268630"/>
                <a:gd name="connsiteY302" fmla="*/ 259176 h 265306"/>
                <a:gd name="connsiteX303" fmla="*/ 135661 w 268630"/>
                <a:gd name="connsiteY303" fmla="*/ 258155 h 265306"/>
                <a:gd name="connsiteX304" fmla="*/ 133618 w 268630"/>
                <a:gd name="connsiteY304" fmla="*/ 257247 h 265306"/>
                <a:gd name="connsiteX305" fmla="*/ 130439 w 268630"/>
                <a:gd name="connsiteY305" fmla="*/ 256906 h 265306"/>
                <a:gd name="connsiteX306" fmla="*/ 129191 w 268630"/>
                <a:gd name="connsiteY306" fmla="*/ 255885 h 265306"/>
                <a:gd name="connsiteX307" fmla="*/ 127261 w 268630"/>
                <a:gd name="connsiteY307" fmla="*/ 255317 h 265306"/>
                <a:gd name="connsiteX308" fmla="*/ 125332 w 268630"/>
                <a:gd name="connsiteY308" fmla="*/ 254863 h 265306"/>
                <a:gd name="connsiteX309" fmla="*/ 123175 w 268630"/>
                <a:gd name="connsiteY309" fmla="*/ 254182 h 265306"/>
                <a:gd name="connsiteX310" fmla="*/ 121245 w 268630"/>
                <a:gd name="connsiteY310" fmla="*/ 252593 h 265306"/>
                <a:gd name="connsiteX311" fmla="*/ 119656 w 268630"/>
                <a:gd name="connsiteY311" fmla="*/ 252252 h 265306"/>
                <a:gd name="connsiteX312" fmla="*/ 117159 w 268630"/>
                <a:gd name="connsiteY312" fmla="*/ 251344 h 265306"/>
                <a:gd name="connsiteX313" fmla="*/ 114889 w 268630"/>
                <a:gd name="connsiteY313" fmla="*/ 251344 h 265306"/>
                <a:gd name="connsiteX314" fmla="*/ 114094 w 268630"/>
                <a:gd name="connsiteY314" fmla="*/ 251685 h 265306"/>
                <a:gd name="connsiteX315" fmla="*/ 114094 w 268630"/>
                <a:gd name="connsiteY315" fmla="*/ 254977 h 265306"/>
                <a:gd name="connsiteX316" fmla="*/ 111711 w 268630"/>
                <a:gd name="connsiteY316" fmla="*/ 254977 h 265306"/>
                <a:gd name="connsiteX317" fmla="*/ 109440 w 268630"/>
                <a:gd name="connsiteY317" fmla="*/ 254636 h 265306"/>
                <a:gd name="connsiteX318" fmla="*/ 108078 w 268630"/>
                <a:gd name="connsiteY318" fmla="*/ 253615 h 265306"/>
                <a:gd name="connsiteX319" fmla="*/ 106376 w 268630"/>
                <a:gd name="connsiteY319" fmla="*/ 254409 h 265306"/>
                <a:gd name="connsiteX320" fmla="*/ 104105 w 268630"/>
                <a:gd name="connsiteY320" fmla="*/ 253728 h 265306"/>
                <a:gd name="connsiteX321" fmla="*/ 101267 w 268630"/>
                <a:gd name="connsiteY321" fmla="*/ 254750 h 265306"/>
                <a:gd name="connsiteX322" fmla="*/ 98997 w 268630"/>
                <a:gd name="connsiteY322" fmla="*/ 252933 h 265306"/>
                <a:gd name="connsiteX323" fmla="*/ 97522 w 268630"/>
                <a:gd name="connsiteY323" fmla="*/ 251231 h 265306"/>
                <a:gd name="connsiteX324" fmla="*/ 95251 w 268630"/>
                <a:gd name="connsiteY324" fmla="*/ 250323 h 265306"/>
                <a:gd name="connsiteX325" fmla="*/ 93095 w 268630"/>
                <a:gd name="connsiteY325" fmla="*/ 250663 h 265306"/>
                <a:gd name="connsiteX326" fmla="*/ 90370 w 268630"/>
                <a:gd name="connsiteY326" fmla="*/ 250663 h 265306"/>
                <a:gd name="connsiteX327" fmla="*/ 87192 w 268630"/>
                <a:gd name="connsiteY327" fmla="*/ 249415 h 265306"/>
                <a:gd name="connsiteX328" fmla="*/ 85603 w 268630"/>
                <a:gd name="connsiteY328" fmla="*/ 247258 h 265306"/>
                <a:gd name="connsiteX329" fmla="*/ 84695 w 268630"/>
                <a:gd name="connsiteY329" fmla="*/ 246350 h 265306"/>
                <a:gd name="connsiteX330" fmla="*/ 83106 w 268630"/>
                <a:gd name="connsiteY330" fmla="*/ 246463 h 265306"/>
                <a:gd name="connsiteX331" fmla="*/ 81403 w 268630"/>
                <a:gd name="connsiteY331" fmla="*/ 246577 h 265306"/>
                <a:gd name="connsiteX332" fmla="*/ 79019 w 268630"/>
                <a:gd name="connsiteY332" fmla="*/ 245101 h 265306"/>
                <a:gd name="connsiteX333" fmla="*/ 77317 w 268630"/>
                <a:gd name="connsiteY333" fmla="*/ 244420 h 265306"/>
                <a:gd name="connsiteX334" fmla="*/ 75955 w 268630"/>
                <a:gd name="connsiteY334" fmla="*/ 244420 h 265306"/>
                <a:gd name="connsiteX335" fmla="*/ 75047 w 268630"/>
                <a:gd name="connsiteY335" fmla="*/ 243171 h 265306"/>
                <a:gd name="connsiteX336" fmla="*/ 74025 w 268630"/>
                <a:gd name="connsiteY336" fmla="*/ 242831 h 265306"/>
                <a:gd name="connsiteX337" fmla="*/ 73457 w 268630"/>
                <a:gd name="connsiteY337" fmla="*/ 244080 h 265306"/>
                <a:gd name="connsiteX338" fmla="*/ 71868 w 268630"/>
                <a:gd name="connsiteY338" fmla="*/ 245215 h 265306"/>
                <a:gd name="connsiteX339" fmla="*/ 70733 w 268630"/>
                <a:gd name="connsiteY339" fmla="*/ 244193 h 265306"/>
                <a:gd name="connsiteX340" fmla="*/ 70733 w 268630"/>
                <a:gd name="connsiteY340" fmla="*/ 242831 h 265306"/>
                <a:gd name="connsiteX341" fmla="*/ 71414 w 268630"/>
                <a:gd name="connsiteY341" fmla="*/ 240901 h 265306"/>
                <a:gd name="connsiteX342" fmla="*/ 71528 w 268630"/>
                <a:gd name="connsiteY342" fmla="*/ 239766 h 265306"/>
                <a:gd name="connsiteX343" fmla="*/ 69939 w 268630"/>
                <a:gd name="connsiteY343" fmla="*/ 238858 h 265306"/>
                <a:gd name="connsiteX344" fmla="*/ 68236 w 268630"/>
                <a:gd name="connsiteY344" fmla="*/ 238631 h 265306"/>
                <a:gd name="connsiteX345" fmla="*/ 66306 w 268630"/>
                <a:gd name="connsiteY345" fmla="*/ 237950 h 265306"/>
                <a:gd name="connsiteX346" fmla="*/ 64944 w 268630"/>
                <a:gd name="connsiteY346" fmla="*/ 236361 h 265306"/>
                <a:gd name="connsiteX347" fmla="*/ 64944 w 268630"/>
                <a:gd name="connsiteY347" fmla="*/ 235226 h 265306"/>
                <a:gd name="connsiteX348" fmla="*/ 66761 w 268630"/>
                <a:gd name="connsiteY348" fmla="*/ 232956 h 265306"/>
                <a:gd name="connsiteX349" fmla="*/ 68917 w 268630"/>
                <a:gd name="connsiteY349" fmla="*/ 229096 h 265306"/>
                <a:gd name="connsiteX350" fmla="*/ 70506 w 268630"/>
                <a:gd name="connsiteY350" fmla="*/ 224215 h 265306"/>
                <a:gd name="connsiteX351" fmla="*/ 71982 w 268630"/>
                <a:gd name="connsiteY351" fmla="*/ 218297 h 265306"/>
                <a:gd name="connsiteX352" fmla="*/ 72777 w 268630"/>
                <a:gd name="connsiteY352" fmla="*/ 213059 h 265306"/>
                <a:gd name="connsiteX353" fmla="*/ 73457 w 268630"/>
                <a:gd name="connsiteY353" fmla="*/ 208291 h 265306"/>
                <a:gd name="connsiteX354" fmla="*/ 73457 w 268630"/>
                <a:gd name="connsiteY354" fmla="*/ 204659 h 265306"/>
                <a:gd name="connsiteX355" fmla="*/ 73798 w 268630"/>
                <a:gd name="connsiteY355" fmla="*/ 201935 h 265306"/>
                <a:gd name="connsiteX356" fmla="*/ 74933 w 268630"/>
                <a:gd name="connsiteY356" fmla="*/ 199665 h 265306"/>
                <a:gd name="connsiteX357" fmla="*/ 78112 w 268630"/>
                <a:gd name="connsiteY357" fmla="*/ 199665 h 265306"/>
                <a:gd name="connsiteX358" fmla="*/ 78793 w 268630"/>
                <a:gd name="connsiteY358" fmla="*/ 198643 h 265306"/>
                <a:gd name="connsiteX359" fmla="*/ 78112 w 268630"/>
                <a:gd name="connsiteY359" fmla="*/ 197508 h 265306"/>
                <a:gd name="connsiteX360" fmla="*/ 77090 w 268630"/>
                <a:gd name="connsiteY360" fmla="*/ 196486 h 265306"/>
                <a:gd name="connsiteX361" fmla="*/ 75501 w 268630"/>
                <a:gd name="connsiteY361" fmla="*/ 195919 h 265306"/>
                <a:gd name="connsiteX362" fmla="*/ 74820 w 268630"/>
                <a:gd name="connsiteY362" fmla="*/ 196940 h 265306"/>
                <a:gd name="connsiteX363" fmla="*/ 74025 w 268630"/>
                <a:gd name="connsiteY363" fmla="*/ 198870 h 265306"/>
                <a:gd name="connsiteX364" fmla="*/ 73798 w 268630"/>
                <a:gd name="connsiteY364" fmla="*/ 196486 h 265306"/>
                <a:gd name="connsiteX365" fmla="*/ 74252 w 268630"/>
                <a:gd name="connsiteY365" fmla="*/ 194897 h 265306"/>
                <a:gd name="connsiteX366" fmla="*/ 74366 w 268630"/>
                <a:gd name="connsiteY366" fmla="*/ 192627 h 265306"/>
                <a:gd name="connsiteX367" fmla="*/ 75047 w 268630"/>
                <a:gd name="connsiteY367" fmla="*/ 186822 h 265306"/>
                <a:gd name="connsiteX368" fmla="*/ 75047 w 268630"/>
                <a:gd name="connsiteY368" fmla="*/ 183757 h 265306"/>
                <a:gd name="connsiteX369" fmla="*/ 74933 w 268630"/>
                <a:gd name="connsiteY369" fmla="*/ 180011 h 265306"/>
                <a:gd name="connsiteX370" fmla="*/ 75614 w 268630"/>
                <a:gd name="connsiteY370" fmla="*/ 177968 h 265306"/>
                <a:gd name="connsiteX371" fmla="*/ 75728 w 268630"/>
                <a:gd name="connsiteY371" fmla="*/ 174676 h 265306"/>
                <a:gd name="connsiteX372" fmla="*/ 76636 w 268630"/>
                <a:gd name="connsiteY372" fmla="*/ 173314 h 265306"/>
                <a:gd name="connsiteX373" fmla="*/ 77771 w 268630"/>
                <a:gd name="connsiteY373" fmla="*/ 172065 h 265306"/>
                <a:gd name="connsiteX374" fmla="*/ 78565 w 268630"/>
                <a:gd name="connsiteY374" fmla="*/ 172065 h 265306"/>
                <a:gd name="connsiteX375" fmla="*/ 78338 w 268630"/>
                <a:gd name="connsiteY375" fmla="*/ 173427 h 265306"/>
                <a:gd name="connsiteX376" fmla="*/ 79247 w 268630"/>
                <a:gd name="connsiteY376" fmla="*/ 174563 h 265306"/>
                <a:gd name="connsiteX377" fmla="*/ 80836 w 268630"/>
                <a:gd name="connsiteY377" fmla="*/ 176152 h 265306"/>
                <a:gd name="connsiteX378" fmla="*/ 82425 w 268630"/>
                <a:gd name="connsiteY378" fmla="*/ 177741 h 265306"/>
                <a:gd name="connsiteX379" fmla="*/ 83787 w 268630"/>
                <a:gd name="connsiteY379" fmla="*/ 179898 h 265306"/>
                <a:gd name="connsiteX380" fmla="*/ 84695 w 268630"/>
                <a:gd name="connsiteY380" fmla="*/ 182395 h 265306"/>
                <a:gd name="connsiteX381" fmla="*/ 84922 w 268630"/>
                <a:gd name="connsiteY381" fmla="*/ 185573 h 265306"/>
                <a:gd name="connsiteX382" fmla="*/ 85717 w 268630"/>
                <a:gd name="connsiteY382" fmla="*/ 187276 h 265306"/>
                <a:gd name="connsiteX383" fmla="*/ 86511 w 268630"/>
                <a:gd name="connsiteY383" fmla="*/ 187730 h 265306"/>
                <a:gd name="connsiteX384" fmla="*/ 86284 w 268630"/>
                <a:gd name="connsiteY384" fmla="*/ 183189 h 265306"/>
                <a:gd name="connsiteX385" fmla="*/ 85489 w 268630"/>
                <a:gd name="connsiteY385" fmla="*/ 179217 h 265306"/>
                <a:gd name="connsiteX386" fmla="*/ 84241 w 268630"/>
                <a:gd name="connsiteY386" fmla="*/ 176152 h 265306"/>
                <a:gd name="connsiteX387" fmla="*/ 83106 w 268630"/>
                <a:gd name="connsiteY387" fmla="*/ 174222 h 265306"/>
                <a:gd name="connsiteX388" fmla="*/ 81403 w 268630"/>
                <a:gd name="connsiteY388" fmla="*/ 172860 h 265306"/>
                <a:gd name="connsiteX389" fmla="*/ 79701 w 268630"/>
                <a:gd name="connsiteY389" fmla="*/ 171044 h 265306"/>
                <a:gd name="connsiteX390" fmla="*/ 79360 w 268630"/>
                <a:gd name="connsiteY390" fmla="*/ 170363 h 265306"/>
                <a:gd name="connsiteX391" fmla="*/ 78679 w 268630"/>
                <a:gd name="connsiteY391" fmla="*/ 169341 h 265306"/>
                <a:gd name="connsiteX392" fmla="*/ 75841 w 268630"/>
                <a:gd name="connsiteY392" fmla="*/ 169341 h 265306"/>
                <a:gd name="connsiteX393" fmla="*/ 74820 w 268630"/>
                <a:gd name="connsiteY393" fmla="*/ 167979 h 265306"/>
                <a:gd name="connsiteX394" fmla="*/ 73912 w 268630"/>
                <a:gd name="connsiteY394" fmla="*/ 168660 h 265306"/>
                <a:gd name="connsiteX395" fmla="*/ 73912 w 268630"/>
                <a:gd name="connsiteY395" fmla="*/ 166617 h 265306"/>
                <a:gd name="connsiteX396" fmla="*/ 75274 w 268630"/>
                <a:gd name="connsiteY396" fmla="*/ 165482 h 265306"/>
                <a:gd name="connsiteX397" fmla="*/ 76863 w 268630"/>
                <a:gd name="connsiteY397" fmla="*/ 164801 h 265306"/>
                <a:gd name="connsiteX398" fmla="*/ 76976 w 268630"/>
                <a:gd name="connsiteY398" fmla="*/ 162303 h 265306"/>
                <a:gd name="connsiteX399" fmla="*/ 78906 w 268630"/>
                <a:gd name="connsiteY399" fmla="*/ 161055 h 265306"/>
                <a:gd name="connsiteX400" fmla="*/ 79133 w 268630"/>
                <a:gd name="connsiteY400" fmla="*/ 159012 h 265306"/>
                <a:gd name="connsiteX401" fmla="*/ 77771 w 268630"/>
                <a:gd name="connsiteY401" fmla="*/ 156855 h 265306"/>
                <a:gd name="connsiteX402" fmla="*/ 75841 w 268630"/>
                <a:gd name="connsiteY402" fmla="*/ 155266 h 265306"/>
                <a:gd name="connsiteX403" fmla="*/ 75728 w 268630"/>
                <a:gd name="connsiteY403" fmla="*/ 153109 h 265306"/>
                <a:gd name="connsiteX404" fmla="*/ 76636 w 268630"/>
                <a:gd name="connsiteY404" fmla="*/ 151293 h 265306"/>
                <a:gd name="connsiteX405" fmla="*/ 76749 w 268630"/>
                <a:gd name="connsiteY405" fmla="*/ 149931 h 265306"/>
                <a:gd name="connsiteX406" fmla="*/ 76068 w 268630"/>
                <a:gd name="connsiteY406" fmla="*/ 149023 h 265306"/>
                <a:gd name="connsiteX407" fmla="*/ 74820 w 268630"/>
                <a:gd name="connsiteY407" fmla="*/ 149704 h 265306"/>
                <a:gd name="connsiteX408" fmla="*/ 73798 w 268630"/>
                <a:gd name="connsiteY408" fmla="*/ 151293 h 265306"/>
                <a:gd name="connsiteX409" fmla="*/ 73457 w 268630"/>
                <a:gd name="connsiteY409" fmla="*/ 150272 h 265306"/>
                <a:gd name="connsiteX410" fmla="*/ 72436 w 268630"/>
                <a:gd name="connsiteY410" fmla="*/ 149477 h 265306"/>
                <a:gd name="connsiteX411" fmla="*/ 71528 w 268630"/>
                <a:gd name="connsiteY411" fmla="*/ 148796 h 265306"/>
                <a:gd name="connsiteX412" fmla="*/ 69939 w 268630"/>
                <a:gd name="connsiteY412" fmla="*/ 148796 h 265306"/>
                <a:gd name="connsiteX413" fmla="*/ 68057 w 268630"/>
                <a:gd name="connsiteY413" fmla="*/ 147547 h 265306"/>
                <a:gd name="connsiteX414" fmla="*/ 66177 w 268630"/>
                <a:gd name="connsiteY414" fmla="*/ 147207 h 265306"/>
                <a:gd name="connsiteX415" fmla="*/ 64928 w 268630"/>
                <a:gd name="connsiteY415" fmla="*/ 145617 h 265306"/>
                <a:gd name="connsiteX416" fmla="*/ 62885 w 268630"/>
                <a:gd name="connsiteY416" fmla="*/ 145277 h 265306"/>
                <a:gd name="connsiteX417" fmla="*/ 61522 w 268630"/>
                <a:gd name="connsiteY417" fmla="*/ 142893 h 265306"/>
                <a:gd name="connsiteX418" fmla="*/ 60387 w 268630"/>
                <a:gd name="connsiteY418" fmla="*/ 140623 h 265306"/>
                <a:gd name="connsiteX419" fmla="*/ 59026 w 268630"/>
                <a:gd name="connsiteY419" fmla="*/ 138807 h 265306"/>
                <a:gd name="connsiteX420" fmla="*/ 55961 w 268630"/>
                <a:gd name="connsiteY420" fmla="*/ 136196 h 265306"/>
                <a:gd name="connsiteX421" fmla="*/ 55961 w 268630"/>
                <a:gd name="connsiteY421" fmla="*/ 131542 h 265306"/>
                <a:gd name="connsiteX422" fmla="*/ 57323 w 268630"/>
                <a:gd name="connsiteY422" fmla="*/ 130180 h 265306"/>
                <a:gd name="connsiteX423" fmla="*/ 58004 w 268630"/>
                <a:gd name="connsiteY423" fmla="*/ 128477 h 265306"/>
                <a:gd name="connsiteX424" fmla="*/ 56869 w 268630"/>
                <a:gd name="connsiteY424" fmla="*/ 126532 h 265306"/>
                <a:gd name="connsiteX425" fmla="*/ 55052 w 268630"/>
                <a:gd name="connsiteY425" fmla="*/ 125753 h 265306"/>
                <a:gd name="connsiteX426" fmla="*/ 53577 w 268630"/>
                <a:gd name="connsiteY426" fmla="*/ 125186 h 265306"/>
                <a:gd name="connsiteX427" fmla="*/ 54599 w 268630"/>
                <a:gd name="connsiteY427" fmla="*/ 123256 h 265306"/>
                <a:gd name="connsiteX428" fmla="*/ 54826 w 268630"/>
                <a:gd name="connsiteY428" fmla="*/ 121553 h 265306"/>
                <a:gd name="connsiteX429" fmla="*/ 56755 w 268630"/>
                <a:gd name="connsiteY429" fmla="*/ 121213 h 265306"/>
                <a:gd name="connsiteX430" fmla="*/ 60615 w 268630"/>
                <a:gd name="connsiteY430" fmla="*/ 121213 h 265306"/>
                <a:gd name="connsiteX431" fmla="*/ 58912 w 268630"/>
                <a:gd name="connsiteY431" fmla="*/ 119624 h 265306"/>
                <a:gd name="connsiteX432" fmla="*/ 56982 w 268630"/>
                <a:gd name="connsiteY432" fmla="*/ 119397 h 265306"/>
                <a:gd name="connsiteX433" fmla="*/ 53577 w 268630"/>
                <a:gd name="connsiteY433" fmla="*/ 119851 h 265306"/>
                <a:gd name="connsiteX434" fmla="*/ 53577 w 268630"/>
                <a:gd name="connsiteY434" fmla="*/ 121213 h 265306"/>
                <a:gd name="connsiteX435" fmla="*/ 51988 w 268630"/>
                <a:gd name="connsiteY435" fmla="*/ 121440 h 265306"/>
                <a:gd name="connsiteX436" fmla="*/ 50058 w 268630"/>
                <a:gd name="connsiteY436" fmla="*/ 120645 h 265306"/>
                <a:gd name="connsiteX437" fmla="*/ 48923 w 268630"/>
                <a:gd name="connsiteY437" fmla="*/ 120645 h 265306"/>
                <a:gd name="connsiteX438" fmla="*/ 47901 w 268630"/>
                <a:gd name="connsiteY438" fmla="*/ 119737 h 265306"/>
                <a:gd name="connsiteX439" fmla="*/ 47901 w 268630"/>
                <a:gd name="connsiteY439" fmla="*/ 118602 h 265306"/>
                <a:gd name="connsiteX440" fmla="*/ 46880 w 268630"/>
                <a:gd name="connsiteY440" fmla="*/ 118148 h 265306"/>
                <a:gd name="connsiteX441" fmla="*/ 48242 w 268630"/>
                <a:gd name="connsiteY441" fmla="*/ 117353 h 265306"/>
                <a:gd name="connsiteX442" fmla="*/ 48810 w 268630"/>
                <a:gd name="connsiteY442" fmla="*/ 116218 h 265306"/>
                <a:gd name="connsiteX443" fmla="*/ 48129 w 268630"/>
                <a:gd name="connsiteY443" fmla="*/ 115764 h 265306"/>
                <a:gd name="connsiteX444" fmla="*/ 48015 w 268630"/>
                <a:gd name="connsiteY444" fmla="*/ 114175 h 265306"/>
                <a:gd name="connsiteX445" fmla="*/ 48696 w 268630"/>
                <a:gd name="connsiteY445" fmla="*/ 113721 h 265306"/>
                <a:gd name="connsiteX446" fmla="*/ 47901 w 268630"/>
                <a:gd name="connsiteY446" fmla="*/ 113040 h 265306"/>
                <a:gd name="connsiteX447" fmla="*/ 46880 w 268630"/>
                <a:gd name="connsiteY447" fmla="*/ 113040 h 265306"/>
                <a:gd name="connsiteX448" fmla="*/ 46199 w 268630"/>
                <a:gd name="connsiteY448" fmla="*/ 112359 h 265306"/>
                <a:gd name="connsiteX449" fmla="*/ 45631 w 268630"/>
                <a:gd name="connsiteY449" fmla="*/ 113040 h 265306"/>
                <a:gd name="connsiteX450" fmla="*/ 44042 w 268630"/>
                <a:gd name="connsiteY450" fmla="*/ 113381 h 265306"/>
                <a:gd name="connsiteX451" fmla="*/ 42566 w 268630"/>
                <a:gd name="connsiteY451" fmla="*/ 113381 h 265306"/>
                <a:gd name="connsiteX452" fmla="*/ 42566 w 268630"/>
                <a:gd name="connsiteY452" fmla="*/ 114175 h 265306"/>
                <a:gd name="connsiteX453" fmla="*/ 40637 w 268630"/>
                <a:gd name="connsiteY453" fmla="*/ 113835 h 265306"/>
                <a:gd name="connsiteX454" fmla="*/ 39842 w 268630"/>
                <a:gd name="connsiteY454" fmla="*/ 112700 h 265306"/>
                <a:gd name="connsiteX455" fmla="*/ 41545 w 268630"/>
                <a:gd name="connsiteY455" fmla="*/ 112359 h 265306"/>
                <a:gd name="connsiteX456" fmla="*/ 42907 w 268630"/>
                <a:gd name="connsiteY456" fmla="*/ 111791 h 265306"/>
                <a:gd name="connsiteX457" fmla="*/ 42907 w 268630"/>
                <a:gd name="connsiteY457" fmla="*/ 110770 h 265306"/>
                <a:gd name="connsiteX458" fmla="*/ 41885 w 268630"/>
                <a:gd name="connsiteY458" fmla="*/ 110202 h 265306"/>
                <a:gd name="connsiteX459" fmla="*/ 39842 w 268630"/>
                <a:gd name="connsiteY459" fmla="*/ 110770 h 265306"/>
                <a:gd name="connsiteX460" fmla="*/ 38934 w 268630"/>
                <a:gd name="connsiteY460" fmla="*/ 109067 h 265306"/>
                <a:gd name="connsiteX461" fmla="*/ 38253 w 268630"/>
                <a:gd name="connsiteY461" fmla="*/ 110543 h 265306"/>
                <a:gd name="connsiteX462" fmla="*/ 35869 w 268630"/>
                <a:gd name="connsiteY462" fmla="*/ 111451 h 265306"/>
                <a:gd name="connsiteX463" fmla="*/ 34734 w 268630"/>
                <a:gd name="connsiteY463" fmla="*/ 111905 h 265306"/>
                <a:gd name="connsiteX464" fmla="*/ 33259 w 268630"/>
                <a:gd name="connsiteY464" fmla="*/ 109294 h 265306"/>
                <a:gd name="connsiteX465" fmla="*/ 33259 w 268630"/>
                <a:gd name="connsiteY465" fmla="*/ 108159 h 265306"/>
                <a:gd name="connsiteX466" fmla="*/ 32350 w 268630"/>
                <a:gd name="connsiteY466" fmla="*/ 108159 h 265306"/>
                <a:gd name="connsiteX467" fmla="*/ 29853 w 268630"/>
                <a:gd name="connsiteY467" fmla="*/ 106684 h 265306"/>
                <a:gd name="connsiteX468" fmla="*/ 27697 w 268630"/>
                <a:gd name="connsiteY468" fmla="*/ 107705 h 265306"/>
                <a:gd name="connsiteX469" fmla="*/ 26902 w 268630"/>
                <a:gd name="connsiteY469" fmla="*/ 105775 h 265306"/>
                <a:gd name="connsiteX470" fmla="*/ 24291 w 268630"/>
                <a:gd name="connsiteY470" fmla="*/ 105321 h 265306"/>
                <a:gd name="connsiteX471" fmla="*/ 22589 w 268630"/>
                <a:gd name="connsiteY471" fmla="*/ 103505 h 265306"/>
                <a:gd name="connsiteX472" fmla="*/ 22021 w 268630"/>
                <a:gd name="connsiteY472" fmla="*/ 104640 h 265306"/>
                <a:gd name="connsiteX473" fmla="*/ 19410 w 268630"/>
                <a:gd name="connsiteY473" fmla="*/ 104867 h 265306"/>
                <a:gd name="connsiteX474" fmla="*/ 18729 w 268630"/>
                <a:gd name="connsiteY474" fmla="*/ 101916 h 265306"/>
                <a:gd name="connsiteX475" fmla="*/ 17821 w 268630"/>
                <a:gd name="connsiteY475" fmla="*/ 101235 h 265306"/>
                <a:gd name="connsiteX476" fmla="*/ 17027 w 268630"/>
                <a:gd name="connsiteY476" fmla="*/ 102030 h 265306"/>
                <a:gd name="connsiteX477" fmla="*/ 15892 w 268630"/>
                <a:gd name="connsiteY477" fmla="*/ 102597 h 265306"/>
                <a:gd name="connsiteX478" fmla="*/ 14189 w 268630"/>
                <a:gd name="connsiteY478" fmla="*/ 101689 h 265306"/>
                <a:gd name="connsiteX479" fmla="*/ 13054 w 268630"/>
                <a:gd name="connsiteY479" fmla="*/ 102370 h 265306"/>
                <a:gd name="connsiteX480" fmla="*/ 13054 w 268630"/>
                <a:gd name="connsiteY480" fmla="*/ 105094 h 265306"/>
                <a:gd name="connsiteX481" fmla="*/ 9762 w 268630"/>
                <a:gd name="connsiteY481" fmla="*/ 104754 h 265306"/>
                <a:gd name="connsiteX482" fmla="*/ 8741 w 268630"/>
                <a:gd name="connsiteY482" fmla="*/ 104186 h 265306"/>
                <a:gd name="connsiteX483" fmla="*/ 9762 w 268630"/>
                <a:gd name="connsiteY483" fmla="*/ 102370 h 265306"/>
                <a:gd name="connsiteX484" fmla="*/ 8741 w 268630"/>
                <a:gd name="connsiteY484" fmla="*/ 100667 h 265306"/>
                <a:gd name="connsiteX485" fmla="*/ 6811 w 268630"/>
                <a:gd name="connsiteY485" fmla="*/ 99419 h 265306"/>
                <a:gd name="connsiteX486" fmla="*/ 4540 w 268630"/>
                <a:gd name="connsiteY486" fmla="*/ 99192 h 265306"/>
                <a:gd name="connsiteX487" fmla="*/ 2497 w 268630"/>
                <a:gd name="connsiteY487" fmla="*/ 98284 h 265306"/>
                <a:gd name="connsiteX488" fmla="*/ 2497 w 268630"/>
                <a:gd name="connsiteY488" fmla="*/ 97149 h 265306"/>
                <a:gd name="connsiteX489" fmla="*/ 4314 w 268630"/>
                <a:gd name="connsiteY489" fmla="*/ 96468 h 265306"/>
                <a:gd name="connsiteX490" fmla="*/ 5789 w 268630"/>
                <a:gd name="connsiteY490" fmla="*/ 96127 h 265306"/>
                <a:gd name="connsiteX491" fmla="*/ 7832 w 268630"/>
                <a:gd name="connsiteY491" fmla="*/ 95446 h 265306"/>
                <a:gd name="connsiteX492" fmla="*/ 9421 w 268630"/>
                <a:gd name="connsiteY492" fmla="*/ 95559 h 265306"/>
                <a:gd name="connsiteX493" fmla="*/ 10670 w 268630"/>
                <a:gd name="connsiteY493" fmla="*/ 95219 h 265306"/>
                <a:gd name="connsiteX494" fmla="*/ 10784 w 268630"/>
                <a:gd name="connsiteY494" fmla="*/ 93289 h 265306"/>
                <a:gd name="connsiteX495" fmla="*/ 10102 w 268630"/>
                <a:gd name="connsiteY495" fmla="*/ 92495 h 265306"/>
                <a:gd name="connsiteX496" fmla="*/ 8059 w 268630"/>
                <a:gd name="connsiteY496" fmla="*/ 91360 h 265306"/>
                <a:gd name="connsiteX497" fmla="*/ 6697 w 268630"/>
                <a:gd name="connsiteY497" fmla="*/ 91360 h 265306"/>
                <a:gd name="connsiteX498" fmla="*/ 5903 w 268630"/>
                <a:gd name="connsiteY498" fmla="*/ 92949 h 265306"/>
                <a:gd name="connsiteX499" fmla="*/ 5221 w 268630"/>
                <a:gd name="connsiteY499" fmla="*/ 93970 h 265306"/>
                <a:gd name="connsiteX500" fmla="*/ 4767 w 268630"/>
                <a:gd name="connsiteY500" fmla="*/ 91814 h 265306"/>
                <a:gd name="connsiteX501" fmla="*/ 3973 w 268630"/>
                <a:gd name="connsiteY501" fmla="*/ 91019 h 265306"/>
                <a:gd name="connsiteX502" fmla="*/ 4654 w 268630"/>
                <a:gd name="connsiteY502" fmla="*/ 88976 h 265306"/>
                <a:gd name="connsiteX503" fmla="*/ 5449 w 268630"/>
                <a:gd name="connsiteY503" fmla="*/ 90338 h 265306"/>
                <a:gd name="connsiteX504" fmla="*/ 6357 w 268630"/>
                <a:gd name="connsiteY504" fmla="*/ 90565 h 265306"/>
                <a:gd name="connsiteX505" fmla="*/ 7378 w 268630"/>
                <a:gd name="connsiteY505" fmla="*/ 89770 h 265306"/>
                <a:gd name="connsiteX506" fmla="*/ 10556 w 268630"/>
                <a:gd name="connsiteY506" fmla="*/ 89770 h 265306"/>
                <a:gd name="connsiteX507" fmla="*/ 12146 w 268630"/>
                <a:gd name="connsiteY507" fmla="*/ 90452 h 265306"/>
                <a:gd name="connsiteX508" fmla="*/ 12259 w 268630"/>
                <a:gd name="connsiteY508" fmla="*/ 89316 h 265306"/>
                <a:gd name="connsiteX509" fmla="*/ 10330 w 268630"/>
                <a:gd name="connsiteY509" fmla="*/ 88181 h 265306"/>
                <a:gd name="connsiteX510" fmla="*/ 8173 w 268630"/>
                <a:gd name="connsiteY510" fmla="*/ 87841 h 265306"/>
                <a:gd name="connsiteX511" fmla="*/ 6924 w 268630"/>
                <a:gd name="connsiteY511" fmla="*/ 86933 h 265306"/>
                <a:gd name="connsiteX512" fmla="*/ 4995 w 268630"/>
                <a:gd name="connsiteY512" fmla="*/ 87727 h 265306"/>
                <a:gd name="connsiteX513" fmla="*/ 2497 w 268630"/>
                <a:gd name="connsiteY513" fmla="*/ 87954 h 265306"/>
                <a:gd name="connsiteX514" fmla="*/ 1930 w 268630"/>
                <a:gd name="connsiteY514" fmla="*/ 88862 h 265306"/>
                <a:gd name="connsiteX515" fmla="*/ 1135 w 268630"/>
                <a:gd name="connsiteY515" fmla="*/ 88408 h 265306"/>
                <a:gd name="connsiteX516" fmla="*/ 0 w 268630"/>
                <a:gd name="connsiteY516" fmla="*/ 86479 h 265306"/>
                <a:gd name="connsiteX517" fmla="*/ 0 w 268630"/>
                <a:gd name="connsiteY517" fmla="*/ 84889 h 265306"/>
                <a:gd name="connsiteX518" fmla="*/ 681 w 268630"/>
                <a:gd name="connsiteY518" fmla="*/ 83187 h 265306"/>
                <a:gd name="connsiteX519" fmla="*/ 1476 w 268630"/>
                <a:gd name="connsiteY519" fmla="*/ 81371 h 265306"/>
                <a:gd name="connsiteX520" fmla="*/ 3292 w 268630"/>
                <a:gd name="connsiteY520" fmla="*/ 81144 h 265306"/>
                <a:gd name="connsiteX521" fmla="*/ 4540 w 268630"/>
                <a:gd name="connsiteY521" fmla="*/ 80349 h 265306"/>
                <a:gd name="connsiteX522" fmla="*/ 4654 w 268630"/>
                <a:gd name="connsiteY522" fmla="*/ 78987 h 265306"/>
                <a:gd name="connsiteX523" fmla="*/ 5562 w 268630"/>
                <a:gd name="connsiteY523" fmla="*/ 79668 h 265306"/>
                <a:gd name="connsiteX524" fmla="*/ 7378 w 268630"/>
                <a:gd name="connsiteY524" fmla="*/ 79214 h 265306"/>
                <a:gd name="connsiteX525" fmla="*/ 8967 w 268630"/>
                <a:gd name="connsiteY525" fmla="*/ 77738 h 265306"/>
                <a:gd name="connsiteX526" fmla="*/ 9876 w 268630"/>
                <a:gd name="connsiteY526" fmla="*/ 77625 h 265306"/>
                <a:gd name="connsiteX527" fmla="*/ 10443 w 268630"/>
                <a:gd name="connsiteY527" fmla="*/ 78079 h 265306"/>
                <a:gd name="connsiteX528" fmla="*/ 10784 w 268630"/>
                <a:gd name="connsiteY528" fmla="*/ 78760 h 265306"/>
                <a:gd name="connsiteX529" fmla="*/ 12486 w 268630"/>
                <a:gd name="connsiteY529" fmla="*/ 78987 h 265306"/>
                <a:gd name="connsiteX530" fmla="*/ 12486 w 268630"/>
                <a:gd name="connsiteY530" fmla="*/ 77511 h 265306"/>
                <a:gd name="connsiteX531" fmla="*/ 15324 w 268630"/>
                <a:gd name="connsiteY531" fmla="*/ 77284 h 265306"/>
                <a:gd name="connsiteX532" fmla="*/ 16459 w 268630"/>
                <a:gd name="connsiteY532" fmla="*/ 76376 h 265306"/>
                <a:gd name="connsiteX533" fmla="*/ 16913 w 268630"/>
                <a:gd name="connsiteY533" fmla="*/ 77284 h 265306"/>
                <a:gd name="connsiteX534" fmla="*/ 18162 w 268630"/>
                <a:gd name="connsiteY534" fmla="*/ 77852 h 265306"/>
                <a:gd name="connsiteX535" fmla="*/ 18956 w 268630"/>
                <a:gd name="connsiteY535" fmla="*/ 79214 h 265306"/>
                <a:gd name="connsiteX536" fmla="*/ 19751 w 268630"/>
                <a:gd name="connsiteY536" fmla="*/ 78419 h 265306"/>
                <a:gd name="connsiteX537" fmla="*/ 19637 w 268630"/>
                <a:gd name="connsiteY537" fmla="*/ 76944 h 265306"/>
                <a:gd name="connsiteX538" fmla="*/ 22816 w 268630"/>
                <a:gd name="connsiteY538" fmla="*/ 76603 h 265306"/>
                <a:gd name="connsiteX539" fmla="*/ 23951 w 268630"/>
                <a:gd name="connsiteY539" fmla="*/ 77057 h 265306"/>
                <a:gd name="connsiteX540" fmla="*/ 24973 w 268630"/>
                <a:gd name="connsiteY540" fmla="*/ 77511 h 265306"/>
                <a:gd name="connsiteX541" fmla="*/ 25313 w 268630"/>
                <a:gd name="connsiteY541" fmla="*/ 76944 h 265306"/>
                <a:gd name="connsiteX542" fmla="*/ 25313 w 268630"/>
                <a:gd name="connsiteY542" fmla="*/ 75809 h 265306"/>
                <a:gd name="connsiteX543" fmla="*/ 26108 w 268630"/>
                <a:gd name="connsiteY543" fmla="*/ 75355 h 265306"/>
                <a:gd name="connsiteX544" fmla="*/ 25313 w 268630"/>
                <a:gd name="connsiteY544" fmla="*/ 74220 h 265306"/>
                <a:gd name="connsiteX545" fmla="*/ 26562 w 268630"/>
                <a:gd name="connsiteY545" fmla="*/ 73425 h 265306"/>
                <a:gd name="connsiteX546" fmla="*/ 27923 w 268630"/>
                <a:gd name="connsiteY546" fmla="*/ 73198 h 265306"/>
                <a:gd name="connsiteX547" fmla="*/ 28605 w 268630"/>
                <a:gd name="connsiteY547" fmla="*/ 73993 h 265306"/>
                <a:gd name="connsiteX548" fmla="*/ 29967 w 268630"/>
                <a:gd name="connsiteY548" fmla="*/ 73198 h 265306"/>
                <a:gd name="connsiteX549" fmla="*/ 31215 w 268630"/>
                <a:gd name="connsiteY549" fmla="*/ 72630 h 265306"/>
                <a:gd name="connsiteX550" fmla="*/ 32415 w 268630"/>
                <a:gd name="connsiteY550" fmla="*/ 71722 h 265306"/>
                <a:gd name="connsiteX551" fmla="*/ 32415 w 268630"/>
                <a:gd name="connsiteY551" fmla="*/ 73490 h 265306"/>
                <a:gd name="connsiteX552" fmla="*/ 33275 w 268630"/>
                <a:gd name="connsiteY552" fmla="*/ 73603 h 265306"/>
                <a:gd name="connsiteX553" fmla="*/ 33956 w 268630"/>
                <a:gd name="connsiteY553" fmla="*/ 72176 h 265306"/>
                <a:gd name="connsiteX554" fmla="*/ 35204 w 268630"/>
                <a:gd name="connsiteY554" fmla="*/ 71771 h 265306"/>
                <a:gd name="connsiteX555" fmla="*/ 35432 w 268630"/>
                <a:gd name="connsiteY555" fmla="*/ 72290 h 265306"/>
                <a:gd name="connsiteX556" fmla="*/ 35658 w 268630"/>
                <a:gd name="connsiteY556" fmla="*/ 73311 h 265306"/>
                <a:gd name="connsiteX557" fmla="*/ 36680 w 268630"/>
                <a:gd name="connsiteY557" fmla="*/ 73652 h 265306"/>
                <a:gd name="connsiteX558" fmla="*/ 37588 w 268630"/>
                <a:gd name="connsiteY558" fmla="*/ 74852 h 265306"/>
                <a:gd name="connsiteX559" fmla="*/ 37929 w 268630"/>
                <a:gd name="connsiteY559" fmla="*/ 74852 h 265306"/>
                <a:gd name="connsiteX560" fmla="*/ 38561 w 268630"/>
                <a:gd name="connsiteY560" fmla="*/ 76555 h 265306"/>
                <a:gd name="connsiteX561" fmla="*/ 39988 w 268630"/>
                <a:gd name="connsiteY561" fmla="*/ 77803 h 265306"/>
                <a:gd name="connsiteX562" fmla="*/ 41237 w 268630"/>
                <a:gd name="connsiteY562" fmla="*/ 78890 h 265306"/>
                <a:gd name="connsiteX563" fmla="*/ 41237 w 268630"/>
                <a:gd name="connsiteY563" fmla="*/ 80430 h 265306"/>
                <a:gd name="connsiteX564" fmla="*/ 44188 w 268630"/>
                <a:gd name="connsiteY564" fmla="*/ 83041 h 265306"/>
                <a:gd name="connsiteX565" fmla="*/ 45728 w 268630"/>
                <a:gd name="connsiteY565" fmla="*/ 81111 h 265306"/>
                <a:gd name="connsiteX566" fmla="*/ 48518 w 268630"/>
                <a:gd name="connsiteY566" fmla="*/ 78890 h 265306"/>
                <a:gd name="connsiteX567" fmla="*/ 50107 w 268630"/>
                <a:gd name="connsiteY567" fmla="*/ 78711 h 265306"/>
                <a:gd name="connsiteX568" fmla="*/ 51420 w 268630"/>
                <a:gd name="connsiteY568" fmla="*/ 77511 h 265306"/>
                <a:gd name="connsiteX569" fmla="*/ 51712 w 268630"/>
                <a:gd name="connsiteY569" fmla="*/ 78533 h 265306"/>
                <a:gd name="connsiteX570" fmla="*/ 51193 w 268630"/>
                <a:gd name="connsiteY570" fmla="*/ 79668 h 265306"/>
                <a:gd name="connsiteX571" fmla="*/ 52507 w 268630"/>
                <a:gd name="connsiteY571" fmla="*/ 79733 h 265306"/>
                <a:gd name="connsiteX572" fmla="*/ 52961 w 268630"/>
                <a:gd name="connsiteY572" fmla="*/ 79165 h 265306"/>
                <a:gd name="connsiteX573" fmla="*/ 53366 w 268630"/>
                <a:gd name="connsiteY573" fmla="*/ 80073 h 265306"/>
                <a:gd name="connsiteX574" fmla="*/ 54793 w 268630"/>
                <a:gd name="connsiteY574" fmla="*/ 80073 h 265306"/>
                <a:gd name="connsiteX575" fmla="*/ 55539 w 268630"/>
                <a:gd name="connsiteY575" fmla="*/ 78711 h 265306"/>
                <a:gd name="connsiteX576" fmla="*/ 56626 w 268630"/>
                <a:gd name="connsiteY576" fmla="*/ 78533 h 265306"/>
                <a:gd name="connsiteX577" fmla="*/ 57420 w 268630"/>
                <a:gd name="connsiteY577" fmla="*/ 80463 h 265306"/>
                <a:gd name="connsiteX578" fmla="*/ 58393 w 268630"/>
                <a:gd name="connsiteY578" fmla="*/ 82344 h 265306"/>
                <a:gd name="connsiteX579" fmla="*/ 58961 w 268630"/>
                <a:gd name="connsiteY579" fmla="*/ 82230 h 265306"/>
                <a:gd name="connsiteX580" fmla="*/ 58961 w 268630"/>
                <a:gd name="connsiteY580" fmla="*/ 80349 h 265306"/>
                <a:gd name="connsiteX581" fmla="*/ 57939 w 268630"/>
                <a:gd name="connsiteY581" fmla="*/ 79328 h 265306"/>
                <a:gd name="connsiteX582" fmla="*/ 57890 w 268630"/>
                <a:gd name="connsiteY582" fmla="*/ 77560 h 265306"/>
                <a:gd name="connsiteX583" fmla="*/ 61020 w 268630"/>
                <a:gd name="connsiteY583" fmla="*/ 76652 h 265306"/>
                <a:gd name="connsiteX584" fmla="*/ 61312 w 268630"/>
                <a:gd name="connsiteY584" fmla="*/ 77965 h 265306"/>
                <a:gd name="connsiteX585" fmla="*/ 60971 w 268630"/>
                <a:gd name="connsiteY585" fmla="*/ 78760 h 265306"/>
                <a:gd name="connsiteX586" fmla="*/ 61085 w 268630"/>
                <a:gd name="connsiteY586" fmla="*/ 79506 h 265306"/>
                <a:gd name="connsiteX587" fmla="*/ 63469 w 268630"/>
                <a:gd name="connsiteY587" fmla="*/ 80365 h 265306"/>
                <a:gd name="connsiteX588" fmla="*/ 65398 w 268630"/>
                <a:gd name="connsiteY588" fmla="*/ 79846 h 265306"/>
                <a:gd name="connsiteX589" fmla="*/ 69031 w 268630"/>
                <a:gd name="connsiteY589" fmla="*/ 79328 h 265306"/>
                <a:gd name="connsiteX590" fmla="*/ 70344 w 268630"/>
                <a:gd name="connsiteY590" fmla="*/ 78922 h 265306"/>
                <a:gd name="connsiteX591" fmla="*/ 70976 w 268630"/>
                <a:gd name="connsiteY591" fmla="*/ 77787 h 265306"/>
                <a:gd name="connsiteX592" fmla="*/ 70522 w 268630"/>
                <a:gd name="connsiteY592" fmla="*/ 77155 h 265306"/>
                <a:gd name="connsiteX593" fmla="*/ 70068 w 268630"/>
                <a:gd name="connsiteY593" fmla="*/ 77446 h 265306"/>
                <a:gd name="connsiteX594" fmla="*/ 68933 w 268630"/>
                <a:gd name="connsiteY594" fmla="*/ 77495 h 265306"/>
                <a:gd name="connsiteX595" fmla="*/ 67960 w 268630"/>
                <a:gd name="connsiteY595" fmla="*/ 76360 h 265306"/>
                <a:gd name="connsiteX596" fmla="*/ 66761 w 268630"/>
                <a:gd name="connsiteY596" fmla="*/ 74657 h 265306"/>
                <a:gd name="connsiteX597" fmla="*/ 66761 w 268630"/>
                <a:gd name="connsiteY597" fmla="*/ 71641 h 265306"/>
                <a:gd name="connsiteX598" fmla="*/ 67668 w 268630"/>
                <a:gd name="connsiteY598" fmla="*/ 68690 h 265306"/>
                <a:gd name="connsiteX599" fmla="*/ 67441 w 268630"/>
                <a:gd name="connsiteY599" fmla="*/ 66468 h 265306"/>
                <a:gd name="connsiteX600" fmla="*/ 66533 w 268630"/>
                <a:gd name="connsiteY600" fmla="*/ 65106 h 265306"/>
                <a:gd name="connsiteX601" fmla="*/ 67506 w 268630"/>
                <a:gd name="connsiteY601" fmla="*/ 63290 h 265306"/>
                <a:gd name="connsiteX602" fmla="*/ 67052 w 268630"/>
                <a:gd name="connsiteY602" fmla="*/ 61523 h 265306"/>
                <a:gd name="connsiteX603" fmla="*/ 65804 w 268630"/>
                <a:gd name="connsiteY603" fmla="*/ 60501 h 265306"/>
                <a:gd name="connsiteX604" fmla="*/ 65625 w 268630"/>
                <a:gd name="connsiteY604" fmla="*/ 59074 h 265306"/>
                <a:gd name="connsiteX605" fmla="*/ 64150 w 268630"/>
                <a:gd name="connsiteY605" fmla="*/ 57485 h 265306"/>
                <a:gd name="connsiteX606" fmla="*/ 62220 w 268630"/>
                <a:gd name="connsiteY606" fmla="*/ 55328 h 265306"/>
                <a:gd name="connsiteX607" fmla="*/ 62171 w 268630"/>
                <a:gd name="connsiteY607" fmla="*/ 52766 h 265306"/>
                <a:gd name="connsiteX608" fmla="*/ 61377 w 268630"/>
                <a:gd name="connsiteY608" fmla="*/ 51404 h 265306"/>
                <a:gd name="connsiteX609" fmla="*/ 61198 w 268630"/>
                <a:gd name="connsiteY609" fmla="*/ 50545 h 265306"/>
                <a:gd name="connsiteX610" fmla="*/ 61652 w 268630"/>
                <a:gd name="connsiteY610" fmla="*/ 49863 h 265306"/>
                <a:gd name="connsiteX611" fmla="*/ 61361 w 268630"/>
                <a:gd name="connsiteY611" fmla="*/ 47593 h 265306"/>
                <a:gd name="connsiteX612" fmla="*/ 59593 w 268630"/>
                <a:gd name="connsiteY612" fmla="*/ 45890 h 265306"/>
                <a:gd name="connsiteX613" fmla="*/ 60501 w 268630"/>
                <a:gd name="connsiteY613" fmla="*/ 45145 h 265306"/>
                <a:gd name="connsiteX614" fmla="*/ 61815 w 268630"/>
                <a:gd name="connsiteY614" fmla="*/ 44918 h 265306"/>
                <a:gd name="connsiteX615" fmla="*/ 62836 w 268630"/>
                <a:gd name="connsiteY615" fmla="*/ 45712 h 265306"/>
                <a:gd name="connsiteX616" fmla="*/ 65220 w 268630"/>
                <a:gd name="connsiteY616" fmla="*/ 46458 h 265306"/>
                <a:gd name="connsiteX617" fmla="*/ 66468 w 268630"/>
                <a:gd name="connsiteY617" fmla="*/ 47026 h 265306"/>
                <a:gd name="connsiteX618" fmla="*/ 68009 w 268630"/>
                <a:gd name="connsiteY618" fmla="*/ 47026 h 265306"/>
                <a:gd name="connsiteX619" fmla="*/ 69371 w 268630"/>
                <a:gd name="connsiteY619" fmla="*/ 46118 h 265306"/>
                <a:gd name="connsiteX620" fmla="*/ 70344 w 268630"/>
                <a:gd name="connsiteY620" fmla="*/ 45372 h 265306"/>
                <a:gd name="connsiteX621" fmla="*/ 73409 w 268630"/>
                <a:gd name="connsiteY621" fmla="*/ 45437 h 265306"/>
                <a:gd name="connsiteX622" fmla="*/ 74495 w 268630"/>
                <a:gd name="connsiteY622" fmla="*/ 46523 h 265306"/>
                <a:gd name="connsiteX623" fmla="*/ 74722 w 268630"/>
                <a:gd name="connsiteY623" fmla="*/ 47723 h 265306"/>
                <a:gd name="connsiteX624" fmla="*/ 74268 w 268630"/>
                <a:gd name="connsiteY624" fmla="*/ 48631 h 265306"/>
                <a:gd name="connsiteX625" fmla="*/ 72955 w 268630"/>
                <a:gd name="connsiteY625" fmla="*/ 49491 h 265306"/>
                <a:gd name="connsiteX626" fmla="*/ 72777 w 268630"/>
                <a:gd name="connsiteY626" fmla="*/ 50739 h 265306"/>
                <a:gd name="connsiteX627" fmla="*/ 73684 w 268630"/>
                <a:gd name="connsiteY627" fmla="*/ 51939 h 265306"/>
                <a:gd name="connsiteX628" fmla="*/ 74544 w 268630"/>
                <a:gd name="connsiteY628" fmla="*/ 52734 h 265306"/>
                <a:gd name="connsiteX629" fmla="*/ 75403 w 268630"/>
                <a:gd name="connsiteY629" fmla="*/ 54096 h 265306"/>
                <a:gd name="connsiteX630" fmla="*/ 75695 w 268630"/>
                <a:gd name="connsiteY630" fmla="*/ 56317 h 265306"/>
                <a:gd name="connsiteX631" fmla="*/ 76830 w 268630"/>
                <a:gd name="connsiteY631" fmla="*/ 56252 h 265306"/>
                <a:gd name="connsiteX632" fmla="*/ 77852 w 268630"/>
                <a:gd name="connsiteY632" fmla="*/ 56074 h 265306"/>
                <a:gd name="connsiteX633" fmla="*/ 78485 w 268630"/>
                <a:gd name="connsiteY633" fmla="*/ 55166 h 265306"/>
                <a:gd name="connsiteX634" fmla="*/ 81435 w 268630"/>
                <a:gd name="connsiteY634" fmla="*/ 54988 h 265306"/>
                <a:gd name="connsiteX635" fmla="*/ 83090 w 268630"/>
                <a:gd name="connsiteY635" fmla="*/ 55734 h 265306"/>
                <a:gd name="connsiteX636" fmla="*/ 84744 w 268630"/>
                <a:gd name="connsiteY636" fmla="*/ 56366 h 265306"/>
                <a:gd name="connsiteX637" fmla="*/ 87809 w 268630"/>
                <a:gd name="connsiteY637" fmla="*/ 56317 h 265306"/>
                <a:gd name="connsiteX638" fmla="*/ 89576 w 268630"/>
                <a:gd name="connsiteY638" fmla="*/ 56366 h 265306"/>
                <a:gd name="connsiteX639" fmla="*/ 91733 w 268630"/>
                <a:gd name="connsiteY639" fmla="*/ 57047 h 265306"/>
                <a:gd name="connsiteX640" fmla="*/ 93662 w 268630"/>
                <a:gd name="connsiteY640" fmla="*/ 57842 h 265306"/>
                <a:gd name="connsiteX641" fmla="*/ 95024 w 268630"/>
                <a:gd name="connsiteY641" fmla="*/ 58361 h 265306"/>
                <a:gd name="connsiteX642" fmla="*/ 97019 w 268630"/>
                <a:gd name="connsiteY642" fmla="*/ 58425 h 265306"/>
                <a:gd name="connsiteX643" fmla="*/ 99014 w 268630"/>
                <a:gd name="connsiteY643" fmla="*/ 58020 h 265306"/>
                <a:gd name="connsiteX644" fmla="*/ 100894 w 268630"/>
                <a:gd name="connsiteY644" fmla="*/ 56366 h 265306"/>
                <a:gd name="connsiteX645" fmla="*/ 102322 w 268630"/>
                <a:gd name="connsiteY645" fmla="*/ 55052 h 265306"/>
                <a:gd name="connsiteX646" fmla="*/ 104316 w 268630"/>
                <a:gd name="connsiteY646" fmla="*/ 54371 h 265306"/>
                <a:gd name="connsiteX647" fmla="*/ 105792 w 268630"/>
                <a:gd name="connsiteY647" fmla="*/ 53966 h 265306"/>
                <a:gd name="connsiteX648" fmla="*/ 108013 w 268630"/>
                <a:gd name="connsiteY648" fmla="*/ 53285 h 265306"/>
                <a:gd name="connsiteX649" fmla="*/ 110283 w 268630"/>
                <a:gd name="connsiteY649" fmla="*/ 53107 h 265306"/>
                <a:gd name="connsiteX650" fmla="*/ 110689 w 268630"/>
                <a:gd name="connsiteY650" fmla="*/ 52928 h 265306"/>
                <a:gd name="connsiteX651" fmla="*/ 108808 w 268630"/>
                <a:gd name="connsiteY651" fmla="*/ 51907 h 265306"/>
                <a:gd name="connsiteX652" fmla="*/ 105565 w 268630"/>
                <a:gd name="connsiteY652" fmla="*/ 51842 h 265306"/>
                <a:gd name="connsiteX653" fmla="*/ 102727 w 268630"/>
                <a:gd name="connsiteY653" fmla="*/ 51388 h 265306"/>
                <a:gd name="connsiteX654" fmla="*/ 101138 w 268630"/>
                <a:gd name="connsiteY654" fmla="*/ 50820 h 265306"/>
                <a:gd name="connsiteX655" fmla="*/ 101656 w 268630"/>
                <a:gd name="connsiteY655" fmla="*/ 49458 h 265306"/>
                <a:gd name="connsiteX656" fmla="*/ 102451 w 268630"/>
                <a:gd name="connsiteY656" fmla="*/ 48485 h 265306"/>
                <a:gd name="connsiteX657" fmla="*/ 103084 w 268630"/>
                <a:gd name="connsiteY657" fmla="*/ 47577 h 265306"/>
                <a:gd name="connsiteX658" fmla="*/ 103197 w 268630"/>
                <a:gd name="connsiteY658" fmla="*/ 45647 h 265306"/>
                <a:gd name="connsiteX659" fmla="*/ 107575 w 268630"/>
                <a:gd name="connsiteY659" fmla="*/ 43085 h 265306"/>
                <a:gd name="connsiteX660" fmla="*/ 109959 w 268630"/>
                <a:gd name="connsiteY660" fmla="*/ 41383 h 265306"/>
                <a:gd name="connsiteX661" fmla="*/ 113591 w 268630"/>
                <a:gd name="connsiteY661" fmla="*/ 39956 h 265306"/>
                <a:gd name="connsiteX662" fmla="*/ 118083 w 268630"/>
                <a:gd name="connsiteY662" fmla="*/ 39210 h 265306"/>
                <a:gd name="connsiteX663" fmla="*/ 123710 w 268630"/>
                <a:gd name="connsiteY663" fmla="*/ 37442 h 265306"/>
                <a:gd name="connsiteX664" fmla="*/ 127910 w 268630"/>
                <a:gd name="connsiteY664" fmla="*/ 34718 h 265306"/>
                <a:gd name="connsiteX665" fmla="*/ 129791 w 268630"/>
                <a:gd name="connsiteY665" fmla="*/ 32107 h 265306"/>
                <a:gd name="connsiteX666" fmla="*/ 130991 w 268630"/>
                <a:gd name="connsiteY666" fmla="*/ 29318 h 265306"/>
                <a:gd name="connsiteX667" fmla="*/ 131850 w 268630"/>
                <a:gd name="connsiteY667" fmla="*/ 29091 h 265306"/>
                <a:gd name="connsiteX668" fmla="*/ 132759 w 268630"/>
                <a:gd name="connsiteY668" fmla="*/ 29772 h 265306"/>
                <a:gd name="connsiteX669" fmla="*/ 135548 w 268630"/>
                <a:gd name="connsiteY669" fmla="*/ 29821 h 265306"/>
                <a:gd name="connsiteX670" fmla="*/ 134607 w 268630"/>
                <a:gd name="connsiteY670" fmla="*/ 28913 h 265306"/>
                <a:gd name="connsiteX671" fmla="*/ 133342 w 268630"/>
                <a:gd name="connsiteY671" fmla="*/ 28053 h 265306"/>
                <a:gd name="connsiteX672" fmla="*/ 132434 w 268630"/>
                <a:gd name="connsiteY672" fmla="*/ 27259 h 265306"/>
                <a:gd name="connsiteX673" fmla="*/ 132369 w 268630"/>
                <a:gd name="connsiteY673" fmla="*/ 24307 h 265306"/>
                <a:gd name="connsiteX674" fmla="*/ 133504 w 268630"/>
                <a:gd name="connsiteY674" fmla="*/ 23513 h 265306"/>
                <a:gd name="connsiteX675" fmla="*/ 132191 w 268630"/>
                <a:gd name="connsiteY675" fmla="*/ 22426 h 265306"/>
                <a:gd name="connsiteX676" fmla="*/ 132824 w 268630"/>
                <a:gd name="connsiteY676" fmla="*/ 21859 h 265306"/>
                <a:gd name="connsiteX677" fmla="*/ 133002 w 268630"/>
                <a:gd name="connsiteY677" fmla="*/ 13783 h 265306"/>
                <a:gd name="connsiteX678" fmla="*/ 131980 w 268630"/>
                <a:gd name="connsiteY678" fmla="*/ 12762 h 265306"/>
                <a:gd name="connsiteX679" fmla="*/ 133293 w 268630"/>
                <a:gd name="connsiteY679" fmla="*/ 11513 h 265306"/>
                <a:gd name="connsiteX680" fmla="*/ 133293 w 268630"/>
                <a:gd name="connsiteY680" fmla="*/ 9243 h 265306"/>
                <a:gd name="connsiteX681" fmla="*/ 132499 w 268630"/>
                <a:gd name="connsiteY681" fmla="*/ 8448 h 265306"/>
                <a:gd name="connsiteX682" fmla="*/ 132953 w 268630"/>
                <a:gd name="connsiteY682" fmla="*/ 7475 h 265306"/>
                <a:gd name="connsiteX683" fmla="*/ 135742 w 268630"/>
                <a:gd name="connsiteY683" fmla="*/ 5092 h 265306"/>
                <a:gd name="connsiteX684" fmla="*/ 137331 w 268630"/>
                <a:gd name="connsiteY684" fmla="*/ 3957 h 265306"/>
                <a:gd name="connsiteX685" fmla="*/ 138580 w 268630"/>
                <a:gd name="connsiteY685" fmla="*/ 3324 h 265306"/>
                <a:gd name="connsiteX686" fmla="*/ 140623 w 268630"/>
                <a:gd name="connsiteY686" fmla="*/ 3486 h 265306"/>
                <a:gd name="connsiteX687" fmla="*/ 141710 w 268630"/>
                <a:gd name="connsiteY687" fmla="*/ 3551 h 265306"/>
                <a:gd name="connsiteX688" fmla="*/ 143185 w 268630"/>
                <a:gd name="connsiteY688" fmla="*/ 3259 h 265306"/>
                <a:gd name="connsiteX689" fmla="*/ 144953 w 268630"/>
                <a:gd name="connsiteY689" fmla="*/ 2059 h 265306"/>
                <a:gd name="connsiteX690" fmla="*/ 147337 w 268630"/>
                <a:gd name="connsiteY690" fmla="*/ 1200 h 265306"/>
                <a:gd name="connsiteX691" fmla="*/ 148763 w 268630"/>
                <a:gd name="connsiteY691" fmla="*/ 859 h 265306"/>
                <a:gd name="connsiteX692" fmla="*/ 150028 w 268630"/>
                <a:gd name="connsiteY692" fmla="*/ 762 h 265306"/>
                <a:gd name="connsiteX693" fmla="*/ 151698 w 268630"/>
                <a:gd name="connsiteY693" fmla="*/ 0 h 265306"/>
                <a:gd name="connsiteX694" fmla="*/ 152185 w 268630"/>
                <a:gd name="connsiteY694" fmla="*/ 0 h 265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Lst>
              <a:rect l="l" t="t" r="r" b="b"/>
              <a:pathLst>
                <a:path w="268630" h="265306">
                  <a:moveTo>
                    <a:pt x="151666" y="113"/>
                  </a:moveTo>
                  <a:lnTo>
                    <a:pt x="152120" y="2384"/>
                  </a:lnTo>
                  <a:lnTo>
                    <a:pt x="153028" y="4427"/>
                  </a:lnTo>
                  <a:lnTo>
                    <a:pt x="153563" y="6470"/>
                  </a:lnTo>
                  <a:lnTo>
                    <a:pt x="153563" y="9113"/>
                  </a:lnTo>
                  <a:lnTo>
                    <a:pt x="154925" y="9502"/>
                  </a:lnTo>
                  <a:lnTo>
                    <a:pt x="156661" y="10329"/>
                  </a:lnTo>
                  <a:lnTo>
                    <a:pt x="157423" y="11156"/>
                  </a:lnTo>
                  <a:cubicBezTo>
                    <a:pt x="157423" y="11156"/>
                    <a:pt x="159093" y="12664"/>
                    <a:pt x="159174" y="12891"/>
                  </a:cubicBezTo>
                  <a:cubicBezTo>
                    <a:pt x="159255" y="13118"/>
                    <a:pt x="160763" y="13038"/>
                    <a:pt x="160763" y="13038"/>
                  </a:cubicBezTo>
                  <a:lnTo>
                    <a:pt x="161898" y="12048"/>
                  </a:lnTo>
                  <a:lnTo>
                    <a:pt x="164023" y="11448"/>
                  </a:lnTo>
                  <a:lnTo>
                    <a:pt x="166066" y="12502"/>
                  </a:lnTo>
                  <a:lnTo>
                    <a:pt x="166666" y="13556"/>
                  </a:lnTo>
                  <a:cubicBezTo>
                    <a:pt x="166666" y="13556"/>
                    <a:pt x="167655" y="15908"/>
                    <a:pt x="167655" y="16135"/>
                  </a:cubicBezTo>
                  <a:lnTo>
                    <a:pt x="167655" y="19767"/>
                  </a:lnTo>
                  <a:lnTo>
                    <a:pt x="168790" y="20140"/>
                  </a:lnTo>
                  <a:lnTo>
                    <a:pt x="171449" y="20594"/>
                  </a:lnTo>
                  <a:cubicBezTo>
                    <a:pt x="171449" y="20594"/>
                    <a:pt x="173266" y="21356"/>
                    <a:pt x="173574" y="21421"/>
                  </a:cubicBezTo>
                  <a:cubicBezTo>
                    <a:pt x="173882" y="21502"/>
                    <a:pt x="175244" y="23172"/>
                    <a:pt x="175244" y="23172"/>
                  </a:cubicBezTo>
                  <a:lnTo>
                    <a:pt x="177060" y="26659"/>
                  </a:lnTo>
                  <a:lnTo>
                    <a:pt x="179103" y="25524"/>
                  </a:lnTo>
                  <a:lnTo>
                    <a:pt x="181308" y="25070"/>
                  </a:lnTo>
                  <a:lnTo>
                    <a:pt x="184568" y="26286"/>
                  </a:lnTo>
                  <a:lnTo>
                    <a:pt x="186076" y="28329"/>
                  </a:lnTo>
                  <a:lnTo>
                    <a:pt x="186611" y="29999"/>
                  </a:lnTo>
                  <a:lnTo>
                    <a:pt x="186011" y="31134"/>
                  </a:lnTo>
                  <a:lnTo>
                    <a:pt x="185930" y="32642"/>
                  </a:lnTo>
                  <a:cubicBezTo>
                    <a:pt x="185930" y="32642"/>
                    <a:pt x="186838" y="32869"/>
                    <a:pt x="187438" y="32869"/>
                  </a:cubicBezTo>
                  <a:cubicBezTo>
                    <a:pt x="188038" y="32869"/>
                    <a:pt x="187584" y="34377"/>
                    <a:pt x="187584" y="34377"/>
                  </a:cubicBezTo>
                  <a:lnTo>
                    <a:pt x="186222" y="35204"/>
                  </a:lnTo>
                  <a:lnTo>
                    <a:pt x="185168" y="36193"/>
                  </a:lnTo>
                  <a:lnTo>
                    <a:pt x="187146" y="37556"/>
                  </a:lnTo>
                  <a:lnTo>
                    <a:pt x="189270" y="38237"/>
                  </a:lnTo>
                  <a:cubicBezTo>
                    <a:pt x="189270" y="38237"/>
                    <a:pt x="191622" y="38464"/>
                    <a:pt x="191849" y="38464"/>
                  </a:cubicBezTo>
                  <a:cubicBezTo>
                    <a:pt x="192076" y="38464"/>
                    <a:pt x="194119" y="38318"/>
                    <a:pt x="194119" y="38318"/>
                  </a:cubicBezTo>
                  <a:lnTo>
                    <a:pt x="194946" y="37556"/>
                  </a:lnTo>
                  <a:lnTo>
                    <a:pt x="196989" y="36566"/>
                  </a:lnTo>
                  <a:lnTo>
                    <a:pt x="198578" y="36566"/>
                  </a:lnTo>
                  <a:lnTo>
                    <a:pt x="199259" y="37556"/>
                  </a:lnTo>
                  <a:lnTo>
                    <a:pt x="200476" y="38545"/>
                  </a:lnTo>
                  <a:lnTo>
                    <a:pt x="200881" y="41204"/>
                  </a:lnTo>
                  <a:lnTo>
                    <a:pt x="201837" y="43474"/>
                  </a:lnTo>
                  <a:lnTo>
                    <a:pt x="204643" y="43620"/>
                  </a:lnTo>
                  <a:lnTo>
                    <a:pt x="206394" y="44383"/>
                  </a:lnTo>
                  <a:lnTo>
                    <a:pt x="208064" y="45826"/>
                  </a:lnTo>
                  <a:lnTo>
                    <a:pt x="209800" y="46880"/>
                  </a:lnTo>
                  <a:lnTo>
                    <a:pt x="211551" y="48696"/>
                  </a:lnTo>
                  <a:lnTo>
                    <a:pt x="212540" y="50820"/>
                  </a:lnTo>
                  <a:cubicBezTo>
                    <a:pt x="212540" y="50820"/>
                    <a:pt x="215199" y="51874"/>
                    <a:pt x="215427" y="51874"/>
                  </a:cubicBezTo>
                  <a:cubicBezTo>
                    <a:pt x="215653" y="51874"/>
                    <a:pt x="216189" y="51566"/>
                    <a:pt x="216189" y="51566"/>
                  </a:cubicBezTo>
                  <a:lnTo>
                    <a:pt x="217162" y="50804"/>
                  </a:lnTo>
                  <a:lnTo>
                    <a:pt x="218864" y="50334"/>
                  </a:lnTo>
                  <a:lnTo>
                    <a:pt x="219724" y="50334"/>
                  </a:lnTo>
                  <a:lnTo>
                    <a:pt x="220664" y="50804"/>
                  </a:lnTo>
                  <a:lnTo>
                    <a:pt x="222399" y="51858"/>
                  </a:lnTo>
                  <a:lnTo>
                    <a:pt x="223388" y="52393"/>
                  </a:lnTo>
                  <a:lnTo>
                    <a:pt x="224523" y="53155"/>
                  </a:lnTo>
                  <a:lnTo>
                    <a:pt x="225205" y="53755"/>
                  </a:lnTo>
                  <a:lnTo>
                    <a:pt x="225513" y="53755"/>
                  </a:lnTo>
                  <a:lnTo>
                    <a:pt x="226340" y="52928"/>
                  </a:lnTo>
                  <a:lnTo>
                    <a:pt x="227118" y="52328"/>
                  </a:lnTo>
                  <a:lnTo>
                    <a:pt x="227491" y="51874"/>
                  </a:lnTo>
                  <a:lnTo>
                    <a:pt x="227945" y="51501"/>
                  </a:lnTo>
                  <a:lnTo>
                    <a:pt x="229372" y="51874"/>
                  </a:lnTo>
                  <a:lnTo>
                    <a:pt x="230588" y="52863"/>
                  </a:lnTo>
                  <a:lnTo>
                    <a:pt x="232161" y="52523"/>
                  </a:lnTo>
                  <a:lnTo>
                    <a:pt x="232891" y="53528"/>
                  </a:lnTo>
                  <a:lnTo>
                    <a:pt x="234026" y="53772"/>
                  </a:lnTo>
                  <a:lnTo>
                    <a:pt x="235566" y="54225"/>
                  </a:lnTo>
                  <a:lnTo>
                    <a:pt x="236020" y="55117"/>
                  </a:lnTo>
                  <a:lnTo>
                    <a:pt x="236539" y="56544"/>
                  </a:lnTo>
                  <a:lnTo>
                    <a:pt x="237334" y="58425"/>
                  </a:lnTo>
                  <a:lnTo>
                    <a:pt x="238420" y="58717"/>
                  </a:lnTo>
                  <a:lnTo>
                    <a:pt x="239555" y="60825"/>
                  </a:lnTo>
                  <a:lnTo>
                    <a:pt x="240691" y="61879"/>
                  </a:lnTo>
                  <a:lnTo>
                    <a:pt x="242344" y="61425"/>
                  </a:lnTo>
                  <a:lnTo>
                    <a:pt x="243626" y="60517"/>
                  </a:lnTo>
                  <a:lnTo>
                    <a:pt x="245652" y="60971"/>
                  </a:lnTo>
                  <a:lnTo>
                    <a:pt x="247388" y="62852"/>
                  </a:lnTo>
                  <a:lnTo>
                    <a:pt x="250258" y="63306"/>
                  </a:lnTo>
                  <a:lnTo>
                    <a:pt x="252074" y="63841"/>
                  </a:lnTo>
                  <a:lnTo>
                    <a:pt x="253663" y="62706"/>
                  </a:lnTo>
                  <a:lnTo>
                    <a:pt x="255317" y="62398"/>
                  </a:lnTo>
                  <a:lnTo>
                    <a:pt x="256290" y="63906"/>
                  </a:lnTo>
                  <a:lnTo>
                    <a:pt x="258544" y="65641"/>
                  </a:lnTo>
                  <a:lnTo>
                    <a:pt x="261479" y="65495"/>
                  </a:lnTo>
                  <a:lnTo>
                    <a:pt x="264349" y="66095"/>
                  </a:lnTo>
                  <a:lnTo>
                    <a:pt x="267138" y="67150"/>
                  </a:lnTo>
                  <a:lnTo>
                    <a:pt x="267884" y="68512"/>
                  </a:lnTo>
                  <a:lnTo>
                    <a:pt x="268631" y="69874"/>
                  </a:lnTo>
                  <a:lnTo>
                    <a:pt x="267657" y="72063"/>
                  </a:lnTo>
                  <a:lnTo>
                    <a:pt x="266149" y="73571"/>
                  </a:lnTo>
                  <a:lnTo>
                    <a:pt x="264722" y="75160"/>
                  </a:lnTo>
                  <a:lnTo>
                    <a:pt x="263441" y="76895"/>
                  </a:lnTo>
                  <a:lnTo>
                    <a:pt x="263068" y="77722"/>
                  </a:lnTo>
                  <a:lnTo>
                    <a:pt x="261706" y="79603"/>
                  </a:lnTo>
                  <a:lnTo>
                    <a:pt x="261787" y="81938"/>
                  </a:lnTo>
                  <a:lnTo>
                    <a:pt x="260814" y="83965"/>
                  </a:lnTo>
                  <a:lnTo>
                    <a:pt x="259614" y="85700"/>
                  </a:lnTo>
                  <a:lnTo>
                    <a:pt x="259468" y="87889"/>
                  </a:lnTo>
                  <a:lnTo>
                    <a:pt x="258641" y="89852"/>
                  </a:lnTo>
                  <a:lnTo>
                    <a:pt x="257669" y="91814"/>
                  </a:lnTo>
                  <a:lnTo>
                    <a:pt x="256760" y="93776"/>
                  </a:lnTo>
                  <a:lnTo>
                    <a:pt x="256987" y="96030"/>
                  </a:lnTo>
                  <a:lnTo>
                    <a:pt x="257360" y="99500"/>
                  </a:lnTo>
                  <a:lnTo>
                    <a:pt x="256306" y="102208"/>
                  </a:lnTo>
                  <a:lnTo>
                    <a:pt x="256306" y="106132"/>
                  </a:lnTo>
                  <a:lnTo>
                    <a:pt x="256907" y="109375"/>
                  </a:lnTo>
                  <a:lnTo>
                    <a:pt x="258560" y="110656"/>
                  </a:lnTo>
                  <a:lnTo>
                    <a:pt x="257814" y="112391"/>
                  </a:lnTo>
                  <a:lnTo>
                    <a:pt x="254863" y="113867"/>
                  </a:lnTo>
                  <a:lnTo>
                    <a:pt x="252479" y="116024"/>
                  </a:lnTo>
                  <a:lnTo>
                    <a:pt x="249415" y="116024"/>
                  </a:lnTo>
                  <a:lnTo>
                    <a:pt x="249188" y="114662"/>
                  </a:lnTo>
                  <a:lnTo>
                    <a:pt x="247712" y="113867"/>
                  </a:lnTo>
                  <a:lnTo>
                    <a:pt x="245782" y="114548"/>
                  </a:lnTo>
                  <a:lnTo>
                    <a:pt x="244307" y="116024"/>
                  </a:lnTo>
                  <a:lnTo>
                    <a:pt x="243626" y="118294"/>
                  </a:lnTo>
                  <a:lnTo>
                    <a:pt x="246577" y="118294"/>
                  </a:lnTo>
                  <a:lnTo>
                    <a:pt x="246804" y="119315"/>
                  </a:lnTo>
                  <a:lnTo>
                    <a:pt x="245166" y="120662"/>
                  </a:lnTo>
                  <a:lnTo>
                    <a:pt x="243739" y="122267"/>
                  </a:lnTo>
                  <a:lnTo>
                    <a:pt x="242604" y="124196"/>
                  </a:lnTo>
                  <a:lnTo>
                    <a:pt x="239539" y="126240"/>
                  </a:lnTo>
                  <a:lnTo>
                    <a:pt x="237496" y="127148"/>
                  </a:lnTo>
                  <a:lnTo>
                    <a:pt x="235794" y="129304"/>
                  </a:lnTo>
                  <a:lnTo>
                    <a:pt x="234658" y="131121"/>
                  </a:lnTo>
                  <a:lnTo>
                    <a:pt x="233523" y="133050"/>
                  </a:lnTo>
                  <a:lnTo>
                    <a:pt x="233637" y="135320"/>
                  </a:lnTo>
                  <a:lnTo>
                    <a:pt x="233864" y="137023"/>
                  </a:lnTo>
                  <a:lnTo>
                    <a:pt x="230572" y="138953"/>
                  </a:lnTo>
                  <a:lnTo>
                    <a:pt x="229096" y="140428"/>
                  </a:lnTo>
                  <a:lnTo>
                    <a:pt x="227507" y="142018"/>
                  </a:lnTo>
                  <a:lnTo>
                    <a:pt x="227280" y="144969"/>
                  </a:lnTo>
                  <a:lnTo>
                    <a:pt x="226145" y="147239"/>
                  </a:lnTo>
                  <a:lnTo>
                    <a:pt x="225918" y="149396"/>
                  </a:lnTo>
                  <a:lnTo>
                    <a:pt x="225350" y="151325"/>
                  </a:lnTo>
                  <a:cubicBezTo>
                    <a:pt x="225350" y="151325"/>
                    <a:pt x="224215" y="152007"/>
                    <a:pt x="224215" y="152347"/>
                  </a:cubicBezTo>
                  <a:cubicBezTo>
                    <a:pt x="224215" y="152688"/>
                    <a:pt x="224443" y="155298"/>
                    <a:pt x="224443" y="155298"/>
                  </a:cubicBezTo>
                  <a:lnTo>
                    <a:pt x="228415" y="154617"/>
                  </a:lnTo>
                  <a:lnTo>
                    <a:pt x="229550" y="153823"/>
                  </a:lnTo>
                  <a:lnTo>
                    <a:pt x="229777" y="152347"/>
                  </a:lnTo>
                  <a:lnTo>
                    <a:pt x="230231" y="150417"/>
                  </a:lnTo>
                  <a:lnTo>
                    <a:pt x="230459" y="149055"/>
                  </a:lnTo>
                  <a:lnTo>
                    <a:pt x="232048" y="147466"/>
                  </a:lnTo>
                  <a:lnTo>
                    <a:pt x="233410" y="146671"/>
                  </a:lnTo>
                  <a:lnTo>
                    <a:pt x="235226" y="146218"/>
                  </a:lnTo>
                  <a:lnTo>
                    <a:pt x="237042" y="146218"/>
                  </a:lnTo>
                  <a:lnTo>
                    <a:pt x="238858" y="146785"/>
                  </a:lnTo>
                  <a:lnTo>
                    <a:pt x="240561" y="147693"/>
                  </a:lnTo>
                  <a:lnTo>
                    <a:pt x="240675" y="148488"/>
                  </a:lnTo>
                  <a:lnTo>
                    <a:pt x="239993" y="149736"/>
                  </a:lnTo>
                  <a:lnTo>
                    <a:pt x="240901" y="151779"/>
                  </a:lnTo>
                  <a:lnTo>
                    <a:pt x="241810" y="154277"/>
                  </a:lnTo>
                  <a:lnTo>
                    <a:pt x="241810" y="156547"/>
                  </a:lnTo>
                  <a:lnTo>
                    <a:pt x="244193" y="159385"/>
                  </a:lnTo>
                  <a:lnTo>
                    <a:pt x="245166" y="160747"/>
                  </a:lnTo>
                  <a:lnTo>
                    <a:pt x="245166" y="162903"/>
                  </a:lnTo>
                  <a:lnTo>
                    <a:pt x="243853" y="164152"/>
                  </a:lnTo>
                  <a:lnTo>
                    <a:pt x="241810" y="165060"/>
                  </a:lnTo>
                  <a:lnTo>
                    <a:pt x="241015" y="165060"/>
                  </a:lnTo>
                  <a:lnTo>
                    <a:pt x="241355" y="168352"/>
                  </a:lnTo>
                  <a:lnTo>
                    <a:pt x="242377" y="169374"/>
                  </a:lnTo>
                  <a:lnTo>
                    <a:pt x="243966" y="170055"/>
                  </a:lnTo>
                  <a:lnTo>
                    <a:pt x="245166" y="170055"/>
                  </a:lnTo>
                  <a:lnTo>
                    <a:pt x="245166" y="173574"/>
                  </a:lnTo>
                  <a:lnTo>
                    <a:pt x="246009" y="174368"/>
                  </a:lnTo>
                  <a:lnTo>
                    <a:pt x="247485" y="175844"/>
                  </a:lnTo>
                  <a:lnTo>
                    <a:pt x="248734" y="177206"/>
                  </a:lnTo>
                  <a:lnTo>
                    <a:pt x="248166" y="178568"/>
                  </a:lnTo>
                  <a:lnTo>
                    <a:pt x="248166" y="180157"/>
                  </a:lnTo>
                  <a:lnTo>
                    <a:pt x="247485" y="181746"/>
                  </a:lnTo>
                  <a:lnTo>
                    <a:pt x="245166" y="183222"/>
                  </a:lnTo>
                  <a:lnTo>
                    <a:pt x="242264" y="184811"/>
                  </a:lnTo>
                  <a:lnTo>
                    <a:pt x="239993" y="184243"/>
                  </a:lnTo>
                  <a:lnTo>
                    <a:pt x="238631" y="183903"/>
                  </a:lnTo>
                  <a:lnTo>
                    <a:pt x="237383" y="184811"/>
                  </a:lnTo>
                  <a:lnTo>
                    <a:pt x="237723" y="187535"/>
                  </a:lnTo>
                  <a:lnTo>
                    <a:pt x="239085" y="188443"/>
                  </a:lnTo>
                  <a:lnTo>
                    <a:pt x="239426" y="190373"/>
                  </a:lnTo>
                  <a:lnTo>
                    <a:pt x="239539" y="191962"/>
                  </a:lnTo>
                  <a:lnTo>
                    <a:pt x="241128" y="192757"/>
                  </a:lnTo>
                  <a:lnTo>
                    <a:pt x="242718" y="192757"/>
                  </a:lnTo>
                  <a:lnTo>
                    <a:pt x="245166" y="193551"/>
                  </a:lnTo>
                  <a:lnTo>
                    <a:pt x="245669" y="195594"/>
                  </a:lnTo>
                  <a:lnTo>
                    <a:pt x="245166" y="197184"/>
                  </a:lnTo>
                  <a:lnTo>
                    <a:pt x="243739" y="199227"/>
                  </a:lnTo>
                  <a:lnTo>
                    <a:pt x="242945" y="201043"/>
                  </a:lnTo>
                  <a:lnTo>
                    <a:pt x="242831" y="201838"/>
                  </a:lnTo>
                  <a:lnTo>
                    <a:pt x="242491" y="203767"/>
                  </a:lnTo>
                  <a:lnTo>
                    <a:pt x="242718" y="205016"/>
                  </a:lnTo>
                  <a:lnTo>
                    <a:pt x="242831" y="207173"/>
                  </a:lnTo>
                  <a:lnTo>
                    <a:pt x="243853" y="208194"/>
                  </a:lnTo>
                  <a:lnTo>
                    <a:pt x="246577" y="210124"/>
                  </a:lnTo>
                  <a:lnTo>
                    <a:pt x="249415" y="211713"/>
                  </a:lnTo>
                  <a:lnTo>
                    <a:pt x="251685" y="213075"/>
                  </a:lnTo>
                  <a:lnTo>
                    <a:pt x="253047" y="214097"/>
                  </a:lnTo>
                  <a:lnTo>
                    <a:pt x="254750" y="214097"/>
                  </a:lnTo>
                  <a:lnTo>
                    <a:pt x="255998" y="213075"/>
                  </a:lnTo>
                  <a:lnTo>
                    <a:pt x="258268" y="212734"/>
                  </a:lnTo>
                  <a:lnTo>
                    <a:pt x="259403" y="213416"/>
                  </a:lnTo>
                  <a:lnTo>
                    <a:pt x="259517" y="215913"/>
                  </a:lnTo>
                  <a:lnTo>
                    <a:pt x="258155" y="217729"/>
                  </a:lnTo>
                  <a:lnTo>
                    <a:pt x="255885" y="220453"/>
                  </a:lnTo>
                  <a:lnTo>
                    <a:pt x="254977" y="222383"/>
                  </a:lnTo>
                  <a:lnTo>
                    <a:pt x="253501" y="223972"/>
                  </a:lnTo>
                  <a:lnTo>
                    <a:pt x="250890" y="225107"/>
                  </a:lnTo>
                  <a:lnTo>
                    <a:pt x="249301" y="226015"/>
                  </a:lnTo>
                  <a:lnTo>
                    <a:pt x="248052" y="227604"/>
                  </a:lnTo>
                  <a:lnTo>
                    <a:pt x="246691" y="228739"/>
                  </a:lnTo>
                  <a:lnTo>
                    <a:pt x="245782" y="230329"/>
                  </a:lnTo>
                  <a:lnTo>
                    <a:pt x="244193" y="230896"/>
                  </a:lnTo>
                  <a:lnTo>
                    <a:pt x="242491" y="232485"/>
                  </a:lnTo>
                  <a:lnTo>
                    <a:pt x="241128" y="234074"/>
                  </a:lnTo>
                  <a:lnTo>
                    <a:pt x="239539" y="234074"/>
                  </a:lnTo>
                  <a:lnTo>
                    <a:pt x="238745" y="234756"/>
                  </a:lnTo>
                  <a:lnTo>
                    <a:pt x="236134" y="237707"/>
                  </a:lnTo>
                  <a:lnTo>
                    <a:pt x="237155" y="238842"/>
                  </a:lnTo>
                  <a:lnTo>
                    <a:pt x="236929" y="240090"/>
                  </a:lnTo>
                  <a:lnTo>
                    <a:pt x="235453" y="240658"/>
                  </a:lnTo>
                  <a:lnTo>
                    <a:pt x="233864" y="241566"/>
                  </a:lnTo>
                  <a:lnTo>
                    <a:pt x="231367" y="241566"/>
                  </a:lnTo>
                  <a:lnTo>
                    <a:pt x="231367" y="243155"/>
                  </a:lnTo>
                  <a:lnTo>
                    <a:pt x="228302" y="243155"/>
                  </a:lnTo>
                  <a:lnTo>
                    <a:pt x="227280" y="243836"/>
                  </a:lnTo>
                  <a:lnTo>
                    <a:pt x="227280" y="244971"/>
                  </a:lnTo>
                  <a:lnTo>
                    <a:pt x="226145" y="244404"/>
                  </a:lnTo>
                  <a:lnTo>
                    <a:pt x="225691" y="243836"/>
                  </a:lnTo>
                  <a:lnTo>
                    <a:pt x="223534" y="243155"/>
                  </a:lnTo>
                  <a:lnTo>
                    <a:pt x="222058" y="243723"/>
                  </a:lnTo>
                  <a:lnTo>
                    <a:pt x="221037" y="244290"/>
                  </a:lnTo>
                  <a:lnTo>
                    <a:pt x="220016" y="243836"/>
                  </a:lnTo>
                  <a:lnTo>
                    <a:pt x="219902" y="242701"/>
                  </a:lnTo>
                  <a:lnTo>
                    <a:pt x="218653" y="241907"/>
                  </a:lnTo>
                  <a:lnTo>
                    <a:pt x="217178" y="241453"/>
                  </a:lnTo>
                  <a:lnTo>
                    <a:pt x="216951" y="240204"/>
                  </a:lnTo>
                  <a:lnTo>
                    <a:pt x="215248" y="239864"/>
                  </a:lnTo>
                  <a:lnTo>
                    <a:pt x="213092" y="240090"/>
                  </a:lnTo>
                  <a:lnTo>
                    <a:pt x="211275" y="239864"/>
                  </a:lnTo>
                  <a:lnTo>
                    <a:pt x="210935" y="238388"/>
                  </a:lnTo>
                  <a:lnTo>
                    <a:pt x="210935" y="237366"/>
                  </a:lnTo>
                  <a:lnTo>
                    <a:pt x="210254" y="236345"/>
                  </a:lnTo>
                  <a:lnTo>
                    <a:pt x="209005" y="236118"/>
                  </a:lnTo>
                  <a:lnTo>
                    <a:pt x="206962" y="236685"/>
                  </a:lnTo>
                  <a:lnTo>
                    <a:pt x="204805" y="236685"/>
                  </a:lnTo>
                  <a:lnTo>
                    <a:pt x="203556" y="236118"/>
                  </a:lnTo>
                  <a:lnTo>
                    <a:pt x="203443" y="235209"/>
                  </a:lnTo>
                  <a:lnTo>
                    <a:pt x="204919" y="234983"/>
                  </a:lnTo>
                  <a:lnTo>
                    <a:pt x="206621" y="234188"/>
                  </a:lnTo>
                  <a:lnTo>
                    <a:pt x="207416" y="233166"/>
                  </a:lnTo>
                  <a:lnTo>
                    <a:pt x="207302" y="231804"/>
                  </a:lnTo>
                  <a:lnTo>
                    <a:pt x="206054" y="232031"/>
                  </a:lnTo>
                  <a:lnTo>
                    <a:pt x="205259" y="231464"/>
                  </a:lnTo>
                  <a:lnTo>
                    <a:pt x="203784" y="231464"/>
                  </a:lnTo>
                  <a:lnTo>
                    <a:pt x="203443" y="232826"/>
                  </a:lnTo>
                  <a:lnTo>
                    <a:pt x="203784" y="233961"/>
                  </a:lnTo>
                  <a:lnTo>
                    <a:pt x="202421" y="234074"/>
                  </a:lnTo>
                  <a:lnTo>
                    <a:pt x="201627" y="233734"/>
                  </a:lnTo>
                  <a:lnTo>
                    <a:pt x="200492" y="234188"/>
                  </a:lnTo>
                  <a:lnTo>
                    <a:pt x="200605" y="235437"/>
                  </a:lnTo>
                  <a:lnTo>
                    <a:pt x="200378" y="236458"/>
                  </a:lnTo>
                  <a:lnTo>
                    <a:pt x="194800" y="236345"/>
                  </a:lnTo>
                  <a:lnTo>
                    <a:pt x="194573" y="235096"/>
                  </a:lnTo>
                  <a:lnTo>
                    <a:pt x="194686" y="234188"/>
                  </a:lnTo>
                  <a:lnTo>
                    <a:pt x="193551" y="233507"/>
                  </a:lnTo>
                  <a:lnTo>
                    <a:pt x="190600" y="232939"/>
                  </a:lnTo>
                  <a:lnTo>
                    <a:pt x="187990" y="233166"/>
                  </a:lnTo>
                  <a:lnTo>
                    <a:pt x="185946" y="232939"/>
                  </a:lnTo>
                  <a:lnTo>
                    <a:pt x="185265" y="231464"/>
                  </a:lnTo>
                  <a:lnTo>
                    <a:pt x="184244" y="230215"/>
                  </a:lnTo>
                  <a:lnTo>
                    <a:pt x="181746" y="230556"/>
                  </a:lnTo>
                  <a:lnTo>
                    <a:pt x="179817" y="231691"/>
                  </a:lnTo>
                  <a:lnTo>
                    <a:pt x="178228" y="233393"/>
                  </a:lnTo>
                  <a:lnTo>
                    <a:pt x="175957" y="234415"/>
                  </a:lnTo>
                  <a:cubicBezTo>
                    <a:pt x="175957" y="234415"/>
                    <a:pt x="172211" y="235550"/>
                    <a:pt x="172098" y="235891"/>
                  </a:cubicBezTo>
                  <a:cubicBezTo>
                    <a:pt x="171984" y="236231"/>
                    <a:pt x="167671" y="239410"/>
                    <a:pt x="167671" y="239410"/>
                  </a:cubicBezTo>
                  <a:lnTo>
                    <a:pt x="164266" y="242474"/>
                  </a:lnTo>
                  <a:lnTo>
                    <a:pt x="162903" y="246334"/>
                  </a:lnTo>
                  <a:lnTo>
                    <a:pt x="162563" y="247923"/>
                  </a:lnTo>
                  <a:lnTo>
                    <a:pt x="162336" y="250988"/>
                  </a:lnTo>
                  <a:lnTo>
                    <a:pt x="162109" y="255998"/>
                  </a:lnTo>
                  <a:lnTo>
                    <a:pt x="163131" y="258495"/>
                  </a:lnTo>
                  <a:lnTo>
                    <a:pt x="164833" y="260085"/>
                  </a:lnTo>
                  <a:lnTo>
                    <a:pt x="165288" y="262468"/>
                  </a:lnTo>
                  <a:lnTo>
                    <a:pt x="164947" y="263376"/>
                  </a:lnTo>
                  <a:lnTo>
                    <a:pt x="163471" y="262468"/>
                  </a:lnTo>
                  <a:lnTo>
                    <a:pt x="161768" y="260993"/>
                  </a:lnTo>
                  <a:lnTo>
                    <a:pt x="159498" y="261447"/>
                  </a:lnTo>
                  <a:lnTo>
                    <a:pt x="158022" y="262582"/>
                  </a:lnTo>
                  <a:lnTo>
                    <a:pt x="156320" y="263376"/>
                  </a:lnTo>
                  <a:lnTo>
                    <a:pt x="155298" y="264511"/>
                  </a:lnTo>
                  <a:lnTo>
                    <a:pt x="153028" y="265306"/>
                  </a:lnTo>
                  <a:lnTo>
                    <a:pt x="151861" y="264625"/>
                  </a:lnTo>
                  <a:lnTo>
                    <a:pt x="150191" y="263603"/>
                  </a:lnTo>
                  <a:lnTo>
                    <a:pt x="148601" y="262582"/>
                  </a:lnTo>
                  <a:lnTo>
                    <a:pt x="146558" y="262809"/>
                  </a:lnTo>
                  <a:lnTo>
                    <a:pt x="144515" y="263717"/>
                  </a:lnTo>
                  <a:lnTo>
                    <a:pt x="143380" y="264739"/>
                  </a:lnTo>
                  <a:lnTo>
                    <a:pt x="140769" y="264284"/>
                  </a:lnTo>
                  <a:lnTo>
                    <a:pt x="139634" y="262695"/>
                  </a:lnTo>
                  <a:lnTo>
                    <a:pt x="138840" y="260879"/>
                  </a:lnTo>
                  <a:lnTo>
                    <a:pt x="137250" y="259176"/>
                  </a:lnTo>
                  <a:lnTo>
                    <a:pt x="135661" y="258155"/>
                  </a:lnTo>
                  <a:lnTo>
                    <a:pt x="133618" y="257247"/>
                  </a:lnTo>
                  <a:lnTo>
                    <a:pt x="130439" y="256906"/>
                  </a:lnTo>
                  <a:lnTo>
                    <a:pt x="129191" y="255885"/>
                  </a:lnTo>
                  <a:lnTo>
                    <a:pt x="127261" y="255317"/>
                  </a:lnTo>
                  <a:lnTo>
                    <a:pt x="125332" y="254863"/>
                  </a:lnTo>
                  <a:lnTo>
                    <a:pt x="123175" y="254182"/>
                  </a:lnTo>
                  <a:lnTo>
                    <a:pt x="121245" y="252593"/>
                  </a:lnTo>
                  <a:lnTo>
                    <a:pt x="119656" y="252252"/>
                  </a:lnTo>
                  <a:lnTo>
                    <a:pt x="117159" y="251344"/>
                  </a:lnTo>
                  <a:lnTo>
                    <a:pt x="114889" y="251344"/>
                  </a:lnTo>
                  <a:lnTo>
                    <a:pt x="114094" y="251685"/>
                  </a:lnTo>
                  <a:lnTo>
                    <a:pt x="114094" y="254977"/>
                  </a:lnTo>
                  <a:lnTo>
                    <a:pt x="111711" y="254977"/>
                  </a:lnTo>
                  <a:lnTo>
                    <a:pt x="109440" y="254636"/>
                  </a:lnTo>
                  <a:lnTo>
                    <a:pt x="108078" y="253615"/>
                  </a:lnTo>
                  <a:lnTo>
                    <a:pt x="106376" y="254409"/>
                  </a:lnTo>
                  <a:lnTo>
                    <a:pt x="104105" y="253728"/>
                  </a:lnTo>
                  <a:lnTo>
                    <a:pt x="101267" y="254750"/>
                  </a:lnTo>
                  <a:lnTo>
                    <a:pt x="98997" y="252933"/>
                  </a:lnTo>
                  <a:lnTo>
                    <a:pt x="97522" y="251231"/>
                  </a:lnTo>
                  <a:lnTo>
                    <a:pt x="95251" y="250323"/>
                  </a:lnTo>
                  <a:lnTo>
                    <a:pt x="93095" y="250663"/>
                  </a:lnTo>
                  <a:lnTo>
                    <a:pt x="90370" y="250663"/>
                  </a:lnTo>
                  <a:cubicBezTo>
                    <a:pt x="90030" y="250663"/>
                    <a:pt x="87192" y="249415"/>
                    <a:pt x="87192" y="249415"/>
                  </a:cubicBezTo>
                  <a:lnTo>
                    <a:pt x="85603" y="247258"/>
                  </a:lnTo>
                  <a:lnTo>
                    <a:pt x="84695" y="246350"/>
                  </a:lnTo>
                  <a:lnTo>
                    <a:pt x="83106" y="246463"/>
                  </a:lnTo>
                  <a:lnTo>
                    <a:pt x="81403" y="246577"/>
                  </a:lnTo>
                  <a:lnTo>
                    <a:pt x="79019" y="245101"/>
                  </a:lnTo>
                  <a:lnTo>
                    <a:pt x="77317" y="244420"/>
                  </a:lnTo>
                  <a:lnTo>
                    <a:pt x="75955" y="244420"/>
                  </a:lnTo>
                  <a:lnTo>
                    <a:pt x="75047" y="243171"/>
                  </a:lnTo>
                  <a:lnTo>
                    <a:pt x="74025" y="242831"/>
                  </a:lnTo>
                  <a:lnTo>
                    <a:pt x="73457" y="244080"/>
                  </a:lnTo>
                  <a:lnTo>
                    <a:pt x="71868" y="245215"/>
                  </a:lnTo>
                  <a:lnTo>
                    <a:pt x="70733" y="244193"/>
                  </a:lnTo>
                  <a:lnTo>
                    <a:pt x="70733" y="242831"/>
                  </a:lnTo>
                  <a:lnTo>
                    <a:pt x="71414" y="240901"/>
                  </a:lnTo>
                  <a:lnTo>
                    <a:pt x="71528" y="239766"/>
                  </a:lnTo>
                  <a:lnTo>
                    <a:pt x="69939" y="238858"/>
                  </a:lnTo>
                  <a:lnTo>
                    <a:pt x="68236" y="238631"/>
                  </a:lnTo>
                  <a:lnTo>
                    <a:pt x="66306" y="237950"/>
                  </a:lnTo>
                  <a:lnTo>
                    <a:pt x="64944" y="236361"/>
                  </a:lnTo>
                  <a:lnTo>
                    <a:pt x="64944" y="235226"/>
                  </a:lnTo>
                  <a:lnTo>
                    <a:pt x="66761" y="232956"/>
                  </a:lnTo>
                  <a:lnTo>
                    <a:pt x="68917" y="229096"/>
                  </a:lnTo>
                  <a:lnTo>
                    <a:pt x="70506" y="224215"/>
                  </a:lnTo>
                  <a:lnTo>
                    <a:pt x="71982" y="218297"/>
                  </a:lnTo>
                  <a:lnTo>
                    <a:pt x="72777" y="213059"/>
                  </a:lnTo>
                  <a:lnTo>
                    <a:pt x="73457" y="208291"/>
                  </a:lnTo>
                  <a:lnTo>
                    <a:pt x="73457" y="204659"/>
                  </a:lnTo>
                  <a:lnTo>
                    <a:pt x="73798" y="201935"/>
                  </a:lnTo>
                  <a:lnTo>
                    <a:pt x="74933" y="199665"/>
                  </a:lnTo>
                  <a:lnTo>
                    <a:pt x="78112" y="199665"/>
                  </a:lnTo>
                  <a:lnTo>
                    <a:pt x="78793" y="198643"/>
                  </a:lnTo>
                  <a:lnTo>
                    <a:pt x="78112" y="197508"/>
                  </a:lnTo>
                  <a:lnTo>
                    <a:pt x="77090" y="196486"/>
                  </a:lnTo>
                  <a:lnTo>
                    <a:pt x="75501" y="195919"/>
                  </a:lnTo>
                  <a:lnTo>
                    <a:pt x="74820" y="196940"/>
                  </a:lnTo>
                  <a:lnTo>
                    <a:pt x="74025" y="198870"/>
                  </a:lnTo>
                  <a:lnTo>
                    <a:pt x="73798" y="196486"/>
                  </a:lnTo>
                  <a:lnTo>
                    <a:pt x="74252" y="194897"/>
                  </a:lnTo>
                  <a:lnTo>
                    <a:pt x="74366" y="192627"/>
                  </a:lnTo>
                  <a:lnTo>
                    <a:pt x="75047" y="186822"/>
                  </a:lnTo>
                  <a:lnTo>
                    <a:pt x="75047" y="183757"/>
                  </a:lnTo>
                  <a:lnTo>
                    <a:pt x="74933" y="180011"/>
                  </a:lnTo>
                  <a:lnTo>
                    <a:pt x="75614" y="177968"/>
                  </a:lnTo>
                  <a:lnTo>
                    <a:pt x="75728" y="174676"/>
                  </a:lnTo>
                  <a:lnTo>
                    <a:pt x="76636" y="173314"/>
                  </a:lnTo>
                  <a:lnTo>
                    <a:pt x="77771" y="172065"/>
                  </a:lnTo>
                  <a:lnTo>
                    <a:pt x="78565" y="172065"/>
                  </a:lnTo>
                  <a:lnTo>
                    <a:pt x="78338" y="173427"/>
                  </a:lnTo>
                  <a:lnTo>
                    <a:pt x="79247" y="174563"/>
                  </a:lnTo>
                  <a:lnTo>
                    <a:pt x="80836" y="176152"/>
                  </a:lnTo>
                  <a:lnTo>
                    <a:pt x="82425" y="177741"/>
                  </a:lnTo>
                  <a:lnTo>
                    <a:pt x="83787" y="179898"/>
                  </a:lnTo>
                  <a:lnTo>
                    <a:pt x="84695" y="182395"/>
                  </a:lnTo>
                  <a:lnTo>
                    <a:pt x="84922" y="185573"/>
                  </a:lnTo>
                  <a:lnTo>
                    <a:pt x="85717" y="187276"/>
                  </a:lnTo>
                  <a:lnTo>
                    <a:pt x="86511" y="187730"/>
                  </a:lnTo>
                  <a:lnTo>
                    <a:pt x="86284" y="183189"/>
                  </a:lnTo>
                  <a:lnTo>
                    <a:pt x="85489" y="179217"/>
                  </a:lnTo>
                  <a:lnTo>
                    <a:pt x="84241" y="176152"/>
                  </a:lnTo>
                  <a:lnTo>
                    <a:pt x="83106" y="174222"/>
                  </a:lnTo>
                  <a:lnTo>
                    <a:pt x="81403" y="172860"/>
                  </a:lnTo>
                  <a:lnTo>
                    <a:pt x="79701" y="171044"/>
                  </a:lnTo>
                  <a:lnTo>
                    <a:pt x="79360" y="170363"/>
                  </a:lnTo>
                  <a:lnTo>
                    <a:pt x="78679" y="169341"/>
                  </a:lnTo>
                  <a:lnTo>
                    <a:pt x="75841" y="169341"/>
                  </a:lnTo>
                  <a:lnTo>
                    <a:pt x="74820" y="167979"/>
                  </a:lnTo>
                  <a:lnTo>
                    <a:pt x="73912" y="168660"/>
                  </a:lnTo>
                  <a:lnTo>
                    <a:pt x="73912" y="166617"/>
                  </a:lnTo>
                  <a:lnTo>
                    <a:pt x="75274" y="165482"/>
                  </a:lnTo>
                  <a:lnTo>
                    <a:pt x="76863" y="164801"/>
                  </a:lnTo>
                  <a:lnTo>
                    <a:pt x="76976" y="162303"/>
                  </a:lnTo>
                  <a:lnTo>
                    <a:pt x="78906" y="161055"/>
                  </a:lnTo>
                  <a:lnTo>
                    <a:pt x="79133" y="159012"/>
                  </a:lnTo>
                  <a:lnTo>
                    <a:pt x="77771" y="156855"/>
                  </a:lnTo>
                  <a:lnTo>
                    <a:pt x="75841" y="155266"/>
                  </a:lnTo>
                  <a:lnTo>
                    <a:pt x="75728" y="153109"/>
                  </a:lnTo>
                  <a:lnTo>
                    <a:pt x="76636" y="151293"/>
                  </a:lnTo>
                  <a:lnTo>
                    <a:pt x="76749" y="149931"/>
                  </a:lnTo>
                  <a:lnTo>
                    <a:pt x="76068" y="149023"/>
                  </a:lnTo>
                  <a:lnTo>
                    <a:pt x="74820" y="149704"/>
                  </a:lnTo>
                  <a:lnTo>
                    <a:pt x="73798" y="151293"/>
                  </a:lnTo>
                  <a:lnTo>
                    <a:pt x="73457" y="150272"/>
                  </a:lnTo>
                  <a:lnTo>
                    <a:pt x="72436" y="149477"/>
                  </a:lnTo>
                  <a:lnTo>
                    <a:pt x="71528" y="148796"/>
                  </a:lnTo>
                  <a:lnTo>
                    <a:pt x="69939" y="148796"/>
                  </a:lnTo>
                  <a:lnTo>
                    <a:pt x="68057" y="147547"/>
                  </a:lnTo>
                  <a:lnTo>
                    <a:pt x="66177" y="147207"/>
                  </a:lnTo>
                  <a:lnTo>
                    <a:pt x="64928" y="145617"/>
                  </a:lnTo>
                  <a:lnTo>
                    <a:pt x="62885" y="145277"/>
                  </a:lnTo>
                  <a:lnTo>
                    <a:pt x="61522" y="142893"/>
                  </a:lnTo>
                  <a:lnTo>
                    <a:pt x="60387" y="140623"/>
                  </a:lnTo>
                  <a:lnTo>
                    <a:pt x="59026" y="138807"/>
                  </a:lnTo>
                  <a:lnTo>
                    <a:pt x="55961" y="136196"/>
                  </a:lnTo>
                  <a:lnTo>
                    <a:pt x="55961" y="131542"/>
                  </a:lnTo>
                  <a:lnTo>
                    <a:pt x="57323" y="130180"/>
                  </a:lnTo>
                  <a:lnTo>
                    <a:pt x="58004" y="128477"/>
                  </a:lnTo>
                  <a:lnTo>
                    <a:pt x="56869" y="126532"/>
                  </a:lnTo>
                  <a:lnTo>
                    <a:pt x="55052" y="125753"/>
                  </a:lnTo>
                  <a:lnTo>
                    <a:pt x="53577" y="125186"/>
                  </a:lnTo>
                  <a:lnTo>
                    <a:pt x="54599" y="123256"/>
                  </a:lnTo>
                  <a:lnTo>
                    <a:pt x="54826" y="121553"/>
                  </a:lnTo>
                  <a:lnTo>
                    <a:pt x="56755" y="121213"/>
                  </a:lnTo>
                  <a:lnTo>
                    <a:pt x="60615" y="121213"/>
                  </a:lnTo>
                  <a:lnTo>
                    <a:pt x="58912" y="119624"/>
                  </a:lnTo>
                  <a:lnTo>
                    <a:pt x="56982" y="119397"/>
                  </a:lnTo>
                  <a:lnTo>
                    <a:pt x="53577" y="119851"/>
                  </a:lnTo>
                  <a:lnTo>
                    <a:pt x="53577" y="121213"/>
                  </a:lnTo>
                  <a:lnTo>
                    <a:pt x="51988" y="121440"/>
                  </a:lnTo>
                  <a:lnTo>
                    <a:pt x="50058" y="120645"/>
                  </a:lnTo>
                  <a:lnTo>
                    <a:pt x="48923" y="120645"/>
                  </a:lnTo>
                  <a:lnTo>
                    <a:pt x="47901" y="119737"/>
                  </a:lnTo>
                  <a:lnTo>
                    <a:pt x="47901" y="118602"/>
                  </a:lnTo>
                  <a:lnTo>
                    <a:pt x="46880" y="118148"/>
                  </a:lnTo>
                  <a:lnTo>
                    <a:pt x="48242" y="117353"/>
                  </a:lnTo>
                  <a:lnTo>
                    <a:pt x="48810" y="116218"/>
                  </a:lnTo>
                  <a:lnTo>
                    <a:pt x="48129" y="115764"/>
                  </a:lnTo>
                  <a:lnTo>
                    <a:pt x="48015" y="114175"/>
                  </a:lnTo>
                  <a:lnTo>
                    <a:pt x="48696" y="113721"/>
                  </a:lnTo>
                  <a:lnTo>
                    <a:pt x="47901" y="113040"/>
                  </a:lnTo>
                  <a:lnTo>
                    <a:pt x="46880" y="113040"/>
                  </a:lnTo>
                  <a:lnTo>
                    <a:pt x="46199" y="112359"/>
                  </a:lnTo>
                  <a:lnTo>
                    <a:pt x="45631" y="113040"/>
                  </a:lnTo>
                  <a:lnTo>
                    <a:pt x="44042" y="113381"/>
                  </a:lnTo>
                  <a:lnTo>
                    <a:pt x="42566" y="113381"/>
                  </a:lnTo>
                  <a:lnTo>
                    <a:pt x="42566" y="114175"/>
                  </a:lnTo>
                  <a:lnTo>
                    <a:pt x="40637" y="113835"/>
                  </a:lnTo>
                  <a:lnTo>
                    <a:pt x="39842" y="112700"/>
                  </a:lnTo>
                  <a:lnTo>
                    <a:pt x="41545" y="112359"/>
                  </a:lnTo>
                  <a:lnTo>
                    <a:pt x="42907" y="111791"/>
                  </a:lnTo>
                  <a:lnTo>
                    <a:pt x="42907" y="110770"/>
                  </a:lnTo>
                  <a:lnTo>
                    <a:pt x="41885" y="110202"/>
                  </a:lnTo>
                  <a:lnTo>
                    <a:pt x="39842" y="110770"/>
                  </a:lnTo>
                  <a:lnTo>
                    <a:pt x="38934" y="109067"/>
                  </a:lnTo>
                  <a:lnTo>
                    <a:pt x="38253" y="110543"/>
                  </a:lnTo>
                  <a:cubicBezTo>
                    <a:pt x="38253" y="110543"/>
                    <a:pt x="36210" y="111451"/>
                    <a:pt x="35869" y="111451"/>
                  </a:cubicBezTo>
                  <a:cubicBezTo>
                    <a:pt x="35529" y="111451"/>
                    <a:pt x="34734" y="111905"/>
                    <a:pt x="34734" y="111905"/>
                  </a:cubicBezTo>
                  <a:lnTo>
                    <a:pt x="33259" y="109294"/>
                  </a:lnTo>
                  <a:lnTo>
                    <a:pt x="33259" y="108159"/>
                  </a:lnTo>
                  <a:lnTo>
                    <a:pt x="32350" y="108159"/>
                  </a:lnTo>
                  <a:lnTo>
                    <a:pt x="29853" y="106684"/>
                  </a:lnTo>
                  <a:lnTo>
                    <a:pt x="27697" y="107705"/>
                  </a:lnTo>
                  <a:lnTo>
                    <a:pt x="26902" y="105775"/>
                  </a:lnTo>
                  <a:lnTo>
                    <a:pt x="24291" y="105321"/>
                  </a:lnTo>
                  <a:lnTo>
                    <a:pt x="22589" y="103505"/>
                  </a:lnTo>
                  <a:lnTo>
                    <a:pt x="22021" y="104640"/>
                  </a:lnTo>
                  <a:lnTo>
                    <a:pt x="19410" y="104867"/>
                  </a:lnTo>
                  <a:lnTo>
                    <a:pt x="18729" y="101916"/>
                  </a:lnTo>
                  <a:lnTo>
                    <a:pt x="17821" y="101235"/>
                  </a:lnTo>
                  <a:lnTo>
                    <a:pt x="17027" y="102030"/>
                  </a:lnTo>
                  <a:lnTo>
                    <a:pt x="15892" y="102597"/>
                  </a:lnTo>
                  <a:lnTo>
                    <a:pt x="14189" y="101689"/>
                  </a:lnTo>
                  <a:lnTo>
                    <a:pt x="13054" y="102370"/>
                  </a:lnTo>
                  <a:lnTo>
                    <a:pt x="13054" y="105094"/>
                  </a:lnTo>
                  <a:lnTo>
                    <a:pt x="9762" y="104754"/>
                  </a:lnTo>
                  <a:lnTo>
                    <a:pt x="8741" y="104186"/>
                  </a:lnTo>
                  <a:lnTo>
                    <a:pt x="9762" y="102370"/>
                  </a:lnTo>
                  <a:lnTo>
                    <a:pt x="8741" y="100667"/>
                  </a:lnTo>
                  <a:lnTo>
                    <a:pt x="6811" y="99419"/>
                  </a:lnTo>
                  <a:lnTo>
                    <a:pt x="4540" y="99192"/>
                  </a:lnTo>
                  <a:lnTo>
                    <a:pt x="2497" y="98284"/>
                  </a:lnTo>
                  <a:lnTo>
                    <a:pt x="2497" y="97149"/>
                  </a:lnTo>
                  <a:lnTo>
                    <a:pt x="4314" y="96468"/>
                  </a:lnTo>
                  <a:lnTo>
                    <a:pt x="5789" y="96127"/>
                  </a:lnTo>
                  <a:lnTo>
                    <a:pt x="7832" y="95446"/>
                  </a:lnTo>
                  <a:lnTo>
                    <a:pt x="9421" y="95559"/>
                  </a:lnTo>
                  <a:lnTo>
                    <a:pt x="10670" y="95219"/>
                  </a:lnTo>
                  <a:lnTo>
                    <a:pt x="10784" y="93289"/>
                  </a:lnTo>
                  <a:lnTo>
                    <a:pt x="10102" y="92495"/>
                  </a:lnTo>
                  <a:lnTo>
                    <a:pt x="8059" y="91360"/>
                  </a:lnTo>
                  <a:lnTo>
                    <a:pt x="6697" y="91360"/>
                  </a:lnTo>
                  <a:lnTo>
                    <a:pt x="5903" y="92949"/>
                  </a:lnTo>
                  <a:lnTo>
                    <a:pt x="5221" y="93970"/>
                  </a:lnTo>
                  <a:lnTo>
                    <a:pt x="4767" y="91814"/>
                  </a:lnTo>
                  <a:lnTo>
                    <a:pt x="3973" y="91019"/>
                  </a:lnTo>
                  <a:lnTo>
                    <a:pt x="4654" y="88976"/>
                  </a:lnTo>
                  <a:lnTo>
                    <a:pt x="5449" y="90338"/>
                  </a:lnTo>
                  <a:lnTo>
                    <a:pt x="6357" y="90565"/>
                  </a:lnTo>
                  <a:lnTo>
                    <a:pt x="7378" y="89770"/>
                  </a:lnTo>
                  <a:lnTo>
                    <a:pt x="10556" y="89770"/>
                  </a:lnTo>
                  <a:lnTo>
                    <a:pt x="12146" y="90452"/>
                  </a:lnTo>
                  <a:lnTo>
                    <a:pt x="12259" y="89316"/>
                  </a:lnTo>
                  <a:lnTo>
                    <a:pt x="10330" y="88181"/>
                  </a:lnTo>
                  <a:lnTo>
                    <a:pt x="8173" y="87841"/>
                  </a:lnTo>
                  <a:lnTo>
                    <a:pt x="6924" y="86933"/>
                  </a:lnTo>
                  <a:lnTo>
                    <a:pt x="4995" y="87727"/>
                  </a:lnTo>
                  <a:lnTo>
                    <a:pt x="2497" y="87954"/>
                  </a:lnTo>
                  <a:lnTo>
                    <a:pt x="1930" y="88862"/>
                  </a:lnTo>
                  <a:lnTo>
                    <a:pt x="1135" y="88408"/>
                  </a:lnTo>
                  <a:lnTo>
                    <a:pt x="0" y="86479"/>
                  </a:lnTo>
                  <a:lnTo>
                    <a:pt x="0" y="84889"/>
                  </a:lnTo>
                  <a:lnTo>
                    <a:pt x="681" y="83187"/>
                  </a:lnTo>
                  <a:lnTo>
                    <a:pt x="1476" y="81371"/>
                  </a:lnTo>
                  <a:lnTo>
                    <a:pt x="3292" y="81144"/>
                  </a:lnTo>
                  <a:lnTo>
                    <a:pt x="4540" y="80349"/>
                  </a:lnTo>
                  <a:lnTo>
                    <a:pt x="4654" y="78987"/>
                  </a:lnTo>
                  <a:lnTo>
                    <a:pt x="5562" y="79668"/>
                  </a:lnTo>
                  <a:lnTo>
                    <a:pt x="7378" y="79214"/>
                  </a:lnTo>
                  <a:lnTo>
                    <a:pt x="8967" y="77738"/>
                  </a:lnTo>
                  <a:lnTo>
                    <a:pt x="9876" y="77625"/>
                  </a:lnTo>
                  <a:lnTo>
                    <a:pt x="10443" y="78079"/>
                  </a:lnTo>
                  <a:lnTo>
                    <a:pt x="10784" y="78760"/>
                  </a:lnTo>
                  <a:lnTo>
                    <a:pt x="12486" y="78987"/>
                  </a:lnTo>
                  <a:lnTo>
                    <a:pt x="12486" y="77511"/>
                  </a:lnTo>
                  <a:lnTo>
                    <a:pt x="15324" y="77284"/>
                  </a:lnTo>
                  <a:lnTo>
                    <a:pt x="16459" y="76376"/>
                  </a:lnTo>
                  <a:lnTo>
                    <a:pt x="16913" y="77284"/>
                  </a:lnTo>
                  <a:lnTo>
                    <a:pt x="18162" y="77852"/>
                  </a:lnTo>
                  <a:lnTo>
                    <a:pt x="18956" y="79214"/>
                  </a:lnTo>
                  <a:lnTo>
                    <a:pt x="19751" y="78419"/>
                  </a:lnTo>
                  <a:lnTo>
                    <a:pt x="19637" y="76944"/>
                  </a:lnTo>
                  <a:lnTo>
                    <a:pt x="22816" y="76603"/>
                  </a:lnTo>
                  <a:lnTo>
                    <a:pt x="23951" y="77057"/>
                  </a:lnTo>
                  <a:lnTo>
                    <a:pt x="24973" y="77511"/>
                  </a:lnTo>
                  <a:lnTo>
                    <a:pt x="25313" y="76944"/>
                  </a:lnTo>
                  <a:lnTo>
                    <a:pt x="25313" y="75809"/>
                  </a:lnTo>
                  <a:lnTo>
                    <a:pt x="26108" y="75355"/>
                  </a:lnTo>
                  <a:lnTo>
                    <a:pt x="25313" y="74220"/>
                  </a:lnTo>
                  <a:lnTo>
                    <a:pt x="26562" y="73425"/>
                  </a:lnTo>
                  <a:lnTo>
                    <a:pt x="27923" y="73198"/>
                  </a:lnTo>
                  <a:lnTo>
                    <a:pt x="28605" y="73993"/>
                  </a:lnTo>
                  <a:lnTo>
                    <a:pt x="29967" y="73198"/>
                  </a:lnTo>
                  <a:lnTo>
                    <a:pt x="31215" y="72630"/>
                  </a:lnTo>
                  <a:lnTo>
                    <a:pt x="32415" y="71722"/>
                  </a:lnTo>
                  <a:lnTo>
                    <a:pt x="32415" y="73490"/>
                  </a:lnTo>
                  <a:lnTo>
                    <a:pt x="33275" y="73603"/>
                  </a:lnTo>
                  <a:lnTo>
                    <a:pt x="33956" y="72176"/>
                  </a:lnTo>
                  <a:lnTo>
                    <a:pt x="35204" y="71771"/>
                  </a:lnTo>
                  <a:lnTo>
                    <a:pt x="35432" y="72290"/>
                  </a:lnTo>
                  <a:lnTo>
                    <a:pt x="35658" y="73311"/>
                  </a:lnTo>
                  <a:lnTo>
                    <a:pt x="36680" y="73652"/>
                  </a:lnTo>
                  <a:lnTo>
                    <a:pt x="37588" y="74852"/>
                  </a:lnTo>
                  <a:lnTo>
                    <a:pt x="37929" y="74852"/>
                  </a:lnTo>
                  <a:lnTo>
                    <a:pt x="38561" y="76555"/>
                  </a:lnTo>
                  <a:lnTo>
                    <a:pt x="39988" y="77803"/>
                  </a:lnTo>
                  <a:lnTo>
                    <a:pt x="41237" y="78890"/>
                  </a:lnTo>
                  <a:lnTo>
                    <a:pt x="41237" y="80430"/>
                  </a:lnTo>
                  <a:lnTo>
                    <a:pt x="44188" y="83041"/>
                  </a:lnTo>
                  <a:lnTo>
                    <a:pt x="45728" y="81111"/>
                  </a:lnTo>
                  <a:lnTo>
                    <a:pt x="48518" y="78890"/>
                  </a:lnTo>
                  <a:lnTo>
                    <a:pt x="50107" y="78711"/>
                  </a:lnTo>
                  <a:lnTo>
                    <a:pt x="51420" y="77511"/>
                  </a:lnTo>
                  <a:lnTo>
                    <a:pt x="51712" y="78533"/>
                  </a:lnTo>
                  <a:cubicBezTo>
                    <a:pt x="51712" y="78533"/>
                    <a:pt x="50966" y="79392"/>
                    <a:pt x="51193" y="79668"/>
                  </a:cubicBezTo>
                  <a:cubicBezTo>
                    <a:pt x="51420" y="79960"/>
                    <a:pt x="52507" y="79733"/>
                    <a:pt x="52507" y="79733"/>
                  </a:cubicBezTo>
                  <a:cubicBezTo>
                    <a:pt x="52507" y="79733"/>
                    <a:pt x="52912" y="78711"/>
                    <a:pt x="52961" y="79165"/>
                  </a:cubicBezTo>
                  <a:cubicBezTo>
                    <a:pt x="53009" y="79619"/>
                    <a:pt x="53366" y="80073"/>
                    <a:pt x="53366" y="80073"/>
                  </a:cubicBezTo>
                  <a:lnTo>
                    <a:pt x="54793" y="80073"/>
                  </a:lnTo>
                  <a:lnTo>
                    <a:pt x="55539" y="78711"/>
                  </a:lnTo>
                  <a:lnTo>
                    <a:pt x="56626" y="78533"/>
                  </a:lnTo>
                  <a:lnTo>
                    <a:pt x="57420" y="80463"/>
                  </a:lnTo>
                  <a:lnTo>
                    <a:pt x="58393" y="82344"/>
                  </a:lnTo>
                  <a:lnTo>
                    <a:pt x="58961" y="82230"/>
                  </a:lnTo>
                  <a:lnTo>
                    <a:pt x="58961" y="80349"/>
                  </a:lnTo>
                  <a:cubicBezTo>
                    <a:pt x="58961" y="80349"/>
                    <a:pt x="57939" y="79554"/>
                    <a:pt x="57939" y="79328"/>
                  </a:cubicBezTo>
                  <a:cubicBezTo>
                    <a:pt x="57939" y="79101"/>
                    <a:pt x="57890" y="77560"/>
                    <a:pt x="57890" y="77560"/>
                  </a:cubicBezTo>
                  <a:lnTo>
                    <a:pt x="61020" y="76652"/>
                  </a:lnTo>
                  <a:lnTo>
                    <a:pt x="61312" y="77965"/>
                  </a:lnTo>
                  <a:lnTo>
                    <a:pt x="60971" y="78760"/>
                  </a:lnTo>
                  <a:lnTo>
                    <a:pt x="61085" y="79506"/>
                  </a:lnTo>
                  <a:lnTo>
                    <a:pt x="63469" y="80365"/>
                  </a:lnTo>
                  <a:lnTo>
                    <a:pt x="65398" y="79846"/>
                  </a:lnTo>
                  <a:lnTo>
                    <a:pt x="69031" y="79328"/>
                  </a:lnTo>
                  <a:lnTo>
                    <a:pt x="70344" y="78922"/>
                  </a:lnTo>
                  <a:lnTo>
                    <a:pt x="70976" y="77787"/>
                  </a:lnTo>
                  <a:lnTo>
                    <a:pt x="70522" y="77155"/>
                  </a:lnTo>
                  <a:lnTo>
                    <a:pt x="70068" y="77446"/>
                  </a:lnTo>
                  <a:lnTo>
                    <a:pt x="68933" y="77495"/>
                  </a:lnTo>
                  <a:cubicBezTo>
                    <a:pt x="68933" y="77495"/>
                    <a:pt x="68074" y="76587"/>
                    <a:pt x="67960" y="76360"/>
                  </a:cubicBezTo>
                  <a:cubicBezTo>
                    <a:pt x="67847" y="76133"/>
                    <a:pt x="66761" y="74657"/>
                    <a:pt x="66761" y="74657"/>
                  </a:cubicBezTo>
                  <a:lnTo>
                    <a:pt x="66761" y="71641"/>
                  </a:lnTo>
                  <a:lnTo>
                    <a:pt x="67668" y="68690"/>
                  </a:lnTo>
                  <a:lnTo>
                    <a:pt x="67441" y="66468"/>
                  </a:lnTo>
                  <a:lnTo>
                    <a:pt x="66533" y="65106"/>
                  </a:lnTo>
                  <a:cubicBezTo>
                    <a:pt x="66533" y="65106"/>
                    <a:pt x="67506" y="63631"/>
                    <a:pt x="67506" y="63290"/>
                  </a:cubicBezTo>
                  <a:cubicBezTo>
                    <a:pt x="67506" y="62949"/>
                    <a:pt x="67052" y="61523"/>
                    <a:pt x="67052" y="61523"/>
                  </a:cubicBezTo>
                  <a:lnTo>
                    <a:pt x="65804" y="60501"/>
                  </a:lnTo>
                  <a:lnTo>
                    <a:pt x="65625" y="59074"/>
                  </a:lnTo>
                  <a:lnTo>
                    <a:pt x="64150" y="57485"/>
                  </a:lnTo>
                  <a:lnTo>
                    <a:pt x="62220" y="55328"/>
                  </a:lnTo>
                  <a:lnTo>
                    <a:pt x="62171" y="52766"/>
                  </a:lnTo>
                  <a:lnTo>
                    <a:pt x="61377" y="51404"/>
                  </a:lnTo>
                  <a:lnTo>
                    <a:pt x="61198" y="50545"/>
                  </a:lnTo>
                  <a:lnTo>
                    <a:pt x="61652" y="49863"/>
                  </a:lnTo>
                  <a:lnTo>
                    <a:pt x="61361" y="47593"/>
                  </a:lnTo>
                  <a:lnTo>
                    <a:pt x="59593" y="45890"/>
                  </a:lnTo>
                  <a:lnTo>
                    <a:pt x="60501" y="45145"/>
                  </a:lnTo>
                  <a:lnTo>
                    <a:pt x="61815" y="44918"/>
                  </a:lnTo>
                  <a:lnTo>
                    <a:pt x="62836" y="45712"/>
                  </a:lnTo>
                  <a:lnTo>
                    <a:pt x="65220" y="46458"/>
                  </a:lnTo>
                  <a:lnTo>
                    <a:pt x="66468" y="47026"/>
                  </a:lnTo>
                  <a:lnTo>
                    <a:pt x="68009" y="47026"/>
                  </a:lnTo>
                  <a:lnTo>
                    <a:pt x="69371" y="46118"/>
                  </a:lnTo>
                  <a:lnTo>
                    <a:pt x="70344" y="45372"/>
                  </a:lnTo>
                  <a:lnTo>
                    <a:pt x="73409" y="45437"/>
                  </a:lnTo>
                  <a:lnTo>
                    <a:pt x="74495" y="46523"/>
                  </a:lnTo>
                  <a:lnTo>
                    <a:pt x="74722" y="47723"/>
                  </a:lnTo>
                  <a:lnTo>
                    <a:pt x="74268" y="48631"/>
                  </a:lnTo>
                  <a:lnTo>
                    <a:pt x="72955" y="49491"/>
                  </a:lnTo>
                  <a:lnTo>
                    <a:pt x="72777" y="50739"/>
                  </a:lnTo>
                  <a:lnTo>
                    <a:pt x="73684" y="51939"/>
                  </a:lnTo>
                  <a:lnTo>
                    <a:pt x="74544" y="52734"/>
                  </a:lnTo>
                  <a:lnTo>
                    <a:pt x="75403" y="54096"/>
                  </a:lnTo>
                  <a:lnTo>
                    <a:pt x="75695" y="56317"/>
                  </a:lnTo>
                  <a:lnTo>
                    <a:pt x="76830" y="56252"/>
                  </a:lnTo>
                  <a:lnTo>
                    <a:pt x="77852" y="56074"/>
                  </a:lnTo>
                  <a:lnTo>
                    <a:pt x="78485" y="55166"/>
                  </a:lnTo>
                  <a:lnTo>
                    <a:pt x="81435" y="54988"/>
                  </a:lnTo>
                  <a:lnTo>
                    <a:pt x="83090" y="55734"/>
                  </a:lnTo>
                  <a:lnTo>
                    <a:pt x="84744" y="56366"/>
                  </a:lnTo>
                  <a:lnTo>
                    <a:pt x="87809" y="56317"/>
                  </a:lnTo>
                  <a:lnTo>
                    <a:pt x="89576" y="56366"/>
                  </a:lnTo>
                  <a:lnTo>
                    <a:pt x="91733" y="57047"/>
                  </a:lnTo>
                  <a:lnTo>
                    <a:pt x="93662" y="57842"/>
                  </a:lnTo>
                  <a:lnTo>
                    <a:pt x="95024" y="58361"/>
                  </a:lnTo>
                  <a:lnTo>
                    <a:pt x="97019" y="58425"/>
                  </a:lnTo>
                  <a:lnTo>
                    <a:pt x="99014" y="58020"/>
                  </a:lnTo>
                  <a:lnTo>
                    <a:pt x="100894" y="56366"/>
                  </a:lnTo>
                  <a:lnTo>
                    <a:pt x="102322" y="55052"/>
                  </a:lnTo>
                  <a:lnTo>
                    <a:pt x="104316" y="54371"/>
                  </a:lnTo>
                  <a:lnTo>
                    <a:pt x="105792" y="53966"/>
                  </a:lnTo>
                  <a:lnTo>
                    <a:pt x="108013" y="53285"/>
                  </a:lnTo>
                  <a:lnTo>
                    <a:pt x="110283" y="53107"/>
                  </a:lnTo>
                  <a:lnTo>
                    <a:pt x="110689" y="52928"/>
                  </a:lnTo>
                  <a:cubicBezTo>
                    <a:pt x="110689" y="52928"/>
                    <a:pt x="109035" y="51907"/>
                    <a:pt x="108808" y="51907"/>
                  </a:cubicBezTo>
                  <a:cubicBezTo>
                    <a:pt x="108581" y="51907"/>
                    <a:pt x="105857" y="51842"/>
                    <a:pt x="105565" y="51842"/>
                  </a:cubicBezTo>
                  <a:cubicBezTo>
                    <a:pt x="105273" y="51842"/>
                    <a:pt x="102727" y="51388"/>
                    <a:pt x="102727" y="51388"/>
                  </a:cubicBezTo>
                  <a:cubicBezTo>
                    <a:pt x="102727" y="51388"/>
                    <a:pt x="101138" y="51047"/>
                    <a:pt x="101138" y="50820"/>
                  </a:cubicBezTo>
                  <a:cubicBezTo>
                    <a:pt x="101138" y="50593"/>
                    <a:pt x="101656" y="49458"/>
                    <a:pt x="101656" y="49458"/>
                  </a:cubicBezTo>
                  <a:lnTo>
                    <a:pt x="102451" y="48485"/>
                  </a:lnTo>
                  <a:lnTo>
                    <a:pt x="103084" y="47577"/>
                  </a:lnTo>
                  <a:lnTo>
                    <a:pt x="103197" y="45647"/>
                  </a:lnTo>
                  <a:lnTo>
                    <a:pt x="107575" y="43085"/>
                  </a:lnTo>
                  <a:lnTo>
                    <a:pt x="109959" y="41383"/>
                  </a:lnTo>
                  <a:lnTo>
                    <a:pt x="113591" y="39956"/>
                  </a:lnTo>
                  <a:lnTo>
                    <a:pt x="118083" y="39210"/>
                  </a:lnTo>
                  <a:lnTo>
                    <a:pt x="123710" y="37442"/>
                  </a:lnTo>
                  <a:lnTo>
                    <a:pt x="127910" y="34718"/>
                  </a:lnTo>
                  <a:lnTo>
                    <a:pt x="129791" y="32107"/>
                  </a:lnTo>
                  <a:lnTo>
                    <a:pt x="130991" y="29318"/>
                  </a:lnTo>
                  <a:lnTo>
                    <a:pt x="131850" y="29091"/>
                  </a:lnTo>
                  <a:lnTo>
                    <a:pt x="132759" y="29772"/>
                  </a:lnTo>
                  <a:lnTo>
                    <a:pt x="135548" y="29821"/>
                  </a:lnTo>
                  <a:lnTo>
                    <a:pt x="134607" y="28913"/>
                  </a:lnTo>
                  <a:lnTo>
                    <a:pt x="133342" y="28053"/>
                  </a:lnTo>
                  <a:lnTo>
                    <a:pt x="132434" y="27259"/>
                  </a:lnTo>
                  <a:lnTo>
                    <a:pt x="132369" y="24307"/>
                  </a:lnTo>
                  <a:lnTo>
                    <a:pt x="133504" y="23513"/>
                  </a:lnTo>
                  <a:lnTo>
                    <a:pt x="132191" y="22426"/>
                  </a:lnTo>
                  <a:lnTo>
                    <a:pt x="132824" y="21859"/>
                  </a:lnTo>
                  <a:lnTo>
                    <a:pt x="133002" y="13783"/>
                  </a:lnTo>
                  <a:lnTo>
                    <a:pt x="131980" y="12762"/>
                  </a:lnTo>
                  <a:lnTo>
                    <a:pt x="133293" y="11513"/>
                  </a:lnTo>
                  <a:lnTo>
                    <a:pt x="133293" y="9243"/>
                  </a:lnTo>
                  <a:lnTo>
                    <a:pt x="132499" y="8448"/>
                  </a:lnTo>
                  <a:lnTo>
                    <a:pt x="132953" y="7475"/>
                  </a:lnTo>
                  <a:lnTo>
                    <a:pt x="135742" y="5092"/>
                  </a:lnTo>
                  <a:lnTo>
                    <a:pt x="137331" y="3957"/>
                  </a:lnTo>
                  <a:lnTo>
                    <a:pt x="138580" y="3324"/>
                  </a:lnTo>
                  <a:lnTo>
                    <a:pt x="140623" y="3486"/>
                  </a:lnTo>
                  <a:lnTo>
                    <a:pt x="141710" y="3551"/>
                  </a:lnTo>
                  <a:lnTo>
                    <a:pt x="143185" y="3259"/>
                  </a:lnTo>
                  <a:lnTo>
                    <a:pt x="144953" y="2059"/>
                  </a:lnTo>
                  <a:lnTo>
                    <a:pt x="147337" y="1200"/>
                  </a:lnTo>
                  <a:lnTo>
                    <a:pt x="148763" y="859"/>
                  </a:lnTo>
                  <a:lnTo>
                    <a:pt x="150028" y="762"/>
                  </a:lnTo>
                  <a:lnTo>
                    <a:pt x="151698" y="0"/>
                  </a:lnTo>
                  <a:lnTo>
                    <a:pt x="152185" y="0"/>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1" name="Freeform: Shape 610">
              <a:extLst>
                <a:ext uri="{FF2B5EF4-FFF2-40B4-BE49-F238E27FC236}">
                  <a16:creationId xmlns:a16="http://schemas.microsoft.com/office/drawing/2014/main" id="{10D57EDA-522F-B8A2-EB00-9FD087928779}"/>
                </a:ext>
              </a:extLst>
            </p:cNvPr>
            <p:cNvSpPr/>
            <p:nvPr/>
          </p:nvSpPr>
          <p:spPr>
            <a:xfrm>
              <a:off x="7174473" y="3546680"/>
              <a:ext cx="4688" cy="5759"/>
            </a:xfrm>
            <a:custGeom>
              <a:avLst/>
              <a:gdLst>
                <a:gd name="connsiteX0" fmla="*/ 3721 w 5082"/>
                <a:gd name="connsiteY0" fmla="*/ 6243 h 6243"/>
                <a:gd name="connsiteX1" fmla="*/ 5083 w 5082"/>
                <a:gd name="connsiteY1" fmla="*/ 4313 h 6243"/>
                <a:gd name="connsiteX2" fmla="*/ 5083 w 5082"/>
                <a:gd name="connsiteY2" fmla="*/ 2270 h 6243"/>
                <a:gd name="connsiteX3" fmla="*/ 3266 w 5082"/>
                <a:gd name="connsiteY3" fmla="*/ 2270 h 6243"/>
                <a:gd name="connsiteX4" fmla="*/ 1564 w 5082"/>
                <a:gd name="connsiteY4" fmla="*/ 908 h 6243"/>
                <a:gd name="connsiteX5" fmla="*/ 202 w 5082"/>
                <a:gd name="connsiteY5" fmla="*/ 0 h 6243"/>
                <a:gd name="connsiteX6" fmla="*/ 202 w 5082"/>
                <a:gd name="connsiteY6" fmla="*/ 2157 h 6243"/>
                <a:gd name="connsiteX7" fmla="*/ 202 w 5082"/>
                <a:gd name="connsiteY7" fmla="*/ 3859 h 6243"/>
                <a:gd name="connsiteX8" fmla="*/ 1905 w 5082"/>
                <a:gd name="connsiteY8" fmla="*/ 4086 h 6243"/>
                <a:gd name="connsiteX9" fmla="*/ 2537 w 5082"/>
                <a:gd name="connsiteY9" fmla="*/ 4086 h 6243"/>
                <a:gd name="connsiteX10" fmla="*/ 3721 w 5082"/>
                <a:gd name="connsiteY10" fmla="*/ 6243 h 6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2" h="6243">
                  <a:moveTo>
                    <a:pt x="3721" y="6243"/>
                  </a:moveTo>
                  <a:lnTo>
                    <a:pt x="5083" y="4313"/>
                  </a:lnTo>
                  <a:lnTo>
                    <a:pt x="5083" y="2270"/>
                  </a:lnTo>
                  <a:lnTo>
                    <a:pt x="3266" y="2270"/>
                  </a:lnTo>
                  <a:lnTo>
                    <a:pt x="1564" y="908"/>
                  </a:lnTo>
                  <a:lnTo>
                    <a:pt x="202" y="0"/>
                  </a:lnTo>
                  <a:cubicBezTo>
                    <a:pt x="202" y="0"/>
                    <a:pt x="656" y="1816"/>
                    <a:pt x="202" y="2157"/>
                  </a:cubicBezTo>
                  <a:cubicBezTo>
                    <a:pt x="-252" y="2497"/>
                    <a:pt x="202" y="3859"/>
                    <a:pt x="202" y="3859"/>
                  </a:cubicBezTo>
                  <a:lnTo>
                    <a:pt x="1905" y="4086"/>
                  </a:lnTo>
                  <a:lnTo>
                    <a:pt x="2537" y="4086"/>
                  </a:lnTo>
                  <a:lnTo>
                    <a:pt x="3721" y="624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2" name="Freeform: Shape 611">
              <a:extLst>
                <a:ext uri="{FF2B5EF4-FFF2-40B4-BE49-F238E27FC236}">
                  <a16:creationId xmlns:a16="http://schemas.microsoft.com/office/drawing/2014/main" id="{BE1F9E61-5840-F363-8CAF-F6E0066290D8}"/>
                </a:ext>
              </a:extLst>
            </p:cNvPr>
            <p:cNvSpPr/>
            <p:nvPr/>
          </p:nvSpPr>
          <p:spPr>
            <a:xfrm>
              <a:off x="7171413" y="3543015"/>
              <a:ext cx="2199" cy="1361"/>
            </a:xfrm>
            <a:custGeom>
              <a:avLst/>
              <a:gdLst>
                <a:gd name="connsiteX0" fmla="*/ 0 w 2384"/>
                <a:gd name="connsiteY0" fmla="*/ 0 h 1475"/>
                <a:gd name="connsiteX1" fmla="*/ 568 w 2384"/>
                <a:gd name="connsiteY1" fmla="*/ 1476 h 1475"/>
                <a:gd name="connsiteX2" fmla="*/ 2384 w 2384"/>
                <a:gd name="connsiteY2" fmla="*/ 730 h 1475"/>
                <a:gd name="connsiteX3" fmla="*/ 2384 w 2384"/>
                <a:gd name="connsiteY3" fmla="*/ 0 h 1475"/>
                <a:gd name="connsiteX4" fmla="*/ 0 w 2384"/>
                <a:gd name="connsiteY4" fmla="*/ 0 h 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 h="1475">
                  <a:moveTo>
                    <a:pt x="0" y="0"/>
                  </a:moveTo>
                  <a:lnTo>
                    <a:pt x="568" y="1476"/>
                  </a:lnTo>
                  <a:lnTo>
                    <a:pt x="2384" y="730"/>
                  </a:lnTo>
                  <a:lnTo>
                    <a:pt x="2384" y="0"/>
                  </a:lnTo>
                  <a:lnTo>
                    <a:pt x="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3" name="Freeform: Shape 612">
              <a:extLst>
                <a:ext uri="{FF2B5EF4-FFF2-40B4-BE49-F238E27FC236}">
                  <a16:creationId xmlns:a16="http://schemas.microsoft.com/office/drawing/2014/main" id="{7E75258A-F942-5CB9-DA00-40C5DF924F4D}"/>
                </a:ext>
              </a:extLst>
            </p:cNvPr>
            <p:cNvSpPr/>
            <p:nvPr/>
          </p:nvSpPr>
          <p:spPr>
            <a:xfrm>
              <a:off x="7366704" y="3629075"/>
              <a:ext cx="18504" cy="41241"/>
            </a:xfrm>
            <a:custGeom>
              <a:avLst/>
              <a:gdLst>
                <a:gd name="connsiteX0" fmla="*/ 13475 w 20059"/>
                <a:gd name="connsiteY0" fmla="*/ 43701 h 44706"/>
                <a:gd name="connsiteX1" fmla="*/ 13475 w 20059"/>
                <a:gd name="connsiteY1" fmla="*/ 42647 h 44706"/>
                <a:gd name="connsiteX2" fmla="*/ 14610 w 20059"/>
                <a:gd name="connsiteY2" fmla="*/ 40750 h 44706"/>
                <a:gd name="connsiteX3" fmla="*/ 15211 w 20059"/>
                <a:gd name="connsiteY3" fmla="*/ 39080 h 44706"/>
                <a:gd name="connsiteX4" fmla="*/ 15810 w 20059"/>
                <a:gd name="connsiteY4" fmla="*/ 38545 h 44706"/>
                <a:gd name="connsiteX5" fmla="*/ 13994 w 20059"/>
                <a:gd name="connsiteY5" fmla="*/ 38091 h 44706"/>
                <a:gd name="connsiteX6" fmla="*/ 15356 w 20059"/>
                <a:gd name="connsiteY6" fmla="*/ 37264 h 44706"/>
                <a:gd name="connsiteX7" fmla="*/ 15810 w 20059"/>
                <a:gd name="connsiteY7" fmla="*/ 36891 h 44706"/>
                <a:gd name="connsiteX8" fmla="*/ 16572 w 20059"/>
                <a:gd name="connsiteY8" fmla="*/ 34848 h 44706"/>
                <a:gd name="connsiteX9" fmla="*/ 16572 w 20059"/>
                <a:gd name="connsiteY9" fmla="*/ 30307 h 44706"/>
                <a:gd name="connsiteX10" fmla="*/ 18016 w 20059"/>
                <a:gd name="connsiteY10" fmla="*/ 26902 h 44706"/>
                <a:gd name="connsiteX11" fmla="*/ 19232 w 20059"/>
                <a:gd name="connsiteY11" fmla="*/ 24097 h 44706"/>
                <a:gd name="connsiteX12" fmla="*/ 20059 w 20059"/>
                <a:gd name="connsiteY12" fmla="*/ 20010 h 44706"/>
                <a:gd name="connsiteX13" fmla="*/ 19605 w 20059"/>
                <a:gd name="connsiteY13" fmla="*/ 16070 h 44706"/>
                <a:gd name="connsiteX14" fmla="*/ 19605 w 20059"/>
                <a:gd name="connsiteY14" fmla="*/ 12583 h 44706"/>
                <a:gd name="connsiteX15" fmla="*/ 19151 w 20059"/>
                <a:gd name="connsiteY15" fmla="*/ 11675 h 44706"/>
                <a:gd name="connsiteX16" fmla="*/ 18016 w 20059"/>
                <a:gd name="connsiteY16" fmla="*/ 9697 h 44706"/>
                <a:gd name="connsiteX17" fmla="*/ 18616 w 20059"/>
                <a:gd name="connsiteY17" fmla="*/ 6519 h 44706"/>
                <a:gd name="connsiteX18" fmla="*/ 18616 w 20059"/>
                <a:gd name="connsiteY18" fmla="*/ 2886 h 44706"/>
                <a:gd name="connsiteX19" fmla="*/ 18016 w 20059"/>
                <a:gd name="connsiteY19" fmla="*/ 0 h 44706"/>
                <a:gd name="connsiteX20" fmla="*/ 17027 w 20059"/>
                <a:gd name="connsiteY20" fmla="*/ 0 h 44706"/>
                <a:gd name="connsiteX21" fmla="*/ 15892 w 20059"/>
                <a:gd name="connsiteY21" fmla="*/ 1589 h 44706"/>
                <a:gd name="connsiteX22" fmla="*/ 15665 w 20059"/>
                <a:gd name="connsiteY22" fmla="*/ 5157 h 44706"/>
                <a:gd name="connsiteX23" fmla="*/ 15665 w 20059"/>
                <a:gd name="connsiteY23" fmla="*/ 7508 h 44706"/>
                <a:gd name="connsiteX24" fmla="*/ 14983 w 20059"/>
                <a:gd name="connsiteY24" fmla="*/ 8562 h 44706"/>
                <a:gd name="connsiteX25" fmla="*/ 13475 w 20059"/>
                <a:gd name="connsiteY25" fmla="*/ 7654 h 44706"/>
                <a:gd name="connsiteX26" fmla="*/ 12194 w 20059"/>
                <a:gd name="connsiteY26" fmla="*/ 7281 h 44706"/>
                <a:gd name="connsiteX27" fmla="*/ 10605 w 20059"/>
                <a:gd name="connsiteY27" fmla="*/ 7362 h 44706"/>
                <a:gd name="connsiteX28" fmla="*/ 9778 w 20059"/>
                <a:gd name="connsiteY28" fmla="*/ 8497 h 44706"/>
                <a:gd name="connsiteX29" fmla="*/ 8870 w 20059"/>
                <a:gd name="connsiteY29" fmla="*/ 9324 h 44706"/>
                <a:gd name="connsiteX30" fmla="*/ 6665 w 20059"/>
                <a:gd name="connsiteY30" fmla="*/ 10086 h 44706"/>
                <a:gd name="connsiteX31" fmla="*/ 5449 w 20059"/>
                <a:gd name="connsiteY31" fmla="*/ 10686 h 44706"/>
                <a:gd name="connsiteX32" fmla="*/ 4687 w 20059"/>
                <a:gd name="connsiteY32" fmla="*/ 11513 h 44706"/>
                <a:gd name="connsiteX33" fmla="*/ 3778 w 20059"/>
                <a:gd name="connsiteY33" fmla="*/ 11594 h 44706"/>
                <a:gd name="connsiteX34" fmla="*/ 2416 w 20059"/>
                <a:gd name="connsiteY34" fmla="*/ 13102 h 44706"/>
                <a:gd name="connsiteX35" fmla="*/ 1654 w 20059"/>
                <a:gd name="connsiteY35" fmla="*/ 14383 h 44706"/>
                <a:gd name="connsiteX36" fmla="*/ 1281 w 20059"/>
                <a:gd name="connsiteY36" fmla="*/ 15518 h 44706"/>
                <a:gd name="connsiteX37" fmla="*/ 600 w 20059"/>
                <a:gd name="connsiteY37" fmla="*/ 16118 h 44706"/>
                <a:gd name="connsiteX38" fmla="*/ 0 w 20059"/>
                <a:gd name="connsiteY38" fmla="*/ 16718 h 44706"/>
                <a:gd name="connsiteX39" fmla="*/ 373 w 20059"/>
                <a:gd name="connsiteY39" fmla="*/ 17772 h 44706"/>
                <a:gd name="connsiteX40" fmla="*/ 1135 w 20059"/>
                <a:gd name="connsiteY40" fmla="*/ 19443 h 44706"/>
                <a:gd name="connsiteX41" fmla="*/ 827 w 20059"/>
                <a:gd name="connsiteY41" fmla="*/ 20432 h 44706"/>
                <a:gd name="connsiteX42" fmla="*/ 0 w 20059"/>
                <a:gd name="connsiteY42" fmla="*/ 21826 h 44706"/>
                <a:gd name="connsiteX43" fmla="*/ 0 w 20059"/>
                <a:gd name="connsiteY43" fmla="*/ 23448 h 44706"/>
                <a:gd name="connsiteX44" fmla="*/ 1135 w 20059"/>
                <a:gd name="connsiteY44" fmla="*/ 24729 h 44706"/>
                <a:gd name="connsiteX45" fmla="*/ 2643 w 20059"/>
                <a:gd name="connsiteY45" fmla="*/ 24810 h 44706"/>
                <a:gd name="connsiteX46" fmla="*/ 3178 w 20059"/>
                <a:gd name="connsiteY46" fmla="*/ 25491 h 44706"/>
                <a:gd name="connsiteX47" fmla="*/ 2725 w 20059"/>
                <a:gd name="connsiteY47" fmla="*/ 26399 h 44706"/>
                <a:gd name="connsiteX48" fmla="*/ 1508 w 20059"/>
                <a:gd name="connsiteY48" fmla="*/ 27388 h 44706"/>
                <a:gd name="connsiteX49" fmla="*/ 908 w 20059"/>
                <a:gd name="connsiteY49" fmla="*/ 28215 h 44706"/>
                <a:gd name="connsiteX50" fmla="*/ 989 w 20059"/>
                <a:gd name="connsiteY50" fmla="*/ 29204 h 44706"/>
                <a:gd name="connsiteX51" fmla="*/ 2043 w 20059"/>
                <a:gd name="connsiteY51" fmla="*/ 29658 h 44706"/>
                <a:gd name="connsiteX52" fmla="*/ 3097 w 20059"/>
                <a:gd name="connsiteY52" fmla="*/ 29740 h 44706"/>
                <a:gd name="connsiteX53" fmla="*/ 3924 w 20059"/>
                <a:gd name="connsiteY53" fmla="*/ 28978 h 44706"/>
                <a:gd name="connsiteX54" fmla="*/ 4605 w 20059"/>
                <a:gd name="connsiteY54" fmla="*/ 29123 h 44706"/>
                <a:gd name="connsiteX55" fmla="*/ 4605 w 20059"/>
                <a:gd name="connsiteY55" fmla="*/ 30178 h 44706"/>
                <a:gd name="connsiteX56" fmla="*/ 4378 w 20059"/>
                <a:gd name="connsiteY56" fmla="*/ 31685 h 44706"/>
                <a:gd name="connsiteX57" fmla="*/ 3778 w 20059"/>
                <a:gd name="connsiteY57" fmla="*/ 32675 h 44706"/>
                <a:gd name="connsiteX58" fmla="*/ 2643 w 20059"/>
                <a:gd name="connsiteY58" fmla="*/ 34183 h 44706"/>
                <a:gd name="connsiteX59" fmla="*/ 3470 w 20059"/>
                <a:gd name="connsiteY59" fmla="*/ 34556 h 44706"/>
                <a:gd name="connsiteX60" fmla="*/ 4524 w 20059"/>
                <a:gd name="connsiteY60" fmla="*/ 34329 h 44706"/>
                <a:gd name="connsiteX61" fmla="*/ 4897 w 20059"/>
                <a:gd name="connsiteY61" fmla="*/ 35318 h 44706"/>
                <a:gd name="connsiteX62" fmla="*/ 6405 w 20059"/>
                <a:gd name="connsiteY62" fmla="*/ 35091 h 44706"/>
                <a:gd name="connsiteX63" fmla="*/ 6551 w 20059"/>
                <a:gd name="connsiteY63" fmla="*/ 35545 h 44706"/>
                <a:gd name="connsiteX64" fmla="*/ 6178 w 20059"/>
                <a:gd name="connsiteY64" fmla="*/ 36680 h 44706"/>
                <a:gd name="connsiteX65" fmla="*/ 5043 w 20059"/>
                <a:gd name="connsiteY65" fmla="*/ 37215 h 44706"/>
                <a:gd name="connsiteX66" fmla="*/ 4589 w 20059"/>
                <a:gd name="connsiteY66" fmla="*/ 38042 h 44706"/>
                <a:gd name="connsiteX67" fmla="*/ 4816 w 20059"/>
                <a:gd name="connsiteY67" fmla="*/ 39404 h 44706"/>
                <a:gd name="connsiteX68" fmla="*/ 6324 w 20059"/>
                <a:gd name="connsiteY68" fmla="*/ 40766 h 44706"/>
                <a:gd name="connsiteX69" fmla="*/ 7686 w 20059"/>
                <a:gd name="connsiteY69" fmla="*/ 40847 h 44706"/>
                <a:gd name="connsiteX70" fmla="*/ 8676 w 20059"/>
                <a:gd name="connsiteY70" fmla="*/ 41156 h 44706"/>
                <a:gd name="connsiteX71" fmla="*/ 10005 w 20059"/>
                <a:gd name="connsiteY71" fmla="*/ 41837 h 44706"/>
                <a:gd name="connsiteX72" fmla="*/ 11400 w 20059"/>
                <a:gd name="connsiteY72" fmla="*/ 43653 h 44706"/>
                <a:gd name="connsiteX73" fmla="*/ 12454 w 20059"/>
                <a:gd name="connsiteY73" fmla="*/ 44707 h 44706"/>
                <a:gd name="connsiteX74" fmla="*/ 13135 w 20059"/>
                <a:gd name="connsiteY74" fmla="*/ 44707 h 44706"/>
                <a:gd name="connsiteX75" fmla="*/ 13443 w 20059"/>
                <a:gd name="connsiteY75" fmla="*/ 43653 h 4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0059" h="44706">
                  <a:moveTo>
                    <a:pt x="13475" y="43701"/>
                  </a:moveTo>
                  <a:lnTo>
                    <a:pt x="13475" y="42647"/>
                  </a:lnTo>
                  <a:lnTo>
                    <a:pt x="14610" y="40750"/>
                  </a:lnTo>
                  <a:lnTo>
                    <a:pt x="15211" y="39080"/>
                  </a:lnTo>
                  <a:lnTo>
                    <a:pt x="15810" y="38545"/>
                  </a:lnTo>
                  <a:lnTo>
                    <a:pt x="13994" y="38091"/>
                  </a:lnTo>
                  <a:lnTo>
                    <a:pt x="15356" y="37264"/>
                  </a:lnTo>
                  <a:lnTo>
                    <a:pt x="15810" y="36891"/>
                  </a:lnTo>
                  <a:lnTo>
                    <a:pt x="16572" y="34848"/>
                  </a:lnTo>
                  <a:lnTo>
                    <a:pt x="16572" y="30307"/>
                  </a:lnTo>
                  <a:lnTo>
                    <a:pt x="18016" y="26902"/>
                  </a:lnTo>
                  <a:lnTo>
                    <a:pt x="19232" y="24097"/>
                  </a:lnTo>
                  <a:lnTo>
                    <a:pt x="20059" y="20010"/>
                  </a:lnTo>
                  <a:lnTo>
                    <a:pt x="19605" y="16070"/>
                  </a:lnTo>
                  <a:lnTo>
                    <a:pt x="19605" y="12583"/>
                  </a:lnTo>
                  <a:lnTo>
                    <a:pt x="19151" y="11675"/>
                  </a:lnTo>
                  <a:cubicBezTo>
                    <a:pt x="19151" y="11675"/>
                    <a:pt x="18097" y="10005"/>
                    <a:pt x="18016" y="9697"/>
                  </a:cubicBezTo>
                  <a:cubicBezTo>
                    <a:pt x="17935" y="9389"/>
                    <a:pt x="18616" y="6519"/>
                    <a:pt x="18616" y="6519"/>
                  </a:cubicBezTo>
                  <a:lnTo>
                    <a:pt x="18616" y="2886"/>
                  </a:lnTo>
                  <a:lnTo>
                    <a:pt x="18016" y="0"/>
                  </a:lnTo>
                  <a:lnTo>
                    <a:pt x="17027" y="0"/>
                  </a:lnTo>
                  <a:lnTo>
                    <a:pt x="15892" y="1589"/>
                  </a:lnTo>
                  <a:lnTo>
                    <a:pt x="15665" y="5157"/>
                  </a:lnTo>
                  <a:lnTo>
                    <a:pt x="15665" y="7508"/>
                  </a:lnTo>
                  <a:lnTo>
                    <a:pt x="14983" y="8562"/>
                  </a:lnTo>
                  <a:lnTo>
                    <a:pt x="13475" y="7654"/>
                  </a:lnTo>
                  <a:lnTo>
                    <a:pt x="12194" y="7281"/>
                  </a:lnTo>
                  <a:lnTo>
                    <a:pt x="10605" y="7362"/>
                  </a:lnTo>
                  <a:lnTo>
                    <a:pt x="9778" y="8497"/>
                  </a:lnTo>
                  <a:lnTo>
                    <a:pt x="8870" y="9324"/>
                  </a:lnTo>
                  <a:lnTo>
                    <a:pt x="6665" y="10086"/>
                  </a:lnTo>
                  <a:lnTo>
                    <a:pt x="5449" y="10686"/>
                  </a:lnTo>
                  <a:lnTo>
                    <a:pt x="4687" y="11513"/>
                  </a:lnTo>
                  <a:lnTo>
                    <a:pt x="3778" y="11594"/>
                  </a:lnTo>
                  <a:lnTo>
                    <a:pt x="2416" y="13102"/>
                  </a:lnTo>
                  <a:lnTo>
                    <a:pt x="1654" y="14383"/>
                  </a:lnTo>
                  <a:lnTo>
                    <a:pt x="1281" y="15518"/>
                  </a:lnTo>
                  <a:lnTo>
                    <a:pt x="600" y="16118"/>
                  </a:lnTo>
                  <a:lnTo>
                    <a:pt x="0" y="16718"/>
                  </a:lnTo>
                  <a:lnTo>
                    <a:pt x="373" y="17772"/>
                  </a:lnTo>
                  <a:lnTo>
                    <a:pt x="1135" y="19443"/>
                  </a:lnTo>
                  <a:lnTo>
                    <a:pt x="827" y="20432"/>
                  </a:lnTo>
                  <a:lnTo>
                    <a:pt x="0" y="21826"/>
                  </a:lnTo>
                  <a:lnTo>
                    <a:pt x="0" y="23448"/>
                  </a:lnTo>
                  <a:lnTo>
                    <a:pt x="1135" y="24729"/>
                  </a:lnTo>
                  <a:lnTo>
                    <a:pt x="2643" y="24810"/>
                  </a:lnTo>
                  <a:lnTo>
                    <a:pt x="3178" y="25491"/>
                  </a:lnTo>
                  <a:lnTo>
                    <a:pt x="2725" y="26399"/>
                  </a:lnTo>
                  <a:lnTo>
                    <a:pt x="1508" y="27388"/>
                  </a:lnTo>
                  <a:lnTo>
                    <a:pt x="908" y="28215"/>
                  </a:lnTo>
                  <a:lnTo>
                    <a:pt x="989" y="29204"/>
                  </a:lnTo>
                  <a:lnTo>
                    <a:pt x="2043" y="29658"/>
                  </a:lnTo>
                  <a:lnTo>
                    <a:pt x="3097" y="29740"/>
                  </a:lnTo>
                  <a:lnTo>
                    <a:pt x="3924" y="28978"/>
                  </a:lnTo>
                  <a:lnTo>
                    <a:pt x="4605" y="29123"/>
                  </a:lnTo>
                  <a:lnTo>
                    <a:pt x="4605" y="30178"/>
                  </a:lnTo>
                  <a:lnTo>
                    <a:pt x="4378" y="31685"/>
                  </a:lnTo>
                  <a:lnTo>
                    <a:pt x="3778" y="32675"/>
                  </a:lnTo>
                  <a:lnTo>
                    <a:pt x="2643" y="34183"/>
                  </a:lnTo>
                  <a:lnTo>
                    <a:pt x="3470" y="34556"/>
                  </a:lnTo>
                  <a:lnTo>
                    <a:pt x="4524" y="34329"/>
                  </a:lnTo>
                  <a:lnTo>
                    <a:pt x="4897" y="35318"/>
                  </a:lnTo>
                  <a:lnTo>
                    <a:pt x="6405" y="35091"/>
                  </a:lnTo>
                  <a:lnTo>
                    <a:pt x="6551" y="35545"/>
                  </a:lnTo>
                  <a:lnTo>
                    <a:pt x="6178" y="36680"/>
                  </a:lnTo>
                  <a:lnTo>
                    <a:pt x="5043" y="37215"/>
                  </a:lnTo>
                  <a:lnTo>
                    <a:pt x="4589" y="38042"/>
                  </a:lnTo>
                  <a:cubicBezTo>
                    <a:pt x="4589" y="38042"/>
                    <a:pt x="4670" y="39177"/>
                    <a:pt x="4816" y="39404"/>
                  </a:cubicBezTo>
                  <a:cubicBezTo>
                    <a:pt x="4962" y="39631"/>
                    <a:pt x="6324" y="40766"/>
                    <a:pt x="6324" y="40766"/>
                  </a:cubicBezTo>
                  <a:lnTo>
                    <a:pt x="7686" y="40847"/>
                  </a:lnTo>
                  <a:lnTo>
                    <a:pt x="8676" y="41156"/>
                  </a:lnTo>
                  <a:lnTo>
                    <a:pt x="10005" y="41837"/>
                  </a:lnTo>
                  <a:lnTo>
                    <a:pt x="11400" y="43653"/>
                  </a:lnTo>
                  <a:lnTo>
                    <a:pt x="12454" y="44707"/>
                  </a:lnTo>
                  <a:lnTo>
                    <a:pt x="13135" y="44707"/>
                  </a:lnTo>
                  <a:lnTo>
                    <a:pt x="13443" y="43653"/>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4" name="Freeform: Shape 613">
              <a:extLst>
                <a:ext uri="{FF2B5EF4-FFF2-40B4-BE49-F238E27FC236}">
                  <a16:creationId xmlns:a16="http://schemas.microsoft.com/office/drawing/2014/main" id="{9D13359A-BF57-A6F3-E0C9-E0C2ADD486A2}"/>
                </a:ext>
              </a:extLst>
            </p:cNvPr>
            <p:cNvSpPr/>
            <p:nvPr/>
          </p:nvSpPr>
          <p:spPr>
            <a:xfrm>
              <a:off x="7473751" y="3283864"/>
              <a:ext cx="189412" cy="179478"/>
            </a:xfrm>
            <a:custGeom>
              <a:avLst/>
              <a:gdLst>
                <a:gd name="connsiteX0" fmla="*/ 13718 w 205324"/>
                <a:gd name="connsiteY0" fmla="*/ 136877 h 194556"/>
                <a:gd name="connsiteX1" fmla="*/ 14091 w 205324"/>
                <a:gd name="connsiteY1" fmla="*/ 134396 h 194556"/>
                <a:gd name="connsiteX2" fmla="*/ 15827 w 205324"/>
                <a:gd name="connsiteY2" fmla="*/ 132434 h 194556"/>
                <a:gd name="connsiteX3" fmla="*/ 17335 w 205324"/>
                <a:gd name="connsiteY3" fmla="*/ 129564 h 194556"/>
                <a:gd name="connsiteX4" fmla="*/ 18016 w 205324"/>
                <a:gd name="connsiteY4" fmla="*/ 126775 h 194556"/>
                <a:gd name="connsiteX5" fmla="*/ 17481 w 205324"/>
                <a:gd name="connsiteY5" fmla="*/ 124521 h 194556"/>
                <a:gd name="connsiteX6" fmla="*/ 17481 w 205324"/>
                <a:gd name="connsiteY6" fmla="*/ 121651 h 194556"/>
                <a:gd name="connsiteX7" fmla="*/ 16880 w 205324"/>
                <a:gd name="connsiteY7" fmla="*/ 118116 h 194556"/>
                <a:gd name="connsiteX8" fmla="*/ 15373 w 205324"/>
                <a:gd name="connsiteY8" fmla="*/ 116234 h 194556"/>
                <a:gd name="connsiteX9" fmla="*/ 14091 w 205324"/>
                <a:gd name="connsiteY9" fmla="*/ 115407 h 194556"/>
                <a:gd name="connsiteX10" fmla="*/ 12437 w 205324"/>
                <a:gd name="connsiteY10" fmla="*/ 114127 h 194556"/>
                <a:gd name="connsiteX11" fmla="*/ 11530 w 205324"/>
                <a:gd name="connsiteY11" fmla="*/ 113153 h 194556"/>
                <a:gd name="connsiteX12" fmla="*/ 11610 w 205324"/>
                <a:gd name="connsiteY12" fmla="*/ 111953 h 194556"/>
                <a:gd name="connsiteX13" fmla="*/ 12437 w 205324"/>
                <a:gd name="connsiteY13" fmla="*/ 110591 h 194556"/>
                <a:gd name="connsiteX14" fmla="*/ 12437 w 205324"/>
                <a:gd name="connsiteY14" fmla="*/ 109391 h 194556"/>
                <a:gd name="connsiteX15" fmla="*/ 11530 w 205324"/>
                <a:gd name="connsiteY15" fmla="*/ 108256 h 194556"/>
                <a:gd name="connsiteX16" fmla="*/ 10556 w 205324"/>
                <a:gd name="connsiteY16" fmla="*/ 106975 h 194556"/>
                <a:gd name="connsiteX17" fmla="*/ 9876 w 205324"/>
                <a:gd name="connsiteY17" fmla="*/ 104559 h 194556"/>
                <a:gd name="connsiteX18" fmla="*/ 9956 w 205324"/>
                <a:gd name="connsiteY18" fmla="*/ 102743 h 194556"/>
                <a:gd name="connsiteX19" fmla="*/ 10929 w 205324"/>
                <a:gd name="connsiteY19" fmla="*/ 101008 h 194556"/>
                <a:gd name="connsiteX20" fmla="*/ 11756 w 205324"/>
                <a:gd name="connsiteY20" fmla="*/ 99127 h 194556"/>
                <a:gd name="connsiteX21" fmla="*/ 12437 w 205324"/>
                <a:gd name="connsiteY21" fmla="*/ 97246 h 194556"/>
                <a:gd name="connsiteX22" fmla="*/ 12437 w 205324"/>
                <a:gd name="connsiteY22" fmla="*/ 95138 h 194556"/>
                <a:gd name="connsiteX23" fmla="*/ 11465 w 205324"/>
                <a:gd name="connsiteY23" fmla="*/ 92722 h 194556"/>
                <a:gd name="connsiteX24" fmla="*/ 11465 w 205324"/>
                <a:gd name="connsiteY24" fmla="*/ 90387 h 194556"/>
                <a:gd name="connsiteX25" fmla="*/ 9729 w 205324"/>
                <a:gd name="connsiteY25" fmla="*/ 88798 h 194556"/>
                <a:gd name="connsiteX26" fmla="*/ 8984 w 205324"/>
                <a:gd name="connsiteY26" fmla="*/ 86381 h 194556"/>
                <a:gd name="connsiteX27" fmla="*/ 9729 w 205324"/>
                <a:gd name="connsiteY27" fmla="*/ 83365 h 194556"/>
                <a:gd name="connsiteX28" fmla="*/ 9729 w 205324"/>
                <a:gd name="connsiteY28" fmla="*/ 78160 h 194556"/>
                <a:gd name="connsiteX29" fmla="*/ 7313 w 205324"/>
                <a:gd name="connsiteY29" fmla="*/ 76344 h 194556"/>
                <a:gd name="connsiteX30" fmla="*/ 4070 w 205324"/>
                <a:gd name="connsiteY30" fmla="*/ 73474 h 194556"/>
                <a:gd name="connsiteX31" fmla="*/ 1054 w 205324"/>
                <a:gd name="connsiteY31" fmla="*/ 71139 h 194556"/>
                <a:gd name="connsiteX32" fmla="*/ 0 w 205324"/>
                <a:gd name="connsiteY32" fmla="*/ 69030 h 194556"/>
                <a:gd name="connsiteX33" fmla="*/ 746 w 205324"/>
                <a:gd name="connsiteY33" fmla="*/ 67376 h 194556"/>
                <a:gd name="connsiteX34" fmla="*/ 1573 w 205324"/>
                <a:gd name="connsiteY34" fmla="*/ 65122 h 194556"/>
                <a:gd name="connsiteX35" fmla="*/ 3308 w 205324"/>
                <a:gd name="connsiteY35" fmla="*/ 62479 h 194556"/>
                <a:gd name="connsiteX36" fmla="*/ 4670 w 205324"/>
                <a:gd name="connsiteY36" fmla="*/ 59236 h 194556"/>
                <a:gd name="connsiteX37" fmla="*/ 5870 w 205324"/>
                <a:gd name="connsiteY37" fmla="*/ 56528 h 194556"/>
                <a:gd name="connsiteX38" fmla="*/ 5870 w 205324"/>
                <a:gd name="connsiteY38" fmla="*/ 53025 h 194556"/>
                <a:gd name="connsiteX39" fmla="*/ 5189 w 205324"/>
                <a:gd name="connsiteY39" fmla="*/ 49523 h 194556"/>
                <a:gd name="connsiteX40" fmla="*/ 2935 w 205324"/>
                <a:gd name="connsiteY40" fmla="*/ 46247 h 194556"/>
                <a:gd name="connsiteX41" fmla="*/ 2935 w 205324"/>
                <a:gd name="connsiteY41" fmla="*/ 37993 h 194556"/>
                <a:gd name="connsiteX42" fmla="*/ 4103 w 205324"/>
                <a:gd name="connsiteY42" fmla="*/ 38448 h 194556"/>
                <a:gd name="connsiteX43" fmla="*/ 4784 w 205324"/>
                <a:gd name="connsiteY43" fmla="*/ 39988 h 194556"/>
                <a:gd name="connsiteX44" fmla="*/ 6373 w 205324"/>
                <a:gd name="connsiteY44" fmla="*/ 40442 h 194556"/>
                <a:gd name="connsiteX45" fmla="*/ 7621 w 205324"/>
                <a:gd name="connsiteY45" fmla="*/ 41464 h 194556"/>
                <a:gd name="connsiteX46" fmla="*/ 8530 w 205324"/>
                <a:gd name="connsiteY46" fmla="*/ 42712 h 194556"/>
                <a:gd name="connsiteX47" fmla="*/ 9000 w 205324"/>
                <a:gd name="connsiteY47" fmla="*/ 44642 h 194556"/>
                <a:gd name="connsiteX48" fmla="*/ 9551 w 205324"/>
                <a:gd name="connsiteY48" fmla="*/ 46345 h 194556"/>
                <a:gd name="connsiteX49" fmla="*/ 10232 w 205324"/>
                <a:gd name="connsiteY49" fmla="*/ 46685 h 194556"/>
                <a:gd name="connsiteX50" fmla="*/ 9892 w 205324"/>
                <a:gd name="connsiteY50" fmla="*/ 44074 h 194556"/>
                <a:gd name="connsiteX51" fmla="*/ 9778 w 205324"/>
                <a:gd name="connsiteY51" fmla="*/ 42485 h 194556"/>
                <a:gd name="connsiteX52" fmla="*/ 10005 w 205324"/>
                <a:gd name="connsiteY52" fmla="*/ 41918 h 194556"/>
                <a:gd name="connsiteX53" fmla="*/ 9000 w 205324"/>
                <a:gd name="connsiteY53" fmla="*/ 40669 h 194556"/>
                <a:gd name="connsiteX54" fmla="*/ 9000 w 205324"/>
                <a:gd name="connsiteY54" fmla="*/ 38448 h 194556"/>
                <a:gd name="connsiteX55" fmla="*/ 10345 w 205324"/>
                <a:gd name="connsiteY55" fmla="*/ 37037 h 194556"/>
                <a:gd name="connsiteX56" fmla="*/ 10573 w 205324"/>
                <a:gd name="connsiteY56" fmla="*/ 34718 h 194556"/>
                <a:gd name="connsiteX57" fmla="*/ 12048 w 205324"/>
                <a:gd name="connsiteY57" fmla="*/ 32594 h 194556"/>
                <a:gd name="connsiteX58" fmla="*/ 13183 w 205324"/>
                <a:gd name="connsiteY58" fmla="*/ 32026 h 194556"/>
                <a:gd name="connsiteX59" fmla="*/ 13637 w 205324"/>
                <a:gd name="connsiteY59" fmla="*/ 29983 h 194556"/>
                <a:gd name="connsiteX60" fmla="*/ 13978 w 205324"/>
                <a:gd name="connsiteY60" fmla="*/ 27940 h 194556"/>
                <a:gd name="connsiteX61" fmla="*/ 16589 w 205324"/>
                <a:gd name="connsiteY61" fmla="*/ 27032 h 194556"/>
                <a:gd name="connsiteX62" fmla="*/ 19200 w 205324"/>
                <a:gd name="connsiteY62" fmla="*/ 26237 h 194556"/>
                <a:gd name="connsiteX63" fmla="*/ 21470 w 205324"/>
                <a:gd name="connsiteY63" fmla="*/ 25329 h 194556"/>
                <a:gd name="connsiteX64" fmla="*/ 26399 w 205324"/>
                <a:gd name="connsiteY64" fmla="*/ 23772 h 194556"/>
                <a:gd name="connsiteX65" fmla="*/ 30567 w 205324"/>
                <a:gd name="connsiteY65" fmla="*/ 23237 h 194556"/>
                <a:gd name="connsiteX66" fmla="*/ 33745 w 205324"/>
                <a:gd name="connsiteY66" fmla="*/ 22021 h 194556"/>
                <a:gd name="connsiteX67" fmla="*/ 35642 w 205324"/>
                <a:gd name="connsiteY67" fmla="*/ 20805 h 194556"/>
                <a:gd name="connsiteX68" fmla="*/ 39583 w 205324"/>
                <a:gd name="connsiteY68" fmla="*/ 20205 h 194556"/>
                <a:gd name="connsiteX69" fmla="*/ 41026 w 205324"/>
                <a:gd name="connsiteY69" fmla="*/ 20967 h 194556"/>
                <a:gd name="connsiteX70" fmla="*/ 42469 w 205324"/>
                <a:gd name="connsiteY70" fmla="*/ 20205 h 194556"/>
                <a:gd name="connsiteX71" fmla="*/ 42469 w 205324"/>
                <a:gd name="connsiteY71" fmla="*/ 18924 h 194556"/>
                <a:gd name="connsiteX72" fmla="*/ 43150 w 205324"/>
                <a:gd name="connsiteY72" fmla="*/ 17254 h 194556"/>
                <a:gd name="connsiteX73" fmla="*/ 45274 w 205324"/>
                <a:gd name="connsiteY73" fmla="*/ 17254 h 194556"/>
                <a:gd name="connsiteX74" fmla="*/ 45274 w 205324"/>
                <a:gd name="connsiteY74" fmla="*/ 15891 h 194556"/>
                <a:gd name="connsiteX75" fmla="*/ 47999 w 205324"/>
                <a:gd name="connsiteY75" fmla="*/ 11643 h 194556"/>
                <a:gd name="connsiteX76" fmla="*/ 50804 w 205324"/>
                <a:gd name="connsiteY76" fmla="*/ 9746 h 194556"/>
                <a:gd name="connsiteX77" fmla="*/ 53609 w 205324"/>
                <a:gd name="connsiteY77" fmla="*/ 8983 h 194556"/>
                <a:gd name="connsiteX78" fmla="*/ 56107 w 205324"/>
                <a:gd name="connsiteY78" fmla="*/ 8983 h 194556"/>
                <a:gd name="connsiteX79" fmla="*/ 58766 w 205324"/>
                <a:gd name="connsiteY79" fmla="*/ 7994 h 194556"/>
                <a:gd name="connsiteX80" fmla="*/ 60501 w 205324"/>
                <a:gd name="connsiteY80" fmla="*/ 5773 h 194556"/>
                <a:gd name="connsiteX81" fmla="*/ 64360 w 205324"/>
                <a:gd name="connsiteY81" fmla="*/ 3519 h 194556"/>
                <a:gd name="connsiteX82" fmla="*/ 66939 w 205324"/>
                <a:gd name="connsiteY82" fmla="*/ 2692 h 194556"/>
                <a:gd name="connsiteX83" fmla="*/ 69290 w 205324"/>
                <a:gd name="connsiteY83" fmla="*/ 2319 h 194556"/>
                <a:gd name="connsiteX84" fmla="*/ 70117 w 205324"/>
                <a:gd name="connsiteY84" fmla="*/ 2319 h 194556"/>
                <a:gd name="connsiteX85" fmla="*/ 68836 w 205324"/>
                <a:gd name="connsiteY85" fmla="*/ 3308 h 194556"/>
                <a:gd name="connsiteX86" fmla="*/ 66566 w 205324"/>
                <a:gd name="connsiteY86" fmla="*/ 3454 h 194556"/>
                <a:gd name="connsiteX87" fmla="*/ 64668 w 205324"/>
                <a:gd name="connsiteY87" fmla="*/ 4508 h 194556"/>
                <a:gd name="connsiteX88" fmla="*/ 63079 w 205324"/>
                <a:gd name="connsiteY88" fmla="*/ 5643 h 194556"/>
                <a:gd name="connsiteX89" fmla="*/ 61944 w 205324"/>
                <a:gd name="connsiteY89" fmla="*/ 7313 h 194556"/>
                <a:gd name="connsiteX90" fmla="*/ 64604 w 205324"/>
                <a:gd name="connsiteY90" fmla="*/ 5416 h 194556"/>
                <a:gd name="connsiteX91" fmla="*/ 65366 w 205324"/>
                <a:gd name="connsiteY91" fmla="*/ 5335 h 194556"/>
                <a:gd name="connsiteX92" fmla="*/ 63777 w 205324"/>
                <a:gd name="connsiteY92" fmla="*/ 7832 h 194556"/>
                <a:gd name="connsiteX93" fmla="*/ 66047 w 205324"/>
                <a:gd name="connsiteY93" fmla="*/ 5627 h 194556"/>
                <a:gd name="connsiteX94" fmla="*/ 67782 w 205324"/>
                <a:gd name="connsiteY94" fmla="*/ 5773 h 194556"/>
                <a:gd name="connsiteX95" fmla="*/ 68836 w 205324"/>
                <a:gd name="connsiteY95" fmla="*/ 4329 h 194556"/>
                <a:gd name="connsiteX96" fmla="*/ 71187 w 205324"/>
                <a:gd name="connsiteY96" fmla="*/ 2286 h 194556"/>
                <a:gd name="connsiteX97" fmla="*/ 74301 w 205324"/>
                <a:gd name="connsiteY97" fmla="*/ 1070 h 194556"/>
                <a:gd name="connsiteX98" fmla="*/ 76960 w 205324"/>
                <a:gd name="connsiteY98" fmla="*/ 535 h 194556"/>
                <a:gd name="connsiteX99" fmla="*/ 80755 w 205324"/>
                <a:gd name="connsiteY99" fmla="*/ 0 h 194556"/>
                <a:gd name="connsiteX100" fmla="*/ 84841 w 205324"/>
                <a:gd name="connsiteY100" fmla="*/ 0 h 194556"/>
                <a:gd name="connsiteX101" fmla="*/ 87727 w 205324"/>
                <a:gd name="connsiteY101" fmla="*/ 762 h 194556"/>
                <a:gd name="connsiteX102" fmla="*/ 90533 w 205324"/>
                <a:gd name="connsiteY102" fmla="*/ 2513 h 194556"/>
                <a:gd name="connsiteX103" fmla="*/ 95462 w 205324"/>
                <a:gd name="connsiteY103" fmla="*/ 5627 h 194556"/>
                <a:gd name="connsiteX104" fmla="*/ 96824 w 205324"/>
                <a:gd name="connsiteY104" fmla="*/ 7443 h 194556"/>
                <a:gd name="connsiteX105" fmla="*/ 96370 w 205324"/>
                <a:gd name="connsiteY105" fmla="*/ 8432 h 194556"/>
                <a:gd name="connsiteX106" fmla="*/ 95770 w 205324"/>
                <a:gd name="connsiteY106" fmla="*/ 7978 h 194556"/>
                <a:gd name="connsiteX107" fmla="*/ 95316 w 205324"/>
                <a:gd name="connsiteY107" fmla="*/ 6762 h 194556"/>
                <a:gd name="connsiteX108" fmla="*/ 88262 w 205324"/>
                <a:gd name="connsiteY108" fmla="*/ 1459 h 194556"/>
                <a:gd name="connsiteX109" fmla="*/ 87500 w 205324"/>
                <a:gd name="connsiteY109" fmla="*/ 2059 h 194556"/>
                <a:gd name="connsiteX110" fmla="*/ 87046 w 205324"/>
                <a:gd name="connsiteY110" fmla="*/ 2822 h 194556"/>
                <a:gd name="connsiteX111" fmla="*/ 87500 w 205324"/>
                <a:gd name="connsiteY111" fmla="*/ 3649 h 194556"/>
                <a:gd name="connsiteX112" fmla="*/ 88408 w 205324"/>
                <a:gd name="connsiteY112" fmla="*/ 4329 h 194556"/>
                <a:gd name="connsiteX113" fmla="*/ 89235 w 205324"/>
                <a:gd name="connsiteY113" fmla="*/ 4929 h 194556"/>
                <a:gd name="connsiteX114" fmla="*/ 89381 w 205324"/>
                <a:gd name="connsiteY114" fmla="*/ 6600 h 194556"/>
                <a:gd name="connsiteX115" fmla="*/ 90289 w 205324"/>
                <a:gd name="connsiteY115" fmla="*/ 7135 h 194556"/>
                <a:gd name="connsiteX116" fmla="*/ 90516 w 205324"/>
                <a:gd name="connsiteY116" fmla="*/ 9178 h 194556"/>
                <a:gd name="connsiteX117" fmla="*/ 91505 w 205324"/>
                <a:gd name="connsiteY117" fmla="*/ 9405 h 194556"/>
                <a:gd name="connsiteX118" fmla="*/ 92268 w 205324"/>
                <a:gd name="connsiteY118" fmla="*/ 12210 h 194556"/>
                <a:gd name="connsiteX119" fmla="*/ 93176 w 205324"/>
                <a:gd name="connsiteY119" fmla="*/ 13718 h 194556"/>
                <a:gd name="connsiteX120" fmla="*/ 94230 w 205324"/>
                <a:gd name="connsiteY120" fmla="*/ 15308 h 194556"/>
                <a:gd name="connsiteX121" fmla="*/ 95819 w 205324"/>
                <a:gd name="connsiteY121" fmla="*/ 16297 h 194556"/>
                <a:gd name="connsiteX122" fmla="*/ 97862 w 205324"/>
                <a:gd name="connsiteY122" fmla="*/ 16978 h 194556"/>
                <a:gd name="connsiteX123" fmla="*/ 99986 w 205324"/>
                <a:gd name="connsiteY123" fmla="*/ 17286 h 194556"/>
                <a:gd name="connsiteX124" fmla="*/ 101964 w 205324"/>
                <a:gd name="connsiteY124" fmla="*/ 17286 h 194556"/>
                <a:gd name="connsiteX125" fmla="*/ 103408 w 205324"/>
                <a:gd name="connsiteY125" fmla="*/ 17140 h 194556"/>
                <a:gd name="connsiteX126" fmla="*/ 104316 w 205324"/>
                <a:gd name="connsiteY126" fmla="*/ 16540 h 194556"/>
                <a:gd name="connsiteX127" fmla="*/ 107121 w 205324"/>
                <a:gd name="connsiteY127" fmla="*/ 16540 h 194556"/>
                <a:gd name="connsiteX128" fmla="*/ 108937 w 205324"/>
                <a:gd name="connsiteY128" fmla="*/ 16005 h 194556"/>
                <a:gd name="connsiteX129" fmla="*/ 110526 w 205324"/>
                <a:gd name="connsiteY129" fmla="*/ 15097 h 194556"/>
                <a:gd name="connsiteX130" fmla="*/ 112878 w 205324"/>
                <a:gd name="connsiteY130" fmla="*/ 13881 h 194556"/>
                <a:gd name="connsiteX131" fmla="*/ 115310 w 205324"/>
                <a:gd name="connsiteY131" fmla="*/ 12210 h 194556"/>
                <a:gd name="connsiteX132" fmla="*/ 112878 w 205324"/>
                <a:gd name="connsiteY132" fmla="*/ 14562 h 194556"/>
                <a:gd name="connsiteX133" fmla="*/ 110608 w 205324"/>
                <a:gd name="connsiteY133" fmla="*/ 15778 h 194556"/>
                <a:gd name="connsiteX134" fmla="*/ 108711 w 205324"/>
                <a:gd name="connsiteY134" fmla="*/ 16767 h 194556"/>
                <a:gd name="connsiteX135" fmla="*/ 105532 w 205324"/>
                <a:gd name="connsiteY135" fmla="*/ 17302 h 194556"/>
                <a:gd name="connsiteX136" fmla="*/ 105386 w 205324"/>
                <a:gd name="connsiteY136" fmla="*/ 17675 h 194556"/>
                <a:gd name="connsiteX137" fmla="*/ 105694 w 205324"/>
                <a:gd name="connsiteY137" fmla="*/ 18356 h 194556"/>
                <a:gd name="connsiteX138" fmla="*/ 105321 w 205324"/>
                <a:gd name="connsiteY138" fmla="*/ 19183 h 194556"/>
                <a:gd name="connsiteX139" fmla="*/ 104040 w 205324"/>
                <a:gd name="connsiteY139" fmla="*/ 20172 h 194556"/>
                <a:gd name="connsiteX140" fmla="*/ 104349 w 205324"/>
                <a:gd name="connsiteY140" fmla="*/ 20853 h 194556"/>
                <a:gd name="connsiteX141" fmla="*/ 105792 w 205324"/>
                <a:gd name="connsiteY141" fmla="*/ 20399 h 194556"/>
                <a:gd name="connsiteX142" fmla="*/ 106327 w 205324"/>
                <a:gd name="connsiteY142" fmla="*/ 19799 h 194556"/>
                <a:gd name="connsiteX143" fmla="*/ 108532 w 205324"/>
                <a:gd name="connsiteY143" fmla="*/ 19799 h 194556"/>
                <a:gd name="connsiteX144" fmla="*/ 109067 w 205324"/>
                <a:gd name="connsiteY144" fmla="*/ 20334 h 194556"/>
                <a:gd name="connsiteX145" fmla="*/ 109667 w 205324"/>
                <a:gd name="connsiteY145" fmla="*/ 19118 h 194556"/>
                <a:gd name="connsiteX146" fmla="*/ 111256 w 205324"/>
                <a:gd name="connsiteY146" fmla="*/ 17837 h 194556"/>
                <a:gd name="connsiteX147" fmla="*/ 112164 w 205324"/>
                <a:gd name="connsiteY147" fmla="*/ 17383 h 194556"/>
                <a:gd name="connsiteX148" fmla="*/ 114370 w 205324"/>
                <a:gd name="connsiteY148" fmla="*/ 17383 h 194556"/>
                <a:gd name="connsiteX149" fmla="*/ 115813 w 205324"/>
                <a:gd name="connsiteY149" fmla="*/ 15113 h 194556"/>
                <a:gd name="connsiteX150" fmla="*/ 117029 w 205324"/>
                <a:gd name="connsiteY150" fmla="*/ 13832 h 194556"/>
                <a:gd name="connsiteX151" fmla="*/ 118018 w 205324"/>
                <a:gd name="connsiteY151" fmla="*/ 13459 h 194556"/>
                <a:gd name="connsiteX152" fmla="*/ 120824 w 205324"/>
                <a:gd name="connsiteY152" fmla="*/ 13994 h 194556"/>
                <a:gd name="connsiteX153" fmla="*/ 124002 w 205324"/>
                <a:gd name="connsiteY153" fmla="*/ 14302 h 194556"/>
                <a:gd name="connsiteX154" fmla="*/ 128169 w 205324"/>
                <a:gd name="connsiteY154" fmla="*/ 14675 h 194556"/>
                <a:gd name="connsiteX155" fmla="*/ 132872 w 205324"/>
                <a:gd name="connsiteY155" fmla="*/ 15729 h 194556"/>
                <a:gd name="connsiteX156" fmla="*/ 138337 w 205324"/>
                <a:gd name="connsiteY156" fmla="*/ 16183 h 194556"/>
                <a:gd name="connsiteX157" fmla="*/ 142585 w 205324"/>
                <a:gd name="connsiteY157" fmla="*/ 16783 h 194556"/>
                <a:gd name="connsiteX158" fmla="*/ 147969 w 205324"/>
                <a:gd name="connsiteY158" fmla="*/ 16929 h 194556"/>
                <a:gd name="connsiteX159" fmla="*/ 153271 w 205324"/>
                <a:gd name="connsiteY159" fmla="*/ 17383 h 194556"/>
                <a:gd name="connsiteX160" fmla="*/ 159417 w 205324"/>
                <a:gd name="connsiteY160" fmla="*/ 17156 h 194556"/>
                <a:gd name="connsiteX161" fmla="*/ 166163 w 205324"/>
                <a:gd name="connsiteY161" fmla="*/ 17010 h 194556"/>
                <a:gd name="connsiteX162" fmla="*/ 171011 w 205324"/>
                <a:gd name="connsiteY162" fmla="*/ 16783 h 194556"/>
                <a:gd name="connsiteX163" fmla="*/ 175941 w 205324"/>
                <a:gd name="connsiteY163" fmla="*/ 16702 h 194556"/>
                <a:gd name="connsiteX164" fmla="*/ 179427 w 205324"/>
                <a:gd name="connsiteY164" fmla="*/ 16394 h 194556"/>
                <a:gd name="connsiteX165" fmla="*/ 180417 w 205324"/>
                <a:gd name="connsiteY165" fmla="*/ 16248 h 194556"/>
                <a:gd name="connsiteX166" fmla="*/ 182541 w 205324"/>
                <a:gd name="connsiteY166" fmla="*/ 16929 h 194556"/>
                <a:gd name="connsiteX167" fmla="*/ 185119 w 205324"/>
                <a:gd name="connsiteY167" fmla="*/ 18745 h 194556"/>
                <a:gd name="connsiteX168" fmla="*/ 188005 w 205324"/>
                <a:gd name="connsiteY168" fmla="*/ 20643 h 194556"/>
                <a:gd name="connsiteX169" fmla="*/ 190730 w 205324"/>
                <a:gd name="connsiteY169" fmla="*/ 22621 h 194556"/>
                <a:gd name="connsiteX170" fmla="*/ 191865 w 205324"/>
                <a:gd name="connsiteY170" fmla="*/ 24129 h 194556"/>
                <a:gd name="connsiteX171" fmla="*/ 191865 w 205324"/>
                <a:gd name="connsiteY171" fmla="*/ 27015 h 194556"/>
                <a:gd name="connsiteX172" fmla="*/ 192173 w 205324"/>
                <a:gd name="connsiteY172" fmla="*/ 30583 h 194556"/>
                <a:gd name="connsiteX173" fmla="*/ 192854 w 205324"/>
                <a:gd name="connsiteY173" fmla="*/ 37410 h 194556"/>
                <a:gd name="connsiteX174" fmla="*/ 194135 w 205324"/>
                <a:gd name="connsiteY174" fmla="*/ 43556 h 194556"/>
                <a:gd name="connsiteX175" fmla="*/ 196113 w 205324"/>
                <a:gd name="connsiteY175" fmla="*/ 49766 h 194556"/>
                <a:gd name="connsiteX176" fmla="*/ 197784 w 205324"/>
                <a:gd name="connsiteY176" fmla="*/ 54080 h 194556"/>
                <a:gd name="connsiteX177" fmla="*/ 199373 w 205324"/>
                <a:gd name="connsiteY177" fmla="*/ 57874 h 194556"/>
                <a:gd name="connsiteX178" fmla="*/ 200508 w 205324"/>
                <a:gd name="connsiteY178" fmla="*/ 62269 h 194556"/>
                <a:gd name="connsiteX179" fmla="*/ 200508 w 205324"/>
                <a:gd name="connsiteY179" fmla="*/ 73636 h 194556"/>
                <a:gd name="connsiteX180" fmla="*/ 199065 w 205324"/>
                <a:gd name="connsiteY180" fmla="*/ 75987 h 194556"/>
                <a:gd name="connsiteX181" fmla="*/ 196795 w 205324"/>
                <a:gd name="connsiteY181" fmla="*/ 76749 h 194556"/>
                <a:gd name="connsiteX182" fmla="*/ 194362 w 205324"/>
                <a:gd name="connsiteY182" fmla="*/ 77430 h 194556"/>
                <a:gd name="connsiteX183" fmla="*/ 192157 w 205324"/>
                <a:gd name="connsiteY183" fmla="*/ 79246 h 194556"/>
                <a:gd name="connsiteX184" fmla="*/ 189124 w 205324"/>
                <a:gd name="connsiteY184" fmla="*/ 82360 h 194556"/>
                <a:gd name="connsiteX185" fmla="*/ 187762 w 205324"/>
                <a:gd name="connsiteY185" fmla="*/ 84484 h 194556"/>
                <a:gd name="connsiteX186" fmla="*/ 185784 w 205324"/>
                <a:gd name="connsiteY186" fmla="*/ 86981 h 194556"/>
                <a:gd name="connsiteX187" fmla="*/ 185184 w 205324"/>
                <a:gd name="connsiteY187" fmla="*/ 88716 h 194556"/>
                <a:gd name="connsiteX188" fmla="*/ 185784 w 205324"/>
                <a:gd name="connsiteY188" fmla="*/ 90468 h 194556"/>
                <a:gd name="connsiteX189" fmla="*/ 187681 w 205324"/>
                <a:gd name="connsiteY189" fmla="*/ 91911 h 194556"/>
                <a:gd name="connsiteX190" fmla="*/ 191541 w 205324"/>
                <a:gd name="connsiteY190" fmla="*/ 93354 h 194556"/>
                <a:gd name="connsiteX191" fmla="*/ 194265 w 205324"/>
                <a:gd name="connsiteY191" fmla="*/ 94862 h 194556"/>
                <a:gd name="connsiteX192" fmla="*/ 195546 w 205324"/>
                <a:gd name="connsiteY192" fmla="*/ 96305 h 194556"/>
                <a:gd name="connsiteX193" fmla="*/ 195919 w 205324"/>
                <a:gd name="connsiteY193" fmla="*/ 99111 h 194556"/>
                <a:gd name="connsiteX194" fmla="*/ 195092 w 205324"/>
                <a:gd name="connsiteY194" fmla="*/ 102516 h 194556"/>
                <a:gd name="connsiteX195" fmla="*/ 194719 w 205324"/>
                <a:gd name="connsiteY195" fmla="*/ 106148 h 194556"/>
                <a:gd name="connsiteX196" fmla="*/ 193957 w 205324"/>
                <a:gd name="connsiteY196" fmla="*/ 108873 h 194556"/>
                <a:gd name="connsiteX197" fmla="*/ 194038 w 205324"/>
                <a:gd name="connsiteY197" fmla="*/ 112213 h 194556"/>
                <a:gd name="connsiteX198" fmla="*/ 194865 w 205324"/>
                <a:gd name="connsiteY198" fmla="*/ 115245 h 194556"/>
                <a:gd name="connsiteX199" fmla="*/ 197589 w 205324"/>
                <a:gd name="connsiteY199" fmla="*/ 121845 h 194556"/>
                <a:gd name="connsiteX200" fmla="*/ 199405 w 205324"/>
                <a:gd name="connsiteY200" fmla="*/ 126094 h 194556"/>
                <a:gd name="connsiteX201" fmla="*/ 201383 w 205324"/>
                <a:gd name="connsiteY201" fmla="*/ 129434 h 194556"/>
                <a:gd name="connsiteX202" fmla="*/ 203281 w 205324"/>
                <a:gd name="connsiteY202" fmla="*/ 132012 h 194556"/>
                <a:gd name="connsiteX203" fmla="*/ 205324 w 205324"/>
                <a:gd name="connsiteY203" fmla="*/ 134056 h 194556"/>
                <a:gd name="connsiteX204" fmla="*/ 205324 w 205324"/>
                <a:gd name="connsiteY204" fmla="*/ 135418 h 194556"/>
                <a:gd name="connsiteX205" fmla="*/ 204789 w 205324"/>
                <a:gd name="connsiteY205" fmla="*/ 136099 h 194556"/>
                <a:gd name="connsiteX206" fmla="*/ 203345 w 205324"/>
                <a:gd name="connsiteY206" fmla="*/ 136407 h 194556"/>
                <a:gd name="connsiteX207" fmla="*/ 201756 w 205324"/>
                <a:gd name="connsiteY207" fmla="*/ 136407 h 194556"/>
                <a:gd name="connsiteX208" fmla="*/ 201611 w 205324"/>
                <a:gd name="connsiteY208" fmla="*/ 137315 h 194556"/>
                <a:gd name="connsiteX209" fmla="*/ 203654 w 205324"/>
                <a:gd name="connsiteY209" fmla="*/ 140201 h 194556"/>
                <a:gd name="connsiteX210" fmla="*/ 204789 w 205324"/>
                <a:gd name="connsiteY210" fmla="*/ 141936 h 194556"/>
                <a:gd name="connsiteX211" fmla="*/ 204935 w 205324"/>
                <a:gd name="connsiteY211" fmla="*/ 144742 h 194556"/>
                <a:gd name="connsiteX212" fmla="*/ 204789 w 205324"/>
                <a:gd name="connsiteY212" fmla="*/ 146477 h 194556"/>
                <a:gd name="connsiteX213" fmla="*/ 204189 w 205324"/>
                <a:gd name="connsiteY213" fmla="*/ 148293 h 194556"/>
                <a:gd name="connsiteX214" fmla="*/ 202973 w 205324"/>
                <a:gd name="connsiteY214" fmla="*/ 149736 h 194556"/>
                <a:gd name="connsiteX215" fmla="*/ 201837 w 205324"/>
                <a:gd name="connsiteY215" fmla="*/ 150190 h 194556"/>
                <a:gd name="connsiteX216" fmla="*/ 200248 w 205324"/>
                <a:gd name="connsiteY216" fmla="*/ 150498 h 194556"/>
                <a:gd name="connsiteX217" fmla="*/ 198351 w 205324"/>
                <a:gd name="connsiteY217" fmla="*/ 150498 h 194556"/>
                <a:gd name="connsiteX218" fmla="*/ 191751 w 205324"/>
                <a:gd name="connsiteY218" fmla="*/ 156871 h 194556"/>
                <a:gd name="connsiteX219" fmla="*/ 187357 w 205324"/>
                <a:gd name="connsiteY219" fmla="*/ 162628 h 194556"/>
                <a:gd name="connsiteX220" fmla="*/ 183562 w 205324"/>
                <a:gd name="connsiteY220" fmla="*/ 167103 h 194556"/>
                <a:gd name="connsiteX221" fmla="*/ 178487 w 205324"/>
                <a:gd name="connsiteY221" fmla="*/ 173087 h 194556"/>
                <a:gd name="connsiteX222" fmla="*/ 176217 w 205324"/>
                <a:gd name="connsiteY222" fmla="*/ 176346 h 194556"/>
                <a:gd name="connsiteX223" fmla="*/ 176217 w 205324"/>
                <a:gd name="connsiteY223" fmla="*/ 178617 h 194556"/>
                <a:gd name="connsiteX224" fmla="*/ 176979 w 205324"/>
                <a:gd name="connsiteY224" fmla="*/ 180595 h 194556"/>
                <a:gd name="connsiteX225" fmla="*/ 178195 w 205324"/>
                <a:gd name="connsiteY225" fmla="*/ 183481 h 194556"/>
                <a:gd name="connsiteX226" fmla="*/ 178195 w 205324"/>
                <a:gd name="connsiteY226" fmla="*/ 185751 h 194556"/>
                <a:gd name="connsiteX227" fmla="*/ 177822 w 205324"/>
                <a:gd name="connsiteY227" fmla="*/ 187730 h 194556"/>
                <a:gd name="connsiteX228" fmla="*/ 177822 w 205324"/>
                <a:gd name="connsiteY228" fmla="*/ 188638 h 194556"/>
                <a:gd name="connsiteX229" fmla="*/ 178730 w 205324"/>
                <a:gd name="connsiteY229" fmla="*/ 189546 h 194556"/>
                <a:gd name="connsiteX230" fmla="*/ 179719 w 205324"/>
                <a:gd name="connsiteY230" fmla="*/ 190600 h 194556"/>
                <a:gd name="connsiteX231" fmla="*/ 180027 w 205324"/>
                <a:gd name="connsiteY231" fmla="*/ 192351 h 194556"/>
                <a:gd name="connsiteX232" fmla="*/ 179800 w 205324"/>
                <a:gd name="connsiteY232" fmla="*/ 194557 h 194556"/>
                <a:gd name="connsiteX233" fmla="*/ 177676 w 205324"/>
                <a:gd name="connsiteY233" fmla="*/ 193568 h 194556"/>
                <a:gd name="connsiteX234" fmla="*/ 174644 w 205324"/>
                <a:gd name="connsiteY234" fmla="*/ 193032 h 194556"/>
                <a:gd name="connsiteX235" fmla="*/ 169941 w 205324"/>
                <a:gd name="connsiteY235" fmla="*/ 190908 h 194556"/>
                <a:gd name="connsiteX236" fmla="*/ 165855 w 205324"/>
                <a:gd name="connsiteY236" fmla="*/ 188703 h 194556"/>
                <a:gd name="connsiteX237" fmla="*/ 163649 w 205324"/>
                <a:gd name="connsiteY237" fmla="*/ 187341 h 194556"/>
                <a:gd name="connsiteX238" fmla="*/ 161979 w 205324"/>
                <a:gd name="connsiteY238" fmla="*/ 185751 h 194556"/>
                <a:gd name="connsiteX239" fmla="*/ 160763 w 205324"/>
                <a:gd name="connsiteY239" fmla="*/ 183481 h 194556"/>
                <a:gd name="connsiteX240" fmla="*/ 159320 w 205324"/>
                <a:gd name="connsiteY240" fmla="*/ 182800 h 194556"/>
                <a:gd name="connsiteX241" fmla="*/ 156368 w 205324"/>
                <a:gd name="connsiteY241" fmla="*/ 181811 h 194556"/>
                <a:gd name="connsiteX242" fmla="*/ 153336 w 205324"/>
                <a:gd name="connsiteY242" fmla="*/ 180984 h 194556"/>
                <a:gd name="connsiteX243" fmla="*/ 150612 w 205324"/>
                <a:gd name="connsiteY243" fmla="*/ 180903 h 194556"/>
                <a:gd name="connsiteX244" fmla="*/ 146445 w 205324"/>
                <a:gd name="connsiteY244" fmla="*/ 180368 h 194556"/>
                <a:gd name="connsiteX245" fmla="*/ 142585 w 205324"/>
                <a:gd name="connsiteY245" fmla="*/ 182119 h 194556"/>
                <a:gd name="connsiteX246" fmla="*/ 141304 w 205324"/>
                <a:gd name="connsiteY246" fmla="*/ 183935 h 194556"/>
                <a:gd name="connsiteX247" fmla="*/ 140088 w 205324"/>
                <a:gd name="connsiteY247" fmla="*/ 184762 h 194556"/>
                <a:gd name="connsiteX248" fmla="*/ 138499 w 205324"/>
                <a:gd name="connsiteY248" fmla="*/ 184162 h 194556"/>
                <a:gd name="connsiteX249" fmla="*/ 136147 w 205324"/>
                <a:gd name="connsiteY249" fmla="*/ 181584 h 194556"/>
                <a:gd name="connsiteX250" fmla="*/ 134023 w 205324"/>
                <a:gd name="connsiteY250" fmla="*/ 181584 h 194556"/>
                <a:gd name="connsiteX251" fmla="*/ 132434 w 205324"/>
                <a:gd name="connsiteY251" fmla="*/ 181730 h 194556"/>
                <a:gd name="connsiteX252" fmla="*/ 129856 w 205324"/>
                <a:gd name="connsiteY252" fmla="*/ 181357 h 194556"/>
                <a:gd name="connsiteX253" fmla="*/ 127650 w 205324"/>
                <a:gd name="connsiteY253" fmla="*/ 181730 h 194556"/>
                <a:gd name="connsiteX254" fmla="*/ 125980 w 205324"/>
                <a:gd name="connsiteY254" fmla="*/ 183238 h 194556"/>
                <a:gd name="connsiteX255" fmla="*/ 123483 w 205324"/>
                <a:gd name="connsiteY255" fmla="*/ 185816 h 194556"/>
                <a:gd name="connsiteX256" fmla="*/ 121813 w 205324"/>
                <a:gd name="connsiteY256" fmla="*/ 187941 h 194556"/>
                <a:gd name="connsiteX257" fmla="*/ 119915 w 205324"/>
                <a:gd name="connsiteY257" fmla="*/ 190292 h 194556"/>
                <a:gd name="connsiteX258" fmla="*/ 117791 w 205324"/>
                <a:gd name="connsiteY258" fmla="*/ 190211 h 194556"/>
                <a:gd name="connsiteX259" fmla="*/ 117256 w 205324"/>
                <a:gd name="connsiteY259" fmla="*/ 189157 h 194556"/>
                <a:gd name="connsiteX260" fmla="*/ 117483 w 205324"/>
                <a:gd name="connsiteY260" fmla="*/ 186887 h 194556"/>
                <a:gd name="connsiteX261" fmla="*/ 117710 w 205324"/>
                <a:gd name="connsiteY261" fmla="*/ 184081 h 194556"/>
                <a:gd name="connsiteX262" fmla="*/ 117256 w 205324"/>
                <a:gd name="connsiteY262" fmla="*/ 182946 h 194556"/>
                <a:gd name="connsiteX263" fmla="*/ 116429 w 205324"/>
                <a:gd name="connsiteY263" fmla="*/ 182946 h 194556"/>
                <a:gd name="connsiteX264" fmla="*/ 114305 w 205324"/>
                <a:gd name="connsiteY264" fmla="*/ 181811 h 194556"/>
                <a:gd name="connsiteX265" fmla="*/ 111418 w 205324"/>
                <a:gd name="connsiteY265" fmla="*/ 179006 h 194556"/>
                <a:gd name="connsiteX266" fmla="*/ 109375 w 205324"/>
                <a:gd name="connsiteY266" fmla="*/ 178633 h 194556"/>
                <a:gd name="connsiteX267" fmla="*/ 106716 w 205324"/>
                <a:gd name="connsiteY267" fmla="*/ 178714 h 194556"/>
                <a:gd name="connsiteX268" fmla="*/ 105889 w 205324"/>
                <a:gd name="connsiteY268" fmla="*/ 180303 h 194556"/>
                <a:gd name="connsiteX269" fmla="*/ 105808 w 205324"/>
                <a:gd name="connsiteY269" fmla="*/ 182427 h 194556"/>
                <a:gd name="connsiteX270" fmla="*/ 105046 w 205324"/>
                <a:gd name="connsiteY270" fmla="*/ 183643 h 194556"/>
                <a:gd name="connsiteX271" fmla="*/ 102678 w 205324"/>
                <a:gd name="connsiteY271" fmla="*/ 183108 h 194556"/>
                <a:gd name="connsiteX272" fmla="*/ 100959 w 205324"/>
                <a:gd name="connsiteY272" fmla="*/ 183027 h 194556"/>
                <a:gd name="connsiteX273" fmla="*/ 100424 w 205324"/>
                <a:gd name="connsiteY273" fmla="*/ 181211 h 194556"/>
                <a:gd name="connsiteX274" fmla="*/ 99889 w 205324"/>
                <a:gd name="connsiteY274" fmla="*/ 180076 h 194556"/>
                <a:gd name="connsiteX275" fmla="*/ 97846 w 205324"/>
                <a:gd name="connsiteY275" fmla="*/ 180076 h 194556"/>
                <a:gd name="connsiteX276" fmla="*/ 97473 w 205324"/>
                <a:gd name="connsiteY276" fmla="*/ 176671 h 194556"/>
                <a:gd name="connsiteX277" fmla="*/ 96873 w 205324"/>
                <a:gd name="connsiteY277" fmla="*/ 175536 h 194556"/>
                <a:gd name="connsiteX278" fmla="*/ 93614 w 205324"/>
                <a:gd name="connsiteY278" fmla="*/ 173638 h 194556"/>
                <a:gd name="connsiteX279" fmla="*/ 93614 w 205324"/>
                <a:gd name="connsiteY279" fmla="*/ 171433 h 194556"/>
                <a:gd name="connsiteX280" fmla="*/ 90500 w 205324"/>
                <a:gd name="connsiteY280" fmla="*/ 167411 h 194556"/>
                <a:gd name="connsiteX281" fmla="*/ 89365 w 205324"/>
                <a:gd name="connsiteY281" fmla="*/ 166276 h 194556"/>
                <a:gd name="connsiteX282" fmla="*/ 87014 w 205324"/>
                <a:gd name="connsiteY282" fmla="*/ 166422 h 194556"/>
                <a:gd name="connsiteX283" fmla="*/ 85797 w 205324"/>
                <a:gd name="connsiteY283" fmla="*/ 165822 h 194556"/>
                <a:gd name="connsiteX284" fmla="*/ 84890 w 205324"/>
                <a:gd name="connsiteY284" fmla="*/ 165060 h 194556"/>
                <a:gd name="connsiteX285" fmla="*/ 82765 w 205324"/>
                <a:gd name="connsiteY285" fmla="*/ 164687 h 194556"/>
                <a:gd name="connsiteX286" fmla="*/ 82003 w 205324"/>
                <a:gd name="connsiteY286" fmla="*/ 162417 h 194556"/>
                <a:gd name="connsiteX287" fmla="*/ 80868 w 205324"/>
                <a:gd name="connsiteY287" fmla="*/ 161882 h 194556"/>
                <a:gd name="connsiteX288" fmla="*/ 80106 w 205324"/>
                <a:gd name="connsiteY288" fmla="*/ 162563 h 194556"/>
                <a:gd name="connsiteX289" fmla="*/ 79652 w 205324"/>
                <a:gd name="connsiteY289" fmla="*/ 163844 h 194556"/>
                <a:gd name="connsiteX290" fmla="*/ 78436 w 205324"/>
                <a:gd name="connsiteY290" fmla="*/ 164298 h 194556"/>
                <a:gd name="connsiteX291" fmla="*/ 76766 w 205324"/>
                <a:gd name="connsiteY291" fmla="*/ 163925 h 194556"/>
                <a:gd name="connsiteX292" fmla="*/ 75095 w 205324"/>
                <a:gd name="connsiteY292" fmla="*/ 161720 h 194556"/>
                <a:gd name="connsiteX293" fmla="*/ 73506 w 205324"/>
                <a:gd name="connsiteY293" fmla="*/ 160504 h 194556"/>
                <a:gd name="connsiteX294" fmla="*/ 72906 w 205324"/>
                <a:gd name="connsiteY294" fmla="*/ 159060 h 194556"/>
                <a:gd name="connsiteX295" fmla="*/ 73441 w 205324"/>
                <a:gd name="connsiteY295" fmla="*/ 158071 h 194556"/>
                <a:gd name="connsiteX296" fmla="*/ 75030 w 205324"/>
                <a:gd name="connsiteY296" fmla="*/ 157698 h 194556"/>
                <a:gd name="connsiteX297" fmla="*/ 75403 w 205324"/>
                <a:gd name="connsiteY297" fmla="*/ 156790 h 194556"/>
                <a:gd name="connsiteX298" fmla="*/ 75176 w 205324"/>
                <a:gd name="connsiteY298" fmla="*/ 155347 h 194556"/>
                <a:gd name="connsiteX299" fmla="*/ 74414 w 205324"/>
                <a:gd name="connsiteY299" fmla="*/ 154293 h 194556"/>
                <a:gd name="connsiteX300" fmla="*/ 72825 w 205324"/>
                <a:gd name="connsiteY300" fmla="*/ 154601 h 194556"/>
                <a:gd name="connsiteX301" fmla="*/ 72290 w 205324"/>
                <a:gd name="connsiteY301" fmla="*/ 155201 h 194556"/>
                <a:gd name="connsiteX302" fmla="*/ 71009 w 205324"/>
                <a:gd name="connsiteY302" fmla="*/ 155509 h 194556"/>
                <a:gd name="connsiteX303" fmla="*/ 69339 w 205324"/>
                <a:gd name="connsiteY303" fmla="*/ 155509 h 194556"/>
                <a:gd name="connsiteX304" fmla="*/ 67603 w 205324"/>
                <a:gd name="connsiteY304" fmla="*/ 154682 h 194556"/>
                <a:gd name="connsiteX305" fmla="*/ 63971 w 205324"/>
                <a:gd name="connsiteY305" fmla="*/ 152331 h 194556"/>
                <a:gd name="connsiteX306" fmla="*/ 61020 w 205324"/>
                <a:gd name="connsiteY306" fmla="*/ 151050 h 194556"/>
                <a:gd name="connsiteX307" fmla="*/ 58442 w 205324"/>
                <a:gd name="connsiteY307" fmla="*/ 149996 h 194556"/>
                <a:gd name="connsiteX308" fmla="*/ 57225 w 205324"/>
                <a:gd name="connsiteY308" fmla="*/ 150142 h 194556"/>
                <a:gd name="connsiteX309" fmla="*/ 56625 w 205324"/>
                <a:gd name="connsiteY309" fmla="*/ 151650 h 194556"/>
                <a:gd name="connsiteX310" fmla="*/ 56998 w 205324"/>
                <a:gd name="connsiteY310" fmla="*/ 154082 h 194556"/>
                <a:gd name="connsiteX311" fmla="*/ 58587 w 205324"/>
                <a:gd name="connsiteY311" fmla="*/ 154990 h 194556"/>
                <a:gd name="connsiteX312" fmla="*/ 60096 w 205324"/>
                <a:gd name="connsiteY312" fmla="*/ 155898 h 194556"/>
                <a:gd name="connsiteX313" fmla="*/ 60177 w 205324"/>
                <a:gd name="connsiteY313" fmla="*/ 156725 h 194556"/>
                <a:gd name="connsiteX314" fmla="*/ 58134 w 205324"/>
                <a:gd name="connsiteY314" fmla="*/ 156725 h 194556"/>
                <a:gd name="connsiteX315" fmla="*/ 57906 w 205324"/>
                <a:gd name="connsiteY315" fmla="*/ 158233 h 194556"/>
                <a:gd name="connsiteX316" fmla="*/ 57225 w 205324"/>
                <a:gd name="connsiteY316" fmla="*/ 159822 h 194556"/>
                <a:gd name="connsiteX317" fmla="*/ 56317 w 205324"/>
                <a:gd name="connsiteY317" fmla="*/ 160731 h 194556"/>
                <a:gd name="connsiteX318" fmla="*/ 54047 w 205324"/>
                <a:gd name="connsiteY318" fmla="*/ 161039 h 194556"/>
                <a:gd name="connsiteX319" fmla="*/ 54047 w 205324"/>
                <a:gd name="connsiteY319" fmla="*/ 161866 h 194556"/>
                <a:gd name="connsiteX320" fmla="*/ 53058 w 205324"/>
                <a:gd name="connsiteY320" fmla="*/ 162320 h 194556"/>
                <a:gd name="connsiteX321" fmla="*/ 51696 w 205324"/>
                <a:gd name="connsiteY321" fmla="*/ 161558 h 194556"/>
                <a:gd name="connsiteX322" fmla="*/ 51242 w 205324"/>
                <a:gd name="connsiteY322" fmla="*/ 159206 h 194556"/>
                <a:gd name="connsiteX323" fmla="*/ 50253 w 205324"/>
                <a:gd name="connsiteY323" fmla="*/ 157455 h 194556"/>
                <a:gd name="connsiteX324" fmla="*/ 49199 w 205324"/>
                <a:gd name="connsiteY324" fmla="*/ 156012 h 194556"/>
                <a:gd name="connsiteX325" fmla="*/ 47528 w 205324"/>
                <a:gd name="connsiteY325" fmla="*/ 154423 h 194556"/>
                <a:gd name="connsiteX326" fmla="*/ 45939 w 205324"/>
                <a:gd name="connsiteY326" fmla="*/ 153061 h 194556"/>
                <a:gd name="connsiteX327" fmla="*/ 44431 w 205324"/>
                <a:gd name="connsiteY327" fmla="*/ 150855 h 194556"/>
                <a:gd name="connsiteX328" fmla="*/ 45420 w 205324"/>
                <a:gd name="connsiteY328" fmla="*/ 149412 h 194556"/>
                <a:gd name="connsiteX329" fmla="*/ 46863 w 205324"/>
                <a:gd name="connsiteY329" fmla="*/ 148196 h 194556"/>
                <a:gd name="connsiteX330" fmla="*/ 47772 w 205324"/>
                <a:gd name="connsiteY330" fmla="*/ 147596 h 194556"/>
                <a:gd name="connsiteX331" fmla="*/ 48307 w 205324"/>
                <a:gd name="connsiteY331" fmla="*/ 146380 h 194556"/>
                <a:gd name="connsiteX332" fmla="*/ 47934 w 205324"/>
                <a:gd name="connsiteY332" fmla="*/ 144709 h 194556"/>
                <a:gd name="connsiteX333" fmla="*/ 46718 w 205324"/>
                <a:gd name="connsiteY333" fmla="*/ 143801 h 194556"/>
                <a:gd name="connsiteX334" fmla="*/ 44901 w 205324"/>
                <a:gd name="connsiteY334" fmla="*/ 143347 h 194556"/>
                <a:gd name="connsiteX335" fmla="*/ 42631 w 205324"/>
                <a:gd name="connsiteY335" fmla="*/ 143720 h 194556"/>
                <a:gd name="connsiteX336" fmla="*/ 40734 w 205324"/>
                <a:gd name="connsiteY336" fmla="*/ 144028 h 194556"/>
                <a:gd name="connsiteX337" fmla="*/ 40361 w 205324"/>
                <a:gd name="connsiteY337" fmla="*/ 145390 h 194556"/>
                <a:gd name="connsiteX338" fmla="*/ 39226 w 205324"/>
                <a:gd name="connsiteY338" fmla="*/ 145164 h 194556"/>
                <a:gd name="connsiteX339" fmla="*/ 38918 w 205324"/>
                <a:gd name="connsiteY339" fmla="*/ 143801 h 194556"/>
                <a:gd name="connsiteX340" fmla="*/ 36940 w 205324"/>
                <a:gd name="connsiteY340" fmla="*/ 141904 h 194556"/>
                <a:gd name="connsiteX341" fmla="*/ 35350 w 205324"/>
                <a:gd name="connsiteY341" fmla="*/ 140769 h 194556"/>
                <a:gd name="connsiteX342" fmla="*/ 32318 w 205324"/>
                <a:gd name="connsiteY342" fmla="*/ 140769 h 194556"/>
                <a:gd name="connsiteX343" fmla="*/ 30275 w 205324"/>
                <a:gd name="connsiteY343" fmla="*/ 141223 h 194556"/>
                <a:gd name="connsiteX344" fmla="*/ 28378 w 205324"/>
                <a:gd name="connsiteY344" fmla="*/ 141304 h 194556"/>
                <a:gd name="connsiteX345" fmla="*/ 27161 w 205324"/>
                <a:gd name="connsiteY345" fmla="*/ 141677 h 194556"/>
                <a:gd name="connsiteX346" fmla="*/ 26108 w 205324"/>
                <a:gd name="connsiteY346" fmla="*/ 141142 h 194556"/>
                <a:gd name="connsiteX347" fmla="*/ 25799 w 205324"/>
                <a:gd name="connsiteY347" fmla="*/ 139164 h 194556"/>
                <a:gd name="connsiteX348" fmla="*/ 25572 w 205324"/>
                <a:gd name="connsiteY348" fmla="*/ 137493 h 194556"/>
                <a:gd name="connsiteX349" fmla="*/ 24745 w 205324"/>
                <a:gd name="connsiteY349" fmla="*/ 136504 h 194556"/>
                <a:gd name="connsiteX350" fmla="*/ 24664 w 205324"/>
                <a:gd name="connsiteY350" fmla="*/ 135142 h 194556"/>
                <a:gd name="connsiteX351" fmla="*/ 23448 w 205324"/>
                <a:gd name="connsiteY351" fmla="*/ 133018 h 194556"/>
                <a:gd name="connsiteX352" fmla="*/ 21778 w 205324"/>
                <a:gd name="connsiteY352" fmla="*/ 132483 h 194556"/>
                <a:gd name="connsiteX353" fmla="*/ 19799 w 205324"/>
                <a:gd name="connsiteY353" fmla="*/ 132256 h 194556"/>
                <a:gd name="connsiteX354" fmla="*/ 18810 w 205324"/>
                <a:gd name="connsiteY354" fmla="*/ 132029 h 194556"/>
                <a:gd name="connsiteX355" fmla="*/ 17983 w 205324"/>
                <a:gd name="connsiteY355" fmla="*/ 132791 h 194556"/>
                <a:gd name="connsiteX356" fmla="*/ 18064 w 205324"/>
                <a:gd name="connsiteY356" fmla="*/ 133699 h 194556"/>
                <a:gd name="connsiteX357" fmla="*/ 18291 w 205324"/>
                <a:gd name="connsiteY357" fmla="*/ 134461 h 194556"/>
                <a:gd name="connsiteX358" fmla="*/ 18438 w 205324"/>
                <a:gd name="connsiteY358" fmla="*/ 135596 h 194556"/>
                <a:gd name="connsiteX359" fmla="*/ 18291 w 205324"/>
                <a:gd name="connsiteY359" fmla="*/ 136423 h 194556"/>
                <a:gd name="connsiteX360" fmla="*/ 16848 w 205324"/>
                <a:gd name="connsiteY360" fmla="*/ 136731 h 194556"/>
                <a:gd name="connsiteX361" fmla="*/ 14805 w 205324"/>
                <a:gd name="connsiteY361" fmla="*/ 136731 h 194556"/>
                <a:gd name="connsiteX362" fmla="*/ 13767 w 205324"/>
                <a:gd name="connsiteY362" fmla="*/ 136812 h 194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Lst>
              <a:rect l="l" t="t" r="r" b="b"/>
              <a:pathLst>
                <a:path w="205324" h="194556">
                  <a:moveTo>
                    <a:pt x="13718" y="136877"/>
                  </a:moveTo>
                  <a:lnTo>
                    <a:pt x="14091" y="134396"/>
                  </a:lnTo>
                  <a:lnTo>
                    <a:pt x="15827" y="132434"/>
                  </a:lnTo>
                  <a:lnTo>
                    <a:pt x="17335" y="129564"/>
                  </a:lnTo>
                  <a:lnTo>
                    <a:pt x="18016" y="126775"/>
                  </a:lnTo>
                  <a:lnTo>
                    <a:pt x="17481" y="124521"/>
                  </a:lnTo>
                  <a:lnTo>
                    <a:pt x="17481" y="121651"/>
                  </a:lnTo>
                  <a:lnTo>
                    <a:pt x="16880" y="118116"/>
                  </a:lnTo>
                  <a:lnTo>
                    <a:pt x="15373" y="116234"/>
                  </a:lnTo>
                  <a:lnTo>
                    <a:pt x="14091" y="115407"/>
                  </a:lnTo>
                  <a:lnTo>
                    <a:pt x="12437" y="114127"/>
                  </a:lnTo>
                  <a:lnTo>
                    <a:pt x="11530" y="113153"/>
                  </a:lnTo>
                  <a:lnTo>
                    <a:pt x="11610" y="111953"/>
                  </a:lnTo>
                  <a:lnTo>
                    <a:pt x="12437" y="110591"/>
                  </a:lnTo>
                  <a:lnTo>
                    <a:pt x="12437" y="109391"/>
                  </a:lnTo>
                  <a:lnTo>
                    <a:pt x="11530" y="108256"/>
                  </a:lnTo>
                  <a:lnTo>
                    <a:pt x="10556" y="106975"/>
                  </a:lnTo>
                  <a:cubicBezTo>
                    <a:pt x="10556" y="106975"/>
                    <a:pt x="9876" y="104867"/>
                    <a:pt x="9876" y="104559"/>
                  </a:cubicBezTo>
                  <a:cubicBezTo>
                    <a:pt x="9876" y="104251"/>
                    <a:pt x="9956" y="103424"/>
                    <a:pt x="9956" y="102743"/>
                  </a:cubicBezTo>
                  <a:cubicBezTo>
                    <a:pt x="9956" y="102062"/>
                    <a:pt x="10864" y="101235"/>
                    <a:pt x="10929" y="101008"/>
                  </a:cubicBezTo>
                  <a:cubicBezTo>
                    <a:pt x="10994" y="100781"/>
                    <a:pt x="11756" y="99127"/>
                    <a:pt x="11756" y="99127"/>
                  </a:cubicBezTo>
                  <a:cubicBezTo>
                    <a:pt x="11756" y="99127"/>
                    <a:pt x="12502" y="97619"/>
                    <a:pt x="12437" y="97246"/>
                  </a:cubicBezTo>
                  <a:cubicBezTo>
                    <a:pt x="12357" y="96873"/>
                    <a:pt x="12437" y="95138"/>
                    <a:pt x="12437" y="95138"/>
                  </a:cubicBezTo>
                  <a:lnTo>
                    <a:pt x="11465" y="92722"/>
                  </a:lnTo>
                  <a:lnTo>
                    <a:pt x="11465" y="90387"/>
                  </a:lnTo>
                  <a:lnTo>
                    <a:pt x="9729" y="88798"/>
                  </a:lnTo>
                  <a:lnTo>
                    <a:pt x="8984" y="86381"/>
                  </a:lnTo>
                  <a:lnTo>
                    <a:pt x="9729" y="83365"/>
                  </a:lnTo>
                  <a:lnTo>
                    <a:pt x="9729" y="78160"/>
                  </a:lnTo>
                  <a:cubicBezTo>
                    <a:pt x="9729" y="78160"/>
                    <a:pt x="7540" y="76425"/>
                    <a:pt x="7313" y="76344"/>
                  </a:cubicBezTo>
                  <a:cubicBezTo>
                    <a:pt x="7086" y="76263"/>
                    <a:pt x="4070" y="73474"/>
                    <a:pt x="4070" y="73474"/>
                  </a:cubicBezTo>
                  <a:lnTo>
                    <a:pt x="1054" y="71139"/>
                  </a:lnTo>
                  <a:lnTo>
                    <a:pt x="0" y="69030"/>
                  </a:lnTo>
                  <a:lnTo>
                    <a:pt x="746" y="67376"/>
                  </a:lnTo>
                  <a:lnTo>
                    <a:pt x="1573" y="65122"/>
                  </a:lnTo>
                  <a:lnTo>
                    <a:pt x="3308" y="62479"/>
                  </a:lnTo>
                  <a:lnTo>
                    <a:pt x="4670" y="59236"/>
                  </a:lnTo>
                  <a:lnTo>
                    <a:pt x="5870" y="56528"/>
                  </a:lnTo>
                  <a:lnTo>
                    <a:pt x="5870" y="53025"/>
                  </a:lnTo>
                  <a:lnTo>
                    <a:pt x="5189" y="49523"/>
                  </a:lnTo>
                  <a:lnTo>
                    <a:pt x="2935" y="46247"/>
                  </a:lnTo>
                  <a:lnTo>
                    <a:pt x="2935" y="37993"/>
                  </a:lnTo>
                  <a:lnTo>
                    <a:pt x="4103" y="38448"/>
                  </a:lnTo>
                  <a:lnTo>
                    <a:pt x="4784" y="39988"/>
                  </a:lnTo>
                  <a:lnTo>
                    <a:pt x="6373" y="40442"/>
                  </a:lnTo>
                  <a:lnTo>
                    <a:pt x="7621" y="41464"/>
                  </a:lnTo>
                  <a:lnTo>
                    <a:pt x="8530" y="42712"/>
                  </a:lnTo>
                  <a:lnTo>
                    <a:pt x="9000" y="44642"/>
                  </a:lnTo>
                  <a:lnTo>
                    <a:pt x="9551" y="46345"/>
                  </a:lnTo>
                  <a:lnTo>
                    <a:pt x="10232" y="46685"/>
                  </a:lnTo>
                  <a:lnTo>
                    <a:pt x="9892" y="44074"/>
                  </a:lnTo>
                  <a:lnTo>
                    <a:pt x="9778" y="42485"/>
                  </a:lnTo>
                  <a:lnTo>
                    <a:pt x="10005" y="41918"/>
                  </a:lnTo>
                  <a:lnTo>
                    <a:pt x="9000" y="40669"/>
                  </a:lnTo>
                  <a:lnTo>
                    <a:pt x="9000" y="38448"/>
                  </a:lnTo>
                  <a:lnTo>
                    <a:pt x="10345" y="37037"/>
                  </a:lnTo>
                  <a:lnTo>
                    <a:pt x="10573" y="34718"/>
                  </a:lnTo>
                  <a:lnTo>
                    <a:pt x="12048" y="32594"/>
                  </a:lnTo>
                  <a:lnTo>
                    <a:pt x="13183" y="32026"/>
                  </a:lnTo>
                  <a:lnTo>
                    <a:pt x="13637" y="29983"/>
                  </a:lnTo>
                  <a:lnTo>
                    <a:pt x="13978" y="27940"/>
                  </a:lnTo>
                  <a:lnTo>
                    <a:pt x="16589" y="27032"/>
                  </a:lnTo>
                  <a:lnTo>
                    <a:pt x="19200" y="26237"/>
                  </a:lnTo>
                  <a:lnTo>
                    <a:pt x="21470" y="25329"/>
                  </a:lnTo>
                  <a:lnTo>
                    <a:pt x="26399" y="23772"/>
                  </a:lnTo>
                  <a:lnTo>
                    <a:pt x="30567" y="23237"/>
                  </a:lnTo>
                  <a:lnTo>
                    <a:pt x="33745" y="22021"/>
                  </a:lnTo>
                  <a:lnTo>
                    <a:pt x="35642" y="20805"/>
                  </a:lnTo>
                  <a:lnTo>
                    <a:pt x="39583" y="20205"/>
                  </a:lnTo>
                  <a:lnTo>
                    <a:pt x="41026" y="20967"/>
                  </a:lnTo>
                  <a:lnTo>
                    <a:pt x="42469" y="20205"/>
                  </a:lnTo>
                  <a:lnTo>
                    <a:pt x="42469" y="18924"/>
                  </a:lnTo>
                  <a:lnTo>
                    <a:pt x="43150" y="17254"/>
                  </a:lnTo>
                  <a:lnTo>
                    <a:pt x="45274" y="17254"/>
                  </a:lnTo>
                  <a:lnTo>
                    <a:pt x="45274" y="15891"/>
                  </a:lnTo>
                  <a:lnTo>
                    <a:pt x="47999" y="11643"/>
                  </a:lnTo>
                  <a:lnTo>
                    <a:pt x="50804" y="9746"/>
                  </a:lnTo>
                  <a:lnTo>
                    <a:pt x="53609" y="8983"/>
                  </a:lnTo>
                  <a:lnTo>
                    <a:pt x="56107" y="8983"/>
                  </a:lnTo>
                  <a:lnTo>
                    <a:pt x="58766" y="7994"/>
                  </a:lnTo>
                  <a:lnTo>
                    <a:pt x="60501" y="5773"/>
                  </a:lnTo>
                  <a:lnTo>
                    <a:pt x="64360" y="3519"/>
                  </a:lnTo>
                  <a:lnTo>
                    <a:pt x="66939" y="2692"/>
                  </a:lnTo>
                  <a:lnTo>
                    <a:pt x="69290" y="2319"/>
                  </a:lnTo>
                  <a:lnTo>
                    <a:pt x="70117" y="2319"/>
                  </a:lnTo>
                  <a:lnTo>
                    <a:pt x="68836" y="3308"/>
                  </a:lnTo>
                  <a:lnTo>
                    <a:pt x="66566" y="3454"/>
                  </a:lnTo>
                  <a:lnTo>
                    <a:pt x="64668" y="4508"/>
                  </a:lnTo>
                  <a:lnTo>
                    <a:pt x="63079" y="5643"/>
                  </a:lnTo>
                  <a:lnTo>
                    <a:pt x="61944" y="7313"/>
                  </a:lnTo>
                  <a:lnTo>
                    <a:pt x="64604" y="5416"/>
                  </a:lnTo>
                  <a:lnTo>
                    <a:pt x="65366" y="5335"/>
                  </a:lnTo>
                  <a:lnTo>
                    <a:pt x="63777" y="7832"/>
                  </a:lnTo>
                  <a:lnTo>
                    <a:pt x="66047" y="5627"/>
                  </a:lnTo>
                  <a:lnTo>
                    <a:pt x="67782" y="5773"/>
                  </a:lnTo>
                  <a:lnTo>
                    <a:pt x="68836" y="4329"/>
                  </a:lnTo>
                  <a:lnTo>
                    <a:pt x="71187" y="2286"/>
                  </a:lnTo>
                  <a:lnTo>
                    <a:pt x="74301" y="1070"/>
                  </a:lnTo>
                  <a:lnTo>
                    <a:pt x="76960" y="535"/>
                  </a:lnTo>
                  <a:lnTo>
                    <a:pt x="80755" y="0"/>
                  </a:lnTo>
                  <a:lnTo>
                    <a:pt x="84841" y="0"/>
                  </a:lnTo>
                  <a:lnTo>
                    <a:pt x="87727" y="762"/>
                  </a:lnTo>
                  <a:lnTo>
                    <a:pt x="90533" y="2513"/>
                  </a:lnTo>
                  <a:lnTo>
                    <a:pt x="95462" y="5627"/>
                  </a:lnTo>
                  <a:lnTo>
                    <a:pt x="96824" y="7443"/>
                  </a:lnTo>
                  <a:lnTo>
                    <a:pt x="96370" y="8432"/>
                  </a:lnTo>
                  <a:lnTo>
                    <a:pt x="95770" y="7978"/>
                  </a:lnTo>
                  <a:lnTo>
                    <a:pt x="95316" y="6762"/>
                  </a:lnTo>
                  <a:lnTo>
                    <a:pt x="88262" y="1459"/>
                  </a:lnTo>
                  <a:lnTo>
                    <a:pt x="87500" y="2059"/>
                  </a:lnTo>
                  <a:lnTo>
                    <a:pt x="87046" y="2822"/>
                  </a:lnTo>
                  <a:lnTo>
                    <a:pt x="87500" y="3649"/>
                  </a:lnTo>
                  <a:lnTo>
                    <a:pt x="88408" y="4329"/>
                  </a:lnTo>
                  <a:lnTo>
                    <a:pt x="89235" y="4929"/>
                  </a:lnTo>
                  <a:lnTo>
                    <a:pt x="89381" y="6600"/>
                  </a:lnTo>
                  <a:lnTo>
                    <a:pt x="90289" y="7135"/>
                  </a:lnTo>
                  <a:lnTo>
                    <a:pt x="90516" y="9178"/>
                  </a:lnTo>
                  <a:lnTo>
                    <a:pt x="91505" y="9405"/>
                  </a:lnTo>
                  <a:lnTo>
                    <a:pt x="92268" y="12210"/>
                  </a:lnTo>
                  <a:lnTo>
                    <a:pt x="93176" y="13718"/>
                  </a:lnTo>
                  <a:lnTo>
                    <a:pt x="94230" y="15308"/>
                  </a:lnTo>
                  <a:cubicBezTo>
                    <a:pt x="94230" y="15308"/>
                    <a:pt x="95673" y="16070"/>
                    <a:pt x="95819" y="16297"/>
                  </a:cubicBezTo>
                  <a:cubicBezTo>
                    <a:pt x="95965" y="16524"/>
                    <a:pt x="97862" y="16978"/>
                    <a:pt x="97862" y="16978"/>
                  </a:cubicBezTo>
                  <a:lnTo>
                    <a:pt x="99986" y="17286"/>
                  </a:lnTo>
                  <a:lnTo>
                    <a:pt x="101964" y="17286"/>
                  </a:lnTo>
                  <a:lnTo>
                    <a:pt x="103408" y="17140"/>
                  </a:lnTo>
                  <a:lnTo>
                    <a:pt x="104316" y="16540"/>
                  </a:lnTo>
                  <a:lnTo>
                    <a:pt x="107121" y="16540"/>
                  </a:lnTo>
                  <a:lnTo>
                    <a:pt x="108937" y="16005"/>
                  </a:lnTo>
                  <a:lnTo>
                    <a:pt x="110526" y="15097"/>
                  </a:lnTo>
                  <a:lnTo>
                    <a:pt x="112878" y="13881"/>
                  </a:lnTo>
                  <a:lnTo>
                    <a:pt x="115310" y="12210"/>
                  </a:lnTo>
                  <a:lnTo>
                    <a:pt x="112878" y="14562"/>
                  </a:lnTo>
                  <a:lnTo>
                    <a:pt x="110608" y="15778"/>
                  </a:lnTo>
                  <a:lnTo>
                    <a:pt x="108711" y="16767"/>
                  </a:lnTo>
                  <a:lnTo>
                    <a:pt x="105532" y="17302"/>
                  </a:lnTo>
                  <a:lnTo>
                    <a:pt x="105386" y="17675"/>
                  </a:lnTo>
                  <a:lnTo>
                    <a:pt x="105694" y="18356"/>
                  </a:lnTo>
                  <a:lnTo>
                    <a:pt x="105321" y="19183"/>
                  </a:lnTo>
                  <a:lnTo>
                    <a:pt x="104040" y="20172"/>
                  </a:lnTo>
                  <a:lnTo>
                    <a:pt x="104349" y="20853"/>
                  </a:lnTo>
                  <a:lnTo>
                    <a:pt x="105792" y="20399"/>
                  </a:lnTo>
                  <a:lnTo>
                    <a:pt x="106327" y="19799"/>
                  </a:lnTo>
                  <a:lnTo>
                    <a:pt x="108532" y="19799"/>
                  </a:lnTo>
                  <a:lnTo>
                    <a:pt x="109067" y="20334"/>
                  </a:lnTo>
                  <a:lnTo>
                    <a:pt x="109667" y="19118"/>
                  </a:lnTo>
                  <a:lnTo>
                    <a:pt x="111256" y="17837"/>
                  </a:lnTo>
                  <a:lnTo>
                    <a:pt x="112164" y="17383"/>
                  </a:lnTo>
                  <a:lnTo>
                    <a:pt x="114370" y="17383"/>
                  </a:lnTo>
                  <a:lnTo>
                    <a:pt x="115813" y="15113"/>
                  </a:lnTo>
                  <a:lnTo>
                    <a:pt x="117029" y="13832"/>
                  </a:lnTo>
                  <a:lnTo>
                    <a:pt x="118018" y="13459"/>
                  </a:lnTo>
                  <a:lnTo>
                    <a:pt x="120824" y="13994"/>
                  </a:lnTo>
                  <a:lnTo>
                    <a:pt x="124002" y="14302"/>
                  </a:lnTo>
                  <a:lnTo>
                    <a:pt x="128169" y="14675"/>
                  </a:lnTo>
                  <a:lnTo>
                    <a:pt x="132872" y="15729"/>
                  </a:lnTo>
                  <a:lnTo>
                    <a:pt x="138337" y="16183"/>
                  </a:lnTo>
                  <a:lnTo>
                    <a:pt x="142585" y="16783"/>
                  </a:lnTo>
                  <a:lnTo>
                    <a:pt x="147969" y="16929"/>
                  </a:lnTo>
                  <a:lnTo>
                    <a:pt x="153271" y="17383"/>
                  </a:lnTo>
                  <a:lnTo>
                    <a:pt x="159417" y="17156"/>
                  </a:lnTo>
                  <a:lnTo>
                    <a:pt x="166163" y="17010"/>
                  </a:lnTo>
                  <a:lnTo>
                    <a:pt x="171011" y="16783"/>
                  </a:lnTo>
                  <a:lnTo>
                    <a:pt x="175941" y="16702"/>
                  </a:lnTo>
                  <a:lnTo>
                    <a:pt x="179427" y="16394"/>
                  </a:lnTo>
                  <a:lnTo>
                    <a:pt x="180417" y="16248"/>
                  </a:lnTo>
                  <a:lnTo>
                    <a:pt x="182541" y="16929"/>
                  </a:lnTo>
                  <a:lnTo>
                    <a:pt x="185119" y="18745"/>
                  </a:lnTo>
                  <a:lnTo>
                    <a:pt x="188005" y="20643"/>
                  </a:lnTo>
                  <a:lnTo>
                    <a:pt x="190730" y="22621"/>
                  </a:lnTo>
                  <a:lnTo>
                    <a:pt x="191865" y="24129"/>
                  </a:lnTo>
                  <a:lnTo>
                    <a:pt x="191865" y="27015"/>
                  </a:lnTo>
                  <a:lnTo>
                    <a:pt x="192173" y="30583"/>
                  </a:lnTo>
                  <a:lnTo>
                    <a:pt x="192854" y="37410"/>
                  </a:lnTo>
                  <a:lnTo>
                    <a:pt x="194135" y="43556"/>
                  </a:lnTo>
                  <a:lnTo>
                    <a:pt x="196113" y="49766"/>
                  </a:lnTo>
                  <a:lnTo>
                    <a:pt x="197784" y="54080"/>
                  </a:lnTo>
                  <a:lnTo>
                    <a:pt x="199373" y="57874"/>
                  </a:lnTo>
                  <a:lnTo>
                    <a:pt x="200508" y="62269"/>
                  </a:lnTo>
                  <a:lnTo>
                    <a:pt x="200508" y="73636"/>
                  </a:lnTo>
                  <a:lnTo>
                    <a:pt x="199065" y="75987"/>
                  </a:lnTo>
                  <a:lnTo>
                    <a:pt x="196795" y="76749"/>
                  </a:lnTo>
                  <a:lnTo>
                    <a:pt x="194362" y="77430"/>
                  </a:lnTo>
                  <a:lnTo>
                    <a:pt x="192157" y="79246"/>
                  </a:lnTo>
                  <a:lnTo>
                    <a:pt x="189124" y="82360"/>
                  </a:lnTo>
                  <a:lnTo>
                    <a:pt x="187762" y="84484"/>
                  </a:lnTo>
                  <a:lnTo>
                    <a:pt x="185784" y="86981"/>
                  </a:lnTo>
                  <a:lnTo>
                    <a:pt x="185184" y="88716"/>
                  </a:lnTo>
                  <a:lnTo>
                    <a:pt x="185784" y="90468"/>
                  </a:lnTo>
                  <a:lnTo>
                    <a:pt x="187681" y="91911"/>
                  </a:lnTo>
                  <a:lnTo>
                    <a:pt x="191541" y="93354"/>
                  </a:lnTo>
                  <a:lnTo>
                    <a:pt x="194265" y="94862"/>
                  </a:lnTo>
                  <a:lnTo>
                    <a:pt x="195546" y="96305"/>
                  </a:lnTo>
                  <a:lnTo>
                    <a:pt x="195919" y="99111"/>
                  </a:lnTo>
                  <a:lnTo>
                    <a:pt x="195092" y="102516"/>
                  </a:lnTo>
                  <a:lnTo>
                    <a:pt x="194719" y="106148"/>
                  </a:lnTo>
                  <a:lnTo>
                    <a:pt x="193957" y="108873"/>
                  </a:lnTo>
                  <a:lnTo>
                    <a:pt x="194038" y="112213"/>
                  </a:lnTo>
                  <a:lnTo>
                    <a:pt x="194865" y="115245"/>
                  </a:lnTo>
                  <a:lnTo>
                    <a:pt x="197589" y="121845"/>
                  </a:lnTo>
                  <a:lnTo>
                    <a:pt x="199405" y="126094"/>
                  </a:lnTo>
                  <a:lnTo>
                    <a:pt x="201383" y="129434"/>
                  </a:lnTo>
                  <a:lnTo>
                    <a:pt x="203281" y="132012"/>
                  </a:lnTo>
                  <a:lnTo>
                    <a:pt x="205324" y="134056"/>
                  </a:lnTo>
                  <a:lnTo>
                    <a:pt x="205324" y="135418"/>
                  </a:lnTo>
                  <a:lnTo>
                    <a:pt x="204789" y="136099"/>
                  </a:lnTo>
                  <a:lnTo>
                    <a:pt x="203345" y="136407"/>
                  </a:lnTo>
                  <a:lnTo>
                    <a:pt x="201756" y="136407"/>
                  </a:lnTo>
                  <a:lnTo>
                    <a:pt x="201611" y="137315"/>
                  </a:lnTo>
                  <a:lnTo>
                    <a:pt x="203654" y="140201"/>
                  </a:lnTo>
                  <a:lnTo>
                    <a:pt x="204789" y="141936"/>
                  </a:lnTo>
                  <a:lnTo>
                    <a:pt x="204935" y="144742"/>
                  </a:lnTo>
                  <a:lnTo>
                    <a:pt x="204789" y="146477"/>
                  </a:lnTo>
                  <a:lnTo>
                    <a:pt x="204189" y="148293"/>
                  </a:lnTo>
                  <a:lnTo>
                    <a:pt x="202973" y="149736"/>
                  </a:lnTo>
                  <a:lnTo>
                    <a:pt x="201837" y="150190"/>
                  </a:lnTo>
                  <a:lnTo>
                    <a:pt x="200248" y="150498"/>
                  </a:lnTo>
                  <a:lnTo>
                    <a:pt x="198351" y="150498"/>
                  </a:lnTo>
                  <a:lnTo>
                    <a:pt x="191751" y="156871"/>
                  </a:lnTo>
                  <a:lnTo>
                    <a:pt x="187357" y="162628"/>
                  </a:lnTo>
                  <a:lnTo>
                    <a:pt x="183562" y="167103"/>
                  </a:lnTo>
                  <a:lnTo>
                    <a:pt x="178487" y="173087"/>
                  </a:lnTo>
                  <a:lnTo>
                    <a:pt x="176217" y="176346"/>
                  </a:lnTo>
                  <a:lnTo>
                    <a:pt x="176217" y="178617"/>
                  </a:lnTo>
                  <a:lnTo>
                    <a:pt x="176979" y="180595"/>
                  </a:lnTo>
                  <a:lnTo>
                    <a:pt x="178195" y="183481"/>
                  </a:lnTo>
                  <a:lnTo>
                    <a:pt x="178195" y="185751"/>
                  </a:lnTo>
                  <a:cubicBezTo>
                    <a:pt x="178195" y="185978"/>
                    <a:pt x="177822" y="187730"/>
                    <a:pt x="177822" y="187730"/>
                  </a:cubicBezTo>
                  <a:lnTo>
                    <a:pt x="177822" y="188638"/>
                  </a:lnTo>
                  <a:lnTo>
                    <a:pt x="178730" y="189546"/>
                  </a:lnTo>
                  <a:lnTo>
                    <a:pt x="179719" y="190600"/>
                  </a:lnTo>
                  <a:lnTo>
                    <a:pt x="180027" y="192351"/>
                  </a:lnTo>
                  <a:lnTo>
                    <a:pt x="179800" y="194557"/>
                  </a:lnTo>
                  <a:lnTo>
                    <a:pt x="177676" y="193568"/>
                  </a:lnTo>
                  <a:lnTo>
                    <a:pt x="174644" y="193032"/>
                  </a:lnTo>
                  <a:lnTo>
                    <a:pt x="169941" y="190908"/>
                  </a:lnTo>
                  <a:lnTo>
                    <a:pt x="165855" y="188703"/>
                  </a:lnTo>
                  <a:lnTo>
                    <a:pt x="163649" y="187341"/>
                  </a:lnTo>
                  <a:lnTo>
                    <a:pt x="161979" y="185751"/>
                  </a:lnTo>
                  <a:lnTo>
                    <a:pt x="160763" y="183481"/>
                  </a:lnTo>
                  <a:lnTo>
                    <a:pt x="159320" y="182800"/>
                  </a:lnTo>
                  <a:lnTo>
                    <a:pt x="156368" y="181811"/>
                  </a:lnTo>
                  <a:lnTo>
                    <a:pt x="153336" y="180984"/>
                  </a:lnTo>
                  <a:lnTo>
                    <a:pt x="150612" y="180903"/>
                  </a:lnTo>
                  <a:lnTo>
                    <a:pt x="146445" y="180368"/>
                  </a:lnTo>
                  <a:lnTo>
                    <a:pt x="142585" y="182119"/>
                  </a:lnTo>
                  <a:lnTo>
                    <a:pt x="141304" y="183935"/>
                  </a:lnTo>
                  <a:lnTo>
                    <a:pt x="140088" y="184762"/>
                  </a:lnTo>
                  <a:lnTo>
                    <a:pt x="138499" y="184162"/>
                  </a:lnTo>
                  <a:lnTo>
                    <a:pt x="136147" y="181584"/>
                  </a:lnTo>
                  <a:lnTo>
                    <a:pt x="134023" y="181584"/>
                  </a:lnTo>
                  <a:lnTo>
                    <a:pt x="132434" y="181730"/>
                  </a:lnTo>
                  <a:lnTo>
                    <a:pt x="129856" y="181357"/>
                  </a:lnTo>
                  <a:lnTo>
                    <a:pt x="127650" y="181730"/>
                  </a:lnTo>
                  <a:lnTo>
                    <a:pt x="125980" y="183238"/>
                  </a:lnTo>
                  <a:lnTo>
                    <a:pt x="123483" y="185816"/>
                  </a:lnTo>
                  <a:lnTo>
                    <a:pt x="121813" y="187941"/>
                  </a:lnTo>
                  <a:lnTo>
                    <a:pt x="119915" y="190292"/>
                  </a:lnTo>
                  <a:lnTo>
                    <a:pt x="117791" y="190211"/>
                  </a:lnTo>
                  <a:lnTo>
                    <a:pt x="117256" y="189157"/>
                  </a:lnTo>
                  <a:lnTo>
                    <a:pt x="117483" y="186887"/>
                  </a:lnTo>
                  <a:lnTo>
                    <a:pt x="117710" y="184081"/>
                  </a:lnTo>
                  <a:lnTo>
                    <a:pt x="117256" y="182946"/>
                  </a:lnTo>
                  <a:lnTo>
                    <a:pt x="116429" y="182946"/>
                  </a:lnTo>
                  <a:lnTo>
                    <a:pt x="114305" y="181811"/>
                  </a:lnTo>
                  <a:cubicBezTo>
                    <a:pt x="114305" y="181811"/>
                    <a:pt x="111581" y="179233"/>
                    <a:pt x="111418" y="179006"/>
                  </a:cubicBezTo>
                  <a:cubicBezTo>
                    <a:pt x="111273" y="178779"/>
                    <a:pt x="109375" y="178633"/>
                    <a:pt x="109375" y="178633"/>
                  </a:cubicBezTo>
                  <a:lnTo>
                    <a:pt x="106716" y="178714"/>
                  </a:lnTo>
                  <a:lnTo>
                    <a:pt x="105889" y="180303"/>
                  </a:lnTo>
                  <a:lnTo>
                    <a:pt x="105808" y="182427"/>
                  </a:lnTo>
                  <a:lnTo>
                    <a:pt x="105046" y="183643"/>
                  </a:lnTo>
                  <a:lnTo>
                    <a:pt x="102678" y="183108"/>
                  </a:lnTo>
                  <a:lnTo>
                    <a:pt x="100959" y="183027"/>
                  </a:lnTo>
                  <a:lnTo>
                    <a:pt x="100424" y="181211"/>
                  </a:lnTo>
                  <a:lnTo>
                    <a:pt x="99889" y="180076"/>
                  </a:lnTo>
                  <a:lnTo>
                    <a:pt x="97846" y="180076"/>
                  </a:lnTo>
                  <a:lnTo>
                    <a:pt x="97473" y="176671"/>
                  </a:lnTo>
                  <a:lnTo>
                    <a:pt x="96873" y="175536"/>
                  </a:lnTo>
                  <a:lnTo>
                    <a:pt x="93614" y="173638"/>
                  </a:lnTo>
                  <a:lnTo>
                    <a:pt x="93614" y="171433"/>
                  </a:lnTo>
                  <a:lnTo>
                    <a:pt x="90500" y="167411"/>
                  </a:lnTo>
                  <a:lnTo>
                    <a:pt x="89365" y="166276"/>
                  </a:lnTo>
                  <a:lnTo>
                    <a:pt x="87014" y="166422"/>
                  </a:lnTo>
                  <a:lnTo>
                    <a:pt x="85797" y="165822"/>
                  </a:lnTo>
                  <a:lnTo>
                    <a:pt x="84890" y="165060"/>
                  </a:lnTo>
                  <a:lnTo>
                    <a:pt x="82765" y="164687"/>
                  </a:lnTo>
                  <a:lnTo>
                    <a:pt x="82003" y="162417"/>
                  </a:lnTo>
                  <a:lnTo>
                    <a:pt x="80868" y="161882"/>
                  </a:lnTo>
                  <a:lnTo>
                    <a:pt x="80106" y="162563"/>
                  </a:lnTo>
                  <a:lnTo>
                    <a:pt x="79652" y="163844"/>
                  </a:lnTo>
                  <a:lnTo>
                    <a:pt x="78436" y="164298"/>
                  </a:lnTo>
                  <a:lnTo>
                    <a:pt x="76766" y="163925"/>
                  </a:lnTo>
                  <a:lnTo>
                    <a:pt x="75095" y="161720"/>
                  </a:lnTo>
                  <a:lnTo>
                    <a:pt x="73506" y="160504"/>
                  </a:lnTo>
                  <a:lnTo>
                    <a:pt x="72906" y="159060"/>
                  </a:lnTo>
                  <a:lnTo>
                    <a:pt x="73441" y="158071"/>
                  </a:lnTo>
                  <a:lnTo>
                    <a:pt x="75030" y="157698"/>
                  </a:lnTo>
                  <a:lnTo>
                    <a:pt x="75403" y="156790"/>
                  </a:lnTo>
                  <a:lnTo>
                    <a:pt x="75176" y="155347"/>
                  </a:lnTo>
                  <a:lnTo>
                    <a:pt x="74414" y="154293"/>
                  </a:lnTo>
                  <a:lnTo>
                    <a:pt x="72825" y="154601"/>
                  </a:lnTo>
                  <a:lnTo>
                    <a:pt x="72290" y="155201"/>
                  </a:lnTo>
                  <a:lnTo>
                    <a:pt x="71009" y="155509"/>
                  </a:lnTo>
                  <a:lnTo>
                    <a:pt x="69339" y="155509"/>
                  </a:lnTo>
                  <a:lnTo>
                    <a:pt x="67603" y="154682"/>
                  </a:lnTo>
                  <a:lnTo>
                    <a:pt x="63971" y="152331"/>
                  </a:lnTo>
                  <a:lnTo>
                    <a:pt x="61020" y="151050"/>
                  </a:lnTo>
                  <a:lnTo>
                    <a:pt x="58442" y="149996"/>
                  </a:lnTo>
                  <a:lnTo>
                    <a:pt x="57225" y="150142"/>
                  </a:lnTo>
                  <a:lnTo>
                    <a:pt x="56625" y="151650"/>
                  </a:lnTo>
                  <a:lnTo>
                    <a:pt x="56998" y="154082"/>
                  </a:lnTo>
                  <a:lnTo>
                    <a:pt x="58587" y="154990"/>
                  </a:lnTo>
                  <a:lnTo>
                    <a:pt x="60096" y="155898"/>
                  </a:lnTo>
                  <a:lnTo>
                    <a:pt x="60177" y="156725"/>
                  </a:lnTo>
                  <a:lnTo>
                    <a:pt x="58134" y="156725"/>
                  </a:lnTo>
                  <a:lnTo>
                    <a:pt x="57906" y="158233"/>
                  </a:lnTo>
                  <a:lnTo>
                    <a:pt x="57225" y="159822"/>
                  </a:lnTo>
                  <a:lnTo>
                    <a:pt x="56317" y="160731"/>
                  </a:lnTo>
                  <a:lnTo>
                    <a:pt x="54047" y="161039"/>
                  </a:lnTo>
                  <a:lnTo>
                    <a:pt x="54047" y="161866"/>
                  </a:lnTo>
                  <a:lnTo>
                    <a:pt x="53058" y="162320"/>
                  </a:lnTo>
                  <a:lnTo>
                    <a:pt x="51696" y="161558"/>
                  </a:lnTo>
                  <a:lnTo>
                    <a:pt x="51242" y="159206"/>
                  </a:lnTo>
                  <a:lnTo>
                    <a:pt x="50253" y="157455"/>
                  </a:lnTo>
                  <a:lnTo>
                    <a:pt x="49199" y="156012"/>
                  </a:lnTo>
                  <a:lnTo>
                    <a:pt x="47528" y="154423"/>
                  </a:lnTo>
                  <a:lnTo>
                    <a:pt x="45939" y="153061"/>
                  </a:lnTo>
                  <a:lnTo>
                    <a:pt x="44431" y="150855"/>
                  </a:lnTo>
                  <a:lnTo>
                    <a:pt x="45420" y="149412"/>
                  </a:lnTo>
                  <a:lnTo>
                    <a:pt x="46863" y="148196"/>
                  </a:lnTo>
                  <a:lnTo>
                    <a:pt x="47772" y="147596"/>
                  </a:lnTo>
                  <a:lnTo>
                    <a:pt x="48307" y="146380"/>
                  </a:lnTo>
                  <a:lnTo>
                    <a:pt x="47934" y="144709"/>
                  </a:lnTo>
                  <a:lnTo>
                    <a:pt x="46718" y="143801"/>
                  </a:lnTo>
                  <a:lnTo>
                    <a:pt x="44901" y="143347"/>
                  </a:lnTo>
                  <a:lnTo>
                    <a:pt x="42631" y="143720"/>
                  </a:lnTo>
                  <a:lnTo>
                    <a:pt x="40734" y="144028"/>
                  </a:lnTo>
                  <a:lnTo>
                    <a:pt x="40361" y="145390"/>
                  </a:lnTo>
                  <a:lnTo>
                    <a:pt x="39226" y="145164"/>
                  </a:lnTo>
                  <a:lnTo>
                    <a:pt x="38918" y="143801"/>
                  </a:lnTo>
                  <a:lnTo>
                    <a:pt x="36940" y="141904"/>
                  </a:lnTo>
                  <a:lnTo>
                    <a:pt x="35350" y="140769"/>
                  </a:lnTo>
                  <a:lnTo>
                    <a:pt x="32318" y="140769"/>
                  </a:lnTo>
                  <a:lnTo>
                    <a:pt x="30275" y="141223"/>
                  </a:lnTo>
                  <a:lnTo>
                    <a:pt x="28378" y="141304"/>
                  </a:lnTo>
                  <a:lnTo>
                    <a:pt x="27161" y="141677"/>
                  </a:lnTo>
                  <a:lnTo>
                    <a:pt x="26108" y="141142"/>
                  </a:lnTo>
                  <a:lnTo>
                    <a:pt x="25799" y="139164"/>
                  </a:lnTo>
                  <a:lnTo>
                    <a:pt x="25572" y="137493"/>
                  </a:lnTo>
                  <a:lnTo>
                    <a:pt x="24745" y="136504"/>
                  </a:lnTo>
                  <a:lnTo>
                    <a:pt x="24664" y="135142"/>
                  </a:lnTo>
                  <a:lnTo>
                    <a:pt x="23448" y="133018"/>
                  </a:lnTo>
                  <a:lnTo>
                    <a:pt x="21778" y="132483"/>
                  </a:lnTo>
                  <a:lnTo>
                    <a:pt x="19799" y="132256"/>
                  </a:lnTo>
                  <a:lnTo>
                    <a:pt x="18810" y="132029"/>
                  </a:lnTo>
                  <a:lnTo>
                    <a:pt x="17983" y="132791"/>
                  </a:lnTo>
                  <a:lnTo>
                    <a:pt x="18064" y="133699"/>
                  </a:lnTo>
                  <a:lnTo>
                    <a:pt x="18291" y="134461"/>
                  </a:lnTo>
                  <a:lnTo>
                    <a:pt x="18438" y="135596"/>
                  </a:lnTo>
                  <a:lnTo>
                    <a:pt x="18291" y="136423"/>
                  </a:lnTo>
                  <a:lnTo>
                    <a:pt x="16848" y="136731"/>
                  </a:lnTo>
                  <a:lnTo>
                    <a:pt x="14805" y="136731"/>
                  </a:lnTo>
                  <a:lnTo>
                    <a:pt x="13767" y="136812"/>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5" name="Freeform: Shape 614">
              <a:extLst>
                <a:ext uri="{FF2B5EF4-FFF2-40B4-BE49-F238E27FC236}">
                  <a16:creationId xmlns:a16="http://schemas.microsoft.com/office/drawing/2014/main" id="{84AF8D0E-D5DA-BD36-F9B9-8B4B732F4026}"/>
                </a:ext>
              </a:extLst>
            </p:cNvPr>
            <p:cNvSpPr/>
            <p:nvPr/>
          </p:nvSpPr>
          <p:spPr>
            <a:xfrm>
              <a:off x="7476069" y="3311060"/>
              <a:ext cx="8287" cy="5729"/>
            </a:xfrm>
            <a:custGeom>
              <a:avLst/>
              <a:gdLst>
                <a:gd name="connsiteX0" fmla="*/ 6713 w 8983"/>
                <a:gd name="connsiteY0" fmla="*/ 5254 h 6210"/>
                <a:gd name="connsiteX1" fmla="*/ 8237 w 8983"/>
                <a:gd name="connsiteY1" fmla="*/ 2351 h 6210"/>
                <a:gd name="connsiteX2" fmla="*/ 8984 w 8983"/>
                <a:gd name="connsiteY2" fmla="*/ 1330 h 6210"/>
                <a:gd name="connsiteX3" fmla="*/ 8237 w 8983"/>
                <a:gd name="connsiteY3" fmla="*/ 762 h 6210"/>
                <a:gd name="connsiteX4" fmla="*/ 8237 w 8983"/>
                <a:gd name="connsiteY4" fmla="*/ 0 h 6210"/>
                <a:gd name="connsiteX5" fmla="*/ 6713 w 8983"/>
                <a:gd name="connsiteY5" fmla="*/ 0 h 6210"/>
                <a:gd name="connsiteX6" fmla="*/ 4897 w 8983"/>
                <a:gd name="connsiteY6" fmla="*/ 1557 h 6210"/>
                <a:gd name="connsiteX7" fmla="*/ 3762 w 8983"/>
                <a:gd name="connsiteY7" fmla="*/ 2627 h 6210"/>
                <a:gd name="connsiteX8" fmla="*/ 3194 w 8983"/>
                <a:gd name="connsiteY8" fmla="*/ 3259 h 6210"/>
                <a:gd name="connsiteX9" fmla="*/ 1703 w 8983"/>
                <a:gd name="connsiteY9" fmla="*/ 2627 h 6210"/>
                <a:gd name="connsiteX10" fmla="*/ 0 w 8983"/>
                <a:gd name="connsiteY10" fmla="*/ 2627 h 6210"/>
                <a:gd name="connsiteX11" fmla="*/ 0 w 8983"/>
                <a:gd name="connsiteY11" fmla="*/ 5254 h 6210"/>
                <a:gd name="connsiteX12" fmla="*/ 1021 w 8983"/>
                <a:gd name="connsiteY12" fmla="*/ 6211 h 6210"/>
                <a:gd name="connsiteX13" fmla="*/ 2270 w 8983"/>
                <a:gd name="connsiteY13" fmla="*/ 5254 h 6210"/>
                <a:gd name="connsiteX14" fmla="*/ 2400 w 8983"/>
                <a:gd name="connsiteY14" fmla="*/ 3713 h 6210"/>
                <a:gd name="connsiteX15" fmla="*/ 3535 w 8983"/>
                <a:gd name="connsiteY15" fmla="*/ 3941 h 6210"/>
                <a:gd name="connsiteX16" fmla="*/ 5465 w 8983"/>
                <a:gd name="connsiteY16" fmla="*/ 4395 h 6210"/>
                <a:gd name="connsiteX17" fmla="*/ 6713 w 8983"/>
                <a:gd name="connsiteY17" fmla="*/ 5254 h 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83" h="6210">
                  <a:moveTo>
                    <a:pt x="6713" y="5254"/>
                  </a:moveTo>
                  <a:lnTo>
                    <a:pt x="8237" y="2351"/>
                  </a:lnTo>
                  <a:lnTo>
                    <a:pt x="8984" y="1330"/>
                  </a:lnTo>
                  <a:lnTo>
                    <a:pt x="8237" y="762"/>
                  </a:lnTo>
                  <a:lnTo>
                    <a:pt x="8237" y="0"/>
                  </a:lnTo>
                  <a:lnTo>
                    <a:pt x="6713" y="0"/>
                  </a:lnTo>
                  <a:lnTo>
                    <a:pt x="4897" y="1557"/>
                  </a:lnTo>
                  <a:lnTo>
                    <a:pt x="3762" y="2627"/>
                  </a:lnTo>
                  <a:lnTo>
                    <a:pt x="3194" y="3259"/>
                  </a:lnTo>
                  <a:lnTo>
                    <a:pt x="1703" y="2627"/>
                  </a:lnTo>
                  <a:lnTo>
                    <a:pt x="0" y="2627"/>
                  </a:lnTo>
                  <a:lnTo>
                    <a:pt x="0" y="5254"/>
                  </a:lnTo>
                  <a:lnTo>
                    <a:pt x="1021" y="6211"/>
                  </a:lnTo>
                  <a:lnTo>
                    <a:pt x="2270" y="5254"/>
                  </a:lnTo>
                  <a:lnTo>
                    <a:pt x="2400" y="3713"/>
                  </a:lnTo>
                  <a:lnTo>
                    <a:pt x="3535" y="3941"/>
                  </a:lnTo>
                  <a:lnTo>
                    <a:pt x="5465" y="4395"/>
                  </a:lnTo>
                  <a:lnTo>
                    <a:pt x="6713" y="525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6" name="Freeform: Shape 615">
              <a:extLst>
                <a:ext uri="{FF2B5EF4-FFF2-40B4-BE49-F238E27FC236}">
                  <a16:creationId xmlns:a16="http://schemas.microsoft.com/office/drawing/2014/main" id="{5566162D-B951-33AB-23F0-CC12A79F9BE8}"/>
                </a:ext>
              </a:extLst>
            </p:cNvPr>
            <p:cNvSpPr/>
            <p:nvPr/>
          </p:nvSpPr>
          <p:spPr>
            <a:xfrm>
              <a:off x="7436203" y="3403687"/>
              <a:ext cx="127795" cy="73793"/>
            </a:xfrm>
            <a:custGeom>
              <a:avLst/>
              <a:gdLst>
                <a:gd name="connsiteX0" fmla="*/ 138532 w 138531"/>
                <a:gd name="connsiteY0" fmla="*/ 50188 h 79992"/>
                <a:gd name="connsiteX1" fmla="*/ 138159 w 138531"/>
                <a:gd name="connsiteY1" fmla="*/ 46782 h 79992"/>
                <a:gd name="connsiteX2" fmla="*/ 137558 w 138531"/>
                <a:gd name="connsiteY2" fmla="*/ 45647 h 79992"/>
                <a:gd name="connsiteX3" fmla="*/ 134299 w 138531"/>
                <a:gd name="connsiteY3" fmla="*/ 43750 h 79992"/>
                <a:gd name="connsiteX4" fmla="*/ 134299 w 138531"/>
                <a:gd name="connsiteY4" fmla="*/ 41545 h 79992"/>
                <a:gd name="connsiteX5" fmla="*/ 131186 w 138531"/>
                <a:gd name="connsiteY5" fmla="*/ 37523 h 79992"/>
                <a:gd name="connsiteX6" fmla="*/ 130051 w 138531"/>
                <a:gd name="connsiteY6" fmla="*/ 36388 h 79992"/>
                <a:gd name="connsiteX7" fmla="*/ 127699 w 138531"/>
                <a:gd name="connsiteY7" fmla="*/ 36534 h 79992"/>
                <a:gd name="connsiteX8" fmla="*/ 126483 w 138531"/>
                <a:gd name="connsiteY8" fmla="*/ 35934 h 79992"/>
                <a:gd name="connsiteX9" fmla="*/ 125575 w 138531"/>
                <a:gd name="connsiteY9" fmla="*/ 35172 h 79992"/>
                <a:gd name="connsiteX10" fmla="*/ 123451 w 138531"/>
                <a:gd name="connsiteY10" fmla="*/ 34799 h 79992"/>
                <a:gd name="connsiteX11" fmla="*/ 122689 w 138531"/>
                <a:gd name="connsiteY11" fmla="*/ 32529 h 79992"/>
                <a:gd name="connsiteX12" fmla="*/ 121554 w 138531"/>
                <a:gd name="connsiteY12" fmla="*/ 31994 h 79992"/>
                <a:gd name="connsiteX13" fmla="*/ 120791 w 138531"/>
                <a:gd name="connsiteY13" fmla="*/ 32675 h 79992"/>
                <a:gd name="connsiteX14" fmla="*/ 120337 w 138531"/>
                <a:gd name="connsiteY14" fmla="*/ 33956 h 79992"/>
                <a:gd name="connsiteX15" fmla="*/ 119121 w 138531"/>
                <a:gd name="connsiteY15" fmla="*/ 34410 h 79992"/>
                <a:gd name="connsiteX16" fmla="*/ 117451 w 138531"/>
                <a:gd name="connsiteY16" fmla="*/ 34037 h 79992"/>
                <a:gd name="connsiteX17" fmla="*/ 115781 w 138531"/>
                <a:gd name="connsiteY17" fmla="*/ 31832 h 79992"/>
                <a:gd name="connsiteX18" fmla="*/ 114192 w 138531"/>
                <a:gd name="connsiteY18" fmla="*/ 30615 h 79992"/>
                <a:gd name="connsiteX19" fmla="*/ 113591 w 138531"/>
                <a:gd name="connsiteY19" fmla="*/ 29172 h 79992"/>
                <a:gd name="connsiteX20" fmla="*/ 114127 w 138531"/>
                <a:gd name="connsiteY20" fmla="*/ 28183 h 79992"/>
                <a:gd name="connsiteX21" fmla="*/ 115716 w 138531"/>
                <a:gd name="connsiteY21" fmla="*/ 27810 h 79992"/>
                <a:gd name="connsiteX22" fmla="*/ 116089 w 138531"/>
                <a:gd name="connsiteY22" fmla="*/ 26902 h 79992"/>
                <a:gd name="connsiteX23" fmla="*/ 115862 w 138531"/>
                <a:gd name="connsiteY23" fmla="*/ 25459 h 79992"/>
                <a:gd name="connsiteX24" fmla="*/ 115099 w 138531"/>
                <a:gd name="connsiteY24" fmla="*/ 24405 h 79992"/>
                <a:gd name="connsiteX25" fmla="*/ 113510 w 138531"/>
                <a:gd name="connsiteY25" fmla="*/ 24713 h 79992"/>
                <a:gd name="connsiteX26" fmla="*/ 112975 w 138531"/>
                <a:gd name="connsiteY26" fmla="*/ 25313 h 79992"/>
                <a:gd name="connsiteX27" fmla="*/ 111694 w 138531"/>
                <a:gd name="connsiteY27" fmla="*/ 25621 h 79992"/>
                <a:gd name="connsiteX28" fmla="*/ 110024 w 138531"/>
                <a:gd name="connsiteY28" fmla="*/ 25621 h 79992"/>
                <a:gd name="connsiteX29" fmla="*/ 108289 w 138531"/>
                <a:gd name="connsiteY29" fmla="*/ 24794 h 79992"/>
                <a:gd name="connsiteX30" fmla="*/ 104657 w 138531"/>
                <a:gd name="connsiteY30" fmla="*/ 22443 h 79992"/>
                <a:gd name="connsiteX31" fmla="*/ 101706 w 138531"/>
                <a:gd name="connsiteY31" fmla="*/ 21162 h 79992"/>
                <a:gd name="connsiteX32" fmla="*/ 99127 w 138531"/>
                <a:gd name="connsiteY32" fmla="*/ 20108 h 79992"/>
                <a:gd name="connsiteX33" fmla="*/ 97911 w 138531"/>
                <a:gd name="connsiteY33" fmla="*/ 20253 h 79992"/>
                <a:gd name="connsiteX34" fmla="*/ 97311 w 138531"/>
                <a:gd name="connsiteY34" fmla="*/ 21762 h 79992"/>
                <a:gd name="connsiteX35" fmla="*/ 97684 w 138531"/>
                <a:gd name="connsiteY35" fmla="*/ 24194 h 79992"/>
                <a:gd name="connsiteX36" fmla="*/ 99273 w 138531"/>
                <a:gd name="connsiteY36" fmla="*/ 25102 h 79992"/>
                <a:gd name="connsiteX37" fmla="*/ 100781 w 138531"/>
                <a:gd name="connsiteY37" fmla="*/ 26010 h 79992"/>
                <a:gd name="connsiteX38" fmla="*/ 100862 w 138531"/>
                <a:gd name="connsiteY38" fmla="*/ 26837 h 79992"/>
                <a:gd name="connsiteX39" fmla="*/ 98819 w 138531"/>
                <a:gd name="connsiteY39" fmla="*/ 26837 h 79992"/>
                <a:gd name="connsiteX40" fmla="*/ 98592 w 138531"/>
                <a:gd name="connsiteY40" fmla="*/ 28345 h 79992"/>
                <a:gd name="connsiteX41" fmla="*/ 97911 w 138531"/>
                <a:gd name="connsiteY41" fmla="*/ 29934 h 79992"/>
                <a:gd name="connsiteX42" fmla="*/ 97003 w 138531"/>
                <a:gd name="connsiteY42" fmla="*/ 30842 h 79992"/>
                <a:gd name="connsiteX43" fmla="*/ 94733 w 138531"/>
                <a:gd name="connsiteY43" fmla="*/ 31150 h 79992"/>
                <a:gd name="connsiteX44" fmla="*/ 94733 w 138531"/>
                <a:gd name="connsiteY44" fmla="*/ 31977 h 79992"/>
                <a:gd name="connsiteX45" fmla="*/ 93743 w 138531"/>
                <a:gd name="connsiteY45" fmla="*/ 32432 h 79992"/>
                <a:gd name="connsiteX46" fmla="*/ 92382 w 138531"/>
                <a:gd name="connsiteY46" fmla="*/ 31669 h 79992"/>
                <a:gd name="connsiteX47" fmla="*/ 91927 w 138531"/>
                <a:gd name="connsiteY47" fmla="*/ 29318 h 79992"/>
                <a:gd name="connsiteX48" fmla="*/ 90938 w 138531"/>
                <a:gd name="connsiteY48" fmla="*/ 27567 h 79992"/>
                <a:gd name="connsiteX49" fmla="*/ 89884 w 138531"/>
                <a:gd name="connsiteY49" fmla="*/ 26124 h 79992"/>
                <a:gd name="connsiteX50" fmla="*/ 88214 w 138531"/>
                <a:gd name="connsiteY50" fmla="*/ 24534 h 79992"/>
                <a:gd name="connsiteX51" fmla="*/ 86625 w 138531"/>
                <a:gd name="connsiteY51" fmla="*/ 23172 h 79992"/>
                <a:gd name="connsiteX52" fmla="*/ 85116 w 138531"/>
                <a:gd name="connsiteY52" fmla="*/ 20967 h 79992"/>
                <a:gd name="connsiteX53" fmla="*/ 86106 w 138531"/>
                <a:gd name="connsiteY53" fmla="*/ 19524 h 79992"/>
                <a:gd name="connsiteX54" fmla="*/ 87549 w 138531"/>
                <a:gd name="connsiteY54" fmla="*/ 18308 h 79992"/>
                <a:gd name="connsiteX55" fmla="*/ 88457 w 138531"/>
                <a:gd name="connsiteY55" fmla="*/ 17708 h 79992"/>
                <a:gd name="connsiteX56" fmla="*/ 88992 w 138531"/>
                <a:gd name="connsiteY56" fmla="*/ 16492 h 79992"/>
                <a:gd name="connsiteX57" fmla="*/ 88619 w 138531"/>
                <a:gd name="connsiteY57" fmla="*/ 14821 h 79992"/>
                <a:gd name="connsiteX58" fmla="*/ 87403 w 138531"/>
                <a:gd name="connsiteY58" fmla="*/ 13913 h 79992"/>
                <a:gd name="connsiteX59" fmla="*/ 85587 w 138531"/>
                <a:gd name="connsiteY59" fmla="*/ 13459 h 79992"/>
                <a:gd name="connsiteX60" fmla="*/ 83317 w 138531"/>
                <a:gd name="connsiteY60" fmla="*/ 13832 h 79992"/>
                <a:gd name="connsiteX61" fmla="*/ 81420 w 138531"/>
                <a:gd name="connsiteY61" fmla="*/ 14140 h 79992"/>
                <a:gd name="connsiteX62" fmla="*/ 81046 w 138531"/>
                <a:gd name="connsiteY62" fmla="*/ 15502 h 79992"/>
                <a:gd name="connsiteX63" fmla="*/ 79911 w 138531"/>
                <a:gd name="connsiteY63" fmla="*/ 15275 h 79992"/>
                <a:gd name="connsiteX64" fmla="*/ 79603 w 138531"/>
                <a:gd name="connsiteY64" fmla="*/ 13913 h 79992"/>
                <a:gd name="connsiteX65" fmla="*/ 77625 w 138531"/>
                <a:gd name="connsiteY65" fmla="*/ 12016 h 79992"/>
                <a:gd name="connsiteX66" fmla="*/ 76036 w 138531"/>
                <a:gd name="connsiteY66" fmla="*/ 10881 h 79992"/>
                <a:gd name="connsiteX67" fmla="*/ 73003 w 138531"/>
                <a:gd name="connsiteY67" fmla="*/ 10881 h 79992"/>
                <a:gd name="connsiteX68" fmla="*/ 70960 w 138531"/>
                <a:gd name="connsiteY68" fmla="*/ 11335 h 79992"/>
                <a:gd name="connsiteX69" fmla="*/ 69063 w 138531"/>
                <a:gd name="connsiteY69" fmla="*/ 11416 h 79992"/>
                <a:gd name="connsiteX70" fmla="*/ 67847 w 138531"/>
                <a:gd name="connsiteY70" fmla="*/ 11789 h 79992"/>
                <a:gd name="connsiteX71" fmla="*/ 66793 w 138531"/>
                <a:gd name="connsiteY71" fmla="*/ 11254 h 79992"/>
                <a:gd name="connsiteX72" fmla="*/ 66485 w 138531"/>
                <a:gd name="connsiteY72" fmla="*/ 9275 h 79992"/>
                <a:gd name="connsiteX73" fmla="*/ 66258 w 138531"/>
                <a:gd name="connsiteY73" fmla="*/ 7605 h 79992"/>
                <a:gd name="connsiteX74" fmla="*/ 65431 w 138531"/>
                <a:gd name="connsiteY74" fmla="*/ 6616 h 79992"/>
                <a:gd name="connsiteX75" fmla="*/ 65350 w 138531"/>
                <a:gd name="connsiteY75" fmla="*/ 5254 h 79992"/>
                <a:gd name="connsiteX76" fmla="*/ 64133 w 138531"/>
                <a:gd name="connsiteY76" fmla="*/ 3130 h 79992"/>
                <a:gd name="connsiteX77" fmla="*/ 62463 w 138531"/>
                <a:gd name="connsiteY77" fmla="*/ 2594 h 79992"/>
                <a:gd name="connsiteX78" fmla="*/ 60485 w 138531"/>
                <a:gd name="connsiteY78" fmla="*/ 2367 h 79992"/>
                <a:gd name="connsiteX79" fmla="*/ 59496 w 138531"/>
                <a:gd name="connsiteY79" fmla="*/ 2140 h 79992"/>
                <a:gd name="connsiteX80" fmla="*/ 58669 w 138531"/>
                <a:gd name="connsiteY80" fmla="*/ 2903 h 79992"/>
                <a:gd name="connsiteX81" fmla="*/ 58750 w 138531"/>
                <a:gd name="connsiteY81" fmla="*/ 3811 h 79992"/>
                <a:gd name="connsiteX82" fmla="*/ 58977 w 138531"/>
                <a:gd name="connsiteY82" fmla="*/ 4573 h 79992"/>
                <a:gd name="connsiteX83" fmla="*/ 59123 w 138531"/>
                <a:gd name="connsiteY83" fmla="*/ 5708 h 79992"/>
                <a:gd name="connsiteX84" fmla="*/ 58977 w 138531"/>
                <a:gd name="connsiteY84" fmla="*/ 6535 h 79992"/>
                <a:gd name="connsiteX85" fmla="*/ 57533 w 138531"/>
                <a:gd name="connsiteY85" fmla="*/ 6843 h 79992"/>
                <a:gd name="connsiteX86" fmla="*/ 55491 w 138531"/>
                <a:gd name="connsiteY86" fmla="*/ 6843 h 79992"/>
                <a:gd name="connsiteX87" fmla="*/ 54907 w 138531"/>
                <a:gd name="connsiteY87" fmla="*/ 6924 h 79992"/>
                <a:gd name="connsiteX88" fmla="*/ 54453 w 138531"/>
                <a:gd name="connsiteY88" fmla="*/ 7038 h 79992"/>
                <a:gd name="connsiteX89" fmla="*/ 53480 w 138531"/>
                <a:gd name="connsiteY89" fmla="*/ 7832 h 79992"/>
                <a:gd name="connsiteX90" fmla="*/ 52199 w 138531"/>
                <a:gd name="connsiteY90" fmla="*/ 8578 h 79992"/>
                <a:gd name="connsiteX91" fmla="*/ 50772 w 138531"/>
                <a:gd name="connsiteY91" fmla="*/ 7216 h 79992"/>
                <a:gd name="connsiteX92" fmla="*/ 50545 w 138531"/>
                <a:gd name="connsiteY92" fmla="*/ 5335 h 79992"/>
                <a:gd name="connsiteX93" fmla="*/ 50399 w 138531"/>
                <a:gd name="connsiteY93" fmla="*/ 3681 h 79992"/>
                <a:gd name="connsiteX94" fmla="*/ 47918 w 138531"/>
                <a:gd name="connsiteY94" fmla="*/ 1427 h 79992"/>
                <a:gd name="connsiteX95" fmla="*/ 45129 w 138531"/>
                <a:gd name="connsiteY95" fmla="*/ 0 h 79992"/>
                <a:gd name="connsiteX96" fmla="*/ 43313 w 138531"/>
                <a:gd name="connsiteY96" fmla="*/ 681 h 79992"/>
                <a:gd name="connsiteX97" fmla="*/ 43231 w 138531"/>
                <a:gd name="connsiteY97" fmla="*/ 1962 h 79992"/>
                <a:gd name="connsiteX98" fmla="*/ 44366 w 138531"/>
                <a:gd name="connsiteY98" fmla="*/ 3697 h 79992"/>
                <a:gd name="connsiteX99" fmla="*/ 44448 w 138531"/>
                <a:gd name="connsiteY99" fmla="*/ 5205 h 79992"/>
                <a:gd name="connsiteX100" fmla="*/ 43539 w 138531"/>
                <a:gd name="connsiteY100" fmla="*/ 6178 h 79992"/>
                <a:gd name="connsiteX101" fmla="*/ 41512 w 138531"/>
                <a:gd name="connsiteY101" fmla="*/ 6924 h 79992"/>
                <a:gd name="connsiteX102" fmla="*/ 39696 w 138531"/>
                <a:gd name="connsiteY102" fmla="*/ 7832 h 79992"/>
                <a:gd name="connsiteX103" fmla="*/ 37815 w 138531"/>
                <a:gd name="connsiteY103" fmla="*/ 9567 h 79992"/>
                <a:gd name="connsiteX104" fmla="*/ 37069 w 138531"/>
                <a:gd name="connsiteY104" fmla="*/ 10621 h 79992"/>
                <a:gd name="connsiteX105" fmla="*/ 32707 w 138531"/>
                <a:gd name="connsiteY105" fmla="*/ 10621 h 79992"/>
                <a:gd name="connsiteX106" fmla="*/ 30745 w 138531"/>
                <a:gd name="connsiteY106" fmla="*/ 10929 h 79992"/>
                <a:gd name="connsiteX107" fmla="*/ 29010 w 138531"/>
                <a:gd name="connsiteY107" fmla="*/ 11983 h 79992"/>
                <a:gd name="connsiteX108" fmla="*/ 28475 w 138531"/>
                <a:gd name="connsiteY108" fmla="*/ 13264 h 79992"/>
                <a:gd name="connsiteX109" fmla="*/ 27048 w 138531"/>
                <a:gd name="connsiteY109" fmla="*/ 14237 h 79992"/>
                <a:gd name="connsiteX110" fmla="*/ 25540 w 138531"/>
                <a:gd name="connsiteY110" fmla="*/ 14237 h 79992"/>
                <a:gd name="connsiteX111" fmla="*/ 23059 w 138531"/>
                <a:gd name="connsiteY111" fmla="*/ 15437 h 79992"/>
                <a:gd name="connsiteX112" fmla="*/ 21551 w 138531"/>
                <a:gd name="connsiteY112" fmla="*/ 17318 h 79992"/>
                <a:gd name="connsiteX113" fmla="*/ 18908 w 138531"/>
                <a:gd name="connsiteY113" fmla="*/ 17772 h 79992"/>
                <a:gd name="connsiteX114" fmla="*/ 17319 w 138531"/>
                <a:gd name="connsiteY114" fmla="*/ 20416 h 79992"/>
                <a:gd name="connsiteX115" fmla="*/ 14756 w 138531"/>
                <a:gd name="connsiteY115" fmla="*/ 19508 h 79992"/>
                <a:gd name="connsiteX116" fmla="*/ 9940 w 138531"/>
                <a:gd name="connsiteY116" fmla="*/ 20043 h 79992"/>
                <a:gd name="connsiteX117" fmla="*/ 6632 w 138531"/>
                <a:gd name="connsiteY117" fmla="*/ 21859 h 79992"/>
                <a:gd name="connsiteX118" fmla="*/ 4670 w 138531"/>
                <a:gd name="connsiteY118" fmla="*/ 23740 h 79992"/>
                <a:gd name="connsiteX119" fmla="*/ 3989 w 138531"/>
                <a:gd name="connsiteY119" fmla="*/ 24940 h 79992"/>
                <a:gd name="connsiteX120" fmla="*/ 827 w 138531"/>
                <a:gd name="connsiteY120" fmla="*/ 24940 h 79992"/>
                <a:gd name="connsiteX121" fmla="*/ 0 w 138531"/>
                <a:gd name="connsiteY121" fmla="*/ 25686 h 79992"/>
                <a:gd name="connsiteX122" fmla="*/ 454 w 138531"/>
                <a:gd name="connsiteY122" fmla="*/ 26740 h 79992"/>
                <a:gd name="connsiteX123" fmla="*/ 1654 w 138531"/>
                <a:gd name="connsiteY123" fmla="*/ 28848 h 79992"/>
                <a:gd name="connsiteX124" fmla="*/ 2027 w 138531"/>
                <a:gd name="connsiteY124" fmla="*/ 30502 h 79992"/>
                <a:gd name="connsiteX125" fmla="*/ 5789 w 138531"/>
                <a:gd name="connsiteY125" fmla="*/ 33372 h 79992"/>
                <a:gd name="connsiteX126" fmla="*/ 7751 w 138531"/>
                <a:gd name="connsiteY126" fmla="*/ 35707 h 79992"/>
                <a:gd name="connsiteX127" fmla="*/ 8124 w 138531"/>
                <a:gd name="connsiteY127" fmla="*/ 37669 h 79992"/>
                <a:gd name="connsiteX128" fmla="*/ 7151 w 138531"/>
                <a:gd name="connsiteY128" fmla="*/ 38723 h 79992"/>
                <a:gd name="connsiteX129" fmla="*/ 6016 w 138531"/>
                <a:gd name="connsiteY129" fmla="*/ 40004 h 79992"/>
                <a:gd name="connsiteX130" fmla="*/ 5481 w 138531"/>
                <a:gd name="connsiteY130" fmla="*/ 42193 h 79992"/>
                <a:gd name="connsiteX131" fmla="*/ 6081 w 138531"/>
                <a:gd name="connsiteY131" fmla="*/ 43783 h 79992"/>
                <a:gd name="connsiteX132" fmla="*/ 7216 w 138531"/>
                <a:gd name="connsiteY132" fmla="*/ 44528 h 79992"/>
                <a:gd name="connsiteX133" fmla="*/ 8805 w 138531"/>
                <a:gd name="connsiteY133" fmla="*/ 47237 h 79992"/>
                <a:gd name="connsiteX134" fmla="*/ 9940 w 138531"/>
                <a:gd name="connsiteY134" fmla="*/ 49344 h 79992"/>
                <a:gd name="connsiteX135" fmla="*/ 11367 w 138531"/>
                <a:gd name="connsiteY135" fmla="*/ 51680 h 79992"/>
                <a:gd name="connsiteX136" fmla="*/ 12648 w 138531"/>
                <a:gd name="connsiteY136" fmla="*/ 53496 h 79992"/>
                <a:gd name="connsiteX137" fmla="*/ 14903 w 138531"/>
                <a:gd name="connsiteY137" fmla="*/ 54469 h 79992"/>
                <a:gd name="connsiteX138" fmla="*/ 16264 w 138531"/>
                <a:gd name="connsiteY138" fmla="*/ 54777 h 79992"/>
                <a:gd name="connsiteX139" fmla="*/ 18973 w 138531"/>
                <a:gd name="connsiteY139" fmla="*/ 57485 h 79992"/>
                <a:gd name="connsiteX140" fmla="*/ 21843 w 138531"/>
                <a:gd name="connsiteY140" fmla="*/ 60955 h 79992"/>
                <a:gd name="connsiteX141" fmla="*/ 24405 w 138531"/>
                <a:gd name="connsiteY141" fmla="*/ 63371 h 79992"/>
                <a:gd name="connsiteX142" fmla="*/ 25913 w 138531"/>
                <a:gd name="connsiteY142" fmla="*/ 64506 h 79992"/>
                <a:gd name="connsiteX143" fmla="*/ 26448 w 138531"/>
                <a:gd name="connsiteY143" fmla="*/ 66160 h 79992"/>
                <a:gd name="connsiteX144" fmla="*/ 29691 w 138531"/>
                <a:gd name="connsiteY144" fmla="*/ 67360 h 79992"/>
                <a:gd name="connsiteX145" fmla="*/ 31118 w 138531"/>
                <a:gd name="connsiteY145" fmla="*/ 68187 h 79992"/>
                <a:gd name="connsiteX146" fmla="*/ 32772 w 138531"/>
                <a:gd name="connsiteY146" fmla="*/ 69549 h 79992"/>
                <a:gd name="connsiteX147" fmla="*/ 34280 w 138531"/>
                <a:gd name="connsiteY147" fmla="*/ 71431 h 79992"/>
                <a:gd name="connsiteX148" fmla="*/ 35269 w 138531"/>
                <a:gd name="connsiteY148" fmla="*/ 72955 h 79992"/>
                <a:gd name="connsiteX149" fmla="*/ 35869 w 138531"/>
                <a:gd name="connsiteY149" fmla="*/ 74382 h 79992"/>
                <a:gd name="connsiteX150" fmla="*/ 37151 w 138531"/>
                <a:gd name="connsiteY150" fmla="*/ 74787 h 79992"/>
                <a:gd name="connsiteX151" fmla="*/ 38286 w 138531"/>
                <a:gd name="connsiteY151" fmla="*/ 75160 h 79992"/>
                <a:gd name="connsiteX152" fmla="*/ 38967 w 138531"/>
                <a:gd name="connsiteY152" fmla="*/ 76295 h 79992"/>
                <a:gd name="connsiteX153" fmla="*/ 38967 w 138531"/>
                <a:gd name="connsiteY153" fmla="*/ 77349 h 79992"/>
                <a:gd name="connsiteX154" fmla="*/ 39113 w 138531"/>
                <a:gd name="connsiteY154" fmla="*/ 78565 h 79992"/>
                <a:gd name="connsiteX155" fmla="*/ 40734 w 138531"/>
                <a:gd name="connsiteY155" fmla="*/ 79392 h 79992"/>
                <a:gd name="connsiteX156" fmla="*/ 42745 w 138531"/>
                <a:gd name="connsiteY156" fmla="*/ 79992 h 79992"/>
                <a:gd name="connsiteX157" fmla="*/ 46604 w 138531"/>
                <a:gd name="connsiteY157" fmla="*/ 79992 h 79992"/>
                <a:gd name="connsiteX158" fmla="*/ 48583 w 138531"/>
                <a:gd name="connsiteY158" fmla="*/ 79165 h 79992"/>
                <a:gd name="connsiteX159" fmla="*/ 50399 w 138531"/>
                <a:gd name="connsiteY159" fmla="*/ 78857 h 79992"/>
                <a:gd name="connsiteX160" fmla="*/ 51615 w 138531"/>
                <a:gd name="connsiteY160" fmla="*/ 78711 h 79992"/>
                <a:gd name="connsiteX161" fmla="*/ 53058 w 138531"/>
                <a:gd name="connsiteY161" fmla="*/ 77949 h 79992"/>
                <a:gd name="connsiteX162" fmla="*/ 53820 w 138531"/>
                <a:gd name="connsiteY162" fmla="*/ 76360 h 79992"/>
                <a:gd name="connsiteX163" fmla="*/ 53966 w 138531"/>
                <a:gd name="connsiteY163" fmla="*/ 75371 h 79992"/>
                <a:gd name="connsiteX164" fmla="*/ 55555 w 138531"/>
                <a:gd name="connsiteY164" fmla="*/ 73701 h 79992"/>
                <a:gd name="connsiteX165" fmla="*/ 57372 w 138531"/>
                <a:gd name="connsiteY165" fmla="*/ 72711 h 79992"/>
                <a:gd name="connsiteX166" fmla="*/ 58052 w 138531"/>
                <a:gd name="connsiteY166" fmla="*/ 72111 h 79992"/>
                <a:gd name="connsiteX167" fmla="*/ 58425 w 138531"/>
                <a:gd name="connsiteY167" fmla="*/ 70441 h 79992"/>
                <a:gd name="connsiteX168" fmla="*/ 59188 w 138531"/>
                <a:gd name="connsiteY168" fmla="*/ 68398 h 79992"/>
                <a:gd name="connsiteX169" fmla="*/ 59107 w 138531"/>
                <a:gd name="connsiteY169" fmla="*/ 67263 h 79992"/>
                <a:gd name="connsiteX170" fmla="*/ 59480 w 138531"/>
                <a:gd name="connsiteY170" fmla="*/ 66809 h 79992"/>
                <a:gd name="connsiteX171" fmla="*/ 60387 w 138531"/>
                <a:gd name="connsiteY171" fmla="*/ 66809 h 79992"/>
                <a:gd name="connsiteX172" fmla="*/ 61669 w 138531"/>
                <a:gd name="connsiteY172" fmla="*/ 66890 h 79992"/>
                <a:gd name="connsiteX173" fmla="*/ 63339 w 138531"/>
                <a:gd name="connsiteY173" fmla="*/ 67798 h 79992"/>
                <a:gd name="connsiteX174" fmla="*/ 64328 w 138531"/>
                <a:gd name="connsiteY174" fmla="*/ 68252 h 79992"/>
                <a:gd name="connsiteX175" fmla="*/ 65917 w 138531"/>
                <a:gd name="connsiteY175" fmla="*/ 68706 h 79992"/>
                <a:gd name="connsiteX176" fmla="*/ 67588 w 138531"/>
                <a:gd name="connsiteY176" fmla="*/ 69241 h 79992"/>
                <a:gd name="connsiteX177" fmla="*/ 69242 w 138531"/>
                <a:gd name="connsiteY177" fmla="*/ 69841 h 79992"/>
                <a:gd name="connsiteX178" fmla="*/ 70166 w 138531"/>
                <a:gd name="connsiteY178" fmla="*/ 69841 h 79992"/>
                <a:gd name="connsiteX179" fmla="*/ 71674 w 138531"/>
                <a:gd name="connsiteY179" fmla="*/ 69614 h 79992"/>
                <a:gd name="connsiteX180" fmla="*/ 72728 w 138531"/>
                <a:gd name="connsiteY180" fmla="*/ 69614 h 79992"/>
                <a:gd name="connsiteX181" fmla="*/ 73328 w 138531"/>
                <a:gd name="connsiteY181" fmla="*/ 70522 h 79992"/>
                <a:gd name="connsiteX182" fmla="*/ 74317 w 138531"/>
                <a:gd name="connsiteY182" fmla="*/ 71057 h 79992"/>
                <a:gd name="connsiteX183" fmla="*/ 77203 w 138531"/>
                <a:gd name="connsiteY183" fmla="*/ 71139 h 79992"/>
                <a:gd name="connsiteX184" fmla="*/ 78257 w 138531"/>
                <a:gd name="connsiteY184" fmla="*/ 72193 h 79992"/>
                <a:gd name="connsiteX185" fmla="*/ 79473 w 138531"/>
                <a:gd name="connsiteY185" fmla="*/ 73636 h 79992"/>
                <a:gd name="connsiteX186" fmla="*/ 81598 w 138531"/>
                <a:gd name="connsiteY186" fmla="*/ 74771 h 79992"/>
                <a:gd name="connsiteX187" fmla="*/ 83041 w 138531"/>
                <a:gd name="connsiteY187" fmla="*/ 74998 h 79992"/>
                <a:gd name="connsiteX188" fmla="*/ 84792 w 138531"/>
                <a:gd name="connsiteY188" fmla="*/ 74852 h 79992"/>
                <a:gd name="connsiteX189" fmla="*/ 86463 w 138531"/>
                <a:gd name="connsiteY189" fmla="*/ 74706 h 79992"/>
                <a:gd name="connsiteX190" fmla="*/ 87825 w 138531"/>
                <a:gd name="connsiteY190" fmla="*/ 74706 h 79992"/>
                <a:gd name="connsiteX191" fmla="*/ 89041 w 138531"/>
                <a:gd name="connsiteY191" fmla="*/ 73571 h 79992"/>
                <a:gd name="connsiteX192" fmla="*/ 90030 w 138531"/>
                <a:gd name="connsiteY192" fmla="*/ 73198 h 79992"/>
                <a:gd name="connsiteX193" fmla="*/ 91538 w 138531"/>
                <a:gd name="connsiteY193" fmla="*/ 73425 h 79992"/>
                <a:gd name="connsiteX194" fmla="*/ 92819 w 138531"/>
                <a:gd name="connsiteY194" fmla="*/ 73506 h 79992"/>
                <a:gd name="connsiteX195" fmla="*/ 93727 w 138531"/>
                <a:gd name="connsiteY195" fmla="*/ 74641 h 79992"/>
                <a:gd name="connsiteX196" fmla="*/ 95933 w 138531"/>
                <a:gd name="connsiteY196" fmla="*/ 75695 h 79992"/>
                <a:gd name="connsiteX197" fmla="*/ 98592 w 138531"/>
                <a:gd name="connsiteY197" fmla="*/ 76149 h 79992"/>
                <a:gd name="connsiteX198" fmla="*/ 99646 w 138531"/>
                <a:gd name="connsiteY198" fmla="*/ 78274 h 79992"/>
                <a:gd name="connsiteX199" fmla="*/ 100927 w 138531"/>
                <a:gd name="connsiteY199" fmla="*/ 76068 h 79992"/>
                <a:gd name="connsiteX200" fmla="*/ 102143 w 138531"/>
                <a:gd name="connsiteY200" fmla="*/ 74479 h 79992"/>
                <a:gd name="connsiteX201" fmla="*/ 103424 w 138531"/>
                <a:gd name="connsiteY201" fmla="*/ 73036 h 79992"/>
                <a:gd name="connsiteX202" fmla="*/ 104413 w 138531"/>
                <a:gd name="connsiteY202" fmla="*/ 72209 h 79992"/>
                <a:gd name="connsiteX203" fmla="*/ 106003 w 138531"/>
                <a:gd name="connsiteY203" fmla="*/ 71901 h 79992"/>
                <a:gd name="connsiteX204" fmla="*/ 107592 w 138531"/>
                <a:gd name="connsiteY204" fmla="*/ 72728 h 79992"/>
                <a:gd name="connsiteX205" fmla="*/ 109343 w 138531"/>
                <a:gd name="connsiteY205" fmla="*/ 73101 h 79992"/>
                <a:gd name="connsiteX206" fmla="*/ 111240 w 138531"/>
                <a:gd name="connsiteY206" fmla="*/ 73182 h 79992"/>
                <a:gd name="connsiteX207" fmla="*/ 113673 w 138531"/>
                <a:gd name="connsiteY207" fmla="*/ 72874 h 79992"/>
                <a:gd name="connsiteX208" fmla="*/ 115262 w 138531"/>
                <a:gd name="connsiteY208" fmla="*/ 71431 h 79992"/>
                <a:gd name="connsiteX209" fmla="*/ 116770 w 138531"/>
                <a:gd name="connsiteY209" fmla="*/ 70068 h 79992"/>
                <a:gd name="connsiteX210" fmla="*/ 118213 w 138531"/>
                <a:gd name="connsiteY210" fmla="*/ 68560 h 79992"/>
                <a:gd name="connsiteX211" fmla="*/ 119721 w 138531"/>
                <a:gd name="connsiteY211" fmla="*/ 66890 h 79992"/>
                <a:gd name="connsiteX212" fmla="*/ 120629 w 138531"/>
                <a:gd name="connsiteY212" fmla="*/ 65982 h 79992"/>
                <a:gd name="connsiteX213" fmla="*/ 122381 w 138531"/>
                <a:gd name="connsiteY213" fmla="*/ 66517 h 79992"/>
                <a:gd name="connsiteX214" fmla="*/ 123743 w 138531"/>
                <a:gd name="connsiteY214" fmla="*/ 65074 h 79992"/>
                <a:gd name="connsiteX215" fmla="*/ 123661 w 138531"/>
                <a:gd name="connsiteY215" fmla="*/ 63177 h 79992"/>
                <a:gd name="connsiteX216" fmla="*/ 123581 w 138531"/>
                <a:gd name="connsiteY216" fmla="*/ 60906 h 79992"/>
                <a:gd name="connsiteX217" fmla="*/ 124262 w 138531"/>
                <a:gd name="connsiteY217" fmla="*/ 58863 h 79992"/>
                <a:gd name="connsiteX218" fmla="*/ 125624 w 138531"/>
                <a:gd name="connsiteY218" fmla="*/ 57809 h 79992"/>
                <a:gd name="connsiteX219" fmla="*/ 127521 w 138531"/>
                <a:gd name="connsiteY219" fmla="*/ 56593 h 79992"/>
                <a:gd name="connsiteX220" fmla="*/ 129029 w 138531"/>
                <a:gd name="connsiteY220" fmla="*/ 55458 h 79992"/>
                <a:gd name="connsiteX221" fmla="*/ 130926 w 138531"/>
                <a:gd name="connsiteY221" fmla="*/ 54015 h 79992"/>
                <a:gd name="connsiteX222" fmla="*/ 131607 w 138531"/>
                <a:gd name="connsiteY222" fmla="*/ 52880 h 79992"/>
                <a:gd name="connsiteX223" fmla="*/ 132061 w 138531"/>
                <a:gd name="connsiteY223" fmla="*/ 51518 h 79992"/>
                <a:gd name="connsiteX224" fmla="*/ 132888 w 138531"/>
                <a:gd name="connsiteY224" fmla="*/ 50755 h 79992"/>
                <a:gd name="connsiteX225" fmla="*/ 134623 w 138531"/>
                <a:gd name="connsiteY225" fmla="*/ 50609 h 79992"/>
                <a:gd name="connsiteX226" fmla="*/ 136666 w 138531"/>
                <a:gd name="connsiteY226" fmla="*/ 50836 h 79992"/>
                <a:gd name="connsiteX227" fmla="*/ 137721 w 138531"/>
                <a:gd name="connsiteY227" fmla="*/ 50690 h 79992"/>
                <a:gd name="connsiteX228" fmla="*/ 138483 w 138531"/>
                <a:gd name="connsiteY228" fmla="*/ 50155 h 7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Lst>
              <a:rect l="l" t="t" r="r" b="b"/>
              <a:pathLst>
                <a:path w="138531" h="79992">
                  <a:moveTo>
                    <a:pt x="138532" y="50188"/>
                  </a:moveTo>
                  <a:lnTo>
                    <a:pt x="138159" y="46782"/>
                  </a:lnTo>
                  <a:lnTo>
                    <a:pt x="137558" y="45647"/>
                  </a:lnTo>
                  <a:lnTo>
                    <a:pt x="134299" y="43750"/>
                  </a:lnTo>
                  <a:lnTo>
                    <a:pt x="134299" y="41545"/>
                  </a:lnTo>
                  <a:lnTo>
                    <a:pt x="131186" y="37523"/>
                  </a:lnTo>
                  <a:lnTo>
                    <a:pt x="130051" y="36388"/>
                  </a:lnTo>
                  <a:lnTo>
                    <a:pt x="127699" y="36534"/>
                  </a:lnTo>
                  <a:lnTo>
                    <a:pt x="126483" y="35934"/>
                  </a:lnTo>
                  <a:lnTo>
                    <a:pt x="125575" y="35172"/>
                  </a:lnTo>
                  <a:lnTo>
                    <a:pt x="123451" y="34799"/>
                  </a:lnTo>
                  <a:lnTo>
                    <a:pt x="122689" y="32529"/>
                  </a:lnTo>
                  <a:lnTo>
                    <a:pt x="121554" y="31994"/>
                  </a:lnTo>
                  <a:lnTo>
                    <a:pt x="120791" y="32675"/>
                  </a:lnTo>
                  <a:lnTo>
                    <a:pt x="120337" y="33956"/>
                  </a:lnTo>
                  <a:lnTo>
                    <a:pt x="119121" y="34410"/>
                  </a:lnTo>
                  <a:lnTo>
                    <a:pt x="117451" y="34037"/>
                  </a:lnTo>
                  <a:lnTo>
                    <a:pt x="115781" y="31832"/>
                  </a:lnTo>
                  <a:lnTo>
                    <a:pt x="114192" y="30615"/>
                  </a:lnTo>
                  <a:lnTo>
                    <a:pt x="113591" y="29172"/>
                  </a:lnTo>
                  <a:lnTo>
                    <a:pt x="114127" y="28183"/>
                  </a:lnTo>
                  <a:lnTo>
                    <a:pt x="115716" y="27810"/>
                  </a:lnTo>
                  <a:lnTo>
                    <a:pt x="116089" y="26902"/>
                  </a:lnTo>
                  <a:lnTo>
                    <a:pt x="115862" y="25459"/>
                  </a:lnTo>
                  <a:lnTo>
                    <a:pt x="115099" y="24405"/>
                  </a:lnTo>
                  <a:lnTo>
                    <a:pt x="113510" y="24713"/>
                  </a:lnTo>
                  <a:lnTo>
                    <a:pt x="112975" y="25313"/>
                  </a:lnTo>
                  <a:lnTo>
                    <a:pt x="111694" y="25621"/>
                  </a:lnTo>
                  <a:lnTo>
                    <a:pt x="110024" y="25621"/>
                  </a:lnTo>
                  <a:lnTo>
                    <a:pt x="108289" y="24794"/>
                  </a:lnTo>
                  <a:lnTo>
                    <a:pt x="104657" y="22443"/>
                  </a:lnTo>
                  <a:lnTo>
                    <a:pt x="101706" y="21162"/>
                  </a:lnTo>
                  <a:lnTo>
                    <a:pt x="99127" y="20108"/>
                  </a:lnTo>
                  <a:lnTo>
                    <a:pt x="97911" y="20253"/>
                  </a:lnTo>
                  <a:lnTo>
                    <a:pt x="97311" y="21762"/>
                  </a:lnTo>
                  <a:lnTo>
                    <a:pt x="97684" y="24194"/>
                  </a:lnTo>
                  <a:lnTo>
                    <a:pt x="99273" y="25102"/>
                  </a:lnTo>
                  <a:lnTo>
                    <a:pt x="100781" y="26010"/>
                  </a:lnTo>
                  <a:lnTo>
                    <a:pt x="100862" y="26837"/>
                  </a:lnTo>
                  <a:lnTo>
                    <a:pt x="98819" y="26837"/>
                  </a:lnTo>
                  <a:lnTo>
                    <a:pt x="98592" y="28345"/>
                  </a:lnTo>
                  <a:lnTo>
                    <a:pt x="97911" y="29934"/>
                  </a:lnTo>
                  <a:lnTo>
                    <a:pt x="97003" y="30842"/>
                  </a:lnTo>
                  <a:lnTo>
                    <a:pt x="94733" y="31150"/>
                  </a:lnTo>
                  <a:lnTo>
                    <a:pt x="94733" y="31977"/>
                  </a:lnTo>
                  <a:lnTo>
                    <a:pt x="93743" y="32432"/>
                  </a:lnTo>
                  <a:lnTo>
                    <a:pt x="92382" y="31669"/>
                  </a:lnTo>
                  <a:lnTo>
                    <a:pt x="91927" y="29318"/>
                  </a:lnTo>
                  <a:lnTo>
                    <a:pt x="90938" y="27567"/>
                  </a:lnTo>
                  <a:lnTo>
                    <a:pt x="89884" y="26124"/>
                  </a:lnTo>
                  <a:lnTo>
                    <a:pt x="88214" y="24534"/>
                  </a:lnTo>
                  <a:lnTo>
                    <a:pt x="86625" y="23172"/>
                  </a:lnTo>
                  <a:lnTo>
                    <a:pt x="85116" y="20967"/>
                  </a:lnTo>
                  <a:lnTo>
                    <a:pt x="86106" y="19524"/>
                  </a:lnTo>
                  <a:lnTo>
                    <a:pt x="87549" y="18308"/>
                  </a:lnTo>
                  <a:lnTo>
                    <a:pt x="88457" y="17708"/>
                  </a:lnTo>
                  <a:lnTo>
                    <a:pt x="88992" y="16492"/>
                  </a:lnTo>
                  <a:lnTo>
                    <a:pt x="88619" y="14821"/>
                  </a:lnTo>
                  <a:lnTo>
                    <a:pt x="87403" y="13913"/>
                  </a:lnTo>
                  <a:lnTo>
                    <a:pt x="85587" y="13459"/>
                  </a:lnTo>
                  <a:lnTo>
                    <a:pt x="83317" y="13832"/>
                  </a:lnTo>
                  <a:lnTo>
                    <a:pt x="81420" y="14140"/>
                  </a:lnTo>
                  <a:lnTo>
                    <a:pt x="81046" y="15502"/>
                  </a:lnTo>
                  <a:lnTo>
                    <a:pt x="79911" y="15275"/>
                  </a:lnTo>
                  <a:lnTo>
                    <a:pt x="79603" y="13913"/>
                  </a:lnTo>
                  <a:lnTo>
                    <a:pt x="77625" y="12016"/>
                  </a:lnTo>
                  <a:lnTo>
                    <a:pt x="76036" y="10881"/>
                  </a:lnTo>
                  <a:lnTo>
                    <a:pt x="73003" y="10881"/>
                  </a:lnTo>
                  <a:lnTo>
                    <a:pt x="70960" y="11335"/>
                  </a:lnTo>
                  <a:lnTo>
                    <a:pt x="69063" y="11416"/>
                  </a:lnTo>
                  <a:lnTo>
                    <a:pt x="67847" y="11789"/>
                  </a:lnTo>
                  <a:lnTo>
                    <a:pt x="66793" y="11254"/>
                  </a:lnTo>
                  <a:lnTo>
                    <a:pt x="66485" y="9275"/>
                  </a:lnTo>
                  <a:lnTo>
                    <a:pt x="66258" y="7605"/>
                  </a:lnTo>
                  <a:lnTo>
                    <a:pt x="65431" y="6616"/>
                  </a:lnTo>
                  <a:lnTo>
                    <a:pt x="65350" y="5254"/>
                  </a:lnTo>
                  <a:lnTo>
                    <a:pt x="64133" y="3130"/>
                  </a:lnTo>
                  <a:lnTo>
                    <a:pt x="62463" y="2594"/>
                  </a:lnTo>
                  <a:lnTo>
                    <a:pt x="60485" y="2367"/>
                  </a:lnTo>
                  <a:lnTo>
                    <a:pt x="59496" y="2140"/>
                  </a:lnTo>
                  <a:lnTo>
                    <a:pt x="58669" y="2903"/>
                  </a:lnTo>
                  <a:lnTo>
                    <a:pt x="58750" y="3811"/>
                  </a:lnTo>
                  <a:lnTo>
                    <a:pt x="58977" y="4573"/>
                  </a:lnTo>
                  <a:lnTo>
                    <a:pt x="59123" y="5708"/>
                  </a:lnTo>
                  <a:lnTo>
                    <a:pt x="58977" y="6535"/>
                  </a:lnTo>
                  <a:lnTo>
                    <a:pt x="57533" y="6843"/>
                  </a:lnTo>
                  <a:lnTo>
                    <a:pt x="55491" y="6843"/>
                  </a:lnTo>
                  <a:lnTo>
                    <a:pt x="54907" y="6924"/>
                  </a:lnTo>
                  <a:lnTo>
                    <a:pt x="54453" y="7038"/>
                  </a:lnTo>
                  <a:lnTo>
                    <a:pt x="53480" y="7832"/>
                  </a:lnTo>
                  <a:lnTo>
                    <a:pt x="52199" y="8578"/>
                  </a:lnTo>
                  <a:lnTo>
                    <a:pt x="50772" y="7216"/>
                  </a:lnTo>
                  <a:lnTo>
                    <a:pt x="50545" y="5335"/>
                  </a:lnTo>
                  <a:lnTo>
                    <a:pt x="50399" y="3681"/>
                  </a:lnTo>
                  <a:lnTo>
                    <a:pt x="47918" y="1427"/>
                  </a:lnTo>
                  <a:lnTo>
                    <a:pt x="45129" y="0"/>
                  </a:lnTo>
                  <a:lnTo>
                    <a:pt x="43313" y="681"/>
                  </a:lnTo>
                  <a:lnTo>
                    <a:pt x="43231" y="1962"/>
                  </a:lnTo>
                  <a:lnTo>
                    <a:pt x="44366" y="3697"/>
                  </a:lnTo>
                  <a:lnTo>
                    <a:pt x="44448" y="5205"/>
                  </a:lnTo>
                  <a:lnTo>
                    <a:pt x="43539" y="6178"/>
                  </a:lnTo>
                  <a:lnTo>
                    <a:pt x="41512" y="6924"/>
                  </a:lnTo>
                  <a:lnTo>
                    <a:pt x="39696" y="7832"/>
                  </a:lnTo>
                  <a:lnTo>
                    <a:pt x="37815" y="9567"/>
                  </a:lnTo>
                  <a:lnTo>
                    <a:pt x="37069" y="10621"/>
                  </a:lnTo>
                  <a:lnTo>
                    <a:pt x="32707" y="10621"/>
                  </a:lnTo>
                  <a:lnTo>
                    <a:pt x="30745" y="10929"/>
                  </a:lnTo>
                  <a:lnTo>
                    <a:pt x="29010" y="11983"/>
                  </a:lnTo>
                  <a:lnTo>
                    <a:pt x="28475" y="13264"/>
                  </a:lnTo>
                  <a:lnTo>
                    <a:pt x="27048" y="14237"/>
                  </a:lnTo>
                  <a:lnTo>
                    <a:pt x="25540" y="14237"/>
                  </a:lnTo>
                  <a:lnTo>
                    <a:pt x="23059" y="15437"/>
                  </a:lnTo>
                  <a:lnTo>
                    <a:pt x="21551" y="17318"/>
                  </a:lnTo>
                  <a:lnTo>
                    <a:pt x="18908" y="17772"/>
                  </a:lnTo>
                  <a:lnTo>
                    <a:pt x="17319" y="20416"/>
                  </a:lnTo>
                  <a:lnTo>
                    <a:pt x="14756" y="19508"/>
                  </a:lnTo>
                  <a:lnTo>
                    <a:pt x="9940" y="20043"/>
                  </a:lnTo>
                  <a:lnTo>
                    <a:pt x="6632" y="21859"/>
                  </a:lnTo>
                  <a:lnTo>
                    <a:pt x="4670" y="23740"/>
                  </a:lnTo>
                  <a:lnTo>
                    <a:pt x="3989" y="24940"/>
                  </a:lnTo>
                  <a:lnTo>
                    <a:pt x="827" y="24940"/>
                  </a:lnTo>
                  <a:lnTo>
                    <a:pt x="0" y="25686"/>
                  </a:lnTo>
                  <a:lnTo>
                    <a:pt x="454" y="26740"/>
                  </a:lnTo>
                  <a:lnTo>
                    <a:pt x="1654" y="28848"/>
                  </a:lnTo>
                  <a:lnTo>
                    <a:pt x="2027" y="30502"/>
                  </a:lnTo>
                  <a:lnTo>
                    <a:pt x="5789" y="33372"/>
                  </a:lnTo>
                  <a:lnTo>
                    <a:pt x="7751" y="35707"/>
                  </a:lnTo>
                  <a:lnTo>
                    <a:pt x="8124" y="37669"/>
                  </a:lnTo>
                  <a:lnTo>
                    <a:pt x="7151" y="38723"/>
                  </a:lnTo>
                  <a:lnTo>
                    <a:pt x="6016" y="40004"/>
                  </a:lnTo>
                  <a:lnTo>
                    <a:pt x="5481" y="42193"/>
                  </a:lnTo>
                  <a:lnTo>
                    <a:pt x="6081" y="43783"/>
                  </a:lnTo>
                  <a:lnTo>
                    <a:pt x="7216" y="44528"/>
                  </a:lnTo>
                  <a:lnTo>
                    <a:pt x="8805" y="47237"/>
                  </a:lnTo>
                  <a:lnTo>
                    <a:pt x="9940" y="49344"/>
                  </a:lnTo>
                  <a:lnTo>
                    <a:pt x="11367" y="51680"/>
                  </a:lnTo>
                  <a:lnTo>
                    <a:pt x="12648" y="53496"/>
                  </a:lnTo>
                  <a:lnTo>
                    <a:pt x="14903" y="54469"/>
                  </a:lnTo>
                  <a:lnTo>
                    <a:pt x="16264" y="54777"/>
                  </a:lnTo>
                  <a:lnTo>
                    <a:pt x="18973" y="57485"/>
                  </a:lnTo>
                  <a:lnTo>
                    <a:pt x="21843" y="60955"/>
                  </a:lnTo>
                  <a:lnTo>
                    <a:pt x="24405" y="63371"/>
                  </a:lnTo>
                  <a:lnTo>
                    <a:pt x="25913" y="64506"/>
                  </a:lnTo>
                  <a:lnTo>
                    <a:pt x="26448" y="66160"/>
                  </a:lnTo>
                  <a:lnTo>
                    <a:pt x="29691" y="67360"/>
                  </a:lnTo>
                  <a:lnTo>
                    <a:pt x="31118" y="68187"/>
                  </a:lnTo>
                  <a:lnTo>
                    <a:pt x="32772" y="69549"/>
                  </a:lnTo>
                  <a:cubicBezTo>
                    <a:pt x="32772" y="69549"/>
                    <a:pt x="34280" y="71139"/>
                    <a:pt x="34280" y="71431"/>
                  </a:cubicBezTo>
                  <a:lnTo>
                    <a:pt x="35269" y="72955"/>
                  </a:lnTo>
                  <a:lnTo>
                    <a:pt x="35869" y="74382"/>
                  </a:lnTo>
                  <a:lnTo>
                    <a:pt x="37151" y="74787"/>
                  </a:lnTo>
                  <a:lnTo>
                    <a:pt x="38286" y="75160"/>
                  </a:lnTo>
                  <a:lnTo>
                    <a:pt x="38967" y="76295"/>
                  </a:lnTo>
                  <a:lnTo>
                    <a:pt x="38967" y="77349"/>
                  </a:lnTo>
                  <a:lnTo>
                    <a:pt x="39113" y="78565"/>
                  </a:lnTo>
                  <a:lnTo>
                    <a:pt x="40734" y="79392"/>
                  </a:lnTo>
                  <a:lnTo>
                    <a:pt x="42745" y="79992"/>
                  </a:lnTo>
                  <a:lnTo>
                    <a:pt x="46604" y="79992"/>
                  </a:lnTo>
                  <a:lnTo>
                    <a:pt x="48583" y="79165"/>
                  </a:lnTo>
                  <a:lnTo>
                    <a:pt x="50399" y="78857"/>
                  </a:lnTo>
                  <a:lnTo>
                    <a:pt x="51615" y="78711"/>
                  </a:lnTo>
                  <a:lnTo>
                    <a:pt x="53058" y="77949"/>
                  </a:lnTo>
                  <a:lnTo>
                    <a:pt x="53820" y="76360"/>
                  </a:lnTo>
                  <a:lnTo>
                    <a:pt x="53966" y="75371"/>
                  </a:lnTo>
                  <a:lnTo>
                    <a:pt x="55555" y="73701"/>
                  </a:lnTo>
                  <a:lnTo>
                    <a:pt x="57372" y="72711"/>
                  </a:lnTo>
                  <a:lnTo>
                    <a:pt x="58052" y="72111"/>
                  </a:lnTo>
                  <a:lnTo>
                    <a:pt x="58425" y="70441"/>
                  </a:lnTo>
                  <a:lnTo>
                    <a:pt x="59188" y="68398"/>
                  </a:lnTo>
                  <a:lnTo>
                    <a:pt x="59107" y="67263"/>
                  </a:lnTo>
                  <a:lnTo>
                    <a:pt x="59480" y="66809"/>
                  </a:lnTo>
                  <a:lnTo>
                    <a:pt x="60387" y="66809"/>
                  </a:lnTo>
                  <a:lnTo>
                    <a:pt x="61669" y="66890"/>
                  </a:lnTo>
                  <a:lnTo>
                    <a:pt x="63339" y="67798"/>
                  </a:lnTo>
                  <a:lnTo>
                    <a:pt x="64328" y="68252"/>
                  </a:lnTo>
                  <a:lnTo>
                    <a:pt x="65917" y="68706"/>
                  </a:lnTo>
                  <a:lnTo>
                    <a:pt x="67588" y="69241"/>
                  </a:lnTo>
                  <a:lnTo>
                    <a:pt x="69242" y="69841"/>
                  </a:lnTo>
                  <a:lnTo>
                    <a:pt x="70166" y="69841"/>
                  </a:lnTo>
                  <a:lnTo>
                    <a:pt x="71674" y="69614"/>
                  </a:lnTo>
                  <a:lnTo>
                    <a:pt x="72728" y="69614"/>
                  </a:lnTo>
                  <a:lnTo>
                    <a:pt x="73328" y="70522"/>
                  </a:lnTo>
                  <a:lnTo>
                    <a:pt x="74317" y="71057"/>
                  </a:lnTo>
                  <a:lnTo>
                    <a:pt x="77203" y="71139"/>
                  </a:lnTo>
                  <a:lnTo>
                    <a:pt x="78257" y="72193"/>
                  </a:lnTo>
                  <a:lnTo>
                    <a:pt x="79473" y="73636"/>
                  </a:lnTo>
                  <a:lnTo>
                    <a:pt x="81598" y="74771"/>
                  </a:lnTo>
                  <a:lnTo>
                    <a:pt x="83041" y="74998"/>
                  </a:lnTo>
                  <a:lnTo>
                    <a:pt x="84792" y="74852"/>
                  </a:lnTo>
                  <a:lnTo>
                    <a:pt x="86463" y="74706"/>
                  </a:lnTo>
                  <a:lnTo>
                    <a:pt x="87825" y="74706"/>
                  </a:lnTo>
                  <a:lnTo>
                    <a:pt x="89041" y="73571"/>
                  </a:lnTo>
                  <a:lnTo>
                    <a:pt x="90030" y="73198"/>
                  </a:lnTo>
                  <a:lnTo>
                    <a:pt x="91538" y="73425"/>
                  </a:lnTo>
                  <a:lnTo>
                    <a:pt x="92819" y="73506"/>
                  </a:lnTo>
                  <a:lnTo>
                    <a:pt x="93727" y="74641"/>
                  </a:lnTo>
                  <a:lnTo>
                    <a:pt x="95933" y="75695"/>
                  </a:lnTo>
                  <a:lnTo>
                    <a:pt x="98592" y="76149"/>
                  </a:lnTo>
                  <a:lnTo>
                    <a:pt x="99646" y="78274"/>
                  </a:lnTo>
                  <a:lnTo>
                    <a:pt x="100927" y="76068"/>
                  </a:lnTo>
                  <a:lnTo>
                    <a:pt x="102143" y="74479"/>
                  </a:lnTo>
                  <a:lnTo>
                    <a:pt x="103424" y="73036"/>
                  </a:lnTo>
                  <a:lnTo>
                    <a:pt x="104413" y="72209"/>
                  </a:lnTo>
                  <a:lnTo>
                    <a:pt x="106003" y="71901"/>
                  </a:lnTo>
                  <a:lnTo>
                    <a:pt x="107592" y="72728"/>
                  </a:lnTo>
                  <a:lnTo>
                    <a:pt x="109343" y="73101"/>
                  </a:lnTo>
                  <a:lnTo>
                    <a:pt x="111240" y="73182"/>
                  </a:lnTo>
                  <a:lnTo>
                    <a:pt x="113673" y="72874"/>
                  </a:lnTo>
                  <a:lnTo>
                    <a:pt x="115262" y="71431"/>
                  </a:lnTo>
                  <a:lnTo>
                    <a:pt x="116770" y="70068"/>
                  </a:lnTo>
                  <a:lnTo>
                    <a:pt x="118213" y="68560"/>
                  </a:lnTo>
                  <a:lnTo>
                    <a:pt x="119721" y="66890"/>
                  </a:lnTo>
                  <a:lnTo>
                    <a:pt x="120629" y="65982"/>
                  </a:lnTo>
                  <a:lnTo>
                    <a:pt x="122381" y="66517"/>
                  </a:lnTo>
                  <a:lnTo>
                    <a:pt x="123743" y="65074"/>
                  </a:lnTo>
                  <a:lnTo>
                    <a:pt x="123661" y="63177"/>
                  </a:lnTo>
                  <a:lnTo>
                    <a:pt x="123581" y="60906"/>
                  </a:lnTo>
                  <a:lnTo>
                    <a:pt x="124262" y="58863"/>
                  </a:lnTo>
                  <a:lnTo>
                    <a:pt x="125624" y="57809"/>
                  </a:lnTo>
                  <a:lnTo>
                    <a:pt x="127521" y="56593"/>
                  </a:lnTo>
                  <a:lnTo>
                    <a:pt x="129029" y="55458"/>
                  </a:lnTo>
                  <a:lnTo>
                    <a:pt x="130926" y="54015"/>
                  </a:lnTo>
                  <a:lnTo>
                    <a:pt x="131607" y="52880"/>
                  </a:lnTo>
                  <a:lnTo>
                    <a:pt x="132061" y="51518"/>
                  </a:lnTo>
                  <a:lnTo>
                    <a:pt x="132888" y="50755"/>
                  </a:lnTo>
                  <a:lnTo>
                    <a:pt x="134623" y="50609"/>
                  </a:lnTo>
                  <a:lnTo>
                    <a:pt x="136666" y="50836"/>
                  </a:lnTo>
                  <a:lnTo>
                    <a:pt x="137721" y="50690"/>
                  </a:lnTo>
                  <a:lnTo>
                    <a:pt x="138483" y="50155"/>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7" name="Freeform: Shape 616">
              <a:extLst>
                <a:ext uri="{FF2B5EF4-FFF2-40B4-BE49-F238E27FC236}">
                  <a16:creationId xmlns:a16="http://schemas.microsoft.com/office/drawing/2014/main" id="{977E1C9B-01A9-5B91-D93A-DF627154CE68}"/>
                </a:ext>
              </a:extLst>
            </p:cNvPr>
            <p:cNvSpPr/>
            <p:nvPr/>
          </p:nvSpPr>
          <p:spPr>
            <a:xfrm>
              <a:off x="7526527" y="3448653"/>
              <a:ext cx="108288" cy="51548"/>
            </a:xfrm>
            <a:custGeom>
              <a:avLst/>
              <a:gdLst>
                <a:gd name="connsiteX0" fmla="*/ 117386 w 117385"/>
                <a:gd name="connsiteY0" fmla="*/ 14400 h 55879"/>
                <a:gd name="connsiteX1" fmla="*/ 112683 w 117385"/>
                <a:gd name="connsiteY1" fmla="*/ 12275 h 55879"/>
                <a:gd name="connsiteX2" fmla="*/ 108597 w 117385"/>
                <a:gd name="connsiteY2" fmla="*/ 10070 h 55879"/>
                <a:gd name="connsiteX3" fmla="*/ 106391 w 117385"/>
                <a:gd name="connsiteY3" fmla="*/ 8708 h 55879"/>
                <a:gd name="connsiteX4" fmla="*/ 104721 w 117385"/>
                <a:gd name="connsiteY4" fmla="*/ 7119 h 55879"/>
                <a:gd name="connsiteX5" fmla="*/ 103505 w 117385"/>
                <a:gd name="connsiteY5" fmla="*/ 4849 h 55879"/>
                <a:gd name="connsiteX6" fmla="*/ 102062 w 117385"/>
                <a:gd name="connsiteY6" fmla="*/ 4168 h 55879"/>
                <a:gd name="connsiteX7" fmla="*/ 99111 w 117385"/>
                <a:gd name="connsiteY7" fmla="*/ 3178 h 55879"/>
                <a:gd name="connsiteX8" fmla="*/ 96078 w 117385"/>
                <a:gd name="connsiteY8" fmla="*/ 2351 h 55879"/>
                <a:gd name="connsiteX9" fmla="*/ 93354 w 117385"/>
                <a:gd name="connsiteY9" fmla="*/ 2270 h 55879"/>
                <a:gd name="connsiteX10" fmla="*/ 89187 w 117385"/>
                <a:gd name="connsiteY10" fmla="*/ 1735 h 55879"/>
                <a:gd name="connsiteX11" fmla="*/ 85327 w 117385"/>
                <a:gd name="connsiteY11" fmla="*/ 3486 h 55879"/>
                <a:gd name="connsiteX12" fmla="*/ 84046 w 117385"/>
                <a:gd name="connsiteY12" fmla="*/ 5303 h 55879"/>
                <a:gd name="connsiteX13" fmla="*/ 82830 w 117385"/>
                <a:gd name="connsiteY13" fmla="*/ 6130 h 55879"/>
                <a:gd name="connsiteX14" fmla="*/ 81241 w 117385"/>
                <a:gd name="connsiteY14" fmla="*/ 5530 h 55879"/>
                <a:gd name="connsiteX15" fmla="*/ 78890 w 117385"/>
                <a:gd name="connsiteY15" fmla="*/ 2951 h 55879"/>
                <a:gd name="connsiteX16" fmla="*/ 76766 w 117385"/>
                <a:gd name="connsiteY16" fmla="*/ 2951 h 55879"/>
                <a:gd name="connsiteX17" fmla="*/ 75176 w 117385"/>
                <a:gd name="connsiteY17" fmla="*/ 3097 h 55879"/>
                <a:gd name="connsiteX18" fmla="*/ 72598 w 117385"/>
                <a:gd name="connsiteY18" fmla="*/ 2724 h 55879"/>
                <a:gd name="connsiteX19" fmla="*/ 70392 w 117385"/>
                <a:gd name="connsiteY19" fmla="*/ 3097 h 55879"/>
                <a:gd name="connsiteX20" fmla="*/ 68722 w 117385"/>
                <a:gd name="connsiteY20" fmla="*/ 4605 h 55879"/>
                <a:gd name="connsiteX21" fmla="*/ 66225 w 117385"/>
                <a:gd name="connsiteY21" fmla="*/ 7184 h 55879"/>
                <a:gd name="connsiteX22" fmla="*/ 64555 w 117385"/>
                <a:gd name="connsiteY22" fmla="*/ 9308 h 55879"/>
                <a:gd name="connsiteX23" fmla="*/ 62658 w 117385"/>
                <a:gd name="connsiteY23" fmla="*/ 11659 h 55879"/>
                <a:gd name="connsiteX24" fmla="*/ 60534 w 117385"/>
                <a:gd name="connsiteY24" fmla="*/ 11578 h 55879"/>
                <a:gd name="connsiteX25" fmla="*/ 59998 w 117385"/>
                <a:gd name="connsiteY25" fmla="*/ 10524 h 55879"/>
                <a:gd name="connsiteX26" fmla="*/ 60225 w 117385"/>
                <a:gd name="connsiteY26" fmla="*/ 8254 h 55879"/>
                <a:gd name="connsiteX27" fmla="*/ 60452 w 117385"/>
                <a:gd name="connsiteY27" fmla="*/ 5449 h 55879"/>
                <a:gd name="connsiteX28" fmla="*/ 59998 w 117385"/>
                <a:gd name="connsiteY28" fmla="*/ 4313 h 55879"/>
                <a:gd name="connsiteX29" fmla="*/ 59171 w 117385"/>
                <a:gd name="connsiteY29" fmla="*/ 4313 h 55879"/>
                <a:gd name="connsiteX30" fmla="*/ 57047 w 117385"/>
                <a:gd name="connsiteY30" fmla="*/ 3178 h 55879"/>
                <a:gd name="connsiteX31" fmla="*/ 54160 w 117385"/>
                <a:gd name="connsiteY31" fmla="*/ 373 h 55879"/>
                <a:gd name="connsiteX32" fmla="*/ 52117 w 117385"/>
                <a:gd name="connsiteY32" fmla="*/ 0 h 55879"/>
                <a:gd name="connsiteX33" fmla="*/ 49458 w 117385"/>
                <a:gd name="connsiteY33" fmla="*/ 81 h 55879"/>
                <a:gd name="connsiteX34" fmla="*/ 48631 w 117385"/>
                <a:gd name="connsiteY34" fmla="*/ 1670 h 55879"/>
                <a:gd name="connsiteX35" fmla="*/ 48550 w 117385"/>
                <a:gd name="connsiteY35" fmla="*/ 3795 h 55879"/>
                <a:gd name="connsiteX36" fmla="*/ 47788 w 117385"/>
                <a:gd name="connsiteY36" fmla="*/ 5011 h 55879"/>
                <a:gd name="connsiteX37" fmla="*/ 45420 w 117385"/>
                <a:gd name="connsiteY37" fmla="*/ 4476 h 55879"/>
                <a:gd name="connsiteX38" fmla="*/ 43701 w 117385"/>
                <a:gd name="connsiteY38" fmla="*/ 4395 h 55879"/>
                <a:gd name="connsiteX39" fmla="*/ 43166 w 117385"/>
                <a:gd name="connsiteY39" fmla="*/ 2578 h 55879"/>
                <a:gd name="connsiteX40" fmla="*/ 42858 w 117385"/>
                <a:gd name="connsiteY40" fmla="*/ 1589 h 55879"/>
                <a:gd name="connsiteX41" fmla="*/ 41642 w 117385"/>
                <a:gd name="connsiteY41" fmla="*/ 1362 h 55879"/>
                <a:gd name="connsiteX42" fmla="*/ 40588 w 117385"/>
                <a:gd name="connsiteY42" fmla="*/ 1443 h 55879"/>
                <a:gd name="connsiteX43" fmla="*/ 39826 w 117385"/>
                <a:gd name="connsiteY43" fmla="*/ 1978 h 55879"/>
                <a:gd name="connsiteX44" fmla="*/ 38772 w 117385"/>
                <a:gd name="connsiteY44" fmla="*/ 2124 h 55879"/>
                <a:gd name="connsiteX45" fmla="*/ 36729 w 117385"/>
                <a:gd name="connsiteY45" fmla="*/ 1897 h 55879"/>
                <a:gd name="connsiteX46" fmla="*/ 34994 w 117385"/>
                <a:gd name="connsiteY46" fmla="*/ 2043 h 55879"/>
                <a:gd name="connsiteX47" fmla="*/ 34167 w 117385"/>
                <a:gd name="connsiteY47" fmla="*/ 2805 h 55879"/>
                <a:gd name="connsiteX48" fmla="*/ 33713 w 117385"/>
                <a:gd name="connsiteY48" fmla="*/ 4168 h 55879"/>
                <a:gd name="connsiteX49" fmla="*/ 33031 w 117385"/>
                <a:gd name="connsiteY49" fmla="*/ 5303 h 55879"/>
                <a:gd name="connsiteX50" fmla="*/ 31134 w 117385"/>
                <a:gd name="connsiteY50" fmla="*/ 6746 h 55879"/>
                <a:gd name="connsiteX51" fmla="*/ 29626 w 117385"/>
                <a:gd name="connsiteY51" fmla="*/ 7881 h 55879"/>
                <a:gd name="connsiteX52" fmla="*/ 27729 w 117385"/>
                <a:gd name="connsiteY52" fmla="*/ 9097 h 55879"/>
                <a:gd name="connsiteX53" fmla="*/ 26367 w 117385"/>
                <a:gd name="connsiteY53" fmla="*/ 10151 h 55879"/>
                <a:gd name="connsiteX54" fmla="*/ 25686 w 117385"/>
                <a:gd name="connsiteY54" fmla="*/ 12194 h 55879"/>
                <a:gd name="connsiteX55" fmla="*/ 25767 w 117385"/>
                <a:gd name="connsiteY55" fmla="*/ 14465 h 55879"/>
                <a:gd name="connsiteX56" fmla="*/ 25848 w 117385"/>
                <a:gd name="connsiteY56" fmla="*/ 16362 h 55879"/>
                <a:gd name="connsiteX57" fmla="*/ 24486 w 117385"/>
                <a:gd name="connsiteY57" fmla="*/ 17805 h 55879"/>
                <a:gd name="connsiteX58" fmla="*/ 22735 w 117385"/>
                <a:gd name="connsiteY58" fmla="*/ 17270 h 55879"/>
                <a:gd name="connsiteX59" fmla="*/ 21826 w 117385"/>
                <a:gd name="connsiteY59" fmla="*/ 18178 h 55879"/>
                <a:gd name="connsiteX60" fmla="*/ 20318 w 117385"/>
                <a:gd name="connsiteY60" fmla="*/ 19848 h 55879"/>
                <a:gd name="connsiteX61" fmla="*/ 18875 w 117385"/>
                <a:gd name="connsiteY61" fmla="*/ 21356 h 55879"/>
                <a:gd name="connsiteX62" fmla="*/ 17367 w 117385"/>
                <a:gd name="connsiteY62" fmla="*/ 22718 h 55879"/>
                <a:gd name="connsiteX63" fmla="*/ 15778 w 117385"/>
                <a:gd name="connsiteY63" fmla="*/ 24162 h 55879"/>
                <a:gd name="connsiteX64" fmla="*/ 13346 w 117385"/>
                <a:gd name="connsiteY64" fmla="*/ 24470 h 55879"/>
                <a:gd name="connsiteX65" fmla="*/ 11448 w 117385"/>
                <a:gd name="connsiteY65" fmla="*/ 24389 h 55879"/>
                <a:gd name="connsiteX66" fmla="*/ 9697 w 117385"/>
                <a:gd name="connsiteY66" fmla="*/ 24016 h 55879"/>
                <a:gd name="connsiteX67" fmla="*/ 8108 w 117385"/>
                <a:gd name="connsiteY67" fmla="*/ 23189 h 55879"/>
                <a:gd name="connsiteX68" fmla="*/ 6519 w 117385"/>
                <a:gd name="connsiteY68" fmla="*/ 23497 h 55879"/>
                <a:gd name="connsiteX69" fmla="*/ 5529 w 117385"/>
                <a:gd name="connsiteY69" fmla="*/ 24324 h 55879"/>
                <a:gd name="connsiteX70" fmla="*/ 4248 w 117385"/>
                <a:gd name="connsiteY70" fmla="*/ 25767 h 55879"/>
                <a:gd name="connsiteX71" fmla="*/ 3032 w 117385"/>
                <a:gd name="connsiteY71" fmla="*/ 27356 h 55879"/>
                <a:gd name="connsiteX72" fmla="*/ 1751 w 117385"/>
                <a:gd name="connsiteY72" fmla="*/ 29561 h 55879"/>
                <a:gd name="connsiteX73" fmla="*/ 1670 w 117385"/>
                <a:gd name="connsiteY73" fmla="*/ 30697 h 55879"/>
                <a:gd name="connsiteX74" fmla="*/ 1670 w 117385"/>
                <a:gd name="connsiteY74" fmla="*/ 32059 h 55879"/>
                <a:gd name="connsiteX75" fmla="*/ 535 w 117385"/>
                <a:gd name="connsiteY75" fmla="*/ 33567 h 55879"/>
                <a:gd name="connsiteX76" fmla="*/ 0 w 117385"/>
                <a:gd name="connsiteY76" fmla="*/ 35010 h 55879"/>
                <a:gd name="connsiteX77" fmla="*/ 227 w 117385"/>
                <a:gd name="connsiteY77" fmla="*/ 37361 h 55879"/>
                <a:gd name="connsiteX78" fmla="*/ 535 w 117385"/>
                <a:gd name="connsiteY78" fmla="*/ 38577 h 55879"/>
                <a:gd name="connsiteX79" fmla="*/ 989 w 117385"/>
                <a:gd name="connsiteY79" fmla="*/ 40248 h 55879"/>
                <a:gd name="connsiteX80" fmla="*/ 1670 w 117385"/>
                <a:gd name="connsiteY80" fmla="*/ 41756 h 55879"/>
                <a:gd name="connsiteX81" fmla="*/ 2578 w 117385"/>
                <a:gd name="connsiteY81" fmla="*/ 42664 h 55879"/>
                <a:gd name="connsiteX82" fmla="*/ 4248 w 117385"/>
                <a:gd name="connsiteY82" fmla="*/ 43718 h 55879"/>
                <a:gd name="connsiteX83" fmla="*/ 5157 w 117385"/>
                <a:gd name="connsiteY83" fmla="*/ 44999 h 55879"/>
                <a:gd name="connsiteX84" fmla="*/ 5984 w 117385"/>
                <a:gd name="connsiteY84" fmla="*/ 46280 h 55879"/>
                <a:gd name="connsiteX85" fmla="*/ 6584 w 117385"/>
                <a:gd name="connsiteY85" fmla="*/ 47107 h 55879"/>
                <a:gd name="connsiteX86" fmla="*/ 8092 w 117385"/>
                <a:gd name="connsiteY86" fmla="*/ 47480 h 55879"/>
                <a:gd name="connsiteX87" fmla="*/ 9373 w 117385"/>
                <a:gd name="connsiteY87" fmla="*/ 48015 h 55879"/>
                <a:gd name="connsiteX88" fmla="*/ 11189 w 117385"/>
                <a:gd name="connsiteY88" fmla="*/ 49604 h 55879"/>
                <a:gd name="connsiteX89" fmla="*/ 12405 w 117385"/>
                <a:gd name="connsiteY89" fmla="*/ 51647 h 55879"/>
                <a:gd name="connsiteX90" fmla="*/ 13621 w 117385"/>
                <a:gd name="connsiteY90" fmla="*/ 53544 h 55879"/>
                <a:gd name="connsiteX91" fmla="*/ 15519 w 117385"/>
                <a:gd name="connsiteY91" fmla="*/ 54826 h 55879"/>
                <a:gd name="connsiteX92" fmla="*/ 20286 w 117385"/>
                <a:gd name="connsiteY92" fmla="*/ 55426 h 55879"/>
                <a:gd name="connsiteX93" fmla="*/ 29610 w 117385"/>
                <a:gd name="connsiteY93" fmla="*/ 55426 h 55879"/>
                <a:gd name="connsiteX94" fmla="*/ 33550 w 117385"/>
                <a:gd name="connsiteY94" fmla="*/ 55880 h 55879"/>
                <a:gd name="connsiteX95" fmla="*/ 35983 w 117385"/>
                <a:gd name="connsiteY95" fmla="*/ 55280 h 55879"/>
                <a:gd name="connsiteX96" fmla="*/ 38253 w 117385"/>
                <a:gd name="connsiteY96" fmla="*/ 54291 h 55879"/>
                <a:gd name="connsiteX97" fmla="*/ 39615 w 117385"/>
                <a:gd name="connsiteY97" fmla="*/ 52247 h 55879"/>
                <a:gd name="connsiteX98" fmla="*/ 39615 w 117385"/>
                <a:gd name="connsiteY98" fmla="*/ 50042 h 55879"/>
                <a:gd name="connsiteX99" fmla="*/ 40150 w 117385"/>
                <a:gd name="connsiteY99" fmla="*/ 48453 h 55879"/>
                <a:gd name="connsiteX100" fmla="*/ 41139 w 117385"/>
                <a:gd name="connsiteY100" fmla="*/ 47010 h 55879"/>
                <a:gd name="connsiteX101" fmla="*/ 43264 w 117385"/>
                <a:gd name="connsiteY101" fmla="*/ 45339 h 55879"/>
                <a:gd name="connsiteX102" fmla="*/ 46150 w 117385"/>
                <a:gd name="connsiteY102" fmla="*/ 45193 h 55879"/>
                <a:gd name="connsiteX103" fmla="*/ 48874 w 117385"/>
                <a:gd name="connsiteY103" fmla="*/ 44966 h 55879"/>
                <a:gd name="connsiteX104" fmla="*/ 51599 w 117385"/>
                <a:gd name="connsiteY104" fmla="*/ 45047 h 55879"/>
                <a:gd name="connsiteX105" fmla="*/ 53269 w 117385"/>
                <a:gd name="connsiteY105" fmla="*/ 44966 h 55879"/>
                <a:gd name="connsiteX106" fmla="*/ 54777 w 117385"/>
                <a:gd name="connsiteY106" fmla="*/ 43912 h 55879"/>
                <a:gd name="connsiteX107" fmla="*/ 55539 w 117385"/>
                <a:gd name="connsiteY107" fmla="*/ 41869 h 55879"/>
                <a:gd name="connsiteX108" fmla="*/ 56674 w 117385"/>
                <a:gd name="connsiteY108" fmla="*/ 41042 h 55879"/>
                <a:gd name="connsiteX109" fmla="*/ 58409 w 117385"/>
                <a:gd name="connsiteY109" fmla="*/ 40669 h 55879"/>
                <a:gd name="connsiteX110" fmla="*/ 60160 w 117385"/>
                <a:gd name="connsiteY110" fmla="*/ 41269 h 55879"/>
                <a:gd name="connsiteX111" fmla="*/ 61604 w 117385"/>
                <a:gd name="connsiteY111" fmla="*/ 42550 h 55879"/>
                <a:gd name="connsiteX112" fmla="*/ 63355 w 117385"/>
                <a:gd name="connsiteY112" fmla="*/ 43685 h 55879"/>
                <a:gd name="connsiteX113" fmla="*/ 64263 w 117385"/>
                <a:gd name="connsiteY113" fmla="*/ 44220 h 55879"/>
                <a:gd name="connsiteX114" fmla="*/ 65706 w 117385"/>
                <a:gd name="connsiteY114" fmla="*/ 42469 h 55879"/>
                <a:gd name="connsiteX115" fmla="*/ 67831 w 117385"/>
                <a:gd name="connsiteY115" fmla="*/ 40491 h 55879"/>
                <a:gd name="connsiteX116" fmla="*/ 69501 w 117385"/>
                <a:gd name="connsiteY116" fmla="*/ 38221 h 55879"/>
                <a:gd name="connsiteX117" fmla="*/ 71171 w 117385"/>
                <a:gd name="connsiteY117" fmla="*/ 35415 h 55879"/>
                <a:gd name="connsiteX118" fmla="*/ 73441 w 117385"/>
                <a:gd name="connsiteY118" fmla="*/ 32756 h 55879"/>
                <a:gd name="connsiteX119" fmla="*/ 75257 w 117385"/>
                <a:gd name="connsiteY119" fmla="*/ 31248 h 55879"/>
                <a:gd name="connsiteX120" fmla="*/ 77155 w 117385"/>
                <a:gd name="connsiteY120" fmla="*/ 30194 h 55879"/>
                <a:gd name="connsiteX121" fmla="*/ 79879 w 117385"/>
                <a:gd name="connsiteY121" fmla="*/ 29821 h 55879"/>
                <a:gd name="connsiteX122" fmla="*/ 83446 w 117385"/>
                <a:gd name="connsiteY122" fmla="*/ 30875 h 55879"/>
                <a:gd name="connsiteX123" fmla="*/ 86932 w 117385"/>
                <a:gd name="connsiteY123" fmla="*/ 31248 h 55879"/>
                <a:gd name="connsiteX124" fmla="*/ 95268 w 117385"/>
                <a:gd name="connsiteY124" fmla="*/ 31248 h 55879"/>
                <a:gd name="connsiteX125" fmla="*/ 97392 w 117385"/>
                <a:gd name="connsiteY125" fmla="*/ 31929 h 55879"/>
                <a:gd name="connsiteX126" fmla="*/ 98381 w 117385"/>
                <a:gd name="connsiteY126" fmla="*/ 33210 h 55879"/>
                <a:gd name="connsiteX127" fmla="*/ 98300 w 117385"/>
                <a:gd name="connsiteY127" fmla="*/ 34945 h 55879"/>
                <a:gd name="connsiteX128" fmla="*/ 98900 w 117385"/>
                <a:gd name="connsiteY128" fmla="*/ 36161 h 55879"/>
                <a:gd name="connsiteX129" fmla="*/ 99808 w 117385"/>
                <a:gd name="connsiteY129" fmla="*/ 37069 h 55879"/>
                <a:gd name="connsiteX130" fmla="*/ 101851 w 117385"/>
                <a:gd name="connsiteY130" fmla="*/ 36923 h 55879"/>
                <a:gd name="connsiteX131" fmla="*/ 103132 w 117385"/>
                <a:gd name="connsiteY131" fmla="*/ 35934 h 55879"/>
                <a:gd name="connsiteX132" fmla="*/ 105629 w 117385"/>
                <a:gd name="connsiteY132" fmla="*/ 35253 h 55879"/>
                <a:gd name="connsiteX133" fmla="*/ 107835 w 117385"/>
                <a:gd name="connsiteY133" fmla="*/ 34572 h 55879"/>
                <a:gd name="connsiteX134" fmla="*/ 107916 w 117385"/>
                <a:gd name="connsiteY134" fmla="*/ 33129 h 55879"/>
                <a:gd name="connsiteX135" fmla="*/ 107381 w 117385"/>
                <a:gd name="connsiteY135" fmla="*/ 32140 h 55879"/>
                <a:gd name="connsiteX136" fmla="*/ 107381 w 117385"/>
                <a:gd name="connsiteY136" fmla="*/ 31232 h 55879"/>
                <a:gd name="connsiteX137" fmla="*/ 108516 w 117385"/>
                <a:gd name="connsiteY137" fmla="*/ 27826 h 55879"/>
                <a:gd name="connsiteX138" fmla="*/ 110332 w 117385"/>
                <a:gd name="connsiteY138" fmla="*/ 25556 h 55879"/>
                <a:gd name="connsiteX139" fmla="*/ 111548 w 117385"/>
                <a:gd name="connsiteY139" fmla="*/ 22978 h 55879"/>
                <a:gd name="connsiteX140" fmla="*/ 112148 w 117385"/>
                <a:gd name="connsiteY140" fmla="*/ 22070 h 55879"/>
                <a:gd name="connsiteX141" fmla="*/ 112456 w 117385"/>
                <a:gd name="connsiteY141" fmla="*/ 20789 h 55879"/>
                <a:gd name="connsiteX142" fmla="*/ 113445 w 117385"/>
                <a:gd name="connsiteY142" fmla="*/ 17837 h 55879"/>
                <a:gd name="connsiteX143" fmla="*/ 114726 w 117385"/>
                <a:gd name="connsiteY143" fmla="*/ 16556 h 55879"/>
                <a:gd name="connsiteX144" fmla="*/ 116234 w 117385"/>
                <a:gd name="connsiteY144" fmla="*/ 15502 h 55879"/>
                <a:gd name="connsiteX145" fmla="*/ 117369 w 117385"/>
                <a:gd name="connsiteY145" fmla="*/ 14367 h 5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17385" h="55879">
                  <a:moveTo>
                    <a:pt x="117386" y="14400"/>
                  </a:moveTo>
                  <a:lnTo>
                    <a:pt x="112683" y="12275"/>
                  </a:lnTo>
                  <a:lnTo>
                    <a:pt x="108597" y="10070"/>
                  </a:lnTo>
                  <a:lnTo>
                    <a:pt x="106391" y="8708"/>
                  </a:lnTo>
                  <a:lnTo>
                    <a:pt x="104721" y="7119"/>
                  </a:lnTo>
                  <a:lnTo>
                    <a:pt x="103505" y="4849"/>
                  </a:lnTo>
                  <a:lnTo>
                    <a:pt x="102062" y="4168"/>
                  </a:lnTo>
                  <a:lnTo>
                    <a:pt x="99111" y="3178"/>
                  </a:lnTo>
                  <a:lnTo>
                    <a:pt x="96078" y="2351"/>
                  </a:lnTo>
                  <a:lnTo>
                    <a:pt x="93354" y="2270"/>
                  </a:lnTo>
                  <a:lnTo>
                    <a:pt x="89187" y="1735"/>
                  </a:lnTo>
                  <a:lnTo>
                    <a:pt x="85327" y="3486"/>
                  </a:lnTo>
                  <a:lnTo>
                    <a:pt x="84046" y="5303"/>
                  </a:lnTo>
                  <a:lnTo>
                    <a:pt x="82830" y="6130"/>
                  </a:lnTo>
                  <a:lnTo>
                    <a:pt x="81241" y="5530"/>
                  </a:lnTo>
                  <a:lnTo>
                    <a:pt x="78890" y="2951"/>
                  </a:lnTo>
                  <a:lnTo>
                    <a:pt x="76766" y="2951"/>
                  </a:lnTo>
                  <a:lnTo>
                    <a:pt x="75176" y="3097"/>
                  </a:lnTo>
                  <a:lnTo>
                    <a:pt x="72598" y="2724"/>
                  </a:lnTo>
                  <a:lnTo>
                    <a:pt x="70392" y="3097"/>
                  </a:lnTo>
                  <a:lnTo>
                    <a:pt x="68722" y="4605"/>
                  </a:lnTo>
                  <a:lnTo>
                    <a:pt x="66225" y="7184"/>
                  </a:lnTo>
                  <a:lnTo>
                    <a:pt x="64555" y="9308"/>
                  </a:lnTo>
                  <a:lnTo>
                    <a:pt x="62658" y="11659"/>
                  </a:lnTo>
                  <a:lnTo>
                    <a:pt x="60534" y="11578"/>
                  </a:lnTo>
                  <a:lnTo>
                    <a:pt x="59998" y="10524"/>
                  </a:lnTo>
                  <a:lnTo>
                    <a:pt x="60225" y="8254"/>
                  </a:lnTo>
                  <a:lnTo>
                    <a:pt x="60452" y="5449"/>
                  </a:lnTo>
                  <a:lnTo>
                    <a:pt x="59998" y="4313"/>
                  </a:lnTo>
                  <a:lnTo>
                    <a:pt x="59171" y="4313"/>
                  </a:lnTo>
                  <a:lnTo>
                    <a:pt x="57047" y="3178"/>
                  </a:lnTo>
                  <a:cubicBezTo>
                    <a:pt x="57047" y="3178"/>
                    <a:pt x="54323" y="600"/>
                    <a:pt x="54160" y="373"/>
                  </a:cubicBezTo>
                  <a:cubicBezTo>
                    <a:pt x="54015" y="146"/>
                    <a:pt x="52117" y="0"/>
                    <a:pt x="52117" y="0"/>
                  </a:cubicBezTo>
                  <a:lnTo>
                    <a:pt x="49458" y="81"/>
                  </a:lnTo>
                  <a:lnTo>
                    <a:pt x="48631" y="1670"/>
                  </a:lnTo>
                  <a:lnTo>
                    <a:pt x="48550" y="3795"/>
                  </a:lnTo>
                  <a:lnTo>
                    <a:pt x="47788" y="5011"/>
                  </a:lnTo>
                  <a:lnTo>
                    <a:pt x="45420" y="4476"/>
                  </a:lnTo>
                  <a:lnTo>
                    <a:pt x="43701" y="4395"/>
                  </a:lnTo>
                  <a:lnTo>
                    <a:pt x="43166" y="2578"/>
                  </a:lnTo>
                  <a:lnTo>
                    <a:pt x="42858" y="1589"/>
                  </a:lnTo>
                  <a:lnTo>
                    <a:pt x="41642" y="1362"/>
                  </a:lnTo>
                  <a:lnTo>
                    <a:pt x="40588" y="1443"/>
                  </a:lnTo>
                  <a:lnTo>
                    <a:pt x="39826" y="1978"/>
                  </a:lnTo>
                  <a:lnTo>
                    <a:pt x="38772" y="2124"/>
                  </a:lnTo>
                  <a:lnTo>
                    <a:pt x="36729" y="1897"/>
                  </a:lnTo>
                  <a:lnTo>
                    <a:pt x="34994" y="2043"/>
                  </a:lnTo>
                  <a:lnTo>
                    <a:pt x="34167" y="2805"/>
                  </a:lnTo>
                  <a:lnTo>
                    <a:pt x="33713" y="4168"/>
                  </a:lnTo>
                  <a:lnTo>
                    <a:pt x="33031" y="5303"/>
                  </a:lnTo>
                  <a:lnTo>
                    <a:pt x="31134" y="6746"/>
                  </a:lnTo>
                  <a:lnTo>
                    <a:pt x="29626" y="7881"/>
                  </a:lnTo>
                  <a:lnTo>
                    <a:pt x="27729" y="9097"/>
                  </a:lnTo>
                  <a:lnTo>
                    <a:pt x="26367" y="10151"/>
                  </a:lnTo>
                  <a:lnTo>
                    <a:pt x="25686" y="12194"/>
                  </a:lnTo>
                  <a:lnTo>
                    <a:pt x="25767" y="14465"/>
                  </a:lnTo>
                  <a:lnTo>
                    <a:pt x="25848" y="16362"/>
                  </a:lnTo>
                  <a:lnTo>
                    <a:pt x="24486" y="17805"/>
                  </a:lnTo>
                  <a:lnTo>
                    <a:pt x="22735" y="17270"/>
                  </a:lnTo>
                  <a:lnTo>
                    <a:pt x="21826" y="18178"/>
                  </a:lnTo>
                  <a:lnTo>
                    <a:pt x="20318" y="19848"/>
                  </a:lnTo>
                  <a:lnTo>
                    <a:pt x="18875" y="21356"/>
                  </a:lnTo>
                  <a:lnTo>
                    <a:pt x="17367" y="22718"/>
                  </a:lnTo>
                  <a:lnTo>
                    <a:pt x="15778" y="24162"/>
                  </a:lnTo>
                  <a:lnTo>
                    <a:pt x="13346" y="24470"/>
                  </a:lnTo>
                  <a:lnTo>
                    <a:pt x="11448" y="24389"/>
                  </a:lnTo>
                  <a:lnTo>
                    <a:pt x="9697" y="24016"/>
                  </a:lnTo>
                  <a:lnTo>
                    <a:pt x="8108" y="23189"/>
                  </a:lnTo>
                  <a:lnTo>
                    <a:pt x="6519" y="23497"/>
                  </a:lnTo>
                  <a:lnTo>
                    <a:pt x="5529" y="24324"/>
                  </a:lnTo>
                  <a:lnTo>
                    <a:pt x="4248" y="25767"/>
                  </a:lnTo>
                  <a:lnTo>
                    <a:pt x="3032" y="27356"/>
                  </a:lnTo>
                  <a:lnTo>
                    <a:pt x="1751" y="29561"/>
                  </a:lnTo>
                  <a:lnTo>
                    <a:pt x="1670" y="30697"/>
                  </a:lnTo>
                  <a:cubicBezTo>
                    <a:pt x="1670" y="30697"/>
                    <a:pt x="1751" y="31751"/>
                    <a:pt x="1670" y="32059"/>
                  </a:cubicBezTo>
                  <a:cubicBezTo>
                    <a:pt x="1589" y="32367"/>
                    <a:pt x="535" y="33567"/>
                    <a:pt x="535" y="33567"/>
                  </a:cubicBezTo>
                  <a:lnTo>
                    <a:pt x="0" y="35010"/>
                  </a:lnTo>
                  <a:lnTo>
                    <a:pt x="227" y="37361"/>
                  </a:lnTo>
                  <a:lnTo>
                    <a:pt x="535" y="38577"/>
                  </a:lnTo>
                  <a:lnTo>
                    <a:pt x="989" y="40248"/>
                  </a:lnTo>
                  <a:lnTo>
                    <a:pt x="1670" y="41756"/>
                  </a:lnTo>
                  <a:lnTo>
                    <a:pt x="2578" y="42664"/>
                  </a:lnTo>
                  <a:lnTo>
                    <a:pt x="4248" y="43718"/>
                  </a:lnTo>
                  <a:lnTo>
                    <a:pt x="5157" y="44999"/>
                  </a:lnTo>
                  <a:lnTo>
                    <a:pt x="5984" y="46280"/>
                  </a:lnTo>
                  <a:lnTo>
                    <a:pt x="6584" y="47107"/>
                  </a:lnTo>
                  <a:lnTo>
                    <a:pt x="8092" y="47480"/>
                  </a:lnTo>
                  <a:lnTo>
                    <a:pt x="9373" y="48015"/>
                  </a:lnTo>
                  <a:lnTo>
                    <a:pt x="11189" y="49604"/>
                  </a:lnTo>
                  <a:lnTo>
                    <a:pt x="12405" y="51647"/>
                  </a:lnTo>
                  <a:lnTo>
                    <a:pt x="13621" y="53544"/>
                  </a:lnTo>
                  <a:lnTo>
                    <a:pt x="15519" y="54826"/>
                  </a:lnTo>
                  <a:lnTo>
                    <a:pt x="20286" y="55426"/>
                  </a:lnTo>
                  <a:lnTo>
                    <a:pt x="29610" y="55426"/>
                  </a:lnTo>
                  <a:lnTo>
                    <a:pt x="33550" y="55880"/>
                  </a:lnTo>
                  <a:lnTo>
                    <a:pt x="35983" y="55280"/>
                  </a:lnTo>
                  <a:lnTo>
                    <a:pt x="38253" y="54291"/>
                  </a:lnTo>
                  <a:lnTo>
                    <a:pt x="39615" y="52247"/>
                  </a:lnTo>
                  <a:lnTo>
                    <a:pt x="39615" y="50042"/>
                  </a:lnTo>
                  <a:lnTo>
                    <a:pt x="40150" y="48453"/>
                  </a:lnTo>
                  <a:lnTo>
                    <a:pt x="41139" y="47010"/>
                  </a:lnTo>
                  <a:lnTo>
                    <a:pt x="43264" y="45339"/>
                  </a:lnTo>
                  <a:lnTo>
                    <a:pt x="46150" y="45193"/>
                  </a:lnTo>
                  <a:lnTo>
                    <a:pt x="48874" y="44966"/>
                  </a:lnTo>
                  <a:lnTo>
                    <a:pt x="51599" y="45047"/>
                  </a:lnTo>
                  <a:lnTo>
                    <a:pt x="53269" y="44966"/>
                  </a:lnTo>
                  <a:lnTo>
                    <a:pt x="54777" y="43912"/>
                  </a:lnTo>
                  <a:lnTo>
                    <a:pt x="55539" y="41869"/>
                  </a:lnTo>
                  <a:lnTo>
                    <a:pt x="56674" y="41042"/>
                  </a:lnTo>
                  <a:lnTo>
                    <a:pt x="58409" y="40669"/>
                  </a:lnTo>
                  <a:lnTo>
                    <a:pt x="60160" y="41269"/>
                  </a:lnTo>
                  <a:lnTo>
                    <a:pt x="61604" y="42550"/>
                  </a:lnTo>
                  <a:lnTo>
                    <a:pt x="63355" y="43685"/>
                  </a:lnTo>
                  <a:lnTo>
                    <a:pt x="64263" y="44220"/>
                  </a:lnTo>
                  <a:lnTo>
                    <a:pt x="65706" y="42469"/>
                  </a:lnTo>
                  <a:lnTo>
                    <a:pt x="67831" y="40491"/>
                  </a:lnTo>
                  <a:lnTo>
                    <a:pt x="69501" y="38221"/>
                  </a:lnTo>
                  <a:lnTo>
                    <a:pt x="71171" y="35415"/>
                  </a:lnTo>
                  <a:lnTo>
                    <a:pt x="73441" y="32756"/>
                  </a:lnTo>
                  <a:lnTo>
                    <a:pt x="75257" y="31248"/>
                  </a:lnTo>
                  <a:lnTo>
                    <a:pt x="77155" y="30194"/>
                  </a:lnTo>
                  <a:lnTo>
                    <a:pt x="79879" y="29821"/>
                  </a:lnTo>
                  <a:lnTo>
                    <a:pt x="83446" y="30875"/>
                  </a:lnTo>
                  <a:lnTo>
                    <a:pt x="86932" y="31248"/>
                  </a:lnTo>
                  <a:lnTo>
                    <a:pt x="95268" y="31248"/>
                  </a:lnTo>
                  <a:lnTo>
                    <a:pt x="97392" y="31929"/>
                  </a:lnTo>
                  <a:lnTo>
                    <a:pt x="98381" y="33210"/>
                  </a:lnTo>
                  <a:lnTo>
                    <a:pt x="98300" y="34945"/>
                  </a:lnTo>
                  <a:lnTo>
                    <a:pt x="98900" y="36161"/>
                  </a:lnTo>
                  <a:lnTo>
                    <a:pt x="99808" y="37069"/>
                  </a:lnTo>
                  <a:lnTo>
                    <a:pt x="101851" y="36923"/>
                  </a:lnTo>
                  <a:lnTo>
                    <a:pt x="103132" y="35934"/>
                  </a:lnTo>
                  <a:lnTo>
                    <a:pt x="105629" y="35253"/>
                  </a:lnTo>
                  <a:lnTo>
                    <a:pt x="107835" y="34572"/>
                  </a:lnTo>
                  <a:lnTo>
                    <a:pt x="107916" y="33129"/>
                  </a:lnTo>
                  <a:lnTo>
                    <a:pt x="107381" y="32140"/>
                  </a:lnTo>
                  <a:lnTo>
                    <a:pt x="107381" y="31232"/>
                  </a:lnTo>
                  <a:cubicBezTo>
                    <a:pt x="107381" y="30697"/>
                    <a:pt x="108516" y="27826"/>
                    <a:pt x="108516" y="27826"/>
                  </a:cubicBezTo>
                  <a:lnTo>
                    <a:pt x="110332" y="25556"/>
                  </a:lnTo>
                  <a:lnTo>
                    <a:pt x="111548" y="22978"/>
                  </a:lnTo>
                  <a:lnTo>
                    <a:pt x="112148" y="22070"/>
                  </a:lnTo>
                  <a:lnTo>
                    <a:pt x="112456" y="20789"/>
                  </a:lnTo>
                  <a:lnTo>
                    <a:pt x="113445" y="17837"/>
                  </a:lnTo>
                  <a:lnTo>
                    <a:pt x="114726" y="16556"/>
                  </a:lnTo>
                  <a:lnTo>
                    <a:pt x="116234" y="15502"/>
                  </a:lnTo>
                  <a:lnTo>
                    <a:pt x="117369" y="14367"/>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8" name="Freeform: Shape 617">
              <a:extLst>
                <a:ext uri="{FF2B5EF4-FFF2-40B4-BE49-F238E27FC236}">
                  <a16:creationId xmlns:a16="http://schemas.microsoft.com/office/drawing/2014/main" id="{BE5F9DEA-2A48-7B26-B598-CF151D216851}"/>
                </a:ext>
              </a:extLst>
            </p:cNvPr>
            <p:cNvSpPr/>
            <p:nvPr/>
          </p:nvSpPr>
          <p:spPr>
            <a:xfrm>
              <a:off x="7512570" y="3476208"/>
              <a:ext cx="127211" cy="80539"/>
            </a:xfrm>
            <a:custGeom>
              <a:avLst/>
              <a:gdLst>
                <a:gd name="connsiteX0" fmla="*/ 122964 w 137898"/>
                <a:gd name="connsiteY0" fmla="*/ 4768 h 87305"/>
                <a:gd name="connsiteX1" fmla="*/ 120775 w 137898"/>
                <a:gd name="connsiteY1" fmla="*/ 5448 h 87305"/>
                <a:gd name="connsiteX2" fmla="*/ 118278 w 137898"/>
                <a:gd name="connsiteY2" fmla="*/ 6130 h 87305"/>
                <a:gd name="connsiteX3" fmla="*/ 116981 w 137898"/>
                <a:gd name="connsiteY3" fmla="*/ 7119 h 87305"/>
                <a:gd name="connsiteX4" fmla="*/ 114937 w 137898"/>
                <a:gd name="connsiteY4" fmla="*/ 7265 h 87305"/>
                <a:gd name="connsiteX5" fmla="*/ 114029 w 137898"/>
                <a:gd name="connsiteY5" fmla="*/ 6357 h 87305"/>
                <a:gd name="connsiteX6" fmla="*/ 113429 w 137898"/>
                <a:gd name="connsiteY6" fmla="*/ 5140 h 87305"/>
                <a:gd name="connsiteX7" fmla="*/ 113494 w 137898"/>
                <a:gd name="connsiteY7" fmla="*/ 3405 h 87305"/>
                <a:gd name="connsiteX8" fmla="*/ 112505 w 137898"/>
                <a:gd name="connsiteY8" fmla="*/ 2108 h 87305"/>
                <a:gd name="connsiteX9" fmla="*/ 110397 w 137898"/>
                <a:gd name="connsiteY9" fmla="*/ 1427 h 87305"/>
                <a:gd name="connsiteX10" fmla="*/ 107657 w 137898"/>
                <a:gd name="connsiteY10" fmla="*/ 1427 h 87305"/>
                <a:gd name="connsiteX11" fmla="*/ 105532 w 137898"/>
                <a:gd name="connsiteY11" fmla="*/ 1427 h 87305"/>
                <a:gd name="connsiteX12" fmla="*/ 102046 w 137898"/>
                <a:gd name="connsiteY12" fmla="*/ 1427 h 87305"/>
                <a:gd name="connsiteX13" fmla="*/ 98559 w 137898"/>
                <a:gd name="connsiteY13" fmla="*/ 1054 h 87305"/>
                <a:gd name="connsiteX14" fmla="*/ 95008 w 137898"/>
                <a:gd name="connsiteY14" fmla="*/ 0 h 87305"/>
                <a:gd name="connsiteX15" fmla="*/ 92284 w 137898"/>
                <a:gd name="connsiteY15" fmla="*/ 373 h 87305"/>
                <a:gd name="connsiteX16" fmla="*/ 90387 w 137898"/>
                <a:gd name="connsiteY16" fmla="*/ 1427 h 87305"/>
                <a:gd name="connsiteX17" fmla="*/ 88571 w 137898"/>
                <a:gd name="connsiteY17" fmla="*/ 2951 h 87305"/>
                <a:gd name="connsiteX18" fmla="*/ 86284 w 137898"/>
                <a:gd name="connsiteY18" fmla="*/ 5594 h 87305"/>
                <a:gd name="connsiteX19" fmla="*/ 84614 w 137898"/>
                <a:gd name="connsiteY19" fmla="*/ 8400 h 87305"/>
                <a:gd name="connsiteX20" fmla="*/ 82960 w 137898"/>
                <a:gd name="connsiteY20" fmla="*/ 10686 h 87305"/>
                <a:gd name="connsiteX21" fmla="*/ 80836 w 137898"/>
                <a:gd name="connsiteY21" fmla="*/ 12648 h 87305"/>
                <a:gd name="connsiteX22" fmla="*/ 79392 w 137898"/>
                <a:gd name="connsiteY22" fmla="*/ 14400 h 87305"/>
                <a:gd name="connsiteX23" fmla="*/ 78485 w 137898"/>
                <a:gd name="connsiteY23" fmla="*/ 13865 h 87305"/>
                <a:gd name="connsiteX24" fmla="*/ 76733 w 137898"/>
                <a:gd name="connsiteY24" fmla="*/ 12729 h 87305"/>
                <a:gd name="connsiteX25" fmla="*/ 75306 w 137898"/>
                <a:gd name="connsiteY25" fmla="*/ 11432 h 87305"/>
                <a:gd name="connsiteX26" fmla="*/ 73555 w 137898"/>
                <a:gd name="connsiteY26" fmla="*/ 10832 h 87305"/>
                <a:gd name="connsiteX27" fmla="*/ 71820 w 137898"/>
                <a:gd name="connsiteY27" fmla="*/ 11205 h 87305"/>
                <a:gd name="connsiteX28" fmla="*/ 70668 w 137898"/>
                <a:gd name="connsiteY28" fmla="*/ 12048 h 87305"/>
                <a:gd name="connsiteX29" fmla="*/ 69923 w 137898"/>
                <a:gd name="connsiteY29" fmla="*/ 14092 h 87305"/>
                <a:gd name="connsiteX30" fmla="*/ 68398 w 137898"/>
                <a:gd name="connsiteY30" fmla="*/ 15145 h 87305"/>
                <a:gd name="connsiteX31" fmla="*/ 66728 w 137898"/>
                <a:gd name="connsiteY31" fmla="*/ 15227 h 87305"/>
                <a:gd name="connsiteX32" fmla="*/ 64004 w 137898"/>
                <a:gd name="connsiteY32" fmla="*/ 15145 h 87305"/>
                <a:gd name="connsiteX33" fmla="*/ 61279 w 137898"/>
                <a:gd name="connsiteY33" fmla="*/ 15373 h 87305"/>
                <a:gd name="connsiteX34" fmla="*/ 58393 w 137898"/>
                <a:gd name="connsiteY34" fmla="*/ 15535 h 87305"/>
                <a:gd name="connsiteX35" fmla="*/ 56269 w 137898"/>
                <a:gd name="connsiteY35" fmla="*/ 17205 h 87305"/>
                <a:gd name="connsiteX36" fmla="*/ 55296 w 137898"/>
                <a:gd name="connsiteY36" fmla="*/ 18632 h 87305"/>
                <a:gd name="connsiteX37" fmla="*/ 54761 w 137898"/>
                <a:gd name="connsiteY37" fmla="*/ 20237 h 87305"/>
                <a:gd name="connsiteX38" fmla="*/ 54761 w 137898"/>
                <a:gd name="connsiteY38" fmla="*/ 22426 h 87305"/>
                <a:gd name="connsiteX39" fmla="*/ 53398 w 137898"/>
                <a:gd name="connsiteY39" fmla="*/ 24470 h 87305"/>
                <a:gd name="connsiteX40" fmla="*/ 51128 w 137898"/>
                <a:gd name="connsiteY40" fmla="*/ 25459 h 87305"/>
                <a:gd name="connsiteX41" fmla="*/ 48696 w 137898"/>
                <a:gd name="connsiteY41" fmla="*/ 26059 h 87305"/>
                <a:gd name="connsiteX42" fmla="*/ 44756 w 137898"/>
                <a:gd name="connsiteY42" fmla="*/ 25605 h 87305"/>
                <a:gd name="connsiteX43" fmla="*/ 41869 w 137898"/>
                <a:gd name="connsiteY43" fmla="*/ 25605 h 87305"/>
                <a:gd name="connsiteX44" fmla="*/ 38464 w 137898"/>
                <a:gd name="connsiteY44" fmla="*/ 25605 h 87305"/>
                <a:gd name="connsiteX45" fmla="*/ 35432 w 137898"/>
                <a:gd name="connsiteY45" fmla="*/ 25605 h 87305"/>
                <a:gd name="connsiteX46" fmla="*/ 30664 w 137898"/>
                <a:gd name="connsiteY46" fmla="*/ 25005 h 87305"/>
                <a:gd name="connsiteX47" fmla="*/ 28767 w 137898"/>
                <a:gd name="connsiteY47" fmla="*/ 23724 h 87305"/>
                <a:gd name="connsiteX48" fmla="*/ 27551 w 137898"/>
                <a:gd name="connsiteY48" fmla="*/ 21826 h 87305"/>
                <a:gd name="connsiteX49" fmla="*/ 26334 w 137898"/>
                <a:gd name="connsiteY49" fmla="*/ 19767 h 87305"/>
                <a:gd name="connsiteX50" fmla="*/ 24518 w 137898"/>
                <a:gd name="connsiteY50" fmla="*/ 18178 h 87305"/>
                <a:gd name="connsiteX51" fmla="*/ 23237 w 137898"/>
                <a:gd name="connsiteY51" fmla="*/ 17659 h 87305"/>
                <a:gd name="connsiteX52" fmla="*/ 21713 w 137898"/>
                <a:gd name="connsiteY52" fmla="*/ 17270 h 87305"/>
                <a:gd name="connsiteX53" fmla="*/ 20691 w 137898"/>
                <a:gd name="connsiteY53" fmla="*/ 18064 h 87305"/>
                <a:gd name="connsiteX54" fmla="*/ 21032 w 137898"/>
                <a:gd name="connsiteY54" fmla="*/ 19881 h 87305"/>
                <a:gd name="connsiteX55" fmla="*/ 20578 w 137898"/>
                <a:gd name="connsiteY55" fmla="*/ 21486 h 87305"/>
                <a:gd name="connsiteX56" fmla="*/ 18535 w 137898"/>
                <a:gd name="connsiteY56" fmla="*/ 21940 h 87305"/>
                <a:gd name="connsiteX57" fmla="*/ 17967 w 137898"/>
                <a:gd name="connsiteY57" fmla="*/ 23302 h 87305"/>
                <a:gd name="connsiteX58" fmla="*/ 18648 w 137898"/>
                <a:gd name="connsiteY58" fmla="*/ 25232 h 87305"/>
                <a:gd name="connsiteX59" fmla="*/ 19329 w 137898"/>
                <a:gd name="connsiteY59" fmla="*/ 26934 h 87305"/>
                <a:gd name="connsiteX60" fmla="*/ 18308 w 137898"/>
                <a:gd name="connsiteY60" fmla="*/ 28183 h 87305"/>
                <a:gd name="connsiteX61" fmla="*/ 16492 w 137898"/>
                <a:gd name="connsiteY61" fmla="*/ 28183 h 87305"/>
                <a:gd name="connsiteX62" fmla="*/ 14659 w 137898"/>
                <a:gd name="connsiteY62" fmla="*/ 28183 h 87305"/>
                <a:gd name="connsiteX63" fmla="*/ 12502 w 137898"/>
                <a:gd name="connsiteY63" fmla="*/ 28183 h 87305"/>
                <a:gd name="connsiteX64" fmla="*/ 11140 w 137898"/>
                <a:gd name="connsiteY64" fmla="*/ 26934 h 87305"/>
                <a:gd name="connsiteX65" fmla="*/ 10119 w 137898"/>
                <a:gd name="connsiteY65" fmla="*/ 26367 h 87305"/>
                <a:gd name="connsiteX66" fmla="*/ 8757 w 137898"/>
                <a:gd name="connsiteY66" fmla="*/ 26367 h 87305"/>
                <a:gd name="connsiteX67" fmla="*/ 8757 w 137898"/>
                <a:gd name="connsiteY67" fmla="*/ 26934 h 87305"/>
                <a:gd name="connsiteX68" fmla="*/ 7054 w 137898"/>
                <a:gd name="connsiteY68" fmla="*/ 28183 h 87305"/>
                <a:gd name="connsiteX69" fmla="*/ 6259 w 137898"/>
                <a:gd name="connsiteY69" fmla="*/ 29432 h 87305"/>
                <a:gd name="connsiteX70" fmla="*/ 7054 w 137898"/>
                <a:gd name="connsiteY70" fmla="*/ 30340 h 87305"/>
                <a:gd name="connsiteX71" fmla="*/ 8870 w 137898"/>
                <a:gd name="connsiteY71" fmla="*/ 30340 h 87305"/>
                <a:gd name="connsiteX72" fmla="*/ 10346 w 137898"/>
                <a:gd name="connsiteY72" fmla="*/ 31491 h 87305"/>
                <a:gd name="connsiteX73" fmla="*/ 11254 w 137898"/>
                <a:gd name="connsiteY73" fmla="*/ 32626 h 87305"/>
                <a:gd name="connsiteX74" fmla="*/ 11254 w 137898"/>
                <a:gd name="connsiteY74" fmla="*/ 34102 h 87305"/>
                <a:gd name="connsiteX75" fmla="*/ 10346 w 137898"/>
                <a:gd name="connsiteY75" fmla="*/ 35691 h 87305"/>
                <a:gd name="connsiteX76" fmla="*/ 9324 w 137898"/>
                <a:gd name="connsiteY76" fmla="*/ 37167 h 87305"/>
                <a:gd name="connsiteX77" fmla="*/ 7849 w 137898"/>
                <a:gd name="connsiteY77" fmla="*/ 37167 h 87305"/>
                <a:gd name="connsiteX78" fmla="*/ 6259 w 137898"/>
                <a:gd name="connsiteY78" fmla="*/ 38302 h 87305"/>
                <a:gd name="connsiteX79" fmla="*/ 6714 w 137898"/>
                <a:gd name="connsiteY79" fmla="*/ 40329 h 87305"/>
                <a:gd name="connsiteX80" fmla="*/ 7508 w 137898"/>
                <a:gd name="connsiteY80" fmla="*/ 41383 h 87305"/>
                <a:gd name="connsiteX81" fmla="*/ 7394 w 137898"/>
                <a:gd name="connsiteY81" fmla="*/ 42291 h 87305"/>
                <a:gd name="connsiteX82" fmla="*/ 6259 w 137898"/>
                <a:gd name="connsiteY82" fmla="*/ 43199 h 87305"/>
                <a:gd name="connsiteX83" fmla="*/ 6259 w 137898"/>
                <a:gd name="connsiteY83" fmla="*/ 44334 h 87305"/>
                <a:gd name="connsiteX84" fmla="*/ 7621 w 137898"/>
                <a:gd name="connsiteY84" fmla="*/ 45015 h 87305"/>
                <a:gd name="connsiteX85" fmla="*/ 7735 w 137898"/>
                <a:gd name="connsiteY85" fmla="*/ 46264 h 87305"/>
                <a:gd name="connsiteX86" fmla="*/ 7735 w 137898"/>
                <a:gd name="connsiteY86" fmla="*/ 47966 h 87305"/>
                <a:gd name="connsiteX87" fmla="*/ 6259 w 137898"/>
                <a:gd name="connsiteY87" fmla="*/ 49782 h 87305"/>
                <a:gd name="connsiteX88" fmla="*/ 4200 w 137898"/>
                <a:gd name="connsiteY88" fmla="*/ 49782 h 87305"/>
                <a:gd name="connsiteX89" fmla="*/ 2384 w 137898"/>
                <a:gd name="connsiteY89" fmla="*/ 51728 h 87305"/>
                <a:gd name="connsiteX90" fmla="*/ 795 w 137898"/>
                <a:gd name="connsiteY90" fmla="*/ 53090 h 87305"/>
                <a:gd name="connsiteX91" fmla="*/ 0 w 137898"/>
                <a:gd name="connsiteY91" fmla="*/ 54452 h 87305"/>
                <a:gd name="connsiteX92" fmla="*/ 1930 w 137898"/>
                <a:gd name="connsiteY92" fmla="*/ 54452 h 87305"/>
                <a:gd name="connsiteX93" fmla="*/ 3746 w 137898"/>
                <a:gd name="connsiteY93" fmla="*/ 54452 h 87305"/>
                <a:gd name="connsiteX94" fmla="*/ 4427 w 137898"/>
                <a:gd name="connsiteY94" fmla="*/ 55815 h 87305"/>
                <a:gd name="connsiteX95" fmla="*/ 4670 w 137898"/>
                <a:gd name="connsiteY95" fmla="*/ 57177 h 87305"/>
                <a:gd name="connsiteX96" fmla="*/ 5919 w 137898"/>
                <a:gd name="connsiteY96" fmla="*/ 59447 h 87305"/>
                <a:gd name="connsiteX97" fmla="*/ 6486 w 137898"/>
                <a:gd name="connsiteY97" fmla="*/ 61263 h 87305"/>
                <a:gd name="connsiteX98" fmla="*/ 6827 w 137898"/>
                <a:gd name="connsiteY98" fmla="*/ 63209 h 87305"/>
                <a:gd name="connsiteX99" fmla="*/ 9097 w 137898"/>
                <a:gd name="connsiteY99" fmla="*/ 65593 h 87305"/>
                <a:gd name="connsiteX100" fmla="*/ 11254 w 137898"/>
                <a:gd name="connsiteY100" fmla="*/ 68090 h 87305"/>
                <a:gd name="connsiteX101" fmla="*/ 12956 w 137898"/>
                <a:gd name="connsiteY101" fmla="*/ 68885 h 87305"/>
                <a:gd name="connsiteX102" fmla="*/ 14091 w 137898"/>
                <a:gd name="connsiteY102" fmla="*/ 69566 h 87305"/>
                <a:gd name="connsiteX103" fmla="*/ 14886 w 137898"/>
                <a:gd name="connsiteY103" fmla="*/ 71609 h 87305"/>
                <a:gd name="connsiteX104" fmla="*/ 16151 w 137898"/>
                <a:gd name="connsiteY104" fmla="*/ 72647 h 87305"/>
                <a:gd name="connsiteX105" fmla="*/ 17967 w 137898"/>
                <a:gd name="connsiteY105" fmla="*/ 72647 h 87305"/>
                <a:gd name="connsiteX106" fmla="*/ 18989 w 137898"/>
                <a:gd name="connsiteY106" fmla="*/ 74236 h 87305"/>
                <a:gd name="connsiteX107" fmla="*/ 20010 w 137898"/>
                <a:gd name="connsiteY107" fmla="*/ 75938 h 87305"/>
                <a:gd name="connsiteX108" fmla="*/ 21940 w 137898"/>
                <a:gd name="connsiteY108" fmla="*/ 76960 h 87305"/>
                <a:gd name="connsiteX109" fmla="*/ 23302 w 137898"/>
                <a:gd name="connsiteY109" fmla="*/ 78549 h 87305"/>
                <a:gd name="connsiteX110" fmla="*/ 24437 w 137898"/>
                <a:gd name="connsiteY110" fmla="*/ 80365 h 87305"/>
                <a:gd name="connsiteX111" fmla="*/ 25345 w 137898"/>
                <a:gd name="connsiteY111" fmla="*/ 81841 h 87305"/>
                <a:gd name="connsiteX112" fmla="*/ 28767 w 137898"/>
                <a:gd name="connsiteY112" fmla="*/ 81841 h 87305"/>
                <a:gd name="connsiteX113" fmla="*/ 30015 w 137898"/>
                <a:gd name="connsiteY113" fmla="*/ 82879 h 87305"/>
                <a:gd name="connsiteX114" fmla="*/ 31378 w 137898"/>
                <a:gd name="connsiteY114" fmla="*/ 84241 h 87305"/>
                <a:gd name="connsiteX115" fmla="*/ 33080 w 137898"/>
                <a:gd name="connsiteY115" fmla="*/ 84809 h 87305"/>
                <a:gd name="connsiteX116" fmla="*/ 34442 w 137898"/>
                <a:gd name="connsiteY116" fmla="*/ 85376 h 87305"/>
                <a:gd name="connsiteX117" fmla="*/ 35010 w 137898"/>
                <a:gd name="connsiteY117" fmla="*/ 86171 h 87305"/>
                <a:gd name="connsiteX118" fmla="*/ 37750 w 137898"/>
                <a:gd name="connsiteY118" fmla="*/ 86171 h 87305"/>
                <a:gd name="connsiteX119" fmla="*/ 41837 w 137898"/>
                <a:gd name="connsiteY119" fmla="*/ 86171 h 87305"/>
                <a:gd name="connsiteX120" fmla="*/ 44107 w 137898"/>
                <a:gd name="connsiteY120" fmla="*/ 87306 h 87305"/>
                <a:gd name="connsiteX121" fmla="*/ 46264 w 137898"/>
                <a:gd name="connsiteY121" fmla="*/ 87306 h 87305"/>
                <a:gd name="connsiteX122" fmla="*/ 48323 w 137898"/>
                <a:gd name="connsiteY122" fmla="*/ 86284 h 87305"/>
                <a:gd name="connsiteX123" fmla="*/ 51047 w 137898"/>
                <a:gd name="connsiteY123" fmla="*/ 84581 h 87305"/>
                <a:gd name="connsiteX124" fmla="*/ 52296 w 137898"/>
                <a:gd name="connsiteY124" fmla="*/ 82522 h 87305"/>
                <a:gd name="connsiteX125" fmla="*/ 54907 w 137898"/>
                <a:gd name="connsiteY125" fmla="*/ 82182 h 87305"/>
                <a:gd name="connsiteX126" fmla="*/ 57079 w 137898"/>
                <a:gd name="connsiteY126" fmla="*/ 82522 h 87305"/>
                <a:gd name="connsiteX127" fmla="*/ 59350 w 137898"/>
                <a:gd name="connsiteY127" fmla="*/ 81160 h 87305"/>
                <a:gd name="connsiteX128" fmla="*/ 60825 w 137898"/>
                <a:gd name="connsiteY128" fmla="*/ 79344 h 87305"/>
                <a:gd name="connsiteX129" fmla="*/ 62528 w 137898"/>
                <a:gd name="connsiteY129" fmla="*/ 79117 h 87305"/>
                <a:gd name="connsiteX130" fmla="*/ 64117 w 137898"/>
                <a:gd name="connsiteY130" fmla="*/ 79571 h 87305"/>
                <a:gd name="connsiteX131" fmla="*/ 67539 w 137898"/>
                <a:gd name="connsiteY131" fmla="*/ 77641 h 87305"/>
                <a:gd name="connsiteX132" fmla="*/ 69809 w 137898"/>
                <a:gd name="connsiteY132" fmla="*/ 75598 h 87305"/>
                <a:gd name="connsiteX133" fmla="*/ 71966 w 137898"/>
                <a:gd name="connsiteY133" fmla="*/ 74803 h 87305"/>
                <a:gd name="connsiteX134" fmla="*/ 74917 w 137898"/>
                <a:gd name="connsiteY134" fmla="*/ 75484 h 87305"/>
                <a:gd name="connsiteX135" fmla="*/ 77641 w 137898"/>
                <a:gd name="connsiteY135" fmla="*/ 75371 h 87305"/>
                <a:gd name="connsiteX136" fmla="*/ 78225 w 137898"/>
                <a:gd name="connsiteY136" fmla="*/ 74009 h 87305"/>
                <a:gd name="connsiteX137" fmla="*/ 79928 w 137898"/>
                <a:gd name="connsiteY137" fmla="*/ 73328 h 87305"/>
                <a:gd name="connsiteX138" fmla="*/ 81744 w 137898"/>
                <a:gd name="connsiteY138" fmla="*/ 73441 h 87305"/>
                <a:gd name="connsiteX139" fmla="*/ 83560 w 137898"/>
                <a:gd name="connsiteY139" fmla="*/ 74122 h 87305"/>
                <a:gd name="connsiteX140" fmla="*/ 84808 w 137898"/>
                <a:gd name="connsiteY140" fmla="*/ 74576 h 87305"/>
                <a:gd name="connsiteX141" fmla="*/ 85944 w 137898"/>
                <a:gd name="connsiteY141" fmla="*/ 73668 h 87305"/>
                <a:gd name="connsiteX142" fmla="*/ 87419 w 137898"/>
                <a:gd name="connsiteY142" fmla="*/ 72874 h 87305"/>
                <a:gd name="connsiteX143" fmla="*/ 89478 w 137898"/>
                <a:gd name="connsiteY143" fmla="*/ 72760 h 87305"/>
                <a:gd name="connsiteX144" fmla="*/ 91295 w 137898"/>
                <a:gd name="connsiteY144" fmla="*/ 72760 h 87305"/>
                <a:gd name="connsiteX145" fmla="*/ 92770 w 137898"/>
                <a:gd name="connsiteY145" fmla="*/ 71268 h 87305"/>
                <a:gd name="connsiteX146" fmla="*/ 94359 w 137898"/>
                <a:gd name="connsiteY146" fmla="*/ 69906 h 87305"/>
                <a:gd name="connsiteX147" fmla="*/ 97084 w 137898"/>
                <a:gd name="connsiteY147" fmla="*/ 70020 h 87305"/>
                <a:gd name="connsiteX148" fmla="*/ 99484 w 137898"/>
                <a:gd name="connsiteY148" fmla="*/ 70474 h 87305"/>
                <a:gd name="connsiteX149" fmla="*/ 101187 w 137898"/>
                <a:gd name="connsiteY149" fmla="*/ 70474 h 87305"/>
                <a:gd name="connsiteX150" fmla="*/ 103230 w 137898"/>
                <a:gd name="connsiteY150" fmla="*/ 68885 h 87305"/>
                <a:gd name="connsiteX151" fmla="*/ 104365 w 137898"/>
                <a:gd name="connsiteY151" fmla="*/ 67409 h 87305"/>
                <a:gd name="connsiteX152" fmla="*/ 105386 w 137898"/>
                <a:gd name="connsiteY152" fmla="*/ 64912 h 87305"/>
                <a:gd name="connsiteX153" fmla="*/ 106068 w 137898"/>
                <a:gd name="connsiteY153" fmla="*/ 62301 h 87305"/>
                <a:gd name="connsiteX154" fmla="*/ 107089 w 137898"/>
                <a:gd name="connsiteY154" fmla="*/ 59560 h 87305"/>
                <a:gd name="connsiteX155" fmla="*/ 109716 w 137898"/>
                <a:gd name="connsiteY155" fmla="*/ 56609 h 87305"/>
                <a:gd name="connsiteX156" fmla="*/ 111305 w 137898"/>
                <a:gd name="connsiteY156" fmla="*/ 54339 h 87305"/>
                <a:gd name="connsiteX157" fmla="*/ 111418 w 137898"/>
                <a:gd name="connsiteY157" fmla="*/ 52750 h 87305"/>
                <a:gd name="connsiteX158" fmla="*/ 111986 w 137898"/>
                <a:gd name="connsiteY158" fmla="*/ 50236 h 87305"/>
                <a:gd name="connsiteX159" fmla="*/ 113121 w 137898"/>
                <a:gd name="connsiteY159" fmla="*/ 47626 h 87305"/>
                <a:gd name="connsiteX160" fmla="*/ 115618 w 137898"/>
                <a:gd name="connsiteY160" fmla="*/ 44220 h 87305"/>
                <a:gd name="connsiteX161" fmla="*/ 116753 w 137898"/>
                <a:gd name="connsiteY161" fmla="*/ 41383 h 87305"/>
                <a:gd name="connsiteX162" fmla="*/ 118343 w 137898"/>
                <a:gd name="connsiteY162" fmla="*/ 38302 h 87305"/>
                <a:gd name="connsiteX163" fmla="*/ 119251 w 137898"/>
                <a:gd name="connsiteY163" fmla="*/ 35123 h 87305"/>
                <a:gd name="connsiteX164" fmla="*/ 120970 w 137898"/>
                <a:gd name="connsiteY164" fmla="*/ 32740 h 87305"/>
                <a:gd name="connsiteX165" fmla="*/ 123353 w 137898"/>
                <a:gd name="connsiteY165" fmla="*/ 29659 h 87305"/>
                <a:gd name="connsiteX166" fmla="*/ 124034 w 137898"/>
                <a:gd name="connsiteY166" fmla="*/ 27388 h 87305"/>
                <a:gd name="connsiteX167" fmla="*/ 125283 w 137898"/>
                <a:gd name="connsiteY167" fmla="*/ 26253 h 87305"/>
                <a:gd name="connsiteX168" fmla="*/ 127553 w 137898"/>
                <a:gd name="connsiteY168" fmla="*/ 24664 h 87305"/>
                <a:gd name="connsiteX169" fmla="*/ 131315 w 137898"/>
                <a:gd name="connsiteY169" fmla="*/ 23870 h 87305"/>
                <a:gd name="connsiteX170" fmla="*/ 134607 w 137898"/>
                <a:gd name="connsiteY170" fmla="*/ 23302 h 87305"/>
                <a:gd name="connsiteX171" fmla="*/ 136310 w 137898"/>
                <a:gd name="connsiteY171" fmla="*/ 21372 h 87305"/>
                <a:gd name="connsiteX172" fmla="*/ 137899 w 137898"/>
                <a:gd name="connsiteY172" fmla="*/ 19767 h 87305"/>
                <a:gd name="connsiteX173" fmla="*/ 136877 w 137898"/>
                <a:gd name="connsiteY173" fmla="*/ 17837 h 87305"/>
                <a:gd name="connsiteX174" fmla="*/ 136310 w 137898"/>
                <a:gd name="connsiteY174" fmla="*/ 16135 h 87305"/>
                <a:gd name="connsiteX175" fmla="*/ 136650 w 137898"/>
                <a:gd name="connsiteY175" fmla="*/ 14092 h 87305"/>
                <a:gd name="connsiteX176" fmla="*/ 136650 w 137898"/>
                <a:gd name="connsiteY176" fmla="*/ 12616 h 87305"/>
                <a:gd name="connsiteX177" fmla="*/ 134153 w 137898"/>
                <a:gd name="connsiteY177" fmla="*/ 12162 h 87305"/>
                <a:gd name="connsiteX178" fmla="*/ 132110 w 137898"/>
                <a:gd name="connsiteY178" fmla="*/ 12616 h 87305"/>
                <a:gd name="connsiteX179" fmla="*/ 130748 w 137898"/>
                <a:gd name="connsiteY179" fmla="*/ 10913 h 87305"/>
                <a:gd name="connsiteX180" fmla="*/ 129369 w 137898"/>
                <a:gd name="connsiteY180" fmla="*/ 9665 h 87305"/>
                <a:gd name="connsiteX181" fmla="*/ 127780 w 137898"/>
                <a:gd name="connsiteY181" fmla="*/ 8967 h 87305"/>
                <a:gd name="connsiteX182" fmla="*/ 126986 w 137898"/>
                <a:gd name="connsiteY182" fmla="*/ 8286 h 87305"/>
                <a:gd name="connsiteX183" fmla="*/ 125510 w 137898"/>
                <a:gd name="connsiteY183" fmla="*/ 5789 h 87305"/>
                <a:gd name="connsiteX184" fmla="*/ 125283 w 137898"/>
                <a:gd name="connsiteY184" fmla="*/ 4768 h 87305"/>
                <a:gd name="connsiteX185" fmla="*/ 123694 w 137898"/>
                <a:gd name="connsiteY185" fmla="*/ 3973 h 87305"/>
                <a:gd name="connsiteX186" fmla="*/ 122964 w 137898"/>
                <a:gd name="connsiteY186" fmla="*/ 4768 h 8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37898" h="87305">
                  <a:moveTo>
                    <a:pt x="122964" y="4768"/>
                  </a:moveTo>
                  <a:lnTo>
                    <a:pt x="120775" y="5448"/>
                  </a:lnTo>
                  <a:lnTo>
                    <a:pt x="118278" y="6130"/>
                  </a:lnTo>
                  <a:lnTo>
                    <a:pt x="116981" y="7119"/>
                  </a:lnTo>
                  <a:lnTo>
                    <a:pt x="114937" y="7265"/>
                  </a:lnTo>
                  <a:lnTo>
                    <a:pt x="114029" y="6357"/>
                  </a:lnTo>
                  <a:lnTo>
                    <a:pt x="113429" y="5140"/>
                  </a:lnTo>
                  <a:lnTo>
                    <a:pt x="113494" y="3405"/>
                  </a:lnTo>
                  <a:lnTo>
                    <a:pt x="112505" y="2108"/>
                  </a:lnTo>
                  <a:lnTo>
                    <a:pt x="110397" y="1427"/>
                  </a:lnTo>
                  <a:lnTo>
                    <a:pt x="107657" y="1427"/>
                  </a:lnTo>
                  <a:lnTo>
                    <a:pt x="105532" y="1427"/>
                  </a:lnTo>
                  <a:lnTo>
                    <a:pt x="102046" y="1427"/>
                  </a:lnTo>
                  <a:lnTo>
                    <a:pt x="98559" y="1054"/>
                  </a:lnTo>
                  <a:lnTo>
                    <a:pt x="95008" y="0"/>
                  </a:lnTo>
                  <a:lnTo>
                    <a:pt x="92284" y="373"/>
                  </a:lnTo>
                  <a:lnTo>
                    <a:pt x="90387" y="1427"/>
                  </a:lnTo>
                  <a:lnTo>
                    <a:pt x="88571" y="2951"/>
                  </a:lnTo>
                  <a:lnTo>
                    <a:pt x="86284" y="5594"/>
                  </a:lnTo>
                  <a:lnTo>
                    <a:pt x="84614" y="8400"/>
                  </a:lnTo>
                  <a:lnTo>
                    <a:pt x="82960" y="10686"/>
                  </a:lnTo>
                  <a:lnTo>
                    <a:pt x="80836" y="12648"/>
                  </a:lnTo>
                  <a:lnTo>
                    <a:pt x="79392" y="14400"/>
                  </a:lnTo>
                  <a:lnTo>
                    <a:pt x="78485" y="13865"/>
                  </a:lnTo>
                  <a:lnTo>
                    <a:pt x="76733" y="12729"/>
                  </a:lnTo>
                  <a:lnTo>
                    <a:pt x="75306" y="11432"/>
                  </a:lnTo>
                  <a:lnTo>
                    <a:pt x="73555" y="10832"/>
                  </a:lnTo>
                  <a:lnTo>
                    <a:pt x="71820" y="11205"/>
                  </a:lnTo>
                  <a:lnTo>
                    <a:pt x="70668" y="12048"/>
                  </a:lnTo>
                  <a:lnTo>
                    <a:pt x="69923" y="14092"/>
                  </a:lnTo>
                  <a:lnTo>
                    <a:pt x="68398" y="15145"/>
                  </a:lnTo>
                  <a:lnTo>
                    <a:pt x="66728" y="15227"/>
                  </a:lnTo>
                  <a:lnTo>
                    <a:pt x="64004" y="15145"/>
                  </a:lnTo>
                  <a:lnTo>
                    <a:pt x="61279" y="15373"/>
                  </a:lnTo>
                  <a:lnTo>
                    <a:pt x="58393" y="15535"/>
                  </a:lnTo>
                  <a:lnTo>
                    <a:pt x="56269" y="17205"/>
                  </a:lnTo>
                  <a:lnTo>
                    <a:pt x="55296" y="18632"/>
                  </a:lnTo>
                  <a:lnTo>
                    <a:pt x="54761" y="20237"/>
                  </a:lnTo>
                  <a:lnTo>
                    <a:pt x="54761" y="22426"/>
                  </a:lnTo>
                  <a:lnTo>
                    <a:pt x="53398" y="24470"/>
                  </a:lnTo>
                  <a:lnTo>
                    <a:pt x="51128" y="25459"/>
                  </a:lnTo>
                  <a:lnTo>
                    <a:pt x="48696" y="26059"/>
                  </a:lnTo>
                  <a:lnTo>
                    <a:pt x="44756" y="25605"/>
                  </a:lnTo>
                  <a:lnTo>
                    <a:pt x="41869" y="25605"/>
                  </a:lnTo>
                  <a:lnTo>
                    <a:pt x="38464" y="25605"/>
                  </a:lnTo>
                  <a:lnTo>
                    <a:pt x="35432" y="25605"/>
                  </a:lnTo>
                  <a:lnTo>
                    <a:pt x="30664" y="25005"/>
                  </a:lnTo>
                  <a:lnTo>
                    <a:pt x="28767" y="23724"/>
                  </a:lnTo>
                  <a:lnTo>
                    <a:pt x="27551" y="21826"/>
                  </a:lnTo>
                  <a:lnTo>
                    <a:pt x="26334" y="19767"/>
                  </a:lnTo>
                  <a:lnTo>
                    <a:pt x="24518" y="18178"/>
                  </a:lnTo>
                  <a:lnTo>
                    <a:pt x="23237" y="17659"/>
                  </a:lnTo>
                  <a:lnTo>
                    <a:pt x="21713" y="17270"/>
                  </a:lnTo>
                  <a:lnTo>
                    <a:pt x="20691" y="18064"/>
                  </a:lnTo>
                  <a:lnTo>
                    <a:pt x="21032" y="19881"/>
                  </a:lnTo>
                  <a:lnTo>
                    <a:pt x="20578" y="21486"/>
                  </a:lnTo>
                  <a:lnTo>
                    <a:pt x="18535" y="21940"/>
                  </a:lnTo>
                  <a:lnTo>
                    <a:pt x="17967" y="23302"/>
                  </a:lnTo>
                  <a:lnTo>
                    <a:pt x="18648" y="25232"/>
                  </a:lnTo>
                  <a:lnTo>
                    <a:pt x="19329" y="26934"/>
                  </a:lnTo>
                  <a:lnTo>
                    <a:pt x="18308" y="28183"/>
                  </a:lnTo>
                  <a:lnTo>
                    <a:pt x="16492" y="28183"/>
                  </a:lnTo>
                  <a:lnTo>
                    <a:pt x="14659" y="28183"/>
                  </a:lnTo>
                  <a:lnTo>
                    <a:pt x="12502" y="28183"/>
                  </a:lnTo>
                  <a:lnTo>
                    <a:pt x="11140" y="26934"/>
                  </a:lnTo>
                  <a:lnTo>
                    <a:pt x="10119" y="26367"/>
                  </a:lnTo>
                  <a:lnTo>
                    <a:pt x="8757" y="26367"/>
                  </a:lnTo>
                  <a:lnTo>
                    <a:pt x="8757" y="26934"/>
                  </a:lnTo>
                  <a:lnTo>
                    <a:pt x="7054" y="28183"/>
                  </a:lnTo>
                  <a:lnTo>
                    <a:pt x="6259" y="29432"/>
                  </a:lnTo>
                  <a:lnTo>
                    <a:pt x="7054" y="30340"/>
                  </a:lnTo>
                  <a:lnTo>
                    <a:pt x="8870" y="30340"/>
                  </a:lnTo>
                  <a:lnTo>
                    <a:pt x="10346" y="31491"/>
                  </a:lnTo>
                  <a:lnTo>
                    <a:pt x="11254" y="32626"/>
                  </a:lnTo>
                  <a:lnTo>
                    <a:pt x="11254" y="34102"/>
                  </a:lnTo>
                  <a:lnTo>
                    <a:pt x="10346" y="35691"/>
                  </a:lnTo>
                  <a:lnTo>
                    <a:pt x="9324" y="37167"/>
                  </a:lnTo>
                  <a:lnTo>
                    <a:pt x="7849" y="37167"/>
                  </a:lnTo>
                  <a:lnTo>
                    <a:pt x="6259" y="38302"/>
                  </a:lnTo>
                  <a:lnTo>
                    <a:pt x="6714" y="40329"/>
                  </a:lnTo>
                  <a:lnTo>
                    <a:pt x="7508" y="41383"/>
                  </a:lnTo>
                  <a:lnTo>
                    <a:pt x="7394" y="42291"/>
                  </a:lnTo>
                  <a:lnTo>
                    <a:pt x="6259" y="43199"/>
                  </a:lnTo>
                  <a:lnTo>
                    <a:pt x="6259" y="44334"/>
                  </a:lnTo>
                  <a:lnTo>
                    <a:pt x="7621" y="45015"/>
                  </a:lnTo>
                  <a:lnTo>
                    <a:pt x="7735" y="46264"/>
                  </a:lnTo>
                  <a:lnTo>
                    <a:pt x="7735" y="47966"/>
                  </a:lnTo>
                  <a:lnTo>
                    <a:pt x="6259" y="49782"/>
                  </a:lnTo>
                  <a:lnTo>
                    <a:pt x="4200" y="49782"/>
                  </a:lnTo>
                  <a:lnTo>
                    <a:pt x="2384" y="51728"/>
                  </a:lnTo>
                  <a:lnTo>
                    <a:pt x="795" y="53090"/>
                  </a:lnTo>
                  <a:lnTo>
                    <a:pt x="0" y="54452"/>
                  </a:lnTo>
                  <a:lnTo>
                    <a:pt x="1930" y="54452"/>
                  </a:lnTo>
                  <a:lnTo>
                    <a:pt x="3746" y="54452"/>
                  </a:lnTo>
                  <a:lnTo>
                    <a:pt x="4427" y="55815"/>
                  </a:lnTo>
                  <a:lnTo>
                    <a:pt x="4670" y="57177"/>
                  </a:lnTo>
                  <a:lnTo>
                    <a:pt x="5919" y="59447"/>
                  </a:lnTo>
                  <a:lnTo>
                    <a:pt x="6486" y="61263"/>
                  </a:lnTo>
                  <a:lnTo>
                    <a:pt x="6827" y="63209"/>
                  </a:lnTo>
                  <a:lnTo>
                    <a:pt x="9097" y="65593"/>
                  </a:lnTo>
                  <a:lnTo>
                    <a:pt x="11254" y="68090"/>
                  </a:lnTo>
                  <a:lnTo>
                    <a:pt x="12956" y="68885"/>
                  </a:lnTo>
                  <a:lnTo>
                    <a:pt x="14091" y="69566"/>
                  </a:lnTo>
                  <a:lnTo>
                    <a:pt x="14886" y="71609"/>
                  </a:lnTo>
                  <a:lnTo>
                    <a:pt x="16151" y="72647"/>
                  </a:lnTo>
                  <a:lnTo>
                    <a:pt x="17967" y="72647"/>
                  </a:lnTo>
                  <a:lnTo>
                    <a:pt x="18989" y="74236"/>
                  </a:lnTo>
                  <a:lnTo>
                    <a:pt x="20010" y="75938"/>
                  </a:lnTo>
                  <a:lnTo>
                    <a:pt x="21940" y="76960"/>
                  </a:lnTo>
                  <a:lnTo>
                    <a:pt x="23302" y="78549"/>
                  </a:lnTo>
                  <a:lnTo>
                    <a:pt x="24437" y="80365"/>
                  </a:lnTo>
                  <a:lnTo>
                    <a:pt x="25345" y="81841"/>
                  </a:lnTo>
                  <a:lnTo>
                    <a:pt x="28767" y="81841"/>
                  </a:lnTo>
                  <a:lnTo>
                    <a:pt x="30015" y="82879"/>
                  </a:lnTo>
                  <a:lnTo>
                    <a:pt x="31378" y="84241"/>
                  </a:lnTo>
                  <a:lnTo>
                    <a:pt x="33080" y="84809"/>
                  </a:lnTo>
                  <a:lnTo>
                    <a:pt x="34442" y="85376"/>
                  </a:lnTo>
                  <a:lnTo>
                    <a:pt x="35010" y="86171"/>
                  </a:lnTo>
                  <a:lnTo>
                    <a:pt x="37750" y="86171"/>
                  </a:lnTo>
                  <a:lnTo>
                    <a:pt x="41837" y="86171"/>
                  </a:lnTo>
                  <a:lnTo>
                    <a:pt x="44107" y="87306"/>
                  </a:lnTo>
                  <a:lnTo>
                    <a:pt x="46264" y="87306"/>
                  </a:lnTo>
                  <a:lnTo>
                    <a:pt x="48323" y="86284"/>
                  </a:lnTo>
                  <a:lnTo>
                    <a:pt x="51047" y="84581"/>
                  </a:lnTo>
                  <a:lnTo>
                    <a:pt x="52296" y="82522"/>
                  </a:lnTo>
                  <a:lnTo>
                    <a:pt x="54907" y="82182"/>
                  </a:lnTo>
                  <a:lnTo>
                    <a:pt x="57079" y="82522"/>
                  </a:lnTo>
                  <a:lnTo>
                    <a:pt x="59350" y="81160"/>
                  </a:lnTo>
                  <a:lnTo>
                    <a:pt x="60825" y="79344"/>
                  </a:lnTo>
                  <a:lnTo>
                    <a:pt x="62528" y="79117"/>
                  </a:lnTo>
                  <a:lnTo>
                    <a:pt x="64117" y="79571"/>
                  </a:lnTo>
                  <a:lnTo>
                    <a:pt x="67539" y="77641"/>
                  </a:lnTo>
                  <a:lnTo>
                    <a:pt x="69809" y="75598"/>
                  </a:lnTo>
                  <a:lnTo>
                    <a:pt x="71966" y="74803"/>
                  </a:lnTo>
                  <a:lnTo>
                    <a:pt x="74917" y="75484"/>
                  </a:lnTo>
                  <a:lnTo>
                    <a:pt x="77641" y="75371"/>
                  </a:lnTo>
                  <a:lnTo>
                    <a:pt x="78225" y="74009"/>
                  </a:lnTo>
                  <a:lnTo>
                    <a:pt x="79928" y="73328"/>
                  </a:lnTo>
                  <a:lnTo>
                    <a:pt x="81744" y="73441"/>
                  </a:lnTo>
                  <a:lnTo>
                    <a:pt x="83560" y="74122"/>
                  </a:lnTo>
                  <a:lnTo>
                    <a:pt x="84808" y="74576"/>
                  </a:lnTo>
                  <a:lnTo>
                    <a:pt x="85944" y="73668"/>
                  </a:lnTo>
                  <a:lnTo>
                    <a:pt x="87419" y="72874"/>
                  </a:lnTo>
                  <a:lnTo>
                    <a:pt x="89478" y="72760"/>
                  </a:lnTo>
                  <a:lnTo>
                    <a:pt x="91295" y="72760"/>
                  </a:lnTo>
                  <a:lnTo>
                    <a:pt x="92770" y="71268"/>
                  </a:lnTo>
                  <a:lnTo>
                    <a:pt x="94359" y="69906"/>
                  </a:lnTo>
                  <a:lnTo>
                    <a:pt x="97084" y="70020"/>
                  </a:lnTo>
                  <a:lnTo>
                    <a:pt x="99484" y="70474"/>
                  </a:lnTo>
                  <a:lnTo>
                    <a:pt x="101187" y="70474"/>
                  </a:lnTo>
                  <a:lnTo>
                    <a:pt x="103230" y="68885"/>
                  </a:lnTo>
                  <a:lnTo>
                    <a:pt x="104365" y="67409"/>
                  </a:lnTo>
                  <a:lnTo>
                    <a:pt x="105386" y="64912"/>
                  </a:lnTo>
                  <a:lnTo>
                    <a:pt x="106068" y="62301"/>
                  </a:lnTo>
                  <a:lnTo>
                    <a:pt x="107089" y="59560"/>
                  </a:lnTo>
                  <a:lnTo>
                    <a:pt x="109716" y="56609"/>
                  </a:lnTo>
                  <a:lnTo>
                    <a:pt x="111305" y="54339"/>
                  </a:lnTo>
                  <a:lnTo>
                    <a:pt x="111418" y="52750"/>
                  </a:lnTo>
                  <a:lnTo>
                    <a:pt x="111986" y="50236"/>
                  </a:lnTo>
                  <a:lnTo>
                    <a:pt x="113121" y="47626"/>
                  </a:lnTo>
                  <a:lnTo>
                    <a:pt x="115618" y="44220"/>
                  </a:lnTo>
                  <a:lnTo>
                    <a:pt x="116753" y="41383"/>
                  </a:lnTo>
                  <a:lnTo>
                    <a:pt x="118343" y="38302"/>
                  </a:lnTo>
                  <a:lnTo>
                    <a:pt x="119251" y="35123"/>
                  </a:lnTo>
                  <a:lnTo>
                    <a:pt x="120970" y="32740"/>
                  </a:lnTo>
                  <a:lnTo>
                    <a:pt x="123353" y="29659"/>
                  </a:lnTo>
                  <a:lnTo>
                    <a:pt x="124034" y="27388"/>
                  </a:lnTo>
                  <a:lnTo>
                    <a:pt x="125283" y="26253"/>
                  </a:lnTo>
                  <a:lnTo>
                    <a:pt x="127553" y="24664"/>
                  </a:lnTo>
                  <a:lnTo>
                    <a:pt x="131315" y="23870"/>
                  </a:lnTo>
                  <a:lnTo>
                    <a:pt x="134607" y="23302"/>
                  </a:lnTo>
                  <a:lnTo>
                    <a:pt x="136310" y="21372"/>
                  </a:lnTo>
                  <a:lnTo>
                    <a:pt x="137899" y="19767"/>
                  </a:lnTo>
                  <a:lnTo>
                    <a:pt x="136877" y="17837"/>
                  </a:lnTo>
                  <a:lnTo>
                    <a:pt x="136310" y="16135"/>
                  </a:lnTo>
                  <a:lnTo>
                    <a:pt x="136650" y="14092"/>
                  </a:lnTo>
                  <a:lnTo>
                    <a:pt x="136650" y="12616"/>
                  </a:lnTo>
                  <a:lnTo>
                    <a:pt x="134153" y="12162"/>
                  </a:lnTo>
                  <a:lnTo>
                    <a:pt x="132110" y="12616"/>
                  </a:lnTo>
                  <a:lnTo>
                    <a:pt x="130748" y="10913"/>
                  </a:lnTo>
                  <a:lnTo>
                    <a:pt x="129369" y="9665"/>
                  </a:lnTo>
                  <a:lnTo>
                    <a:pt x="127780" y="8967"/>
                  </a:lnTo>
                  <a:lnTo>
                    <a:pt x="126986" y="8286"/>
                  </a:lnTo>
                  <a:lnTo>
                    <a:pt x="125510" y="5789"/>
                  </a:lnTo>
                  <a:lnTo>
                    <a:pt x="125283" y="4768"/>
                  </a:lnTo>
                  <a:lnTo>
                    <a:pt x="123694" y="3973"/>
                  </a:lnTo>
                  <a:lnTo>
                    <a:pt x="122964" y="4768"/>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9" name="Freeform: Shape 618">
              <a:extLst>
                <a:ext uri="{FF2B5EF4-FFF2-40B4-BE49-F238E27FC236}">
                  <a16:creationId xmlns:a16="http://schemas.microsoft.com/office/drawing/2014/main" id="{0052A5FD-276F-B463-95E3-51157C8E525E}"/>
                </a:ext>
              </a:extLst>
            </p:cNvPr>
            <p:cNvSpPr/>
            <p:nvPr/>
          </p:nvSpPr>
          <p:spPr>
            <a:xfrm>
              <a:off x="7384042" y="3465437"/>
              <a:ext cx="148543" cy="73808"/>
            </a:xfrm>
            <a:custGeom>
              <a:avLst/>
              <a:gdLst>
                <a:gd name="connsiteX0" fmla="*/ 139326 w 161022"/>
                <a:gd name="connsiteY0" fmla="*/ 66128 h 80008"/>
                <a:gd name="connsiteX1" fmla="*/ 140120 w 161022"/>
                <a:gd name="connsiteY1" fmla="*/ 64766 h 80008"/>
                <a:gd name="connsiteX2" fmla="*/ 141709 w 161022"/>
                <a:gd name="connsiteY2" fmla="*/ 63404 h 80008"/>
                <a:gd name="connsiteX3" fmla="*/ 143526 w 161022"/>
                <a:gd name="connsiteY3" fmla="*/ 61474 h 80008"/>
                <a:gd name="connsiteX4" fmla="*/ 145569 w 161022"/>
                <a:gd name="connsiteY4" fmla="*/ 61474 h 80008"/>
                <a:gd name="connsiteX5" fmla="*/ 147044 w 161022"/>
                <a:gd name="connsiteY5" fmla="*/ 59658 h 80008"/>
                <a:gd name="connsiteX6" fmla="*/ 147044 w 161022"/>
                <a:gd name="connsiteY6" fmla="*/ 57955 h 80008"/>
                <a:gd name="connsiteX7" fmla="*/ 146931 w 161022"/>
                <a:gd name="connsiteY7" fmla="*/ 56706 h 80008"/>
                <a:gd name="connsiteX8" fmla="*/ 145569 w 161022"/>
                <a:gd name="connsiteY8" fmla="*/ 56025 h 80008"/>
                <a:gd name="connsiteX9" fmla="*/ 145569 w 161022"/>
                <a:gd name="connsiteY9" fmla="*/ 54890 h 80008"/>
                <a:gd name="connsiteX10" fmla="*/ 146704 w 161022"/>
                <a:gd name="connsiteY10" fmla="*/ 53982 h 80008"/>
                <a:gd name="connsiteX11" fmla="*/ 146818 w 161022"/>
                <a:gd name="connsiteY11" fmla="*/ 53074 h 80008"/>
                <a:gd name="connsiteX12" fmla="*/ 146023 w 161022"/>
                <a:gd name="connsiteY12" fmla="*/ 52036 h 80008"/>
                <a:gd name="connsiteX13" fmla="*/ 145569 w 161022"/>
                <a:gd name="connsiteY13" fmla="*/ 50009 h 80008"/>
                <a:gd name="connsiteX14" fmla="*/ 147158 w 161022"/>
                <a:gd name="connsiteY14" fmla="*/ 48874 h 80008"/>
                <a:gd name="connsiteX15" fmla="*/ 148633 w 161022"/>
                <a:gd name="connsiteY15" fmla="*/ 48874 h 80008"/>
                <a:gd name="connsiteX16" fmla="*/ 149655 w 161022"/>
                <a:gd name="connsiteY16" fmla="*/ 47399 h 80008"/>
                <a:gd name="connsiteX17" fmla="*/ 150563 w 161022"/>
                <a:gd name="connsiteY17" fmla="*/ 45810 h 80008"/>
                <a:gd name="connsiteX18" fmla="*/ 150563 w 161022"/>
                <a:gd name="connsiteY18" fmla="*/ 44334 h 80008"/>
                <a:gd name="connsiteX19" fmla="*/ 149655 w 161022"/>
                <a:gd name="connsiteY19" fmla="*/ 43199 h 80008"/>
                <a:gd name="connsiteX20" fmla="*/ 148179 w 161022"/>
                <a:gd name="connsiteY20" fmla="*/ 42064 h 80008"/>
                <a:gd name="connsiteX21" fmla="*/ 146363 w 161022"/>
                <a:gd name="connsiteY21" fmla="*/ 42064 h 80008"/>
                <a:gd name="connsiteX22" fmla="*/ 145569 w 161022"/>
                <a:gd name="connsiteY22" fmla="*/ 41156 h 80008"/>
                <a:gd name="connsiteX23" fmla="*/ 146363 w 161022"/>
                <a:gd name="connsiteY23" fmla="*/ 39907 h 80008"/>
                <a:gd name="connsiteX24" fmla="*/ 148066 w 161022"/>
                <a:gd name="connsiteY24" fmla="*/ 38658 h 80008"/>
                <a:gd name="connsiteX25" fmla="*/ 148066 w 161022"/>
                <a:gd name="connsiteY25" fmla="*/ 38091 h 80008"/>
                <a:gd name="connsiteX26" fmla="*/ 149428 w 161022"/>
                <a:gd name="connsiteY26" fmla="*/ 38091 h 80008"/>
                <a:gd name="connsiteX27" fmla="*/ 150450 w 161022"/>
                <a:gd name="connsiteY27" fmla="*/ 38658 h 80008"/>
                <a:gd name="connsiteX28" fmla="*/ 151812 w 161022"/>
                <a:gd name="connsiteY28" fmla="*/ 39907 h 80008"/>
                <a:gd name="connsiteX29" fmla="*/ 157617 w 161022"/>
                <a:gd name="connsiteY29" fmla="*/ 39907 h 80008"/>
                <a:gd name="connsiteX30" fmla="*/ 158639 w 161022"/>
                <a:gd name="connsiteY30" fmla="*/ 38658 h 80008"/>
                <a:gd name="connsiteX31" fmla="*/ 157958 w 161022"/>
                <a:gd name="connsiteY31" fmla="*/ 36956 h 80008"/>
                <a:gd name="connsiteX32" fmla="*/ 157277 w 161022"/>
                <a:gd name="connsiteY32" fmla="*/ 35026 h 80008"/>
                <a:gd name="connsiteX33" fmla="*/ 157844 w 161022"/>
                <a:gd name="connsiteY33" fmla="*/ 33664 h 80008"/>
                <a:gd name="connsiteX34" fmla="*/ 159887 w 161022"/>
                <a:gd name="connsiteY34" fmla="*/ 33210 h 80008"/>
                <a:gd name="connsiteX35" fmla="*/ 160341 w 161022"/>
                <a:gd name="connsiteY35" fmla="*/ 31621 h 80008"/>
                <a:gd name="connsiteX36" fmla="*/ 160001 w 161022"/>
                <a:gd name="connsiteY36" fmla="*/ 29805 h 80008"/>
                <a:gd name="connsiteX37" fmla="*/ 161023 w 161022"/>
                <a:gd name="connsiteY37" fmla="*/ 29010 h 80008"/>
                <a:gd name="connsiteX38" fmla="*/ 159579 w 161022"/>
                <a:gd name="connsiteY38" fmla="*/ 26886 h 80008"/>
                <a:gd name="connsiteX39" fmla="*/ 158671 w 161022"/>
                <a:gd name="connsiteY39" fmla="*/ 25605 h 80008"/>
                <a:gd name="connsiteX40" fmla="*/ 157001 w 161022"/>
                <a:gd name="connsiteY40" fmla="*/ 24551 h 80008"/>
                <a:gd name="connsiteX41" fmla="*/ 156093 w 161022"/>
                <a:gd name="connsiteY41" fmla="*/ 23643 h 80008"/>
                <a:gd name="connsiteX42" fmla="*/ 155412 w 161022"/>
                <a:gd name="connsiteY42" fmla="*/ 22134 h 80008"/>
                <a:gd name="connsiteX43" fmla="*/ 154958 w 161022"/>
                <a:gd name="connsiteY43" fmla="*/ 20464 h 80008"/>
                <a:gd name="connsiteX44" fmla="*/ 154649 w 161022"/>
                <a:gd name="connsiteY44" fmla="*/ 19248 h 80008"/>
                <a:gd name="connsiteX45" fmla="*/ 154423 w 161022"/>
                <a:gd name="connsiteY45" fmla="*/ 16897 h 80008"/>
                <a:gd name="connsiteX46" fmla="*/ 154958 w 161022"/>
                <a:gd name="connsiteY46" fmla="*/ 15453 h 80008"/>
                <a:gd name="connsiteX47" fmla="*/ 156093 w 161022"/>
                <a:gd name="connsiteY47" fmla="*/ 13946 h 80008"/>
                <a:gd name="connsiteX48" fmla="*/ 156093 w 161022"/>
                <a:gd name="connsiteY48" fmla="*/ 12583 h 80008"/>
                <a:gd name="connsiteX49" fmla="*/ 156174 w 161022"/>
                <a:gd name="connsiteY49" fmla="*/ 11448 h 80008"/>
                <a:gd name="connsiteX50" fmla="*/ 154779 w 161022"/>
                <a:gd name="connsiteY50" fmla="*/ 9827 h 80008"/>
                <a:gd name="connsiteX51" fmla="*/ 154779 w 161022"/>
                <a:gd name="connsiteY51" fmla="*/ 9032 h 80008"/>
                <a:gd name="connsiteX52" fmla="*/ 152461 w 161022"/>
                <a:gd name="connsiteY52" fmla="*/ 8886 h 80008"/>
                <a:gd name="connsiteX53" fmla="*/ 150255 w 161022"/>
                <a:gd name="connsiteY53" fmla="*/ 7832 h 80008"/>
                <a:gd name="connsiteX54" fmla="*/ 149347 w 161022"/>
                <a:gd name="connsiteY54" fmla="*/ 6697 h 80008"/>
                <a:gd name="connsiteX55" fmla="*/ 148066 w 161022"/>
                <a:gd name="connsiteY55" fmla="*/ 6616 h 80008"/>
                <a:gd name="connsiteX56" fmla="*/ 146558 w 161022"/>
                <a:gd name="connsiteY56" fmla="*/ 6389 h 80008"/>
                <a:gd name="connsiteX57" fmla="*/ 145569 w 161022"/>
                <a:gd name="connsiteY57" fmla="*/ 6762 h 80008"/>
                <a:gd name="connsiteX58" fmla="*/ 144353 w 161022"/>
                <a:gd name="connsiteY58" fmla="*/ 7897 h 80008"/>
                <a:gd name="connsiteX59" fmla="*/ 142990 w 161022"/>
                <a:gd name="connsiteY59" fmla="*/ 7897 h 80008"/>
                <a:gd name="connsiteX60" fmla="*/ 141320 w 161022"/>
                <a:gd name="connsiteY60" fmla="*/ 8043 h 80008"/>
                <a:gd name="connsiteX61" fmla="*/ 139569 w 161022"/>
                <a:gd name="connsiteY61" fmla="*/ 8189 h 80008"/>
                <a:gd name="connsiteX62" fmla="*/ 138126 w 161022"/>
                <a:gd name="connsiteY62" fmla="*/ 7962 h 80008"/>
                <a:gd name="connsiteX63" fmla="*/ 136001 w 161022"/>
                <a:gd name="connsiteY63" fmla="*/ 6827 h 80008"/>
                <a:gd name="connsiteX64" fmla="*/ 134785 w 161022"/>
                <a:gd name="connsiteY64" fmla="*/ 5384 h 80008"/>
                <a:gd name="connsiteX65" fmla="*/ 133731 w 161022"/>
                <a:gd name="connsiteY65" fmla="*/ 4329 h 80008"/>
                <a:gd name="connsiteX66" fmla="*/ 130845 w 161022"/>
                <a:gd name="connsiteY66" fmla="*/ 4249 h 80008"/>
                <a:gd name="connsiteX67" fmla="*/ 129856 w 161022"/>
                <a:gd name="connsiteY67" fmla="*/ 3713 h 80008"/>
                <a:gd name="connsiteX68" fmla="*/ 129256 w 161022"/>
                <a:gd name="connsiteY68" fmla="*/ 2805 h 80008"/>
                <a:gd name="connsiteX69" fmla="*/ 128202 w 161022"/>
                <a:gd name="connsiteY69" fmla="*/ 2805 h 80008"/>
                <a:gd name="connsiteX70" fmla="*/ 126694 w 161022"/>
                <a:gd name="connsiteY70" fmla="*/ 3032 h 80008"/>
                <a:gd name="connsiteX71" fmla="*/ 125770 w 161022"/>
                <a:gd name="connsiteY71" fmla="*/ 3032 h 80008"/>
                <a:gd name="connsiteX72" fmla="*/ 124115 w 161022"/>
                <a:gd name="connsiteY72" fmla="*/ 2432 h 80008"/>
                <a:gd name="connsiteX73" fmla="*/ 122445 w 161022"/>
                <a:gd name="connsiteY73" fmla="*/ 1897 h 80008"/>
                <a:gd name="connsiteX74" fmla="*/ 120856 w 161022"/>
                <a:gd name="connsiteY74" fmla="*/ 1443 h 80008"/>
                <a:gd name="connsiteX75" fmla="*/ 119867 w 161022"/>
                <a:gd name="connsiteY75" fmla="*/ 989 h 80008"/>
                <a:gd name="connsiteX76" fmla="*/ 118196 w 161022"/>
                <a:gd name="connsiteY76" fmla="*/ 81 h 80008"/>
                <a:gd name="connsiteX77" fmla="*/ 116915 w 161022"/>
                <a:gd name="connsiteY77" fmla="*/ 0 h 80008"/>
                <a:gd name="connsiteX78" fmla="*/ 116008 w 161022"/>
                <a:gd name="connsiteY78" fmla="*/ 0 h 80008"/>
                <a:gd name="connsiteX79" fmla="*/ 115635 w 161022"/>
                <a:gd name="connsiteY79" fmla="*/ 454 h 80008"/>
                <a:gd name="connsiteX80" fmla="*/ 115715 w 161022"/>
                <a:gd name="connsiteY80" fmla="*/ 1589 h 80008"/>
                <a:gd name="connsiteX81" fmla="*/ 114953 w 161022"/>
                <a:gd name="connsiteY81" fmla="*/ 3632 h 80008"/>
                <a:gd name="connsiteX82" fmla="*/ 114580 w 161022"/>
                <a:gd name="connsiteY82" fmla="*/ 5303 h 80008"/>
                <a:gd name="connsiteX83" fmla="*/ 113899 w 161022"/>
                <a:gd name="connsiteY83" fmla="*/ 5903 h 80008"/>
                <a:gd name="connsiteX84" fmla="*/ 112083 w 161022"/>
                <a:gd name="connsiteY84" fmla="*/ 6892 h 80008"/>
                <a:gd name="connsiteX85" fmla="*/ 110494 w 161022"/>
                <a:gd name="connsiteY85" fmla="*/ 8562 h 80008"/>
                <a:gd name="connsiteX86" fmla="*/ 110348 w 161022"/>
                <a:gd name="connsiteY86" fmla="*/ 9551 h 80008"/>
                <a:gd name="connsiteX87" fmla="*/ 109586 w 161022"/>
                <a:gd name="connsiteY87" fmla="*/ 11140 h 80008"/>
                <a:gd name="connsiteX88" fmla="*/ 108143 w 161022"/>
                <a:gd name="connsiteY88" fmla="*/ 11902 h 80008"/>
                <a:gd name="connsiteX89" fmla="*/ 106927 w 161022"/>
                <a:gd name="connsiteY89" fmla="*/ 12048 h 80008"/>
                <a:gd name="connsiteX90" fmla="*/ 105111 w 161022"/>
                <a:gd name="connsiteY90" fmla="*/ 12356 h 80008"/>
                <a:gd name="connsiteX91" fmla="*/ 103132 w 161022"/>
                <a:gd name="connsiteY91" fmla="*/ 13183 h 80008"/>
                <a:gd name="connsiteX92" fmla="*/ 99273 w 161022"/>
                <a:gd name="connsiteY92" fmla="*/ 13183 h 80008"/>
                <a:gd name="connsiteX93" fmla="*/ 97262 w 161022"/>
                <a:gd name="connsiteY93" fmla="*/ 12583 h 80008"/>
                <a:gd name="connsiteX94" fmla="*/ 95641 w 161022"/>
                <a:gd name="connsiteY94" fmla="*/ 11756 h 80008"/>
                <a:gd name="connsiteX95" fmla="*/ 95494 w 161022"/>
                <a:gd name="connsiteY95" fmla="*/ 10540 h 80008"/>
                <a:gd name="connsiteX96" fmla="*/ 95494 w 161022"/>
                <a:gd name="connsiteY96" fmla="*/ 9486 h 80008"/>
                <a:gd name="connsiteX97" fmla="*/ 94813 w 161022"/>
                <a:gd name="connsiteY97" fmla="*/ 8351 h 80008"/>
                <a:gd name="connsiteX98" fmla="*/ 93678 w 161022"/>
                <a:gd name="connsiteY98" fmla="*/ 7978 h 80008"/>
                <a:gd name="connsiteX99" fmla="*/ 92397 w 161022"/>
                <a:gd name="connsiteY99" fmla="*/ 7573 h 80008"/>
                <a:gd name="connsiteX100" fmla="*/ 91797 w 161022"/>
                <a:gd name="connsiteY100" fmla="*/ 6146 h 80008"/>
                <a:gd name="connsiteX101" fmla="*/ 89365 w 161022"/>
                <a:gd name="connsiteY101" fmla="*/ 7573 h 80008"/>
                <a:gd name="connsiteX102" fmla="*/ 89511 w 161022"/>
                <a:gd name="connsiteY102" fmla="*/ 9681 h 80008"/>
                <a:gd name="connsiteX103" fmla="*/ 89430 w 161022"/>
                <a:gd name="connsiteY103" fmla="*/ 11416 h 80008"/>
                <a:gd name="connsiteX104" fmla="*/ 88295 w 161022"/>
                <a:gd name="connsiteY104" fmla="*/ 12470 h 80008"/>
                <a:gd name="connsiteX105" fmla="*/ 87014 w 161022"/>
                <a:gd name="connsiteY105" fmla="*/ 12470 h 80008"/>
                <a:gd name="connsiteX106" fmla="*/ 84533 w 161022"/>
                <a:gd name="connsiteY106" fmla="*/ 11562 h 80008"/>
                <a:gd name="connsiteX107" fmla="*/ 83025 w 161022"/>
                <a:gd name="connsiteY107" fmla="*/ 11416 h 80008"/>
                <a:gd name="connsiteX108" fmla="*/ 82652 w 161022"/>
                <a:gd name="connsiteY108" fmla="*/ 13605 h 80008"/>
                <a:gd name="connsiteX109" fmla="*/ 82652 w 161022"/>
                <a:gd name="connsiteY109" fmla="*/ 16702 h 80008"/>
                <a:gd name="connsiteX110" fmla="*/ 81743 w 161022"/>
                <a:gd name="connsiteY110" fmla="*/ 17675 h 80008"/>
                <a:gd name="connsiteX111" fmla="*/ 80236 w 161022"/>
                <a:gd name="connsiteY111" fmla="*/ 19264 h 80008"/>
                <a:gd name="connsiteX112" fmla="*/ 79262 w 161022"/>
                <a:gd name="connsiteY112" fmla="*/ 20091 h 80008"/>
                <a:gd name="connsiteX113" fmla="*/ 75112 w 161022"/>
                <a:gd name="connsiteY113" fmla="*/ 20399 h 80008"/>
                <a:gd name="connsiteX114" fmla="*/ 73830 w 161022"/>
                <a:gd name="connsiteY114" fmla="*/ 21908 h 80008"/>
                <a:gd name="connsiteX115" fmla="*/ 72695 w 161022"/>
                <a:gd name="connsiteY115" fmla="*/ 22507 h 80008"/>
                <a:gd name="connsiteX116" fmla="*/ 71187 w 161022"/>
                <a:gd name="connsiteY116" fmla="*/ 22880 h 80008"/>
                <a:gd name="connsiteX117" fmla="*/ 69371 w 161022"/>
                <a:gd name="connsiteY117" fmla="*/ 25070 h 80008"/>
                <a:gd name="connsiteX118" fmla="*/ 69144 w 161022"/>
                <a:gd name="connsiteY118" fmla="*/ 27404 h 80008"/>
                <a:gd name="connsiteX119" fmla="*/ 70198 w 161022"/>
                <a:gd name="connsiteY119" fmla="*/ 29221 h 80008"/>
                <a:gd name="connsiteX120" fmla="*/ 72160 w 161022"/>
                <a:gd name="connsiteY120" fmla="*/ 30875 h 80008"/>
                <a:gd name="connsiteX121" fmla="*/ 73068 w 161022"/>
                <a:gd name="connsiteY121" fmla="*/ 32610 h 80008"/>
                <a:gd name="connsiteX122" fmla="*/ 72533 w 161022"/>
                <a:gd name="connsiteY122" fmla="*/ 33583 h 80008"/>
                <a:gd name="connsiteX123" fmla="*/ 71106 w 161022"/>
                <a:gd name="connsiteY123" fmla="*/ 34410 h 80008"/>
                <a:gd name="connsiteX124" fmla="*/ 70652 w 161022"/>
                <a:gd name="connsiteY124" fmla="*/ 35999 h 80008"/>
                <a:gd name="connsiteX125" fmla="*/ 70733 w 161022"/>
                <a:gd name="connsiteY125" fmla="*/ 36972 h 80008"/>
                <a:gd name="connsiteX126" fmla="*/ 72387 w 161022"/>
                <a:gd name="connsiteY126" fmla="*/ 38107 h 80008"/>
                <a:gd name="connsiteX127" fmla="*/ 74041 w 161022"/>
                <a:gd name="connsiteY127" fmla="*/ 38853 h 80008"/>
                <a:gd name="connsiteX128" fmla="*/ 75014 w 161022"/>
                <a:gd name="connsiteY128" fmla="*/ 38853 h 80008"/>
                <a:gd name="connsiteX129" fmla="*/ 75922 w 161022"/>
                <a:gd name="connsiteY129" fmla="*/ 40961 h 80008"/>
                <a:gd name="connsiteX130" fmla="*/ 75176 w 161022"/>
                <a:gd name="connsiteY130" fmla="*/ 43296 h 80008"/>
                <a:gd name="connsiteX131" fmla="*/ 74949 w 161022"/>
                <a:gd name="connsiteY131" fmla="*/ 45939 h 80008"/>
                <a:gd name="connsiteX132" fmla="*/ 73295 w 161022"/>
                <a:gd name="connsiteY132" fmla="*/ 45566 h 80008"/>
                <a:gd name="connsiteX133" fmla="*/ 70879 w 161022"/>
                <a:gd name="connsiteY133" fmla="*/ 43977 h 80008"/>
                <a:gd name="connsiteX134" fmla="*/ 69452 w 161022"/>
                <a:gd name="connsiteY134" fmla="*/ 40961 h 80008"/>
                <a:gd name="connsiteX135" fmla="*/ 68917 w 161022"/>
                <a:gd name="connsiteY135" fmla="*/ 39226 h 80008"/>
                <a:gd name="connsiteX136" fmla="*/ 65901 w 161022"/>
                <a:gd name="connsiteY136" fmla="*/ 38399 h 80008"/>
                <a:gd name="connsiteX137" fmla="*/ 64312 w 161022"/>
                <a:gd name="connsiteY137" fmla="*/ 39145 h 80008"/>
                <a:gd name="connsiteX138" fmla="*/ 62123 w 161022"/>
                <a:gd name="connsiteY138" fmla="*/ 38172 h 80008"/>
                <a:gd name="connsiteX139" fmla="*/ 60160 w 161022"/>
                <a:gd name="connsiteY139" fmla="*/ 37718 h 80008"/>
                <a:gd name="connsiteX140" fmla="*/ 58052 w 161022"/>
                <a:gd name="connsiteY140" fmla="*/ 37799 h 80008"/>
                <a:gd name="connsiteX141" fmla="*/ 57307 w 161022"/>
                <a:gd name="connsiteY141" fmla="*/ 39761 h 80008"/>
                <a:gd name="connsiteX142" fmla="*/ 54890 w 161022"/>
                <a:gd name="connsiteY142" fmla="*/ 40296 h 80008"/>
                <a:gd name="connsiteX143" fmla="*/ 52555 w 161022"/>
                <a:gd name="connsiteY143" fmla="*/ 40523 h 80008"/>
                <a:gd name="connsiteX144" fmla="*/ 48485 w 161022"/>
                <a:gd name="connsiteY144" fmla="*/ 41058 h 80008"/>
                <a:gd name="connsiteX145" fmla="*/ 46296 w 161022"/>
                <a:gd name="connsiteY145" fmla="*/ 42258 h 80008"/>
                <a:gd name="connsiteX146" fmla="*/ 45242 w 161022"/>
                <a:gd name="connsiteY146" fmla="*/ 43766 h 80008"/>
                <a:gd name="connsiteX147" fmla="*/ 43507 w 161022"/>
                <a:gd name="connsiteY147" fmla="*/ 44074 h 80008"/>
                <a:gd name="connsiteX148" fmla="*/ 42307 w 161022"/>
                <a:gd name="connsiteY148" fmla="*/ 44528 h 80008"/>
                <a:gd name="connsiteX149" fmla="*/ 41707 w 161022"/>
                <a:gd name="connsiteY149" fmla="*/ 45972 h 80008"/>
                <a:gd name="connsiteX150" fmla="*/ 40734 w 161022"/>
                <a:gd name="connsiteY150" fmla="*/ 46718 h 80008"/>
                <a:gd name="connsiteX151" fmla="*/ 37945 w 161022"/>
                <a:gd name="connsiteY151" fmla="*/ 47317 h 80008"/>
                <a:gd name="connsiteX152" fmla="*/ 33129 w 161022"/>
                <a:gd name="connsiteY152" fmla="*/ 47317 h 80008"/>
                <a:gd name="connsiteX153" fmla="*/ 31313 w 161022"/>
                <a:gd name="connsiteY153" fmla="*/ 46782 h 80008"/>
                <a:gd name="connsiteX154" fmla="*/ 30177 w 161022"/>
                <a:gd name="connsiteY154" fmla="*/ 45193 h 80008"/>
                <a:gd name="connsiteX155" fmla="*/ 29042 w 161022"/>
                <a:gd name="connsiteY155" fmla="*/ 44139 h 80008"/>
                <a:gd name="connsiteX156" fmla="*/ 27161 w 161022"/>
                <a:gd name="connsiteY156" fmla="*/ 44058 h 80008"/>
                <a:gd name="connsiteX157" fmla="*/ 25426 w 161022"/>
                <a:gd name="connsiteY157" fmla="*/ 44139 h 80008"/>
                <a:gd name="connsiteX158" fmla="*/ 23837 w 161022"/>
                <a:gd name="connsiteY158" fmla="*/ 44447 h 80008"/>
                <a:gd name="connsiteX159" fmla="*/ 21502 w 161022"/>
                <a:gd name="connsiteY159" fmla="*/ 42485 h 80008"/>
                <a:gd name="connsiteX160" fmla="*/ 21048 w 161022"/>
                <a:gd name="connsiteY160" fmla="*/ 43393 h 80008"/>
                <a:gd name="connsiteX161" fmla="*/ 21194 w 161022"/>
                <a:gd name="connsiteY161" fmla="*/ 44447 h 80008"/>
                <a:gd name="connsiteX162" fmla="*/ 21421 w 161022"/>
                <a:gd name="connsiteY162" fmla="*/ 47317 h 80008"/>
                <a:gd name="connsiteX163" fmla="*/ 20140 w 161022"/>
                <a:gd name="connsiteY163" fmla="*/ 48907 h 80008"/>
                <a:gd name="connsiteX164" fmla="*/ 18551 w 161022"/>
                <a:gd name="connsiteY164" fmla="*/ 50788 h 80008"/>
                <a:gd name="connsiteX165" fmla="*/ 16962 w 161022"/>
                <a:gd name="connsiteY165" fmla="*/ 52150 h 80008"/>
                <a:gd name="connsiteX166" fmla="*/ 15373 w 161022"/>
                <a:gd name="connsiteY166" fmla="*/ 51242 h 80008"/>
                <a:gd name="connsiteX167" fmla="*/ 16962 w 161022"/>
                <a:gd name="connsiteY167" fmla="*/ 48161 h 80008"/>
                <a:gd name="connsiteX168" fmla="*/ 16654 w 161022"/>
                <a:gd name="connsiteY168" fmla="*/ 47626 h 80008"/>
                <a:gd name="connsiteX169" fmla="*/ 14319 w 161022"/>
                <a:gd name="connsiteY169" fmla="*/ 48988 h 80008"/>
                <a:gd name="connsiteX170" fmla="*/ 13572 w 161022"/>
                <a:gd name="connsiteY170" fmla="*/ 47561 h 80008"/>
                <a:gd name="connsiteX171" fmla="*/ 12665 w 161022"/>
                <a:gd name="connsiteY171" fmla="*/ 45826 h 80008"/>
                <a:gd name="connsiteX172" fmla="*/ 11529 w 161022"/>
                <a:gd name="connsiteY172" fmla="*/ 44399 h 80008"/>
                <a:gd name="connsiteX173" fmla="*/ 10783 w 161022"/>
                <a:gd name="connsiteY173" fmla="*/ 44091 h 80008"/>
                <a:gd name="connsiteX174" fmla="*/ 9357 w 161022"/>
                <a:gd name="connsiteY174" fmla="*/ 44010 h 80008"/>
                <a:gd name="connsiteX175" fmla="*/ 7929 w 161022"/>
                <a:gd name="connsiteY175" fmla="*/ 44010 h 80008"/>
                <a:gd name="connsiteX176" fmla="*/ 7394 w 161022"/>
                <a:gd name="connsiteY176" fmla="*/ 42583 h 80008"/>
                <a:gd name="connsiteX177" fmla="*/ 5205 w 161022"/>
                <a:gd name="connsiteY177" fmla="*/ 43783 h 80008"/>
                <a:gd name="connsiteX178" fmla="*/ 4297 w 161022"/>
                <a:gd name="connsiteY178" fmla="*/ 44415 h 80008"/>
                <a:gd name="connsiteX179" fmla="*/ 3567 w 161022"/>
                <a:gd name="connsiteY179" fmla="*/ 45210 h 80008"/>
                <a:gd name="connsiteX180" fmla="*/ 2092 w 161022"/>
                <a:gd name="connsiteY180" fmla="*/ 46166 h 80008"/>
                <a:gd name="connsiteX181" fmla="*/ 2546 w 161022"/>
                <a:gd name="connsiteY181" fmla="*/ 48631 h 80008"/>
                <a:gd name="connsiteX182" fmla="*/ 2092 w 161022"/>
                <a:gd name="connsiteY182" fmla="*/ 50496 h 80008"/>
                <a:gd name="connsiteX183" fmla="*/ 681 w 161022"/>
                <a:gd name="connsiteY183" fmla="*/ 53188 h 80008"/>
                <a:gd name="connsiteX184" fmla="*/ 0 w 161022"/>
                <a:gd name="connsiteY184" fmla="*/ 54777 h 80008"/>
                <a:gd name="connsiteX185" fmla="*/ 162 w 161022"/>
                <a:gd name="connsiteY185" fmla="*/ 56820 h 80008"/>
                <a:gd name="connsiteX186" fmla="*/ 1135 w 161022"/>
                <a:gd name="connsiteY186" fmla="*/ 57728 h 80008"/>
                <a:gd name="connsiteX187" fmla="*/ 3746 w 161022"/>
                <a:gd name="connsiteY187" fmla="*/ 59204 h 80008"/>
                <a:gd name="connsiteX188" fmla="*/ 6697 w 161022"/>
                <a:gd name="connsiteY188" fmla="*/ 60679 h 80008"/>
                <a:gd name="connsiteX189" fmla="*/ 8967 w 161022"/>
                <a:gd name="connsiteY189" fmla="*/ 60906 h 80008"/>
                <a:gd name="connsiteX190" fmla="*/ 10216 w 161022"/>
                <a:gd name="connsiteY190" fmla="*/ 63177 h 80008"/>
                <a:gd name="connsiteX191" fmla="*/ 11351 w 161022"/>
                <a:gd name="connsiteY191" fmla="*/ 65106 h 80008"/>
                <a:gd name="connsiteX192" fmla="*/ 13167 w 161022"/>
                <a:gd name="connsiteY192" fmla="*/ 66014 h 80008"/>
                <a:gd name="connsiteX193" fmla="*/ 15097 w 161022"/>
                <a:gd name="connsiteY193" fmla="*/ 65560 h 80008"/>
                <a:gd name="connsiteX194" fmla="*/ 17140 w 161022"/>
                <a:gd name="connsiteY194" fmla="*/ 63404 h 80008"/>
                <a:gd name="connsiteX195" fmla="*/ 18843 w 161022"/>
                <a:gd name="connsiteY195" fmla="*/ 63063 h 80008"/>
                <a:gd name="connsiteX196" fmla="*/ 20886 w 161022"/>
                <a:gd name="connsiteY196" fmla="*/ 62042 h 80008"/>
                <a:gd name="connsiteX197" fmla="*/ 21453 w 161022"/>
                <a:gd name="connsiteY197" fmla="*/ 64490 h 80008"/>
                <a:gd name="connsiteX198" fmla="*/ 21340 w 161022"/>
                <a:gd name="connsiteY198" fmla="*/ 66598 h 80008"/>
                <a:gd name="connsiteX199" fmla="*/ 22588 w 161022"/>
                <a:gd name="connsiteY199" fmla="*/ 67052 h 80008"/>
                <a:gd name="connsiteX200" fmla="*/ 23951 w 161022"/>
                <a:gd name="connsiteY200" fmla="*/ 65803 h 80008"/>
                <a:gd name="connsiteX201" fmla="*/ 26107 w 161022"/>
                <a:gd name="connsiteY201" fmla="*/ 65463 h 80008"/>
                <a:gd name="connsiteX202" fmla="*/ 27129 w 161022"/>
                <a:gd name="connsiteY202" fmla="*/ 67166 h 80008"/>
                <a:gd name="connsiteX203" fmla="*/ 27810 w 161022"/>
                <a:gd name="connsiteY203" fmla="*/ 69095 h 80008"/>
                <a:gd name="connsiteX204" fmla="*/ 29740 w 161022"/>
                <a:gd name="connsiteY204" fmla="*/ 69549 h 80008"/>
                <a:gd name="connsiteX205" fmla="*/ 31669 w 161022"/>
                <a:gd name="connsiteY205" fmla="*/ 69436 h 80008"/>
                <a:gd name="connsiteX206" fmla="*/ 33259 w 161022"/>
                <a:gd name="connsiteY206" fmla="*/ 68868 h 80008"/>
                <a:gd name="connsiteX207" fmla="*/ 34507 w 161022"/>
                <a:gd name="connsiteY207" fmla="*/ 67847 h 80008"/>
                <a:gd name="connsiteX208" fmla="*/ 34507 w 161022"/>
                <a:gd name="connsiteY208" fmla="*/ 65576 h 80008"/>
                <a:gd name="connsiteX209" fmla="*/ 34734 w 161022"/>
                <a:gd name="connsiteY209" fmla="*/ 63874 h 80008"/>
                <a:gd name="connsiteX210" fmla="*/ 36550 w 161022"/>
                <a:gd name="connsiteY210" fmla="*/ 62625 h 80008"/>
                <a:gd name="connsiteX211" fmla="*/ 42129 w 161022"/>
                <a:gd name="connsiteY211" fmla="*/ 61717 h 80008"/>
                <a:gd name="connsiteX212" fmla="*/ 45534 w 161022"/>
                <a:gd name="connsiteY212" fmla="*/ 60923 h 80008"/>
                <a:gd name="connsiteX213" fmla="*/ 49620 w 161022"/>
                <a:gd name="connsiteY213" fmla="*/ 61036 h 80008"/>
                <a:gd name="connsiteX214" fmla="*/ 52117 w 161022"/>
                <a:gd name="connsiteY214" fmla="*/ 60241 h 80008"/>
                <a:gd name="connsiteX215" fmla="*/ 54047 w 161022"/>
                <a:gd name="connsiteY215" fmla="*/ 58879 h 80008"/>
                <a:gd name="connsiteX216" fmla="*/ 56820 w 161022"/>
                <a:gd name="connsiteY216" fmla="*/ 57858 h 80008"/>
                <a:gd name="connsiteX217" fmla="*/ 57680 w 161022"/>
                <a:gd name="connsiteY217" fmla="*/ 58539 h 80008"/>
                <a:gd name="connsiteX218" fmla="*/ 58020 w 161022"/>
                <a:gd name="connsiteY218" fmla="*/ 59788 h 80008"/>
                <a:gd name="connsiteX219" fmla="*/ 55896 w 161022"/>
                <a:gd name="connsiteY219" fmla="*/ 60923 h 80008"/>
                <a:gd name="connsiteX220" fmla="*/ 55896 w 161022"/>
                <a:gd name="connsiteY220" fmla="*/ 62398 h 80008"/>
                <a:gd name="connsiteX221" fmla="*/ 56642 w 161022"/>
                <a:gd name="connsiteY221" fmla="*/ 63987 h 80008"/>
                <a:gd name="connsiteX222" fmla="*/ 57777 w 161022"/>
                <a:gd name="connsiteY222" fmla="*/ 64960 h 80008"/>
                <a:gd name="connsiteX223" fmla="*/ 59707 w 161022"/>
                <a:gd name="connsiteY223" fmla="*/ 66387 h 80008"/>
                <a:gd name="connsiteX224" fmla="*/ 61296 w 161022"/>
                <a:gd name="connsiteY224" fmla="*/ 68544 h 80008"/>
                <a:gd name="connsiteX225" fmla="*/ 62658 w 161022"/>
                <a:gd name="connsiteY225" fmla="*/ 70133 h 80008"/>
                <a:gd name="connsiteX226" fmla="*/ 64587 w 161022"/>
                <a:gd name="connsiteY226" fmla="*/ 71268 h 80008"/>
                <a:gd name="connsiteX227" fmla="*/ 67879 w 161022"/>
                <a:gd name="connsiteY227" fmla="*/ 71949 h 80008"/>
                <a:gd name="connsiteX228" fmla="*/ 71398 w 161022"/>
                <a:gd name="connsiteY228" fmla="*/ 72517 h 80008"/>
                <a:gd name="connsiteX229" fmla="*/ 75711 w 161022"/>
                <a:gd name="connsiteY229" fmla="*/ 73879 h 80008"/>
                <a:gd name="connsiteX230" fmla="*/ 79457 w 161022"/>
                <a:gd name="connsiteY230" fmla="*/ 74787 h 80008"/>
                <a:gd name="connsiteX231" fmla="*/ 83316 w 161022"/>
                <a:gd name="connsiteY231" fmla="*/ 74901 h 80008"/>
                <a:gd name="connsiteX232" fmla="*/ 84565 w 161022"/>
                <a:gd name="connsiteY232" fmla="*/ 75468 h 80008"/>
                <a:gd name="connsiteX233" fmla="*/ 86722 w 161022"/>
                <a:gd name="connsiteY233" fmla="*/ 75695 h 80008"/>
                <a:gd name="connsiteX234" fmla="*/ 89786 w 161022"/>
                <a:gd name="connsiteY234" fmla="*/ 76263 h 80008"/>
                <a:gd name="connsiteX235" fmla="*/ 91830 w 161022"/>
                <a:gd name="connsiteY235" fmla="*/ 76717 h 80008"/>
                <a:gd name="connsiteX236" fmla="*/ 93986 w 161022"/>
                <a:gd name="connsiteY236" fmla="*/ 76717 h 80008"/>
                <a:gd name="connsiteX237" fmla="*/ 97051 w 161022"/>
                <a:gd name="connsiteY237" fmla="*/ 77625 h 80008"/>
                <a:gd name="connsiteX238" fmla="*/ 98543 w 161022"/>
                <a:gd name="connsiteY238" fmla="*/ 78760 h 80008"/>
                <a:gd name="connsiteX239" fmla="*/ 101040 w 161022"/>
                <a:gd name="connsiteY239" fmla="*/ 78873 h 80008"/>
                <a:gd name="connsiteX240" fmla="*/ 104446 w 161022"/>
                <a:gd name="connsiteY240" fmla="*/ 79100 h 80008"/>
                <a:gd name="connsiteX241" fmla="*/ 105694 w 161022"/>
                <a:gd name="connsiteY241" fmla="*/ 80009 h 80008"/>
                <a:gd name="connsiteX242" fmla="*/ 107397 w 161022"/>
                <a:gd name="connsiteY242" fmla="*/ 78987 h 80008"/>
                <a:gd name="connsiteX243" fmla="*/ 110008 w 161022"/>
                <a:gd name="connsiteY243" fmla="*/ 76149 h 80008"/>
                <a:gd name="connsiteX244" fmla="*/ 112392 w 161022"/>
                <a:gd name="connsiteY244" fmla="*/ 75241 h 80008"/>
                <a:gd name="connsiteX245" fmla="*/ 113753 w 161022"/>
                <a:gd name="connsiteY245" fmla="*/ 75128 h 80008"/>
                <a:gd name="connsiteX246" fmla="*/ 115002 w 161022"/>
                <a:gd name="connsiteY246" fmla="*/ 73993 h 80008"/>
                <a:gd name="connsiteX247" fmla="*/ 116364 w 161022"/>
                <a:gd name="connsiteY247" fmla="*/ 72857 h 80008"/>
                <a:gd name="connsiteX248" fmla="*/ 118634 w 161022"/>
                <a:gd name="connsiteY248" fmla="*/ 73311 h 80008"/>
                <a:gd name="connsiteX249" fmla="*/ 120223 w 161022"/>
                <a:gd name="connsiteY249" fmla="*/ 74333 h 80008"/>
                <a:gd name="connsiteX250" fmla="*/ 123061 w 161022"/>
                <a:gd name="connsiteY250" fmla="*/ 75128 h 80008"/>
                <a:gd name="connsiteX251" fmla="*/ 125056 w 161022"/>
                <a:gd name="connsiteY251" fmla="*/ 75014 h 80008"/>
                <a:gd name="connsiteX252" fmla="*/ 126013 w 161022"/>
                <a:gd name="connsiteY252" fmla="*/ 73652 h 80008"/>
                <a:gd name="connsiteX253" fmla="*/ 126580 w 161022"/>
                <a:gd name="connsiteY253" fmla="*/ 71836 h 80008"/>
                <a:gd name="connsiteX254" fmla="*/ 127034 w 161022"/>
                <a:gd name="connsiteY254" fmla="*/ 71155 h 80008"/>
                <a:gd name="connsiteX255" fmla="*/ 130099 w 161022"/>
                <a:gd name="connsiteY255" fmla="*/ 71268 h 80008"/>
                <a:gd name="connsiteX256" fmla="*/ 131461 w 161022"/>
                <a:gd name="connsiteY256" fmla="*/ 70701 h 80008"/>
                <a:gd name="connsiteX257" fmla="*/ 133164 w 161022"/>
                <a:gd name="connsiteY257" fmla="*/ 69906 h 80008"/>
                <a:gd name="connsiteX258" fmla="*/ 135094 w 161022"/>
                <a:gd name="connsiteY258" fmla="*/ 70814 h 80008"/>
                <a:gd name="connsiteX259" fmla="*/ 136569 w 161022"/>
                <a:gd name="connsiteY259" fmla="*/ 71268 h 80008"/>
                <a:gd name="connsiteX260" fmla="*/ 136342 w 161022"/>
                <a:gd name="connsiteY260" fmla="*/ 69112 h 80008"/>
                <a:gd name="connsiteX261" fmla="*/ 136342 w 161022"/>
                <a:gd name="connsiteY261" fmla="*/ 67749 h 80008"/>
                <a:gd name="connsiteX262" fmla="*/ 137137 w 161022"/>
                <a:gd name="connsiteY262" fmla="*/ 66614 h 80008"/>
                <a:gd name="connsiteX263" fmla="*/ 139066 w 161022"/>
                <a:gd name="connsiteY263" fmla="*/ 66274 h 80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61022" h="80008">
                  <a:moveTo>
                    <a:pt x="139326" y="66128"/>
                  </a:moveTo>
                  <a:lnTo>
                    <a:pt x="140120" y="64766"/>
                  </a:lnTo>
                  <a:lnTo>
                    <a:pt x="141709" y="63404"/>
                  </a:lnTo>
                  <a:lnTo>
                    <a:pt x="143526" y="61474"/>
                  </a:lnTo>
                  <a:lnTo>
                    <a:pt x="145569" y="61474"/>
                  </a:lnTo>
                  <a:lnTo>
                    <a:pt x="147044" y="59658"/>
                  </a:lnTo>
                  <a:lnTo>
                    <a:pt x="147044" y="57955"/>
                  </a:lnTo>
                  <a:lnTo>
                    <a:pt x="146931" y="56706"/>
                  </a:lnTo>
                  <a:lnTo>
                    <a:pt x="145569" y="56025"/>
                  </a:lnTo>
                  <a:lnTo>
                    <a:pt x="145569" y="54890"/>
                  </a:lnTo>
                  <a:lnTo>
                    <a:pt x="146704" y="53982"/>
                  </a:lnTo>
                  <a:lnTo>
                    <a:pt x="146818" y="53074"/>
                  </a:lnTo>
                  <a:lnTo>
                    <a:pt x="146023" y="52036"/>
                  </a:lnTo>
                  <a:lnTo>
                    <a:pt x="145569" y="50009"/>
                  </a:lnTo>
                  <a:lnTo>
                    <a:pt x="147158" y="48874"/>
                  </a:lnTo>
                  <a:lnTo>
                    <a:pt x="148633" y="48874"/>
                  </a:lnTo>
                  <a:lnTo>
                    <a:pt x="149655" y="47399"/>
                  </a:lnTo>
                  <a:lnTo>
                    <a:pt x="150563" y="45810"/>
                  </a:lnTo>
                  <a:lnTo>
                    <a:pt x="150563" y="44334"/>
                  </a:lnTo>
                  <a:lnTo>
                    <a:pt x="149655" y="43199"/>
                  </a:lnTo>
                  <a:lnTo>
                    <a:pt x="148179" y="42064"/>
                  </a:lnTo>
                  <a:lnTo>
                    <a:pt x="146363" y="42064"/>
                  </a:lnTo>
                  <a:lnTo>
                    <a:pt x="145569" y="41156"/>
                  </a:lnTo>
                  <a:lnTo>
                    <a:pt x="146363" y="39907"/>
                  </a:lnTo>
                  <a:lnTo>
                    <a:pt x="148066" y="38658"/>
                  </a:lnTo>
                  <a:lnTo>
                    <a:pt x="148066" y="38091"/>
                  </a:lnTo>
                  <a:lnTo>
                    <a:pt x="149428" y="38091"/>
                  </a:lnTo>
                  <a:lnTo>
                    <a:pt x="150450" y="38658"/>
                  </a:lnTo>
                  <a:lnTo>
                    <a:pt x="151812" y="39907"/>
                  </a:lnTo>
                  <a:lnTo>
                    <a:pt x="157617" y="39907"/>
                  </a:lnTo>
                  <a:lnTo>
                    <a:pt x="158639" y="38658"/>
                  </a:lnTo>
                  <a:lnTo>
                    <a:pt x="157958" y="36956"/>
                  </a:lnTo>
                  <a:lnTo>
                    <a:pt x="157277" y="35026"/>
                  </a:lnTo>
                  <a:lnTo>
                    <a:pt x="157844" y="33664"/>
                  </a:lnTo>
                  <a:lnTo>
                    <a:pt x="159887" y="33210"/>
                  </a:lnTo>
                  <a:lnTo>
                    <a:pt x="160341" y="31621"/>
                  </a:lnTo>
                  <a:lnTo>
                    <a:pt x="160001" y="29805"/>
                  </a:lnTo>
                  <a:lnTo>
                    <a:pt x="161023" y="29010"/>
                  </a:lnTo>
                  <a:lnTo>
                    <a:pt x="159579" y="26886"/>
                  </a:lnTo>
                  <a:lnTo>
                    <a:pt x="158671" y="25605"/>
                  </a:lnTo>
                  <a:lnTo>
                    <a:pt x="157001" y="24551"/>
                  </a:lnTo>
                  <a:lnTo>
                    <a:pt x="156093" y="23643"/>
                  </a:lnTo>
                  <a:lnTo>
                    <a:pt x="155412" y="22134"/>
                  </a:lnTo>
                  <a:lnTo>
                    <a:pt x="154958" y="20464"/>
                  </a:lnTo>
                  <a:lnTo>
                    <a:pt x="154649" y="19248"/>
                  </a:lnTo>
                  <a:lnTo>
                    <a:pt x="154423" y="16897"/>
                  </a:lnTo>
                  <a:lnTo>
                    <a:pt x="154958" y="15453"/>
                  </a:lnTo>
                  <a:cubicBezTo>
                    <a:pt x="154958" y="15453"/>
                    <a:pt x="156012" y="14237"/>
                    <a:pt x="156093" y="13946"/>
                  </a:cubicBezTo>
                  <a:cubicBezTo>
                    <a:pt x="156174" y="13637"/>
                    <a:pt x="156093" y="12583"/>
                    <a:pt x="156093" y="12583"/>
                  </a:cubicBezTo>
                  <a:lnTo>
                    <a:pt x="156174" y="11448"/>
                  </a:lnTo>
                  <a:lnTo>
                    <a:pt x="154779" y="9827"/>
                  </a:lnTo>
                  <a:lnTo>
                    <a:pt x="154779" y="9032"/>
                  </a:lnTo>
                  <a:lnTo>
                    <a:pt x="152461" y="8886"/>
                  </a:lnTo>
                  <a:lnTo>
                    <a:pt x="150255" y="7832"/>
                  </a:lnTo>
                  <a:lnTo>
                    <a:pt x="149347" y="6697"/>
                  </a:lnTo>
                  <a:lnTo>
                    <a:pt x="148066" y="6616"/>
                  </a:lnTo>
                  <a:lnTo>
                    <a:pt x="146558" y="6389"/>
                  </a:lnTo>
                  <a:lnTo>
                    <a:pt x="145569" y="6762"/>
                  </a:lnTo>
                  <a:lnTo>
                    <a:pt x="144353" y="7897"/>
                  </a:lnTo>
                  <a:lnTo>
                    <a:pt x="142990" y="7897"/>
                  </a:lnTo>
                  <a:lnTo>
                    <a:pt x="141320" y="8043"/>
                  </a:lnTo>
                  <a:lnTo>
                    <a:pt x="139569" y="8189"/>
                  </a:lnTo>
                  <a:lnTo>
                    <a:pt x="138126" y="7962"/>
                  </a:lnTo>
                  <a:lnTo>
                    <a:pt x="136001" y="6827"/>
                  </a:lnTo>
                  <a:lnTo>
                    <a:pt x="134785" y="5384"/>
                  </a:lnTo>
                  <a:lnTo>
                    <a:pt x="133731" y="4329"/>
                  </a:lnTo>
                  <a:lnTo>
                    <a:pt x="130845" y="4249"/>
                  </a:lnTo>
                  <a:lnTo>
                    <a:pt x="129856" y="3713"/>
                  </a:lnTo>
                  <a:lnTo>
                    <a:pt x="129256" y="2805"/>
                  </a:lnTo>
                  <a:lnTo>
                    <a:pt x="128202" y="2805"/>
                  </a:lnTo>
                  <a:lnTo>
                    <a:pt x="126694" y="3032"/>
                  </a:lnTo>
                  <a:lnTo>
                    <a:pt x="125770" y="3032"/>
                  </a:lnTo>
                  <a:lnTo>
                    <a:pt x="124115" y="2432"/>
                  </a:lnTo>
                  <a:lnTo>
                    <a:pt x="122445" y="1897"/>
                  </a:lnTo>
                  <a:lnTo>
                    <a:pt x="120856" y="1443"/>
                  </a:lnTo>
                  <a:lnTo>
                    <a:pt x="119867" y="989"/>
                  </a:lnTo>
                  <a:lnTo>
                    <a:pt x="118196" y="81"/>
                  </a:lnTo>
                  <a:lnTo>
                    <a:pt x="116915" y="0"/>
                  </a:lnTo>
                  <a:lnTo>
                    <a:pt x="116008" y="0"/>
                  </a:lnTo>
                  <a:lnTo>
                    <a:pt x="115635" y="454"/>
                  </a:lnTo>
                  <a:lnTo>
                    <a:pt x="115715" y="1589"/>
                  </a:lnTo>
                  <a:lnTo>
                    <a:pt x="114953" y="3632"/>
                  </a:lnTo>
                  <a:lnTo>
                    <a:pt x="114580" y="5303"/>
                  </a:lnTo>
                  <a:lnTo>
                    <a:pt x="113899" y="5903"/>
                  </a:lnTo>
                  <a:lnTo>
                    <a:pt x="112083" y="6892"/>
                  </a:lnTo>
                  <a:lnTo>
                    <a:pt x="110494" y="8562"/>
                  </a:lnTo>
                  <a:lnTo>
                    <a:pt x="110348" y="9551"/>
                  </a:lnTo>
                  <a:lnTo>
                    <a:pt x="109586" y="11140"/>
                  </a:lnTo>
                  <a:lnTo>
                    <a:pt x="108143" y="11902"/>
                  </a:lnTo>
                  <a:lnTo>
                    <a:pt x="106927" y="12048"/>
                  </a:lnTo>
                  <a:lnTo>
                    <a:pt x="105111" y="12356"/>
                  </a:lnTo>
                  <a:lnTo>
                    <a:pt x="103132" y="13183"/>
                  </a:lnTo>
                  <a:lnTo>
                    <a:pt x="99273" y="13183"/>
                  </a:lnTo>
                  <a:lnTo>
                    <a:pt x="97262" y="12583"/>
                  </a:lnTo>
                  <a:lnTo>
                    <a:pt x="95641" y="11756"/>
                  </a:lnTo>
                  <a:lnTo>
                    <a:pt x="95494" y="10540"/>
                  </a:lnTo>
                  <a:lnTo>
                    <a:pt x="95494" y="9486"/>
                  </a:lnTo>
                  <a:lnTo>
                    <a:pt x="94813" y="8351"/>
                  </a:lnTo>
                  <a:lnTo>
                    <a:pt x="93678" y="7978"/>
                  </a:lnTo>
                  <a:lnTo>
                    <a:pt x="92397" y="7573"/>
                  </a:lnTo>
                  <a:lnTo>
                    <a:pt x="91797" y="6146"/>
                  </a:lnTo>
                  <a:lnTo>
                    <a:pt x="89365" y="7573"/>
                  </a:lnTo>
                  <a:lnTo>
                    <a:pt x="89511" y="9681"/>
                  </a:lnTo>
                  <a:lnTo>
                    <a:pt x="89430" y="11416"/>
                  </a:lnTo>
                  <a:lnTo>
                    <a:pt x="88295" y="12470"/>
                  </a:lnTo>
                  <a:lnTo>
                    <a:pt x="87014" y="12470"/>
                  </a:lnTo>
                  <a:lnTo>
                    <a:pt x="84533" y="11562"/>
                  </a:lnTo>
                  <a:lnTo>
                    <a:pt x="83025" y="11416"/>
                  </a:lnTo>
                  <a:lnTo>
                    <a:pt x="82652" y="13605"/>
                  </a:lnTo>
                  <a:lnTo>
                    <a:pt x="82652" y="16702"/>
                  </a:lnTo>
                  <a:lnTo>
                    <a:pt x="81743" y="17675"/>
                  </a:lnTo>
                  <a:lnTo>
                    <a:pt x="80236" y="19264"/>
                  </a:lnTo>
                  <a:lnTo>
                    <a:pt x="79262" y="20091"/>
                  </a:lnTo>
                  <a:lnTo>
                    <a:pt x="75112" y="20399"/>
                  </a:lnTo>
                  <a:lnTo>
                    <a:pt x="73830" y="21908"/>
                  </a:lnTo>
                  <a:lnTo>
                    <a:pt x="72695" y="22507"/>
                  </a:lnTo>
                  <a:lnTo>
                    <a:pt x="71187" y="22880"/>
                  </a:lnTo>
                  <a:lnTo>
                    <a:pt x="69371" y="25070"/>
                  </a:lnTo>
                  <a:lnTo>
                    <a:pt x="69144" y="27404"/>
                  </a:lnTo>
                  <a:lnTo>
                    <a:pt x="70198" y="29221"/>
                  </a:lnTo>
                  <a:lnTo>
                    <a:pt x="72160" y="30875"/>
                  </a:lnTo>
                  <a:lnTo>
                    <a:pt x="73068" y="32610"/>
                  </a:lnTo>
                  <a:lnTo>
                    <a:pt x="72533" y="33583"/>
                  </a:lnTo>
                  <a:lnTo>
                    <a:pt x="71106" y="34410"/>
                  </a:lnTo>
                  <a:lnTo>
                    <a:pt x="70652" y="35999"/>
                  </a:lnTo>
                  <a:lnTo>
                    <a:pt x="70733" y="36972"/>
                  </a:lnTo>
                  <a:lnTo>
                    <a:pt x="72387" y="38107"/>
                  </a:lnTo>
                  <a:lnTo>
                    <a:pt x="74041" y="38853"/>
                  </a:lnTo>
                  <a:cubicBezTo>
                    <a:pt x="74041" y="38853"/>
                    <a:pt x="74787" y="38399"/>
                    <a:pt x="75014" y="38853"/>
                  </a:cubicBezTo>
                  <a:cubicBezTo>
                    <a:pt x="75241" y="39307"/>
                    <a:pt x="75922" y="40734"/>
                    <a:pt x="75922" y="40961"/>
                  </a:cubicBezTo>
                  <a:cubicBezTo>
                    <a:pt x="75922" y="41188"/>
                    <a:pt x="75176" y="43296"/>
                    <a:pt x="75176" y="43296"/>
                  </a:cubicBezTo>
                  <a:cubicBezTo>
                    <a:pt x="75176" y="43296"/>
                    <a:pt x="75257" y="45858"/>
                    <a:pt x="74949" y="45939"/>
                  </a:cubicBezTo>
                  <a:cubicBezTo>
                    <a:pt x="74641" y="46020"/>
                    <a:pt x="73295" y="45566"/>
                    <a:pt x="73295" y="45566"/>
                  </a:cubicBezTo>
                  <a:lnTo>
                    <a:pt x="70879" y="43977"/>
                  </a:lnTo>
                  <a:lnTo>
                    <a:pt x="69452" y="40961"/>
                  </a:lnTo>
                  <a:cubicBezTo>
                    <a:pt x="69452" y="40961"/>
                    <a:pt x="69144" y="39226"/>
                    <a:pt x="68917" y="39226"/>
                  </a:cubicBezTo>
                  <a:cubicBezTo>
                    <a:pt x="68690" y="39226"/>
                    <a:pt x="65901" y="38399"/>
                    <a:pt x="65901" y="38399"/>
                  </a:cubicBezTo>
                  <a:lnTo>
                    <a:pt x="64312" y="39145"/>
                  </a:lnTo>
                  <a:lnTo>
                    <a:pt x="62123" y="38172"/>
                  </a:lnTo>
                  <a:lnTo>
                    <a:pt x="60160" y="37718"/>
                  </a:lnTo>
                  <a:lnTo>
                    <a:pt x="58052" y="37799"/>
                  </a:lnTo>
                  <a:lnTo>
                    <a:pt x="57307" y="39761"/>
                  </a:lnTo>
                  <a:lnTo>
                    <a:pt x="54890" y="40296"/>
                  </a:lnTo>
                  <a:lnTo>
                    <a:pt x="52555" y="40523"/>
                  </a:lnTo>
                  <a:lnTo>
                    <a:pt x="48485" y="41058"/>
                  </a:lnTo>
                  <a:lnTo>
                    <a:pt x="46296" y="42258"/>
                  </a:lnTo>
                  <a:lnTo>
                    <a:pt x="45242" y="43766"/>
                  </a:lnTo>
                  <a:lnTo>
                    <a:pt x="43507" y="44074"/>
                  </a:lnTo>
                  <a:lnTo>
                    <a:pt x="42307" y="44528"/>
                  </a:lnTo>
                  <a:lnTo>
                    <a:pt x="41707" y="45972"/>
                  </a:lnTo>
                  <a:lnTo>
                    <a:pt x="40734" y="46718"/>
                  </a:lnTo>
                  <a:lnTo>
                    <a:pt x="37945" y="47317"/>
                  </a:lnTo>
                  <a:lnTo>
                    <a:pt x="33129" y="47317"/>
                  </a:lnTo>
                  <a:lnTo>
                    <a:pt x="31313" y="46782"/>
                  </a:lnTo>
                  <a:lnTo>
                    <a:pt x="30177" y="45193"/>
                  </a:lnTo>
                  <a:lnTo>
                    <a:pt x="29042" y="44139"/>
                  </a:lnTo>
                  <a:cubicBezTo>
                    <a:pt x="29042" y="44139"/>
                    <a:pt x="27453" y="44058"/>
                    <a:pt x="27161" y="44058"/>
                  </a:cubicBezTo>
                  <a:cubicBezTo>
                    <a:pt x="26870" y="44058"/>
                    <a:pt x="25734" y="44139"/>
                    <a:pt x="25426" y="44139"/>
                  </a:cubicBezTo>
                  <a:cubicBezTo>
                    <a:pt x="25118" y="44139"/>
                    <a:pt x="23837" y="44447"/>
                    <a:pt x="23837" y="44447"/>
                  </a:cubicBezTo>
                  <a:lnTo>
                    <a:pt x="21502" y="42485"/>
                  </a:lnTo>
                  <a:lnTo>
                    <a:pt x="21048" y="43393"/>
                  </a:lnTo>
                  <a:lnTo>
                    <a:pt x="21194" y="44447"/>
                  </a:lnTo>
                  <a:lnTo>
                    <a:pt x="21421" y="47317"/>
                  </a:lnTo>
                  <a:lnTo>
                    <a:pt x="20140" y="48907"/>
                  </a:lnTo>
                  <a:lnTo>
                    <a:pt x="18551" y="50788"/>
                  </a:lnTo>
                  <a:lnTo>
                    <a:pt x="16962" y="52150"/>
                  </a:lnTo>
                  <a:lnTo>
                    <a:pt x="15373" y="51242"/>
                  </a:lnTo>
                  <a:lnTo>
                    <a:pt x="16962" y="48161"/>
                  </a:lnTo>
                  <a:lnTo>
                    <a:pt x="16654" y="47626"/>
                  </a:lnTo>
                  <a:lnTo>
                    <a:pt x="14319" y="48988"/>
                  </a:lnTo>
                  <a:lnTo>
                    <a:pt x="13572" y="47561"/>
                  </a:lnTo>
                  <a:lnTo>
                    <a:pt x="12665" y="45826"/>
                  </a:lnTo>
                  <a:lnTo>
                    <a:pt x="11529" y="44399"/>
                  </a:lnTo>
                  <a:lnTo>
                    <a:pt x="10783" y="44091"/>
                  </a:lnTo>
                  <a:lnTo>
                    <a:pt x="9357" y="44010"/>
                  </a:lnTo>
                  <a:lnTo>
                    <a:pt x="7929" y="44010"/>
                  </a:lnTo>
                  <a:lnTo>
                    <a:pt x="7394" y="42583"/>
                  </a:lnTo>
                  <a:lnTo>
                    <a:pt x="5205" y="43783"/>
                  </a:lnTo>
                  <a:lnTo>
                    <a:pt x="4297" y="44415"/>
                  </a:lnTo>
                  <a:lnTo>
                    <a:pt x="3567" y="45210"/>
                  </a:lnTo>
                  <a:cubicBezTo>
                    <a:pt x="3567" y="45210"/>
                    <a:pt x="2432" y="46166"/>
                    <a:pt x="2092" y="46166"/>
                  </a:cubicBezTo>
                  <a:lnTo>
                    <a:pt x="2546" y="48631"/>
                  </a:lnTo>
                  <a:lnTo>
                    <a:pt x="2092" y="50496"/>
                  </a:lnTo>
                  <a:lnTo>
                    <a:pt x="681" y="53188"/>
                  </a:lnTo>
                  <a:lnTo>
                    <a:pt x="0" y="54777"/>
                  </a:lnTo>
                  <a:lnTo>
                    <a:pt x="162" y="56820"/>
                  </a:lnTo>
                  <a:lnTo>
                    <a:pt x="1135" y="57728"/>
                  </a:lnTo>
                  <a:cubicBezTo>
                    <a:pt x="1135" y="57728"/>
                    <a:pt x="3405" y="58977"/>
                    <a:pt x="3746" y="59204"/>
                  </a:cubicBezTo>
                  <a:cubicBezTo>
                    <a:pt x="4086" y="59431"/>
                    <a:pt x="6697" y="60679"/>
                    <a:pt x="6697" y="60679"/>
                  </a:cubicBezTo>
                  <a:lnTo>
                    <a:pt x="8967" y="60906"/>
                  </a:lnTo>
                  <a:lnTo>
                    <a:pt x="10216" y="63177"/>
                  </a:lnTo>
                  <a:lnTo>
                    <a:pt x="11351" y="65106"/>
                  </a:lnTo>
                  <a:lnTo>
                    <a:pt x="13167" y="66014"/>
                  </a:lnTo>
                  <a:lnTo>
                    <a:pt x="15097" y="65560"/>
                  </a:lnTo>
                  <a:lnTo>
                    <a:pt x="17140" y="63404"/>
                  </a:lnTo>
                  <a:lnTo>
                    <a:pt x="18843" y="63063"/>
                  </a:lnTo>
                  <a:lnTo>
                    <a:pt x="20886" y="62042"/>
                  </a:lnTo>
                  <a:lnTo>
                    <a:pt x="21453" y="64490"/>
                  </a:lnTo>
                  <a:lnTo>
                    <a:pt x="21340" y="66598"/>
                  </a:lnTo>
                  <a:lnTo>
                    <a:pt x="22588" y="67052"/>
                  </a:lnTo>
                  <a:lnTo>
                    <a:pt x="23951" y="65803"/>
                  </a:lnTo>
                  <a:lnTo>
                    <a:pt x="26107" y="65463"/>
                  </a:lnTo>
                  <a:lnTo>
                    <a:pt x="27129" y="67166"/>
                  </a:lnTo>
                  <a:lnTo>
                    <a:pt x="27810" y="69095"/>
                  </a:lnTo>
                  <a:lnTo>
                    <a:pt x="29740" y="69549"/>
                  </a:lnTo>
                  <a:lnTo>
                    <a:pt x="31669" y="69436"/>
                  </a:lnTo>
                  <a:lnTo>
                    <a:pt x="33259" y="68868"/>
                  </a:lnTo>
                  <a:lnTo>
                    <a:pt x="34507" y="67847"/>
                  </a:lnTo>
                  <a:lnTo>
                    <a:pt x="34507" y="65576"/>
                  </a:lnTo>
                  <a:lnTo>
                    <a:pt x="34734" y="63874"/>
                  </a:lnTo>
                  <a:lnTo>
                    <a:pt x="36550" y="62625"/>
                  </a:lnTo>
                  <a:lnTo>
                    <a:pt x="42129" y="61717"/>
                  </a:lnTo>
                  <a:lnTo>
                    <a:pt x="45534" y="60923"/>
                  </a:lnTo>
                  <a:lnTo>
                    <a:pt x="49620" y="61036"/>
                  </a:lnTo>
                  <a:lnTo>
                    <a:pt x="52117" y="60241"/>
                  </a:lnTo>
                  <a:lnTo>
                    <a:pt x="54047" y="58879"/>
                  </a:lnTo>
                  <a:lnTo>
                    <a:pt x="56820" y="57858"/>
                  </a:lnTo>
                  <a:lnTo>
                    <a:pt x="57680" y="58539"/>
                  </a:lnTo>
                  <a:lnTo>
                    <a:pt x="58020" y="59788"/>
                  </a:lnTo>
                  <a:lnTo>
                    <a:pt x="55896" y="60923"/>
                  </a:lnTo>
                  <a:lnTo>
                    <a:pt x="55896" y="62398"/>
                  </a:lnTo>
                  <a:lnTo>
                    <a:pt x="56642" y="63987"/>
                  </a:lnTo>
                  <a:lnTo>
                    <a:pt x="57777" y="64960"/>
                  </a:lnTo>
                  <a:lnTo>
                    <a:pt x="59707" y="66387"/>
                  </a:lnTo>
                  <a:lnTo>
                    <a:pt x="61296" y="68544"/>
                  </a:lnTo>
                  <a:lnTo>
                    <a:pt x="62658" y="70133"/>
                  </a:lnTo>
                  <a:lnTo>
                    <a:pt x="64587" y="71268"/>
                  </a:lnTo>
                  <a:lnTo>
                    <a:pt x="67879" y="71949"/>
                  </a:lnTo>
                  <a:lnTo>
                    <a:pt x="71398" y="72517"/>
                  </a:lnTo>
                  <a:lnTo>
                    <a:pt x="75711" y="73879"/>
                  </a:lnTo>
                  <a:lnTo>
                    <a:pt x="79457" y="74787"/>
                  </a:lnTo>
                  <a:lnTo>
                    <a:pt x="83316" y="74901"/>
                  </a:lnTo>
                  <a:lnTo>
                    <a:pt x="84565" y="75468"/>
                  </a:lnTo>
                  <a:lnTo>
                    <a:pt x="86722" y="75695"/>
                  </a:lnTo>
                  <a:lnTo>
                    <a:pt x="89786" y="76263"/>
                  </a:lnTo>
                  <a:lnTo>
                    <a:pt x="91830" y="76717"/>
                  </a:lnTo>
                  <a:lnTo>
                    <a:pt x="93986" y="76717"/>
                  </a:lnTo>
                  <a:lnTo>
                    <a:pt x="97051" y="77625"/>
                  </a:lnTo>
                  <a:lnTo>
                    <a:pt x="98543" y="78760"/>
                  </a:lnTo>
                  <a:lnTo>
                    <a:pt x="101040" y="78873"/>
                  </a:lnTo>
                  <a:lnTo>
                    <a:pt x="104446" y="79100"/>
                  </a:lnTo>
                  <a:lnTo>
                    <a:pt x="105694" y="80009"/>
                  </a:lnTo>
                  <a:lnTo>
                    <a:pt x="107397" y="78987"/>
                  </a:lnTo>
                  <a:lnTo>
                    <a:pt x="110008" y="76149"/>
                  </a:lnTo>
                  <a:lnTo>
                    <a:pt x="112392" y="75241"/>
                  </a:lnTo>
                  <a:lnTo>
                    <a:pt x="113753" y="75128"/>
                  </a:lnTo>
                  <a:lnTo>
                    <a:pt x="115002" y="73993"/>
                  </a:lnTo>
                  <a:lnTo>
                    <a:pt x="116364" y="72857"/>
                  </a:lnTo>
                  <a:lnTo>
                    <a:pt x="118634" y="73311"/>
                  </a:lnTo>
                  <a:lnTo>
                    <a:pt x="120223" y="74333"/>
                  </a:lnTo>
                  <a:cubicBezTo>
                    <a:pt x="120223" y="74333"/>
                    <a:pt x="122721" y="75014"/>
                    <a:pt x="123061" y="75128"/>
                  </a:cubicBezTo>
                  <a:cubicBezTo>
                    <a:pt x="123402" y="75241"/>
                    <a:pt x="125056" y="75014"/>
                    <a:pt x="125056" y="75014"/>
                  </a:cubicBezTo>
                  <a:lnTo>
                    <a:pt x="126013" y="73652"/>
                  </a:lnTo>
                  <a:lnTo>
                    <a:pt x="126580" y="71836"/>
                  </a:lnTo>
                  <a:lnTo>
                    <a:pt x="127034" y="71155"/>
                  </a:lnTo>
                  <a:lnTo>
                    <a:pt x="130099" y="71268"/>
                  </a:lnTo>
                  <a:lnTo>
                    <a:pt x="131461" y="70701"/>
                  </a:lnTo>
                  <a:lnTo>
                    <a:pt x="133164" y="69906"/>
                  </a:lnTo>
                  <a:lnTo>
                    <a:pt x="135094" y="70814"/>
                  </a:lnTo>
                  <a:lnTo>
                    <a:pt x="136569" y="71268"/>
                  </a:lnTo>
                  <a:lnTo>
                    <a:pt x="136342" y="69112"/>
                  </a:lnTo>
                  <a:lnTo>
                    <a:pt x="136342" y="67749"/>
                  </a:lnTo>
                  <a:lnTo>
                    <a:pt x="137137" y="66614"/>
                  </a:lnTo>
                  <a:lnTo>
                    <a:pt x="139066" y="66274"/>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0" name="Freeform: Shape 619">
              <a:extLst>
                <a:ext uri="{FF2B5EF4-FFF2-40B4-BE49-F238E27FC236}">
                  <a16:creationId xmlns:a16="http://schemas.microsoft.com/office/drawing/2014/main" id="{8AD62AE8-DA8F-47C2-30B6-FFB8F71D4B6B}"/>
                </a:ext>
              </a:extLst>
            </p:cNvPr>
            <p:cNvSpPr/>
            <p:nvPr/>
          </p:nvSpPr>
          <p:spPr>
            <a:xfrm>
              <a:off x="7460482" y="3526455"/>
              <a:ext cx="58310" cy="39192"/>
            </a:xfrm>
            <a:custGeom>
              <a:avLst/>
              <a:gdLst>
                <a:gd name="connsiteX0" fmla="*/ 7119 w 63209"/>
                <a:gd name="connsiteY0" fmla="*/ 9989 h 42485"/>
                <a:gd name="connsiteX1" fmla="*/ 9162 w 63209"/>
                <a:gd name="connsiteY1" fmla="*/ 10443 h 42485"/>
                <a:gd name="connsiteX2" fmla="*/ 11319 w 63209"/>
                <a:gd name="connsiteY2" fmla="*/ 10443 h 42485"/>
                <a:gd name="connsiteX3" fmla="*/ 14384 w 63209"/>
                <a:gd name="connsiteY3" fmla="*/ 11351 h 42485"/>
                <a:gd name="connsiteX4" fmla="*/ 15875 w 63209"/>
                <a:gd name="connsiteY4" fmla="*/ 12486 h 42485"/>
                <a:gd name="connsiteX5" fmla="*/ 18373 w 63209"/>
                <a:gd name="connsiteY5" fmla="*/ 12600 h 42485"/>
                <a:gd name="connsiteX6" fmla="*/ 21778 w 63209"/>
                <a:gd name="connsiteY6" fmla="*/ 12827 h 42485"/>
                <a:gd name="connsiteX7" fmla="*/ 23027 w 63209"/>
                <a:gd name="connsiteY7" fmla="*/ 13735 h 42485"/>
                <a:gd name="connsiteX8" fmla="*/ 24729 w 63209"/>
                <a:gd name="connsiteY8" fmla="*/ 12713 h 42485"/>
                <a:gd name="connsiteX9" fmla="*/ 27340 w 63209"/>
                <a:gd name="connsiteY9" fmla="*/ 9876 h 42485"/>
                <a:gd name="connsiteX10" fmla="*/ 29724 w 63209"/>
                <a:gd name="connsiteY10" fmla="*/ 8967 h 42485"/>
                <a:gd name="connsiteX11" fmla="*/ 31086 w 63209"/>
                <a:gd name="connsiteY11" fmla="*/ 8854 h 42485"/>
                <a:gd name="connsiteX12" fmla="*/ 32335 w 63209"/>
                <a:gd name="connsiteY12" fmla="*/ 7719 h 42485"/>
                <a:gd name="connsiteX13" fmla="*/ 33696 w 63209"/>
                <a:gd name="connsiteY13" fmla="*/ 6584 h 42485"/>
                <a:gd name="connsiteX14" fmla="*/ 35967 w 63209"/>
                <a:gd name="connsiteY14" fmla="*/ 7038 h 42485"/>
                <a:gd name="connsiteX15" fmla="*/ 37556 w 63209"/>
                <a:gd name="connsiteY15" fmla="*/ 8059 h 42485"/>
                <a:gd name="connsiteX16" fmla="*/ 40394 w 63209"/>
                <a:gd name="connsiteY16" fmla="*/ 8854 h 42485"/>
                <a:gd name="connsiteX17" fmla="*/ 42388 w 63209"/>
                <a:gd name="connsiteY17" fmla="*/ 8740 h 42485"/>
                <a:gd name="connsiteX18" fmla="*/ 43345 w 63209"/>
                <a:gd name="connsiteY18" fmla="*/ 7378 h 42485"/>
                <a:gd name="connsiteX19" fmla="*/ 43912 w 63209"/>
                <a:gd name="connsiteY19" fmla="*/ 5562 h 42485"/>
                <a:gd name="connsiteX20" fmla="*/ 44366 w 63209"/>
                <a:gd name="connsiteY20" fmla="*/ 4881 h 42485"/>
                <a:gd name="connsiteX21" fmla="*/ 47431 w 63209"/>
                <a:gd name="connsiteY21" fmla="*/ 4995 h 42485"/>
                <a:gd name="connsiteX22" fmla="*/ 48793 w 63209"/>
                <a:gd name="connsiteY22" fmla="*/ 4427 h 42485"/>
                <a:gd name="connsiteX23" fmla="*/ 50496 w 63209"/>
                <a:gd name="connsiteY23" fmla="*/ 3632 h 42485"/>
                <a:gd name="connsiteX24" fmla="*/ 52426 w 63209"/>
                <a:gd name="connsiteY24" fmla="*/ 4540 h 42485"/>
                <a:gd name="connsiteX25" fmla="*/ 53902 w 63209"/>
                <a:gd name="connsiteY25" fmla="*/ 4995 h 42485"/>
                <a:gd name="connsiteX26" fmla="*/ 53674 w 63209"/>
                <a:gd name="connsiteY26" fmla="*/ 2838 h 42485"/>
                <a:gd name="connsiteX27" fmla="*/ 53674 w 63209"/>
                <a:gd name="connsiteY27" fmla="*/ 1476 h 42485"/>
                <a:gd name="connsiteX28" fmla="*/ 54469 w 63209"/>
                <a:gd name="connsiteY28" fmla="*/ 341 h 42485"/>
                <a:gd name="connsiteX29" fmla="*/ 56398 w 63209"/>
                <a:gd name="connsiteY29" fmla="*/ 0 h 42485"/>
                <a:gd name="connsiteX30" fmla="*/ 60144 w 63209"/>
                <a:gd name="connsiteY30" fmla="*/ 0 h 42485"/>
                <a:gd name="connsiteX31" fmla="*/ 60825 w 63209"/>
                <a:gd name="connsiteY31" fmla="*/ 1362 h 42485"/>
                <a:gd name="connsiteX32" fmla="*/ 61053 w 63209"/>
                <a:gd name="connsiteY32" fmla="*/ 2724 h 42485"/>
                <a:gd name="connsiteX33" fmla="*/ 62301 w 63209"/>
                <a:gd name="connsiteY33" fmla="*/ 4995 h 42485"/>
                <a:gd name="connsiteX34" fmla="*/ 62869 w 63209"/>
                <a:gd name="connsiteY34" fmla="*/ 6811 h 42485"/>
                <a:gd name="connsiteX35" fmla="*/ 63209 w 63209"/>
                <a:gd name="connsiteY35" fmla="*/ 8740 h 42485"/>
                <a:gd name="connsiteX36" fmla="*/ 61199 w 63209"/>
                <a:gd name="connsiteY36" fmla="*/ 9794 h 42485"/>
                <a:gd name="connsiteX37" fmla="*/ 59918 w 63209"/>
                <a:gd name="connsiteY37" fmla="*/ 10556 h 42485"/>
                <a:gd name="connsiteX38" fmla="*/ 59236 w 63209"/>
                <a:gd name="connsiteY38" fmla="*/ 11692 h 42485"/>
                <a:gd name="connsiteX39" fmla="*/ 59382 w 63209"/>
                <a:gd name="connsiteY39" fmla="*/ 13200 h 42485"/>
                <a:gd name="connsiteX40" fmla="*/ 56496 w 63209"/>
                <a:gd name="connsiteY40" fmla="*/ 13735 h 42485"/>
                <a:gd name="connsiteX41" fmla="*/ 54826 w 63209"/>
                <a:gd name="connsiteY41" fmla="*/ 15178 h 42485"/>
                <a:gd name="connsiteX42" fmla="*/ 54744 w 63209"/>
                <a:gd name="connsiteY42" fmla="*/ 16459 h 42485"/>
                <a:gd name="connsiteX43" fmla="*/ 52085 w 63209"/>
                <a:gd name="connsiteY43" fmla="*/ 17821 h 42485"/>
                <a:gd name="connsiteX44" fmla="*/ 50869 w 63209"/>
                <a:gd name="connsiteY44" fmla="*/ 18129 h 42485"/>
                <a:gd name="connsiteX45" fmla="*/ 50107 w 63209"/>
                <a:gd name="connsiteY45" fmla="*/ 19410 h 42485"/>
                <a:gd name="connsiteX46" fmla="*/ 48129 w 63209"/>
                <a:gd name="connsiteY46" fmla="*/ 19718 h 42485"/>
                <a:gd name="connsiteX47" fmla="*/ 47447 w 63209"/>
                <a:gd name="connsiteY47" fmla="*/ 20772 h 42485"/>
                <a:gd name="connsiteX48" fmla="*/ 47367 w 63209"/>
                <a:gd name="connsiteY48" fmla="*/ 22589 h 42485"/>
                <a:gd name="connsiteX49" fmla="*/ 48129 w 63209"/>
                <a:gd name="connsiteY49" fmla="*/ 23043 h 42485"/>
                <a:gd name="connsiteX50" fmla="*/ 47983 w 63209"/>
                <a:gd name="connsiteY50" fmla="*/ 25394 h 42485"/>
                <a:gd name="connsiteX51" fmla="*/ 47220 w 63209"/>
                <a:gd name="connsiteY51" fmla="*/ 26156 h 42485"/>
                <a:gd name="connsiteX52" fmla="*/ 47220 w 63209"/>
                <a:gd name="connsiteY52" fmla="*/ 28588 h 42485"/>
                <a:gd name="connsiteX53" fmla="*/ 46312 w 63209"/>
                <a:gd name="connsiteY53" fmla="*/ 29805 h 42485"/>
                <a:gd name="connsiteX54" fmla="*/ 44950 w 63209"/>
                <a:gd name="connsiteY54" fmla="*/ 31167 h 42485"/>
                <a:gd name="connsiteX55" fmla="*/ 43896 w 63209"/>
                <a:gd name="connsiteY55" fmla="*/ 31767 h 42485"/>
                <a:gd name="connsiteX56" fmla="*/ 42534 w 63209"/>
                <a:gd name="connsiteY56" fmla="*/ 32821 h 42485"/>
                <a:gd name="connsiteX57" fmla="*/ 41707 w 63209"/>
                <a:gd name="connsiteY57" fmla="*/ 32221 h 42485"/>
                <a:gd name="connsiteX58" fmla="*/ 40880 w 63209"/>
                <a:gd name="connsiteY58" fmla="*/ 33210 h 42485"/>
                <a:gd name="connsiteX59" fmla="*/ 40880 w 63209"/>
                <a:gd name="connsiteY59" fmla="*/ 34345 h 42485"/>
                <a:gd name="connsiteX60" fmla="*/ 41415 w 63209"/>
                <a:gd name="connsiteY60" fmla="*/ 34345 h 42485"/>
                <a:gd name="connsiteX61" fmla="*/ 41415 w 63209"/>
                <a:gd name="connsiteY61" fmla="*/ 35334 h 42485"/>
                <a:gd name="connsiteX62" fmla="*/ 40588 w 63209"/>
                <a:gd name="connsiteY62" fmla="*/ 35707 h 42485"/>
                <a:gd name="connsiteX63" fmla="*/ 39599 w 63209"/>
                <a:gd name="connsiteY63" fmla="*/ 36388 h 42485"/>
                <a:gd name="connsiteX64" fmla="*/ 39226 w 63209"/>
                <a:gd name="connsiteY64" fmla="*/ 37069 h 42485"/>
                <a:gd name="connsiteX65" fmla="*/ 39226 w 63209"/>
                <a:gd name="connsiteY65" fmla="*/ 38350 h 42485"/>
                <a:gd name="connsiteX66" fmla="*/ 39599 w 63209"/>
                <a:gd name="connsiteY66" fmla="*/ 39631 h 42485"/>
                <a:gd name="connsiteX67" fmla="*/ 40588 w 63209"/>
                <a:gd name="connsiteY67" fmla="*/ 39939 h 42485"/>
                <a:gd name="connsiteX68" fmla="*/ 41123 w 63209"/>
                <a:gd name="connsiteY68" fmla="*/ 40766 h 42485"/>
                <a:gd name="connsiteX69" fmla="*/ 40215 w 63209"/>
                <a:gd name="connsiteY69" fmla="*/ 41366 h 42485"/>
                <a:gd name="connsiteX70" fmla="*/ 38545 w 63209"/>
                <a:gd name="connsiteY70" fmla="*/ 41366 h 42485"/>
                <a:gd name="connsiteX71" fmla="*/ 36421 w 63209"/>
                <a:gd name="connsiteY71" fmla="*/ 41966 h 42485"/>
                <a:gd name="connsiteX72" fmla="*/ 35140 w 63209"/>
                <a:gd name="connsiteY72" fmla="*/ 41966 h 42485"/>
                <a:gd name="connsiteX73" fmla="*/ 33778 w 63209"/>
                <a:gd name="connsiteY73" fmla="*/ 40685 h 42485"/>
                <a:gd name="connsiteX74" fmla="*/ 32869 w 63209"/>
                <a:gd name="connsiteY74" fmla="*/ 40231 h 42485"/>
                <a:gd name="connsiteX75" fmla="*/ 31361 w 63209"/>
                <a:gd name="connsiteY75" fmla="*/ 40004 h 42485"/>
                <a:gd name="connsiteX76" fmla="*/ 30080 w 63209"/>
                <a:gd name="connsiteY76" fmla="*/ 40377 h 42485"/>
                <a:gd name="connsiteX77" fmla="*/ 28637 w 63209"/>
                <a:gd name="connsiteY77" fmla="*/ 39842 h 42485"/>
                <a:gd name="connsiteX78" fmla="*/ 27194 w 63209"/>
                <a:gd name="connsiteY78" fmla="*/ 38707 h 42485"/>
                <a:gd name="connsiteX79" fmla="*/ 26967 w 63209"/>
                <a:gd name="connsiteY79" fmla="*/ 37718 h 42485"/>
                <a:gd name="connsiteX80" fmla="*/ 25913 w 63209"/>
                <a:gd name="connsiteY80" fmla="*/ 36729 h 42485"/>
                <a:gd name="connsiteX81" fmla="*/ 24405 w 63209"/>
                <a:gd name="connsiteY81" fmla="*/ 36129 h 42485"/>
                <a:gd name="connsiteX82" fmla="*/ 22054 w 63209"/>
                <a:gd name="connsiteY82" fmla="*/ 35756 h 42485"/>
                <a:gd name="connsiteX83" fmla="*/ 21227 w 63209"/>
                <a:gd name="connsiteY83" fmla="*/ 36664 h 42485"/>
                <a:gd name="connsiteX84" fmla="*/ 21227 w 63209"/>
                <a:gd name="connsiteY84" fmla="*/ 37653 h 42485"/>
                <a:gd name="connsiteX85" fmla="*/ 21145 w 63209"/>
                <a:gd name="connsiteY85" fmla="*/ 38934 h 42485"/>
                <a:gd name="connsiteX86" fmla="*/ 20464 w 63209"/>
                <a:gd name="connsiteY86" fmla="*/ 39988 h 42485"/>
                <a:gd name="connsiteX87" fmla="*/ 19329 w 63209"/>
                <a:gd name="connsiteY87" fmla="*/ 40815 h 42485"/>
                <a:gd name="connsiteX88" fmla="*/ 17205 w 63209"/>
                <a:gd name="connsiteY88" fmla="*/ 40734 h 42485"/>
                <a:gd name="connsiteX89" fmla="*/ 16070 w 63209"/>
                <a:gd name="connsiteY89" fmla="*/ 41642 h 42485"/>
                <a:gd name="connsiteX90" fmla="*/ 14562 w 63209"/>
                <a:gd name="connsiteY90" fmla="*/ 41561 h 42485"/>
                <a:gd name="connsiteX91" fmla="*/ 13800 w 63209"/>
                <a:gd name="connsiteY91" fmla="*/ 40507 h 42485"/>
                <a:gd name="connsiteX92" fmla="*/ 12892 w 63209"/>
                <a:gd name="connsiteY92" fmla="*/ 40734 h 42485"/>
                <a:gd name="connsiteX93" fmla="*/ 12065 w 63209"/>
                <a:gd name="connsiteY93" fmla="*/ 42485 h 42485"/>
                <a:gd name="connsiteX94" fmla="*/ 9794 w 63209"/>
                <a:gd name="connsiteY94" fmla="*/ 42485 h 42485"/>
                <a:gd name="connsiteX95" fmla="*/ 8887 w 63209"/>
                <a:gd name="connsiteY95" fmla="*/ 41204 h 42485"/>
                <a:gd name="connsiteX96" fmla="*/ 5627 w 63209"/>
                <a:gd name="connsiteY96" fmla="*/ 41204 h 42485"/>
                <a:gd name="connsiteX97" fmla="*/ 3892 w 63209"/>
                <a:gd name="connsiteY97" fmla="*/ 40523 h 42485"/>
                <a:gd name="connsiteX98" fmla="*/ 2757 w 63209"/>
                <a:gd name="connsiteY98" fmla="*/ 39761 h 42485"/>
                <a:gd name="connsiteX99" fmla="*/ 2757 w 63209"/>
                <a:gd name="connsiteY99" fmla="*/ 38707 h 42485"/>
                <a:gd name="connsiteX100" fmla="*/ 4265 w 63209"/>
                <a:gd name="connsiteY100" fmla="*/ 38480 h 42485"/>
                <a:gd name="connsiteX101" fmla="*/ 5481 w 63209"/>
                <a:gd name="connsiteY101" fmla="*/ 37880 h 42485"/>
                <a:gd name="connsiteX102" fmla="*/ 6989 w 63209"/>
                <a:gd name="connsiteY102" fmla="*/ 36745 h 42485"/>
                <a:gd name="connsiteX103" fmla="*/ 8124 w 63209"/>
                <a:gd name="connsiteY103" fmla="*/ 35837 h 42485"/>
                <a:gd name="connsiteX104" fmla="*/ 8805 w 63209"/>
                <a:gd name="connsiteY104" fmla="*/ 34556 h 42485"/>
                <a:gd name="connsiteX105" fmla="*/ 8724 w 63209"/>
                <a:gd name="connsiteY105" fmla="*/ 33194 h 42485"/>
                <a:gd name="connsiteX106" fmla="*/ 7589 w 63209"/>
                <a:gd name="connsiteY106" fmla="*/ 31459 h 42485"/>
                <a:gd name="connsiteX107" fmla="*/ 6373 w 63209"/>
                <a:gd name="connsiteY107" fmla="*/ 30097 h 42485"/>
                <a:gd name="connsiteX108" fmla="*/ 4703 w 63209"/>
                <a:gd name="connsiteY108" fmla="*/ 29642 h 42485"/>
                <a:gd name="connsiteX109" fmla="*/ 3876 w 63209"/>
                <a:gd name="connsiteY109" fmla="*/ 28880 h 42485"/>
                <a:gd name="connsiteX110" fmla="*/ 3795 w 63209"/>
                <a:gd name="connsiteY110" fmla="*/ 27064 h 42485"/>
                <a:gd name="connsiteX111" fmla="*/ 4249 w 63209"/>
                <a:gd name="connsiteY111" fmla="*/ 25475 h 42485"/>
                <a:gd name="connsiteX112" fmla="*/ 4849 w 63209"/>
                <a:gd name="connsiteY112" fmla="*/ 24113 h 42485"/>
                <a:gd name="connsiteX113" fmla="*/ 5757 w 63209"/>
                <a:gd name="connsiteY113" fmla="*/ 22524 h 42485"/>
                <a:gd name="connsiteX114" fmla="*/ 5676 w 63209"/>
                <a:gd name="connsiteY114" fmla="*/ 20853 h 42485"/>
                <a:gd name="connsiteX115" fmla="*/ 4995 w 63209"/>
                <a:gd name="connsiteY115" fmla="*/ 19800 h 42485"/>
                <a:gd name="connsiteX116" fmla="*/ 3487 w 63209"/>
                <a:gd name="connsiteY116" fmla="*/ 19118 h 42485"/>
                <a:gd name="connsiteX117" fmla="*/ 2725 w 63209"/>
                <a:gd name="connsiteY117" fmla="*/ 18518 h 42485"/>
                <a:gd name="connsiteX118" fmla="*/ 1590 w 63209"/>
                <a:gd name="connsiteY118" fmla="*/ 18518 h 42485"/>
                <a:gd name="connsiteX119" fmla="*/ 600 w 63209"/>
                <a:gd name="connsiteY119" fmla="*/ 18746 h 42485"/>
                <a:gd name="connsiteX120" fmla="*/ 0 w 63209"/>
                <a:gd name="connsiteY120" fmla="*/ 17837 h 42485"/>
                <a:gd name="connsiteX121" fmla="*/ 0 w 63209"/>
                <a:gd name="connsiteY121" fmla="*/ 16848 h 42485"/>
                <a:gd name="connsiteX122" fmla="*/ 827 w 63209"/>
                <a:gd name="connsiteY122" fmla="*/ 15486 h 42485"/>
                <a:gd name="connsiteX123" fmla="*/ 1881 w 63209"/>
                <a:gd name="connsiteY123" fmla="*/ 14124 h 42485"/>
                <a:gd name="connsiteX124" fmla="*/ 3633 w 63209"/>
                <a:gd name="connsiteY124" fmla="*/ 12989 h 42485"/>
                <a:gd name="connsiteX125" fmla="*/ 4768 w 63209"/>
                <a:gd name="connsiteY125" fmla="*/ 12535 h 42485"/>
                <a:gd name="connsiteX126" fmla="*/ 5449 w 63209"/>
                <a:gd name="connsiteY126" fmla="*/ 12227 h 42485"/>
                <a:gd name="connsiteX127" fmla="*/ 6665 w 63209"/>
                <a:gd name="connsiteY127" fmla="*/ 11319 h 42485"/>
                <a:gd name="connsiteX128" fmla="*/ 6665 w 63209"/>
                <a:gd name="connsiteY128" fmla="*/ 10411 h 42485"/>
                <a:gd name="connsiteX129" fmla="*/ 6584 w 63209"/>
                <a:gd name="connsiteY129" fmla="*/ 10184 h 42485"/>
                <a:gd name="connsiteX130" fmla="*/ 7070 w 63209"/>
                <a:gd name="connsiteY130" fmla="*/ 9989 h 4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63209" h="42485">
                  <a:moveTo>
                    <a:pt x="7119" y="9989"/>
                  </a:moveTo>
                  <a:lnTo>
                    <a:pt x="9162" y="10443"/>
                  </a:lnTo>
                  <a:lnTo>
                    <a:pt x="11319" y="10443"/>
                  </a:lnTo>
                  <a:lnTo>
                    <a:pt x="14384" y="11351"/>
                  </a:lnTo>
                  <a:lnTo>
                    <a:pt x="15875" y="12486"/>
                  </a:lnTo>
                  <a:lnTo>
                    <a:pt x="18373" y="12600"/>
                  </a:lnTo>
                  <a:lnTo>
                    <a:pt x="21778" y="12827"/>
                  </a:lnTo>
                  <a:lnTo>
                    <a:pt x="23027" y="13735"/>
                  </a:lnTo>
                  <a:lnTo>
                    <a:pt x="24729" y="12713"/>
                  </a:lnTo>
                  <a:lnTo>
                    <a:pt x="27340" y="9876"/>
                  </a:lnTo>
                  <a:lnTo>
                    <a:pt x="29724" y="8967"/>
                  </a:lnTo>
                  <a:lnTo>
                    <a:pt x="31086" y="8854"/>
                  </a:lnTo>
                  <a:lnTo>
                    <a:pt x="32335" y="7719"/>
                  </a:lnTo>
                  <a:lnTo>
                    <a:pt x="33696" y="6584"/>
                  </a:lnTo>
                  <a:lnTo>
                    <a:pt x="35967" y="7038"/>
                  </a:lnTo>
                  <a:lnTo>
                    <a:pt x="37556" y="8059"/>
                  </a:lnTo>
                  <a:cubicBezTo>
                    <a:pt x="37556" y="8059"/>
                    <a:pt x="40053" y="8740"/>
                    <a:pt x="40394" y="8854"/>
                  </a:cubicBezTo>
                  <a:cubicBezTo>
                    <a:pt x="40734" y="8967"/>
                    <a:pt x="42388" y="8740"/>
                    <a:pt x="42388" y="8740"/>
                  </a:cubicBezTo>
                  <a:lnTo>
                    <a:pt x="43345" y="7378"/>
                  </a:lnTo>
                  <a:lnTo>
                    <a:pt x="43912" y="5562"/>
                  </a:lnTo>
                  <a:lnTo>
                    <a:pt x="44366" y="4881"/>
                  </a:lnTo>
                  <a:lnTo>
                    <a:pt x="47431" y="4995"/>
                  </a:lnTo>
                  <a:lnTo>
                    <a:pt x="48793" y="4427"/>
                  </a:lnTo>
                  <a:lnTo>
                    <a:pt x="50496" y="3632"/>
                  </a:lnTo>
                  <a:lnTo>
                    <a:pt x="52426" y="4540"/>
                  </a:lnTo>
                  <a:lnTo>
                    <a:pt x="53902" y="4995"/>
                  </a:lnTo>
                  <a:lnTo>
                    <a:pt x="53674" y="2838"/>
                  </a:lnTo>
                  <a:lnTo>
                    <a:pt x="53674" y="1476"/>
                  </a:lnTo>
                  <a:lnTo>
                    <a:pt x="54469" y="341"/>
                  </a:lnTo>
                  <a:lnTo>
                    <a:pt x="56398" y="0"/>
                  </a:lnTo>
                  <a:lnTo>
                    <a:pt x="60144" y="0"/>
                  </a:lnTo>
                  <a:lnTo>
                    <a:pt x="60825" y="1362"/>
                  </a:lnTo>
                  <a:lnTo>
                    <a:pt x="61053" y="2724"/>
                  </a:lnTo>
                  <a:lnTo>
                    <a:pt x="62301" y="4995"/>
                  </a:lnTo>
                  <a:lnTo>
                    <a:pt x="62869" y="6811"/>
                  </a:lnTo>
                  <a:lnTo>
                    <a:pt x="63209" y="8740"/>
                  </a:lnTo>
                  <a:lnTo>
                    <a:pt x="61199" y="9794"/>
                  </a:lnTo>
                  <a:lnTo>
                    <a:pt x="59918" y="10556"/>
                  </a:lnTo>
                  <a:lnTo>
                    <a:pt x="59236" y="11692"/>
                  </a:lnTo>
                  <a:lnTo>
                    <a:pt x="59382" y="13200"/>
                  </a:lnTo>
                  <a:lnTo>
                    <a:pt x="56496" y="13735"/>
                  </a:lnTo>
                  <a:lnTo>
                    <a:pt x="54826" y="15178"/>
                  </a:lnTo>
                  <a:lnTo>
                    <a:pt x="54744" y="16459"/>
                  </a:lnTo>
                  <a:lnTo>
                    <a:pt x="52085" y="17821"/>
                  </a:lnTo>
                  <a:lnTo>
                    <a:pt x="50869" y="18129"/>
                  </a:lnTo>
                  <a:lnTo>
                    <a:pt x="50107" y="19410"/>
                  </a:lnTo>
                  <a:lnTo>
                    <a:pt x="48129" y="19718"/>
                  </a:lnTo>
                  <a:lnTo>
                    <a:pt x="47447" y="20772"/>
                  </a:lnTo>
                  <a:lnTo>
                    <a:pt x="47367" y="22589"/>
                  </a:lnTo>
                  <a:lnTo>
                    <a:pt x="48129" y="23043"/>
                  </a:lnTo>
                  <a:lnTo>
                    <a:pt x="47983" y="25394"/>
                  </a:lnTo>
                  <a:lnTo>
                    <a:pt x="47220" y="26156"/>
                  </a:lnTo>
                  <a:lnTo>
                    <a:pt x="47220" y="28588"/>
                  </a:lnTo>
                  <a:lnTo>
                    <a:pt x="46312" y="29805"/>
                  </a:lnTo>
                  <a:lnTo>
                    <a:pt x="44950" y="31167"/>
                  </a:lnTo>
                  <a:lnTo>
                    <a:pt x="43896" y="31767"/>
                  </a:lnTo>
                  <a:lnTo>
                    <a:pt x="42534" y="32821"/>
                  </a:lnTo>
                  <a:lnTo>
                    <a:pt x="41707" y="32221"/>
                  </a:lnTo>
                  <a:lnTo>
                    <a:pt x="40880" y="33210"/>
                  </a:lnTo>
                  <a:lnTo>
                    <a:pt x="40880" y="34345"/>
                  </a:lnTo>
                  <a:lnTo>
                    <a:pt x="41415" y="34345"/>
                  </a:lnTo>
                  <a:lnTo>
                    <a:pt x="41415" y="35334"/>
                  </a:lnTo>
                  <a:lnTo>
                    <a:pt x="40588" y="35707"/>
                  </a:lnTo>
                  <a:lnTo>
                    <a:pt x="39599" y="36388"/>
                  </a:lnTo>
                  <a:lnTo>
                    <a:pt x="39226" y="37069"/>
                  </a:lnTo>
                  <a:lnTo>
                    <a:pt x="39226" y="38350"/>
                  </a:lnTo>
                  <a:lnTo>
                    <a:pt x="39599" y="39631"/>
                  </a:lnTo>
                  <a:lnTo>
                    <a:pt x="40588" y="39939"/>
                  </a:lnTo>
                  <a:lnTo>
                    <a:pt x="41123" y="40766"/>
                  </a:lnTo>
                  <a:lnTo>
                    <a:pt x="40215" y="41366"/>
                  </a:lnTo>
                  <a:lnTo>
                    <a:pt x="38545" y="41366"/>
                  </a:lnTo>
                  <a:lnTo>
                    <a:pt x="36421" y="41966"/>
                  </a:lnTo>
                  <a:lnTo>
                    <a:pt x="35140" y="41966"/>
                  </a:lnTo>
                  <a:lnTo>
                    <a:pt x="33778" y="40685"/>
                  </a:lnTo>
                  <a:lnTo>
                    <a:pt x="32869" y="40231"/>
                  </a:lnTo>
                  <a:lnTo>
                    <a:pt x="31361" y="40004"/>
                  </a:lnTo>
                  <a:lnTo>
                    <a:pt x="30080" y="40377"/>
                  </a:lnTo>
                  <a:lnTo>
                    <a:pt x="28637" y="39842"/>
                  </a:lnTo>
                  <a:lnTo>
                    <a:pt x="27194" y="38707"/>
                  </a:lnTo>
                  <a:lnTo>
                    <a:pt x="26967" y="37718"/>
                  </a:lnTo>
                  <a:lnTo>
                    <a:pt x="25913" y="36729"/>
                  </a:lnTo>
                  <a:lnTo>
                    <a:pt x="24405" y="36129"/>
                  </a:lnTo>
                  <a:lnTo>
                    <a:pt x="22054" y="35756"/>
                  </a:lnTo>
                  <a:lnTo>
                    <a:pt x="21227" y="36664"/>
                  </a:lnTo>
                  <a:lnTo>
                    <a:pt x="21227" y="37653"/>
                  </a:lnTo>
                  <a:lnTo>
                    <a:pt x="21145" y="38934"/>
                  </a:lnTo>
                  <a:lnTo>
                    <a:pt x="20464" y="39988"/>
                  </a:lnTo>
                  <a:lnTo>
                    <a:pt x="19329" y="40815"/>
                  </a:lnTo>
                  <a:lnTo>
                    <a:pt x="17205" y="40734"/>
                  </a:lnTo>
                  <a:lnTo>
                    <a:pt x="16070" y="41642"/>
                  </a:lnTo>
                  <a:lnTo>
                    <a:pt x="14562" y="41561"/>
                  </a:lnTo>
                  <a:lnTo>
                    <a:pt x="13800" y="40507"/>
                  </a:lnTo>
                  <a:lnTo>
                    <a:pt x="12892" y="40734"/>
                  </a:lnTo>
                  <a:lnTo>
                    <a:pt x="12065" y="42485"/>
                  </a:lnTo>
                  <a:lnTo>
                    <a:pt x="9794" y="42485"/>
                  </a:lnTo>
                  <a:lnTo>
                    <a:pt x="8887" y="41204"/>
                  </a:lnTo>
                  <a:lnTo>
                    <a:pt x="5627" y="41204"/>
                  </a:lnTo>
                  <a:lnTo>
                    <a:pt x="3892" y="40523"/>
                  </a:lnTo>
                  <a:lnTo>
                    <a:pt x="2757" y="39761"/>
                  </a:lnTo>
                  <a:lnTo>
                    <a:pt x="2757" y="38707"/>
                  </a:lnTo>
                  <a:lnTo>
                    <a:pt x="4265" y="38480"/>
                  </a:lnTo>
                  <a:lnTo>
                    <a:pt x="5481" y="37880"/>
                  </a:lnTo>
                  <a:lnTo>
                    <a:pt x="6989" y="36745"/>
                  </a:lnTo>
                  <a:lnTo>
                    <a:pt x="8124" y="35837"/>
                  </a:lnTo>
                  <a:lnTo>
                    <a:pt x="8805" y="34556"/>
                  </a:lnTo>
                  <a:lnTo>
                    <a:pt x="8724" y="33194"/>
                  </a:lnTo>
                  <a:lnTo>
                    <a:pt x="7589" y="31459"/>
                  </a:lnTo>
                  <a:lnTo>
                    <a:pt x="6373" y="30097"/>
                  </a:lnTo>
                  <a:lnTo>
                    <a:pt x="4703" y="29642"/>
                  </a:lnTo>
                  <a:lnTo>
                    <a:pt x="3876" y="28880"/>
                  </a:lnTo>
                  <a:lnTo>
                    <a:pt x="3795" y="27064"/>
                  </a:lnTo>
                  <a:lnTo>
                    <a:pt x="4249" y="25475"/>
                  </a:lnTo>
                  <a:lnTo>
                    <a:pt x="4849" y="24113"/>
                  </a:lnTo>
                  <a:lnTo>
                    <a:pt x="5757" y="22524"/>
                  </a:lnTo>
                  <a:lnTo>
                    <a:pt x="5676" y="20853"/>
                  </a:lnTo>
                  <a:lnTo>
                    <a:pt x="4995" y="19800"/>
                  </a:lnTo>
                  <a:lnTo>
                    <a:pt x="3487" y="19118"/>
                  </a:lnTo>
                  <a:lnTo>
                    <a:pt x="2725" y="18518"/>
                  </a:lnTo>
                  <a:lnTo>
                    <a:pt x="1590" y="18518"/>
                  </a:lnTo>
                  <a:lnTo>
                    <a:pt x="600" y="18746"/>
                  </a:lnTo>
                  <a:lnTo>
                    <a:pt x="0" y="17837"/>
                  </a:lnTo>
                  <a:lnTo>
                    <a:pt x="0" y="16848"/>
                  </a:lnTo>
                  <a:lnTo>
                    <a:pt x="827" y="15486"/>
                  </a:lnTo>
                  <a:lnTo>
                    <a:pt x="1881" y="14124"/>
                  </a:lnTo>
                  <a:lnTo>
                    <a:pt x="3633" y="12989"/>
                  </a:lnTo>
                  <a:lnTo>
                    <a:pt x="4768" y="12535"/>
                  </a:lnTo>
                  <a:lnTo>
                    <a:pt x="5449" y="12227"/>
                  </a:lnTo>
                  <a:lnTo>
                    <a:pt x="6665" y="11319"/>
                  </a:lnTo>
                  <a:lnTo>
                    <a:pt x="6665" y="10411"/>
                  </a:lnTo>
                  <a:lnTo>
                    <a:pt x="6584" y="10184"/>
                  </a:lnTo>
                  <a:lnTo>
                    <a:pt x="7070" y="9989"/>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1" name="Freeform: Shape 620">
              <a:extLst>
                <a:ext uri="{FF2B5EF4-FFF2-40B4-BE49-F238E27FC236}">
                  <a16:creationId xmlns:a16="http://schemas.microsoft.com/office/drawing/2014/main" id="{DAAD968E-6C41-2E87-4EC9-661A8625ED57}"/>
                </a:ext>
              </a:extLst>
            </p:cNvPr>
            <p:cNvSpPr/>
            <p:nvPr/>
          </p:nvSpPr>
          <p:spPr>
            <a:xfrm>
              <a:off x="7461559" y="3534563"/>
              <a:ext cx="111968" cy="109201"/>
            </a:xfrm>
            <a:custGeom>
              <a:avLst/>
              <a:gdLst>
                <a:gd name="connsiteX0" fmla="*/ 1605 w 121374"/>
                <a:gd name="connsiteY0" fmla="*/ 31021 h 118375"/>
                <a:gd name="connsiteX1" fmla="*/ 2740 w 121374"/>
                <a:gd name="connsiteY1" fmla="*/ 31783 h 118375"/>
                <a:gd name="connsiteX2" fmla="*/ 4476 w 121374"/>
                <a:gd name="connsiteY2" fmla="*/ 32464 h 118375"/>
                <a:gd name="connsiteX3" fmla="*/ 7735 w 121374"/>
                <a:gd name="connsiteY3" fmla="*/ 32464 h 118375"/>
                <a:gd name="connsiteX4" fmla="*/ 8643 w 121374"/>
                <a:gd name="connsiteY4" fmla="*/ 33745 h 118375"/>
                <a:gd name="connsiteX5" fmla="*/ 10913 w 121374"/>
                <a:gd name="connsiteY5" fmla="*/ 33745 h 118375"/>
                <a:gd name="connsiteX6" fmla="*/ 11740 w 121374"/>
                <a:gd name="connsiteY6" fmla="*/ 31994 h 118375"/>
                <a:gd name="connsiteX7" fmla="*/ 12648 w 121374"/>
                <a:gd name="connsiteY7" fmla="*/ 31767 h 118375"/>
                <a:gd name="connsiteX8" fmla="*/ 13410 w 121374"/>
                <a:gd name="connsiteY8" fmla="*/ 32821 h 118375"/>
                <a:gd name="connsiteX9" fmla="*/ 14918 w 121374"/>
                <a:gd name="connsiteY9" fmla="*/ 32902 h 118375"/>
                <a:gd name="connsiteX10" fmla="*/ 16053 w 121374"/>
                <a:gd name="connsiteY10" fmla="*/ 31994 h 118375"/>
                <a:gd name="connsiteX11" fmla="*/ 18178 w 121374"/>
                <a:gd name="connsiteY11" fmla="*/ 32075 h 118375"/>
                <a:gd name="connsiteX12" fmla="*/ 19313 w 121374"/>
                <a:gd name="connsiteY12" fmla="*/ 31248 h 118375"/>
                <a:gd name="connsiteX13" fmla="*/ 19994 w 121374"/>
                <a:gd name="connsiteY13" fmla="*/ 30194 h 118375"/>
                <a:gd name="connsiteX14" fmla="*/ 20075 w 121374"/>
                <a:gd name="connsiteY14" fmla="*/ 28913 h 118375"/>
                <a:gd name="connsiteX15" fmla="*/ 20075 w 121374"/>
                <a:gd name="connsiteY15" fmla="*/ 27923 h 118375"/>
                <a:gd name="connsiteX16" fmla="*/ 20902 w 121374"/>
                <a:gd name="connsiteY16" fmla="*/ 27016 h 118375"/>
                <a:gd name="connsiteX17" fmla="*/ 23253 w 121374"/>
                <a:gd name="connsiteY17" fmla="*/ 27388 h 118375"/>
                <a:gd name="connsiteX18" fmla="*/ 24761 w 121374"/>
                <a:gd name="connsiteY18" fmla="*/ 27988 h 118375"/>
                <a:gd name="connsiteX19" fmla="*/ 25815 w 121374"/>
                <a:gd name="connsiteY19" fmla="*/ 28978 h 118375"/>
                <a:gd name="connsiteX20" fmla="*/ 26042 w 121374"/>
                <a:gd name="connsiteY20" fmla="*/ 29967 h 118375"/>
                <a:gd name="connsiteX21" fmla="*/ 27486 w 121374"/>
                <a:gd name="connsiteY21" fmla="*/ 31102 h 118375"/>
                <a:gd name="connsiteX22" fmla="*/ 28929 w 121374"/>
                <a:gd name="connsiteY22" fmla="*/ 31637 h 118375"/>
                <a:gd name="connsiteX23" fmla="*/ 30210 w 121374"/>
                <a:gd name="connsiteY23" fmla="*/ 31264 h 118375"/>
                <a:gd name="connsiteX24" fmla="*/ 31718 w 121374"/>
                <a:gd name="connsiteY24" fmla="*/ 31491 h 118375"/>
                <a:gd name="connsiteX25" fmla="*/ 32626 w 121374"/>
                <a:gd name="connsiteY25" fmla="*/ 31945 h 118375"/>
                <a:gd name="connsiteX26" fmla="*/ 33988 w 121374"/>
                <a:gd name="connsiteY26" fmla="*/ 33226 h 118375"/>
                <a:gd name="connsiteX27" fmla="*/ 35269 w 121374"/>
                <a:gd name="connsiteY27" fmla="*/ 33226 h 118375"/>
                <a:gd name="connsiteX28" fmla="*/ 37393 w 121374"/>
                <a:gd name="connsiteY28" fmla="*/ 32626 h 118375"/>
                <a:gd name="connsiteX29" fmla="*/ 39064 w 121374"/>
                <a:gd name="connsiteY29" fmla="*/ 32626 h 118375"/>
                <a:gd name="connsiteX30" fmla="*/ 39972 w 121374"/>
                <a:gd name="connsiteY30" fmla="*/ 32026 h 118375"/>
                <a:gd name="connsiteX31" fmla="*/ 39436 w 121374"/>
                <a:gd name="connsiteY31" fmla="*/ 31199 h 118375"/>
                <a:gd name="connsiteX32" fmla="*/ 38447 w 121374"/>
                <a:gd name="connsiteY32" fmla="*/ 30891 h 118375"/>
                <a:gd name="connsiteX33" fmla="*/ 38075 w 121374"/>
                <a:gd name="connsiteY33" fmla="*/ 29610 h 118375"/>
                <a:gd name="connsiteX34" fmla="*/ 38075 w 121374"/>
                <a:gd name="connsiteY34" fmla="*/ 28329 h 118375"/>
                <a:gd name="connsiteX35" fmla="*/ 38447 w 121374"/>
                <a:gd name="connsiteY35" fmla="*/ 27648 h 118375"/>
                <a:gd name="connsiteX36" fmla="*/ 39436 w 121374"/>
                <a:gd name="connsiteY36" fmla="*/ 26967 h 118375"/>
                <a:gd name="connsiteX37" fmla="*/ 40263 w 121374"/>
                <a:gd name="connsiteY37" fmla="*/ 26594 h 118375"/>
                <a:gd name="connsiteX38" fmla="*/ 40263 w 121374"/>
                <a:gd name="connsiteY38" fmla="*/ 25605 h 118375"/>
                <a:gd name="connsiteX39" fmla="*/ 39729 w 121374"/>
                <a:gd name="connsiteY39" fmla="*/ 25605 h 118375"/>
                <a:gd name="connsiteX40" fmla="*/ 39729 w 121374"/>
                <a:gd name="connsiteY40" fmla="*/ 24470 h 118375"/>
                <a:gd name="connsiteX41" fmla="*/ 40556 w 121374"/>
                <a:gd name="connsiteY41" fmla="*/ 23480 h 118375"/>
                <a:gd name="connsiteX42" fmla="*/ 41383 w 121374"/>
                <a:gd name="connsiteY42" fmla="*/ 24080 h 118375"/>
                <a:gd name="connsiteX43" fmla="*/ 42745 w 121374"/>
                <a:gd name="connsiteY43" fmla="*/ 23026 h 118375"/>
                <a:gd name="connsiteX44" fmla="*/ 43799 w 121374"/>
                <a:gd name="connsiteY44" fmla="*/ 22426 h 118375"/>
                <a:gd name="connsiteX45" fmla="*/ 45161 w 121374"/>
                <a:gd name="connsiteY45" fmla="*/ 21064 h 118375"/>
                <a:gd name="connsiteX46" fmla="*/ 46069 w 121374"/>
                <a:gd name="connsiteY46" fmla="*/ 19848 h 118375"/>
                <a:gd name="connsiteX47" fmla="*/ 46069 w 121374"/>
                <a:gd name="connsiteY47" fmla="*/ 17416 h 118375"/>
                <a:gd name="connsiteX48" fmla="*/ 46831 w 121374"/>
                <a:gd name="connsiteY48" fmla="*/ 16654 h 118375"/>
                <a:gd name="connsiteX49" fmla="*/ 46977 w 121374"/>
                <a:gd name="connsiteY49" fmla="*/ 14302 h 118375"/>
                <a:gd name="connsiteX50" fmla="*/ 46215 w 121374"/>
                <a:gd name="connsiteY50" fmla="*/ 13848 h 118375"/>
                <a:gd name="connsiteX51" fmla="*/ 46296 w 121374"/>
                <a:gd name="connsiteY51" fmla="*/ 12032 h 118375"/>
                <a:gd name="connsiteX52" fmla="*/ 46977 w 121374"/>
                <a:gd name="connsiteY52" fmla="*/ 10978 h 118375"/>
                <a:gd name="connsiteX53" fmla="*/ 48955 w 121374"/>
                <a:gd name="connsiteY53" fmla="*/ 10670 h 118375"/>
                <a:gd name="connsiteX54" fmla="*/ 49717 w 121374"/>
                <a:gd name="connsiteY54" fmla="*/ 9389 h 118375"/>
                <a:gd name="connsiteX55" fmla="*/ 50934 w 121374"/>
                <a:gd name="connsiteY55" fmla="*/ 9081 h 118375"/>
                <a:gd name="connsiteX56" fmla="*/ 53593 w 121374"/>
                <a:gd name="connsiteY56" fmla="*/ 7719 h 118375"/>
                <a:gd name="connsiteX57" fmla="*/ 53674 w 121374"/>
                <a:gd name="connsiteY57" fmla="*/ 6438 h 118375"/>
                <a:gd name="connsiteX58" fmla="*/ 55344 w 121374"/>
                <a:gd name="connsiteY58" fmla="*/ 4994 h 118375"/>
                <a:gd name="connsiteX59" fmla="*/ 58231 w 121374"/>
                <a:gd name="connsiteY59" fmla="*/ 4459 h 118375"/>
                <a:gd name="connsiteX60" fmla="*/ 58085 w 121374"/>
                <a:gd name="connsiteY60" fmla="*/ 2951 h 118375"/>
                <a:gd name="connsiteX61" fmla="*/ 58766 w 121374"/>
                <a:gd name="connsiteY61" fmla="*/ 1816 h 118375"/>
                <a:gd name="connsiteX62" fmla="*/ 60047 w 121374"/>
                <a:gd name="connsiteY62" fmla="*/ 1054 h 118375"/>
                <a:gd name="connsiteX63" fmla="*/ 62058 w 121374"/>
                <a:gd name="connsiteY63" fmla="*/ 0 h 118375"/>
                <a:gd name="connsiteX64" fmla="*/ 62998 w 121374"/>
                <a:gd name="connsiteY64" fmla="*/ 454 h 118375"/>
                <a:gd name="connsiteX65" fmla="*/ 64441 w 121374"/>
                <a:gd name="connsiteY65" fmla="*/ 1816 h 118375"/>
                <a:gd name="connsiteX66" fmla="*/ 65576 w 121374"/>
                <a:gd name="connsiteY66" fmla="*/ 2805 h 118375"/>
                <a:gd name="connsiteX67" fmla="*/ 66485 w 121374"/>
                <a:gd name="connsiteY67" fmla="*/ 4897 h 118375"/>
                <a:gd name="connsiteX68" fmla="*/ 68187 w 121374"/>
                <a:gd name="connsiteY68" fmla="*/ 5692 h 118375"/>
                <a:gd name="connsiteX69" fmla="*/ 69322 w 121374"/>
                <a:gd name="connsiteY69" fmla="*/ 6373 h 118375"/>
                <a:gd name="connsiteX70" fmla="*/ 70117 w 121374"/>
                <a:gd name="connsiteY70" fmla="*/ 8416 h 118375"/>
                <a:gd name="connsiteX71" fmla="*/ 71366 w 121374"/>
                <a:gd name="connsiteY71" fmla="*/ 9437 h 118375"/>
                <a:gd name="connsiteX72" fmla="*/ 73182 w 121374"/>
                <a:gd name="connsiteY72" fmla="*/ 9437 h 118375"/>
                <a:gd name="connsiteX73" fmla="*/ 74203 w 121374"/>
                <a:gd name="connsiteY73" fmla="*/ 11027 h 118375"/>
                <a:gd name="connsiteX74" fmla="*/ 75225 w 121374"/>
                <a:gd name="connsiteY74" fmla="*/ 12729 h 118375"/>
                <a:gd name="connsiteX75" fmla="*/ 77154 w 121374"/>
                <a:gd name="connsiteY75" fmla="*/ 13751 h 118375"/>
                <a:gd name="connsiteX76" fmla="*/ 78517 w 121374"/>
                <a:gd name="connsiteY76" fmla="*/ 15340 h 118375"/>
                <a:gd name="connsiteX77" fmla="*/ 79652 w 121374"/>
                <a:gd name="connsiteY77" fmla="*/ 17156 h 118375"/>
                <a:gd name="connsiteX78" fmla="*/ 80560 w 121374"/>
                <a:gd name="connsiteY78" fmla="*/ 18632 h 118375"/>
                <a:gd name="connsiteX79" fmla="*/ 83965 w 121374"/>
                <a:gd name="connsiteY79" fmla="*/ 18632 h 118375"/>
                <a:gd name="connsiteX80" fmla="*/ 85213 w 121374"/>
                <a:gd name="connsiteY80" fmla="*/ 19653 h 118375"/>
                <a:gd name="connsiteX81" fmla="*/ 86576 w 121374"/>
                <a:gd name="connsiteY81" fmla="*/ 21016 h 118375"/>
                <a:gd name="connsiteX82" fmla="*/ 88278 w 121374"/>
                <a:gd name="connsiteY82" fmla="*/ 21583 h 118375"/>
                <a:gd name="connsiteX83" fmla="*/ 89640 w 121374"/>
                <a:gd name="connsiteY83" fmla="*/ 22151 h 118375"/>
                <a:gd name="connsiteX84" fmla="*/ 90208 w 121374"/>
                <a:gd name="connsiteY84" fmla="*/ 22945 h 118375"/>
                <a:gd name="connsiteX85" fmla="*/ 97035 w 121374"/>
                <a:gd name="connsiteY85" fmla="*/ 22945 h 118375"/>
                <a:gd name="connsiteX86" fmla="*/ 99305 w 121374"/>
                <a:gd name="connsiteY86" fmla="*/ 24080 h 118375"/>
                <a:gd name="connsiteX87" fmla="*/ 101462 w 121374"/>
                <a:gd name="connsiteY87" fmla="*/ 24080 h 118375"/>
                <a:gd name="connsiteX88" fmla="*/ 103505 w 121374"/>
                <a:gd name="connsiteY88" fmla="*/ 23059 h 118375"/>
                <a:gd name="connsiteX89" fmla="*/ 106229 w 121374"/>
                <a:gd name="connsiteY89" fmla="*/ 21356 h 118375"/>
                <a:gd name="connsiteX90" fmla="*/ 107478 w 121374"/>
                <a:gd name="connsiteY90" fmla="*/ 19313 h 118375"/>
                <a:gd name="connsiteX91" fmla="*/ 110089 w 121374"/>
                <a:gd name="connsiteY91" fmla="*/ 18972 h 118375"/>
                <a:gd name="connsiteX92" fmla="*/ 110916 w 121374"/>
                <a:gd name="connsiteY92" fmla="*/ 20448 h 118375"/>
                <a:gd name="connsiteX93" fmla="*/ 111905 w 121374"/>
                <a:gd name="connsiteY93" fmla="*/ 22183 h 118375"/>
                <a:gd name="connsiteX94" fmla="*/ 112959 w 121374"/>
                <a:gd name="connsiteY94" fmla="*/ 23999 h 118375"/>
                <a:gd name="connsiteX95" fmla="*/ 112959 w 121374"/>
                <a:gd name="connsiteY95" fmla="*/ 26724 h 118375"/>
                <a:gd name="connsiteX96" fmla="*/ 112424 w 121374"/>
                <a:gd name="connsiteY96" fmla="*/ 27632 h 118375"/>
                <a:gd name="connsiteX97" fmla="*/ 111889 w 121374"/>
                <a:gd name="connsiteY97" fmla="*/ 28621 h 118375"/>
                <a:gd name="connsiteX98" fmla="*/ 112943 w 121374"/>
                <a:gd name="connsiteY98" fmla="*/ 30064 h 118375"/>
                <a:gd name="connsiteX99" fmla="*/ 113770 w 121374"/>
                <a:gd name="connsiteY99" fmla="*/ 30599 h 118375"/>
                <a:gd name="connsiteX100" fmla="*/ 114986 w 121374"/>
                <a:gd name="connsiteY100" fmla="*/ 30907 h 118375"/>
                <a:gd name="connsiteX101" fmla="*/ 115521 w 121374"/>
                <a:gd name="connsiteY101" fmla="*/ 31815 h 118375"/>
                <a:gd name="connsiteX102" fmla="*/ 115148 w 121374"/>
                <a:gd name="connsiteY102" fmla="*/ 32869 h 118375"/>
                <a:gd name="connsiteX103" fmla="*/ 114240 w 121374"/>
                <a:gd name="connsiteY103" fmla="*/ 33777 h 118375"/>
                <a:gd name="connsiteX104" fmla="*/ 113786 w 121374"/>
                <a:gd name="connsiteY104" fmla="*/ 34831 h 118375"/>
                <a:gd name="connsiteX105" fmla="*/ 114921 w 121374"/>
                <a:gd name="connsiteY105" fmla="*/ 35885 h 118375"/>
                <a:gd name="connsiteX106" fmla="*/ 116899 w 121374"/>
                <a:gd name="connsiteY106" fmla="*/ 36567 h 118375"/>
                <a:gd name="connsiteX107" fmla="*/ 117726 w 121374"/>
                <a:gd name="connsiteY107" fmla="*/ 37475 h 118375"/>
                <a:gd name="connsiteX108" fmla="*/ 119170 w 121374"/>
                <a:gd name="connsiteY108" fmla="*/ 38010 h 118375"/>
                <a:gd name="connsiteX109" fmla="*/ 120613 w 121374"/>
                <a:gd name="connsiteY109" fmla="*/ 38610 h 118375"/>
                <a:gd name="connsiteX110" fmla="*/ 121375 w 121374"/>
                <a:gd name="connsiteY110" fmla="*/ 39599 h 118375"/>
                <a:gd name="connsiteX111" fmla="*/ 121375 w 121374"/>
                <a:gd name="connsiteY111" fmla="*/ 40815 h 118375"/>
                <a:gd name="connsiteX112" fmla="*/ 120613 w 121374"/>
                <a:gd name="connsiteY112" fmla="*/ 41350 h 118375"/>
                <a:gd name="connsiteX113" fmla="*/ 118343 w 121374"/>
                <a:gd name="connsiteY113" fmla="*/ 41350 h 118375"/>
                <a:gd name="connsiteX114" fmla="*/ 117061 w 121374"/>
                <a:gd name="connsiteY114" fmla="*/ 41950 h 118375"/>
                <a:gd name="connsiteX115" fmla="*/ 116153 w 121374"/>
                <a:gd name="connsiteY115" fmla="*/ 42858 h 118375"/>
                <a:gd name="connsiteX116" fmla="*/ 116153 w 121374"/>
                <a:gd name="connsiteY116" fmla="*/ 44528 h 118375"/>
                <a:gd name="connsiteX117" fmla="*/ 116689 w 121374"/>
                <a:gd name="connsiteY117" fmla="*/ 45810 h 118375"/>
                <a:gd name="connsiteX118" fmla="*/ 117143 w 121374"/>
                <a:gd name="connsiteY118" fmla="*/ 47026 h 118375"/>
                <a:gd name="connsiteX119" fmla="*/ 115862 w 121374"/>
                <a:gd name="connsiteY119" fmla="*/ 47626 h 118375"/>
                <a:gd name="connsiteX120" fmla="*/ 115554 w 121374"/>
                <a:gd name="connsiteY120" fmla="*/ 48453 h 118375"/>
                <a:gd name="connsiteX121" fmla="*/ 114110 w 121374"/>
                <a:gd name="connsiteY121" fmla="*/ 48453 h 118375"/>
                <a:gd name="connsiteX122" fmla="*/ 113737 w 121374"/>
                <a:gd name="connsiteY122" fmla="*/ 49896 h 118375"/>
                <a:gd name="connsiteX123" fmla="*/ 112294 w 121374"/>
                <a:gd name="connsiteY123" fmla="*/ 49896 h 118375"/>
                <a:gd name="connsiteX124" fmla="*/ 109797 w 121374"/>
                <a:gd name="connsiteY124" fmla="*/ 48988 h 118375"/>
                <a:gd name="connsiteX125" fmla="*/ 109035 w 121374"/>
                <a:gd name="connsiteY125" fmla="*/ 47707 h 118375"/>
                <a:gd name="connsiteX126" fmla="*/ 109116 w 121374"/>
                <a:gd name="connsiteY126" fmla="*/ 46799 h 118375"/>
                <a:gd name="connsiteX127" fmla="*/ 109943 w 121374"/>
                <a:gd name="connsiteY127" fmla="*/ 46718 h 118375"/>
                <a:gd name="connsiteX128" fmla="*/ 110397 w 121374"/>
                <a:gd name="connsiteY128" fmla="*/ 45955 h 118375"/>
                <a:gd name="connsiteX129" fmla="*/ 109343 w 121374"/>
                <a:gd name="connsiteY129" fmla="*/ 45502 h 118375"/>
                <a:gd name="connsiteX130" fmla="*/ 108581 w 121374"/>
                <a:gd name="connsiteY130" fmla="*/ 44820 h 118375"/>
                <a:gd name="connsiteX131" fmla="*/ 108273 w 121374"/>
                <a:gd name="connsiteY131" fmla="*/ 43604 h 118375"/>
                <a:gd name="connsiteX132" fmla="*/ 107510 w 121374"/>
                <a:gd name="connsiteY132" fmla="*/ 42615 h 118375"/>
                <a:gd name="connsiteX133" fmla="*/ 106229 w 121374"/>
                <a:gd name="connsiteY133" fmla="*/ 42469 h 118375"/>
                <a:gd name="connsiteX134" fmla="*/ 105467 w 121374"/>
                <a:gd name="connsiteY134" fmla="*/ 42696 h 118375"/>
                <a:gd name="connsiteX135" fmla="*/ 104024 w 121374"/>
                <a:gd name="connsiteY135" fmla="*/ 42777 h 118375"/>
                <a:gd name="connsiteX136" fmla="*/ 102808 w 121374"/>
                <a:gd name="connsiteY136" fmla="*/ 41950 h 118375"/>
                <a:gd name="connsiteX137" fmla="*/ 100829 w 121374"/>
                <a:gd name="connsiteY137" fmla="*/ 41642 h 118375"/>
                <a:gd name="connsiteX138" fmla="*/ 98932 w 121374"/>
                <a:gd name="connsiteY138" fmla="*/ 41561 h 118375"/>
                <a:gd name="connsiteX139" fmla="*/ 98105 w 121374"/>
                <a:gd name="connsiteY139" fmla="*/ 42469 h 118375"/>
                <a:gd name="connsiteX140" fmla="*/ 97570 w 121374"/>
                <a:gd name="connsiteY140" fmla="*/ 43150 h 118375"/>
                <a:gd name="connsiteX141" fmla="*/ 96354 w 121374"/>
                <a:gd name="connsiteY141" fmla="*/ 42777 h 118375"/>
                <a:gd name="connsiteX142" fmla="*/ 95073 w 121374"/>
                <a:gd name="connsiteY142" fmla="*/ 42015 h 118375"/>
                <a:gd name="connsiteX143" fmla="*/ 93565 w 121374"/>
                <a:gd name="connsiteY143" fmla="*/ 42015 h 118375"/>
                <a:gd name="connsiteX144" fmla="*/ 93192 w 121374"/>
                <a:gd name="connsiteY144" fmla="*/ 42696 h 118375"/>
                <a:gd name="connsiteX145" fmla="*/ 92511 w 121374"/>
                <a:gd name="connsiteY145" fmla="*/ 43912 h 118375"/>
                <a:gd name="connsiteX146" fmla="*/ 91603 w 121374"/>
                <a:gd name="connsiteY146" fmla="*/ 44285 h 118375"/>
                <a:gd name="connsiteX147" fmla="*/ 90014 w 121374"/>
                <a:gd name="connsiteY147" fmla="*/ 43831 h 118375"/>
                <a:gd name="connsiteX148" fmla="*/ 88343 w 121374"/>
                <a:gd name="connsiteY148" fmla="*/ 43296 h 118375"/>
                <a:gd name="connsiteX149" fmla="*/ 86981 w 121374"/>
                <a:gd name="connsiteY149" fmla="*/ 42469 h 118375"/>
                <a:gd name="connsiteX150" fmla="*/ 82668 w 121374"/>
                <a:gd name="connsiteY150" fmla="*/ 42469 h 118375"/>
                <a:gd name="connsiteX151" fmla="*/ 80998 w 121374"/>
                <a:gd name="connsiteY151" fmla="*/ 41707 h 118375"/>
                <a:gd name="connsiteX152" fmla="*/ 79181 w 121374"/>
                <a:gd name="connsiteY152" fmla="*/ 41026 h 118375"/>
                <a:gd name="connsiteX153" fmla="*/ 77446 w 121374"/>
                <a:gd name="connsiteY153" fmla="*/ 41172 h 118375"/>
                <a:gd name="connsiteX154" fmla="*/ 76538 w 121374"/>
                <a:gd name="connsiteY154" fmla="*/ 41934 h 118375"/>
                <a:gd name="connsiteX155" fmla="*/ 73587 w 121374"/>
                <a:gd name="connsiteY155" fmla="*/ 40345 h 118375"/>
                <a:gd name="connsiteX156" fmla="*/ 72225 w 121374"/>
                <a:gd name="connsiteY156" fmla="*/ 39064 h 118375"/>
                <a:gd name="connsiteX157" fmla="*/ 71398 w 121374"/>
                <a:gd name="connsiteY157" fmla="*/ 38610 h 118375"/>
                <a:gd name="connsiteX158" fmla="*/ 69809 w 121374"/>
                <a:gd name="connsiteY158" fmla="*/ 38529 h 118375"/>
                <a:gd name="connsiteX159" fmla="*/ 69582 w 121374"/>
                <a:gd name="connsiteY159" fmla="*/ 39518 h 118375"/>
                <a:gd name="connsiteX160" fmla="*/ 69355 w 121374"/>
                <a:gd name="connsiteY160" fmla="*/ 40572 h 118375"/>
                <a:gd name="connsiteX161" fmla="*/ 68219 w 121374"/>
                <a:gd name="connsiteY161" fmla="*/ 41172 h 118375"/>
                <a:gd name="connsiteX162" fmla="*/ 66776 w 121374"/>
                <a:gd name="connsiteY162" fmla="*/ 41091 h 118375"/>
                <a:gd name="connsiteX163" fmla="*/ 65268 w 121374"/>
                <a:gd name="connsiteY163" fmla="*/ 40329 h 118375"/>
                <a:gd name="connsiteX164" fmla="*/ 63906 w 121374"/>
                <a:gd name="connsiteY164" fmla="*/ 39794 h 118375"/>
                <a:gd name="connsiteX165" fmla="*/ 62998 w 121374"/>
                <a:gd name="connsiteY165" fmla="*/ 40329 h 118375"/>
                <a:gd name="connsiteX166" fmla="*/ 62009 w 121374"/>
                <a:gd name="connsiteY166" fmla="*/ 41545 h 118375"/>
                <a:gd name="connsiteX167" fmla="*/ 61133 w 121374"/>
                <a:gd name="connsiteY167" fmla="*/ 43442 h 118375"/>
                <a:gd name="connsiteX168" fmla="*/ 60031 w 121374"/>
                <a:gd name="connsiteY168" fmla="*/ 44804 h 118375"/>
                <a:gd name="connsiteX169" fmla="*/ 59431 w 121374"/>
                <a:gd name="connsiteY169" fmla="*/ 45793 h 118375"/>
                <a:gd name="connsiteX170" fmla="*/ 57841 w 121374"/>
                <a:gd name="connsiteY170" fmla="*/ 45420 h 118375"/>
                <a:gd name="connsiteX171" fmla="*/ 56106 w 121374"/>
                <a:gd name="connsiteY171" fmla="*/ 44204 h 118375"/>
                <a:gd name="connsiteX172" fmla="*/ 54063 w 121374"/>
                <a:gd name="connsiteY172" fmla="*/ 42923 h 118375"/>
                <a:gd name="connsiteX173" fmla="*/ 52782 w 121374"/>
                <a:gd name="connsiteY173" fmla="*/ 42015 h 118375"/>
                <a:gd name="connsiteX174" fmla="*/ 51420 w 121374"/>
                <a:gd name="connsiteY174" fmla="*/ 41253 h 118375"/>
                <a:gd name="connsiteX175" fmla="*/ 50285 w 121374"/>
                <a:gd name="connsiteY175" fmla="*/ 41334 h 118375"/>
                <a:gd name="connsiteX176" fmla="*/ 49458 w 121374"/>
                <a:gd name="connsiteY176" fmla="*/ 42096 h 118375"/>
                <a:gd name="connsiteX177" fmla="*/ 48550 w 121374"/>
                <a:gd name="connsiteY177" fmla="*/ 43539 h 118375"/>
                <a:gd name="connsiteX178" fmla="*/ 48096 w 121374"/>
                <a:gd name="connsiteY178" fmla="*/ 45128 h 118375"/>
                <a:gd name="connsiteX179" fmla="*/ 47723 w 121374"/>
                <a:gd name="connsiteY179" fmla="*/ 46945 h 118375"/>
                <a:gd name="connsiteX180" fmla="*/ 47577 w 121374"/>
                <a:gd name="connsiteY180" fmla="*/ 48534 h 118375"/>
                <a:gd name="connsiteX181" fmla="*/ 47658 w 121374"/>
                <a:gd name="connsiteY181" fmla="*/ 51258 h 118375"/>
                <a:gd name="connsiteX182" fmla="*/ 48339 w 121374"/>
                <a:gd name="connsiteY182" fmla="*/ 54371 h 118375"/>
                <a:gd name="connsiteX183" fmla="*/ 49555 w 121374"/>
                <a:gd name="connsiteY183" fmla="*/ 55879 h 118375"/>
                <a:gd name="connsiteX184" fmla="*/ 52215 w 121374"/>
                <a:gd name="connsiteY184" fmla="*/ 55879 h 118375"/>
                <a:gd name="connsiteX185" fmla="*/ 53350 w 121374"/>
                <a:gd name="connsiteY185" fmla="*/ 57015 h 118375"/>
                <a:gd name="connsiteX186" fmla="*/ 54339 w 121374"/>
                <a:gd name="connsiteY186" fmla="*/ 58523 h 118375"/>
                <a:gd name="connsiteX187" fmla="*/ 54874 w 121374"/>
                <a:gd name="connsiteY187" fmla="*/ 60420 h 118375"/>
                <a:gd name="connsiteX188" fmla="*/ 55636 w 121374"/>
                <a:gd name="connsiteY188" fmla="*/ 62544 h 118375"/>
                <a:gd name="connsiteX189" fmla="*/ 56398 w 121374"/>
                <a:gd name="connsiteY189" fmla="*/ 64052 h 118375"/>
                <a:gd name="connsiteX190" fmla="*/ 57306 w 121374"/>
                <a:gd name="connsiteY190" fmla="*/ 68366 h 118375"/>
                <a:gd name="connsiteX191" fmla="*/ 58522 w 121374"/>
                <a:gd name="connsiteY191" fmla="*/ 70636 h 118375"/>
                <a:gd name="connsiteX192" fmla="*/ 61020 w 121374"/>
                <a:gd name="connsiteY192" fmla="*/ 72841 h 118375"/>
                <a:gd name="connsiteX193" fmla="*/ 63144 w 121374"/>
                <a:gd name="connsiteY193" fmla="*/ 75338 h 118375"/>
                <a:gd name="connsiteX194" fmla="*/ 64506 w 121374"/>
                <a:gd name="connsiteY194" fmla="*/ 76474 h 118375"/>
                <a:gd name="connsiteX195" fmla="*/ 66095 w 121374"/>
                <a:gd name="connsiteY195" fmla="*/ 77463 h 118375"/>
                <a:gd name="connsiteX196" fmla="*/ 66695 w 121374"/>
                <a:gd name="connsiteY196" fmla="*/ 78679 h 118375"/>
                <a:gd name="connsiteX197" fmla="*/ 67068 w 121374"/>
                <a:gd name="connsiteY197" fmla="*/ 79814 h 118375"/>
                <a:gd name="connsiteX198" fmla="*/ 67895 w 121374"/>
                <a:gd name="connsiteY198" fmla="*/ 81484 h 118375"/>
                <a:gd name="connsiteX199" fmla="*/ 69403 w 121374"/>
                <a:gd name="connsiteY199" fmla="*/ 82846 h 118375"/>
                <a:gd name="connsiteX200" fmla="*/ 70992 w 121374"/>
                <a:gd name="connsiteY200" fmla="*/ 84209 h 118375"/>
                <a:gd name="connsiteX201" fmla="*/ 73198 w 121374"/>
                <a:gd name="connsiteY201" fmla="*/ 85798 h 118375"/>
                <a:gd name="connsiteX202" fmla="*/ 74868 w 121374"/>
                <a:gd name="connsiteY202" fmla="*/ 87241 h 118375"/>
                <a:gd name="connsiteX203" fmla="*/ 76311 w 121374"/>
                <a:gd name="connsiteY203" fmla="*/ 88457 h 118375"/>
                <a:gd name="connsiteX204" fmla="*/ 77754 w 121374"/>
                <a:gd name="connsiteY204" fmla="*/ 88830 h 118375"/>
                <a:gd name="connsiteX205" fmla="*/ 79198 w 121374"/>
                <a:gd name="connsiteY205" fmla="*/ 89884 h 118375"/>
                <a:gd name="connsiteX206" fmla="*/ 80252 w 121374"/>
                <a:gd name="connsiteY206" fmla="*/ 92235 h 118375"/>
                <a:gd name="connsiteX207" fmla="*/ 80333 w 121374"/>
                <a:gd name="connsiteY207" fmla="*/ 93906 h 118375"/>
                <a:gd name="connsiteX208" fmla="*/ 80787 w 121374"/>
                <a:gd name="connsiteY208" fmla="*/ 95495 h 118375"/>
                <a:gd name="connsiteX209" fmla="*/ 81614 w 121374"/>
                <a:gd name="connsiteY209" fmla="*/ 96938 h 118375"/>
                <a:gd name="connsiteX210" fmla="*/ 82749 w 121374"/>
                <a:gd name="connsiteY210" fmla="*/ 98073 h 118375"/>
                <a:gd name="connsiteX211" fmla="*/ 84030 w 121374"/>
                <a:gd name="connsiteY211" fmla="*/ 99581 h 118375"/>
                <a:gd name="connsiteX212" fmla="*/ 85246 w 121374"/>
                <a:gd name="connsiteY212" fmla="*/ 101089 h 118375"/>
                <a:gd name="connsiteX213" fmla="*/ 85846 w 121374"/>
                <a:gd name="connsiteY213" fmla="*/ 101997 h 118375"/>
                <a:gd name="connsiteX214" fmla="*/ 85246 w 121374"/>
                <a:gd name="connsiteY214" fmla="*/ 103213 h 118375"/>
                <a:gd name="connsiteX215" fmla="*/ 85100 w 121374"/>
                <a:gd name="connsiteY215" fmla="*/ 104430 h 118375"/>
                <a:gd name="connsiteX216" fmla="*/ 85927 w 121374"/>
                <a:gd name="connsiteY216" fmla="*/ 104965 h 118375"/>
                <a:gd name="connsiteX217" fmla="*/ 86754 w 121374"/>
                <a:gd name="connsiteY217" fmla="*/ 104365 h 118375"/>
                <a:gd name="connsiteX218" fmla="*/ 88197 w 121374"/>
                <a:gd name="connsiteY218" fmla="*/ 104365 h 118375"/>
                <a:gd name="connsiteX219" fmla="*/ 89187 w 121374"/>
                <a:gd name="connsiteY219" fmla="*/ 103538 h 118375"/>
                <a:gd name="connsiteX220" fmla="*/ 90322 w 121374"/>
                <a:gd name="connsiteY220" fmla="*/ 103683 h 118375"/>
                <a:gd name="connsiteX221" fmla="*/ 90921 w 121374"/>
                <a:gd name="connsiteY221" fmla="*/ 104965 h 118375"/>
                <a:gd name="connsiteX222" fmla="*/ 90549 w 121374"/>
                <a:gd name="connsiteY222" fmla="*/ 105873 h 118375"/>
                <a:gd name="connsiteX223" fmla="*/ 90921 w 121374"/>
                <a:gd name="connsiteY223" fmla="*/ 107316 h 118375"/>
                <a:gd name="connsiteX224" fmla="*/ 91911 w 121374"/>
                <a:gd name="connsiteY224" fmla="*/ 107851 h 118375"/>
                <a:gd name="connsiteX225" fmla="*/ 93127 w 121374"/>
                <a:gd name="connsiteY225" fmla="*/ 107851 h 118375"/>
                <a:gd name="connsiteX226" fmla="*/ 94116 w 121374"/>
                <a:gd name="connsiteY226" fmla="*/ 107851 h 118375"/>
                <a:gd name="connsiteX227" fmla="*/ 96095 w 121374"/>
                <a:gd name="connsiteY227" fmla="*/ 109602 h 118375"/>
                <a:gd name="connsiteX228" fmla="*/ 97084 w 121374"/>
                <a:gd name="connsiteY228" fmla="*/ 110883 h 118375"/>
                <a:gd name="connsiteX229" fmla="*/ 98754 w 121374"/>
                <a:gd name="connsiteY229" fmla="*/ 111873 h 118375"/>
                <a:gd name="connsiteX230" fmla="*/ 99581 w 121374"/>
                <a:gd name="connsiteY230" fmla="*/ 112700 h 118375"/>
                <a:gd name="connsiteX231" fmla="*/ 100943 w 121374"/>
                <a:gd name="connsiteY231" fmla="*/ 113235 h 118375"/>
                <a:gd name="connsiteX232" fmla="*/ 101624 w 121374"/>
                <a:gd name="connsiteY232" fmla="*/ 113235 h 118375"/>
                <a:gd name="connsiteX233" fmla="*/ 102613 w 121374"/>
                <a:gd name="connsiteY233" fmla="*/ 114062 h 118375"/>
                <a:gd name="connsiteX234" fmla="*/ 102694 w 121374"/>
                <a:gd name="connsiteY234" fmla="*/ 118375 h 118375"/>
                <a:gd name="connsiteX235" fmla="*/ 100424 w 121374"/>
                <a:gd name="connsiteY235" fmla="*/ 116786 h 118375"/>
                <a:gd name="connsiteX236" fmla="*/ 98981 w 121374"/>
                <a:gd name="connsiteY236" fmla="*/ 115651 h 118375"/>
                <a:gd name="connsiteX237" fmla="*/ 97538 w 121374"/>
                <a:gd name="connsiteY237" fmla="*/ 114970 h 118375"/>
                <a:gd name="connsiteX238" fmla="*/ 97165 w 121374"/>
                <a:gd name="connsiteY238" fmla="*/ 114662 h 118375"/>
                <a:gd name="connsiteX239" fmla="*/ 96937 w 121374"/>
                <a:gd name="connsiteY239" fmla="*/ 113608 h 118375"/>
                <a:gd name="connsiteX240" fmla="*/ 97019 w 121374"/>
                <a:gd name="connsiteY240" fmla="*/ 113008 h 118375"/>
                <a:gd name="connsiteX241" fmla="*/ 95576 w 121374"/>
                <a:gd name="connsiteY241" fmla="*/ 112472 h 118375"/>
                <a:gd name="connsiteX242" fmla="*/ 94813 w 121374"/>
                <a:gd name="connsiteY242" fmla="*/ 112472 h 118375"/>
                <a:gd name="connsiteX243" fmla="*/ 94278 w 121374"/>
                <a:gd name="connsiteY243" fmla="*/ 111483 h 118375"/>
                <a:gd name="connsiteX244" fmla="*/ 93451 w 121374"/>
                <a:gd name="connsiteY244" fmla="*/ 110656 h 118375"/>
                <a:gd name="connsiteX245" fmla="*/ 92170 w 121374"/>
                <a:gd name="connsiteY245" fmla="*/ 110056 h 118375"/>
                <a:gd name="connsiteX246" fmla="*/ 91408 w 121374"/>
                <a:gd name="connsiteY246" fmla="*/ 109375 h 118375"/>
                <a:gd name="connsiteX247" fmla="*/ 90500 w 121374"/>
                <a:gd name="connsiteY247" fmla="*/ 108548 h 118375"/>
                <a:gd name="connsiteX248" fmla="*/ 89819 w 121374"/>
                <a:gd name="connsiteY248" fmla="*/ 107640 h 118375"/>
                <a:gd name="connsiteX249" fmla="*/ 89219 w 121374"/>
                <a:gd name="connsiteY249" fmla="*/ 107640 h 118375"/>
                <a:gd name="connsiteX250" fmla="*/ 88684 w 121374"/>
                <a:gd name="connsiteY250" fmla="*/ 108240 h 118375"/>
                <a:gd name="connsiteX251" fmla="*/ 88538 w 121374"/>
                <a:gd name="connsiteY251" fmla="*/ 109002 h 118375"/>
                <a:gd name="connsiteX252" fmla="*/ 87322 w 121374"/>
                <a:gd name="connsiteY252" fmla="*/ 108694 h 118375"/>
                <a:gd name="connsiteX253" fmla="*/ 86041 w 121374"/>
                <a:gd name="connsiteY253" fmla="*/ 107705 h 118375"/>
                <a:gd name="connsiteX254" fmla="*/ 84905 w 121374"/>
                <a:gd name="connsiteY254" fmla="*/ 106943 h 118375"/>
                <a:gd name="connsiteX255" fmla="*/ 83544 w 121374"/>
                <a:gd name="connsiteY255" fmla="*/ 106862 h 118375"/>
                <a:gd name="connsiteX256" fmla="*/ 83008 w 121374"/>
                <a:gd name="connsiteY256" fmla="*/ 106327 h 118375"/>
                <a:gd name="connsiteX257" fmla="*/ 81646 w 121374"/>
                <a:gd name="connsiteY257" fmla="*/ 106327 h 118375"/>
                <a:gd name="connsiteX258" fmla="*/ 81273 w 121374"/>
                <a:gd name="connsiteY258" fmla="*/ 105110 h 118375"/>
                <a:gd name="connsiteX259" fmla="*/ 80284 w 121374"/>
                <a:gd name="connsiteY259" fmla="*/ 104510 h 118375"/>
                <a:gd name="connsiteX260" fmla="*/ 79376 w 121374"/>
                <a:gd name="connsiteY260" fmla="*/ 104510 h 118375"/>
                <a:gd name="connsiteX261" fmla="*/ 78160 w 121374"/>
                <a:gd name="connsiteY261" fmla="*/ 103748 h 118375"/>
                <a:gd name="connsiteX262" fmla="*/ 77333 w 121374"/>
                <a:gd name="connsiteY262" fmla="*/ 103067 h 118375"/>
                <a:gd name="connsiteX263" fmla="*/ 75598 w 121374"/>
                <a:gd name="connsiteY263" fmla="*/ 103213 h 118375"/>
                <a:gd name="connsiteX264" fmla="*/ 74381 w 121374"/>
                <a:gd name="connsiteY264" fmla="*/ 102613 h 118375"/>
                <a:gd name="connsiteX265" fmla="*/ 73165 w 121374"/>
                <a:gd name="connsiteY265" fmla="*/ 102613 h 118375"/>
                <a:gd name="connsiteX266" fmla="*/ 72338 w 121374"/>
                <a:gd name="connsiteY266" fmla="*/ 101786 h 118375"/>
                <a:gd name="connsiteX267" fmla="*/ 72566 w 121374"/>
                <a:gd name="connsiteY267" fmla="*/ 101332 h 118375"/>
                <a:gd name="connsiteX268" fmla="*/ 73328 w 121374"/>
                <a:gd name="connsiteY268" fmla="*/ 101413 h 118375"/>
                <a:gd name="connsiteX269" fmla="*/ 73701 w 121374"/>
                <a:gd name="connsiteY269" fmla="*/ 101786 h 118375"/>
                <a:gd name="connsiteX270" fmla="*/ 75598 w 121374"/>
                <a:gd name="connsiteY270" fmla="*/ 101932 h 118375"/>
                <a:gd name="connsiteX271" fmla="*/ 77722 w 121374"/>
                <a:gd name="connsiteY271" fmla="*/ 102013 h 118375"/>
                <a:gd name="connsiteX272" fmla="*/ 79311 w 121374"/>
                <a:gd name="connsiteY272" fmla="*/ 102613 h 118375"/>
                <a:gd name="connsiteX273" fmla="*/ 81127 w 121374"/>
                <a:gd name="connsiteY273" fmla="*/ 103975 h 118375"/>
                <a:gd name="connsiteX274" fmla="*/ 81808 w 121374"/>
                <a:gd name="connsiteY274" fmla="*/ 104802 h 118375"/>
                <a:gd name="connsiteX275" fmla="*/ 83251 w 121374"/>
                <a:gd name="connsiteY275" fmla="*/ 105338 h 118375"/>
                <a:gd name="connsiteX276" fmla="*/ 84614 w 121374"/>
                <a:gd name="connsiteY276" fmla="*/ 105338 h 118375"/>
                <a:gd name="connsiteX277" fmla="*/ 84468 w 121374"/>
                <a:gd name="connsiteY277" fmla="*/ 104430 h 118375"/>
                <a:gd name="connsiteX278" fmla="*/ 83106 w 121374"/>
                <a:gd name="connsiteY278" fmla="*/ 103975 h 118375"/>
                <a:gd name="connsiteX279" fmla="*/ 82279 w 121374"/>
                <a:gd name="connsiteY279" fmla="*/ 102613 h 118375"/>
                <a:gd name="connsiteX280" fmla="*/ 83787 w 121374"/>
                <a:gd name="connsiteY280" fmla="*/ 101851 h 118375"/>
                <a:gd name="connsiteX281" fmla="*/ 83333 w 121374"/>
                <a:gd name="connsiteY281" fmla="*/ 101543 h 118375"/>
                <a:gd name="connsiteX282" fmla="*/ 82051 w 121374"/>
                <a:gd name="connsiteY282" fmla="*/ 101462 h 118375"/>
                <a:gd name="connsiteX283" fmla="*/ 81517 w 121374"/>
                <a:gd name="connsiteY283" fmla="*/ 100862 h 118375"/>
                <a:gd name="connsiteX284" fmla="*/ 80381 w 121374"/>
                <a:gd name="connsiteY284" fmla="*/ 100781 h 118375"/>
                <a:gd name="connsiteX285" fmla="*/ 77495 w 121374"/>
                <a:gd name="connsiteY285" fmla="*/ 97830 h 118375"/>
                <a:gd name="connsiteX286" fmla="*/ 75598 w 121374"/>
                <a:gd name="connsiteY286" fmla="*/ 97376 h 118375"/>
                <a:gd name="connsiteX287" fmla="*/ 73165 w 121374"/>
                <a:gd name="connsiteY287" fmla="*/ 94262 h 118375"/>
                <a:gd name="connsiteX288" fmla="*/ 70668 w 121374"/>
                <a:gd name="connsiteY288" fmla="*/ 91457 h 118375"/>
                <a:gd name="connsiteX289" fmla="*/ 67717 w 121374"/>
                <a:gd name="connsiteY289" fmla="*/ 91230 h 118375"/>
                <a:gd name="connsiteX290" fmla="*/ 66209 w 121374"/>
                <a:gd name="connsiteY290" fmla="*/ 90241 h 118375"/>
                <a:gd name="connsiteX291" fmla="*/ 64847 w 121374"/>
                <a:gd name="connsiteY291" fmla="*/ 90160 h 118375"/>
                <a:gd name="connsiteX292" fmla="*/ 64312 w 121374"/>
                <a:gd name="connsiteY292" fmla="*/ 88652 h 118375"/>
                <a:gd name="connsiteX293" fmla="*/ 64847 w 121374"/>
                <a:gd name="connsiteY293" fmla="*/ 87289 h 118375"/>
                <a:gd name="connsiteX294" fmla="*/ 63177 w 121374"/>
                <a:gd name="connsiteY294" fmla="*/ 86381 h 118375"/>
                <a:gd name="connsiteX295" fmla="*/ 61587 w 121374"/>
                <a:gd name="connsiteY295" fmla="*/ 86462 h 118375"/>
                <a:gd name="connsiteX296" fmla="*/ 61587 w 121374"/>
                <a:gd name="connsiteY296" fmla="*/ 88895 h 118375"/>
                <a:gd name="connsiteX297" fmla="*/ 60533 w 121374"/>
                <a:gd name="connsiteY297" fmla="*/ 89430 h 118375"/>
                <a:gd name="connsiteX298" fmla="*/ 60306 w 121374"/>
                <a:gd name="connsiteY298" fmla="*/ 87614 h 118375"/>
                <a:gd name="connsiteX299" fmla="*/ 59933 w 121374"/>
                <a:gd name="connsiteY299" fmla="*/ 86706 h 118375"/>
                <a:gd name="connsiteX300" fmla="*/ 58117 w 121374"/>
                <a:gd name="connsiteY300" fmla="*/ 86787 h 118375"/>
                <a:gd name="connsiteX301" fmla="*/ 57063 w 121374"/>
                <a:gd name="connsiteY301" fmla="*/ 87614 h 118375"/>
                <a:gd name="connsiteX302" fmla="*/ 57890 w 121374"/>
                <a:gd name="connsiteY302" fmla="*/ 88441 h 118375"/>
                <a:gd name="connsiteX303" fmla="*/ 56901 w 121374"/>
                <a:gd name="connsiteY303" fmla="*/ 88441 h 118375"/>
                <a:gd name="connsiteX304" fmla="*/ 56220 w 121374"/>
                <a:gd name="connsiteY304" fmla="*/ 87679 h 118375"/>
                <a:gd name="connsiteX305" fmla="*/ 54939 w 121374"/>
                <a:gd name="connsiteY305" fmla="*/ 87679 h 118375"/>
                <a:gd name="connsiteX306" fmla="*/ 54712 w 121374"/>
                <a:gd name="connsiteY306" fmla="*/ 88506 h 118375"/>
                <a:gd name="connsiteX307" fmla="*/ 53658 w 121374"/>
                <a:gd name="connsiteY307" fmla="*/ 89106 h 118375"/>
                <a:gd name="connsiteX308" fmla="*/ 51761 w 121374"/>
                <a:gd name="connsiteY308" fmla="*/ 88425 h 118375"/>
                <a:gd name="connsiteX309" fmla="*/ 50479 w 121374"/>
                <a:gd name="connsiteY309" fmla="*/ 87208 h 118375"/>
                <a:gd name="connsiteX310" fmla="*/ 49944 w 121374"/>
                <a:gd name="connsiteY310" fmla="*/ 86154 h 118375"/>
                <a:gd name="connsiteX311" fmla="*/ 50025 w 121374"/>
                <a:gd name="connsiteY311" fmla="*/ 84938 h 118375"/>
                <a:gd name="connsiteX312" fmla="*/ 50398 w 121374"/>
                <a:gd name="connsiteY312" fmla="*/ 84484 h 118375"/>
                <a:gd name="connsiteX313" fmla="*/ 49863 w 121374"/>
                <a:gd name="connsiteY313" fmla="*/ 83349 h 118375"/>
                <a:gd name="connsiteX314" fmla="*/ 48355 w 121374"/>
                <a:gd name="connsiteY314" fmla="*/ 82668 h 118375"/>
                <a:gd name="connsiteX315" fmla="*/ 47755 w 121374"/>
                <a:gd name="connsiteY315" fmla="*/ 81841 h 118375"/>
                <a:gd name="connsiteX316" fmla="*/ 46085 w 121374"/>
                <a:gd name="connsiteY316" fmla="*/ 81387 h 118375"/>
                <a:gd name="connsiteX317" fmla="*/ 43653 w 121374"/>
                <a:gd name="connsiteY317" fmla="*/ 80252 h 118375"/>
                <a:gd name="connsiteX318" fmla="*/ 44334 w 121374"/>
                <a:gd name="connsiteY318" fmla="*/ 79344 h 118375"/>
                <a:gd name="connsiteX319" fmla="*/ 43117 w 121374"/>
                <a:gd name="connsiteY319" fmla="*/ 78128 h 118375"/>
                <a:gd name="connsiteX320" fmla="*/ 41674 w 121374"/>
                <a:gd name="connsiteY320" fmla="*/ 77138 h 118375"/>
                <a:gd name="connsiteX321" fmla="*/ 40766 w 121374"/>
                <a:gd name="connsiteY321" fmla="*/ 76376 h 118375"/>
                <a:gd name="connsiteX322" fmla="*/ 39404 w 121374"/>
                <a:gd name="connsiteY322" fmla="*/ 75468 h 118375"/>
                <a:gd name="connsiteX323" fmla="*/ 37961 w 121374"/>
                <a:gd name="connsiteY323" fmla="*/ 74187 h 118375"/>
                <a:gd name="connsiteX324" fmla="*/ 36599 w 121374"/>
                <a:gd name="connsiteY324" fmla="*/ 72436 h 118375"/>
                <a:gd name="connsiteX325" fmla="*/ 35545 w 121374"/>
                <a:gd name="connsiteY325" fmla="*/ 71301 h 118375"/>
                <a:gd name="connsiteX326" fmla="*/ 34864 w 121374"/>
                <a:gd name="connsiteY326" fmla="*/ 69484 h 118375"/>
                <a:gd name="connsiteX327" fmla="*/ 33502 w 121374"/>
                <a:gd name="connsiteY327" fmla="*/ 68204 h 118375"/>
                <a:gd name="connsiteX328" fmla="*/ 33583 w 121374"/>
                <a:gd name="connsiteY328" fmla="*/ 66841 h 118375"/>
                <a:gd name="connsiteX329" fmla="*/ 35480 w 121374"/>
                <a:gd name="connsiteY329" fmla="*/ 66468 h 118375"/>
                <a:gd name="connsiteX330" fmla="*/ 36242 w 121374"/>
                <a:gd name="connsiteY330" fmla="*/ 66922 h 118375"/>
                <a:gd name="connsiteX331" fmla="*/ 36777 w 121374"/>
                <a:gd name="connsiteY331" fmla="*/ 66922 h 118375"/>
                <a:gd name="connsiteX332" fmla="*/ 36777 w 121374"/>
                <a:gd name="connsiteY332" fmla="*/ 65414 h 118375"/>
                <a:gd name="connsiteX333" fmla="*/ 37912 w 121374"/>
                <a:gd name="connsiteY333" fmla="*/ 66095 h 118375"/>
                <a:gd name="connsiteX334" fmla="*/ 38366 w 121374"/>
                <a:gd name="connsiteY334" fmla="*/ 66777 h 118375"/>
                <a:gd name="connsiteX335" fmla="*/ 39420 w 121374"/>
                <a:gd name="connsiteY335" fmla="*/ 66858 h 118375"/>
                <a:gd name="connsiteX336" fmla="*/ 40020 w 121374"/>
                <a:gd name="connsiteY336" fmla="*/ 67166 h 118375"/>
                <a:gd name="connsiteX337" fmla="*/ 40247 w 121374"/>
                <a:gd name="connsiteY337" fmla="*/ 68074 h 118375"/>
                <a:gd name="connsiteX338" fmla="*/ 41009 w 121374"/>
                <a:gd name="connsiteY338" fmla="*/ 69290 h 118375"/>
                <a:gd name="connsiteX339" fmla="*/ 42372 w 121374"/>
                <a:gd name="connsiteY339" fmla="*/ 69744 h 118375"/>
                <a:gd name="connsiteX340" fmla="*/ 43134 w 121374"/>
                <a:gd name="connsiteY340" fmla="*/ 70279 h 118375"/>
                <a:gd name="connsiteX341" fmla="*/ 43669 w 121374"/>
                <a:gd name="connsiteY341" fmla="*/ 70133 h 118375"/>
                <a:gd name="connsiteX342" fmla="*/ 43442 w 121374"/>
                <a:gd name="connsiteY342" fmla="*/ 69144 h 118375"/>
                <a:gd name="connsiteX343" fmla="*/ 42680 w 121374"/>
                <a:gd name="connsiteY343" fmla="*/ 68463 h 118375"/>
                <a:gd name="connsiteX344" fmla="*/ 42145 w 121374"/>
                <a:gd name="connsiteY344" fmla="*/ 67182 h 118375"/>
                <a:gd name="connsiteX345" fmla="*/ 41090 w 121374"/>
                <a:gd name="connsiteY345" fmla="*/ 65901 h 118375"/>
                <a:gd name="connsiteX346" fmla="*/ 39647 w 121374"/>
                <a:gd name="connsiteY346" fmla="*/ 65447 h 118375"/>
                <a:gd name="connsiteX347" fmla="*/ 38739 w 121374"/>
                <a:gd name="connsiteY347" fmla="*/ 65074 h 118375"/>
                <a:gd name="connsiteX348" fmla="*/ 37377 w 121374"/>
                <a:gd name="connsiteY348" fmla="*/ 64085 h 118375"/>
                <a:gd name="connsiteX349" fmla="*/ 35480 w 121374"/>
                <a:gd name="connsiteY349" fmla="*/ 62042 h 118375"/>
                <a:gd name="connsiteX350" fmla="*/ 32139 w 121374"/>
                <a:gd name="connsiteY350" fmla="*/ 58636 h 118375"/>
                <a:gd name="connsiteX351" fmla="*/ 29707 w 121374"/>
                <a:gd name="connsiteY351" fmla="*/ 56139 h 118375"/>
                <a:gd name="connsiteX352" fmla="*/ 28799 w 121374"/>
                <a:gd name="connsiteY352" fmla="*/ 54631 h 118375"/>
                <a:gd name="connsiteX353" fmla="*/ 28799 w 121374"/>
                <a:gd name="connsiteY353" fmla="*/ 51598 h 118375"/>
                <a:gd name="connsiteX354" fmla="*/ 28718 w 121374"/>
                <a:gd name="connsiteY354" fmla="*/ 49101 h 118375"/>
                <a:gd name="connsiteX355" fmla="*/ 29026 w 121374"/>
                <a:gd name="connsiteY355" fmla="*/ 46669 h 118375"/>
                <a:gd name="connsiteX356" fmla="*/ 28345 w 121374"/>
                <a:gd name="connsiteY356" fmla="*/ 44237 h 118375"/>
                <a:gd name="connsiteX357" fmla="*/ 26448 w 121374"/>
                <a:gd name="connsiteY357" fmla="*/ 41804 h 118375"/>
                <a:gd name="connsiteX358" fmla="*/ 24096 w 121374"/>
                <a:gd name="connsiteY358" fmla="*/ 39307 h 118375"/>
                <a:gd name="connsiteX359" fmla="*/ 21891 w 121374"/>
                <a:gd name="connsiteY359" fmla="*/ 37264 h 118375"/>
                <a:gd name="connsiteX360" fmla="*/ 18859 w 121374"/>
                <a:gd name="connsiteY360" fmla="*/ 35821 h 118375"/>
                <a:gd name="connsiteX361" fmla="*/ 18259 w 121374"/>
                <a:gd name="connsiteY361" fmla="*/ 35286 h 118375"/>
                <a:gd name="connsiteX362" fmla="*/ 16443 w 121374"/>
                <a:gd name="connsiteY362" fmla="*/ 35286 h 118375"/>
                <a:gd name="connsiteX363" fmla="*/ 15453 w 121374"/>
                <a:gd name="connsiteY363" fmla="*/ 37556 h 118375"/>
                <a:gd name="connsiteX364" fmla="*/ 15145 w 121374"/>
                <a:gd name="connsiteY364" fmla="*/ 39988 h 118375"/>
                <a:gd name="connsiteX365" fmla="*/ 14237 w 121374"/>
                <a:gd name="connsiteY365" fmla="*/ 41496 h 118375"/>
                <a:gd name="connsiteX366" fmla="*/ 13556 w 121374"/>
                <a:gd name="connsiteY366" fmla="*/ 42631 h 118375"/>
                <a:gd name="connsiteX367" fmla="*/ 13475 w 121374"/>
                <a:gd name="connsiteY367" fmla="*/ 43847 h 118375"/>
                <a:gd name="connsiteX368" fmla="*/ 13475 w 121374"/>
                <a:gd name="connsiteY368" fmla="*/ 45891 h 118375"/>
                <a:gd name="connsiteX369" fmla="*/ 12713 w 121374"/>
                <a:gd name="connsiteY369" fmla="*/ 46426 h 118375"/>
                <a:gd name="connsiteX370" fmla="*/ 12032 w 121374"/>
                <a:gd name="connsiteY370" fmla="*/ 46053 h 118375"/>
                <a:gd name="connsiteX371" fmla="*/ 11724 w 121374"/>
                <a:gd name="connsiteY371" fmla="*/ 44610 h 118375"/>
                <a:gd name="connsiteX372" fmla="*/ 10897 w 121374"/>
                <a:gd name="connsiteY372" fmla="*/ 43701 h 118375"/>
                <a:gd name="connsiteX373" fmla="*/ 10751 w 121374"/>
                <a:gd name="connsiteY373" fmla="*/ 45680 h 118375"/>
                <a:gd name="connsiteX374" fmla="*/ 10670 w 121374"/>
                <a:gd name="connsiteY374" fmla="*/ 47188 h 118375"/>
                <a:gd name="connsiteX375" fmla="*/ 9989 w 121374"/>
                <a:gd name="connsiteY375" fmla="*/ 48469 h 118375"/>
                <a:gd name="connsiteX376" fmla="*/ 9762 w 121374"/>
                <a:gd name="connsiteY376" fmla="*/ 50139 h 118375"/>
                <a:gd name="connsiteX377" fmla="*/ 9308 w 121374"/>
                <a:gd name="connsiteY377" fmla="*/ 50674 h 118375"/>
                <a:gd name="connsiteX378" fmla="*/ 8172 w 121374"/>
                <a:gd name="connsiteY378" fmla="*/ 50366 h 118375"/>
                <a:gd name="connsiteX379" fmla="*/ 6729 w 121374"/>
                <a:gd name="connsiteY379" fmla="*/ 49993 h 118375"/>
                <a:gd name="connsiteX380" fmla="*/ 6583 w 121374"/>
                <a:gd name="connsiteY380" fmla="*/ 48777 h 118375"/>
                <a:gd name="connsiteX381" fmla="*/ 6275 w 121374"/>
                <a:gd name="connsiteY381" fmla="*/ 47269 h 118375"/>
                <a:gd name="connsiteX382" fmla="*/ 4913 w 121374"/>
                <a:gd name="connsiteY382" fmla="*/ 45761 h 118375"/>
                <a:gd name="connsiteX383" fmla="*/ 4232 w 121374"/>
                <a:gd name="connsiteY383" fmla="*/ 44626 h 118375"/>
                <a:gd name="connsiteX384" fmla="*/ 3324 w 121374"/>
                <a:gd name="connsiteY384" fmla="*/ 43637 h 118375"/>
                <a:gd name="connsiteX385" fmla="*/ 2643 w 121374"/>
                <a:gd name="connsiteY385" fmla="*/ 43637 h 118375"/>
                <a:gd name="connsiteX386" fmla="*/ 2562 w 121374"/>
                <a:gd name="connsiteY386" fmla="*/ 41966 h 118375"/>
                <a:gd name="connsiteX387" fmla="*/ 3243 w 121374"/>
                <a:gd name="connsiteY387" fmla="*/ 41739 h 118375"/>
                <a:gd name="connsiteX388" fmla="*/ 3097 w 121374"/>
                <a:gd name="connsiteY388" fmla="*/ 40977 h 118375"/>
                <a:gd name="connsiteX389" fmla="*/ 2108 w 121374"/>
                <a:gd name="connsiteY389" fmla="*/ 40896 h 118375"/>
                <a:gd name="connsiteX390" fmla="*/ 1654 w 121374"/>
                <a:gd name="connsiteY390" fmla="*/ 40134 h 118375"/>
                <a:gd name="connsiteX391" fmla="*/ 1654 w 121374"/>
                <a:gd name="connsiteY391" fmla="*/ 37021 h 118375"/>
                <a:gd name="connsiteX392" fmla="*/ 2416 w 121374"/>
                <a:gd name="connsiteY392" fmla="*/ 36258 h 118375"/>
                <a:gd name="connsiteX393" fmla="*/ 2270 w 121374"/>
                <a:gd name="connsiteY393" fmla="*/ 35885 h 118375"/>
                <a:gd name="connsiteX394" fmla="*/ 600 w 121374"/>
                <a:gd name="connsiteY394" fmla="*/ 35804 h 118375"/>
                <a:gd name="connsiteX395" fmla="*/ 600 w 121374"/>
                <a:gd name="connsiteY395" fmla="*/ 34134 h 118375"/>
                <a:gd name="connsiteX396" fmla="*/ 0 w 121374"/>
                <a:gd name="connsiteY396" fmla="*/ 32999 h 118375"/>
                <a:gd name="connsiteX397" fmla="*/ 0 w 121374"/>
                <a:gd name="connsiteY397" fmla="*/ 30794 h 118375"/>
                <a:gd name="connsiteX398" fmla="*/ 1670 w 121374"/>
                <a:gd name="connsiteY398" fmla="*/ 31021 h 118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Lst>
              <a:rect l="l" t="t" r="r" b="b"/>
              <a:pathLst>
                <a:path w="121374" h="118375">
                  <a:moveTo>
                    <a:pt x="1605" y="31021"/>
                  </a:moveTo>
                  <a:lnTo>
                    <a:pt x="2740" y="31783"/>
                  </a:lnTo>
                  <a:lnTo>
                    <a:pt x="4476" y="32464"/>
                  </a:lnTo>
                  <a:lnTo>
                    <a:pt x="7735" y="32464"/>
                  </a:lnTo>
                  <a:lnTo>
                    <a:pt x="8643" y="33745"/>
                  </a:lnTo>
                  <a:lnTo>
                    <a:pt x="10913" y="33745"/>
                  </a:lnTo>
                  <a:lnTo>
                    <a:pt x="11740" y="31994"/>
                  </a:lnTo>
                  <a:lnTo>
                    <a:pt x="12648" y="31767"/>
                  </a:lnTo>
                  <a:lnTo>
                    <a:pt x="13410" y="32821"/>
                  </a:lnTo>
                  <a:lnTo>
                    <a:pt x="14918" y="32902"/>
                  </a:lnTo>
                  <a:lnTo>
                    <a:pt x="16053" y="31994"/>
                  </a:lnTo>
                  <a:lnTo>
                    <a:pt x="18178" y="32075"/>
                  </a:lnTo>
                  <a:lnTo>
                    <a:pt x="19313" y="31248"/>
                  </a:lnTo>
                  <a:lnTo>
                    <a:pt x="19994" y="30194"/>
                  </a:lnTo>
                  <a:lnTo>
                    <a:pt x="20075" y="28913"/>
                  </a:lnTo>
                  <a:lnTo>
                    <a:pt x="20075" y="27923"/>
                  </a:lnTo>
                  <a:lnTo>
                    <a:pt x="20902" y="27016"/>
                  </a:lnTo>
                  <a:lnTo>
                    <a:pt x="23253" y="27388"/>
                  </a:lnTo>
                  <a:lnTo>
                    <a:pt x="24761" y="27988"/>
                  </a:lnTo>
                  <a:lnTo>
                    <a:pt x="25815" y="28978"/>
                  </a:lnTo>
                  <a:lnTo>
                    <a:pt x="26042" y="29967"/>
                  </a:lnTo>
                  <a:lnTo>
                    <a:pt x="27486" y="31102"/>
                  </a:lnTo>
                  <a:lnTo>
                    <a:pt x="28929" y="31637"/>
                  </a:lnTo>
                  <a:lnTo>
                    <a:pt x="30210" y="31264"/>
                  </a:lnTo>
                  <a:lnTo>
                    <a:pt x="31718" y="31491"/>
                  </a:lnTo>
                  <a:lnTo>
                    <a:pt x="32626" y="31945"/>
                  </a:lnTo>
                  <a:lnTo>
                    <a:pt x="33988" y="33226"/>
                  </a:lnTo>
                  <a:lnTo>
                    <a:pt x="35269" y="33226"/>
                  </a:lnTo>
                  <a:lnTo>
                    <a:pt x="37393" y="32626"/>
                  </a:lnTo>
                  <a:lnTo>
                    <a:pt x="39064" y="32626"/>
                  </a:lnTo>
                  <a:lnTo>
                    <a:pt x="39972" y="32026"/>
                  </a:lnTo>
                  <a:lnTo>
                    <a:pt x="39436" y="31199"/>
                  </a:lnTo>
                  <a:lnTo>
                    <a:pt x="38447" y="30891"/>
                  </a:lnTo>
                  <a:lnTo>
                    <a:pt x="38075" y="29610"/>
                  </a:lnTo>
                  <a:lnTo>
                    <a:pt x="38075" y="28329"/>
                  </a:lnTo>
                  <a:lnTo>
                    <a:pt x="38447" y="27648"/>
                  </a:lnTo>
                  <a:lnTo>
                    <a:pt x="39436" y="26967"/>
                  </a:lnTo>
                  <a:lnTo>
                    <a:pt x="40263" y="26594"/>
                  </a:lnTo>
                  <a:lnTo>
                    <a:pt x="40263" y="25605"/>
                  </a:lnTo>
                  <a:lnTo>
                    <a:pt x="39729" y="25605"/>
                  </a:lnTo>
                  <a:lnTo>
                    <a:pt x="39729" y="24470"/>
                  </a:lnTo>
                  <a:lnTo>
                    <a:pt x="40556" y="23480"/>
                  </a:lnTo>
                  <a:lnTo>
                    <a:pt x="41383" y="24080"/>
                  </a:lnTo>
                  <a:lnTo>
                    <a:pt x="42745" y="23026"/>
                  </a:lnTo>
                  <a:lnTo>
                    <a:pt x="43799" y="22426"/>
                  </a:lnTo>
                  <a:lnTo>
                    <a:pt x="45161" y="21064"/>
                  </a:lnTo>
                  <a:lnTo>
                    <a:pt x="46069" y="19848"/>
                  </a:lnTo>
                  <a:lnTo>
                    <a:pt x="46069" y="17416"/>
                  </a:lnTo>
                  <a:lnTo>
                    <a:pt x="46831" y="16654"/>
                  </a:lnTo>
                  <a:lnTo>
                    <a:pt x="46977" y="14302"/>
                  </a:lnTo>
                  <a:lnTo>
                    <a:pt x="46215" y="13848"/>
                  </a:lnTo>
                  <a:lnTo>
                    <a:pt x="46296" y="12032"/>
                  </a:lnTo>
                  <a:lnTo>
                    <a:pt x="46977" y="10978"/>
                  </a:lnTo>
                  <a:lnTo>
                    <a:pt x="48955" y="10670"/>
                  </a:lnTo>
                  <a:lnTo>
                    <a:pt x="49717" y="9389"/>
                  </a:lnTo>
                  <a:lnTo>
                    <a:pt x="50934" y="9081"/>
                  </a:lnTo>
                  <a:lnTo>
                    <a:pt x="53593" y="7719"/>
                  </a:lnTo>
                  <a:lnTo>
                    <a:pt x="53674" y="6438"/>
                  </a:lnTo>
                  <a:lnTo>
                    <a:pt x="55344" y="4994"/>
                  </a:lnTo>
                  <a:lnTo>
                    <a:pt x="58231" y="4459"/>
                  </a:lnTo>
                  <a:lnTo>
                    <a:pt x="58085" y="2951"/>
                  </a:lnTo>
                  <a:lnTo>
                    <a:pt x="58766" y="1816"/>
                  </a:lnTo>
                  <a:lnTo>
                    <a:pt x="60047" y="1054"/>
                  </a:lnTo>
                  <a:lnTo>
                    <a:pt x="62058" y="0"/>
                  </a:lnTo>
                  <a:lnTo>
                    <a:pt x="62998" y="454"/>
                  </a:lnTo>
                  <a:lnTo>
                    <a:pt x="64441" y="1816"/>
                  </a:lnTo>
                  <a:lnTo>
                    <a:pt x="65576" y="2805"/>
                  </a:lnTo>
                  <a:lnTo>
                    <a:pt x="66485" y="4897"/>
                  </a:lnTo>
                  <a:lnTo>
                    <a:pt x="68187" y="5692"/>
                  </a:lnTo>
                  <a:lnTo>
                    <a:pt x="69322" y="6373"/>
                  </a:lnTo>
                  <a:lnTo>
                    <a:pt x="70117" y="8416"/>
                  </a:lnTo>
                  <a:lnTo>
                    <a:pt x="71366" y="9437"/>
                  </a:lnTo>
                  <a:lnTo>
                    <a:pt x="73182" y="9437"/>
                  </a:lnTo>
                  <a:lnTo>
                    <a:pt x="74203" y="11027"/>
                  </a:lnTo>
                  <a:lnTo>
                    <a:pt x="75225" y="12729"/>
                  </a:lnTo>
                  <a:lnTo>
                    <a:pt x="77154" y="13751"/>
                  </a:lnTo>
                  <a:lnTo>
                    <a:pt x="78517" y="15340"/>
                  </a:lnTo>
                  <a:lnTo>
                    <a:pt x="79652" y="17156"/>
                  </a:lnTo>
                  <a:lnTo>
                    <a:pt x="80560" y="18632"/>
                  </a:lnTo>
                  <a:lnTo>
                    <a:pt x="83965" y="18632"/>
                  </a:lnTo>
                  <a:lnTo>
                    <a:pt x="85213" y="19653"/>
                  </a:lnTo>
                  <a:lnTo>
                    <a:pt x="86576" y="21016"/>
                  </a:lnTo>
                  <a:lnTo>
                    <a:pt x="88278" y="21583"/>
                  </a:lnTo>
                  <a:lnTo>
                    <a:pt x="89640" y="22151"/>
                  </a:lnTo>
                  <a:lnTo>
                    <a:pt x="90208" y="22945"/>
                  </a:lnTo>
                  <a:lnTo>
                    <a:pt x="97035" y="22945"/>
                  </a:lnTo>
                  <a:lnTo>
                    <a:pt x="99305" y="24080"/>
                  </a:lnTo>
                  <a:lnTo>
                    <a:pt x="101462" y="24080"/>
                  </a:lnTo>
                  <a:lnTo>
                    <a:pt x="103505" y="23059"/>
                  </a:lnTo>
                  <a:lnTo>
                    <a:pt x="106229" y="21356"/>
                  </a:lnTo>
                  <a:lnTo>
                    <a:pt x="107478" y="19313"/>
                  </a:lnTo>
                  <a:lnTo>
                    <a:pt x="110089" y="18972"/>
                  </a:lnTo>
                  <a:lnTo>
                    <a:pt x="110916" y="20448"/>
                  </a:lnTo>
                  <a:lnTo>
                    <a:pt x="111905" y="22183"/>
                  </a:lnTo>
                  <a:cubicBezTo>
                    <a:pt x="111905" y="22183"/>
                    <a:pt x="112959" y="23772"/>
                    <a:pt x="112959" y="23999"/>
                  </a:cubicBezTo>
                  <a:lnTo>
                    <a:pt x="112959" y="26724"/>
                  </a:lnTo>
                  <a:lnTo>
                    <a:pt x="112424" y="27632"/>
                  </a:lnTo>
                  <a:lnTo>
                    <a:pt x="111889" y="28621"/>
                  </a:lnTo>
                  <a:lnTo>
                    <a:pt x="112943" y="30064"/>
                  </a:lnTo>
                  <a:lnTo>
                    <a:pt x="113770" y="30599"/>
                  </a:lnTo>
                  <a:lnTo>
                    <a:pt x="114986" y="30907"/>
                  </a:lnTo>
                  <a:lnTo>
                    <a:pt x="115521" y="31815"/>
                  </a:lnTo>
                  <a:lnTo>
                    <a:pt x="115148" y="32869"/>
                  </a:lnTo>
                  <a:lnTo>
                    <a:pt x="114240" y="33777"/>
                  </a:lnTo>
                  <a:lnTo>
                    <a:pt x="113786" y="34831"/>
                  </a:lnTo>
                  <a:lnTo>
                    <a:pt x="114921" y="35885"/>
                  </a:lnTo>
                  <a:lnTo>
                    <a:pt x="116899" y="36567"/>
                  </a:lnTo>
                  <a:lnTo>
                    <a:pt x="117726" y="37475"/>
                  </a:lnTo>
                  <a:lnTo>
                    <a:pt x="119170" y="38010"/>
                  </a:lnTo>
                  <a:lnTo>
                    <a:pt x="120613" y="38610"/>
                  </a:lnTo>
                  <a:lnTo>
                    <a:pt x="121375" y="39599"/>
                  </a:lnTo>
                  <a:lnTo>
                    <a:pt x="121375" y="40815"/>
                  </a:lnTo>
                  <a:lnTo>
                    <a:pt x="120613" y="41350"/>
                  </a:lnTo>
                  <a:lnTo>
                    <a:pt x="118343" y="41350"/>
                  </a:lnTo>
                  <a:lnTo>
                    <a:pt x="117061" y="41950"/>
                  </a:lnTo>
                  <a:lnTo>
                    <a:pt x="116153" y="42858"/>
                  </a:lnTo>
                  <a:lnTo>
                    <a:pt x="116153" y="44528"/>
                  </a:lnTo>
                  <a:lnTo>
                    <a:pt x="116689" y="45810"/>
                  </a:lnTo>
                  <a:lnTo>
                    <a:pt x="117143" y="47026"/>
                  </a:lnTo>
                  <a:lnTo>
                    <a:pt x="115862" y="47626"/>
                  </a:lnTo>
                  <a:lnTo>
                    <a:pt x="115554" y="48453"/>
                  </a:lnTo>
                  <a:cubicBezTo>
                    <a:pt x="115554" y="48453"/>
                    <a:pt x="114337" y="48080"/>
                    <a:pt x="114110" y="48453"/>
                  </a:cubicBezTo>
                  <a:cubicBezTo>
                    <a:pt x="113883" y="48826"/>
                    <a:pt x="113737" y="49896"/>
                    <a:pt x="113737" y="49896"/>
                  </a:cubicBezTo>
                  <a:lnTo>
                    <a:pt x="112294" y="49896"/>
                  </a:lnTo>
                  <a:lnTo>
                    <a:pt x="109797" y="48988"/>
                  </a:lnTo>
                  <a:lnTo>
                    <a:pt x="109035" y="47707"/>
                  </a:lnTo>
                  <a:lnTo>
                    <a:pt x="109116" y="46799"/>
                  </a:lnTo>
                  <a:lnTo>
                    <a:pt x="109943" y="46718"/>
                  </a:lnTo>
                  <a:lnTo>
                    <a:pt x="110397" y="45955"/>
                  </a:lnTo>
                  <a:lnTo>
                    <a:pt x="109343" y="45502"/>
                  </a:lnTo>
                  <a:lnTo>
                    <a:pt x="108581" y="44820"/>
                  </a:lnTo>
                  <a:lnTo>
                    <a:pt x="108273" y="43604"/>
                  </a:lnTo>
                  <a:lnTo>
                    <a:pt x="107510" y="42615"/>
                  </a:lnTo>
                  <a:lnTo>
                    <a:pt x="106229" y="42469"/>
                  </a:lnTo>
                  <a:lnTo>
                    <a:pt x="105467" y="42696"/>
                  </a:lnTo>
                  <a:lnTo>
                    <a:pt x="104024" y="42777"/>
                  </a:lnTo>
                  <a:lnTo>
                    <a:pt x="102808" y="41950"/>
                  </a:lnTo>
                  <a:lnTo>
                    <a:pt x="100829" y="41642"/>
                  </a:lnTo>
                  <a:lnTo>
                    <a:pt x="98932" y="41561"/>
                  </a:lnTo>
                  <a:lnTo>
                    <a:pt x="98105" y="42469"/>
                  </a:lnTo>
                  <a:lnTo>
                    <a:pt x="97570" y="43150"/>
                  </a:lnTo>
                  <a:lnTo>
                    <a:pt x="96354" y="42777"/>
                  </a:lnTo>
                  <a:lnTo>
                    <a:pt x="95073" y="42015"/>
                  </a:lnTo>
                  <a:lnTo>
                    <a:pt x="93565" y="42015"/>
                  </a:lnTo>
                  <a:cubicBezTo>
                    <a:pt x="93565" y="42015"/>
                    <a:pt x="93192" y="42469"/>
                    <a:pt x="93192" y="42696"/>
                  </a:cubicBezTo>
                  <a:cubicBezTo>
                    <a:pt x="93192" y="42923"/>
                    <a:pt x="92511" y="43912"/>
                    <a:pt x="92511" y="43912"/>
                  </a:cubicBezTo>
                  <a:lnTo>
                    <a:pt x="91603" y="44285"/>
                  </a:lnTo>
                  <a:lnTo>
                    <a:pt x="90014" y="43831"/>
                  </a:lnTo>
                  <a:lnTo>
                    <a:pt x="88343" y="43296"/>
                  </a:lnTo>
                  <a:cubicBezTo>
                    <a:pt x="88343" y="43296"/>
                    <a:pt x="87208" y="42469"/>
                    <a:pt x="86981" y="42469"/>
                  </a:cubicBezTo>
                  <a:lnTo>
                    <a:pt x="82668" y="42469"/>
                  </a:lnTo>
                  <a:lnTo>
                    <a:pt x="80998" y="41707"/>
                  </a:lnTo>
                  <a:lnTo>
                    <a:pt x="79181" y="41026"/>
                  </a:lnTo>
                  <a:lnTo>
                    <a:pt x="77446" y="41172"/>
                  </a:lnTo>
                  <a:cubicBezTo>
                    <a:pt x="77446" y="41172"/>
                    <a:pt x="76992" y="41934"/>
                    <a:pt x="76538" y="41934"/>
                  </a:cubicBezTo>
                  <a:cubicBezTo>
                    <a:pt x="76084" y="41934"/>
                    <a:pt x="73587" y="40345"/>
                    <a:pt x="73587" y="40345"/>
                  </a:cubicBezTo>
                  <a:lnTo>
                    <a:pt x="72225" y="39064"/>
                  </a:lnTo>
                  <a:lnTo>
                    <a:pt x="71398" y="38610"/>
                  </a:lnTo>
                  <a:lnTo>
                    <a:pt x="69809" y="38529"/>
                  </a:lnTo>
                  <a:lnTo>
                    <a:pt x="69582" y="39518"/>
                  </a:lnTo>
                  <a:lnTo>
                    <a:pt x="69355" y="40572"/>
                  </a:lnTo>
                  <a:lnTo>
                    <a:pt x="68219" y="41172"/>
                  </a:lnTo>
                  <a:lnTo>
                    <a:pt x="66776" y="41091"/>
                  </a:lnTo>
                  <a:lnTo>
                    <a:pt x="65268" y="40329"/>
                  </a:lnTo>
                  <a:lnTo>
                    <a:pt x="63906" y="39794"/>
                  </a:lnTo>
                  <a:lnTo>
                    <a:pt x="62998" y="40329"/>
                  </a:lnTo>
                  <a:lnTo>
                    <a:pt x="62009" y="41545"/>
                  </a:lnTo>
                  <a:lnTo>
                    <a:pt x="61133" y="43442"/>
                  </a:lnTo>
                  <a:lnTo>
                    <a:pt x="60031" y="44804"/>
                  </a:lnTo>
                  <a:lnTo>
                    <a:pt x="59431" y="45793"/>
                  </a:lnTo>
                  <a:lnTo>
                    <a:pt x="57841" y="45420"/>
                  </a:lnTo>
                  <a:lnTo>
                    <a:pt x="56106" y="44204"/>
                  </a:lnTo>
                  <a:lnTo>
                    <a:pt x="54063" y="42923"/>
                  </a:lnTo>
                  <a:lnTo>
                    <a:pt x="52782" y="42015"/>
                  </a:lnTo>
                  <a:lnTo>
                    <a:pt x="51420" y="41253"/>
                  </a:lnTo>
                  <a:lnTo>
                    <a:pt x="50285" y="41334"/>
                  </a:lnTo>
                  <a:lnTo>
                    <a:pt x="49458" y="42096"/>
                  </a:lnTo>
                  <a:lnTo>
                    <a:pt x="48550" y="43539"/>
                  </a:lnTo>
                  <a:lnTo>
                    <a:pt x="48096" y="45128"/>
                  </a:lnTo>
                  <a:lnTo>
                    <a:pt x="47723" y="46945"/>
                  </a:lnTo>
                  <a:lnTo>
                    <a:pt x="47577" y="48534"/>
                  </a:lnTo>
                  <a:lnTo>
                    <a:pt x="47658" y="51258"/>
                  </a:lnTo>
                  <a:lnTo>
                    <a:pt x="48339" y="54371"/>
                  </a:lnTo>
                  <a:lnTo>
                    <a:pt x="49555" y="55879"/>
                  </a:lnTo>
                  <a:lnTo>
                    <a:pt x="52215" y="55879"/>
                  </a:lnTo>
                  <a:lnTo>
                    <a:pt x="53350" y="57015"/>
                  </a:lnTo>
                  <a:lnTo>
                    <a:pt x="54339" y="58523"/>
                  </a:lnTo>
                  <a:lnTo>
                    <a:pt x="54874" y="60420"/>
                  </a:lnTo>
                  <a:lnTo>
                    <a:pt x="55636" y="62544"/>
                  </a:lnTo>
                  <a:lnTo>
                    <a:pt x="56398" y="64052"/>
                  </a:lnTo>
                  <a:lnTo>
                    <a:pt x="57306" y="68366"/>
                  </a:lnTo>
                  <a:lnTo>
                    <a:pt x="58522" y="70636"/>
                  </a:lnTo>
                  <a:lnTo>
                    <a:pt x="61020" y="72841"/>
                  </a:lnTo>
                  <a:lnTo>
                    <a:pt x="63144" y="75338"/>
                  </a:lnTo>
                  <a:lnTo>
                    <a:pt x="64506" y="76474"/>
                  </a:lnTo>
                  <a:lnTo>
                    <a:pt x="66095" y="77463"/>
                  </a:lnTo>
                  <a:lnTo>
                    <a:pt x="66695" y="78679"/>
                  </a:lnTo>
                  <a:lnTo>
                    <a:pt x="67068" y="79814"/>
                  </a:lnTo>
                  <a:lnTo>
                    <a:pt x="67895" y="81484"/>
                  </a:lnTo>
                  <a:lnTo>
                    <a:pt x="69403" y="82846"/>
                  </a:lnTo>
                  <a:lnTo>
                    <a:pt x="70992" y="84209"/>
                  </a:lnTo>
                  <a:lnTo>
                    <a:pt x="73198" y="85798"/>
                  </a:lnTo>
                  <a:lnTo>
                    <a:pt x="74868" y="87241"/>
                  </a:lnTo>
                  <a:lnTo>
                    <a:pt x="76311" y="88457"/>
                  </a:lnTo>
                  <a:lnTo>
                    <a:pt x="77754" y="88830"/>
                  </a:lnTo>
                  <a:lnTo>
                    <a:pt x="79198" y="89884"/>
                  </a:lnTo>
                  <a:cubicBezTo>
                    <a:pt x="79506" y="90257"/>
                    <a:pt x="80252" y="92235"/>
                    <a:pt x="80252" y="92235"/>
                  </a:cubicBezTo>
                  <a:lnTo>
                    <a:pt x="80333" y="93906"/>
                  </a:lnTo>
                  <a:lnTo>
                    <a:pt x="80787" y="95495"/>
                  </a:lnTo>
                  <a:lnTo>
                    <a:pt x="81614" y="96938"/>
                  </a:lnTo>
                  <a:lnTo>
                    <a:pt x="82749" y="98073"/>
                  </a:lnTo>
                  <a:lnTo>
                    <a:pt x="84030" y="99581"/>
                  </a:lnTo>
                  <a:lnTo>
                    <a:pt x="85246" y="101089"/>
                  </a:lnTo>
                  <a:lnTo>
                    <a:pt x="85846" y="101997"/>
                  </a:lnTo>
                  <a:lnTo>
                    <a:pt x="85246" y="103213"/>
                  </a:lnTo>
                  <a:lnTo>
                    <a:pt x="85100" y="104430"/>
                  </a:lnTo>
                  <a:lnTo>
                    <a:pt x="85927" y="104965"/>
                  </a:lnTo>
                  <a:lnTo>
                    <a:pt x="86754" y="104365"/>
                  </a:lnTo>
                  <a:lnTo>
                    <a:pt x="88197" y="104365"/>
                  </a:lnTo>
                  <a:lnTo>
                    <a:pt x="89187" y="103538"/>
                  </a:lnTo>
                  <a:lnTo>
                    <a:pt x="90322" y="103683"/>
                  </a:lnTo>
                  <a:lnTo>
                    <a:pt x="90921" y="104965"/>
                  </a:lnTo>
                  <a:lnTo>
                    <a:pt x="90549" y="105873"/>
                  </a:lnTo>
                  <a:lnTo>
                    <a:pt x="90921" y="107316"/>
                  </a:lnTo>
                  <a:lnTo>
                    <a:pt x="91911" y="107851"/>
                  </a:lnTo>
                  <a:lnTo>
                    <a:pt x="93127" y="107851"/>
                  </a:lnTo>
                  <a:cubicBezTo>
                    <a:pt x="93127" y="107851"/>
                    <a:pt x="93889" y="107543"/>
                    <a:pt x="94116" y="107851"/>
                  </a:cubicBezTo>
                  <a:cubicBezTo>
                    <a:pt x="94343" y="108159"/>
                    <a:pt x="96095" y="109602"/>
                    <a:pt x="96095" y="109602"/>
                  </a:cubicBezTo>
                  <a:lnTo>
                    <a:pt x="97084" y="110883"/>
                  </a:lnTo>
                  <a:lnTo>
                    <a:pt x="98754" y="111873"/>
                  </a:lnTo>
                  <a:lnTo>
                    <a:pt x="99581" y="112700"/>
                  </a:lnTo>
                  <a:lnTo>
                    <a:pt x="100943" y="113235"/>
                  </a:lnTo>
                  <a:lnTo>
                    <a:pt x="101624" y="113235"/>
                  </a:lnTo>
                  <a:lnTo>
                    <a:pt x="102613" y="114062"/>
                  </a:lnTo>
                  <a:lnTo>
                    <a:pt x="102694" y="118375"/>
                  </a:lnTo>
                  <a:lnTo>
                    <a:pt x="100424" y="116786"/>
                  </a:lnTo>
                  <a:lnTo>
                    <a:pt x="98981" y="115651"/>
                  </a:lnTo>
                  <a:lnTo>
                    <a:pt x="97538" y="114970"/>
                  </a:lnTo>
                  <a:lnTo>
                    <a:pt x="97165" y="114662"/>
                  </a:lnTo>
                  <a:lnTo>
                    <a:pt x="96937" y="113608"/>
                  </a:lnTo>
                  <a:lnTo>
                    <a:pt x="97019" y="113008"/>
                  </a:lnTo>
                  <a:lnTo>
                    <a:pt x="95576" y="112472"/>
                  </a:lnTo>
                  <a:lnTo>
                    <a:pt x="94813" y="112472"/>
                  </a:lnTo>
                  <a:lnTo>
                    <a:pt x="94278" y="111483"/>
                  </a:lnTo>
                  <a:lnTo>
                    <a:pt x="93451" y="110656"/>
                  </a:lnTo>
                  <a:lnTo>
                    <a:pt x="92170" y="110056"/>
                  </a:lnTo>
                  <a:lnTo>
                    <a:pt x="91408" y="109375"/>
                  </a:lnTo>
                  <a:lnTo>
                    <a:pt x="90500" y="108548"/>
                  </a:lnTo>
                  <a:lnTo>
                    <a:pt x="89819" y="107640"/>
                  </a:lnTo>
                  <a:lnTo>
                    <a:pt x="89219" y="107640"/>
                  </a:lnTo>
                  <a:lnTo>
                    <a:pt x="88684" y="108240"/>
                  </a:lnTo>
                  <a:lnTo>
                    <a:pt x="88538" y="109002"/>
                  </a:lnTo>
                  <a:lnTo>
                    <a:pt x="87322" y="108694"/>
                  </a:lnTo>
                  <a:lnTo>
                    <a:pt x="86041" y="107705"/>
                  </a:lnTo>
                  <a:lnTo>
                    <a:pt x="84905" y="106943"/>
                  </a:lnTo>
                  <a:lnTo>
                    <a:pt x="83544" y="106862"/>
                  </a:lnTo>
                  <a:lnTo>
                    <a:pt x="83008" y="106327"/>
                  </a:lnTo>
                  <a:lnTo>
                    <a:pt x="81646" y="106327"/>
                  </a:lnTo>
                  <a:lnTo>
                    <a:pt x="81273" y="105110"/>
                  </a:lnTo>
                  <a:lnTo>
                    <a:pt x="80284" y="104510"/>
                  </a:lnTo>
                  <a:lnTo>
                    <a:pt x="79376" y="104510"/>
                  </a:lnTo>
                  <a:lnTo>
                    <a:pt x="78160" y="103748"/>
                  </a:lnTo>
                  <a:lnTo>
                    <a:pt x="77333" y="103067"/>
                  </a:lnTo>
                  <a:lnTo>
                    <a:pt x="75598" y="103213"/>
                  </a:lnTo>
                  <a:lnTo>
                    <a:pt x="74381" y="102613"/>
                  </a:lnTo>
                  <a:lnTo>
                    <a:pt x="73165" y="102613"/>
                  </a:lnTo>
                  <a:lnTo>
                    <a:pt x="72338" y="101786"/>
                  </a:lnTo>
                  <a:lnTo>
                    <a:pt x="72566" y="101332"/>
                  </a:lnTo>
                  <a:lnTo>
                    <a:pt x="73328" y="101413"/>
                  </a:lnTo>
                  <a:lnTo>
                    <a:pt x="73701" y="101786"/>
                  </a:lnTo>
                  <a:lnTo>
                    <a:pt x="75598" y="101932"/>
                  </a:lnTo>
                  <a:lnTo>
                    <a:pt x="77722" y="102013"/>
                  </a:lnTo>
                  <a:lnTo>
                    <a:pt x="79311" y="102613"/>
                  </a:lnTo>
                  <a:lnTo>
                    <a:pt x="81127" y="103975"/>
                  </a:lnTo>
                  <a:lnTo>
                    <a:pt x="81808" y="104802"/>
                  </a:lnTo>
                  <a:lnTo>
                    <a:pt x="83251" y="105338"/>
                  </a:lnTo>
                  <a:lnTo>
                    <a:pt x="84614" y="105338"/>
                  </a:lnTo>
                  <a:lnTo>
                    <a:pt x="84468" y="104430"/>
                  </a:lnTo>
                  <a:lnTo>
                    <a:pt x="83106" y="103975"/>
                  </a:lnTo>
                  <a:lnTo>
                    <a:pt x="82279" y="102613"/>
                  </a:lnTo>
                  <a:lnTo>
                    <a:pt x="83787" y="101851"/>
                  </a:lnTo>
                  <a:lnTo>
                    <a:pt x="83333" y="101543"/>
                  </a:lnTo>
                  <a:lnTo>
                    <a:pt x="82051" y="101462"/>
                  </a:lnTo>
                  <a:lnTo>
                    <a:pt x="81517" y="100862"/>
                  </a:lnTo>
                  <a:lnTo>
                    <a:pt x="80381" y="100781"/>
                  </a:lnTo>
                  <a:lnTo>
                    <a:pt x="77495" y="97830"/>
                  </a:lnTo>
                  <a:lnTo>
                    <a:pt x="75598" y="97376"/>
                  </a:lnTo>
                  <a:lnTo>
                    <a:pt x="73165" y="94262"/>
                  </a:lnTo>
                  <a:lnTo>
                    <a:pt x="70668" y="91457"/>
                  </a:lnTo>
                  <a:lnTo>
                    <a:pt x="67717" y="91230"/>
                  </a:lnTo>
                  <a:lnTo>
                    <a:pt x="66209" y="90241"/>
                  </a:lnTo>
                  <a:lnTo>
                    <a:pt x="64847" y="90160"/>
                  </a:lnTo>
                  <a:lnTo>
                    <a:pt x="64312" y="88652"/>
                  </a:lnTo>
                  <a:lnTo>
                    <a:pt x="64847" y="87289"/>
                  </a:lnTo>
                  <a:lnTo>
                    <a:pt x="63177" y="86381"/>
                  </a:lnTo>
                  <a:lnTo>
                    <a:pt x="61587" y="86462"/>
                  </a:lnTo>
                  <a:lnTo>
                    <a:pt x="61587" y="88895"/>
                  </a:lnTo>
                  <a:lnTo>
                    <a:pt x="60533" y="89430"/>
                  </a:lnTo>
                  <a:lnTo>
                    <a:pt x="60306" y="87614"/>
                  </a:lnTo>
                  <a:lnTo>
                    <a:pt x="59933" y="86706"/>
                  </a:lnTo>
                  <a:lnTo>
                    <a:pt x="58117" y="86787"/>
                  </a:lnTo>
                  <a:lnTo>
                    <a:pt x="57063" y="87614"/>
                  </a:lnTo>
                  <a:lnTo>
                    <a:pt x="57890" y="88441"/>
                  </a:lnTo>
                  <a:lnTo>
                    <a:pt x="56901" y="88441"/>
                  </a:lnTo>
                  <a:lnTo>
                    <a:pt x="56220" y="87679"/>
                  </a:lnTo>
                  <a:lnTo>
                    <a:pt x="54939" y="87679"/>
                  </a:lnTo>
                  <a:lnTo>
                    <a:pt x="54712" y="88506"/>
                  </a:lnTo>
                  <a:lnTo>
                    <a:pt x="53658" y="89106"/>
                  </a:lnTo>
                  <a:cubicBezTo>
                    <a:pt x="53658" y="89106"/>
                    <a:pt x="51907" y="88652"/>
                    <a:pt x="51761" y="88425"/>
                  </a:cubicBezTo>
                  <a:cubicBezTo>
                    <a:pt x="51614" y="88198"/>
                    <a:pt x="50479" y="87208"/>
                    <a:pt x="50479" y="87208"/>
                  </a:cubicBezTo>
                  <a:lnTo>
                    <a:pt x="49944" y="86154"/>
                  </a:lnTo>
                  <a:lnTo>
                    <a:pt x="50025" y="84938"/>
                  </a:lnTo>
                  <a:lnTo>
                    <a:pt x="50398" y="84484"/>
                  </a:lnTo>
                  <a:lnTo>
                    <a:pt x="49863" y="83349"/>
                  </a:lnTo>
                  <a:lnTo>
                    <a:pt x="48355" y="82668"/>
                  </a:lnTo>
                  <a:lnTo>
                    <a:pt x="47755" y="81841"/>
                  </a:lnTo>
                  <a:lnTo>
                    <a:pt x="46085" y="81387"/>
                  </a:lnTo>
                  <a:lnTo>
                    <a:pt x="43653" y="80252"/>
                  </a:lnTo>
                  <a:lnTo>
                    <a:pt x="44334" y="79344"/>
                  </a:lnTo>
                  <a:lnTo>
                    <a:pt x="43117" y="78128"/>
                  </a:lnTo>
                  <a:lnTo>
                    <a:pt x="41674" y="77138"/>
                  </a:lnTo>
                  <a:lnTo>
                    <a:pt x="40766" y="76376"/>
                  </a:lnTo>
                  <a:lnTo>
                    <a:pt x="39404" y="75468"/>
                  </a:lnTo>
                  <a:lnTo>
                    <a:pt x="37961" y="74187"/>
                  </a:lnTo>
                  <a:lnTo>
                    <a:pt x="36599" y="72436"/>
                  </a:lnTo>
                  <a:lnTo>
                    <a:pt x="35545" y="71301"/>
                  </a:lnTo>
                  <a:lnTo>
                    <a:pt x="34864" y="69484"/>
                  </a:lnTo>
                  <a:lnTo>
                    <a:pt x="33502" y="68204"/>
                  </a:lnTo>
                  <a:lnTo>
                    <a:pt x="33583" y="66841"/>
                  </a:lnTo>
                  <a:lnTo>
                    <a:pt x="35480" y="66468"/>
                  </a:lnTo>
                  <a:lnTo>
                    <a:pt x="36242" y="66922"/>
                  </a:lnTo>
                  <a:lnTo>
                    <a:pt x="36777" y="66922"/>
                  </a:lnTo>
                  <a:lnTo>
                    <a:pt x="36777" y="65414"/>
                  </a:lnTo>
                  <a:lnTo>
                    <a:pt x="37912" y="66095"/>
                  </a:lnTo>
                  <a:lnTo>
                    <a:pt x="38366" y="66777"/>
                  </a:lnTo>
                  <a:lnTo>
                    <a:pt x="39420" y="66858"/>
                  </a:lnTo>
                  <a:lnTo>
                    <a:pt x="40020" y="67166"/>
                  </a:lnTo>
                  <a:lnTo>
                    <a:pt x="40247" y="68074"/>
                  </a:lnTo>
                  <a:lnTo>
                    <a:pt x="41009" y="69290"/>
                  </a:lnTo>
                  <a:lnTo>
                    <a:pt x="42372" y="69744"/>
                  </a:lnTo>
                  <a:lnTo>
                    <a:pt x="43134" y="70279"/>
                  </a:lnTo>
                  <a:lnTo>
                    <a:pt x="43669" y="70133"/>
                  </a:lnTo>
                  <a:cubicBezTo>
                    <a:pt x="43669" y="70133"/>
                    <a:pt x="43669" y="69225"/>
                    <a:pt x="43442" y="69144"/>
                  </a:cubicBezTo>
                  <a:cubicBezTo>
                    <a:pt x="43215" y="69063"/>
                    <a:pt x="42680" y="68463"/>
                    <a:pt x="42680" y="68463"/>
                  </a:cubicBezTo>
                  <a:lnTo>
                    <a:pt x="42145" y="67182"/>
                  </a:lnTo>
                  <a:lnTo>
                    <a:pt x="41090" y="65901"/>
                  </a:lnTo>
                  <a:lnTo>
                    <a:pt x="39647" y="65447"/>
                  </a:lnTo>
                  <a:lnTo>
                    <a:pt x="38739" y="65074"/>
                  </a:lnTo>
                  <a:lnTo>
                    <a:pt x="37377" y="64085"/>
                  </a:lnTo>
                  <a:lnTo>
                    <a:pt x="35480" y="62042"/>
                  </a:lnTo>
                  <a:lnTo>
                    <a:pt x="32139" y="58636"/>
                  </a:lnTo>
                  <a:lnTo>
                    <a:pt x="29707" y="56139"/>
                  </a:lnTo>
                  <a:lnTo>
                    <a:pt x="28799" y="54631"/>
                  </a:lnTo>
                  <a:lnTo>
                    <a:pt x="28799" y="51598"/>
                  </a:lnTo>
                  <a:lnTo>
                    <a:pt x="28718" y="49101"/>
                  </a:lnTo>
                  <a:lnTo>
                    <a:pt x="29026" y="46669"/>
                  </a:lnTo>
                  <a:lnTo>
                    <a:pt x="28345" y="44237"/>
                  </a:lnTo>
                  <a:lnTo>
                    <a:pt x="26448" y="41804"/>
                  </a:lnTo>
                  <a:lnTo>
                    <a:pt x="24096" y="39307"/>
                  </a:lnTo>
                  <a:lnTo>
                    <a:pt x="21891" y="37264"/>
                  </a:lnTo>
                  <a:lnTo>
                    <a:pt x="18859" y="35821"/>
                  </a:lnTo>
                  <a:lnTo>
                    <a:pt x="18259" y="35286"/>
                  </a:lnTo>
                  <a:lnTo>
                    <a:pt x="16443" y="35286"/>
                  </a:lnTo>
                  <a:lnTo>
                    <a:pt x="15453" y="37556"/>
                  </a:lnTo>
                  <a:lnTo>
                    <a:pt x="15145" y="39988"/>
                  </a:lnTo>
                  <a:lnTo>
                    <a:pt x="14237" y="41496"/>
                  </a:lnTo>
                  <a:lnTo>
                    <a:pt x="13556" y="42631"/>
                  </a:lnTo>
                  <a:lnTo>
                    <a:pt x="13475" y="43847"/>
                  </a:lnTo>
                  <a:lnTo>
                    <a:pt x="13475" y="45891"/>
                  </a:lnTo>
                  <a:lnTo>
                    <a:pt x="12713" y="46426"/>
                  </a:lnTo>
                  <a:lnTo>
                    <a:pt x="12032" y="46053"/>
                  </a:lnTo>
                  <a:lnTo>
                    <a:pt x="11724" y="44610"/>
                  </a:lnTo>
                  <a:lnTo>
                    <a:pt x="10897" y="43701"/>
                  </a:lnTo>
                  <a:lnTo>
                    <a:pt x="10751" y="45680"/>
                  </a:lnTo>
                  <a:lnTo>
                    <a:pt x="10670" y="47188"/>
                  </a:lnTo>
                  <a:lnTo>
                    <a:pt x="9989" y="48469"/>
                  </a:lnTo>
                  <a:lnTo>
                    <a:pt x="9762" y="50139"/>
                  </a:lnTo>
                  <a:lnTo>
                    <a:pt x="9308" y="50674"/>
                  </a:lnTo>
                  <a:lnTo>
                    <a:pt x="8172" y="50366"/>
                  </a:lnTo>
                  <a:lnTo>
                    <a:pt x="6729" y="49993"/>
                  </a:lnTo>
                  <a:lnTo>
                    <a:pt x="6583" y="48777"/>
                  </a:lnTo>
                  <a:lnTo>
                    <a:pt x="6275" y="47269"/>
                  </a:lnTo>
                  <a:lnTo>
                    <a:pt x="4913" y="45761"/>
                  </a:lnTo>
                  <a:lnTo>
                    <a:pt x="4232" y="44626"/>
                  </a:lnTo>
                  <a:lnTo>
                    <a:pt x="3324" y="43637"/>
                  </a:lnTo>
                  <a:lnTo>
                    <a:pt x="2643" y="43637"/>
                  </a:lnTo>
                  <a:lnTo>
                    <a:pt x="2562" y="41966"/>
                  </a:lnTo>
                  <a:lnTo>
                    <a:pt x="3243" y="41739"/>
                  </a:lnTo>
                  <a:lnTo>
                    <a:pt x="3097" y="40977"/>
                  </a:lnTo>
                  <a:lnTo>
                    <a:pt x="2108" y="40896"/>
                  </a:lnTo>
                  <a:lnTo>
                    <a:pt x="1654" y="40134"/>
                  </a:lnTo>
                  <a:lnTo>
                    <a:pt x="1654" y="37021"/>
                  </a:lnTo>
                  <a:lnTo>
                    <a:pt x="2416" y="36258"/>
                  </a:lnTo>
                  <a:lnTo>
                    <a:pt x="2270" y="35885"/>
                  </a:lnTo>
                  <a:lnTo>
                    <a:pt x="600" y="35804"/>
                  </a:lnTo>
                  <a:lnTo>
                    <a:pt x="600" y="34134"/>
                  </a:lnTo>
                  <a:lnTo>
                    <a:pt x="0" y="32999"/>
                  </a:lnTo>
                  <a:lnTo>
                    <a:pt x="0" y="30794"/>
                  </a:lnTo>
                  <a:lnTo>
                    <a:pt x="1670" y="31021"/>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2" name="Freeform: Shape 621">
              <a:extLst>
                <a:ext uri="{FF2B5EF4-FFF2-40B4-BE49-F238E27FC236}">
                  <a16:creationId xmlns:a16="http://schemas.microsoft.com/office/drawing/2014/main" id="{0F78CCB4-7E5E-8E27-0AA2-7FE9F116FC16}"/>
                </a:ext>
              </a:extLst>
            </p:cNvPr>
            <p:cNvSpPr/>
            <p:nvPr/>
          </p:nvSpPr>
          <p:spPr>
            <a:xfrm>
              <a:off x="7521351" y="3629254"/>
              <a:ext cx="9917" cy="2513"/>
            </a:xfrm>
            <a:custGeom>
              <a:avLst/>
              <a:gdLst>
                <a:gd name="connsiteX0" fmla="*/ 10751 w 10750"/>
                <a:gd name="connsiteY0" fmla="*/ 1589 h 2724"/>
                <a:gd name="connsiteX1" fmla="*/ 9697 w 10750"/>
                <a:gd name="connsiteY1" fmla="*/ 1897 h 2724"/>
                <a:gd name="connsiteX2" fmla="*/ 7491 w 10750"/>
                <a:gd name="connsiteY2" fmla="*/ 1670 h 2724"/>
                <a:gd name="connsiteX3" fmla="*/ 5367 w 10750"/>
                <a:gd name="connsiteY3" fmla="*/ 2124 h 2724"/>
                <a:gd name="connsiteX4" fmla="*/ 4621 w 10750"/>
                <a:gd name="connsiteY4" fmla="*/ 2724 h 2724"/>
                <a:gd name="connsiteX5" fmla="*/ 4086 w 10750"/>
                <a:gd name="connsiteY5" fmla="*/ 2270 h 2724"/>
                <a:gd name="connsiteX6" fmla="*/ 1735 w 10750"/>
                <a:gd name="connsiteY6" fmla="*/ 2416 h 2724"/>
                <a:gd name="connsiteX7" fmla="*/ 0 w 10750"/>
                <a:gd name="connsiteY7" fmla="*/ 1735 h 2724"/>
                <a:gd name="connsiteX8" fmla="*/ 0 w 10750"/>
                <a:gd name="connsiteY8" fmla="*/ 827 h 2724"/>
                <a:gd name="connsiteX9" fmla="*/ 227 w 10750"/>
                <a:gd name="connsiteY9" fmla="*/ 65 h 2724"/>
                <a:gd name="connsiteX10" fmla="*/ 1589 w 10750"/>
                <a:gd name="connsiteY10" fmla="*/ 0 h 2724"/>
                <a:gd name="connsiteX11" fmla="*/ 2724 w 10750"/>
                <a:gd name="connsiteY11" fmla="*/ 519 h 2724"/>
                <a:gd name="connsiteX12" fmla="*/ 3940 w 10750"/>
                <a:gd name="connsiteY12" fmla="*/ 908 h 2724"/>
                <a:gd name="connsiteX13" fmla="*/ 5676 w 10750"/>
                <a:gd name="connsiteY13" fmla="*/ 1054 h 2724"/>
                <a:gd name="connsiteX14" fmla="*/ 7573 w 10750"/>
                <a:gd name="connsiteY14" fmla="*/ 908 h 2724"/>
                <a:gd name="connsiteX15" fmla="*/ 8789 w 10750"/>
                <a:gd name="connsiteY15" fmla="*/ 762 h 2724"/>
                <a:gd name="connsiteX16" fmla="*/ 9616 w 10750"/>
                <a:gd name="connsiteY16" fmla="*/ 762 h 2724"/>
                <a:gd name="connsiteX17" fmla="*/ 10751 w 10750"/>
                <a:gd name="connsiteY17" fmla="*/ 1589 h 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50" h="2724">
                  <a:moveTo>
                    <a:pt x="10751" y="1589"/>
                  </a:moveTo>
                  <a:lnTo>
                    <a:pt x="9697" y="1897"/>
                  </a:lnTo>
                  <a:lnTo>
                    <a:pt x="7491" y="1670"/>
                  </a:lnTo>
                  <a:lnTo>
                    <a:pt x="5367" y="2124"/>
                  </a:lnTo>
                  <a:lnTo>
                    <a:pt x="4621" y="2724"/>
                  </a:lnTo>
                  <a:lnTo>
                    <a:pt x="4086" y="2270"/>
                  </a:lnTo>
                  <a:lnTo>
                    <a:pt x="1735" y="2416"/>
                  </a:lnTo>
                  <a:lnTo>
                    <a:pt x="0" y="1735"/>
                  </a:lnTo>
                  <a:lnTo>
                    <a:pt x="0" y="827"/>
                  </a:lnTo>
                  <a:lnTo>
                    <a:pt x="227" y="65"/>
                  </a:lnTo>
                  <a:lnTo>
                    <a:pt x="1589" y="0"/>
                  </a:lnTo>
                  <a:lnTo>
                    <a:pt x="2724" y="519"/>
                  </a:lnTo>
                  <a:lnTo>
                    <a:pt x="3940" y="908"/>
                  </a:lnTo>
                  <a:lnTo>
                    <a:pt x="5676" y="1054"/>
                  </a:lnTo>
                  <a:lnTo>
                    <a:pt x="7573" y="908"/>
                  </a:lnTo>
                  <a:lnTo>
                    <a:pt x="8789" y="762"/>
                  </a:lnTo>
                  <a:lnTo>
                    <a:pt x="9616" y="762"/>
                  </a:lnTo>
                  <a:lnTo>
                    <a:pt x="10751" y="158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3" name="Freeform: Shape 622">
              <a:extLst>
                <a:ext uri="{FF2B5EF4-FFF2-40B4-BE49-F238E27FC236}">
                  <a16:creationId xmlns:a16="http://schemas.microsoft.com/office/drawing/2014/main" id="{B33D75AE-DB21-7FEF-90DB-83911515BC96}"/>
                </a:ext>
              </a:extLst>
            </p:cNvPr>
            <p:cNvSpPr/>
            <p:nvPr/>
          </p:nvSpPr>
          <p:spPr>
            <a:xfrm>
              <a:off x="7516594" y="3623734"/>
              <a:ext cx="14674" cy="2573"/>
            </a:xfrm>
            <a:custGeom>
              <a:avLst/>
              <a:gdLst>
                <a:gd name="connsiteX0" fmla="*/ 0 w 15907"/>
                <a:gd name="connsiteY0" fmla="*/ 373 h 2789"/>
                <a:gd name="connsiteX1" fmla="*/ 2870 w 15907"/>
                <a:gd name="connsiteY1" fmla="*/ 1735 h 2789"/>
                <a:gd name="connsiteX2" fmla="*/ 5157 w 15907"/>
                <a:gd name="connsiteY2" fmla="*/ 1962 h 2789"/>
                <a:gd name="connsiteX3" fmla="*/ 8254 w 15907"/>
                <a:gd name="connsiteY3" fmla="*/ 2416 h 2789"/>
                <a:gd name="connsiteX4" fmla="*/ 11903 w 15907"/>
                <a:gd name="connsiteY4" fmla="*/ 2789 h 2789"/>
                <a:gd name="connsiteX5" fmla="*/ 15908 w 15907"/>
                <a:gd name="connsiteY5" fmla="*/ 2789 h 2789"/>
                <a:gd name="connsiteX6" fmla="*/ 15908 w 15907"/>
                <a:gd name="connsiteY6" fmla="*/ 2189 h 2789"/>
                <a:gd name="connsiteX7" fmla="*/ 13492 w 15907"/>
                <a:gd name="connsiteY7" fmla="*/ 1589 h 2789"/>
                <a:gd name="connsiteX8" fmla="*/ 11140 w 15907"/>
                <a:gd name="connsiteY8" fmla="*/ 1200 h 2789"/>
                <a:gd name="connsiteX9" fmla="*/ 7962 w 15907"/>
                <a:gd name="connsiteY9" fmla="*/ 1589 h 2789"/>
                <a:gd name="connsiteX10" fmla="*/ 6130 w 15907"/>
                <a:gd name="connsiteY10" fmla="*/ 1054 h 2789"/>
                <a:gd name="connsiteX11" fmla="*/ 4848 w 15907"/>
                <a:gd name="connsiteY11" fmla="*/ 0 h 2789"/>
                <a:gd name="connsiteX12" fmla="*/ 373 w 15907"/>
                <a:gd name="connsiteY12" fmla="*/ 0 h 2789"/>
                <a:gd name="connsiteX13" fmla="*/ 0 w 15907"/>
                <a:gd name="connsiteY13" fmla="*/ 373 h 2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07" h="2789">
                  <a:moveTo>
                    <a:pt x="0" y="373"/>
                  </a:moveTo>
                  <a:lnTo>
                    <a:pt x="2870" y="1735"/>
                  </a:lnTo>
                  <a:lnTo>
                    <a:pt x="5157" y="1962"/>
                  </a:lnTo>
                  <a:lnTo>
                    <a:pt x="8254" y="2416"/>
                  </a:lnTo>
                  <a:lnTo>
                    <a:pt x="11903" y="2789"/>
                  </a:lnTo>
                  <a:lnTo>
                    <a:pt x="15908" y="2789"/>
                  </a:lnTo>
                  <a:lnTo>
                    <a:pt x="15908" y="2189"/>
                  </a:lnTo>
                  <a:lnTo>
                    <a:pt x="13492" y="1589"/>
                  </a:lnTo>
                  <a:lnTo>
                    <a:pt x="11140" y="1200"/>
                  </a:lnTo>
                  <a:lnTo>
                    <a:pt x="7962" y="1589"/>
                  </a:lnTo>
                  <a:lnTo>
                    <a:pt x="6130" y="1054"/>
                  </a:lnTo>
                  <a:lnTo>
                    <a:pt x="4848" y="0"/>
                  </a:lnTo>
                  <a:lnTo>
                    <a:pt x="373" y="0"/>
                  </a:lnTo>
                  <a:lnTo>
                    <a:pt x="0" y="37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4" name="Freeform: Shape 623">
              <a:extLst>
                <a:ext uri="{FF2B5EF4-FFF2-40B4-BE49-F238E27FC236}">
                  <a16:creationId xmlns:a16="http://schemas.microsoft.com/office/drawing/2014/main" id="{0987D9B2-A067-B25F-1A14-96AFA070A6E6}"/>
                </a:ext>
              </a:extLst>
            </p:cNvPr>
            <p:cNvSpPr/>
            <p:nvPr/>
          </p:nvSpPr>
          <p:spPr>
            <a:xfrm>
              <a:off x="7509803" y="3626876"/>
              <a:ext cx="3859" cy="1750"/>
            </a:xfrm>
            <a:custGeom>
              <a:avLst/>
              <a:gdLst>
                <a:gd name="connsiteX0" fmla="*/ 0 w 4183"/>
                <a:gd name="connsiteY0" fmla="*/ 762 h 1897"/>
                <a:gd name="connsiteX1" fmla="*/ 1751 w 4183"/>
                <a:gd name="connsiteY1" fmla="*/ 1897 h 1897"/>
                <a:gd name="connsiteX2" fmla="*/ 4183 w 4183"/>
                <a:gd name="connsiteY2" fmla="*/ 1330 h 1897"/>
                <a:gd name="connsiteX3" fmla="*/ 4183 w 4183"/>
                <a:gd name="connsiteY3" fmla="*/ 762 h 1897"/>
                <a:gd name="connsiteX4" fmla="*/ 2092 w 4183"/>
                <a:gd name="connsiteY4" fmla="*/ 0 h 1897"/>
                <a:gd name="connsiteX5" fmla="*/ 616 w 4183"/>
                <a:gd name="connsiteY5" fmla="*/ 0 h 1897"/>
                <a:gd name="connsiteX6" fmla="*/ 0 w 4183"/>
                <a:gd name="connsiteY6" fmla="*/ 762 h 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3" h="1897">
                  <a:moveTo>
                    <a:pt x="0" y="762"/>
                  </a:moveTo>
                  <a:lnTo>
                    <a:pt x="1751" y="1897"/>
                  </a:lnTo>
                  <a:lnTo>
                    <a:pt x="4183" y="1330"/>
                  </a:lnTo>
                  <a:lnTo>
                    <a:pt x="4183" y="762"/>
                  </a:lnTo>
                  <a:lnTo>
                    <a:pt x="2092" y="0"/>
                  </a:lnTo>
                  <a:lnTo>
                    <a:pt x="616" y="0"/>
                  </a:lnTo>
                  <a:lnTo>
                    <a:pt x="0" y="762"/>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5" name="Freeform: Shape 624">
              <a:extLst>
                <a:ext uri="{FF2B5EF4-FFF2-40B4-BE49-F238E27FC236}">
                  <a16:creationId xmlns:a16="http://schemas.microsoft.com/office/drawing/2014/main" id="{EB969C1F-C689-BBD1-1951-FC1A464AAA54}"/>
                </a:ext>
              </a:extLst>
            </p:cNvPr>
            <p:cNvSpPr/>
            <p:nvPr/>
          </p:nvSpPr>
          <p:spPr>
            <a:xfrm>
              <a:off x="7513228" y="3618349"/>
              <a:ext cx="2797" cy="2438"/>
            </a:xfrm>
            <a:custGeom>
              <a:avLst/>
              <a:gdLst>
                <a:gd name="connsiteX0" fmla="*/ 0 w 3032"/>
                <a:gd name="connsiteY0" fmla="*/ 519 h 2643"/>
                <a:gd name="connsiteX1" fmla="*/ 3033 w 3032"/>
                <a:gd name="connsiteY1" fmla="*/ 2643 h 2643"/>
                <a:gd name="connsiteX2" fmla="*/ 3033 w 3032"/>
                <a:gd name="connsiteY2" fmla="*/ 1589 h 2643"/>
                <a:gd name="connsiteX3" fmla="*/ 1833 w 3032"/>
                <a:gd name="connsiteY3" fmla="*/ 227 h 2643"/>
                <a:gd name="connsiteX4" fmla="*/ 470 w 3032"/>
                <a:gd name="connsiteY4" fmla="*/ 0 h 2643"/>
                <a:gd name="connsiteX5" fmla="*/ 0 w 3032"/>
                <a:gd name="connsiteY5" fmla="*/ 519 h 2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32" h="2643">
                  <a:moveTo>
                    <a:pt x="0" y="519"/>
                  </a:moveTo>
                  <a:lnTo>
                    <a:pt x="3033" y="2643"/>
                  </a:lnTo>
                  <a:lnTo>
                    <a:pt x="3033" y="1589"/>
                  </a:lnTo>
                  <a:lnTo>
                    <a:pt x="1833" y="227"/>
                  </a:lnTo>
                  <a:lnTo>
                    <a:pt x="470" y="0"/>
                  </a:lnTo>
                  <a:lnTo>
                    <a:pt x="0" y="519"/>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6" name="Freeform: Shape 625">
              <a:extLst>
                <a:ext uri="{FF2B5EF4-FFF2-40B4-BE49-F238E27FC236}">
                  <a16:creationId xmlns:a16="http://schemas.microsoft.com/office/drawing/2014/main" id="{9FB094D5-86DB-9D56-172A-6FCF790258F7}"/>
                </a:ext>
              </a:extLst>
            </p:cNvPr>
            <p:cNvSpPr/>
            <p:nvPr/>
          </p:nvSpPr>
          <p:spPr>
            <a:xfrm>
              <a:off x="7517357" y="3619247"/>
              <a:ext cx="8945" cy="3081"/>
            </a:xfrm>
            <a:custGeom>
              <a:avLst/>
              <a:gdLst>
                <a:gd name="connsiteX0" fmla="*/ 0 w 9696"/>
                <a:gd name="connsiteY0" fmla="*/ 0 h 3340"/>
                <a:gd name="connsiteX1" fmla="*/ 389 w 9696"/>
                <a:gd name="connsiteY1" fmla="*/ 1670 h 3340"/>
                <a:gd name="connsiteX2" fmla="*/ 2497 w 9696"/>
                <a:gd name="connsiteY2" fmla="*/ 2967 h 3340"/>
                <a:gd name="connsiteX3" fmla="*/ 5465 w 9696"/>
                <a:gd name="connsiteY3" fmla="*/ 3341 h 3340"/>
                <a:gd name="connsiteX4" fmla="*/ 8270 w 9696"/>
                <a:gd name="connsiteY4" fmla="*/ 3341 h 3340"/>
                <a:gd name="connsiteX5" fmla="*/ 9697 w 9696"/>
                <a:gd name="connsiteY5" fmla="*/ 2351 h 3340"/>
                <a:gd name="connsiteX6" fmla="*/ 8789 w 9696"/>
                <a:gd name="connsiteY6" fmla="*/ 1670 h 3340"/>
                <a:gd name="connsiteX7" fmla="*/ 6146 w 9696"/>
                <a:gd name="connsiteY7" fmla="*/ 762 h 3340"/>
                <a:gd name="connsiteX8" fmla="*/ 4330 w 9696"/>
                <a:gd name="connsiteY8" fmla="*/ 340 h 3340"/>
                <a:gd name="connsiteX9" fmla="*/ 3341 w 9696"/>
                <a:gd name="connsiteY9" fmla="*/ 0 h 3340"/>
                <a:gd name="connsiteX10" fmla="*/ 0 w 9696"/>
                <a:gd name="connsiteY10" fmla="*/ 0 h 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96" h="3340">
                  <a:moveTo>
                    <a:pt x="0" y="0"/>
                  </a:moveTo>
                  <a:lnTo>
                    <a:pt x="389" y="1670"/>
                  </a:lnTo>
                  <a:lnTo>
                    <a:pt x="2497" y="2967"/>
                  </a:lnTo>
                  <a:lnTo>
                    <a:pt x="5465" y="3341"/>
                  </a:lnTo>
                  <a:lnTo>
                    <a:pt x="8270" y="3341"/>
                  </a:lnTo>
                  <a:lnTo>
                    <a:pt x="9697" y="2351"/>
                  </a:lnTo>
                  <a:lnTo>
                    <a:pt x="8789" y="1670"/>
                  </a:lnTo>
                  <a:lnTo>
                    <a:pt x="6146" y="762"/>
                  </a:lnTo>
                  <a:lnTo>
                    <a:pt x="4330" y="340"/>
                  </a:lnTo>
                  <a:lnTo>
                    <a:pt x="3341" y="0"/>
                  </a:lnTo>
                  <a:lnTo>
                    <a:pt x="0"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7" name="Freeform: Shape 626">
              <a:extLst>
                <a:ext uri="{FF2B5EF4-FFF2-40B4-BE49-F238E27FC236}">
                  <a16:creationId xmlns:a16="http://schemas.microsoft.com/office/drawing/2014/main" id="{C3AF3709-88E6-9CE1-5EEC-EA2B285F56CE}"/>
                </a:ext>
              </a:extLst>
            </p:cNvPr>
            <p:cNvSpPr/>
            <p:nvPr/>
          </p:nvSpPr>
          <p:spPr>
            <a:xfrm>
              <a:off x="7485329" y="3585005"/>
              <a:ext cx="8300" cy="9439"/>
            </a:xfrm>
            <a:custGeom>
              <a:avLst/>
              <a:gdLst>
                <a:gd name="connsiteX0" fmla="*/ 7135 w 8997"/>
                <a:gd name="connsiteY0" fmla="*/ 10216 h 10232"/>
                <a:gd name="connsiteX1" fmla="*/ 8497 w 8997"/>
                <a:gd name="connsiteY1" fmla="*/ 9843 h 10232"/>
                <a:gd name="connsiteX2" fmla="*/ 8951 w 8997"/>
                <a:gd name="connsiteY2" fmla="*/ 9081 h 10232"/>
                <a:gd name="connsiteX3" fmla="*/ 7135 w 8997"/>
                <a:gd name="connsiteY3" fmla="*/ 6875 h 10232"/>
                <a:gd name="connsiteX4" fmla="*/ 6600 w 8997"/>
                <a:gd name="connsiteY4" fmla="*/ 6422 h 10232"/>
                <a:gd name="connsiteX5" fmla="*/ 6600 w 8997"/>
                <a:gd name="connsiteY5" fmla="*/ 6875 h 10232"/>
                <a:gd name="connsiteX6" fmla="*/ 4265 w 8997"/>
                <a:gd name="connsiteY6" fmla="*/ 6048 h 10232"/>
                <a:gd name="connsiteX7" fmla="*/ 4265 w 8997"/>
                <a:gd name="connsiteY7" fmla="*/ 3097 h 10232"/>
                <a:gd name="connsiteX8" fmla="*/ 2886 w 8997"/>
                <a:gd name="connsiteY8" fmla="*/ 2043 h 10232"/>
                <a:gd name="connsiteX9" fmla="*/ 2206 w 8997"/>
                <a:gd name="connsiteY9" fmla="*/ 2043 h 10232"/>
                <a:gd name="connsiteX10" fmla="*/ 0 w 8997"/>
                <a:gd name="connsiteY10" fmla="*/ 0 h 10232"/>
                <a:gd name="connsiteX11" fmla="*/ 0 w 8997"/>
                <a:gd name="connsiteY11" fmla="*/ 908 h 10232"/>
                <a:gd name="connsiteX12" fmla="*/ 2659 w 8997"/>
                <a:gd name="connsiteY12" fmla="*/ 3259 h 10232"/>
                <a:gd name="connsiteX13" fmla="*/ 2805 w 8997"/>
                <a:gd name="connsiteY13" fmla="*/ 5124 h 10232"/>
                <a:gd name="connsiteX14" fmla="*/ 3713 w 8997"/>
                <a:gd name="connsiteY14" fmla="*/ 5919 h 10232"/>
                <a:gd name="connsiteX15" fmla="*/ 4492 w 8997"/>
                <a:gd name="connsiteY15" fmla="*/ 6908 h 10232"/>
                <a:gd name="connsiteX16" fmla="*/ 5676 w 8997"/>
                <a:gd name="connsiteY16" fmla="*/ 7735 h 10232"/>
                <a:gd name="connsiteX17" fmla="*/ 6729 w 8997"/>
                <a:gd name="connsiteY17" fmla="*/ 8189 h 10232"/>
                <a:gd name="connsiteX18" fmla="*/ 6729 w 8997"/>
                <a:gd name="connsiteY18" fmla="*/ 9178 h 10232"/>
                <a:gd name="connsiteX19" fmla="*/ 6649 w 8997"/>
                <a:gd name="connsiteY19" fmla="*/ 10232 h 10232"/>
                <a:gd name="connsiteX20" fmla="*/ 7103 w 8997"/>
                <a:gd name="connsiteY20" fmla="*/ 10232 h 1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997" h="10232">
                  <a:moveTo>
                    <a:pt x="7135" y="10216"/>
                  </a:moveTo>
                  <a:lnTo>
                    <a:pt x="8497" y="9843"/>
                  </a:lnTo>
                  <a:cubicBezTo>
                    <a:pt x="8497" y="9843"/>
                    <a:pt x="9178" y="9162"/>
                    <a:pt x="8951" y="9081"/>
                  </a:cubicBezTo>
                  <a:cubicBezTo>
                    <a:pt x="8724" y="9000"/>
                    <a:pt x="7135" y="6875"/>
                    <a:pt x="7135" y="6875"/>
                  </a:cubicBezTo>
                  <a:lnTo>
                    <a:pt x="6600" y="6422"/>
                  </a:lnTo>
                  <a:lnTo>
                    <a:pt x="6600" y="6875"/>
                  </a:lnTo>
                  <a:lnTo>
                    <a:pt x="4265" y="6048"/>
                  </a:lnTo>
                  <a:lnTo>
                    <a:pt x="4265" y="3097"/>
                  </a:lnTo>
                  <a:lnTo>
                    <a:pt x="2886" y="2043"/>
                  </a:lnTo>
                  <a:lnTo>
                    <a:pt x="2206" y="2043"/>
                  </a:lnTo>
                  <a:lnTo>
                    <a:pt x="0" y="0"/>
                  </a:lnTo>
                  <a:lnTo>
                    <a:pt x="0" y="908"/>
                  </a:lnTo>
                  <a:lnTo>
                    <a:pt x="2659" y="3259"/>
                  </a:lnTo>
                  <a:lnTo>
                    <a:pt x="2805" y="5124"/>
                  </a:lnTo>
                  <a:lnTo>
                    <a:pt x="3713" y="5919"/>
                  </a:lnTo>
                  <a:lnTo>
                    <a:pt x="4492" y="6908"/>
                  </a:lnTo>
                  <a:lnTo>
                    <a:pt x="5676" y="7735"/>
                  </a:lnTo>
                  <a:lnTo>
                    <a:pt x="6729" y="8189"/>
                  </a:lnTo>
                  <a:lnTo>
                    <a:pt x="6729" y="9178"/>
                  </a:lnTo>
                  <a:lnTo>
                    <a:pt x="6649" y="10232"/>
                  </a:lnTo>
                  <a:lnTo>
                    <a:pt x="7103" y="10232"/>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8" name="Freeform: Shape 627">
              <a:extLst>
                <a:ext uri="{FF2B5EF4-FFF2-40B4-BE49-F238E27FC236}">
                  <a16:creationId xmlns:a16="http://schemas.microsoft.com/office/drawing/2014/main" id="{F2E047AE-8DD9-49D4-E6B0-23185B87C64A}"/>
                </a:ext>
              </a:extLst>
            </p:cNvPr>
            <p:cNvSpPr/>
            <p:nvPr/>
          </p:nvSpPr>
          <p:spPr>
            <a:xfrm>
              <a:off x="7485688" y="3592336"/>
              <a:ext cx="703" cy="1750"/>
            </a:xfrm>
            <a:custGeom>
              <a:avLst/>
              <a:gdLst>
                <a:gd name="connsiteX0" fmla="*/ 762 w 762"/>
                <a:gd name="connsiteY0" fmla="*/ 0 h 1897"/>
                <a:gd name="connsiteX1" fmla="*/ 762 w 762"/>
                <a:gd name="connsiteY1" fmla="*/ 1897 h 1897"/>
                <a:gd name="connsiteX2" fmla="*/ 0 w 762"/>
                <a:gd name="connsiteY2" fmla="*/ 1508 h 1897"/>
                <a:gd name="connsiteX3" fmla="*/ 0 w 762"/>
                <a:gd name="connsiteY3" fmla="*/ 0 h 1897"/>
                <a:gd name="connsiteX4" fmla="*/ 762 w 762"/>
                <a:gd name="connsiteY4" fmla="*/ 0 h 18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1897">
                  <a:moveTo>
                    <a:pt x="762" y="0"/>
                  </a:moveTo>
                  <a:lnTo>
                    <a:pt x="762" y="1897"/>
                  </a:lnTo>
                  <a:lnTo>
                    <a:pt x="0" y="1508"/>
                  </a:lnTo>
                  <a:lnTo>
                    <a:pt x="0" y="0"/>
                  </a:lnTo>
                  <a:lnTo>
                    <a:pt x="762"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9" name="Freeform: Shape 628">
              <a:extLst>
                <a:ext uri="{FF2B5EF4-FFF2-40B4-BE49-F238E27FC236}">
                  <a16:creationId xmlns:a16="http://schemas.microsoft.com/office/drawing/2014/main" id="{6026B525-2D4A-10EB-CE4D-71644DD0E4C9}"/>
                </a:ext>
              </a:extLst>
            </p:cNvPr>
            <p:cNvSpPr/>
            <p:nvPr/>
          </p:nvSpPr>
          <p:spPr>
            <a:xfrm>
              <a:off x="7475905" y="3577047"/>
              <a:ext cx="10471" cy="13283"/>
            </a:xfrm>
            <a:custGeom>
              <a:avLst/>
              <a:gdLst>
                <a:gd name="connsiteX0" fmla="*/ 4995 w 11351"/>
                <a:gd name="connsiteY0" fmla="*/ 10816 h 14399"/>
                <a:gd name="connsiteX1" fmla="*/ 4995 w 11351"/>
                <a:gd name="connsiteY1" fmla="*/ 9681 h 14399"/>
                <a:gd name="connsiteX2" fmla="*/ 4459 w 11351"/>
                <a:gd name="connsiteY2" fmla="*/ 8627 h 14399"/>
                <a:gd name="connsiteX3" fmla="*/ 3924 w 11351"/>
                <a:gd name="connsiteY3" fmla="*/ 7346 h 14399"/>
                <a:gd name="connsiteX4" fmla="*/ 4459 w 11351"/>
                <a:gd name="connsiteY4" fmla="*/ 5838 h 14399"/>
                <a:gd name="connsiteX5" fmla="*/ 5368 w 11351"/>
                <a:gd name="connsiteY5" fmla="*/ 5838 h 14399"/>
                <a:gd name="connsiteX6" fmla="*/ 7265 w 11351"/>
                <a:gd name="connsiteY6" fmla="*/ 5384 h 14399"/>
                <a:gd name="connsiteX7" fmla="*/ 9162 w 11351"/>
                <a:gd name="connsiteY7" fmla="*/ 6065 h 14399"/>
                <a:gd name="connsiteX8" fmla="*/ 10978 w 11351"/>
                <a:gd name="connsiteY8" fmla="*/ 7200 h 14399"/>
                <a:gd name="connsiteX9" fmla="*/ 11351 w 11351"/>
                <a:gd name="connsiteY9" fmla="*/ 7573 h 14399"/>
                <a:gd name="connsiteX10" fmla="*/ 11351 w 11351"/>
                <a:gd name="connsiteY10" fmla="*/ 6519 h 14399"/>
                <a:gd name="connsiteX11" fmla="*/ 10216 w 11351"/>
                <a:gd name="connsiteY11" fmla="*/ 5384 h 14399"/>
                <a:gd name="connsiteX12" fmla="*/ 7103 w 11351"/>
                <a:gd name="connsiteY12" fmla="*/ 3940 h 14399"/>
                <a:gd name="connsiteX13" fmla="*/ 5286 w 11351"/>
                <a:gd name="connsiteY13" fmla="*/ 2724 h 14399"/>
                <a:gd name="connsiteX14" fmla="*/ 3924 w 11351"/>
                <a:gd name="connsiteY14" fmla="*/ 1735 h 14399"/>
                <a:gd name="connsiteX15" fmla="*/ 3924 w 11351"/>
                <a:gd name="connsiteY15" fmla="*/ 0 h 14399"/>
                <a:gd name="connsiteX16" fmla="*/ 3243 w 11351"/>
                <a:gd name="connsiteY16" fmla="*/ 0 h 14399"/>
                <a:gd name="connsiteX17" fmla="*/ 2643 w 11351"/>
                <a:gd name="connsiteY17" fmla="*/ 1135 h 14399"/>
                <a:gd name="connsiteX18" fmla="*/ 2643 w 11351"/>
                <a:gd name="connsiteY18" fmla="*/ 3794 h 14399"/>
                <a:gd name="connsiteX19" fmla="*/ 1735 w 11351"/>
                <a:gd name="connsiteY19" fmla="*/ 2432 h 14399"/>
                <a:gd name="connsiteX20" fmla="*/ 827 w 11351"/>
                <a:gd name="connsiteY20" fmla="*/ 2513 h 14399"/>
                <a:gd name="connsiteX21" fmla="*/ 827 w 11351"/>
                <a:gd name="connsiteY21" fmla="*/ 4184 h 14399"/>
                <a:gd name="connsiteX22" fmla="*/ 0 w 11351"/>
                <a:gd name="connsiteY22" fmla="*/ 4946 h 14399"/>
                <a:gd name="connsiteX23" fmla="*/ 1443 w 11351"/>
                <a:gd name="connsiteY23" fmla="*/ 5432 h 14399"/>
                <a:gd name="connsiteX24" fmla="*/ 2206 w 11351"/>
                <a:gd name="connsiteY24" fmla="*/ 6146 h 14399"/>
                <a:gd name="connsiteX25" fmla="*/ 2578 w 11351"/>
                <a:gd name="connsiteY25" fmla="*/ 6827 h 14399"/>
                <a:gd name="connsiteX26" fmla="*/ 2725 w 11351"/>
                <a:gd name="connsiteY26" fmla="*/ 7508 h 14399"/>
                <a:gd name="connsiteX27" fmla="*/ 2124 w 11351"/>
                <a:gd name="connsiteY27" fmla="*/ 8043 h 14399"/>
                <a:gd name="connsiteX28" fmla="*/ 1524 w 11351"/>
                <a:gd name="connsiteY28" fmla="*/ 8643 h 14399"/>
                <a:gd name="connsiteX29" fmla="*/ 1833 w 11351"/>
                <a:gd name="connsiteY29" fmla="*/ 10151 h 14399"/>
                <a:gd name="connsiteX30" fmla="*/ 2432 w 11351"/>
                <a:gd name="connsiteY30" fmla="*/ 11140 h 14399"/>
                <a:gd name="connsiteX31" fmla="*/ 3567 w 11351"/>
                <a:gd name="connsiteY31" fmla="*/ 13151 h 14399"/>
                <a:gd name="connsiteX32" fmla="*/ 4848 w 11351"/>
                <a:gd name="connsiteY32" fmla="*/ 14400 h 14399"/>
                <a:gd name="connsiteX33" fmla="*/ 5676 w 11351"/>
                <a:gd name="connsiteY33" fmla="*/ 13751 h 14399"/>
                <a:gd name="connsiteX34" fmla="*/ 4459 w 11351"/>
                <a:gd name="connsiteY34" fmla="*/ 13151 h 14399"/>
                <a:gd name="connsiteX35" fmla="*/ 3178 w 11351"/>
                <a:gd name="connsiteY35" fmla="*/ 11529 h 14399"/>
                <a:gd name="connsiteX36" fmla="*/ 2643 w 11351"/>
                <a:gd name="connsiteY36" fmla="*/ 10394 h 14399"/>
                <a:gd name="connsiteX37" fmla="*/ 2270 w 11351"/>
                <a:gd name="connsiteY37" fmla="*/ 9713 h 14399"/>
                <a:gd name="connsiteX38" fmla="*/ 2351 w 11351"/>
                <a:gd name="connsiteY38" fmla="*/ 8659 h 14399"/>
                <a:gd name="connsiteX39" fmla="*/ 2951 w 11351"/>
                <a:gd name="connsiteY39" fmla="*/ 8659 h 14399"/>
                <a:gd name="connsiteX40" fmla="*/ 3487 w 11351"/>
                <a:gd name="connsiteY40" fmla="*/ 9194 h 14399"/>
                <a:gd name="connsiteX41" fmla="*/ 4021 w 11351"/>
                <a:gd name="connsiteY41" fmla="*/ 10329 h 14399"/>
                <a:gd name="connsiteX42" fmla="*/ 5011 w 11351"/>
                <a:gd name="connsiteY42" fmla="*/ 10864 h 1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351" h="14399">
                  <a:moveTo>
                    <a:pt x="4995" y="10816"/>
                  </a:moveTo>
                  <a:lnTo>
                    <a:pt x="4995" y="9681"/>
                  </a:lnTo>
                  <a:lnTo>
                    <a:pt x="4459" y="8627"/>
                  </a:lnTo>
                  <a:lnTo>
                    <a:pt x="3924" y="7346"/>
                  </a:lnTo>
                  <a:lnTo>
                    <a:pt x="4459" y="5838"/>
                  </a:lnTo>
                  <a:lnTo>
                    <a:pt x="5368" y="5838"/>
                  </a:lnTo>
                  <a:lnTo>
                    <a:pt x="7265" y="5384"/>
                  </a:lnTo>
                  <a:lnTo>
                    <a:pt x="9162" y="6065"/>
                  </a:lnTo>
                  <a:lnTo>
                    <a:pt x="10978" y="7200"/>
                  </a:lnTo>
                  <a:lnTo>
                    <a:pt x="11351" y="7573"/>
                  </a:lnTo>
                  <a:lnTo>
                    <a:pt x="11351" y="6519"/>
                  </a:lnTo>
                  <a:lnTo>
                    <a:pt x="10216" y="5384"/>
                  </a:lnTo>
                  <a:lnTo>
                    <a:pt x="7103" y="3940"/>
                  </a:lnTo>
                  <a:lnTo>
                    <a:pt x="5286" y="2724"/>
                  </a:lnTo>
                  <a:lnTo>
                    <a:pt x="3924" y="1735"/>
                  </a:lnTo>
                  <a:lnTo>
                    <a:pt x="3924" y="0"/>
                  </a:lnTo>
                  <a:lnTo>
                    <a:pt x="3243" y="0"/>
                  </a:lnTo>
                  <a:lnTo>
                    <a:pt x="2643" y="1135"/>
                  </a:lnTo>
                  <a:lnTo>
                    <a:pt x="2643" y="3794"/>
                  </a:lnTo>
                  <a:lnTo>
                    <a:pt x="1735" y="2432"/>
                  </a:lnTo>
                  <a:lnTo>
                    <a:pt x="827" y="2513"/>
                  </a:lnTo>
                  <a:lnTo>
                    <a:pt x="827" y="4184"/>
                  </a:lnTo>
                  <a:lnTo>
                    <a:pt x="0" y="4946"/>
                  </a:lnTo>
                  <a:lnTo>
                    <a:pt x="1443" y="5432"/>
                  </a:lnTo>
                  <a:lnTo>
                    <a:pt x="2206" y="6146"/>
                  </a:lnTo>
                  <a:cubicBezTo>
                    <a:pt x="2206" y="6146"/>
                    <a:pt x="2432" y="6600"/>
                    <a:pt x="2578" y="6827"/>
                  </a:cubicBezTo>
                  <a:cubicBezTo>
                    <a:pt x="2725" y="7054"/>
                    <a:pt x="2725" y="7508"/>
                    <a:pt x="2725" y="7508"/>
                  </a:cubicBezTo>
                  <a:lnTo>
                    <a:pt x="2124" y="8043"/>
                  </a:lnTo>
                  <a:lnTo>
                    <a:pt x="1524" y="8643"/>
                  </a:lnTo>
                  <a:lnTo>
                    <a:pt x="1833" y="10151"/>
                  </a:lnTo>
                  <a:lnTo>
                    <a:pt x="2432" y="11140"/>
                  </a:lnTo>
                  <a:lnTo>
                    <a:pt x="3567" y="13151"/>
                  </a:lnTo>
                  <a:lnTo>
                    <a:pt x="4848" y="14400"/>
                  </a:lnTo>
                  <a:lnTo>
                    <a:pt x="5676" y="13751"/>
                  </a:lnTo>
                  <a:lnTo>
                    <a:pt x="4459" y="13151"/>
                  </a:lnTo>
                  <a:lnTo>
                    <a:pt x="3178" y="11529"/>
                  </a:lnTo>
                  <a:lnTo>
                    <a:pt x="2643" y="10394"/>
                  </a:lnTo>
                  <a:lnTo>
                    <a:pt x="2270" y="9713"/>
                  </a:lnTo>
                  <a:lnTo>
                    <a:pt x="2351" y="8659"/>
                  </a:lnTo>
                  <a:lnTo>
                    <a:pt x="2951" y="8659"/>
                  </a:lnTo>
                  <a:lnTo>
                    <a:pt x="3487" y="9194"/>
                  </a:lnTo>
                  <a:lnTo>
                    <a:pt x="4021" y="10329"/>
                  </a:lnTo>
                  <a:lnTo>
                    <a:pt x="5011" y="1086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30" name="Freeform: Shape 629">
              <a:extLst>
                <a:ext uri="{FF2B5EF4-FFF2-40B4-BE49-F238E27FC236}">
                  <a16:creationId xmlns:a16="http://schemas.microsoft.com/office/drawing/2014/main" id="{30F15C9B-6054-4B73-FC8F-9B2CA1023F2B}"/>
                </a:ext>
              </a:extLst>
            </p:cNvPr>
            <p:cNvSpPr/>
            <p:nvPr/>
          </p:nvSpPr>
          <p:spPr>
            <a:xfrm>
              <a:off x="7476219" y="3569897"/>
              <a:ext cx="10172" cy="8242"/>
            </a:xfrm>
            <a:custGeom>
              <a:avLst/>
              <a:gdLst>
                <a:gd name="connsiteX0" fmla="*/ 9438 w 11026"/>
                <a:gd name="connsiteY0" fmla="*/ 8935 h 8934"/>
                <a:gd name="connsiteX1" fmla="*/ 9892 w 11026"/>
                <a:gd name="connsiteY1" fmla="*/ 7719 h 8934"/>
                <a:gd name="connsiteX2" fmla="*/ 11027 w 11026"/>
                <a:gd name="connsiteY2" fmla="*/ 7719 h 8934"/>
                <a:gd name="connsiteX3" fmla="*/ 11027 w 11026"/>
                <a:gd name="connsiteY3" fmla="*/ 6584 h 8934"/>
                <a:gd name="connsiteX4" fmla="*/ 10265 w 11026"/>
                <a:gd name="connsiteY4" fmla="*/ 4994 h 8934"/>
                <a:gd name="connsiteX5" fmla="*/ 9438 w 11026"/>
                <a:gd name="connsiteY5" fmla="*/ 3713 h 8934"/>
                <a:gd name="connsiteX6" fmla="*/ 7849 w 11026"/>
                <a:gd name="connsiteY6" fmla="*/ 2497 h 8934"/>
                <a:gd name="connsiteX7" fmla="*/ 7022 w 11026"/>
                <a:gd name="connsiteY7" fmla="*/ 2497 h 8934"/>
                <a:gd name="connsiteX8" fmla="*/ 6422 w 11026"/>
                <a:gd name="connsiteY8" fmla="*/ 1216 h 8934"/>
                <a:gd name="connsiteX9" fmla="*/ 6048 w 11026"/>
                <a:gd name="connsiteY9" fmla="*/ 0 h 8934"/>
                <a:gd name="connsiteX10" fmla="*/ 5368 w 11026"/>
                <a:gd name="connsiteY10" fmla="*/ 373 h 8934"/>
                <a:gd name="connsiteX11" fmla="*/ 5368 w 11026"/>
                <a:gd name="connsiteY11" fmla="*/ 2870 h 8934"/>
                <a:gd name="connsiteX12" fmla="*/ 4314 w 11026"/>
                <a:gd name="connsiteY12" fmla="*/ 3551 h 8934"/>
                <a:gd name="connsiteX13" fmla="*/ 3941 w 11026"/>
                <a:gd name="connsiteY13" fmla="*/ 4459 h 8934"/>
                <a:gd name="connsiteX14" fmla="*/ 3341 w 11026"/>
                <a:gd name="connsiteY14" fmla="*/ 4459 h 8934"/>
                <a:gd name="connsiteX15" fmla="*/ 2805 w 11026"/>
                <a:gd name="connsiteY15" fmla="*/ 3924 h 8934"/>
                <a:gd name="connsiteX16" fmla="*/ 2043 w 11026"/>
                <a:gd name="connsiteY16" fmla="*/ 3243 h 8934"/>
                <a:gd name="connsiteX17" fmla="*/ 2043 w 11026"/>
                <a:gd name="connsiteY17" fmla="*/ 2481 h 8934"/>
                <a:gd name="connsiteX18" fmla="*/ 1135 w 11026"/>
                <a:gd name="connsiteY18" fmla="*/ 2027 h 8934"/>
                <a:gd name="connsiteX19" fmla="*/ 308 w 11026"/>
                <a:gd name="connsiteY19" fmla="*/ 3243 h 8934"/>
                <a:gd name="connsiteX20" fmla="*/ 0 w 11026"/>
                <a:gd name="connsiteY20" fmla="*/ 4459 h 8934"/>
                <a:gd name="connsiteX21" fmla="*/ 0 w 11026"/>
                <a:gd name="connsiteY21" fmla="*/ 5903 h 8934"/>
                <a:gd name="connsiteX22" fmla="*/ 908 w 11026"/>
                <a:gd name="connsiteY22" fmla="*/ 7038 h 8934"/>
                <a:gd name="connsiteX23" fmla="*/ 1962 w 11026"/>
                <a:gd name="connsiteY23" fmla="*/ 7346 h 8934"/>
                <a:gd name="connsiteX24" fmla="*/ 2562 w 11026"/>
                <a:gd name="connsiteY24" fmla="*/ 7265 h 8934"/>
                <a:gd name="connsiteX25" fmla="*/ 3389 w 11026"/>
                <a:gd name="connsiteY25" fmla="*/ 6584 h 8934"/>
                <a:gd name="connsiteX26" fmla="*/ 4151 w 11026"/>
                <a:gd name="connsiteY26" fmla="*/ 5594 h 8934"/>
                <a:gd name="connsiteX27" fmla="*/ 5368 w 11026"/>
                <a:gd name="connsiteY27" fmla="*/ 5903 h 8934"/>
                <a:gd name="connsiteX28" fmla="*/ 6130 w 11026"/>
                <a:gd name="connsiteY28" fmla="*/ 6438 h 8934"/>
                <a:gd name="connsiteX29" fmla="*/ 7573 w 11026"/>
                <a:gd name="connsiteY29" fmla="*/ 7119 h 8934"/>
                <a:gd name="connsiteX30" fmla="*/ 7719 w 11026"/>
                <a:gd name="connsiteY30" fmla="*/ 7719 h 8934"/>
                <a:gd name="connsiteX31" fmla="*/ 9454 w 11026"/>
                <a:gd name="connsiteY31" fmla="*/ 8935 h 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026" h="8934">
                  <a:moveTo>
                    <a:pt x="9438" y="8935"/>
                  </a:moveTo>
                  <a:lnTo>
                    <a:pt x="9892" y="7719"/>
                  </a:lnTo>
                  <a:lnTo>
                    <a:pt x="11027" y="7719"/>
                  </a:lnTo>
                  <a:lnTo>
                    <a:pt x="11027" y="6584"/>
                  </a:lnTo>
                  <a:lnTo>
                    <a:pt x="10265" y="4994"/>
                  </a:lnTo>
                  <a:cubicBezTo>
                    <a:pt x="10265" y="4994"/>
                    <a:pt x="9729" y="3941"/>
                    <a:pt x="9438" y="3713"/>
                  </a:cubicBezTo>
                  <a:cubicBezTo>
                    <a:pt x="9130" y="3486"/>
                    <a:pt x="7849" y="2497"/>
                    <a:pt x="7849" y="2497"/>
                  </a:cubicBezTo>
                  <a:lnTo>
                    <a:pt x="7022" y="2497"/>
                  </a:lnTo>
                  <a:lnTo>
                    <a:pt x="6422" y="1216"/>
                  </a:lnTo>
                  <a:lnTo>
                    <a:pt x="6048" y="0"/>
                  </a:lnTo>
                  <a:lnTo>
                    <a:pt x="5368" y="373"/>
                  </a:lnTo>
                  <a:lnTo>
                    <a:pt x="5368" y="2870"/>
                  </a:lnTo>
                  <a:lnTo>
                    <a:pt x="4314" y="3551"/>
                  </a:lnTo>
                  <a:lnTo>
                    <a:pt x="3941" y="4459"/>
                  </a:lnTo>
                  <a:lnTo>
                    <a:pt x="3341" y="4459"/>
                  </a:lnTo>
                  <a:lnTo>
                    <a:pt x="2805" y="3924"/>
                  </a:lnTo>
                  <a:lnTo>
                    <a:pt x="2043" y="3243"/>
                  </a:lnTo>
                  <a:lnTo>
                    <a:pt x="2043" y="2481"/>
                  </a:lnTo>
                  <a:lnTo>
                    <a:pt x="1135" y="2027"/>
                  </a:lnTo>
                  <a:lnTo>
                    <a:pt x="308" y="3243"/>
                  </a:lnTo>
                  <a:lnTo>
                    <a:pt x="0" y="4459"/>
                  </a:lnTo>
                  <a:lnTo>
                    <a:pt x="0" y="5903"/>
                  </a:lnTo>
                  <a:lnTo>
                    <a:pt x="908" y="7038"/>
                  </a:lnTo>
                  <a:lnTo>
                    <a:pt x="1962" y="7346"/>
                  </a:lnTo>
                  <a:lnTo>
                    <a:pt x="2562" y="7265"/>
                  </a:lnTo>
                  <a:lnTo>
                    <a:pt x="3389" y="6584"/>
                  </a:lnTo>
                  <a:lnTo>
                    <a:pt x="4151" y="5594"/>
                  </a:lnTo>
                  <a:lnTo>
                    <a:pt x="5368" y="5903"/>
                  </a:lnTo>
                  <a:lnTo>
                    <a:pt x="6130" y="6438"/>
                  </a:lnTo>
                  <a:lnTo>
                    <a:pt x="7573" y="7119"/>
                  </a:lnTo>
                  <a:lnTo>
                    <a:pt x="7719" y="7719"/>
                  </a:lnTo>
                  <a:lnTo>
                    <a:pt x="9454" y="8935"/>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31" name="Freeform: Shape 630">
              <a:extLst>
                <a:ext uri="{FF2B5EF4-FFF2-40B4-BE49-F238E27FC236}">
                  <a16:creationId xmlns:a16="http://schemas.microsoft.com/office/drawing/2014/main" id="{680ABA88-CEE9-5F7C-2EFD-8291B51D7869}"/>
                </a:ext>
              </a:extLst>
            </p:cNvPr>
            <p:cNvSpPr/>
            <p:nvPr/>
          </p:nvSpPr>
          <p:spPr>
            <a:xfrm>
              <a:off x="7505554" y="3570091"/>
              <a:ext cx="73045" cy="69678"/>
            </a:xfrm>
            <a:custGeom>
              <a:avLst/>
              <a:gdLst>
                <a:gd name="connsiteX0" fmla="*/ 69565 w 79181"/>
                <a:gd name="connsiteY0" fmla="*/ 8497 h 75532"/>
                <a:gd name="connsiteX1" fmla="*/ 68285 w 79181"/>
                <a:gd name="connsiteY1" fmla="*/ 9097 h 75532"/>
                <a:gd name="connsiteX2" fmla="*/ 67976 w 79181"/>
                <a:gd name="connsiteY2" fmla="*/ 9924 h 75532"/>
                <a:gd name="connsiteX3" fmla="*/ 66533 w 79181"/>
                <a:gd name="connsiteY3" fmla="*/ 9924 h 75532"/>
                <a:gd name="connsiteX4" fmla="*/ 66160 w 79181"/>
                <a:gd name="connsiteY4" fmla="*/ 11367 h 75532"/>
                <a:gd name="connsiteX5" fmla="*/ 64717 w 79181"/>
                <a:gd name="connsiteY5" fmla="*/ 11367 h 75532"/>
                <a:gd name="connsiteX6" fmla="*/ 62220 w 79181"/>
                <a:gd name="connsiteY6" fmla="*/ 10459 h 75532"/>
                <a:gd name="connsiteX7" fmla="*/ 61458 w 79181"/>
                <a:gd name="connsiteY7" fmla="*/ 9178 h 75532"/>
                <a:gd name="connsiteX8" fmla="*/ 61539 w 79181"/>
                <a:gd name="connsiteY8" fmla="*/ 8270 h 75532"/>
                <a:gd name="connsiteX9" fmla="*/ 62366 w 79181"/>
                <a:gd name="connsiteY9" fmla="*/ 8189 h 75532"/>
                <a:gd name="connsiteX10" fmla="*/ 62820 w 79181"/>
                <a:gd name="connsiteY10" fmla="*/ 7427 h 75532"/>
                <a:gd name="connsiteX11" fmla="*/ 61766 w 79181"/>
                <a:gd name="connsiteY11" fmla="*/ 6973 h 75532"/>
                <a:gd name="connsiteX12" fmla="*/ 61003 w 79181"/>
                <a:gd name="connsiteY12" fmla="*/ 6292 h 75532"/>
                <a:gd name="connsiteX13" fmla="*/ 60695 w 79181"/>
                <a:gd name="connsiteY13" fmla="*/ 5076 h 75532"/>
                <a:gd name="connsiteX14" fmla="*/ 59933 w 79181"/>
                <a:gd name="connsiteY14" fmla="*/ 4086 h 75532"/>
                <a:gd name="connsiteX15" fmla="*/ 58652 w 79181"/>
                <a:gd name="connsiteY15" fmla="*/ 3941 h 75532"/>
                <a:gd name="connsiteX16" fmla="*/ 57890 w 79181"/>
                <a:gd name="connsiteY16" fmla="*/ 4167 h 75532"/>
                <a:gd name="connsiteX17" fmla="*/ 56447 w 79181"/>
                <a:gd name="connsiteY17" fmla="*/ 4249 h 75532"/>
                <a:gd name="connsiteX18" fmla="*/ 55231 w 79181"/>
                <a:gd name="connsiteY18" fmla="*/ 3422 h 75532"/>
                <a:gd name="connsiteX19" fmla="*/ 53253 w 79181"/>
                <a:gd name="connsiteY19" fmla="*/ 3113 h 75532"/>
                <a:gd name="connsiteX20" fmla="*/ 51355 w 79181"/>
                <a:gd name="connsiteY20" fmla="*/ 3032 h 75532"/>
                <a:gd name="connsiteX21" fmla="*/ 50528 w 79181"/>
                <a:gd name="connsiteY21" fmla="*/ 3941 h 75532"/>
                <a:gd name="connsiteX22" fmla="*/ 49993 w 79181"/>
                <a:gd name="connsiteY22" fmla="*/ 4621 h 75532"/>
                <a:gd name="connsiteX23" fmla="*/ 48777 w 79181"/>
                <a:gd name="connsiteY23" fmla="*/ 4249 h 75532"/>
                <a:gd name="connsiteX24" fmla="*/ 47496 w 79181"/>
                <a:gd name="connsiteY24" fmla="*/ 3486 h 75532"/>
                <a:gd name="connsiteX25" fmla="*/ 45988 w 79181"/>
                <a:gd name="connsiteY25" fmla="*/ 3486 h 75532"/>
                <a:gd name="connsiteX26" fmla="*/ 45615 w 79181"/>
                <a:gd name="connsiteY26" fmla="*/ 4167 h 75532"/>
                <a:gd name="connsiteX27" fmla="*/ 44934 w 79181"/>
                <a:gd name="connsiteY27" fmla="*/ 5384 h 75532"/>
                <a:gd name="connsiteX28" fmla="*/ 44026 w 79181"/>
                <a:gd name="connsiteY28" fmla="*/ 5757 h 75532"/>
                <a:gd name="connsiteX29" fmla="*/ 42437 w 79181"/>
                <a:gd name="connsiteY29" fmla="*/ 5303 h 75532"/>
                <a:gd name="connsiteX30" fmla="*/ 40766 w 79181"/>
                <a:gd name="connsiteY30" fmla="*/ 4767 h 75532"/>
                <a:gd name="connsiteX31" fmla="*/ 39404 w 79181"/>
                <a:gd name="connsiteY31" fmla="*/ 3941 h 75532"/>
                <a:gd name="connsiteX32" fmla="*/ 35091 w 79181"/>
                <a:gd name="connsiteY32" fmla="*/ 3941 h 75532"/>
                <a:gd name="connsiteX33" fmla="*/ 33421 w 79181"/>
                <a:gd name="connsiteY33" fmla="*/ 3178 h 75532"/>
                <a:gd name="connsiteX34" fmla="*/ 31604 w 79181"/>
                <a:gd name="connsiteY34" fmla="*/ 2497 h 75532"/>
                <a:gd name="connsiteX35" fmla="*/ 29869 w 79181"/>
                <a:gd name="connsiteY35" fmla="*/ 2643 h 75532"/>
                <a:gd name="connsiteX36" fmla="*/ 28962 w 79181"/>
                <a:gd name="connsiteY36" fmla="*/ 3405 h 75532"/>
                <a:gd name="connsiteX37" fmla="*/ 26010 w 79181"/>
                <a:gd name="connsiteY37" fmla="*/ 1816 h 75532"/>
                <a:gd name="connsiteX38" fmla="*/ 24648 w 79181"/>
                <a:gd name="connsiteY38" fmla="*/ 535 h 75532"/>
                <a:gd name="connsiteX39" fmla="*/ 23821 w 79181"/>
                <a:gd name="connsiteY39" fmla="*/ 81 h 75532"/>
                <a:gd name="connsiteX40" fmla="*/ 22232 w 79181"/>
                <a:gd name="connsiteY40" fmla="*/ 0 h 75532"/>
                <a:gd name="connsiteX41" fmla="*/ 22005 w 79181"/>
                <a:gd name="connsiteY41" fmla="*/ 989 h 75532"/>
                <a:gd name="connsiteX42" fmla="*/ 21778 w 79181"/>
                <a:gd name="connsiteY42" fmla="*/ 2043 h 75532"/>
                <a:gd name="connsiteX43" fmla="*/ 20643 w 79181"/>
                <a:gd name="connsiteY43" fmla="*/ 2643 h 75532"/>
                <a:gd name="connsiteX44" fmla="*/ 19200 w 79181"/>
                <a:gd name="connsiteY44" fmla="*/ 2562 h 75532"/>
                <a:gd name="connsiteX45" fmla="*/ 17691 w 79181"/>
                <a:gd name="connsiteY45" fmla="*/ 1800 h 75532"/>
                <a:gd name="connsiteX46" fmla="*/ 16329 w 79181"/>
                <a:gd name="connsiteY46" fmla="*/ 1265 h 75532"/>
                <a:gd name="connsiteX47" fmla="*/ 15421 w 79181"/>
                <a:gd name="connsiteY47" fmla="*/ 1800 h 75532"/>
                <a:gd name="connsiteX48" fmla="*/ 14432 w 79181"/>
                <a:gd name="connsiteY48" fmla="*/ 3016 h 75532"/>
                <a:gd name="connsiteX49" fmla="*/ 13557 w 79181"/>
                <a:gd name="connsiteY49" fmla="*/ 4913 h 75532"/>
                <a:gd name="connsiteX50" fmla="*/ 12454 w 79181"/>
                <a:gd name="connsiteY50" fmla="*/ 6275 h 75532"/>
                <a:gd name="connsiteX51" fmla="*/ 11854 w 79181"/>
                <a:gd name="connsiteY51" fmla="*/ 7265 h 75532"/>
                <a:gd name="connsiteX52" fmla="*/ 10265 w 79181"/>
                <a:gd name="connsiteY52" fmla="*/ 6892 h 75532"/>
                <a:gd name="connsiteX53" fmla="*/ 8530 w 79181"/>
                <a:gd name="connsiteY53" fmla="*/ 5676 h 75532"/>
                <a:gd name="connsiteX54" fmla="*/ 6486 w 79181"/>
                <a:gd name="connsiteY54" fmla="*/ 4394 h 75532"/>
                <a:gd name="connsiteX55" fmla="*/ 5205 w 79181"/>
                <a:gd name="connsiteY55" fmla="*/ 3486 h 75532"/>
                <a:gd name="connsiteX56" fmla="*/ 3843 w 79181"/>
                <a:gd name="connsiteY56" fmla="*/ 2724 h 75532"/>
                <a:gd name="connsiteX57" fmla="*/ 2708 w 79181"/>
                <a:gd name="connsiteY57" fmla="*/ 2805 h 75532"/>
                <a:gd name="connsiteX58" fmla="*/ 1881 w 79181"/>
                <a:gd name="connsiteY58" fmla="*/ 3567 h 75532"/>
                <a:gd name="connsiteX59" fmla="*/ 973 w 79181"/>
                <a:gd name="connsiteY59" fmla="*/ 5011 h 75532"/>
                <a:gd name="connsiteX60" fmla="*/ 519 w 79181"/>
                <a:gd name="connsiteY60" fmla="*/ 6600 h 75532"/>
                <a:gd name="connsiteX61" fmla="*/ 146 w 79181"/>
                <a:gd name="connsiteY61" fmla="*/ 8416 h 75532"/>
                <a:gd name="connsiteX62" fmla="*/ 0 w 79181"/>
                <a:gd name="connsiteY62" fmla="*/ 10005 h 75532"/>
                <a:gd name="connsiteX63" fmla="*/ 81 w 79181"/>
                <a:gd name="connsiteY63" fmla="*/ 12729 h 75532"/>
                <a:gd name="connsiteX64" fmla="*/ 762 w 79181"/>
                <a:gd name="connsiteY64" fmla="*/ 15843 h 75532"/>
                <a:gd name="connsiteX65" fmla="*/ 1978 w 79181"/>
                <a:gd name="connsiteY65" fmla="*/ 17351 h 75532"/>
                <a:gd name="connsiteX66" fmla="*/ 4638 w 79181"/>
                <a:gd name="connsiteY66" fmla="*/ 17351 h 75532"/>
                <a:gd name="connsiteX67" fmla="*/ 5773 w 79181"/>
                <a:gd name="connsiteY67" fmla="*/ 18486 h 75532"/>
                <a:gd name="connsiteX68" fmla="*/ 6762 w 79181"/>
                <a:gd name="connsiteY68" fmla="*/ 19994 h 75532"/>
                <a:gd name="connsiteX69" fmla="*/ 7297 w 79181"/>
                <a:gd name="connsiteY69" fmla="*/ 21891 h 75532"/>
                <a:gd name="connsiteX70" fmla="*/ 8059 w 79181"/>
                <a:gd name="connsiteY70" fmla="*/ 24016 h 75532"/>
                <a:gd name="connsiteX71" fmla="*/ 8821 w 79181"/>
                <a:gd name="connsiteY71" fmla="*/ 25524 h 75532"/>
                <a:gd name="connsiteX72" fmla="*/ 9729 w 79181"/>
                <a:gd name="connsiteY72" fmla="*/ 29837 h 75532"/>
                <a:gd name="connsiteX73" fmla="*/ 10946 w 79181"/>
                <a:gd name="connsiteY73" fmla="*/ 32107 h 75532"/>
                <a:gd name="connsiteX74" fmla="*/ 13443 w 79181"/>
                <a:gd name="connsiteY74" fmla="*/ 34313 h 75532"/>
                <a:gd name="connsiteX75" fmla="*/ 15567 w 79181"/>
                <a:gd name="connsiteY75" fmla="*/ 36810 h 75532"/>
                <a:gd name="connsiteX76" fmla="*/ 16929 w 79181"/>
                <a:gd name="connsiteY76" fmla="*/ 37945 h 75532"/>
                <a:gd name="connsiteX77" fmla="*/ 18518 w 79181"/>
                <a:gd name="connsiteY77" fmla="*/ 38934 h 75532"/>
                <a:gd name="connsiteX78" fmla="*/ 19118 w 79181"/>
                <a:gd name="connsiteY78" fmla="*/ 40150 h 75532"/>
                <a:gd name="connsiteX79" fmla="*/ 19491 w 79181"/>
                <a:gd name="connsiteY79" fmla="*/ 41285 h 75532"/>
                <a:gd name="connsiteX80" fmla="*/ 20318 w 79181"/>
                <a:gd name="connsiteY80" fmla="*/ 42956 h 75532"/>
                <a:gd name="connsiteX81" fmla="*/ 21826 w 79181"/>
                <a:gd name="connsiteY81" fmla="*/ 44318 h 75532"/>
                <a:gd name="connsiteX82" fmla="*/ 23415 w 79181"/>
                <a:gd name="connsiteY82" fmla="*/ 45680 h 75532"/>
                <a:gd name="connsiteX83" fmla="*/ 25621 w 79181"/>
                <a:gd name="connsiteY83" fmla="*/ 47269 h 75532"/>
                <a:gd name="connsiteX84" fmla="*/ 27291 w 79181"/>
                <a:gd name="connsiteY84" fmla="*/ 48712 h 75532"/>
                <a:gd name="connsiteX85" fmla="*/ 28734 w 79181"/>
                <a:gd name="connsiteY85" fmla="*/ 49928 h 75532"/>
                <a:gd name="connsiteX86" fmla="*/ 30178 w 79181"/>
                <a:gd name="connsiteY86" fmla="*/ 50301 h 75532"/>
                <a:gd name="connsiteX87" fmla="*/ 31621 w 79181"/>
                <a:gd name="connsiteY87" fmla="*/ 51355 h 75532"/>
                <a:gd name="connsiteX88" fmla="*/ 32675 w 79181"/>
                <a:gd name="connsiteY88" fmla="*/ 53707 h 75532"/>
                <a:gd name="connsiteX89" fmla="*/ 32756 w 79181"/>
                <a:gd name="connsiteY89" fmla="*/ 55377 h 75532"/>
                <a:gd name="connsiteX90" fmla="*/ 33210 w 79181"/>
                <a:gd name="connsiteY90" fmla="*/ 56966 h 75532"/>
                <a:gd name="connsiteX91" fmla="*/ 34037 w 79181"/>
                <a:gd name="connsiteY91" fmla="*/ 58409 h 75532"/>
                <a:gd name="connsiteX92" fmla="*/ 35172 w 79181"/>
                <a:gd name="connsiteY92" fmla="*/ 59544 h 75532"/>
                <a:gd name="connsiteX93" fmla="*/ 36453 w 79181"/>
                <a:gd name="connsiteY93" fmla="*/ 61052 h 75532"/>
                <a:gd name="connsiteX94" fmla="*/ 37669 w 79181"/>
                <a:gd name="connsiteY94" fmla="*/ 62560 h 75532"/>
                <a:gd name="connsiteX95" fmla="*/ 38269 w 79181"/>
                <a:gd name="connsiteY95" fmla="*/ 63469 h 75532"/>
                <a:gd name="connsiteX96" fmla="*/ 37669 w 79181"/>
                <a:gd name="connsiteY96" fmla="*/ 64685 h 75532"/>
                <a:gd name="connsiteX97" fmla="*/ 37523 w 79181"/>
                <a:gd name="connsiteY97" fmla="*/ 65901 h 75532"/>
                <a:gd name="connsiteX98" fmla="*/ 38350 w 79181"/>
                <a:gd name="connsiteY98" fmla="*/ 66436 h 75532"/>
                <a:gd name="connsiteX99" fmla="*/ 39177 w 79181"/>
                <a:gd name="connsiteY99" fmla="*/ 65836 h 75532"/>
                <a:gd name="connsiteX100" fmla="*/ 40621 w 79181"/>
                <a:gd name="connsiteY100" fmla="*/ 65836 h 75532"/>
                <a:gd name="connsiteX101" fmla="*/ 41609 w 79181"/>
                <a:gd name="connsiteY101" fmla="*/ 65009 h 75532"/>
                <a:gd name="connsiteX102" fmla="*/ 42745 w 79181"/>
                <a:gd name="connsiteY102" fmla="*/ 65155 h 75532"/>
                <a:gd name="connsiteX103" fmla="*/ 43345 w 79181"/>
                <a:gd name="connsiteY103" fmla="*/ 66436 h 75532"/>
                <a:gd name="connsiteX104" fmla="*/ 42972 w 79181"/>
                <a:gd name="connsiteY104" fmla="*/ 67344 h 75532"/>
                <a:gd name="connsiteX105" fmla="*/ 43345 w 79181"/>
                <a:gd name="connsiteY105" fmla="*/ 68787 h 75532"/>
                <a:gd name="connsiteX106" fmla="*/ 44334 w 79181"/>
                <a:gd name="connsiteY106" fmla="*/ 69322 h 75532"/>
                <a:gd name="connsiteX107" fmla="*/ 45550 w 79181"/>
                <a:gd name="connsiteY107" fmla="*/ 69322 h 75532"/>
                <a:gd name="connsiteX108" fmla="*/ 46539 w 79181"/>
                <a:gd name="connsiteY108" fmla="*/ 69322 h 75532"/>
                <a:gd name="connsiteX109" fmla="*/ 48517 w 79181"/>
                <a:gd name="connsiteY109" fmla="*/ 71074 h 75532"/>
                <a:gd name="connsiteX110" fmla="*/ 49507 w 79181"/>
                <a:gd name="connsiteY110" fmla="*/ 72355 h 75532"/>
                <a:gd name="connsiteX111" fmla="*/ 51177 w 79181"/>
                <a:gd name="connsiteY111" fmla="*/ 73344 h 75532"/>
                <a:gd name="connsiteX112" fmla="*/ 52004 w 79181"/>
                <a:gd name="connsiteY112" fmla="*/ 74171 h 75532"/>
                <a:gd name="connsiteX113" fmla="*/ 53366 w 79181"/>
                <a:gd name="connsiteY113" fmla="*/ 74706 h 75532"/>
                <a:gd name="connsiteX114" fmla="*/ 54047 w 79181"/>
                <a:gd name="connsiteY114" fmla="*/ 74706 h 75532"/>
                <a:gd name="connsiteX115" fmla="*/ 55036 w 79181"/>
                <a:gd name="connsiteY115" fmla="*/ 75533 h 75532"/>
                <a:gd name="connsiteX116" fmla="*/ 56480 w 79181"/>
                <a:gd name="connsiteY116" fmla="*/ 75533 h 75532"/>
                <a:gd name="connsiteX117" fmla="*/ 57955 w 79181"/>
                <a:gd name="connsiteY117" fmla="*/ 74171 h 75532"/>
                <a:gd name="connsiteX118" fmla="*/ 57615 w 79181"/>
                <a:gd name="connsiteY118" fmla="*/ 72014 h 75532"/>
                <a:gd name="connsiteX119" fmla="*/ 56706 w 79181"/>
                <a:gd name="connsiteY119" fmla="*/ 70312 h 75532"/>
                <a:gd name="connsiteX120" fmla="*/ 56480 w 79181"/>
                <a:gd name="connsiteY120" fmla="*/ 68268 h 75532"/>
                <a:gd name="connsiteX121" fmla="*/ 56252 w 79181"/>
                <a:gd name="connsiteY121" fmla="*/ 66112 h 75532"/>
                <a:gd name="connsiteX122" fmla="*/ 56706 w 79181"/>
                <a:gd name="connsiteY122" fmla="*/ 64101 h 75532"/>
                <a:gd name="connsiteX123" fmla="*/ 57615 w 79181"/>
                <a:gd name="connsiteY123" fmla="*/ 64101 h 75532"/>
                <a:gd name="connsiteX124" fmla="*/ 59090 w 79181"/>
                <a:gd name="connsiteY124" fmla="*/ 63420 h 75532"/>
                <a:gd name="connsiteX125" fmla="*/ 60112 w 79181"/>
                <a:gd name="connsiteY125" fmla="*/ 62479 h 75532"/>
                <a:gd name="connsiteX126" fmla="*/ 59771 w 79181"/>
                <a:gd name="connsiteY126" fmla="*/ 58847 h 75532"/>
                <a:gd name="connsiteX127" fmla="*/ 59885 w 79181"/>
                <a:gd name="connsiteY127" fmla="*/ 56123 h 75532"/>
                <a:gd name="connsiteX128" fmla="*/ 61814 w 79181"/>
                <a:gd name="connsiteY128" fmla="*/ 54955 h 75532"/>
                <a:gd name="connsiteX129" fmla="*/ 62609 w 79181"/>
                <a:gd name="connsiteY129" fmla="*/ 53625 h 75532"/>
                <a:gd name="connsiteX130" fmla="*/ 65787 w 79181"/>
                <a:gd name="connsiteY130" fmla="*/ 53625 h 75532"/>
                <a:gd name="connsiteX131" fmla="*/ 65901 w 79181"/>
                <a:gd name="connsiteY131" fmla="*/ 54955 h 75532"/>
                <a:gd name="connsiteX132" fmla="*/ 67263 w 79181"/>
                <a:gd name="connsiteY132" fmla="*/ 54955 h 75532"/>
                <a:gd name="connsiteX133" fmla="*/ 67263 w 79181"/>
                <a:gd name="connsiteY133" fmla="*/ 49766 h 75532"/>
                <a:gd name="connsiteX134" fmla="*/ 68398 w 79181"/>
                <a:gd name="connsiteY134" fmla="*/ 49539 h 75532"/>
                <a:gd name="connsiteX135" fmla="*/ 70214 w 79181"/>
                <a:gd name="connsiteY135" fmla="*/ 51242 h 75532"/>
                <a:gd name="connsiteX136" fmla="*/ 71009 w 79181"/>
                <a:gd name="connsiteY136" fmla="*/ 50901 h 75532"/>
                <a:gd name="connsiteX137" fmla="*/ 71009 w 79181"/>
                <a:gd name="connsiteY137" fmla="*/ 48404 h 75532"/>
                <a:gd name="connsiteX138" fmla="*/ 72825 w 79181"/>
                <a:gd name="connsiteY138" fmla="*/ 46701 h 75532"/>
                <a:gd name="connsiteX139" fmla="*/ 73879 w 79181"/>
                <a:gd name="connsiteY139" fmla="*/ 47723 h 75532"/>
                <a:gd name="connsiteX140" fmla="*/ 76003 w 79181"/>
                <a:gd name="connsiteY140" fmla="*/ 47269 h 75532"/>
                <a:gd name="connsiteX141" fmla="*/ 76003 w 79181"/>
                <a:gd name="connsiteY141" fmla="*/ 45112 h 75532"/>
                <a:gd name="connsiteX142" fmla="*/ 73879 w 79181"/>
                <a:gd name="connsiteY142" fmla="*/ 41593 h 75532"/>
                <a:gd name="connsiteX143" fmla="*/ 73879 w 79181"/>
                <a:gd name="connsiteY143" fmla="*/ 39323 h 75532"/>
                <a:gd name="connsiteX144" fmla="*/ 74868 w 79181"/>
                <a:gd name="connsiteY144" fmla="*/ 37053 h 75532"/>
                <a:gd name="connsiteX145" fmla="*/ 77593 w 79181"/>
                <a:gd name="connsiteY145" fmla="*/ 35577 h 75532"/>
                <a:gd name="connsiteX146" fmla="*/ 79182 w 79181"/>
                <a:gd name="connsiteY146" fmla="*/ 33988 h 75532"/>
                <a:gd name="connsiteX147" fmla="*/ 79182 w 79181"/>
                <a:gd name="connsiteY147" fmla="*/ 32967 h 75532"/>
                <a:gd name="connsiteX148" fmla="*/ 77252 w 79181"/>
                <a:gd name="connsiteY148" fmla="*/ 32853 h 75532"/>
                <a:gd name="connsiteX149" fmla="*/ 75095 w 79181"/>
                <a:gd name="connsiteY149" fmla="*/ 30810 h 75532"/>
                <a:gd name="connsiteX150" fmla="*/ 73879 w 79181"/>
                <a:gd name="connsiteY150" fmla="*/ 30129 h 75532"/>
                <a:gd name="connsiteX151" fmla="*/ 73279 w 79181"/>
                <a:gd name="connsiteY151" fmla="*/ 27518 h 75532"/>
                <a:gd name="connsiteX152" fmla="*/ 71463 w 79181"/>
                <a:gd name="connsiteY152" fmla="*/ 26416 h 75532"/>
                <a:gd name="connsiteX153" fmla="*/ 69987 w 79181"/>
                <a:gd name="connsiteY153" fmla="*/ 26043 h 75532"/>
                <a:gd name="connsiteX154" fmla="*/ 70441 w 79181"/>
                <a:gd name="connsiteY154" fmla="*/ 22864 h 75532"/>
                <a:gd name="connsiteX155" fmla="*/ 70101 w 79181"/>
                <a:gd name="connsiteY155" fmla="*/ 20708 h 75532"/>
                <a:gd name="connsiteX156" fmla="*/ 71803 w 79181"/>
                <a:gd name="connsiteY156" fmla="*/ 17756 h 75532"/>
                <a:gd name="connsiteX157" fmla="*/ 71917 w 79181"/>
                <a:gd name="connsiteY157" fmla="*/ 16200 h 75532"/>
                <a:gd name="connsiteX158" fmla="*/ 73895 w 79181"/>
                <a:gd name="connsiteY158" fmla="*/ 14756 h 75532"/>
                <a:gd name="connsiteX159" fmla="*/ 73895 w 79181"/>
                <a:gd name="connsiteY159" fmla="*/ 11270 h 75532"/>
                <a:gd name="connsiteX160" fmla="*/ 73295 w 79181"/>
                <a:gd name="connsiteY160" fmla="*/ 9681 h 75532"/>
                <a:gd name="connsiteX161" fmla="*/ 71820 w 79181"/>
                <a:gd name="connsiteY161" fmla="*/ 9567 h 75532"/>
                <a:gd name="connsiteX162" fmla="*/ 69663 w 79181"/>
                <a:gd name="connsiteY162" fmla="*/ 8546 h 75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79181" h="75532">
                  <a:moveTo>
                    <a:pt x="69565" y="8497"/>
                  </a:moveTo>
                  <a:lnTo>
                    <a:pt x="68285" y="9097"/>
                  </a:lnTo>
                  <a:lnTo>
                    <a:pt x="67976" y="9924"/>
                  </a:lnTo>
                  <a:cubicBezTo>
                    <a:pt x="67976" y="9924"/>
                    <a:pt x="66760" y="9551"/>
                    <a:pt x="66533" y="9924"/>
                  </a:cubicBezTo>
                  <a:cubicBezTo>
                    <a:pt x="66306" y="10297"/>
                    <a:pt x="66160" y="11367"/>
                    <a:pt x="66160" y="11367"/>
                  </a:cubicBezTo>
                  <a:lnTo>
                    <a:pt x="64717" y="11367"/>
                  </a:lnTo>
                  <a:lnTo>
                    <a:pt x="62220" y="10459"/>
                  </a:lnTo>
                  <a:lnTo>
                    <a:pt x="61458" y="9178"/>
                  </a:lnTo>
                  <a:lnTo>
                    <a:pt x="61539" y="8270"/>
                  </a:lnTo>
                  <a:lnTo>
                    <a:pt x="62366" y="8189"/>
                  </a:lnTo>
                  <a:lnTo>
                    <a:pt x="62820" y="7427"/>
                  </a:lnTo>
                  <a:lnTo>
                    <a:pt x="61766" y="6973"/>
                  </a:lnTo>
                  <a:lnTo>
                    <a:pt x="61003" y="6292"/>
                  </a:lnTo>
                  <a:lnTo>
                    <a:pt x="60695" y="5076"/>
                  </a:lnTo>
                  <a:lnTo>
                    <a:pt x="59933" y="4086"/>
                  </a:lnTo>
                  <a:lnTo>
                    <a:pt x="58652" y="3941"/>
                  </a:lnTo>
                  <a:lnTo>
                    <a:pt x="57890" y="4167"/>
                  </a:lnTo>
                  <a:lnTo>
                    <a:pt x="56447" y="4249"/>
                  </a:lnTo>
                  <a:lnTo>
                    <a:pt x="55231" y="3422"/>
                  </a:lnTo>
                  <a:lnTo>
                    <a:pt x="53253" y="3113"/>
                  </a:lnTo>
                  <a:lnTo>
                    <a:pt x="51355" y="3032"/>
                  </a:lnTo>
                  <a:lnTo>
                    <a:pt x="50528" y="3941"/>
                  </a:lnTo>
                  <a:lnTo>
                    <a:pt x="49993" y="4621"/>
                  </a:lnTo>
                  <a:lnTo>
                    <a:pt x="48777" y="4249"/>
                  </a:lnTo>
                  <a:lnTo>
                    <a:pt x="47496" y="3486"/>
                  </a:lnTo>
                  <a:lnTo>
                    <a:pt x="45988" y="3486"/>
                  </a:lnTo>
                  <a:cubicBezTo>
                    <a:pt x="45988" y="3486"/>
                    <a:pt x="45615" y="3941"/>
                    <a:pt x="45615" y="4167"/>
                  </a:cubicBezTo>
                  <a:cubicBezTo>
                    <a:pt x="45615" y="4394"/>
                    <a:pt x="44934" y="5384"/>
                    <a:pt x="44934" y="5384"/>
                  </a:cubicBezTo>
                  <a:lnTo>
                    <a:pt x="44026" y="5757"/>
                  </a:lnTo>
                  <a:lnTo>
                    <a:pt x="42437" y="5303"/>
                  </a:lnTo>
                  <a:lnTo>
                    <a:pt x="40766" y="4767"/>
                  </a:lnTo>
                  <a:cubicBezTo>
                    <a:pt x="40766" y="4767"/>
                    <a:pt x="39631" y="3941"/>
                    <a:pt x="39404" y="3941"/>
                  </a:cubicBezTo>
                  <a:lnTo>
                    <a:pt x="35091" y="3941"/>
                  </a:lnTo>
                  <a:lnTo>
                    <a:pt x="33421" y="3178"/>
                  </a:lnTo>
                  <a:lnTo>
                    <a:pt x="31604" y="2497"/>
                  </a:lnTo>
                  <a:lnTo>
                    <a:pt x="29869" y="2643"/>
                  </a:lnTo>
                  <a:cubicBezTo>
                    <a:pt x="29869" y="2643"/>
                    <a:pt x="29415" y="3405"/>
                    <a:pt x="28962" y="3405"/>
                  </a:cubicBezTo>
                  <a:cubicBezTo>
                    <a:pt x="28507" y="3405"/>
                    <a:pt x="26010" y="1816"/>
                    <a:pt x="26010" y="1816"/>
                  </a:cubicBezTo>
                  <a:lnTo>
                    <a:pt x="24648" y="535"/>
                  </a:lnTo>
                  <a:lnTo>
                    <a:pt x="23821" y="81"/>
                  </a:lnTo>
                  <a:lnTo>
                    <a:pt x="22232" y="0"/>
                  </a:lnTo>
                  <a:lnTo>
                    <a:pt x="22005" y="989"/>
                  </a:lnTo>
                  <a:lnTo>
                    <a:pt x="21778" y="2043"/>
                  </a:lnTo>
                  <a:lnTo>
                    <a:pt x="20643" y="2643"/>
                  </a:lnTo>
                  <a:lnTo>
                    <a:pt x="19200" y="2562"/>
                  </a:lnTo>
                  <a:lnTo>
                    <a:pt x="17691" y="1800"/>
                  </a:lnTo>
                  <a:lnTo>
                    <a:pt x="16329" y="1265"/>
                  </a:lnTo>
                  <a:lnTo>
                    <a:pt x="15421" y="1800"/>
                  </a:lnTo>
                  <a:lnTo>
                    <a:pt x="14432" y="3016"/>
                  </a:lnTo>
                  <a:lnTo>
                    <a:pt x="13557" y="4913"/>
                  </a:lnTo>
                  <a:lnTo>
                    <a:pt x="12454" y="6275"/>
                  </a:lnTo>
                  <a:lnTo>
                    <a:pt x="11854" y="7265"/>
                  </a:lnTo>
                  <a:lnTo>
                    <a:pt x="10265" y="6892"/>
                  </a:lnTo>
                  <a:lnTo>
                    <a:pt x="8530" y="5676"/>
                  </a:lnTo>
                  <a:lnTo>
                    <a:pt x="6486" y="4394"/>
                  </a:lnTo>
                  <a:lnTo>
                    <a:pt x="5205" y="3486"/>
                  </a:lnTo>
                  <a:lnTo>
                    <a:pt x="3843" y="2724"/>
                  </a:lnTo>
                  <a:lnTo>
                    <a:pt x="2708" y="2805"/>
                  </a:lnTo>
                  <a:lnTo>
                    <a:pt x="1881" y="3567"/>
                  </a:lnTo>
                  <a:lnTo>
                    <a:pt x="973" y="5011"/>
                  </a:lnTo>
                  <a:lnTo>
                    <a:pt x="519" y="6600"/>
                  </a:lnTo>
                  <a:lnTo>
                    <a:pt x="146" y="8416"/>
                  </a:lnTo>
                  <a:lnTo>
                    <a:pt x="0" y="10005"/>
                  </a:lnTo>
                  <a:lnTo>
                    <a:pt x="81" y="12729"/>
                  </a:lnTo>
                  <a:lnTo>
                    <a:pt x="762" y="15843"/>
                  </a:lnTo>
                  <a:lnTo>
                    <a:pt x="1978" y="17351"/>
                  </a:lnTo>
                  <a:lnTo>
                    <a:pt x="4638" y="17351"/>
                  </a:lnTo>
                  <a:lnTo>
                    <a:pt x="5773" y="18486"/>
                  </a:lnTo>
                  <a:lnTo>
                    <a:pt x="6762" y="19994"/>
                  </a:lnTo>
                  <a:lnTo>
                    <a:pt x="7297" y="21891"/>
                  </a:lnTo>
                  <a:lnTo>
                    <a:pt x="8059" y="24016"/>
                  </a:lnTo>
                  <a:lnTo>
                    <a:pt x="8821" y="25524"/>
                  </a:lnTo>
                  <a:lnTo>
                    <a:pt x="9729" y="29837"/>
                  </a:lnTo>
                  <a:lnTo>
                    <a:pt x="10946" y="32107"/>
                  </a:lnTo>
                  <a:lnTo>
                    <a:pt x="13443" y="34313"/>
                  </a:lnTo>
                  <a:lnTo>
                    <a:pt x="15567" y="36810"/>
                  </a:lnTo>
                  <a:lnTo>
                    <a:pt x="16929" y="37945"/>
                  </a:lnTo>
                  <a:lnTo>
                    <a:pt x="18518" y="38934"/>
                  </a:lnTo>
                  <a:lnTo>
                    <a:pt x="19118" y="40150"/>
                  </a:lnTo>
                  <a:lnTo>
                    <a:pt x="19491" y="41285"/>
                  </a:lnTo>
                  <a:lnTo>
                    <a:pt x="20318" y="42956"/>
                  </a:lnTo>
                  <a:lnTo>
                    <a:pt x="21826" y="44318"/>
                  </a:lnTo>
                  <a:lnTo>
                    <a:pt x="23415" y="45680"/>
                  </a:lnTo>
                  <a:lnTo>
                    <a:pt x="25621" y="47269"/>
                  </a:lnTo>
                  <a:lnTo>
                    <a:pt x="27291" y="48712"/>
                  </a:lnTo>
                  <a:lnTo>
                    <a:pt x="28734" y="49928"/>
                  </a:lnTo>
                  <a:lnTo>
                    <a:pt x="30178" y="50301"/>
                  </a:lnTo>
                  <a:lnTo>
                    <a:pt x="31621" y="51355"/>
                  </a:lnTo>
                  <a:cubicBezTo>
                    <a:pt x="31929" y="51728"/>
                    <a:pt x="32675" y="53707"/>
                    <a:pt x="32675" y="53707"/>
                  </a:cubicBezTo>
                  <a:lnTo>
                    <a:pt x="32756" y="55377"/>
                  </a:lnTo>
                  <a:lnTo>
                    <a:pt x="33210" y="56966"/>
                  </a:lnTo>
                  <a:lnTo>
                    <a:pt x="34037" y="58409"/>
                  </a:lnTo>
                  <a:lnTo>
                    <a:pt x="35172" y="59544"/>
                  </a:lnTo>
                  <a:lnTo>
                    <a:pt x="36453" y="61052"/>
                  </a:lnTo>
                  <a:lnTo>
                    <a:pt x="37669" y="62560"/>
                  </a:lnTo>
                  <a:lnTo>
                    <a:pt x="38269" y="63469"/>
                  </a:lnTo>
                  <a:lnTo>
                    <a:pt x="37669" y="64685"/>
                  </a:lnTo>
                  <a:lnTo>
                    <a:pt x="37523" y="65901"/>
                  </a:lnTo>
                  <a:lnTo>
                    <a:pt x="38350" y="66436"/>
                  </a:lnTo>
                  <a:lnTo>
                    <a:pt x="39177" y="65836"/>
                  </a:lnTo>
                  <a:lnTo>
                    <a:pt x="40621" y="65836"/>
                  </a:lnTo>
                  <a:lnTo>
                    <a:pt x="41609" y="65009"/>
                  </a:lnTo>
                  <a:lnTo>
                    <a:pt x="42745" y="65155"/>
                  </a:lnTo>
                  <a:lnTo>
                    <a:pt x="43345" y="66436"/>
                  </a:lnTo>
                  <a:lnTo>
                    <a:pt x="42972" y="67344"/>
                  </a:lnTo>
                  <a:lnTo>
                    <a:pt x="43345" y="68787"/>
                  </a:lnTo>
                  <a:lnTo>
                    <a:pt x="44334" y="69322"/>
                  </a:lnTo>
                  <a:lnTo>
                    <a:pt x="45550" y="69322"/>
                  </a:lnTo>
                  <a:cubicBezTo>
                    <a:pt x="45550" y="69322"/>
                    <a:pt x="46312" y="69014"/>
                    <a:pt x="46539" y="69322"/>
                  </a:cubicBezTo>
                  <a:cubicBezTo>
                    <a:pt x="46766" y="69630"/>
                    <a:pt x="48517" y="71074"/>
                    <a:pt x="48517" y="71074"/>
                  </a:cubicBezTo>
                  <a:lnTo>
                    <a:pt x="49507" y="72355"/>
                  </a:lnTo>
                  <a:lnTo>
                    <a:pt x="51177" y="73344"/>
                  </a:lnTo>
                  <a:lnTo>
                    <a:pt x="52004" y="74171"/>
                  </a:lnTo>
                  <a:lnTo>
                    <a:pt x="53366" y="74706"/>
                  </a:lnTo>
                  <a:lnTo>
                    <a:pt x="54047" y="74706"/>
                  </a:lnTo>
                  <a:lnTo>
                    <a:pt x="55036" y="75533"/>
                  </a:lnTo>
                  <a:lnTo>
                    <a:pt x="56480" y="75533"/>
                  </a:lnTo>
                  <a:lnTo>
                    <a:pt x="57955" y="74171"/>
                  </a:lnTo>
                  <a:lnTo>
                    <a:pt x="57615" y="72014"/>
                  </a:lnTo>
                  <a:lnTo>
                    <a:pt x="56706" y="70312"/>
                  </a:lnTo>
                  <a:lnTo>
                    <a:pt x="56480" y="68268"/>
                  </a:lnTo>
                  <a:lnTo>
                    <a:pt x="56252" y="66112"/>
                  </a:lnTo>
                  <a:lnTo>
                    <a:pt x="56706" y="64101"/>
                  </a:lnTo>
                  <a:lnTo>
                    <a:pt x="57615" y="64101"/>
                  </a:lnTo>
                  <a:lnTo>
                    <a:pt x="59090" y="63420"/>
                  </a:lnTo>
                  <a:lnTo>
                    <a:pt x="60112" y="62479"/>
                  </a:lnTo>
                  <a:lnTo>
                    <a:pt x="59771" y="58847"/>
                  </a:lnTo>
                  <a:lnTo>
                    <a:pt x="59885" y="56123"/>
                  </a:lnTo>
                  <a:lnTo>
                    <a:pt x="61814" y="54955"/>
                  </a:lnTo>
                  <a:lnTo>
                    <a:pt x="62609" y="53625"/>
                  </a:lnTo>
                  <a:lnTo>
                    <a:pt x="65787" y="53625"/>
                  </a:lnTo>
                  <a:lnTo>
                    <a:pt x="65901" y="54955"/>
                  </a:lnTo>
                  <a:lnTo>
                    <a:pt x="67263" y="54955"/>
                  </a:lnTo>
                  <a:lnTo>
                    <a:pt x="67263" y="49766"/>
                  </a:lnTo>
                  <a:lnTo>
                    <a:pt x="68398" y="49539"/>
                  </a:lnTo>
                  <a:lnTo>
                    <a:pt x="70214" y="51242"/>
                  </a:lnTo>
                  <a:lnTo>
                    <a:pt x="71009" y="50901"/>
                  </a:lnTo>
                  <a:lnTo>
                    <a:pt x="71009" y="48404"/>
                  </a:lnTo>
                  <a:lnTo>
                    <a:pt x="72825" y="46701"/>
                  </a:lnTo>
                  <a:lnTo>
                    <a:pt x="73879" y="47723"/>
                  </a:lnTo>
                  <a:lnTo>
                    <a:pt x="76003" y="47269"/>
                  </a:lnTo>
                  <a:lnTo>
                    <a:pt x="76003" y="45112"/>
                  </a:lnTo>
                  <a:lnTo>
                    <a:pt x="73879" y="41593"/>
                  </a:lnTo>
                  <a:lnTo>
                    <a:pt x="73879" y="39323"/>
                  </a:lnTo>
                  <a:lnTo>
                    <a:pt x="74868" y="37053"/>
                  </a:lnTo>
                  <a:lnTo>
                    <a:pt x="77593" y="35577"/>
                  </a:lnTo>
                  <a:lnTo>
                    <a:pt x="79182" y="33988"/>
                  </a:lnTo>
                  <a:lnTo>
                    <a:pt x="79182" y="32967"/>
                  </a:lnTo>
                  <a:lnTo>
                    <a:pt x="77252" y="32853"/>
                  </a:lnTo>
                  <a:lnTo>
                    <a:pt x="75095" y="30810"/>
                  </a:lnTo>
                  <a:lnTo>
                    <a:pt x="73879" y="30129"/>
                  </a:lnTo>
                  <a:lnTo>
                    <a:pt x="73279" y="27518"/>
                  </a:lnTo>
                  <a:lnTo>
                    <a:pt x="71463" y="26416"/>
                  </a:lnTo>
                  <a:lnTo>
                    <a:pt x="69987" y="26043"/>
                  </a:lnTo>
                  <a:lnTo>
                    <a:pt x="70441" y="22864"/>
                  </a:lnTo>
                  <a:lnTo>
                    <a:pt x="70101" y="20708"/>
                  </a:lnTo>
                  <a:lnTo>
                    <a:pt x="71803" y="17756"/>
                  </a:lnTo>
                  <a:lnTo>
                    <a:pt x="71917" y="16200"/>
                  </a:lnTo>
                  <a:lnTo>
                    <a:pt x="73895" y="14756"/>
                  </a:lnTo>
                  <a:lnTo>
                    <a:pt x="73895" y="11270"/>
                  </a:lnTo>
                  <a:lnTo>
                    <a:pt x="73295" y="9681"/>
                  </a:lnTo>
                  <a:lnTo>
                    <a:pt x="71820" y="9567"/>
                  </a:lnTo>
                  <a:lnTo>
                    <a:pt x="69663" y="8546"/>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32" name="Freeform: Shape 631">
              <a:extLst>
                <a:ext uri="{FF2B5EF4-FFF2-40B4-BE49-F238E27FC236}">
                  <a16:creationId xmlns:a16="http://schemas.microsoft.com/office/drawing/2014/main" id="{0085DBEC-6BD3-1AF4-59F6-ACE20039C72F}"/>
                </a:ext>
              </a:extLst>
            </p:cNvPr>
            <p:cNvSpPr/>
            <p:nvPr/>
          </p:nvSpPr>
          <p:spPr>
            <a:xfrm>
              <a:off x="7563251" y="3543853"/>
              <a:ext cx="79716" cy="115483"/>
            </a:xfrm>
            <a:custGeom>
              <a:avLst/>
              <a:gdLst>
                <a:gd name="connsiteX0" fmla="*/ 29869 w 86413"/>
                <a:gd name="connsiteY0" fmla="*/ 1249 h 125185"/>
                <a:gd name="connsiteX1" fmla="*/ 28621 w 86413"/>
                <a:gd name="connsiteY1" fmla="*/ 795 h 125185"/>
                <a:gd name="connsiteX2" fmla="*/ 26805 w 86413"/>
                <a:gd name="connsiteY2" fmla="*/ 114 h 125185"/>
                <a:gd name="connsiteX3" fmla="*/ 24988 w 86413"/>
                <a:gd name="connsiteY3" fmla="*/ 0 h 125185"/>
                <a:gd name="connsiteX4" fmla="*/ 23286 w 86413"/>
                <a:gd name="connsiteY4" fmla="*/ 681 h 125185"/>
                <a:gd name="connsiteX5" fmla="*/ 22718 w 86413"/>
                <a:gd name="connsiteY5" fmla="*/ 2043 h 125185"/>
                <a:gd name="connsiteX6" fmla="*/ 19994 w 86413"/>
                <a:gd name="connsiteY6" fmla="*/ 2157 h 125185"/>
                <a:gd name="connsiteX7" fmla="*/ 17043 w 86413"/>
                <a:gd name="connsiteY7" fmla="*/ 1476 h 125185"/>
                <a:gd name="connsiteX8" fmla="*/ 14886 w 86413"/>
                <a:gd name="connsiteY8" fmla="*/ 2270 h 125185"/>
                <a:gd name="connsiteX9" fmla="*/ 12616 w 86413"/>
                <a:gd name="connsiteY9" fmla="*/ 4313 h 125185"/>
                <a:gd name="connsiteX10" fmla="*/ 9210 w 86413"/>
                <a:gd name="connsiteY10" fmla="*/ 6243 h 125185"/>
                <a:gd name="connsiteX11" fmla="*/ 7621 w 86413"/>
                <a:gd name="connsiteY11" fmla="*/ 5789 h 125185"/>
                <a:gd name="connsiteX12" fmla="*/ 5919 w 86413"/>
                <a:gd name="connsiteY12" fmla="*/ 6016 h 125185"/>
                <a:gd name="connsiteX13" fmla="*/ 4443 w 86413"/>
                <a:gd name="connsiteY13" fmla="*/ 7832 h 125185"/>
                <a:gd name="connsiteX14" fmla="*/ 2124 w 86413"/>
                <a:gd name="connsiteY14" fmla="*/ 8854 h 125185"/>
                <a:gd name="connsiteX15" fmla="*/ 0 w 86413"/>
                <a:gd name="connsiteY15" fmla="*/ 8854 h 125185"/>
                <a:gd name="connsiteX16" fmla="*/ 827 w 86413"/>
                <a:gd name="connsiteY16" fmla="*/ 10329 h 125185"/>
                <a:gd name="connsiteX17" fmla="*/ 1816 w 86413"/>
                <a:gd name="connsiteY17" fmla="*/ 12065 h 125185"/>
                <a:gd name="connsiteX18" fmla="*/ 2870 w 86413"/>
                <a:gd name="connsiteY18" fmla="*/ 13881 h 125185"/>
                <a:gd name="connsiteX19" fmla="*/ 2870 w 86413"/>
                <a:gd name="connsiteY19" fmla="*/ 16605 h 125185"/>
                <a:gd name="connsiteX20" fmla="*/ 2335 w 86413"/>
                <a:gd name="connsiteY20" fmla="*/ 17513 h 125185"/>
                <a:gd name="connsiteX21" fmla="*/ 1800 w 86413"/>
                <a:gd name="connsiteY21" fmla="*/ 18502 h 125185"/>
                <a:gd name="connsiteX22" fmla="*/ 2854 w 86413"/>
                <a:gd name="connsiteY22" fmla="*/ 19945 h 125185"/>
                <a:gd name="connsiteX23" fmla="*/ 3681 w 86413"/>
                <a:gd name="connsiteY23" fmla="*/ 20481 h 125185"/>
                <a:gd name="connsiteX24" fmla="*/ 4897 w 86413"/>
                <a:gd name="connsiteY24" fmla="*/ 20789 h 125185"/>
                <a:gd name="connsiteX25" fmla="*/ 5432 w 86413"/>
                <a:gd name="connsiteY25" fmla="*/ 21697 h 125185"/>
                <a:gd name="connsiteX26" fmla="*/ 5059 w 86413"/>
                <a:gd name="connsiteY26" fmla="*/ 22751 h 125185"/>
                <a:gd name="connsiteX27" fmla="*/ 4151 w 86413"/>
                <a:gd name="connsiteY27" fmla="*/ 23659 h 125185"/>
                <a:gd name="connsiteX28" fmla="*/ 3697 w 86413"/>
                <a:gd name="connsiteY28" fmla="*/ 24713 h 125185"/>
                <a:gd name="connsiteX29" fmla="*/ 4832 w 86413"/>
                <a:gd name="connsiteY29" fmla="*/ 25767 h 125185"/>
                <a:gd name="connsiteX30" fmla="*/ 6811 w 86413"/>
                <a:gd name="connsiteY30" fmla="*/ 26448 h 125185"/>
                <a:gd name="connsiteX31" fmla="*/ 7638 w 86413"/>
                <a:gd name="connsiteY31" fmla="*/ 27356 h 125185"/>
                <a:gd name="connsiteX32" fmla="*/ 9081 w 86413"/>
                <a:gd name="connsiteY32" fmla="*/ 27891 h 125185"/>
                <a:gd name="connsiteX33" fmla="*/ 10524 w 86413"/>
                <a:gd name="connsiteY33" fmla="*/ 28491 h 125185"/>
                <a:gd name="connsiteX34" fmla="*/ 11286 w 86413"/>
                <a:gd name="connsiteY34" fmla="*/ 29480 h 125185"/>
                <a:gd name="connsiteX35" fmla="*/ 11286 w 86413"/>
                <a:gd name="connsiteY35" fmla="*/ 30697 h 125185"/>
                <a:gd name="connsiteX36" fmla="*/ 10524 w 86413"/>
                <a:gd name="connsiteY36" fmla="*/ 31232 h 125185"/>
                <a:gd name="connsiteX37" fmla="*/ 8254 w 86413"/>
                <a:gd name="connsiteY37" fmla="*/ 31232 h 125185"/>
                <a:gd name="connsiteX38" fmla="*/ 6972 w 86413"/>
                <a:gd name="connsiteY38" fmla="*/ 31832 h 125185"/>
                <a:gd name="connsiteX39" fmla="*/ 6065 w 86413"/>
                <a:gd name="connsiteY39" fmla="*/ 32740 h 125185"/>
                <a:gd name="connsiteX40" fmla="*/ 6065 w 86413"/>
                <a:gd name="connsiteY40" fmla="*/ 34410 h 125185"/>
                <a:gd name="connsiteX41" fmla="*/ 6146 w 86413"/>
                <a:gd name="connsiteY41" fmla="*/ 36161 h 125185"/>
                <a:gd name="connsiteX42" fmla="*/ 7054 w 86413"/>
                <a:gd name="connsiteY42" fmla="*/ 36923 h 125185"/>
                <a:gd name="connsiteX43" fmla="*/ 9210 w 86413"/>
                <a:gd name="connsiteY43" fmla="*/ 37945 h 125185"/>
                <a:gd name="connsiteX44" fmla="*/ 10686 w 86413"/>
                <a:gd name="connsiteY44" fmla="*/ 38059 h 125185"/>
                <a:gd name="connsiteX45" fmla="*/ 11286 w 86413"/>
                <a:gd name="connsiteY45" fmla="*/ 39648 h 125185"/>
                <a:gd name="connsiteX46" fmla="*/ 11286 w 86413"/>
                <a:gd name="connsiteY46" fmla="*/ 43134 h 125185"/>
                <a:gd name="connsiteX47" fmla="*/ 9308 w 86413"/>
                <a:gd name="connsiteY47" fmla="*/ 44577 h 125185"/>
                <a:gd name="connsiteX48" fmla="*/ 9194 w 86413"/>
                <a:gd name="connsiteY48" fmla="*/ 46134 h 125185"/>
                <a:gd name="connsiteX49" fmla="*/ 7491 w 86413"/>
                <a:gd name="connsiteY49" fmla="*/ 49085 h 125185"/>
                <a:gd name="connsiteX50" fmla="*/ 7832 w 86413"/>
                <a:gd name="connsiteY50" fmla="*/ 51242 h 125185"/>
                <a:gd name="connsiteX51" fmla="*/ 7378 w 86413"/>
                <a:gd name="connsiteY51" fmla="*/ 54420 h 125185"/>
                <a:gd name="connsiteX52" fmla="*/ 8854 w 86413"/>
                <a:gd name="connsiteY52" fmla="*/ 54793 h 125185"/>
                <a:gd name="connsiteX53" fmla="*/ 10670 w 86413"/>
                <a:gd name="connsiteY53" fmla="*/ 55896 h 125185"/>
                <a:gd name="connsiteX54" fmla="*/ 11270 w 86413"/>
                <a:gd name="connsiteY54" fmla="*/ 58507 h 125185"/>
                <a:gd name="connsiteX55" fmla="*/ 12486 w 86413"/>
                <a:gd name="connsiteY55" fmla="*/ 59188 h 125185"/>
                <a:gd name="connsiteX56" fmla="*/ 14643 w 86413"/>
                <a:gd name="connsiteY56" fmla="*/ 61231 h 125185"/>
                <a:gd name="connsiteX57" fmla="*/ 16572 w 86413"/>
                <a:gd name="connsiteY57" fmla="*/ 61344 h 125185"/>
                <a:gd name="connsiteX58" fmla="*/ 16572 w 86413"/>
                <a:gd name="connsiteY58" fmla="*/ 62366 h 125185"/>
                <a:gd name="connsiteX59" fmla="*/ 14983 w 86413"/>
                <a:gd name="connsiteY59" fmla="*/ 63955 h 125185"/>
                <a:gd name="connsiteX60" fmla="*/ 12259 w 86413"/>
                <a:gd name="connsiteY60" fmla="*/ 65431 h 125185"/>
                <a:gd name="connsiteX61" fmla="*/ 11270 w 86413"/>
                <a:gd name="connsiteY61" fmla="*/ 67701 h 125185"/>
                <a:gd name="connsiteX62" fmla="*/ 11270 w 86413"/>
                <a:gd name="connsiteY62" fmla="*/ 69971 h 125185"/>
                <a:gd name="connsiteX63" fmla="*/ 13394 w 86413"/>
                <a:gd name="connsiteY63" fmla="*/ 73490 h 125185"/>
                <a:gd name="connsiteX64" fmla="*/ 13394 w 86413"/>
                <a:gd name="connsiteY64" fmla="*/ 75647 h 125185"/>
                <a:gd name="connsiteX65" fmla="*/ 11270 w 86413"/>
                <a:gd name="connsiteY65" fmla="*/ 76101 h 125185"/>
                <a:gd name="connsiteX66" fmla="*/ 10216 w 86413"/>
                <a:gd name="connsiteY66" fmla="*/ 75079 h 125185"/>
                <a:gd name="connsiteX67" fmla="*/ 8400 w 86413"/>
                <a:gd name="connsiteY67" fmla="*/ 76782 h 125185"/>
                <a:gd name="connsiteX68" fmla="*/ 8400 w 86413"/>
                <a:gd name="connsiteY68" fmla="*/ 79279 h 125185"/>
                <a:gd name="connsiteX69" fmla="*/ 8708 w 86413"/>
                <a:gd name="connsiteY69" fmla="*/ 80382 h 125185"/>
                <a:gd name="connsiteX70" fmla="*/ 9616 w 86413"/>
                <a:gd name="connsiteY70" fmla="*/ 81663 h 125185"/>
                <a:gd name="connsiteX71" fmla="*/ 11594 w 86413"/>
                <a:gd name="connsiteY71" fmla="*/ 82490 h 125185"/>
                <a:gd name="connsiteX72" fmla="*/ 13410 w 86413"/>
                <a:gd name="connsiteY72" fmla="*/ 83771 h 125185"/>
                <a:gd name="connsiteX73" fmla="*/ 14627 w 86413"/>
                <a:gd name="connsiteY73" fmla="*/ 85441 h 125185"/>
                <a:gd name="connsiteX74" fmla="*/ 15389 w 86413"/>
                <a:gd name="connsiteY74" fmla="*/ 86495 h 125185"/>
                <a:gd name="connsiteX75" fmla="*/ 16751 w 86413"/>
                <a:gd name="connsiteY75" fmla="*/ 87484 h 125185"/>
                <a:gd name="connsiteX76" fmla="*/ 19556 w 86413"/>
                <a:gd name="connsiteY76" fmla="*/ 89300 h 125185"/>
                <a:gd name="connsiteX77" fmla="*/ 21599 w 86413"/>
                <a:gd name="connsiteY77" fmla="*/ 89300 h 125185"/>
                <a:gd name="connsiteX78" fmla="*/ 22961 w 86413"/>
                <a:gd name="connsiteY78" fmla="*/ 88311 h 125185"/>
                <a:gd name="connsiteX79" fmla="*/ 23870 w 86413"/>
                <a:gd name="connsiteY79" fmla="*/ 89300 h 125185"/>
                <a:gd name="connsiteX80" fmla="*/ 24324 w 86413"/>
                <a:gd name="connsiteY80" fmla="*/ 90208 h 125185"/>
                <a:gd name="connsiteX81" fmla="*/ 24324 w 86413"/>
                <a:gd name="connsiteY81" fmla="*/ 90662 h 125185"/>
                <a:gd name="connsiteX82" fmla="*/ 26302 w 86413"/>
                <a:gd name="connsiteY82" fmla="*/ 91571 h 125185"/>
                <a:gd name="connsiteX83" fmla="*/ 27583 w 86413"/>
                <a:gd name="connsiteY83" fmla="*/ 92106 h 125185"/>
                <a:gd name="connsiteX84" fmla="*/ 28864 w 86413"/>
                <a:gd name="connsiteY84" fmla="*/ 92787 h 125185"/>
                <a:gd name="connsiteX85" fmla="*/ 29772 w 86413"/>
                <a:gd name="connsiteY85" fmla="*/ 93387 h 125185"/>
                <a:gd name="connsiteX86" fmla="*/ 30988 w 86413"/>
                <a:gd name="connsiteY86" fmla="*/ 93387 h 125185"/>
                <a:gd name="connsiteX87" fmla="*/ 31134 w 86413"/>
                <a:gd name="connsiteY87" fmla="*/ 95511 h 125185"/>
                <a:gd name="connsiteX88" fmla="*/ 30761 w 86413"/>
                <a:gd name="connsiteY88" fmla="*/ 96646 h 125185"/>
                <a:gd name="connsiteX89" fmla="*/ 29999 w 86413"/>
                <a:gd name="connsiteY89" fmla="*/ 97554 h 125185"/>
                <a:gd name="connsiteX90" fmla="*/ 29091 w 86413"/>
                <a:gd name="connsiteY90" fmla="*/ 98608 h 125185"/>
                <a:gd name="connsiteX91" fmla="*/ 27956 w 86413"/>
                <a:gd name="connsiteY91" fmla="*/ 98608 h 125185"/>
                <a:gd name="connsiteX92" fmla="*/ 26286 w 86413"/>
                <a:gd name="connsiteY92" fmla="*/ 97846 h 125185"/>
                <a:gd name="connsiteX93" fmla="*/ 25151 w 86413"/>
                <a:gd name="connsiteY93" fmla="*/ 97927 h 125185"/>
                <a:gd name="connsiteX94" fmla="*/ 24324 w 86413"/>
                <a:gd name="connsiteY94" fmla="*/ 99435 h 125185"/>
                <a:gd name="connsiteX95" fmla="*/ 24242 w 86413"/>
                <a:gd name="connsiteY95" fmla="*/ 100878 h 125185"/>
                <a:gd name="connsiteX96" fmla="*/ 25686 w 86413"/>
                <a:gd name="connsiteY96" fmla="*/ 102695 h 125185"/>
                <a:gd name="connsiteX97" fmla="*/ 26286 w 86413"/>
                <a:gd name="connsiteY97" fmla="*/ 103911 h 125185"/>
                <a:gd name="connsiteX98" fmla="*/ 28556 w 86413"/>
                <a:gd name="connsiteY98" fmla="*/ 105419 h 125185"/>
                <a:gd name="connsiteX99" fmla="*/ 29545 w 86413"/>
                <a:gd name="connsiteY99" fmla="*/ 107008 h 125185"/>
                <a:gd name="connsiteX100" fmla="*/ 31296 w 86413"/>
                <a:gd name="connsiteY100" fmla="*/ 108905 h 125185"/>
                <a:gd name="connsiteX101" fmla="*/ 32432 w 86413"/>
                <a:gd name="connsiteY101" fmla="*/ 110413 h 125185"/>
                <a:gd name="connsiteX102" fmla="*/ 33939 w 86413"/>
                <a:gd name="connsiteY102" fmla="*/ 111321 h 125185"/>
                <a:gd name="connsiteX103" fmla="*/ 35529 w 86413"/>
                <a:gd name="connsiteY103" fmla="*/ 112456 h 125185"/>
                <a:gd name="connsiteX104" fmla="*/ 36356 w 86413"/>
                <a:gd name="connsiteY104" fmla="*/ 114435 h 125185"/>
                <a:gd name="connsiteX105" fmla="*/ 36729 w 86413"/>
                <a:gd name="connsiteY105" fmla="*/ 117094 h 125185"/>
                <a:gd name="connsiteX106" fmla="*/ 37037 w 86413"/>
                <a:gd name="connsiteY106" fmla="*/ 119218 h 125185"/>
                <a:gd name="connsiteX107" fmla="*/ 37037 w 86413"/>
                <a:gd name="connsiteY107" fmla="*/ 121034 h 125185"/>
                <a:gd name="connsiteX108" fmla="*/ 36210 w 86413"/>
                <a:gd name="connsiteY108" fmla="*/ 123078 h 125185"/>
                <a:gd name="connsiteX109" fmla="*/ 36129 w 86413"/>
                <a:gd name="connsiteY109" fmla="*/ 124132 h 125185"/>
                <a:gd name="connsiteX110" fmla="*/ 36891 w 86413"/>
                <a:gd name="connsiteY110" fmla="*/ 125186 h 125185"/>
                <a:gd name="connsiteX111" fmla="*/ 38869 w 86413"/>
                <a:gd name="connsiteY111" fmla="*/ 124813 h 125185"/>
                <a:gd name="connsiteX112" fmla="*/ 39923 w 86413"/>
                <a:gd name="connsiteY112" fmla="*/ 124667 h 125185"/>
                <a:gd name="connsiteX113" fmla="*/ 41204 w 86413"/>
                <a:gd name="connsiteY113" fmla="*/ 122170 h 125185"/>
                <a:gd name="connsiteX114" fmla="*/ 41658 w 86413"/>
                <a:gd name="connsiteY114" fmla="*/ 120354 h 125185"/>
                <a:gd name="connsiteX115" fmla="*/ 41804 w 86413"/>
                <a:gd name="connsiteY115" fmla="*/ 118764 h 125185"/>
                <a:gd name="connsiteX116" fmla="*/ 43020 w 86413"/>
                <a:gd name="connsiteY116" fmla="*/ 116494 h 125185"/>
                <a:gd name="connsiteX117" fmla="*/ 45372 w 86413"/>
                <a:gd name="connsiteY117" fmla="*/ 114759 h 125185"/>
                <a:gd name="connsiteX118" fmla="*/ 46815 w 86413"/>
                <a:gd name="connsiteY118" fmla="*/ 113624 h 125185"/>
                <a:gd name="connsiteX119" fmla="*/ 48031 w 86413"/>
                <a:gd name="connsiteY119" fmla="*/ 113624 h 125185"/>
                <a:gd name="connsiteX120" fmla="*/ 49393 w 86413"/>
                <a:gd name="connsiteY120" fmla="*/ 114759 h 125185"/>
                <a:gd name="connsiteX121" fmla="*/ 50674 w 86413"/>
                <a:gd name="connsiteY121" fmla="*/ 115521 h 125185"/>
                <a:gd name="connsiteX122" fmla="*/ 51663 w 86413"/>
                <a:gd name="connsiteY122" fmla="*/ 115829 h 125185"/>
                <a:gd name="connsiteX123" fmla="*/ 52571 w 86413"/>
                <a:gd name="connsiteY123" fmla="*/ 115294 h 125185"/>
                <a:gd name="connsiteX124" fmla="*/ 52944 w 86413"/>
                <a:gd name="connsiteY124" fmla="*/ 114078 h 125185"/>
                <a:gd name="connsiteX125" fmla="*/ 54225 w 86413"/>
                <a:gd name="connsiteY125" fmla="*/ 112716 h 125185"/>
                <a:gd name="connsiteX126" fmla="*/ 55961 w 86413"/>
                <a:gd name="connsiteY126" fmla="*/ 112035 h 125185"/>
                <a:gd name="connsiteX127" fmla="*/ 57777 w 86413"/>
                <a:gd name="connsiteY127" fmla="*/ 111581 h 125185"/>
                <a:gd name="connsiteX128" fmla="*/ 59366 w 86413"/>
                <a:gd name="connsiteY128" fmla="*/ 111500 h 125185"/>
                <a:gd name="connsiteX129" fmla="*/ 60274 w 86413"/>
                <a:gd name="connsiteY129" fmla="*/ 111273 h 125185"/>
                <a:gd name="connsiteX130" fmla="*/ 61636 w 86413"/>
                <a:gd name="connsiteY130" fmla="*/ 110219 h 125185"/>
                <a:gd name="connsiteX131" fmla="*/ 62398 w 86413"/>
                <a:gd name="connsiteY131" fmla="*/ 109683 h 125185"/>
                <a:gd name="connsiteX132" fmla="*/ 63160 w 86413"/>
                <a:gd name="connsiteY132" fmla="*/ 109829 h 125185"/>
                <a:gd name="connsiteX133" fmla="*/ 64831 w 86413"/>
                <a:gd name="connsiteY133" fmla="*/ 110510 h 125185"/>
                <a:gd name="connsiteX134" fmla="*/ 65884 w 86413"/>
                <a:gd name="connsiteY134" fmla="*/ 111192 h 125185"/>
                <a:gd name="connsiteX135" fmla="*/ 67782 w 86413"/>
                <a:gd name="connsiteY135" fmla="*/ 110819 h 125185"/>
                <a:gd name="connsiteX136" fmla="*/ 69598 w 86413"/>
                <a:gd name="connsiteY136" fmla="*/ 110592 h 125185"/>
                <a:gd name="connsiteX137" fmla="*/ 71868 w 86413"/>
                <a:gd name="connsiteY137" fmla="*/ 110283 h 125185"/>
                <a:gd name="connsiteX138" fmla="*/ 73911 w 86413"/>
                <a:gd name="connsiteY138" fmla="*/ 109829 h 125185"/>
                <a:gd name="connsiteX139" fmla="*/ 75420 w 86413"/>
                <a:gd name="connsiteY139" fmla="*/ 109148 h 125185"/>
                <a:gd name="connsiteX140" fmla="*/ 76781 w 86413"/>
                <a:gd name="connsiteY140" fmla="*/ 107932 h 125185"/>
                <a:gd name="connsiteX141" fmla="*/ 76927 w 86413"/>
                <a:gd name="connsiteY141" fmla="*/ 106651 h 125185"/>
                <a:gd name="connsiteX142" fmla="*/ 76781 w 86413"/>
                <a:gd name="connsiteY142" fmla="*/ 105597 h 125185"/>
                <a:gd name="connsiteX143" fmla="*/ 75646 w 86413"/>
                <a:gd name="connsiteY143" fmla="*/ 104381 h 125185"/>
                <a:gd name="connsiteX144" fmla="*/ 74657 w 86413"/>
                <a:gd name="connsiteY144" fmla="*/ 103927 h 125185"/>
                <a:gd name="connsiteX145" fmla="*/ 74657 w 86413"/>
                <a:gd name="connsiteY145" fmla="*/ 101948 h 125185"/>
                <a:gd name="connsiteX146" fmla="*/ 75792 w 86413"/>
                <a:gd name="connsiteY146" fmla="*/ 101041 h 125185"/>
                <a:gd name="connsiteX147" fmla="*/ 75938 w 86413"/>
                <a:gd name="connsiteY147" fmla="*/ 99597 h 125185"/>
                <a:gd name="connsiteX148" fmla="*/ 75857 w 86413"/>
                <a:gd name="connsiteY148" fmla="*/ 98235 h 125185"/>
                <a:gd name="connsiteX149" fmla="*/ 75176 w 86413"/>
                <a:gd name="connsiteY149" fmla="*/ 97019 h 125185"/>
                <a:gd name="connsiteX150" fmla="*/ 74576 w 86413"/>
                <a:gd name="connsiteY150" fmla="*/ 95965 h 125185"/>
                <a:gd name="connsiteX151" fmla="*/ 75030 w 86413"/>
                <a:gd name="connsiteY151" fmla="*/ 94830 h 125185"/>
                <a:gd name="connsiteX152" fmla="*/ 76781 w 86413"/>
                <a:gd name="connsiteY152" fmla="*/ 94749 h 125185"/>
                <a:gd name="connsiteX153" fmla="*/ 80803 w 86413"/>
                <a:gd name="connsiteY153" fmla="*/ 94376 h 125185"/>
                <a:gd name="connsiteX154" fmla="*/ 82554 w 86413"/>
                <a:gd name="connsiteY154" fmla="*/ 93160 h 125185"/>
                <a:gd name="connsiteX155" fmla="*/ 84062 w 86413"/>
                <a:gd name="connsiteY155" fmla="*/ 91344 h 125185"/>
                <a:gd name="connsiteX156" fmla="*/ 85198 w 86413"/>
                <a:gd name="connsiteY156" fmla="*/ 89527 h 125185"/>
                <a:gd name="connsiteX157" fmla="*/ 86414 w 86413"/>
                <a:gd name="connsiteY157" fmla="*/ 87630 h 125185"/>
                <a:gd name="connsiteX158" fmla="*/ 86414 w 86413"/>
                <a:gd name="connsiteY158" fmla="*/ 85733 h 125185"/>
                <a:gd name="connsiteX159" fmla="*/ 85133 w 86413"/>
                <a:gd name="connsiteY159" fmla="*/ 83836 h 125185"/>
                <a:gd name="connsiteX160" fmla="*/ 83090 w 86413"/>
                <a:gd name="connsiteY160" fmla="*/ 82165 h 125185"/>
                <a:gd name="connsiteX161" fmla="*/ 80965 w 86413"/>
                <a:gd name="connsiteY161" fmla="*/ 80495 h 125185"/>
                <a:gd name="connsiteX162" fmla="*/ 79068 w 86413"/>
                <a:gd name="connsiteY162" fmla="*/ 79133 h 125185"/>
                <a:gd name="connsiteX163" fmla="*/ 77706 w 86413"/>
                <a:gd name="connsiteY163" fmla="*/ 77917 h 125185"/>
                <a:gd name="connsiteX164" fmla="*/ 76425 w 86413"/>
                <a:gd name="connsiteY164" fmla="*/ 76474 h 125185"/>
                <a:gd name="connsiteX165" fmla="*/ 75744 w 86413"/>
                <a:gd name="connsiteY165" fmla="*/ 74576 h 125185"/>
                <a:gd name="connsiteX166" fmla="*/ 74836 w 86413"/>
                <a:gd name="connsiteY166" fmla="*/ 72987 h 125185"/>
                <a:gd name="connsiteX167" fmla="*/ 73619 w 86413"/>
                <a:gd name="connsiteY167" fmla="*/ 71317 h 125185"/>
                <a:gd name="connsiteX168" fmla="*/ 73084 w 86413"/>
                <a:gd name="connsiteY168" fmla="*/ 68885 h 125185"/>
                <a:gd name="connsiteX169" fmla="*/ 73084 w 86413"/>
                <a:gd name="connsiteY169" fmla="*/ 66906 h 125185"/>
                <a:gd name="connsiteX170" fmla="*/ 73684 w 86413"/>
                <a:gd name="connsiteY170" fmla="*/ 64101 h 125185"/>
                <a:gd name="connsiteX171" fmla="*/ 74900 w 86413"/>
                <a:gd name="connsiteY171" fmla="*/ 62966 h 125185"/>
                <a:gd name="connsiteX172" fmla="*/ 76036 w 86413"/>
                <a:gd name="connsiteY172" fmla="*/ 61296 h 125185"/>
                <a:gd name="connsiteX173" fmla="*/ 76944 w 86413"/>
                <a:gd name="connsiteY173" fmla="*/ 60469 h 125185"/>
                <a:gd name="connsiteX174" fmla="*/ 77252 w 86413"/>
                <a:gd name="connsiteY174" fmla="*/ 59025 h 125185"/>
                <a:gd name="connsiteX175" fmla="*/ 77787 w 86413"/>
                <a:gd name="connsiteY175" fmla="*/ 57744 h 125185"/>
                <a:gd name="connsiteX176" fmla="*/ 78922 w 86413"/>
                <a:gd name="connsiteY176" fmla="*/ 56528 h 125185"/>
                <a:gd name="connsiteX177" fmla="*/ 78922 w 86413"/>
                <a:gd name="connsiteY177" fmla="*/ 55166 h 125185"/>
                <a:gd name="connsiteX178" fmla="*/ 78095 w 86413"/>
                <a:gd name="connsiteY178" fmla="*/ 53950 h 125185"/>
                <a:gd name="connsiteX179" fmla="*/ 76425 w 86413"/>
                <a:gd name="connsiteY179" fmla="*/ 52280 h 125185"/>
                <a:gd name="connsiteX180" fmla="*/ 75290 w 86413"/>
                <a:gd name="connsiteY180" fmla="*/ 50382 h 125185"/>
                <a:gd name="connsiteX181" fmla="*/ 75208 w 86413"/>
                <a:gd name="connsiteY181" fmla="*/ 49101 h 125185"/>
                <a:gd name="connsiteX182" fmla="*/ 75127 w 86413"/>
                <a:gd name="connsiteY182" fmla="*/ 48193 h 125185"/>
                <a:gd name="connsiteX183" fmla="*/ 76798 w 86413"/>
                <a:gd name="connsiteY183" fmla="*/ 48193 h 125185"/>
                <a:gd name="connsiteX184" fmla="*/ 77333 w 86413"/>
                <a:gd name="connsiteY184" fmla="*/ 47204 h 125185"/>
                <a:gd name="connsiteX185" fmla="*/ 77479 w 86413"/>
                <a:gd name="connsiteY185" fmla="*/ 46604 h 125185"/>
                <a:gd name="connsiteX186" fmla="*/ 78160 w 86413"/>
                <a:gd name="connsiteY186" fmla="*/ 45615 h 125185"/>
                <a:gd name="connsiteX187" fmla="*/ 79149 w 86413"/>
                <a:gd name="connsiteY187" fmla="*/ 45615 h 125185"/>
                <a:gd name="connsiteX188" fmla="*/ 79603 w 86413"/>
                <a:gd name="connsiteY188" fmla="*/ 46604 h 125185"/>
                <a:gd name="connsiteX189" fmla="*/ 80511 w 86413"/>
                <a:gd name="connsiteY189" fmla="*/ 47058 h 125185"/>
                <a:gd name="connsiteX190" fmla="*/ 80965 w 86413"/>
                <a:gd name="connsiteY190" fmla="*/ 46458 h 125185"/>
                <a:gd name="connsiteX191" fmla="*/ 80819 w 86413"/>
                <a:gd name="connsiteY191" fmla="*/ 45404 h 125185"/>
                <a:gd name="connsiteX192" fmla="*/ 79911 w 86413"/>
                <a:gd name="connsiteY192" fmla="*/ 44577 h 125185"/>
                <a:gd name="connsiteX193" fmla="*/ 78857 w 86413"/>
                <a:gd name="connsiteY193" fmla="*/ 44042 h 125185"/>
                <a:gd name="connsiteX194" fmla="*/ 77576 w 86413"/>
                <a:gd name="connsiteY194" fmla="*/ 43507 h 125185"/>
                <a:gd name="connsiteX195" fmla="*/ 76976 w 86413"/>
                <a:gd name="connsiteY195" fmla="*/ 42064 h 125185"/>
                <a:gd name="connsiteX196" fmla="*/ 76149 w 86413"/>
                <a:gd name="connsiteY196" fmla="*/ 41756 h 125185"/>
                <a:gd name="connsiteX197" fmla="*/ 75160 w 86413"/>
                <a:gd name="connsiteY197" fmla="*/ 42664 h 125185"/>
                <a:gd name="connsiteX198" fmla="*/ 73652 w 86413"/>
                <a:gd name="connsiteY198" fmla="*/ 42972 h 125185"/>
                <a:gd name="connsiteX199" fmla="*/ 72598 w 86413"/>
                <a:gd name="connsiteY199" fmla="*/ 42972 h 125185"/>
                <a:gd name="connsiteX200" fmla="*/ 71609 w 86413"/>
                <a:gd name="connsiteY200" fmla="*/ 44188 h 125185"/>
                <a:gd name="connsiteX201" fmla="*/ 71301 w 86413"/>
                <a:gd name="connsiteY201" fmla="*/ 45696 h 125185"/>
                <a:gd name="connsiteX202" fmla="*/ 70993 w 86413"/>
                <a:gd name="connsiteY202" fmla="*/ 46750 h 125185"/>
                <a:gd name="connsiteX203" fmla="*/ 70084 w 86413"/>
                <a:gd name="connsiteY203" fmla="*/ 47885 h 125185"/>
                <a:gd name="connsiteX204" fmla="*/ 68414 w 86413"/>
                <a:gd name="connsiteY204" fmla="*/ 48193 h 125185"/>
                <a:gd name="connsiteX205" fmla="*/ 66663 w 86413"/>
                <a:gd name="connsiteY205" fmla="*/ 47139 h 125185"/>
                <a:gd name="connsiteX206" fmla="*/ 66290 w 86413"/>
                <a:gd name="connsiteY206" fmla="*/ 45323 h 125185"/>
                <a:gd name="connsiteX207" fmla="*/ 65755 w 86413"/>
                <a:gd name="connsiteY207" fmla="*/ 44334 h 125185"/>
                <a:gd name="connsiteX208" fmla="*/ 64165 w 86413"/>
                <a:gd name="connsiteY208" fmla="*/ 43199 h 125185"/>
                <a:gd name="connsiteX209" fmla="*/ 62885 w 86413"/>
                <a:gd name="connsiteY209" fmla="*/ 43053 h 125185"/>
                <a:gd name="connsiteX210" fmla="*/ 61150 w 86413"/>
                <a:gd name="connsiteY210" fmla="*/ 42745 h 125185"/>
                <a:gd name="connsiteX211" fmla="*/ 59868 w 86413"/>
                <a:gd name="connsiteY211" fmla="*/ 42210 h 125185"/>
                <a:gd name="connsiteX212" fmla="*/ 58117 w 86413"/>
                <a:gd name="connsiteY212" fmla="*/ 40993 h 125185"/>
                <a:gd name="connsiteX213" fmla="*/ 57582 w 86413"/>
                <a:gd name="connsiteY213" fmla="*/ 39631 h 125185"/>
                <a:gd name="connsiteX214" fmla="*/ 56593 w 86413"/>
                <a:gd name="connsiteY214" fmla="*/ 39323 h 125185"/>
                <a:gd name="connsiteX215" fmla="*/ 55377 w 86413"/>
                <a:gd name="connsiteY215" fmla="*/ 38869 h 125185"/>
                <a:gd name="connsiteX216" fmla="*/ 54923 w 86413"/>
                <a:gd name="connsiteY216" fmla="*/ 38642 h 125185"/>
                <a:gd name="connsiteX217" fmla="*/ 55069 w 86413"/>
                <a:gd name="connsiteY217" fmla="*/ 37426 h 125185"/>
                <a:gd name="connsiteX218" fmla="*/ 56431 w 86413"/>
                <a:gd name="connsiteY218" fmla="*/ 36891 h 125185"/>
                <a:gd name="connsiteX219" fmla="*/ 56577 w 86413"/>
                <a:gd name="connsiteY219" fmla="*/ 36064 h 125185"/>
                <a:gd name="connsiteX220" fmla="*/ 55069 w 86413"/>
                <a:gd name="connsiteY220" fmla="*/ 35010 h 125185"/>
                <a:gd name="connsiteX221" fmla="*/ 53480 w 86413"/>
                <a:gd name="connsiteY221" fmla="*/ 34864 h 125185"/>
                <a:gd name="connsiteX222" fmla="*/ 52879 w 86413"/>
                <a:gd name="connsiteY222" fmla="*/ 33956 h 125185"/>
                <a:gd name="connsiteX223" fmla="*/ 53561 w 86413"/>
                <a:gd name="connsiteY223" fmla="*/ 32740 h 125185"/>
                <a:gd name="connsiteX224" fmla="*/ 54242 w 86413"/>
                <a:gd name="connsiteY224" fmla="*/ 32432 h 125185"/>
                <a:gd name="connsiteX225" fmla="*/ 55458 w 86413"/>
                <a:gd name="connsiteY225" fmla="*/ 31069 h 125185"/>
                <a:gd name="connsiteX226" fmla="*/ 55604 w 86413"/>
                <a:gd name="connsiteY226" fmla="*/ 29788 h 125185"/>
                <a:gd name="connsiteX227" fmla="*/ 55377 w 86413"/>
                <a:gd name="connsiteY227" fmla="*/ 28961 h 125185"/>
                <a:gd name="connsiteX228" fmla="*/ 52879 w 86413"/>
                <a:gd name="connsiteY228" fmla="*/ 27599 h 125185"/>
                <a:gd name="connsiteX229" fmla="*/ 50674 w 86413"/>
                <a:gd name="connsiteY229" fmla="*/ 27145 h 125185"/>
                <a:gd name="connsiteX230" fmla="*/ 48096 w 86413"/>
                <a:gd name="connsiteY230" fmla="*/ 25897 h 125185"/>
                <a:gd name="connsiteX231" fmla="*/ 45517 w 86413"/>
                <a:gd name="connsiteY231" fmla="*/ 24421 h 125185"/>
                <a:gd name="connsiteX232" fmla="*/ 44009 w 86413"/>
                <a:gd name="connsiteY232" fmla="*/ 22670 h 125185"/>
                <a:gd name="connsiteX233" fmla="*/ 41885 w 86413"/>
                <a:gd name="connsiteY233" fmla="*/ 21080 h 125185"/>
                <a:gd name="connsiteX234" fmla="*/ 41285 w 86413"/>
                <a:gd name="connsiteY234" fmla="*/ 19864 h 125185"/>
                <a:gd name="connsiteX235" fmla="*/ 40831 w 86413"/>
                <a:gd name="connsiteY235" fmla="*/ 17821 h 125185"/>
                <a:gd name="connsiteX236" fmla="*/ 40604 w 86413"/>
                <a:gd name="connsiteY236" fmla="*/ 16832 h 125185"/>
                <a:gd name="connsiteX237" fmla="*/ 40604 w 86413"/>
                <a:gd name="connsiteY237" fmla="*/ 15551 h 125185"/>
                <a:gd name="connsiteX238" fmla="*/ 41139 w 86413"/>
                <a:gd name="connsiteY238" fmla="*/ 14043 h 125185"/>
                <a:gd name="connsiteX239" fmla="*/ 41512 w 86413"/>
                <a:gd name="connsiteY239" fmla="*/ 13135 h 125185"/>
                <a:gd name="connsiteX240" fmla="*/ 41658 w 86413"/>
                <a:gd name="connsiteY240" fmla="*/ 11011 h 125185"/>
                <a:gd name="connsiteX241" fmla="*/ 39226 w 86413"/>
                <a:gd name="connsiteY241" fmla="*/ 10865 h 125185"/>
                <a:gd name="connsiteX242" fmla="*/ 37556 w 86413"/>
                <a:gd name="connsiteY242" fmla="*/ 8594 h 125185"/>
                <a:gd name="connsiteX243" fmla="*/ 35577 w 86413"/>
                <a:gd name="connsiteY243" fmla="*/ 6016 h 125185"/>
                <a:gd name="connsiteX244" fmla="*/ 33453 w 86413"/>
                <a:gd name="connsiteY244" fmla="*/ 4281 h 125185"/>
                <a:gd name="connsiteX245" fmla="*/ 31102 w 86413"/>
                <a:gd name="connsiteY245" fmla="*/ 2838 h 125185"/>
                <a:gd name="connsiteX246" fmla="*/ 30112 w 86413"/>
                <a:gd name="connsiteY246" fmla="*/ 1703 h 125185"/>
                <a:gd name="connsiteX247" fmla="*/ 29853 w 86413"/>
                <a:gd name="connsiteY247" fmla="*/ 1168 h 12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Lst>
              <a:rect l="l" t="t" r="r" b="b"/>
              <a:pathLst>
                <a:path w="86413" h="125185">
                  <a:moveTo>
                    <a:pt x="29869" y="1249"/>
                  </a:moveTo>
                  <a:lnTo>
                    <a:pt x="28621" y="795"/>
                  </a:lnTo>
                  <a:lnTo>
                    <a:pt x="26805" y="114"/>
                  </a:lnTo>
                  <a:lnTo>
                    <a:pt x="24988" y="0"/>
                  </a:lnTo>
                  <a:lnTo>
                    <a:pt x="23286" y="681"/>
                  </a:lnTo>
                  <a:lnTo>
                    <a:pt x="22718" y="2043"/>
                  </a:lnTo>
                  <a:lnTo>
                    <a:pt x="19994" y="2157"/>
                  </a:lnTo>
                  <a:lnTo>
                    <a:pt x="17043" y="1476"/>
                  </a:lnTo>
                  <a:lnTo>
                    <a:pt x="14886" y="2270"/>
                  </a:lnTo>
                  <a:lnTo>
                    <a:pt x="12616" y="4313"/>
                  </a:lnTo>
                  <a:lnTo>
                    <a:pt x="9210" y="6243"/>
                  </a:lnTo>
                  <a:lnTo>
                    <a:pt x="7621" y="5789"/>
                  </a:lnTo>
                  <a:lnTo>
                    <a:pt x="5919" y="6016"/>
                  </a:lnTo>
                  <a:lnTo>
                    <a:pt x="4443" y="7832"/>
                  </a:lnTo>
                  <a:lnTo>
                    <a:pt x="2124" y="8854"/>
                  </a:lnTo>
                  <a:lnTo>
                    <a:pt x="0" y="8854"/>
                  </a:lnTo>
                  <a:lnTo>
                    <a:pt x="827" y="10329"/>
                  </a:lnTo>
                  <a:lnTo>
                    <a:pt x="1816" y="12065"/>
                  </a:lnTo>
                  <a:cubicBezTo>
                    <a:pt x="1816" y="12065"/>
                    <a:pt x="2870" y="13654"/>
                    <a:pt x="2870" y="13881"/>
                  </a:cubicBezTo>
                  <a:lnTo>
                    <a:pt x="2870" y="16605"/>
                  </a:lnTo>
                  <a:lnTo>
                    <a:pt x="2335" y="17513"/>
                  </a:lnTo>
                  <a:lnTo>
                    <a:pt x="1800" y="18502"/>
                  </a:lnTo>
                  <a:lnTo>
                    <a:pt x="2854" y="19945"/>
                  </a:lnTo>
                  <a:lnTo>
                    <a:pt x="3681" y="20481"/>
                  </a:lnTo>
                  <a:lnTo>
                    <a:pt x="4897" y="20789"/>
                  </a:lnTo>
                  <a:lnTo>
                    <a:pt x="5432" y="21697"/>
                  </a:lnTo>
                  <a:lnTo>
                    <a:pt x="5059" y="22751"/>
                  </a:lnTo>
                  <a:lnTo>
                    <a:pt x="4151" y="23659"/>
                  </a:lnTo>
                  <a:lnTo>
                    <a:pt x="3697" y="24713"/>
                  </a:lnTo>
                  <a:lnTo>
                    <a:pt x="4832" y="25767"/>
                  </a:lnTo>
                  <a:lnTo>
                    <a:pt x="6811" y="26448"/>
                  </a:lnTo>
                  <a:lnTo>
                    <a:pt x="7638" y="27356"/>
                  </a:lnTo>
                  <a:lnTo>
                    <a:pt x="9081" y="27891"/>
                  </a:lnTo>
                  <a:lnTo>
                    <a:pt x="10524" y="28491"/>
                  </a:lnTo>
                  <a:lnTo>
                    <a:pt x="11286" y="29480"/>
                  </a:lnTo>
                  <a:lnTo>
                    <a:pt x="11286" y="30697"/>
                  </a:lnTo>
                  <a:lnTo>
                    <a:pt x="10524" y="31232"/>
                  </a:lnTo>
                  <a:lnTo>
                    <a:pt x="8254" y="31232"/>
                  </a:lnTo>
                  <a:lnTo>
                    <a:pt x="6972" y="31832"/>
                  </a:lnTo>
                  <a:lnTo>
                    <a:pt x="6065" y="32740"/>
                  </a:lnTo>
                  <a:lnTo>
                    <a:pt x="6065" y="34410"/>
                  </a:lnTo>
                  <a:lnTo>
                    <a:pt x="6146" y="36161"/>
                  </a:lnTo>
                  <a:lnTo>
                    <a:pt x="7054" y="36923"/>
                  </a:lnTo>
                  <a:lnTo>
                    <a:pt x="9210" y="37945"/>
                  </a:lnTo>
                  <a:lnTo>
                    <a:pt x="10686" y="38059"/>
                  </a:lnTo>
                  <a:lnTo>
                    <a:pt x="11286" y="39648"/>
                  </a:lnTo>
                  <a:lnTo>
                    <a:pt x="11286" y="43134"/>
                  </a:lnTo>
                  <a:lnTo>
                    <a:pt x="9308" y="44577"/>
                  </a:lnTo>
                  <a:lnTo>
                    <a:pt x="9194" y="46134"/>
                  </a:lnTo>
                  <a:lnTo>
                    <a:pt x="7491" y="49085"/>
                  </a:lnTo>
                  <a:lnTo>
                    <a:pt x="7832" y="51242"/>
                  </a:lnTo>
                  <a:lnTo>
                    <a:pt x="7378" y="54420"/>
                  </a:lnTo>
                  <a:lnTo>
                    <a:pt x="8854" y="54793"/>
                  </a:lnTo>
                  <a:lnTo>
                    <a:pt x="10670" y="55896"/>
                  </a:lnTo>
                  <a:lnTo>
                    <a:pt x="11270" y="58507"/>
                  </a:lnTo>
                  <a:lnTo>
                    <a:pt x="12486" y="59188"/>
                  </a:lnTo>
                  <a:lnTo>
                    <a:pt x="14643" y="61231"/>
                  </a:lnTo>
                  <a:lnTo>
                    <a:pt x="16572" y="61344"/>
                  </a:lnTo>
                  <a:lnTo>
                    <a:pt x="16572" y="62366"/>
                  </a:lnTo>
                  <a:lnTo>
                    <a:pt x="14983" y="63955"/>
                  </a:lnTo>
                  <a:lnTo>
                    <a:pt x="12259" y="65431"/>
                  </a:lnTo>
                  <a:lnTo>
                    <a:pt x="11270" y="67701"/>
                  </a:lnTo>
                  <a:lnTo>
                    <a:pt x="11270" y="69971"/>
                  </a:lnTo>
                  <a:lnTo>
                    <a:pt x="13394" y="73490"/>
                  </a:lnTo>
                  <a:lnTo>
                    <a:pt x="13394" y="75647"/>
                  </a:lnTo>
                  <a:lnTo>
                    <a:pt x="11270" y="76101"/>
                  </a:lnTo>
                  <a:lnTo>
                    <a:pt x="10216" y="75079"/>
                  </a:lnTo>
                  <a:lnTo>
                    <a:pt x="8400" y="76782"/>
                  </a:lnTo>
                  <a:lnTo>
                    <a:pt x="8400" y="79279"/>
                  </a:lnTo>
                  <a:lnTo>
                    <a:pt x="8708" y="80382"/>
                  </a:lnTo>
                  <a:lnTo>
                    <a:pt x="9616" y="81663"/>
                  </a:lnTo>
                  <a:lnTo>
                    <a:pt x="11594" y="82490"/>
                  </a:lnTo>
                  <a:lnTo>
                    <a:pt x="13410" y="83771"/>
                  </a:lnTo>
                  <a:lnTo>
                    <a:pt x="14627" y="85441"/>
                  </a:lnTo>
                  <a:lnTo>
                    <a:pt x="15389" y="86495"/>
                  </a:lnTo>
                  <a:lnTo>
                    <a:pt x="16751" y="87484"/>
                  </a:lnTo>
                  <a:lnTo>
                    <a:pt x="19556" y="89300"/>
                  </a:lnTo>
                  <a:lnTo>
                    <a:pt x="21599" y="89300"/>
                  </a:lnTo>
                  <a:lnTo>
                    <a:pt x="22961" y="88311"/>
                  </a:lnTo>
                  <a:lnTo>
                    <a:pt x="23870" y="89300"/>
                  </a:lnTo>
                  <a:lnTo>
                    <a:pt x="24324" y="90208"/>
                  </a:lnTo>
                  <a:lnTo>
                    <a:pt x="24324" y="90662"/>
                  </a:lnTo>
                  <a:lnTo>
                    <a:pt x="26302" y="91571"/>
                  </a:lnTo>
                  <a:lnTo>
                    <a:pt x="27583" y="92106"/>
                  </a:lnTo>
                  <a:lnTo>
                    <a:pt x="28864" y="92787"/>
                  </a:lnTo>
                  <a:lnTo>
                    <a:pt x="29772" y="93387"/>
                  </a:lnTo>
                  <a:lnTo>
                    <a:pt x="30988" y="93387"/>
                  </a:lnTo>
                  <a:lnTo>
                    <a:pt x="31134" y="95511"/>
                  </a:lnTo>
                  <a:lnTo>
                    <a:pt x="30761" y="96646"/>
                  </a:lnTo>
                  <a:lnTo>
                    <a:pt x="29999" y="97554"/>
                  </a:lnTo>
                  <a:lnTo>
                    <a:pt x="29091" y="98608"/>
                  </a:lnTo>
                  <a:lnTo>
                    <a:pt x="27956" y="98608"/>
                  </a:lnTo>
                  <a:lnTo>
                    <a:pt x="26286" y="97846"/>
                  </a:lnTo>
                  <a:lnTo>
                    <a:pt x="25151" y="97927"/>
                  </a:lnTo>
                  <a:lnTo>
                    <a:pt x="24324" y="99435"/>
                  </a:lnTo>
                  <a:lnTo>
                    <a:pt x="24242" y="100878"/>
                  </a:lnTo>
                  <a:lnTo>
                    <a:pt x="25686" y="102695"/>
                  </a:lnTo>
                  <a:lnTo>
                    <a:pt x="26286" y="103911"/>
                  </a:lnTo>
                  <a:lnTo>
                    <a:pt x="28556" y="105419"/>
                  </a:lnTo>
                  <a:lnTo>
                    <a:pt x="29545" y="107008"/>
                  </a:lnTo>
                  <a:lnTo>
                    <a:pt x="31296" y="108905"/>
                  </a:lnTo>
                  <a:lnTo>
                    <a:pt x="32432" y="110413"/>
                  </a:lnTo>
                  <a:lnTo>
                    <a:pt x="33939" y="111321"/>
                  </a:lnTo>
                  <a:lnTo>
                    <a:pt x="35529" y="112456"/>
                  </a:lnTo>
                  <a:lnTo>
                    <a:pt x="36356" y="114435"/>
                  </a:lnTo>
                  <a:lnTo>
                    <a:pt x="36729" y="117094"/>
                  </a:lnTo>
                  <a:lnTo>
                    <a:pt x="37037" y="119218"/>
                  </a:lnTo>
                  <a:lnTo>
                    <a:pt x="37037" y="121034"/>
                  </a:lnTo>
                  <a:lnTo>
                    <a:pt x="36210" y="123078"/>
                  </a:lnTo>
                  <a:lnTo>
                    <a:pt x="36129" y="124132"/>
                  </a:lnTo>
                  <a:lnTo>
                    <a:pt x="36891" y="125186"/>
                  </a:lnTo>
                  <a:lnTo>
                    <a:pt x="38869" y="124813"/>
                  </a:lnTo>
                  <a:lnTo>
                    <a:pt x="39923" y="124667"/>
                  </a:lnTo>
                  <a:lnTo>
                    <a:pt x="41204" y="122170"/>
                  </a:lnTo>
                  <a:lnTo>
                    <a:pt x="41658" y="120354"/>
                  </a:lnTo>
                  <a:lnTo>
                    <a:pt x="41804" y="118764"/>
                  </a:lnTo>
                  <a:lnTo>
                    <a:pt x="43020" y="116494"/>
                  </a:lnTo>
                  <a:lnTo>
                    <a:pt x="45372" y="114759"/>
                  </a:lnTo>
                  <a:lnTo>
                    <a:pt x="46815" y="113624"/>
                  </a:lnTo>
                  <a:lnTo>
                    <a:pt x="48031" y="113624"/>
                  </a:lnTo>
                  <a:lnTo>
                    <a:pt x="49393" y="114759"/>
                  </a:lnTo>
                  <a:lnTo>
                    <a:pt x="50674" y="115521"/>
                  </a:lnTo>
                  <a:lnTo>
                    <a:pt x="51663" y="115829"/>
                  </a:lnTo>
                  <a:lnTo>
                    <a:pt x="52571" y="115294"/>
                  </a:lnTo>
                  <a:lnTo>
                    <a:pt x="52944" y="114078"/>
                  </a:lnTo>
                  <a:lnTo>
                    <a:pt x="54225" y="112716"/>
                  </a:lnTo>
                  <a:lnTo>
                    <a:pt x="55961" y="112035"/>
                  </a:lnTo>
                  <a:lnTo>
                    <a:pt x="57777" y="111581"/>
                  </a:lnTo>
                  <a:lnTo>
                    <a:pt x="59366" y="111500"/>
                  </a:lnTo>
                  <a:lnTo>
                    <a:pt x="60274" y="111273"/>
                  </a:lnTo>
                  <a:lnTo>
                    <a:pt x="61636" y="110219"/>
                  </a:lnTo>
                  <a:lnTo>
                    <a:pt x="62398" y="109683"/>
                  </a:lnTo>
                  <a:lnTo>
                    <a:pt x="63160" y="109829"/>
                  </a:lnTo>
                  <a:lnTo>
                    <a:pt x="64831" y="110510"/>
                  </a:lnTo>
                  <a:lnTo>
                    <a:pt x="65884" y="111192"/>
                  </a:lnTo>
                  <a:lnTo>
                    <a:pt x="67782" y="110819"/>
                  </a:lnTo>
                  <a:lnTo>
                    <a:pt x="69598" y="110592"/>
                  </a:lnTo>
                  <a:lnTo>
                    <a:pt x="71868" y="110283"/>
                  </a:lnTo>
                  <a:lnTo>
                    <a:pt x="73911" y="109829"/>
                  </a:lnTo>
                  <a:lnTo>
                    <a:pt x="75420" y="109148"/>
                  </a:lnTo>
                  <a:lnTo>
                    <a:pt x="76781" y="107932"/>
                  </a:lnTo>
                  <a:lnTo>
                    <a:pt x="76927" y="106651"/>
                  </a:lnTo>
                  <a:lnTo>
                    <a:pt x="76781" y="105597"/>
                  </a:lnTo>
                  <a:lnTo>
                    <a:pt x="75646" y="104381"/>
                  </a:lnTo>
                  <a:lnTo>
                    <a:pt x="74657" y="103927"/>
                  </a:lnTo>
                  <a:lnTo>
                    <a:pt x="74657" y="101948"/>
                  </a:lnTo>
                  <a:lnTo>
                    <a:pt x="75792" y="101041"/>
                  </a:lnTo>
                  <a:lnTo>
                    <a:pt x="75938" y="99597"/>
                  </a:lnTo>
                  <a:lnTo>
                    <a:pt x="75857" y="98235"/>
                  </a:lnTo>
                  <a:lnTo>
                    <a:pt x="75176" y="97019"/>
                  </a:lnTo>
                  <a:lnTo>
                    <a:pt x="74576" y="95965"/>
                  </a:lnTo>
                  <a:lnTo>
                    <a:pt x="75030" y="94830"/>
                  </a:lnTo>
                  <a:lnTo>
                    <a:pt x="76781" y="94749"/>
                  </a:lnTo>
                  <a:lnTo>
                    <a:pt x="80803" y="94376"/>
                  </a:lnTo>
                  <a:lnTo>
                    <a:pt x="82554" y="93160"/>
                  </a:lnTo>
                  <a:lnTo>
                    <a:pt x="84062" y="91344"/>
                  </a:lnTo>
                  <a:lnTo>
                    <a:pt x="85198" y="89527"/>
                  </a:lnTo>
                  <a:lnTo>
                    <a:pt x="86414" y="87630"/>
                  </a:lnTo>
                  <a:lnTo>
                    <a:pt x="86414" y="85733"/>
                  </a:lnTo>
                  <a:lnTo>
                    <a:pt x="85133" y="83836"/>
                  </a:lnTo>
                  <a:lnTo>
                    <a:pt x="83090" y="82165"/>
                  </a:lnTo>
                  <a:lnTo>
                    <a:pt x="80965" y="80495"/>
                  </a:lnTo>
                  <a:lnTo>
                    <a:pt x="79068" y="79133"/>
                  </a:lnTo>
                  <a:lnTo>
                    <a:pt x="77706" y="77917"/>
                  </a:lnTo>
                  <a:lnTo>
                    <a:pt x="76425" y="76474"/>
                  </a:lnTo>
                  <a:lnTo>
                    <a:pt x="75744" y="74576"/>
                  </a:lnTo>
                  <a:lnTo>
                    <a:pt x="74836" y="72987"/>
                  </a:lnTo>
                  <a:lnTo>
                    <a:pt x="73619" y="71317"/>
                  </a:lnTo>
                  <a:lnTo>
                    <a:pt x="73084" y="68885"/>
                  </a:lnTo>
                  <a:lnTo>
                    <a:pt x="73084" y="66906"/>
                  </a:lnTo>
                  <a:lnTo>
                    <a:pt x="73684" y="64101"/>
                  </a:lnTo>
                  <a:lnTo>
                    <a:pt x="74900" y="62966"/>
                  </a:lnTo>
                  <a:lnTo>
                    <a:pt x="76036" y="61296"/>
                  </a:lnTo>
                  <a:lnTo>
                    <a:pt x="76944" y="60469"/>
                  </a:lnTo>
                  <a:lnTo>
                    <a:pt x="77252" y="59025"/>
                  </a:lnTo>
                  <a:lnTo>
                    <a:pt x="77787" y="57744"/>
                  </a:lnTo>
                  <a:lnTo>
                    <a:pt x="78922" y="56528"/>
                  </a:lnTo>
                  <a:lnTo>
                    <a:pt x="78922" y="55166"/>
                  </a:lnTo>
                  <a:lnTo>
                    <a:pt x="78095" y="53950"/>
                  </a:lnTo>
                  <a:lnTo>
                    <a:pt x="76425" y="52280"/>
                  </a:lnTo>
                  <a:lnTo>
                    <a:pt x="75290" y="50382"/>
                  </a:lnTo>
                  <a:lnTo>
                    <a:pt x="75208" y="49101"/>
                  </a:lnTo>
                  <a:lnTo>
                    <a:pt x="75127" y="48193"/>
                  </a:lnTo>
                  <a:lnTo>
                    <a:pt x="76798" y="48193"/>
                  </a:lnTo>
                  <a:lnTo>
                    <a:pt x="77333" y="47204"/>
                  </a:lnTo>
                  <a:lnTo>
                    <a:pt x="77479" y="46604"/>
                  </a:lnTo>
                  <a:lnTo>
                    <a:pt x="78160" y="45615"/>
                  </a:lnTo>
                  <a:lnTo>
                    <a:pt x="79149" y="45615"/>
                  </a:lnTo>
                  <a:lnTo>
                    <a:pt x="79603" y="46604"/>
                  </a:lnTo>
                  <a:lnTo>
                    <a:pt x="80511" y="47058"/>
                  </a:lnTo>
                  <a:lnTo>
                    <a:pt x="80965" y="46458"/>
                  </a:lnTo>
                  <a:lnTo>
                    <a:pt x="80819" y="45404"/>
                  </a:lnTo>
                  <a:lnTo>
                    <a:pt x="79911" y="44577"/>
                  </a:lnTo>
                  <a:lnTo>
                    <a:pt x="78857" y="44042"/>
                  </a:lnTo>
                  <a:lnTo>
                    <a:pt x="77576" y="43507"/>
                  </a:lnTo>
                  <a:lnTo>
                    <a:pt x="76976" y="42064"/>
                  </a:lnTo>
                  <a:lnTo>
                    <a:pt x="76149" y="41756"/>
                  </a:lnTo>
                  <a:lnTo>
                    <a:pt x="75160" y="42664"/>
                  </a:lnTo>
                  <a:lnTo>
                    <a:pt x="73652" y="42972"/>
                  </a:lnTo>
                  <a:lnTo>
                    <a:pt x="72598" y="42972"/>
                  </a:lnTo>
                  <a:lnTo>
                    <a:pt x="71609" y="44188"/>
                  </a:lnTo>
                  <a:lnTo>
                    <a:pt x="71301" y="45696"/>
                  </a:lnTo>
                  <a:lnTo>
                    <a:pt x="70993" y="46750"/>
                  </a:lnTo>
                  <a:lnTo>
                    <a:pt x="70084" y="47885"/>
                  </a:lnTo>
                  <a:lnTo>
                    <a:pt x="68414" y="48193"/>
                  </a:lnTo>
                  <a:lnTo>
                    <a:pt x="66663" y="47139"/>
                  </a:lnTo>
                  <a:lnTo>
                    <a:pt x="66290" y="45323"/>
                  </a:lnTo>
                  <a:lnTo>
                    <a:pt x="65755" y="44334"/>
                  </a:lnTo>
                  <a:lnTo>
                    <a:pt x="64165" y="43199"/>
                  </a:lnTo>
                  <a:lnTo>
                    <a:pt x="62885" y="43053"/>
                  </a:lnTo>
                  <a:lnTo>
                    <a:pt x="61150" y="42745"/>
                  </a:lnTo>
                  <a:lnTo>
                    <a:pt x="59868" y="42210"/>
                  </a:lnTo>
                  <a:lnTo>
                    <a:pt x="58117" y="40993"/>
                  </a:lnTo>
                  <a:lnTo>
                    <a:pt x="57582" y="39631"/>
                  </a:lnTo>
                  <a:lnTo>
                    <a:pt x="56593" y="39323"/>
                  </a:lnTo>
                  <a:lnTo>
                    <a:pt x="55377" y="38869"/>
                  </a:lnTo>
                  <a:lnTo>
                    <a:pt x="54923" y="38642"/>
                  </a:lnTo>
                  <a:lnTo>
                    <a:pt x="55069" y="37426"/>
                  </a:lnTo>
                  <a:lnTo>
                    <a:pt x="56431" y="36891"/>
                  </a:lnTo>
                  <a:lnTo>
                    <a:pt x="56577" y="36064"/>
                  </a:lnTo>
                  <a:lnTo>
                    <a:pt x="55069" y="35010"/>
                  </a:lnTo>
                  <a:lnTo>
                    <a:pt x="53480" y="34864"/>
                  </a:lnTo>
                  <a:lnTo>
                    <a:pt x="52879" y="33956"/>
                  </a:lnTo>
                  <a:lnTo>
                    <a:pt x="53561" y="32740"/>
                  </a:lnTo>
                  <a:lnTo>
                    <a:pt x="54242" y="32432"/>
                  </a:lnTo>
                  <a:lnTo>
                    <a:pt x="55458" y="31069"/>
                  </a:lnTo>
                  <a:lnTo>
                    <a:pt x="55604" y="29788"/>
                  </a:lnTo>
                  <a:lnTo>
                    <a:pt x="55377" y="28961"/>
                  </a:lnTo>
                  <a:lnTo>
                    <a:pt x="52879" y="27599"/>
                  </a:lnTo>
                  <a:lnTo>
                    <a:pt x="50674" y="27145"/>
                  </a:lnTo>
                  <a:lnTo>
                    <a:pt x="48096" y="25897"/>
                  </a:lnTo>
                  <a:lnTo>
                    <a:pt x="45517" y="24421"/>
                  </a:lnTo>
                  <a:lnTo>
                    <a:pt x="44009" y="22670"/>
                  </a:lnTo>
                  <a:lnTo>
                    <a:pt x="41885" y="21080"/>
                  </a:lnTo>
                  <a:lnTo>
                    <a:pt x="41285" y="19864"/>
                  </a:lnTo>
                  <a:lnTo>
                    <a:pt x="40831" y="17821"/>
                  </a:lnTo>
                  <a:lnTo>
                    <a:pt x="40604" y="16832"/>
                  </a:lnTo>
                  <a:lnTo>
                    <a:pt x="40604" y="15551"/>
                  </a:lnTo>
                  <a:lnTo>
                    <a:pt x="41139" y="14043"/>
                  </a:lnTo>
                  <a:lnTo>
                    <a:pt x="41512" y="13135"/>
                  </a:lnTo>
                  <a:lnTo>
                    <a:pt x="41658" y="11011"/>
                  </a:lnTo>
                  <a:lnTo>
                    <a:pt x="39226" y="10865"/>
                  </a:lnTo>
                  <a:lnTo>
                    <a:pt x="37556" y="8594"/>
                  </a:lnTo>
                  <a:lnTo>
                    <a:pt x="35577" y="6016"/>
                  </a:lnTo>
                  <a:lnTo>
                    <a:pt x="33453" y="4281"/>
                  </a:lnTo>
                  <a:lnTo>
                    <a:pt x="31102" y="2838"/>
                  </a:lnTo>
                  <a:lnTo>
                    <a:pt x="30112" y="1703"/>
                  </a:lnTo>
                  <a:lnTo>
                    <a:pt x="29853" y="1168"/>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33" name="Freeform: Shape 632">
              <a:extLst>
                <a:ext uri="{FF2B5EF4-FFF2-40B4-BE49-F238E27FC236}">
                  <a16:creationId xmlns:a16="http://schemas.microsoft.com/office/drawing/2014/main" id="{879A7611-1613-A38B-F191-EB39371982FD}"/>
                </a:ext>
              </a:extLst>
            </p:cNvPr>
            <p:cNvSpPr/>
            <p:nvPr/>
          </p:nvSpPr>
          <p:spPr>
            <a:xfrm>
              <a:off x="7556250" y="3615821"/>
              <a:ext cx="35707" cy="42648"/>
            </a:xfrm>
            <a:custGeom>
              <a:avLst/>
              <a:gdLst>
                <a:gd name="connsiteX0" fmla="*/ 33859 w 38707"/>
                <a:gd name="connsiteY0" fmla="*/ 25540 h 46231"/>
                <a:gd name="connsiteX1" fmla="*/ 33259 w 38707"/>
                <a:gd name="connsiteY1" fmla="*/ 24778 h 46231"/>
                <a:gd name="connsiteX2" fmla="*/ 31816 w 38707"/>
                <a:gd name="connsiteY2" fmla="*/ 22962 h 46231"/>
                <a:gd name="connsiteX3" fmla="*/ 31897 w 38707"/>
                <a:gd name="connsiteY3" fmla="*/ 21518 h 46231"/>
                <a:gd name="connsiteX4" fmla="*/ 32724 w 38707"/>
                <a:gd name="connsiteY4" fmla="*/ 20010 h 46231"/>
                <a:gd name="connsiteX5" fmla="*/ 33859 w 38707"/>
                <a:gd name="connsiteY5" fmla="*/ 19929 h 46231"/>
                <a:gd name="connsiteX6" fmla="*/ 35529 w 38707"/>
                <a:gd name="connsiteY6" fmla="*/ 20691 h 46231"/>
                <a:gd name="connsiteX7" fmla="*/ 36664 w 38707"/>
                <a:gd name="connsiteY7" fmla="*/ 20691 h 46231"/>
                <a:gd name="connsiteX8" fmla="*/ 37572 w 38707"/>
                <a:gd name="connsiteY8" fmla="*/ 19637 h 46231"/>
                <a:gd name="connsiteX9" fmla="*/ 38334 w 38707"/>
                <a:gd name="connsiteY9" fmla="*/ 18729 h 46231"/>
                <a:gd name="connsiteX10" fmla="*/ 38707 w 38707"/>
                <a:gd name="connsiteY10" fmla="*/ 17594 h 46231"/>
                <a:gd name="connsiteX11" fmla="*/ 38561 w 38707"/>
                <a:gd name="connsiteY11" fmla="*/ 15470 h 46231"/>
                <a:gd name="connsiteX12" fmla="*/ 37345 w 38707"/>
                <a:gd name="connsiteY12" fmla="*/ 15470 h 46231"/>
                <a:gd name="connsiteX13" fmla="*/ 36437 w 38707"/>
                <a:gd name="connsiteY13" fmla="*/ 14870 h 46231"/>
                <a:gd name="connsiteX14" fmla="*/ 35156 w 38707"/>
                <a:gd name="connsiteY14" fmla="*/ 14189 h 46231"/>
                <a:gd name="connsiteX15" fmla="*/ 33875 w 38707"/>
                <a:gd name="connsiteY15" fmla="*/ 13654 h 46231"/>
                <a:gd name="connsiteX16" fmla="*/ 31897 w 38707"/>
                <a:gd name="connsiteY16" fmla="*/ 12746 h 46231"/>
                <a:gd name="connsiteX17" fmla="*/ 31897 w 38707"/>
                <a:gd name="connsiteY17" fmla="*/ 12292 h 46231"/>
                <a:gd name="connsiteX18" fmla="*/ 31443 w 38707"/>
                <a:gd name="connsiteY18" fmla="*/ 11383 h 46231"/>
                <a:gd name="connsiteX19" fmla="*/ 30534 w 38707"/>
                <a:gd name="connsiteY19" fmla="*/ 10394 h 46231"/>
                <a:gd name="connsiteX20" fmla="*/ 29172 w 38707"/>
                <a:gd name="connsiteY20" fmla="*/ 11383 h 46231"/>
                <a:gd name="connsiteX21" fmla="*/ 27129 w 38707"/>
                <a:gd name="connsiteY21" fmla="*/ 11383 h 46231"/>
                <a:gd name="connsiteX22" fmla="*/ 24324 w 38707"/>
                <a:gd name="connsiteY22" fmla="*/ 9567 h 46231"/>
                <a:gd name="connsiteX23" fmla="*/ 22962 w 38707"/>
                <a:gd name="connsiteY23" fmla="*/ 8578 h 46231"/>
                <a:gd name="connsiteX24" fmla="*/ 22200 w 38707"/>
                <a:gd name="connsiteY24" fmla="*/ 7524 h 46231"/>
                <a:gd name="connsiteX25" fmla="*/ 20983 w 38707"/>
                <a:gd name="connsiteY25" fmla="*/ 5854 h 46231"/>
                <a:gd name="connsiteX26" fmla="*/ 19167 w 38707"/>
                <a:gd name="connsiteY26" fmla="*/ 4573 h 46231"/>
                <a:gd name="connsiteX27" fmla="*/ 17189 w 38707"/>
                <a:gd name="connsiteY27" fmla="*/ 3746 h 46231"/>
                <a:gd name="connsiteX28" fmla="*/ 16281 w 38707"/>
                <a:gd name="connsiteY28" fmla="*/ 2465 h 46231"/>
                <a:gd name="connsiteX29" fmla="*/ 15973 w 38707"/>
                <a:gd name="connsiteY29" fmla="*/ 1362 h 46231"/>
                <a:gd name="connsiteX30" fmla="*/ 15146 w 38707"/>
                <a:gd name="connsiteY30" fmla="*/ 1103 h 46231"/>
                <a:gd name="connsiteX31" fmla="*/ 13362 w 38707"/>
                <a:gd name="connsiteY31" fmla="*/ 0 h 46231"/>
                <a:gd name="connsiteX32" fmla="*/ 12227 w 38707"/>
                <a:gd name="connsiteY32" fmla="*/ 227 h 46231"/>
                <a:gd name="connsiteX33" fmla="*/ 12227 w 38707"/>
                <a:gd name="connsiteY33" fmla="*/ 5416 h 46231"/>
                <a:gd name="connsiteX34" fmla="*/ 10865 w 38707"/>
                <a:gd name="connsiteY34" fmla="*/ 5416 h 46231"/>
                <a:gd name="connsiteX35" fmla="*/ 10751 w 38707"/>
                <a:gd name="connsiteY35" fmla="*/ 4086 h 46231"/>
                <a:gd name="connsiteX36" fmla="*/ 7573 w 38707"/>
                <a:gd name="connsiteY36" fmla="*/ 4086 h 46231"/>
                <a:gd name="connsiteX37" fmla="*/ 6778 w 38707"/>
                <a:gd name="connsiteY37" fmla="*/ 5416 h 46231"/>
                <a:gd name="connsiteX38" fmla="*/ 4848 w 38707"/>
                <a:gd name="connsiteY38" fmla="*/ 6584 h 46231"/>
                <a:gd name="connsiteX39" fmla="*/ 4735 w 38707"/>
                <a:gd name="connsiteY39" fmla="*/ 9308 h 46231"/>
                <a:gd name="connsiteX40" fmla="*/ 5076 w 38707"/>
                <a:gd name="connsiteY40" fmla="*/ 12940 h 46231"/>
                <a:gd name="connsiteX41" fmla="*/ 4054 w 38707"/>
                <a:gd name="connsiteY41" fmla="*/ 13881 h 46231"/>
                <a:gd name="connsiteX42" fmla="*/ 2578 w 38707"/>
                <a:gd name="connsiteY42" fmla="*/ 14562 h 46231"/>
                <a:gd name="connsiteX43" fmla="*/ 1670 w 38707"/>
                <a:gd name="connsiteY43" fmla="*/ 14562 h 46231"/>
                <a:gd name="connsiteX44" fmla="*/ 1216 w 38707"/>
                <a:gd name="connsiteY44" fmla="*/ 16573 h 46231"/>
                <a:gd name="connsiteX45" fmla="*/ 1443 w 38707"/>
                <a:gd name="connsiteY45" fmla="*/ 18729 h 46231"/>
                <a:gd name="connsiteX46" fmla="*/ 1670 w 38707"/>
                <a:gd name="connsiteY46" fmla="*/ 20772 h 46231"/>
                <a:gd name="connsiteX47" fmla="*/ 2578 w 38707"/>
                <a:gd name="connsiteY47" fmla="*/ 22475 h 46231"/>
                <a:gd name="connsiteX48" fmla="*/ 2919 w 38707"/>
                <a:gd name="connsiteY48" fmla="*/ 24632 h 46231"/>
                <a:gd name="connsiteX49" fmla="*/ 1443 w 38707"/>
                <a:gd name="connsiteY49" fmla="*/ 25994 h 46231"/>
                <a:gd name="connsiteX50" fmla="*/ 0 w 38707"/>
                <a:gd name="connsiteY50" fmla="*/ 25994 h 46231"/>
                <a:gd name="connsiteX51" fmla="*/ 0 w 38707"/>
                <a:gd name="connsiteY51" fmla="*/ 30259 h 46231"/>
                <a:gd name="connsiteX52" fmla="*/ 876 w 38707"/>
                <a:gd name="connsiteY52" fmla="*/ 30259 h 46231"/>
                <a:gd name="connsiteX53" fmla="*/ 1281 w 38707"/>
                <a:gd name="connsiteY53" fmla="*/ 29740 h 46231"/>
                <a:gd name="connsiteX54" fmla="*/ 1914 w 38707"/>
                <a:gd name="connsiteY54" fmla="*/ 29561 h 46231"/>
                <a:gd name="connsiteX55" fmla="*/ 2708 w 38707"/>
                <a:gd name="connsiteY55" fmla="*/ 29740 h 46231"/>
                <a:gd name="connsiteX56" fmla="*/ 3227 w 38707"/>
                <a:gd name="connsiteY56" fmla="*/ 30259 h 46231"/>
                <a:gd name="connsiteX57" fmla="*/ 3746 w 38707"/>
                <a:gd name="connsiteY57" fmla="*/ 28718 h 46231"/>
                <a:gd name="connsiteX58" fmla="*/ 4200 w 38707"/>
                <a:gd name="connsiteY58" fmla="*/ 28718 h 46231"/>
                <a:gd name="connsiteX59" fmla="*/ 4605 w 38707"/>
                <a:gd name="connsiteY59" fmla="*/ 29740 h 46231"/>
                <a:gd name="connsiteX60" fmla="*/ 4265 w 38707"/>
                <a:gd name="connsiteY60" fmla="*/ 30648 h 46231"/>
                <a:gd name="connsiteX61" fmla="*/ 2270 w 38707"/>
                <a:gd name="connsiteY61" fmla="*/ 30648 h 46231"/>
                <a:gd name="connsiteX62" fmla="*/ 1638 w 38707"/>
                <a:gd name="connsiteY62" fmla="*/ 31102 h 46231"/>
                <a:gd name="connsiteX63" fmla="*/ 2270 w 38707"/>
                <a:gd name="connsiteY63" fmla="*/ 31896 h 46231"/>
                <a:gd name="connsiteX64" fmla="*/ 3405 w 38707"/>
                <a:gd name="connsiteY64" fmla="*/ 31896 h 46231"/>
                <a:gd name="connsiteX65" fmla="*/ 3746 w 38707"/>
                <a:gd name="connsiteY65" fmla="*/ 31491 h 46231"/>
                <a:gd name="connsiteX66" fmla="*/ 4151 w 38707"/>
                <a:gd name="connsiteY66" fmla="*/ 31896 h 46231"/>
                <a:gd name="connsiteX67" fmla="*/ 5238 w 38707"/>
                <a:gd name="connsiteY67" fmla="*/ 33486 h 46231"/>
                <a:gd name="connsiteX68" fmla="*/ 5870 w 38707"/>
                <a:gd name="connsiteY68" fmla="*/ 34167 h 46231"/>
                <a:gd name="connsiteX69" fmla="*/ 5870 w 38707"/>
                <a:gd name="connsiteY69" fmla="*/ 34686 h 46231"/>
                <a:gd name="connsiteX70" fmla="*/ 6389 w 38707"/>
                <a:gd name="connsiteY70" fmla="*/ 34686 h 46231"/>
                <a:gd name="connsiteX71" fmla="*/ 6957 w 38707"/>
                <a:gd name="connsiteY71" fmla="*/ 34394 h 46231"/>
                <a:gd name="connsiteX72" fmla="*/ 7638 w 38707"/>
                <a:gd name="connsiteY72" fmla="*/ 34280 h 46231"/>
                <a:gd name="connsiteX73" fmla="*/ 8384 w 38707"/>
                <a:gd name="connsiteY73" fmla="*/ 34280 h 46231"/>
                <a:gd name="connsiteX74" fmla="*/ 8724 w 38707"/>
                <a:gd name="connsiteY74" fmla="*/ 35188 h 46231"/>
                <a:gd name="connsiteX75" fmla="*/ 8724 w 38707"/>
                <a:gd name="connsiteY75" fmla="*/ 36048 h 46231"/>
                <a:gd name="connsiteX76" fmla="*/ 9357 w 38707"/>
                <a:gd name="connsiteY76" fmla="*/ 36729 h 46231"/>
                <a:gd name="connsiteX77" fmla="*/ 10443 w 38707"/>
                <a:gd name="connsiteY77" fmla="*/ 37296 h 46231"/>
                <a:gd name="connsiteX78" fmla="*/ 10735 w 38707"/>
                <a:gd name="connsiteY78" fmla="*/ 38042 h 46231"/>
                <a:gd name="connsiteX79" fmla="*/ 11870 w 38707"/>
                <a:gd name="connsiteY79" fmla="*/ 38723 h 46231"/>
                <a:gd name="connsiteX80" fmla="*/ 12211 w 38707"/>
                <a:gd name="connsiteY80" fmla="*/ 39518 h 46231"/>
                <a:gd name="connsiteX81" fmla="*/ 13119 w 38707"/>
                <a:gd name="connsiteY81" fmla="*/ 40718 h 46231"/>
                <a:gd name="connsiteX82" fmla="*/ 13751 w 38707"/>
                <a:gd name="connsiteY82" fmla="*/ 40718 h 46231"/>
                <a:gd name="connsiteX83" fmla="*/ 13751 w 38707"/>
                <a:gd name="connsiteY83" fmla="*/ 42193 h 46231"/>
                <a:gd name="connsiteX84" fmla="*/ 14092 w 38707"/>
                <a:gd name="connsiteY84" fmla="*/ 43896 h 46231"/>
                <a:gd name="connsiteX85" fmla="*/ 14838 w 38707"/>
                <a:gd name="connsiteY85" fmla="*/ 44415 h 46231"/>
                <a:gd name="connsiteX86" fmla="*/ 16767 w 38707"/>
                <a:gd name="connsiteY86" fmla="*/ 45437 h 46231"/>
                <a:gd name="connsiteX87" fmla="*/ 19459 w 38707"/>
                <a:gd name="connsiteY87" fmla="*/ 46231 h 46231"/>
                <a:gd name="connsiteX88" fmla="*/ 19945 w 38707"/>
                <a:gd name="connsiteY88" fmla="*/ 46231 h 46231"/>
                <a:gd name="connsiteX89" fmla="*/ 19459 w 38707"/>
                <a:gd name="connsiteY89" fmla="*/ 40377 h 46231"/>
                <a:gd name="connsiteX90" fmla="*/ 18356 w 38707"/>
                <a:gd name="connsiteY90" fmla="*/ 39177 h 46231"/>
                <a:gd name="connsiteX91" fmla="*/ 17043 w 38707"/>
                <a:gd name="connsiteY91" fmla="*/ 39112 h 46231"/>
                <a:gd name="connsiteX92" fmla="*/ 16475 w 38707"/>
                <a:gd name="connsiteY92" fmla="*/ 39112 h 46231"/>
                <a:gd name="connsiteX93" fmla="*/ 16362 w 38707"/>
                <a:gd name="connsiteY93" fmla="*/ 37864 h 46231"/>
                <a:gd name="connsiteX94" fmla="*/ 15454 w 38707"/>
                <a:gd name="connsiteY94" fmla="*/ 36615 h 46231"/>
                <a:gd name="connsiteX95" fmla="*/ 14254 w 38707"/>
                <a:gd name="connsiteY95" fmla="*/ 35821 h 46231"/>
                <a:gd name="connsiteX96" fmla="*/ 13459 w 38707"/>
                <a:gd name="connsiteY96" fmla="*/ 34961 h 46231"/>
                <a:gd name="connsiteX97" fmla="*/ 13410 w 38707"/>
                <a:gd name="connsiteY97" fmla="*/ 33486 h 46231"/>
                <a:gd name="connsiteX98" fmla="*/ 14092 w 38707"/>
                <a:gd name="connsiteY98" fmla="*/ 32286 h 46231"/>
                <a:gd name="connsiteX99" fmla="*/ 15405 w 38707"/>
                <a:gd name="connsiteY99" fmla="*/ 31767 h 46231"/>
                <a:gd name="connsiteX100" fmla="*/ 16719 w 38707"/>
                <a:gd name="connsiteY100" fmla="*/ 31718 h 46231"/>
                <a:gd name="connsiteX101" fmla="*/ 16038 w 38707"/>
                <a:gd name="connsiteY101" fmla="*/ 32351 h 46231"/>
                <a:gd name="connsiteX102" fmla="*/ 14838 w 38707"/>
                <a:gd name="connsiteY102" fmla="*/ 32578 h 46231"/>
                <a:gd name="connsiteX103" fmla="*/ 14270 w 38707"/>
                <a:gd name="connsiteY103" fmla="*/ 33096 h 46231"/>
                <a:gd name="connsiteX104" fmla="*/ 14384 w 38707"/>
                <a:gd name="connsiteY104" fmla="*/ 34118 h 46231"/>
                <a:gd name="connsiteX105" fmla="*/ 15065 w 38707"/>
                <a:gd name="connsiteY105" fmla="*/ 35091 h 46231"/>
                <a:gd name="connsiteX106" fmla="*/ 16313 w 38707"/>
                <a:gd name="connsiteY106" fmla="*/ 35383 h 46231"/>
                <a:gd name="connsiteX107" fmla="*/ 17902 w 38707"/>
                <a:gd name="connsiteY107" fmla="*/ 35496 h 46231"/>
                <a:gd name="connsiteX108" fmla="*/ 18875 w 38707"/>
                <a:gd name="connsiteY108" fmla="*/ 34637 h 46231"/>
                <a:gd name="connsiteX109" fmla="*/ 20189 w 38707"/>
                <a:gd name="connsiteY109" fmla="*/ 32756 h 46231"/>
                <a:gd name="connsiteX110" fmla="*/ 21729 w 38707"/>
                <a:gd name="connsiteY110" fmla="*/ 30486 h 46231"/>
                <a:gd name="connsiteX111" fmla="*/ 22135 w 38707"/>
                <a:gd name="connsiteY111" fmla="*/ 29059 h 46231"/>
                <a:gd name="connsiteX112" fmla="*/ 22702 w 38707"/>
                <a:gd name="connsiteY112" fmla="*/ 28718 h 46231"/>
                <a:gd name="connsiteX113" fmla="*/ 23383 w 38707"/>
                <a:gd name="connsiteY113" fmla="*/ 27697 h 46231"/>
                <a:gd name="connsiteX114" fmla="*/ 24016 w 38707"/>
                <a:gd name="connsiteY114" fmla="*/ 27178 h 46231"/>
                <a:gd name="connsiteX115" fmla="*/ 24583 w 38707"/>
                <a:gd name="connsiteY115" fmla="*/ 26772 h 46231"/>
                <a:gd name="connsiteX116" fmla="*/ 25897 w 38707"/>
                <a:gd name="connsiteY116" fmla="*/ 26594 h 46231"/>
                <a:gd name="connsiteX117" fmla="*/ 26918 w 38707"/>
                <a:gd name="connsiteY117" fmla="*/ 27388 h 46231"/>
                <a:gd name="connsiteX118" fmla="*/ 27940 w 38707"/>
                <a:gd name="connsiteY118" fmla="*/ 28702 h 46231"/>
                <a:gd name="connsiteX119" fmla="*/ 28799 w 38707"/>
                <a:gd name="connsiteY119" fmla="*/ 28702 h 46231"/>
                <a:gd name="connsiteX120" fmla="*/ 29935 w 38707"/>
                <a:gd name="connsiteY120" fmla="*/ 28297 h 46231"/>
                <a:gd name="connsiteX121" fmla="*/ 31524 w 38707"/>
                <a:gd name="connsiteY121" fmla="*/ 27437 h 46231"/>
                <a:gd name="connsiteX122" fmla="*/ 32270 w 38707"/>
                <a:gd name="connsiteY122" fmla="*/ 26918 h 46231"/>
                <a:gd name="connsiteX123" fmla="*/ 33178 w 38707"/>
                <a:gd name="connsiteY123" fmla="*/ 26351 h 46231"/>
                <a:gd name="connsiteX124" fmla="*/ 34005 w 38707"/>
                <a:gd name="connsiteY124" fmla="*/ 25491 h 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38707" h="46231">
                  <a:moveTo>
                    <a:pt x="33859" y="25540"/>
                  </a:moveTo>
                  <a:lnTo>
                    <a:pt x="33259" y="24778"/>
                  </a:lnTo>
                  <a:lnTo>
                    <a:pt x="31816" y="22962"/>
                  </a:lnTo>
                  <a:lnTo>
                    <a:pt x="31897" y="21518"/>
                  </a:lnTo>
                  <a:lnTo>
                    <a:pt x="32724" y="20010"/>
                  </a:lnTo>
                  <a:lnTo>
                    <a:pt x="33859" y="19929"/>
                  </a:lnTo>
                  <a:lnTo>
                    <a:pt x="35529" y="20691"/>
                  </a:lnTo>
                  <a:lnTo>
                    <a:pt x="36664" y="20691"/>
                  </a:lnTo>
                  <a:lnTo>
                    <a:pt x="37572" y="19637"/>
                  </a:lnTo>
                  <a:lnTo>
                    <a:pt x="38334" y="18729"/>
                  </a:lnTo>
                  <a:lnTo>
                    <a:pt x="38707" y="17594"/>
                  </a:lnTo>
                  <a:lnTo>
                    <a:pt x="38561" y="15470"/>
                  </a:lnTo>
                  <a:lnTo>
                    <a:pt x="37345" y="15470"/>
                  </a:lnTo>
                  <a:lnTo>
                    <a:pt x="36437" y="14870"/>
                  </a:lnTo>
                  <a:lnTo>
                    <a:pt x="35156" y="14189"/>
                  </a:lnTo>
                  <a:lnTo>
                    <a:pt x="33875" y="13654"/>
                  </a:lnTo>
                  <a:lnTo>
                    <a:pt x="31897" y="12746"/>
                  </a:lnTo>
                  <a:lnTo>
                    <a:pt x="31897" y="12292"/>
                  </a:lnTo>
                  <a:lnTo>
                    <a:pt x="31443" y="11383"/>
                  </a:lnTo>
                  <a:lnTo>
                    <a:pt x="30534" y="10394"/>
                  </a:lnTo>
                  <a:lnTo>
                    <a:pt x="29172" y="11383"/>
                  </a:lnTo>
                  <a:lnTo>
                    <a:pt x="27129" y="11383"/>
                  </a:lnTo>
                  <a:lnTo>
                    <a:pt x="24324" y="9567"/>
                  </a:lnTo>
                  <a:lnTo>
                    <a:pt x="22962" y="8578"/>
                  </a:lnTo>
                  <a:lnTo>
                    <a:pt x="22200" y="7524"/>
                  </a:lnTo>
                  <a:lnTo>
                    <a:pt x="20983" y="5854"/>
                  </a:lnTo>
                  <a:lnTo>
                    <a:pt x="19167" y="4573"/>
                  </a:lnTo>
                  <a:lnTo>
                    <a:pt x="17189" y="3746"/>
                  </a:lnTo>
                  <a:lnTo>
                    <a:pt x="16281" y="2465"/>
                  </a:lnTo>
                  <a:lnTo>
                    <a:pt x="15973" y="1362"/>
                  </a:lnTo>
                  <a:lnTo>
                    <a:pt x="15146" y="1103"/>
                  </a:lnTo>
                  <a:lnTo>
                    <a:pt x="13362" y="0"/>
                  </a:lnTo>
                  <a:lnTo>
                    <a:pt x="12227" y="227"/>
                  </a:lnTo>
                  <a:lnTo>
                    <a:pt x="12227" y="5416"/>
                  </a:lnTo>
                  <a:lnTo>
                    <a:pt x="10865" y="5416"/>
                  </a:lnTo>
                  <a:lnTo>
                    <a:pt x="10751" y="4086"/>
                  </a:lnTo>
                  <a:lnTo>
                    <a:pt x="7573" y="4086"/>
                  </a:lnTo>
                  <a:lnTo>
                    <a:pt x="6778" y="5416"/>
                  </a:lnTo>
                  <a:lnTo>
                    <a:pt x="4848" y="6584"/>
                  </a:lnTo>
                  <a:lnTo>
                    <a:pt x="4735" y="9308"/>
                  </a:lnTo>
                  <a:lnTo>
                    <a:pt x="5076" y="12940"/>
                  </a:lnTo>
                  <a:lnTo>
                    <a:pt x="4054" y="13881"/>
                  </a:lnTo>
                  <a:lnTo>
                    <a:pt x="2578" y="14562"/>
                  </a:lnTo>
                  <a:lnTo>
                    <a:pt x="1670" y="14562"/>
                  </a:lnTo>
                  <a:lnTo>
                    <a:pt x="1216" y="16573"/>
                  </a:lnTo>
                  <a:lnTo>
                    <a:pt x="1443" y="18729"/>
                  </a:lnTo>
                  <a:lnTo>
                    <a:pt x="1670" y="20772"/>
                  </a:lnTo>
                  <a:lnTo>
                    <a:pt x="2578" y="22475"/>
                  </a:lnTo>
                  <a:lnTo>
                    <a:pt x="2919" y="24632"/>
                  </a:lnTo>
                  <a:lnTo>
                    <a:pt x="1443" y="25994"/>
                  </a:lnTo>
                  <a:lnTo>
                    <a:pt x="0" y="25994"/>
                  </a:lnTo>
                  <a:lnTo>
                    <a:pt x="0" y="30259"/>
                  </a:lnTo>
                  <a:lnTo>
                    <a:pt x="876" y="30259"/>
                  </a:lnTo>
                  <a:lnTo>
                    <a:pt x="1281" y="29740"/>
                  </a:lnTo>
                  <a:lnTo>
                    <a:pt x="1914" y="29561"/>
                  </a:lnTo>
                  <a:lnTo>
                    <a:pt x="2708" y="29740"/>
                  </a:lnTo>
                  <a:lnTo>
                    <a:pt x="3227" y="30259"/>
                  </a:lnTo>
                  <a:lnTo>
                    <a:pt x="3746" y="28718"/>
                  </a:lnTo>
                  <a:lnTo>
                    <a:pt x="4200" y="28718"/>
                  </a:lnTo>
                  <a:lnTo>
                    <a:pt x="4605" y="29740"/>
                  </a:lnTo>
                  <a:lnTo>
                    <a:pt x="4265" y="30648"/>
                  </a:lnTo>
                  <a:lnTo>
                    <a:pt x="2270" y="30648"/>
                  </a:lnTo>
                  <a:lnTo>
                    <a:pt x="1638" y="31102"/>
                  </a:lnTo>
                  <a:lnTo>
                    <a:pt x="2270" y="31896"/>
                  </a:lnTo>
                  <a:lnTo>
                    <a:pt x="3405" y="31896"/>
                  </a:lnTo>
                  <a:lnTo>
                    <a:pt x="3746" y="31491"/>
                  </a:lnTo>
                  <a:lnTo>
                    <a:pt x="4151" y="31896"/>
                  </a:lnTo>
                  <a:cubicBezTo>
                    <a:pt x="4151" y="31896"/>
                    <a:pt x="5060" y="33486"/>
                    <a:pt x="5238" y="33486"/>
                  </a:cubicBezTo>
                  <a:cubicBezTo>
                    <a:pt x="5416" y="33486"/>
                    <a:pt x="5870" y="34167"/>
                    <a:pt x="5870" y="34167"/>
                  </a:cubicBezTo>
                  <a:lnTo>
                    <a:pt x="5870" y="34686"/>
                  </a:lnTo>
                  <a:lnTo>
                    <a:pt x="6389" y="34686"/>
                  </a:lnTo>
                  <a:lnTo>
                    <a:pt x="6957" y="34394"/>
                  </a:lnTo>
                  <a:lnTo>
                    <a:pt x="7638" y="34280"/>
                  </a:lnTo>
                  <a:lnTo>
                    <a:pt x="8384" y="34280"/>
                  </a:lnTo>
                  <a:lnTo>
                    <a:pt x="8724" y="35188"/>
                  </a:lnTo>
                  <a:lnTo>
                    <a:pt x="8724" y="36048"/>
                  </a:lnTo>
                  <a:lnTo>
                    <a:pt x="9357" y="36729"/>
                  </a:lnTo>
                  <a:lnTo>
                    <a:pt x="10443" y="37296"/>
                  </a:lnTo>
                  <a:lnTo>
                    <a:pt x="10735" y="38042"/>
                  </a:lnTo>
                  <a:lnTo>
                    <a:pt x="11870" y="38723"/>
                  </a:lnTo>
                  <a:lnTo>
                    <a:pt x="12211" y="39518"/>
                  </a:lnTo>
                  <a:lnTo>
                    <a:pt x="13119" y="40718"/>
                  </a:lnTo>
                  <a:lnTo>
                    <a:pt x="13751" y="40718"/>
                  </a:lnTo>
                  <a:lnTo>
                    <a:pt x="13751" y="42193"/>
                  </a:lnTo>
                  <a:lnTo>
                    <a:pt x="14092" y="43896"/>
                  </a:lnTo>
                  <a:lnTo>
                    <a:pt x="14838" y="44415"/>
                  </a:lnTo>
                  <a:lnTo>
                    <a:pt x="16767" y="45437"/>
                  </a:lnTo>
                  <a:lnTo>
                    <a:pt x="19459" y="46231"/>
                  </a:lnTo>
                  <a:lnTo>
                    <a:pt x="19945" y="46231"/>
                  </a:lnTo>
                  <a:lnTo>
                    <a:pt x="19459" y="40377"/>
                  </a:lnTo>
                  <a:lnTo>
                    <a:pt x="18356" y="39177"/>
                  </a:lnTo>
                  <a:lnTo>
                    <a:pt x="17043" y="39112"/>
                  </a:lnTo>
                  <a:lnTo>
                    <a:pt x="16475" y="39112"/>
                  </a:lnTo>
                  <a:lnTo>
                    <a:pt x="16362" y="37864"/>
                  </a:lnTo>
                  <a:lnTo>
                    <a:pt x="15454" y="36615"/>
                  </a:lnTo>
                  <a:lnTo>
                    <a:pt x="14254" y="35821"/>
                  </a:lnTo>
                  <a:lnTo>
                    <a:pt x="13459" y="34961"/>
                  </a:lnTo>
                  <a:lnTo>
                    <a:pt x="13410" y="33486"/>
                  </a:lnTo>
                  <a:lnTo>
                    <a:pt x="14092" y="32286"/>
                  </a:lnTo>
                  <a:lnTo>
                    <a:pt x="15405" y="31767"/>
                  </a:lnTo>
                  <a:lnTo>
                    <a:pt x="16719" y="31718"/>
                  </a:lnTo>
                  <a:lnTo>
                    <a:pt x="16038" y="32351"/>
                  </a:lnTo>
                  <a:lnTo>
                    <a:pt x="14838" y="32578"/>
                  </a:lnTo>
                  <a:lnTo>
                    <a:pt x="14270" y="33096"/>
                  </a:lnTo>
                  <a:lnTo>
                    <a:pt x="14384" y="34118"/>
                  </a:lnTo>
                  <a:cubicBezTo>
                    <a:pt x="14384" y="34118"/>
                    <a:pt x="14903" y="35026"/>
                    <a:pt x="15065" y="35091"/>
                  </a:cubicBezTo>
                  <a:cubicBezTo>
                    <a:pt x="15243" y="35140"/>
                    <a:pt x="16313" y="35383"/>
                    <a:pt x="16313" y="35383"/>
                  </a:cubicBezTo>
                  <a:lnTo>
                    <a:pt x="17902" y="35496"/>
                  </a:lnTo>
                  <a:lnTo>
                    <a:pt x="18875" y="34637"/>
                  </a:lnTo>
                  <a:lnTo>
                    <a:pt x="20189" y="32756"/>
                  </a:lnTo>
                  <a:lnTo>
                    <a:pt x="21729" y="30486"/>
                  </a:lnTo>
                  <a:lnTo>
                    <a:pt x="22135" y="29059"/>
                  </a:lnTo>
                  <a:lnTo>
                    <a:pt x="22702" y="28718"/>
                  </a:lnTo>
                  <a:lnTo>
                    <a:pt x="23383" y="27697"/>
                  </a:lnTo>
                  <a:lnTo>
                    <a:pt x="24016" y="27178"/>
                  </a:lnTo>
                  <a:lnTo>
                    <a:pt x="24583" y="26772"/>
                  </a:lnTo>
                  <a:lnTo>
                    <a:pt x="25897" y="26594"/>
                  </a:lnTo>
                  <a:lnTo>
                    <a:pt x="26918" y="27388"/>
                  </a:lnTo>
                  <a:lnTo>
                    <a:pt x="27940" y="28702"/>
                  </a:lnTo>
                  <a:lnTo>
                    <a:pt x="28799" y="28702"/>
                  </a:lnTo>
                  <a:lnTo>
                    <a:pt x="29935" y="28297"/>
                  </a:lnTo>
                  <a:lnTo>
                    <a:pt x="31524" y="27437"/>
                  </a:lnTo>
                  <a:lnTo>
                    <a:pt x="32270" y="26918"/>
                  </a:lnTo>
                  <a:lnTo>
                    <a:pt x="33178" y="26351"/>
                  </a:lnTo>
                  <a:lnTo>
                    <a:pt x="34005" y="25491"/>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34" name="Freeform: Shape 633">
              <a:extLst>
                <a:ext uri="{FF2B5EF4-FFF2-40B4-BE49-F238E27FC236}">
                  <a16:creationId xmlns:a16="http://schemas.microsoft.com/office/drawing/2014/main" id="{7C84F382-217F-993F-8F65-9E33B550B45B}"/>
                </a:ext>
              </a:extLst>
            </p:cNvPr>
            <p:cNvSpPr/>
            <p:nvPr/>
          </p:nvSpPr>
          <p:spPr>
            <a:xfrm>
              <a:off x="7595144" y="3645126"/>
              <a:ext cx="48796" cy="40015"/>
            </a:xfrm>
            <a:custGeom>
              <a:avLst/>
              <a:gdLst>
                <a:gd name="connsiteX0" fmla="*/ 39372 w 52895"/>
                <a:gd name="connsiteY0" fmla="*/ 146 h 43377"/>
                <a:gd name="connsiteX1" fmla="*/ 37329 w 52895"/>
                <a:gd name="connsiteY1" fmla="*/ 600 h 43377"/>
                <a:gd name="connsiteX2" fmla="*/ 35059 w 52895"/>
                <a:gd name="connsiteY2" fmla="*/ 908 h 43377"/>
                <a:gd name="connsiteX3" fmla="*/ 33242 w 52895"/>
                <a:gd name="connsiteY3" fmla="*/ 1135 h 43377"/>
                <a:gd name="connsiteX4" fmla="*/ 31345 w 52895"/>
                <a:gd name="connsiteY4" fmla="*/ 1508 h 43377"/>
                <a:gd name="connsiteX5" fmla="*/ 30291 w 52895"/>
                <a:gd name="connsiteY5" fmla="*/ 827 h 43377"/>
                <a:gd name="connsiteX6" fmla="*/ 28621 w 52895"/>
                <a:gd name="connsiteY6" fmla="*/ 146 h 43377"/>
                <a:gd name="connsiteX7" fmla="*/ 27859 w 52895"/>
                <a:gd name="connsiteY7" fmla="*/ 0 h 43377"/>
                <a:gd name="connsiteX8" fmla="*/ 27097 w 52895"/>
                <a:gd name="connsiteY8" fmla="*/ 535 h 43377"/>
                <a:gd name="connsiteX9" fmla="*/ 25735 w 52895"/>
                <a:gd name="connsiteY9" fmla="*/ 1589 h 43377"/>
                <a:gd name="connsiteX10" fmla="*/ 24826 w 52895"/>
                <a:gd name="connsiteY10" fmla="*/ 1816 h 43377"/>
                <a:gd name="connsiteX11" fmla="*/ 23237 w 52895"/>
                <a:gd name="connsiteY11" fmla="*/ 1897 h 43377"/>
                <a:gd name="connsiteX12" fmla="*/ 21421 w 52895"/>
                <a:gd name="connsiteY12" fmla="*/ 2351 h 43377"/>
                <a:gd name="connsiteX13" fmla="*/ 19686 w 52895"/>
                <a:gd name="connsiteY13" fmla="*/ 3032 h 43377"/>
                <a:gd name="connsiteX14" fmla="*/ 18405 w 52895"/>
                <a:gd name="connsiteY14" fmla="*/ 4394 h 43377"/>
                <a:gd name="connsiteX15" fmla="*/ 18032 w 52895"/>
                <a:gd name="connsiteY15" fmla="*/ 5611 h 43377"/>
                <a:gd name="connsiteX16" fmla="*/ 17124 w 52895"/>
                <a:gd name="connsiteY16" fmla="*/ 6146 h 43377"/>
                <a:gd name="connsiteX17" fmla="*/ 16135 w 52895"/>
                <a:gd name="connsiteY17" fmla="*/ 5838 h 43377"/>
                <a:gd name="connsiteX18" fmla="*/ 14854 w 52895"/>
                <a:gd name="connsiteY18" fmla="*/ 5076 h 43377"/>
                <a:gd name="connsiteX19" fmla="*/ 13492 w 52895"/>
                <a:gd name="connsiteY19" fmla="*/ 3940 h 43377"/>
                <a:gd name="connsiteX20" fmla="*/ 12275 w 52895"/>
                <a:gd name="connsiteY20" fmla="*/ 3940 h 43377"/>
                <a:gd name="connsiteX21" fmla="*/ 10832 w 52895"/>
                <a:gd name="connsiteY21" fmla="*/ 5076 h 43377"/>
                <a:gd name="connsiteX22" fmla="*/ 8481 w 52895"/>
                <a:gd name="connsiteY22" fmla="*/ 6811 h 43377"/>
                <a:gd name="connsiteX23" fmla="*/ 7265 w 52895"/>
                <a:gd name="connsiteY23" fmla="*/ 9081 h 43377"/>
                <a:gd name="connsiteX24" fmla="*/ 7119 w 52895"/>
                <a:gd name="connsiteY24" fmla="*/ 10670 h 43377"/>
                <a:gd name="connsiteX25" fmla="*/ 6665 w 52895"/>
                <a:gd name="connsiteY25" fmla="*/ 12486 h 43377"/>
                <a:gd name="connsiteX26" fmla="*/ 5384 w 52895"/>
                <a:gd name="connsiteY26" fmla="*/ 14983 h 43377"/>
                <a:gd name="connsiteX27" fmla="*/ 4330 w 52895"/>
                <a:gd name="connsiteY27" fmla="*/ 15129 h 43377"/>
                <a:gd name="connsiteX28" fmla="*/ 2352 w 52895"/>
                <a:gd name="connsiteY28" fmla="*/ 15502 h 43377"/>
                <a:gd name="connsiteX29" fmla="*/ 1314 w 52895"/>
                <a:gd name="connsiteY29" fmla="*/ 16491 h 43377"/>
                <a:gd name="connsiteX30" fmla="*/ 1314 w 52895"/>
                <a:gd name="connsiteY30" fmla="*/ 20010 h 43377"/>
                <a:gd name="connsiteX31" fmla="*/ 1946 w 52895"/>
                <a:gd name="connsiteY31" fmla="*/ 20870 h 43377"/>
                <a:gd name="connsiteX32" fmla="*/ 1314 w 52895"/>
                <a:gd name="connsiteY32" fmla="*/ 21843 h 43377"/>
                <a:gd name="connsiteX33" fmla="*/ 0 w 52895"/>
                <a:gd name="connsiteY33" fmla="*/ 22751 h 43377"/>
                <a:gd name="connsiteX34" fmla="*/ 0 w 52895"/>
                <a:gd name="connsiteY34" fmla="*/ 24113 h 43377"/>
                <a:gd name="connsiteX35" fmla="*/ 681 w 52895"/>
                <a:gd name="connsiteY35" fmla="*/ 25313 h 43377"/>
                <a:gd name="connsiteX36" fmla="*/ 973 w 52895"/>
                <a:gd name="connsiteY36" fmla="*/ 26626 h 43377"/>
                <a:gd name="connsiteX37" fmla="*/ 1022 w 52895"/>
                <a:gd name="connsiteY37" fmla="*/ 28053 h 43377"/>
                <a:gd name="connsiteX38" fmla="*/ 843 w 52895"/>
                <a:gd name="connsiteY38" fmla="*/ 29140 h 43377"/>
                <a:gd name="connsiteX39" fmla="*/ 1589 w 52895"/>
                <a:gd name="connsiteY39" fmla="*/ 30340 h 43377"/>
                <a:gd name="connsiteX40" fmla="*/ 1768 w 52895"/>
                <a:gd name="connsiteY40" fmla="*/ 31540 h 43377"/>
                <a:gd name="connsiteX41" fmla="*/ 2059 w 52895"/>
                <a:gd name="connsiteY41" fmla="*/ 33356 h 43377"/>
                <a:gd name="connsiteX42" fmla="*/ 3195 w 52895"/>
                <a:gd name="connsiteY42" fmla="*/ 34945 h 43377"/>
                <a:gd name="connsiteX43" fmla="*/ 4622 w 52895"/>
                <a:gd name="connsiteY43" fmla="*/ 34426 h 43377"/>
                <a:gd name="connsiteX44" fmla="*/ 6551 w 52895"/>
                <a:gd name="connsiteY44" fmla="*/ 34377 h 43377"/>
                <a:gd name="connsiteX45" fmla="*/ 7070 w 52895"/>
                <a:gd name="connsiteY45" fmla="*/ 35739 h 43377"/>
                <a:gd name="connsiteX46" fmla="*/ 7119 w 52895"/>
                <a:gd name="connsiteY46" fmla="*/ 37734 h 43377"/>
                <a:gd name="connsiteX47" fmla="*/ 7119 w 52895"/>
                <a:gd name="connsiteY47" fmla="*/ 39210 h 43377"/>
                <a:gd name="connsiteX48" fmla="*/ 6438 w 52895"/>
                <a:gd name="connsiteY48" fmla="*/ 39729 h 43377"/>
                <a:gd name="connsiteX49" fmla="*/ 5303 w 52895"/>
                <a:gd name="connsiteY49" fmla="*/ 39729 h 43377"/>
                <a:gd name="connsiteX50" fmla="*/ 6162 w 52895"/>
                <a:gd name="connsiteY50" fmla="*/ 40702 h 43377"/>
                <a:gd name="connsiteX51" fmla="*/ 8092 w 52895"/>
                <a:gd name="connsiteY51" fmla="*/ 41269 h 43377"/>
                <a:gd name="connsiteX52" fmla="*/ 9113 w 52895"/>
                <a:gd name="connsiteY52" fmla="*/ 41723 h 43377"/>
                <a:gd name="connsiteX53" fmla="*/ 9794 w 52895"/>
                <a:gd name="connsiteY53" fmla="*/ 42015 h 43377"/>
                <a:gd name="connsiteX54" fmla="*/ 10248 w 52895"/>
                <a:gd name="connsiteY54" fmla="*/ 42469 h 43377"/>
                <a:gd name="connsiteX55" fmla="*/ 11157 w 52895"/>
                <a:gd name="connsiteY55" fmla="*/ 42923 h 43377"/>
                <a:gd name="connsiteX56" fmla="*/ 11611 w 52895"/>
                <a:gd name="connsiteY56" fmla="*/ 42923 h 43377"/>
                <a:gd name="connsiteX57" fmla="*/ 12065 w 52895"/>
                <a:gd name="connsiteY57" fmla="*/ 43377 h 43377"/>
                <a:gd name="connsiteX58" fmla="*/ 13881 w 52895"/>
                <a:gd name="connsiteY58" fmla="*/ 43377 h 43377"/>
                <a:gd name="connsiteX59" fmla="*/ 15081 w 52895"/>
                <a:gd name="connsiteY59" fmla="*/ 43036 h 43377"/>
                <a:gd name="connsiteX60" fmla="*/ 16054 w 52895"/>
                <a:gd name="connsiteY60" fmla="*/ 42291 h 43377"/>
                <a:gd name="connsiteX61" fmla="*/ 16735 w 52895"/>
                <a:gd name="connsiteY61" fmla="*/ 41545 h 43377"/>
                <a:gd name="connsiteX62" fmla="*/ 18210 w 52895"/>
                <a:gd name="connsiteY62" fmla="*/ 42064 h 43377"/>
                <a:gd name="connsiteX63" fmla="*/ 19297 w 52895"/>
                <a:gd name="connsiteY63" fmla="*/ 41204 h 43377"/>
                <a:gd name="connsiteX64" fmla="*/ 19735 w 52895"/>
                <a:gd name="connsiteY64" fmla="*/ 40523 h 43377"/>
                <a:gd name="connsiteX65" fmla="*/ 21518 w 52895"/>
                <a:gd name="connsiteY65" fmla="*/ 40523 h 43377"/>
                <a:gd name="connsiteX66" fmla="*/ 22654 w 52895"/>
                <a:gd name="connsiteY66" fmla="*/ 41204 h 43377"/>
                <a:gd name="connsiteX67" fmla="*/ 23286 w 52895"/>
                <a:gd name="connsiteY67" fmla="*/ 41772 h 43377"/>
                <a:gd name="connsiteX68" fmla="*/ 24372 w 52895"/>
                <a:gd name="connsiteY68" fmla="*/ 41366 h 43377"/>
                <a:gd name="connsiteX69" fmla="*/ 25054 w 52895"/>
                <a:gd name="connsiteY69" fmla="*/ 40118 h 43377"/>
                <a:gd name="connsiteX70" fmla="*/ 25459 w 52895"/>
                <a:gd name="connsiteY70" fmla="*/ 38756 h 43377"/>
                <a:gd name="connsiteX71" fmla="*/ 26318 w 52895"/>
                <a:gd name="connsiteY71" fmla="*/ 38123 h 43377"/>
                <a:gd name="connsiteX72" fmla="*/ 27454 w 52895"/>
                <a:gd name="connsiteY72" fmla="*/ 37831 h 43377"/>
                <a:gd name="connsiteX73" fmla="*/ 28540 w 52895"/>
                <a:gd name="connsiteY73" fmla="*/ 37653 h 43377"/>
                <a:gd name="connsiteX74" fmla="*/ 29221 w 52895"/>
                <a:gd name="connsiteY74" fmla="*/ 36680 h 43377"/>
                <a:gd name="connsiteX75" fmla="*/ 30469 w 52895"/>
                <a:gd name="connsiteY75" fmla="*/ 35431 h 43377"/>
                <a:gd name="connsiteX76" fmla="*/ 31669 w 52895"/>
                <a:gd name="connsiteY76" fmla="*/ 34458 h 43377"/>
                <a:gd name="connsiteX77" fmla="*/ 33713 w 52895"/>
                <a:gd name="connsiteY77" fmla="*/ 34004 h 43377"/>
                <a:gd name="connsiteX78" fmla="*/ 35983 w 52895"/>
                <a:gd name="connsiteY78" fmla="*/ 33939 h 43377"/>
                <a:gd name="connsiteX79" fmla="*/ 39729 w 52895"/>
                <a:gd name="connsiteY79" fmla="*/ 33939 h 43377"/>
                <a:gd name="connsiteX80" fmla="*/ 42518 w 52895"/>
                <a:gd name="connsiteY80" fmla="*/ 34345 h 43377"/>
                <a:gd name="connsiteX81" fmla="*/ 44674 w 52895"/>
                <a:gd name="connsiteY81" fmla="*/ 34231 h 43377"/>
                <a:gd name="connsiteX82" fmla="*/ 47009 w 52895"/>
                <a:gd name="connsiteY82" fmla="*/ 34118 h 43377"/>
                <a:gd name="connsiteX83" fmla="*/ 47415 w 52895"/>
                <a:gd name="connsiteY83" fmla="*/ 32350 h 43377"/>
                <a:gd name="connsiteX84" fmla="*/ 47415 w 52895"/>
                <a:gd name="connsiteY84" fmla="*/ 28880 h 43377"/>
                <a:gd name="connsiteX85" fmla="*/ 49118 w 52895"/>
                <a:gd name="connsiteY85" fmla="*/ 27340 h 43377"/>
                <a:gd name="connsiteX86" fmla="*/ 51274 w 52895"/>
                <a:gd name="connsiteY86" fmla="*/ 27161 h 43377"/>
                <a:gd name="connsiteX87" fmla="*/ 52296 w 52895"/>
                <a:gd name="connsiteY87" fmla="*/ 25621 h 43377"/>
                <a:gd name="connsiteX88" fmla="*/ 52296 w 52895"/>
                <a:gd name="connsiteY88" fmla="*/ 23967 h 43377"/>
                <a:gd name="connsiteX89" fmla="*/ 51437 w 52895"/>
                <a:gd name="connsiteY89" fmla="*/ 22151 h 43377"/>
                <a:gd name="connsiteX90" fmla="*/ 51145 w 52895"/>
                <a:gd name="connsiteY90" fmla="*/ 20334 h 43377"/>
                <a:gd name="connsiteX91" fmla="*/ 51080 w 52895"/>
                <a:gd name="connsiteY91" fmla="*/ 19248 h 43377"/>
                <a:gd name="connsiteX92" fmla="*/ 51955 w 52895"/>
                <a:gd name="connsiteY92" fmla="*/ 18048 h 43377"/>
                <a:gd name="connsiteX93" fmla="*/ 52896 w 52895"/>
                <a:gd name="connsiteY93" fmla="*/ 17254 h 43377"/>
                <a:gd name="connsiteX94" fmla="*/ 52896 w 52895"/>
                <a:gd name="connsiteY94" fmla="*/ 16232 h 43377"/>
                <a:gd name="connsiteX95" fmla="*/ 51955 w 52895"/>
                <a:gd name="connsiteY95" fmla="*/ 14416 h 43377"/>
                <a:gd name="connsiteX96" fmla="*/ 51258 w 52895"/>
                <a:gd name="connsiteY96" fmla="*/ 12762 h 43377"/>
                <a:gd name="connsiteX97" fmla="*/ 50236 w 52895"/>
                <a:gd name="connsiteY97" fmla="*/ 10832 h 43377"/>
                <a:gd name="connsiteX98" fmla="*/ 49669 w 52895"/>
                <a:gd name="connsiteY98" fmla="*/ 9243 h 43377"/>
                <a:gd name="connsiteX99" fmla="*/ 48647 w 52895"/>
                <a:gd name="connsiteY99" fmla="*/ 8156 h 43377"/>
                <a:gd name="connsiteX100" fmla="*/ 46491 w 52895"/>
                <a:gd name="connsiteY100" fmla="*/ 7524 h 43377"/>
                <a:gd name="connsiteX101" fmla="*/ 45469 w 52895"/>
                <a:gd name="connsiteY101" fmla="*/ 6438 h 43377"/>
                <a:gd name="connsiteX102" fmla="*/ 43248 w 52895"/>
                <a:gd name="connsiteY102" fmla="*/ 5303 h 43377"/>
                <a:gd name="connsiteX103" fmla="*/ 41821 w 52895"/>
                <a:gd name="connsiteY103" fmla="*/ 4167 h 43377"/>
                <a:gd name="connsiteX104" fmla="*/ 41140 w 52895"/>
                <a:gd name="connsiteY104" fmla="*/ 2286 h 43377"/>
                <a:gd name="connsiteX105" fmla="*/ 40345 w 52895"/>
                <a:gd name="connsiteY105" fmla="*/ 1151 h 43377"/>
                <a:gd name="connsiteX106" fmla="*/ 39453 w 52895"/>
                <a:gd name="connsiteY106" fmla="*/ 65 h 43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52895" h="43377">
                  <a:moveTo>
                    <a:pt x="39372" y="146"/>
                  </a:moveTo>
                  <a:lnTo>
                    <a:pt x="37329" y="600"/>
                  </a:lnTo>
                  <a:lnTo>
                    <a:pt x="35059" y="908"/>
                  </a:lnTo>
                  <a:lnTo>
                    <a:pt x="33242" y="1135"/>
                  </a:lnTo>
                  <a:lnTo>
                    <a:pt x="31345" y="1508"/>
                  </a:lnTo>
                  <a:lnTo>
                    <a:pt x="30291" y="827"/>
                  </a:lnTo>
                  <a:lnTo>
                    <a:pt x="28621" y="146"/>
                  </a:lnTo>
                  <a:lnTo>
                    <a:pt x="27859" y="0"/>
                  </a:lnTo>
                  <a:lnTo>
                    <a:pt x="27097" y="535"/>
                  </a:lnTo>
                  <a:lnTo>
                    <a:pt x="25735" y="1589"/>
                  </a:lnTo>
                  <a:lnTo>
                    <a:pt x="24826" y="1816"/>
                  </a:lnTo>
                  <a:lnTo>
                    <a:pt x="23237" y="1897"/>
                  </a:lnTo>
                  <a:lnTo>
                    <a:pt x="21421" y="2351"/>
                  </a:lnTo>
                  <a:lnTo>
                    <a:pt x="19686" y="3032"/>
                  </a:lnTo>
                  <a:lnTo>
                    <a:pt x="18405" y="4394"/>
                  </a:lnTo>
                  <a:lnTo>
                    <a:pt x="18032" y="5611"/>
                  </a:lnTo>
                  <a:lnTo>
                    <a:pt x="17124" y="6146"/>
                  </a:lnTo>
                  <a:lnTo>
                    <a:pt x="16135" y="5838"/>
                  </a:lnTo>
                  <a:lnTo>
                    <a:pt x="14854" y="5076"/>
                  </a:lnTo>
                  <a:lnTo>
                    <a:pt x="13492" y="3940"/>
                  </a:lnTo>
                  <a:lnTo>
                    <a:pt x="12275" y="3940"/>
                  </a:lnTo>
                  <a:lnTo>
                    <a:pt x="10832" y="5076"/>
                  </a:lnTo>
                  <a:lnTo>
                    <a:pt x="8481" y="6811"/>
                  </a:lnTo>
                  <a:lnTo>
                    <a:pt x="7265" y="9081"/>
                  </a:lnTo>
                  <a:lnTo>
                    <a:pt x="7119" y="10670"/>
                  </a:lnTo>
                  <a:lnTo>
                    <a:pt x="6665" y="12486"/>
                  </a:lnTo>
                  <a:lnTo>
                    <a:pt x="5384" y="14983"/>
                  </a:lnTo>
                  <a:lnTo>
                    <a:pt x="4330" y="15129"/>
                  </a:lnTo>
                  <a:lnTo>
                    <a:pt x="2352" y="15502"/>
                  </a:lnTo>
                  <a:lnTo>
                    <a:pt x="1314" y="16491"/>
                  </a:lnTo>
                  <a:lnTo>
                    <a:pt x="1314" y="20010"/>
                  </a:lnTo>
                  <a:lnTo>
                    <a:pt x="1946" y="20870"/>
                  </a:lnTo>
                  <a:lnTo>
                    <a:pt x="1314" y="21843"/>
                  </a:lnTo>
                  <a:lnTo>
                    <a:pt x="0" y="22751"/>
                  </a:lnTo>
                  <a:lnTo>
                    <a:pt x="0" y="24113"/>
                  </a:lnTo>
                  <a:lnTo>
                    <a:pt x="681" y="25313"/>
                  </a:lnTo>
                  <a:cubicBezTo>
                    <a:pt x="681" y="25313"/>
                    <a:pt x="908" y="26334"/>
                    <a:pt x="973" y="26626"/>
                  </a:cubicBezTo>
                  <a:cubicBezTo>
                    <a:pt x="1022" y="26918"/>
                    <a:pt x="1022" y="28053"/>
                    <a:pt x="1022" y="28053"/>
                  </a:cubicBezTo>
                  <a:lnTo>
                    <a:pt x="843" y="29140"/>
                  </a:lnTo>
                  <a:lnTo>
                    <a:pt x="1589" y="30340"/>
                  </a:lnTo>
                  <a:lnTo>
                    <a:pt x="1768" y="31540"/>
                  </a:lnTo>
                  <a:lnTo>
                    <a:pt x="2059" y="33356"/>
                  </a:lnTo>
                  <a:lnTo>
                    <a:pt x="3195" y="34945"/>
                  </a:lnTo>
                  <a:lnTo>
                    <a:pt x="4622" y="34426"/>
                  </a:lnTo>
                  <a:lnTo>
                    <a:pt x="6551" y="34377"/>
                  </a:lnTo>
                  <a:cubicBezTo>
                    <a:pt x="6551" y="34377"/>
                    <a:pt x="7070" y="35577"/>
                    <a:pt x="7070" y="35739"/>
                  </a:cubicBezTo>
                  <a:cubicBezTo>
                    <a:pt x="7070" y="35902"/>
                    <a:pt x="7119" y="37734"/>
                    <a:pt x="7119" y="37734"/>
                  </a:cubicBezTo>
                  <a:lnTo>
                    <a:pt x="7119" y="39210"/>
                  </a:lnTo>
                  <a:lnTo>
                    <a:pt x="6438" y="39729"/>
                  </a:lnTo>
                  <a:lnTo>
                    <a:pt x="5303" y="39729"/>
                  </a:lnTo>
                  <a:lnTo>
                    <a:pt x="6162" y="40702"/>
                  </a:lnTo>
                  <a:lnTo>
                    <a:pt x="8092" y="41269"/>
                  </a:lnTo>
                  <a:lnTo>
                    <a:pt x="9113" y="41723"/>
                  </a:lnTo>
                  <a:lnTo>
                    <a:pt x="9794" y="42015"/>
                  </a:lnTo>
                  <a:lnTo>
                    <a:pt x="10248" y="42469"/>
                  </a:lnTo>
                  <a:lnTo>
                    <a:pt x="11157" y="42923"/>
                  </a:lnTo>
                  <a:lnTo>
                    <a:pt x="11611" y="42923"/>
                  </a:lnTo>
                  <a:lnTo>
                    <a:pt x="12065" y="43377"/>
                  </a:lnTo>
                  <a:lnTo>
                    <a:pt x="13881" y="43377"/>
                  </a:lnTo>
                  <a:lnTo>
                    <a:pt x="15081" y="43036"/>
                  </a:lnTo>
                  <a:lnTo>
                    <a:pt x="16054" y="42291"/>
                  </a:lnTo>
                  <a:lnTo>
                    <a:pt x="16735" y="41545"/>
                  </a:lnTo>
                  <a:lnTo>
                    <a:pt x="18210" y="42064"/>
                  </a:lnTo>
                  <a:lnTo>
                    <a:pt x="19297" y="41204"/>
                  </a:lnTo>
                  <a:lnTo>
                    <a:pt x="19735" y="40523"/>
                  </a:lnTo>
                  <a:lnTo>
                    <a:pt x="21518" y="40523"/>
                  </a:lnTo>
                  <a:lnTo>
                    <a:pt x="22654" y="41204"/>
                  </a:lnTo>
                  <a:lnTo>
                    <a:pt x="23286" y="41772"/>
                  </a:lnTo>
                  <a:lnTo>
                    <a:pt x="24372" y="41366"/>
                  </a:lnTo>
                  <a:lnTo>
                    <a:pt x="25054" y="40118"/>
                  </a:lnTo>
                  <a:lnTo>
                    <a:pt x="25459" y="38756"/>
                  </a:lnTo>
                  <a:lnTo>
                    <a:pt x="26318" y="38123"/>
                  </a:lnTo>
                  <a:lnTo>
                    <a:pt x="27454" y="37831"/>
                  </a:lnTo>
                  <a:lnTo>
                    <a:pt x="28540" y="37653"/>
                  </a:lnTo>
                  <a:lnTo>
                    <a:pt x="29221" y="36680"/>
                  </a:lnTo>
                  <a:lnTo>
                    <a:pt x="30469" y="35431"/>
                  </a:lnTo>
                  <a:lnTo>
                    <a:pt x="31669" y="34458"/>
                  </a:lnTo>
                  <a:lnTo>
                    <a:pt x="33713" y="34004"/>
                  </a:lnTo>
                  <a:lnTo>
                    <a:pt x="35983" y="33939"/>
                  </a:lnTo>
                  <a:lnTo>
                    <a:pt x="39729" y="33939"/>
                  </a:lnTo>
                  <a:lnTo>
                    <a:pt x="42518" y="34345"/>
                  </a:lnTo>
                  <a:lnTo>
                    <a:pt x="44674" y="34231"/>
                  </a:lnTo>
                  <a:lnTo>
                    <a:pt x="47009" y="34118"/>
                  </a:lnTo>
                  <a:lnTo>
                    <a:pt x="47415" y="32350"/>
                  </a:lnTo>
                  <a:lnTo>
                    <a:pt x="47415" y="28880"/>
                  </a:lnTo>
                  <a:lnTo>
                    <a:pt x="49118" y="27340"/>
                  </a:lnTo>
                  <a:lnTo>
                    <a:pt x="51274" y="27161"/>
                  </a:lnTo>
                  <a:lnTo>
                    <a:pt x="52296" y="25621"/>
                  </a:lnTo>
                  <a:lnTo>
                    <a:pt x="52296" y="23967"/>
                  </a:lnTo>
                  <a:lnTo>
                    <a:pt x="51437" y="22151"/>
                  </a:lnTo>
                  <a:lnTo>
                    <a:pt x="51145" y="20334"/>
                  </a:lnTo>
                  <a:lnTo>
                    <a:pt x="51080" y="19248"/>
                  </a:lnTo>
                  <a:lnTo>
                    <a:pt x="51955" y="18048"/>
                  </a:lnTo>
                  <a:lnTo>
                    <a:pt x="52896" y="17254"/>
                  </a:lnTo>
                  <a:lnTo>
                    <a:pt x="52896" y="16232"/>
                  </a:lnTo>
                  <a:lnTo>
                    <a:pt x="51955" y="14416"/>
                  </a:lnTo>
                  <a:lnTo>
                    <a:pt x="51258" y="12762"/>
                  </a:lnTo>
                  <a:lnTo>
                    <a:pt x="50236" y="10832"/>
                  </a:lnTo>
                  <a:lnTo>
                    <a:pt x="49669" y="9243"/>
                  </a:lnTo>
                  <a:lnTo>
                    <a:pt x="48647" y="8156"/>
                  </a:lnTo>
                  <a:lnTo>
                    <a:pt x="46491" y="7524"/>
                  </a:lnTo>
                  <a:lnTo>
                    <a:pt x="45469" y="6438"/>
                  </a:lnTo>
                  <a:lnTo>
                    <a:pt x="43248" y="5303"/>
                  </a:lnTo>
                  <a:lnTo>
                    <a:pt x="41821" y="4167"/>
                  </a:lnTo>
                  <a:lnTo>
                    <a:pt x="41140" y="2286"/>
                  </a:lnTo>
                  <a:lnTo>
                    <a:pt x="40345" y="1151"/>
                  </a:lnTo>
                  <a:lnTo>
                    <a:pt x="39453" y="65"/>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35" name="Freeform: Shape 634">
              <a:extLst>
                <a:ext uri="{FF2B5EF4-FFF2-40B4-BE49-F238E27FC236}">
                  <a16:creationId xmlns:a16="http://schemas.microsoft.com/office/drawing/2014/main" id="{2CA43F7B-A136-BE33-665A-42AEA03E0095}"/>
                </a:ext>
              </a:extLst>
            </p:cNvPr>
            <p:cNvSpPr/>
            <p:nvPr/>
          </p:nvSpPr>
          <p:spPr>
            <a:xfrm>
              <a:off x="7572705" y="3639352"/>
              <a:ext cx="35228" cy="74121"/>
            </a:xfrm>
            <a:custGeom>
              <a:avLst/>
              <a:gdLst>
                <a:gd name="connsiteX0" fmla="*/ 2238 w 38188"/>
                <a:gd name="connsiteY0" fmla="*/ 7265 h 80348"/>
                <a:gd name="connsiteX1" fmla="*/ 3778 w 38188"/>
                <a:gd name="connsiteY1" fmla="*/ 4994 h 80348"/>
                <a:gd name="connsiteX2" fmla="*/ 4184 w 38188"/>
                <a:gd name="connsiteY2" fmla="*/ 3567 h 80348"/>
                <a:gd name="connsiteX3" fmla="*/ 4752 w 38188"/>
                <a:gd name="connsiteY3" fmla="*/ 3227 h 80348"/>
                <a:gd name="connsiteX4" fmla="*/ 5432 w 38188"/>
                <a:gd name="connsiteY4" fmla="*/ 2205 h 80348"/>
                <a:gd name="connsiteX5" fmla="*/ 6065 w 38188"/>
                <a:gd name="connsiteY5" fmla="*/ 1686 h 80348"/>
                <a:gd name="connsiteX6" fmla="*/ 6632 w 38188"/>
                <a:gd name="connsiteY6" fmla="*/ 1281 h 80348"/>
                <a:gd name="connsiteX7" fmla="*/ 7946 w 38188"/>
                <a:gd name="connsiteY7" fmla="*/ 1103 h 80348"/>
                <a:gd name="connsiteX8" fmla="*/ 8967 w 38188"/>
                <a:gd name="connsiteY8" fmla="*/ 1897 h 80348"/>
                <a:gd name="connsiteX9" fmla="*/ 9989 w 38188"/>
                <a:gd name="connsiteY9" fmla="*/ 3211 h 80348"/>
                <a:gd name="connsiteX10" fmla="*/ 10849 w 38188"/>
                <a:gd name="connsiteY10" fmla="*/ 3211 h 80348"/>
                <a:gd name="connsiteX11" fmla="*/ 11984 w 38188"/>
                <a:gd name="connsiteY11" fmla="*/ 2805 h 80348"/>
                <a:gd name="connsiteX12" fmla="*/ 13573 w 38188"/>
                <a:gd name="connsiteY12" fmla="*/ 1946 h 80348"/>
                <a:gd name="connsiteX13" fmla="*/ 14319 w 38188"/>
                <a:gd name="connsiteY13" fmla="*/ 1427 h 80348"/>
                <a:gd name="connsiteX14" fmla="*/ 15227 w 38188"/>
                <a:gd name="connsiteY14" fmla="*/ 859 h 80348"/>
                <a:gd name="connsiteX15" fmla="*/ 16054 w 38188"/>
                <a:gd name="connsiteY15" fmla="*/ 0 h 80348"/>
                <a:gd name="connsiteX16" fmla="*/ 16427 w 38188"/>
                <a:gd name="connsiteY16" fmla="*/ 827 h 80348"/>
                <a:gd name="connsiteX17" fmla="*/ 17870 w 38188"/>
                <a:gd name="connsiteY17" fmla="*/ 1816 h 80348"/>
                <a:gd name="connsiteX18" fmla="*/ 19313 w 38188"/>
                <a:gd name="connsiteY18" fmla="*/ 3567 h 80348"/>
                <a:gd name="connsiteX19" fmla="*/ 21064 w 38188"/>
                <a:gd name="connsiteY19" fmla="*/ 5465 h 80348"/>
                <a:gd name="connsiteX20" fmla="*/ 22200 w 38188"/>
                <a:gd name="connsiteY20" fmla="*/ 6973 h 80348"/>
                <a:gd name="connsiteX21" fmla="*/ 23708 w 38188"/>
                <a:gd name="connsiteY21" fmla="*/ 7881 h 80348"/>
                <a:gd name="connsiteX22" fmla="*/ 25297 w 38188"/>
                <a:gd name="connsiteY22" fmla="*/ 9016 h 80348"/>
                <a:gd name="connsiteX23" fmla="*/ 26124 w 38188"/>
                <a:gd name="connsiteY23" fmla="*/ 10994 h 80348"/>
                <a:gd name="connsiteX24" fmla="*/ 26497 w 38188"/>
                <a:gd name="connsiteY24" fmla="*/ 13654 h 80348"/>
                <a:gd name="connsiteX25" fmla="*/ 26805 w 38188"/>
                <a:gd name="connsiteY25" fmla="*/ 15778 h 80348"/>
                <a:gd name="connsiteX26" fmla="*/ 26805 w 38188"/>
                <a:gd name="connsiteY26" fmla="*/ 17594 h 80348"/>
                <a:gd name="connsiteX27" fmla="*/ 25978 w 38188"/>
                <a:gd name="connsiteY27" fmla="*/ 19637 h 80348"/>
                <a:gd name="connsiteX28" fmla="*/ 26659 w 38188"/>
                <a:gd name="connsiteY28" fmla="*/ 21761 h 80348"/>
                <a:gd name="connsiteX29" fmla="*/ 25621 w 38188"/>
                <a:gd name="connsiteY29" fmla="*/ 22751 h 80348"/>
                <a:gd name="connsiteX30" fmla="*/ 25621 w 38188"/>
                <a:gd name="connsiteY30" fmla="*/ 26269 h 80348"/>
                <a:gd name="connsiteX31" fmla="*/ 26254 w 38188"/>
                <a:gd name="connsiteY31" fmla="*/ 27129 h 80348"/>
                <a:gd name="connsiteX32" fmla="*/ 25621 w 38188"/>
                <a:gd name="connsiteY32" fmla="*/ 28102 h 80348"/>
                <a:gd name="connsiteX33" fmla="*/ 24307 w 38188"/>
                <a:gd name="connsiteY33" fmla="*/ 29010 h 80348"/>
                <a:gd name="connsiteX34" fmla="*/ 24307 w 38188"/>
                <a:gd name="connsiteY34" fmla="*/ 30372 h 80348"/>
                <a:gd name="connsiteX35" fmla="*/ 24989 w 38188"/>
                <a:gd name="connsiteY35" fmla="*/ 31572 h 80348"/>
                <a:gd name="connsiteX36" fmla="*/ 25281 w 38188"/>
                <a:gd name="connsiteY36" fmla="*/ 32885 h 80348"/>
                <a:gd name="connsiteX37" fmla="*/ 25329 w 38188"/>
                <a:gd name="connsiteY37" fmla="*/ 34312 h 80348"/>
                <a:gd name="connsiteX38" fmla="*/ 25151 w 38188"/>
                <a:gd name="connsiteY38" fmla="*/ 35399 h 80348"/>
                <a:gd name="connsiteX39" fmla="*/ 25897 w 38188"/>
                <a:gd name="connsiteY39" fmla="*/ 36599 h 80348"/>
                <a:gd name="connsiteX40" fmla="*/ 26075 w 38188"/>
                <a:gd name="connsiteY40" fmla="*/ 37799 h 80348"/>
                <a:gd name="connsiteX41" fmla="*/ 26367 w 38188"/>
                <a:gd name="connsiteY41" fmla="*/ 39615 h 80348"/>
                <a:gd name="connsiteX42" fmla="*/ 27502 w 38188"/>
                <a:gd name="connsiteY42" fmla="*/ 41204 h 80348"/>
                <a:gd name="connsiteX43" fmla="*/ 28929 w 38188"/>
                <a:gd name="connsiteY43" fmla="*/ 40685 h 80348"/>
                <a:gd name="connsiteX44" fmla="*/ 30859 w 38188"/>
                <a:gd name="connsiteY44" fmla="*/ 40637 h 80348"/>
                <a:gd name="connsiteX45" fmla="*/ 31378 w 38188"/>
                <a:gd name="connsiteY45" fmla="*/ 41999 h 80348"/>
                <a:gd name="connsiteX46" fmla="*/ 31426 w 38188"/>
                <a:gd name="connsiteY46" fmla="*/ 43993 h 80348"/>
                <a:gd name="connsiteX47" fmla="*/ 31426 w 38188"/>
                <a:gd name="connsiteY47" fmla="*/ 45469 h 80348"/>
                <a:gd name="connsiteX48" fmla="*/ 30745 w 38188"/>
                <a:gd name="connsiteY48" fmla="*/ 45988 h 80348"/>
                <a:gd name="connsiteX49" fmla="*/ 29610 w 38188"/>
                <a:gd name="connsiteY49" fmla="*/ 45988 h 80348"/>
                <a:gd name="connsiteX50" fmla="*/ 30469 w 38188"/>
                <a:gd name="connsiteY50" fmla="*/ 46961 h 80348"/>
                <a:gd name="connsiteX51" fmla="*/ 32399 w 38188"/>
                <a:gd name="connsiteY51" fmla="*/ 47528 h 80348"/>
                <a:gd name="connsiteX52" fmla="*/ 33648 w 38188"/>
                <a:gd name="connsiteY52" fmla="*/ 47820 h 80348"/>
                <a:gd name="connsiteX53" fmla="*/ 35010 w 38188"/>
                <a:gd name="connsiteY53" fmla="*/ 48728 h 80348"/>
                <a:gd name="connsiteX54" fmla="*/ 35918 w 38188"/>
                <a:gd name="connsiteY54" fmla="*/ 49182 h 80348"/>
                <a:gd name="connsiteX55" fmla="*/ 38188 w 38188"/>
                <a:gd name="connsiteY55" fmla="*/ 49636 h 80348"/>
                <a:gd name="connsiteX56" fmla="*/ 36372 w 38188"/>
                <a:gd name="connsiteY56" fmla="*/ 52815 h 80348"/>
                <a:gd name="connsiteX57" fmla="*/ 36064 w 38188"/>
                <a:gd name="connsiteY57" fmla="*/ 54096 h 80348"/>
                <a:gd name="connsiteX58" fmla="*/ 36064 w 38188"/>
                <a:gd name="connsiteY58" fmla="*/ 55604 h 80348"/>
                <a:gd name="connsiteX59" fmla="*/ 35302 w 38188"/>
                <a:gd name="connsiteY59" fmla="*/ 56885 h 80348"/>
                <a:gd name="connsiteX60" fmla="*/ 34086 w 38188"/>
                <a:gd name="connsiteY60" fmla="*/ 58020 h 80348"/>
                <a:gd name="connsiteX61" fmla="*/ 32335 w 38188"/>
                <a:gd name="connsiteY61" fmla="*/ 58247 h 80348"/>
                <a:gd name="connsiteX62" fmla="*/ 31280 w 38188"/>
                <a:gd name="connsiteY62" fmla="*/ 58847 h 80348"/>
                <a:gd name="connsiteX63" fmla="*/ 30599 w 38188"/>
                <a:gd name="connsiteY63" fmla="*/ 60209 h 80348"/>
                <a:gd name="connsiteX64" fmla="*/ 30599 w 38188"/>
                <a:gd name="connsiteY64" fmla="*/ 61117 h 80348"/>
                <a:gd name="connsiteX65" fmla="*/ 30145 w 38188"/>
                <a:gd name="connsiteY65" fmla="*/ 62479 h 80348"/>
                <a:gd name="connsiteX66" fmla="*/ 29691 w 38188"/>
                <a:gd name="connsiteY66" fmla="*/ 63533 h 80348"/>
                <a:gd name="connsiteX67" fmla="*/ 29691 w 38188"/>
                <a:gd name="connsiteY67" fmla="*/ 65431 h 80348"/>
                <a:gd name="connsiteX68" fmla="*/ 28637 w 38188"/>
                <a:gd name="connsiteY68" fmla="*/ 66566 h 80348"/>
                <a:gd name="connsiteX69" fmla="*/ 27502 w 38188"/>
                <a:gd name="connsiteY69" fmla="*/ 67620 h 80348"/>
                <a:gd name="connsiteX70" fmla="*/ 26448 w 38188"/>
                <a:gd name="connsiteY70" fmla="*/ 68982 h 80348"/>
                <a:gd name="connsiteX71" fmla="*/ 25540 w 38188"/>
                <a:gd name="connsiteY71" fmla="*/ 68755 h 80348"/>
                <a:gd name="connsiteX72" fmla="*/ 24032 w 38188"/>
                <a:gd name="connsiteY72" fmla="*/ 69128 h 80348"/>
                <a:gd name="connsiteX73" fmla="*/ 23351 w 38188"/>
                <a:gd name="connsiteY73" fmla="*/ 69663 h 80348"/>
                <a:gd name="connsiteX74" fmla="*/ 22751 w 38188"/>
                <a:gd name="connsiteY74" fmla="*/ 70879 h 80348"/>
                <a:gd name="connsiteX75" fmla="*/ 21162 w 38188"/>
                <a:gd name="connsiteY75" fmla="*/ 72241 h 80348"/>
                <a:gd name="connsiteX76" fmla="*/ 22216 w 38188"/>
                <a:gd name="connsiteY76" fmla="*/ 73684 h 80348"/>
                <a:gd name="connsiteX77" fmla="*/ 23724 w 38188"/>
                <a:gd name="connsiteY77" fmla="*/ 75809 h 80348"/>
                <a:gd name="connsiteX78" fmla="*/ 23416 w 38188"/>
                <a:gd name="connsiteY78" fmla="*/ 76944 h 80348"/>
                <a:gd name="connsiteX79" fmla="*/ 22654 w 38188"/>
                <a:gd name="connsiteY79" fmla="*/ 77625 h 80348"/>
                <a:gd name="connsiteX80" fmla="*/ 21746 w 38188"/>
                <a:gd name="connsiteY80" fmla="*/ 77544 h 80348"/>
                <a:gd name="connsiteX81" fmla="*/ 20691 w 38188"/>
                <a:gd name="connsiteY81" fmla="*/ 78760 h 80348"/>
                <a:gd name="connsiteX82" fmla="*/ 19929 w 38188"/>
                <a:gd name="connsiteY82" fmla="*/ 80041 h 80348"/>
                <a:gd name="connsiteX83" fmla="*/ 18713 w 38188"/>
                <a:gd name="connsiteY83" fmla="*/ 80349 h 80348"/>
                <a:gd name="connsiteX84" fmla="*/ 16962 w 38188"/>
                <a:gd name="connsiteY84" fmla="*/ 79668 h 80348"/>
                <a:gd name="connsiteX85" fmla="*/ 14756 w 38188"/>
                <a:gd name="connsiteY85" fmla="*/ 79068 h 80348"/>
                <a:gd name="connsiteX86" fmla="*/ 14756 w 38188"/>
                <a:gd name="connsiteY86" fmla="*/ 75046 h 80348"/>
                <a:gd name="connsiteX87" fmla="*/ 14076 w 38188"/>
                <a:gd name="connsiteY87" fmla="*/ 74057 h 80348"/>
                <a:gd name="connsiteX88" fmla="*/ 13167 w 38188"/>
                <a:gd name="connsiteY88" fmla="*/ 74057 h 80348"/>
                <a:gd name="connsiteX89" fmla="*/ 13021 w 38188"/>
                <a:gd name="connsiteY89" fmla="*/ 73457 h 80348"/>
                <a:gd name="connsiteX90" fmla="*/ 13330 w 38188"/>
                <a:gd name="connsiteY90" fmla="*/ 72549 h 80348"/>
                <a:gd name="connsiteX91" fmla="*/ 13021 w 38188"/>
                <a:gd name="connsiteY91" fmla="*/ 71787 h 80348"/>
                <a:gd name="connsiteX92" fmla="*/ 12032 w 38188"/>
                <a:gd name="connsiteY92" fmla="*/ 70652 h 80348"/>
                <a:gd name="connsiteX93" fmla="*/ 11043 w 38188"/>
                <a:gd name="connsiteY93" fmla="*/ 69290 h 80348"/>
                <a:gd name="connsiteX94" fmla="*/ 9681 w 38188"/>
                <a:gd name="connsiteY94" fmla="*/ 69290 h 80348"/>
                <a:gd name="connsiteX95" fmla="*/ 9227 w 38188"/>
                <a:gd name="connsiteY95" fmla="*/ 68382 h 80348"/>
                <a:gd name="connsiteX96" fmla="*/ 8400 w 38188"/>
                <a:gd name="connsiteY96" fmla="*/ 67620 h 80348"/>
                <a:gd name="connsiteX97" fmla="*/ 6422 w 38188"/>
                <a:gd name="connsiteY97" fmla="*/ 66793 h 80348"/>
                <a:gd name="connsiteX98" fmla="*/ 4832 w 38188"/>
                <a:gd name="connsiteY98" fmla="*/ 65512 h 80348"/>
                <a:gd name="connsiteX99" fmla="*/ 3243 w 38188"/>
                <a:gd name="connsiteY99" fmla="*/ 64522 h 80348"/>
                <a:gd name="connsiteX100" fmla="*/ 2189 w 38188"/>
                <a:gd name="connsiteY100" fmla="*/ 63533 h 80348"/>
                <a:gd name="connsiteX101" fmla="*/ 1816 w 38188"/>
                <a:gd name="connsiteY101" fmla="*/ 62398 h 80348"/>
                <a:gd name="connsiteX102" fmla="*/ 989 w 38188"/>
                <a:gd name="connsiteY102" fmla="*/ 60955 h 80348"/>
                <a:gd name="connsiteX103" fmla="*/ 0 w 38188"/>
                <a:gd name="connsiteY103" fmla="*/ 60193 h 80348"/>
                <a:gd name="connsiteX104" fmla="*/ 227 w 38188"/>
                <a:gd name="connsiteY104" fmla="*/ 59204 h 80348"/>
                <a:gd name="connsiteX105" fmla="*/ 2352 w 38188"/>
                <a:gd name="connsiteY105" fmla="*/ 59204 h 80348"/>
                <a:gd name="connsiteX106" fmla="*/ 3713 w 38188"/>
                <a:gd name="connsiteY106" fmla="*/ 58604 h 80348"/>
                <a:gd name="connsiteX107" fmla="*/ 3941 w 38188"/>
                <a:gd name="connsiteY107" fmla="*/ 57614 h 80348"/>
                <a:gd name="connsiteX108" fmla="*/ 3341 w 38188"/>
                <a:gd name="connsiteY108" fmla="*/ 56561 h 80348"/>
                <a:gd name="connsiteX109" fmla="*/ 2886 w 38188"/>
                <a:gd name="connsiteY109" fmla="*/ 55879 h 80348"/>
                <a:gd name="connsiteX110" fmla="*/ 2059 w 38188"/>
                <a:gd name="connsiteY110" fmla="*/ 55961 h 80348"/>
                <a:gd name="connsiteX111" fmla="*/ 1573 w 38188"/>
                <a:gd name="connsiteY111" fmla="*/ 56561 h 80348"/>
                <a:gd name="connsiteX112" fmla="*/ 1232 w 38188"/>
                <a:gd name="connsiteY112" fmla="*/ 55734 h 80348"/>
                <a:gd name="connsiteX113" fmla="*/ 551 w 38188"/>
                <a:gd name="connsiteY113" fmla="*/ 53755 h 80348"/>
                <a:gd name="connsiteX114" fmla="*/ 1232 w 38188"/>
                <a:gd name="connsiteY114" fmla="*/ 53074 h 80348"/>
                <a:gd name="connsiteX115" fmla="*/ 1995 w 38188"/>
                <a:gd name="connsiteY115" fmla="*/ 51939 h 80348"/>
                <a:gd name="connsiteX116" fmla="*/ 1573 w 38188"/>
                <a:gd name="connsiteY116" fmla="*/ 50431 h 80348"/>
                <a:gd name="connsiteX117" fmla="*/ 1914 w 38188"/>
                <a:gd name="connsiteY117" fmla="*/ 49263 h 80348"/>
                <a:gd name="connsiteX118" fmla="*/ 1573 w 38188"/>
                <a:gd name="connsiteY118" fmla="*/ 48161 h 80348"/>
                <a:gd name="connsiteX119" fmla="*/ 2287 w 38188"/>
                <a:gd name="connsiteY119" fmla="*/ 46653 h 80348"/>
                <a:gd name="connsiteX120" fmla="*/ 2822 w 38188"/>
                <a:gd name="connsiteY120" fmla="*/ 46345 h 80348"/>
                <a:gd name="connsiteX121" fmla="*/ 2903 w 38188"/>
                <a:gd name="connsiteY121" fmla="*/ 48161 h 80348"/>
                <a:gd name="connsiteX122" fmla="*/ 4184 w 38188"/>
                <a:gd name="connsiteY122" fmla="*/ 47496 h 80348"/>
                <a:gd name="connsiteX123" fmla="*/ 4865 w 38188"/>
                <a:gd name="connsiteY123" fmla="*/ 46409 h 80348"/>
                <a:gd name="connsiteX124" fmla="*/ 4865 w 38188"/>
                <a:gd name="connsiteY124" fmla="*/ 45193 h 80348"/>
                <a:gd name="connsiteX125" fmla="*/ 4038 w 38188"/>
                <a:gd name="connsiteY125" fmla="*/ 45193 h 80348"/>
                <a:gd name="connsiteX126" fmla="*/ 4038 w 38188"/>
                <a:gd name="connsiteY126" fmla="*/ 45793 h 80348"/>
                <a:gd name="connsiteX127" fmla="*/ 3584 w 38188"/>
                <a:gd name="connsiteY127" fmla="*/ 45647 h 80348"/>
                <a:gd name="connsiteX128" fmla="*/ 3276 w 38188"/>
                <a:gd name="connsiteY128" fmla="*/ 43296 h 80348"/>
                <a:gd name="connsiteX129" fmla="*/ 4411 w 38188"/>
                <a:gd name="connsiteY129" fmla="*/ 42988 h 80348"/>
                <a:gd name="connsiteX130" fmla="*/ 4184 w 38188"/>
                <a:gd name="connsiteY130" fmla="*/ 41626 h 80348"/>
                <a:gd name="connsiteX131" fmla="*/ 3130 w 38188"/>
                <a:gd name="connsiteY131" fmla="*/ 40945 h 80348"/>
                <a:gd name="connsiteX132" fmla="*/ 3211 w 38188"/>
                <a:gd name="connsiteY132" fmla="*/ 39583 h 80348"/>
                <a:gd name="connsiteX133" fmla="*/ 3811 w 38188"/>
                <a:gd name="connsiteY133" fmla="*/ 38902 h 80348"/>
                <a:gd name="connsiteX134" fmla="*/ 3438 w 38188"/>
                <a:gd name="connsiteY134" fmla="*/ 37993 h 80348"/>
                <a:gd name="connsiteX135" fmla="*/ 3892 w 38188"/>
                <a:gd name="connsiteY135" fmla="*/ 36631 h 80348"/>
                <a:gd name="connsiteX136" fmla="*/ 3211 w 38188"/>
                <a:gd name="connsiteY136" fmla="*/ 35723 h 80348"/>
                <a:gd name="connsiteX137" fmla="*/ 2157 w 38188"/>
                <a:gd name="connsiteY137" fmla="*/ 34280 h 80348"/>
                <a:gd name="connsiteX138" fmla="*/ 2384 w 38188"/>
                <a:gd name="connsiteY138" fmla="*/ 32383 h 80348"/>
                <a:gd name="connsiteX139" fmla="*/ 3065 w 38188"/>
                <a:gd name="connsiteY139" fmla="*/ 31783 h 80348"/>
                <a:gd name="connsiteX140" fmla="*/ 3827 w 38188"/>
                <a:gd name="connsiteY140" fmla="*/ 30729 h 80348"/>
                <a:gd name="connsiteX141" fmla="*/ 3681 w 38188"/>
                <a:gd name="connsiteY141" fmla="*/ 29902 h 80348"/>
                <a:gd name="connsiteX142" fmla="*/ 2773 w 38188"/>
                <a:gd name="connsiteY142" fmla="*/ 28913 h 80348"/>
                <a:gd name="connsiteX143" fmla="*/ 4216 w 38188"/>
                <a:gd name="connsiteY143" fmla="*/ 28831 h 80348"/>
                <a:gd name="connsiteX144" fmla="*/ 4524 w 38188"/>
                <a:gd name="connsiteY144" fmla="*/ 28231 h 80348"/>
                <a:gd name="connsiteX145" fmla="*/ 4524 w 38188"/>
                <a:gd name="connsiteY145" fmla="*/ 27761 h 80348"/>
                <a:gd name="connsiteX146" fmla="*/ 4978 w 38188"/>
                <a:gd name="connsiteY146" fmla="*/ 27242 h 80348"/>
                <a:gd name="connsiteX147" fmla="*/ 4752 w 38188"/>
                <a:gd name="connsiteY147" fmla="*/ 26480 h 80348"/>
                <a:gd name="connsiteX148" fmla="*/ 4524 w 38188"/>
                <a:gd name="connsiteY148" fmla="*/ 25718 h 80348"/>
                <a:gd name="connsiteX149" fmla="*/ 4832 w 38188"/>
                <a:gd name="connsiteY149" fmla="*/ 24583 h 80348"/>
                <a:gd name="connsiteX150" fmla="*/ 5368 w 38188"/>
                <a:gd name="connsiteY150" fmla="*/ 22686 h 80348"/>
                <a:gd name="connsiteX151" fmla="*/ 4459 w 38188"/>
                <a:gd name="connsiteY151" fmla="*/ 21859 h 80348"/>
                <a:gd name="connsiteX152" fmla="*/ 3405 w 38188"/>
                <a:gd name="connsiteY152" fmla="*/ 21178 h 80348"/>
                <a:gd name="connsiteX153" fmla="*/ 2124 w 38188"/>
                <a:gd name="connsiteY153" fmla="*/ 20724 h 80348"/>
                <a:gd name="connsiteX154" fmla="*/ 1638 w 38188"/>
                <a:gd name="connsiteY154" fmla="*/ 14870 h 80348"/>
                <a:gd name="connsiteX155" fmla="*/ 2805 w 38188"/>
                <a:gd name="connsiteY155" fmla="*/ 14821 h 80348"/>
                <a:gd name="connsiteX156" fmla="*/ 3632 w 38188"/>
                <a:gd name="connsiteY156" fmla="*/ 14221 h 80348"/>
                <a:gd name="connsiteX157" fmla="*/ 3632 w 38188"/>
                <a:gd name="connsiteY157" fmla="*/ 13086 h 80348"/>
                <a:gd name="connsiteX158" fmla="*/ 2870 w 38188"/>
                <a:gd name="connsiteY158" fmla="*/ 12032 h 80348"/>
                <a:gd name="connsiteX159" fmla="*/ 2725 w 38188"/>
                <a:gd name="connsiteY159" fmla="*/ 11270 h 80348"/>
                <a:gd name="connsiteX160" fmla="*/ 1622 w 38188"/>
                <a:gd name="connsiteY160" fmla="*/ 10897 h 80348"/>
                <a:gd name="connsiteX161" fmla="*/ 1622 w 38188"/>
                <a:gd name="connsiteY161" fmla="*/ 8400 h 80348"/>
                <a:gd name="connsiteX162" fmla="*/ 2335 w 38188"/>
                <a:gd name="connsiteY162" fmla="*/ 7281 h 8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38188" h="80348">
                  <a:moveTo>
                    <a:pt x="2238" y="7265"/>
                  </a:moveTo>
                  <a:lnTo>
                    <a:pt x="3778" y="4994"/>
                  </a:lnTo>
                  <a:lnTo>
                    <a:pt x="4184" y="3567"/>
                  </a:lnTo>
                  <a:lnTo>
                    <a:pt x="4752" y="3227"/>
                  </a:lnTo>
                  <a:lnTo>
                    <a:pt x="5432" y="2205"/>
                  </a:lnTo>
                  <a:lnTo>
                    <a:pt x="6065" y="1686"/>
                  </a:lnTo>
                  <a:lnTo>
                    <a:pt x="6632" y="1281"/>
                  </a:lnTo>
                  <a:lnTo>
                    <a:pt x="7946" y="1103"/>
                  </a:lnTo>
                  <a:lnTo>
                    <a:pt x="8967" y="1897"/>
                  </a:lnTo>
                  <a:lnTo>
                    <a:pt x="9989" y="3211"/>
                  </a:lnTo>
                  <a:lnTo>
                    <a:pt x="10849" y="3211"/>
                  </a:lnTo>
                  <a:lnTo>
                    <a:pt x="11984" y="2805"/>
                  </a:lnTo>
                  <a:lnTo>
                    <a:pt x="13573" y="1946"/>
                  </a:lnTo>
                  <a:lnTo>
                    <a:pt x="14319" y="1427"/>
                  </a:lnTo>
                  <a:lnTo>
                    <a:pt x="15227" y="859"/>
                  </a:lnTo>
                  <a:lnTo>
                    <a:pt x="16054" y="0"/>
                  </a:lnTo>
                  <a:lnTo>
                    <a:pt x="16427" y="827"/>
                  </a:lnTo>
                  <a:lnTo>
                    <a:pt x="17870" y="1816"/>
                  </a:lnTo>
                  <a:lnTo>
                    <a:pt x="19313" y="3567"/>
                  </a:lnTo>
                  <a:lnTo>
                    <a:pt x="21064" y="5465"/>
                  </a:lnTo>
                  <a:lnTo>
                    <a:pt x="22200" y="6973"/>
                  </a:lnTo>
                  <a:lnTo>
                    <a:pt x="23708" y="7881"/>
                  </a:lnTo>
                  <a:lnTo>
                    <a:pt x="25297" y="9016"/>
                  </a:lnTo>
                  <a:lnTo>
                    <a:pt x="26124" y="10994"/>
                  </a:lnTo>
                  <a:lnTo>
                    <a:pt x="26497" y="13654"/>
                  </a:lnTo>
                  <a:lnTo>
                    <a:pt x="26805" y="15778"/>
                  </a:lnTo>
                  <a:lnTo>
                    <a:pt x="26805" y="17594"/>
                  </a:lnTo>
                  <a:lnTo>
                    <a:pt x="25978" y="19637"/>
                  </a:lnTo>
                  <a:lnTo>
                    <a:pt x="26659" y="21761"/>
                  </a:lnTo>
                  <a:lnTo>
                    <a:pt x="25621" y="22751"/>
                  </a:lnTo>
                  <a:lnTo>
                    <a:pt x="25621" y="26269"/>
                  </a:lnTo>
                  <a:lnTo>
                    <a:pt x="26254" y="27129"/>
                  </a:lnTo>
                  <a:lnTo>
                    <a:pt x="25621" y="28102"/>
                  </a:lnTo>
                  <a:lnTo>
                    <a:pt x="24307" y="29010"/>
                  </a:lnTo>
                  <a:lnTo>
                    <a:pt x="24307" y="30372"/>
                  </a:lnTo>
                  <a:lnTo>
                    <a:pt x="24989" y="31572"/>
                  </a:lnTo>
                  <a:cubicBezTo>
                    <a:pt x="24989" y="31572"/>
                    <a:pt x="25216" y="32594"/>
                    <a:pt x="25281" y="32885"/>
                  </a:cubicBezTo>
                  <a:cubicBezTo>
                    <a:pt x="25329" y="33177"/>
                    <a:pt x="25329" y="34312"/>
                    <a:pt x="25329" y="34312"/>
                  </a:cubicBezTo>
                  <a:lnTo>
                    <a:pt x="25151" y="35399"/>
                  </a:lnTo>
                  <a:lnTo>
                    <a:pt x="25897" y="36599"/>
                  </a:lnTo>
                  <a:lnTo>
                    <a:pt x="26075" y="37799"/>
                  </a:lnTo>
                  <a:lnTo>
                    <a:pt x="26367" y="39615"/>
                  </a:lnTo>
                  <a:lnTo>
                    <a:pt x="27502" y="41204"/>
                  </a:lnTo>
                  <a:lnTo>
                    <a:pt x="28929" y="40685"/>
                  </a:lnTo>
                  <a:lnTo>
                    <a:pt x="30859" y="40637"/>
                  </a:lnTo>
                  <a:cubicBezTo>
                    <a:pt x="30859" y="40637"/>
                    <a:pt x="31378" y="41837"/>
                    <a:pt x="31378" y="41999"/>
                  </a:cubicBezTo>
                  <a:cubicBezTo>
                    <a:pt x="31378" y="42161"/>
                    <a:pt x="31426" y="43993"/>
                    <a:pt x="31426" y="43993"/>
                  </a:cubicBezTo>
                  <a:lnTo>
                    <a:pt x="31426" y="45469"/>
                  </a:lnTo>
                  <a:lnTo>
                    <a:pt x="30745" y="45988"/>
                  </a:lnTo>
                  <a:lnTo>
                    <a:pt x="29610" y="45988"/>
                  </a:lnTo>
                  <a:lnTo>
                    <a:pt x="30469" y="46961"/>
                  </a:lnTo>
                  <a:lnTo>
                    <a:pt x="32399" y="47528"/>
                  </a:lnTo>
                  <a:lnTo>
                    <a:pt x="33648" y="47820"/>
                  </a:lnTo>
                  <a:lnTo>
                    <a:pt x="35010" y="48728"/>
                  </a:lnTo>
                  <a:lnTo>
                    <a:pt x="35918" y="49182"/>
                  </a:lnTo>
                  <a:lnTo>
                    <a:pt x="38188" y="49636"/>
                  </a:lnTo>
                  <a:lnTo>
                    <a:pt x="36372" y="52815"/>
                  </a:lnTo>
                  <a:lnTo>
                    <a:pt x="36064" y="54096"/>
                  </a:lnTo>
                  <a:lnTo>
                    <a:pt x="36064" y="55604"/>
                  </a:lnTo>
                  <a:lnTo>
                    <a:pt x="35302" y="56885"/>
                  </a:lnTo>
                  <a:lnTo>
                    <a:pt x="34086" y="58020"/>
                  </a:lnTo>
                  <a:lnTo>
                    <a:pt x="32335" y="58247"/>
                  </a:lnTo>
                  <a:lnTo>
                    <a:pt x="31280" y="58847"/>
                  </a:lnTo>
                  <a:lnTo>
                    <a:pt x="30599" y="60209"/>
                  </a:lnTo>
                  <a:lnTo>
                    <a:pt x="30599" y="61117"/>
                  </a:lnTo>
                  <a:lnTo>
                    <a:pt x="30145" y="62479"/>
                  </a:lnTo>
                  <a:lnTo>
                    <a:pt x="29691" y="63533"/>
                  </a:lnTo>
                  <a:lnTo>
                    <a:pt x="29691" y="65431"/>
                  </a:lnTo>
                  <a:lnTo>
                    <a:pt x="28637" y="66566"/>
                  </a:lnTo>
                  <a:lnTo>
                    <a:pt x="27502" y="67620"/>
                  </a:lnTo>
                  <a:lnTo>
                    <a:pt x="26448" y="68982"/>
                  </a:lnTo>
                  <a:lnTo>
                    <a:pt x="25540" y="68755"/>
                  </a:lnTo>
                  <a:lnTo>
                    <a:pt x="24032" y="69128"/>
                  </a:lnTo>
                  <a:lnTo>
                    <a:pt x="23351" y="69663"/>
                  </a:lnTo>
                  <a:lnTo>
                    <a:pt x="22751" y="70879"/>
                  </a:lnTo>
                  <a:lnTo>
                    <a:pt x="21162" y="72241"/>
                  </a:lnTo>
                  <a:lnTo>
                    <a:pt x="22216" y="73684"/>
                  </a:lnTo>
                  <a:lnTo>
                    <a:pt x="23724" y="75809"/>
                  </a:lnTo>
                  <a:lnTo>
                    <a:pt x="23416" y="76944"/>
                  </a:lnTo>
                  <a:lnTo>
                    <a:pt x="22654" y="77625"/>
                  </a:lnTo>
                  <a:lnTo>
                    <a:pt x="21746" y="77544"/>
                  </a:lnTo>
                  <a:lnTo>
                    <a:pt x="20691" y="78760"/>
                  </a:lnTo>
                  <a:lnTo>
                    <a:pt x="19929" y="80041"/>
                  </a:lnTo>
                  <a:cubicBezTo>
                    <a:pt x="19929" y="80041"/>
                    <a:pt x="19021" y="80349"/>
                    <a:pt x="18713" y="80349"/>
                  </a:cubicBezTo>
                  <a:cubicBezTo>
                    <a:pt x="18405" y="80349"/>
                    <a:pt x="16962" y="79668"/>
                    <a:pt x="16962" y="79668"/>
                  </a:cubicBezTo>
                  <a:lnTo>
                    <a:pt x="14756" y="79068"/>
                  </a:lnTo>
                  <a:lnTo>
                    <a:pt x="14756" y="75046"/>
                  </a:lnTo>
                  <a:lnTo>
                    <a:pt x="14076" y="74057"/>
                  </a:lnTo>
                  <a:lnTo>
                    <a:pt x="13167" y="74057"/>
                  </a:lnTo>
                  <a:lnTo>
                    <a:pt x="13021" y="73457"/>
                  </a:lnTo>
                  <a:lnTo>
                    <a:pt x="13330" y="72549"/>
                  </a:lnTo>
                  <a:lnTo>
                    <a:pt x="13021" y="71787"/>
                  </a:lnTo>
                  <a:lnTo>
                    <a:pt x="12032" y="70652"/>
                  </a:lnTo>
                  <a:lnTo>
                    <a:pt x="11043" y="69290"/>
                  </a:lnTo>
                  <a:lnTo>
                    <a:pt x="9681" y="69290"/>
                  </a:lnTo>
                  <a:lnTo>
                    <a:pt x="9227" y="68382"/>
                  </a:lnTo>
                  <a:lnTo>
                    <a:pt x="8400" y="67620"/>
                  </a:lnTo>
                  <a:lnTo>
                    <a:pt x="6422" y="66793"/>
                  </a:lnTo>
                  <a:lnTo>
                    <a:pt x="4832" y="65512"/>
                  </a:lnTo>
                  <a:lnTo>
                    <a:pt x="3243" y="64522"/>
                  </a:lnTo>
                  <a:lnTo>
                    <a:pt x="2189" y="63533"/>
                  </a:lnTo>
                  <a:lnTo>
                    <a:pt x="1816" y="62398"/>
                  </a:lnTo>
                  <a:lnTo>
                    <a:pt x="989" y="60955"/>
                  </a:lnTo>
                  <a:lnTo>
                    <a:pt x="0" y="60193"/>
                  </a:lnTo>
                  <a:lnTo>
                    <a:pt x="227" y="59204"/>
                  </a:lnTo>
                  <a:lnTo>
                    <a:pt x="2352" y="59204"/>
                  </a:lnTo>
                  <a:lnTo>
                    <a:pt x="3713" y="58604"/>
                  </a:lnTo>
                  <a:lnTo>
                    <a:pt x="3941" y="57614"/>
                  </a:lnTo>
                  <a:lnTo>
                    <a:pt x="3341" y="56561"/>
                  </a:lnTo>
                  <a:lnTo>
                    <a:pt x="2886" y="55879"/>
                  </a:lnTo>
                  <a:lnTo>
                    <a:pt x="2059" y="55961"/>
                  </a:lnTo>
                  <a:lnTo>
                    <a:pt x="1573" y="56561"/>
                  </a:lnTo>
                  <a:lnTo>
                    <a:pt x="1232" y="55734"/>
                  </a:lnTo>
                  <a:lnTo>
                    <a:pt x="551" y="53755"/>
                  </a:lnTo>
                  <a:lnTo>
                    <a:pt x="1232" y="53074"/>
                  </a:lnTo>
                  <a:lnTo>
                    <a:pt x="1995" y="51939"/>
                  </a:lnTo>
                  <a:lnTo>
                    <a:pt x="1573" y="50431"/>
                  </a:lnTo>
                  <a:lnTo>
                    <a:pt x="1914" y="49263"/>
                  </a:lnTo>
                  <a:lnTo>
                    <a:pt x="1573" y="48161"/>
                  </a:lnTo>
                  <a:lnTo>
                    <a:pt x="2287" y="46653"/>
                  </a:lnTo>
                  <a:lnTo>
                    <a:pt x="2822" y="46345"/>
                  </a:lnTo>
                  <a:lnTo>
                    <a:pt x="2903" y="48161"/>
                  </a:lnTo>
                  <a:lnTo>
                    <a:pt x="4184" y="47496"/>
                  </a:lnTo>
                  <a:lnTo>
                    <a:pt x="4865" y="46409"/>
                  </a:lnTo>
                  <a:lnTo>
                    <a:pt x="4865" y="45193"/>
                  </a:lnTo>
                  <a:lnTo>
                    <a:pt x="4038" y="45193"/>
                  </a:lnTo>
                  <a:lnTo>
                    <a:pt x="4038" y="45793"/>
                  </a:lnTo>
                  <a:lnTo>
                    <a:pt x="3584" y="45647"/>
                  </a:lnTo>
                  <a:lnTo>
                    <a:pt x="3276" y="43296"/>
                  </a:lnTo>
                  <a:lnTo>
                    <a:pt x="4411" y="42988"/>
                  </a:lnTo>
                  <a:lnTo>
                    <a:pt x="4184" y="41626"/>
                  </a:lnTo>
                  <a:lnTo>
                    <a:pt x="3130" y="40945"/>
                  </a:lnTo>
                  <a:lnTo>
                    <a:pt x="3211" y="39583"/>
                  </a:lnTo>
                  <a:lnTo>
                    <a:pt x="3811" y="38902"/>
                  </a:lnTo>
                  <a:lnTo>
                    <a:pt x="3438" y="37993"/>
                  </a:lnTo>
                  <a:lnTo>
                    <a:pt x="3892" y="36631"/>
                  </a:lnTo>
                  <a:lnTo>
                    <a:pt x="3211" y="35723"/>
                  </a:lnTo>
                  <a:lnTo>
                    <a:pt x="2157" y="34280"/>
                  </a:lnTo>
                  <a:lnTo>
                    <a:pt x="2384" y="32383"/>
                  </a:lnTo>
                  <a:lnTo>
                    <a:pt x="3065" y="31783"/>
                  </a:lnTo>
                  <a:lnTo>
                    <a:pt x="3827" y="30729"/>
                  </a:lnTo>
                  <a:lnTo>
                    <a:pt x="3681" y="29902"/>
                  </a:lnTo>
                  <a:lnTo>
                    <a:pt x="2773" y="28913"/>
                  </a:lnTo>
                  <a:lnTo>
                    <a:pt x="4216" y="28831"/>
                  </a:lnTo>
                  <a:lnTo>
                    <a:pt x="4524" y="28231"/>
                  </a:lnTo>
                  <a:lnTo>
                    <a:pt x="4524" y="27761"/>
                  </a:lnTo>
                  <a:lnTo>
                    <a:pt x="4978" y="27242"/>
                  </a:lnTo>
                  <a:lnTo>
                    <a:pt x="4752" y="26480"/>
                  </a:lnTo>
                  <a:lnTo>
                    <a:pt x="4524" y="25718"/>
                  </a:lnTo>
                  <a:lnTo>
                    <a:pt x="4832" y="24583"/>
                  </a:lnTo>
                  <a:lnTo>
                    <a:pt x="5368" y="22686"/>
                  </a:lnTo>
                  <a:lnTo>
                    <a:pt x="4459" y="21859"/>
                  </a:lnTo>
                  <a:lnTo>
                    <a:pt x="3405" y="21178"/>
                  </a:lnTo>
                  <a:lnTo>
                    <a:pt x="2124" y="20724"/>
                  </a:lnTo>
                  <a:lnTo>
                    <a:pt x="1638" y="14870"/>
                  </a:lnTo>
                  <a:lnTo>
                    <a:pt x="2805" y="14821"/>
                  </a:lnTo>
                  <a:lnTo>
                    <a:pt x="3632" y="14221"/>
                  </a:lnTo>
                  <a:lnTo>
                    <a:pt x="3632" y="13086"/>
                  </a:lnTo>
                  <a:lnTo>
                    <a:pt x="2870" y="12032"/>
                  </a:lnTo>
                  <a:lnTo>
                    <a:pt x="2725" y="11270"/>
                  </a:lnTo>
                  <a:lnTo>
                    <a:pt x="1622" y="10897"/>
                  </a:lnTo>
                  <a:lnTo>
                    <a:pt x="1622" y="8400"/>
                  </a:lnTo>
                  <a:lnTo>
                    <a:pt x="2335" y="7281"/>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36" name="Freeform: Shape 635">
              <a:extLst>
                <a:ext uri="{FF2B5EF4-FFF2-40B4-BE49-F238E27FC236}">
                  <a16:creationId xmlns:a16="http://schemas.microsoft.com/office/drawing/2014/main" id="{C222B444-74B2-F605-3750-4A5AA13B40BB}"/>
                </a:ext>
              </a:extLst>
            </p:cNvPr>
            <p:cNvSpPr/>
            <p:nvPr/>
          </p:nvSpPr>
          <p:spPr>
            <a:xfrm>
              <a:off x="7318147" y="3497712"/>
              <a:ext cx="86702" cy="56941"/>
            </a:xfrm>
            <a:custGeom>
              <a:avLst/>
              <a:gdLst>
                <a:gd name="connsiteX0" fmla="*/ 73684 w 93986"/>
                <a:gd name="connsiteY0" fmla="*/ 11230 h 61725"/>
                <a:gd name="connsiteX1" fmla="*/ 71803 w 93986"/>
                <a:gd name="connsiteY1" fmla="*/ 11003 h 61725"/>
                <a:gd name="connsiteX2" fmla="*/ 70668 w 93986"/>
                <a:gd name="connsiteY2" fmla="*/ 10549 h 61725"/>
                <a:gd name="connsiteX3" fmla="*/ 69695 w 93986"/>
                <a:gd name="connsiteY3" fmla="*/ 9462 h 61725"/>
                <a:gd name="connsiteX4" fmla="*/ 68949 w 93986"/>
                <a:gd name="connsiteY4" fmla="*/ 8489 h 61725"/>
                <a:gd name="connsiteX5" fmla="*/ 67474 w 93986"/>
                <a:gd name="connsiteY5" fmla="*/ 7354 h 61725"/>
                <a:gd name="connsiteX6" fmla="*/ 66387 w 93986"/>
                <a:gd name="connsiteY6" fmla="*/ 6495 h 61725"/>
                <a:gd name="connsiteX7" fmla="*/ 65366 w 93986"/>
                <a:gd name="connsiteY7" fmla="*/ 5700 h 61725"/>
                <a:gd name="connsiteX8" fmla="*/ 62009 w 93986"/>
                <a:gd name="connsiteY8" fmla="*/ 4338 h 61725"/>
                <a:gd name="connsiteX9" fmla="*/ 60031 w 93986"/>
                <a:gd name="connsiteY9" fmla="*/ 3657 h 61725"/>
                <a:gd name="connsiteX10" fmla="*/ 59123 w 93986"/>
                <a:gd name="connsiteY10" fmla="*/ 3203 h 61725"/>
                <a:gd name="connsiteX11" fmla="*/ 56625 w 93986"/>
                <a:gd name="connsiteY11" fmla="*/ 3576 h 61725"/>
                <a:gd name="connsiteX12" fmla="*/ 55718 w 93986"/>
                <a:gd name="connsiteY12" fmla="*/ 2668 h 61725"/>
                <a:gd name="connsiteX13" fmla="*/ 55117 w 93986"/>
                <a:gd name="connsiteY13" fmla="*/ 852 h 61725"/>
                <a:gd name="connsiteX14" fmla="*/ 52393 w 93986"/>
                <a:gd name="connsiteY14" fmla="*/ 25 h 61725"/>
                <a:gd name="connsiteX15" fmla="*/ 50950 w 93986"/>
                <a:gd name="connsiteY15" fmla="*/ 2149 h 61725"/>
                <a:gd name="connsiteX16" fmla="*/ 49815 w 93986"/>
                <a:gd name="connsiteY16" fmla="*/ 3430 h 61725"/>
                <a:gd name="connsiteX17" fmla="*/ 50350 w 93986"/>
                <a:gd name="connsiteY17" fmla="*/ 4646 h 61725"/>
                <a:gd name="connsiteX18" fmla="*/ 52328 w 93986"/>
                <a:gd name="connsiteY18" fmla="*/ 4727 h 61725"/>
                <a:gd name="connsiteX19" fmla="*/ 53544 w 93986"/>
                <a:gd name="connsiteY19" fmla="*/ 5781 h 61725"/>
                <a:gd name="connsiteX20" fmla="*/ 52782 w 93986"/>
                <a:gd name="connsiteY20" fmla="*/ 7143 h 61725"/>
                <a:gd name="connsiteX21" fmla="*/ 50885 w 93986"/>
                <a:gd name="connsiteY21" fmla="*/ 8132 h 61725"/>
                <a:gd name="connsiteX22" fmla="*/ 48453 w 93986"/>
                <a:gd name="connsiteY22" fmla="*/ 7597 h 61725"/>
                <a:gd name="connsiteX23" fmla="*/ 46945 w 93986"/>
                <a:gd name="connsiteY23" fmla="*/ 6770 h 61725"/>
                <a:gd name="connsiteX24" fmla="*/ 44139 w 93986"/>
                <a:gd name="connsiteY24" fmla="*/ 6397 h 61725"/>
                <a:gd name="connsiteX25" fmla="*/ 42469 w 93986"/>
                <a:gd name="connsiteY25" fmla="*/ 7160 h 61725"/>
                <a:gd name="connsiteX26" fmla="*/ 41788 w 93986"/>
                <a:gd name="connsiteY26" fmla="*/ 7922 h 61725"/>
                <a:gd name="connsiteX27" fmla="*/ 39437 w 93986"/>
                <a:gd name="connsiteY27" fmla="*/ 8003 h 61725"/>
                <a:gd name="connsiteX28" fmla="*/ 36259 w 93986"/>
                <a:gd name="connsiteY28" fmla="*/ 8003 h 61725"/>
                <a:gd name="connsiteX29" fmla="*/ 34134 w 93986"/>
                <a:gd name="connsiteY29" fmla="*/ 7630 h 61725"/>
                <a:gd name="connsiteX30" fmla="*/ 33599 w 93986"/>
                <a:gd name="connsiteY30" fmla="*/ 8457 h 61725"/>
                <a:gd name="connsiteX31" fmla="*/ 30648 w 93986"/>
                <a:gd name="connsiteY31" fmla="*/ 9932 h 61725"/>
                <a:gd name="connsiteX32" fmla="*/ 28264 w 93986"/>
                <a:gd name="connsiteY32" fmla="*/ 12089 h 61725"/>
                <a:gd name="connsiteX33" fmla="*/ 25199 w 93986"/>
                <a:gd name="connsiteY33" fmla="*/ 12089 h 61725"/>
                <a:gd name="connsiteX34" fmla="*/ 24972 w 93986"/>
                <a:gd name="connsiteY34" fmla="*/ 10727 h 61725"/>
                <a:gd name="connsiteX35" fmla="*/ 23497 w 93986"/>
                <a:gd name="connsiteY35" fmla="*/ 9932 h 61725"/>
                <a:gd name="connsiteX36" fmla="*/ 21567 w 93986"/>
                <a:gd name="connsiteY36" fmla="*/ 10614 h 61725"/>
                <a:gd name="connsiteX37" fmla="*/ 20092 w 93986"/>
                <a:gd name="connsiteY37" fmla="*/ 12089 h 61725"/>
                <a:gd name="connsiteX38" fmla="*/ 19410 w 93986"/>
                <a:gd name="connsiteY38" fmla="*/ 14359 h 61725"/>
                <a:gd name="connsiteX39" fmla="*/ 22362 w 93986"/>
                <a:gd name="connsiteY39" fmla="*/ 14359 h 61725"/>
                <a:gd name="connsiteX40" fmla="*/ 22588 w 93986"/>
                <a:gd name="connsiteY40" fmla="*/ 15381 h 61725"/>
                <a:gd name="connsiteX41" fmla="*/ 20951 w 93986"/>
                <a:gd name="connsiteY41" fmla="*/ 16727 h 61725"/>
                <a:gd name="connsiteX42" fmla="*/ 19524 w 93986"/>
                <a:gd name="connsiteY42" fmla="*/ 18332 h 61725"/>
                <a:gd name="connsiteX43" fmla="*/ 18389 w 93986"/>
                <a:gd name="connsiteY43" fmla="*/ 20262 h 61725"/>
                <a:gd name="connsiteX44" fmla="*/ 15324 w 93986"/>
                <a:gd name="connsiteY44" fmla="*/ 22305 h 61725"/>
                <a:gd name="connsiteX45" fmla="*/ 13281 w 93986"/>
                <a:gd name="connsiteY45" fmla="*/ 23213 h 61725"/>
                <a:gd name="connsiteX46" fmla="*/ 11578 w 93986"/>
                <a:gd name="connsiteY46" fmla="*/ 25370 h 61725"/>
                <a:gd name="connsiteX47" fmla="*/ 10443 w 93986"/>
                <a:gd name="connsiteY47" fmla="*/ 27186 h 61725"/>
                <a:gd name="connsiteX48" fmla="*/ 9308 w 93986"/>
                <a:gd name="connsiteY48" fmla="*/ 29116 h 61725"/>
                <a:gd name="connsiteX49" fmla="*/ 9421 w 93986"/>
                <a:gd name="connsiteY49" fmla="*/ 31386 h 61725"/>
                <a:gd name="connsiteX50" fmla="*/ 9648 w 93986"/>
                <a:gd name="connsiteY50" fmla="*/ 33089 h 61725"/>
                <a:gd name="connsiteX51" fmla="*/ 6356 w 93986"/>
                <a:gd name="connsiteY51" fmla="*/ 35018 h 61725"/>
                <a:gd name="connsiteX52" fmla="*/ 4881 w 93986"/>
                <a:gd name="connsiteY52" fmla="*/ 36494 h 61725"/>
                <a:gd name="connsiteX53" fmla="*/ 3292 w 93986"/>
                <a:gd name="connsiteY53" fmla="*/ 38083 h 61725"/>
                <a:gd name="connsiteX54" fmla="*/ 3065 w 93986"/>
                <a:gd name="connsiteY54" fmla="*/ 41034 h 61725"/>
                <a:gd name="connsiteX55" fmla="*/ 1930 w 93986"/>
                <a:gd name="connsiteY55" fmla="*/ 43304 h 61725"/>
                <a:gd name="connsiteX56" fmla="*/ 1703 w 93986"/>
                <a:gd name="connsiteY56" fmla="*/ 45461 h 61725"/>
                <a:gd name="connsiteX57" fmla="*/ 1135 w 93986"/>
                <a:gd name="connsiteY57" fmla="*/ 47391 h 61725"/>
                <a:gd name="connsiteX58" fmla="*/ 0 w 93986"/>
                <a:gd name="connsiteY58" fmla="*/ 48412 h 61725"/>
                <a:gd name="connsiteX59" fmla="*/ 227 w 93986"/>
                <a:gd name="connsiteY59" fmla="*/ 51364 h 61725"/>
                <a:gd name="connsiteX60" fmla="*/ 4200 w 93986"/>
                <a:gd name="connsiteY60" fmla="*/ 50683 h 61725"/>
                <a:gd name="connsiteX61" fmla="*/ 5335 w 93986"/>
                <a:gd name="connsiteY61" fmla="*/ 49888 h 61725"/>
                <a:gd name="connsiteX62" fmla="*/ 5562 w 93986"/>
                <a:gd name="connsiteY62" fmla="*/ 48412 h 61725"/>
                <a:gd name="connsiteX63" fmla="*/ 6016 w 93986"/>
                <a:gd name="connsiteY63" fmla="*/ 46483 h 61725"/>
                <a:gd name="connsiteX64" fmla="*/ 6243 w 93986"/>
                <a:gd name="connsiteY64" fmla="*/ 45121 h 61725"/>
                <a:gd name="connsiteX65" fmla="*/ 7832 w 93986"/>
                <a:gd name="connsiteY65" fmla="*/ 43531 h 61725"/>
                <a:gd name="connsiteX66" fmla="*/ 9194 w 93986"/>
                <a:gd name="connsiteY66" fmla="*/ 42737 h 61725"/>
                <a:gd name="connsiteX67" fmla="*/ 11011 w 93986"/>
                <a:gd name="connsiteY67" fmla="*/ 42283 h 61725"/>
                <a:gd name="connsiteX68" fmla="*/ 12827 w 93986"/>
                <a:gd name="connsiteY68" fmla="*/ 42283 h 61725"/>
                <a:gd name="connsiteX69" fmla="*/ 14643 w 93986"/>
                <a:gd name="connsiteY69" fmla="*/ 42850 h 61725"/>
                <a:gd name="connsiteX70" fmla="*/ 16346 w 93986"/>
                <a:gd name="connsiteY70" fmla="*/ 43758 h 61725"/>
                <a:gd name="connsiteX71" fmla="*/ 16459 w 93986"/>
                <a:gd name="connsiteY71" fmla="*/ 44553 h 61725"/>
                <a:gd name="connsiteX72" fmla="*/ 15778 w 93986"/>
                <a:gd name="connsiteY72" fmla="*/ 45802 h 61725"/>
                <a:gd name="connsiteX73" fmla="*/ 16686 w 93986"/>
                <a:gd name="connsiteY73" fmla="*/ 47845 h 61725"/>
                <a:gd name="connsiteX74" fmla="*/ 17594 w 93986"/>
                <a:gd name="connsiteY74" fmla="*/ 50342 h 61725"/>
                <a:gd name="connsiteX75" fmla="*/ 17594 w 93986"/>
                <a:gd name="connsiteY75" fmla="*/ 52612 h 61725"/>
                <a:gd name="connsiteX76" fmla="*/ 19978 w 93986"/>
                <a:gd name="connsiteY76" fmla="*/ 55450 h 61725"/>
                <a:gd name="connsiteX77" fmla="*/ 20951 w 93986"/>
                <a:gd name="connsiteY77" fmla="*/ 56812 h 61725"/>
                <a:gd name="connsiteX78" fmla="*/ 20951 w 93986"/>
                <a:gd name="connsiteY78" fmla="*/ 57720 h 61725"/>
                <a:gd name="connsiteX79" fmla="*/ 22475 w 93986"/>
                <a:gd name="connsiteY79" fmla="*/ 59390 h 61725"/>
                <a:gd name="connsiteX80" fmla="*/ 25053 w 93986"/>
                <a:gd name="connsiteY80" fmla="*/ 60072 h 61725"/>
                <a:gd name="connsiteX81" fmla="*/ 27940 w 93986"/>
                <a:gd name="connsiteY81" fmla="*/ 59082 h 61725"/>
                <a:gd name="connsiteX82" fmla="*/ 30745 w 93986"/>
                <a:gd name="connsiteY82" fmla="*/ 58401 h 61725"/>
                <a:gd name="connsiteX83" fmla="*/ 33778 w 93986"/>
                <a:gd name="connsiteY83" fmla="*/ 57493 h 61725"/>
                <a:gd name="connsiteX84" fmla="*/ 36275 w 93986"/>
                <a:gd name="connsiteY84" fmla="*/ 58320 h 61725"/>
                <a:gd name="connsiteX85" fmla="*/ 38853 w 93986"/>
                <a:gd name="connsiteY85" fmla="*/ 59001 h 61725"/>
                <a:gd name="connsiteX86" fmla="*/ 40134 w 93986"/>
                <a:gd name="connsiteY86" fmla="*/ 57493 h 61725"/>
                <a:gd name="connsiteX87" fmla="*/ 40961 w 93986"/>
                <a:gd name="connsiteY87" fmla="*/ 56131 h 61725"/>
                <a:gd name="connsiteX88" fmla="*/ 40588 w 93986"/>
                <a:gd name="connsiteY88" fmla="*/ 54153 h 61725"/>
                <a:gd name="connsiteX89" fmla="*/ 42631 w 93986"/>
                <a:gd name="connsiteY89" fmla="*/ 52483 h 61725"/>
                <a:gd name="connsiteX90" fmla="*/ 43766 w 93986"/>
                <a:gd name="connsiteY90" fmla="*/ 51575 h 61725"/>
                <a:gd name="connsiteX91" fmla="*/ 42712 w 93986"/>
                <a:gd name="connsiteY91" fmla="*/ 49758 h 61725"/>
                <a:gd name="connsiteX92" fmla="*/ 42112 w 93986"/>
                <a:gd name="connsiteY92" fmla="*/ 48704 h 61725"/>
                <a:gd name="connsiteX93" fmla="*/ 42939 w 93986"/>
                <a:gd name="connsiteY93" fmla="*/ 47715 h 61725"/>
                <a:gd name="connsiteX94" fmla="*/ 44463 w 93986"/>
                <a:gd name="connsiteY94" fmla="*/ 46726 h 61725"/>
                <a:gd name="connsiteX95" fmla="*/ 46799 w 93986"/>
                <a:gd name="connsiteY95" fmla="*/ 44975 h 61725"/>
                <a:gd name="connsiteX96" fmla="*/ 48080 w 93986"/>
                <a:gd name="connsiteY96" fmla="*/ 43386 h 61725"/>
                <a:gd name="connsiteX97" fmla="*/ 49215 w 93986"/>
                <a:gd name="connsiteY97" fmla="*/ 43304 h 61725"/>
                <a:gd name="connsiteX98" fmla="*/ 49815 w 93986"/>
                <a:gd name="connsiteY98" fmla="*/ 44294 h 61725"/>
                <a:gd name="connsiteX99" fmla="*/ 50042 w 93986"/>
                <a:gd name="connsiteY99" fmla="*/ 45656 h 61725"/>
                <a:gd name="connsiteX100" fmla="*/ 49053 w 93986"/>
                <a:gd name="connsiteY100" fmla="*/ 47018 h 61725"/>
                <a:gd name="connsiteX101" fmla="*/ 49053 w 93986"/>
                <a:gd name="connsiteY101" fmla="*/ 48153 h 61725"/>
                <a:gd name="connsiteX102" fmla="*/ 50804 w 93986"/>
                <a:gd name="connsiteY102" fmla="*/ 50050 h 61725"/>
                <a:gd name="connsiteX103" fmla="*/ 52474 w 93986"/>
                <a:gd name="connsiteY103" fmla="*/ 50877 h 61725"/>
                <a:gd name="connsiteX104" fmla="*/ 53528 w 93986"/>
                <a:gd name="connsiteY104" fmla="*/ 52239 h 61725"/>
                <a:gd name="connsiteX105" fmla="*/ 55199 w 93986"/>
                <a:gd name="connsiteY105" fmla="*/ 52775 h 61725"/>
                <a:gd name="connsiteX106" fmla="*/ 57777 w 93986"/>
                <a:gd name="connsiteY106" fmla="*/ 53991 h 61725"/>
                <a:gd name="connsiteX107" fmla="*/ 58993 w 93986"/>
                <a:gd name="connsiteY107" fmla="*/ 56569 h 61725"/>
                <a:gd name="connsiteX108" fmla="*/ 60436 w 93986"/>
                <a:gd name="connsiteY108" fmla="*/ 58466 h 61725"/>
                <a:gd name="connsiteX109" fmla="*/ 61344 w 93986"/>
                <a:gd name="connsiteY109" fmla="*/ 60509 h 61725"/>
                <a:gd name="connsiteX110" fmla="*/ 61717 w 93986"/>
                <a:gd name="connsiteY110" fmla="*/ 61726 h 61725"/>
                <a:gd name="connsiteX111" fmla="*/ 62625 w 93986"/>
                <a:gd name="connsiteY111" fmla="*/ 61726 h 61725"/>
                <a:gd name="connsiteX112" fmla="*/ 63614 w 93986"/>
                <a:gd name="connsiteY112" fmla="*/ 59601 h 61725"/>
                <a:gd name="connsiteX113" fmla="*/ 63987 w 93986"/>
                <a:gd name="connsiteY113" fmla="*/ 58547 h 61725"/>
                <a:gd name="connsiteX114" fmla="*/ 63160 w 93986"/>
                <a:gd name="connsiteY114" fmla="*/ 56731 h 61725"/>
                <a:gd name="connsiteX115" fmla="*/ 63079 w 93986"/>
                <a:gd name="connsiteY115" fmla="*/ 55677 h 61725"/>
                <a:gd name="connsiteX116" fmla="*/ 64669 w 93986"/>
                <a:gd name="connsiteY116" fmla="*/ 52272 h 61725"/>
                <a:gd name="connsiteX117" fmla="*/ 66566 w 93986"/>
                <a:gd name="connsiteY117" fmla="*/ 50537 h 61725"/>
                <a:gd name="connsiteX118" fmla="*/ 67555 w 93986"/>
                <a:gd name="connsiteY118" fmla="*/ 49321 h 61725"/>
                <a:gd name="connsiteX119" fmla="*/ 68009 w 93986"/>
                <a:gd name="connsiteY119" fmla="*/ 47812 h 61725"/>
                <a:gd name="connsiteX120" fmla="*/ 67474 w 93986"/>
                <a:gd name="connsiteY120" fmla="*/ 45007 h 61725"/>
                <a:gd name="connsiteX121" fmla="*/ 67393 w 93986"/>
                <a:gd name="connsiteY121" fmla="*/ 43110 h 61725"/>
                <a:gd name="connsiteX122" fmla="*/ 68982 w 93986"/>
                <a:gd name="connsiteY122" fmla="*/ 41748 h 61725"/>
                <a:gd name="connsiteX123" fmla="*/ 71252 w 93986"/>
                <a:gd name="connsiteY123" fmla="*/ 41440 h 61725"/>
                <a:gd name="connsiteX124" fmla="*/ 72014 w 93986"/>
                <a:gd name="connsiteY124" fmla="*/ 42040 h 61725"/>
                <a:gd name="connsiteX125" fmla="*/ 72014 w 93986"/>
                <a:gd name="connsiteY125" fmla="*/ 46061 h 61725"/>
                <a:gd name="connsiteX126" fmla="*/ 74430 w 93986"/>
                <a:gd name="connsiteY126" fmla="*/ 47877 h 61725"/>
                <a:gd name="connsiteX127" fmla="*/ 75711 w 93986"/>
                <a:gd name="connsiteY127" fmla="*/ 48250 h 61725"/>
                <a:gd name="connsiteX128" fmla="*/ 76992 w 93986"/>
                <a:gd name="connsiteY128" fmla="*/ 47423 h 61725"/>
                <a:gd name="connsiteX129" fmla="*/ 78971 w 93986"/>
                <a:gd name="connsiteY129" fmla="*/ 45607 h 61725"/>
                <a:gd name="connsiteX130" fmla="*/ 80479 w 93986"/>
                <a:gd name="connsiteY130" fmla="*/ 45007 h 61725"/>
                <a:gd name="connsiteX131" fmla="*/ 82603 w 93986"/>
                <a:gd name="connsiteY131" fmla="*/ 45315 h 61725"/>
                <a:gd name="connsiteX132" fmla="*/ 82603 w 93986"/>
                <a:gd name="connsiteY132" fmla="*/ 47894 h 61725"/>
                <a:gd name="connsiteX133" fmla="*/ 84727 w 93986"/>
                <a:gd name="connsiteY133" fmla="*/ 48494 h 61725"/>
                <a:gd name="connsiteX134" fmla="*/ 86171 w 93986"/>
                <a:gd name="connsiteY134" fmla="*/ 47812 h 61725"/>
                <a:gd name="connsiteX135" fmla="*/ 86252 w 93986"/>
                <a:gd name="connsiteY135" fmla="*/ 45461 h 61725"/>
                <a:gd name="connsiteX136" fmla="*/ 84208 w 93986"/>
                <a:gd name="connsiteY136" fmla="*/ 42348 h 61725"/>
                <a:gd name="connsiteX137" fmla="*/ 83835 w 93986"/>
                <a:gd name="connsiteY137" fmla="*/ 39996 h 61725"/>
                <a:gd name="connsiteX138" fmla="*/ 85052 w 93986"/>
                <a:gd name="connsiteY138" fmla="*/ 39688 h 61725"/>
                <a:gd name="connsiteX139" fmla="*/ 86106 w 93986"/>
                <a:gd name="connsiteY139" fmla="*/ 38018 h 61725"/>
                <a:gd name="connsiteX140" fmla="*/ 88084 w 93986"/>
                <a:gd name="connsiteY140" fmla="*/ 37418 h 61725"/>
                <a:gd name="connsiteX141" fmla="*/ 88911 w 93986"/>
                <a:gd name="connsiteY141" fmla="*/ 37953 h 61725"/>
                <a:gd name="connsiteX142" fmla="*/ 89284 w 93986"/>
                <a:gd name="connsiteY142" fmla="*/ 39397 h 61725"/>
                <a:gd name="connsiteX143" fmla="*/ 90111 w 93986"/>
                <a:gd name="connsiteY143" fmla="*/ 40077 h 61725"/>
                <a:gd name="connsiteX144" fmla="*/ 92316 w 93986"/>
                <a:gd name="connsiteY144" fmla="*/ 40224 h 61725"/>
                <a:gd name="connsiteX145" fmla="*/ 93986 w 93986"/>
                <a:gd name="connsiteY145" fmla="*/ 39461 h 61725"/>
                <a:gd name="connsiteX146" fmla="*/ 93760 w 93986"/>
                <a:gd name="connsiteY146" fmla="*/ 36737 h 61725"/>
                <a:gd name="connsiteX147" fmla="*/ 91635 w 93986"/>
                <a:gd name="connsiteY147" fmla="*/ 36510 h 61725"/>
                <a:gd name="connsiteX148" fmla="*/ 91489 w 93986"/>
                <a:gd name="connsiteY148" fmla="*/ 35002 h 61725"/>
                <a:gd name="connsiteX149" fmla="*/ 91798 w 93986"/>
                <a:gd name="connsiteY149" fmla="*/ 32959 h 61725"/>
                <a:gd name="connsiteX150" fmla="*/ 92949 w 93986"/>
                <a:gd name="connsiteY150" fmla="*/ 31597 h 61725"/>
                <a:gd name="connsiteX151" fmla="*/ 93014 w 93986"/>
                <a:gd name="connsiteY151" fmla="*/ 29245 h 61725"/>
                <a:gd name="connsiteX152" fmla="*/ 92479 w 93986"/>
                <a:gd name="connsiteY152" fmla="*/ 26521 h 61725"/>
                <a:gd name="connsiteX153" fmla="*/ 90662 w 93986"/>
                <a:gd name="connsiteY153" fmla="*/ 26894 h 61725"/>
                <a:gd name="connsiteX154" fmla="*/ 88230 w 93986"/>
                <a:gd name="connsiteY154" fmla="*/ 28402 h 61725"/>
                <a:gd name="connsiteX155" fmla="*/ 86560 w 93986"/>
                <a:gd name="connsiteY155" fmla="*/ 29991 h 61725"/>
                <a:gd name="connsiteX156" fmla="*/ 85425 w 93986"/>
                <a:gd name="connsiteY156" fmla="*/ 30851 h 61725"/>
                <a:gd name="connsiteX157" fmla="*/ 82538 w 93986"/>
                <a:gd name="connsiteY157" fmla="*/ 29764 h 61725"/>
                <a:gd name="connsiteX158" fmla="*/ 81176 w 93986"/>
                <a:gd name="connsiteY158" fmla="*/ 28321 h 61725"/>
                <a:gd name="connsiteX159" fmla="*/ 80803 w 93986"/>
                <a:gd name="connsiteY159" fmla="*/ 26116 h 61725"/>
                <a:gd name="connsiteX160" fmla="*/ 78906 w 93986"/>
                <a:gd name="connsiteY160" fmla="*/ 24754 h 61725"/>
                <a:gd name="connsiteX161" fmla="*/ 77009 w 93986"/>
                <a:gd name="connsiteY161" fmla="*/ 24835 h 61725"/>
                <a:gd name="connsiteX162" fmla="*/ 75646 w 93986"/>
                <a:gd name="connsiteY162" fmla="*/ 24381 h 61725"/>
                <a:gd name="connsiteX163" fmla="*/ 74284 w 93986"/>
                <a:gd name="connsiteY163" fmla="*/ 23554 h 61725"/>
                <a:gd name="connsiteX164" fmla="*/ 72695 w 93986"/>
                <a:gd name="connsiteY164" fmla="*/ 22792 h 61725"/>
                <a:gd name="connsiteX165" fmla="*/ 71933 w 93986"/>
                <a:gd name="connsiteY165" fmla="*/ 21575 h 61725"/>
                <a:gd name="connsiteX166" fmla="*/ 71560 w 93986"/>
                <a:gd name="connsiteY166" fmla="*/ 19532 h 61725"/>
                <a:gd name="connsiteX167" fmla="*/ 72241 w 93986"/>
                <a:gd name="connsiteY167" fmla="*/ 17635 h 61725"/>
                <a:gd name="connsiteX168" fmla="*/ 73522 w 93986"/>
                <a:gd name="connsiteY168" fmla="*/ 15819 h 61725"/>
                <a:gd name="connsiteX169" fmla="*/ 73976 w 93986"/>
                <a:gd name="connsiteY169" fmla="*/ 13695 h 61725"/>
                <a:gd name="connsiteX170" fmla="*/ 73668 w 93986"/>
                <a:gd name="connsiteY170" fmla="*/ 11181 h 6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93986" h="61725">
                  <a:moveTo>
                    <a:pt x="73684" y="11230"/>
                  </a:moveTo>
                  <a:cubicBezTo>
                    <a:pt x="73344" y="11230"/>
                    <a:pt x="71803" y="11003"/>
                    <a:pt x="71803" y="11003"/>
                  </a:cubicBezTo>
                  <a:lnTo>
                    <a:pt x="70668" y="10549"/>
                  </a:lnTo>
                  <a:lnTo>
                    <a:pt x="69695" y="9462"/>
                  </a:lnTo>
                  <a:lnTo>
                    <a:pt x="68949" y="8489"/>
                  </a:lnTo>
                  <a:lnTo>
                    <a:pt x="67474" y="7354"/>
                  </a:lnTo>
                  <a:lnTo>
                    <a:pt x="66387" y="6495"/>
                  </a:lnTo>
                  <a:lnTo>
                    <a:pt x="65366" y="5700"/>
                  </a:lnTo>
                  <a:lnTo>
                    <a:pt x="62009" y="4338"/>
                  </a:lnTo>
                  <a:lnTo>
                    <a:pt x="60031" y="3657"/>
                  </a:lnTo>
                  <a:cubicBezTo>
                    <a:pt x="60031" y="3657"/>
                    <a:pt x="59431" y="3122"/>
                    <a:pt x="59123" y="3203"/>
                  </a:cubicBezTo>
                  <a:cubicBezTo>
                    <a:pt x="58815" y="3284"/>
                    <a:pt x="56625" y="3576"/>
                    <a:pt x="56625" y="3576"/>
                  </a:cubicBezTo>
                  <a:lnTo>
                    <a:pt x="55718" y="2668"/>
                  </a:lnTo>
                  <a:cubicBezTo>
                    <a:pt x="55718" y="2668"/>
                    <a:pt x="55490" y="1160"/>
                    <a:pt x="55117" y="852"/>
                  </a:cubicBezTo>
                  <a:cubicBezTo>
                    <a:pt x="54744" y="543"/>
                    <a:pt x="52685" y="-138"/>
                    <a:pt x="52393" y="25"/>
                  </a:cubicBezTo>
                  <a:cubicBezTo>
                    <a:pt x="52085" y="170"/>
                    <a:pt x="50950" y="2149"/>
                    <a:pt x="50950" y="2149"/>
                  </a:cubicBezTo>
                  <a:lnTo>
                    <a:pt x="49815" y="3430"/>
                  </a:lnTo>
                  <a:lnTo>
                    <a:pt x="50350" y="4646"/>
                  </a:lnTo>
                  <a:lnTo>
                    <a:pt x="52328" y="4727"/>
                  </a:lnTo>
                  <a:cubicBezTo>
                    <a:pt x="52328" y="4727"/>
                    <a:pt x="53544" y="5327"/>
                    <a:pt x="53544" y="5781"/>
                  </a:cubicBezTo>
                  <a:cubicBezTo>
                    <a:pt x="53544" y="6235"/>
                    <a:pt x="52782" y="7143"/>
                    <a:pt x="52782" y="7143"/>
                  </a:cubicBezTo>
                  <a:cubicBezTo>
                    <a:pt x="52782" y="7143"/>
                    <a:pt x="51339" y="8132"/>
                    <a:pt x="50885" y="8132"/>
                  </a:cubicBezTo>
                  <a:cubicBezTo>
                    <a:pt x="50431" y="8132"/>
                    <a:pt x="48453" y="7597"/>
                    <a:pt x="48453" y="7597"/>
                  </a:cubicBezTo>
                  <a:lnTo>
                    <a:pt x="46945" y="6770"/>
                  </a:lnTo>
                  <a:cubicBezTo>
                    <a:pt x="46945" y="6770"/>
                    <a:pt x="44447" y="6397"/>
                    <a:pt x="44139" y="6397"/>
                  </a:cubicBezTo>
                  <a:cubicBezTo>
                    <a:pt x="43831" y="6397"/>
                    <a:pt x="42469" y="7160"/>
                    <a:pt x="42469" y="7160"/>
                  </a:cubicBezTo>
                  <a:lnTo>
                    <a:pt x="41788" y="7922"/>
                  </a:lnTo>
                  <a:lnTo>
                    <a:pt x="39437" y="8003"/>
                  </a:lnTo>
                  <a:lnTo>
                    <a:pt x="36259" y="8003"/>
                  </a:lnTo>
                  <a:lnTo>
                    <a:pt x="34134" y="7630"/>
                  </a:lnTo>
                  <a:lnTo>
                    <a:pt x="33599" y="8457"/>
                  </a:lnTo>
                  <a:lnTo>
                    <a:pt x="30648" y="9932"/>
                  </a:lnTo>
                  <a:lnTo>
                    <a:pt x="28264" y="12089"/>
                  </a:lnTo>
                  <a:lnTo>
                    <a:pt x="25199" y="12089"/>
                  </a:lnTo>
                  <a:lnTo>
                    <a:pt x="24972" y="10727"/>
                  </a:lnTo>
                  <a:lnTo>
                    <a:pt x="23497" y="9932"/>
                  </a:lnTo>
                  <a:lnTo>
                    <a:pt x="21567" y="10614"/>
                  </a:lnTo>
                  <a:lnTo>
                    <a:pt x="20092" y="12089"/>
                  </a:lnTo>
                  <a:lnTo>
                    <a:pt x="19410" y="14359"/>
                  </a:lnTo>
                  <a:lnTo>
                    <a:pt x="22362" y="14359"/>
                  </a:lnTo>
                  <a:lnTo>
                    <a:pt x="22588" y="15381"/>
                  </a:lnTo>
                  <a:lnTo>
                    <a:pt x="20951" y="16727"/>
                  </a:lnTo>
                  <a:lnTo>
                    <a:pt x="19524" y="18332"/>
                  </a:lnTo>
                  <a:lnTo>
                    <a:pt x="18389" y="20262"/>
                  </a:lnTo>
                  <a:lnTo>
                    <a:pt x="15324" y="22305"/>
                  </a:lnTo>
                  <a:lnTo>
                    <a:pt x="13281" y="23213"/>
                  </a:lnTo>
                  <a:lnTo>
                    <a:pt x="11578" y="25370"/>
                  </a:lnTo>
                  <a:lnTo>
                    <a:pt x="10443" y="27186"/>
                  </a:lnTo>
                  <a:lnTo>
                    <a:pt x="9308" y="29116"/>
                  </a:lnTo>
                  <a:lnTo>
                    <a:pt x="9421" y="31386"/>
                  </a:lnTo>
                  <a:lnTo>
                    <a:pt x="9648" y="33089"/>
                  </a:lnTo>
                  <a:lnTo>
                    <a:pt x="6356" y="35018"/>
                  </a:lnTo>
                  <a:lnTo>
                    <a:pt x="4881" y="36494"/>
                  </a:lnTo>
                  <a:lnTo>
                    <a:pt x="3292" y="38083"/>
                  </a:lnTo>
                  <a:lnTo>
                    <a:pt x="3065" y="41034"/>
                  </a:lnTo>
                  <a:lnTo>
                    <a:pt x="1930" y="43304"/>
                  </a:lnTo>
                  <a:lnTo>
                    <a:pt x="1703" y="45461"/>
                  </a:lnTo>
                  <a:lnTo>
                    <a:pt x="1135" y="47391"/>
                  </a:lnTo>
                  <a:cubicBezTo>
                    <a:pt x="1135" y="47391"/>
                    <a:pt x="0" y="48072"/>
                    <a:pt x="0" y="48412"/>
                  </a:cubicBezTo>
                  <a:cubicBezTo>
                    <a:pt x="0" y="48753"/>
                    <a:pt x="227" y="51364"/>
                    <a:pt x="227" y="51364"/>
                  </a:cubicBezTo>
                  <a:lnTo>
                    <a:pt x="4200" y="50683"/>
                  </a:lnTo>
                  <a:lnTo>
                    <a:pt x="5335" y="49888"/>
                  </a:lnTo>
                  <a:lnTo>
                    <a:pt x="5562" y="48412"/>
                  </a:lnTo>
                  <a:lnTo>
                    <a:pt x="6016" y="46483"/>
                  </a:lnTo>
                  <a:lnTo>
                    <a:pt x="6243" y="45121"/>
                  </a:lnTo>
                  <a:lnTo>
                    <a:pt x="7832" y="43531"/>
                  </a:lnTo>
                  <a:lnTo>
                    <a:pt x="9194" y="42737"/>
                  </a:lnTo>
                  <a:lnTo>
                    <a:pt x="11011" y="42283"/>
                  </a:lnTo>
                  <a:lnTo>
                    <a:pt x="12827" y="42283"/>
                  </a:lnTo>
                  <a:lnTo>
                    <a:pt x="14643" y="42850"/>
                  </a:lnTo>
                  <a:lnTo>
                    <a:pt x="16346" y="43758"/>
                  </a:lnTo>
                  <a:lnTo>
                    <a:pt x="16459" y="44553"/>
                  </a:lnTo>
                  <a:lnTo>
                    <a:pt x="15778" y="45802"/>
                  </a:lnTo>
                  <a:lnTo>
                    <a:pt x="16686" y="47845"/>
                  </a:lnTo>
                  <a:lnTo>
                    <a:pt x="17594" y="50342"/>
                  </a:lnTo>
                  <a:lnTo>
                    <a:pt x="17594" y="52612"/>
                  </a:lnTo>
                  <a:lnTo>
                    <a:pt x="19978" y="55450"/>
                  </a:lnTo>
                  <a:lnTo>
                    <a:pt x="20951" y="56812"/>
                  </a:lnTo>
                  <a:lnTo>
                    <a:pt x="20951" y="57720"/>
                  </a:lnTo>
                  <a:lnTo>
                    <a:pt x="22475" y="59390"/>
                  </a:lnTo>
                  <a:lnTo>
                    <a:pt x="25053" y="60072"/>
                  </a:lnTo>
                  <a:lnTo>
                    <a:pt x="27940" y="59082"/>
                  </a:lnTo>
                  <a:lnTo>
                    <a:pt x="30745" y="58401"/>
                  </a:lnTo>
                  <a:lnTo>
                    <a:pt x="33778" y="57493"/>
                  </a:lnTo>
                  <a:lnTo>
                    <a:pt x="36275" y="58320"/>
                  </a:lnTo>
                  <a:lnTo>
                    <a:pt x="38853" y="59001"/>
                  </a:lnTo>
                  <a:lnTo>
                    <a:pt x="40134" y="57493"/>
                  </a:lnTo>
                  <a:lnTo>
                    <a:pt x="40961" y="56131"/>
                  </a:lnTo>
                  <a:lnTo>
                    <a:pt x="40588" y="54153"/>
                  </a:lnTo>
                  <a:lnTo>
                    <a:pt x="42631" y="52483"/>
                  </a:lnTo>
                  <a:lnTo>
                    <a:pt x="43766" y="51575"/>
                  </a:lnTo>
                  <a:lnTo>
                    <a:pt x="42712" y="49758"/>
                  </a:lnTo>
                  <a:lnTo>
                    <a:pt x="42112" y="48704"/>
                  </a:lnTo>
                  <a:lnTo>
                    <a:pt x="42939" y="47715"/>
                  </a:lnTo>
                  <a:lnTo>
                    <a:pt x="44463" y="46726"/>
                  </a:lnTo>
                  <a:lnTo>
                    <a:pt x="46799" y="44975"/>
                  </a:lnTo>
                  <a:lnTo>
                    <a:pt x="48080" y="43386"/>
                  </a:lnTo>
                  <a:lnTo>
                    <a:pt x="49215" y="43304"/>
                  </a:lnTo>
                  <a:lnTo>
                    <a:pt x="49815" y="44294"/>
                  </a:lnTo>
                  <a:lnTo>
                    <a:pt x="50042" y="45656"/>
                  </a:lnTo>
                  <a:lnTo>
                    <a:pt x="49053" y="47018"/>
                  </a:lnTo>
                  <a:lnTo>
                    <a:pt x="49053" y="48153"/>
                  </a:lnTo>
                  <a:lnTo>
                    <a:pt x="50804" y="50050"/>
                  </a:lnTo>
                  <a:lnTo>
                    <a:pt x="52474" y="50877"/>
                  </a:lnTo>
                  <a:lnTo>
                    <a:pt x="53528" y="52239"/>
                  </a:lnTo>
                  <a:lnTo>
                    <a:pt x="55199" y="52775"/>
                  </a:lnTo>
                  <a:lnTo>
                    <a:pt x="57777" y="53991"/>
                  </a:lnTo>
                  <a:lnTo>
                    <a:pt x="58993" y="56569"/>
                  </a:lnTo>
                  <a:lnTo>
                    <a:pt x="60436" y="58466"/>
                  </a:lnTo>
                  <a:lnTo>
                    <a:pt x="61344" y="60509"/>
                  </a:lnTo>
                  <a:lnTo>
                    <a:pt x="61717" y="61726"/>
                  </a:lnTo>
                  <a:lnTo>
                    <a:pt x="62625" y="61726"/>
                  </a:lnTo>
                  <a:lnTo>
                    <a:pt x="63614" y="59601"/>
                  </a:lnTo>
                  <a:lnTo>
                    <a:pt x="63987" y="58547"/>
                  </a:lnTo>
                  <a:lnTo>
                    <a:pt x="63160" y="56731"/>
                  </a:lnTo>
                  <a:lnTo>
                    <a:pt x="63079" y="55677"/>
                  </a:lnTo>
                  <a:lnTo>
                    <a:pt x="64669" y="52272"/>
                  </a:lnTo>
                  <a:lnTo>
                    <a:pt x="66566" y="50537"/>
                  </a:lnTo>
                  <a:lnTo>
                    <a:pt x="67555" y="49321"/>
                  </a:lnTo>
                  <a:lnTo>
                    <a:pt x="68009" y="47812"/>
                  </a:lnTo>
                  <a:lnTo>
                    <a:pt x="67474" y="45007"/>
                  </a:lnTo>
                  <a:lnTo>
                    <a:pt x="67393" y="43110"/>
                  </a:lnTo>
                  <a:lnTo>
                    <a:pt x="68982" y="41748"/>
                  </a:lnTo>
                  <a:lnTo>
                    <a:pt x="71252" y="41440"/>
                  </a:lnTo>
                  <a:lnTo>
                    <a:pt x="72014" y="42040"/>
                  </a:lnTo>
                  <a:lnTo>
                    <a:pt x="72014" y="46061"/>
                  </a:lnTo>
                  <a:lnTo>
                    <a:pt x="74430" y="47877"/>
                  </a:lnTo>
                  <a:lnTo>
                    <a:pt x="75711" y="48250"/>
                  </a:lnTo>
                  <a:lnTo>
                    <a:pt x="76992" y="47423"/>
                  </a:lnTo>
                  <a:lnTo>
                    <a:pt x="78971" y="45607"/>
                  </a:lnTo>
                  <a:lnTo>
                    <a:pt x="80479" y="45007"/>
                  </a:lnTo>
                  <a:lnTo>
                    <a:pt x="82603" y="45315"/>
                  </a:lnTo>
                  <a:lnTo>
                    <a:pt x="82603" y="47894"/>
                  </a:lnTo>
                  <a:lnTo>
                    <a:pt x="84727" y="48494"/>
                  </a:lnTo>
                  <a:lnTo>
                    <a:pt x="86171" y="47812"/>
                  </a:lnTo>
                  <a:lnTo>
                    <a:pt x="86252" y="45461"/>
                  </a:lnTo>
                  <a:lnTo>
                    <a:pt x="84208" y="42348"/>
                  </a:lnTo>
                  <a:lnTo>
                    <a:pt x="83835" y="39996"/>
                  </a:lnTo>
                  <a:lnTo>
                    <a:pt x="85052" y="39688"/>
                  </a:lnTo>
                  <a:lnTo>
                    <a:pt x="86106" y="38018"/>
                  </a:lnTo>
                  <a:lnTo>
                    <a:pt x="88084" y="37418"/>
                  </a:lnTo>
                  <a:lnTo>
                    <a:pt x="88911" y="37953"/>
                  </a:lnTo>
                  <a:lnTo>
                    <a:pt x="89284" y="39397"/>
                  </a:lnTo>
                  <a:lnTo>
                    <a:pt x="90111" y="40077"/>
                  </a:lnTo>
                  <a:lnTo>
                    <a:pt x="92316" y="40224"/>
                  </a:lnTo>
                  <a:lnTo>
                    <a:pt x="93986" y="39461"/>
                  </a:lnTo>
                  <a:lnTo>
                    <a:pt x="93760" y="36737"/>
                  </a:lnTo>
                  <a:lnTo>
                    <a:pt x="91635" y="36510"/>
                  </a:lnTo>
                  <a:lnTo>
                    <a:pt x="91489" y="35002"/>
                  </a:lnTo>
                  <a:lnTo>
                    <a:pt x="91798" y="32959"/>
                  </a:lnTo>
                  <a:lnTo>
                    <a:pt x="92949" y="31597"/>
                  </a:lnTo>
                  <a:lnTo>
                    <a:pt x="93014" y="29245"/>
                  </a:lnTo>
                  <a:lnTo>
                    <a:pt x="92479" y="26521"/>
                  </a:lnTo>
                  <a:lnTo>
                    <a:pt x="90662" y="26894"/>
                  </a:lnTo>
                  <a:lnTo>
                    <a:pt x="88230" y="28402"/>
                  </a:lnTo>
                  <a:lnTo>
                    <a:pt x="86560" y="29991"/>
                  </a:lnTo>
                  <a:lnTo>
                    <a:pt x="85425" y="30851"/>
                  </a:lnTo>
                  <a:lnTo>
                    <a:pt x="82538" y="29764"/>
                  </a:lnTo>
                  <a:lnTo>
                    <a:pt x="81176" y="28321"/>
                  </a:lnTo>
                  <a:lnTo>
                    <a:pt x="80803" y="26116"/>
                  </a:lnTo>
                  <a:lnTo>
                    <a:pt x="78906" y="24754"/>
                  </a:lnTo>
                  <a:lnTo>
                    <a:pt x="77009" y="24835"/>
                  </a:lnTo>
                  <a:lnTo>
                    <a:pt x="75646" y="24381"/>
                  </a:lnTo>
                  <a:lnTo>
                    <a:pt x="74284" y="23554"/>
                  </a:lnTo>
                  <a:lnTo>
                    <a:pt x="72695" y="22792"/>
                  </a:lnTo>
                  <a:lnTo>
                    <a:pt x="71933" y="21575"/>
                  </a:lnTo>
                  <a:lnTo>
                    <a:pt x="71560" y="19532"/>
                  </a:lnTo>
                  <a:lnTo>
                    <a:pt x="72241" y="17635"/>
                  </a:lnTo>
                  <a:lnTo>
                    <a:pt x="73522" y="15819"/>
                  </a:lnTo>
                  <a:lnTo>
                    <a:pt x="73976" y="13695"/>
                  </a:lnTo>
                  <a:lnTo>
                    <a:pt x="73668" y="11181"/>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37" name="Freeform: Shape 636">
              <a:extLst>
                <a:ext uri="{FF2B5EF4-FFF2-40B4-BE49-F238E27FC236}">
                  <a16:creationId xmlns:a16="http://schemas.microsoft.com/office/drawing/2014/main" id="{8ECF3397-AB61-E0BA-67F8-4D2786F9E9ED}"/>
                </a:ext>
              </a:extLst>
            </p:cNvPr>
            <p:cNvSpPr/>
            <p:nvPr/>
          </p:nvSpPr>
          <p:spPr>
            <a:xfrm>
              <a:off x="7330294" y="3518722"/>
              <a:ext cx="227197" cy="236936"/>
            </a:xfrm>
            <a:custGeom>
              <a:avLst/>
              <a:gdLst>
                <a:gd name="connsiteX0" fmla="*/ 16118 w 246284"/>
                <a:gd name="connsiteY0" fmla="*/ 97424 h 256841"/>
                <a:gd name="connsiteX1" fmla="*/ 17594 w 246284"/>
                <a:gd name="connsiteY1" fmla="*/ 95835 h 256841"/>
                <a:gd name="connsiteX2" fmla="*/ 18502 w 246284"/>
                <a:gd name="connsiteY2" fmla="*/ 93905 h 256841"/>
                <a:gd name="connsiteX3" fmla="*/ 20772 w 246284"/>
                <a:gd name="connsiteY3" fmla="*/ 91181 h 256841"/>
                <a:gd name="connsiteX4" fmla="*/ 22134 w 246284"/>
                <a:gd name="connsiteY4" fmla="*/ 89365 h 256841"/>
                <a:gd name="connsiteX5" fmla="*/ 22021 w 246284"/>
                <a:gd name="connsiteY5" fmla="*/ 86868 h 256841"/>
                <a:gd name="connsiteX6" fmla="*/ 20886 w 246284"/>
                <a:gd name="connsiteY6" fmla="*/ 86187 h 256841"/>
                <a:gd name="connsiteX7" fmla="*/ 18616 w 246284"/>
                <a:gd name="connsiteY7" fmla="*/ 86527 h 256841"/>
                <a:gd name="connsiteX8" fmla="*/ 17367 w 246284"/>
                <a:gd name="connsiteY8" fmla="*/ 87549 h 256841"/>
                <a:gd name="connsiteX9" fmla="*/ 15664 w 246284"/>
                <a:gd name="connsiteY9" fmla="*/ 87549 h 256841"/>
                <a:gd name="connsiteX10" fmla="*/ 14302 w 246284"/>
                <a:gd name="connsiteY10" fmla="*/ 86527 h 256841"/>
                <a:gd name="connsiteX11" fmla="*/ 12032 w 246284"/>
                <a:gd name="connsiteY11" fmla="*/ 85165 h 256841"/>
                <a:gd name="connsiteX12" fmla="*/ 9194 w 246284"/>
                <a:gd name="connsiteY12" fmla="*/ 83576 h 256841"/>
                <a:gd name="connsiteX13" fmla="*/ 6470 w 246284"/>
                <a:gd name="connsiteY13" fmla="*/ 81646 h 256841"/>
                <a:gd name="connsiteX14" fmla="*/ 5448 w 246284"/>
                <a:gd name="connsiteY14" fmla="*/ 80625 h 256841"/>
                <a:gd name="connsiteX15" fmla="*/ 5335 w 246284"/>
                <a:gd name="connsiteY15" fmla="*/ 78468 h 256841"/>
                <a:gd name="connsiteX16" fmla="*/ 5108 w 246284"/>
                <a:gd name="connsiteY16" fmla="*/ 77219 h 256841"/>
                <a:gd name="connsiteX17" fmla="*/ 5448 w 246284"/>
                <a:gd name="connsiteY17" fmla="*/ 75290 h 256841"/>
                <a:gd name="connsiteX18" fmla="*/ 5562 w 246284"/>
                <a:gd name="connsiteY18" fmla="*/ 74495 h 256841"/>
                <a:gd name="connsiteX19" fmla="*/ 6356 w 246284"/>
                <a:gd name="connsiteY19" fmla="*/ 72679 h 256841"/>
                <a:gd name="connsiteX20" fmla="*/ 7783 w 246284"/>
                <a:gd name="connsiteY20" fmla="*/ 70636 h 256841"/>
                <a:gd name="connsiteX21" fmla="*/ 8286 w 246284"/>
                <a:gd name="connsiteY21" fmla="*/ 69047 h 256841"/>
                <a:gd name="connsiteX22" fmla="*/ 7783 w 246284"/>
                <a:gd name="connsiteY22" fmla="*/ 67003 h 256841"/>
                <a:gd name="connsiteX23" fmla="*/ 5335 w 246284"/>
                <a:gd name="connsiteY23" fmla="*/ 66209 h 256841"/>
                <a:gd name="connsiteX24" fmla="*/ 3746 w 246284"/>
                <a:gd name="connsiteY24" fmla="*/ 66209 h 256841"/>
                <a:gd name="connsiteX25" fmla="*/ 2156 w 246284"/>
                <a:gd name="connsiteY25" fmla="*/ 65414 h 256841"/>
                <a:gd name="connsiteX26" fmla="*/ 2043 w 246284"/>
                <a:gd name="connsiteY26" fmla="*/ 63825 h 256841"/>
                <a:gd name="connsiteX27" fmla="*/ 1702 w 246284"/>
                <a:gd name="connsiteY27" fmla="*/ 61895 h 256841"/>
                <a:gd name="connsiteX28" fmla="*/ 340 w 246284"/>
                <a:gd name="connsiteY28" fmla="*/ 60987 h 256841"/>
                <a:gd name="connsiteX29" fmla="*/ 0 w 246284"/>
                <a:gd name="connsiteY29" fmla="*/ 58263 h 256841"/>
                <a:gd name="connsiteX30" fmla="*/ 1249 w 246284"/>
                <a:gd name="connsiteY30" fmla="*/ 57355 h 256841"/>
                <a:gd name="connsiteX31" fmla="*/ 2611 w 246284"/>
                <a:gd name="connsiteY31" fmla="*/ 57696 h 256841"/>
                <a:gd name="connsiteX32" fmla="*/ 4881 w 246284"/>
                <a:gd name="connsiteY32" fmla="*/ 58263 h 256841"/>
                <a:gd name="connsiteX33" fmla="*/ 7783 w 246284"/>
                <a:gd name="connsiteY33" fmla="*/ 56674 h 256841"/>
                <a:gd name="connsiteX34" fmla="*/ 10102 w 246284"/>
                <a:gd name="connsiteY34" fmla="*/ 55198 h 256841"/>
                <a:gd name="connsiteX35" fmla="*/ 10783 w 246284"/>
                <a:gd name="connsiteY35" fmla="*/ 53609 h 256841"/>
                <a:gd name="connsiteX36" fmla="*/ 10783 w 246284"/>
                <a:gd name="connsiteY36" fmla="*/ 52020 h 256841"/>
                <a:gd name="connsiteX37" fmla="*/ 11351 w 246284"/>
                <a:gd name="connsiteY37" fmla="*/ 50658 h 256841"/>
                <a:gd name="connsiteX38" fmla="*/ 10102 w 246284"/>
                <a:gd name="connsiteY38" fmla="*/ 49296 h 256841"/>
                <a:gd name="connsiteX39" fmla="*/ 8626 w 246284"/>
                <a:gd name="connsiteY39" fmla="*/ 47820 h 256841"/>
                <a:gd name="connsiteX40" fmla="*/ 7783 w 246284"/>
                <a:gd name="connsiteY40" fmla="*/ 47026 h 256841"/>
                <a:gd name="connsiteX41" fmla="*/ 7783 w 246284"/>
                <a:gd name="connsiteY41" fmla="*/ 43507 h 256841"/>
                <a:gd name="connsiteX42" fmla="*/ 6583 w 246284"/>
                <a:gd name="connsiteY42" fmla="*/ 43507 h 256841"/>
                <a:gd name="connsiteX43" fmla="*/ 4994 w 246284"/>
                <a:gd name="connsiteY43" fmla="*/ 42826 h 256841"/>
                <a:gd name="connsiteX44" fmla="*/ 3973 w 246284"/>
                <a:gd name="connsiteY44" fmla="*/ 41804 h 256841"/>
                <a:gd name="connsiteX45" fmla="*/ 3632 w 246284"/>
                <a:gd name="connsiteY45" fmla="*/ 38512 h 256841"/>
                <a:gd name="connsiteX46" fmla="*/ 4427 w 246284"/>
                <a:gd name="connsiteY46" fmla="*/ 38512 h 256841"/>
                <a:gd name="connsiteX47" fmla="*/ 6470 w 246284"/>
                <a:gd name="connsiteY47" fmla="*/ 37604 h 256841"/>
                <a:gd name="connsiteX48" fmla="*/ 7783 w 246284"/>
                <a:gd name="connsiteY48" fmla="*/ 35107 h 256841"/>
                <a:gd name="connsiteX49" fmla="*/ 9308 w 246284"/>
                <a:gd name="connsiteY49" fmla="*/ 36777 h 256841"/>
                <a:gd name="connsiteX50" fmla="*/ 11886 w 246284"/>
                <a:gd name="connsiteY50" fmla="*/ 37458 h 256841"/>
                <a:gd name="connsiteX51" fmla="*/ 14772 w 246284"/>
                <a:gd name="connsiteY51" fmla="*/ 36469 h 256841"/>
                <a:gd name="connsiteX52" fmla="*/ 17578 w 246284"/>
                <a:gd name="connsiteY52" fmla="*/ 35788 h 256841"/>
                <a:gd name="connsiteX53" fmla="*/ 20610 w 246284"/>
                <a:gd name="connsiteY53" fmla="*/ 34880 h 256841"/>
                <a:gd name="connsiteX54" fmla="*/ 23107 w 246284"/>
                <a:gd name="connsiteY54" fmla="*/ 35707 h 256841"/>
                <a:gd name="connsiteX55" fmla="*/ 25686 w 246284"/>
                <a:gd name="connsiteY55" fmla="*/ 36388 h 256841"/>
                <a:gd name="connsiteX56" fmla="*/ 26967 w 246284"/>
                <a:gd name="connsiteY56" fmla="*/ 34880 h 256841"/>
                <a:gd name="connsiteX57" fmla="*/ 27794 w 246284"/>
                <a:gd name="connsiteY57" fmla="*/ 33518 h 256841"/>
                <a:gd name="connsiteX58" fmla="*/ 27421 w 246284"/>
                <a:gd name="connsiteY58" fmla="*/ 31540 h 256841"/>
                <a:gd name="connsiteX59" fmla="*/ 29464 w 246284"/>
                <a:gd name="connsiteY59" fmla="*/ 29869 h 256841"/>
                <a:gd name="connsiteX60" fmla="*/ 30599 w 246284"/>
                <a:gd name="connsiteY60" fmla="*/ 28961 h 256841"/>
                <a:gd name="connsiteX61" fmla="*/ 29545 w 246284"/>
                <a:gd name="connsiteY61" fmla="*/ 27145 h 256841"/>
                <a:gd name="connsiteX62" fmla="*/ 28945 w 246284"/>
                <a:gd name="connsiteY62" fmla="*/ 26091 h 256841"/>
                <a:gd name="connsiteX63" fmla="*/ 29772 w 246284"/>
                <a:gd name="connsiteY63" fmla="*/ 25102 h 256841"/>
                <a:gd name="connsiteX64" fmla="*/ 31296 w 246284"/>
                <a:gd name="connsiteY64" fmla="*/ 24113 h 256841"/>
                <a:gd name="connsiteX65" fmla="*/ 33631 w 246284"/>
                <a:gd name="connsiteY65" fmla="*/ 22361 h 256841"/>
                <a:gd name="connsiteX66" fmla="*/ 34912 w 246284"/>
                <a:gd name="connsiteY66" fmla="*/ 20772 h 256841"/>
                <a:gd name="connsiteX67" fmla="*/ 36048 w 246284"/>
                <a:gd name="connsiteY67" fmla="*/ 20691 h 256841"/>
                <a:gd name="connsiteX68" fmla="*/ 36647 w 246284"/>
                <a:gd name="connsiteY68" fmla="*/ 21680 h 256841"/>
                <a:gd name="connsiteX69" fmla="*/ 36875 w 246284"/>
                <a:gd name="connsiteY69" fmla="*/ 23043 h 256841"/>
                <a:gd name="connsiteX70" fmla="*/ 35885 w 246284"/>
                <a:gd name="connsiteY70" fmla="*/ 24405 h 256841"/>
                <a:gd name="connsiteX71" fmla="*/ 35885 w 246284"/>
                <a:gd name="connsiteY71" fmla="*/ 25540 h 256841"/>
                <a:gd name="connsiteX72" fmla="*/ 37637 w 246284"/>
                <a:gd name="connsiteY72" fmla="*/ 27437 h 256841"/>
                <a:gd name="connsiteX73" fmla="*/ 39307 w 246284"/>
                <a:gd name="connsiteY73" fmla="*/ 28264 h 256841"/>
                <a:gd name="connsiteX74" fmla="*/ 40361 w 246284"/>
                <a:gd name="connsiteY74" fmla="*/ 29626 h 256841"/>
                <a:gd name="connsiteX75" fmla="*/ 42031 w 246284"/>
                <a:gd name="connsiteY75" fmla="*/ 30161 h 256841"/>
                <a:gd name="connsiteX76" fmla="*/ 44610 w 246284"/>
                <a:gd name="connsiteY76" fmla="*/ 31377 h 256841"/>
                <a:gd name="connsiteX77" fmla="*/ 45826 w 246284"/>
                <a:gd name="connsiteY77" fmla="*/ 33956 h 256841"/>
                <a:gd name="connsiteX78" fmla="*/ 47269 w 246284"/>
                <a:gd name="connsiteY78" fmla="*/ 35853 h 256841"/>
                <a:gd name="connsiteX79" fmla="*/ 48177 w 246284"/>
                <a:gd name="connsiteY79" fmla="*/ 37896 h 256841"/>
                <a:gd name="connsiteX80" fmla="*/ 48550 w 246284"/>
                <a:gd name="connsiteY80" fmla="*/ 39112 h 256841"/>
                <a:gd name="connsiteX81" fmla="*/ 49458 w 246284"/>
                <a:gd name="connsiteY81" fmla="*/ 39112 h 256841"/>
                <a:gd name="connsiteX82" fmla="*/ 50447 w 246284"/>
                <a:gd name="connsiteY82" fmla="*/ 36988 h 256841"/>
                <a:gd name="connsiteX83" fmla="*/ 50820 w 246284"/>
                <a:gd name="connsiteY83" fmla="*/ 35934 h 256841"/>
                <a:gd name="connsiteX84" fmla="*/ 49993 w 246284"/>
                <a:gd name="connsiteY84" fmla="*/ 34118 h 256841"/>
                <a:gd name="connsiteX85" fmla="*/ 49912 w 246284"/>
                <a:gd name="connsiteY85" fmla="*/ 33064 h 256841"/>
                <a:gd name="connsiteX86" fmla="*/ 51501 w 246284"/>
                <a:gd name="connsiteY86" fmla="*/ 29658 h 256841"/>
                <a:gd name="connsiteX87" fmla="*/ 53398 w 246284"/>
                <a:gd name="connsiteY87" fmla="*/ 27923 h 256841"/>
                <a:gd name="connsiteX88" fmla="*/ 54387 w 246284"/>
                <a:gd name="connsiteY88" fmla="*/ 26707 h 256841"/>
                <a:gd name="connsiteX89" fmla="*/ 54841 w 246284"/>
                <a:gd name="connsiteY89" fmla="*/ 25199 h 256841"/>
                <a:gd name="connsiteX90" fmla="*/ 54307 w 246284"/>
                <a:gd name="connsiteY90" fmla="*/ 22394 h 256841"/>
                <a:gd name="connsiteX91" fmla="*/ 54225 w 246284"/>
                <a:gd name="connsiteY91" fmla="*/ 20497 h 256841"/>
                <a:gd name="connsiteX92" fmla="*/ 55815 w 246284"/>
                <a:gd name="connsiteY92" fmla="*/ 19134 h 256841"/>
                <a:gd name="connsiteX93" fmla="*/ 58085 w 246284"/>
                <a:gd name="connsiteY93" fmla="*/ 18826 h 256841"/>
                <a:gd name="connsiteX94" fmla="*/ 58847 w 246284"/>
                <a:gd name="connsiteY94" fmla="*/ 19426 h 256841"/>
                <a:gd name="connsiteX95" fmla="*/ 58847 w 246284"/>
                <a:gd name="connsiteY95" fmla="*/ 23448 h 256841"/>
                <a:gd name="connsiteX96" fmla="*/ 61263 w 246284"/>
                <a:gd name="connsiteY96" fmla="*/ 25264 h 256841"/>
                <a:gd name="connsiteX97" fmla="*/ 62544 w 246284"/>
                <a:gd name="connsiteY97" fmla="*/ 25637 h 256841"/>
                <a:gd name="connsiteX98" fmla="*/ 63825 w 246284"/>
                <a:gd name="connsiteY98" fmla="*/ 24810 h 256841"/>
                <a:gd name="connsiteX99" fmla="*/ 65803 w 246284"/>
                <a:gd name="connsiteY99" fmla="*/ 22994 h 256841"/>
                <a:gd name="connsiteX100" fmla="*/ 67312 w 246284"/>
                <a:gd name="connsiteY100" fmla="*/ 22394 h 256841"/>
                <a:gd name="connsiteX101" fmla="*/ 69436 w 246284"/>
                <a:gd name="connsiteY101" fmla="*/ 22702 h 256841"/>
                <a:gd name="connsiteX102" fmla="*/ 69436 w 246284"/>
                <a:gd name="connsiteY102" fmla="*/ 25280 h 256841"/>
                <a:gd name="connsiteX103" fmla="*/ 71560 w 246284"/>
                <a:gd name="connsiteY103" fmla="*/ 25880 h 256841"/>
                <a:gd name="connsiteX104" fmla="*/ 73003 w 246284"/>
                <a:gd name="connsiteY104" fmla="*/ 25199 h 256841"/>
                <a:gd name="connsiteX105" fmla="*/ 73084 w 246284"/>
                <a:gd name="connsiteY105" fmla="*/ 22848 h 256841"/>
                <a:gd name="connsiteX106" fmla="*/ 71041 w 246284"/>
                <a:gd name="connsiteY106" fmla="*/ 19734 h 256841"/>
                <a:gd name="connsiteX107" fmla="*/ 70668 w 246284"/>
                <a:gd name="connsiteY107" fmla="*/ 17383 h 256841"/>
                <a:gd name="connsiteX108" fmla="*/ 71884 w 246284"/>
                <a:gd name="connsiteY108" fmla="*/ 17075 h 256841"/>
                <a:gd name="connsiteX109" fmla="*/ 72938 w 246284"/>
                <a:gd name="connsiteY109" fmla="*/ 15405 h 256841"/>
                <a:gd name="connsiteX110" fmla="*/ 74917 w 246284"/>
                <a:gd name="connsiteY110" fmla="*/ 14805 h 256841"/>
                <a:gd name="connsiteX111" fmla="*/ 75744 w 246284"/>
                <a:gd name="connsiteY111" fmla="*/ 15340 h 256841"/>
                <a:gd name="connsiteX112" fmla="*/ 76117 w 246284"/>
                <a:gd name="connsiteY112" fmla="*/ 16783 h 256841"/>
                <a:gd name="connsiteX113" fmla="*/ 76944 w 246284"/>
                <a:gd name="connsiteY113" fmla="*/ 17464 h 256841"/>
                <a:gd name="connsiteX114" fmla="*/ 79149 w 246284"/>
                <a:gd name="connsiteY114" fmla="*/ 17610 h 256841"/>
                <a:gd name="connsiteX115" fmla="*/ 80819 w 246284"/>
                <a:gd name="connsiteY115" fmla="*/ 16848 h 256841"/>
                <a:gd name="connsiteX116" fmla="*/ 80592 w 246284"/>
                <a:gd name="connsiteY116" fmla="*/ 14124 h 256841"/>
                <a:gd name="connsiteX117" fmla="*/ 78468 w 246284"/>
                <a:gd name="connsiteY117" fmla="*/ 13897 h 256841"/>
                <a:gd name="connsiteX118" fmla="*/ 78322 w 246284"/>
                <a:gd name="connsiteY118" fmla="*/ 12389 h 256841"/>
                <a:gd name="connsiteX119" fmla="*/ 78630 w 246284"/>
                <a:gd name="connsiteY119" fmla="*/ 10346 h 256841"/>
                <a:gd name="connsiteX120" fmla="*/ 79781 w 246284"/>
                <a:gd name="connsiteY120" fmla="*/ 8983 h 256841"/>
                <a:gd name="connsiteX121" fmla="*/ 81662 w 246284"/>
                <a:gd name="connsiteY121" fmla="*/ 8530 h 256841"/>
                <a:gd name="connsiteX122" fmla="*/ 82652 w 246284"/>
                <a:gd name="connsiteY122" fmla="*/ 7702 h 256841"/>
                <a:gd name="connsiteX123" fmla="*/ 84208 w 246284"/>
                <a:gd name="connsiteY123" fmla="*/ 7475 h 256841"/>
                <a:gd name="connsiteX124" fmla="*/ 85068 w 246284"/>
                <a:gd name="connsiteY124" fmla="*/ 8919 h 256841"/>
                <a:gd name="connsiteX125" fmla="*/ 86430 w 246284"/>
                <a:gd name="connsiteY125" fmla="*/ 11643 h 256841"/>
                <a:gd name="connsiteX126" fmla="*/ 88700 w 246284"/>
                <a:gd name="connsiteY126" fmla="*/ 11643 h 256841"/>
                <a:gd name="connsiteX127" fmla="*/ 90905 w 246284"/>
                <a:gd name="connsiteY127" fmla="*/ 11043 h 256841"/>
                <a:gd name="connsiteX128" fmla="*/ 92494 w 246284"/>
                <a:gd name="connsiteY128" fmla="*/ 9827 h 256841"/>
                <a:gd name="connsiteX129" fmla="*/ 92494 w 246284"/>
                <a:gd name="connsiteY129" fmla="*/ 7702 h 256841"/>
                <a:gd name="connsiteX130" fmla="*/ 93484 w 246284"/>
                <a:gd name="connsiteY130" fmla="*/ 5432 h 256841"/>
                <a:gd name="connsiteX131" fmla="*/ 95219 w 246284"/>
                <a:gd name="connsiteY131" fmla="*/ 4297 h 256841"/>
                <a:gd name="connsiteX132" fmla="*/ 98559 w 246284"/>
                <a:gd name="connsiteY132" fmla="*/ 3243 h 256841"/>
                <a:gd name="connsiteX133" fmla="*/ 101592 w 246284"/>
                <a:gd name="connsiteY133" fmla="*/ 3016 h 256841"/>
                <a:gd name="connsiteX134" fmla="*/ 104932 w 246284"/>
                <a:gd name="connsiteY134" fmla="*/ 3016 h 256841"/>
                <a:gd name="connsiteX135" fmla="*/ 107737 w 246284"/>
                <a:gd name="connsiteY135" fmla="*/ 3713 h 256841"/>
                <a:gd name="connsiteX136" fmla="*/ 111305 w 246284"/>
                <a:gd name="connsiteY136" fmla="*/ 1881 h 256841"/>
                <a:gd name="connsiteX137" fmla="*/ 113202 w 246284"/>
                <a:gd name="connsiteY137" fmla="*/ 827 h 256841"/>
                <a:gd name="connsiteX138" fmla="*/ 115326 w 246284"/>
                <a:gd name="connsiteY138" fmla="*/ 0 h 256841"/>
                <a:gd name="connsiteX139" fmla="*/ 116542 w 246284"/>
                <a:gd name="connsiteY139" fmla="*/ 1135 h 256841"/>
                <a:gd name="connsiteX140" fmla="*/ 116234 w 246284"/>
                <a:gd name="connsiteY140" fmla="*/ 2351 h 256841"/>
                <a:gd name="connsiteX141" fmla="*/ 114256 w 246284"/>
                <a:gd name="connsiteY141" fmla="*/ 3032 h 256841"/>
                <a:gd name="connsiteX142" fmla="*/ 114256 w 246284"/>
                <a:gd name="connsiteY142" fmla="*/ 4540 h 256841"/>
                <a:gd name="connsiteX143" fmla="*/ 114856 w 246284"/>
                <a:gd name="connsiteY143" fmla="*/ 6227 h 256841"/>
                <a:gd name="connsiteX144" fmla="*/ 116526 w 246284"/>
                <a:gd name="connsiteY144" fmla="*/ 7654 h 256841"/>
                <a:gd name="connsiteX145" fmla="*/ 118343 w 246284"/>
                <a:gd name="connsiteY145" fmla="*/ 9097 h 256841"/>
                <a:gd name="connsiteX146" fmla="*/ 119932 w 246284"/>
                <a:gd name="connsiteY146" fmla="*/ 11675 h 256841"/>
                <a:gd name="connsiteX147" fmla="*/ 122591 w 246284"/>
                <a:gd name="connsiteY147" fmla="*/ 13346 h 256841"/>
                <a:gd name="connsiteX148" fmla="*/ 126078 w 246284"/>
                <a:gd name="connsiteY148" fmla="*/ 14562 h 256841"/>
                <a:gd name="connsiteX149" fmla="*/ 128802 w 246284"/>
                <a:gd name="connsiteY149" fmla="*/ 14416 h 256841"/>
                <a:gd name="connsiteX150" fmla="*/ 131153 w 246284"/>
                <a:gd name="connsiteY150" fmla="*/ 15324 h 256841"/>
                <a:gd name="connsiteX151" fmla="*/ 135920 w 246284"/>
                <a:gd name="connsiteY151" fmla="*/ 16832 h 256841"/>
                <a:gd name="connsiteX152" fmla="*/ 138725 w 246284"/>
                <a:gd name="connsiteY152" fmla="*/ 17286 h 256841"/>
                <a:gd name="connsiteX153" fmla="*/ 140931 w 246284"/>
                <a:gd name="connsiteY153" fmla="*/ 17432 h 256841"/>
                <a:gd name="connsiteX154" fmla="*/ 144272 w 246284"/>
                <a:gd name="connsiteY154" fmla="*/ 17967 h 256841"/>
                <a:gd name="connsiteX155" fmla="*/ 146396 w 246284"/>
                <a:gd name="connsiteY155" fmla="*/ 18340 h 256841"/>
                <a:gd name="connsiteX156" fmla="*/ 147677 w 246284"/>
                <a:gd name="connsiteY156" fmla="*/ 18486 h 256841"/>
                <a:gd name="connsiteX157" fmla="*/ 147677 w 246284"/>
                <a:gd name="connsiteY157" fmla="*/ 19929 h 256841"/>
                <a:gd name="connsiteX158" fmla="*/ 145179 w 246284"/>
                <a:gd name="connsiteY158" fmla="*/ 21291 h 256841"/>
                <a:gd name="connsiteX159" fmla="*/ 143445 w 246284"/>
                <a:gd name="connsiteY159" fmla="*/ 22345 h 256841"/>
                <a:gd name="connsiteX160" fmla="*/ 142536 w 246284"/>
                <a:gd name="connsiteY160" fmla="*/ 22945 h 256841"/>
                <a:gd name="connsiteX161" fmla="*/ 141628 w 246284"/>
                <a:gd name="connsiteY161" fmla="*/ 24842 h 256841"/>
                <a:gd name="connsiteX162" fmla="*/ 141320 w 246284"/>
                <a:gd name="connsiteY162" fmla="*/ 26286 h 256841"/>
                <a:gd name="connsiteX163" fmla="*/ 141774 w 246284"/>
                <a:gd name="connsiteY163" fmla="*/ 26886 h 256841"/>
                <a:gd name="connsiteX164" fmla="*/ 143817 w 246284"/>
                <a:gd name="connsiteY164" fmla="*/ 27113 h 256841"/>
                <a:gd name="connsiteX165" fmla="*/ 144806 w 246284"/>
                <a:gd name="connsiteY165" fmla="*/ 27486 h 256841"/>
                <a:gd name="connsiteX166" fmla="*/ 146396 w 246284"/>
                <a:gd name="connsiteY166" fmla="*/ 28540 h 256841"/>
                <a:gd name="connsiteX167" fmla="*/ 146931 w 246284"/>
                <a:gd name="connsiteY167" fmla="*/ 30210 h 256841"/>
                <a:gd name="connsiteX168" fmla="*/ 146104 w 246284"/>
                <a:gd name="connsiteY168" fmla="*/ 32642 h 256841"/>
                <a:gd name="connsiteX169" fmla="*/ 145731 w 246284"/>
                <a:gd name="connsiteY169" fmla="*/ 33696 h 256841"/>
                <a:gd name="connsiteX170" fmla="*/ 145131 w 246284"/>
                <a:gd name="connsiteY170" fmla="*/ 35366 h 256841"/>
                <a:gd name="connsiteX171" fmla="*/ 144985 w 246284"/>
                <a:gd name="connsiteY171" fmla="*/ 37491 h 256841"/>
                <a:gd name="connsiteX172" fmla="*/ 145585 w 246284"/>
                <a:gd name="connsiteY172" fmla="*/ 38172 h 256841"/>
                <a:gd name="connsiteX173" fmla="*/ 147255 w 246284"/>
                <a:gd name="connsiteY173" fmla="*/ 39161 h 256841"/>
                <a:gd name="connsiteX174" fmla="*/ 149233 w 246284"/>
                <a:gd name="connsiteY174" fmla="*/ 40977 h 256841"/>
                <a:gd name="connsiteX175" fmla="*/ 149915 w 246284"/>
                <a:gd name="connsiteY175" fmla="*/ 42728 h 256841"/>
                <a:gd name="connsiteX176" fmla="*/ 149461 w 246284"/>
                <a:gd name="connsiteY176" fmla="*/ 44772 h 256841"/>
                <a:gd name="connsiteX177" fmla="*/ 146963 w 246284"/>
                <a:gd name="connsiteY177" fmla="*/ 45534 h 256841"/>
                <a:gd name="connsiteX178" fmla="*/ 146201 w 246284"/>
                <a:gd name="connsiteY178" fmla="*/ 43718 h 256841"/>
                <a:gd name="connsiteX179" fmla="*/ 146201 w 246284"/>
                <a:gd name="connsiteY179" fmla="*/ 42047 h 256841"/>
                <a:gd name="connsiteX180" fmla="*/ 144158 w 246284"/>
                <a:gd name="connsiteY180" fmla="*/ 40604 h 256841"/>
                <a:gd name="connsiteX181" fmla="*/ 142715 w 246284"/>
                <a:gd name="connsiteY181" fmla="*/ 39696 h 256841"/>
                <a:gd name="connsiteX182" fmla="*/ 141579 w 246284"/>
                <a:gd name="connsiteY182" fmla="*/ 40296 h 256841"/>
                <a:gd name="connsiteX183" fmla="*/ 141952 w 246284"/>
                <a:gd name="connsiteY183" fmla="*/ 41512 h 256841"/>
                <a:gd name="connsiteX184" fmla="*/ 140817 w 246284"/>
                <a:gd name="connsiteY184" fmla="*/ 41658 h 256841"/>
                <a:gd name="connsiteX185" fmla="*/ 140218 w 246284"/>
                <a:gd name="connsiteY185" fmla="*/ 41350 h 256841"/>
                <a:gd name="connsiteX186" fmla="*/ 138629 w 246284"/>
                <a:gd name="connsiteY186" fmla="*/ 41042 h 256841"/>
                <a:gd name="connsiteX187" fmla="*/ 136877 w 246284"/>
                <a:gd name="connsiteY187" fmla="*/ 40588 h 256841"/>
                <a:gd name="connsiteX188" fmla="*/ 135288 w 246284"/>
                <a:gd name="connsiteY188" fmla="*/ 39907 h 256841"/>
                <a:gd name="connsiteX189" fmla="*/ 134072 w 246284"/>
                <a:gd name="connsiteY189" fmla="*/ 39907 h 256841"/>
                <a:gd name="connsiteX190" fmla="*/ 133245 w 246284"/>
                <a:gd name="connsiteY190" fmla="*/ 40507 h 256841"/>
                <a:gd name="connsiteX191" fmla="*/ 132645 w 246284"/>
                <a:gd name="connsiteY191" fmla="*/ 41188 h 256841"/>
                <a:gd name="connsiteX192" fmla="*/ 132499 w 246284"/>
                <a:gd name="connsiteY192" fmla="*/ 42469 h 256841"/>
                <a:gd name="connsiteX193" fmla="*/ 133488 w 246284"/>
                <a:gd name="connsiteY193" fmla="*/ 42469 h 256841"/>
                <a:gd name="connsiteX194" fmla="*/ 132726 w 246284"/>
                <a:gd name="connsiteY194" fmla="*/ 43750 h 256841"/>
                <a:gd name="connsiteX195" fmla="*/ 130829 w 246284"/>
                <a:gd name="connsiteY195" fmla="*/ 43896 h 256841"/>
                <a:gd name="connsiteX196" fmla="*/ 130228 w 246284"/>
                <a:gd name="connsiteY196" fmla="*/ 43815 h 256841"/>
                <a:gd name="connsiteX197" fmla="*/ 129856 w 246284"/>
                <a:gd name="connsiteY197" fmla="*/ 44269 h 256841"/>
                <a:gd name="connsiteX198" fmla="*/ 128494 w 246284"/>
                <a:gd name="connsiteY198" fmla="*/ 44723 h 256841"/>
                <a:gd name="connsiteX199" fmla="*/ 126515 w 246284"/>
                <a:gd name="connsiteY199" fmla="*/ 46539 h 256841"/>
                <a:gd name="connsiteX200" fmla="*/ 123791 w 246284"/>
                <a:gd name="connsiteY200" fmla="*/ 44950 h 256841"/>
                <a:gd name="connsiteX201" fmla="*/ 123710 w 246284"/>
                <a:gd name="connsiteY201" fmla="*/ 45631 h 256841"/>
                <a:gd name="connsiteX202" fmla="*/ 125688 w 246284"/>
                <a:gd name="connsiteY202" fmla="*/ 46993 h 256841"/>
                <a:gd name="connsiteX203" fmla="*/ 123483 w 246284"/>
                <a:gd name="connsiteY203" fmla="*/ 48274 h 256841"/>
                <a:gd name="connsiteX204" fmla="*/ 120531 w 246284"/>
                <a:gd name="connsiteY204" fmla="*/ 49182 h 256841"/>
                <a:gd name="connsiteX205" fmla="*/ 120759 w 246284"/>
                <a:gd name="connsiteY205" fmla="*/ 48193 h 256841"/>
                <a:gd name="connsiteX206" fmla="*/ 121894 w 246284"/>
                <a:gd name="connsiteY206" fmla="*/ 47139 h 256841"/>
                <a:gd name="connsiteX207" fmla="*/ 121666 w 246284"/>
                <a:gd name="connsiteY207" fmla="*/ 46150 h 256841"/>
                <a:gd name="connsiteX208" fmla="*/ 119315 w 246284"/>
                <a:gd name="connsiteY208" fmla="*/ 46977 h 256841"/>
                <a:gd name="connsiteX209" fmla="*/ 117645 w 246284"/>
                <a:gd name="connsiteY209" fmla="*/ 47285 h 256841"/>
                <a:gd name="connsiteX210" fmla="*/ 116056 w 246284"/>
                <a:gd name="connsiteY210" fmla="*/ 49263 h 256841"/>
                <a:gd name="connsiteX211" fmla="*/ 115148 w 246284"/>
                <a:gd name="connsiteY211" fmla="*/ 50317 h 256841"/>
                <a:gd name="connsiteX212" fmla="*/ 114467 w 246284"/>
                <a:gd name="connsiteY212" fmla="*/ 50690 h 256841"/>
                <a:gd name="connsiteX213" fmla="*/ 113786 w 246284"/>
                <a:gd name="connsiteY213" fmla="*/ 51680 h 256841"/>
                <a:gd name="connsiteX214" fmla="*/ 114548 w 246284"/>
                <a:gd name="connsiteY214" fmla="*/ 52896 h 256841"/>
                <a:gd name="connsiteX215" fmla="*/ 113721 w 246284"/>
                <a:gd name="connsiteY215" fmla="*/ 54339 h 256841"/>
                <a:gd name="connsiteX216" fmla="*/ 115310 w 246284"/>
                <a:gd name="connsiteY216" fmla="*/ 54647 h 256841"/>
                <a:gd name="connsiteX217" fmla="*/ 115229 w 246284"/>
                <a:gd name="connsiteY217" fmla="*/ 56625 h 256841"/>
                <a:gd name="connsiteX218" fmla="*/ 116672 w 246284"/>
                <a:gd name="connsiteY218" fmla="*/ 56998 h 256841"/>
                <a:gd name="connsiteX219" fmla="*/ 117661 w 246284"/>
                <a:gd name="connsiteY219" fmla="*/ 58133 h 256841"/>
                <a:gd name="connsiteX220" fmla="*/ 117661 w 246284"/>
                <a:gd name="connsiteY220" fmla="*/ 59415 h 256841"/>
                <a:gd name="connsiteX221" fmla="*/ 118261 w 246284"/>
                <a:gd name="connsiteY221" fmla="*/ 61004 h 256841"/>
                <a:gd name="connsiteX222" fmla="*/ 119478 w 246284"/>
                <a:gd name="connsiteY222" fmla="*/ 62285 h 256841"/>
                <a:gd name="connsiteX223" fmla="*/ 120240 w 246284"/>
                <a:gd name="connsiteY223" fmla="*/ 62739 h 256841"/>
                <a:gd name="connsiteX224" fmla="*/ 122137 w 246284"/>
                <a:gd name="connsiteY224" fmla="*/ 63112 h 256841"/>
                <a:gd name="connsiteX225" fmla="*/ 121002 w 246284"/>
                <a:gd name="connsiteY225" fmla="*/ 65463 h 256841"/>
                <a:gd name="connsiteX226" fmla="*/ 120321 w 246284"/>
                <a:gd name="connsiteY226" fmla="*/ 67895 h 256841"/>
                <a:gd name="connsiteX227" fmla="*/ 119721 w 246284"/>
                <a:gd name="connsiteY227" fmla="*/ 65544 h 256841"/>
                <a:gd name="connsiteX228" fmla="*/ 118667 w 246284"/>
                <a:gd name="connsiteY228" fmla="*/ 65544 h 256841"/>
                <a:gd name="connsiteX229" fmla="*/ 118586 w 246284"/>
                <a:gd name="connsiteY229" fmla="*/ 67295 h 256841"/>
                <a:gd name="connsiteX230" fmla="*/ 117905 w 246284"/>
                <a:gd name="connsiteY230" fmla="*/ 69047 h 256841"/>
                <a:gd name="connsiteX231" fmla="*/ 116316 w 246284"/>
                <a:gd name="connsiteY231" fmla="*/ 69728 h 256841"/>
                <a:gd name="connsiteX232" fmla="*/ 115554 w 246284"/>
                <a:gd name="connsiteY232" fmla="*/ 71171 h 256841"/>
                <a:gd name="connsiteX233" fmla="*/ 115780 w 246284"/>
                <a:gd name="connsiteY233" fmla="*/ 72906 h 256841"/>
                <a:gd name="connsiteX234" fmla="*/ 116542 w 246284"/>
                <a:gd name="connsiteY234" fmla="*/ 74122 h 256841"/>
                <a:gd name="connsiteX235" fmla="*/ 116624 w 246284"/>
                <a:gd name="connsiteY235" fmla="*/ 75111 h 256841"/>
                <a:gd name="connsiteX236" fmla="*/ 115943 w 246284"/>
                <a:gd name="connsiteY236" fmla="*/ 75192 h 256841"/>
                <a:gd name="connsiteX237" fmla="*/ 115570 w 246284"/>
                <a:gd name="connsiteY237" fmla="*/ 73976 h 256841"/>
                <a:gd name="connsiteX238" fmla="*/ 114580 w 246284"/>
                <a:gd name="connsiteY238" fmla="*/ 72468 h 256841"/>
                <a:gd name="connsiteX239" fmla="*/ 114126 w 246284"/>
                <a:gd name="connsiteY239" fmla="*/ 71560 h 256841"/>
                <a:gd name="connsiteX240" fmla="*/ 113299 w 246284"/>
                <a:gd name="connsiteY240" fmla="*/ 70652 h 256841"/>
                <a:gd name="connsiteX241" fmla="*/ 112245 w 246284"/>
                <a:gd name="connsiteY241" fmla="*/ 69971 h 256841"/>
                <a:gd name="connsiteX242" fmla="*/ 110267 w 246284"/>
                <a:gd name="connsiteY242" fmla="*/ 70279 h 256841"/>
                <a:gd name="connsiteX243" fmla="*/ 109359 w 246284"/>
                <a:gd name="connsiteY243" fmla="*/ 71187 h 256841"/>
                <a:gd name="connsiteX244" fmla="*/ 109505 w 246284"/>
                <a:gd name="connsiteY244" fmla="*/ 72241 h 256841"/>
                <a:gd name="connsiteX245" fmla="*/ 111321 w 246284"/>
                <a:gd name="connsiteY245" fmla="*/ 72387 h 256841"/>
                <a:gd name="connsiteX246" fmla="*/ 112910 w 246284"/>
                <a:gd name="connsiteY246" fmla="*/ 73441 h 256841"/>
                <a:gd name="connsiteX247" fmla="*/ 114272 w 246284"/>
                <a:gd name="connsiteY247" fmla="*/ 74657 h 256841"/>
                <a:gd name="connsiteX248" fmla="*/ 114272 w 246284"/>
                <a:gd name="connsiteY248" fmla="*/ 75030 h 256841"/>
                <a:gd name="connsiteX249" fmla="*/ 113283 w 246284"/>
                <a:gd name="connsiteY249" fmla="*/ 75111 h 256841"/>
                <a:gd name="connsiteX250" fmla="*/ 111305 w 246284"/>
                <a:gd name="connsiteY250" fmla="*/ 75111 h 256841"/>
                <a:gd name="connsiteX251" fmla="*/ 112213 w 246284"/>
                <a:gd name="connsiteY251" fmla="*/ 75565 h 256841"/>
                <a:gd name="connsiteX252" fmla="*/ 116381 w 246284"/>
                <a:gd name="connsiteY252" fmla="*/ 76247 h 256841"/>
                <a:gd name="connsiteX253" fmla="*/ 116461 w 246284"/>
                <a:gd name="connsiteY253" fmla="*/ 79279 h 256841"/>
                <a:gd name="connsiteX254" fmla="*/ 117451 w 246284"/>
                <a:gd name="connsiteY254" fmla="*/ 81322 h 256841"/>
                <a:gd name="connsiteX255" fmla="*/ 117905 w 246284"/>
                <a:gd name="connsiteY255" fmla="*/ 84954 h 256841"/>
                <a:gd name="connsiteX256" fmla="*/ 120564 w 246284"/>
                <a:gd name="connsiteY256" fmla="*/ 87614 h 256841"/>
                <a:gd name="connsiteX257" fmla="*/ 124051 w 246284"/>
                <a:gd name="connsiteY257" fmla="*/ 90792 h 256841"/>
                <a:gd name="connsiteX258" fmla="*/ 125331 w 246284"/>
                <a:gd name="connsiteY258" fmla="*/ 92008 h 256841"/>
                <a:gd name="connsiteX259" fmla="*/ 127991 w 246284"/>
                <a:gd name="connsiteY259" fmla="*/ 92316 h 256841"/>
                <a:gd name="connsiteX260" fmla="*/ 129434 w 246284"/>
                <a:gd name="connsiteY260" fmla="*/ 93305 h 256841"/>
                <a:gd name="connsiteX261" fmla="*/ 131185 w 246284"/>
                <a:gd name="connsiteY261" fmla="*/ 95122 h 256841"/>
                <a:gd name="connsiteX262" fmla="*/ 132856 w 246284"/>
                <a:gd name="connsiteY262" fmla="*/ 96873 h 256841"/>
                <a:gd name="connsiteX263" fmla="*/ 135126 w 246284"/>
                <a:gd name="connsiteY263" fmla="*/ 98916 h 256841"/>
                <a:gd name="connsiteX264" fmla="*/ 137396 w 246284"/>
                <a:gd name="connsiteY264" fmla="*/ 100894 h 256841"/>
                <a:gd name="connsiteX265" fmla="*/ 140347 w 246284"/>
                <a:gd name="connsiteY265" fmla="*/ 102256 h 256841"/>
                <a:gd name="connsiteX266" fmla="*/ 142926 w 246284"/>
                <a:gd name="connsiteY266" fmla="*/ 103619 h 256841"/>
                <a:gd name="connsiteX267" fmla="*/ 144433 w 246284"/>
                <a:gd name="connsiteY267" fmla="*/ 104446 h 256841"/>
                <a:gd name="connsiteX268" fmla="*/ 145115 w 246284"/>
                <a:gd name="connsiteY268" fmla="*/ 106343 h 256841"/>
                <a:gd name="connsiteX269" fmla="*/ 145115 w 246284"/>
                <a:gd name="connsiteY269" fmla="*/ 108548 h 256841"/>
                <a:gd name="connsiteX270" fmla="*/ 146104 w 246284"/>
                <a:gd name="connsiteY270" fmla="*/ 111045 h 256841"/>
                <a:gd name="connsiteX271" fmla="*/ 147612 w 246284"/>
                <a:gd name="connsiteY271" fmla="*/ 113705 h 256841"/>
                <a:gd name="connsiteX272" fmla="*/ 148666 w 246284"/>
                <a:gd name="connsiteY272" fmla="*/ 116883 h 256841"/>
                <a:gd name="connsiteX273" fmla="*/ 149574 w 246284"/>
                <a:gd name="connsiteY273" fmla="*/ 121586 h 256841"/>
                <a:gd name="connsiteX274" fmla="*/ 150855 w 246284"/>
                <a:gd name="connsiteY274" fmla="*/ 125753 h 256841"/>
                <a:gd name="connsiteX275" fmla="*/ 151909 w 246284"/>
                <a:gd name="connsiteY275" fmla="*/ 128558 h 256841"/>
                <a:gd name="connsiteX276" fmla="*/ 153806 w 246284"/>
                <a:gd name="connsiteY276" fmla="*/ 131510 h 256841"/>
                <a:gd name="connsiteX277" fmla="*/ 156984 w 246284"/>
                <a:gd name="connsiteY277" fmla="*/ 134996 h 256841"/>
                <a:gd name="connsiteX278" fmla="*/ 160471 w 246284"/>
                <a:gd name="connsiteY278" fmla="*/ 138337 h 256841"/>
                <a:gd name="connsiteX279" fmla="*/ 162060 w 246284"/>
                <a:gd name="connsiteY279" fmla="*/ 139553 h 256841"/>
                <a:gd name="connsiteX280" fmla="*/ 162887 w 246284"/>
                <a:gd name="connsiteY280" fmla="*/ 140996 h 256841"/>
                <a:gd name="connsiteX281" fmla="*/ 163941 w 246284"/>
                <a:gd name="connsiteY281" fmla="*/ 142212 h 256841"/>
                <a:gd name="connsiteX282" fmla="*/ 166292 w 246284"/>
                <a:gd name="connsiteY282" fmla="*/ 143120 h 256841"/>
                <a:gd name="connsiteX283" fmla="*/ 166746 w 246284"/>
                <a:gd name="connsiteY283" fmla="*/ 144628 h 256841"/>
                <a:gd name="connsiteX284" fmla="*/ 167881 w 246284"/>
                <a:gd name="connsiteY284" fmla="*/ 145990 h 256841"/>
                <a:gd name="connsiteX285" fmla="*/ 170152 w 246284"/>
                <a:gd name="connsiteY285" fmla="*/ 146899 h 256841"/>
                <a:gd name="connsiteX286" fmla="*/ 173184 w 246284"/>
                <a:gd name="connsiteY286" fmla="*/ 147953 h 256841"/>
                <a:gd name="connsiteX287" fmla="*/ 175227 w 246284"/>
                <a:gd name="connsiteY287" fmla="*/ 149850 h 256841"/>
                <a:gd name="connsiteX288" fmla="*/ 178179 w 246284"/>
                <a:gd name="connsiteY288" fmla="*/ 149850 h 256841"/>
                <a:gd name="connsiteX289" fmla="*/ 180449 w 246284"/>
                <a:gd name="connsiteY289" fmla="*/ 150531 h 256841"/>
                <a:gd name="connsiteX290" fmla="*/ 182119 w 246284"/>
                <a:gd name="connsiteY290" fmla="*/ 150531 h 256841"/>
                <a:gd name="connsiteX291" fmla="*/ 181665 w 246284"/>
                <a:gd name="connsiteY291" fmla="*/ 151358 h 256841"/>
                <a:gd name="connsiteX292" fmla="*/ 183254 w 246284"/>
                <a:gd name="connsiteY292" fmla="*/ 151358 h 256841"/>
                <a:gd name="connsiteX293" fmla="*/ 183254 w 246284"/>
                <a:gd name="connsiteY293" fmla="*/ 150531 h 256841"/>
                <a:gd name="connsiteX294" fmla="*/ 185297 w 246284"/>
                <a:gd name="connsiteY294" fmla="*/ 150450 h 256841"/>
                <a:gd name="connsiteX295" fmla="*/ 186659 w 246284"/>
                <a:gd name="connsiteY295" fmla="*/ 151358 h 256841"/>
                <a:gd name="connsiteX296" fmla="*/ 186659 w 246284"/>
                <a:gd name="connsiteY296" fmla="*/ 150369 h 256841"/>
                <a:gd name="connsiteX297" fmla="*/ 187568 w 246284"/>
                <a:gd name="connsiteY297" fmla="*/ 150061 h 256841"/>
                <a:gd name="connsiteX298" fmla="*/ 187940 w 246284"/>
                <a:gd name="connsiteY298" fmla="*/ 151342 h 256841"/>
                <a:gd name="connsiteX299" fmla="*/ 189757 w 246284"/>
                <a:gd name="connsiteY299" fmla="*/ 151342 h 256841"/>
                <a:gd name="connsiteX300" fmla="*/ 188167 w 246284"/>
                <a:gd name="connsiteY300" fmla="*/ 150580 h 256841"/>
                <a:gd name="connsiteX301" fmla="*/ 189757 w 246284"/>
                <a:gd name="connsiteY301" fmla="*/ 149980 h 256841"/>
                <a:gd name="connsiteX302" fmla="*/ 191346 w 246284"/>
                <a:gd name="connsiteY302" fmla="*/ 149444 h 256841"/>
                <a:gd name="connsiteX303" fmla="*/ 193697 w 246284"/>
                <a:gd name="connsiteY303" fmla="*/ 149525 h 256841"/>
                <a:gd name="connsiteX304" fmla="*/ 195059 w 246284"/>
                <a:gd name="connsiteY304" fmla="*/ 149753 h 256841"/>
                <a:gd name="connsiteX305" fmla="*/ 196649 w 246284"/>
                <a:gd name="connsiteY305" fmla="*/ 151342 h 256841"/>
                <a:gd name="connsiteX306" fmla="*/ 197248 w 246284"/>
                <a:gd name="connsiteY306" fmla="*/ 153385 h 256841"/>
                <a:gd name="connsiteX307" fmla="*/ 196113 w 246284"/>
                <a:gd name="connsiteY307" fmla="*/ 155136 h 256841"/>
                <a:gd name="connsiteX308" fmla="*/ 193908 w 246284"/>
                <a:gd name="connsiteY308" fmla="*/ 156044 h 256841"/>
                <a:gd name="connsiteX309" fmla="*/ 192237 w 246284"/>
                <a:gd name="connsiteY309" fmla="*/ 156806 h 256841"/>
                <a:gd name="connsiteX310" fmla="*/ 191184 w 246284"/>
                <a:gd name="connsiteY310" fmla="*/ 157860 h 256841"/>
                <a:gd name="connsiteX311" fmla="*/ 190957 w 246284"/>
                <a:gd name="connsiteY311" fmla="*/ 159077 h 256841"/>
                <a:gd name="connsiteX312" fmla="*/ 191330 w 246284"/>
                <a:gd name="connsiteY312" fmla="*/ 160358 h 256841"/>
                <a:gd name="connsiteX313" fmla="*/ 191638 w 246284"/>
                <a:gd name="connsiteY313" fmla="*/ 162174 h 256841"/>
                <a:gd name="connsiteX314" fmla="*/ 193373 w 246284"/>
                <a:gd name="connsiteY314" fmla="*/ 163925 h 256841"/>
                <a:gd name="connsiteX315" fmla="*/ 194589 w 246284"/>
                <a:gd name="connsiteY315" fmla="*/ 164298 h 256841"/>
                <a:gd name="connsiteX316" fmla="*/ 197702 w 246284"/>
                <a:gd name="connsiteY316" fmla="*/ 164298 h 256841"/>
                <a:gd name="connsiteX317" fmla="*/ 199145 w 246284"/>
                <a:gd name="connsiteY317" fmla="*/ 164979 h 256841"/>
                <a:gd name="connsiteX318" fmla="*/ 200816 w 246284"/>
                <a:gd name="connsiteY318" fmla="*/ 166487 h 256841"/>
                <a:gd name="connsiteX319" fmla="*/ 202940 w 246284"/>
                <a:gd name="connsiteY319" fmla="*/ 167995 h 256841"/>
                <a:gd name="connsiteX320" fmla="*/ 205291 w 246284"/>
                <a:gd name="connsiteY320" fmla="*/ 169357 h 256841"/>
                <a:gd name="connsiteX321" fmla="*/ 209378 w 246284"/>
                <a:gd name="connsiteY321" fmla="*/ 170573 h 256841"/>
                <a:gd name="connsiteX322" fmla="*/ 212329 w 246284"/>
                <a:gd name="connsiteY322" fmla="*/ 171173 h 256841"/>
                <a:gd name="connsiteX323" fmla="*/ 215053 w 246284"/>
                <a:gd name="connsiteY323" fmla="*/ 171709 h 256841"/>
                <a:gd name="connsiteX324" fmla="*/ 218394 w 246284"/>
                <a:gd name="connsiteY324" fmla="*/ 173606 h 256841"/>
                <a:gd name="connsiteX325" fmla="*/ 220745 w 246284"/>
                <a:gd name="connsiteY325" fmla="*/ 176184 h 256841"/>
                <a:gd name="connsiteX326" fmla="*/ 222723 w 246284"/>
                <a:gd name="connsiteY326" fmla="*/ 178081 h 256841"/>
                <a:gd name="connsiteX327" fmla="*/ 225302 w 246284"/>
                <a:gd name="connsiteY327" fmla="*/ 179443 h 256841"/>
                <a:gd name="connsiteX328" fmla="*/ 228107 w 246284"/>
                <a:gd name="connsiteY328" fmla="*/ 180887 h 256841"/>
                <a:gd name="connsiteX329" fmla="*/ 231058 w 246284"/>
                <a:gd name="connsiteY329" fmla="*/ 182103 h 256841"/>
                <a:gd name="connsiteX330" fmla="*/ 232809 w 246284"/>
                <a:gd name="connsiteY330" fmla="*/ 183157 h 256841"/>
                <a:gd name="connsiteX331" fmla="*/ 234626 w 246284"/>
                <a:gd name="connsiteY331" fmla="*/ 183919 h 256841"/>
                <a:gd name="connsiteX332" fmla="*/ 236069 w 246284"/>
                <a:gd name="connsiteY332" fmla="*/ 184973 h 256841"/>
                <a:gd name="connsiteX333" fmla="*/ 237204 w 246284"/>
                <a:gd name="connsiteY333" fmla="*/ 186416 h 256841"/>
                <a:gd name="connsiteX334" fmla="*/ 237204 w 246284"/>
                <a:gd name="connsiteY334" fmla="*/ 187778 h 256841"/>
                <a:gd name="connsiteX335" fmla="*/ 238485 w 246284"/>
                <a:gd name="connsiteY335" fmla="*/ 188995 h 256841"/>
                <a:gd name="connsiteX336" fmla="*/ 240609 w 246284"/>
                <a:gd name="connsiteY336" fmla="*/ 189449 h 256841"/>
                <a:gd name="connsiteX337" fmla="*/ 242053 w 246284"/>
                <a:gd name="connsiteY337" fmla="*/ 190730 h 256841"/>
                <a:gd name="connsiteX338" fmla="*/ 242734 w 246284"/>
                <a:gd name="connsiteY338" fmla="*/ 192011 h 256841"/>
                <a:gd name="connsiteX339" fmla="*/ 244015 w 246284"/>
                <a:gd name="connsiteY339" fmla="*/ 193454 h 256841"/>
                <a:gd name="connsiteX340" fmla="*/ 245069 w 246284"/>
                <a:gd name="connsiteY340" fmla="*/ 194508 h 256841"/>
                <a:gd name="connsiteX341" fmla="*/ 245749 w 246284"/>
                <a:gd name="connsiteY341" fmla="*/ 196551 h 256841"/>
                <a:gd name="connsiteX342" fmla="*/ 246285 w 246284"/>
                <a:gd name="connsiteY342" fmla="*/ 198221 h 256841"/>
                <a:gd name="connsiteX343" fmla="*/ 246285 w 246284"/>
                <a:gd name="connsiteY343" fmla="*/ 199892 h 256841"/>
                <a:gd name="connsiteX344" fmla="*/ 245004 w 246284"/>
                <a:gd name="connsiteY344" fmla="*/ 200573 h 256841"/>
                <a:gd name="connsiteX345" fmla="*/ 243787 w 246284"/>
                <a:gd name="connsiteY345" fmla="*/ 201789 h 256841"/>
                <a:gd name="connsiteX346" fmla="*/ 243415 w 246284"/>
                <a:gd name="connsiteY346" fmla="*/ 203378 h 256841"/>
                <a:gd name="connsiteX347" fmla="*/ 243561 w 246284"/>
                <a:gd name="connsiteY347" fmla="*/ 205048 h 256841"/>
                <a:gd name="connsiteX348" fmla="*/ 243561 w 246284"/>
                <a:gd name="connsiteY348" fmla="*/ 206264 h 256841"/>
                <a:gd name="connsiteX349" fmla="*/ 242960 w 246284"/>
                <a:gd name="connsiteY349" fmla="*/ 207400 h 256841"/>
                <a:gd name="connsiteX350" fmla="*/ 242133 w 246284"/>
                <a:gd name="connsiteY350" fmla="*/ 206799 h 256841"/>
                <a:gd name="connsiteX351" fmla="*/ 241306 w 246284"/>
                <a:gd name="connsiteY351" fmla="*/ 205810 h 256841"/>
                <a:gd name="connsiteX352" fmla="*/ 239101 w 246284"/>
                <a:gd name="connsiteY352" fmla="*/ 205583 h 256841"/>
                <a:gd name="connsiteX353" fmla="*/ 236604 w 246284"/>
                <a:gd name="connsiteY353" fmla="*/ 203459 h 256841"/>
                <a:gd name="connsiteX354" fmla="*/ 235388 w 246284"/>
                <a:gd name="connsiteY354" fmla="*/ 201562 h 256841"/>
                <a:gd name="connsiteX355" fmla="*/ 235242 w 246284"/>
                <a:gd name="connsiteY355" fmla="*/ 199892 h 256841"/>
                <a:gd name="connsiteX356" fmla="*/ 235696 w 246284"/>
                <a:gd name="connsiteY356" fmla="*/ 199665 h 256841"/>
                <a:gd name="connsiteX357" fmla="*/ 235842 w 246284"/>
                <a:gd name="connsiteY357" fmla="*/ 198448 h 256841"/>
                <a:gd name="connsiteX358" fmla="*/ 234480 w 246284"/>
                <a:gd name="connsiteY358" fmla="*/ 196697 h 256841"/>
                <a:gd name="connsiteX359" fmla="*/ 233799 w 246284"/>
                <a:gd name="connsiteY359" fmla="*/ 195189 h 256841"/>
                <a:gd name="connsiteX360" fmla="*/ 232972 w 246284"/>
                <a:gd name="connsiteY360" fmla="*/ 193908 h 256841"/>
                <a:gd name="connsiteX361" fmla="*/ 230702 w 246284"/>
                <a:gd name="connsiteY361" fmla="*/ 193454 h 256841"/>
                <a:gd name="connsiteX362" fmla="*/ 229112 w 246284"/>
                <a:gd name="connsiteY362" fmla="*/ 193454 h 256841"/>
                <a:gd name="connsiteX363" fmla="*/ 227442 w 246284"/>
                <a:gd name="connsiteY363" fmla="*/ 193762 h 256841"/>
                <a:gd name="connsiteX364" fmla="*/ 225010 w 246284"/>
                <a:gd name="connsiteY364" fmla="*/ 193762 h 256841"/>
                <a:gd name="connsiteX365" fmla="*/ 222804 w 246284"/>
                <a:gd name="connsiteY365" fmla="*/ 192627 h 256841"/>
                <a:gd name="connsiteX366" fmla="*/ 221215 w 246284"/>
                <a:gd name="connsiteY366" fmla="*/ 191638 h 256841"/>
                <a:gd name="connsiteX367" fmla="*/ 220307 w 246284"/>
                <a:gd name="connsiteY367" fmla="*/ 190811 h 256841"/>
                <a:gd name="connsiteX368" fmla="*/ 221296 w 246284"/>
                <a:gd name="connsiteY368" fmla="*/ 190211 h 256841"/>
                <a:gd name="connsiteX369" fmla="*/ 221523 w 246284"/>
                <a:gd name="connsiteY369" fmla="*/ 189222 h 256841"/>
                <a:gd name="connsiteX370" fmla="*/ 220923 w 246284"/>
                <a:gd name="connsiteY370" fmla="*/ 188232 h 256841"/>
                <a:gd name="connsiteX371" fmla="*/ 219934 w 246284"/>
                <a:gd name="connsiteY371" fmla="*/ 188232 h 256841"/>
                <a:gd name="connsiteX372" fmla="*/ 219626 w 246284"/>
                <a:gd name="connsiteY372" fmla="*/ 188995 h 256841"/>
                <a:gd name="connsiteX373" fmla="*/ 217810 w 246284"/>
                <a:gd name="connsiteY373" fmla="*/ 188232 h 256841"/>
                <a:gd name="connsiteX374" fmla="*/ 216059 w 246284"/>
                <a:gd name="connsiteY374" fmla="*/ 188151 h 256841"/>
                <a:gd name="connsiteX375" fmla="*/ 213934 w 246284"/>
                <a:gd name="connsiteY375" fmla="*/ 188151 h 256841"/>
                <a:gd name="connsiteX376" fmla="*/ 212491 w 246284"/>
                <a:gd name="connsiteY376" fmla="*/ 189741 h 256841"/>
                <a:gd name="connsiteX377" fmla="*/ 211129 w 246284"/>
                <a:gd name="connsiteY377" fmla="*/ 192465 h 256841"/>
                <a:gd name="connsiteX378" fmla="*/ 209621 w 246284"/>
                <a:gd name="connsiteY378" fmla="*/ 194670 h 256841"/>
                <a:gd name="connsiteX379" fmla="*/ 209313 w 246284"/>
                <a:gd name="connsiteY379" fmla="*/ 196113 h 256841"/>
                <a:gd name="connsiteX380" fmla="*/ 207870 w 246284"/>
                <a:gd name="connsiteY380" fmla="*/ 197849 h 256841"/>
                <a:gd name="connsiteX381" fmla="*/ 206199 w 246284"/>
                <a:gd name="connsiteY381" fmla="*/ 199438 h 256841"/>
                <a:gd name="connsiteX382" fmla="*/ 206118 w 246284"/>
                <a:gd name="connsiteY382" fmla="*/ 202924 h 256841"/>
                <a:gd name="connsiteX383" fmla="*/ 204837 w 246284"/>
                <a:gd name="connsiteY383" fmla="*/ 204821 h 256841"/>
                <a:gd name="connsiteX384" fmla="*/ 203702 w 246284"/>
                <a:gd name="connsiteY384" fmla="*/ 206556 h 256841"/>
                <a:gd name="connsiteX385" fmla="*/ 203702 w 246284"/>
                <a:gd name="connsiteY385" fmla="*/ 208535 h 256841"/>
                <a:gd name="connsiteX386" fmla="*/ 204156 w 246284"/>
                <a:gd name="connsiteY386" fmla="*/ 209297 h 256841"/>
                <a:gd name="connsiteX387" fmla="*/ 204010 w 246284"/>
                <a:gd name="connsiteY387" fmla="*/ 210286 h 256841"/>
                <a:gd name="connsiteX388" fmla="*/ 204837 w 246284"/>
                <a:gd name="connsiteY388" fmla="*/ 211340 h 256841"/>
                <a:gd name="connsiteX389" fmla="*/ 205973 w 246284"/>
                <a:gd name="connsiteY389" fmla="*/ 212248 h 256841"/>
                <a:gd name="connsiteX390" fmla="*/ 209086 w 246284"/>
                <a:gd name="connsiteY390" fmla="*/ 212248 h 256841"/>
                <a:gd name="connsiteX391" fmla="*/ 210075 w 246284"/>
                <a:gd name="connsiteY391" fmla="*/ 212621 h 256841"/>
                <a:gd name="connsiteX392" fmla="*/ 210383 w 246284"/>
                <a:gd name="connsiteY392" fmla="*/ 213448 h 256841"/>
                <a:gd name="connsiteX393" fmla="*/ 211745 w 246284"/>
                <a:gd name="connsiteY393" fmla="*/ 214275 h 256841"/>
                <a:gd name="connsiteX394" fmla="*/ 213869 w 246284"/>
                <a:gd name="connsiteY394" fmla="*/ 215102 h 256841"/>
                <a:gd name="connsiteX395" fmla="*/ 215086 w 246284"/>
                <a:gd name="connsiteY395" fmla="*/ 215783 h 256841"/>
                <a:gd name="connsiteX396" fmla="*/ 215394 w 246284"/>
                <a:gd name="connsiteY396" fmla="*/ 216772 h 256841"/>
                <a:gd name="connsiteX397" fmla="*/ 216448 w 246284"/>
                <a:gd name="connsiteY397" fmla="*/ 217226 h 256841"/>
                <a:gd name="connsiteX398" fmla="*/ 217048 w 246284"/>
                <a:gd name="connsiteY398" fmla="*/ 217226 h 256841"/>
                <a:gd name="connsiteX399" fmla="*/ 217194 w 246284"/>
                <a:gd name="connsiteY399" fmla="*/ 219351 h 256841"/>
                <a:gd name="connsiteX400" fmla="*/ 216821 w 246284"/>
                <a:gd name="connsiteY400" fmla="*/ 219724 h 256841"/>
                <a:gd name="connsiteX401" fmla="*/ 216448 w 246284"/>
                <a:gd name="connsiteY401" fmla="*/ 221004 h 256841"/>
                <a:gd name="connsiteX402" fmla="*/ 216821 w 246284"/>
                <a:gd name="connsiteY402" fmla="*/ 222594 h 256841"/>
                <a:gd name="connsiteX403" fmla="*/ 217275 w 246284"/>
                <a:gd name="connsiteY403" fmla="*/ 223729 h 256841"/>
                <a:gd name="connsiteX404" fmla="*/ 216967 w 246284"/>
                <a:gd name="connsiteY404" fmla="*/ 224410 h 256841"/>
                <a:gd name="connsiteX405" fmla="*/ 216659 w 246284"/>
                <a:gd name="connsiteY405" fmla="*/ 225626 h 256841"/>
                <a:gd name="connsiteX406" fmla="*/ 217113 w 246284"/>
                <a:gd name="connsiteY406" fmla="*/ 226534 h 256841"/>
                <a:gd name="connsiteX407" fmla="*/ 217713 w 246284"/>
                <a:gd name="connsiteY407" fmla="*/ 227442 h 256841"/>
                <a:gd name="connsiteX408" fmla="*/ 218394 w 246284"/>
                <a:gd name="connsiteY408" fmla="*/ 227442 h 256841"/>
                <a:gd name="connsiteX409" fmla="*/ 218248 w 246284"/>
                <a:gd name="connsiteY409" fmla="*/ 229177 h 256841"/>
                <a:gd name="connsiteX410" fmla="*/ 217567 w 246284"/>
                <a:gd name="connsiteY410" fmla="*/ 230621 h 256841"/>
                <a:gd name="connsiteX411" fmla="*/ 217031 w 246284"/>
                <a:gd name="connsiteY411" fmla="*/ 230621 h 256841"/>
                <a:gd name="connsiteX412" fmla="*/ 216805 w 246284"/>
                <a:gd name="connsiteY412" fmla="*/ 231837 h 256841"/>
                <a:gd name="connsiteX413" fmla="*/ 215896 w 246284"/>
                <a:gd name="connsiteY413" fmla="*/ 231837 h 256841"/>
                <a:gd name="connsiteX414" fmla="*/ 214907 w 246284"/>
                <a:gd name="connsiteY414" fmla="*/ 230475 h 256841"/>
                <a:gd name="connsiteX415" fmla="*/ 214145 w 246284"/>
                <a:gd name="connsiteY415" fmla="*/ 229875 h 256841"/>
                <a:gd name="connsiteX416" fmla="*/ 212556 w 246284"/>
                <a:gd name="connsiteY416" fmla="*/ 229875 h 256841"/>
                <a:gd name="connsiteX417" fmla="*/ 211648 w 246284"/>
                <a:gd name="connsiteY417" fmla="*/ 230702 h 256841"/>
                <a:gd name="connsiteX418" fmla="*/ 209832 w 246284"/>
                <a:gd name="connsiteY418" fmla="*/ 231302 h 256841"/>
                <a:gd name="connsiteX419" fmla="*/ 207789 w 246284"/>
                <a:gd name="connsiteY419" fmla="*/ 232210 h 256841"/>
                <a:gd name="connsiteX420" fmla="*/ 206572 w 246284"/>
                <a:gd name="connsiteY420" fmla="*/ 233653 h 256841"/>
                <a:gd name="connsiteX421" fmla="*/ 205518 w 246284"/>
                <a:gd name="connsiteY421" fmla="*/ 235161 h 256841"/>
                <a:gd name="connsiteX422" fmla="*/ 204837 w 246284"/>
                <a:gd name="connsiteY422" fmla="*/ 235761 h 256841"/>
                <a:gd name="connsiteX423" fmla="*/ 204756 w 246284"/>
                <a:gd name="connsiteY423" fmla="*/ 237204 h 256841"/>
                <a:gd name="connsiteX424" fmla="*/ 205356 w 246284"/>
                <a:gd name="connsiteY424" fmla="*/ 240155 h 256841"/>
                <a:gd name="connsiteX425" fmla="*/ 206037 w 246284"/>
                <a:gd name="connsiteY425" fmla="*/ 242588 h 256841"/>
                <a:gd name="connsiteX426" fmla="*/ 205502 w 246284"/>
                <a:gd name="connsiteY426" fmla="*/ 244404 h 256841"/>
                <a:gd name="connsiteX427" fmla="*/ 203297 w 246284"/>
                <a:gd name="connsiteY427" fmla="*/ 246074 h 256841"/>
                <a:gd name="connsiteX428" fmla="*/ 200799 w 246284"/>
                <a:gd name="connsiteY428" fmla="*/ 247209 h 256841"/>
                <a:gd name="connsiteX429" fmla="*/ 199356 w 246284"/>
                <a:gd name="connsiteY429" fmla="*/ 248879 h 256841"/>
                <a:gd name="connsiteX430" fmla="*/ 198140 w 246284"/>
                <a:gd name="connsiteY430" fmla="*/ 250014 h 256841"/>
                <a:gd name="connsiteX431" fmla="*/ 197459 w 246284"/>
                <a:gd name="connsiteY431" fmla="*/ 251604 h 256841"/>
                <a:gd name="connsiteX432" fmla="*/ 196924 w 246284"/>
                <a:gd name="connsiteY432" fmla="*/ 253420 h 256841"/>
                <a:gd name="connsiteX433" fmla="*/ 196097 w 246284"/>
                <a:gd name="connsiteY433" fmla="*/ 256079 h 256841"/>
                <a:gd name="connsiteX434" fmla="*/ 194735 w 246284"/>
                <a:gd name="connsiteY434" fmla="*/ 256841 h 256841"/>
                <a:gd name="connsiteX435" fmla="*/ 188135 w 246284"/>
                <a:gd name="connsiteY435" fmla="*/ 256841 h 256841"/>
                <a:gd name="connsiteX436" fmla="*/ 187081 w 246284"/>
                <a:gd name="connsiteY436" fmla="*/ 255398 h 256841"/>
                <a:gd name="connsiteX437" fmla="*/ 186319 w 246284"/>
                <a:gd name="connsiteY437" fmla="*/ 252820 h 256841"/>
                <a:gd name="connsiteX438" fmla="*/ 186692 w 246284"/>
                <a:gd name="connsiteY438" fmla="*/ 251312 h 256841"/>
                <a:gd name="connsiteX439" fmla="*/ 187746 w 246284"/>
                <a:gd name="connsiteY439" fmla="*/ 249804 h 256841"/>
                <a:gd name="connsiteX440" fmla="*/ 189416 w 246284"/>
                <a:gd name="connsiteY440" fmla="*/ 248134 h 256841"/>
                <a:gd name="connsiteX441" fmla="*/ 190405 w 246284"/>
                <a:gd name="connsiteY441" fmla="*/ 246544 h 256841"/>
                <a:gd name="connsiteX442" fmla="*/ 191394 w 246284"/>
                <a:gd name="connsiteY442" fmla="*/ 244955 h 256841"/>
                <a:gd name="connsiteX443" fmla="*/ 192302 w 246284"/>
                <a:gd name="connsiteY443" fmla="*/ 242377 h 256841"/>
                <a:gd name="connsiteX444" fmla="*/ 192610 w 246284"/>
                <a:gd name="connsiteY444" fmla="*/ 240934 h 256841"/>
                <a:gd name="connsiteX445" fmla="*/ 191394 w 246284"/>
                <a:gd name="connsiteY445" fmla="*/ 239426 h 256841"/>
                <a:gd name="connsiteX446" fmla="*/ 190568 w 246284"/>
                <a:gd name="connsiteY446" fmla="*/ 237836 h 256841"/>
                <a:gd name="connsiteX447" fmla="*/ 191475 w 246284"/>
                <a:gd name="connsiteY447" fmla="*/ 237074 h 256841"/>
                <a:gd name="connsiteX448" fmla="*/ 192076 w 246284"/>
                <a:gd name="connsiteY448" fmla="*/ 236393 h 256841"/>
                <a:gd name="connsiteX449" fmla="*/ 192449 w 246284"/>
                <a:gd name="connsiteY449" fmla="*/ 235793 h 256841"/>
                <a:gd name="connsiteX450" fmla="*/ 193956 w 246284"/>
                <a:gd name="connsiteY450" fmla="*/ 235712 h 256841"/>
                <a:gd name="connsiteX451" fmla="*/ 195627 w 246284"/>
                <a:gd name="connsiteY451" fmla="*/ 236247 h 256841"/>
                <a:gd name="connsiteX452" fmla="*/ 196843 w 246284"/>
                <a:gd name="connsiteY452" fmla="*/ 236474 h 256841"/>
                <a:gd name="connsiteX453" fmla="*/ 198432 w 246284"/>
                <a:gd name="connsiteY453" fmla="*/ 235647 h 256841"/>
                <a:gd name="connsiteX454" fmla="*/ 198740 w 246284"/>
                <a:gd name="connsiteY454" fmla="*/ 233377 h 256841"/>
                <a:gd name="connsiteX455" fmla="*/ 198513 w 246284"/>
                <a:gd name="connsiteY455" fmla="*/ 231480 h 256841"/>
                <a:gd name="connsiteX456" fmla="*/ 197524 w 246284"/>
                <a:gd name="connsiteY456" fmla="*/ 229972 h 256841"/>
                <a:gd name="connsiteX457" fmla="*/ 196243 w 246284"/>
                <a:gd name="connsiteY457" fmla="*/ 228383 h 256841"/>
                <a:gd name="connsiteX458" fmla="*/ 195108 w 246284"/>
                <a:gd name="connsiteY458" fmla="*/ 226177 h 256841"/>
                <a:gd name="connsiteX459" fmla="*/ 195027 w 246284"/>
                <a:gd name="connsiteY459" fmla="*/ 221183 h 256841"/>
                <a:gd name="connsiteX460" fmla="*/ 194427 w 246284"/>
                <a:gd name="connsiteY460" fmla="*/ 218378 h 256841"/>
                <a:gd name="connsiteX461" fmla="*/ 193211 w 246284"/>
                <a:gd name="connsiteY461" fmla="*/ 215799 h 256841"/>
                <a:gd name="connsiteX462" fmla="*/ 191703 w 246284"/>
                <a:gd name="connsiteY462" fmla="*/ 213902 h 256841"/>
                <a:gd name="connsiteX463" fmla="*/ 190114 w 246284"/>
                <a:gd name="connsiteY463" fmla="*/ 210951 h 256841"/>
                <a:gd name="connsiteX464" fmla="*/ 189741 w 246284"/>
                <a:gd name="connsiteY464" fmla="*/ 207610 h 256841"/>
                <a:gd name="connsiteX465" fmla="*/ 189659 w 246284"/>
                <a:gd name="connsiteY465" fmla="*/ 204578 h 256841"/>
                <a:gd name="connsiteX466" fmla="*/ 187762 w 246284"/>
                <a:gd name="connsiteY466" fmla="*/ 202146 h 256841"/>
                <a:gd name="connsiteX467" fmla="*/ 186319 w 246284"/>
                <a:gd name="connsiteY467" fmla="*/ 200329 h 256841"/>
                <a:gd name="connsiteX468" fmla="*/ 184503 w 246284"/>
                <a:gd name="connsiteY468" fmla="*/ 199794 h 256841"/>
                <a:gd name="connsiteX469" fmla="*/ 182687 w 246284"/>
                <a:gd name="connsiteY469" fmla="*/ 200394 h 256841"/>
                <a:gd name="connsiteX470" fmla="*/ 181244 w 246284"/>
                <a:gd name="connsiteY470" fmla="*/ 201902 h 256841"/>
                <a:gd name="connsiteX471" fmla="*/ 179427 w 246284"/>
                <a:gd name="connsiteY471" fmla="*/ 201529 h 256841"/>
                <a:gd name="connsiteX472" fmla="*/ 178292 w 246284"/>
                <a:gd name="connsiteY472" fmla="*/ 201529 h 256841"/>
                <a:gd name="connsiteX473" fmla="*/ 178211 w 246284"/>
                <a:gd name="connsiteY473" fmla="*/ 199713 h 256841"/>
                <a:gd name="connsiteX474" fmla="*/ 176995 w 246284"/>
                <a:gd name="connsiteY474" fmla="*/ 198351 h 256841"/>
                <a:gd name="connsiteX475" fmla="*/ 175552 w 246284"/>
                <a:gd name="connsiteY475" fmla="*/ 197135 h 256841"/>
                <a:gd name="connsiteX476" fmla="*/ 173119 w 246284"/>
                <a:gd name="connsiteY476" fmla="*/ 197135 h 256841"/>
                <a:gd name="connsiteX477" fmla="*/ 172438 w 246284"/>
                <a:gd name="connsiteY477" fmla="*/ 195919 h 256841"/>
                <a:gd name="connsiteX478" fmla="*/ 171449 w 246284"/>
                <a:gd name="connsiteY478" fmla="*/ 195384 h 256841"/>
                <a:gd name="connsiteX479" fmla="*/ 171222 w 246284"/>
                <a:gd name="connsiteY479" fmla="*/ 194476 h 256841"/>
                <a:gd name="connsiteX480" fmla="*/ 171222 w 246284"/>
                <a:gd name="connsiteY480" fmla="*/ 193032 h 256841"/>
                <a:gd name="connsiteX481" fmla="*/ 171757 w 246284"/>
                <a:gd name="connsiteY481" fmla="*/ 192205 h 256841"/>
                <a:gd name="connsiteX482" fmla="*/ 172746 w 246284"/>
                <a:gd name="connsiteY482" fmla="*/ 191751 h 256841"/>
                <a:gd name="connsiteX483" fmla="*/ 172600 w 246284"/>
                <a:gd name="connsiteY483" fmla="*/ 189935 h 256841"/>
                <a:gd name="connsiteX484" fmla="*/ 173200 w 246284"/>
                <a:gd name="connsiteY484" fmla="*/ 189027 h 256841"/>
                <a:gd name="connsiteX485" fmla="*/ 171530 w 246284"/>
                <a:gd name="connsiteY485" fmla="*/ 188573 h 256841"/>
                <a:gd name="connsiteX486" fmla="*/ 170476 w 246284"/>
                <a:gd name="connsiteY486" fmla="*/ 185768 h 256841"/>
                <a:gd name="connsiteX487" fmla="*/ 169714 w 246284"/>
                <a:gd name="connsiteY487" fmla="*/ 184551 h 256841"/>
                <a:gd name="connsiteX488" fmla="*/ 168125 w 246284"/>
                <a:gd name="connsiteY488" fmla="*/ 184471 h 256841"/>
                <a:gd name="connsiteX489" fmla="*/ 167217 w 246284"/>
                <a:gd name="connsiteY489" fmla="*/ 185070 h 256841"/>
                <a:gd name="connsiteX490" fmla="*/ 167444 w 246284"/>
                <a:gd name="connsiteY490" fmla="*/ 186351 h 256841"/>
                <a:gd name="connsiteX491" fmla="*/ 166909 w 246284"/>
                <a:gd name="connsiteY491" fmla="*/ 186805 h 256841"/>
                <a:gd name="connsiteX492" fmla="*/ 166228 w 246284"/>
                <a:gd name="connsiteY492" fmla="*/ 185978 h 256841"/>
                <a:gd name="connsiteX493" fmla="*/ 166082 w 246284"/>
                <a:gd name="connsiteY493" fmla="*/ 184762 h 256841"/>
                <a:gd name="connsiteX494" fmla="*/ 164801 w 246284"/>
                <a:gd name="connsiteY494" fmla="*/ 184308 h 256841"/>
                <a:gd name="connsiteX495" fmla="*/ 163584 w 246284"/>
                <a:gd name="connsiteY495" fmla="*/ 185070 h 256841"/>
                <a:gd name="connsiteX496" fmla="*/ 161379 w 246284"/>
                <a:gd name="connsiteY496" fmla="*/ 185378 h 256841"/>
                <a:gd name="connsiteX497" fmla="*/ 160098 w 246284"/>
                <a:gd name="connsiteY497" fmla="*/ 186822 h 256841"/>
                <a:gd name="connsiteX498" fmla="*/ 158882 w 246284"/>
                <a:gd name="connsiteY498" fmla="*/ 186903 h 256841"/>
                <a:gd name="connsiteX499" fmla="*/ 159644 w 246284"/>
                <a:gd name="connsiteY499" fmla="*/ 185395 h 256841"/>
                <a:gd name="connsiteX500" fmla="*/ 160552 w 246284"/>
                <a:gd name="connsiteY500" fmla="*/ 184260 h 256841"/>
                <a:gd name="connsiteX501" fmla="*/ 161768 w 246284"/>
                <a:gd name="connsiteY501" fmla="*/ 183497 h 256841"/>
                <a:gd name="connsiteX502" fmla="*/ 162303 w 246284"/>
                <a:gd name="connsiteY502" fmla="*/ 181989 h 256841"/>
                <a:gd name="connsiteX503" fmla="*/ 161314 w 246284"/>
                <a:gd name="connsiteY503" fmla="*/ 180546 h 256841"/>
                <a:gd name="connsiteX504" fmla="*/ 159417 w 246284"/>
                <a:gd name="connsiteY504" fmla="*/ 180092 h 256841"/>
                <a:gd name="connsiteX505" fmla="*/ 157293 w 246284"/>
                <a:gd name="connsiteY505" fmla="*/ 180011 h 256841"/>
                <a:gd name="connsiteX506" fmla="*/ 155395 w 246284"/>
                <a:gd name="connsiteY506" fmla="*/ 180011 h 256841"/>
                <a:gd name="connsiteX507" fmla="*/ 154714 w 246284"/>
                <a:gd name="connsiteY507" fmla="*/ 179330 h 256841"/>
                <a:gd name="connsiteX508" fmla="*/ 154568 w 246284"/>
                <a:gd name="connsiteY508" fmla="*/ 180546 h 256841"/>
                <a:gd name="connsiteX509" fmla="*/ 153661 w 246284"/>
                <a:gd name="connsiteY509" fmla="*/ 180692 h 256841"/>
                <a:gd name="connsiteX510" fmla="*/ 153741 w 246284"/>
                <a:gd name="connsiteY510" fmla="*/ 178260 h 256841"/>
                <a:gd name="connsiteX511" fmla="*/ 151990 w 246284"/>
                <a:gd name="connsiteY511" fmla="*/ 175681 h 256841"/>
                <a:gd name="connsiteX512" fmla="*/ 150855 w 246284"/>
                <a:gd name="connsiteY512" fmla="*/ 174627 h 256841"/>
                <a:gd name="connsiteX513" fmla="*/ 150482 w 246284"/>
                <a:gd name="connsiteY513" fmla="*/ 174027 h 256841"/>
                <a:gd name="connsiteX514" fmla="*/ 149655 w 246284"/>
                <a:gd name="connsiteY514" fmla="*/ 172211 h 256841"/>
                <a:gd name="connsiteX515" fmla="*/ 149509 w 246284"/>
                <a:gd name="connsiteY515" fmla="*/ 170768 h 256841"/>
                <a:gd name="connsiteX516" fmla="*/ 148001 w 246284"/>
                <a:gd name="connsiteY516" fmla="*/ 170460 h 256841"/>
                <a:gd name="connsiteX517" fmla="*/ 146493 w 246284"/>
                <a:gd name="connsiteY517" fmla="*/ 168790 h 256841"/>
                <a:gd name="connsiteX518" fmla="*/ 144904 w 246284"/>
                <a:gd name="connsiteY518" fmla="*/ 168028 h 256841"/>
                <a:gd name="connsiteX519" fmla="*/ 143007 w 246284"/>
                <a:gd name="connsiteY519" fmla="*/ 168709 h 256841"/>
                <a:gd name="connsiteX520" fmla="*/ 141790 w 246284"/>
                <a:gd name="connsiteY520" fmla="*/ 169082 h 256841"/>
                <a:gd name="connsiteX521" fmla="*/ 140039 w 246284"/>
                <a:gd name="connsiteY521" fmla="*/ 167866 h 256841"/>
                <a:gd name="connsiteX522" fmla="*/ 137542 w 246284"/>
                <a:gd name="connsiteY522" fmla="*/ 167039 h 256841"/>
                <a:gd name="connsiteX523" fmla="*/ 136099 w 246284"/>
                <a:gd name="connsiteY523" fmla="*/ 167492 h 256841"/>
                <a:gd name="connsiteX524" fmla="*/ 133748 w 246284"/>
                <a:gd name="connsiteY524" fmla="*/ 167866 h 256841"/>
                <a:gd name="connsiteX525" fmla="*/ 132612 w 246284"/>
                <a:gd name="connsiteY525" fmla="*/ 169146 h 256841"/>
                <a:gd name="connsiteX526" fmla="*/ 131331 w 246284"/>
                <a:gd name="connsiteY526" fmla="*/ 167168 h 256841"/>
                <a:gd name="connsiteX527" fmla="*/ 130796 w 246284"/>
                <a:gd name="connsiteY527" fmla="*/ 165498 h 256841"/>
                <a:gd name="connsiteX528" fmla="*/ 129434 w 246284"/>
                <a:gd name="connsiteY528" fmla="*/ 164055 h 256841"/>
                <a:gd name="connsiteX529" fmla="*/ 127229 w 246284"/>
                <a:gd name="connsiteY529" fmla="*/ 163974 h 256841"/>
                <a:gd name="connsiteX530" fmla="*/ 126013 w 246284"/>
                <a:gd name="connsiteY530" fmla="*/ 163066 h 256841"/>
                <a:gd name="connsiteX531" fmla="*/ 123142 w 246284"/>
                <a:gd name="connsiteY531" fmla="*/ 162839 h 256841"/>
                <a:gd name="connsiteX532" fmla="*/ 122299 w 246284"/>
                <a:gd name="connsiteY532" fmla="*/ 161168 h 256841"/>
                <a:gd name="connsiteX533" fmla="*/ 121018 w 246284"/>
                <a:gd name="connsiteY533" fmla="*/ 159044 h 256841"/>
                <a:gd name="connsiteX534" fmla="*/ 119510 w 246284"/>
                <a:gd name="connsiteY534" fmla="*/ 157309 h 256841"/>
                <a:gd name="connsiteX535" fmla="*/ 117386 w 246284"/>
                <a:gd name="connsiteY535" fmla="*/ 156093 h 256841"/>
                <a:gd name="connsiteX536" fmla="*/ 115797 w 246284"/>
                <a:gd name="connsiteY536" fmla="*/ 154812 h 256841"/>
                <a:gd name="connsiteX537" fmla="*/ 114662 w 246284"/>
                <a:gd name="connsiteY537" fmla="*/ 152461 h 256841"/>
                <a:gd name="connsiteX538" fmla="*/ 113980 w 246284"/>
                <a:gd name="connsiteY538" fmla="*/ 150336 h 256841"/>
                <a:gd name="connsiteX539" fmla="*/ 112926 w 246284"/>
                <a:gd name="connsiteY539" fmla="*/ 147985 h 256841"/>
                <a:gd name="connsiteX540" fmla="*/ 110267 w 246284"/>
                <a:gd name="connsiteY540" fmla="*/ 146850 h 256841"/>
                <a:gd name="connsiteX541" fmla="*/ 108062 w 246284"/>
                <a:gd name="connsiteY541" fmla="*/ 146542 h 256841"/>
                <a:gd name="connsiteX542" fmla="*/ 106927 w 246284"/>
                <a:gd name="connsiteY542" fmla="*/ 146088 h 256841"/>
                <a:gd name="connsiteX543" fmla="*/ 106246 w 246284"/>
                <a:gd name="connsiteY543" fmla="*/ 144580 h 256841"/>
                <a:gd name="connsiteX544" fmla="*/ 105483 w 246284"/>
                <a:gd name="connsiteY544" fmla="*/ 142682 h 256841"/>
                <a:gd name="connsiteX545" fmla="*/ 103894 w 246284"/>
                <a:gd name="connsiteY545" fmla="*/ 140477 h 256841"/>
                <a:gd name="connsiteX546" fmla="*/ 101851 w 246284"/>
                <a:gd name="connsiteY546" fmla="*/ 138580 h 256841"/>
                <a:gd name="connsiteX547" fmla="*/ 99354 w 246284"/>
                <a:gd name="connsiteY547" fmla="*/ 137072 h 256841"/>
                <a:gd name="connsiteX548" fmla="*/ 96629 w 246284"/>
                <a:gd name="connsiteY548" fmla="*/ 136310 h 256841"/>
                <a:gd name="connsiteX549" fmla="*/ 94651 w 246284"/>
                <a:gd name="connsiteY549" fmla="*/ 135629 h 256841"/>
                <a:gd name="connsiteX550" fmla="*/ 94651 w 246284"/>
                <a:gd name="connsiteY550" fmla="*/ 136845 h 256841"/>
                <a:gd name="connsiteX551" fmla="*/ 95641 w 246284"/>
                <a:gd name="connsiteY551" fmla="*/ 138288 h 256841"/>
                <a:gd name="connsiteX552" fmla="*/ 94813 w 246284"/>
                <a:gd name="connsiteY552" fmla="*/ 139423 h 256841"/>
                <a:gd name="connsiteX553" fmla="*/ 92689 w 246284"/>
                <a:gd name="connsiteY553" fmla="*/ 139050 h 256841"/>
                <a:gd name="connsiteX554" fmla="*/ 91862 w 246284"/>
                <a:gd name="connsiteY554" fmla="*/ 137461 h 256841"/>
                <a:gd name="connsiteX555" fmla="*/ 91862 w 246284"/>
                <a:gd name="connsiteY555" fmla="*/ 135872 h 256841"/>
                <a:gd name="connsiteX556" fmla="*/ 93614 w 246284"/>
                <a:gd name="connsiteY556" fmla="*/ 135726 h 256841"/>
                <a:gd name="connsiteX557" fmla="*/ 94213 w 246284"/>
                <a:gd name="connsiteY557" fmla="*/ 134510 h 256841"/>
                <a:gd name="connsiteX558" fmla="*/ 94132 w 246284"/>
                <a:gd name="connsiteY558" fmla="*/ 132304 h 256841"/>
                <a:gd name="connsiteX559" fmla="*/ 91635 w 246284"/>
                <a:gd name="connsiteY559" fmla="*/ 130796 h 256841"/>
                <a:gd name="connsiteX560" fmla="*/ 89430 w 246284"/>
                <a:gd name="connsiteY560" fmla="*/ 128818 h 256841"/>
                <a:gd name="connsiteX561" fmla="*/ 88830 w 246284"/>
                <a:gd name="connsiteY561" fmla="*/ 127067 h 256841"/>
                <a:gd name="connsiteX562" fmla="*/ 85879 w 246284"/>
                <a:gd name="connsiteY562" fmla="*/ 125786 h 256841"/>
                <a:gd name="connsiteX563" fmla="*/ 84744 w 246284"/>
                <a:gd name="connsiteY563" fmla="*/ 125023 h 256841"/>
                <a:gd name="connsiteX564" fmla="*/ 85343 w 246284"/>
                <a:gd name="connsiteY564" fmla="*/ 124423 h 256841"/>
                <a:gd name="connsiteX565" fmla="*/ 85425 w 246284"/>
                <a:gd name="connsiteY565" fmla="*/ 121845 h 256841"/>
                <a:gd name="connsiteX566" fmla="*/ 83446 w 246284"/>
                <a:gd name="connsiteY566" fmla="*/ 121083 h 256841"/>
                <a:gd name="connsiteX567" fmla="*/ 81176 w 246284"/>
                <a:gd name="connsiteY567" fmla="*/ 121456 h 256841"/>
                <a:gd name="connsiteX568" fmla="*/ 80803 w 246284"/>
                <a:gd name="connsiteY568" fmla="*/ 122218 h 256841"/>
                <a:gd name="connsiteX569" fmla="*/ 79749 w 246284"/>
                <a:gd name="connsiteY569" fmla="*/ 121391 h 256841"/>
                <a:gd name="connsiteX570" fmla="*/ 80349 w 246284"/>
                <a:gd name="connsiteY570" fmla="*/ 119721 h 256841"/>
                <a:gd name="connsiteX571" fmla="*/ 80803 w 246284"/>
                <a:gd name="connsiteY571" fmla="*/ 118051 h 256841"/>
                <a:gd name="connsiteX572" fmla="*/ 81111 w 246284"/>
                <a:gd name="connsiteY572" fmla="*/ 116072 h 256841"/>
                <a:gd name="connsiteX573" fmla="*/ 80738 w 246284"/>
                <a:gd name="connsiteY573" fmla="*/ 113802 h 256841"/>
                <a:gd name="connsiteX574" fmla="*/ 79603 w 246284"/>
                <a:gd name="connsiteY574" fmla="*/ 111143 h 256841"/>
                <a:gd name="connsiteX575" fmla="*/ 78695 w 246284"/>
                <a:gd name="connsiteY575" fmla="*/ 109408 h 256841"/>
                <a:gd name="connsiteX576" fmla="*/ 76960 w 246284"/>
                <a:gd name="connsiteY576" fmla="*/ 107429 h 256841"/>
                <a:gd name="connsiteX577" fmla="*/ 76052 w 246284"/>
                <a:gd name="connsiteY577" fmla="*/ 105986 h 256841"/>
                <a:gd name="connsiteX578" fmla="*/ 75825 w 246284"/>
                <a:gd name="connsiteY578" fmla="*/ 103035 h 256841"/>
                <a:gd name="connsiteX579" fmla="*/ 75290 w 246284"/>
                <a:gd name="connsiteY579" fmla="*/ 100911 h 256841"/>
                <a:gd name="connsiteX580" fmla="*/ 75371 w 246284"/>
                <a:gd name="connsiteY580" fmla="*/ 99175 h 256841"/>
                <a:gd name="connsiteX581" fmla="*/ 75371 w 246284"/>
                <a:gd name="connsiteY581" fmla="*/ 96824 h 256841"/>
                <a:gd name="connsiteX582" fmla="*/ 73554 w 246284"/>
                <a:gd name="connsiteY582" fmla="*/ 94927 h 256841"/>
                <a:gd name="connsiteX583" fmla="*/ 70376 w 246284"/>
                <a:gd name="connsiteY583" fmla="*/ 91068 h 256841"/>
                <a:gd name="connsiteX584" fmla="*/ 68933 w 246284"/>
                <a:gd name="connsiteY584" fmla="*/ 89625 h 256841"/>
                <a:gd name="connsiteX585" fmla="*/ 68398 w 246284"/>
                <a:gd name="connsiteY585" fmla="*/ 90078 h 256841"/>
                <a:gd name="connsiteX586" fmla="*/ 67344 w 246284"/>
                <a:gd name="connsiteY586" fmla="*/ 89625 h 256841"/>
                <a:gd name="connsiteX587" fmla="*/ 66209 w 246284"/>
                <a:gd name="connsiteY587" fmla="*/ 88408 h 256841"/>
                <a:gd name="connsiteX588" fmla="*/ 65982 w 246284"/>
                <a:gd name="connsiteY588" fmla="*/ 89625 h 256841"/>
                <a:gd name="connsiteX589" fmla="*/ 64992 w 246284"/>
                <a:gd name="connsiteY589" fmla="*/ 89625 h 256841"/>
                <a:gd name="connsiteX590" fmla="*/ 63631 w 246284"/>
                <a:gd name="connsiteY590" fmla="*/ 87646 h 256841"/>
                <a:gd name="connsiteX591" fmla="*/ 61652 w 246284"/>
                <a:gd name="connsiteY591" fmla="*/ 87273 h 256841"/>
                <a:gd name="connsiteX592" fmla="*/ 60436 w 246284"/>
                <a:gd name="connsiteY592" fmla="*/ 85765 h 256841"/>
                <a:gd name="connsiteX593" fmla="*/ 58085 w 246284"/>
                <a:gd name="connsiteY593" fmla="*/ 84776 h 256841"/>
                <a:gd name="connsiteX594" fmla="*/ 56041 w 246284"/>
                <a:gd name="connsiteY594" fmla="*/ 83106 h 256841"/>
                <a:gd name="connsiteX595" fmla="*/ 54906 w 246284"/>
                <a:gd name="connsiteY595" fmla="*/ 82198 h 256841"/>
                <a:gd name="connsiteX596" fmla="*/ 53090 w 246284"/>
                <a:gd name="connsiteY596" fmla="*/ 81517 h 256841"/>
                <a:gd name="connsiteX597" fmla="*/ 51728 w 246284"/>
                <a:gd name="connsiteY597" fmla="*/ 80981 h 256841"/>
                <a:gd name="connsiteX598" fmla="*/ 49652 w 246284"/>
                <a:gd name="connsiteY598" fmla="*/ 80673 h 256841"/>
                <a:gd name="connsiteX599" fmla="*/ 49150 w 246284"/>
                <a:gd name="connsiteY599" fmla="*/ 80138 h 256841"/>
                <a:gd name="connsiteX600" fmla="*/ 48242 w 246284"/>
                <a:gd name="connsiteY600" fmla="*/ 80138 h 256841"/>
                <a:gd name="connsiteX601" fmla="*/ 45437 w 246284"/>
                <a:gd name="connsiteY601" fmla="*/ 79003 h 256841"/>
                <a:gd name="connsiteX602" fmla="*/ 43166 w 246284"/>
                <a:gd name="connsiteY602" fmla="*/ 79003 h 256841"/>
                <a:gd name="connsiteX603" fmla="*/ 40669 w 246284"/>
                <a:gd name="connsiteY603" fmla="*/ 79992 h 256841"/>
                <a:gd name="connsiteX604" fmla="*/ 39615 w 246284"/>
                <a:gd name="connsiteY604" fmla="*/ 81273 h 256841"/>
                <a:gd name="connsiteX605" fmla="*/ 38318 w 246284"/>
                <a:gd name="connsiteY605" fmla="*/ 82100 h 256841"/>
                <a:gd name="connsiteX606" fmla="*/ 37183 w 246284"/>
                <a:gd name="connsiteY606" fmla="*/ 82781 h 256841"/>
                <a:gd name="connsiteX607" fmla="*/ 36421 w 246284"/>
                <a:gd name="connsiteY607" fmla="*/ 84452 h 256841"/>
                <a:gd name="connsiteX608" fmla="*/ 36113 w 246284"/>
                <a:gd name="connsiteY608" fmla="*/ 85360 h 256841"/>
                <a:gd name="connsiteX609" fmla="*/ 35431 w 246284"/>
                <a:gd name="connsiteY609" fmla="*/ 86187 h 256841"/>
                <a:gd name="connsiteX610" fmla="*/ 34296 w 246284"/>
                <a:gd name="connsiteY610" fmla="*/ 86641 h 256841"/>
                <a:gd name="connsiteX611" fmla="*/ 33015 w 246284"/>
                <a:gd name="connsiteY611" fmla="*/ 87176 h 256841"/>
                <a:gd name="connsiteX612" fmla="*/ 32334 w 246284"/>
                <a:gd name="connsiteY612" fmla="*/ 88392 h 256841"/>
                <a:gd name="connsiteX613" fmla="*/ 31734 w 246284"/>
                <a:gd name="connsiteY613" fmla="*/ 89608 h 256841"/>
                <a:gd name="connsiteX614" fmla="*/ 31361 w 246284"/>
                <a:gd name="connsiteY614" fmla="*/ 90370 h 256841"/>
                <a:gd name="connsiteX615" fmla="*/ 31053 w 246284"/>
                <a:gd name="connsiteY615" fmla="*/ 91197 h 256841"/>
                <a:gd name="connsiteX616" fmla="*/ 30745 w 246284"/>
                <a:gd name="connsiteY616" fmla="*/ 92559 h 256841"/>
                <a:gd name="connsiteX617" fmla="*/ 29610 w 246284"/>
                <a:gd name="connsiteY617" fmla="*/ 93695 h 256841"/>
                <a:gd name="connsiteX618" fmla="*/ 27567 w 246284"/>
                <a:gd name="connsiteY618" fmla="*/ 94603 h 256841"/>
                <a:gd name="connsiteX619" fmla="*/ 25750 w 246284"/>
                <a:gd name="connsiteY619" fmla="*/ 96111 h 256841"/>
                <a:gd name="connsiteX620" fmla="*/ 23707 w 246284"/>
                <a:gd name="connsiteY620" fmla="*/ 97327 h 256841"/>
                <a:gd name="connsiteX621" fmla="*/ 21129 w 246284"/>
                <a:gd name="connsiteY621" fmla="*/ 98154 h 256841"/>
                <a:gd name="connsiteX622" fmla="*/ 19313 w 246284"/>
                <a:gd name="connsiteY622" fmla="*/ 98689 h 256841"/>
                <a:gd name="connsiteX623" fmla="*/ 17416 w 246284"/>
                <a:gd name="connsiteY623" fmla="*/ 98689 h 256841"/>
                <a:gd name="connsiteX624" fmla="*/ 15972 w 246284"/>
                <a:gd name="connsiteY624" fmla="*/ 98462 h 256841"/>
                <a:gd name="connsiteX625" fmla="*/ 16216 w 246284"/>
                <a:gd name="connsiteY625" fmla="*/ 97359 h 25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Lst>
              <a:rect l="l" t="t" r="r" b="b"/>
              <a:pathLst>
                <a:path w="246284" h="256841">
                  <a:moveTo>
                    <a:pt x="16118" y="97424"/>
                  </a:moveTo>
                  <a:lnTo>
                    <a:pt x="17594" y="95835"/>
                  </a:lnTo>
                  <a:lnTo>
                    <a:pt x="18502" y="93905"/>
                  </a:lnTo>
                  <a:lnTo>
                    <a:pt x="20772" y="91181"/>
                  </a:lnTo>
                  <a:lnTo>
                    <a:pt x="22134" y="89365"/>
                  </a:lnTo>
                  <a:lnTo>
                    <a:pt x="22021" y="86868"/>
                  </a:lnTo>
                  <a:lnTo>
                    <a:pt x="20886" y="86187"/>
                  </a:lnTo>
                  <a:lnTo>
                    <a:pt x="18616" y="86527"/>
                  </a:lnTo>
                  <a:lnTo>
                    <a:pt x="17367" y="87549"/>
                  </a:lnTo>
                  <a:lnTo>
                    <a:pt x="15664" y="87549"/>
                  </a:lnTo>
                  <a:lnTo>
                    <a:pt x="14302" y="86527"/>
                  </a:lnTo>
                  <a:lnTo>
                    <a:pt x="12032" y="85165"/>
                  </a:lnTo>
                  <a:lnTo>
                    <a:pt x="9194" y="83576"/>
                  </a:lnTo>
                  <a:lnTo>
                    <a:pt x="6470" y="81646"/>
                  </a:lnTo>
                  <a:lnTo>
                    <a:pt x="5448" y="80625"/>
                  </a:lnTo>
                  <a:lnTo>
                    <a:pt x="5335" y="78468"/>
                  </a:lnTo>
                  <a:lnTo>
                    <a:pt x="5108" y="77219"/>
                  </a:lnTo>
                  <a:lnTo>
                    <a:pt x="5448" y="75290"/>
                  </a:lnTo>
                  <a:lnTo>
                    <a:pt x="5562" y="74495"/>
                  </a:lnTo>
                  <a:lnTo>
                    <a:pt x="6356" y="72679"/>
                  </a:lnTo>
                  <a:lnTo>
                    <a:pt x="7783" y="70636"/>
                  </a:lnTo>
                  <a:lnTo>
                    <a:pt x="8286" y="69047"/>
                  </a:lnTo>
                  <a:lnTo>
                    <a:pt x="7783" y="67003"/>
                  </a:lnTo>
                  <a:lnTo>
                    <a:pt x="5335" y="66209"/>
                  </a:lnTo>
                  <a:lnTo>
                    <a:pt x="3746" y="66209"/>
                  </a:lnTo>
                  <a:lnTo>
                    <a:pt x="2156" y="65414"/>
                  </a:lnTo>
                  <a:lnTo>
                    <a:pt x="2043" y="63825"/>
                  </a:lnTo>
                  <a:lnTo>
                    <a:pt x="1702" y="61895"/>
                  </a:lnTo>
                  <a:lnTo>
                    <a:pt x="340" y="60987"/>
                  </a:lnTo>
                  <a:lnTo>
                    <a:pt x="0" y="58263"/>
                  </a:lnTo>
                  <a:lnTo>
                    <a:pt x="1249" y="57355"/>
                  </a:lnTo>
                  <a:lnTo>
                    <a:pt x="2611" y="57696"/>
                  </a:lnTo>
                  <a:lnTo>
                    <a:pt x="4881" y="58263"/>
                  </a:lnTo>
                  <a:lnTo>
                    <a:pt x="7783" y="56674"/>
                  </a:lnTo>
                  <a:lnTo>
                    <a:pt x="10102" y="55198"/>
                  </a:lnTo>
                  <a:lnTo>
                    <a:pt x="10783" y="53609"/>
                  </a:lnTo>
                  <a:lnTo>
                    <a:pt x="10783" y="52020"/>
                  </a:lnTo>
                  <a:lnTo>
                    <a:pt x="11351" y="50658"/>
                  </a:lnTo>
                  <a:lnTo>
                    <a:pt x="10102" y="49296"/>
                  </a:lnTo>
                  <a:lnTo>
                    <a:pt x="8626" y="47820"/>
                  </a:lnTo>
                  <a:lnTo>
                    <a:pt x="7783" y="47026"/>
                  </a:lnTo>
                  <a:lnTo>
                    <a:pt x="7783" y="43507"/>
                  </a:lnTo>
                  <a:lnTo>
                    <a:pt x="6583" y="43507"/>
                  </a:lnTo>
                  <a:lnTo>
                    <a:pt x="4994" y="42826"/>
                  </a:lnTo>
                  <a:lnTo>
                    <a:pt x="3973" y="41804"/>
                  </a:lnTo>
                  <a:lnTo>
                    <a:pt x="3632" y="38512"/>
                  </a:lnTo>
                  <a:lnTo>
                    <a:pt x="4427" y="38512"/>
                  </a:lnTo>
                  <a:lnTo>
                    <a:pt x="6470" y="37604"/>
                  </a:lnTo>
                  <a:lnTo>
                    <a:pt x="7783" y="35107"/>
                  </a:lnTo>
                  <a:lnTo>
                    <a:pt x="9308" y="36777"/>
                  </a:lnTo>
                  <a:lnTo>
                    <a:pt x="11886" y="37458"/>
                  </a:lnTo>
                  <a:lnTo>
                    <a:pt x="14772" y="36469"/>
                  </a:lnTo>
                  <a:lnTo>
                    <a:pt x="17578" y="35788"/>
                  </a:lnTo>
                  <a:lnTo>
                    <a:pt x="20610" y="34880"/>
                  </a:lnTo>
                  <a:lnTo>
                    <a:pt x="23107" y="35707"/>
                  </a:lnTo>
                  <a:lnTo>
                    <a:pt x="25686" y="36388"/>
                  </a:lnTo>
                  <a:lnTo>
                    <a:pt x="26967" y="34880"/>
                  </a:lnTo>
                  <a:lnTo>
                    <a:pt x="27794" y="33518"/>
                  </a:lnTo>
                  <a:lnTo>
                    <a:pt x="27421" y="31540"/>
                  </a:lnTo>
                  <a:lnTo>
                    <a:pt x="29464" y="29869"/>
                  </a:lnTo>
                  <a:lnTo>
                    <a:pt x="30599" y="28961"/>
                  </a:lnTo>
                  <a:lnTo>
                    <a:pt x="29545" y="27145"/>
                  </a:lnTo>
                  <a:lnTo>
                    <a:pt x="28945" y="26091"/>
                  </a:lnTo>
                  <a:lnTo>
                    <a:pt x="29772" y="25102"/>
                  </a:lnTo>
                  <a:lnTo>
                    <a:pt x="31296" y="24113"/>
                  </a:lnTo>
                  <a:lnTo>
                    <a:pt x="33631" y="22361"/>
                  </a:lnTo>
                  <a:lnTo>
                    <a:pt x="34912" y="20772"/>
                  </a:lnTo>
                  <a:lnTo>
                    <a:pt x="36048" y="20691"/>
                  </a:lnTo>
                  <a:lnTo>
                    <a:pt x="36647" y="21680"/>
                  </a:lnTo>
                  <a:lnTo>
                    <a:pt x="36875" y="23043"/>
                  </a:lnTo>
                  <a:lnTo>
                    <a:pt x="35885" y="24405"/>
                  </a:lnTo>
                  <a:lnTo>
                    <a:pt x="35885" y="25540"/>
                  </a:lnTo>
                  <a:lnTo>
                    <a:pt x="37637" y="27437"/>
                  </a:lnTo>
                  <a:lnTo>
                    <a:pt x="39307" y="28264"/>
                  </a:lnTo>
                  <a:lnTo>
                    <a:pt x="40361" y="29626"/>
                  </a:lnTo>
                  <a:lnTo>
                    <a:pt x="42031" y="30161"/>
                  </a:lnTo>
                  <a:lnTo>
                    <a:pt x="44610" y="31377"/>
                  </a:lnTo>
                  <a:lnTo>
                    <a:pt x="45826" y="33956"/>
                  </a:lnTo>
                  <a:lnTo>
                    <a:pt x="47269" y="35853"/>
                  </a:lnTo>
                  <a:lnTo>
                    <a:pt x="48177" y="37896"/>
                  </a:lnTo>
                  <a:lnTo>
                    <a:pt x="48550" y="39112"/>
                  </a:lnTo>
                  <a:lnTo>
                    <a:pt x="49458" y="39112"/>
                  </a:lnTo>
                  <a:lnTo>
                    <a:pt x="50447" y="36988"/>
                  </a:lnTo>
                  <a:lnTo>
                    <a:pt x="50820" y="35934"/>
                  </a:lnTo>
                  <a:lnTo>
                    <a:pt x="49993" y="34118"/>
                  </a:lnTo>
                  <a:lnTo>
                    <a:pt x="49912" y="33064"/>
                  </a:lnTo>
                  <a:lnTo>
                    <a:pt x="51501" y="29658"/>
                  </a:lnTo>
                  <a:lnTo>
                    <a:pt x="53398" y="27923"/>
                  </a:lnTo>
                  <a:lnTo>
                    <a:pt x="54387" y="26707"/>
                  </a:lnTo>
                  <a:lnTo>
                    <a:pt x="54841" y="25199"/>
                  </a:lnTo>
                  <a:lnTo>
                    <a:pt x="54307" y="22394"/>
                  </a:lnTo>
                  <a:lnTo>
                    <a:pt x="54225" y="20497"/>
                  </a:lnTo>
                  <a:lnTo>
                    <a:pt x="55815" y="19134"/>
                  </a:lnTo>
                  <a:lnTo>
                    <a:pt x="58085" y="18826"/>
                  </a:lnTo>
                  <a:lnTo>
                    <a:pt x="58847" y="19426"/>
                  </a:lnTo>
                  <a:lnTo>
                    <a:pt x="58847" y="23448"/>
                  </a:lnTo>
                  <a:lnTo>
                    <a:pt x="61263" y="25264"/>
                  </a:lnTo>
                  <a:lnTo>
                    <a:pt x="62544" y="25637"/>
                  </a:lnTo>
                  <a:lnTo>
                    <a:pt x="63825" y="24810"/>
                  </a:lnTo>
                  <a:lnTo>
                    <a:pt x="65803" y="22994"/>
                  </a:lnTo>
                  <a:lnTo>
                    <a:pt x="67312" y="22394"/>
                  </a:lnTo>
                  <a:lnTo>
                    <a:pt x="69436" y="22702"/>
                  </a:lnTo>
                  <a:lnTo>
                    <a:pt x="69436" y="25280"/>
                  </a:lnTo>
                  <a:lnTo>
                    <a:pt x="71560" y="25880"/>
                  </a:lnTo>
                  <a:lnTo>
                    <a:pt x="73003" y="25199"/>
                  </a:lnTo>
                  <a:lnTo>
                    <a:pt x="73084" y="22848"/>
                  </a:lnTo>
                  <a:lnTo>
                    <a:pt x="71041" y="19734"/>
                  </a:lnTo>
                  <a:lnTo>
                    <a:pt x="70668" y="17383"/>
                  </a:lnTo>
                  <a:lnTo>
                    <a:pt x="71884" y="17075"/>
                  </a:lnTo>
                  <a:lnTo>
                    <a:pt x="72938" y="15405"/>
                  </a:lnTo>
                  <a:lnTo>
                    <a:pt x="74917" y="14805"/>
                  </a:lnTo>
                  <a:lnTo>
                    <a:pt x="75744" y="15340"/>
                  </a:lnTo>
                  <a:lnTo>
                    <a:pt x="76117" y="16783"/>
                  </a:lnTo>
                  <a:lnTo>
                    <a:pt x="76944" y="17464"/>
                  </a:lnTo>
                  <a:lnTo>
                    <a:pt x="79149" y="17610"/>
                  </a:lnTo>
                  <a:lnTo>
                    <a:pt x="80819" y="16848"/>
                  </a:lnTo>
                  <a:lnTo>
                    <a:pt x="80592" y="14124"/>
                  </a:lnTo>
                  <a:lnTo>
                    <a:pt x="78468" y="13897"/>
                  </a:lnTo>
                  <a:lnTo>
                    <a:pt x="78322" y="12389"/>
                  </a:lnTo>
                  <a:lnTo>
                    <a:pt x="78630" y="10346"/>
                  </a:lnTo>
                  <a:lnTo>
                    <a:pt x="79781" y="8983"/>
                  </a:lnTo>
                  <a:lnTo>
                    <a:pt x="81662" y="8530"/>
                  </a:lnTo>
                  <a:lnTo>
                    <a:pt x="82652" y="7702"/>
                  </a:lnTo>
                  <a:lnTo>
                    <a:pt x="84208" y="7475"/>
                  </a:lnTo>
                  <a:lnTo>
                    <a:pt x="85068" y="8919"/>
                  </a:lnTo>
                  <a:lnTo>
                    <a:pt x="86430" y="11643"/>
                  </a:lnTo>
                  <a:lnTo>
                    <a:pt x="88700" y="11643"/>
                  </a:lnTo>
                  <a:lnTo>
                    <a:pt x="90905" y="11043"/>
                  </a:lnTo>
                  <a:lnTo>
                    <a:pt x="92494" y="9827"/>
                  </a:lnTo>
                  <a:lnTo>
                    <a:pt x="92494" y="7702"/>
                  </a:lnTo>
                  <a:lnTo>
                    <a:pt x="93484" y="5432"/>
                  </a:lnTo>
                  <a:lnTo>
                    <a:pt x="95219" y="4297"/>
                  </a:lnTo>
                  <a:lnTo>
                    <a:pt x="98559" y="3243"/>
                  </a:lnTo>
                  <a:lnTo>
                    <a:pt x="101592" y="3016"/>
                  </a:lnTo>
                  <a:lnTo>
                    <a:pt x="104932" y="3016"/>
                  </a:lnTo>
                  <a:lnTo>
                    <a:pt x="107737" y="3713"/>
                  </a:lnTo>
                  <a:lnTo>
                    <a:pt x="111305" y="1881"/>
                  </a:lnTo>
                  <a:lnTo>
                    <a:pt x="113202" y="827"/>
                  </a:lnTo>
                  <a:lnTo>
                    <a:pt x="115326" y="0"/>
                  </a:lnTo>
                  <a:lnTo>
                    <a:pt x="116542" y="1135"/>
                  </a:lnTo>
                  <a:lnTo>
                    <a:pt x="116234" y="2351"/>
                  </a:lnTo>
                  <a:lnTo>
                    <a:pt x="114256" y="3032"/>
                  </a:lnTo>
                  <a:lnTo>
                    <a:pt x="114256" y="4540"/>
                  </a:lnTo>
                  <a:cubicBezTo>
                    <a:pt x="114256" y="4540"/>
                    <a:pt x="114791" y="6097"/>
                    <a:pt x="114856" y="6227"/>
                  </a:cubicBezTo>
                  <a:cubicBezTo>
                    <a:pt x="114937" y="6356"/>
                    <a:pt x="116526" y="7654"/>
                    <a:pt x="116526" y="7654"/>
                  </a:cubicBezTo>
                  <a:lnTo>
                    <a:pt x="118343" y="9097"/>
                  </a:lnTo>
                  <a:lnTo>
                    <a:pt x="119932" y="11675"/>
                  </a:lnTo>
                  <a:lnTo>
                    <a:pt x="122591" y="13346"/>
                  </a:lnTo>
                  <a:cubicBezTo>
                    <a:pt x="122591" y="13346"/>
                    <a:pt x="125850" y="14481"/>
                    <a:pt x="126078" y="14562"/>
                  </a:cubicBezTo>
                  <a:cubicBezTo>
                    <a:pt x="126304" y="14643"/>
                    <a:pt x="128802" y="14416"/>
                    <a:pt x="128802" y="14416"/>
                  </a:cubicBezTo>
                  <a:lnTo>
                    <a:pt x="131153" y="15324"/>
                  </a:lnTo>
                  <a:lnTo>
                    <a:pt x="135920" y="16832"/>
                  </a:lnTo>
                  <a:lnTo>
                    <a:pt x="138725" y="17286"/>
                  </a:lnTo>
                  <a:lnTo>
                    <a:pt x="140931" y="17432"/>
                  </a:lnTo>
                  <a:lnTo>
                    <a:pt x="144272" y="17967"/>
                  </a:lnTo>
                  <a:lnTo>
                    <a:pt x="146396" y="18340"/>
                  </a:lnTo>
                  <a:lnTo>
                    <a:pt x="147677" y="18486"/>
                  </a:lnTo>
                  <a:lnTo>
                    <a:pt x="147677" y="19929"/>
                  </a:lnTo>
                  <a:lnTo>
                    <a:pt x="145179" y="21291"/>
                  </a:lnTo>
                  <a:lnTo>
                    <a:pt x="143445" y="22345"/>
                  </a:lnTo>
                  <a:lnTo>
                    <a:pt x="142536" y="22945"/>
                  </a:lnTo>
                  <a:lnTo>
                    <a:pt x="141628" y="24842"/>
                  </a:lnTo>
                  <a:lnTo>
                    <a:pt x="141320" y="26286"/>
                  </a:lnTo>
                  <a:lnTo>
                    <a:pt x="141774" y="26886"/>
                  </a:lnTo>
                  <a:lnTo>
                    <a:pt x="143817" y="27113"/>
                  </a:lnTo>
                  <a:lnTo>
                    <a:pt x="144806" y="27486"/>
                  </a:lnTo>
                  <a:lnTo>
                    <a:pt x="146396" y="28540"/>
                  </a:lnTo>
                  <a:lnTo>
                    <a:pt x="146931" y="30210"/>
                  </a:lnTo>
                  <a:lnTo>
                    <a:pt x="146104" y="32642"/>
                  </a:lnTo>
                  <a:lnTo>
                    <a:pt x="145731" y="33696"/>
                  </a:lnTo>
                  <a:lnTo>
                    <a:pt x="145131" y="35366"/>
                  </a:lnTo>
                  <a:lnTo>
                    <a:pt x="144985" y="37491"/>
                  </a:lnTo>
                  <a:lnTo>
                    <a:pt x="145585" y="38172"/>
                  </a:lnTo>
                  <a:lnTo>
                    <a:pt x="147255" y="39161"/>
                  </a:lnTo>
                  <a:lnTo>
                    <a:pt x="149233" y="40977"/>
                  </a:lnTo>
                  <a:lnTo>
                    <a:pt x="149915" y="42728"/>
                  </a:lnTo>
                  <a:lnTo>
                    <a:pt x="149461" y="44772"/>
                  </a:lnTo>
                  <a:lnTo>
                    <a:pt x="146963" y="45534"/>
                  </a:lnTo>
                  <a:lnTo>
                    <a:pt x="146201" y="43718"/>
                  </a:lnTo>
                  <a:lnTo>
                    <a:pt x="146201" y="42047"/>
                  </a:lnTo>
                  <a:lnTo>
                    <a:pt x="144158" y="40604"/>
                  </a:lnTo>
                  <a:lnTo>
                    <a:pt x="142715" y="39696"/>
                  </a:lnTo>
                  <a:lnTo>
                    <a:pt x="141579" y="40296"/>
                  </a:lnTo>
                  <a:lnTo>
                    <a:pt x="141952" y="41512"/>
                  </a:lnTo>
                  <a:lnTo>
                    <a:pt x="140817" y="41658"/>
                  </a:lnTo>
                  <a:lnTo>
                    <a:pt x="140218" y="41350"/>
                  </a:lnTo>
                  <a:lnTo>
                    <a:pt x="138629" y="41042"/>
                  </a:lnTo>
                  <a:lnTo>
                    <a:pt x="136877" y="40588"/>
                  </a:lnTo>
                  <a:lnTo>
                    <a:pt x="135288" y="39907"/>
                  </a:lnTo>
                  <a:lnTo>
                    <a:pt x="134072" y="39907"/>
                  </a:lnTo>
                  <a:lnTo>
                    <a:pt x="133245" y="40507"/>
                  </a:lnTo>
                  <a:lnTo>
                    <a:pt x="132645" y="41188"/>
                  </a:lnTo>
                  <a:lnTo>
                    <a:pt x="132499" y="42469"/>
                  </a:lnTo>
                  <a:lnTo>
                    <a:pt x="133488" y="42469"/>
                  </a:lnTo>
                  <a:lnTo>
                    <a:pt x="132726" y="43750"/>
                  </a:lnTo>
                  <a:lnTo>
                    <a:pt x="130829" y="43896"/>
                  </a:lnTo>
                  <a:lnTo>
                    <a:pt x="130228" y="43815"/>
                  </a:lnTo>
                  <a:lnTo>
                    <a:pt x="129856" y="44269"/>
                  </a:lnTo>
                  <a:lnTo>
                    <a:pt x="128494" y="44723"/>
                  </a:lnTo>
                  <a:lnTo>
                    <a:pt x="126515" y="46539"/>
                  </a:lnTo>
                  <a:lnTo>
                    <a:pt x="123791" y="44950"/>
                  </a:lnTo>
                  <a:lnTo>
                    <a:pt x="123710" y="45631"/>
                  </a:lnTo>
                  <a:lnTo>
                    <a:pt x="125688" y="46993"/>
                  </a:lnTo>
                  <a:lnTo>
                    <a:pt x="123483" y="48274"/>
                  </a:lnTo>
                  <a:lnTo>
                    <a:pt x="120531" y="49182"/>
                  </a:lnTo>
                  <a:lnTo>
                    <a:pt x="120759" y="48193"/>
                  </a:lnTo>
                  <a:lnTo>
                    <a:pt x="121894" y="47139"/>
                  </a:lnTo>
                  <a:lnTo>
                    <a:pt x="121666" y="46150"/>
                  </a:lnTo>
                  <a:lnTo>
                    <a:pt x="119315" y="46977"/>
                  </a:lnTo>
                  <a:lnTo>
                    <a:pt x="117645" y="47285"/>
                  </a:lnTo>
                  <a:lnTo>
                    <a:pt x="116056" y="49263"/>
                  </a:lnTo>
                  <a:lnTo>
                    <a:pt x="115148" y="50317"/>
                  </a:lnTo>
                  <a:lnTo>
                    <a:pt x="114467" y="50690"/>
                  </a:lnTo>
                  <a:cubicBezTo>
                    <a:pt x="114467" y="50690"/>
                    <a:pt x="113786" y="51290"/>
                    <a:pt x="113786" y="51680"/>
                  </a:cubicBezTo>
                  <a:cubicBezTo>
                    <a:pt x="113786" y="52069"/>
                    <a:pt x="114548" y="52896"/>
                    <a:pt x="114548" y="52896"/>
                  </a:cubicBezTo>
                  <a:lnTo>
                    <a:pt x="113721" y="54339"/>
                  </a:lnTo>
                  <a:lnTo>
                    <a:pt x="115310" y="54647"/>
                  </a:lnTo>
                  <a:lnTo>
                    <a:pt x="115229" y="56625"/>
                  </a:lnTo>
                  <a:lnTo>
                    <a:pt x="116672" y="56998"/>
                  </a:lnTo>
                  <a:lnTo>
                    <a:pt x="117661" y="58133"/>
                  </a:lnTo>
                  <a:lnTo>
                    <a:pt x="117661" y="59415"/>
                  </a:lnTo>
                  <a:lnTo>
                    <a:pt x="118261" y="61004"/>
                  </a:lnTo>
                  <a:lnTo>
                    <a:pt x="119478" y="62285"/>
                  </a:lnTo>
                  <a:lnTo>
                    <a:pt x="120240" y="62739"/>
                  </a:lnTo>
                  <a:lnTo>
                    <a:pt x="122137" y="63112"/>
                  </a:lnTo>
                  <a:lnTo>
                    <a:pt x="121002" y="65463"/>
                  </a:lnTo>
                  <a:lnTo>
                    <a:pt x="120321" y="67895"/>
                  </a:lnTo>
                  <a:lnTo>
                    <a:pt x="119721" y="65544"/>
                  </a:lnTo>
                  <a:lnTo>
                    <a:pt x="118667" y="65544"/>
                  </a:lnTo>
                  <a:lnTo>
                    <a:pt x="118586" y="67295"/>
                  </a:lnTo>
                  <a:lnTo>
                    <a:pt x="117905" y="69047"/>
                  </a:lnTo>
                  <a:lnTo>
                    <a:pt x="116316" y="69728"/>
                  </a:lnTo>
                  <a:lnTo>
                    <a:pt x="115554" y="71171"/>
                  </a:lnTo>
                  <a:lnTo>
                    <a:pt x="115780" y="72906"/>
                  </a:lnTo>
                  <a:lnTo>
                    <a:pt x="116542" y="74122"/>
                  </a:lnTo>
                  <a:lnTo>
                    <a:pt x="116624" y="75111"/>
                  </a:lnTo>
                  <a:lnTo>
                    <a:pt x="115943" y="75192"/>
                  </a:lnTo>
                  <a:lnTo>
                    <a:pt x="115570" y="73976"/>
                  </a:lnTo>
                  <a:lnTo>
                    <a:pt x="114580" y="72468"/>
                  </a:lnTo>
                  <a:lnTo>
                    <a:pt x="114126" y="71560"/>
                  </a:lnTo>
                  <a:lnTo>
                    <a:pt x="113299" y="70652"/>
                  </a:lnTo>
                  <a:lnTo>
                    <a:pt x="112245" y="69971"/>
                  </a:lnTo>
                  <a:lnTo>
                    <a:pt x="110267" y="70279"/>
                  </a:lnTo>
                  <a:lnTo>
                    <a:pt x="109359" y="71187"/>
                  </a:lnTo>
                  <a:lnTo>
                    <a:pt x="109505" y="72241"/>
                  </a:lnTo>
                  <a:lnTo>
                    <a:pt x="111321" y="72387"/>
                  </a:lnTo>
                  <a:lnTo>
                    <a:pt x="112910" y="73441"/>
                  </a:lnTo>
                  <a:lnTo>
                    <a:pt x="114272" y="74657"/>
                  </a:lnTo>
                  <a:lnTo>
                    <a:pt x="114272" y="75030"/>
                  </a:lnTo>
                  <a:lnTo>
                    <a:pt x="113283" y="75111"/>
                  </a:lnTo>
                  <a:lnTo>
                    <a:pt x="111305" y="75111"/>
                  </a:lnTo>
                  <a:lnTo>
                    <a:pt x="112213" y="75565"/>
                  </a:lnTo>
                  <a:lnTo>
                    <a:pt x="116381" y="76247"/>
                  </a:lnTo>
                  <a:lnTo>
                    <a:pt x="116461" y="79279"/>
                  </a:lnTo>
                  <a:lnTo>
                    <a:pt x="117451" y="81322"/>
                  </a:lnTo>
                  <a:lnTo>
                    <a:pt x="117905" y="84954"/>
                  </a:lnTo>
                  <a:lnTo>
                    <a:pt x="120564" y="87614"/>
                  </a:lnTo>
                  <a:lnTo>
                    <a:pt x="124051" y="90792"/>
                  </a:lnTo>
                  <a:lnTo>
                    <a:pt x="125331" y="92008"/>
                  </a:lnTo>
                  <a:lnTo>
                    <a:pt x="127991" y="92316"/>
                  </a:lnTo>
                  <a:lnTo>
                    <a:pt x="129434" y="93305"/>
                  </a:lnTo>
                  <a:lnTo>
                    <a:pt x="131185" y="95122"/>
                  </a:lnTo>
                  <a:lnTo>
                    <a:pt x="132856" y="96873"/>
                  </a:lnTo>
                  <a:lnTo>
                    <a:pt x="135126" y="98916"/>
                  </a:lnTo>
                  <a:cubicBezTo>
                    <a:pt x="135126" y="98916"/>
                    <a:pt x="137169" y="100732"/>
                    <a:pt x="137396" y="100894"/>
                  </a:cubicBezTo>
                  <a:cubicBezTo>
                    <a:pt x="137623" y="101040"/>
                    <a:pt x="140347" y="102256"/>
                    <a:pt x="140347" y="102256"/>
                  </a:cubicBezTo>
                  <a:lnTo>
                    <a:pt x="142926" y="103619"/>
                  </a:lnTo>
                  <a:lnTo>
                    <a:pt x="144433" y="104446"/>
                  </a:lnTo>
                  <a:lnTo>
                    <a:pt x="145115" y="106343"/>
                  </a:lnTo>
                  <a:lnTo>
                    <a:pt x="145115" y="108548"/>
                  </a:lnTo>
                  <a:lnTo>
                    <a:pt x="146104" y="111045"/>
                  </a:lnTo>
                  <a:lnTo>
                    <a:pt x="147612" y="113705"/>
                  </a:lnTo>
                  <a:lnTo>
                    <a:pt x="148666" y="116883"/>
                  </a:lnTo>
                  <a:lnTo>
                    <a:pt x="149574" y="121586"/>
                  </a:lnTo>
                  <a:lnTo>
                    <a:pt x="150855" y="125753"/>
                  </a:lnTo>
                  <a:lnTo>
                    <a:pt x="151909" y="128558"/>
                  </a:lnTo>
                  <a:lnTo>
                    <a:pt x="153806" y="131510"/>
                  </a:lnTo>
                  <a:lnTo>
                    <a:pt x="156984" y="134996"/>
                  </a:lnTo>
                  <a:lnTo>
                    <a:pt x="160471" y="138337"/>
                  </a:lnTo>
                  <a:lnTo>
                    <a:pt x="162060" y="139553"/>
                  </a:lnTo>
                  <a:lnTo>
                    <a:pt x="162887" y="140996"/>
                  </a:lnTo>
                  <a:lnTo>
                    <a:pt x="163941" y="142212"/>
                  </a:lnTo>
                  <a:lnTo>
                    <a:pt x="166292" y="143120"/>
                  </a:lnTo>
                  <a:lnTo>
                    <a:pt x="166746" y="144628"/>
                  </a:lnTo>
                  <a:lnTo>
                    <a:pt x="167881" y="145990"/>
                  </a:lnTo>
                  <a:lnTo>
                    <a:pt x="170152" y="146899"/>
                  </a:lnTo>
                  <a:lnTo>
                    <a:pt x="173184" y="147953"/>
                  </a:lnTo>
                  <a:lnTo>
                    <a:pt x="175227" y="149850"/>
                  </a:lnTo>
                  <a:lnTo>
                    <a:pt x="178179" y="149850"/>
                  </a:lnTo>
                  <a:lnTo>
                    <a:pt x="180449" y="150531"/>
                  </a:lnTo>
                  <a:lnTo>
                    <a:pt x="182119" y="150531"/>
                  </a:lnTo>
                  <a:lnTo>
                    <a:pt x="181665" y="151358"/>
                  </a:lnTo>
                  <a:lnTo>
                    <a:pt x="183254" y="151358"/>
                  </a:lnTo>
                  <a:lnTo>
                    <a:pt x="183254" y="150531"/>
                  </a:lnTo>
                  <a:lnTo>
                    <a:pt x="185297" y="150450"/>
                  </a:lnTo>
                  <a:lnTo>
                    <a:pt x="186659" y="151358"/>
                  </a:lnTo>
                  <a:lnTo>
                    <a:pt x="186659" y="150369"/>
                  </a:lnTo>
                  <a:lnTo>
                    <a:pt x="187568" y="150061"/>
                  </a:lnTo>
                  <a:lnTo>
                    <a:pt x="187940" y="151342"/>
                  </a:lnTo>
                  <a:lnTo>
                    <a:pt x="189757" y="151342"/>
                  </a:lnTo>
                  <a:lnTo>
                    <a:pt x="188167" y="150580"/>
                  </a:lnTo>
                  <a:lnTo>
                    <a:pt x="189757" y="149980"/>
                  </a:lnTo>
                  <a:lnTo>
                    <a:pt x="191346" y="149444"/>
                  </a:lnTo>
                  <a:lnTo>
                    <a:pt x="193697" y="149525"/>
                  </a:lnTo>
                  <a:lnTo>
                    <a:pt x="195059" y="149753"/>
                  </a:lnTo>
                  <a:lnTo>
                    <a:pt x="196649" y="151342"/>
                  </a:lnTo>
                  <a:lnTo>
                    <a:pt x="197248" y="153385"/>
                  </a:lnTo>
                  <a:lnTo>
                    <a:pt x="196113" y="155136"/>
                  </a:lnTo>
                  <a:lnTo>
                    <a:pt x="193908" y="156044"/>
                  </a:lnTo>
                  <a:lnTo>
                    <a:pt x="192237" y="156806"/>
                  </a:lnTo>
                  <a:lnTo>
                    <a:pt x="191184" y="157860"/>
                  </a:lnTo>
                  <a:lnTo>
                    <a:pt x="190957" y="159077"/>
                  </a:lnTo>
                  <a:lnTo>
                    <a:pt x="191330" y="160358"/>
                  </a:lnTo>
                  <a:lnTo>
                    <a:pt x="191638" y="162174"/>
                  </a:lnTo>
                  <a:lnTo>
                    <a:pt x="193373" y="163925"/>
                  </a:lnTo>
                  <a:lnTo>
                    <a:pt x="194589" y="164298"/>
                  </a:lnTo>
                  <a:lnTo>
                    <a:pt x="197702" y="164298"/>
                  </a:lnTo>
                  <a:lnTo>
                    <a:pt x="199145" y="164979"/>
                  </a:lnTo>
                  <a:lnTo>
                    <a:pt x="200816" y="166487"/>
                  </a:lnTo>
                  <a:cubicBezTo>
                    <a:pt x="200816" y="166487"/>
                    <a:pt x="202713" y="167995"/>
                    <a:pt x="202940" y="167995"/>
                  </a:cubicBezTo>
                  <a:cubicBezTo>
                    <a:pt x="203167" y="167995"/>
                    <a:pt x="205291" y="169357"/>
                    <a:pt x="205291" y="169357"/>
                  </a:cubicBezTo>
                  <a:lnTo>
                    <a:pt x="209378" y="170573"/>
                  </a:lnTo>
                  <a:lnTo>
                    <a:pt x="212329" y="171173"/>
                  </a:lnTo>
                  <a:lnTo>
                    <a:pt x="215053" y="171709"/>
                  </a:lnTo>
                  <a:lnTo>
                    <a:pt x="218394" y="173606"/>
                  </a:lnTo>
                  <a:lnTo>
                    <a:pt x="220745" y="176184"/>
                  </a:lnTo>
                  <a:lnTo>
                    <a:pt x="222723" y="178081"/>
                  </a:lnTo>
                  <a:lnTo>
                    <a:pt x="225302" y="179443"/>
                  </a:lnTo>
                  <a:lnTo>
                    <a:pt x="228107" y="180887"/>
                  </a:lnTo>
                  <a:lnTo>
                    <a:pt x="231058" y="182103"/>
                  </a:lnTo>
                  <a:lnTo>
                    <a:pt x="232809" y="183157"/>
                  </a:lnTo>
                  <a:lnTo>
                    <a:pt x="234626" y="183919"/>
                  </a:lnTo>
                  <a:lnTo>
                    <a:pt x="236069" y="184973"/>
                  </a:lnTo>
                  <a:lnTo>
                    <a:pt x="237204" y="186416"/>
                  </a:lnTo>
                  <a:lnTo>
                    <a:pt x="237204" y="187778"/>
                  </a:lnTo>
                  <a:lnTo>
                    <a:pt x="238485" y="188995"/>
                  </a:lnTo>
                  <a:lnTo>
                    <a:pt x="240609" y="189449"/>
                  </a:lnTo>
                  <a:lnTo>
                    <a:pt x="242053" y="190730"/>
                  </a:lnTo>
                  <a:lnTo>
                    <a:pt x="242734" y="192011"/>
                  </a:lnTo>
                  <a:lnTo>
                    <a:pt x="244015" y="193454"/>
                  </a:lnTo>
                  <a:lnTo>
                    <a:pt x="245069" y="194508"/>
                  </a:lnTo>
                  <a:lnTo>
                    <a:pt x="245749" y="196551"/>
                  </a:lnTo>
                  <a:lnTo>
                    <a:pt x="246285" y="198221"/>
                  </a:lnTo>
                  <a:lnTo>
                    <a:pt x="246285" y="199892"/>
                  </a:lnTo>
                  <a:lnTo>
                    <a:pt x="245004" y="200573"/>
                  </a:lnTo>
                  <a:lnTo>
                    <a:pt x="243787" y="201789"/>
                  </a:lnTo>
                  <a:lnTo>
                    <a:pt x="243415" y="203378"/>
                  </a:lnTo>
                  <a:lnTo>
                    <a:pt x="243561" y="205048"/>
                  </a:lnTo>
                  <a:lnTo>
                    <a:pt x="243561" y="206264"/>
                  </a:lnTo>
                  <a:lnTo>
                    <a:pt x="242960" y="207400"/>
                  </a:lnTo>
                  <a:lnTo>
                    <a:pt x="242133" y="206799"/>
                  </a:lnTo>
                  <a:lnTo>
                    <a:pt x="241306" y="205810"/>
                  </a:lnTo>
                  <a:lnTo>
                    <a:pt x="239101" y="205583"/>
                  </a:lnTo>
                  <a:lnTo>
                    <a:pt x="236604" y="203459"/>
                  </a:lnTo>
                  <a:lnTo>
                    <a:pt x="235388" y="201562"/>
                  </a:lnTo>
                  <a:lnTo>
                    <a:pt x="235242" y="199892"/>
                  </a:lnTo>
                  <a:lnTo>
                    <a:pt x="235696" y="199665"/>
                  </a:lnTo>
                  <a:lnTo>
                    <a:pt x="235842" y="198448"/>
                  </a:lnTo>
                  <a:lnTo>
                    <a:pt x="234480" y="196697"/>
                  </a:lnTo>
                  <a:lnTo>
                    <a:pt x="233799" y="195189"/>
                  </a:lnTo>
                  <a:lnTo>
                    <a:pt x="232972" y="193908"/>
                  </a:lnTo>
                  <a:lnTo>
                    <a:pt x="230702" y="193454"/>
                  </a:lnTo>
                  <a:lnTo>
                    <a:pt x="229112" y="193454"/>
                  </a:lnTo>
                  <a:lnTo>
                    <a:pt x="227442" y="193762"/>
                  </a:lnTo>
                  <a:lnTo>
                    <a:pt x="225010" y="193762"/>
                  </a:lnTo>
                  <a:lnTo>
                    <a:pt x="222804" y="192627"/>
                  </a:lnTo>
                  <a:lnTo>
                    <a:pt x="221215" y="191638"/>
                  </a:lnTo>
                  <a:lnTo>
                    <a:pt x="220307" y="190811"/>
                  </a:lnTo>
                  <a:lnTo>
                    <a:pt x="221296" y="190211"/>
                  </a:lnTo>
                  <a:lnTo>
                    <a:pt x="221523" y="189222"/>
                  </a:lnTo>
                  <a:lnTo>
                    <a:pt x="220923" y="188232"/>
                  </a:lnTo>
                  <a:lnTo>
                    <a:pt x="219934" y="188232"/>
                  </a:lnTo>
                  <a:lnTo>
                    <a:pt x="219626" y="188995"/>
                  </a:lnTo>
                  <a:lnTo>
                    <a:pt x="217810" y="188232"/>
                  </a:lnTo>
                  <a:lnTo>
                    <a:pt x="216059" y="188151"/>
                  </a:lnTo>
                  <a:lnTo>
                    <a:pt x="213934" y="188151"/>
                  </a:lnTo>
                  <a:lnTo>
                    <a:pt x="212491" y="189741"/>
                  </a:lnTo>
                  <a:lnTo>
                    <a:pt x="211129" y="192465"/>
                  </a:lnTo>
                  <a:lnTo>
                    <a:pt x="209621" y="194670"/>
                  </a:lnTo>
                  <a:lnTo>
                    <a:pt x="209313" y="196113"/>
                  </a:lnTo>
                  <a:lnTo>
                    <a:pt x="207870" y="197849"/>
                  </a:lnTo>
                  <a:lnTo>
                    <a:pt x="206199" y="199438"/>
                  </a:lnTo>
                  <a:lnTo>
                    <a:pt x="206118" y="202924"/>
                  </a:lnTo>
                  <a:lnTo>
                    <a:pt x="204837" y="204821"/>
                  </a:lnTo>
                  <a:lnTo>
                    <a:pt x="203702" y="206556"/>
                  </a:lnTo>
                  <a:lnTo>
                    <a:pt x="203702" y="208535"/>
                  </a:lnTo>
                  <a:lnTo>
                    <a:pt x="204156" y="209297"/>
                  </a:lnTo>
                  <a:lnTo>
                    <a:pt x="204010" y="210286"/>
                  </a:lnTo>
                  <a:lnTo>
                    <a:pt x="204837" y="211340"/>
                  </a:lnTo>
                  <a:lnTo>
                    <a:pt x="205973" y="212248"/>
                  </a:lnTo>
                  <a:lnTo>
                    <a:pt x="209086" y="212248"/>
                  </a:lnTo>
                  <a:lnTo>
                    <a:pt x="210075" y="212621"/>
                  </a:lnTo>
                  <a:lnTo>
                    <a:pt x="210383" y="213448"/>
                  </a:lnTo>
                  <a:lnTo>
                    <a:pt x="211745" y="214275"/>
                  </a:lnTo>
                  <a:lnTo>
                    <a:pt x="213869" y="215102"/>
                  </a:lnTo>
                  <a:lnTo>
                    <a:pt x="215086" y="215783"/>
                  </a:lnTo>
                  <a:lnTo>
                    <a:pt x="215394" y="216772"/>
                  </a:lnTo>
                  <a:lnTo>
                    <a:pt x="216448" y="217226"/>
                  </a:lnTo>
                  <a:lnTo>
                    <a:pt x="217048" y="217226"/>
                  </a:lnTo>
                  <a:lnTo>
                    <a:pt x="217194" y="219351"/>
                  </a:lnTo>
                  <a:lnTo>
                    <a:pt x="216821" y="219724"/>
                  </a:lnTo>
                  <a:lnTo>
                    <a:pt x="216448" y="221004"/>
                  </a:lnTo>
                  <a:lnTo>
                    <a:pt x="216821" y="222594"/>
                  </a:lnTo>
                  <a:lnTo>
                    <a:pt x="217275" y="223729"/>
                  </a:lnTo>
                  <a:lnTo>
                    <a:pt x="216967" y="224410"/>
                  </a:lnTo>
                  <a:lnTo>
                    <a:pt x="216659" y="225626"/>
                  </a:lnTo>
                  <a:lnTo>
                    <a:pt x="217113" y="226534"/>
                  </a:lnTo>
                  <a:lnTo>
                    <a:pt x="217713" y="227442"/>
                  </a:lnTo>
                  <a:lnTo>
                    <a:pt x="218394" y="227442"/>
                  </a:lnTo>
                  <a:lnTo>
                    <a:pt x="218248" y="229177"/>
                  </a:lnTo>
                  <a:lnTo>
                    <a:pt x="217567" y="230621"/>
                  </a:lnTo>
                  <a:lnTo>
                    <a:pt x="217031" y="230621"/>
                  </a:lnTo>
                  <a:lnTo>
                    <a:pt x="216805" y="231837"/>
                  </a:lnTo>
                  <a:lnTo>
                    <a:pt x="215896" y="231837"/>
                  </a:lnTo>
                  <a:lnTo>
                    <a:pt x="214907" y="230475"/>
                  </a:lnTo>
                  <a:lnTo>
                    <a:pt x="214145" y="229875"/>
                  </a:lnTo>
                  <a:lnTo>
                    <a:pt x="212556" y="229875"/>
                  </a:lnTo>
                  <a:lnTo>
                    <a:pt x="211648" y="230702"/>
                  </a:lnTo>
                  <a:lnTo>
                    <a:pt x="209832" y="231302"/>
                  </a:lnTo>
                  <a:lnTo>
                    <a:pt x="207789" y="232210"/>
                  </a:lnTo>
                  <a:lnTo>
                    <a:pt x="206572" y="233653"/>
                  </a:lnTo>
                  <a:lnTo>
                    <a:pt x="205518" y="235161"/>
                  </a:lnTo>
                  <a:lnTo>
                    <a:pt x="204837" y="235761"/>
                  </a:lnTo>
                  <a:lnTo>
                    <a:pt x="204756" y="237204"/>
                  </a:lnTo>
                  <a:lnTo>
                    <a:pt x="205356" y="240155"/>
                  </a:lnTo>
                  <a:lnTo>
                    <a:pt x="206037" y="242588"/>
                  </a:lnTo>
                  <a:lnTo>
                    <a:pt x="205502" y="244404"/>
                  </a:lnTo>
                  <a:lnTo>
                    <a:pt x="203297" y="246074"/>
                  </a:lnTo>
                  <a:lnTo>
                    <a:pt x="200799" y="247209"/>
                  </a:lnTo>
                  <a:lnTo>
                    <a:pt x="199356" y="248879"/>
                  </a:lnTo>
                  <a:lnTo>
                    <a:pt x="198140" y="250014"/>
                  </a:lnTo>
                  <a:lnTo>
                    <a:pt x="197459" y="251604"/>
                  </a:lnTo>
                  <a:lnTo>
                    <a:pt x="196924" y="253420"/>
                  </a:lnTo>
                  <a:lnTo>
                    <a:pt x="196097" y="256079"/>
                  </a:lnTo>
                  <a:lnTo>
                    <a:pt x="194735" y="256841"/>
                  </a:lnTo>
                  <a:lnTo>
                    <a:pt x="188135" y="256841"/>
                  </a:lnTo>
                  <a:lnTo>
                    <a:pt x="187081" y="255398"/>
                  </a:lnTo>
                  <a:lnTo>
                    <a:pt x="186319" y="252820"/>
                  </a:lnTo>
                  <a:lnTo>
                    <a:pt x="186692" y="251312"/>
                  </a:lnTo>
                  <a:lnTo>
                    <a:pt x="187746" y="249804"/>
                  </a:lnTo>
                  <a:lnTo>
                    <a:pt x="189416" y="248134"/>
                  </a:lnTo>
                  <a:lnTo>
                    <a:pt x="190405" y="246544"/>
                  </a:lnTo>
                  <a:lnTo>
                    <a:pt x="191394" y="244955"/>
                  </a:lnTo>
                  <a:lnTo>
                    <a:pt x="192302" y="242377"/>
                  </a:lnTo>
                  <a:lnTo>
                    <a:pt x="192610" y="240934"/>
                  </a:lnTo>
                  <a:lnTo>
                    <a:pt x="191394" y="239426"/>
                  </a:lnTo>
                  <a:lnTo>
                    <a:pt x="190568" y="237836"/>
                  </a:lnTo>
                  <a:lnTo>
                    <a:pt x="191475" y="237074"/>
                  </a:lnTo>
                  <a:lnTo>
                    <a:pt x="192076" y="236393"/>
                  </a:lnTo>
                  <a:lnTo>
                    <a:pt x="192449" y="235793"/>
                  </a:lnTo>
                  <a:lnTo>
                    <a:pt x="193956" y="235712"/>
                  </a:lnTo>
                  <a:lnTo>
                    <a:pt x="195627" y="236247"/>
                  </a:lnTo>
                  <a:lnTo>
                    <a:pt x="196843" y="236474"/>
                  </a:lnTo>
                  <a:lnTo>
                    <a:pt x="198432" y="235647"/>
                  </a:lnTo>
                  <a:lnTo>
                    <a:pt x="198740" y="233377"/>
                  </a:lnTo>
                  <a:lnTo>
                    <a:pt x="198513" y="231480"/>
                  </a:lnTo>
                  <a:lnTo>
                    <a:pt x="197524" y="229972"/>
                  </a:lnTo>
                  <a:lnTo>
                    <a:pt x="196243" y="228383"/>
                  </a:lnTo>
                  <a:lnTo>
                    <a:pt x="195108" y="226177"/>
                  </a:lnTo>
                  <a:lnTo>
                    <a:pt x="195027" y="221183"/>
                  </a:lnTo>
                  <a:lnTo>
                    <a:pt x="194427" y="218378"/>
                  </a:lnTo>
                  <a:lnTo>
                    <a:pt x="193211" y="215799"/>
                  </a:lnTo>
                  <a:lnTo>
                    <a:pt x="191703" y="213902"/>
                  </a:lnTo>
                  <a:lnTo>
                    <a:pt x="190114" y="210951"/>
                  </a:lnTo>
                  <a:lnTo>
                    <a:pt x="189741" y="207610"/>
                  </a:lnTo>
                  <a:lnTo>
                    <a:pt x="189659" y="204578"/>
                  </a:lnTo>
                  <a:lnTo>
                    <a:pt x="187762" y="202146"/>
                  </a:lnTo>
                  <a:lnTo>
                    <a:pt x="186319" y="200329"/>
                  </a:lnTo>
                  <a:lnTo>
                    <a:pt x="184503" y="199794"/>
                  </a:lnTo>
                  <a:lnTo>
                    <a:pt x="182687" y="200394"/>
                  </a:lnTo>
                  <a:lnTo>
                    <a:pt x="181244" y="201902"/>
                  </a:lnTo>
                  <a:lnTo>
                    <a:pt x="179427" y="201529"/>
                  </a:lnTo>
                  <a:lnTo>
                    <a:pt x="178292" y="201529"/>
                  </a:lnTo>
                  <a:lnTo>
                    <a:pt x="178211" y="199713"/>
                  </a:lnTo>
                  <a:lnTo>
                    <a:pt x="176995" y="198351"/>
                  </a:lnTo>
                  <a:lnTo>
                    <a:pt x="175552" y="197135"/>
                  </a:lnTo>
                  <a:lnTo>
                    <a:pt x="173119" y="197135"/>
                  </a:lnTo>
                  <a:lnTo>
                    <a:pt x="172438" y="195919"/>
                  </a:lnTo>
                  <a:lnTo>
                    <a:pt x="171449" y="195384"/>
                  </a:lnTo>
                  <a:lnTo>
                    <a:pt x="171222" y="194476"/>
                  </a:lnTo>
                  <a:lnTo>
                    <a:pt x="171222" y="193032"/>
                  </a:lnTo>
                  <a:lnTo>
                    <a:pt x="171757" y="192205"/>
                  </a:lnTo>
                  <a:lnTo>
                    <a:pt x="172746" y="191751"/>
                  </a:lnTo>
                  <a:lnTo>
                    <a:pt x="172600" y="189935"/>
                  </a:lnTo>
                  <a:lnTo>
                    <a:pt x="173200" y="189027"/>
                  </a:lnTo>
                  <a:lnTo>
                    <a:pt x="171530" y="188573"/>
                  </a:lnTo>
                  <a:lnTo>
                    <a:pt x="170476" y="185768"/>
                  </a:lnTo>
                  <a:lnTo>
                    <a:pt x="169714" y="184551"/>
                  </a:lnTo>
                  <a:lnTo>
                    <a:pt x="168125" y="184471"/>
                  </a:lnTo>
                  <a:lnTo>
                    <a:pt x="167217" y="185070"/>
                  </a:lnTo>
                  <a:lnTo>
                    <a:pt x="167444" y="186351"/>
                  </a:lnTo>
                  <a:lnTo>
                    <a:pt x="166909" y="186805"/>
                  </a:lnTo>
                  <a:lnTo>
                    <a:pt x="166228" y="185978"/>
                  </a:lnTo>
                  <a:lnTo>
                    <a:pt x="166082" y="184762"/>
                  </a:lnTo>
                  <a:lnTo>
                    <a:pt x="164801" y="184308"/>
                  </a:lnTo>
                  <a:lnTo>
                    <a:pt x="163584" y="185070"/>
                  </a:lnTo>
                  <a:lnTo>
                    <a:pt x="161379" y="185378"/>
                  </a:lnTo>
                  <a:lnTo>
                    <a:pt x="160098" y="186822"/>
                  </a:lnTo>
                  <a:lnTo>
                    <a:pt x="158882" y="186903"/>
                  </a:lnTo>
                  <a:lnTo>
                    <a:pt x="159644" y="185395"/>
                  </a:lnTo>
                  <a:cubicBezTo>
                    <a:pt x="159644" y="185395"/>
                    <a:pt x="160325" y="184260"/>
                    <a:pt x="160552" y="184260"/>
                  </a:cubicBezTo>
                  <a:cubicBezTo>
                    <a:pt x="160779" y="184260"/>
                    <a:pt x="161768" y="183497"/>
                    <a:pt x="161768" y="183497"/>
                  </a:cubicBezTo>
                  <a:lnTo>
                    <a:pt x="162303" y="181989"/>
                  </a:lnTo>
                  <a:lnTo>
                    <a:pt x="161314" y="180546"/>
                  </a:lnTo>
                  <a:lnTo>
                    <a:pt x="159417" y="180092"/>
                  </a:lnTo>
                  <a:lnTo>
                    <a:pt x="157293" y="180011"/>
                  </a:lnTo>
                  <a:lnTo>
                    <a:pt x="155395" y="180011"/>
                  </a:lnTo>
                  <a:lnTo>
                    <a:pt x="154714" y="179330"/>
                  </a:lnTo>
                  <a:lnTo>
                    <a:pt x="154568" y="180546"/>
                  </a:lnTo>
                  <a:lnTo>
                    <a:pt x="153661" y="180692"/>
                  </a:lnTo>
                  <a:lnTo>
                    <a:pt x="153741" y="178260"/>
                  </a:lnTo>
                  <a:lnTo>
                    <a:pt x="151990" y="175681"/>
                  </a:lnTo>
                  <a:lnTo>
                    <a:pt x="150855" y="174627"/>
                  </a:lnTo>
                  <a:lnTo>
                    <a:pt x="150482" y="174027"/>
                  </a:lnTo>
                  <a:lnTo>
                    <a:pt x="149655" y="172211"/>
                  </a:lnTo>
                  <a:lnTo>
                    <a:pt x="149509" y="170768"/>
                  </a:lnTo>
                  <a:lnTo>
                    <a:pt x="148001" y="170460"/>
                  </a:lnTo>
                  <a:lnTo>
                    <a:pt x="146493" y="168790"/>
                  </a:lnTo>
                  <a:lnTo>
                    <a:pt x="144904" y="168028"/>
                  </a:lnTo>
                  <a:lnTo>
                    <a:pt x="143007" y="168709"/>
                  </a:lnTo>
                  <a:lnTo>
                    <a:pt x="141790" y="169082"/>
                  </a:lnTo>
                  <a:lnTo>
                    <a:pt x="140039" y="167866"/>
                  </a:lnTo>
                  <a:lnTo>
                    <a:pt x="137542" y="167039"/>
                  </a:lnTo>
                  <a:lnTo>
                    <a:pt x="136099" y="167492"/>
                  </a:lnTo>
                  <a:lnTo>
                    <a:pt x="133748" y="167866"/>
                  </a:lnTo>
                  <a:lnTo>
                    <a:pt x="132612" y="169146"/>
                  </a:lnTo>
                  <a:lnTo>
                    <a:pt x="131331" y="167168"/>
                  </a:lnTo>
                  <a:lnTo>
                    <a:pt x="130796" y="165498"/>
                  </a:lnTo>
                  <a:lnTo>
                    <a:pt x="129434" y="164055"/>
                  </a:lnTo>
                  <a:lnTo>
                    <a:pt x="127229" y="163974"/>
                  </a:lnTo>
                  <a:lnTo>
                    <a:pt x="126013" y="163066"/>
                  </a:lnTo>
                  <a:lnTo>
                    <a:pt x="123142" y="162839"/>
                  </a:lnTo>
                  <a:lnTo>
                    <a:pt x="122299" y="161168"/>
                  </a:lnTo>
                  <a:lnTo>
                    <a:pt x="121018" y="159044"/>
                  </a:lnTo>
                  <a:lnTo>
                    <a:pt x="119510" y="157309"/>
                  </a:lnTo>
                  <a:lnTo>
                    <a:pt x="117386" y="156093"/>
                  </a:lnTo>
                  <a:lnTo>
                    <a:pt x="115797" y="154812"/>
                  </a:lnTo>
                  <a:lnTo>
                    <a:pt x="114662" y="152461"/>
                  </a:lnTo>
                  <a:lnTo>
                    <a:pt x="113980" y="150336"/>
                  </a:lnTo>
                  <a:lnTo>
                    <a:pt x="112926" y="147985"/>
                  </a:lnTo>
                  <a:lnTo>
                    <a:pt x="110267" y="146850"/>
                  </a:lnTo>
                  <a:lnTo>
                    <a:pt x="108062" y="146542"/>
                  </a:lnTo>
                  <a:lnTo>
                    <a:pt x="106927" y="146088"/>
                  </a:lnTo>
                  <a:lnTo>
                    <a:pt x="106246" y="144580"/>
                  </a:lnTo>
                  <a:lnTo>
                    <a:pt x="105483" y="142682"/>
                  </a:lnTo>
                  <a:lnTo>
                    <a:pt x="103894" y="140477"/>
                  </a:lnTo>
                  <a:lnTo>
                    <a:pt x="101851" y="138580"/>
                  </a:lnTo>
                  <a:lnTo>
                    <a:pt x="99354" y="137072"/>
                  </a:lnTo>
                  <a:lnTo>
                    <a:pt x="96629" y="136310"/>
                  </a:lnTo>
                  <a:lnTo>
                    <a:pt x="94651" y="135629"/>
                  </a:lnTo>
                  <a:lnTo>
                    <a:pt x="94651" y="136845"/>
                  </a:lnTo>
                  <a:lnTo>
                    <a:pt x="95641" y="138288"/>
                  </a:lnTo>
                  <a:lnTo>
                    <a:pt x="94813" y="139423"/>
                  </a:lnTo>
                  <a:lnTo>
                    <a:pt x="92689" y="139050"/>
                  </a:lnTo>
                  <a:lnTo>
                    <a:pt x="91862" y="137461"/>
                  </a:lnTo>
                  <a:lnTo>
                    <a:pt x="91862" y="135872"/>
                  </a:lnTo>
                  <a:lnTo>
                    <a:pt x="93614" y="135726"/>
                  </a:lnTo>
                  <a:lnTo>
                    <a:pt x="94213" y="134510"/>
                  </a:lnTo>
                  <a:lnTo>
                    <a:pt x="94132" y="132304"/>
                  </a:lnTo>
                  <a:lnTo>
                    <a:pt x="91635" y="130796"/>
                  </a:lnTo>
                  <a:lnTo>
                    <a:pt x="89430" y="128818"/>
                  </a:lnTo>
                  <a:lnTo>
                    <a:pt x="88830" y="127067"/>
                  </a:lnTo>
                  <a:lnTo>
                    <a:pt x="85879" y="125786"/>
                  </a:lnTo>
                  <a:lnTo>
                    <a:pt x="84744" y="125023"/>
                  </a:lnTo>
                  <a:lnTo>
                    <a:pt x="85343" y="124423"/>
                  </a:lnTo>
                  <a:lnTo>
                    <a:pt x="85425" y="121845"/>
                  </a:lnTo>
                  <a:lnTo>
                    <a:pt x="83446" y="121083"/>
                  </a:lnTo>
                  <a:lnTo>
                    <a:pt x="81176" y="121456"/>
                  </a:lnTo>
                  <a:lnTo>
                    <a:pt x="80803" y="122218"/>
                  </a:lnTo>
                  <a:lnTo>
                    <a:pt x="79749" y="121391"/>
                  </a:lnTo>
                  <a:lnTo>
                    <a:pt x="80349" y="119721"/>
                  </a:lnTo>
                  <a:lnTo>
                    <a:pt x="80803" y="118051"/>
                  </a:lnTo>
                  <a:lnTo>
                    <a:pt x="81111" y="116072"/>
                  </a:lnTo>
                  <a:lnTo>
                    <a:pt x="80738" y="113802"/>
                  </a:lnTo>
                  <a:lnTo>
                    <a:pt x="79603" y="111143"/>
                  </a:lnTo>
                  <a:lnTo>
                    <a:pt x="78695" y="109408"/>
                  </a:lnTo>
                  <a:lnTo>
                    <a:pt x="76960" y="107429"/>
                  </a:lnTo>
                  <a:cubicBezTo>
                    <a:pt x="76960" y="107429"/>
                    <a:pt x="76133" y="106375"/>
                    <a:pt x="76052" y="105986"/>
                  </a:cubicBezTo>
                  <a:cubicBezTo>
                    <a:pt x="75971" y="105613"/>
                    <a:pt x="75825" y="103035"/>
                    <a:pt x="75825" y="103035"/>
                  </a:cubicBezTo>
                  <a:lnTo>
                    <a:pt x="75290" y="100911"/>
                  </a:lnTo>
                  <a:lnTo>
                    <a:pt x="75371" y="99175"/>
                  </a:lnTo>
                  <a:lnTo>
                    <a:pt x="75371" y="96824"/>
                  </a:lnTo>
                  <a:lnTo>
                    <a:pt x="73554" y="94927"/>
                  </a:lnTo>
                  <a:lnTo>
                    <a:pt x="70376" y="91068"/>
                  </a:lnTo>
                  <a:lnTo>
                    <a:pt x="68933" y="89625"/>
                  </a:lnTo>
                  <a:lnTo>
                    <a:pt x="68398" y="90078"/>
                  </a:lnTo>
                  <a:lnTo>
                    <a:pt x="67344" y="89625"/>
                  </a:lnTo>
                  <a:lnTo>
                    <a:pt x="66209" y="88408"/>
                  </a:lnTo>
                  <a:lnTo>
                    <a:pt x="65982" y="89625"/>
                  </a:lnTo>
                  <a:lnTo>
                    <a:pt x="64992" y="89625"/>
                  </a:lnTo>
                  <a:lnTo>
                    <a:pt x="63631" y="87646"/>
                  </a:lnTo>
                  <a:lnTo>
                    <a:pt x="61652" y="87273"/>
                  </a:lnTo>
                  <a:lnTo>
                    <a:pt x="60436" y="85765"/>
                  </a:lnTo>
                  <a:lnTo>
                    <a:pt x="58085" y="84776"/>
                  </a:lnTo>
                  <a:lnTo>
                    <a:pt x="56041" y="83106"/>
                  </a:lnTo>
                  <a:lnTo>
                    <a:pt x="54906" y="82198"/>
                  </a:lnTo>
                  <a:lnTo>
                    <a:pt x="53090" y="81517"/>
                  </a:lnTo>
                  <a:lnTo>
                    <a:pt x="51728" y="80981"/>
                  </a:lnTo>
                  <a:lnTo>
                    <a:pt x="49652" y="80673"/>
                  </a:lnTo>
                  <a:cubicBezTo>
                    <a:pt x="49652" y="80673"/>
                    <a:pt x="49377" y="80138"/>
                    <a:pt x="49150" y="80138"/>
                  </a:cubicBezTo>
                  <a:lnTo>
                    <a:pt x="48242" y="80138"/>
                  </a:lnTo>
                  <a:lnTo>
                    <a:pt x="45437" y="79003"/>
                  </a:lnTo>
                  <a:lnTo>
                    <a:pt x="43166" y="79003"/>
                  </a:lnTo>
                  <a:lnTo>
                    <a:pt x="40669" y="79992"/>
                  </a:lnTo>
                  <a:lnTo>
                    <a:pt x="39615" y="81273"/>
                  </a:lnTo>
                  <a:lnTo>
                    <a:pt x="38318" y="82100"/>
                  </a:lnTo>
                  <a:lnTo>
                    <a:pt x="37183" y="82781"/>
                  </a:lnTo>
                  <a:lnTo>
                    <a:pt x="36421" y="84452"/>
                  </a:lnTo>
                  <a:lnTo>
                    <a:pt x="36113" y="85360"/>
                  </a:lnTo>
                  <a:lnTo>
                    <a:pt x="35431" y="86187"/>
                  </a:lnTo>
                  <a:lnTo>
                    <a:pt x="34296" y="86641"/>
                  </a:lnTo>
                  <a:lnTo>
                    <a:pt x="33015" y="87176"/>
                  </a:lnTo>
                  <a:lnTo>
                    <a:pt x="32334" y="88392"/>
                  </a:lnTo>
                  <a:lnTo>
                    <a:pt x="31734" y="89608"/>
                  </a:lnTo>
                  <a:lnTo>
                    <a:pt x="31361" y="90370"/>
                  </a:lnTo>
                  <a:lnTo>
                    <a:pt x="31053" y="91197"/>
                  </a:lnTo>
                  <a:lnTo>
                    <a:pt x="30745" y="92559"/>
                  </a:lnTo>
                  <a:lnTo>
                    <a:pt x="29610" y="93695"/>
                  </a:lnTo>
                  <a:lnTo>
                    <a:pt x="27567" y="94603"/>
                  </a:lnTo>
                  <a:lnTo>
                    <a:pt x="25750" y="96111"/>
                  </a:lnTo>
                  <a:lnTo>
                    <a:pt x="23707" y="97327"/>
                  </a:lnTo>
                  <a:lnTo>
                    <a:pt x="21129" y="98154"/>
                  </a:lnTo>
                  <a:lnTo>
                    <a:pt x="19313" y="98689"/>
                  </a:lnTo>
                  <a:lnTo>
                    <a:pt x="17416" y="98689"/>
                  </a:lnTo>
                  <a:lnTo>
                    <a:pt x="15972" y="98462"/>
                  </a:lnTo>
                  <a:lnTo>
                    <a:pt x="16216" y="97359"/>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38" name="Freeform: Shape 637">
              <a:extLst>
                <a:ext uri="{FF2B5EF4-FFF2-40B4-BE49-F238E27FC236}">
                  <a16:creationId xmlns:a16="http://schemas.microsoft.com/office/drawing/2014/main" id="{BF57B44B-5BF8-58D5-383E-7568DD718213}"/>
                </a:ext>
              </a:extLst>
            </p:cNvPr>
            <p:cNvSpPr/>
            <p:nvPr/>
          </p:nvSpPr>
          <p:spPr>
            <a:xfrm>
              <a:off x="7440781" y="3746982"/>
              <a:ext cx="60689" cy="38459"/>
            </a:xfrm>
            <a:custGeom>
              <a:avLst/>
              <a:gdLst>
                <a:gd name="connsiteX0" fmla="*/ 55507 w 65787"/>
                <a:gd name="connsiteY0" fmla="*/ 41691 h 41690"/>
                <a:gd name="connsiteX1" fmla="*/ 55507 w 65787"/>
                <a:gd name="connsiteY1" fmla="*/ 36923 h 41690"/>
                <a:gd name="connsiteX2" fmla="*/ 56723 w 65787"/>
                <a:gd name="connsiteY2" fmla="*/ 35480 h 41690"/>
                <a:gd name="connsiteX3" fmla="*/ 58004 w 65787"/>
                <a:gd name="connsiteY3" fmla="*/ 34426 h 41690"/>
                <a:gd name="connsiteX4" fmla="*/ 59058 w 65787"/>
                <a:gd name="connsiteY4" fmla="*/ 33437 h 41690"/>
                <a:gd name="connsiteX5" fmla="*/ 59512 w 65787"/>
                <a:gd name="connsiteY5" fmla="*/ 32610 h 41690"/>
                <a:gd name="connsiteX6" fmla="*/ 59512 w 65787"/>
                <a:gd name="connsiteY6" fmla="*/ 30940 h 41690"/>
                <a:gd name="connsiteX7" fmla="*/ 58004 w 65787"/>
                <a:gd name="connsiteY7" fmla="*/ 30340 h 41690"/>
                <a:gd name="connsiteX8" fmla="*/ 57015 w 65787"/>
                <a:gd name="connsiteY8" fmla="*/ 29205 h 41690"/>
                <a:gd name="connsiteX9" fmla="*/ 56934 w 65787"/>
                <a:gd name="connsiteY9" fmla="*/ 28215 h 41690"/>
                <a:gd name="connsiteX10" fmla="*/ 56853 w 65787"/>
                <a:gd name="connsiteY10" fmla="*/ 27453 h 41690"/>
                <a:gd name="connsiteX11" fmla="*/ 57906 w 65787"/>
                <a:gd name="connsiteY11" fmla="*/ 27453 h 41690"/>
                <a:gd name="connsiteX12" fmla="*/ 57485 w 65787"/>
                <a:gd name="connsiteY12" fmla="*/ 26237 h 41690"/>
                <a:gd name="connsiteX13" fmla="*/ 56155 w 65787"/>
                <a:gd name="connsiteY13" fmla="*/ 25556 h 41690"/>
                <a:gd name="connsiteX14" fmla="*/ 55020 w 65787"/>
                <a:gd name="connsiteY14" fmla="*/ 24502 h 41690"/>
                <a:gd name="connsiteX15" fmla="*/ 55020 w 65787"/>
                <a:gd name="connsiteY15" fmla="*/ 22832 h 41690"/>
                <a:gd name="connsiteX16" fmla="*/ 55847 w 65787"/>
                <a:gd name="connsiteY16" fmla="*/ 21778 h 41690"/>
                <a:gd name="connsiteX17" fmla="*/ 56836 w 65787"/>
                <a:gd name="connsiteY17" fmla="*/ 20789 h 41690"/>
                <a:gd name="connsiteX18" fmla="*/ 57258 w 65787"/>
                <a:gd name="connsiteY18" fmla="*/ 18583 h 41690"/>
                <a:gd name="connsiteX19" fmla="*/ 57826 w 65787"/>
                <a:gd name="connsiteY19" fmla="*/ 15924 h 41690"/>
                <a:gd name="connsiteX20" fmla="*/ 58360 w 65787"/>
                <a:gd name="connsiteY20" fmla="*/ 13654 h 41690"/>
                <a:gd name="connsiteX21" fmla="*/ 58669 w 65787"/>
                <a:gd name="connsiteY21" fmla="*/ 12064 h 41690"/>
                <a:gd name="connsiteX22" fmla="*/ 59885 w 65787"/>
                <a:gd name="connsiteY22" fmla="*/ 9405 h 41690"/>
                <a:gd name="connsiteX23" fmla="*/ 62155 w 65787"/>
                <a:gd name="connsiteY23" fmla="*/ 7200 h 41690"/>
                <a:gd name="connsiteX24" fmla="*/ 63971 w 65787"/>
                <a:gd name="connsiteY24" fmla="*/ 5076 h 41690"/>
                <a:gd name="connsiteX25" fmla="*/ 63971 w 65787"/>
                <a:gd name="connsiteY25" fmla="*/ 3324 h 41690"/>
                <a:gd name="connsiteX26" fmla="*/ 65187 w 65787"/>
                <a:gd name="connsiteY26" fmla="*/ 2270 h 41690"/>
                <a:gd name="connsiteX27" fmla="*/ 65787 w 65787"/>
                <a:gd name="connsiteY27" fmla="*/ 827 h 41690"/>
                <a:gd name="connsiteX28" fmla="*/ 65415 w 65787"/>
                <a:gd name="connsiteY28" fmla="*/ 0 h 41690"/>
                <a:gd name="connsiteX29" fmla="*/ 62609 w 65787"/>
                <a:gd name="connsiteY29" fmla="*/ 0 h 41690"/>
                <a:gd name="connsiteX30" fmla="*/ 61101 w 65787"/>
                <a:gd name="connsiteY30" fmla="*/ 1589 h 41690"/>
                <a:gd name="connsiteX31" fmla="*/ 58977 w 65787"/>
                <a:gd name="connsiteY31" fmla="*/ 1897 h 41690"/>
                <a:gd name="connsiteX32" fmla="*/ 58215 w 65787"/>
                <a:gd name="connsiteY32" fmla="*/ 389 h 41690"/>
                <a:gd name="connsiteX33" fmla="*/ 58215 w 65787"/>
                <a:gd name="connsiteY33" fmla="*/ 1897 h 41690"/>
                <a:gd name="connsiteX34" fmla="*/ 57161 w 65787"/>
                <a:gd name="connsiteY34" fmla="*/ 3259 h 41690"/>
                <a:gd name="connsiteX35" fmla="*/ 56107 w 65787"/>
                <a:gd name="connsiteY35" fmla="*/ 4086 h 41690"/>
                <a:gd name="connsiteX36" fmla="*/ 54663 w 65787"/>
                <a:gd name="connsiteY36" fmla="*/ 3941 h 41690"/>
                <a:gd name="connsiteX37" fmla="*/ 52847 w 65787"/>
                <a:gd name="connsiteY37" fmla="*/ 2886 h 41690"/>
                <a:gd name="connsiteX38" fmla="*/ 51631 w 65787"/>
                <a:gd name="connsiteY38" fmla="*/ 2351 h 41690"/>
                <a:gd name="connsiteX39" fmla="*/ 50869 w 65787"/>
                <a:gd name="connsiteY39" fmla="*/ 2724 h 41690"/>
                <a:gd name="connsiteX40" fmla="*/ 49426 w 65787"/>
                <a:gd name="connsiteY40" fmla="*/ 3032 h 41690"/>
                <a:gd name="connsiteX41" fmla="*/ 47918 w 65787"/>
                <a:gd name="connsiteY41" fmla="*/ 3178 h 41690"/>
                <a:gd name="connsiteX42" fmla="*/ 46247 w 65787"/>
                <a:gd name="connsiteY42" fmla="*/ 4459 h 41690"/>
                <a:gd name="connsiteX43" fmla="*/ 45031 w 65787"/>
                <a:gd name="connsiteY43" fmla="*/ 5221 h 41690"/>
                <a:gd name="connsiteX44" fmla="*/ 41464 w 65787"/>
                <a:gd name="connsiteY44" fmla="*/ 5530 h 41690"/>
                <a:gd name="connsiteX45" fmla="*/ 36696 w 65787"/>
                <a:gd name="connsiteY45" fmla="*/ 5530 h 41690"/>
                <a:gd name="connsiteX46" fmla="*/ 34118 w 65787"/>
                <a:gd name="connsiteY46" fmla="*/ 5984 h 41690"/>
                <a:gd name="connsiteX47" fmla="*/ 31621 w 65787"/>
                <a:gd name="connsiteY47" fmla="*/ 6292 h 41690"/>
                <a:gd name="connsiteX48" fmla="*/ 28589 w 65787"/>
                <a:gd name="connsiteY48" fmla="*/ 6373 h 41690"/>
                <a:gd name="connsiteX49" fmla="*/ 26691 w 65787"/>
                <a:gd name="connsiteY49" fmla="*/ 4865 h 41690"/>
                <a:gd name="connsiteX50" fmla="*/ 25248 w 65787"/>
                <a:gd name="connsiteY50" fmla="*/ 2822 h 41690"/>
                <a:gd name="connsiteX51" fmla="*/ 24259 w 65787"/>
                <a:gd name="connsiteY51" fmla="*/ 2222 h 41690"/>
                <a:gd name="connsiteX52" fmla="*/ 22443 w 65787"/>
                <a:gd name="connsiteY52" fmla="*/ 2222 h 41690"/>
                <a:gd name="connsiteX53" fmla="*/ 21843 w 65787"/>
                <a:gd name="connsiteY53" fmla="*/ 3503 h 41690"/>
                <a:gd name="connsiteX54" fmla="*/ 21388 w 65787"/>
                <a:gd name="connsiteY54" fmla="*/ 5319 h 41690"/>
                <a:gd name="connsiteX55" fmla="*/ 20626 w 65787"/>
                <a:gd name="connsiteY55" fmla="*/ 5238 h 41690"/>
                <a:gd name="connsiteX56" fmla="*/ 19945 w 65787"/>
                <a:gd name="connsiteY56" fmla="*/ 3957 h 41690"/>
                <a:gd name="connsiteX57" fmla="*/ 19183 w 65787"/>
                <a:gd name="connsiteY57" fmla="*/ 2514 h 41690"/>
                <a:gd name="connsiteX58" fmla="*/ 18356 w 65787"/>
                <a:gd name="connsiteY58" fmla="*/ 2140 h 41690"/>
                <a:gd name="connsiteX59" fmla="*/ 17075 w 65787"/>
                <a:gd name="connsiteY59" fmla="*/ 2822 h 41690"/>
                <a:gd name="connsiteX60" fmla="*/ 15713 w 65787"/>
                <a:gd name="connsiteY60" fmla="*/ 2967 h 41690"/>
                <a:gd name="connsiteX61" fmla="*/ 14659 w 65787"/>
                <a:gd name="connsiteY61" fmla="*/ 2367 h 41690"/>
                <a:gd name="connsiteX62" fmla="*/ 14059 w 65787"/>
                <a:gd name="connsiteY62" fmla="*/ 2367 h 41690"/>
                <a:gd name="connsiteX63" fmla="*/ 13605 w 65787"/>
                <a:gd name="connsiteY63" fmla="*/ 3876 h 41690"/>
                <a:gd name="connsiteX64" fmla="*/ 13605 w 65787"/>
                <a:gd name="connsiteY64" fmla="*/ 5384 h 41690"/>
                <a:gd name="connsiteX65" fmla="*/ 12324 w 65787"/>
                <a:gd name="connsiteY65" fmla="*/ 6065 h 41690"/>
                <a:gd name="connsiteX66" fmla="*/ 10427 w 65787"/>
                <a:gd name="connsiteY66" fmla="*/ 7200 h 41690"/>
                <a:gd name="connsiteX67" fmla="*/ 8692 w 65787"/>
                <a:gd name="connsiteY67" fmla="*/ 6065 h 41690"/>
                <a:gd name="connsiteX68" fmla="*/ 7557 w 65787"/>
                <a:gd name="connsiteY68" fmla="*/ 5384 h 41690"/>
                <a:gd name="connsiteX69" fmla="*/ 7103 w 65787"/>
                <a:gd name="connsiteY69" fmla="*/ 3113 h 41690"/>
                <a:gd name="connsiteX70" fmla="*/ 6421 w 65787"/>
                <a:gd name="connsiteY70" fmla="*/ 2286 h 41690"/>
                <a:gd name="connsiteX71" fmla="*/ 6421 w 65787"/>
                <a:gd name="connsiteY71" fmla="*/ 3422 h 41690"/>
                <a:gd name="connsiteX72" fmla="*/ 5594 w 65787"/>
                <a:gd name="connsiteY72" fmla="*/ 4865 h 41690"/>
                <a:gd name="connsiteX73" fmla="*/ 5060 w 65787"/>
                <a:gd name="connsiteY73" fmla="*/ 5011 h 41690"/>
                <a:gd name="connsiteX74" fmla="*/ 4687 w 65787"/>
                <a:gd name="connsiteY74" fmla="*/ 5465 h 41690"/>
                <a:gd name="connsiteX75" fmla="*/ 3405 w 65787"/>
                <a:gd name="connsiteY75" fmla="*/ 5773 h 41690"/>
                <a:gd name="connsiteX76" fmla="*/ 1816 w 65787"/>
                <a:gd name="connsiteY76" fmla="*/ 6227 h 41690"/>
                <a:gd name="connsiteX77" fmla="*/ 1054 w 65787"/>
                <a:gd name="connsiteY77" fmla="*/ 8124 h 41690"/>
                <a:gd name="connsiteX78" fmla="*/ 1054 w 65787"/>
                <a:gd name="connsiteY78" fmla="*/ 9859 h 41690"/>
                <a:gd name="connsiteX79" fmla="*/ 1589 w 65787"/>
                <a:gd name="connsiteY79" fmla="*/ 10313 h 41690"/>
                <a:gd name="connsiteX80" fmla="*/ 1054 w 65787"/>
                <a:gd name="connsiteY80" fmla="*/ 11448 h 41690"/>
                <a:gd name="connsiteX81" fmla="*/ 0 w 65787"/>
                <a:gd name="connsiteY81" fmla="*/ 12502 h 41690"/>
                <a:gd name="connsiteX82" fmla="*/ 1362 w 65787"/>
                <a:gd name="connsiteY82" fmla="*/ 13038 h 41690"/>
                <a:gd name="connsiteX83" fmla="*/ 989 w 65787"/>
                <a:gd name="connsiteY83" fmla="*/ 14627 h 41690"/>
                <a:gd name="connsiteX84" fmla="*/ 1589 w 65787"/>
                <a:gd name="connsiteY84" fmla="*/ 15843 h 41690"/>
                <a:gd name="connsiteX85" fmla="*/ 2805 w 65787"/>
                <a:gd name="connsiteY85" fmla="*/ 16378 h 41690"/>
                <a:gd name="connsiteX86" fmla="*/ 3422 w 65787"/>
                <a:gd name="connsiteY86" fmla="*/ 17140 h 41690"/>
                <a:gd name="connsiteX87" fmla="*/ 4703 w 65787"/>
                <a:gd name="connsiteY87" fmla="*/ 18648 h 41690"/>
                <a:gd name="connsiteX88" fmla="*/ 7589 w 65787"/>
                <a:gd name="connsiteY88" fmla="*/ 18567 h 41690"/>
                <a:gd name="connsiteX89" fmla="*/ 7962 w 65787"/>
                <a:gd name="connsiteY89" fmla="*/ 17659 h 41690"/>
                <a:gd name="connsiteX90" fmla="*/ 8951 w 65787"/>
                <a:gd name="connsiteY90" fmla="*/ 18340 h 41690"/>
                <a:gd name="connsiteX91" fmla="*/ 10313 w 65787"/>
                <a:gd name="connsiteY91" fmla="*/ 18340 h 41690"/>
                <a:gd name="connsiteX92" fmla="*/ 12129 w 65787"/>
                <a:gd name="connsiteY92" fmla="*/ 19167 h 41690"/>
                <a:gd name="connsiteX93" fmla="*/ 12502 w 65787"/>
                <a:gd name="connsiteY93" fmla="*/ 19929 h 41690"/>
                <a:gd name="connsiteX94" fmla="*/ 14708 w 65787"/>
                <a:gd name="connsiteY94" fmla="*/ 20010 h 41690"/>
                <a:gd name="connsiteX95" fmla="*/ 15989 w 65787"/>
                <a:gd name="connsiteY95" fmla="*/ 21372 h 41690"/>
                <a:gd name="connsiteX96" fmla="*/ 17578 w 65787"/>
                <a:gd name="connsiteY96" fmla="*/ 22053 h 41690"/>
                <a:gd name="connsiteX97" fmla="*/ 18713 w 65787"/>
                <a:gd name="connsiteY97" fmla="*/ 23497 h 41690"/>
                <a:gd name="connsiteX98" fmla="*/ 19475 w 65787"/>
                <a:gd name="connsiteY98" fmla="*/ 24486 h 41690"/>
                <a:gd name="connsiteX99" fmla="*/ 21518 w 65787"/>
                <a:gd name="connsiteY99" fmla="*/ 25167 h 41690"/>
                <a:gd name="connsiteX100" fmla="*/ 23026 w 65787"/>
                <a:gd name="connsiteY100" fmla="*/ 25621 h 41690"/>
                <a:gd name="connsiteX101" fmla="*/ 25459 w 65787"/>
                <a:gd name="connsiteY101" fmla="*/ 27064 h 41690"/>
                <a:gd name="connsiteX102" fmla="*/ 28491 w 65787"/>
                <a:gd name="connsiteY102" fmla="*/ 29561 h 41690"/>
                <a:gd name="connsiteX103" fmla="*/ 29626 w 65787"/>
                <a:gd name="connsiteY103" fmla="*/ 30015 h 41690"/>
                <a:gd name="connsiteX104" fmla="*/ 32124 w 65787"/>
                <a:gd name="connsiteY104" fmla="*/ 30323 h 41690"/>
                <a:gd name="connsiteX105" fmla="*/ 33631 w 65787"/>
                <a:gd name="connsiteY105" fmla="*/ 30242 h 41690"/>
                <a:gd name="connsiteX106" fmla="*/ 36972 w 65787"/>
                <a:gd name="connsiteY106" fmla="*/ 31005 h 41690"/>
                <a:gd name="connsiteX107" fmla="*/ 38950 w 65787"/>
                <a:gd name="connsiteY107" fmla="*/ 32221 h 41690"/>
                <a:gd name="connsiteX108" fmla="*/ 40847 w 65787"/>
                <a:gd name="connsiteY108" fmla="*/ 34037 h 41690"/>
                <a:gd name="connsiteX109" fmla="*/ 41756 w 65787"/>
                <a:gd name="connsiteY109" fmla="*/ 35934 h 41690"/>
                <a:gd name="connsiteX110" fmla="*/ 41837 w 65787"/>
                <a:gd name="connsiteY110" fmla="*/ 37523 h 41690"/>
                <a:gd name="connsiteX111" fmla="*/ 42972 w 65787"/>
                <a:gd name="connsiteY111" fmla="*/ 38739 h 41690"/>
                <a:gd name="connsiteX112" fmla="*/ 44723 w 65787"/>
                <a:gd name="connsiteY112" fmla="*/ 38885 h 41690"/>
                <a:gd name="connsiteX113" fmla="*/ 45939 w 65787"/>
                <a:gd name="connsiteY113" fmla="*/ 39258 h 41690"/>
                <a:gd name="connsiteX114" fmla="*/ 46848 w 65787"/>
                <a:gd name="connsiteY114" fmla="*/ 40166 h 41690"/>
                <a:gd name="connsiteX115" fmla="*/ 48664 w 65787"/>
                <a:gd name="connsiteY115" fmla="*/ 40702 h 41690"/>
                <a:gd name="connsiteX116" fmla="*/ 50642 w 65787"/>
                <a:gd name="connsiteY116" fmla="*/ 40474 h 41690"/>
                <a:gd name="connsiteX117" fmla="*/ 51858 w 65787"/>
                <a:gd name="connsiteY117" fmla="*/ 40247 h 41690"/>
                <a:gd name="connsiteX118" fmla="*/ 52458 w 65787"/>
                <a:gd name="connsiteY118" fmla="*/ 41156 h 41690"/>
                <a:gd name="connsiteX119" fmla="*/ 54128 w 65787"/>
                <a:gd name="connsiteY119" fmla="*/ 41301 h 41690"/>
                <a:gd name="connsiteX120" fmla="*/ 54663 w 65787"/>
                <a:gd name="connsiteY120" fmla="*/ 41674 h 41690"/>
                <a:gd name="connsiteX121" fmla="*/ 55571 w 65787"/>
                <a:gd name="connsiteY121" fmla="*/ 41674 h 41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5787" h="41690">
                  <a:moveTo>
                    <a:pt x="55507" y="41691"/>
                  </a:moveTo>
                  <a:lnTo>
                    <a:pt x="55507" y="36923"/>
                  </a:lnTo>
                  <a:lnTo>
                    <a:pt x="56723" y="35480"/>
                  </a:lnTo>
                  <a:lnTo>
                    <a:pt x="58004" y="34426"/>
                  </a:lnTo>
                  <a:lnTo>
                    <a:pt x="59058" y="33437"/>
                  </a:lnTo>
                  <a:lnTo>
                    <a:pt x="59512" y="32610"/>
                  </a:lnTo>
                  <a:lnTo>
                    <a:pt x="59512" y="30940"/>
                  </a:lnTo>
                  <a:lnTo>
                    <a:pt x="58004" y="30340"/>
                  </a:lnTo>
                  <a:lnTo>
                    <a:pt x="57015" y="29205"/>
                  </a:lnTo>
                  <a:lnTo>
                    <a:pt x="56934" y="28215"/>
                  </a:lnTo>
                  <a:lnTo>
                    <a:pt x="56853" y="27453"/>
                  </a:lnTo>
                  <a:lnTo>
                    <a:pt x="57906" y="27453"/>
                  </a:lnTo>
                  <a:lnTo>
                    <a:pt x="57485" y="26237"/>
                  </a:lnTo>
                  <a:lnTo>
                    <a:pt x="56155" y="25556"/>
                  </a:lnTo>
                  <a:lnTo>
                    <a:pt x="55020" y="24502"/>
                  </a:lnTo>
                  <a:lnTo>
                    <a:pt x="55020" y="22832"/>
                  </a:lnTo>
                  <a:lnTo>
                    <a:pt x="55847" y="21778"/>
                  </a:lnTo>
                  <a:lnTo>
                    <a:pt x="56836" y="20789"/>
                  </a:lnTo>
                  <a:lnTo>
                    <a:pt x="57258" y="18583"/>
                  </a:lnTo>
                  <a:lnTo>
                    <a:pt x="57826" y="15924"/>
                  </a:lnTo>
                  <a:lnTo>
                    <a:pt x="58360" y="13654"/>
                  </a:lnTo>
                  <a:lnTo>
                    <a:pt x="58669" y="12064"/>
                  </a:lnTo>
                  <a:lnTo>
                    <a:pt x="59885" y="9405"/>
                  </a:lnTo>
                  <a:lnTo>
                    <a:pt x="62155" y="7200"/>
                  </a:lnTo>
                  <a:lnTo>
                    <a:pt x="63971" y="5076"/>
                  </a:lnTo>
                  <a:lnTo>
                    <a:pt x="63971" y="3324"/>
                  </a:lnTo>
                  <a:lnTo>
                    <a:pt x="65187" y="2270"/>
                  </a:lnTo>
                  <a:lnTo>
                    <a:pt x="65787" y="827"/>
                  </a:lnTo>
                  <a:lnTo>
                    <a:pt x="65415" y="0"/>
                  </a:lnTo>
                  <a:lnTo>
                    <a:pt x="62609" y="0"/>
                  </a:lnTo>
                  <a:lnTo>
                    <a:pt x="61101" y="1589"/>
                  </a:lnTo>
                  <a:lnTo>
                    <a:pt x="58977" y="1897"/>
                  </a:lnTo>
                  <a:lnTo>
                    <a:pt x="58215" y="389"/>
                  </a:lnTo>
                  <a:lnTo>
                    <a:pt x="58215" y="1897"/>
                  </a:lnTo>
                  <a:lnTo>
                    <a:pt x="57161" y="3259"/>
                  </a:lnTo>
                  <a:lnTo>
                    <a:pt x="56107" y="4086"/>
                  </a:lnTo>
                  <a:lnTo>
                    <a:pt x="54663" y="3941"/>
                  </a:lnTo>
                  <a:lnTo>
                    <a:pt x="52847" y="2886"/>
                  </a:lnTo>
                  <a:lnTo>
                    <a:pt x="51631" y="2351"/>
                  </a:lnTo>
                  <a:lnTo>
                    <a:pt x="50869" y="2724"/>
                  </a:lnTo>
                  <a:lnTo>
                    <a:pt x="49426" y="3032"/>
                  </a:lnTo>
                  <a:lnTo>
                    <a:pt x="47918" y="3178"/>
                  </a:lnTo>
                  <a:lnTo>
                    <a:pt x="46247" y="4459"/>
                  </a:lnTo>
                  <a:lnTo>
                    <a:pt x="45031" y="5221"/>
                  </a:lnTo>
                  <a:lnTo>
                    <a:pt x="41464" y="5530"/>
                  </a:lnTo>
                  <a:lnTo>
                    <a:pt x="36696" y="5530"/>
                  </a:lnTo>
                  <a:lnTo>
                    <a:pt x="34118" y="5984"/>
                  </a:lnTo>
                  <a:lnTo>
                    <a:pt x="31621" y="6292"/>
                  </a:lnTo>
                  <a:lnTo>
                    <a:pt x="28589" y="6373"/>
                  </a:lnTo>
                  <a:lnTo>
                    <a:pt x="26691" y="4865"/>
                  </a:lnTo>
                  <a:lnTo>
                    <a:pt x="25248" y="2822"/>
                  </a:lnTo>
                  <a:lnTo>
                    <a:pt x="24259" y="2222"/>
                  </a:lnTo>
                  <a:lnTo>
                    <a:pt x="22443" y="2222"/>
                  </a:lnTo>
                  <a:lnTo>
                    <a:pt x="21843" y="3503"/>
                  </a:lnTo>
                  <a:lnTo>
                    <a:pt x="21388" y="5319"/>
                  </a:lnTo>
                  <a:lnTo>
                    <a:pt x="20626" y="5238"/>
                  </a:lnTo>
                  <a:lnTo>
                    <a:pt x="19945" y="3957"/>
                  </a:lnTo>
                  <a:lnTo>
                    <a:pt x="19183" y="2514"/>
                  </a:lnTo>
                  <a:lnTo>
                    <a:pt x="18356" y="2140"/>
                  </a:lnTo>
                  <a:lnTo>
                    <a:pt x="17075" y="2822"/>
                  </a:lnTo>
                  <a:lnTo>
                    <a:pt x="15713" y="2967"/>
                  </a:lnTo>
                  <a:lnTo>
                    <a:pt x="14659" y="2367"/>
                  </a:lnTo>
                  <a:lnTo>
                    <a:pt x="14059" y="2367"/>
                  </a:lnTo>
                  <a:lnTo>
                    <a:pt x="13605" y="3876"/>
                  </a:lnTo>
                  <a:lnTo>
                    <a:pt x="13605" y="5384"/>
                  </a:lnTo>
                  <a:lnTo>
                    <a:pt x="12324" y="6065"/>
                  </a:lnTo>
                  <a:lnTo>
                    <a:pt x="10427" y="7200"/>
                  </a:lnTo>
                  <a:lnTo>
                    <a:pt x="8692" y="6065"/>
                  </a:lnTo>
                  <a:lnTo>
                    <a:pt x="7557" y="5384"/>
                  </a:lnTo>
                  <a:lnTo>
                    <a:pt x="7103" y="3113"/>
                  </a:lnTo>
                  <a:lnTo>
                    <a:pt x="6421" y="2286"/>
                  </a:lnTo>
                  <a:lnTo>
                    <a:pt x="6421" y="3422"/>
                  </a:lnTo>
                  <a:lnTo>
                    <a:pt x="5594" y="4865"/>
                  </a:lnTo>
                  <a:lnTo>
                    <a:pt x="5060" y="5011"/>
                  </a:lnTo>
                  <a:lnTo>
                    <a:pt x="4687" y="5465"/>
                  </a:lnTo>
                  <a:lnTo>
                    <a:pt x="3405" y="5773"/>
                  </a:lnTo>
                  <a:lnTo>
                    <a:pt x="1816" y="6227"/>
                  </a:lnTo>
                  <a:lnTo>
                    <a:pt x="1054" y="8124"/>
                  </a:lnTo>
                  <a:lnTo>
                    <a:pt x="1054" y="9859"/>
                  </a:lnTo>
                  <a:lnTo>
                    <a:pt x="1589" y="10313"/>
                  </a:lnTo>
                  <a:lnTo>
                    <a:pt x="1054" y="11448"/>
                  </a:lnTo>
                  <a:lnTo>
                    <a:pt x="0" y="12502"/>
                  </a:lnTo>
                  <a:lnTo>
                    <a:pt x="1362" y="13038"/>
                  </a:lnTo>
                  <a:lnTo>
                    <a:pt x="989" y="14627"/>
                  </a:lnTo>
                  <a:lnTo>
                    <a:pt x="1589" y="15843"/>
                  </a:lnTo>
                  <a:lnTo>
                    <a:pt x="2805" y="16378"/>
                  </a:lnTo>
                  <a:lnTo>
                    <a:pt x="3422" y="17140"/>
                  </a:lnTo>
                  <a:lnTo>
                    <a:pt x="4703" y="18648"/>
                  </a:lnTo>
                  <a:lnTo>
                    <a:pt x="7589" y="18567"/>
                  </a:lnTo>
                  <a:lnTo>
                    <a:pt x="7962" y="17659"/>
                  </a:lnTo>
                  <a:lnTo>
                    <a:pt x="8951" y="18340"/>
                  </a:lnTo>
                  <a:lnTo>
                    <a:pt x="10313" y="18340"/>
                  </a:lnTo>
                  <a:lnTo>
                    <a:pt x="12129" y="19167"/>
                  </a:lnTo>
                  <a:lnTo>
                    <a:pt x="12502" y="19929"/>
                  </a:lnTo>
                  <a:lnTo>
                    <a:pt x="14708" y="20010"/>
                  </a:lnTo>
                  <a:lnTo>
                    <a:pt x="15989" y="21372"/>
                  </a:lnTo>
                  <a:lnTo>
                    <a:pt x="17578" y="22053"/>
                  </a:lnTo>
                  <a:lnTo>
                    <a:pt x="18713" y="23497"/>
                  </a:lnTo>
                  <a:lnTo>
                    <a:pt x="19475" y="24486"/>
                  </a:lnTo>
                  <a:lnTo>
                    <a:pt x="21518" y="25167"/>
                  </a:lnTo>
                  <a:lnTo>
                    <a:pt x="23026" y="25621"/>
                  </a:lnTo>
                  <a:lnTo>
                    <a:pt x="25459" y="27064"/>
                  </a:lnTo>
                  <a:lnTo>
                    <a:pt x="28491" y="29561"/>
                  </a:lnTo>
                  <a:lnTo>
                    <a:pt x="29626" y="30015"/>
                  </a:lnTo>
                  <a:lnTo>
                    <a:pt x="32124" y="30323"/>
                  </a:lnTo>
                  <a:lnTo>
                    <a:pt x="33631" y="30242"/>
                  </a:lnTo>
                  <a:lnTo>
                    <a:pt x="36972" y="31005"/>
                  </a:lnTo>
                  <a:lnTo>
                    <a:pt x="38950" y="32221"/>
                  </a:lnTo>
                  <a:lnTo>
                    <a:pt x="40847" y="34037"/>
                  </a:lnTo>
                  <a:lnTo>
                    <a:pt x="41756" y="35934"/>
                  </a:lnTo>
                  <a:lnTo>
                    <a:pt x="41837" y="37523"/>
                  </a:lnTo>
                  <a:lnTo>
                    <a:pt x="42972" y="38739"/>
                  </a:lnTo>
                  <a:lnTo>
                    <a:pt x="44723" y="38885"/>
                  </a:lnTo>
                  <a:lnTo>
                    <a:pt x="45939" y="39258"/>
                  </a:lnTo>
                  <a:lnTo>
                    <a:pt x="46848" y="40166"/>
                  </a:lnTo>
                  <a:lnTo>
                    <a:pt x="48664" y="40702"/>
                  </a:lnTo>
                  <a:lnTo>
                    <a:pt x="50642" y="40474"/>
                  </a:lnTo>
                  <a:lnTo>
                    <a:pt x="51858" y="40247"/>
                  </a:lnTo>
                  <a:lnTo>
                    <a:pt x="52458" y="41156"/>
                  </a:lnTo>
                  <a:lnTo>
                    <a:pt x="54128" y="41301"/>
                  </a:lnTo>
                  <a:lnTo>
                    <a:pt x="54663" y="41674"/>
                  </a:lnTo>
                  <a:lnTo>
                    <a:pt x="55571" y="41674"/>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39" name="Freeform: Shape 638">
              <a:extLst>
                <a:ext uri="{FF2B5EF4-FFF2-40B4-BE49-F238E27FC236}">
                  <a16:creationId xmlns:a16="http://schemas.microsoft.com/office/drawing/2014/main" id="{FBA041C0-E5B3-D117-F9B3-52185E63B1A7}"/>
                </a:ext>
              </a:extLst>
            </p:cNvPr>
            <p:cNvSpPr/>
            <p:nvPr/>
          </p:nvSpPr>
          <p:spPr>
            <a:xfrm>
              <a:off x="7395156" y="3633218"/>
              <a:ext cx="7689" cy="4622"/>
            </a:xfrm>
            <a:custGeom>
              <a:avLst/>
              <a:gdLst>
                <a:gd name="connsiteX0" fmla="*/ 8027 w 8335"/>
                <a:gd name="connsiteY0" fmla="*/ 16 h 5010"/>
                <a:gd name="connsiteX1" fmla="*/ 8027 w 8335"/>
                <a:gd name="connsiteY1" fmla="*/ 2741 h 5010"/>
                <a:gd name="connsiteX2" fmla="*/ 8335 w 8335"/>
                <a:gd name="connsiteY2" fmla="*/ 4216 h 5010"/>
                <a:gd name="connsiteX3" fmla="*/ 6438 w 8335"/>
                <a:gd name="connsiteY3" fmla="*/ 2108 h 5010"/>
                <a:gd name="connsiteX4" fmla="*/ 4394 w 8335"/>
                <a:gd name="connsiteY4" fmla="*/ 2741 h 5010"/>
                <a:gd name="connsiteX5" fmla="*/ 2724 w 8335"/>
                <a:gd name="connsiteY5" fmla="*/ 4216 h 5010"/>
                <a:gd name="connsiteX6" fmla="*/ 989 w 8335"/>
                <a:gd name="connsiteY6" fmla="*/ 5011 h 5010"/>
                <a:gd name="connsiteX7" fmla="*/ 0 w 8335"/>
                <a:gd name="connsiteY7" fmla="*/ 4216 h 5010"/>
                <a:gd name="connsiteX8" fmla="*/ 681 w 8335"/>
                <a:gd name="connsiteY8" fmla="*/ 2124 h 5010"/>
                <a:gd name="connsiteX9" fmla="*/ 1054 w 8335"/>
                <a:gd name="connsiteY9" fmla="*/ 989 h 5010"/>
                <a:gd name="connsiteX10" fmla="*/ 2805 w 8335"/>
                <a:gd name="connsiteY10" fmla="*/ 908 h 5010"/>
                <a:gd name="connsiteX11" fmla="*/ 3795 w 8335"/>
                <a:gd name="connsiteY11" fmla="*/ 1443 h 5010"/>
                <a:gd name="connsiteX12" fmla="*/ 5530 w 8335"/>
                <a:gd name="connsiteY12" fmla="*/ 1297 h 5010"/>
                <a:gd name="connsiteX13" fmla="*/ 6746 w 8335"/>
                <a:gd name="connsiteY13" fmla="*/ 535 h 5010"/>
                <a:gd name="connsiteX14" fmla="*/ 8027 w 8335"/>
                <a:gd name="connsiteY14" fmla="*/ 0 h 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35" h="5010">
                  <a:moveTo>
                    <a:pt x="8027" y="16"/>
                  </a:moveTo>
                  <a:lnTo>
                    <a:pt x="8027" y="2741"/>
                  </a:lnTo>
                  <a:lnTo>
                    <a:pt x="8335" y="4216"/>
                  </a:lnTo>
                  <a:lnTo>
                    <a:pt x="6438" y="2108"/>
                  </a:lnTo>
                  <a:lnTo>
                    <a:pt x="4394" y="2741"/>
                  </a:lnTo>
                  <a:lnTo>
                    <a:pt x="2724" y="4216"/>
                  </a:lnTo>
                  <a:lnTo>
                    <a:pt x="989" y="5011"/>
                  </a:lnTo>
                  <a:lnTo>
                    <a:pt x="0" y="4216"/>
                  </a:lnTo>
                  <a:lnTo>
                    <a:pt x="681" y="2124"/>
                  </a:lnTo>
                  <a:cubicBezTo>
                    <a:pt x="681" y="2124"/>
                    <a:pt x="827" y="1070"/>
                    <a:pt x="1054" y="989"/>
                  </a:cubicBezTo>
                  <a:cubicBezTo>
                    <a:pt x="1281" y="908"/>
                    <a:pt x="2805" y="908"/>
                    <a:pt x="2805" y="908"/>
                  </a:cubicBezTo>
                  <a:lnTo>
                    <a:pt x="3795" y="1443"/>
                  </a:lnTo>
                  <a:lnTo>
                    <a:pt x="5530" y="1297"/>
                  </a:lnTo>
                  <a:lnTo>
                    <a:pt x="6746" y="535"/>
                  </a:lnTo>
                  <a:lnTo>
                    <a:pt x="8027" y="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40" name="Freeform: Shape 639">
              <a:extLst>
                <a:ext uri="{FF2B5EF4-FFF2-40B4-BE49-F238E27FC236}">
                  <a16:creationId xmlns:a16="http://schemas.microsoft.com/office/drawing/2014/main" id="{E4304039-B85A-B980-8943-C92D381A225A}"/>
                </a:ext>
              </a:extLst>
            </p:cNvPr>
            <p:cNvSpPr/>
            <p:nvPr/>
          </p:nvSpPr>
          <p:spPr>
            <a:xfrm>
              <a:off x="7359195" y="3672636"/>
              <a:ext cx="32237" cy="59387"/>
            </a:xfrm>
            <a:custGeom>
              <a:avLst/>
              <a:gdLst>
                <a:gd name="connsiteX0" fmla="*/ 30178 w 34945"/>
                <a:gd name="connsiteY0" fmla="*/ 53998 h 64376"/>
                <a:gd name="connsiteX1" fmla="*/ 30469 w 34945"/>
                <a:gd name="connsiteY1" fmla="*/ 50415 h 64376"/>
                <a:gd name="connsiteX2" fmla="*/ 31264 w 34945"/>
                <a:gd name="connsiteY2" fmla="*/ 46945 h 64376"/>
                <a:gd name="connsiteX3" fmla="*/ 31264 w 34945"/>
                <a:gd name="connsiteY3" fmla="*/ 42226 h 64376"/>
                <a:gd name="connsiteX4" fmla="*/ 31832 w 34945"/>
                <a:gd name="connsiteY4" fmla="*/ 39955 h 64376"/>
                <a:gd name="connsiteX5" fmla="*/ 32172 w 34945"/>
                <a:gd name="connsiteY5" fmla="*/ 35756 h 64376"/>
                <a:gd name="connsiteX6" fmla="*/ 32172 w 34945"/>
                <a:gd name="connsiteY6" fmla="*/ 33712 h 64376"/>
                <a:gd name="connsiteX7" fmla="*/ 32853 w 34945"/>
                <a:gd name="connsiteY7" fmla="*/ 32464 h 64376"/>
                <a:gd name="connsiteX8" fmla="*/ 31880 w 34945"/>
                <a:gd name="connsiteY8" fmla="*/ 30648 h 64376"/>
                <a:gd name="connsiteX9" fmla="*/ 30907 w 34945"/>
                <a:gd name="connsiteY9" fmla="*/ 28994 h 64376"/>
                <a:gd name="connsiteX10" fmla="*/ 30842 w 34945"/>
                <a:gd name="connsiteY10" fmla="*/ 27518 h 64376"/>
                <a:gd name="connsiteX11" fmla="*/ 32837 w 34945"/>
                <a:gd name="connsiteY11" fmla="*/ 25588 h 64376"/>
                <a:gd name="connsiteX12" fmla="*/ 34313 w 34945"/>
                <a:gd name="connsiteY12" fmla="*/ 23772 h 64376"/>
                <a:gd name="connsiteX13" fmla="*/ 34945 w 34945"/>
                <a:gd name="connsiteY13" fmla="*/ 21275 h 64376"/>
                <a:gd name="connsiteX14" fmla="*/ 34264 w 34945"/>
                <a:gd name="connsiteY14" fmla="*/ 19394 h 64376"/>
                <a:gd name="connsiteX15" fmla="*/ 33405 w 34945"/>
                <a:gd name="connsiteY15" fmla="*/ 18486 h 64376"/>
                <a:gd name="connsiteX16" fmla="*/ 33113 w 34945"/>
                <a:gd name="connsiteY16" fmla="*/ 16670 h 64376"/>
                <a:gd name="connsiteX17" fmla="*/ 32545 w 34945"/>
                <a:gd name="connsiteY17" fmla="*/ 13832 h 64376"/>
                <a:gd name="connsiteX18" fmla="*/ 31977 w 34945"/>
                <a:gd name="connsiteY18" fmla="*/ 13037 h 64376"/>
                <a:gd name="connsiteX19" fmla="*/ 31977 w 34945"/>
                <a:gd name="connsiteY19" fmla="*/ 12016 h 64376"/>
                <a:gd name="connsiteX20" fmla="*/ 30956 w 34945"/>
                <a:gd name="connsiteY20" fmla="*/ 11108 h 64376"/>
                <a:gd name="connsiteX21" fmla="*/ 29821 w 34945"/>
                <a:gd name="connsiteY21" fmla="*/ 9908 h 64376"/>
                <a:gd name="connsiteX22" fmla="*/ 30680 w 34945"/>
                <a:gd name="connsiteY22" fmla="*/ 8367 h 64376"/>
                <a:gd name="connsiteX23" fmla="*/ 31767 w 34945"/>
                <a:gd name="connsiteY23" fmla="*/ 7621 h 64376"/>
                <a:gd name="connsiteX24" fmla="*/ 30226 w 34945"/>
                <a:gd name="connsiteY24" fmla="*/ 6600 h 64376"/>
                <a:gd name="connsiteX25" fmla="*/ 28864 w 34945"/>
                <a:gd name="connsiteY25" fmla="*/ 7346 h 64376"/>
                <a:gd name="connsiteX26" fmla="*/ 28864 w 34945"/>
                <a:gd name="connsiteY26" fmla="*/ 5919 h 64376"/>
                <a:gd name="connsiteX27" fmla="*/ 29724 w 34945"/>
                <a:gd name="connsiteY27" fmla="*/ 5011 h 64376"/>
                <a:gd name="connsiteX28" fmla="*/ 29318 w 34945"/>
                <a:gd name="connsiteY28" fmla="*/ 3989 h 64376"/>
                <a:gd name="connsiteX29" fmla="*/ 27956 w 34945"/>
                <a:gd name="connsiteY29" fmla="*/ 3989 h 64376"/>
                <a:gd name="connsiteX30" fmla="*/ 26983 w 34945"/>
                <a:gd name="connsiteY30" fmla="*/ 4962 h 64376"/>
                <a:gd name="connsiteX31" fmla="*/ 26189 w 34945"/>
                <a:gd name="connsiteY31" fmla="*/ 3989 h 64376"/>
                <a:gd name="connsiteX32" fmla="*/ 24486 w 34945"/>
                <a:gd name="connsiteY32" fmla="*/ 3357 h 64376"/>
                <a:gd name="connsiteX33" fmla="*/ 23172 w 34945"/>
                <a:gd name="connsiteY33" fmla="*/ 2902 h 64376"/>
                <a:gd name="connsiteX34" fmla="*/ 22200 w 34945"/>
                <a:gd name="connsiteY34" fmla="*/ 1589 h 64376"/>
                <a:gd name="connsiteX35" fmla="*/ 21000 w 34945"/>
                <a:gd name="connsiteY35" fmla="*/ 0 h 64376"/>
                <a:gd name="connsiteX36" fmla="*/ 19913 w 34945"/>
                <a:gd name="connsiteY36" fmla="*/ 340 h 64376"/>
                <a:gd name="connsiteX37" fmla="*/ 19118 w 34945"/>
                <a:gd name="connsiteY37" fmla="*/ 2043 h 64376"/>
                <a:gd name="connsiteX38" fmla="*/ 20432 w 34945"/>
                <a:gd name="connsiteY38" fmla="*/ 2611 h 64376"/>
                <a:gd name="connsiteX39" fmla="*/ 20432 w 34945"/>
                <a:gd name="connsiteY39" fmla="*/ 3746 h 64376"/>
                <a:gd name="connsiteX40" fmla="*/ 18226 w 34945"/>
                <a:gd name="connsiteY40" fmla="*/ 4038 h 64376"/>
                <a:gd name="connsiteX41" fmla="*/ 17481 w 34945"/>
                <a:gd name="connsiteY41" fmla="*/ 5059 h 64376"/>
                <a:gd name="connsiteX42" fmla="*/ 15827 w 34945"/>
                <a:gd name="connsiteY42" fmla="*/ 6827 h 64376"/>
                <a:gd name="connsiteX43" fmla="*/ 15421 w 34945"/>
                <a:gd name="connsiteY43" fmla="*/ 7913 h 64376"/>
                <a:gd name="connsiteX44" fmla="*/ 14854 w 34945"/>
                <a:gd name="connsiteY44" fmla="*/ 9000 h 64376"/>
                <a:gd name="connsiteX45" fmla="*/ 13994 w 34945"/>
                <a:gd name="connsiteY45" fmla="*/ 9859 h 64376"/>
                <a:gd name="connsiteX46" fmla="*/ 11724 w 34945"/>
                <a:gd name="connsiteY46" fmla="*/ 9924 h 64376"/>
                <a:gd name="connsiteX47" fmla="*/ 10070 w 34945"/>
                <a:gd name="connsiteY47" fmla="*/ 10556 h 64376"/>
                <a:gd name="connsiteX48" fmla="*/ 9324 w 34945"/>
                <a:gd name="connsiteY48" fmla="*/ 11237 h 64376"/>
                <a:gd name="connsiteX49" fmla="*/ 7054 w 34945"/>
                <a:gd name="connsiteY49" fmla="*/ 12778 h 64376"/>
                <a:gd name="connsiteX50" fmla="*/ 6259 w 34945"/>
                <a:gd name="connsiteY50" fmla="*/ 13573 h 64376"/>
                <a:gd name="connsiteX51" fmla="*/ 5011 w 34945"/>
                <a:gd name="connsiteY51" fmla="*/ 13573 h 64376"/>
                <a:gd name="connsiteX52" fmla="*/ 3924 w 34945"/>
                <a:gd name="connsiteY52" fmla="*/ 12373 h 64376"/>
                <a:gd name="connsiteX53" fmla="*/ 2157 w 34945"/>
                <a:gd name="connsiteY53" fmla="*/ 10492 h 64376"/>
                <a:gd name="connsiteX54" fmla="*/ 2157 w 34945"/>
                <a:gd name="connsiteY54" fmla="*/ 9129 h 64376"/>
                <a:gd name="connsiteX55" fmla="*/ 1476 w 34945"/>
                <a:gd name="connsiteY55" fmla="*/ 9129 h 64376"/>
                <a:gd name="connsiteX56" fmla="*/ 1476 w 34945"/>
                <a:gd name="connsiteY56" fmla="*/ 12421 h 64376"/>
                <a:gd name="connsiteX57" fmla="*/ 454 w 34945"/>
                <a:gd name="connsiteY57" fmla="*/ 13783 h 64376"/>
                <a:gd name="connsiteX58" fmla="*/ 454 w 34945"/>
                <a:gd name="connsiteY58" fmla="*/ 15600 h 64376"/>
                <a:gd name="connsiteX59" fmla="*/ 1022 w 34945"/>
                <a:gd name="connsiteY59" fmla="*/ 16005 h 64376"/>
                <a:gd name="connsiteX60" fmla="*/ 1022 w 34945"/>
                <a:gd name="connsiteY60" fmla="*/ 17367 h 64376"/>
                <a:gd name="connsiteX61" fmla="*/ 0 w 34945"/>
                <a:gd name="connsiteY61" fmla="*/ 17707 h 64376"/>
                <a:gd name="connsiteX62" fmla="*/ 0 w 34945"/>
                <a:gd name="connsiteY62" fmla="*/ 19524 h 64376"/>
                <a:gd name="connsiteX63" fmla="*/ 681 w 34945"/>
                <a:gd name="connsiteY63" fmla="*/ 18778 h 64376"/>
                <a:gd name="connsiteX64" fmla="*/ 1314 w 34945"/>
                <a:gd name="connsiteY64" fmla="*/ 19459 h 64376"/>
                <a:gd name="connsiteX65" fmla="*/ 1946 w 34945"/>
                <a:gd name="connsiteY65" fmla="*/ 19459 h 64376"/>
                <a:gd name="connsiteX66" fmla="*/ 2578 w 34945"/>
                <a:gd name="connsiteY66" fmla="*/ 18778 h 64376"/>
                <a:gd name="connsiteX67" fmla="*/ 3552 w 34945"/>
                <a:gd name="connsiteY67" fmla="*/ 19864 h 64376"/>
                <a:gd name="connsiteX68" fmla="*/ 4005 w 34945"/>
                <a:gd name="connsiteY68" fmla="*/ 21340 h 64376"/>
                <a:gd name="connsiteX69" fmla="*/ 4752 w 34945"/>
                <a:gd name="connsiteY69" fmla="*/ 21859 h 64376"/>
                <a:gd name="connsiteX70" fmla="*/ 5157 w 34945"/>
                <a:gd name="connsiteY70" fmla="*/ 23221 h 64376"/>
                <a:gd name="connsiteX71" fmla="*/ 5384 w 34945"/>
                <a:gd name="connsiteY71" fmla="*/ 24534 h 64376"/>
                <a:gd name="connsiteX72" fmla="*/ 4978 w 34945"/>
                <a:gd name="connsiteY72" fmla="*/ 25280 h 64376"/>
                <a:gd name="connsiteX73" fmla="*/ 6292 w 34945"/>
                <a:gd name="connsiteY73" fmla="*/ 26480 h 64376"/>
                <a:gd name="connsiteX74" fmla="*/ 6973 w 34945"/>
                <a:gd name="connsiteY74" fmla="*/ 27567 h 64376"/>
                <a:gd name="connsiteX75" fmla="*/ 7654 w 34945"/>
                <a:gd name="connsiteY75" fmla="*/ 31491 h 64376"/>
                <a:gd name="connsiteX76" fmla="*/ 7200 w 34945"/>
                <a:gd name="connsiteY76" fmla="*/ 32399 h 64376"/>
                <a:gd name="connsiteX77" fmla="*/ 5546 w 34945"/>
                <a:gd name="connsiteY77" fmla="*/ 33372 h 64376"/>
                <a:gd name="connsiteX78" fmla="*/ 5092 w 34945"/>
                <a:gd name="connsiteY78" fmla="*/ 34507 h 64376"/>
                <a:gd name="connsiteX79" fmla="*/ 5773 w 34945"/>
                <a:gd name="connsiteY79" fmla="*/ 35075 h 64376"/>
                <a:gd name="connsiteX80" fmla="*/ 5319 w 34945"/>
                <a:gd name="connsiteY80" fmla="*/ 35756 h 64376"/>
                <a:gd name="connsiteX81" fmla="*/ 5270 w 34945"/>
                <a:gd name="connsiteY81" fmla="*/ 37523 h 64376"/>
                <a:gd name="connsiteX82" fmla="*/ 6292 w 34945"/>
                <a:gd name="connsiteY82" fmla="*/ 38723 h 64376"/>
                <a:gd name="connsiteX83" fmla="*/ 6811 w 34945"/>
                <a:gd name="connsiteY83" fmla="*/ 37588 h 64376"/>
                <a:gd name="connsiteX84" fmla="*/ 6632 w 34945"/>
                <a:gd name="connsiteY84" fmla="*/ 36275 h 64376"/>
                <a:gd name="connsiteX85" fmla="*/ 7313 w 34945"/>
                <a:gd name="connsiteY85" fmla="*/ 35188 h 64376"/>
                <a:gd name="connsiteX86" fmla="*/ 7719 w 34945"/>
                <a:gd name="connsiteY86" fmla="*/ 37118 h 64376"/>
                <a:gd name="connsiteX87" fmla="*/ 8351 w 34945"/>
                <a:gd name="connsiteY87" fmla="*/ 38431 h 64376"/>
                <a:gd name="connsiteX88" fmla="*/ 8643 w 34945"/>
                <a:gd name="connsiteY88" fmla="*/ 39177 h 64376"/>
                <a:gd name="connsiteX89" fmla="*/ 8416 w 34945"/>
                <a:gd name="connsiteY89" fmla="*/ 41172 h 64376"/>
                <a:gd name="connsiteX90" fmla="*/ 8416 w 34945"/>
                <a:gd name="connsiteY90" fmla="*/ 42939 h 64376"/>
                <a:gd name="connsiteX91" fmla="*/ 7622 w 34945"/>
                <a:gd name="connsiteY91" fmla="*/ 42988 h 64376"/>
                <a:gd name="connsiteX92" fmla="*/ 6649 w 34945"/>
                <a:gd name="connsiteY92" fmla="*/ 41107 h 64376"/>
                <a:gd name="connsiteX93" fmla="*/ 6130 w 34945"/>
                <a:gd name="connsiteY93" fmla="*/ 41156 h 64376"/>
                <a:gd name="connsiteX94" fmla="*/ 6762 w 34945"/>
                <a:gd name="connsiteY94" fmla="*/ 45193 h 64376"/>
                <a:gd name="connsiteX95" fmla="*/ 6989 w 34945"/>
                <a:gd name="connsiteY95" fmla="*/ 46896 h 64376"/>
                <a:gd name="connsiteX96" fmla="*/ 6357 w 34945"/>
                <a:gd name="connsiteY96" fmla="*/ 47804 h 64376"/>
                <a:gd name="connsiteX97" fmla="*/ 5449 w 34945"/>
                <a:gd name="connsiteY97" fmla="*/ 48258 h 64376"/>
                <a:gd name="connsiteX98" fmla="*/ 5335 w 34945"/>
                <a:gd name="connsiteY98" fmla="*/ 50480 h 64376"/>
                <a:gd name="connsiteX99" fmla="*/ 5789 w 34945"/>
                <a:gd name="connsiteY99" fmla="*/ 50934 h 64376"/>
                <a:gd name="connsiteX100" fmla="*/ 5270 w 34945"/>
                <a:gd name="connsiteY100" fmla="*/ 51339 h 64376"/>
                <a:gd name="connsiteX101" fmla="*/ 5676 w 34945"/>
                <a:gd name="connsiteY101" fmla="*/ 52766 h 64376"/>
                <a:gd name="connsiteX102" fmla="*/ 6195 w 34945"/>
                <a:gd name="connsiteY102" fmla="*/ 53220 h 64376"/>
                <a:gd name="connsiteX103" fmla="*/ 5968 w 34945"/>
                <a:gd name="connsiteY103" fmla="*/ 54080 h 64376"/>
                <a:gd name="connsiteX104" fmla="*/ 5903 w 34945"/>
                <a:gd name="connsiteY104" fmla="*/ 55052 h 64376"/>
                <a:gd name="connsiteX105" fmla="*/ 5108 w 34945"/>
                <a:gd name="connsiteY105" fmla="*/ 55393 h 64376"/>
                <a:gd name="connsiteX106" fmla="*/ 5108 w 34945"/>
                <a:gd name="connsiteY106" fmla="*/ 56755 h 64376"/>
                <a:gd name="connsiteX107" fmla="*/ 5903 w 34945"/>
                <a:gd name="connsiteY107" fmla="*/ 57096 h 64376"/>
                <a:gd name="connsiteX108" fmla="*/ 6762 w 34945"/>
                <a:gd name="connsiteY108" fmla="*/ 59025 h 64376"/>
                <a:gd name="connsiteX109" fmla="*/ 5060 w 34945"/>
                <a:gd name="connsiteY109" fmla="*/ 58685 h 64376"/>
                <a:gd name="connsiteX110" fmla="*/ 4200 w 34945"/>
                <a:gd name="connsiteY110" fmla="*/ 59479 h 64376"/>
                <a:gd name="connsiteX111" fmla="*/ 4492 w 34945"/>
                <a:gd name="connsiteY111" fmla="*/ 60793 h 64376"/>
                <a:gd name="connsiteX112" fmla="*/ 5579 w 34945"/>
                <a:gd name="connsiteY112" fmla="*/ 62268 h 64376"/>
                <a:gd name="connsiteX113" fmla="*/ 6600 w 34945"/>
                <a:gd name="connsiteY113" fmla="*/ 61977 h 64376"/>
                <a:gd name="connsiteX114" fmla="*/ 6308 w 34945"/>
                <a:gd name="connsiteY114" fmla="*/ 59820 h 64376"/>
                <a:gd name="connsiteX115" fmla="*/ 6016 w 34945"/>
                <a:gd name="connsiteY115" fmla="*/ 59366 h 64376"/>
                <a:gd name="connsiteX116" fmla="*/ 7103 w 34945"/>
                <a:gd name="connsiteY116" fmla="*/ 59366 h 64376"/>
                <a:gd name="connsiteX117" fmla="*/ 7962 w 34945"/>
                <a:gd name="connsiteY117" fmla="*/ 59544 h 64376"/>
                <a:gd name="connsiteX118" fmla="*/ 8481 w 34945"/>
                <a:gd name="connsiteY118" fmla="*/ 60339 h 64376"/>
                <a:gd name="connsiteX119" fmla="*/ 9049 w 34945"/>
                <a:gd name="connsiteY119" fmla="*/ 60679 h 64376"/>
                <a:gd name="connsiteX120" fmla="*/ 9162 w 34945"/>
                <a:gd name="connsiteY120" fmla="*/ 62268 h 64376"/>
                <a:gd name="connsiteX121" fmla="*/ 10248 w 34945"/>
                <a:gd name="connsiteY121" fmla="*/ 63695 h 64376"/>
                <a:gd name="connsiteX122" fmla="*/ 11335 w 34945"/>
                <a:gd name="connsiteY122" fmla="*/ 64036 h 64376"/>
                <a:gd name="connsiteX123" fmla="*/ 12762 w 34945"/>
                <a:gd name="connsiteY123" fmla="*/ 63355 h 64376"/>
                <a:gd name="connsiteX124" fmla="*/ 13897 w 34945"/>
                <a:gd name="connsiteY124" fmla="*/ 64376 h 64376"/>
                <a:gd name="connsiteX125" fmla="*/ 15551 w 34945"/>
                <a:gd name="connsiteY125" fmla="*/ 64376 h 64376"/>
                <a:gd name="connsiteX126" fmla="*/ 17821 w 34945"/>
                <a:gd name="connsiteY126" fmla="*/ 62382 h 64376"/>
                <a:gd name="connsiteX127" fmla="*/ 18502 w 34945"/>
                <a:gd name="connsiteY127" fmla="*/ 61360 h 64376"/>
                <a:gd name="connsiteX128" fmla="*/ 18454 w 34945"/>
                <a:gd name="connsiteY128" fmla="*/ 59431 h 64376"/>
                <a:gd name="connsiteX129" fmla="*/ 18048 w 34945"/>
                <a:gd name="connsiteY129" fmla="*/ 57890 h 64376"/>
                <a:gd name="connsiteX130" fmla="*/ 18794 w 34945"/>
                <a:gd name="connsiteY130" fmla="*/ 56690 h 64376"/>
                <a:gd name="connsiteX131" fmla="*/ 19994 w 34945"/>
                <a:gd name="connsiteY131" fmla="*/ 56171 h 64376"/>
                <a:gd name="connsiteX132" fmla="*/ 24145 w 34945"/>
                <a:gd name="connsiteY132" fmla="*/ 56171 h 64376"/>
                <a:gd name="connsiteX133" fmla="*/ 25735 w 34945"/>
                <a:gd name="connsiteY133" fmla="*/ 56577 h 64376"/>
                <a:gd name="connsiteX134" fmla="*/ 27048 w 34945"/>
                <a:gd name="connsiteY134" fmla="*/ 57031 h 64376"/>
                <a:gd name="connsiteX135" fmla="*/ 27680 w 34945"/>
                <a:gd name="connsiteY135" fmla="*/ 57485 h 64376"/>
                <a:gd name="connsiteX136" fmla="*/ 28815 w 34945"/>
                <a:gd name="connsiteY136" fmla="*/ 56690 h 64376"/>
                <a:gd name="connsiteX137" fmla="*/ 29950 w 34945"/>
                <a:gd name="connsiteY137" fmla="*/ 56058 h 64376"/>
                <a:gd name="connsiteX138" fmla="*/ 30243 w 34945"/>
                <a:gd name="connsiteY138" fmla="*/ 54063 h 64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34945" h="64376">
                  <a:moveTo>
                    <a:pt x="30178" y="53998"/>
                  </a:moveTo>
                  <a:lnTo>
                    <a:pt x="30469" y="50415"/>
                  </a:lnTo>
                  <a:lnTo>
                    <a:pt x="31264" y="46945"/>
                  </a:lnTo>
                  <a:lnTo>
                    <a:pt x="31264" y="42226"/>
                  </a:lnTo>
                  <a:lnTo>
                    <a:pt x="31832" y="39955"/>
                  </a:lnTo>
                  <a:lnTo>
                    <a:pt x="32172" y="35756"/>
                  </a:lnTo>
                  <a:lnTo>
                    <a:pt x="32172" y="33712"/>
                  </a:lnTo>
                  <a:lnTo>
                    <a:pt x="32853" y="32464"/>
                  </a:lnTo>
                  <a:lnTo>
                    <a:pt x="31880" y="30648"/>
                  </a:lnTo>
                  <a:lnTo>
                    <a:pt x="30907" y="28994"/>
                  </a:lnTo>
                  <a:lnTo>
                    <a:pt x="30842" y="27518"/>
                  </a:lnTo>
                  <a:lnTo>
                    <a:pt x="32837" y="25588"/>
                  </a:lnTo>
                  <a:lnTo>
                    <a:pt x="34313" y="23772"/>
                  </a:lnTo>
                  <a:lnTo>
                    <a:pt x="34945" y="21275"/>
                  </a:lnTo>
                  <a:lnTo>
                    <a:pt x="34264" y="19394"/>
                  </a:lnTo>
                  <a:lnTo>
                    <a:pt x="33405" y="18486"/>
                  </a:lnTo>
                  <a:lnTo>
                    <a:pt x="33113" y="16670"/>
                  </a:lnTo>
                  <a:lnTo>
                    <a:pt x="32545" y="13832"/>
                  </a:lnTo>
                  <a:lnTo>
                    <a:pt x="31977" y="13037"/>
                  </a:lnTo>
                  <a:lnTo>
                    <a:pt x="31977" y="12016"/>
                  </a:lnTo>
                  <a:lnTo>
                    <a:pt x="30956" y="11108"/>
                  </a:lnTo>
                  <a:lnTo>
                    <a:pt x="29821" y="9908"/>
                  </a:lnTo>
                  <a:lnTo>
                    <a:pt x="30680" y="8367"/>
                  </a:lnTo>
                  <a:lnTo>
                    <a:pt x="31767" y="7621"/>
                  </a:lnTo>
                  <a:lnTo>
                    <a:pt x="30226" y="6600"/>
                  </a:lnTo>
                  <a:lnTo>
                    <a:pt x="28864" y="7346"/>
                  </a:lnTo>
                  <a:lnTo>
                    <a:pt x="28864" y="5919"/>
                  </a:lnTo>
                  <a:lnTo>
                    <a:pt x="29724" y="5011"/>
                  </a:lnTo>
                  <a:lnTo>
                    <a:pt x="29318" y="3989"/>
                  </a:lnTo>
                  <a:lnTo>
                    <a:pt x="27956" y="3989"/>
                  </a:lnTo>
                  <a:lnTo>
                    <a:pt x="26983" y="4962"/>
                  </a:lnTo>
                  <a:lnTo>
                    <a:pt x="26189" y="3989"/>
                  </a:lnTo>
                  <a:lnTo>
                    <a:pt x="24486" y="3357"/>
                  </a:lnTo>
                  <a:lnTo>
                    <a:pt x="23172" y="2902"/>
                  </a:lnTo>
                  <a:lnTo>
                    <a:pt x="22200" y="1589"/>
                  </a:lnTo>
                  <a:lnTo>
                    <a:pt x="21000" y="0"/>
                  </a:lnTo>
                  <a:lnTo>
                    <a:pt x="19913" y="340"/>
                  </a:lnTo>
                  <a:lnTo>
                    <a:pt x="19118" y="2043"/>
                  </a:lnTo>
                  <a:lnTo>
                    <a:pt x="20432" y="2611"/>
                  </a:lnTo>
                  <a:lnTo>
                    <a:pt x="20432" y="3746"/>
                  </a:lnTo>
                  <a:lnTo>
                    <a:pt x="18226" y="4038"/>
                  </a:lnTo>
                  <a:lnTo>
                    <a:pt x="17481" y="5059"/>
                  </a:lnTo>
                  <a:lnTo>
                    <a:pt x="15827" y="6827"/>
                  </a:lnTo>
                  <a:lnTo>
                    <a:pt x="15421" y="7913"/>
                  </a:lnTo>
                  <a:lnTo>
                    <a:pt x="14854" y="9000"/>
                  </a:lnTo>
                  <a:lnTo>
                    <a:pt x="13994" y="9859"/>
                  </a:lnTo>
                  <a:lnTo>
                    <a:pt x="11724" y="9924"/>
                  </a:lnTo>
                  <a:lnTo>
                    <a:pt x="10070" y="10556"/>
                  </a:lnTo>
                  <a:lnTo>
                    <a:pt x="9324" y="11237"/>
                  </a:lnTo>
                  <a:lnTo>
                    <a:pt x="7054" y="12778"/>
                  </a:lnTo>
                  <a:lnTo>
                    <a:pt x="6259" y="13573"/>
                  </a:lnTo>
                  <a:lnTo>
                    <a:pt x="5011" y="13573"/>
                  </a:lnTo>
                  <a:lnTo>
                    <a:pt x="3924" y="12373"/>
                  </a:lnTo>
                  <a:lnTo>
                    <a:pt x="2157" y="10492"/>
                  </a:lnTo>
                  <a:lnTo>
                    <a:pt x="2157" y="9129"/>
                  </a:lnTo>
                  <a:lnTo>
                    <a:pt x="1476" y="9129"/>
                  </a:lnTo>
                  <a:lnTo>
                    <a:pt x="1476" y="12421"/>
                  </a:lnTo>
                  <a:lnTo>
                    <a:pt x="454" y="13783"/>
                  </a:lnTo>
                  <a:lnTo>
                    <a:pt x="454" y="15600"/>
                  </a:lnTo>
                  <a:lnTo>
                    <a:pt x="1022" y="16005"/>
                  </a:lnTo>
                  <a:lnTo>
                    <a:pt x="1022" y="17367"/>
                  </a:lnTo>
                  <a:lnTo>
                    <a:pt x="0" y="17707"/>
                  </a:lnTo>
                  <a:lnTo>
                    <a:pt x="0" y="19524"/>
                  </a:lnTo>
                  <a:lnTo>
                    <a:pt x="681" y="18778"/>
                  </a:lnTo>
                  <a:lnTo>
                    <a:pt x="1314" y="19459"/>
                  </a:lnTo>
                  <a:lnTo>
                    <a:pt x="1946" y="19459"/>
                  </a:lnTo>
                  <a:lnTo>
                    <a:pt x="2578" y="18778"/>
                  </a:lnTo>
                  <a:lnTo>
                    <a:pt x="3552" y="19864"/>
                  </a:lnTo>
                  <a:lnTo>
                    <a:pt x="4005" y="21340"/>
                  </a:lnTo>
                  <a:lnTo>
                    <a:pt x="4752" y="21859"/>
                  </a:lnTo>
                  <a:lnTo>
                    <a:pt x="5157" y="23221"/>
                  </a:lnTo>
                  <a:lnTo>
                    <a:pt x="5384" y="24534"/>
                  </a:lnTo>
                  <a:lnTo>
                    <a:pt x="4978" y="25280"/>
                  </a:lnTo>
                  <a:lnTo>
                    <a:pt x="6292" y="26480"/>
                  </a:lnTo>
                  <a:lnTo>
                    <a:pt x="6973" y="27567"/>
                  </a:lnTo>
                  <a:lnTo>
                    <a:pt x="7654" y="31491"/>
                  </a:lnTo>
                  <a:lnTo>
                    <a:pt x="7200" y="32399"/>
                  </a:lnTo>
                  <a:lnTo>
                    <a:pt x="5546" y="33372"/>
                  </a:lnTo>
                  <a:lnTo>
                    <a:pt x="5092" y="34507"/>
                  </a:lnTo>
                  <a:lnTo>
                    <a:pt x="5773" y="35075"/>
                  </a:lnTo>
                  <a:lnTo>
                    <a:pt x="5319" y="35756"/>
                  </a:lnTo>
                  <a:lnTo>
                    <a:pt x="5270" y="37523"/>
                  </a:lnTo>
                  <a:lnTo>
                    <a:pt x="6292" y="38723"/>
                  </a:lnTo>
                  <a:lnTo>
                    <a:pt x="6811" y="37588"/>
                  </a:lnTo>
                  <a:lnTo>
                    <a:pt x="6632" y="36275"/>
                  </a:lnTo>
                  <a:lnTo>
                    <a:pt x="7313" y="35188"/>
                  </a:lnTo>
                  <a:lnTo>
                    <a:pt x="7719" y="37118"/>
                  </a:lnTo>
                  <a:lnTo>
                    <a:pt x="8351" y="38431"/>
                  </a:lnTo>
                  <a:lnTo>
                    <a:pt x="8643" y="39177"/>
                  </a:lnTo>
                  <a:lnTo>
                    <a:pt x="8416" y="41172"/>
                  </a:lnTo>
                  <a:lnTo>
                    <a:pt x="8416" y="42939"/>
                  </a:lnTo>
                  <a:lnTo>
                    <a:pt x="7622" y="42988"/>
                  </a:lnTo>
                  <a:lnTo>
                    <a:pt x="6649" y="41107"/>
                  </a:lnTo>
                  <a:lnTo>
                    <a:pt x="6130" y="41156"/>
                  </a:lnTo>
                  <a:lnTo>
                    <a:pt x="6762" y="45193"/>
                  </a:lnTo>
                  <a:lnTo>
                    <a:pt x="6989" y="46896"/>
                  </a:lnTo>
                  <a:lnTo>
                    <a:pt x="6357" y="47804"/>
                  </a:lnTo>
                  <a:lnTo>
                    <a:pt x="5449" y="48258"/>
                  </a:lnTo>
                  <a:lnTo>
                    <a:pt x="5335" y="50480"/>
                  </a:lnTo>
                  <a:lnTo>
                    <a:pt x="5789" y="50934"/>
                  </a:lnTo>
                  <a:lnTo>
                    <a:pt x="5270" y="51339"/>
                  </a:lnTo>
                  <a:lnTo>
                    <a:pt x="5676" y="52766"/>
                  </a:lnTo>
                  <a:lnTo>
                    <a:pt x="6195" y="53220"/>
                  </a:lnTo>
                  <a:lnTo>
                    <a:pt x="5968" y="54080"/>
                  </a:lnTo>
                  <a:lnTo>
                    <a:pt x="5903" y="55052"/>
                  </a:lnTo>
                  <a:lnTo>
                    <a:pt x="5108" y="55393"/>
                  </a:lnTo>
                  <a:lnTo>
                    <a:pt x="5108" y="56755"/>
                  </a:lnTo>
                  <a:lnTo>
                    <a:pt x="5903" y="57096"/>
                  </a:lnTo>
                  <a:lnTo>
                    <a:pt x="6762" y="59025"/>
                  </a:lnTo>
                  <a:lnTo>
                    <a:pt x="5060" y="58685"/>
                  </a:lnTo>
                  <a:lnTo>
                    <a:pt x="4200" y="59479"/>
                  </a:lnTo>
                  <a:lnTo>
                    <a:pt x="4492" y="60793"/>
                  </a:lnTo>
                  <a:lnTo>
                    <a:pt x="5579" y="62268"/>
                  </a:lnTo>
                  <a:lnTo>
                    <a:pt x="6600" y="61977"/>
                  </a:lnTo>
                  <a:lnTo>
                    <a:pt x="6308" y="59820"/>
                  </a:lnTo>
                  <a:lnTo>
                    <a:pt x="6016" y="59366"/>
                  </a:lnTo>
                  <a:lnTo>
                    <a:pt x="7103" y="59366"/>
                  </a:lnTo>
                  <a:lnTo>
                    <a:pt x="7962" y="59544"/>
                  </a:lnTo>
                  <a:lnTo>
                    <a:pt x="8481" y="60339"/>
                  </a:lnTo>
                  <a:lnTo>
                    <a:pt x="9049" y="60679"/>
                  </a:lnTo>
                  <a:lnTo>
                    <a:pt x="9162" y="62268"/>
                  </a:lnTo>
                  <a:lnTo>
                    <a:pt x="10248" y="63695"/>
                  </a:lnTo>
                  <a:lnTo>
                    <a:pt x="11335" y="64036"/>
                  </a:lnTo>
                  <a:lnTo>
                    <a:pt x="12762" y="63355"/>
                  </a:lnTo>
                  <a:lnTo>
                    <a:pt x="13897" y="64376"/>
                  </a:lnTo>
                  <a:lnTo>
                    <a:pt x="15551" y="64376"/>
                  </a:lnTo>
                  <a:lnTo>
                    <a:pt x="17821" y="62382"/>
                  </a:lnTo>
                  <a:lnTo>
                    <a:pt x="18502" y="61360"/>
                  </a:lnTo>
                  <a:lnTo>
                    <a:pt x="18454" y="59431"/>
                  </a:lnTo>
                  <a:lnTo>
                    <a:pt x="18048" y="57890"/>
                  </a:lnTo>
                  <a:lnTo>
                    <a:pt x="18794" y="56690"/>
                  </a:lnTo>
                  <a:lnTo>
                    <a:pt x="19994" y="56171"/>
                  </a:lnTo>
                  <a:lnTo>
                    <a:pt x="24145" y="56171"/>
                  </a:lnTo>
                  <a:lnTo>
                    <a:pt x="25735" y="56577"/>
                  </a:lnTo>
                  <a:lnTo>
                    <a:pt x="27048" y="57031"/>
                  </a:lnTo>
                  <a:lnTo>
                    <a:pt x="27680" y="57485"/>
                  </a:lnTo>
                  <a:lnTo>
                    <a:pt x="28815" y="56690"/>
                  </a:lnTo>
                  <a:cubicBezTo>
                    <a:pt x="28815" y="56690"/>
                    <a:pt x="29837" y="56236"/>
                    <a:pt x="29950" y="56058"/>
                  </a:cubicBezTo>
                  <a:cubicBezTo>
                    <a:pt x="30064" y="55879"/>
                    <a:pt x="30243" y="54063"/>
                    <a:pt x="30243" y="54063"/>
                  </a:cubicBez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41" name="Freeform: Shape 640">
              <a:extLst>
                <a:ext uri="{FF2B5EF4-FFF2-40B4-BE49-F238E27FC236}">
                  <a16:creationId xmlns:a16="http://schemas.microsoft.com/office/drawing/2014/main" id="{0FFC447A-6F24-6612-BA30-989911BA8D14}"/>
                </a:ext>
              </a:extLst>
            </p:cNvPr>
            <p:cNvSpPr/>
            <p:nvPr/>
          </p:nvSpPr>
          <p:spPr>
            <a:xfrm>
              <a:off x="7023977" y="3609074"/>
              <a:ext cx="241215" cy="192941"/>
            </a:xfrm>
            <a:custGeom>
              <a:avLst/>
              <a:gdLst>
                <a:gd name="connsiteX0" fmla="*/ 158882 w 261479"/>
                <a:gd name="connsiteY0" fmla="*/ 10735 h 209150"/>
                <a:gd name="connsiteX1" fmla="*/ 158882 w 261479"/>
                <a:gd name="connsiteY1" fmla="*/ 11870 h 209150"/>
                <a:gd name="connsiteX2" fmla="*/ 160244 w 261479"/>
                <a:gd name="connsiteY2" fmla="*/ 13459 h 209150"/>
                <a:gd name="connsiteX3" fmla="*/ 162174 w 261479"/>
                <a:gd name="connsiteY3" fmla="*/ 14140 h 209150"/>
                <a:gd name="connsiteX4" fmla="*/ 163876 w 261479"/>
                <a:gd name="connsiteY4" fmla="*/ 14367 h 209150"/>
                <a:gd name="connsiteX5" fmla="*/ 165466 w 261479"/>
                <a:gd name="connsiteY5" fmla="*/ 15275 h 209150"/>
                <a:gd name="connsiteX6" fmla="*/ 165352 w 261479"/>
                <a:gd name="connsiteY6" fmla="*/ 16410 h 209150"/>
                <a:gd name="connsiteX7" fmla="*/ 164671 w 261479"/>
                <a:gd name="connsiteY7" fmla="*/ 18340 h 209150"/>
                <a:gd name="connsiteX8" fmla="*/ 164671 w 261479"/>
                <a:gd name="connsiteY8" fmla="*/ 19702 h 209150"/>
                <a:gd name="connsiteX9" fmla="*/ 165806 w 261479"/>
                <a:gd name="connsiteY9" fmla="*/ 20724 h 209150"/>
                <a:gd name="connsiteX10" fmla="*/ 167395 w 261479"/>
                <a:gd name="connsiteY10" fmla="*/ 19589 h 209150"/>
                <a:gd name="connsiteX11" fmla="*/ 167963 w 261479"/>
                <a:gd name="connsiteY11" fmla="*/ 18340 h 209150"/>
                <a:gd name="connsiteX12" fmla="*/ 168985 w 261479"/>
                <a:gd name="connsiteY12" fmla="*/ 18680 h 209150"/>
                <a:gd name="connsiteX13" fmla="*/ 169893 w 261479"/>
                <a:gd name="connsiteY13" fmla="*/ 19929 h 209150"/>
                <a:gd name="connsiteX14" fmla="*/ 171255 w 261479"/>
                <a:gd name="connsiteY14" fmla="*/ 19929 h 209150"/>
                <a:gd name="connsiteX15" fmla="*/ 172957 w 261479"/>
                <a:gd name="connsiteY15" fmla="*/ 20610 h 209150"/>
                <a:gd name="connsiteX16" fmla="*/ 175341 w 261479"/>
                <a:gd name="connsiteY16" fmla="*/ 22086 h 209150"/>
                <a:gd name="connsiteX17" fmla="*/ 177044 w 261479"/>
                <a:gd name="connsiteY17" fmla="*/ 21972 h 209150"/>
                <a:gd name="connsiteX18" fmla="*/ 178633 w 261479"/>
                <a:gd name="connsiteY18" fmla="*/ 21859 h 209150"/>
                <a:gd name="connsiteX19" fmla="*/ 179541 w 261479"/>
                <a:gd name="connsiteY19" fmla="*/ 22767 h 209150"/>
                <a:gd name="connsiteX20" fmla="*/ 181130 w 261479"/>
                <a:gd name="connsiteY20" fmla="*/ 24924 h 209150"/>
                <a:gd name="connsiteX21" fmla="*/ 184308 w 261479"/>
                <a:gd name="connsiteY21" fmla="*/ 26172 h 209150"/>
                <a:gd name="connsiteX22" fmla="*/ 187032 w 261479"/>
                <a:gd name="connsiteY22" fmla="*/ 26172 h 209150"/>
                <a:gd name="connsiteX23" fmla="*/ 189189 w 261479"/>
                <a:gd name="connsiteY23" fmla="*/ 25832 h 209150"/>
                <a:gd name="connsiteX24" fmla="*/ 191459 w 261479"/>
                <a:gd name="connsiteY24" fmla="*/ 26740 h 209150"/>
                <a:gd name="connsiteX25" fmla="*/ 192935 w 261479"/>
                <a:gd name="connsiteY25" fmla="*/ 28442 h 209150"/>
                <a:gd name="connsiteX26" fmla="*/ 195205 w 261479"/>
                <a:gd name="connsiteY26" fmla="*/ 30258 h 209150"/>
                <a:gd name="connsiteX27" fmla="*/ 198043 w 261479"/>
                <a:gd name="connsiteY27" fmla="*/ 29237 h 209150"/>
                <a:gd name="connsiteX28" fmla="*/ 200314 w 261479"/>
                <a:gd name="connsiteY28" fmla="*/ 29918 h 209150"/>
                <a:gd name="connsiteX29" fmla="*/ 202016 w 261479"/>
                <a:gd name="connsiteY29" fmla="*/ 29123 h 209150"/>
                <a:gd name="connsiteX30" fmla="*/ 203378 w 261479"/>
                <a:gd name="connsiteY30" fmla="*/ 30145 h 209150"/>
                <a:gd name="connsiteX31" fmla="*/ 205648 w 261479"/>
                <a:gd name="connsiteY31" fmla="*/ 30486 h 209150"/>
                <a:gd name="connsiteX32" fmla="*/ 208032 w 261479"/>
                <a:gd name="connsiteY32" fmla="*/ 30486 h 209150"/>
                <a:gd name="connsiteX33" fmla="*/ 208032 w 261479"/>
                <a:gd name="connsiteY33" fmla="*/ 27194 h 209150"/>
                <a:gd name="connsiteX34" fmla="*/ 208827 w 261479"/>
                <a:gd name="connsiteY34" fmla="*/ 26853 h 209150"/>
                <a:gd name="connsiteX35" fmla="*/ 211097 w 261479"/>
                <a:gd name="connsiteY35" fmla="*/ 26853 h 209150"/>
                <a:gd name="connsiteX36" fmla="*/ 213594 w 261479"/>
                <a:gd name="connsiteY36" fmla="*/ 27761 h 209150"/>
                <a:gd name="connsiteX37" fmla="*/ 215183 w 261479"/>
                <a:gd name="connsiteY37" fmla="*/ 28102 h 209150"/>
                <a:gd name="connsiteX38" fmla="*/ 217113 w 261479"/>
                <a:gd name="connsiteY38" fmla="*/ 29691 h 209150"/>
                <a:gd name="connsiteX39" fmla="*/ 219270 w 261479"/>
                <a:gd name="connsiteY39" fmla="*/ 30372 h 209150"/>
                <a:gd name="connsiteX40" fmla="*/ 221199 w 261479"/>
                <a:gd name="connsiteY40" fmla="*/ 30826 h 209150"/>
                <a:gd name="connsiteX41" fmla="*/ 223129 w 261479"/>
                <a:gd name="connsiteY41" fmla="*/ 31394 h 209150"/>
                <a:gd name="connsiteX42" fmla="*/ 224377 w 261479"/>
                <a:gd name="connsiteY42" fmla="*/ 32415 h 209150"/>
                <a:gd name="connsiteX43" fmla="*/ 227556 w 261479"/>
                <a:gd name="connsiteY43" fmla="*/ 32756 h 209150"/>
                <a:gd name="connsiteX44" fmla="*/ 229599 w 261479"/>
                <a:gd name="connsiteY44" fmla="*/ 33664 h 209150"/>
                <a:gd name="connsiteX45" fmla="*/ 231188 w 261479"/>
                <a:gd name="connsiteY45" fmla="*/ 34685 h 209150"/>
                <a:gd name="connsiteX46" fmla="*/ 232777 w 261479"/>
                <a:gd name="connsiteY46" fmla="*/ 36388 h 209150"/>
                <a:gd name="connsiteX47" fmla="*/ 233572 w 261479"/>
                <a:gd name="connsiteY47" fmla="*/ 38204 h 209150"/>
                <a:gd name="connsiteX48" fmla="*/ 234707 w 261479"/>
                <a:gd name="connsiteY48" fmla="*/ 39793 h 209150"/>
                <a:gd name="connsiteX49" fmla="*/ 237318 w 261479"/>
                <a:gd name="connsiteY49" fmla="*/ 40247 h 209150"/>
                <a:gd name="connsiteX50" fmla="*/ 238453 w 261479"/>
                <a:gd name="connsiteY50" fmla="*/ 39226 h 209150"/>
                <a:gd name="connsiteX51" fmla="*/ 240496 w 261479"/>
                <a:gd name="connsiteY51" fmla="*/ 38318 h 209150"/>
                <a:gd name="connsiteX52" fmla="*/ 242539 w 261479"/>
                <a:gd name="connsiteY52" fmla="*/ 38091 h 209150"/>
                <a:gd name="connsiteX53" fmla="*/ 244128 w 261479"/>
                <a:gd name="connsiteY53" fmla="*/ 39112 h 209150"/>
                <a:gd name="connsiteX54" fmla="*/ 245798 w 261479"/>
                <a:gd name="connsiteY54" fmla="*/ 40134 h 209150"/>
                <a:gd name="connsiteX55" fmla="*/ 246966 w 261479"/>
                <a:gd name="connsiteY55" fmla="*/ 40815 h 209150"/>
                <a:gd name="connsiteX56" fmla="*/ 249236 w 261479"/>
                <a:gd name="connsiteY56" fmla="*/ 40020 h 209150"/>
                <a:gd name="connsiteX57" fmla="*/ 250258 w 261479"/>
                <a:gd name="connsiteY57" fmla="*/ 38885 h 209150"/>
                <a:gd name="connsiteX58" fmla="*/ 251960 w 261479"/>
                <a:gd name="connsiteY58" fmla="*/ 38091 h 209150"/>
                <a:gd name="connsiteX59" fmla="*/ 253436 w 261479"/>
                <a:gd name="connsiteY59" fmla="*/ 36956 h 209150"/>
                <a:gd name="connsiteX60" fmla="*/ 255706 w 261479"/>
                <a:gd name="connsiteY60" fmla="*/ 36501 h 209150"/>
                <a:gd name="connsiteX61" fmla="*/ 257409 w 261479"/>
                <a:gd name="connsiteY61" fmla="*/ 37977 h 209150"/>
                <a:gd name="connsiteX62" fmla="*/ 258885 w 261479"/>
                <a:gd name="connsiteY62" fmla="*/ 38885 h 209150"/>
                <a:gd name="connsiteX63" fmla="*/ 259712 w 261479"/>
                <a:gd name="connsiteY63" fmla="*/ 39875 h 209150"/>
                <a:gd name="connsiteX64" fmla="*/ 260798 w 261479"/>
                <a:gd name="connsiteY64" fmla="*/ 40815 h 209150"/>
                <a:gd name="connsiteX65" fmla="*/ 261479 w 261479"/>
                <a:gd name="connsiteY65" fmla="*/ 41123 h 209150"/>
                <a:gd name="connsiteX66" fmla="*/ 260960 w 261479"/>
                <a:gd name="connsiteY66" fmla="*/ 42550 h 209150"/>
                <a:gd name="connsiteX67" fmla="*/ 259874 w 261479"/>
                <a:gd name="connsiteY67" fmla="*/ 43296 h 209150"/>
                <a:gd name="connsiteX68" fmla="*/ 258739 w 261479"/>
                <a:gd name="connsiteY68" fmla="*/ 42437 h 209150"/>
                <a:gd name="connsiteX69" fmla="*/ 257993 w 261479"/>
                <a:gd name="connsiteY69" fmla="*/ 43004 h 209150"/>
                <a:gd name="connsiteX70" fmla="*/ 257652 w 261479"/>
                <a:gd name="connsiteY70" fmla="*/ 44431 h 209150"/>
                <a:gd name="connsiteX71" fmla="*/ 258106 w 261479"/>
                <a:gd name="connsiteY71" fmla="*/ 46653 h 209150"/>
                <a:gd name="connsiteX72" fmla="*/ 259128 w 261479"/>
                <a:gd name="connsiteY72" fmla="*/ 47285 h 209150"/>
                <a:gd name="connsiteX73" fmla="*/ 259695 w 261479"/>
                <a:gd name="connsiteY73" fmla="*/ 48761 h 209150"/>
                <a:gd name="connsiteX74" fmla="*/ 259760 w 261479"/>
                <a:gd name="connsiteY74" fmla="*/ 49555 h 209150"/>
                <a:gd name="connsiteX75" fmla="*/ 260214 w 261479"/>
                <a:gd name="connsiteY75" fmla="*/ 50917 h 209150"/>
                <a:gd name="connsiteX76" fmla="*/ 259874 w 261479"/>
                <a:gd name="connsiteY76" fmla="*/ 52166 h 209150"/>
                <a:gd name="connsiteX77" fmla="*/ 259014 w 261479"/>
                <a:gd name="connsiteY77" fmla="*/ 53366 h 209150"/>
                <a:gd name="connsiteX78" fmla="*/ 257474 w 261479"/>
                <a:gd name="connsiteY78" fmla="*/ 54047 h 209150"/>
                <a:gd name="connsiteX79" fmla="*/ 253955 w 261479"/>
                <a:gd name="connsiteY79" fmla="*/ 57339 h 209150"/>
                <a:gd name="connsiteX80" fmla="*/ 251734 w 261479"/>
                <a:gd name="connsiteY80" fmla="*/ 58020 h 209150"/>
                <a:gd name="connsiteX81" fmla="*/ 250144 w 261479"/>
                <a:gd name="connsiteY81" fmla="*/ 59674 h 209150"/>
                <a:gd name="connsiteX82" fmla="*/ 247696 w 261479"/>
                <a:gd name="connsiteY82" fmla="*/ 60760 h 209150"/>
                <a:gd name="connsiteX83" fmla="*/ 244907 w 261479"/>
                <a:gd name="connsiteY83" fmla="*/ 61668 h 209150"/>
                <a:gd name="connsiteX84" fmla="*/ 243480 w 261479"/>
                <a:gd name="connsiteY84" fmla="*/ 63209 h 209150"/>
                <a:gd name="connsiteX85" fmla="*/ 242393 w 261479"/>
                <a:gd name="connsiteY85" fmla="*/ 64182 h 209150"/>
                <a:gd name="connsiteX86" fmla="*/ 240804 w 261479"/>
                <a:gd name="connsiteY86" fmla="*/ 64182 h 209150"/>
                <a:gd name="connsiteX87" fmla="*/ 238988 w 261479"/>
                <a:gd name="connsiteY87" fmla="*/ 66290 h 209150"/>
                <a:gd name="connsiteX88" fmla="*/ 238128 w 261479"/>
                <a:gd name="connsiteY88" fmla="*/ 68512 h 209150"/>
                <a:gd name="connsiteX89" fmla="*/ 237042 w 261479"/>
                <a:gd name="connsiteY89" fmla="*/ 69420 h 209150"/>
                <a:gd name="connsiteX90" fmla="*/ 235728 w 261479"/>
                <a:gd name="connsiteY90" fmla="*/ 69825 h 209150"/>
                <a:gd name="connsiteX91" fmla="*/ 231983 w 261479"/>
                <a:gd name="connsiteY91" fmla="*/ 70684 h 209150"/>
                <a:gd name="connsiteX92" fmla="*/ 225480 w 261479"/>
                <a:gd name="connsiteY92" fmla="*/ 72290 h 209150"/>
                <a:gd name="connsiteX93" fmla="*/ 218653 w 261479"/>
                <a:gd name="connsiteY93" fmla="*/ 75014 h 209150"/>
                <a:gd name="connsiteX94" fmla="*/ 214632 w 261479"/>
                <a:gd name="connsiteY94" fmla="*/ 75387 h 209150"/>
                <a:gd name="connsiteX95" fmla="*/ 211454 w 261479"/>
                <a:gd name="connsiteY95" fmla="*/ 78273 h 209150"/>
                <a:gd name="connsiteX96" fmla="*/ 210043 w 261479"/>
                <a:gd name="connsiteY96" fmla="*/ 80852 h 209150"/>
                <a:gd name="connsiteX97" fmla="*/ 209638 w 261479"/>
                <a:gd name="connsiteY97" fmla="*/ 82295 h 209150"/>
                <a:gd name="connsiteX98" fmla="*/ 210773 w 261479"/>
                <a:gd name="connsiteY98" fmla="*/ 83576 h 209150"/>
                <a:gd name="connsiteX99" fmla="*/ 212281 w 261479"/>
                <a:gd name="connsiteY99" fmla="*/ 84111 h 209150"/>
                <a:gd name="connsiteX100" fmla="*/ 210773 w 261479"/>
                <a:gd name="connsiteY100" fmla="*/ 85554 h 209150"/>
                <a:gd name="connsiteX101" fmla="*/ 208875 w 261479"/>
                <a:gd name="connsiteY101" fmla="*/ 86381 h 209150"/>
                <a:gd name="connsiteX102" fmla="*/ 206751 w 261479"/>
                <a:gd name="connsiteY102" fmla="*/ 86381 h 209150"/>
                <a:gd name="connsiteX103" fmla="*/ 205308 w 261479"/>
                <a:gd name="connsiteY103" fmla="*/ 89106 h 209150"/>
                <a:gd name="connsiteX104" fmla="*/ 204173 w 261479"/>
                <a:gd name="connsiteY104" fmla="*/ 91765 h 209150"/>
                <a:gd name="connsiteX105" fmla="*/ 202956 w 261479"/>
                <a:gd name="connsiteY105" fmla="*/ 93354 h 209150"/>
                <a:gd name="connsiteX106" fmla="*/ 200459 w 261479"/>
                <a:gd name="connsiteY106" fmla="*/ 96921 h 209150"/>
                <a:gd name="connsiteX107" fmla="*/ 198254 w 261479"/>
                <a:gd name="connsiteY107" fmla="*/ 99127 h 209150"/>
                <a:gd name="connsiteX108" fmla="*/ 197492 w 261479"/>
                <a:gd name="connsiteY108" fmla="*/ 100943 h 209150"/>
                <a:gd name="connsiteX109" fmla="*/ 195449 w 261479"/>
                <a:gd name="connsiteY109" fmla="*/ 103294 h 209150"/>
                <a:gd name="connsiteX110" fmla="*/ 193714 w 261479"/>
                <a:gd name="connsiteY110" fmla="*/ 106245 h 209150"/>
                <a:gd name="connsiteX111" fmla="*/ 191216 w 261479"/>
                <a:gd name="connsiteY111" fmla="*/ 109959 h 209150"/>
                <a:gd name="connsiteX112" fmla="*/ 189854 w 261479"/>
                <a:gd name="connsiteY112" fmla="*/ 112845 h 209150"/>
                <a:gd name="connsiteX113" fmla="*/ 188119 w 261479"/>
                <a:gd name="connsiteY113" fmla="*/ 115570 h 209150"/>
                <a:gd name="connsiteX114" fmla="*/ 186984 w 261479"/>
                <a:gd name="connsiteY114" fmla="*/ 117467 h 209150"/>
                <a:gd name="connsiteX115" fmla="*/ 186984 w 261479"/>
                <a:gd name="connsiteY115" fmla="*/ 119056 h 209150"/>
                <a:gd name="connsiteX116" fmla="*/ 186449 w 261479"/>
                <a:gd name="connsiteY116" fmla="*/ 120872 h 209150"/>
                <a:gd name="connsiteX117" fmla="*/ 186595 w 261479"/>
                <a:gd name="connsiteY117" fmla="*/ 122997 h 209150"/>
                <a:gd name="connsiteX118" fmla="*/ 188411 w 261479"/>
                <a:gd name="connsiteY118" fmla="*/ 123677 h 209150"/>
                <a:gd name="connsiteX119" fmla="*/ 188946 w 261479"/>
                <a:gd name="connsiteY119" fmla="*/ 125721 h 209150"/>
                <a:gd name="connsiteX120" fmla="*/ 189092 w 261479"/>
                <a:gd name="connsiteY120" fmla="*/ 127537 h 209150"/>
                <a:gd name="connsiteX121" fmla="*/ 189919 w 261479"/>
                <a:gd name="connsiteY121" fmla="*/ 129434 h 209150"/>
                <a:gd name="connsiteX122" fmla="*/ 191362 w 261479"/>
                <a:gd name="connsiteY122" fmla="*/ 132158 h 209150"/>
                <a:gd name="connsiteX123" fmla="*/ 192870 w 261479"/>
                <a:gd name="connsiteY123" fmla="*/ 133666 h 209150"/>
                <a:gd name="connsiteX124" fmla="*/ 194541 w 261479"/>
                <a:gd name="connsiteY124" fmla="*/ 134720 h 209150"/>
                <a:gd name="connsiteX125" fmla="*/ 196973 w 261479"/>
                <a:gd name="connsiteY125" fmla="*/ 135028 h 209150"/>
                <a:gd name="connsiteX126" fmla="*/ 198108 w 261479"/>
                <a:gd name="connsiteY126" fmla="*/ 135791 h 209150"/>
                <a:gd name="connsiteX127" fmla="*/ 198416 w 261479"/>
                <a:gd name="connsiteY127" fmla="*/ 136926 h 209150"/>
                <a:gd name="connsiteX128" fmla="*/ 198724 w 261479"/>
                <a:gd name="connsiteY128" fmla="*/ 137526 h 209150"/>
                <a:gd name="connsiteX129" fmla="*/ 197281 w 261479"/>
                <a:gd name="connsiteY129" fmla="*/ 138515 h 209150"/>
                <a:gd name="connsiteX130" fmla="*/ 194395 w 261479"/>
                <a:gd name="connsiteY130" fmla="*/ 140493 h 209150"/>
                <a:gd name="connsiteX131" fmla="*/ 193341 w 261479"/>
                <a:gd name="connsiteY131" fmla="*/ 141093 h 209150"/>
                <a:gd name="connsiteX132" fmla="*/ 192968 w 261479"/>
                <a:gd name="connsiteY132" fmla="*/ 142682 h 209150"/>
                <a:gd name="connsiteX133" fmla="*/ 189481 w 261479"/>
                <a:gd name="connsiteY133" fmla="*/ 143445 h 209150"/>
                <a:gd name="connsiteX134" fmla="*/ 188346 w 261479"/>
                <a:gd name="connsiteY134" fmla="*/ 143980 h 209150"/>
                <a:gd name="connsiteX135" fmla="*/ 187065 w 261479"/>
                <a:gd name="connsiteY135" fmla="*/ 144969 h 209150"/>
                <a:gd name="connsiteX136" fmla="*/ 185930 w 261479"/>
                <a:gd name="connsiteY136" fmla="*/ 146704 h 209150"/>
                <a:gd name="connsiteX137" fmla="*/ 184568 w 261479"/>
                <a:gd name="connsiteY137" fmla="*/ 146704 h 209150"/>
                <a:gd name="connsiteX138" fmla="*/ 183660 w 261479"/>
                <a:gd name="connsiteY138" fmla="*/ 147920 h 209150"/>
                <a:gd name="connsiteX139" fmla="*/ 183514 w 261479"/>
                <a:gd name="connsiteY139" fmla="*/ 150271 h 209150"/>
                <a:gd name="connsiteX140" fmla="*/ 183595 w 261479"/>
                <a:gd name="connsiteY140" fmla="*/ 151860 h 209150"/>
                <a:gd name="connsiteX141" fmla="*/ 182152 w 261479"/>
                <a:gd name="connsiteY141" fmla="*/ 151860 h 209150"/>
                <a:gd name="connsiteX142" fmla="*/ 181163 w 261479"/>
                <a:gd name="connsiteY142" fmla="*/ 152850 h 209150"/>
                <a:gd name="connsiteX143" fmla="*/ 180562 w 261479"/>
                <a:gd name="connsiteY143" fmla="*/ 154358 h 209150"/>
                <a:gd name="connsiteX144" fmla="*/ 180562 w 261479"/>
                <a:gd name="connsiteY144" fmla="*/ 157082 h 209150"/>
                <a:gd name="connsiteX145" fmla="*/ 179573 w 261479"/>
                <a:gd name="connsiteY145" fmla="*/ 158363 h 209150"/>
                <a:gd name="connsiteX146" fmla="*/ 178892 w 261479"/>
                <a:gd name="connsiteY146" fmla="*/ 159498 h 209150"/>
                <a:gd name="connsiteX147" fmla="*/ 178519 w 261479"/>
                <a:gd name="connsiteY147" fmla="*/ 160860 h 209150"/>
                <a:gd name="connsiteX148" fmla="*/ 178438 w 261479"/>
                <a:gd name="connsiteY148" fmla="*/ 162612 h 209150"/>
                <a:gd name="connsiteX149" fmla="*/ 178746 w 261479"/>
                <a:gd name="connsiteY149" fmla="*/ 164509 h 209150"/>
                <a:gd name="connsiteX150" fmla="*/ 179509 w 261479"/>
                <a:gd name="connsiteY150" fmla="*/ 166406 h 209150"/>
                <a:gd name="connsiteX151" fmla="*/ 180189 w 261479"/>
                <a:gd name="connsiteY151" fmla="*/ 167087 h 209150"/>
                <a:gd name="connsiteX152" fmla="*/ 179735 w 261479"/>
                <a:gd name="connsiteY152" fmla="*/ 168076 h 209150"/>
                <a:gd name="connsiteX153" fmla="*/ 178374 w 261479"/>
                <a:gd name="connsiteY153" fmla="*/ 168076 h 209150"/>
                <a:gd name="connsiteX154" fmla="*/ 175795 w 261479"/>
                <a:gd name="connsiteY154" fmla="*/ 168530 h 209150"/>
                <a:gd name="connsiteX155" fmla="*/ 174579 w 261479"/>
                <a:gd name="connsiteY155" fmla="*/ 168076 h 209150"/>
                <a:gd name="connsiteX156" fmla="*/ 173217 w 261479"/>
                <a:gd name="connsiteY156" fmla="*/ 167768 h 209150"/>
                <a:gd name="connsiteX157" fmla="*/ 171855 w 261479"/>
                <a:gd name="connsiteY157" fmla="*/ 167395 h 209150"/>
                <a:gd name="connsiteX158" fmla="*/ 168903 w 261479"/>
                <a:gd name="connsiteY158" fmla="*/ 167395 h 209150"/>
                <a:gd name="connsiteX159" fmla="*/ 167087 w 261479"/>
                <a:gd name="connsiteY159" fmla="*/ 167768 h 209150"/>
                <a:gd name="connsiteX160" fmla="*/ 166033 w 261479"/>
                <a:gd name="connsiteY160" fmla="*/ 168530 h 209150"/>
                <a:gd name="connsiteX161" fmla="*/ 164298 w 261479"/>
                <a:gd name="connsiteY161" fmla="*/ 169974 h 209150"/>
                <a:gd name="connsiteX162" fmla="*/ 163698 w 261479"/>
                <a:gd name="connsiteY162" fmla="*/ 171709 h 209150"/>
                <a:gd name="connsiteX163" fmla="*/ 161720 w 261479"/>
                <a:gd name="connsiteY163" fmla="*/ 171709 h 209150"/>
                <a:gd name="connsiteX164" fmla="*/ 159288 w 261479"/>
                <a:gd name="connsiteY164" fmla="*/ 173606 h 209150"/>
                <a:gd name="connsiteX165" fmla="*/ 157698 w 261479"/>
                <a:gd name="connsiteY165" fmla="*/ 175503 h 209150"/>
                <a:gd name="connsiteX166" fmla="*/ 156255 w 261479"/>
                <a:gd name="connsiteY166" fmla="*/ 177708 h 209150"/>
                <a:gd name="connsiteX167" fmla="*/ 155493 w 261479"/>
                <a:gd name="connsiteY167" fmla="*/ 180141 h 209150"/>
                <a:gd name="connsiteX168" fmla="*/ 155493 w 261479"/>
                <a:gd name="connsiteY168" fmla="*/ 182411 h 209150"/>
                <a:gd name="connsiteX169" fmla="*/ 153904 w 261479"/>
                <a:gd name="connsiteY169" fmla="*/ 184454 h 209150"/>
                <a:gd name="connsiteX170" fmla="*/ 152850 w 261479"/>
                <a:gd name="connsiteY170" fmla="*/ 185897 h 209150"/>
                <a:gd name="connsiteX171" fmla="*/ 151715 w 261479"/>
                <a:gd name="connsiteY171" fmla="*/ 186805 h 209150"/>
                <a:gd name="connsiteX172" fmla="*/ 150498 w 261479"/>
                <a:gd name="connsiteY172" fmla="*/ 188784 h 209150"/>
                <a:gd name="connsiteX173" fmla="*/ 149444 w 261479"/>
                <a:gd name="connsiteY173" fmla="*/ 189692 h 209150"/>
                <a:gd name="connsiteX174" fmla="*/ 148455 w 261479"/>
                <a:gd name="connsiteY174" fmla="*/ 189238 h 209150"/>
                <a:gd name="connsiteX175" fmla="*/ 147629 w 261479"/>
                <a:gd name="connsiteY175" fmla="*/ 187957 h 209150"/>
                <a:gd name="connsiteX176" fmla="*/ 146185 w 261479"/>
                <a:gd name="connsiteY176" fmla="*/ 187730 h 209150"/>
                <a:gd name="connsiteX177" fmla="*/ 144904 w 261479"/>
                <a:gd name="connsiteY177" fmla="*/ 187957 h 209150"/>
                <a:gd name="connsiteX178" fmla="*/ 143234 w 261479"/>
                <a:gd name="connsiteY178" fmla="*/ 187957 h 209150"/>
                <a:gd name="connsiteX179" fmla="*/ 141418 w 261479"/>
                <a:gd name="connsiteY179" fmla="*/ 188265 h 209150"/>
                <a:gd name="connsiteX180" fmla="*/ 140055 w 261479"/>
                <a:gd name="connsiteY180" fmla="*/ 188865 h 209150"/>
                <a:gd name="connsiteX181" fmla="*/ 139521 w 261479"/>
                <a:gd name="connsiteY181" fmla="*/ 189692 h 209150"/>
                <a:gd name="connsiteX182" fmla="*/ 138531 w 261479"/>
                <a:gd name="connsiteY182" fmla="*/ 190519 h 209150"/>
                <a:gd name="connsiteX183" fmla="*/ 135418 w 261479"/>
                <a:gd name="connsiteY183" fmla="*/ 190519 h 209150"/>
                <a:gd name="connsiteX184" fmla="*/ 134429 w 261479"/>
                <a:gd name="connsiteY184" fmla="*/ 189757 h 209150"/>
                <a:gd name="connsiteX185" fmla="*/ 133602 w 261479"/>
                <a:gd name="connsiteY185" fmla="*/ 189449 h 209150"/>
                <a:gd name="connsiteX186" fmla="*/ 130423 w 261479"/>
                <a:gd name="connsiteY186" fmla="*/ 189303 h 209150"/>
                <a:gd name="connsiteX187" fmla="*/ 127618 w 261479"/>
                <a:gd name="connsiteY187" fmla="*/ 189157 h 209150"/>
                <a:gd name="connsiteX188" fmla="*/ 125802 w 261479"/>
                <a:gd name="connsiteY188" fmla="*/ 189157 h 209150"/>
                <a:gd name="connsiteX189" fmla="*/ 123905 w 261479"/>
                <a:gd name="connsiteY189" fmla="*/ 189838 h 209150"/>
                <a:gd name="connsiteX190" fmla="*/ 121099 w 261479"/>
                <a:gd name="connsiteY190" fmla="*/ 190519 h 209150"/>
                <a:gd name="connsiteX191" fmla="*/ 115943 w 261479"/>
                <a:gd name="connsiteY191" fmla="*/ 191573 h 209150"/>
                <a:gd name="connsiteX192" fmla="*/ 111856 w 261479"/>
                <a:gd name="connsiteY192" fmla="*/ 191119 h 209150"/>
                <a:gd name="connsiteX193" fmla="*/ 107835 w 261479"/>
                <a:gd name="connsiteY193" fmla="*/ 190973 h 209150"/>
                <a:gd name="connsiteX194" fmla="*/ 104949 w 261479"/>
                <a:gd name="connsiteY194" fmla="*/ 190292 h 209150"/>
                <a:gd name="connsiteX195" fmla="*/ 103051 w 261479"/>
                <a:gd name="connsiteY195" fmla="*/ 190211 h 209150"/>
                <a:gd name="connsiteX196" fmla="*/ 101235 w 261479"/>
                <a:gd name="connsiteY196" fmla="*/ 192416 h 209150"/>
                <a:gd name="connsiteX197" fmla="*/ 99030 w 261479"/>
                <a:gd name="connsiteY197" fmla="*/ 193924 h 209150"/>
                <a:gd name="connsiteX198" fmla="*/ 98203 w 261479"/>
                <a:gd name="connsiteY198" fmla="*/ 194832 h 209150"/>
                <a:gd name="connsiteX199" fmla="*/ 97376 w 261479"/>
                <a:gd name="connsiteY199" fmla="*/ 196048 h 209150"/>
                <a:gd name="connsiteX200" fmla="*/ 92381 w 261479"/>
                <a:gd name="connsiteY200" fmla="*/ 196048 h 209150"/>
                <a:gd name="connsiteX201" fmla="*/ 90484 w 261479"/>
                <a:gd name="connsiteY201" fmla="*/ 196875 h 209150"/>
                <a:gd name="connsiteX202" fmla="*/ 87225 w 261479"/>
                <a:gd name="connsiteY202" fmla="*/ 197929 h 209150"/>
                <a:gd name="connsiteX203" fmla="*/ 84792 w 261479"/>
                <a:gd name="connsiteY203" fmla="*/ 199973 h 209150"/>
                <a:gd name="connsiteX204" fmla="*/ 84792 w 261479"/>
                <a:gd name="connsiteY204" fmla="*/ 202243 h 209150"/>
                <a:gd name="connsiteX205" fmla="*/ 84257 w 261479"/>
                <a:gd name="connsiteY205" fmla="*/ 204367 h 209150"/>
                <a:gd name="connsiteX206" fmla="*/ 83268 w 261479"/>
                <a:gd name="connsiteY206" fmla="*/ 206264 h 209150"/>
                <a:gd name="connsiteX207" fmla="*/ 81987 w 261479"/>
                <a:gd name="connsiteY207" fmla="*/ 207399 h 209150"/>
                <a:gd name="connsiteX208" fmla="*/ 80171 w 261479"/>
                <a:gd name="connsiteY208" fmla="*/ 209151 h 209150"/>
                <a:gd name="connsiteX209" fmla="*/ 78501 w 261479"/>
                <a:gd name="connsiteY209" fmla="*/ 209151 h 209150"/>
                <a:gd name="connsiteX210" fmla="*/ 77219 w 261479"/>
                <a:gd name="connsiteY210" fmla="*/ 207935 h 209150"/>
                <a:gd name="connsiteX211" fmla="*/ 75630 w 261479"/>
                <a:gd name="connsiteY211" fmla="*/ 206264 h 209150"/>
                <a:gd name="connsiteX212" fmla="*/ 73587 w 261479"/>
                <a:gd name="connsiteY212" fmla="*/ 205210 h 209150"/>
                <a:gd name="connsiteX213" fmla="*/ 71836 w 261479"/>
                <a:gd name="connsiteY213" fmla="*/ 204529 h 209150"/>
                <a:gd name="connsiteX214" fmla="*/ 69403 w 261479"/>
                <a:gd name="connsiteY214" fmla="*/ 203702 h 209150"/>
                <a:gd name="connsiteX215" fmla="*/ 67198 w 261479"/>
                <a:gd name="connsiteY215" fmla="*/ 201497 h 209150"/>
                <a:gd name="connsiteX216" fmla="*/ 65301 w 261479"/>
                <a:gd name="connsiteY216" fmla="*/ 199519 h 209150"/>
                <a:gd name="connsiteX217" fmla="*/ 65301 w 261479"/>
                <a:gd name="connsiteY217" fmla="*/ 197540 h 209150"/>
                <a:gd name="connsiteX218" fmla="*/ 64393 w 261479"/>
                <a:gd name="connsiteY218" fmla="*/ 195789 h 209150"/>
                <a:gd name="connsiteX219" fmla="*/ 64393 w 261479"/>
                <a:gd name="connsiteY219" fmla="*/ 193584 h 209150"/>
                <a:gd name="connsiteX220" fmla="*/ 63858 w 261479"/>
                <a:gd name="connsiteY220" fmla="*/ 192530 h 209150"/>
                <a:gd name="connsiteX221" fmla="*/ 61280 w 261479"/>
                <a:gd name="connsiteY221" fmla="*/ 192384 h 209150"/>
                <a:gd name="connsiteX222" fmla="*/ 60598 w 261479"/>
                <a:gd name="connsiteY222" fmla="*/ 189887 h 209150"/>
                <a:gd name="connsiteX223" fmla="*/ 60063 w 261479"/>
                <a:gd name="connsiteY223" fmla="*/ 188897 h 209150"/>
                <a:gd name="connsiteX224" fmla="*/ 61198 w 261479"/>
                <a:gd name="connsiteY224" fmla="*/ 188443 h 209150"/>
                <a:gd name="connsiteX225" fmla="*/ 62187 w 261479"/>
                <a:gd name="connsiteY225" fmla="*/ 188297 h 209150"/>
                <a:gd name="connsiteX226" fmla="*/ 62560 w 261479"/>
                <a:gd name="connsiteY226" fmla="*/ 187989 h 209150"/>
                <a:gd name="connsiteX227" fmla="*/ 62333 w 261479"/>
                <a:gd name="connsiteY227" fmla="*/ 185946 h 209150"/>
                <a:gd name="connsiteX228" fmla="*/ 63160 w 261479"/>
                <a:gd name="connsiteY228" fmla="*/ 185265 h 209150"/>
                <a:gd name="connsiteX229" fmla="*/ 62560 w 261479"/>
                <a:gd name="connsiteY229" fmla="*/ 184811 h 209150"/>
                <a:gd name="connsiteX230" fmla="*/ 61653 w 261479"/>
                <a:gd name="connsiteY230" fmla="*/ 185038 h 209150"/>
                <a:gd name="connsiteX231" fmla="*/ 61571 w 261479"/>
                <a:gd name="connsiteY231" fmla="*/ 187308 h 209150"/>
                <a:gd name="connsiteX232" fmla="*/ 60744 w 261479"/>
                <a:gd name="connsiteY232" fmla="*/ 186627 h 209150"/>
                <a:gd name="connsiteX233" fmla="*/ 59528 w 261479"/>
                <a:gd name="connsiteY233" fmla="*/ 183903 h 209150"/>
                <a:gd name="connsiteX234" fmla="*/ 57177 w 261479"/>
                <a:gd name="connsiteY234" fmla="*/ 181925 h 209150"/>
                <a:gd name="connsiteX235" fmla="*/ 54825 w 261479"/>
                <a:gd name="connsiteY235" fmla="*/ 180335 h 209150"/>
                <a:gd name="connsiteX236" fmla="*/ 52555 w 261479"/>
                <a:gd name="connsiteY236" fmla="*/ 178827 h 209150"/>
                <a:gd name="connsiteX237" fmla="*/ 50058 w 261479"/>
                <a:gd name="connsiteY237" fmla="*/ 177611 h 209150"/>
                <a:gd name="connsiteX238" fmla="*/ 47172 w 261479"/>
                <a:gd name="connsiteY238" fmla="*/ 176930 h 209150"/>
                <a:gd name="connsiteX239" fmla="*/ 46345 w 261479"/>
                <a:gd name="connsiteY239" fmla="*/ 176476 h 209150"/>
                <a:gd name="connsiteX240" fmla="*/ 44983 w 261479"/>
                <a:gd name="connsiteY240" fmla="*/ 176395 h 209150"/>
                <a:gd name="connsiteX241" fmla="*/ 45664 w 261479"/>
                <a:gd name="connsiteY241" fmla="*/ 177222 h 209150"/>
                <a:gd name="connsiteX242" fmla="*/ 44983 w 261479"/>
                <a:gd name="connsiteY242" fmla="*/ 177368 h 209150"/>
                <a:gd name="connsiteX243" fmla="*/ 42258 w 261479"/>
                <a:gd name="connsiteY243" fmla="*/ 177514 h 209150"/>
                <a:gd name="connsiteX244" fmla="*/ 40588 w 261479"/>
                <a:gd name="connsiteY244" fmla="*/ 177206 h 209150"/>
                <a:gd name="connsiteX245" fmla="*/ 39761 w 261479"/>
                <a:gd name="connsiteY245" fmla="*/ 174173 h 209150"/>
                <a:gd name="connsiteX246" fmla="*/ 40442 w 261479"/>
                <a:gd name="connsiteY246" fmla="*/ 170768 h 209150"/>
                <a:gd name="connsiteX247" fmla="*/ 39226 w 261479"/>
                <a:gd name="connsiteY247" fmla="*/ 167428 h 209150"/>
                <a:gd name="connsiteX248" fmla="*/ 40588 w 261479"/>
                <a:gd name="connsiteY248" fmla="*/ 165076 h 209150"/>
                <a:gd name="connsiteX249" fmla="*/ 42404 w 261479"/>
                <a:gd name="connsiteY249" fmla="*/ 161590 h 209150"/>
                <a:gd name="connsiteX250" fmla="*/ 44221 w 261479"/>
                <a:gd name="connsiteY250" fmla="*/ 159012 h 209150"/>
                <a:gd name="connsiteX251" fmla="*/ 45664 w 261479"/>
                <a:gd name="connsiteY251" fmla="*/ 156433 h 209150"/>
                <a:gd name="connsiteX252" fmla="*/ 47415 w 261479"/>
                <a:gd name="connsiteY252" fmla="*/ 155444 h 209150"/>
                <a:gd name="connsiteX253" fmla="*/ 49004 w 261479"/>
                <a:gd name="connsiteY253" fmla="*/ 155298 h 209150"/>
                <a:gd name="connsiteX254" fmla="*/ 50139 w 261479"/>
                <a:gd name="connsiteY254" fmla="*/ 154163 h 209150"/>
                <a:gd name="connsiteX255" fmla="*/ 49912 w 261479"/>
                <a:gd name="connsiteY255" fmla="*/ 152266 h 209150"/>
                <a:gd name="connsiteX256" fmla="*/ 49377 w 261479"/>
                <a:gd name="connsiteY256" fmla="*/ 150985 h 209150"/>
                <a:gd name="connsiteX257" fmla="*/ 47561 w 261479"/>
                <a:gd name="connsiteY257" fmla="*/ 150839 h 209150"/>
                <a:gd name="connsiteX258" fmla="*/ 46426 w 261479"/>
                <a:gd name="connsiteY258" fmla="*/ 150531 h 209150"/>
                <a:gd name="connsiteX259" fmla="*/ 44221 w 261479"/>
                <a:gd name="connsiteY259" fmla="*/ 145763 h 209150"/>
                <a:gd name="connsiteX260" fmla="*/ 44820 w 261479"/>
                <a:gd name="connsiteY260" fmla="*/ 142958 h 209150"/>
                <a:gd name="connsiteX261" fmla="*/ 44058 w 261479"/>
                <a:gd name="connsiteY261" fmla="*/ 139618 h 209150"/>
                <a:gd name="connsiteX262" fmla="*/ 44966 w 261479"/>
                <a:gd name="connsiteY262" fmla="*/ 137574 h 209150"/>
                <a:gd name="connsiteX263" fmla="*/ 47237 w 261479"/>
                <a:gd name="connsiteY263" fmla="*/ 135077 h 209150"/>
                <a:gd name="connsiteX264" fmla="*/ 49588 w 261479"/>
                <a:gd name="connsiteY264" fmla="*/ 134088 h 209150"/>
                <a:gd name="connsiteX265" fmla="*/ 50188 w 261479"/>
                <a:gd name="connsiteY265" fmla="*/ 131510 h 209150"/>
                <a:gd name="connsiteX266" fmla="*/ 50415 w 261479"/>
                <a:gd name="connsiteY266" fmla="*/ 129531 h 209150"/>
                <a:gd name="connsiteX267" fmla="*/ 48744 w 261479"/>
                <a:gd name="connsiteY267" fmla="*/ 127796 h 209150"/>
                <a:gd name="connsiteX268" fmla="*/ 45858 w 261479"/>
                <a:gd name="connsiteY268" fmla="*/ 125899 h 209150"/>
                <a:gd name="connsiteX269" fmla="*/ 44107 w 261479"/>
                <a:gd name="connsiteY269" fmla="*/ 123775 h 209150"/>
                <a:gd name="connsiteX270" fmla="*/ 43572 w 261479"/>
                <a:gd name="connsiteY270" fmla="*/ 121115 h 209150"/>
                <a:gd name="connsiteX271" fmla="*/ 43491 w 261479"/>
                <a:gd name="connsiteY271" fmla="*/ 118991 h 209150"/>
                <a:gd name="connsiteX272" fmla="*/ 42048 w 261479"/>
                <a:gd name="connsiteY272" fmla="*/ 117013 h 209150"/>
                <a:gd name="connsiteX273" fmla="*/ 41966 w 261479"/>
                <a:gd name="connsiteY273" fmla="*/ 115424 h 209150"/>
                <a:gd name="connsiteX274" fmla="*/ 43329 w 261479"/>
                <a:gd name="connsiteY274" fmla="*/ 114435 h 209150"/>
                <a:gd name="connsiteX275" fmla="*/ 45761 w 261479"/>
                <a:gd name="connsiteY275" fmla="*/ 114062 h 209150"/>
                <a:gd name="connsiteX276" fmla="*/ 47658 w 261479"/>
                <a:gd name="connsiteY276" fmla="*/ 113835 h 209150"/>
                <a:gd name="connsiteX277" fmla="*/ 49166 w 261479"/>
                <a:gd name="connsiteY277" fmla="*/ 112780 h 209150"/>
                <a:gd name="connsiteX278" fmla="*/ 50302 w 261479"/>
                <a:gd name="connsiteY278" fmla="*/ 110802 h 209150"/>
                <a:gd name="connsiteX279" fmla="*/ 52117 w 261479"/>
                <a:gd name="connsiteY279" fmla="*/ 107397 h 209150"/>
                <a:gd name="connsiteX280" fmla="*/ 52425 w 261479"/>
                <a:gd name="connsiteY280" fmla="*/ 106116 h 209150"/>
                <a:gd name="connsiteX281" fmla="*/ 51971 w 261479"/>
                <a:gd name="connsiteY281" fmla="*/ 103683 h 209150"/>
                <a:gd name="connsiteX282" fmla="*/ 50691 w 261479"/>
                <a:gd name="connsiteY282" fmla="*/ 102402 h 209150"/>
                <a:gd name="connsiteX283" fmla="*/ 48712 w 261479"/>
                <a:gd name="connsiteY283" fmla="*/ 100894 h 209150"/>
                <a:gd name="connsiteX284" fmla="*/ 49247 w 261479"/>
                <a:gd name="connsiteY284" fmla="*/ 98689 h 209150"/>
                <a:gd name="connsiteX285" fmla="*/ 51145 w 261479"/>
                <a:gd name="connsiteY285" fmla="*/ 97781 h 209150"/>
                <a:gd name="connsiteX286" fmla="*/ 52815 w 261479"/>
                <a:gd name="connsiteY286" fmla="*/ 96419 h 209150"/>
                <a:gd name="connsiteX287" fmla="*/ 53415 w 261479"/>
                <a:gd name="connsiteY287" fmla="*/ 94294 h 209150"/>
                <a:gd name="connsiteX288" fmla="*/ 52653 w 261479"/>
                <a:gd name="connsiteY288" fmla="*/ 92624 h 209150"/>
                <a:gd name="connsiteX289" fmla="*/ 52734 w 261479"/>
                <a:gd name="connsiteY289" fmla="*/ 89138 h 209150"/>
                <a:gd name="connsiteX290" fmla="*/ 52734 w 261479"/>
                <a:gd name="connsiteY290" fmla="*/ 77690 h 209150"/>
                <a:gd name="connsiteX291" fmla="*/ 53869 w 261479"/>
                <a:gd name="connsiteY291" fmla="*/ 75192 h 209150"/>
                <a:gd name="connsiteX292" fmla="*/ 54550 w 261479"/>
                <a:gd name="connsiteY292" fmla="*/ 73749 h 209150"/>
                <a:gd name="connsiteX293" fmla="*/ 56220 w 261479"/>
                <a:gd name="connsiteY293" fmla="*/ 71171 h 209150"/>
                <a:gd name="connsiteX294" fmla="*/ 57436 w 261479"/>
                <a:gd name="connsiteY294" fmla="*/ 70036 h 209150"/>
                <a:gd name="connsiteX295" fmla="*/ 58799 w 261479"/>
                <a:gd name="connsiteY295" fmla="*/ 68901 h 209150"/>
                <a:gd name="connsiteX296" fmla="*/ 61377 w 261479"/>
                <a:gd name="connsiteY296" fmla="*/ 67393 h 209150"/>
                <a:gd name="connsiteX297" fmla="*/ 63274 w 261479"/>
                <a:gd name="connsiteY297" fmla="*/ 65803 h 209150"/>
                <a:gd name="connsiteX298" fmla="*/ 64490 w 261479"/>
                <a:gd name="connsiteY298" fmla="*/ 64133 h 209150"/>
                <a:gd name="connsiteX299" fmla="*/ 65171 w 261479"/>
                <a:gd name="connsiteY299" fmla="*/ 62317 h 209150"/>
                <a:gd name="connsiteX300" fmla="*/ 64944 w 261479"/>
                <a:gd name="connsiteY300" fmla="*/ 60566 h 209150"/>
                <a:gd name="connsiteX301" fmla="*/ 63728 w 261479"/>
                <a:gd name="connsiteY301" fmla="*/ 59512 h 209150"/>
                <a:gd name="connsiteX302" fmla="*/ 61685 w 261479"/>
                <a:gd name="connsiteY302" fmla="*/ 59058 h 209150"/>
                <a:gd name="connsiteX303" fmla="*/ 59479 w 261479"/>
                <a:gd name="connsiteY303" fmla="*/ 58750 h 209150"/>
                <a:gd name="connsiteX304" fmla="*/ 58717 w 261479"/>
                <a:gd name="connsiteY304" fmla="*/ 58069 h 209150"/>
                <a:gd name="connsiteX305" fmla="*/ 58717 w 261479"/>
                <a:gd name="connsiteY305" fmla="*/ 56706 h 209150"/>
                <a:gd name="connsiteX306" fmla="*/ 59171 w 261479"/>
                <a:gd name="connsiteY306" fmla="*/ 53593 h 209150"/>
                <a:gd name="connsiteX307" fmla="*/ 58409 w 261479"/>
                <a:gd name="connsiteY307" fmla="*/ 52004 h 209150"/>
                <a:gd name="connsiteX308" fmla="*/ 56901 w 261479"/>
                <a:gd name="connsiteY308" fmla="*/ 51469 h 209150"/>
                <a:gd name="connsiteX309" fmla="*/ 55231 w 261479"/>
                <a:gd name="connsiteY309" fmla="*/ 51615 h 209150"/>
                <a:gd name="connsiteX310" fmla="*/ 54323 w 261479"/>
                <a:gd name="connsiteY310" fmla="*/ 51923 h 209150"/>
                <a:gd name="connsiteX311" fmla="*/ 52961 w 261479"/>
                <a:gd name="connsiteY311" fmla="*/ 51323 h 209150"/>
                <a:gd name="connsiteX312" fmla="*/ 52053 w 261479"/>
                <a:gd name="connsiteY312" fmla="*/ 51015 h 209150"/>
                <a:gd name="connsiteX313" fmla="*/ 50918 w 261479"/>
                <a:gd name="connsiteY313" fmla="*/ 51550 h 209150"/>
                <a:gd name="connsiteX314" fmla="*/ 49247 w 261479"/>
                <a:gd name="connsiteY314" fmla="*/ 51242 h 209150"/>
                <a:gd name="connsiteX315" fmla="*/ 48112 w 261479"/>
                <a:gd name="connsiteY315" fmla="*/ 50869 h 209150"/>
                <a:gd name="connsiteX316" fmla="*/ 46604 w 261479"/>
                <a:gd name="connsiteY316" fmla="*/ 51323 h 209150"/>
                <a:gd name="connsiteX317" fmla="*/ 45550 w 261479"/>
                <a:gd name="connsiteY317" fmla="*/ 51404 h 209150"/>
                <a:gd name="connsiteX318" fmla="*/ 44561 w 261479"/>
                <a:gd name="connsiteY318" fmla="*/ 52312 h 209150"/>
                <a:gd name="connsiteX319" fmla="*/ 42972 w 261479"/>
                <a:gd name="connsiteY319" fmla="*/ 52085 h 209150"/>
                <a:gd name="connsiteX320" fmla="*/ 42145 w 261479"/>
                <a:gd name="connsiteY320" fmla="*/ 52993 h 209150"/>
                <a:gd name="connsiteX321" fmla="*/ 40394 w 261479"/>
                <a:gd name="connsiteY321" fmla="*/ 53755 h 209150"/>
                <a:gd name="connsiteX322" fmla="*/ 38886 w 261479"/>
                <a:gd name="connsiteY322" fmla="*/ 54355 h 209150"/>
                <a:gd name="connsiteX323" fmla="*/ 37296 w 261479"/>
                <a:gd name="connsiteY323" fmla="*/ 54209 h 209150"/>
                <a:gd name="connsiteX324" fmla="*/ 36307 w 261479"/>
                <a:gd name="connsiteY324" fmla="*/ 53301 h 209150"/>
                <a:gd name="connsiteX325" fmla="*/ 33583 w 261479"/>
                <a:gd name="connsiteY325" fmla="*/ 53074 h 209150"/>
                <a:gd name="connsiteX326" fmla="*/ 32675 w 261479"/>
                <a:gd name="connsiteY326" fmla="*/ 53301 h 209150"/>
                <a:gd name="connsiteX327" fmla="*/ 31621 w 261479"/>
                <a:gd name="connsiteY327" fmla="*/ 54063 h 209150"/>
                <a:gd name="connsiteX328" fmla="*/ 30794 w 261479"/>
                <a:gd name="connsiteY328" fmla="*/ 53982 h 209150"/>
                <a:gd name="connsiteX329" fmla="*/ 30794 w 261479"/>
                <a:gd name="connsiteY329" fmla="*/ 52993 h 209150"/>
                <a:gd name="connsiteX330" fmla="*/ 29286 w 261479"/>
                <a:gd name="connsiteY330" fmla="*/ 53528 h 209150"/>
                <a:gd name="connsiteX331" fmla="*/ 28069 w 261479"/>
                <a:gd name="connsiteY331" fmla="*/ 54890 h 209150"/>
                <a:gd name="connsiteX332" fmla="*/ 27016 w 261479"/>
                <a:gd name="connsiteY332" fmla="*/ 55798 h 209150"/>
                <a:gd name="connsiteX333" fmla="*/ 25734 w 261479"/>
                <a:gd name="connsiteY333" fmla="*/ 56171 h 209150"/>
                <a:gd name="connsiteX334" fmla="*/ 24681 w 261479"/>
                <a:gd name="connsiteY334" fmla="*/ 54809 h 209150"/>
                <a:gd name="connsiteX335" fmla="*/ 24681 w 261479"/>
                <a:gd name="connsiteY335" fmla="*/ 54209 h 209150"/>
                <a:gd name="connsiteX336" fmla="*/ 24308 w 261479"/>
                <a:gd name="connsiteY336" fmla="*/ 53382 h 209150"/>
                <a:gd name="connsiteX337" fmla="*/ 24762 w 261479"/>
                <a:gd name="connsiteY337" fmla="*/ 51874 h 209150"/>
                <a:gd name="connsiteX338" fmla="*/ 25816 w 261479"/>
                <a:gd name="connsiteY338" fmla="*/ 51193 h 209150"/>
                <a:gd name="connsiteX339" fmla="*/ 26951 w 261479"/>
                <a:gd name="connsiteY339" fmla="*/ 49977 h 209150"/>
                <a:gd name="connsiteX340" fmla="*/ 25897 w 261479"/>
                <a:gd name="connsiteY340" fmla="*/ 48842 h 209150"/>
                <a:gd name="connsiteX341" fmla="*/ 24308 w 261479"/>
                <a:gd name="connsiteY341" fmla="*/ 48842 h 209150"/>
                <a:gd name="connsiteX342" fmla="*/ 23935 w 261479"/>
                <a:gd name="connsiteY342" fmla="*/ 47253 h 209150"/>
                <a:gd name="connsiteX343" fmla="*/ 22718 w 261479"/>
                <a:gd name="connsiteY343" fmla="*/ 47334 h 209150"/>
                <a:gd name="connsiteX344" fmla="*/ 21729 w 261479"/>
                <a:gd name="connsiteY344" fmla="*/ 48323 h 209150"/>
                <a:gd name="connsiteX345" fmla="*/ 20594 w 261479"/>
                <a:gd name="connsiteY345" fmla="*/ 48858 h 209150"/>
                <a:gd name="connsiteX346" fmla="*/ 19005 w 261479"/>
                <a:gd name="connsiteY346" fmla="*/ 48858 h 209150"/>
                <a:gd name="connsiteX347" fmla="*/ 16800 w 261479"/>
                <a:gd name="connsiteY347" fmla="*/ 48404 h 209150"/>
                <a:gd name="connsiteX348" fmla="*/ 15583 w 261479"/>
                <a:gd name="connsiteY348" fmla="*/ 49685 h 209150"/>
                <a:gd name="connsiteX349" fmla="*/ 13767 w 261479"/>
                <a:gd name="connsiteY349" fmla="*/ 49766 h 209150"/>
                <a:gd name="connsiteX350" fmla="*/ 13313 w 261479"/>
                <a:gd name="connsiteY350" fmla="*/ 50820 h 209150"/>
                <a:gd name="connsiteX351" fmla="*/ 11270 w 261479"/>
                <a:gd name="connsiteY351" fmla="*/ 51809 h 209150"/>
                <a:gd name="connsiteX352" fmla="*/ 10589 w 261479"/>
                <a:gd name="connsiteY352" fmla="*/ 53253 h 209150"/>
                <a:gd name="connsiteX353" fmla="*/ 8854 w 261479"/>
                <a:gd name="connsiteY353" fmla="*/ 53707 h 209150"/>
                <a:gd name="connsiteX354" fmla="*/ 8481 w 261479"/>
                <a:gd name="connsiteY354" fmla="*/ 51971 h 209150"/>
                <a:gd name="connsiteX355" fmla="*/ 8481 w 261479"/>
                <a:gd name="connsiteY355" fmla="*/ 47496 h 209150"/>
                <a:gd name="connsiteX356" fmla="*/ 9535 w 261479"/>
                <a:gd name="connsiteY356" fmla="*/ 44918 h 209150"/>
                <a:gd name="connsiteX357" fmla="*/ 10443 w 261479"/>
                <a:gd name="connsiteY357" fmla="*/ 44091 h 209150"/>
                <a:gd name="connsiteX358" fmla="*/ 11886 w 261479"/>
                <a:gd name="connsiteY358" fmla="*/ 43182 h 209150"/>
                <a:gd name="connsiteX359" fmla="*/ 13702 w 261479"/>
                <a:gd name="connsiteY359" fmla="*/ 42501 h 209150"/>
                <a:gd name="connsiteX360" fmla="*/ 14237 w 261479"/>
                <a:gd name="connsiteY360" fmla="*/ 41366 h 209150"/>
                <a:gd name="connsiteX361" fmla="*/ 13865 w 261479"/>
                <a:gd name="connsiteY361" fmla="*/ 39550 h 209150"/>
                <a:gd name="connsiteX362" fmla="*/ 13183 w 261479"/>
                <a:gd name="connsiteY362" fmla="*/ 40685 h 209150"/>
                <a:gd name="connsiteX363" fmla="*/ 13038 w 261479"/>
                <a:gd name="connsiteY363" fmla="*/ 41447 h 209150"/>
                <a:gd name="connsiteX364" fmla="*/ 11821 w 261479"/>
                <a:gd name="connsiteY364" fmla="*/ 41982 h 209150"/>
                <a:gd name="connsiteX365" fmla="*/ 10540 w 261479"/>
                <a:gd name="connsiteY365" fmla="*/ 42664 h 209150"/>
                <a:gd name="connsiteX366" fmla="*/ 9551 w 261479"/>
                <a:gd name="connsiteY366" fmla="*/ 42809 h 209150"/>
                <a:gd name="connsiteX367" fmla="*/ 9551 w 261479"/>
                <a:gd name="connsiteY367" fmla="*/ 41674 h 209150"/>
                <a:gd name="connsiteX368" fmla="*/ 10151 w 261479"/>
                <a:gd name="connsiteY368" fmla="*/ 41529 h 209150"/>
                <a:gd name="connsiteX369" fmla="*/ 10005 w 261479"/>
                <a:gd name="connsiteY369" fmla="*/ 40020 h 209150"/>
                <a:gd name="connsiteX370" fmla="*/ 11448 w 261479"/>
                <a:gd name="connsiteY370" fmla="*/ 40247 h 209150"/>
                <a:gd name="connsiteX371" fmla="*/ 11903 w 261479"/>
                <a:gd name="connsiteY371" fmla="*/ 39193 h 209150"/>
                <a:gd name="connsiteX372" fmla="*/ 12583 w 261479"/>
                <a:gd name="connsiteY372" fmla="*/ 38512 h 209150"/>
                <a:gd name="connsiteX373" fmla="*/ 12048 w 261479"/>
                <a:gd name="connsiteY373" fmla="*/ 38058 h 209150"/>
                <a:gd name="connsiteX374" fmla="*/ 10913 w 261479"/>
                <a:gd name="connsiteY374" fmla="*/ 38512 h 209150"/>
                <a:gd name="connsiteX375" fmla="*/ 9016 w 261479"/>
                <a:gd name="connsiteY375" fmla="*/ 38593 h 209150"/>
                <a:gd name="connsiteX376" fmla="*/ 8481 w 261479"/>
                <a:gd name="connsiteY376" fmla="*/ 37831 h 209150"/>
                <a:gd name="connsiteX377" fmla="*/ 9924 w 261479"/>
                <a:gd name="connsiteY377" fmla="*/ 37296 h 209150"/>
                <a:gd name="connsiteX378" fmla="*/ 9924 w 261479"/>
                <a:gd name="connsiteY378" fmla="*/ 34718 h 209150"/>
                <a:gd name="connsiteX379" fmla="*/ 10459 w 261479"/>
                <a:gd name="connsiteY379" fmla="*/ 33437 h 209150"/>
                <a:gd name="connsiteX380" fmla="*/ 11675 w 261479"/>
                <a:gd name="connsiteY380" fmla="*/ 32529 h 209150"/>
                <a:gd name="connsiteX381" fmla="*/ 10848 w 261479"/>
                <a:gd name="connsiteY381" fmla="*/ 32156 h 209150"/>
                <a:gd name="connsiteX382" fmla="*/ 10167 w 261479"/>
                <a:gd name="connsiteY382" fmla="*/ 31329 h 209150"/>
                <a:gd name="connsiteX383" fmla="*/ 9405 w 261479"/>
                <a:gd name="connsiteY383" fmla="*/ 32999 h 209150"/>
                <a:gd name="connsiteX384" fmla="*/ 8497 w 261479"/>
                <a:gd name="connsiteY384" fmla="*/ 32545 h 209150"/>
                <a:gd name="connsiteX385" fmla="*/ 8189 w 261479"/>
                <a:gd name="connsiteY385" fmla="*/ 33599 h 209150"/>
                <a:gd name="connsiteX386" fmla="*/ 5919 w 261479"/>
                <a:gd name="connsiteY386" fmla="*/ 35188 h 209150"/>
                <a:gd name="connsiteX387" fmla="*/ 4703 w 261479"/>
                <a:gd name="connsiteY387" fmla="*/ 33437 h 209150"/>
                <a:gd name="connsiteX388" fmla="*/ 5384 w 261479"/>
                <a:gd name="connsiteY388" fmla="*/ 32156 h 209150"/>
                <a:gd name="connsiteX389" fmla="*/ 5757 w 261479"/>
                <a:gd name="connsiteY389" fmla="*/ 30713 h 209150"/>
                <a:gd name="connsiteX390" fmla="*/ 6584 w 261479"/>
                <a:gd name="connsiteY390" fmla="*/ 29658 h 209150"/>
                <a:gd name="connsiteX391" fmla="*/ 8481 w 261479"/>
                <a:gd name="connsiteY391" fmla="*/ 28523 h 209150"/>
                <a:gd name="connsiteX392" fmla="*/ 8173 w 261479"/>
                <a:gd name="connsiteY392" fmla="*/ 27534 h 209150"/>
                <a:gd name="connsiteX393" fmla="*/ 7346 w 261479"/>
                <a:gd name="connsiteY393" fmla="*/ 27534 h 209150"/>
                <a:gd name="connsiteX394" fmla="*/ 7265 w 261479"/>
                <a:gd name="connsiteY394" fmla="*/ 28134 h 209150"/>
                <a:gd name="connsiteX395" fmla="*/ 5286 w 261479"/>
                <a:gd name="connsiteY395" fmla="*/ 27988 h 209150"/>
                <a:gd name="connsiteX396" fmla="*/ 5059 w 261479"/>
                <a:gd name="connsiteY396" fmla="*/ 28588 h 209150"/>
                <a:gd name="connsiteX397" fmla="*/ 4232 w 261479"/>
                <a:gd name="connsiteY397" fmla="*/ 28734 h 209150"/>
                <a:gd name="connsiteX398" fmla="*/ 3405 w 261479"/>
                <a:gd name="connsiteY398" fmla="*/ 27972 h 209150"/>
                <a:gd name="connsiteX399" fmla="*/ 4086 w 261479"/>
                <a:gd name="connsiteY399" fmla="*/ 27437 h 209150"/>
                <a:gd name="connsiteX400" fmla="*/ 3405 w 261479"/>
                <a:gd name="connsiteY400" fmla="*/ 26675 h 209150"/>
                <a:gd name="connsiteX401" fmla="*/ 3405 w 261479"/>
                <a:gd name="connsiteY401" fmla="*/ 25394 h 209150"/>
                <a:gd name="connsiteX402" fmla="*/ 3941 w 261479"/>
                <a:gd name="connsiteY402" fmla="*/ 25394 h 209150"/>
                <a:gd name="connsiteX403" fmla="*/ 4022 w 261479"/>
                <a:gd name="connsiteY403" fmla="*/ 24794 h 209150"/>
                <a:gd name="connsiteX404" fmla="*/ 1897 w 261479"/>
                <a:gd name="connsiteY404" fmla="*/ 24194 h 209150"/>
                <a:gd name="connsiteX405" fmla="*/ 989 w 261479"/>
                <a:gd name="connsiteY405" fmla="*/ 24194 h 209150"/>
                <a:gd name="connsiteX406" fmla="*/ 681 w 261479"/>
                <a:gd name="connsiteY406" fmla="*/ 24875 h 209150"/>
                <a:gd name="connsiteX407" fmla="*/ 0 w 261479"/>
                <a:gd name="connsiteY407" fmla="*/ 23659 h 209150"/>
                <a:gd name="connsiteX408" fmla="*/ 762 w 261479"/>
                <a:gd name="connsiteY408" fmla="*/ 22670 h 209150"/>
                <a:gd name="connsiteX409" fmla="*/ 308 w 261479"/>
                <a:gd name="connsiteY409" fmla="*/ 20626 h 209150"/>
                <a:gd name="connsiteX410" fmla="*/ 1135 w 261479"/>
                <a:gd name="connsiteY410" fmla="*/ 20253 h 209150"/>
                <a:gd name="connsiteX411" fmla="*/ 1508 w 261479"/>
                <a:gd name="connsiteY411" fmla="*/ 19345 h 209150"/>
                <a:gd name="connsiteX412" fmla="*/ 2643 w 261479"/>
                <a:gd name="connsiteY412" fmla="*/ 19345 h 209150"/>
                <a:gd name="connsiteX413" fmla="*/ 2870 w 261479"/>
                <a:gd name="connsiteY413" fmla="*/ 17221 h 209150"/>
                <a:gd name="connsiteX414" fmla="*/ 3778 w 261479"/>
                <a:gd name="connsiteY414" fmla="*/ 16232 h 209150"/>
                <a:gd name="connsiteX415" fmla="*/ 5286 w 261479"/>
                <a:gd name="connsiteY415" fmla="*/ 16459 h 209150"/>
                <a:gd name="connsiteX416" fmla="*/ 5967 w 261479"/>
                <a:gd name="connsiteY416" fmla="*/ 15697 h 209150"/>
                <a:gd name="connsiteX417" fmla="*/ 7784 w 261479"/>
                <a:gd name="connsiteY417" fmla="*/ 15551 h 209150"/>
                <a:gd name="connsiteX418" fmla="*/ 7865 w 261479"/>
                <a:gd name="connsiteY418" fmla="*/ 14724 h 209150"/>
                <a:gd name="connsiteX419" fmla="*/ 7330 w 261479"/>
                <a:gd name="connsiteY419" fmla="*/ 14043 h 209150"/>
                <a:gd name="connsiteX420" fmla="*/ 8157 w 261479"/>
                <a:gd name="connsiteY420" fmla="*/ 13281 h 209150"/>
                <a:gd name="connsiteX421" fmla="*/ 8302 w 261479"/>
                <a:gd name="connsiteY421" fmla="*/ 12599 h 209150"/>
                <a:gd name="connsiteX422" fmla="*/ 9357 w 261479"/>
                <a:gd name="connsiteY422" fmla="*/ 12599 h 209150"/>
                <a:gd name="connsiteX423" fmla="*/ 9502 w 261479"/>
                <a:gd name="connsiteY423" fmla="*/ 11919 h 209150"/>
                <a:gd name="connsiteX424" fmla="*/ 10638 w 261479"/>
                <a:gd name="connsiteY424" fmla="*/ 12064 h 209150"/>
                <a:gd name="connsiteX425" fmla="*/ 11011 w 261479"/>
                <a:gd name="connsiteY425" fmla="*/ 12827 h 209150"/>
                <a:gd name="connsiteX426" fmla="*/ 12827 w 261479"/>
                <a:gd name="connsiteY426" fmla="*/ 13589 h 209150"/>
                <a:gd name="connsiteX427" fmla="*/ 15259 w 261479"/>
                <a:gd name="connsiteY427" fmla="*/ 12535 h 209150"/>
                <a:gd name="connsiteX428" fmla="*/ 16929 w 261479"/>
                <a:gd name="connsiteY428" fmla="*/ 12681 h 209150"/>
                <a:gd name="connsiteX429" fmla="*/ 18681 w 261479"/>
                <a:gd name="connsiteY429" fmla="*/ 11092 h 209150"/>
                <a:gd name="connsiteX430" fmla="*/ 19281 w 261479"/>
                <a:gd name="connsiteY430" fmla="*/ 11692 h 209150"/>
                <a:gd name="connsiteX431" fmla="*/ 20189 w 261479"/>
                <a:gd name="connsiteY431" fmla="*/ 10248 h 209150"/>
                <a:gd name="connsiteX432" fmla="*/ 21097 w 261479"/>
                <a:gd name="connsiteY432" fmla="*/ 10702 h 209150"/>
                <a:gd name="connsiteX433" fmla="*/ 21551 w 261479"/>
                <a:gd name="connsiteY433" fmla="*/ 11529 h 209150"/>
                <a:gd name="connsiteX434" fmla="*/ 22686 w 261479"/>
                <a:gd name="connsiteY434" fmla="*/ 11983 h 209150"/>
                <a:gd name="connsiteX435" fmla="*/ 23675 w 261479"/>
                <a:gd name="connsiteY435" fmla="*/ 11302 h 209150"/>
                <a:gd name="connsiteX436" fmla="*/ 23302 w 261479"/>
                <a:gd name="connsiteY436" fmla="*/ 9940 h 209150"/>
                <a:gd name="connsiteX437" fmla="*/ 21632 w 261479"/>
                <a:gd name="connsiteY437" fmla="*/ 9178 h 209150"/>
                <a:gd name="connsiteX438" fmla="*/ 20578 w 261479"/>
                <a:gd name="connsiteY438" fmla="*/ 8643 h 209150"/>
                <a:gd name="connsiteX439" fmla="*/ 20805 w 261479"/>
                <a:gd name="connsiteY439" fmla="*/ 7508 h 209150"/>
                <a:gd name="connsiteX440" fmla="*/ 21405 w 261479"/>
                <a:gd name="connsiteY440" fmla="*/ 6227 h 209150"/>
                <a:gd name="connsiteX441" fmla="*/ 22394 w 261479"/>
                <a:gd name="connsiteY441" fmla="*/ 5627 h 209150"/>
                <a:gd name="connsiteX442" fmla="*/ 24437 w 261479"/>
                <a:gd name="connsiteY442" fmla="*/ 3649 h 209150"/>
                <a:gd name="connsiteX443" fmla="*/ 26107 w 261479"/>
                <a:gd name="connsiteY443" fmla="*/ 3649 h 209150"/>
                <a:gd name="connsiteX444" fmla="*/ 26188 w 261479"/>
                <a:gd name="connsiteY444" fmla="*/ 1978 h 209150"/>
                <a:gd name="connsiteX445" fmla="*/ 29821 w 261479"/>
                <a:gd name="connsiteY445" fmla="*/ 0 h 209150"/>
                <a:gd name="connsiteX446" fmla="*/ 30356 w 261479"/>
                <a:gd name="connsiteY446" fmla="*/ 1216 h 209150"/>
                <a:gd name="connsiteX447" fmla="*/ 29983 w 261479"/>
                <a:gd name="connsiteY447" fmla="*/ 2351 h 209150"/>
                <a:gd name="connsiteX448" fmla="*/ 31961 w 261479"/>
                <a:gd name="connsiteY448" fmla="*/ 1070 h 209150"/>
                <a:gd name="connsiteX449" fmla="*/ 33404 w 261479"/>
                <a:gd name="connsiteY449" fmla="*/ 616 h 209150"/>
                <a:gd name="connsiteX450" fmla="*/ 33859 w 261479"/>
                <a:gd name="connsiteY450" fmla="*/ 16 h 209150"/>
                <a:gd name="connsiteX451" fmla="*/ 34394 w 261479"/>
                <a:gd name="connsiteY451" fmla="*/ 843 h 209150"/>
                <a:gd name="connsiteX452" fmla="*/ 35302 w 261479"/>
                <a:gd name="connsiteY452" fmla="*/ 924 h 209150"/>
                <a:gd name="connsiteX453" fmla="*/ 35383 w 261479"/>
                <a:gd name="connsiteY453" fmla="*/ 3194 h 209150"/>
                <a:gd name="connsiteX454" fmla="*/ 36145 w 261479"/>
                <a:gd name="connsiteY454" fmla="*/ 2740 h 209150"/>
                <a:gd name="connsiteX455" fmla="*/ 36745 w 261479"/>
                <a:gd name="connsiteY455" fmla="*/ 1832 h 209150"/>
                <a:gd name="connsiteX456" fmla="*/ 37961 w 261479"/>
                <a:gd name="connsiteY456" fmla="*/ 1686 h 209150"/>
                <a:gd name="connsiteX457" fmla="*/ 39177 w 261479"/>
                <a:gd name="connsiteY457" fmla="*/ 2513 h 209150"/>
                <a:gd name="connsiteX458" fmla="*/ 40994 w 261479"/>
                <a:gd name="connsiteY458" fmla="*/ 3649 h 209150"/>
                <a:gd name="connsiteX459" fmla="*/ 42210 w 261479"/>
                <a:gd name="connsiteY459" fmla="*/ 5157 h 209150"/>
                <a:gd name="connsiteX460" fmla="*/ 42664 w 261479"/>
                <a:gd name="connsiteY460" fmla="*/ 6438 h 209150"/>
                <a:gd name="connsiteX461" fmla="*/ 44415 w 261479"/>
                <a:gd name="connsiteY461" fmla="*/ 6973 h 209150"/>
                <a:gd name="connsiteX462" fmla="*/ 47301 w 261479"/>
                <a:gd name="connsiteY462" fmla="*/ 6600 h 209150"/>
                <a:gd name="connsiteX463" fmla="*/ 47982 w 261479"/>
                <a:gd name="connsiteY463" fmla="*/ 7281 h 209150"/>
                <a:gd name="connsiteX464" fmla="*/ 48744 w 261479"/>
                <a:gd name="connsiteY464" fmla="*/ 6000 h 209150"/>
                <a:gd name="connsiteX465" fmla="*/ 54209 w 261479"/>
                <a:gd name="connsiteY465" fmla="*/ 6146 h 209150"/>
                <a:gd name="connsiteX466" fmla="*/ 54890 w 261479"/>
                <a:gd name="connsiteY466" fmla="*/ 6227 h 209150"/>
                <a:gd name="connsiteX467" fmla="*/ 55652 w 261479"/>
                <a:gd name="connsiteY467" fmla="*/ 5854 h 209150"/>
                <a:gd name="connsiteX468" fmla="*/ 57242 w 261479"/>
                <a:gd name="connsiteY468" fmla="*/ 6162 h 209150"/>
                <a:gd name="connsiteX469" fmla="*/ 59220 w 261479"/>
                <a:gd name="connsiteY469" fmla="*/ 6243 h 209150"/>
                <a:gd name="connsiteX470" fmla="*/ 60971 w 261479"/>
                <a:gd name="connsiteY470" fmla="*/ 6162 h 209150"/>
                <a:gd name="connsiteX471" fmla="*/ 62869 w 261479"/>
                <a:gd name="connsiteY471" fmla="*/ 5400 h 209150"/>
                <a:gd name="connsiteX472" fmla="*/ 64149 w 261479"/>
                <a:gd name="connsiteY472" fmla="*/ 5319 h 209150"/>
                <a:gd name="connsiteX473" fmla="*/ 65739 w 261479"/>
                <a:gd name="connsiteY473" fmla="*/ 5773 h 209150"/>
                <a:gd name="connsiteX474" fmla="*/ 66647 w 261479"/>
                <a:gd name="connsiteY474" fmla="*/ 6081 h 209150"/>
                <a:gd name="connsiteX475" fmla="*/ 68998 w 261479"/>
                <a:gd name="connsiteY475" fmla="*/ 6162 h 209150"/>
                <a:gd name="connsiteX476" fmla="*/ 69906 w 261479"/>
                <a:gd name="connsiteY476" fmla="*/ 6081 h 209150"/>
                <a:gd name="connsiteX477" fmla="*/ 70441 w 261479"/>
                <a:gd name="connsiteY477" fmla="*/ 5481 h 209150"/>
                <a:gd name="connsiteX478" fmla="*/ 70668 w 261479"/>
                <a:gd name="connsiteY478" fmla="*/ 4654 h 209150"/>
                <a:gd name="connsiteX479" fmla="*/ 72257 w 261479"/>
                <a:gd name="connsiteY479" fmla="*/ 3665 h 209150"/>
                <a:gd name="connsiteX480" fmla="*/ 73393 w 261479"/>
                <a:gd name="connsiteY480" fmla="*/ 4654 h 209150"/>
                <a:gd name="connsiteX481" fmla="*/ 74673 w 261479"/>
                <a:gd name="connsiteY481" fmla="*/ 6632 h 209150"/>
                <a:gd name="connsiteX482" fmla="*/ 78079 w 261479"/>
                <a:gd name="connsiteY482" fmla="*/ 6940 h 209150"/>
                <a:gd name="connsiteX483" fmla="*/ 79587 w 261479"/>
                <a:gd name="connsiteY483" fmla="*/ 6340 h 209150"/>
                <a:gd name="connsiteX484" fmla="*/ 81938 w 261479"/>
                <a:gd name="connsiteY484" fmla="*/ 6648 h 209150"/>
                <a:gd name="connsiteX485" fmla="*/ 83982 w 261479"/>
                <a:gd name="connsiteY485" fmla="*/ 7475 h 209150"/>
                <a:gd name="connsiteX486" fmla="*/ 86333 w 261479"/>
                <a:gd name="connsiteY486" fmla="*/ 8383 h 209150"/>
                <a:gd name="connsiteX487" fmla="*/ 89511 w 261479"/>
                <a:gd name="connsiteY487" fmla="*/ 8983 h 209150"/>
                <a:gd name="connsiteX488" fmla="*/ 91554 w 261479"/>
                <a:gd name="connsiteY488" fmla="*/ 9519 h 209150"/>
                <a:gd name="connsiteX489" fmla="*/ 94214 w 261479"/>
                <a:gd name="connsiteY489" fmla="*/ 9973 h 209150"/>
                <a:gd name="connsiteX490" fmla="*/ 95722 w 261479"/>
                <a:gd name="connsiteY490" fmla="*/ 10345 h 209150"/>
                <a:gd name="connsiteX491" fmla="*/ 96938 w 261479"/>
                <a:gd name="connsiteY491" fmla="*/ 10719 h 209150"/>
                <a:gd name="connsiteX492" fmla="*/ 101640 w 261479"/>
                <a:gd name="connsiteY492" fmla="*/ 10946 h 209150"/>
                <a:gd name="connsiteX493" fmla="*/ 104365 w 261479"/>
                <a:gd name="connsiteY493" fmla="*/ 10864 h 209150"/>
                <a:gd name="connsiteX494" fmla="*/ 106489 w 261479"/>
                <a:gd name="connsiteY494" fmla="*/ 10329 h 209150"/>
                <a:gd name="connsiteX495" fmla="*/ 110121 w 261479"/>
                <a:gd name="connsiteY495" fmla="*/ 9567 h 209150"/>
                <a:gd name="connsiteX496" fmla="*/ 111710 w 261479"/>
                <a:gd name="connsiteY496" fmla="*/ 8513 h 209150"/>
                <a:gd name="connsiteX497" fmla="*/ 113607 w 261479"/>
                <a:gd name="connsiteY497" fmla="*/ 8286 h 209150"/>
                <a:gd name="connsiteX498" fmla="*/ 117013 w 261479"/>
                <a:gd name="connsiteY498" fmla="*/ 9567 h 209150"/>
                <a:gd name="connsiteX499" fmla="*/ 118456 w 261479"/>
                <a:gd name="connsiteY499" fmla="*/ 8578 h 209150"/>
                <a:gd name="connsiteX500" fmla="*/ 120499 w 261479"/>
                <a:gd name="connsiteY500" fmla="*/ 8351 h 209150"/>
                <a:gd name="connsiteX501" fmla="*/ 122705 w 261479"/>
                <a:gd name="connsiteY501" fmla="*/ 10329 h 209150"/>
                <a:gd name="connsiteX502" fmla="*/ 125964 w 261479"/>
                <a:gd name="connsiteY502" fmla="*/ 10329 h 209150"/>
                <a:gd name="connsiteX503" fmla="*/ 128543 w 261479"/>
                <a:gd name="connsiteY503" fmla="*/ 9794 h 209150"/>
                <a:gd name="connsiteX504" fmla="*/ 130748 w 261479"/>
                <a:gd name="connsiteY504" fmla="*/ 9421 h 209150"/>
                <a:gd name="connsiteX505" fmla="*/ 134672 w 261479"/>
                <a:gd name="connsiteY505" fmla="*/ 9729 h 209150"/>
                <a:gd name="connsiteX506" fmla="*/ 137704 w 261479"/>
                <a:gd name="connsiteY506" fmla="*/ 10556 h 209150"/>
                <a:gd name="connsiteX507" fmla="*/ 140510 w 261479"/>
                <a:gd name="connsiteY507" fmla="*/ 11319 h 209150"/>
                <a:gd name="connsiteX508" fmla="*/ 142861 w 261479"/>
                <a:gd name="connsiteY508" fmla="*/ 12308 h 209150"/>
                <a:gd name="connsiteX509" fmla="*/ 144839 w 261479"/>
                <a:gd name="connsiteY509" fmla="*/ 13070 h 209150"/>
                <a:gd name="connsiteX510" fmla="*/ 148245 w 261479"/>
                <a:gd name="connsiteY510" fmla="*/ 13151 h 209150"/>
                <a:gd name="connsiteX511" fmla="*/ 151131 w 261479"/>
                <a:gd name="connsiteY511" fmla="*/ 13005 h 209150"/>
                <a:gd name="connsiteX512" fmla="*/ 153563 w 261479"/>
                <a:gd name="connsiteY512" fmla="*/ 12178 h 209150"/>
                <a:gd name="connsiteX513" fmla="*/ 155379 w 261479"/>
                <a:gd name="connsiteY513" fmla="*/ 11351 h 209150"/>
                <a:gd name="connsiteX514" fmla="*/ 157358 w 261479"/>
                <a:gd name="connsiteY514" fmla="*/ 10897 h 209150"/>
                <a:gd name="connsiteX515" fmla="*/ 158769 w 261479"/>
                <a:gd name="connsiteY515" fmla="*/ 10816 h 20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Lst>
              <a:rect l="l" t="t" r="r" b="b"/>
              <a:pathLst>
                <a:path w="261479" h="209150">
                  <a:moveTo>
                    <a:pt x="158882" y="10735"/>
                  </a:moveTo>
                  <a:lnTo>
                    <a:pt x="158882" y="11870"/>
                  </a:lnTo>
                  <a:lnTo>
                    <a:pt x="160244" y="13459"/>
                  </a:lnTo>
                  <a:lnTo>
                    <a:pt x="162174" y="14140"/>
                  </a:lnTo>
                  <a:lnTo>
                    <a:pt x="163876" y="14367"/>
                  </a:lnTo>
                  <a:lnTo>
                    <a:pt x="165466" y="15275"/>
                  </a:lnTo>
                  <a:lnTo>
                    <a:pt x="165352" y="16410"/>
                  </a:lnTo>
                  <a:lnTo>
                    <a:pt x="164671" y="18340"/>
                  </a:lnTo>
                  <a:lnTo>
                    <a:pt x="164671" y="19702"/>
                  </a:lnTo>
                  <a:lnTo>
                    <a:pt x="165806" y="20724"/>
                  </a:lnTo>
                  <a:lnTo>
                    <a:pt x="167395" y="19589"/>
                  </a:lnTo>
                  <a:lnTo>
                    <a:pt x="167963" y="18340"/>
                  </a:lnTo>
                  <a:lnTo>
                    <a:pt x="168985" y="18680"/>
                  </a:lnTo>
                  <a:lnTo>
                    <a:pt x="169893" y="19929"/>
                  </a:lnTo>
                  <a:lnTo>
                    <a:pt x="171255" y="19929"/>
                  </a:lnTo>
                  <a:lnTo>
                    <a:pt x="172957" y="20610"/>
                  </a:lnTo>
                  <a:lnTo>
                    <a:pt x="175341" y="22086"/>
                  </a:lnTo>
                  <a:lnTo>
                    <a:pt x="177044" y="21972"/>
                  </a:lnTo>
                  <a:lnTo>
                    <a:pt x="178633" y="21859"/>
                  </a:lnTo>
                  <a:lnTo>
                    <a:pt x="179541" y="22767"/>
                  </a:lnTo>
                  <a:lnTo>
                    <a:pt x="181130" y="24924"/>
                  </a:lnTo>
                  <a:cubicBezTo>
                    <a:pt x="181130" y="24924"/>
                    <a:pt x="183968" y="26172"/>
                    <a:pt x="184308" y="26172"/>
                  </a:cubicBezTo>
                  <a:lnTo>
                    <a:pt x="187032" y="26172"/>
                  </a:lnTo>
                  <a:lnTo>
                    <a:pt x="189189" y="25832"/>
                  </a:lnTo>
                  <a:lnTo>
                    <a:pt x="191459" y="26740"/>
                  </a:lnTo>
                  <a:lnTo>
                    <a:pt x="192935" y="28442"/>
                  </a:lnTo>
                  <a:lnTo>
                    <a:pt x="195205" y="30258"/>
                  </a:lnTo>
                  <a:lnTo>
                    <a:pt x="198043" y="29237"/>
                  </a:lnTo>
                  <a:lnTo>
                    <a:pt x="200314" y="29918"/>
                  </a:lnTo>
                  <a:lnTo>
                    <a:pt x="202016" y="29123"/>
                  </a:lnTo>
                  <a:lnTo>
                    <a:pt x="203378" y="30145"/>
                  </a:lnTo>
                  <a:lnTo>
                    <a:pt x="205648" y="30486"/>
                  </a:lnTo>
                  <a:lnTo>
                    <a:pt x="208032" y="30486"/>
                  </a:lnTo>
                  <a:lnTo>
                    <a:pt x="208032" y="27194"/>
                  </a:lnTo>
                  <a:lnTo>
                    <a:pt x="208827" y="26853"/>
                  </a:lnTo>
                  <a:lnTo>
                    <a:pt x="211097" y="26853"/>
                  </a:lnTo>
                  <a:lnTo>
                    <a:pt x="213594" y="27761"/>
                  </a:lnTo>
                  <a:lnTo>
                    <a:pt x="215183" y="28102"/>
                  </a:lnTo>
                  <a:lnTo>
                    <a:pt x="217113" y="29691"/>
                  </a:lnTo>
                  <a:lnTo>
                    <a:pt x="219270" y="30372"/>
                  </a:lnTo>
                  <a:lnTo>
                    <a:pt x="221199" y="30826"/>
                  </a:lnTo>
                  <a:lnTo>
                    <a:pt x="223129" y="31394"/>
                  </a:lnTo>
                  <a:lnTo>
                    <a:pt x="224377" y="32415"/>
                  </a:lnTo>
                  <a:lnTo>
                    <a:pt x="227556" y="32756"/>
                  </a:lnTo>
                  <a:lnTo>
                    <a:pt x="229599" y="33664"/>
                  </a:lnTo>
                  <a:lnTo>
                    <a:pt x="231188" y="34685"/>
                  </a:lnTo>
                  <a:lnTo>
                    <a:pt x="232777" y="36388"/>
                  </a:lnTo>
                  <a:lnTo>
                    <a:pt x="233572" y="38204"/>
                  </a:lnTo>
                  <a:lnTo>
                    <a:pt x="234707" y="39793"/>
                  </a:lnTo>
                  <a:lnTo>
                    <a:pt x="237318" y="40247"/>
                  </a:lnTo>
                  <a:lnTo>
                    <a:pt x="238453" y="39226"/>
                  </a:lnTo>
                  <a:lnTo>
                    <a:pt x="240496" y="38318"/>
                  </a:lnTo>
                  <a:lnTo>
                    <a:pt x="242539" y="38091"/>
                  </a:lnTo>
                  <a:lnTo>
                    <a:pt x="244128" y="39112"/>
                  </a:lnTo>
                  <a:lnTo>
                    <a:pt x="245798" y="40134"/>
                  </a:lnTo>
                  <a:lnTo>
                    <a:pt x="246966" y="40815"/>
                  </a:lnTo>
                  <a:lnTo>
                    <a:pt x="249236" y="40020"/>
                  </a:lnTo>
                  <a:lnTo>
                    <a:pt x="250258" y="38885"/>
                  </a:lnTo>
                  <a:lnTo>
                    <a:pt x="251960" y="38091"/>
                  </a:lnTo>
                  <a:lnTo>
                    <a:pt x="253436" y="36956"/>
                  </a:lnTo>
                  <a:lnTo>
                    <a:pt x="255706" y="36501"/>
                  </a:lnTo>
                  <a:lnTo>
                    <a:pt x="257409" y="37977"/>
                  </a:lnTo>
                  <a:lnTo>
                    <a:pt x="258885" y="38885"/>
                  </a:lnTo>
                  <a:lnTo>
                    <a:pt x="259712" y="39875"/>
                  </a:lnTo>
                  <a:lnTo>
                    <a:pt x="260798" y="40815"/>
                  </a:lnTo>
                  <a:lnTo>
                    <a:pt x="261479" y="41123"/>
                  </a:lnTo>
                  <a:lnTo>
                    <a:pt x="260960" y="42550"/>
                  </a:lnTo>
                  <a:lnTo>
                    <a:pt x="259874" y="43296"/>
                  </a:lnTo>
                  <a:lnTo>
                    <a:pt x="258739" y="42437"/>
                  </a:lnTo>
                  <a:lnTo>
                    <a:pt x="257993" y="43004"/>
                  </a:lnTo>
                  <a:lnTo>
                    <a:pt x="257652" y="44431"/>
                  </a:lnTo>
                  <a:lnTo>
                    <a:pt x="258106" y="46653"/>
                  </a:lnTo>
                  <a:lnTo>
                    <a:pt x="259128" y="47285"/>
                  </a:lnTo>
                  <a:lnTo>
                    <a:pt x="259695" y="48761"/>
                  </a:lnTo>
                  <a:lnTo>
                    <a:pt x="259760" y="49555"/>
                  </a:lnTo>
                  <a:lnTo>
                    <a:pt x="260214" y="50917"/>
                  </a:lnTo>
                  <a:lnTo>
                    <a:pt x="259874" y="52166"/>
                  </a:lnTo>
                  <a:lnTo>
                    <a:pt x="259014" y="53366"/>
                  </a:lnTo>
                  <a:lnTo>
                    <a:pt x="257474" y="54047"/>
                  </a:lnTo>
                  <a:lnTo>
                    <a:pt x="253955" y="57339"/>
                  </a:lnTo>
                  <a:lnTo>
                    <a:pt x="251734" y="58020"/>
                  </a:lnTo>
                  <a:lnTo>
                    <a:pt x="250144" y="59674"/>
                  </a:lnTo>
                  <a:lnTo>
                    <a:pt x="247696" y="60760"/>
                  </a:lnTo>
                  <a:lnTo>
                    <a:pt x="244907" y="61668"/>
                  </a:lnTo>
                  <a:lnTo>
                    <a:pt x="243480" y="63209"/>
                  </a:lnTo>
                  <a:lnTo>
                    <a:pt x="242393" y="64182"/>
                  </a:lnTo>
                  <a:lnTo>
                    <a:pt x="240804" y="64182"/>
                  </a:lnTo>
                  <a:lnTo>
                    <a:pt x="238988" y="66290"/>
                  </a:lnTo>
                  <a:lnTo>
                    <a:pt x="238128" y="68512"/>
                  </a:lnTo>
                  <a:lnTo>
                    <a:pt x="237042" y="69420"/>
                  </a:lnTo>
                  <a:lnTo>
                    <a:pt x="235728" y="69825"/>
                  </a:lnTo>
                  <a:lnTo>
                    <a:pt x="231983" y="70684"/>
                  </a:lnTo>
                  <a:lnTo>
                    <a:pt x="225480" y="72290"/>
                  </a:lnTo>
                  <a:lnTo>
                    <a:pt x="218653" y="75014"/>
                  </a:lnTo>
                  <a:lnTo>
                    <a:pt x="214632" y="75387"/>
                  </a:lnTo>
                  <a:lnTo>
                    <a:pt x="211454" y="78273"/>
                  </a:lnTo>
                  <a:lnTo>
                    <a:pt x="210043" y="80852"/>
                  </a:lnTo>
                  <a:cubicBezTo>
                    <a:pt x="210043" y="80852"/>
                    <a:pt x="209556" y="81906"/>
                    <a:pt x="209638" y="82295"/>
                  </a:cubicBezTo>
                  <a:cubicBezTo>
                    <a:pt x="209718" y="82668"/>
                    <a:pt x="210773" y="83576"/>
                    <a:pt x="210773" y="83576"/>
                  </a:cubicBezTo>
                  <a:lnTo>
                    <a:pt x="212281" y="84111"/>
                  </a:lnTo>
                  <a:lnTo>
                    <a:pt x="210773" y="85554"/>
                  </a:lnTo>
                  <a:cubicBezTo>
                    <a:pt x="210773" y="85554"/>
                    <a:pt x="209102" y="86381"/>
                    <a:pt x="208875" y="86381"/>
                  </a:cubicBezTo>
                  <a:lnTo>
                    <a:pt x="206751" y="86381"/>
                  </a:lnTo>
                  <a:lnTo>
                    <a:pt x="205308" y="89106"/>
                  </a:lnTo>
                  <a:lnTo>
                    <a:pt x="204173" y="91765"/>
                  </a:lnTo>
                  <a:lnTo>
                    <a:pt x="202956" y="93354"/>
                  </a:lnTo>
                  <a:lnTo>
                    <a:pt x="200459" y="96921"/>
                  </a:lnTo>
                  <a:lnTo>
                    <a:pt x="198254" y="99127"/>
                  </a:lnTo>
                  <a:lnTo>
                    <a:pt x="197492" y="100943"/>
                  </a:lnTo>
                  <a:lnTo>
                    <a:pt x="195449" y="103294"/>
                  </a:lnTo>
                  <a:lnTo>
                    <a:pt x="193714" y="106245"/>
                  </a:lnTo>
                  <a:lnTo>
                    <a:pt x="191216" y="109959"/>
                  </a:lnTo>
                  <a:cubicBezTo>
                    <a:pt x="191216" y="109959"/>
                    <a:pt x="190000" y="112618"/>
                    <a:pt x="189854" y="112845"/>
                  </a:cubicBezTo>
                  <a:cubicBezTo>
                    <a:pt x="189708" y="113072"/>
                    <a:pt x="188119" y="115570"/>
                    <a:pt x="188119" y="115570"/>
                  </a:cubicBezTo>
                  <a:lnTo>
                    <a:pt x="186984" y="117467"/>
                  </a:lnTo>
                  <a:lnTo>
                    <a:pt x="186984" y="119056"/>
                  </a:lnTo>
                  <a:lnTo>
                    <a:pt x="186449" y="120872"/>
                  </a:lnTo>
                  <a:lnTo>
                    <a:pt x="186595" y="122997"/>
                  </a:lnTo>
                  <a:lnTo>
                    <a:pt x="188411" y="123677"/>
                  </a:lnTo>
                  <a:lnTo>
                    <a:pt x="188946" y="125721"/>
                  </a:lnTo>
                  <a:lnTo>
                    <a:pt x="189092" y="127537"/>
                  </a:lnTo>
                  <a:lnTo>
                    <a:pt x="189919" y="129434"/>
                  </a:lnTo>
                  <a:lnTo>
                    <a:pt x="191362" y="132158"/>
                  </a:lnTo>
                  <a:lnTo>
                    <a:pt x="192870" y="133666"/>
                  </a:lnTo>
                  <a:lnTo>
                    <a:pt x="194541" y="134720"/>
                  </a:lnTo>
                  <a:lnTo>
                    <a:pt x="196973" y="135028"/>
                  </a:lnTo>
                  <a:lnTo>
                    <a:pt x="198108" y="135791"/>
                  </a:lnTo>
                  <a:lnTo>
                    <a:pt x="198416" y="136926"/>
                  </a:lnTo>
                  <a:cubicBezTo>
                    <a:pt x="198416" y="136926"/>
                    <a:pt x="198789" y="137299"/>
                    <a:pt x="198724" y="137526"/>
                  </a:cubicBezTo>
                  <a:cubicBezTo>
                    <a:pt x="198643" y="137753"/>
                    <a:pt x="197281" y="138515"/>
                    <a:pt x="197281" y="138515"/>
                  </a:cubicBezTo>
                  <a:lnTo>
                    <a:pt x="194395" y="140493"/>
                  </a:lnTo>
                  <a:lnTo>
                    <a:pt x="193341" y="141093"/>
                  </a:lnTo>
                  <a:lnTo>
                    <a:pt x="192968" y="142682"/>
                  </a:lnTo>
                  <a:lnTo>
                    <a:pt x="189481" y="143445"/>
                  </a:lnTo>
                  <a:lnTo>
                    <a:pt x="188346" y="143980"/>
                  </a:lnTo>
                  <a:lnTo>
                    <a:pt x="187065" y="144969"/>
                  </a:lnTo>
                  <a:lnTo>
                    <a:pt x="185930" y="146704"/>
                  </a:lnTo>
                  <a:lnTo>
                    <a:pt x="184568" y="146704"/>
                  </a:lnTo>
                  <a:lnTo>
                    <a:pt x="183660" y="147920"/>
                  </a:lnTo>
                  <a:lnTo>
                    <a:pt x="183514" y="150271"/>
                  </a:lnTo>
                  <a:lnTo>
                    <a:pt x="183595" y="151860"/>
                  </a:lnTo>
                  <a:lnTo>
                    <a:pt x="182152" y="151860"/>
                  </a:lnTo>
                  <a:lnTo>
                    <a:pt x="181163" y="152850"/>
                  </a:lnTo>
                  <a:lnTo>
                    <a:pt x="180562" y="154358"/>
                  </a:lnTo>
                  <a:lnTo>
                    <a:pt x="180562" y="157082"/>
                  </a:lnTo>
                  <a:lnTo>
                    <a:pt x="179573" y="158363"/>
                  </a:lnTo>
                  <a:lnTo>
                    <a:pt x="178892" y="159498"/>
                  </a:lnTo>
                  <a:lnTo>
                    <a:pt x="178519" y="160860"/>
                  </a:lnTo>
                  <a:cubicBezTo>
                    <a:pt x="178519" y="160860"/>
                    <a:pt x="178438" y="162368"/>
                    <a:pt x="178438" y="162612"/>
                  </a:cubicBezTo>
                  <a:cubicBezTo>
                    <a:pt x="178438" y="162855"/>
                    <a:pt x="178746" y="164509"/>
                    <a:pt x="178746" y="164509"/>
                  </a:cubicBezTo>
                  <a:lnTo>
                    <a:pt x="179509" y="166406"/>
                  </a:lnTo>
                  <a:lnTo>
                    <a:pt x="180189" y="167087"/>
                  </a:lnTo>
                  <a:lnTo>
                    <a:pt x="179735" y="168076"/>
                  </a:lnTo>
                  <a:lnTo>
                    <a:pt x="178374" y="168076"/>
                  </a:lnTo>
                  <a:lnTo>
                    <a:pt x="175795" y="168530"/>
                  </a:lnTo>
                  <a:lnTo>
                    <a:pt x="174579" y="168076"/>
                  </a:lnTo>
                  <a:lnTo>
                    <a:pt x="173217" y="167768"/>
                  </a:lnTo>
                  <a:lnTo>
                    <a:pt x="171855" y="167395"/>
                  </a:lnTo>
                  <a:lnTo>
                    <a:pt x="168903" y="167395"/>
                  </a:lnTo>
                  <a:lnTo>
                    <a:pt x="167087" y="167768"/>
                  </a:lnTo>
                  <a:lnTo>
                    <a:pt x="166033" y="168530"/>
                  </a:lnTo>
                  <a:lnTo>
                    <a:pt x="164298" y="169974"/>
                  </a:lnTo>
                  <a:lnTo>
                    <a:pt x="163698" y="171709"/>
                  </a:lnTo>
                  <a:lnTo>
                    <a:pt x="161720" y="171709"/>
                  </a:lnTo>
                  <a:lnTo>
                    <a:pt x="159288" y="173606"/>
                  </a:lnTo>
                  <a:lnTo>
                    <a:pt x="157698" y="175503"/>
                  </a:lnTo>
                  <a:cubicBezTo>
                    <a:pt x="157698" y="175503"/>
                    <a:pt x="156255" y="177481"/>
                    <a:pt x="156255" y="177708"/>
                  </a:cubicBezTo>
                  <a:cubicBezTo>
                    <a:pt x="156255" y="177936"/>
                    <a:pt x="155493" y="180141"/>
                    <a:pt x="155493" y="180141"/>
                  </a:cubicBezTo>
                  <a:cubicBezTo>
                    <a:pt x="155493" y="180141"/>
                    <a:pt x="155801" y="182184"/>
                    <a:pt x="155493" y="182411"/>
                  </a:cubicBezTo>
                  <a:cubicBezTo>
                    <a:pt x="155185" y="182638"/>
                    <a:pt x="153904" y="184454"/>
                    <a:pt x="153904" y="184454"/>
                  </a:cubicBezTo>
                  <a:lnTo>
                    <a:pt x="152850" y="185897"/>
                  </a:lnTo>
                  <a:lnTo>
                    <a:pt x="151715" y="186805"/>
                  </a:lnTo>
                  <a:lnTo>
                    <a:pt x="150498" y="188784"/>
                  </a:lnTo>
                  <a:lnTo>
                    <a:pt x="149444" y="189692"/>
                  </a:lnTo>
                  <a:lnTo>
                    <a:pt x="148455" y="189238"/>
                  </a:lnTo>
                  <a:lnTo>
                    <a:pt x="147629" y="187957"/>
                  </a:lnTo>
                  <a:lnTo>
                    <a:pt x="146185" y="187730"/>
                  </a:lnTo>
                  <a:lnTo>
                    <a:pt x="144904" y="187957"/>
                  </a:lnTo>
                  <a:lnTo>
                    <a:pt x="143234" y="187957"/>
                  </a:lnTo>
                  <a:lnTo>
                    <a:pt x="141418" y="188265"/>
                  </a:lnTo>
                  <a:lnTo>
                    <a:pt x="140055" y="188865"/>
                  </a:lnTo>
                  <a:lnTo>
                    <a:pt x="139521" y="189692"/>
                  </a:lnTo>
                  <a:lnTo>
                    <a:pt x="138531" y="190519"/>
                  </a:lnTo>
                  <a:lnTo>
                    <a:pt x="135418" y="190519"/>
                  </a:lnTo>
                  <a:lnTo>
                    <a:pt x="134429" y="189757"/>
                  </a:lnTo>
                  <a:cubicBezTo>
                    <a:pt x="134429" y="189757"/>
                    <a:pt x="133829" y="189530"/>
                    <a:pt x="133602" y="189449"/>
                  </a:cubicBezTo>
                  <a:cubicBezTo>
                    <a:pt x="133375" y="189368"/>
                    <a:pt x="130650" y="189303"/>
                    <a:pt x="130423" y="189303"/>
                  </a:cubicBezTo>
                  <a:cubicBezTo>
                    <a:pt x="130197" y="189303"/>
                    <a:pt x="127618" y="189157"/>
                    <a:pt x="127618" y="189157"/>
                  </a:cubicBezTo>
                  <a:lnTo>
                    <a:pt x="125802" y="189157"/>
                  </a:lnTo>
                  <a:cubicBezTo>
                    <a:pt x="125575" y="189157"/>
                    <a:pt x="124132" y="189692"/>
                    <a:pt x="123905" y="189838"/>
                  </a:cubicBezTo>
                  <a:cubicBezTo>
                    <a:pt x="123678" y="189984"/>
                    <a:pt x="121099" y="190519"/>
                    <a:pt x="121099" y="190519"/>
                  </a:cubicBezTo>
                  <a:lnTo>
                    <a:pt x="115943" y="191573"/>
                  </a:lnTo>
                  <a:lnTo>
                    <a:pt x="111856" y="191119"/>
                  </a:lnTo>
                  <a:lnTo>
                    <a:pt x="107835" y="190973"/>
                  </a:lnTo>
                  <a:lnTo>
                    <a:pt x="104949" y="190292"/>
                  </a:lnTo>
                  <a:lnTo>
                    <a:pt x="103051" y="190211"/>
                  </a:lnTo>
                  <a:lnTo>
                    <a:pt x="101235" y="192416"/>
                  </a:lnTo>
                  <a:lnTo>
                    <a:pt x="99030" y="193924"/>
                  </a:lnTo>
                  <a:lnTo>
                    <a:pt x="98203" y="194832"/>
                  </a:lnTo>
                  <a:lnTo>
                    <a:pt x="97376" y="196048"/>
                  </a:lnTo>
                  <a:lnTo>
                    <a:pt x="92381" y="196048"/>
                  </a:lnTo>
                  <a:lnTo>
                    <a:pt x="90484" y="196875"/>
                  </a:lnTo>
                  <a:lnTo>
                    <a:pt x="87225" y="197929"/>
                  </a:lnTo>
                  <a:lnTo>
                    <a:pt x="84792" y="199973"/>
                  </a:lnTo>
                  <a:lnTo>
                    <a:pt x="84792" y="202243"/>
                  </a:lnTo>
                  <a:lnTo>
                    <a:pt x="84257" y="204367"/>
                  </a:lnTo>
                  <a:lnTo>
                    <a:pt x="83268" y="206264"/>
                  </a:lnTo>
                  <a:lnTo>
                    <a:pt x="81987" y="207399"/>
                  </a:lnTo>
                  <a:lnTo>
                    <a:pt x="80171" y="209151"/>
                  </a:lnTo>
                  <a:lnTo>
                    <a:pt x="78501" y="209151"/>
                  </a:lnTo>
                  <a:lnTo>
                    <a:pt x="77219" y="207935"/>
                  </a:lnTo>
                  <a:lnTo>
                    <a:pt x="75630" y="206264"/>
                  </a:lnTo>
                  <a:lnTo>
                    <a:pt x="73587" y="205210"/>
                  </a:lnTo>
                  <a:lnTo>
                    <a:pt x="71836" y="204529"/>
                  </a:lnTo>
                  <a:lnTo>
                    <a:pt x="69403" y="203702"/>
                  </a:lnTo>
                  <a:lnTo>
                    <a:pt x="67198" y="201497"/>
                  </a:lnTo>
                  <a:lnTo>
                    <a:pt x="65301" y="199519"/>
                  </a:lnTo>
                  <a:lnTo>
                    <a:pt x="65301" y="197540"/>
                  </a:lnTo>
                  <a:lnTo>
                    <a:pt x="64393" y="195789"/>
                  </a:lnTo>
                  <a:lnTo>
                    <a:pt x="64393" y="193584"/>
                  </a:lnTo>
                  <a:lnTo>
                    <a:pt x="63858" y="192530"/>
                  </a:lnTo>
                  <a:lnTo>
                    <a:pt x="61280" y="192384"/>
                  </a:lnTo>
                  <a:lnTo>
                    <a:pt x="60598" y="189887"/>
                  </a:lnTo>
                  <a:lnTo>
                    <a:pt x="60063" y="188897"/>
                  </a:lnTo>
                  <a:lnTo>
                    <a:pt x="61198" y="188443"/>
                  </a:lnTo>
                  <a:lnTo>
                    <a:pt x="62187" y="188297"/>
                  </a:lnTo>
                  <a:lnTo>
                    <a:pt x="62560" y="187989"/>
                  </a:lnTo>
                  <a:lnTo>
                    <a:pt x="62333" y="185946"/>
                  </a:lnTo>
                  <a:lnTo>
                    <a:pt x="63160" y="185265"/>
                  </a:lnTo>
                  <a:lnTo>
                    <a:pt x="62560" y="184811"/>
                  </a:lnTo>
                  <a:lnTo>
                    <a:pt x="61653" y="185038"/>
                  </a:lnTo>
                  <a:lnTo>
                    <a:pt x="61571" y="187308"/>
                  </a:lnTo>
                  <a:lnTo>
                    <a:pt x="60744" y="186627"/>
                  </a:lnTo>
                  <a:lnTo>
                    <a:pt x="59528" y="183903"/>
                  </a:lnTo>
                  <a:lnTo>
                    <a:pt x="57177" y="181925"/>
                  </a:lnTo>
                  <a:lnTo>
                    <a:pt x="54825" y="180335"/>
                  </a:lnTo>
                  <a:lnTo>
                    <a:pt x="52555" y="178827"/>
                  </a:lnTo>
                  <a:lnTo>
                    <a:pt x="50058" y="177611"/>
                  </a:lnTo>
                  <a:lnTo>
                    <a:pt x="47172" y="176930"/>
                  </a:lnTo>
                  <a:lnTo>
                    <a:pt x="46345" y="176476"/>
                  </a:lnTo>
                  <a:lnTo>
                    <a:pt x="44983" y="176395"/>
                  </a:lnTo>
                  <a:lnTo>
                    <a:pt x="45664" y="177222"/>
                  </a:lnTo>
                  <a:lnTo>
                    <a:pt x="44983" y="177368"/>
                  </a:lnTo>
                  <a:lnTo>
                    <a:pt x="42258" y="177514"/>
                  </a:lnTo>
                  <a:lnTo>
                    <a:pt x="40588" y="177206"/>
                  </a:lnTo>
                  <a:lnTo>
                    <a:pt x="39761" y="174173"/>
                  </a:lnTo>
                  <a:lnTo>
                    <a:pt x="40442" y="170768"/>
                  </a:lnTo>
                  <a:lnTo>
                    <a:pt x="39226" y="167428"/>
                  </a:lnTo>
                  <a:lnTo>
                    <a:pt x="40588" y="165076"/>
                  </a:lnTo>
                  <a:lnTo>
                    <a:pt x="42404" y="161590"/>
                  </a:lnTo>
                  <a:lnTo>
                    <a:pt x="44221" y="159012"/>
                  </a:lnTo>
                  <a:lnTo>
                    <a:pt x="45664" y="156433"/>
                  </a:lnTo>
                  <a:lnTo>
                    <a:pt x="47415" y="155444"/>
                  </a:lnTo>
                  <a:lnTo>
                    <a:pt x="49004" y="155298"/>
                  </a:lnTo>
                  <a:lnTo>
                    <a:pt x="50139" y="154163"/>
                  </a:lnTo>
                  <a:lnTo>
                    <a:pt x="49912" y="152266"/>
                  </a:lnTo>
                  <a:lnTo>
                    <a:pt x="49377" y="150985"/>
                  </a:lnTo>
                  <a:lnTo>
                    <a:pt x="47561" y="150839"/>
                  </a:lnTo>
                  <a:lnTo>
                    <a:pt x="46426" y="150531"/>
                  </a:lnTo>
                  <a:lnTo>
                    <a:pt x="44221" y="145763"/>
                  </a:lnTo>
                  <a:lnTo>
                    <a:pt x="44820" y="142958"/>
                  </a:lnTo>
                  <a:lnTo>
                    <a:pt x="44058" y="139618"/>
                  </a:lnTo>
                  <a:lnTo>
                    <a:pt x="44966" y="137574"/>
                  </a:lnTo>
                  <a:lnTo>
                    <a:pt x="47237" y="135077"/>
                  </a:lnTo>
                  <a:lnTo>
                    <a:pt x="49588" y="134088"/>
                  </a:lnTo>
                  <a:lnTo>
                    <a:pt x="50188" y="131510"/>
                  </a:lnTo>
                  <a:lnTo>
                    <a:pt x="50415" y="129531"/>
                  </a:lnTo>
                  <a:lnTo>
                    <a:pt x="48744" y="127796"/>
                  </a:lnTo>
                  <a:lnTo>
                    <a:pt x="45858" y="125899"/>
                  </a:lnTo>
                  <a:lnTo>
                    <a:pt x="44107" y="123775"/>
                  </a:lnTo>
                  <a:lnTo>
                    <a:pt x="43572" y="121115"/>
                  </a:lnTo>
                  <a:lnTo>
                    <a:pt x="43491" y="118991"/>
                  </a:lnTo>
                  <a:lnTo>
                    <a:pt x="42048" y="117013"/>
                  </a:lnTo>
                  <a:lnTo>
                    <a:pt x="41966" y="115424"/>
                  </a:lnTo>
                  <a:lnTo>
                    <a:pt x="43329" y="114435"/>
                  </a:lnTo>
                  <a:lnTo>
                    <a:pt x="45761" y="114062"/>
                  </a:lnTo>
                  <a:lnTo>
                    <a:pt x="47658" y="113835"/>
                  </a:lnTo>
                  <a:lnTo>
                    <a:pt x="49166" y="112780"/>
                  </a:lnTo>
                  <a:lnTo>
                    <a:pt x="50302" y="110802"/>
                  </a:lnTo>
                  <a:lnTo>
                    <a:pt x="52117" y="107397"/>
                  </a:lnTo>
                  <a:lnTo>
                    <a:pt x="52425" y="106116"/>
                  </a:lnTo>
                  <a:lnTo>
                    <a:pt x="51971" y="103683"/>
                  </a:lnTo>
                  <a:lnTo>
                    <a:pt x="50691" y="102402"/>
                  </a:lnTo>
                  <a:lnTo>
                    <a:pt x="48712" y="100894"/>
                  </a:lnTo>
                  <a:lnTo>
                    <a:pt x="49247" y="98689"/>
                  </a:lnTo>
                  <a:lnTo>
                    <a:pt x="51145" y="97781"/>
                  </a:lnTo>
                  <a:lnTo>
                    <a:pt x="52815" y="96419"/>
                  </a:lnTo>
                  <a:lnTo>
                    <a:pt x="53415" y="94294"/>
                  </a:lnTo>
                  <a:lnTo>
                    <a:pt x="52653" y="92624"/>
                  </a:lnTo>
                  <a:lnTo>
                    <a:pt x="52734" y="89138"/>
                  </a:lnTo>
                  <a:lnTo>
                    <a:pt x="52734" y="77690"/>
                  </a:lnTo>
                  <a:lnTo>
                    <a:pt x="53869" y="75192"/>
                  </a:lnTo>
                  <a:lnTo>
                    <a:pt x="54550" y="73749"/>
                  </a:lnTo>
                  <a:lnTo>
                    <a:pt x="56220" y="71171"/>
                  </a:lnTo>
                  <a:lnTo>
                    <a:pt x="57436" y="70036"/>
                  </a:lnTo>
                  <a:lnTo>
                    <a:pt x="58799" y="68901"/>
                  </a:lnTo>
                  <a:lnTo>
                    <a:pt x="61377" y="67393"/>
                  </a:lnTo>
                  <a:lnTo>
                    <a:pt x="63274" y="65803"/>
                  </a:lnTo>
                  <a:lnTo>
                    <a:pt x="64490" y="64133"/>
                  </a:lnTo>
                  <a:lnTo>
                    <a:pt x="65171" y="62317"/>
                  </a:lnTo>
                  <a:lnTo>
                    <a:pt x="64944" y="60566"/>
                  </a:lnTo>
                  <a:lnTo>
                    <a:pt x="63728" y="59512"/>
                  </a:lnTo>
                  <a:lnTo>
                    <a:pt x="61685" y="59058"/>
                  </a:lnTo>
                  <a:lnTo>
                    <a:pt x="59479" y="58750"/>
                  </a:lnTo>
                  <a:lnTo>
                    <a:pt x="58717" y="58069"/>
                  </a:lnTo>
                  <a:lnTo>
                    <a:pt x="58717" y="56706"/>
                  </a:lnTo>
                  <a:lnTo>
                    <a:pt x="59171" y="53593"/>
                  </a:lnTo>
                  <a:lnTo>
                    <a:pt x="58409" y="52004"/>
                  </a:lnTo>
                  <a:lnTo>
                    <a:pt x="56901" y="51469"/>
                  </a:lnTo>
                  <a:lnTo>
                    <a:pt x="55231" y="51615"/>
                  </a:lnTo>
                  <a:lnTo>
                    <a:pt x="54323" y="51923"/>
                  </a:lnTo>
                  <a:lnTo>
                    <a:pt x="52961" y="51323"/>
                  </a:lnTo>
                  <a:lnTo>
                    <a:pt x="52053" y="51015"/>
                  </a:lnTo>
                  <a:lnTo>
                    <a:pt x="50918" y="51550"/>
                  </a:lnTo>
                  <a:lnTo>
                    <a:pt x="49247" y="51242"/>
                  </a:lnTo>
                  <a:lnTo>
                    <a:pt x="48112" y="50869"/>
                  </a:lnTo>
                  <a:lnTo>
                    <a:pt x="46604" y="51323"/>
                  </a:lnTo>
                  <a:lnTo>
                    <a:pt x="45550" y="51404"/>
                  </a:lnTo>
                  <a:lnTo>
                    <a:pt x="44561" y="52312"/>
                  </a:lnTo>
                  <a:lnTo>
                    <a:pt x="42972" y="52085"/>
                  </a:lnTo>
                  <a:lnTo>
                    <a:pt x="42145" y="52993"/>
                  </a:lnTo>
                  <a:lnTo>
                    <a:pt x="40394" y="53755"/>
                  </a:lnTo>
                  <a:lnTo>
                    <a:pt x="38886" y="54355"/>
                  </a:lnTo>
                  <a:lnTo>
                    <a:pt x="37296" y="54209"/>
                  </a:lnTo>
                  <a:lnTo>
                    <a:pt x="36307" y="53301"/>
                  </a:lnTo>
                  <a:lnTo>
                    <a:pt x="33583" y="53074"/>
                  </a:lnTo>
                  <a:lnTo>
                    <a:pt x="32675" y="53301"/>
                  </a:lnTo>
                  <a:lnTo>
                    <a:pt x="31621" y="54063"/>
                  </a:lnTo>
                  <a:lnTo>
                    <a:pt x="30794" y="53982"/>
                  </a:lnTo>
                  <a:lnTo>
                    <a:pt x="30794" y="52993"/>
                  </a:lnTo>
                  <a:lnTo>
                    <a:pt x="29286" y="53528"/>
                  </a:lnTo>
                  <a:lnTo>
                    <a:pt x="28069" y="54890"/>
                  </a:lnTo>
                  <a:lnTo>
                    <a:pt x="27016" y="55798"/>
                  </a:lnTo>
                  <a:lnTo>
                    <a:pt x="25734" y="56171"/>
                  </a:lnTo>
                  <a:lnTo>
                    <a:pt x="24681" y="54809"/>
                  </a:lnTo>
                  <a:lnTo>
                    <a:pt x="24681" y="54209"/>
                  </a:lnTo>
                  <a:lnTo>
                    <a:pt x="24308" y="53382"/>
                  </a:lnTo>
                  <a:lnTo>
                    <a:pt x="24762" y="51874"/>
                  </a:lnTo>
                  <a:lnTo>
                    <a:pt x="25816" y="51193"/>
                  </a:lnTo>
                  <a:lnTo>
                    <a:pt x="26951" y="49977"/>
                  </a:lnTo>
                  <a:lnTo>
                    <a:pt x="25897" y="48842"/>
                  </a:lnTo>
                  <a:lnTo>
                    <a:pt x="24308" y="48842"/>
                  </a:lnTo>
                  <a:lnTo>
                    <a:pt x="23935" y="47253"/>
                  </a:lnTo>
                  <a:lnTo>
                    <a:pt x="22718" y="47334"/>
                  </a:lnTo>
                  <a:lnTo>
                    <a:pt x="21729" y="48323"/>
                  </a:lnTo>
                  <a:lnTo>
                    <a:pt x="20594" y="48858"/>
                  </a:lnTo>
                  <a:cubicBezTo>
                    <a:pt x="20594" y="48858"/>
                    <a:pt x="19540" y="48939"/>
                    <a:pt x="19005" y="48858"/>
                  </a:cubicBezTo>
                  <a:cubicBezTo>
                    <a:pt x="18470" y="48777"/>
                    <a:pt x="16800" y="48404"/>
                    <a:pt x="16800" y="48404"/>
                  </a:cubicBezTo>
                  <a:cubicBezTo>
                    <a:pt x="16800" y="48404"/>
                    <a:pt x="15811" y="49620"/>
                    <a:pt x="15583" y="49685"/>
                  </a:cubicBezTo>
                  <a:cubicBezTo>
                    <a:pt x="15356" y="49766"/>
                    <a:pt x="13767" y="49766"/>
                    <a:pt x="13767" y="49766"/>
                  </a:cubicBezTo>
                  <a:cubicBezTo>
                    <a:pt x="13767" y="49766"/>
                    <a:pt x="13621" y="50528"/>
                    <a:pt x="13313" y="50820"/>
                  </a:cubicBezTo>
                  <a:cubicBezTo>
                    <a:pt x="13005" y="51128"/>
                    <a:pt x="11270" y="51809"/>
                    <a:pt x="11270" y="51809"/>
                  </a:cubicBezTo>
                  <a:lnTo>
                    <a:pt x="10589" y="53253"/>
                  </a:lnTo>
                  <a:lnTo>
                    <a:pt x="8854" y="53707"/>
                  </a:lnTo>
                  <a:lnTo>
                    <a:pt x="8481" y="51971"/>
                  </a:lnTo>
                  <a:lnTo>
                    <a:pt x="8481" y="47496"/>
                  </a:lnTo>
                  <a:lnTo>
                    <a:pt x="9535" y="44918"/>
                  </a:lnTo>
                  <a:lnTo>
                    <a:pt x="10443" y="44091"/>
                  </a:lnTo>
                  <a:lnTo>
                    <a:pt x="11886" y="43182"/>
                  </a:lnTo>
                  <a:lnTo>
                    <a:pt x="13702" y="42501"/>
                  </a:lnTo>
                  <a:lnTo>
                    <a:pt x="14237" y="41366"/>
                  </a:lnTo>
                  <a:lnTo>
                    <a:pt x="13865" y="39550"/>
                  </a:lnTo>
                  <a:lnTo>
                    <a:pt x="13183" y="40685"/>
                  </a:lnTo>
                  <a:lnTo>
                    <a:pt x="13038" y="41447"/>
                  </a:lnTo>
                  <a:lnTo>
                    <a:pt x="11821" y="41982"/>
                  </a:lnTo>
                  <a:lnTo>
                    <a:pt x="10540" y="42664"/>
                  </a:lnTo>
                  <a:lnTo>
                    <a:pt x="9551" y="42809"/>
                  </a:lnTo>
                  <a:lnTo>
                    <a:pt x="9551" y="41674"/>
                  </a:lnTo>
                  <a:lnTo>
                    <a:pt x="10151" y="41529"/>
                  </a:lnTo>
                  <a:lnTo>
                    <a:pt x="10005" y="40020"/>
                  </a:lnTo>
                  <a:lnTo>
                    <a:pt x="11448" y="40247"/>
                  </a:lnTo>
                  <a:lnTo>
                    <a:pt x="11903" y="39193"/>
                  </a:lnTo>
                  <a:lnTo>
                    <a:pt x="12583" y="38512"/>
                  </a:lnTo>
                  <a:lnTo>
                    <a:pt x="12048" y="38058"/>
                  </a:lnTo>
                  <a:lnTo>
                    <a:pt x="10913" y="38512"/>
                  </a:lnTo>
                  <a:lnTo>
                    <a:pt x="9016" y="38593"/>
                  </a:lnTo>
                  <a:lnTo>
                    <a:pt x="8481" y="37831"/>
                  </a:lnTo>
                  <a:lnTo>
                    <a:pt x="9924" y="37296"/>
                  </a:lnTo>
                  <a:lnTo>
                    <a:pt x="9924" y="34718"/>
                  </a:lnTo>
                  <a:lnTo>
                    <a:pt x="10459" y="33437"/>
                  </a:lnTo>
                  <a:lnTo>
                    <a:pt x="11675" y="32529"/>
                  </a:lnTo>
                  <a:lnTo>
                    <a:pt x="10848" y="32156"/>
                  </a:lnTo>
                  <a:lnTo>
                    <a:pt x="10167" y="31329"/>
                  </a:lnTo>
                  <a:lnTo>
                    <a:pt x="9405" y="32999"/>
                  </a:lnTo>
                  <a:lnTo>
                    <a:pt x="8497" y="32545"/>
                  </a:lnTo>
                  <a:lnTo>
                    <a:pt x="8189" y="33599"/>
                  </a:lnTo>
                  <a:cubicBezTo>
                    <a:pt x="8189" y="33599"/>
                    <a:pt x="6146" y="35188"/>
                    <a:pt x="5919" y="35188"/>
                  </a:cubicBezTo>
                  <a:cubicBezTo>
                    <a:pt x="5692" y="35188"/>
                    <a:pt x="4703" y="33437"/>
                    <a:pt x="4703" y="33437"/>
                  </a:cubicBezTo>
                  <a:lnTo>
                    <a:pt x="5384" y="32156"/>
                  </a:lnTo>
                  <a:lnTo>
                    <a:pt x="5757" y="30713"/>
                  </a:lnTo>
                  <a:lnTo>
                    <a:pt x="6584" y="29658"/>
                  </a:lnTo>
                  <a:lnTo>
                    <a:pt x="8481" y="28523"/>
                  </a:lnTo>
                  <a:lnTo>
                    <a:pt x="8173" y="27534"/>
                  </a:lnTo>
                  <a:lnTo>
                    <a:pt x="7346" y="27534"/>
                  </a:lnTo>
                  <a:lnTo>
                    <a:pt x="7265" y="28134"/>
                  </a:lnTo>
                  <a:lnTo>
                    <a:pt x="5286" y="27988"/>
                  </a:lnTo>
                  <a:lnTo>
                    <a:pt x="5059" y="28588"/>
                  </a:lnTo>
                  <a:lnTo>
                    <a:pt x="4232" y="28734"/>
                  </a:lnTo>
                  <a:lnTo>
                    <a:pt x="3405" y="27972"/>
                  </a:lnTo>
                  <a:lnTo>
                    <a:pt x="4086" y="27437"/>
                  </a:lnTo>
                  <a:lnTo>
                    <a:pt x="3405" y="26675"/>
                  </a:lnTo>
                  <a:lnTo>
                    <a:pt x="3405" y="25394"/>
                  </a:lnTo>
                  <a:lnTo>
                    <a:pt x="3941" y="25394"/>
                  </a:lnTo>
                  <a:lnTo>
                    <a:pt x="4022" y="24794"/>
                  </a:lnTo>
                  <a:lnTo>
                    <a:pt x="1897" y="24194"/>
                  </a:lnTo>
                  <a:lnTo>
                    <a:pt x="989" y="24194"/>
                  </a:lnTo>
                  <a:lnTo>
                    <a:pt x="681" y="24875"/>
                  </a:lnTo>
                  <a:lnTo>
                    <a:pt x="0" y="23659"/>
                  </a:lnTo>
                  <a:lnTo>
                    <a:pt x="762" y="22670"/>
                  </a:lnTo>
                  <a:lnTo>
                    <a:pt x="308" y="20626"/>
                  </a:lnTo>
                  <a:lnTo>
                    <a:pt x="1135" y="20253"/>
                  </a:lnTo>
                  <a:lnTo>
                    <a:pt x="1508" y="19345"/>
                  </a:lnTo>
                  <a:lnTo>
                    <a:pt x="2643" y="19345"/>
                  </a:lnTo>
                  <a:lnTo>
                    <a:pt x="2870" y="17221"/>
                  </a:lnTo>
                  <a:lnTo>
                    <a:pt x="3778" y="16232"/>
                  </a:lnTo>
                  <a:lnTo>
                    <a:pt x="5286" y="16459"/>
                  </a:lnTo>
                  <a:lnTo>
                    <a:pt x="5967" y="15697"/>
                  </a:lnTo>
                  <a:lnTo>
                    <a:pt x="7784" y="15551"/>
                  </a:lnTo>
                  <a:lnTo>
                    <a:pt x="7865" y="14724"/>
                  </a:lnTo>
                  <a:lnTo>
                    <a:pt x="7330" y="14043"/>
                  </a:lnTo>
                  <a:lnTo>
                    <a:pt x="8157" y="13281"/>
                  </a:lnTo>
                  <a:lnTo>
                    <a:pt x="8302" y="12599"/>
                  </a:lnTo>
                  <a:lnTo>
                    <a:pt x="9357" y="12599"/>
                  </a:lnTo>
                  <a:lnTo>
                    <a:pt x="9502" y="11919"/>
                  </a:lnTo>
                  <a:lnTo>
                    <a:pt x="10638" y="12064"/>
                  </a:lnTo>
                  <a:lnTo>
                    <a:pt x="11011" y="12827"/>
                  </a:lnTo>
                  <a:lnTo>
                    <a:pt x="12827" y="13589"/>
                  </a:lnTo>
                  <a:lnTo>
                    <a:pt x="15259" y="12535"/>
                  </a:lnTo>
                  <a:lnTo>
                    <a:pt x="16929" y="12681"/>
                  </a:lnTo>
                  <a:lnTo>
                    <a:pt x="18681" y="11092"/>
                  </a:lnTo>
                  <a:lnTo>
                    <a:pt x="19281" y="11692"/>
                  </a:lnTo>
                  <a:lnTo>
                    <a:pt x="20189" y="10248"/>
                  </a:lnTo>
                  <a:lnTo>
                    <a:pt x="21097" y="10702"/>
                  </a:lnTo>
                  <a:lnTo>
                    <a:pt x="21551" y="11529"/>
                  </a:lnTo>
                  <a:lnTo>
                    <a:pt x="22686" y="11983"/>
                  </a:lnTo>
                  <a:lnTo>
                    <a:pt x="23675" y="11302"/>
                  </a:lnTo>
                  <a:lnTo>
                    <a:pt x="23302" y="9940"/>
                  </a:lnTo>
                  <a:lnTo>
                    <a:pt x="21632" y="9178"/>
                  </a:lnTo>
                  <a:lnTo>
                    <a:pt x="20578" y="8643"/>
                  </a:lnTo>
                  <a:lnTo>
                    <a:pt x="20805" y="7508"/>
                  </a:lnTo>
                  <a:lnTo>
                    <a:pt x="21405" y="6227"/>
                  </a:lnTo>
                  <a:lnTo>
                    <a:pt x="22394" y="5627"/>
                  </a:lnTo>
                  <a:lnTo>
                    <a:pt x="24437" y="3649"/>
                  </a:lnTo>
                  <a:lnTo>
                    <a:pt x="26107" y="3649"/>
                  </a:lnTo>
                  <a:cubicBezTo>
                    <a:pt x="26107" y="3649"/>
                    <a:pt x="25880" y="2059"/>
                    <a:pt x="26188" y="1978"/>
                  </a:cubicBezTo>
                  <a:cubicBezTo>
                    <a:pt x="26496" y="1897"/>
                    <a:pt x="29821" y="0"/>
                    <a:pt x="29821" y="0"/>
                  </a:cubicBezTo>
                  <a:lnTo>
                    <a:pt x="30356" y="1216"/>
                  </a:lnTo>
                  <a:lnTo>
                    <a:pt x="29983" y="2351"/>
                  </a:lnTo>
                  <a:lnTo>
                    <a:pt x="31961" y="1070"/>
                  </a:lnTo>
                  <a:lnTo>
                    <a:pt x="33404" y="616"/>
                  </a:lnTo>
                  <a:lnTo>
                    <a:pt x="33859" y="16"/>
                  </a:lnTo>
                  <a:lnTo>
                    <a:pt x="34394" y="843"/>
                  </a:lnTo>
                  <a:lnTo>
                    <a:pt x="35302" y="924"/>
                  </a:lnTo>
                  <a:lnTo>
                    <a:pt x="35383" y="3194"/>
                  </a:lnTo>
                  <a:lnTo>
                    <a:pt x="36145" y="2740"/>
                  </a:lnTo>
                  <a:lnTo>
                    <a:pt x="36745" y="1832"/>
                  </a:lnTo>
                  <a:lnTo>
                    <a:pt x="37961" y="1686"/>
                  </a:lnTo>
                  <a:lnTo>
                    <a:pt x="39177" y="2513"/>
                  </a:lnTo>
                  <a:lnTo>
                    <a:pt x="40994" y="3649"/>
                  </a:lnTo>
                  <a:lnTo>
                    <a:pt x="42210" y="5157"/>
                  </a:lnTo>
                  <a:cubicBezTo>
                    <a:pt x="42210" y="5157"/>
                    <a:pt x="42437" y="6373"/>
                    <a:pt x="42664" y="6438"/>
                  </a:cubicBezTo>
                  <a:cubicBezTo>
                    <a:pt x="42891" y="6519"/>
                    <a:pt x="44415" y="6973"/>
                    <a:pt x="44415" y="6973"/>
                  </a:cubicBezTo>
                  <a:lnTo>
                    <a:pt x="47301" y="6600"/>
                  </a:lnTo>
                  <a:lnTo>
                    <a:pt x="47982" y="7281"/>
                  </a:lnTo>
                  <a:lnTo>
                    <a:pt x="48744" y="6000"/>
                  </a:lnTo>
                  <a:lnTo>
                    <a:pt x="54209" y="6146"/>
                  </a:lnTo>
                  <a:lnTo>
                    <a:pt x="54890" y="6227"/>
                  </a:lnTo>
                  <a:lnTo>
                    <a:pt x="55652" y="5854"/>
                  </a:lnTo>
                  <a:lnTo>
                    <a:pt x="57242" y="6162"/>
                  </a:lnTo>
                  <a:lnTo>
                    <a:pt x="59220" y="6243"/>
                  </a:lnTo>
                  <a:lnTo>
                    <a:pt x="60971" y="6162"/>
                  </a:lnTo>
                  <a:lnTo>
                    <a:pt x="62869" y="5400"/>
                  </a:lnTo>
                  <a:lnTo>
                    <a:pt x="64149" y="5319"/>
                  </a:lnTo>
                  <a:lnTo>
                    <a:pt x="65739" y="5773"/>
                  </a:lnTo>
                  <a:lnTo>
                    <a:pt x="66647" y="6081"/>
                  </a:lnTo>
                  <a:lnTo>
                    <a:pt x="68998" y="6162"/>
                  </a:lnTo>
                  <a:lnTo>
                    <a:pt x="69906" y="6081"/>
                  </a:lnTo>
                  <a:lnTo>
                    <a:pt x="70441" y="5481"/>
                  </a:lnTo>
                  <a:cubicBezTo>
                    <a:pt x="70441" y="5481"/>
                    <a:pt x="70441" y="4654"/>
                    <a:pt x="70668" y="4654"/>
                  </a:cubicBezTo>
                  <a:cubicBezTo>
                    <a:pt x="70895" y="4654"/>
                    <a:pt x="71949" y="3665"/>
                    <a:pt x="72257" y="3665"/>
                  </a:cubicBezTo>
                  <a:cubicBezTo>
                    <a:pt x="72566" y="3665"/>
                    <a:pt x="73393" y="4654"/>
                    <a:pt x="73393" y="4654"/>
                  </a:cubicBezTo>
                  <a:lnTo>
                    <a:pt x="74673" y="6632"/>
                  </a:lnTo>
                  <a:lnTo>
                    <a:pt x="78079" y="6940"/>
                  </a:lnTo>
                  <a:lnTo>
                    <a:pt x="79587" y="6340"/>
                  </a:lnTo>
                  <a:lnTo>
                    <a:pt x="81938" y="6648"/>
                  </a:lnTo>
                  <a:lnTo>
                    <a:pt x="83982" y="7475"/>
                  </a:lnTo>
                  <a:lnTo>
                    <a:pt x="86333" y="8383"/>
                  </a:lnTo>
                  <a:lnTo>
                    <a:pt x="89511" y="8983"/>
                  </a:lnTo>
                  <a:lnTo>
                    <a:pt x="91554" y="9519"/>
                  </a:lnTo>
                  <a:lnTo>
                    <a:pt x="94214" y="9973"/>
                  </a:lnTo>
                  <a:lnTo>
                    <a:pt x="95722" y="10345"/>
                  </a:lnTo>
                  <a:lnTo>
                    <a:pt x="96938" y="10719"/>
                  </a:lnTo>
                  <a:lnTo>
                    <a:pt x="101640" y="10946"/>
                  </a:lnTo>
                  <a:lnTo>
                    <a:pt x="104365" y="10864"/>
                  </a:lnTo>
                  <a:lnTo>
                    <a:pt x="106489" y="10329"/>
                  </a:lnTo>
                  <a:lnTo>
                    <a:pt x="110121" y="9567"/>
                  </a:lnTo>
                  <a:lnTo>
                    <a:pt x="111710" y="8513"/>
                  </a:lnTo>
                  <a:lnTo>
                    <a:pt x="113607" y="8286"/>
                  </a:lnTo>
                  <a:lnTo>
                    <a:pt x="117013" y="9567"/>
                  </a:lnTo>
                  <a:lnTo>
                    <a:pt x="118456" y="8578"/>
                  </a:lnTo>
                  <a:lnTo>
                    <a:pt x="120499" y="8351"/>
                  </a:lnTo>
                  <a:lnTo>
                    <a:pt x="122705" y="10329"/>
                  </a:lnTo>
                  <a:lnTo>
                    <a:pt x="125964" y="10329"/>
                  </a:lnTo>
                  <a:lnTo>
                    <a:pt x="128543" y="9794"/>
                  </a:lnTo>
                  <a:lnTo>
                    <a:pt x="130748" y="9421"/>
                  </a:lnTo>
                  <a:lnTo>
                    <a:pt x="134672" y="9729"/>
                  </a:lnTo>
                  <a:lnTo>
                    <a:pt x="137704" y="10556"/>
                  </a:lnTo>
                  <a:lnTo>
                    <a:pt x="140510" y="11319"/>
                  </a:lnTo>
                  <a:lnTo>
                    <a:pt x="142861" y="12308"/>
                  </a:lnTo>
                  <a:cubicBezTo>
                    <a:pt x="142861" y="12308"/>
                    <a:pt x="144596" y="12989"/>
                    <a:pt x="144839" y="13070"/>
                  </a:cubicBezTo>
                  <a:cubicBezTo>
                    <a:pt x="145066" y="13151"/>
                    <a:pt x="148245" y="13151"/>
                    <a:pt x="148245" y="13151"/>
                  </a:cubicBezTo>
                  <a:lnTo>
                    <a:pt x="151131" y="13005"/>
                  </a:lnTo>
                  <a:lnTo>
                    <a:pt x="153563" y="12178"/>
                  </a:lnTo>
                  <a:lnTo>
                    <a:pt x="155379" y="11351"/>
                  </a:lnTo>
                  <a:lnTo>
                    <a:pt x="157358" y="10897"/>
                  </a:lnTo>
                  <a:lnTo>
                    <a:pt x="158769" y="10816"/>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42" name="Freeform: Shape 641">
              <a:extLst>
                <a:ext uri="{FF2B5EF4-FFF2-40B4-BE49-F238E27FC236}">
                  <a16:creationId xmlns:a16="http://schemas.microsoft.com/office/drawing/2014/main" id="{10037CC3-278C-BC26-28E9-1C6634ED03D9}"/>
                </a:ext>
              </a:extLst>
            </p:cNvPr>
            <p:cNvSpPr/>
            <p:nvPr/>
          </p:nvSpPr>
          <p:spPr>
            <a:xfrm>
              <a:off x="7248452" y="3707056"/>
              <a:ext cx="20539" cy="15437"/>
            </a:xfrm>
            <a:custGeom>
              <a:avLst/>
              <a:gdLst>
                <a:gd name="connsiteX0" fmla="*/ 0 w 22264"/>
                <a:gd name="connsiteY0" fmla="*/ 8270 h 16734"/>
                <a:gd name="connsiteX1" fmla="*/ 4540 w 22264"/>
                <a:gd name="connsiteY1" fmla="*/ 5919 h 16734"/>
                <a:gd name="connsiteX2" fmla="*/ 7427 w 22264"/>
                <a:gd name="connsiteY2" fmla="*/ 2805 h 16734"/>
                <a:gd name="connsiteX3" fmla="*/ 9324 w 22264"/>
                <a:gd name="connsiteY3" fmla="*/ 535 h 16734"/>
                <a:gd name="connsiteX4" fmla="*/ 12503 w 22264"/>
                <a:gd name="connsiteY4" fmla="*/ 0 h 16734"/>
                <a:gd name="connsiteX5" fmla="*/ 15454 w 22264"/>
                <a:gd name="connsiteY5" fmla="*/ 454 h 16734"/>
                <a:gd name="connsiteX6" fmla="*/ 17043 w 22264"/>
                <a:gd name="connsiteY6" fmla="*/ 1816 h 16734"/>
                <a:gd name="connsiteX7" fmla="*/ 15600 w 22264"/>
                <a:gd name="connsiteY7" fmla="*/ 2643 h 16734"/>
                <a:gd name="connsiteX8" fmla="*/ 16054 w 22264"/>
                <a:gd name="connsiteY8" fmla="*/ 4119 h 16734"/>
                <a:gd name="connsiteX9" fmla="*/ 17043 w 22264"/>
                <a:gd name="connsiteY9" fmla="*/ 4767 h 16734"/>
                <a:gd name="connsiteX10" fmla="*/ 18632 w 22264"/>
                <a:gd name="connsiteY10" fmla="*/ 4994 h 16734"/>
                <a:gd name="connsiteX11" fmla="*/ 19767 w 22264"/>
                <a:gd name="connsiteY11" fmla="*/ 4767 h 16734"/>
                <a:gd name="connsiteX12" fmla="*/ 19767 w 22264"/>
                <a:gd name="connsiteY12" fmla="*/ 3632 h 16734"/>
                <a:gd name="connsiteX13" fmla="*/ 21502 w 22264"/>
                <a:gd name="connsiteY13" fmla="*/ 4119 h 16734"/>
                <a:gd name="connsiteX14" fmla="*/ 22265 w 22264"/>
                <a:gd name="connsiteY14" fmla="*/ 4994 h 16734"/>
                <a:gd name="connsiteX15" fmla="*/ 22265 w 22264"/>
                <a:gd name="connsiteY15" fmla="*/ 6811 h 16734"/>
                <a:gd name="connsiteX16" fmla="*/ 21891 w 22264"/>
                <a:gd name="connsiteY16" fmla="*/ 8254 h 16734"/>
                <a:gd name="connsiteX17" fmla="*/ 19994 w 22264"/>
                <a:gd name="connsiteY17" fmla="*/ 9924 h 16734"/>
                <a:gd name="connsiteX18" fmla="*/ 18940 w 22264"/>
                <a:gd name="connsiteY18" fmla="*/ 10751 h 16734"/>
                <a:gd name="connsiteX19" fmla="*/ 18632 w 22264"/>
                <a:gd name="connsiteY19" fmla="*/ 12486 h 16734"/>
                <a:gd name="connsiteX20" fmla="*/ 18632 w 22264"/>
                <a:gd name="connsiteY20" fmla="*/ 13702 h 16734"/>
                <a:gd name="connsiteX21" fmla="*/ 17497 w 22264"/>
                <a:gd name="connsiteY21" fmla="*/ 15291 h 16734"/>
                <a:gd name="connsiteX22" fmla="*/ 15454 w 22264"/>
                <a:gd name="connsiteY22" fmla="*/ 15972 h 16734"/>
                <a:gd name="connsiteX23" fmla="*/ 14400 w 22264"/>
                <a:gd name="connsiteY23" fmla="*/ 16735 h 16734"/>
                <a:gd name="connsiteX24" fmla="*/ 13638 w 22264"/>
                <a:gd name="connsiteY24" fmla="*/ 16426 h 16734"/>
                <a:gd name="connsiteX25" fmla="*/ 13102 w 22264"/>
                <a:gd name="connsiteY25" fmla="*/ 15518 h 16734"/>
                <a:gd name="connsiteX26" fmla="*/ 12340 w 22264"/>
                <a:gd name="connsiteY26" fmla="*/ 15064 h 16734"/>
                <a:gd name="connsiteX27" fmla="*/ 10524 w 22264"/>
                <a:gd name="connsiteY27" fmla="*/ 14610 h 16734"/>
                <a:gd name="connsiteX28" fmla="*/ 9162 w 22264"/>
                <a:gd name="connsiteY28" fmla="*/ 14610 h 16734"/>
                <a:gd name="connsiteX29" fmla="*/ 8027 w 22264"/>
                <a:gd name="connsiteY29" fmla="*/ 13475 h 16734"/>
                <a:gd name="connsiteX30" fmla="*/ 7881 w 22264"/>
                <a:gd name="connsiteY30" fmla="*/ 11805 h 16734"/>
                <a:gd name="connsiteX31" fmla="*/ 8027 w 22264"/>
                <a:gd name="connsiteY31" fmla="*/ 10589 h 16734"/>
                <a:gd name="connsiteX32" fmla="*/ 6276 w 22264"/>
                <a:gd name="connsiteY32" fmla="*/ 10281 h 16734"/>
                <a:gd name="connsiteX33" fmla="*/ 5141 w 22264"/>
                <a:gd name="connsiteY33" fmla="*/ 10281 h 16734"/>
                <a:gd name="connsiteX34" fmla="*/ 3860 w 22264"/>
                <a:gd name="connsiteY34" fmla="*/ 10508 h 16734"/>
                <a:gd name="connsiteX35" fmla="*/ 3405 w 22264"/>
                <a:gd name="connsiteY35" fmla="*/ 12016 h 16734"/>
                <a:gd name="connsiteX36" fmla="*/ 2124 w 22264"/>
                <a:gd name="connsiteY36" fmla="*/ 11108 h 16734"/>
                <a:gd name="connsiteX37" fmla="*/ 2206 w 22264"/>
                <a:gd name="connsiteY37" fmla="*/ 10427 h 16734"/>
                <a:gd name="connsiteX38" fmla="*/ 0 w 22264"/>
                <a:gd name="connsiteY38" fmla="*/ 10281 h 16734"/>
                <a:gd name="connsiteX39" fmla="*/ 0 w 22264"/>
                <a:gd name="connsiteY39" fmla="*/ 8238 h 16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2264" h="16734">
                  <a:moveTo>
                    <a:pt x="0" y="8270"/>
                  </a:moveTo>
                  <a:lnTo>
                    <a:pt x="4540" y="5919"/>
                  </a:lnTo>
                  <a:lnTo>
                    <a:pt x="7427" y="2805"/>
                  </a:lnTo>
                  <a:lnTo>
                    <a:pt x="9324" y="535"/>
                  </a:lnTo>
                  <a:lnTo>
                    <a:pt x="12503" y="0"/>
                  </a:lnTo>
                  <a:lnTo>
                    <a:pt x="15454" y="454"/>
                  </a:lnTo>
                  <a:cubicBezTo>
                    <a:pt x="15454" y="454"/>
                    <a:pt x="16962" y="1589"/>
                    <a:pt x="17043" y="1816"/>
                  </a:cubicBezTo>
                  <a:cubicBezTo>
                    <a:pt x="17124" y="2043"/>
                    <a:pt x="15600" y="2643"/>
                    <a:pt x="15600" y="2643"/>
                  </a:cubicBezTo>
                  <a:lnTo>
                    <a:pt x="16054" y="4119"/>
                  </a:lnTo>
                  <a:lnTo>
                    <a:pt x="17043" y="4767"/>
                  </a:lnTo>
                  <a:lnTo>
                    <a:pt x="18632" y="4994"/>
                  </a:lnTo>
                  <a:lnTo>
                    <a:pt x="19767" y="4767"/>
                  </a:lnTo>
                  <a:lnTo>
                    <a:pt x="19767" y="3632"/>
                  </a:lnTo>
                  <a:lnTo>
                    <a:pt x="21502" y="4119"/>
                  </a:lnTo>
                  <a:lnTo>
                    <a:pt x="22265" y="4994"/>
                  </a:lnTo>
                  <a:lnTo>
                    <a:pt x="22265" y="6811"/>
                  </a:lnTo>
                  <a:lnTo>
                    <a:pt x="21891" y="8254"/>
                  </a:lnTo>
                  <a:lnTo>
                    <a:pt x="19994" y="9924"/>
                  </a:lnTo>
                  <a:lnTo>
                    <a:pt x="18940" y="10751"/>
                  </a:lnTo>
                  <a:lnTo>
                    <a:pt x="18632" y="12486"/>
                  </a:lnTo>
                  <a:lnTo>
                    <a:pt x="18632" y="13702"/>
                  </a:lnTo>
                  <a:cubicBezTo>
                    <a:pt x="18632" y="13929"/>
                    <a:pt x="17497" y="15291"/>
                    <a:pt x="17497" y="15291"/>
                  </a:cubicBezTo>
                  <a:lnTo>
                    <a:pt x="15454" y="15972"/>
                  </a:lnTo>
                  <a:lnTo>
                    <a:pt x="14400" y="16735"/>
                  </a:lnTo>
                  <a:lnTo>
                    <a:pt x="13638" y="16426"/>
                  </a:lnTo>
                  <a:lnTo>
                    <a:pt x="13102" y="15518"/>
                  </a:lnTo>
                  <a:lnTo>
                    <a:pt x="12340" y="15064"/>
                  </a:lnTo>
                  <a:lnTo>
                    <a:pt x="10524" y="14610"/>
                  </a:lnTo>
                  <a:lnTo>
                    <a:pt x="9162" y="14610"/>
                  </a:lnTo>
                  <a:lnTo>
                    <a:pt x="8027" y="13475"/>
                  </a:lnTo>
                  <a:lnTo>
                    <a:pt x="7881" y="11805"/>
                  </a:lnTo>
                  <a:lnTo>
                    <a:pt x="8027" y="10589"/>
                  </a:lnTo>
                  <a:lnTo>
                    <a:pt x="6276" y="10281"/>
                  </a:lnTo>
                  <a:lnTo>
                    <a:pt x="5141" y="10281"/>
                  </a:lnTo>
                  <a:lnTo>
                    <a:pt x="3860" y="10508"/>
                  </a:lnTo>
                  <a:lnTo>
                    <a:pt x="3405" y="12016"/>
                  </a:lnTo>
                  <a:lnTo>
                    <a:pt x="2124" y="11108"/>
                  </a:lnTo>
                  <a:lnTo>
                    <a:pt x="2206" y="10427"/>
                  </a:lnTo>
                  <a:lnTo>
                    <a:pt x="0" y="10281"/>
                  </a:lnTo>
                  <a:lnTo>
                    <a:pt x="0" y="8238"/>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43" name="Freeform: Shape 642">
              <a:extLst>
                <a:ext uri="{FF2B5EF4-FFF2-40B4-BE49-F238E27FC236}">
                  <a16:creationId xmlns:a16="http://schemas.microsoft.com/office/drawing/2014/main" id="{F82D85A5-5974-C5E8-975C-E4B1613982A6}"/>
                </a:ext>
              </a:extLst>
            </p:cNvPr>
            <p:cNvSpPr/>
            <p:nvPr/>
          </p:nvSpPr>
          <p:spPr>
            <a:xfrm>
              <a:off x="7275933" y="3703212"/>
              <a:ext cx="9154" cy="6791"/>
            </a:xfrm>
            <a:custGeom>
              <a:avLst/>
              <a:gdLst>
                <a:gd name="connsiteX0" fmla="*/ 0 w 9923"/>
                <a:gd name="connsiteY0" fmla="*/ 1232 h 7362"/>
                <a:gd name="connsiteX1" fmla="*/ 373 w 9923"/>
                <a:gd name="connsiteY1" fmla="*/ 4800 h 7362"/>
                <a:gd name="connsiteX2" fmla="*/ 5075 w 9923"/>
                <a:gd name="connsiteY2" fmla="*/ 4800 h 7362"/>
                <a:gd name="connsiteX3" fmla="*/ 6665 w 9923"/>
                <a:gd name="connsiteY3" fmla="*/ 5854 h 7362"/>
                <a:gd name="connsiteX4" fmla="*/ 7654 w 9923"/>
                <a:gd name="connsiteY4" fmla="*/ 6681 h 7362"/>
                <a:gd name="connsiteX5" fmla="*/ 9389 w 9923"/>
                <a:gd name="connsiteY5" fmla="*/ 7362 h 7362"/>
                <a:gd name="connsiteX6" fmla="*/ 9924 w 9923"/>
                <a:gd name="connsiteY6" fmla="*/ 5611 h 7362"/>
                <a:gd name="connsiteX7" fmla="*/ 8935 w 9923"/>
                <a:gd name="connsiteY7" fmla="*/ 4281 h 7362"/>
                <a:gd name="connsiteX8" fmla="*/ 8108 w 9923"/>
                <a:gd name="connsiteY8" fmla="*/ 2886 h 7362"/>
                <a:gd name="connsiteX9" fmla="*/ 7962 w 9923"/>
                <a:gd name="connsiteY9" fmla="*/ 1216 h 7362"/>
                <a:gd name="connsiteX10" fmla="*/ 6681 w 9923"/>
                <a:gd name="connsiteY10" fmla="*/ 1216 h 7362"/>
                <a:gd name="connsiteX11" fmla="*/ 6081 w 9923"/>
                <a:gd name="connsiteY11" fmla="*/ 0 h 7362"/>
                <a:gd name="connsiteX12" fmla="*/ 4978 w 9923"/>
                <a:gd name="connsiteY12" fmla="*/ 454 h 7362"/>
                <a:gd name="connsiteX13" fmla="*/ 1378 w 9923"/>
                <a:gd name="connsiteY13" fmla="*/ 454 h 7362"/>
                <a:gd name="connsiteX14" fmla="*/ 16 w 9923"/>
                <a:gd name="connsiteY14" fmla="*/ 1216 h 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23" h="7362">
                  <a:moveTo>
                    <a:pt x="0" y="1232"/>
                  </a:moveTo>
                  <a:cubicBezTo>
                    <a:pt x="0" y="1687"/>
                    <a:pt x="373" y="4800"/>
                    <a:pt x="373" y="4800"/>
                  </a:cubicBezTo>
                  <a:lnTo>
                    <a:pt x="5075" y="4800"/>
                  </a:lnTo>
                  <a:lnTo>
                    <a:pt x="6665" y="5854"/>
                  </a:lnTo>
                  <a:cubicBezTo>
                    <a:pt x="6665" y="5854"/>
                    <a:pt x="7427" y="6535"/>
                    <a:pt x="7654" y="6681"/>
                  </a:cubicBezTo>
                  <a:cubicBezTo>
                    <a:pt x="7881" y="6827"/>
                    <a:pt x="9389" y="7362"/>
                    <a:pt x="9389" y="7362"/>
                  </a:cubicBezTo>
                  <a:lnTo>
                    <a:pt x="9924" y="5611"/>
                  </a:lnTo>
                  <a:lnTo>
                    <a:pt x="8935" y="4281"/>
                  </a:lnTo>
                  <a:lnTo>
                    <a:pt x="8108" y="2886"/>
                  </a:lnTo>
                  <a:lnTo>
                    <a:pt x="7962" y="1216"/>
                  </a:lnTo>
                  <a:lnTo>
                    <a:pt x="6681" y="1216"/>
                  </a:lnTo>
                  <a:lnTo>
                    <a:pt x="6081" y="0"/>
                  </a:lnTo>
                  <a:lnTo>
                    <a:pt x="4978" y="454"/>
                  </a:lnTo>
                  <a:lnTo>
                    <a:pt x="1378" y="454"/>
                  </a:lnTo>
                  <a:lnTo>
                    <a:pt x="16" y="1216"/>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44" name="Freeform: Shape 643">
              <a:extLst>
                <a:ext uri="{FF2B5EF4-FFF2-40B4-BE49-F238E27FC236}">
                  <a16:creationId xmlns:a16="http://schemas.microsoft.com/office/drawing/2014/main" id="{059CEF64-C14A-7822-56DB-FCED3C323A0C}"/>
                </a:ext>
              </a:extLst>
            </p:cNvPr>
            <p:cNvSpPr/>
            <p:nvPr/>
          </p:nvSpPr>
          <p:spPr>
            <a:xfrm>
              <a:off x="7226164" y="3726727"/>
              <a:ext cx="7827" cy="6910"/>
            </a:xfrm>
            <a:custGeom>
              <a:avLst/>
              <a:gdLst>
                <a:gd name="connsiteX0" fmla="*/ 4232 w 8485"/>
                <a:gd name="connsiteY0" fmla="*/ 6892 h 7491"/>
                <a:gd name="connsiteX1" fmla="*/ 4686 w 8485"/>
                <a:gd name="connsiteY1" fmla="*/ 4686 h 7491"/>
                <a:gd name="connsiteX2" fmla="*/ 7573 w 8485"/>
                <a:gd name="connsiteY2" fmla="*/ 4313 h 7491"/>
                <a:gd name="connsiteX3" fmla="*/ 7573 w 8485"/>
                <a:gd name="connsiteY3" fmla="*/ 2189 h 7491"/>
                <a:gd name="connsiteX4" fmla="*/ 8481 w 8485"/>
                <a:gd name="connsiteY4" fmla="*/ 1135 h 7491"/>
                <a:gd name="connsiteX5" fmla="*/ 5902 w 8485"/>
                <a:gd name="connsiteY5" fmla="*/ 0 h 7491"/>
                <a:gd name="connsiteX6" fmla="*/ 4232 w 8485"/>
                <a:gd name="connsiteY6" fmla="*/ 1135 h 7491"/>
                <a:gd name="connsiteX7" fmla="*/ 1508 w 8485"/>
                <a:gd name="connsiteY7" fmla="*/ 2270 h 7491"/>
                <a:gd name="connsiteX8" fmla="*/ 1135 w 8485"/>
                <a:gd name="connsiteY8" fmla="*/ 4021 h 7491"/>
                <a:gd name="connsiteX9" fmla="*/ 0 w 8485"/>
                <a:gd name="connsiteY9" fmla="*/ 5303 h 7491"/>
                <a:gd name="connsiteX10" fmla="*/ 0 w 8485"/>
                <a:gd name="connsiteY10" fmla="*/ 6519 h 7491"/>
                <a:gd name="connsiteX11" fmla="*/ 2043 w 8485"/>
                <a:gd name="connsiteY11" fmla="*/ 6438 h 7491"/>
                <a:gd name="connsiteX12" fmla="*/ 2951 w 8485"/>
                <a:gd name="connsiteY12" fmla="*/ 6892 h 7491"/>
                <a:gd name="connsiteX13" fmla="*/ 3551 w 8485"/>
                <a:gd name="connsiteY13" fmla="*/ 7492 h 7491"/>
                <a:gd name="connsiteX14" fmla="*/ 4232 w 8485"/>
                <a:gd name="connsiteY14" fmla="*/ 7492 h 7491"/>
                <a:gd name="connsiteX15" fmla="*/ 4232 w 8485"/>
                <a:gd name="connsiteY15" fmla="*/ 6892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85" h="7491">
                  <a:moveTo>
                    <a:pt x="4232" y="6892"/>
                  </a:moveTo>
                  <a:cubicBezTo>
                    <a:pt x="4232" y="6892"/>
                    <a:pt x="4378" y="4848"/>
                    <a:pt x="4686" y="4686"/>
                  </a:cubicBezTo>
                  <a:cubicBezTo>
                    <a:pt x="4995" y="4540"/>
                    <a:pt x="7573" y="4313"/>
                    <a:pt x="7573" y="4313"/>
                  </a:cubicBezTo>
                  <a:lnTo>
                    <a:pt x="7573" y="2189"/>
                  </a:lnTo>
                  <a:cubicBezTo>
                    <a:pt x="7573" y="2189"/>
                    <a:pt x="8562" y="1362"/>
                    <a:pt x="8481" y="1135"/>
                  </a:cubicBezTo>
                  <a:cubicBezTo>
                    <a:pt x="8400" y="908"/>
                    <a:pt x="5902" y="0"/>
                    <a:pt x="5902" y="0"/>
                  </a:cubicBezTo>
                  <a:lnTo>
                    <a:pt x="4232" y="1135"/>
                  </a:lnTo>
                  <a:lnTo>
                    <a:pt x="1508" y="2270"/>
                  </a:lnTo>
                  <a:lnTo>
                    <a:pt x="1135" y="4021"/>
                  </a:lnTo>
                  <a:lnTo>
                    <a:pt x="0" y="5303"/>
                  </a:lnTo>
                  <a:lnTo>
                    <a:pt x="0" y="6519"/>
                  </a:lnTo>
                  <a:lnTo>
                    <a:pt x="2043" y="6438"/>
                  </a:lnTo>
                  <a:lnTo>
                    <a:pt x="2951" y="6892"/>
                  </a:lnTo>
                  <a:lnTo>
                    <a:pt x="3551" y="7492"/>
                  </a:lnTo>
                  <a:lnTo>
                    <a:pt x="4232" y="7492"/>
                  </a:lnTo>
                  <a:lnTo>
                    <a:pt x="4232" y="6892"/>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45" name="Freeform: Shape 644">
              <a:extLst>
                <a:ext uri="{FF2B5EF4-FFF2-40B4-BE49-F238E27FC236}">
                  <a16:creationId xmlns:a16="http://schemas.microsoft.com/office/drawing/2014/main" id="{5907243E-91BB-360F-CA0F-67E1C2A1B4A3}"/>
                </a:ext>
              </a:extLst>
            </p:cNvPr>
            <p:cNvSpPr/>
            <p:nvPr/>
          </p:nvSpPr>
          <p:spPr>
            <a:xfrm>
              <a:off x="7021718" y="3652665"/>
              <a:ext cx="62513" cy="124729"/>
            </a:xfrm>
            <a:custGeom>
              <a:avLst/>
              <a:gdLst>
                <a:gd name="connsiteX0" fmla="*/ 11448 w 67765"/>
                <a:gd name="connsiteY0" fmla="*/ 6454 h 135207"/>
                <a:gd name="connsiteX1" fmla="*/ 13183 w 67765"/>
                <a:gd name="connsiteY1" fmla="*/ 6000 h 135207"/>
                <a:gd name="connsiteX2" fmla="*/ 13865 w 67765"/>
                <a:gd name="connsiteY2" fmla="*/ 4557 h 135207"/>
                <a:gd name="connsiteX3" fmla="*/ 15908 w 67765"/>
                <a:gd name="connsiteY3" fmla="*/ 3568 h 135207"/>
                <a:gd name="connsiteX4" fmla="*/ 16362 w 67765"/>
                <a:gd name="connsiteY4" fmla="*/ 2514 h 135207"/>
                <a:gd name="connsiteX5" fmla="*/ 18178 w 67765"/>
                <a:gd name="connsiteY5" fmla="*/ 2432 h 135207"/>
                <a:gd name="connsiteX6" fmla="*/ 19394 w 67765"/>
                <a:gd name="connsiteY6" fmla="*/ 1151 h 135207"/>
                <a:gd name="connsiteX7" fmla="*/ 21599 w 67765"/>
                <a:gd name="connsiteY7" fmla="*/ 1605 h 135207"/>
                <a:gd name="connsiteX8" fmla="*/ 23189 w 67765"/>
                <a:gd name="connsiteY8" fmla="*/ 1605 h 135207"/>
                <a:gd name="connsiteX9" fmla="*/ 24324 w 67765"/>
                <a:gd name="connsiteY9" fmla="*/ 1070 h 135207"/>
                <a:gd name="connsiteX10" fmla="*/ 25313 w 67765"/>
                <a:gd name="connsiteY10" fmla="*/ 81 h 135207"/>
                <a:gd name="connsiteX11" fmla="*/ 26529 w 67765"/>
                <a:gd name="connsiteY11" fmla="*/ 0 h 135207"/>
                <a:gd name="connsiteX12" fmla="*/ 26902 w 67765"/>
                <a:gd name="connsiteY12" fmla="*/ 1589 h 135207"/>
                <a:gd name="connsiteX13" fmla="*/ 28491 w 67765"/>
                <a:gd name="connsiteY13" fmla="*/ 1589 h 135207"/>
                <a:gd name="connsiteX14" fmla="*/ 29545 w 67765"/>
                <a:gd name="connsiteY14" fmla="*/ 2724 h 135207"/>
                <a:gd name="connsiteX15" fmla="*/ 28410 w 67765"/>
                <a:gd name="connsiteY15" fmla="*/ 3941 h 135207"/>
                <a:gd name="connsiteX16" fmla="*/ 27356 w 67765"/>
                <a:gd name="connsiteY16" fmla="*/ 4622 h 135207"/>
                <a:gd name="connsiteX17" fmla="*/ 26902 w 67765"/>
                <a:gd name="connsiteY17" fmla="*/ 6130 h 135207"/>
                <a:gd name="connsiteX18" fmla="*/ 27275 w 67765"/>
                <a:gd name="connsiteY18" fmla="*/ 6957 h 135207"/>
                <a:gd name="connsiteX19" fmla="*/ 27275 w 67765"/>
                <a:gd name="connsiteY19" fmla="*/ 7557 h 135207"/>
                <a:gd name="connsiteX20" fmla="*/ 28329 w 67765"/>
                <a:gd name="connsiteY20" fmla="*/ 8919 h 135207"/>
                <a:gd name="connsiteX21" fmla="*/ 29610 w 67765"/>
                <a:gd name="connsiteY21" fmla="*/ 8546 h 135207"/>
                <a:gd name="connsiteX22" fmla="*/ 30664 w 67765"/>
                <a:gd name="connsiteY22" fmla="*/ 7638 h 135207"/>
                <a:gd name="connsiteX23" fmla="*/ 31880 w 67765"/>
                <a:gd name="connsiteY23" fmla="*/ 6275 h 135207"/>
                <a:gd name="connsiteX24" fmla="*/ 33388 w 67765"/>
                <a:gd name="connsiteY24" fmla="*/ 5740 h 135207"/>
                <a:gd name="connsiteX25" fmla="*/ 33388 w 67765"/>
                <a:gd name="connsiteY25" fmla="*/ 6730 h 135207"/>
                <a:gd name="connsiteX26" fmla="*/ 34215 w 67765"/>
                <a:gd name="connsiteY26" fmla="*/ 6811 h 135207"/>
                <a:gd name="connsiteX27" fmla="*/ 35269 w 67765"/>
                <a:gd name="connsiteY27" fmla="*/ 6049 h 135207"/>
                <a:gd name="connsiteX28" fmla="*/ 36177 w 67765"/>
                <a:gd name="connsiteY28" fmla="*/ 5822 h 135207"/>
                <a:gd name="connsiteX29" fmla="*/ 38902 w 67765"/>
                <a:gd name="connsiteY29" fmla="*/ 6049 h 135207"/>
                <a:gd name="connsiteX30" fmla="*/ 39891 w 67765"/>
                <a:gd name="connsiteY30" fmla="*/ 6957 h 135207"/>
                <a:gd name="connsiteX31" fmla="*/ 41480 w 67765"/>
                <a:gd name="connsiteY31" fmla="*/ 7103 h 135207"/>
                <a:gd name="connsiteX32" fmla="*/ 42988 w 67765"/>
                <a:gd name="connsiteY32" fmla="*/ 6503 h 135207"/>
                <a:gd name="connsiteX33" fmla="*/ 44739 w 67765"/>
                <a:gd name="connsiteY33" fmla="*/ 5740 h 135207"/>
                <a:gd name="connsiteX34" fmla="*/ 45566 w 67765"/>
                <a:gd name="connsiteY34" fmla="*/ 4832 h 135207"/>
                <a:gd name="connsiteX35" fmla="*/ 47155 w 67765"/>
                <a:gd name="connsiteY35" fmla="*/ 5059 h 135207"/>
                <a:gd name="connsiteX36" fmla="*/ 48145 w 67765"/>
                <a:gd name="connsiteY36" fmla="*/ 4151 h 135207"/>
                <a:gd name="connsiteX37" fmla="*/ 49199 w 67765"/>
                <a:gd name="connsiteY37" fmla="*/ 4070 h 135207"/>
                <a:gd name="connsiteX38" fmla="*/ 50707 w 67765"/>
                <a:gd name="connsiteY38" fmla="*/ 3616 h 135207"/>
                <a:gd name="connsiteX39" fmla="*/ 51842 w 67765"/>
                <a:gd name="connsiteY39" fmla="*/ 3989 h 135207"/>
                <a:gd name="connsiteX40" fmla="*/ 53512 w 67765"/>
                <a:gd name="connsiteY40" fmla="*/ 4297 h 135207"/>
                <a:gd name="connsiteX41" fmla="*/ 54647 w 67765"/>
                <a:gd name="connsiteY41" fmla="*/ 3762 h 135207"/>
                <a:gd name="connsiteX42" fmla="*/ 55555 w 67765"/>
                <a:gd name="connsiteY42" fmla="*/ 4070 h 135207"/>
                <a:gd name="connsiteX43" fmla="*/ 56917 w 67765"/>
                <a:gd name="connsiteY43" fmla="*/ 4670 h 135207"/>
                <a:gd name="connsiteX44" fmla="*/ 57825 w 67765"/>
                <a:gd name="connsiteY44" fmla="*/ 4362 h 135207"/>
                <a:gd name="connsiteX45" fmla="*/ 59496 w 67765"/>
                <a:gd name="connsiteY45" fmla="*/ 4216 h 135207"/>
                <a:gd name="connsiteX46" fmla="*/ 61004 w 67765"/>
                <a:gd name="connsiteY46" fmla="*/ 4751 h 135207"/>
                <a:gd name="connsiteX47" fmla="*/ 61766 w 67765"/>
                <a:gd name="connsiteY47" fmla="*/ 6340 h 135207"/>
                <a:gd name="connsiteX48" fmla="*/ 61312 w 67765"/>
                <a:gd name="connsiteY48" fmla="*/ 9454 h 135207"/>
                <a:gd name="connsiteX49" fmla="*/ 61312 w 67765"/>
                <a:gd name="connsiteY49" fmla="*/ 10816 h 135207"/>
                <a:gd name="connsiteX50" fmla="*/ 62074 w 67765"/>
                <a:gd name="connsiteY50" fmla="*/ 11497 h 135207"/>
                <a:gd name="connsiteX51" fmla="*/ 64279 w 67765"/>
                <a:gd name="connsiteY51" fmla="*/ 11805 h 135207"/>
                <a:gd name="connsiteX52" fmla="*/ 66322 w 67765"/>
                <a:gd name="connsiteY52" fmla="*/ 12259 h 135207"/>
                <a:gd name="connsiteX53" fmla="*/ 67539 w 67765"/>
                <a:gd name="connsiteY53" fmla="*/ 13313 h 135207"/>
                <a:gd name="connsiteX54" fmla="*/ 67766 w 67765"/>
                <a:gd name="connsiteY54" fmla="*/ 15065 h 135207"/>
                <a:gd name="connsiteX55" fmla="*/ 67085 w 67765"/>
                <a:gd name="connsiteY55" fmla="*/ 16881 h 135207"/>
                <a:gd name="connsiteX56" fmla="*/ 65868 w 67765"/>
                <a:gd name="connsiteY56" fmla="*/ 18551 h 135207"/>
                <a:gd name="connsiteX57" fmla="*/ 63971 w 67765"/>
                <a:gd name="connsiteY57" fmla="*/ 20140 h 135207"/>
                <a:gd name="connsiteX58" fmla="*/ 61393 w 67765"/>
                <a:gd name="connsiteY58" fmla="*/ 21648 h 135207"/>
                <a:gd name="connsiteX59" fmla="*/ 60031 w 67765"/>
                <a:gd name="connsiteY59" fmla="*/ 22783 h 135207"/>
                <a:gd name="connsiteX60" fmla="*/ 58815 w 67765"/>
                <a:gd name="connsiteY60" fmla="*/ 23918 h 135207"/>
                <a:gd name="connsiteX61" fmla="*/ 57145 w 67765"/>
                <a:gd name="connsiteY61" fmla="*/ 26497 h 135207"/>
                <a:gd name="connsiteX62" fmla="*/ 56463 w 67765"/>
                <a:gd name="connsiteY62" fmla="*/ 27940 h 135207"/>
                <a:gd name="connsiteX63" fmla="*/ 55328 w 67765"/>
                <a:gd name="connsiteY63" fmla="*/ 30437 h 135207"/>
                <a:gd name="connsiteX64" fmla="*/ 55328 w 67765"/>
                <a:gd name="connsiteY64" fmla="*/ 41885 h 135207"/>
                <a:gd name="connsiteX65" fmla="*/ 55247 w 67765"/>
                <a:gd name="connsiteY65" fmla="*/ 45372 h 135207"/>
                <a:gd name="connsiteX66" fmla="*/ 56009 w 67765"/>
                <a:gd name="connsiteY66" fmla="*/ 47042 h 135207"/>
                <a:gd name="connsiteX67" fmla="*/ 55409 w 67765"/>
                <a:gd name="connsiteY67" fmla="*/ 49166 h 135207"/>
                <a:gd name="connsiteX68" fmla="*/ 53739 w 67765"/>
                <a:gd name="connsiteY68" fmla="*/ 50528 h 135207"/>
                <a:gd name="connsiteX69" fmla="*/ 51842 w 67765"/>
                <a:gd name="connsiteY69" fmla="*/ 51437 h 135207"/>
                <a:gd name="connsiteX70" fmla="*/ 51307 w 67765"/>
                <a:gd name="connsiteY70" fmla="*/ 53642 h 135207"/>
                <a:gd name="connsiteX71" fmla="*/ 53285 w 67765"/>
                <a:gd name="connsiteY71" fmla="*/ 55150 h 135207"/>
                <a:gd name="connsiteX72" fmla="*/ 54566 w 67765"/>
                <a:gd name="connsiteY72" fmla="*/ 56431 h 135207"/>
                <a:gd name="connsiteX73" fmla="*/ 55020 w 67765"/>
                <a:gd name="connsiteY73" fmla="*/ 58863 h 135207"/>
                <a:gd name="connsiteX74" fmla="*/ 54712 w 67765"/>
                <a:gd name="connsiteY74" fmla="*/ 60144 h 135207"/>
                <a:gd name="connsiteX75" fmla="*/ 52896 w 67765"/>
                <a:gd name="connsiteY75" fmla="*/ 63550 h 135207"/>
                <a:gd name="connsiteX76" fmla="*/ 51761 w 67765"/>
                <a:gd name="connsiteY76" fmla="*/ 65528 h 135207"/>
                <a:gd name="connsiteX77" fmla="*/ 50253 w 67765"/>
                <a:gd name="connsiteY77" fmla="*/ 66582 h 135207"/>
                <a:gd name="connsiteX78" fmla="*/ 48355 w 67765"/>
                <a:gd name="connsiteY78" fmla="*/ 66809 h 135207"/>
                <a:gd name="connsiteX79" fmla="*/ 45923 w 67765"/>
                <a:gd name="connsiteY79" fmla="*/ 67182 h 135207"/>
                <a:gd name="connsiteX80" fmla="*/ 44561 w 67765"/>
                <a:gd name="connsiteY80" fmla="*/ 68171 h 135207"/>
                <a:gd name="connsiteX81" fmla="*/ 44642 w 67765"/>
                <a:gd name="connsiteY81" fmla="*/ 69760 h 135207"/>
                <a:gd name="connsiteX82" fmla="*/ 46085 w 67765"/>
                <a:gd name="connsiteY82" fmla="*/ 71739 h 135207"/>
                <a:gd name="connsiteX83" fmla="*/ 46166 w 67765"/>
                <a:gd name="connsiteY83" fmla="*/ 73863 h 135207"/>
                <a:gd name="connsiteX84" fmla="*/ 46702 w 67765"/>
                <a:gd name="connsiteY84" fmla="*/ 76522 h 135207"/>
                <a:gd name="connsiteX85" fmla="*/ 48453 w 67765"/>
                <a:gd name="connsiteY85" fmla="*/ 78646 h 135207"/>
                <a:gd name="connsiteX86" fmla="*/ 51339 w 67765"/>
                <a:gd name="connsiteY86" fmla="*/ 80544 h 135207"/>
                <a:gd name="connsiteX87" fmla="*/ 53009 w 67765"/>
                <a:gd name="connsiteY87" fmla="*/ 82279 h 135207"/>
                <a:gd name="connsiteX88" fmla="*/ 52783 w 67765"/>
                <a:gd name="connsiteY88" fmla="*/ 84257 h 135207"/>
                <a:gd name="connsiteX89" fmla="*/ 52182 w 67765"/>
                <a:gd name="connsiteY89" fmla="*/ 86835 h 135207"/>
                <a:gd name="connsiteX90" fmla="*/ 49831 w 67765"/>
                <a:gd name="connsiteY90" fmla="*/ 87825 h 135207"/>
                <a:gd name="connsiteX91" fmla="*/ 47561 w 67765"/>
                <a:gd name="connsiteY91" fmla="*/ 90322 h 135207"/>
                <a:gd name="connsiteX92" fmla="*/ 46653 w 67765"/>
                <a:gd name="connsiteY92" fmla="*/ 92365 h 135207"/>
                <a:gd name="connsiteX93" fmla="*/ 47415 w 67765"/>
                <a:gd name="connsiteY93" fmla="*/ 95705 h 135207"/>
                <a:gd name="connsiteX94" fmla="*/ 46815 w 67765"/>
                <a:gd name="connsiteY94" fmla="*/ 98511 h 135207"/>
                <a:gd name="connsiteX95" fmla="*/ 49020 w 67765"/>
                <a:gd name="connsiteY95" fmla="*/ 103278 h 135207"/>
                <a:gd name="connsiteX96" fmla="*/ 50155 w 67765"/>
                <a:gd name="connsiteY96" fmla="*/ 103586 h 135207"/>
                <a:gd name="connsiteX97" fmla="*/ 51972 w 67765"/>
                <a:gd name="connsiteY97" fmla="*/ 103732 h 135207"/>
                <a:gd name="connsiteX98" fmla="*/ 52507 w 67765"/>
                <a:gd name="connsiteY98" fmla="*/ 105013 h 135207"/>
                <a:gd name="connsiteX99" fmla="*/ 52734 w 67765"/>
                <a:gd name="connsiteY99" fmla="*/ 106911 h 135207"/>
                <a:gd name="connsiteX100" fmla="*/ 51598 w 67765"/>
                <a:gd name="connsiteY100" fmla="*/ 108046 h 135207"/>
                <a:gd name="connsiteX101" fmla="*/ 50009 w 67765"/>
                <a:gd name="connsiteY101" fmla="*/ 108192 h 135207"/>
                <a:gd name="connsiteX102" fmla="*/ 48258 w 67765"/>
                <a:gd name="connsiteY102" fmla="*/ 109181 h 135207"/>
                <a:gd name="connsiteX103" fmla="*/ 46815 w 67765"/>
                <a:gd name="connsiteY103" fmla="*/ 111759 h 135207"/>
                <a:gd name="connsiteX104" fmla="*/ 44999 w 67765"/>
                <a:gd name="connsiteY104" fmla="*/ 114337 h 135207"/>
                <a:gd name="connsiteX105" fmla="*/ 43183 w 67765"/>
                <a:gd name="connsiteY105" fmla="*/ 117824 h 135207"/>
                <a:gd name="connsiteX106" fmla="*/ 41821 w 67765"/>
                <a:gd name="connsiteY106" fmla="*/ 120175 h 135207"/>
                <a:gd name="connsiteX107" fmla="*/ 43037 w 67765"/>
                <a:gd name="connsiteY107" fmla="*/ 123516 h 135207"/>
                <a:gd name="connsiteX108" fmla="*/ 42356 w 67765"/>
                <a:gd name="connsiteY108" fmla="*/ 126921 h 135207"/>
                <a:gd name="connsiteX109" fmla="*/ 43183 w 67765"/>
                <a:gd name="connsiteY109" fmla="*/ 129953 h 135207"/>
                <a:gd name="connsiteX110" fmla="*/ 42080 w 67765"/>
                <a:gd name="connsiteY110" fmla="*/ 130407 h 135207"/>
                <a:gd name="connsiteX111" fmla="*/ 40312 w 67765"/>
                <a:gd name="connsiteY111" fmla="*/ 130407 h 135207"/>
                <a:gd name="connsiteX112" fmla="*/ 39972 w 67765"/>
                <a:gd name="connsiteY112" fmla="*/ 131153 h 135207"/>
                <a:gd name="connsiteX113" fmla="*/ 39615 w 67765"/>
                <a:gd name="connsiteY113" fmla="*/ 131948 h 135207"/>
                <a:gd name="connsiteX114" fmla="*/ 39015 w 67765"/>
                <a:gd name="connsiteY114" fmla="*/ 131607 h 135207"/>
                <a:gd name="connsiteX115" fmla="*/ 37134 w 67765"/>
                <a:gd name="connsiteY115" fmla="*/ 131948 h 135207"/>
                <a:gd name="connsiteX116" fmla="*/ 36340 w 67765"/>
                <a:gd name="connsiteY116" fmla="*/ 132921 h 135207"/>
                <a:gd name="connsiteX117" fmla="*/ 36794 w 67765"/>
                <a:gd name="connsiteY117" fmla="*/ 133602 h 135207"/>
                <a:gd name="connsiteX118" fmla="*/ 35885 w 67765"/>
                <a:gd name="connsiteY118" fmla="*/ 133602 h 135207"/>
                <a:gd name="connsiteX119" fmla="*/ 34572 w 67765"/>
                <a:gd name="connsiteY119" fmla="*/ 134234 h 135207"/>
                <a:gd name="connsiteX120" fmla="*/ 33437 w 67765"/>
                <a:gd name="connsiteY120" fmla="*/ 135207 h 135207"/>
                <a:gd name="connsiteX121" fmla="*/ 31442 w 67765"/>
                <a:gd name="connsiteY121" fmla="*/ 135207 h 135207"/>
                <a:gd name="connsiteX122" fmla="*/ 30923 w 67765"/>
                <a:gd name="connsiteY122" fmla="*/ 134412 h 135207"/>
                <a:gd name="connsiteX123" fmla="*/ 30405 w 67765"/>
                <a:gd name="connsiteY123" fmla="*/ 134591 h 135207"/>
                <a:gd name="connsiteX124" fmla="*/ 28864 w 67765"/>
                <a:gd name="connsiteY124" fmla="*/ 133683 h 135207"/>
                <a:gd name="connsiteX125" fmla="*/ 28005 w 67765"/>
                <a:gd name="connsiteY125" fmla="*/ 133002 h 135207"/>
                <a:gd name="connsiteX126" fmla="*/ 26805 w 67765"/>
                <a:gd name="connsiteY126" fmla="*/ 132823 h 135207"/>
                <a:gd name="connsiteX127" fmla="*/ 26059 w 67765"/>
                <a:gd name="connsiteY127" fmla="*/ 133002 h 135207"/>
                <a:gd name="connsiteX128" fmla="*/ 25653 w 67765"/>
                <a:gd name="connsiteY128" fmla="*/ 133407 h 135207"/>
                <a:gd name="connsiteX129" fmla="*/ 24291 w 67765"/>
                <a:gd name="connsiteY129" fmla="*/ 133456 h 135207"/>
                <a:gd name="connsiteX130" fmla="*/ 23724 w 67765"/>
                <a:gd name="connsiteY130" fmla="*/ 132661 h 135207"/>
                <a:gd name="connsiteX131" fmla="*/ 22070 w 67765"/>
                <a:gd name="connsiteY131" fmla="*/ 132596 h 135207"/>
                <a:gd name="connsiteX132" fmla="*/ 21551 w 67765"/>
                <a:gd name="connsiteY132" fmla="*/ 133164 h 135207"/>
                <a:gd name="connsiteX133" fmla="*/ 20578 w 67765"/>
                <a:gd name="connsiteY133" fmla="*/ 133115 h 135207"/>
                <a:gd name="connsiteX134" fmla="*/ 19783 w 67765"/>
                <a:gd name="connsiteY134" fmla="*/ 132596 h 135207"/>
                <a:gd name="connsiteX135" fmla="*/ 19102 w 67765"/>
                <a:gd name="connsiteY135" fmla="*/ 132256 h 135207"/>
                <a:gd name="connsiteX136" fmla="*/ 18194 w 67765"/>
                <a:gd name="connsiteY136" fmla="*/ 131915 h 135207"/>
                <a:gd name="connsiteX137" fmla="*/ 17400 w 67765"/>
                <a:gd name="connsiteY137" fmla="*/ 131850 h 135207"/>
                <a:gd name="connsiteX138" fmla="*/ 17108 w 67765"/>
                <a:gd name="connsiteY138" fmla="*/ 132483 h 135207"/>
                <a:gd name="connsiteX139" fmla="*/ 16540 w 67765"/>
                <a:gd name="connsiteY139" fmla="*/ 132937 h 135207"/>
                <a:gd name="connsiteX140" fmla="*/ 15405 w 67765"/>
                <a:gd name="connsiteY140" fmla="*/ 133229 h 135207"/>
                <a:gd name="connsiteX141" fmla="*/ 14610 w 67765"/>
                <a:gd name="connsiteY141" fmla="*/ 133342 h 135207"/>
                <a:gd name="connsiteX142" fmla="*/ 13751 w 67765"/>
                <a:gd name="connsiteY142" fmla="*/ 134137 h 135207"/>
                <a:gd name="connsiteX143" fmla="*/ 12097 w 67765"/>
                <a:gd name="connsiteY143" fmla="*/ 134704 h 135207"/>
                <a:gd name="connsiteX144" fmla="*/ 11335 w 67765"/>
                <a:gd name="connsiteY144" fmla="*/ 134996 h 135207"/>
                <a:gd name="connsiteX145" fmla="*/ 10670 w 67765"/>
                <a:gd name="connsiteY145" fmla="*/ 134591 h 135207"/>
                <a:gd name="connsiteX146" fmla="*/ 10670 w 67765"/>
                <a:gd name="connsiteY146" fmla="*/ 133845 h 135207"/>
                <a:gd name="connsiteX147" fmla="*/ 11416 w 67765"/>
                <a:gd name="connsiteY147" fmla="*/ 133050 h 135207"/>
                <a:gd name="connsiteX148" fmla="*/ 12162 w 67765"/>
                <a:gd name="connsiteY148" fmla="*/ 132029 h 135207"/>
                <a:gd name="connsiteX149" fmla="*/ 12340 w 67765"/>
                <a:gd name="connsiteY149" fmla="*/ 131461 h 135207"/>
                <a:gd name="connsiteX150" fmla="*/ 12746 w 67765"/>
                <a:gd name="connsiteY150" fmla="*/ 130667 h 135207"/>
                <a:gd name="connsiteX151" fmla="*/ 12794 w 67765"/>
                <a:gd name="connsiteY151" fmla="*/ 129921 h 135207"/>
                <a:gd name="connsiteX152" fmla="*/ 13540 w 67765"/>
                <a:gd name="connsiteY152" fmla="*/ 129175 h 135207"/>
                <a:gd name="connsiteX153" fmla="*/ 12908 w 67765"/>
                <a:gd name="connsiteY153" fmla="*/ 128040 h 135207"/>
                <a:gd name="connsiteX154" fmla="*/ 12957 w 67765"/>
                <a:gd name="connsiteY154" fmla="*/ 126905 h 135207"/>
                <a:gd name="connsiteX155" fmla="*/ 13702 w 67765"/>
                <a:gd name="connsiteY155" fmla="*/ 125770 h 135207"/>
                <a:gd name="connsiteX156" fmla="*/ 14335 w 67765"/>
                <a:gd name="connsiteY156" fmla="*/ 124407 h 135207"/>
                <a:gd name="connsiteX157" fmla="*/ 14400 w 67765"/>
                <a:gd name="connsiteY157" fmla="*/ 122753 h 135207"/>
                <a:gd name="connsiteX158" fmla="*/ 14805 w 67765"/>
                <a:gd name="connsiteY158" fmla="*/ 120597 h 135207"/>
                <a:gd name="connsiteX159" fmla="*/ 14756 w 67765"/>
                <a:gd name="connsiteY159" fmla="*/ 119121 h 135207"/>
                <a:gd name="connsiteX160" fmla="*/ 14692 w 67765"/>
                <a:gd name="connsiteY160" fmla="*/ 116851 h 135207"/>
                <a:gd name="connsiteX161" fmla="*/ 14513 w 67765"/>
                <a:gd name="connsiteY161" fmla="*/ 115197 h 135207"/>
                <a:gd name="connsiteX162" fmla="*/ 14335 w 67765"/>
                <a:gd name="connsiteY162" fmla="*/ 112586 h 135207"/>
                <a:gd name="connsiteX163" fmla="*/ 14286 w 67765"/>
                <a:gd name="connsiteY163" fmla="*/ 111110 h 135207"/>
                <a:gd name="connsiteX164" fmla="*/ 13605 w 67765"/>
                <a:gd name="connsiteY164" fmla="*/ 109116 h 135207"/>
                <a:gd name="connsiteX165" fmla="*/ 13670 w 67765"/>
                <a:gd name="connsiteY165" fmla="*/ 107981 h 135207"/>
                <a:gd name="connsiteX166" fmla="*/ 14124 w 67765"/>
                <a:gd name="connsiteY166" fmla="*/ 106959 h 135207"/>
                <a:gd name="connsiteX167" fmla="*/ 14870 w 67765"/>
                <a:gd name="connsiteY167" fmla="*/ 105484 h 135207"/>
                <a:gd name="connsiteX168" fmla="*/ 14870 w 67765"/>
                <a:gd name="connsiteY168" fmla="*/ 103667 h 135207"/>
                <a:gd name="connsiteX169" fmla="*/ 14935 w 67765"/>
                <a:gd name="connsiteY169" fmla="*/ 99743 h 135207"/>
                <a:gd name="connsiteX170" fmla="*/ 14416 w 67765"/>
                <a:gd name="connsiteY170" fmla="*/ 98041 h 135207"/>
                <a:gd name="connsiteX171" fmla="*/ 14075 w 67765"/>
                <a:gd name="connsiteY171" fmla="*/ 97132 h 135207"/>
                <a:gd name="connsiteX172" fmla="*/ 13443 w 67765"/>
                <a:gd name="connsiteY172" fmla="*/ 96046 h 135207"/>
                <a:gd name="connsiteX173" fmla="*/ 12697 w 67765"/>
                <a:gd name="connsiteY173" fmla="*/ 95592 h 135207"/>
                <a:gd name="connsiteX174" fmla="*/ 11611 w 67765"/>
                <a:gd name="connsiteY174" fmla="*/ 95641 h 135207"/>
                <a:gd name="connsiteX175" fmla="*/ 10703 w 67765"/>
                <a:gd name="connsiteY175" fmla="*/ 96776 h 135207"/>
                <a:gd name="connsiteX176" fmla="*/ 9340 w 67765"/>
                <a:gd name="connsiteY176" fmla="*/ 97911 h 135207"/>
                <a:gd name="connsiteX177" fmla="*/ 8254 w 67765"/>
                <a:gd name="connsiteY177" fmla="*/ 98203 h 135207"/>
                <a:gd name="connsiteX178" fmla="*/ 6551 w 67765"/>
                <a:gd name="connsiteY178" fmla="*/ 98138 h 135207"/>
                <a:gd name="connsiteX179" fmla="*/ 5757 w 67765"/>
                <a:gd name="connsiteY179" fmla="*/ 98138 h 135207"/>
                <a:gd name="connsiteX180" fmla="*/ 5757 w 67765"/>
                <a:gd name="connsiteY180" fmla="*/ 96889 h 135207"/>
                <a:gd name="connsiteX181" fmla="*/ 6324 w 67765"/>
                <a:gd name="connsiteY181" fmla="*/ 96257 h 135207"/>
                <a:gd name="connsiteX182" fmla="*/ 6373 w 67765"/>
                <a:gd name="connsiteY182" fmla="*/ 94554 h 135207"/>
                <a:gd name="connsiteX183" fmla="*/ 6259 w 67765"/>
                <a:gd name="connsiteY183" fmla="*/ 92219 h 135207"/>
                <a:gd name="connsiteX184" fmla="*/ 6195 w 67765"/>
                <a:gd name="connsiteY184" fmla="*/ 91587 h 135207"/>
                <a:gd name="connsiteX185" fmla="*/ 5173 w 67765"/>
                <a:gd name="connsiteY185" fmla="*/ 91133 h 135207"/>
                <a:gd name="connsiteX186" fmla="*/ 3292 w 67765"/>
                <a:gd name="connsiteY186" fmla="*/ 90906 h 135207"/>
                <a:gd name="connsiteX187" fmla="*/ 1930 w 67765"/>
                <a:gd name="connsiteY187" fmla="*/ 91019 h 135207"/>
                <a:gd name="connsiteX188" fmla="*/ 454 w 67765"/>
                <a:gd name="connsiteY188" fmla="*/ 91068 h 135207"/>
                <a:gd name="connsiteX189" fmla="*/ 0 w 67765"/>
                <a:gd name="connsiteY189" fmla="*/ 89868 h 135207"/>
                <a:gd name="connsiteX190" fmla="*/ 0 w 67765"/>
                <a:gd name="connsiteY190" fmla="*/ 88441 h 135207"/>
                <a:gd name="connsiteX191" fmla="*/ 746 w 67765"/>
                <a:gd name="connsiteY191" fmla="*/ 87241 h 135207"/>
                <a:gd name="connsiteX192" fmla="*/ 1606 w 67765"/>
                <a:gd name="connsiteY192" fmla="*/ 84857 h 135207"/>
                <a:gd name="connsiteX193" fmla="*/ 1670 w 67765"/>
                <a:gd name="connsiteY193" fmla="*/ 83268 h 135207"/>
                <a:gd name="connsiteX194" fmla="*/ 1784 w 67765"/>
                <a:gd name="connsiteY194" fmla="*/ 81452 h 135207"/>
                <a:gd name="connsiteX195" fmla="*/ 2805 w 67765"/>
                <a:gd name="connsiteY195" fmla="*/ 79003 h 135207"/>
                <a:gd name="connsiteX196" fmla="*/ 3551 w 67765"/>
                <a:gd name="connsiteY196" fmla="*/ 76847 h 135207"/>
                <a:gd name="connsiteX197" fmla="*/ 3730 w 67765"/>
                <a:gd name="connsiteY197" fmla="*/ 75192 h 135207"/>
                <a:gd name="connsiteX198" fmla="*/ 2935 w 67765"/>
                <a:gd name="connsiteY198" fmla="*/ 74284 h 135207"/>
                <a:gd name="connsiteX199" fmla="*/ 2514 w 67765"/>
                <a:gd name="connsiteY199" fmla="*/ 73603 h 135207"/>
                <a:gd name="connsiteX200" fmla="*/ 2514 w 67765"/>
                <a:gd name="connsiteY200" fmla="*/ 72809 h 135207"/>
                <a:gd name="connsiteX201" fmla="*/ 3097 w 67765"/>
                <a:gd name="connsiteY201" fmla="*/ 72874 h 135207"/>
                <a:gd name="connsiteX202" fmla="*/ 4005 w 67765"/>
                <a:gd name="connsiteY202" fmla="*/ 72241 h 135207"/>
                <a:gd name="connsiteX203" fmla="*/ 5027 w 67765"/>
                <a:gd name="connsiteY203" fmla="*/ 71268 h 135207"/>
                <a:gd name="connsiteX204" fmla="*/ 6049 w 67765"/>
                <a:gd name="connsiteY204" fmla="*/ 71495 h 135207"/>
                <a:gd name="connsiteX205" fmla="*/ 6162 w 67765"/>
                <a:gd name="connsiteY205" fmla="*/ 70360 h 135207"/>
                <a:gd name="connsiteX206" fmla="*/ 7249 w 67765"/>
                <a:gd name="connsiteY206" fmla="*/ 69274 h 135207"/>
                <a:gd name="connsiteX207" fmla="*/ 7881 w 67765"/>
                <a:gd name="connsiteY207" fmla="*/ 68868 h 135207"/>
                <a:gd name="connsiteX208" fmla="*/ 8449 w 67765"/>
                <a:gd name="connsiteY208" fmla="*/ 67539 h 135207"/>
                <a:gd name="connsiteX209" fmla="*/ 9584 w 67765"/>
                <a:gd name="connsiteY209" fmla="*/ 63063 h 135207"/>
                <a:gd name="connsiteX210" fmla="*/ 10103 w 67765"/>
                <a:gd name="connsiteY210" fmla="*/ 61134 h 135207"/>
                <a:gd name="connsiteX211" fmla="*/ 10897 w 67765"/>
                <a:gd name="connsiteY211" fmla="*/ 60047 h 135207"/>
                <a:gd name="connsiteX212" fmla="*/ 11578 w 67765"/>
                <a:gd name="connsiteY212" fmla="*/ 58571 h 135207"/>
                <a:gd name="connsiteX213" fmla="*/ 12146 w 67765"/>
                <a:gd name="connsiteY213" fmla="*/ 56528 h 135207"/>
                <a:gd name="connsiteX214" fmla="*/ 12146 w 67765"/>
                <a:gd name="connsiteY214" fmla="*/ 55166 h 135207"/>
                <a:gd name="connsiteX215" fmla="*/ 12892 w 67765"/>
                <a:gd name="connsiteY215" fmla="*/ 54193 h 135207"/>
                <a:gd name="connsiteX216" fmla="*/ 13070 w 67765"/>
                <a:gd name="connsiteY216" fmla="*/ 52604 h 135207"/>
                <a:gd name="connsiteX217" fmla="*/ 12616 w 67765"/>
                <a:gd name="connsiteY217" fmla="*/ 51631 h 135207"/>
                <a:gd name="connsiteX218" fmla="*/ 12275 w 67765"/>
                <a:gd name="connsiteY218" fmla="*/ 50204 h 135207"/>
                <a:gd name="connsiteX219" fmla="*/ 12389 w 67765"/>
                <a:gd name="connsiteY219" fmla="*/ 48501 h 135207"/>
                <a:gd name="connsiteX220" fmla="*/ 13248 w 67765"/>
                <a:gd name="connsiteY220" fmla="*/ 47301 h 135207"/>
                <a:gd name="connsiteX221" fmla="*/ 14562 w 67765"/>
                <a:gd name="connsiteY221" fmla="*/ 44123 h 135207"/>
                <a:gd name="connsiteX222" fmla="*/ 14789 w 67765"/>
                <a:gd name="connsiteY222" fmla="*/ 42648 h 135207"/>
                <a:gd name="connsiteX223" fmla="*/ 15016 w 67765"/>
                <a:gd name="connsiteY223" fmla="*/ 41107 h 135207"/>
                <a:gd name="connsiteX224" fmla="*/ 15421 w 67765"/>
                <a:gd name="connsiteY224" fmla="*/ 39745 h 135207"/>
                <a:gd name="connsiteX225" fmla="*/ 15940 w 67765"/>
                <a:gd name="connsiteY225" fmla="*/ 39518 h 135207"/>
                <a:gd name="connsiteX226" fmla="*/ 16459 w 67765"/>
                <a:gd name="connsiteY226" fmla="*/ 39518 h 135207"/>
                <a:gd name="connsiteX227" fmla="*/ 17254 w 67765"/>
                <a:gd name="connsiteY227" fmla="*/ 38837 h 135207"/>
                <a:gd name="connsiteX228" fmla="*/ 17708 w 67765"/>
                <a:gd name="connsiteY228" fmla="*/ 37588 h 135207"/>
                <a:gd name="connsiteX229" fmla="*/ 18340 w 67765"/>
                <a:gd name="connsiteY229" fmla="*/ 37248 h 135207"/>
                <a:gd name="connsiteX230" fmla="*/ 18518 w 67765"/>
                <a:gd name="connsiteY230" fmla="*/ 36161 h 135207"/>
                <a:gd name="connsiteX231" fmla="*/ 17838 w 67765"/>
                <a:gd name="connsiteY231" fmla="*/ 36048 h 135207"/>
                <a:gd name="connsiteX232" fmla="*/ 16816 w 67765"/>
                <a:gd name="connsiteY232" fmla="*/ 36388 h 135207"/>
                <a:gd name="connsiteX233" fmla="*/ 16297 w 67765"/>
                <a:gd name="connsiteY233" fmla="*/ 37588 h 135207"/>
                <a:gd name="connsiteX234" fmla="*/ 15729 w 67765"/>
                <a:gd name="connsiteY234" fmla="*/ 38334 h 135207"/>
                <a:gd name="connsiteX235" fmla="*/ 15275 w 67765"/>
                <a:gd name="connsiteY235" fmla="*/ 37702 h 135207"/>
                <a:gd name="connsiteX236" fmla="*/ 16021 w 67765"/>
                <a:gd name="connsiteY236" fmla="*/ 36113 h 135207"/>
                <a:gd name="connsiteX237" fmla="*/ 16540 w 67765"/>
                <a:gd name="connsiteY237" fmla="*/ 35140 h 135207"/>
                <a:gd name="connsiteX238" fmla="*/ 16994 w 67765"/>
                <a:gd name="connsiteY238" fmla="*/ 34961 h 135207"/>
                <a:gd name="connsiteX239" fmla="*/ 17513 w 67765"/>
                <a:gd name="connsiteY239" fmla="*/ 33761 h 135207"/>
                <a:gd name="connsiteX240" fmla="*/ 16994 w 67765"/>
                <a:gd name="connsiteY240" fmla="*/ 32107 h 135207"/>
                <a:gd name="connsiteX241" fmla="*/ 17221 w 67765"/>
                <a:gd name="connsiteY241" fmla="*/ 30567 h 135207"/>
                <a:gd name="connsiteX242" fmla="*/ 17221 w 67765"/>
                <a:gd name="connsiteY242" fmla="*/ 28524 h 135207"/>
                <a:gd name="connsiteX243" fmla="*/ 17448 w 67765"/>
                <a:gd name="connsiteY243" fmla="*/ 26708 h 135207"/>
                <a:gd name="connsiteX244" fmla="*/ 17562 w 67765"/>
                <a:gd name="connsiteY244" fmla="*/ 25799 h 135207"/>
                <a:gd name="connsiteX245" fmla="*/ 18470 w 67765"/>
                <a:gd name="connsiteY245" fmla="*/ 25751 h 135207"/>
                <a:gd name="connsiteX246" fmla="*/ 18292 w 67765"/>
                <a:gd name="connsiteY246" fmla="*/ 25005 h 135207"/>
                <a:gd name="connsiteX247" fmla="*/ 15908 w 67765"/>
                <a:gd name="connsiteY247" fmla="*/ 25005 h 135207"/>
                <a:gd name="connsiteX248" fmla="*/ 14773 w 67765"/>
                <a:gd name="connsiteY248" fmla="*/ 23756 h 135207"/>
                <a:gd name="connsiteX249" fmla="*/ 14708 w 67765"/>
                <a:gd name="connsiteY249" fmla="*/ 21421 h 135207"/>
                <a:gd name="connsiteX250" fmla="*/ 14481 w 67765"/>
                <a:gd name="connsiteY250" fmla="*/ 20448 h 135207"/>
                <a:gd name="connsiteX251" fmla="*/ 13800 w 67765"/>
                <a:gd name="connsiteY251" fmla="*/ 20156 h 135207"/>
                <a:gd name="connsiteX252" fmla="*/ 13508 w 67765"/>
                <a:gd name="connsiteY252" fmla="*/ 17205 h 135207"/>
                <a:gd name="connsiteX253" fmla="*/ 13167 w 67765"/>
                <a:gd name="connsiteY253" fmla="*/ 16005 h 135207"/>
                <a:gd name="connsiteX254" fmla="*/ 13167 w 67765"/>
                <a:gd name="connsiteY254" fmla="*/ 14351 h 135207"/>
                <a:gd name="connsiteX255" fmla="*/ 12762 w 67765"/>
                <a:gd name="connsiteY255" fmla="*/ 12810 h 135207"/>
                <a:gd name="connsiteX256" fmla="*/ 12421 w 67765"/>
                <a:gd name="connsiteY256" fmla="*/ 11562 h 135207"/>
                <a:gd name="connsiteX257" fmla="*/ 11562 w 67765"/>
                <a:gd name="connsiteY257" fmla="*/ 9794 h 135207"/>
                <a:gd name="connsiteX258" fmla="*/ 11562 w 67765"/>
                <a:gd name="connsiteY258" fmla="*/ 7232 h 135207"/>
                <a:gd name="connsiteX259" fmla="*/ 11432 w 67765"/>
                <a:gd name="connsiteY259" fmla="*/ 6308 h 135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Lst>
              <a:rect l="l" t="t" r="r" b="b"/>
              <a:pathLst>
                <a:path w="67765" h="135207">
                  <a:moveTo>
                    <a:pt x="11448" y="6454"/>
                  </a:moveTo>
                  <a:lnTo>
                    <a:pt x="13183" y="6000"/>
                  </a:lnTo>
                  <a:lnTo>
                    <a:pt x="13865" y="4557"/>
                  </a:lnTo>
                  <a:cubicBezTo>
                    <a:pt x="13865" y="4557"/>
                    <a:pt x="15616" y="3876"/>
                    <a:pt x="15908" y="3568"/>
                  </a:cubicBezTo>
                  <a:cubicBezTo>
                    <a:pt x="16216" y="3259"/>
                    <a:pt x="16362" y="2514"/>
                    <a:pt x="16362" y="2514"/>
                  </a:cubicBezTo>
                  <a:cubicBezTo>
                    <a:pt x="16362" y="2514"/>
                    <a:pt x="17951" y="2514"/>
                    <a:pt x="18178" y="2432"/>
                  </a:cubicBezTo>
                  <a:cubicBezTo>
                    <a:pt x="18405" y="2351"/>
                    <a:pt x="19394" y="1151"/>
                    <a:pt x="19394" y="1151"/>
                  </a:cubicBezTo>
                  <a:cubicBezTo>
                    <a:pt x="19394" y="1151"/>
                    <a:pt x="21064" y="1524"/>
                    <a:pt x="21599" y="1605"/>
                  </a:cubicBezTo>
                  <a:cubicBezTo>
                    <a:pt x="22135" y="1687"/>
                    <a:pt x="23189" y="1605"/>
                    <a:pt x="23189" y="1605"/>
                  </a:cubicBezTo>
                  <a:lnTo>
                    <a:pt x="24324" y="1070"/>
                  </a:lnTo>
                  <a:lnTo>
                    <a:pt x="25313" y="81"/>
                  </a:lnTo>
                  <a:lnTo>
                    <a:pt x="26529" y="0"/>
                  </a:lnTo>
                  <a:lnTo>
                    <a:pt x="26902" y="1589"/>
                  </a:lnTo>
                  <a:lnTo>
                    <a:pt x="28491" y="1589"/>
                  </a:lnTo>
                  <a:lnTo>
                    <a:pt x="29545" y="2724"/>
                  </a:lnTo>
                  <a:lnTo>
                    <a:pt x="28410" y="3941"/>
                  </a:lnTo>
                  <a:lnTo>
                    <a:pt x="27356" y="4622"/>
                  </a:lnTo>
                  <a:lnTo>
                    <a:pt x="26902" y="6130"/>
                  </a:lnTo>
                  <a:lnTo>
                    <a:pt x="27275" y="6957"/>
                  </a:lnTo>
                  <a:lnTo>
                    <a:pt x="27275" y="7557"/>
                  </a:lnTo>
                  <a:lnTo>
                    <a:pt x="28329" y="8919"/>
                  </a:lnTo>
                  <a:lnTo>
                    <a:pt x="29610" y="8546"/>
                  </a:lnTo>
                  <a:lnTo>
                    <a:pt x="30664" y="7638"/>
                  </a:lnTo>
                  <a:lnTo>
                    <a:pt x="31880" y="6275"/>
                  </a:lnTo>
                  <a:lnTo>
                    <a:pt x="33388" y="5740"/>
                  </a:lnTo>
                  <a:lnTo>
                    <a:pt x="33388" y="6730"/>
                  </a:lnTo>
                  <a:lnTo>
                    <a:pt x="34215" y="6811"/>
                  </a:lnTo>
                  <a:lnTo>
                    <a:pt x="35269" y="6049"/>
                  </a:lnTo>
                  <a:lnTo>
                    <a:pt x="36177" y="5822"/>
                  </a:lnTo>
                  <a:lnTo>
                    <a:pt x="38902" y="6049"/>
                  </a:lnTo>
                  <a:lnTo>
                    <a:pt x="39891" y="6957"/>
                  </a:lnTo>
                  <a:lnTo>
                    <a:pt x="41480" y="7103"/>
                  </a:lnTo>
                  <a:lnTo>
                    <a:pt x="42988" y="6503"/>
                  </a:lnTo>
                  <a:lnTo>
                    <a:pt x="44739" y="5740"/>
                  </a:lnTo>
                  <a:lnTo>
                    <a:pt x="45566" y="4832"/>
                  </a:lnTo>
                  <a:lnTo>
                    <a:pt x="47155" y="5059"/>
                  </a:lnTo>
                  <a:lnTo>
                    <a:pt x="48145" y="4151"/>
                  </a:lnTo>
                  <a:lnTo>
                    <a:pt x="49199" y="4070"/>
                  </a:lnTo>
                  <a:lnTo>
                    <a:pt x="50707" y="3616"/>
                  </a:lnTo>
                  <a:lnTo>
                    <a:pt x="51842" y="3989"/>
                  </a:lnTo>
                  <a:lnTo>
                    <a:pt x="53512" y="4297"/>
                  </a:lnTo>
                  <a:lnTo>
                    <a:pt x="54647" y="3762"/>
                  </a:lnTo>
                  <a:lnTo>
                    <a:pt x="55555" y="4070"/>
                  </a:lnTo>
                  <a:lnTo>
                    <a:pt x="56917" y="4670"/>
                  </a:lnTo>
                  <a:lnTo>
                    <a:pt x="57825" y="4362"/>
                  </a:lnTo>
                  <a:lnTo>
                    <a:pt x="59496" y="4216"/>
                  </a:lnTo>
                  <a:lnTo>
                    <a:pt x="61004" y="4751"/>
                  </a:lnTo>
                  <a:lnTo>
                    <a:pt x="61766" y="6340"/>
                  </a:lnTo>
                  <a:lnTo>
                    <a:pt x="61312" y="9454"/>
                  </a:lnTo>
                  <a:lnTo>
                    <a:pt x="61312" y="10816"/>
                  </a:lnTo>
                  <a:lnTo>
                    <a:pt x="62074" y="11497"/>
                  </a:lnTo>
                  <a:lnTo>
                    <a:pt x="64279" y="11805"/>
                  </a:lnTo>
                  <a:lnTo>
                    <a:pt x="66322" y="12259"/>
                  </a:lnTo>
                  <a:lnTo>
                    <a:pt x="67539" y="13313"/>
                  </a:lnTo>
                  <a:lnTo>
                    <a:pt x="67766" y="15065"/>
                  </a:lnTo>
                  <a:lnTo>
                    <a:pt x="67085" y="16881"/>
                  </a:lnTo>
                  <a:lnTo>
                    <a:pt x="65868" y="18551"/>
                  </a:lnTo>
                  <a:lnTo>
                    <a:pt x="63971" y="20140"/>
                  </a:lnTo>
                  <a:lnTo>
                    <a:pt x="61393" y="21648"/>
                  </a:lnTo>
                  <a:lnTo>
                    <a:pt x="60031" y="22783"/>
                  </a:lnTo>
                  <a:lnTo>
                    <a:pt x="58815" y="23918"/>
                  </a:lnTo>
                  <a:lnTo>
                    <a:pt x="57145" y="26497"/>
                  </a:lnTo>
                  <a:lnTo>
                    <a:pt x="56463" y="27940"/>
                  </a:lnTo>
                  <a:lnTo>
                    <a:pt x="55328" y="30437"/>
                  </a:lnTo>
                  <a:lnTo>
                    <a:pt x="55328" y="41885"/>
                  </a:lnTo>
                  <a:lnTo>
                    <a:pt x="55247" y="45372"/>
                  </a:lnTo>
                  <a:lnTo>
                    <a:pt x="56009" y="47042"/>
                  </a:lnTo>
                  <a:lnTo>
                    <a:pt x="55409" y="49166"/>
                  </a:lnTo>
                  <a:lnTo>
                    <a:pt x="53739" y="50528"/>
                  </a:lnTo>
                  <a:lnTo>
                    <a:pt x="51842" y="51437"/>
                  </a:lnTo>
                  <a:lnTo>
                    <a:pt x="51307" y="53642"/>
                  </a:lnTo>
                  <a:lnTo>
                    <a:pt x="53285" y="55150"/>
                  </a:lnTo>
                  <a:lnTo>
                    <a:pt x="54566" y="56431"/>
                  </a:lnTo>
                  <a:lnTo>
                    <a:pt x="55020" y="58863"/>
                  </a:lnTo>
                  <a:lnTo>
                    <a:pt x="54712" y="60144"/>
                  </a:lnTo>
                  <a:lnTo>
                    <a:pt x="52896" y="63550"/>
                  </a:lnTo>
                  <a:lnTo>
                    <a:pt x="51761" y="65528"/>
                  </a:lnTo>
                  <a:lnTo>
                    <a:pt x="50253" y="66582"/>
                  </a:lnTo>
                  <a:lnTo>
                    <a:pt x="48355" y="66809"/>
                  </a:lnTo>
                  <a:lnTo>
                    <a:pt x="45923" y="67182"/>
                  </a:lnTo>
                  <a:lnTo>
                    <a:pt x="44561" y="68171"/>
                  </a:lnTo>
                  <a:lnTo>
                    <a:pt x="44642" y="69760"/>
                  </a:lnTo>
                  <a:lnTo>
                    <a:pt x="46085" y="71739"/>
                  </a:lnTo>
                  <a:lnTo>
                    <a:pt x="46166" y="73863"/>
                  </a:lnTo>
                  <a:lnTo>
                    <a:pt x="46702" y="76522"/>
                  </a:lnTo>
                  <a:lnTo>
                    <a:pt x="48453" y="78646"/>
                  </a:lnTo>
                  <a:lnTo>
                    <a:pt x="51339" y="80544"/>
                  </a:lnTo>
                  <a:lnTo>
                    <a:pt x="53009" y="82279"/>
                  </a:lnTo>
                  <a:lnTo>
                    <a:pt x="52783" y="84257"/>
                  </a:lnTo>
                  <a:lnTo>
                    <a:pt x="52182" y="86835"/>
                  </a:lnTo>
                  <a:lnTo>
                    <a:pt x="49831" y="87825"/>
                  </a:lnTo>
                  <a:lnTo>
                    <a:pt x="47561" y="90322"/>
                  </a:lnTo>
                  <a:lnTo>
                    <a:pt x="46653" y="92365"/>
                  </a:lnTo>
                  <a:lnTo>
                    <a:pt x="47415" y="95705"/>
                  </a:lnTo>
                  <a:lnTo>
                    <a:pt x="46815" y="98511"/>
                  </a:lnTo>
                  <a:lnTo>
                    <a:pt x="49020" y="103278"/>
                  </a:lnTo>
                  <a:lnTo>
                    <a:pt x="50155" y="103586"/>
                  </a:lnTo>
                  <a:lnTo>
                    <a:pt x="51972" y="103732"/>
                  </a:lnTo>
                  <a:lnTo>
                    <a:pt x="52507" y="105013"/>
                  </a:lnTo>
                  <a:lnTo>
                    <a:pt x="52734" y="106911"/>
                  </a:lnTo>
                  <a:lnTo>
                    <a:pt x="51598" y="108046"/>
                  </a:lnTo>
                  <a:lnTo>
                    <a:pt x="50009" y="108192"/>
                  </a:lnTo>
                  <a:lnTo>
                    <a:pt x="48258" y="109181"/>
                  </a:lnTo>
                  <a:lnTo>
                    <a:pt x="46815" y="111759"/>
                  </a:lnTo>
                  <a:lnTo>
                    <a:pt x="44999" y="114337"/>
                  </a:lnTo>
                  <a:lnTo>
                    <a:pt x="43183" y="117824"/>
                  </a:lnTo>
                  <a:lnTo>
                    <a:pt x="41821" y="120175"/>
                  </a:lnTo>
                  <a:lnTo>
                    <a:pt x="43037" y="123516"/>
                  </a:lnTo>
                  <a:lnTo>
                    <a:pt x="42356" y="126921"/>
                  </a:lnTo>
                  <a:lnTo>
                    <a:pt x="43183" y="129953"/>
                  </a:lnTo>
                  <a:cubicBezTo>
                    <a:pt x="43183" y="129953"/>
                    <a:pt x="42258" y="130407"/>
                    <a:pt x="42080" y="130407"/>
                  </a:cubicBezTo>
                  <a:lnTo>
                    <a:pt x="40312" y="130407"/>
                  </a:lnTo>
                  <a:lnTo>
                    <a:pt x="39972" y="131153"/>
                  </a:lnTo>
                  <a:lnTo>
                    <a:pt x="39615" y="131948"/>
                  </a:lnTo>
                  <a:cubicBezTo>
                    <a:pt x="39615" y="131948"/>
                    <a:pt x="39177" y="131721"/>
                    <a:pt x="39015" y="131607"/>
                  </a:cubicBezTo>
                  <a:cubicBezTo>
                    <a:pt x="38837" y="131494"/>
                    <a:pt x="37134" y="131948"/>
                    <a:pt x="37134" y="131948"/>
                  </a:cubicBezTo>
                  <a:lnTo>
                    <a:pt x="36340" y="132921"/>
                  </a:lnTo>
                  <a:lnTo>
                    <a:pt x="36794" y="133602"/>
                  </a:lnTo>
                  <a:lnTo>
                    <a:pt x="35885" y="133602"/>
                  </a:lnTo>
                  <a:lnTo>
                    <a:pt x="34572" y="134234"/>
                  </a:lnTo>
                  <a:lnTo>
                    <a:pt x="33437" y="135207"/>
                  </a:lnTo>
                  <a:lnTo>
                    <a:pt x="31442" y="135207"/>
                  </a:lnTo>
                  <a:lnTo>
                    <a:pt x="30923" y="134412"/>
                  </a:lnTo>
                  <a:lnTo>
                    <a:pt x="30405" y="134591"/>
                  </a:lnTo>
                  <a:lnTo>
                    <a:pt x="28864" y="133683"/>
                  </a:lnTo>
                  <a:lnTo>
                    <a:pt x="28005" y="133002"/>
                  </a:lnTo>
                  <a:lnTo>
                    <a:pt x="26805" y="132823"/>
                  </a:lnTo>
                  <a:lnTo>
                    <a:pt x="26059" y="133002"/>
                  </a:lnTo>
                  <a:lnTo>
                    <a:pt x="25653" y="133407"/>
                  </a:lnTo>
                  <a:lnTo>
                    <a:pt x="24291" y="133456"/>
                  </a:lnTo>
                  <a:lnTo>
                    <a:pt x="23724" y="132661"/>
                  </a:lnTo>
                  <a:lnTo>
                    <a:pt x="22070" y="132596"/>
                  </a:lnTo>
                  <a:lnTo>
                    <a:pt x="21551" y="133164"/>
                  </a:lnTo>
                  <a:lnTo>
                    <a:pt x="20578" y="133115"/>
                  </a:lnTo>
                  <a:lnTo>
                    <a:pt x="19783" y="132596"/>
                  </a:lnTo>
                  <a:cubicBezTo>
                    <a:pt x="19783" y="132596"/>
                    <a:pt x="19264" y="132369"/>
                    <a:pt x="19102" y="132256"/>
                  </a:cubicBezTo>
                  <a:cubicBezTo>
                    <a:pt x="18924" y="132142"/>
                    <a:pt x="18194" y="131915"/>
                    <a:pt x="18194" y="131915"/>
                  </a:cubicBezTo>
                  <a:lnTo>
                    <a:pt x="17400" y="131850"/>
                  </a:lnTo>
                  <a:lnTo>
                    <a:pt x="17108" y="132483"/>
                  </a:lnTo>
                  <a:lnTo>
                    <a:pt x="16540" y="132937"/>
                  </a:lnTo>
                  <a:lnTo>
                    <a:pt x="15405" y="133229"/>
                  </a:lnTo>
                  <a:lnTo>
                    <a:pt x="14610" y="133342"/>
                  </a:lnTo>
                  <a:lnTo>
                    <a:pt x="13751" y="134137"/>
                  </a:lnTo>
                  <a:lnTo>
                    <a:pt x="12097" y="134704"/>
                  </a:lnTo>
                  <a:lnTo>
                    <a:pt x="11335" y="134996"/>
                  </a:lnTo>
                  <a:lnTo>
                    <a:pt x="10670" y="134591"/>
                  </a:lnTo>
                  <a:lnTo>
                    <a:pt x="10670" y="133845"/>
                  </a:lnTo>
                  <a:lnTo>
                    <a:pt x="11416" y="133050"/>
                  </a:lnTo>
                  <a:lnTo>
                    <a:pt x="12162" y="132029"/>
                  </a:lnTo>
                  <a:lnTo>
                    <a:pt x="12340" y="131461"/>
                  </a:lnTo>
                  <a:lnTo>
                    <a:pt x="12746" y="130667"/>
                  </a:lnTo>
                  <a:cubicBezTo>
                    <a:pt x="12746" y="130667"/>
                    <a:pt x="12681" y="130099"/>
                    <a:pt x="12794" y="129921"/>
                  </a:cubicBezTo>
                  <a:cubicBezTo>
                    <a:pt x="12908" y="129742"/>
                    <a:pt x="13540" y="129175"/>
                    <a:pt x="13540" y="129175"/>
                  </a:cubicBezTo>
                  <a:lnTo>
                    <a:pt x="12908" y="128040"/>
                  </a:lnTo>
                  <a:lnTo>
                    <a:pt x="12957" y="126905"/>
                  </a:lnTo>
                  <a:lnTo>
                    <a:pt x="13702" y="125770"/>
                  </a:lnTo>
                  <a:lnTo>
                    <a:pt x="14335" y="124407"/>
                  </a:lnTo>
                  <a:lnTo>
                    <a:pt x="14400" y="122753"/>
                  </a:lnTo>
                  <a:lnTo>
                    <a:pt x="14805" y="120597"/>
                  </a:lnTo>
                  <a:cubicBezTo>
                    <a:pt x="14805" y="120597"/>
                    <a:pt x="14756" y="119283"/>
                    <a:pt x="14756" y="119121"/>
                  </a:cubicBezTo>
                  <a:cubicBezTo>
                    <a:pt x="14756" y="118959"/>
                    <a:pt x="14692" y="116851"/>
                    <a:pt x="14692" y="116851"/>
                  </a:cubicBezTo>
                  <a:lnTo>
                    <a:pt x="14513" y="115197"/>
                  </a:lnTo>
                  <a:lnTo>
                    <a:pt x="14335" y="112586"/>
                  </a:lnTo>
                  <a:lnTo>
                    <a:pt x="14286" y="111110"/>
                  </a:lnTo>
                  <a:lnTo>
                    <a:pt x="13605" y="109116"/>
                  </a:lnTo>
                  <a:lnTo>
                    <a:pt x="13670" y="107981"/>
                  </a:lnTo>
                  <a:lnTo>
                    <a:pt x="14124" y="106959"/>
                  </a:lnTo>
                  <a:lnTo>
                    <a:pt x="14870" y="105484"/>
                  </a:lnTo>
                  <a:lnTo>
                    <a:pt x="14870" y="103667"/>
                  </a:lnTo>
                  <a:lnTo>
                    <a:pt x="14935" y="99743"/>
                  </a:lnTo>
                  <a:lnTo>
                    <a:pt x="14416" y="98041"/>
                  </a:lnTo>
                  <a:lnTo>
                    <a:pt x="14075" y="97132"/>
                  </a:lnTo>
                  <a:lnTo>
                    <a:pt x="13443" y="96046"/>
                  </a:lnTo>
                  <a:lnTo>
                    <a:pt x="12697" y="95592"/>
                  </a:lnTo>
                  <a:lnTo>
                    <a:pt x="11611" y="95641"/>
                  </a:lnTo>
                  <a:lnTo>
                    <a:pt x="10703" y="96776"/>
                  </a:lnTo>
                  <a:lnTo>
                    <a:pt x="9340" y="97911"/>
                  </a:lnTo>
                  <a:lnTo>
                    <a:pt x="8254" y="98203"/>
                  </a:lnTo>
                  <a:lnTo>
                    <a:pt x="6551" y="98138"/>
                  </a:lnTo>
                  <a:lnTo>
                    <a:pt x="5757" y="98138"/>
                  </a:lnTo>
                  <a:lnTo>
                    <a:pt x="5757" y="96889"/>
                  </a:lnTo>
                  <a:lnTo>
                    <a:pt x="6324" y="96257"/>
                  </a:lnTo>
                  <a:lnTo>
                    <a:pt x="6373" y="94554"/>
                  </a:lnTo>
                  <a:lnTo>
                    <a:pt x="6259" y="92219"/>
                  </a:lnTo>
                  <a:lnTo>
                    <a:pt x="6195" y="91587"/>
                  </a:lnTo>
                  <a:lnTo>
                    <a:pt x="5173" y="91133"/>
                  </a:lnTo>
                  <a:lnTo>
                    <a:pt x="3292" y="90906"/>
                  </a:lnTo>
                  <a:lnTo>
                    <a:pt x="1930" y="91019"/>
                  </a:lnTo>
                  <a:lnTo>
                    <a:pt x="454" y="91068"/>
                  </a:lnTo>
                  <a:lnTo>
                    <a:pt x="0" y="89868"/>
                  </a:lnTo>
                  <a:lnTo>
                    <a:pt x="0" y="88441"/>
                  </a:lnTo>
                  <a:lnTo>
                    <a:pt x="746" y="87241"/>
                  </a:lnTo>
                  <a:lnTo>
                    <a:pt x="1606" y="84857"/>
                  </a:lnTo>
                  <a:lnTo>
                    <a:pt x="1670" y="83268"/>
                  </a:lnTo>
                  <a:lnTo>
                    <a:pt x="1784" y="81452"/>
                  </a:lnTo>
                  <a:lnTo>
                    <a:pt x="2805" y="79003"/>
                  </a:lnTo>
                  <a:lnTo>
                    <a:pt x="3551" y="76847"/>
                  </a:lnTo>
                  <a:lnTo>
                    <a:pt x="3730" y="75192"/>
                  </a:lnTo>
                  <a:lnTo>
                    <a:pt x="2935" y="74284"/>
                  </a:lnTo>
                  <a:lnTo>
                    <a:pt x="2514" y="73603"/>
                  </a:lnTo>
                  <a:lnTo>
                    <a:pt x="2514" y="72809"/>
                  </a:lnTo>
                  <a:lnTo>
                    <a:pt x="3097" y="72874"/>
                  </a:lnTo>
                  <a:lnTo>
                    <a:pt x="4005" y="72241"/>
                  </a:lnTo>
                  <a:lnTo>
                    <a:pt x="5027" y="71268"/>
                  </a:lnTo>
                  <a:lnTo>
                    <a:pt x="6049" y="71495"/>
                  </a:lnTo>
                  <a:lnTo>
                    <a:pt x="6162" y="70360"/>
                  </a:lnTo>
                  <a:lnTo>
                    <a:pt x="7249" y="69274"/>
                  </a:lnTo>
                  <a:lnTo>
                    <a:pt x="7881" y="68868"/>
                  </a:lnTo>
                  <a:lnTo>
                    <a:pt x="8449" y="67539"/>
                  </a:lnTo>
                  <a:lnTo>
                    <a:pt x="9584" y="63063"/>
                  </a:lnTo>
                  <a:lnTo>
                    <a:pt x="10103" y="61134"/>
                  </a:lnTo>
                  <a:lnTo>
                    <a:pt x="10897" y="60047"/>
                  </a:lnTo>
                  <a:lnTo>
                    <a:pt x="11578" y="58571"/>
                  </a:lnTo>
                  <a:lnTo>
                    <a:pt x="12146" y="56528"/>
                  </a:lnTo>
                  <a:cubicBezTo>
                    <a:pt x="12146" y="56528"/>
                    <a:pt x="11919" y="55328"/>
                    <a:pt x="12146" y="55166"/>
                  </a:cubicBezTo>
                  <a:cubicBezTo>
                    <a:pt x="12373" y="54988"/>
                    <a:pt x="12778" y="54420"/>
                    <a:pt x="12892" y="54193"/>
                  </a:cubicBezTo>
                  <a:cubicBezTo>
                    <a:pt x="13005" y="53966"/>
                    <a:pt x="13070" y="52604"/>
                    <a:pt x="13070" y="52604"/>
                  </a:cubicBezTo>
                  <a:lnTo>
                    <a:pt x="12616" y="51631"/>
                  </a:lnTo>
                  <a:lnTo>
                    <a:pt x="12275" y="50204"/>
                  </a:lnTo>
                  <a:lnTo>
                    <a:pt x="12389" y="48501"/>
                  </a:lnTo>
                  <a:lnTo>
                    <a:pt x="13248" y="47301"/>
                  </a:lnTo>
                  <a:lnTo>
                    <a:pt x="14562" y="44123"/>
                  </a:lnTo>
                  <a:lnTo>
                    <a:pt x="14789" y="42648"/>
                  </a:lnTo>
                  <a:lnTo>
                    <a:pt x="15016" y="41107"/>
                  </a:lnTo>
                  <a:lnTo>
                    <a:pt x="15421" y="39745"/>
                  </a:lnTo>
                  <a:lnTo>
                    <a:pt x="15940" y="39518"/>
                  </a:lnTo>
                  <a:lnTo>
                    <a:pt x="16459" y="39518"/>
                  </a:lnTo>
                  <a:lnTo>
                    <a:pt x="17254" y="38837"/>
                  </a:lnTo>
                  <a:lnTo>
                    <a:pt x="17708" y="37588"/>
                  </a:lnTo>
                  <a:lnTo>
                    <a:pt x="18340" y="37248"/>
                  </a:lnTo>
                  <a:lnTo>
                    <a:pt x="18518" y="36161"/>
                  </a:lnTo>
                  <a:lnTo>
                    <a:pt x="17838" y="36048"/>
                  </a:lnTo>
                  <a:lnTo>
                    <a:pt x="16816" y="36388"/>
                  </a:lnTo>
                  <a:lnTo>
                    <a:pt x="16297" y="37588"/>
                  </a:lnTo>
                  <a:lnTo>
                    <a:pt x="15729" y="38334"/>
                  </a:lnTo>
                  <a:lnTo>
                    <a:pt x="15275" y="37702"/>
                  </a:lnTo>
                  <a:lnTo>
                    <a:pt x="16021" y="36113"/>
                  </a:lnTo>
                  <a:lnTo>
                    <a:pt x="16540" y="35140"/>
                  </a:lnTo>
                  <a:lnTo>
                    <a:pt x="16994" y="34961"/>
                  </a:lnTo>
                  <a:lnTo>
                    <a:pt x="17513" y="33761"/>
                  </a:lnTo>
                  <a:lnTo>
                    <a:pt x="16994" y="32107"/>
                  </a:lnTo>
                  <a:lnTo>
                    <a:pt x="17221" y="30567"/>
                  </a:lnTo>
                  <a:lnTo>
                    <a:pt x="17221" y="28524"/>
                  </a:lnTo>
                  <a:lnTo>
                    <a:pt x="17448" y="26708"/>
                  </a:lnTo>
                  <a:lnTo>
                    <a:pt x="17562" y="25799"/>
                  </a:lnTo>
                  <a:lnTo>
                    <a:pt x="18470" y="25751"/>
                  </a:lnTo>
                  <a:lnTo>
                    <a:pt x="18292" y="25005"/>
                  </a:lnTo>
                  <a:lnTo>
                    <a:pt x="15908" y="25005"/>
                  </a:lnTo>
                  <a:lnTo>
                    <a:pt x="14773" y="23756"/>
                  </a:lnTo>
                  <a:lnTo>
                    <a:pt x="14708" y="21421"/>
                  </a:lnTo>
                  <a:lnTo>
                    <a:pt x="14481" y="20448"/>
                  </a:lnTo>
                  <a:lnTo>
                    <a:pt x="13800" y="20156"/>
                  </a:lnTo>
                  <a:lnTo>
                    <a:pt x="13508" y="17205"/>
                  </a:lnTo>
                  <a:lnTo>
                    <a:pt x="13167" y="16005"/>
                  </a:lnTo>
                  <a:lnTo>
                    <a:pt x="13167" y="14351"/>
                  </a:lnTo>
                  <a:lnTo>
                    <a:pt x="12762" y="12810"/>
                  </a:lnTo>
                  <a:lnTo>
                    <a:pt x="12421" y="11562"/>
                  </a:lnTo>
                  <a:lnTo>
                    <a:pt x="11562" y="9794"/>
                  </a:lnTo>
                  <a:lnTo>
                    <a:pt x="11562" y="7232"/>
                  </a:lnTo>
                  <a:lnTo>
                    <a:pt x="11432" y="6308"/>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46" name="Freeform: Shape 645">
              <a:extLst>
                <a:ext uri="{FF2B5EF4-FFF2-40B4-BE49-F238E27FC236}">
                  <a16:creationId xmlns:a16="http://schemas.microsoft.com/office/drawing/2014/main" id="{88D84678-6FA8-2C2A-9CCA-6B31C3F896CE}"/>
                </a:ext>
              </a:extLst>
            </p:cNvPr>
            <p:cNvSpPr/>
            <p:nvPr/>
          </p:nvSpPr>
          <p:spPr>
            <a:xfrm>
              <a:off x="7685721" y="3766295"/>
              <a:ext cx="3216" cy="2438"/>
            </a:xfrm>
            <a:custGeom>
              <a:avLst/>
              <a:gdLst>
                <a:gd name="connsiteX0" fmla="*/ 0 w 3486"/>
                <a:gd name="connsiteY0" fmla="*/ 2643 h 2643"/>
                <a:gd name="connsiteX1" fmla="*/ 1216 w 3486"/>
                <a:gd name="connsiteY1" fmla="*/ 1897 h 2643"/>
                <a:gd name="connsiteX2" fmla="*/ 3178 w 3486"/>
                <a:gd name="connsiteY2" fmla="*/ 1897 h 2643"/>
                <a:gd name="connsiteX3" fmla="*/ 3487 w 3486"/>
                <a:gd name="connsiteY3" fmla="*/ 0 h 2643"/>
                <a:gd name="connsiteX4" fmla="*/ 2351 w 3486"/>
                <a:gd name="connsiteY4" fmla="*/ 0 h 2643"/>
                <a:gd name="connsiteX5" fmla="*/ 1751 w 3486"/>
                <a:gd name="connsiteY5" fmla="*/ 600 h 2643"/>
                <a:gd name="connsiteX6" fmla="*/ 681 w 3486"/>
                <a:gd name="connsiteY6" fmla="*/ 0 h 2643"/>
                <a:gd name="connsiteX7" fmla="*/ 0 w 3486"/>
                <a:gd name="connsiteY7" fmla="*/ 1313 h 2643"/>
                <a:gd name="connsiteX8" fmla="*/ 0 w 3486"/>
                <a:gd name="connsiteY8" fmla="*/ 2643 h 2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86" h="2643">
                  <a:moveTo>
                    <a:pt x="0" y="2643"/>
                  </a:moveTo>
                  <a:lnTo>
                    <a:pt x="1216" y="1897"/>
                  </a:lnTo>
                  <a:lnTo>
                    <a:pt x="3178" y="1897"/>
                  </a:lnTo>
                  <a:lnTo>
                    <a:pt x="3487" y="0"/>
                  </a:lnTo>
                  <a:lnTo>
                    <a:pt x="2351" y="0"/>
                  </a:lnTo>
                  <a:lnTo>
                    <a:pt x="1751" y="600"/>
                  </a:lnTo>
                  <a:lnTo>
                    <a:pt x="681" y="0"/>
                  </a:lnTo>
                  <a:lnTo>
                    <a:pt x="0" y="1313"/>
                  </a:lnTo>
                  <a:lnTo>
                    <a:pt x="0" y="2643"/>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47" name="Freeform: Shape 646">
              <a:extLst>
                <a:ext uri="{FF2B5EF4-FFF2-40B4-BE49-F238E27FC236}">
                  <a16:creationId xmlns:a16="http://schemas.microsoft.com/office/drawing/2014/main" id="{3696193C-EC4F-E586-FE6F-7269D3CA1A64}"/>
                </a:ext>
              </a:extLst>
            </p:cNvPr>
            <p:cNvSpPr/>
            <p:nvPr/>
          </p:nvSpPr>
          <p:spPr>
            <a:xfrm>
              <a:off x="7674816" y="3753653"/>
              <a:ext cx="5604" cy="8362"/>
            </a:xfrm>
            <a:custGeom>
              <a:avLst/>
              <a:gdLst>
                <a:gd name="connsiteX0" fmla="*/ 5838 w 6075"/>
                <a:gd name="connsiteY0" fmla="*/ 8546 h 9064"/>
                <a:gd name="connsiteX1" fmla="*/ 5838 w 6075"/>
                <a:gd name="connsiteY1" fmla="*/ 4151 h 9064"/>
                <a:gd name="connsiteX2" fmla="*/ 5838 w 6075"/>
                <a:gd name="connsiteY2" fmla="*/ 2562 h 9064"/>
                <a:gd name="connsiteX3" fmla="*/ 3487 w 6075"/>
                <a:gd name="connsiteY3" fmla="*/ 2562 h 9064"/>
                <a:gd name="connsiteX4" fmla="*/ 2725 w 6075"/>
                <a:gd name="connsiteY4" fmla="*/ 1281 h 9064"/>
                <a:gd name="connsiteX5" fmla="*/ 1816 w 6075"/>
                <a:gd name="connsiteY5" fmla="*/ 0 h 9064"/>
                <a:gd name="connsiteX6" fmla="*/ 827 w 6075"/>
                <a:gd name="connsiteY6" fmla="*/ 827 h 9064"/>
                <a:gd name="connsiteX7" fmla="*/ 0 w 6075"/>
                <a:gd name="connsiteY7" fmla="*/ 1654 h 9064"/>
                <a:gd name="connsiteX8" fmla="*/ 0 w 6075"/>
                <a:gd name="connsiteY8" fmla="*/ 2935 h 9064"/>
                <a:gd name="connsiteX9" fmla="*/ 762 w 6075"/>
                <a:gd name="connsiteY9" fmla="*/ 3697 h 9064"/>
                <a:gd name="connsiteX10" fmla="*/ 1978 w 6075"/>
                <a:gd name="connsiteY10" fmla="*/ 4265 h 9064"/>
                <a:gd name="connsiteX11" fmla="*/ 2660 w 6075"/>
                <a:gd name="connsiteY11" fmla="*/ 4978 h 9064"/>
                <a:gd name="connsiteX12" fmla="*/ 3795 w 6075"/>
                <a:gd name="connsiteY12" fmla="*/ 5659 h 9064"/>
                <a:gd name="connsiteX13" fmla="*/ 4249 w 6075"/>
                <a:gd name="connsiteY13" fmla="*/ 6940 h 9064"/>
                <a:gd name="connsiteX14" fmla="*/ 5011 w 6075"/>
                <a:gd name="connsiteY14" fmla="*/ 9065 h 9064"/>
                <a:gd name="connsiteX15" fmla="*/ 5838 w 6075"/>
                <a:gd name="connsiteY15" fmla="*/ 8530 h 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75" h="9064">
                  <a:moveTo>
                    <a:pt x="5838" y="8546"/>
                  </a:moveTo>
                  <a:lnTo>
                    <a:pt x="5838" y="4151"/>
                  </a:lnTo>
                  <a:cubicBezTo>
                    <a:pt x="5838" y="4151"/>
                    <a:pt x="6373" y="2562"/>
                    <a:pt x="5838" y="2562"/>
                  </a:cubicBezTo>
                  <a:lnTo>
                    <a:pt x="3487" y="2562"/>
                  </a:lnTo>
                  <a:lnTo>
                    <a:pt x="2725" y="1281"/>
                  </a:lnTo>
                  <a:lnTo>
                    <a:pt x="1816" y="0"/>
                  </a:lnTo>
                  <a:lnTo>
                    <a:pt x="827" y="827"/>
                  </a:lnTo>
                  <a:lnTo>
                    <a:pt x="0" y="1654"/>
                  </a:lnTo>
                  <a:lnTo>
                    <a:pt x="0" y="2935"/>
                  </a:lnTo>
                  <a:lnTo>
                    <a:pt x="762" y="3697"/>
                  </a:lnTo>
                  <a:lnTo>
                    <a:pt x="1978" y="4265"/>
                  </a:lnTo>
                  <a:cubicBezTo>
                    <a:pt x="1978" y="4265"/>
                    <a:pt x="2432" y="4832"/>
                    <a:pt x="2660" y="4978"/>
                  </a:cubicBezTo>
                  <a:cubicBezTo>
                    <a:pt x="2886" y="5124"/>
                    <a:pt x="3795" y="5659"/>
                    <a:pt x="3795" y="5659"/>
                  </a:cubicBezTo>
                  <a:lnTo>
                    <a:pt x="4249" y="6940"/>
                  </a:lnTo>
                  <a:lnTo>
                    <a:pt x="5011" y="9065"/>
                  </a:lnTo>
                  <a:lnTo>
                    <a:pt x="5838" y="8530"/>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48" name="Freeform: Shape 647">
              <a:extLst>
                <a:ext uri="{FF2B5EF4-FFF2-40B4-BE49-F238E27FC236}">
                  <a16:creationId xmlns:a16="http://schemas.microsoft.com/office/drawing/2014/main" id="{164F5604-CC27-7914-2503-664CD03CF52B}"/>
                </a:ext>
              </a:extLst>
            </p:cNvPr>
            <p:cNvSpPr/>
            <p:nvPr/>
          </p:nvSpPr>
          <p:spPr>
            <a:xfrm>
              <a:off x="7639229" y="3729016"/>
              <a:ext cx="33911" cy="25939"/>
            </a:xfrm>
            <a:custGeom>
              <a:avLst/>
              <a:gdLst>
                <a:gd name="connsiteX0" fmla="*/ 34945 w 36760"/>
                <a:gd name="connsiteY0" fmla="*/ 28118 h 28118"/>
                <a:gd name="connsiteX1" fmla="*/ 36372 w 36760"/>
                <a:gd name="connsiteY1" fmla="*/ 27437 h 28118"/>
                <a:gd name="connsiteX2" fmla="*/ 36761 w 36760"/>
                <a:gd name="connsiteY2" fmla="*/ 25783 h 28118"/>
                <a:gd name="connsiteX3" fmla="*/ 36307 w 36760"/>
                <a:gd name="connsiteY3" fmla="*/ 24032 h 28118"/>
                <a:gd name="connsiteX4" fmla="*/ 35853 w 36760"/>
                <a:gd name="connsiteY4" fmla="*/ 23432 h 28118"/>
                <a:gd name="connsiteX5" fmla="*/ 32821 w 36760"/>
                <a:gd name="connsiteY5" fmla="*/ 23432 h 28118"/>
                <a:gd name="connsiteX6" fmla="*/ 32058 w 36760"/>
                <a:gd name="connsiteY6" fmla="*/ 22897 h 28118"/>
                <a:gd name="connsiteX7" fmla="*/ 30842 w 36760"/>
                <a:gd name="connsiteY7" fmla="*/ 22362 h 28118"/>
                <a:gd name="connsiteX8" fmla="*/ 30242 w 36760"/>
                <a:gd name="connsiteY8" fmla="*/ 21535 h 28118"/>
                <a:gd name="connsiteX9" fmla="*/ 29561 w 36760"/>
                <a:gd name="connsiteY9" fmla="*/ 21535 h 28118"/>
                <a:gd name="connsiteX10" fmla="*/ 29026 w 36760"/>
                <a:gd name="connsiteY10" fmla="*/ 19037 h 28118"/>
                <a:gd name="connsiteX11" fmla="*/ 28199 w 36760"/>
                <a:gd name="connsiteY11" fmla="*/ 17140 h 28118"/>
                <a:gd name="connsiteX12" fmla="*/ 28199 w 36760"/>
                <a:gd name="connsiteY12" fmla="*/ 15778 h 28118"/>
                <a:gd name="connsiteX13" fmla="*/ 28199 w 36760"/>
                <a:gd name="connsiteY13" fmla="*/ 14789 h 28118"/>
                <a:gd name="connsiteX14" fmla="*/ 27048 w 36760"/>
                <a:gd name="connsiteY14" fmla="*/ 13654 h 28118"/>
                <a:gd name="connsiteX15" fmla="*/ 27048 w 36760"/>
                <a:gd name="connsiteY15" fmla="*/ 11983 h 28118"/>
                <a:gd name="connsiteX16" fmla="*/ 27048 w 36760"/>
                <a:gd name="connsiteY16" fmla="*/ 10540 h 28118"/>
                <a:gd name="connsiteX17" fmla="*/ 27356 w 36760"/>
                <a:gd name="connsiteY17" fmla="*/ 9778 h 28118"/>
                <a:gd name="connsiteX18" fmla="*/ 25913 w 36760"/>
                <a:gd name="connsiteY18" fmla="*/ 8805 h 28118"/>
                <a:gd name="connsiteX19" fmla="*/ 22815 w 36760"/>
                <a:gd name="connsiteY19" fmla="*/ 9324 h 28118"/>
                <a:gd name="connsiteX20" fmla="*/ 20837 w 36760"/>
                <a:gd name="connsiteY20" fmla="*/ 8805 h 28118"/>
                <a:gd name="connsiteX21" fmla="*/ 18875 w 36760"/>
                <a:gd name="connsiteY21" fmla="*/ 7670 h 28118"/>
                <a:gd name="connsiteX22" fmla="*/ 17659 w 36760"/>
                <a:gd name="connsiteY22" fmla="*/ 6827 h 28118"/>
                <a:gd name="connsiteX23" fmla="*/ 16589 w 36760"/>
                <a:gd name="connsiteY23" fmla="*/ 6827 h 28118"/>
                <a:gd name="connsiteX24" fmla="*/ 15161 w 36760"/>
                <a:gd name="connsiteY24" fmla="*/ 6000 h 28118"/>
                <a:gd name="connsiteX25" fmla="*/ 13637 w 36760"/>
                <a:gd name="connsiteY25" fmla="*/ 5319 h 28118"/>
                <a:gd name="connsiteX26" fmla="*/ 12729 w 36760"/>
                <a:gd name="connsiteY26" fmla="*/ 4103 h 28118"/>
                <a:gd name="connsiteX27" fmla="*/ 12729 w 36760"/>
                <a:gd name="connsiteY27" fmla="*/ 2432 h 28118"/>
                <a:gd name="connsiteX28" fmla="*/ 11367 w 36760"/>
                <a:gd name="connsiteY28" fmla="*/ 697 h 28118"/>
                <a:gd name="connsiteX29" fmla="*/ 9843 w 36760"/>
                <a:gd name="connsiteY29" fmla="*/ 0 h 28118"/>
                <a:gd name="connsiteX30" fmla="*/ 7054 w 36760"/>
                <a:gd name="connsiteY30" fmla="*/ 389 h 28118"/>
                <a:gd name="connsiteX31" fmla="*/ 5611 w 36760"/>
                <a:gd name="connsiteY31" fmla="*/ 1378 h 28118"/>
                <a:gd name="connsiteX32" fmla="*/ 5611 w 36760"/>
                <a:gd name="connsiteY32" fmla="*/ 2286 h 28118"/>
                <a:gd name="connsiteX33" fmla="*/ 4248 w 36760"/>
                <a:gd name="connsiteY33" fmla="*/ 3113 h 28118"/>
                <a:gd name="connsiteX34" fmla="*/ 2578 w 36760"/>
                <a:gd name="connsiteY34" fmla="*/ 3649 h 28118"/>
                <a:gd name="connsiteX35" fmla="*/ 762 w 36760"/>
                <a:gd name="connsiteY35" fmla="*/ 4184 h 28118"/>
                <a:gd name="connsiteX36" fmla="*/ 0 w 36760"/>
                <a:gd name="connsiteY36" fmla="*/ 4930 h 28118"/>
                <a:gd name="connsiteX37" fmla="*/ 1362 w 36760"/>
                <a:gd name="connsiteY37" fmla="*/ 5319 h 28118"/>
                <a:gd name="connsiteX38" fmla="*/ 2951 w 36760"/>
                <a:gd name="connsiteY38" fmla="*/ 5011 h 28118"/>
                <a:gd name="connsiteX39" fmla="*/ 3405 w 36760"/>
                <a:gd name="connsiteY39" fmla="*/ 4103 h 28118"/>
                <a:gd name="connsiteX40" fmla="*/ 4702 w 36760"/>
                <a:gd name="connsiteY40" fmla="*/ 4557 h 28118"/>
                <a:gd name="connsiteX41" fmla="*/ 6210 w 36760"/>
                <a:gd name="connsiteY41" fmla="*/ 5011 h 28118"/>
                <a:gd name="connsiteX42" fmla="*/ 7427 w 36760"/>
                <a:gd name="connsiteY42" fmla="*/ 5092 h 28118"/>
                <a:gd name="connsiteX43" fmla="*/ 8789 w 36760"/>
                <a:gd name="connsiteY43" fmla="*/ 6746 h 28118"/>
                <a:gd name="connsiteX44" fmla="*/ 10313 w 36760"/>
                <a:gd name="connsiteY44" fmla="*/ 7054 h 28118"/>
                <a:gd name="connsiteX45" fmla="*/ 10994 w 36760"/>
                <a:gd name="connsiteY45" fmla="*/ 8351 h 28118"/>
                <a:gd name="connsiteX46" fmla="*/ 12502 w 36760"/>
                <a:gd name="connsiteY46" fmla="*/ 9551 h 28118"/>
                <a:gd name="connsiteX47" fmla="*/ 13491 w 36760"/>
                <a:gd name="connsiteY47" fmla="*/ 10621 h 28118"/>
                <a:gd name="connsiteX48" fmla="*/ 14545 w 36760"/>
                <a:gd name="connsiteY48" fmla="*/ 11838 h 28118"/>
                <a:gd name="connsiteX49" fmla="*/ 15226 w 36760"/>
                <a:gd name="connsiteY49" fmla="*/ 11983 h 28118"/>
                <a:gd name="connsiteX50" fmla="*/ 16297 w 36760"/>
                <a:gd name="connsiteY50" fmla="*/ 12891 h 28118"/>
                <a:gd name="connsiteX51" fmla="*/ 16524 w 36760"/>
                <a:gd name="connsiteY51" fmla="*/ 14059 h 28118"/>
                <a:gd name="connsiteX52" fmla="*/ 16669 w 36760"/>
                <a:gd name="connsiteY52" fmla="*/ 16005 h 28118"/>
                <a:gd name="connsiteX53" fmla="*/ 17578 w 36760"/>
                <a:gd name="connsiteY53" fmla="*/ 16816 h 28118"/>
                <a:gd name="connsiteX54" fmla="*/ 19329 w 36760"/>
                <a:gd name="connsiteY54" fmla="*/ 16816 h 28118"/>
                <a:gd name="connsiteX55" fmla="*/ 20837 w 36760"/>
                <a:gd name="connsiteY55" fmla="*/ 16816 h 28118"/>
                <a:gd name="connsiteX56" fmla="*/ 22588 w 36760"/>
                <a:gd name="connsiteY56" fmla="*/ 16816 h 28118"/>
                <a:gd name="connsiteX57" fmla="*/ 24015 w 36760"/>
                <a:gd name="connsiteY57" fmla="*/ 16816 h 28118"/>
                <a:gd name="connsiteX58" fmla="*/ 24550 w 36760"/>
                <a:gd name="connsiteY58" fmla="*/ 16816 h 28118"/>
                <a:gd name="connsiteX59" fmla="*/ 25767 w 36760"/>
                <a:gd name="connsiteY59" fmla="*/ 17140 h 28118"/>
                <a:gd name="connsiteX60" fmla="*/ 26221 w 36760"/>
                <a:gd name="connsiteY60" fmla="*/ 17967 h 28118"/>
                <a:gd name="connsiteX61" fmla="*/ 25686 w 36760"/>
                <a:gd name="connsiteY61" fmla="*/ 18583 h 28118"/>
                <a:gd name="connsiteX62" fmla="*/ 26594 w 36760"/>
                <a:gd name="connsiteY62" fmla="*/ 19491 h 28118"/>
                <a:gd name="connsiteX63" fmla="*/ 26448 w 36760"/>
                <a:gd name="connsiteY63" fmla="*/ 20545 h 28118"/>
                <a:gd name="connsiteX64" fmla="*/ 28037 w 36760"/>
                <a:gd name="connsiteY64" fmla="*/ 20918 h 28118"/>
                <a:gd name="connsiteX65" fmla="*/ 27048 w 36760"/>
                <a:gd name="connsiteY65" fmla="*/ 21843 h 28118"/>
                <a:gd name="connsiteX66" fmla="*/ 28118 w 36760"/>
                <a:gd name="connsiteY66" fmla="*/ 21908 h 28118"/>
                <a:gd name="connsiteX67" fmla="*/ 28718 w 36760"/>
                <a:gd name="connsiteY67" fmla="*/ 22362 h 28118"/>
                <a:gd name="connsiteX68" fmla="*/ 28199 w 36760"/>
                <a:gd name="connsiteY68" fmla="*/ 23578 h 28118"/>
                <a:gd name="connsiteX69" fmla="*/ 28264 w 36760"/>
                <a:gd name="connsiteY69" fmla="*/ 24875 h 28118"/>
                <a:gd name="connsiteX70" fmla="*/ 30080 w 36760"/>
                <a:gd name="connsiteY70" fmla="*/ 25167 h 28118"/>
                <a:gd name="connsiteX71" fmla="*/ 30696 w 36760"/>
                <a:gd name="connsiteY71" fmla="*/ 26237 h 28118"/>
                <a:gd name="connsiteX72" fmla="*/ 31231 w 36760"/>
                <a:gd name="connsiteY72" fmla="*/ 27064 h 28118"/>
                <a:gd name="connsiteX73" fmla="*/ 32593 w 36760"/>
                <a:gd name="connsiteY73" fmla="*/ 27518 h 28118"/>
                <a:gd name="connsiteX74" fmla="*/ 34183 w 36760"/>
                <a:gd name="connsiteY74" fmla="*/ 28118 h 28118"/>
                <a:gd name="connsiteX75" fmla="*/ 34945 w 36760"/>
                <a:gd name="connsiteY75" fmla="*/ 28118 h 2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760" h="28118">
                  <a:moveTo>
                    <a:pt x="34945" y="28118"/>
                  </a:moveTo>
                  <a:lnTo>
                    <a:pt x="36372" y="27437"/>
                  </a:lnTo>
                  <a:lnTo>
                    <a:pt x="36761" y="25783"/>
                  </a:lnTo>
                  <a:lnTo>
                    <a:pt x="36307" y="24032"/>
                  </a:lnTo>
                  <a:lnTo>
                    <a:pt x="35853" y="23432"/>
                  </a:lnTo>
                  <a:lnTo>
                    <a:pt x="32821" y="23432"/>
                  </a:lnTo>
                  <a:lnTo>
                    <a:pt x="32058" y="22897"/>
                  </a:lnTo>
                  <a:lnTo>
                    <a:pt x="30842" y="22362"/>
                  </a:lnTo>
                  <a:lnTo>
                    <a:pt x="30242" y="21535"/>
                  </a:lnTo>
                  <a:lnTo>
                    <a:pt x="29561" y="21535"/>
                  </a:lnTo>
                  <a:lnTo>
                    <a:pt x="29026" y="19037"/>
                  </a:lnTo>
                  <a:lnTo>
                    <a:pt x="28199" y="17140"/>
                  </a:lnTo>
                  <a:lnTo>
                    <a:pt x="28199" y="15778"/>
                  </a:lnTo>
                  <a:lnTo>
                    <a:pt x="28199" y="14789"/>
                  </a:lnTo>
                  <a:lnTo>
                    <a:pt x="27048" y="13654"/>
                  </a:lnTo>
                  <a:lnTo>
                    <a:pt x="27048" y="11983"/>
                  </a:lnTo>
                  <a:lnTo>
                    <a:pt x="27048" y="10540"/>
                  </a:lnTo>
                  <a:lnTo>
                    <a:pt x="27356" y="9778"/>
                  </a:lnTo>
                  <a:lnTo>
                    <a:pt x="25913" y="8805"/>
                  </a:lnTo>
                  <a:lnTo>
                    <a:pt x="22815" y="9324"/>
                  </a:lnTo>
                  <a:lnTo>
                    <a:pt x="20837" y="8805"/>
                  </a:lnTo>
                  <a:lnTo>
                    <a:pt x="18875" y="7670"/>
                  </a:lnTo>
                  <a:lnTo>
                    <a:pt x="17659" y="6827"/>
                  </a:lnTo>
                  <a:lnTo>
                    <a:pt x="16589" y="6827"/>
                  </a:lnTo>
                  <a:lnTo>
                    <a:pt x="15161" y="6000"/>
                  </a:lnTo>
                  <a:lnTo>
                    <a:pt x="13637" y="5319"/>
                  </a:lnTo>
                  <a:lnTo>
                    <a:pt x="12729" y="4103"/>
                  </a:lnTo>
                  <a:lnTo>
                    <a:pt x="12729" y="2432"/>
                  </a:lnTo>
                  <a:lnTo>
                    <a:pt x="11367" y="697"/>
                  </a:lnTo>
                  <a:lnTo>
                    <a:pt x="9843" y="0"/>
                  </a:lnTo>
                  <a:lnTo>
                    <a:pt x="7054" y="389"/>
                  </a:lnTo>
                  <a:lnTo>
                    <a:pt x="5611" y="1378"/>
                  </a:lnTo>
                  <a:lnTo>
                    <a:pt x="5611" y="2286"/>
                  </a:lnTo>
                  <a:lnTo>
                    <a:pt x="4248" y="3113"/>
                  </a:lnTo>
                  <a:lnTo>
                    <a:pt x="2578" y="3649"/>
                  </a:lnTo>
                  <a:lnTo>
                    <a:pt x="762" y="4184"/>
                  </a:lnTo>
                  <a:lnTo>
                    <a:pt x="0" y="4930"/>
                  </a:lnTo>
                  <a:lnTo>
                    <a:pt x="1362" y="5319"/>
                  </a:lnTo>
                  <a:lnTo>
                    <a:pt x="2951" y="5011"/>
                  </a:lnTo>
                  <a:lnTo>
                    <a:pt x="3405" y="4103"/>
                  </a:lnTo>
                  <a:lnTo>
                    <a:pt x="4702" y="4557"/>
                  </a:lnTo>
                  <a:lnTo>
                    <a:pt x="6210" y="5011"/>
                  </a:lnTo>
                  <a:lnTo>
                    <a:pt x="7427" y="5092"/>
                  </a:lnTo>
                  <a:lnTo>
                    <a:pt x="8789" y="6746"/>
                  </a:lnTo>
                  <a:lnTo>
                    <a:pt x="10313" y="7054"/>
                  </a:lnTo>
                  <a:lnTo>
                    <a:pt x="10994" y="8351"/>
                  </a:lnTo>
                  <a:lnTo>
                    <a:pt x="12502" y="9551"/>
                  </a:lnTo>
                  <a:lnTo>
                    <a:pt x="13491" y="10621"/>
                  </a:lnTo>
                  <a:lnTo>
                    <a:pt x="14545" y="11838"/>
                  </a:lnTo>
                  <a:lnTo>
                    <a:pt x="15226" y="11983"/>
                  </a:lnTo>
                  <a:lnTo>
                    <a:pt x="16297" y="12891"/>
                  </a:lnTo>
                  <a:lnTo>
                    <a:pt x="16524" y="14059"/>
                  </a:lnTo>
                  <a:lnTo>
                    <a:pt x="16669" y="16005"/>
                  </a:lnTo>
                  <a:lnTo>
                    <a:pt x="17578" y="16816"/>
                  </a:lnTo>
                  <a:lnTo>
                    <a:pt x="19329" y="16816"/>
                  </a:lnTo>
                  <a:lnTo>
                    <a:pt x="20837" y="16816"/>
                  </a:lnTo>
                  <a:lnTo>
                    <a:pt x="22588" y="16816"/>
                  </a:lnTo>
                  <a:lnTo>
                    <a:pt x="24015" y="16816"/>
                  </a:lnTo>
                  <a:lnTo>
                    <a:pt x="24550" y="16816"/>
                  </a:lnTo>
                  <a:lnTo>
                    <a:pt x="25767" y="17140"/>
                  </a:lnTo>
                  <a:lnTo>
                    <a:pt x="26221" y="17967"/>
                  </a:lnTo>
                  <a:lnTo>
                    <a:pt x="25686" y="18583"/>
                  </a:lnTo>
                  <a:lnTo>
                    <a:pt x="26594" y="19491"/>
                  </a:lnTo>
                  <a:lnTo>
                    <a:pt x="26448" y="20545"/>
                  </a:lnTo>
                  <a:lnTo>
                    <a:pt x="28037" y="20918"/>
                  </a:lnTo>
                  <a:lnTo>
                    <a:pt x="27048" y="21843"/>
                  </a:lnTo>
                  <a:lnTo>
                    <a:pt x="28118" y="21908"/>
                  </a:lnTo>
                  <a:lnTo>
                    <a:pt x="28718" y="22362"/>
                  </a:lnTo>
                  <a:lnTo>
                    <a:pt x="28199" y="23578"/>
                  </a:lnTo>
                  <a:lnTo>
                    <a:pt x="28264" y="24875"/>
                  </a:lnTo>
                  <a:lnTo>
                    <a:pt x="30080" y="25167"/>
                  </a:lnTo>
                  <a:lnTo>
                    <a:pt x="30696" y="26237"/>
                  </a:lnTo>
                  <a:lnTo>
                    <a:pt x="31231" y="27064"/>
                  </a:lnTo>
                  <a:lnTo>
                    <a:pt x="32593" y="27518"/>
                  </a:lnTo>
                  <a:lnTo>
                    <a:pt x="34183" y="28118"/>
                  </a:lnTo>
                  <a:lnTo>
                    <a:pt x="34945" y="28118"/>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49" name="Freeform: Shape 648">
              <a:extLst>
                <a:ext uri="{FF2B5EF4-FFF2-40B4-BE49-F238E27FC236}">
                  <a16:creationId xmlns:a16="http://schemas.microsoft.com/office/drawing/2014/main" id="{883B7431-EB8C-54A3-FC4C-A7FB621D5992}"/>
                </a:ext>
              </a:extLst>
            </p:cNvPr>
            <p:cNvSpPr/>
            <p:nvPr/>
          </p:nvSpPr>
          <p:spPr>
            <a:xfrm>
              <a:off x="7682221" y="3773460"/>
              <a:ext cx="15597" cy="6327"/>
            </a:xfrm>
            <a:custGeom>
              <a:avLst/>
              <a:gdLst>
                <a:gd name="connsiteX0" fmla="*/ 616 w 16907"/>
                <a:gd name="connsiteY0" fmla="*/ 5189 h 6859"/>
                <a:gd name="connsiteX1" fmla="*/ 3340 w 16907"/>
                <a:gd name="connsiteY1" fmla="*/ 5724 h 6859"/>
                <a:gd name="connsiteX2" fmla="*/ 4784 w 16907"/>
                <a:gd name="connsiteY2" fmla="*/ 4281 h 6859"/>
                <a:gd name="connsiteX3" fmla="*/ 6292 w 16907"/>
                <a:gd name="connsiteY3" fmla="*/ 4995 h 6859"/>
                <a:gd name="connsiteX4" fmla="*/ 7119 w 16907"/>
                <a:gd name="connsiteY4" fmla="*/ 6859 h 6859"/>
                <a:gd name="connsiteX5" fmla="*/ 8172 w 16907"/>
                <a:gd name="connsiteY5" fmla="*/ 6859 h 6859"/>
                <a:gd name="connsiteX6" fmla="*/ 9162 w 16907"/>
                <a:gd name="connsiteY6" fmla="*/ 5578 h 6859"/>
                <a:gd name="connsiteX7" fmla="*/ 10832 w 16907"/>
                <a:gd name="connsiteY7" fmla="*/ 4978 h 6859"/>
                <a:gd name="connsiteX8" fmla="*/ 11740 w 16907"/>
                <a:gd name="connsiteY8" fmla="*/ 5286 h 6859"/>
                <a:gd name="connsiteX9" fmla="*/ 13945 w 16907"/>
                <a:gd name="connsiteY9" fmla="*/ 5595 h 6859"/>
                <a:gd name="connsiteX10" fmla="*/ 15000 w 16907"/>
                <a:gd name="connsiteY10" fmla="*/ 4995 h 6859"/>
                <a:gd name="connsiteX11" fmla="*/ 16669 w 16907"/>
                <a:gd name="connsiteY11" fmla="*/ 4313 h 6859"/>
                <a:gd name="connsiteX12" fmla="*/ 16669 w 16907"/>
                <a:gd name="connsiteY12" fmla="*/ 3032 h 6859"/>
                <a:gd name="connsiteX13" fmla="*/ 15080 w 16907"/>
                <a:gd name="connsiteY13" fmla="*/ 1670 h 6859"/>
                <a:gd name="connsiteX14" fmla="*/ 13572 w 16907"/>
                <a:gd name="connsiteY14" fmla="*/ 2270 h 6859"/>
                <a:gd name="connsiteX15" fmla="*/ 12129 w 16907"/>
                <a:gd name="connsiteY15" fmla="*/ 2497 h 6859"/>
                <a:gd name="connsiteX16" fmla="*/ 10086 w 16907"/>
                <a:gd name="connsiteY16" fmla="*/ 2124 h 6859"/>
                <a:gd name="connsiteX17" fmla="*/ 10005 w 16907"/>
                <a:gd name="connsiteY17" fmla="*/ 454 h 6859"/>
                <a:gd name="connsiteX18" fmla="*/ 9324 w 16907"/>
                <a:gd name="connsiteY18" fmla="*/ 0 h 6859"/>
                <a:gd name="connsiteX19" fmla="*/ 7345 w 16907"/>
                <a:gd name="connsiteY19" fmla="*/ 1135 h 6859"/>
                <a:gd name="connsiteX20" fmla="*/ 6065 w 16907"/>
                <a:gd name="connsiteY20" fmla="*/ 2043 h 6859"/>
                <a:gd name="connsiteX21" fmla="*/ 4476 w 16907"/>
                <a:gd name="connsiteY21" fmla="*/ 2043 h 6859"/>
                <a:gd name="connsiteX22" fmla="*/ 3794 w 16907"/>
                <a:gd name="connsiteY22" fmla="*/ 989 h 6859"/>
                <a:gd name="connsiteX23" fmla="*/ 3032 w 16907"/>
                <a:gd name="connsiteY23" fmla="*/ 1897 h 6859"/>
                <a:gd name="connsiteX24" fmla="*/ 1897 w 16907"/>
                <a:gd name="connsiteY24" fmla="*/ 1297 h 6859"/>
                <a:gd name="connsiteX25" fmla="*/ 1135 w 16907"/>
                <a:gd name="connsiteY25" fmla="*/ 2432 h 6859"/>
                <a:gd name="connsiteX26" fmla="*/ 0 w 16907"/>
                <a:gd name="connsiteY26" fmla="*/ 4330 h 6859"/>
                <a:gd name="connsiteX27" fmla="*/ 600 w 16907"/>
                <a:gd name="connsiteY27" fmla="*/ 5238 h 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907" h="6859">
                  <a:moveTo>
                    <a:pt x="616" y="5189"/>
                  </a:moveTo>
                  <a:lnTo>
                    <a:pt x="3340" y="5724"/>
                  </a:lnTo>
                  <a:lnTo>
                    <a:pt x="4784" y="4281"/>
                  </a:lnTo>
                  <a:lnTo>
                    <a:pt x="6292" y="4995"/>
                  </a:lnTo>
                  <a:lnTo>
                    <a:pt x="7119" y="6859"/>
                  </a:lnTo>
                  <a:lnTo>
                    <a:pt x="8172" y="6859"/>
                  </a:lnTo>
                  <a:lnTo>
                    <a:pt x="9162" y="5578"/>
                  </a:lnTo>
                  <a:lnTo>
                    <a:pt x="10832" y="4978"/>
                  </a:lnTo>
                  <a:lnTo>
                    <a:pt x="11740" y="5286"/>
                  </a:lnTo>
                  <a:lnTo>
                    <a:pt x="13945" y="5595"/>
                  </a:lnTo>
                  <a:lnTo>
                    <a:pt x="15000" y="4995"/>
                  </a:lnTo>
                  <a:lnTo>
                    <a:pt x="16669" y="4313"/>
                  </a:lnTo>
                  <a:cubicBezTo>
                    <a:pt x="16669" y="4313"/>
                    <a:pt x="17205" y="3324"/>
                    <a:pt x="16669" y="3032"/>
                  </a:cubicBezTo>
                  <a:cubicBezTo>
                    <a:pt x="16135" y="2724"/>
                    <a:pt x="15389" y="1751"/>
                    <a:pt x="15080" y="1670"/>
                  </a:cubicBezTo>
                  <a:cubicBezTo>
                    <a:pt x="14772" y="1589"/>
                    <a:pt x="13572" y="2270"/>
                    <a:pt x="13572" y="2270"/>
                  </a:cubicBezTo>
                  <a:lnTo>
                    <a:pt x="12129" y="2497"/>
                  </a:lnTo>
                  <a:lnTo>
                    <a:pt x="10086" y="2124"/>
                  </a:lnTo>
                  <a:lnTo>
                    <a:pt x="10005" y="454"/>
                  </a:lnTo>
                  <a:lnTo>
                    <a:pt x="9324" y="0"/>
                  </a:lnTo>
                  <a:lnTo>
                    <a:pt x="7345" y="1135"/>
                  </a:lnTo>
                  <a:lnTo>
                    <a:pt x="6065" y="2043"/>
                  </a:lnTo>
                  <a:lnTo>
                    <a:pt x="4476" y="2043"/>
                  </a:lnTo>
                  <a:cubicBezTo>
                    <a:pt x="4476" y="2043"/>
                    <a:pt x="4021" y="908"/>
                    <a:pt x="3794" y="989"/>
                  </a:cubicBezTo>
                  <a:cubicBezTo>
                    <a:pt x="3567" y="1070"/>
                    <a:pt x="3032" y="1897"/>
                    <a:pt x="3032" y="1897"/>
                  </a:cubicBezTo>
                  <a:cubicBezTo>
                    <a:pt x="3032" y="1897"/>
                    <a:pt x="2124" y="989"/>
                    <a:pt x="1897" y="1297"/>
                  </a:cubicBezTo>
                  <a:cubicBezTo>
                    <a:pt x="1670" y="1605"/>
                    <a:pt x="1135" y="2432"/>
                    <a:pt x="1135" y="2432"/>
                  </a:cubicBezTo>
                  <a:lnTo>
                    <a:pt x="0" y="4330"/>
                  </a:lnTo>
                  <a:lnTo>
                    <a:pt x="600" y="5238"/>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50" name="Freeform: Shape 649">
              <a:extLst>
                <a:ext uri="{FF2B5EF4-FFF2-40B4-BE49-F238E27FC236}">
                  <a16:creationId xmlns:a16="http://schemas.microsoft.com/office/drawing/2014/main" id="{38E31643-3579-3154-8660-E33F92CFF2AC}"/>
                </a:ext>
              </a:extLst>
            </p:cNvPr>
            <p:cNvSpPr/>
            <p:nvPr/>
          </p:nvSpPr>
          <p:spPr>
            <a:xfrm>
              <a:off x="7673784" y="3777139"/>
              <a:ext cx="2782" cy="3066"/>
            </a:xfrm>
            <a:custGeom>
              <a:avLst/>
              <a:gdLst>
                <a:gd name="connsiteX0" fmla="*/ 2335 w 3016"/>
                <a:gd name="connsiteY0" fmla="*/ 519 h 3324"/>
                <a:gd name="connsiteX1" fmla="*/ 3016 w 3016"/>
                <a:gd name="connsiteY1" fmla="*/ 2335 h 3324"/>
                <a:gd name="connsiteX2" fmla="*/ 1735 w 3016"/>
                <a:gd name="connsiteY2" fmla="*/ 3324 h 3324"/>
                <a:gd name="connsiteX3" fmla="*/ 0 w 3016"/>
                <a:gd name="connsiteY3" fmla="*/ 1281 h 3324"/>
                <a:gd name="connsiteX4" fmla="*/ 535 w 3016"/>
                <a:gd name="connsiteY4" fmla="*/ 0 h 3324"/>
                <a:gd name="connsiteX5" fmla="*/ 1897 w 3016"/>
                <a:gd name="connsiteY5" fmla="*/ 373 h 3324"/>
                <a:gd name="connsiteX6" fmla="*/ 2351 w 3016"/>
                <a:gd name="connsiteY6" fmla="*/ 519 h 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6" h="3324">
                  <a:moveTo>
                    <a:pt x="2335" y="519"/>
                  </a:moveTo>
                  <a:cubicBezTo>
                    <a:pt x="2335" y="519"/>
                    <a:pt x="3016" y="2108"/>
                    <a:pt x="3016" y="2335"/>
                  </a:cubicBezTo>
                  <a:cubicBezTo>
                    <a:pt x="3016" y="2562"/>
                    <a:pt x="1735" y="3324"/>
                    <a:pt x="1735" y="3324"/>
                  </a:cubicBezTo>
                  <a:lnTo>
                    <a:pt x="0" y="1281"/>
                  </a:lnTo>
                  <a:lnTo>
                    <a:pt x="535" y="0"/>
                  </a:lnTo>
                  <a:lnTo>
                    <a:pt x="1897" y="373"/>
                  </a:lnTo>
                  <a:lnTo>
                    <a:pt x="2351" y="519"/>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51" name="Freeform: Shape 650">
              <a:extLst>
                <a:ext uri="{FF2B5EF4-FFF2-40B4-BE49-F238E27FC236}">
                  <a16:creationId xmlns:a16="http://schemas.microsoft.com/office/drawing/2014/main" id="{E390A909-47A8-C6D6-E9B1-7294DF0F57BB}"/>
                </a:ext>
              </a:extLst>
            </p:cNvPr>
            <p:cNvSpPr/>
            <p:nvPr/>
          </p:nvSpPr>
          <p:spPr>
            <a:xfrm>
              <a:off x="7669849" y="3773355"/>
              <a:ext cx="2011" cy="2079"/>
            </a:xfrm>
            <a:custGeom>
              <a:avLst/>
              <a:gdLst>
                <a:gd name="connsiteX0" fmla="*/ 2043 w 2180"/>
                <a:gd name="connsiteY0" fmla="*/ 1816 h 2254"/>
                <a:gd name="connsiteX1" fmla="*/ 2043 w 2180"/>
                <a:gd name="connsiteY1" fmla="*/ 65 h 2254"/>
                <a:gd name="connsiteX2" fmla="*/ 454 w 2180"/>
                <a:gd name="connsiteY2" fmla="*/ 65 h 2254"/>
                <a:gd name="connsiteX3" fmla="*/ 0 w 2180"/>
                <a:gd name="connsiteY3" fmla="*/ 1427 h 2254"/>
                <a:gd name="connsiteX4" fmla="*/ 1086 w 2180"/>
                <a:gd name="connsiteY4" fmla="*/ 2254 h 2254"/>
                <a:gd name="connsiteX5" fmla="*/ 2043 w 2180"/>
                <a:gd name="connsiteY5" fmla="*/ 1800 h 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0" h="2254">
                  <a:moveTo>
                    <a:pt x="2043" y="1816"/>
                  </a:moveTo>
                  <a:cubicBezTo>
                    <a:pt x="2043" y="1816"/>
                    <a:pt x="2351" y="227"/>
                    <a:pt x="2043" y="65"/>
                  </a:cubicBezTo>
                  <a:cubicBezTo>
                    <a:pt x="1735" y="-81"/>
                    <a:pt x="454" y="65"/>
                    <a:pt x="454" y="65"/>
                  </a:cubicBezTo>
                  <a:lnTo>
                    <a:pt x="0" y="1427"/>
                  </a:lnTo>
                  <a:lnTo>
                    <a:pt x="1086" y="2254"/>
                  </a:lnTo>
                  <a:lnTo>
                    <a:pt x="2043" y="1800"/>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52" name="Freeform: Shape 651">
              <a:extLst>
                <a:ext uri="{FF2B5EF4-FFF2-40B4-BE49-F238E27FC236}">
                  <a16:creationId xmlns:a16="http://schemas.microsoft.com/office/drawing/2014/main" id="{92B0B155-95F0-B814-A62B-6497987177D6}"/>
                </a:ext>
              </a:extLst>
            </p:cNvPr>
            <p:cNvSpPr/>
            <p:nvPr/>
          </p:nvSpPr>
          <p:spPr>
            <a:xfrm>
              <a:off x="7671735" y="3685052"/>
              <a:ext cx="4338" cy="5370"/>
            </a:xfrm>
            <a:custGeom>
              <a:avLst/>
              <a:gdLst>
                <a:gd name="connsiteX0" fmla="*/ 4702 w 4702"/>
                <a:gd name="connsiteY0" fmla="*/ 1508 h 5821"/>
                <a:gd name="connsiteX1" fmla="*/ 4702 w 4702"/>
                <a:gd name="connsiteY1" fmla="*/ 3632 h 5821"/>
                <a:gd name="connsiteX2" fmla="*/ 4702 w 4702"/>
                <a:gd name="connsiteY2" fmla="*/ 4168 h 5821"/>
                <a:gd name="connsiteX3" fmla="*/ 4702 w 4702"/>
                <a:gd name="connsiteY3" fmla="*/ 5076 h 5821"/>
                <a:gd name="connsiteX4" fmla="*/ 2886 w 4702"/>
                <a:gd name="connsiteY4" fmla="*/ 5821 h 5821"/>
                <a:gd name="connsiteX5" fmla="*/ 1589 w 4702"/>
                <a:gd name="connsiteY5" fmla="*/ 5821 h 5821"/>
                <a:gd name="connsiteX6" fmla="*/ 1297 w 4702"/>
                <a:gd name="connsiteY6" fmla="*/ 4621 h 5821"/>
                <a:gd name="connsiteX7" fmla="*/ 0 w 4702"/>
                <a:gd name="connsiteY7" fmla="*/ 4459 h 5821"/>
                <a:gd name="connsiteX8" fmla="*/ 0 w 4702"/>
                <a:gd name="connsiteY8" fmla="*/ 2643 h 5821"/>
                <a:gd name="connsiteX9" fmla="*/ 389 w 4702"/>
                <a:gd name="connsiteY9" fmla="*/ 1135 h 5821"/>
                <a:gd name="connsiteX10" fmla="*/ 1897 w 4702"/>
                <a:gd name="connsiteY10" fmla="*/ 681 h 5821"/>
                <a:gd name="connsiteX11" fmla="*/ 2351 w 4702"/>
                <a:gd name="connsiteY11" fmla="*/ 0 h 5821"/>
                <a:gd name="connsiteX12" fmla="*/ 3567 w 4702"/>
                <a:gd name="connsiteY12" fmla="*/ 373 h 5821"/>
                <a:gd name="connsiteX13" fmla="*/ 4167 w 4702"/>
                <a:gd name="connsiteY13" fmla="*/ 973 h 5821"/>
                <a:gd name="connsiteX14" fmla="*/ 4702 w 4702"/>
                <a:gd name="connsiteY14" fmla="*/ 1508 h 5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02" h="5821">
                  <a:moveTo>
                    <a:pt x="4702" y="1508"/>
                  </a:moveTo>
                  <a:lnTo>
                    <a:pt x="4702" y="3632"/>
                  </a:lnTo>
                  <a:lnTo>
                    <a:pt x="4702" y="4168"/>
                  </a:lnTo>
                  <a:lnTo>
                    <a:pt x="4702" y="5076"/>
                  </a:lnTo>
                  <a:lnTo>
                    <a:pt x="2886" y="5821"/>
                  </a:lnTo>
                  <a:lnTo>
                    <a:pt x="1589" y="5821"/>
                  </a:lnTo>
                  <a:lnTo>
                    <a:pt x="1297" y="4621"/>
                  </a:lnTo>
                  <a:lnTo>
                    <a:pt x="0" y="4459"/>
                  </a:lnTo>
                  <a:lnTo>
                    <a:pt x="0" y="2643"/>
                  </a:lnTo>
                  <a:lnTo>
                    <a:pt x="389" y="1135"/>
                  </a:lnTo>
                  <a:lnTo>
                    <a:pt x="1897" y="681"/>
                  </a:lnTo>
                  <a:lnTo>
                    <a:pt x="2351" y="0"/>
                  </a:lnTo>
                  <a:lnTo>
                    <a:pt x="3567" y="373"/>
                  </a:lnTo>
                  <a:lnTo>
                    <a:pt x="4167" y="973"/>
                  </a:lnTo>
                  <a:lnTo>
                    <a:pt x="4702" y="1508"/>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53" name="Freeform: Shape 652">
              <a:extLst>
                <a:ext uri="{FF2B5EF4-FFF2-40B4-BE49-F238E27FC236}">
                  <a16:creationId xmlns:a16="http://schemas.microsoft.com/office/drawing/2014/main" id="{CFB26A52-FE80-7B01-A050-5D069740AD96}"/>
                </a:ext>
              </a:extLst>
            </p:cNvPr>
            <p:cNvSpPr/>
            <p:nvPr/>
          </p:nvSpPr>
          <p:spPr>
            <a:xfrm>
              <a:off x="7586228" y="3660414"/>
              <a:ext cx="125565" cy="131460"/>
            </a:xfrm>
            <a:custGeom>
              <a:avLst/>
              <a:gdLst>
                <a:gd name="connsiteX0" fmla="*/ 4103 w 136114"/>
                <a:gd name="connsiteY0" fmla="*/ 57696 h 142504"/>
                <a:gd name="connsiteX1" fmla="*/ 5319 w 136114"/>
                <a:gd name="connsiteY1" fmla="*/ 57388 h 142504"/>
                <a:gd name="connsiteX2" fmla="*/ 6081 w 136114"/>
                <a:gd name="connsiteY2" fmla="*/ 56106 h 142504"/>
                <a:gd name="connsiteX3" fmla="*/ 7135 w 136114"/>
                <a:gd name="connsiteY3" fmla="*/ 54890 h 142504"/>
                <a:gd name="connsiteX4" fmla="*/ 8043 w 136114"/>
                <a:gd name="connsiteY4" fmla="*/ 54971 h 142504"/>
                <a:gd name="connsiteX5" fmla="*/ 8805 w 136114"/>
                <a:gd name="connsiteY5" fmla="*/ 54290 h 142504"/>
                <a:gd name="connsiteX6" fmla="*/ 9113 w 136114"/>
                <a:gd name="connsiteY6" fmla="*/ 53155 h 142504"/>
                <a:gd name="connsiteX7" fmla="*/ 7605 w 136114"/>
                <a:gd name="connsiteY7" fmla="*/ 51031 h 142504"/>
                <a:gd name="connsiteX8" fmla="*/ 6551 w 136114"/>
                <a:gd name="connsiteY8" fmla="*/ 49588 h 142504"/>
                <a:gd name="connsiteX9" fmla="*/ 8140 w 136114"/>
                <a:gd name="connsiteY9" fmla="*/ 48226 h 142504"/>
                <a:gd name="connsiteX10" fmla="*/ 8741 w 136114"/>
                <a:gd name="connsiteY10" fmla="*/ 47009 h 142504"/>
                <a:gd name="connsiteX11" fmla="*/ 9421 w 136114"/>
                <a:gd name="connsiteY11" fmla="*/ 46474 h 142504"/>
                <a:gd name="connsiteX12" fmla="*/ 10929 w 136114"/>
                <a:gd name="connsiteY12" fmla="*/ 46101 h 142504"/>
                <a:gd name="connsiteX13" fmla="*/ 11838 w 136114"/>
                <a:gd name="connsiteY13" fmla="*/ 46328 h 142504"/>
                <a:gd name="connsiteX14" fmla="*/ 12891 w 136114"/>
                <a:gd name="connsiteY14" fmla="*/ 44966 h 142504"/>
                <a:gd name="connsiteX15" fmla="*/ 14027 w 136114"/>
                <a:gd name="connsiteY15" fmla="*/ 43912 h 142504"/>
                <a:gd name="connsiteX16" fmla="*/ 15081 w 136114"/>
                <a:gd name="connsiteY16" fmla="*/ 42777 h 142504"/>
                <a:gd name="connsiteX17" fmla="*/ 15081 w 136114"/>
                <a:gd name="connsiteY17" fmla="*/ 40880 h 142504"/>
                <a:gd name="connsiteX18" fmla="*/ 15535 w 136114"/>
                <a:gd name="connsiteY18" fmla="*/ 39826 h 142504"/>
                <a:gd name="connsiteX19" fmla="*/ 15989 w 136114"/>
                <a:gd name="connsiteY19" fmla="*/ 38464 h 142504"/>
                <a:gd name="connsiteX20" fmla="*/ 15989 w 136114"/>
                <a:gd name="connsiteY20" fmla="*/ 37556 h 142504"/>
                <a:gd name="connsiteX21" fmla="*/ 16670 w 136114"/>
                <a:gd name="connsiteY21" fmla="*/ 36193 h 142504"/>
                <a:gd name="connsiteX22" fmla="*/ 17724 w 136114"/>
                <a:gd name="connsiteY22" fmla="*/ 35594 h 142504"/>
                <a:gd name="connsiteX23" fmla="*/ 19459 w 136114"/>
                <a:gd name="connsiteY23" fmla="*/ 35366 h 142504"/>
                <a:gd name="connsiteX24" fmla="*/ 20675 w 136114"/>
                <a:gd name="connsiteY24" fmla="*/ 34231 h 142504"/>
                <a:gd name="connsiteX25" fmla="*/ 21437 w 136114"/>
                <a:gd name="connsiteY25" fmla="*/ 32950 h 142504"/>
                <a:gd name="connsiteX26" fmla="*/ 21437 w 136114"/>
                <a:gd name="connsiteY26" fmla="*/ 30226 h 142504"/>
                <a:gd name="connsiteX27" fmla="*/ 22573 w 136114"/>
                <a:gd name="connsiteY27" fmla="*/ 28637 h 142504"/>
                <a:gd name="connsiteX28" fmla="*/ 23480 w 136114"/>
                <a:gd name="connsiteY28" fmla="*/ 26821 h 142504"/>
                <a:gd name="connsiteX29" fmla="*/ 25718 w 136114"/>
                <a:gd name="connsiteY29" fmla="*/ 25897 h 142504"/>
                <a:gd name="connsiteX30" fmla="*/ 26399 w 136114"/>
                <a:gd name="connsiteY30" fmla="*/ 25151 h 142504"/>
                <a:gd name="connsiteX31" fmla="*/ 27875 w 136114"/>
                <a:gd name="connsiteY31" fmla="*/ 25669 h 142504"/>
                <a:gd name="connsiteX32" fmla="*/ 28962 w 136114"/>
                <a:gd name="connsiteY32" fmla="*/ 24810 h 142504"/>
                <a:gd name="connsiteX33" fmla="*/ 29399 w 136114"/>
                <a:gd name="connsiteY33" fmla="*/ 24129 h 142504"/>
                <a:gd name="connsiteX34" fmla="*/ 31183 w 136114"/>
                <a:gd name="connsiteY34" fmla="*/ 24129 h 142504"/>
                <a:gd name="connsiteX35" fmla="*/ 32318 w 136114"/>
                <a:gd name="connsiteY35" fmla="*/ 24810 h 142504"/>
                <a:gd name="connsiteX36" fmla="*/ 32951 w 136114"/>
                <a:gd name="connsiteY36" fmla="*/ 25378 h 142504"/>
                <a:gd name="connsiteX37" fmla="*/ 34037 w 136114"/>
                <a:gd name="connsiteY37" fmla="*/ 24972 h 142504"/>
                <a:gd name="connsiteX38" fmla="*/ 34718 w 136114"/>
                <a:gd name="connsiteY38" fmla="*/ 23724 h 142504"/>
                <a:gd name="connsiteX39" fmla="*/ 35124 w 136114"/>
                <a:gd name="connsiteY39" fmla="*/ 22362 h 142504"/>
                <a:gd name="connsiteX40" fmla="*/ 35983 w 136114"/>
                <a:gd name="connsiteY40" fmla="*/ 21729 h 142504"/>
                <a:gd name="connsiteX41" fmla="*/ 37118 w 136114"/>
                <a:gd name="connsiteY41" fmla="*/ 21437 h 142504"/>
                <a:gd name="connsiteX42" fmla="*/ 38204 w 136114"/>
                <a:gd name="connsiteY42" fmla="*/ 21259 h 142504"/>
                <a:gd name="connsiteX43" fmla="*/ 38885 w 136114"/>
                <a:gd name="connsiteY43" fmla="*/ 20286 h 142504"/>
                <a:gd name="connsiteX44" fmla="*/ 40134 w 136114"/>
                <a:gd name="connsiteY44" fmla="*/ 19037 h 142504"/>
                <a:gd name="connsiteX45" fmla="*/ 41334 w 136114"/>
                <a:gd name="connsiteY45" fmla="*/ 18064 h 142504"/>
                <a:gd name="connsiteX46" fmla="*/ 43377 w 136114"/>
                <a:gd name="connsiteY46" fmla="*/ 17610 h 142504"/>
                <a:gd name="connsiteX47" fmla="*/ 45648 w 136114"/>
                <a:gd name="connsiteY47" fmla="*/ 17562 h 142504"/>
                <a:gd name="connsiteX48" fmla="*/ 49393 w 136114"/>
                <a:gd name="connsiteY48" fmla="*/ 17562 h 142504"/>
                <a:gd name="connsiteX49" fmla="*/ 52183 w 136114"/>
                <a:gd name="connsiteY49" fmla="*/ 17967 h 142504"/>
                <a:gd name="connsiteX50" fmla="*/ 54339 w 136114"/>
                <a:gd name="connsiteY50" fmla="*/ 17854 h 142504"/>
                <a:gd name="connsiteX51" fmla="*/ 56674 w 136114"/>
                <a:gd name="connsiteY51" fmla="*/ 17740 h 142504"/>
                <a:gd name="connsiteX52" fmla="*/ 57079 w 136114"/>
                <a:gd name="connsiteY52" fmla="*/ 15972 h 142504"/>
                <a:gd name="connsiteX53" fmla="*/ 57079 w 136114"/>
                <a:gd name="connsiteY53" fmla="*/ 12502 h 142504"/>
                <a:gd name="connsiteX54" fmla="*/ 58782 w 136114"/>
                <a:gd name="connsiteY54" fmla="*/ 10962 h 142504"/>
                <a:gd name="connsiteX55" fmla="*/ 60939 w 136114"/>
                <a:gd name="connsiteY55" fmla="*/ 10784 h 142504"/>
                <a:gd name="connsiteX56" fmla="*/ 63193 w 136114"/>
                <a:gd name="connsiteY56" fmla="*/ 10978 h 142504"/>
                <a:gd name="connsiteX57" fmla="*/ 65350 w 136114"/>
                <a:gd name="connsiteY57" fmla="*/ 10946 h 142504"/>
                <a:gd name="connsiteX58" fmla="*/ 68009 w 136114"/>
                <a:gd name="connsiteY58" fmla="*/ 10637 h 142504"/>
                <a:gd name="connsiteX59" fmla="*/ 70814 w 136114"/>
                <a:gd name="connsiteY59" fmla="*/ 9275 h 142504"/>
                <a:gd name="connsiteX60" fmla="*/ 73311 w 136114"/>
                <a:gd name="connsiteY60" fmla="*/ 8740 h 142504"/>
                <a:gd name="connsiteX61" fmla="*/ 76490 w 136114"/>
                <a:gd name="connsiteY61" fmla="*/ 8367 h 142504"/>
                <a:gd name="connsiteX62" fmla="*/ 78533 w 136114"/>
                <a:gd name="connsiteY62" fmla="*/ 7313 h 142504"/>
                <a:gd name="connsiteX63" fmla="*/ 81111 w 136114"/>
                <a:gd name="connsiteY63" fmla="*/ 8075 h 142504"/>
                <a:gd name="connsiteX64" fmla="*/ 83236 w 136114"/>
                <a:gd name="connsiteY64" fmla="*/ 7248 h 142504"/>
                <a:gd name="connsiteX65" fmla="*/ 84987 w 136114"/>
                <a:gd name="connsiteY65" fmla="*/ 6032 h 142504"/>
                <a:gd name="connsiteX66" fmla="*/ 87192 w 136114"/>
                <a:gd name="connsiteY66" fmla="*/ 5886 h 142504"/>
                <a:gd name="connsiteX67" fmla="*/ 89997 w 136114"/>
                <a:gd name="connsiteY67" fmla="*/ 6032 h 142504"/>
                <a:gd name="connsiteX68" fmla="*/ 92268 w 136114"/>
                <a:gd name="connsiteY68" fmla="*/ 6940 h 142504"/>
                <a:gd name="connsiteX69" fmla="*/ 94019 w 136114"/>
                <a:gd name="connsiteY69" fmla="*/ 8384 h 142504"/>
                <a:gd name="connsiteX70" fmla="*/ 95689 w 136114"/>
                <a:gd name="connsiteY70" fmla="*/ 9211 h 142504"/>
                <a:gd name="connsiteX71" fmla="*/ 100003 w 136114"/>
                <a:gd name="connsiteY71" fmla="*/ 9211 h 142504"/>
                <a:gd name="connsiteX72" fmla="*/ 104089 w 136114"/>
                <a:gd name="connsiteY72" fmla="*/ 11027 h 142504"/>
                <a:gd name="connsiteX73" fmla="*/ 105532 w 136114"/>
                <a:gd name="connsiteY73" fmla="*/ 12243 h 142504"/>
                <a:gd name="connsiteX74" fmla="*/ 107348 w 136114"/>
                <a:gd name="connsiteY74" fmla="*/ 13686 h 142504"/>
                <a:gd name="connsiteX75" fmla="*/ 109391 w 136114"/>
                <a:gd name="connsiteY75" fmla="*/ 13913 h 142504"/>
                <a:gd name="connsiteX76" fmla="*/ 111516 w 136114"/>
                <a:gd name="connsiteY76" fmla="*/ 12778 h 142504"/>
                <a:gd name="connsiteX77" fmla="*/ 113024 w 136114"/>
                <a:gd name="connsiteY77" fmla="*/ 12097 h 142504"/>
                <a:gd name="connsiteX78" fmla="*/ 114467 w 136114"/>
                <a:gd name="connsiteY78" fmla="*/ 12016 h 142504"/>
                <a:gd name="connsiteX79" fmla="*/ 116510 w 136114"/>
                <a:gd name="connsiteY79" fmla="*/ 12097 h 142504"/>
                <a:gd name="connsiteX80" fmla="*/ 119088 w 136114"/>
                <a:gd name="connsiteY80" fmla="*/ 12632 h 142504"/>
                <a:gd name="connsiteX81" fmla="*/ 121213 w 136114"/>
                <a:gd name="connsiteY81" fmla="*/ 12632 h 142504"/>
                <a:gd name="connsiteX82" fmla="*/ 123256 w 136114"/>
                <a:gd name="connsiteY82" fmla="*/ 12097 h 142504"/>
                <a:gd name="connsiteX83" fmla="*/ 124991 w 136114"/>
                <a:gd name="connsiteY83" fmla="*/ 10881 h 142504"/>
                <a:gd name="connsiteX84" fmla="*/ 126661 w 136114"/>
                <a:gd name="connsiteY84" fmla="*/ 9519 h 142504"/>
                <a:gd name="connsiteX85" fmla="*/ 127342 w 136114"/>
                <a:gd name="connsiteY85" fmla="*/ 7702 h 142504"/>
                <a:gd name="connsiteX86" fmla="*/ 127342 w 136114"/>
                <a:gd name="connsiteY86" fmla="*/ 5724 h 142504"/>
                <a:gd name="connsiteX87" fmla="*/ 126661 w 136114"/>
                <a:gd name="connsiteY87" fmla="*/ 4443 h 142504"/>
                <a:gd name="connsiteX88" fmla="*/ 125834 w 136114"/>
                <a:gd name="connsiteY88" fmla="*/ 3616 h 142504"/>
                <a:gd name="connsiteX89" fmla="*/ 125007 w 136114"/>
                <a:gd name="connsiteY89" fmla="*/ 2108 h 142504"/>
                <a:gd name="connsiteX90" fmla="*/ 125770 w 136114"/>
                <a:gd name="connsiteY90" fmla="*/ 600 h 142504"/>
                <a:gd name="connsiteX91" fmla="*/ 127359 w 136114"/>
                <a:gd name="connsiteY91" fmla="*/ 0 h 142504"/>
                <a:gd name="connsiteX92" fmla="*/ 128867 w 136114"/>
                <a:gd name="connsiteY92" fmla="*/ 373 h 142504"/>
                <a:gd name="connsiteX93" fmla="*/ 130229 w 136114"/>
                <a:gd name="connsiteY93" fmla="*/ 827 h 142504"/>
                <a:gd name="connsiteX94" fmla="*/ 131510 w 136114"/>
                <a:gd name="connsiteY94" fmla="*/ 1816 h 142504"/>
                <a:gd name="connsiteX95" fmla="*/ 133553 w 136114"/>
                <a:gd name="connsiteY95" fmla="*/ 2043 h 142504"/>
                <a:gd name="connsiteX96" fmla="*/ 134834 w 136114"/>
                <a:gd name="connsiteY96" fmla="*/ 2951 h 142504"/>
                <a:gd name="connsiteX97" fmla="*/ 135288 w 136114"/>
                <a:gd name="connsiteY97" fmla="*/ 5448 h 142504"/>
                <a:gd name="connsiteX98" fmla="*/ 135288 w 136114"/>
                <a:gd name="connsiteY98" fmla="*/ 7184 h 142504"/>
                <a:gd name="connsiteX99" fmla="*/ 136115 w 136114"/>
                <a:gd name="connsiteY99" fmla="*/ 9162 h 142504"/>
                <a:gd name="connsiteX100" fmla="*/ 136115 w 136114"/>
                <a:gd name="connsiteY100" fmla="*/ 11594 h 142504"/>
                <a:gd name="connsiteX101" fmla="*/ 133764 w 136114"/>
                <a:gd name="connsiteY101" fmla="*/ 12129 h 142504"/>
                <a:gd name="connsiteX102" fmla="*/ 132175 w 136114"/>
                <a:gd name="connsiteY102" fmla="*/ 12956 h 142504"/>
                <a:gd name="connsiteX103" fmla="*/ 131348 w 136114"/>
                <a:gd name="connsiteY103" fmla="*/ 14318 h 142504"/>
                <a:gd name="connsiteX104" fmla="*/ 130521 w 136114"/>
                <a:gd name="connsiteY104" fmla="*/ 15908 h 142504"/>
                <a:gd name="connsiteX105" fmla="*/ 130148 w 136114"/>
                <a:gd name="connsiteY105" fmla="*/ 17578 h 142504"/>
                <a:gd name="connsiteX106" fmla="*/ 129840 w 136114"/>
                <a:gd name="connsiteY106" fmla="*/ 19475 h 142504"/>
                <a:gd name="connsiteX107" fmla="*/ 129240 w 136114"/>
                <a:gd name="connsiteY107" fmla="*/ 21291 h 142504"/>
                <a:gd name="connsiteX108" fmla="*/ 128559 w 136114"/>
                <a:gd name="connsiteY108" fmla="*/ 23043 h 142504"/>
                <a:gd name="connsiteX109" fmla="*/ 127570 w 136114"/>
                <a:gd name="connsiteY109" fmla="*/ 24324 h 142504"/>
                <a:gd name="connsiteX110" fmla="*/ 126126 w 136114"/>
                <a:gd name="connsiteY110" fmla="*/ 25232 h 142504"/>
                <a:gd name="connsiteX111" fmla="*/ 124229 w 136114"/>
                <a:gd name="connsiteY111" fmla="*/ 25686 h 142504"/>
                <a:gd name="connsiteX112" fmla="*/ 121959 w 136114"/>
                <a:gd name="connsiteY112" fmla="*/ 25459 h 142504"/>
                <a:gd name="connsiteX113" fmla="*/ 119915 w 136114"/>
                <a:gd name="connsiteY113" fmla="*/ 25459 h 142504"/>
                <a:gd name="connsiteX114" fmla="*/ 116202 w 136114"/>
                <a:gd name="connsiteY114" fmla="*/ 24859 h 142504"/>
                <a:gd name="connsiteX115" fmla="*/ 113543 w 136114"/>
                <a:gd name="connsiteY115" fmla="*/ 24713 h 142504"/>
                <a:gd name="connsiteX116" fmla="*/ 111564 w 136114"/>
                <a:gd name="connsiteY116" fmla="*/ 23886 h 142504"/>
                <a:gd name="connsiteX117" fmla="*/ 109213 w 136114"/>
                <a:gd name="connsiteY117" fmla="*/ 22832 h 142504"/>
                <a:gd name="connsiteX118" fmla="*/ 107770 w 136114"/>
                <a:gd name="connsiteY118" fmla="*/ 22751 h 142504"/>
                <a:gd name="connsiteX119" fmla="*/ 105337 w 136114"/>
                <a:gd name="connsiteY119" fmla="*/ 22524 h 142504"/>
                <a:gd name="connsiteX120" fmla="*/ 105029 w 136114"/>
                <a:gd name="connsiteY120" fmla="*/ 21016 h 142504"/>
                <a:gd name="connsiteX121" fmla="*/ 103748 w 136114"/>
                <a:gd name="connsiteY121" fmla="*/ 21162 h 142504"/>
                <a:gd name="connsiteX122" fmla="*/ 102078 w 136114"/>
                <a:gd name="connsiteY122" fmla="*/ 22832 h 142504"/>
                <a:gd name="connsiteX123" fmla="*/ 101478 w 136114"/>
                <a:gd name="connsiteY123" fmla="*/ 23205 h 142504"/>
                <a:gd name="connsiteX124" fmla="*/ 100197 w 136114"/>
                <a:gd name="connsiteY124" fmla="*/ 23578 h 142504"/>
                <a:gd name="connsiteX125" fmla="*/ 99662 w 136114"/>
                <a:gd name="connsiteY125" fmla="*/ 24891 h 142504"/>
                <a:gd name="connsiteX126" fmla="*/ 95414 w 136114"/>
                <a:gd name="connsiteY126" fmla="*/ 24891 h 142504"/>
                <a:gd name="connsiteX127" fmla="*/ 94197 w 136114"/>
                <a:gd name="connsiteY127" fmla="*/ 23805 h 142504"/>
                <a:gd name="connsiteX128" fmla="*/ 93662 w 136114"/>
                <a:gd name="connsiteY128" fmla="*/ 22815 h 142504"/>
                <a:gd name="connsiteX129" fmla="*/ 92446 w 136114"/>
                <a:gd name="connsiteY129" fmla="*/ 22280 h 142504"/>
                <a:gd name="connsiteX130" fmla="*/ 90630 w 136114"/>
                <a:gd name="connsiteY130" fmla="*/ 22589 h 142504"/>
                <a:gd name="connsiteX131" fmla="*/ 89722 w 136114"/>
                <a:gd name="connsiteY131" fmla="*/ 22962 h 142504"/>
                <a:gd name="connsiteX132" fmla="*/ 88960 w 136114"/>
                <a:gd name="connsiteY132" fmla="*/ 23789 h 142504"/>
                <a:gd name="connsiteX133" fmla="*/ 88506 w 136114"/>
                <a:gd name="connsiteY133" fmla="*/ 24875 h 142504"/>
                <a:gd name="connsiteX134" fmla="*/ 88052 w 136114"/>
                <a:gd name="connsiteY134" fmla="*/ 25913 h 142504"/>
                <a:gd name="connsiteX135" fmla="*/ 86917 w 136114"/>
                <a:gd name="connsiteY135" fmla="*/ 26821 h 142504"/>
                <a:gd name="connsiteX136" fmla="*/ 85700 w 136114"/>
                <a:gd name="connsiteY136" fmla="*/ 27583 h 142504"/>
                <a:gd name="connsiteX137" fmla="*/ 84419 w 136114"/>
                <a:gd name="connsiteY137" fmla="*/ 28183 h 142504"/>
                <a:gd name="connsiteX138" fmla="*/ 83203 w 136114"/>
                <a:gd name="connsiteY138" fmla="*/ 28556 h 142504"/>
                <a:gd name="connsiteX139" fmla="*/ 81922 w 136114"/>
                <a:gd name="connsiteY139" fmla="*/ 28329 h 142504"/>
                <a:gd name="connsiteX140" fmla="*/ 80641 w 136114"/>
                <a:gd name="connsiteY140" fmla="*/ 27567 h 142504"/>
                <a:gd name="connsiteX141" fmla="*/ 79425 w 136114"/>
                <a:gd name="connsiteY141" fmla="*/ 26740 h 142504"/>
                <a:gd name="connsiteX142" fmla="*/ 78144 w 136114"/>
                <a:gd name="connsiteY142" fmla="*/ 26740 h 142504"/>
                <a:gd name="connsiteX143" fmla="*/ 76555 w 136114"/>
                <a:gd name="connsiteY143" fmla="*/ 28021 h 142504"/>
                <a:gd name="connsiteX144" fmla="*/ 75647 w 136114"/>
                <a:gd name="connsiteY144" fmla="*/ 29075 h 142504"/>
                <a:gd name="connsiteX145" fmla="*/ 75566 w 136114"/>
                <a:gd name="connsiteY145" fmla="*/ 30210 h 142504"/>
                <a:gd name="connsiteX146" fmla="*/ 76020 w 136114"/>
                <a:gd name="connsiteY146" fmla="*/ 31718 h 142504"/>
                <a:gd name="connsiteX147" fmla="*/ 76474 w 136114"/>
                <a:gd name="connsiteY147" fmla="*/ 32545 h 142504"/>
                <a:gd name="connsiteX148" fmla="*/ 78290 w 136114"/>
                <a:gd name="connsiteY148" fmla="*/ 33599 h 142504"/>
                <a:gd name="connsiteX149" fmla="*/ 78825 w 136114"/>
                <a:gd name="connsiteY149" fmla="*/ 33907 h 142504"/>
                <a:gd name="connsiteX150" fmla="*/ 78225 w 136114"/>
                <a:gd name="connsiteY150" fmla="*/ 34669 h 142504"/>
                <a:gd name="connsiteX151" fmla="*/ 78144 w 136114"/>
                <a:gd name="connsiteY151" fmla="*/ 35204 h 142504"/>
                <a:gd name="connsiteX152" fmla="*/ 78598 w 136114"/>
                <a:gd name="connsiteY152" fmla="*/ 36567 h 142504"/>
                <a:gd name="connsiteX153" fmla="*/ 79279 w 136114"/>
                <a:gd name="connsiteY153" fmla="*/ 37102 h 142504"/>
                <a:gd name="connsiteX154" fmla="*/ 80722 w 136114"/>
                <a:gd name="connsiteY154" fmla="*/ 37410 h 142504"/>
                <a:gd name="connsiteX155" fmla="*/ 81403 w 136114"/>
                <a:gd name="connsiteY155" fmla="*/ 37410 h 142504"/>
                <a:gd name="connsiteX156" fmla="*/ 81403 w 136114"/>
                <a:gd name="connsiteY156" fmla="*/ 36048 h 142504"/>
                <a:gd name="connsiteX157" fmla="*/ 82003 w 136114"/>
                <a:gd name="connsiteY157" fmla="*/ 35740 h 142504"/>
                <a:gd name="connsiteX158" fmla="*/ 82311 w 136114"/>
                <a:gd name="connsiteY158" fmla="*/ 36567 h 142504"/>
                <a:gd name="connsiteX159" fmla="*/ 82457 w 136114"/>
                <a:gd name="connsiteY159" fmla="*/ 37475 h 142504"/>
                <a:gd name="connsiteX160" fmla="*/ 83511 w 136114"/>
                <a:gd name="connsiteY160" fmla="*/ 38156 h 142504"/>
                <a:gd name="connsiteX161" fmla="*/ 84419 w 136114"/>
                <a:gd name="connsiteY161" fmla="*/ 38464 h 142504"/>
                <a:gd name="connsiteX162" fmla="*/ 85554 w 136114"/>
                <a:gd name="connsiteY162" fmla="*/ 38464 h 142504"/>
                <a:gd name="connsiteX163" fmla="*/ 86155 w 136114"/>
                <a:gd name="connsiteY163" fmla="*/ 39291 h 142504"/>
                <a:gd name="connsiteX164" fmla="*/ 86917 w 136114"/>
                <a:gd name="connsiteY164" fmla="*/ 39891 h 142504"/>
                <a:gd name="connsiteX165" fmla="*/ 87225 w 136114"/>
                <a:gd name="connsiteY165" fmla="*/ 40880 h 142504"/>
                <a:gd name="connsiteX166" fmla="*/ 87679 w 136114"/>
                <a:gd name="connsiteY166" fmla="*/ 41707 h 142504"/>
                <a:gd name="connsiteX167" fmla="*/ 88895 w 136114"/>
                <a:gd name="connsiteY167" fmla="*/ 42534 h 142504"/>
                <a:gd name="connsiteX168" fmla="*/ 89722 w 136114"/>
                <a:gd name="connsiteY168" fmla="*/ 43296 h 142504"/>
                <a:gd name="connsiteX169" fmla="*/ 89949 w 136114"/>
                <a:gd name="connsiteY169" fmla="*/ 44058 h 142504"/>
                <a:gd name="connsiteX170" fmla="*/ 89576 w 136114"/>
                <a:gd name="connsiteY170" fmla="*/ 44885 h 142504"/>
                <a:gd name="connsiteX171" fmla="*/ 88587 w 136114"/>
                <a:gd name="connsiteY171" fmla="*/ 45193 h 142504"/>
                <a:gd name="connsiteX172" fmla="*/ 87760 w 136114"/>
                <a:gd name="connsiteY172" fmla="*/ 44966 h 142504"/>
                <a:gd name="connsiteX173" fmla="*/ 87225 w 136114"/>
                <a:gd name="connsiteY173" fmla="*/ 43977 h 142504"/>
                <a:gd name="connsiteX174" fmla="*/ 86463 w 136114"/>
                <a:gd name="connsiteY174" fmla="*/ 43604 h 142504"/>
                <a:gd name="connsiteX175" fmla="*/ 85927 w 136114"/>
                <a:gd name="connsiteY175" fmla="*/ 42388 h 142504"/>
                <a:gd name="connsiteX176" fmla="*/ 85165 w 136114"/>
                <a:gd name="connsiteY176" fmla="*/ 41334 h 142504"/>
                <a:gd name="connsiteX177" fmla="*/ 85084 w 136114"/>
                <a:gd name="connsiteY177" fmla="*/ 40507 h 142504"/>
                <a:gd name="connsiteX178" fmla="*/ 82814 w 136114"/>
                <a:gd name="connsiteY178" fmla="*/ 40426 h 142504"/>
                <a:gd name="connsiteX179" fmla="*/ 81371 w 136114"/>
                <a:gd name="connsiteY179" fmla="*/ 39518 h 142504"/>
                <a:gd name="connsiteX180" fmla="*/ 80236 w 136114"/>
                <a:gd name="connsiteY180" fmla="*/ 38464 h 142504"/>
                <a:gd name="connsiteX181" fmla="*/ 79473 w 136114"/>
                <a:gd name="connsiteY181" fmla="*/ 37783 h 142504"/>
                <a:gd name="connsiteX182" fmla="*/ 78711 w 136114"/>
                <a:gd name="connsiteY182" fmla="*/ 38010 h 142504"/>
                <a:gd name="connsiteX183" fmla="*/ 77430 w 136114"/>
                <a:gd name="connsiteY183" fmla="*/ 38237 h 142504"/>
                <a:gd name="connsiteX184" fmla="*/ 76214 w 136114"/>
                <a:gd name="connsiteY184" fmla="*/ 38464 h 142504"/>
                <a:gd name="connsiteX185" fmla="*/ 75533 w 136114"/>
                <a:gd name="connsiteY185" fmla="*/ 39291 h 142504"/>
                <a:gd name="connsiteX186" fmla="*/ 75306 w 136114"/>
                <a:gd name="connsiteY186" fmla="*/ 40426 h 142504"/>
                <a:gd name="connsiteX187" fmla="*/ 76133 w 136114"/>
                <a:gd name="connsiteY187" fmla="*/ 42242 h 142504"/>
                <a:gd name="connsiteX188" fmla="*/ 77041 w 136114"/>
                <a:gd name="connsiteY188" fmla="*/ 43231 h 142504"/>
                <a:gd name="connsiteX189" fmla="*/ 78857 w 136114"/>
                <a:gd name="connsiteY189" fmla="*/ 43685 h 142504"/>
                <a:gd name="connsiteX190" fmla="*/ 80300 w 136114"/>
                <a:gd name="connsiteY190" fmla="*/ 44366 h 142504"/>
                <a:gd name="connsiteX191" fmla="*/ 80981 w 136114"/>
                <a:gd name="connsiteY191" fmla="*/ 45047 h 142504"/>
                <a:gd name="connsiteX192" fmla="*/ 81744 w 136114"/>
                <a:gd name="connsiteY192" fmla="*/ 46409 h 142504"/>
                <a:gd name="connsiteX193" fmla="*/ 82052 w 136114"/>
                <a:gd name="connsiteY193" fmla="*/ 48080 h 142504"/>
                <a:gd name="connsiteX194" fmla="*/ 81517 w 136114"/>
                <a:gd name="connsiteY194" fmla="*/ 49069 h 142504"/>
                <a:gd name="connsiteX195" fmla="*/ 80236 w 136114"/>
                <a:gd name="connsiteY195" fmla="*/ 49896 h 142504"/>
                <a:gd name="connsiteX196" fmla="*/ 78954 w 136114"/>
                <a:gd name="connsiteY196" fmla="*/ 49069 h 142504"/>
                <a:gd name="connsiteX197" fmla="*/ 78728 w 136114"/>
                <a:gd name="connsiteY197" fmla="*/ 48161 h 142504"/>
                <a:gd name="connsiteX198" fmla="*/ 78128 w 136114"/>
                <a:gd name="connsiteY198" fmla="*/ 47561 h 142504"/>
                <a:gd name="connsiteX199" fmla="*/ 77365 w 136114"/>
                <a:gd name="connsiteY199" fmla="*/ 47334 h 142504"/>
                <a:gd name="connsiteX200" fmla="*/ 76766 w 136114"/>
                <a:gd name="connsiteY200" fmla="*/ 46734 h 142504"/>
                <a:gd name="connsiteX201" fmla="*/ 76847 w 136114"/>
                <a:gd name="connsiteY201" fmla="*/ 45599 h 142504"/>
                <a:gd name="connsiteX202" fmla="*/ 76766 w 136114"/>
                <a:gd name="connsiteY202" fmla="*/ 44691 h 142504"/>
                <a:gd name="connsiteX203" fmla="*/ 76003 w 136114"/>
                <a:gd name="connsiteY203" fmla="*/ 43928 h 142504"/>
                <a:gd name="connsiteX204" fmla="*/ 75095 w 136114"/>
                <a:gd name="connsiteY204" fmla="*/ 42566 h 142504"/>
                <a:gd name="connsiteX205" fmla="*/ 73879 w 136114"/>
                <a:gd name="connsiteY205" fmla="*/ 41966 h 142504"/>
                <a:gd name="connsiteX206" fmla="*/ 72371 w 136114"/>
                <a:gd name="connsiteY206" fmla="*/ 41966 h 142504"/>
                <a:gd name="connsiteX207" fmla="*/ 71382 w 136114"/>
                <a:gd name="connsiteY207" fmla="*/ 41366 h 142504"/>
                <a:gd name="connsiteX208" fmla="*/ 70701 w 136114"/>
                <a:gd name="connsiteY208" fmla="*/ 40993 h 142504"/>
                <a:gd name="connsiteX209" fmla="*/ 69566 w 136114"/>
                <a:gd name="connsiteY209" fmla="*/ 40912 h 142504"/>
                <a:gd name="connsiteX210" fmla="*/ 68430 w 136114"/>
                <a:gd name="connsiteY210" fmla="*/ 41739 h 142504"/>
                <a:gd name="connsiteX211" fmla="*/ 68122 w 136114"/>
                <a:gd name="connsiteY211" fmla="*/ 42874 h 142504"/>
                <a:gd name="connsiteX212" fmla="*/ 68122 w 136114"/>
                <a:gd name="connsiteY212" fmla="*/ 44155 h 142504"/>
                <a:gd name="connsiteX213" fmla="*/ 69566 w 136114"/>
                <a:gd name="connsiteY213" fmla="*/ 44918 h 142504"/>
                <a:gd name="connsiteX214" fmla="*/ 70393 w 136114"/>
                <a:gd name="connsiteY214" fmla="*/ 45826 h 142504"/>
                <a:gd name="connsiteX215" fmla="*/ 70312 w 136114"/>
                <a:gd name="connsiteY215" fmla="*/ 46734 h 142504"/>
                <a:gd name="connsiteX216" fmla="*/ 70685 w 136114"/>
                <a:gd name="connsiteY216" fmla="*/ 47415 h 142504"/>
                <a:gd name="connsiteX217" fmla="*/ 71966 w 136114"/>
                <a:gd name="connsiteY217" fmla="*/ 47723 h 142504"/>
                <a:gd name="connsiteX218" fmla="*/ 73101 w 136114"/>
                <a:gd name="connsiteY218" fmla="*/ 48177 h 142504"/>
                <a:gd name="connsiteX219" fmla="*/ 74317 w 136114"/>
                <a:gd name="connsiteY219" fmla="*/ 48404 h 142504"/>
                <a:gd name="connsiteX220" fmla="*/ 75452 w 136114"/>
                <a:gd name="connsiteY220" fmla="*/ 49231 h 142504"/>
                <a:gd name="connsiteX221" fmla="*/ 76279 w 136114"/>
                <a:gd name="connsiteY221" fmla="*/ 50447 h 142504"/>
                <a:gd name="connsiteX222" fmla="*/ 74771 w 136114"/>
                <a:gd name="connsiteY222" fmla="*/ 50528 h 142504"/>
                <a:gd name="connsiteX223" fmla="*/ 73328 w 136114"/>
                <a:gd name="connsiteY223" fmla="*/ 49701 h 142504"/>
                <a:gd name="connsiteX224" fmla="*/ 72193 w 136114"/>
                <a:gd name="connsiteY224" fmla="*/ 49247 h 142504"/>
                <a:gd name="connsiteX225" fmla="*/ 70911 w 136114"/>
                <a:gd name="connsiteY225" fmla="*/ 49020 h 142504"/>
                <a:gd name="connsiteX226" fmla="*/ 68706 w 136114"/>
                <a:gd name="connsiteY226" fmla="*/ 49020 h 142504"/>
                <a:gd name="connsiteX227" fmla="*/ 68025 w 136114"/>
                <a:gd name="connsiteY227" fmla="*/ 48485 h 142504"/>
                <a:gd name="connsiteX228" fmla="*/ 68706 w 136114"/>
                <a:gd name="connsiteY228" fmla="*/ 48031 h 142504"/>
                <a:gd name="connsiteX229" fmla="*/ 68398 w 136114"/>
                <a:gd name="connsiteY229" fmla="*/ 47431 h 142504"/>
                <a:gd name="connsiteX230" fmla="*/ 67636 w 136114"/>
                <a:gd name="connsiteY230" fmla="*/ 46750 h 142504"/>
                <a:gd name="connsiteX231" fmla="*/ 67263 w 136114"/>
                <a:gd name="connsiteY231" fmla="*/ 45469 h 142504"/>
                <a:gd name="connsiteX232" fmla="*/ 67571 w 136114"/>
                <a:gd name="connsiteY232" fmla="*/ 44642 h 142504"/>
                <a:gd name="connsiteX233" fmla="*/ 67652 w 136114"/>
                <a:gd name="connsiteY233" fmla="*/ 42518 h 142504"/>
                <a:gd name="connsiteX234" fmla="*/ 66744 w 136114"/>
                <a:gd name="connsiteY234" fmla="*/ 41301 h 142504"/>
                <a:gd name="connsiteX235" fmla="*/ 65382 w 136114"/>
                <a:gd name="connsiteY235" fmla="*/ 40993 h 142504"/>
                <a:gd name="connsiteX236" fmla="*/ 62950 w 136114"/>
                <a:gd name="connsiteY236" fmla="*/ 40312 h 142504"/>
                <a:gd name="connsiteX237" fmla="*/ 61734 w 136114"/>
                <a:gd name="connsiteY237" fmla="*/ 39404 h 142504"/>
                <a:gd name="connsiteX238" fmla="*/ 61053 w 136114"/>
                <a:gd name="connsiteY238" fmla="*/ 38496 h 142504"/>
                <a:gd name="connsiteX239" fmla="*/ 60226 w 136114"/>
                <a:gd name="connsiteY239" fmla="*/ 38350 h 142504"/>
                <a:gd name="connsiteX240" fmla="*/ 59090 w 136114"/>
                <a:gd name="connsiteY240" fmla="*/ 38123 h 142504"/>
                <a:gd name="connsiteX241" fmla="*/ 58490 w 136114"/>
                <a:gd name="connsiteY241" fmla="*/ 36680 h 142504"/>
                <a:gd name="connsiteX242" fmla="*/ 58490 w 136114"/>
                <a:gd name="connsiteY242" fmla="*/ 35772 h 142504"/>
                <a:gd name="connsiteX243" fmla="*/ 57501 w 136114"/>
                <a:gd name="connsiteY243" fmla="*/ 34410 h 142504"/>
                <a:gd name="connsiteX244" fmla="*/ 56512 w 136114"/>
                <a:gd name="connsiteY244" fmla="*/ 34183 h 142504"/>
                <a:gd name="connsiteX245" fmla="*/ 55231 w 136114"/>
                <a:gd name="connsiteY245" fmla="*/ 34102 h 142504"/>
                <a:gd name="connsiteX246" fmla="*/ 53869 w 136114"/>
                <a:gd name="connsiteY246" fmla="*/ 34102 h 142504"/>
                <a:gd name="connsiteX247" fmla="*/ 53415 w 136114"/>
                <a:gd name="connsiteY247" fmla="*/ 35010 h 142504"/>
                <a:gd name="connsiteX248" fmla="*/ 52815 w 136114"/>
                <a:gd name="connsiteY248" fmla="*/ 35383 h 142504"/>
                <a:gd name="connsiteX249" fmla="*/ 52361 w 136114"/>
                <a:gd name="connsiteY249" fmla="*/ 36210 h 142504"/>
                <a:gd name="connsiteX250" fmla="*/ 52507 w 136114"/>
                <a:gd name="connsiteY250" fmla="*/ 37037 h 142504"/>
                <a:gd name="connsiteX251" fmla="*/ 53269 w 136114"/>
                <a:gd name="connsiteY251" fmla="*/ 38026 h 142504"/>
                <a:gd name="connsiteX252" fmla="*/ 53415 w 136114"/>
                <a:gd name="connsiteY252" fmla="*/ 38853 h 142504"/>
                <a:gd name="connsiteX253" fmla="*/ 52880 w 136114"/>
                <a:gd name="connsiteY253" fmla="*/ 40134 h 142504"/>
                <a:gd name="connsiteX254" fmla="*/ 52507 w 136114"/>
                <a:gd name="connsiteY254" fmla="*/ 41350 h 142504"/>
                <a:gd name="connsiteX255" fmla="*/ 52507 w 136114"/>
                <a:gd name="connsiteY255" fmla="*/ 42112 h 142504"/>
                <a:gd name="connsiteX256" fmla="*/ 51907 w 136114"/>
                <a:gd name="connsiteY256" fmla="*/ 42939 h 142504"/>
                <a:gd name="connsiteX257" fmla="*/ 51680 w 136114"/>
                <a:gd name="connsiteY257" fmla="*/ 43620 h 142504"/>
                <a:gd name="connsiteX258" fmla="*/ 51534 w 136114"/>
                <a:gd name="connsiteY258" fmla="*/ 45599 h 142504"/>
                <a:gd name="connsiteX259" fmla="*/ 52215 w 136114"/>
                <a:gd name="connsiteY259" fmla="*/ 47042 h 142504"/>
                <a:gd name="connsiteX260" fmla="*/ 52977 w 136114"/>
                <a:gd name="connsiteY260" fmla="*/ 48177 h 142504"/>
                <a:gd name="connsiteX261" fmla="*/ 53966 w 136114"/>
                <a:gd name="connsiteY261" fmla="*/ 48858 h 142504"/>
                <a:gd name="connsiteX262" fmla="*/ 54793 w 136114"/>
                <a:gd name="connsiteY262" fmla="*/ 49766 h 142504"/>
                <a:gd name="connsiteX263" fmla="*/ 54874 w 136114"/>
                <a:gd name="connsiteY263" fmla="*/ 50674 h 142504"/>
                <a:gd name="connsiteX264" fmla="*/ 55020 w 136114"/>
                <a:gd name="connsiteY264" fmla="*/ 51728 h 142504"/>
                <a:gd name="connsiteX265" fmla="*/ 56609 w 136114"/>
                <a:gd name="connsiteY265" fmla="*/ 52717 h 142504"/>
                <a:gd name="connsiteX266" fmla="*/ 57517 w 136114"/>
                <a:gd name="connsiteY266" fmla="*/ 53399 h 142504"/>
                <a:gd name="connsiteX267" fmla="*/ 58344 w 136114"/>
                <a:gd name="connsiteY267" fmla="*/ 54225 h 142504"/>
                <a:gd name="connsiteX268" fmla="*/ 58490 w 136114"/>
                <a:gd name="connsiteY268" fmla="*/ 56204 h 142504"/>
                <a:gd name="connsiteX269" fmla="*/ 58182 w 136114"/>
                <a:gd name="connsiteY269" fmla="*/ 57712 h 142504"/>
                <a:gd name="connsiteX270" fmla="*/ 58944 w 136114"/>
                <a:gd name="connsiteY270" fmla="*/ 58393 h 142504"/>
                <a:gd name="connsiteX271" fmla="*/ 59707 w 136114"/>
                <a:gd name="connsiteY271" fmla="*/ 58393 h 142504"/>
                <a:gd name="connsiteX272" fmla="*/ 60728 w 136114"/>
                <a:gd name="connsiteY272" fmla="*/ 59755 h 142504"/>
                <a:gd name="connsiteX273" fmla="*/ 61831 w 136114"/>
                <a:gd name="connsiteY273" fmla="*/ 60663 h 142504"/>
                <a:gd name="connsiteX274" fmla="*/ 62966 w 136114"/>
                <a:gd name="connsiteY274" fmla="*/ 61944 h 142504"/>
                <a:gd name="connsiteX275" fmla="*/ 63647 w 136114"/>
                <a:gd name="connsiteY275" fmla="*/ 63160 h 142504"/>
                <a:gd name="connsiteX276" fmla="*/ 63955 w 136114"/>
                <a:gd name="connsiteY276" fmla="*/ 63923 h 142504"/>
                <a:gd name="connsiteX277" fmla="*/ 65171 w 136114"/>
                <a:gd name="connsiteY277" fmla="*/ 64912 h 142504"/>
                <a:gd name="connsiteX278" fmla="*/ 66452 w 136114"/>
                <a:gd name="connsiteY278" fmla="*/ 66663 h 142504"/>
                <a:gd name="connsiteX279" fmla="*/ 67052 w 136114"/>
                <a:gd name="connsiteY279" fmla="*/ 67717 h 142504"/>
                <a:gd name="connsiteX280" fmla="*/ 67652 w 136114"/>
                <a:gd name="connsiteY280" fmla="*/ 68933 h 142504"/>
                <a:gd name="connsiteX281" fmla="*/ 68187 w 136114"/>
                <a:gd name="connsiteY281" fmla="*/ 70749 h 142504"/>
                <a:gd name="connsiteX282" fmla="*/ 67198 w 136114"/>
                <a:gd name="connsiteY282" fmla="*/ 71349 h 142504"/>
                <a:gd name="connsiteX283" fmla="*/ 66144 w 136114"/>
                <a:gd name="connsiteY283" fmla="*/ 71349 h 142504"/>
                <a:gd name="connsiteX284" fmla="*/ 64782 w 136114"/>
                <a:gd name="connsiteY284" fmla="*/ 70214 h 142504"/>
                <a:gd name="connsiteX285" fmla="*/ 64701 w 136114"/>
                <a:gd name="connsiteY285" fmla="*/ 68771 h 142504"/>
                <a:gd name="connsiteX286" fmla="*/ 64474 w 136114"/>
                <a:gd name="connsiteY286" fmla="*/ 67263 h 142504"/>
                <a:gd name="connsiteX287" fmla="*/ 63258 w 136114"/>
                <a:gd name="connsiteY287" fmla="*/ 66890 h 142504"/>
                <a:gd name="connsiteX288" fmla="*/ 61750 w 136114"/>
                <a:gd name="connsiteY288" fmla="*/ 66663 h 142504"/>
                <a:gd name="connsiteX289" fmla="*/ 61296 w 136114"/>
                <a:gd name="connsiteY289" fmla="*/ 65674 h 142504"/>
                <a:gd name="connsiteX290" fmla="*/ 60728 w 136114"/>
                <a:gd name="connsiteY290" fmla="*/ 65074 h 142504"/>
                <a:gd name="connsiteX291" fmla="*/ 59771 w 136114"/>
                <a:gd name="connsiteY291" fmla="*/ 65755 h 142504"/>
                <a:gd name="connsiteX292" fmla="*/ 59317 w 136114"/>
                <a:gd name="connsiteY292" fmla="*/ 66971 h 142504"/>
                <a:gd name="connsiteX293" fmla="*/ 58101 w 136114"/>
                <a:gd name="connsiteY293" fmla="*/ 67798 h 142504"/>
                <a:gd name="connsiteX294" fmla="*/ 57112 w 136114"/>
                <a:gd name="connsiteY294" fmla="*/ 68560 h 142504"/>
                <a:gd name="connsiteX295" fmla="*/ 57112 w 136114"/>
                <a:gd name="connsiteY295" fmla="*/ 69776 h 142504"/>
                <a:gd name="connsiteX296" fmla="*/ 57874 w 136114"/>
                <a:gd name="connsiteY296" fmla="*/ 70684 h 142504"/>
                <a:gd name="connsiteX297" fmla="*/ 59771 w 136114"/>
                <a:gd name="connsiteY297" fmla="*/ 70766 h 142504"/>
                <a:gd name="connsiteX298" fmla="*/ 60728 w 136114"/>
                <a:gd name="connsiteY298" fmla="*/ 71674 h 142504"/>
                <a:gd name="connsiteX299" fmla="*/ 61214 w 136114"/>
                <a:gd name="connsiteY299" fmla="*/ 72274 h 142504"/>
                <a:gd name="connsiteX300" fmla="*/ 61296 w 136114"/>
                <a:gd name="connsiteY300" fmla="*/ 72647 h 142504"/>
                <a:gd name="connsiteX301" fmla="*/ 60728 w 136114"/>
                <a:gd name="connsiteY301" fmla="*/ 73863 h 142504"/>
                <a:gd name="connsiteX302" fmla="*/ 60306 w 136114"/>
                <a:gd name="connsiteY302" fmla="*/ 74398 h 142504"/>
                <a:gd name="connsiteX303" fmla="*/ 60728 w 136114"/>
                <a:gd name="connsiteY303" fmla="*/ 74852 h 142504"/>
                <a:gd name="connsiteX304" fmla="*/ 61296 w 136114"/>
                <a:gd name="connsiteY304" fmla="*/ 74852 h 142504"/>
                <a:gd name="connsiteX305" fmla="*/ 61831 w 136114"/>
                <a:gd name="connsiteY305" fmla="*/ 73863 h 142504"/>
                <a:gd name="connsiteX306" fmla="*/ 62139 w 136114"/>
                <a:gd name="connsiteY306" fmla="*/ 74852 h 142504"/>
                <a:gd name="connsiteX307" fmla="*/ 61150 w 136114"/>
                <a:gd name="connsiteY307" fmla="*/ 75906 h 142504"/>
                <a:gd name="connsiteX308" fmla="*/ 60387 w 136114"/>
                <a:gd name="connsiteY308" fmla="*/ 76814 h 142504"/>
                <a:gd name="connsiteX309" fmla="*/ 59106 w 136114"/>
                <a:gd name="connsiteY309" fmla="*/ 76814 h 142504"/>
                <a:gd name="connsiteX310" fmla="*/ 57826 w 136114"/>
                <a:gd name="connsiteY310" fmla="*/ 77414 h 142504"/>
                <a:gd name="connsiteX311" fmla="*/ 57372 w 136114"/>
                <a:gd name="connsiteY311" fmla="*/ 78241 h 142504"/>
                <a:gd name="connsiteX312" fmla="*/ 55928 w 136114"/>
                <a:gd name="connsiteY312" fmla="*/ 78241 h 142504"/>
                <a:gd name="connsiteX313" fmla="*/ 54647 w 136114"/>
                <a:gd name="connsiteY313" fmla="*/ 78614 h 142504"/>
                <a:gd name="connsiteX314" fmla="*/ 53512 w 136114"/>
                <a:gd name="connsiteY314" fmla="*/ 78241 h 142504"/>
                <a:gd name="connsiteX315" fmla="*/ 52831 w 136114"/>
                <a:gd name="connsiteY315" fmla="*/ 77706 h 142504"/>
                <a:gd name="connsiteX316" fmla="*/ 51923 w 136114"/>
                <a:gd name="connsiteY316" fmla="*/ 78614 h 142504"/>
                <a:gd name="connsiteX317" fmla="*/ 51388 w 136114"/>
                <a:gd name="connsiteY317" fmla="*/ 79376 h 142504"/>
                <a:gd name="connsiteX318" fmla="*/ 51696 w 136114"/>
                <a:gd name="connsiteY318" fmla="*/ 79749 h 142504"/>
                <a:gd name="connsiteX319" fmla="*/ 54355 w 136114"/>
                <a:gd name="connsiteY319" fmla="*/ 79749 h 142504"/>
                <a:gd name="connsiteX320" fmla="*/ 55799 w 136114"/>
                <a:gd name="connsiteY320" fmla="*/ 80430 h 142504"/>
                <a:gd name="connsiteX321" fmla="*/ 56853 w 136114"/>
                <a:gd name="connsiteY321" fmla="*/ 81338 h 142504"/>
                <a:gd name="connsiteX322" fmla="*/ 59204 w 136114"/>
                <a:gd name="connsiteY322" fmla="*/ 81338 h 142504"/>
                <a:gd name="connsiteX323" fmla="*/ 60031 w 136114"/>
                <a:gd name="connsiteY323" fmla="*/ 82019 h 142504"/>
                <a:gd name="connsiteX324" fmla="*/ 62074 w 136114"/>
                <a:gd name="connsiteY324" fmla="*/ 82019 h 142504"/>
                <a:gd name="connsiteX325" fmla="*/ 62674 w 136114"/>
                <a:gd name="connsiteY325" fmla="*/ 83771 h 142504"/>
                <a:gd name="connsiteX326" fmla="*/ 62593 w 136114"/>
                <a:gd name="connsiteY326" fmla="*/ 85133 h 142504"/>
                <a:gd name="connsiteX327" fmla="*/ 63874 w 136114"/>
                <a:gd name="connsiteY327" fmla="*/ 85133 h 142504"/>
                <a:gd name="connsiteX328" fmla="*/ 64474 w 136114"/>
                <a:gd name="connsiteY328" fmla="*/ 83917 h 142504"/>
                <a:gd name="connsiteX329" fmla="*/ 66371 w 136114"/>
                <a:gd name="connsiteY329" fmla="*/ 83835 h 142504"/>
                <a:gd name="connsiteX330" fmla="*/ 67425 w 136114"/>
                <a:gd name="connsiteY330" fmla="*/ 84598 h 142504"/>
                <a:gd name="connsiteX331" fmla="*/ 67733 w 136114"/>
                <a:gd name="connsiteY331" fmla="*/ 85133 h 142504"/>
                <a:gd name="connsiteX332" fmla="*/ 67133 w 136114"/>
                <a:gd name="connsiteY332" fmla="*/ 86122 h 142504"/>
                <a:gd name="connsiteX333" fmla="*/ 66679 w 136114"/>
                <a:gd name="connsiteY333" fmla="*/ 86657 h 142504"/>
                <a:gd name="connsiteX334" fmla="*/ 67214 w 136114"/>
                <a:gd name="connsiteY334" fmla="*/ 87192 h 142504"/>
                <a:gd name="connsiteX335" fmla="*/ 67814 w 136114"/>
                <a:gd name="connsiteY335" fmla="*/ 87792 h 142504"/>
                <a:gd name="connsiteX336" fmla="*/ 68187 w 136114"/>
                <a:gd name="connsiteY336" fmla="*/ 88700 h 142504"/>
                <a:gd name="connsiteX337" fmla="*/ 71074 w 136114"/>
                <a:gd name="connsiteY337" fmla="*/ 88700 h 142504"/>
                <a:gd name="connsiteX338" fmla="*/ 72582 w 136114"/>
                <a:gd name="connsiteY338" fmla="*/ 89527 h 142504"/>
                <a:gd name="connsiteX339" fmla="*/ 73409 w 136114"/>
                <a:gd name="connsiteY339" fmla="*/ 90808 h 142504"/>
                <a:gd name="connsiteX340" fmla="*/ 74236 w 136114"/>
                <a:gd name="connsiteY340" fmla="*/ 92089 h 142504"/>
                <a:gd name="connsiteX341" fmla="*/ 75290 w 136114"/>
                <a:gd name="connsiteY341" fmla="*/ 93143 h 142504"/>
                <a:gd name="connsiteX342" fmla="*/ 77187 w 136114"/>
                <a:gd name="connsiteY342" fmla="*/ 93143 h 142504"/>
                <a:gd name="connsiteX343" fmla="*/ 79003 w 136114"/>
                <a:gd name="connsiteY343" fmla="*/ 93678 h 142504"/>
                <a:gd name="connsiteX344" fmla="*/ 80219 w 136114"/>
                <a:gd name="connsiteY344" fmla="*/ 93678 h 142504"/>
                <a:gd name="connsiteX345" fmla="*/ 81274 w 136114"/>
                <a:gd name="connsiteY345" fmla="*/ 94506 h 142504"/>
                <a:gd name="connsiteX346" fmla="*/ 82555 w 136114"/>
                <a:gd name="connsiteY346" fmla="*/ 95786 h 142504"/>
                <a:gd name="connsiteX347" fmla="*/ 82700 w 136114"/>
                <a:gd name="connsiteY347" fmla="*/ 96922 h 142504"/>
                <a:gd name="connsiteX348" fmla="*/ 82327 w 136114"/>
                <a:gd name="connsiteY348" fmla="*/ 97749 h 142504"/>
                <a:gd name="connsiteX349" fmla="*/ 81338 w 136114"/>
                <a:gd name="connsiteY349" fmla="*/ 98657 h 142504"/>
                <a:gd name="connsiteX350" fmla="*/ 81419 w 136114"/>
                <a:gd name="connsiteY350" fmla="*/ 100473 h 142504"/>
                <a:gd name="connsiteX351" fmla="*/ 81955 w 136114"/>
                <a:gd name="connsiteY351" fmla="*/ 102062 h 142504"/>
                <a:gd name="connsiteX352" fmla="*/ 82555 w 136114"/>
                <a:gd name="connsiteY352" fmla="*/ 103051 h 142504"/>
                <a:gd name="connsiteX353" fmla="*/ 83236 w 136114"/>
                <a:gd name="connsiteY353" fmla="*/ 106846 h 142504"/>
                <a:gd name="connsiteX354" fmla="*/ 83008 w 136114"/>
                <a:gd name="connsiteY354" fmla="*/ 108127 h 142504"/>
                <a:gd name="connsiteX355" fmla="*/ 82700 w 136114"/>
                <a:gd name="connsiteY355" fmla="*/ 109797 h 142504"/>
                <a:gd name="connsiteX356" fmla="*/ 81711 w 136114"/>
                <a:gd name="connsiteY356" fmla="*/ 110559 h 142504"/>
                <a:gd name="connsiteX357" fmla="*/ 80349 w 136114"/>
                <a:gd name="connsiteY357" fmla="*/ 110186 h 142504"/>
                <a:gd name="connsiteX358" fmla="*/ 79749 w 136114"/>
                <a:gd name="connsiteY358" fmla="*/ 108451 h 142504"/>
                <a:gd name="connsiteX359" fmla="*/ 79295 w 136114"/>
                <a:gd name="connsiteY359" fmla="*/ 107397 h 142504"/>
                <a:gd name="connsiteX360" fmla="*/ 78160 w 136114"/>
                <a:gd name="connsiteY360" fmla="*/ 106862 h 142504"/>
                <a:gd name="connsiteX361" fmla="*/ 77787 w 136114"/>
                <a:gd name="connsiteY361" fmla="*/ 106781 h 142504"/>
                <a:gd name="connsiteX362" fmla="*/ 76879 w 136114"/>
                <a:gd name="connsiteY362" fmla="*/ 105565 h 142504"/>
                <a:gd name="connsiteX363" fmla="*/ 75825 w 136114"/>
                <a:gd name="connsiteY363" fmla="*/ 104884 h 142504"/>
                <a:gd name="connsiteX364" fmla="*/ 75598 w 136114"/>
                <a:gd name="connsiteY364" fmla="*/ 103748 h 142504"/>
                <a:gd name="connsiteX365" fmla="*/ 74544 w 136114"/>
                <a:gd name="connsiteY365" fmla="*/ 102921 h 142504"/>
                <a:gd name="connsiteX366" fmla="*/ 73182 w 136114"/>
                <a:gd name="connsiteY366" fmla="*/ 102921 h 142504"/>
                <a:gd name="connsiteX367" fmla="*/ 71901 w 136114"/>
                <a:gd name="connsiteY367" fmla="*/ 103521 h 142504"/>
                <a:gd name="connsiteX368" fmla="*/ 70993 w 136114"/>
                <a:gd name="connsiteY368" fmla="*/ 104348 h 142504"/>
                <a:gd name="connsiteX369" fmla="*/ 69550 w 136114"/>
                <a:gd name="connsiteY369" fmla="*/ 104348 h 142504"/>
                <a:gd name="connsiteX370" fmla="*/ 69404 w 136114"/>
                <a:gd name="connsiteY370" fmla="*/ 103521 h 142504"/>
                <a:gd name="connsiteX371" fmla="*/ 70312 w 136114"/>
                <a:gd name="connsiteY371" fmla="*/ 103440 h 142504"/>
                <a:gd name="connsiteX372" fmla="*/ 70312 w 136114"/>
                <a:gd name="connsiteY372" fmla="*/ 102678 h 142504"/>
                <a:gd name="connsiteX373" fmla="*/ 69257 w 136114"/>
                <a:gd name="connsiteY373" fmla="*/ 102143 h 142504"/>
                <a:gd name="connsiteX374" fmla="*/ 68122 w 136114"/>
                <a:gd name="connsiteY374" fmla="*/ 102516 h 142504"/>
                <a:gd name="connsiteX375" fmla="*/ 66841 w 136114"/>
                <a:gd name="connsiteY375" fmla="*/ 102289 h 142504"/>
                <a:gd name="connsiteX376" fmla="*/ 65479 w 136114"/>
                <a:gd name="connsiteY376" fmla="*/ 102289 h 142504"/>
                <a:gd name="connsiteX377" fmla="*/ 64263 w 136114"/>
                <a:gd name="connsiteY377" fmla="*/ 103051 h 142504"/>
                <a:gd name="connsiteX378" fmla="*/ 62901 w 136114"/>
                <a:gd name="connsiteY378" fmla="*/ 103813 h 142504"/>
                <a:gd name="connsiteX379" fmla="*/ 62139 w 136114"/>
                <a:gd name="connsiteY379" fmla="*/ 103213 h 142504"/>
                <a:gd name="connsiteX380" fmla="*/ 61231 w 136114"/>
                <a:gd name="connsiteY380" fmla="*/ 103359 h 142504"/>
                <a:gd name="connsiteX381" fmla="*/ 61085 w 136114"/>
                <a:gd name="connsiteY381" fmla="*/ 104413 h 142504"/>
                <a:gd name="connsiteX382" fmla="*/ 61393 w 136114"/>
                <a:gd name="connsiteY382" fmla="*/ 105321 h 142504"/>
                <a:gd name="connsiteX383" fmla="*/ 62528 w 136114"/>
                <a:gd name="connsiteY383" fmla="*/ 105402 h 142504"/>
                <a:gd name="connsiteX384" fmla="*/ 64263 w 136114"/>
                <a:gd name="connsiteY384" fmla="*/ 106165 h 142504"/>
                <a:gd name="connsiteX385" fmla="*/ 64636 w 136114"/>
                <a:gd name="connsiteY385" fmla="*/ 106992 h 142504"/>
                <a:gd name="connsiteX386" fmla="*/ 64182 w 136114"/>
                <a:gd name="connsiteY386" fmla="*/ 107673 h 142504"/>
                <a:gd name="connsiteX387" fmla="*/ 63047 w 136114"/>
                <a:gd name="connsiteY387" fmla="*/ 107900 h 142504"/>
                <a:gd name="connsiteX388" fmla="*/ 63728 w 136114"/>
                <a:gd name="connsiteY388" fmla="*/ 108581 h 142504"/>
                <a:gd name="connsiteX389" fmla="*/ 63809 w 136114"/>
                <a:gd name="connsiteY389" fmla="*/ 109797 h 142504"/>
                <a:gd name="connsiteX390" fmla="*/ 63809 w 136114"/>
                <a:gd name="connsiteY390" fmla="*/ 111013 h 142504"/>
                <a:gd name="connsiteX391" fmla="*/ 65025 w 136114"/>
                <a:gd name="connsiteY391" fmla="*/ 112148 h 142504"/>
                <a:gd name="connsiteX392" fmla="*/ 66160 w 136114"/>
                <a:gd name="connsiteY392" fmla="*/ 112521 h 142504"/>
                <a:gd name="connsiteX393" fmla="*/ 67523 w 136114"/>
                <a:gd name="connsiteY393" fmla="*/ 113429 h 142504"/>
                <a:gd name="connsiteX394" fmla="*/ 68350 w 136114"/>
                <a:gd name="connsiteY394" fmla="*/ 112602 h 142504"/>
                <a:gd name="connsiteX395" fmla="*/ 67896 w 136114"/>
                <a:gd name="connsiteY395" fmla="*/ 111694 h 142504"/>
                <a:gd name="connsiteX396" fmla="*/ 67441 w 136114"/>
                <a:gd name="connsiteY396" fmla="*/ 111240 h 142504"/>
                <a:gd name="connsiteX397" fmla="*/ 68204 w 136114"/>
                <a:gd name="connsiteY397" fmla="*/ 110786 h 142504"/>
                <a:gd name="connsiteX398" fmla="*/ 69112 w 136114"/>
                <a:gd name="connsiteY398" fmla="*/ 110786 h 142504"/>
                <a:gd name="connsiteX399" fmla="*/ 69420 w 136114"/>
                <a:gd name="connsiteY399" fmla="*/ 111775 h 142504"/>
                <a:gd name="connsiteX400" fmla="*/ 69339 w 136114"/>
                <a:gd name="connsiteY400" fmla="*/ 112910 h 142504"/>
                <a:gd name="connsiteX401" fmla="*/ 68057 w 136114"/>
                <a:gd name="connsiteY401" fmla="*/ 113445 h 142504"/>
                <a:gd name="connsiteX402" fmla="*/ 68658 w 136114"/>
                <a:gd name="connsiteY402" fmla="*/ 114045 h 142504"/>
                <a:gd name="connsiteX403" fmla="*/ 69712 w 136114"/>
                <a:gd name="connsiteY403" fmla="*/ 114045 h 142504"/>
                <a:gd name="connsiteX404" fmla="*/ 70701 w 136114"/>
                <a:gd name="connsiteY404" fmla="*/ 114954 h 142504"/>
                <a:gd name="connsiteX405" fmla="*/ 71009 w 136114"/>
                <a:gd name="connsiteY405" fmla="*/ 116008 h 142504"/>
                <a:gd name="connsiteX406" fmla="*/ 70409 w 136114"/>
                <a:gd name="connsiteY406" fmla="*/ 116543 h 142504"/>
                <a:gd name="connsiteX407" fmla="*/ 68204 w 136114"/>
                <a:gd name="connsiteY407" fmla="*/ 116543 h 142504"/>
                <a:gd name="connsiteX408" fmla="*/ 66306 w 136114"/>
                <a:gd name="connsiteY408" fmla="*/ 116997 h 142504"/>
                <a:gd name="connsiteX409" fmla="*/ 65934 w 136114"/>
                <a:gd name="connsiteY409" fmla="*/ 116997 h 142504"/>
                <a:gd name="connsiteX410" fmla="*/ 66079 w 136114"/>
                <a:gd name="connsiteY410" fmla="*/ 118132 h 142504"/>
                <a:gd name="connsiteX411" fmla="*/ 65171 w 136114"/>
                <a:gd name="connsiteY411" fmla="*/ 118894 h 142504"/>
                <a:gd name="connsiteX412" fmla="*/ 64117 w 136114"/>
                <a:gd name="connsiteY412" fmla="*/ 119494 h 142504"/>
                <a:gd name="connsiteX413" fmla="*/ 63355 w 136114"/>
                <a:gd name="connsiteY413" fmla="*/ 118051 h 142504"/>
                <a:gd name="connsiteX414" fmla="*/ 62593 w 136114"/>
                <a:gd name="connsiteY414" fmla="*/ 117370 h 142504"/>
                <a:gd name="connsiteX415" fmla="*/ 62593 w 136114"/>
                <a:gd name="connsiteY415" fmla="*/ 115391 h 142504"/>
                <a:gd name="connsiteX416" fmla="*/ 60744 w 136114"/>
                <a:gd name="connsiteY416" fmla="*/ 114710 h 142504"/>
                <a:gd name="connsiteX417" fmla="*/ 60323 w 136114"/>
                <a:gd name="connsiteY417" fmla="*/ 114029 h 142504"/>
                <a:gd name="connsiteX418" fmla="*/ 59723 w 136114"/>
                <a:gd name="connsiteY418" fmla="*/ 113656 h 142504"/>
                <a:gd name="connsiteX419" fmla="*/ 58733 w 136114"/>
                <a:gd name="connsiteY419" fmla="*/ 113510 h 142504"/>
                <a:gd name="connsiteX420" fmla="*/ 57826 w 136114"/>
                <a:gd name="connsiteY420" fmla="*/ 114045 h 142504"/>
                <a:gd name="connsiteX421" fmla="*/ 57144 w 136114"/>
                <a:gd name="connsiteY421" fmla="*/ 113737 h 142504"/>
                <a:gd name="connsiteX422" fmla="*/ 56545 w 136114"/>
                <a:gd name="connsiteY422" fmla="*/ 112829 h 142504"/>
                <a:gd name="connsiteX423" fmla="*/ 56398 w 136114"/>
                <a:gd name="connsiteY423" fmla="*/ 112229 h 142504"/>
                <a:gd name="connsiteX424" fmla="*/ 55490 w 136114"/>
                <a:gd name="connsiteY424" fmla="*/ 112310 h 142504"/>
                <a:gd name="connsiteX425" fmla="*/ 55117 w 136114"/>
                <a:gd name="connsiteY425" fmla="*/ 113672 h 142504"/>
                <a:gd name="connsiteX426" fmla="*/ 55036 w 136114"/>
                <a:gd name="connsiteY426" fmla="*/ 114954 h 142504"/>
                <a:gd name="connsiteX427" fmla="*/ 55263 w 136114"/>
                <a:gd name="connsiteY427" fmla="*/ 116235 h 142504"/>
                <a:gd name="connsiteX428" fmla="*/ 56398 w 136114"/>
                <a:gd name="connsiteY428" fmla="*/ 117451 h 142504"/>
                <a:gd name="connsiteX429" fmla="*/ 57225 w 136114"/>
                <a:gd name="connsiteY429" fmla="*/ 118213 h 142504"/>
                <a:gd name="connsiteX430" fmla="*/ 57307 w 136114"/>
                <a:gd name="connsiteY430" fmla="*/ 119494 h 142504"/>
                <a:gd name="connsiteX431" fmla="*/ 57842 w 136114"/>
                <a:gd name="connsiteY431" fmla="*/ 120175 h 142504"/>
                <a:gd name="connsiteX432" fmla="*/ 58296 w 136114"/>
                <a:gd name="connsiteY432" fmla="*/ 120937 h 142504"/>
                <a:gd name="connsiteX433" fmla="*/ 58896 w 136114"/>
                <a:gd name="connsiteY433" fmla="*/ 122299 h 142504"/>
                <a:gd name="connsiteX434" fmla="*/ 58669 w 136114"/>
                <a:gd name="connsiteY434" fmla="*/ 123126 h 142504"/>
                <a:gd name="connsiteX435" fmla="*/ 58360 w 136114"/>
                <a:gd name="connsiteY435" fmla="*/ 124261 h 142504"/>
                <a:gd name="connsiteX436" fmla="*/ 59642 w 136114"/>
                <a:gd name="connsiteY436" fmla="*/ 125088 h 142504"/>
                <a:gd name="connsiteX437" fmla="*/ 60744 w 136114"/>
                <a:gd name="connsiteY437" fmla="*/ 125542 h 142504"/>
                <a:gd name="connsiteX438" fmla="*/ 60744 w 136114"/>
                <a:gd name="connsiteY438" fmla="*/ 127748 h 142504"/>
                <a:gd name="connsiteX439" fmla="*/ 61312 w 136114"/>
                <a:gd name="connsiteY439" fmla="*/ 129337 h 142504"/>
                <a:gd name="connsiteX440" fmla="*/ 61847 w 136114"/>
                <a:gd name="connsiteY440" fmla="*/ 131007 h 142504"/>
                <a:gd name="connsiteX441" fmla="*/ 62447 w 136114"/>
                <a:gd name="connsiteY441" fmla="*/ 131834 h 142504"/>
                <a:gd name="connsiteX442" fmla="*/ 62901 w 136114"/>
                <a:gd name="connsiteY442" fmla="*/ 133277 h 142504"/>
                <a:gd name="connsiteX443" fmla="*/ 62528 w 136114"/>
                <a:gd name="connsiteY443" fmla="*/ 134040 h 142504"/>
                <a:gd name="connsiteX444" fmla="*/ 61474 w 136114"/>
                <a:gd name="connsiteY444" fmla="*/ 134040 h 142504"/>
                <a:gd name="connsiteX445" fmla="*/ 61101 w 136114"/>
                <a:gd name="connsiteY445" fmla="*/ 135402 h 142504"/>
                <a:gd name="connsiteX446" fmla="*/ 61863 w 136114"/>
                <a:gd name="connsiteY446" fmla="*/ 136683 h 142504"/>
                <a:gd name="connsiteX447" fmla="*/ 62317 w 136114"/>
                <a:gd name="connsiteY447" fmla="*/ 137964 h 142504"/>
                <a:gd name="connsiteX448" fmla="*/ 63144 w 136114"/>
                <a:gd name="connsiteY448" fmla="*/ 138791 h 142504"/>
                <a:gd name="connsiteX449" fmla="*/ 63517 w 136114"/>
                <a:gd name="connsiteY449" fmla="*/ 139326 h 142504"/>
                <a:gd name="connsiteX450" fmla="*/ 63598 w 136114"/>
                <a:gd name="connsiteY450" fmla="*/ 140542 h 142504"/>
                <a:gd name="connsiteX451" fmla="*/ 64198 w 136114"/>
                <a:gd name="connsiteY451" fmla="*/ 141142 h 142504"/>
                <a:gd name="connsiteX452" fmla="*/ 64506 w 136114"/>
                <a:gd name="connsiteY452" fmla="*/ 141969 h 142504"/>
                <a:gd name="connsiteX453" fmla="*/ 62463 w 136114"/>
                <a:gd name="connsiteY453" fmla="*/ 141969 h 142504"/>
                <a:gd name="connsiteX454" fmla="*/ 62317 w 136114"/>
                <a:gd name="connsiteY454" fmla="*/ 140299 h 142504"/>
                <a:gd name="connsiteX455" fmla="*/ 61717 w 136114"/>
                <a:gd name="connsiteY455" fmla="*/ 139472 h 142504"/>
                <a:gd name="connsiteX456" fmla="*/ 60355 w 136114"/>
                <a:gd name="connsiteY456" fmla="*/ 139472 h 142504"/>
                <a:gd name="connsiteX457" fmla="*/ 59139 w 136114"/>
                <a:gd name="connsiteY457" fmla="*/ 138483 h 142504"/>
                <a:gd name="connsiteX458" fmla="*/ 58539 w 136114"/>
                <a:gd name="connsiteY458" fmla="*/ 137802 h 142504"/>
                <a:gd name="connsiteX459" fmla="*/ 58312 w 136114"/>
                <a:gd name="connsiteY459" fmla="*/ 136050 h 142504"/>
                <a:gd name="connsiteX460" fmla="*/ 57096 w 136114"/>
                <a:gd name="connsiteY460" fmla="*/ 135596 h 142504"/>
                <a:gd name="connsiteX461" fmla="*/ 56788 w 136114"/>
                <a:gd name="connsiteY461" fmla="*/ 133861 h 142504"/>
                <a:gd name="connsiteX462" fmla="*/ 56415 w 136114"/>
                <a:gd name="connsiteY462" fmla="*/ 132953 h 142504"/>
                <a:gd name="connsiteX463" fmla="*/ 54599 w 136114"/>
                <a:gd name="connsiteY463" fmla="*/ 132499 h 142504"/>
                <a:gd name="connsiteX464" fmla="*/ 53155 w 136114"/>
                <a:gd name="connsiteY464" fmla="*/ 132499 h 142504"/>
                <a:gd name="connsiteX465" fmla="*/ 51874 w 136114"/>
                <a:gd name="connsiteY465" fmla="*/ 133861 h 142504"/>
                <a:gd name="connsiteX466" fmla="*/ 51112 w 136114"/>
                <a:gd name="connsiteY466" fmla="*/ 135077 h 142504"/>
                <a:gd name="connsiteX467" fmla="*/ 51031 w 136114"/>
                <a:gd name="connsiteY467" fmla="*/ 136747 h 142504"/>
                <a:gd name="connsiteX468" fmla="*/ 50496 w 136114"/>
                <a:gd name="connsiteY468" fmla="*/ 137656 h 142504"/>
                <a:gd name="connsiteX469" fmla="*/ 50415 w 136114"/>
                <a:gd name="connsiteY469" fmla="*/ 138564 h 142504"/>
                <a:gd name="connsiteX470" fmla="*/ 50561 w 136114"/>
                <a:gd name="connsiteY470" fmla="*/ 139926 h 142504"/>
                <a:gd name="connsiteX471" fmla="*/ 50788 w 136114"/>
                <a:gd name="connsiteY471" fmla="*/ 140834 h 142504"/>
                <a:gd name="connsiteX472" fmla="*/ 50253 w 136114"/>
                <a:gd name="connsiteY472" fmla="*/ 142504 h 142504"/>
                <a:gd name="connsiteX473" fmla="*/ 49264 w 136114"/>
                <a:gd name="connsiteY473" fmla="*/ 141369 h 142504"/>
                <a:gd name="connsiteX474" fmla="*/ 48810 w 136114"/>
                <a:gd name="connsiteY474" fmla="*/ 141061 h 142504"/>
                <a:gd name="connsiteX475" fmla="*/ 47528 w 136114"/>
                <a:gd name="connsiteY475" fmla="*/ 140461 h 142504"/>
                <a:gd name="connsiteX476" fmla="*/ 47528 w 136114"/>
                <a:gd name="connsiteY476" fmla="*/ 139326 h 142504"/>
                <a:gd name="connsiteX477" fmla="*/ 48064 w 136114"/>
                <a:gd name="connsiteY477" fmla="*/ 138645 h 142504"/>
                <a:gd name="connsiteX478" fmla="*/ 48064 w 136114"/>
                <a:gd name="connsiteY478" fmla="*/ 137283 h 142504"/>
                <a:gd name="connsiteX479" fmla="*/ 47691 w 136114"/>
                <a:gd name="connsiteY479" fmla="*/ 136375 h 142504"/>
                <a:gd name="connsiteX480" fmla="*/ 47999 w 136114"/>
                <a:gd name="connsiteY480" fmla="*/ 135920 h 142504"/>
                <a:gd name="connsiteX481" fmla="*/ 47091 w 136114"/>
                <a:gd name="connsiteY481" fmla="*/ 134558 h 142504"/>
                <a:gd name="connsiteX482" fmla="*/ 46718 w 136114"/>
                <a:gd name="connsiteY482" fmla="*/ 133050 h 142504"/>
                <a:gd name="connsiteX483" fmla="*/ 46118 w 136114"/>
                <a:gd name="connsiteY483" fmla="*/ 131688 h 142504"/>
                <a:gd name="connsiteX484" fmla="*/ 45583 w 136114"/>
                <a:gd name="connsiteY484" fmla="*/ 131153 h 142504"/>
                <a:gd name="connsiteX485" fmla="*/ 44901 w 136114"/>
                <a:gd name="connsiteY485" fmla="*/ 130245 h 142504"/>
                <a:gd name="connsiteX486" fmla="*/ 44220 w 136114"/>
                <a:gd name="connsiteY486" fmla="*/ 130099 h 142504"/>
                <a:gd name="connsiteX487" fmla="*/ 42939 w 136114"/>
                <a:gd name="connsiteY487" fmla="*/ 129645 h 142504"/>
                <a:gd name="connsiteX488" fmla="*/ 43312 w 136114"/>
                <a:gd name="connsiteY488" fmla="*/ 129045 h 142504"/>
                <a:gd name="connsiteX489" fmla="*/ 43393 w 136114"/>
                <a:gd name="connsiteY489" fmla="*/ 127829 h 142504"/>
                <a:gd name="connsiteX490" fmla="*/ 43248 w 136114"/>
                <a:gd name="connsiteY490" fmla="*/ 127002 h 142504"/>
                <a:gd name="connsiteX491" fmla="*/ 42258 w 136114"/>
                <a:gd name="connsiteY491" fmla="*/ 126921 h 142504"/>
                <a:gd name="connsiteX492" fmla="*/ 41123 w 136114"/>
                <a:gd name="connsiteY492" fmla="*/ 126921 h 142504"/>
                <a:gd name="connsiteX493" fmla="*/ 40588 w 136114"/>
                <a:gd name="connsiteY493" fmla="*/ 127521 h 142504"/>
                <a:gd name="connsiteX494" fmla="*/ 38999 w 136114"/>
                <a:gd name="connsiteY494" fmla="*/ 127829 h 142504"/>
                <a:gd name="connsiteX495" fmla="*/ 38626 w 136114"/>
                <a:gd name="connsiteY495" fmla="*/ 128964 h 142504"/>
                <a:gd name="connsiteX496" fmla="*/ 38480 w 136114"/>
                <a:gd name="connsiteY496" fmla="*/ 130245 h 142504"/>
                <a:gd name="connsiteX497" fmla="*/ 38788 w 136114"/>
                <a:gd name="connsiteY497" fmla="*/ 131607 h 142504"/>
                <a:gd name="connsiteX498" fmla="*/ 39242 w 136114"/>
                <a:gd name="connsiteY498" fmla="*/ 132369 h 142504"/>
                <a:gd name="connsiteX499" fmla="*/ 38869 w 136114"/>
                <a:gd name="connsiteY499" fmla="*/ 133504 h 142504"/>
                <a:gd name="connsiteX500" fmla="*/ 38107 w 136114"/>
                <a:gd name="connsiteY500" fmla="*/ 134267 h 142504"/>
                <a:gd name="connsiteX501" fmla="*/ 36972 w 136114"/>
                <a:gd name="connsiteY501" fmla="*/ 133050 h 142504"/>
                <a:gd name="connsiteX502" fmla="*/ 36145 w 136114"/>
                <a:gd name="connsiteY502" fmla="*/ 132450 h 142504"/>
                <a:gd name="connsiteX503" fmla="*/ 34475 w 136114"/>
                <a:gd name="connsiteY503" fmla="*/ 132596 h 142504"/>
                <a:gd name="connsiteX504" fmla="*/ 34621 w 136114"/>
                <a:gd name="connsiteY504" fmla="*/ 130245 h 142504"/>
                <a:gd name="connsiteX505" fmla="*/ 35302 w 136114"/>
                <a:gd name="connsiteY505" fmla="*/ 129110 h 142504"/>
                <a:gd name="connsiteX506" fmla="*/ 33794 w 136114"/>
                <a:gd name="connsiteY506" fmla="*/ 129337 h 142504"/>
                <a:gd name="connsiteX507" fmla="*/ 33340 w 136114"/>
                <a:gd name="connsiteY507" fmla="*/ 128429 h 142504"/>
                <a:gd name="connsiteX508" fmla="*/ 32967 w 136114"/>
                <a:gd name="connsiteY508" fmla="*/ 127440 h 142504"/>
                <a:gd name="connsiteX509" fmla="*/ 31977 w 136114"/>
                <a:gd name="connsiteY509" fmla="*/ 126386 h 142504"/>
                <a:gd name="connsiteX510" fmla="*/ 31523 w 136114"/>
                <a:gd name="connsiteY510" fmla="*/ 124634 h 142504"/>
                <a:gd name="connsiteX511" fmla="*/ 31523 w 136114"/>
                <a:gd name="connsiteY511" fmla="*/ 123045 h 142504"/>
                <a:gd name="connsiteX512" fmla="*/ 32513 w 136114"/>
                <a:gd name="connsiteY512" fmla="*/ 121602 h 142504"/>
                <a:gd name="connsiteX513" fmla="*/ 33648 w 136114"/>
                <a:gd name="connsiteY513" fmla="*/ 120548 h 142504"/>
                <a:gd name="connsiteX514" fmla="*/ 34102 w 136114"/>
                <a:gd name="connsiteY514" fmla="*/ 119786 h 142504"/>
                <a:gd name="connsiteX515" fmla="*/ 34410 w 136114"/>
                <a:gd name="connsiteY515" fmla="*/ 117889 h 142504"/>
                <a:gd name="connsiteX516" fmla="*/ 34264 w 136114"/>
                <a:gd name="connsiteY516" fmla="*/ 116672 h 142504"/>
                <a:gd name="connsiteX517" fmla="*/ 32756 w 136114"/>
                <a:gd name="connsiteY517" fmla="*/ 115310 h 142504"/>
                <a:gd name="connsiteX518" fmla="*/ 30940 w 136114"/>
                <a:gd name="connsiteY518" fmla="*/ 112732 h 142504"/>
                <a:gd name="connsiteX519" fmla="*/ 29432 w 136114"/>
                <a:gd name="connsiteY519" fmla="*/ 111516 h 142504"/>
                <a:gd name="connsiteX520" fmla="*/ 28216 w 136114"/>
                <a:gd name="connsiteY520" fmla="*/ 110608 h 142504"/>
                <a:gd name="connsiteX521" fmla="*/ 26853 w 136114"/>
                <a:gd name="connsiteY521" fmla="*/ 110381 h 142504"/>
                <a:gd name="connsiteX522" fmla="*/ 26545 w 136114"/>
                <a:gd name="connsiteY522" fmla="*/ 108711 h 142504"/>
                <a:gd name="connsiteX523" fmla="*/ 26091 w 136114"/>
                <a:gd name="connsiteY523" fmla="*/ 107884 h 142504"/>
                <a:gd name="connsiteX524" fmla="*/ 24810 w 136114"/>
                <a:gd name="connsiteY524" fmla="*/ 107737 h 142504"/>
                <a:gd name="connsiteX525" fmla="*/ 23302 w 136114"/>
                <a:gd name="connsiteY525" fmla="*/ 107656 h 142504"/>
                <a:gd name="connsiteX526" fmla="*/ 22248 w 136114"/>
                <a:gd name="connsiteY526" fmla="*/ 106375 h 142504"/>
                <a:gd name="connsiteX527" fmla="*/ 22475 w 136114"/>
                <a:gd name="connsiteY527" fmla="*/ 104559 h 142504"/>
                <a:gd name="connsiteX528" fmla="*/ 22783 w 136114"/>
                <a:gd name="connsiteY528" fmla="*/ 103424 h 142504"/>
                <a:gd name="connsiteX529" fmla="*/ 23773 w 136114"/>
                <a:gd name="connsiteY529" fmla="*/ 103278 h 142504"/>
                <a:gd name="connsiteX530" fmla="*/ 24600 w 136114"/>
                <a:gd name="connsiteY530" fmla="*/ 102743 h 142504"/>
                <a:gd name="connsiteX531" fmla="*/ 25735 w 136114"/>
                <a:gd name="connsiteY531" fmla="*/ 101235 h 142504"/>
                <a:gd name="connsiteX532" fmla="*/ 26189 w 136114"/>
                <a:gd name="connsiteY532" fmla="*/ 100100 h 142504"/>
                <a:gd name="connsiteX533" fmla="*/ 27632 w 136114"/>
                <a:gd name="connsiteY533" fmla="*/ 98284 h 142504"/>
                <a:gd name="connsiteX534" fmla="*/ 27486 w 136114"/>
                <a:gd name="connsiteY534" fmla="*/ 96468 h 142504"/>
                <a:gd name="connsiteX535" fmla="*/ 28994 w 136114"/>
                <a:gd name="connsiteY535" fmla="*/ 96613 h 142504"/>
                <a:gd name="connsiteX536" fmla="*/ 30048 w 136114"/>
                <a:gd name="connsiteY536" fmla="*/ 97440 h 142504"/>
                <a:gd name="connsiteX537" fmla="*/ 31556 w 136114"/>
                <a:gd name="connsiteY537" fmla="*/ 97440 h 142504"/>
                <a:gd name="connsiteX538" fmla="*/ 33226 w 136114"/>
                <a:gd name="connsiteY538" fmla="*/ 96986 h 142504"/>
                <a:gd name="connsiteX539" fmla="*/ 34280 w 136114"/>
                <a:gd name="connsiteY539" fmla="*/ 96386 h 142504"/>
                <a:gd name="connsiteX540" fmla="*/ 35188 w 136114"/>
                <a:gd name="connsiteY540" fmla="*/ 95705 h 142504"/>
                <a:gd name="connsiteX541" fmla="*/ 36324 w 136114"/>
                <a:gd name="connsiteY541" fmla="*/ 94943 h 142504"/>
                <a:gd name="connsiteX542" fmla="*/ 36778 w 136114"/>
                <a:gd name="connsiteY542" fmla="*/ 93500 h 142504"/>
                <a:gd name="connsiteX543" fmla="*/ 37767 w 136114"/>
                <a:gd name="connsiteY543" fmla="*/ 93354 h 142504"/>
                <a:gd name="connsiteX544" fmla="*/ 39437 w 136114"/>
                <a:gd name="connsiteY544" fmla="*/ 93208 h 142504"/>
                <a:gd name="connsiteX545" fmla="*/ 40264 w 136114"/>
                <a:gd name="connsiteY545" fmla="*/ 93354 h 142504"/>
                <a:gd name="connsiteX546" fmla="*/ 41399 w 136114"/>
                <a:gd name="connsiteY546" fmla="*/ 93954 h 142504"/>
                <a:gd name="connsiteX547" fmla="*/ 42842 w 136114"/>
                <a:gd name="connsiteY547" fmla="*/ 94489 h 142504"/>
                <a:gd name="connsiteX548" fmla="*/ 44058 w 136114"/>
                <a:gd name="connsiteY548" fmla="*/ 95251 h 142504"/>
                <a:gd name="connsiteX549" fmla="*/ 44966 w 136114"/>
                <a:gd name="connsiteY549" fmla="*/ 96241 h 142504"/>
                <a:gd name="connsiteX550" fmla="*/ 46021 w 136114"/>
                <a:gd name="connsiteY550" fmla="*/ 96695 h 142504"/>
                <a:gd name="connsiteX551" fmla="*/ 47074 w 136114"/>
                <a:gd name="connsiteY551" fmla="*/ 97457 h 142504"/>
                <a:gd name="connsiteX552" fmla="*/ 48291 w 136114"/>
                <a:gd name="connsiteY552" fmla="*/ 97538 h 142504"/>
                <a:gd name="connsiteX553" fmla="*/ 49653 w 136114"/>
                <a:gd name="connsiteY553" fmla="*/ 97619 h 142504"/>
                <a:gd name="connsiteX554" fmla="*/ 50561 w 136114"/>
                <a:gd name="connsiteY554" fmla="*/ 97619 h 142504"/>
                <a:gd name="connsiteX555" fmla="*/ 52604 w 136114"/>
                <a:gd name="connsiteY555" fmla="*/ 98981 h 142504"/>
                <a:gd name="connsiteX556" fmla="*/ 54112 w 136114"/>
                <a:gd name="connsiteY556" fmla="*/ 99970 h 142504"/>
                <a:gd name="connsiteX557" fmla="*/ 55328 w 136114"/>
                <a:gd name="connsiteY557" fmla="*/ 101332 h 142504"/>
                <a:gd name="connsiteX558" fmla="*/ 56609 w 136114"/>
                <a:gd name="connsiteY558" fmla="*/ 102240 h 142504"/>
                <a:gd name="connsiteX559" fmla="*/ 58588 w 136114"/>
                <a:gd name="connsiteY559" fmla="*/ 102548 h 142504"/>
                <a:gd name="connsiteX560" fmla="*/ 60031 w 136114"/>
                <a:gd name="connsiteY560" fmla="*/ 102548 h 142504"/>
                <a:gd name="connsiteX561" fmla="*/ 60339 w 136114"/>
                <a:gd name="connsiteY561" fmla="*/ 101640 h 142504"/>
                <a:gd name="connsiteX562" fmla="*/ 59285 w 136114"/>
                <a:gd name="connsiteY562" fmla="*/ 101332 h 142504"/>
                <a:gd name="connsiteX563" fmla="*/ 58150 w 136114"/>
                <a:gd name="connsiteY563" fmla="*/ 100278 h 142504"/>
                <a:gd name="connsiteX564" fmla="*/ 58750 w 136114"/>
                <a:gd name="connsiteY564" fmla="*/ 99597 h 142504"/>
                <a:gd name="connsiteX565" fmla="*/ 60193 w 136114"/>
                <a:gd name="connsiteY565" fmla="*/ 99597 h 142504"/>
                <a:gd name="connsiteX566" fmla="*/ 62009 w 136114"/>
                <a:gd name="connsiteY566" fmla="*/ 99905 h 142504"/>
                <a:gd name="connsiteX567" fmla="*/ 63987 w 136114"/>
                <a:gd name="connsiteY567" fmla="*/ 99824 h 142504"/>
                <a:gd name="connsiteX568" fmla="*/ 64814 w 136114"/>
                <a:gd name="connsiteY568" fmla="*/ 99143 h 142504"/>
                <a:gd name="connsiteX569" fmla="*/ 65042 w 136114"/>
                <a:gd name="connsiteY569" fmla="*/ 98462 h 142504"/>
                <a:gd name="connsiteX570" fmla="*/ 64895 w 136114"/>
                <a:gd name="connsiteY570" fmla="*/ 97927 h 142504"/>
                <a:gd name="connsiteX571" fmla="*/ 65496 w 136114"/>
                <a:gd name="connsiteY571" fmla="*/ 97327 h 142504"/>
                <a:gd name="connsiteX572" fmla="*/ 64669 w 136114"/>
                <a:gd name="connsiteY572" fmla="*/ 96727 h 142504"/>
                <a:gd name="connsiteX573" fmla="*/ 64068 w 136114"/>
                <a:gd name="connsiteY573" fmla="*/ 96954 h 142504"/>
                <a:gd name="connsiteX574" fmla="*/ 62787 w 136114"/>
                <a:gd name="connsiteY574" fmla="*/ 96273 h 142504"/>
                <a:gd name="connsiteX575" fmla="*/ 62333 w 136114"/>
                <a:gd name="connsiteY575" fmla="*/ 96727 h 142504"/>
                <a:gd name="connsiteX576" fmla="*/ 61425 w 136114"/>
                <a:gd name="connsiteY576" fmla="*/ 96046 h 142504"/>
                <a:gd name="connsiteX577" fmla="*/ 59982 w 136114"/>
                <a:gd name="connsiteY577" fmla="*/ 95965 h 142504"/>
                <a:gd name="connsiteX578" fmla="*/ 59447 w 136114"/>
                <a:gd name="connsiteY578" fmla="*/ 96565 h 142504"/>
                <a:gd name="connsiteX579" fmla="*/ 58393 w 136114"/>
                <a:gd name="connsiteY579" fmla="*/ 95738 h 142504"/>
                <a:gd name="connsiteX580" fmla="*/ 56496 w 136114"/>
                <a:gd name="connsiteY580" fmla="*/ 95511 h 142504"/>
                <a:gd name="connsiteX581" fmla="*/ 56642 w 136114"/>
                <a:gd name="connsiteY581" fmla="*/ 94230 h 142504"/>
                <a:gd name="connsiteX582" fmla="*/ 55588 w 136114"/>
                <a:gd name="connsiteY582" fmla="*/ 93857 h 142504"/>
                <a:gd name="connsiteX583" fmla="*/ 54225 w 136114"/>
                <a:gd name="connsiteY583" fmla="*/ 92576 h 142504"/>
                <a:gd name="connsiteX584" fmla="*/ 54453 w 136114"/>
                <a:gd name="connsiteY584" fmla="*/ 91668 h 142504"/>
                <a:gd name="connsiteX585" fmla="*/ 53318 w 136114"/>
                <a:gd name="connsiteY585" fmla="*/ 91360 h 142504"/>
                <a:gd name="connsiteX586" fmla="*/ 53236 w 136114"/>
                <a:gd name="connsiteY586" fmla="*/ 91732 h 142504"/>
                <a:gd name="connsiteX587" fmla="*/ 52556 w 136114"/>
                <a:gd name="connsiteY587" fmla="*/ 92041 h 142504"/>
                <a:gd name="connsiteX588" fmla="*/ 52101 w 136114"/>
                <a:gd name="connsiteY588" fmla="*/ 93776 h 142504"/>
                <a:gd name="connsiteX589" fmla="*/ 50966 w 136114"/>
                <a:gd name="connsiteY589" fmla="*/ 92868 h 142504"/>
                <a:gd name="connsiteX590" fmla="*/ 50820 w 136114"/>
                <a:gd name="connsiteY590" fmla="*/ 91814 h 142504"/>
                <a:gd name="connsiteX591" fmla="*/ 49231 w 136114"/>
                <a:gd name="connsiteY591" fmla="*/ 90760 h 142504"/>
                <a:gd name="connsiteX592" fmla="*/ 48323 w 136114"/>
                <a:gd name="connsiteY592" fmla="*/ 90614 h 142504"/>
                <a:gd name="connsiteX593" fmla="*/ 48242 w 136114"/>
                <a:gd name="connsiteY593" fmla="*/ 92122 h 142504"/>
                <a:gd name="connsiteX594" fmla="*/ 46653 w 136114"/>
                <a:gd name="connsiteY594" fmla="*/ 93030 h 142504"/>
                <a:gd name="connsiteX595" fmla="*/ 45210 w 136114"/>
                <a:gd name="connsiteY595" fmla="*/ 92122 h 142504"/>
                <a:gd name="connsiteX596" fmla="*/ 43929 w 136114"/>
                <a:gd name="connsiteY596" fmla="*/ 93111 h 142504"/>
                <a:gd name="connsiteX597" fmla="*/ 41804 w 136114"/>
                <a:gd name="connsiteY597" fmla="*/ 91976 h 142504"/>
                <a:gd name="connsiteX598" fmla="*/ 40669 w 136114"/>
                <a:gd name="connsiteY598" fmla="*/ 90841 h 142504"/>
                <a:gd name="connsiteX599" fmla="*/ 38772 w 136114"/>
                <a:gd name="connsiteY599" fmla="*/ 90987 h 142504"/>
                <a:gd name="connsiteX600" fmla="*/ 37637 w 136114"/>
                <a:gd name="connsiteY600" fmla="*/ 91749 h 142504"/>
                <a:gd name="connsiteX601" fmla="*/ 36275 w 136114"/>
                <a:gd name="connsiteY601" fmla="*/ 91749 h 142504"/>
                <a:gd name="connsiteX602" fmla="*/ 35740 w 136114"/>
                <a:gd name="connsiteY602" fmla="*/ 92738 h 142504"/>
                <a:gd name="connsiteX603" fmla="*/ 35286 w 136114"/>
                <a:gd name="connsiteY603" fmla="*/ 93111 h 142504"/>
                <a:gd name="connsiteX604" fmla="*/ 34377 w 136114"/>
                <a:gd name="connsiteY604" fmla="*/ 92657 h 142504"/>
                <a:gd name="connsiteX605" fmla="*/ 32869 w 136114"/>
                <a:gd name="connsiteY605" fmla="*/ 92430 h 142504"/>
                <a:gd name="connsiteX606" fmla="*/ 31588 w 136114"/>
                <a:gd name="connsiteY606" fmla="*/ 92884 h 142504"/>
                <a:gd name="connsiteX607" fmla="*/ 29610 w 136114"/>
                <a:gd name="connsiteY607" fmla="*/ 93484 h 142504"/>
                <a:gd name="connsiteX608" fmla="*/ 28556 w 136114"/>
                <a:gd name="connsiteY608" fmla="*/ 92349 h 142504"/>
                <a:gd name="connsiteX609" fmla="*/ 28329 w 136114"/>
                <a:gd name="connsiteY609" fmla="*/ 91441 h 142504"/>
                <a:gd name="connsiteX610" fmla="*/ 27275 w 136114"/>
                <a:gd name="connsiteY610" fmla="*/ 90225 h 142504"/>
                <a:gd name="connsiteX611" fmla="*/ 27194 w 136114"/>
                <a:gd name="connsiteY611" fmla="*/ 89008 h 142504"/>
                <a:gd name="connsiteX612" fmla="*/ 25978 w 136114"/>
                <a:gd name="connsiteY612" fmla="*/ 88700 h 142504"/>
                <a:gd name="connsiteX613" fmla="*/ 26286 w 136114"/>
                <a:gd name="connsiteY613" fmla="*/ 89462 h 142504"/>
                <a:gd name="connsiteX614" fmla="*/ 26740 w 136114"/>
                <a:gd name="connsiteY614" fmla="*/ 90597 h 142504"/>
                <a:gd name="connsiteX615" fmla="*/ 26659 w 136114"/>
                <a:gd name="connsiteY615" fmla="*/ 91652 h 142504"/>
                <a:gd name="connsiteX616" fmla="*/ 25378 w 136114"/>
                <a:gd name="connsiteY616" fmla="*/ 91960 h 142504"/>
                <a:gd name="connsiteX617" fmla="*/ 24389 w 136114"/>
                <a:gd name="connsiteY617" fmla="*/ 93403 h 142504"/>
                <a:gd name="connsiteX618" fmla="*/ 22573 w 136114"/>
                <a:gd name="connsiteY618" fmla="*/ 93257 h 142504"/>
                <a:gd name="connsiteX619" fmla="*/ 22264 w 136114"/>
                <a:gd name="connsiteY619" fmla="*/ 91749 h 142504"/>
                <a:gd name="connsiteX620" fmla="*/ 21210 w 136114"/>
                <a:gd name="connsiteY620" fmla="*/ 90922 h 142504"/>
                <a:gd name="connsiteX621" fmla="*/ 21746 w 136114"/>
                <a:gd name="connsiteY621" fmla="*/ 89706 h 142504"/>
                <a:gd name="connsiteX622" fmla="*/ 21210 w 136114"/>
                <a:gd name="connsiteY622" fmla="*/ 87808 h 142504"/>
                <a:gd name="connsiteX623" fmla="*/ 20075 w 136114"/>
                <a:gd name="connsiteY623" fmla="*/ 87581 h 142504"/>
                <a:gd name="connsiteX624" fmla="*/ 20221 w 136114"/>
                <a:gd name="connsiteY624" fmla="*/ 86365 h 142504"/>
                <a:gd name="connsiteX625" fmla="*/ 19848 w 136114"/>
                <a:gd name="connsiteY625" fmla="*/ 85003 h 142504"/>
                <a:gd name="connsiteX626" fmla="*/ 19086 w 136114"/>
                <a:gd name="connsiteY626" fmla="*/ 83722 h 142504"/>
                <a:gd name="connsiteX627" fmla="*/ 18405 w 136114"/>
                <a:gd name="connsiteY627" fmla="*/ 85003 h 142504"/>
                <a:gd name="connsiteX628" fmla="*/ 17497 w 136114"/>
                <a:gd name="connsiteY628" fmla="*/ 85538 h 142504"/>
                <a:gd name="connsiteX629" fmla="*/ 17416 w 136114"/>
                <a:gd name="connsiteY629" fmla="*/ 84549 h 142504"/>
                <a:gd name="connsiteX630" fmla="*/ 17724 w 136114"/>
                <a:gd name="connsiteY630" fmla="*/ 83560 h 142504"/>
                <a:gd name="connsiteX631" fmla="*/ 17270 w 136114"/>
                <a:gd name="connsiteY631" fmla="*/ 81825 h 142504"/>
                <a:gd name="connsiteX632" fmla="*/ 17416 w 136114"/>
                <a:gd name="connsiteY632" fmla="*/ 81063 h 142504"/>
                <a:gd name="connsiteX633" fmla="*/ 16054 w 136114"/>
                <a:gd name="connsiteY633" fmla="*/ 80608 h 142504"/>
                <a:gd name="connsiteX634" fmla="*/ 15519 w 136114"/>
                <a:gd name="connsiteY634" fmla="*/ 81208 h 142504"/>
                <a:gd name="connsiteX635" fmla="*/ 14465 w 136114"/>
                <a:gd name="connsiteY635" fmla="*/ 80755 h 142504"/>
                <a:gd name="connsiteX636" fmla="*/ 14465 w 136114"/>
                <a:gd name="connsiteY636" fmla="*/ 78938 h 142504"/>
                <a:gd name="connsiteX637" fmla="*/ 15000 w 136114"/>
                <a:gd name="connsiteY637" fmla="*/ 78257 h 142504"/>
                <a:gd name="connsiteX638" fmla="*/ 14545 w 136114"/>
                <a:gd name="connsiteY638" fmla="*/ 77657 h 142504"/>
                <a:gd name="connsiteX639" fmla="*/ 15908 w 136114"/>
                <a:gd name="connsiteY639" fmla="*/ 77203 h 142504"/>
                <a:gd name="connsiteX640" fmla="*/ 17659 w 136114"/>
                <a:gd name="connsiteY640" fmla="*/ 77349 h 142504"/>
                <a:gd name="connsiteX641" fmla="*/ 18486 w 136114"/>
                <a:gd name="connsiteY641" fmla="*/ 76976 h 142504"/>
                <a:gd name="connsiteX642" fmla="*/ 20075 w 136114"/>
                <a:gd name="connsiteY642" fmla="*/ 77122 h 142504"/>
                <a:gd name="connsiteX643" fmla="*/ 20902 w 136114"/>
                <a:gd name="connsiteY643" fmla="*/ 78257 h 142504"/>
                <a:gd name="connsiteX644" fmla="*/ 21810 w 136114"/>
                <a:gd name="connsiteY644" fmla="*/ 77803 h 142504"/>
                <a:gd name="connsiteX645" fmla="*/ 22491 w 136114"/>
                <a:gd name="connsiteY645" fmla="*/ 78403 h 142504"/>
                <a:gd name="connsiteX646" fmla="*/ 23545 w 136114"/>
                <a:gd name="connsiteY646" fmla="*/ 78484 h 142504"/>
                <a:gd name="connsiteX647" fmla="*/ 23464 w 136114"/>
                <a:gd name="connsiteY647" fmla="*/ 77949 h 142504"/>
                <a:gd name="connsiteX648" fmla="*/ 23010 w 136114"/>
                <a:gd name="connsiteY648" fmla="*/ 77576 h 142504"/>
                <a:gd name="connsiteX649" fmla="*/ 23237 w 136114"/>
                <a:gd name="connsiteY649" fmla="*/ 75533 h 142504"/>
                <a:gd name="connsiteX650" fmla="*/ 22329 w 136114"/>
                <a:gd name="connsiteY650" fmla="*/ 74479 h 142504"/>
                <a:gd name="connsiteX651" fmla="*/ 21340 w 136114"/>
                <a:gd name="connsiteY651" fmla="*/ 74025 h 142504"/>
                <a:gd name="connsiteX652" fmla="*/ 20513 w 136114"/>
                <a:gd name="connsiteY652" fmla="*/ 74706 h 142504"/>
                <a:gd name="connsiteX653" fmla="*/ 19605 w 136114"/>
                <a:gd name="connsiteY653" fmla="*/ 74706 h 142504"/>
                <a:gd name="connsiteX654" fmla="*/ 18162 w 136114"/>
                <a:gd name="connsiteY654" fmla="*/ 73425 h 142504"/>
                <a:gd name="connsiteX655" fmla="*/ 16945 w 136114"/>
                <a:gd name="connsiteY655" fmla="*/ 74025 h 142504"/>
                <a:gd name="connsiteX656" fmla="*/ 15892 w 136114"/>
                <a:gd name="connsiteY656" fmla="*/ 73198 h 142504"/>
                <a:gd name="connsiteX657" fmla="*/ 15211 w 136114"/>
                <a:gd name="connsiteY657" fmla="*/ 73506 h 142504"/>
                <a:gd name="connsiteX658" fmla="*/ 15065 w 136114"/>
                <a:gd name="connsiteY658" fmla="*/ 74868 h 142504"/>
                <a:gd name="connsiteX659" fmla="*/ 15600 w 136114"/>
                <a:gd name="connsiteY659" fmla="*/ 75776 h 142504"/>
                <a:gd name="connsiteX660" fmla="*/ 16362 w 136114"/>
                <a:gd name="connsiteY660" fmla="*/ 76311 h 142504"/>
                <a:gd name="connsiteX661" fmla="*/ 14545 w 136114"/>
                <a:gd name="connsiteY661" fmla="*/ 76311 h 142504"/>
                <a:gd name="connsiteX662" fmla="*/ 13718 w 136114"/>
                <a:gd name="connsiteY662" fmla="*/ 76230 h 142504"/>
                <a:gd name="connsiteX663" fmla="*/ 13946 w 136114"/>
                <a:gd name="connsiteY663" fmla="*/ 75468 h 142504"/>
                <a:gd name="connsiteX664" fmla="*/ 13800 w 136114"/>
                <a:gd name="connsiteY664" fmla="*/ 73879 h 142504"/>
                <a:gd name="connsiteX665" fmla="*/ 12665 w 136114"/>
                <a:gd name="connsiteY665" fmla="*/ 73279 h 142504"/>
                <a:gd name="connsiteX666" fmla="*/ 11530 w 136114"/>
                <a:gd name="connsiteY666" fmla="*/ 71998 h 142504"/>
                <a:gd name="connsiteX667" fmla="*/ 9632 w 136114"/>
                <a:gd name="connsiteY667" fmla="*/ 70409 h 142504"/>
                <a:gd name="connsiteX668" fmla="*/ 9259 w 136114"/>
                <a:gd name="connsiteY668" fmla="*/ 69647 h 142504"/>
                <a:gd name="connsiteX669" fmla="*/ 9340 w 136114"/>
                <a:gd name="connsiteY669" fmla="*/ 68512 h 142504"/>
                <a:gd name="connsiteX670" fmla="*/ 8886 w 136114"/>
                <a:gd name="connsiteY670" fmla="*/ 68058 h 142504"/>
                <a:gd name="connsiteX671" fmla="*/ 6843 w 136114"/>
                <a:gd name="connsiteY671" fmla="*/ 68058 h 142504"/>
                <a:gd name="connsiteX672" fmla="*/ 5708 w 136114"/>
                <a:gd name="connsiteY672" fmla="*/ 67458 h 142504"/>
                <a:gd name="connsiteX673" fmla="*/ 5173 w 136114"/>
                <a:gd name="connsiteY673" fmla="*/ 66323 h 142504"/>
                <a:gd name="connsiteX674" fmla="*/ 4719 w 136114"/>
                <a:gd name="connsiteY674" fmla="*/ 65106 h 142504"/>
                <a:gd name="connsiteX675" fmla="*/ 4184 w 136114"/>
                <a:gd name="connsiteY675" fmla="*/ 64506 h 142504"/>
                <a:gd name="connsiteX676" fmla="*/ 3730 w 136114"/>
                <a:gd name="connsiteY676" fmla="*/ 63517 h 142504"/>
                <a:gd name="connsiteX677" fmla="*/ 4184 w 136114"/>
                <a:gd name="connsiteY677" fmla="*/ 63209 h 142504"/>
                <a:gd name="connsiteX678" fmla="*/ 3957 w 136114"/>
                <a:gd name="connsiteY678" fmla="*/ 62609 h 142504"/>
                <a:gd name="connsiteX679" fmla="*/ 4784 w 136114"/>
                <a:gd name="connsiteY679" fmla="*/ 62609 h 142504"/>
                <a:gd name="connsiteX680" fmla="*/ 4249 w 136114"/>
                <a:gd name="connsiteY680" fmla="*/ 61620 h 142504"/>
                <a:gd name="connsiteX681" fmla="*/ 2270 w 136114"/>
                <a:gd name="connsiteY681" fmla="*/ 61247 h 142504"/>
                <a:gd name="connsiteX682" fmla="*/ 2270 w 136114"/>
                <a:gd name="connsiteY682" fmla="*/ 60112 h 142504"/>
                <a:gd name="connsiteX683" fmla="*/ 2870 w 136114"/>
                <a:gd name="connsiteY683" fmla="*/ 59350 h 142504"/>
                <a:gd name="connsiteX684" fmla="*/ 3178 w 136114"/>
                <a:gd name="connsiteY684" fmla="*/ 58588 h 142504"/>
                <a:gd name="connsiteX685" fmla="*/ 1281 w 136114"/>
                <a:gd name="connsiteY685" fmla="*/ 57825 h 142504"/>
                <a:gd name="connsiteX686" fmla="*/ 227 w 136114"/>
                <a:gd name="connsiteY686" fmla="*/ 57225 h 142504"/>
                <a:gd name="connsiteX687" fmla="*/ 0 w 136114"/>
                <a:gd name="connsiteY687" fmla="*/ 56317 h 142504"/>
                <a:gd name="connsiteX688" fmla="*/ 454 w 136114"/>
                <a:gd name="connsiteY688" fmla="*/ 55328 h 142504"/>
                <a:gd name="connsiteX689" fmla="*/ 827 w 136114"/>
                <a:gd name="connsiteY689" fmla="*/ 55701 h 142504"/>
                <a:gd name="connsiteX690" fmla="*/ 2043 w 136114"/>
                <a:gd name="connsiteY690" fmla="*/ 56155 h 142504"/>
                <a:gd name="connsiteX691" fmla="*/ 3194 w 136114"/>
                <a:gd name="connsiteY691" fmla="*/ 57290 h 142504"/>
                <a:gd name="connsiteX692" fmla="*/ 4249 w 136114"/>
                <a:gd name="connsiteY692" fmla="*/ 57744 h 14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Lst>
              <a:rect l="l" t="t" r="r" b="b"/>
              <a:pathLst>
                <a:path w="136114" h="142504">
                  <a:moveTo>
                    <a:pt x="4103" y="57696"/>
                  </a:moveTo>
                  <a:cubicBezTo>
                    <a:pt x="4411" y="57696"/>
                    <a:pt x="5319" y="57388"/>
                    <a:pt x="5319" y="57388"/>
                  </a:cubicBezTo>
                  <a:lnTo>
                    <a:pt x="6081" y="56106"/>
                  </a:lnTo>
                  <a:lnTo>
                    <a:pt x="7135" y="54890"/>
                  </a:lnTo>
                  <a:lnTo>
                    <a:pt x="8043" y="54971"/>
                  </a:lnTo>
                  <a:lnTo>
                    <a:pt x="8805" y="54290"/>
                  </a:lnTo>
                  <a:lnTo>
                    <a:pt x="9113" y="53155"/>
                  </a:lnTo>
                  <a:lnTo>
                    <a:pt x="7605" y="51031"/>
                  </a:lnTo>
                  <a:lnTo>
                    <a:pt x="6551" y="49588"/>
                  </a:lnTo>
                  <a:lnTo>
                    <a:pt x="8140" y="48226"/>
                  </a:lnTo>
                  <a:lnTo>
                    <a:pt x="8741" y="47009"/>
                  </a:lnTo>
                  <a:lnTo>
                    <a:pt x="9421" y="46474"/>
                  </a:lnTo>
                  <a:lnTo>
                    <a:pt x="10929" y="46101"/>
                  </a:lnTo>
                  <a:lnTo>
                    <a:pt x="11838" y="46328"/>
                  </a:lnTo>
                  <a:lnTo>
                    <a:pt x="12891" y="44966"/>
                  </a:lnTo>
                  <a:lnTo>
                    <a:pt x="14027" y="43912"/>
                  </a:lnTo>
                  <a:lnTo>
                    <a:pt x="15081" y="42777"/>
                  </a:lnTo>
                  <a:lnTo>
                    <a:pt x="15081" y="40880"/>
                  </a:lnTo>
                  <a:lnTo>
                    <a:pt x="15535" y="39826"/>
                  </a:lnTo>
                  <a:lnTo>
                    <a:pt x="15989" y="38464"/>
                  </a:lnTo>
                  <a:lnTo>
                    <a:pt x="15989" y="37556"/>
                  </a:lnTo>
                  <a:lnTo>
                    <a:pt x="16670" y="36193"/>
                  </a:lnTo>
                  <a:lnTo>
                    <a:pt x="17724" y="35594"/>
                  </a:lnTo>
                  <a:lnTo>
                    <a:pt x="19459" y="35366"/>
                  </a:lnTo>
                  <a:lnTo>
                    <a:pt x="20675" y="34231"/>
                  </a:lnTo>
                  <a:lnTo>
                    <a:pt x="21437" y="32950"/>
                  </a:lnTo>
                  <a:lnTo>
                    <a:pt x="21437" y="30226"/>
                  </a:lnTo>
                  <a:lnTo>
                    <a:pt x="22573" y="28637"/>
                  </a:lnTo>
                  <a:lnTo>
                    <a:pt x="23480" y="26821"/>
                  </a:lnTo>
                  <a:lnTo>
                    <a:pt x="25718" y="25897"/>
                  </a:lnTo>
                  <a:lnTo>
                    <a:pt x="26399" y="25151"/>
                  </a:lnTo>
                  <a:lnTo>
                    <a:pt x="27875" y="25669"/>
                  </a:lnTo>
                  <a:lnTo>
                    <a:pt x="28962" y="24810"/>
                  </a:lnTo>
                  <a:lnTo>
                    <a:pt x="29399" y="24129"/>
                  </a:lnTo>
                  <a:lnTo>
                    <a:pt x="31183" y="24129"/>
                  </a:lnTo>
                  <a:lnTo>
                    <a:pt x="32318" y="24810"/>
                  </a:lnTo>
                  <a:lnTo>
                    <a:pt x="32951" y="25378"/>
                  </a:lnTo>
                  <a:lnTo>
                    <a:pt x="34037" y="24972"/>
                  </a:lnTo>
                  <a:lnTo>
                    <a:pt x="34718" y="23724"/>
                  </a:lnTo>
                  <a:lnTo>
                    <a:pt x="35124" y="22362"/>
                  </a:lnTo>
                  <a:lnTo>
                    <a:pt x="35983" y="21729"/>
                  </a:lnTo>
                  <a:lnTo>
                    <a:pt x="37118" y="21437"/>
                  </a:lnTo>
                  <a:lnTo>
                    <a:pt x="38204" y="21259"/>
                  </a:lnTo>
                  <a:lnTo>
                    <a:pt x="38885" y="20286"/>
                  </a:lnTo>
                  <a:lnTo>
                    <a:pt x="40134" y="19037"/>
                  </a:lnTo>
                  <a:lnTo>
                    <a:pt x="41334" y="18064"/>
                  </a:lnTo>
                  <a:lnTo>
                    <a:pt x="43377" y="17610"/>
                  </a:lnTo>
                  <a:lnTo>
                    <a:pt x="45648" y="17562"/>
                  </a:lnTo>
                  <a:lnTo>
                    <a:pt x="49393" y="17562"/>
                  </a:lnTo>
                  <a:lnTo>
                    <a:pt x="52183" y="17967"/>
                  </a:lnTo>
                  <a:lnTo>
                    <a:pt x="54339" y="17854"/>
                  </a:lnTo>
                  <a:lnTo>
                    <a:pt x="56674" y="17740"/>
                  </a:lnTo>
                  <a:lnTo>
                    <a:pt x="57079" y="15972"/>
                  </a:lnTo>
                  <a:lnTo>
                    <a:pt x="57079" y="12502"/>
                  </a:lnTo>
                  <a:lnTo>
                    <a:pt x="58782" y="10962"/>
                  </a:lnTo>
                  <a:lnTo>
                    <a:pt x="60939" y="10784"/>
                  </a:lnTo>
                  <a:lnTo>
                    <a:pt x="63193" y="10978"/>
                  </a:lnTo>
                  <a:lnTo>
                    <a:pt x="65350" y="10946"/>
                  </a:lnTo>
                  <a:lnTo>
                    <a:pt x="68009" y="10637"/>
                  </a:lnTo>
                  <a:lnTo>
                    <a:pt x="70814" y="9275"/>
                  </a:lnTo>
                  <a:lnTo>
                    <a:pt x="73311" y="8740"/>
                  </a:lnTo>
                  <a:lnTo>
                    <a:pt x="76490" y="8367"/>
                  </a:lnTo>
                  <a:lnTo>
                    <a:pt x="78533" y="7313"/>
                  </a:lnTo>
                  <a:lnTo>
                    <a:pt x="81111" y="8075"/>
                  </a:lnTo>
                  <a:lnTo>
                    <a:pt x="83236" y="7248"/>
                  </a:lnTo>
                  <a:lnTo>
                    <a:pt x="84987" y="6032"/>
                  </a:lnTo>
                  <a:lnTo>
                    <a:pt x="87192" y="5886"/>
                  </a:lnTo>
                  <a:lnTo>
                    <a:pt x="89997" y="6032"/>
                  </a:lnTo>
                  <a:lnTo>
                    <a:pt x="92268" y="6940"/>
                  </a:lnTo>
                  <a:lnTo>
                    <a:pt x="94019" y="8384"/>
                  </a:lnTo>
                  <a:cubicBezTo>
                    <a:pt x="94019" y="8384"/>
                    <a:pt x="95462" y="9211"/>
                    <a:pt x="95689" y="9211"/>
                  </a:cubicBezTo>
                  <a:lnTo>
                    <a:pt x="100003" y="9211"/>
                  </a:lnTo>
                  <a:lnTo>
                    <a:pt x="104089" y="11027"/>
                  </a:lnTo>
                  <a:lnTo>
                    <a:pt x="105532" y="12243"/>
                  </a:lnTo>
                  <a:lnTo>
                    <a:pt x="107348" y="13686"/>
                  </a:lnTo>
                  <a:lnTo>
                    <a:pt x="109391" y="13913"/>
                  </a:lnTo>
                  <a:lnTo>
                    <a:pt x="111516" y="12778"/>
                  </a:lnTo>
                  <a:lnTo>
                    <a:pt x="113024" y="12097"/>
                  </a:lnTo>
                  <a:lnTo>
                    <a:pt x="114467" y="12016"/>
                  </a:lnTo>
                  <a:lnTo>
                    <a:pt x="116510" y="12097"/>
                  </a:lnTo>
                  <a:lnTo>
                    <a:pt x="119088" y="12632"/>
                  </a:lnTo>
                  <a:lnTo>
                    <a:pt x="121213" y="12632"/>
                  </a:lnTo>
                  <a:lnTo>
                    <a:pt x="123256" y="12097"/>
                  </a:lnTo>
                  <a:lnTo>
                    <a:pt x="124991" y="10881"/>
                  </a:lnTo>
                  <a:lnTo>
                    <a:pt x="126661" y="9519"/>
                  </a:lnTo>
                  <a:lnTo>
                    <a:pt x="127342" y="7702"/>
                  </a:lnTo>
                  <a:lnTo>
                    <a:pt x="127342" y="5724"/>
                  </a:lnTo>
                  <a:lnTo>
                    <a:pt x="126661" y="4443"/>
                  </a:lnTo>
                  <a:lnTo>
                    <a:pt x="125834" y="3616"/>
                  </a:lnTo>
                  <a:lnTo>
                    <a:pt x="125007" y="2108"/>
                  </a:lnTo>
                  <a:lnTo>
                    <a:pt x="125770" y="600"/>
                  </a:lnTo>
                  <a:lnTo>
                    <a:pt x="127359" y="0"/>
                  </a:lnTo>
                  <a:lnTo>
                    <a:pt x="128867" y="373"/>
                  </a:lnTo>
                  <a:lnTo>
                    <a:pt x="130229" y="827"/>
                  </a:lnTo>
                  <a:lnTo>
                    <a:pt x="131510" y="1816"/>
                  </a:lnTo>
                  <a:lnTo>
                    <a:pt x="133553" y="2043"/>
                  </a:lnTo>
                  <a:lnTo>
                    <a:pt x="134834" y="2951"/>
                  </a:lnTo>
                  <a:lnTo>
                    <a:pt x="135288" y="5448"/>
                  </a:lnTo>
                  <a:lnTo>
                    <a:pt x="135288" y="7184"/>
                  </a:lnTo>
                  <a:lnTo>
                    <a:pt x="136115" y="9162"/>
                  </a:lnTo>
                  <a:lnTo>
                    <a:pt x="136115" y="11594"/>
                  </a:lnTo>
                  <a:lnTo>
                    <a:pt x="133764" y="12129"/>
                  </a:lnTo>
                  <a:lnTo>
                    <a:pt x="132175" y="12956"/>
                  </a:lnTo>
                  <a:lnTo>
                    <a:pt x="131348" y="14318"/>
                  </a:lnTo>
                  <a:lnTo>
                    <a:pt x="130521" y="15908"/>
                  </a:lnTo>
                  <a:lnTo>
                    <a:pt x="130148" y="17578"/>
                  </a:lnTo>
                  <a:lnTo>
                    <a:pt x="129840" y="19475"/>
                  </a:lnTo>
                  <a:lnTo>
                    <a:pt x="129240" y="21291"/>
                  </a:lnTo>
                  <a:lnTo>
                    <a:pt x="128559" y="23043"/>
                  </a:lnTo>
                  <a:lnTo>
                    <a:pt x="127570" y="24324"/>
                  </a:lnTo>
                  <a:lnTo>
                    <a:pt x="126126" y="25232"/>
                  </a:lnTo>
                  <a:lnTo>
                    <a:pt x="124229" y="25686"/>
                  </a:lnTo>
                  <a:lnTo>
                    <a:pt x="121959" y="25459"/>
                  </a:lnTo>
                  <a:lnTo>
                    <a:pt x="119915" y="25459"/>
                  </a:lnTo>
                  <a:lnTo>
                    <a:pt x="116202" y="24859"/>
                  </a:lnTo>
                  <a:lnTo>
                    <a:pt x="113543" y="24713"/>
                  </a:lnTo>
                  <a:lnTo>
                    <a:pt x="111564" y="23886"/>
                  </a:lnTo>
                  <a:lnTo>
                    <a:pt x="109213" y="22832"/>
                  </a:lnTo>
                  <a:lnTo>
                    <a:pt x="107770" y="22751"/>
                  </a:lnTo>
                  <a:lnTo>
                    <a:pt x="105337" y="22524"/>
                  </a:lnTo>
                  <a:lnTo>
                    <a:pt x="105029" y="21016"/>
                  </a:lnTo>
                  <a:lnTo>
                    <a:pt x="103748" y="21162"/>
                  </a:lnTo>
                  <a:lnTo>
                    <a:pt x="102078" y="22832"/>
                  </a:lnTo>
                  <a:lnTo>
                    <a:pt x="101478" y="23205"/>
                  </a:lnTo>
                  <a:lnTo>
                    <a:pt x="100197" y="23578"/>
                  </a:lnTo>
                  <a:lnTo>
                    <a:pt x="99662" y="24891"/>
                  </a:lnTo>
                  <a:lnTo>
                    <a:pt x="95414" y="24891"/>
                  </a:lnTo>
                  <a:lnTo>
                    <a:pt x="94197" y="23805"/>
                  </a:lnTo>
                  <a:lnTo>
                    <a:pt x="93662" y="22815"/>
                  </a:lnTo>
                  <a:lnTo>
                    <a:pt x="92446" y="22280"/>
                  </a:lnTo>
                  <a:lnTo>
                    <a:pt x="90630" y="22589"/>
                  </a:lnTo>
                  <a:lnTo>
                    <a:pt x="89722" y="22962"/>
                  </a:lnTo>
                  <a:lnTo>
                    <a:pt x="88960" y="23789"/>
                  </a:lnTo>
                  <a:lnTo>
                    <a:pt x="88506" y="24875"/>
                  </a:lnTo>
                  <a:lnTo>
                    <a:pt x="88052" y="25913"/>
                  </a:lnTo>
                  <a:lnTo>
                    <a:pt x="86917" y="26821"/>
                  </a:lnTo>
                  <a:lnTo>
                    <a:pt x="85700" y="27583"/>
                  </a:lnTo>
                  <a:lnTo>
                    <a:pt x="84419" y="28183"/>
                  </a:lnTo>
                  <a:lnTo>
                    <a:pt x="83203" y="28556"/>
                  </a:lnTo>
                  <a:lnTo>
                    <a:pt x="81922" y="28329"/>
                  </a:lnTo>
                  <a:lnTo>
                    <a:pt x="80641" y="27567"/>
                  </a:lnTo>
                  <a:lnTo>
                    <a:pt x="79425" y="26740"/>
                  </a:lnTo>
                  <a:lnTo>
                    <a:pt x="78144" y="26740"/>
                  </a:lnTo>
                  <a:lnTo>
                    <a:pt x="76555" y="28021"/>
                  </a:lnTo>
                  <a:lnTo>
                    <a:pt x="75647" y="29075"/>
                  </a:lnTo>
                  <a:lnTo>
                    <a:pt x="75566" y="30210"/>
                  </a:lnTo>
                  <a:lnTo>
                    <a:pt x="76020" y="31718"/>
                  </a:lnTo>
                  <a:lnTo>
                    <a:pt x="76474" y="32545"/>
                  </a:lnTo>
                  <a:lnTo>
                    <a:pt x="78290" y="33599"/>
                  </a:lnTo>
                  <a:lnTo>
                    <a:pt x="78825" y="33907"/>
                  </a:lnTo>
                  <a:lnTo>
                    <a:pt x="78225" y="34669"/>
                  </a:lnTo>
                  <a:lnTo>
                    <a:pt x="78144" y="35204"/>
                  </a:lnTo>
                  <a:lnTo>
                    <a:pt x="78598" y="36567"/>
                  </a:lnTo>
                  <a:lnTo>
                    <a:pt x="79279" y="37102"/>
                  </a:lnTo>
                  <a:lnTo>
                    <a:pt x="80722" y="37410"/>
                  </a:lnTo>
                  <a:lnTo>
                    <a:pt x="81403" y="37410"/>
                  </a:lnTo>
                  <a:lnTo>
                    <a:pt x="81403" y="36048"/>
                  </a:lnTo>
                  <a:lnTo>
                    <a:pt x="82003" y="35740"/>
                  </a:lnTo>
                  <a:lnTo>
                    <a:pt x="82311" y="36567"/>
                  </a:lnTo>
                  <a:lnTo>
                    <a:pt x="82457" y="37475"/>
                  </a:lnTo>
                  <a:lnTo>
                    <a:pt x="83511" y="38156"/>
                  </a:lnTo>
                  <a:lnTo>
                    <a:pt x="84419" y="38464"/>
                  </a:lnTo>
                  <a:lnTo>
                    <a:pt x="85554" y="38464"/>
                  </a:lnTo>
                  <a:lnTo>
                    <a:pt x="86155" y="39291"/>
                  </a:lnTo>
                  <a:lnTo>
                    <a:pt x="86917" y="39891"/>
                  </a:lnTo>
                  <a:lnTo>
                    <a:pt x="87225" y="40880"/>
                  </a:lnTo>
                  <a:lnTo>
                    <a:pt x="87679" y="41707"/>
                  </a:lnTo>
                  <a:lnTo>
                    <a:pt x="88895" y="42534"/>
                  </a:lnTo>
                  <a:lnTo>
                    <a:pt x="89722" y="43296"/>
                  </a:lnTo>
                  <a:lnTo>
                    <a:pt x="89949" y="44058"/>
                  </a:lnTo>
                  <a:lnTo>
                    <a:pt x="89576" y="44885"/>
                  </a:lnTo>
                  <a:lnTo>
                    <a:pt x="88587" y="45193"/>
                  </a:lnTo>
                  <a:lnTo>
                    <a:pt x="87760" y="44966"/>
                  </a:lnTo>
                  <a:lnTo>
                    <a:pt x="87225" y="43977"/>
                  </a:lnTo>
                  <a:lnTo>
                    <a:pt x="86463" y="43604"/>
                  </a:lnTo>
                  <a:lnTo>
                    <a:pt x="85927" y="42388"/>
                  </a:lnTo>
                  <a:lnTo>
                    <a:pt x="85165" y="41334"/>
                  </a:lnTo>
                  <a:lnTo>
                    <a:pt x="85084" y="40507"/>
                  </a:lnTo>
                  <a:lnTo>
                    <a:pt x="82814" y="40426"/>
                  </a:lnTo>
                  <a:lnTo>
                    <a:pt x="81371" y="39518"/>
                  </a:lnTo>
                  <a:lnTo>
                    <a:pt x="80236" y="38464"/>
                  </a:lnTo>
                  <a:lnTo>
                    <a:pt x="79473" y="37783"/>
                  </a:lnTo>
                  <a:lnTo>
                    <a:pt x="78711" y="38010"/>
                  </a:lnTo>
                  <a:lnTo>
                    <a:pt x="77430" y="38237"/>
                  </a:lnTo>
                  <a:lnTo>
                    <a:pt x="76214" y="38464"/>
                  </a:lnTo>
                  <a:lnTo>
                    <a:pt x="75533" y="39291"/>
                  </a:lnTo>
                  <a:lnTo>
                    <a:pt x="75306" y="40426"/>
                  </a:lnTo>
                  <a:lnTo>
                    <a:pt x="76133" y="42242"/>
                  </a:lnTo>
                  <a:lnTo>
                    <a:pt x="77041" y="43231"/>
                  </a:lnTo>
                  <a:lnTo>
                    <a:pt x="78857" y="43685"/>
                  </a:lnTo>
                  <a:lnTo>
                    <a:pt x="80300" y="44366"/>
                  </a:lnTo>
                  <a:lnTo>
                    <a:pt x="80981" y="45047"/>
                  </a:lnTo>
                  <a:lnTo>
                    <a:pt x="81744" y="46409"/>
                  </a:lnTo>
                  <a:lnTo>
                    <a:pt x="82052" y="48080"/>
                  </a:lnTo>
                  <a:lnTo>
                    <a:pt x="81517" y="49069"/>
                  </a:lnTo>
                  <a:lnTo>
                    <a:pt x="80236" y="49896"/>
                  </a:lnTo>
                  <a:lnTo>
                    <a:pt x="78954" y="49069"/>
                  </a:lnTo>
                  <a:lnTo>
                    <a:pt x="78728" y="48161"/>
                  </a:lnTo>
                  <a:cubicBezTo>
                    <a:pt x="78728" y="48161"/>
                    <a:pt x="78355" y="47626"/>
                    <a:pt x="78128" y="47561"/>
                  </a:cubicBezTo>
                  <a:cubicBezTo>
                    <a:pt x="77901" y="47480"/>
                    <a:pt x="77365" y="47334"/>
                    <a:pt x="77365" y="47334"/>
                  </a:cubicBezTo>
                  <a:lnTo>
                    <a:pt x="76766" y="46734"/>
                  </a:lnTo>
                  <a:lnTo>
                    <a:pt x="76847" y="45599"/>
                  </a:lnTo>
                  <a:lnTo>
                    <a:pt x="76766" y="44691"/>
                  </a:lnTo>
                  <a:lnTo>
                    <a:pt x="76003" y="43928"/>
                  </a:lnTo>
                  <a:lnTo>
                    <a:pt x="75095" y="42566"/>
                  </a:lnTo>
                  <a:lnTo>
                    <a:pt x="73879" y="41966"/>
                  </a:lnTo>
                  <a:lnTo>
                    <a:pt x="72371" y="41966"/>
                  </a:lnTo>
                  <a:lnTo>
                    <a:pt x="71382" y="41366"/>
                  </a:lnTo>
                  <a:lnTo>
                    <a:pt x="70701" y="40993"/>
                  </a:lnTo>
                  <a:lnTo>
                    <a:pt x="69566" y="40912"/>
                  </a:lnTo>
                  <a:lnTo>
                    <a:pt x="68430" y="41739"/>
                  </a:lnTo>
                  <a:lnTo>
                    <a:pt x="68122" y="42874"/>
                  </a:lnTo>
                  <a:lnTo>
                    <a:pt x="68122" y="44155"/>
                  </a:lnTo>
                  <a:lnTo>
                    <a:pt x="69566" y="44918"/>
                  </a:lnTo>
                  <a:lnTo>
                    <a:pt x="70393" y="45826"/>
                  </a:lnTo>
                  <a:lnTo>
                    <a:pt x="70312" y="46734"/>
                  </a:lnTo>
                  <a:lnTo>
                    <a:pt x="70685" y="47415"/>
                  </a:lnTo>
                  <a:lnTo>
                    <a:pt x="71966" y="47723"/>
                  </a:lnTo>
                  <a:lnTo>
                    <a:pt x="73101" y="48177"/>
                  </a:lnTo>
                  <a:lnTo>
                    <a:pt x="74317" y="48404"/>
                  </a:lnTo>
                  <a:lnTo>
                    <a:pt x="75452" y="49231"/>
                  </a:lnTo>
                  <a:lnTo>
                    <a:pt x="76279" y="50447"/>
                  </a:lnTo>
                  <a:lnTo>
                    <a:pt x="74771" y="50528"/>
                  </a:lnTo>
                  <a:lnTo>
                    <a:pt x="73328" y="49701"/>
                  </a:lnTo>
                  <a:lnTo>
                    <a:pt x="72193" y="49247"/>
                  </a:lnTo>
                  <a:lnTo>
                    <a:pt x="70911" y="49020"/>
                  </a:lnTo>
                  <a:lnTo>
                    <a:pt x="68706" y="49020"/>
                  </a:lnTo>
                  <a:lnTo>
                    <a:pt x="68025" y="48485"/>
                  </a:lnTo>
                  <a:lnTo>
                    <a:pt x="68706" y="48031"/>
                  </a:lnTo>
                  <a:lnTo>
                    <a:pt x="68398" y="47431"/>
                  </a:lnTo>
                  <a:lnTo>
                    <a:pt x="67636" y="46750"/>
                  </a:lnTo>
                  <a:lnTo>
                    <a:pt x="67263" y="45469"/>
                  </a:lnTo>
                  <a:lnTo>
                    <a:pt x="67571" y="44642"/>
                  </a:lnTo>
                  <a:lnTo>
                    <a:pt x="67652" y="42518"/>
                  </a:lnTo>
                  <a:lnTo>
                    <a:pt x="66744" y="41301"/>
                  </a:lnTo>
                  <a:lnTo>
                    <a:pt x="65382" y="40993"/>
                  </a:lnTo>
                  <a:lnTo>
                    <a:pt x="62950" y="40312"/>
                  </a:lnTo>
                  <a:lnTo>
                    <a:pt x="61734" y="39404"/>
                  </a:lnTo>
                  <a:lnTo>
                    <a:pt x="61053" y="38496"/>
                  </a:lnTo>
                  <a:lnTo>
                    <a:pt x="60226" y="38350"/>
                  </a:lnTo>
                  <a:lnTo>
                    <a:pt x="59090" y="38123"/>
                  </a:lnTo>
                  <a:lnTo>
                    <a:pt x="58490" y="36680"/>
                  </a:lnTo>
                  <a:lnTo>
                    <a:pt x="58490" y="35772"/>
                  </a:lnTo>
                  <a:lnTo>
                    <a:pt x="57501" y="34410"/>
                  </a:lnTo>
                  <a:lnTo>
                    <a:pt x="56512" y="34183"/>
                  </a:lnTo>
                  <a:lnTo>
                    <a:pt x="55231" y="34102"/>
                  </a:lnTo>
                  <a:lnTo>
                    <a:pt x="53869" y="34102"/>
                  </a:lnTo>
                  <a:lnTo>
                    <a:pt x="53415" y="35010"/>
                  </a:lnTo>
                  <a:lnTo>
                    <a:pt x="52815" y="35383"/>
                  </a:lnTo>
                  <a:lnTo>
                    <a:pt x="52361" y="36210"/>
                  </a:lnTo>
                  <a:lnTo>
                    <a:pt x="52507" y="37037"/>
                  </a:lnTo>
                  <a:lnTo>
                    <a:pt x="53269" y="38026"/>
                  </a:lnTo>
                  <a:lnTo>
                    <a:pt x="53415" y="38853"/>
                  </a:lnTo>
                  <a:lnTo>
                    <a:pt x="52880" y="40134"/>
                  </a:lnTo>
                  <a:lnTo>
                    <a:pt x="52507" y="41350"/>
                  </a:lnTo>
                  <a:lnTo>
                    <a:pt x="52507" y="42112"/>
                  </a:lnTo>
                  <a:lnTo>
                    <a:pt x="51907" y="42939"/>
                  </a:lnTo>
                  <a:lnTo>
                    <a:pt x="51680" y="43620"/>
                  </a:lnTo>
                  <a:lnTo>
                    <a:pt x="51534" y="45599"/>
                  </a:lnTo>
                  <a:lnTo>
                    <a:pt x="52215" y="47042"/>
                  </a:lnTo>
                  <a:lnTo>
                    <a:pt x="52977" y="48177"/>
                  </a:lnTo>
                  <a:lnTo>
                    <a:pt x="53966" y="48858"/>
                  </a:lnTo>
                  <a:lnTo>
                    <a:pt x="54793" y="49766"/>
                  </a:lnTo>
                  <a:lnTo>
                    <a:pt x="54874" y="50674"/>
                  </a:lnTo>
                  <a:lnTo>
                    <a:pt x="55020" y="51728"/>
                  </a:lnTo>
                  <a:lnTo>
                    <a:pt x="56609" y="52717"/>
                  </a:lnTo>
                  <a:lnTo>
                    <a:pt x="57517" y="53399"/>
                  </a:lnTo>
                  <a:lnTo>
                    <a:pt x="58344" y="54225"/>
                  </a:lnTo>
                  <a:lnTo>
                    <a:pt x="58490" y="56204"/>
                  </a:lnTo>
                  <a:lnTo>
                    <a:pt x="58182" y="57712"/>
                  </a:lnTo>
                  <a:lnTo>
                    <a:pt x="58944" y="58393"/>
                  </a:lnTo>
                  <a:cubicBezTo>
                    <a:pt x="58944" y="58393"/>
                    <a:pt x="59480" y="58020"/>
                    <a:pt x="59707" y="58393"/>
                  </a:cubicBezTo>
                  <a:cubicBezTo>
                    <a:pt x="59933" y="58766"/>
                    <a:pt x="60728" y="59755"/>
                    <a:pt x="60728" y="59755"/>
                  </a:cubicBezTo>
                  <a:lnTo>
                    <a:pt x="61831" y="60663"/>
                  </a:lnTo>
                  <a:lnTo>
                    <a:pt x="62966" y="61944"/>
                  </a:lnTo>
                  <a:lnTo>
                    <a:pt x="63647" y="63160"/>
                  </a:lnTo>
                  <a:lnTo>
                    <a:pt x="63955" y="63923"/>
                  </a:lnTo>
                  <a:lnTo>
                    <a:pt x="65171" y="64912"/>
                  </a:lnTo>
                  <a:lnTo>
                    <a:pt x="66452" y="66663"/>
                  </a:lnTo>
                  <a:lnTo>
                    <a:pt x="67052" y="67717"/>
                  </a:lnTo>
                  <a:lnTo>
                    <a:pt x="67652" y="68933"/>
                  </a:lnTo>
                  <a:lnTo>
                    <a:pt x="68187" y="70749"/>
                  </a:lnTo>
                  <a:lnTo>
                    <a:pt x="67198" y="71349"/>
                  </a:lnTo>
                  <a:lnTo>
                    <a:pt x="66144" y="71349"/>
                  </a:lnTo>
                  <a:lnTo>
                    <a:pt x="64782" y="70214"/>
                  </a:lnTo>
                  <a:lnTo>
                    <a:pt x="64701" y="68771"/>
                  </a:lnTo>
                  <a:lnTo>
                    <a:pt x="64474" y="67263"/>
                  </a:lnTo>
                  <a:lnTo>
                    <a:pt x="63258" y="66890"/>
                  </a:lnTo>
                  <a:lnTo>
                    <a:pt x="61750" y="66663"/>
                  </a:lnTo>
                  <a:lnTo>
                    <a:pt x="61296" y="65674"/>
                  </a:lnTo>
                  <a:lnTo>
                    <a:pt x="60728" y="65074"/>
                  </a:lnTo>
                  <a:lnTo>
                    <a:pt x="59771" y="65755"/>
                  </a:lnTo>
                  <a:lnTo>
                    <a:pt x="59317" y="66971"/>
                  </a:lnTo>
                  <a:lnTo>
                    <a:pt x="58101" y="67798"/>
                  </a:lnTo>
                  <a:lnTo>
                    <a:pt x="57112" y="68560"/>
                  </a:lnTo>
                  <a:lnTo>
                    <a:pt x="57112" y="69776"/>
                  </a:lnTo>
                  <a:lnTo>
                    <a:pt x="57874" y="70684"/>
                  </a:lnTo>
                  <a:lnTo>
                    <a:pt x="59771" y="70766"/>
                  </a:lnTo>
                  <a:lnTo>
                    <a:pt x="60728" y="71674"/>
                  </a:lnTo>
                  <a:lnTo>
                    <a:pt x="61214" y="72274"/>
                  </a:lnTo>
                  <a:lnTo>
                    <a:pt x="61296" y="72647"/>
                  </a:lnTo>
                  <a:lnTo>
                    <a:pt x="60728" y="73863"/>
                  </a:lnTo>
                  <a:lnTo>
                    <a:pt x="60306" y="74398"/>
                  </a:lnTo>
                  <a:lnTo>
                    <a:pt x="60728" y="74852"/>
                  </a:lnTo>
                  <a:lnTo>
                    <a:pt x="61296" y="74852"/>
                  </a:lnTo>
                  <a:lnTo>
                    <a:pt x="61831" y="73863"/>
                  </a:lnTo>
                  <a:lnTo>
                    <a:pt x="62139" y="74852"/>
                  </a:lnTo>
                  <a:lnTo>
                    <a:pt x="61150" y="75906"/>
                  </a:lnTo>
                  <a:lnTo>
                    <a:pt x="60387" y="76814"/>
                  </a:lnTo>
                  <a:lnTo>
                    <a:pt x="59106" y="76814"/>
                  </a:lnTo>
                  <a:lnTo>
                    <a:pt x="57826" y="77414"/>
                  </a:lnTo>
                  <a:lnTo>
                    <a:pt x="57372" y="78241"/>
                  </a:lnTo>
                  <a:lnTo>
                    <a:pt x="55928" y="78241"/>
                  </a:lnTo>
                  <a:lnTo>
                    <a:pt x="54647" y="78614"/>
                  </a:lnTo>
                  <a:lnTo>
                    <a:pt x="53512" y="78241"/>
                  </a:lnTo>
                  <a:lnTo>
                    <a:pt x="52831" y="77706"/>
                  </a:lnTo>
                  <a:lnTo>
                    <a:pt x="51923" y="78614"/>
                  </a:lnTo>
                  <a:lnTo>
                    <a:pt x="51388" y="79376"/>
                  </a:lnTo>
                  <a:lnTo>
                    <a:pt x="51696" y="79749"/>
                  </a:lnTo>
                  <a:lnTo>
                    <a:pt x="54355" y="79749"/>
                  </a:lnTo>
                  <a:lnTo>
                    <a:pt x="55799" y="80430"/>
                  </a:lnTo>
                  <a:lnTo>
                    <a:pt x="56853" y="81338"/>
                  </a:lnTo>
                  <a:lnTo>
                    <a:pt x="59204" y="81338"/>
                  </a:lnTo>
                  <a:lnTo>
                    <a:pt x="60031" y="82019"/>
                  </a:lnTo>
                  <a:lnTo>
                    <a:pt x="62074" y="82019"/>
                  </a:lnTo>
                  <a:lnTo>
                    <a:pt x="62674" y="83771"/>
                  </a:lnTo>
                  <a:lnTo>
                    <a:pt x="62593" y="85133"/>
                  </a:lnTo>
                  <a:lnTo>
                    <a:pt x="63874" y="85133"/>
                  </a:lnTo>
                  <a:lnTo>
                    <a:pt x="64474" y="83917"/>
                  </a:lnTo>
                  <a:lnTo>
                    <a:pt x="66371" y="83835"/>
                  </a:lnTo>
                  <a:lnTo>
                    <a:pt x="67425" y="84598"/>
                  </a:lnTo>
                  <a:lnTo>
                    <a:pt x="67733" y="85133"/>
                  </a:lnTo>
                  <a:lnTo>
                    <a:pt x="67133" y="86122"/>
                  </a:lnTo>
                  <a:lnTo>
                    <a:pt x="66679" y="86657"/>
                  </a:lnTo>
                  <a:lnTo>
                    <a:pt x="67214" y="87192"/>
                  </a:lnTo>
                  <a:lnTo>
                    <a:pt x="67814" y="87792"/>
                  </a:lnTo>
                  <a:lnTo>
                    <a:pt x="68187" y="88700"/>
                  </a:lnTo>
                  <a:lnTo>
                    <a:pt x="71074" y="88700"/>
                  </a:lnTo>
                  <a:lnTo>
                    <a:pt x="72582" y="89527"/>
                  </a:lnTo>
                  <a:lnTo>
                    <a:pt x="73409" y="90808"/>
                  </a:lnTo>
                  <a:lnTo>
                    <a:pt x="74236" y="92089"/>
                  </a:lnTo>
                  <a:cubicBezTo>
                    <a:pt x="74236" y="92089"/>
                    <a:pt x="75063" y="93143"/>
                    <a:pt x="75290" y="93143"/>
                  </a:cubicBezTo>
                  <a:lnTo>
                    <a:pt x="77187" y="93143"/>
                  </a:lnTo>
                  <a:lnTo>
                    <a:pt x="79003" y="93678"/>
                  </a:lnTo>
                  <a:lnTo>
                    <a:pt x="80219" y="93678"/>
                  </a:lnTo>
                  <a:lnTo>
                    <a:pt x="81274" y="94506"/>
                  </a:lnTo>
                  <a:lnTo>
                    <a:pt x="82555" y="95786"/>
                  </a:lnTo>
                  <a:lnTo>
                    <a:pt x="82700" y="96922"/>
                  </a:lnTo>
                  <a:lnTo>
                    <a:pt x="82327" y="97749"/>
                  </a:lnTo>
                  <a:lnTo>
                    <a:pt x="81338" y="98657"/>
                  </a:lnTo>
                  <a:cubicBezTo>
                    <a:pt x="81338" y="98657"/>
                    <a:pt x="81338" y="100165"/>
                    <a:pt x="81419" y="100473"/>
                  </a:cubicBezTo>
                  <a:cubicBezTo>
                    <a:pt x="81500" y="100781"/>
                    <a:pt x="81955" y="102062"/>
                    <a:pt x="81955" y="102062"/>
                  </a:cubicBezTo>
                  <a:lnTo>
                    <a:pt x="82555" y="103051"/>
                  </a:lnTo>
                  <a:lnTo>
                    <a:pt x="83236" y="106846"/>
                  </a:lnTo>
                  <a:lnTo>
                    <a:pt x="83008" y="108127"/>
                  </a:lnTo>
                  <a:lnTo>
                    <a:pt x="82700" y="109797"/>
                  </a:lnTo>
                  <a:lnTo>
                    <a:pt x="81711" y="110559"/>
                  </a:lnTo>
                  <a:lnTo>
                    <a:pt x="80349" y="110186"/>
                  </a:lnTo>
                  <a:lnTo>
                    <a:pt x="79749" y="108451"/>
                  </a:lnTo>
                  <a:lnTo>
                    <a:pt x="79295" y="107397"/>
                  </a:lnTo>
                  <a:lnTo>
                    <a:pt x="78160" y="106862"/>
                  </a:lnTo>
                  <a:lnTo>
                    <a:pt x="77787" y="106781"/>
                  </a:lnTo>
                  <a:lnTo>
                    <a:pt x="76879" y="105565"/>
                  </a:lnTo>
                  <a:lnTo>
                    <a:pt x="75825" y="104884"/>
                  </a:lnTo>
                  <a:lnTo>
                    <a:pt x="75598" y="103748"/>
                  </a:lnTo>
                  <a:lnTo>
                    <a:pt x="74544" y="102921"/>
                  </a:lnTo>
                  <a:lnTo>
                    <a:pt x="73182" y="102921"/>
                  </a:lnTo>
                  <a:lnTo>
                    <a:pt x="71901" y="103521"/>
                  </a:lnTo>
                  <a:lnTo>
                    <a:pt x="70993" y="104348"/>
                  </a:lnTo>
                  <a:lnTo>
                    <a:pt x="69550" y="104348"/>
                  </a:lnTo>
                  <a:lnTo>
                    <a:pt x="69404" y="103521"/>
                  </a:lnTo>
                  <a:lnTo>
                    <a:pt x="70312" y="103440"/>
                  </a:lnTo>
                  <a:cubicBezTo>
                    <a:pt x="70312" y="103440"/>
                    <a:pt x="70539" y="102840"/>
                    <a:pt x="70312" y="102678"/>
                  </a:cubicBezTo>
                  <a:cubicBezTo>
                    <a:pt x="70084" y="102532"/>
                    <a:pt x="69712" y="102078"/>
                    <a:pt x="69257" y="102143"/>
                  </a:cubicBezTo>
                  <a:cubicBezTo>
                    <a:pt x="68804" y="102224"/>
                    <a:pt x="68122" y="102516"/>
                    <a:pt x="68122" y="102516"/>
                  </a:cubicBezTo>
                  <a:lnTo>
                    <a:pt x="66841" y="102289"/>
                  </a:lnTo>
                  <a:lnTo>
                    <a:pt x="65479" y="102289"/>
                  </a:lnTo>
                  <a:lnTo>
                    <a:pt x="64263" y="103051"/>
                  </a:lnTo>
                  <a:lnTo>
                    <a:pt x="62901" y="103813"/>
                  </a:lnTo>
                  <a:lnTo>
                    <a:pt x="62139" y="103213"/>
                  </a:lnTo>
                  <a:lnTo>
                    <a:pt x="61231" y="103359"/>
                  </a:lnTo>
                  <a:lnTo>
                    <a:pt x="61085" y="104413"/>
                  </a:lnTo>
                  <a:lnTo>
                    <a:pt x="61393" y="105321"/>
                  </a:lnTo>
                  <a:lnTo>
                    <a:pt x="62528" y="105402"/>
                  </a:lnTo>
                  <a:lnTo>
                    <a:pt x="64263" y="106165"/>
                  </a:lnTo>
                  <a:lnTo>
                    <a:pt x="64636" y="106992"/>
                  </a:lnTo>
                  <a:cubicBezTo>
                    <a:pt x="64636" y="106992"/>
                    <a:pt x="64409" y="107592"/>
                    <a:pt x="64182" y="107673"/>
                  </a:cubicBezTo>
                  <a:cubicBezTo>
                    <a:pt x="63955" y="107754"/>
                    <a:pt x="63047" y="107900"/>
                    <a:pt x="63047" y="107900"/>
                  </a:cubicBezTo>
                  <a:lnTo>
                    <a:pt x="63728" y="108581"/>
                  </a:lnTo>
                  <a:lnTo>
                    <a:pt x="63809" y="109797"/>
                  </a:lnTo>
                  <a:lnTo>
                    <a:pt x="63809" y="111013"/>
                  </a:lnTo>
                  <a:lnTo>
                    <a:pt x="65025" y="112148"/>
                  </a:lnTo>
                  <a:lnTo>
                    <a:pt x="66160" y="112521"/>
                  </a:lnTo>
                  <a:lnTo>
                    <a:pt x="67523" y="113429"/>
                  </a:lnTo>
                  <a:lnTo>
                    <a:pt x="68350" y="112602"/>
                  </a:lnTo>
                  <a:lnTo>
                    <a:pt x="67896" y="111694"/>
                  </a:lnTo>
                  <a:lnTo>
                    <a:pt x="67441" y="111240"/>
                  </a:lnTo>
                  <a:lnTo>
                    <a:pt x="68204" y="110786"/>
                  </a:lnTo>
                  <a:lnTo>
                    <a:pt x="69112" y="110786"/>
                  </a:lnTo>
                  <a:lnTo>
                    <a:pt x="69420" y="111775"/>
                  </a:lnTo>
                  <a:lnTo>
                    <a:pt x="69339" y="112910"/>
                  </a:lnTo>
                  <a:lnTo>
                    <a:pt x="68057" y="113445"/>
                  </a:lnTo>
                  <a:lnTo>
                    <a:pt x="68658" y="114045"/>
                  </a:lnTo>
                  <a:lnTo>
                    <a:pt x="69712" y="114045"/>
                  </a:lnTo>
                  <a:lnTo>
                    <a:pt x="70701" y="114954"/>
                  </a:lnTo>
                  <a:lnTo>
                    <a:pt x="71009" y="116008"/>
                  </a:lnTo>
                  <a:lnTo>
                    <a:pt x="70409" y="116543"/>
                  </a:lnTo>
                  <a:lnTo>
                    <a:pt x="68204" y="116543"/>
                  </a:lnTo>
                  <a:lnTo>
                    <a:pt x="66306" y="116997"/>
                  </a:lnTo>
                  <a:lnTo>
                    <a:pt x="65934" y="116997"/>
                  </a:lnTo>
                  <a:lnTo>
                    <a:pt x="66079" y="118132"/>
                  </a:lnTo>
                  <a:lnTo>
                    <a:pt x="65171" y="118894"/>
                  </a:lnTo>
                  <a:lnTo>
                    <a:pt x="64117" y="119494"/>
                  </a:lnTo>
                  <a:lnTo>
                    <a:pt x="63355" y="118051"/>
                  </a:lnTo>
                  <a:lnTo>
                    <a:pt x="62593" y="117370"/>
                  </a:lnTo>
                  <a:cubicBezTo>
                    <a:pt x="62593" y="117370"/>
                    <a:pt x="62820" y="115554"/>
                    <a:pt x="62593" y="115391"/>
                  </a:cubicBezTo>
                  <a:cubicBezTo>
                    <a:pt x="62366" y="115245"/>
                    <a:pt x="60744" y="114710"/>
                    <a:pt x="60744" y="114710"/>
                  </a:cubicBezTo>
                  <a:lnTo>
                    <a:pt x="60323" y="114029"/>
                  </a:lnTo>
                  <a:lnTo>
                    <a:pt x="59723" y="113656"/>
                  </a:lnTo>
                  <a:lnTo>
                    <a:pt x="58733" y="113510"/>
                  </a:lnTo>
                  <a:lnTo>
                    <a:pt x="57826" y="114045"/>
                  </a:lnTo>
                  <a:lnTo>
                    <a:pt x="57144" y="113737"/>
                  </a:lnTo>
                  <a:lnTo>
                    <a:pt x="56545" y="112829"/>
                  </a:lnTo>
                  <a:lnTo>
                    <a:pt x="56398" y="112229"/>
                  </a:lnTo>
                  <a:lnTo>
                    <a:pt x="55490" y="112310"/>
                  </a:lnTo>
                  <a:lnTo>
                    <a:pt x="55117" y="113672"/>
                  </a:lnTo>
                  <a:lnTo>
                    <a:pt x="55036" y="114954"/>
                  </a:lnTo>
                  <a:lnTo>
                    <a:pt x="55263" y="116235"/>
                  </a:lnTo>
                  <a:lnTo>
                    <a:pt x="56398" y="117451"/>
                  </a:lnTo>
                  <a:lnTo>
                    <a:pt x="57225" y="118213"/>
                  </a:lnTo>
                  <a:lnTo>
                    <a:pt x="57307" y="119494"/>
                  </a:lnTo>
                  <a:lnTo>
                    <a:pt x="57842" y="120175"/>
                  </a:lnTo>
                  <a:cubicBezTo>
                    <a:pt x="57842" y="120175"/>
                    <a:pt x="58150" y="120629"/>
                    <a:pt x="58296" y="120937"/>
                  </a:cubicBezTo>
                  <a:cubicBezTo>
                    <a:pt x="58442" y="121245"/>
                    <a:pt x="58896" y="122299"/>
                    <a:pt x="58896" y="122299"/>
                  </a:cubicBezTo>
                  <a:lnTo>
                    <a:pt x="58669" y="123126"/>
                  </a:lnTo>
                  <a:lnTo>
                    <a:pt x="58360" y="124261"/>
                  </a:lnTo>
                  <a:lnTo>
                    <a:pt x="59642" y="125088"/>
                  </a:lnTo>
                  <a:lnTo>
                    <a:pt x="60744" y="125542"/>
                  </a:lnTo>
                  <a:lnTo>
                    <a:pt x="60744" y="127748"/>
                  </a:lnTo>
                  <a:lnTo>
                    <a:pt x="61312" y="129337"/>
                  </a:lnTo>
                  <a:lnTo>
                    <a:pt x="61847" y="131007"/>
                  </a:lnTo>
                  <a:cubicBezTo>
                    <a:pt x="61847" y="131007"/>
                    <a:pt x="62447" y="131607"/>
                    <a:pt x="62447" y="131834"/>
                  </a:cubicBezTo>
                  <a:cubicBezTo>
                    <a:pt x="62447" y="132061"/>
                    <a:pt x="62982" y="133050"/>
                    <a:pt x="62901" y="133277"/>
                  </a:cubicBezTo>
                  <a:cubicBezTo>
                    <a:pt x="62820" y="133504"/>
                    <a:pt x="62528" y="134040"/>
                    <a:pt x="62528" y="134040"/>
                  </a:cubicBezTo>
                  <a:lnTo>
                    <a:pt x="61474" y="134040"/>
                  </a:lnTo>
                  <a:lnTo>
                    <a:pt x="61101" y="135402"/>
                  </a:lnTo>
                  <a:lnTo>
                    <a:pt x="61863" y="136683"/>
                  </a:lnTo>
                  <a:lnTo>
                    <a:pt x="62317" y="137964"/>
                  </a:lnTo>
                  <a:lnTo>
                    <a:pt x="63144" y="138791"/>
                  </a:lnTo>
                  <a:lnTo>
                    <a:pt x="63517" y="139326"/>
                  </a:lnTo>
                  <a:lnTo>
                    <a:pt x="63598" y="140542"/>
                  </a:lnTo>
                  <a:lnTo>
                    <a:pt x="64198" y="141142"/>
                  </a:lnTo>
                  <a:lnTo>
                    <a:pt x="64506" y="141969"/>
                  </a:lnTo>
                  <a:lnTo>
                    <a:pt x="62463" y="141969"/>
                  </a:lnTo>
                  <a:lnTo>
                    <a:pt x="62317" y="140299"/>
                  </a:lnTo>
                  <a:lnTo>
                    <a:pt x="61717" y="139472"/>
                  </a:lnTo>
                  <a:cubicBezTo>
                    <a:pt x="61717" y="139472"/>
                    <a:pt x="60582" y="139553"/>
                    <a:pt x="60355" y="139472"/>
                  </a:cubicBezTo>
                  <a:cubicBezTo>
                    <a:pt x="60128" y="139391"/>
                    <a:pt x="59139" y="138483"/>
                    <a:pt x="59139" y="138483"/>
                  </a:cubicBezTo>
                  <a:lnTo>
                    <a:pt x="58539" y="137802"/>
                  </a:lnTo>
                  <a:lnTo>
                    <a:pt x="58312" y="136050"/>
                  </a:lnTo>
                  <a:lnTo>
                    <a:pt x="57096" y="135596"/>
                  </a:lnTo>
                  <a:lnTo>
                    <a:pt x="56788" y="133861"/>
                  </a:lnTo>
                  <a:cubicBezTo>
                    <a:pt x="56788" y="133861"/>
                    <a:pt x="56706" y="133099"/>
                    <a:pt x="56415" y="132953"/>
                  </a:cubicBezTo>
                  <a:cubicBezTo>
                    <a:pt x="56107" y="132807"/>
                    <a:pt x="54826" y="132499"/>
                    <a:pt x="54599" y="132499"/>
                  </a:cubicBezTo>
                  <a:cubicBezTo>
                    <a:pt x="54371" y="132499"/>
                    <a:pt x="53463" y="132191"/>
                    <a:pt x="53155" y="132499"/>
                  </a:cubicBezTo>
                  <a:cubicBezTo>
                    <a:pt x="52847" y="132807"/>
                    <a:pt x="51874" y="133861"/>
                    <a:pt x="51874" y="133861"/>
                  </a:cubicBezTo>
                  <a:lnTo>
                    <a:pt x="51112" y="135077"/>
                  </a:lnTo>
                  <a:lnTo>
                    <a:pt x="51031" y="136747"/>
                  </a:lnTo>
                  <a:lnTo>
                    <a:pt x="50496" y="137656"/>
                  </a:lnTo>
                  <a:lnTo>
                    <a:pt x="50415" y="138564"/>
                  </a:lnTo>
                  <a:lnTo>
                    <a:pt x="50561" y="139926"/>
                  </a:lnTo>
                  <a:lnTo>
                    <a:pt x="50788" y="140834"/>
                  </a:lnTo>
                  <a:lnTo>
                    <a:pt x="50253" y="142504"/>
                  </a:lnTo>
                  <a:lnTo>
                    <a:pt x="49264" y="141369"/>
                  </a:lnTo>
                  <a:lnTo>
                    <a:pt x="48810" y="141061"/>
                  </a:lnTo>
                  <a:lnTo>
                    <a:pt x="47528" y="140461"/>
                  </a:lnTo>
                  <a:lnTo>
                    <a:pt x="47528" y="139326"/>
                  </a:lnTo>
                  <a:lnTo>
                    <a:pt x="48064" y="138645"/>
                  </a:lnTo>
                  <a:lnTo>
                    <a:pt x="48064" y="137283"/>
                  </a:lnTo>
                  <a:lnTo>
                    <a:pt x="47691" y="136375"/>
                  </a:lnTo>
                  <a:lnTo>
                    <a:pt x="47999" y="135920"/>
                  </a:lnTo>
                  <a:lnTo>
                    <a:pt x="47091" y="134558"/>
                  </a:lnTo>
                  <a:lnTo>
                    <a:pt x="46718" y="133050"/>
                  </a:lnTo>
                  <a:lnTo>
                    <a:pt x="46118" y="131688"/>
                  </a:lnTo>
                  <a:lnTo>
                    <a:pt x="45583" y="131153"/>
                  </a:lnTo>
                  <a:lnTo>
                    <a:pt x="44901" y="130245"/>
                  </a:lnTo>
                  <a:cubicBezTo>
                    <a:pt x="44901" y="130245"/>
                    <a:pt x="44674" y="130245"/>
                    <a:pt x="44220" y="130099"/>
                  </a:cubicBezTo>
                  <a:cubicBezTo>
                    <a:pt x="43766" y="129953"/>
                    <a:pt x="42939" y="129645"/>
                    <a:pt x="42939" y="129645"/>
                  </a:cubicBezTo>
                  <a:lnTo>
                    <a:pt x="43312" y="129045"/>
                  </a:lnTo>
                  <a:lnTo>
                    <a:pt x="43393" y="127829"/>
                  </a:lnTo>
                  <a:lnTo>
                    <a:pt x="43248" y="127002"/>
                  </a:lnTo>
                  <a:lnTo>
                    <a:pt x="42258" y="126921"/>
                  </a:lnTo>
                  <a:lnTo>
                    <a:pt x="41123" y="126921"/>
                  </a:lnTo>
                  <a:cubicBezTo>
                    <a:pt x="41123" y="126921"/>
                    <a:pt x="40815" y="127456"/>
                    <a:pt x="40588" y="127521"/>
                  </a:cubicBezTo>
                  <a:cubicBezTo>
                    <a:pt x="40361" y="127602"/>
                    <a:pt x="38999" y="127829"/>
                    <a:pt x="38999" y="127829"/>
                  </a:cubicBezTo>
                  <a:lnTo>
                    <a:pt x="38626" y="128964"/>
                  </a:lnTo>
                  <a:lnTo>
                    <a:pt x="38480" y="130245"/>
                  </a:lnTo>
                  <a:lnTo>
                    <a:pt x="38788" y="131607"/>
                  </a:lnTo>
                  <a:cubicBezTo>
                    <a:pt x="38788" y="131607"/>
                    <a:pt x="39242" y="132142"/>
                    <a:pt x="39242" y="132369"/>
                  </a:cubicBezTo>
                  <a:cubicBezTo>
                    <a:pt x="39242" y="132596"/>
                    <a:pt x="38869" y="133504"/>
                    <a:pt x="38869" y="133504"/>
                  </a:cubicBezTo>
                  <a:cubicBezTo>
                    <a:pt x="38869" y="133504"/>
                    <a:pt x="38334" y="134185"/>
                    <a:pt x="38107" y="134267"/>
                  </a:cubicBezTo>
                  <a:cubicBezTo>
                    <a:pt x="37880" y="134348"/>
                    <a:pt x="36972" y="133050"/>
                    <a:pt x="36972" y="133050"/>
                  </a:cubicBezTo>
                  <a:lnTo>
                    <a:pt x="36145" y="132450"/>
                  </a:lnTo>
                  <a:lnTo>
                    <a:pt x="34475" y="132596"/>
                  </a:lnTo>
                  <a:lnTo>
                    <a:pt x="34621" y="130245"/>
                  </a:lnTo>
                  <a:cubicBezTo>
                    <a:pt x="34621" y="130245"/>
                    <a:pt x="35837" y="129337"/>
                    <a:pt x="35302" y="129110"/>
                  </a:cubicBezTo>
                  <a:cubicBezTo>
                    <a:pt x="34766" y="128883"/>
                    <a:pt x="33794" y="129337"/>
                    <a:pt x="33794" y="129337"/>
                  </a:cubicBezTo>
                  <a:lnTo>
                    <a:pt x="33340" y="128429"/>
                  </a:lnTo>
                  <a:lnTo>
                    <a:pt x="32967" y="127440"/>
                  </a:lnTo>
                  <a:lnTo>
                    <a:pt x="31977" y="126386"/>
                  </a:lnTo>
                  <a:lnTo>
                    <a:pt x="31523" y="124634"/>
                  </a:lnTo>
                  <a:lnTo>
                    <a:pt x="31523" y="123045"/>
                  </a:lnTo>
                  <a:lnTo>
                    <a:pt x="32513" y="121602"/>
                  </a:lnTo>
                  <a:lnTo>
                    <a:pt x="33648" y="120548"/>
                  </a:lnTo>
                  <a:lnTo>
                    <a:pt x="34102" y="119786"/>
                  </a:lnTo>
                  <a:lnTo>
                    <a:pt x="34410" y="117889"/>
                  </a:lnTo>
                  <a:cubicBezTo>
                    <a:pt x="34410" y="117889"/>
                    <a:pt x="34637" y="117208"/>
                    <a:pt x="34264" y="116672"/>
                  </a:cubicBezTo>
                  <a:cubicBezTo>
                    <a:pt x="33891" y="116137"/>
                    <a:pt x="32756" y="115310"/>
                    <a:pt x="32756" y="115310"/>
                  </a:cubicBezTo>
                  <a:lnTo>
                    <a:pt x="30940" y="112732"/>
                  </a:lnTo>
                  <a:lnTo>
                    <a:pt x="29432" y="111516"/>
                  </a:lnTo>
                  <a:cubicBezTo>
                    <a:pt x="29432" y="111516"/>
                    <a:pt x="28524" y="110689"/>
                    <a:pt x="28216" y="110608"/>
                  </a:cubicBezTo>
                  <a:cubicBezTo>
                    <a:pt x="27907" y="110527"/>
                    <a:pt x="26853" y="110381"/>
                    <a:pt x="26853" y="110381"/>
                  </a:cubicBezTo>
                  <a:lnTo>
                    <a:pt x="26545" y="108711"/>
                  </a:lnTo>
                  <a:lnTo>
                    <a:pt x="26091" y="107884"/>
                  </a:lnTo>
                  <a:lnTo>
                    <a:pt x="24810" y="107737"/>
                  </a:lnTo>
                  <a:lnTo>
                    <a:pt x="23302" y="107656"/>
                  </a:lnTo>
                  <a:lnTo>
                    <a:pt x="22248" y="106375"/>
                  </a:lnTo>
                  <a:lnTo>
                    <a:pt x="22475" y="104559"/>
                  </a:lnTo>
                  <a:lnTo>
                    <a:pt x="22783" y="103424"/>
                  </a:lnTo>
                  <a:lnTo>
                    <a:pt x="23773" y="103278"/>
                  </a:lnTo>
                  <a:lnTo>
                    <a:pt x="24600" y="102743"/>
                  </a:lnTo>
                  <a:lnTo>
                    <a:pt x="25735" y="101235"/>
                  </a:lnTo>
                  <a:cubicBezTo>
                    <a:pt x="25735" y="101235"/>
                    <a:pt x="25961" y="100246"/>
                    <a:pt x="26189" y="100100"/>
                  </a:cubicBezTo>
                  <a:cubicBezTo>
                    <a:pt x="26416" y="99954"/>
                    <a:pt x="27632" y="98284"/>
                    <a:pt x="27632" y="98284"/>
                  </a:cubicBezTo>
                  <a:lnTo>
                    <a:pt x="27486" y="96468"/>
                  </a:lnTo>
                  <a:lnTo>
                    <a:pt x="28994" y="96613"/>
                  </a:lnTo>
                  <a:lnTo>
                    <a:pt x="30048" y="97440"/>
                  </a:lnTo>
                  <a:lnTo>
                    <a:pt x="31556" y="97440"/>
                  </a:lnTo>
                  <a:lnTo>
                    <a:pt x="33226" y="96986"/>
                  </a:lnTo>
                  <a:lnTo>
                    <a:pt x="34280" y="96386"/>
                  </a:lnTo>
                  <a:lnTo>
                    <a:pt x="35188" y="95705"/>
                  </a:lnTo>
                  <a:lnTo>
                    <a:pt x="36324" y="94943"/>
                  </a:lnTo>
                  <a:lnTo>
                    <a:pt x="36778" y="93500"/>
                  </a:lnTo>
                  <a:lnTo>
                    <a:pt x="37767" y="93354"/>
                  </a:lnTo>
                  <a:lnTo>
                    <a:pt x="39437" y="93208"/>
                  </a:lnTo>
                  <a:lnTo>
                    <a:pt x="40264" y="93354"/>
                  </a:lnTo>
                  <a:lnTo>
                    <a:pt x="41399" y="93954"/>
                  </a:lnTo>
                  <a:lnTo>
                    <a:pt x="42842" y="94489"/>
                  </a:lnTo>
                  <a:lnTo>
                    <a:pt x="44058" y="95251"/>
                  </a:lnTo>
                  <a:lnTo>
                    <a:pt x="44966" y="96241"/>
                  </a:lnTo>
                  <a:lnTo>
                    <a:pt x="46021" y="96695"/>
                  </a:lnTo>
                  <a:lnTo>
                    <a:pt x="47074" y="97457"/>
                  </a:lnTo>
                  <a:lnTo>
                    <a:pt x="48291" y="97538"/>
                  </a:lnTo>
                  <a:lnTo>
                    <a:pt x="49653" y="97619"/>
                  </a:lnTo>
                  <a:lnTo>
                    <a:pt x="50561" y="97619"/>
                  </a:lnTo>
                  <a:lnTo>
                    <a:pt x="52604" y="98981"/>
                  </a:lnTo>
                  <a:lnTo>
                    <a:pt x="54112" y="99970"/>
                  </a:lnTo>
                  <a:lnTo>
                    <a:pt x="55328" y="101332"/>
                  </a:lnTo>
                  <a:cubicBezTo>
                    <a:pt x="55328" y="101332"/>
                    <a:pt x="56382" y="102013"/>
                    <a:pt x="56609" y="102240"/>
                  </a:cubicBezTo>
                  <a:cubicBezTo>
                    <a:pt x="56836" y="102467"/>
                    <a:pt x="58588" y="102548"/>
                    <a:pt x="58588" y="102548"/>
                  </a:cubicBezTo>
                  <a:lnTo>
                    <a:pt x="60031" y="102548"/>
                  </a:lnTo>
                  <a:lnTo>
                    <a:pt x="60339" y="101640"/>
                  </a:lnTo>
                  <a:lnTo>
                    <a:pt x="59285" y="101332"/>
                  </a:lnTo>
                  <a:lnTo>
                    <a:pt x="58150" y="100278"/>
                  </a:lnTo>
                  <a:lnTo>
                    <a:pt x="58750" y="99597"/>
                  </a:lnTo>
                  <a:lnTo>
                    <a:pt x="60193" y="99597"/>
                  </a:lnTo>
                  <a:lnTo>
                    <a:pt x="62009" y="99905"/>
                  </a:lnTo>
                  <a:lnTo>
                    <a:pt x="63987" y="99824"/>
                  </a:lnTo>
                  <a:lnTo>
                    <a:pt x="64814" y="99143"/>
                  </a:lnTo>
                  <a:lnTo>
                    <a:pt x="65042" y="98462"/>
                  </a:lnTo>
                  <a:lnTo>
                    <a:pt x="64895" y="97927"/>
                  </a:lnTo>
                  <a:lnTo>
                    <a:pt x="65496" y="97327"/>
                  </a:lnTo>
                  <a:lnTo>
                    <a:pt x="64669" y="96727"/>
                  </a:lnTo>
                  <a:lnTo>
                    <a:pt x="64068" y="96954"/>
                  </a:lnTo>
                  <a:lnTo>
                    <a:pt x="62787" y="96273"/>
                  </a:lnTo>
                  <a:lnTo>
                    <a:pt x="62333" y="96727"/>
                  </a:lnTo>
                  <a:lnTo>
                    <a:pt x="61425" y="96046"/>
                  </a:lnTo>
                  <a:lnTo>
                    <a:pt x="59982" y="95965"/>
                  </a:lnTo>
                  <a:lnTo>
                    <a:pt x="59447" y="96565"/>
                  </a:lnTo>
                  <a:lnTo>
                    <a:pt x="58393" y="95738"/>
                  </a:lnTo>
                  <a:lnTo>
                    <a:pt x="56496" y="95511"/>
                  </a:lnTo>
                  <a:lnTo>
                    <a:pt x="56642" y="94230"/>
                  </a:lnTo>
                  <a:lnTo>
                    <a:pt x="55588" y="93857"/>
                  </a:lnTo>
                  <a:lnTo>
                    <a:pt x="54225" y="92576"/>
                  </a:lnTo>
                  <a:lnTo>
                    <a:pt x="54453" y="91668"/>
                  </a:lnTo>
                  <a:lnTo>
                    <a:pt x="53318" y="91360"/>
                  </a:lnTo>
                  <a:lnTo>
                    <a:pt x="53236" y="91732"/>
                  </a:lnTo>
                  <a:lnTo>
                    <a:pt x="52556" y="92041"/>
                  </a:lnTo>
                  <a:lnTo>
                    <a:pt x="52101" y="93776"/>
                  </a:lnTo>
                  <a:lnTo>
                    <a:pt x="50966" y="92868"/>
                  </a:lnTo>
                  <a:cubicBezTo>
                    <a:pt x="50966" y="92868"/>
                    <a:pt x="51112" y="91960"/>
                    <a:pt x="50820" y="91814"/>
                  </a:cubicBezTo>
                  <a:cubicBezTo>
                    <a:pt x="50512" y="91668"/>
                    <a:pt x="49231" y="90760"/>
                    <a:pt x="49231" y="90760"/>
                  </a:cubicBezTo>
                  <a:lnTo>
                    <a:pt x="48323" y="90614"/>
                  </a:lnTo>
                  <a:lnTo>
                    <a:pt x="48242" y="92122"/>
                  </a:lnTo>
                  <a:lnTo>
                    <a:pt x="46653" y="93030"/>
                  </a:lnTo>
                  <a:lnTo>
                    <a:pt x="45210" y="92122"/>
                  </a:lnTo>
                  <a:lnTo>
                    <a:pt x="43929" y="93111"/>
                  </a:lnTo>
                  <a:lnTo>
                    <a:pt x="41804" y="91976"/>
                  </a:lnTo>
                  <a:lnTo>
                    <a:pt x="40669" y="90841"/>
                  </a:lnTo>
                  <a:lnTo>
                    <a:pt x="38772" y="90987"/>
                  </a:lnTo>
                  <a:lnTo>
                    <a:pt x="37637" y="91749"/>
                  </a:lnTo>
                  <a:lnTo>
                    <a:pt x="36275" y="91749"/>
                  </a:lnTo>
                  <a:lnTo>
                    <a:pt x="35740" y="92738"/>
                  </a:lnTo>
                  <a:lnTo>
                    <a:pt x="35286" y="93111"/>
                  </a:lnTo>
                  <a:lnTo>
                    <a:pt x="34377" y="92657"/>
                  </a:lnTo>
                  <a:lnTo>
                    <a:pt x="32869" y="92430"/>
                  </a:lnTo>
                  <a:lnTo>
                    <a:pt x="31588" y="92884"/>
                  </a:lnTo>
                  <a:lnTo>
                    <a:pt x="29610" y="93484"/>
                  </a:lnTo>
                  <a:lnTo>
                    <a:pt x="28556" y="92349"/>
                  </a:lnTo>
                  <a:cubicBezTo>
                    <a:pt x="28556" y="92349"/>
                    <a:pt x="28475" y="91668"/>
                    <a:pt x="28329" y="91441"/>
                  </a:cubicBezTo>
                  <a:cubicBezTo>
                    <a:pt x="28183" y="91214"/>
                    <a:pt x="27275" y="90225"/>
                    <a:pt x="27275" y="90225"/>
                  </a:cubicBezTo>
                  <a:lnTo>
                    <a:pt x="27194" y="89008"/>
                  </a:lnTo>
                  <a:lnTo>
                    <a:pt x="25978" y="88700"/>
                  </a:lnTo>
                  <a:lnTo>
                    <a:pt x="26286" y="89462"/>
                  </a:lnTo>
                  <a:lnTo>
                    <a:pt x="26740" y="90597"/>
                  </a:lnTo>
                  <a:lnTo>
                    <a:pt x="26659" y="91652"/>
                  </a:lnTo>
                  <a:lnTo>
                    <a:pt x="25378" y="91960"/>
                  </a:lnTo>
                  <a:lnTo>
                    <a:pt x="24389" y="93403"/>
                  </a:lnTo>
                  <a:lnTo>
                    <a:pt x="22573" y="93257"/>
                  </a:lnTo>
                  <a:lnTo>
                    <a:pt x="22264" y="91749"/>
                  </a:lnTo>
                  <a:lnTo>
                    <a:pt x="21210" y="90922"/>
                  </a:lnTo>
                  <a:lnTo>
                    <a:pt x="21746" y="89706"/>
                  </a:lnTo>
                  <a:lnTo>
                    <a:pt x="21210" y="87808"/>
                  </a:lnTo>
                  <a:lnTo>
                    <a:pt x="20075" y="87581"/>
                  </a:lnTo>
                  <a:lnTo>
                    <a:pt x="20221" y="86365"/>
                  </a:lnTo>
                  <a:lnTo>
                    <a:pt x="19848" y="85003"/>
                  </a:lnTo>
                  <a:lnTo>
                    <a:pt x="19086" y="83722"/>
                  </a:lnTo>
                  <a:lnTo>
                    <a:pt x="18405" y="85003"/>
                  </a:lnTo>
                  <a:lnTo>
                    <a:pt x="17497" y="85538"/>
                  </a:lnTo>
                  <a:lnTo>
                    <a:pt x="17416" y="84549"/>
                  </a:lnTo>
                  <a:cubicBezTo>
                    <a:pt x="17416" y="84549"/>
                    <a:pt x="17724" y="83868"/>
                    <a:pt x="17724" y="83560"/>
                  </a:cubicBezTo>
                  <a:cubicBezTo>
                    <a:pt x="17724" y="83252"/>
                    <a:pt x="17270" y="81825"/>
                    <a:pt x="17270" y="81825"/>
                  </a:cubicBezTo>
                  <a:lnTo>
                    <a:pt x="17416" y="81063"/>
                  </a:lnTo>
                  <a:lnTo>
                    <a:pt x="16054" y="80608"/>
                  </a:lnTo>
                  <a:lnTo>
                    <a:pt x="15519" y="81208"/>
                  </a:lnTo>
                  <a:lnTo>
                    <a:pt x="14465" y="80755"/>
                  </a:lnTo>
                  <a:lnTo>
                    <a:pt x="14465" y="78938"/>
                  </a:lnTo>
                  <a:lnTo>
                    <a:pt x="15000" y="78257"/>
                  </a:lnTo>
                  <a:lnTo>
                    <a:pt x="14545" y="77657"/>
                  </a:lnTo>
                  <a:lnTo>
                    <a:pt x="15908" y="77203"/>
                  </a:lnTo>
                  <a:lnTo>
                    <a:pt x="17659" y="77349"/>
                  </a:lnTo>
                  <a:lnTo>
                    <a:pt x="18486" y="76976"/>
                  </a:lnTo>
                  <a:lnTo>
                    <a:pt x="20075" y="77122"/>
                  </a:lnTo>
                  <a:lnTo>
                    <a:pt x="20902" y="78257"/>
                  </a:lnTo>
                  <a:lnTo>
                    <a:pt x="21810" y="77803"/>
                  </a:lnTo>
                  <a:lnTo>
                    <a:pt x="22491" y="78403"/>
                  </a:lnTo>
                  <a:lnTo>
                    <a:pt x="23545" y="78484"/>
                  </a:lnTo>
                  <a:lnTo>
                    <a:pt x="23464" y="77949"/>
                  </a:lnTo>
                  <a:lnTo>
                    <a:pt x="23010" y="77576"/>
                  </a:lnTo>
                  <a:lnTo>
                    <a:pt x="23237" y="75533"/>
                  </a:lnTo>
                  <a:lnTo>
                    <a:pt x="22329" y="74479"/>
                  </a:lnTo>
                  <a:lnTo>
                    <a:pt x="21340" y="74025"/>
                  </a:lnTo>
                  <a:lnTo>
                    <a:pt x="20513" y="74706"/>
                  </a:lnTo>
                  <a:lnTo>
                    <a:pt x="19605" y="74706"/>
                  </a:lnTo>
                  <a:lnTo>
                    <a:pt x="18162" y="73425"/>
                  </a:lnTo>
                  <a:lnTo>
                    <a:pt x="16945" y="74025"/>
                  </a:lnTo>
                  <a:lnTo>
                    <a:pt x="15892" y="73198"/>
                  </a:lnTo>
                  <a:lnTo>
                    <a:pt x="15211" y="73506"/>
                  </a:lnTo>
                  <a:lnTo>
                    <a:pt x="15065" y="74868"/>
                  </a:lnTo>
                  <a:lnTo>
                    <a:pt x="15600" y="75776"/>
                  </a:lnTo>
                  <a:lnTo>
                    <a:pt x="16362" y="76311"/>
                  </a:lnTo>
                  <a:lnTo>
                    <a:pt x="14545" y="76311"/>
                  </a:lnTo>
                  <a:lnTo>
                    <a:pt x="13718" y="76230"/>
                  </a:lnTo>
                  <a:lnTo>
                    <a:pt x="13946" y="75468"/>
                  </a:lnTo>
                  <a:lnTo>
                    <a:pt x="13800" y="73879"/>
                  </a:lnTo>
                  <a:lnTo>
                    <a:pt x="12665" y="73279"/>
                  </a:lnTo>
                  <a:lnTo>
                    <a:pt x="11530" y="71998"/>
                  </a:lnTo>
                  <a:lnTo>
                    <a:pt x="9632" y="70409"/>
                  </a:lnTo>
                  <a:lnTo>
                    <a:pt x="9259" y="69647"/>
                  </a:lnTo>
                  <a:lnTo>
                    <a:pt x="9340" y="68512"/>
                  </a:lnTo>
                  <a:lnTo>
                    <a:pt x="8886" y="68058"/>
                  </a:lnTo>
                  <a:lnTo>
                    <a:pt x="6843" y="68058"/>
                  </a:lnTo>
                  <a:lnTo>
                    <a:pt x="5708" y="67458"/>
                  </a:lnTo>
                  <a:lnTo>
                    <a:pt x="5173" y="66323"/>
                  </a:lnTo>
                  <a:lnTo>
                    <a:pt x="4719" y="65106"/>
                  </a:lnTo>
                  <a:lnTo>
                    <a:pt x="4184" y="64506"/>
                  </a:lnTo>
                  <a:lnTo>
                    <a:pt x="3730" y="63517"/>
                  </a:lnTo>
                  <a:lnTo>
                    <a:pt x="4184" y="63209"/>
                  </a:lnTo>
                  <a:lnTo>
                    <a:pt x="3957" y="62609"/>
                  </a:lnTo>
                  <a:lnTo>
                    <a:pt x="4784" y="62609"/>
                  </a:lnTo>
                  <a:lnTo>
                    <a:pt x="4249" y="61620"/>
                  </a:lnTo>
                  <a:lnTo>
                    <a:pt x="2270" y="61247"/>
                  </a:lnTo>
                  <a:lnTo>
                    <a:pt x="2270" y="60112"/>
                  </a:lnTo>
                  <a:lnTo>
                    <a:pt x="2870" y="59350"/>
                  </a:lnTo>
                  <a:lnTo>
                    <a:pt x="3178" y="58588"/>
                  </a:lnTo>
                  <a:lnTo>
                    <a:pt x="1281" y="57825"/>
                  </a:lnTo>
                  <a:lnTo>
                    <a:pt x="227" y="57225"/>
                  </a:lnTo>
                  <a:lnTo>
                    <a:pt x="0" y="56317"/>
                  </a:lnTo>
                  <a:lnTo>
                    <a:pt x="454" y="55328"/>
                  </a:lnTo>
                  <a:lnTo>
                    <a:pt x="827" y="55701"/>
                  </a:lnTo>
                  <a:lnTo>
                    <a:pt x="2043" y="56155"/>
                  </a:lnTo>
                  <a:lnTo>
                    <a:pt x="3194" y="57290"/>
                  </a:lnTo>
                  <a:lnTo>
                    <a:pt x="4249" y="57744"/>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54" name="Freeform: Shape 653">
              <a:extLst>
                <a:ext uri="{FF2B5EF4-FFF2-40B4-BE49-F238E27FC236}">
                  <a16:creationId xmlns:a16="http://schemas.microsoft.com/office/drawing/2014/main" id="{0908E30C-8382-A378-51D9-2DDB6E5CFFA1}"/>
                </a:ext>
              </a:extLst>
            </p:cNvPr>
            <p:cNvSpPr/>
            <p:nvPr/>
          </p:nvSpPr>
          <p:spPr>
            <a:xfrm>
              <a:off x="7579378" y="3709241"/>
              <a:ext cx="7883" cy="11309"/>
            </a:xfrm>
            <a:custGeom>
              <a:avLst/>
              <a:gdLst>
                <a:gd name="connsiteX0" fmla="*/ 2124 w 8545"/>
                <a:gd name="connsiteY0" fmla="*/ 5384 h 12259"/>
                <a:gd name="connsiteX1" fmla="*/ 0 w 8545"/>
                <a:gd name="connsiteY1" fmla="*/ 2724 h 12259"/>
                <a:gd name="connsiteX2" fmla="*/ 0 w 8545"/>
                <a:gd name="connsiteY2" fmla="*/ 1216 h 12259"/>
                <a:gd name="connsiteX3" fmla="*/ 1054 w 8545"/>
                <a:gd name="connsiteY3" fmla="*/ 681 h 12259"/>
                <a:gd name="connsiteX4" fmla="*/ 3259 w 8545"/>
                <a:gd name="connsiteY4" fmla="*/ 681 h 12259"/>
                <a:gd name="connsiteX5" fmla="*/ 4021 w 8545"/>
                <a:gd name="connsiteY5" fmla="*/ 0 h 12259"/>
                <a:gd name="connsiteX6" fmla="*/ 5302 w 8545"/>
                <a:gd name="connsiteY6" fmla="*/ 600 h 12259"/>
                <a:gd name="connsiteX7" fmla="*/ 5984 w 8545"/>
                <a:gd name="connsiteY7" fmla="*/ 1816 h 12259"/>
                <a:gd name="connsiteX8" fmla="*/ 5221 w 8545"/>
                <a:gd name="connsiteY8" fmla="*/ 2692 h 12259"/>
                <a:gd name="connsiteX9" fmla="*/ 4086 w 8545"/>
                <a:gd name="connsiteY9" fmla="*/ 2692 h 12259"/>
                <a:gd name="connsiteX10" fmla="*/ 3713 w 8545"/>
                <a:gd name="connsiteY10" fmla="*/ 4313 h 12259"/>
                <a:gd name="connsiteX11" fmla="*/ 4476 w 8545"/>
                <a:gd name="connsiteY11" fmla="*/ 5756 h 12259"/>
                <a:gd name="connsiteX12" fmla="*/ 4476 w 8545"/>
                <a:gd name="connsiteY12" fmla="*/ 6892 h 12259"/>
                <a:gd name="connsiteX13" fmla="*/ 5157 w 8545"/>
                <a:gd name="connsiteY13" fmla="*/ 8708 h 12259"/>
                <a:gd name="connsiteX14" fmla="*/ 5984 w 8545"/>
                <a:gd name="connsiteY14" fmla="*/ 9616 h 12259"/>
                <a:gd name="connsiteX15" fmla="*/ 7265 w 8545"/>
                <a:gd name="connsiteY15" fmla="*/ 9989 h 12259"/>
                <a:gd name="connsiteX16" fmla="*/ 8172 w 8545"/>
                <a:gd name="connsiteY16" fmla="*/ 10816 h 12259"/>
                <a:gd name="connsiteX17" fmla="*/ 8545 w 8545"/>
                <a:gd name="connsiteY17" fmla="*/ 12259 h 12259"/>
                <a:gd name="connsiteX18" fmla="*/ 7783 w 8545"/>
                <a:gd name="connsiteY18" fmla="*/ 12259 h 12259"/>
                <a:gd name="connsiteX19" fmla="*/ 6275 w 8545"/>
                <a:gd name="connsiteY19" fmla="*/ 10281 h 12259"/>
                <a:gd name="connsiteX20" fmla="*/ 4265 w 8545"/>
                <a:gd name="connsiteY20" fmla="*/ 9065 h 12259"/>
                <a:gd name="connsiteX21" fmla="*/ 2643 w 8545"/>
                <a:gd name="connsiteY21" fmla="*/ 7621 h 12259"/>
                <a:gd name="connsiteX22" fmla="*/ 2270 w 8545"/>
                <a:gd name="connsiteY22" fmla="*/ 6113 h 12259"/>
                <a:gd name="connsiteX23" fmla="*/ 2124 w 8545"/>
                <a:gd name="connsiteY23" fmla="*/ 5351 h 12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545" h="12259">
                  <a:moveTo>
                    <a:pt x="2124" y="5384"/>
                  </a:moveTo>
                  <a:lnTo>
                    <a:pt x="0" y="2724"/>
                  </a:lnTo>
                  <a:lnTo>
                    <a:pt x="0" y="1216"/>
                  </a:lnTo>
                  <a:lnTo>
                    <a:pt x="1054" y="681"/>
                  </a:lnTo>
                  <a:lnTo>
                    <a:pt x="3259" y="681"/>
                  </a:lnTo>
                  <a:lnTo>
                    <a:pt x="4021" y="0"/>
                  </a:lnTo>
                  <a:lnTo>
                    <a:pt x="5302" y="600"/>
                  </a:lnTo>
                  <a:lnTo>
                    <a:pt x="5984" y="1816"/>
                  </a:lnTo>
                  <a:lnTo>
                    <a:pt x="5221" y="2692"/>
                  </a:lnTo>
                  <a:lnTo>
                    <a:pt x="4086" y="2692"/>
                  </a:lnTo>
                  <a:lnTo>
                    <a:pt x="3713" y="4313"/>
                  </a:lnTo>
                  <a:lnTo>
                    <a:pt x="4476" y="5756"/>
                  </a:lnTo>
                  <a:lnTo>
                    <a:pt x="4476" y="6892"/>
                  </a:lnTo>
                  <a:lnTo>
                    <a:pt x="5157" y="8708"/>
                  </a:lnTo>
                  <a:lnTo>
                    <a:pt x="5984" y="9616"/>
                  </a:lnTo>
                  <a:lnTo>
                    <a:pt x="7265" y="9989"/>
                  </a:lnTo>
                  <a:lnTo>
                    <a:pt x="8172" y="10816"/>
                  </a:lnTo>
                  <a:lnTo>
                    <a:pt x="8545" y="12259"/>
                  </a:lnTo>
                  <a:lnTo>
                    <a:pt x="7783" y="12259"/>
                  </a:lnTo>
                  <a:cubicBezTo>
                    <a:pt x="7783" y="12259"/>
                    <a:pt x="6503" y="10362"/>
                    <a:pt x="6275" y="10281"/>
                  </a:cubicBezTo>
                  <a:cubicBezTo>
                    <a:pt x="6048" y="10200"/>
                    <a:pt x="4265" y="9065"/>
                    <a:pt x="4265" y="9065"/>
                  </a:cubicBezTo>
                  <a:lnTo>
                    <a:pt x="2643" y="7621"/>
                  </a:lnTo>
                  <a:lnTo>
                    <a:pt x="2270" y="6113"/>
                  </a:lnTo>
                  <a:lnTo>
                    <a:pt x="2124" y="5351"/>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55" name="Freeform: Shape 654">
              <a:extLst>
                <a:ext uri="{FF2B5EF4-FFF2-40B4-BE49-F238E27FC236}">
                  <a16:creationId xmlns:a16="http://schemas.microsoft.com/office/drawing/2014/main" id="{E98D2483-80D7-E5FA-E9BD-45C45AE6C6A8}"/>
                </a:ext>
              </a:extLst>
            </p:cNvPr>
            <p:cNvSpPr/>
            <p:nvPr/>
          </p:nvSpPr>
          <p:spPr>
            <a:xfrm>
              <a:off x="7595667" y="3733848"/>
              <a:ext cx="3500" cy="5519"/>
            </a:xfrm>
            <a:custGeom>
              <a:avLst/>
              <a:gdLst>
                <a:gd name="connsiteX0" fmla="*/ 3259 w 3794"/>
                <a:gd name="connsiteY0" fmla="*/ 0 h 5983"/>
                <a:gd name="connsiteX1" fmla="*/ 3795 w 3794"/>
                <a:gd name="connsiteY1" fmla="*/ 4768 h 5983"/>
                <a:gd name="connsiteX2" fmla="*/ 3259 w 3794"/>
                <a:gd name="connsiteY2" fmla="*/ 5984 h 5983"/>
                <a:gd name="connsiteX3" fmla="*/ 2043 w 3794"/>
                <a:gd name="connsiteY3" fmla="*/ 5984 h 5983"/>
                <a:gd name="connsiteX4" fmla="*/ 989 w 3794"/>
                <a:gd name="connsiteY4" fmla="*/ 5448 h 5983"/>
                <a:gd name="connsiteX5" fmla="*/ 0 w 3794"/>
                <a:gd name="connsiteY5" fmla="*/ 5692 h 5983"/>
                <a:gd name="connsiteX6" fmla="*/ 0 w 3794"/>
                <a:gd name="connsiteY6" fmla="*/ 4168 h 5983"/>
                <a:gd name="connsiteX7" fmla="*/ 600 w 3794"/>
                <a:gd name="connsiteY7" fmla="*/ 3000 h 5983"/>
                <a:gd name="connsiteX8" fmla="*/ 908 w 3794"/>
                <a:gd name="connsiteY8" fmla="*/ 1735 h 5983"/>
                <a:gd name="connsiteX9" fmla="*/ 1508 w 3794"/>
                <a:gd name="connsiteY9" fmla="*/ 454 h 5983"/>
                <a:gd name="connsiteX10" fmla="*/ 1897 w 3794"/>
                <a:gd name="connsiteY10" fmla="*/ 0 h 5983"/>
                <a:gd name="connsiteX11" fmla="*/ 3259 w 3794"/>
                <a:gd name="connsiteY11" fmla="*/ 0 h 5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4" h="5983">
                  <a:moveTo>
                    <a:pt x="3259" y="0"/>
                  </a:moveTo>
                  <a:lnTo>
                    <a:pt x="3795" y="4768"/>
                  </a:lnTo>
                  <a:lnTo>
                    <a:pt x="3259" y="5984"/>
                  </a:lnTo>
                  <a:lnTo>
                    <a:pt x="2043" y="5984"/>
                  </a:lnTo>
                  <a:lnTo>
                    <a:pt x="989" y="5448"/>
                  </a:lnTo>
                  <a:lnTo>
                    <a:pt x="0" y="5692"/>
                  </a:lnTo>
                  <a:lnTo>
                    <a:pt x="0" y="4168"/>
                  </a:lnTo>
                  <a:lnTo>
                    <a:pt x="600" y="3000"/>
                  </a:lnTo>
                  <a:lnTo>
                    <a:pt x="908" y="1735"/>
                  </a:lnTo>
                  <a:lnTo>
                    <a:pt x="1508" y="454"/>
                  </a:lnTo>
                  <a:lnTo>
                    <a:pt x="1897" y="0"/>
                  </a:lnTo>
                  <a:lnTo>
                    <a:pt x="3259" y="0"/>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56" name="Freeform: Shape 655">
              <a:extLst>
                <a:ext uri="{FF2B5EF4-FFF2-40B4-BE49-F238E27FC236}">
                  <a16:creationId xmlns:a16="http://schemas.microsoft.com/office/drawing/2014/main" id="{564F9FC4-405D-5594-8B35-66BB32539707}"/>
                </a:ext>
              </a:extLst>
            </p:cNvPr>
            <p:cNvSpPr/>
            <p:nvPr/>
          </p:nvSpPr>
          <p:spPr>
            <a:xfrm>
              <a:off x="7597417" y="3742524"/>
              <a:ext cx="2513" cy="4472"/>
            </a:xfrm>
            <a:custGeom>
              <a:avLst/>
              <a:gdLst>
                <a:gd name="connsiteX0" fmla="*/ 2725 w 2724"/>
                <a:gd name="connsiteY0" fmla="*/ 3859 h 4848"/>
                <a:gd name="connsiteX1" fmla="*/ 1508 w 2724"/>
                <a:gd name="connsiteY1" fmla="*/ 2043 h 4848"/>
                <a:gd name="connsiteX2" fmla="*/ 1054 w 2724"/>
                <a:gd name="connsiteY2" fmla="*/ 681 h 4848"/>
                <a:gd name="connsiteX3" fmla="*/ 0 w 2724"/>
                <a:gd name="connsiteY3" fmla="*/ 0 h 4848"/>
                <a:gd name="connsiteX4" fmla="*/ 0 w 2724"/>
                <a:gd name="connsiteY4" fmla="*/ 1427 h 4848"/>
                <a:gd name="connsiteX5" fmla="*/ 1362 w 2724"/>
                <a:gd name="connsiteY5" fmla="*/ 3178 h 4848"/>
                <a:gd name="connsiteX6" fmla="*/ 1362 w 2724"/>
                <a:gd name="connsiteY6" fmla="*/ 4394 h 4848"/>
                <a:gd name="connsiteX7" fmla="*/ 2352 w 2724"/>
                <a:gd name="connsiteY7" fmla="*/ 4848 h 4848"/>
                <a:gd name="connsiteX8" fmla="*/ 2725 w 2724"/>
                <a:gd name="connsiteY8" fmla="*/ 3859 h 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24" h="4848">
                  <a:moveTo>
                    <a:pt x="2725" y="3859"/>
                  </a:moveTo>
                  <a:lnTo>
                    <a:pt x="1508" y="2043"/>
                  </a:lnTo>
                  <a:lnTo>
                    <a:pt x="1054" y="681"/>
                  </a:lnTo>
                  <a:lnTo>
                    <a:pt x="0" y="0"/>
                  </a:lnTo>
                  <a:lnTo>
                    <a:pt x="0" y="1427"/>
                  </a:lnTo>
                  <a:lnTo>
                    <a:pt x="1362" y="3178"/>
                  </a:lnTo>
                  <a:lnTo>
                    <a:pt x="1362" y="4394"/>
                  </a:lnTo>
                  <a:lnTo>
                    <a:pt x="2352" y="4848"/>
                  </a:lnTo>
                  <a:lnTo>
                    <a:pt x="2725" y="3859"/>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57" name="Freeform: Shape 656">
              <a:extLst>
                <a:ext uri="{FF2B5EF4-FFF2-40B4-BE49-F238E27FC236}">
                  <a16:creationId xmlns:a16="http://schemas.microsoft.com/office/drawing/2014/main" id="{449452DB-C07A-A7C8-1B08-8F215238EF01}"/>
                </a:ext>
              </a:extLst>
            </p:cNvPr>
            <p:cNvSpPr/>
            <p:nvPr/>
          </p:nvSpPr>
          <p:spPr>
            <a:xfrm>
              <a:off x="7591748" y="3742510"/>
              <a:ext cx="9095" cy="10157"/>
            </a:xfrm>
            <a:custGeom>
              <a:avLst/>
              <a:gdLst>
                <a:gd name="connsiteX0" fmla="*/ 9859 w 9859"/>
                <a:gd name="connsiteY0" fmla="*/ 7670 h 11010"/>
                <a:gd name="connsiteX1" fmla="*/ 9859 w 9859"/>
                <a:gd name="connsiteY1" fmla="*/ 10021 h 11010"/>
                <a:gd name="connsiteX2" fmla="*/ 8870 w 9859"/>
                <a:gd name="connsiteY2" fmla="*/ 11011 h 11010"/>
                <a:gd name="connsiteX3" fmla="*/ 6746 w 9859"/>
                <a:gd name="connsiteY3" fmla="*/ 10248 h 11010"/>
                <a:gd name="connsiteX4" fmla="*/ 5919 w 9859"/>
                <a:gd name="connsiteY4" fmla="*/ 9340 h 11010"/>
                <a:gd name="connsiteX5" fmla="*/ 4784 w 9859"/>
                <a:gd name="connsiteY5" fmla="*/ 10102 h 11010"/>
                <a:gd name="connsiteX6" fmla="*/ 2968 w 9859"/>
                <a:gd name="connsiteY6" fmla="*/ 9340 h 11010"/>
                <a:gd name="connsiteX7" fmla="*/ 535 w 9859"/>
                <a:gd name="connsiteY7" fmla="*/ 9340 h 11010"/>
                <a:gd name="connsiteX8" fmla="*/ 0 w 9859"/>
                <a:gd name="connsiteY8" fmla="*/ 7978 h 11010"/>
                <a:gd name="connsiteX9" fmla="*/ 0 w 9859"/>
                <a:gd name="connsiteY9" fmla="*/ 6389 h 11010"/>
                <a:gd name="connsiteX10" fmla="*/ 600 w 9859"/>
                <a:gd name="connsiteY10" fmla="*/ 5708 h 11010"/>
                <a:gd name="connsiteX11" fmla="*/ 973 w 9859"/>
                <a:gd name="connsiteY11" fmla="*/ 4492 h 11010"/>
                <a:gd name="connsiteX12" fmla="*/ 1508 w 9859"/>
                <a:gd name="connsiteY12" fmla="*/ 3503 h 11010"/>
                <a:gd name="connsiteX13" fmla="*/ 2725 w 9859"/>
                <a:gd name="connsiteY13" fmla="*/ 4038 h 11010"/>
                <a:gd name="connsiteX14" fmla="*/ 2870 w 9859"/>
                <a:gd name="connsiteY14" fmla="*/ 4865 h 11010"/>
                <a:gd name="connsiteX15" fmla="*/ 3633 w 9859"/>
                <a:gd name="connsiteY15" fmla="*/ 3876 h 11010"/>
                <a:gd name="connsiteX16" fmla="*/ 4232 w 9859"/>
                <a:gd name="connsiteY16" fmla="*/ 2432 h 11010"/>
                <a:gd name="connsiteX17" fmla="*/ 4232 w 9859"/>
                <a:gd name="connsiteY17" fmla="*/ 0 h 11010"/>
                <a:gd name="connsiteX18" fmla="*/ 4913 w 9859"/>
                <a:gd name="connsiteY18" fmla="*/ 373 h 11010"/>
                <a:gd name="connsiteX19" fmla="*/ 5514 w 9859"/>
                <a:gd name="connsiteY19" fmla="*/ 2416 h 11010"/>
                <a:gd name="connsiteX20" fmla="*/ 5514 w 9859"/>
                <a:gd name="connsiteY20" fmla="*/ 4313 h 11010"/>
                <a:gd name="connsiteX21" fmla="*/ 5206 w 9859"/>
                <a:gd name="connsiteY21" fmla="*/ 5481 h 11010"/>
                <a:gd name="connsiteX22" fmla="*/ 6113 w 9859"/>
                <a:gd name="connsiteY22" fmla="*/ 5740 h 11010"/>
                <a:gd name="connsiteX23" fmla="*/ 6795 w 9859"/>
                <a:gd name="connsiteY23" fmla="*/ 5481 h 11010"/>
                <a:gd name="connsiteX24" fmla="*/ 7476 w 9859"/>
                <a:gd name="connsiteY24" fmla="*/ 6503 h 11010"/>
                <a:gd name="connsiteX25" fmla="*/ 9227 w 9859"/>
                <a:gd name="connsiteY25" fmla="*/ 6648 h 11010"/>
                <a:gd name="connsiteX26" fmla="*/ 9827 w 9859"/>
                <a:gd name="connsiteY26" fmla="*/ 7638 h 11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859" h="11010">
                  <a:moveTo>
                    <a:pt x="9859" y="7670"/>
                  </a:moveTo>
                  <a:lnTo>
                    <a:pt x="9859" y="10021"/>
                  </a:lnTo>
                  <a:lnTo>
                    <a:pt x="8870" y="11011"/>
                  </a:lnTo>
                  <a:lnTo>
                    <a:pt x="6746" y="10248"/>
                  </a:lnTo>
                  <a:cubicBezTo>
                    <a:pt x="6746" y="10248"/>
                    <a:pt x="6146" y="9486"/>
                    <a:pt x="5919" y="9340"/>
                  </a:cubicBezTo>
                  <a:cubicBezTo>
                    <a:pt x="5692" y="9194"/>
                    <a:pt x="4784" y="10102"/>
                    <a:pt x="4784" y="10102"/>
                  </a:cubicBezTo>
                  <a:lnTo>
                    <a:pt x="2968" y="9340"/>
                  </a:lnTo>
                  <a:lnTo>
                    <a:pt x="535" y="9340"/>
                  </a:lnTo>
                  <a:lnTo>
                    <a:pt x="0" y="7978"/>
                  </a:lnTo>
                  <a:lnTo>
                    <a:pt x="0" y="6389"/>
                  </a:lnTo>
                  <a:lnTo>
                    <a:pt x="600" y="5708"/>
                  </a:lnTo>
                  <a:lnTo>
                    <a:pt x="973" y="4492"/>
                  </a:lnTo>
                  <a:lnTo>
                    <a:pt x="1508" y="3503"/>
                  </a:lnTo>
                  <a:lnTo>
                    <a:pt x="2725" y="4038"/>
                  </a:lnTo>
                  <a:lnTo>
                    <a:pt x="2870" y="4865"/>
                  </a:lnTo>
                  <a:lnTo>
                    <a:pt x="3633" y="3876"/>
                  </a:lnTo>
                  <a:lnTo>
                    <a:pt x="4232" y="2432"/>
                  </a:lnTo>
                  <a:lnTo>
                    <a:pt x="4232" y="0"/>
                  </a:lnTo>
                  <a:lnTo>
                    <a:pt x="4913" y="373"/>
                  </a:lnTo>
                  <a:lnTo>
                    <a:pt x="5514" y="2416"/>
                  </a:lnTo>
                  <a:lnTo>
                    <a:pt x="5514" y="4313"/>
                  </a:lnTo>
                  <a:lnTo>
                    <a:pt x="5206" y="5481"/>
                  </a:lnTo>
                  <a:lnTo>
                    <a:pt x="6113" y="5740"/>
                  </a:lnTo>
                  <a:lnTo>
                    <a:pt x="6795" y="5481"/>
                  </a:lnTo>
                  <a:lnTo>
                    <a:pt x="7476" y="6503"/>
                  </a:lnTo>
                  <a:lnTo>
                    <a:pt x="9227" y="6648"/>
                  </a:lnTo>
                  <a:lnTo>
                    <a:pt x="9827" y="7638"/>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58" name="Freeform: Shape 657">
              <a:extLst>
                <a:ext uri="{FF2B5EF4-FFF2-40B4-BE49-F238E27FC236}">
                  <a16:creationId xmlns:a16="http://schemas.microsoft.com/office/drawing/2014/main" id="{F1CC304D-901C-BBFD-6953-D370ED9BFD90}"/>
                </a:ext>
              </a:extLst>
            </p:cNvPr>
            <p:cNvSpPr/>
            <p:nvPr/>
          </p:nvSpPr>
          <p:spPr>
            <a:xfrm>
              <a:off x="7596295" y="3756167"/>
              <a:ext cx="5762" cy="6118"/>
            </a:xfrm>
            <a:custGeom>
              <a:avLst/>
              <a:gdLst>
                <a:gd name="connsiteX0" fmla="*/ 1670 w 6246"/>
                <a:gd name="connsiteY0" fmla="*/ 357 h 6632"/>
                <a:gd name="connsiteX1" fmla="*/ 1670 w 6246"/>
                <a:gd name="connsiteY1" fmla="*/ 1800 h 6632"/>
                <a:gd name="connsiteX2" fmla="*/ 0 w 6246"/>
                <a:gd name="connsiteY2" fmla="*/ 2627 h 6632"/>
                <a:gd name="connsiteX3" fmla="*/ 0 w 6246"/>
                <a:gd name="connsiteY3" fmla="*/ 4135 h 6632"/>
                <a:gd name="connsiteX4" fmla="*/ 2206 w 6246"/>
                <a:gd name="connsiteY4" fmla="*/ 4135 h 6632"/>
                <a:gd name="connsiteX5" fmla="*/ 3957 w 6246"/>
                <a:gd name="connsiteY5" fmla="*/ 5578 h 6632"/>
                <a:gd name="connsiteX6" fmla="*/ 4411 w 6246"/>
                <a:gd name="connsiteY6" fmla="*/ 6632 h 6632"/>
                <a:gd name="connsiteX7" fmla="*/ 5546 w 6246"/>
                <a:gd name="connsiteY7" fmla="*/ 6632 h 6632"/>
                <a:gd name="connsiteX8" fmla="*/ 5546 w 6246"/>
                <a:gd name="connsiteY8" fmla="*/ 4897 h 6632"/>
                <a:gd name="connsiteX9" fmla="*/ 6146 w 6246"/>
                <a:gd name="connsiteY9" fmla="*/ 4297 h 6632"/>
                <a:gd name="connsiteX10" fmla="*/ 6146 w 6246"/>
                <a:gd name="connsiteY10" fmla="*/ 2935 h 6632"/>
                <a:gd name="connsiteX11" fmla="*/ 4930 w 6246"/>
                <a:gd name="connsiteY11" fmla="*/ 2335 h 6632"/>
                <a:gd name="connsiteX12" fmla="*/ 4930 w 6246"/>
                <a:gd name="connsiteY12" fmla="*/ 1573 h 6632"/>
                <a:gd name="connsiteX13" fmla="*/ 3130 w 6246"/>
                <a:gd name="connsiteY13" fmla="*/ 1427 h 6632"/>
                <a:gd name="connsiteX14" fmla="*/ 2595 w 6246"/>
                <a:gd name="connsiteY14" fmla="*/ 373 h 6632"/>
                <a:gd name="connsiteX15" fmla="*/ 1833 w 6246"/>
                <a:gd name="connsiteY15" fmla="*/ 0 h 6632"/>
                <a:gd name="connsiteX16" fmla="*/ 1687 w 6246"/>
                <a:gd name="connsiteY16" fmla="*/ 373 h 6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46" h="6632">
                  <a:moveTo>
                    <a:pt x="1670" y="357"/>
                  </a:moveTo>
                  <a:lnTo>
                    <a:pt x="1670" y="1800"/>
                  </a:lnTo>
                  <a:lnTo>
                    <a:pt x="0" y="2627"/>
                  </a:lnTo>
                  <a:lnTo>
                    <a:pt x="0" y="4135"/>
                  </a:lnTo>
                  <a:lnTo>
                    <a:pt x="2206" y="4135"/>
                  </a:lnTo>
                  <a:lnTo>
                    <a:pt x="3957" y="5578"/>
                  </a:lnTo>
                  <a:lnTo>
                    <a:pt x="4411" y="6632"/>
                  </a:lnTo>
                  <a:lnTo>
                    <a:pt x="5546" y="6632"/>
                  </a:lnTo>
                  <a:lnTo>
                    <a:pt x="5546" y="4897"/>
                  </a:lnTo>
                  <a:lnTo>
                    <a:pt x="6146" y="4297"/>
                  </a:lnTo>
                  <a:cubicBezTo>
                    <a:pt x="6146" y="4297"/>
                    <a:pt x="6373" y="3081"/>
                    <a:pt x="6146" y="2935"/>
                  </a:cubicBezTo>
                  <a:cubicBezTo>
                    <a:pt x="5919" y="2789"/>
                    <a:pt x="4930" y="2335"/>
                    <a:pt x="4930" y="2335"/>
                  </a:cubicBezTo>
                  <a:cubicBezTo>
                    <a:pt x="4930" y="2335"/>
                    <a:pt x="5692" y="1573"/>
                    <a:pt x="4930" y="1573"/>
                  </a:cubicBezTo>
                  <a:cubicBezTo>
                    <a:pt x="4168" y="1573"/>
                    <a:pt x="3130" y="1427"/>
                    <a:pt x="3130" y="1427"/>
                  </a:cubicBezTo>
                  <a:lnTo>
                    <a:pt x="2595" y="373"/>
                  </a:lnTo>
                  <a:lnTo>
                    <a:pt x="1833" y="0"/>
                  </a:lnTo>
                  <a:lnTo>
                    <a:pt x="1687" y="373"/>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59" name="Freeform: Shape 658">
              <a:extLst>
                <a:ext uri="{FF2B5EF4-FFF2-40B4-BE49-F238E27FC236}">
                  <a16:creationId xmlns:a16="http://schemas.microsoft.com/office/drawing/2014/main" id="{7D23EC3A-8253-7043-36A3-BCC16D799121}"/>
                </a:ext>
              </a:extLst>
            </p:cNvPr>
            <p:cNvSpPr/>
            <p:nvPr/>
          </p:nvSpPr>
          <p:spPr>
            <a:xfrm>
              <a:off x="7640066" y="3792503"/>
              <a:ext cx="4248" cy="4655"/>
            </a:xfrm>
            <a:custGeom>
              <a:avLst/>
              <a:gdLst>
                <a:gd name="connsiteX0" fmla="*/ 1216 w 4605"/>
                <a:gd name="connsiteY0" fmla="*/ 0 h 5046"/>
                <a:gd name="connsiteX1" fmla="*/ 0 w 4605"/>
                <a:gd name="connsiteY1" fmla="*/ 2351 h 5046"/>
                <a:gd name="connsiteX2" fmla="*/ 600 w 4605"/>
                <a:gd name="connsiteY2" fmla="*/ 4249 h 5046"/>
                <a:gd name="connsiteX3" fmla="*/ 1200 w 4605"/>
                <a:gd name="connsiteY3" fmla="*/ 5011 h 5046"/>
                <a:gd name="connsiteX4" fmla="*/ 3552 w 4605"/>
                <a:gd name="connsiteY4" fmla="*/ 5011 h 5046"/>
                <a:gd name="connsiteX5" fmla="*/ 4605 w 4605"/>
                <a:gd name="connsiteY5" fmla="*/ 5043 h 5046"/>
                <a:gd name="connsiteX6" fmla="*/ 4070 w 4605"/>
                <a:gd name="connsiteY6" fmla="*/ 3649 h 5046"/>
                <a:gd name="connsiteX7" fmla="*/ 3081 w 4605"/>
                <a:gd name="connsiteY7" fmla="*/ 3194 h 5046"/>
                <a:gd name="connsiteX8" fmla="*/ 1946 w 4605"/>
                <a:gd name="connsiteY8" fmla="*/ 2140 h 5046"/>
                <a:gd name="connsiteX9" fmla="*/ 1573 w 4605"/>
                <a:gd name="connsiteY9" fmla="*/ 924 h 5046"/>
                <a:gd name="connsiteX10" fmla="*/ 1200 w 4605"/>
                <a:gd name="connsiteY10" fmla="*/ 16 h 5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5" h="5046">
                  <a:moveTo>
                    <a:pt x="1216" y="0"/>
                  </a:moveTo>
                  <a:lnTo>
                    <a:pt x="0" y="2351"/>
                  </a:lnTo>
                  <a:lnTo>
                    <a:pt x="600" y="4249"/>
                  </a:lnTo>
                  <a:cubicBezTo>
                    <a:pt x="600" y="4249"/>
                    <a:pt x="746" y="4929"/>
                    <a:pt x="1200" y="5011"/>
                  </a:cubicBezTo>
                  <a:cubicBezTo>
                    <a:pt x="1654" y="5092"/>
                    <a:pt x="3552" y="5011"/>
                    <a:pt x="3552" y="5011"/>
                  </a:cubicBezTo>
                  <a:lnTo>
                    <a:pt x="4605" y="5043"/>
                  </a:lnTo>
                  <a:lnTo>
                    <a:pt x="4070" y="3649"/>
                  </a:lnTo>
                  <a:cubicBezTo>
                    <a:pt x="4070" y="3649"/>
                    <a:pt x="3535" y="3194"/>
                    <a:pt x="3081" y="3194"/>
                  </a:cubicBezTo>
                  <a:cubicBezTo>
                    <a:pt x="2627" y="3194"/>
                    <a:pt x="1946" y="2140"/>
                    <a:pt x="1946" y="2140"/>
                  </a:cubicBezTo>
                  <a:lnTo>
                    <a:pt x="1573" y="924"/>
                  </a:lnTo>
                  <a:lnTo>
                    <a:pt x="1200" y="16"/>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60" name="Freeform: Shape 659">
              <a:extLst>
                <a:ext uri="{FF2B5EF4-FFF2-40B4-BE49-F238E27FC236}">
                  <a16:creationId xmlns:a16="http://schemas.microsoft.com/office/drawing/2014/main" id="{F455A2E4-0E6D-45A0-67FE-3DF312FD7777}"/>
                </a:ext>
              </a:extLst>
            </p:cNvPr>
            <p:cNvSpPr/>
            <p:nvPr/>
          </p:nvSpPr>
          <p:spPr>
            <a:xfrm>
              <a:off x="7652524" y="3809208"/>
              <a:ext cx="53466" cy="17490"/>
            </a:xfrm>
            <a:custGeom>
              <a:avLst/>
              <a:gdLst>
                <a:gd name="connsiteX0" fmla="*/ 2177 w 57958"/>
                <a:gd name="connsiteY0" fmla="*/ 11160 h 18959"/>
                <a:gd name="connsiteX1" fmla="*/ 8776 w 57958"/>
                <a:gd name="connsiteY1" fmla="*/ 11160 h 18959"/>
                <a:gd name="connsiteX2" fmla="*/ 10754 w 57958"/>
                <a:gd name="connsiteY2" fmla="*/ 12149 h 18959"/>
                <a:gd name="connsiteX3" fmla="*/ 14776 w 57958"/>
                <a:gd name="connsiteY3" fmla="*/ 12149 h 18959"/>
                <a:gd name="connsiteX4" fmla="*/ 17662 w 57958"/>
                <a:gd name="connsiteY4" fmla="*/ 13365 h 18959"/>
                <a:gd name="connsiteX5" fmla="*/ 20160 w 57958"/>
                <a:gd name="connsiteY5" fmla="*/ 13674 h 18959"/>
                <a:gd name="connsiteX6" fmla="*/ 22057 w 57958"/>
                <a:gd name="connsiteY6" fmla="*/ 14728 h 18959"/>
                <a:gd name="connsiteX7" fmla="*/ 23500 w 57958"/>
                <a:gd name="connsiteY7" fmla="*/ 14728 h 18959"/>
                <a:gd name="connsiteX8" fmla="*/ 24554 w 57958"/>
                <a:gd name="connsiteY8" fmla="*/ 14728 h 18959"/>
                <a:gd name="connsiteX9" fmla="*/ 25543 w 57958"/>
                <a:gd name="connsiteY9" fmla="*/ 15409 h 18959"/>
                <a:gd name="connsiteX10" fmla="*/ 25543 w 57958"/>
                <a:gd name="connsiteY10" fmla="*/ 17144 h 18959"/>
                <a:gd name="connsiteX11" fmla="*/ 25543 w 57958"/>
                <a:gd name="connsiteY11" fmla="*/ 18425 h 18959"/>
                <a:gd name="connsiteX12" fmla="*/ 27133 w 57958"/>
                <a:gd name="connsiteY12" fmla="*/ 18960 h 18959"/>
                <a:gd name="connsiteX13" fmla="*/ 29792 w 57958"/>
                <a:gd name="connsiteY13" fmla="*/ 18814 h 18959"/>
                <a:gd name="connsiteX14" fmla="*/ 32597 w 57958"/>
                <a:gd name="connsiteY14" fmla="*/ 18506 h 18959"/>
                <a:gd name="connsiteX15" fmla="*/ 37138 w 57958"/>
                <a:gd name="connsiteY15" fmla="*/ 17679 h 18959"/>
                <a:gd name="connsiteX16" fmla="*/ 39181 w 57958"/>
                <a:gd name="connsiteY16" fmla="*/ 16917 h 18959"/>
                <a:gd name="connsiteX17" fmla="*/ 40770 w 57958"/>
                <a:gd name="connsiteY17" fmla="*/ 17063 h 18959"/>
                <a:gd name="connsiteX18" fmla="*/ 42667 w 57958"/>
                <a:gd name="connsiteY18" fmla="*/ 17371 h 18959"/>
                <a:gd name="connsiteX19" fmla="*/ 43948 w 57958"/>
                <a:gd name="connsiteY19" fmla="*/ 16836 h 18959"/>
                <a:gd name="connsiteX20" fmla="*/ 46219 w 57958"/>
                <a:gd name="connsiteY20" fmla="*/ 16755 h 18959"/>
                <a:gd name="connsiteX21" fmla="*/ 47808 w 57958"/>
                <a:gd name="connsiteY21" fmla="*/ 16836 h 18959"/>
                <a:gd name="connsiteX22" fmla="*/ 50078 w 57958"/>
                <a:gd name="connsiteY22" fmla="*/ 16155 h 18959"/>
                <a:gd name="connsiteX23" fmla="*/ 51213 w 57958"/>
                <a:gd name="connsiteY23" fmla="*/ 16155 h 18959"/>
                <a:gd name="connsiteX24" fmla="*/ 52429 w 57958"/>
                <a:gd name="connsiteY24" fmla="*/ 16528 h 18959"/>
                <a:gd name="connsiteX25" fmla="*/ 53791 w 57958"/>
                <a:gd name="connsiteY25" fmla="*/ 17209 h 18959"/>
                <a:gd name="connsiteX26" fmla="*/ 55608 w 57958"/>
                <a:gd name="connsiteY26" fmla="*/ 16981 h 18959"/>
                <a:gd name="connsiteX27" fmla="*/ 56743 w 57958"/>
                <a:gd name="connsiteY27" fmla="*/ 15619 h 18959"/>
                <a:gd name="connsiteX28" fmla="*/ 57423 w 57958"/>
                <a:gd name="connsiteY28" fmla="*/ 14111 h 18959"/>
                <a:gd name="connsiteX29" fmla="*/ 57423 w 57958"/>
                <a:gd name="connsiteY29" fmla="*/ 13203 h 18959"/>
                <a:gd name="connsiteX30" fmla="*/ 57959 w 57958"/>
                <a:gd name="connsiteY30" fmla="*/ 12441 h 18959"/>
                <a:gd name="connsiteX31" fmla="*/ 57505 w 57958"/>
                <a:gd name="connsiteY31" fmla="*/ 12068 h 18959"/>
                <a:gd name="connsiteX32" fmla="*/ 57359 w 57958"/>
                <a:gd name="connsiteY32" fmla="*/ 10852 h 18959"/>
                <a:gd name="connsiteX33" fmla="*/ 56224 w 57958"/>
                <a:gd name="connsiteY33" fmla="*/ 9798 h 18959"/>
                <a:gd name="connsiteX34" fmla="*/ 55461 w 57958"/>
                <a:gd name="connsiteY34" fmla="*/ 11079 h 18959"/>
                <a:gd name="connsiteX35" fmla="*/ 54326 w 57958"/>
                <a:gd name="connsiteY35" fmla="*/ 10933 h 18959"/>
                <a:gd name="connsiteX36" fmla="*/ 53418 w 57958"/>
                <a:gd name="connsiteY36" fmla="*/ 9798 h 18959"/>
                <a:gd name="connsiteX37" fmla="*/ 51975 w 57958"/>
                <a:gd name="connsiteY37" fmla="*/ 10933 h 18959"/>
                <a:gd name="connsiteX38" fmla="*/ 51375 w 57958"/>
                <a:gd name="connsiteY38" fmla="*/ 12068 h 18959"/>
                <a:gd name="connsiteX39" fmla="*/ 50159 w 57958"/>
                <a:gd name="connsiteY39" fmla="*/ 12214 h 18959"/>
                <a:gd name="connsiteX40" fmla="*/ 48878 w 57958"/>
                <a:gd name="connsiteY40" fmla="*/ 12976 h 18959"/>
                <a:gd name="connsiteX41" fmla="*/ 48424 w 57958"/>
                <a:gd name="connsiteY41" fmla="*/ 13803 h 18959"/>
                <a:gd name="connsiteX42" fmla="*/ 46754 w 57958"/>
                <a:gd name="connsiteY42" fmla="*/ 14355 h 18959"/>
                <a:gd name="connsiteX43" fmla="*/ 45846 w 57958"/>
                <a:gd name="connsiteY43" fmla="*/ 13284 h 18959"/>
                <a:gd name="connsiteX44" fmla="*/ 45391 w 57958"/>
                <a:gd name="connsiteY44" fmla="*/ 12068 h 18959"/>
                <a:gd name="connsiteX45" fmla="*/ 46527 w 57958"/>
                <a:gd name="connsiteY45" fmla="*/ 10479 h 18959"/>
                <a:gd name="connsiteX46" fmla="*/ 46300 w 57958"/>
                <a:gd name="connsiteY46" fmla="*/ 9749 h 18959"/>
                <a:gd name="connsiteX47" fmla="*/ 43948 w 57958"/>
                <a:gd name="connsiteY47" fmla="*/ 10090 h 18959"/>
                <a:gd name="connsiteX48" fmla="*/ 41970 w 57958"/>
                <a:gd name="connsiteY48" fmla="*/ 9182 h 18959"/>
                <a:gd name="connsiteX49" fmla="*/ 40073 w 57958"/>
                <a:gd name="connsiteY49" fmla="*/ 9182 h 18959"/>
                <a:gd name="connsiteX50" fmla="*/ 38257 w 57958"/>
                <a:gd name="connsiteY50" fmla="*/ 7820 h 18959"/>
                <a:gd name="connsiteX51" fmla="*/ 35143 w 57958"/>
                <a:gd name="connsiteY51" fmla="*/ 7820 h 18959"/>
                <a:gd name="connsiteX52" fmla="*/ 33100 w 57958"/>
                <a:gd name="connsiteY52" fmla="*/ 7284 h 18959"/>
                <a:gd name="connsiteX53" fmla="*/ 32192 w 57958"/>
                <a:gd name="connsiteY53" fmla="*/ 6912 h 18959"/>
                <a:gd name="connsiteX54" fmla="*/ 30830 w 57958"/>
                <a:gd name="connsiteY54" fmla="*/ 6539 h 18959"/>
                <a:gd name="connsiteX55" fmla="*/ 27878 w 57958"/>
                <a:gd name="connsiteY55" fmla="*/ 6539 h 18959"/>
                <a:gd name="connsiteX56" fmla="*/ 25300 w 57958"/>
                <a:gd name="connsiteY56" fmla="*/ 6166 h 18959"/>
                <a:gd name="connsiteX57" fmla="*/ 23176 w 57958"/>
                <a:gd name="connsiteY57" fmla="*/ 6620 h 18959"/>
                <a:gd name="connsiteX58" fmla="*/ 21441 w 57958"/>
                <a:gd name="connsiteY58" fmla="*/ 7447 h 18959"/>
                <a:gd name="connsiteX59" fmla="*/ 20225 w 57958"/>
                <a:gd name="connsiteY59" fmla="*/ 8047 h 18959"/>
                <a:gd name="connsiteX60" fmla="*/ 17955 w 57958"/>
                <a:gd name="connsiteY60" fmla="*/ 8274 h 18959"/>
                <a:gd name="connsiteX61" fmla="*/ 15749 w 57958"/>
                <a:gd name="connsiteY61" fmla="*/ 7901 h 18959"/>
                <a:gd name="connsiteX62" fmla="*/ 14841 w 57958"/>
                <a:gd name="connsiteY62" fmla="*/ 7139 h 18959"/>
                <a:gd name="connsiteX63" fmla="*/ 14760 w 57958"/>
                <a:gd name="connsiteY63" fmla="*/ 5777 h 18959"/>
                <a:gd name="connsiteX64" fmla="*/ 13090 w 57958"/>
                <a:gd name="connsiteY64" fmla="*/ 5777 h 18959"/>
                <a:gd name="connsiteX65" fmla="*/ 12182 w 57958"/>
                <a:gd name="connsiteY65" fmla="*/ 4641 h 18959"/>
                <a:gd name="connsiteX66" fmla="*/ 13317 w 57958"/>
                <a:gd name="connsiteY66" fmla="*/ 4641 h 18959"/>
                <a:gd name="connsiteX67" fmla="*/ 13917 w 57958"/>
                <a:gd name="connsiteY67" fmla="*/ 4187 h 18959"/>
                <a:gd name="connsiteX68" fmla="*/ 13917 w 57958"/>
                <a:gd name="connsiteY68" fmla="*/ 2744 h 18959"/>
                <a:gd name="connsiteX69" fmla="*/ 12555 w 57958"/>
                <a:gd name="connsiteY69" fmla="*/ 1690 h 18959"/>
                <a:gd name="connsiteX70" fmla="*/ 11501 w 57958"/>
                <a:gd name="connsiteY70" fmla="*/ 1690 h 18959"/>
                <a:gd name="connsiteX71" fmla="*/ 11420 w 57958"/>
                <a:gd name="connsiteY71" fmla="*/ 3052 h 18959"/>
                <a:gd name="connsiteX72" fmla="*/ 10819 w 57958"/>
                <a:gd name="connsiteY72" fmla="*/ 3879 h 18959"/>
                <a:gd name="connsiteX73" fmla="*/ 9068 w 57958"/>
                <a:gd name="connsiteY73" fmla="*/ 3879 h 18959"/>
                <a:gd name="connsiteX74" fmla="*/ 6944 w 57958"/>
                <a:gd name="connsiteY74" fmla="*/ 3733 h 18959"/>
                <a:gd name="connsiteX75" fmla="*/ 5436 w 57958"/>
                <a:gd name="connsiteY75" fmla="*/ 3052 h 18959"/>
                <a:gd name="connsiteX76" fmla="*/ 4901 w 57958"/>
                <a:gd name="connsiteY76" fmla="*/ 1317 h 18959"/>
                <a:gd name="connsiteX77" fmla="*/ 4820 w 57958"/>
                <a:gd name="connsiteY77" fmla="*/ 36 h 18959"/>
                <a:gd name="connsiteX78" fmla="*/ 3911 w 57958"/>
                <a:gd name="connsiteY78" fmla="*/ 36 h 18959"/>
                <a:gd name="connsiteX79" fmla="*/ 3831 w 57958"/>
                <a:gd name="connsiteY79" fmla="*/ 1090 h 18959"/>
                <a:gd name="connsiteX80" fmla="*/ 3831 w 57958"/>
                <a:gd name="connsiteY80" fmla="*/ 4430 h 18959"/>
                <a:gd name="connsiteX81" fmla="*/ 3149 w 57958"/>
                <a:gd name="connsiteY81" fmla="*/ 4577 h 18959"/>
                <a:gd name="connsiteX82" fmla="*/ 2160 w 57958"/>
                <a:gd name="connsiteY82" fmla="*/ 4430 h 18959"/>
                <a:gd name="connsiteX83" fmla="*/ 1625 w 57958"/>
                <a:gd name="connsiteY83" fmla="*/ 2760 h 18959"/>
                <a:gd name="connsiteX84" fmla="*/ 1171 w 57958"/>
                <a:gd name="connsiteY84" fmla="*/ 2079 h 18959"/>
                <a:gd name="connsiteX85" fmla="*/ 1171 w 57958"/>
                <a:gd name="connsiteY85" fmla="*/ 5339 h 18959"/>
                <a:gd name="connsiteX86" fmla="*/ 409 w 57958"/>
                <a:gd name="connsiteY86" fmla="*/ 6701 h 18959"/>
                <a:gd name="connsiteX87" fmla="*/ 36 w 57958"/>
                <a:gd name="connsiteY87" fmla="*/ 8371 h 18959"/>
                <a:gd name="connsiteX88" fmla="*/ 36 w 57958"/>
                <a:gd name="connsiteY88" fmla="*/ 10106 h 18959"/>
                <a:gd name="connsiteX89" fmla="*/ 1090 w 57958"/>
                <a:gd name="connsiteY89" fmla="*/ 10933 h 18959"/>
                <a:gd name="connsiteX90" fmla="*/ 2144 w 57958"/>
                <a:gd name="connsiteY90" fmla="*/ 11160 h 18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57958" h="18959">
                  <a:moveTo>
                    <a:pt x="2177" y="11160"/>
                  </a:moveTo>
                  <a:lnTo>
                    <a:pt x="8776" y="11160"/>
                  </a:lnTo>
                  <a:cubicBezTo>
                    <a:pt x="8776" y="11160"/>
                    <a:pt x="10528" y="12068"/>
                    <a:pt x="10754" y="12149"/>
                  </a:cubicBezTo>
                  <a:cubicBezTo>
                    <a:pt x="10982" y="12230"/>
                    <a:pt x="14776" y="12149"/>
                    <a:pt x="14776" y="12149"/>
                  </a:cubicBezTo>
                  <a:lnTo>
                    <a:pt x="17662" y="13365"/>
                  </a:lnTo>
                  <a:cubicBezTo>
                    <a:pt x="17662" y="13365"/>
                    <a:pt x="20095" y="13447"/>
                    <a:pt x="20160" y="13674"/>
                  </a:cubicBezTo>
                  <a:cubicBezTo>
                    <a:pt x="20241" y="13901"/>
                    <a:pt x="22057" y="14728"/>
                    <a:pt x="22057" y="14728"/>
                  </a:cubicBezTo>
                  <a:lnTo>
                    <a:pt x="23500" y="14728"/>
                  </a:lnTo>
                  <a:cubicBezTo>
                    <a:pt x="23500" y="14728"/>
                    <a:pt x="24181" y="14646"/>
                    <a:pt x="24554" y="14728"/>
                  </a:cubicBezTo>
                  <a:cubicBezTo>
                    <a:pt x="24927" y="14809"/>
                    <a:pt x="25543" y="15409"/>
                    <a:pt x="25543" y="15409"/>
                  </a:cubicBezTo>
                  <a:cubicBezTo>
                    <a:pt x="25543" y="15409"/>
                    <a:pt x="25317" y="16852"/>
                    <a:pt x="25543" y="17144"/>
                  </a:cubicBezTo>
                  <a:cubicBezTo>
                    <a:pt x="25770" y="17452"/>
                    <a:pt x="25543" y="18425"/>
                    <a:pt x="25543" y="18425"/>
                  </a:cubicBezTo>
                  <a:cubicBezTo>
                    <a:pt x="25543" y="18425"/>
                    <a:pt x="26906" y="18960"/>
                    <a:pt x="27133" y="18960"/>
                  </a:cubicBezTo>
                  <a:cubicBezTo>
                    <a:pt x="27359" y="18960"/>
                    <a:pt x="29792" y="18814"/>
                    <a:pt x="29792" y="18814"/>
                  </a:cubicBezTo>
                  <a:lnTo>
                    <a:pt x="32597" y="18506"/>
                  </a:lnTo>
                  <a:lnTo>
                    <a:pt x="37138" y="17679"/>
                  </a:lnTo>
                  <a:lnTo>
                    <a:pt x="39181" y="16917"/>
                  </a:lnTo>
                  <a:lnTo>
                    <a:pt x="40770" y="17063"/>
                  </a:lnTo>
                  <a:lnTo>
                    <a:pt x="42667" y="17371"/>
                  </a:lnTo>
                  <a:lnTo>
                    <a:pt x="43948" y="16836"/>
                  </a:lnTo>
                  <a:lnTo>
                    <a:pt x="46219" y="16755"/>
                  </a:lnTo>
                  <a:lnTo>
                    <a:pt x="47808" y="16836"/>
                  </a:lnTo>
                  <a:lnTo>
                    <a:pt x="50078" y="16155"/>
                  </a:lnTo>
                  <a:lnTo>
                    <a:pt x="51213" y="16155"/>
                  </a:lnTo>
                  <a:lnTo>
                    <a:pt x="52429" y="16528"/>
                  </a:lnTo>
                  <a:lnTo>
                    <a:pt x="53791" y="17209"/>
                  </a:lnTo>
                  <a:lnTo>
                    <a:pt x="55608" y="16981"/>
                  </a:lnTo>
                  <a:lnTo>
                    <a:pt x="56743" y="15619"/>
                  </a:lnTo>
                  <a:lnTo>
                    <a:pt x="57423" y="14111"/>
                  </a:lnTo>
                  <a:cubicBezTo>
                    <a:pt x="57423" y="14111"/>
                    <a:pt x="57115" y="13511"/>
                    <a:pt x="57423" y="13203"/>
                  </a:cubicBezTo>
                  <a:cubicBezTo>
                    <a:pt x="57732" y="12895"/>
                    <a:pt x="57959" y="12441"/>
                    <a:pt x="57959" y="12441"/>
                  </a:cubicBezTo>
                  <a:lnTo>
                    <a:pt x="57505" y="12068"/>
                  </a:lnTo>
                  <a:lnTo>
                    <a:pt x="57359" y="10852"/>
                  </a:lnTo>
                  <a:lnTo>
                    <a:pt x="56224" y="9798"/>
                  </a:lnTo>
                  <a:cubicBezTo>
                    <a:pt x="56224" y="9798"/>
                    <a:pt x="55916" y="11014"/>
                    <a:pt x="55461" y="11079"/>
                  </a:cubicBezTo>
                  <a:cubicBezTo>
                    <a:pt x="55007" y="11160"/>
                    <a:pt x="54326" y="10933"/>
                    <a:pt x="54326" y="10933"/>
                  </a:cubicBezTo>
                  <a:cubicBezTo>
                    <a:pt x="54326" y="10933"/>
                    <a:pt x="53645" y="9490"/>
                    <a:pt x="53418" y="9798"/>
                  </a:cubicBezTo>
                  <a:cubicBezTo>
                    <a:pt x="53191" y="10106"/>
                    <a:pt x="51975" y="10933"/>
                    <a:pt x="51975" y="10933"/>
                  </a:cubicBezTo>
                  <a:lnTo>
                    <a:pt x="51375" y="12068"/>
                  </a:lnTo>
                  <a:lnTo>
                    <a:pt x="50159" y="12214"/>
                  </a:lnTo>
                  <a:lnTo>
                    <a:pt x="48878" y="12976"/>
                  </a:lnTo>
                  <a:cubicBezTo>
                    <a:pt x="48878" y="12976"/>
                    <a:pt x="48797" y="13657"/>
                    <a:pt x="48424" y="13803"/>
                  </a:cubicBezTo>
                  <a:cubicBezTo>
                    <a:pt x="48051" y="13949"/>
                    <a:pt x="46754" y="14355"/>
                    <a:pt x="46754" y="14355"/>
                  </a:cubicBezTo>
                  <a:lnTo>
                    <a:pt x="45846" y="13284"/>
                  </a:lnTo>
                  <a:lnTo>
                    <a:pt x="45391" y="12068"/>
                  </a:lnTo>
                  <a:lnTo>
                    <a:pt x="46527" y="10479"/>
                  </a:lnTo>
                  <a:lnTo>
                    <a:pt x="46300" y="9749"/>
                  </a:lnTo>
                  <a:lnTo>
                    <a:pt x="43948" y="10090"/>
                  </a:lnTo>
                  <a:lnTo>
                    <a:pt x="41970" y="9182"/>
                  </a:lnTo>
                  <a:lnTo>
                    <a:pt x="40073" y="9182"/>
                  </a:lnTo>
                  <a:cubicBezTo>
                    <a:pt x="40073" y="9182"/>
                    <a:pt x="38565" y="7820"/>
                    <a:pt x="38257" y="7820"/>
                  </a:cubicBezTo>
                  <a:cubicBezTo>
                    <a:pt x="37948" y="7820"/>
                    <a:pt x="35451" y="7447"/>
                    <a:pt x="35143" y="7820"/>
                  </a:cubicBezTo>
                  <a:cubicBezTo>
                    <a:pt x="34835" y="8193"/>
                    <a:pt x="33100" y="7284"/>
                    <a:pt x="33100" y="7284"/>
                  </a:cubicBezTo>
                  <a:lnTo>
                    <a:pt x="32192" y="6912"/>
                  </a:lnTo>
                  <a:lnTo>
                    <a:pt x="30830" y="6539"/>
                  </a:lnTo>
                  <a:lnTo>
                    <a:pt x="27878" y="6539"/>
                  </a:lnTo>
                  <a:lnTo>
                    <a:pt x="25300" y="6166"/>
                  </a:lnTo>
                  <a:lnTo>
                    <a:pt x="23176" y="6620"/>
                  </a:lnTo>
                  <a:lnTo>
                    <a:pt x="21441" y="7447"/>
                  </a:lnTo>
                  <a:lnTo>
                    <a:pt x="20225" y="8047"/>
                  </a:lnTo>
                  <a:lnTo>
                    <a:pt x="17955" y="8274"/>
                  </a:lnTo>
                  <a:lnTo>
                    <a:pt x="15749" y="7901"/>
                  </a:lnTo>
                  <a:cubicBezTo>
                    <a:pt x="15749" y="7901"/>
                    <a:pt x="14841" y="7447"/>
                    <a:pt x="14841" y="7139"/>
                  </a:cubicBezTo>
                  <a:cubicBezTo>
                    <a:pt x="14841" y="6831"/>
                    <a:pt x="14760" y="5777"/>
                    <a:pt x="14760" y="5777"/>
                  </a:cubicBezTo>
                  <a:lnTo>
                    <a:pt x="13090" y="5777"/>
                  </a:lnTo>
                  <a:lnTo>
                    <a:pt x="12182" y="4641"/>
                  </a:lnTo>
                  <a:lnTo>
                    <a:pt x="13317" y="4641"/>
                  </a:lnTo>
                  <a:lnTo>
                    <a:pt x="13917" y="4187"/>
                  </a:lnTo>
                  <a:lnTo>
                    <a:pt x="13917" y="2744"/>
                  </a:lnTo>
                  <a:lnTo>
                    <a:pt x="12555" y="1690"/>
                  </a:lnTo>
                  <a:lnTo>
                    <a:pt x="11501" y="1690"/>
                  </a:lnTo>
                  <a:lnTo>
                    <a:pt x="11420" y="3052"/>
                  </a:lnTo>
                  <a:cubicBezTo>
                    <a:pt x="11420" y="3052"/>
                    <a:pt x="11047" y="3879"/>
                    <a:pt x="10819" y="3879"/>
                  </a:cubicBezTo>
                  <a:lnTo>
                    <a:pt x="9068" y="3879"/>
                  </a:lnTo>
                  <a:lnTo>
                    <a:pt x="6944" y="3733"/>
                  </a:lnTo>
                  <a:lnTo>
                    <a:pt x="5436" y="3052"/>
                  </a:lnTo>
                  <a:lnTo>
                    <a:pt x="4901" y="1317"/>
                  </a:lnTo>
                  <a:cubicBezTo>
                    <a:pt x="4901" y="1317"/>
                    <a:pt x="5128" y="101"/>
                    <a:pt x="4820" y="36"/>
                  </a:cubicBezTo>
                  <a:cubicBezTo>
                    <a:pt x="4512" y="-45"/>
                    <a:pt x="3911" y="36"/>
                    <a:pt x="3911" y="36"/>
                  </a:cubicBezTo>
                  <a:lnTo>
                    <a:pt x="3831" y="1090"/>
                  </a:lnTo>
                  <a:lnTo>
                    <a:pt x="3831" y="4430"/>
                  </a:lnTo>
                  <a:lnTo>
                    <a:pt x="3149" y="4577"/>
                  </a:lnTo>
                  <a:cubicBezTo>
                    <a:pt x="3149" y="4577"/>
                    <a:pt x="2241" y="4658"/>
                    <a:pt x="2160" y="4430"/>
                  </a:cubicBezTo>
                  <a:cubicBezTo>
                    <a:pt x="2079" y="4203"/>
                    <a:pt x="1625" y="2760"/>
                    <a:pt x="1625" y="2760"/>
                  </a:cubicBezTo>
                  <a:lnTo>
                    <a:pt x="1171" y="2079"/>
                  </a:lnTo>
                  <a:lnTo>
                    <a:pt x="1171" y="5339"/>
                  </a:lnTo>
                  <a:lnTo>
                    <a:pt x="409" y="6701"/>
                  </a:lnTo>
                  <a:lnTo>
                    <a:pt x="36" y="8371"/>
                  </a:lnTo>
                  <a:cubicBezTo>
                    <a:pt x="36" y="8371"/>
                    <a:pt x="-45" y="9879"/>
                    <a:pt x="36" y="10106"/>
                  </a:cubicBezTo>
                  <a:cubicBezTo>
                    <a:pt x="117" y="10333"/>
                    <a:pt x="1090" y="10933"/>
                    <a:pt x="1090" y="10933"/>
                  </a:cubicBezTo>
                  <a:lnTo>
                    <a:pt x="2144" y="11160"/>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61" name="Freeform: Shape 660">
              <a:extLst>
                <a:ext uri="{FF2B5EF4-FFF2-40B4-BE49-F238E27FC236}">
                  <a16:creationId xmlns:a16="http://schemas.microsoft.com/office/drawing/2014/main" id="{9E796D6E-7499-8CAD-4573-7281450BE31C}"/>
                </a:ext>
              </a:extLst>
            </p:cNvPr>
            <p:cNvSpPr/>
            <p:nvPr/>
          </p:nvSpPr>
          <p:spPr>
            <a:xfrm>
              <a:off x="7697255" y="3739394"/>
              <a:ext cx="7434" cy="10250"/>
            </a:xfrm>
            <a:custGeom>
              <a:avLst/>
              <a:gdLst>
                <a:gd name="connsiteX0" fmla="*/ 3421 w 8058"/>
                <a:gd name="connsiteY0" fmla="*/ 11111 h 11111"/>
                <a:gd name="connsiteX1" fmla="*/ 5091 w 8058"/>
                <a:gd name="connsiteY1" fmla="*/ 10122 h 11111"/>
                <a:gd name="connsiteX2" fmla="*/ 5400 w 8058"/>
                <a:gd name="connsiteY2" fmla="*/ 8144 h 11111"/>
                <a:gd name="connsiteX3" fmla="*/ 7297 w 8058"/>
                <a:gd name="connsiteY3" fmla="*/ 6701 h 11111"/>
                <a:gd name="connsiteX4" fmla="*/ 8059 w 8058"/>
                <a:gd name="connsiteY4" fmla="*/ 5258 h 11111"/>
                <a:gd name="connsiteX5" fmla="*/ 8059 w 8058"/>
                <a:gd name="connsiteY5" fmla="*/ 2679 h 11111"/>
                <a:gd name="connsiteX6" fmla="*/ 6551 w 8058"/>
                <a:gd name="connsiteY6" fmla="*/ 1317 h 11111"/>
                <a:gd name="connsiteX7" fmla="*/ 5756 w 8058"/>
                <a:gd name="connsiteY7" fmla="*/ 2598 h 11111"/>
                <a:gd name="connsiteX8" fmla="*/ 5335 w 8058"/>
                <a:gd name="connsiteY8" fmla="*/ 1317 h 11111"/>
                <a:gd name="connsiteX9" fmla="*/ 4735 w 8058"/>
                <a:gd name="connsiteY9" fmla="*/ 636 h 11111"/>
                <a:gd name="connsiteX10" fmla="*/ 3454 w 8058"/>
                <a:gd name="connsiteY10" fmla="*/ 36 h 11111"/>
                <a:gd name="connsiteX11" fmla="*/ 1783 w 8058"/>
                <a:gd name="connsiteY11" fmla="*/ 36 h 11111"/>
                <a:gd name="connsiteX12" fmla="*/ 32 w 8058"/>
                <a:gd name="connsiteY12" fmla="*/ 571 h 11111"/>
                <a:gd name="connsiteX13" fmla="*/ 32 w 8058"/>
                <a:gd name="connsiteY13" fmla="*/ 1560 h 11111"/>
                <a:gd name="connsiteX14" fmla="*/ 859 w 8058"/>
                <a:gd name="connsiteY14" fmla="*/ 3458 h 11111"/>
                <a:gd name="connsiteX15" fmla="*/ 2221 w 8058"/>
                <a:gd name="connsiteY15" fmla="*/ 4058 h 11111"/>
                <a:gd name="connsiteX16" fmla="*/ 2902 w 8058"/>
                <a:gd name="connsiteY16" fmla="*/ 5549 h 11111"/>
                <a:gd name="connsiteX17" fmla="*/ 2448 w 8058"/>
                <a:gd name="connsiteY17" fmla="*/ 7009 h 11111"/>
                <a:gd name="connsiteX18" fmla="*/ 1540 w 8058"/>
                <a:gd name="connsiteY18" fmla="*/ 8063 h 11111"/>
                <a:gd name="connsiteX19" fmla="*/ 713 w 8058"/>
                <a:gd name="connsiteY19" fmla="*/ 8663 h 11111"/>
                <a:gd name="connsiteX20" fmla="*/ 567 w 8058"/>
                <a:gd name="connsiteY20" fmla="*/ 9571 h 11111"/>
                <a:gd name="connsiteX21" fmla="*/ 1783 w 8058"/>
                <a:gd name="connsiteY21" fmla="*/ 10106 h 11111"/>
                <a:gd name="connsiteX22" fmla="*/ 2546 w 8058"/>
                <a:gd name="connsiteY22" fmla="*/ 11095 h 11111"/>
                <a:gd name="connsiteX23" fmla="*/ 3454 w 8058"/>
                <a:gd name="connsiteY23" fmla="*/ 11095 h 11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058" h="11111">
                  <a:moveTo>
                    <a:pt x="3421" y="11111"/>
                  </a:moveTo>
                  <a:lnTo>
                    <a:pt x="5091" y="10122"/>
                  </a:lnTo>
                  <a:lnTo>
                    <a:pt x="5400" y="8144"/>
                  </a:lnTo>
                  <a:lnTo>
                    <a:pt x="7297" y="6701"/>
                  </a:lnTo>
                  <a:lnTo>
                    <a:pt x="8059" y="5258"/>
                  </a:lnTo>
                  <a:lnTo>
                    <a:pt x="8059" y="2679"/>
                  </a:lnTo>
                  <a:lnTo>
                    <a:pt x="6551" y="1317"/>
                  </a:lnTo>
                  <a:lnTo>
                    <a:pt x="5756" y="2598"/>
                  </a:lnTo>
                  <a:lnTo>
                    <a:pt x="5335" y="1317"/>
                  </a:lnTo>
                  <a:lnTo>
                    <a:pt x="4735" y="636"/>
                  </a:lnTo>
                  <a:cubicBezTo>
                    <a:pt x="4735" y="636"/>
                    <a:pt x="3519" y="101"/>
                    <a:pt x="3454" y="36"/>
                  </a:cubicBezTo>
                  <a:cubicBezTo>
                    <a:pt x="3373" y="-45"/>
                    <a:pt x="1783" y="36"/>
                    <a:pt x="1783" y="36"/>
                  </a:cubicBezTo>
                  <a:lnTo>
                    <a:pt x="32" y="571"/>
                  </a:lnTo>
                  <a:cubicBezTo>
                    <a:pt x="32" y="571"/>
                    <a:pt x="259" y="1333"/>
                    <a:pt x="32" y="1560"/>
                  </a:cubicBezTo>
                  <a:cubicBezTo>
                    <a:pt x="-195" y="1787"/>
                    <a:pt x="859" y="3458"/>
                    <a:pt x="859" y="3458"/>
                  </a:cubicBezTo>
                  <a:cubicBezTo>
                    <a:pt x="859" y="3458"/>
                    <a:pt x="2075" y="3831"/>
                    <a:pt x="2221" y="4058"/>
                  </a:cubicBezTo>
                  <a:cubicBezTo>
                    <a:pt x="2367" y="4285"/>
                    <a:pt x="2902" y="5549"/>
                    <a:pt x="2902" y="5549"/>
                  </a:cubicBezTo>
                  <a:lnTo>
                    <a:pt x="2448" y="7009"/>
                  </a:lnTo>
                  <a:lnTo>
                    <a:pt x="1540" y="8063"/>
                  </a:lnTo>
                  <a:cubicBezTo>
                    <a:pt x="1540" y="8063"/>
                    <a:pt x="859" y="8371"/>
                    <a:pt x="713" y="8663"/>
                  </a:cubicBezTo>
                  <a:cubicBezTo>
                    <a:pt x="567" y="8971"/>
                    <a:pt x="567" y="9571"/>
                    <a:pt x="567" y="9571"/>
                  </a:cubicBezTo>
                  <a:lnTo>
                    <a:pt x="1783" y="10106"/>
                  </a:lnTo>
                  <a:lnTo>
                    <a:pt x="2546" y="11095"/>
                  </a:lnTo>
                  <a:lnTo>
                    <a:pt x="3454" y="11095"/>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62" name="Freeform: Shape 661">
              <a:extLst>
                <a:ext uri="{FF2B5EF4-FFF2-40B4-BE49-F238E27FC236}">
                  <a16:creationId xmlns:a16="http://schemas.microsoft.com/office/drawing/2014/main" id="{BC5BD2B8-D728-FF13-B2E4-AA2543BF52A5}"/>
                </a:ext>
              </a:extLst>
            </p:cNvPr>
            <p:cNvSpPr/>
            <p:nvPr/>
          </p:nvSpPr>
          <p:spPr>
            <a:xfrm>
              <a:off x="7711031" y="3758680"/>
              <a:ext cx="8541" cy="3848"/>
            </a:xfrm>
            <a:custGeom>
              <a:avLst/>
              <a:gdLst>
                <a:gd name="connsiteX0" fmla="*/ 0 w 9259"/>
                <a:gd name="connsiteY0" fmla="*/ 1281 h 4171"/>
                <a:gd name="connsiteX1" fmla="*/ 2205 w 9259"/>
                <a:gd name="connsiteY1" fmla="*/ 454 h 4171"/>
                <a:gd name="connsiteX2" fmla="*/ 3875 w 9259"/>
                <a:gd name="connsiteY2" fmla="*/ 0 h 4171"/>
                <a:gd name="connsiteX3" fmla="*/ 5854 w 9259"/>
                <a:gd name="connsiteY3" fmla="*/ 0 h 4171"/>
                <a:gd name="connsiteX4" fmla="*/ 6762 w 9259"/>
                <a:gd name="connsiteY4" fmla="*/ 1281 h 4171"/>
                <a:gd name="connsiteX5" fmla="*/ 8124 w 9259"/>
                <a:gd name="connsiteY5" fmla="*/ 1281 h 4171"/>
                <a:gd name="connsiteX6" fmla="*/ 8724 w 9259"/>
                <a:gd name="connsiteY6" fmla="*/ 632 h 4171"/>
                <a:gd name="connsiteX7" fmla="*/ 9259 w 9259"/>
                <a:gd name="connsiteY7" fmla="*/ 1281 h 4171"/>
                <a:gd name="connsiteX8" fmla="*/ 8886 w 9259"/>
                <a:gd name="connsiteY8" fmla="*/ 2643 h 4171"/>
                <a:gd name="connsiteX9" fmla="*/ 6308 w 9259"/>
                <a:gd name="connsiteY9" fmla="*/ 2951 h 4171"/>
                <a:gd name="connsiteX10" fmla="*/ 5481 w 9259"/>
                <a:gd name="connsiteY10" fmla="*/ 4168 h 4171"/>
                <a:gd name="connsiteX11" fmla="*/ 3664 w 9259"/>
                <a:gd name="connsiteY11" fmla="*/ 2951 h 4171"/>
                <a:gd name="connsiteX12" fmla="*/ 3130 w 9259"/>
                <a:gd name="connsiteY12" fmla="*/ 2076 h 4171"/>
                <a:gd name="connsiteX13" fmla="*/ 1378 w 9259"/>
                <a:gd name="connsiteY13" fmla="*/ 2497 h 4171"/>
                <a:gd name="connsiteX14" fmla="*/ 470 w 9259"/>
                <a:gd name="connsiteY14" fmla="*/ 3032 h 4171"/>
                <a:gd name="connsiteX15" fmla="*/ 16 w 9259"/>
                <a:gd name="connsiteY15" fmla="*/ 2951 h 4171"/>
                <a:gd name="connsiteX16" fmla="*/ 16 w 9259"/>
                <a:gd name="connsiteY16" fmla="*/ 1281 h 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59" h="4171">
                  <a:moveTo>
                    <a:pt x="0" y="1281"/>
                  </a:moveTo>
                  <a:lnTo>
                    <a:pt x="2205" y="454"/>
                  </a:lnTo>
                  <a:lnTo>
                    <a:pt x="3875" y="0"/>
                  </a:lnTo>
                  <a:lnTo>
                    <a:pt x="5854" y="0"/>
                  </a:lnTo>
                  <a:lnTo>
                    <a:pt x="6762" y="1281"/>
                  </a:lnTo>
                  <a:lnTo>
                    <a:pt x="8124" y="1281"/>
                  </a:lnTo>
                  <a:lnTo>
                    <a:pt x="8724" y="632"/>
                  </a:lnTo>
                  <a:lnTo>
                    <a:pt x="9259" y="1281"/>
                  </a:lnTo>
                  <a:lnTo>
                    <a:pt x="8886" y="2643"/>
                  </a:lnTo>
                  <a:lnTo>
                    <a:pt x="6308" y="2951"/>
                  </a:lnTo>
                  <a:cubicBezTo>
                    <a:pt x="6308" y="2951"/>
                    <a:pt x="5708" y="4086"/>
                    <a:pt x="5481" y="4168"/>
                  </a:cubicBezTo>
                  <a:cubicBezTo>
                    <a:pt x="5254" y="4249"/>
                    <a:pt x="3664" y="2951"/>
                    <a:pt x="3664" y="2951"/>
                  </a:cubicBezTo>
                  <a:cubicBezTo>
                    <a:pt x="3664" y="2951"/>
                    <a:pt x="3810" y="1962"/>
                    <a:pt x="3130" y="2076"/>
                  </a:cubicBezTo>
                  <a:cubicBezTo>
                    <a:pt x="2448" y="2189"/>
                    <a:pt x="1378" y="2497"/>
                    <a:pt x="1378" y="2497"/>
                  </a:cubicBezTo>
                  <a:lnTo>
                    <a:pt x="470" y="3032"/>
                  </a:lnTo>
                  <a:lnTo>
                    <a:pt x="16" y="2951"/>
                  </a:lnTo>
                  <a:lnTo>
                    <a:pt x="16" y="1281"/>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63" name="Freeform: Shape 662">
              <a:extLst>
                <a:ext uri="{FF2B5EF4-FFF2-40B4-BE49-F238E27FC236}">
                  <a16:creationId xmlns:a16="http://schemas.microsoft.com/office/drawing/2014/main" id="{7CED5350-0423-0541-AFF8-AFFE667DE680}"/>
                </a:ext>
              </a:extLst>
            </p:cNvPr>
            <p:cNvSpPr/>
            <p:nvPr/>
          </p:nvSpPr>
          <p:spPr>
            <a:xfrm>
              <a:off x="7705587" y="3786489"/>
              <a:ext cx="3276" cy="3452"/>
            </a:xfrm>
            <a:custGeom>
              <a:avLst/>
              <a:gdLst>
                <a:gd name="connsiteX0" fmla="*/ 1816 w 3551"/>
                <a:gd name="connsiteY0" fmla="*/ 2124 h 3742"/>
                <a:gd name="connsiteX1" fmla="*/ 1443 w 3551"/>
                <a:gd name="connsiteY1" fmla="*/ 3713 h 3742"/>
                <a:gd name="connsiteX2" fmla="*/ 0 w 3551"/>
                <a:gd name="connsiteY2" fmla="*/ 3405 h 3742"/>
                <a:gd name="connsiteX3" fmla="*/ 0 w 3551"/>
                <a:gd name="connsiteY3" fmla="*/ 1670 h 3742"/>
                <a:gd name="connsiteX4" fmla="*/ 908 w 3551"/>
                <a:gd name="connsiteY4" fmla="*/ 1670 h 3742"/>
                <a:gd name="connsiteX5" fmla="*/ 908 w 3551"/>
                <a:gd name="connsiteY5" fmla="*/ 0 h 3742"/>
                <a:gd name="connsiteX6" fmla="*/ 2497 w 3551"/>
                <a:gd name="connsiteY6" fmla="*/ 308 h 3742"/>
                <a:gd name="connsiteX7" fmla="*/ 3551 w 3551"/>
                <a:gd name="connsiteY7" fmla="*/ 1881 h 3742"/>
                <a:gd name="connsiteX8" fmla="*/ 2789 w 3551"/>
                <a:gd name="connsiteY8" fmla="*/ 2286 h 3742"/>
                <a:gd name="connsiteX9" fmla="*/ 1800 w 3551"/>
                <a:gd name="connsiteY9" fmla="*/ 2140 h 3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1" h="3742">
                  <a:moveTo>
                    <a:pt x="1816" y="2124"/>
                  </a:moveTo>
                  <a:cubicBezTo>
                    <a:pt x="1816" y="2124"/>
                    <a:pt x="1670" y="3567"/>
                    <a:pt x="1443" y="3713"/>
                  </a:cubicBezTo>
                  <a:cubicBezTo>
                    <a:pt x="1216" y="3859"/>
                    <a:pt x="0" y="3405"/>
                    <a:pt x="0" y="3405"/>
                  </a:cubicBezTo>
                  <a:lnTo>
                    <a:pt x="0" y="1670"/>
                  </a:lnTo>
                  <a:lnTo>
                    <a:pt x="908" y="1670"/>
                  </a:lnTo>
                  <a:lnTo>
                    <a:pt x="908" y="0"/>
                  </a:lnTo>
                  <a:lnTo>
                    <a:pt x="2497" y="308"/>
                  </a:lnTo>
                  <a:lnTo>
                    <a:pt x="3551" y="1881"/>
                  </a:lnTo>
                  <a:lnTo>
                    <a:pt x="2789" y="2286"/>
                  </a:lnTo>
                  <a:lnTo>
                    <a:pt x="1800" y="2140"/>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64" name="Freeform: Shape 663">
              <a:extLst>
                <a:ext uri="{FF2B5EF4-FFF2-40B4-BE49-F238E27FC236}">
                  <a16:creationId xmlns:a16="http://schemas.microsoft.com/office/drawing/2014/main" id="{9ADFED74-38A1-9651-965A-B57892C452E7}"/>
                </a:ext>
              </a:extLst>
            </p:cNvPr>
            <p:cNvSpPr/>
            <p:nvPr/>
          </p:nvSpPr>
          <p:spPr>
            <a:xfrm>
              <a:off x="7721308" y="3805576"/>
              <a:ext cx="2378" cy="5325"/>
            </a:xfrm>
            <a:custGeom>
              <a:avLst/>
              <a:gdLst>
                <a:gd name="connsiteX0" fmla="*/ 2578 w 2578"/>
                <a:gd name="connsiteY0" fmla="*/ 454 h 5772"/>
                <a:gd name="connsiteX1" fmla="*/ 1978 w 2578"/>
                <a:gd name="connsiteY1" fmla="*/ 3908 h 5772"/>
                <a:gd name="connsiteX2" fmla="*/ 535 w 2578"/>
                <a:gd name="connsiteY2" fmla="*/ 5773 h 5772"/>
                <a:gd name="connsiteX3" fmla="*/ 0 w 2578"/>
                <a:gd name="connsiteY3" fmla="*/ 5092 h 5772"/>
                <a:gd name="connsiteX4" fmla="*/ 1297 w 2578"/>
                <a:gd name="connsiteY4" fmla="*/ 2659 h 5772"/>
                <a:gd name="connsiteX5" fmla="*/ 1297 w 2578"/>
                <a:gd name="connsiteY5" fmla="*/ 843 h 5772"/>
                <a:gd name="connsiteX6" fmla="*/ 1978 w 2578"/>
                <a:gd name="connsiteY6" fmla="*/ 0 h 5772"/>
                <a:gd name="connsiteX7" fmla="*/ 2578 w 2578"/>
                <a:gd name="connsiteY7" fmla="*/ 454 h 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8" h="5772">
                  <a:moveTo>
                    <a:pt x="2578" y="454"/>
                  </a:moveTo>
                  <a:lnTo>
                    <a:pt x="1978" y="3908"/>
                  </a:lnTo>
                  <a:lnTo>
                    <a:pt x="535" y="5773"/>
                  </a:lnTo>
                  <a:lnTo>
                    <a:pt x="0" y="5092"/>
                  </a:lnTo>
                  <a:lnTo>
                    <a:pt x="1297" y="2659"/>
                  </a:lnTo>
                  <a:lnTo>
                    <a:pt x="1297" y="843"/>
                  </a:lnTo>
                  <a:lnTo>
                    <a:pt x="1978" y="0"/>
                  </a:lnTo>
                  <a:lnTo>
                    <a:pt x="2578" y="454"/>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65" name="Freeform: Shape 664">
              <a:extLst>
                <a:ext uri="{FF2B5EF4-FFF2-40B4-BE49-F238E27FC236}">
                  <a16:creationId xmlns:a16="http://schemas.microsoft.com/office/drawing/2014/main" id="{FFDB541C-F0C8-C1B4-03D5-AE346AE6CF12}"/>
                </a:ext>
              </a:extLst>
            </p:cNvPr>
            <p:cNvSpPr/>
            <p:nvPr/>
          </p:nvSpPr>
          <p:spPr>
            <a:xfrm>
              <a:off x="7721324" y="3812707"/>
              <a:ext cx="1614" cy="3430"/>
            </a:xfrm>
            <a:custGeom>
              <a:avLst/>
              <a:gdLst>
                <a:gd name="connsiteX0" fmla="*/ 1281 w 1750"/>
                <a:gd name="connsiteY0" fmla="*/ 2129 h 3718"/>
                <a:gd name="connsiteX1" fmla="*/ 1735 w 1750"/>
                <a:gd name="connsiteY1" fmla="*/ 540 h 3718"/>
                <a:gd name="connsiteX2" fmla="*/ 1281 w 1750"/>
                <a:gd name="connsiteY2" fmla="*/ 5 h 3718"/>
                <a:gd name="connsiteX3" fmla="*/ 0 w 1750"/>
                <a:gd name="connsiteY3" fmla="*/ 1059 h 3718"/>
                <a:gd name="connsiteX4" fmla="*/ 0 w 1750"/>
                <a:gd name="connsiteY4" fmla="*/ 1821 h 3718"/>
                <a:gd name="connsiteX5" fmla="*/ 535 w 1750"/>
                <a:gd name="connsiteY5" fmla="*/ 3718 h 3718"/>
                <a:gd name="connsiteX6" fmla="*/ 892 w 1750"/>
                <a:gd name="connsiteY6" fmla="*/ 3718 h 3718"/>
                <a:gd name="connsiteX7" fmla="*/ 1297 w 1750"/>
                <a:gd name="connsiteY7" fmla="*/ 2129 h 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0" h="3718">
                  <a:moveTo>
                    <a:pt x="1281" y="2129"/>
                  </a:moveTo>
                  <a:lnTo>
                    <a:pt x="1735" y="540"/>
                  </a:lnTo>
                  <a:cubicBezTo>
                    <a:pt x="1735" y="540"/>
                    <a:pt x="1881" y="-60"/>
                    <a:pt x="1281" y="5"/>
                  </a:cubicBezTo>
                  <a:cubicBezTo>
                    <a:pt x="681" y="86"/>
                    <a:pt x="0" y="1059"/>
                    <a:pt x="0" y="1059"/>
                  </a:cubicBezTo>
                  <a:lnTo>
                    <a:pt x="0" y="1821"/>
                  </a:lnTo>
                  <a:lnTo>
                    <a:pt x="535" y="3718"/>
                  </a:lnTo>
                  <a:lnTo>
                    <a:pt x="892" y="3718"/>
                  </a:lnTo>
                  <a:lnTo>
                    <a:pt x="1297" y="2129"/>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66" name="Freeform: Shape 665">
              <a:extLst>
                <a:ext uri="{FF2B5EF4-FFF2-40B4-BE49-F238E27FC236}">
                  <a16:creationId xmlns:a16="http://schemas.microsoft.com/office/drawing/2014/main" id="{1F722B70-FD44-DC88-BA9D-A5DCBEB58866}"/>
                </a:ext>
              </a:extLst>
            </p:cNvPr>
            <p:cNvSpPr/>
            <p:nvPr/>
          </p:nvSpPr>
          <p:spPr>
            <a:xfrm>
              <a:off x="7716761" y="3815375"/>
              <a:ext cx="2303" cy="1885"/>
            </a:xfrm>
            <a:custGeom>
              <a:avLst/>
              <a:gdLst>
                <a:gd name="connsiteX0" fmla="*/ 616 w 2497"/>
                <a:gd name="connsiteY0" fmla="*/ 2043 h 2043"/>
                <a:gd name="connsiteX1" fmla="*/ 2497 w 2497"/>
                <a:gd name="connsiteY1" fmla="*/ 827 h 2043"/>
                <a:gd name="connsiteX2" fmla="*/ 2497 w 2497"/>
                <a:gd name="connsiteY2" fmla="*/ 0 h 2043"/>
                <a:gd name="connsiteX3" fmla="*/ 0 w 2497"/>
                <a:gd name="connsiteY3" fmla="*/ 0 h 2043"/>
                <a:gd name="connsiteX4" fmla="*/ 0 w 2497"/>
                <a:gd name="connsiteY4" fmla="*/ 1281 h 2043"/>
                <a:gd name="connsiteX5" fmla="*/ 616 w 2497"/>
                <a:gd name="connsiteY5" fmla="*/ 2043 h 2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7" h="2043">
                  <a:moveTo>
                    <a:pt x="616" y="2043"/>
                  </a:moveTo>
                  <a:lnTo>
                    <a:pt x="2497" y="827"/>
                  </a:lnTo>
                  <a:lnTo>
                    <a:pt x="2497" y="0"/>
                  </a:lnTo>
                  <a:lnTo>
                    <a:pt x="0" y="0"/>
                  </a:lnTo>
                  <a:lnTo>
                    <a:pt x="0" y="1281"/>
                  </a:lnTo>
                  <a:lnTo>
                    <a:pt x="616" y="2043"/>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67" name="Freeform: Shape 666">
              <a:extLst>
                <a:ext uri="{FF2B5EF4-FFF2-40B4-BE49-F238E27FC236}">
                  <a16:creationId xmlns:a16="http://schemas.microsoft.com/office/drawing/2014/main" id="{39FD3F64-0708-414E-FE81-BA55C12A8F7E}"/>
                </a:ext>
              </a:extLst>
            </p:cNvPr>
            <p:cNvSpPr/>
            <p:nvPr/>
          </p:nvSpPr>
          <p:spPr>
            <a:xfrm>
              <a:off x="7694697" y="3779769"/>
              <a:ext cx="7315" cy="3712"/>
            </a:xfrm>
            <a:custGeom>
              <a:avLst/>
              <a:gdLst>
                <a:gd name="connsiteX0" fmla="*/ 16 w 7929"/>
                <a:gd name="connsiteY0" fmla="*/ 4025 h 4024"/>
                <a:gd name="connsiteX1" fmla="*/ 3730 w 7929"/>
                <a:gd name="connsiteY1" fmla="*/ 4025 h 4024"/>
                <a:gd name="connsiteX2" fmla="*/ 5351 w 7929"/>
                <a:gd name="connsiteY2" fmla="*/ 1673 h 4024"/>
                <a:gd name="connsiteX3" fmla="*/ 7930 w 7929"/>
                <a:gd name="connsiteY3" fmla="*/ 1138 h 4024"/>
                <a:gd name="connsiteX4" fmla="*/ 6875 w 7929"/>
                <a:gd name="connsiteY4" fmla="*/ 3 h 4024"/>
                <a:gd name="connsiteX5" fmla="*/ 5514 w 7929"/>
                <a:gd name="connsiteY5" fmla="*/ 3 h 4024"/>
                <a:gd name="connsiteX6" fmla="*/ 3973 w 7929"/>
                <a:gd name="connsiteY6" fmla="*/ 1398 h 4024"/>
                <a:gd name="connsiteX7" fmla="*/ 2432 w 7929"/>
                <a:gd name="connsiteY7" fmla="*/ 1819 h 4024"/>
                <a:gd name="connsiteX8" fmla="*/ 1898 w 7929"/>
                <a:gd name="connsiteY8" fmla="*/ 2646 h 4024"/>
                <a:gd name="connsiteX9" fmla="*/ 0 w 7929"/>
                <a:gd name="connsiteY9" fmla="*/ 2954 h 4024"/>
                <a:gd name="connsiteX10" fmla="*/ 0 w 7929"/>
                <a:gd name="connsiteY10" fmla="*/ 4008 h 4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29" h="4024">
                  <a:moveTo>
                    <a:pt x="16" y="4025"/>
                  </a:moveTo>
                  <a:lnTo>
                    <a:pt x="3730" y="4025"/>
                  </a:lnTo>
                  <a:lnTo>
                    <a:pt x="5351" y="1673"/>
                  </a:lnTo>
                  <a:lnTo>
                    <a:pt x="7930" y="1138"/>
                  </a:lnTo>
                  <a:lnTo>
                    <a:pt x="6875" y="3"/>
                  </a:lnTo>
                  <a:cubicBezTo>
                    <a:pt x="6875" y="3"/>
                    <a:pt x="5627" y="84"/>
                    <a:pt x="5514" y="3"/>
                  </a:cubicBezTo>
                  <a:cubicBezTo>
                    <a:pt x="5400" y="-78"/>
                    <a:pt x="3973" y="1398"/>
                    <a:pt x="3973" y="1398"/>
                  </a:cubicBezTo>
                  <a:lnTo>
                    <a:pt x="2432" y="1819"/>
                  </a:lnTo>
                  <a:cubicBezTo>
                    <a:pt x="2432" y="1819"/>
                    <a:pt x="2059" y="2533"/>
                    <a:pt x="1898" y="2646"/>
                  </a:cubicBezTo>
                  <a:cubicBezTo>
                    <a:pt x="1751" y="2760"/>
                    <a:pt x="0" y="2954"/>
                    <a:pt x="0" y="2954"/>
                  </a:cubicBezTo>
                  <a:lnTo>
                    <a:pt x="0" y="4008"/>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68" name="Freeform: Shape 667">
              <a:extLst>
                <a:ext uri="{FF2B5EF4-FFF2-40B4-BE49-F238E27FC236}">
                  <a16:creationId xmlns:a16="http://schemas.microsoft.com/office/drawing/2014/main" id="{C44BF8E7-2FA3-7799-387E-672FEF653940}"/>
                </a:ext>
              </a:extLst>
            </p:cNvPr>
            <p:cNvSpPr/>
            <p:nvPr/>
          </p:nvSpPr>
          <p:spPr>
            <a:xfrm>
              <a:off x="7696910" y="3720011"/>
              <a:ext cx="14925" cy="10636"/>
            </a:xfrm>
            <a:custGeom>
              <a:avLst/>
              <a:gdLst>
                <a:gd name="connsiteX0" fmla="*/ 6292 w 16179"/>
                <a:gd name="connsiteY0" fmla="*/ 5773 h 11529"/>
                <a:gd name="connsiteX1" fmla="*/ 7378 w 16179"/>
                <a:gd name="connsiteY1" fmla="*/ 4524 h 11529"/>
                <a:gd name="connsiteX2" fmla="*/ 9032 w 16179"/>
                <a:gd name="connsiteY2" fmla="*/ 4816 h 11529"/>
                <a:gd name="connsiteX3" fmla="*/ 9486 w 16179"/>
                <a:gd name="connsiteY3" fmla="*/ 6178 h 11529"/>
                <a:gd name="connsiteX4" fmla="*/ 8432 w 16179"/>
                <a:gd name="connsiteY4" fmla="*/ 7086 h 11529"/>
                <a:gd name="connsiteX5" fmla="*/ 6762 w 16179"/>
                <a:gd name="connsiteY5" fmla="*/ 7378 h 11529"/>
                <a:gd name="connsiteX6" fmla="*/ 5968 w 16179"/>
                <a:gd name="connsiteY6" fmla="*/ 8740 h 11529"/>
                <a:gd name="connsiteX7" fmla="*/ 7103 w 16179"/>
                <a:gd name="connsiteY7" fmla="*/ 9778 h 11529"/>
                <a:gd name="connsiteX8" fmla="*/ 8919 w 16179"/>
                <a:gd name="connsiteY8" fmla="*/ 9778 h 11529"/>
                <a:gd name="connsiteX9" fmla="*/ 10686 w 16179"/>
                <a:gd name="connsiteY9" fmla="*/ 11238 h 11529"/>
                <a:gd name="connsiteX10" fmla="*/ 14270 w 16179"/>
                <a:gd name="connsiteY10" fmla="*/ 11529 h 11529"/>
                <a:gd name="connsiteX11" fmla="*/ 14270 w 16179"/>
                <a:gd name="connsiteY11" fmla="*/ 10167 h 11529"/>
                <a:gd name="connsiteX12" fmla="*/ 13249 w 16179"/>
                <a:gd name="connsiteY12" fmla="*/ 8967 h 11529"/>
                <a:gd name="connsiteX13" fmla="*/ 12616 w 16179"/>
                <a:gd name="connsiteY13" fmla="*/ 8027 h 11529"/>
                <a:gd name="connsiteX14" fmla="*/ 13135 w 16179"/>
                <a:gd name="connsiteY14" fmla="*/ 7265 h 11529"/>
                <a:gd name="connsiteX15" fmla="*/ 14351 w 16179"/>
                <a:gd name="connsiteY15" fmla="*/ 8027 h 11529"/>
                <a:gd name="connsiteX16" fmla="*/ 14724 w 16179"/>
                <a:gd name="connsiteY16" fmla="*/ 9308 h 11529"/>
                <a:gd name="connsiteX17" fmla="*/ 15292 w 16179"/>
                <a:gd name="connsiteY17" fmla="*/ 9421 h 11529"/>
                <a:gd name="connsiteX18" fmla="*/ 15632 w 16179"/>
                <a:gd name="connsiteY18" fmla="*/ 8789 h 11529"/>
                <a:gd name="connsiteX19" fmla="*/ 15178 w 16179"/>
                <a:gd name="connsiteY19" fmla="*/ 7248 h 11529"/>
                <a:gd name="connsiteX20" fmla="*/ 15356 w 16179"/>
                <a:gd name="connsiteY20" fmla="*/ 5708 h 11529"/>
                <a:gd name="connsiteX21" fmla="*/ 16167 w 16179"/>
                <a:gd name="connsiteY21" fmla="*/ 5254 h 11529"/>
                <a:gd name="connsiteX22" fmla="*/ 15584 w 16179"/>
                <a:gd name="connsiteY22" fmla="*/ 4168 h 11529"/>
                <a:gd name="connsiteX23" fmla="*/ 14335 w 16179"/>
                <a:gd name="connsiteY23" fmla="*/ 4508 h 11529"/>
                <a:gd name="connsiteX24" fmla="*/ 12794 w 16179"/>
                <a:gd name="connsiteY24" fmla="*/ 4621 h 11529"/>
                <a:gd name="connsiteX25" fmla="*/ 11886 w 16179"/>
                <a:gd name="connsiteY25" fmla="*/ 2968 h 11529"/>
                <a:gd name="connsiteX26" fmla="*/ 11708 w 16179"/>
                <a:gd name="connsiteY26" fmla="*/ 1995 h 11529"/>
                <a:gd name="connsiteX27" fmla="*/ 11075 w 16179"/>
                <a:gd name="connsiteY27" fmla="*/ 1087 h 11529"/>
                <a:gd name="connsiteX28" fmla="*/ 10119 w 16179"/>
                <a:gd name="connsiteY28" fmla="*/ 65 h 11529"/>
                <a:gd name="connsiteX29" fmla="*/ 8432 w 16179"/>
                <a:gd name="connsiteY29" fmla="*/ 0 h 11529"/>
                <a:gd name="connsiteX30" fmla="*/ 6940 w 16179"/>
                <a:gd name="connsiteY30" fmla="*/ 568 h 11529"/>
                <a:gd name="connsiteX31" fmla="*/ 5968 w 16179"/>
                <a:gd name="connsiteY31" fmla="*/ 2222 h 11529"/>
                <a:gd name="connsiteX32" fmla="*/ 4394 w 16179"/>
                <a:gd name="connsiteY32" fmla="*/ 3243 h 11529"/>
                <a:gd name="connsiteX33" fmla="*/ 2838 w 16179"/>
                <a:gd name="connsiteY33" fmla="*/ 3292 h 11529"/>
                <a:gd name="connsiteX34" fmla="*/ 795 w 16179"/>
                <a:gd name="connsiteY34" fmla="*/ 3292 h 11529"/>
                <a:gd name="connsiteX35" fmla="*/ 0 w 16179"/>
                <a:gd name="connsiteY35" fmla="*/ 3973 h 11529"/>
                <a:gd name="connsiteX36" fmla="*/ 0 w 16179"/>
                <a:gd name="connsiteY36" fmla="*/ 5286 h 11529"/>
                <a:gd name="connsiteX37" fmla="*/ 1768 w 16179"/>
                <a:gd name="connsiteY37" fmla="*/ 6632 h 11529"/>
                <a:gd name="connsiteX38" fmla="*/ 3308 w 16179"/>
                <a:gd name="connsiteY38" fmla="*/ 7508 h 11529"/>
                <a:gd name="connsiteX39" fmla="*/ 4411 w 16179"/>
                <a:gd name="connsiteY39" fmla="*/ 7622 h 11529"/>
                <a:gd name="connsiteX40" fmla="*/ 5643 w 16179"/>
                <a:gd name="connsiteY40" fmla="*/ 6146 h 11529"/>
                <a:gd name="connsiteX41" fmla="*/ 6324 w 16179"/>
                <a:gd name="connsiteY41" fmla="*/ 5740 h 1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6179" h="11529">
                  <a:moveTo>
                    <a:pt x="6292" y="5773"/>
                  </a:moveTo>
                  <a:lnTo>
                    <a:pt x="7378" y="4524"/>
                  </a:lnTo>
                  <a:lnTo>
                    <a:pt x="9032" y="4816"/>
                  </a:lnTo>
                  <a:cubicBezTo>
                    <a:pt x="9032" y="4816"/>
                    <a:pt x="9600" y="5951"/>
                    <a:pt x="9486" y="6178"/>
                  </a:cubicBezTo>
                  <a:cubicBezTo>
                    <a:pt x="9373" y="6405"/>
                    <a:pt x="8497" y="6973"/>
                    <a:pt x="8432" y="7086"/>
                  </a:cubicBezTo>
                  <a:cubicBezTo>
                    <a:pt x="8351" y="7200"/>
                    <a:pt x="6940" y="7200"/>
                    <a:pt x="6762" y="7378"/>
                  </a:cubicBezTo>
                  <a:cubicBezTo>
                    <a:pt x="6584" y="7557"/>
                    <a:pt x="5968" y="8465"/>
                    <a:pt x="5968" y="8740"/>
                  </a:cubicBezTo>
                  <a:cubicBezTo>
                    <a:pt x="5968" y="9016"/>
                    <a:pt x="6940" y="9794"/>
                    <a:pt x="7103" y="9778"/>
                  </a:cubicBezTo>
                  <a:cubicBezTo>
                    <a:pt x="7281" y="9762"/>
                    <a:pt x="8805" y="9746"/>
                    <a:pt x="8919" y="9778"/>
                  </a:cubicBezTo>
                  <a:cubicBezTo>
                    <a:pt x="9032" y="9811"/>
                    <a:pt x="10573" y="11059"/>
                    <a:pt x="10686" y="11238"/>
                  </a:cubicBezTo>
                  <a:cubicBezTo>
                    <a:pt x="10800" y="11416"/>
                    <a:pt x="14270" y="11529"/>
                    <a:pt x="14270" y="11529"/>
                  </a:cubicBezTo>
                  <a:cubicBezTo>
                    <a:pt x="14270" y="11529"/>
                    <a:pt x="14448" y="10508"/>
                    <a:pt x="14270" y="10167"/>
                  </a:cubicBezTo>
                  <a:cubicBezTo>
                    <a:pt x="14092" y="9827"/>
                    <a:pt x="13249" y="8967"/>
                    <a:pt x="13249" y="8967"/>
                  </a:cubicBezTo>
                  <a:lnTo>
                    <a:pt x="12616" y="8027"/>
                  </a:lnTo>
                  <a:lnTo>
                    <a:pt x="13135" y="7265"/>
                  </a:lnTo>
                  <a:lnTo>
                    <a:pt x="14351" y="8027"/>
                  </a:lnTo>
                  <a:lnTo>
                    <a:pt x="14724" y="9308"/>
                  </a:lnTo>
                  <a:lnTo>
                    <a:pt x="15292" y="9421"/>
                  </a:lnTo>
                  <a:lnTo>
                    <a:pt x="15632" y="8789"/>
                  </a:lnTo>
                  <a:cubicBezTo>
                    <a:pt x="15632" y="8789"/>
                    <a:pt x="15178" y="7427"/>
                    <a:pt x="15178" y="7248"/>
                  </a:cubicBezTo>
                  <a:cubicBezTo>
                    <a:pt x="15178" y="7070"/>
                    <a:pt x="15356" y="5708"/>
                    <a:pt x="15356" y="5708"/>
                  </a:cubicBezTo>
                  <a:cubicBezTo>
                    <a:pt x="15356" y="5708"/>
                    <a:pt x="16297" y="5530"/>
                    <a:pt x="16167" y="5254"/>
                  </a:cubicBezTo>
                  <a:cubicBezTo>
                    <a:pt x="16038" y="4962"/>
                    <a:pt x="15859" y="4232"/>
                    <a:pt x="15584" y="4168"/>
                  </a:cubicBezTo>
                  <a:cubicBezTo>
                    <a:pt x="15292" y="4103"/>
                    <a:pt x="14562" y="4508"/>
                    <a:pt x="14335" y="4508"/>
                  </a:cubicBezTo>
                  <a:cubicBezTo>
                    <a:pt x="14108" y="4508"/>
                    <a:pt x="12794" y="4621"/>
                    <a:pt x="12794" y="4621"/>
                  </a:cubicBezTo>
                  <a:cubicBezTo>
                    <a:pt x="12794" y="4621"/>
                    <a:pt x="11886" y="3146"/>
                    <a:pt x="11886" y="2968"/>
                  </a:cubicBezTo>
                  <a:cubicBezTo>
                    <a:pt x="11886" y="2789"/>
                    <a:pt x="11773" y="2222"/>
                    <a:pt x="11708" y="1995"/>
                  </a:cubicBezTo>
                  <a:cubicBezTo>
                    <a:pt x="11643" y="1768"/>
                    <a:pt x="11075" y="1087"/>
                    <a:pt x="11075" y="1087"/>
                  </a:cubicBezTo>
                  <a:cubicBezTo>
                    <a:pt x="11075" y="1087"/>
                    <a:pt x="10411" y="65"/>
                    <a:pt x="10119" y="65"/>
                  </a:cubicBezTo>
                  <a:cubicBezTo>
                    <a:pt x="9827" y="65"/>
                    <a:pt x="8432" y="0"/>
                    <a:pt x="8432" y="0"/>
                  </a:cubicBezTo>
                  <a:lnTo>
                    <a:pt x="6940" y="568"/>
                  </a:lnTo>
                  <a:lnTo>
                    <a:pt x="5968" y="2222"/>
                  </a:lnTo>
                  <a:lnTo>
                    <a:pt x="4394" y="3243"/>
                  </a:lnTo>
                  <a:cubicBezTo>
                    <a:pt x="4394" y="3243"/>
                    <a:pt x="3016" y="3292"/>
                    <a:pt x="2838" y="3292"/>
                  </a:cubicBezTo>
                  <a:cubicBezTo>
                    <a:pt x="2660" y="3292"/>
                    <a:pt x="957" y="3178"/>
                    <a:pt x="795" y="3292"/>
                  </a:cubicBezTo>
                  <a:cubicBezTo>
                    <a:pt x="616" y="3405"/>
                    <a:pt x="0" y="3697"/>
                    <a:pt x="0" y="3973"/>
                  </a:cubicBezTo>
                  <a:lnTo>
                    <a:pt x="0" y="5286"/>
                  </a:lnTo>
                  <a:lnTo>
                    <a:pt x="1768" y="6632"/>
                  </a:lnTo>
                  <a:lnTo>
                    <a:pt x="3308" y="7508"/>
                  </a:lnTo>
                  <a:lnTo>
                    <a:pt x="4411" y="7622"/>
                  </a:lnTo>
                  <a:lnTo>
                    <a:pt x="5643" y="6146"/>
                  </a:lnTo>
                  <a:lnTo>
                    <a:pt x="6324" y="5740"/>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69" name="Freeform: Shape 668">
              <a:extLst>
                <a:ext uri="{FF2B5EF4-FFF2-40B4-BE49-F238E27FC236}">
                  <a16:creationId xmlns:a16="http://schemas.microsoft.com/office/drawing/2014/main" id="{A8C6FBE1-595A-9B33-CD92-48AF63957D54}"/>
                </a:ext>
              </a:extLst>
            </p:cNvPr>
            <p:cNvSpPr/>
            <p:nvPr/>
          </p:nvSpPr>
          <p:spPr>
            <a:xfrm>
              <a:off x="7680949" y="3704394"/>
              <a:ext cx="8975" cy="6110"/>
            </a:xfrm>
            <a:custGeom>
              <a:avLst/>
              <a:gdLst>
                <a:gd name="connsiteX0" fmla="*/ 3016 w 9729"/>
                <a:gd name="connsiteY0" fmla="*/ 4459 h 6623"/>
                <a:gd name="connsiteX1" fmla="*/ 1768 w 9729"/>
                <a:gd name="connsiteY1" fmla="*/ 4913 h 6623"/>
                <a:gd name="connsiteX2" fmla="*/ 795 w 9729"/>
                <a:gd name="connsiteY2" fmla="*/ 5319 h 6623"/>
                <a:gd name="connsiteX3" fmla="*/ 795 w 9729"/>
                <a:gd name="connsiteY3" fmla="*/ 4232 h 6623"/>
                <a:gd name="connsiteX4" fmla="*/ 0 w 9729"/>
                <a:gd name="connsiteY4" fmla="*/ 3324 h 6623"/>
                <a:gd name="connsiteX5" fmla="*/ 681 w 9729"/>
                <a:gd name="connsiteY5" fmla="*/ 2303 h 6623"/>
                <a:gd name="connsiteX6" fmla="*/ 1508 w 9729"/>
                <a:gd name="connsiteY6" fmla="*/ 1167 h 6623"/>
                <a:gd name="connsiteX7" fmla="*/ 2611 w 9729"/>
                <a:gd name="connsiteY7" fmla="*/ 876 h 6623"/>
                <a:gd name="connsiteX8" fmla="*/ 3746 w 9729"/>
                <a:gd name="connsiteY8" fmla="*/ 1167 h 6623"/>
                <a:gd name="connsiteX9" fmla="*/ 4492 w 9729"/>
                <a:gd name="connsiteY9" fmla="*/ 876 h 6623"/>
                <a:gd name="connsiteX10" fmla="*/ 5011 w 9729"/>
                <a:gd name="connsiteY10" fmla="*/ 1557 h 6623"/>
                <a:gd name="connsiteX11" fmla="*/ 6146 w 9729"/>
                <a:gd name="connsiteY11" fmla="*/ 1378 h 6623"/>
                <a:gd name="connsiteX12" fmla="*/ 7281 w 9729"/>
                <a:gd name="connsiteY12" fmla="*/ 859 h 6623"/>
                <a:gd name="connsiteX13" fmla="*/ 8367 w 9729"/>
                <a:gd name="connsiteY13" fmla="*/ 0 h 6623"/>
                <a:gd name="connsiteX14" fmla="*/ 8821 w 9729"/>
                <a:gd name="connsiteY14" fmla="*/ 681 h 6623"/>
                <a:gd name="connsiteX15" fmla="*/ 9729 w 9729"/>
                <a:gd name="connsiteY15" fmla="*/ 2222 h 6623"/>
                <a:gd name="connsiteX16" fmla="*/ 9729 w 9729"/>
                <a:gd name="connsiteY16" fmla="*/ 3308 h 6623"/>
                <a:gd name="connsiteX17" fmla="*/ 9049 w 9729"/>
                <a:gd name="connsiteY17" fmla="*/ 4443 h 6623"/>
                <a:gd name="connsiteX18" fmla="*/ 8189 w 9729"/>
                <a:gd name="connsiteY18" fmla="*/ 3924 h 6623"/>
                <a:gd name="connsiteX19" fmla="*/ 7167 w 9729"/>
                <a:gd name="connsiteY19" fmla="*/ 3405 h 6623"/>
                <a:gd name="connsiteX20" fmla="*/ 7102 w 9729"/>
                <a:gd name="connsiteY20" fmla="*/ 4605 h 6623"/>
                <a:gd name="connsiteX21" fmla="*/ 7394 w 9729"/>
                <a:gd name="connsiteY21" fmla="*/ 5919 h 6623"/>
                <a:gd name="connsiteX22" fmla="*/ 6308 w 9729"/>
                <a:gd name="connsiteY22" fmla="*/ 5919 h 6623"/>
                <a:gd name="connsiteX23" fmla="*/ 5513 w 9729"/>
                <a:gd name="connsiteY23" fmla="*/ 4946 h 6623"/>
                <a:gd name="connsiteX24" fmla="*/ 4265 w 9729"/>
                <a:gd name="connsiteY24" fmla="*/ 4654 h 6623"/>
                <a:gd name="connsiteX25" fmla="*/ 4086 w 9729"/>
                <a:gd name="connsiteY25" fmla="*/ 5562 h 6623"/>
                <a:gd name="connsiteX26" fmla="*/ 3973 w 9729"/>
                <a:gd name="connsiteY26" fmla="*/ 6421 h 6623"/>
                <a:gd name="connsiteX27" fmla="*/ 3065 w 9729"/>
                <a:gd name="connsiteY27" fmla="*/ 6421 h 6623"/>
                <a:gd name="connsiteX28" fmla="*/ 3065 w 9729"/>
                <a:gd name="connsiteY28" fmla="*/ 5173 h 6623"/>
                <a:gd name="connsiteX29" fmla="*/ 3016 w 9729"/>
                <a:gd name="connsiteY29" fmla="*/ 4427 h 6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729" h="6623">
                  <a:moveTo>
                    <a:pt x="3016" y="4459"/>
                  </a:moveTo>
                  <a:cubicBezTo>
                    <a:pt x="2724" y="4411"/>
                    <a:pt x="1768" y="4913"/>
                    <a:pt x="1768" y="4913"/>
                  </a:cubicBezTo>
                  <a:lnTo>
                    <a:pt x="795" y="5319"/>
                  </a:lnTo>
                  <a:lnTo>
                    <a:pt x="795" y="4232"/>
                  </a:lnTo>
                  <a:lnTo>
                    <a:pt x="0" y="3324"/>
                  </a:lnTo>
                  <a:lnTo>
                    <a:pt x="681" y="2303"/>
                  </a:lnTo>
                  <a:lnTo>
                    <a:pt x="1508" y="1167"/>
                  </a:lnTo>
                  <a:lnTo>
                    <a:pt x="2611" y="876"/>
                  </a:lnTo>
                  <a:cubicBezTo>
                    <a:pt x="2611" y="876"/>
                    <a:pt x="3405" y="1103"/>
                    <a:pt x="3746" y="1167"/>
                  </a:cubicBezTo>
                  <a:cubicBezTo>
                    <a:pt x="4086" y="1232"/>
                    <a:pt x="4492" y="876"/>
                    <a:pt x="4492" y="876"/>
                  </a:cubicBezTo>
                  <a:lnTo>
                    <a:pt x="5011" y="1557"/>
                  </a:lnTo>
                  <a:lnTo>
                    <a:pt x="6146" y="1378"/>
                  </a:lnTo>
                  <a:lnTo>
                    <a:pt x="7281" y="859"/>
                  </a:lnTo>
                  <a:cubicBezTo>
                    <a:pt x="7281" y="859"/>
                    <a:pt x="8189" y="0"/>
                    <a:pt x="8367" y="0"/>
                  </a:cubicBezTo>
                  <a:cubicBezTo>
                    <a:pt x="8546" y="0"/>
                    <a:pt x="8821" y="681"/>
                    <a:pt x="8821" y="681"/>
                  </a:cubicBezTo>
                  <a:lnTo>
                    <a:pt x="9729" y="2222"/>
                  </a:lnTo>
                  <a:lnTo>
                    <a:pt x="9729" y="3308"/>
                  </a:lnTo>
                  <a:cubicBezTo>
                    <a:pt x="9729" y="3308"/>
                    <a:pt x="9210" y="4443"/>
                    <a:pt x="9049" y="4443"/>
                  </a:cubicBezTo>
                  <a:cubicBezTo>
                    <a:pt x="8886" y="4443"/>
                    <a:pt x="8189" y="3924"/>
                    <a:pt x="8189" y="3924"/>
                  </a:cubicBezTo>
                  <a:lnTo>
                    <a:pt x="7167" y="3405"/>
                  </a:lnTo>
                  <a:lnTo>
                    <a:pt x="7102" y="4605"/>
                  </a:lnTo>
                  <a:lnTo>
                    <a:pt x="7394" y="5919"/>
                  </a:lnTo>
                  <a:lnTo>
                    <a:pt x="6308" y="5919"/>
                  </a:lnTo>
                  <a:cubicBezTo>
                    <a:pt x="6308" y="5919"/>
                    <a:pt x="5676" y="5124"/>
                    <a:pt x="5513" y="4946"/>
                  </a:cubicBezTo>
                  <a:cubicBezTo>
                    <a:pt x="5335" y="4767"/>
                    <a:pt x="4265" y="4654"/>
                    <a:pt x="4265" y="4654"/>
                  </a:cubicBezTo>
                  <a:lnTo>
                    <a:pt x="4086" y="5562"/>
                  </a:lnTo>
                  <a:cubicBezTo>
                    <a:pt x="4086" y="5562"/>
                    <a:pt x="4200" y="6421"/>
                    <a:pt x="3973" y="6421"/>
                  </a:cubicBezTo>
                  <a:cubicBezTo>
                    <a:pt x="3746" y="6421"/>
                    <a:pt x="3065" y="6875"/>
                    <a:pt x="3065" y="6421"/>
                  </a:cubicBezTo>
                  <a:lnTo>
                    <a:pt x="3065" y="5173"/>
                  </a:lnTo>
                  <a:lnTo>
                    <a:pt x="3016" y="4427"/>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70" name="Freeform: Shape 669">
              <a:extLst>
                <a:ext uri="{FF2B5EF4-FFF2-40B4-BE49-F238E27FC236}">
                  <a16:creationId xmlns:a16="http://schemas.microsoft.com/office/drawing/2014/main" id="{06592172-23D5-6E41-3FA4-1EF38CFA119D}"/>
                </a:ext>
              </a:extLst>
            </p:cNvPr>
            <p:cNvSpPr/>
            <p:nvPr/>
          </p:nvSpPr>
          <p:spPr>
            <a:xfrm>
              <a:off x="7649999" y="3724499"/>
              <a:ext cx="2049" cy="1839"/>
            </a:xfrm>
            <a:custGeom>
              <a:avLst/>
              <a:gdLst>
                <a:gd name="connsiteX0" fmla="*/ 1654 w 2221"/>
                <a:gd name="connsiteY0" fmla="*/ 0 h 1994"/>
                <a:gd name="connsiteX1" fmla="*/ 0 w 2221"/>
                <a:gd name="connsiteY1" fmla="*/ 1135 h 1994"/>
                <a:gd name="connsiteX2" fmla="*/ 827 w 2221"/>
                <a:gd name="connsiteY2" fmla="*/ 1995 h 1994"/>
                <a:gd name="connsiteX3" fmla="*/ 2221 w 2221"/>
                <a:gd name="connsiteY3" fmla="*/ 1005 h 1994"/>
                <a:gd name="connsiteX4" fmla="*/ 1654 w 2221"/>
                <a:gd name="connsiteY4" fmla="*/ 16 h 1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 h="1994">
                  <a:moveTo>
                    <a:pt x="1654" y="0"/>
                  </a:moveTo>
                  <a:cubicBezTo>
                    <a:pt x="1475" y="0"/>
                    <a:pt x="0" y="1135"/>
                    <a:pt x="0" y="1135"/>
                  </a:cubicBezTo>
                  <a:lnTo>
                    <a:pt x="827" y="1995"/>
                  </a:lnTo>
                  <a:lnTo>
                    <a:pt x="2221" y="1005"/>
                  </a:lnTo>
                  <a:lnTo>
                    <a:pt x="1654" y="16"/>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71" name="Freeform: Shape 670">
              <a:extLst>
                <a:ext uri="{FF2B5EF4-FFF2-40B4-BE49-F238E27FC236}">
                  <a16:creationId xmlns:a16="http://schemas.microsoft.com/office/drawing/2014/main" id="{D2523860-62F8-9938-E701-AC9A52E481C2}"/>
                </a:ext>
              </a:extLst>
            </p:cNvPr>
            <p:cNvSpPr/>
            <p:nvPr/>
          </p:nvSpPr>
          <p:spPr>
            <a:xfrm>
              <a:off x="7654143" y="3724918"/>
              <a:ext cx="3365" cy="2782"/>
            </a:xfrm>
            <a:custGeom>
              <a:avLst/>
              <a:gdLst>
                <a:gd name="connsiteX0" fmla="*/ 16 w 3648"/>
                <a:gd name="connsiteY0" fmla="*/ 0 h 3016"/>
                <a:gd name="connsiteX1" fmla="*/ 16 w 3648"/>
                <a:gd name="connsiteY1" fmla="*/ 859 h 3016"/>
                <a:gd name="connsiteX2" fmla="*/ 1038 w 3648"/>
                <a:gd name="connsiteY2" fmla="*/ 1540 h 3016"/>
                <a:gd name="connsiteX3" fmla="*/ 1038 w 3648"/>
                <a:gd name="connsiteY3" fmla="*/ 3016 h 3016"/>
                <a:gd name="connsiteX4" fmla="*/ 3194 w 3648"/>
                <a:gd name="connsiteY4" fmla="*/ 3016 h 3016"/>
                <a:gd name="connsiteX5" fmla="*/ 3649 w 3648"/>
                <a:gd name="connsiteY5" fmla="*/ 1816 h 3016"/>
                <a:gd name="connsiteX6" fmla="*/ 2449 w 3648"/>
                <a:gd name="connsiteY6" fmla="*/ 1022 h 3016"/>
                <a:gd name="connsiteX7" fmla="*/ 1086 w 3648"/>
                <a:gd name="connsiteY7" fmla="*/ 795 h 3016"/>
                <a:gd name="connsiteX8" fmla="*/ 0 w 3648"/>
                <a:gd name="connsiteY8" fmla="*/ 0 h 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48" h="3016">
                  <a:moveTo>
                    <a:pt x="16" y="0"/>
                  </a:moveTo>
                  <a:lnTo>
                    <a:pt x="16" y="859"/>
                  </a:lnTo>
                  <a:lnTo>
                    <a:pt x="1038" y="1540"/>
                  </a:lnTo>
                  <a:lnTo>
                    <a:pt x="1038" y="3016"/>
                  </a:lnTo>
                  <a:lnTo>
                    <a:pt x="3194" y="3016"/>
                  </a:lnTo>
                  <a:lnTo>
                    <a:pt x="3649" y="1816"/>
                  </a:lnTo>
                  <a:cubicBezTo>
                    <a:pt x="3649" y="1816"/>
                    <a:pt x="2675" y="1022"/>
                    <a:pt x="2449" y="1022"/>
                  </a:cubicBezTo>
                  <a:cubicBezTo>
                    <a:pt x="2221" y="1022"/>
                    <a:pt x="1086" y="795"/>
                    <a:pt x="1086" y="795"/>
                  </a:cubicBezTo>
                  <a:lnTo>
                    <a:pt x="0" y="0"/>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72" name="Freeform: Shape 671">
              <a:extLst>
                <a:ext uri="{FF2B5EF4-FFF2-40B4-BE49-F238E27FC236}">
                  <a16:creationId xmlns:a16="http://schemas.microsoft.com/office/drawing/2014/main" id="{C92801F5-25BC-965D-C083-D5E363E94E1A}"/>
                </a:ext>
              </a:extLst>
            </p:cNvPr>
            <p:cNvSpPr/>
            <p:nvPr/>
          </p:nvSpPr>
          <p:spPr>
            <a:xfrm>
              <a:off x="7658764" y="3722823"/>
              <a:ext cx="2258" cy="3336"/>
            </a:xfrm>
            <a:custGeom>
              <a:avLst/>
              <a:gdLst>
                <a:gd name="connsiteX0" fmla="*/ 0 w 2448"/>
                <a:gd name="connsiteY0" fmla="*/ 2805 h 3616"/>
                <a:gd name="connsiteX1" fmla="*/ 973 w 2448"/>
                <a:gd name="connsiteY1" fmla="*/ 0 h 3616"/>
                <a:gd name="connsiteX2" fmla="*/ 2449 w 2448"/>
                <a:gd name="connsiteY2" fmla="*/ 0 h 3616"/>
                <a:gd name="connsiteX3" fmla="*/ 973 w 2448"/>
                <a:gd name="connsiteY3" fmla="*/ 1816 h 3616"/>
                <a:gd name="connsiteX4" fmla="*/ 292 w 2448"/>
                <a:gd name="connsiteY4" fmla="*/ 3616 h 3616"/>
                <a:gd name="connsiteX5" fmla="*/ 0 w 2448"/>
                <a:gd name="connsiteY5" fmla="*/ 2805 h 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8" h="3616">
                  <a:moveTo>
                    <a:pt x="0" y="2805"/>
                  </a:moveTo>
                  <a:lnTo>
                    <a:pt x="973" y="0"/>
                  </a:lnTo>
                  <a:lnTo>
                    <a:pt x="2449" y="0"/>
                  </a:lnTo>
                  <a:lnTo>
                    <a:pt x="973" y="1816"/>
                  </a:lnTo>
                  <a:lnTo>
                    <a:pt x="292" y="3616"/>
                  </a:lnTo>
                  <a:lnTo>
                    <a:pt x="0" y="2805"/>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73" name="Freeform: Shape 672">
              <a:extLst>
                <a:ext uri="{FF2B5EF4-FFF2-40B4-BE49-F238E27FC236}">
                  <a16:creationId xmlns:a16="http://schemas.microsoft.com/office/drawing/2014/main" id="{CB416F6F-1C8F-6C22-A88C-5E6B1F16683C}"/>
                </a:ext>
              </a:extLst>
            </p:cNvPr>
            <p:cNvSpPr/>
            <p:nvPr/>
          </p:nvSpPr>
          <p:spPr>
            <a:xfrm>
              <a:off x="7662235" y="3720714"/>
              <a:ext cx="987" cy="1211"/>
            </a:xfrm>
            <a:custGeom>
              <a:avLst/>
              <a:gdLst>
                <a:gd name="connsiteX0" fmla="*/ 0 w 1070"/>
                <a:gd name="connsiteY0" fmla="*/ 454 h 1313"/>
                <a:gd name="connsiteX1" fmla="*/ 0 w 1070"/>
                <a:gd name="connsiteY1" fmla="*/ 1314 h 1313"/>
                <a:gd name="connsiteX2" fmla="*/ 1070 w 1070"/>
                <a:gd name="connsiteY2" fmla="*/ 1314 h 1313"/>
                <a:gd name="connsiteX3" fmla="*/ 1070 w 1070"/>
                <a:gd name="connsiteY3" fmla="*/ 454 h 1313"/>
                <a:gd name="connsiteX4" fmla="*/ 535 w 1070"/>
                <a:gd name="connsiteY4" fmla="*/ 0 h 1313"/>
                <a:gd name="connsiteX5" fmla="*/ 0 w 1070"/>
                <a:gd name="connsiteY5" fmla="*/ 454 h 1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0" h="1313">
                  <a:moveTo>
                    <a:pt x="0" y="454"/>
                  </a:moveTo>
                  <a:lnTo>
                    <a:pt x="0" y="1314"/>
                  </a:lnTo>
                  <a:lnTo>
                    <a:pt x="1070" y="1314"/>
                  </a:lnTo>
                  <a:lnTo>
                    <a:pt x="1070" y="454"/>
                  </a:lnTo>
                  <a:lnTo>
                    <a:pt x="535" y="0"/>
                  </a:lnTo>
                  <a:lnTo>
                    <a:pt x="0" y="454"/>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74" name="Freeform: Shape 673">
              <a:extLst>
                <a:ext uri="{FF2B5EF4-FFF2-40B4-BE49-F238E27FC236}">
                  <a16:creationId xmlns:a16="http://schemas.microsoft.com/office/drawing/2014/main" id="{BF78652C-A202-86BD-D641-63D23DBF5237}"/>
                </a:ext>
              </a:extLst>
            </p:cNvPr>
            <p:cNvSpPr/>
            <p:nvPr/>
          </p:nvSpPr>
          <p:spPr>
            <a:xfrm>
              <a:off x="7664689" y="3717633"/>
              <a:ext cx="1047" cy="3081"/>
            </a:xfrm>
            <a:custGeom>
              <a:avLst/>
              <a:gdLst>
                <a:gd name="connsiteX0" fmla="*/ 0 w 1135"/>
                <a:gd name="connsiteY0" fmla="*/ 1816 h 3340"/>
                <a:gd name="connsiteX1" fmla="*/ 0 w 1135"/>
                <a:gd name="connsiteY1" fmla="*/ 3340 h 3340"/>
                <a:gd name="connsiteX2" fmla="*/ 1135 w 1135"/>
                <a:gd name="connsiteY2" fmla="*/ 2578 h 3340"/>
                <a:gd name="connsiteX3" fmla="*/ 1135 w 1135"/>
                <a:gd name="connsiteY3" fmla="*/ 843 h 3340"/>
                <a:gd name="connsiteX4" fmla="*/ 0 w 1135"/>
                <a:gd name="connsiteY4" fmla="*/ 0 h 3340"/>
                <a:gd name="connsiteX5" fmla="*/ 0 w 1135"/>
                <a:gd name="connsiteY5" fmla="*/ 1070 h 3340"/>
                <a:gd name="connsiteX6" fmla="*/ 568 w 1135"/>
                <a:gd name="connsiteY6" fmla="*/ 1670 h 3340"/>
                <a:gd name="connsiteX7" fmla="*/ 0 w 1135"/>
                <a:gd name="connsiteY7" fmla="*/ 1816 h 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5" h="3340">
                  <a:moveTo>
                    <a:pt x="0" y="1816"/>
                  </a:moveTo>
                  <a:lnTo>
                    <a:pt x="0" y="3340"/>
                  </a:lnTo>
                  <a:lnTo>
                    <a:pt x="1135" y="2578"/>
                  </a:lnTo>
                  <a:lnTo>
                    <a:pt x="1135" y="843"/>
                  </a:lnTo>
                  <a:lnTo>
                    <a:pt x="0" y="0"/>
                  </a:lnTo>
                  <a:lnTo>
                    <a:pt x="0" y="1070"/>
                  </a:lnTo>
                  <a:lnTo>
                    <a:pt x="568" y="1670"/>
                  </a:lnTo>
                  <a:lnTo>
                    <a:pt x="0" y="1816"/>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75" name="Freeform: Shape 674">
              <a:extLst>
                <a:ext uri="{FF2B5EF4-FFF2-40B4-BE49-F238E27FC236}">
                  <a16:creationId xmlns:a16="http://schemas.microsoft.com/office/drawing/2014/main" id="{A267641F-7D14-76E5-819A-51B09A15F933}"/>
                </a:ext>
              </a:extLst>
            </p:cNvPr>
            <p:cNvSpPr/>
            <p:nvPr/>
          </p:nvSpPr>
          <p:spPr>
            <a:xfrm>
              <a:off x="7669206" y="3730318"/>
              <a:ext cx="4562" cy="4458"/>
            </a:xfrm>
            <a:custGeom>
              <a:avLst/>
              <a:gdLst>
                <a:gd name="connsiteX0" fmla="*/ 1297 w 4945"/>
                <a:gd name="connsiteY0" fmla="*/ 0 h 4832"/>
                <a:gd name="connsiteX1" fmla="*/ 1297 w 4945"/>
                <a:gd name="connsiteY1" fmla="*/ 2384 h 4832"/>
                <a:gd name="connsiteX2" fmla="*/ 0 w 4945"/>
                <a:gd name="connsiteY2" fmla="*/ 3065 h 4832"/>
                <a:gd name="connsiteX3" fmla="*/ 1297 w 4945"/>
                <a:gd name="connsiteY3" fmla="*/ 4832 h 4832"/>
                <a:gd name="connsiteX4" fmla="*/ 3924 w 4945"/>
                <a:gd name="connsiteY4" fmla="*/ 4832 h 4832"/>
                <a:gd name="connsiteX5" fmla="*/ 4946 w 4945"/>
                <a:gd name="connsiteY5" fmla="*/ 2416 h 4832"/>
                <a:gd name="connsiteX6" fmla="*/ 3179 w 4945"/>
                <a:gd name="connsiteY6" fmla="*/ 795 h 4832"/>
                <a:gd name="connsiteX7" fmla="*/ 2270 w 4945"/>
                <a:gd name="connsiteY7" fmla="*/ 0 h 4832"/>
                <a:gd name="connsiteX8" fmla="*/ 1297 w 4945"/>
                <a:gd name="connsiteY8" fmla="*/ 0 h 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45" h="4832">
                  <a:moveTo>
                    <a:pt x="1297" y="0"/>
                  </a:moveTo>
                  <a:lnTo>
                    <a:pt x="1297" y="2384"/>
                  </a:lnTo>
                  <a:lnTo>
                    <a:pt x="0" y="3065"/>
                  </a:lnTo>
                  <a:lnTo>
                    <a:pt x="1297" y="4832"/>
                  </a:lnTo>
                  <a:lnTo>
                    <a:pt x="3924" y="4832"/>
                  </a:lnTo>
                  <a:lnTo>
                    <a:pt x="4946" y="2416"/>
                  </a:lnTo>
                  <a:lnTo>
                    <a:pt x="3179" y="795"/>
                  </a:lnTo>
                  <a:lnTo>
                    <a:pt x="2270" y="0"/>
                  </a:lnTo>
                  <a:lnTo>
                    <a:pt x="1297" y="0"/>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76" name="Freeform: Shape 675">
              <a:extLst>
                <a:ext uri="{FF2B5EF4-FFF2-40B4-BE49-F238E27FC236}">
                  <a16:creationId xmlns:a16="http://schemas.microsoft.com/office/drawing/2014/main" id="{5FB19920-E6B2-1273-C6A5-8DD49524754D}"/>
                </a:ext>
              </a:extLst>
            </p:cNvPr>
            <p:cNvSpPr/>
            <p:nvPr/>
          </p:nvSpPr>
          <p:spPr>
            <a:xfrm>
              <a:off x="7651031" y="3759234"/>
              <a:ext cx="1526" cy="1885"/>
            </a:xfrm>
            <a:custGeom>
              <a:avLst/>
              <a:gdLst>
                <a:gd name="connsiteX0" fmla="*/ 0 w 1654"/>
                <a:gd name="connsiteY0" fmla="*/ 681 h 2043"/>
                <a:gd name="connsiteX1" fmla="*/ 1119 w 1654"/>
                <a:gd name="connsiteY1" fmla="*/ 2043 h 2043"/>
                <a:gd name="connsiteX2" fmla="*/ 1654 w 1654"/>
                <a:gd name="connsiteY2" fmla="*/ 681 h 2043"/>
                <a:gd name="connsiteX3" fmla="*/ 827 w 1654"/>
                <a:gd name="connsiteY3" fmla="*/ 0 h 2043"/>
                <a:gd name="connsiteX4" fmla="*/ 0 w 1654"/>
                <a:gd name="connsiteY4" fmla="*/ 681 h 2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4" h="2043">
                  <a:moveTo>
                    <a:pt x="0" y="681"/>
                  </a:moveTo>
                  <a:lnTo>
                    <a:pt x="1119" y="2043"/>
                  </a:lnTo>
                  <a:lnTo>
                    <a:pt x="1654" y="681"/>
                  </a:lnTo>
                  <a:lnTo>
                    <a:pt x="827" y="0"/>
                  </a:lnTo>
                  <a:lnTo>
                    <a:pt x="0" y="681"/>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77" name="Freeform: Shape 676">
              <a:extLst>
                <a:ext uri="{FF2B5EF4-FFF2-40B4-BE49-F238E27FC236}">
                  <a16:creationId xmlns:a16="http://schemas.microsoft.com/office/drawing/2014/main" id="{0E99261C-4398-A306-B3E6-6223A5E0591D}"/>
                </a:ext>
              </a:extLst>
            </p:cNvPr>
            <p:cNvSpPr/>
            <p:nvPr/>
          </p:nvSpPr>
          <p:spPr>
            <a:xfrm>
              <a:off x="7648278" y="3769122"/>
              <a:ext cx="5102" cy="2169"/>
            </a:xfrm>
            <a:custGeom>
              <a:avLst/>
              <a:gdLst>
                <a:gd name="connsiteX0" fmla="*/ 503 w 5531"/>
                <a:gd name="connsiteY0" fmla="*/ 486 h 2351"/>
                <a:gd name="connsiteX1" fmla="*/ 1865 w 5531"/>
                <a:gd name="connsiteY1" fmla="*/ 1054 h 2351"/>
                <a:gd name="connsiteX2" fmla="*/ 3373 w 5531"/>
                <a:gd name="connsiteY2" fmla="*/ 340 h 2351"/>
                <a:gd name="connsiteX3" fmla="*/ 4200 w 5531"/>
                <a:gd name="connsiteY3" fmla="*/ 340 h 2351"/>
                <a:gd name="connsiteX4" fmla="*/ 5368 w 5531"/>
                <a:gd name="connsiteY4" fmla="*/ 0 h 2351"/>
                <a:gd name="connsiteX5" fmla="*/ 5514 w 5531"/>
                <a:gd name="connsiteY5" fmla="*/ 535 h 2351"/>
                <a:gd name="connsiteX6" fmla="*/ 4605 w 5531"/>
                <a:gd name="connsiteY6" fmla="*/ 1248 h 2351"/>
                <a:gd name="connsiteX7" fmla="*/ 3503 w 5531"/>
                <a:gd name="connsiteY7" fmla="*/ 1443 h 2351"/>
                <a:gd name="connsiteX8" fmla="*/ 2676 w 5531"/>
                <a:gd name="connsiteY8" fmla="*/ 1443 h 2351"/>
                <a:gd name="connsiteX9" fmla="*/ 2254 w 5531"/>
                <a:gd name="connsiteY9" fmla="*/ 2351 h 2351"/>
                <a:gd name="connsiteX10" fmla="*/ 1460 w 5531"/>
                <a:gd name="connsiteY10" fmla="*/ 2351 h 2351"/>
                <a:gd name="connsiteX11" fmla="*/ 1200 w 5531"/>
                <a:gd name="connsiteY11" fmla="*/ 1524 h 2351"/>
                <a:gd name="connsiteX12" fmla="*/ 487 w 5531"/>
                <a:gd name="connsiteY12" fmla="*/ 989 h 2351"/>
                <a:gd name="connsiteX13" fmla="*/ 0 w 5531"/>
                <a:gd name="connsiteY13" fmla="*/ 503 h 2351"/>
                <a:gd name="connsiteX14" fmla="*/ 487 w 5531"/>
                <a:gd name="connsiteY14" fmla="*/ 503 h 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31" h="2351">
                  <a:moveTo>
                    <a:pt x="503" y="486"/>
                  </a:moveTo>
                  <a:lnTo>
                    <a:pt x="1865" y="1054"/>
                  </a:lnTo>
                  <a:lnTo>
                    <a:pt x="3373" y="340"/>
                  </a:lnTo>
                  <a:lnTo>
                    <a:pt x="4200" y="340"/>
                  </a:lnTo>
                  <a:lnTo>
                    <a:pt x="5368" y="0"/>
                  </a:lnTo>
                  <a:cubicBezTo>
                    <a:pt x="5368" y="0"/>
                    <a:pt x="5595" y="259"/>
                    <a:pt x="5514" y="535"/>
                  </a:cubicBezTo>
                  <a:cubicBezTo>
                    <a:pt x="5432" y="811"/>
                    <a:pt x="4605" y="1248"/>
                    <a:pt x="4605" y="1248"/>
                  </a:cubicBezTo>
                  <a:cubicBezTo>
                    <a:pt x="4605" y="1248"/>
                    <a:pt x="3616" y="1443"/>
                    <a:pt x="3503" y="1443"/>
                  </a:cubicBezTo>
                  <a:lnTo>
                    <a:pt x="2676" y="1443"/>
                  </a:lnTo>
                  <a:lnTo>
                    <a:pt x="2254" y="2351"/>
                  </a:lnTo>
                  <a:lnTo>
                    <a:pt x="1460" y="2351"/>
                  </a:lnTo>
                  <a:lnTo>
                    <a:pt x="1200" y="1524"/>
                  </a:lnTo>
                  <a:lnTo>
                    <a:pt x="487" y="989"/>
                  </a:lnTo>
                  <a:lnTo>
                    <a:pt x="0" y="503"/>
                  </a:lnTo>
                  <a:lnTo>
                    <a:pt x="487" y="503"/>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78" name="Freeform: Shape 677">
              <a:extLst>
                <a:ext uri="{FF2B5EF4-FFF2-40B4-BE49-F238E27FC236}">
                  <a16:creationId xmlns:a16="http://schemas.microsoft.com/office/drawing/2014/main" id="{CDC91FBD-1E9E-C813-279E-18111179A062}"/>
                </a:ext>
              </a:extLst>
            </p:cNvPr>
            <p:cNvSpPr/>
            <p:nvPr/>
          </p:nvSpPr>
          <p:spPr>
            <a:xfrm>
              <a:off x="7591015" y="3484451"/>
              <a:ext cx="179389" cy="126673"/>
            </a:xfrm>
            <a:custGeom>
              <a:avLst/>
              <a:gdLst>
                <a:gd name="connsiteX0" fmla="*/ 170541 w 194459"/>
                <a:gd name="connsiteY0" fmla="*/ 135207 h 137315"/>
                <a:gd name="connsiteX1" fmla="*/ 169455 w 194459"/>
                <a:gd name="connsiteY1" fmla="*/ 135094 h 137315"/>
                <a:gd name="connsiteX2" fmla="*/ 166779 w 194459"/>
                <a:gd name="connsiteY2" fmla="*/ 134867 h 137315"/>
                <a:gd name="connsiteX3" fmla="*/ 164736 w 194459"/>
                <a:gd name="connsiteY3" fmla="*/ 134704 h 137315"/>
                <a:gd name="connsiteX4" fmla="*/ 162352 w 194459"/>
                <a:gd name="connsiteY4" fmla="*/ 134526 h 137315"/>
                <a:gd name="connsiteX5" fmla="*/ 160698 w 194459"/>
                <a:gd name="connsiteY5" fmla="*/ 133845 h 137315"/>
                <a:gd name="connsiteX6" fmla="*/ 158817 w 194459"/>
                <a:gd name="connsiteY6" fmla="*/ 132304 h 137315"/>
                <a:gd name="connsiteX7" fmla="*/ 158525 w 194459"/>
                <a:gd name="connsiteY7" fmla="*/ 131104 h 137315"/>
                <a:gd name="connsiteX8" fmla="*/ 158817 w 194459"/>
                <a:gd name="connsiteY8" fmla="*/ 130310 h 137315"/>
                <a:gd name="connsiteX9" fmla="*/ 158817 w 194459"/>
                <a:gd name="connsiteY9" fmla="*/ 129175 h 137315"/>
                <a:gd name="connsiteX10" fmla="*/ 158185 w 194459"/>
                <a:gd name="connsiteY10" fmla="*/ 128153 h 137315"/>
                <a:gd name="connsiteX11" fmla="*/ 156985 w 194459"/>
                <a:gd name="connsiteY11" fmla="*/ 128040 h 137315"/>
                <a:gd name="connsiteX12" fmla="*/ 155850 w 194459"/>
                <a:gd name="connsiteY12" fmla="*/ 128559 h 137315"/>
                <a:gd name="connsiteX13" fmla="*/ 155055 w 194459"/>
                <a:gd name="connsiteY13" fmla="*/ 129191 h 137315"/>
                <a:gd name="connsiteX14" fmla="*/ 154033 w 194459"/>
                <a:gd name="connsiteY14" fmla="*/ 129418 h 137315"/>
                <a:gd name="connsiteX15" fmla="*/ 153126 w 194459"/>
                <a:gd name="connsiteY15" fmla="*/ 128786 h 137315"/>
                <a:gd name="connsiteX16" fmla="*/ 152672 w 194459"/>
                <a:gd name="connsiteY16" fmla="*/ 127877 h 137315"/>
                <a:gd name="connsiteX17" fmla="*/ 149996 w 194459"/>
                <a:gd name="connsiteY17" fmla="*/ 126791 h 137315"/>
                <a:gd name="connsiteX18" fmla="*/ 147726 w 194459"/>
                <a:gd name="connsiteY18" fmla="*/ 126791 h 137315"/>
                <a:gd name="connsiteX19" fmla="*/ 146023 w 194459"/>
                <a:gd name="connsiteY19" fmla="*/ 126272 h 137315"/>
                <a:gd name="connsiteX20" fmla="*/ 143802 w 194459"/>
                <a:gd name="connsiteY20" fmla="*/ 125413 h 137315"/>
                <a:gd name="connsiteX21" fmla="*/ 142374 w 194459"/>
                <a:gd name="connsiteY21" fmla="*/ 124278 h 137315"/>
                <a:gd name="connsiteX22" fmla="*/ 139926 w 194459"/>
                <a:gd name="connsiteY22" fmla="*/ 123305 h 137315"/>
                <a:gd name="connsiteX23" fmla="*/ 137202 w 194459"/>
                <a:gd name="connsiteY23" fmla="*/ 123191 h 137315"/>
                <a:gd name="connsiteX24" fmla="*/ 134753 w 194459"/>
                <a:gd name="connsiteY24" fmla="*/ 123418 h 137315"/>
                <a:gd name="connsiteX25" fmla="*/ 132483 w 194459"/>
                <a:gd name="connsiteY25" fmla="*/ 123759 h 137315"/>
                <a:gd name="connsiteX26" fmla="*/ 129759 w 194459"/>
                <a:gd name="connsiteY26" fmla="*/ 124326 h 137315"/>
                <a:gd name="connsiteX27" fmla="*/ 128445 w 194459"/>
                <a:gd name="connsiteY27" fmla="*/ 124959 h 137315"/>
                <a:gd name="connsiteX28" fmla="*/ 126905 w 194459"/>
                <a:gd name="connsiteY28" fmla="*/ 125591 h 137315"/>
                <a:gd name="connsiteX29" fmla="*/ 124683 w 194459"/>
                <a:gd name="connsiteY29" fmla="*/ 126499 h 137315"/>
                <a:gd name="connsiteX30" fmla="*/ 123029 w 194459"/>
                <a:gd name="connsiteY30" fmla="*/ 127132 h 137315"/>
                <a:gd name="connsiteX31" fmla="*/ 120305 w 194459"/>
                <a:gd name="connsiteY31" fmla="*/ 128040 h 137315"/>
                <a:gd name="connsiteX32" fmla="*/ 118148 w 194459"/>
                <a:gd name="connsiteY32" fmla="*/ 129969 h 137315"/>
                <a:gd name="connsiteX33" fmla="*/ 116494 w 194459"/>
                <a:gd name="connsiteY33" fmla="*/ 132191 h 137315"/>
                <a:gd name="connsiteX34" fmla="*/ 114451 w 194459"/>
                <a:gd name="connsiteY34" fmla="*/ 133845 h 137315"/>
                <a:gd name="connsiteX35" fmla="*/ 111776 w 194459"/>
                <a:gd name="connsiteY35" fmla="*/ 135320 h 137315"/>
                <a:gd name="connsiteX36" fmla="*/ 108646 w 194459"/>
                <a:gd name="connsiteY36" fmla="*/ 136634 h 137315"/>
                <a:gd name="connsiteX37" fmla="*/ 106197 w 194459"/>
                <a:gd name="connsiteY37" fmla="*/ 137315 h 137315"/>
                <a:gd name="connsiteX38" fmla="*/ 103473 w 194459"/>
                <a:gd name="connsiteY38" fmla="*/ 136974 h 137315"/>
                <a:gd name="connsiteX39" fmla="*/ 102046 w 194459"/>
                <a:gd name="connsiteY39" fmla="*/ 136407 h 137315"/>
                <a:gd name="connsiteX40" fmla="*/ 100732 w 194459"/>
                <a:gd name="connsiteY40" fmla="*/ 135272 h 137315"/>
                <a:gd name="connsiteX41" fmla="*/ 96873 w 194459"/>
                <a:gd name="connsiteY41" fmla="*/ 134753 h 137315"/>
                <a:gd name="connsiteX42" fmla="*/ 94992 w 194459"/>
                <a:gd name="connsiteY42" fmla="*/ 134980 h 137315"/>
                <a:gd name="connsiteX43" fmla="*/ 93906 w 194459"/>
                <a:gd name="connsiteY43" fmla="*/ 135547 h 137315"/>
                <a:gd name="connsiteX44" fmla="*/ 90841 w 194459"/>
                <a:gd name="connsiteY44" fmla="*/ 135434 h 137315"/>
                <a:gd name="connsiteX45" fmla="*/ 89138 w 194459"/>
                <a:gd name="connsiteY45" fmla="*/ 134867 h 137315"/>
                <a:gd name="connsiteX46" fmla="*/ 86122 w 194459"/>
                <a:gd name="connsiteY46" fmla="*/ 134867 h 137315"/>
                <a:gd name="connsiteX47" fmla="*/ 84922 w 194459"/>
                <a:gd name="connsiteY47" fmla="*/ 135385 h 137315"/>
                <a:gd name="connsiteX48" fmla="*/ 82814 w 194459"/>
                <a:gd name="connsiteY48" fmla="*/ 136294 h 137315"/>
                <a:gd name="connsiteX49" fmla="*/ 80771 w 194459"/>
                <a:gd name="connsiteY49" fmla="*/ 136585 h 137315"/>
                <a:gd name="connsiteX50" fmla="*/ 77982 w 194459"/>
                <a:gd name="connsiteY50" fmla="*/ 136180 h 137315"/>
                <a:gd name="connsiteX51" fmla="*/ 76668 w 194459"/>
                <a:gd name="connsiteY51" fmla="*/ 135547 h 137315"/>
                <a:gd name="connsiteX52" fmla="*/ 74284 w 194459"/>
                <a:gd name="connsiteY52" fmla="*/ 133893 h 137315"/>
                <a:gd name="connsiteX53" fmla="*/ 71674 w 194459"/>
                <a:gd name="connsiteY53" fmla="*/ 133034 h 137315"/>
                <a:gd name="connsiteX54" fmla="*/ 69793 w 194459"/>
                <a:gd name="connsiteY54" fmla="*/ 133213 h 137315"/>
                <a:gd name="connsiteX55" fmla="*/ 67523 w 194459"/>
                <a:gd name="connsiteY55" fmla="*/ 133326 h 137315"/>
                <a:gd name="connsiteX56" fmla="*/ 66436 w 194459"/>
                <a:gd name="connsiteY56" fmla="*/ 132580 h 137315"/>
                <a:gd name="connsiteX57" fmla="*/ 64279 w 194459"/>
                <a:gd name="connsiteY57" fmla="*/ 131672 h 137315"/>
                <a:gd name="connsiteX58" fmla="*/ 62236 w 194459"/>
                <a:gd name="connsiteY58" fmla="*/ 131380 h 137315"/>
                <a:gd name="connsiteX59" fmla="*/ 60015 w 194459"/>
                <a:gd name="connsiteY59" fmla="*/ 132240 h 137315"/>
                <a:gd name="connsiteX60" fmla="*/ 58134 w 194459"/>
                <a:gd name="connsiteY60" fmla="*/ 132531 h 137315"/>
                <a:gd name="connsiteX61" fmla="*/ 54955 w 194459"/>
                <a:gd name="connsiteY61" fmla="*/ 132418 h 137315"/>
                <a:gd name="connsiteX62" fmla="*/ 53528 w 194459"/>
                <a:gd name="connsiteY62" fmla="*/ 132418 h 137315"/>
                <a:gd name="connsiteX63" fmla="*/ 52556 w 194459"/>
                <a:gd name="connsiteY63" fmla="*/ 131850 h 137315"/>
                <a:gd name="connsiteX64" fmla="*/ 52037 w 194459"/>
                <a:gd name="connsiteY64" fmla="*/ 130602 h 137315"/>
                <a:gd name="connsiteX65" fmla="*/ 52150 w 194459"/>
                <a:gd name="connsiteY65" fmla="*/ 129126 h 137315"/>
                <a:gd name="connsiteX66" fmla="*/ 52896 w 194459"/>
                <a:gd name="connsiteY66" fmla="*/ 127650 h 137315"/>
                <a:gd name="connsiteX67" fmla="*/ 54599 w 194459"/>
                <a:gd name="connsiteY67" fmla="*/ 126791 h 137315"/>
                <a:gd name="connsiteX68" fmla="*/ 55571 w 194459"/>
                <a:gd name="connsiteY68" fmla="*/ 125883 h 137315"/>
                <a:gd name="connsiteX69" fmla="*/ 55571 w 194459"/>
                <a:gd name="connsiteY69" fmla="*/ 124861 h 137315"/>
                <a:gd name="connsiteX70" fmla="*/ 54712 w 194459"/>
                <a:gd name="connsiteY70" fmla="*/ 124067 h 137315"/>
                <a:gd name="connsiteX71" fmla="*/ 53739 w 194459"/>
                <a:gd name="connsiteY71" fmla="*/ 123434 h 137315"/>
                <a:gd name="connsiteX72" fmla="*/ 52085 w 194459"/>
                <a:gd name="connsiteY72" fmla="*/ 122689 h 137315"/>
                <a:gd name="connsiteX73" fmla="*/ 50431 w 194459"/>
                <a:gd name="connsiteY73" fmla="*/ 121489 h 137315"/>
                <a:gd name="connsiteX74" fmla="*/ 49004 w 194459"/>
                <a:gd name="connsiteY74" fmla="*/ 120175 h 137315"/>
                <a:gd name="connsiteX75" fmla="*/ 47691 w 194459"/>
                <a:gd name="connsiteY75" fmla="*/ 118408 h 137315"/>
                <a:gd name="connsiteX76" fmla="*/ 46037 w 194459"/>
                <a:gd name="connsiteY76" fmla="*/ 116526 h 137315"/>
                <a:gd name="connsiteX77" fmla="*/ 44674 w 194459"/>
                <a:gd name="connsiteY77" fmla="*/ 114824 h 137315"/>
                <a:gd name="connsiteX78" fmla="*/ 44674 w 194459"/>
                <a:gd name="connsiteY78" fmla="*/ 113121 h 137315"/>
                <a:gd name="connsiteX79" fmla="*/ 45420 w 194459"/>
                <a:gd name="connsiteY79" fmla="*/ 112667 h 137315"/>
                <a:gd name="connsiteX80" fmla="*/ 46556 w 194459"/>
                <a:gd name="connsiteY80" fmla="*/ 111986 h 137315"/>
                <a:gd name="connsiteX81" fmla="*/ 46734 w 194459"/>
                <a:gd name="connsiteY81" fmla="*/ 110965 h 137315"/>
                <a:gd name="connsiteX82" fmla="*/ 47593 w 194459"/>
                <a:gd name="connsiteY82" fmla="*/ 109829 h 137315"/>
                <a:gd name="connsiteX83" fmla="*/ 48907 w 194459"/>
                <a:gd name="connsiteY83" fmla="*/ 110235 h 137315"/>
                <a:gd name="connsiteX84" fmla="*/ 49247 w 194459"/>
                <a:gd name="connsiteY84" fmla="*/ 111208 h 137315"/>
                <a:gd name="connsiteX85" fmla="*/ 49815 w 194459"/>
                <a:gd name="connsiteY85" fmla="*/ 111435 h 137315"/>
                <a:gd name="connsiteX86" fmla="*/ 50561 w 194459"/>
                <a:gd name="connsiteY86" fmla="*/ 111143 h 137315"/>
                <a:gd name="connsiteX87" fmla="*/ 50447 w 194459"/>
                <a:gd name="connsiteY87" fmla="*/ 109829 h 137315"/>
                <a:gd name="connsiteX88" fmla="*/ 48858 w 194459"/>
                <a:gd name="connsiteY88" fmla="*/ 108402 h 137315"/>
                <a:gd name="connsiteX89" fmla="*/ 47723 w 194459"/>
                <a:gd name="connsiteY89" fmla="*/ 107770 h 137315"/>
                <a:gd name="connsiteX90" fmla="*/ 46637 w 194459"/>
                <a:gd name="connsiteY90" fmla="*/ 106457 h 137315"/>
                <a:gd name="connsiteX91" fmla="*/ 45729 w 194459"/>
                <a:gd name="connsiteY91" fmla="*/ 106570 h 137315"/>
                <a:gd name="connsiteX92" fmla="*/ 44593 w 194459"/>
                <a:gd name="connsiteY92" fmla="*/ 107137 h 137315"/>
                <a:gd name="connsiteX93" fmla="*/ 43847 w 194459"/>
                <a:gd name="connsiteY93" fmla="*/ 107364 h 137315"/>
                <a:gd name="connsiteX94" fmla="*/ 42826 w 194459"/>
                <a:gd name="connsiteY94" fmla="*/ 107543 h 137315"/>
                <a:gd name="connsiteX95" fmla="*/ 41286 w 194459"/>
                <a:gd name="connsiteY95" fmla="*/ 108289 h 137315"/>
                <a:gd name="connsiteX96" fmla="*/ 40539 w 194459"/>
                <a:gd name="connsiteY96" fmla="*/ 110624 h 137315"/>
                <a:gd name="connsiteX97" fmla="*/ 39794 w 194459"/>
                <a:gd name="connsiteY97" fmla="*/ 111710 h 137315"/>
                <a:gd name="connsiteX98" fmla="*/ 38821 w 194459"/>
                <a:gd name="connsiteY98" fmla="*/ 112570 h 137315"/>
                <a:gd name="connsiteX99" fmla="*/ 37053 w 194459"/>
                <a:gd name="connsiteY99" fmla="*/ 112164 h 137315"/>
                <a:gd name="connsiteX100" fmla="*/ 35918 w 194459"/>
                <a:gd name="connsiteY100" fmla="*/ 110235 h 137315"/>
                <a:gd name="connsiteX101" fmla="*/ 34783 w 194459"/>
                <a:gd name="connsiteY101" fmla="*/ 109035 h 137315"/>
                <a:gd name="connsiteX102" fmla="*/ 32399 w 194459"/>
                <a:gd name="connsiteY102" fmla="*/ 107786 h 137315"/>
                <a:gd name="connsiteX103" fmla="*/ 30291 w 194459"/>
                <a:gd name="connsiteY103" fmla="*/ 107040 h 137315"/>
                <a:gd name="connsiteX104" fmla="*/ 28751 w 194459"/>
                <a:gd name="connsiteY104" fmla="*/ 106132 h 137315"/>
                <a:gd name="connsiteX105" fmla="*/ 27551 w 194459"/>
                <a:gd name="connsiteY105" fmla="*/ 105046 h 137315"/>
                <a:gd name="connsiteX106" fmla="*/ 25897 w 194459"/>
                <a:gd name="connsiteY106" fmla="*/ 103570 h 137315"/>
                <a:gd name="connsiteX107" fmla="*/ 24648 w 194459"/>
                <a:gd name="connsiteY107" fmla="*/ 103003 h 137315"/>
                <a:gd name="connsiteX108" fmla="*/ 24989 w 194459"/>
                <a:gd name="connsiteY108" fmla="*/ 101916 h 137315"/>
                <a:gd name="connsiteX109" fmla="*/ 26237 w 194459"/>
                <a:gd name="connsiteY109" fmla="*/ 101235 h 137315"/>
                <a:gd name="connsiteX110" fmla="*/ 25718 w 194459"/>
                <a:gd name="connsiteY110" fmla="*/ 100213 h 137315"/>
                <a:gd name="connsiteX111" fmla="*/ 23951 w 194459"/>
                <a:gd name="connsiteY111" fmla="*/ 99532 h 137315"/>
                <a:gd name="connsiteX112" fmla="*/ 22929 w 194459"/>
                <a:gd name="connsiteY112" fmla="*/ 99532 h 137315"/>
                <a:gd name="connsiteX113" fmla="*/ 22297 w 194459"/>
                <a:gd name="connsiteY113" fmla="*/ 98624 h 137315"/>
                <a:gd name="connsiteX114" fmla="*/ 22702 w 194459"/>
                <a:gd name="connsiteY114" fmla="*/ 97424 h 137315"/>
                <a:gd name="connsiteX115" fmla="*/ 23724 w 194459"/>
                <a:gd name="connsiteY115" fmla="*/ 96970 h 137315"/>
                <a:gd name="connsiteX116" fmla="*/ 24632 w 194459"/>
                <a:gd name="connsiteY116" fmla="*/ 95657 h 137315"/>
                <a:gd name="connsiteX117" fmla="*/ 24632 w 194459"/>
                <a:gd name="connsiteY117" fmla="*/ 94343 h 137315"/>
                <a:gd name="connsiteX118" fmla="*/ 23951 w 194459"/>
                <a:gd name="connsiteY118" fmla="*/ 93257 h 137315"/>
                <a:gd name="connsiteX119" fmla="*/ 22589 w 194459"/>
                <a:gd name="connsiteY119" fmla="*/ 92122 h 137315"/>
                <a:gd name="connsiteX120" fmla="*/ 20772 w 194459"/>
                <a:gd name="connsiteY120" fmla="*/ 92122 h 137315"/>
                <a:gd name="connsiteX121" fmla="*/ 19411 w 194459"/>
                <a:gd name="connsiteY121" fmla="*/ 91214 h 137315"/>
                <a:gd name="connsiteX122" fmla="*/ 18048 w 194459"/>
                <a:gd name="connsiteY122" fmla="*/ 90354 h 137315"/>
                <a:gd name="connsiteX123" fmla="*/ 16054 w 194459"/>
                <a:gd name="connsiteY123" fmla="*/ 89722 h 137315"/>
                <a:gd name="connsiteX124" fmla="*/ 15194 w 194459"/>
                <a:gd name="connsiteY124" fmla="*/ 88814 h 137315"/>
                <a:gd name="connsiteX125" fmla="*/ 13200 w 194459"/>
                <a:gd name="connsiteY125" fmla="*/ 86998 h 137315"/>
                <a:gd name="connsiteX126" fmla="*/ 10589 w 194459"/>
                <a:gd name="connsiteY126" fmla="*/ 83933 h 137315"/>
                <a:gd name="connsiteX127" fmla="*/ 10589 w 194459"/>
                <a:gd name="connsiteY127" fmla="*/ 83073 h 137315"/>
                <a:gd name="connsiteX128" fmla="*/ 10135 w 194459"/>
                <a:gd name="connsiteY128" fmla="*/ 81711 h 137315"/>
                <a:gd name="connsiteX129" fmla="*/ 9843 w 194459"/>
                <a:gd name="connsiteY129" fmla="*/ 79781 h 137315"/>
                <a:gd name="connsiteX130" fmla="*/ 10751 w 194459"/>
                <a:gd name="connsiteY130" fmla="*/ 77219 h 137315"/>
                <a:gd name="connsiteX131" fmla="*/ 9843 w 194459"/>
                <a:gd name="connsiteY131" fmla="*/ 75403 h 137315"/>
                <a:gd name="connsiteX132" fmla="*/ 8368 w 194459"/>
                <a:gd name="connsiteY132" fmla="*/ 74722 h 137315"/>
                <a:gd name="connsiteX133" fmla="*/ 7233 w 194459"/>
                <a:gd name="connsiteY133" fmla="*/ 72387 h 137315"/>
                <a:gd name="connsiteX134" fmla="*/ 5011 w 194459"/>
                <a:gd name="connsiteY134" fmla="*/ 70684 h 137315"/>
                <a:gd name="connsiteX135" fmla="*/ 3422 w 194459"/>
                <a:gd name="connsiteY135" fmla="*/ 69095 h 137315"/>
                <a:gd name="connsiteX136" fmla="*/ 1654 w 194459"/>
                <a:gd name="connsiteY136" fmla="*/ 67847 h 137315"/>
                <a:gd name="connsiteX137" fmla="*/ 292 w 194459"/>
                <a:gd name="connsiteY137" fmla="*/ 66371 h 137315"/>
                <a:gd name="connsiteX138" fmla="*/ 0 w 194459"/>
                <a:gd name="connsiteY138" fmla="*/ 65658 h 137315"/>
                <a:gd name="connsiteX139" fmla="*/ 633 w 194459"/>
                <a:gd name="connsiteY139" fmla="*/ 64831 h 137315"/>
                <a:gd name="connsiteX140" fmla="*/ 2676 w 194459"/>
                <a:gd name="connsiteY140" fmla="*/ 63858 h 137315"/>
                <a:gd name="connsiteX141" fmla="*/ 5124 w 194459"/>
                <a:gd name="connsiteY141" fmla="*/ 63858 h 137315"/>
                <a:gd name="connsiteX142" fmla="*/ 6665 w 194459"/>
                <a:gd name="connsiteY142" fmla="*/ 63112 h 137315"/>
                <a:gd name="connsiteX143" fmla="*/ 8140 w 194459"/>
                <a:gd name="connsiteY143" fmla="*/ 61863 h 137315"/>
                <a:gd name="connsiteX144" fmla="*/ 8822 w 194459"/>
                <a:gd name="connsiteY144" fmla="*/ 61004 h 137315"/>
                <a:gd name="connsiteX145" fmla="*/ 10638 w 194459"/>
                <a:gd name="connsiteY145" fmla="*/ 60436 h 137315"/>
                <a:gd name="connsiteX146" fmla="*/ 13767 w 194459"/>
                <a:gd name="connsiteY146" fmla="*/ 61069 h 137315"/>
                <a:gd name="connsiteX147" fmla="*/ 15697 w 194459"/>
                <a:gd name="connsiteY147" fmla="*/ 61004 h 137315"/>
                <a:gd name="connsiteX148" fmla="*/ 17351 w 194459"/>
                <a:gd name="connsiteY148" fmla="*/ 60436 h 137315"/>
                <a:gd name="connsiteX149" fmla="*/ 18600 w 194459"/>
                <a:gd name="connsiteY149" fmla="*/ 58328 h 137315"/>
                <a:gd name="connsiteX150" fmla="*/ 19686 w 194459"/>
                <a:gd name="connsiteY150" fmla="*/ 56171 h 137315"/>
                <a:gd name="connsiteX151" fmla="*/ 20432 w 194459"/>
                <a:gd name="connsiteY151" fmla="*/ 53447 h 137315"/>
                <a:gd name="connsiteX152" fmla="*/ 20886 w 194459"/>
                <a:gd name="connsiteY152" fmla="*/ 51793 h 137315"/>
                <a:gd name="connsiteX153" fmla="*/ 22362 w 194459"/>
                <a:gd name="connsiteY153" fmla="*/ 49571 h 137315"/>
                <a:gd name="connsiteX154" fmla="*/ 23383 w 194459"/>
                <a:gd name="connsiteY154" fmla="*/ 49118 h 137315"/>
                <a:gd name="connsiteX155" fmla="*/ 24632 w 194459"/>
                <a:gd name="connsiteY155" fmla="*/ 47415 h 137315"/>
                <a:gd name="connsiteX156" fmla="*/ 25718 w 194459"/>
                <a:gd name="connsiteY156" fmla="*/ 45258 h 137315"/>
                <a:gd name="connsiteX157" fmla="*/ 25897 w 194459"/>
                <a:gd name="connsiteY157" fmla="*/ 43264 h 137315"/>
                <a:gd name="connsiteX158" fmla="*/ 26870 w 194459"/>
                <a:gd name="connsiteY158" fmla="*/ 40588 h 137315"/>
                <a:gd name="connsiteX159" fmla="*/ 27956 w 194459"/>
                <a:gd name="connsiteY159" fmla="*/ 38934 h 137315"/>
                <a:gd name="connsiteX160" fmla="*/ 28978 w 194459"/>
                <a:gd name="connsiteY160" fmla="*/ 36145 h 137315"/>
                <a:gd name="connsiteX161" fmla="*/ 30113 w 194459"/>
                <a:gd name="connsiteY161" fmla="*/ 34150 h 137315"/>
                <a:gd name="connsiteX162" fmla="*/ 32042 w 194459"/>
                <a:gd name="connsiteY162" fmla="*/ 30794 h 137315"/>
                <a:gd name="connsiteX163" fmla="*/ 33356 w 194459"/>
                <a:gd name="connsiteY163" fmla="*/ 28232 h 137315"/>
                <a:gd name="connsiteX164" fmla="*/ 33989 w 194459"/>
                <a:gd name="connsiteY164" fmla="*/ 26075 h 137315"/>
                <a:gd name="connsiteX165" fmla="*/ 35350 w 194459"/>
                <a:gd name="connsiteY165" fmla="*/ 23967 h 137315"/>
                <a:gd name="connsiteX166" fmla="*/ 36096 w 194459"/>
                <a:gd name="connsiteY166" fmla="*/ 22994 h 137315"/>
                <a:gd name="connsiteX167" fmla="*/ 37978 w 194459"/>
                <a:gd name="connsiteY167" fmla="*/ 21405 h 137315"/>
                <a:gd name="connsiteX168" fmla="*/ 38886 w 194459"/>
                <a:gd name="connsiteY168" fmla="*/ 19248 h 137315"/>
                <a:gd name="connsiteX169" fmla="*/ 39745 w 194459"/>
                <a:gd name="connsiteY169" fmla="*/ 17481 h 137315"/>
                <a:gd name="connsiteX170" fmla="*/ 41107 w 194459"/>
                <a:gd name="connsiteY170" fmla="*/ 16005 h 137315"/>
                <a:gd name="connsiteX171" fmla="*/ 43783 w 194459"/>
                <a:gd name="connsiteY171" fmla="*/ 15373 h 137315"/>
                <a:gd name="connsiteX172" fmla="*/ 45145 w 194459"/>
                <a:gd name="connsiteY172" fmla="*/ 14967 h 137315"/>
                <a:gd name="connsiteX173" fmla="*/ 46167 w 194459"/>
                <a:gd name="connsiteY173" fmla="*/ 14448 h 137315"/>
                <a:gd name="connsiteX174" fmla="*/ 47983 w 194459"/>
                <a:gd name="connsiteY174" fmla="*/ 13816 h 137315"/>
                <a:gd name="connsiteX175" fmla="*/ 49977 w 194459"/>
                <a:gd name="connsiteY175" fmla="*/ 13524 h 137315"/>
                <a:gd name="connsiteX176" fmla="*/ 51404 w 194459"/>
                <a:gd name="connsiteY176" fmla="*/ 12162 h 137315"/>
                <a:gd name="connsiteX177" fmla="*/ 52426 w 194459"/>
                <a:gd name="connsiteY177" fmla="*/ 10962 h 137315"/>
                <a:gd name="connsiteX178" fmla="*/ 53172 w 194459"/>
                <a:gd name="connsiteY178" fmla="*/ 10508 h 137315"/>
                <a:gd name="connsiteX179" fmla="*/ 53236 w 194459"/>
                <a:gd name="connsiteY179" fmla="*/ 9032 h 137315"/>
                <a:gd name="connsiteX180" fmla="*/ 53528 w 194459"/>
                <a:gd name="connsiteY180" fmla="*/ 7492 h 137315"/>
                <a:gd name="connsiteX181" fmla="*/ 54388 w 194459"/>
                <a:gd name="connsiteY181" fmla="*/ 7151 h 137315"/>
                <a:gd name="connsiteX182" fmla="*/ 55296 w 194459"/>
                <a:gd name="connsiteY182" fmla="*/ 8124 h 137315"/>
                <a:gd name="connsiteX183" fmla="*/ 56204 w 194459"/>
                <a:gd name="connsiteY183" fmla="*/ 8302 h 137315"/>
                <a:gd name="connsiteX184" fmla="*/ 57112 w 194459"/>
                <a:gd name="connsiteY184" fmla="*/ 7167 h 137315"/>
                <a:gd name="connsiteX185" fmla="*/ 57971 w 194459"/>
                <a:gd name="connsiteY185" fmla="*/ 5919 h 137315"/>
                <a:gd name="connsiteX186" fmla="*/ 57858 w 194459"/>
                <a:gd name="connsiteY186" fmla="*/ 5011 h 137315"/>
                <a:gd name="connsiteX187" fmla="*/ 58944 w 194459"/>
                <a:gd name="connsiteY187" fmla="*/ 4719 h 137315"/>
                <a:gd name="connsiteX188" fmla="*/ 60939 w 194459"/>
                <a:gd name="connsiteY188" fmla="*/ 5465 h 137315"/>
                <a:gd name="connsiteX189" fmla="*/ 61166 w 194459"/>
                <a:gd name="connsiteY189" fmla="*/ 6097 h 137315"/>
                <a:gd name="connsiteX190" fmla="*/ 61734 w 194459"/>
                <a:gd name="connsiteY190" fmla="*/ 5805 h 137315"/>
                <a:gd name="connsiteX191" fmla="*/ 62479 w 194459"/>
                <a:gd name="connsiteY191" fmla="*/ 6438 h 137315"/>
                <a:gd name="connsiteX192" fmla="*/ 63679 w 194459"/>
                <a:gd name="connsiteY192" fmla="*/ 7411 h 137315"/>
                <a:gd name="connsiteX193" fmla="*/ 64539 w 194459"/>
                <a:gd name="connsiteY193" fmla="*/ 8092 h 137315"/>
                <a:gd name="connsiteX194" fmla="*/ 65447 w 194459"/>
                <a:gd name="connsiteY194" fmla="*/ 8724 h 137315"/>
                <a:gd name="connsiteX195" fmla="*/ 67215 w 194459"/>
                <a:gd name="connsiteY195" fmla="*/ 9292 h 137315"/>
                <a:gd name="connsiteX196" fmla="*/ 68755 w 194459"/>
                <a:gd name="connsiteY196" fmla="*/ 9178 h 137315"/>
                <a:gd name="connsiteX197" fmla="*/ 69501 w 194459"/>
                <a:gd name="connsiteY197" fmla="*/ 8205 h 137315"/>
                <a:gd name="connsiteX198" fmla="*/ 70295 w 194459"/>
                <a:gd name="connsiteY198" fmla="*/ 8027 h 137315"/>
                <a:gd name="connsiteX199" fmla="*/ 71771 w 194459"/>
                <a:gd name="connsiteY199" fmla="*/ 8140 h 137315"/>
                <a:gd name="connsiteX200" fmla="*/ 72452 w 194459"/>
                <a:gd name="connsiteY200" fmla="*/ 8481 h 137315"/>
                <a:gd name="connsiteX201" fmla="*/ 74447 w 194459"/>
                <a:gd name="connsiteY201" fmla="*/ 9000 h 137315"/>
                <a:gd name="connsiteX202" fmla="*/ 75079 w 194459"/>
                <a:gd name="connsiteY202" fmla="*/ 9292 h 137315"/>
                <a:gd name="connsiteX203" fmla="*/ 77236 w 194459"/>
                <a:gd name="connsiteY203" fmla="*/ 10378 h 137315"/>
                <a:gd name="connsiteX204" fmla="*/ 79230 w 194459"/>
                <a:gd name="connsiteY204" fmla="*/ 10151 h 137315"/>
                <a:gd name="connsiteX205" fmla="*/ 80819 w 194459"/>
                <a:gd name="connsiteY205" fmla="*/ 10329 h 137315"/>
                <a:gd name="connsiteX206" fmla="*/ 82814 w 194459"/>
                <a:gd name="connsiteY206" fmla="*/ 10556 h 137315"/>
                <a:gd name="connsiteX207" fmla="*/ 83560 w 194459"/>
                <a:gd name="connsiteY207" fmla="*/ 10265 h 137315"/>
                <a:gd name="connsiteX208" fmla="*/ 85101 w 194459"/>
                <a:gd name="connsiteY208" fmla="*/ 9924 h 137315"/>
                <a:gd name="connsiteX209" fmla="*/ 86073 w 194459"/>
                <a:gd name="connsiteY209" fmla="*/ 9924 h 137315"/>
                <a:gd name="connsiteX210" fmla="*/ 87436 w 194459"/>
                <a:gd name="connsiteY210" fmla="*/ 10443 h 137315"/>
                <a:gd name="connsiteX211" fmla="*/ 88344 w 194459"/>
                <a:gd name="connsiteY211" fmla="*/ 11870 h 137315"/>
                <a:gd name="connsiteX212" fmla="*/ 89657 w 194459"/>
                <a:gd name="connsiteY212" fmla="*/ 12843 h 137315"/>
                <a:gd name="connsiteX213" fmla="*/ 90971 w 194459"/>
                <a:gd name="connsiteY213" fmla="*/ 13702 h 137315"/>
                <a:gd name="connsiteX214" fmla="*/ 91879 w 194459"/>
                <a:gd name="connsiteY214" fmla="*/ 14448 h 137315"/>
                <a:gd name="connsiteX215" fmla="*/ 92900 w 194459"/>
                <a:gd name="connsiteY215" fmla="*/ 15194 h 137315"/>
                <a:gd name="connsiteX216" fmla="*/ 94100 w 194459"/>
                <a:gd name="connsiteY216" fmla="*/ 16281 h 137315"/>
                <a:gd name="connsiteX217" fmla="*/ 95981 w 194459"/>
                <a:gd name="connsiteY217" fmla="*/ 16686 h 137315"/>
                <a:gd name="connsiteX218" fmla="*/ 97797 w 194459"/>
                <a:gd name="connsiteY218" fmla="*/ 16005 h 137315"/>
                <a:gd name="connsiteX219" fmla="*/ 99160 w 194459"/>
                <a:gd name="connsiteY219" fmla="*/ 15259 h 137315"/>
                <a:gd name="connsiteX220" fmla="*/ 100749 w 194459"/>
                <a:gd name="connsiteY220" fmla="*/ 13670 h 137315"/>
                <a:gd name="connsiteX221" fmla="*/ 101657 w 194459"/>
                <a:gd name="connsiteY221" fmla="*/ 12583 h 137315"/>
                <a:gd name="connsiteX222" fmla="*/ 102678 w 194459"/>
                <a:gd name="connsiteY222" fmla="*/ 11611 h 137315"/>
                <a:gd name="connsiteX223" fmla="*/ 105062 w 194459"/>
                <a:gd name="connsiteY223" fmla="*/ 11432 h 137315"/>
                <a:gd name="connsiteX224" fmla="*/ 107446 w 194459"/>
                <a:gd name="connsiteY224" fmla="*/ 11319 h 137315"/>
                <a:gd name="connsiteX225" fmla="*/ 110689 w 194459"/>
                <a:gd name="connsiteY225" fmla="*/ 11027 h 137315"/>
                <a:gd name="connsiteX226" fmla="*/ 112683 w 194459"/>
                <a:gd name="connsiteY226" fmla="*/ 10508 h 137315"/>
                <a:gd name="connsiteX227" fmla="*/ 114791 w 194459"/>
                <a:gd name="connsiteY227" fmla="*/ 9535 h 137315"/>
                <a:gd name="connsiteX228" fmla="*/ 117629 w 194459"/>
                <a:gd name="connsiteY228" fmla="*/ 9421 h 137315"/>
                <a:gd name="connsiteX229" fmla="*/ 119559 w 194459"/>
                <a:gd name="connsiteY229" fmla="*/ 8854 h 137315"/>
                <a:gd name="connsiteX230" fmla="*/ 121667 w 194459"/>
                <a:gd name="connsiteY230" fmla="*/ 7492 h 137315"/>
                <a:gd name="connsiteX231" fmla="*/ 122526 w 194459"/>
                <a:gd name="connsiteY231" fmla="*/ 6178 h 137315"/>
                <a:gd name="connsiteX232" fmla="*/ 123045 w 194459"/>
                <a:gd name="connsiteY232" fmla="*/ 5092 h 137315"/>
                <a:gd name="connsiteX233" fmla="*/ 123499 w 194459"/>
                <a:gd name="connsiteY233" fmla="*/ 4070 h 137315"/>
                <a:gd name="connsiteX234" fmla="*/ 124359 w 194459"/>
                <a:gd name="connsiteY234" fmla="*/ 2870 h 137315"/>
                <a:gd name="connsiteX235" fmla="*/ 126969 w 194459"/>
                <a:gd name="connsiteY235" fmla="*/ 1784 h 137315"/>
                <a:gd name="connsiteX236" fmla="*/ 128283 w 194459"/>
                <a:gd name="connsiteY236" fmla="*/ 1151 h 137315"/>
                <a:gd name="connsiteX237" fmla="*/ 129418 w 194459"/>
                <a:gd name="connsiteY237" fmla="*/ 632 h 137315"/>
                <a:gd name="connsiteX238" fmla="*/ 131121 w 194459"/>
                <a:gd name="connsiteY238" fmla="*/ 292 h 137315"/>
                <a:gd name="connsiteX239" fmla="*/ 132661 w 194459"/>
                <a:gd name="connsiteY239" fmla="*/ 0 h 137315"/>
                <a:gd name="connsiteX240" fmla="*/ 133683 w 194459"/>
                <a:gd name="connsiteY240" fmla="*/ 0 h 137315"/>
                <a:gd name="connsiteX241" fmla="*/ 134883 w 194459"/>
                <a:gd name="connsiteY241" fmla="*/ 973 h 137315"/>
                <a:gd name="connsiteX242" fmla="*/ 136018 w 194459"/>
                <a:gd name="connsiteY242" fmla="*/ 2449 h 137315"/>
                <a:gd name="connsiteX243" fmla="*/ 137493 w 194459"/>
                <a:gd name="connsiteY243" fmla="*/ 4330 h 137315"/>
                <a:gd name="connsiteX244" fmla="*/ 138693 w 194459"/>
                <a:gd name="connsiteY244" fmla="*/ 6032 h 137315"/>
                <a:gd name="connsiteX245" fmla="*/ 139602 w 194459"/>
                <a:gd name="connsiteY245" fmla="*/ 7800 h 137315"/>
                <a:gd name="connsiteX246" fmla="*/ 141758 w 194459"/>
                <a:gd name="connsiteY246" fmla="*/ 10135 h 137315"/>
                <a:gd name="connsiteX247" fmla="*/ 143348 w 194459"/>
                <a:gd name="connsiteY247" fmla="*/ 15648 h 137315"/>
                <a:gd name="connsiteX248" fmla="*/ 144596 w 194459"/>
                <a:gd name="connsiteY248" fmla="*/ 17870 h 137315"/>
                <a:gd name="connsiteX249" fmla="*/ 146412 w 194459"/>
                <a:gd name="connsiteY249" fmla="*/ 20772 h 137315"/>
                <a:gd name="connsiteX250" fmla="*/ 148293 w 194459"/>
                <a:gd name="connsiteY250" fmla="*/ 23383 h 137315"/>
                <a:gd name="connsiteX251" fmla="*/ 148926 w 194459"/>
                <a:gd name="connsiteY251" fmla="*/ 24972 h 137315"/>
                <a:gd name="connsiteX252" fmla="*/ 150061 w 194459"/>
                <a:gd name="connsiteY252" fmla="*/ 27016 h 137315"/>
                <a:gd name="connsiteX253" fmla="*/ 149947 w 194459"/>
                <a:gd name="connsiteY253" fmla="*/ 28378 h 137315"/>
                <a:gd name="connsiteX254" fmla="*/ 151082 w 194459"/>
                <a:gd name="connsiteY254" fmla="*/ 28945 h 137315"/>
                <a:gd name="connsiteX255" fmla="*/ 152785 w 194459"/>
                <a:gd name="connsiteY255" fmla="*/ 29967 h 137315"/>
                <a:gd name="connsiteX256" fmla="*/ 153012 w 194459"/>
                <a:gd name="connsiteY256" fmla="*/ 31329 h 137315"/>
                <a:gd name="connsiteX257" fmla="*/ 153012 w 194459"/>
                <a:gd name="connsiteY257" fmla="*/ 33031 h 137315"/>
                <a:gd name="connsiteX258" fmla="*/ 154033 w 194459"/>
                <a:gd name="connsiteY258" fmla="*/ 34004 h 137315"/>
                <a:gd name="connsiteX259" fmla="*/ 155169 w 194459"/>
                <a:gd name="connsiteY259" fmla="*/ 34345 h 137315"/>
                <a:gd name="connsiteX260" fmla="*/ 155396 w 194459"/>
                <a:gd name="connsiteY260" fmla="*/ 35658 h 137315"/>
                <a:gd name="connsiteX261" fmla="*/ 156255 w 194459"/>
                <a:gd name="connsiteY261" fmla="*/ 36907 h 137315"/>
                <a:gd name="connsiteX262" fmla="*/ 157228 w 194459"/>
                <a:gd name="connsiteY262" fmla="*/ 37929 h 137315"/>
                <a:gd name="connsiteX263" fmla="*/ 158590 w 194459"/>
                <a:gd name="connsiteY263" fmla="*/ 38220 h 137315"/>
                <a:gd name="connsiteX264" fmla="*/ 159612 w 194459"/>
                <a:gd name="connsiteY264" fmla="*/ 39129 h 137315"/>
                <a:gd name="connsiteX265" fmla="*/ 160747 w 194459"/>
                <a:gd name="connsiteY265" fmla="*/ 40831 h 137315"/>
                <a:gd name="connsiteX266" fmla="*/ 160861 w 194459"/>
                <a:gd name="connsiteY266" fmla="*/ 42193 h 137315"/>
                <a:gd name="connsiteX267" fmla="*/ 161039 w 194459"/>
                <a:gd name="connsiteY267" fmla="*/ 44010 h 137315"/>
                <a:gd name="connsiteX268" fmla="*/ 161671 w 194459"/>
                <a:gd name="connsiteY268" fmla="*/ 45826 h 137315"/>
                <a:gd name="connsiteX269" fmla="*/ 162920 w 194459"/>
                <a:gd name="connsiteY269" fmla="*/ 47642 h 137315"/>
                <a:gd name="connsiteX270" fmla="*/ 163147 w 194459"/>
                <a:gd name="connsiteY270" fmla="*/ 48891 h 137315"/>
                <a:gd name="connsiteX271" fmla="*/ 162693 w 194459"/>
                <a:gd name="connsiteY271" fmla="*/ 51955 h 137315"/>
                <a:gd name="connsiteX272" fmla="*/ 162920 w 194459"/>
                <a:gd name="connsiteY272" fmla="*/ 53431 h 137315"/>
                <a:gd name="connsiteX273" fmla="*/ 163374 w 194459"/>
                <a:gd name="connsiteY273" fmla="*/ 54339 h 137315"/>
                <a:gd name="connsiteX274" fmla="*/ 163422 w 194459"/>
                <a:gd name="connsiteY274" fmla="*/ 55815 h 137315"/>
                <a:gd name="connsiteX275" fmla="*/ 162904 w 194459"/>
                <a:gd name="connsiteY275" fmla="*/ 57177 h 137315"/>
                <a:gd name="connsiteX276" fmla="*/ 162336 w 194459"/>
                <a:gd name="connsiteY276" fmla="*/ 59285 h 137315"/>
                <a:gd name="connsiteX277" fmla="*/ 162336 w 194459"/>
                <a:gd name="connsiteY277" fmla="*/ 60939 h 137315"/>
                <a:gd name="connsiteX278" fmla="*/ 162158 w 194459"/>
                <a:gd name="connsiteY278" fmla="*/ 62366 h 137315"/>
                <a:gd name="connsiteX279" fmla="*/ 161250 w 194459"/>
                <a:gd name="connsiteY279" fmla="*/ 64296 h 137315"/>
                <a:gd name="connsiteX280" fmla="*/ 160682 w 194459"/>
                <a:gd name="connsiteY280" fmla="*/ 65998 h 137315"/>
                <a:gd name="connsiteX281" fmla="*/ 160682 w 194459"/>
                <a:gd name="connsiteY281" fmla="*/ 69582 h 137315"/>
                <a:gd name="connsiteX282" fmla="*/ 161136 w 194459"/>
                <a:gd name="connsiteY282" fmla="*/ 71057 h 137315"/>
                <a:gd name="connsiteX283" fmla="*/ 161363 w 194459"/>
                <a:gd name="connsiteY283" fmla="*/ 72420 h 137315"/>
                <a:gd name="connsiteX284" fmla="*/ 161298 w 194459"/>
                <a:gd name="connsiteY284" fmla="*/ 73506 h 137315"/>
                <a:gd name="connsiteX285" fmla="*/ 161752 w 194459"/>
                <a:gd name="connsiteY285" fmla="*/ 74593 h 137315"/>
                <a:gd name="connsiteX286" fmla="*/ 162271 w 194459"/>
                <a:gd name="connsiteY286" fmla="*/ 75565 h 137315"/>
                <a:gd name="connsiteX287" fmla="*/ 162725 w 194459"/>
                <a:gd name="connsiteY287" fmla="*/ 76814 h 137315"/>
                <a:gd name="connsiteX288" fmla="*/ 162385 w 194459"/>
                <a:gd name="connsiteY288" fmla="*/ 78630 h 137315"/>
                <a:gd name="connsiteX289" fmla="*/ 161298 w 194459"/>
                <a:gd name="connsiteY289" fmla="*/ 80057 h 137315"/>
                <a:gd name="connsiteX290" fmla="*/ 160893 w 194459"/>
                <a:gd name="connsiteY290" fmla="*/ 80690 h 137315"/>
                <a:gd name="connsiteX291" fmla="*/ 161298 w 194459"/>
                <a:gd name="connsiteY291" fmla="*/ 81663 h 137315"/>
                <a:gd name="connsiteX292" fmla="*/ 162206 w 194459"/>
                <a:gd name="connsiteY292" fmla="*/ 82068 h 137315"/>
                <a:gd name="connsiteX293" fmla="*/ 162888 w 194459"/>
                <a:gd name="connsiteY293" fmla="*/ 82862 h 137315"/>
                <a:gd name="connsiteX294" fmla="*/ 163455 w 194459"/>
                <a:gd name="connsiteY294" fmla="*/ 83949 h 137315"/>
                <a:gd name="connsiteX295" fmla="*/ 164704 w 194459"/>
                <a:gd name="connsiteY295" fmla="*/ 85425 h 137315"/>
                <a:gd name="connsiteX296" fmla="*/ 164704 w 194459"/>
                <a:gd name="connsiteY296" fmla="*/ 86852 h 137315"/>
                <a:gd name="connsiteX297" fmla="*/ 164817 w 194459"/>
                <a:gd name="connsiteY297" fmla="*/ 87873 h 137315"/>
                <a:gd name="connsiteX298" fmla="*/ 165904 w 194459"/>
                <a:gd name="connsiteY298" fmla="*/ 88846 h 137315"/>
                <a:gd name="connsiteX299" fmla="*/ 167331 w 194459"/>
                <a:gd name="connsiteY299" fmla="*/ 89414 h 137315"/>
                <a:gd name="connsiteX300" fmla="*/ 169941 w 194459"/>
                <a:gd name="connsiteY300" fmla="*/ 90435 h 137315"/>
                <a:gd name="connsiteX301" fmla="*/ 171190 w 194459"/>
                <a:gd name="connsiteY301" fmla="*/ 90954 h 137315"/>
                <a:gd name="connsiteX302" fmla="*/ 172503 w 194459"/>
                <a:gd name="connsiteY302" fmla="*/ 91635 h 137315"/>
                <a:gd name="connsiteX303" fmla="*/ 174498 w 194459"/>
                <a:gd name="connsiteY303" fmla="*/ 91927 h 137315"/>
                <a:gd name="connsiteX304" fmla="*/ 176087 w 194459"/>
                <a:gd name="connsiteY304" fmla="*/ 91927 h 137315"/>
                <a:gd name="connsiteX305" fmla="*/ 177741 w 194459"/>
                <a:gd name="connsiteY305" fmla="*/ 90727 h 137315"/>
                <a:gd name="connsiteX306" fmla="*/ 179622 w 194459"/>
                <a:gd name="connsiteY306" fmla="*/ 89187 h 137315"/>
                <a:gd name="connsiteX307" fmla="*/ 180757 w 194459"/>
                <a:gd name="connsiteY307" fmla="*/ 88441 h 137315"/>
                <a:gd name="connsiteX308" fmla="*/ 182071 w 194459"/>
                <a:gd name="connsiteY308" fmla="*/ 87306 h 137315"/>
                <a:gd name="connsiteX309" fmla="*/ 182865 w 194459"/>
                <a:gd name="connsiteY309" fmla="*/ 86219 h 137315"/>
                <a:gd name="connsiteX310" fmla="*/ 184973 w 194459"/>
                <a:gd name="connsiteY310" fmla="*/ 85473 h 137315"/>
                <a:gd name="connsiteX311" fmla="*/ 186903 w 194459"/>
                <a:gd name="connsiteY311" fmla="*/ 85133 h 137315"/>
                <a:gd name="connsiteX312" fmla="*/ 189627 w 194459"/>
                <a:gd name="connsiteY312" fmla="*/ 85181 h 137315"/>
                <a:gd name="connsiteX313" fmla="*/ 191443 w 194459"/>
                <a:gd name="connsiteY313" fmla="*/ 85862 h 137315"/>
                <a:gd name="connsiteX314" fmla="*/ 192919 w 194459"/>
                <a:gd name="connsiteY314" fmla="*/ 87289 h 137315"/>
                <a:gd name="connsiteX315" fmla="*/ 194054 w 194459"/>
                <a:gd name="connsiteY315" fmla="*/ 88765 h 137315"/>
                <a:gd name="connsiteX316" fmla="*/ 194460 w 194459"/>
                <a:gd name="connsiteY316" fmla="*/ 90468 h 137315"/>
                <a:gd name="connsiteX317" fmla="*/ 194119 w 194459"/>
                <a:gd name="connsiteY317" fmla="*/ 92170 h 137315"/>
                <a:gd name="connsiteX318" fmla="*/ 192984 w 194459"/>
                <a:gd name="connsiteY318" fmla="*/ 92511 h 137315"/>
                <a:gd name="connsiteX319" fmla="*/ 192757 w 194459"/>
                <a:gd name="connsiteY319" fmla="*/ 93257 h 137315"/>
                <a:gd name="connsiteX320" fmla="*/ 193389 w 194459"/>
                <a:gd name="connsiteY320" fmla="*/ 93938 h 137315"/>
                <a:gd name="connsiteX321" fmla="*/ 193454 w 194459"/>
                <a:gd name="connsiteY321" fmla="*/ 95073 h 137315"/>
                <a:gd name="connsiteX322" fmla="*/ 193000 w 194459"/>
                <a:gd name="connsiteY322" fmla="*/ 96662 h 137315"/>
                <a:gd name="connsiteX323" fmla="*/ 192708 w 194459"/>
                <a:gd name="connsiteY323" fmla="*/ 97635 h 137315"/>
                <a:gd name="connsiteX324" fmla="*/ 192708 w 194459"/>
                <a:gd name="connsiteY324" fmla="*/ 98495 h 137315"/>
                <a:gd name="connsiteX325" fmla="*/ 192643 w 194459"/>
                <a:gd name="connsiteY325" fmla="*/ 101284 h 137315"/>
                <a:gd name="connsiteX326" fmla="*/ 191849 w 194459"/>
                <a:gd name="connsiteY326" fmla="*/ 102597 h 137315"/>
                <a:gd name="connsiteX327" fmla="*/ 190714 w 194459"/>
                <a:gd name="connsiteY327" fmla="*/ 103392 h 137315"/>
                <a:gd name="connsiteX328" fmla="*/ 189465 w 194459"/>
                <a:gd name="connsiteY328" fmla="*/ 103846 h 137315"/>
                <a:gd name="connsiteX329" fmla="*/ 188038 w 194459"/>
                <a:gd name="connsiteY329" fmla="*/ 104186 h 137315"/>
                <a:gd name="connsiteX330" fmla="*/ 186790 w 194459"/>
                <a:gd name="connsiteY330" fmla="*/ 104251 h 137315"/>
                <a:gd name="connsiteX331" fmla="*/ 185022 w 194459"/>
                <a:gd name="connsiteY331" fmla="*/ 104186 h 137315"/>
                <a:gd name="connsiteX332" fmla="*/ 184162 w 194459"/>
                <a:gd name="connsiteY332" fmla="*/ 104478 h 137315"/>
                <a:gd name="connsiteX333" fmla="*/ 183254 w 194459"/>
                <a:gd name="connsiteY333" fmla="*/ 104657 h 137315"/>
                <a:gd name="connsiteX334" fmla="*/ 182347 w 194459"/>
                <a:gd name="connsiteY334" fmla="*/ 105175 h 137315"/>
                <a:gd name="connsiteX335" fmla="*/ 181552 w 194459"/>
                <a:gd name="connsiteY335" fmla="*/ 105743 h 137315"/>
                <a:gd name="connsiteX336" fmla="*/ 180806 w 194459"/>
                <a:gd name="connsiteY336" fmla="*/ 106878 h 137315"/>
                <a:gd name="connsiteX337" fmla="*/ 179898 w 194459"/>
                <a:gd name="connsiteY337" fmla="*/ 107624 h 137315"/>
                <a:gd name="connsiteX338" fmla="*/ 179330 w 194459"/>
                <a:gd name="connsiteY338" fmla="*/ 107056 h 137315"/>
                <a:gd name="connsiteX339" fmla="*/ 179103 w 194459"/>
                <a:gd name="connsiteY339" fmla="*/ 106084 h 137315"/>
                <a:gd name="connsiteX340" fmla="*/ 180303 w 194459"/>
                <a:gd name="connsiteY340" fmla="*/ 105451 h 137315"/>
                <a:gd name="connsiteX341" fmla="*/ 180936 w 194459"/>
                <a:gd name="connsiteY341" fmla="*/ 105046 h 137315"/>
                <a:gd name="connsiteX342" fmla="*/ 181909 w 194459"/>
                <a:gd name="connsiteY342" fmla="*/ 104300 h 137315"/>
                <a:gd name="connsiteX343" fmla="*/ 182136 w 194459"/>
                <a:gd name="connsiteY343" fmla="*/ 103505 h 137315"/>
                <a:gd name="connsiteX344" fmla="*/ 182022 w 194459"/>
                <a:gd name="connsiteY344" fmla="*/ 102759 h 137315"/>
                <a:gd name="connsiteX345" fmla="*/ 181276 w 194459"/>
                <a:gd name="connsiteY345" fmla="*/ 102354 h 137315"/>
                <a:gd name="connsiteX346" fmla="*/ 180822 w 194459"/>
                <a:gd name="connsiteY346" fmla="*/ 102921 h 137315"/>
                <a:gd name="connsiteX347" fmla="*/ 180481 w 194459"/>
                <a:gd name="connsiteY347" fmla="*/ 102808 h 137315"/>
                <a:gd name="connsiteX348" fmla="*/ 180141 w 194459"/>
                <a:gd name="connsiteY348" fmla="*/ 101446 h 137315"/>
                <a:gd name="connsiteX349" fmla="*/ 180320 w 194459"/>
                <a:gd name="connsiteY349" fmla="*/ 100359 h 137315"/>
                <a:gd name="connsiteX350" fmla="*/ 181000 w 194459"/>
                <a:gd name="connsiteY350" fmla="*/ 99840 h 137315"/>
                <a:gd name="connsiteX351" fmla="*/ 181000 w 194459"/>
                <a:gd name="connsiteY351" fmla="*/ 98754 h 137315"/>
                <a:gd name="connsiteX352" fmla="*/ 180255 w 194459"/>
                <a:gd name="connsiteY352" fmla="*/ 98073 h 137315"/>
                <a:gd name="connsiteX353" fmla="*/ 179460 w 194459"/>
                <a:gd name="connsiteY353" fmla="*/ 98527 h 137315"/>
                <a:gd name="connsiteX354" fmla="*/ 179460 w 194459"/>
                <a:gd name="connsiteY354" fmla="*/ 99500 h 137315"/>
                <a:gd name="connsiteX355" fmla="*/ 178827 w 194459"/>
                <a:gd name="connsiteY355" fmla="*/ 99046 h 137315"/>
                <a:gd name="connsiteX356" fmla="*/ 177806 w 194459"/>
                <a:gd name="connsiteY356" fmla="*/ 98705 h 137315"/>
                <a:gd name="connsiteX357" fmla="*/ 177287 w 194459"/>
                <a:gd name="connsiteY357" fmla="*/ 99224 h 137315"/>
                <a:gd name="connsiteX358" fmla="*/ 176947 w 194459"/>
                <a:gd name="connsiteY358" fmla="*/ 100084 h 137315"/>
                <a:gd name="connsiteX359" fmla="*/ 176947 w 194459"/>
                <a:gd name="connsiteY359" fmla="*/ 101057 h 137315"/>
                <a:gd name="connsiteX360" fmla="*/ 177060 w 194459"/>
                <a:gd name="connsiteY360" fmla="*/ 102078 h 137315"/>
                <a:gd name="connsiteX361" fmla="*/ 177806 w 194459"/>
                <a:gd name="connsiteY361" fmla="*/ 102873 h 137315"/>
                <a:gd name="connsiteX362" fmla="*/ 178033 w 194459"/>
                <a:gd name="connsiteY362" fmla="*/ 103959 h 137315"/>
                <a:gd name="connsiteX363" fmla="*/ 178033 w 194459"/>
                <a:gd name="connsiteY363" fmla="*/ 105046 h 137315"/>
                <a:gd name="connsiteX364" fmla="*/ 177011 w 194459"/>
                <a:gd name="connsiteY364" fmla="*/ 105613 h 137315"/>
                <a:gd name="connsiteX365" fmla="*/ 176379 w 194459"/>
                <a:gd name="connsiteY365" fmla="*/ 105678 h 137315"/>
                <a:gd name="connsiteX366" fmla="*/ 175698 w 194459"/>
                <a:gd name="connsiteY366" fmla="*/ 106586 h 137315"/>
                <a:gd name="connsiteX367" fmla="*/ 174498 w 194459"/>
                <a:gd name="connsiteY367" fmla="*/ 106586 h 137315"/>
                <a:gd name="connsiteX368" fmla="*/ 173866 w 194459"/>
                <a:gd name="connsiteY368" fmla="*/ 106765 h 137315"/>
                <a:gd name="connsiteX369" fmla="*/ 173817 w 194459"/>
                <a:gd name="connsiteY369" fmla="*/ 107511 h 137315"/>
                <a:gd name="connsiteX370" fmla="*/ 174498 w 194459"/>
                <a:gd name="connsiteY370" fmla="*/ 107916 h 137315"/>
                <a:gd name="connsiteX371" fmla="*/ 174725 w 194459"/>
                <a:gd name="connsiteY371" fmla="*/ 107624 h 137315"/>
                <a:gd name="connsiteX372" fmla="*/ 175130 w 194459"/>
                <a:gd name="connsiteY372" fmla="*/ 107673 h 137315"/>
                <a:gd name="connsiteX373" fmla="*/ 175179 w 194459"/>
                <a:gd name="connsiteY373" fmla="*/ 108921 h 137315"/>
                <a:gd name="connsiteX374" fmla="*/ 176201 w 194459"/>
                <a:gd name="connsiteY374" fmla="*/ 108289 h 137315"/>
                <a:gd name="connsiteX375" fmla="*/ 176947 w 194459"/>
                <a:gd name="connsiteY375" fmla="*/ 107721 h 137315"/>
                <a:gd name="connsiteX376" fmla="*/ 176947 w 194459"/>
                <a:gd name="connsiteY376" fmla="*/ 107040 h 137315"/>
                <a:gd name="connsiteX377" fmla="*/ 177287 w 194459"/>
                <a:gd name="connsiteY377" fmla="*/ 106975 h 137315"/>
                <a:gd name="connsiteX378" fmla="*/ 177352 w 194459"/>
                <a:gd name="connsiteY378" fmla="*/ 108224 h 137315"/>
                <a:gd name="connsiteX379" fmla="*/ 176330 w 194459"/>
                <a:gd name="connsiteY379" fmla="*/ 109246 h 137315"/>
                <a:gd name="connsiteX380" fmla="*/ 175990 w 194459"/>
                <a:gd name="connsiteY380" fmla="*/ 109991 h 137315"/>
                <a:gd name="connsiteX381" fmla="*/ 175357 w 194459"/>
                <a:gd name="connsiteY381" fmla="*/ 110851 h 137315"/>
                <a:gd name="connsiteX382" fmla="*/ 174952 w 194459"/>
                <a:gd name="connsiteY382" fmla="*/ 111710 h 137315"/>
                <a:gd name="connsiteX383" fmla="*/ 175017 w 194459"/>
                <a:gd name="connsiteY383" fmla="*/ 112910 h 137315"/>
                <a:gd name="connsiteX384" fmla="*/ 175876 w 194459"/>
                <a:gd name="connsiteY384" fmla="*/ 112392 h 137315"/>
                <a:gd name="connsiteX385" fmla="*/ 176509 w 194459"/>
                <a:gd name="connsiteY385" fmla="*/ 111532 h 137315"/>
                <a:gd name="connsiteX386" fmla="*/ 176849 w 194459"/>
                <a:gd name="connsiteY386" fmla="*/ 110786 h 137315"/>
                <a:gd name="connsiteX387" fmla="*/ 177141 w 194459"/>
                <a:gd name="connsiteY387" fmla="*/ 111127 h 137315"/>
                <a:gd name="connsiteX388" fmla="*/ 177141 w 194459"/>
                <a:gd name="connsiteY388" fmla="*/ 112100 h 137315"/>
                <a:gd name="connsiteX389" fmla="*/ 176282 w 194459"/>
                <a:gd name="connsiteY389" fmla="*/ 113186 h 137315"/>
                <a:gd name="connsiteX390" fmla="*/ 174855 w 194459"/>
                <a:gd name="connsiteY390" fmla="*/ 114954 h 137315"/>
                <a:gd name="connsiteX391" fmla="*/ 173995 w 194459"/>
                <a:gd name="connsiteY391" fmla="*/ 115862 h 137315"/>
                <a:gd name="connsiteX392" fmla="*/ 173768 w 194459"/>
                <a:gd name="connsiteY392" fmla="*/ 117061 h 137315"/>
                <a:gd name="connsiteX393" fmla="*/ 172909 w 194459"/>
                <a:gd name="connsiteY393" fmla="*/ 117694 h 137315"/>
                <a:gd name="connsiteX394" fmla="*/ 172455 w 194459"/>
                <a:gd name="connsiteY394" fmla="*/ 118440 h 137315"/>
                <a:gd name="connsiteX395" fmla="*/ 172406 w 194459"/>
                <a:gd name="connsiteY395" fmla="*/ 120094 h 137315"/>
                <a:gd name="connsiteX396" fmla="*/ 172747 w 194459"/>
                <a:gd name="connsiteY396" fmla="*/ 121975 h 137315"/>
                <a:gd name="connsiteX397" fmla="*/ 172860 w 194459"/>
                <a:gd name="connsiteY397" fmla="*/ 122883 h 137315"/>
                <a:gd name="connsiteX398" fmla="*/ 172292 w 194459"/>
                <a:gd name="connsiteY398" fmla="*/ 123743 h 137315"/>
                <a:gd name="connsiteX399" fmla="*/ 171887 w 194459"/>
                <a:gd name="connsiteY399" fmla="*/ 125056 h 137315"/>
                <a:gd name="connsiteX400" fmla="*/ 172292 w 194459"/>
                <a:gd name="connsiteY400" fmla="*/ 126142 h 137315"/>
                <a:gd name="connsiteX401" fmla="*/ 172357 w 194459"/>
                <a:gd name="connsiteY401" fmla="*/ 126775 h 137315"/>
                <a:gd name="connsiteX402" fmla="*/ 172292 w 194459"/>
                <a:gd name="connsiteY402" fmla="*/ 128429 h 137315"/>
                <a:gd name="connsiteX403" fmla="*/ 171725 w 194459"/>
                <a:gd name="connsiteY403" fmla="*/ 129904 h 137315"/>
                <a:gd name="connsiteX404" fmla="*/ 171401 w 194459"/>
                <a:gd name="connsiteY404" fmla="*/ 131331 h 137315"/>
                <a:gd name="connsiteX405" fmla="*/ 171044 w 194459"/>
                <a:gd name="connsiteY405" fmla="*/ 132191 h 137315"/>
                <a:gd name="connsiteX406" fmla="*/ 170703 w 194459"/>
                <a:gd name="connsiteY406" fmla="*/ 133213 h 137315"/>
                <a:gd name="connsiteX407" fmla="*/ 170590 w 194459"/>
                <a:gd name="connsiteY407" fmla="*/ 135207 h 13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Lst>
              <a:rect l="l" t="t" r="r" b="b"/>
              <a:pathLst>
                <a:path w="194459" h="137315">
                  <a:moveTo>
                    <a:pt x="170541" y="135207"/>
                  </a:moveTo>
                  <a:lnTo>
                    <a:pt x="169455" y="135094"/>
                  </a:lnTo>
                  <a:lnTo>
                    <a:pt x="166779" y="134867"/>
                  </a:lnTo>
                  <a:lnTo>
                    <a:pt x="164736" y="134704"/>
                  </a:lnTo>
                  <a:cubicBezTo>
                    <a:pt x="164736" y="134704"/>
                    <a:pt x="162515" y="134526"/>
                    <a:pt x="162352" y="134526"/>
                  </a:cubicBezTo>
                  <a:cubicBezTo>
                    <a:pt x="162190" y="134526"/>
                    <a:pt x="160698" y="133845"/>
                    <a:pt x="160698" y="133845"/>
                  </a:cubicBezTo>
                  <a:lnTo>
                    <a:pt x="158817" y="132304"/>
                  </a:lnTo>
                  <a:cubicBezTo>
                    <a:pt x="158817" y="132304"/>
                    <a:pt x="158525" y="131331"/>
                    <a:pt x="158525" y="131104"/>
                  </a:cubicBezTo>
                  <a:cubicBezTo>
                    <a:pt x="158525" y="130877"/>
                    <a:pt x="158817" y="130310"/>
                    <a:pt x="158817" y="130310"/>
                  </a:cubicBezTo>
                  <a:lnTo>
                    <a:pt x="158817" y="129175"/>
                  </a:lnTo>
                  <a:lnTo>
                    <a:pt x="158185" y="128153"/>
                  </a:lnTo>
                  <a:lnTo>
                    <a:pt x="156985" y="128040"/>
                  </a:lnTo>
                  <a:lnTo>
                    <a:pt x="155850" y="128559"/>
                  </a:lnTo>
                  <a:lnTo>
                    <a:pt x="155055" y="129191"/>
                  </a:lnTo>
                  <a:lnTo>
                    <a:pt x="154033" y="129418"/>
                  </a:lnTo>
                  <a:cubicBezTo>
                    <a:pt x="154033" y="129418"/>
                    <a:pt x="153353" y="129126"/>
                    <a:pt x="153126" y="128786"/>
                  </a:cubicBezTo>
                  <a:cubicBezTo>
                    <a:pt x="152898" y="128445"/>
                    <a:pt x="152672" y="127877"/>
                    <a:pt x="152672" y="127877"/>
                  </a:cubicBezTo>
                  <a:lnTo>
                    <a:pt x="149996" y="126791"/>
                  </a:lnTo>
                  <a:lnTo>
                    <a:pt x="147726" y="126791"/>
                  </a:lnTo>
                  <a:lnTo>
                    <a:pt x="146023" y="126272"/>
                  </a:lnTo>
                  <a:lnTo>
                    <a:pt x="143802" y="125413"/>
                  </a:lnTo>
                  <a:lnTo>
                    <a:pt x="142374" y="124278"/>
                  </a:lnTo>
                  <a:lnTo>
                    <a:pt x="139926" y="123305"/>
                  </a:lnTo>
                  <a:lnTo>
                    <a:pt x="137202" y="123191"/>
                  </a:lnTo>
                  <a:lnTo>
                    <a:pt x="134753" y="123418"/>
                  </a:lnTo>
                  <a:lnTo>
                    <a:pt x="132483" y="123759"/>
                  </a:lnTo>
                  <a:lnTo>
                    <a:pt x="129759" y="124326"/>
                  </a:lnTo>
                  <a:lnTo>
                    <a:pt x="128445" y="124959"/>
                  </a:lnTo>
                  <a:lnTo>
                    <a:pt x="126905" y="125591"/>
                  </a:lnTo>
                  <a:lnTo>
                    <a:pt x="124683" y="126499"/>
                  </a:lnTo>
                  <a:lnTo>
                    <a:pt x="123029" y="127132"/>
                  </a:lnTo>
                  <a:lnTo>
                    <a:pt x="120305" y="128040"/>
                  </a:lnTo>
                  <a:lnTo>
                    <a:pt x="118148" y="129969"/>
                  </a:lnTo>
                  <a:lnTo>
                    <a:pt x="116494" y="132191"/>
                  </a:lnTo>
                  <a:lnTo>
                    <a:pt x="114451" y="133845"/>
                  </a:lnTo>
                  <a:lnTo>
                    <a:pt x="111776" y="135320"/>
                  </a:lnTo>
                  <a:lnTo>
                    <a:pt x="108646" y="136634"/>
                  </a:lnTo>
                  <a:lnTo>
                    <a:pt x="106197" y="137315"/>
                  </a:lnTo>
                  <a:lnTo>
                    <a:pt x="103473" y="136974"/>
                  </a:lnTo>
                  <a:cubicBezTo>
                    <a:pt x="103473" y="136974"/>
                    <a:pt x="102159" y="136569"/>
                    <a:pt x="102046" y="136407"/>
                  </a:cubicBezTo>
                  <a:cubicBezTo>
                    <a:pt x="101932" y="136229"/>
                    <a:pt x="100732" y="135272"/>
                    <a:pt x="100732" y="135272"/>
                  </a:cubicBezTo>
                  <a:lnTo>
                    <a:pt x="96873" y="134753"/>
                  </a:lnTo>
                  <a:lnTo>
                    <a:pt x="94992" y="134980"/>
                  </a:lnTo>
                  <a:lnTo>
                    <a:pt x="93906" y="135547"/>
                  </a:lnTo>
                  <a:lnTo>
                    <a:pt x="90841" y="135434"/>
                  </a:lnTo>
                  <a:lnTo>
                    <a:pt x="89138" y="134867"/>
                  </a:lnTo>
                  <a:lnTo>
                    <a:pt x="86122" y="134867"/>
                  </a:lnTo>
                  <a:lnTo>
                    <a:pt x="84922" y="135385"/>
                  </a:lnTo>
                  <a:cubicBezTo>
                    <a:pt x="84922" y="135385"/>
                    <a:pt x="83041" y="136294"/>
                    <a:pt x="82814" y="136294"/>
                  </a:cubicBezTo>
                  <a:cubicBezTo>
                    <a:pt x="82587" y="136294"/>
                    <a:pt x="80771" y="136585"/>
                    <a:pt x="80771" y="136585"/>
                  </a:cubicBezTo>
                  <a:lnTo>
                    <a:pt x="77982" y="136180"/>
                  </a:lnTo>
                  <a:lnTo>
                    <a:pt x="76668" y="135547"/>
                  </a:lnTo>
                  <a:lnTo>
                    <a:pt x="74284" y="133893"/>
                  </a:lnTo>
                  <a:lnTo>
                    <a:pt x="71674" y="133034"/>
                  </a:lnTo>
                  <a:lnTo>
                    <a:pt x="69793" y="133213"/>
                  </a:lnTo>
                  <a:lnTo>
                    <a:pt x="67523" y="133326"/>
                  </a:lnTo>
                  <a:lnTo>
                    <a:pt x="66436" y="132580"/>
                  </a:lnTo>
                  <a:lnTo>
                    <a:pt x="64279" y="131672"/>
                  </a:lnTo>
                  <a:lnTo>
                    <a:pt x="62236" y="131380"/>
                  </a:lnTo>
                  <a:lnTo>
                    <a:pt x="60015" y="132240"/>
                  </a:lnTo>
                  <a:lnTo>
                    <a:pt x="58134" y="132531"/>
                  </a:lnTo>
                  <a:lnTo>
                    <a:pt x="54955" y="132418"/>
                  </a:lnTo>
                  <a:lnTo>
                    <a:pt x="53528" y="132418"/>
                  </a:lnTo>
                  <a:lnTo>
                    <a:pt x="52556" y="131850"/>
                  </a:lnTo>
                  <a:lnTo>
                    <a:pt x="52037" y="130602"/>
                  </a:lnTo>
                  <a:lnTo>
                    <a:pt x="52150" y="129126"/>
                  </a:lnTo>
                  <a:lnTo>
                    <a:pt x="52896" y="127650"/>
                  </a:lnTo>
                  <a:lnTo>
                    <a:pt x="54599" y="126791"/>
                  </a:lnTo>
                  <a:lnTo>
                    <a:pt x="55571" y="125883"/>
                  </a:lnTo>
                  <a:lnTo>
                    <a:pt x="55571" y="124861"/>
                  </a:lnTo>
                  <a:lnTo>
                    <a:pt x="54712" y="124067"/>
                  </a:lnTo>
                  <a:lnTo>
                    <a:pt x="53739" y="123434"/>
                  </a:lnTo>
                  <a:lnTo>
                    <a:pt x="52085" y="122689"/>
                  </a:lnTo>
                  <a:lnTo>
                    <a:pt x="50431" y="121489"/>
                  </a:lnTo>
                  <a:lnTo>
                    <a:pt x="49004" y="120175"/>
                  </a:lnTo>
                  <a:lnTo>
                    <a:pt x="47691" y="118408"/>
                  </a:lnTo>
                  <a:lnTo>
                    <a:pt x="46037" y="116526"/>
                  </a:lnTo>
                  <a:cubicBezTo>
                    <a:pt x="46037" y="116526"/>
                    <a:pt x="44674" y="115051"/>
                    <a:pt x="44674" y="114824"/>
                  </a:cubicBezTo>
                  <a:lnTo>
                    <a:pt x="44674" y="113121"/>
                  </a:lnTo>
                  <a:lnTo>
                    <a:pt x="45420" y="112667"/>
                  </a:lnTo>
                  <a:lnTo>
                    <a:pt x="46556" y="111986"/>
                  </a:lnTo>
                  <a:lnTo>
                    <a:pt x="46734" y="110965"/>
                  </a:lnTo>
                  <a:cubicBezTo>
                    <a:pt x="46734" y="110965"/>
                    <a:pt x="47367" y="109829"/>
                    <a:pt x="47593" y="109829"/>
                  </a:cubicBezTo>
                  <a:cubicBezTo>
                    <a:pt x="47820" y="109829"/>
                    <a:pt x="48907" y="110235"/>
                    <a:pt x="48907" y="110235"/>
                  </a:cubicBezTo>
                  <a:lnTo>
                    <a:pt x="49247" y="111208"/>
                  </a:lnTo>
                  <a:lnTo>
                    <a:pt x="49815" y="111435"/>
                  </a:lnTo>
                  <a:lnTo>
                    <a:pt x="50561" y="111143"/>
                  </a:lnTo>
                  <a:lnTo>
                    <a:pt x="50447" y="109829"/>
                  </a:lnTo>
                  <a:lnTo>
                    <a:pt x="48858" y="108402"/>
                  </a:lnTo>
                  <a:cubicBezTo>
                    <a:pt x="48858" y="108402"/>
                    <a:pt x="47885" y="107884"/>
                    <a:pt x="47723" y="107770"/>
                  </a:cubicBezTo>
                  <a:cubicBezTo>
                    <a:pt x="47545" y="107656"/>
                    <a:pt x="46637" y="106457"/>
                    <a:pt x="46637" y="106457"/>
                  </a:cubicBezTo>
                  <a:lnTo>
                    <a:pt x="45729" y="106570"/>
                  </a:lnTo>
                  <a:lnTo>
                    <a:pt x="44593" y="107137"/>
                  </a:lnTo>
                  <a:lnTo>
                    <a:pt x="43847" y="107364"/>
                  </a:lnTo>
                  <a:lnTo>
                    <a:pt x="42826" y="107543"/>
                  </a:lnTo>
                  <a:lnTo>
                    <a:pt x="41286" y="108289"/>
                  </a:lnTo>
                  <a:lnTo>
                    <a:pt x="40539" y="110624"/>
                  </a:lnTo>
                  <a:cubicBezTo>
                    <a:pt x="40539" y="110624"/>
                    <a:pt x="39907" y="111532"/>
                    <a:pt x="39794" y="111710"/>
                  </a:cubicBezTo>
                  <a:cubicBezTo>
                    <a:pt x="39680" y="111873"/>
                    <a:pt x="38821" y="112570"/>
                    <a:pt x="38821" y="112570"/>
                  </a:cubicBezTo>
                  <a:lnTo>
                    <a:pt x="37053" y="112164"/>
                  </a:lnTo>
                  <a:lnTo>
                    <a:pt x="35918" y="110235"/>
                  </a:lnTo>
                  <a:lnTo>
                    <a:pt x="34783" y="109035"/>
                  </a:lnTo>
                  <a:lnTo>
                    <a:pt x="32399" y="107786"/>
                  </a:lnTo>
                  <a:lnTo>
                    <a:pt x="30291" y="107040"/>
                  </a:lnTo>
                  <a:cubicBezTo>
                    <a:pt x="30291" y="107040"/>
                    <a:pt x="28929" y="106294"/>
                    <a:pt x="28751" y="106132"/>
                  </a:cubicBezTo>
                  <a:cubicBezTo>
                    <a:pt x="28572" y="105970"/>
                    <a:pt x="27551" y="105046"/>
                    <a:pt x="27551" y="105046"/>
                  </a:cubicBezTo>
                  <a:cubicBezTo>
                    <a:pt x="27551" y="105046"/>
                    <a:pt x="26075" y="103683"/>
                    <a:pt x="25897" y="103570"/>
                  </a:cubicBezTo>
                  <a:cubicBezTo>
                    <a:pt x="25718" y="103457"/>
                    <a:pt x="24648" y="103003"/>
                    <a:pt x="24648" y="103003"/>
                  </a:cubicBezTo>
                  <a:cubicBezTo>
                    <a:pt x="24648" y="103003"/>
                    <a:pt x="24826" y="101981"/>
                    <a:pt x="24989" y="101916"/>
                  </a:cubicBezTo>
                  <a:cubicBezTo>
                    <a:pt x="25151" y="101851"/>
                    <a:pt x="26189" y="101462"/>
                    <a:pt x="26237" y="101235"/>
                  </a:cubicBezTo>
                  <a:cubicBezTo>
                    <a:pt x="26286" y="101008"/>
                    <a:pt x="26010" y="100440"/>
                    <a:pt x="25718" y="100213"/>
                  </a:cubicBezTo>
                  <a:cubicBezTo>
                    <a:pt x="25427" y="99986"/>
                    <a:pt x="23951" y="99532"/>
                    <a:pt x="23951" y="99532"/>
                  </a:cubicBezTo>
                  <a:lnTo>
                    <a:pt x="22929" y="99532"/>
                  </a:lnTo>
                  <a:lnTo>
                    <a:pt x="22297" y="98624"/>
                  </a:lnTo>
                  <a:lnTo>
                    <a:pt x="22702" y="97424"/>
                  </a:lnTo>
                  <a:lnTo>
                    <a:pt x="23724" y="96970"/>
                  </a:lnTo>
                  <a:lnTo>
                    <a:pt x="24632" y="95657"/>
                  </a:lnTo>
                  <a:lnTo>
                    <a:pt x="24632" y="94343"/>
                  </a:lnTo>
                  <a:lnTo>
                    <a:pt x="23951" y="93257"/>
                  </a:lnTo>
                  <a:cubicBezTo>
                    <a:pt x="23951" y="93257"/>
                    <a:pt x="22751" y="92122"/>
                    <a:pt x="22589" y="92122"/>
                  </a:cubicBezTo>
                  <a:lnTo>
                    <a:pt x="20772" y="92122"/>
                  </a:lnTo>
                  <a:lnTo>
                    <a:pt x="19411" y="91214"/>
                  </a:lnTo>
                  <a:lnTo>
                    <a:pt x="18048" y="90354"/>
                  </a:lnTo>
                  <a:lnTo>
                    <a:pt x="16054" y="89722"/>
                  </a:lnTo>
                  <a:lnTo>
                    <a:pt x="15194" y="88814"/>
                  </a:lnTo>
                  <a:lnTo>
                    <a:pt x="13200" y="86998"/>
                  </a:lnTo>
                  <a:lnTo>
                    <a:pt x="10589" y="83933"/>
                  </a:lnTo>
                  <a:lnTo>
                    <a:pt x="10589" y="83073"/>
                  </a:lnTo>
                  <a:lnTo>
                    <a:pt x="10135" y="81711"/>
                  </a:lnTo>
                  <a:lnTo>
                    <a:pt x="9843" y="79781"/>
                  </a:lnTo>
                  <a:lnTo>
                    <a:pt x="10751" y="77219"/>
                  </a:lnTo>
                  <a:lnTo>
                    <a:pt x="9843" y="75403"/>
                  </a:lnTo>
                  <a:lnTo>
                    <a:pt x="8368" y="74722"/>
                  </a:lnTo>
                  <a:lnTo>
                    <a:pt x="7233" y="72387"/>
                  </a:lnTo>
                  <a:lnTo>
                    <a:pt x="5011" y="70684"/>
                  </a:lnTo>
                  <a:lnTo>
                    <a:pt x="3422" y="69095"/>
                  </a:lnTo>
                  <a:lnTo>
                    <a:pt x="1654" y="67847"/>
                  </a:lnTo>
                  <a:lnTo>
                    <a:pt x="292" y="66371"/>
                  </a:lnTo>
                  <a:lnTo>
                    <a:pt x="0" y="65658"/>
                  </a:lnTo>
                  <a:lnTo>
                    <a:pt x="633" y="64831"/>
                  </a:lnTo>
                  <a:lnTo>
                    <a:pt x="2676" y="63858"/>
                  </a:lnTo>
                  <a:lnTo>
                    <a:pt x="5124" y="63858"/>
                  </a:lnTo>
                  <a:lnTo>
                    <a:pt x="6665" y="63112"/>
                  </a:lnTo>
                  <a:lnTo>
                    <a:pt x="8140" y="61863"/>
                  </a:lnTo>
                  <a:lnTo>
                    <a:pt x="8822" y="61004"/>
                  </a:lnTo>
                  <a:lnTo>
                    <a:pt x="10638" y="60436"/>
                  </a:lnTo>
                  <a:lnTo>
                    <a:pt x="13767" y="61069"/>
                  </a:lnTo>
                  <a:lnTo>
                    <a:pt x="15697" y="61004"/>
                  </a:lnTo>
                  <a:lnTo>
                    <a:pt x="17351" y="60436"/>
                  </a:lnTo>
                  <a:lnTo>
                    <a:pt x="18600" y="58328"/>
                  </a:lnTo>
                  <a:lnTo>
                    <a:pt x="19686" y="56171"/>
                  </a:lnTo>
                  <a:lnTo>
                    <a:pt x="20432" y="53447"/>
                  </a:lnTo>
                  <a:lnTo>
                    <a:pt x="20886" y="51793"/>
                  </a:lnTo>
                  <a:lnTo>
                    <a:pt x="22362" y="49571"/>
                  </a:lnTo>
                  <a:lnTo>
                    <a:pt x="23383" y="49118"/>
                  </a:lnTo>
                  <a:lnTo>
                    <a:pt x="24632" y="47415"/>
                  </a:lnTo>
                  <a:lnTo>
                    <a:pt x="25718" y="45258"/>
                  </a:lnTo>
                  <a:cubicBezTo>
                    <a:pt x="25718" y="45258"/>
                    <a:pt x="25783" y="43556"/>
                    <a:pt x="25897" y="43264"/>
                  </a:cubicBezTo>
                  <a:cubicBezTo>
                    <a:pt x="26010" y="42972"/>
                    <a:pt x="26870" y="40588"/>
                    <a:pt x="26870" y="40588"/>
                  </a:cubicBezTo>
                  <a:lnTo>
                    <a:pt x="27956" y="38934"/>
                  </a:lnTo>
                  <a:lnTo>
                    <a:pt x="28978" y="36145"/>
                  </a:lnTo>
                  <a:lnTo>
                    <a:pt x="30113" y="34150"/>
                  </a:lnTo>
                  <a:lnTo>
                    <a:pt x="32042" y="30794"/>
                  </a:lnTo>
                  <a:lnTo>
                    <a:pt x="33356" y="28232"/>
                  </a:lnTo>
                  <a:lnTo>
                    <a:pt x="33989" y="26075"/>
                  </a:lnTo>
                  <a:lnTo>
                    <a:pt x="35350" y="23967"/>
                  </a:lnTo>
                  <a:lnTo>
                    <a:pt x="36096" y="22994"/>
                  </a:lnTo>
                  <a:lnTo>
                    <a:pt x="37978" y="21405"/>
                  </a:lnTo>
                  <a:lnTo>
                    <a:pt x="38886" y="19248"/>
                  </a:lnTo>
                  <a:lnTo>
                    <a:pt x="39745" y="17481"/>
                  </a:lnTo>
                  <a:lnTo>
                    <a:pt x="41107" y="16005"/>
                  </a:lnTo>
                  <a:lnTo>
                    <a:pt x="43783" y="15373"/>
                  </a:lnTo>
                  <a:lnTo>
                    <a:pt x="45145" y="14967"/>
                  </a:lnTo>
                  <a:lnTo>
                    <a:pt x="46167" y="14448"/>
                  </a:lnTo>
                  <a:lnTo>
                    <a:pt x="47983" y="13816"/>
                  </a:lnTo>
                  <a:lnTo>
                    <a:pt x="49977" y="13524"/>
                  </a:lnTo>
                  <a:lnTo>
                    <a:pt x="51404" y="12162"/>
                  </a:lnTo>
                  <a:lnTo>
                    <a:pt x="52426" y="10962"/>
                  </a:lnTo>
                  <a:lnTo>
                    <a:pt x="53172" y="10508"/>
                  </a:lnTo>
                  <a:lnTo>
                    <a:pt x="53236" y="9032"/>
                  </a:lnTo>
                  <a:lnTo>
                    <a:pt x="53528" y="7492"/>
                  </a:lnTo>
                  <a:lnTo>
                    <a:pt x="54388" y="7151"/>
                  </a:lnTo>
                  <a:lnTo>
                    <a:pt x="55296" y="8124"/>
                  </a:lnTo>
                  <a:lnTo>
                    <a:pt x="56204" y="8302"/>
                  </a:lnTo>
                  <a:lnTo>
                    <a:pt x="57112" y="7167"/>
                  </a:lnTo>
                  <a:lnTo>
                    <a:pt x="57971" y="5919"/>
                  </a:lnTo>
                  <a:lnTo>
                    <a:pt x="57858" y="5011"/>
                  </a:lnTo>
                  <a:lnTo>
                    <a:pt x="58944" y="4719"/>
                  </a:lnTo>
                  <a:lnTo>
                    <a:pt x="60939" y="5465"/>
                  </a:lnTo>
                  <a:lnTo>
                    <a:pt x="61166" y="6097"/>
                  </a:lnTo>
                  <a:lnTo>
                    <a:pt x="61734" y="5805"/>
                  </a:lnTo>
                  <a:lnTo>
                    <a:pt x="62479" y="6438"/>
                  </a:lnTo>
                  <a:lnTo>
                    <a:pt x="63679" y="7411"/>
                  </a:lnTo>
                  <a:lnTo>
                    <a:pt x="64539" y="8092"/>
                  </a:lnTo>
                  <a:lnTo>
                    <a:pt x="65447" y="8724"/>
                  </a:lnTo>
                  <a:lnTo>
                    <a:pt x="67215" y="9292"/>
                  </a:lnTo>
                  <a:lnTo>
                    <a:pt x="68755" y="9178"/>
                  </a:lnTo>
                  <a:lnTo>
                    <a:pt x="69501" y="8205"/>
                  </a:lnTo>
                  <a:lnTo>
                    <a:pt x="70295" y="8027"/>
                  </a:lnTo>
                  <a:lnTo>
                    <a:pt x="71771" y="8140"/>
                  </a:lnTo>
                  <a:lnTo>
                    <a:pt x="72452" y="8481"/>
                  </a:lnTo>
                  <a:lnTo>
                    <a:pt x="74447" y="9000"/>
                  </a:lnTo>
                  <a:lnTo>
                    <a:pt x="75079" y="9292"/>
                  </a:lnTo>
                  <a:lnTo>
                    <a:pt x="77236" y="10378"/>
                  </a:lnTo>
                  <a:lnTo>
                    <a:pt x="79230" y="10151"/>
                  </a:lnTo>
                  <a:lnTo>
                    <a:pt x="80819" y="10329"/>
                  </a:lnTo>
                  <a:lnTo>
                    <a:pt x="82814" y="10556"/>
                  </a:lnTo>
                  <a:lnTo>
                    <a:pt x="83560" y="10265"/>
                  </a:lnTo>
                  <a:lnTo>
                    <a:pt x="85101" y="9924"/>
                  </a:lnTo>
                  <a:lnTo>
                    <a:pt x="86073" y="9924"/>
                  </a:lnTo>
                  <a:lnTo>
                    <a:pt x="87436" y="10443"/>
                  </a:lnTo>
                  <a:lnTo>
                    <a:pt x="88344" y="11870"/>
                  </a:lnTo>
                  <a:lnTo>
                    <a:pt x="89657" y="12843"/>
                  </a:lnTo>
                  <a:lnTo>
                    <a:pt x="90971" y="13702"/>
                  </a:lnTo>
                  <a:lnTo>
                    <a:pt x="91879" y="14448"/>
                  </a:lnTo>
                  <a:lnTo>
                    <a:pt x="92900" y="15194"/>
                  </a:lnTo>
                  <a:lnTo>
                    <a:pt x="94100" y="16281"/>
                  </a:lnTo>
                  <a:lnTo>
                    <a:pt x="95981" y="16686"/>
                  </a:lnTo>
                  <a:lnTo>
                    <a:pt x="97797" y="16005"/>
                  </a:lnTo>
                  <a:lnTo>
                    <a:pt x="99160" y="15259"/>
                  </a:lnTo>
                  <a:lnTo>
                    <a:pt x="100749" y="13670"/>
                  </a:lnTo>
                  <a:lnTo>
                    <a:pt x="101657" y="12583"/>
                  </a:lnTo>
                  <a:lnTo>
                    <a:pt x="102678" y="11611"/>
                  </a:lnTo>
                  <a:lnTo>
                    <a:pt x="105062" y="11432"/>
                  </a:lnTo>
                  <a:lnTo>
                    <a:pt x="107446" y="11319"/>
                  </a:lnTo>
                  <a:lnTo>
                    <a:pt x="110689" y="11027"/>
                  </a:lnTo>
                  <a:lnTo>
                    <a:pt x="112683" y="10508"/>
                  </a:lnTo>
                  <a:lnTo>
                    <a:pt x="114791" y="9535"/>
                  </a:lnTo>
                  <a:lnTo>
                    <a:pt x="117629" y="9421"/>
                  </a:lnTo>
                  <a:lnTo>
                    <a:pt x="119559" y="8854"/>
                  </a:lnTo>
                  <a:lnTo>
                    <a:pt x="121667" y="7492"/>
                  </a:lnTo>
                  <a:lnTo>
                    <a:pt x="122526" y="6178"/>
                  </a:lnTo>
                  <a:lnTo>
                    <a:pt x="123045" y="5092"/>
                  </a:lnTo>
                  <a:lnTo>
                    <a:pt x="123499" y="4070"/>
                  </a:lnTo>
                  <a:cubicBezTo>
                    <a:pt x="123499" y="4070"/>
                    <a:pt x="124180" y="2984"/>
                    <a:pt x="124359" y="2870"/>
                  </a:cubicBezTo>
                  <a:cubicBezTo>
                    <a:pt x="124537" y="2757"/>
                    <a:pt x="126969" y="1784"/>
                    <a:pt x="126969" y="1784"/>
                  </a:cubicBezTo>
                  <a:lnTo>
                    <a:pt x="128283" y="1151"/>
                  </a:lnTo>
                  <a:lnTo>
                    <a:pt x="129418" y="632"/>
                  </a:lnTo>
                  <a:lnTo>
                    <a:pt x="131121" y="292"/>
                  </a:lnTo>
                  <a:lnTo>
                    <a:pt x="132661" y="0"/>
                  </a:lnTo>
                  <a:lnTo>
                    <a:pt x="133683" y="0"/>
                  </a:lnTo>
                  <a:lnTo>
                    <a:pt x="134883" y="973"/>
                  </a:lnTo>
                  <a:lnTo>
                    <a:pt x="136018" y="2449"/>
                  </a:lnTo>
                  <a:lnTo>
                    <a:pt x="137493" y="4330"/>
                  </a:lnTo>
                  <a:lnTo>
                    <a:pt x="138693" y="6032"/>
                  </a:lnTo>
                  <a:lnTo>
                    <a:pt x="139602" y="7800"/>
                  </a:lnTo>
                  <a:lnTo>
                    <a:pt x="141758" y="10135"/>
                  </a:lnTo>
                  <a:lnTo>
                    <a:pt x="143348" y="15648"/>
                  </a:lnTo>
                  <a:lnTo>
                    <a:pt x="144596" y="17870"/>
                  </a:lnTo>
                  <a:lnTo>
                    <a:pt x="146412" y="20772"/>
                  </a:lnTo>
                  <a:lnTo>
                    <a:pt x="148293" y="23383"/>
                  </a:lnTo>
                  <a:cubicBezTo>
                    <a:pt x="148293" y="23383"/>
                    <a:pt x="148748" y="24972"/>
                    <a:pt x="148926" y="24972"/>
                  </a:cubicBezTo>
                  <a:cubicBezTo>
                    <a:pt x="149104" y="24972"/>
                    <a:pt x="150061" y="27016"/>
                    <a:pt x="150061" y="27016"/>
                  </a:cubicBezTo>
                  <a:lnTo>
                    <a:pt x="149947" y="28378"/>
                  </a:lnTo>
                  <a:lnTo>
                    <a:pt x="151082" y="28945"/>
                  </a:lnTo>
                  <a:lnTo>
                    <a:pt x="152785" y="29967"/>
                  </a:lnTo>
                  <a:lnTo>
                    <a:pt x="153012" y="31329"/>
                  </a:lnTo>
                  <a:lnTo>
                    <a:pt x="153012" y="33031"/>
                  </a:lnTo>
                  <a:lnTo>
                    <a:pt x="154033" y="34004"/>
                  </a:lnTo>
                  <a:lnTo>
                    <a:pt x="155169" y="34345"/>
                  </a:lnTo>
                  <a:lnTo>
                    <a:pt x="155396" y="35658"/>
                  </a:lnTo>
                  <a:lnTo>
                    <a:pt x="156255" y="36907"/>
                  </a:lnTo>
                  <a:lnTo>
                    <a:pt x="157228" y="37929"/>
                  </a:lnTo>
                  <a:lnTo>
                    <a:pt x="158590" y="38220"/>
                  </a:lnTo>
                  <a:lnTo>
                    <a:pt x="159612" y="39129"/>
                  </a:lnTo>
                  <a:lnTo>
                    <a:pt x="160747" y="40831"/>
                  </a:lnTo>
                  <a:lnTo>
                    <a:pt x="160861" y="42193"/>
                  </a:lnTo>
                  <a:lnTo>
                    <a:pt x="161039" y="44010"/>
                  </a:lnTo>
                  <a:lnTo>
                    <a:pt x="161671" y="45826"/>
                  </a:lnTo>
                  <a:lnTo>
                    <a:pt x="162920" y="47642"/>
                  </a:lnTo>
                  <a:lnTo>
                    <a:pt x="163147" y="48891"/>
                  </a:lnTo>
                  <a:lnTo>
                    <a:pt x="162693" y="51955"/>
                  </a:lnTo>
                  <a:lnTo>
                    <a:pt x="162920" y="53431"/>
                  </a:lnTo>
                  <a:lnTo>
                    <a:pt x="163374" y="54339"/>
                  </a:lnTo>
                  <a:cubicBezTo>
                    <a:pt x="163374" y="54339"/>
                    <a:pt x="163422" y="55652"/>
                    <a:pt x="163422" y="55815"/>
                  </a:cubicBezTo>
                  <a:cubicBezTo>
                    <a:pt x="163422" y="55977"/>
                    <a:pt x="162904" y="57177"/>
                    <a:pt x="162904" y="57177"/>
                  </a:cubicBezTo>
                  <a:lnTo>
                    <a:pt x="162336" y="59285"/>
                  </a:lnTo>
                  <a:lnTo>
                    <a:pt x="162336" y="60939"/>
                  </a:lnTo>
                  <a:lnTo>
                    <a:pt x="162158" y="62366"/>
                  </a:lnTo>
                  <a:lnTo>
                    <a:pt x="161250" y="64296"/>
                  </a:lnTo>
                  <a:lnTo>
                    <a:pt x="160682" y="65998"/>
                  </a:lnTo>
                  <a:lnTo>
                    <a:pt x="160682" y="69582"/>
                  </a:lnTo>
                  <a:lnTo>
                    <a:pt x="161136" y="71057"/>
                  </a:lnTo>
                  <a:lnTo>
                    <a:pt x="161363" y="72420"/>
                  </a:lnTo>
                  <a:lnTo>
                    <a:pt x="161298" y="73506"/>
                  </a:lnTo>
                  <a:lnTo>
                    <a:pt x="161752" y="74593"/>
                  </a:lnTo>
                  <a:lnTo>
                    <a:pt x="162271" y="75565"/>
                  </a:lnTo>
                  <a:lnTo>
                    <a:pt x="162725" y="76814"/>
                  </a:lnTo>
                  <a:lnTo>
                    <a:pt x="162385" y="78630"/>
                  </a:lnTo>
                  <a:lnTo>
                    <a:pt x="161298" y="80057"/>
                  </a:lnTo>
                  <a:cubicBezTo>
                    <a:pt x="161298" y="80057"/>
                    <a:pt x="160893" y="80511"/>
                    <a:pt x="160893" y="80690"/>
                  </a:cubicBezTo>
                  <a:cubicBezTo>
                    <a:pt x="160893" y="80868"/>
                    <a:pt x="161298" y="81663"/>
                    <a:pt x="161298" y="81663"/>
                  </a:cubicBezTo>
                  <a:lnTo>
                    <a:pt x="162206" y="82068"/>
                  </a:lnTo>
                  <a:lnTo>
                    <a:pt x="162888" y="82862"/>
                  </a:lnTo>
                  <a:lnTo>
                    <a:pt x="163455" y="83949"/>
                  </a:lnTo>
                  <a:lnTo>
                    <a:pt x="164704" y="85425"/>
                  </a:lnTo>
                  <a:lnTo>
                    <a:pt x="164704" y="86852"/>
                  </a:lnTo>
                  <a:lnTo>
                    <a:pt x="164817" y="87873"/>
                  </a:lnTo>
                  <a:lnTo>
                    <a:pt x="165904" y="88846"/>
                  </a:lnTo>
                  <a:lnTo>
                    <a:pt x="167331" y="89414"/>
                  </a:lnTo>
                  <a:lnTo>
                    <a:pt x="169941" y="90435"/>
                  </a:lnTo>
                  <a:lnTo>
                    <a:pt x="171190" y="90954"/>
                  </a:lnTo>
                  <a:lnTo>
                    <a:pt x="172503" y="91635"/>
                  </a:lnTo>
                  <a:lnTo>
                    <a:pt x="174498" y="91927"/>
                  </a:lnTo>
                  <a:lnTo>
                    <a:pt x="176087" y="91927"/>
                  </a:lnTo>
                  <a:lnTo>
                    <a:pt x="177741" y="90727"/>
                  </a:lnTo>
                  <a:lnTo>
                    <a:pt x="179622" y="89187"/>
                  </a:lnTo>
                  <a:lnTo>
                    <a:pt x="180757" y="88441"/>
                  </a:lnTo>
                  <a:lnTo>
                    <a:pt x="182071" y="87306"/>
                  </a:lnTo>
                  <a:lnTo>
                    <a:pt x="182865" y="86219"/>
                  </a:lnTo>
                  <a:lnTo>
                    <a:pt x="184973" y="85473"/>
                  </a:lnTo>
                  <a:lnTo>
                    <a:pt x="186903" y="85133"/>
                  </a:lnTo>
                  <a:lnTo>
                    <a:pt x="189627" y="85181"/>
                  </a:lnTo>
                  <a:lnTo>
                    <a:pt x="191443" y="85862"/>
                  </a:lnTo>
                  <a:lnTo>
                    <a:pt x="192919" y="87289"/>
                  </a:lnTo>
                  <a:lnTo>
                    <a:pt x="194054" y="88765"/>
                  </a:lnTo>
                  <a:lnTo>
                    <a:pt x="194460" y="90468"/>
                  </a:lnTo>
                  <a:lnTo>
                    <a:pt x="194119" y="92170"/>
                  </a:lnTo>
                  <a:lnTo>
                    <a:pt x="192984" y="92511"/>
                  </a:lnTo>
                  <a:lnTo>
                    <a:pt x="192757" y="93257"/>
                  </a:lnTo>
                  <a:lnTo>
                    <a:pt x="193389" y="93938"/>
                  </a:lnTo>
                  <a:lnTo>
                    <a:pt x="193454" y="95073"/>
                  </a:lnTo>
                  <a:lnTo>
                    <a:pt x="193000" y="96662"/>
                  </a:lnTo>
                  <a:lnTo>
                    <a:pt x="192708" y="97635"/>
                  </a:lnTo>
                  <a:lnTo>
                    <a:pt x="192708" y="98495"/>
                  </a:lnTo>
                  <a:lnTo>
                    <a:pt x="192643" y="101284"/>
                  </a:lnTo>
                  <a:lnTo>
                    <a:pt x="191849" y="102597"/>
                  </a:lnTo>
                  <a:lnTo>
                    <a:pt x="190714" y="103392"/>
                  </a:lnTo>
                  <a:lnTo>
                    <a:pt x="189465" y="103846"/>
                  </a:lnTo>
                  <a:lnTo>
                    <a:pt x="188038" y="104186"/>
                  </a:lnTo>
                  <a:lnTo>
                    <a:pt x="186790" y="104251"/>
                  </a:lnTo>
                  <a:lnTo>
                    <a:pt x="185022" y="104186"/>
                  </a:lnTo>
                  <a:lnTo>
                    <a:pt x="184162" y="104478"/>
                  </a:lnTo>
                  <a:lnTo>
                    <a:pt x="183254" y="104657"/>
                  </a:lnTo>
                  <a:lnTo>
                    <a:pt x="182347" y="105175"/>
                  </a:lnTo>
                  <a:lnTo>
                    <a:pt x="181552" y="105743"/>
                  </a:lnTo>
                  <a:lnTo>
                    <a:pt x="180806" y="106878"/>
                  </a:lnTo>
                  <a:lnTo>
                    <a:pt x="179898" y="107624"/>
                  </a:lnTo>
                  <a:lnTo>
                    <a:pt x="179330" y="107056"/>
                  </a:lnTo>
                  <a:lnTo>
                    <a:pt x="179103" y="106084"/>
                  </a:lnTo>
                  <a:lnTo>
                    <a:pt x="180303" y="105451"/>
                  </a:lnTo>
                  <a:lnTo>
                    <a:pt x="180936" y="105046"/>
                  </a:lnTo>
                  <a:lnTo>
                    <a:pt x="181909" y="104300"/>
                  </a:lnTo>
                  <a:lnTo>
                    <a:pt x="182136" y="103505"/>
                  </a:lnTo>
                  <a:lnTo>
                    <a:pt x="182022" y="102759"/>
                  </a:lnTo>
                  <a:lnTo>
                    <a:pt x="181276" y="102354"/>
                  </a:lnTo>
                  <a:lnTo>
                    <a:pt x="180822" y="102921"/>
                  </a:lnTo>
                  <a:lnTo>
                    <a:pt x="180481" y="102808"/>
                  </a:lnTo>
                  <a:lnTo>
                    <a:pt x="180141" y="101446"/>
                  </a:lnTo>
                  <a:lnTo>
                    <a:pt x="180320" y="100359"/>
                  </a:lnTo>
                  <a:lnTo>
                    <a:pt x="181000" y="99840"/>
                  </a:lnTo>
                  <a:lnTo>
                    <a:pt x="181000" y="98754"/>
                  </a:lnTo>
                  <a:lnTo>
                    <a:pt x="180255" y="98073"/>
                  </a:lnTo>
                  <a:lnTo>
                    <a:pt x="179460" y="98527"/>
                  </a:lnTo>
                  <a:lnTo>
                    <a:pt x="179460" y="99500"/>
                  </a:lnTo>
                  <a:lnTo>
                    <a:pt x="178827" y="99046"/>
                  </a:lnTo>
                  <a:lnTo>
                    <a:pt x="177806" y="98705"/>
                  </a:lnTo>
                  <a:lnTo>
                    <a:pt x="177287" y="99224"/>
                  </a:lnTo>
                  <a:lnTo>
                    <a:pt x="176947" y="100084"/>
                  </a:lnTo>
                  <a:lnTo>
                    <a:pt x="176947" y="101057"/>
                  </a:lnTo>
                  <a:lnTo>
                    <a:pt x="177060" y="102078"/>
                  </a:lnTo>
                  <a:lnTo>
                    <a:pt x="177806" y="102873"/>
                  </a:lnTo>
                  <a:lnTo>
                    <a:pt x="178033" y="103959"/>
                  </a:lnTo>
                  <a:lnTo>
                    <a:pt x="178033" y="105046"/>
                  </a:lnTo>
                  <a:lnTo>
                    <a:pt x="177011" y="105613"/>
                  </a:lnTo>
                  <a:lnTo>
                    <a:pt x="176379" y="105678"/>
                  </a:lnTo>
                  <a:lnTo>
                    <a:pt x="175698" y="106586"/>
                  </a:lnTo>
                  <a:lnTo>
                    <a:pt x="174498" y="106586"/>
                  </a:lnTo>
                  <a:lnTo>
                    <a:pt x="173866" y="106765"/>
                  </a:lnTo>
                  <a:lnTo>
                    <a:pt x="173817" y="107511"/>
                  </a:lnTo>
                  <a:lnTo>
                    <a:pt x="174498" y="107916"/>
                  </a:lnTo>
                  <a:lnTo>
                    <a:pt x="174725" y="107624"/>
                  </a:lnTo>
                  <a:lnTo>
                    <a:pt x="175130" y="107673"/>
                  </a:lnTo>
                  <a:lnTo>
                    <a:pt x="175179" y="108921"/>
                  </a:lnTo>
                  <a:lnTo>
                    <a:pt x="176201" y="108289"/>
                  </a:lnTo>
                  <a:lnTo>
                    <a:pt x="176947" y="107721"/>
                  </a:lnTo>
                  <a:lnTo>
                    <a:pt x="176947" y="107040"/>
                  </a:lnTo>
                  <a:lnTo>
                    <a:pt x="177287" y="106975"/>
                  </a:lnTo>
                  <a:lnTo>
                    <a:pt x="177352" y="108224"/>
                  </a:lnTo>
                  <a:lnTo>
                    <a:pt x="176330" y="109246"/>
                  </a:lnTo>
                  <a:lnTo>
                    <a:pt x="175990" y="109991"/>
                  </a:lnTo>
                  <a:lnTo>
                    <a:pt x="175357" y="110851"/>
                  </a:lnTo>
                  <a:lnTo>
                    <a:pt x="174952" y="111710"/>
                  </a:lnTo>
                  <a:lnTo>
                    <a:pt x="175017" y="112910"/>
                  </a:lnTo>
                  <a:lnTo>
                    <a:pt x="175876" y="112392"/>
                  </a:lnTo>
                  <a:lnTo>
                    <a:pt x="176509" y="111532"/>
                  </a:lnTo>
                  <a:lnTo>
                    <a:pt x="176849" y="110786"/>
                  </a:lnTo>
                  <a:lnTo>
                    <a:pt x="177141" y="111127"/>
                  </a:lnTo>
                  <a:lnTo>
                    <a:pt x="177141" y="112100"/>
                  </a:lnTo>
                  <a:lnTo>
                    <a:pt x="176282" y="113186"/>
                  </a:lnTo>
                  <a:lnTo>
                    <a:pt x="174855" y="114954"/>
                  </a:lnTo>
                  <a:lnTo>
                    <a:pt x="173995" y="115862"/>
                  </a:lnTo>
                  <a:lnTo>
                    <a:pt x="173768" y="117061"/>
                  </a:lnTo>
                  <a:lnTo>
                    <a:pt x="172909" y="117694"/>
                  </a:lnTo>
                  <a:lnTo>
                    <a:pt x="172455" y="118440"/>
                  </a:lnTo>
                  <a:lnTo>
                    <a:pt x="172406" y="120094"/>
                  </a:lnTo>
                  <a:lnTo>
                    <a:pt x="172747" y="121975"/>
                  </a:lnTo>
                  <a:lnTo>
                    <a:pt x="172860" y="122883"/>
                  </a:lnTo>
                  <a:lnTo>
                    <a:pt x="172292" y="123743"/>
                  </a:lnTo>
                  <a:lnTo>
                    <a:pt x="171887" y="125056"/>
                  </a:lnTo>
                  <a:lnTo>
                    <a:pt x="172292" y="126142"/>
                  </a:lnTo>
                  <a:cubicBezTo>
                    <a:pt x="172292" y="126142"/>
                    <a:pt x="172357" y="126370"/>
                    <a:pt x="172357" y="126775"/>
                  </a:cubicBezTo>
                  <a:cubicBezTo>
                    <a:pt x="172357" y="127180"/>
                    <a:pt x="172292" y="128429"/>
                    <a:pt x="172292" y="128429"/>
                  </a:cubicBezTo>
                  <a:lnTo>
                    <a:pt x="171725" y="129904"/>
                  </a:lnTo>
                  <a:lnTo>
                    <a:pt x="171401" y="131331"/>
                  </a:lnTo>
                  <a:lnTo>
                    <a:pt x="171044" y="132191"/>
                  </a:lnTo>
                  <a:lnTo>
                    <a:pt x="170703" y="133213"/>
                  </a:lnTo>
                  <a:lnTo>
                    <a:pt x="170590" y="135207"/>
                  </a:lnTo>
                  <a:close/>
                </a:path>
              </a:pathLst>
            </a:custGeom>
            <a:solidFill>
              <a:srgbClr val="019FA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79" name="Freeform: Shape 678">
              <a:extLst>
                <a:ext uri="{FF2B5EF4-FFF2-40B4-BE49-F238E27FC236}">
                  <a16:creationId xmlns:a16="http://schemas.microsoft.com/office/drawing/2014/main" id="{3FE489EA-FFC1-687F-C86A-C755D7EDDAA6}"/>
                </a:ext>
              </a:extLst>
            </p:cNvPr>
            <p:cNvSpPr/>
            <p:nvPr/>
          </p:nvSpPr>
          <p:spPr>
            <a:xfrm>
              <a:off x="7713067" y="3479395"/>
              <a:ext cx="65191" cy="81602"/>
            </a:xfrm>
            <a:custGeom>
              <a:avLst/>
              <a:gdLst>
                <a:gd name="connsiteX0" fmla="*/ 30551 w 70668"/>
                <a:gd name="connsiteY0" fmla="*/ 88457 h 88457"/>
                <a:gd name="connsiteX1" fmla="*/ 29869 w 70668"/>
                <a:gd name="connsiteY1" fmla="*/ 87662 h 88457"/>
                <a:gd name="connsiteX2" fmla="*/ 28962 w 70668"/>
                <a:gd name="connsiteY2" fmla="*/ 87257 h 88457"/>
                <a:gd name="connsiteX3" fmla="*/ 28556 w 70668"/>
                <a:gd name="connsiteY3" fmla="*/ 86284 h 88457"/>
                <a:gd name="connsiteX4" fmla="*/ 28962 w 70668"/>
                <a:gd name="connsiteY4" fmla="*/ 85652 h 88457"/>
                <a:gd name="connsiteX5" fmla="*/ 30048 w 70668"/>
                <a:gd name="connsiteY5" fmla="*/ 84225 h 88457"/>
                <a:gd name="connsiteX6" fmla="*/ 30388 w 70668"/>
                <a:gd name="connsiteY6" fmla="*/ 82408 h 88457"/>
                <a:gd name="connsiteX7" fmla="*/ 29934 w 70668"/>
                <a:gd name="connsiteY7" fmla="*/ 81160 h 88457"/>
                <a:gd name="connsiteX8" fmla="*/ 29416 w 70668"/>
                <a:gd name="connsiteY8" fmla="*/ 80187 h 88457"/>
                <a:gd name="connsiteX9" fmla="*/ 28962 w 70668"/>
                <a:gd name="connsiteY9" fmla="*/ 79101 h 88457"/>
                <a:gd name="connsiteX10" fmla="*/ 29026 w 70668"/>
                <a:gd name="connsiteY10" fmla="*/ 78014 h 88457"/>
                <a:gd name="connsiteX11" fmla="*/ 28799 w 70668"/>
                <a:gd name="connsiteY11" fmla="*/ 76652 h 88457"/>
                <a:gd name="connsiteX12" fmla="*/ 28345 w 70668"/>
                <a:gd name="connsiteY12" fmla="*/ 75176 h 88457"/>
                <a:gd name="connsiteX13" fmla="*/ 28345 w 70668"/>
                <a:gd name="connsiteY13" fmla="*/ 71593 h 88457"/>
                <a:gd name="connsiteX14" fmla="*/ 28913 w 70668"/>
                <a:gd name="connsiteY14" fmla="*/ 69890 h 88457"/>
                <a:gd name="connsiteX15" fmla="*/ 29821 w 70668"/>
                <a:gd name="connsiteY15" fmla="*/ 67960 h 88457"/>
                <a:gd name="connsiteX16" fmla="*/ 29999 w 70668"/>
                <a:gd name="connsiteY16" fmla="*/ 66533 h 88457"/>
                <a:gd name="connsiteX17" fmla="*/ 29999 w 70668"/>
                <a:gd name="connsiteY17" fmla="*/ 64879 h 88457"/>
                <a:gd name="connsiteX18" fmla="*/ 30567 w 70668"/>
                <a:gd name="connsiteY18" fmla="*/ 62771 h 88457"/>
                <a:gd name="connsiteX19" fmla="*/ 31085 w 70668"/>
                <a:gd name="connsiteY19" fmla="*/ 61409 h 88457"/>
                <a:gd name="connsiteX20" fmla="*/ 31037 w 70668"/>
                <a:gd name="connsiteY20" fmla="*/ 59933 h 88457"/>
                <a:gd name="connsiteX21" fmla="*/ 30583 w 70668"/>
                <a:gd name="connsiteY21" fmla="*/ 59025 h 88457"/>
                <a:gd name="connsiteX22" fmla="*/ 30356 w 70668"/>
                <a:gd name="connsiteY22" fmla="*/ 57550 h 88457"/>
                <a:gd name="connsiteX23" fmla="*/ 30810 w 70668"/>
                <a:gd name="connsiteY23" fmla="*/ 54485 h 88457"/>
                <a:gd name="connsiteX24" fmla="*/ 30583 w 70668"/>
                <a:gd name="connsiteY24" fmla="*/ 53236 h 88457"/>
                <a:gd name="connsiteX25" fmla="*/ 29334 w 70668"/>
                <a:gd name="connsiteY25" fmla="*/ 51420 h 88457"/>
                <a:gd name="connsiteX26" fmla="*/ 28702 w 70668"/>
                <a:gd name="connsiteY26" fmla="*/ 49604 h 88457"/>
                <a:gd name="connsiteX27" fmla="*/ 28524 w 70668"/>
                <a:gd name="connsiteY27" fmla="*/ 47788 h 88457"/>
                <a:gd name="connsiteX28" fmla="*/ 28410 w 70668"/>
                <a:gd name="connsiteY28" fmla="*/ 46426 h 88457"/>
                <a:gd name="connsiteX29" fmla="*/ 27275 w 70668"/>
                <a:gd name="connsiteY29" fmla="*/ 44723 h 88457"/>
                <a:gd name="connsiteX30" fmla="*/ 26253 w 70668"/>
                <a:gd name="connsiteY30" fmla="*/ 43815 h 88457"/>
                <a:gd name="connsiteX31" fmla="*/ 24891 w 70668"/>
                <a:gd name="connsiteY31" fmla="*/ 43523 h 88457"/>
                <a:gd name="connsiteX32" fmla="*/ 23918 w 70668"/>
                <a:gd name="connsiteY32" fmla="*/ 42501 h 88457"/>
                <a:gd name="connsiteX33" fmla="*/ 23059 w 70668"/>
                <a:gd name="connsiteY33" fmla="*/ 41253 h 88457"/>
                <a:gd name="connsiteX34" fmla="*/ 22832 w 70668"/>
                <a:gd name="connsiteY34" fmla="*/ 39939 h 88457"/>
                <a:gd name="connsiteX35" fmla="*/ 21697 w 70668"/>
                <a:gd name="connsiteY35" fmla="*/ 39599 h 88457"/>
                <a:gd name="connsiteX36" fmla="*/ 20675 w 70668"/>
                <a:gd name="connsiteY36" fmla="*/ 38626 h 88457"/>
                <a:gd name="connsiteX37" fmla="*/ 20675 w 70668"/>
                <a:gd name="connsiteY37" fmla="*/ 36923 h 88457"/>
                <a:gd name="connsiteX38" fmla="*/ 20448 w 70668"/>
                <a:gd name="connsiteY38" fmla="*/ 35561 h 88457"/>
                <a:gd name="connsiteX39" fmla="*/ 18746 w 70668"/>
                <a:gd name="connsiteY39" fmla="*/ 34540 h 88457"/>
                <a:gd name="connsiteX40" fmla="*/ 17610 w 70668"/>
                <a:gd name="connsiteY40" fmla="*/ 33972 h 88457"/>
                <a:gd name="connsiteX41" fmla="*/ 17724 w 70668"/>
                <a:gd name="connsiteY41" fmla="*/ 32610 h 88457"/>
                <a:gd name="connsiteX42" fmla="*/ 16589 w 70668"/>
                <a:gd name="connsiteY42" fmla="*/ 30567 h 88457"/>
                <a:gd name="connsiteX43" fmla="*/ 15956 w 70668"/>
                <a:gd name="connsiteY43" fmla="*/ 28978 h 88457"/>
                <a:gd name="connsiteX44" fmla="*/ 14075 w 70668"/>
                <a:gd name="connsiteY44" fmla="*/ 26367 h 88457"/>
                <a:gd name="connsiteX45" fmla="*/ 12259 w 70668"/>
                <a:gd name="connsiteY45" fmla="*/ 23464 h 88457"/>
                <a:gd name="connsiteX46" fmla="*/ 11011 w 70668"/>
                <a:gd name="connsiteY46" fmla="*/ 21243 h 88457"/>
                <a:gd name="connsiteX47" fmla="*/ 9421 w 70668"/>
                <a:gd name="connsiteY47" fmla="*/ 15729 h 88457"/>
                <a:gd name="connsiteX48" fmla="*/ 7265 w 70668"/>
                <a:gd name="connsiteY48" fmla="*/ 13394 h 88457"/>
                <a:gd name="connsiteX49" fmla="*/ 6356 w 70668"/>
                <a:gd name="connsiteY49" fmla="*/ 11627 h 88457"/>
                <a:gd name="connsiteX50" fmla="*/ 5157 w 70668"/>
                <a:gd name="connsiteY50" fmla="*/ 9924 h 88457"/>
                <a:gd name="connsiteX51" fmla="*/ 3681 w 70668"/>
                <a:gd name="connsiteY51" fmla="*/ 8043 h 88457"/>
                <a:gd name="connsiteX52" fmla="*/ 2546 w 70668"/>
                <a:gd name="connsiteY52" fmla="*/ 6567 h 88457"/>
                <a:gd name="connsiteX53" fmla="*/ 1346 w 70668"/>
                <a:gd name="connsiteY53" fmla="*/ 5594 h 88457"/>
                <a:gd name="connsiteX54" fmla="*/ 324 w 70668"/>
                <a:gd name="connsiteY54" fmla="*/ 5594 h 88457"/>
                <a:gd name="connsiteX55" fmla="*/ 1135 w 70668"/>
                <a:gd name="connsiteY55" fmla="*/ 4151 h 88457"/>
                <a:gd name="connsiteX56" fmla="*/ 681 w 70668"/>
                <a:gd name="connsiteY56" fmla="*/ 3243 h 88457"/>
                <a:gd name="connsiteX57" fmla="*/ 0 w 70668"/>
                <a:gd name="connsiteY57" fmla="*/ 2189 h 88457"/>
                <a:gd name="connsiteX58" fmla="*/ 535 w 70668"/>
                <a:gd name="connsiteY58" fmla="*/ 1508 h 88457"/>
                <a:gd name="connsiteX59" fmla="*/ 2043 w 70668"/>
                <a:gd name="connsiteY59" fmla="*/ 1508 h 88457"/>
                <a:gd name="connsiteX60" fmla="*/ 2805 w 70668"/>
                <a:gd name="connsiteY60" fmla="*/ 2416 h 88457"/>
                <a:gd name="connsiteX61" fmla="*/ 4021 w 70668"/>
                <a:gd name="connsiteY61" fmla="*/ 2416 h 88457"/>
                <a:gd name="connsiteX62" fmla="*/ 5157 w 70668"/>
                <a:gd name="connsiteY62" fmla="*/ 2335 h 88457"/>
                <a:gd name="connsiteX63" fmla="*/ 5919 w 70668"/>
                <a:gd name="connsiteY63" fmla="*/ 1508 h 88457"/>
                <a:gd name="connsiteX64" fmla="*/ 6292 w 70668"/>
                <a:gd name="connsiteY64" fmla="*/ 908 h 88457"/>
                <a:gd name="connsiteX65" fmla="*/ 7427 w 70668"/>
                <a:gd name="connsiteY65" fmla="*/ 908 h 88457"/>
                <a:gd name="connsiteX66" fmla="*/ 8562 w 70668"/>
                <a:gd name="connsiteY66" fmla="*/ 1816 h 88457"/>
                <a:gd name="connsiteX67" fmla="*/ 9924 w 70668"/>
                <a:gd name="connsiteY67" fmla="*/ 1897 h 88457"/>
                <a:gd name="connsiteX68" fmla="*/ 10751 w 70668"/>
                <a:gd name="connsiteY68" fmla="*/ 1443 h 88457"/>
                <a:gd name="connsiteX69" fmla="*/ 11886 w 70668"/>
                <a:gd name="connsiteY69" fmla="*/ 908 h 88457"/>
                <a:gd name="connsiteX70" fmla="*/ 14384 w 70668"/>
                <a:gd name="connsiteY70" fmla="*/ 908 h 88457"/>
                <a:gd name="connsiteX71" fmla="*/ 15892 w 70668"/>
                <a:gd name="connsiteY71" fmla="*/ 373 h 88457"/>
                <a:gd name="connsiteX72" fmla="*/ 17027 w 70668"/>
                <a:gd name="connsiteY72" fmla="*/ 746 h 88457"/>
                <a:gd name="connsiteX73" fmla="*/ 18016 w 70668"/>
                <a:gd name="connsiteY73" fmla="*/ 1054 h 88457"/>
                <a:gd name="connsiteX74" fmla="*/ 19151 w 70668"/>
                <a:gd name="connsiteY74" fmla="*/ 0 h 88457"/>
                <a:gd name="connsiteX75" fmla="*/ 20513 w 70668"/>
                <a:gd name="connsiteY75" fmla="*/ 600 h 88457"/>
                <a:gd name="connsiteX76" fmla="*/ 22102 w 70668"/>
                <a:gd name="connsiteY76" fmla="*/ 1735 h 88457"/>
                <a:gd name="connsiteX77" fmla="*/ 23691 w 70668"/>
                <a:gd name="connsiteY77" fmla="*/ 2724 h 88457"/>
                <a:gd name="connsiteX78" fmla="*/ 25281 w 70668"/>
                <a:gd name="connsiteY78" fmla="*/ 2870 h 88457"/>
                <a:gd name="connsiteX79" fmla="*/ 26188 w 70668"/>
                <a:gd name="connsiteY79" fmla="*/ 3243 h 88457"/>
                <a:gd name="connsiteX80" fmla="*/ 27778 w 70668"/>
                <a:gd name="connsiteY80" fmla="*/ 4070 h 88457"/>
                <a:gd name="connsiteX81" fmla="*/ 29367 w 70668"/>
                <a:gd name="connsiteY81" fmla="*/ 4605 h 88457"/>
                <a:gd name="connsiteX82" fmla="*/ 30356 w 70668"/>
                <a:gd name="connsiteY82" fmla="*/ 5594 h 88457"/>
                <a:gd name="connsiteX83" fmla="*/ 32026 w 70668"/>
                <a:gd name="connsiteY83" fmla="*/ 6957 h 88457"/>
                <a:gd name="connsiteX84" fmla="*/ 33242 w 70668"/>
                <a:gd name="connsiteY84" fmla="*/ 8011 h 88457"/>
                <a:gd name="connsiteX85" fmla="*/ 35139 w 70668"/>
                <a:gd name="connsiteY85" fmla="*/ 8838 h 88457"/>
                <a:gd name="connsiteX86" fmla="*/ 36956 w 70668"/>
                <a:gd name="connsiteY86" fmla="*/ 9292 h 88457"/>
                <a:gd name="connsiteX87" fmla="*/ 37637 w 70668"/>
                <a:gd name="connsiteY87" fmla="*/ 8984 h 88457"/>
                <a:gd name="connsiteX88" fmla="*/ 38318 w 70668"/>
                <a:gd name="connsiteY88" fmla="*/ 9519 h 88457"/>
                <a:gd name="connsiteX89" fmla="*/ 40442 w 70668"/>
                <a:gd name="connsiteY89" fmla="*/ 10054 h 88457"/>
                <a:gd name="connsiteX90" fmla="*/ 41123 w 70668"/>
                <a:gd name="connsiteY90" fmla="*/ 10054 h 88457"/>
                <a:gd name="connsiteX91" fmla="*/ 42340 w 70668"/>
                <a:gd name="connsiteY91" fmla="*/ 11043 h 88457"/>
                <a:gd name="connsiteX92" fmla="*/ 42939 w 70668"/>
                <a:gd name="connsiteY92" fmla="*/ 12632 h 88457"/>
                <a:gd name="connsiteX93" fmla="*/ 42939 w 70668"/>
                <a:gd name="connsiteY93" fmla="*/ 13686 h 88457"/>
                <a:gd name="connsiteX94" fmla="*/ 43929 w 70668"/>
                <a:gd name="connsiteY94" fmla="*/ 14902 h 88457"/>
                <a:gd name="connsiteX95" fmla="*/ 45663 w 70668"/>
                <a:gd name="connsiteY95" fmla="*/ 15048 h 88457"/>
                <a:gd name="connsiteX96" fmla="*/ 47253 w 70668"/>
                <a:gd name="connsiteY96" fmla="*/ 15194 h 88457"/>
                <a:gd name="connsiteX97" fmla="*/ 48615 w 70668"/>
                <a:gd name="connsiteY97" fmla="*/ 15421 h 88457"/>
                <a:gd name="connsiteX98" fmla="*/ 49896 w 70668"/>
                <a:gd name="connsiteY98" fmla="*/ 16248 h 88457"/>
                <a:gd name="connsiteX99" fmla="*/ 50269 w 70668"/>
                <a:gd name="connsiteY99" fmla="*/ 17756 h 88457"/>
                <a:gd name="connsiteX100" fmla="*/ 50269 w 70668"/>
                <a:gd name="connsiteY100" fmla="*/ 19264 h 88457"/>
                <a:gd name="connsiteX101" fmla="*/ 50950 w 70668"/>
                <a:gd name="connsiteY101" fmla="*/ 20481 h 88457"/>
                <a:gd name="connsiteX102" fmla="*/ 50950 w 70668"/>
                <a:gd name="connsiteY102" fmla="*/ 22686 h 88457"/>
                <a:gd name="connsiteX103" fmla="*/ 50269 w 70668"/>
                <a:gd name="connsiteY103" fmla="*/ 24129 h 88457"/>
                <a:gd name="connsiteX104" fmla="*/ 49669 w 70668"/>
                <a:gd name="connsiteY104" fmla="*/ 25118 h 88457"/>
                <a:gd name="connsiteX105" fmla="*/ 49669 w 70668"/>
                <a:gd name="connsiteY105" fmla="*/ 26934 h 88457"/>
                <a:gd name="connsiteX106" fmla="*/ 49815 w 70668"/>
                <a:gd name="connsiteY106" fmla="*/ 28605 h 88457"/>
                <a:gd name="connsiteX107" fmla="*/ 50350 w 70668"/>
                <a:gd name="connsiteY107" fmla="*/ 30194 h 88457"/>
                <a:gd name="connsiteX108" fmla="*/ 51631 w 70668"/>
                <a:gd name="connsiteY108" fmla="*/ 30875 h 88457"/>
                <a:gd name="connsiteX109" fmla="*/ 52847 w 70668"/>
                <a:gd name="connsiteY109" fmla="*/ 31637 h 88457"/>
                <a:gd name="connsiteX110" fmla="*/ 53755 w 70668"/>
                <a:gd name="connsiteY110" fmla="*/ 32545 h 88457"/>
                <a:gd name="connsiteX111" fmla="*/ 54128 w 70668"/>
                <a:gd name="connsiteY111" fmla="*/ 33988 h 88457"/>
                <a:gd name="connsiteX112" fmla="*/ 54890 w 70668"/>
                <a:gd name="connsiteY112" fmla="*/ 35269 h 88457"/>
                <a:gd name="connsiteX113" fmla="*/ 56026 w 70668"/>
                <a:gd name="connsiteY113" fmla="*/ 35577 h 88457"/>
                <a:gd name="connsiteX114" fmla="*/ 56398 w 70668"/>
                <a:gd name="connsiteY114" fmla="*/ 34896 h 88457"/>
                <a:gd name="connsiteX115" fmla="*/ 56853 w 70668"/>
                <a:gd name="connsiteY115" fmla="*/ 34134 h 88457"/>
                <a:gd name="connsiteX116" fmla="*/ 57841 w 70668"/>
                <a:gd name="connsiteY116" fmla="*/ 34361 h 88457"/>
                <a:gd name="connsiteX117" fmla="*/ 58831 w 70668"/>
                <a:gd name="connsiteY117" fmla="*/ 35042 h 88457"/>
                <a:gd name="connsiteX118" fmla="*/ 58831 w 70668"/>
                <a:gd name="connsiteY118" fmla="*/ 37929 h 88457"/>
                <a:gd name="connsiteX119" fmla="*/ 57777 w 70668"/>
                <a:gd name="connsiteY119" fmla="*/ 38691 h 88457"/>
                <a:gd name="connsiteX120" fmla="*/ 57696 w 70668"/>
                <a:gd name="connsiteY120" fmla="*/ 40134 h 88457"/>
                <a:gd name="connsiteX121" fmla="*/ 57777 w 70668"/>
                <a:gd name="connsiteY121" fmla="*/ 41496 h 88457"/>
                <a:gd name="connsiteX122" fmla="*/ 59139 w 70668"/>
                <a:gd name="connsiteY122" fmla="*/ 42631 h 88457"/>
                <a:gd name="connsiteX123" fmla="*/ 60128 w 70668"/>
                <a:gd name="connsiteY123" fmla="*/ 43312 h 88457"/>
                <a:gd name="connsiteX124" fmla="*/ 60128 w 70668"/>
                <a:gd name="connsiteY124" fmla="*/ 46037 h 88457"/>
                <a:gd name="connsiteX125" fmla="*/ 60728 w 70668"/>
                <a:gd name="connsiteY125" fmla="*/ 47026 h 88457"/>
                <a:gd name="connsiteX126" fmla="*/ 62058 w 70668"/>
                <a:gd name="connsiteY126" fmla="*/ 47026 h 88457"/>
                <a:gd name="connsiteX127" fmla="*/ 62479 w 70668"/>
                <a:gd name="connsiteY127" fmla="*/ 47253 h 88457"/>
                <a:gd name="connsiteX128" fmla="*/ 64150 w 70668"/>
                <a:gd name="connsiteY128" fmla="*/ 48534 h 88457"/>
                <a:gd name="connsiteX129" fmla="*/ 65366 w 70668"/>
                <a:gd name="connsiteY129" fmla="*/ 49296 h 88457"/>
                <a:gd name="connsiteX130" fmla="*/ 66420 w 70668"/>
                <a:gd name="connsiteY130" fmla="*/ 50885 h 88457"/>
                <a:gd name="connsiteX131" fmla="*/ 67101 w 70668"/>
                <a:gd name="connsiteY131" fmla="*/ 52393 h 88457"/>
                <a:gd name="connsiteX132" fmla="*/ 66793 w 70668"/>
                <a:gd name="connsiteY132" fmla="*/ 54144 h 88457"/>
                <a:gd name="connsiteX133" fmla="*/ 66647 w 70668"/>
                <a:gd name="connsiteY133" fmla="*/ 55734 h 88457"/>
                <a:gd name="connsiteX134" fmla="*/ 66193 w 70668"/>
                <a:gd name="connsiteY134" fmla="*/ 57550 h 88457"/>
                <a:gd name="connsiteX135" fmla="*/ 67101 w 70668"/>
                <a:gd name="connsiteY135" fmla="*/ 59139 h 88457"/>
                <a:gd name="connsiteX136" fmla="*/ 68009 w 70668"/>
                <a:gd name="connsiteY136" fmla="*/ 60355 h 88457"/>
                <a:gd name="connsiteX137" fmla="*/ 69225 w 70668"/>
                <a:gd name="connsiteY137" fmla="*/ 61117 h 88457"/>
                <a:gd name="connsiteX138" fmla="*/ 70668 w 70668"/>
                <a:gd name="connsiteY138" fmla="*/ 60890 h 88457"/>
                <a:gd name="connsiteX139" fmla="*/ 70668 w 70668"/>
                <a:gd name="connsiteY139" fmla="*/ 62025 h 88457"/>
                <a:gd name="connsiteX140" fmla="*/ 69387 w 70668"/>
                <a:gd name="connsiteY140" fmla="*/ 62625 h 88457"/>
                <a:gd name="connsiteX141" fmla="*/ 68025 w 70668"/>
                <a:gd name="connsiteY141" fmla="*/ 62479 h 88457"/>
                <a:gd name="connsiteX142" fmla="*/ 66128 w 70668"/>
                <a:gd name="connsiteY142" fmla="*/ 62479 h 88457"/>
                <a:gd name="connsiteX143" fmla="*/ 64004 w 70668"/>
                <a:gd name="connsiteY143" fmla="*/ 63533 h 88457"/>
                <a:gd name="connsiteX144" fmla="*/ 62869 w 70668"/>
                <a:gd name="connsiteY144" fmla="*/ 61636 h 88457"/>
                <a:gd name="connsiteX145" fmla="*/ 62414 w 70668"/>
                <a:gd name="connsiteY145" fmla="*/ 60955 h 88457"/>
                <a:gd name="connsiteX146" fmla="*/ 61425 w 70668"/>
                <a:gd name="connsiteY146" fmla="*/ 61263 h 88457"/>
                <a:gd name="connsiteX147" fmla="*/ 60825 w 70668"/>
                <a:gd name="connsiteY147" fmla="*/ 62025 h 88457"/>
                <a:gd name="connsiteX148" fmla="*/ 60226 w 70668"/>
                <a:gd name="connsiteY148" fmla="*/ 63079 h 88457"/>
                <a:gd name="connsiteX149" fmla="*/ 58863 w 70668"/>
                <a:gd name="connsiteY149" fmla="*/ 62479 h 88457"/>
                <a:gd name="connsiteX150" fmla="*/ 58101 w 70668"/>
                <a:gd name="connsiteY150" fmla="*/ 61571 h 88457"/>
                <a:gd name="connsiteX151" fmla="*/ 57193 w 70668"/>
                <a:gd name="connsiteY151" fmla="*/ 60517 h 88457"/>
                <a:gd name="connsiteX152" fmla="*/ 55977 w 70668"/>
                <a:gd name="connsiteY152" fmla="*/ 60144 h 88457"/>
                <a:gd name="connsiteX153" fmla="*/ 54160 w 70668"/>
                <a:gd name="connsiteY153" fmla="*/ 60063 h 88457"/>
                <a:gd name="connsiteX154" fmla="*/ 52799 w 70668"/>
                <a:gd name="connsiteY154" fmla="*/ 61117 h 88457"/>
                <a:gd name="connsiteX155" fmla="*/ 52571 w 70668"/>
                <a:gd name="connsiteY155" fmla="*/ 62025 h 88457"/>
                <a:gd name="connsiteX156" fmla="*/ 51291 w 70668"/>
                <a:gd name="connsiteY156" fmla="*/ 62398 h 88457"/>
                <a:gd name="connsiteX157" fmla="*/ 50755 w 70668"/>
                <a:gd name="connsiteY157" fmla="*/ 61036 h 88457"/>
                <a:gd name="connsiteX158" fmla="*/ 50755 w 70668"/>
                <a:gd name="connsiteY158" fmla="*/ 59674 h 88457"/>
                <a:gd name="connsiteX159" fmla="*/ 50674 w 70668"/>
                <a:gd name="connsiteY159" fmla="*/ 58620 h 88457"/>
                <a:gd name="connsiteX160" fmla="*/ 49539 w 70668"/>
                <a:gd name="connsiteY160" fmla="*/ 58393 h 88457"/>
                <a:gd name="connsiteX161" fmla="*/ 48258 w 70668"/>
                <a:gd name="connsiteY161" fmla="*/ 58993 h 88457"/>
                <a:gd name="connsiteX162" fmla="*/ 47204 w 70668"/>
                <a:gd name="connsiteY162" fmla="*/ 59982 h 88457"/>
                <a:gd name="connsiteX163" fmla="*/ 46442 w 70668"/>
                <a:gd name="connsiteY163" fmla="*/ 60971 h 88457"/>
                <a:gd name="connsiteX164" fmla="*/ 45907 w 70668"/>
                <a:gd name="connsiteY164" fmla="*/ 62333 h 88457"/>
                <a:gd name="connsiteX165" fmla="*/ 45826 w 70668"/>
                <a:gd name="connsiteY165" fmla="*/ 63323 h 88457"/>
                <a:gd name="connsiteX166" fmla="*/ 45745 w 70668"/>
                <a:gd name="connsiteY166" fmla="*/ 64831 h 88457"/>
                <a:gd name="connsiteX167" fmla="*/ 45745 w 70668"/>
                <a:gd name="connsiteY167" fmla="*/ 65593 h 88457"/>
                <a:gd name="connsiteX168" fmla="*/ 46280 w 70668"/>
                <a:gd name="connsiteY168" fmla="*/ 66955 h 88457"/>
                <a:gd name="connsiteX169" fmla="*/ 47042 w 70668"/>
                <a:gd name="connsiteY169" fmla="*/ 67863 h 88457"/>
                <a:gd name="connsiteX170" fmla="*/ 47269 w 70668"/>
                <a:gd name="connsiteY170" fmla="*/ 69533 h 88457"/>
                <a:gd name="connsiteX171" fmla="*/ 46734 w 70668"/>
                <a:gd name="connsiteY171" fmla="*/ 70668 h 88457"/>
                <a:gd name="connsiteX172" fmla="*/ 46588 w 70668"/>
                <a:gd name="connsiteY172" fmla="*/ 72111 h 88457"/>
                <a:gd name="connsiteX173" fmla="*/ 46053 w 70668"/>
                <a:gd name="connsiteY173" fmla="*/ 73928 h 88457"/>
                <a:gd name="connsiteX174" fmla="*/ 44918 w 70668"/>
                <a:gd name="connsiteY174" fmla="*/ 74463 h 88457"/>
                <a:gd name="connsiteX175" fmla="*/ 43636 w 70668"/>
                <a:gd name="connsiteY175" fmla="*/ 74917 h 88457"/>
                <a:gd name="connsiteX176" fmla="*/ 42874 w 70668"/>
                <a:gd name="connsiteY176" fmla="*/ 75825 h 88457"/>
                <a:gd name="connsiteX177" fmla="*/ 42566 w 70668"/>
                <a:gd name="connsiteY177" fmla="*/ 76879 h 88457"/>
                <a:gd name="connsiteX178" fmla="*/ 42420 w 70668"/>
                <a:gd name="connsiteY178" fmla="*/ 78241 h 88457"/>
                <a:gd name="connsiteX179" fmla="*/ 42193 w 70668"/>
                <a:gd name="connsiteY179" fmla="*/ 80057 h 88457"/>
                <a:gd name="connsiteX180" fmla="*/ 41058 w 70668"/>
                <a:gd name="connsiteY180" fmla="*/ 80965 h 88457"/>
                <a:gd name="connsiteX181" fmla="*/ 40150 w 70668"/>
                <a:gd name="connsiteY181" fmla="*/ 81419 h 88457"/>
                <a:gd name="connsiteX182" fmla="*/ 38869 w 70668"/>
                <a:gd name="connsiteY182" fmla="*/ 82246 h 88457"/>
                <a:gd name="connsiteX183" fmla="*/ 37653 w 70668"/>
                <a:gd name="connsiteY183" fmla="*/ 82619 h 88457"/>
                <a:gd name="connsiteX184" fmla="*/ 37199 w 70668"/>
                <a:gd name="connsiteY184" fmla="*/ 83382 h 88457"/>
                <a:gd name="connsiteX185" fmla="*/ 37199 w 70668"/>
                <a:gd name="connsiteY185" fmla="*/ 84598 h 88457"/>
                <a:gd name="connsiteX186" fmla="*/ 37345 w 70668"/>
                <a:gd name="connsiteY186" fmla="*/ 86187 h 88457"/>
                <a:gd name="connsiteX187" fmla="*/ 36891 w 70668"/>
                <a:gd name="connsiteY187" fmla="*/ 87322 h 88457"/>
                <a:gd name="connsiteX188" fmla="*/ 36210 w 70668"/>
                <a:gd name="connsiteY188" fmla="*/ 87922 h 88457"/>
                <a:gd name="connsiteX189" fmla="*/ 34766 w 70668"/>
                <a:gd name="connsiteY189" fmla="*/ 88360 h 88457"/>
                <a:gd name="connsiteX190" fmla="*/ 30534 w 70668"/>
                <a:gd name="connsiteY190" fmla="*/ 88360 h 8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70668" h="88457">
                  <a:moveTo>
                    <a:pt x="30551" y="88457"/>
                  </a:moveTo>
                  <a:lnTo>
                    <a:pt x="29869" y="87662"/>
                  </a:lnTo>
                  <a:lnTo>
                    <a:pt x="28962" y="87257"/>
                  </a:lnTo>
                  <a:cubicBezTo>
                    <a:pt x="28962" y="87257"/>
                    <a:pt x="28556" y="86462"/>
                    <a:pt x="28556" y="86284"/>
                  </a:cubicBezTo>
                  <a:cubicBezTo>
                    <a:pt x="28556" y="86106"/>
                    <a:pt x="28962" y="85652"/>
                    <a:pt x="28962" y="85652"/>
                  </a:cubicBezTo>
                  <a:lnTo>
                    <a:pt x="30048" y="84225"/>
                  </a:lnTo>
                  <a:lnTo>
                    <a:pt x="30388" y="82408"/>
                  </a:lnTo>
                  <a:lnTo>
                    <a:pt x="29934" y="81160"/>
                  </a:lnTo>
                  <a:lnTo>
                    <a:pt x="29416" y="80187"/>
                  </a:lnTo>
                  <a:lnTo>
                    <a:pt x="28962" y="79101"/>
                  </a:lnTo>
                  <a:lnTo>
                    <a:pt x="29026" y="78014"/>
                  </a:lnTo>
                  <a:lnTo>
                    <a:pt x="28799" y="76652"/>
                  </a:lnTo>
                  <a:lnTo>
                    <a:pt x="28345" y="75176"/>
                  </a:lnTo>
                  <a:lnTo>
                    <a:pt x="28345" y="71593"/>
                  </a:lnTo>
                  <a:lnTo>
                    <a:pt x="28913" y="69890"/>
                  </a:lnTo>
                  <a:lnTo>
                    <a:pt x="29821" y="67960"/>
                  </a:lnTo>
                  <a:lnTo>
                    <a:pt x="29999" y="66533"/>
                  </a:lnTo>
                  <a:lnTo>
                    <a:pt x="29999" y="64879"/>
                  </a:lnTo>
                  <a:lnTo>
                    <a:pt x="30567" y="62771"/>
                  </a:lnTo>
                  <a:cubicBezTo>
                    <a:pt x="30567" y="62771"/>
                    <a:pt x="31085" y="61571"/>
                    <a:pt x="31085" y="61409"/>
                  </a:cubicBezTo>
                  <a:cubicBezTo>
                    <a:pt x="31085" y="61247"/>
                    <a:pt x="31037" y="59933"/>
                    <a:pt x="31037" y="59933"/>
                  </a:cubicBezTo>
                  <a:lnTo>
                    <a:pt x="30583" y="59025"/>
                  </a:lnTo>
                  <a:lnTo>
                    <a:pt x="30356" y="57550"/>
                  </a:lnTo>
                  <a:lnTo>
                    <a:pt x="30810" y="54485"/>
                  </a:lnTo>
                  <a:lnTo>
                    <a:pt x="30583" y="53236"/>
                  </a:lnTo>
                  <a:lnTo>
                    <a:pt x="29334" y="51420"/>
                  </a:lnTo>
                  <a:lnTo>
                    <a:pt x="28702" y="49604"/>
                  </a:lnTo>
                  <a:lnTo>
                    <a:pt x="28524" y="47788"/>
                  </a:lnTo>
                  <a:lnTo>
                    <a:pt x="28410" y="46426"/>
                  </a:lnTo>
                  <a:lnTo>
                    <a:pt x="27275" y="44723"/>
                  </a:lnTo>
                  <a:lnTo>
                    <a:pt x="26253" y="43815"/>
                  </a:lnTo>
                  <a:lnTo>
                    <a:pt x="24891" y="43523"/>
                  </a:lnTo>
                  <a:lnTo>
                    <a:pt x="23918" y="42501"/>
                  </a:lnTo>
                  <a:lnTo>
                    <a:pt x="23059" y="41253"/>
                  </a:lnTo>
                  <a:lnTo>
                    <a:pt x="22832" y="39939"/>
                  </a:lnTo>
                  <a:lnTo>
                    <a:pt x="21697" y="39599"/>
                  </a:lnTo>
                  <a:lnTo>
                    <a:pt x="20675" y="38626"/>
                  </a:lnTo>
                  <a:lnTo>
                    <a:pt x="20675" y="36923"/>
                  </a:lnTo>
                  <a:lnTo>
                    <a:pt x="20448" y="35561"/>
                  </a:lnTo>
                  <a:lnTo>
                    <a:pt x="18746" y="34540"/>
                  </a:lnTo>
                  <a:lnTo>
                    <a:pt x="17610" y="33972"/>
                  </a:lnTo>
                  <a:lnTo>
                    <a:pt x="17724" y="32610"/>
                  </a:lnTo>
                  <a:cubicBezTo>
                    <a:pt x="17724" y="32610"/>
                    <a:pt x="16751" y="30567"/>
                    <a:pt x="16589" y="30567"/>
                  </a:cubicBezTo>
                  <a:cubicBezTo>
                    <a:pt x="16427" y="30567"/>
                    <a:pt x="15956" y="28978"/>
                    <a:pt x="15956" y="28978"/>
                  </a:cubicBezTo>
                  <a:lnTo>
                    <a:pt x="14075" y="26367"/>
                  </a:lnTo>
                  <a:lnTo>
                    <a:pt x="12259" y="23464"/>
                  </a:lnTo>
                  <a:lnTo>
                    <a:pt x="11011" y="21243"/>
                  </a:lnTo>
                  <a:lnTo>
                    <a:pt x="9421" y="15729"/>
                  </a:lnTo>
                  <a:lnTo>
                    <a:pt x="7265" y="13394"/>
                  </a:lnTo>
                  <a:lnTo>
                    <a:pt x="6356" y="11627"/>
                  </a:lnTo>
                  <a:lnTo>
                    <a:pt x="5157" y="9924"/>
                  </a:lnTo>
                  <a:lnTo>
                    <a:pt x="3681" y="8043"/>
                  </a:lnTo>
                  <a:lnTo>
                    <a:pt x="2546" y="6567"/>
                  </a:lnTo>
                  <a:lnTo>
                    <a:pt x="1346" y="5594"/>
                  </a:lnTo>
                  <a:lnTo>
                    <a:pt x="324" y="5594"/>
                  </a:lnTo>
                  <a:lnTo>
                    <a:pt x="1135" y="4151"/>
                  </a:lnTo>
                  <a:lnTo>
                    <a:pt x="681" y="3243"/>
                  </a:lnTo>
                  <a:lnTo>
                    <a:pt x="0" y="2189"/>
                  </a:lnTo>
                  <a:lnTo>
                    <a:pt x="535" y="1508"/>
                  </a:lnTo>
                  <a:lnTo>
                    <a:pt x="2043" y="1508"/>
                  </a:lnTo>
                  <a:lnTo>
                    <a:pt x="2805" y="2416"/>
                  </a:lnTo>
                  <a:lnTo>
                    <a:pt x="4021" y="2416"/>
                  </a:lnTo>
                  <a:lnTo>
                    <a:pt x="5157" y="2335"/>
                  </a:lnTo>
                  <a:lnTo>
                    <a:pt x="5919" y="1508"/>
                  </a:lnTo>
                  <a:lnTo>
                    <a:pt x="6292" y="908"/>
                  </a:lnTo>
                  <a:lnTo>
                    <a:pt x="7427" y="908"/>
                  </a:lnTo>
                  <a:lnTo>
                    <a:pt x="8562" y="1816"/>
                  </a:lnTo>
                  <a:lnTo>
                    <a:pt x="9924" y="1897"/>
                  </a:lnTo>
                  <a:lnTo>
                    <a:pt x="10751" y="1443"/>
                  </a:lnTo>
                  <a:lnTo>
                    <a:pt x="11886" y="908"/>
                  </a:lnTo>
                  <a:lnTo>
                    <a:pt x="14384" y="908"/>
                  </a:lnTo>
                  <a:lnTo>
                    <a:pt x="15892" y="373"/>
                  </a:lnTo>
                  <a:lnTo>
                    <a:pt x="17027" y="746"/>
                  </a:lnTo>
                  <a:lnTo>
                    <a:pt x="18016" y="1054"/>
                  </a:lnTo>
                  <a:lnTo>
                    <a:pt x="19151" y="0"/>
                  </a:lnTo>
                  <a:lnTo>
                    <a:pt x="20513" y="600"/>
                  </a:lnTo>
                  <a:lnTo>
                    <a:pt x="22102" y="1735"/>
                  </a:lnTo>
                  <a:lnTo>
                    <a:pt x="23691" y="2724"/>
                  </a:lnTo>
                  <a:lnTo>
                    <a:pt x="25281" y="2870"/>
                  </a:lnTo>
                  <a:lnTo>
                    <a:pt x="26188" y="3243"/>
                  </a:lnTo>
                  <a:lnTo>
                    <a:pt x="27778" y="4070"/>
                  </a:lnTo>
                  <a:lnTo>
                    <a:pt x="29367" y="4605"/>
                  </a:lnTo>
                  <a:lnTo>
                    <a:pt x="30356" y="5594"/>
                  </a:lnTo>
                  <a:lnTo>
                    <a:pt x="32026" y="6957"/>
                  </a:lnTo>
                  <a:lnTo>
                    <a:pt x="33242" y="8011"/>
                  </a:lnTo>
                  <a:lnTo>
                    <a:pt x="35139" y="8838"/>
                  </a:lnTo>
                  <a:lnTo>
                    <a:pt x="36956" y="9292"/>
                  </a:lnTo>
                  <a:lnTo>
                    <a:pt x="37637" y="8984"/>
                  </a:lnTo>
                  <a:cubicBezTo>
                    <a:pt x="37637" y="8984"/>
                    <a:pt x="38091" y="9357"/>
                    <a:pt x="38318" y="9519"/>
                  </a:cubicBezTo>
                  <a:cubicBezTo>
                    <a:pt x="38545" y="9665"/>
                    <a:pt x="40442" y="10054"/>
                    <a:pt x="40442" y="10054"/>
                  </a:cubicBezTo>
                  <a:lnTo>
                    <a:pt x="41123" y="10054"/>
                  </a:lnTo>
                  <a:lnTo>
                    <a:pt x="42340" y="11043"/>
                  </a:lnTo>
                  <a:lnTo>
                    <a:pt x="42939" y="12632"/>
                  </a:lnTo>
                  <a:lnTo>
                    <a:pt x="42939" y="13686"/>
                  </a:lnTo>
                  <a:cubicBezTo>
                    <a:pt x="42939" y="13686"/>
                    <a:pt x="43701" y="14902"/>
                    <a:pt x="43929" y="14902"/>
                  </a:cubicBezTo>
                  <a:cubicBezTo>
                    <a:pt x="44155" y="14902"/>
                    <a:pt x="45663" y="15048"/>
                    <a:pt x="45663" y="15048"/>
                  </a:cubicBezTo>
                  <a:lnTo>
                    <a:pt x="47253" y="15194"/>
                  </a:lnTo>
                  <a:lnTo>
                    <a:pt x="48615" y="15421"/>
                  </a:lnTo>
                  <a:lnTo>
                    <a:pt x="49896" y="16248"/>
                  </a:lnTo>
                  <a:lnTo>
                    <a:pt x="50269" y="17756"/>
                  </a:lnTo>
                  <a:lnTo>
                    <a:pt x="50269" y="19264"/>
                  </a:lnTo>
                  <a:lnTo>
                    <a:pt x="50950" y="20481"/>
                  </a:lnTo>
                  <a:lnTo>
                    <a:pt x="50950" y="22686"/>
                  </a:lnTo>
                  <a:lnTo>
                    <a:pt x="50269" y="24129"/>
                  </a:lnTo>
                  <a:lnTo>
                    <a:pt x="49669" y="25118"/>
                  </a:lnTo>
                  <a:lnTo>
                    <a:pt x="49669" y="26934"/>
                  </a:lnTo>
                  <a:lnTo>
                    <a:pt x="49815" y="28605"/>
                  </a:lnTo>
                  <a:lnTo>
                    <a:pt x="50350" y="30194"/>
                  </a:lnTo>
                  <a:lnTo>
                    <a:pt x="51631" y="30875"/>
                  </a:lnTo>
                  <a:lnTo>
                    <a:pt x="52847" y="31637"/>
                  </a:lnTo>
                  <a:lnTo>
                    <a:pt x="53755" y="32545"/>
                  </a:lnTo>
                  <a:lnTo>
                    <a:pt x="54128" y="33988"/>
                  </a:lnTo>
                  <a:lnTo>
                    <a:pt x="54890" y="35269"/>
                  </a:lnTo>
                  <a:lnTo>
                    <a:pt x="56026" y="35577"/>
                  </a:lnTo>
                  <a:lnTo>
                    <a:pt x="56398" y="34896"/>
                  </a:lnTo>
                  <a:lnTo>
                    <a:pt x="56853" y="34134"/>
                  </a:lnTo>
                  <a:lnTo>
                    <a:pt x="57841" y="34361"/>
                  </a:lnTo>
                  <a:lnTo>
                    <a:pt x="58831" y="35042"/>
                  </a:lnTo>
                  <a:lnTo>
                    <a:pt x="58831" y="37929"/>
                  </a:lnTo>
                  <a:lnTo>
                    <a:pt x="57777" y="38691"/>
                  </a:lnTo>
                  <a:lnTo>
                    <a:pt x="57696" y="40134"/>
                  </a:lnTo>
                  <a:lnTo>
                    <a:pt x="57777" y="41496"/>
                  </a:lnTo>
                  <a:lnTo>
                    <a:pt x="59139" y="42631"/>
                  </a:lnTo>
                  <a:lnTo>
                    <a:pt x="60128" y="43312"/>
                  </a:lnTo>
                  <a:lnTo>
                    <a:pt x="60128" y="46037"/>
                  </a:lnTo>
                  <a:lnTo>
                    <a:pt x="60728" y="47026"/>
                  </a:lnTo>
                  <a:lnTo>
                    <a:pt x="62058" y="47026"/>
                  </a:lnTo>
                  <a:lnTo>
                    <a:pt x="62479" y="47253"/>
                  </a:lnTo>
                  <a:lnTo>
                    <a:pt x="64150" y="48534"/>
                  </a:lnTo>
                  <a:lnTo>
                    <a:pt x="65366" y="49296"/>
                  </a:lnTo>
                  <a:lnTo>
                    <a:pt x="66420" y="50885"/>
                  </a:lnTo>
                  <a:lnTo>
                    <a:pt x="67101" y="52393"/>
                  </a:lnTo>
                  <a:cubicBezTo>
                    <a:pt x="67101" y="52393"/>
                    <a:pt x="66793" y="53901"/>
                    <a:pt x="66793" y="54144"/>
                  </a:cubicBezTo>
                  <a:cubicBezTo>
                    <a:pt x="66793" y="54388"/>
                    <a:pt x="66647" y="55734"/>
                    <a:pt x="66647" y="55734"/>
                  </a:cubicBezTo>
                  <a:lnTo>
                    <a:pt x="66193" y="57550"/>
                  </a:lnTo>
                  <a:lnTo>
                    <a:pt x="67101" y="59139"/>
                  </a:lnTo>
                  <a:lnTo>
                    <a:pt x="68009" y="60355"/>
                  </a:lnTo>
                  <a:lnTo>
                    <a:pt x="69225" y="61117"/>
                  </a:lnTo>
                  <a:lnTo>
                    <a:pt x="70668" y="60890"/>
                  </a:lnTo>
                  <a:lnTo>
                    <a:pt x="70668" y="62025"/>
                  </a:lnTo>
                  <a:lnTo>
                    <a:pt x="69387" y="62625"/>
                  </a:lnTo>
                  <a:lnTo>
                    <a:pt x="68025" y="62479"/>
                  </a:lnTo>
                  <a:lnTo>
                    <a:pt x="66128" y="62479"/>
                  </a:lnTo>
                  <a:lnTo>
                    <a:pt x="64004" y="63533"/>
                  </a:lnTo>
                  <a:lnTo>
                    <a:pt x="62869" y="61636"/>
                  </a:lnTo>
                  <a:lnTo>
                    <a:pt x="62414" y="60955"/>
                  </a:lnTo>
                  <a:lnTo>
                    <a:pt x="61425" y="61263"/>
                  </a:lnTo>
                  <a:lnTo>
                    <a:pt x="60825" y="62025"/>
                  </a:lnTo>
                  <a:lnTo>
                    <a:pt x="60226" y="63079"/>
                  </a:lnTo>
                  <a:lnTo>
                    <a:pt x="58863" y="62479"/>
                  </a:lnTo>
                  <a:lnTo>
                    <a:pt x="58101" y="61571"/>
                  </a:lnTo>
                  <a:lnTo>
                    <a:pt x="57193" y="60517"/>
                  </a:lnTo>
                  <a:lnTo>
                    <a:pt x="55977" y="60144"/>
                  </a:lnTo>
                  <a:lnTo>
                    <a:pt x="54160" y="60063"/>
                  </a:lnTo>
                  <a:lnTo>
                    <a:pt x="52799" y="61117"/>
                  </a:lnTo>
                  <a:lnTo>
                    <a:pt x="52571" y="62025"/>
                  </a:lnTo>
                  <a:lnTo>
                    <a:pt x="51291" y="62398"/>
                  </a:lnTo>
                  <a:lnTo>
                    <a:pt x="50755" y="61036"/>
                  </a:lnTo>
                  <a:lnTo>
                    <a:pt x="50755" y="59674"/>
                  </a:lnTo>
                  <a:lnTo>
                    <a:pt x="50674" y="58620"/>
                  </a:lnTo>
                  <a:lnTo>
                    <a:pt x="49539" y="58393"/>
                  </a:lnTo>
                  <a:lnTo>
                    <a:pt x="48258" y="58993"/>
                  </a:lnTo>
                  <a:lnTo>
                    <a:pt x="47204" y="59982"/>
                  </a:lnTo>
                  <a:lnTo>
                    <a:pt x="46442" y="60971"/>
                  </a:lnTo>
                  <a:lnTo>
                    <a:pt x="45907" y="62333"/>
                  </a:lnTo>
                  <a:lnTo>
                    <a:pt x="45826" y="63323"/>
                  </a:lnTo>
                  <a:lnTo>
                    <a:pt x="45745" y="64831"/>
                  </a:lnTo>
                  <a:lnTo>
                    <a:pt x="45745" y="65593"/>
                  </a:lnTo>
                  <a:lnTo>
                    <a:pt x="46280" y="66955"/>
                  </a:lnTo>
                  <a:lnTo>
                    <a:pt x="47042" y="67863"/>
                  </a:lnTo>
                  <a:lnTo>
                    <a:pt x="47269" y="69533"/>
                  </a:lnTo>
                  <a:lnTo>
                    <a:pt x="46734" y="70668"/>
                  </a:lnTo>
                  <a:lnTo>
                    <a:pt x="46588" y="72111"/>
                  </a:lnTo>
                  <a:lnTo>
                    <a:pt x="46053" y="73928"/>
                  </a:lnTo>
                  <a:lnTo>
                    <a:pt x="44918" y="74463"/>
                  </a:lnTo>
                  <a:lnTo>
                    <a:pt x="43636" y="74917"/>
                  </a:lnTo>
                  <a:lnTo>
                    <a:pt x="42874" y="75825"/>
                  </a:lnTo>
                  <a:lnTo>
                    <a:pt x="42566" y="76879"/>
                  </a:lnTo>
                  <a:lnTo>
                    <a:pt x="42420" y="78241"/>
                  </a:lnTo>
                  <a:lnTo>
                    <a:pt x="42193" y="80057"/>
                  </a:lnTo>
                  <a:lnTo>
                    <a:pt x="41058" y="80965"/>
                  </a:lnTo>
                  <a:lnTo>
                    <a:pt x="40150" y="81419"/>
                  </a:lnTo>
                  <a:lnTo>
                    <a:pt x="38869" y="82246"/>
                  </a:lnTo>
                  <a:lnTo>
                    <a:pt x="37653" y="82619"/>
                  </a:lnTo>
                  <a:lnTo>
                    <a:pt x="37199" y="83382"/>
                  </a:lnTo>
                  <a:lnTo>
                    <a:pt x="37199" y="84598"/>
                  </a:lnTo>
                  <a:lnTo>
                    <a:pt x="37345" y="86187"/>
                  </a:lnTo>
                  <a:lnTo>
                    <a:pt x="36891" y="87322"/>
                  </a:lnTo>
                  <a:lnTo>
                    <a:pt x="36210" y="87922"/>
                  </a:lnTo>
                  <a:lnTo>
                    <a:pt x="34766" y="88360"/>
                  </a:lnTo>
                  <a:lnTo>
                    <a:pt x="30534" y="8836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80" name="Freeform: Shape 679">
              <a:extLst>
                <a:ext uri="{FF2B5EF4-FFF2-40B4-BE49-F238E27FC236}">
                  <a16:creationId xmlns:a16="http://schemas.microsoft.com/office/drawing/2014/main" id="{86A798CD-9F10-58FF-3A6E-2198B5FF4C92}"/>
                </a:ext>
              </a:extLst>
            </p:cNvPr>
            <p:cNvSpPr/>
            <p:nvPr/>
          </p:nvSpPr>
          <p:spPr>
            <a:xfrm>
              <a:off x="7625376" y="3362849"/>
              <a:ext cx="345539" cy="229591"/>
            </a:xfrm>
            <a:custGeom>
              <a:avLst/>
              <a:gdLst>
                <a:gd name="connsiteX0" fmla="*/ 332990 w 374567"/>
                <a:gd name="connsiteY0" fmla="*/ 167801 h 248879"/>
                <a:gd name="connsiteX1" fmla="*/ 334207 w 374567"/>
                <a:gd name="connsiteY1" fmla="*/ 164914 h 248879"/>
                <a:gd name="connsiteX2" fmla="*/ 336639 w 374567"/>
                <a:gd name="connsiteY2" fmla="*/ 164006 h 248879"/>
                <a:gd name="connsiteX3" fmla="*/ 333752 w 374567"/>
                <a:gd name="connsiteY3" fmla="*/ 162790 h 248879"/>
                <a:gd name="connsiteX4" fmla="*/ 334353 w 374567"/>
                <a:gd name="connsiteY4" fmla="*/ 160520 h 248879"/>
                <a:gd name="connsiteX5" fmla="*/ 334661 w 374567"/>
                <a:gd name="connsiteY5" fmla="*/ 158850 h 248879"/>
                <a:gd name="connsiteX6" fmla="*/ 335423 w 374567"/>
                <a:gd name="connsiteY6" fmla="*/ 154147 h 248879"/>
                <a:gd name="connsiteX7" fmla="*/ 335877 w 374567"/>
                <a:gd name="connsiteY7" fmla="*/ 152931 h 248879"/>
                <a:gd name="connsiteX8" fmla="*/ 337239 w 374567"/>
                <a:gd name="connsiteY8" fmla="*/ 151877 h 248879"/>
                <a:gd name="connsiteX9" fmla="*/ 339217 w 374567"/>
                <a:gd name="connsiteY9" fmla="*/ 151877 h 248879"/>
                <a:gd name="connsiteX10" fmla="*/ 342558 w 374567"/>
                <a:gd name="connsiteY10" fmla="*/ 150969 h 248879"/>
                <a:gd name="connsiteX11" fmla="*/ 343774 w 374567"/>
                <a:gd name="connsiteY11" fmla="*/ 149607 h 248879"/>
                <a:gd name="connsiteX12" fmla="*/ 345590 w 374567"/>
                <a:gd name="connsiteY12" fmla="*/ 149607 h 248879"/>
                <a:gd name="connsiteX13" fmla="*/ 345590 w 374567"/>
                <a:gd name="connsiteY13" fmla="*/ 146266 h 248879"/>
                <a:gd name="connsiteX14" fmla="*/ 346806 w 374567"/>
                <a:gd name="connsiteY14" fmla="*/ 145358 h 248879"/>
                <a:gd name="connsiteX15" fmla="*/ 352563 w 374567"/>
                <a:gd name="connsiteY15" fmla="*/ 145358 h 248879"/>
                <a:gd name="connsiteX16" fmla="*/ 356049 w 374567"/>
                <a:gd name="connsiteY16" fmla="*/ 145504 h 248879"/>
                <a:gd name="connsiteX17" fmla="*/ 359681 w 374567"/>
                <a:gd name="connsiteY17" fmla="*/ 146266 h 248879"/>
                <a:gd name="connsiteX18" fmla="*/ 364838 w 374567"/>
                <a:gd name="connsiteY18" fmla="*/ 146266 h 248879"/>
                <a:gd name="connsiteX19" fmla="*/ 366654 w 374567"/>
                <a:gd name="connsiteY19" fmla="*/ 145504 h 248879"/>
                <a:gd name="connsiteX20" fmla="*/ 367108 w 374567"/>
                <a:gd name="connsiteY20" fmla="*/ 143380 h 248879"/>
                <a:gd name="connsiteX21" fmla="*/ 367870 w 374567"/>
                <a:gd name="connsiteY21" fmla="*/ 140493 h 248879"/>
                <a:gd name="connsiteX22" fmla="*/ 368325 w 374567"/>
                <a:gd name="connsiteY22" fmla="*/ 137915 h 248879"/>
                <a:gd name="connsiteX23" fmla="*/ 369087 w 374567"/>
                <a:gd name="connsiteY23" fmla="*/ 135791 h 248879"/>
                <a:gd name="connsiteX24" fmla="*/ 369087 w 374567"/>
                <a:gd name="connsiteY24" fmla="*/ 133213 h 248879"/>
                <a:gd name="connsiteX25" fmla="*/ 367108 w 374567"/>
                <a:gd name="connsiteY25" fmla="*/ 130942 h 248879"/>
                <a:gd name="connsiteX26" fmla="*/ 369541 w 374567"/>
                <a:gd name="connsiteY26" fmla="*/ 131542 h 248879"/>
                <a:gd name="connsiteX27" fmla="*/ 369995 w 374567"/>
                <a:gd name="connsiteY27" fmla="*/ 129872 h 248879"/>
                <a:gd name="connsiteX28" fmla="*/ 368178 w 374567"/>
                <a:gd name="connsiteY28" fmla="*/ 126386 h 248879"/>
                <a:gd name="connsiteX29" fmla="*/ 365908 w 374567"/>
                <a:gd name="connsiteY29" fmla="*/ 124715 h 248879"/>
                <a:gd name="connsiteX30" fmla="*/ 364855 w 374567"/>
                <a:gd name="connsiteY30" fmla="*/ 121829 h 248879"/>
                <a:gd name="connsiteX31" fmla="*/ 364546 w 374567"/>
                <a:gd name="connsiteY31" fmla="*/ 118651 h 248879"/>
                <a:gd name="connsiteX32" fmla="*/ 365308 w 374567"/>
                <a:gd name="connsiteY32" fmla="*/ 115618 h 248879"/>
                <a:gd name="connsiteX33" fmla="*/ 367287 w 374567"/>
                <a:gd name="connsiteY33" fmla="*/ 115018 h 248879"/>
                <a:gd name="connsiteX34" fmla="*/ 369557 w 374567"/>
                <a:gd name="connsiteY34" fmla="*/ 115618 h 248879"/>
                <a:gd name="connsiteX35" fmla="*/ 370773 w 374567"/>
                <a:gd name="connsiteY35" fmla="*/ 114856 h 248879"/>
                <a:gd name="connsiteX36" fmla="*/ 371989 w 374567"/>
                <a:gd name="connsiteY36" fmla="*/ 113348 h 248879"/>
                <a:gd name="connsiteX37" fmla="*/ 370935 w 374567"/>
                <a:gd name="connsiteY37" fmla="*/ 112440 h 248879"/>
                <a:gd name="connsiteX38" fmla="*/ 366995 w 374567"/>
                <a:gd name="connsiteY38" fmla="*/ 112440 h 248879"/>
                <a:gd name="connsiteX39" fmla="*/ 365633 w 374567"/>
                <a:gd name="connsiteY39" fmla="*/ 110316 h 248879"/>
                <a:gd name="connsiteX40" fmla="*/ 363054 w 374567"/>
                <a:gd name="connsiteY40" fmla="*/ 109408 h 248879"/>
                <a:gd name="connsiteX41" fmla="*/ 364562 w 374567"/>
                <a:gd name="connsiteY41" fmla="*/ 107738 h 248879"/>
                <a:gd name="connsiteX42" fmla="*/ 369265 w 374567"/>
                <a:gd name="connsiteY42" fmla="*/ 107738 h 248879"/>
                <a:gd name="connsiteX43" fmla="*/ 368811 w 374567"/>
                <a:gd name="connsiteY43" fmla="*/ 106521 h 248879"/>
                <a:gd name="connsiteX44" fmla="*/ 370935 w 374567"/>
                <a:gd name="connsiteY44" fmla="*/ 103943 h 248879"/>
                <a:gd name="connsiteX45" fmla="*/ 374568 w 374567"/>
                <a:gd name="connsiteY45" fmla="*/ 101365 h 248879"/>
                <a:gd name="connsiteX46" fmla="*/ 374259 w 374567"/>
                <a:gd name="connsiteY46" fmla="*/ 98024 h 248879"/>
                <a:gd name="connsiteX47" fmla="*/ 371227 w 374567"/>
                <a:gd name="connsiteY47" fmla="*/ 95138 h 248879"/>
                <a:gd name="connsiteX48" fmla="*/ 373206 w 374567"/>
                <a:gd name="connsiteY48" fmla="*/ 90289 h 248879"/>
                <a:gd name="connsiteX49" fmla="*/ 368503 w 374567"/>
                <a:gd name="connsiteY49" fmla="*/ 90597 h 248879"/>
                <a:gd name="connsiteX50" fmla="*/ 367741 w 374567"/>
                <a:gd name="connsiteY50" fmla="*/ 91506 h 248879"/>
                <a:gd name="connsiteX51" fmla="*/ 362584 w 374567"/>
                <a:gd name="connsiteY51" fmla="*/ 89689 h 248879"/>
                <a:gd name="connsiteX52" fmla="*/ 361822 w 374567"/>
                <a:gd name="connsiteY52" fmla="*/ 86057 h 248879"/>
                <a:gd name="connsiteX53" fmla="*/ 355611 w 374567"/>
                <a:gd name="connsiteY53" fmla="*/ 85149 h 248879"/>
                <a:gd name="connsiteX54" fmla="*/ 354249 w 374567"/>
                <a:gd name="connsiteY54" fmla="*/ 83787 h 248879"/>
                <a:gd name="connsiteX55" fmla="*/ 353033 w 374567"/>
                <a:gd name="connsiteY55" fmla="*/ 81663 h 248879"/>
                <a:gd name="connsiteX56" fmla="*/ 350309 w 374567"/>
                <a:gd name="connsiteY56" fmla="*/ 83171 h 248879"/>
                <a:gd name="connsiteX57" fmla="*/ 344244 w 374567"/>
                <a:gd name="connsiteY57" fmla="*/ 80592 h 248879"/>
                <a:gd name="connsiteX58" fmla="*/ 342428 w 374567"/>
                <a:gd name="connsiteY58" fmla="*/ 78322 h 248879"/>
                <a:gd name="connsiteX59" fmla="*/ 336817 w 374567"/>
                <a:gd name="connsiteY59" fmla="*/ 78014 h 248879"/>
                <a:gd name="connsiteX60" fmla="*/ 335909 w 374567"/>
                <a:gd name="connsiteY60" fmla="*/ 74674 h 248879"/>
                <a:gd name="connsiteX61" fmla="*/ 332731 w 374567"/>
                <a:gd name="connsiteY61" fmla="*/ 75274 h 248879"/>
                <a:gd name="connsiteX62" fmla="*/ 332423 w 374567"/>
                <a:gd name="connsiteY62" fmla="*/ 78906 h 248879"/>
                <a:gd name="connsiteX63" fmla="*/ 331369 w 374567"/>
                <a:gd name="connsiteY63" fmla="*/ 80576 h 248879"/>
                <a:gd name="connsiteX64" fmla="*/ 329244 w 374567"/>
                <a:gd name="connsiteY64" fmla="*/ 79068 h 248879"/>
                <a:gd name="connsiteX65" fmla="*/ 325450 w 374567"/>
                <a:gd name="connsiteY65" fmla="*/ 75128 h 248879"/>
                <a:gd name="connsiteX66" fmla="*/ 321509 w 374567"/>
                <a:gd name="connsiteY66" fmla="*/ 71187 h 248879"/>
                <a:gd name="connsiteX67" fmla="*/ 321364 w 374567"/>
                <a:gd name="connsiteY67" fmla="*/ 68155 h 248879"/>
                <a:gd name="connsiteX68" fmla="*/ 318477 w 374567"/>
                <a:gd name="connsiteY68" fmla="*/ 66339 h 248879"/>
                <a:gd name="connsiteX69" fmla="*/ 318023 w 374567"/>
                <a:gd name="connsiteY69" fmla="*/ 62852 h 248879"/>
                <a:gd name="connsiteX70" fmla="*/ 311196 w 374567"/>
                <a:gd name="connsiteY70" fmla="*/ 66647 h 248879"/>
                <a:gd name="connsiteX71" fmla="*/ 305278 w 374567"/>
                <a:gd name="connsiteY71" fmla="*/ 66501 h 248879"/>
                <a:gd name="connsiteX72" fmla="*/ 303770 w 374567"/>
                <a:gd name="connsiteY72" fmla="*/ 68009 h 248879"/>
                <a:gd name="connsiteX73" fmla="*/ 300883 w 374567"/>
                <a:gd name="connsiteY73" fmla="*/ 70441 h 248879"/>
                <a:gd name="connsiteX74" fmla="*/ 298905 w 374567"/>
                <a:gd name="connsiteY74" fmla="*/ 67555 h 248879"/>
                <a:gd name="connsiteX75" fmla="*/ 293440 w 374567"/>
                <a:gd name="connsiteY75" fmla="*/ 67555 h 248879"/>
                <a:gd name="connsiteX76" fmla="*/ 290716 w 374567"/>
                <a:gd name="connsiteY76" fmla="*/ 64215 h 248879"/>
                <a:gd name="connsiteX77" fmla="*/ 284197 w 374567"/>
                <a:gd name="connsiteY77" fmla="*/ 64068 h 248879"/>
                <a:gd name="connsiteX78" fmla="*/ 283743 w 374567"/>
                <a:gd name="connsiteY78" fmla="*/ 66339 h 248879"/>
                <a:gd name="connsiteX79" fmla="*/ 280403 w 374567"/>
                <a:gd name="connsiteY79" fmla="*/ 66339 h 248879"/>
                <a:gd name="connsiteX80" fmla="*/ 278132 w 374567"/>
                <a:gd name="connsiteY80" fmla="*/ 65431 h 248879"/>
                <a:gd name="connsiteX81" fmla="*/ 276462 w 374567"/>
                <a:gd name="connsiteY81" fmla="*/ 61490 h 248879"/>
                <a:gd name="connsiteX82" fmla="*/ 275246 w 374567"/>
                <a:gd name="connsiteY82" fmla="*/ 58150 h 248879"/>
                <a:gd name="connsiteX83" fmla="*/ 276608 w 374567"/>
                <a:gd name="connsiteY83" fmla="*/ 54517 h 248879"/>
                <a:gd name="connsiteX84" fmla="*/ 276154 w 374567"/>
                <a:gd name="connsiteY84" fmla="*/ 51177 h 248879"/>
                <a:gd name="connsiteX85" fmla="*/ 274646 w 374567"/>
                <a:gd name="connsiteY85" fmla="*/ 48599 h 248879"/>
                <a:gd name="connsiteX86" fmla="*/ 274500 w 374567"/>
                <a:gd name="connsiteY86" fmla="*/ 45712 h 248879"/>
                <a:gd name="connsiteX87" fmla="*/ 274646 w 374567"/>
                <a:gd name="connsiteY87" fmla="*/ 43248 h 248879"/>
                <a:gd name="connsiteX88" fmla="*/ 271808 w 374567"/>
                <a:gd name="connsiteY88" fmla="*/ 43248 h 248879"/>
                <a:gd name="connsiteX89" fmla="*/ 270106 w 374567"/>
                <a:gd name="connsiteY89" fmla="*/ 41772 h 248879"/>
                <a:gd name="connsiteX90" fmla="*/ 268290 w 374567"/>
                <a:gd name="connsiteY90" fmla="*/ 39161 h 248879"/>
                <a:gd name="connsiteX91" fmla="*/ 265906 w 374567"/>
                <a:gd name="connsiteY91" fmla="*/ 39161 h 248879"/>
                <a:gd name="connsiteX92" fmla="*/ 260685 w 374567"/>
                <a:gd name="connsiteY92" fmla="*/ 39161 h 248879"/>
                <a:gd name="connsiteX93" fmla="*/ 258755 w 374567"/>
                <a:gd name="connsiteY93" fmla="*/ 37345 h 248879"/>
                <a:gd name="connsiteX94" fmla="*/ 253176 w 374567"/>
                <a:gd name="connsiteY94" fmla="*/ 37345 h 248879"/>
                <a:gd name="connsiteX95" fmla="*/ 251360 w 374567"/>
                <a:gd name="connsiteY95" fmla="*/ 36891 h 248879"/>
                <a:gd name="connsiteX96" fmla="*/ 252382 w 374567"/>
                <a:gd name="connsiteY96" fmla="*/ 33031 h 248879"/>
                <a:gd name="connsiteX97" fmla="*/ 251247 w 374567"/>
                <a:gd name="connsiteY97" fmla="*/ 30761 h 248879"/>
                <a:gd name="connsiteX98" fmla="*/ 253176 w 374567"/>
                <a:gd name="connsiteY98" fmla="*/ 28605 h 248879"/>
                <a:gd name="connsiteX99" fmla="*/ 251587 w 374567"/>
                <a:gd name="connsiteY99" fmla="*/ 26675 h 248879"/>
                <a:gd name="connsiteX100" fmla="*/ 248976 w 374567"/>
                <a:gd name="connsiteY100" fmla="*/ 24745 h 248879"/>
                <a:gd name="connsiteX101" fmla="*/ 247955 w 374567"/>
                <a:gd name="connsiteY101" fmla="*/ 22589 h 248879"/>
                <a:gd name="connsiteX102" fmla="*/ 252041 w 374567"/>
                <a:gd name="connsiteY102" fmla="*/ 21340 h 248879"/>
                <a:gd name="connsiteX103" fmla="*/ 255106 w 374567"/>
                <a:gd name="connsiteY103" fmla="*/ 21340 h 248879"/>
                <a:gd name="connsiteX104" fmla="*/ 255560 w 374567"/>
                <a:gd name="connsiteY104" fmla="*/ 19297 h 248879"/>
                <a:gd name="connsiteX105" fmla="*/ 253971 w 374567"/>
                <a:gd name="connsiteY105" fmla="*/ 16573 h 248879"/>
                <a:gd name="connsiteX106" fmla="*/ 249658 w 374567"/>
                <a:gd name="connsiteY106" fmla="*/ 13735 h 248879"/>
                <a:gd name="connsiteX107" fmla="*/ 248523 w 374567"/>
                <a:gd name="connsiteY107" fmla="*/ 11578 h 248879"/>
                <a:gd name="connsiteX108" fmla="*/ 248523 w 374567"/>
                <a:gd name="connsiteY108" fmla="*/ 9421 h 248879"/>
                <a:gd name="connsiteX109" fmla="*/ 247728 w 374567"/>
                <a:gd name="connsiteY109" fmla="*/ 5903 h 248879"/>
                <a:gd name="connsiteX110" fmla="*/ 245571 w 374567"/>
                <a:gd name="connsiteY110" fmla="*/ 4881 h 248879"/>
                <a:gd name="connsiteX111" fmla="*/ 245004 w 374567"/>
                <a:gd name="connsiteY111" fmla="*/ 2611 h 248879"/>
                <a:gd name="connsiteX112" fmla="*/ 243188 w 374567"/>
                <a:gd name="connsiteY112" fmla="*/ 681 h 248879"/>
                <a:gd name="connsiteX113" fmla="*/ 241712 w 374567"/>
                <a:gd name="connsiteY113" fmla="*/ 0 h 248879"/>
                <a:gd name="connsiteX114" fmla="*/ 238988 w 374567"/>
                <a:gd name="connsiteY114" fmla="*/ 681 h 248879"/>
                <a:gd name="connsiteX115" fmla="*/ 236944 w 374567"/>
                <a:gd name="connsiteY115" fmla="*/ 1362 h 248879"/>
                <a:gd name="connsiteX116" fmla="*/ 234447 w 374567"/>
                <a:gd name="connsiteY116" fmla="*/ 1362 h 248879"/>
                <a:gd name="connsiteX117" fmla="*/ 231723 w 374567"/>
                <a:gd name="connsiteY117" fmla="*/ 0 h 248879"/>
                <a:gd name="connsiteX118" fmla="*/ 229680 w 374567"/>
                <a:gd name="connsiteY118" fmla="*/ 227 h 248879"/>
                <a:gd name="connsiteX119" fmla="*/ 228091 w 374567"/>
                <a:gd name="connsiteY119" fmla="*/ 1135 h 248879"/>
                <a:gd name="connsiteX120" fmla="*/ 226728 w 374567"/>
                <a:gd name="connsiteY120" fmla="*/ 2043 h 248879"/>
                <a:gd name="connsiteX121" fmla="*/ 224458 w 374567"/>
                <a:gd name="connsiteY121" fmla="*/ 3405 h 248879"/>
                <a:gd name="connsiteX122" fmla="*/ 221053 w 374567"/>
                <a:gd name="connsiteY122" fmla="*/ 3405 h 248879"/>
                <a:gd name="connsiteX123" fmla="*/ 218783 w 374567"/>
                <a:gd name="connsiteY123" fmla="*/ 3178 h 248879"/>
                <a:gd name="connsiteX124" fmla="*/ 216740 w 374567"/>
                <a:gd name="connsiteY124" fmla="*/ 1816 h 248879"/>
                <a:gd name="connsiteX125" fmla="*/ 214923 w 374567"/>
                <a:gd name="connsiteY125" fmla="*/ 454 h 248879"/>
                <a:gd name="connsiteX126" fmla="*/ 212653 w 374567"/>
                <a:gd name="connsiteY126" fmla="*/ 1362 h 248879"/>
                <a:gd name="connsiteX127" fmla="*/ 212880 w 374567"/>
                <a:gd name="connsiteY127" fmla="*/ 3632 h 248879"/>
                <a:gd name="connsiteX128" fmla="*/ 212653 w 374567"/>
                <a:gd name="connsiteY128" fmla="*/ 6130 h 248879"/>
                <a:gd name="connsiteX129" fmla="*/ 211972 w 374567"/>
                <a:gd name="connsiteY129" fmla="*/ 7946 h 248879"/>
                <a:gd name="connsiteX130" fmla="*/ 209248 w 374567"/>
                <a:gd name="connsiteY130" fmla="*/ 10443 h 248879"/>
                <a:gd name="connsiteX131" fmla="*/ 203556 w 374567"/>
                <a:gd name="connsiteY131" fmla="*/ 10443 h 248879"/>
                <a:gd name="connsiteX132" fmla="*/ 201059 w 374567"/>
                <a:gd name="connsiteY132" fmla="*/ 8854 h 248879"/>
                <a:gd name="connsiteX133" fmla="*/ 198919 w 374567"/>
                <a:gd name="connsiteY133" fmla="*/ 8530 h 248879"/>
                <a:gd name="connsiteX134" fmla="*/ 196648 w 374567"/>
                <a:gd name="connsiteY134" fmla="*/ 7962 h 248879"/>
                <a:gd name="connsiteX135" fmla="*/ 192675 w 374567"/>
                <a:gd name="connsiteY135" fmla="*/ 7281 h 248879"/>
                <a:gd name="connsiteX136" fmla="*/ 190065 w 374567"/>
                <a:gd name="connsiteY136" fmla="*/ 8189 h 248879"/>
                <a:gd name="connsiteX137" fmla="*/ 188865 w 374567"/>
                <a:gd name="connsiteY137" fmla="*/ 9438 h 248879"/>
                <a:gd name="connsiteX138" fmla="*/ 187276 w 374567"/>
                <a:gd name="connsiteY138" fmla="*/ 10297 h 248879"/>
                <a:gd name="connsiteX139" fmla="*/ 186027 w 374567"/>
                <a:gd name="connsiteY139" fmla="*/ 9665 h 248879"/>
                <a:gd name="connsiteX140" fmla="*/ 184097 w 374567"/>
                <a:gd name="connsiteY140" fmla="*/ 9146 h 248879"/>
                <a:gd name="connsiteX141" fmla="*/ 182508 w 374567"/>
                <a:gd name="connsiteY141" fmla="*/ 9827 h 248879"/>
                <a:gd name="connsiteX142" fmla="*/ 181422 w 374567"/>
                <a:gd name="connsiteY142" fmla="*/ 11367 h 248879"/>
                <a:gd name="connsiteX143" fmla="*/ 180741 w 374567"/>
                <a:gd name="connsiteY143" fmla="*/ 13524 h 248879"/>
                <a:gd name="connsiteX144" fmla="*/ 179492 w 374567"/>
                <a:gd name="connsiteY144" fmla="*/ 15519 h 248879"/>
                <a:gd name="connsiteX145" fmla="*/ 178357 w 374567"/>
                <a:gd name="connsiteY145" fmla="*/ 16994 h 248879"/>
                <a:gd name="connsiteX146" fmla="*/ 176476 w 374567"/>
                <a:gd name="connsiteY146" fmla="*/ 19718 h 248879"/>
                <a:gd name="connsiteX147" fmla="*/ 175389 w 374567"/>
                <a:gd name="connsiteY147" fmla="*/ 22216 h 248879"/>
                <a:gd name="connsiteX148" fmla="*/ 174303 w 374567"/>
                <a:gd name="connsiteY148" fmla="*/ 24713 h 248879"/>
                <a:gd name="connsiteX149" fmla="*/ 174076 w 374567"/>
                <a:gd name="connsiteY149" fmla="*/ 26983 h 248879"/>
                <a:gd name="connsiteX150" fmla="*/ 174254 w 374567"/>
                <a:gd name="connsiteY150" fmla="*/ 29205 h 248879"/>
                <a:gd name="connsiteX151" fmla="*/ 174709 w 374567"/>
                <a:gd name="connsiteY151" fmla="*/ 32156 h 248879"/>
                <a:gd name="connsiteX152" fmla="*/ 174709 w 374567"/>
                <a:gd name="connsiteY152" fmla="*/ 34378 h 248879"/>
                <a:gd name="connsiteX153" fmla="*/ 173509 w 374567"/>
                <a:gd name="connsiteY153" fmla="*/ 35918 h 248879"/>
                <a:gd name="connsiteX154" fmla="*/ 171968 w 374567"/>
                <a:gd name="connsiteY154" fmla="*/ 35983 h 248879"/>
                <a:gd name="connsiteX155" fmla="*/ 170655 w 374567"/>
                <a:gd name="connsiteY155" fmla="*/ 35869 h 248879"/>
                <a:gd name="connsiteX156" fmla="*/ 169066 w 374567"/>
                <a:gd name="connsiteY156" fmla="*/ 35123 h 248879"/>
                <a:gd name="connsiteX157" fmla="*/ 169066 w 374567"/>
                <a:gd name="connsiteY157" fmla="*/ 34037 h 248879"/>
                <a:gd name="connsiteX158" fmla="*/ 169066 w 374567"/>
                <a:gd name="connsiteY158" fmla="*/ 32788 h 248879"/>
                <a:gd name="connsiteX159" fmla="*/ 168206 w 374567"/>
                <a:gd name="connsiteY159" fmla="*/ 31361 h 248879"/>
                <a:gd name="connsiteX160" fmla="*/ 166892 w 374567"/>
                <a:gd name="connsiteY160" fmla="*/ 29707 h 248879"/>
                <a:gd name="connsiteX161" fmla="*/ 164736 w 374567"/>
                <a:gd name="connsiteY161" fmla="*/ 29594 h 248879"/>
                <a:gd name="connsiteX162" fmla="*/ 161947 w 374567"/>
                <a:gd name="connsiteY162" fmla="*/ 29026 h 248879"/>
                <a:gd name="connsiteX163" fmla="*/ 160357 w 374567"/>
                <a:gd name="connsiteY163" fmla="*/ 29659 h 248879"/>
                <a:gd name="connsiteX164" fmla="*/ 159109 w 374567"/>
                <a:gd name="connsiteY164" fmla="*/ 30567 h 248879"/>
                <a:gd name="connsiteX165" fmla="*/ 157568 w 374567"/>
                <a:gd name="connsiteY165" fmla="*/ 30907 h 248879"/>
                <a:gd name="connsiteX166" fmla="*/ 156936 w 374567"/>
                <a:gd name="connsiteY166" fmla="*/ 29886 h 248879"/>
                <a:gd name="connsiteX167" fmla="*/ 155120 w 374567"/>
                <a:gd name="connsiteY167" fmla="*/ 29367 h 248879"/>
                <a:gd name="connsiteX168" fmla="*/ 153190 w 374567"/>
                <a:gd name="connsiteY168" fmla="*/ 29594 h 248879"/>
                <a:gd name="connsiteX169" fmla="*/ 152055 w 374567"/>
                <a:gd name="connsiteY169" fmla="*/ 31021 h 248879"/>
                <a:gd name="connsiteX170" fmla="*/ 150628 w 374567"/>
                <a:gd name="connsiteY170" fmla="*/ 32448 h 248879"/>
                <a:gd name="connsiteX171" fmla="*/ 148747 w 374567"/>
                <a:gd name="connsiteY171" fmla="*/ 33307 h 248879"/>
                <a:gd name="connsiteX172" fmla="*/ 147158 w 374567"/>
                <a:gd name="connsiteY172" fmla="*/ 32286 h 248879"/>
                <a:gd name="connsiteX173" fmla="*/ 146590 w 374567"/>
                <a:gd name="connsiteY173" fmla="*/ 30178 h 248879"/>
                <a:gd name="connsiteX174" fmla="*/ 146363 w 374567"/>
                <a:gd name="connsiteY174" fmla="*/ 28524 h 248879"/>
                <a:gd name="connsiteX175" fmla="*/ 145844 w 374567"/>
                <a:gd name="connsiteY175" fmla="*/ 26870 h 248879"/>
                <a:gd name="connsiteX176" fmla="*/ 144369 w 374567"/>
                <a:gd name="connsiteY176" fmla="*/ 25670 h 248879"/>
                <a:gd name="connsiteX177" fmla="*/ 143396 w 374567"/>
                <a:gd name="connsiteY177" fmla="*/ 25329 h 248879"/>
                <a:gd name="connsiteX178" fmla="*/ 141920 w 374567"/>
                <a:gd name="connsiteY178" fmla="*/ 26351 h 248879"/>
                <a:gd name="connsiteX179" fmla="*/ 138790 w 374567"/>
                <a:gd name="connsiteY179" fmla="*/ 26578 h 248879"/>
                <a:gd name="connsiteX180" fmla="*/ 137704 w 374567"/>
                <a:gd name="connsiteY180" fmla="*/ 27664 h 248879"/>
                <a:gd name="connsiteX181" fmla="*/ 136342 w 374567"/>
                <a:gd name="connsiteY181" fmla="*/ 29545 h 248879"/>
                <a:gd name="connsiteX182" fmla="*/ 135710 w 374567"/>
                <a:gd name="connsiteY182" fmla="*/ 31588 h 248879"/>
                <a:gd name="connsiteX183" fmla="*/ 134850 w 374567"/>
                <a:gd name="connsiteY183" fmla="*/ 31767 h 248879"/>
                <a:gd name="connsiteX184" fmla="*/ 133650 w 374567"/>
                <a:gd name="connsiteY184" fmla="*/ 30113 h 248879"/>
                <a:gd name="connsiteX185" fmla="*/ 133018 w 374567"/>
                <a:gd name="connsiteY185" fmla="*/ 28005 h 248879"/>
                <a:gd name="connsiteX186" fmla="*/ 131818 w 374567"/>
                <a:gd name="connsiteY186" fmla="*/ 26464 h 248879"/>
                <a:gd name="connsiteX187" fmla="*/ 128121 w 374567"/>
                <a:gd name="connsiteY187" fmla="*/ 26464 h 248879"/>
                <a:gd name="connsiteX188" fmla="*/ 126467 w 374567"/>
                <a:gd name="connsiteY188" fmla="*/ 26237 h 248879"/>
                <a:gd name="connsiteX189" fmla="*/ 126288 w 374567"/>
                <a:gd name="connsiteY189" fmla="*/ 25378 h 248879"/>
                <a:gd name="connsiteX190" fmla="*/ 125607 w 374567"/>
                <a:gd name="connsiteY190" fmla="*/ 24129 h 248879"/>
                <a:gd name="connsiteX191" fmla="*/ 123499 w 374567"/>
                <a:gd name="connsiteY191" fmla="*/ 24534 h 248879"/>
                <a:gd name="connsiteX192" fmla="*/ 123159 w 374567"/>
                <a:gd name="connsiteY192" fmla="*/ 25443 h 248879"/>
                <a:gd name="connsiteX193" fmla="*/ 122413 w 374567"/>
                <a:gd name="connsiteY193" fmla="*/ 27145 h 248879"/>
                <a:gd name="connsiteX194" fmla="*/ 119688 w 374567"/>
                <a:gd name="connsiteY194" fmla="*/ 26805 h 248879"/>
                <a:gd name="connsiteX195" fmla="*/ 118780 w 374567"/>
                <a:gd name="connsiteY195" fmla="*/ 25102 h 248879"/>
                <a:gd name="connsiteX196" fmla="*/ 117126 w 374567"/>
                <a:gd name="connsiteY196" fmla="*/ 24697 h 248879"/>
                <a:gd name="connsiteX197" fmla="*/ 116105 w 374567"/>
                <a:gd name="connsiteY197" fmla="*/ 25945 h 248879"/>
                <a:gd name="connsiteX198" fmla="*/ 115813 w 374567"/>
                <a:gd name="connsiteY198" fmla="*/ 27875 h 248879"/>
                <a:gd name="connsiteX199" fmla="*/ 115359 w 374567"/>
                <a:gd name="connsiteY199" fmla="*/ 29464 h 248879"/>
                <a:gd name="connsiteX200" fmla="*/ 114224 w 374567"/>
                <a:gd name="connsiteY200" fmla="*/ 29237 h 248879"/>
                <a:gd name="connsiteX201" fmla="*/ 113705 w 374567"/>
                <a:gd name="connsiteY201" fmla="*/ 28264 h 248879"/>
                <a:gd name="connsiteX202" fmla="*/ 113770 w 374567"/>
                <a:gd name="connsiteY202" fmla="*/ 26837 h 248879"/>
                <a:gd name="connsiteX203" fmla="*/ 113089 w 374567"/>
                <a:gd name="connsiteY203" fmla="*/ 26091 h 248879"/>
                <a:gd name="connsiteX204" fmla="*/ 110867 w 374567"/>
                <a:gd name="connsiteY204" fmla="*/ 25637 h 248879"/>
                <a:gd name="connsiteX205" fmla="*/ 108191 w 374567"/>
                <a:gd name="connsiteY205" fmla="*/ 25702 h 248879"/>
                <a:gd name="connsiteX206" fmla="*/ 106035 w 374567"/>
                <a:gd name="connsiteY206" fmla="*/ 25589 h 248879"/>
                <a:gd name="connsiteX207" fmla="*/ 104948 w 374567"/>
                <a:gd name="connsiteY207" fmla="*/ 23772 h 248879"/>
                <a:gd name="connsiteX208" fmla="*/ 104089 w 374567"/>
                <a:gd name="connsiteY208" fmla="*/ 21664 h 248879"/>
                <a:gd name="connsiteX209" fmla="*/ 102775 w 374567"/>
                <a:gd name="connsiteY209" fmla="*/ 20189 h 248879"/>
                <a:gd name="connsiteX210" fmla="*/ 100732 w 374567"/>
                <a:gd name="connsiteY210" fmla="*/ 20189 h 248879"/>
                <a:gd name="connsiteX211" fmla="*/ 99029 w 374567"/>
                <a:gd name="connsiteY211" fmla="*/ 20594 h 248879"/>
                <a:gd name="connsiteX212" fmla="*/ 96078 w 374567"/>
                <a:gd name="connsiteY212" fmla="*/ 20772 h 248879"/>
                <a:gd name="connsiteX213" fmla="*/ 93857 w 374567"/>
                <a:gd name="connsiteY213" fmla="*/ 19637 h 248879"/>
                <a:gd name="connsiteX214" fmla="*/ 91587 w 374567"/>
                <a:gd name="connsiteY214" fmla="*/ 18616 h 248879"/>
                <a:gd name="connsiteX215" fmla="*/ 89819 w 374567"/>
                <a:gd name="connsiteY215" fmla="*/ 18843 h 248879"/>
                <a:gd name="connsiteX216" fmla="*/ 87776 w 374567"/>
                <a:gd name="connsiteY216" fmla="*/ 18956 h 248879"/>
                <a:gd name="connsiteX217" fmla="*/ 86576 w 374567"/>
                <a:gd name="connsiteY217" fmla="*/ 17983 h 248879"/>
                <a:gd name="connsiteX218" fmla="*/ 84873 w 374567"/>
                <a:gd name="connsiteY218" fmla="*/ 17189 h 248879"/>
                <a:gd name="connsiteX219" fmla="*/ 83738 w 374567"/>
                <a:gd name="connsiteY219" fmla="*/ 16962 h 248879"/>
                <a:gd name="connsiteX220" fmla="*/ 81922 w 374567"/>
                <a:gd name="connsiteY220" fmla="*/ 16394 h 248879"/>
                <a:gd name="connsiteX221" fmla="*/ 80268 w 374567"/>
                <a:gd name="connsiteY221" fmla="*/ 15875 h 248879"/>
                <a:gd name="connsiteX222" fmla="*/ 77430 w 374567"/>
                <a:gd name="connsiteY222" fmla="*/ 15081 h 248879"/>
                <a:gd name="connsiteX223" fmla="*/ 71236 w 374567"/>
                <a:gd name="connsiteY223" fmla="*/ 15081 h 248879"/>
                <a:gd name="connsiteX224" fmla="*/ 69695 w 374567"/>
                <a:gd name="connsiteY224" fmla="*/ 15535 h 248879"/>
                <a:gd name="connsiteX225" fmla="*/ 67133 w 374567"/>
                <a:gd name="connsiteY225" fmla="*/ 15194 h 248879"/>
                <a:gd name="connsiteX226" fmla="*/ 65771 w 374567"/>
                <a:gd name="connsiteY226" fmla="*/ 14967 h 248879"/>
                <a:gd name="connsiteX227" fmla="*/ 64182 w 374567"/>
                <a:gd name="connsiteY227" fmla="*/ 14335 h 248879"/>
                <a:gd name="connsiteX228" fmla="*/ 60484 w 374567"/>
                <a:gd name="connsiteY228" fmla="*/ 13994 h 248879"/>
                <a:gd name="connsiteX229" fmla="*/ 57988 w 374567"/>
                <a:gd name="connsiteY229" fmla="*/ 14740 h 248879"/>
                <a:gd name="connsiteX230" fmla="*/ 56285 w 374567"/>
                <a:gd name="connsiteY230" fmla="*/ 15194 h 248879"/>
                <a:gd name="connsiteX231" fmla="*/ 54355 w 374567"/>
                <a:gd name="connsiteY231" fmla="*/ 16216 h 248879"/>
                <a:gd name="connsiteX232" fmla="*/ 51112 w 374567"/>
                <a:gd name="connsiteY232" fmla="*/ 16508 h 248879"/>
                <a:gd name="connsiteX233" fmla="*/ 45826 w 374567"/>
                <a:gd name="connsiteY233" fmla="*/ 16508 h 248879"/>
                <a:gd name="connsiteX234" fmla="*/ 43831 w 374567"/>
                <a:gd name="connsiteY234" fmla="*/ 17594 h 248879"/>
                <a:gd name="connsiteX235" fmla="*/ 43425 w 374567"/>
                <a:gd name="connsiteY235" fmla="*/ 19410 h 248879"/>
                <a:gd name="connsiteX236" fmla="*/ 43020 w 374567"/>
                <a:gd name="connsiteY236" fmla="*/ 21908 h 248879"/>
                <a:gd name="connsiteX237" fmla="*/ 41772 w 374567"/>
                <a:gd name="connsiteY237" fmla="*/ 22362 h 248879"/>
                <a:gd name="connsiteX238" fmla="*/ 40345 w 374567"/>
                <a:gd name="connsiteY238" fmla="*/ 22929 h 248879"/>
                <a:gd name="connsiteX239" fmla="*/ 39145 w 374567"/>
                <a:gd name="connsiteY239" fmla="*/ 24518 h 248879"/>
                <a:gd name="connsiteX240" fmla="*/ 37556 w 374567"/>
                <a:gd name="connsiteY240" fmla="*/ 25491 h 248879"/>
                <a:gd name="connsiteX241" fmla="*/ 35902 w 374567"/>
                <a:gd name="connsiteY241" fmla="*/ 26010 h 248879"/>
                <a:gd name="connsiteX242" fmla="*/ 34880 w 374567"/>
                <a:gd name="connsiteY242" fmla="*/ 25605 h 248879"/>
                <a:gd name="connsiteX243" fmla="*/ 33858 w 374567"/>
                <a:gd name="connsiteY243" fmla="*/ 24810 h 248879"/>
                <a:gd name="connsiteX244" fmla="*/ 32545 w 374567"/>
                <a:gd name="connsiteY244" fmla="*/ 24016 h 248879"/>
                <a:gd name="connsiteX245" fmla="*/ 31069 w 374567"/>
                <a:gd name="connsiteY245" fmla="*/ 24016 h 248879"/>
                <a:gd name="connsiteX246" fmla="*/ 29934 w 374567"/>
                <a:gd name="connsiteY246" fmla="*/ 25037 h 248879"/>
                <a:gd name="connsiteX247" fmla="*/ 29821 w 374567"/>
                <a:gd name="connsiteY247" fmla="*/ 26610 h 248879"/>
                <a:gd name="connsiteX248" fmla="*/ 30648 w 374567"/>
                <a:gd name="connsiteY248" fmla="*/ 29642 h 248879"/>
                <a:gd name="connsiteX249" fmla="*/ 33372 w 374567"/>
                <a:gd name="connsiteY249" fmla="*/ 36242 h 248879"/>
                <a:gd name="connsiteX250" fmla="*/ 35188 w 374567"/>
                <a:gd name="connsiteY250" fmla="*/ 40491 h 248879"/>
                <a:gd name="connsiteX251" fmla="*/ 37166 w 374567"/>
                <a:gd name="connsiteY251" fmla="*/ 43831 h 248879"/>
                <a:gd name="connsiteX252" fmla="*/ 39064 w 374567"/>
                <a:gd name="connsiteY252" fmla="*/ 46409 h 248879"/>
                <a:gd name="connsiteX253" fmla="*/ 41107 w 374567"/>
                <a:gd name="connsiteY253" fmla="*/ 48453 h 248879"/>
                <a:gd name="connsiteX254" fmla="*/ 41107 w 374567"/>
                <a:gd name="connsiteY254" fmla="*/ 49815 h 248879"/>
                <a:gd name="connsiteX255" fmla="*/ 40571 w 374567"/>
                <a:gd name="connsiteY255" fmla="*/ 50496 h 248879"/>
                <a:gd name="connsiteX256" fmla="*/ 39128 w 374567"/>
                <a:gd name="connsiteY256" fmla="*/ 50804 h 248879"/>
                <a:gd name="connsiteX257" fmla="*/ 37539 w 374567"/>
                <a:gd name="connsiteY257" fmla="*/ 50804 h 248879"/>
                <a:gd name="connsiteX258" fmla="*/ 37393 w 374567"/>
                <a:gd name="connsiteY258" fmla="*/ 51712 h 248879"/>
                <a:gd name="connsiteX259" fmla="*/ 39436 w 374567"/>
                <a:gd name="connsiteY259" fmla="*/ 54599 h 248879"/>
                <a:gd name="connsiteX260" fmla="*/ 40571 w 374567"/>
                <a:gd name="connsiteY260" fmla="*/ 56334 h 248879"/>
                <a:gd name="connsiteX261" fmla="*/ 40718 w 374567"/>
                <a:gd name="connsiteY261" fmla="*/ 59139 h 248879"/>
                <a:gd name="connsiteX262" fmla="*/ 40571 w 374567"/>
                <a:gd name="connsiteY262" fmla="*/ 60874 h 248879"/>
                <a:gd name="connsiteX263" fmla="*/ 39972 w 374567"/>
                <a:gd name="connsiteY263" fmla="*/ 62690 h 248879"/>
                <a:gd name="connsiteX264" fmla="*/ 38756 w 374567"/>
                <a:gd name="connsiteY264" fmla="*/ 64133 h 248879"/>
                <a:gd name="connsiteX265" fmla="*/ 37620 w 374567"/>
                <a:gd name="connsiteY265" fmla="*/ 64588 h 248879"/>
                <a:gd name="connsiteX266" fmla="*/ 36031 w 374567"/>
                <a:gd name="connsiteY266" fmla="*/ 64896 h 248879"/>
                <a:gd name="connsiteX267" fmla="*/ 34134 w 374567"/>
                <a:gd name="connsiteY267" fmla="*/ 64896 h 248879"/>
                <a:gd name="connsiteX268" fmla="*/ 27534 w 374567"/>
                <a:gd name="connsiteY268" fmla="*/ 71268 h 248879"/>
                <a:gd name="connsiteX269" fmla="*/ 23140 w 374567"/>
                <a:gd name="connsiteY269" fmla="*/ 77025 h 248879"/>
                <a:gd name="connsiteX270" fmla="*/ 19345 w 374567"/>
                <a:gd name="connsiteY270" fmla="*/ 81500 h 248879"/>
                <a:gd name="connsiteX271" fmla="*/ 14270 w 374567"/>
                <a:gd name="connsiteY271" fmla="*/ 87484 h 248879"/>
                <a:gd name="connsiteX272" fmla="*/ 12000 w 374567"/>
                <a:gd name="connsiteY272" fmla="*/ 90744 h 248879"/>
                <a:gd name="connsiteX273" fmla="*/ 12000 w 374567"/>
                <a:gd name="connsiteY273" fmla="*/ 93014 h 248879"/>
                <a:gd name="connsiteX274" fmla="*/ 12762 w 374567"/>
                <a:gd name="connsiteY274" fmla="*/ 94992 h 248879"/>
                <a:gd name="connsiteX275" fmla="*/ 13978 w 374567"/>
                <a:gd name="connsiteY275" fmla="*/ 97878 h 248879"/>
                <a:gd name="connsiteX276" fmla="*/ 13978 w 374567"/>
                <a:gd name="connsiteY276" fmla="*/ 100149 h 248879"/>
                <a:gd name="connsiteX277" fmla="*/ 13605 w 374567"/>
                <a:gd name="connsiteY277" fmla="*/ 102127 h 248879"/>
                <a:gd name="connsiteX278" fmla="*/ 13605 w 374567"/>
                <a:gd name="connsiteY278" fmla="*/ 103035 h 248879"/>
                <a:gd name="connsiteX279" fmla="*/ 14513 w 374567"/>
                <a:gd name="connsiteY279" fmla="*/ 103943 h 248879"/>
                <a:gd name="connsiteX280" fmla="*/ 15502 w 374567"/>
                <a:gd name="connsiteY280" fmla="*/ 104997 h 248879"/>
                <a:gd name="connsiteX281" fmla="*/ 15810 w 374567"/>
                <a:gd name="connsiteY281" fmla="*/ 106732 h 248879"/>
                <a:gd name="connsiteX282" fmla="*/ 15583 w 374567"/>
                <a:gd name="connsiteY282" fmla="*/ 108938 h 248879"/>
                <a:gd name="connsiteX283" fmla="*/ 13459 w 374567"/>
                <a:gd name="connsiteY283" fmla="*/ 107948 h 248879"/>
                <a:gd name="connsiteX284" fmla="*/ 10427 w 374567"/>
                <a:gd name="connsiteY284" fmla="*/ 107413 h 248879"/>
                <a:gd name="connsiteX285" fmla="*/ 9535 w 374567"/>
                <a:gd name="connsiteY285" fmla="*/ 107575 h 248879"/>
                <a:gd name="connsiteX286" fmla="*/ 8854 w 374567"/>
                <a:gd name="connsiteY286" fmla="*/ 107802 h 248879"/>
                <a:gd name="connsiteX287" fmla="*/ 7345 w 374567"/>
                <a:gd name="connsiteY287" fmla="*/ 108856 h 248879"/>
                <a:gd name="connsiteX288" fmla="*/ 6065 w 374567"/>
                <a:gd name="connsiteY288" fmla="*/ 110138 h 248879"/>
                <a:gd name="connsiteX289" fmla="*/ 5075 w 374567"/>
                <a:gd name="connsiteY289" fmla="*/ 113089 h 248879"/>
                <a:gd name="connsiteX290" fmla="*/ 4767 w 374567"/>
                <a:gd name="connsiteY290" fmla="*/ 114370 h 248879"/>
                <a:gd name="connsiteX291" fmla="*/ 4167 w 374567"/>
                <a:gd name="connsiteY291" fmla="*/ 115278 h 248879"/>
                <a:gd name="connsiteX292" fmla="*/ 2951 w 374567"/>
                <a:gd name="connsiteY292" fmla="*/ 117856 h 248879"/>
                <a:gd name="connsiteX293" fmla="*/ 1135 w 374567"/>
                <a:gd name="connsiteY293" fmla="*/ 120126 h 248879"/>
                <a:gd name="connsiteX294" fmla="*/ 0 w 374567"/>
                <a:gd name="connsiteY294" fmla="*/ 123532 h 248879"/>
                <a:gd name="connsiteX295" fmla="*/ 0 w 374567"/>
                <a:gd name="connsiteY295" fmla="*/ 125526 h 248879"/>
                <a:gd name="connsiteX296" fmla="*/ 340 w 374567"/>
                <a:gd name="connsiteY296" fmla="*/ 126953 h 248879"/>
                <a:gd name="connsiteX297" fmla="*/ 1638 w 374567"/>
                <a:gd name="connsiteY297" fmla="*/ 127180 h 248879"/>
                <a:gd name="connsiteX298" fmla="*/ 2773 w 374567"/>
                <a:gd name="connsiteY298" fmla="*/ 128040 h 248879"/>
                <a:gd name="connsiteX299" fmla="*/ 3065 w 374567"/>
                <a:gd name="connsiteY299" fmla="*/ 129175 h 248879"/>
                <a:gd name="connsiteX300" fmla="*/ 4605 w 374567"/>
                <a:gd name="connsiteY300" fmla="*/ 131850 h 248879"/>
                <a:gd name="connsiteX301" fmla="*/ 5740 w 374567"/>
                <a:gd name="connsiteY301" fmla="*/ 132645 h 248879"/>
                <a:gd name="connsiteX302" fmla="*/ 7329 w 374567"/>
                <a:gd name="connsiteY302" fmla="*/ 133845 h 248879"/>
                <a:gd name="connsiteX303" fmla="*/ 8578 w 374567"/>
                <a:gd name="connsiteY303" fmla="*/ 135045 h 248879"/>
                <a:gd name="connsiteX304" fmla="*/ 10021 w 374567"/>
                <a:gd name="connsiteY304" fmla="*/ 135499 h 248879"/>
                <a:gd name="connsiteX305" fmla="*/ 12064 w 374567"/>
                <a:gd name="connsiteY305" fmla="*/ 135045 h 248879"/>
                <a:gd name="connsiteX306" fmla="*/ 14562 w 374567"/>
                <a:gd name="connsiteY306" fmla="*/ 135499 h 248879"/>
                <a:gd name="connsiteX307" fmla="*/ 14562 w 374567"/>
                <a:gd name="connsiteY307" fmla="*/ 136975 h 248879"/>
                <a:gd name="connsiteX308" fmla="*/ 14221 w 374567"/>
                <a:gd name="connsiteY308" fmla="*/ 139018 h 248879"/>
                <a:gd name="connsiteX309" fmla="*/ 14789 w 374567"/>
                <a:gd name="connsiteY309" fmla="*/ 140720 h 248879"/>
                <a:gd name="connsiteX310" fmla="*/ 15810 w 374567"/>
                <a:gd name="connsiteY310" fmla="*/ 142650 h 248879"/>
                <a:gd name="connsiteX311" fmla="*/ 16216 w 374567"/>
                <a:gd name="connsiteY311" fmla="*/ 142472 h 248879"/>
                <a:gd name="connsiteX312" fmla="*/ 16280 w 374567"/>
                <a:gd name="connsiteY312" fmla="*/ 140996 h 248879"/>
                <a:gd name="connsiteX313" fmla="*/ 16572 w 374567"/>
                <a:gd name="connsiteY313" fmla="*/ 139456 h 248879"/>
                <a:gd name="connsiteX314" fmla="*/ 17432 w 374567"/>
                <a:gd name="connsiteY314" fmla="*/ 139115 h 248879"/>
                <a:gd name="connsiteX315" fmla="*/ 18340 w 374567"/>
                <a:gd name="connsiteY315" fmla="*/ 140088 h 248879"/>
                <a:gd name="connsiteX316" fmla="*/ 19248 w 374567"/>
                <a:gd name="connsiteY316" fmla="*/ 140266 h 248879"/>
                <a:gd name="connsiteX317" fmla="*/ 20156 w 374567"/>
                <a:gd name="connsiteY317" fmla="*/ 139131 h 248879"/>
                <a:gd name="connsiteX318" fmla="*/ 21016 w 374567"/>
                <a:gd name="connsiteY318" fmla="*/ 137883 h 248879"/>
                <a:gd name="connsiteX319" fmla="*/ 20902 w 374567"/>
                <a:gd name="connsiteY319" fmla="*/ 136975 h 248879"/>
                <a:gd name="connsiteX320" fmla="*/ 21988 w 374567"/>
                <a:gd name="connsiteY320" fmla="*/ 136683 h 248879"/>
                <a:gd name="connsiteX321" fmla="*/ 23983 w 374567"/>
                <a:gd name="connsiteY321" fmla="*/ 137429 h 248879"/>
                <a:gd name="connsiteX322" fmla="*/ 24210 w 374567"/>
                <a:gd name="connsiteY322" fmla="*/ 138061 h 248879"/>
                <a:gd name="connsiteX323" fmla="*/ 24777 w 374567"/>
                <a:gd name="connsiteY323" fmla="*/ 137769 h 248879"/>
                <a:gd name="connsiteX324" fmla="*/ 25524 w 374567"/>
                <a:gd name="connsiteY324" fmla="*/ 138402 h 248879"/>
                <a:gd name="connsiteX325" fmla="*/ 26724 w 374567"/>
                <a:gd name="connsiteY325" fmla="*/ 139375 h 248879"/>
                <a:gd name="connsiteX326" fmla="*/ 27583 w 374567"/>
                <a:gd name="connsiteY326" fmla="*/ 140056 h 248879"/>
                <a:gd name="connsiteX327" fmla="*/ 28491 w 374567"/>
                <a:gd name="connsiteY327" fmla="*/ 140688 h 248879"/>
                <a:gd name="connsiteX328" fmla="*/ 30258 w 374567"/>
                <a:gd name="connsiteY328" fmla="*/ 141255 h 248879"/>
                <a:gd name="connsiteX329" fmla="*/ 31799 w 374567"/>
                <a:gd name="connsiteY329" fmla="*/ 141142 h 248879"/>
                <a:gd name="connsiteX330" fmla="*/ 32545 w 374567"/>
                <a:gd name="connsiteY330" fmla="*/ 140169 h 248879"/>
                <a:gd name="connsiteX331" fmla="*/ 33339 w 374567"/>
                <a:gd name="connsiteY331" fmla="*/ 139991 h 248879"/>
                <a:gd name="connsiteX332" fmla="*/ 34815 w 374567"/>
                <a:gd name="connsiteY332" fmla="*/ 140104 h 248879"/>
                <a:gd name="connsiteX333" fmla="*/ 35496 w 374567"/>
                <a:gd name="connsiteY333" fmla="*/ 140445 h 248879"/>
                <a:gd name="connsiteX334" fmla="*/ 37491 w 374567"/>
                <a:gd name="connsiteY334" fmla="*/ 140964 h 248879"/>
                <a:gd name="connsiteX335" fmla="*/ 38123 w 374567"/>
                <a:gd name="connsiteY335" fmla="*/ 141255 h 248879"/>
                <a:gd name="connsiteX336" fmla="*/ 40280 w 374567"/>
                <a:gd name="connsiteY336" fmla="*/ 142342 h 248879"/>
                <a:gd name="connsiteX337" fmla="*/ 42274 w 374567"/>
                <a:gd name="connsiteY337" fmla="*/ 142115 h 248879"/>
                <a:gd name="connsiteX338" fmla="*/ 43863 w 374567"/>
                <a:gd name="connsiteY338" fmla="*/ 142277 h 248879"/>
                <a:gd name="connsiteX339" fmla="*/ 45858 w 374567"/>
                <a:gd name="connsiteY339" fmla="*/ 142504 h 248879"/>
                <a:gd name="connsiteX340" fmla="*/ 46604 w 374567"/>
                <a:gd name="connsiteY340" fmla="*/ 142212 h 248879"/>
                <a:gd name="connsiteX341" fmla="*/ 48144 w 374567"/>
                <a:gd name="connsiteY341" fmla="*/ 141872 h 248879"/>
                <a:gd name="connsiteX342" fmla="*/ 49117 w 374567"/>
                <a:gd name="connsiteY342" fmla="*/ 141872 h 248879"/>
                <a:gd name="connsiteX343" fmla="*/ 50479 w 374567"/>
                <a:gd name="connsiteY343" fmla="*/ 142391 h 248879"/>
                <a:gd name="connsiteX344" fmla="*/ 51388 w 374567"/>
                <a:gd name="connsiteY344" fmla="*/ 143818 h 248879"/>
                <a:gd name="connsiteX345" fmla="*/ 52701 w 374567"/>
                <a:gd name="connsiteY345" fmla="*/ 144791 h 248879"/>
                <a:gd name="connsiteX346" fmla="*/ 54014 w 374567"/>
                <a:gd name="connsiteY346" fmla="*/ 145650 h 248879"/>
                <a:gd name="connsiteX347" fmla="*/ 54923 w 374567"/>
                <a:gd name="connsiteY347" fmla="*/ 146396 h 248879"/>
                <a:gd name="connsiteX348" fmla="*/ 55944 w 374567"/>
                <a:gd name="connsiteY348" fmla="*/ 147142 h 248879"/>
                <a:gd name="connsiteX349" fmla="*/ 57144 w 374567"/>
                <a:gd name="connsiteY349" fmla="*/ 148228 h 248879"/>
                <a:gd name="connsiteX350" fmla="*/ 59025 w 374567"/>
                <a:gd name="connsiteY350" fmla="*/ 148634 h 248879"/>
                <a:gd name="connsiteX351" fmla="*/ 60841 w 374567"/>
                <a:gd name="connsiteY351" fmla="*/ 147953 h 248879"/>
                <a:gd name="connsiteX352" fmla="*/ 62203 w 374567"/>
                <a:gd name="connsiteY352" fmla="*/ 147207 h 248879"/>
                <a:gd name="connsiteX353" fmla="*/ 63793 w 374567"/>
                <a:gd name="connsiteY353" fmla="*/ 145618 h 248879"/>
                <a:gd name="connsiteX354" fmla="*/ 64701 w 374567"/>
                <a:gd name="connsiteY354" fmla="*/ 144531 h 248879"/>
                <a:gd name="connsiteX355" fmla="*/ 65722 w 374567"/>
                <a:gd name="connsiteY355" fmla="*/ 143558 h 248879"/>
                <a:gd name="connsiteX356" fmla="*/ 68106 w 374567"/>
                <a:gd name="connsiteY356" fmla="*/ 143380 h 248879"/>
                <a:gd name="connsiteX357" fmla="*/ 70490 w 374567"/>
                <a:gd name="connsiteY357" fmla="*/ 143266 h 248879"/>
                <a:gd name="connsiteX358" fmla="*/ 73733 w 374567"/>
                <a:gd name="connsiteY358" fmla="*/ 142974 h 248879"/>
                <a:gd name="connsiteX359" fmla="*/ 75728 w 374567"/>
                <a:gd name="connsiteY359" fmla="*/ 142456 h 248879"/>
                <a:gd name="connsiteX360" fmla="*/ 77836 w 374567"/>
                <a:gd name="connsiteY360" fmla="*/ 141483 h 248879"/>
                <a:gd name="connsiteX361" fmla="*/ 80673 w 374567"/>
                <a:gd name="connsiteY361" fmla="*/ 141369 h 248879"/>
                <a:gd name="connsiteX362" fmla="*/ 82603 w 374567"/>
                <a:gd name="connsiteY362" fmla="*/ 140802 h 248879"/>
                <a:gd name="connsiteX363" fmla="*/ 84711 w 374567"/>
                <a:gd name="connsiteY363" fmla="*/ 139439 h 248879"/>
                <a:gd name="connsiteX364" fmla="*/ 85570 w 374567"/>
                <a:gd name="connsiteY364" fmla="*/ 138126 h 248879"/>
                <a:gd name="connsiteX365" fmla="*/ 86089 w 374567"/>
                <a:gd name="connsiteY365" fmla="*/ 137039 h 248879"/>
                <a:gd name="connsiteX366" fmla="*/ 86543 w 374567"/>
                <a:gd name="connsiteY366" fmla="*/ 136018 h 248879"/>
                <a:gd name="connsiteX367" fmla="*/ 87403 w 374567"/>
                <a:gd name="connsiteY367" fmla="*/ 134818 h 248879"/>
                <a:gd name="connsiteX368" fmla="*/ 90014 w 374567"/>
                <a:gd name="connsiteY368" fmla="*/ 133732 h 248879"/>
                <a:gd name="connsiteX369" fmla="*/ 91327 w 374567"/>
                <a:gd name="connsiteY369" fmla="*/ 133099 h 248879"/>
                <a:gd name="connsiteX370" fmla="*/ 92462 w 374567"/>
                <a:gd name="connsiteY370" fmla="*/ 132580 h 248879"/>
                <a:gd name="connsiteX371" fmla="*/ 94165 w 374567"/>
                <a:gd name="connsiteY371" fmla="*/ 132240 h 248879"/>
                <a:gd name="connsiteX372" fmla="*/ 95381 w 374567"/>
                <a:gd name="connsiteY372" fmla="*/ 132240 h 248879"/>
                <a:gd name="connsiteX373" fmla="*/ 96435 w 374567"/>
                <a:gd name="connsiteY373" fmla="*/ 131218 h 248879"/>
                <a:gd name="connsiteX374" fmla="*/ 96532 w 374567"/>
                <a:gd name="connsiteY374" fmla="*/ 130504 h 248879"/>
                <a:gd name="connsiteX375" fmla="*/ 96078 w 374567"/>
                <a:gd name="connsiteY375" fmla="*/ 129596 h 248879"/>
                <a:gd name="connsiteX376" fmla="*/ 95397 w 374567"/>
                <a:gd name="connsiteY376" fmla="*/ 128542 h 248879"/>
                <a:gd name="connsiteX377" fmla="*/ 95932 w 374567"/>
                <a:gd name="connsiteY377" fmla="*/ 127861 h 248879"/>
                <a:gd name="connsiteX378" fmla="*/ 97440 w 374567"/>
                <a:gd name="connsiteY378" fmla="*/ 127861 h 248879"/>
                <a:gd name="connsiteX379" fmla="*/ 98202 w 374567"/>
                <a:gd name="connsiteY379" fmla="*/ 128769 h 248879"/>
                <a:gd name="connsiteX380" fmla="*/ 99419 w 374567"/>
                <a:gd name="connsiteY380" fmla="*/ 128769 h 248879"/>
                <a:gd name="connsiteX381" fmla="*/ 100554 w 374567"/>
                <a:gd name="connsiteY381" fmla="*/ 128688 h 248879"/>
                <a:gd name="connsiteX382" fmla="*/ 101316 w 374567"/>
                <a:gd name="connsiteY382" fmla="*/ 127861 h 248879"/>
                <a:gd name="connsiteX383" fmla="*/ 101689 w 374567"/>
                <a:gd name="connsiteY383" fmla="*/ 127261 h 248879"/>
                <a:gd name="connsiteX384" fmla="*/ 102824 w 374567"/>
                <a:gd name="connsiteY384" fmla="*/ 127261 h 248879"/>
                <a:gd name="connsiteX385" fmla="*/ 103959 w 374567"/>
                <a:gd name="connsiteY385" fmla="*/ 128169 h 248879"/>
                <a:gd name="connsiteX386" fmla="*/ 105321 w 374567"/>
                <a:gd name="connsiteY386" fmla="*/ 128251 h 248879"/>
                <a:gd name="connsiteX387" fmla="*/ 106148 w 374567"/>
                <a:gd name="connsiteY387" fmla="*/ 127797 h 248879"/>
                <a:gd name="connsiteX388" fmla="*/ 107283 w 374567"/>
                <a:gd name="connsiteY388" fmla="*/ 127261 h 248879"/>
                <a:gd name="connsiteX389" fmla="*/ 109781 w 374567"/>
                <a:gd name="connsiteY389" fmla="*/ 127261 h 248879"/>
                <a:gd name="connsiteX390" fmla="*/ 111289 w 374567"/>
                <a:gd name="connsiteY390" fmla="*/ 126726 h 248879"/>
                <a:gd name="connsiteX391" fmla="*/ 112424 w 374567"/>
                <a:gd name="connsiteY391" fmla="*/ 127099 h 248879"/>
                <a:gd name="connsiteX392" fmla="*/ 113413 w 374567"/>
                <a:gd name="connsiteY392" fmla="*/ 127407 h 248879"/>
                <a:gd name="connsiteX393" fmla="*/ 114548 w 374567"/>
                <a:gd name="connsiteY393" fmla="*/ 126353 h 248879"/>
                <a:gd name="connsiteX394" fmla="*/ 115910 w 374567"/>
                <a:gd name="connsiteY394" fmla="*/ 126953 h 248879"/>
                <a:gd name="connsiteX395" fmla="*/ 117499 w 374567"/>
                <a:gd name="connsiteY395" fmla="*/ 128088 h 248879"/>
                <a:gd name="connsiteX396" fmla="*/ 119088 w 374567"/>
                <a:gd name="connsiteY396" fmla="*/ 129078 h 248879"/>
                <a:gd name="connsiteX397" fmla="*/ 120678 w 374567"/>
                <a:gd name="connsiteY397" fmla="*/ 129223 h 248879"/>
                <a:gd name="connsiteX398" fmla="*/ 121586 w 374567"/>
                <a:gd name="connsiteY398" fmla="*/ 129596 h 248879"/>
                <a:gd name="connsiteX399" fmla="*/ 123175 w 374567"/>
                <a:gd name="connsiteY399" fmla="*/ 130423 h 248879"/>
                <a:gd name="connsiteX400" fmla="*/ 124764 w 374567"/>
                <a:gd name="connsiteY400" fmla="*/ 130958 h 248879"/>
                <a:gd name="connsiteX401" fmla="*/ 125753 w 374567"/>
                <a:gd name="connsiteY401" fmla="*/ 131948 h 248879"/>
                <a:gd name="connsiteX402" fmla="*/ 127423 w 374567"/>
                <a:gd name="connsiteY402" fmla="*/ 133310 h 248879"/>
                <a:gd name="connsiteX403" fmla="*/ 128639 w 374567"/>
                <a:gd name="connsiteY403" fmla="*/ 134364 h 248879"/>
                <a:gd name="connsiteX404" fmla="*/ 130537 w 374567"/>
                <a:gd name="connsiteY404" fmla="*/ 135191 h 248879"/>
                <a:gd name="connsiteX405" fmla="*/ 132353 w 374567"/>
                <a:gd name="connsiteY405" fmla="*/ 135645 h 248879"/>
                <a:gd name="connsiteX406" fmla="*/ 133034 w 374567"/>
                <a:gd name="connsiteY406" fmla="*/ 135337 h 248879"/>
                <a:gd name="connsiteX407" fmla="*/ 133715 w 374567"/>
                <a:gd name="connsiteY407" fmla="*/ 135872 h 248879"/>
                <a:gd name="connsiteX408" fmla="*/ 135839 w 374567"/>
                <a:gd name="connsiteY408" fmla="*/ 136407 h 248879"/>
                <a:gd name="connsiteX409" fmla="*/ 136520 w 374567"/>
                <a:gd name="connsiteY409" fmla="*/ 136407 h 248879"/>
                <a:gd name="connsiteX410" fmla="*/ 137737 w 374567"/>
                <a:gd name="connsiteY410" fmla="*/ 137396 h 248879"/>
                <a:gd name="connsiteX411" fmla="*/ 138336 w 374567"/>
                <a:gd name="connsiteY411" fmla="*/ 138985 h 248879"/>
                <a:gd name="connsiteX412" fmla="*/ 138336 w 374567"/>
                <a:gd name="connsiteY412" fmla="*/ 140039 h 248879"/>
                <a:gd name="connsiteX413" fmla="*/ 139326 w 374567"/>
                <a:gd name="connsiteY413" fmla="*/ 141255 h 248879"/>
                <a:gd name="connsiteX414" fmla="*/ 141061 w 374567"/>
                <a:gd name="connsiteY414" fmla="*/ 141402 h 248879"/>
                <a:gd name="connsiteX415" fmla="*/ 142650 w 374567"/>
                <a:gd name="connsiteY415" fmla="*/ 141547 h 248879"/>
                <a:gd name="connsiteX416" fmla="*/ 144012 w 374567"/>
                <a:gd name="connsiteY416" fmla="*/ 141774 h 248879"/>
                <a:gd name="connsiteX417" fmla="*/ 145293 w 374567"/>
                <a:gd name="connsiteY417" fmla="*/ 142602 h 248879"/>
                <a:gd name="connsiteX418" fmla="*/ 145666 w 374567"/>
                <a:gd name="connsiteY418" fmla="*/ 144109 h 248879"/>
                <a:gd name="connsiteX419" fmla="*/ 145666 w 374567"/>
                <a:gd name="connsiteY419" fmla="*/ 145618 h 248879"/>
                <a:gd name="connsiteX420" fmla="*/ 146347 w 374567"/>
                <a:gd name="connsiteY420" fmla="*/ 146834 h 248879"/>
                <a:gd name="connsiteX421" fmla="*/ 146347 w 374567"/>
                <a:gd name="connsiteY421" fmla="*/ 149039 h 248879"/>
                <a:gd name="connsiteX422" fmla="*/ 145666 w 374567"/>
                <a:gd name="connsiteY422" fmla="*/ 150482 h 248879"/>
                <a:gd name="connsiteX423" fmla="*/ 145066 w 374567"/>
                <a:gd name="connsiteY423" fmla="*/ 151471 h 248879"/>
                <a:gd name="connsiteX424" fmla="*/ 145066 w 374567"/>
                <a:gd name="connsiteY424" fmla="*/ 153288 h 248879"/>
                <a:gd name="connsiteX425" fmla="*/ 145212 w 374567"/>
                <a:gd name="connsiteY425" fmla="*/ 154958 h 248879"/>
                <a:gd name="connsiteX426" fmla="*/ 145747 w 374567"/>
                <a:gd name="connsiteY426" fmla="*/ 156547 h 248879"/>
                <a:gd name="connsiteX427" fmla="*/ 147028 w 374567"/>
                <a:gd name="connsiteY427" fmla="*/ 157228 h 248879"/>
                <a:gd name="connsiteX428" fmla="*/ 148244 w 374567"/>
                <a:gd name="connsiteY428" fmla="*/ 157990 h 248879"/>
                <a:gd name="connsiteX429" fmla="*/ 149153 w 374567"/>
                <a:gd name="connsiteY429" fmla="*/ 158898 h 248879"/>
                <a:gd name="connsiteX430" fmla="*/ 149525 w 374567"/>
                <a:gd name="connsiteY430" fmla="*/ 160341 h 248879"/>
                <a:gd name="connsiteX431" fmla="*/ 150288 w 374567"/>
                <a:gd name="connsiteY431" fmla="*/ 161623 h 248879"/>
                <a:gd name="connsiteX432" fmla="*/ 151423 w 374567"/>
                <a:gd name="connsiteY432" fmla="*/ 161931 h 248879"/>
                <a:gd name="connsiteX433" fmla="*/ 151795 w 374567"/>
                <a:gd name="connsiteY433" fmla="*/ 161250 h 248879"/>
                <a:gd name="connsiteX434" fmla="*/ 152250 w 374567"/>
                <a:gd name="connsiteY434" fmla="*/ 160488 h 248879"/>
                <a:gd name="connsiteX435" fmla="*/ 153239 w 374567"/>
                <a:gd name="connsiteY435" fmla="*/ 160714 h 248879"/>
                <a:gd name="connsiteX436" fmla="*/ 154228 w 374567"/>
                <a:gd name="connsiteY436" fmla="*/ 161396 h 248879"/>
                <a:gd name="connsiteX437" fmla="*/ 154228 w 374567"/>
                <a:gd name="connsiteY437" fmla="*/ 164282 h 248879"/>
                <a:gd name="connsiteX438" fmla="*/ 153174 w 374567"/>
                <a:gd name="connsiteY438" fmla="*/ 165044 h 248879"/>
                <a:gd name="connsiteX439" fmla="*/ 153093 w 374567"/>
                <a:gd name="connsiteY439" fmla="*/ 166487 h 248879"/>
                <a:gd name="connsiteX440" fmla="*/ 153174 w 374567"/>
                <a:gd name="connsiteY440" fmla="*/ 167849 h 248879"/>
                <a:gd name="connsiteX441" fmla="*/ 154536 w 374567"/>
                <a:gd name="connsiteY441" fmla="*/ 168985 h 248879"/>
                <a:gd name="connsiteX442" fmla="*/ 155525 w 374567"/>
                <a:gd name="connsiteY442" fmla="*/ 169666 h 248879"/>
                <a:gd name="connsiteX443" fmla="*/ 155525 w 374567"/>
                <a:gd name="connsiteY443" fmla="*/ 172390 h 248879"/>
                <a:gd name="connsiteX444" fmla="*/ 156125 w 374567"/>
                <a:gd name="connsiteY444" fmla="*/ 173379 h 248879"/>
                <a:gd name="connsiteX445" fmla="*/ 157455 w 374567"/>
                <a:gd name="connsiteY445" fmla="*/ 173379 h 248879"/>
                <a:gd name="connsiteX446" fmla="*/ 157876 w 374567"/>
                <a:gd name="connsiteY446" fmla="*/ 173606 h 248879"/>
                <a:gd name="connsiteX447" fmla="*/ 159547 w 374567"/>
                <a:gd name="connsiteY447" fmla="*/ 174887 h 248879"/>
                <a:gd name="connsiteX448" fmla="*/ 160763 w 374567"/>
                <a:gd name="connsiteY448" fmla="*/ 175649 h 248879"/>
                <a:gd name="connsiteX449" fmla="*/ 161817 w 374567"/>
                <a:gd name="connsiteY449" fmla="*/ 177238 h 248879"/>
                <a:gd name="connsiteX450" fmla="*/ 162498 w 374567"/>
                <a:gd name="connsiteY450" fmla="*/ 178746 h 248879"/>
                <a:gd name="connsiteX451" fmla="*/ 162190 w 374567"/>
                <a:gd name="connsiteY451" fmla="*/ 180498 h 248879"/>
                <a:gd name="connsiteX452" fmla="*/ 162044 w 374567"/>
                <a:gd name="connsiteY452" fmla="*/ 182087 h 248879"/>
                <a:gd name="connsiteX453" fmla="*/ 161590 w 374567"/>
                <a:gd name="connsiteY453" fmla="*/ 183903 h 248879"/>
                <a:gd name="connsiteX454" fmla="*/ 162498 w 374567"/>
                <a:gd name="connsiteY454" fmla="*/ 185492 h 248879"/>
                <a:gd name="connsiteX455" fmla="*/ 163406 w 374567"/>
                <a:gd name="connsiteY455" fmla="*/ 186708 h 248879"/>
                <a:gd name="connsiteX456" fmla="*/ 164947 w 374567"/>
                <a:gd name="connsiteY456" fmla="*/ 187000 h 248879"/>
                <a:gd name="connsiteX457" fmla="*/ 166373 w 374567"/>
                <a:gd name="connsiteY457" fmla="*/ 187000 h 248879"/>
                <a:gd name="connsiteX458" fmla="*/ 167508 w 374567"/>
                <a:gd name="connsiteY458" fmla="*/ 187406 h 248879"/>
                <a:gd name="connsiteX459" fmla="*/ 168482 w 374567"/>
                <a:gd name="connsiteY459" fmla="*/ 188087 h 248879"/>
                <a:gd name="connsiteX460" fmla="*/ 168595 w 374567"/>
                <a:gd name="connsiteY460" fmla="*/ 188946 h 248879"/>
                <a:gd name="connsiteX461" fmla="*/ 169227 w 374567"/>
                <a:gd name="connsiteY461" fmla="*/ 189351 h 248879"/>
                <a:gd name="connsiteX462" fmla="*/ 169746 w 374567"/>
                <a:gd name="connsiteY462" fmla="*/ 189984 h 248879"/>
                <a:gd name="connsiteX463" fmla="*/ 169925 w 374567"/>
                <a:gd name="connsiteY463" fmla="*/ 191070 h 248879"/>
                <a:gd name="connsiteX464" fmla="*/ 170217 w 374567"/>
                <a:gd name="connsiteY464" fmla="*/ 192157 h 248879"/>
                <a:gd name="connsiteX465" fmla="*/ 171011 w 374567"/>
                <a:gd name="connsiteY465" fmla="*/ 192838 h 248879"/>
                <a:gd name="connsiteX466" fmla="*/ 171644 w 374567"/>
                <a:gd name="connsiteY466" fmla="*/ 193130 h 248879"/>
                <a:gd name="connsiteX467" fmla="*/ 171984 w 374567"/>
                <a:gd name="connsiteY467" fmla="*/ 193989 h 248879"/>
                <a:gd name="connsiteX468" fmla="*/ 172211 w 374567"/>
                <a:gd name="connsiteY468" fmla="*/ 194897 h 248879"/>
                <a:gd name="connsiteX469" fmla="*/ 172779 w 374567"/>
                <a:gd name="connsiteY469" fmla="*/ 195578 h 248879"/>
                <a:gd name="connsiteX470" fmla="*/ 172665 w 374567"/>
                <a:gd name="connsiteY470" fmla="*/ 196324 h 248879"/>
                <a:gd name="connsiteX471" fmla="*/ 172033 w 374567"/>
                <a:gd name="connsiteY471" fmla="*/ 196957 h 248879"/>
                <a:gd name="connsiteX472" fmla="*/ 171060 w 374567"/>
                <a:gd name="connsiteY472" fmla="*/ 196957 h 248879"/>
                <a:gd name="connsiteX473" fmla="*/ 170379 w 374567"/>
                <a:gd name="connsiteY473" fmla="*/ 196438 h 248879"/>
                <a:gd name="connsiteX474" fmla="*/ 170314 w 374567"/>
                <a:gd name="connsiteY474" fmla="*/ 195465 h 248879"/>
                <a:gd name="connsiteX475" fmla="*/ 169519 w 374567"/>
                <a:gd name="connsiteY475" fmla="*/ 194103 h 248879"/>
                <a:gd name="connsiteX476" fmla="*/ 168206 w 374567"/>
                <a:gd name="connsiteY476" fmla="*/ 193584 h 248879"/>
                <a:gd name="connsiteX477" fmla="*/ 166957 w 374567"/>
                <a:gd name="connsiteY477" fmla="*/ 193535 h 248879"/>
                <a:gd name="connsiteX478" fmla="*/ 165757 w 374567"/>
                <a:gd name="connsiteY478" fmla="*/ 192741 h 248879"/>
                <a:gd name="connsiteX479" fmla="*/ 165190 w 374567"/>
                <a:gd name="connsiteY479" fmla="*/ 191995 h 248879"/>
                <a:gd name="connsiteX480" fmla="*/ 164622 w 374567"/>
                <a:gd name="connsiteY480" fmla="*/ 190860 h 248879"/>
                <a:gd name="connsiteX481" fmla="*/ 164801 w 374567"/>
                <a:gd name="connsiteY481" fmla="*/ 189384 h 248879"/>
                <a:gd name="connsiteX482" fmla="*/ 166001 w 374567"/>
                <a:gd name="connsiteY482" fmla="*/ 188865 h 248879"/>
                <a:gd name="connsiteX483" fmla="*/ 166909 w 374567"/>
                <a:gd name="connsiteY483" fmla="*/ 189027 h 248879"/>
                <a:gd name="connsiteX484" fmla="*/ 167249 w 374567"/>
                <a:gd name="connsiteY484" fmla="*/ 189660 h 248879"/>
                <a:gd name="connsiteX485" fmla="*/ 167363 w 374567"/>
                <a:gd name="connsiteY485" fmla="*/ 190227 h 248879"/>
                <a:gd name="connsiteX486" fmla="*/ 167768 w 374567"/>
                <a:gd name="connsiteY486" fmla="*/ 190973 h 248879"/>
                <a:gd name="connsiteX487" fmla="*/ 168287 w 374567"/>
                <a:gd name="connsiteY487" fmla="*/ 191200 h 248879"/>
                <a:gd name="connsiteX488" fmla="*/ 168400 w 374567"/>
                <a:gd name="connsiteY488" fmla="*/ 190454 h 248879"/>
                <a:gd name="connsiteX489" fmla="*/ 168060 w 374567"/>
                <a:gd name="connsiteY489" fmla="*/ 189433 h 248879"/>
                <a:gd name="connsiteX490" fmla="*/ 167719 w 374567"/>
                <a:gd name="connsiteY490" fmla="*/ 188687 h 248879"/>
                <a:gd name="connsiteX491" fmla="*/ 167039 w 374567"/>
                <a:gd name="connsiteY491" fmla="*/ 188054 h 248879"/>
                <a:gd name="connsiteX492" fmla="*/ 166292 w 374567"/>
                <a:gd name="connsiteY492" fmla="*/ 187876 h 248879"/>
                <a:gd name="connsiteX493" fmla="*/ 165385 w 374567"/>
                <a:gd name="connsiteY493" fmla="*/ 187811 h 248879"/>
                <a:gd name="connsiteX494" fmla="*/ 164525 w 374567"/>
                <a:gd name="connsiteY494" fmla="*/ 188606 h 248879"/>
                <a:gd name="connsiteX495" fmla="*/ 163438 w 374567"/>
                <a:gd name="connsiteY495" fmla="*/ 188849 h 248879"/>
                <a:gd name="connsiteX496" fmla="*/ 161541 w 374567"/>
                <a:gd name="connsiteY496" fmla="*/ 188849 h 248879"/>
                <a:gd name="connsiteX497" fmla="*/ 159417 w 374567"/>
                <a:gd name="connsiteY497" fmla="*/ 189903 h 248879"/>
                <a:gd name="connsiteX498" fmla="*/ 158282 w 374567"/>
                <a:gd name="connsiteY498" fmla="*/ 188006 h 248879"/>
                <a:gd name="connsiteX499" fmla="*/ 157828 w 374567"/>
                <a:gd name="connsiteY499" fmla="*/ 187325 h 248879"/>
                <a:gd name="connsiteX500" fmla="*/ 156839 w 374567"/>
                <a:gd name="connsiteY500" fmla="*/ 187633 h 248879"/>
                <a:gd name="connsiteX501" fmla="*/ 156239 w 374567"/>
                <a:gd name="connsiteY501" fmla="*/ 188395 h 248879"/>
                <a:gd name="connsiteX502" fmla="*/ 155639 w 374567"/>
                <a:gd name="connsiteY502" fmla="*/ 189449 h 248879"/>
                <a:gd name="connsiteX503" fmla="*/ 154277 w 374567"/>
                <a:gd name="connsiteY503" fmla="*/ 188849 h 248879"/>
                <a:gd name="connsiteX504" fmla="*/ 153514 w 374567"/>
                <a:gd name="connsiteY504" fmla="*/ 187941 h 248879"/>
                <a:gd name="connsiteX505" fmla="*/ 152606 w 374567"/>
                <a:gd name="connsiteY505" fmla="*/ 186887 h 248879"/>
                <a:gd name="connsiteX506" fmla="*/ 151390 w 374567"/>
                <a:gd name="connsiteY506" fmla="*/ 186514 h 248879"/>
                <a:gd name="connsiteX507" fmla="*/ 149574 w 374567"/>
                <a:gd name="connsiteY507" fmla="*/ 186433 h 248879"/>
                <a:gd name="connsiteX508" fmla="*/ 148212 w 374567"/>
                <a:gd name="connsiteY508" fmla="*/ 187487 h 248879"/>
                <a:gd name="connsiteX509" fmla="*/ 147985 w 374567"/>
                <a:gd name="connsiteY509" fmla="*/ 188395 h 248879"/>
                <a:gd name="connsiteX510" fmla="*/ 146704 w 374567"/>
                <a:gd name="connsiteY510" fmla="*/ 188768 h 248879"/>
                <a:gd name="connsiteX511" fmla="*/ 146169 w 374567"/>
                <a:gd name="connsiteY511" fmla="*/ 187406 h 248879"/>
                <a:gd name="connsiteX512" fmla="*/ 146169 w 374567"/>
                <a:gd name="connsiteY512" fmla="*/ 186043 h 248879"/>
                <a:gd name="connsiteX513" fmla="*/ 146088 w 374567"/>
                <a:gd name="connsiteY513" fmla="*/ 184990 h 248879"/>
                <a:gd name="connsiteX514" fmla="*/ 144952 w 374567"/>
                <a:gd name="connsiteY514" fmla="*/ 184762 h 248879"/>
                <a:gd name="connsiteX515" fmla="*/ 143671 w 374567"/>
                <a:gd name="connsiteY515" fmla="*/ 185362 h 248879"/>
                <a:gd name="connsiteX516" fmla="*/ 142618 w 374567"/>
                <a:gd name="connsiteY516" fmla="*/ 186352 h 248879"/>
                <a:gd name="connsiteX517" fmla="*/ 141855 w 374567"/>
                <a:gd name="connsiteY517" fmla="*/ 187341 h 248879"/>
                <a:gd name="connsiteX518" fmla="*/ 141320 w 374567"/>
                <a:gd name="connsiteY518" fmla="*/ 188703 h 248879"/>
                <a:gd name="connsiteX519" fmla="*/ 141239 w 374567"/>
                <a:gd name="connsiteY519" fmla="*/ 189692 h 248879"/>
                <a:gd name="connsiteX520" fmla="*/ 141158 w 374567"/>
                <a:gd name="connsiteY520" fmla="*/ 191200 h 248879"/>
                <a:gd name="connsiteX521" fmla="*/ 141158 w 374567"/>
                <a:gd name="connsiteY521" fmla="*/ 191962 h 248879"/>
                <a:gd name="connsiteX522" fmla="*/ 141693 w 374567"/>
                <a:gd name="connsiteY522" fmla="*/ 193324 h 248879"/>
                <a:gd name="connsiteX523" fmla="*/ 142455 w 374567"/>
                <a:gd name="connsiteY523" fmla="*/ 194232 h 248879"/>
                <a:gd name="connsiteX524" fmla="*/ 142682 w 374567"/>
                <a:gd name="connsiteY524" fmla="*/ 195903 h 248879"/>
                <a:gd name="connsiteX525" fmla="*/ 142147 w 374567"/>
                <a:gd name="connsiteY525" fmla="*/ 197038 h 248879"/>
                <a:gd name="connsiteX526" fmla="*/ 142001 w 374567"/>
                <a:gd name="connsiteY526" fmla="*/ 198481 h 248879"/>
                <a:gd name="connsiteX527" fmla="*/ 141466 w 374567"/>
                <a:gd name="connsiteY527" fmla="*/ 200297 h 248879"/>
                <a:gd name="connsiteX528" fmla="*/ 140331 w 374567"/>
                <a:gd name="connsiteY528" fmla="*/ 200832 h 248879"/>
                <a:gd name="connsiteX529" fmla="*/ 139050 w 374567"/>
                <a:gd name="connsiteY529" fmla="*/ 201286 h 248879"/>
                <a:gd name="connsiteX530" fmla="*/ 138288 w 374567"/>
                <a:gd name="connsiteY530" fmla="*/ 202194 h 248879"/>
                <a:gd name="connsiteX531" fmla="*/ 137980 w 374567"/>
                <a:gd name="connsiteY531" fmla="*/ 203248 h 248879"/>
                <a:gd name="connsiteX532" fmla="*/ 137834 w 374567"/>
                <a:gd name="connsiteY532" fmla="*/ 204611 h 248879"/>
                <a:gd name="connsiteX533" fmla="*/ 137607 w 374567"/>
                <a:gd name="connsiteY533" fmla="*/ 206427 h 248879"/>
                <a:gd name="connsiteX534" fmla="*/ 136472 w 374567"/>
                <a:gd name="connsiteY534" fmla="*/ 207335 h 248879"/>
                <a:gd name="connsiteX535" fmla="*/ 135564 w 374567"/>
                <a:gd name="connsiteY535" fmla="*/ 207789 h 248879"/>
                <a:gd name="connsiteX536" fmla="*/ 134282 w 374567"/>
                <a:gd name="connsiteY536" fmla="*/ 208616 h 248879"/>
                <a:gd name="connsiteX537" fmla="*/ 133066 w 374567"/>
                <a:gd name="connsiteY537" fmla="*/ 208989 h 248879"/>
                <a:gd name="connsiteX538" fmla="*/ 132612 w 374567"/>
                <a:gd name="connsiteY538" fmla="*/ 209751 h 248879"/>
                <a:gd name="connsiteX539" fmla="*/ 132612 w 374567"/>
                <a:gd name="connsiteY539" fmla="*/ 210967 h 248879"/>
                <a:gd name="connsiteX540" fmla="*/ 132758 w 374567"/>
                <a:gd name="connsiteY540" fmla="*/ 212556 h 248879"/>
                <a:gd name="connsiteX541" fmla="*/ 132304 w 374567"/>
                <a:gd name="connsiteY541" fmla="*/ 213691 h 248879"/>
                <a:gd name="connsiteX542" fmla="*/ 131623 w 374567"/>
                <a:gd name="connsiteY542" fmla="*/ 214291 h 248879"/>
                <a:gd name="connsiteX543" fmla="*/ 130180 w 374567"/>
                <a:gd name="connsiteY543" fmla="*/ 214729 h 248879"/>
                <a:gd name="connsiteX544" fmla="*/ 125948 w 374567"/>
                <a:gd name="connsiteY544" fmla="*/ 214729 h 248879"/>
                <a:gd name="connsiteX545" fmla="*/ 126515 w 374567"/>
                <a:gd name="connsiteY545" fmla="*/ 215816 h 248879"/>
                <a:gd name="connsiteX546" fmla="*/ 127764 w 374567"/>
                <a:gd name="connsiteY546" fmla="*/ 217291 h 248879"/>
                <a:gd name="connsiteX547" fmla="*/ 127764 w 374567"/>
                <a:gd name="connsiteY547" fmla="*/ 218718 h 248879"/>
                <a:gd name="connsiteX548" fmla="*/ 127877 w 374567"/>
                <a:gd name="connsiteY548" fmla="*/ 219740 h 248879"/>
                <a:gd name="connsiteX549" fmla="*/ 128964 w 374567"/>
                <a:gd name="connsiteY549" fmla="*/ 220713 h 248879"/>
                <a:gd name="connsiteX550" fmla="*/ 130391 w 374567"/>
                <a:gd name="connsiteY550" fmla="*/ 221280 h 248879"/>
                <a:gd name="connsiteX551" fmla="*/ 133001 w 374567"/>
                <a:gd name="connsiteY551" fmla="*/ 222302 h 248879"/>
                <a:gd name="connsiteX552" fmla="*/ 134250 w 374567"/>
                <a:gd name="connsiteY552" fmla="*/ 222821 h 248879"/>
                <a:gd name="connsiteX553" fmla="*/ 135564 w 374567"/>
                <a:gd name="connsiteY553" fmla="*/ 223502 h 248879"/>
                <a:gd name="connsiteX554" fmla="*/ 137558 w 374567"/>
                <a:gd name="connsiteY554" fmla="*/ 223794 h 248879"/>
                <a:gd name="connsiteX555" fmla="*/ 139147 w 374567"/>
                <a:gd name="connsiteY555" fmla="*/ 223794 h 248879"/>
                <a:gd name="connsiteX556" fmla="*/ 140801 w 374567"/>
                <a:gd name="connsiteY556" fmla="*/ 222594 h 248879"/>
                <a:gd name="connsiteX557" fmla="*/ 142682 w 374567"/>
                <a:gd name="connsiteY557" fmla="*/ 221053 h 248879"/>
                <a:gd name="connsiteX558" fmla="*/ 143817 w 374567"/>
                <a:gd name="connsiteY558" fmla="*/ 220307 h 248879"/>
                <a:gd name="connsiteX559" fmla="*/ 145131 w 374567"/>
                <a:gd name="connsiteY559" fmla="*/ 219172 h 248879"/>
                <a:gd name="connsiteX560" fmla="*/ 145926 w 374567"/>
                <a:gd name="connsiteY560" fmla="*/ 218086 h 248879"/>
                <a:gd name="connsiteX561" fmla="*/ 148033 w 374567"/>
                <a:gd name="connsiteY561" fmla="*/ 217340 h 248879"/>
                <a:gd name="connsiteX562" fmla="*/ 149963 w 374567"/>
                <a:gd name="connsiteY562" fmla="*/ 216999 h 248879"/>
                <a:gd name="connsiteX563" fmla="*/ 152687 w 374567"/>
                <a:gd name="connsiteY563" fmla="*/ 217064 h 248879"/>
                <a:gd name="connsiteX564" fmla="*/ 154503 w 374567"/>
                <a:gd name="connsiteY564" fmla="*/ 217745 h 248879"/>
                <a:gd name="connsiteX565" fmla="*/ 155979 w 374567"/>
                <a:gd name="connsiteY565" fmla="*/ 219172 h 248879"/>
                <a:gd name="connsiteX566" fmla="*/ 157114 w 374567"/>
                <a:gd name="connsiteY566" fmla="*/ 220648 h 248879"/>
                <a:gd name="connsiteX567" fmla="*/ 157520 w 374567"/>
                <a:gd name="connsiteY567" fmla="*/ 222351 h 248879"/>
                <a:gd name="connsiteX568" fmla="*/ 157844 w 374567"/>
                <a:gd name="connsiteY568" fmla="*/ 221053 h 248879"/>
                <a:gd name="connsiteX569" fmla="*/ 157844 w 374567"/>
                <a:gd name="connsiteY569" fmla="*/ 219578 h 248879"/>
                <a:gd name="connsiteX570" fmla="*/ 157212 w 374567"/>
                <a:gd name="connsiteY570" fmla="*/ 218556 h 248879"/>
                <a:gd name="connsiteX571" fmla="*/ 157617 w 374567"/>
                <a:gd name="connsiteY571" fmla="*/ 217697 h 248879"/>
                <a:gd name="connsiteX572" fmla="*/ 157730 w 374567"/>
                <a:gd name="connsiteY572" fmla="*/ 216497 h 248879"/>
                <a:gd name="connsiteX573" fmla="*/ 156498 w 374567"/>
                <a:gd name="connsiteY573" fmla="*/ 216270 h 248879"/>
                <a:gd name="connsiteX574" fmla="*/ 155509 w 374567"/>
                <a:gd name="connsiteY574" fmla="*/ 216902 h 248879"/>
                <a:gd name="connsiteX575" fmla="*/ 154374 w 374567"/>
                <a:gd name="connsiteY575" fmla="*/ 216270 h 248879"/>
                <a:gd name="connsiteX576" fmla="*/ 154082 w 374567"/>
                <a:gd name="connsiteY576" fmla="*/ 215637 h 248879"/>
                <a:gd name="connsiteX577" fmla="*/ 155282 w 374567"/>
                <a:gd name="connsiteY577" fmla="*/ 215410 h 248879"/>
                <a:gd name="connsiteX578" fmla="*/ 155574 w 374567"/>
                <a:gd name="connsiteY578" fmla="*/ 214502 h 248879"/>
                <a:gd name="connsiteX579" fmla="*/ 154779 w 374567"/>
                <a:gd name="connsiteY579" fmla="*/ 213756 h 248879"/>
                <a:gd name="connsiteX580" fmla="*/ 154325 w 374567"/>
                <a:gd name="connsiteY580" fmla="*/ 212621 h 248879"/>
                <a:gd name="connsiteX581" fmla="*/ 154893 w 374567"/>
                <a:gd name="connsiteY581" fmla="*/ 210286 h 248879"/>
                <a:gd name="connsiteX582" fmla="*/ 154893 w 374567"/>
                <a:gd name="connsiteY582" fmla="*/ 208519 h 248879"/>
                <a:gd name="connsiteX583" fmla="*/ 155412 w 374567"/>
                <a:gd name="connsiteY583" fmla="*/ 206865 h 248879"/>
                <a:gd name="connsiteX584" fmla="*/ 156514 w 374567"/>
                <a:gd name="connsiteY584" fmla="*/ 206686 h 248879"/>
                <a:gd name="connsiteX585" fmla="*/ 156904 w 374567"/>
                <a:gd name="connsiteY585" fmla="*/ 207594 h 248879"/>
                <a:gd name="connsiteX586" fmla="*/ 156514 w 374567"/>
                <a:gd name="connsiteY586" fmla="*/ 208616 h 248879"/>
                <a:gd name="connsiteX587" fmla="*/ 156514 w 374567"/>
                <a:gd name="connsiteY587" fmla="*/ 209702 h 248879"/>
                <a:gd name="connsiteX588" fmla="*/ 156790 w 374567"/>
                <a:gd name="connsiteY588" fmla="*/ 210156 h 248879"/>
                <a:gd name="connsiteX589" fmla="*/ 157017 w 374567"/>
                <a:gd name="connsiteY589" fmla="*/ 211291 h 248879"/>
                <a:gd name="connsiteX590" fmla="*/ 157650 w 374567"/>
                <a:gd name="connsiteY590" fmla="*/ 211810 h 248879"/>
                <a:gd name="connsiteX591" fmla="*/ 158557 w 374567"/>
                <a:gd name="connsiteY591" fmla="*/ 211016 h 248879"/>
                <a:gd name="connsiteX592" fmla="*/ 158557 w 374567"/>
                <a:gd name="connsiteY592" fmla="*/ 209881 h 248879"/>
                <a:gd name="connsiteX593" fmla="*/ 158266 w 374567"/>
                <a:gd name="connsiteY593" fmla="*/ 209200 h 248879"/>
                <a:gd name="connsiteX594" fmla="*/ 158720 w 374567"/>
                <a:gd name="connsiteY594" fmla="*/ 208454 h 248879"/>
                <a:gd name="connsiteX595" fmla="*/ 161055 w 374567"/>
                <a:gd name="connsiteY595" fmla="*/ 208454 h 248879"/>
                <a:gd name="connsiteX596" fmla="*/ 161055 w 374567"/>
                <a:gd name="connsiteY596" fmla="*/ 207221 h 248879"/>
                <a:gd name="connsiteX597" fmla="*/ 161120 w 374567"/>
                <a:gd name="connsiteY597" fmla="*/ 206346 h 248879"/>
                <a:gd name="connsiteX598" fmla="*/ 161979 w 374567"/>
                <a:gd name="connsiteY598" fmla="*/ 206800 h 248879"/>
                <a:gd name="connsiteX599" fmla="*/ 162384 w 374567"/>
                <a:gd name="connsiteY599" fmla="*/ 205600 h 248879"/>
                <a:gd name="connsiteX600" fmla="*/ 163130 w 374567"/>
                <a:gd name="connsiteY600" fmla="*/ 205421 h 248879"/>
                <a:gd name="connsiteX601" fmla="*/ 163536 w 374567"/>
                <a:gd name="connsiteY601" fmla="*/ 205762 h 248879"/>
                <a:gd name="connsiteX602" fmla="*/ 164395 w 374567"/>
                <a:gd name="connsiteY602" fmla="*/ 205697 h 248879"/>
                <a:gd name="connsiteX603" fmla="*/ 164914 w 374567"/>
                <a:gd name="connsiteY603" fmla="*/ 204562 h 248879"/>
                <a:gd name="connsiteX604" fmla="*/ 165595 w 374567"/>
                <a:gd name="connsiteY604" fmla="*/ 203816 h 248879"/>
                <a:gd name="connsiteX605" fmla="*/ 166114 w 374567"/>
                <a:gd name="connsiteY605" fmla="*/ 204270 h 248879"/>
                <a:gd name="connsiteX606" fmla="*/ 166065 w 374567"/>
                <a:gd name="connsiteY606" fmla="*/ 205405 h 248879"/>
                <a:gd name="connsiteX607" fmla="*/ 167768 w 374567"/>
                <a:gd name="connsiteY607" fmla="*/ 204773 h 248879"/>
                <a:gd name="connsiteX608" fmla="*/ 169081 w 374567"/>
                <a:gd name="connsiteY608" fmla="*/ 203184 h 248879"/>
                <a:gd name="connsiteX609" fmla="*/ 170282 w 374567"/>
                <a:gd name="connsiteY609" fmla="*/ 201481 h 248879"/>
                <a:gd name="connsiteX610" fmla="*/ 170914 w 374567"/>
                <a:gd name="connsiteY610" fmla="*/ 200394 h 248879"/>
                <a:gd name="connsiteX611" fmla="*/ 172163 w 374567"/>
                <a:gd name="connsiteY611" fmla="*/ 198513 h 248879"/>
                <a:gd name="connsiteX612" fmla="*/ 173525 w 374567"/>
                <a:gd name="connsiteY612" fmla="*/ 196697 h 248879"/>
                <a:gd name="connsiteX613" fmla="*/ 174725 w 374567"/>
                <a:gd name="connsiteY613" fmla="*/ 195043 h 248879"/>
                <a:gd name="connsiteX614" fmla="*/ 175471 w 374567"/>
                <a:gd name="connsiteY614" fmla="*/ 194411 h 248879"/>
                <a:gd name="connsiteX615" fmla="*/ 176557 w 374567"/>
                <a:gd name="connsiteY615" fmla="*/ 193551 h 248879"/>
                <a:gd name="connsiteX616" fmla="*/ 176557 w 374567"/>
                <a:gd name="connsiteY616" fmla="*/ 192530 h 248879"/>
                <a:gd name="connsiteX617" fmla="*/ 176671 w 374567"/>
                <a:gd name="connsiteY617" fmla="*/ 191557 h 248879"/>
                <a:gd name="connsiteX618" fmla="*/ 178097 w 374567"/>
                <a:gd name="connsiteY618" fmla="*/ 190876 h 248879"/>
                <a:gd name="connsiteX619" fmla="*/ 178730 w 374567"/>
                <a:gd name="connsiteY619" fmla="*/ 189514 h 248879"/>
                <a:gd name="connsiteX620" fmla="*/ 177822 w 374567"/>
                <a:gd name="connsiteY620" fmla="*/ 188379 h 248879"/>
                <a:gd name="connsiteX621" fmla="*/ 177481 w 374567"/>
                <a:gd name="connsiteY621" fmla="*/ 187065 h 248879"/>
                <a:gd name="connsiteX622" fmla="*/ 177887 w 374567"/>
                <a:gd name="connsiteY622" fmla="*/ 185979 h 248879"/>
                <a:gd name="connsiteX623" fmla="*/ 177092 w 374567"/>
                <a:gd name="connsiteY623" fmla="*/ 184730 h 248879"/>
                <a:gd name="connsiteX624" fmla="*/ 176184 w 374567"/>
                <a:gd name="connsiteY624" fmla="*/ 183984 h 248879"/>
                <a:gd name="connsiteX625" fmla="*/ 177092 w 374567"/>
                <a:gd name="connsiteY625" fmla="*/ 183871 h 248879"/>
                <a:gd name="connsiteX626" fmla="*/ 177141 w 374567"/>
                <a:gd name="connsiteY626" fmla="*/ 182557 h 248879"/>
                <a:gd name="connsiteX627" fmla="*/ 178568 w 374567"/>
                <a:gd name="connsiteY627" fmla="*/ 183806 h 248879"/>
                <a:gd name="connsiteX628" fmla="*/ 179541 w 374567"/>
                <a:gd name="connsiteY628" fmla="*/ 184373 h 248879"/>
                <a:gd name="connsiteX629" fmla="*/ 181584 w 374567"/>
                <a:gd name="connsiteY629" fmla="*/ 184325 h 248879"/>
                <a:gd name="connsiteX630" fmla="*/ 183627 w 374567"/>
                <a:gd name="connsiteY630" fmla="*/ 183303 h 248879"/>
                <a:gd name="connsiteX631" fmla="*/ 185557 w 374567"/>
                <a:gd name="connsiteY631" fmla="*/ 182671 h 248879"/>
                <a:gd name="connsiteX632" fmla="*/ 186530 w 374567"/>
                <a:gd name="connsiteY632" fmla="*/ 182216 h 248879"/>
                <a:gd name="connsiteX633" fmla="*/ 187551 w 374567"/>
                <a:gd name="connsiteY633" fmla="*/ 182395 h 248879"/>
                <a:gd name="connsiteX634" fmla="*/ 188978 w 374567"/>
                <a:gd name="connsiteY634" fmla="*/ 182800 h 248879"/>
                <a:gd name="connsiteX635" fmla="*/ 191768 w 374567"/>
                <a:gd name="connsiteY635" fmla="*/ 182800 h 248879"/>
                <a:gd name="connsiteX636" fmla="*/ 193308 w 374567"/>
                <a:gd name="connsiteY636" fmla="*/ 181033 h 248879"/>
                <a:gd name="connsiteX637" fmla="*/ 193357 w 374567"/>
                <a:gd name="connsiteY637" fmla="*/ 179152 h 248879"/>
                <a:gd name="connsiteX638" fmla="*/ 193762 w 374567"/>
                <a:gd name="connsiteY638" fmla="*/ 178244 h 248879"/>
                <a:gd name="connsiteX639" fmla="*/ 194329 w 374567"/>
                <a:gd name="connsiteY639" fmla="*/ 177838 h 248879"/>
                <a:gd name="connsiteX640" fmla="*/ 195075 w 374567"/>
                <a:gd name="connsiteY640" fmla="*/ 176979 h 248879"/>
                <a:gd name="connsiteX641" fmla="*/ 195935 w 374567"/>
                <a:gd name="connsiteY641" fmla="*/ 176930 h 248879"/>
                <a:gd name="connsiteX642" fmla="*/ 195983 w 374567"/>
                <a:gd name="connsiteY642" fmla="*/ 178357 h 248879"/>
                <a:gd name="connsiteX643" fmla="*/ 195124 w 374567"/>
                <a:gd name="connsiteY643" fmla="*/ 179217 h 248879"/>
                <a:gd name="connsiteX644" fmla="*/ 194492 w 374567"/>
                <a:gd name="connsiteY644" fmla="*/ 179736 h 248879"/>
                <a:gd name="connsiteX645" fmla="*/ 194264 w 374567"/>
                <a:gd name="connsiteY645" fmla="*/ 180757 h 248879"/>
                <a:gd name="connsiteX646" fmla="*/ 194038 w 374567"/>
                <a:gd name="connsiteY646" fmla="*/ 181438 h 248879"/>
                <a:gd name="connsiteX647" fmla="*/ 193405 w 374567"/>
                <a:gd name="connsiteY647" fmla="*/ 182411 h 248879"/>
                <a:gd name="connsiteX648" fmla="*/ 193810 w 374567"/>
                <a:gd name="connsiteY648" fmla="*/ 183092 h 248879"/>
                <a:gd name="connsiteX649" fmla="*/ 195011 w 374567"/>
                <a:gd name="connsiteY649" fmla="*/ 183141 h 248879"/>
                <a:gd name="connsiteX650" fmla="*/ 196032 w 374567"/>
                <a:gd name="connsiteY650" fmla="*/ 182233 h 248879"/>
                <a:gd name="connsiteX651" fmla="*/ 197800 w 374567"/>
                <a:gd name="connsiteY651" fmla="*/ 182184 h 248879"/>
                <a:gd name="connsiteX652" fmla="*/ 199389 w 374567"/>
                <a:gd name="connsiteY652" fmla="*/ 183044 h 248879"/>
                <a:gd name="connsiteX653" fmla="*/ 200638 w 374567"/>
                <a:gd name="connsiteY653" fmla="*/ 182865 h 248879"/>
                <a:gd name="connsiteX654" fmla="*/ 201610 w 374567"/>
                <a:gd name="connsiteY654" fmla="*/ 181957 h 248879"/>
                <a:gd name="connsiteX655" fmla="*/ 202356 w 374567"/>
                <a:gd name="connsiteY655" fmla="*/ 180871 h 248879"/>
                <a:gd name="connsiteX656" fmla="*/ 202810 w 374567"/>
                <a:gd name="connsiteY656" fmla="*/ 179395 h 248879"/>
                <a:gd name="connsiteX657" fmla="*/ 202810 w 374567"/>
                <a:gd name="connsiteY657" fmla="*/ 178195 h 248879"/>
                <a:gd name="connsiteX658" fmla="*/ 202924 w 374567"/>
                <a:gd name="connsiteY658" fmla="*/ 176314 h 248879"/>
                <a:gd name="connsiteX659" fmla="*/ 203783 w 374567"/>
                <a:gd name="connsiteY659" fmla="*/ 173866 h 248879"/>
                <a:gd name="connsiteX660" fmla="*/ 204010 w 374567"/>
                <a:gd name="connsiteY660" fmla="*/ 174611 h 248879"/>
                <a:gd name="connsiteX661" fmla="*/ 204010 w 374567"/>
                <a:gd name="connsiteY661" fmla="*/ 177676 h 248879"/>
                <a:gd name="connsiteX662" fmla="*/ 203897 w 374567"/>
                <a:gd name="connsiteY662" fmla="*/ 179946 h 248879"/>
                <a:gd name="connsiteX663" fmla="*/ 204578 w 374567"/>
                <a:gd name="connsiteY663" fmla="*/ 181876 h 248879"/>
                <a:gd name="connsiteX664" fmla="*/ 205827 w 374567"/>
                <a:gd name="connsiteY664" fmla="*/ 182784 h 248879"/>
                <a:gd name="connsiteX665" fmla="*/ 206394 w 374567"/>
                <a:gd name="connsiteY665" fmla="*/ 182963 h 248879"/>
                <a:gd name="connsiteX666" fmla="*/ 206962 w 374567"/>
                <a:gd name="connsiteY666" fmla="*/ 183871 h 248879"/>
                <a:gd name="connsiteX667" fmla="*/ 208502 w 374567"/>
                <a:gd name="connsiteY667" fmla="*/ 184049 h 248879"/>
                <a:gd name="connsiteX668" fmla="*/ 209637 w 374567"/>
                <a:gd name="connsiteY668" fmla="*/ 183643 h 248879"/>
                <a:gd name="connsiteX669" fmla="*/ 210496 w 374567"/>
                <a:gd name="connsiteY669" fmla="*/ 184325 h 248879"/>
                <a:gd name="connsiteX670" fmla="*/ 210042 w 374567"/>
                <a:gd name="connsiteY670" fmla="*/ 185411 h 248879"/>
                <a:gd name="connsiteX671" fmla="*/ 208794 w 374567"/>
                <a:gd name="connsiteY671" fmla="*/ 185817 h 248879"/>
                <a:gd name="connsiteX672" fmla="*/ 208113 w 374567"/>
                <a:gd name="connsiteY672" fmla="*/ 186497 h 248879"/>
                <a:gd name="connsiteX673" fmla="*/ 207140 w 374567"/>
                <a:gd name="connsiteY673" fmla="*/ 186725 h 248879"/>
                <a:gd name="connsiteX674" fmla="*/ 205940 w 374567"/>
                <a:gd name="connsiteY674" fmla="*/ 186497 h 248879"/>
                <a:gd name="connsiteX675" fmla="*/ 204918 w 374567"/>
                <a:gd name="connsiteY675" fmla="*/ 186043 h 248879"/>
                <a:gd name="connsiteX676" fmla="*/ 201967 w 374567"/>
                <a:gd name="connsiteY676" fmla="*/ 185817 h 248879"/>
                <a:gd name="connsiteX677" fmla="*/ 200037 w 374567"/>
                <a:gd name="connsiteY677" fmla="*/ 185476 h 248879"/>
                <a:gd name="connsiteX678" fmla="*/ 197881 w 374567"/>
                <a:gd name="connsiteY678" fmla="*/ 184617 h 248879"/>
                <a:gd name="connsiteX679" fmla="*/ 195886 w 374567"/>
                <a:gd name="connsiteY679" fmla="*/ 185184 h 248879"/>
                <a:gd name="connsiteX680" fmla="*/ 195254 w 374567"/>
                <a:gd name="connsiteY680" fmla="*/ 185525 h 248879"/>
                <a:gd name="connsiteX681" fmla="*/ 195659 w 374567"/>
                <a:gd name="connsiteY681" fmla="*/ 187341 h 248879"/>
                <a:gd name="connsiteX682" fmla="*/ 196973 w 374567"/>
                <a:gd name="connsiteY682" fmla="*/ 187454 h 248879"/>
                <a:gd name="connsiteX683" fmla="*/ 199194 w 374567"/>
                <a:gd name="connsiteY683" fmla="*/ 187406 h 248879"/>
                <a:gd name="connsiteX684" fmla="*/ 200735 w 374567"/>
                <a:gd name="connsiteY684" fmla="*/ 187227 h 248879"/>
                <a:gd name="connsiteX685" fmla="*/ 201529 w 374567"/>
                <a:gd name="connsiteY685" fmla="*/ 187454 h 248879"/>
                <a:gd name="connsiteX686" fmla="*/ 202665 w 374567"/>
                <a:gd name="connsiteY686" fmla="*/ 187973 h 248879"/>
                <a:gd name="connsiteX687" fmla="*/ 203686 w 374567"/>
                <a:gd name="connsiteY687" fmla="*/ 187973 h 248879"/>
                <a:gd name="connsiteX688" fmla="*/ 204480 w 374567"/>
                <a:gd name="connsiteY688" fmla="*/ 188200 h 248879"/>
                <a:gd name="connsiteX689" fmla="*/ 204708 w 374567"/>
                <a:gd name="connsiteY689" fmla="*/ 188881 h 248879"/>
                <a:gd name="connsiteX690" fmla="*/ 204529 w 374567"/>
                <a:gd name="connsiteY690" fmla="*/ 189741 h 248879"/>
                <a:gd name="connsiteX691" fmla="*/ 203621 w 374567"/>
                <a:gd name="connsiteY691" fmla="*/ 190714 h 248879"/>
                <a:gd name="connsiteX692" fmla="*/ 201967 w 374567"/>
                <a:gd name="connsiteY692" fmla="*/ 191006 h 248879"/>
                <a:gd name="connsiteX693" fmla="*/ 200654 w 374567"/>
                <a:gd name="connsiteY693" fmla="*/ 191119 h 248879"/>
                <a:gd name="connsiteX694" fmla="*/ 200135 w 374567"/>
                <a:gd name="connsiteY694" fmla="*/ 191865 h 248879"/>
                <a:gd name="connsiteX695" fmla="*/ 199843 w 374567"/>
                <a:gd name="connsiteY695" fmla="*/ 192724 h 248879"/>
                <a:gd name="connsiteX696" fmla="*/ 200410 w 374567"/>
                <a:gd name="connsiteY696" fmla="*/ 193178 h 248879"/>
                <a:gd name="connsiteX697" fmla="*/ 202453 w 374567"/>
                <a:gd name="connsiteY697" fmla="*/ 193065 h 248879"/>
                <a:gd name="connsiteX698" fmla="*/ 203362 w 374567"/>
                <a:gd name="connsiteY698" fmla="*/ 192773 h 248879"/>
                <a:gd name="connsiteX699" fmla="*/ 203702 w 374567"/>
                <a:gd name="connsiteY699" fmla="*/ 193454 h 248879"/>
                <a:gd name="connsiteX700" fmla="*/ 204951 w 374567"/>
                <a:gd name="connsiteY700" fmla="*/ 193746 h 248879"/>
                <a:gd name="connsiteX701" fmla="*/ 205924 w 374567"/>
                <a:gd name="connsiteY701" fmla="*/ 194038 h 248879"/>
                <a:gd name="connsiteX702" fmla="*/ 206897 w 374567"/>
                <a:gd name="connsiteY702" fmla="*/ 195173 h 248879"/>
                <a:gd name="connsiteX703" fmla="*/ 207805 w 374567"/>
                <a:gd name="connsiteY703" fmla="*/ 195465 h 248879"/>
                <a:gd name="connsiteX704" fmla="*/ 209167 w 374567"/>
                <a:gd name="connsiteY704" fmla="*/ 195870 h 248879"/>
                <a:gd name="connsiteX705" fmla="*/ 209459 w 374567"/>
                <a:gd name="connsiteY705" fmla="*/ 196503 h 248879"/>
                <a:gd name="connsiteX706" fmla="*/ 209459 w 374567"/>
                <a:gd name="connsiteY706" fmla="*/ 197184 h 248879"/>
                <a:gd name="connsiteX707" fmla="*/ 210318 w 374567"/>
                <a:gd name="connsiteY707" fmla="*/ 197751 h 248879"/>
                <a:gd name="connsiteX708" fmla="*/ 212929 w 374567"/>
                <a:gd name="connsiteY708" fmla="*/ 198384 h 248879"/>
                <a:gd name="connsiteX709" fmla="*/ 213837 w 374567"/>
                <a:gd name="connsiteY709" fmla="*/ 198724 h 248879"/>
                <a:gd name="connsiteX710" fmla="*/ 214129 w 374567"/>
                <a:gd name="connsiteY710" fmla="*/ 198773 h 248879"/>
                <a:gd name="connsiteX711" fmla="*/ 215102 w 374567"/>
                <a:gd name="connsiteY711" fmla="*/ 199227 h 248879"/>
                <a:gd name="connsiteX712" fmla="*/ 216010 w 374567"/>
                <a:gd name="connsiteY712" fmla="*/ 198659 h 248879"/>
                <a:gd name="connsiteX713" fmla="*/ 216756 w 374567"/>
                <a:gd name="connsiteY713" fmla="*/ 198432 h 248879"/>
                <a:gd name="connsiteX714" fmla="*/ 219253 w 374567"/>
                <a:gd name="connsiteY714" fmla="*/ 198140 h 248879"/>
                <a:gd name="connsiteX715" fmla="*/ 219999 w 374567"/>
                <a:gd name="connsiteY715" fmla="*/ 197621 h 248879"/>
                <a:gd name="connsiteX716" fmla="*/ 222334 w 374567"/>
                <a:gd name="connsiteY716" fmla="*/ 197913 h 248879"/>
                <a:gd name="connsiteX717" fmla="*/ 223810 w 374567"/>
                <a:gd name="connsiteY717" fmla="*/ 198546 h 248879"/>
                <a:gd name="connsiteX718" fmla="*/ 225237 w 374567"/>
                <a:gd name="connsiteY718" fmla="*/ 198092 h 248879"/>
                <a:gd name="connsiteX719" fmla="*/ 225237 w 374567"/>
                <a:gd name="connsiteY719" fmla="*/ 197070 h 248879"/>
                <a:gd name="connsiteX720" fmla="*/ 226210 w 374567"/>
                <a:gd name="connsiteY720" fmla="*/ 196778 h 248879"/>
                <a:gd name="connsiteX721" fmla="*/ 227685 w 374567"/>
                <a:gd name="connsiteY721" fmla="*/ 197686 h 248879"/>
                <a:gd name="connsiteX722" fmla="*/ 228658 w 374567"/>
                <a:gd name="connsiteY722" fmla="*/ 196892 h 248879"/>
                <a:gd name="connsiteX723" fmla="*/ 228950 w 374567"/>
                <a:gd name="connsiteY723" fmla="*/ 195919 h 248879"/>
                <a:gd name="connsiteX724" fmla="*/ 229518 w 374567"/>
                <a:gd name="connsiteY724" fmla="*/ 195870 h 248879"/>
                <a:gd name="connsiteX725" fmla="*/ 229518 w 374567"/>
                <a:gd name="connsiteY725" fmla="*/ 197070 h 248879"/>
                <a:gd name="connsiteX726" fmla="*/ 228999 w 374567"/>
                <a:gd name="connsiteY726" fmla="*/ 197751 h 248879"/>
                <a:gd name="connsiteX727" fmla="*/ 230134 w 374567"/>
                <a:gd name="connsiteY727" fmla="*/ 197865 h 248879"/>
                <a:gd name="connsiteX728" fmla="*/ 230815 w 374567"/>
                <a:gd name="connsiteY728" fmla="*/ 197751 h 248879"/>
                <a:gd name="connsiteX729" fmla="*/ 231269 w 374567"/>
                <a:gd name="connsiteY729" fmla="*/ 198659 h 248879"/>
                <a:gd name="connsiteX730" fmla="*/ 232518 w 374567"/>
                <a:gd name="connsiteY730" fmla="*/ 198368 h 248879"/>
                <a:gd name="connsiteX731" fmla="*/ 233539 w 374567"/>
                <a:gd name="connsiteY731" fmla="*/ 199730 h 248879"/>
                <a:gd name="connsiteX732" fmla="*/ 233831 w 374567"/>
                <a:gd name="connsiteY732" fmla="*/ 200070 h 248879"/>
                <a:gd name="connsiteX733" fmla="*/ 235193 w 374567"/>
                <a:gd name="connsiteY733" fmla="*/ 200119 h 248879"/>
                <a:gd name="connsiteX734" fmla="*/ 235420 w 374567"/>
                <a:gd name="connsiteY734" fmla="*/ 198757 h 248879"/>
                <a:gd name="connsiteX735" fmla="*/ 236166 w 374567"/>
                <a:gd name="connsiteY735" fmla="*/ 198643 h 248879"/>
                <a:gd name="connsiteX736" fmla="*/ 236166 w 374567"/>
                <a:gd name="connsiteY736" fmla="*/ 197443 h 248879"/>
                <a:gd name="connsiteX737" fmla="*/ 236798 w 374567"/>
                <a:gd name="connsiteY737" fmla="*/ 196989 h 248879"/>
                <a:gd name="connsiteX738" fmla="*/ 237934 w 374567"/>
                <a:gd name="connsiteY738" fmla="*/ 197443 h 248879"/>
                <a:gd name="connsiteX739" fmla="*/ 238047 w 374567"/>
                <a:gd name="connsiteY739" fmla="*/ 202324 h 248879"/>
                <a:gd name="connsiteX740" fmla="*/ 238566 w 374567"/>
                <a:gd name="connsiteY740" fmla="*/ 202729 h 248879"/>
                <a:gd name="connsiteX741" fmla="*/ 239815 w 374567"/>
                <a:gd name="connsiteY741" fmla="*/ 202843 h 248879"/>
                <a:gd name="connsiteX742" fmla="*/ 240901 w 374567"/>
                <a:gd name="connsiteY742" fmla="*/ 203184 h 248879"/>
                <a:gd name="connsiteX743" fmla="*/ 240382 w 374567"/>
                <a:gd name="connsiteY743" fmla="*/ 203865 h 248879"/>
                <a:gd name="connsiteX744" fmla="*/ 239409 w 374567"/>
                <a:gd name="connsiteY744" fmla="*/ 204205 h 248879"/>
                <a:gd name="connsiteX745" fmla="*/ 239296 w 374567"/>
                <a:gd name="connsiteY745" fmla="*/ 205405 h 248879"/>
                <a:gd name="connsiteX746" fmla="*/ 238955 w 374567"/>
                <a:gd name="connsiteY746" fmla="*/ 205859 h 248879"/>
                <a:gd name="connsiteX747" fmla="*/ 237869 w 374567"/>
                <a:gd name="connsiteY747" fmla="*/ 205178 h 248879"/>
                <a:gd name="connsiteX748" fmla="*/ 237123 w 374567"/>
                <a:gd name="connsiteY748" fmla="*/ 204773 h 248879"/>
                <a:gd name="connsiteX749" fmla="*/ 236555 w 374567"/>
                <a:gd name="connsiteY749" fmla="*/ 205632 h 248879"/>
                <a:gd name="connsiteX750" fmla="*/ 235469 w 374567"/>
                <a:gd name="connsiteY750" fmla="*/ 205697 h 248879"/>
                <a:gd name="connsiteX751" fmla="*/ 233993 w 374567"/>
                <a:gd name="connsiteY751" fmla="*/ 205924 h 248879"/>
                <a:gd name="connsiteX752" fmla="*/ 233312 w 374567"/>
                <a:gd name="connsiteY752" fmla="*/ 206832 h 248879"/>
                <a:gd name="connsiteX753" fmla="*/ 232518 w 374567"/>
                <a:gd name="connsiteY753" fmla="*/ 207351 h 248879"/>
                <a:gd name="connsiteX754" fmla="*/ 230134 w 374567"/>
                <a:gd name="connsiteY754" fmla="*/ 208032 h 248879"/>
                <a:gd name="connsiteX755" fmla="*/ 228091 w 374567"/>
                <a:gd name="connsiteY755" fmla="*/ 208827 h 248879"/>
                <a:gd name="connsiteX756" fmla="*/ 226437 w 374567"/>
                <a:gd name="connsiteY756" fmla="*/ 209735 h 248879"/>
                <a:gd name="connsiteX757" fmla="*/ 224620 w 374567"/>
                <a:gd name="connsiteY757" fmla="*/ 210594 h 248879"/>
                <a:gd name="connsiteX758" fmla="*/ 222399 w 374567"/>
                <a:gd name="connsiteY758" fmla="*/ 211616 h 248879"/>
                <a:gd name="connsiteX759" fmla="*/ 221539 w 374567"/>
                <a:gd name="connsiteY759" fmla="*/ 212637 h 248879"/>
                <a:gd name="connsiteX760" fmla="*/ 221539 w 374567"/>
                <a:gd name="connsiteY760" fmla="*/ 213318 h 248879"/>
                <a:gd name="connsiteX761" fmla="*/ 222107 w 374567"/>
                <a:gd name="connsiteY761" fmla="*/ 213837 h 248879"/>
                <a:gd name="connsiteX762" fmla="*/ 221588 w 374567"/>
                <a:gd name="connsiteY762" fmla="*/ 214178 h 248879"/>
                <a:gd name="connsiteX763" fmla="*/ 220680 w 374567"/>
                <a:gd name="connsiteY763" fmla="*/ 214291 h 248879"/>
                <a:gd name="connsiteX764" fmla="*/ 219480 w 374567"/>
                <a:gd name="connsiteY764" fmla="*/ 215086 h 248879"/>
                <a:gd name="connsiteX765" fmla="*/ 218685 w 374567"/>
                <a:gd name="connsiteY765" fmla="*/ 215767 h 248879"/>
                <a:gd name="connsiteX766" fmla="*/ 217145 w 374567"/>
                <a:gd name="connsiteY766" fmla="*/ 216172 h 248879"/>
                <a:gd name="connsiteX767" fmla="*/ 215945 w 374567"/>
                <a:gd name="connsiteY767" fmla="*/ 216918 h 248879"/>
                <a:gd name="connsiteX768" fmla="*/ 214923 w 374567"/>
                <a:gd name="connsiteY768" fmla="*/ 217599 h 248879"/>
                <a:gd name="connsiteX769" fmla="*/ 214242 w 374567"/>
                <a:gd name="connsiteY769" fmla="*/ 218572 h 248879"/>
                <a:gd name="connsiteX770" fmla="*/ 214583 w 374567"/>
                <a:gd name="connsiteY770" fmla="*/ 219253 h 248879"/>
                <a:gd name="connsiteX771" fmla="*/ 214518 w 374567"/>
                <a:gd name="connsiteY771" fmla="*/ 220113 h 248879"/>
                <a:gd name="connsiteX772" fmla="*/ 214859 w 374567"/>
                <a:gd name="connsiteY772" fmla="*/ 220794 h 248879"/>
                <a:gd name="connsiteX773" fmla="*/ 215831 w 374567"/>
                <a:gd name="connsiteY773" fmla="*/ 221134 h 248879"/>
                <a:gd name="connsiteX774" fmla="*/ 217031 w 374567"/>
                <a:gd name="connsiteY774" fmla="*/ 221183 h 248879"/>
                <a:gd name="connsiteX775" fmla="*/ 217210 w 374567"/>
                <a:gd name="connsiteY775" fmla="*/ 221702 h 248879"/>
                <a:gd name="connsiteX776" fmla="*/ 217956 w 374567"/>
                <a:gd name="connsiteY776" fmla="*/ 221523 h 248879"/>
                <a:gd name="connsiteX777" fmla="*/ 219091 w 374567"/>
                <a:gd name="connsiteY777" fmla="*/ 220388 h 248879"/>
                <a:gd name="connsiteX778" fmla="*/ 220226 w 374567"/>
                <a:gd name="connsiteY778" fmla="*/ 219983 h 248879"/>
                <a:gd name="connsiteX779" fmla="*/ 221248 w 374567"/>
                <a:gd name="connsiteY779" fmla="*/ 219464 h 248879"/>
                <a:gd name="connsiteX780" fmla="*/ 222220 w 374567"/>
                <a:gd name="connsiteY780" fmla="*/ 219756 h 248879"/>
                <a:gd name="connsiteX781" fmla="*/ 223583 w 374567"/>
                <a:gd name="connsiteY781" fmla="*/ 220096 h 248879"/>
                <a:gd name="connsiteX782" fmla="*/ 224669 w 374567"/>
                <a:gd name="connsiteY782" fmla="*/ 219918 h 248879"/>
                <a:gd name="connsiteX783" fmla="*/ 228026 w 374567"/>
                <a:gd name="connsiteY783" fmla="*/ 217356 h 248879"/>
                <a:gd name="connsiteX784" fmla="*/ 228772 w 374567"/>
                <a:gd name="connsiteY784" fmla="*/ 216837 h 248879"/>
                <a:gd name="connsiteX785" fmla="*/ 229339 w 374567"/>
                <a:gd name="connsiteY785" fmla="*/ 217356 h 248879"/>
                <a:gd name="connsiteX786" fmla="*/ 229048 w 374567"/>
                <a:gd name="connsiteY786" fmla="*/ 218378 h 248879"/>
                <a:gd name="connsiteX787" fmla="*/ 227620 w 374567"/>
                <a:gd name="connsiteY787" fmla="*/ 219578 h 248879"/>
                <a:gd name="connsiteX788" fmla="*/ 225740 w 374567"/>
                <a:gd name="connsiteY788" fmla="*/ 220891 h 248879"/>
                <a:gd name="connsiteX789" fmla="*/ 225447 w 374567"/>
                <a:gd name="connsiteY789" fmla="*/ 221799 h 248879"/>
                <a:gd name="connsiteX790" fmla="*/ 226015 w 374567"/>
                <a:gd name="connsiteY790" fmla="*/ 222821 h 248879"/>
                <a:gd name="connsiteX791" fmla="*/ 227669 w 374567"/>
                <a:gd name="connsiteY791" fmla="*/ 223729 h 248879"/>
                <a:gd name="connsiteX792" fmla="*/ 228755 w 374567"/>
                <a:gd name="connsiteY792" fmla="*/ 224880 h 248879"/>
                <a:gd name="connsiteX793" fmla="*/ 229729 w 374567"/>
                <a:gd name="connsiteY793" fmla="*/ 225967 h 248879"/>
                <a:gd name="connsiteX794" fmla="*/ 231155 w 374567"/>
                <a:gd name="connsiteY794" fmla="*/ 225967 h 248879"/>
                <a:gd name="connsiteX795" fmla="*/ 232177 w 374567"/>
                <a:gd name="connsiteY795" fmla="*/ 225513 h 248879"/>
                <a:gd name="connsiteX796" fmla="*/ 234107 w 374567"/>
                <a:gd name="connsiteY796" fmla="*/ 225399 h 248879"/>
                <a:gd name="connsiteX797" fmla="*/ 235193 w 374567"/>
                <a:gd name="connsiteY797" fmla="*/ 225967 h 248879"/>
                <a:gd name="connsiteX798" fmla="*/ 235598 w 374567"/>
                <a:gd name="connsiteY798" fmla="*/ 226372 h 248879"/>
                <a:gd name="connsiteX799" fmla="*/ 235939 w 374567"/>
                <a:gd name="connsiteY799" fmla="*/ 227686 h 248879"/>
                <a:gd name="connsiteX800" fmla="*/ 236847 w 374567"/>
                <a:gd name="connsiteY800" fmla="*/ 229388 h 248879"/>
                <a:gd name="connsiteX801" fmla="*/ 237026 w 374567"/>
                <a:gd name="connsiteY801" fmla="*/ 230637 h 248879"/>
                <a:gd name="connsiteX802" fmla="*/ 237593 w 374567"/>
                <a:gd name="connsiteY802" fmla="*/ 233021 h 248879"/>
                <a:gd name="connsiteX803" fmla="*/ 237593 w 374567"/>
                <a:gd name="connsiteY803" fmla="*/ 234334 h 248879"/>
                <a:gd name="connsiteX804" fmla="*/ 236961 w 374567"/>
                <a:gd name="connsiteY804" fmla="*/ 235583 h 248879"/>
                <a:gd name="connsiteX805" fmla="*/ 236555 w 374567"/>
                <a:gd name="connsiteY805" fmla="*/ 237399 h 248879"/>
                <a:gd name="connsiteX806" fmla="*/ 236620 w 374567"/>
                <a:gd name="connsiteY806" fmla="*/ 239280 h 248879"/>
                <a:gd name="connsiteX807" fmla="*/ 236847 w 374567"/>
                <a:gd name="connsiteY807" fmla="*/ 240301 h 248879"/>
                <a:gd name="connsiteX808" fmla="*/ 236393 w 374567"/>
                <a:gd name="connsiteY808" fmla="*/ 241436 h 248879"/>
                <a:gd name="connsiteX809" fmla="*/ 235372 w 374567"/>
                <a:gd name="connsiteY809" fmla="*/ 241955 h 248879"/>
                <a:gd name="connsiteX810" fmla="*/ 234577 w 374567"/>
                <a:gd name="connsiteY810" fmla="*/ 241955 h 248879"/>
                <a:gd name="connsiteX811" fmla="*/ 234009 w 374567"/>
                <a:gd name="connsiteY811" fmla="*/ 242474 h 248879"/>
                <a:gd name="connsiteX812" fmla="*/ 233442 w 374567"/>
                <a:gd name="connsiteY812" fmla="*/ 242880 h 248879"/>
                <a:gd name="connsiteX813" fmla="*/ 233377 w 374567"/>
                <a:gd name="connsiteY813" fmla="*/ 243674 h 248879"/>
                <a:gd name="connsiteX814" fmla="*/ 234285 w 374567"/>
                <a:gd name="connsiteY814" fmla="*/ 244307 h 248879"/>
                <a:gd name="connsiteX815" fmla="*/ 235420 w 374567"/>
                <a:gd name="connsiteY815" fmla="*/ 244939 h 248879"/>
                <a:gd name="connsiteX816" fmla="*/ 236328 w 374567"/>
                <a:gd name="connsiteY816" fmla="*/ 245620 h 248879"/>
                <a:gd name="connsiteX817" fmla="*/ 237415 w 374567"/>
                <a:gd name="connsiteY817" fmla="*/ 245620 h 248879"/>
                <a:gd name="connsiteX818" fmla="*/ 238436 w 374567"/>
                <a:gd name="connsiteY818" fmla="*/ 246366 h 248879"/>
                <a:gd name="connsiteX819" fmla="*/ 238615 w 374567"/>
                <a:gd name="connsiteY819" fmla="*/ 247453 h 248879"/>
                <a:gd name="connsiteX820" fmla="*/ 239701 w 374567"/>
                <a:gd name="connsiteY820" fmla="*/ 247744 h 248879"/>
                <a:gd name="connsiteX821" fmla="*/ 240382 w 374567"/>
                <a:gd name="connsiteY821" fmla="*/ 248426 h 248879"/>
                <a:gd name="connsiteX822" fmla="*/ 241582 w 374567"/>
                <a:gd name="connsiteY822" fmla="*/ 248879 h 248879"/>
                <a:gd name="connsiteX823" fmla="*/ 242150 w 374567"/>
                <a:gd name="connsiteY823" fmla="*/ 248361 h 248879"/>
                <a:gd name="connsiteX824" fmla="*/ 243398 w 374567"/>
                <a:gd name="connsiteY824" fmla="*/ 248361 h 248879"/>
                <a:gd name="connsiteX825" fmla="*/ 245961 w 374567"/>
                <a:gd name="connsiteY825" fmla="*/ 248539 h 248879"/>
                <a:gd name="connsiteX826" fmla="*/ 247209 w 374567"/>
                <a:gd name="connsiteY826" fmla="*/ 247971 h 248879"/>
                <a:gd name="connsiteX827" fmla="*/ 249090 w 374567"/>
                <a:gd name="connsiteY827" fmla="*/ 246836 h 248879"/>
                <a:gd name="connsiteX828" fmla="*/ 249495 w 374567"/>
                <a:gd name="connsiteY828" fmla="*/ 246042 h 248879"/>
                <a:gd name="connsiteX829" fmla="*/ 251085 w 374567"/>
                <a:gd name="connsiteY829" fmla="*/ 245182 h 248879"/>
                <a:gd name="connsiteX830" fmla="*/ 251539 w 374567"/>
                <a:gd name="connsiteY830" fmla="*/ 244550 h 248879"/>
                <a:gd name="connsiteX831" fmla="*/ 253647 w 374567"/>
                <a:gd name="connsiteY831" fmla="*/ 242734 h 248879"/>
                <a:gd name="connsiteX832" fmla="*/ 254214 w 374567"/>
                <a:gd name="connsiteY832" fmla="*/ 241939 h 248879"/>
                <a:gd name="connsiteX833" fmla="*/ 254960 w 374567"/>
                <a:gd name="connsiteY833" fmla="*/ 240285 h 248879"/>
                <a:gd name="connsiteX834" fmla="*/ 255641 w 374567"/>
                <a:gd name="connsiteY834" fmla="*/ 239085 h 248879"/>
                <a:gd name="connsiteX835" fmla="*/ 256890 w 374567"/>
                <a:gd name="connsiteY835" fmla="*/ 238064 h 248879"/>
                <a:gd name="connsiteX836" fmla="*/ 258884 w 374567"/>
                <a:gd name="connsiteY836" fmla="*/ 236928 h 248879"/>
                <a:gd name="connsiteX837" fmla="*/ 260538 w 374567"/>
                <a:gd name="connsiteY837" fmla="*/ 236475 h 248879"/>
                <a:gd name="connsiteX838" fmla="*/ 262306 w 374567"/>
                <a:gd name="connsiteY838" fmla="*/ 236475 h 248879"/>
                <a:gd name="connsiteX839" fmla="*/ 264008 w 374567"/>
                <a:gd name="connsiteY839" fmla="*/ 236296 h 248879"/>
                <a:gd name="connsiteX840" fmla="*/ 264917 w 374567"/>
                <a:gd name="connsiteY840" fmla="*/ 235664 h 248879"/>
                <a:gd name="connsiteX841" fmla="*/ 265711 w 374567"/>
                <a:gd name="connsiteY841" fmla="*/ 235096 h 248879"/>
                <a:gd name="connsiteX842" fmla="*/ 266344 w 374567"/>
                <a:gd name="connsiteY842" fmla="*/ 235210 h 248879"/>
                <a:gd name="connsiteX843" fmla="*/ 267203 w 374567"/>
                <a:gd name="connsiteY843" fmla="*/ 235956 h 248879"/>
                <a:gd name="connsiteX844" fmla="*/ 267722 w 374567"/>
                <a:gd name="connsiteY844" fmla="*/ 236523 h 248879"/>
                <a:gd name="connsiteX845" fmla="*/ 268744 w 374567"/>
                <a:gd name="connsiteY845" fmla="*/ 236004 h 248879"/>
                <a:gd name="connsiteX846" fmla="*/ 269311 w 374567"/>
                <a:gd name="connsiteY846" fmla="*/ 234804 h 248879"/>
                <a:gd name="connsiteX847" fmla="*/ 270057 w 374567"/>
                <a:gd name="connsiteY847" fmla="*/ 233831 h 248879"/>
                <a:gd name="connsiteX848" fmla="*/ 270965 w 374567"/>
                <a:gd name="connsiteY848" fmla="*/ 233426 h 248879"/>
                <a:gd name="connsiteX849" fmla="*/ 271419 w 374567"/>
                <a:gd name="connsiteY849" fmla="*/ 233248 h 248879"/>
                <a:gd name="connsiteX850" fmla="*/ 273803 w 374567"/>
                <a:gd name="connsiteY850" fmla="*/ 233199 h 248879"/>
                <a:gd name="connsiteX851" fmla="*/ 276025 w 374567"/>
                <a:gd name="connsiteY851" fmla="*/ 233312 h 248879"/>
                <a:gd name="connsiteX852" fmla="*/ 277727 w 374567"/>
                <a:gd name="connsiteY852" fmla="*/ 232518 h 248879"/>
                <a:gd name="connsiteX853" fmla="*/ 277386 w 374567"/>
                <a:gd name="connsiteY853" fmla="*/ 231091 h 248879"/>
                <a:gd name="connsiteX854" fmla="*/ 276365 w 374567"/>
                <a:gd name="connsiteY854" fmla="*/ 229956 h 248879"/>
                <a:gd name="connsiteX855" fmla="*/ 275506 w 374567"/>
                <a:gd name="connsiteY855" fmla="*/ 229323 h 248879"/>
                <a:gd name="connsiteX856" fmla="*/ 276414 w 374567"/>
                <a:gd name="connsiteY856" fmla="*/ 227896 h 248879"/>
                <a:gd name="connsiteX857" fmla="*/ 277386 w 374567"/>
                <a:gd name="connsiteY857" fmla="*/ 227215 h 248879"/>
                <a:gd name="connsiteX858" fmla="*/ 279203 w 374567"/>
                <a:gd name="connsiteY858" fmla="*/ 226988 h 248879"/>
                <a:gd name="connsiteX859" fmla="*/ 280565 w 374567"/>
                <a:gd name="connsiteY859" fmla="*/ 227507 h 248879"/>
                <a:gd name="connsiteX860" fmla="*/ 281700 w 374567"/>
                <a:gd name="connsiteY860" fmla="*/ 228302 h 248879"/>
                <a:gd name="connsiteX861" fmla="*/ 283062 w 374567"/>
                <a:gd name="connsiteY861" fmla="*/ 229388 h 248879"/>
                <a:gd name="connsiteX862" fmla="*/ 283516 w 374567"/>
                <a:gd name="connsiteY862" fmla="*/ 230248 h 248879"/>
                <a:gd name="connsiteX863" fmla="*/ 284651 w 374567"/>
                <a:gd name="connsiteY863" fmla="*/ 230702 h 248879"/>
                <a:gd name="connsiteX864" fmla="*/ 286305 w 374567"/>
                <a:gd name="connsiteY864" fmla="*/ 230475 h 248879"/>
                <a:gd name="connsiteX865" fmla="*/ 286986 w 374567"/>
                <a:gd name="connsiteY865" fmla="*/ 229502 h 248879"/>
                <a:gd name="connsiteX866" fmla="*/ 288689 w 374567"/>
                <a:gd name="connsiteY866" fmla="*/ 229210 h 248879"/>
                <a:gd name="connsiteX867" fmla="*/ 289321 w 374567"/>
                <a:gd name="connsiteY867" fmla="*/ 229615 h 248879"/>
                <a:gd name="connsiteX868" fmla="*/ 290230 w 374567"/>
                <a:gd name="connsiteY868" fmla="*/ 229615 h 248879"/>
                <a:gd name="connsiteX869" fmla="*/ 291202 w 374567"/>
                <a:gd name="connsiteY869" fmla="*/ 229907 h 248879"/>
                <a:gd name="connsiteX870" fmla="*/ 291997 w 374567"/>
                <a:gd name="connsiteY870" fmla="*/ 229615 h 248879"/>
                <a:gd name="connsiteX871" fmla="*/ 292630 w 374567"/>
                <a:gd name="connsiteY871" fmla="*/ 229275 h 248879"/>
                <a:gd name="connsiteX872" fmla="*/ 293943 w 374567"/>
                <a:gd name="connsiteY872" fmla="*/ 229275 h 248879"/>
                <a:gd name="connsiteX873" fmla="*/ 295029 w 374567"/>
                <a:gd name="connsiteY873" fmla="*/ 228983 h 248879"/>
                <a:gd name="connsiteX874" fmla="*/ 295710 w 374567"/>
                <a:gd name="connsiteY874" fmla="*/ 227734 h 248879"/>
                <a:gd name="connsiteX875" fmla="*/ 295889 w 374567"/>
                <a:gd name="connsiteY875" fmla="*/ 226145 h 248879"/>
                <a:gd name="connsiteX876" fmla="*/ 295435 w 374567"/>
                <a:gd name="connsiteY876" fmla="*/ 224832 h 248879"/>
                <a:gd name="connsiteX877" fmla="*/ 295208 w 374567"/>
                <a:gd name="connsiteY877" fmla="*/ 224426 h 248879"/>
                <a:gd name="connsiteX878" fmla="*/ 295500 w 374567"/>
                <a:gd name="connsiteY878" fmla="*/ 223972 h 248879"/>
                <a:gd name="connsiteX879" fmla="*/ 295500 w 374567"/>
                <a:gd name="connsiteY879" fmla="*/ 222772 h 248879"/>
                <a:gd name="connsiteX880" fmla="*/ 296294 w 374567"/>
                <a:gd name="connsiteY880" fmla="*/ 221799 h 248879"/>
                <a:gd name="connsiteX881" fmla="*/ 296975 w 374567"/>
                <a:gd name="connsiteY881" fmla="*/ 221167 h 248879"/>
                <a:gd name="connsiteX882" fmla="*/ 297040 w 374567"/>
                <a:gd name="connsiteY882" fmla="*/ 220032 h 248879"/>
                <a:gd name="connsiteX883" fmla="*/ 296975 w 374567"/>
                <a:gd name="connsiteY883" fmla="*/ 218897 h 248879"/>
                <a:gd name="connsiteX884" fmla="*/ 295840 w 374567"/>
                <a:gd name="connsiteY884" fmla="*/ 217648 h 248879"/>
                <a:gd name="connsiteX885" fmla="*/ 294981 w 374567"/>
                <a:gd name="connsiteY885" fmla="*/ 217470 h 248879"/>
                <a:gd name="connsiteX886" fmla="*/ 294073 w 374567"/>
                <a:gd name="connsiteY886" fmla="*/ 216902 h 248879"/>
                <a:gd name="connsiteX887" fmla="*/ 291348 w 374567"/>
                <a:gd name="connsiteY887" fmla="*/ 216789 h 248879"/>
                <a:gd name="connsiteX888" fmla="*/ 290440 w 374567"/>
                <a:gd name="connsiteY888" fmla="*/ 216853 h 248879"/>
                <a:gd name="connsiteX889" fmla="*/ 289468 w 374567"/>
                <a:gd name="connsiteY889" fmla="*/ 217307 h 248879"/>
                <a:gd name="connsiteX890" fmla="*/ 288673 w 374567"/>
                <a:gd name="connsiteY890" fmla="*/ 217599 h 248879"/>
                <a:gd name="connsiteX891" fmla="*/ 288446 w 374567"/>
                <a:gd name="connsiteY891" fmla="*/ 218394 h 248879"/>
                <a:gd name="connsiteX892" fmla="*/ 287927 w 374567"/>
                <a:gd name="connsiteY892" fmla="*/ 219594 h 248879"/>
                <a:gd name="connsiteX893" fmla="*/ 286565 w 374567"/>
                <a:gd name="connsiteY893" fmla="*/ 219821 h 248879"/>
                <a:gd name="connsiteX894" fmla="*/ 285543 w 374567"/>
                <a:gd name="connsiteY894" fmla="*/ 219416 h 248879"/>
                <a:gd name="connsiteX895" fmla="*/ 284635 w 374567"/>
                <a:gd name="connsiteY895" fmla="*/ 218507 h 248879"/>
                <a:gd name="connsiteX896" fmla="*/ 284294 w 374567"/>
                <a:gd name="connsiteY896" fmla="*/ 217599 h 248879"/>
                <a:gd name="connsiteX897" fmla="*/ 283549 w 374567"/>
                <a:gd name="connsiteY897" fmla="*/ 216740 h 248879"/>
                <a:gd name="connsiteX898" fmla="*/ 283030 w 374567"/>
                <a:gd name="connsiteY898" fmla="*/ 218102 h 248879"/>
                <a:gd name="connsiteX899" fmla="*/ 282235 w 374567"/>
                <a:gd name="connsiteY899" fmla="*/ 218329 h 248879"/>
                <a:gd name="connsiteX900" fmla="*/ 282008 w 374567"/>
                <a:gd name="connsiteY900" fmla="*/ 219302 h 248879"/>
                <a:gd name="connsiteX901" fmla="*/ 281554 w 374567"/>
                <a:gd name="connsiteY901" fmla="*/ 220210 h 248879"/>
                <a:gd name="connsiteX902" fmla="*/ 279738 w 374567"/>
                <a:gd name="connsiteY902" fmla="*/ 221118 h 248879"/>
                <a:gd name="connsiteX903" fmla="*/ 277970 w 374567"/>
                <a:gd name="connsiteY903" fmla="*/ 221686 h 248879"/>
                <a:gd name="connsiteX904" fmla="*/ 276430 w 374567"/>
                <a:gd name="connsiteY904" fmla="*/ 221799 h 248879"/>
                <a:gd name="connsiteX905" fmla="*/ 264041 w 374567"/>
                <a:gd name="connsiteY905" fmla="*/ 203216 h 248879"/>
                <a:gd name="connsiteX906" fmla="*/ 263360 w 374567"/>
                <a:gd name="connsiteY906" fmla="*/ 200540 h 248879"/>
                <a:gd name="connsiteX907" fmla="*/ 262955 w 374567"/>
                <a:gd name="connsiteY907" fmla="*/ 198546 h 248879"/>
                <a:gd name="connsiteX908" fmla="*/ 262501 w 374567"/>
                <a:gd name="connsiteY908" fmla="*/ 197346 h 248879"/>
                <a:gd name="connsiteX909" fmla="*/ 261641 w 374567"/>
                <a:gd name="connsiteY909" fmla="*/ 196778 h 248879"/>
                <a:gd name="connsiteX910" fmla="*/ 262274 w 374567"/>
                <a:gd name="connsiteY910" fmla="*/ 198254 h 248879"/>
                <a:gd name="connsiteX911" fmla="*/ 262274 w 374567"/>
                <a:gd name="connsiteY911" fmla="*/ 198821 h 248879"/>
                <a:gd name="connsiteX912" fmla="*/ 261365 w 374567"/>
                <a:gd name="connsiteY912" fmla="*/ 198530 h 248879"/>
                <a:gd name="connsiteX913" fmla="*/ 260960 w 374567"/>
                <a:gd name="connsiteY913" fmla="*/ 198124 h 248879"/>
                <a:gd name="connsiteX914" fmla="*/ 259938 w 374567"/>
                <a:gd name="connsiteY914" fmla="*/ 198238 h 248879"/>
                <a:gd name="connsiteX915" fmla="*/ 259533 w 374567"/>
                <a:gd name="connsiteY915" fmla="*/ 199259 h 248879"/>
                <a:gd name="connsiteX916" fmla="*/ 260392 w 374567"/>
                <a:gd name="connsiteY916" fmla="*/ 200054 h 248879"/>
                <a:gd name="connsiteX917" fmla="*/ 260960 w 374567"/>
                <a:gd name="connsiteY917" fmla="*/ 200394 h 248879"/>
                <a:gd name="connsiteX918" fmla="*/ 261706 w 374567"/>
                <a:gd name="connsiteY918" fmla="*/ 199648 h 248879"/>
                <a:gd name="connsiteX919" fmla="*/ 262387 w 374567"/>
                <a:gd name="connsiteY919" fmla="*/ 199875 h 248879"/>
                <a:gd name="connsiteX920" fmla="*/ 262452 w 374567"/>
                <a:gd name="connsiteY920" fmla="*/ 201011 h 248879"/>
                <a:gd name="connsiteX921" fmla="*/ 262452 w 374567"/>
                <a:gd name="connsiteY921" fmla="*/ 202259 h 248879"/>
                <a:gd name="connsiteX922" fmla="*/ 262679 w 374567"/>
                <a:gd name="connsiteY922" fmla="*/ 202713 h 248879"/>
                <a:gd name="connsiteX923" fmla="*/ 263084 w 374567"/>
                <a:gd name="connsiteY923" fmla="*/ 205048 h 248879"/>
                <a:gd name="connsiteX924" fmla="*/ 262971 w 374567"/>
                <a:gd name="connsiteY924" fmla="*/ 206070 h 248879"/>
                <a:gd name="connsiteX925" fmla="*/ 263490 w 374567"/>
                <a:gd name="connsiteY925" fmla="*/ 205778 h 248879"/>
                <a:gd name="connsiteX926" fmla="*/ 264576 w 374567"/>
                <a:gd name="connsiteY926" fmla="*/ 206410 h 248879"/>
                <a:gd name="connsiteX927" fmla="*/ 266619 w 374567"/>
                <a:gd name="connsiteY927" fmla="*/ 210837 h 248879"/>
                <a:gd name="connsiteX928" fmla="*/ 269117 w 374567"/>
                <a:gd name="connsiteY928" fmla="*/ 213740 h 248879"/>
                <a:gd name="connsiteX929" fmla="*/ 273381 w 374567"/>
                <a:gd name="connsiteY929" fmla="*/ 219026 h 248879"/>
                <a:gd name="connsiteX930" fmla="*/ 275376 w 374567"/>
                <a:gd name="connsiteY930" fmla="*/ 221248 h 248879"/>
                <a:gd name="connsiteX931" fmla="*/ 275603 w 374567"/>
                <a:gd name="connsiteY931" fmla="*/ 221994 h 248879"/>
                <a:gd name="connsiteX932" fmla="*/ 275376 w 374567"/>
                <a:gd name="connsiteY932" fmla="*/ 222788 h 248879"/>
                <a:gd name="connsiteX933" fmla="*/ 274808 w 374567"/>
                <a:gd name="connsiteY933" fmla="*/ 222902 h 248879"/>
                <a:gd name="connsiteX934" fmla="*/ 273446 w 374567"/>
                <a:gd name="connsiteY934" fmla="*/ 222221 h 248879"/>
                <a:gd name="connsiteX935" fmla="*/ 272084 w 374567"/>
                <a:gd name="connsiteY935" fmla="*/ 221134 h 248879"/>
                <a:gd name="connsiteX936" fmla="*/ 270382 w 374567"/>
                <a:gd name="connsiteY936" fmla="*/ 220275 h 248879"/>
                <a:gd name="connsiteX937" fmla="*/ 268906 w 374567"/>
                <a:gd name="connsiteY937" fmla="*/ 219983 h 248879"/>
                <a:gd name="connsiteX938" fmla="*/ 267430 w 374567"/>
                <a:gd name="connsiteY938" fmla="*/ 220048 h 248879"/>
                <a:gd name="connsiteX939" fmla="*/ 266182 w 374567"/>
                <a:gd name="connsiteY939" fmla="*/ 220096 h 248879"/>
                <a:gd name="connsiteX940" fmla="*/ 265322 w 374567"/>
                <a:gd name="connsiteY940" fmla="*/ 219351 h 248879"/>
                <a:gd name="connsiteX941" fmla="*/ 266117 w 374567"/>
                <a:gd name="connsiteY941" fmla="*/ 219237 h 248879"/>
                <a:gd name="connsiteX942" fmla="*/ 266571 w 374567"/>
                <a:gd name="connsiteY942" fmla="*/ 218670 h 248879"/>
                <a:gd name="connsiteX943" fmla="*/ 266684 w 374567"/>
                <a:gd name="connsiteY943" fmla="*/ 217470 h 248879"/>
                <a:gd name="connsiteX944" fmla="*/ 268046 w 374567"/>
                <a:gd name="connsiteY944" fmla="*/ 216221 h 248879"/>
                <a:gd name="connsiteX945" fmla="*/ 268160 w 374567"/>
                <a:gd name="connsiteY945" fmla="*/ 215313 h 248879"/>
                <a:gd name="connsiteX946" fmla="*/ 267479 w 374567"/>
                <a:gd name="connsiteY946" fmla="*/ 213432 h 248879"/>
                <a:gd name="connsiteX947" fmla="*/ 266279 w 374567"/>
                <a:gd name="connsiteY947" fmla="*/ 212297 h 248879"/>
                <a:gd name="connsiteX948" fmla="*/ 265711 w 374567"/>
                <a:gd name="connsiteY948" fmla="*/ 211275 h 248879"/>
                <a:gd name="connsiteX949" fmla="*/ 264965 w 374567"/>
                <a:gd name="connsiteY949" fmla="*/ 210756 h 248879"/>
                <a:gd name="connsiteX950" fmla="*/ 263376 w 374567"/>
                <a:gd name="connsiteY950" fmla="*/ 211162 h 248879"/>
                <a:gd name="connsiteX951" fmla="*/ 262517 w 374567"/>
                <a:gd name="connsiteY951" fmla="*/ 211843 h 248879"/>
                <a:gd name="connsiteX952" fmla="*/ 262225 w 374567"/>
                <a:gd name="connsiteY952" fmla="*/ 209686 h 248879"/>
                <a:gd name="connsiteX953" fmla="*/ 263020 w 374567"/>
                <a:gd name="connsiteY953" fmla="*/ 208664 h 248879"/>
                <a:gd name="connsiteX954" fmla="*/ 262501 w 374567"/>
                <a:gd name="connsiteY954" fmla="*/ 208324 h 248879"/>
                <a:gd name="connsiteX955" fmla="*/ 261074 w 374567"/>
                <a:gd name="connsiteY955" fmla="*/ 209346 h 248879"/>
                <a:gd name="connsiteX956" fmla="*/ 259711 w 374567"/>
                <a:gd name="connsiteY956" fmla="*/ 209800 h 248879"/>
                <a:gd name="connsiteX957" fmla="*/ 260166 w 374567"/>
                <a:gd name="connsiteY957" fmla="*/ 208664 h 248879"/>
                <a:gd name="connsiteX958" fmla="*/ 261074 w 374567"/>
                <a:gd name="connsiteY958" fmla="*/ 207983 h 248879"/>
                <a:gd name="connsiteX959" fmla="*/ 261187 w 374567"/>
                <a:gd name="connsiteY959" fmla="*/ 207010 h 248879"/>
                <a:gd name="connsiteX960" fmla="*/ 259711 w 374567"/>
                <a:gd name="connsiteY960" fmla="*/ 207189 h 248879"/>
                <a:gd name="connsiteX961" fmla="*/ 259371 w 374567"/>
                <a:gd name="connsiteY961" fmla="*/ 206329 h 248879"/>
                <a:gd name="connsiteX962" fmla="*/ 260230 w 374567"/>
                <a:gd name="connsiteY962" fmla="*/ 205535 h 248879"/>
                <a:gd name="connsiteX963" fmla="*/ 261365 w 374567"/>
                <a:gd name="connsiteY963" fmla="*/ 205243 h 248879"/>
                <a:gd name="connsiteX964" fmla="*/ 261657 w 374567"/>
                <a:gd name="connsiteY964" fmla="*/ 204562 h 248879"/>
                <a:gd name="connsiteX965" fmla="*/ 260636 w 374567"/>
                <a:gd name="connsiteY965" fmla="*/ 204270 h 248879"/>
                <a:gd name="connsiteX966" fmla="*/ 259500 w 374567"/>
                <a:gd name="connsiteY966" fmla="*/ 204562 h 248879"/>
                <a:gd name="connsiteX967" fmla="*/ 258933 w 374567"/>
                <a:gd name="connsiteY967" fmla="*/ 205356 h 248879"/>
                <a:gd name="connsiteX968" fmla="*/ 257960 w 374567"/>
                <a:gd name="connsiteY968" fmla="*/ 206378 h 248879"/>
                <a:gd name="connsiteX969" fmla="*/ 256987 w 374567"/>
                <a:gd name="connsiteY969" fmla="*/ 206946 h 248879"/>
                <a:gd name="connsiteX970" fmla="*/ 256014 w 374567"/>
                <a:gd name="connsiteY970" fmla="*/ 206605 h 248879"/>
                <a:gd name="connsiteX971" fmla="*/ 257328 w 374567"/>
                <a:gd name="connsiteY971" fmla="*/ 205129 h 248879"/>
                <a:gd name="connsiteX972" fmla="*/ 258074 w 374567"/>
                <a:gd name="connsiteY972" fmla="*/ 204497 h 248879"/>
                <a:gd name="connsiteX973" fmla="*/ 258593 w 374567"/>
                <a:gd name="connsiteY973" fmla="*/ 202908 h 248879"/>
                <a:gd name="connsiteX974" fmla="*/ 258479 w 374567"/>
                <a:gd name="connsiteY974" fmla="*/ 202227 h 248879"/>
                <a:gd name="connsiteX975" fmla="*/ 257393 w 374567"/>
                <a:gd name="connsiteY975" fmla="*/ 201319 h 248879"/>
                <a:gd name="connsiteX976" fmla="*/ 258528 w 374567"/>
                <a:gd name="connsiteY976" fmla="*/ 200119 h 248879"/>
                <a:gd name="connsiteX977" fmla="*/ 258755 w 374567"/>
                <a:gd name="connsiteY977" fmla="*/ 198189 h 248879"/>
                <a:gd name="connsiteX978" fmla="*/ 257620 w 374567"/>
                <a:gd name="connsiteY978" fmla="*/ 198335 h 248879"/>
                <a:gd name="connsiteX979" fmla="*/ 256711 w 374567"/>
                <a:gd name="connsiteY979" fmla="*/ 197962 h 248879"/>
                <a:gd name="connsiteX980" fmla="*/ 255090 w 374567"/>
                <a:gd name="connsiteY980" fmla="*/ 197849 h 248879"/>
                <a:gd name="connsiteX981" fmla="*/ 255057 w 374567"/>
                <a:gd name="connsiteY981" fmla="*/ 198611 h 248879"/>
                <a:gd name="connsiteX982" fmla="*/ 255884 w 374567"/>
                <a:gd name="connsiteY982" fmla="*/ 199486 h 248879"/>
                <a:gd name="connsiteX983" fmla="*/ 255171 w 374567"/>
                <a:gd name="connsiteY983" fmla="*/ 200086 h 248879"/>
                <a:gd name="connsiteX984" fmla="*/ 255203 w 374567"/>
                <a:gd name="connsiteY984" fmla="*/ 200800 h 248879"/>
                <a:gd name="connsiteX985" fmla="*/ 255398 w 374567"/>
                <a:gd name="connsiteY985" fmla="*/ 201335 h 248879"/>
                <a:gd name="connsiteX986" fmla="*/ 255430 w 374567"/>
                <a:gd name="connsiteY986" fmla="*/ 202665 h 248879"/>
                <a:gd name="connsiteX987" fmla="*/ 254604 w 374567"/>
                <a:gd name="connsiteY987" fmla="*/ 203832 h 248879"/>
                <a:gd name="connsiteX988" fmla="*/ 253890 w 374567"/>
                <a:gd name="connsiteY988" fmla="*/ 204205 h 248879"/>
                <a:gd name="connsiteX989" fmla="*/ 253468 w 374567"/>
                <a:gd name="connsiteY989" fmla="*/ 203784 h 248879"/>
                <a:gd name="connsiteX990" fmla="*/ 253728 w 374567"/>
                <a:gd name="connsiteY990" fmla="*/ 203216 h 248879"/>
                <a:gd name="connsiteX991" fmla="*/ 254101 w 374567"/>
                <a:gd name="connsiteY991" fmla="*/ 201935 h 248879"/>
                <a:gd name="connsiteX992" fmla="*/ 253274 w 374567"/>
                <a:gd name="connsiteY992" fmla="*/ 201481 h 248879"/>
                <a:gd name="connsiteX993" fmla="*/ 253533 w 374567"/>
                <a:gd name="connsiteY993" fmla="*/ 200800 h 248879"/>
                <a:gd name="connsiteX994" fmla="*/ 252706 w 374567"/>
                <a:gd name="connsiteY994" fmla="*/ 200605 h 248879"/>
                <a:gd name="connsiteX995" fmla="*/ 251798 w 374567"/>
                <a:gd name="connsiteY995" fmla="*/ 200865 h 248879"/>
                <a:gd name="connsiteX996" fmla="*/ 250517 w 374567"/>
                <a:gd name="connsiteY996" fmla="*/ 200216 h 248879"/>
                <a:gd name="connsiteX997" fmla="*/ 250063 w 374567"/>
                <a:gd name="connsiteY997" fmla="*/ 200411 h 248879"/>
                <a:gd name="connsiteX998" fmla="*/ 249463 w 374567"/>
                <a:gd name="connsiteY998" fmla="*/ 199875 h 248879"/>
                <a:gd name="connsiteX999" fmla="*/ 249236 w 374567"/>
                <a:gd name="connsiteY999" fmla="*/ 200216 h 248879"/>
                <a:gd name="connsiteX1000" fmla="*/ 249690 w 374567"/>
                <a:gd name="connsiteY1000" fmla="*/ 200978 h 248879"/>
                <a:gd name="connsiteX1001" fmla="*/ 248896 w 374567"/>
                <a:gd name="connsiteY1001" fmla="*/ 200832 h 248879"/>
                <a:gd name="connsiteX1002" fmla="*/ 247452 w 374567"/>
                <a:gd name="connsiteY1002" fmla="*/ 199470 h 248879"/>
                <a:gd name="connsiteX1003" fmla="*/ 246690 w 374567"/>
                <a:gd name="connsiteY1003" fmla="*/ 198221 h 248879"/>
                <a:gd name="connsiteX1004" fmla="*/ 245295 w 374567"/>
                <a:gd name="connsiteY1004" fmla="*/ 198562 h 248879"/>
                <a:gd name="connsiteX1005" fmla="*/ 244761 w 374567"/>
                <a:gd name="connsiteY1005" fmla="*/ 199162 h 248879"/>
                <a:gd name="connsiteX1006" fmla="*/ 243706 w 374567"/>
                <a:gd name="connsiteY1006" fmla="*/ 198854 h 248879"/>
                <a:gd name="connsiteX1007" fmla="*/ 242571 w 374567"/>
                <a:gd name="connsiteY1007" fmla="*/ 198286 h 248879"/>
                <a:gd name="connsiteX1008" fmla="*/ 241631 w 374567"/>
                <a:gd name="connsiteY1008" fmla="*/ 197800 h 248879"/>
                <a:gd name="connsiteX1009" fmla="*/ 242571 w 374567"/>
                <a:gd name="connsiteY1009" fmla="*/ 197005 h 248879"/>
                <a:gd name="connsiteX1010" fmla="*/ 242993 w 374567"/>
                <a:gd name="connsiteY1010" fmla="*/ 196178 h 248879"/>
                <a:gd name="connsiteX1011" fmla="*/ 241744 w 374567"/>
                <a:gd name="connsiteY1011" fmla="*/ 196097 h 248879"/>
                <a:gd name="connsiteX1012" fmla="*/ 240869 w 374567"/>
                <a:gd name="connsiteY1012" fmla="*/ 196697 h 248879"/>
                <a:gd name="connsiteX1013" fmla="*/ 239815 w 374567"/>
                <a:gd name="connsiteY1013" fmla="*/ 195822 h 248879"/>
                <a:gd name="connsiteX1014" fmla="*/ 239279 w 374567"/>
                <a:gd name="connsiteY1014" fmla="*/ 194881 h 248879"/>
                <a:gd name="connsiteX1015" fmla="*/ 239588 w 374567"/>
                <a:gd name="connsiteY1015" fmla="*/ 194232 h 248879"/>
                <a:gd name="connsiteX1016" fmla="*/ 241793 w 374567"/>
                <a:gd name="connsiteY1016" fmla="*/ 194200 h 248879"/>
                <a:gd name="connsiteX1017" fmla="*/ 243804 w 374567"/>
                <a:gd name="connsiteY1017" fmla="*/ 194654 h 248879"/>
                <a:gd name="connsiteX1018" fmla="*/ 244631 w 374567"/>
                <a:gd name="connsiteY1018" fmla="*/ 195222 h 248879"/>
                <a:gd name="connsiteX1019" fmla="*/ 245879 w 374567"/>
                <a:gd name="connsiteY1019" fmla="*/ 197151 h 248879"/>
                <a:gd name="connsiteX1020" fmla="*/ 246755 w 374567"/>
                <a:gd name="connsiteY1020" fmla="*/ 196097 h 248879"/>
                <a:gd name="connsiteX1021" fmla="*/ 247436 w 374567"/>
                <a:gd name="connsiteY1021" fmla="*/ 196665 h 248879"/>
                <a:gd name="connsiteX1022" fmla="*/ 248036 w 374567"/>
                <a:gd name="connsiteY1022" fmla="*/ 196551 h 248879"/>
                <a:gd name="connsiteX1023" fmla="*/ 248409 w 374567"/>
                <a:gd name="connsiteY1023" fmla="*/ 195270 h 248879"/>
                <a:gd name="connsiteX1024" fmla="*/ 248896 w 374567"/>
                <a:gd name="connsiteY1024" fmla="*/ 194897 h 248879"/>
                <a:gd name="connsiteX1025" fmla="*/ 248020 w 374567"/>
                <a:gd name="connsiteY1025" fmla="*/ 193340 h 248879"/>
                <a:gd name="connsiteX1026" fmla="*/ 248928 w 374567"/>
                <a:gd name="connsiteY1026" fmla="*/ 193032 h 248879"/>
                <a:gd name="connsiteX1027" fmla="*/ 249836 w 374567"/>
                <a:gd name="connsiteY1027" fmla="*/ 194168 h 248879"/>
                <a:gd name="connsiteX1028" fmla="*/ 252187 w 374567"/>
                <a:gd name="connsiteY1028" fmla="*/ 197313 h 248879"/>
                <a:gd name="connsiteX1029" fmla="*/ 252609 w 374567"/>
                <a:gd name="connsiteY1029" fmla="*/ 196600 h 248879"/>
                <a:gd name="connsiteX1030" fmla="*/ 252236 w 374567"/>
                <a:gd name="connsiteY1030" fmla="*/ 195546 h 248879"/>
                <a:gd name="connsiteX1031" fmla="*/ 253517 w 374567"/>
                <a:gd name="connsiteY1031" fmla="*/ 195286 h 248879"/>
                <a:gd name="connsiteX1032" fmla="*/ 254003 w 374567"/>
                <a:gd name="connsiteY1032" fmla="*/ 195854 h 248879"/>
                <a:gd name="connsiteX1033" fmla="*/ 254944 w 374567"/>
                <a:gd name="connsiteY1033" fmla="*/ 196341 h 248879"/>
                <a:gd name="connsiteX1034" fmla="*/ 255511 w 374567"/>
                <a:gd name="connsiteY1034" fmla="*/ 196681 h 248879"/>
                <a:gd name="connsiteX1035" fmla="*/ 256452 w 374567"/>
                <a:gd name="connsiteY1035" fmla="*/ 196649 h 248879"/>
                <a:gd name="connsiteX1036" fmla="*/ 256825 w 374567"/>
                <a:gd name="connsiteY1036" fmla="*/ 195935 h 248879"/>
                <a:gd name="connsiteX1037" fmla="*/ 257652 w 374567"/>
                <a:gd name="connsiteY1037" fmla="*/ 196016 h 248879"/>
                <a:gd name="connsiteX1038" fmla="*/ 257911 w 374567"/>
                <a:gd name="connsiteY1038" fmla="*/ 197492 h 248879"/>
                <a:gd name="connsiteX1039" fmla="*/ 258706 w 374567"/>
                <a:gd name="connsiteY1039" fmla="*/ 196892 h 248879"/>
                <a:gd name="connsiteX1040" fmla="*/ 259079 w 374567"/>
                <a:gd name="connsiteY1040" fmla="*/ 196438 h 248879"/>
                <a:gd name="connsiteX1041" fmla="*/ 259274 w 374567"/>
                <a:gd name="connsiteY1041" fmla="*/ 196130 h 248879"/>
                <a:gd name="connsiteX1042" fmla="*/ 260295 w 374567"/>
                <a:gd name="connsiteY1042" fmla="*/ 195984 h 248879"/>
                <a:gd name="connsiteX1043" fmla="*/ 261690 w 374567"/>
                <a:gd name="connsiteY1043" fmla="*/ 195951 h 248879"/>
                <a:gd name="connsiteX1044" fmla="*/ 263133 w 374567"/>
                <a:gd name="connsiteY1044" fmla="*/ 194703 h 248879"/>
                <a:gd name="connsiteX1045" fmla="*/ 264381 w 374567"/>
                <a:gd name="connsiteY1045" fmla="*/ 193908 h 248879"/>
                <a:gd name="connsiteX1046" fmla="*/ 266003 w 374567"/>
                <a:gd name="connsiteY1046" fmla="*/ 193600 h 248879"/>
                <a:gd name="connsiteX1047" fmla="*/ 267560 w 374567"/>
                <a:gd name="connsiteY1047" fmla="*/ 193340 h 248879"/>
                <a:gd name="connsiteX1048" fmla="*/ 268500 w 374567"/>
                <a:gd name="connsiteY1048" fmla="*/ 191670 h 248879"/>
                <a:gd name="connsiteX1049" fmla="*/ 268727 w 374567"/>
                <a:gd name="connsiteY1049" fmla="*/ 191022 h 248879"/>
                <a:gd name="connsiteX1050" fmla="*/ 269716 w 374567"/>
                <a:gd name="connsiteY1050" fmla="*/ 190795 h 248879"/>
                <a:gd name="connsiteX1051" fmla="*/ 270252 w 374567"/>
                <a:gd name="connsiteY1051" fmla="*/ 189400 h 248879"/>
                <a:gd name="connsiteX1052" fmla="*/ 269830 w 374567"/>
                <a:gd name="connsiteY1052" fmla="*/ 187665 h 248879"/>
                <a:gd name="connsiteX1053" fmla="*/ 269344 w 374567"/>
                <a:gd name="connsiteY1053" fmla="*/ 186611 h 248879"/>
                <a:gd name="connsiteX1054" fmla="*/ 270024 w 374567"/>
                <a:gd name="connsiteY1054" fmla="*/ 186497 h 248879"/>
                <a:gd name="connsiteX1055" fmla="*/ 271306 w 374567"/>
                <a:gd name="connsiteY1055" fmla="*/ 187860 h 248879"/>
                <a:gd name="connsiteX1056" fmla="*/ 271646 w 374567"/>
                <a:gd name="connsiteY1056" fmla="*/ 189189 h 248879"/>
                <a:gd name="connsiteX1057" fmla="*/ 271792 w 374567"/>
                <a:gd name="connsiteY1057" fmla="*/ 190292 h 248879"/>
                <a:gd name="connsiteX1058" fmla="*/ 272960 w 374567"/>
                <a:gd name="connsiteY1058" fmla="*/ 190487 h 248879"/>
                <a:gd name="connsiteX1059" fmla="*/ 272051 w 374567"/>
                <a:gd name="connsiteY1059" fmla="*/ 192157 h 248879"/>
                <a:gd name="connsiteX1060" fmla="*/ 270430 w 374567"/>
                <a:gd name="connsiteY1060" fmla="*/ 195222 h 248879"/>
                <a:gd name="connsiteX1061" fmla="*/ 269100 w 374567"/>
                <a:gd name="connsiteY1061" fmla="*/ 196470 h 248879"/>
                <a:gd name="connsiteX1062" fmla="*/ 267365 w 374567"/>
                <a:gd name="connsiteY1062" fmla="*/ 196503 h 248879"/>
                <a:gd name="connsiteX1063" fmla="*/ 266035 w 374567"/>
                <a:gd name="connsiteY1063" fmla="*/ 198059 h 248879"/>
                <a:gd name="connsiteX1064" fmla="*/ 266149 w 374567"/>
                <a:gd name="connsiteY1064" fmla="*/ 198935 h 248879"/>
                <a:gd name="connsiteX1065" fmla="*/ 267933 w 374567"/>
                <a:gd name="connsiteY1065" fmla="*/ 198108 h 248879"/>
                <a:gd name="connsiteX1066" fmla="*/ 269555 w 374567"/>
                <a:gd name="connsiteY1066" fmla="*/ 197800 h 248879"/>
                <a:gd name="connsiteX1067" fmla="*/ 270771 w 374567"/>
                <a:gd name="connsiteY1067" fmla="*/ 196130 h 248879"/>
                <a:gd name="connsiteX1068" fmla="*/ 272441 w 374567"/>
                <a:gd name="connsiteY1068" fmla="*/ 193211 h 248879"/>
                <a:gd name="connsiteX1069" fmla="*/ 273949 w 374567"/>
                <a:gd name="connsiteY1069" fmla="*/ 190746 h 248879"/>
                <a:gd name="connsiteX1070" fmla="*/ 274970 w 374567"/>
                <a:gd name="connsiteY1070" fmla="*/ 189692 h 248879"/>
                <a:gd name="connsiteX1071" fmla="*/ 274776 w 374567"/>
                <a:gd name="connsiteY1071" fmla="*/ 188703 h 248879"/>
                <a:gd name="connsiteX1072" fmla="*/ 273754 w 374567"/>
                <a:gd name="connsiteY1072" fmla="*/ 188897 h 248879"/>
                <a:gd name="connsiteX1073" fmla="*/ 272619 w 374567"/>
                <a:gd name="connsiteY1073" fmla="*/ 187844 h 248879"/>
                <a:gd name="connsiteX1074" fmla="*/ 272279 w 374567"/>
                <a:gd name="connsiteY1074" fmla="*/ 185865 h 248879"/>
                <a:gd name="connsiteX1075" fmla="*/ 272165 w 374567"/>
                <a:gd name="connsiteY1075" fmla="*/ 183173 h 248879"/>
                <a:gd name="connsiteX1076" fmla="*/ 272246 w 374567"/>
                <a:gd name="connsiteY1076" fmla="*/ 181665 h 248879"/>
                <a:gd name="connsiteX1077" fmla="*/ 273608 w 374567"/>
                <a:gd name="connsiteY1077" fmla="*/ 181665 h 248879"/>
                <a:gd name="connsiteX1078" fmla="*/ 273608 w 374567"/>
                <a:gd name="connsiteY1078" fmla="*/ 183449 h 248879"/>
                <a:gd name="connsiteX1079" fmla="*/ 274403 w 374567"/>
                <a:gd name="connsiteY1079" fmla="*/ 185427 h 248879"/>
                <a:gd name="connsiteX1080" fmla="*/ 274549 w 374567"/>
                <a:gd name="connsiteY1080" fmla="*/ 186481 h 248879"/>
                <a:gd name="connsiteX1081" fmla="*/ 275149 w 374567"/>
                <a:gd name="connsiteY1081" fmla="*/ 187389 h 248879"/>
                <a:gd name="connsiteX1082" fmla="*/ 276025 w 374567"/>
                <a:gd name="connsiteY1082" fmla="*/ 186854 h 248879"/>
                <a:gd name="connsiteX1083" fmla="*/ 276900 w 374567"/>
                <a:gd name="connsiteY1083" fmla="*/ 187568 h 248879"/>
                <a:gd name="connsiteX1084" fmla="*/ 278003 w 374567"/>
                <a:gd name="connsiteY1084" fmla="*/ 186806 h 248879"/>
                <a:gd name="connsiteX1085" fmla="*/ 278992 w 374567"/>
                <a:gd name="connsiteY1085" fmla="*/ 185979 h 248879"/>
                <a:gd name="connsiteX1086" fmla="*/ 280046 w 374567"/>
                <a:gd name="connsiteY1086" fmla="*/ 184649 h 248879"/>
                <a:gd name="connsiteX1087" fmla="*/ 281295 w 374567"/>
                <a:gd name="connsiteY1087" fmla="*/ 183514 h 248879"/>
                <a:gd name="connsiteX1088" fmla="*/ 282916 w 374567"/>
                <a:gd name="connsiteY1088" fmla="*/ 182752 h 248879"/>
                <a:gd name="connsiteX1089" fmla="*/ 284246 w 374567"/>
                <a:gd name="connsiteY1089" fmla="*/ 182152 h 248879"/>
                <a:gd name="connsiteX1090" fmla="*/ 285916 w 374567"/>
                <a:gd name="connsiteY1090" fmla="*/ 181617 h 248879"/>
                <a:gd name="connsiteX1091" fmla="*/ 287473 w 374567"/>
                <a:gd name="connsiteY1091" fmla="*/ 181584 h 248879"/>
                <a:gd name="connsiteX1092" fmla="*/ 289403 w 374567"/>
                <a:gd name="connsiteY1092" fmla="*/ 181584 h 248879"/>
                <a:gd name="connsiteX1093" fmla="*/ 290992 w 374567"/>
                <a:gd name="connsiteY1093" fmla="*/ 181617 h 248879"/>
                <a:gd name="connsiteX1094" fmla="*/ 292354 w 374567"/>
                <a:gd name="connsiteY1094" fmla="*/ 182606 h 248879"/>
                <a:gd name="connsiteX1095" fmla="*/ 292435 w 374567"/>
                <a:gd name="connsiteY1095" fmla="*/ 183822 h 248879"/>
                <a:gd name="connsiteX1096" fmla="*/ 290051 w 374567"/>
                <a:gd name="connsiteY1096" fmla="*/ 186514 h 248879"/>
                <a:gd name="connsiteX1097" fmla="*/ 293002 w 374567"/>
                <a:gd name="connsiteY1097" fmla="*/ 183968 h 248879"/>
                <a:gd name="connsiteX1098" fmla="*/ 293197 w 374567"/>
                <a:gd name="connsiteY1098" fmla="*/ 183206 h 248879"/>
                <a:gd name="connsiteX1099" fmla="*/ 293618 w 374567"/>
                <a:gd name="connsiteY1099" fmla="*/ 182330 h 248879"/>
                <a:gd name="connsiteX1100" fmla="*/ 294786 w 374567"/>
                <a:gd name="connsiteY1100" fmla="*/ 180092 h 248879"/>
                <a:gd name="connsiteX1101" fmla="*/ 296116 w 374567"/>
                <a:gd name="connsiteY1101" fmla="*/ 179330 h 248879"/>
                <a:gd name="connsiteX1102" fmla="*/ 296651 w 374567"/>
                <a:gd name="connsiteY1102" fmla="*/ 178844 h 248879"/>
                <a:gd name="connsiteX1103" fmla="*/ 298516 w 374567"/>
                <a:gd name="connsiteY1103" fmla="*/ 178811 h 248879"/>
                <a:gd name="connsiteX1104" fmla="*/ 300040 w 374567"/>
                <a:gd name="connsiteY1104" fmla="*/ 179346 h 248879"/>
                <a:gd name="connsiteX1105" fmla="*/ 300948 w 374567"/>
                <a:gd name="connsiteY1105" fmla="*/ 179800 h 248879"/>
                <a:gd name="connsiteX1106" fmla="*/ 301824 w 374567"/>
                <a:gd name="connsiteY1106" fmla="*/ 180060 h 248879"/>
                <a:gd name="connsiteX1107" fmla="*/ 303332 w 374567"/>
                <a:gd name="connsiteY1107" fmla="*/ 179946 h 248879"/>
                <a:gd name="connsiteX1108" fmla="*/ 304499 w 374567"/>
                <a:gd name="connsiteY1108" fmla="*/ 179265 h 248879"/>
                <a:gd name="connsiteX1109" fmla="*/ 305294 w 374567"/>
                <a:gd name="connsiteY1109" fmla="*/ 178163 h 248879"/>
                <a:gd name="connsiteX1110" fmla="*/ 305975 w 374567"/>
                <a:gd name="connsiteY1110" fmla="*/ 177255 h 248879"/>
                <a:gd name="connsiteX1111" fmla="*/ 307791 w 374567"/>
                <a:gd name="connsiteY1111" fmla="*/ 176655 h 248879"/>
                <a:gd name="connsiteX1112" fmla="*/ 308213 w 374567"/>
                <a:gd name="connsiteY1112" fmla="*/ 175714 h 248879"/>
                <a:gd name="connsiteX1113" fmla="*/ 309721 w 374567"/>
                <a:gd name="connsiteY1113" fmla="*/ 174692 h 248879"/>
                <a:gd name="connsiteX1114" fmla="*/ 311343 w 374567"/>
                <a:gd name="connsiteY1114" fmla="*/ 174498 h 248879"/>
                <a:gd name="connsiteX1115" fmla="*/ 311910 w 374567"/>
                <a:gd name="connsiteY1115" fmla="*/ 173476 h 248879"/>
                <a:gd name="connsiteX1116" fmla="*/ 313386 w 374567"/>
                <a:gd name="connsiteY1116" fmla="*/ 173330 h 248879"/>
                <a:gd name="connsiteX1117" fmla="*/ 314099 w 374567"/>
                <a:gd name="connsiteY1117" fmla="*/ 173752 h 248879"/>
                <a:gd name="connsiteX1118" fmla="*/ 315039 w 374567"/>
                <a:gd name="connsiteY1118" fmla="*/ 174741 h 248879"/>
                <a:gd name="connsiteX1119" fmla="*/ 315575 w 374567"/>
                <a:gd name="connsiteY1119" fmla="*/ 173492 h 248879"/>
                <a:gd name="connsiteX1120" fmla="*/ 316564 w 374567"/>
                <a:gd name="connsiteY1120" fmla="*/ 171676 h 248879"/>
                <a:gd name="connsiteX1121" fmla="*/ 317391 w 374567"/>
                <a:gd name="connsiteY1121" fmla="*/ 171222 h 248879"/>
                <a:gd name="connsiteX1122" fmla="*/ 319256 w 374567"/>
                <a:gd name="connsiteY1122" fmla="*/ 170995 h 248879"/>
                <a:gd name="connsiteX1123" fmla="*/ 320277 w 374567"/>
                <a:gd name="connsiteY1123" fmla="*/ 170395 h 248879"/>
                <a:gd name="connsiteX1124" fmla="*/ 320845 w 374567"/>
                <a:gd name="connsiteY1124" fmla="*/ 169974 h 248879"/>
                <a:gd name="connsiteX1125" fmla="*/ 322580 w 374567"/>
                <a:gd name="connsiteY1125" fmla="*/ 169860 h 248879"/>
                <a:gd name="connsiteX1126" fmla="*/ 324202 w 374567"/>
                <a:gd name="connsiteY1126" fmla="*/ 169941 h 248879"/>
                <a:gd name="connsiteX1127" fmla="*/ 325190 w 374567"/>
                <a:gd name="connsiteY1127" fmla="*/ 169714 h 248879"/>
                <a:gd name="connsiteX1128" fmla="*/ 326699 w 374567"/>
                <a:gd name="connsiteY1128" fmla="*/ 169974 h 248879"/>
                <a:gd name="connsiteX1129" fmla="*/ 328628 w 374567"/>
                <a:gd name="connsiteY1129" fmla="*/ 169779 h 248879"/>
                <a:gd name="connsiteX1130" fmla="*/ 330218 w 374567"/>
                <a:gd name="connsiteY1130" fmla="*/ 169698 h 248879"/>
                <a:gd name="connsiteX1131" fmla="*/ 332082 w 374567"/>
                <a:gd name="connsiteY1131" fmla="*/ 169049 h 248879"/>
                <a:gd name="connsiteX1132" fmla="*/ 332958 w 374567"/>
                <a:gd name="connsiteY1132" fmla="*/ 168595 h 248879"/>
                <a:gd name="connsiteX1133" fmla="*/ 333331 w 374567"/>
                <a:gd name="connsiteY1133" fmla="*/ 167671 h 24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Lst>
              <a:rect l="l" t="t" r="r" b="b"/>
              <a:pathLst>
                <a:path w="374567" h="248879">
                  <a:moveTo>
                    <a:pt x="332990" y="167801"/>
                  </a:moveTo>
                  <a:lnTo>
                    <a:pt x="334207" y="164914"/>
                  </a:lnTo>
                  <a:lnTo>
                    <a:pt x="336639" y="164006"/>
                  </a:lnTo>
                  <a:lnTo>
                    <a:pt x="333752" y="162790"/>
                  </a:lnTo>
                  <a:lnTo>
                    <a:pt x="334353" y="160520"/>
                  </a:lnTo>
                  <a:lnTo>
                    <a:pt x="334661" y="158850"/>
                  </a:lnTo>
                  <a:lnTo>
                    <a:pt x="335423" y="154147"/>
                  </a:lnTo>
                  <a:lnTo>
                    <a:pt x="335877" y="152931"/>
                  </a:lnTo>
                  <a:lnTo>
                    <a:pt x="337239" y="151877"/>
                  </a:lnTo>
                  <a:lnTo>
                    <a:pt x="339217" y="151877"/>
                  </a:lnTo>
                  <a:lnTo>
                    <a:pt x="342558" y="150969"/>
                  </a:lnTo>
                  <a:lnTo>
                    <a:pt x="343774" y="149607"/>
                  </a:lnTo>
                  <a:lnTo>
                    <a:pt x="345590" y="149607"/>
                  </a:lnTo>
                  <a:lnTo>
                    <a:pt x="345590" y="146266"/>
                  </a:lnTo>
                  <a:lnTo>
                    <a:pt x="346806" y="145358"/>
                  </a:lnTo>
                  <a:lnTo>
                    <a:pt x="352563" y="145358"/>
                  </a:lnTo>
                  <a:cubicBezTo>
                    <a:pt x="352563" y="145358"/>
                    <a:pt x="355449" y="145358"/>
                    <a:pt x="356049" y="145504"/>
                  </a:cubicBezTo>
                  <a:cubicBezTo>
                    <a:pt x="356649" y="145650"/>
                    <a:pt x="359681" y="146266"/>
                    <a:pt x="359681" y="146266"/>
                  </a:cubicBezTo>
                  <a:lnTo>
                    <a:pt x="364838" y="146266"/>
                  </a:lnTo>
                  <a:lnTo>
                    <a:pt x="366654" y="145504"/>
                  </a:lnTo>
                  <a:lnTo>
                    <a:pt x="367108" y="143380"/>
                  </a:lnTo>
                  <a:lnTo>
                    <a:pt x="367870" y="140493"/>
                  </a:lnTo>
                  <a:lnTo>
                    <a:pt x="368325" y="137915"/>
                  </a:lnTo>
                  <a:lnTo>
                    <a:pt x="369087" y="135791"/>
                  </a:lnTo>
                  <a:lnTo>
                    <a:pt x="369087" y="133213"/>
                  </a:lnTo>
                  <a:lnTo>
                    <a:pt x="367108" y="130942"/>
                  </a:lnTo>
                  <a:lnTo>
                    <a:pt x="369541" y="131542"/>
                  </a:lnTo>
                  <a:lnTo>
                    <a:pt x="369995" y="129872"/>
                  </a:lnTo>
                  <a:lnTo>
                    <a:pt x="368178" y="126386"/>
                  </a:lnTo>
                  <a:lnTo>
                    <a:pt x="365908" y="124715"/>
                  </a:lnTo>
                  <a:lnTo>
                    <a:pt x="364855" y="121829"/>
                  </a:lnTo>
                  <a:lnTo>
                    <a:pt x="364546" y="118651"/>
                  </a:lnTo>
                  <a:lnTo>
                    <a:pt x="365308" y="115618"/>
                  </a:lnTo>
                  <a:lnTo>
                    <a:pt x="367287" y="115018"/>
                  </a:lnTo>
                  <a:lnTo>
                    <a:pt x="369557" y="115618"/>
                  </a:lnTo>
                  <a:lnTo>
                    <a:pt x="370773" y="114856"/>
                  </a:lnTo>
                  <a:lnTo>
                    <a:pt x="371989" y="113348"/>
                  </a:lnTo>
                  <a:lnTo>
                    <a:pt x="370935" y="112440"/>
                  </a:lnTo>
                  <a:lnTo>
                    <a:pt x="366995" y="112440"/>
                  </a:lnTo>
                  <a:lnTo>
                    <a:pt x="365633" y="110316"/>
                  </a:lnTo>
                  <a:lnTo>
                    <a:pt x="363054" y="109408"/>
                  </a:lnTo>
                  <a:lnTo>
                    <a:pt x="364562" y="107738"/>
                  </a:lnTo>
                  <a:lnTo>
                    <a:pt x="369265" y="107738"/>
                  </a:lnTo>
                  <a:lnTo>
                    <a:pt x="368811" y="106521"/>
                  </a:lnTo>
                  <a:lnTo>
                    <a:pt x="370935" y="103943"/>
                  </a:lnTo>
                  <a:lnTo>
                    <a:pt x="374568" y="101365"/>
                  </a:lnTo>
                  <a:lnTo>
                    <a:pt x="374259" y="98024"/>
                  </a:lnTo>
                  <a:lnTo>
                    <a:pt x="371227" y="95138"/>
                  </a:lnTo>
                  <a:lnTo>
                    <a:pt x="373206" y="90289"/>
                  </a:lnTo>
                  <a:lnTo>
                    <a:pt x="368503" y="90597"/>
                  </a:lnTo>
                  <a:lnTo>
                    <a:pt x="367741" y="91506"/>
                  </a:lnTo>
                  <a:lnTo>
                    <a:pt x="362584" y="89689"/>
                  </a:lnTo>
                  <a:lnTo>
                    <a:pt x="361822" y="86057"/>
                  </a:lnTo>
                  <a:lnTo>
                    <a:pt x="355611" y="85149"/>
                  </a:lnTo>
                  <a:lnTo>
                    <a:pt x="354249" y="83787"/>
                  </a:lnTo>
                  <a:lnTo>
                    <a:pt x="353033" y="81663"/>
                  </a:lnTo>
                  <a:lnTo>
                    <a:pt x="350309" y="83171"/>
                  </a:lnTo>
                  <a:lnTo>
                    <a:pt x="344244" y="80592"/>
                  </a:lnTo>
                  <a:lnTo>
                    <a:pt x="342428" y="78322"/>
                  </a:lnTo>
                  <a:lnTo>
                    <a:pt x="336817" y="78014"/>
                  </a:lnTo>
                  <a:lnTo>
                    <a:pt x="335909" y="74674"/>
                  </a:lnTo>
                  <a:lnTo>
                    <a:pt x="332731" y="75274"/>
                  </a:lnTo>
                  <a:lnTo>
                    <a:pt x="332423" y="78906"/>
                  </a:lnTo>
                  <a:lnTo>
                    <a:pt x="331369" y="80576"/>
                  </a:lnTo>
                  <a:lnTo>
                    <a:pt x="329244" y="79068"/>
                  </a:lnTo>
                  <a:lnTo>
                    <a:pt x="325450" y="75128"/>
                  </a:lnTo>
                  <a:lnTo>
                    <a:pt x="321509" y="71187"/>
                  </a:lnTo>
                  <a:lnTo>
                    <a:pt x="321364" y="68155"/>
                  </a:lnTo>
                  <a:lnTo>
                    <a:pt x="318477" y="66339"/>
                  </a:lnTo>
                  <a:lnTo>
                    <a:pt x="318023" y="62852"/>
                  </a:lnTo>
                  <a:lnTo>
                    <a:pt x="311196" y="66647"/>
                  </a:lnTo>
                  <a:lnTo>
                    <a:pt x="305278" y="66501"/>
                  </a:lnTo>
                  <a:lnTo>
                    <a:pt x="303770" y="68009"/>
                  </a:lnTo>
                  <a:lnTo>
                    <a:pt x="300883" y="70441"/>
                  </a:lnTo>
                  <a:lnTo>
                    <a:pt x="298905" y="67555"/>
                  </a:lnTo>
                  <a:lnTo>
                    <a:pt x="293440" y="67555"/>
                  </a:lnTo>
                  <a:lnTo>
                    <a:pt x="290716" y="64215"/>
                  </a:lnTo>
                  <a:lnTo>
                    <a:pt x="284197" y="64068"/>
                  </a:lnTo>
                  <a:lnTo>
                    <a:pt x="283743" y="66339"/>
                  </a:lnTo>
                  <a:lnTo>
                    <a:pt x="280403" y="66339"/>
                  </a:lnTo>
                  <a:lnTo>
                    <a:pt x="278132" y="65431"/>
                  </a:lnTo>
                  <a:lnTo>
                    <a:pt x="276462" y="61490"/>
                  </a:lnTo>
                  <a:lnTo>
                    <a:pt x="275246" y="58150"/>
                  </a:lnTo>
                  <a:lnTo>
                    <a:pt x="276608" y="54517"/>
                  </a:lnTo>
                  <a:lnTo>
                    <a:pt x="276154" y="51177"/>
                  </a:lnTo>
                  <a:lnTo>
                    <a:pt x="274646" y="48599"/>
                  </a:lnTo>
                  <a:lnTo>
                    <a:pt x="274500" y="45712"/>
                  </a:lnTo>
                  <a:lnTo>
                    <a:pt x="274646" y="43248"/>
                  </a:lnTo>
                  <a:lnTo>
                    <a:pt x="271808" y="43248"/>
                  </a:lnTo>
                  <a:lnTo>
                    <a:pt x="270106" y="41772"/>
                  </a:lnTo>
                  <a:lnTo>
                    <a:pt x="268290" y="39161"/>
                  </a:lnTo>
                  <a:cubicBezTo>
                    <a:pt x="268290" y="39161"/>
                    <a:pt x="266246" y="39502"/>
                    <a:pt x="265906" y="39161"/>
                  </a:cubicBezTo>
                  <a:cubicBezTo>
                    <a:pt x="265565" y="38821"/>
                    <a:pt x="260685" y="39161"/>
                    <a:pt x="260685" y="39161"/>
                  </a:cubicBezTo>
                  <a:lnTo>
                    <a:pt x="258755" y="37345"/>
                  </a:lnTo>
                  <a:lnTo>
                    <a:pt x="253176" y="37345"/>
                  </a:lnTo>
                  <a:lnTo>
                    <a:pt x="251360" y="36891"/>
                  </a:lnTo>
                  <a:lnTo>
                    <a:pt x="252382" y="33031"/>
                  </a:lnTo>
                  <a:lnTo>
                    <a:pt x="251247" y="30761"/>
                  </a:lnTo>
                  <a:lnTo>
                    <a:pt x="253176" y="28605"/>
                  </a:lnTo>
                  <a:lnTo>
                    <a:pt x="251587" y="26675"/>
                  </a:lnTo>
                  <a:lnTo>
                    <a:pt x="248976" y="24745"/>
                  </a:lnTo>
                  <a:lnTo>
                    <a:pt x="247955" y="22589"/>
                  </a:lnTo>
                  <a:lnTo>
                    <a:pt x="252041" y="21340"/>
                  </a:lnTo>
                  <a:lnTo>
                    <a:pt x="255106" y="21340"/>
                  </a:lnTo>
                  <a:lnTo>
                    <a:pt x="255560" y="19297"/>
                  </a:lnTo>
                  <a:lnTo>
                    <a:pt x="253971" y="16573"/>
                  </a:lnTo>
                  <a:cubicBezTo>
                    <a:pt x="253971" y="16573"/>
                    <a:pt x="249998" y="14075"/>
                    <a:pt x="249658" y="13735"/>
                  </a:cubicBezTo>
                  <a:cubicBezTo>
                    <a:pt x="249317" y="13394"/>
                    <a:pt x="248523" y="11578"/>
                    <a:pt x="248523" y="11578"/>
                  </a:cubicBezTo>
                  <a:lnTo>
                    <a:pt x="248523" y="9421"/>
                  </a:lnTo>
                  <a:lnTo>
                    <a:pt x="247728" y="5903"/>
                  </a:lnTo>
                  <a:lnTo>
                    <a:pt x="245571" y="4881"/>
                  </a:lnTo>
                  <a:lnTo>
                    <a:pt x="245004" y="2611"/>
                  </a:lnTo>
                  <a:lnTo>
                    <a:pt x="243188" y="681"/>
                  </a:lnTo>
                  <a:lnTo>
                    <a:pt x="241712" y="0"/>
                  </a:lnTo>
                  <a:lnTo>
                    <a:pt x="238988" y="681"/>
                  </a:lnTo>
                  <a:lnTo>
                    <a:pt x="236944" y="1362"/>
                  </a:lnTo>
                  <a:lnTo>
                    <a:pt x="234447" y="1362"/>
                  </a:lnTo>
                  <a:lnTo>
                    <a:pt x="231723" y="0"/>
                  </a:lnTo>
                  <a:lnTo>
                    <a:pt x="229680" y="227"/>
                  </a:lnTo>
                  <a:lnTo>
                    <a:pt x="228091" y="1135"/>
                  </a:lnTo>
                  <a:lnTo>
                    <a:pt x="226728" y="2043"/>
                  </a:lnTo>
                  <a:lnTo>
                    <a:pt x="224458" y="3405"/>
                  </a:lnTo>
                  <a:lnTo>
                    <a:pt x="221053" y="3405"/>
                  </a:lnTo>
                  <a:lnTo>
                    <a:pt x="218783" y="3178"/>
                  </a:lnTo>
                  <a:lnTo>
                    <a:pt x="216740" y="1816"/>
                  </a:lnTo>
                  <a:lnTo>
                    <a:pt x="214923" y="454"/>
                  </a:lnTo>
                  <a:lnTo>
                    <a:pt x="212653" y="1362"/>
                  </a:lnTo>
                  <a:lnTo>
                    <a:pt x="212880" y="3632"/>
                  </a:lnTo>
                  <a:lnTo>
                    <a:pt x="212653" y="6130"/>
                  </a:lnTo>
                  <a:lnTo>
                    <a:pt x="211972" y="7946"/>
                  </a:lnTo>
                  <a:lnTo>
                    <a:pt x="209248" y="10443"/>
                  </a:lnTo>
                  <a:lnTo>
                    <a:pt x="203556" y="10443"/>
                  </a:lnTo>
                  <a:lnTo>
                    <a:pt x="201059" y="8854"/>
                  </a:lnTo>
                  <a:cubicBezTo>
                    <a:pt x="201059" y="8854"/>
                    <a:pt x="199145" y="8530"/>
                    <a:pt x="198919" y="8530"/>
                  </a:cubicBezTo>
                  <a:cubicBezTo>
                    <a:pt x="198691" y="8530"/>
                    <a:pt x="196648" y="7962"/>
                    <a:pt x="196648" y="7962"/>
                  </a:cubicBezTo>
                  <a:lnTo>
                    <a:pt x="192675" y="7281"/>
                  </a:lnTo>
                  <a:lnTo>
                    <a:pt x="190065" y="8189"/>
                  </a:lnTo>
                  <a:lnTo>
                    <a:pt x="188865" y="9438"/>
                  </a:lnTo>
                  <a:cubicBezTo>
                    <a:pt x="188865" y="9438"/>
                    <a:pt x="187438" y="10297"/>
                    <a:pt x="187276" y="10297"/>
                  </a:cubicBezTo>
                  <a:cubicBezTo>
                    <a:pt x="187113" y="10297"/>
                    <a:pt x="186027" y="9665"/>
                    <a:pt x="186027" y="9665"/>
                  </a:cubicBezTo>
                  <a:lnTo>
                    <a:pt x="184097" y="9146"/>
                  </a:lnTo>
                  <a:lnTo>
                    <a:pt x="182508" y="9827"/>
                  </a:lnTo>
                  <a:lnTo>
                    <a:pt x="181422" y="11367"/>
                  </a:lnTo>
                  <a:lnTo>
                    <a:pt x="180741" y="13524"/>
                  </a:lnTo>
                  <a:lnTo>
                    <a:pt x="179492" y="15519"/>
                  </a:lnTo>
                  <a:lnTo>
                    <a:pt x="178357" y="16994"/>
                  </a:lnTo>
                  <a:lnTo>
                    <a:pt x="176476" y="19718"/>
                  </a:lnTo>
                  <a:lnTo>
                    <a:pt x="175389" y="22216"/>
                  </a:lnTo>
                  <a:lnTo>
                    <a:pt x="174303" y="24713"/>
                  </a:lnTo>
                  <a:cubicBezTo>
                    <a:pt x="174303" y="24713"/>
                    <a:pt x="174076" y="26756"/>
                    <a:pt x="174076" y="26983"/>
                  </a:cubicBezTo>
                  <a:cubicBezTo>
                    <a:pt x="174076" y="27210"/>
                    <a:pt x="174254" y="29205"/>
                    <a:pt x="174254" y="29205"/>
                  </a:cubicBezTo>
                  <a:lnTo>
                    <a:pt x="174709" y="32156"/>
                  </a:lnTo>
                  <a:lnTo>
                    <a:pt x="174709" y="34378"/>
                  </a:lnTo>
                  <a:lnTo>
                    <a:pt x="173509" y="35918"/>
                  </a:lnTo>
                  <a:lnTo>
                    <a:pt x="171968" y="35983"/>
                  </a:lnTo>
                  <a:lnTo>
                    <a:pt x="170655" y="35869"/>
                  </a:lnTo>
                  <a:cubicBezTo>
                    <a:pt x="170655" y="35869"/>
                    <a:pt x="169455" y="35302"/>
                    <a:pt x="169066" y="35123"/>
                  </a:cubicBezTo>
                  <a:cubicBezTo>
                    <a:pt x="168660" y="34945"/>
                    <a:pt x="169066" y="34037"/>
                    <a:pt x="169066" y="34037"/>
                  </a:cubicBezTo>
                  <a:lnTo>
                    <a:pt x="169066" y="32788"/>
                  </a:lnTo>
                  <a:lnTo>
                    <a:pt x="168206" y="31361"/>
                  </a:lnTo>
                  <a:lnTo>
                    <a:pt x="166892" y="29707"/>
                  </a:lnTo>
                  <a:lnTo>
                    <a:pt x="164736" y="29594"/>
                  </a:lnTo>
                  <a:lnTo>
                    <a:pt x="161947" y="29026"/>
                  </a:lnTo>
                  <a:lnTo>
                    <a:pt x="160357" y="29659"/>
                  </a:lnTo>
                  <a:lnTo>
                    <a:pt x="159109" y="30567"/>
                  </a:lnTo>
                  <a:lnTo>
                    <a:pt x="157568" y="30907"/>
                  </a:lnTo>
                  <a:lnTo>
                    <a:pt x="156936" y="29886"/>
                  </a:lnTo>
                  <a:lnTo>
                    <a:pt x="155120" y="29367"/>
                  </a:lnTo>
                  <a:cubicBezTo>
                    <a:pt x="155120" y="29367"/>
                    <a:pt x="153352" y="29594"/>
                    <a:pt x="153190" y="29594"/>
                  </a:cubicBezTo>
                  <a:cubicBezTo>
                    <a:pt x="153028" y="29594"/>
                    <a:pt x="152055" y="31021"/>
                    <a:pt x="152055" y="31021"/>
                  </a:cubicBezTo>
                  <a:lnTo>
                    <a:pt x="150628" y="32448"/>
                  </a:lnTo>
                  <a:lnTo>
                    <a:pt x="148747" y="33307"/>
                  </a:lnTo>
                  <a:cubicBezTo>
                    <a:pt x="148747" y="33307"/>
                    <a:pt x="147385" y="32513"/>
                    <a:pt x="147158" y="32286"/>
                  </a:cubicBezTo>
                  <a:cubicBezTo>
                    <a:pt x="146931" y="32059"/>
                    <a:pt x="146590" y="30178"/>
                    <a:pt x="146590" y="30178"/>
                  </a:cubicBezTo>
                  <a:lnTo>
                    <a:pt x="146363" y="28524"/>
                  </a:lnTo>
                  <a:lnTo>
                    <a:pt x="145844" y="26870"/>
                  </a:lnTo>
                  <a:lnTo>
                    <a:pt x="144369" y="25670"/>
                  </a:lnTo>
                  <a:lnTo>
                    <a:pt x="143396" y="25329"/>
                  </a:lnTo>
                  <a:lnTo>
                    <a:pt x="141920" y="26351"/>
                  </a:lnTo>
                  <a:lnTo>
                    <a:pt x="138790" y="26578"/>
                  </a:lnTo>
                  <a:lnTo>
                    <a:pt x="137704" y="27664"/>
                  </a:lnTo>
                  <a:lnTo>
                    <a:pt x="136342" y="29545"/>
                  </a:lnTo>
                  <a:lnTo>
                    <a:pt x="135710" y="31588"/>
                  </a:lnTo>
                  <a:lnTo>
                    <a:pt x="134850" y="31767"/>
                  </a:lnTo>
                  <a:cubicBezTo>
                    <a:pt x="134850" y="31767"/>
                    <a:pt x="133715" y="30340"/>
                    <a:pt x="133650" y="30113"/>
                  </a:cubicBezTo>
                  <a:cubicBezTo>
                    <a:pt x="133601" y="29886"/>
                    <a:pt x="133018" y="28005"/>
                    <a:pt x="133018" y="28005"/>
                  </a:cubicBezTo>
                  <a:lnTo>
                    <a:pt x="131818" y="26464"/>
                  </a:lnTo>
                  <a:lnTo>
                    <a:pt x="128121" y="26464"/>
                  </a:lnTo>
                  <a:cubicBezTo>
                    <a:pt x="127667" y="26464"/>
                    <a:pt x="126467" y="26237"/>
                    <a:pt x="126467" y="26237"/>
                  </a:cubicBezTo>
                  <a:lnTo>
                    <a:pt x="126288" y="25378"/>
                  </a:lnTo>
                  <a:lnTo>
                    <a:pt x="125607" y="24129"/>
                  </a:lnTo>
                  <a:lnTo>
                    <a:pt x="123499" y="24534"/>
                  </a:lnTo>
                  <a:lnTo>
                    <a:pt x="123159" y="25443"/>
                  </a:lnTo>
                  <a:lnTo>
                    <a:pt x="122413" y="27145"/>
                  </a:lnTo>
                  <a:cubicBezTo>
                    <a:pt x="122413" y="27145"/>
                    <a:pt x="120305" y="27097"/>
                    <a:pt x="119688" y="26805"/>
                  </a:cubicBezTo>
                  <a:cubicBezTo>
                    <a:pt x="119072" y="26513"/>
                    <a:pt x="118780" y="25102"/>
                    <a:pt x="118780" y="25102"/>
                  </a:cubicBezTo>
                  <a:cubicBezTo>
                    <a:pt x="118780" y="25102"/>
                    <a:pt x="117305" y="24697"/>
                    <a:pt x="117126" y="24697"/>
                  </a:cubicBezTo>
                  <a:cubicBezTo>
                    <a:pt x="116948" y="24697"/>
                    <a:pt x="116153" y="25783"/>
                    <a:pt x="116105" y="25945"/>
                  </a:cubicBezTo>
                  <a:cubicBezTo>
                    <a:pt x="116040" y="26124"/>
                    <a:pt x="115813" y="27875"/>
                    <a:pt x="115813" y="27875"/>
                  </a:cubicBezTo>
                  <a:lnTo>
                    <a:pt x="115359" y="29464"/>
                  </a:lnTo>
                  <a:cubicBezTo>
                    <a:pt x="115359" y="29464"/>
                    <a:pt x="114451" y="29415"/>
                    <a:pt x="114224" y="29237"/>
                  </a:cubicBezTo>
                  <a:cubicBezTo>
                    <a:pt x="113996" y="29059"/>
                    <a:pt x="113705" y="28264"/>
                    <a:pt x="113705" y="28264"/>
                  </a:cubicBezTo>
                  <a:lnTo>
                    <a:pt x="113770" y="26837"/>
                  </a:lnTo>
                  <a:lnTo>
                    <a:pt x="113089" y="26091"/>
                  </a:lnTo>
                  <a:cubicBezTo>
                    <a:pt x="113089" y="26091"/>
                    <a:pt x="111094" y="25637"/>
                    <a:pt x="110867" y="25637"/>
                  </a:cubicBezTo>
                  <a:cubicBezTo>
                    <a:pt x="110640" y="25637"/>
                    <a:pt x="108418" y="25702"/>
                    <a:pt x="108191" y="25702"/>
                  </a:cubicBezTo>
                  <a:cubicBezTo>
                    <a:pt x="107964" y="25702"/>
                    <a:pt x="106035" y="25589"/>
                    <a:pt x="106035" y="25589"/>
                  </a:cubicBezTo>
                  <a:lnTo>
                    <a:pt x="104948" y="23772"/>
                  </a:lnTo>
                  <a:lnTo>
                    <a:pt x="104089" y="21664"/>
                  </a:lnTo>
                  <a:cubicBezTo>
                    <a:pt x="104089" y="21664"/>
                    <a:pt x="102954" y="20351"/>
                    <a:pt x="102775" y="20189"/>
                  </a:cubicBezTo>
                  <a:cubicBezTo>
                    <a:pt x="102597" y="20027"/>
                    <a:pt x="100894" y="20189"/>
                    <a:pt x="100732" y="20189"/>
                  </a:cubicBezTo>
                  <a:cubicBezTo>
                    <a:pt x="100570" y="20189"/>
                    <a:pt x="99029" y="20594"/>
                    <a:pt x="99029" y="20594"/>
                  </a:cubicBezTo>
                  <a:lnTo>
                    <a:pt x="96078" y="20772"/>
                  </a:lnTo>
                  <a:cubicBezTo>
                    <a:pt x="96078" y="20772"/>
                    <a:pt x="94083" y="19800"/>
                    <a:pt x="93857" y="19637"/>
                  </a:cubicBezTo>
                  <a:cubicBezTo>
                    <a:pt x="93630" y="19459"/>
                    <a:pt x="91748" y="18616"/>
                    <a:pt x="91587" y="18616"/>
                  </a:cubicBezTo>
                  <a:cubicBezTo>
                    <a:pt x="91424" y="18616"/>
                    <a:pt x="89819" y="18843"/>
                    <a:pt x="89819" y="18843"/>
                  </a:cubicBezTo>
                  <a:cubicBezTo>
                    <a:pt x="89819" y="18843"/>
                    <a:pt x="87938" y="18956"/>
                    <a:pt x="87776" y="18956"/>
                  </a:cubicBezTo>
                  <a:cubicBezTo>
                    <a:pt x="87613" y="18956"/>
                    <a:pt x="86576" y="17983"/>
                    <a:pt x="86576" y="17983"/>
                  </a:cubicBezTo>
                  <a:lnTo>
                    <a:pt x="84873" y="17189"/>
                  </a:lnTo>
                  <a:lnTo>
                    <a:pt x="83738" y="16962"/>
                  </a:lnTo>
                  <a:cubicBezTo>
                    <a:pt x="83738" y="16962"/>
                    <a:pt x="82084" y="16443"/>
                    <a:pt x="81922" y="16394"/>
                  </a:cubicBezTo>
                  <a:cubicBezTo>
                    <a:pt x="81743" y="16346"/>
                    <a:pt x="80268" y="15875"/>
                    <a:pt x="80268" y="15875"/>
                  </a:cubicBezTo>
                  <a:lnTo>
                    <a:pt x="77430" y="15081"/>
                  </a:lnTo>
                  <a:lnTo>
                    <a:pt x="71236" y="15081"/>
                  </a:lnTo>
                  <a:lnTo>
                    <a:pt x="69695" y="15535"/>
                  </a:lnTo>
                  <a:lnTo>
                    <a:pt x="67133" y="15194"/>
                  </a:lnTo>
                  <a:lnTo>
                    <a:pt x="65771" y="14967"/>
                  </a:lnTo>
                  <a:lnTo>
                    <a:pt x="64182" y="14335"/>
                  </a:lnTo>
                  <a:lnTo>
                    <a:pt x="60484" y="13994"/>
                  </a:lnTo>
                  <a:lnTo>
                    <a:pt x="57988" y="14740"/>
                  </a:lnTo>
                  <a:lnTo>
                    <a:pt x="56285" y="15194"/>
                  </a:lnTo>
                  <a:lnTo>
                    <a:pt x="54355" y="16216"/>
                  </a:lnTo>
                  <a:cubicBezTo>
                    <a:pt x="54355" y="16216"/>
                    <a:pt x="51290" y="16508"/>
                    <a:pt x="51112" y="16508"/>
                  </a:cubicBezTo>
                  <a:lnTo>
                    <a:pt x="45826" y="16508"/>
                  </a:lnTo>
                  <a:cubicBezTo>
                    <a:pt x="45647" y="16508"/>
                    <a:pt x="44009" y="17529"/>
                    <a:pt x="43831" y="17594"/>
                  </a:cubicBezTo>
                  <a:cubicBezTo>
                    <a:pt x="43653" y="17659"/>
                    <a:pt x="43425" y="19410"/>
                    <a:pt x="43425" y="19410"/>
                  </a:cubicBezTo>
                  <a:lnTo>
                    <a:pt x="43020" y="21908"/>
                  </a:lnTo>
                  <a:lnTo>
                    <a:pt x="41772" y="22362"/>
                  </a:lnTo>
                  <a:lnTo>
                    <a:pt x="40345" y="22929"/>
                  </a:lnTo>
                  <a:lnTo>
                    <a:pt x="39145" y="24518"/>
                  </a:lnTo>
                  <a:lnTo>
                    <a:pt x="37556" y="25491"/>
                  </a:lnTo>
                  <a:lnTo>
                    <a:pt x="35902" y="26010"/>
                  </a:lnTo>
                  <a:lnTo>
                    <a:pt x="34880" y="25605"/>
                  </a:lnTo>
                  <a:lnTo>
                    <a:pt x="33858" y="24810"/>
                  </a:lnTo>
                  <a:lnTo>
                    <a:pt x="32545" y="24016"/>
                  </a:lnTo>
                  <a:lnTo>
                    <a:pt x="31069" y="24016"/>
                  </a:lnTo>
                  <a:lnTo>
                    <a:pt x="29934" y="25037"/>
                  </a:lnTo>
                  <a:lnTo>
                    <a:pt x="29821" y="26610"/>
                  </a:lnTo>
                  <a:lnTo>
                    <a:pt x="30648" y="29642"/>
                  </a:lnTo>
                  <a:lnTo>
                    <a:pt x="33372" y="36242"/>
                  </a:lnTo>
                  <a:lnTo>
                    <a:pt x="35188" y="40491"/>
                  </a:lnTo>
                  <a:lnTo>
                    <a:pt x="37166" y="43831"/>
                  </a:lnTo>
                  <a:lnTo>
                    <a:pt x="39064" y="46409"/>
                  </a:lnTo>
                  <a:lnTo>
                    <a:pt x="41107" y="48453"/>
                  </a:lnTo>
                  <a:lnTo>
                    <a:pt x="41107" y="49815"/>
                  </a:lnTo>
                  <a:lnTo>
                    <a:pt x="40571" y="50496"/>
                  </a:lnTo>
                  <a:lnTo>
                    <a:pt x="39128" y="50804"/>
                  </a:lnTo>
                  <a:lnTo>
                    <a:pt x="37539" y="50804"/>
                  </a:lnTo>
                  <a:lnTo>
                    <a:pt x="37393" y="51712"/>
                  </a:lnTo>
                  <a:lnTo>
                    <a:pt x="39436" y="54599"/>
                  </a:lnTo>
                  <a:lnTo>
                    <a:pt x="40571" y="56334"/>
                  </a:lnTo>
                  <a:lnTo>
                    <a:pt x="40718" y="59139"/>
                  </a:lnTo>
                  <a:lnTo>
                    <a:pt x="40571" y="60874"/>
                  </a:lnTo>
                  <a:lnTo>
                    <a:pt x="39972" y="62690"/>
                  </a:lnTo>
                  <a:lnTo>
                    <a:pt x="38756" y="64133"/>
                  </a:lnTo>
                  <a:lnTo>
                    <a:pt x="37620" y="64588"/>
                  </a:lnTo>
                  <a:lnTo>
                    <a:pt x="36031" y="64896"/>
                  </a:lnTo>
                  <a:lnTo>
                    <a:pt x="34134" y="64896"/>
                  </a:lnTo>
                  <a:lnTo>
                    <a:pt x="27534" y="71268"/>
                  </a:lnTo>
                  <a:lnTo>
                    <a:pt x="23140" y="77025"/>
                  </a:lnTo>
                  <a:lnTo>
                    <a:pt x="19345" y="81500"/>
                  </a:lnTo>
                  <a:lnTo>
                    <a:pt x="14270" y="87484"/>
                  </a:lnTo>
                  <a:lnTo>
                    <a:pt x="12000" y="90744"/>
                  </a:lnTo>
                  <a:lnTo>
                    <a:pt x="12000" y="93014"/>
                  </a:lnTo>
                  <a:lnTo>
                    <a:pt x="12762" y="94992"/>
                  </a:lnTo>
                  <a:lnTo>
                    <a:pt x="13978" y="97878"/>
                  </a:lnTo>
                  <a:lnTo>
                    <a:pt x="13978" y="100149"/>
                  </a:lnTo>
                  <a:cubicBezTo>
                    <a:pt x="13978" y="100376"/>
                    <a:pt x="13605" y="102127"/>
                    <a:pt x="13605" y="102127"/>
                  </a:cubicBezTo>
                  <a:lnTo>
                    <a:pt x="13605" y="103035"/>
                  </a:lnTo>
                  <a:lnTo>
                    <a:pt x="14513" y="103943"/>
                  </a:lnTo>
                  <a:lnTo>
                    <a:pt x="15502" y="104997"/>
                  </a:lnTo>
                  <a:lnTo>
                    <a:pt x="15810" y="106732"/>
                  </a:lnTo>
                  <a:lnTo>
                    <a:pt x="15583" y="108938"/>
                  </a:lnTo>
                  <a:lnTo>
                    <a:pt x="13459" y="107948"/>
                  </a:lnTo>
                  <a:lnTo>
                    <a:pt x="10427" y="107413"/>
                  </a:lnTo>
                  <a:lnTo>
                    <a:pt x="9535" y="107575"/>
                  </a:lnTo>
                  <a:lnTo>
                    <a:pt x="8854" y="107802"/>
                  </a:lnTo>
                  <a:lnTo>
                    <a:pt x="7345" y="108856"/>
                  </a:lnTo>
                  <a:lnTo>
                    <a:pt x="6065" y="110138"/>
                  </a:lnTo>
                  <a:lnTo>
                    <a:pt x="5075" y="113089"/>
                  </a:lnTo>
                  <a:lnTo>
                    <a:pt x="4767" y="114370"/>
                  </a:lnTo>
                  <a:lnTo>
                    <a:pt x="4167" y="115278"/>
                  </a:lnTo>
                  <a:lnTo>
                    <a:pt x="2951" y="117856"/>
                  </a:lnTo>
                  <a:lnTo>
                    <a:pt x="1135" y="120126"/>
                  </a:lnTo>
                  <a:cubicBezTo>
                    <a:pt x="1135" y="120126"/>
                    <a:pt x="0" y="123013"/>
                    <a:pt x="0" y="123532"/>
                  </a:cubicBezTo>
                  <a:lnTo>
                    <a:pt x="0" y="125526"/>
                  </a:lnTo>
                  <a:lnTo>
                    <a:pt x="340" y="126953"/>
                  </a:lnTo>
                  <a:lnTo>
                    <a:pt x="1638" y="127180"/>
                  </a:lnTo>
                  <a:lnTo>
                    <a:pt x="2773" y="128040"/>
                  </a:lnTo>
                  <a:lnTo>
                    <a:pt x="3065" y="129175"/>
                  </a:lnTo>
                  <a:lnTo>
                    <a:pt x="4605" y="131850"/>
                  </a:lnTo>
                  <a:lnTo>
                    <a:pt x="5740" y="132645"/>
                  </a:lnTo>
                  <a:lnTo>
                    <a:pt x="7329" y="133845"/>
                  </a:lnTo>
                  <a:lnTo>
                    <a:pt x="8578" y="135045"/>
                  </a:lnTo>
                  <a:lnTo>
                    <a:pt x="10021" y="135499"/>
                  </a:lnTo>
                  <a:lnTo>
                    <a:pt x="12064" y="135045"/>
                  </a:lnTo>
                  <a:lnTo>
                    <a:pt x="14562" y="135499"/>
                  </a:lnTo>
                  <a:lnTo>
                    <a:pt x="14562" y="136975"/>
                  </a:lnTo>
                  <a:lnTo>
                    <a:pt x="14221" y="139018"/>
                  </a:lnTo>
                  <a:lnTo>
                    <a:pt x="14789" y="140720"/>
                  </a:lnTo>
                  <a:lnTo>
                    <a:pt x="15810" y="142650"/>
                  </a:lnTo>
                  <a:lnTo>
                    <a:pt x="16216" y="142472"/>
                  </a:lnTo>
                  <a:lnTo>
                    <a:pt x="16280" y="140996"/>
                  </a:lnTo>
                  <a:lnTo>
                    <a:pt x="16572" y="139456"/>
                  </a:lnTo>
                  <a:lnTo>
                    <a:pt x="17432" y="139115"/>
                  </a:lnTo>
                  <a:lnTo>
                    <a:pt x="18340" y="140088"/>
                  </a:lnTo>
                  <a:lnTo>
                    <a:pt x="19248" y="140266"/>
                  </a:lnTo>
                  <a:lnTo>
                    <a:pt x="20156" y="139131"/>
                  </a:lnTo>
                  <a:lnTo>
                    <a:pt x="21016" y="137883"/>
                  </a:lnTo>
                  <a:lnTo>
                    <a:pt x="20902" y="136975"/>
                  </a:lnTo>
                  <a:lnTo>
                    <a:pt x="21988" y="136683"/>
                  </a:lnTo>
                  <a:lnTo>
                    <a:pt x="23983" y="137429"/>
                  </a:lnTo>
                  <a:lnTo>
                    <a:pt x="24210" y="138061"/>
                  </a:lnTo>
                  <a:lnTo>
                    <a:pt x="24777" y="137769"/>
                  </a:lnTo>
                  <a:lnTo>
                    <a:pt x="25524" y="138402"/>
                  </a:lnTo>
                  <a:lnTo>
                    <a:pt x="26724" y="139375"/>
                  </a:lnTo>
                  <a:lnTo>
                    <a:pt x="27583" y="140056"/>
                  </a:lnTo>
                  <a:lnTo>
                    <a:pt x="28491" y="140688"/>
                  </a:lnTo>
                  <a:lnTo>
                    <a:pt x="30258" y="141255"/>
                  </a:lnTo>
                  <a:lnTo>
                    <a:pt x="31799" y="141142"/>
                  </a:lnTo>
                  <a:lnTo>
                    <a:pt x="32545" y="140169"/>
                  </a:lnTo>
                  <a:lnTo>
                    <a:pt x="33339" y="139991"/>
                  </a:lnTo>
                  <a:lnTo>
                    <a:pt x="34815" y="140104"/>
                  </a:lnTo>
                  <a:lnTo>
                    <a:pt x="35496" y="140445"/>
                  </a:lnTo>
                  <a:lnTo>
                    <a:pt x="37491" y="140964"/>
                  </a:lnTo>
                  <a:lnTo>
                    <a:pt x="38123" y="141255"/>
                  </a:lnTo>
                  <a:lnTo>
                    <a:pt x="40280" y="142342"/>
                  </a:lnTo>
                  <a:lnTo>
                    <a:pt x="42274" y="142115"/>
                  </a:lnTo>
                  <a:lnTo>
                    <a:pt x="43863" y="142277"/>
                  </a:lnTo>
                  <a:lnTo>
                    <a:pt x="45858" y="142504"/>
                  </a:lnTo>
                  <a:lnTo>
                    <a:pt x="46604" y="142212"/>
                  </a:lnTo>
                  <a:lnTo>
                    <a:pt x="48144" y="141872"/>
                  </a:lnTo>
                  <a:lnTo>
                    <a:pt x="49117" y="141872"/>
                  </a:lnTo>
                  <a:lnTo>
                    <a:pt x="50479" y="142391"/>
                  </a:lnTo>
                  <a:lnTo>
                    <a:pt x="51388" y="143818"/>
                  </a:lnTo>
                  <a:lnTo>
                    <a:pt x="52701" y="144791"/>
                  </a:lnTo>
                  <a:lnTo>
                    <a:pt x="54014" y="145650"/>
                  </a:lnTo>
                  <a:lnTo>
                    <a:pt x="54923" y="146396"/>
                  </a:lnTo>
                  <a:lnTo>
                    <a:pt x="55944" y="147142"/>
                  </a:lnTo>
                  <a:lnTo>
                    <a:pt x="57144" y="148228"/>
                  </a:lnTo>
                  <a:lnTo>
                    <a:pt x="59025" y="148634"/>
                  </a:lnTo>
                  <a:lnTo>
                    <a:pt x="60841" y="147953"/>
                  </a:lnTo>
                  <a:lnTo>
                    <a:pt x="62203" y="147207"/>
                  </a:lnTo>
                  <a:lnTo>
                    <a:pt x="63793" y="145618"/>
                  </a:lnTo>
                  <a:lnTo>
                    <a:pt x="64701" y="144531"/>
                  </a:lnTo>
                  <a:lnTo>
                    <a:pt x="65722" y="143558"/>
                  </a:lnTo>
                  <a:lnTo>
                    <a:pt x="68106" y="143380"/>
                  </a:lnTo>
                  <a:lnTo>
                    <a:pt x="70490" y="143266"/>
                  </a:lnTo>
                  <a:lnTo>
                    <a:pt x="73733" y="142974"/>
                  </a:lnTo>
                  <a:lnTo>
                    <a:pt x="75728" y="142456"/>
                  </a:lnTo>
                  <a:lnTo>
                    <a:pt x="77836" y="141483"/>
                  </a:lnTo>
                  <a:lnTo>
                    <a:pt x="80673" y="141369"/>
                  </a:lnTo>
                  <a:lnTo>
                    <a:pt x="82603" y="140802"/>
                  </a:lnTo>
                  <a:lnTo>
                    <a:pt x="84711" y="139439"/>
                  </a:lnTo>
                  <a:lnTo>
                    <a:pt x="85570" y="138126"/>
                  </a:lnTo>
                  <a:lnTo>
                    <a:pt x="86089" y="137039"/>
                  </a:lnTo>
                  <a:lnTo>
                    <a:pt x="86543" y="136018"/>
                  </a:lnTo>
                  <a:cubicBezTo>
                    <a:pt x="86543" y="136018"/>
                    <a:pt x="87224" y="134931"/>
                    <a:pt x="87403" y="134818"/>
                  </a:cubicBezTo>
                  <a:cubicBezTo>
                    <a:pt x="87581" y="134704"/>
                    <a:pt x="90014" y="133732"/>
                    <a:pt x="90014" y="133732"/>
                  </a:cubicBezTo>
                  <a:lnTo>
                    <a:pt x="91327" y="133099"/>
                  </a:lnTo>
                  <a:lnTo>
                    <a:pt x="92462" y="132580"/>
                  </a:lnTo>
                  <a:lnTo>
                    <a:pt x="94165" y="132240"/>
                  </a:lnTo>
                  <a:lnTo>
                    <a:pt x="95381" y="132240"/>
                  </a:lnTo>
                  <a:lnTo>
                    <a:pt x="96435" y="131218"/>
                  </a:lnTo>
                  <a:lnTo>
                    <a:pt x="96532" y="130504"/>
                  </a:lnTo>
                  <a:lnTo>
                    <a:pt x="96078" y="129596"/>
                  </a:lnTo>
                  <a:lnTo>
                    <a:pt x="95397" y="128542"/>
                  </a:lnTo>
                  <a:lnTo>
                    <a:pt x="95932" y="127861"/>
                  </a:lnTo>
                  <a:lnTo>
                    <a:pt x="97440" y="127861"/>
                  </a:lnTo>
                  <a:lnTo>
                    <a:pt x="98202" y="128769"/>
                  </a:lnTo>
                  <a:lnTo>
                    <a:pt x="99419" y="128769"/>
                  </a:lnTo>
                  <a:lnTo>
                    <a:pt x="100554" y="128688"/>
                  </a:lnTo>
                  <a:lnTo>
                    <a:pt x="101316" y="127861"/>
                  </a:lnTo>
                  <a:lnTo>
                    <a:pt x="101689" y="127261"/>
                  </a:lnTo>
                  <a:lnTo>
                    <a:pt x="102824" y="127261"/>
                  </a:lnTo>
                  <a:lnTo>
                    <a:pt x="103959" y="128169"/>
                  </a:lnTo>
                  <a:lnTo>
                    <a:pt x="105321" y="128251"/>
                  </a:lnTo>
                  <a:lnTo>
                    <a:pt x="106148" y="127797"/>
                  </a:lnTo>
                  <a:lnTo>
                    <a:pt x="107283" y="127261"/>
                  </a:lnTo>
                  <a:lnTo>
                    <a:pt x="109781" y="127261"/>
                  </a:lnTo>
                  <a:lnTo>
                    <a:pt x="111289" y="126726"/>
                  </a:lnTo>
                  <a:lnTo>
                    <a:pt x="112424" y="127099"/>
                  </a:lnTo>
                  <a:lnTo>
                    <a:pt x="113413" y="127407"/>
                  </a:lnTo>
                  <a:lnTo>
                    <a:pt x="114548" y="126353"/>
                  </a:lnTo>
                  <a:lnTo>
                    <a:pt x="115910" y="126953"/>
                  </a:lnTo>
                  <a:lnTo>
                    <a:pt x="117499" y="128088"/>
                  </a:lnTo>
                  <a:lnTo>
                    <a:pt x="119088" y="129078"/>
                  </a:lnTo>
                  <a:lnTo>
                    <a:pt x="120678" y="129223"/>
                  </a:lnTo>
                  <a:lnTo>
                    <a:pt x="121586" y="129596"/>
                  </a:lnTo>
                  <a:lnTo>
                    <a:pt x="123175" y="130423"/>
                  </a:lnTo>
                  <a:lnTo>
                    <a:pt x="124764" y="130958"/>
                  </a:lnTo>
                  <a:lnTo>
                    <a:pt x="125753" y="131948"/>
                  </a:lnTo>
                  <a:lnTo>
                    <a:pt x="127423" y="133310"/>
                  </a:lnTo>
                  <a:lnTo>
                    <a:pt x="128639" y="134364"/>
                  </a:lnTo>
                  <a:lnTo>
                    <a:pt x="130537" y="135191"/>
                  </a:lnTo>
                  <a:lnTo>
                    <a:pt x="132353" y="135645"/>
                  </a:lnTo>
                  <a:lnTo>
                    <a:pt x="133034" y="135337"/>
                  </a:lnTo>
                  <a:cubicBezTo>
                    <a:pt x="133034" y="135337"/>
                    <a:pt x="133488" y="135710"/>
                    <a:pt x="133715" y="135872"/>
                  </a:cubicBezTo>
                  <a:cubicBezTo>
                    <a:pt x="133942" y="136018"/>
                    <a:pt x="135839" y="136407"/>
                    <a:pt x="135839" y="136407"/>
                  </a:cubicBezTo>
                  <a:lnTo>
                    <a:pt x="136520" y="136407"/>
                  </a:lnTo>
                  <a:lnTo>
                    <a:pt x="137737" y="137396"/>
                  </a:lnTo>
                  <a:lnTo>
                    <a:pt x="138336" y="138985"/>
                  </a:lnTo>
                  <a:lnTo>
                    <a:pt x="138336" y="140039"/>
                  </a:lnTo>
                  <a:cubicBezTo>
                    <a:pt x="138336" y="140039"/>
                    <a:pt x="139098" y="141255"/>
                    <a:pt x="139326" y="141255"/>
                  </a:cubicBezTo>
                  <a:cubicBezTo>
                    <a:pt x="139553" y="141255"/>
                    <a:pt x="141061" y="141402"/>
                    <a:pt x="141061" y="141402"/>
                  </a:cubicBezTo>
                  <a:lnTo>
                    <a:pt x="142650" y="141547"/>
                  </a:lnTo>
                  <a:lnTo>
                    <a:pt x="144012" y="141774"/>
                  </a:lnTo>
                  <a:lnTo>
                    <a:pt x="145293" y="142602"/>
                  </a:lnTo>
                  <a:lnTo>
                    <a:pt x="145666" y="144109"/>
                  </a:lnTo>
                  <a:lnTo>
                    <a:pt x="145666" y="145618"/>
                  </a:lnTo>
                  <a:lnTo>
                    <a:pt x="146347" y="146834"/>
                  </a:lnTo>
                  <a:lnTo>
                    <a:pt x="146347" y="149039"/>
                  </a:lnTo>
                  <a:lnTo>
                    <a:pt x="145666" y="150482"/>
                  </a:lnTo>
                  <a:lnTo>
                    <a:pt x="145066" y="151471"/>
                  </a:lnTo>
                  <a:lnTo>
                    <a:pt x="145066" y="153288"/>
                  </a:lnTo>
                  <a:lnTo>
                    <a:pt x="145212" y="154958"/>
                  </a:lnTo>
                  <a:lnTo>
                    <a:pt x="145747" y="156547"/>
                  </a:lnTo>
                  <a:lnTo>
                    <a:pt x="147028" y="157228"/>
                  </a:lnTo>
                  <a:lnTo>
                    <a:pt x="148244" y="157990"/>
                  </a:lnTo>
                  <a:lnTo>
                    <a:pt x="149153" y="158898"/>
                  </a:lnTo>
                  <a:lnTo>
                    <a:pt x="149525" y="160341"/>
                  </a:lnTo>
                  <a:lnTo>
                    <a:pt x="150288" y="161623"/>
                  </a:lnTo>
                  <a:lnTo>
                    <a:pt x="151423" y="161931"/>
                  </a:lnTo>
                  <a:lnTo>
                    <a:pt x="151795" y="161250"/>
                  </a:lnTo>
                  <a:lnTo>
                    <a:pt x="152250" y="160488"/>
                  </a:lnTo>
                  <a:lnTo>
                    <a:pt x="153239" y="160714"/>
                  </a:lnTo>
                  <a:lnTo>
                    <a:pt x="154228" y="161396"/>
                  </a:lnTo>
                  <a:lnTo>
                    <a:pt x="154228" y="164282"/>
                  </a:lnTo>
                  <a:lnTo>
                    <a:pt x="153174" y="165044"/>
                  </a:lnTo>
                  <a:lnTo>
                    <a:pt x="153093" y="166487"/>
                  </a:lnTo>
                  <a:lnTo>
                    <a:pt x="153174" y="167849"/>
                  </a:lnTo>
                  <a:lnTo>
                    <a:pt x="154536" y="168985"/>
                  </a:lnTo>
                  <a:lnTo>
                    <a:pt x="155525" y="169666"/>
                  </a:lnTo>
                  <a:lnTo>
                    <a:pt x="155525" y="172390"/>
                  </a:lnTo>
                  <a:lnTo>
                    <a:pt x="156125" y="173379"/>
                  </a:lnTo>
                  <a:lnTo>
                    <a:pt x="157455" y="173379"/>
                  </a:lnTo>
                  <a:lnTo>
                    <a:pt x="157876" y="173606"/>
                  </a:lnTo>
                  <a:lnTo>
                    <a:pt x="159547" y="174887"/>
                  </a:lnTo>
                  <a:lnTo>
                    <a:pt x="160763" y="175649"/>
                  </a:lnTo>
                  <a:lnTo>
                    <a:pt x="161817" y="177238"/>
                  </a:lnTo>
                  <a:lnTo>
                    <a:pt x="162498" y="178746"/>
                  </a:lnTo>
                  <a:cubicBezTo>
                    <a:pt x="162498" y="178746"/>
                    <a:pt x="162190" y="180254"/>
                    <a:pt x="162190" y="180498"/>
                  </a:cubicBezTo>
                  <a:cubicBezTo>
                    <a:pt x="162190" y="180741"/>
                    <a:pt x="162044" y="182087"/>
                    <a:pt x="162044" y="182087"/>
                  </a:cubicBezTo>
                  <a:lnTo>
                    <a:pt x="161590" y="183903"/>
                  </a:lnTo>
                  <a:lnTo>
                    <a:pt x="162498" y="185492"/>
                  </a:lnTo>
                  <a:lnTo>
                    <a:pt x="163406" y="186708"/>
                  </a:lnTo>
                  <a:lnTo>
                    <a:pt x="164947" y="187000"/>
                  </a:lnTo>
                  <a:lnTo>
                    <a:pt x="166373" y="187000"/>
                  </a:lnTo>
                  <a:lnTo>
                    <a:pt x="167508" y="187406"/>
                  </a:lnTo>
                  <a:lnTo>
                    <a:pt x="168482" y="188087"/>
                  </a:lnTo>
                  <a:lnTo>
                    <a:pt x="168595" y="188946"/>
                  </a:lnTo>
                  <a:lnTo>
                    <a:pt x="169227" y="189351"/>
                  </a:lnTo>
                  <a:lnTo>
                    <a:pt x="169746" y="189984"/>
                  </a:lnTo>
                  <a:lnTo>
                    <a:pt x="169925" y="191070"/>
                  </a:lnTo>
                  <a:lnTo>
                    <a:pt x="170217" y="192157"/>
                  </a:lnTo>
                  <a:lnTo>
                    <a:pt x="171011" y="192838"/>
                  </a:lnTo>
                  <a:lnTo>
                    <a:pt x="171644" y="193130"/>
                  </a:lnTo>
                  <a:lnTo>
                    <a:pt x="171984" y="193989"/>
                  </a:lnTo>
                  <a:lnTo>
                    <a:pt x="172211" y="194897"/>
                  </a:lnTo>
                  <a:lnTo>
                    <a:pt x="172779" y="195578"/>
                  </a:lnTo>
                  <a:lnTo>
                    <a:pt x="172665" y="196324"/>
                  </a:lnTo>
                  <a:lnTo>
                    <a:pt x="172033" y="196957"/>
                  </a:lnTo>
                  <a:lnTo>
                    <a:pt x="171060" y="196957"/>
                  </a:lnTo>
                  <a:lnTo>
                    <a:pt x="170379" y="196438"/>
                  </a:lnTo>
                  <a:lnTo>
                    <a:pt x="170314" y="195465"/>
                  </a:lnTo>
                  <a:lnTo>
                    <a:pt x="169519" y="194103"/>
                  </a:lnTo>
                  <a:lnTo>
                    <a:pt x="168206" y="193584"/>
                  </a:lnTo>
                  <a:lnTo>
                    <a:pt x="166957" y="193535"/>
                  </a:lnTo>
                  <a:lnTo>
                    <a:pt x="165757" y="192741"/>
                  </a:lnTo>
                  <a:lnTo>
                    <a:pt x="165190" y="191995"/>
                  </a:lnTo>
                  <a:lnTo>
                    <a:pt x="164622" y="190860"/>
                  </a:lnTo>
                  <a:lnTo>
                    <a:pt x="164801" y="189384"/>
                  </a:lnTo>
                  <a:lnTo>
                    <a:pt x="166001" y="188865"/>
                  </a:lnTo>
                  <a:lnTo>
                    <a:pt x="166909" y="189027"/>
                  </a:lnTo>
                  <a:lnTo>
                    <a:pt x="167249" y="189660"/>
                  </a:lnTo>
                  <a:lnTo>
                    <a:pt x="167363" y="190227"/>
                  </a:lnTo>
                  <a:lnTo>
                    <a:pt x="167768" y="190973"/>
                  </a:lnTo>
                  <a:lnTo>
                    <a:pt x="168287" y="191200"/>
                  </a:lnTo>
                  <a:lnTo>
                    <a:pt x="168400" y="190454"/>
                  </a:lnTo>
                  <a:lnTo>
                    <a:pt x="168060" y="189433"/>
                  </a:lnTo>
                  <a:lnTo>
                    <a:pt x="167719" y="188687"/>
                  </a:lnTo>
                  <a:lnTo>
                    <a:pt x="167039" y="188054"/>
                  </a:lnTo>
                  <a:lnTo>
                    <a:pt x="166292" y="187876"/>
                  </a:lnTo>
                  <a:lnTo>
                    <a:pt x="165385" y="187811"/>
                  </a:lnTo>
                  <a:lnTo>
                    <a:pt x="164525" y="188606"/>
                  </a:lnTo>
                  <a:lnTo>
                    <a:pt x="163438" y="188849"/>
                  </a:lnTo>
                  <a:lnTo>
                    <a:pt x="161541" y="188849"/>
                  </a:lnTo>
                  <a:lnTo>
                    <a:pt x="159417" y="189903"/>
                  </a:lnTo>
                  <a:lnTo>
                    <a:pt x="158282" y="188006"/>
                  </a:lnTo>
                  <a:lnTo>
                    <a:pt x="157828" y="187325"/>
                  </a:lnTo>
                  <a:lnTo>
                    <a:pt x="156839" y="187633"/>
                  </a:lnTo>
                  <a:lnTo>
                    <a:pt x="156239" y="188395"/>
                  </a:lnTo>
                  <a:lnTo>
                    <a:pt x="155639" y="189449"/>
                  </a:lnTo>
                  <a:lnTo>
                    <a:pt x="154277" y="188849"/>
                  </a:lnTo>
                  <a:lnTo>
                    <a:pt x="153514" y="187941"/>
                  </a:lnTo>
                  <a:lnTo>
                    <a:pt x="152606" y="186887"/>
                  </a:lnTo>
                  <a:lnTo>
                    <a:pt x="151390" y="186514"/>
                  </a:lnTo>
                  <a:lnTo>
                    <a:pt x="149574" y="186433"/>
                  </a:lnTo>
                  <a:lnTo>
                    <a:pt x="148212" y="187487"/>
                  </a:lnTo>
                  <a:lnTo>
                    <a:pt x="147985" y="188395"/>
                  </a:lnTo>
                  <a:lnTo>
                    <a:pt x="146704" y="188768"/>
                  </a:lnTo>
                  <a:lnTo>
                    <a:pt x="146169" y="187406"/>
                  </a:lnTo>
                  <a:lnTo>
                    <a:pt x="146169" y="186043"/>
                  </a:lnTo>
                  <a:lnTo>
                    <a:pt x="146088" y="184990"/>
                  </a:lnTo>
                  <a:lnTo>
                    <a:pt x="144952" y="184762"/>
                  </a:lnTo>
                  <a:lnTo>
                    <a:pt x="143671" y="185362"/>
                  </a:lnTo>
                  <a:lnTo>
                    <a:pt x="142618" y="186352"/>
                  </a:lnTo>
                  <a:lnTo>
                    <a:pt x="141855" y="187341"/>
                  </a:lnTo>
                  <a:lnTo>
                    <a:pt x="141320" y="188703"/>
                  </a:lnTo>
                  <a:lnTo>
                    <a:pt x="141239" y="189692"/>
                  </a:lnTo>
                  <a:lnTo>
                    <a:pt x="141158" y="191200"/>
                  </a:lnTo>
                  <a:lnTo>
                    <a:pt x="141158" y="191962"/>
                  </a:lnTo>
                  <a:lnTo>
                    <a:pt x="141693" y="193324"/>
                  </a:lnTo>
                  <a:lnTo>
                    <a:pt x="142455" y="194232"/>
                  </a:lnTo>
                  <a:lnTo>
                    <a:pt x="142682" y="195903"/>
                  </a:lnTo>
                  <a:lnTo>
                    <a:pt x="142147" y="197038"/>
                  </a:lnTo>
                  <a:lnTo>
                    <a:pt x="142001" y="198481"/>
                  </a:lnTo>
                  <a:lnTo>
                    <a:pt x="141466" y="200297"/>
                  </a:lnTo>
                  <a:lnTo>
                    <a:pt x="140331" y="200832"/>
                  </a:lnTo>
                  <a:lnTo>
                    <a:pt x="139050" y="201286"/>
                  </a:lnTo>
                  <a:lnTo>
                    <a:pt x="138288" y="202194"/>
                  </a:lnTo>
                  <a:lnTo>
                    <a:pt x="137980" y="203248"/>
                  </a:lnTo>
                  <a:lnTo>
                    <a:pt x="137834" y="204611"/>
                  </a:lnTo>
                  <a:lnTo>
                    <a:pt x="137607" y="206427"/>
                  </a:lnTo>
                  <a:lnTo>
                    <a:pt x="136472" y="207335"/>
                  </a:lnTo>
                  <a:lnTo>
                    <a:pt x="135564" y="207789"/>
                  </a:lnTo>
                  <a:lnTo>
                    <a:pt x="134282" y="208616"/>
                  </a:lnTo>
                  <a:lnTo>
                    <a:pt x="133066" y="208989"/>
                  </a:lnTo>
                  <a:lnTo>
                    <a:pt x="132612" y="209751"/>
                  </a:lnTo>
                  <a:lnTo>
                    <a:pt x="132612" y="210967"/>
                  </a:lnTo>
                  <a:lnTo>
                    <a:pt x="132758" y="212556"/>
                  </a:lnTo>
                  <a:lnTo>
                    <a:pt x="132304" y="213691"/>
                  </a:lnTo>
                  <a:lnTo>
                    <a:pt x="131623" y="214291"/>
                  </a:lnTo>
                  <a:lnTo>
                    <a:pt x="130180" y="214729"/>
                  </a:lnTo>
                  <a:lnTo>
                    <a:pt x="125948" y="214729"/>
                  </a:lnTo>
                  <a:lnTo>
                    <a:pt x="126515" y="215816"/>
                  </a:lnTo>
                  <a:lnTo>
                    <a:pt x="127764" y="217291"/>
                  </a:lnTo>
                  <a:lnTo>
                    <a:pt x="127764" y="218718"/>
                  </a:lnTo>
                  <a:lnTo>
                    <a:pt x="127877" y="219740"/>
                  </a:lnTo>
                  <a:lnTo>
                    <a:pt x="128964" y="220713"/>
                  </a:lnTo>
                  <a:lnTo>
                    <a:pt x="130391" y="221280"/>
                  </a:lnTo>
                  <a:lnTo>
                    <a:pt x="133001" y="222302"/>
                  </a:lnTo>
                  <a:lnTo>
                    <a:pt x="134250" y="222821"/>
                  </a:lnTo>
                  <a:lnTo>
                    <a:pt x="135564" y="223502"/>
                  </a:lnTo>
                  <a:lnTo>
                    <a:pt x="137558" y="223794"/>
                  </a:lnTo>
                  <a:lnTo>
                    <a:pt x="139147" y="223794"/>
                  </a:lnTo>
                  <a:lnTo>
                    <a:pt x="140801" y="222594"/>
                  </a:lnTo>
                  <a:lnTo>
                    <a:pt x="142682" y="221053"/>
                  </a:lnTo>
                  <a:lnTo>
                    <a:pt x="143817" y="220307"/>
                  </a:lnTo>
                  <a:lnTo>
                    <a:pt x="145131" y="219172"/>
                  </a:lnTo>
                  <a:lnTo>
                    <a:pt x="145926" y="218086"/>
                  </a:lnTo>
                  <a:lnTo>
                    <a:pt x="148033" y="217340"/>
                  </a:lnTo>
                  <a:lnTo>
                    <a:pt x="149963" y="216999"/>
                  </a:lnTo>
                  <a:lnTo>
                    <a:pt x="152687" y="217064"/>
                  </a:lnTo>
                  <a:lnTo>
                    <a:pt x="154503" y="217745"/>
                  </a:lnTo>
                  <a:lnTo>
                    <a:pt x="155979" y="219172"/>
                  </a:lnTo>
                  <a:lnTo>
                    <a:pt x="157114" y="220648"/>
                  </a:lnTo>
                  <a:lnTo>
                    <a:pt x="157520" y="222351"/>
                  </a:lnTo>
                  <a:lnTo>
                    <a:pt x="157844" y="221053"/>
                  </a:lnTo>
                  <a:lnTo>
                    <a:pt x="157844" y="219578"/>
                  </a:lnTo>
                  <a:lnTo>
                    <a:pt x="157212" y="218556"/>
                  </a:lnTo>
                  <a:lnTo>
                    <a:pt x="157617" y="217697"/>
                  </a:lnTo>
                  <a:lnTo>
                    <a:pt x="157730" y="216497"/>
                  </a:lnTo>
                  <a:lnTo>
                    <a:pt x="156498" y="216270"/>
                  </a:lnTo>
                  <a:lnTo>
                    <a:pt x="155509" y="216902"/>
                  </a:lnTo>
                  <a:lnTo>
                    <a:pt x="154374" y="216270"/>
                  </a:lnTo>
                  <a:lnTo>
                    <a:pt x="154082" y="215637"/>
                  </a:lnTo>
                  <a:lnTo>
                    <a:pt x="155282" y="215410"/>
                  </a:lnTo>
                  <a:lnTo>
                    <a:pt x="155574" y="214502"/>
                  </a:lnTo>
                  <a:lnTo>
                    <a:pt x="154779" y="213756"/>
                  </a:lnTo>
                  <a:cubicBezTo>
                    <a:pt x="154779" y="213756"/>
                    <a:pt x="154260" y="212783"/>
                    <a:pt x="154325" y="212621"/>
                  </a:cubicBezTo>
                  <a:cubicBezTo>
                    <a:pt x="154390" y="212443"/>
                    <a:pt x="154893" y="210286"/>
                    <a:pt x="154893" y="210286"/>
                  </a:cubicBezTo>
                  <a:lnTo>
                    <a:pt x="154893" y="208519"/>
                  </a:lnTo>
                  <a:lnTo>
                    <a:pt x="155412" y="206865"/>
                  </a:lnTo>
                  <a:lnTo>
                    <a:pt x="156514" y="206686"/>
                  </a:lnTo>
                  <a:cubicBezTo>
                    <a:pt x="156514" y="206686"/>
                    <a:pt x="156904" y="207254"/>
                    <a:pt x="156904" y="207594"/>
                  </a:cubicBezTo>
                  <a:cubicBezTo>
                    <a:pt x="156904" y="207935"/>
                    <a:pt x="156709" y="208454"/>
                    <a:pt x="156514" y="208616"/>
                  </a:cubicBezTo>
                  <a:cubicBezTo>
                    <a:pt x="156336" y="208794"/>
                    <a:pt x="156514" y="209702"/>
                    <a:pt x="156514" y="209702"/>
                  </a:cubicBezTo>
                  <a:lnTo>
                    <a:pt x="156790" y="210156"/>
                  </a:lnTo>
                  <a:cubicBezTo>
                    <a:pt x="156790" y="210156"/>
                    <a:pt x="156904" y="211129"/>
                    <a:pt x="157017" y="211291"/>
                  </a:cubicBezTo>
                  <a:cubicBezTo>
                    <a:pt x="157131" y="211470"/>
                    <a:pt x="157650" y="211810"/>
                    <a:pt x="157650" y="211810"/>
                  </a:cubicBezTo>
                  <a:lnTo>
                    <a:pt x="158557" y="211016"/>
                  </a:lnTo>
                  <a:lnTo>
                    <a:pt x="158557" y="209881"/>
                  </a:lnTo>
                  <a:lnTo>
                    <a:pt x="158266" y="209200"/>
                  </a:lnTo>
                  <a:lnTo>
                    <a:pt x="158720" y="208454"/>
                  </a:lnTo>
                  <a:lnTo>
                    <a:pt x="161055" y="208454"/>
                  </a:lnTo>
                  <a:lnTo>
                    <a:pt x="161055" y="207221"/>
                  </a:lnTo>
                  <a:lnTo>
                    <a:pt x="161120" y="206346"/>
                  </a:lnTo>
                  <a:lnTo>
                    <a:pt x="161979" y="206800"/>
                  </a:lnTo>
                  <a:lnTo>
                    <a:pt x="162384" y="205600"/>
                  </a:lnTo>
                  <a:lnTo>
                    <a:pt x="163130" y="205421"/>
                  </a:lnTo>
                  <a:cubicBezTo>
                    <a:pt x="163130" y="205421"/>
                    <a:pt x="163358" y="205648"/>
                    <a:pt x="163536" y="205762"/>
                  </a:cubicBezTo>
                  <a:cubicBezTo>
                    <a:pt x="163714" y="205875"/>
                    <a:pt x="164395" y="205697"/>
                    <a:pt x="164395" y="205697"/>
                  </a:cubicBezTo>
                  <a:cubicBezTo>
                    <a:pt x="164395" y="205697"/>
                    <a:pt x="164801" y="204789"/>
                    <a:pt x="164914" y="204562"/>
                  </a:cubicBezTo>
                  <a:cubicBezTo>
                    <a:pt x="165027" y="204335"/>
                    <a:pt x="165595" y="203816"/>
                    <a:pt x="165595" y="203816"/>
                  </a:cubicBezTo>
                  <a:lnTo>
                    <a:pt x="166114" y="204270"/>
                  </a:lnTo>
                  <a:lnTo>
                    <a:pt x="166065" y="205405"/>
                  </a:lnTo>
                  <a:lnTo>
                    <a:pt x="167768" y="204773"/>
                  </a:lnTo>
                  <a:lnTo>
                    <a:pt x="169081" y="203184"/>
                  </a:lnTo>
                  <a:lnTo>
                    <a:pt x="170282" y="201481"/>
                  </a:lnTo>
                  <a:lnTo>
                    <a:pt x="170914" y="200394"/>
                  </a:lnTo>
                  <a:lnTo>
                    <a:pt x="172163" y="198513"/>
                  </a:lnTo>
                  <a:lnTo>
                    <a:pt x="173525" y="196697"/>
                  </a:lnTo>
                  <a:lnTo>
                    <a:pt x="174725" y="195043"/>
                  </a:lnTo>
                  <a:lnTo>
                    <a:pt x="175471" y="194411"/>
                  </a:lnTo>
                  <a:lnTo>
                    <a:pt x="176557" y="193551"/>
                  </a:lnTo>
                  <a:lnTo>
                    <a:pt x="176557" y="192530"/>
                  </a:lnTo>
                  <a:cubicBezTo>
                    <a:pt x="176557" y="192530"/>
                    <a:pt x="176378" y="191670"/>
                    <a:pt x="176671" y="191557"/>
                  </a:cubicBezTo>
                  <a:cubicBezTo>
                    <a:pt x="176962" y="191443"/>
                    <a:pt x="178097" y="190876"/>
                    <a:pt x="178097" y="190876"/>
                  </a:cubicBezTo>
                  <a:lnTo>
                    <a:pt x="178730" y="189514"/>
                  </a:lnTo>
                  <a:lnTo>
                    <a:pt x="177822" y="188379"/>
                  </a:lnTo>
                  <a:lnTo>
                    <a:pt x="177481" y="187065"/>
                  </a:lnTo>
                  <a:lnTo>
                    <a:pt x="177887" y="185979"/>
                  </a:lnTo>
                  <a:cubicBezTo>
                    <a:pt x="177887" y="185979"/>
                    <a:pt x="177092" y="184892"/>
                    <a:pt x="177092" y="184730"/>
                  </a:cubicBezTo>
                  <a:cubicBezTo>
                    <a:pt x="177092" y="184568"/>
                    <a:pt x="176184" y="183984"/>
                    <a:pt x="176184" y="183984"/>
                  </a:cubicBezTo>
                  <a:lnTo>
                    <a:pt x="177092" y="183871"/>
                  </a:lnTo>
                  <a:lnTo>
                    <a:pt x="177141" y="182557"/>
                  </a:lnTo>
                  <a:lnTo>
                    <a:pt x="178568" y="183806"/>
                  </a:lnTo>
                  <a:lnTo>
                    <a:pt x="179541" y="184373"/>
                  </a:lnTo>
                  <a:lnTo>
                    <a:pt x="181584" y="184325"/>
                  </a:lnTo>
                  <a:lnTo>
                    <a:pt x="183627" y="183303"/>
                  </a:lnTo>
                  <a:lnTo>
                    <a:pt x="185557" y="182671"/>
                  </a:lnTo>
                  <a:cubicBezTo>
                    <a:pt x="185557" y="182671"/>
                    <a:pt x="186351" y="182216"/>
                    <a:pt x="186530" y="182216"/>
                  </a:cubicBezTo>
                  <a:cubicBezTo>
                    <a:pt x="186708" y="182216"/>
                    <a:pt x="187551" y="182395"/>
                    <a:pt x="187551" y="182395"/>
                  </a:cubicBezTo>
                  <a:cubicBezTo>
                    <a:pt x="187551" y="182395"/>
                    <a:pt x="188751" y="182687"/>
                    <a:pt x="188978" y="182800"/>
                  </a:cubicBezTo>
                  <a:cubicBezTo>
                    <a:pt x="189205" y="182914"/>
                    <a:pt x="191768" y="182800"/>
                    <a:pt x="191768" y="182800"/>
                  </a:cubicBezTo>
                  <a:lnTo>
                    <a:pt x="193308" y="181033"/>
                  </a:lnTo>
                  <a:lnTo>
                    <a:pt x="193357" y="179152"/>
                  </a:lnTo>
                  <a:lnTo>
                    <a:pt x="193762" y="178244"/>
                  </a:lnTo>
                  <a:lnTo>
                    <a:pt x="194329" y="177838"/>
                  </a:lnTo>
                  <a:lnTo>
                    <a:pt x="195075" y="176979"/>
                  </a:lnTo>
                  <a:lnTo>
                    <a:pt x="195935" y="176930"/>
                  </a:lnTo>
                  <a:lnTo>
                    <a:pt x="195983" y="178357"/>
                  </a:lnTo>
                  <a:lnTo>
                    <a:pt x="195124" y="179217"/>
                  </a:lnTo>
                  <a:lnTo>
                    <a:pt x="194492" y="179736"/>
                  </a:lnTo>
                  <a:lnTo>
                    <a:pt x="194264" y="180757"/>
                  </a:lnTo>
                  <a:lnTo>
                    <a:pt x="194038" y="181438"/>
                  </a:lnTo>
                  <a:lnTo>
                    <a:pt x="193405" y="182411"/>
                  </a:lnTo>
                  <a:lnTo>
                    <a:pt x="193810" y="183092"/>
                  </a:lnTo>
                  <a:lnTo>
                    <a:pt x="195011" y="183141"/>
                  </a:lnTo>
                  <a:lnTo>
                    <a:pt x="196032" y="182233"/>
                  </a:lnTo>
                  <a:lnTo>
                    <a:pt x="197800" y="182184"/>
                  </a:lnTo>
                  <a:lnTo>
                    <a:pt x="199389" y="183044"/>
                  </a:lnTo>
                  <a:lnTo>
                    <a:pt x="200638" y="182865"/>
                  </a:lnTo>
                  <a:lnTo>
                    <a:pt x="201610" y="181957"/>
                  </a:lnTo>
                  <a:lnTo>
                    <a:pt x="202356" y="180871"/>
                  </a:lnTo>
                  <a:lnTo>
                    <a:pt x="202810" y="179395"/>
                  </a:lnTo>
                  <a:lnTo>
                    <a:pt x="202810" y="178195"/>
                  </a:lnTo>
                  <a:lnTo>
                    <a:pt x="202924" y="176314"/>
                  </a:lnTo>
                  <a:lnTo>
                    <a:pt x="203783" y="173866"/>
                  </a:lnTo>
                  <a:lnTo>
                    <a:pt x="204010" y="174611"/>
                  </a:lnTo>
                  <a:lnTo>
                    <a:pt x="204010" y="177676"/>
                  </a:lnTo>
                  <a:cubicBezTo>
                    <a:pt x="204010" y="177676"/>
                    <a:pt x="203832" y="179671"/>
                    <a:pt x="203897" y="179946"/>
                  </a:cubicBezTo>
                  <a:cubicBezTo>
                    <a:pt x="203961" y="180238"/>
                    <a:pt x="204578" y="181876"/>
                    <a:pt x="204578" y="181876"/>
                  </a:cubicBezTo>
                  <a:lnTo>
                    <a:pt x="205827" y="182784"/>
                  </a:lnTo>
                  <a:lnTo>
                    <a:pt x="206394" y="182963"/>
                  </a:lnTo>
                  <a:lnTo>
                    <a:pt x="206962" y="183871"/>
                  </a:lnTo>
                  <a:lnTo>
                    <a:pt x="208502" y="184049"/>
                  </a:lnTo>
                  <a:lnTo>
                    <a:pt x="209637" y="183643"/>
                  </a:lnTo>
                  <a:lnTo>
                    <a:pt x="210496" y="184325"/>
                  </a:lnTo>
                  <a:lnTo>
                    <a:pt x="210042" y="185411"/>
                  </a:lnTo>
                  <a:lnTo>
                    <a:pt x="208794" y="185817"/>
                  </a:lnTo>
                  <a:lnTo>
                    <a:pt x="208113" y="186497"/>
                  </a:lnTo>
                  <a:lnTo>
                    <a:pt x="207140" y="186725"/>
                  </a:lnTo>
                  <a:lnTo>
                    <a:pt x="205940" y="186497"/>
                  </a:lnTo>
                  <a:lnTo>
                    <a:pt x="204918" y="186043"/>
                  </a:lnTo>
                  <a:lnTo>
                    <a:pt x="201967" y="185817"/>
                  </a:lnTo>
                  <a:cubicBezTo>
                    <a:pt x="201967" y="185817"/>
                    <a:pt x="200200" y="185476"/>
                    <a:pt x="200037" y="185476"/>
                  </a:cubicBezTo>
                  <a:cubicBezTo>
                    <a:pt x="199875" y="185476"/>
                    <a:pt x="197881" y="184617"/>
                    <a:pt x="197881" y="184617"/>
                  </a:cubicBezTo>
                  <a:lnTo>
                    <a:pt x="195886" y="185184"/>
                  </a:lnTo>
                  <a:lnTo>
                    <a:pt x="195254" y="185525"/>
                  </a:lnTo>
                  <a:lnTo>
                    <a:pt x="195659" y="187341"/>
                  </a:lnTo>
                  <a:lnTo>
                    <a:pt x="196973" y="187454"/>
                  </a:lnTo>
                  <a:lnTo>
                    <a:pt x="199194" y="187406"/>
                  </a:lnTo>
                  <a:lnTo>
                    <a:pt x="200735" y="187227"/>
                  </a:lnTo>
                  <a:lnTo>
                    <a:pt x="201529" y="187454"/>
                  </a:lnTo>
                  <a:lnTo>
                    <a:pt x="202665" y="187973"/>
                  </a:lnTo>
                  <a:lnTo>
                    <a:pt x="203686" y="187973"/>
                  </a:lnTo>
                  <a:lnTo>
                    <a:pt x="204480" y="188200"/>
                  </a:lnTo>
                  <a:lnTo>
                    <a:pt x="204708" y="188881"/>
                  </a:lnTo>
                  <a:lnTo>
                    <a:pt x="204529" y="189741"/>
                  </a:lnTo>
                  <a:lnTo>
                    <a:pt x="203621" y="190714"/>
                  </a:lnTo>
                  <a:lnTo>
                    <a:pt x="201967" y="191006"/>
                  </a:lnTo>
                  <a:lnTo>
                    <a:pt x="200654" y="191119"/>
                  </a:lnTo>
                  <a:lnTo>
                    <a:pt x="200135" y="191865"/>
                  </a:lnTo>
                  <a:lnTo>
                    <a:pt x="199843" y="192724"/>
                  </a:lnTo>
                  <a:lnTo>
                    <a:pt x="200410" y="193178"/>
                  </a:lnTo>
                  <a:lnTo>
                    <a:pt x="202453" y="193065"/>
                  </a:lnTo>
                  <a:lnTo>
                    <a:pt x="203362" y="192773"/>
                  </a:lnTo>
                  <a:cubicBezTo>
                    <a:pt x="203362" y="192773"/>
                    <a:pt x="203653" y="193227"/>
                    <a:pt x="203702" y="193454"/>
                  </a:cubicBezTo>
                  <a:cubicBezTo>
                    <a:pt x="203751" y="193681"/>
                    <a:pt x="204951" y="193746"/>
                    <a:pt x="204951" y="193746"/>
                  </a:cubicBezTo>
                  <a:lnTo>
                    <a:pt x="205924" y="194038"/>
                  </a:lnTo>
                  <a:lnTo>
                    <a:pt x="206897" y="195173"/>
                  </a:lnTo>
                  <a:lnTo>
                    <a:pt x="207805" y="195465"/>
                  </a:lnTo>
                  <a:lnTo>
                    <a:pt x="209167" y="195870"/>
                  </a:lnTo>
                  <a:lnTo>
                    <a:pt x="209459" y="196503"/>
                  </a:lnTo>
                  <a:lnTo>
                    <a:pt x="209459" y="197184"/>
                  </a:lnTo>
                  <a:lnTo>
                    <a:pt x="210318" y="197751"/>
                  </a:lnTo>
                  <a:lnTo>
                    <a:pt x="212929" y="198384"/>
                  </a:lnTo>
                  <a:lnTo>
                    <a:pt x="213837" y="198724"/>
                  </a:lnTo>
                  <a:lnTo>
                    <a:pt x="214129" y="198773"/>
                  </a:lnTo>
                  <a:lnTo>
                    <a:pt x="215102" y="199227"/>
                  </a:lnTo>
                  <a:lnTo>
                    <a:pt x="216010" y="198659"/>
                  </a:lnTo>
                  <a:lnTo>
                    <a:pt x="216756" y="198432"/>
                  </a:lnTo>
                  <a:lnTo>
                    <a:pt x="219253" y="198140"/>
                  </a:lnTo>
                  <a:cubicBezTo>
                    <a:pt x="219253" y="198140"/>
                    <a:pt x="219821" y="197621"/>
                    <a:pt x="219999" y="197621"/>
                  </a:cubicBezTo>
                  <a:cubicBezTo>
                    <a:pt x="220177" y="197621"/>
                    <a:pt x="222334" y="197913"/>
                    <a:pt x="222334" y="197913"/>
                  </a:cubicBezTo>
                  <a:lnTo>
                    <a:pt x="223810" y="198546"/>
                  </a:lnTo>
                  <a:lnTo>
                    <a:pt x="225237" y="198092"/>
                  </a:lnTo>
                  <a:lnTo>
                    <a:pt x="225237" y="197070"/>
                  </a:lnTo>
                  <a:lnTo>
                    <a:pt x="226210" y="196778"/>
                  </a:lnTo>
                  <a:lnTo>
                    <a:pt x="227685" y="197686"/>
                  </a:lnTo>
                  <a:lnTo>
                    <a:pt x="228658" y="196892"/>
                  </a:lnTo>
                  <a:lnTo>
                    <a:pt x="228950" y="195919"/>
                  </a:lnTo>
                  <a:lnTo>
                    <a:pt x="229518" y="195870"/>
                  </a:lnTo>
                  <a:lnTo>
                    <a:pt x="229518" y="197070"/>
                  </a:lnTo>
                  <a:lnTo>
                    <a:pt x="228999" y="197751"/>
                  </a:lnTo>
                  <a:lnTo>
                    <a:pt x="230134" y="197865"/>
                  </a:lnTo>
                  <a:cubicBezTo>
                    <a:pt x="230134" y="197865"/>
                    <a:pt x="230653" y="197751"/>
                    <a:pt x="230815" y="197751"/>
                  </a:cubicBezTo>
                  <a:cubicBezTo>
                    <a:pt x="230977" y="197751"/>
                    <a:pt x="231269" y="198659"/>
                    <a:pt x="231269" y="198659"/>
                  </a:cubicBezTo>
                  <a:lnTo>
                    <a:pt x="232518" y="198368"/>
                  </a:lnTo>
                  <a:lnTo>
                    <a:pt x="233539" y="199730"/>
                  </a:lnTo>
                  <a:cubicBezTo>
                    <a:pt x="233539" y="199730"/>
                    <a:pt x="233426" y="199908"/>
                    <a:pt x="233831" y="200070"/>
                  </a:cubicBezTo>
                  <a:cubicBezTo>
                    <a:pt x="234237" y="200248"/>
                    <a:pt x="235193" y="200119"/>
                    <a:pt x="235193" y="200119"/>
                  </a:cubicBezTo>
                  <a:lnTo>
                    <a:pt x="235420" y="198757"/>
                  </a:lnTo>
                  <a:lnTo>
                    <a:pt x="236166" y="198643"/>
                  </a:lnTo>
                  <a:lnTo>
                    <a:pt x="236166" y="197443"/>
                  </a:lnTo>
                  <a:lnTo>
                    <a:pt x="236798" y="196989"/>
                  </a:lnTo>
                  <a:lnTo>
                    <a:pt x="237934" y="197443"/>
                  </a:lnTo>
                  <a:lnTo>
                    <a:pt x="238047" y="202324"/>
                  </a:lnTo>
                  <a:lnTo>
                    <a:pt x="238566" y="202729"/>
                  </a:lnTo>
                  <a:cubicBezTo>
                    <a:pt x="238566" y="202729"/>
                    <a:pt x="239652" y="202843"/>
                    <a:pt x="239815" y="202843"/>
                  </a:cubicBezTo>
                  <a:cubicBezTo>
                    <a:pt x="239977" y="202843"/>
                    <a:pt x="240901" y="203184"/>
                    <a:pt x="240901" y="203184"/>
                  </a:cubicBezTo>
                  <a:lnTo>
                    <a:pt x="240382" y="203865"/>
                  </a:lnTo>
                  <a:lnTo>
                    <a:pt x="239409" y="204205"/>
                  </a:lnTo>
                  <a:lnTo>
                    <a:pt x="239296" y="205405"/>
                  </a:lnTo>
                  <a:lnTo>
                    <a:pt x="238955" y="205859"/>
                  </a:lnTo>
                  <a:cubicBezTo>
                    <a:pt x="238955" y="205859"/>
                    <a:pt x="237869" y="205340"/>
                    <a:pt x="237869" y="205178"/>
                  </a:cubicBezTo>
                  <a:cubicBezTo>
                    <a:pt x="237869" y="205016"/>
                    <a:pt x="237123" y="204773"/>
                    <a:pt x="237123" y="204773"/>
                  </a:cubicBezTo>
                  <a:lnTo>
                    <a:pt x="236555" y="205632"/>
                  </a:lnTo>
                  <a:lnTo>
                    <a:pt x="235469" y="205697"/>
                  </a:lnTo>
                  <a:lnTo>
                    <a:pt x="233993" y="205924"/>
                  </a:lnTo>
                  <a:lnTo>
                    <a:pt x="233312" y="206832"/>
                  </a:lnTo>
                  <a:lnTo>
                    <a:pt x="232518" y="207351"/>
                  </a:lnTo>
                  <a:lnTo>
                    <a:pt x="230134" y="208032"/>
                  </a:lnTo>
                  <a:lnTo>
                    <a:pt x="228091" y="208827"/>
                  </a:lnTo>
                  <a:lnTo>
                    <a:pt x="226437" y="209735"/>
                  </a:lnTo>
                  <a:lnTo>
                    <a:pt x="224620" y="210594"/>
                  </a:lnTo>
                  <a:cubicBezTo>
                    <a:pt x="224620" y="210594"/>
                    <a:pt x="222399" y="211389"/>
                    <a:pt x="222399" y="211616"/>
                  </a:cubicBezTo>
                  <a:cubicBezTo>
                    <a:pt x="222399" y="211843"/>
                    <a:pt x="221539" y="212637"/>
                    <a:pt x="221539" y="212637"/>
                  </a:cubicBezTo>
                  <a:lnTo>
                    <a:pt x="221539" y="213318"/>
                  </a:lnTo>
                  <a:lnTo>
                    <a:pt x="222107" y="213837"/>
                  </a:lnTo>
                  <a:lnTo>
                    <a:pt x="221588" y="214178"/>
                  </a:lnTo>
                  <a:lnTo>
                    <a:pt x="220680" y="214291"/>
                  </a:lnTo>
                  <a:lnTo>
                    <a:pt x="219480" y="215086"/>
                  </a:lnTo>
                  <a:lnTo>
                    <a:pt x="218685" y="215767"/>
                  </a:lnTo>
                  <a:lnTo>
                    <a:pt x="217145" y="216172"/>
                  </a:lnTo>
                  <a:lnTo>
                    <a:pt x="215945" y="216918"/>
                  </a:lnTo>
                  <a:lnTo>
                    <a:pt x="214923" y="217599"/>
                  </a:lnTo>
                  <a:lnTo>
                    <a:pt x="214242" y="218572"/>
                  </a:lnTo>
                  <a:lnTo>
                    <a:pt x="214583" y="219253"/>
                  </a:lnTo>
                  <a:lnTo>
                    <a:pt x="214518" y="220113"/>
                  </a:lnTo>
                  <a:lnTo>
                    <a:pt x="214859" y="220794"/>
                  </a:lnTo>
                  <a:lnTo>
                    <a:pt x="215831" y="221134"/>
                  </a:lnTo>
                  <a:lnTo>
                    <a:pt x="217031" y="221183"/>
                  </a:lnTo>
                  <a:lnTo>
                    <a:pt x="217210" y="221702"/>
                  </a:lnTo>
                  <a:lnTo>
                    <a:pt x="217956" y="221523"/>
                  </a:lnTo>
                  <a:lnTo>
                    <a:pt x="219091" y="220388"/>
                  </a:lnTo>
                  <a:lnTo>
                    <a:pt x="220226" y="219983"/>
                  </a:lnTo>
                  <a:lnTo>
                    <a:pt x="221248" y="219464"/>
                  </a:lnTo>
                  <a:lnTo>
                    <a:pt x="222220" y="219756"/>
                  </a:lnTo>
                  <a:lnTo>
                    <a:pt x="223583" y="220096"/>
                  </a:lnTo>
                  <a:lnTo>
                    <a:pt x="224669" y="219918"/>
                  </a:lnTo>
                  <a:lnTo>
                    <a:pt x="228026" y="217356"/>
                  </a:lnTo>
                  <a:lnTo>
                    <a:pt x="228772" y="216837"/>
                  </a:lnTo>
                  <a:lnTo>
                    <a:pt x="229339" y="217356"/>
                  </a:lnTo>
                  <a:lnTo>
                    <a:pt x="229048" y="218378"/>
                  </a:lnTo>
                  <a:lnTo>
                    <a:pt x="227620" y="219578"/>
                  </a:lnTo>
                  <a:lnTo>
                    <a:pt x="225740" y="220891"/>
                  </a:lnTo>
                  <a:lnTo>
                    <a:pt x="225447" y="221799"/>
                  </a:lnTo>
                  <a:lnTo>
                    <a:pt x="226015" y="222821"/>
                  </a:lnTo>
                  <a:lnTo>
                    <a:pt x="227669" y="223729"/>
                  </a:lnTo>
                  <a:lnTo>
                    <a:pt x="228755" y="224880"/>
                  </a:lnTo>
                  <a:cubicBezTo>
                    <a:pt x="228755" y="224880"/>
                    <a:pt x="229550" y="225967"/>
                    <a:pt x="229729" y="225967"/>
                  </a:cubicBezTo>
                  <a:lnTo>
                    <a:pt x="231155" y="225967"/>
                  </a:lnTo>
                  <a:lnTo>
                    <a:pt x="232177" y="225513"/>
                  </a:lnTo>
                  <a:lnTo>
                    <a:pt x="234107" y="225399"/>
                  </a:lnTo>
                  <a:lnTo>
                    <a:pt x="235193" y="225967"/>
                  </a:lnTo>
                  <a:lnTo>
                    <a:pt x="235598" y="226372"/>
                  </a:lnTo>
                  <a:cubicBezTo>
                    <a:pt x="235598" y="226372"/>
                    <a:pt x="235826" y="227394"/>
                    <a:pt x="235939" y="227686"/>
                  </a:cubicBezTo>
                  <a:cubicBezTo>
                    <a:pt x="236053" y="227978"/>
                    <a:pt x="236847" y="229388"/>
                    <a:pt x="236847" y="229388"/>
                  </a:cubicBezTo>
                  <a:cubicBezTo>
                    <a:pt x="236847" y="229388"/>
                    <a:pt x="236896" y="230410"/>
                    <a:pt x="237026" y="230637"/>
                  </a:cubicBezTo>
                  <a:cubicBezTo>
                    <a:pt x="237139" y="230864"/>
                    <a:pt x="237593" y="233021"/>
                    <a:pt x="237593" y="233021"/>
                  </a:cubicBezTo>
                  <a:lnTo>
                    <a:pt x="237593" y="234334"/>
                  </a:lnTo>
                  <a:lnTo>
                    <a:pt x="236961" y="235583"/>
                  </a:lnTo>
                  <a:cubicBezTo>
                    <a:pt x="236961" y="235583"/>
                    <a:pt x="236555" y="237237"/>
                    <a:pt x="236555" y="237399"/>
                  </a:cubicBezTo>
                  <a:cubicBezTo>
                    <a:pt x="236555" y="237561"/>
                    <a:pt x="236620" y="239280"/>
                    <a:pt x="236620" y="239280"/>
                  </a:cubicBezTo>
                  <a:lnTo>
                    <a:pt x="236847" y="240301"/>
                  </a:lnTo>
                  <a:lnTo>
                    <a:pt x="236393" y="241436"/>
                  </a:lnTo>
                  <a:lnTo>
                    <a:pt x="235372" y="241955"/>
                  </a:lnTo>
                  <a:lnTo>
                    <a:pt x="234577" y="241955"/>
                  </a:lnTo>
                  <a:lnTo>
                    <a:pt x="234009" y="242474"/>
                  </a:lnTo>
                  <a:lnTo>
                    <a:pt x="233442" y="242880"/>
                  </a:lnTo>
                  <a:lnTo>
                    <a:pt x="233377" y="243674"/>
                  </a:lnTo>
                  <a:lnTo>
                    <a:pt x="234285" y="244307"/>
                  </a:lnTo>
                  <a:lnTo>
                    <a:pt x="235420" y="244939"/>
                  </a:lnTo>
                  <a:lnTo>
                    <a:pt x="236328" y="245620"/>
                  </a:lnTo>
                  <a:cubicBezTo>
                    <a:pt x="236328" y="245620"/>
                    <a:pt x="237188" y="245393"/>
                    <a:pt x="237415" y="245620"/>
                  </a:cubicBezTo>
                  <a:cubicBezTo>
                    <a:pt x="237642" y="245847"/>
                    <a:pt x="238436" y="246366"/>
                    <a:pt x="238436" y="246366"/>
                  </a:cubicBezTo>
                  <a:lnTo>
                    <a:pt x="238615" y="247453"/>
                  </a:lnTo>
                  <a:lnTo>
                    <a:pt x="239701" y="247744"/>
                  </a:lnTo>
                  <a:lnTo>
                    <a:pt x="240382" y="248426"/>
                  </a:lnTo>
                  <a:lnTo>
                    <a:pt x="241582" y="248879"/>
                  </a:lnTo>
                  <a:lnTo>
                    <a:pt x="242150" y="248361"/>
                  </a:lnTo>
                  <a:lnTo>
                    <a:pt x="243398" y="248361"/>
                  </a:lnTo>
                  <a:lnTo>
                    <a:pt x="245961" y="248539"/>
                  </a:lnTo>
                  <a:lnTo>
                    <a:pt x="247209" y="247971"/>
                  </a:lnTo>
                  <a:lnTo>
                    <a:pt x="249090" y="246836"/>
                  </a:lnTo>
                  <a:cubicBezTo>
                    <a:pt x="249090" y="246836"/>
                    <a:pt x="249317" y="246155"/>
                    <a:pt x="249495" y="246042"/>
                  </a:cubicBezTo>
                  <a:cubicBezTo>
                    <a:pt x="249674" y="245928"/>
                    <a:pt x="251085" y="245182"/>
                    <a:pt x="251085" y="245182"/>
                  </a:cubicBezTo>
                  <a:lnTo>
                    <a:pt x="251539" y="244550"/>
                  </a:lnTo>
                  <a:lnTo>
                    <a:pt x="253647" y="242734"/>
                  </a:lnTo>
                  <a:lnTo>
                    <a:pt x="254214" y="241939"/>
                  </a:lnTo>
                  <a:lnTo>
                    <a:pt x="254960" y="240285"/>
                  </a:lnTo>
                  <a:lnTo>
                    <a:pt x="255641" y="239085"/>
                  </a:lnTo>
                  <a:lnTo>
                    <a:pt x="256890" y="238064"/>
                  </a:lnTo>
                  <a:lnTo>
                    <a:pt x="258884" y="236928"/>
                  </a:lnTo>
                  <a:lnTo>
                    <a:pt x="260538" y="236475"/>
                  </a:lnTo>
                  <a:lnTo>
                    <a:pt x="262306" y="236475"/>
                  </a:lnTo>
                  <a:lnTo>
                    <a:pt x="264008" y="236296"/>
                  </a:lnTo>
                  <a:lnTo>
                    <a:pt x="264917" y="235664"/>
                  </a:lnTo>
                  <a:lnTo>
                    <a:pt x="265711" y="235096"/>
                  </a:lnTo>
                  <a:lnTo>
                    <a:pt x="266344" y="235210"/>
                  </a:lnTo>
                  <a:lnTo>
                    <a:pt x="267203" y="235956"/>
                  </a:lnTo>
                  <a:cubicBezTo>
                    <a:pt x="267203" y="235956"/>
                    <a:pt x="267544" y="236523"/>
                    <a:pt x="267722" y="236523"/>
                  </a:cubicBezTo>
                  <a:cubicBezTo>
                    <a:pt x="267900" y="236523"/>
                    <a:pt x="268744" y="236004"/>
                    <a:pt x="268744" y="236004"/>
                  </a:cubicBezTo>
                  <a:lnTo>
                    <a:pt x="269311" y="234804"/>
                  </a:lnTo>
                  <a:lnTo>
                    <a:pt x="270057" y="233831"/>
                  </a:lnTo>
                  <a:lnTo>
                    <a:pt x="270965" y="233426"/>
                  </a:lnTo>
                  <a:lnTo>
                    <a:pt x="271419" y="233248"/>
                  </a:lnTo>
                  <a:lnTo>
                    <a:pt x="273803" y="233199"/>
                  </a:lnTo>
                  <a:lnTo>
                    <a:pt x="276025" y="233312"/>
                  </a:lnTo>
                  <a:lnTo>
                    <a:pt x="277727" y="232518"/>
                  </a:lnTo>
                  <a:lnTo>
                    <a:pt x="277386" y="231091"/>
                  </a:lnTo>
                  <a:lnTo>
                    <a:pt x="276365" y="229956"/>
                  </a:lnTo>
                  <a:lnTo>
                    <a:pt x="275506" y="229323"/>
                  </a:lnTo>
                  <a:lnTo>
                    <a:pt x="276414" y="227896"/>
                  </a:lnTo>
                  <a:lnTo>
                    <a:pt x="277386" y="227215"/>
                  </a:lnTo>
                  <a:lnTo>
                    <a:pt x="279203" y="226988"/>
                  </a:lnTo>
                  <a:lnTo>
                    <a:pt x="280565" y="227507"/>
                  </a:lnTo>
                  <a:lnTo>
                    <a:pt x="281700" y="228302"/>
                  </a:lnTo>
                  <a:lnTo>
                    <a:pt x="283062" y="229388"/>
                  </a:lnTo>
                  <a:lnTo>
                    <a:pt x="283516" y="230248"/>
                  </a:lnTo>
                  <a:lnTo>
                    <a:pt x="284651" y="230702"/>
                  </a:lnTo>
                  <a:lnTo>
                    <a:pt x="286305" y="230475"/>
                  </a:lnTo>
                  <a:lnTo>
                    <a:pt x="286986" y="229502"/>
                  </a:lnTo>
                  <a:lnTo>
                    <a:pt x="288689" y="229210"/>
                  </a:lnTo>
                  <a:lnTo>
                    <a:pt x="289321" y="229615"/>
                  </a:lnTo>
                  <a:lnTo>
                    <a:pt x="290230" y="229615"/>
                  </a:lnTo>
                  <a:lnTo>
                    <a:pt x="291202" y="229907"/>
                  </a:lnTo>
                  <a:lnTo>
                    <a:pt x="291997" y="229615"/>
                  </a:lnTo>
                  <a:lnTo>
                    <a:pt x="292630" y="229275"/>
                  </a:lnTo>
                  <a:lnTo>
                    <a:pt x="293943" y="229275"/>
                  </a:lnTo>
                  <a:lnTo>
                    <a:pt x="295029" y="228983"/>
                  </a:lnTo>
                  <a:lnTo>
                    <a:pt x="295710" y="227734"/>
                  </a:lnTo>
                  <a:lnTo>
                    <a:pt x="295889" y="226145"/>
                  </a:lnTo>
                  <a:lnTo>
                    <a:pt x="295435" y="224832"/>
                  </a:lnTo>
                  <a:lnTo>
                    <a:pt x="295208" y="224426"/>
                  </a:lnTo>
                  <a:lnTo>
                    <a:pt x="295500" y="223972"/>
                  </a:lnTo>
                  <a:lnTo>
                    <a:pt x="295500" y="222772"/>
                  </a:lnTo>
                  <a:lnTo>
                    <a:pt x="296294" y="221799"/>
                  </a:lnTo>
                  <a:lnTo>
                    <a:pt x="296975" y="221167"/>
                  </a:lnTo>
                  <a:lnTo>
                    <a:pt x="297040" y="220032"/>
                  </a:lnTo>
                  <a:lnTo>
                    <a:pt x="296975" y="218897"/>
                  </a:lnTo>
                  <a:lnTo>
                    <a:pt x="295840" y="217648"/>
                  </a:lnTo>
                  <a:lnTo>
                    <a:pt x="294981" y="217470"/>
                  </a:lnTo>
                  <a:lnTo>
                    <a:pt x="294073" y="216902"/>
                  </a:lnTo>
                  <a:lnTo>
                    <a:pt x="291348" y="216789"/>
                  </a:lnTo>
                  <a:lnTo>
                    <a:pt x="290440" y="216853"/>
                  </a:lnTo>
                  <a:lnTo>
                    <a:pt x="289468" y="217307"/>
                  </a:lnTo>
                  <a:lnTo>
                    <a:pt x="288673" y="217599"/>
                  </a:lnTo>
                  <a:lnTo>
                    <a:pt x="288446" y="218394"/>
                  </a:lnTo>
                  <a:lnTo>
                    <a:pt x="287927" y="219594"/>
                  </a:lnTo>
                  <a:lnTo>
                    <a:pt x="286565" y="219821"/>
                  </a:lnTo>
                  <a:lnTo>
                    <a:pt x="285543" y="219416"/>
                  </a:lnTo>
                  <a:lnTo>
                    <a:pt x="284635" y="218507"/>
                  </a:lnTo>
                  <a:lnTo>
                    <a:pt x="284294" y="217599"/>
                  </a:lnTo>
                  <a:lnTo>
                    <a:pt x="283549" y="216740"/>
                  </a:lnTo>
                  <a:lnTo>
                    <a:pt x="283030" y="218102"/>
                  </a:lnTo>
                  <a:cubicBezTo>
                    <a:pt x="283030" y="218102"/>
                    <a:pt x="282284" y="218053"/>
                    <a:pt x="282235" y="218329"/>
                  </a:cubicBezTo>
                  <a:cubicBezTo>
                    <a:pt x="282170" y="218621"/>
                    <a:pt x="282008" y="219302"/>
                    <a:pt x="282008" y="219302"/>
                  </a:cubicBezTo>
                  <a:lnTo>
                    <a:pt x="281554" y="220210"/>
                  </a:lnTo>
                  <a:lnTo>
                    <a:pt x="279738" y="221118"/>
                  </a:lnTo>
                  <a:lnTo>
                    <a:pt x="277970" y="221686"/>
                  </a:lnTo>
                  <a:lnTo>
                    <a:pt x="276430" y="221799"/>
                  </a:lnTo>
                  <a:cubicBezTo>
                    <a:pt x="276430" y="221799"/>
                    <a:pt x="265971" y="211454"/>
                    <a:pt x="264041" y="203216"/>
                  </a:cubicBezTo>
                  <a:lnTo>
                    <a:pt x="263360" y="200540"/>
                  </a:lnTo>
                  <a:lnTo>
                    <a:pt x="262955" y="198546"/>
                  </a:lnTo>
                  <a:lnTo>
                    <a:pt x="262501" y="197346"/>
                  </a:lnTo>
                  <a:lnTo>
                    <a:pt x="261641" y="196778"/>
                  </a:lnTo>
                  <a:lnTo>
                    <a:pt x="262274" y="198254"/>
                  </a:lnTo>
                  <a:cubicBezTo>
                    <a:pt x="262274" y="198254"/>
                    <a:pt x="262501" y="198595"/>
                    <a:pt x="262274" y="198821"/>
                  </a:cubicBezTo>
                  <a:cubicBezTo>
                    <a:pt x="262046" y="199048"/>
                    <a:pt x="261365" y="198530"/>
                    <a:pt x="261365" y="198530"/>
                  </a:cubicBezTo>
                  <a:lnTo>
                    <a:pt x="260960" y="198124"/>
                  </a:lnTo>
                  <a:lnTo>
                    <a:pt x="259938" y="198238"/>
                  </a:lnTo>
                  <a:lnTo>
                    <a:pt x="259533" y="199259"/>
                  </a:lnTo>
                  <a:lnTo>
                    <a:pt x="260392" y="200054"/>
                  </a:lnTo>
                  <a:lnTo>
                    <a:pt x="260960" y="200394"/>
                  </a:lnTo>
                  <a:lnTo>
                    <a:pt x="261706" y="199648"/>
                  </a:lnTo>
                  <a:lnTo>
                    <a:pt x="262387" y="199875"/>
                  </a:lnTo>
                  <a:lnTo>
                    <a:pt x="262452" y="201011"/>
                  </a:lnTo>
                  <a:lnTo>
                    <a:pt x="262452" y="202259"/>
                  </a:lnTo>
                  <a:lnTo>
                    <a:pt x="262679" y="202713"/>
                  </a:lnTo>
                  <a:lnTo>
                    <a:pt x="263084" y="205048"/>
                  </a:lnTo>
                  <a:lnTo>
                    <a:pt x="262971" y="206070"/>
                  </a:lnTo>
                  <a:lnTo>
                    <a:pt x="263490" y="205778"/>
                  </a:lnTo>
                  <a:lnTo>
                    <a:pt x="264576" y="206410"/>
                  </a:lnTo>
                  <a:lnTo>
                    <a:pt x="266619" y="210837"/>
                  </a:lnTo>
                  <a:lnTo>
                    <a:pt x="269117" y="213740"/>
                  </a:lnTo>
                  <a:lnTo>
                    <a:pt x="273381" y="219026"/>
                  </a:lnTo>
                  <a:lnTo>
                    <a:pt x="275376" y="221248"/>
                  </a:lnTo>
                  <a:lnTo>
                    <a:pt x="275603" y="221994"/>
                  </a:lnTo>
                  <a:lnTo>
                    <a:pt x="275376" y="222788"/>
                  </a:lnTo>
                  <a:lnTo>
                    <a:pt x="274808" y="222902"/>
                  </a:lnTo>
                  <a:lnTo>
                    <a:pt x="273446" y="222221"/>
                  </a:lnTo>
                  <a:lnTo>
                    <a:pt x="272084" y="221134"/>
                  </a:lnTo>
                  <a:lnTo>
                    <a:pt x="270382" y="220275"/>
                  </a:lnTo>
                  <a:lnTo>
                    <a:pt x="268906" y="219983"/>
                  </a:lnTo>
                  <a:lnTo>
                    <a:pt x="267430" y="220048"/>
                  </a:lnTo>
                  <a:lnTo>
                    <a:pt x="266182" y="220096"/>
                  </a:lnTo>
                  <a:lnTo>
                    <a:pt x="265322" y="219351"/>
                  </a:lnTo>
                  <a:lnTo>
                    <a:pt x="266117" y="219237"/>
                  </a:lnTo>
                  <a:lnTo>
                    <a:pt x="266571" y="218670"/>
                  </a:lnTo>
                  <a:lnTo>
                    <a:pt x="266684" y="217470"/>
                  </a:lnTo>
                  <a:lnTo>
                    <a:pt x="268046" y="216221"/>
                  </a:lnTo>
                  <a:cubicBezTo>
                    <a:pt x="268046" y="216221"/>
                    <a:pt x="268160" y="215475"/>
                    <a:pt x="268160" y="215313"/>
                  </a:cubicBezTo>
                  <a:cubicBezTo>
                    <a:pt x="268160" y="215151"/>
                    <a:pt x="267641" y="213545"/>
                    <a:pt x="267479" y="213432"/>
                  </a:cubicBezTo>
                  <a:cubicBezTo>
                    <a:pt x="267300" y="213318"/>
                    <a:pt x="266279" y="212297"/>
                    <a:pt x="266279" y="212297"/>
                  </a:cubicBezTo>
                  <a:lnTo>
                    <a:pt x="265711" y="211275"/>
                  </a:lnTo>
                  <a:lnTo>
                    <a:pt x="264965" y="210756"/>
                  </a:lnTo>
                  <a:lnTo>
                    <a:pt x="263376" y="211162"/>
                  </a:lnTo>
                  <a:lnTo>
                    <a:pt x="262517" y="211843"/>
                  </a:lnTo>
                  <a:lnTo>
                    <a:pt x="262225" y="209686"/>
                  </a:lnTo>
                  <a:lnTo>
                    <a:pt x="263020" y="208664"/>
                  </a:lnTo>
                  <a:lnTo>
                    <a:pt x="262501" y="208324"/>
                  </a:lnTo>
                  <a:lnTo>
                    <a:pt x="261074" y="209346"/>
                  </a:lnTo>
                  <a:lnTo>
                    <a:pt x="259711" y="209800"/>
                  </a:lnTo>
                  <a:lnTo>
                    <a:pt x="260166" y="208664"/>
                  </a:lnTo>
                  <a:lnTo>
                    <a:pt x="261074" y="207983"/>
                  </a:lnTo>
                  <a:cubicBezTo>
                    <a:pt x="261074" y="207983"/>
                    <a:pt x="261365" y="207075"/>
                    <a:pt x="261187" y="207010"/>
                  </a:cubicBezTo>
                  <a:cubicBezTo>
                    <a:pt x="261009" y="206962"/>
                    <a:pt x="259711" y="207189"/>
                    <a:pt x="259711" y="207189"/>
                  </a:cubicBezTo>
                  <a:lnTo>
                    <a:pt x="259371" y="206329"/>
                  </a:lnTo>
                  <a:lnTo>
                    <a:pt x="260230" y="205535"/>
                  </a:lnTo>
                  <a:lnTo>
                    <a:pt x="261365" y="205243"/>
                  </a:lnTo>
                  <a:lnTo>
                    <a:pt x="261657" y="204562"/>
                  </a:lnTo>
                  <a:lnTo>
                    <a:pt x="260636" y="204270"/>
                  </a:lnTo>
                  <a:lnTo>
                    <a:pt x="259500" y="204562"/>
                  </a:lnTo>
                  <a:lnTo>
                    <a:pt x="258933" y="205356"/>
                  </a:lnTo>
                  <a:lnTo>
                    <a:pt x="257960" y="206378"/>
                  </a:lnTo>
                  <a:lnTo>
                    <a:pt x="256987" y="206946"/>
                  </a:lnTo>
                  <a:lnTo>
                    <a:pt x="256014" y="206605"/>
                  </a:lnTo>
                  <a:lnTo>
                    <a:pt x="257328" y="205129"/>
                  </a:lnTo>
                  <a:lnTo>
                    <a:pt x="258074" y="204497"/>
                  </a:lnTo>
                  <a:lnTo>
                    <a:pt x="258593" y="202908"/>
                  </a:lnTo>
                  <a:lnTo>
                    <a:pt x="258479" y="202227"/>
                  </a:lnTo>
                  <a:lnTo>
                    <a:pt x="257393" y="201319"/>
                  </a:lnTo>
                  <a:lnTo>
                    <a:pt x="258528" y="200119"/>
                  </a:lnTo>
                  <a:lnTo>
                    <a:pt x="258755" y="198189"/>
                  </a:lnTo>
                  <a:lnTo>
                    <a:pt x="257620" y="198335"/>
                  </a:lnTo>
                  <a:lnTo>
                    <a:pt x="256711" y="197962"/>
                  </a:lnTo>
                  <a:lnTo>
                    <a:pt x="255090" y="197849"/>
                  </a:lnTo>
                  <a:lnTo>
                    <a:pt x="255057" y="198611"/>
                  </a:lnTo>
                  <a:lnTo>
                    <a:pt x="255884" y="199486"/>
                  </a:lnTo>
                  <a:lnTo>
                    <a:pt x="255171" y="200086"/>
                  </a:lnTo>
                  <a:lnTo>
                    <a:pt x="255203" y="200800"/>
                  </a:lnTo>
                  <a:cubicBezTo>
                    <a:pt x="255203" y="200800"/>
                    <a:pt x="255349" y="201173"/>
                    <a:pt x="255398" y="201335"/>
                  </a:cubicBezTo>
                  <a:cubicBezTo>
                    <a:pt x="255430" y="201481"/>
                    <a:pt x="255430" y="202665"/>
                    <a:pt x="255430" y="202665"/>
                  </a:cubicBezTo>
                  <a:lnTo>
                    <a:pt x="254604" y="203832"/>
                  </a:lnTo>
                  <a:lnTo>
                    <a:pt x="253890" y="204205"/>
                  </a:lnTo>
                  <a:lnTo>
                    <a:pt x="253468" y="203784"/>
                  </a:lnTo>
                  <a:lnTo>
                    <a:pt x="253728" y="203216"/>
                  </a:lnTo>
                  <a:cubicBezTo>
                    <a:pt x="253728" y="203216"/>
                    <a:pt x="254214" y="201967"/>
                    <a:pt x="254101" y="201935"/>
                  </a:cubicBezTo>
                  <a:cubicBezTo>
                    <a:pt x="253987" y="201902"/>
                    <a:pt x="253274" y="201481"/>
                    <a:pt x="253274" y="201481"/>
                  </a:cubicBezTo>
                  <a:lnTo>
                    <a:pt x="253533" y="200800"/>
                  </a:lnTo>
                  <a:cubicBezTo>
                    <a:pt x="253533" y="200800"/>
                    <a:pt x="252852" y="200605"/>
                    <a:pt x="252706" y="200605"/>
                  </a:cubicBezTo>
                  <a:cubicBezTo>
                    <a:pt x="252560" y="200605"/>
                    <a:pt x="251798" y="200865"/>
                    <a:pt x="251798" y="200865"/>
                  </a:cubicBezTo>
                  <a:lnTo>
                    <a:pt x="250517" y="200216"/>
                  </a:lnTo>
                  <a:cubicBezTo>
                    <a:pt x="250517" y="200216"/>
                    <a:pt x="250063" y="200297"/>
                    <a:pt x="250063" y="200411"/>
                  </a:cubicBezTo>
                  <a:cubicBezTo>
                    <a:pt x="250063" y="200524"/>
                    <a:pt x="249463" y="199875"/>
                    <a:pt x="249463" y="199875"/>
                  </a:cubicBezTo>
                  <a:cubicBezTo>
                    <a:pt x="249463" y="199875"/>
                    <a:pt x="249204" y="200070"/>
                    <a:pt x="249236" y="200216"/>
                  </a:cubicBezTo>
                  <a:cubicBezTo>
                    <a:pt x="249269" y="200362"/>
                    <a:pt x="249690" y="200978"/>
                    <a:pt x="249690" y="200978"/>
                  </a:cubicBezTo>
                  <a:lnTo>
                    <a:pt x="248896" y="200832"/>
                  </a:lnTo>
                  <a:lnTo>
                    <a:pt x="247452" y="199470"/>
                  </a:lnTo>
                  <a:cubicBezTo>
                    <a:pt x="247452" y="199470"/>
                    <a:pt x="246917" y="198221"/>
                    <a:pt x="246690" y="198221"/>
                  </a:cubicBezTo>
                  <a:cubicBezTo>
                    <a:pt x="246463" y="198221"/>
                    <a:pt x="245295" y="198562"/>
                    <a:pt x="245295" y="198562"/>
                  </a:cubicBezTo>
                  <a:lnTo>
                    <a:pt x="244761" y="199162"/>
                  </a:lnTo>
                  <a:lnTo>
                    <a:pt x="243706" y="198854"/>
                  </a:lnTo>
                  <a:cubicBezTo>
                    <a:pt x="243706" y="198854"/>
                    <a:pt x="242685" y="198368"/>
                    <a:pt x="242571" y="198286"/>
                  </a:cubicBezTo>
                  <a:cubicBezTo>
                    <a:pt x="242458" y="198205"/>
                    <a:pt x="241631" y="197800"/>
                    <a:pt x="241631" y="197800"/>
                  </a:cubicBezTo>
                  <a:lnTo>
                    <a:pt x="242571" y="197005"/>
                  </a:lnTo>
                  <a:lnTo>
                    <a:pt x="242993" y="196178"/>
                  </a:lnTo>
                  <a:cubicBezTo>
                    <a:pt x="242993" y="196178"/>
                    <a:pt x="241890" y="196097"/>
                    <a:pt x="241744" y="196097"/>
                  </a:cubicBezTo>
                  <a:cubicBezTo>
                    <a:pt x="241599" y="196097"/>
                    <a:pt x="240869" y="196697"/>
                    <a:pt x="240869" y="196697"/>
                  </a:cubicBezTo>
                  <a:cubicBezTo>
                    <a:pt x="240869" y="196697"/>
                    <a:pt x="239880" y="195935"/>
                    <a:pt x="239815" y="195822"/>
                  </a:cubicBezTo>
                  <a:cubicBezTo>
                    <a:pt x="239734" y="195708"/>
                    <a:pt x="239279" y="194881"/>
                    <a:pt x="239279" y="194881"/>
                  </a:cubicBezTo>
                  <a:lnTo>
                    <a:pt x="239588" y="194232"/>
                  </a:lnTo>
                  <a:lnTo>
                    <a:pt x="241793" y="194200"/>
                  </a:lnTo>
                  <a:lnTo>
                    <a:pt x="243804" y="194654"/>
                  </a:lnTo>
                  <a:lnTo>
                    <a:pt x="244631" y="195222"/>
                  </a:lnTo>
                  <a:lnTo>
                    <a:pt x="245879" y="197151"/>
                  </a:lnTo>
                  <a:lnTo>
                    <a:pt x="246755" y="196097"/>
                  </a:lnTo>
                  <a:lnTo>
                    <a:pt x="247436" y="196665"/>
                  </a:lnTo>
                  <a:lnTo>
                    <a:pt x="248036" y="196551"/>
                  </a:lnTo>
                  <a:lnTo>
                    <a:pt x="248409" y="195270"/>
                  </a:lnTo>
                  <a:lnTo>
                    <a:pt x="248896" y="194897"/>
                  </a:lnTo>
                  <a:lnTo>
                    <a:pt x="248020" y="193340"/>
                  </a:lnTo>
                  <a:lnTo>
                    <a:pt x="248928" y="193032"/>
                  </a:lnTo>
                  <a:lnTo>
                    <a:pt x="249836" y="194168"/>
                  </a:lnTo>
                  <a:lnTo>
                    <a:pt x="252187" y="197313"/>
                  </a:lnTo>
                  <a:lnTo>
                    <a:pt x="252609" y="196600"/>
                  </a:lnTo>
                  <a:lnTo>
                    <a:pt x="252236" y="195546"/>
                  </a:lnTo>
                  <a:lnTo>
                    <a:pt x="253517" y="195286"/>
                  </a:lnTo>
                  <a:lnTo>
                    <a:pt x="254003" y="195854"/>
                  </a:lnTo>
                  <a:lnTo>
                    <a:pt x="254944" y="196341"/>
                  </a:lnTo>
                  <a:cubicBezTo>
                    <a:pt x="254944" y="196341"/>
                    <a:pt x="255366" y="196649"/>
                    <a:pt x="255511" y="196681"/>
                  </a:cubicBezTo>
                  <a:cubicBezTo>
                    <a:pt x="255657" y="196713"/>
                    <a:pt x="256452" y="196649"/>
                    <a:pt x="256452" y="196649"/>
                  </a:cubicBezTo>
                  <a:lnTo>
                    <a:pt x="256825" y="195935"/>
                  </a:lnTo>
                  <a:lnTo>
                    <a:pt x="257652" y="196016"/>
                  </a:lnTo>
                  <a:lnTo>
                    <a:pt x="257911" y="197492"/>
                  </a:lnTo>
                  <a:lnTo>
                    <a:pt x="258706" y="196892"/>
                  </a:lnTo>
                  <a:lnTo>
                    <a:pt x="259079" y="196438"/>
                  </a:lnTo>
                  <a:lnTo>
                    <a:pt x="259274" y="196130"/>
                  </a:lnTo>
                  <a:lnTo>
                    <a:pt x="260295" y="195984"/>
                  </a:lnTo>
                  <a:lnTo>
                    <a:pt x="261690" y="195951"/>
                  </a:lnTo>
                  <a:lnTo>
                    <a:pt x="263133" y="194703"/>
                  </a:lnTo>
                  <a:lnTo>
                    <a:pt x="264381" y="193908"/>
                  </a:lnTo>
                  <a:lnTo>
                    <a:pt x="266003" y="193600"/>
                  </a:lnTo>
                  <a:lnTo>
                    <a:pt x="267560" y="193340"/>
                  </a:lnTo>
                  <a:lnTo>
                    <a:pt x="268500" y="191670"/>
                  </a:lnTo>
                  <a:lnTo>
                    <a:pt x="268727" y="191022"/>
                  </a:lnTo>
                  <a:lnTo>
                    <a:pt x="269716" y="190795"/>
                  </a:lnTo>
                  <a:lnTo>
                    <a:pt x="270252" y="189400"/>
                  </a:lnTo>
                  <a:lnTo>
                    <a:pt x="269830" y="187665"/>
                  </a:lnTo>
                  <a:lnTo>
                    <a:pt x="269344" y="186611"/>
                  </a:lnTo>
                  <a:lnTo>
                    <a:pt x="270024" y="186497"/>
                  </a:lnTo>
                  <a:lnTo>
                    <a:pt x="271306" y="187860"/>
                  </a:lnTo>
                  <a:lnTo>
                    <a:pt x="271646" y="189189"/>
                  </a:lnTo>
                  <a:lnTo>
                    <a:pt x="271792" y="190292"/>
                  </a:lnTo>
                  <a:lnTo>
                    <a:pt x="272960" y="190487"/>
                  </a:lnTo>
                  <a:lnTo>
                    <a:pt x="272051" y="192157"/>
                  </a:lnTo>
                  <a:cubicBezTo>
                    <a:pt x="272051" y="192157"/>
                    <a:pt x="270543" y="195189"/>
                    <a:pt x="270430" y="195222"/>
                  </a:cubicBezTo>
                  <a:cubicBezTo>
                    <a:pt x="270317" y="195254"/>
                    <a:pt x="269100" y="196470"/>
                    <a:pt x="269100" y="196470"/>
                  </a:cubicBezTo>
                  <a:cubicBezTo>
                    <a:pt x="269100" y="196470"/>
                    <a:pt x="267479" y="196389"/>
                    <a:pt x="267365" y="196503"/>
                  </a:cubicBezTo>
                  <a:cubicBezTo>
                    <a:pt x="267252" y="196616"/>
                    <a:pt x="266035" y="198059"/>
                    <a:pt x="266035" y="198059"/>
                  </a:cubicBezTo>
                  <a:lnTo>
                    <a:pt x="266149" y="198935"/>
                  </a:lnTo>
                  <a:lnTo>
                    <a:pt x="267933" y="198108"/>
                  </a:lnTo>
                  <a:lnTo>
                    <a:pt x="269555" y="197800"/>
                  </a:lnTo>
                  <a:lnTo>
                    <a:pt x="270771" y="196130"/>
                  </a:lnTo>
                  <a:lnTo>
                    <a:pt x="272441" y="193211"/>
                  </a:lnTo>
                  <a:lnTo>
                    <a:pt x="273949" y="190746"/>
                  </a:lnTo>
                  <a:lnTo>
                    <a:pt x="274970" y="189692"/>
                  </a:lnTo>
                  <a:lnTo>
                    <a:pt x="274776" y="188703"/>
                  </a:lnTo>
                  <a:lnTo>
                    <a:pt x="273754" y="188897"/>
                  </a:lnTo>
                  <a:lnTo>
                    <a:pt x="272619" y="187844"/>
                  </a:lnTo>
                  <a:lnTo>
                    <a:pt x="272279" y="185865"/>
                  </a:lnTo>
                  <a:lnTo>
                    <a:pt x="272165" y="183173"/>
                  </a:lnTo>
                  <a:cubicBezTo>
                    <a:pt x="272165" y="183173"/>
                    <a:pt x="272084" y="181665"/>
                    <a:pt x="272246" y="181665"/>
                  </a:cubicBezTo>
                  <a:lnTo>
                    <a:pt x="273608" y="181665"/>
                  </a:lnTo>
                  <a:lnTo>
                    <a:pt x="273608" y="183449"/>
                  </a:lnTo>
                  <a:lnTo>
                    <a:pt x="274403" y="185427"/>
                  </a:lnTo>
                  <a:cubicBezTo>
                    <a:pt x="274403" y="185427"/>
                    <a:pt x="274403" y="186481"/>
                    <a:pt x="274549" y="186481"/>
                  </a:cubicBezTo>
                  <a:cubicBezTo>
                    <a:pt x="274695" y="186481"/>
                    <a:pt x="275149" y="187389"/>
                    <a:pt x="275149" y="187389"/>
                  </a:cubicBezTo>
                  <a:lnTo>
                    <a:pt x="276025" y="186854"/>
                  </a:lnTo>
                  <a:lnTo>
                    <a:pt x="276900" y="187568"/>
                  </a:lnTo>
                  <a:lnTo>
                    <a:pt x="278003" y="186806"/>
                  </a:lnTo>
                  <a:lnTo>
                    <a:pt x="278992" y="185979"/>
                  </a:lnTo>
                  <a:lnTo>
                    <a:pt x="280046" y="184649"/>
                  </a:lnTo>
                  <a:lnTo>
                    <a:pt x="281295" y="183514"/>
                  </a:lnTo>
                  <a:lnTo>
                    <a:pt x="282916" y="182752"/>
                  </a:lnTo>
                  <a:lnTo>
                    <a:pt x="284246" y="182152"/>
                  </a:lnTo>
                  <a:lnTo>
                    <a:pt x="285916" y="181617"/>
                  </a:lnTo>
                  <a:lnTo>
                    <a:pt x="287473" y="181584"/>
                  </a:lnTo>
                  <a:lnTo>
                    <a:pt x="289403" y="181584"/>
                  </a:lnTo>
                  <a:lnTo>
                    <a:pt x="290992" y="181617"/>
                  </a:lnTo>
                  <a:lnTo>
                    <a:pt x="292354" y="182606"/>
                  </a:lnTo>
                  <a:lnTo>
                    <a:pt x="292435" y="183822"/>
                  </a:lnTo>
                  <a:cubicBezTo>
                    <a:pt x="292435" y="183822"/>
                    <a:pt x="290684" y="186092"/>
                    <a:pt x="290051" y="186514"/>
                  </a:cubicBezTo>
                  <a:cubicBezTo>
                    <a:pt x="290051" y="186514"/>
                    <a:pt x="292321" y="185379"/>
                    <a:pt x="293002" y="183968"/>
                  </a:cubicBezTo>
                  <a:lnTo>
                    <a:pt x="293197" y="183206"/>
                  </a:lnTo>
                  <a:lnTo>
                    <a:pt x="293618" y="182330"/>
                  </a:lnTo>
                  <a:lnTo>
                    <a:pt x="294786" y="180092"/>
                  </a:lnTo>
                  <a:lnTo>
                    <a:pt x="296116" y="179330"/>
                  </a:lnTo>
                  <a:lnTo>
                    <a:pt x="296651" y="178844"/>
                  </a:lnTo>
                  <a:lnTo>
                    <a:pt x="298516" y="178811"/>
                  </a:lnTo>
                  <a:lnTo>
                    <a:pt x="300040" y="179346"/>
                  </a:lnTo>
                  <a:lnTo>
                    <a:pt x="300948" y="179800"/>
                  </a:lnTo>
                  <a:lnTo>
                    <a:pt x="301824" y="180060"/>
                  </a:lnTo>
                  <a:lnTo>
                    <a:pt x="303332" y="179946"/>
                  </a:lnTo>
                  <a:lnTo>
                    <a:pt x="304499" y="179265"/>
                  </a:lnTo>
                  <a:lnTo>
                    <a:pt x="305294" y="178163"/>
                  </a:lnTo>
                  <a:lnTo>
                    <a:pt x="305975" y="177255"/>
                  </a:lnTo>
                  <a:lnTo>
                    <a:pt x="307791" y="176655"/>
                  </a:lnTo>
                  <a:cubicBezTo>
                    <a:pt x="307791" y="176655"/>
                    <a:pt x="308099" y="175746"/>
                    <a:pt x="308213" y="175714"/>
                  </a:cubicBezTo>
                  <a:cubicBezTo>
                    <a:pt x="308326" y="175682"/>
                    <a:pt x="309721" y="174692"/>
                    <a:pt x="309721" y="174692"/>
                  </a:cubicBezTo>
                  <a:lnTo>
                    <a:pt x="311343" y="174498"/>
                  </a:lnTo>
                  <a:lnTo>
                    <a:pt x="311910" y="173476"/>
                  </a:lnTo>
                  <a:lnTo>
                    <a:pt x="313386" y="173330"/>
                  </a:lnTo>
                  <a:lnTo>
                    <a:pt x="314099" y="173752"/>
                  </a:lnTo>
                  <a:lnTo>
                    <a:pt x="315039" y="174741"/>
                  </a:lnTo>
                  <a:lnTo>
                    <a:pt x="315575" y="173492"/>
                  </a:lnTo>
                  <a:lnTo>
                    <a:pt x="316564" y="171676"/>
                  </a:lnTo>
                  <a:lnTo>
                    <a:pt x="317391" y="171222"/>
                  </a:lnTo>
                  <a:lnTo>
                    <a:pt x="319256" y="170995"/>
                  </a:lnTo>
                  <a:lnTo>
                    <a:pt x="320277" y="170395"/>
                  </a:lnTo>
                  <a:lnTo>
                    <a:pt x="320845" y="169974"/>
                  </a:lnTo>
                  <a:lnTo>
                    <a:pt x="322580" y="169860"/>
                  </a:lnTo>
                  <a:lnTo>
                    <a:pt x="324202" y="169941"/>
                  </a:lnTo>
                  <a:lnTo>
                    <a:pt x="325190" y="169714"/>
                  </a:lnTo>
                  <a:lnTo>
                    <a:pt x="326699" y="169974"/>
                  </a:lnTo>
                  <a:lnTo>
                    <a:pt x="328628" y="169779"/>
                  </a:lnTo>
                  <a:lnTo>
                    <a:pt x="330218" y="169698"/>
                  </a:lnTo>
                  <a:lnTo>
                    <a:pt x="332082" y="169049"/>
                  </a:lnTo>
                  <a:lnTo>
                    <a:pt x="332958" y="168595"/>
                  </a:lnTo>
                  <a:lnTo>
                    <a:pt x="333331" y="167671"/>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81" name="Freeform: Shape 680">
              <a:extLst>
                <a:ext uri="{FF2B5EF4-FFF2-40B4-BE49-F238E27FC236}">
                  <a16:creationId xmlns:a16="http://schemas.microsoft.com/office/drawing/2014/main" id="{64E7203B-65CC-80AD-58B5-3F6D4581F95C}"/>
                </a:ext>
              </a:extLst>
            </p:cNvPr>
            <p:cNvSpPr/>
            <p:nvPr/>
          </p:nvSpPr>
          <p:spPr>
            <a:xfrm>
              <a:off x="7604134" y="3229661"/>
              <a:ext cx="108078" cy="84196"/>
            </a:xfrm>
            <a:custGeom>
              <a:avLst/>
              <a:gdLst>
                <a:gd name="connsiteX0" fmla="*/ 50091 w 117158"/>
                <a:gd name="connsiteY0" fmla="*/ 88837 h 91269"/>
                <a:gd name="connsiteX1" fmla="*/ 52134 w 117158"/>
                <a:gd name="connsiteY1" fmla="*/ 89826 h 91269"/>
                <a:gd name="connsiteX2" fmla="*/ 53642 w 117158"/>
                <a:gd name="connsiteY2" fmla="*/ 90734 h 91269"/>
                <a:gd name="connsiteX3" fmla="*/ 55539 w 117158"/>
                <a:gd name="connsiteY3" fmla="*/ 89794 h 91269"/>
                <a:gd name="connsiteX4" fmla="*/ 59107 w 117158"/>
                <a:gd name="connsiteY4" fmla="*/ 89794 h 91269"/>
                <a:gd name="connsiteX5" fmla="*/ 61085 w 117158"/>
                <a:gd name="connsiteY5" fmla="*/ 90734 h 91269"/>
                <a:gd name="connsiteX6" fmla="*/ 62528 w 117158"/>
                <a:gd name="connsiteY6" fmla="*/ 89794 h 91269"/>
                <a:gd name="connsiteX7" fmla="*/ 64652 w 117158"/>
                <a:gd name="connsiteY7" fmla="*/ 90248 h 91269"/>
                <a:gd name="connsiteX8" fmla="*/ 66242 w 117158"/>
                <a:gd name="connsiteY8" fmla="*/ 91189 h 91269"/>
                <a:gd name="connsiteX9" fmla="*/ 67150 w 117158"/>
                <a:gd name="connsiteY9" fmla="*/ 91269 h 91269"/>
                <a:gd name="connsiteX10" fmla="*/ 70409 w 117158"/>
                <a:gd name="connsiteY10" fmla="*/ 90734 h 91269"/>
                <a:gd name="connsiteX11" fmla="*/ 71236 w 117158"/>
                <a:gd name="connsiteY11" fmla="*/ 89518 h 91269"/>
                <a:gd name="connsiteX12" fmla="*/ 72744 w 117158"/>
                <a:gd name="connsiteY12" fmla="*/ 87929 h 91269"/>
                <a:gd name="connsiteX13" fmla="*/ 73733 w 117158"/>
                <a:gd name="connsiteY13" fmla="*/ 88075 h 91269"/>
                <a:gd name="connsiteX14" fmla="*/ 74949 w 117158"/>
                <a:gd name="connsiteY14" fmla="*/ 88529 h 91269"/>
                <a:gd name="connsiteX15" fmla="*/ 76539 w 117158"/>
                <a:gd name="connsiteY15" fmla="*/ 88675 h 91269"/>
                <a:gd name="connsiteX16" fmla="*/ 77446 w 117158"/>
                <a:gd name="connsiteY16" fmla="*/ 87313 h 91269"/>
                <a:gd name="connsiteX17" fmla="*/ 77074 w 117158"/>
                <a:gd name="connsiteY17" fmla="*/ 85416 h 91269"/>
                <a:gd name="connsiteX18" fmla="*/ 76085 w 117158"/>
                <a:gd name="connsiteY18" fmla="*/ 84962 h 91269"/>
                <a:gd name="connsiteX19" fmla="*/ 76311 w 117158"/>
                <a:gd name="connsiteY19" fmla="*/ 83908 h 91269"/>
                <a:gd name="connsiteX20" fmla="*/ 77446 w 117158"/>
                <a:gd name="connsiteY20" fmla="*/ 82464 h 91269"/>
                <a:gd name="connsiteX21" fmla="*/ 78436 w 117158"/>
                <a:gd name="connsiteY21" fmla="*/ 82464 h 91269"/>
                <a:gd name="connsiteX22" fmla="*/ 80025 w 117158"/>
                <a:gd name="connsiteY22" fmla="*/ 82432 h 91269"/>
                <a:gd name="connsiteX23" fmla="*/ 81776 w 117158"/>
                <a:gd name="connsiteY23" fmla="*/ 82837 h 91269"/>
                <a:gd name="connsiteX24" fmla="*/ 82993 w 117158"/>
                <a:gd name="connsiteY24" fmla="*/ 82432 h 91269"/>
                <a:gd name="connsiteX25" fmla="*/ 84128 w 117158"/>
                <a:gd name="connsiteY25" fmla="*/ 81021 h 91269"/>
                <a:gd name="connsiteX26" fmla="*/ 84727 w 117158"/>
                <a:gd name="connsiteY26" fmla="*/ 79286 h 91269"/>
                <a:gd name="connsiteX27" fmla="*/ 87306 w 117158"/>
                <a:gd name="connsiteY27" fmla="*/ 78297 h 91269"/>
                <a:gd name="connsiteX28" fmla="*/ 89284 w 117158"/>
                <a:gd name="connsiteY28" fmla="*/ 77389 h 91269"/>
                <a:gd name="connsiteX29" fmla="*/ 91181 w 117158"/>
                <a:gd name="connsiteY29" fmla="*/ 77389 h 91269"/>
                <a:gd name="connsiteX30" fmla="*/ 92851 w 117158"/>
                <a:gd name="connsiteY30" fmla="*/ 78443 h 91269"/>
                <a:gd name="connsiteX31" fmla="*/ 92851 w 117158"/>
                <a:gd name="connsiteY31" fmla="*/ 82237 h 91269"/>
                <a:gd name="connsiteX32" fmla="*/ 93987 w 117158"/>
                <a:gd name="connsiteY32" fmla="*/ 82999 h 91269"/>
                <a:gd name="connsiteX33" fmla="*/ 95803 w 117158"/>
                <a:gd name="connsiteY33" fmla="*/ 82919 h 91269"/>
                <a:gd name="connsiteX34" fmla="*/ 97165 w 117158"/>
                <a:gd name="connsiteY34" fmla="*/ 80713 h 91269"/>
                <a:gd name="connsiteX35" fmla="*/ 96857 w 117158"/>
                <a:gd name="connsiteY35" fmla="*/ 78443 h 91269"/>
                <a:gd name="connsiteX36" fmla="*/ 95576 w 117158"/>
                <a:gd name="connsiteY36" fmla="*/ 77081 h 91269"/>
                <a:gd name="connsiteX37" fmla="*/ 93370 w 117158"/>
                <a:gd name="connsiteY37" fmla="*/ 76708 h 91269"/>
                <a:gd name="connsiteX38" fmla="*/ 92998 w 117158"/>
                <a:gd name="connsiteY38" fmla="*/ 76027 h 91269"/>
                <a:gd name="connsiteX39" fmla="*/ 93144 w 117158"/>
                <a:gd name="connsiteY39" fmla="*/ 73075 h 91269"/>
                <a:gd name="connsiteX40" fmla="*/ 94197 w 117158"/>
                <a:gd name="connsiteY40" fmla="*/ 71259 h 91269"/>
                <a:gd name="connsiteX41" fmla="*/ 95479 w 117158"/>
                <a:gd name="connsiteY41" fmla="*/ 67919 h 91269"/>
                <a:gd name="connsiteX42" fmla="*/ 96468 w 117158"/>
                <a:gd name="connsiteY42" fmla="*/ 64060 h 91269"/>
                <a:gd name="connsiteX43" fmla="*/ 97149 w 117158"/>
                <a:gd name="connsiteY43" fmla="*/ 61173 h 91269"/>
                <a:gd name="connsiteX44" fmla="*/ 97149 w 117158"/>
                <a:gd name="connsiteY44" fmla="*/ 59049 h 91269"/>
                <a:gd name="connsiteX45" fmla="*/ 98138 w 117158"/>
                <a:gd name="connsiteY45" fmla="*/ 56925 h 91269"/>
                <a:gd name="connsiteX46" fmla="*/ 99192 w 117158"/>
                <a:gd name="connsiteY46" fmla="*/ 55108 h 91269"/>
                <a:gd name="connsiteX47" fmla="*/ 101397 w 117158"/>
                <a:gd name="connsiteY47" fmla="*/ 53973 h 91269"/>
                <a:gd name="connsiteX48" fmla="*/ 103375 w 117158"/>
                <a:gd name="connsiteY48" fmla="*/ 53973 h 91269"/>
                <a:gd name="connsiteX49" fmla="*/ 105419 w 117158"/>
                <a:gd name="connsiteY49" fmla="*/ 53211 h 91269"/>
                <a:gd name="connsiteX50" fmla="*/ 106700 w 117158"/>
                <a:gd name="connsiteY50" fmla="*/ 50552 h 91269"/>
                <a:gd name="connsiteX51" fmla="*/ 106700 w 117158"/>
                <a:gd name="connsiteY51" fmla="*/ 48573 h 91269"/>
                <a:gd name="connsiteX52" fmla="*/ 107608 w 117158"/>
                <a:gd name="connsiteY52" fmla="*/ 47665 h 91269"/>
                <a:gd name="connsiteX53" fmla="*/ 110413 w 117158"/>
                <a:gd name="connsiteY53" fmla="*/ 47665 h 91269"/>
                <a:gd name="connsiteX54" fmla="*/ 112310 w 117158"/>
                <a:gd name="connsiteY54" fmla="*/ 47211 h 91269"/>
                <a:gd name="connsiteX55" fmla="*/ 114889 w 117158"/>
                <a:gd name="connsiteY55" fmla="*/ 47746 h 91269"/>
                <a:gd name="connsiteX56" fmla="*/ 116397 w 117158"/>
                <a:gd name="connsiteY56" fmla="*/ 47211 h 91269"/>
                <a:gd name="connsiteX57" fmla="*/ 117159 w 117158"/>
                <a:gd name="connsiteY57" fmla="*/ 46157 h 91269"/>
                <a:gd name="connsiteX58" fmla="*/ 117159 w 117158"/>
                <a:gd name="connsiteY58" fmla="*/ 44179 h 91269"/>
                <a:gd name="connsiteX59" fmla="*/ 115181 w 117158"/>
                <a:gd name="connsiteY59" fmla="*/ 42201 h 91269"/>
                <a:gd name="connsiteX60" fmla="*/ 113283 w 117158"/>
                <a:gd name="connsiteY60" fmla="*/ 41520 h 91269"/>
                <a:gd name="connsiteX61" fmla="*/ 111694 w 117158"/>
                <a:gd name="connsiteY61" fmla="*/ 40984 h 91269"/>
                <a:gd name="connsiteX62" fmla="*/ 111094 w 117158"/>
                <a:gd name="connsiteY62" fmla="*/ 39006 h 91269"/>
                <a:gd name="connsiteX63" fmla="*/ 112230 w 117158"/>
                <a:gd name="connsiteY63" fmla="*/ 37417 h 91269"/>
                <a:gd name="connsiteX64" fmla="*/ 112911 w 117158"/>
                <a:gd name="connsiteY64" fmla="*/ 36136 h 91269"/>
                <a:gd name="connsiteX65" fmla="*/ 112764 w 117158"/>
                <a:gd name="connsiteY65" fmla="*/ 34320 h 91269"/>
                <a:gd name="connsiteX66" fmla="*/ 113527 w 117158"/>
                <a:gd name="connsiteY66" fmla="*/ 32277 h 91269"/>
                <a:gd name="connsiteX67" fmla="*/ 115424 w 117158"/>
                <a:gd name="connsiteY67" fmla="*/ 30996 h 91269"/>
                <a:gd name="connsiteX68" fmla="*/ 115424 w 117158"/>
                <a:gd name="connsiteY68" fmla="*/ 29633 h 91269"/>
                <a:gd name="connsiteX69" fmla="*/ 115343 w 117158"/>
                <a:gd name="connsiteY69" fmla="*/ 27428 h 91269"/>
                <a:gd name="connsiteX70" fmla="*/ 112165 w 117158"/>
                <a:gd name="connsiteY70" fmla="*/ 27428 h 91269"/>
                <a:gd name="connsiteX71" fmla="*/ 109959 w 117158"/>
                <a:gd name="connsiteY71" fmla="*/ 26520 h 91269"/>
                <a:gd name="connsiteX72" fmla="*/ 107981 w 117158"/>
                <a:gd name="connsiteY72" fmla="*/ 25077 h 91269"/>
                <a:gd name="connsiteX73" fmla="*/ 106229 w 117158"/>
                <a:gd name="connsiteY73" fmla="*/ 22417 h 91269"/>
                <a:gd name="connsiteX74" fmla="*/ 104332 w 117158"/>
                <a:gd name="connsiteY74" fmla="*/ 19920 h 91269"/>
                <a:gd name="connsiteX75" fmla="*/ 102516 w 117158"/>
                <a:gd name="connsiteY75" fmla="*/ 17715 h 91269"/>
                <a:gd name="connsiteX76" fmla="*/ 98041 w 117158"/>
                <a:gd name="connsiteY76" fmla="*/ 14147 h 91269"/>
                <a:gd name="connsiteX77" fmla="*/ 95381 w 117158"/>
                <a:gd name="connsiteY77" fmla="*/ 11423 h 91269"/>
                <a:gd name="connsiteX78" fmla="*/ 93338 w 117158"/>
                <a:gd name="connsiteY78" fmla="*/ 10061 h 91269"/>
                <a:gd name="connsiteX79" fmla="*/ 90987 w 117158"/>
                <a:gd name="connsiteY79" fmla="*/ 9526 h 91269"/>
                <a:gd name="connsiteX80" fmla="*/ 87954 w 117158"/>
                <a:gd name="connsiteY80" fmla="*/ 9526 h 91269"/>
                <a:gd name="connsiteX81" fmla="*/ 85230 w 117158"/>
                <a:gd name="connsiteY81" fmla="*/ 7791 h 91269"/>
                <a:gd name="connsiteX82" fmla="*/ 83609 w 117158"/>
                <a:gd name="connsiteY82" fmla="*/ 6056 h 91269"/>
                <a:gd name="connsiteX83" fmla="*/ 82052 w 117158"/>
                <a:gd name="connsiteY83" fmla="*/ 4158 h 91269"/>
                <a:gd name="connsiteX84" fmla="*/ 81452 w 117158"/>
                <a:gd name="connsiteY84" fmla="*/ 3023 h 91269"/>
                <a:gd name="connsiteX85" fmla="*/ 80852 w 117158"/>
                <a:gd name="connsiteY85" fmla="*/ 1888 h 91269"/>
                <a:gd name="connsiteX86" fmla="*/ 78646 w 117158"/>
                <a:gd name="connsiteY86" fmla="*/ 1580 h 91269"/>
                <a:gd name="connsiteX87" fmla="*/ 76295 w 117158"/>
                <a:gd name="connsiteY87" fmla="*/ 1580 h 91269"/>
                <a:gd name="connsiteX88" fmla="*/ 74398 w 117158"/>
                <a:gd name="connsiteY88" fmla="*/ 2569 h 91269"/>
                <a:gd name="connsiteX89" fmla="*/ 73117 w 117158"/>
                <a:gd name="connsiteY89" fmla="*/ 3931 h 91269"/>
                <a:gd name="connsiteX90" fmla="*/ 71755 w 117158"/>
                <a:gd name="connsiteY90" fmla="*/ 4985 h 91269"/>
                <a:gd name="connsiteX91" fmla="*/ 69631 w 117158"/>
                <a:gd name="connsiteY91" fmla="*/ 5213 h 91269"/>
                <a:gd name="connsiteX92" fmla="*/ 68187 w 117158"/>
                <a:gd name="connsiteY92" fmla="*/ 4077 h 91269"/>
                <a:gd name="connsiteX93" fmla="*/ 66971 w 117158"/>
                <a:gd name="connsiteY93" fmla="*/ 3396 h 91269"/>
                <a:gd name="connsiteX94" fmla="*/ 65690 w 117158"/>
                <a:gd name="connsiteY94" fmla="*/ 4758 h 91269"/>
                <a:gd name="connsiteX95" fmla="*/ 64474 w 117158"/>
                <a:gd name="connsiteY95" fmla="*/ 5521 h 91269"/>
                <a:gd name="connsiteX96" fmla="*/ 61977 w 117158"/>
                <a:gd name="connsiteY96" fmla="*/ 4531 h 91269"/>
                <a:gd name="connsiteX97" fmla="*/ 60615 w 117158"/>
                <a:gd name="connsiteY97" fmla="*/ 3542 h 91269"/>
                <a:gd name="connsiteX98" fmla="*/ 57728 w 117158"/>
                <a:gd name="connsiteY98" fmla="*/ 3007 h 91269"/>
                <a:gd name="connsiteX99" fmla="*/ 55604 w 117158"/>
                <a:gd name="connsiteY99" fmla="*/ 2326 h 91269"/>
                <a:gd name="connsiteX100" fmla="*/ 53334 w 117158"/>
                <a:gd name="connsiteY100" fmla="*/ 2326 h 91269"/>
                <a:gd name="connsiteX101" fmla="*/ 50074 w 117158"/>
                <a:gd name="connsiteY101" fmla="*/ 2407 h 91269"/>
                <a:gd name="connsiteX102" fmla="*/ 48939 w 117158"/>
                <a:gd name="connsiteY102" fmla="*/ 1580 h 91269"/>
                <a:gd name="connsiteX103" fmla="*/ 46896 w 117158"/>
                <a:gd name="connsiteY103" fmla="*/ 1580 h 91269"/>
                <a:gd name="connsiteX104" fmla="*/ 45226 w 117158"/>
                <a:gd name="connsiteY104" fmla="*/ 1888 h 91269"/>
                <a:gd name="connsiteX105" fmla="*/ 43783 w 117158"/>
                <a:gd name="connsiteY105" fmla="*/ 2715 h 91269"/>
                <a:gd name="connsiteX106" fmla="*/ 41577 w 117158"/>
                <a:gd name="connsiteY106" fmla="*/ 3315 h 91269"/>
                <a:gd name="connsiteX107" fmla="*/ 39988 w 117158"/>
                <a:gd name="connsiteY107" fmla="*/ 2634 h 91269"/>
                <a:gd name="connsiteX108" fmla="*/ 39988 w 117158"/>
                <a:gd name="connsiteY108" fmla="*/ 1045 h 91269"/>
                <a:gd name="connsiteX109" fmla="*/ 39080 w 117158"/>
                <a:gd name="connsiteY109" fmla="*/ 137 h 91269"/>
                <a:gd name="connsiteX110" fmla="*/ 37718 w 117158"/>
                <a:gd name="connsiteY110" fmla="*/ 137 h 91269"/>
                <a:gd name="connsiteX111" fmla="*/ 36729 w 117158"/>
                <a:gd name="connsiteY111" fmla="*/ 1126 h 91269"/>
                <a:gd name="connsiteX112" fmla="*/ 35140 w 117158"/>
                <a:gd name="connsiteY112" fmla="*/ 1888 h 91269"/>
                <a:gd name="connsiteX113" fmla="*/ 32869 w 117158"/>
                <a:gd name="connsiteY113" fmla="*/ 1888 h 91269"/>
                <a:gd name="connsiteX114" fmla="*/ 29918 w 117158"/>
                <a:gd name="connsiteY114" fmla="*/ 1288 h 91269"/>
                <a:gd name="connsiteX115" fmla="*/ 27648 w 117158"/>
                <a:gd name="connsiteY115" fmla="*/ 23 h 91269"/>
                <a:gd name="connsiteX116" fmla="*/ 25216 w 117158"/>
                <a:gd name="connsiteY116" fmla="*/ 834 h 91269"/>
                <a:gd name="connsiteX117" fmla="*/ 23626 w 117158"/>
                <a:gd name="connsiteY117" fmla="*/ 23 h 91269"/>
                <a:gd name="connsiteX118" fmla="*/ 20594 w 117158"/>
                <a:gd name="connsiteY118" fmla="*/ 23 h 91269"/>
                <a:gd name="connsiteX119" fmla="*/ 18616 w 117158"/>
                <a:gd name="connsiteY119" fmla="*/ 1450 h 91269"/>
                <a:gd name="connsiteX120" fmla="*/ 16800 w 117158"/>
                <a:gd name="connsiteY120" fmla="*/ 2586 h 91269"/>
                <a:gd name="connsiteX121" fmla="*/ 15129 w 117158"/>
                <a:gd name="connsiteY121" fmla="*/ 3413 h 91269"/>
                <a:gd name="connsiteX122" fmla="*/ 13232 w 117158"/>
                <a:gd name="connsiteY122" fmla="*/ 4240 h 91269"/>
                <a:gd name="connsiteX123" fmla="*/ 11643 w 117158"/>
                <a:gd name="connsiteY123" fmla="*/ 4240 h 91269"/>
                <a:gd name="connsiteX124" fmla="*/ 9908 w 117158"/>
                <a:gd name="connsiteY124" fmla="*/ 4467 h 91269"/>
                <a:gd name="connsiteX125" fmla="*/ 8319 w 117158"/>
                <a:gd name="connsiteY125" fmla="*/ 5229 h 91269"/>
                <a:gd name="connsiteX126" fmla="*/ 6811 w 117158"/>
                <a:gd name="connsiteY126" fmla="*/ 6364 h 91269"/>
                <a:gd name="connsiteX127" fmla="*/ 5530 w 117158"/>
                <a:gd name="connsiteY127" fmla="*/ 7872 h 91269"/>
                <a:gd name="connsiteX128" fmla="*/ 3405 w 117158"/>
                <a:gd name="connsiteY128" fmla="*/ 9915 h 91269"/>
                <a:gd name="connsiteX129" fmla="*/ 2270 w 117158"/>
                <a:gd name="connsiteY129" fmla="*/ 11050 h 91269"/>
                <a:gd name="connsiteX130" fmla="*/ 762 w 117158"/>
                <a:gd name="connsiteY130" fmla="*/ 12266 h 91269"/>
                <a:gd name="connsiteX131" fmla="*/ 0 w 117158"/>
                <a:gd name="connsiteY131" fmla="*/ 21445 h 91269"/>
                <a:gd name="connsiteX132" fmla="*/ 373 w 117158"/>
                <a:gd name="connsiteY132" fmla="*/ 23715 h 91269"/>
                <a:gd name="connsiteX133" fmla="*/ 1200 w 117158"/>
                <a:gd name="connsiteY133" fmla="*/ 25693 h 91269"/>
                <a:gd name="connsiteX134" fmla="*/ 1735 w 117158"/>
                <a:gd name="connsiteY134" fmla="*/ 27590 h 91269"/>
                <a:gd name="connsiteX135" fmla="*/ 2643 w 117158"/>
                <a:gd name="connsiteY135" fmla="*/ 29487 h 91269"/>
                <a:gd name="connsiteX136" fmla="*/ 3179 w 117158"/>
                <a:gd name="connsiteY136" fmla="*/ 31466 h 91269"/>
                <a:gd name="connsiteX137" fmla="*/ 4086 w 117158"/>
                <a:gd name="connsiteY137" fmla="*/ 33898 h 91269"/>
                <a:gd name="connsiteX138" fmla="*/ 4086 w 117158"/>
                <a:gd name="connsiteY138" fmla="*/ 35341 h 91269"/>
                <a:gd name="connsiteX139" fmla="*/ 4314 w 117158"/>
                <a:gd name="connsiteY139" fmla="*/ 36785 h 91269"/>
                <a:gd name="connsiteX140" fmla="*/ 4005 w 117158"/>
                <a:gd name="connsiteY140" fmla="*/ 38147 h 91269"/>
                <a:gd name="connsiteX141" fmla="*/ 3470 w 117158"/>
                <a:gd name="connsiteY141" fmla="*/ 39655 h 91269"/>
                <a:gd name="connsiteX142" fmla="*/ 4913 w 117158"/>
                <a:gd name="connsiteY142" fmla="*/ 39347 h 91269"/>
                <a:gd name="connsiteX143" fmla="*/ 6195 w 117158"/>
                <a:gd name="connsiteY143" fmla="*/ 39201 h 91269"/>
                <a:gd name="connsiteX144" fmla="*/ 6730 w 117158"/>
                <a:gd name="connsiteY144" fmla="*/ 39509 h 91269"/>
                <a:gd name="connsiteX145" fmla="*/ 6048 w 117158"/>
                <a:gd name="connsiteY145" fmla="*/ 40044 h 91269"/>
                <a:gd name="connsiteX146" fmla="*/ 5221 w 117158"/>
                <a:gd name="connsiteY146" fmla="*/ 40725 h 91269"/>
                <a:gd name="connsiteX147" fmla="*/ 4848 w 117158"/>
                <a:gd name="connsiteY147" fmla="*/ 42006 h 91269"/>
                <a:gd name="connsiteX148" fmla="*/ 5303 w 117158"/>
                <a:gd name="connsiteY148" fmla="*/ 42687 h 91269"/>
                <a:gd name="connsiteX149" fmla="*/ 8789 w 117158"/>
                <a:gd name="connsiteY149" fmla="*/ 42687 h 91269"/>
                <a:gd name="connsiteX150" fmla="*/ 9097 w 117158"/>
                <a:gd name="connsiteY150" fmla="*/ 44049 h 91269"/>
                <a:gd name="connsiteX151" fmla="*/ 9778 w 117158"/>
                <a:gd name="connsiteY151" fmla="*/ 45038 h 91269"/>
                <a:gd name="connsiteX152" fmla="*/ 11222 w 117158"/>
                <a:gd name="connsiteY152" fmla="*/ 45184 h 91269"/>
                <a:gd name="connsiteX153" fmla="*/ 12730 w 117158"/>
                <a:gd name="connsiteY153" fmla="*/ 45655 h 91269"/>
                <a:gd name="connsiteX154" fmla="*/ 14011 w 117158"/>
                <a:gd name="connsiteY154" fmla="*/ 46628 h 91269"/>
                <a:gd name="connsiteX155" fmla="*/ 14692 w 117158"/>
                <a:gd name="connsiteY155" fmla="*/ 47617 h 91269"/>
                <a:gd name="connsiteX156" fmla="*/ 15973 w 117158"/>
                <a:gd name="connsiteY156" fmla="*/ 48298 h 91269"/>
                <a:gd name="connsiteX157" fmla="*/ 17870 w 117158"/>
                <a:gd name="connsiteY157" fmla="*/ 48444 h 91269"/>
                <a:gd name="connsiteX158" fmla="*/ 19086 w 117158"/>
                <a:gd name="connsiteY158" fmla="*/ 49206 h 91269"/>
                <a:gd name="connsiteX159" fmla="*/ 22264 w 117158"/>
                <a:gd name="connsiteY159" fmla="*/ 49741 h 91269"/>
                <a:gd name="connsiteX160" fmla="*/ 23708 w 117158"/>
                <a:gd name="connsiteY160" fmla="*/ 49514 h 91269"/>
                <a:gd name="connsiteX161" fmla="*/ 25151 w 117158"/>
                <a:gd name="connsiteY161" fmla="*/ 49368 h 91269"/>
                <a:gd name="connsiteX162" fmla="*/ 27648 w 117158"/>
                <a:gd name="connsiteY162" fmla="*/ 49903 h 91269"/>
                <a:gd name="connsiteX163" fmla="*/ 30680 w 117158"/>
                <a:gd name="connsiteY163" fmla="*/ 50665 h 91269"/>
                <a:gd name="connsiteX164" fmla="*/ 32042 w 117158"/>
                <a:gd name="connsiteY164" fmla="*/ 50892 h 91269"/>
                <a:gd name="connsiteX165" fmla="*/ 33097 w 117158"/>
                <a:gd name="connsiteY165" fmla="*/ 52173 h 91269"/>
                <a:gd name="connsiteX166" fmla="*/ 34605 w 117158"/>
                <a:gd name="connsiteY166" fmla="*/ 53162 h 91269"/>
                <a:gd name="connsiteX167" fmla="*/ 35967 w 117158"/>
                <a:gd name="connsiteY167" fmla="*/ 55060 h 91269"/>
                <a:gd name="connsiteX168" fmla="*/ 37248 w 117158"/>
                <a:gd name="connsiteY168" fmla="*/ 56195 h 91269"/>
                <a:gd name="connsiteX169" fmla="*/ 37702 w 117158"/>
                <a:gd name="connsiteY169" fmla="*/ 57476 h 91269"/>
                <a:gd name="connsiteX170" fmla="*/ 38237 w 117158"/>
                <a:gd name="connsiteY170" fmla="*/ 59292 h 91269"/>
                <a:gd name="connsiteX171" fmla="*/ 37783 w 117158"/>
                <a:gd name="connsiteY171" fmla="*/ 61027 h 91269"/>
                <a:gd name="connsiteX172" fmla="*/ 36194 w 117158"/>
                <a:gd name="connsiteY172" fmla="*/ 62535 h 91269"/>
                <a:gd name="connsiteX173" fmla="*/ 35740 w 117158"/>
                <a:gd name="connsiteY173" fmla="*/ 64351 h 91269"/>
                <a:gd name="connsiteX174" fmla="*/ 35886 w 117158"/>
                <a:gd name="connsiteY174" fmla="*/ 66476 h 91269"/>
                <a:gd name="connsiteX175" fmla="*/ 35578 w 117158"/>
                <a:gd name="connsiteY175" fmla="*/ 67919 h 91269"/>
                <a:gd name="connsiteX176" fmla="*/ 35269 w 117158"/>
                <a:gd name="connsiteY176" fmla="*/ 70416 h 91269"/>
                <a:gd name="connsiteX177" fmla="*/ 36259 w 117158"/>
                <a:gd name="connsiteY177" fmla="*/ 72232 h 91269"/>
                <a:gd name="connsiteX178" fmla="*/ 37021 w 117158"/>
                <a:gd name="connsiteY178" fmla="*/ 73740 h 91269"/>
                <a:gd name="connsiteX179" fmla="*/ 39145 w 117158"/>
                <a:gd name="connsiteY179" fmla="*/ 75184 h 91269"/>
                <a:gd name="connsiteX180" fmla="*/ 41723 w 117158"/>
                <a:gd name="connsiteY180" fmla="*/ 76627 h 91269"/>
                <a:gd name="connsiteX181" fmla="*/ 45210 w 117158"/>
                <a:gd name="connsiteY181" fmla="*/ 78443 h 91269"/>
                <a:gd name="connsiteX182" fmla="*/ 47188 w 117158"/>
                <a:gd name="connsiteY182" fmla="*/ 79886 h 91269"/>
                <a:gd name="connsiteX183" fmla="*/ 49231 w 117158"/>
                <a:gd name="connsiteY183" fmla="*/ 82091 h 91269"/>
                <a:gd name="connsiteX184" fmla="*/ 50220 w 117158"/>
                <a:gd name="connsiteY184" fmla="*/ 83454 h 91269"/>
                <a:gd name="connsiteX185" fmla="*/ 50220 w 117158"/>
                <a:gd name="connsiteY185" fmla="*/ 86113 h 91269"/>
                <a:gd name="connsiteX186" fmla="*/ 50074 w 117158"/>
                <a:gd name="connsiteY186" fmla="*/ 88837 h 9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17158" h="91269">
                  <a:moveTo>
                    <a:pt x="50091" y="88837"/>
                  </a:moveTo>
                  <a:lnTo>
                    <a:pt x="52134" y="89826"/>
                  </a:lnTo>
                  <a:lnTo>
                    <a:pt x="53642" y="90734"/>
                  </a:lnTo>
                  <a:lnTo>
                    <a:pt x="55539" y="89794"/>
                  </a:lnTo>
                  <a:lnTo>
                    <a:pt x="59107" y="89794"/>
                  </a:lnTo>
                  <a:lnTo>
                    <a:pt x="61085" y="90734"/>
                  </a:lnTo>
                  <a:lnTo>
                    <a:pt x="62528" y="89794"/>
                  </a:lnTo>
                  <a:lnTo>
                    <a:pt x="64652" y="90248"/>
                  </a:lnTo>
                  <a:lnTo>
                    <a:pt x="66242" y="91189"/>
                  </a:lnTo>
                  <a:lnTo>
                    <a:pt x="67150" y="91269"/>
                  </a:lnTo>
                  <a:lnTo>
                    <a:pt x="70409" y="90734"/>
                  </a:lnTo>
                  <a:lnTo>
                    <a:pt x="71236" y="89518"/>
                  </a:lnTo>
                  <a:lnTo>
                    <a:pt x="72744" y="87929"/>
                  </a:lnTo>
                  <a:lnTo>
                    <a:pt x="73733" y="88075"/>
                  </a:lnTo>
                  <a:lnTo>
                    <a:pt x="74949" y="88529"/>
                  </a:lnTo>
                  <a:lnTo>
                    <a:pt x="76539" y="88675"/>
                  </a:lnTo>
                  <a:lnTo>
                    <a:pt x="77446" y="87313"/>
                  </a:lnTo>
                  <a:lnTo>
                    <a:pt x="77074" y="85416"/>
                  </a:lnTo>
                  <a:lnTo>
                    <a:pt x="76085" y="84962"/>
                  </a:lnTo>
                  <a:lnTo>
                    <a:pt x="76311" y="83908"/>
                  </a:lnTo>
                  <a:cubicBezTo>
                    <a:pt x="76311" y="83908"/>
                    <a:pt x="77138" y="82545"/>
                    <a:pt x="77446" y="82464"/>
                  </a:cubicBezTo>
                  <a:cubicBezTo>
                    <a:pt x="77755" y="82383"/>
                    <a:pt x="78436" y="82464"/>
                    <a:pt x="78436" y="82464"/>
                  </a:cubicBezTo>
                  <a:lnTo>
                    <a:pt x="80025" y="82432"/>
                  </a:lnTo>
                  <a:lnTo>
                    <a:pt x="81776" y="82837"/>
                  </a:lnTo>
                  <a:lnTo>
                    <a:pt x="82993" y="82432"/>
                  </a:lnTo>
                  <a:lnTo>
                    <a:pt x="84128" y="81021"/>
                  </a:lnTo>
                  <a:lnTo>
                    <a:pt x="84727" y="79286"/>
                  </a:lnTo>
                  <a:lnTo>
                    <a:pt x="87306" y="78297"/>
                  </a:lnTo>
                  <a:cubicBezTo>
                    <a:pt x="87306" y="78297"/>
                    <a:pt x="89041" y="77389"/>
                    <a:pt x="89284" y="77389"/>
                  </a:cubicBezTo>
                  <a:lnTo>
                    <a:pt x="91181" y="77389"/>
                  </a:lnTo>
                  <a:lnTo>
                    <a:pt x="92851" y="78443"/>
                  </a:lnTo>
                  <a:lnTo>
                    <a:pt x="92851" y="82237"/>
                  </a:lnTo>
                  <a:lnTo>
                    <a:pt x="93987" y="82999"/>
                  </a:lnTo>
                  <a:lnTo>
                    <a:pt x="95803" y="82919"/>
                  </a:lnTo>
                  <a:lnTo>
                    <a:pt x="97165" y="80713"/>
                  </a:lnTo>
                  <a:lnTo>
                    <a:pt x="96857" y="78443"/>
                  </a:lnTo>
                  <a:lnTo>
                    <a:pt x="95576" y="77081"/>
                  </a:lnTo>
                  <a:lnTo>
                    <a:pt x="93370" y="76708"/>
                  </a:lnTo>
                  <a:lnTo>
                    <a:pt x="92998" y="76027"/>
                  </a:lnTo>
                  <a:lnTo>
                    <a:pt x="93144" y="73075"/>
                  </a:lnTo>
                  <a:lnTo>
                    <a:pt x="94197" y="71259"/>
                  </a:lnTo>
                  <a:lnTo>
                    <a:pt x="95479" y="67919"/>
                  </a:lnTo>
                  <a:lnTo>
                    <a:pt x="96468" y="64060"/>
                  </a:lnTo>
                  <a:lnTo>
                    <a:pt x="97149" y="61173"/>
                  </a:lnTo>
                  <a:lnTo>
                    <a:pt x="97149" y="59049"/>
                  </a:lnTo>
                  <a:lnTo>
                    <a:pt x="98138" y="56925"/>
                  </a:lnTo>
                  <a:lnTo>
                    <a:pt x="99192" y="55108"/>
                  </a:lnTo>
                  <a:lnTo>
                    <a:pt x="101397" y="53973"/>
                  </a:lnTo>
                  <a:lnTo>
                    <a:pt x="103375" y="53973"/>
                  </a:lnTo>
                  <a:lnTo>
                    <a:pt x="105419" y="53211"/>
                  </a:lnTo>
                  <a:lnTo>
                    <a:pt x="106700" y="50552"/>
                  </a:lnTo>
                  <a:lnTo>
                    <a:pt x="106700" y="48573"/>
                  </a:lnTo>
                  <a:lnTo>
                    <a:pt x="107608" y="47665"/>
                  </a:lnTo>
                  <a:lnTo>
                    <a:pt x="110413" y="47665"/>
                  </a:lnTo>
                  <a:lnTo>
                    <a:pt x="112310" y="47211"/>
                  </a:lnTo>
                  <a:lnTo>
                    <a:pt x="114889" y="47746"/>
                  </a:lnTo>
                  <a:lnTo>
                    <a:pt x="116397" y="47211"/>
                  </a:lnTo>
                  <a:cubicBezTo>
                    <a:pt x="116397" y="47211"/>
                    <a:pt x="117159" y="46384"/>
                    <a:pt x="117159" y="46157"/>
                  </a:cubicBezTo>
                  <a:lnTo>
                    <a:pt x="117159" y="44179"/>
                  </a:lnTo>
                  <a:lnTo>
                    <a:pt x="115181" y="42201"/>
                  </a:lnTo>
                  <a:lnTo>
                    <a:pt x="113283" y="41520"/>
                  </a:lnTo>
                  <a:lnTo>
                    <a:pt x="111694" y="40984"/>
                  </a:lnTo>
                  <a:lnTo>
                    <a:pt x="111094" y="39006"/>
                  </a:lnTo>
                  <a:lnTo>
                    <a:pt x="112230" y="37417"/>
                  </a:lnTo>
                  <a:lnTo>
                    <a:pt x="112911" y="36136"/>
                  </a:lnTo>
                  <a:lnTo>
                    <a:pt x="112764" y="34320"/>
                  </a:lnTo>
                  <a:lnTo>
                    <a:pt x="113527" y="32277"/>
                  </a:lnTo>
                  <a:lnTo>
                    <a:pt x="115424" y="30996"/>
                  </a:lnTo>
                  <a:lnTo>
                    <a:pt x="115424" y="29633"/>
                  </a:lnTo>
                  <a:lnTo>
                    <a:pt x="115343" y="27428"/>
                  </a:lnTo>
                  <a:lnTo>
                    <a:pt x="112165" y="27428"/>
                  </a:lnTo>
                  <a:lnTo>
                    <a:pt x="109959" y="26520"/>
                  </a:lnTo>
                  <a:lnTo>
                    <a:pt x="107981" y="25077"/>
                  </a:lnTo>
                  <a:lnTo>
                    <a:pt x="106229" y="22417"/>
                  </a:lnTo>
                  <a:lnTo>
                    <a:pt x="104332" y="19920"/>
                  </a:lnTo>
                  <a:lnTo>
                    <a:pt x="102516" y="17715"/>
                  </a:lnTo>
                  <a:lnTo>
                    <a:pt x="98041" y="14147"/>
                  </a:lnTo>
                  <a:lnTo>
                    <a:pt x="95381" y="11423"/>
                  </a:lnTo>
                  <a:lnTo>
                    <a:pt x="93338" y="10061"/>
                  </a:lnTo>
                  <a:lnTo>
                    <a:pt x="90987" y="9526"/>
                  </a:lnTo>
                  <a:lnTo>
                    <a:pt x="87954" y="9526"/>
                  </a:lnTo>
                  <a:lnTo>
                    <a:pt x="85230" y="7791"/>
                  </a:lnTo>
                  <a:lnTo>
                    <a:pt x="83609" y="6056"/>
                  </a:lnTo>
                  <a:lnTo>
                    <a:pt x="82052" y="4158"/>
                  </a:lnTo>
                  <a:lnTo>
                    <a:pt x="81452" y="3023"/>
                  </a:lnTo>
                  <a:lnTo>
                    <a:pt x="80852" y="1888"/>
                  </a:lnTo>
                  <a:lnTo>
                    <a:pt x="78646" y="1580"/>
                  </a:lnTo>
                  <a:lnTo>
                    <a:pt x="76295" y="1580"/>
                  </a:lnTo>
                  <a:lnTo>
                    <a:pt x="74398" y="2569"/>
                  </a:lnTo>
                  <a:lnTo>
                    <a:pt x="73117" y="3931"/>
                  </a:lnTo>
                  <a:cubicBezTo>
                    <a:pt x="73117" y="3931"/>
                    <a:pt x="72128" y="4840"/>
                    <a:pt x="71755" y="4985"/>
                  </a:cubicBezTo>
                  <a:cubicBezTo>
                    <a:pt x="71382" y="5131"/>
                    <a:pt x="69631" y="5213"/>
                    <a:pt x="69631" y="5213"/>
                  </a:cubicBezTo>
                  <a:lnTo>
                    <a:pt x="68187" y="4077"/>
                  </a:lnTo>
                  <a:lnTo>
                    <a:pt x="66971" y="3396"/>
                  </a:lnTo>
                  <a:lnTo>
                    <a:pt x="65690" y="4758"/>
                  </a:lnTo>
                  <a:cubicBezTo>
                    <a:pt x="65690" y="4758"/>
                    <a:pt x="64701" y="5521"/>
                    <a:pt x="64474" y="5521"/>
                  </a:cubicBezTo>
                  <a:cubicBezTo>
                    <a:pt x="64247" y="5521"/>
                    <a:pt x="61977" y="4531"/>
                    <a:pt x="61977" y="4531"/>
                  </a:cubicBezTo>
                  <a:lnTo>
                    <a:pt x="60615" y="3542"/>
                  </a:lnTo>
                  <a:lnTo>
                    <a:pt x="57728" y="3007"/>
                  </a:lnTo>
                  <a:lnTo>
                    <a:pt x="55604" y="2326"/>
                  </a:lnTo>
                  <a:lnTo>
                    <a:pt x="53334" y="2326"/>
                  </a:lnTo>
                  <a:lnTo>
                    <a:pt x="50074" y="2407"/>
                  </a:lnTo>
                  <a:lnTo>
                    <a:pt x="48939" y="1580"/>
                  </a:lnTo>
                  <a:lnTo>
                    <a:pt x="46896" y="1580"/>
                  </a:lnTo>
                  <a:lnTo>
                    <a:pt x="45226" y="1888"/>
                  </a:lnTo>
                  <a:lnTo>
                    <a:pt x="43783" y="2715"/>
                  </a:lnTo>
                  <a:lnTo>
                    <a:pt x="41577" y="3315"/>
                  </a:lnTo>
                  <a:lnTo>
                    <a:pt x="39988" y="2634"/>
                  </a:lnTo>
                  <a:lnTo>
                    <a:pt x="39988" y="1045"/>
                  </a:lnTo>
                  <a:lnTo>
                    <a:pt x="39080" y="137"/>
                  </a:lnTo>
                  <a:cubicBezTo>
                    <a:pt x="39080" y="137"/>
                    <a:pt x="37864" y="-171"/>
                    <a:pt x="37718" y="137"/>
                  </a:cubicBezTo>
                  <a:cubicBezTo>
                    <a:pt x="37572" y="445"/>
                    <a:pt x="36729" y="1126"/>
                    <a:pt x="36729" y="1126"/>
                  </a:cubicBezTo>
                  <a:lnTo>
                    <a:pt x="35140" y="1888"/>
                  </a:lnTo>
                  <a:lnTo>
                    <a:pt x="32869" y="1888"/>
                  </a:lnTo>
                  <a:lnTo>
                    <a:pt x="29918" y="1288"/>
                  </a:lnTo>
                  <a:lnTo>
                    <a:pt x="27648" y="23"/>
                  </a:lnTo>
                  <a:lnTo>
                    <a:pt x="25216" y="834"/>
                  </a:lnTo>
                  <a:lnTo>
                    <a:pt x="23626" y="23"/>
                  </a:lnTo>
                  <a:lnTo>
                    <a:pt x="20594" y="23"/>
                  </a:lnTo>
                  <a:lnTo>
                    <a:pt x="18616" y="1450"/>
                  </a:lnTo>
                  <a:lnTo>
                    <a:pt x="16800" y="2586"/>
                  </a:lnTo>
                  <a:lnTo>
                    <a:pt x="15129" y="3413"/>
                  </a:lnTo>
                  <a:lnTo>
                    <a:pt x="13232" y="4240"/>
                  </a:lnTo>
                  <a:lnTo>
                    <a:pt x="11643" y="4240"/>
                  </a:lnTo>
                  <a:lnTo>
                    <a:pt x="9908" y="4467"/>
                  </a:lnTo>
                  <a:lnTo>
                    <a:pt x="8319" y="5229"/>
                  </a:lnTo>
                  <a:lnTo>
                    <a:pt x="6811" y="6364"/>
                  </a:lnTo>
                  <a:lnTo>
                    <a:pt x="5530" y="7872"/>
                  </a:lnTo>
                  <a:lnTo>
                    <a:pt x="3405" y="9915"/>
                  </a:lnTo>
                  <a:lnTo>
                    <a:pt x="2270" y="11050"/>
                  </a:lnTo>
                  <a:lnTo>
                    <a:pt x="762" y="12266"/>
                  </a:lnTo>
                  <a:lnTo>
                    <a:pt x="0" y="21445"/>
                  </a:lnTo>
                  <a:lnTo>
                    <a:pt x="373" y="23715"/>
                  </a:lnTo>
                  <a:lnTo>
                    <a:pt x="1200" y="25693"/>
                  </a:lnTo>
                  <a:lnTo>
                    <a:pt x="1735" y="27590"/>
                  </a:lnTo>
                  <a:lnTo>
                    <a:pt x="2643" y="29487"/>
                  </a:lnTo>
                  <a:lnTo>
                    <a:pt x="3179" y="31466"/>
                  </a:lnTo>
                  <a:lnTo>
                    <a:pt x="4086" y="33898"/>
                  </a:lnTo>
                  <a:lnTo>
                    <a:pt x="4086" y="35341"/>
                  </a:lnTo>
                  <a:lnTo>
                    <a:pt x="4314" y="36785"/>
                  </a:lnTo>
                  <a:lnTo>
                    <a:pt x="4005" y="38147"/>
                  </a:lnTo>
                  <a:lnTo>
                    <a:pt x="3470" y="39655"/>
                  </a:lnTo>
                  <a:lnTo>
                    <a:pt x="4913" y="39347"/>
                  </a:lnTo>
                  <a:lnTo>
                    <a:pt x="6195" y="39201"/>
                  </a:lnTo>
                  <a:lnTo>
                    <a:pt x="6730" y="39509"/>
                  </a:lnTo>
                  <a:lnTo>
                    <a:pt x="6048" y="40044"/>
                  </a:lnTo>
                  <a:lnTo>
                    <a:pt x="5221" y="40725"/>
                  </a:lnTo>
                  <a:lnTo>
                    <a:pt x="4848" y="42006"/>
                  </a:lnTo>
                  <a:lnTo>
                    <a:pt x="5303" y="42687"/>
                  </a:lnTo>
                  <a:lnTo>
                    <a:pt x="8789" y="42687"/>
                  </a:lnTo>
                  <a:lnTo>
                    <a:pt x="9097" y="44049"/>
                  </a:lnTo>
                  <a:lnTo>
                    <a:pt x="9778" y="45038"/>
                  </a:lnTo>
                  <a:lnTo>
                    <a:pt x="11222" y="45184"/>
                  </a:lnTo>
                  <a:lnTo>
                    <a:pt x="12730" y="45655"/>
                  </a:lnTo>
                  <a:lnTo>
                    <a:pt x="14011" y="46628"/>
                  </a:lnTo>
                  <a:lnTo>
                    <a:pt x="14692" y="47617"/>
                  </a:lnTo>
                  <a:lnTo>
                    <a:pt x="15973" y="48298"/>
                  </a:lnTo>
                  <a:lnTo>
                    <a:pt x="17870" y="48444"/>
                  </a:lnTo>
                  <a:lnTo>
                    <a:pt x="19086" y="49206"/>
                  </a:lnTo>
                  <a:lnTo>
                    <a:pt x="22264" y="49741"/>
                  </a:lnTo>
                  <a:lnTo>
                    <a:pt x="23708" y="49514"/>
                  </a:lnTo>
                  <a:lnTo>
                    <a:pt x="25151" y="49368"/>
                  </a:lnTo>
                  <a:lnTo>
                    <a:pt x="27648" y="49903"/>
                  </a:lnTo>
                  <a:lnTo>
                    <a:pt x="30680" y="50665"/>
                  </a:lnTo>
                  <a:lnTo>
                    <a:pt x="32042" y="50892"/>
                  </a:lnTo>
                  <a:lnTo>
                    <a:pt x="33097" y="52173"/>
                  </a:lnTo>
                  <a:cubicBezTo>
                    <a:pt x="33097" y="52173"/>
                    <a:pt x="34378" y="52935"/>
                    <a:pt x="34605" y="53162"/>
                  </a:cubicBezTo>
                  <a:cubicBezTo>
                    <a:pt x="34831" y="53389"/>
                    <a:pt x="35967" y="55060"/>
                    <a:pt x="35967" y="55060"/>
                  </a:cubicBezTo>
                  <a:lnTo>
                    <a:pt x="37248" y="56195"/>
                  </a:lnTo>
                  <a:lnTo>
                    <a:pt x="37702" y="57476"/>
                  </a:lnTo>
                  <a:lnTo>
                    <a:pt x="38237" y="59292"/>
                  </a:lnTo>
                  <a:lnTo>
                    <a:pt x="37783" y="61027"/>
                  </a:lnTo>
                  <a:lnTo>
                    <a:pt x="36194" y="62535"/>
                  </a:lnTo>
                  <a:lnTo>
                    <a:pt x="35740" y="64351"/>
                  </a:lnTo>
                  <a:lnTo>
                    <a:pt x="35886" y="66476"/>
                  </a:lnTo>
                  <a:lnTo>
                    <a:pt x="35578" y="67919"/>
                  </a:lnTo>
                  <a:lnTo>
                    <a:pt x="35269" y="70416"/>
                  </a:lnTo>
                  <a:lnTo>
                    <a:pt x="36259" y="72232"/>
                  </a:lnTo>
                  <a:lnTo>
                    <a:pt x="37021" y="73740"/>
                  </a:lnTo>
                  <a:lnTo>
                    <a:pt x="39145" y="75184"/>
                  </a:lnTo>
                  <a:lnTo>
                    <a:pt x="41723" y="76627"/>
                  </a:lnTo>
                  <a:lnTo>
                    <a:pt x="45210" y="78443"/>
                  </a:lnTo>
                  <a:lnTo>
                    <a:pt x="47188" y="79886"/>
                  </a:lnTo>
                  <a:lnTo>
                    <a:pt x="49231" y="82091"/>
                  </a:lnTo>
                  <a:lnTo>
                    <a:pt x="50220" y="83454"/>
                  </a:lnTo>
                  <a:lnTo>
                    <a:pt x="50220" y="86113"/>
                  </a:lnTo>
                  <a:lnTo>
                    <a:pt x="50074" y="88837"/>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82" name="Freeform: Shape 681">
              <a:extLst>
                <a:ext uri="{FF2B5EF4-FFF2-40B4-BE49-F238E27FC236}">
                  <a16:creationId xmlns:a16="http://schemas.microsoft.com/office/drawing/2014/main" id="{4C95A927-8A27-1283-C42D-0E9BCB767BA9}"/>
                </a:ext>
              </a:extLst>
            </p:cNvPr>
            <p:cNvSpPr/>
            <p:nvPr/>
          </p:nvSpPr>
          <p:spPr>
            <a:xfrm>
              <a:off x="7602803" y="3172554"/>
              <a:ext cx="139448" cy="82424"/>
            </a:xfrm>
            <a:custGeom>
              <a:avLst/>
              <a:gdLst>
                <a:gd name="connsiteX0" fmla="*/ 116786 w 151163"/>
                <a:gd name="connsiteY0" fmla="*/ 89349 h 89348"/>
                <a:gd name="connsiteX1" fmla="*/ 113608 w 151163"/>
                <a:gd name="connsiteY1" fmla="*/ 89349 h 89348"/>
                <a:gd name="connsiteX2" fmla="*/ 111402 w 151163"/>
                <a:gd name="connsiteY2" fmla="*/ 88441 h 89348"/>
                <a:gd name="connsiteX3" fmla="*/ 109424 w 151163"/>
                <a:gd name="connsiteY3" fmla="*/ 86998 h 89348"/>
                <a:gd name="connsiteX4" fmla="*/ 107672 w 151163"/>
                <a:gd name="connsiteY4" fmla="*/ 84338 h 89348"/>
                <a:gd name="connsiteX5" fmla="*/ 105775 w 151163"/>
                <a:gd name="connsiteY5" fmla="*/ 81841 h 89348"/>
                <a:gd name="connsiteX6" fmla="*/ 103959 w 151163"/>
                <a:gd name="connsiteY6" fmla="*/ 79636 h 89348"/>
                <a:gd name="connsiteX7" fmla="*/ 99484 w 151163"/>
                <a:gd name="connsiteY7" fmla="*/ 76068 h 89348"/>
                <a:gd name="connsiteX8" fmla="*/ 96824 w 151163"/>
                <a:gd name="connsiteY8" fmla="*/ 73344 h 89348"/>
                <a:gd name="connsiteX9" fmla="*/ 94781 w 151163"/>
                <a:gd name="connsiteY9" fmla="*/ 71982 h 89348"/>
                <a:gd name="connsiteX10" fmla="*/ 92430 w 151163"/>
                <a:gd name="connsiteY10" fmla="*/ 71447 h 89348"/>
                <a:gd name="connsiteX11" fmla="*/ 89397 w 151163"/>
                <a:gd name="connsiteY11" fmla="*/ 71447 h 89348"/>
                <a:gd name="connsiteX12" fmla="*/ 86673 w 151163"/>
                <a:gd name="connsiteY12" fmla="*/ 69712 h 89348"/>
                <a:gd name="connsiteX13" fmla="*/ 85052 w 151163"/>
                <a:gd name="connsiteY13" fmla="*/ 67977 h 89348"/>
                <a:gd name="connsiteX14" fmla="*/ 83495 w 151163"/>
                <a:gd name="connsiteY14" fmla="*/ 66079 h 89348"/>
                <a:gd name="connsiteX15" fmla="*/ 82895 w 151163"/>
                <a:gd name="connsiteY15" fmla="*/ 64944 h 89348"/>
                <a:gd name="connsiteX16" fmla="*/ 82295 w 151163"/>
                <a:gd name="connsiteY16" fmla="*/ 63809 h 89348"/>
                <a:gd name="connsiteX17" fmla="*/ 80089 w 151163"/>
                <a:gd name="connsiteY17" fmla="*/ 63501 h 89348"/>
                <a:gd name="connsiteX18" fmla="*/ 77738 w 151163"/>
                <a:gd name="connsiteY18" fmla="*/ 63501 h 89348"/>
                <a:gd name="connsiteX19" fmla="*/ 75841 w 151163"/>
                <a:gd name="connsiteY19" fmla="*/ 64490 h 89348"/>
                <a:gd name="connsiteX20" fmla="*/ 74560 w 151163"/>
                <a:gd name="connsiteY20" fmla="*/ 65852 h 89348"/>
                <a:gd name="connsiteX21" fmla="*/ 73198 w 151163"/>
                <a:gd name="connsiteY21" fmla="*/ 66906 h 89348"/>
                <a:gd name="connsiteX22" fmla="*/ 71074 w 151163"/>
                <a:gd name="connsiteY22" fmla="*/ 67133 h 89348"/>
                <a:gd name="connsiteX23" fmla="*/ 69630 w 151163"/>
                <a:gd name="connsiteY23" fmla="*/ 65998 h 89348"/>
                <a:gd name="connsiteX24" fmla="*/ 68414 w 151163"/>
                <a:gd name="connsiteY24" fmla="*/ 65317 h 89348"/>
                <a:gd name="connsiteX25" fmla="*/ 67133 w 151163"/>
                <a:gd name="connsiteY25" fmla="*/ 66679 h 89348"/>
                <a:gd name="connsiteX26" fmla="*/ 65917 w 151163"/>
                <a:gd name="connsiteY26" fmla="*/ 67441 h 89348"/>
                <a:gd name="connsiteX27" fmla="*/ 63420 w 151163"/>
                <a:gd name="connsiteY27" fmla="*/ 66452 h 89348"/>
                <a:gd name="connsiteX28" fmla="*/ 62058 w 151163"/>
                <a:gd name="connsiteY28" fmla="*/ 65463 h 89348"/>
                <a:gd name="connsiteX29" fmla="*/ 59171 w 151163"/>
                <a:gd name="connsiteY29" fmla="*/ 64928 h 89348"/>
                <a:gd name="connsiteX30" fmla="*/ 57047 w 151163"/>
                <a:gd name="connsiteY30" fmla="*/ 64247 h 89348"/>
                <a:gd name="connsiteX31" fmla="*/ 54777 w 151163"/>
                <a:gd name="connsiteY31" fmla="*/ 64247 h 89348"/>
                <a:gd name="connsiteX32" fmla="*/ 51517 w 151163"/>
                <a:gd name="connsiteY32" fmla="*/ 64328 h 89348"/>
                <a:gd name="connsiteX33" fmla="*/ 50382 w 151163"/>
                <a:gd name="connsiteY33" fmla="*/ 63501 h 89348"/>
                <a:gd name="connsiteX34" fmla="*/ 48339 w 151163"/>
                <a:gd name="connsiteY34" fmla="*/ 63501 h 89348"/>
                <a:gd name="connsiteX35" fmla="*/ 46669 w 151163"/>
                <a:gd name="connsiteY35" fmla="*/ 63809 h 89348"/>
                <a:gd name="connsiteX36" fmla="*/ 45226 w 151163"/>
                <a:gd name="connsiteY36" fmla="*/ 64636 h 89348"/>
                <a:gd name="connsiteX37" fmla="*/ 43020 w 151163"/>
                <a:gd name="connsiteY37" fmla="*/ 65236 h 89348"/>
                <a:gd name="connsiteX38" fmla="*/ 41431 w 151163"/>
                <a:gd name="connsiteY38" fmla="*/ 64555 h 89348"/>
                <a:gd name="connsiteX39" fmla="*/ 41431 w 151163"/>
                <a:gd name="connsiteY39" fmla="*/ 62966 h 89348"/>
                <a:gd name="connsiteX40" fmla="*/ 40523 w 151163"/>
                <a:gd name="connsiteY40" fmla="*/ 62058 h 89348"/>
                <a:gd name="connsiteX41" fmla="*/ 39161 w 151163"/>
                <a:gd name="connsiteY41" fmla="*/ 62058 h 89348"/>
                <a:gd name="connsiteX42" fmla="*/ 38172 w 151163"/>
                <a:gd name="connsiteY42" fmla="*/ 63047 h 89348"/>
                <a:gd name="connsiteX43" fmla="*/ 36583 w 151163"/>
                <a:gd name="connsiteY43" fmla="*/ 63809 h 89348"/>
                <a:gd name="connsiteX44" fmla="*/ 34312 w 151163"/>
                <a:gd name="connsiteY44" fmla="*/ 63809 h 89348"/>
                <a:gd name="connsiteX45" fmla="*/ 31361 w 151163"/>
                <a:gd name="connsiteY45" fmla="*/ 63209 h 89348"/>
                <a:gd name="connsiteX46" fmla="*/ 29091 w 151163"/>
                <a:gd name="connsiteY46" fmla="*/ 61944 h 89348"/>
                <a:gd name="connsiteX47" fmla="*/ 26659 w 151163"/>
                <a:gd name="connsiteY47" fmla="*/ 62755 h 89348"/>
                <a:gd name="connsiteX48" fmla="*/ 25069 w 151163"/>
                <a:gd name="connsiteY48" fmla="*/ 61944 h 89348"/>
                <a:gd name="connsiteX49" fmla="*/ 22037 w 151163"/>
                <a:gd name="connsiteY49" fmla="*/ 61944 h 89348"/>
                <a:gd name="connsiteX50" fmla="*/ 20059 w 151163"/>
                <a:gd name="connsiteY50" fmla="*/ 63371 h 89348"/>
                <a:gd name="connsiteX51" fmla="*/ 18243 w 151163"/>
                <a:gd name="connsiteY51" fmla="*/ 64506 h 89348"/>
                <a:gd name="connsiteX52" fmla="*/ 16572 w 151163"/>
                <a:gd name="connsiteY52" fmla="*/ 65333 h 89348"/>
                <a:gd name="connsiteX53" fmla="*/ 14675 w 151163"/>
                <a:gd name="connsiteY53" fmla="*/ 66160 h 89348"/>
                <a:gd name="connsiteX54" fmla="*/ 13086 w 151163"/>
                <a:gd name="connsiteY54" fmla="*/ 66160 h 89348"/>
                <a:gd name="connsiteX55" fmla="*/ 11351 w 151163"/>
                <a:gd name="connsiteY55" fmla="*/ 66387 h 89348"/>
                <a:gd name="connsiteX56" fmla="*/ 9762 w 151163"/>
                <a:gd name="connsiteY56" fmla="*/ 67150 h 89348"/>
                <a:gd name="connsiteX57" fmla="*/ 8254 w 151163"/>
                <a:gd name="connsiteY57" fmla="*/ 68285 h 89348"/>
                <a:gd name="connsiteX58" fmla="*/ 6973 w 151163"/>
                <a:gd name="connsiteY58" fmla="*/ 69793 h 89348"/>
                <a:gd name="connsiteX59" fmla="*/ 4848 w 151163"/>
                <a:gd name="connsiteY59" fmla="*/ 71836 h 89348"/>
                <a:gd name="connsiteX60" fmla="*/ 3713 w 151163"/>
                <a:gd name="connsiteY60" fmla="*/ 72971 h 89348"/>
                <a:gd name="connsiteX61" fmla="*/ 2205 w 151163"/>
                <a:gd name="connsiteY61" fmla="*/ 74187 h 89348"/>
                <a:gd name="connsiteX62" fmla="*/ 762 w 151163"/>
                <a:gd name="connsiteY62" fmla="*/ 71641 h 89348"/>
                <a:gd name="connsiteX63" fmla="*/ 0 w 151163"/>
                <a:gd name="connsiteY63" fmla="*/ 69257 h 89348"/>
                <a:gd name="connsiteX64" fmla="*/ 0 w 151163"/>
                <a:gd name="connsiteY64" fmla="*/ 65285 h 89348"/>
                <a:gd name="connsiteX65" fmla="*/ 989 w 151163"/>
                <a:gd name="connsiteY65" fmla="*/ 60744 h 89348"/>
                <a:gd name="connsiteX66" fmla="*/ 989 w 151163"/>
                <a:gd name="connsiteY66" fmla="*/ 57225 h 89348"/>
                <a:gd name="connsiteX67" fmla="*/ 1103 w 151163"/>
                <a:gd name="connsiteY67" fmla="*/ 53820 h 89348"/>
                <a:gd name="connsiteX68" fmla="*/ 1703 w 151163"/>
                <a:gd name="connsiteY68" fmla="*/ 50755 h 89348"/>
                <a:gd name="connsiteX69" fmla="*/ 1703 w 151163"/>
                <a:gd name="connsiteY69" fmla="*/ 48485 h 89348"/>
                <a:gd name="connsiteX70" fmla="*/ 1816 w 151163"/>
                <a:gd name="connsiteY70" fmla="*/ 46442 h 89348"/>
                <a:gd name="connsiteX71" fmla="*/ 4394 w 151163"/>
                <a:gd name="connsiteY71" fmla="*/ 43264 h 89348"/>
                <a:gd name="connsiteX72" fmla="*/ 6664 w 151163"/>
                <a:gd name="connsiteY72" fmla="*/ 40993 h 89348"/>
                <a:gd name="connsiteX73" fmla="*/ 8027 w 151163"/>
                <a:gd name="connsiteY73" fmla="*/ 38950 h 89348"/>
                <a:gd name="connsiteX74" fmla="*/ 8594 w 151163"/>
                <a:gd name="connsiteY74" fmla="*/ 35999 h 89348"/>
                <a:gd name="connsiteX75" fmla="*/ 8594 w 151163"/>
                <a:gd name="connsiteY75" fmla="*/ 33048 h 89348"/>
                <a:gd name="connsiteX76" fmla="*/ 9275 w 151163"/>
                <a:gd name="connsiteY76" fmla="*/ 29756 h 89348"/>
                <a:gd name="connsiteX77" fmla="*/ 10524 w 151163"/>
                <a:gd name="connsiteY77" fmla="*/ 26918 h 89348"/>
                <a:gd name="connsiteX78" fmla="*/ 12454 w 151163"/>
                <a:gd name="connsiteY78" fmla="*/ 25442 h 89348"/>
                <a:gd name="connsiteX79" fmla="*/ 13362 w 151163"/>
                <a:gd name="connsiteY79" fmla="*/ 22151 h 89348"/>
                <a:gd name="connsiteX80" fmla="*/ 14043 w 151163"/>
                <a:gd name="connsiteY80" fmla="*/ 20108 h 89348"/>
                <a:gd name="connsiteX81" fmla="*/ 15519 w 151163"/>
                <a:gd name="connsiteY81" fmla="*/ 18518 h 89348"/>
                <a:gd name="connsiteX82" fmla="*/ 17789 w 151163"/>
                <a:gd name="connsiteY82" fmla="*/ 17724 h 89348"/>
                <a:gd name="connsiteX83" fmla="*/ 19832 w 151163"/>
                <a:gd name="connsiteY83" fmla="*/ 17724 h 89348"/>
                <a:gd name="connsiteX84" fmla="*/ 23124 w 151163"/>
                <a:gd name="connsiteY84" fmla="*/ 16362 h 89348"/>
                <a:gd name="connsiteX85" fmla="*/ 26075 w 151163"/>
                <a:gd name="connsiteY85" fmla="*/ 15000 h 89348"/>
                <a:gd name="connsiteX86" fmla="*/ 28231 w 151163"/>
                <a:gd name="connsiteY86" fmla="*/ 13524 h 89348"/>
                <a:gd name="connsiteX87" fmla="*/ 31183 w 151163"/>
                <a:gd name="connsiteY87" fmla="*/ 12048 h 89348"/>
                <a:gd name="connsiteX88" fmla="*/ 33112 w 151163"/>
                <a:gd name="connsiteY88" fmla="*/ 12048 h 89348"/>
                <a:gd name="connsiteX89" fmla="*/ 33453 w 151163"/>
                <a:gd name="connsiteY89" fmla="*/ 14205 h 89348"/>
                <a:gd name="connsiteX90" fmla="*/ 33680 w 151163"/>
                <a:gd name="connsiteY90" fmla="*/ 16589 h 89348"/>
                <a:gd name="connsiteX91" fmla="*/ 35042 w 151163"/>
                <a:gd name="connsiteY91" fmla="*/ 19199 h 89348"/>
                <a:gd name="connsiteX92" fmla="*/ 37653 w 151163"/>
                <a:gd name="connsiteY92" fmla="*/ 21583 h 89348"/>
                <a:gd name="connsiteX93" fmla="*/ 40377 w 151163"/>
                <a:gd name="connsiteY93" fmla="*/ 23853 h 89348"/>
                <a:gd name="connsiteX94" fmla="*/ 42080 w 151163"/>
                <a:gd name="connsiteY94" fmla="*/ 25329 h 89348"/>
                <a:gd name="connsiteX95" fmla="*/ 44123 w 151163"/>
                <a:gd name="connsiteY95" fmla="*/ 27145 h 89348"/>
                <a:gd name="connsiteX96" fmla="*/ 45031 w 151163"/>
                <a:gd name="connsiteY96" fmla="*/ 28734 h 89348"/>
                <a:gd name="connsiteX97" fmla="*/ 45599 w 151163"/>
                <a:gd name="connsiteY97" fmla="*/ 31005 h 89348"/>
                <a:gd name="connsiteX98" fmla="*/ 46053 w 151163"/>
                <a:gd name="connsiteY98" fmla="*/ 33615 h 89348"/>
                <a:gd name="connsiteX99" fmla="*/ 46847 w 151163"/>
                <a:gd name="connsiteY99" fmla="*/ 35772 h 89348"/>
                <a:gd name="connsiteX100" fmla="*/ 48209 w 151163"/>
                <a:gd name="connsiteY100" fmla="*/ 38042 h 89348"/>
                <a:gd name="connsiteX101" fmla="*/ 50479 w 151163"/>
                <a:gd name="connsiteY101" fmla="*/ 39064 h 89348"/>
                <a:gd name="connsiteX102" fmla="*/ 51501 w 151163"/>
                <a:gd name="connsiteY102" fmla="*/ 39064 h 89348"/>
                <a:gd name="connsiteX103" fmla="*/ 52523 w 151163"/>
                <a:gd name="connsiteY103" fmla="*/ 40199 h 89348"/>
                <a:gd name="connsiteX104" fmla="*/ 52864 w 151163"/>
                <a:gd name="connsiteY104" fmla="*/ 41221 h 89348"/>
                <a:gd name="connsiteX105" fmla="*/ 54906 w 151163"/>
                <a:gd name="connsiteY105" fmla="*/ 41788 h 89348"/>
                <a:gd name="connsiteX106" fmla="*/ 57290 w 151163"/>
                <a:gd name="connsiteY106" fmla="*/ 42356 h 89348"/>
                <a:gd name="connsiteX107" fmla="*/ 60015 w 151163"/>
                <a:gd name="connsiteY107" fmla="*/ 42242 h 89348"/>
                <a:gd name="connsiteX108" fmla="*/ 62058 w 151163"/>
                <a:gd name="connsiteY108" fmla="*/ 39972 h 89348"/>
                <a:gd name="connsiteX109" fmla="*/ 63987 w 151163"/>
                <a:gd name="connsiteY109" fmla="*/ 37702 h 89348"/>
                <a:gd name="connsiteX110" fmla="*/ 65350 w 151163"/>
                <a:gd name="connsiteY110" fmla="*/ 36340 h 89348"/>
                <a:gd name="connsiteX111" fmla="*/ 67166 w 151163"/>
                <a:gd name="connsiteY111" fmla="*/ 34977 h 89348"/>
                <a:gd name="connsiteX112" fmla="*/ 69095 w 151163"/>
                <a:gd name="connsiteY112" fmla="*/ 33956 h 89348"/>
                <a:gd name="connsiteX113" fmla="*/ 70344 w 151163"/>
                <a:gd name="connsiteY113" fmla="*/ 32367 h 89348"/>
                <a:gd name="connsiteX114" fmla="*/ 71025 w 151163"/>
                <a:gd name="connsiteY114" fmla="*/ 29075 h 89348"/>
                <a:gd name="connsiteX115" fmla="*/ 70685 w 151163"/>
                <a:gd name="connsiteY115" fmla="*/ 25102 h 89348"/>
                <a:gd name="connsiteX116" fmla="*/ 70344 w 151163"/>
                <a:gd name="connsiteY116" fmla="*/ 16913 h 89348"/>
                <a:gd name="connsiteX117" fmla="*/ 70117 w 151163"/>
                <a:gd name="connsiteY117" fmla="*/ 12940 h 89348"/>
                <a:gd name="connsiteX118" fmla="*/ 69549 w 151163"/>
                <a:gd name="connsiteY118" fmla="*/ 9875 h 89348"/>
                <a:gd name="connsiteX119" fmla="*/ 70231 w 151163"/>
                <a:gd name="connsiteY119" fmla="*/ 6697 h 89348"/>
                <a:gd name="connsiteX120" fmla="*/ 73182 w 151163"/>
                <a:gd name="connsiteY120" fmla="*/ 4654 h 89348"/>
                <a:gd name="connsiteX121" fmla="*/ 76473 w 151163"/>
                <a:gd name="connsiteY121" fmla="*/ 4654 h 89348"/>
                <a:gd name="connsiteX122" fmla="*/ 78403 w 151163"/>
                <a:gd name="connsiteY122" fmla="*/ 3973 h 89348"/>
                <a:gd name="connsiteX123" fmla="*/ 80560 w 151163"/>
                <a:gd name="connsiteY123" fmla="*/ 2270 h 89348"/>
                <a:gd name="connsiteX124" fmla="*/ 83511 w 151163"/>
                <a:gd name="connsiteY124" fmla="*/ 908 h 89348"/>
                <a:gd name="connsiteX125" fmla="*/ 85668 w 151163"/>
                <a:gd name="connsiteY125" fmla="*/ 0 h 89348"/>
                <a:gd name="connsiteX126" fmla="*/ 86689 w 151163"/>
                <a:gd name="connsiteY126" fmla="*/ 1022 h 89348"/>
                <a:gd name="connsiteX127" fmla="*/ 87598 w 151163"/>
                <a:gd name="connsiteY127" fmla="*/ 2043 h 89348"/>
                <a:gd name="connsiteX128" fmla="*/ 88278 w 151163"/>
                <a:gd name="connsiteY128" fmla="*/ 2043 h 89348"/>
                <a:gd name="connsiteX129" fmla="*/ 88733 w 151163"/>
                <a:gd name="connsiteY129" fmla="*/ 568 h 89348"/>
                <a:gd name="connsiteX130" fmla="*/ 89187 w 151163"/>
                <a:gd name="connsiteY130" fmla="*/ 0 h 89348"/>
                <a:gd name="connsiteX131" fmla="*/ 90776 w 151163"/>
                <a:gd name="connsiteY131" fmla="*/ 1589 h 89348"/>
                <a:gd name="connsiteX132" fmla="*/ 93046 w 151163"/>
                <a:gd name="connsiteY132" fmla="*/ 3746 h 89348"/>
                <a:gd name="connsiteX133" fmla="*/ 95543 w 151163"/>
                <a:gd name="connsiteY133" fmla="*/ 5562 h 89348"/>
                <a:gd name="connsiteX134" fmla="*/ 98949 w 151163"/>
                <a:gd name="connsiteY134" fmla="*/ 7832 h 89348"/>
                <a:gd name="connsiteX135" fmla="*/ 100424 w 151163"/>
                <a:gd name="connsiteY135" fmla="*/ 8513 h 89348"/>
                <a:gd name="connsiteX136" fmla="*/ 102581 w 151163"/>
                <a:gd name="connsiteY136" fmla="*/ 8513 h 89348"/>
                <a:gd name="connsiteX137" fmla="*/ 103489 w 151163"/>
                <a:gd name="connsiteY137" fmla="*/ 9648 h 89348"/>
                <a:gd name="connsiteX138" fmla="*/ 103375 w 151163"/>
                <a:gd name="connsiteY138" fmla="*/ 10897 h 89348"/>
                <a:gd name="connsiteX139" fmla="*/ 103262 w 151163"/>
                <a:gd name="connsiteY139" fmla="*/ 11805 h 89348"/>
                <a:gd name="connsiteX140" fmla="*/ 104965 w 151163"/>
                <a:gd name="connsiteY140" fmla="*/ 12146 h 89348"/>
                <a:gd name="connsiteX141" fmla="*/ 106100 w 151163"/>
                <a:gd name="connsiteY141" fmla="*/ 12373 h 89348"/>
                <a:gd name="connsiteX142" fmla="*/ 107348 w 151163"/>
                <a:gd name="connsiteY142" fmla="*/ 13848 h 89348"/>
                <a:gd name="connsiteX143" fmla="*/ 108143 w 151163"/>
                <a:gd name="connsiteY143" fmla="*/ 15664 h 89348"/>
                <a:gd name="connsiteX144" fmla="*/ 108143 w 151163"/>
                <a:gd name="connsiteY144" fmla="*/ 17027 h 89348"/>
                <a:gd name="connsiteX145" fmla="*/ 110186 w 151163"/>
                <a:gd name="connsiteY145" fmla="*/ 18502 h 89348"/>
                <a:gd name="connsiteX146" fmla="*/ 111208 w 151163"/>
                <a:gd name="connsiteY146" fmla="*/ 19751 h 89348"/>
                <a:gd name="connsiteX147" fmla="*/ 112570 w 151163"/>
                <a:gd name="connsiteY147" fmla="*/ 19751 h 89348"/>
                <a:gd name="connsiteX148" fmla="*/ 113364 w 151163"/>
                <a:gd name="connsiteY148" fmla="*/ 20999 h 89348"/>
                <a:gd name="connsiteX149" fmla="*/ 114726 w 151163"/>
                <a:gd name="connsiteY149" fmla="*/ 21226 h 89348"/>
                <a:gd name="connsiteX150" fmla="*/ 116089 w 151163"/>
                <a:gd name="connsiteY150" fmla="*/ 20886 h 89348"/>
                <a:gd name="connsiteX151" fmla="*/ 117905 w 151163"/>
                <a:gd name="connsiteY151" fmla="*/ 19637 h 89348"/>
                <a:gd name="connsiteX152" fmla="*/ 119267 w 151163"/>
                <a:gd name="connsiteY152" fmla="*/ 18616 h 89348"/>
                <a:gd name="connsiteX153" fmla="*/ 121083 w 151163"/>
                <a:gd name="connsiteY153" fmla="*/ 18616 h 89348"/>
                <a:gd name="connsiteX154" fmla="*/ 122218 w 151163"/>
                <a:gd name="connsiteY154" fmla="*/ 17140 h 89348"/>
                <a:gd name="connsiteX155" fmla="*/ 123580 w 151163"/>
                <a:gd name="connsiteY155" fmla="*/ 17821 h 89348"/>
                <a:gd name="connsiteX156" fmla="*/ 125397 w 151163"/>
                <a:gd name="connsiteY156" fmla="*/ 18502 h 89348"/>
                <a:gd name="connsiteX157" fmla="*/ 127213 w 151163"/>
                <a:gd name="connsiteY157" fmla="*/ 19751 h 89348"/>
                <a:gd name="connsiteX158" fmla="*/ 128688 w 151163"/>
                <a:gd name="connsiteY158" fmla="*/ 20318 h 89348"/>
                <a:gd name="connsiteX159" fmla="*/ 130164 w 151163"/>
                <a:gd name="connsiteY159" fmla="*/ 20772 h 89348"/>
                <a:gd name="connsiteX160" fmla="*/ 132321 w 151163"/>
                <a:gd name="connsiteY160" fmla="*/ 20205 h 89348"/>
                <a:gd name="connsiteX161" fmla="*/ 135612 w 151163"/>
                <a:gd name="connsiteY161" fmla="*/ 20318 h 89348"/>
                <a:gd name="connsiteX162" fmla="*/ 136407 w 151163"/>
                <a:gd name="connsiteY162" fmla="*/ 20432 h 89348"/>
                <a:gd name="connsiteX163" fmla="*/ 136407 w 151163"/>
                <a:gd name="connsiteY163" fmla="*/ 22021 h 89348"/>
                <a:gd name="connsiteX164" fmla="*/ 136974 w 151163"/>
                <a:gd name="connsiteY164" fmla="*/ 23383 h 89348"/>
                <a:gd name="connsiteX165" fmla="*/ 138564 w 151163"/>
                <a:gd name="connsiteY165" fmla="*/ 24518 h 89348"/>
                <a:gd name="connsiteX166" fmla="*/ 139812 w 151163"/>
                <a:gd name="connsiteY166" fmla="*/ 25426 h 89348"/>
                <a:gd name="connsiteX167" fmla="*/ 140947 w 151163"/>
                <a:gd name="connsiteY167" fmla="*/ 26221 h 89348"/>
                <a:gd name="connsiteX168" fmla="*/ 142650 w 151163"/>
                <a:gd name="connsiteY168" fmla="*/ 28264 h 89348"/>
                <a:gd name="connsiteX169" fmla="*/ 143331 w 151163"/>
                <a:gd name="connsiteY169" fmla="*/ 30080 h 89348"/>
                <a:gd name="connsiteX170" fmla="*/ 143331 w 151163"/>
                <a:gd name="connsiteY170" fmla="*/ 34053 h 89348"/>
                <a:gd name="connsiteX171" fmla="*/ 141515 w 151163"/>
                <a:gd name="connsiteY171" fmla="*/ 35529 h 89348"/>
                <a:gd name="connsiteX172" fmla="*/ 141174 w 151163"/>
                <a:gd name="connsiteY172" fmla="*/ 36891 h 89348"/>
                <a:gd name="connsiteX173" fmla="*/ 141288 w 151163"/>
                <a:gd name="connsiteY173" fmla="*/ 39275 h 89348"/>
                <a:gd name="connsiteX174" fmla="*/ 141288 w 151163"/>
                <a:gd name="connsiteY174" fmla="*/ 41772 h 89348"/>
                <a:gd name="connsiteX175" fmla="*/ 141061 w 151163"/>
                <a:gd name="connsiteY175" fmla="*/ 43134 h 89348"/>
                <a:gd name="connsiteX176" fmla="*/ 139812 w 151163"/>
                <a:gd name="connsiteY176" fmla="*/ 43701 h 89348"/>
                <a:gd name="connsiteX177" fmla="*/ 139245 w 151163"/>
                <a:gd name="connsiteY177" fmla="*/ 45745 h 89348"/>
                <a:gd name="connsiteX178" fmla="*/ 140153 w 151163"/>
                <a:gd name="connsiteY178" fmla="*/ 45518 h 89348"/>
                <a:gd name="connsiteX179" fmla="*/ 141855 w 151163"/>
                <a:gd name="connsiteY179" fmla="*/ 45518 h 89348"/>
                <a:gd name="connsiteX180" fmla="*/ 143331 w 151163"/>
                <a:gd name="connsiteY180" fmla="*/ 45972 h 89348"/>
                <a:gd name="connsiteX181" fmla="*/ 144353 w 151163"/>
                <a:gd name="connsiteY181" fmla="*/ 46539 h 89348"/>
                <a:gd name="connsiteX182" fmla="*/ 145261 w 151163"/>
                <a:gd name="connsiteY182" fmla="*/ 47901 h 89348"/>
                <a:gd name="connsiteX183" fmla="*/ 145261 w 151163"/>
                <a:gd name="connsiteY183" fmla="*/ 49150 h 89348"/>
                <a:gd name="connsiteX184" fmla="*/ 145455 w 151163"/>
                <a:gd name="connsiteY184" fmla="*/ 51761 h 89348"/>
                <a:gd name="connsiteX185" fmla="*/ 146055 w 151163"/>
                <a:gd name="connsiteY185" fmla="*/ 52782 h 89348"/>
                <a:gd name="connsiteX186" fmla="*/ 146736 w 151163"/>
                <a:gd name="connsiteY186" fmla="*/ 54031 h 89348"/>
                <a:gd name="connsiteX187" fmla="*/ 147758 w 151163"/>
                <a:gd name="connsiteY187" fmla="*/ 55507 h 89348"/>
                <a:gd name="connsiteX188" fmla="*/ 149006 w 151163"/>
                <a:gd name="connsiteY188" fmla="*/ 56301 h 89348"/>
                <a:gd name="connsiteX189" fmla="*/ 148439 w 151163"/>
                <a:gd name="connsiteY189" fmla="*/ 57550 h 89348"/>
                <a:gd name="connsiteX190" fmla="*/ 148439 w 151163"/>
                <a:gd name="connsiteY190" fmla="*/ 59139 h 89348"/>
                <a:gd name="connsiteX191" fmla="*/ 149006 w 151163"/>
                <a:gd name="connsiteY191" fmla="*/ 59933 h 89348"/>
                <a:gd name="connsiteX192" fmla="*/ 149574 w 151163"/>
                <a:gd name="connsiteY192" fmla="*/ 60728 h 89348"/>
                <a:gd name="connsiteX193" fmla="*/ 150482 w 151163"/>
                <a:gd name="connsiteY193" fmla="*/ 62431 h 89348"/>
                <a:gd name="connsiteX194" fmla="*/ 150482 w 151163"/>
                <a:gd name="connsiteY194" fmla="*/ 63793 h 89348"/>
                <a:gd name="connsiteX195" fmla="*/ 151163 w 151163"/>
                <a:gd name="connsiteY195" fmla="*/ 66403 h 89348"/>
                <a:gd name="connsiteX196" fmla="*/ 151163 w 151163"/>
                <a:gd name="connsiteY196" fmla="*/ 68106 h 89348"/>
                <a:gd name="connsiteX197" fmla="*/ 150596 w 151163"/>
                <a:gd name="connsiteY197" fmla="*/ 69809 h 89348"/>
                <a:gd name="connsiteX198" fmla="*/ 148666 w 151163"/>
                <a:gd name="connsiteY198" fmla="*/ 69922 h 89348"/>
                <a:gd name="connsiteX199" fmla="*/ 147645 w 151163"/>
                <a:gd name="connsiteY199" fmla="*/ 70036 h 89348"/>
                <a:gd name="connsiteX200" fmla="*/ 144239 w 151163"/>
                <a:gd name="connsiteY200" fmla="*/ 74236 h 89348"/>
                <a:gd name="connsiteX201" fmla="*/ 139001 w 151163"/>
                <a:gd name="connsiteY201" fmla="*/ 79230 h 89348"/>
                <a:gd name="connsiteX202" fmla="*/ 137185 w 151163"/>
                <a:gd name="connsiteY202" fmla="*/ 80819 h 89348"/>
                <a:gd name="connsiteX203" fmla="*/ 136277 w 151163"/>
                <a:gd name="connsiteY203" fmla="*/ 82522 h 89348"/>
                <a:gd name="connsiteX204" fmla="*/ 135369 w 151163"/>
                <a:gd name="connsiteY204" fmla="*/ 83657 h 89348"/>
                <a:gd name="connsiteX205" fmla="*/ 133780 w 151163"/>
                <a:gd name="connsiteY205" fmla="*/ 84338 h 89348"/>
                <a:gd name="connsiteX206" fmla="*/ 132191 w 151163"/>
                <a:gd name="connsiteY206" fmla="*/ 84338 h 89348"/>
                <a:gd name="connsiteX207" fmla="*/ 129920 w 151163"/>
                <a:gd name="connsiteY207" fmla="*/ 83998 h 89348"/>
                <a:gd name="connsiteX208" fmla="*/ 128445 w 151163"/>
                <a:gd name="connsiteY208" fmla="*/ 83771 h 89348"/>
                <a:gd name="connsiteX209" fmla="*/ 126175 w 151163"/>
                <a:gd name="connsiteY209" fmla="*/ 83771 h 89348"/>
                <a:gd name="connsiteX210" fmla="*/ 124586 w 151163"/>
                <a:gd name="connsiteY210" fmla="*/ 84452 h 89348"/>
                <a:gd name="connsiteX211" fmla="*/ 123450 w 151163"/>
                <a:gd name="connsiteY211" fmla="*/ 85587 h 89348"/>
                <a:gd name="connsiteX212" fmla="*/ 121748 w 151163"/>
                <a:gd name="connsiteY212" fmla="*/ 86949 h 89348"/>
                <a:gd name="connsiteX213" fmla="*/ 121067 w 151163"/>
                <a:gd name="connsiteY213" fmla="*/ 88425 h 89348"/>
                <a:gd name="connsiteX214" fmla="*/ 119705 w 151163"/>
                <a:gd name="connsiteY214" fmla="*/ 89300 h 89348"/>
                <a:gd name="connsiteX215" fmla="*/ 116591 w 151163"/>
                <a:gd name="connsiteY215" fmla="*/ 89300 h 89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151163" h="89348">
                  <a:moveTo>
                    <a:pt x="116786" y="89349"/>
                  </a:moveTo>
                  <a:lnTo>
                    <a:pt x="113608" y="89349"/>
                  </a:lnTo>
                  <a:lnTo>
                    <a:pt x="111402" y="88441"/>
                  </a:lnTo>
                  <a:lnTo>
                    <a:pt x="109424" y="86998"/>
                  </a:lnTo>
                  <a:lnTo>
                    <a:pt x="107672" y="84338"/>
                  </a:lnTo>
                  <a:lnTo>
                    <a:pt x="105775" y="81841"/>
                  </a:lnTo>
                  <a:lnTo>
                    <a:pt x="103959" y="79636"/>
                  </a:lnTo>
                  <a:lnTo>
                    <a:pt x="99484" y="76068"/>
                  </a:lnTo>
                  <a:lnTo>
                    <a:pt x="96824" y="73344"/>
                  </a:lnTo>
                  <a:lnTo>
                    <a:pt x="94781" y="71982"/>
                  </a:lnTo>
                  <a:lnTo>
                    <a:pt x="92430" y="71447"/>
                  </a:lnTo>
                  <a:lnTo>
                    <a:pt x="89397" y="71447"/>
                  </a:lnTo>
                  <a:lnTo>
                    <a:pt x="86673" y="69712"/>
                  </a:lnTo>
                  <a:lnTo>
                    <a:pt x="85052" y="67977"/>
                  </a:lnTo>
                  <a:lnTo>
                    <a:pt x="83495" y="66079"/>
                  </a:lnTo>
                  <a:lnTo>
                    <a:pt x="82895" y="64944"/>
                  </a:lnTo>
                  <a:lnTo>
                    <a:pt x="82295" y="63809"/>
                  </a:lnTo>
                  <a:lnTo>
                    <a:pt x="80089" y="63501"/>
                  </a:lnTo>
                  <a:lnTo>
                    <a:pt x="77738" y="63501"/>
                  </a:lnTo>
                  <a:lnTo>
                    <a:pt x="75841" y="64490"/>
                  </a:lnTo>
                  <a:lnTo>
                    <a:pt x="74560" y="65852"/>
                  </a:lnTo>
                  <a:cubicBezTo>
                    <a:pt x="74560" y="65852"/>
                    <a:pt x="73571" y="66760"/>
                    <a:pt x="73198" y="66906"/>
                  </a:cubicBezTo>
                  <a:cubicBezTo>
                    <a:pt x="72825" y="67052"/>
                    <a:pt x="71074" y="67133"/>
                    <a:pt x="71074" y="67133"/>
                  </a:cubicBezTo>
                  <a:lnTo>
                    <a:pt x="69630" y="65998"/>
                  </a:lnTo>
                  <a:lnTo>
                    <a:pt x="68414" y="65317"/>
                  </a:lnTo>
                  <a:lnTo>
                    <a:pt x="67133" y="66679"/>
                  </a:lnTo>
                  <a:cubicBezTo>
                    <a:pt x="67133" y="66679"/>
                    <a:pt x="66144" y="67441"/>
                    <a:pt x="65917" y="67441"/>
                  </a:cubicBezTo>
                  <a:cubicBezTo>
                    <a:pt x="65690" y="67441"/>
                    <a:pt x="63420" y="66452"/>
                    <a:pt x="63420" y="66452"/>
                  </a:cubicBezTo>
                  <a:lnTo>
                    <a:pt x="62058" y="65463"/>
                  </a:lnTo>
                  <a:lnTo>
                    <a:pt x="59171" y="64928"/>
                  </a:lnTo>
                  <a:lnTo>
                    <a:pt x="57047" y="64247"/>
                  </a:lnTo>
                  <a:lnTo>
                    <a:pt x="54777" y="64247"/>
                  </a:lnTo>
                  <a:lnTo>
                    <a:pt x="51517" y="64328"/>
                  </a:lnTo>
                  <a:lnTo>
                    <a:pt x="50382" y="63501"/>
                  </a:lnTo>
                  <a:lnTo>
                    <a:pt x="48339" y="63501"/>
                  </a:lnTo>
                  <a:lnTo>
                    <a:pt x="46669" y="63809"/>
                  </a:lnTo>
                  <a:lnTo>
                    <a:pt x="45226" y="64636"/>
                  </a:lnTo>
                  <a:lnTo>
                    <a:pt x="43020" y="65236"/>
                  </a:lnTo>
                  <a:lnTo>
                    <a:pt x="41431" y="64555"/>
                  </a:lnTo>
                  <a:lnTo>
                    <a:pt x="41431" y="62966"/>
                  </a:lnTo>
                  <a:lnTo>
                    <a:pt x="40523" y="62058"/>
                  </a:lnTo>
                  <a:cubicBezTo>
                    <a:pt x="40523" y="62058"/>
                    <a:pt x="39307" y="61750"/>
                    <a:pt x="39161" y="62058"/>
                  </a:cubicBezTo>
                  <a:cubicBezTo>
                    <a:pt x="39015" y="62366"/>
                    <a:pt x="38172" y="63047"/>
                    <a:pt x="38172" y="63047"/>
                  </a:cubicBezTo>
                  <a:lnTo>
                    <a:pt x="36583" y="63809"/>
                  </a:lnTo>
                  <a:lnTo>
                    <a:pt x="34312" y="63809"/>
                  </a:lnTo>
                  <a:lnTo>
                    <a:pt x="31361" y="63209"/>
                  </a:lnTo>
                  <a:lnTo>
                    <a:pt x="29091" y="61944"/>
                  </a:lnTo>
                  <a:lnTo>
                    <a:pt x="26659" y="62755"/>
                  </a:lnTo>
                  <a:lnTo>
                    <a:pt x="25069" y="61944"/>
                  </a:lnTo>
                  <a:lnTo>
                    <a:pt x="22037" y="61944"/>
                  </a:lnTo>
                  <a:lnTo>
                    <a:pt x="20059" y="63371"/>
                  </a:lnTo>
                  <a:lnTo>
                    <a:pt x="18243" y="64506"/>
                  </a:lnTo>
                  <a:lnTo>
                    <a:pt x="16572" y="65333"/>
                  </a:lnTo>
                  <a:lnTo>
                    <a:pt x="14675" y="66160"/>
                  </a:lnTo>
                  <a:lnTo>
                    <a:pt x="13086" y="66160"/>
                  </a:lnTo>
                  <a:lnTo>
                    <a:pt x="11351" y="66387"/>
                  </a:lnTo>
                  <a:lnTo>
                    <a:pt x="9762" y="67150"/>
                  </a:lnTo>
                  <a:lnTo>
                    <a:pt x="8254" y="68285"/>
                  </a:lnTo>
                  <a:lnTo>
                    <a:pt x="6973" y="69793"/>
                  </a:lnTo>
                  <a:lnTo>
                    <a:pt x="4848" y="71836"/>
                  </a:lnTo>
                  <a:lnTo>
                    <a:pt x="3713" y="72971"/>
                  </a:lnTo>
                  <a:lnTo>
                    <a:pt x="2205" y="74187"/>
                  </a:lnTo>
                  <a:lnTo>
                    <a:pt x="762" y="71641"/>
                  </a:lnTo>
                  <a:lnTo>
                    <a:pt x="0" y="69257"/>
                  </a:lnTo>
                  <a:lnTo>
                    <a:pt x="0" y="65285"/>
                  </a:lnTo>
                  <a:lnTo>
                    <a:pt x="989" y="60744"/>
                  </a:lnTo>
                  <a:lnTo>
                    <a:pt x="989" y="57225"/>
                  </a:lnTo>
                  <a:lnTo>
                    <a:pt x="1103" y="53820"/>
                  </a:lnTo>
                  <a:lnTo>
                    <a:pt x="1703" y="50755"/>
                  </a:lnTo>
                  <a:lnTo>
                    <a:pt x="1703" y="48485"/>
                  </a:lnTo>
                  <a:lnTo>
                    <a:pt x="1816" y="46442"/>
                  </a:lnTo>
                  <a:lnTo>
                    <a:pt x="4394" y="43264"/>
                  </a:lnTo>
                  <a:lnTo>
                    <a:pt x="6664" y="40993"/>
                  </a:lnTo>
                  <a:lnTo>
                    <a:pt x="8027" y="38950"/>
                  </a:lnTo>
                  <a:lnTo>
                    <a:pt x="8594" y="35999"/>
                  </a:lnTo>
                  <a:lnTo>
                    <a:pt x="8594" y="33048"/>
                  </a:lnTo>
                  <a:lnTo>
                    <a:pt x="9275" y="29756"/>
                  </a:lnTo>
                  <a:lnTo>
                    <a:pt x="10524" y="26918"/>
                  </a:lnTo>
                  <a:lnTo>
                    <a:pt x="12454" y="25442"/>
                  </a:lnTo>
                  <a:lnTo>
                    <a:pt x="13362" y="22151"/>
                  </a:lnTo>
                  <a:lnTo>
                    <a:pt x="14043" y="20108"/>
                  </a:lnTo>
                  <a:lnTo>
                    <a:pt x="15519" y="18518"/>
                  </a:lnTo>
                  <a:cubicBezTo>
                    <a:pt x="15519" y="18518"/>
                    <a:pt x="17448" y="17724"/>
                    <a:pt x="17789" y="17724"/>
                  </a:cubicBezTo>
                  <a:lnTo>
                    <a:pt x="19832" y="17724"/>
                  </a:lnTo>
                  <a:lnTo>
                    <a:pt x="23124" y="16362"/>
                  </a:lnTo>
                  <a:lnTo>
                    <a:pt x="26075" y="15000"/>
                  </a:lnTo>
                  <a:lnTo>
                    <a:pt x="28231" y="13524"/>
                  </a:lnTo>
                  <a:lnTo>
                    <a:pt x="31183" y="12048"/>
                  </a:lnTo>
                  <a:lnTo>
                    <a:pt x="33112" y="12048"/>
                  </a:lnTo>
                  <a:lnTo>
                    <a:pt x="33453" y="14205"/>
                  </a:lnTo>
                  <a:lnTo>
                    <a:pt x="33680" y="16589"/>
                  </a:lnTo>
                  <a:lnTo>
                    <a:pt x="35042" y="19199"/>
                  </a:lnTo>
                  <a:lnTo>
                    <a:pt x="37653" y="21583"/>
                  </a:lnTo>
                  <a:lnTo>
                    <a:pt x="40377" y="23853"/>
                  </a:lnTo>
                  <a:lnTo>
                    <a:pt x="42080" y="25329"/>
                  </a:lnTo>
                  <a:lnTo>
                    <a:pt x="44123" y="27145"/>
                  </a:lnTo>
                  <a:lnTo>
                    <a:pt x="45031" y="28734"/>
                  </a:lnTo>
                  <a:lnTo>
                    <a:pt x="45599" y="31005"/>
                  </a:lnTo>
                  <a:lnTo>
                    <a:pt x="46053" y="33615"/>
                  </a:lnTo>
                  <a:lnTo>
                    <a:pt x="46847" y="35772"/>
                  </a:lnTo>
                  <a:lnTo>
                    <a:pt x="48209" y="38042"/>
                  </a:lnTo>
                  <a:lnTo>
                    <a:pt x="50479" y="39064"/>
                  </a:lnTo>
                  <a:lnTo>
                    <a:pt x="51501" y="39064"/>
                  </a:lnTo>
                  <a:lnTo>
                    <a:pt x="52523" y="40199"/>
                  </a:lnTo>
                  <a:lnTo>
                    <a:pt x="52864" y="41221"/>
                  </a:lnTo>
                  <a:lnTo>
                    <a:pt x="54906" y="41788"/>
                  </a:lnTo>
                  <a:lnTo>
                    <a:pt x="57290" y="42356"/>
                  </a:lnTo>
                  <a:lnTo>
                    <a:pt x="60015" y="42242"/>
                  </a:lnTo>
                  <a:cubicBezTo>
                    <a:pt x="60015" y="42242"/>
                    <a:pt x="61717" y="40199"/>
                    <a:pt x="62058" y="39972"/>
                  </a:cubicBezTo>
                  <a:cubicBezTo>
                    <a:pt x="62398" y="39745"/>
                    <a:pt x="63987" y="37702"/>
                    <a:pt x="63987" y="37702"/>
                  </a:cubicBezTo>
                  <a:lnTo>
                    <a:pt x="65350" y="36340"/>
                  </a:lnTo>
                  <a:lnTo>
                    <a:pt x="67166" y="34977"/>
                  </a:lnTo>
                  <a:lnTo>
                    <a:pt x="69095" y="33956"/>
                  </a:lnTo>
                  <a:lnTo>
                    <a:pt x="70344" y="32367"/>
                  </a:lnTo>
                  <a:lnTo>
                    <a:pt x="71025" y="29075"/>
                  </a:lnTo>
                  <a:lnTo>
                    <a:pt x="70685" y="25102"/>
                  </a:lnTo>
                  <a:lnTo>
                    <a:pt x="70344" y="16913"/>
                  </a:lnTo>
                  <a:lnTo>
                    <a:pt x="70117" y="12940"/>
                  </a:lnTo>
                  <a:lnTo>
                    <a:pt x="69549" y="9875"/>
                  </a:lnTo>
                  <a:lnTo>
                    <a:pt x="70231" y="6697"/>
                  </a:lnTo>
                  <a:lnTo>
                    <a:pt x="73182" y="4654"/>
                  </a:lnTo>
                  <a:lnTo>
                    <a:pt x="76473" y="4654"/>
                  </a:lnTo>
                  <a:lnTo>
                    <a:pt x="78403" y="3973"/>
                  </a:lnTo>
                  <a:lnTo>
                    <a:pt x="80560" y="2270"/>
                  </a:lnTo>
                  <a:lnTo>
                    <a:pt x="83511" y="908"/>
                  </a:lnTo>
                  <a:lnTo>
                    <a:pt x="85668" y="0"/>
                  </a:lnTo>
                  <a:lnTo>
                    <a:pt x="86689" y="1022"/>
                  </a:lnTo>
                  <a:lnTo>
                    <a:pt x="87598" y="2043"/>
                  </a:lnTo>
                  <a:lnTo>
                    <a:pt x="88278" y="2043"/>
                  </a:lnTo>
                  <a:lnTo>
                    <a:pt x="88733" y="568"/>
                  </a:lnTo>
                  <a:lnTo>
                    <a:pt x="89187" y="0"/>
                  </a:lnTo>
                  <a:lnTo>
                    <a:pt x="90776" y="1589"/>
                  </a:lnTo>
                  <a:lnTo>
                    <a:pt x="93046" y="3746"/>
                  </a:lnTo>
                  <a:cubicBezTo>
                    <a:pt x="93046" y="3746"/>
                    <a:pt x="95089" y="5448"/>
                    <a:pt x="95543" y="5562"/>
                  </a:cubicBezTo>
                  <a:cubicBezTo>
                    <a:pt x="95997" y="5676"/>
                    <a:pt x="98949" y="7832"/>
                    <a:pt x="98949" y="7832"/>
                  </a:cubicBezTo>
                  <a:lnTo>
                    <a:pt x="100424" y="8513"/>
                  </a:lnTo>
                  <a:lnTo>
                    <a:pt x="102581" y="8513"/>
                  </a:lnTo>
                  <a:lnTo>
                    <a:pt x="103489" y="9648"/>
                  </a:lnTo>
                  <a:lnTo>
                    <a:pt x="103375" y="10897"/>
                  </a:lnTo>
                  <a:lnTo>
                    <a:pt x="103262" y="11805"/>
                  </a:lnTo>
                  <a:lnTo>
                    <a:pt x="104965" y="12146"/>
                  </a:lnTo>
                  <a:lnTo>
                    <a:pt x="106100" y="12373"/>
                  </a:lnTo>
                  <a:lnTo>
                    <a:pt x="107348" y="13848"/>
                  </a:lnTo>
                  <a:lnTo>
                    <a:pt x="108143" y="15664"/>
                  </a:lnTo>
                  <a:lnTo>
                    <a:pt x="108143" y="17027"/>
                  </a:lnTo>
                  <a:lnTo>
                    <a:pt x="110186" y="18502"/>
                  </a:lnTo>
                  <a:lnTo>
                    <a:pt x="111208" y="19751"/>
                  </a:lnTo>
                  <a:lnTo>
                    <a:pt x="112570" y="19751"/>
                  </a:lnTo>
                  <a:lnTo>
                    <a:pt x="113364" y="20999"/>
                  </a:lnTo>
                  <a:lnTo>
                    <a:pt x="114726" y="21226"/>
                  </a:lnTo>
                  <a:lnTo>
                    <a:pt x="116089" y="20886"/>
                  </a:lnTo>
                  <a:lnTo>
                    <a:pt x="117905" y="19637"/>
                  </a:lnTo>
                  <a:lnTo>
                    <a:pt x="119267" y="18616"/>
                  </a:lnTo>
                  <a:lnTo>
                    <a:pt x="121083" y="18616"/>
                  </a:lnTo>
                  <a:lnTo>
                    <a:pt x="122218" y="17140"/>
                  </a:lnTo>
                  <a:lnTo>
                    <a:pt x="123580" y="17821"/>
                  </a:lnTo>
                  <a:cubicBezTo>
                    <a:pt x="123580" y="17821"/>
                    <a:pt x="125056" y="18389"/>
                    <a:pt x="125397" y="18502"/>
                  </a:cubicBezTo>
                  <a:cubicBezTo>
                    <a:pt x="125737" y="18616"/>
                    <a:pt x="127213" y="19751"/>
                    <a:pt x="127213" y="19751"/>
                  </a:cubicBezTo>
                  <a:lnTo>
                    <a:pt x="128688" y="20318"/>
                  </a:lnTo>
                  <a:lnTo>
                    <a:pt x="130164" y="20772"/>
                  </a:lnTo>
                  <a:lnTo>
                    <a:pt x="132321" y="20205"/>
                  </a:lnTo>
                  <a:lnTo>
                    <a:pt x="135612" y="20318"/>
                  </a:lnTo>
                  <a:lnTo>
                    <a:pt x="136407" y="20432"/>
                  </a:lnTo>
                  <a:lnTo>
                    <a:pt x="136407" y="22021"/>
                  </a:lnTo>
                  <a:lnTo>
                    <a:pt x="136974" y="23383"/>
                  </a:lnTo>
                  <a:lnTo>
                    <a:pt x="138564" y="24518"/>
                  </a:lnTo>
                  <a:lnTo>
                    <a:pt x="139812" y="25426"/>
                  </a:lnTo>
                  <a:lnTo>
                    <a:pt x="140947" y="26221"/>
                  </a:lnTo>
                  <a:lnTo>
                    <a:pt x="142650" y="28264"/>
                  </a:lnTo>
                  <a:lnTo>
                    <a:pt x="143331" y="30080"/>
                  </a:lnTo>
                  <a:lnTo>
                    <a:pt x="143331" y="34053"/>
                  </a:lnTo>
                  <a:lnTo>
                    <a:pt x="141515" y="35529"/>
                  </a:lnTo>
                  <a:lnTo>
                    <a:pt x="141174" y="36891"/>
                  </a:lnTo>
                  <a:lnTo>
                    <a:pt x="141288" y="39275"/>
                  </a:lnTo>
                  <a:lnTo>
                    <a:pt x="141288" y="41772"/>
                  </a:lnTo>
                  <a:lnTo>
                    <a:pt x="141061" y="43134"/>
                  </a:lnTo>
                  <a:lnTo>
                    <a:pt x="139812" y="43701"/>
                  </a:lnTo>
                  <a:lnTo>
                    <a:pt x="139245" y="45745"/>
                  </a:lnTo>
                  <a:lnTo>
                    <a:pt x="140153" y="45518"/>
                  </a:lnTo>
                  <a:lnTo>
                    <a:pt x="141855" y="45518"/>
                  </a:lnTo>
                  <a:lnTo>
                    <a:pt x="143331" y="45972"/>
                  </a:lnTo>
                  <a:lnTo>
                    <a:pt x="144353" y="46539"/>
                  </a:lnTo>
                  <a:lnTo>
                    <a:pt x="145261" y="47901"/>
                  </a:lnTo>
                  <a:cubicBezTo>
                    <a:pt x="145261" y="47901"/>
                    <a:pt x="145715" y="48809"/>
                    <a:pt x="145261" y="49150"/>
                  </a:cubicBezTo>
                  <a:cubicBezTo>
                    <a:pt x="144807" y="49491"/>
                    <a:pt x="145455" y="51761"/>
                    <a:pt x="145455" y="51761"/>
                  </a:cubicBezTo>
                  <a:lnTo>
                    <a:pt x="146055" y="52782"/>
                  </a:lnTo>
                  <a:lnTo>
                    <a:pt x="146736" y="54031"/>
                  </a:lnTo>
                  <a:lnTo>
                    <a:pt x="147758" y="55507"/>
                  </a:lnTo>
                  <a:lnTo>
                    <a:pt x="149006" y="56301"/>
                  </a:lnTo>
                  <a:lnTo>
                    <a:pt x="148439" y="57550"/>
                  </a:lnTo>
                  <a:lnTo>
                    <a:pt x="148439" y="59139"/>
                  </a:lnTo>
                  <a:lnTo>
                    <a:pt x="149006" y="59933"/>
                  </a:lnTo>
                  <a:lnTo>
                    <a:pt x="149574" y="60728"/>
                  </a:lnTo>
                  <a:lnTo>
                    <a:pt x="150482" y="62431"/>
                  </a:lnTo>
                  <a:lnTo>
                    <a:pt x="150482" y="63793"/>
                  </a:lnTo>
                  <a:lnTo>
                    <a:pt x="151163" y="66403"/>
                  </a:lnTo>
                  <a:lnTo>
                    <a:pt x="151163" y="68106"/>
                  </a:lnTo>
                  <a:lnTo>
                    <a:pt x="150596" y="69809"/>
                  </a:lnTo>
                  <a:lnTo>
                    <a:pt x="148666" y="69922"/>
                  </a:lnTo>
                  <a:lnTo>
                    <a:pt x="147645" y="70036"/>
                  </a:lnTo>
                  <a:lnTo>
                    <a:pt x="144239" y="74236"/>
                  </a:lnTo>
                  <a:lnTo>
                    <a:pt x="139001" y="79230"/>
                  </a:lnTo>
                  <a:lnTo>
                    <a:pt x="137185" y="80819"/>
                  </a:lnTo>
                  <a:lnTo>
                    <a:pt x="136277" y="82522"/>
                  </a:lnTo>
                  <a:lnTo>
                    <a:pt x="135369" y="83657"/>
                  </a:lnTo>
                  <a:lnTo>
                    <a:pt x="133780" y="84338"/>
                  </a:lnTo>
                  <a:lnTo>
                    <a:pt x="132191" y="84338"/>
                  </a:lnTo>
                  <a:lnTo>
                    <a:pt x="129920" y="83998"/>
                  </a:lnTo>
                  <a:lnTo>
                    <a:pt x="128445" y="83771"/>
                  </a:lnTo>
                  <a:lnTo>
                    <a:pt x="126175" y="83771"/>
                  </a:lnTo>
                  <a:lnTo>
                    <a:pt x="124586" y="84452"/>
                  </a:lnTo>
                  <a:lnTo>
                    <a:pt x="123450" y="85587"/>
                  </a:lnTo>
                  <a:lnTo>
                    <a:pt x="121748" y="86949"/>
                  </a:lnTo>
                  <a:lnTo>
                    <a:pt x="121067" y="88425"/>
                  </a:lnTo>
                  <a:lnTo>
                    <a:pt x="119705" y="89300"/>
                  </a:lnTo>
                  <a:lnTo>
                    <a:pt x="116591" y="89300"/>
                  </a:lnTo>
                  <a:close/>
                </a:path>
              </a:pathLst>
            </a:custGeom>
            <a:solidFill>
              <a:srgbClr val="01778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683" name="Graphic 2">
              <a:extLst>
                <a:ext uri="{FF2B5EF4-FFF2-40B4-BE49-F238E27FC236}">
                  <a16:creationId xmlns:a16="http://schemas.microsoft.com/office/drawing/2014/main" id="{352383D2-C45B-8AC0-B9C3-6EB0F7863F5F}"/>
                </a:ext>
              </a:extLst>
            </p:cNvPr>
            <p:cNvGrpSpPr/>
            <p:nvPr/>
          </p:nvGrpSpPr>
          <p:grpSpPr>
            <a:xfrm>
              <a:off x="7619183" y="3113615"/>
              <a:ext cx="121796" cy="78460"/>
              <a:chOff x="7741130" y="2863871"/>
              <a:chExt cx="132028" cy="85051"/>
            </a:xfrm>
            <a:solidFill>
              <a:srgbClr val="019FAC"/>
            </a:solidFill>
          </p:grpSpPr>
          <p:sp>
            <p:nvSpPr>
              <p:cNvPr id="684" name="Freeform: Shape 683">
                <a:extLst>
                  <a:ext uri="{FF2B5EF4-FFF2-40B4-BE49-F238E27FC236}">
                    <a16:creationId xmlns:a16="http://schemas.microsoft.com/office/drawing/2014/main" id="{16F1C6B7-8560-2529-01A2-06883F1D1223}"/>
                  </a:ext>
                </a:extLst>
              </p:cNvPr>
              <p:cNvSpPr/>
              <p:nvPr/>
            </p:nvSpPr>
            <p:spPr>
              <a:xfrm>
                <a:off x="7773951" y="2863871"/>
                <a:ext cx="99207" cy="85051"/>
              </a:xfrm>
              <a:custGeom>
                <a:avLst/>
                <a:gdLst>
                  <a:gd name="connsiteX0" fmla="*/ 19751 w 99207"/>
                  <a:gd name="connsiteY0" fmla="*/ 70522 h 85051"/>
                  <a:gd name="connsiteX1" fmla="*/ 22702 w 99207"/>
                  <a:gd name="connsiteY1" fmla="*/ 68479 h 85051"/>
                  <a:gd name="connsiteX2" fmla="*/ 25994 w 99207"/>
                  <a:gd name="connsiteY2" fmla="*/ 68479 h 85051"/>
                  <a:gd name="connsiteX3" fmla="*/ 27923 w 99207"/>
                  <a:gd name="connsiteY3" fmla="*/ 67798 h 85051"/>
                  <a:gd name="connsiteX4" fmla="*/ 30080 w 99207"/>
                  <a:gd name="connsiteY4" fmla="*/ 66095 h 85051"/>
                  <a:gd name="connsiteX5" fmla="*/ 33032 w 99207"/>
                  <a:gd name="connsiteY5" fmla="*/ 64733 h 85051"/>
                  <a:gd name="connsiteX6" fmla="*/ 35188 w 99207"/>
                  <a:gd name="connsiteY6" fmla="*/ 63825 h 85051"/>
                  <a:gd name="connsiteX7" fmla="*/ 36210 w 99207"/>
                  <a:gd name="connsiteY7" fmla="*/ 64847 h 85051"/>
                  <a:gd name="connsiteX8" fmla="*/ 37118 w 99207"/>
                  <a:gd name="connsiteY8" fmla="*/ 65868 h 85051"/>
                  <a:gd name="connsiteX9" fmla="*/ 37799 w 99207"/>
                  <a:gd name="connsiteY9" fmla="*/ 65868 h 85051"/>
                  <a:gd name="connsiteX10" fmla="*/ 38253 w 99207"/>
                  <a:gd name="connsiteY10" fmla="*/ 64393 h 85051"/>
                  <a:gd name="connsiteX11" fmla="*/ 38707 w 99207"/>
                  <a:gd name="connsiteY11" fmla="*/ 63825 h 85051"/>
                  <a:gd name="connsiteX12" fmla="*/ 40296 w 99207"/>
                  <a:gd name="connsiteY12" fmla="*/ 65414 h 85051"/>
                  <a:gd name="connsiteX13" fmla="*/ 42566 w 99207"/>
                  <a:gd name="connsiteY13" fmla="*/ 67571 h 85051"/>
                  <a:gd name="connsiteX14" fmla="*/ 45064 w 99207"/>
                  <a:gd name="connsiteY14" fmla="*/ 69387 h 85051"/>
                  <a:gd name="connsiteX15" fmla="*/ 48469 w 99207"/>
                  <a:gd name="connsiteY15" fmla="*/ 71658 h 85051"/>
                  <a:gd name="connsiteX16" fmla="*/ 49945 w 99207"/>
                  <a:gd name="connsiteY16" fmla="*/ 72338 h 85051"/>
                  <a:gd name="connsiteX17" fmla="*/ 52101 w 99207"/>
                  <a:gd name="connsiteY17" fmla="*/ 72338 h 85051"/>
                  <a:gd name="connsiteX18" fmla="*/ 53009 w 99207"/>
                  <a:gd name="connsiteY18" fmla="*/ 73474 h 85051"/>
                  <a:gd name="connsiteX19" fmla="*/ 52896 w 99207"/>
                  <a:gd name="connsiteY19" fmla="*/ 74722 h 85051"/>
                  <a:gd name="connsiteX20" fmla="*/ 52782 w 99207"/>
                  <a:gd name="connsiteY20" fmla="*/ 75630 h 85051"/>
                  <a:gd name="connsiteX21" fmla="*/ 54485 w 99207"/>
                  <a:gd name="connsiteY21" fmla="*/ 75971 h 85051"/>
                  <a:gd name="connsiteX22" fmla="*/ 55620 w 99207"/>
                  <a:gd name="connsiteY22" fmla="*/ 76198 h 85051"/>
                  <a:gd name="connsiteX23" fmla="*/ 56869 w 99207"/>
                  <a:gd name="connsiteY23" fmla="*/ 77674 h 85051"/>
                  <a:gd name="connsiteX24" fmla="*/ 57663 w 99207"/>
                  <a:gd name="connsiteY24" fmla="*/ 79490 h 85051"/>
                  <a:gd name="connsiteX25" fmla="*/ 57663 w 99207"/>
                  <a:gd name="connsiteY25" fmla="*/ 80852 h 85051"/>
                  <a:gd name="connsiteX26" fmla="*/ 59707 w 99207"/>
                  <a:gd name="connsiteY26" fmla="*/ 82327 h 85051"/>
                  <a:gd name="connsiteX27" fmla="*/ 60728 w 99207"/>
                  <a:gd name="connsiteY27" fmla="*/ 83576 h 85051"/>
                  <a:gd name="connsiteX28" fmla="*/ 62090 w 99207"/>
                  <a:gd name="connsiteY28" fmla="*/ 83576 h 85051"/>
                  <a:gd name="connsiteX29" fmla="*/ 62885 w 99207"/>
                  <a:gd name="connsiteY29" fmla="*/ 84825 h 85051"/>
                  <a:gd name="connsiteX30" fmla="*/ 64247 w 99207"/>
                  <a:gd name="connsiteY30" fmla="*/ 85052 h 85051"/>
                  <a:gd name="connsiteX31" fmla="*/ 65609 w 99207"/>
                  <a:gd name="connsiteY31" fmla="*/ 84711 h 85051"/>
                  <a:gd name="connsiteX32" fmla="*/ 67425 w 99207"/>
                  <a:gd name="connsiteY32" fmla="*/ 83462 h 85051"/>
                  <a:gd name="connsiteX33" fmla="*/ 68787 w 99207"/>
                  <a:gd name="connsiteY33" fmla="*/ 82441 h 85051"/>
                  <a:gd name="connsiteX34" fmla="*/ 70603 w 99207"/>
                  <a:gd name="connsiteY34" fmla="*/ 82441 h 85051"/>
                  <a:gd name="connsiteX35" fmla="*/ 71738 w 99207"/>
                  <a:gd name="connsiteY35" fmla="*/ 80965 h 85051"/>
                  <a:gd name="connsiteX36" fmla="*/ 73101 w 99207"/>
                  <a:gd name="connsiteY36" fmla="*/ 81646 h 85051"/>
                  <a:gd name="connsiteX37" fmla="*/ 74917 w 99207"/>
                  <a:gd name="connsiteY37" fmla="*/ 82327 h 85051"/>
                  <a:gd name="connsiteX38" fmla="*/ 76733 w 99207"/>
                  <a:gd name="connsiteY38" fmla="*/ 83576 h 85051"/>
                  <a:gd name="connsiteX39" fmla="*/ 78209 w 99207"/>
                  <a:gd name="connsiteY39" fmla="*/ 84144 h 85051"/>
                  <a:gd name="connsiteX40" fmla="*/ 79684 w 99207"/>
                  <a:gd name="connsiteY40" fmla="*/ 84598 h 85051"/>
                  <a:gd name="connsiteX41" fmla="*/ 81841 w 99207"/>
                  <a:gd name="connsiteY41" fmla="*/ 84030 h 85051"/>
                  <a:gd name="connsiteX42" fmla="*/ 81841 w 99207"/>
                  <a:gd name="connsiteY42" fmla="*/ 82214 h 85051"/>
                  <a:gd name="connsiteX43" fmla="*/ 83090 w 99207"/>
                  <a:gd name="connsiteY43" fmla="*/ 80738 h 85051"/>
                  <a:gd name="connsiteX44" fmla="*/ 83090 w 99207"/>
                  <a:gd name="connsiteY44" fmla="*/ 78695 h 85051"/>
                  <a:gd name="connsiteX45" fmla="*/ 83657 w 99207"/>
                  <a:gd name="connsiteY45" fmla="*/ 77560 h 85051"/>
                  <a:gd name="connsiteX46" fmla="*/ 84565 w 99207"/>
                  <a:gd name="connsiteY46" fmla="*/ 76879 h 85051"/>
                  <a:gd name="connsiteX47" fmla="*/ 85587 w 99207"/>
                  <a:gd name="connsiteY47" fmla="*/ 76539 h 85051"/>
                  <a:gd name="connsiteX48" fmla="*/ 86155 w 99207"/>
                  <a:gd name="connsiteY48" fmla="*/ 74430 h 85051"/>
                  <a:gd name="connsiteX49" fmla="*/ 86155 w 99207"/>
                  <a:gd name="connsiteY49" fmla="*/ 73344 h 85051"/>
                  <a:gd name="connsiteX50" fmla="*/ 87516 w 99207"/>
                  <a:gd name="connsiteY50" fmla="*/ 72663 h 85051"/>
                  <a:gd name="connsiteX51" fmla="*/ 89787 w 99207"/>
                  <a:gd name="connsiteY51" fmla="*/ 72322 h 85051"/>
                  <a:gd name="connsiteX52" fmla="*/ 91489 w 99207"/>
                  <a:gd name="connsiteY52" fmla="*/ 71414 h 85051"/>
                  <a:gd name="connsiteX53" fmla="*/ 89787 w 99207"/>
                  <a:gd name="connsiteY53" fmla="*/ 68236 h 85051"/>
                  <a:gd name="connsiteX54" fmla="*/ 88425 w 99207"/>
                  <a:gd name="connsiteY54" fmla="*/ 65852 h 85051"/>
                  <a:gd name="connsiteX55" fmla="*/ 88084 w 99207"/>
                  <a:gd name="connsiteY55" fmla="*/ 63809 h 85051"/>
                  <a:gd name="connsiteX56" fmla="*/ 87290 w 99207"/>
                  <a:gd name="connsiteY56" fmla="*/ 61766 h 85051"/>
                  <a:gd name="connsiteX57" fmla="*/ 86381 w 99207"/>
                  <a:gd name="connsiteY57" fmla="*/ 59609 h 85051"/>
                  <a:gd name="connsiteX58" fmla="*/ 85927 w 99207"/>
                  <a:gd name="connsiteY58" fmla="*/ 58247 h 85051"/>
                  <a:gd name="connsiteX59" fmla="*/ 85473 w 99207"/>
                  <a:gd name="connsiteY59" fmla="*/ 55636 h 85051"/>
                  <a:gd name="connsiteX60" fmla="*/ 85473 w 99207"/>
                  <a:gd name="connsiteY60" fmla="*/ 53707 h 85051"/>
                  <a:gd name="connsiteX61" fmla="*/ 86835 w 99207"/>
                  <a:gd name="connsiteY61" fmla="*/ 51777 h 85051"/>
                  <a:gd name="connsiteX62" fmla="*/ 86835 w 99207"/>
                  <a:gd name="connsiteY62" fmla="*/ 48258 h 85051"/>
                  <a:gd name="connsiteX63" fmla="*/ 84225 w 99207"/>
                  <a:gd name="connsiteY63" fmla="*/ 42226 h 85051"/>
                  <a:gd name="connsiteX64" fmla="*/ 82635 w 99207"/>
                  <a:gd name="connsiteY64" fmla="*/ 38821 h 85051"/>
                  <a:gd name="connsiteX65" fmla="*/ 82635 w 99207"/>
                  <a:gd name="connsiteY65" fmla="*/ 36210 h 85051"/>
                  <a:gd name="connsiteX66" fmla="*/ 82863 w 99207"/>
                  <a:gd name="connsiteY66" fmla="*/ 33940 h 85051"/>
                  <a:gd name="connsiteX67" fmla="*/ 84679 w 99207"/>
                  <a:gd name="connsiteY67" fmla="*/ 31783 h 85051"/>
                  <a:gd name="connsiteX68" fmla="*/ 86835 w 99207"/>
                  <a:gd name="connsiteY68" fmla="*/ 30080 h 85051"/>
                  <a:gd name="connsiteX69" fmla="*/ 89560 w 99207"/>
                  <a:gd name="connsiteY69" fmla="*/ 27923 h 85051"/>
                  <a:gd name="connsiteX70" fmla="*/ 89787 w 99207"/>
                  <a:gd name="connsiteY70" fmla="*/ 26334 h 85051"/>
                  <a:gd name="connsiteX71" fmla="*/ 90695 w 99207"/>
                  <a:gd name="connsiteY71" fmla="*/ 23724 h 85051"/>
                  <a:gd name="connsiteX72" fmla="*/ 91489 w 99207"/>
                  <a:gd name="connsiteY72" fmla="*/ 21567 h 85051"/>
                  <a:gd name="connsiteX73" fmla="*/ 93532 w 99207"/>
                  <a:gd name="connsiteY73" fmla="*/ 19183 h 85051"/>
                  <a:gd name="connsiteX74" fmla="*/ 94668 w 99207"/>
                  <a:gd name="connsiteY74" fmla="*/ 17367 h 85051"/>
                  <a:gd name="connsiteX75" fmla="*/ 96370 w 99207"/>
                  <a:gd name="connsiteY75" fmla="*/ 15778 h 85051"/>
                  <a:gd name="connsiteX76" fmla="*/ 97732 w 99207"/>
                  <a:gd name="connsiteY76" fmla="*/ 14416 h 85051"/>
                  <a:gd name="connsiteX77" fmla="*/ 99208 w 99207"/>
                  <a:gd name="connsiteY77" fmla="*/ 12600 h 85051"/>
                  <a:gd name="connsiteX78" fmla="*/ 99208 w 99207"/>
                  <a:gd name="connsiteY78" fmla="*/ 8854 h 85051"/>
                  <a:gd name="connsiteX79" fmla="*/ 97165 w 99207"/>
                  <a:gd name="connsiteY79" fmla="*/ 7038 h 85051"/>
                  <a:gd name="connsiteX80" fmla="*/ 96257 w 99207"/>
                  <a:gd name="connsiteY80" fmla="*/ 7038 h 85051"/>
                  <a:gd name="connsiteX81" fmla="*/ 95462 w 99207"/>
                  <a:gd name="connsiteY81" fmla="*/ 8854 h 85051"/>
                  <a:gd name="connsiteX82" fmla="*/ 93986 w 99207"/>
                  <a:gd name="connsiteY82" fmla="*/ 9989 h 85051"/>
                  <a:gd name="connsiteX83" fmla="*/ 91943 w 99207"/>
                  <a:gd name="connsiteY83" fmla="*/ 10443 h 85051"/>
                  <a:gd name="connsiteX84" fmla="*/ 90354 w 99207"/>
                  <a:gd name="connsiteY84" fmla="*/ 10443 h 85051"/>
                  <a:gd name="connsiteX85" fmla="*/ 88765 w 99207"/>
                  <a:gd name="connsiteY85" fmla="*/ 10216 h 85051"/>
                  <a:gd name="connsiteX86" fmla="*/ 84679 w 99207"/>
                  <a:gd name="connsiteY86" fmla="*/ 9535 h 85051"/>
                  <a:gd name="connsiteX87" fmla="*/ 82181 w 99207"/>
                  <a:gd name="connsiteY87" fmla="*/ 8967 h 85051"/>
                  <a:gd name="connsiteX88" fmla="*/ 79003 w 99207"/>
                  <a:gd name="connsiteY88" fmla="*/ 8740 h 85051"/>
                  <a:gd name="connsiteX89" fmla="*/ 77187 w 99207"/>
                  <a:gd name="connsiteY89" fmla="*/ 9194 h 85051"/>
                  <a:gd name="connsiteX90" fmla="*/ 75030 w 99207"/>
                  <a:gd name="connsiteY90" fmla="*/ 9194 h 85051"/>
                  <a:gd name="connsiteX91" fmla="*/ 72874 w 99207"/>
                  <a:gd name="connsiteY91" fmla="*/ 8627 h 85051"/>
                  <a:gd name="connsiteX92" fmla="*/ 70717 w 99207"/>
                  <a:gd name="connsiteY92" fmla="*/ 7038 h 85051"/>
                  <a:gd name="connsiteX93" fmla="*/ 67766 w 99207"/>
                  <a:gd name="connsiteY93" fmla="*/ 5448 h 85051"/>
                  <a:gd name="connsiteX94" fmla="*/ 66403 w 99207"/>
                  <a:gd name="connsiteY94" fmla="*/ 4654 h 85051"/>
                  <a:gd name="connsiteX95" fmla="*/ 65723 w 99207"/>
                  <a:gd name="connsiteY95" fmla="*/ 4654 h 85051"/>
                  <a:gd name="connsiteX96" fmla="*/ 65042 w 99207"/>
                  <a:gd name="connsiteY96" fmla="*/ 5903 h 85051"/>
                  <a:gd name="connsiteX97" fmla="*/ 63225 w 99207"/>
                  <a:gd name="connsiteY97" fmla="*/ 5903 h 85051"/>
                  <a:gd name="connsiteX98" fmla="*/ 61522 w 99207"/>
                  <a:gd name="connsiteY98" fmla="*/ 4654 h 85051"/>
                  <a:gd name="connsiteX99" fmla="*/ 59479 w 99207"/>
                  <a:gd name="connsiteY99" fmla="*/ 3519 h 85051"/>
                  <a:gd name="connsiteX100" fmla="*/ 55620 w 99207"/>
                  <a:gd name="connsiteY100" fmla="*/ 3519 h 85051"/>
                  <a:gd name="connsiteX101" fmla="*/ 54598 w 99207"/>
                  <a:gd name="connsiteY101" fmla="*/ 2157 h 85051"/>
                  <a:gd name="connsiteX102" fmla="*/ 53123 w 99207"/>
                  <a:gd name="connsiteY102" fmla="*/ 1589 h 85051"/>
                  <a:gd name="connsiteX103" fmla="*/ 53009 w 99207"/>
                  <a:gd name="connsiteY103" fmla="*/ 2724 h 85051"/>
                  <a:gd name="connsiteX104" fmla="*/ 52782 w 99207"/>
                  <a:gd name="connsiteY104" fmla="*/ 3632 h 85051"/>
                  <a:gd name="connsiteX105" fmla="*/ 52101 w 99207"/>
                  <a:gd name="connsiteY105" fmla="*/ 3405 h 85051"/>
                  <a:gd name="connsiteX106" fmla="*/ 51307 w 99207"/>
                  <a:gd name="connsiteY106" fmla="*/ 1589 h 85051"/>
                  <a:gd name="connsiteX107" fmla="*/ 50626 w 99207"/>
                  <a:gd name="connsiteY107" fmla="*/ 2951 h 85051"/>
                  <a:gd name="connsiteX108" fmla="*/ 50626 w 99207"/>
                  <a:gd name="connsiteY108" fmla="*/ 3827 h 85051"/>
                  <a:gd name="connsiteX109" fmla="*/ 49523 w 99207"/>
                  <a:gd name="connsiteY109" fmla="*/ 3973 h 85051"/>
                  <a:gd name="connsiteX110" fmla="*/ 48647 w 99207"/>
                  <a:gd name="connsiteY110" fmla="*/ 2157 h 85051"/>
                  <a:gd name="connsiteX111" fmla="*/ 48420 w 99207"/>
                  <a:gd name="connsiteY111" fmla="*/ 795 h 85051"/>
                  <a:gd name="connsiteX112" fmla="*/ 47626 w 99207"/>
                  <a:gd name="connsiteY112" fmla="*/ 0 h 85051"/>
                  <a:gd name="connsiteX113" fmla="*/ 46864 w 99207"/>
                  <a:gd name="connsiteY113" fmla="*/ 600 h 85051"/>
                  <a:gd name="connsiteX114" fmla="*/ 46864 w 99207"/>
                  <a:gd name="connsiteY114" fmla="*/ 2465 h 85051"/>
                  <a:gd name="connsiteX115" fmla="*/ 47691 w 99207"/>
                  <a:gd name="connsiteY115" fmla="*/ 3405 h 85051"/>
                  <a:gd name="connsiteX116" fmla="*/ 47237 w 99207"/>
                  <a:gd name="connsiteY116" fmla="*/ 3973 h 85051"/>
                  <a:gd name="connsiteX117" fmla="*/ 46215 w 99207"/>
                  <a:gd name="connsiteY117" fmla="*/ 3859 h 85051"/>
                  <a:gd name="connsiteX118" fmla="*/ 43604 w 99207"/>
                  <a:gd name="connsiteY118" fmla="*/ 1022 h 85051"/>
                  <a:gd name="connsiteX119" fmla="*/ 43377 w 99207"/>
                  <a:gd name="connsiteY119" fmla="*/ 3065 h 85051"/>
                  <a:gd name="connsiteX120" fmla="*/ 44204 w 99207"/>
                  <a:gd name="connsiteY120" fmla="*/ 4313 h 85051"/>
                  <a:gd name="connsiteX121" fmla="*/ 44399 w 99207"/>
                  <a:gd name="connsiteY121" fmla="*/ 5303 h 85051"/>
                  <a:gd name="connsiteX122" fmla="*/ 43377 w 99207"/>
                  <a:gd name="connsiteY122" fmla="*/ 5870 h 85051"/>
                  <a:gd name="connsiteX123" fmla="*/ 41594 w 99207"/>
                  <a:gd name="connsiteY123" fmla="*/ 7459 h 85051"/>
                  <a:gd name="connsiteX124" fmla="*/ 40604 w 99207"/>
                  <a:gd name="connsiteY124" fmla="*/ 7459 h 85051"/>
                  <a:gd name="connsiteX125" fmla="*/ 39437 w 99207"/>
                  <a:gd name="connsiteY125" fmla="*/ 6324 h 85051"/>
                  <a:gd name="connsiteX126" fmla="*/ 38042 w 99207"/>
                  <a:gd name="connsiteY126" fmla="*/ 6130 h 85051"/>
                  <a:gd name="connsiteX127" fmla="*/ 36567 w 99207"/>
                  <a:gd name="connsiteY127" fmla="*/ 6730 h 85051"/>
                  <a:gd name="connsiteX128" fmla="*/ 35966 w 99207"/>
                  <a:gd name="connsiteY128" fmla="*/ 7151 h 85051"/>
                  <a:gd name="connsiteX129" fmla="*/ 34410 w 99207"/>
                  <a:gd name="connsiteY129" fmla="*/ 6843 h 85051"/>
                  <a:gd name="connsiteX130" fmla="*/ 33161 w 99207"/>
                  <a:gd name="connsiteY130" fmla="*/ 6843 h 85051"/>
                  <a:gd name="connsiteX131" fmla="*/ 32253 w 99207"/>
                  <a:gd name="connsiteY131" fmla="*/ 7297 h 85051"/>
                  <a:gd name="connsiteX132" fmla="*/ 31378 w 99207"/>
                  <a:gd name="connsiteY132" fmla="*/ 6957 h 85051"/>
                  <a:gd name="connsiteX133" fmla="*/ 30616 w 99207"/>
                  <a:gd name="connsiteY133" fmla="*/ 5254 h 85051"/>
                  <a:gd name="connsiteX134" fmla="*/ 29821 w 99207"/>
                  <a:gd name="connsiteY134" fmla="*/ 4459 h 85051"/>
                  <a:gd name="connsiteX135" fmla="*/ 28994 w 99207"/>
                  <a:gd name="connsiteY135" fmla="*/ 4378 h 85051"/>
                  <a:gd name="connsiteX136" fmla="*/ 28767 w 99207"/>
                  <a:gd name="connsiteY136" fmla="*/ 5513 h 85051"/>
                  <a:gd name="connsiteX137" fmla="*/ 29367 w 99207"/>
                  <a:gd name="connsiteY137" fmla="*/ 6730 h 85051"/>
                  <a:gd name="connsiteX138" fmla="*/ 29286 w 99207"/>
                  <a:gd name="connsiteY138" fmla="*/ 8173 h 85051"/>
                  <a:gd name="connsiteX139" fmla="*/ 28524 w 99207"/>
                  <a:gd name="connsiteY139" fmla="*/ 8773 h 85051"/>
                  <a:gd name="connsiteX140" fmla="*/ 27016 w 99207"/>
                  <a:gd name="connsiteY140" fmla="*/ 8886 h 85051"/>
                  <a:gd name="connsiteX141" fmla="*/ 25572 w 99207"/>
                  <a:gd name="connsiteY141" fmla="*/ 8059 h 85051"/>
                  <a:gd name="connsiteX142" fmla="*/ 24551 w 99207"/>
                  <a:gd name="connsiteY142" fmla="*/ 7865 h 85051"/>
                  <a:gd name="connsiteX143" fmla="*/ 24632 w 99207"/>
                  <a:gd name="connsiteY143" fmla="*/ 8886 h 85051"/>
                  <a:gd name="connsiteX144" fmla="*/ 22816 w 99207"/>
                  <a:gd name="connsiteY144" fmla="*/ 8773 h 85051"/>
                  <a:gd name="connsiteX145" fmla="*/ 21794 w 99207"/>
                  <a:gd name="connsiteY145" fmla="*/ 8173 h 85051"/>
                  <a:gd name="connsiteX146" fmla="*/ 20886 w 99207"/>
                  <a:gd name="connsiteY146" fmla="*/ 9421 h 85051"/>
                  <a:gd name="connsiteX147" fmla="*/ 20691 w 99207"/>
                  <a:gd name="connsiteY147" fmla="*/ 10070 h 85051"/>
                  <a:gd name="connsiteX148" fmla="*/ 18794 w 99207"/>
                  <a:gd name="connsiteY148" fmla="*/ 10378 h 85051"/>
                  <a:gd name="connsiteX149" fmla="*/ 17091 w 99207"/>
                  <a:gd name="connsiteY149" fmla="*/ 9502 h 85051"/>
                  <a:gd name="connsiteX150" fmla="*/ 16329 w 99207"/>
                  <a:gd name="connsiteY150" fmla="*/ 10443 h 85051"/>
                  <a:gd name="connsiteX151" fmla="*/ 17091 w 99207"/>
                  <a:gd name="connsiteY151" fmla="*/ 11319 h 85051"/>
                  <a:gd name="connsiteX152" fmla="*/ 17886 w 99207"/>
                  <a:gd name="connsiteY152" fmla="*/ 12259 h 85051"/>
                  <a:gd name="connsiteX153" fmla="*/ 17659 w 99207"/>
                  <a:gd name="connsiteY153" fmla="*/ 13135 h 85051"/>
                  <a:gd name="connsiteX154" fmla="*/ 16329 w 99207"/>
                  <a:gd name="connsiteY154" fmla="*/ 12794 h 85051"/>
                  <a:gd name="connsiteX155" fmla="*/ 14708 w 99207"/>
                  <a:gd name="connsiteY155" fmla="*/ 11319 h 85051"/>
                  <a:gd name="connsiteX156" fmla="*/ 13313 w 99207"/>
                  <a:gd name="connsiteY156" fmla="*/ 10832 h 85051"/>
                  <a:gd name="connsiteX157" fmla="*/ 13005 w 99207"/>
                  <a:gd name="connsiteY157" fmla="*/ 11319 h 85051"/>
                  <a:gd name="connsiteX158" fmla="*/ 13151 w 99207"/>
                  <a:gd name="connsiteY158" fmla="*/ 12421 h 85051"/>
                  <a:gd name="connsiteX159" fmla="*/ 14367 w 99207"/>
                  <a:gd name="connsiteY159" fmla="*/ 13978 h 85051"/>
                  <a:gd name="connsiteX160" fmla="*/ 14627 w 99207"/>
                  <a:gd name="connsiteY160" fmla="*/ 14513 h 85051"/>
                  <a:gd name="connsiteX161" fmla="*/ 14627 w 99207"/>
                  <a:gd name="connsiteY161" fmla="*/ 15227 h 85051"/>
                  <a:gd name="connsiteX162" fmla="*/ 14140 w 99207"/>
                  <a:gd name="connsiteY162" fmla="*/ 15535 h 85051"/>
                  <a:gd name="connsiteX163" fmla="*/ 13005 w 99207"/>
                  <a:gd name="connsiteY163" fmla="*/ 15275 h 85051"/>
                  <a:gd name="connsiteX164" fmla="*/ 11675 w 99207"/>
                  <a:gd name="connsiteY164" fmla="*/ 15308 h 85051"/>
                  <a:gd name="connsiteX165" fmla="*/ 9357 w 99207"/>
                  <a:gd name="connsiteY165" fmla="*/ 15535 h 85051"/>
                  <a:gd name="connsiteX166" fmla="*/ 6892 w 99207"/>
                  <a:gd name="connsiteY166" fmla="*/ 15681 h 85051"/>
                  <a:gd name="connsiteX167" fmla="*/ 6632 w 99207"/>
                  <a:gd name="connsiteY167" fmla="*/ 16816 h 85051"/>
                  <a:gd name="connsiteX168" fmla="*/ 6146 w 99207"/>
                  <a:gd name="connsiteY168" fmla="*/ 17464 h 85051"/>
                  <a:gd name="connsiteX169" fmla="*/ 5319 w 99207"/>
                  <a:gd name="connsiteY169" fmla="*/ 16897 h 85051"/>
                  <a:gd name="connsiteX170" fmla="*/ 4329 w 99207"/>
                  <a:gd name="connsiteY170" fmla="*/ 17010 h 85051"/>
                  <a:gd name="connsiteX171" fmla="*/ 3957 w 99207"/>
                  <a:gd name="connsiteY171" fmla="*/ 18064 h 85051"/>
                  <a:gd name="connsiteX172" fmla="*/ 3357 w 99207"/>
                  <a:gd name="connsiteY172" fmla="*/ 18405 h 85051"/>
                  <a:gd name="connsiteX173" fmla="*/ 2676 w 99207"/>
                  <a:gd name="connsiteY173" fmla="*/ 17464 h 85051"/>
                  <a:gd name="connsiteX174" fmla="*/ 1573 w 99207"/>
                  <a:gd name="connsiteY174" fmla="*/ 17918 h 85051"/>
                  <a:gd name="connsiteX175" fmla="*/ 1573 w 99207"/>
                  <a:gd name="connsiteY175" fmla="*/ 18826 h 85051"/>
                  <a:gd name="connsiteX176" fmla="*/ 2173 w 99207"/>
                  <a:gd name="connsiteY176" fmla="*/ 19540 h 85051"/>
                  <a:gd name="connsiteX177" fmla="*/ 2708 w 99207"/>
                  <a:gd name="connsiteY177" fmla="*/ 20870 h 85051"/>
                  <a:gd name="connsiteX178" fmla="*/ 2595 w 99207"/>
                  <a:gd name="connsiteY178" fmla="*/ 22005 h 85051"/>
                  <a:gd name="connsiteX179" fmla="*/ 2595 w 99207"/>
                  <a:gd name="connsiteY179" fmla="*/ 22572 h 85051"/>
                  <a:gd name="connsiteX180" fmla="*/ 1573 w 99207"/>
                  <a:gd name="connsiteY180" fmla="*/ 22945 h 85051"/>
                  <a:gd name="connsiteX181" fmla="*/ 924 w 99207"/>
                  <a:gd name="connsiteY181" fmla="*/ 23286 h 85051"/>
                  <a:gd name="connsiteX182" fmla="*/ 924 w 99207"/>
                  <a:gd name="connsiteY182" fmla="*/ 24616 h 85051"/>
                  <a:gd name="connsiteX183" fmla="*/ 584 w 99207"/>
                  <a:gd name="connsiteY183" fmla="*/ 25264 h 85051"/>
                  <a:gd name="connsiteX184" fmla="*/ 324 w 99207"/>
                  <a:gd name="connsiteY184" fmla="*/ 26253 h 85051"/>
                  <a:gd name="connsiteX185" fmla="*/ 1200 w 99207"/>
                  <a:gd name="connsiteY185" fmla="*/ 27129 h 85051"/>
                  <a:gd name="connsiteX186" fmla="*/ 2303 w 99207"/>
                  <a:gd name="connsiteY186" fmla="*/ 27437 h 85051"/>
                  <a:gd name="connsiteX187" fmla="*/ 3470 w 99207"/>
                  <a:gd name="connsiteY187" fmla="*/ 27243 h 85051"/>
                  <a:gd name="connsiteX188" fmla="*/ 4411 w 99207"/>
                  <a:gd name="connsiteY188" fmla="*/ 26480 h 85051"/>
                  <a:gd name="connsiteX189" fmla="*/ 4411 w 99207"/>
                  <a:gd name="connsiteY189" fmla="*/ 25459 h 85051"/>
                  <a:gd name="connsiteX190" fmla="*/ 4897 w 99207"/>
                  <a:gd name="connsiteY190" fmla="*/ 25426 h 85051"/>
                  <a:gd name="connsiteX191" fmla="*/ 5546 w 99207"/>
                  <a:gd name="connsiteY191" fmla="*/ 27810 h 85051"/>
                  <a:gd name="connsiteX192" fmla="*/ 5205 w 99207"/>
                  <a:gd name="connsiteY192" fmla="*/ 28264 h 85051"/>
                  <a:gd name="connsiteX193" fmla="*/ 3876 w 99207"/>
                  <a:gd name="connsiteY193" fmla="*/ 28410 h 85051"/>
                  <a:gd name="connsiteX194" fmla="*/ 2740 w 99207"/>
                  <a:gd name="connsiteY194" fmla="*/ 28410 h 85051"/>
                  <a:gd name="connsiteX195" fmla="*/ 1297 w 99207"/>
                  <a:gd name="connsiteY195" fmla="*/ 28864 h 85051"/>
                  <a:gd name="connsiteX196" fmla="*/ 649 w 99207"/>
                  <a:gd name="connsiteY196" fmla="*/ 29691 h 85051"/>
                  <a:gd name="connsiteX197" fmla="*/ 0 w 99207"/>
                  <a:gd name="connsiteY197" fmla="*/ 30453 h 85051"/>
                  <a:gd name="connsiteX198" fmla="*/ 827 w 99207"/>
                  <a:gd name="connsiteY198" fmla="*/ 31394 h 85051"/>
                  <a:gd name="connsiteX199" fmla="*/ 1622 w 99207"/>
                  <a:gd name="connsiteY199" fmla="*/ 32107 h 85051"/>
                  <a:gd name="connsiteX200" fmla="*/ 2562 w 99207"/>
                  <a:gd name="connsiteY200" fmla="*/ 32983 h 85051"/>
                  <a:gd name="connsiteX201" fmla="*/ 2708 w 99207"/>
                  <a:gd name="connsiteY201" fmla="*/ 33631 h 85051"/>
                  <a:gd name="connsiteX202" fmla="*/ 2287 w 99207"/>
                  <a:gd name="connsiteY202" fmla="*/ 34426 h 85051"/>
                  <a:gd name="connsiteX203" fmla="*/ 1265 w 99207"/>
                  <a:gd name="connsiteY203" fmla="*/ 34507 h 85051"/>
                  <a:gd name="connsiteX204" fmla="*/ 1006 w 99207"/>
                  <a:gd name="connsiteY204" fmla="*/ 35448 h 85051"/>
                  <a:gd name="connsiteX205" fmla="*/ 2027 w 99207"/>
                  <a:gd name="connsiteY205" fmla="*/ 35756 h 85051"/>
                  <a:gd name="connsiteX206" fmla="*/ 4946 w 99207"/>
                  <a:gd name="connsiteY206" fmla="*/ 35788 h 85051"/>
                  <a:gd name="connsiteX207" fmla="*/ 6081 w 99207"/>
                  <a:gd name="connsiteY207" fmla="*/ 35140 h 85051"/>
                  <a:gd name="connsiteX208" fmla="*/ 7751 w 99207"/>
                  <a:gd name="connsiteY208" fmla="*/ 35107 h 85051"/>
                  <a:gd name="connsiteX209" fmla="*/ 8319 w 99207"/>
                  <a:gd name="connsiteY209" fmla="*/ 35594 h 85051"/>
                  <a:gd name="connsiteX210" fmla="*/ 8059 w 99207"/>
                  <a:gd name="connsiteY210" fmla="*/ 36161 h 85051"/>
                  <a:gd name="connsiteX211" fmla="*/ 7459 w 99207"/>
                  <a:gd name="connsiteY211" fmla="*/ 36696 h 85051"/>
                  <a:gd name="connsiteX212" fmla="*/ 6065 w 99207"/>
                  <a:gd name="connsiteY212" fmla="*/ 36923 h 85051"/>
                  <a:gd name="connsiteX213" fmla="*/ 5238 w 99207"/>
                  <a:gd name="connsiteY213" fmla="*/ 37069 h 85051"/>
                  <a:gd name="connsiteX214" fmla="*/ 4070 w 99207"/>
                  <a:gd name="connsiteY214" fmla="*/ 37215 h 85051"/>
                  <a:gd name="connsiteX215" fmla="*/ 3081 w 99207"/>
                  <a:gd name="connsiteY215" fmla="*/ 37215 h 85051"/>
                  <a:gd name="connsiteX216" fmla="*/ 2595 w 99207"/>
                  <a:gd name="connsiteY216" fmla="*/ 38577 h 85051"/>
                  <a:gd name="connsiteX217" fmla="*/ 2059 w 99207"/>
                  <a:gd name="connsiteY217" fmla="*/ 39939 h 85051"/>
                  <a:gd name="connsiteX218" fmla="*/ 2141 w 99207"/>
                  <a:gd name="connsiteY218" fmla="*/ 41415 h 85051"/>
                  <a:gd name="connsiteX219" fmla="*/ 1995 w 99207"/>
                  <a:gd name="connsiteY219" fmla="*/ 42972 h 85051"/>
                  <a:gd name="connsiteX220" fmla="*/ 2595 w 99207"/>
                  <a:gd name="connsiteY220" fmla="*/ 45404 h 85051"/>
                  <a:gd name="connsiteX221" fmla="*/ 3308 w 99207"/>
                  <a:gd name="connsiteY221" fmla="*/ 45631 h 85051"/>
                  <a:gd name="connsiteX222" fmla="*/ 4784 w 99207"/>
                  <a:gd name="connsiteY222" fmla="*/ 45631 h 85051"/>
                  <a:gd name="connsiteX223" fmla="*/ 5124 w 99207"/>
                  <a:gd name="connsiteY223" fmla="*/ 45064 h 85051"/>
                  <a:gd name="connsiteX224" fmla="*/ 5805 w 99207"/>
                  <a:gd name="connsiteY224" fmla="*/ 45518 h 85051"/>
                  <a:gd name="connsiteX225" fmla="*/ 5692 w 99207"/>
                  <a:gd name="connsiteY225" fmla="*/ 46912 h 85051"/>
                  <a:gd name="connsiteX226" fmla="*/ 5692 w 99207"/>
                  <a:gd name="connsiteY226" fmla="*/ 49685 h 85051"/>
                  <a:gd name="connsiteX227" fmla="*/ 6486 w 99207"/>
                  <a:gd name="connsiteY227" fmla="*/ 51128 h 85051"/>
                  <a:gd name="connsiteX228" fmla="*/ 7022 w 99207"/>
                  <a:gd name="connsiteY228" fmla="*/ 52409 h 85051"/>
                  <a:gd name="connsiteX229" fmla="*/ 7557 w 99207"/>
                  <a:gd name="connsiteY229" fmla="*/ 53399 h 85051"/>
                  <a:gd name="connsiteX230" fmla="*/ 7930 w 99207"/>
                  <a:gd name="connsiteY230" fmla="*/ 52604 h 85051"/>
                  <a:gd name="connsiteX231" fmla="*/ 8838 w 99207"/>
                  <a:gd name="connsiteY231" fmla="*/ 52717 h 85051"/>
                  <a:gd name="connsiteX232" fmla="*/ 9551 w 99207"/>
                  <a:gd name="connsiteY232" fmla="*/ 53739 h 85051"/>
                  <a:gd name="connsiteX233" fmla="*/ 10200 w 99207"/>
                  <a:gd name="connsiteY233" fmla="*/ 53658 h 85051"/>
                  <a:gd name="connsiteX234" fmla="*/ 11027 w 99207"/>
                  <a:gd name="connsiteY234" fmla="*/ 53658 h 85051"/>
                  <a:gd name="connsiteX235" fmla="*/ 11821 w 99207"/>
                  <a:gd name="connsiteY235" fmla="*/ 54339 h 85051"/>
                  <a:gd name="connsiteX236" fmla="*/ 12956 w 99207"/>
                  <a:gd name="connsiteY236" fmla="*/ 55442 h 85051"/>
                  <a:gd name="connsiteX237" fmla="*/ 13670 w 99207"/>
                  <a:gd name="connsiteY237" fmla="*/ 56463 h 85051"/>
                  <a:gd name="connsiteX238" fmla="*/ 13783 w 99207"/>
                  <a:gd name="connsiteY238" fmla="*/ 57631 h 85051"/>
                  <a:gd name="connsiteX239" fmla="*/ 14043 w 99207"/>
                  <a:gd name="connsiteY239" fmla="*/ 58312 h 85051"/>
                  <a:gd name="connsiteX240" fmla="*/ 14692 w 99207"/>
                  <a:gd name="connsiteY240" fmla="*/ 57485 h 85051"/>
                  <a:gd name="connsiteX241" fmla="*/ 14951 w 99207"/>
                  <a:gd name="connsiteY241" fmla="*/ 56204 h 85051"/>
                  <a:gd name="connsiteX242" fmla="*/ 16508 w 99207"/>
                  <a:gd name="connsiteY242" fmla="*/ 55831 h 85051"/>
                  <a:gd name="connsiteX243" fmla="*/ 17497 w 99207"/>
                  <a:gd name="connsiteY243" fmla="*/ 55458 h 85051"/>
                  <a:gd name="connsiteX244" fmla="*/ 17578 w 99207"/>
                  <a:gd name="connsiteY244" fmla="*/ 53950 h 85051"/>
                  <a:gd name="connsiteX245" fmla="*/ 18065 w 99207"/>
                  <a:gd name="connsiteY245" fmla="*/ 52815 h 85051"/>
                  <a:gd name="connsiteX246" fmla="*/ 18940 w 99207"/>
                  <a:gd name="connsiteY246" fmla="*/ 51712 h 85051"/>
                  <a:gd name="connsiteX247" fmla="*/ 19994 w 99207"/>
                  <a:gd name="connsiteY247" fmla="*/ 51339 h 85051"/>
                  <a:gd name="connsiteX248" fmla="*/ 21162 w 99207"/>
                  <a:gd name="connsiteY248" fmla="*/ 51193 h 85051"/>
                  <a:gd name="connsiteX249" fmla="*/ 21956 w 99207"/>
                  <a:gd name="connsiteY249" fmla="*/ 51420 h 85051"/>
                  <a:gd name="connsiteX250" fmla="*/ 23626 w 99207"/>
                  <a:gd name="connsiteY250" fmla="*/ 51955 h 85051"/>
                  <a:gd name="connsiteX251" fmla="*/ 24389 w 99207"/>
                  <a:gd name="connsiteY251" fmla="*/ 53317 h 85051"/>
                  <a:gd name="connsiteX252" fmla="*/ 24421 w 99207"/>
                  <a:gd name="connsiteY252" fmla="*/ 54647 h 85051"/>
                  <a:gd name="connsiteX253" fmla="*/ 22946 w 99207"/>
                  <a:gd name="connsiteY253" fmla="*/ 55442 h 85051"/>
                  <a:gd name="connsiteX254" fmla="*/ 22232 w 99207"/>
                  <a:gd name="connsiteY254" fmla="*/ 56496 h 85051"/>
                  <a:gd name="connsiteX255" fmla="*/ 22086 w 99207"/>
                  <a:gd name="connsiteY255" fmla="*/ 58004 h 85051"/>
                  <a:gd name="connsiteX256" fmla="*/ 22167 w 99207"/>
                  <a:gd name="connsiteY256" fmla="*/ 59107 h 85051"/>
                  <a:gd name="connsiteX257" fmla="*/ 21632 w 99207"/>
                  <a:gd name="connsiteY257" fmla="*/ 59707 h 85051"/>
                  <a:gd name="connsiteX258" fmla="*/ 22280 w 99207"/>
                  <a:gd name="connsiteY258" fmla="*/ 60387 h 85051"/>
                  <a:gd name="connsiteX259" fmla="*/ 22021 w 99207"/>
                  <a:gd name="connsiteY259" fmla="*/ 61328 h 85051"/>
                  <a:gd name="connsiteX260" fmla="*/ 22248 w 99207"/>
                  <a:gd name="connsiteY260" fmla="*/ 63485 h 85051"/>
                  <a:gd name="connsiteX261" fmla="*/ 21713 w 99207"/>
                  <a:gd name="connsiteY261" fmla="*/ 65236 h 85051"/>
                  <a:gd name="connsiteX262" fmla="*/ 20837 w 99207"/>
                  <a:gd name="connsiteY262" fmla="*/ 67960 h 85051"/>
                  <a:gd name="connsiteX263" fmla="*/ 20156 w 99207"/>
                  <a:gd name="connsiteY263" fmla="*/ 68949 h 85051"/>
                  <a:gd name="connsiteX264" fmla="*/ 19848 w 99207"/>
                  <a:gd name="connsiteY264" fmla="*/ 69744 h 85051"/>
                  <a:gd name="connsiteX265" fmla="*/ 19702 w 99207"/>
                  <a:gd name="connsiteY265" fmla="*/ 70571 h 85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99207" h="85051">
                    <a:moveTo>
                      <a:pt x="19751" y="70522"/>
                    </a:moveTo>
                    <a:lnTo>
                      <a:pt x="22702" y="68479"/>
                    </a:lnTo>
                    <a:lnTo>
                      <a:pt x="25994" y="68479"/>
                    </a:lnTo>
                    <a:lnTo>
                      <a:pt x="27923" y="67798"/>
                    </a:lnTo>
                    <a:lnTo>
                      <a:pt x="30080" y="66095"/>
                    </a:lnTo>
                    <a:lnTo>
                      <a:pt x="33032" y="64733"/>
                    </a:lnTo>
                    <a:lnTo>
                      <a:pt x="35188" y="63825"/>
                    </a:lnTo>
                    <a:lnTo>
                      <a:pt x="36210" y="64847"/>
                    </a:lnTo>
                    <a:lnTo>
                      <a:pt x="37118" y="65868"/>
                    </a:lnTo>
                    <a:lnTo>
                      <a:pt x="37799" y="65868"/>
                    </a:lnTo>
                    <a:lnTo>
                      <a:pt x="38253" y="64393"/>
                    </a:lnTo>
                    <a:lnTo>
                      <a:pt x="38707" y="63825"/>
                    </a:lnTo>
                    <a:lnTo>
                      <a:pt x="40296" y="65414"/>
                    </a:lnTo>
                    <a:lnTo>
                      <a:pt x="42566" y="67571"/>
                    </a:lnTo>
                    <a:cubicBezTo>
                      <a:pt x="42566" y="67571"/>
                      <a:pt x="44610" y="69274"/>
                      <a:pt x="45064" y="69387"/>
                    </a:cubicBezTo>
                    <a:cubicBezTo>
                      <a:pt x="45518" y="69501"/>
                      <a:pt x="48469" y="71658"/>
                      <a:pt x="48469" y="71658"/>
                    </a:cubicBezTo>
                    <a:lnTo>
                      <a:pt x="49945" y="72338"/>
                    </a:lnTo>
                    <a:lnTo>
                      <a:pt x="52101" y="72338"/>
                    </a:lnTo>
                    <a:lnTo>
                      <a:pt x="53009" y="73474"/>
                    </a:lnTo>
                    <a:lnTo>
                      <a:pt x="52896" y="74722"/>
                    </a:lnTo>
                    <a:lnTo>
                      <a:pt x="52782" y="75630"/>
                    </a:lnTo>
                    <a:lnTo>
                      <a:pt x="54485" y="75971"/>
                    </a:lnTo>
                    <a:lnTo>
                      <a:pt x="55620" y="76198"/>
                    </a:lnTo>
                    <a:lnTo>
                      <a:pt x="56869" y="77674"/>
                    </a:lnTo>
                    <a:lnTo>
                      <a:pt x="57663" y="79490"/>
                    </a:lnTo>
                    <a:lnTo>
                      <a:pt x="57663" y="80852"/>
                    </a:lnTo>
                    <a:lnTo>
                      <a:pt x="59707" y="82327"/>
                    </a:lnTo>
                    <a:lnTo>
                      <a:pt x="60728" y="83576"/>
                    </a:lnTo>
                    <a:lnTo>
                      <a:pt x="62090" y="83576"/>
                    </a:lnTo>
                    <a:lnTo>
                      <a:pt x="62885" y="84825"/>
                    </a:lnTo>
                    <a:lnTo>
                      <a:pt x="64247" y="85052"/>
                    </a:lnTo>
                    <a:lnTo>
                      <a:pt x="65609" y="84711"/>
                    </a:lnTo>
                    <a:lnTo>
                      <a:pt x="67425" y="83462"/>
                    </a:lnTo>
                    <a:lnTo>
                      <a:pt x="68787" y="82441"/>
                    </a:lnTo>
                    <a:lnTo>
                      <a:pt x="70603" y="82441"/>
                    </a:lnTo>
                    <a:lnTo>
                      <a:pt x="71738" y="80965"/>
                    </a:lnTo>
                    <a:lnTo>
                      <a:pt x="73101" y="81646"/>
                    </a:lnTo>
                    <a:cubicBezTo>
                      <a:pt x="73101" y="81646"/>
                      <a:pt x="74576" y="82214"/>
                      <a:pt x="74917" y="82327"/>
                    </a:cubicBezTo>
                    <a:cubicBezTo>
                      <a:pt x="75258" y="82441"/>
                      <a:pt x="76733" y="83576"/>
                      <a:pt x="76733" y="83576"/>
                    </a:cubicBezTo>
                    <a:lnTo>
                      <a:pt x="78209" y="84144"/>
                    </a:lnTo>
                    <a:lnTo>
                      <a:pt x="79684" y="84598"/>
                    </a:lnTo>
                    <a:lnTo>
                      <a:pt x="81841" y="84030"/>
                    </a:lnTo>
                    <a:lnTo>
                      <a:pt x="81841" y="82214"/>
                    </a:lnTo>
                    <a:lnTo>
                      <a:pt x="83090" y="80738"/>
                    </a:lnTo>
                    <a:lnTo>
                      <a:pt x="83090" y="78695"/>
                    </a:lnTo>
                    <a:lnTo>
                      <a:pt x="83657" y="77560"/>
                    </a:lnTo>
                    <a:lnTo>
                      <a:pt x="84565" y="76879"/>
                    </a:lnTo>
                    <a:lnTo>
                      <a:pt x="85587" y="76539"/>
                    </a:lnTo>
                    <a:lnTo>
                      <a:pt x="86155" y="74430"/>
                    </a:lnTo>
                    <a:lnTo>
                      <a:pt x="86155" y="73344"/>
                    </a:lnTo>
                    <a:lnTo>
                      <a:pt x="87516" y="72663"/>
                    </a:lnTo>
                    <a:lnTo>
                      <a:pt x="89787" y="72322"/>
                    </a:lnTo>
                    <a:lnTo>
                      <a:pt x="91489" y="71414"/>
                    </a:lnTo>
                    <a:lnTo>
                      <a:pt x="89787" y="68236"/>
                    </a:lnTo>
                    <a:lnTo>
                      <a:pt x="88425" y="65852"/>
                    </a:lnTo>
                    <a:lnTo>
                      <a:pt x="88084" y="63809"/>
                    </a:lnTo>
                    <a:lnTo>
                      <a:pt x="87290" y="61766"/>
                    </a:lnTo>
                    <a:lnTo>
                      <a:pt x="86381" y="59609"/>
                    </a:lnTo>
                    <a:lnTo>
                      <a:pt x="85927" y="58247"/>
                    </a:lnTo>
                    <a:lnTo>
                      <a:pt x="85473" y="55636"/>
                    </a:lnTo>
                    <a:lnTo>
                      <a:pt x="85473" y="53707"/>
                    </a:lnTo>
                    <a:lnTo>
                      <a:pt x="86835" y="51777"/>
                    </a:lnTo>
                    <a:lnTo>
                      <a:pt x="86835" y="48258"/>
                    </a:lnTo>
                    <a:lnTo>
                      <a:pt x="84225" y="42226"/>
                    </a:lnTo>
                    <a:lnTo>
                      <a:pt x="82635" y="38821"/>
                    </a:lnTo>
                    <a:lnTo>
                      <a:pt x="82635" y="36210"/>
                    </a:lnTo>
                    <a:cubicBezTo>
                      <a:pt x="82635" y="36210"/>
                      <a:pt x="82635" y="34394"/>
                      <a:pt x="82863" y="33940"/>
                    </a:cubicBezTo>
                    <a:cubicBezTo>
                      <a:pt x="83090" y="33486"/>
                      <a:pt x="84679" y="31783"/>
                      <a:pt x="84679" y="31783"/>
                    </a:cubicBezTo>
                    <a:lnTo>
                      <a:pt x="86835" y="30080"/>
                    </a:lnTo>
                    <a:lnTo>
                      <a:pt x="89560" y="27923"/>
                    </a:lnTo>
                    <a:lnTo>
                      <a:pt x="89787" y="26334"/>
                    </a:lnTo>
                    <a:lnTo>
                      <a:pt x="90695" y="23724"/>
                    </a:lnTo>
                    <a:lnTo>
                      <a:pt x="91489" y="21567"/>
                    </a:lnTo>
                    <a:lnTo>
                      <a:pt x="93532" y="19183"/>
                    </a:lnTo>
                    <a:lnTo>
                      <a:pt x="94668" y="17367"/>
                    </a:lnTo>
                    <a:lnTo>
                      <a:pt x="96370" y="15778"/>
                    </a:lnTo>
                    <a:lnTo>
                      <a:pt x="97732" y="14416"/>
                    </a:lnTo>
                    <a:lnTo>
                      <a:pt x="99208" y="12600"/>
                    </a:lnTo>
                    <a:lnTo>
                      <a:pt x="99208" y="8854"/>
                    </a:lnTo>
                    <a:lnTo>
                      <a:pt x="97165" y="7038"/>
                    </a:lnTo>
                    <a:lnTo>
                      <a:pt x="96257" y="7038"/>
                    </a:lnTo>
                    <a:lnTo>
                      <a:pt x="95462" y="8854"/>
                    </a:lnTo>
                    <a:lnTo>
                      <a:pt x="93986" y="9989"/>
                    </a:lnTo>
                    <a:lnTo>
                      <a:pt x="91943" y="10443"/>
                    </a:lnTo>
                    <a:lnTo>
                      <a:pt x="90354" y="10443"/>
                    </a:lnTo>
                    <a:lnTo>
                      <a:pt x="88765" y="10216"/>
                    </a:lnTo>
                    <a:lnTo>
                      <a:pt x="84679" y="9535"/>
                    </a:lnTo>
                    <a:lnTo>
                      <a:pt x="82181" y="8967"/>
                    </a:lnTo>
                    <a:lnTo>
                      <a:pt x="79003" y="8740"/>
                    </a:lnTo>
                    <a:lnTo>
                      <a:pt x="77187" y="9194"/>
                    </a:lnTo>
                    <a:lnTo>
                      <a:pt x="75030" y="9194"/>
                    </a:lnTo>
                    <a:lnTo>
                      <a:pt x="72874" y="8627"/>
                    </a:lnTo>
                    <a:lnTo>
                      <a:pt x="70717" y="7038"/>
                    </a:lnTo>
                    <a:lnTo>
                      <a:pt x="67766" y="5448"/>
                    </a:lnTo>
                    <a:lnTo>
                      <a:pt x="66403" y="4654"/>
                    </a:lnTo>
                    <a:lnTo>
                      <a:pt x="65723" y="4654"/>
                    </a:lnTo>
                    <a:lnTo>
                      <a:pt x="65042" y="5903"/>
                    </a:lnTo>
                    <a:lnTo>
                      <a:pt x="63225" y="5903"/>
                    </a:lnTo>
                    <a:lnTo>
                      <a:pt x="61522" y="4654"/>
                    </a:lnTo>
                    <a:lnTo>
                      <a:pt x="59479" y="3519"/>
                    </a:lnTo>
                    <a:lnTo>
                      <a:pt x="55620" y="3519"/>
                    </a:lnTo>
                    <a:lnTo>
                      <a:pt x="54598" y="2157"/>
                    </a:lnTo>
                    <a:lnTo>
                      <a:pt x="53123" y="1589"/>
                    </a:lnTo>
                    <a:lnTo>
                      <a:pt x="53009" y="2724"/>
                    </a:lnTo>
                    <a:lnTo>
                      <a:pt x="52782" y="3632"/>
                    </a:lnTo>
                    <a:lnTo>
                      <a:pt x="52101" y="3405"/>
                    </a:lnTo>
                    <a:lnTo>
                      <a:pt x="51307" y="1589"/>
                    </a:lnTo>
                    <a:lnTo>
                      <a:pt x="50626" y="2951"/>
                    </a:lnTo>
                    <a:cubicBezTo>
                      <a:pt x="50626" y="2951"/>
                      <a:pt x="50739" y="3746"/>
                      <a:pt x="50626" y="3827"/>
                    </a:cubicBezTo>
                    <a:cubicBezTo>
                      <a:pt x="50512" y="3908"/>
                      <a:pt x="49523" y="3973"/>
                      <a:pt x="49523" y="3973"/>
                    </a:cubicBezTo>
                    <a:lnTo>
                      <a:pt x="48647" y="2157"/>
                    </a:lnTo>
                    <a:lnTo>
                      <a:pt x="48420" y="795"/>
                    </a:lnTo>
                    <a:cubicBezTo>
                      <a:pt x="48420" y="795"/>
                      <a:pt x="47820" y="0"/>
                      <a:pt x="47626" y="0"/>
                    </a:cubicBezTo>
                    <a:cubicBezTo>
                      <a:pt x="47431" y="0"/>
                      <a:pt x="46864" y="600"/>
                      <a:pt x="46864" y="600"/>
                    </a:cubicBezTo>
                    <a:lnTo>
                      <a:pt x="46864" y="2465"/>
                    </a:lnTo>
                    <a:lnTo>
                      <a:pt x="47691" y="3405"/>
                    </a:lnTo>
                    <a:cubicBezTo>
                      <a:pt x="47691" y="3405"/>
                      <a:pt x="47350" y="3973"/>
                      <a:pt x="47237" y="3973"/>
                    </a:cubicBezTo>
                    <a:cubicBezTo>
                      <a:pt x="47123" y="3973"/>
                      <a:pt x="46215" y="3859"/>
                      <a:pt x="46215" y="3859"/>
                    </a:cubicBezTo>
                    <a:lnTo>
                      <a:pt x="43604" y="1022"/>
                    </a:lnTo>
                    <a:lnTo>
                      <a:pt x="43377" y="3065"/>
                    </a:lnTo>
                    <a:lnTo>
                      <a:pt x="44204" y="4313"/>
                    </a:lnTo>
                    <a:lnTo>
                      <a:pt x="44399" y="5303"/>
                    </a:lnTo>
                    <a:lnTo>
                      <a:pt x="43377" y="5870"/>
                    </a:lnTo>
                    <a:lnTo>
                      <a:pt x="41594" y="7459"/>
                    </a:lnTo>
                    <a:lnTo>
                      <a:pt x="40604" y="7459"/>
                    </a:lnTo>
                    <a:lnTo>
                      <a:pt x="39437" y="6324"/>
                    </a:lnTo>
                    <a:lnTo>
                      <a:pt x="38042" y="6130"/>
                    </a:lnTo>
                    <a:lnTo>
                      <a:pt x="36567" y="6730"/>
                    </a:lnTo>
                    <a:cubicBezTo>
                      <a:pt x="36567" y="6730"/>
                      <a:pt x="36113" y="7070"/>
                      <a:pt x="35966" y="7151"/>
                    </a:cubicBezTo>
                    <a:cubicBezTo>
                      <a:pt x="35821" y="7232"/>
                      <a:pt x="34410" y="6843"/>
                      <a:pt x="34410" y="6843"/>
                    </a:cubicBezTo>
                    <a:lnTo>
                      <a:pt x="33161" y="6843"/>
                    </a:lnTo>
                    <a:lnTo>
                      <a:pt x="32253" y="7297"/>
                    </a:lnTo>
                    <a:lnTo>
                      <a:pt x="31378" y="6957"/>
                    </a:lnTo>
                    <a:lnTo>
                      <a:pt x="30616" y="5254"/>
                    </a:lnTo>
                    <a:lnTo>
                      <a:pt x="29821" y="4459"/>
                    </a:lnTo>
                    <a:lnTo>
                      <a:pt x="28994" y="4378"/>
                    </a:lnTo>
                    <a:lnTo>
                      <a:pt x="28767" y="5513"/>
                    </a:lnTo>
                    <a:cubicBezTo>
                      <a:pt x="28767" y="5513"/>
                      <a:pt x="29367" y="6567"/>
                      <a:pt x="29367" y="6730"/>
                    </a:cubicBezTo>
                    <a:cubicBezTo>
                      <a:pt x="29367" y="6892"/>
                      <a:pt x="29286" y="8173"/>
                      <a:pt x="29286" y="8173"/>
                    </a:cubicBezTo>
                    <a:cubicBezTo>
                      <a:pt x="29286" y="8173"/>
                      <a:pt x="28637" y="8773"/>
                      <a:pt x="28524" y="8773"/>
                    </a:cubicBezTo>
                    <a:cubicBezTo>
                      <a:pt x="28410" y="8773"/>
                      <a:pt x="27016" y="8886"/>
                      <a:pt x="27016" y="8886"/>
                    </a:cubicBezTo>
                    <a:lnTo>
                      <a:pt x="25572" y="8059"/>
                    </a:lnTo>
                    <a:cubicBezTo>
                      <a:pt x="25572" y="8059"/>
                      <a:pt x="24551" y="7719"/>
                      <a:pt x="24551" y="7865"/>
                    </a:cubicBezTo>
                    <a:cubicBezTo>
                      <a:pt x="24551" y="8011"/>
                      <a:pt x="24632" y="8886"/>
                      <a:pt x="24632" y="8886"/>
                    </a:cubicBezTo>
                    <a:lnTo>
                      <a:pt x="22816" y="8773"/>
                    </a:lnTo>
                    <a:cubicBezTo>
                      <a:pt x="22816" y="8773"/>
                      <a:pt x="21940" y="8173"/>
                      <a:pt x="21794" y="8173"/>
                    </a:cubicBezTo>
                    <a:cubicBezTo>
                      <a:pt x="21648" y="8173"/>
                      <a:pt x="20886" y="9421"/>
                      <a:pt x="20886" y="9421"/>
                    </a:cubicBezTo>
                    <a:lnTo>
                      <a:pt x="20691" y="10070"/>
                    </a:lnTo>
                    <a:cubicBezTo>
                      <a:pt x="20691" y="10070"/>
                      <a:pt x="19021" y="10524"/>
                      <a:pt x="18794" y="10378"/>
                    </a:cubicBezTo>
                    <a:cubicBezTo>
                      <a:pt x="18567" y="10232"/>
                      <a:pt x="17205" y="9502"/>
                      <a:pt x="17091" y="9502"/>
                    </a:cubicBezTo>
                    <a:cubicBezTo>
                      <a:pt x="16978" y="9502"/>
                      <a:pt x="16329" y="10443"/>
                      <a:pt x="16329" y="10443"/>
                    </a:cubicBezTo>
                    <a:lnTo>
                      <a:pt x="17091" y="11319"/>
                    </a:lnTo>
                    <a:cubicBezTo>
                      <a:pt x="17091" y="11319"/>
                      <a:pt x="17918" y="11886"/>
                      <a:pt x="17886" y="12259"/>
                    </a:cubicBezTo>
                    <a:cubicBezTo>
                      <a:pt x="17854" y="12632"/>
                      <a:pt x="17659" y="13135"/>
                      <a:pt x="17659" y="13135"/>
                    </a:cubicBezTo>
                    <a:cubicBezTo>
                      <a:pt x="17659" y="13135"/>
                      <a:pt x="16443" y="13021"/>
                      <a:pt x="16329" y="12794"/>
                    </a:cubicBezTo>
                    <a:cubicBezTo>
                      <a:pt x="16216" y="12567"/>
                      <a:pt x="14708" y="11319"/>
                      <a:pt x="14708" y="11319"/>
                    </a:cubicBezTo>
                    <a:lnTo>
                      <a:pt x="13313" y="10832"/>
                    </a:lnTo>
                    <a:lnTo>
                      <a:pt x="13005" y="11319"/>
                    </a:lnTo>
                    <a:lnTo>
                      <a:pt x="13151" y="12421"/>
                    </a:lnTo>
                    <a:lnTo>
                      <a:pt x="14367" y="13978"/>
                    </a:lnTo>
                    <a:lnTo>
                      <a:pt x="14627" y="14513"/>
                    </a:lnTo>
                    <a:lnTo>
                      <a:pt x="14627" y="15227"/>
                    </a:lnTo>
                    <a:lnTo>
                      <a:pt x="14140" y="15535"/>
                    </a:lnTo>
                    <a:cubicBezTo>
                      <a:pt x="14140" y="15535"/>
                      <a:pt x="13119" y="15340"/>
                      <a:pt x="13005" y="15275"/>
                    </a:cubicBezTo>
                    <a:cubicBezTo>
                      <a:pt x="12891" y="15194"/>
                      <a:pt x="11675" y="15308"/>
                      <a:pt x="11675" y="15308"/>
                    </a:cubicBezTo>
                    <a:lnTo>
                      <a:pt x="9357" y="15535"/>
                    </a:lnTo>
                    <a:lnTo>
                      <a:pt x="6892" y="15681"/>
                    </a:lnTo>
                    <a:lnTo>
                      <a:pt x="6632" y="16816"/>
                    </a:lnTo>
                    <a:lnTo>
                      <a:pt x="6146" y="17464"/>
                    </a:lnTo>
                    <a:lnTo>
                      <a:pt x="5319" y="16897"/>
                    </a:lnTo>
                    <a:lnTo>
                      <a:pt x="4329" y="17010"/>
                    </a:lnTo>
                    <a:lnTo>
                      <a:pt x="3957" y="18064"/>
                    </a:lnTo>
                    <a:lnTo>
                      <a:pt x="3357" y="18405"/>
                    </a:lnTo>
                    <a:lnTo>
                      <a:pt x="2676" y="17464"/>
                    </a:lnTo>
                    <a:lnTo>
                      <a:pt x="1573" y="17918"/>
                    </a:lnTo>
                    <a:lnTo>
                      <a:pt x="1573" y="18826"/>
                    </a:lnTo>
                    <a:lnTo>
                      <a:pt x="2173" y="19540"/>
                    </a:lnTo>
                    <a:lnTo>
                      <a:pt x="2708" y="20870"/>
                    </a:lnTo>
                    <a:lnTo>
                      <a:pt x="2595" y="22005"/>
                    </a:lnTo>
                    <a:lnTo>
                      <a:pt x="2595" y="22572"/>
                    </a:lnTo>
                    <a:lnTo>
                      <a:pt x="1573" y="22945"/>
                    </a:lnTo>
                    <a:cubicBezTo>
                      <a:pt x="1573" y="22945"/>
                      <a:pt x="973" y="23140"/>
                      <a:pt x="924" y="23286"/>
                    </a:cubicBezTo>
                    <a:cubicBezTo>
                      <a:pt x="892" y="23432"/>
                      <a:pt x="924" y="24616"/>
                      <a:pt x="924" y="24616"/>
                    </a:cubicBezTo>
                    <a:lnTo>
                      <a:pt x="584" y="25264"/>
                    </a:lnTo>
                    <a:lnTo>
                      <a:pt x="324" y="26253"/>
                    </a:lnTo>
                    <a:lnTo>
                      <a:pt x="1200" y="27129"/>
                    </a:lnTo>
                    <a:lnTo>
                      <a:pt x="2303" y="27437"/>
                    </a:lnTo>
                    <a:lnTo>
                      <a:pt x="3470" y="27243"/>
                    </a:lnTo>
                    <a:lnTo>
                      <a:pt x="4411" y="26480"/>
                    </a:lnTo>
                    <a:cubicBezTo>
                      <a:pt x="4411" y="26480"/>
                      <a:pt x="4103" y="25653"/>
                      <a:pt x="4411" y="25459"/>
                    </a:cubicBezTo>
                    <a:cubicBezTo>
                      <a:pt x="4719" y="25264"/>
                      <a:pt x="4897" y="25426"/>
                      <a:pt x="4897" y="25426"/>
                    </a:cubicBezTo>
                    <a:lnTo>
                      <a:pt x="5546" y="27810"/>
                    </a:lnTo>
                    <a:lnTo>
                      <a:pt x="5205" y="28264"/>
                    </a:lnTo>
                    <a:lnTo>
                      <a:pt x="3876" y="28410"/>
                    </a:lnTo>
                    <a:lnTo>
                      <a:pt x="2740" y="28410"/>
                    </a:lnTo>
                    <a:cubicBezTo>
                      <a:pt x="2627" y="28410"/>
                      <a:pt x="1297" y="28864"/>
                      <a:pt x="1297" y="28864"/>
                    </a:cubicBezTo>
                    <a:lnTo>
                      <a:pt x="649" y="29691"/>
                    </a:lnTo>
                    <a:lnTo>
                      <a:pt x="0" y="30453"/>
                    </a:lnTo>
                    <a:lnTo>
                      <a:pt x="827" y="31394"/>
                    </a:lnTo>
                    <a:lnTo>
                      <a:pt x="1622" y="32107"/>
                    </a:lnTo>
                    <a:lnTo>
                      <a:pt x="2562" y="32983"/>
                    </a:lnTo>
                    <a:lnTo>
                      <a:pt x="2708" y="33631"/>
                    </a:lnTo>
                    <a:lnTo>
                      <a:pt x="2287" y="34426"/>
                    </a:lnTo>
                    <a:cubicBezTo>
                      <a:pt x="2287" y="34426"/>
                      <a:pt x="1346" y="34394"/>
                      <a:pt x="1265" y="34507"/>
                    </a:cubicBezTo>
                    <a:cubicBezTo>
                      <a:pt x="1184" y="34621"/>
                      <a:pt x="1006" y="35448"/>
                      <a:pt x="1006" y="35448"/>
                    </a:cubicBezTo>
                    <a:lnTo>
                      <a:pt x="2027" y="35756"/>
                    </a:lnTo>
                    <a:cubicBezTo>
                      <a:pt x="2027" y="35756"/>
                      <a:pt x="4751" y="35788"/>
                      <a:pt x="4946" y="35788"/>
                    </a:cubicBezTo>
                    <a:cubicBezTo>
                      <a:pt x="5140" y="35788"/>
                      <a:pt x="6081" y="35140"/>
                      <a:pt x="6081" y="35140"/>
                    </a:cubicBezTo>
                    <a:lnTo>
                      <a:pt x="7751" y="35107"/>
                    </a:lnTo>
                    <a:cubicBezTo>
                      <a:pt x="7751" y="35107"/>
                      <a:pt x="8286" y="35448"/>
                      <a:pt x="8319" y="35594"/>
                    </a:cubicBezTo>
                    <a:cubicBezTo>
                      <a:pt x="8351" y="35740"/>
                      <a:pt x="8059" y="36161"/>
                      <a:pt x="8059" y="36161"/>
                    </a:cubicBezTo>
                    <a:lnTo>
                      <a:pt x="7459" y="36696"/>
                    </a:lnTo>
                    <a:lnTo>
                      <a:pt x="6065" y="36923"/>
                    </a:lnTo>
                    <a:lnTo>
                      <a:pt x="5238" y="37069"/>
                    </a:lnTo>
                    <a:lnTo>
                      <a:pt x="4070" y="37215"/>
                    </a:lnTo>
                    <a:lnTo>
                      <a:pt x="3081" y="37215"/>
                    </a:lnTo>
                    <a:lnTo>
                      <a:pt x="2595" y="38577"/>
                    </a:lnTo>
                    <a:lnTo>
                      <a:pt x="2059" y="39939"/>
                    </a:lnTo>
                    <a:lnTo>
                      <a:pt x="2141" y="41415"/>
                    </a:lnTo>
                    <a:lnTo>
                      <a:pt x="1995" y="42972"/>
                    </a:lnTo>
                    <a:lnTo>
                      <a:pt x="2595" y="45404"/>
                    </a:lnTo>
                    <a:lnTo>
                      <a:pt x="3308" y="45631"/>
                    </a:lnTo>
                    <a:lnTo>
                      <a:pt x="4784" y="45631"/>
                    </a:lnTo>
                    <a:lnTo>
                      <a:pt x="5124" y="45064"/>
                    </a:lnTo>
                    <a:lnTo>
                      <a:pt x="5805" y="45518"/>
                    </a:lnTo>
                    <a:lnTo>
                      <a:pt x="5692" y="46912"/>
                    </a:lnTo>
                    <a:lnTo>
                      <a:pt x="5692" y="49685"/>
                    </a:lnTo>
                    <a:lnTo>
                      <a:pt x="6486" y="51128"/>
                    </a:lnTo>
                    <a:lnTo>
                      <a:pt x="7022" y="52409"/>
                    </a:lnTo>
                    <a:lnTo>
                      <a:pt x="7557" y="53399"/>
                    </a:lnTo>
                    <a:lnTo>
                      <a:pt x="7930" y="52604"/>
                    </a:lnTo>
                    <a:lnTo>
                      <a:pt x="8838" y="52717"/>
                    </a:lnTo>
                    <a:lnTo>
                      <a:pt x="9551" y="53739"/>
                    </a:lnTo>
                    <a:lnTo>
                      <a:pt x="10200" y="53658"/>
                    </a:lnTo>
                    <a:lnTo>
                      <a:pt x="11027" y="53658"/>
                    </a:lnTo>
                    <a:lnTo>
                      <a:pt x="11821" y="54339"/>
                    </a:lnTo>
                    <a:lnTo>
                      <a:pt x="12956" y="55442"/>
                    </a:lnTo>
                    <a:cubicBezTo>
                      <a:pt x="12956" y="55442"/>
                      <a:pt x="13638" y="56350"/>
                      <a:pt x="13670" y="56463"/>
                    </a:cubicBezTo>
                    <a:cubicBezTo>
                      <a:pt x="13702" y="56577"/>
                      <a:pt x="13783" y="57631"/>
                      <a:pt x="13783" y="57631"/>
                    </a:cubicBezTo>
                    <a:lnTo>
                      <a:pt x="14043" y="58312"/>
                    </a:lnTo>
                    <a:cubicBezTo>
                      <a:pt x="14043" y="58312"/>
                      <a:pt x="14692" y="57598"/>
                      <a:pt x="14692" y="57485"/>
                    </a:cubicBezTo>
                    <a:cubicBezTo>
                      <a:pt x="14692" y="57371"/>
                      <a:pt x="14951" y="56204"/>
                      <a:pt x="14951" y="56204"/>
                    </a:cubicBezTo>
                    <a:lnTo>
                      <a:pt x="16508" y="55831"/>
                    </a:lnTo>
                    <a:lnTo>
                      <a:pt x="17497" y="55458"/>
                    </a:lnTo>
                    <a:lnTo>
                      <a:pt x="17578" y="53950"/>
                    </a:lnTo>
                    <a:cubicBezTo>
                      <a:pt x="17578" y="53950"/>
                      <a:pt x="18000" y="52928"/>
                      <a:pt x="18065" y="52815"/>
                    </a:cubicBezTo>
                    <a:cubicBezTo>
                      <a:pt x="18145" y="52701"/>
                      <a:pt x="18940" y="51712"/>
                      <a:pt x="18940" y="51712"/>
                    </a:cubicBezTo>
                    <a:lnTo>
                      <a:pt x="19994" y="51339"/>
                    </a:lnTo>
                    <a:lnTo>
                      <a:pt x="21162" y="51193"/>
                    </a:lnTo>
                    <a:lnTo>
                      <a:pt x="21956" y="51420"/>
                    </a:lnTo>
                    <a:cubicBezTo>
                      <a:pt x="21956" y="51420"/>
                      <a:pt x="23464" y="51680"/>
                      <a:pt x="23626" y="51955"/>
                    </a:cubicBezTo>
                    <a:cubicBezTo>
                      <a:pt x="23773" y="52215"/>
                      <a:pt x="24389" y="53317"/>
                      <a:pt x="24389" y="53317"/>
                    </a:cubicBezTo>
                    <a:lnTo>
                      <a:pt x="24421" y="54647"/>
                    </a:lnTo>
                    <a:cubicBezTo>
                      <a:pt x="24421" y="54647"/>
                      <a:pt x="22978" y="55588"/>
                      <a:pt x="22946" y="55442"/>
                    </a:cubicBezTo>
                    <a:cubicBezTo>
                      <a:pt x="22913" y="55296"/>
                      <a:pt x="22232" y="56496"/>
                      <a:pt x="22232" y="56496"/>
                    </a:cubicBezTo>
                    <a:lnTo>
                      <a:pt x="22086" y="58004"/>
                    </a:lnTo>
                    <a:lnTo>
                      <a:pt x="22167" y="59107"/>
                    </a:lnTo>
                    <a:cubicBezTo>
                      <a:pt x="22167" y="59107"/>
                      <a:pt x="21632" y="59560"/>
                      <a:pt x="21632" y="59707"/>
                    </a:cubicBezTo>
                    <a:cubicBezTo>
                      <a:pt x="21632" y="59852"/>
                      <a:pt x="22280" y="60387"/>
                      <a:pt x="22280" y="60387"/>
                    </a:cubicBezTo>
                    <a:lnTo>
                      <a:pt x="22021" y="61328"/>
                    </a:lnTo>
                    <a:cubicBezTo>
                      <a:pt x="22021" y="61328"/>
                      <a:pt x="22280" y="63306"/>
                      <a:pt x="22248" y="63485"/>
                    </a:cubicBezTo>
                    <a:cubicBezTo>
                      <a:pt x="22216" y="63679"/>
                      <a:pt x="21713" y="65236"/>
                      <a:pt x="21713" y="65236"/>
                    </a:cubicBezTo>
                    <a:lnTo>
                      <a:pt x="20837" y="67960"/>
                    </a:lnTo>
                    <a:lnTo>
                      <a:pt x="20156" y="68949"/>
                    </a:lnTo>
                    <a:lnTo>
                      <a:pt x="19848" y="69744"/>
                    </a:lnTo>
                    <a:lnTo>
                      <a:pt x="19702" y="7057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85" name="Freeform: Shape 684">
                <a:extLst>
                  <a:ext uri="{FF2B5EF4-FFF2-40B4-BE49-F238E27FC236}">
                    <a16:creationId xmlns:a16="http://schemas.microsoft.com/office/drawing/2014/main" id="{A3F25EF2-9119-4C61-0357-39BABF1A4DA7}"/>
                  </a:ext>
                </a:extLst>
              </p:cNvPr>
              <p:cNvSpPr/>
              <p:nvPr/>
            </p:nvSpPr>
            <p:spPr>
              <a:xfrm>
                <a:off x="7741130" y="2905772"/>
                <a:ext cx="30648" cy="27939"/>
              </a:xfrm>
              <a:custGeom>
                <a:avLst/>
                <a:gdLst>
                  <a:gd name="connsiteX0" fmla="*/ 8659 w 30648"/>
                  <a:gd name="connsiteY0" fmla="*/ 18389 h 27939"/>
                  <a:gd name="connsiteX1" fmla="*/ 8432 w 30648"/>
                  <a:gd name="connsiteY1" fmla="*/ 20708 h 27939"/>
                  <a:gd name="connsiteX2" fmla="*/ 7946 w 30648"/>
                  <a:gd name="connsiteY2" fmla="*/ 22037 h 27939"/>
                  <a:gd name="connsiteX3" fmla="*/ 7492 w 30648"/>
                  <a:gd name="connsiteY3" fmla="*/ 23594 h 27939"/>
                  <a:gd name="connsiteX4" fmla="*/ 7492 w 30648"/>
                  <a:gd name="connsiteY4" fmla="*/ 24502 h 27939"/>
                  <a:gd name="connsiteX5" fmla="*/ 6697 w 30648"/>
                  <a:gd name="connsiteY5" fmla="*/ 25443 h 27939"/>
                  <a:gd name="connsiteX6" fmla="*/ 5757 w 30648"/>
                  <a:gd name="connsiteY6" fmla="*/ 26318 h 27939"/>
                  <a:gd name="connsiteX7" fmla="*/ 4930 w 30648"/>
                  <a:gd name="connsiteY7" fmla="*/ 27145 h 27939"/>
                  <a:gd name="connsiteX8" fmla="*/ 4021 w 30648"/>
                  <a:gd name="connsiteY8" fmla="*/ 27940 h 27939"/>
                  <a:gd name="connsiteX9" fmla="*/ 3762 w 30648"/>
                  <a:gd name="connsiteY9" fmla="*/ 27599 h 27939"/>
                  <a:gd name="connsiteX10" fmla="*/ 3535 w 30648"/>
                  <a:gd name="connsiteY10" fmla="*/ 26578 h 27939"/>
                  <a:gd name="connsiteX11" fmla="*/ 3276 w 30648"/>
                  <a:gd name="connsiteY11" fmla="*/ 25816 h 27939"/>
                  <a:gd name="connsiteX12" fmla="*/ 3616 w 30648"/>
                  <a:gd name="connsiteY12" fmla="*/ 24259 h 27939"/>
                  <a:gd name="connsiteX13" fmla="*/ 4411 w 30648"/>
                  <a:gd name="connsiteY13" fmla="*/ 23837 h 27939"/>
                  <a:gd name="connsiteX14" fmla="*/ 4411 w 30648"/>
                  <a:gd name="connsiteY14" fmla="*/ 22783 h 27939"/>
                  <a:gd name="connsiteX15" fmla="*/ 4865 w 30648"/>
                  <a:gd name="connsiteY15" fmla="*/ 21762 h 27939"/>
                  <a:gd name="connsiteX16" fmla="*/ 5578 w 30648"/>
                  <a:gd name="connsiteY16" fmla="*/ 20935 h 27939"/>
                  <a:gd name="connsiteX17" fmla="*/ 6373 w 30648"/>
                  <a:gd name="connsiteY17" fmla="*/ 20254 h 27939"/>
                  <a:gd name="connsiteX18" fmla="*/ 6746 w 30648"/>
                  <a:gd name="connsiteY18" fmla="*/ 19686 h 27939"/>
                  <a:gd name="connsiteX19" fmla="*/ 7621 w 30648"/>
                  <a:gd name="connsiteY19" fmla="*/ 18405 h 27939"/>
                  <a:gd name="connsiteX20" fmla="*/ 7248 w 30648"/>
                  <a:gd name="connsiteY20" fmla="*/ 18064 h 27939"/>
                  <a:gd name="connsiteX21" fmla="*/ 6146 w 30648"/>
                  <a:gd name="connsiteY21" fmla="*/ 18064 h 27939"/>
                  <a:gd name="connsiteX22" fmla="*/ 5043 w 30648"/>
                  <a:gd name="connsiteY22" fmla="*/ 17124 h 27939"/>
                  <a:gd name="connsiteX23" fmla="*/ 4589 w 30648"/>
                  <a:gd name="connsiteY23" fmla="*/ 16362 h 27939"/>
                  <a:gd name="connsiteX24" fmla="*/ 4329 w 30648"/>
                  <a:gd name="connsiteY24" fmla="*/ 15486 h 27939"/>
                  <a:gd name="connsiteX25" fmla="*/ 4216 w 30648"/>
                  <a:gd name="connsiteY25" fmla="*/ 14546 h 27939"/>
                  <a:gd name="connsiteX26" fmla="*/ 3502 w 30648"/>
                  <a:gd name="connsiteY26" fmla="*/ 14286 h 27939"/>
                  <a:gd name="connsiteX27" fmla="*/ 2968 w 30648"/>
                  <a:gd name="connsiteY27" fmla="*/ 14594 h 27939"/>
                  <a:gd name="connsiteX28" fmla="*/ 2092 w 30648"/>
                  <a:gd name="connsiteY28" fmla="*/ 14854 h 27939"/>
                  <a:gd name="connsiteX29" fmla="*/ 989 w 30648"/>
                  <a:gd name="connsiteY29" fmla="*/ 13978 h 27939"/>
                  <a:gd name="connsiteX30" fmla="*/ 0 w 30648"/>
                  <a:gd name="connsiteY30" fmla="*/ 13038 h 27939"/>
                  <a:gd name="connsiteX31" fmla="*/ 0 w 30648"/>
                  <a:gd name="connsiteY31" fmla="*/ 12665 h 27939"/>
                  <a:gd name="connsiteX32" fmla="*/ 422 w 30648"/>
                  <a:gd name="connsiteY32" fmla="*/ 12324 h 27939"/>
                  <a:gd name="connsiteX33" fmla="*/ 681 w 30648"/>
                  <a:gd name="connsiteY33" fmla="*/ 11643 h 27939"/>
                  <a:gd name="connsiteX34" fmla="*/ 1475 w 30648"/>
                  <a:gd name="connsiteY34" fmla="*/ 12097 h 27939"/>
                  <a:gd name="connsiteX35" fmla="*/ 2465 w 30648"/>
                  <a:gd name="connsiteY35" fmla="*/ 11838 h 27939"/>
                  <a:gd name="connsiteX36" fmla="*/ 2497 w 30648"/>
                  <a:gd name="connsiteY36" fmla="*/ 10394 h 27939"/>
                  <a:gd name="connsiteX37" fmla="*/ 1816 w 30648"/>
                  <a:gd name="connsiteY37" fmla="*/ 9600 h 27939"/>
                  <a:gd name="connsiteX38" fmla="*/ 1216 w 30648"/>
                  <a:gd name="connsiteY38" fmla="*/ 9227 h 27939"/>
                  <a:gd name="connsiteX39" fmla="*/ 1297 w 30648"/>
                  <a:gd name="connsiteY39" fmla="*/ 7865 h 27939"/>
                  <a:gd name="connsiteX40" fmla="*/ 1978 w 30648"/>
                  <a:gd name="connsiteY40" fmla="*/ 7443 h 27939"/>
                  <a:gd name="connsiteX41" fmla="*/ 1638 w 30648"/>
                  <a:gd name="connsiteY41" fmla="*/ 6567 h 27939"/>
                  <a:gd name="connsiteX42" fmla="*/ 811 w 30648"/>
                  <a:gd name="connsiteY42" fmla="*/ 6000 h 27939"/>
                  <a:gd name="connsiteX43" fmla="*/ 162 w 30648"/>
                  <a:gd name="connsiteY43" fmla="*/ 5805 h 27939"/>
                  <a:gd name="connsiteX44" fmla="*/ 389 w 30648"/>
                  <a:gd name="connsiteY44" fmla="*/ 4865 h 27939"/>
                  <a:gd name="connsiteX45" fmla="*/ 924 w 30648"/>
                  <a:gd name="connsiteY45" fmla="*/ 4978 h 27939"/>
                  <a:gd name="connsiteX46" fmla="*/ 1751 w 30648"/>
                  <a:gd name="connsiteY46" fmla="*/ 3730 h 27939"/>
                  <a:gd name="connsiteX47" fmla="*/ 3487 w 30648"/>
                  <a:gd name="connsiteY47" fmla="*/ 4443 h 27939"/>
                  <a:gd name="connsiteX48" fmla="*/ 4135 w 30648"/>
                  <a:gd name="connsiteY48" fmla="*/ 6259 h 27939"/>
                  <a:gd name="connsiteX49" fmla="*/ 4557 w 30648"/>
                  <a:gd name="connsiteY49" fmla="*/ 7654 h 27939"/>
                  <a:gd name="connsiteX50" fmla="*/ 5432 w 30648"/>
                  <a:gd name="connsiteY50" fmla="*/ 7994 h 27939"/>
                  <a:gd name="connsiteX51" fmla="*/ 5854 w 30648"/>
                  <a:gd name="connsiteY51" fmla="*/ 6438 h 27939"/>
                  <a:gd name="connsiteX52" fmla="*/ 5740 w 30648"/>
                  <a:gd name="connsiteY52" fmla="*/ 5303 h 27939"/>
                  <a:gd name="connsiteX53" fmla="*/ 7248 w 30648"/>
                  <a:gd name="connsiteY53" fmla="*/ 3713 h 27939"/>
                  <a:gd name="connsiteX54" fmla="*/ 7784 w 30648"/>
                  <a:gd name="connsiteY54" fmla="*/ 3341 h 27939"/>
                  <a:gd name="connsiteX55" fmla="*/ 8157 w 30648"/>
                  <a:gd name="connsiteY55" fmla="*/ 3795 h 27939"/>
                  <a:gd name="connsiteX56" fmla="*/ 8270 w 30648"/>
                  <a:gd name="connsiteY56" fmla="*/ 4784 h 27939"/>
                  <a:gd name="connsiteX57" fmla="*/ 8870 w 30648"/>
                  <a:gd name="connsiteY57" fmla="*/ 5384 h 27939"/>
                  <a:gd name="connsiteX58" fmla="*/ 9778 w 30648"/>
                  <a:gd name="connsiteY58" fmla="*/ 5076 h 27939"/>
                  <a:gd name="connsiteX59" fmla="*/ 9778 w 30648"/>
                  <a:gd name="connsiteY59" fmla="*/ 3633 h 27939"/>
                  <a:gd name="connsiteX60" fmla="*/ 9405 w 30648"/>
                  <a:gd name="connsiteY60" fmla="*/ 2919 h 27939"/>
                  <a:gd name="connsiteX61" fmla="*/ 9486 w 30648"/>
                  <a:gd name="connsiteY61" fmla="*/ 2092 h 27939"/>
                  <a:gd name="connsiteX62" fmla="*/ 10427 w 30648"/>
                  <a:gd name="connsiteY62" fmla="*/ 2092 h 27939"/>
                  <a:gd name="connsiteX63" fmla="*/ 11221 w 30648"/>
                  <a:gd name="connsiteY63" fmla="*/ 1865 h 27939"/>
                  <a:gd name="connsiteX64" fmla="*/ 12956 w 30648"/>
                  <a:gd name="connsiteY64" fmla="*/ 1557 h 27939"/>
                  <a:gd name="connsiteX65" fmla="*/ 13524 w 30648"/>
                  <a:gd name="connsiteY65" fmla="*/ 632 h 27939"/>
                  <a:gd name="connsiteX66" fmla="*/ 14659 w 30648"/>
                  <a:gd name="connsiteY66" fmla="*/ 0 h 27939"/>
                  <a:gd name="connsiteX67" fmla="*/ 15648 w 30648"/>
                  <a:gd name="connsiteY67" fmla="*/ 0 h 27939"/>
                  <a:gd name="connsiteX68" fmla="*/ 16556 w 30648"/>
                  <a:gd name="connsiteY68" fmla="*/ 632 h 27939"/>
                  <a:gd name="connsiteX69" fmla="*/ 17124 w 30648"/>
                  <a:gd name="connsiteY69" fmla="*/ 1606 h 27939"/>
                  <a:gd name="connsiteX70" fmla="*/ 17805 w 30648"/>
                  <a:gd name="connsiteY70" fmla="*/ 924 h 27939"/>
                  <a:gd name="connsiteX71" fmla="*/ 18827 w 30648"/>
                  <a:gd name="connsiteY71" fmla="*/ 1865 h 27939"/>
                  <a:gd name="connsiteX72" fmla="*/ 19540 w 30648"/>
                  <a:gd name="connsiteY72" fmla="*/ 1297 h 27939"/>
                  <a:gd name="connsiteX73" fmla="*/ 19540 w 30648"/>
                  <a:gd name="connsiteY73" fmla="*/ 389 h 27939"/>
                  <a:gd name="connsiteX74" fmla="*/ 20529 w 30648"/>
                  <a:gd name="connsiteY74" fmla="*/ 16 h 27939"/>
                  <a:gd name="connsiteX75" fmla="*/ 21632 w 30648"/>
                  <a:gd name="connsiteY75" fmla="*/ 649 h 27939"/>
                  <a:gd name="connsiteX76" fmla="*/ 22427 w 30648"/>
                  <a:gd name="connsiteY76" fmla="*/ 1168 h 27939"/>
                  <a:gd name="connsiteX77" fmla="*/ 23302 w 30648"/>
                  <a:gd name="connsiteY77" fmla="*/ 1476 h 27939"/>
                  <a:gd name="connsiteX78" fmla="*/ 24664 w 30648"/>
                  <a:gd name="connsiteY78" fmla="*/ 2011 h 27939"/>
                  <a:gd name="connsiteX79" fmla="*/ 25605 w 30648"/>
                  <a:gd name="connsiteY79" fmla="*/ 2092 h 27939"/>
                  <a:gd name="connsiteX80" fmla="*/ 26659 w 30648"/>
                  <a:gd name="connsiteY80" fmla="*/ 2514 h 27939"/>
                  <a:gd name="connsiteX81" fmla="*/ 27194 w 30648"/>
                  <a:gd name="connsiteY81" fmla="*/ 3227 h 27939"/>
                  <a:gd name="connsiteX82" fmla="*/ 27729 w 30648"/>
                  <a:gd name="connsiteY82" fmla="*/ 4135 h 27939"/>
                  <a:gd name="connsiteX83" fmla="*/ 28637 w 30648"/>
                  <a:gd name="connsiteY83" fmla="*/ 4476 h 27939"/>
                  <a:gd name="connsiteX84" fmla="*/ 29886 w 30648"/>
                  <a:gd name="connsiteY84" fmla="*/ 5384 h 27939"/>
                  <a:gd name="connsiteX85" fmla="*/ 30648 w 30648"/>
                  <a:gd name="connsiteY85" fmla="*/ 6259 h 27939"/>
                  <a:gd name="connsiteX86" fmla="*/ 30648 w 30648"/>
                  <a:gd name="connsiteY86" fmla="*/ 6973 h 27939"/>
                  <a:gd name="connsiteX87" fmla="*/ 29480 w 30648"/>
                  <a:gd name="connsiteY87" fmla="*/ 6665 h 27939"/>
                  <a:gd name="connsiteX88" fmla="*/ 29140 w 30648"/>
                  <a:gd name="connsiteY88" fmla="*/ 7573 h 27939"/>
                  <a:gd name="connsiteX89" fmla="*/ 28459 w 30648"/>
                  <a:gd name="connsiteY89" fmla="*/ 7005 h 27939"/>
                  <a:gd name="connsiteX90" fmla="*/ 28686 w 30648"/>
                  <a:gd name="connsiteY90" fmla="*/ 6130 h 27939"/>
                  <a:gd name="connsiteX91" fmla="*/ 27697 w 30648"/>
                  <a:gd name="connsiteY91" fmla="*/ 5870 h 27939"/>
                  <a:gd name="connsiteX92" fmla="*/ 27129 w 30648"/>
                  <a:gd name="connsiteY92" fmla="*/ 6519 h 27939"/>
                  <a:gd name="connsiteX93" fmla="*/ 27389 w 30648"/>
                  <a:gd name="connsiteY93" fmla="*/ 7622 h 27939"/>
                  <a:gd name="connsiteX94" fmla="*/ 26853 w 30648"/>
                  <a:gd name="connsiteY94" fmla="*/ 8530 h 27939"/>
                  <a:gd name="connsiteX95" fmla="*/ 25832 w 30648"/>
                  <a:gd name="connsiteY95" fmla="*/ 8643 h 27939"/>
                  <a:gd name="connsiteX96" fmla="*/ 24194 w 30648"/>
                  <a:gd name="connsiteY96" fmla="*/ 8903 h 27939"/>
                  <a:gd name="connsiteX97" fmla="*/ 23140 w 30648"/>
                  <a:gd name="connsiteY97" fmla="*/ 9243 h 27939"/>
                  <a:gd name="connsiteX98" fmla="*/ 23026 w 30648"/>
                  <a:gd name="connsiteY98" fmla="*/ 10184 h 27939"/>
                  <a:gd name="connsiteX99" fmla="*/ 22913 w 30648"/>
                  <a:gd name="connsiteY99" fmla="*/ 11465 h 27939"/>
                  <a:gd name="connsiteX100" fmla="*/ 22459 w 30648"/>
                  <a:gd name="connsiteY100" fmla="*/ 11692 h 27939"/>
                  <a:gd name="connsiteX101" fmla="*/ 21891 w 30648"/>
                  <a:gd name="connsiteY101" fmla="*/ 12292 h 27939"/>
                  <a:gd name="connsiteX102" fmla="*/ 21243 w 30648"/>
                  <a:gd name="connsiteY102" fmla="*/ 12292 h 27939"/>
                  <a:gd name="connsiteX103" fmla="*/ 20902 w 30648"/>
                  <a:gd name="connsiteY103" fmla="*/ 13167 h 27939"/>
                  <a:gd name="connsiteX104" fmla="*/ 18324 w 30648"/>
                  <a:gd name="connsiteY104" fmla="*/ 13540 h 27939"/>
                  <a:gd name="connsiteX105" fmla="*/ 18097 w 30648"/>
                  <a:gd name="connsiteY105" fmla="*/ 14221 h 27939"/>
                  <a:gd name="connsiteX106" fmla="*/ 18324 w 30648"/>
                  <a:gd name="connsiteY106" fmla="*/ 14643 h 27939"/>
                  <a:gd name="connsiteX107" fmla="*/ 18664 w 30648"/>
                  <a:gd name="connsiteY107" fmla="*/ 15097 h 27939"/>
                  <a:gd name="connsiteX108" fmla="*/ 18243 w 30648"/>
                  <a:gd name="connsiteY108" fmla="*/ 15519 h 27939"/>
                  <a:gd name="connsiteX109" fmla="*/ 16880 w 30648"/>
                  <a:gd name="connsiteY109" fmla="*/ 14951 h 27939"/>
                  <a:gd name="connsiteX110" fmla="*/ 15892 w 30648"/>
                  <a:gd name="connsiteY110" fmla="*/ 14237 h 27939"/>
                  <a:gd name="connsiteX111" fmla="*/ 15308 w 30648"/>
                  <a:gd name="connsiteY111" fmla="*/ 14805 h 27939"/>
                  <a:gd name="connsiteX112" fmla="*/ 14756 w 30648"/>
                  <a:gd name="connsiteY112" fmla="*/ 14497 h 27939"/>
                  <a:gd name="connsiteX113" fmla="*/ 13962 w 30648"/>
                  <a:gd name="connsiteY113" fmla="*/ 15178 h 27939"/>
                  <a:gd name="connsiteX114" fmla="*/ 12713 w 30648"/>
                  <a:gd name="connsiteY114" fmla="*/ 14919 h 27939"/>
                  <a:gd name="connsiteX115" fmla="*/ 12259 w 30648"/>
                  <a:gd name="connsiteY115" fmla="*/ 15794 h 27939"/>
                  <a:gd name="connsiteX116" fmla="*/ 10475 w 30648"/>
                  <a:gd name="connsiteY116" fmla="*/ 15421 h 27939"/>
                  <a:gd name="connsiteX117" fmla="*/ 9454 w 30648"/>
                  <a:gd name="connsiteY117" fmla="*/ 16102 h 27939"/>
                  <a:gd name="connsiteX118" fmla="*/ 9081 w 30648"/>
                  <a:gd name="connsiteY118" fmla="*/ 17156 h 27939"/>
                  <a:gd name="connsiteX119" fmla="*/ 8854 w 30648"/>
                  <a:gd name="connsiteY119" fmla="*/ 18064 h 27939"/>
                  <a:gd name="connsiteX120" fmla="*/ 8659 w 30648"/>
                  <a:gd name="connsiteY120" fmla="*/ 18438 h 27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0648" h="27939">
                    <a:moveTo>
                      <a:pt x="8659" y="18389"/>
                    </a:moveTo>
                    <a:lnTo>
                      <a:pt x="8432" y="20708"/>
                    </a:lnTo>
                    <a:lnTo>
                      <a:pt x="7946" y="22037"/>
                    </a:lnTo>
                    <a:lnTo>
                      <a:pt x="7492" y="23594"/>
                    </a:lnTo>
                    <a:lnTo>
                      <a:pt x="7492" y="24502"/>
                    </a:lnTo>
                    <a:lnTo>
                      <a:pt x="6697" y="25443"/>
                    </a:lnTo>
                    <a:lnTo>
                      <a:pt x="5757" y="26318"/>
                    </a:lnTo>
                    <a:lnTo>
                      <a:pt x="4930" y="27145"/>
                    </a:lnTo>
                    <a:lnTo>
                      <a:pt x="4021" y="27940"/>
                    </a:lnTo>
                    <a:cubicBezTo>
                      <a:pt x="4021" y="27940"/>
                      <a:pt x="3762" y="27745"/>
                      <a:pt x="3762" y="27599"/>
                    </a:cubicBezTo>
                    <a:cubicBezTo>
                      <a:pt x="3762" y="27453"/>
                      <a:pt x="3535" y="26578"/>
                      <a:pt x="3535" y="26578"/>
                    </a:cubicBezTo>
                    <a:lnTo>
                      <a:pt x="3276" y="25816"/>
                    </a:lnTo>
                    <a:lnTo>
                      <a:pt x="3616" y="24259"/>
                    </a:lnTo>
                    <a:lnTo>
                      <a:pt x="4411" y="23837"/>
                    </a:lnTo>
                    <a:lnTo>
                      <a:pt x="4411" y="22783"/>
                    </a:lnTo>
                    <a:lnTo>
                      <a:pt x="4865" y="21762"/>
                    </a:lnTo>
                    <a:cubicBezTo>
                      <a:pt x="4865" y="21762"/>
                      <a:pt x="5432" y="20967"/>
                      <a:pt x="5578" y="20935"/>
                    </a:cubicBezTo>
                    <a:cubicBezTo>
                      <a:pt x="5724" y="20902"/>
                      <a:pt x="6373" y="20254"/>
                      <a:pt x="6373" y="20254"/>
                    </a:cubicBezTo>
                    <a:cubicBezTo>
                      <a:pt x="6373" y="20254"/>
                      <a:pt x="6632" y="19832"/>
                      <a:pt x="6746" y="19686"/>
                    </a:cubicBezTo>
                    <a:cubicBezTo>
                      <a:pt x="6859" y="19540"/>
                      <a:pt x="7621" y="18405"/>
                      <a:pt x="7621" y="18405"/>
                    </a:cubicBezTo>
                    <a:cubicBezTo>
                      <a:pt x="7621" y="18405"/>
                      <a:pt x="7362" y="18064"/>
                      <a:pt x="7248" y="18064"/>
                    </a:cubicBezTo>
                    <a:cubicBezTo>
                      <a:pt x="7135" y="18064"/>
                      <a:pt x="6195" y="18178"/>
                      <a:pt x="6146" y="18064"/>
                    </a:cubicBezTo>
                    <a:cubicBezTo>
                      <a:pt x="6113" y="17951"/>
                      <a:pt x="5043" y="17124"/>
                      <a:pt x="5043" y="17124"/>
                    </a:cubicBezTo>
                    <a:lnTo>
                      <a:pt x="4589" y="16362"/>
                    </a:lnTo>
                    <a:lnTo>
                      <a:pt x="4329" y="15486"/>
                    </a:lnTo>
                    <a:cubicBezTo>
                      <a:pt x="4329" y="15486"/>
                      <a:pt x="4443" y="14692"/>
                      <a:pt x="4216" y="14546"/>
                    </a:cubicBezTo>
                    <a:cubicBezTo>
                      <a:pt x="3989" y="14400"/>
                      <a:pt x="3502" y="14286"/>
                      <a:pt x="3502" y="14286"/>
                    </a:cubicBezTo>
                    <a:lnTo>
                      <a:pt x="2968" y="14594"/>
                    </a:lnTo>
                    <a:lnTo>
                      <a:pt x="2092" y="14854"/>
                    </a:lnTo>
                    <a:lnTo>
                      <a:pt x="989" y="13978"/>
                    </a:lnTo>
                    <a:lnTo>
                      <a:pt x="0" y="13038"/>
                    </a:lnTo>
                    <a:lnTo>
                      <a:pt x="0" y="12665"/>
                    </a:lnTo>
                    <a:lnTo>
                      <a:pt x="422" y="12324"/>
                    </a:lnTo>
                    <a:lnTo>
                      <a:pt x="681" y="11643"/>
                    </a:lnTo>
                    <a:lnTo>
                      <a:pt x="1475" y="12097"/>
                    </a:lnTo>
                    <a:lnTo>
                      <a:pt x="2465" y="11838"/>
                    </a:lnTo>
                    <a:lnTo>
                      <a:pt x="2497" y="10394"/>
                    </a:lnTo>
                    <a:lnTo>
                      <a:pt x="1816" y="9600"/>
                    </a:lnTo>
                    <a:lnTo>
                      <a:pt x="1216" y="9227"/>
                    </a:lnTo>
                    <a:lnTo>
                      <a:pt x="1297" y="7865"/>
                    </a:lnTo>
                    <a:lnTo>
                      <a:pt x="1978" y="7443"/>
                    </a:lnTo>
                    <a:lnTo>
                      <a:pt x="1638" y="6567"/>
                    </a:lnTo>
                    <a:lnTo>
                      <a:pt x="811" y="6000"/>
                    </a:lnTo>
                    <a:lnTo>
                      <a:pt x="162" y="5805"/>
                    </a:lnTo>
                    <a:lnTo>
                      <a:pt x="389" y="4865"/>
                    </a:lnTo>
                    <a:cubicBezTo>
                      <a:pt x="389" y="4865"/>
                      <a:pt x="811" y="4978"/>
                      <a:pt x="924" y="4978"/>
                    </a:cubicBezTo>
                    <a:cubicBezTo>
                      <a:pt x="1038" y="4978"/>
                      <a:pt x="1573" y="3730"/>
                      <a:pt x="1751" y="3730"/>
                    </a:cubicBezTo>
                    <a:cubicBezTo>
                      <a:pt x="1930" y="3730"/>
                      <a:pt x="3487" y="4443"/>
                      <a:pt x="3487" y="4443"/>
                    </a:cubicBezTo>
                    <a:lnTo>
                      <a:pt x="4135" y="6259"/>
                    </a:lnTo>
                    <a:cubicBezTo>
                      <a:pt x="4135" y="6259"/>
                      <a:pt x="4135" y="7362"/>
                      <a:pt x="4557" y="7654"/>
                    </a:cubicBezTo>
                    <a:cubicBezTo>
                      <a:pt x="4978" y="7962"/>
                      <a:pt x="5432" y="7994"/>
                      <a:pt x="5432" y="7994"/>
                    </a:cubicBezTo>
                    <a:lnTo>
                      <a:pt x="5854" y="6438"/>
                    </a:lnTo>
                    <a:lnTo>
                      <a:pt x="5740" y="5303"/>
                    </a:lnTo>
                    <a:lnTo>
                      <a:pt x="7248" y="3713"/>
                    </a:lnTo>
                    <a:cubicBezTo>
                      <a:pt x="7248" y="3713"/>
                      <a:pt x="7670" y="3341"/>
                      <a:pt x="7784" y="3341"/>
                    </a:cubicBezTo>
                    <a:cubicBezTo>
                      <a:pt x="7897" y="3341"/>
                      <a:pt x="8157" y="3795"/>
                      <a:pt x="8157" y="3795"/>
                    </a:cubicBezTo>
                    <a:lnTo>
                      <a:pt x="8270" y="4784"/>
                    </a:lnTo>
                    <a:lnTo>
                      <a:pt x="8870" y="5384"/>
                    </a:lnTo>
                    <a:lnTo>
                      <a:pt x="9778" y="5076"/>
                    </a:lnTo>
                    <a:lnTo>
                      <a:pt x="9778" y="3633"/>
                    </a:lnTo>
                    <a:lnTo>
                      <a:pt x="9405" y="2919"/>
                    </a:lnTo>
                    <a:lnTo>
                      <a:pt x="9486" y="2092"/>
                    </a:lnTo>
                    <a:lnTo>
                      <a:pt x="10427" y="2092"/>
                    </a:lnTo>
                    <a:cubicBezTo>
                      <a:pt x="10427" y="2092"/>
                      <a:pt x="10994" y="1865"/>
                      <a:pt x="11221" y="1865"/>
                    </a:cubicBezTo>
                    <a:cubicBezTo>
                      <a:pt x="11448" y="1865"/>
                      <a:pt x="12956" y="1557"/>
                      <a:pt x="12956" y="1557"/>
                    </a:cubicBezTo>
                    <a:lnTo>
                      <a:pt x="13524" y="632"/>
                    </a:lnTo>
                    <a:lnTo>
                      <a:pt x="14659" y="0"/>
                    </a:lnTo>
                    <a:lnTo>
                      <a:pt x="15648" y="0"/>
                    </a:lnTo>
                    <a:lnTo>
                      <a:pt x="16556" y="632"/>
                    </a:lnTo>
                    <a:lnTo>
                      <a:pt x="17124" y="1606"/>
                    </a:lnTo>
                    <a:lnTo>
                      <a:pt x="17805" y="924"/>
                    </a:lnTo>
                    <a:lnTo>
                      <a:pt x="18827" y="1865"/>
                    </a:lnTo>
                    <a:lnTo>
                      <a:pt x="19540" y="1297"/>
                    </a:lnTo>
                    <a:lnTo>
                      <a:pt x="19540" y="389"/>
                    </a:lnTo>
                    <a:lnTo>
                      <a:pt x="20529" y="16"/>
                    </a:lnTo>
                    <a:lnTo>
                      <a:pt x="21632" y="649"/>
                    </a:lnTo>
                    <a:lnTo>
                      <a:pt x="22427" y="1168"/>
                    </a:lnTo>
                    <a:lnTo>
                      <a:pt x="23302" y="1476"/>
                    </a:lnTo>
                    <a:lnTo>
                      <a:pt x="24664" y="2011"/>
                    </a:lnTo>
                    <a:lnTo>
                      <a:pt x="25605" y="2092"/>
                    </a:lnTo>
                    <a:lnTo>
                      <a:pt x="26659" y="2514"/>
                    </a:lnTo>
                    <a:lnTo>
                      <a:pt x="27194" y="3227"/>
                    </a:lnTo>
                    <a:lnTo>
                      <a:pt x="27729" y="4135"/>
                    </a:lnTo>
                    <a:lnTo>
                      <a:pt x="28637" y="4476"/>
                    </a:lnTo>
                    <a:lnTo>
                      <a:pt x="29886" y="5384"/>
                    </a:lnTo>
                    <a:lnTo>
                      <a:pt x="30648" y="6259"/>
                    </a:lnTo>
                    <a:lnTo>
                      <a:pt x="30648" y="6973"/>
                    </a:lnTo>
                    <a:lnTo>
                      <a:pt x="29480" y="6665"/>
                    </a:lnTo>
                    <a:cubicBezTo>
                      <a:pt x="29480" y="6665"/>
                      <a:pt x="29253" y="7573"/>
                      <a:pt x="29140" y="7573"/>
                    </a:cubicBezTo>
                    <a:cubicBezTo>
                      <a:pt x="29026" y="7573"/>
                      <a:pt x="28459" y="7119"/>
                      <a:pt x="28459" y="7005"/>
                    </a:cubicBezTo>
                    <a:cubicBezTo>
                      <a:pt x="28459" y="6892"/>
                      <a:pt x="28686" y="6130"/>
                      <a:pt x="28686" y="6130"/>
                    </a:cubicBezTo>
                    <a:cubicBezTo>
                      <a:pt x="28686" y="6130"/>
                      <a:pt x="27810" y="5789"/>
                      <a:pt x="27697" y="5870"/>
                    </a:cubicBezTo>
                    <a:cubicBezTo>
                      <a:pt x="27583" y="5951"/>
                      <a:pt x="27129" y="6519"/>
                      <a:pt x="27129" y="6519"/>
                    </a:cubicBezTo>
                    <a:cubicBezTo>
                      <a:pt x="27129" y="6519"/>
                      <a:pt x="27356" y="7508"/>
                      <a:pt x="27389" y="7622"/>
                    </a:cubicBezTo>
                    <a:cubicBezTo>
                      <a:pt x="27421" y="7735"/>
                      <a:pt x="27048" y="8449"/>
                      <a:pt x="26853" y="8530"/>
                    </a:cubicBezTo>
                    <a:cubicBezTo>
                      <a:pt x="26659" y="8611"/>
                      <a:pt x="25832" y="8643"/>
                      <a:pt x="25832" y="8643"/>
                    </a:cubicBezTo>
                    <a:lnTo>
                      <a:pt x="24194" y="8903"/>
                    </a:lnTo>
                    <a:lnTo>
                      <a:pt x="23140" y="9243"/>
                    </a:lnTo>
                    <a:lnTo>
                      <a:pt x="23026" y="10184"/>
                    </a:lnTo>
                    <a:lnTo>
                      <a:pt x="22913" y="11465"/>
                    </a:lnTo>
                    <a:lnTo>
                      <a:pt x="22459" y="11692"/>
                    </a:lnTo>
                    <a:lnTo>
                      <a:pt x="21891" y="12292"/>
                    </a:lnTo>
                    <a:lnTo>
                      <a:pt x="21243" y="12292"/>
                    </a:lnTo>
                    <a:lnTo>
                      <a:pt x="20902" y="13167"/>
                    </a:lnTo>
                    <a:lnTo>
                      <a:pt x="18324" y="13540"/>
                    </a:lnTo>
                    <a:lnTo>
                      <a:pt x="18097" y="14221"/>
                    </a:lnTo>
                    <a:lnTo>
                      <a:pt x="18324" y="14643"/>
                    </a:lnTo>
                    <a:lnTo>
                      <a:pt x="18664" y="15097"/>
                    </a:lnTo>
                    <a:cubicBezTo>
                      <a:pt x="18664" y="15097"/>
                      <a:pt x="18356" y="15470"/>
                      <a:pt x="18243" y="15519"/>
                    </a:cubicBezTo>
                    <a:cubicBezTo>
                      <a:pt x="18129" y="15551"/>
                      <a:pt x="16880" y="14951"/>
                      <a:pt x="16880" y="14951"/>
                    </a:cubicBezTo>
                    <a:lnTo>
                      <a:pt x="15892" y="14237"/>
                    </a:lnTo>
                    <a:lnTo>
                      <a:pt x="15308" y="14805"/>
                    </a:lnTo>
                    <a:cubicBezTo>
                      <a:pt x="15308" y="14805"/>
                      <a:pt x="14902" y="14546"/>
                      <a:pt x="14756" y="14497"/>
                    </a:cubicBezTo>
                    <a:cubicBezTo>
                      <a:pt x="14610" y="14465"/>
                      <a:pt x="13962" y="15178"/>
                      <a:pt x="13962" y="15178"/>
                    </a:cubicBezTo>
                    <a:lnTo>
                      <a:pt x="12713" y="14919"/>
                    </a:lnTo>
                    <a:lnTo>
                      <a:pt x="12259" y="15794"/>
                    </a:lnTo>
                    <a:lnTo>
                      <a:pt x="10475" y="15421"/>
                    </a:lnTo>
                    <a:lnTo>
                      <a:pt x="9454" y="16102"/>
                    </a:lnTo>
                    <a:lnTo>
                      <a:pt x="9081" y="17156"/>
                    </a:lnTo>
                    <a:lnTo>
                      <a:pt x="8854" y="18064"/>
                    </a:lnTo>
                    <a:lnTo>
                      <a:pt x="8659" y="1843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86" name="Freeform: Shape 685">
                <a:extLst>
                  <a:ext uri="{FF2B5EF4-FFF2-40B4-BE49-F238E27FC236}">
                    <a16:creationId xmlns:a16="http://schemas.microsoft.com/office/drawing/2014/main" id="{7963BF9B-ABC4-2450-4047-805A48E4494A}"/>
                  </a:ext>
                </a:extLst>
              </p:cNvPr>
              <p:cNvSpPr/>
              <p:nvPr/>
            </p:nvSpPr>
            <p:spPr>
              <a:xfrm>
                <a:off x="7752692" y="2886914"/>
                <a:ext cx="16312" cy="15858"/>
              </a:xfrm>
              <a:custGeom>
                <a:avLst/>
                <a:gdLst>
                  <a:gd name="connsiteX0" fmla="*/ 6827 w 16312"/>
                  <a:gd name="connsiteY0" fmla="*/ 12454 h 15858"/>
                  <a:gd name="connsiteX1" fmla="*/ 6486 w 16312"/>
                  <a:gd name="connsiteY1" fmla="*/ 14043 h 15858"/>
                  <a:gd name="connsiteX2" fmla="*/ 5497 w 16312"/>
                  <a:gd name="connsiteY2" fmla="*/ 15145 h 15858"/>
                  <a:gd name="connsiteX3" fmla="*/ 4621 w 16312"/>
                  <a:gd name="connsiteY3" fmla="*/ 15859 h 15858"/>
                  <a:gd name="connsiteX4" fmla="*/ 2870 w 16312"/>
                  <a:gd name="connsiteY4" fmla="*/ 15859 h 15858"/>
                  <a:gd name="connsiteX5" fmla="*/ 1848 w 16312"/>
                  <a:gd name="connsiteY5" fmla="*/ 15291 h 15858"/>
                  <a:gd name="connsiteX6" fmla="*/ 2270 w 16312"/>
                  <a:gd name="connsiteY6" fmla="*/ 14756 h 15858"/>
                  <a:gd name="connsiteX7" fmla="*/ 2238 w 16312"/>
                  <a:gd name="connsiteY7" fmla="*/ 13508 h 15858"/>
                  <a:gd name="connsiteX8" fmla="*/ 1865 w 16312"/>
                  <a:gd name="connsiteY8" fmla="*/ 12146 h 15858"/>
                  <a:gd name="connsiteX9" fmla="*/ 1865 w 16312"/>
                  <a:gd name="connsiteY9" fmla="*/ 10021 h 15858"/>
                  <a:gd name="connsiteX10" fmla="*/ 989 w 16312"/>
                  <a:gd name="connsiteY10" fmla="*/ 8740 h 15858"/>
                  <a:gd name="connsiteX11" fmla="*/ 0 w 16312"/>
                  <a:gd name="connsiteY11" fmla="*/ 6843 h 15858"/>
                  <a:gd name="connsiteX12" fmla="*/ 600 w 16312"/>
                  <a:gd name="connsiteY12" fmla="*/ 4865 h 15858"/>
                  <a:gd name="connsiteX13" fmla="*/ 1313 w 16312"/>
                  <a:gd name="connsiteY13" fmla="*/ 4638 h 15858"/>
                  <a:gd name="connsiteX14" fmla="*/ 1654 w 16312"/>
                  <a:gd name="connsiteY14" fmla="*/ 3924 h 15858"/>
                  <a:gd name="connsiteX15" fmla="*/ 2221 w 16312"/>
                  <a:gd name="connsiteY15" fmla="*/ 3211 h 15858"/>
                  <a:gd name="connsiteX16" fmla="*/ 2335 w 16312"/>
                  <a:gd name="connsiteY16" fmla="*/ 2497 h 15858"/>
                  <a:gd name="connsiteX17" fmla="*/ 3389 w 16312"/>
                  <a:gd name="connsiteY17" fmla="*/ 2189 h 15858"/>
                  <a:gd name="connsiteX18" fmla="*/ 4297 w 16312"/>
                  <a:gd name="connsiteY18" fmla="*/ 2043 h 15858"/>
                  <a:gd name="connsiteX19" fmla="*/ 4378 w 16312"/>
                  <a:gd name="connsiteY19" fmla="*/ 713 h 15858"/>
                  <a:gd name="connsiteX20" fmla="*/ 3892 w 16312"/>
                  <a:gd name="connsiteY20" fmla="*/ 0 h 15858"/>
                  <a:gd name="connsiteX21" fmla="*/ 5821 w 16312"/>
                  <a:gd name="connsiteY21" fmla="*/ 0 h 15858"/>
                  <a:gd name="connsiteX22" fmla="*/ 6308 w 16312"/>
                  <a:gd name="connsiteY22" fmla="*/ 713 h 15858"/>
                  <a:gd name="connsiteX23" fmla="*/ 6308 w 16312"/>
                  <a:gd name="connsiteY23" fmla="*/ 1881 h 15858"/>
                  <a:gd name="connsiteX24" fmla="*/ 6340 w 16312"/>
                  <a:gd name="connsiteY24" fmla="*/ 2984 h 15858"/>
                  <a:gd name="connsiteX25" fmla="*/ 7102 w 16312"/>
                  <a:gd name="connsiteY25" fmla="*/ 3292 h 15858"/>
                  <a:gd name="connsiteX26" fmla="*/ 7929 w 16312"/>
                  <a:gd name="connsiteY26" fmla="*/ 3859 h 15858"/>
                  <a:gd name="connsiteX27" fmla="*/ 9259 w 16312"/>
                  <a:gd name="connsiteY27" fmla="*/ 3859 h 15858"/>
                  <a:gd name="connsiteX28" fmla="*/ 10086 w 16312"/>
                  <a:gd name="connsiteY28" fmla="*/ 4346 h 15858"/>
                  <a:gd name="connsiteX29" fmla="*/ 11643 w 16312"/>
                  <a:gd name="connsiteY29" fmla="*/ 5027 h 15858"/>
                  <a:gd name="connsiteX30" fmla="*/ 12016 w 16312"/>
                  <a:gd name="connsiteY30" fmla="*/ 6194 h 15858"/>
                  <a:gd name="connsiteX31" fmla="*/ 13232 w 16312"/>
                  <a:gd name="connsiteY31" fmla="*/ 6875 h 15858"/>
                  <a:gd name="connsiteX32" fmla="*/ 14853 w 16312"/>
                  <a:gd name="connsiteY32" fmla="*/ 6908 h 15858"/>
                  <a:gd name="connsiteX33" fmla="*/ 16248 w 16312"/>
                  <a:gd name="connsiteY33" fmla="*/ 7102 h 15858"/>
                  <a:gd name="connsiteX34" fmla="*/ 16248 w 16312"/>
                  <a:gd name="connsiteY34" fmla="*/ 8578 h 15858"/>
                  <a:gd name="connsiteX35" fmla="*/ 16248 w 16312"/>
                  <a:gd name="connsiteY35" fmla="*/ 9713 h 15858"/>
                  <a:gd name="connsiteX36" fmla="*/ 15421 w 16312"/>
                  <a:gd name="connsiteY36" fmla="*/ 10962 h 15858"/>
                  <a:gd name="connsiteX37" fmla="*/ 14627 w 16312"/>
                  <a:gd name="connsiteY37" fmla="*/ 9373 h 15858"/>
                  <a:gd name="connsiteX38" fmla="*/ 13718 w 16312"/>
                  <a:gd name="connsiteY38" fmla="*/ 9600 h 15858"/>
                  <a:gd name="connsiteX39" fmla="*/ 13686 w 16312"/>
                  <a:gd name="connsiteY39" fmla="*/ 10621 h 15858"/>
                  <a:gd name="connsiteX40" fmla="*/ 13151 w 16312"/>
                  <a:gd name="connsiteY40" fmla="*/ 10362 h 15858"/>
                  <a:gd name="connsiteX41" fmla="*/ 12616 w 16312"/>
                  <a:gd name="connsiteY41" fmla="*/ 8967 h 15858"/>
                  <a:gd name="connsiteX42" fmla="*/ 11627 w 16312"/>
                  <a:gd name="connsiteY42" fmla="*/ 9081 h 15858"/>
                  <a:gd name="connsiteX43" fmla="*/ 11545 w 16312"/>
                  <a:gd name="connsiteY43" fmla="*/ 10443 h 15858"/>
                  <a:gd name="connsiteX44" fmla="*/ 10410 w 16312"/>
                  <a:gd name="connsiteY44" fmla="*/ 9308 h 15858"/>
                  <a:gd name="connsiteX45" fmla="*/ 10037 w 16312"/>
                  <a:gd name="connsiteY45" fmla="*/ 7929 h 15858"/>
                  <a:gd name="connsiteX46" fmla="*/ 8530 w 16312"/>
                  <a:gd name="connsiteY46" fmla="*/ 8254 h 15858"/>
                  <a:gd name="connsiteX47" fmla="*/ 9064 w 16312"/>
                  <a:gd name="connsiteY47" fmla="*/ 10151 h 15858"/>
                  <a:gd name="connsiteX48" fmla="*/ 9940 w 16312"/>
                  <a:gd name="connsiteY48" fmla="*/ 10719 h 15858"/>
                  <a:gd name="connsiteX49" fmla="*/ 9908 w 16312"/>
                  <a:gd name="connsiteY49" fmla="*/ 11854 h 15858"/>
                  <a:gd name="connsiteX50" fmla="*/ 8691 w 16312"/>
                  <a:gd name="connsiteY50" fmla="*/ 12227 h 15858"/>
                  <a:gd name="connsiteX51" fmla="*/ 7702 w 16312"/>
                  <a:gd name="connsiteY51" fmla="*/ 12454 h 15858"/>
                  <a:gd name="connsiteX52" fmla="*/ 8156 w 16312"/>
                  <a:gd name="connsiteY52" fmla="*/ 11464 h 15858"/>
                  <a:gd name="connsiteX53" fmla="*/ 9032 w 16312"/>
                  <a:gd name="connsiteY53" fmla="*/ 11092 h 15858"/>
                  <a:gd name="connsiteX54" fmla="*/ 8465 w 16312"/>
                  <a:gd name="connsiteY54" fmla="*/ 10605 h 15858"/>
                  <a:gd name="connsiteX55" fmla="*/ 7297 w 16312"/>
                  <a:gd name="connsiteY55" fmla="*/ 10800 h 15858"/>
                  <a:gd name="connsiteX56" fmla="*/ 7183 w 16312"/>
                  <a:gd name="connsiteY56" fmla="*/ 11400 h 15858"/>
                  <a:gd name="connsiteX57" fmla="*/ 6811 w 16312"/>
                  <a:gd name="connsiteY57" fmla="*/ 12454 h 1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6312" h="15858">
                    <a:moveTo>
                      <a:pt x="6827" y="12454"/>
                    </a:moveTo>
                    <a:lnTo>
                      <a:pt x="6486" y="14043"/>
                    </a:lnTo>
                    <a:lnTo>
                      <a:pt x="5497" y="15145"/>
                    </a:lnTo>
                    <a:lnTo>
                      <a:pt x="4621" y="15859"/>
                    </a:lnTo>
                    <a:lnTo>
                      <a:pt x="2870" y="15859"/>
                    </a:lnTo>
                    <a:lnTo>
                      <a:pt x="1848" y="15291"/>
                    </a:lnTo>
                    <a:lnTo>
                      <a:pt x="2270" y="14756"/>
                    </a:lnTo>
                    <a:lnTo>
                      <a:pt x="2238" y="13508"/>
                    </a:lnTo>
                    <a:lnTo>
                      <a:pt x="1865" y="12146"/>
                    </a:lnTo>
                    <a:lnTo>
                      <a:pt x="1865" y="10021"/>
                    </a:lnTo>
                    <a:lnTo>
                      <a:pt x="989" y="8740"/>
                    </a:lnTo>
                    <a:lnTo>
                      <a:pt x="0" y="6843"/>
                    </a:lnTo>
                    <a:lnTo>
                      <a:pt x="600" y="4865"/>
                    </a:lnTo>
                    <a:lnTo>
                      <a:pt x="1313" y="4638"/>
                    </a:lnTo>
                    <a:lnTo>
                      <a:pt x="1654" y="3924"/>
                    </a:lnTo>
                    <a:lnTo>
                      <a:pt x="2221" y="3211"/>
                    </a:lnTo>
                    <a:lnTo>
                      <a:pt x="2335" y="2497"/>
                    </a:lnTo>
                    <a:lnTo>
                      <a:pt x="3389" y="2189"/>
                    </a:lnTo>
                    <a:lnTo>
                      <a:pt x="4297" y="2043"/>
                    </a:lnTo>
                    <a:lnTo>
                      <a:pt x="4378" y="713"/>
                    </a:lnTo>
                    <a:lnTo>
                      <a:pt x="3892" y="0"/>
                    </a:lnTo>
                    <a:lnTo>
                      <a:pt x="5821" y="0"/>
                    </a:lnTo>
                    <a:lnTo>
                      <a:pt x="6308" y="713"/>
                    </a:lnTo>
                    <a:lnTo>
                      <a:pt x="6308" y="1881"/>
                    </a:lnTo>
                    <a:lnTo>
                      <a:pt x="6340" y="2984"/>
                    </a:lnTo>
                    <a:lnTo>
                      <a:pt x="7102" y="3292"/>
                    </a:lnTo>
                    <a:lnTo>
                      <a:pt x="7929" y="3859"/>
                    </a:lnTo>
                    <a:lnTo>
                      <a:pt x="9259" y="3859"/>
                    </a:lnTo>
                    <a:lnTo>
                      <a:pt x="10086" y="4346"/>
                    </a:lnTo>
                    <a:lnTo>
                      <a:pt x="11643" y="5027"/>
                    </a:lnTo>
                    <a:cubicBezTo>
                      <a:pt x="11643" y="5027"/>
                      <a:pt x="11902" y="6129"/>
                      <a:pt x="12016" y="6194"/>
                    </a:cubicBezTo>
                    <a:cubicBezTo>
                      <a:pt x="12129" y="6259"/>
                      <a:pt x="13232" y="6875"/>
                      <a:pt x="13232" y="6875"/>
                    </a:cubicBezTo>
                    <a:lnTo>
                      <a:pt x="14853" y="6908"/>
                    </a:lnTo>
                    <a:lnTo>
                      <a:pt x="16248" y="7102"/>
                    </a:lnTo>
                    <a:cubicBezTo>
                      <a:pt x="16248" y="7102"/>
                      <a:pt x="16102" y="8432"/>
                      <a:pt x="16248" y="8578"/>
                    </a:cubicBezTo>
                    <a:cubicBezTo>
                      <a:pt x="16394" y="8724"/>
                      <a:pt x="16248" y="9713"/>
                      <a:pt x="16248" y="9713"/>
                    </a:cubicBezTo>
                    <a:lnTo>
                      <a:pt x="15421" y="10962"/>
                    </a:lnTo>
                    <a:lnTo>
                      <a:pt x="14627" y="9373"/>
                    </a:lnTo>
                    <a:lnTo>
                      <a:pt x="13718" y="9600"/>
                    </a:lnTo>
                    <a:lnTo>
                      <a:pt x="13686" y="10621"/>
                    </a:lnTo>
                    <a:lnTo>
                      <a:pt x="13151" y="10362"/>
                    </a:lnTo>
                    <a:lnTo>
                      <a:pt x="12616" y="8967"/>
                    </a:lnTo>
                    <a:cubicBezTo>
                      <a:pt x="12616" y="8967"/>
                      <a:pt x="11675" y="8935"/>
                      <a:pt x="11627" y="9081"/>
                    </a:cubicBezTo>
                    <a:cubicBezTo>
                      <a:pt x="11594" y="9227"/>
                      <a:pt x="11545" y="10443"/>
                      <a:pt x="11545" y="10443"/>
                    </a:cubicBezTo>
                    <a:lnTo>
                      <a:pt x="10410" y="9308"/>
                    </a:lnTo>
                    <a:lnTo>
                      <a:pt x="10037" y="7929"/>
                    </a:lnTo>
                    <a:lnTo>
                      <a:pt x="8530" y="8254"/>
                    </a:lnTo>
                    <a:lnTo>
                      <a:pt x="9064" y="10151"/>
                    </a:lnTo>
                    <a:cubicBezTo>
                      <a:pt x="9064" y="10151"/>
                      <a:pt x="9891" y="10573"/>
                      <a:pt x="9940" y="10719"/>
                    </a:cubicBezTo>
                    <a:cubicBezTo>
                      <a:pt x="9973" y="10864"/>
                      <a:pt x="9908" y="11854"/>
                      <a:pt x="9908" y="11854"/>
                    </a:cubicBezTo>
                    <a:lnTo>
                      <a:pt x="8691" y="12227"/>
                    </a:lnTo>
                    <a:lnTo>
                      <a:pt x="7702" y="12454"/>
                    </a:lnTo>
                    <a:lnTo>
                      <a:pt x="8156" y="11464"/>
                    </a:lnTo>
                    <a:lnTo>
                      <a:pt x="9032" y="11092"/>
                    </a:lnTo>
                    <a:lnTo>
                      <a:pt x="8465" y="10605"/>
                    </a:lnTo>
                    <a:lnTo>
                      <a:pt x="7297" y="10800"/>
                    </a:lnTo>
                    <a:lnTo>
                      <a:pt x="7183" y="11400"/>
                    </a:lnTo>
                    <a:lnTo>
                      <a:pt x="6811" y="1245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87" name="Freeform: Shape 686">
                <a:extLst>
                  <a:ext uri="{FF2B5EF4-FFF2-40B4-BE49-F238E27FC236}">
                    <a16:creationId xmlns:a16="http://schemas.microsoft.com/office/drawing/2014/main" id="{B9BD29C1-0A94-6310-CC03-746D4B25BAFD}"/>
                  </a:ext>
                </a:extLst>
              </p:cNvPr>
              <p:cNvSpPr/>
              <p:nvPr/>
            </p:nvSpPr>
            <p:spPr>
              <a:xfrm>
                <a:off x="7767935" y="2888567"/>
                <a:ext cx="5075" cy="3113"/>
              </a:xfrm>
              <a:custGeom>
                <a:avLst/>
                <a:gdLst>
                  <a:gd name="connsiteX0" fmla="*/ 373 w 5075"/>
                  <a:gd name="connsiteY0" fmla="*/ 1443 h 3113"/>
                  <a:gd name="connsiteX1" fmla="*/ 1135 w 5075"/>
                  <a:gd name="connsiteY1" fmla="*/ 3113 h 3113"/>
                  <a:gd name="connsiteX2" fmla="*/ 2206 w 5075"/>
                  <a:gd name="connsiteY2" fmla="*/ 2286 h 3113"/>
                  <a:gd name="connsiteX3" fmla="*/ 2724 w 5075"/>
                  <a:gd name="connsiteY3" fmla="*/ 2805 h 3113"/>
                  <a:gd name="connsiteX4" fmla="*/ 3827 w 5075"/>
                  <a:gd name="connsiteY4" fmla="*/ 2741 h 3113"/>
                  <a:gd name="connsiteX5" fmla="*/ 4540 w 5075"/>
                  <a:gd name="connsiteY5" fmla="*/ 2741 h 3113"/>
                  <a:gd name="connsiteX6" fmla="*/ 5075 w 5075"/>
                  <a:gd name="connsiteY6" fmla="*/ 1897 h 3113"/>
                  <a:gd name="connsiteX7" fmla="*/ 4540 w 5075"/>
                  <a:gd name="connsiteY7" fmla="*/ 989 h 3113"/>
                  <a:gd name="connsiteX8" fmla="*/ 3827 w 5075"/>
                  <a:gd name="connsiteY8" fmla="*/ 989 h 3113"/>
                  <a:gd name="connsiteX9" fmla="*/ 2724 w 5075"/>
                  <a:gd name="connsiteY9" fmla="*/ 989 h 3113"/>
                  <a:gd name="connsiteX10" fmla="*/ 2206 w 5075"/>
                  <a:gd name="connsiteY10" fmla="*/ 389 h 3113"/>
                  <a:gd name="connsiteX11" fmla="*/ 1135 w 5075"/>
                  <a:gd name="connsiteY11" fmla="*/ 389 h 3113"/>
                  <a:gd name="connsiteX12" fmla="*/ 762 w 5075"/>
                  <a:gd name="connsiteY12" fmla="*/ 0 h 3113"/>
                  <a:gd name="connsiteX13" fmla="*/ 0 w 5075"/>
                  <a:gd name="connsiteY13" fmla="*/ 843 h 3113"/>
                  <a:gd name="connsiteX14" fmla="*/ 373 w 5075"/>
                  <a:gd name="connsiteY14" fmla="*/ 1443 h 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5" h="3113">
                    <a:moveTo>
                      <a:pt x="373" y="1443"/>
                    </a:moveTo>
                    <a:lnTo>
                      <a:pt x="1135" y="3113"/>
                    </a:lnTo>
                    <a:lnTo>
                      <a:pt x="2206" y="2286"/>
                    </a:lnTo>
                    <a:lnTo>
                      <a:pt x="2724" y="2805"/>
                    </a:lnTo>
                    <a:lnTo>
                      <a:pt x="3827" y="2741"/>
                    </a:lnTo>
                    <a:lnTo>
                      <a:pt x="4540" y="2741"/>
                    </a:lnTo>
                    <a:lnTo>
                      <a:pt x="5075" y="1897"/>
                    </a:lnTo>
                    <a:lnTo>
                      <a:pt x="4540" y="989"/>
                    </a:lnTo>
                    <a:lnTo>
                      <a:pt x="3827" y="989"/>
                    </a:lnTo>
                    <a:lnTo>
                      <a:pt x="2724" y="989"/>
                    </a:lnTo>
                    <a:lnTo>
                      <a:pt x="2206" y="389"/>
                    </a:lnTo>
                    <a:lnTo>
                      <a:pt x="1135" y="389"/>
                    </a:lnTo>
                    <a:lnTo>
                      <a:pt x="762" y="0"/>
                    </a:lnTo>
                    <a:lnTo>
                      <a:pt x="0" y="843"/>
                    </a:lnTo>
                    <a:lnTo>
                      <a:pt x="373" y="144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88" name="Freeform: Shape 687">
                <a:extLst>
                  <a:ext uri="{FF2B5EF4-FFF2-40B4-BE49-F238E27FC236}">
                    <a16:creationId xmlns:a16="http://schemas.microsoft.com/office/drawing/2014/main" id="{C9EA697D-894B-34FC-95A5-C750366201A6}"/>
                  </a:ext>
                </a:extLst>
              </p:cNvPr>
              <p:cNvSpPr/>
              <p:nvPr/>
            </p:nvSpPr>
            <p:spPr>
              <a:xfrm>
                <a:off x="7766995" y="2903421"/>
                <a:ext cx="6015" cy="4848"/>
              </a:xfrm>
              <a:custGeom>
                <a:avLst/>
                <a:gdLst>
                  <a:gd name="connsiteX0" fmla="*/ 1816 w 6015"/>
                  <a:gd name="connsiteY0" fmla="*/ 0 h 4848"/>
                  <a:gd name="connsiteX1" fmla="*/ 1362 w 6015"/>
                  <a:gd name="connsiteY1" fmla="*/ 1735 h 4848"/>
                  <a:gd name="connsiteX2" fmla="*/ 0 w 6015"/>
                  <a:gd name="connsiteY2" fmla="*/ 2303 h 4848"/>
                  <a:gd name="connsiteX3" fmla="*/ 260 w 6015"/>
                  <a:gd name="connsiteY3" fmla="*/ 3632 h 4848"/>
                  <a:gd name="connsiteX4" fmla="*/ 941 w 6015"/>
                  <a:gd name="connsiteY4" fmla="*/ 4313 h 4848"/>
                  <a:gd name="connsiteX5" fmla="*/ 2384 w 6015"/>
                  <a:gd name="connsiteY5" fmla="*/ 4848 h 4848"/>
                  <a:gd name="connsiteX6" fmla="*/ 3487 w 6015"/>
                  <a:gd name="connsiteY6" fmla="*/ 4848 h 4848"/>
                  <a:gd name="connsiteX7" fmla="*/ 4768 w 6015"/>
                  <a:gd name="connsiteY7" fmla="*/ 4654 h 4848"/>
                  <a:gd name="connsiteX8" fmla="*/ 5449 w 6015"/>
                  <a:gd name="connsiteY8" fmla="*/ 4086 h 4848"/>
                  <a:gd name="connsiteX9" fmla="*/ 6016 w 6015"/>
                  <a:gd name="connsiteY9" fmla="*/ 2935 h 4848"/>
                  <a:gd name="connsiteX10" fmla="*/ 6016 w 6015"/>
                  <a:gd name="connsiteY10" fmla="*/ 2303 h 4848"/>
                  <a:gd name="connsiteX11" fmla="*/ 5595 w 6015"/>
                  <a:gd name="connsiteY11" fmla="*/ 827 h 4848"/>
                  <a:gd name="connsiteX12" fmla="*/ 4265 w 6015"/>
                  <a:gd name="connsiteY12" fmla="*/ 681 h 4848"/>
                  <a:gd name="connsiteX13" fmla="*/ 3243 w 6015"/>
                  <a:gd name="connsiteY13" fmla="*/ 568 h 4848"/>
                  <a:gd name="connsiteX14" fmla="*/ 2789 w 6015"/>
                  <a:gd name="connsiteY14" fmla="*/ 0 h 4848"/>
                  <a:gd name="connsiteX15" fmla="*/ 1800 w 6015"/>
                  <a:gd name="connsiteY15" fmla="*/ 0 h 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15" h="4848">
                    <a:moveTo>
                      <a:pt x="1816" y="0"/>
                    </a:moveTo>
                    <a:cubicBezTo>
                      <a:pt x="1784" y="114"/>
                      <a:pt x="1362" y="1735"/>
                      <a:pt x="1362" y="1735"/>
                    </a:cubicBezTo>
                    <a:cubicBezTo>
                      <a:pt x="1362" y="1735"/>
                      <a:pt x="0" y="2270"/>
                      <a:pt x="0" y="2303"/>
                    </a:cubicBezTo>
                    <a:cubicBezTo>
                      <a:pt x="0" y="2335"/>
                      <a:pt x="260" y="3632"/>
                      <a:pt x="260" y="3632"/>
                    </a:cubicBezTo>
                    <a:cubicBezTo>
                      <a:pt x="260" y="3632"/>
                      <a:pt x="746" y="4200"/>
                      <a:pt x="941" y="4313"/>
                    </a:cubicBezTo>
                    <a:cubicBezTo>
                      <a:pt x="1135" y="4427"/>
                      <a:pt x="2270" y="4848"/>
                      <a:pt x="2384" y="4848"/>
                    </a:cubicBezTo>
                    <a:lnTo>
                      <a:pt x="3487" y="4848"/>
                    </a:lnTo>
                    <a:lnTo>
                      <a:pt x="4768" y="4654"/>
                    </a:lnTo>
                    <a:lnTo>
                      <a:pt x="5449" y="4086"/>
                    </a:lnTo>
                    <a:lnTo>
                      <a:pt x="6016" y="2935"/>
                    </a:lnTo>
                    <a:lnTo>
                      <a:pt x="6016" y="2303"/>
                    </a:lnTo>
                    <a:lnTo>
                      <a:pt x="5595" y="827"/>
                    </a:lnTo>
                    <a:cubicBezTo>
                      <a:pt x="5595" y="827"/>
                      <a:pt x="4379" y="681"/>
                      <a:pt x="4265" y="681"/>
                    </a:cubicBezTo>
                    <a:cubicBezTo>
                      <a:pt x="4151" y="681"/>
                      <a:pt x="3243" y="568"/>
                      <a:pt x="3243" y="568"/>
                    </a:cubicBezTo>
                    <a:lnTo>
                      <a:pt x="2789" y="0"/>
                    </a:lnTo>
                    <a:lnTo>
                      <a:pt x="180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424" name="Freeform: Shape 423">
              <a:extLst>
                <a:ext uri="{FF2B5EF4-FFF2-40B4-BE49-F238E27FC236}">
                  <a16:creationId xmlns:a16="http://schemas.microsoft.com/office/drawing/2014/main" id="{1F96A11E-9BEB-BECC-43C6-389FE4C71EE0}"/>
                </a:ext>
              </a:extLst>
            </p:cNvPr>
            <p:cNvSpPr/>
            <p:nvPr/>
          </p:nvSpPr>
          <p:spPr>
            <a:xfrm>
              <a:off x="7411222" y="1859687"/>
              <a:ext cx="206315" cy="332719"/>
            </a:xfrm>
            <a:custGeom>
              <a:avLst/>
              <a:gdLst>
                <a:gd name="connsiteX0" fmla="*/ 41691 w 223647"/>
                <a:gd name="connsiteY0" fmla="*/ 54323 h 360671"/>
                <a:gd name="connsiteX1" fmla="*/ 47447 w 223647"/>
                <a:gd name="connsiteY1" fmla="*/ 44010 h 360671"/>
                <a:gd name="connsiteX2" fmla="*/ 58815 w 223647"/>
                <a:gd name="connsiteY2" fmla="*/ 42031 h 360671"/>
                <a:gd name="connsiteX3" fmla="*/ 66550 w 223647"/>
                <a:gd name="connsiteY3" fmla="*/ 40053 h 360671"/>
                <a:gd name="connsiteX4" fmla="*/ 68528 w 223647"/>
                <a:gd name="connsiteY4" fmla="*/ 28232 h 360671"/>
                <a:gd name="connsiteX5" fmla="*/ 65950 w 223647"/>
                <a:gd name="connsiteY5" fmla="*/ 22767 h 360671"/>
                <a:gd name="connsiteX6" fmla="*/ 62009 w 223647"/>
                <a:gd name="connsiteY6" fmla="*/ 22621 h 360671"/>
                <a:gd name="connsiteX7" fmla="*/ 57307 w 223647"/>
                <a:gd name="connsiteY7" fmla="*/ 24745 h 360671"/>
                <a:gd name="connsiteX8" fmla="*/ 51242 w 223647"/>
                <a:gd name="connsiteY8" fmla="*/ 25653 h 360671"/>
                <a:gd name="connsiteX9" fmla="*/ 45939 w 223647"/>
                <a:gd name="connsiteY9" fmla="*/ 30048 h 360671"/>
                <a:gd name="connsiteX10" fmla="*/ 43669 w 223647"/>
                <a:gd name="connsiteY10" fmla="*/ 33988 h 360671"/>
                <a:gd name="connsiteX11" fmla="*/ 39729 w 223647"/>
                <a:gd name="connsiteY11" fmla="*/ 34134 h 360671"/>
                <a:gd name="connsiteX12" fmla="*/ 37459 w 223647"/>
                <a:gd name="connsiteY12" fmla="*/ 29286 h 360671"/>
                <a:gd name="connsiteX13" fmla="*/ 33972 w 223647"/>
                <a:gd name="connsiteY13" fmla="*/ 26253 h 360671"/>
                <a:gd name="connsiteX14" fmla="*/ 30794 w 223647"/>
                <a:gd name="connsiteY14" fmla="*/ 27615 h 360671"/>
                <a:gd name="connsiteX15" fmla="*/ 29886 w 223647"/>
                <a:gd name="connsiteY15" fmla="*/ 31702 h 360671"/>
                <a:gd name="connsiteX16" fmla="*/ 32610 w 223647"/>
                <a:gd name="connsiteY16" fmla="*/ 37458 h 360671"/>
                <a:gd name="connsiteX17" fmla="*/ 34280 w 223647"/>
                <a:gd name="connsiteY17" fmla="*/ 40799 h 360671"/>
                <a:gd name="connsiteX18" fmla="*/ 34280 w 223647"/>
                <a:gd name="connsiteY18" fmla="*/ 45047 h 360671"/>
                <a:gd name="connsiteX19" fmla="*/ 32302 w 223647"/>
                <a:gd name="connsiteY19" fmla="*/ 45956 h 360671"/>
                <a:gd name="connsiteX20" fmla="*/ 28815 w 223647"/>
                <a:gd name="connsiteY20" fmla="*/ 43523 h 360671"/>
                <a:gd name="connsiteX21" fmla="*/ 27145 w 223647"/>
                <a:gd name="connsiteY21" fmla="*/ 39275 h 360671"/>
                <a:gd name="connsiteX22" fmla="*/ 25475 w 223647"/>
                <a:gd name="connsiteY22" fmla="*/ 31702 h 360671"/>
                <a:gd name="connsiteX23" fmla="*/ 23967 w 223647"/>
                <a:gd name="connsiteY23" fmla="*/ 26853 h 360671"/>
                <a:gd name="connsiteX24" fmla="*/ 21535 w 223647"/>
                <a:gd name="connsiteY24" fmla="*/ 26091 h 360671"/>
                <a:gd name="connsiteX25" fmla="*/ 18648 w 223647"/>
                <a:gd name="connsiteY25" fmla="*/ 29432 h 360671"/>
                <a:gd name="connsiteX26" fmla="*/ 17886 w 223647"/>
                <a:gd name="connsiteY26" fmla="*/ 33226 h 360671"/>
                <a:gd name="connsiteX27" fmla="*/ 15762 w 223647"/>
                <a:gd name="connsiteY27" fmla="*/ 33988 h 360671"/>
                <a:gd name="connsiteX28" fmla="*/ 12875 w 223647"/>
                <a:gd name="connsiteY28" fmla="*/ 32772 h 360671"/>
                <a:gd name="connsiteX29" fmla="*/ 10605 w 223647"/>
                <a:gd name="connsiteY29" fmla="*/ 34280 h 360671"/>
                <a:gd name="connsiteX30" fmla="*/ 10459 w 223647"/>
                <a:gd name="connsiteY30" fmla="*/ 36713 h 360671"/>
                <a:gd name="connsiteX31" fmla="*/ 11059 w 223647"/>
                <a:gd name="connsiteY31" fmla="*/ 41253 h 360671"/>
                <a:gd name="connsiteX32" fmla="*/ 12113 w 223647"/>
                <a:gd name="connsiteY32" fmla="*/ 43069 h 360671"/>
                <a:gd name="connsiteX33" fmla="*/ 13329 w 223647"/>
                <a:gd name="connsiteY33" fmla="*/ 47155 h 360671"/>
                <a:gd name="connsiteX34" fmla="*/ 13329 w 223647"/>
                <a:gd name="connsiteY34" fmla="*/ 48518 h 360671"/>
                <a:gd name="connsiteX35" fmla="*/ 10395 w 223647"/>
                <a:gd name="connsiteY35" fmla="*/ 48972 h 360671"/>
                <a:gd name="connsiteX36" fmla="*/ 6519 w 223647"/>
                <a:gd name="connsiteY36" fmla="*/ 48664 h 360671"/>
                <a:gd name="connsiteX37" fmla="*/ 4086 w 223647"/>
                <a:gd name="connsiteY37" fmla="*/ 50172 h 360671"/>
                <a:gd name="connsiteX38" fmla="*/ 4086 w 223647"/>
                <a:gd name="connsiteY38" fmla="*/ 52604 h 360671"/>
                <a:gd name="connsiteX39" fmla="*/ 4086 w 223647"/>
                <a:gd name="connsiteY39" fmla="*/ 54274 h 360671"/>
                <a:gd name="connsiteX40" fmla="*/ 6665 w 223647"/>
                <a:gd name="connsiteY40" fmla="*/ 55782 h 360671"/>
                <a:gd name="connsiteX41" fmla="*/ 9097 w 223647"/>
                <a:gd name="connsiteY41" fmla="*/ 56836 h 360671"/>
                <a:gd name="connsiteX42" fmla="*/ 9859 w 223647"/>
                <a:gd name="connsiteY42" fmla="*/ 57598 h 360671"/>
                <a:gd name="connsiteX43" fmla="*/ 7881 w 223647"/>
                <a:gd name="connsiteY43" fmla="*/ 59106 h 360671"/>
                <a:gd name="connsiteX44" fmla="*/ 4848 w 223647"/>
                <a:gd name="connsiteY44" fmla="*/ 59106 h 360671"/>
                <a:gd name="connsiteX45" fmla="*/ 1670 w 223647"/>
                <a:gd name="connsiteY45" fmla="*/ 58198 h 360671"/>
                <a:gd name="connsiteX46" fmla="*/ 0 w 223647"/>
                <a:gd name="connsiteY46" fmla="*/ 59382 h 360671"/>
                <a:gd name="connsiteX47" fmla="*/ 0 w 223647"/>
                <a:gd name="connsiteY47" fmla="*/ 62901 h 360671"/>
                <a:gd name="connsiteX48" fmla="*/ 2724 w 223647"/>
                <a:gd name="connsiteY48" fmla="*/ 65171 h 360671"/>
                <a:gd name="connsiteX49" fmla="*/ 4703 w 223647"/>
                <a:gd name="connsiteY49" fmla="*/ 70166 h 360671"/>
                <a:gd name="connsiteX50" fmla="*/ 4703 w 223647"/>
                <a:gd name="connsiteY50" fmla="*/ 73344 h 360671"/>
                <a:gd name="connsiteX51" fmla="*/ 3487 w 223647"/>
                <a:gd name="connsiteY51" fmla="*/ 77284 h 360671"/>
                <a:gd name="connsiteX52" fmla="*/ 2886 w 223647"/>
                <a:gd name="connsiteY52" fmla="*/ 80463 h 360671"/>
                <a:gd name="connsiteX53" fmla="*/ 4394 w 223647"/>
                <a:gd name="connsiteY53" fmla="*/ 84403 h 360671"/>
                <a:gd name="connsiteX54" fmla="*/ 5903 w 223647"/>
                <a:gd name="connsiteY54" fmla="*/ 87889 h 360671"/>
                <a:gd name="connsiteX55" fmla="*/ 6957 w 223647"/>
                <a:gd name="connsiteY55" fmla="*/ 91976 h 360671"/>
                <a:gd name="connsiteX56" fmla="*/ 8319 w 223647"/>
                <a:gd name="connsiteY56" fmla="*/ 95608 h 360671"/>
                <a:gd name="connsiteX57" fmla="*/ 9535 w 223647"/>
                <a:gd name="connsiteY57" fmla="*/ 98186 h 360671"/>
                <a:gd name="connsiteX58" fmla="*/ 9989 w 223647"/>
                <a:gd name="connsiteY58" fmla="*/ 99857 h 360671"/>
                <a:gd name="connsiteX59" fmla="*/ 9843 w 223647"/>
                <a:gd name="connsiteY59" fmla="*/ 102581 h 360671"/>
                <a:gd name="connsiteX60" fmla="*/ 9535 w 223647"/>
                <a:gd name="connsiteY60" fmla="*/ 105013 h 360671"/>
                <a:gd name="connsiteX61" fmla="*/ 11043 w 223647"/>
                <a:gd name="connsiteY61" fmla="*/ 107446 h 360671"/>
                <a:gd name="connsiteX62" fmla="*/ 15129 w 223647"/>
                <a:gd name="connsiteY62" fmla="*/ 107446 h 360671"/>
                <a:gd name="connsiteX63" fmla="*/ 18016 w 223647"/>
                <a:gd name="connsiteY63" fmla="*/ 105467 h 360671"/>
                <a:gd name="connsiteX64" fmla="*/ 18162 w 223647"/>
                <a:gd name="connsiteY64" fmla="*/ 101981 h 360671"/>
                <a:gd name="connsiteX65" fmla="*/ 20286 w 223647"/>
                <a:gd name="connsiteY65" fmla="*/ 102743 h 360671"/>
                <a:gd name="connsiteX66" fmla="*/ 19378 w 223647"/>
                <a:gd name="connsiteY66" fmla="*/ 93792 h 360671"/>
                <a:gd name="connsiteX67" fmla="*/ 21356 w 223647"/>
                <a:gd name="connsiteY67" fmla="*/ 93792 h 360671"/>
                <a:gd name="connsiteX68" fmla="*/ 23480 w 223647"/>
                <a:gd name="connsiteY68" fmla="*/ 95916 h 360671"/>
                <a:gd name="connsiteX69" fmla="*/ 27113 w 223647"/>
                <a:gd name="connsiteY69" fmla="*/ 92884 h 360671"/>
                <a:gd name="connsiteX70" fmla="*/ 28621 w 223647"/>
                <a:gd name="connsiteY70" fmla="*/ 94700 h 360671"/>
                <a:gd name="connsiteX71" fmla="*/ 27713 w 223647"/>
                <a:gd name="connsiteY71" fmla="*/ 96370 h 360671"/>
                <a:gd name="connsiteX72" fmla="*/ 30145 w 223647"/>
                <a:gd name="connsiteY72" fmla="*/ 97732 h 360671"/>
                <a:gd name="connsiteX73" fmla="*/ 28637 w 223647"/>
                <a:gd name="connsiteY73" fmla="*/ 98495 h 360671"/>
                <a:gd name="connsiteX74" fmla="*/ 26967 w 223647"/>
                <a:gd name="connsiteY74" fmla="*/ 97441 h 360671"/>
                <a:gd name="connsiteX75" fmla="*/ 23934 w 223647"/>
                <a:gd name="connsiteY75" fmla="*/ 101835 h 360671"/>
                <a:gd name="connsiteX76" fmla="*/ 23934 w 223647"/>
                <a:gd name="connsiteY76" fmla="*/ 104867 h 360671"/>
                <a:gd name="connsiteX77" fmla="*/ 24535 w 223647"/>
                <a:gd name="connsiteY77" fmla="*/ 106538 h 360671"/>
                <a:gd name="connsiteX78" fmla="*/ 22410 w 223647"/>
                <a:gd name="connsiteY78" fmla="*/ 105775 h 360671"/>
                <a:gd name="connsiteX79" fmla="*/ 21356 w 223647"/>
                <a:gd name="connsiteY79" fmla="*/ 107446 h 360671"/>
                <a:gd name="connsiteX80" fmla="*/ 21210 w 223647"/>
                <a:gd name="connsiteY80" fmla="*/ 110624 h 360671"/>
                <a:gd name="connsiteX81" fmla="*/ 20756 w 223647"/>
                <a:gd name="connsiteY81" fmla="*/ 111678 h 360671"/>
                <a:gd name="connsiteX82" fmla="*/ 26821 w 223647"/>
                <a:gd name="connsiteY82" fmla="*/ 117743 h 360671"/>
                <a:gd name="connsiteX83" fmla="*/ 28637 w 223647"/>
                <a:gd name="connsiteY83" fmla="*/ 119413 h 360671"/>
                <a:gd name="connsiteX84" fmla="*/ 28637 w 223647"/>
                <a:gd name="connsiteY84" fmla="*/ 121537 h 360671"/>
                <a:gd name="connsiteX85" fmla="*/ 26821 w 223647"/>
                <a:gd name="connsiteY85" fmla="*/ 121537 h 360671"/>
                <a:gd name="connsiteX86" fmla="*/ 27729 w 223647"/>
                <a:gd name="connsiteY86" fmla="*/ 124569 h 360671"/>
                <a:gd name="connsiteX87" fmla="*/ 30907 w 223647"/>
                <a:gd name="connsiteY87" fmla="*/ 124569 h 360671"/>
                <a:gd name="connsiteX88" fmla="*/ 31507 w 223647"/>
                <a:gd name="connsiteY88" fmla="*/ 120629 h 360671"/>
                <a:gd name="connsiteX89" fmla="*/ 34232 w 223647"/>
                <a:gd name="connsiteY89" fmla="*/ 120175 h 360671"/>
                <a:gd name="connsiteX90" fmla="*/ 35448 w 223647"/>
                <a:gd name="connsiteY90" fmla="*/ 122607 h 360671"/>
                <a:gd name="connsiteX91" fmla="*/ 36502 w 223647"/>
                <a:gd name="connsiteY91" fmla="*/ 125640 h 360671"/>
                <a:gd name="connsiteX92" fmla="*/ 37102 w 223647"/>
                <a:gd name="connsiteY92" fmla="*/ 127764 h 360671"/>
                <a:gd name="connsiteX93" fmla="*/ 38464 w 223647"/>
                <a:gd name="connsiteY93" fmla="*/ 129434 h 360671"/>
                <a:gd name="connsiteX94" fmla="*/ 36194 w 223647"/>
                <a:gd name="connsiteY94" fmla="*/ 130196 h 360671"/>
                <a:gd name="connsiteX95" fmla="*/ 34215 w 223647"/>
                <a:gd name="connsiteY95" fmla="*/ 131413 h 360671"/>
                <a:gd name="connsiteX96" fmla="*/ 29221 w 223647"/>
                <a:gd name="connsiteY96" fmla="*/ 128980 h 360671"/>
                <a:gd name="connsiteX97" fmla="*/ 25589 w 223647"/>
                <a:gd name="connsiteY97" fmla="*/ 127164 h 360671"/>
                <a:gd name="connsiteX98" fmla="*/ 21956 w 223647"/>
                <a:gd name="connsiteY98" fmla="*/ 125186 h 360671"/>
                <a:gd name="connsiteX99" fmla="*/ 18324 w 223647"/>
                <a:gd name="connsiteY99" fmla="*/ 123061 h 360671"/>
                <a:gd name="connsiteX100" fmla="*/ 15291 w 223647"/>
                <a:gd name="connsiteY100" fmla="*/ 122007 h 360671"/>
                <a:gd name="connsiteX101" fmla="*/ 12859 w 223647"/>
                <a:gd name="connsiteY101" fmla="*/ 124132 h 360671"/>
                <a:gd name="connsiteX102" fmla="*/ 13459 w 223647"/>
                <a:gd name="connsiteY102" fmla="*/ 126856 h 360671"/>
                <a:gd name="connsiteX103" fmla="*/ 15892 w 223647"/>
                <a:gd name="connsiteY103" fmla="*/ 130196 h 360671"/>
                <a:gd name="connsiteX104" fmla="*/ 19070 w 223647"/>
                <a:gd name="connsiteY104" fmla="*/ 133991 h 360671"/>
                <a:gd name="connsiteX105" fmla="*/ 20578 w 223647"/>
                <a:gd name="connsiteY105" fmla="*/ 136115 h 360671"/>
                <a:gd name="connsiteX106" fmla="*/ 25281 w 223647"/>
                <a:gd name="connsiteY106" fmla="*/ 137331 h 360671"/>
                <a:gd name="connsiteX107" fmla="*/ 26189 w 223647"/>
                <a:gd name="connsiteY107" fmla="*/ 138547 h 360671"/>
                <a:gd name="connsiteX108" fmla="*/ 25134 w 223647"/>
                <a:gd name="connsiteY108" fmla="*/ 139310 h 360671"/>
                <a:gd name="connsiteX109" fmla="*/ 21648 w 223647"/>
                <a:gd name="connsiteY109" fmla="*/ 138547 h 360671"/>
                <a:gd name="connsiteX110" fmla="*/ 20740 w 223647"/>
                <a:gd name="connsiteY110" fmla="*/ 144466 h 360671"/>
                <a:gd name="connsiteX111" fmla="*/ 19378 w 223647"/>
                <a:gd name="connsiteY111" fmla="*/ 146445 h 360671"/>
                <a:gd name="connsiteX112" fmla="*/ 17708 w 223647"/>
                <a:gd name="connsiteY112" fmla="*/ 147661 h 360671"/>
                <a:gd name="connsiteX113" fmla="*/ 15729 w 223647"/>
                <a:gd name="connsiteY113" fmla="*/ 147661 h 360671"/>
                <a:gd name="connsiteX114" fmla="*/ 15584 w 223647"/>
                <a:gd name="connsiteY114" fmla="*/ 148715 h 360671"/>
                <a:gd name="connsiteX115" fmla="*/ 17854 w 223647"/>
                <a:gd name="connsiteY115" fmla="*/ 149477 h 360671"/>
                <a:gd name="connsiteX116" fmla="*/ 21486 w 223647"/>
                <a:gd name="connsiteY116" fmla="*/ 151455 h 360671"/>
                <a:gd name="connsiteX117" fmla="*/ 24064 w 223647"/>
                <a:gd name="connsiteY117" fmla="*/ 151455 h 360671"/>
                <a:gd name="connsiteX118" fmla="*/ 24372 w 223647"/>
                <a:gd name="connsiteY118" fmla="*/ 153125 h 360671"/>
                <a:gd name="connsiteX119" fmla="*/ 22864 w 223647"/>
                <a:gd name="connsiteY119" fmla="*/ 153125 h 360671"/>
                <a:gd name="connsiteX120" fmla="*/ 28783 w 223647"/>
                <a:gd name="connsiteY120" fmla="*/ 163893 h 360671"/>
                <a:gd name="connsiteX121" fmla="*/ 31215 w 223647"/>
                <a:gd name="connsiteY121" fmla="*/ 163893 h 360671"/>
                <a:gd name="connsiteX122" fmla="*/ 33486 w 223647"/>
                <a:gd name="connsiteY122" fmla="*/ 162985 h 360671"/>
                <a:gd name="connsiteX123" fmla="*/ 36210 w 223647"/>
                <a:gd name="connsiteY123" fmla="*/ 163893 h 360671"/>
                <a:gd name="connsiteX124" fmla="*/ 37118 w 223647"/>
                <a:gd name="connsiteY124" fmla="*/ 165255 h 360671"/>
                <a:gd name="connsiteX125" fmla="*/ 35610 w 223647"/>
                <a:gd name="connsiteY125" fmla="*/ 166309 h 360671"/>
                <a:gd name="connsiteX126" fmla="*/ 34248 w 223647"/>
                <a:gd name="connsiteY126" fmla="*/ 167671 h 360671"/>
                <a:gd name="connsiteX127" fmla="*/ 39242 w 223647"/>
                <a:gd name="connsiteY127" fmla="*/ 169179 h 360671"/>
                <a:gd name="connsiteX128" fmla="*/ 44399 w 223647"/>
                <a:gd name="connsiteY128" fmla="*/ 170233 h 360671"/>
                <a:gd name="connsiteX129" fmla="*/ 46977 w 223647"/>
                <a:gd name="connsiteY129" fmla="*/ 169017 h 360671"/>
                <a:gd name="connsiteX130" fmla="*/ 48955 w 223647"/>
                <a:gd name="connsiteY130" fmla="*/ 167655 h 360671"/>
                <a:gd name="connsiteX131" fmla="*/ 49718 w 223647"/>
                <a:gd name="connsiteY131" fmla="*/ 164931 h 360671"/>
                <a:gd name="connsiteX132" fmla="*/ 52150 w 223647"/>
                <a:gd name="connsiteY132" fmla="*/ 165531 h 360671"/>
                <a:gd name="connsiteX133" fmla="*/ 52750 w 223647"/>
                <a:gd name="connsiteY133" fmla="*/ 167655 h 360671"/>
                <a:gd name="connsiteX134" fmla="*/ 51696 w 223647"/>
                <a:gd name="connsiteY134" fmla="*/ 170233 h 360671"/>
                <a:gd name="connsiteX135" fmla="*/ 48810 w 223647"/>
                <a:gd name="connsiteY135" fmla="*/ 172665 h 360671"/>
                <a:gd name="connsiteX136" fmla="*/ 44107 w 223647"/>
                <a:gd name="connsiteY136" fmla="*/ 172811 h 360671"/>
                <a:gd name="connsiteX137" fmla="*/ 35010 w 223647"/>
                <a:gd name="connsiteY137" fmla="*/ 172503 h 360671"/>
                <a:gd name="connsiteX138" fmla="*/ 34248 w 223647"/>
                <a:gd name="connsiteY138" fmla="*/ 175228 h 360671"/>
                <a:gd name="connsiteX139" fmla="*/ 37880 w 223647"/>
                <a:gd name="connsiteY139" fmla="*/ 181600 h 360671"/>
                <a:gd name="connsiteX140" fmla="*/ 38788 w 223647"/>
                <a:gd name="connsiteY140" fmla="*/ 184487 h 360671"/>
                <a:gd name="connsiteX141" fmla="*/ 40912 w 223647"/>
                <a:gd name="connsiteY141" fmla="*/ 186919 h 360671"/>
                <a:gd name="connsiteX142" fmla="*/ 43183 w 223647"/>
                <a:gd name="connsiteY142" fmla="*/ 186319 h 360671"/>
                <a:gd name="connsiteX143" fmla="*/ 45907 w 223647"/>
                <a:gd name="connsiteY143" fmla="*/ 188897 h 360671"/>
                <a:gd name="connsiteX144" fmla="*/ 45453 w 223647"/>
                <a:gd name="connsiteY144" fmla="*/ 189951 h 360671"/>
                <a:gd name="connsiteX145" fmla="*/ 44545 w 223647"/>
                <a:gd name="connsiteY145" fmla="*/ 190551 h 360671"/>
                <a:gd name="connsiteX146" fmla="*/ 45307 w 223647"/>
                <a:gd name="connsiteY146" fmla="*/ 192059 h 360671"/>
                <a:gd name="connsiteX147" fmla="*/ 45615 w 223647"/>
                <a:gd name="connsiteY147" fmla="*/ 192514 h 360671"/>
                <a:gd name="connsiteX148" fmla="*/ 46523 w 223647"/>
                <a:gd name="connsiteY148" fmla="*/ 198578 h 360671"/>
                <a:gd name="connsiteX149" fmla="*/ 46669 w 223647"/>
                <a:gd name="connsiteY149" fmla="*/ 201465 h 360671"/>
                <a:gd name="connsiteX150" fmla="*/ 50010 w 223647"/>
                <a:gd name="connsiteY150" fmla="*/ 201465 h 360671"/>
                <a:gd name="connsiteX151" fmla="*/ 53350 w 223647"/>
                <a:gd name="connsiteY151" fmla="*/ 202519 h 360671"/>
                <a:gd name="connsiteX152" fmla="*/ 56528 w 223647"/>
                <a:gd name="connsiteY152" fmla="*/ 203573 h 360671"/>
                <a:gd name="connsiteX153" fmla="*/ 61377 w 223647"/>
                <a:gd name="connsiteY153" fmla="*/ 205243 h 360671"/>
                <a:gd name="connsiteX154" fmla="*/ 64555 w 223647"/>
                <a:gd name="connsiteY154" fmla="*/ 203573 h 360671"/>
                <a:gd name="connsiteX155" fmla="*/ 64863 w 223647"/>
                <a:gd name="connsiteY155" fmla="*/ 200994 h 360671"/>
                <a:gd name="connsiteX156" fmla="*/ 62739 w 223647"/>
                <a:gd name="connsiteY156" fmla="*/ 198416 h 360671"/>
                <a:gd name="connsiteX157" fmla="*/ 61977 w 223647"/>
                <a:gd name="connsiteY157" fmla="*/ 196292 h 360671"/>
                <a:gd name="connsiteX158" fmla="*/ 64101 w 223647"/>
                <a:gd name="connsiteY158" fmla="*/ 197200 h 360671"/>
                <a:gd name="connsiteX159" fmla="*/ 65317 w 223647"/>
                <a:gd name="connsiteY159" fmla="*/ 199924 h 360671"/>
                <a:gd name="connsiteX160" fmla="*/ 65771 w 223647"/>
                <a:gd name="connsiteY160" fmla="*/ 200978 h 360671"/>
                <a:gd name="connsiteX161" fmla="*/ 66533 w 223647"/>
                <a:gd name="connsiteY161" fmla="*/ 197346 h 360671"/>
                <a:gd name="connsiteX162" fmla="*/ 65934 w 223647"/>
                <a:gd name="connsiteY162" fmla="*/ 194622 h 360671"/>
                <a:gd name="connsiteX163" fmla="*/ 67295 w 223647"/>
                <a:gd name="connsiteY163" fmla="*/ 193859 h 360671"/>
                <a:gd name="connsiteX164" fmla="*/ 69112 w 223647"/>
                <a:gd name="connsiteY164" fmla="*/ 194622 h 360671"/>
                <a:gd name="connsiteX165" fmla="*/ 69112 w 223647"/>
                <a:gd name="connsiteY165" fmla="*/ 197800 h 360671"/>
                <a:gd name="connsiteX166" fmla="*/ 70620 w 223647"/>
                <a:gd name="connsiteY166" fmla="*/ 194313 h 360671"/>
                <a:gd name="connsiteX167" fmla="*/ 72436 w 223647"/>
                <a:gd name="connsiteY167" fmla="*/ 193859 h 360671"/>
                <a:gd name="connsiteX168" fmla="*/ 73798 w 223647"/>
                <a:gd name="connsiteY168" fmla="*/ 192043 h 360671"/>
                <a:gd name="connsiteX169" fmla="*/ 72436 w 223647"/>
                <a:gd name="connsiteY169" fmla="*/ 189919 h 360671"/>
                <a:gd name="connsiteX170" fmla="*/ 75322 w 223647"/>
                <a:gd name="connsiteY170" fmla="*/ 188557 h 360671"/>
                <a:gd name="connsiteX171" fmla="*/ 71382 w 223647"/>
                <a:gd name="connsiteY171" fmla="*/ 188103 h 360671"/>
                <a:gd name="connsiteX172" fmla="*/ 71382 w 223647"/>
                <a:gd name="connsiteY172" fmla="*/ 186287 h 360671"/>
                <a:gd name="connsiteX173" fmla="*/ 71982 w 223647"/>
                <a:gd name="connsiteY173" fmla="*/ 185070 h 360671"/>
                <a:gd name="connsiteX174" fmla="*/ 71528 w 223647"/>
                <a:gd name="connsiteY174" fmla="*/ 182800 h 360671"/>
                <a:gd name="connsiteX175" fmla="*/ 74106 w 223647"/>
                <a:gd name="connsiteY175" fmla="*/ 183562 h 360671"/>
                <a:gd name="connsiteX176" fmla="*/ 76684 w 223647"/>
                <a:gd name="connsiteY176" fmla="*/ 185379 h 360671"/>
                <a:gd name="connsiteX177" fmla="*/ 78192 w 223647"/>
                <a:gd name="connsiteY177" fmla="*/ 186887 h 360671"/>
                <a:gd name="connsiteX178" fmla="*/ 78192 w 223647"/>
                <a:gd name="connsiteY178" fmla="*/ 184762 h 360671"/>
                <a:gd name="connsiteX179" fmla="*/ 81079 w 223647"/>
                <a:gd name="connsiteY179" fmla="*/ 185362 h 360671"/>
                <a:gd name="connsiteX180" fmla="*/ 81841 w 223647"/>
                <a:gd name="connsiteY180" fmla="*/ 185816 h 360671"/>
                <a:gd name="connsiteX181" fmla="*/ 84111 w 223647"/>
                <a:gd name="connsiteY181" fmla="*/ 184600 h 360671"/>
                <a:gd name="connsiteX182" fmla="*/ 83203 w 223647"/>
                <a:gd name="connsiteY182" fmla="*/ 180968 h 360671"/>
                <a:gd name="connsiteX183" fmla="*/ 81533 w 223647"/>
                <a:gd name="connsiteY183" fmla="*/ 178081 h 360671"/>
                <a:gd name="connsiteX184" fmla="*/ 79555 w 223647"/>
                <a:gd name="connsiteY184" fmla="*/ 176411 h 360671"/>
                <a:gd name="connsiteX185" fmla="*/ 75760 w 223647"/>
                <a:gd name="connsiteY185" fmla="*/ 175195 h 360671"/>
                <a:gd name="connsiteX186" fmla="*/ 73944 w 223647"/>
                <a:gd name="connsiteY186" fmla="*/ 173525 h 360671"/>
                <a:gd name="connsiteX187" fmla="*/ 75452 w 223647"/>
                <a:gd name="connsiteY187" fmla="*/ 171401 h 360671"/>
                <a:gd name="connsiteX188" fmla="*/ 75760 w 223647"/>
                <a:gd name="connsiteY188" fmla="*/ 168368 h 360671"/>
                <a:gd name="connsiteX189" fmla="*/ 76976 w 223647"/>
                <a:gd name="connsiteY189" fmla="*/ 167006 h 360671"/>
                <a:gd name="connsiteX190" fmla="*/ 80154 w 223647"/>
                <a:gd name="connsiteY190" fmla="*/ 167152 h 360671"/>
                <a:gd name="connsiteX191" fmla="*/ 81063 w 223647"/>
                <a:gd name="connsiteY191" fmla="*/ 167606 h 360671"/>
                <a:gd name="connsiteX192" fmla="*/ 79247 w 223647"/>
                <a:gd name="connsiteY192" fmla="*/ 162141 h 360671"/>
                <a:gd name="connsiteX193" fmla="*/ 79247 w 223647"/>
                <a:gd name="connsiteY193" fmla="*/ 157601 h 360671"/>
                <a:gd name="connsiteX194" fmla="*/ 77268 w 223647"/>
                <a:gd name="connsiteY194" fmla="*/ 154877 h 360671"/>
                <a:gd name="connsiteX195" fmla="*/ 75906 w 223647"/>
                <a:gd name="connsiteY195" fmla="*/ 153207 h 360671"/>
                <a:gd name="connsiteX196" fmla="*/ 76214 w 223647"/>
                <a:gd name="connsiteY196" fmla="*/ 151698 h 360671"/>
                <a:gd name="connsiteX197" fmla="*/ 77722 w 223647"/>
                <a:gd name="connsiteY197" fmla="*/ 152007 h 360671"/>
                <a:gd name="connsiteX198" fmla="*/ 79230 w 223647"/>
                <a:gd name="connsiteY198" fmla="*/ 153369 h 360671"/>
                <a:gd name="connsiteX199" fmla="*/ 81355 w 223647"/>
                <a:gd name="connsiteY199" fmla="*/ 151390 h 360671"/>
                <a:gd name="connsiteX200" fmla="*/ 81355 w 223647"/>
                <a:gd name="connsiteY200" fmla="*/ 148050 h 360671"/>
                <a:gd name="connsiteX201" fmla="*/ 84079 w 223647"/>
                <a:gd name="connsiteY201" fmla="*/ 147742 h 360671"/>
                <a:gd name="connsiteX202" fmla="*/ 85295 w 223647"/>
                <a:gd name="connsiteY202" fmla="*/ 151082 h 360671"/>
                <a:gd name="connsiteX203" fmla="*/ 86057 w 223647"/>
                <a:gd name="connsiteY203" fmla="*/ 153807 h 360671"/>
                <a:gd name="connsiteX204" fmla="*/ 85295 w 223647"/>
                <a:gd name="connsiteY204" fmla="*/ 156239 h 360671"/>
                <a:gd name="connsiteX205" fmla="*/ 84387 w 223647"/>
                <a:gd name="connsiteY205" fmla="*/ 157601 h 360671"/>
                <a:gd name="connsiteX206" fmla="*/ 89381 w 223647"/>
                <a:gd name="connsiteY206" fmla="*/ 164266 h 360671"/>
                <a:gd name="connsiteX207" fmla="*/ 88327 w 223647"/>
                <a:gd name="connsiteY207" fmla="*/ 160471 h 360671"/>
                <a:gd name="connsiteX208" fmla="*/ 91360 w 223647"/>
                <a:gd name="connsiteY208" fmla="*/ 156677 h 360671"/>
                <a:gd name="connsiteX209" fmla="*/ 94084 w 223647"/>
                <a:gd name="connsiteY209" fmla="*/ 156985 h 360671"/>
                <a:gd name="connsiteX210" fmla="*/ 92868 w 223647"/>
                <a:gd name="connsiteY210" fmla="*/ 154098 h 360671"/>
                <a:gd name="connsiteX211" fmla="*/ 93176 w 223647"/>
                <a:gd name="connsiteY211" fmla="*/ 150920 h 360671"/>
                <a:gd name="connsiteX212" fmla="*/ 92722 w 223647"/>
                <a:gd name="connsiteY212" fmla="*/ 147288 h 360671"/>
                <a:gd name="connsiteX213" fmla="*/ 94084 w 223647"/>
                <a:gd name="connsiteY213" fmla="*/ 143493 h 360671"/>
                <a:gd name="connsiteX214" fmla="*/ 94084 w 223647"/>
                <a:gd name="connsiteY214" fmla="*/ 140915 h 360671"/>
                <a:gd name="connsiteX215" fmla="*/ 94133 w 223647"/>
                <a:gd name="connsiteY215" fmla="*/ 139099 h 360671"/>
                <a:gd name="connsiteX216" fmla="*/ 96208 w 223647"/>
                <a:gd name="connsiteY216" fmla="*/ 136975 h 360671"/>
                <a:gd name="connsiteX217" fmla="*/ 96208 w 223647"/>
                <a:gd name="connsiteY217" fmla="*/ 139699 h 360671"/>
                <a:gd name="connsiteX218" fmla="*/ 97424 w 223647"/>
                <a:gd name="connsiteY218" fmla="*/ 137720 h 360671"/>
                <a:gd name="connsiteX219" fmla="*/ 98333 w 223647"/>
                <a:gd name="connsiteY219" fmla="*/ 139699 h 360671"/>
                <a:gd name="connsiteX220" fmla="*/ 97116 w 223647"/>
                <a:gd name="connsiteY220" fmla="*/ 142731 h 360671"/>
                <a:gd name="connsiteX221" fmla="*/ 98333 w 223647"/>
                <a:gd name="connsiteY221" fmla="*/ 144401 h 360671"/>
                <a:gd name="connsiteX222" fmla="*/ 100003 w 223647"/>
                <a:gd name="connsiteY222" fmla="*/ 148196 h 360671"/>
                <a:gd name="connsiteX223" fmla="*/ 99240 w 223647"/>
                <a:gd name="connsiteY223" fmla="*/ 149866 h 360671"/>
                <a:gd name="connsiteX224" fmla="*/ 98932 w 223647"/>
                <a:gd name="connsiteY224" fmla="*/ 151374 h 360671"/>
                <a:gd name="connsiteX225" fmla="*/ 99078 w 223647"/>
                <a:gd name="connsiteY225" fmla="*/ 155461 h 360671"/>
                <a:gd name="connsiteX226" fmla="*/ 99987 w 223647"/>
                <a:gd name="connsiteY226" fmla="*/ 157893 h 360671"/>
                <a:gd name="connsiteX227" fmla="*/ 98316 w 223647"/>
                <a:gd name="connsiteY227" fmla="*/ 160471 h 360671"/>
                <a:gd name="connsiteX228" fmla="*/ 95738 w 223647"/>
                <a:gd name="connsiteY228" fmla="*/ 161379 h 360671"/>
                <a:gd name="connsiteX229" fmla="*/ 93306 w 223647"/>
                <a:gd name="connsiteY229" fmla="*/ 161833 h 360671"/>
                <a:gd name="connsiteX230" fmla="*/ 93906 w 223647"/>
                <a:gd name="connsiteY230" fmla="*/ 162887 h 360671"/>
                <a:gd name="connsiteX231" fmla="*/ 92543 w 223647"/>
                <a:gd name="connsiteY231" fmla="*/ 163033 h 360671"/>
                <a:gd name="connsiteX232" fmla="*/ 93597 w 223647"/>
                <a:gd name="connsiteY232" fmla="*/ 165303 h 360671"/>
                <a:gd name="connsiteX233" fmla="*/ 94505 w 223647"/>
                <a:gd name="connsiteY233" fmla="*/ 167282 h 360671"/>
                <a:gd name="connsiteX234" fmla="*/ 94652 w 223647"/>
                <a:gd name="connsiteY234" fmla="*/ 170622 h 360671"/>
                <a:gd name="connsiteX235" fmla="*/ 95559 w 223647"/>
                <a:gd name="connsiteY235" fmla="*/ 173055 h 360671"/>
                <a:gd name="connsiteX236" fmla="*/ 97376 w 223647"/>
                <a:gd name="connsiteY236" fmla="*/ 175179 h 360671"/>
                <a:gd name="connsiteX237" fmla="*/ 99954 w 223647"/>
                <a:gd name="connsiteY237" fmla="*/ 176087 h 360671"/>
                <a:gd name="connsiteX238" fmla="*/ 104948 w 223647"/>
                <a:gd name="connsiteY238" fmla="*/ 175179 h 360671"/>
                <a:gd name="connsiteX239" fmla="*/ 108743 w 223647"/>
                <a:gd name="connsiteY239" fmla="*/ 173363 h 360671"/>
                <a:gd name="connsiteX240" fmla="*/ 110251 w 223647"/>
                <a:gd name="connsiteY240" fmla="*/ 171384 h 360671"/>
                <a:gd name="connsiteX241" fmla="*/ 110251 w 223647"/>
                <a:gd name="connsiteY241" fmla="*/ 169714 h 360671"/>
                <a:gd name="connsiteX242" fmla="*/ 112683 w 223647"/>
                <a:gd name="connsiteY242" fmla="*/ 169568 h 360671"/>
                <a:gd name="connsiteX243" fmla="*/ 115262 w 223647"/>
                <a:gd name="connsiteY243" fmla="*/ 164866 h 360671"/>
                <a:gd name="connsiteX244" fmla="*/ 116624 w 223647"/>
                <a:gd name="connsiteY244" fmla="*/ 162595 h 360671"/>
                <a:gd name="connsiteX245" fmla="*/ 116932 w 223647"/>
                <a:gd name="connsiteY245" fmla="*/ 160017 h 360671"/>
                <a:gd name="connsiteX246" fmla="*/ 116170 w 223647"/>
                <a:gd name="connsiteY246" fmla="*/ 157439 h 360671"/>
                <a:gd name="connsiteX247" fmla="*/ 118748 w 223647"/>
                <a:gd name="connsiteY247" fmla="*/ 156223 h 360671"/>
                <a:gd name="connsiteX248" fmla="*/ 118748 w 223647"/>
                <a:gd name="connsiteY248" fmla="*/ 153498 h 360671"/>
                <a:gd name="connsiteX249" fmla="*/ 119964 w 223647"/>
                <a:gd name="connsiteY249" fmla="*/ 149704 h 360671"/>
                <a:gd name="connsiteX250" fmla="*/ 123142 w 223647"/>
                <a:gd name="connsiteY250" fmla="*/ 150304 h 360671"/>
                <a:gd name="connsiteX251" fmla="*/ 122997 w 223647"/>
                <a:gd name="connsiteY251" fmla="*/ 153336 h 360671"/>
                <a:gd name="connsiteX252" fmla="*/ 124213 w 223647"/>
                <a:gd name="connsiteY252" fmla="*/ 155315 h 360671"/>
                <a:gd name="connsiteX253" fmla="*/ 126483 w 223647"/>
                <a:gd name="connsiteY253" fmla="*/ 154861 h 360671"/>
                <a:gd name="connsiteX254" fmla="*/ 128299 w 223647"/>
                <a:gd name="connsiteY254" fmla="*/ 155623 h 360671"/>
                <a:gd name="connsiteX255" fmla="*/ 126483 w 223647"/>
                <a:gd name="connsiteY255" fmla="*/ 158801 h 360671"/>
                <a:gd name="connsiteX256" fmla="*/ 124213 w 223647"/>
                <a:gd name="connsiteY256" fmla="*/ 160163 h 360671"/>
                <a:gd name="connsiteX257" fmla="*/ 122543 w 223647"/>
                <a:gd name="connsiteY257" fmla="*/ 163649 h 360671"/>
                <a:gd name="connsiteX258" fmla="*/ 120273 w 223647"/>
                <a:gd name="connsiteY258" fmla="*/ 169114 h 360671"/>
                <a:gd name="connsiteX259" fmla="*/ 119510 w 223647"/>
                <a:gd name="connsiteY259" fmla="*/ 171384 h 360671"/>
                <a:gd name="connsiteX260" fmla="*/ 119056 w 223647"/>
                <a:gd name="connsiteY260" fmla="*/ 173509 h 360671"/>
                <a:gd name="connsiteX261" fmla="*/ 117240 w 223647"/>
                <a:gd name="connsiteY261" fmla="*/ 176687 h 360671"/>
                <a:gd name="connsiteX262" fmla="*/ 117094 w 223647"/>
                <a:gd name="connsiteY262" fmla="*/ 178049 h 360671"/>
                <a:gd name="connsiteX263" fmla="*/ 117240 w 223647"/>
                <a:gd name="connsiteY263" fmla="*/ 178503 h 360671"/>
                <a:gd name="connsiteX264" fmla="*/ 121035 w 223647"/>
                <a:gd name="connsiteY264" fmla="*/ 178503 h 360671"/>
                <a:gd name="connsiteX265" fmla="*/ 121343 w 223647"/>
                <a:gd name="connsiteY265" fmla="*/ 179719 h 360671"/>
                <a:gd name="connsiteX266" fmla="*/ 123467 w 223647"/>
                <a:gd name="connsiteY266" fmla="*/ 182606 h 360671"/>
                <a:gd name="connsiteX267" fmla="*/ 125591 w 223647"/>
                <a:gd name="connsiteY267" fmla="*/ 183660 h 360671"/>
                <a:gd name="connsiteX268" fmla="*/ 127099 w 223647"/>
                <a:gd name="connsiteY268" fmla="*/ 184876 h 360671"/>
                <a:gd name="connsiteX269" fmla="*/ 128315 w 223647"/>
                <a:gd name="connsiteY269" fmla="*/ 182606 h 360671"/>
                <a:gd name="connsiteX270" fmla="*/ 130131 w 223647"/>
                <a:gd name="connsiteY270" fmla="*/ 180935 h 360671"/>
                <a:gd name="connsiteX271" fmla="*/ 131802 w 223647"/>
                <a:gd name="connsiteY271" fmla="*/ 179573 h 360671"/>
                <a:gd name="connsiteX272" fmla="*/ 134234 w 223647"/>
                <a:gd name="connsiteY272" fmla="*/ 178357 h 360671"/>
                <a:gd name="connsiteX273" fmla="*/ 136958 w 223647"/>
                <a:gd name="connsiteY273" fmla="*/ 178049 h 360671"/>
                <a:gd name="connsiteX274" fmla="*/ 138174 w 223647"/>
                <a:gd name="connsiteY274" fmla="*/ 179411 h 360671"/>
                <a:gd name="connsiteX275" fmla="*/ 134234 w 223647"/>
                <a:gd name="connsiteY275" fmla="*/ 183044 h 360671"/>
                <a:gd name="connsiteX276" fmla="*/ 131056 w 223647"/>
                <a:gd name="connsiteY276" fmla="*/ 186222 h 360671"/>
                <a:gd name="connsiteX277" fmla="*/ 129548 w 223647"/>
                <a:gd name="connsiteY277" fmla="*/ 187276 h 360671"/>
                <a:gd name="connsiteX278" fmla="*/ 128786 w 223647"/>
                <a:gd name="connsiteY278" fmla="*/ 188492 h 360671"/>
                <a:gd name="connsiteX279" fmla="*/ 129094 w 223647"/>
                <a:gd name="connsiteY279" fmla="*/ 190470 h 360671"/>
                <a:gd name="connsiteX280" fmla="*/ 130602 w 223647"/>
                <a:gd name="connsiteY280" fmla="*/ 193195 h 360671"/>
                <a:gd name="connsiteX281" fmla="*/ 133634 w 223647"/>
                <a:gd name="connsiteY281" fmla="*/ 195773 h 360671"/>
                <a:gd name="connsiteX282" fmla="*/ 136212 w 223647"/>
                <a:gd name="connsiteY282" fmla="*/ 196827 h 360671"/>
                <a:gd name="connsiteX283" fmla="*/ 136358 w 223647"/>
                <a:gd name="connsiteY283" fmla="*/ 198335 h 360671"/>
                <a:gd name="connsiteX284" fmla="*/ 131656 w 223647"/>
                <a:gd name="connsiteY284" fmla="*/ 196357 h 360671"/>
                <a:gd name="connsiteX285" fmla="*/ 129078 w 223647"/>
                <a:gd name="connsiteY285" fmla="*/ 195141 h 360671"/>
                <a:gd name="connsiteX286" fmla="*/ 127570 w 223647"/>
                <a:gd name="connsiteY286" fmla="*/ 191346 h 360671"/>
                <a:gd name="connsiteX287" fmla="*/ 125591 w 223647"/>
                <a:gd name="connsiteY287" fmla="*/ 188768 h 360671"/>
                <a:gd name="connsiteX288" fmla="*/ 123467 w 223647"/>
                <a:gd name="connsiteY288" fmla="*/ 189368 h 360671"/>
                <a:gd name="connsiteX289" fmla="*/ 120889 w 223647"/>
                <a:gd name="connsiteY289" fmla="*/ 187697 h 360671"/>
                <a:gd name="connsiteX290" fmla="*/ 114970 w 223647"/>
                <a:gd name="connsiteY290" fmla="*/ 187551 h 360671"/>
                <a:gd name="connsiteX291" fmla="*/ 111629 w 223647"/>
                <a:gd name="connsiteY291" fmla="*/ 186952 h 360671"/>
                <a:gd name="connsiteX292" fmla="*/ 107235 w 223647"/>
                <a:gd name="connsiteY292" fmla="*/ 187406 h 360671"/>
                <a:gd name="connsiteX293" fmla="*/ 103440 w 223647"/>
                <a:gd name="connsiteY293" fmla="*/ 191492 h 360671"/>
                <a:gd name="connsiteX294" fmla="*/ 102078 w 223647"/>
                <a:gd name="connsiteY294" fmla="*/ 193924 h 360671"/>
                <a:gd name="connsiteX295" fmla="*/ 104349 w 223647"/>
                <a:gd name="connsiteY295" fmla="*/ 197411 h 360671"/>
                <a:gd name="connsiteX296" fmla="*/ 105565 w 223647"/>
                <a:gd name="connsiteY296" fmla="*/ 198919 h 360671"/>
                <a:gd name="connsiteX297" fmla="*/ 104349 w 223647"/>
                <a:gd name="connsiteY297" fmla="*/ 200281 h 360671"/>
                <a:gd name="connsiteX298" fmla="*/ 102078 w 223647"/>
                <a:gd name="connsiteY298" fmla="*/ 201189 h 360671"/>
                <a:gd name="connsiteX299" fmla="*/ 100408 w 223647"/>
                <a:gd name="connsiteY299" fmla="*/ 199065 h 360671"/>
                <a:gd name="connsiteX300" fmla="*/ 96614 w 223647"/>
                <a:gd name="connsiteY300" fmla="*/ 198611 h 360671"/>
                <a:gd name="connsiteX301" fmla="*/ 91457 w 223647"/>
                <a:gd name="connsiteY301" fmla="*/ 203913 h 360671"/>
                <a:gd name="connsiteX302" fmla="*/ 90403 w 223647"/>
                <a:gd name="connsiteY302" fmla="*/ 207092 h 360671"/>
                <a:gd name="connsiteX303" fmla="*/ 88278 w 223647"/>
                <a:gd name="connsiteY303" fmla="*/ 209362 h 360671"/>
                <a:gd name="connsiteX304" fmla="*/ 89333 w 223647"/>
                <a:gd name="connsiteY304" fmla="*/ 212086 h 360671"/>
                <a:gd name="connsiteX305" fmla="*/ 85992 w 223647"/>
                <a:gd name="connsiteY305" fmla="*/ 213140 h 360671"/>
                <a:gd name="connsiteX306" fmla="*/ 84014 w 223647"/>
                <a:gd name="connsiteY306" fmla="*/ 210416 h 360671"/>
                <a:gd name="connsiteX307" fmla="*/ 80528 w 223647"/>
                <a:gd name="connsiteY307" fmla="*/ 211778 h 360671"/>
                <a:gd name="connsiteX308" fmla="*/ 76587 w 223647"/>
                <a:gd name="connsiteY308" fmla="*/ 213140 h 360671"/>
                <a:gd name="connsiteX309" fmla="*/ 73247 w 223647"/>
                <a:gd name="connsiteY309" fmla="*/ 213140 h 360671"/>
                <a:gd name="connsiteX310" fmla="*/ 72484 w 223647"/>
                <a:gd name="connsiteY310" fmla="*/ 217389 h 360671"/>
                <a:gd name="connsiteX311" fmla="*/ 74463 w 223647"/>
                <a:gd name="connsiteY311" fmla="*/ 220729 h 360671"/>
                <a:gd name="connsiteX312" fmla="*/ 74463 w 223647"/>
                <a:gd name="connsiteY312" fmla="*/ 225432 h 360671"/>
                <a:gd name="connsiteX313" fmla="*/ 75825 w 223647"/>
                <a:gd name="connsiteY313" fmla="*/ 227702 h 360671"/>
                <a:gd name="connsiteX314" fmla="*/ 73393 w 223647"/>
                <a:gd name="connsiteY314" fmla="*/ 227702 h 360671"/>
                <a:gd name="connsiteX315" fmla="*/ 72339 w 223647"/>
                <a:gd name="connsiteY315" fmla="*/ 224815 h 360671"/>
                <a:gd name="connsiteX316" fmla="*/ 70068 w 223647"/>
                <a:gd name="connsiteY316" fmla="*/ 222545 h 360671"/>
                <a:gd name="connsiteX317" fmla="*/ 69760 w 223647"/>
                <a:gd name="connsiteY317" fmla="*/ 219205 h 360671"/>
                <a:gd name="connsiteX318" fmla="*/ 68998 w 223647"/>
                <a:gd name="connsiteY318" fmla="*/ 216026 h 360671"/>
                <a:gd name="connsiteX319" fmla="*/ 64912 w 223647"/>
                <a:gd name="connsiteY319" fmla="*/ 214810 h 360671"/>
                <a:gd name="connsiteX320" fmla="*/ 62933 w 223647"/>
                <a:gd name="connsiteY320" fmla="*/ 215264 h 360671"/>
                <a:gd name="connsiteX321" fmla="*/ 60663 w 223647"/>
                <a:gd name="connsiteY321" fmla="*/ 216772 h 360671"/>
                <a:gd name="connsiteX322" fmla="*/ 60517 w 223647"/>
                <a:gd name="connsiteY322" fmla="*/ 218897 h 360671"/>
                <a:gd name="connsiteX323" fmla="*/ 60825 w 223647"/>
                <a:gd name="connsiteY323" fmla="*/ 221329 h 360671"/>
                <a:gd name="connsiteX324" fmla="*/ 61425 w 223647"/>
                <a:gd name="connsiteY324" fmla="*/ 229064 h 360671"/>
                <a:gd name="connsiteX325" fmla="*/ 62025 w 223647"/>
                <a:gd name="connsiteY325" fmla="*/ 234983 h 360671"/>
                <a:gd name="connsiteX326" fmla="*/ 62025 w 223647"/>
                <a:gd name="connsiteY326" fmla="*/ 237415 h 360671"/>
                <a:gd name="connsiteX327" fmla="*/ 62333 w 223647"/>
                <a:gd name="connsiteY327" fmla="*/ 238777 h 360671"/>
                <a:gd name="connsiteX328" fmla="*/ 60971 w 223647"/>
                <a:gd name="connsiteY328" fmla="*/ 239231 h 360671"/>
                <a:gd name="connsiteX329" fmla="*/ 64458 w 223647"/>
                <a:gd name="connsiteY329" fmla="*/ 241501 h 360671"/>
                <a:gd name="connsiteX330" fmla="*/ 64766 w 223647"/>
                <a:gd name="connsiteY330" fmla="*/ 244226 h 360671"/>
                <a:gd name="connsiteX331" fmla="*/ 62042 w 223647"/>
                <a:gd name="connsiteY331" fmla="*/ 246804 h 360671"/>
                <a:gd name="connsiteX332" fmla="*/ 64620 w 223647"/>
                <a:gd name="connsiteY332" fmla="*/ 249690 h 360671"/>
                <a:gd name="connsiteX333" fmla="*/ 66744 w 223647"/>
                <a:gd name="connsiteY333" fmla="*/ 250144 h 360671"/>
                <a:gd name="connsiteX334" fmla="*/ 67344 w 223647"/>
                <a:gd name="connsiteY334" fmla="*/ 250906 h 360671"/>
                <a:gd name="connsiteX335" fmla="*/ 69014 w 223647"/>
                <a:gd name="connsiteY335" fmla="*/ 249544 h 360671"/>
                <a:gd name="connsiteX336" fmla="*/ 73263 w 223647"/>
                <a:gd name="connsiteY336" fmla="*/ 248636 h 360671"/>
                <a:gd name="connsiteX337" fmla="*/ 75079 w 223647"/>
                <a:gd name="connsiteY337" fmla="*/ 248944 h 360671"/>
                <a:gd name="connsiteX338" fmla="*/ 78711 w 223647"/>
                <a:gd name="connsiteY338" fmla="*/ 245150 h 360671"/>
                <a:gd name="connsiteX339" fmla="*/ 80836 w 223647"/>
                <a:gd name="connsiteY339" fmla="*/ 244242 h 360671"/>
                <a:gd name="connsiteX340" fmla="*/ 81290 w 223647"/>
                <a:gd name="connsiteY340" fmla="*/ 245604 h 360671"/>
                <a:gd name="connsiteX341" fmla="*/ 85992 w 223647"/>
                <a:gd name="connsiteY341" fmla="*/ 245004 h 360671"/>
                <a:gd name="connsiteX342" fmla="*/ 88262 w 223647"/>
                <a:gd name="connsiteY342" fmla="*/ 244696 h 360671"/>
                <a:gd name="connsiteX343" fmla="*/ 93257 w 223647"/>
                <a:gd name="connsiteY343" fmla="*/ 242118 h 360671"/>
                <a:gd name="connsiteX344" fmla="*/ 96143 w 223647"/>
                <a:gd name="connsiteY344" fmla="*/ 237577 h 360671"/>
                <a:gd name="connsiteX345" fmla="*/ 97651 w 223647"/>
                <a:gd name="connsiteY345" fmla="*/ 235907 h 360671"/>
                <a:gd name="connsiteX346" fmla="*/ 99922 w 223647"/>
                <a:gd name="connsiteY346" fmla="*/ 235453 h 360671"/>
                <a:gd name="connsiteX347" fmla="*/ 99613 w 223647"/>
                <a:gd name="connsiteY347" fmla="*/ 233329 h 360671"/>
                <a:gd name="connsiteX348" fmla="*/ 101284 w 223647"/>
                <a:gd name="connsiteY348" fmla="*/ 235907 h 360671"/>
                <a:gd name="connsiteX349" fmla="*/ 102500 w 223647"/>
                <a:gd name="connsiteY349" fmla="*/ 238339 h 360671"/>
                <a:gd name="connsiteX350" fmla="*/ 105532 w 223647"/>
                <a:gd name="connsiteY350" fmla="*/ 239701 h 360671"/>
                <a:gd name="connsiteX351" fmla="*/ 110073 w 223647"/>
                <a:gd name="connsiteY351" fmla="*/ 240155 h 360671"/>
                <a:gd name="connsiteX352" fmla="*/ 113105 w 223647"/>
                <a:gd name="connsiteY352" fmla="*/ 237885 h 360671"/>
                <a:gd name="connsiteX353" fmla="*/ 121586 w 223647"/>
                <a:gd name="connsiteY353" fmla="*/ 237885 h 360671"/>
                <a:gd name="connsiteX354" fmla="*/ 123564 w 223647"/>
                <a:gd name="connsiteY354" fmla="*/ 237285 h 360671"/>
                <a:gd name="connsiteX355" fmla="*/ 124618 w 223647"/>
                <a:gd name="connsiteY355" fmla="*/ 233945 h 360671"/>
                <a:gd name="connsiteX356" fmla="*/ 126597 w 223647"/>
                <a:gd name="connsiteY356" fmla="*/ 231675 h 360671"/>
                <a:gd name="connsiteX357" fmla="*/ 129175 w 223647"/>
                <a:gd name="connsiteY357" fmla="*/ 230312 h 360671"/>
                <a:gd name="connsiteX358" fmla="*/ 132969 w 223647"/>
                <a:gd name="connsiteY358" fmla="*/ 229096 h 360671"/>
                <a:gd name="connsiteX359" fmla="*/ 134639 w 223647"/>
                <a:gd name="connsiteY359" fmla="*/ 228334 h 360671"/>
                <a:gd name="connsiteX360" fmla="*/ 132369 w 223647"/>
                <a:gd name="connsiteY360" fmla="*/ 231058 h 360671"/>
                <a:gd name="connsiteX361" fmla="*/ 130245 w 223647"/>
                <a:gd name="connsiteY361" fmla="*/ 233329 h 360671"/>
                <a:gd name="connsiteX362" fmla="*/ 129337 w 223647"/>
                <a:gd name="connsiteY362" fmla="*/ 234999 h 360671"/>
                <a:gd name="connsiteX363" fmla="*/ 126159 w 223647"/>
                <a:gd name="connsiteY363" fmla="*/ 235307 h 360671"/>
                <a:gd name="connsiteX364" fmla="*/ 125559 w 223647"/>
                <a:gd name="connsiteY364" fmla="*/ 236815 h 360671"/>
                <a:gd name="connsiteX365" fmla="*/ 126775 w 223647"/>
                <a:gd name="connsiteY365" fmla="*/ 238793 h 360671"/>
                <a:gd name="connsiteX366" fmla="*/ 127537 w 223647"/>
                <a:gd name="connsiteY366" fmla="*/ 240464 h 360671"/>
                <a:gd name="connsiteX367" fmla="*/ 131624 w 223647"/>
                <a:gd name="connsiteY367" fmla="*/ 243950 h 360671"/>
                <a:gd name="connsiteX368" fmla="*/ 132386 w 223647"/>
                <a:gd name="connsiteY368" fmla="*/ 244550 h 360671"/>
                <a:gd name="connsiteX369" fmla="*/ 128753 w 223647"/>
                <a:gd name="connsiteY369" fmla="*/ 243950 h 360671"/>
                <a:gd name="connsiteX370" fmla="*/ 126937 w 223647"/>
                <a:gd name="connsiteY370" fmla="*/ 242734 h 360671"/>
                <a:gd name="connsiteX371" fmla="*/ 125267 w 223647"/>
                <a:gd name="connsiteY371" fmla="*/ 242734 h 360671"/>
                <a:gd name="connsiteX372" fmla="*/ 122689 w 223647"/>
                <a:gd name="connsiteY372" fmla="*/ 242588 h 360671"/>
                <a:gd name="connsiteX373" fmla="*/ 120110 w 223647"/>
                <a:gd name="connsiteY373" fmla="*/ 244096 h 360671"/>
                <a:gd name="connsiteX374" fmla="*/ 116624 w 223647"/>
                <a:gd name="connsiteY374" fmla="*/ 241972 h 360671"/>
                <a:gd name="connsiteX375" fmla="*/ 114808 w 223647"/>
                <a:gd name="connsiteY375" fmla="*/ 246220 h 360671"/>
                <a:gd name="connsiteX376" fmla="*/ 110105 w 223647"/>
                <a:gd name="connsiteY376" fmla="*/ 247128 h 360671"/>
                <a:gd name="connsiteX377" fmla="*/ 104349 w 223647"/>
                <a:gd name="connsiteY377" fmla="*/ 248636 h 360671"/>
                <a:gd name="connsiteX378" fmla="*/ 98738 w 223647"/>
                <a:gd name="connsiteY378" fmla="*/ 248182 h 360671"/>
                <a:gd name="connsiteX379" fmla="*/ 95397 w 223647"/>
                <a:gd name="connsiteY379" fmla="*/ 251523 h 360671"/>
                <a:gd name="connsiteX380" fmla="*/ 92057 w 223647"/>
                <a:gd name="connsiteY380" fmla="*/ 253955 h 360671"/>
                <a:gd name="connsiteX381" fmla="*/ 86300 w 223647"/>
                <a:gd name="connsiteY381" fmla="*/ 255463 h 360671"/>
                <a:gd name="connsiteX382" fmla="*/ 85392 w 223647"/>
                <a:gd name="connsiteY382" fmla="*/ 257441 h 360671"/>
                <a:gd name="connsiteX383" fmla="*/ 86609 w 223647"/>
                <a:gd name="connsiteY383" fmla="*/ 259112 h 360671"/>
                <a:gd name="connsiteX384" fmla="*/ 89041 w 223647"/>
                <a:gd name="connsiteY384" fmla="*/ 261690 h 360671"/>
                <a:gd name="connsiteX385" fmla="*/ 92527 w 223647"/>
                <a:gd name="connsiteY385" fmla="*/ 261690 h 360671"/>
                <a:gd name="connsiteX386" fmla="*/ 95414 w 223647"/>
                <a:gd name="connsiteY386" fmla="*/ 262906 h 360671"/>
                <a:gd name="connsiteX387" fmla="*/ 98138 w 223647"/>
                <a:gd name="connsiteY387" fmla="*/ 262906 h 360671"/>
                <a:gd name="connsiteX388" fmla="*/ 99046 w 223647"/>
                <a:gd name="connsiteY388" fmla="*/ 263960 h 360671"/>
                <a:gd name="connsiteX389" fmla="*/ 101932 w 223647"/>
                <a:gd name="connsiteY389" fmla="*/ 265176 h 360671"/>
                <a:gd name="connsiteX390" fmla="*/ 105273 w 223647"/>
                <a:gd name="connsiteY390" fmla="*/ 265030 h 360671"/>
                <a:gd name="connsiteX391" fmla="*/ 106943 w 223647"/>
                <a:gd name="connsiteY391" fmla="*/ 265176 h 360671"/>
                <a:gd name="connsiteX392" fmla="*/ 108305 w 223647"/>
                <a:gd name="connsiteY392" fmla="*/ 267447 h 360671"/>
                <a:gd name="connsiteX393" fmla="*/ 109667 w 223647"/>
                <a:gd name="connsiteY393" fmla="*/ 269263 h 360671"/>
                <a:gd name="connsiteX394" fmla="*/ 112100 w 223647"/>
                <a:gd name="connsiteY394" fmla="*/ 271695 h 360671"/>
                <a:gd name="connsiteX395" fmla="*/ 114532 w 223647"/>
                <a:gd name="connsiteY395" fmla="*/ 273057 h 360671"/>
                <a:gd name="connsiteX396" fmla="*/ 116348 w 223647"/>
                <a:gd name="connsiteY396" fmla="*/ 273057 h 360671"/>
                <a:gd name="connsiteX397" fmla="*/ 115132 w 223647"/>
                <a:gd name="connsiteY397" fmla="*/ 274565 h 360671"/>
                <a:gd name="connsiteX398" fmla="*/ 115732 w 223647"/>
                <a:gd name="connsiteY398" fmla="*/ 276998 h 360671"/>
                <a:gd name="connsiteX399" fmla="*/ 115732 w 223647"/>
                <a:gd name="connsiteY399" fmla="*/ 277760 h 360671"/>
                <a:gd name="connsiteX400" fmla="*/ 112846 w 223647"/>
                <a:gd name="connsiteY400" fmla="*/ 277760 h 360671"/>
                <a:gd name="connsiteX401" fmla="*/ 109505 w 223647"/>
                <a:gd name="connsiteY401" fmla="*/ 274273 h 360671"/>
                <a:gd name="connsiteX402" fmla="*/ 108143 w 223647"/>
                <a:gd name="connsiteY402" fmla="*/ 272457 h 360671"/>
                <a:gd name="connsiteX403" fmla="*/ 106473 w 223647"/>
                <a:gd name="connsiteY403" fmla="*/ 271403 h 360671"/>
                <a:gd name="connsiteX404" fmla="*/ 104202 w 223647"/>
                <a:gd name="connsiteY404" fmla="*/ 268971 h 360671"/>
                <a:gd name="connsiteX405" fmla="*/ 101932 w 223647"/>
                <a:gd name="connsiteY405" fmla="*/ 268971 h 360671"/>
                <a:gd name="connsiteX406" fmla="*/ 99500 w 223647"/>
                <a:gd name="connsiteY406" fmla="*/ 270187 h 360671"/>
                <a:gd name="connsiteX407" fmla="*/ 97376 w 223647"/>
                <a:gd name="connsiteY407" fmla="*/ 269133 h 360671"/>
                <a:gd name="connsiteX408" fmla="*/ 94343 w 223647"/>
                <a:gd name="connsiteY408" fmla="*/ 267771 h 360671"/>
                <a:gd name="connsiteX409" fmla="*/ 91165 w 223647"/>
                <a:gd name="connsiteY409" fmla="*/ 267463 h 360671"/>
                <a:gd name="connsiteX410" fmla="*/ 88278 w 223647"/>
                <a:gd name="connsiteY410" fmla="*/ 265484 h 360671"/>
                <a:gd name="connsiteX411" fmla="*/ 87062 w 223647"/>
                <a:gd name="connsiteY411" fmla="*/ 266701 h 360671"/>
                <a:gd name="connsiteX412" fmla="*/ 86463 w 223647"/>
                <a:gd name="connsiteY412" fmla="*/ 267609 h 360671"/>
                <a:gd name="connsiteX413" fmla="*/ 84646 w 223647"/>
                <a:gd name="connsiteY413" fmla="*/ 268971 h 360671"/>
                <a:gd name="connsiteX414" fmla="*/ 85862 w 223647"/>
                <a:gd name="connsiteY414" fmla="*/ 272003 h 360671"/>
                <a:gd name="connsiteX415" fmla="*/ 84192 w 223647"/>
                <a:gd name="connsiteY415" fmla="*/ 274436 h 360671"/>
                <a:gd name="connsiteX416" fmla="*/ 80252 w 223647"/>
                <a:gd name="connsiteY416" fmla="*/ 273382 h 360671"/>
                <a:gd name="connsiteX417" fmla="*/ 78582 w 223647"/>
                <a:gd name="connsiteY417" fmla="*/ 272619 h 360671"/>
                <a:gd name="connsiteX418" fmla="*/ 80252 w 223647"/>
                <a:gd name="connsiteY418" fmla="*/ 269587 h 360671"/>
                <a:gd name="connsiteX419" fmla="*/ 78273 w 223647"/>
                <a:gd name="connsiteY419" fmla="*/ 268679 h 360671"/>
                <a:gd name="connsiteX420" fmla="*/ 78273 w 223647"/>
                <a:gd name="connsiteY420" fmla="*/ 265955 h 360671"/>
                <a:gd name="connsiteX421" fmla="*/ 75841 w 223647"/>
                <a:gd name="connsiteY421" fmla="*/ 265355 h 360671"/>
                <a:gd name="connsiteX422" fmla="*/ 71139 w 223647"/>
                <a:gd name="connsiteY422" fmla="*/ 266571 h 360671"/>
                <a:gd name="connsiteX423" fmla="*/ 68414 w 223647"/>
                <a:gd name="connsiteY423" fmla="*/ 268387 h 360671"/>
                <a:gd name="connsiteX424" fmla="*/ 66436 w 223647"/>
                <a:gd name="connsiteY424" fmla="*/ 271728 h 360671"/>
                <a:gd name="connsiteX425" fmla="*/ 70068 w 223647"/>
                <a:gd name="connsiteY425" fmla="*/ 274452 h 360671"/>
                <a:gd name="connsiteX426" fmla="*/ 69014 w 223647"/>
                <a:gd name="connsiteY426" fmla="*/ 276430 h 360671"/>
                <a:gd name="connsiteX427" fmla="*/ 67036 w 223647"/>
                <a:gd name="connsiteY427" fmla="*/ 277484 h 360671"/>
                <a:gd name="connsiteX428" fmla="*/ 69014 w 223647"/>
                <a:gd name="connsiteY428" fmla="*/ 282479 h 360671"/>
                <a:gd name="connsiteX429" fmla="*/ 71139 w 223647"/>
                <a:gd name="connsiteY429" fmla="*/ 286565 h 360671"/>
                <a:gd name="connsiteX430" fmla="*/ 71139 w 223647"/>
                <a:gd name="connsiteY430" fmla="*/ 288835 h 360671"/>
                <a:gd name="connsiteX431" fmla="*/ 71738 w 223647"/>
                <a:gd name="connsiteY431" fmla="*/ 290959 h 360671"/>
                <a:gd name="connsiteX432" fmla="*/ 74917 w 223647"/>
                <a:gd name="connsiteY432" fmla="*/ 293230 h 360671"/>
                <a:gd name="connsiteX433" fmla="*/ 74463 w 223647"/>
                <a:gd name="connsiteY433" fmla="*/ 295500 h 360671"/>
                <a:gd name="connsiteX434" fmla="*/ 75517 w 223647"/>
                <a:gd name="connsiteY434" fmla="*/ 297932 h 360671"/>
                <a:gd name="connsiteX435" fmla="*/ 76117 w 223647"/>
                <a:gd name="connsiteY435" fmla="*/ 301273 h 360671"/>
                <a:gd name="connsiteX436" fmla="*/ 77025 w 223647"/>
                <a:gd name="connsiteY436" fmla="*/ 302635 h 360671"/>
                <a:gd name="connsiteX437" fmla="*/ 78387 w 223647"/>
                <a:gd name="connsiteY437" fmla="*/ 302635 h 360671"/>
                <a:gd name="connsiteX438" fmla="*/ 80819 w 223647"/>
                <a:gd name="connsiteY438" fmla="*/ 300656 h 360671"/>
                <a:gd name="connsiteX439" fmla="*/ 82490 w 223647"/>
                <a:gd name="connsiteY439" fmla="*/ 301565 h 360671"/>
                <a:gd name="connsiteX440" fmla="*/ 83998 w 223647"/>
                <a:gd name="connsiteY440" fmla="*/ 303543 h 360671"/>
                <a:gd name="connsiteX441" fmla="*/ 87338 w 223647"/>
                <a:gd name="connsiteY441" fmla="*/ 304451 h 360671"/>
                <a:gd name="connsiteX442" fmla="*/ 89317 w 223647"/>
                <a:gd name="connsiteY442" fmla="*/ 306121 h 360671"/>
                <a:gd name="connsiteX443" fmla="*/ 89916 w 223647"/>
                <a:gd name="connsiteY443" fmla="*/ 307937 h 360671"/>
                <a:gd name="connsiteX444" fmla="*/ 90679 w 223647"/>
                <a:gd name="connsiteY444" fmla="*/ 310662 h 360671"/>
                <a:gd name="connsiteX445" fmla="*/ 90987 w 223647"/>
                <a:gd name="connsiteY445" fmla="*/ 311262 h 360671"/>
                <a:gd name="connsiteX446" fmla="*/ 91587 w 223647"/>
                <a:gd name="connsiteY446" fmla="*/ 314294 h 360671"/>
                <a:gd name="connsiteX447" fmla="*/ 93095 w 223647"/>
                <a:gd name="connsiteY447" fmla="*/ 317180 h 360671"/>
                <a:gd name="connsiteX448" fmla="*/ 95219 w 223647"/>
                <a:gd name="connsiteY448" fmla="*/ 319613 h 360671"/>
                <a:gd name="connsiteX449" fmla="*/ 99613 w 223647"/>
                <a:gd name="connsiteY449" fmla="*/ 320375 h 360671"/>
                <a:gd name="connsiteX450" fmla="*/ 103862 w 223647"/>
                <a:gd name="connsiteY450" fmla="*/ 318705 h 360671"/>
                <a:gd name="connsiteX451" fmla="*/ 107802 w 223647"/>
                <a:gd name="connsiteY451" fmla="*/ 317797 h 360671"/>
                <a:gd name="connsiteX452" fmla="*/ 106440 w 223647"/>
                <a:gd name="connsiteY452" fmla="*/ 315818 h 360671"/>
                <a:gd name="connsiteX453" fmla="*/ 105532 w 223647"/>
                <a:gd name="connsiteY453" fmla="*/ 313548 h 360671"/>
                <a:gd name="connsiteX454" fmla="*/ 108873 w 223647"/>
                <a:gd name="connsiteY454" fmla="*/ 314148 h 360671"/>
                <a:gd name="connsiteX455" fmla="*/ 109181 w 223647"/>
                <a:gd name="connsiteY455" fmla="*/ 311878 h 360671"/>
                <a:gd name="connsiteX456" fmla="*/ 110851 w 223647"/>
                <a:gd name="connsiteY456" fmla="*/ 312640 h 360671"/>
                <a:gd name="connsiteX457" fmla="*/ 110997 w 223647"/>
                <a:gd name="connsiteY457" fmla="*/ 313548 h 360671"/>
                <a:gd name="connsiteX458" fmla="*/ 111143 w 223647"/>
                <a:gd name="connsiteY458" fmla="*/ 315818 h 360671"/>
                <a:gd name="connsiteX459" fmla="*/ 113267 w 223647"/>
                <a:gd name="connsiteY459" fmla="*/ 317326 h 360671"/>
                <a:gd name="connsiteX460" fmla="*/ 113867 w 223647"/>
                <a:gd name="connsiteY460" fmla="*/ 320359 h 360671"/>
                <a:gd name="connsiteX461" fmla="*/ 114629 w 223647"/>
                <a:gd name="connsiteY461" fmla="*/ 318542 h 360671"/>
                <a:gd name="connsiteX462" fmla="*/ 115229 w 223647"/>
                <a:gd name="connsiteY462" fmla="*/ 316726 h 360671"/>
                <a:gd name="connsiteX463" fmla="*/ 115991 w 223647"/>
                <a:gd name="connsiteY463" fmla="*/ 316126 h 360671"/>
                <a:gd name="connsiteX464" fmla="*/ 116753 w 223647"/>
                <a:gd name="connsiteY464" fmla="*/ 317180 h 360671"/>
                <a:gd name="connsiteX465" fmla="*/ 120548 w 223647"/>
                <a:gd name="connsiteY465" fmla="*/ 317488 h 360671"/>
                <a:gd name="connsiteX466" fmla="*/ 121148 w 223647"/>
                <a:gd name="connsiteY466" fmla="*/ 320375 h 360671"/>
                <a:gd name="connsiteX467" fmla="*/ 119932 w 223647"/>
                <a:gd name="connsiteY467" fmla="*/ 321737 h 360671"/>
                <a:gd name="connsiteX468" fmla="*/ 116753 w 223647"/>
                <a:gd name="connsiteY468" fmla="*/ 322337 h 360671"/>
                <a:gd name="connsiteX469" fmla="*/ 108273 w 223647"/>
                <a:gd name="connsiteY469" fmla="*/ 324915 h 360671"/>
                <a:gd name="connsiteX470" fmla="*/ 102208 w 223647"/>
                <a:gd name="connsiteY470" fmla="*/ 326423 h 360671"/>
                <a:gd name="connsiteX471" fmla="*/ 100392 w 223647"/>
                <a:gd name="connsiteY471" fmla="*/ 328402 h 360671"/>
                <a:gd name="connsiteX472" fmla="*/ 101300 w 223647"/>
                <a:gd name="connsiteY472" fmla="*/ 332488 h 360671"/>
                <a:gd name="connsiteX473" fmla="*/ 102662 w 223647"/>
                <a:gd name="connsiteY473" fmla="*/ 334612 h 360671"/>
                <a:gd name="connsiteX474" fmla="*/ 104640 w 223647"/>
                <a:gd name="connsiteY474" fmla="*/ 337337 h 360671"/>
                <a:gd name="connsiteX475" fmla="*/ 106457 w 223647"/>
                <a:gd name="connsiteY475" fmla="*/ 340223 h 360671"/>
                <a:gd name="connsiteX476" fmla="*/ 109635 w 223647"/>
                <a:gd name="connsiteY476" fmla="*/ 343401 h 360671"/>
                <a:gd name="connsiteX477" fmla="*/ 111613 w 223647"/>
                <a:gd name="connsiteY477" fmla="*/ 345217 h 360671"/>
                <a:gd name="connsiteX478" fmla="*/ 115408 w 223647"/>
                <a:gd name="connsiteY478" fmla="*/ 346125 h 360671"/>
                <a:gd name="connsiteX479" fmla="*/ 116316 w 223647"/>
                <a:gd name="connsiteY479" fmla="*/ 348396 h 360671"/>
                <a:gd name="connsiteX480" fmla="*/ 116316 w 223647"/>
                <a:gd name="connsiteY480" fmla="*/ 352028 h 360671"/>
                <a:gd name="connsiteX481" fmla="*/ 116170 w 223647"/>
                <a:gd name="connsiteY481" fmla="*/ 355514 h 360671"/>
                <a:gd name="connsiteX482" fmla="*/ 114808 w 223647"/>
                <a:gd name="connsiteY482" fmla="*/ 358401 h 360671"/>
                <a:gd name="connsiteX483" fmla="*/ 116478 w 223647"/>
                <a:gd name="connsiteY483" fmla="*/ 360671 h 360671"/>
                <a:gd name="connsiteX484" fmla="*/ 116624 w 223647"/>
                <a:gd name="connsiteY484" fmla="*/ 357039 h 360671"/>
                <a:gd name="connsiteX485" fmla="*/ 119202 w 223647"/>
                <a:gd name="connsiteY485" fmla="*/ 355368 h 360671"/>
                <a:gd name="connsiteX486" fmla="*/ 119348 w 223647"/>
                <a:gd name="connsiteY486" fmla="*/ 354606 h 360671"/>
                <a:gd name="connsiteX487" fmla="*/ 120710 w 223647"/>
                <a:gd name="connsiteY487" fmla="*/ 357185 h 360671"/>
                <a:gd name="connsiteX488" fmla="*/ 121926 w 223647"/>
                <a:gd name="connsiteY488" fmla="*/ 359455 h 360671"/>
                <a:gd name="connsiteX489" fmla="*/ 123743 w 223647"/>
                <a:gd name="connsiteY489" fmla="*/ 359909 h 360671"/>
                <a:gd name="connsiteX490" fmla="*/ 129807 w 223647"/>
                <a:gd name="connsiteY490" fmla="*/ 354752 h 360671"/>
                <a:gd name="connsiteX491" fmla="*/ 130715 w 223647"/>
                <a:gd name="connsiteY491" fmla="*/ 352936 h 360671"/>
                <a:gd name="connsiteX492" fmla="*/ 132077 w 223647"/>
                <a:gd name="connsiteY492" fmla="*/ 351574 h 360671"/>
                <a:gd name="connsiteX493" fmla="*/ 131477 w 223647"/>
                <a:gd name="connsiteY493" fmla="*/ 348396 h 360671"/>
                <a:gd name="connsiteX494" fmla="*/ 133148 w 223647"/>
                <a:gd name="connsiteY494" fmla="*/ 346580 h 360671"/>
                <a:gd name="connsiteX495" fmla="*/ 130115 w 223647"/>
                <a:gd name="connsiteY495" fmla="*/ 341877 h 360671"/>
                <a:gd name="connsiteX496" fmla="*/ 127229 w 223647"/>
                <a:gd name="connsiteY496" fmla="*/ 339153 h 360671"/>
                <a:gd name="connsiteX497" fmla="*/ 127829 w 223647"/>
                <a:gd name="connsiteY497" fmla="*/ 336574 h 360671"/>
                <a:gd name="connsiteX498" fmla="*/ 129337 w 223647"/>
                <a:gd name="connsiteY498" fmla="*/ 335520 h 360671"/>
                <a:gd name="connsiteX499" fmla="*/ 132515 w 223647"/>
                <a:gd name="connsiteY499" fmla="*/ 331272 h 360671"/>
                <a:gd name="connsiteX500" fmla="*/ 133877 w 223647"/>
                <a:gd name="connsiteY500" fmla="*/ 327023 h 360671"/>
                <a:gd name="connsiteX501" fmla="*/ 136602 w 223647"/>
                <a:gd name="connsiteY501" fmla="*/ 322483 h 360671"/>
                <a:gd name="connsiteX502" fmla="*/ 133715 w 223647"/>
                <a:gd name="connsiteY502" fmla="*/ 317180 h 360671"/>
                <a:gd name="connsiteX503" fmla="*/ 132953 w 223647"/>
                <a:gd name="connsiteY503" fmla="*/ 314602 h 360671"/>
                <a:gd name="connsiteX504" fmla="*/ 135678 w 223647"/>
                <a:gd name="connsiteY504" fmla="*/ 313840 h 360671"/>
                <a:gd name="connsiteX505" fmla="*/ 136440 w 223647"/>
                <a:gd name="connsiteY505" fmla="*/ 313840 h 360671"/>
                <a:gd name="connsiteX506" fmla="*/ 138110 w 223647"/>
                <a:gd name="connsiteY506" fmla="*/ 308683 h 360671"/>
                <a:gd name="connsiteX507" fmla="*/ 138110 w 223647"/>
                <a:gd name="connsiteY507" fmla="*/ 303981 h 360671"/>
                <a:gd name="connsiteX508" fmla="*/ 138110 w 223647"/>
                <a:gd name="connsiteY508" fmla="*/ 301710 h 360671"/>
                <a:gd name="connsiteX509" fmla="*/ 140234 w 223647"/>
                <a:gd name="connsiteY509" fmla="*/ 297916 h 360671"/>
                <a:gd name="connsiteX510" fmla="*/ 139634 w 223647"/>
                <a:gd name="connsiteY510" fmla="*/ 295030 h 360671"/>
                <a:gd name="connsiteX511" fmla="*/ 139034 w 223647"/>
                <a:gd name="connsiteY511" fmla="*/ 292597 h 360671"/>
                <a:gd name="connsiteX512" fmla="*/ 140250 w 223647"/>
                <a:gd name="connsiteY512" fmla="*/ 288349 h 360671"/>
                <a:gd name="connsiteX513" fmla="*/ 141304 w 223647"/>
                <a:gd name="connsiteY513" fmla="*/ 285316 h 360671"/>
                <a:gd name="connsiteX514" fmla="*/ 144028 w 223647"/>
                <a:gd name="connsiteY514" fmla="*/ 281522 h 360671"/>
                <a:gd name="connsiteX515" fmla="*/ 144028 w 223647"/>
                <a:gd name="connsiteY515" fmla="*/ 280614 h 360671"/>
                <a:gd name="connsiteX516" fmla="*/ 142358 w 223647"/>
                <a:gd name="connsiteY516" fmla="*/ 278944 h 360671"/>
                <a:gd name="connsiteX517" fmla="*/ 142358 w 223647"/>
                <a:gd name="connsiteY517" fmla="*/ 276819 h 360671"/>
                <a:gd name="connsiteX518" fmla="*/ 145082 w 223647"/>
                <a:gd name="connsiteY518" fmla="*/ 276965 h 360671"/>
                <a:gd name="connsiteX519" fmla="*/ 145082 w 223647"/>
                <a:gd name="connsiteY519" fmla="*/ 274079 h 360671"/>
                <a:gd name="connsiteX520" fmla="*/ 142812 w 223647"/>
                <a:gd name="connsiteY520" fmla="*/ 271646 h 360671"/>
                <a:gd name="connsiteX521" fmla="*/ 144628 w 223647"/>
                <a:gd name="connsiteY521" fmla="*/ 270284 h 360671"/>
                <a:gd name="connsiteX522" fmla="*/ 144628 w 223647"/>
                <a:gd name="connsiteY522" fmla="*/ 267852 h 360671"/>
                <a:gd name="connsiteX523" fmla="*/ 145764 w 223647"/>
                <a:gd name="connsiteY523" fmla="*/ 268614 h 360671"/>
                <a:gd name="connsiteX524" fmla="*/ 151001 w 223647"/>
                <a:gd name="connsiteY524" fmla="*/ 271046 h 360671"/>
                <a:gd name="connsiteX525" fmla="*/ 152218 w 223647"/>
                <a:gd name="connsiteY525" fmla="*/ 272863 h 360671"/>
                <a:gd name="connsiteX526" fmla="*/ 154488 w 223647"/>
                <a:gd name="connsiteY526" fmla="*/ 272555 h 360671"/>
                <a:gd name="connsiteX527" fmla="*/ 157374 w 223647"/>
                <a:gd name="connsiteY527" fmla="*/ 272101 h 360671"/>
                <a:gd name="connsiteX528" fmla="*/ 157374 w 223647"/>
                <a:gd name="connsiteY528" fmla="*/ 263003 h 360671"/>
                <a:gd name="connsiteX529" fmla="*/ 158428 w 223647"/>
                <a:gd name="connsiteY529" fmla="*/ 258609 h 360671"/>
                <a:gd name="connsiteX530" fmla="*/ 156304 w 223647"/>
                <a:gd name="connsiteY530" fmla="*/ 257393 h 360671"/>
                <a:gd name="connsiteX531" fmla="*/ 158428 w 223647"/>
                <a:gd name="connsiteY531" fmla="*/ 256339 h 360671"/>
                <a:gd name="connsiteX532" fmla="*/ 158428 w 223647"/>
                <a:gd name="connsiteY532" fmla="*/ 251798 h 360671"/>
                <a:gd name="connsiteX533" fmla="*/ 159936 w 223647"/>
                <a:gd name="connsiteY533" fmla="*/ 249220 h 360671"/>
                <a:gd name="connsiteX534" fmla="*/ 160844 w 223647"/>
                <a:gd name="connsiteY534" fmla="*/ 247404 h 360671"/>
                <a:gd name="connsiteX535" fmla="*/ 160082 w 223647"/>
                <a:gd name="connsiteY535" fmla="*/ 241793 h 360671"/>
                <a:gd name="connsiteX536" fmla="*/ 159482 w 223647"/>
                <a:gd name="connsiteY536" fmla="*/ 239815 h 360671"/>
                <a:gd name="connsiteX537" fmla="*/ 157974 w 223647"/>
                <a:gd name="connsiteY537" fmla="*/ 237999 h 360671"/>
                <a:gd name="connsiteX538" fmla="*/ 160098 w 223647"/>
                <a:gd name="connsiteY538" fmla="*/ 236637 h 360671"/>
                <a:gd name="connsiteX539" fmla="*/ 158120 w 223647"/>
                <a:gd name="connsiteY539" fmla="*/ 233912 h 360671"/>
                <a:gd name="connsiteX540" fmla="*/ 157358 w 223647"/>
                <a:gd name="connsiteY540" fmla="*/ 233766 h 360671"/>
                <a:gd name="connsiteX541" fmla="*/ 157504 w 223647"/>
                <a:gd name="connsiteY541" fmla="*/ 231496 h 360671"/>
                <a:gd name="connsiteX542" fmla="*/ 159012 w 223647"/>
                <a:gd name="connsiteY542" fmla="*/ 230588 h 360671"/>
                <a:gd name="connsiteX543" fmla="*/ 160828 w 223647"/>
                <a:gd name="connsiteY543" fmla="*/ 226956 h 360671"/>
                <a:gd name="connsiteX544" fmla="*/ 160228 w 223647"/>
                <a:gd name="connsiteY544" fmla="*/ 224977 h 360671"/>
                <a:gd name="connsiteX545" fmla="*/ 157650 w 223647"/>
                <a:gd name="connsiteY545" fmla="*/ 221345 h 360671"/>
                <a:gd name="connsiteX546" fmla="*/ 162044 w 223647"/>
                <a:gd name="connsiteY546" fmla="*/ 219221 h 360671"/>
                <a:gd name="connsiteX547" fmla="*/ 164930 w 223647"/>
                <a:gd name="connsiteY547" fmla="*/ 218459 h 360671"/>
                <a:gd name="connsiteX548" fmla="*/ 166909 w 223647"/>
                <a:gd name="connsiteY548" fmla="*/ 219675 h 360671"/>
                <a:gd name="connsiteX549" fmla="*/ 168579 w 223647"/>
                <a:gd name="connsiteY549" fmla="*/ 220129 h 360671"/>
                <a:gd name="connsiteX550" fmla="*/ 171611 w 223647"/>
                <a:gd name="connsiteY550" fmla="*/ 216497 h 360671"/>
                <a:gd name="connsiteX551" fmla="*/ 172520 w 223647"/>
                <a:gd name="connsiteY551" fmla="*/ 212556 h 360671"/>
                <a:gd name="connsiteX552" fmla="*/ 170087 w 223647"/>
                <a:gd name="connsiteY552" fmla="*/ 209216 h 360671"/>
                <a:gd name="connsiteX553" fmla="*/ 170687 w 223647"/>
                <a:gd name="connsiteY553" fmla="*/ 205583 h 360671"/>
                <a:gd name="connsiteX554" fmla="*/ 173119 w 223647"/>
                <a:gd name="connsiteY554" fmla="*/ 203151 h 360671"/>
                <a:gd name="connsiteX555" fmla="*/ 173119 w 223647"/>
                <a:gd name="connsiteY555" fmla="*/ 198611 h 360671"/>
                <a:gd name="connsiteX556" fmla="*/ 169179 w 223647"/>
                <a:gd name="connsiteY556" fmla="*/ 195270 h 360671"/>
                <a:gd name="connsiteX557" fmla="*/ 169033 w 223647"/>
                <a:gd name="connsiteY557" fmla="*/ 192838 h 360671"/>
                <a:gd name="connsiteX558" fmla="*/ 171758 w 223647"/>
                <a:gd name="connsiteY558" fmla="*/ 189806 h 360671"/>
                <a:gd name="connsiteX559" fmla="*/ 173184 w 223647"/>
                <a:gd name="connsiteY559" fmla="*/ 187081 h 360671"/>
                <a:gd name="connsiteX560" fmla="*/ 173184 w 223647"/>
                <a:gd name="connsiteY560" fmla="*/ 182833 h 360671"/>
                <a:gd name="connsiteX561" fmla="*/ 171141 w 223647"/>
                <a:gd name="connsiteY561" fmla="*/ 179492 h 360671"/>
                <a:gd name="connsiteX562" fmla="*/ 171141 w 223647"/>
                <a:gd name="connsiteY562" fmla="*/ 177514 h 360671"/>
                <a:gd name="connsiteX563" fmla="*/ 170995 w 223647"/>
                <a:gd name="connsiteY563" fmla="*/ 176298 h 360671"/>
                <a:gd name="connsiteX564" fmla="*/ 173752 w 223647"/>
                <a:gd name="connsiteY564" fmla="*/ 175844 h 360671"/>
                <a:gd name="connsiteX565" fmla="*/ 177660 w 223647"/>
                <a:gd name="connsiteY565" fmla="*/ 174482 h 360671"/>
                <a:gd name="connsiteX566" fmla="*/ 181000 w 223647"/>
                <a:gd name="connsiteY566" fmla="*/ 173119 h 360671"/>
                <a:gd name="connsiteX567" fmla="*/ 183887 w 223647"/>
                <a:gd name="connsiteY567" fmla="*/ 172811 h 360671"/>
                <a:gd name="connsiteX568" fmla="*/ 185557 w 223647"/>
                <a:gd name="connsiteY568" fmla="*/ 173265 h 360671"/>
                <a:gd name="connsiteX569" fmla="*/ 184957 w 223647"/>
                <a:gd name="connsiteY569" fmla="*/ 169633 h 360671"/>
                <a:gd name="connsiteX570" fmla="*/ 183741 w 223647"/>
                <a:gd name="connsiteY570" fmla="*/ 166293 h 360671"/>
                <a:gd name="connsiteX571" fmla="*/ 183141 w 223647"/>
                <a:gd name="connsiteY571" fmla="*/ 161898 h 360671"/>
                <a:gd name="connsiteX572" fmla="*/ 185573 w 223647"/>
                <a:gd name="connsiteY572" fmla="*/ 160082 h 360671"/>
                <a:gd name="connsiteX573" fmla="*/ 190114 w 223647"/>
                <a:gd name="connsiteY573" fmla="*/ 162206 h 360671"/>
                <a:gd name="connsiteX574" fmla="*/ 191330 w 223647"/>
                <a:gd name="connsiteY574" fmla="*/ 161298 h 360671"/>
                <a:gd name="connsiteX575" fmla="*/ 193908 w 223647"/>
                <a:gd name="connsiteY575" fmla="*/ 158574 h 360671"/>
                <a:gd name="connsiteX576" fmla="*/ 195124 w 223647"/>
                <a:gd name="connsiteY576" fmla="*/ 158574 h 360671"/>
                <a:gd name="connsiteX577" fmla="*/ 196487 w 223647"/>
                <a:gd name="connsiteY577" fmla="*/ 155542 h 360671"/>
                <a:gd name="connsiteX578" fmla="*/ 197540 w 223647"/>
                <a:gd name="connsiteY578" fmla="*/ 154942 h 360671"/>
                <a:gd name="connsiteX579" fmla="*/ 198140 w 223647"/>
                <a:gd name="connsiteY579" fmla="*/ 153271 h 360671"/>
                <a:gd name="connsiteX580" fmla="*/ 201027 w 223647"/>
                <a:gd name="connsiteY580" fmla="*/ 154779 h 360671"/>
                <a:gd name="connsiteX581" fmla="*/ 202081 w 223647"/>
                <a:gd name="connsiteY581" fmla="*/ 156450 h 360671"/>
                <a:gd name="connsiteX582" fmla="*/ 204351 w 223647"/>
                <a:gd name="connsiteY582" fmla="*/ 157504 h 360671"/>
                <a:gd name="connsiteX583" fmla="*/ 205713 w 223647"/>
                <a:gd name="connsiteY583" fmla="*/ 153417 h 360671"/>
                <a:gd name="connsiteX584" fmla="*/ 206167 w 223647"/>
                <a:gd name="connsiteY584" fmla="*/ 151147 h 360671"/>
                <a:gd name="connsiteX585" fmla="*/ 209508 w 223647"/>
                <a:gd name="connsiteY585" fmla="*/ 148569 h 360671"/>
                <a:gd name="connsiteX586" fmla="*/ 211178 w 223647"/>
                <a:gd name="connsiteY586" fmla="*/ 151601 h 360671"/>
                <a:gd name="connsiteX587" fmla="*/ 214064 w 223647"/>
                <a:gd name="connsiteY587" fmla="*/ 154488 h 360671"/>
                <a:gd name="connsiteX588" fmla="*/ 215735 w 223647"/>
                <a:gd name="connsiteY588" fmla="*/ 154179 h 360671"/>
                <a:gd name="connsiteX589" fmla="*/ 214681 w 223647"/>
                <a:gd name="connsiteY589" fmla="*/ 151747 h 360671"/>
                <a:gd name="connsiteX590" fmla="*/ 217567 w 223647"/>
                <a:gd name="connsiteY590" fmla="*/ 152055 h 360671"/>
                <a:gd name="connsiteX591" fmla="*/ 218329 w 223647"/>
                <a:gd name="connsiteY591" fmla="*/ 151455 h 360671"/>
                <a:gd name="connsiteX592" fmla="*/ 218329 w 223647"/>
                <a:gd name="connsiteY592" fmla="*/ 152963 h 360671"/>
                <a:gd name="connsiteX593" fmla="*/ 220307 w 223647"/>
                <a:gd name="connsiteY593" fmla="*/ 153271 h 360671"/>
                <a:gd name="connsiteX594" fmla="*/ 220307 w 223647"/>
                <a:gd name="connsiteY594" fmla="*/ 147207 h 360671"/>
                <a:gd name="connsiteX595" fmla="*/ 223648 w 223647"/>
                <a:gd name="connsiteY595" fmla="*/ 144936 h 360671"/>
                <a:gd name="connsiteX596" fmla="*/ 221378 w 223647"/>
                <a:gd name="connsiteY596" fmla="*/ 141758 h 360671"/>
                <a:gd name="connsiteX597" fmla="*/ 223648 w 223647"/>
                <a:gd name="connsiteY597" fmla="*/ 137672 h 360671"/>
                <a:gd name="connsiteX598" fmla="*/ 220469 w 223647"/>
                <a:gd name="connsiteY598" fmla="*/ 134039 h 360671"/>
                <a:gd name="connsiteX599" fmla="*/ 218345 w 223647"/>
                <a:gd name="connsiteY599" fmla="*/ 133585 h 360671"/>
                <a:gd name="connsiteX600" fmla="*/ 216983 w 223647"/>
                <a:gd name="connsiteY600" fmla="*/ 134494 h 360671"/>
                <a:gd name="connsiteX601" fmla="*/ 214097 w 223647"/>
                <a:gd name="connsiteY601" fmla="*/ 132369 h 360671"/>
                <a:gd name="connsiteX602" fmla="*/ 213335 w 223647"/>
                <a:gd name="connsiteY602" fmla="*/ 129645 h 360671"/>
                <a:gd name="connsiteX603" fmla="*/ 210756 w 223647"/>
                <a:gd name="connsiteY603" fmla="*/ 129499 h 360671"/>
                <a:gd name="connsiteX604" fmla="*/ 203638 w 223647"/>
                <a:gd name="connsiteY604" fmla="*/ 126613 h 360671"/>
                <a:gd name="connsiteX605" fmla="*/ 202275 w 223647"/>
                <a:gd name="connsiteY605" fmla="*/ 124488 h 360671"/>
                <a:gd name="connsiteX606" fmla="*/ 198935 w 223647"/>
                <a:gd name="connsiteY606" fmla="*/ 119640 h 360671"/>
                <a:gd name="connsiteX607" fmla="*/ 196957 w 223647"/>
                <a:gd name="connsiteY607" fmla="*/ 118132 h 360671"/>
                <a:gd name="connsiteX608" fmla="*/ 194833 w 223647"/>
                <a:gd name="connsiteY608" fmla="*/ 116770 h 360671"/>
                <a:gd name="connsiteX609" fmla="*/ 194524 w 223647"/>
                <a:gd name="connsiteY609" fmla="*/ 119656 h 360671"/>
                <a:gd name="connsiteX610" fmla="*/ 189676 w 223647"/>
                <a:gd name="connsiteY610" fmla="*/ 119802 h 360671"/>
                <a:gd name="connsiteX611" fmla="*/ 189822 w 223647"/>
                <a:gd name="connsiteY611" fmla="*/ 116916 h 360671"/>
                <a:gd name="connsiteX612" fmla="*/ 190130 w 223647"/>
                <a:gd name="connsiteY612" fmla="*/ 112067 h 360671"/>
                <a:gd name="connsiteX613" fmla="*/ 187098 w 223647"/>
                <a:gd name="connsiteY613" fmla="*/ 110851 h 360671"/>
                <a:gd name="connsiteX614" fmla="*/ 187098 w 223647"/>
                <a:gd name="connsiteY614" fmla="*/ 106602 h 360671"/>
                <a:gd name="connsiteX615" fmla="*/ 186952 w 223647"/>
                <a:gd name="connsiteY615" fmla="*/ 103262 h 360671"/>
                <a:gd name="connsiteX616" fmla="*/ 186805 w 223647"/>
                <a:gd name="connsiteY616" fmla="*/ 102500 h 360671"/>
                <a:gd name="connsiteX617" fmla="*/ 184373 w 223647"/>
                <a:gd name="connsiteY617" fmla="*/ 102954 h 360671"/>
                <a:gd name="connsiteX618" fmla="*/ 183157 w 223647"/>
                <a:gd name="connsiteY618" fmla="*/ 102046 h 360671"/>
                <a:gd name="connsiteX619" fmla="*/ 178762 w 223647"/>
                <a:gd name="connsiteY619" fmla="*/ 99159 h 360671"/>
                <a:gd name="connsiteX620" fmla="*/ 176947 w 223647"/>
                <a:gd name="connsiteY620" fmla="*/ 100522 h 360671"/>
                <a:gd name="connsiteX621" fmla="*/ 175892 w 223647"/>
                <a:gd name="connsiteY621" fmla="*/ 102500 h 360671"/>
                <a:gd name="connsiteX622" fmla="*/ 174222 w 223647"/>
                <a:gd name="connsiteY622" fmla="*/ 103716 h 360671"/>
                <a:gd name="connsiteX623" fmla="*/ 169974 w 223647"/>
                <a:gd name="connsiteY623" fmla="*/ 101738 h 360671"/>
                <a:gd name="connsiteX624" fmla="*/ 168920 w 223647"/>
                <a:gd name="connsiteY624" fmla="*/ 99922 h 360671"/>
                <a:gd name="connsiteX625" fmla="*/ 168920 w 223647"/>
                <a:gd name="connsiteY625" fmla="*/ 96889 h 360671"/>
                <a:gd name="connsiteX626" fmla="*/ 169066 w 223647"/>
                <a:gd name="connsiteY626" fmla="*/ 95073 h 360671"/>
                <a:gd name="connsiteX627" fmla="*/ 168303 w 223647"/>
                <a:gd name="connsiteY627" fmla="*/ 86430 h 360671"/>
                <a:gd name="connsiteX628" fmla="*/ 169520 w 223647"/>
                <a:gd name="connsiteY628" fmla="*/ 73847 h 360671"/>
                <a:gd name="connsiteX629" fmla="*/ 166633 w 223647"/>
                <a:gd name="connsiteY629" fmla="*/ 62479 h 360671"/>
                <a:gd name="connsiteX630" fmla="*/ 162385 w 223647"/>
                <a:gd name="connsiteY630" fmla="*/ 54744 h 360671"/>
                <a:gd name="connsiteX631" fmla="*/ 159044 w 223647"/>
                <a:gd name="connsiteY631" fmla="*/ 51404 h 360671"/>
                <a:gd name="connsiteX632" fmla="*/ 155412 w 223647"/>
                <a:gd name="connsiteY632" fmla="*/ 50496 h 360671"/>
                <a:gd name="connsiteX633" fmla="*/ 153288 w 223647"/>
                <a:gd name="connsiteY633" fmla="*/ 53836 h 360671"/>
                <a:gd name="connsiteX634" fmla="*/ 152234 w 223647"/>
                <a:gd name="connsiteY634" fmla="*/ 60663 h 360671"/>
                <a:gd name="connsiteX635" fmla="*/ 152379 w 223647"/>
                <a:gd name="connsiteY635" fmla="*/ 64458 h 360671"/>
                <a:gd name="connsiteX636" fmla="*/ 151472 w 223647"/>
                <a:gd name="connsiteY636" fmla="*/ 69306 h 360671"/>
                <a:gd name="connsiteX637" fmla="*/ 150109 w 223647"/>
                <a:gd name="connsiteY637" fmla="*/ 73393 h 360671"/>
                <a:gd name="connsiteX638" fmla="*/ 147677 w 223647"/>
                <a:gd name="connsiteY638" fmla="*/ 77025 h 360671"/>
                <a:gd name="connsiteX639" fmla="*/ 145407 w 223647"/>
                <a:gd name="connsiteY639" fmla="*/ 79603 h 360671"/>
                <a:gd name="connsiteX640" fmla="*/ 143737 w 223647"/>
                <a:gd name="connsiteY640" fmla="*/ 79003 h 360671"/>
                <a:gd name="connsiteX641" fmla="*/ 144953 w 223647"/>
                <a:gd name="connsiteY641" fmla="*/ 76733 h 360671"/>
                <a:gd name="connsiteX642" fmla="*/ 145715 w 223647"/>
                <a:gd name="connsiteY642" fmla="*/ 75971 h 360671"/>
                <a:gd name="connsiteX643" fmla="*/ 145861 w 223647"/>
                <a:gd name="connsiteY643" fmla="*/ 71430 h 360671"/>
                <a:gd name="connsiteX644" fmla="*/ 145715 w 223647"/>
                <a:gd name="connsiteY644" fmla="*/ 65512 h 360671"/>
                <a:gd name="connsiteX645" fmla="*/ 146023 w 223647"/>
                <a:gd name="connsiteY645" fmla="*/ 61263 h 360671"/>
                <a:gd name="connsiteX646" fmla="*/ 145115 w 223647"/>
                <a:gd name="connsiteY646" fmla="*/ 57777 h 360671"/>
                <a:gd name="connsiteX647" fmla="*/ 146023 w 223647"/>
                <a:gd name="connsiteY647" fmla="*/ 55507 h 360671"/>
                <a:gd name="connsiteX648" fmla="*/ 146331 w 223647"/>
                <a:gd name="connsiteY648" fmla="*/ 49896 h 360671"/>
                <a:gd name="connsiteX649" fmla="*/ 150272 w 223647"/>
                <a:gd name="connsiteY649" fmla="*/ 45810 h 360671"/>
                <a:gd name="connsiteX650" fmla="*/ 152850 w 223647"/>
                <a:gd name="connsiteY650" fmla="*/ 38983 h 360671"/>
                <a:gd name="connsiteX651" fmla="*/ 152088 w 223647"/>
                <a:gd name="connsiteY651" fmla="*/ 36096 h 360671"/>
                <a:gd name="connsiteX652" fmla="*/ 148293 w 223647"/>
                <a:gd name="connsiteY652" fmla="*/ 29124 h 360671"/>
                <a:gd name="connsiteX653" fmla="*/ 144207 w 223647"/>
                <a:gd name="connsiteY653" fmla="*/ 23513 h 360671"/>
                <a:gd name="connsiteX654" fmla="*/ 142228 w 223647"/>
                <a:gd name="connsiteY654" fmla="*/ 20481 h 360671"/>
                <a:gd name="connsiteX655" fmla="*/ 140250 w 223647"/>
                <a:gd name="connsiteY655" fmla="*/ 17756 h 360671"/>
                <a:gd name="connsiteX656" fmla="*/ 137672 w 223647"/>
                <a:gd name="connsiteY656" fmla="*/ 14870 h 360671"/>
                <a:gd name="connsiteX657" fmla="*/ 134331 w 223647"/>
                <a:gd name="connsiteY657" fmla="*/ 13200 h 360671"/>
                <a:gd name="connsiteX658" fmla="*/ 130537 w 223647"/>
                <a:gd name="connsiteY658" fmla="*/ 11692 h 360671"/>
                <a:gd name="connsiteX659" fmla="*/ 128412 w 223647"/>
                <a:gd name="connsiteY659" fmla="*/ 12746 h 360671"/>
                <a:gd name="connsiteX660" fmla="*/ 127359 w 223647"/>
                <a:gd name="connsiteY660" fmla="*/ 16994 h 360671"/>
                <a:gd name="connsiteX661" fmla="*/ 128412 w 223647"/>
                <a:gd name="connsiteY661" fmla="*/ 18810 h 360671"/>
                <a:gd name="connsiteX662" fmla="*/ 128267 w 223647"/>
                <a:gd name="connsiteY662" fmla="*/ 21243 h 360671"/>
                <a:gd name="connsiteX663" fmla="*/ 125543 w 223647"/>
                <a:gd name="connsiteY663" fmla="*/ 20935 h 360671"/>
                <a:gd name="connsiteX664" fmla="*/ 124942 w 223647"/>
                <a:gd name="connsiteY664" fmla="*/ 15778 h 360671"/>
                <a:gd name="connsiteX665" fmla="*/ 121002 w 223647"/>
                <a:gd name="connsiteY665" fmla="*/ 1978 h 360671"/>
                <a:gd name="connsiteX666" fmla="*/ 117824 w 223647"/>
                <a:gd name="connsiteY666" fmla="*/ 0 h 360671"/>
                <a:gd name="connsiteX667" fmla="*/ 114937 w 223647"/>
                <a:gd name="connsiteY667" fmla="*/ 0 h 360671"/>
                <a:gd name="connsiteX668" fmla="*/ 110997 w 223647"/>
                <a:gd name="connsiteY668" fmla="*/ 4086 h 360671"/>
                <a:gd name="connsiteX669" fmla="*/ 108727 w 223647"/>
                <a:gd name="connsiteY669" fmla="*/ 7719 h 360671"/>
                <a:gd name="connsiteX670" fmla="*/ 108581 w 223647"/>
                <a:gd name="connsiteY670" fmla="*/ 13021 h 360671"/>
                <a:gd name="connsiteX671" fmla="*/ 110851 w 223647"/>
                <a:gd name="connsiteY671" fmla="*/ 17108 h 360671"/>
                <a:gd name="connsiteX672" fmla="*/ 111759 w 223647"/>
                <a:gd name="connsiteY672" fmla="*/ 19832 h 360671"/>
                <a:gd name="connsiteX673" fmla="*/ 111759 w 223647"/>
                <a:gd name="connsiteY673" fmla="*/ 22410 h 360671"/>
                <a:gd name="connsiteX674" fmla="*/ 106765 w 223647"/>
                <a:gd name="connsiteY674" fmla="*/ 21648 h 360671"/>
                <a:gd name="connsiteX675" fmla="*/ 105402 w 223647"/>
                <a:gd name="connsiteY675" fmla="*/ 21502 h 360671"/>
                <a:gd name="connsiteX676" fmla="*/ 102970 w 223647"/>
                <a:gd name="connsiteY676" fmla="*/ 21956 h 360671"/>
                <a:gd name="connsiteX677" fmla="*/ 103116 w 223647"/>
                <a:gd name="connsiteY677" fmla="*/ 31361 h 360671"/>
                <a:gd name="connsiteX678" fmla="*/ 102808 w 223647"/>
                <a:gd name="connsiteY678" fmla="*/ 40458 h 360671"/>
                <a:gd name="connsiteX679" fmla="*/ 104624 w 223647"/>
                <a:gd name="connsiteY679" fmla="*/ 48485 h 360671"/>
                <a:gd name="connsiteX680" fmla="*/ 106440 w 223647"/>
                <a:gd name="connsiteY680" fmla="*/ 56058 h 360671"/>
                <a:gd name="connsiteX681" fmla="*/ 108256 w 223647"/>
                <a:gd name="connsiteY681" fmla="*/ 63485 h 360671"/>
                <a:gd name="connsiteX682" fmla="*/ 108402 w 223647"/>
                <a:gd name="connsiteY682" fmla="*/ 71966 h 360671"/>
                <a:gd name="connsiteX683" fmla="*/ 109002 w 223647"/>
                <a:gd name="connsiteY683" fmla="*/ 83933 h 360671"/>
                <a:gd name="connsiteX684" fmla="*/ 112797 w 223647"/>
                <a:gd name="connsiteY684" fmla="*/ 92884 h 360671"/>
                <a:gd name="connsiteX685" fmla="*/ 111743 w 223647"/>
                <a:gd name="connsiteY685" fmla="*/ 98803 h 360671"/>
                <a:gd name="connsiteX686" fmla="*/ 114175 w 223647"/>
                <a:gd name="connsiteY686" fmla="*/ 105775 h 360671"/>
                <a:gd name="connsiteX687" fmla="*/ 115229 w 223647"/>
                <a:gd name="connsiteY687" fmla="*/ 110478 h 360671"/>
                <a:gd name="connsiteX688" fmla="*/ 115683 w 223647"/>
                <a:gd name="connsiteY688" fmla="*/ 114110 h 360671"/>
                <a:gd name="connsiteX689" fmla="*/ 117808 w 223647"/>
                <a:gd name="connsiteY689" fmla="*/ 117597 h 360671"/>
                <a:gd name="connsiteX690" fmla="*/ 117662 w 223647"/>
                <a:gd name="connsiteY690" fmla="*/ 121683 h 360671"/>
                <a:gd name="connsiteX691" fmla="*/ 119478 w 223647"/>
                <a:gd name="connsiteY691" fmla="*/ 125169 h 360671"/>
                <a:gd name="connsiteX692" fmla="*/ 120386 w 223647"/>
                <a:gd name="connsiteY692" fmla="*/ 128656 h 360671"/>
                <a:gd name="connsiteX693" fmla="*/ 117662 w 223647"/>
                <a:gd name="connsiteY693" fmla="*/ 129872 h 360671"/>
                <a:gd name="connsiteX694" fmla="*/ 114029 w 223647"/>
                <a:gd name="connsiteY694" fmla="*/ 125932 h 360671"/>
                <a:gd name="connsiteX695" fmla="*/ 111759 w 223647"/>
                <a:gd name="connsiteY695" fmla="*/ 121229 h 360671"/>
                <a:gd name="connsiteX696" fmla="*/ 112359 w 223647"/>
                <a:gd name="connsiteY696" fmla="*/ 116981 h 360671"/>
                <a:gd name="connsiteX697" fmla="*/ 110089 w 223647"/>
                <a:gd name="connsiteY697" fmla="*/ 112132 h 360671"/>
                <a:gd name="connsiteX698" fmla="*/ 109635 w 223647"/>
                <a:gd name="connsiteY698" fmla="*/ 109554 h 360671"/>
                <a:gd name="connsiteX699" fmla="*/ 107657 w 223647"/>
                <a:gd name="connsiteY699" fmla="*/ 105759 h 360671"/>
                <a:gd name="connsiteX700" fmla="*/ 107056 w 223647"/>
                <a:gd name="connsiteY700" fmla="*/ 103489 h 360671"/>
                <a:gd name="connsiteX701" fmla="*/ 105840 w 223647"/>
                <a:gd name="connsiteY701" fmla="*/ 101673 h 360671"/>
                <a:gd name="connsiteX702" fmla="*/ 103570 w 223647"/>
                <a:gd name="connsiteY702" fmla="*/ 103489 h 360671"/>
                <a:gd name="connsiteX703" fmla="*/ 104170 w 223647"/>
                <a:gd name="connsiteY703" fmla="*/ 105759 h 360671"/>
                <a:gd name="connsiteX704" fmla="*/ 103862 w 223647"/>
                <a:gd name="connsiteY704" fmla="*/ 107738 h 360671"/>
                <a:gd name="connsiteX705" fmla="*/ 102646 w 223647"/>
                <a:gd name="connsiteY705" fmla="*/ 107592 h 360671"/>
                <a:gd name="connsiteX706" fmla="*/ 101430 w 223647"/>
                <a:gd name="connsiteY706" fmla="*/ 102289 h 360671"/>
                <a:gd name="connsiteX707" fmla="*/ 102484 w 223647"/>
                <a:gd name="connsiteY707" fmla="*/ 98349 h 360671"/>
                <a:gd name="connsiteX708" fmla="*/ 103246 w 223647"/>
                <a:gd name="connsiteY708" fmla="*/ 96370 h 360671"/>
                <a:gd name="connsiteX709" fmla="*/ 104754 w 223647"/>
                <a:gd name="connsiteY709" fmla="*/ 96678 h 360671"/>
                <a:gd name="connsiteX710" fmla="*/ 104446 w 223647"/>
                <a:gd name="connsiteY710" fmla="*/ 93646 h 360671"/>
                <a:gd name="connsiteX711" fmla="*/ 99743 w 223647"/>
                <a:gd name="connsiteY711" fmla="*/ 85311 h 360671"/>
                <a:gd name="connsiteX712" fmla="*/ 97765 w 223647"/>
                <a:gd name="connsiteY712" fmla="*/ 77284 h 360671"/>
                <a:gd name="connsiteX713" fmla="*/ 96711 w 223647"/>
                <a:gd name="connsiteY713" fmla="*/ 71674 h 360671"/>
                <a:gd name="connsiteX714" fmla="*/ 95203 w 223647"/>
                <a:gd name="connsiteY714" fmla="*/ 65463 h 360671"/>
                <a:gd name="connsiteX715" fmla="*/ 94895 w 223647"/>
                <a:gd name="connsiteY715" fmla="*/ 60923 h 360671"/>
                <a:gd name="connsiteX716" fmla="*/ 94895 w 223647"/>
                <a:gd name="connsiteY716" fmla="*/ 55312 h 360671"/>
                <a:gd name="connsiteX717" fmla="*/ 94895 w 223647"/>
                <a:gd name="connsiteY717" fmla="*/ 52134 h 360671"/>
                <a:gd name="connsiteX718" fmla="*/ 92770 w 223647"/>
                <a:gd name="connsiteY718" fmla="*/ 49863 h 360671"/>
                <a:gd name="connsiteX719" fmla="*/ 90646 w 223647"/>
                <a:gd name="connsiteY719" fmla="*/ 46523 h 360671"/>
                <a:gd name="connsiteX720" fmla="*/ 89138 w 223647"/>
                <a:gd name="connsiteY720" fmla="*/ 40312 h 360671"/>
                <a:gd name="connsiteX721" fmla="*/ 85960 w 223647"/>
                <a:gd name="connsiteY721" fmla="*/ 34394 h 360671"/>
                <a:gd name="connsiteX722" fmla="*/ 83527 w 223647"/>
                <a:gd name="connsiteY722" fmla="*/ 31961 h 360671"/>
                <a:gd name="connsiteX723" fmla="*/ 80641 w 223647"/>
                <a:gd name="connsiteY723" fmla="*/ 29529 h 360671"/>
                <a:gd name="connsiteX724" fmla="*/ 78971 w 223647"/>
                <a:gd name="connsiteY724" fmla="*/ 29675 h 360671"/>
                <a:gd name="connsiteX725" fmla="*/ 78063 w 223647"/>
                <a:gd name="connsiteY725" fmla="*/ 34377 h 360671"/>
                <a:gd name="connsiteX726" fmla="*/ 76393 w 223647"/>
                <a:gd name="connsiteY726" fmla="*/ 38772 h 360671"/>
                <a:gd name="connsiteX727" fmla="*/ 74414 w 223647"/>
                <a:gd name="connsiteY727" fmla="*/ 43312 h 360671"/>
                <a:gd name="connsiteX728" fmla="*/ 73198 w 223647"/>
                <a:gd name="connsiteY728" fmla="*/ 45583 h 360671"/>
                <a:gd name="connsiteX729" fmla="*/ 71982 w 223647"/>
                <a:gd name="connsiteY729" fmla="*/ 49523 h 360671"/>
                <a:gd name="connsiteX730" fmla="*/ 71382 w 223647"/>
                <a:gd name="connsiteY730" fmla="*/ 51501 h 360671"/>
                <a:gd name="connsiteX731" fmla="*/ 69404 w 223647"/>
                <a:gd name="connsiteY731" fmla="*/ 54842 h 360671"/>
                <a:gd name="connsiteX732" fmla="*/ 66825 w 223647"/>
                <a:gd name="connsiteY732" fmla="*/ 57874 h 360671"/>
                <a:gd name="connsiteX733" fmla="*/ 66063 w 223647"/>
                <a:gd name="connsiteY733" fmla="*/ 61815 h 360671"/>
                <a:gd name="connsiteX734" fmla="*/ 67279 w 223647"/>
                <a:gd name="connsiteY734" fmla="*/ 66355 h 360671"/>
                <a:gd name="connsiteX735" fmla="*/ 68641 w 223647"/>
                <a:gd name="connsiteY735" fmla="*/ 69841 h 360671"/>
                <a:gd name="connsiteX736" fmla="*/ 70457 w 223647"/>
                <a:gd name="connsiteY736" fmla="*/ 74544 h 360671"/>
                <a:gd name="connsiteX737" fmla="*/ 71058 w 223647"/>
                <a:gd name="connsiteY737" fmla="*/ 78030 h 360671"/>
                <a:gd name="connsiteX738" fmla="*/ 71512 w 223647"/>
                <a:gd name="connsiteY738" fmla="*/ 83025 h 360671"/>
                <a:gd name="connsiteX739" fmla="*/ 71657 w 223647"/>
                <a:gd name="connsiteY739" fmla="*/ 86657 h 360671"/>
                <a:gd name="connsiteX740" fmla="*/ 70441 w 223647"/>
                <a:gd name="connsiteY740" fmla="*/ 90452 h 360671"/>
                <a:gd name="connsiteX741" fmla="*/ 68171 w 223647"/>
                <a:gd name="connsiteY741" fmla="*/ 90306 h 360671"/>
                <a:gd name="connsiteX742" fmla="*/ 66955 w 223647"/>
                <a:gd name="connsiteY742" fmla="*/ 88035 h 360671"/>
                <a:gd name="connsiteX743" fmla="*/ 65285 w 223647"/>
                <a:gd name="connsiteY743" fmla="*/ 83949 h 360671"/>
                <a:gd name="connsiteX744" fmla="*/ 64831 w 223647"/>
                <a:gd name="connsiteY744" fmla="*/ 75614 h 360671"/>
                <a:gd name="connsiteX745" fmla="*/ 64831 w 223647"/>
                <a:gd name="connsiteY745" fmla="*/ 74252 h 360671"/>
                <a:gd name="connsiteX746" fmla="*/ 61652 w 223647"/>
                <a:gd name="connsiteY746" fmla="*/ 67733 h 360671"/>
                <a:gd name="connsiteX747" fmla="*/ 58928 w 223647"/>
                <a:gd name="connsiteY747" fmla="*/ 66517 h 360671"/>
                <a:gd name="connsiteX748" fmla="*/ 57420 w 223647"/>
                <a:gd name="connsiteY748" fmla="*/ 67117 h 360671"/>
                <a:gd name="connsiteX749" fmla="*/ 57274 w 223647"/>
                <a:gd name="connsiteY749" fmla="*/ 69549 h 360671"/>
                <a:gd name="connsiteX750" fmla="*/ 56220 w 223647"/>
                <a:gd name="connsiteY750" fmla="*/ 70603 h 360671"/>
                <a:gd name="connsiteX751" fmla="*/ 54242 w 223647"/>
                <a:gd name="connsiteY751" fmla="*/ 69095 h 360671"/>
                <a:gd name="connsiteX752" fmla="*/ 52734 w 223647"/>
                <a:gd name="connsiteY752" fmla="*/ 65609 h 360671"/>
                <a:gd name="connsiteX753" fmla="*/ 52734 w 223647"/>
                <a:gd name="connsiteY753" fmla="*/ 63177 h 360671"/>
                <a:gd name="connsiteX754" fmla="*/ 54096 w 223647"/>
                <a:gd name="connsiteY754" fmla="*/ 63031 h 360671"/>
                <a:gd name="connsiteX755" fmla="*/ 56528 w 223647"/>
                <a:gd name="connsiteY755" fmla="*/ 60760 h 360671"/>
                <a:gd name="connsiteX756" fmla="*/ 57436 w 223647"/>
                <a:gd name="connsiteY756" fmla="*/ 57128 h 360671"/>
                <a:gd name="connsiteX757" fmla="*/ 55312 w 223647"/>
                <a:gd name="connsiteY757" fmla="*/ 55004 h 360671"/>
                <a:gd name="connsiteX758" fmla="*/ 51972 w 223647"/>
                <a:gd name="connsiteY758" fmla="*/ 54550 h 360671"/>
                <a:gd name="connsiteX759" fmla="*/ 47123 w 223647"/>
                <a:gd name="connsiteY759" fmla="*/ 54858 h 360671"/>
                <a:gd name="connsiteX760" fmla="*/ 42421 w 223647"/>
                <a:gd name="connsiteY760" fmla="*/ 56982 h 360671"/>
                <a:gd name="connsiteX761" fmla="*/ 40150 w 223647"/>
                <a:gd name="connsiteY761" fmla="*/ 57890 h 360671"/>
                <a:gd name="connsiteX762" fmla="*/ 37572 w 223647"/>
                <a:gd name="connsiteY762" fmla="*/ 58652 h 360671"/>
                <a:gd name="connsiteX763" fmla="*/ 35902 w 223647"/>
                <a:gd name="connsiteY763" fmla="*/ 55620 h 360671"/>
                <a:gd name="connsiteX764" fmla="*/ 37880 w 223647"/>
                <a:gd name="connsiteY764" fmla="*/ 54112 h 360671"/>
                <a:gd name="connsiteX765" fmla="*/ 41221 w 223647"/>
                <a:gd name="connsiteY765" fmla="*/ 54874 h 360671"/>
                <a:gd name="connsiteX766" fmla="*/ 41529 w 223647"/>
                <a:gd name="connsiteY766" fmla="*/ 54112 h 36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Lst>
              <a:rect l="l" t="t" r="r" b="b"/>
              <a:pathLst>
                <a:path w="223647" h="360671">
                  <a:moveTo>
                    <a:pt x="41691" y="54323"/>
                  </a:moveTo>
                  <a:lnTo>
                    <a:pt x="47447" y="44010"/>
                  </a:lnTo>
                  <a:cubicBezTo>
                    <a:pt x="47447" y="44010"/>
                    <a:pt x="57761" y="41885"/>
                    <a:pt x="58815" y="42031"/>
                  </a:cubicBezTo>
                  <a:cubicBezTo>
                    <a:pt x="59869" y="42177"/>
                    <a:pt x="66095" y="40977"/>
                    <a:pt x="66550" y="40053"/>
                  </a:cubicBezTo>
                  <a:cubicBezTo>
                    <a:pt x="67004" y="39145"/>
                    <a:pt x="68528" y="28232"/>
                    <a:pt x="68528" y="28232"/>
                  </a:cubicBezTo>
                  <a:cubicBezTo>
                    <a:pt x="68528" y="28232"/>
                    <a:pt x="66403" y="22929"/>
                    <a:pt x="65950" y="22767"/>
                  </a:cubicBezTo>
                  <a:cubicBezTo>
                    <a:pt x="65496" y="22621"/>
                    <a:pt x="62009" y="22621"/>
                    <a:pt x="62009" y="22621"/>
                  </a:cubicBezTo>
                  <a:lnTo>
                    <a:pt x="57307" y="24745"/>
                  </a:lnTo>
                  <a:cubicBezTo>
                    <a:pt x="57307" y="24745"/>
                    <a:pt x="52458" y="24891"/>
                    <a:pt x="51242" y="25653"/>
                  </a:cubicBezTo>
                  <a:cubicBezTo>
                    <a:pt x="50026" y="26415"/>
                    <a:pt x="45939" y="30048"/>
                    <a:pt x="45939" y="30048"/>
                  </a:cubicBezTo>
                  <a:cubicBezTo>
                    <a:pt x="45939" y="30048"/>
                    <a:pt x="44723" y="33680"/>
                    <a:pt x="43669" y="33988"/>
                  </a:cubicBezTo>
                  <a:cubicBezTo>
                    <a:pt x="42615" y="34296"/>
                    <a:pt x="39729" y="34134"/>
                    <a:pt x="39729" y="34134"/>
                  </a:cubicBezTo>
                  <a:lnTo>
                    <a:pt x="37459" y="29286"/>
                  </a:lnTo>
                  <a:lnTo>
                    <a:pt x="33972" y="26253"/>
                  </a:lnTo>
                  <a:cubicBezTo>
                    <a:pt x="33972" y="26253"/>
                    <a:pt x="31248" y="26853"/>
                    <a:pt x="30794" y="27615"/>
                  </a:cubicBezTo>
                  <a:cubicBezTo>
                    <a:pt x="30340" y="28378"/>
                    <a:pt x="29886" y="31702"/>
                    <a:pt x="29886" y="31702"/>
                  </a:cubicBezTo>
                  <a:lnTo>
                    <a:pt x="32610" y="37458"/>
                  </a:lnTo>
                  <a:lnTo>
                    <a:pt x="34280" y="40799"/>
                  </a:lnTo>
                  <a:lnTo>
                    <a:pt x="34280" y="45047"/>
                  </a:lnTo>
                  <a:cubicBezTo>
                    <a:pt x="34280" y="45047"/>
                    <a:pt x="33064" y="45956"/>
                    <a:pt x="32302" y="45956"/>
                  </a:cubicBezTo>
                  <a:cubicBezTo>
                    <a:pt x="31540" y="45956"/>
                    <a:pt x="28815" y="43523"/>
                    <a:pt x="28815" y="43523"/>
                  </a:cubicBezTo>
                  <a:lnTo>
                    <a:pt x="27145" y="39275"/>
                  </a:lnTo>
                  <a:lnTo>
                    <a:pt x="25475" y="31702"/>
                  </a:lnTo>
                  <a:cubicBezTo>
                    <a:pt x="25475" y="31702"/>
                    <a:pt x="24421" y="27161"/>
                    <a:pt x="23967" y="26853"/>
                  </a:cubicBezTo>
                  <a:cubicBezTo>
                    <a:pt x="23513" y="26545"/>
                    <a:pt x="21535" y="26091"/>
                    <a:pt x="21535" y="26091"/>
                  </a:cubicBezTo>
                  <a:lnTo>
                    <a:pt x="18648" y="29432"/>
                  </a:lnTo>
                  <a:cubicBezTo>
                    <a:pt x="18648" y="29432"/>
                    <a:pt x="18048" y="32610"/>
                    <a:pt x="17886" y="33226"/>
                  </a:cubicBezTo>
                  <a:cubicBezTo>
                    <a:pt x="17740" y="33826"/>
                    <a:pt x="15762" y="33988"/>
                    <a:pt x="15762" y="33988"/>
                  </a:cubicBezTo>
                  <a:lnTo>
                    <a:pt x="12875" y="32772"/>
                  </a:lnTo>
                  <a:cubicBezTo>
                    <a:pt x="12875" y="32772"/>
                    <a:pt x="10751" y="33826"/>
                    <a:pt x="10605" y="34280"/>
                  </a:cubicBezTo>
                  <a:cubicBezTo>
                    <a:pt x="10459" y="34734"/>
                    <a:pt x="10297" y="35496"/>
                    <a:pt x="10459" y="36713"/>
                  </a:cubicBezTo>
                  <a:cubicBezTo>
                    <a:pt x="10605" y="37929"/>
                    <a:pt x="11059" y="41253"/>
                    <a:pt x="11059" y="41253"/>
                  </a:cubicBezTo>
                  <a:lnTo>
                    <a:pt x="12113" y="43069"/>
                  </a:lnTo>
                  <a:lnTo>
                    <a:pt x="13329" y="47155"/>
                  </a:lnTo>
                  <a:cubicBezTo>
                    <a:pt x="13329" y="47155"/>
                    <a:pt x="14237" y="48064"/>
                    <a:pt x="13329" y="48518"/>
                  </a:cubicBezTo>
                  <a:cubicBezTo>
                    <a:pt x="12422" y="48972"/>
                    <a:pt x="11691" y="48972"/>
                    <a:pt x="10395" y="48972"/>
                  </a:cubicBezTo>
                  <a:cubicBezTo>
                    <a:pt x="9097" y="48972"/>
                    <a:pt x="6519" y="48664"/>
                    <a:pt x="6519" y="48664"/>
                  </a:cubicBezTo>
                  <a:lnTo>
                    <a:pt x="4086" y="50172"/>
                  </a:lnTo>
                  <a:lnTo>
                    <a:pt x="4086" y="52604"/>
                  </a:lnTo>
                  <a:cubicBezTo>
                    <a:pt x="4086" y="52604"/>
                    <a:pt x="3632" y="53512"/>
                    <a:pt x="4086" y="54274"/>
                  </a:cubicBezTo>
                  <a:cubicBezTo>
                    <a:pt x="4540" y="55036"/>
                    <a:pt x="6665" y="55782"/>
                    <a:pt x="6665" y="55782"/>
                  </a:cubicBezTo>
                  <a:cubicBezTo>
                    <a:pt x="6665" y="55782"/>
                    <a:pt x="8335" y="56090"/>
                    <a:pt x="9097" y="56836"/>
                  </a:cubicBezTo>
                  <a:cubicBezTo>
                    <a:pt x="9859" y="57582"/>
                    <a:pt x="10913" y="56382"/>
                    <a:pt x="9859" y="57598"/>
                  </a:cubicBezTo>
                  <a:cubicBezTo>
                    <a:pt x="8805" y="58815"/>
                    <a:pt x="8643" y="59106"/>
                    <a:pt x="7881" y="59106"/>
                  </a:cubicBezTo>
                  <a:cubicBezTo>
                    <a:pt x="7119" y="59106"/>
                    <a:pt x="6065" y="59706"/>
                    <a:pt x="4848" y="59106"/>
                  </a:cubicBezTo>
                  <a:cubicBezTo>
                    <a:pt x="3632" y="58506"/>
                    <a:pt x="2416" y="58198"/>
                    <a:pt x="1670" y="58198"/>
                  </a:cubicBezTo>
                  <a:cubicBezTo>
                    <a:pt x="924" y="58198"/>
                    <a:pt x="0" y="57679"/>
                    <a:pt x="0" y="59382"/>
                  </a:cubicBezTo>
                  <a:lnTo>
                    <a:pt x="0" y="62901"/>
                  </a:lnTo>
                  <a:lnTo>
                    <a:pt x="2724" y="65171"/>
                  </a:lnTo>
                  <a:lnTo>
                    <a:pt x="4703" y="70166"/>
                  </a:lnTo>
                  <a:lnTo>
                    <a:pt x="4703" y="73344"/>
                  </a:lnTo>
                  <a:lnTo>
                    <a:pt x="3487" y="77284"/>
                  </a:lnTo>
                  <a:lnTo>
                    <a:pt x="2886" y="80463"/>
                  </a:lnTo>
                  <a:lnTo>
                    <a:pt x="4394" y="84403"/>
                  </a:lnTo>
                  <a:cubicBezTo>
                    <a:pt x="4394" y="84403"/>
                    <a:pt x="5303" y="85457"/>
                    <a:pt x="5903" y="87889"/>
                  </a:cubicBezTo>
                  <a:cubicBezTo>
                    <a:pt x="6503" y="90322"/>
                    <a:pt x="6957" y="91976"/>
                    <a:pt x="6957" y="91976"/>
                  </a:cubicBezTo>
                  <a:lnTo>
                    <a:pt x="8319" y="95608"/>
                  </a:lnTo>
                  <a:lnTo>
                    <a:pt x="9535" y="98186"/>
                  </a:lnTo>
                  <a:lnTo>
                    <a:pt x="9989" y="99857"/>
                  </a:lnTo>
                  <a:cubicBezTo>
                    <a:pt x="9989" y="99857"/>
                    <a:pt x="9989" y="101673"/>
                    <a:pt x="9843" y="102581"/>
                  </a:cubicBezTo>
                  <a:cubicBezTo>
                    <a:pt x="9697" y="103489"/>
                    <a:pt x="9243" y="103489"/>
                    <a:pt x="9535" y="105013"/>
                  </a:cubicBezTo>
                  <a:cubicBezTo>
                    <a:pt x="9843" y="106521"/>
                    <a:pt x="11043" y="107446"/>
                    <a:pt x="11043" y="107446"/>
                  </a:cubicBezTo>
                  <a:lnTo>
                    <a:pt x="15129" y="107446"/>
                  </a:lnTo>
                  <a:lnTo>
                    <a:pt x="18016" y="105467"/>
                  </a:lnTo>
                  <a:lnTo>
                    <a:pt x="18162" y="101981"/>
                  </a:lnTo>
                  <a:lnTo>
                    <a:pt x="20286" y="102743"/>
                  </a:lnTo>
                  <a:lnTo>
                    <a:pt x="19378" y="93792"/>
                  </a:lnTo>
                  <a:lnTo>
                    <a:pt x="21356" y="93792"/>
                  </a:lnTo>
                  <a:cubicBezTo>
                    <a:pt x="21356" y="93792"/>
                    <a:pt x="22864" y="95916"/>
                    <a:pt x="23480" y="95916"/>
                  </a:cubicBezTo>
                  <a:cubicBezTo>
                    <a:pt x="24097" y="95916"/>
                    <a:pt x="26513" y="92884"/>
                    <a:pt x="27113" y="92884"/>
                  </a:cubicBezTo>
                  <a:cubicBezTo>
                    <a:pt x="27713" y="92884"/>
                    <a:pt x="28621" y="94700"/>
                    <a:pt x="28621" y="94700"/>
                  </a:cubicBezTo>
                  <a:lnTo>
                    <a:pt x="27713" y="96370"/>
                  </a:lnTo>
                  <a:lnTo>
                    <a:pt x="30145" y="97732"/>
                  </a:lnTo>
                  <a:lnTo>
                    <a:pt x="28637" y="98495"/>
                  </a:lnTo>
                  <a:cubicBezTo>
                    <a:pt x="28637" y="98495"/>
                    <a:pt x="28037" y="96370"/>
                    <a:pt x="26967" y="97441"/>
                  </a:cubicBezTo>
                  <a:cubicBezTo>
                    <a:pt x="25913" y="98495"/>
                    <a:pt x="24081" y="101235"/>
                    <a:pt x="23934" y="101835"/>
                  </a:cubicBezTo>
                  <a:cubicBezTo>
                    <a:pt x="23789" y="102435"/>
                    <a:pt x="23934" y="104867"/>
                    <a:pt x="23934" y="104867"/>
                  </a:cubicBezTo>
                  <a:cubicBezTo>
                    <a:pt x="23934" y="104867"/>
                    <a:pt x="24989" y="105775"/>
                    <a:pt x="24535" y="106538"/>
                  </a:cubicBezTo>
                  <a:cubicBezTo>
                    <a:pt x="24081" y="107300"/>
                    <a:pt x="22410" y="105775"/>
                    <a:pt x="22410" y="105775"/>
                  </a:cubicBezTo>
                  <a:cubicBezTo>
                    <a:pt x="22410" y="105775"/>
                    <a:pt x="21356" y="105775"/>
                    <a:pt x="21356" y="107446"/>
                  </a:cubicBezTo>
                  <a:cubicBezTo>
                    <a:pt x="21356" y="109116"/>
                    <a:pt x="21210" y="110624"/>
                    <a:pt x="21210" y="110624"/>
                  </a:cubicBezTo>
                  <a:cubicBezTo>
                    <a:pt x="21210" y="110624"/>
                    <a:pt x="19994" y="110316"/>
                    <a:pt x="20756" y="111678"/>
                  </a:cubicBezTo>
                  <a:cubicBezTo>
                    <a:pt x="21518" y="113040"/>
                    <a:pt x="26821" y="117743"/>
                    <a:pt x="26821" y="117743"/>
                  </a:cubicBezTo>
                  <a:cubicBezTo>
                    <a:pt x="26821" y="117743"/>
                    <a:pt x="28637" y="118797"/>
                    <a:pt x="28637" y="119413"/>
                  </a:cubicBezTo>
                  <a:lnTo>
                    <a:pt x="28637" y="121537"/>
                  </a:lnTo>
                  <a:cubicBezTo>
                    <a:pt x="28637" y="121537"/>
                    <a:pt x="27129" y="120321"/>
                    <a:pt x="26821" y="121537"/>
                  </a:cubicBezTo>
                  <a:cubicBezTo>
                    <a:pt x="26513" y="122753"/>
                    <a:pt x="27729" y="124569"/>
                    <a:pt x="27729" y="124569"/>
                  </a:cubicBezTo>
                  <a:cubicBezTo>
                    <a:pt x="27729" y="124569"/>
                    <a:pt x="30453" y="125169"/>
                    <a:pt x="30907" y="124569"/>
                  </a:cubicBezTo>
                  <a:cubicBezTo>
                    <a:pt x="31361" y="123970"/>
                    <a:pt x="31507" y="120629"/>
                    <a:pt x="31507" y="120629"/>
                  </a:cubicBezTo>
                  <a:cubicBezTo>
                    <a:pt x="31507" y="120629"/>
                    <a:pt x="34086" y="119721"/>
                    <a:pt x="34232" y="120175"/>
                  </a:cubicBezTo>
                  <a:cubicBezTo>
                    <a:pt x="34377" y="120629"/>
                    <a:pt x="35448" y="122607"/>
                    <a:pt x="35448" y="122607"/>
                  </a:cubicBezTo>
                  <a:lnTo>
                    <a:pt x="36502" y="125640"/>
                  </a:lnTo>
                  <a:cubicBezTo>
                    <a:pt x="36502" y="125640"/>
                    <a:pt x="36048" y="127148"/>
                    <a:pt x="37102" y="127764"/>
                  </a:cubicBezTo>
                  <a:cubicBezTo>
                    <a:pt x="38156" y="128380"/>
                    <a:pt x="38610" y="128818"/>
                    <a:pt x="38464" y="129434"/>
                  </a:cubicBezTo>
                  <a:cubicBezTo>
                    <a:pt x="38318" y="130034"/>
                    <a:pt x="37410" y="129580"/>
                    <a:pt x="36194" y="130196"/>
                  </a:cubicBezTo>
                  <a:cubicBezTo>
                    <a:pt x="34978" y="130796"/>
                    <a:pt x="34215" y="131413"/>
                    <a:pt x="34215" y="131413"/>
                  </a:cubicBezTo>
                  <a:lnTo>
                    <a:pt x="29221" y="128980"/>
                  </a:lnTo>
                  <a:cubicBezTo>
                    <a:pt x="29221" y="128980"/>
                    <a:pt x="27405" y="128072"/>
                    <a:pt x="25589" y="127164"/>
                  </a:cubicBezTo>
                  <a:cubicBezTo>
                    <a:pt x="23773" y="126256"/>
                    <a:pt x="21956" y="125186"/>
                    <a:pt x="21956" y="125186"/>
                  </a:cubicBezTo>
                  <a:cubicBezTo>
                    <a:pt x="21956" y="125186"/>
                    <a:pt x="18924" y="123061"/>
                    <a:pt x="18324" y="123061"/>
                  </a:cubicBezTo>
                  <a:cubicBezTo>
                    <a:pt x="17724" y="123061"/>
                    <a:pt x="16346" y="121391"/>
                    <a:pt x="15291" y="122007"/>
                  </a:cubicBezTo>
                  <a:cubicBezTo>
                    <a:pt x="14237" y="122607"/>
                    <a:pt x="12859" y="124132"/>
                    <a:pt x="12859" y="124132"/>
                  </a:cubicBezTo>
                  <a:lnTo>
                    <a:pt x="13459" y="126856"/>
                  </a:lnTo>
                  <a:cubicBezTo>
                    <a:pt x="13459" y="126856"/>
                    <a:pt x="15129" y="128526"/>
                    <a:pt x="15892" y="130196"/>
                  </a:cubicBezTo>
                  <a:cubicBezTo>
                    <a:pt x="16654" y="131867"/>
                    <a:pt x="19070" y="133991"/>
                    <a:pt x="19070" y="133991"/>
                  </a:cubicBezTo>
                  <a:lnTo>
                    <a:pt x="20578" y="136115"/>
                  </a:lnTo>
                  <a:cubicBezTo>
                    <a:pt x="20578" y="136115"/>
                    <a:pt x="24372" y="137023"/>
                    <a:pt x="25281" y="137331"/>
                  </a:cubicBezTo>
                  <a:cubicBezTo>
                    <a:pt x="26189" y="137639"/>
                    <a:pt x="26189" y="137785"/>
                    <a:pt x="26189" y="138547"/>
                  </a:cubicBezTo>
                  <a:cubicBezTo>
                    <a:pt x="26189" y="139310"/>
                    <a:pt x="26951" y="139764"/>
                    <a:pt x="25134" y="139310"/>
                  </a:cubicBezTo>
                  <a:cubicBezTo>
                    <a:pt x="23318" y="138856"/>
                    <a:pt x="21648" y="138547"/>
                    <a:pt x="21648" y="138547"/>
                  </a:cubicBezTo>
                  <a:lnTo>
                    <a:pt x="20740" y="144466"/>
                  </a:lnTo>
                  <a:cubicBezTo>
                    <a:pt x="20740" y="144466"/>
                    <a:pt x="20140" y="145520"/>
                    <a:pt x="19378" y="146445"/>
                  </a:cubicBezTo>
                  <a:cubicBezTo>
                    <a:pt x="18616" y="147353"/>
                    <a:pt x="17708" y="147661"/>
                    <a:pt x="17708" y="147661"/>
                  </a:cubicBezTo>
                  <a:lnTo>
                    <a:pt x="15729" y="147661"/>
                  </a:lnTo>
                  <a:lnTo>
                    <a:pt x="15584" y="148715"/>
                  </a:lnTo>
                  <a:lnTo>
                    <a:pt x="17854" y="149477"/>
                  </a:lnTo>
                  <a:cubicBezTo>
                    <a:pt x="17854" y="149477"/>
                    <a:pt x="20886" y="151293"/>
                    <a:pt x="21486" y="151455"/>
                  </a:cubicBezTo>
                  <a:cubicBezTo>
                    <a:pt x="22086" y="151601"/>
                    <a:pt x="24064" y="151455"/>
                    <a:pt x="24064" y="151455"/>
                  </a:cubicBezTo>
                  <a:lnTo>
                    <a:pt x="24372" y="153125"/>
                  </a:lnTo>
                  <a:cubicBezTo>
                    <a:pt x="24372" y="153125"/>
                    <a:pt x="22864" y="152217"/>
                    <a:pt x="22864" y="153125"/>
                  </a:cubicBezTo>
                  <a:cubicBezTo>
                    <a:pt x="22864" y="154034"/>
                    <a:pt x="28783" y="163893"/>
                    <a:pt x="28783" y="163893"/>
                  </a:cubicBezTo>
                  <a:lnTo>
                    <a:pt x="31215" y="163893"/>
                  </a:lnTo>
                  <a:cubicBezTo>
                    <a:pt x="31215" y="163893"/>
                    <a:pt x="32886" y="162839"/>
                    <a:pt x="33486" y="162985"/>
                  </a:cubicBezTo>
                  <a:cubicBezTo>
                    <a:pt x="34086" y="163131"/>
                    <a:pt x="36210" y="163893"/>
                    <a:pt x="36210" y="163893"/>
                  </a:cubicBezTo>
                  <a:lnTo>
                    <a:pt x="37118" y="165255"/>
                  </a:lnTo>
                  <a:lnTo>
                    <a:pt x="35610" y="166309"/>
                  </a:lnTo>
                  <a:lnTo>
                    <a:pt x="34248" y="167671"/>
                  </a:lnTo>
                  <a:cubicBezTo>
                    <a:pt x="34248" y="167671"/>
                    <a:pt x="38642" y="168725"/>
                    <a:pt x="39242" y="169179"/>
                  </a:cubicBezTo>
                  <a:cubicBezTo>
                    <a:pt x="39842" y="169633"/>
                    <a:pt x="44399" y="170233"/>
                    <a:pt x="44399" y="170233"/>
                  </a:cubicBezTo>
                  <a:lnTo>
                    <a:pt x="46977" y="169017"/>
                  </a:lnTo>
                  <a:lnTo>
                    <a:pt x="48955" y="167655"/>
                  </a:lnTo>
                  <a:lnTo>
                    <a:pt x="49718" y="164931"/>
                  </a:lnTo>
                  <a:lnTo>
                    <a:pt x="52150" y="165531"/>
                  </a:lnTo>
                  <a:lnTo>
                    <a:pt x="52750" y="167655"/>
                  </a:lnTo>
                  <a:cubicBezTo>
                    <a:pt x="52750" y="167655"/>
                    <a:pt x="52442" y="169471"/>
                    <a:pt x="51696" y="170233"/>
                  </a:cubicBezTo>
                  <a:cubicBezTo>
                    <a:pt x="50950" y="170995"/>
                    <a:pt x="50788" y="172357"/>
                    <a:pt x="48810" y="172665"/>
                  </a:cubicBezTo>
                  <a:cubicBezTo>
                    <a:pt x="46831" y="172974"/>
                    <a:pt x="46993" y="172974"/>
                    <a:pt x="44107" y="172811"/>
                  </a:cubicBezTo>
                  <a:cubicBezTo>
                    <a:pt x="41221" y="172649"/>
                    <a:pt x="35318" y="172049"/>
                    <a:pt x="35010" y="172503"/>
                  </a:cubicBezTo>
                  <a:cubicBezTo>
                    <a:pt x="34702" y="172957"/>
                    <a:pt x="32886" y="174628"/>
                    <a:pt x="34248" y="175228"/>
                  </a:cubicBezTo>
                  <a:cubicBezTo>
                    <a:pt x="35610" y="175828"/>
                    <a:pt x="37588" y="180692"/>
                    <a:pt x="37880" y="181600"/>
                  </a:cubicBezTo>
                  <a:cubicBezTo>
                    <a:pt x="38172" y="182508"/>
                    <a:pt x="38788" y="184487"/>
                    <a:pt x="38788" y="184487"/>
                  </a:cubicBezTo>
                  <a:lnTo>
                    <a:pt x="40912" y="186919"/>
                  </a:lnTo>
                  <a:cubicBezTo>
                    <a:pt x="40912" y="186919"/>
                    <a:pt x="41058" y="186011"/>
                    <a:pt x="43183" y="186319"/>
                  </a:cubicBezTo>
                  <a:cubicBezTo>
                    <a:pt x="45307" y="186627"/>
                    <a:pt x="45907" y="188897"/>
                    <a:pt x="45907" y="188897"/>
                  </a:cubicBezTo>
                  <a:lnTo>
                    <a:pt x="45453" y="189951"/>
                  </a:lnTo>
                  <a:cubicBezTo>
                    <a:pt x="45453" y="189951"/>
                    <a:pt x="44545" y="189951"/>
                    <a:pt x="44545" y="190551"/>
                  </a:cubicBezTo>
                  <a:cubicBezTo>
                    <a:pt x="44545" y="191151"/>
                    <a:pt x="44999" y="191605"/>
                    <a:pt x="45307" y="192059"/>
                  </a:cubicBezTo>
                  <a:cubicBezTo>
                    <a:pt x="45615" y="192514"/>
                    <a:pt x="45161" y="191605"/>
                    <a:pt x="45615" y="192514"/>
                  </a:cubicBezTo>
                  <a:cubicBezTo>
                    <a:pt x="46069" y="193422"/>
                    <a:pt x="46523" y="198578"/>
                    <a:pt x="46523" y="198578"/>
                  </a:cubicBezTo>
                  <a:cubicBezTo>
                    <a:pt x="46523" y="198578"/>
                    <a:pt x="46669" y="200557"/>
                    <a:pt x="46669" y="201465"/>
                  </a:cubicBezTo>
                  <a:cubicBezTo>
                    <a:pt x="46669" y="202373"/>
                    <a:pt x="50010" y="201465"/>
                    <a:pt x="50010" y="201465"/>
                  </a:cubicBezTo>
                  <a:cubicBezTo>
                    <a:pt x="50010" y="201465"/>
                    <a:pt x="52734" y="202373"/>
                    <a:pt x="53350" y="202519"/>
                  </a:cubicBezTo>
                  <a:cubicBezTo>
                    <a:pt x="53950" y="202665"/>
                    <a:pt x="53204" y="202065"/>
                    <a:pt x="56528" y="203573"/>
                  </a:cubicBezTo>
                  <a:cubicBezTo>
                    <a:pt x="59869" y="205081"/>
                    <a:pt x="59869" y="205389"/>
                    <a:pt x="61377" y="205243"/>
                  </a:cubicBezTo>
                  <a:cubicBezTo>
                    <a:pt x="62885" y="205097"/>
                    <a:pt x="64555" y="203573"/>
                    <a:pt x="64555" y="203573"/>
                  </a:cubicBezTo>
                  <a:cubicBezTo>
                    <a:pt x="64555" y="203573"/>
                    <a:pt x="65463" y="201902"/>
                    <a:pt x="64863" y="200994"/>
                  </a:cubicBezTo>
                  <a:cubicBezTo>
                    <a:pt x="64263" y="200086"/>
                    <a:pt x="62739" y="198870"/>
                    <a:pt x="62739" y="198416"/>
                  </a:cubicBezTo>
                  <a:cubicBezTo>
                    <a:pt x="62739" y="197962"/>
                    <a:pt x="61977" y="196292"/>
                    <a:pt x="61977" y="196292"/>
                  </a:cubicBezTo>
                  <a:lnTo>
                    <a:pt x="64101" y="197200"/>
                  </a:lnTo>
                  <a:lnTo>
                    <a:pt x="65317" y="199924"/>
                  </a:lnTo>
                  <a:lnTo>
                    <a:pt x="65771" y="200978"/>
                  </a:lnTo>
                  <a:lnTo>
                    <a:pt x="66533" y="197346"/>
                  </a:lnTo>
                  <a:lnTo>
                    <a:pt x="65934" y="194622"/>
                  </a:lnTo>
                  <a:lnTo>
                    <a:pt x="67295" y="193859"/>
                  </a:lnTo>
                  <a:lnTo>
                    <a:pt x="69112" y="194622"/>
                  </a:lnTo>
                  <a:lnTo>
                    <a:pt x="69112" y="197800"/>
                  </a:lnTo>
                  <a:lnTo>
                    <a:pt x="70620" y="194313"/>
                  </a:lnTo>
                  <a:lnTo>
                    <a:pt x="72436" y="193859"/>
                  </a:lnTo>
                  <a:lnTo>
                    <a:pt x="73798" y="192043"/>
                  </a:lnTo>
                  <a:cubicBezTo>
                    <a:pt x="73798" y="192043"/>
                    <a:pt x="72436" y="190065"/>
                    <a:pt x="72436" y="189919"/>
                  </a:cubicBezTo>
                  <a:cubicBezTo>
                    <a:pt x="72436" y="189773"/>
                    <a:pt x="75322" y="188557"/>
                    <a:pt x="75322" y="188557"/>
                  </a:cubicBezTo>
                  <a:lnTo>
                    <a:pt x="71382" y="188103"/>
                  </a:lnTo>
                  <a:lnTo>
                    <a:pt x="71382" y="186287"/>
                  </a:lnTo>
                  <a:lnTo>
                    <a:pt x="71982" y="185070"/>
                  </a:lnTo>
                  <a:cubicBezTo>
                    <a:pt x="71982" y="185070"/>
                    <a:pt x="70928" y="183092"/>
                    <a:pt x="71528" y="182800"/>
                  </a:cubicBezTo>
                  <a:cubicBezTo>
                    <a:pt x="72128" y="182492"/>
                    <a:pt x="74106" y="183562"/>
                    <a:pt x="74106" y="183562"/>
                  </a:cubicBezTo>
                  <a:cubicBezTo>
                    <a:pt x="74106" y="183562"/>
                    <a:pt x="76230" y="184779"/>
                    <a:pt x="76684" y="185379"/>
                  </a:cubicBezTo>
                  <a:cubicBezTo>
                    <a:pt x="77138" y="185979"/>
                    <a:pt x="78192" y="186887"/>
                    <a:pt x="78192" y="186887"/>
                  </a:cubicBezTo>
                  <a:lnTo>
                    <a:pt x="78192" y="184762"/>
                  </a:lnTo>
                  <a:lnTo>
                    <a:pt x="81079" y="185362"/>
                  </a:lnTo>
                  <a:cubicBezTo>
                    <a:pt x="81079" y="185362"/>
                    <a:pt x="81225" y="185962"/>
                    <a:pt x="81841" y="185816"/>
                  </a:cubicBezTo>
                  <a:cubicBezTo>
                    <a:pt x="82441" y="185670"/>
                    <a:pt x="84111" y="184600"/>
                    <a:pt x="84111" y="184600"/>
                  </a:cubicBezTo>
                  <a:lnTo>
                    <a:pt x="83203" y="180968"/>
                  </a:lnTo>
                  <a:lnTo>
                    <a:pt x="81533" y="178081"/>
                  </a:lnTo>
                  <a:cubicBezTo>
                    <a:pt x="81533" y="178081"/>
                    <a:pt x="80625" y="176865"/>
                    <a:pt x="79555" y="176411"/>
                  </a:cubicBezTo>
                  <a:cubicBezTo>
                    <a:pt x="78501" y="175957"/>
                    <a:pt x="75760" y="175195"/>
                    <a:pt x="75760" y="175195"/>
                  </a:cubicBezTo>
                  <a:lnTo>
                    <a:pt x="73944" y="173525"/>
                  </a:lnTo>
                  <a:lnTo>
                    <a:pt x="75452" y="171401"/>
                  </a:lnTo>
                  <a:lnTo>
                    <a:pt x="75760" y="168368"/>
                  </a:lnTo>
                  <a:cubicBezTo>
                    <a:pt x="75760" y="168368"/>
                    <a:pt x="76068" y="167006"/>
                    <a:pt x="76976" y="167006"/>
                  </a:cubicBezTo>
                  <a:cubicBezTo>
                    <a:pt x="77884" y="167006"/>
                    <a:pt x="80154" y="167152"/>
                    <a:pt x="80154" y="167152"/>
                  </a:cubicBezTo>
                  <a:lnTo>
                    <a:pt x="81063" y="167606"/>
                  </a:lnTo>
                  <a:cubicBezTo>
                    <a:pt x="81063" y="167606"/>
                    <a:pt x="79247" y="162758"/>
                    <a:pt x="79247" y="162141"/>
                  </a:cubicBezTo>
                  <a:lnTo>
                    <a:pt x="79247" y="157601"/>
                  </a:lnTo>
                  <a:cubicBezTo>
                    <a:pt x="79247" y="157601"/>
                    <a:pt x="77884" y="155331"/>
                    <a:pt x="77268" y="154877"/>
                  </a:cubicBezTo>
                  <a:cubicBezTo>
                    <a:pt x="76668" y="154423"/>
                    <a:pt x="75906" y="153207"/>
                    <a:pt x="75906" y="153207"/>
                  </a:cubicBezTo>
                  <a:cubicBezTo>
                    <a:pt x="75906" y="153207"/>
                    <a:pt x="75760" y="151698"/>
                    <a:pt x="76214" y="151698"/>
                  </a:cubicBezTo>
                  <a:cubicBezTo>
                    <a:pt x="76668" y="151698"/>
                    <a:pt x="77722" y="152007"/>
                    <a:pt x="77722" y="152007"/>
                  </a:cubicBezTo>
                  <a:lnTo>
                    <a:pt x="79230" y="153369"/>
                  </a:lnTo>
                  <a:lnTo>
                    <a:pt x="81355" y="151390"/>
                  </a:lnTo>
                  <a:lnTo>
                    <a:pt x="81355" y="148050"/>
                  </a:lnTo>
                  <a:lnTo>
                    <a:pt x="84079" y="147742"/>
                  </a:lnTo>
                  <a:lnTo>
                    <a:pt x="85295" y="151082"/>
                  </a:lnTo>
                  <a:lnTo>
                    <a:pt x="86057" y="153807"/>
                  </a:lnTo>
                  <a:lnTo>
                    <a:pt x="85295" y="156239"/>
                  </a:lnTo>
                  <a:cubicBezTo>
                    <a:pt x="85295" y="156239"/>
                    <a:pt x="84241" y="157001"/>
                    <a:pt x="84387" y="157601"/>
                  </a:cubicBezTo>
                  <a:cubicBezTo>
                    <a:pt x="84533" y="158201"/>
                    <a:pt x="89381" y="164266"/>
                    <a:pt x="89381" y="164266"/>
                  </a:cubicBezTo>
                  <a:lnTo>
                    <a:pt x="88327" y="160471"/>
                  </a:lnTo>
                  <a:lnTo>
                    <a:pt x="91360" y="156677"/>
                  </a:lnTo>
                  <a:lnTo>
                    <a:pt x="94084" y="156985"/>
                  </a:lnTo>
                  <a:lnTo>
                    <a:pt x="92868" y="154098"/>
                  </a:lnTo>
                  <a:cubicBezTo>
                    <a:pt x="92868" y="154098"/>
                    <a:pt x="92722" y="151974"/>
                    <a:pt x="93176" y="150920"/>
                  </a:cubicBezTo>
                  <a:cubicBezTo>
                    <a:pt x="93630" y="149866"/>
                    <a:pt x="92414" y="148342"/>
                    <a:pt x="92722" y="147288"/>
                  </a:cubicBezTo>
                  <a:cubicBezTo>
                    <a:pt x="93030" y="146234"/>
                    <a:pt x="93938" y="144401"/>
                    <a:pt x="94084" y="143493"/>
                  </a:cubicBezTo>
                  <a:cubicBezTo>
                    <a:pt x="94230" y="142585"/>
                    <a:pt x="93938" y="141515"/>
                    <a:pt x="94084" y="140915"/>
                  </a:cubicBezTo>
                  <a:cubicBezTo>
                    <a:pt x="94230" y="140315"/>
                    <a:pt x="94133" y="139099"/>
                    <a:pt x="94133" y="139099"/>
                  </a:cubicBezTo>
                  <a:lnTo>
                    <a:pt x="96208" y="136975"/>
                  </a:lnTo>
                  <a:lnTo>
                    <a:pt x="96208" y="139699"/>
                  </a:lnTo>
                  <a:lnTo>
                    <a:pt x="97424" y="137720"/>
                  </a:lnTo>
                  <a:lnTo>
                    <a:pt x="98333" y="139699"/>
                  </a:lnTo>
                  <a:lnTo>
                    <a:pt x="97116" y="142731"/>
                  </a:lnTo>
                  <a:lnTo>
                    <a:pt x="98333" y="144401"/>
                  </a:lnTo>
                  <a:lnTo>
                    <a:pt x="100003" y="148196"/>
                  </a:lnTo>
                  <a:cubicBezTo>
                    <a:pt x="100003" y="148196"/>
                    <a:pt x="99549" y="149250"/>
                    <a:pt x="99240" y="149866"/>
                  </a:cubicBezTo>
                  <a:cubicBezTo>
                    <a:pt x="98932" y="150466"/>
                    <a:pt x="98932" y="151374"/>
                    <a:pt x="98932" y="151374"/>
                  </a:cubicBezTo>
                  <a:cubicBezTo>
                    <a:pt x="98932" y="151374"/>
                    <a:pt x="98624" y="154261"/>
                    <a:pt x="99078" y="155461"/>
                  </a:cubicBezTo>
                  <a:lnTo>
                    <a:pt x="99987" y="157893"/>
                  </a:lnTo>
                  <a:lnTo>
                    <a:pt x="98316" y="160471"/>
                  </a:lnTo>
                  <a:lnTo>
                    <a:pt x="95738" y="161379"/>
                  </a:lnTo>
                  <a:lnTo>
                    <a:pt x="93306" y="161833"/>
                  </a:lnTo>
                  <a:lnTo>
                    <a:pt x="93906" y="162887"/>
                  </a:lnTo>
                  <a:lnTo>
                    <a:pt x="92543" y="163033"/>
                  </a:lnTo>
                  <a:lnTo>
                    <a:pt x="93597" y="165303"/>
                  </a:lnTo>
                  <a:lnTo>
                    <a:pt x="94505" y="167282"/>
                  </a:lnTo>
                  <a:cubicBezTo>
                    <a:pt x="94505" y="167282"/>
                    <a:pt x="94505" y="169406"/>
                    <a:pt x="94652" y="170622"/>
                  </a:cubicBezTo>
                  <a:cubicBezTo>
                    <a:pt x="94797" y="171838"/>
                    <a:pt x="95559" y="173055"/>
                    <a:pt x="95559" y="173055"/>
                  </a:cubicBezTo>
                  <a:cubicBezTo>
                    <a:pt x="95559" y="173055"/>
                    <a:pt x="96322" y="174417"/>
                    <a:pt x="97376" y="175179"/>
                  </a:cubicBezTo>
                  <a:cubicBezTo>
                    <a:pt x="98430" y="175941"/>
                    <a:pt x="99954" y="176087"/>
                    <a:pt x="99954" y="176087"/>
                  </a:cubicBezTo>
                  <a:lnTo>
                    <a:pt x="104948" y="175179"/>
                  </a:lnTo>
                  <a:lnTo>
                    <a:pt x="108743" y="173363"/>
                  </a:lnTo>
                  <a:lnTo>
                    <a:pt x="110251" y="171384"/>
                  </a:lnTo>
                  <a:lnTo>
                    <a:pt x="110251" y="169714"/>
                  </a:lnTo>
                  <a:lnTo>
                    <a:pt x="112683" y="169568"/>
                  </a:lnTo>
                  <a:cubicBezTo>
                    <a:pt x="112683" y="169568"/>
                    <a:pt x="114662" y="165628"/>
                    <a:pt x="115262" y="164866"/>
                  </a:cubicBezTo>
                  <a:cubicBezTo>
                    <a:pt x="115862" y="164104"/>
                    <a:pt x="116624" y="162595"/>
                    <a:pt x="116624" y="162595"/>
                  </a:cubicBezTo>
                  <a:lnTo>
                    <a:pt x="116932" y="160017"/>
                  </a:lnTo>
                  <a:lnTo>
                    <a:pt x="116170" y="157439"/>
                  </a:lnTo>
                  <a:lnTo>
                    <a:pt x="118748" y="156223"/>
                  </a:lnTo>
                  <a:cubicBezTo>
                    <a:pt x="118748" y="156223"/>
                    <a:pt x="118602" y="154098"/>
                    <a:pt x="118748" y="153498"/>
                  </a:cubicBezTo>
                  <a:cubicBezTo>
                    <a:pt x="118894" y="152898"/>
                    <a:pt x="118748" y="150320"/>
                    <a:pt x="119964" y="149704"/>
                  </a:cubicBezTo>
                  <a:cubicBezTo>
                    <a:pt x="121180" y="149104"/>
                    <a:pt x="123142" y="150304"/>
                    <a:pt x="123142" y="150304"/>
                  </a:cubicBezTo>
                  <a:cubicBezTo>
                    <a:pt x="123142" y="150304"/>
                    <a:pt x="123142" y="152428"/>
                    <a:pt x="122997" y="153336"/>
                  </a:cubicBezTo>
                  <a:cubicBezTo>
                    <a:pt x="122851" y="154244"/>
                    <a:pt x="124213" y="155315"/>
                    <a:pt x="124213" y="155315"/>
                  </a:cubicBezTo>
                  <a:cubicBezTo>
                    <a:pt x="124213" y="155315"/>
                    <a:pt x="125429" y="154861"/>
                    <a:pt x="126483" y="154861"/>
                  </a:cubicBezTo>
                  <a:cubicBezTo>
                    <a:pt x="127537" y="154861"/>
                    <a:pt x="128299" y="155623"/>
                    <a:pt x="128299" y="155623"/>
                  </a:cubicBezTo>
                  <a:cubicBezTo>
                    <a:pt x="128299" y="155623"/>
                    <a:pt x="127083" y="158655"/>
                    <a:pt x="126483" y="158801"/>
                  </a:cubicBezTo>
                  <a:cubicBezTo>
                    <a:pt x="125883" y="158947"/>
                    <a:pt x="124213" y="160163"/>
                    <a:pt x="124213" y="160163"/>
                  </a:cubicBezTo>
                  <a:lnTo>
                    <a:pt x="122543" y="163649"/>
                  </a:lnTo>
                  <a:cubicBezTo>
                    <a:pt x="122543" y="163649"/>
                    <a:pt x="120872" y="167590"/>
                    <a:pt x="120273" y="169114"/>
                  </a:cubicBezTo>
                  <a:cubicBezTo>
                    <a:pt x="119867" y="170120"/>
                    <a:pt x="119624" y="170877"/>
                    <a:pt x="119510" y="171384"/>
                  </a:cubicBezTo>
                  <a:cubicBezTo>
                    <a:pt x="119364" y="172147"/>
                    <a:pt x="119964" y="172292"/>
                    <a:pt x="119056" y="173509"/>
                  </a:cubicBezTo>
                  <a:cubicBezTo>
                    <a:pt x="118148" y="174725"/>
                    <a:pt x="117240" y="176687"/>
                    <a:pt x="117240" y="176687"/>
                  </a:cubicBezTo>
                  <a:cubicBezTo>
                    <a:pt x="117240" y="176687"/>
                    <a:pt x="116932" y="177595"/>
                    <a:pt x="117094" y="178049"/>
                  </a:cubicBezTo>
                  <a:lnTo>
                    <a:pt x="117240" y="178503"/>
                  </a:lnTo>
                  <a:lnTo>
                    <a:pt x="121035" y="178503"/>
                  </a:lnTo>
                  <a:cubicBezTo>
                    <a:pt x="121035" y="178503"/>
                    <a:pt x="121343" y="178357"/>
                    <a:pt x="121343" y="179719"/>
                  </a:cubicBezTo>
                  <a:cubicBezTo>
                    <a:pt x="121343" y="181081"/>
                    <a:pt x="123467" y="182606"/>
                    <a:pt x="123467" y="182606"/>
                  </a:cubicBezTo>
                  <a:cubicBezTo>
                    <a:pt x="123467" y="182606"/>
                    <a:pt x="125283" y="183206"/>
                    <a:pt x="125591" y="183660"/>
                  </a:cubicBezTo>
                  <a:cubicBezTo>
                    <a:pt x="125899" y="184114"/>
                    <a:pt x="127099" y="184876"/>
                    <a:pt x="127099" y="184876"/>
                  </a:cubicBezTo>
                  <a:lnTo>
                    <a:pt x="128315" y="182606"/>
                  </a:lnTo>
                  <a:cubicBezTo>
                    <a:pt x="129223" y="182298"/>
                    <a:pt x="130131" y="180935"/>
                    <a:pt x="130131" y="180935"/>
                  </a:cubicBezTo>
                  <a:cubicBezTo>
                    <a:pt x="130131" y="180935"/>
                    <a:pt x="131186" y="179881"/>
                    <a:pt x="131802" y="179573"/>
                  </a:cubicBezTo>
                  <a:cubicBezTo>
                    <a:pt x="132402" y="179265"/>
                    <a:pt x="134234" y="178357"/>
                    <a:pt x="134234" y="178357"/>
                  </a:cubicBezTo>
                  <a:cubicBezTo>
                    <a:pt x="134234" y="178357"/>
                    <a:pt x="136504" y="178049"/>
                    <a:pt x="136958" y="178049"/>
                  </a:cubicBezTo>
                  <a:cubicBezTo>
                    <a:pt x="137412" y="178049"/>
                    <a:pt x="138174" y="178811"/>
                    <a:pt x="138174" y="179411"/>
                  </a:cubicBezTo>
                  <a:cubicBezTo>
                    <a:pt x="138174" y="180011"/>
                    <a:pt x="135742" y="181844"/>
                    <a:pt x="134234" y="183044"/>
                  </a:cubicBezTo>
                  <a:cubicBezTo>
                    <a:pt x="132726" y="184244"/>
                    <a:pt x="131510" y="186076"/>
                    <a:pt x="131056" y="186222"/>
                  </a:cubicBezTo>
                  <a:cubicBezTo>
                    <a:pt x="130602" y="186368"/>
                    <a:pt x="129548" y="187276"/>
                    <a:pt x="129548" y="187276"/>
                  </a:cubicBezTo>
                  <a:cubicBezTo>
                    <a:pt x="129548" y="187276"/>
                    <a:pt x="128786" y="187584"/>
                    <a:pt x="128786" y="188492"/>
                  </a:cubicBezTo>
                  <a:cubicBezTo>
                    <a:pt x="128786" y="189400"/>
                    <a:pt x="128640" y="189400"/>
                    <a:pt x="129094" y="190470"/>
                  </a:cubicBezTo>
                  <a:cubicBezTo>
                    <a:pt x="129548" y="191524"/>
                    <a:pt x="129694" y="192141"/>
                    <a:pt x="130602" y="193195"/>
                  </a:cubicBezTo>
                  <a:cubicBezTo>
                    <a:pt x="131510" y="194249"/>
                    <a:pt x="133634" y="195773"/>
                    <a:pt x="133634" y="195773"/>
                  </a:cubicBezTo>
                  <a:lnTo>
                    <a:pt x="136212" y="196827"/>
                  </a:lnTo>
                  <a:lnTo>
                    <a:pt x="136358" y="198335"/>
                  </a:lnTo>
                  <a:lnTo>
                    <a:pt x="131656" y="196357"/>
                  </a:lnTo>
                  <a:lnTo>
                    <a:pt x="129078" y="195141"/>
                  </a:lnTo>
                  <a:cubicBezTo>
                    <a:pt x="129078" y="195141"/>
                    <a:pt x="128169" y="191962"/>
                    <a:pt x="127570" y="191346"/>
                  </a:cubicBezTo>
                  <a:cubicBezTo>
                    <a:pt x="126969" y="190746"/>
                    <a:pt x="126061" y="188914"/>
                    <a:pt x="125591" y="188768"/>
                  </a:cubicBezTo>
                  <a:cubicBezTo>
                    <a:pt x="125137" y="188622"/>
                    <a:pt x="123921" y="189222"/>
                    <a:pt x="123467" y="189368"/>
                  </a:cubicBezTo>
                  <a:cubicBezTo>
                    <a:pt x="123013" y="189514"/>
                    <a:pt x="120889" y="187697"/>
                    <a:pt x="120889" y="187697"/>
                  </a:cubicBezTo>
                  <a:cubicBezTo>
                    <a:pt x="120889" y="187697"/>
                    <a:pt x="115424" y="187551"/>
                    <a:pt x="114970" y="187551"/>
                  </a:cubicBezTo>
                  <a:cubicBezTo>
                    <a:pt x="114516" y="187551"/>
                    <a:pt x="113754" y="186952"/>
                    <a:pt x="111629" y="186952"/>
                  </a:cubicBezTo>
                  <a:cubicBezTo>
                    <a:pt x="109505" y="186952"/>
                    <a:pt x="108597" y="186497"/>
                    <a:pt x="107235" y="187406"/>
                  </a:cubicBezTo>
                  <a:cubicBezTo>
                    <a:pt x="105873" y="188314"/>
                    <a:pt x="103440" y="191492"/>
                    <a:pt x="103440" y="191492"/>
                  </a:cubicBezTo>
                  <a:cubicBezTo>
                    <a:pt x="103440" y="191492"/>
                    <a:pt x="102078" y="192708"/>
                    <a:pt x="102078" y="193924"/>
                  </a:cubicBezTo>
                  <a:cubicBezTo>
                    <a:pt x="102078" y="195141"/>
                    <a:pt x="104349" y="197411"/>
                    <a:pt x="104349" y="197411"/>
                  </a:cubicBezTo>
                  <a:lnTo>
                    <a:pt x="105565" y="198919"/>
                  </a:lnTo>
                  <a:lnTo>
                    <a:pt x="104349" y="200281"/>
                  </a:lnTo>
                  <a:cubicBezTo>
                    <a:pt x="102678" y="201043"/>
                    <a:pt x="102678" y="201789"/>
                    <a:pt x="102078" y="201189"/>
                  </a:cubicBezTo>
                  <a:cubicBezTo>
                    <a:pt x="101478" y="200589"/>
                    <a:pt x="101478" y="199519"/>
                    <a:pt x="100408" y="199065"/>
                  </a:cubicBezTo>
                  <a:cubicBezTo>
                    <a:pt x="99354" y="198611"/>
                    <a:pt x="98138" y="196340"/>
                    <a:pt x="96614" y="198611"/>
                  </a:cubicBezTo>
                  <a:cubicBezTo>
                    <a:pt x="95106" y="200881"/>
                    <a:pt x="91765" y="203459"/>
                    <a:pt x="91457" y="203913"/>
                  </a:cubicBezTo>
                  <a:cubicBezTo>
                    <a:pt x="91149" y="204367"/>
                    <a:pt x="90403" y="207092"/>
                    <a:pt x="90403" y="207092"/>
                  </a:cubicBezTo>
                  <a:lnTo>
                    <a:pt x="88278" y="209362"/>
                  </a:lnTo>
                  <a:lnTo>
                    <a:pt x="89333" y="212086"/>
                  </a:lnTo>
                  <a:lnTo>
                    <a:pt x="85992" y="213140"/>
                  </a:lnTo>
                  <a:cubicBezTo>
                    <a:pt x="85992" y="213140"/>
                    <a:pt x="85084" y="210416"/>
                    <a:pt x="84014" y="210416"/>
                  </a:cubicBezTo>
                  <a:cubicBezTo>
                    <a:pt x="82944" y="210416"/>
                    <a:pt x="82344" y="211178"/>
                    <a:pt x="80528" y="211778"/>
                  </a:cubicBezTo>
                  <a:cubicBezTo>
                    <a:pt x="78711" y="212378"/>
                    <a:pt x="76587" y="213140"/>
                    <a:pt x="76587" y="213140"/>
                  </a:cubicBezTo>
                  <a:lnTo>
                    <a:pt x="73247" y="213140"/>
                  </a:lnTo>
                  <a:cubicBezTo>
                    <a:pt x="73247" y="213140"/>
                    <a:pt x="71738" y="216172"/>
                    <a:pt x="72484" y="217389"/>
                  </a:cubicBezTo>
                  <a:cubicBezTo>
                    <a:pt x="73231" y="218605"/>
                    <a:pt x="74463" y="220729"/>
                    <a:pt x="74463" y="220729"/>
                  </a:cubicBezTo>
                  <a:cubicBezTo>
                    <a:pt x="74463" y="220729"/>
                    <a:pt x="74771" y="223907"/>
                    <a:pt x="74463" y="225432"/>
                  </a:cubicBezTo>
                  <a:cubicBezTo>
                    <a:pt x="74155" y="226940"/>
                    <a:pt x="75825" y="227702"/>
                    <a:pt x="75825" y="227702"/>
                  </a:cubicBezTo>
                  <a:lnTo>
                    <a:pt x="73393" y="227702"/>
                  </a:lnTo>
                  <a:cubicBezTo>
                    <a:pt x="73393" y="227702"/>
                    <a:pt x="72793" y="225269"/>
                    <a:pt x="72339" y="224815"/>
                  </a:cubicBezTo>
                  <a:cubicBezTo>
                    <a:pt x="71885" y="224361"/>
                    <a:pt x="70068" y="222999"/>
                    <a:pt x="70068" y="222545"/>
                  </a:cubicBezTo>
                  <a:cubicBezTo>
                    <a:pt x="70068" y="222091"/>
                    <a:pt x="69760" y="219205"/>
                    <a:pt x="69760" y="219205"/>
                  </a:cubicBezTo>
                  <a:cubicBezTo>
                    <a:pt x="69760" y="219205"/>
                    <a:pt x="69452" y="216318"/>
                    <a:pt x="68998" y="216026"/>
                  </a:cubicBezTo>
                  <a:cubicBezTo>
                    <a:pt x="68544" y="215718"/>
                    <a:pt x="64912" y="214810"/>
                    <a:pt x="64912" y="214810"/>
                  </a:cubicBezTo>
                  <a:cubicBezTo>
                    <a:pt x="64912" y="214810"/>
                    <a:pt x="63549" y="214810"/>
                    <a:pt x="62933" y="215264"/>
                  </a:cubicBezTo>
                  <a:cubicBezTo>
                    <a:pt x="62333" y="215718"/>
                    <a:pt x="60955" y="216318"/>
                    <a:pt x="60663" y="216772"/>
                  </a:cubicBezTo>
                  <a:cubicBezTo>
                    <a:pt x="60355" y="217226"/>
                    <a:pt x="60355" y="217826"/>
                    <a:pt x="60517" y="218897"/>
                  </a:cubicBezTo>
                  <a:cubicBezTo>
                    <a:pt x="60663" y="219951"/>
                    <a:pt x="60825" y="221329"/>
                    <a:pt x="60825" y="221329"/>
                  </a:cubicBezTo>
                  <a:lnTo>
                    <a:pt x="61425" y="229064"/>
                  </a:lnTo>
                  <a:lnTo>
                    <a:pt x="62025" y="234983"/>
                  </a:lnTo>
                  <a:lnTo>
                    <a:pt x="62025" y="237415"/>
                  </a:lnTo>
                  <a:lnTo>
                    <a:pt x="62333" y="238777"/>
                  </a:lnTo>
                  <a:lnTo>
                    <a:pt x="60971" y="239231"/>
                  </a:lnTo>
                  <a:cubicBezTo>
                    <a:pt x="60971" y="239231"/>
                    <a:pt x="64150" y="240739"/>
                    <a:pt x="64458" y="241501"/>
                  </a:cubicBezTo>
                  <a:cubicBezTo>
                    <a:pt x="64766" y="242264"/>
                    <a:pt x="66128" y="242718"/>
                    <a:pt x="64766" y="244226"/>
                  </a:cubicBezTo>
                  <a:cubicBezTo>
                    <a:pt x="63404" y="245734"/>
                    <a:pt x="62042" y="246804"/>
                    <a:pt x="62042" y="246804"/>
                  </a:cubicBezTo>
                  <a:lnTo>
                    <a:pt x="64620" y="249690"/>
                  </a:lnTo>
                  <a:lnTo>
                    <a:pt x="66744" y="250144"/>
                  </a:lnTo>
                  <a:lnTo>
                    <a:pt x="67344" y="250906"/>
                  </a:lnTo>
                  <a:cubicBezTo>
                    <a:pt x="67344" y="250906"/>
                    <a:pt x="68852" y="250144"/>
                    <a:pt x="69014" y="249544"/>
                  </a:cubicBezTo>
                  <a:cubicBezTo>
                    <a:pt x="69160" y="248944"/>
                    <a:pt x="73263" y="248636"/>
                    <a:pt x="73263" y="248636"/>
                  </a:cubicBezTo>
                  <a:cubicBezTo>
                    <a:pt x="73263" y="248636"/>
                    <a:pt x="73117" y="248782"/>
                    <a:pt x="75079" y="248944"/>
                  </a:cubicBezTo>
                  <a:cubicBezTo>
                    <a:pt x="77057" y="249090"/>
                    <a:pt x="78711" y="245150"/>
                    <a:pt x="78711" y="245150"/>
                  </a:cubicBezTo>
                  <a:lnTo>
                    <a:pt x="80836" y="244242"/>
                  </a:lnTo>
                  <a:cubicBezTo>
                    <a:pt x="80836" y="244242"/>
                    <a:pt x="80528" y="245150"/>
                    <a:pt x="81290" y="245604"/>
                  </a:cubicBezTo>
                  <a:cubicBezTo>
                    <a:pt x="82052" y="246058"/>
                    <a:pt x="85538" y="245150"/>
                    <a:pt x="85992" y="245004"/>
                  </a:cubicBezTo>
                  <a:cubicBezTo>
                    <a:pt x="86446" y="244858"/>
                    <a:pt x="88262" y="244696"/>
                    <a:pt x="88262" y="244696"/>
                  </a:cubicBezTo>
                  <a:lnTo>
                    <a:pt x="93257" y="242118"/>
                  </a:lnTo>
                  <a:cubicBezTo>
                    <a:pt x="93257" y="242118"/>
                    <a:pt x="95381" y="238485"/>
                    <a:pt x="96143" y="237577"/>
                  </a:cubicBezTo>
                  <a:cubicBezTo>
                    <a:pt x="96905" y="236669"/>
                    <a:pt x="97651" y="235907"/>
                    <a:pt x="97651" y="235907"/>
                  </a:cubicBezTo>
                  <a:cubicBezTo>
                    <a:pt x="97651" y="235907"/>
                    <a:pt x="99922" y="236053"/>
                    <a:pt x="99922" y="235453"/>
                  </a:cubicBezTo>
                  <a:cubicBezTo>
                    <a:pt x="99922" y="234853"/>
                    <a:pt x="99613" y="233329"/>
                    <a:pt x="99613" y="233329"/>
                  </a:cubicBezTo>
                  <a:cubicBezTo>
                    <a:pt x="99613" y="233329"/>
                    <a:pt x="101284" y="235453"/>
                    <a:pt x="101284" y="235907"/>
                  </a:cubicBezTo>
                  <a:cubicBezTo>
                    <a:pt x="101284" y="236361"/>
                    <a:pt x="101430" y="237577"/>
                    <a:pt x="102500" y="238339"/>
                  </a:cubicBezTo>
                  <a:cubicBezTo>
                    <a:pt x="103554" y="239101"/>
                    <a:pt x="102646" y="239101"/>
                    <a:pt x="105532" y="239701"/>
                  </a:cubicBezTo>
                  <a:cubicBezTo>
                    <a:pt x="108419" y="240301"/>
                    <a:pt x="110073" y="240155"/>
                    <a:pt x="110073" y="240155"/>
                  </a:cubicBezTo>
                  <a:cubicBezTo>
                    <a:pt x="110073" y="240155"/>
                    <a:pt x="112651" y="237885"/>
                    <a:pt x="113105" y="237885"/>
                  </a:cubicBezTo>
                  <a:lnTo>
                    <a:pt x="121586" y="237885"/>
                  </a:lnTo>
                  <a:cubicBezTo>
                    <a:pt x="122494" y="237885"/>
                    <a:pt x="123564" y="237285"/>
                    <a:pt x="123564" y="237285"/>
                  </a:cubicBezTo>
                  <a:lnTo>
                    <a:pt x="124618" y="233945"/>
                  </a:lnTo>
                  <a:cubicBezTo>
                    <a:pt x="124618" y="233945"/>
                    <a:pt x="125980" y="231821"/>
                    <a:pt x="126597" y="231675"/>
                  </a:cubicBezTo>
                  <a:cubicBezTo>
                    <a:pt x="127196" y="231529"/>
                    <a:pt x="128575" y="230312"/>
                    <a:pt x="129175" y="230312"/>
                  </a:cubicBezTo>
                  <a:cubicBezTo>
                    <a:pt x="129775" y="230312"/>
                    <a:pt x="132969" y="229096"/>
                    <a:pt x="132969" y="229096"/>
                  </a:cubicBezTo>
                  <a:lnTo>
                    <a:pt x="134639" y="228334"/>
                  </a:lnTo>
                  <a:cubicBezTo>
                    <a:pt x="134639" y="228334"/>
                    <a:pt x="133132" y="230150"/>
                    <a:pt x="132369" y="231058"/>
                  </a:cubicBezTo>
                  <a:cubicBezTo>
                    <a:pt x="131607" y="231966"/>
                    <a:pt x="130553" y="232566"/>
                    <a:pt x="130245" y="233329"/>
                  </a:cubicBezTo>
                  <a:cubicBezTo>
                    <a:pt x="129937" y="234091"/>
                    <a:pt x="131007" y="233475"/>
                    <a:pt x="129337" y="234999"/>
                  </a:cubicBezTo>
                  <a:cubicBezTo>
                    <a:pt x="127667" y="236507"/>
                    <a:pt x="126159" y="235307"/>
                    <a:pt x="126159" y="235307"/>
                  </a:cubicBezTo>
                  <a:cubicBezTo>
                    <a:pt x="126159" y="235307"/>
                    <a:pt x="124942" y="236215"/>
                    <a:pt x="125559" y="236815"/>
                  </a:cubicBezTo>
                  <a:cubicBezTo>
                    <a:pt x="126175" y="237415"/>
                    <a:pt x="126613" y="238323"/>
                    <a:pt x="126775" y="238793"/>
                  </a:cubicBezTo>
                  <a:cubicBezTo>
                    <a:pt x="126921" y="239247"/>
                    <a:pt x="125105" y="238647"/>
                    <a:pt x="127537" y="240464"/>
                  </a:cubicBezTo>
                  <a:cubicBezTo>
                    <a:pt x="129970" y="242280"/>
                    <a:pt x="130877" y="243350"/>
                    <a:pt x="131624" y="243950"/>
                  </a:cubicBezTo>
                  <a:cubicBezTo>
                    <a:pt x="132386" y="244550"/>
                    <a:pt x="136164" y="243188"/>
                    <a:pt x="132386" y="244550"/>
                  </a:cubicBezTo>
                  <a:cubicBezTo>
                    <a:pt x="128591" y="245912"/>
                    <a:pt x="128753" y="243950"/>
                    <a:pt x="128753" y="243950"/>
                  </a:cubicBezTo>
                  <a:lnTo>
                    <a:pt x="126937" y="242734"/>
                  </a:lnTo>
                  <a:lnTo>
                    <a:pt x="125267" y="242734"/>
                  </a:lnTo>
                  <a:cubicBezTo>
                    <a:pt x="125267" y="242734"/>
                    <a:pt x="123288" y="242588"/>
                    <a:pt x="122689" y="242588"/>
                  </a:cubicBezTo>
                  <a:cubicBezTo>
                    <a:pt x="122089" y="242588"/>
                    <a:pt x="120110" y="244096"/>
                    <a:pt x="120110" y="244096"/>
                  </a:cubicBezTo>
                  <a:cubicBezTo>
                    <a:pt x="120110" y="244096"/>
                    <a:pt x="117678" y="240918"/>
                    <a:pt x="116624" y="241972"/>
                  </a:cubicBezTo>
                  <a:cubicBezTo>
                    <a:pt x="115570" y="243026"/>
                    <a:pt x="114808" y="246220"/>
                    <a:pt x="114808" y="246220"/>
                  </a:cubicBezTo>
                  <a:cubicBezTo>
                    <a:pt x="114808" y="246220"/>
                    <a:pt x="111467" y="246528"/>
                    <a:pt x="110105" y="247128"/>
                  </a:cubicBezTo>
                  <a:cubicBezTo>
                    <a:pt x="108743" y="247728"/>
                    <a:pt x="104349" y="248636"/>
                    <a:pt x="104349" y="248636"/>
                  </a:cubicBezTo>
                  <a:cubicBezTo>
                    <a:pt x="104349" y="248636"/>
                    <a:pt x="102078" y="244842"/>
                    <a:pt x="98738" y="248182"/>
                  </a:cubicBezTo>
                  <a:lnTo>
                    <a:pt x="95397" y="251523"/>
                  </a:lnTo>
                  <a:lnTo>
                    <a:pt x="92057" y="253955"/>
                  </a:lnTo>
                  <a:lnTo>
                    <a:pt x="86300" y="255463"/>
                  </a:lnTo>
                  <a:lnTo>
                    <a:pt x="85392" y="257441"/>
                  </a:lnTo>
                  <a:lnTo>
                    <a:pt x="86609" y="259112"/>
                  </a:lnTo>
                  <a:lnTo>
                    <a:pt x="89041" y="261690"/>
                  </a:lnTo>
                  <a:lnTo>
                    <a:pt x="92527" y="261690"/>
                  </a:lnTo>
                  <a:lnTo>
                    <a:pt x="95414" y="262906"/>
                  </a:lnTo>
                  <a:lnTo>
                    <a:pt x="98138" y="262906"/>
                  </a:lnTo>
                  <a:lnTo>
                    <a:pt x="99046" y="263960"/>
                  </a:lnTo>
                  <a:lnTo>
                    <a:pt x="101932" y="265176"/>
                  </a:lnTo>
                  <a:lnTo>
                    <a:pt x="105273" y="265030"/>
                  </a:lnTo>
                  <a:lnTo>
                    <a:pt x="106943" y="265176"/>
                  </a:lnTo>
                  <a:lnTo>
                    <a:pt x="108305" y="267447"/>
                  </a:lnTo>
                  <a:lnTo>
                    <a:pt x="109667" y="269263"/>
                  </a:lnTo>
                  <a:cubicBezTo>
                    <a:pt x="109667" y="269263"/>
                    <a:pt x="111175" y="270771"/>
                    <a:pt x="112100" y="271695"/>
                  </a:cubicBezTo>
                  <a:cubicBezTo>
                    <a:pt x="113008" y="272603"/>
                    <a:pt x="114532" y="273057"/>
                    <a:pt x="114532" y="273057"/>
                  </a:cubicBezTo>
                  <a:lnTo>
                    <a:pt x="116348" y="273057"/>
                  </a:lnTo>
                  <a:lnTo>
                    <a:pt x="115132" y="274565"/>
                  </a:lnTo>
                  <a:lnTo>
                    <a:pt x="115732" y="276998"/>
                  </a:lnTo>
                  <a:cubicBezTo>
                    <a:pt x="115732" y="276998"/>
                    <a:pt x="117240" y="277760"/>
                    <a:pt x="115732" y="277760"/>
                  </a:cubicBezTo>
                  <a:cubicBezTo>
                    <a:pt x="114224" y="277760"/>
                    <a:pt x="113462" y="278522"/>
                    <a:pt x="112846" y="277760"/>
                  </a:cubicBezTo>
                  <a:cubicBezTo>
                    <a:pt x="112229" y="276998"/>
                    <a:pt x="109959" y="275036"/>
                    <a:pt x="109505" y="274273"/>
                  </a:cubicBezTo>
                  <a:cubicBezTo>
                    <a:pt x="109051" y="273511"/>
                    <a:pt x="109197" y="273365"/>
                    <a:pt x="108143" y="272457"/>
                  </a:cubicBezTo>
                  <a:cubicBezTo>
                    <a:pt x="107089" y="271549"/>
                    <a:pt x="106473" y="271403"/>
                    <a:pt x="106473" y="271403"/>
                  </a:cubicBezTo>
                  <a:cubicBezTo>
                    <a:pt x="106473" y="271403"/>
                    <a:pt x="104803" y="268971"/>
                    <a:pt x="104202" y="268971"/>
                  </a:cubicBezTo>
                  <a:cubicBezTo>
                    <a:pt x="103603" y="268971"/>
                    <a:pt x="102532" y="268663"/>
                    <a:pt x="101932" y="268971"/>
                  </a:cubicBezTo>
                  <a:cubicBezTo>
                    <a:pt x="101332" y="269279"/>
                    <a:pt x="99500" y="270187"/>
                    <a:pt x="99500" y="270187"/>
                  </a:cubicBezTo>
                  <a:lnTo>
                    <a:pt x="97376" y="269133"/>
                  </a:lnTo>
                  <a:cubicBezTo>
                    <a:pt x="97376" y="269133"/>
                    <a:pt x="96013" y="267917"/>
                    <a:pt x="94343" y="267771"/>
                  </a:cubicBezTo>
                  <a:cubicBezTo>
                    <a:pt x="92673" y="267625"/>
                    <a:pt x="91165" y="267463"/>
                    <a:pt x="91165" y="267463"/>
                  </a:cubicBezTo>
                  <a:lnTo>
                    <a:pt x="88278" y="265484"/>
                  </a:lnTo>
                  <a:lnTo>
                    <a:pt x="87062" y="266701"/>
                  </a:lnTo>
                  <a:lnTo>
                    <a:pt x="86463" y="267609"/>
                  </a:lnTo>
                  <a:cubicBezTo>
                    <a:pt x="86463" y="267609"/>
                    <a:pt x="84646" y="268517"/>
                    <a:pt x="84646" y="268971"/>
                  </a:cubicBezTo>
                  <a:cubicBezTo>
                    <a:pt x="84646" y="269425"/>
                    <a:pt x="86625" y="270479"/>
                    <a:pt x="85862" y="272003"/>
                  </a:cubicBezTo>
                  <a:cubicBezTo>
                    <a:pt x="85100" y="273511"/>
                    <a:pt x="85100" y="274273"/>
                    <a:pt x="84192" y="274436"/>
                  </a:cubicBezTo>
                  <a:cubicBezTo>
                    <a:pt x="83284" y="274582"/>
                    <a:pt x="80852" y="273673"/>
                    <a:pt x="80252" y="273382"/>
                  </a:cubicBezTo>
                  <a:cubicBezTo>
                    <a:pt x="79652" y="273073"/>
                    <a:pt x="78582" y="272619"/>
                    <a:pt x="78582" y="272619"/>
                  </a:cubicBezTo>
                  <a:cubicBezTo>
                    <a:pt x="78582" y="272619"/>
                    <a:pt x="80706" y="270041"/>
                    <a:pt x="80252" y="269587"/>
                  </a:cubicBezTo>
                  <a:cubicBezTo>
                    <a:pt x="79798" y="269133"/>
                    <a:pt x="78273" y="268679"/>
                    <a:pt x="78273" y="268679"/>
                  </a:cubicBezTo>
                  <a:cubicBezTo>
                    <a:pt x="78273" y="268679"/>
                    <a:pt x="78874" y="266101"/>
                    <a:pt x="78273" y="265955"/>
                  </a:cubicBezTo>
                  <a:cubicBezTo>
                    <a:pt x="77674" y="265809"/>
                    <a:pt x="77674" y="265193"/>
                    <a:pt x="75841" y="265355"/>
                  </a:cubicBezTo>
                  <a:cubicBezTo>
                    <a:pt x="74025" y="265501"/>
                    <a:pt x="71139" y="266571"/>
                    <a:pt x="71139" y="266571"/>
                  </a:cubicBezTo>
                  <a:cubicBezTo>
                    <a:pt x="71139" y="266571"/>
                    <a:pt x="69014" y="267787"/>
                    <a:pt x="68414" y="268387"/>
                  </a:cubicBezTo>
                  <a:cubicBezTo>
                    <a:pt x="67814" y="268987"/>
                    <a:pt x="66436" y="271111"/>
                    <a:pt x="66436" y="271728"/>
                  </a:cubicBezTo>
                  <a:cubicBezTo>
                    <a:pt x="66436" y="272344"/>
                    <a:pt x="70068" y="274452"/>
                    <a:pt x="70068" y="274452"/>
                  </a:cubicBezTo>
                  <a:cubicBezTo>
                    <a:pt x="70068" y="274452"/>
                    <a:pt x="69306" y="275960"/>
                    <a:pt x="69014" y="276430"/>
                  </a:cubicBezTo>
                  <a:cubicBezTo>
                    <a:pt x="68706" y="276884"/>
                    <a:pt x="67036" y="275976"/>
                    <a:pt x="67036" y="277484"/>
                  </a:cubicBezTo>
                  <a:cubicBezTo>
                    <a:pt x="67036" y="278992"/>
                    <a:pt x="69014" y="282479"/>
                    <a:pt x="69014" y="282479"/>
                  </a:cubicBezTo>
                  <a:lnTo>
                    <a:pt x="71139" y="286565"/>
                  </a:lnTo>
                  <a:lnTo>
                    <a:pt x="71139" y="288835"/>
                  </a:lnTo>
                  <a:lnTo>
                    <a:pt x="71738" y="290959"/>
                  </a:lnTo>
                  <a:lnTo>
                    <a:pt x="74917" y="293230"/>
                  </a:lnTo>
                  <a:lnTo>
                    <a:pt x="74463" y="295500"/>
                  </a:lnTo>
                  <a:lnTo>
                    <a:pt x="75517" y="297932"/>
                  </a:lnTo>
                  <a:lnTo>
                    <a:pt x="76117" y="301273"/>
                  </a:lnTo>
                  <a:cubicBezTo>
                    <a:pt x="76117" y="301273"/>
                    <a:pt x="76263" y="302489"/>
                    <a:pt x="77025" y="302635"/>
                  </a:cubicBezTo>
                  <a:cubicBezTo>
                    <a:pt x="77787" y="302781"/>
                    <a:pt x="78387" y="302635"/>
                    <a:pt x="78387" y="302635"/>
                  </a:cubicBezTo>
                  <a:lnTo>
                    <a:pt x="80819" y="300656"/>
                  </a:lnTo>
                  <a:lnTo>
                    <a:pt x="82490" y="301565"/>
                  </a:lnTo>
                  <a:lnTo>
                    <a:pt x="83998" y="303543"/>
                  </a:lnTo>
                  <a:lnTo>
                    <a:pt x="87338" y="304451"/>
                  </a:lnTo>
                  <a:cubicBezTo>
                    <a:pt x="87338" y="304451"/>
                    <a:pt x="89317" y="305505"/>
                    <a:pt x="89317" y="306121"/>
                  </a:cubicBezTo>
                  <a:cubicBezTo>
                    <a:pt x="89317" y="306737"/>
                    <a:pt x="89916" y="307937"/>
                    <a:pt x="89916" y="307937"/>
                  </a:cubicBezTo>
                  <a:cubicBezTo>
                    <a:pt x="89916" y="307937"/>
                    <a:pt x="90370" y="310062"/>
                    <a:pt x="90679" y="310662"/>
                  </a:cubicBezTo>
                  <a:cubicBezTo>
                    <a:pt x="90987" y="311262"/>
                    <a:pt x="90679" y="310208"/>
                    <a:pt x="90987" y="311262"/>
                  </a:cubicBezTo>
                  <a:cubicBezTo>
                    <a:pt x="91295" y="312316"/>
                    <a:pt x="91441" y="313078"/>
                    <a:pt x="91587" y="314294"/>
                  </a:cubicBezTo>
                  <a:cubicBezTo>
                    <a:pt x="91733" y="315510"/>
                    <a:pt x="91733" y="315202"/>
                    <a:pt x="93095" y="317180"/>
                  </a:cubicBezTo>
                  <a:cubicBezTo>
                    <a:pt x="94457" y="319159"/>
                    <a:pt x="95219" y="319613"/>
                    <a:pt x="95219" y="319613"/>
                  </a:cubicBezTo>
                  <a:lnTo>
                    <a:pt x="99613" y="320375"/>
                  </a:lnTo>
                  <a:lnTo>
                    <a:pt x="103862" y="318705"/>
                  </a:lnTo>
                  <a:lnTo>
                    <a:pt x="107802" y="317797"/>
                  </a:lnTo>
                  <a:lnTo>
                    <a:pt x="106440" y="315818"/>
                  </a:lnTo>
                  <a:cubicBezTo>
                    <a:pt x="106440" y="315818"/>
                    <a:pt x="104770" y="313840"/>
                    <a:pt x="105532" y="313548"/>
                  </a:cubicBezTo>
                  <a:cubicBezTo>
                    <a:pt x="106294" y="313240"/>
                    <a:pt x="108873" y="314148"/>
                    <a:pt x="108873" y="314148"/>
                  </a:cubicBezTo>
                  <a:lnTo>
                    <a:pt x="109181" y="311878"/>
                  </a:lnTo>
                  <a:cubicBezTo>
                    <a:pt x="109181" y="311878"/>
                    <a:pt x="110689" y="311732"/>
                    <a:pt x="110851" y="312640"/>
                  </a:cubicBezTo>
                  <a:cubicBezTo>
                    <a:pt x="110997" y="313548"/>
                    <a:pt x="111759" y="312186"/>
                    <a:pt x="110997" y="313548"/>
                  </a:cubicBezTo>
                  <a:cubicBezTo>
                    <a:pt x="110235" y="314910"/>
                    <a:pt x="110851" y="315364"/>
                    <a:pt x="111143" y="315818"/>
                  </a:cubicBezTo>
                  <a:cubicBezTo>
                    <a:pt x="111451" y="316272"/>
                    <a:pt x="113267" y="317326"/>
                    <a:pt x="113267" y="317326"/>
                  </a:cubicBezTo>
                  <a:lnTo>
                    <a:pt x="113867" y="320359"/>
                  </a:lnTo>
                  <a:lnTo>
                    <a:pt x="114629" y="318542"/>
                  </a:lnTo>
                  <a:lnTo>
                    <a:pt x="115229" y="316726"/>
                  </a:lnTo>
                  <a:lnTo>
                    <a:pt x="115991" y="316126"/>
                  </a:lnTo>
                  <a:cubicBezTo>
                    <a:pt x="115991" y="316126"/>
                    <a:pt x="116137" y="316888"/>
                    <a:pt x="116753" y="317180"/>
                  </a:cubicBezTo>
                  <a:cubicBezTo>
                    <a:pt x="117354" y="317488"/>
                    <a:pt x="120094" y="317180"/>
                    <a:pt x="120548" y="317488"/>
                  </a:cubicBezTo>
                  <a:cubicBezTo>
                    <a:pt x="121002" y="317797"/>
                    <a:pt x="121456" y="319759"/>
                    <a:pt x="121148" y="320375"/>
                  </a:cubicBezTo>
                  <a:cubicBezTo>
                    <a:pt x="120840" y="320975"/>
                    <a:pt x="119932" y="321737"/>
                    <a:pt x="119932" y="321737"/>
                  </a:cubicBezTo>
                  <a:lnTo>
                    <a:pt x="116753" y="322337"/>
                  </a:lnTo>
                  <a:lnTo>
                    <a:pt x="108273" y="324915"/>
                  </a:lnTo>
                  <a:lnTo>
                    <a:pt x="102208" y="326423"/>
                  </a:lnTo>
                  <a:cubicBezTo>
                    <a:pt x="102208" y="326423"/>
                    <a:pt x="100538" y="327931"/>
                    <a:pt x="100392" y="328402"/>
                  </a:cubicBezTo>
                  <a:cubicBezTo>
                    <a:pt x="100246" y="328856"/>
                    <a:pt x="101300" y="332488"/>
                    <a:pt x="101300" y="332488"/>
                  </a:cubicBezTo>
                  <a:lnTo>
                    <a:pt x="102662" y="334612"/>
                  </a:lnTo>
                  <a:lnTo>
                    <a:pt x="104640" y="337337"/>
                  </a:lnTo>
                  <a:cubicBezTo>
                    <a:pt x="104640" y="337337"/>
                    <a:pt x="106003" y="340061"/>
                    <a:pt x="106457" y="340223"/>
                  </a:cubicBezTo>
                  <a:cubicBezTo>
                    <a:pt x="106910" y="340369"/>
                    <a:pt x="109635" y="343401"/>
                    <a:pt x="109635" y="343401"/>
                  </a:cubicBezTo>
                  <a:lnTo>
                    <a:pt x="111613" y="345217"/>
                  </a:lnTo>
                  <a:lnTo>
                    <a:pt x="115408" y="346125"/>
                  </a:lnTo>
                  <a:cubicBezTo>
                    <a:pt x="115408" y="346125"/>
                    <a:pt x="116316" y="347796"/>
                    <a:pt x="116316" y="348396"/>
                  </a:cubicBezTo>
                  <a:lnTo>
                    <a:pt x="116316" y="352028"/>
                  </a:lnTo>
                  <a:lnTo>
                    <a:pt x="116170" y="355514"/>
                  </a:lnTo>
                  <a:lnTo>
                    <a:pt x="114808" y="358401"/>
                  </a:lnTo>
                  <a:lnTo>
                    <a:pt x="116478" y="360671"/>
                  </a:lnTo>
                  <a:lnTo>
                    <a:pt x="116624" y="357039"/>
                  </a:lnTo>
                  <a:lnTo>
                    <a:pt x="119202" y="355368"/>
                  </a:lnTo>
                  <a:lnTo>
                    <a:pt x="119348" y="354606"/>
                  </a:lnTo>
                  <a:lnTo>
                    <a:pt x="120710" y="357185"/>
                  </a:lnTo>
                  <a:cubicBezTo>
                    <a:pt x="120710" y="357185"/>
                    <a:pt x="121310" y="359001"/>
                    <a:pt x="121926" y="359455"/>
                  </a:cubicBezTo>
                  <a:cubicBezTo>
                    <a:pt x="122526" y="359909"/>
                    <a:pt x="122072" y="360817"/>
                    <a:pt x="123743" y="359909"/>
                  </a:cubicBezTo>
                  <a:cubicBezTo>
                    <a:pt x="125413" y="359001"/>
                    <a:pt x="129807" y="354752"/>
                    <a:pt x="129807" y="354752"/>
                  </a:cubicBezTo>
                  <a:lnTo>
                    <a:pt x="130715" y="352936"/>
                  </a:lnTo>
                  <a:cubicBezTo>
                    <a:pt x="130715" y="352936"/>
                    <a:pt x="131932" y="352174"/>
                    <a:pt x="132077" y="351574"/>
                  </a:cubicBezTo>
                  <a:cubicBezTo>
                    <a:pt x="132223" y="350974"/>
                    <a:pt x="131477" y="348396"/>
                    <a:pt x="131477" y="348396"/>
                  </a:cubicBezTo>
                  <a:lnTo>
                    <a:pt x="133148" y="346580"/>
                  </a:lnTo>
                  <a:lnTo>
                    <a:pt x="130115" y="341877"/>
                  </a:lnTo>
                  <a:lnTo>
                    <a:pt x="127229" y="339153"/>
                  </a:lnTo>
                  <a:lnTo>
                    <a:pt x="127829" y="336574"/>
                  </a:lnTo>
                  <a:lnTo>
                    <a:pt x="129337" y="335520"/>
                  </a:lnTo>
                  <a:lnTo>
                    <a:pt x="132515" y="331272"/>
                  </a:lnTo>
                  <a:lnTo>
                    <a:pt x="133877" y="327023"/>
                  </a:lnTo>
                  <a:cubicBezTo>
                    <a:pt x="133877" y="327023"/>
                    <a:pt x="136602" y="322937"/>
                    <a:pt x="136602" y="322483"/>
                  </a:cubicBezTo>
                  <a:cubicBezTo>
                    <a:pt x="136602" y="322029"/>
                    <a:pt x="133715" y="317180"/>
                    <a:pt x="133715" y="317180"/>
                  </a:cubicBezTo>
                  <a:cubicBezTo>
                    <a:pt x="133715" y="317180"/>
                    <a:pt x="132807" y="315364"/>
                    <a:pt x="132953" y="314602"/>
                  </a:cubicBezTo>
                  <a:cubicBezTo>
                    <a:pt x="133099" y="313840"/>
                    <a:pt x="135678" y="313840"/>
                    <a:pt x="135678" y="313840"/>
                  </a:cubicBezTo>
                  <a:lnTo>
                    <a:pt x="136440" y="313840"/>
                  </a:lnTo>
                  <a:cubicBezTo>
                    <a:pt x="136440" y="313840"/>
                    <a:pt x="138110" y="309591"/>
                    <a:pt x="138110" y="308683"/>
                  </a:cubicBezTo>
                  <a:cubicBezTo>
                    <a:pt x="138110" y="307775"/>
                    <a:pt x="137801" y="304435"/>
                    <a:pt x="138110" y="303981"/>
                  </a:cubicBezTo>
                  <a:cubicBezTo>
                    <a:pt x="138418" y="303527"/>
                    <a:pt x="138110" y="301710"/>
                    <a:pt x="138110" y="301710"/>
                  </a:cubicBezTo>
                  <a:cubicBezTo>
                    <a:pt x="138110" y="301710"/>
                    <a:pt x="140234" y="298532"/>
                    <a:pt x="140234" y="297916"/>
                  </a:cubicBezTo>
                  <a:cubicBezTo>
                    <a:pt x="140234" y="297300"/>
                    <a:pt x="139634" y="295030"/>
                    <a:pt x="139634" y="295030"/>
                  </a:cubicBezTo>
                  <a:cubicBezTo>
                    <a:pt x="139634" y="295030"/>
                    <a:pt x="139034" y="293522"/>
                    <a:pt x="139034" y="292597"/>
                  </a:cubicBezTo>
                  <a:cubicBezTo>
                    <a:pt x="139034" y="291673"/>
                    <a:pt x="139796" y="288965"/>
                    <a:pt x="140250" y="288349"/>
                  </a:cubicBezTo>
                  <a:cubicBezTo>
                    <a:pt x="140704" y="287749"/>
                    <a:pt x="141304" y="285316"/>
                    <a:pt x="141304" y="285316"/>
                  </a:cubicBezTo>
                  <a:lnTo>
                    <a:pt x="144028" y="281522"/>
                  </a:lnTo>
                  <a:cubicBezTo>
                    <a:pt x="144028" y="281522"/>
                    <a:pt x="144937" y="281068"/>
                    <a:pt x="144028" y="280614"/>
                  </a:cubicBezTo>
                  <a:cubicBezTo>
                    <a:pt x="143120" y="280160"/>
                    <a:pt x="142358" y="278944"/>
                    <a:pt x="142358" y="278944"/>
                  </a:cubicBezTo>
                  <a:cubicBezTo>
                    <a:pt x="142358" y="278944"/>
                    <a:pt x="141904" y="276819"/>
                    <a:pt x="142358" y="276819"/>
                  </a:cubicBezTo>
                  <a:cubicBezTo>
                    <a:pt x="142812" y="276819"/>
                    <a:pt x="145082" y="276965"/>
                    <a:pt x="145082" y="276965"/>
                  </a:cubicBezTo>
                  <a:cubicBezTo>
                    <a:pt x="145082" y="276965"/>
                    <a:pt x="146591" y="275295"/>
                    <a:pt x="145082" y="274079"/>
                  </a:cubicBezTo>
                  <a:cubicBezTo>
                    <a:pt x="143574" y="272863"/>
                    <a:pt x="142812" y="271646"/>
                    <a:pt x="142812" y="271646"/>
                  </a:cubicBezTo>
                  <a:lnTo>
                    <a:pt x="144628" y="270284"/>
                  </a:lnTo>
                  <a:lnTo>
                    <a:pt x="144628" y="267852"/>
                  </a:lnTo>
                  <a:lnTo>
                    <a:pt x="145764" y="268614"/>
                  </a:lnTo>
                  <a:lnTo>
                    <a:pt x="151001" y="271046"/>
                  </a:lnTo>
                  <a:lnTo>
                    <a:pt x="152218" y="272863"/>
                  </a:lnTo>
                  <a:lnTo>
                    <a:pt x="154488" y="272555"/>
                  </a:lnTo>
                  <a:lnTo>
                    <a:pt x="157374" y="272101"/>
                  </a:lnTo>
                  <a:lnTo>
                    <a:pt x="157374" y="263003"/>
                  </a:lnTo>
                  <a:lnTo>
                    <a:pt x="158428" y="258609"/>
                  </a:lnTo>
                  <a:lnTo>
                    <a:pt x="156304" y="257393"/>
                  </a:lnTo>
                  <a:lnTo>
                    <a:pt x="158428" y="256339"/>
                  </a:lnTo>
                  <a:cubicBezTo>
                    <a:pt x="158428" y="256339"/>
                    <a:pt x="158282" y="252544"/>
                    <a:pt x="158428" y="251798"/>
                  </a:cubicBezTo>
                  <a:cubicBezTo>
                    <a:pt x="158574" y="251052"/>
                    <a:pt x="159936" y="249220"/>
                    <a:pt x="159936" y="249220"/>
                  </a:cubicBezTo>
                  <a:cubicBezTo>
                    <a:pt x="159936" y="249220"/>
                    <a:pt x="160844" y="249366"/>
                    <a:pt x="160844" y="247404"/>
                  </a:cubicBezTo>
                  <a:cubicBezTo>
                    <a:pt x="160844" y="245442"/>
                    <a:pt x="160082" y="241793"/>
                    <a:pt x="160082" y="241793"/>
                  </a:cubicBezTo>
                  <a:cubicBezTo>
                    <a:pt x="160082" y="241793"/>
                    <a:pt x="160682" y="240431"/>
                    <a:pt x="159482" y="239815"/>
                  </a:cubicBezTo>
                  <a:cubicBezTo>
                    <a:pt x="158266" y="239215"/>
                    <a:pt x="157974" y="237999"/>
                    <a:pt x="157974" y="237999"/>
                  </a:cubicBezTo>
                  <a:lnTo>
                    <a:pt x="160098" y="236637"/>
                  </a:lnTo>
                  <a:lnTo>
                    <a:pt x="158120" y="233912"/>
                  </a:lnTo>
                  <a:cubicBezTo>
                    <a:pt x="158120" y="233912"/>
                    <a:pt x="157520" y="234366"/>
                    <a:pt x="157358" y="233766"/>
                  </a:cubicBezTo>
                  <a:cubicBezTo>
                    <a:pt x="157212" y="233166"/>
                    <a:pt x="157504" y="231496"/>
                    <a:pt x="157504" y="231496"/>
                  </a:cubicBezTo>
                  <a:cubicBezTo>
                    <a:pt x="157504" y="231496"/>
                    <a:pt x="158412" y="231642"/>
                    <a:pt x="159012" y="230588"/>
                  </a:cubicBezTo>
                  <a:cubicBezTo>
                    <a:pt x="159612" y="229534"/>
                    <a:pt x="160828" y="226956"/>
                    <a:pt x="160828" y="226956"/>
                  </a:cubicBezTo>
                  <a:cubicBezTo>
                    <a:pt x="160828" y="226956"/>
                    <a:pt x="162336" y="227864"/>
                    <a:pt x="160228" y="224977"/>
                  </a:cubicBezTo>
                  <a:cubicBezTo>
                    <a:pt x="158104" y="222091"/>
                    <a:pt x="156596" y="222707"/>
                    <a:pt x="157650" y="221345"/>
                  </a:cubicBezTo>
                  <a:cubicBezTo>
                    <a:pt x="158704" y="219983"/>
                    <a:pt x="162044" y="219221"/>
                    <a:pt x="162044" y="219221"/>
                  </a:cubicBezTo>
                  <a:lnTo>
                    <a:pt x="164930" y="218459"/>
                  </a:lnTo>
                  <a:lnTo>
                    <a:pt x="166909" y="219675"/>
                  </a:lnTo>
                  <a:lnTo>
                    <a:pt x="168579" y="220129"/>
                  </a:lnTo>
                  <a:lnTo>
                    <a:pt x="171611" y="216497"/>
                  </a:lnTo>
                  <a:lnTo>
                    <a:pt x="172520" y="212556"/>
                  </a:lnTo>
                  <a:cubicBezTo>
                    <a:pt x="172520" y="212556"/>
                    <a:pt x="170087" y="209670"/>
                    <a:pt x="170087" y="209216"/>
                  </a:cubicBezTo>
                  <a:cubicBezTo>
                    <a:pt x="170087" y="208762"/>
                    <a:pt x="170233" y="206183"/>
                    <a:pt x="170687" y="205583"/>
                  </a:cubicBezTo>
                  <a:cubicBezTo>
                    <a:pt x="171141" y="204983"/>
                    <a:pt x="172958" y="203913"/>
                    <a:pt x="173119" y="203151"/>
                  </a:cubicBezTo>
                  <a:cubicBezTo>
                    <a:pt x="173282" y="202389"/>
                    <a:pt x="173119" y="198611"/>
                    <a:pt x="173119" y="198611"/>
                  </a:cubicBezTo>
                  <a:cubicBezTo>
                    <a:pt x="173119" y="198611"/>
                    <a:pt x="169325" y="195886"/>
                    <a:pt x="169179" y="195270"/>
                  </a:cubicBezTo>
                  <a:cubicBezTo>
                    <a:pt x="169033" y="194670"/>
                    <a:pt x="167817" y="194508"/>
                    <a:pt x="169033" y="192838"/>
                  </a:cubicBezTo>
                  <a:cubicBezTo>
                    <a:pt x="170249" y="191168"/>
                    <a:pt x="171011" y="190405"/>
                    <a:pt x="171758" y="189806"/>
                  </a:cubicBezTo>
                  <a:cubicBezTo>
                    <a:pt x="172520" y="189206"/>
                    <a:pt x="173184" y="187081"/>
                    <a:pt x="173184" y="187081"/>
                  </a:cubicBezTo>
                  <a:cubicBezTo>
                    <a:pt x="173184" y="187081"/>
                    <a:pt x="174465" y="184503"/>
                    <a:pt x="173184" y="182833"/>
                  </a:cubicBezTo>
                  <a:cubicBezTo>
                    <a:pt x="171903" y="181162"/>
                    <a:pt x="171141" y="180254"/>
                    <a:pt x="171141" y="179492"/>
                  </a:cubicBezTo>
                  <a:lnTo>
                    <a:pt x="171141" y="177514"/>
                  </a:lnTo>
                  <a:lnTo>
                    <a:pt x="170995" y="176298"/>
                  </a:lnTo>
                  <a:cubicBezTo>
                    <a:pt x="170995" y="176298"/>
                    <a:pt x="172876" y="175844"/>
                    <a:pt x="173752" y="175844"/>
                  </a:cubicBezTo>
                  <a:cubicBezTo>
                    <a:pt x="174627" y="175844"/>
                    <a:pt x="175990" y="174936"/>
                    <a:pt x="177660" y="174482"/>
                  </a:cubicBezTo>
                  <a:cubicBezTo>
                    <a:pt x="179330" y="174028"/>
                    <a:pt x="181000" y="173119"/>
                    <a:pt x="181000" y="173119"/>
                  </a:cubicBezTo>
                  <a:cubicBezTo>
                    <a:pt x="181000" y="173119"/>
                    <a:pt x="182217" y="172357"/>
                    <a:pt x="183887" y="172811"/>
                  </a:cubicBezTo>
                  <a:lnTo>
                    <a:pt x="185557" y="173265"/>
                  </a:lnTo>
                  <a:lnTo>
                    <a:pt x="184957" y="169633"/>
                  </a:lnTo>
                  <a:lnTo>
                    <a:pt x="183741" y="166293"/>
                  </a:lnTo>
                  <a:cubicBezTo>
                    <a:pt x="183741" y="166293"/>
                    <a:pt x="182979" y="162498"/>
                    <a:pt x="183141" y="161898"/>
                  </a:cubicBezTo>
                  <a:cubicBezTo>
                    <a:pt x="183287" y="161298"/>
                    <a:pt x="184357" y="160228"/>
                    <a:pt x="185573" y="160082"/>
                  </a:cubicBezTo>
                  <a:cubicBezTo>
                    <a:pt x="186789" y="159936"/>
                    <a:pt x="190114" y="162206"/>
                    <a:pt x="190114" y="162206"/>
                  </a:cubicBezTo>
                  <a:lnTo>
                    <a:pt x="191330" y="161298"/>
                  </a:lnTo>
                  <a:lnTo>
                    <a:pt x="193908" y="158574"/>
                  </a:lnTo>
                  <a:lnTo>
                    <a:pt x="195124" y="158574"/>
                  </a:lnTo>
                  <a:lnTo>
                    <a:pt x="196487" y="155542"/>
                  </a:lnTo>
                  <a:cubicBezTo>
                    <a:pt x="196487" y="155542"/>
                    <a:pt x="197086" y="155233"/>
                    <a:pt x="197540" y="154942"/>
                  </a:cubicBezTo>
                  <a:cubicBezTo>
                    <a:pt x="197995" y="154634"/>
                    <a:pt x="197540" y="153888"/>
                    <a:pt x="198140" y="153271"/>
                  </a:cubicBezTo>
                  <a:cubicBezTo>
                    <a:pt x="198740" y="152655"/>
                    <a:pt x="201027" y="154779"/>
                    <a:pt x="201027" y="154779"/>
                  </a:cubicBezTo>
                  <a:cubicBezTo>
                    <a:pt x="201027" y="154779"/>
                    <a:pt x="200719" y="155379"/>
                    <a:pt x="202081" y="156450"/>
                  </a:cubicBezTo>
                  <a:cubicBezTo>
                    <a:pt x="203443" y="157504"/>
                    <a:pt x="204351" y="157504"/>
                    <a:pt x="204351" y="157504"/>
                  </a:cubicBezTo>
                  <a:lnTo>
                    <a:pt x="205713" y="153417"/>
                  </a:lnTo>
                  <a:lnTo>
                    <a:pt x="206167" y="151147"/>
                  </a:lnTo>
                  <a:lnTo>
                    <a:pt x="209508" y="148569"/>
                  </a:lnTo>
                  <a:lnTo>
                    <a:pt x="211178" y="151601"/>
                  </a:lnTo>
                  <a:lnTo>
                    <a:pt x="214064" y="154488"/>
                  </a:lnTo>
                  <a:lnTo>
                    <a:pt x="215735" y="154179"/>
                  </a:lnTo>
                  <a:lnTo>
                    <a:pt x="214681" y="151747"/>
                  </a:lnTo>
                  <a:lnTo>
                    <a:pt x="217567" y="152055"/>
                  </a:lnTo>
                  <a:cubicBezTo>
                    <a:pt x="217567" y="152055"/>
                    <a:pt x="217875" y="150839"/>
                    <a:pt x="218329" y="151455"/>
                  </a:cubicBezTo>
                  <a:cubicBezTo>
                    <a:pt x="218783" y="152055"/>
                    <a:pt x="217275" y="152817"/>
                    <a:pt x="218329" y="152963"/>
                  </a:cubicBezTo>
                  <a:cubicBezTo>
                    <a:pt x="219383" y="153109"/>
                    <a:pt x="220307" y="153271"/>
                    <a:pt x="220307" y="153271"/>
                  </a:cubicBezTo>
                  <a:lnTo>
                    <a:pt x="220307" y="147207"/>
                  </a:lnTo>
                  <a:cubicBezTo>
                    <a:pt x="220307" y="147207"/>
                    <a:pt x="223648" y="145699"/>
                    <a:pt x="223648" y="144936"/>
                  </a:cubicBezTo>
                  <a:cubicBezTo>
                    <a:pt x="223648" y="144174"/>
                    <a:pt x="221378" y="142212"/>
                    <a:pt x="221378" y="141758"/>
                  </a:cubicBezTo>
                  <a:cubicBezTo>
                    <a:pt x="221378" y="141304"/>
                    <a:pt x="223648" y="137672"/>
                    <a:pt x="223648" y="137672"/>
                  </a:cubicBezTo>
                  <a:lnTo>
                    <a:pt x="220469" y="134039"/>
                  </a:lnTo>
                  <a:cubicBezTo>
                    <a:pt x="220469" y="134039"/>
                    <a:pt x="218799" y="133131"/>
                    <a:pt x="218345" y="133585"/>
                  </a:cubicBezTo>
                  <a:cubicBezTo>
                    <a:pt x="217891" y="134039"/>
                    <a:pt x="216983" y="134494"/>
                    <a:pt x="216983" y="134494"/>
                  </a:cubicBezTo>
                  <a:lnTo>
                    <a:pt x="214097" y="132369"/>
                  </a:lnTo>
                  <a:lnTo>
                    <a:pt x="213335" y="129645"/>
                  </a:lnTo>
                  <a:cubicBezTo>
                    <a:pt x="213335" y="129645"/>
                    <a:pt x="211827" y="130099"/>
                    <a:pt x="210756" y="129499"/>
                  </a:cubicBezTo>
                  <a:cubicBezTo>
                    <a:pt x="209702" y="128899"/>
                    <a:pt x="204092" y="127067"/>
                    <a:pt x="203638" y="126613"/>
                  </a:cubicBezTo>
                  <a:cubicBezTo>
                    <a:pt x="203184" y="126159"/>
                    <a:pt x="202275" y="124488"/>
                    <a:pt x="202275" y="124488"/>
                  </a:cubicBezTo>
                  <a:cubicBezTo>
                    <a:pt x="201221" y="123888"/>
                    <a:pt x="199389" y="120094"/>
                    <a:pt x="198935" y="119640"/>
                  </a:cubicBezTo>
                  <a:cubicBezTo>
                    <a:pt x="198481" y="119186"/>
                    <a:pt x="196957" y="118132"/>
                    <a:pt x="196957" y="118132"/>
                  </a:cubicBezTo>
                  <a:lnTo>
                    <a:pt x="194833" y="116770"/>
                  </a:lnTo>
                  <a:cubicBezTo>
                    <a:pt x="194833" y="116770"/>
                    <a:pt x="195141" y="119348"/>
                    <a:pt x="194524" y="119656"/>
                  </a:cubicBezTo>
                  <a:cubicBezTo>
                    <a:pt x="193924" y="119964"/>
                    <a:pt x="189676" y="119802"/>
                    <a:pt x="189676" y="119802"/>
                  </a:cubicBezTo>
                  <a:cubicBezTo>
                    <a:pt x="189676" y="119802"/>
                    <a:pt x="189676" y="117824"/>
                    <a:pt x="189822" y="116916"/>
                  </a:cubicBezTo>
                  <a:cubicBezTo>
                    <a:pt x="189968" y="116008"/>
                    <a:pt x="191638" y="112829"/>
                    <a:pt x="190130" y="112067"/>
                  </a:cubicBezTo>
                  <a:cubicBezTo>
                    <a:pt x="188622" y="111305"/>
                    <a:pt x="187098" y="111467"/>
                    <a:pt x="187098" y="110851"/>
                  </a:cubicBezTo>
                  <a:lnTo>
                    <a:pt x="187098" y="106602"/>
                  </a:lnTo>
                  <a:lnTo>
                    <a:pt x="186952" y="103262"/>
                  </a:lnTo>
                  <a:cubicBezTo>
                    <a:pt x="186952" y="103262"/>
                    <a:pt x="188314" y="102208"/>
                    <a:pt x="186805" y="102500"/>
                  </a:cubicBezTo>
                  <a:cubicBezTo>
                    <a:pt x="185297" y="102808"/>
                    <a:pt x="184373" y="102954"/>
                    <a:pt x="184373" y="102954"/>
                  </a:cubicBezTo>
                  <a:cubicBezTo>
                    <a:pt x="184373" y="102954"/>
                    <a:pt x="183919" y="102954"/>
                    <a:pt x="183157" y="102046"/>
                  </a:cubicBezTo>
                  <a:cubicBezTo>
                    <a:pt x="182395" y="101138"/>
                    <a:pt x="178762" y="99159"/>
                    <a:pt x="178762" y="99159"/>
                  </a:cubicBezTo>
                  <a:lnTo>
                    <a:pt x="176947" y="100522"/>
                  </a:lnTo>
                  <a:lnTo>
                    <a:pt x="175892" y="102500"/>
                  </a:lnTo>
                  <a:cubicBezTo>
                    <a:pt x="175892" y="102500"/>
                    <a:pt x="175747" y="104316"/>
                    <a:pt x="174222" y="103716"/>
                  </a:cubicBezTo>
                  <a:cubicBezTo>
                    <a:pt x="172714" y="103116"/>
                    <a:pt x="169974" y="101738"/>
                    <a:pt x="169974" y="101738"/>
                  </a:cubicBezTo>
                  <a:cubicBezTo>
                    <a:pt x="169974" y="101738"/>
                    <a:pt x="169066" y="100830"/>
                    <a:pt x="168920" y="99922"/>
                  </a:cubicBezTo>
                  <a:cubicBezTo>
                    <a:pt x="168774" y="99013"/>
                    <a:pt x="168920" y="96889"/>
                    <a:pt x="168920" y="96889"/>
                  </a:cubicBezTo>
                  <a:lnTo>
                    <a:pt x="169066" y="95073"/>
                  </a:lnTo>
                  <a:lnTo>
                    <a:pt x="168303" y="86430"/>
                  </a:lnTo>
                  <a:lnTo>
                    <a:pt x="169520" y="73847"/>
                  </a:lnTo>
                  <a:lnTo>
                    <a:pt x="166633" y="62479"/>
                  </a:lnTo>
                  <a:lnTo>
                    <a:pt x="162385" y="54744"/>
                  </a:lnTo>
                  <a:lnTo>
                    <a:pt x="159044" y="51404"/>
                  </a:lnTo>
                  <a:lnTo>
                    <a:pt x="155412" y="50496"/>
                  </a:lnTo>
                  <a:lnTo>
                    <a:pt x="153288" y="53836"/>
                  </a:lnTo>
                  <a:lnTo>
                    <a:pt x="152234" y="60663"/>
                  </a:lnTo>
                  <a:lnTo>
                    <a:pt x="152379" y="64458"/>
                  </a:lnTo>
                  <a:lnTo>
                    <a:pt x="151472" y="69306"/>
                  </a:lnTo>
                  <a:lnTo>
                    <a:pt x="150109" y="73393"/>
                  </a:lnTo>
                  <a:lnTo>
                    <a:pt x="147677" y="77025"/>
                  </a:lnTo>
                  <a:lnTo>
                    <a:pt x="145407" y="79603"/>
                  </a:lnTo>
                  <a:lnTo>
                    <a:pt x="143737" y="79003"/>
                  </a:lnTo>
                  <a:lnTo>
                    <a:pt x="144953" y="76733"/>
                  </a:lnTo>
                  <a:cubicBezTo>
                    <a:pt x="144953" y="76733"/>
                    <a:pt x="145553" y="77041"/>
                    <a:pt x="145715" y="75971"/>
                  </a:cubicBezTo>
                  <a:cubicBezTo>
                    <a:pt x="145861" y="74917"/>
                    <a:pt x="145861" y="72339"/>
                    <a:pt x="145861" y="71430"/>
                  </a:cubicBezTo>
                  <a:cubicBezTo>
                    <a:pt x="145861" y="70522"/>
                    <a:pt x="145407" y="67036"/>
                    <a:pt x="145715" y="65512"/>
                  </a:cubicBezTo>
                  <a:cubicBezTo>
                    <a:pt x="146023" y="63987"/>
                    <a:pt x="146023" y="62171"/>
                    <a:pt x="146023" y="61263"/>
                  </a:cubicBezTo>
                  <a:cubicBezTo>
                    <a:pt x="146023" y="60355"/>
                    <a:pt x="145115" y="57777"/>
                    <a:pt x="145115" y="57777"/>
                  </a:cubicBezTo>
                  <a:cubicBezTo>
                    <a:pt x="145115" y="57777"/>
                    <a:pt x="146023" y="56107"/>
                    <a:pt x="146023" y="55507"/>
                  </a:cubicBezTo>
                  <a:cubicBezTo>
                    <a:pt x="146023" y="54907"/>
                    <a:pt x="145715" y="50512"/>
                    <a:pt x="146331" y="49896"/>
                  </a:cubicBezTo>
                  <a:cubicBezTo>
                    <a:pt x="146931" y="49296"/>
                    <a:pt x="149672" y="46555"/>
                    <a:pt x="150272" y="45810"/>
                  </a:cubicBezTo>
                  <a:cubicBezTo>
                    <a:pt x="150871" y="45047"/>
                    <a:pt x="152850" y="38983"/>
                    <a:pt x="152850" y="38983"/>
                  </a:cubicBezTo>
                  <a:cubicBezTo>
                    <a:pt x="152850" y="38983"/>
                    <a:pt x="153450" y="39291"/>
                    <a:pt x="152088" y="36096"/>
                  </a:cubicBezTo>
                  <a:cubicBezTo>
                    <a:pt x="150725" y="32918"/>
                    <a:pt x="149056" y="30340"/>
                    <a:pt x="148293" y="29124"/>
                  </a:cubicBezTo>
                  <a:cubicBezTo>
                    <a:pt x="147531" y="27907"/>
                    <a:pt x="144499" y="23967"/>
                    <a:pt x="144207" y="23513"/>
                  </a:cubicBezTo>
                  <a:cubicBezTo>
                    <a:pt x="143899" y="23059"/>
                    <a:pt x="142537" y="20935"/>
                    <a:pt x="142228" y="20481"/>
                  </a:cubicBezTo>
                  <a:cubicBezTo>
                    <a:pt x="141920" y="20026"/>
                    <a:pt x="140720" y="18502"/>
                    <a:pt x="140250" y="17756"/>
                  </a:cubicBezTo>
                  <a:cubicBezTo>
                    <a:pt x="139796" y="16994"/>
                    <a:pt x="138272" y="15178"/>
                    <a:pt x="137672" y="14870"/>
                  </a:cubicBezTo>
                  <a:cubicBezTo>
                    <a:pt x="137072" y="14562"/>
                    <a:pt x="134331" y="13200"/>
                    <a:pt x="134331" y="13200"/>
                  </a:cubicBezTo>
                  <a:lnTo>
                    <a:pt x="130537" y="11692"/>
                  </a:lnTo>
                  <a:cubicBezTo>
                    <a:pt x="130537" y="11692"/>
                    <a:pt x="129029" y="12146"/>
                    <a:pt x="128412" y="12746"/>
                  </a:cubicBezTo>
                  <a:cubicBezTo>
                    <a:pt x="127813" y="13346"/>
                    <a:pt x="127359" y="16994"/>
                    <a:pt x="127359" y="16994"/>
                  </a:cubicBezTo>
                  <a:cubicBezTo>
                    <a:pt x="127359" y="16994"/>
                    <a:pt x="128121" y="17902"/>
                    <a:pt x="128412" y="18810"/>
                  </a:cubicBezTo>
                  <a:cubicBezTo>
                    <a:pt x="128705" y="19718"/>
                    <a:pt x="128721" y="20626"/>
                    <a:pt x="128267" y="21243"/>
                  </a:cubicBezTo>
                  <a:cubicBezTo>
                    <a:pt x="127813" y="21859"/>
                    <a:pt x="125834" y="22913"/>
                    <a:pt x="125543" y="20935"/>
                  </a:cubicBezTo>
                  <a:cubicBezTo>
                    <a:pt x="125234" y="18956"/>
                    <a:pt x="124942" y="15778"/>
                    <a:pt x="124942" y="15778"/>
                  </a:cubicBezTo>
                  <a:cubicBezTo>
                    <a:pt x="124942" y="15778"/>
                    <a:pt x="121148" y="2595"/>
                    <a:pt x="121002" y="1978"/>
                  </a:cubicBezTo>
                  <a:cubicBezTo>
                    <a:pt x="120856" y="1378"/>
                    <a:pt x="118424" y="0"/>
                    <a:pt x="117824" y="0"/>
                  </a:cubicBezTo>
                  <a:lnTo>
                    <a:pt x="114937" y="0"/>
                  </a:lnTo>
                  <a:cubicBezTo>
                    <a:pt x="114937" y="0"/>
                    <a:pt x="111305" y="3632"/>
                    <a:pt x="110997" y="4086"/>
                  </a:cubicBezTo>
                  <a:cubicBezTo>
                    <a:pt x="110689" y="4540"/>
                    <a:pt x="108873" y="6973"/>
                    <a:pt x="108727" y="7719"/>
                  </a:cubicBezTo>
                  <a:cubicBezTo>
                    <a:pt x="108581" y="8465"/>
                    <a:pt x="108127" y="12113"/>
                    <a:pt x="108581" y="13021"/>
                  </a:cubicBezTo>
                  <a:cubicBezTo>
                    <a:pt x="109035" y="13929"/>
                    <a:pt x="110851" y="17108"/>
                    <a:pt x="110851" y="17108"/>
                  </a:cubicBezTo>
                  <a:cubicBezTo>
                    <a:pt x="110851" y="17108"/>
                    <a:pt x="111305" y="18470"/>
                    <a:pt x="111759" y="19832"/>
                  </a:cubicBezTo>
                  <a:cubicBezTo>
                    <a:pt x="112213" y="21194"/>
                    <a:pt x="112213" y="21810"/>
                    <a:pt x="111759" y="22410"/>
                  </a:cubicBezTo>
                  <a:cubicBezTo>
                    <a:pt x="111305" y="23010"/>
                    <a:pt x="106765" y="21648"/>
                    <a:pt x="106765" y="21648"/>
                  </a:cubicBezTo>
                  <a:cubicBezTo>
                    <a:pt x="106765" y="21648"/>
                    <a:pt x="105857" y="21502"/>
                    <a:pt x="105402" y="21502"/>
                  </a:cubicBezTo>
                  <a:cubicBezTo>
                    <a:pt x="104948" y="21502"/>
                    <a:pt x="102970" y="21048"/>
                    <a:pt x="102970" y="21956"/>
                  </a:cubicBezTo>
                  <a:cubicBezTo>
                    <a:pt x="102970" y="22864"/>
                    <a:pt x="102970" y="30291"/>
                    <a:pt x="103116" y="31361"/>
                  </a:cubicBezTo>
                  <a:cubicBezTo>
                    <a:pt x="103262" y="32415"/>
                    <a:pt x="102808" y="40458"/>
                    <a:pt x="102808" y="40458"/>
                  </a:cubicBezTo>
                  <a:lnTo>
                    <a:pt x="104624" y="48485"/>
                  </a:lnTo>
                  <a:cubicBezTo>
                    <a:pt x="104624" y="48485"/>
                    <a:pt x="105840" y="54696"/>
                    <a:pt x="106440" y="56058"/>
                  </a:cubicBezTo>
                  <a:cubicBezTo>
                    <a:pt x="107040" y="57420"/>
                    <a:pt x="108256" y="63485"/>
                    <a:pt x="108256" y="63485"/>
                  </a:cubicBezTo>
                  <a:cubicBezTo>
                    <a:pt x="108256" y="63485"/>
                    <a:pt x="108402" y="71057"/>
                    <a:pt x="108402" y="71966"/>
                  </a:cubicBezTo>
                  <a:cubicBezTo>
                    <a:pt x="108402" y="72874"/>
                    <a:pt x="109002" y="83933"/>
                    <a:pt x="109002" y="83933"/>
                  </a:cubicBezTo>
                  <a:lnTo>
                    <a:pt x="112797" y="92884"/>
                  </a:lnTo>
                  <a:lnTo>
                    <a:pt x="111743" y="98803"/>
                  </a:lnTo>
                  <a:cubicBezTo>
                    <a:pt x="111743" y="98803"/>
                    <a:pt x="114175" y="105175"/>
                    <a:pt x="114175" y="105775"/>
                  </a:cubicBezTo>
                  <a:cubicBezTo>
                    <a:pt x="114175" y="106375"/>
                    <a:pt x="115229" y="110478"/>
                    <a:pt x="115229" y="110478"/>
                  </a:cubicBezTo>
                  <a:lnTo>
                    <a:pt x="115683" y="114110"/>
                  </a:lnTo>
                  <a:lnTo>
                    <a:pt x="117808" y="117597"/>
                  </a:lnTo>
                  <a:lnTo>
                    <a:pt x="117662" y="121683"/>
                  </a:lnTo>
                  <a:cubicBezTo>
                    <a:pt x="117662" y="121683"/>
                    <a:pt x="118715" y="123499"/>
                    <a:pt x="119478" y="125169"/>
                  </a:cubicBezTo>
                  <a:cubicBezTo>
                    <a:pt x="120240" y="126840"/>
                    <a:pt x="120386" y="128656"/>
                    <a:pt x="120386" y="128656"/>
                  </a:cubicBezTo>
                  <a:lnTo>
                    <a:pt x="117662" y="129872"/>
                  </a:lnTo>
                  <a:lnTo>
                    <a:pt x="114029" y="125932"/>
                  </a:lnTo>
                  <a:lnTo>
                    <a:pt x="111759" y="121229"/>
                  </a:lnTo>
                  <a:cubicBezTo>
                    <a:pt x="111759" y="121229"/>
                    <a:pt x="112521" y="117435"/>
                    <a:pt x="112359" y="116981"/>
                  </a:cubicBezTo>
                  <a:cubicBezTo>
                    <a:pt x="112213" y="116526"/>
                    <a:pt x="110089" y="112132"/>
                    <a:pt x="110089" y="112132"/>
                  </a:cubicBezTo>
                  <a:lnTo>
                    <a:pt x="109635" y="109554"/>
                  </a:lnTo>
                  <a:lnTo>
                    <a:pt x="107657" y="105759"/>
                  </a:lnTo>
                  <a:lnTo>
                    <a:pt x="107056" y="103489"/>
                  </a:lnTo>
                  <a:lnTo>
                    <a:pt x="105840" y="101673"/>
                  </a:lnTo>
                  <a:lnTo>
                    <a:pt x="103570" y="103489"/>
                  </a:lnTo>
                  <a:lnTo>
                    <a:pt x="104170" y="105759"/>
                  </a:lnTo>
                  <a:lnTo>
                    <a:pt x="103862" y="107738"/>
                  </a:lnTo>
                  <a:cubicBezTo>
                    <a:pt x="103862" y="107738"/>
                    <a:pt x="102808" y="108338"/>
                    <a:pt x="102646" y="107592"/>
                  </a:cubicBezTo>
                  <a:cubicBezTo>
                    <a:pt x="102500" y="106829"/>
                    <a:pt x="101430" y="103051"/>
                    <a:pt x="101430" y="102289"/>
                  </a:cubicBezTo>
                  <a:cubicBezTo>
                    <a:pt x="101430" y="101527"/>
                    <a:pt x="102484" y="98349"/>
                    <a:pt x="102484" y="98349"/>
                  </a:cubicBezTo>
                  <a:lnTo>
                    <a:pt x="103246" y="96370"/>
                  </a:lnTo>
                  <a:lnTo>
                    <a:pt x="104754" y="96678"/>
                  </a:lnTo>
                  <a:cubicBezTo>
                    <a:pt x="104754" y="96678"/>
                    <a:pt x="104608" y="94100"/>
                    <a:pt x="104446" y="93646"/>
                  </a:cubicBezTo>
                  <a:cubicBezTo>
                    <a:pt x="104300" y="93192"/>
                    <a:pt x="99743" y="85765"/>
                    <a:pt x="99743" y="85311"/>
                  </a:cubicBezTo>
                  <a:cubicBezTo>
                    <a:pt x="99743" y="84857"/>
                    <a:pt x="97765" y="78030"/>
                    <a:pt x="97765" y="77284"/>
                  </a:cubicBezTo>
                  <a:cubicBezTo>
                    <a:pt x="97765" y="76538"/>
                    <a:pt x="96711" y="72582"/>
                    <a:pt x="96711" y="71674"/>
                  </a:cubicBezTo>
                  <a:cubicBezTo>
                    <a:pt x="96711" y="70766"/>
                    <a:pt x="95203" y="65463"/>
                    <a:pt x="95203" y="65463"/>
                  </a:cubicBezTo>
                  <a:cubicBezTo>
                    <a:pt x="95203" y="65463"/>
                    <a:pt x="94895" y="62123"/>
                    <a:pt x="94895" y="60923"/>
                  </a:cubicBezTo>
                  <a:lnTo>
                    <a:pt x="94895" y="55312"/>
                  </a:lnTo>
                  <a:cubicBezTo>
                    <a:pt x="94895" y="54712"/>
                    <a:pt x="95203" y="52880"/>
                    <a:pt x="94895" y="52134"/>
                  </a:cubicBezTo>
                  <a:cubicBezTo>
                    <a:pt x="94587" y="51372"/>
                    <a:pt x="92770" y="49863"/>
                    <a:pt x="92770" y="49863"/>
                  </a:cubicBezTo>
                  <a:cubicBezTo>
                    <a:pt x="92770" y="49863"/>
                    <a:pt x="90954" y="47139"/>
                    <a:pt x="90646" y="46523"/>
                  </a:cubicBezTo>
                  <a:cubicBezTo>
                    <a:pt x="90338" y="45923"/>
                    <a:pt x="89138" y="40312"/>
                    <a:pt x="89138" y="40312"/>
                  </a:cubicBezTo>
                  <a:lnTo>
                    <a:pt x="85960" y="34394"/>
                  </a:lnTo>
                  <a:lnTo>
                    <a:pt x="83527" y="31961"/>
                  </a:lnTo>
                  <a:lnTo>
                    <a:pt x="80641" y="29529"/>
                  </a:lnTo>
                  <a:cubicBezTo>
                    <a:pt x="80641" y="29529"/>
                    <a:pt x="79133" y="29075"/>
                    <a:pt x="78971" y="29675"/>
                  </a:cubicBezTo>
                  <a:cubicBezTo>
                    <a:pt x="78825" y="30275"/>
                    <a:pt x="78063" y="34377"/>
                    <a:pt x="78063" y="34377"/>
                  </a:cubicBezTo>
                  <a:lnTo>
                    <a:pt x="76393" y="38772"/>
                  </a:lnTo>
                  <a:lnTo>
                    <a:pt x="74414" y="43312"/>
                  </a:lnTo>
                  <a:lnTo>
                    <a:pt x="73198" y="45583"/>
                  </a:lnTo>
                  <a:lnTo>
                    <a:pt x="71982" y="49523"/>
                  </a:lnTo>
                  <a:cubicBezTo>
                    <a:pt x="71982" y="49523"/>
                    <a:pt x="71528" y="50885"/>
                    <a:pt x="71382" y="51501"/>
                  </a:cubicBezTo>
                  <a:cubicBezTo>
                    <a:pt x="71236" y="52101"/>
                    <a:pt x="69404" y="54842"/>
                    <a:pt x="69404" y="54842"/>
                  </a:cubicBezTo>
                  <a:lnTo>
                    <a:pt x="66825" y="57874"/>
                  </a:lnTo>
                  <a:lnTo>
                    <a:pt x="66063" y="61815"/>
                  </a:lnTo>
                  <a:lnTo>
                    <a:pt x="67279" y="66355"/>
                  </a:lnTo>
                  <a:cubicBezTo>
                    <a:pt x="67279" y="66355"/>
                    <a:pt x="67733" y="68171"/>
                    <a:pt x="68641" y="69841"/>
                  </a:cubicBezTo>
                  <a:cubicBezTo>
                    <a:pt x="69550" y="71512"/>
                    <a:pt x="70457" y="74544"/>
                    <a:pt x="70457" y="74544"/>
                  </a:cubicBezTo>
                  <a:cubicBezTo>
                    <a:pt x="70457" y="74544"/>
                    <a:pt x="70911" y="76360"/>
                    <a:pt x="71058" y="78030"/>
                  </a:cubicBezTo>
                  <a:cubicBezTo>
                    <a:pt x="71204" y="79701"/>
                    <a:pt x="71366" y="82117"/>
                    <a:pt x="71512" y="83025"/>
                  </a:cubicBezTo>
                  <a:cubicBezTo>
                    <a:pt x="71657" y="83933"/>
                    <a:pt x="71820" y="85149"/>
                    <a:pt x="71657" y="86657"/>
                  </a:cubicBezTo>
                  <a:cubicBezTo>
                    <a:pt x="71512" y="88165"/>
                    <a:pt x="70441" y="90452"/>
                    <a:pt x="70441" y="90452"/>
                  </a:cubicBezTo>
                  <a:lnTo>
                    <a:pt x="68171" y="90306"/>
                  </a:lnTo>
                  <a:cubicBezTo>
                    <a:pt x="68171" y="90306"/>
                    <a:pt x="67409" y="89543"/>
                    <a:pt x="66955" y="88035"/>
                  </a:cubicBezTo>
                  <a:cubicBezTo>
                    <a:pt x="66501" y="86527"/>
                    <a:pt x="65285" y="84403"/>
                    <a:pt x="65285" y="83949"/>
                  </a:cubicBezTo>
                  <a:cubicBezTo>
                    <a:pt x="65285" y="83495"/>
                    <a:pt x="64831" y="75614"/>
                    <a:pt x="64831" y="75614"/>
                  </a:cubicBezTo>
                  <a:cubicBezTo>
                    <a:pt x="64831" y="75614"/>
                    <a:pt x="65431" y="75922"/>
                    <a:pt x="64831" y="74252"/>
                  </a:cubicBezTo>
                  <a:cubicBezTo>
                    <a:pt x="64231" y="72582"/>
                    <a:pt x="61652" y="67733"/>
                    <a:pt x="61652" y="67733"/>
                  </a:cubicBezTo>
                  <a:lnTo>
                    <a:pt x="58928" y="66517"/>
                  </a:lnTo>
                  <a:lnTo>
                    <a:pt x="57420" y="67117"/>
                  </a:lnTo>
                  <a:cubicBezTo>
                    <a:pt x="57420" y="67117"/>
                    <a:pt x="57274" y="68933"/>
                    <a:pt x="57274" y="69549"/>
                  </a:cubicBezTo>
                  <a:cubicBezTo>
                    <a:pt x="57274" y="70166"/>
                    <a:pt x="56220" y="70603"/>
                    <a:pt x="56220" y="70603"/>
                  </a:cubicBezTo>
                  <a:cubicBezTo>
                    <a:pt x="56220" y="70603"/>
                    <a:pt x="54858" y="70295"/>
                    <a:pt x="54242" y="69095"/>
                  </a:cubicBezTo>
                  <a:cubicBezTo>
                    <a:pt x="53642" y="67879"/>
                    <a:pt x="52734" y="65609"/>
                    <a:pt x="52734" y="65609"/>
                  </a:cubicBezTo>
                  <a:lnTo>
                    <a:pt x="52734" y="63177"/>
                  </a:lnTo>
                  <a:lnTo>
                    <a:pt x="54096" y="63031"/>
                  </a:lnTo>
                  <a:lnTo>
                    <a:pt x="56528" y="60760"/>
                  </a:lnTo>
                  <a:lnTo>
                    <a:pt x="57436" y="57128"/>
                  </a:lnTo>
                  <a:lnTo>
                    <a:pt x="55312" y="55004"/>
                  </a:lnTo>
                  <a:cubicBezTo>
                    <a:pt x="55312" y="55004"/>
                    <a:pt x="53496" y="54550"/>
                    <a:pt x="51972" y="54550"/>
                  </a:cubicBezTo>
                  <a:cubicBezTo>
                    <a:pt x="50447" y="54550"/>
                    <a:pt x="49702" y="53788"/>
                    <a:pt x="47123" y="54858"/>
                  </a:cubicBezTo>
                  <a:cubicBezTo>
                    <a:pt x="44545" y="55912"/>
                    <a:pt x="43183" y="56528"/>
                    <a:pt x="42421" y="56982"/>
                  </a:cubicBezTo>
                  <a:cubicBezTo>
                    <a:pt x="41658" y="57436"/>
                    <a:pt x="40150" y="57890"/>
                    <a:pt x="40150" y="57890"/>
                  </a:cubicBezTo>
                  <a:cubicBezTo>
                    <a:pt x="40150" y="57890"/>
                    <a:pt x="38172" y="58944"/>
                    <a:pt x="37572" y="58652"/>
                  </a:cubicBezTo>
                  <a:cubicBezTo>
                    <a:pt x="36972" y="58344"/>
                    <a:pt x="35902" y="56382"/>
                    <a:pt x="35902" y="55620"/>
                  </a:cubicBezTo>
                  <a:cubicBezTo>
                    <a:pt x="35902" y="54858"/>
                    <a:pt x="37880" y="54112"/>
                    <a:pt x="37880" y="54112"/>
                  </a:cubicBezTo>
                  <a:lnTo>
                    <a:pt x="41221" y="54874"/>
                  </a:lnTo>
                  <a:lnTo>
                    <a:pt x="41529" y="54112"/>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5" name="Freeform: Shape 424">
              <a:extLst>
                <a:ext uri="{FF2B5EF4-FFF2-40B4-BE49-F238E27FC236}">
                  <a16:creationId xmlns:a16="http://schemas.microsoft.com/office/drawing/2014/main" id="{7181E399-AB90-7A7A-46EB-56BBC0DA1DA3}"/>
                </a:ext>
              </a:extLst>
            </p:cNvPr>
            <p:cNvSpPr/>
            <p:nvPr/>
          </p:nvSpPr>
          <p:spPr>
            <a:xfrm>
              <a:off x="7406899" y="1980555"/>
              <a:ext cx="31790" cy="66582"/>
            </a:xfrm>
            <a:custGeom>
              <a:avLst/>
              <a:gdLst>
                <a:gd name="connsiteX0" fmla="*/ 0 w 34461"/>
                <a:gd name="connsiteY0" fmla="*/ 0 h 72176"/>
                <a:gd name="connsiteX1" fmla="*/ 1362 w 34461"/>
                <a:gd name="connsiteY1" fmla="*/ 3794 h 72176"/>
                <a:gd name="connsiteX2" fmla="*/ 1362 w 34461"/>
                <a:gd name="connsiteY2" fmla="*/ 10913 h 72176"/>
                <a:gd name="connsiteX3" fmla="*/ 2870 w 34461"/>
                <a:gd name="connsiteY3" fmla="*/ 15162 h 72176"/>
                <a:gd name="connsiteX4" fmla="*/ 4686 w 34461"/>
                <a:gd name="connsiteY4" fmla="*/ 22135 h 72176"/>
                <a:gd name="connsiteX5" fmla="*/ 7265 w 34461"/>
                <a:gd name="connsiteY5" fmla="*/ 26529 h 72176"/>
                <a:gd name="connsiteX6" fmla="*/ 8173 w 34461"/>
                <a:gd name="connsiteY6" fmla="*/ 30615 h 72176"/>
                <a:gd name="connsiteX7" fmla="*/ 9389 w 34461"/>
                <a:gd name="connsiteY7" fmla="*/ 33956 h 72176"/>
                <a:gd name="connsiteX8" fmla="*/ 11205 w 34461"/>
                <a:gd name="connsiteY8" fmla="*/ 36842 h 72176"/>
                <a:gd name="connsiteX9" fmla="*/ 10151 w 34461"/>
                <a:gd name="connsiteY9" fmla="*/ 36842 h 72176"/>
                <a:gd name="connsiteX10" fmla="*/ 10297 w 34461"/>
                <a:gd name="connsiteY10" fmla="*/ 38821 h 72176"/>
                <a:gd name="connsiteX11" fmla="*/ 11205 w 34461"/>
                <a:gd name="connsiteY11" fmla="*/ 43361 h 72176"/>
                <a:gd name="connsiteX12" fmla="*/ 13021 w 34461"/>
                <a:gd name="connsiteY12" fmla="*/ 46701 h 72176"/>
                <a:gd name="connsiteX13" fmla="*/ 15145 w 34461"/>
                <a:gd name="connsiteY13" fmla="*/ 46701 h 72176"/>
                <a:gd name="connsiteX14" fmla="*/ 16361 w 34461"/>
                <a:gd name="connsiteY14" fmla="*/ 46701 h 72176"/>
                <a:gd name="connsiteX15" fmla="*/ 18178 w 34461"/>
                <a:gd name="connsiteY15" fmla="*/ 48680 h 72176"/>
                <a:gd name="connsiteX16" fmla="*/ 22572 w 34461"/>
                <a:gd name="connsiteY16" fmla="*/ 51858 h 72176"/>
                <a:gd name="connsiteX17" fmla="*/ 23626 w 34461"/>
                <a:gd name="connsiteY17" fmla="*/ 55653 h 72176"/>
                <a:gd name="connsiteX18" fmla="*/ 25897 w 34461"/>
                <a:gd name="connsiteY18" fmla="*/ 58831 h 72176"/>
                <a:gd name="connsiteX19" fmla="*/ 28329 w 34461"/>
                <a:gd name="connsiteY19" fmla="*/ 63225 h 72176"/>
                <a:gd name="connsiteX20" fmla="*/ 27421 w 34461"/>
                <a:gd name="connsiteY20" fmla="*/ 64441 h 72176"/>
                <a:gd name="connsiteX21" fmla="*/ 28329 w 34461"/>
                <a:gd name="connsiteY21" fmla="*/ 68528 h 72176"/>
                <a:gd name="connsiteX22" fmla="*/ 30907 w 34461"/>
                <a:gd name="connsiteY22" fmla="*/ 70506 h 72176"/>
                <a:gd name="connsiteX23" fmla="*/ 30307 w 34461"/>
                <a:gd name="connsiteY23" fmla="*/ 68836 h 72176"/>
                <a:gd name="connsiteX24" fmla="*/ 34394 w 34461"/>
                <a:gd name="connsiteY24" fmla="*/ 72176 h 72176"/>
                <a:gd name="connsiteX25" fmla="*/ 34394 w 34461"/>
                <a:gd name="connsiteY25" fmla="*/ 70052 h 72176"/>
                <a:gd name="connsiteX26" fmla="*/ 32886 w 34461"/>
                <a:gd name="connsiteY26" fmla="*/ 65512 h 72176"/>
                <a:gd name="connsiteX27" fmla="*/ 32886 w 34461"/>
                <a:gd name="connsiteY27" fmla="*/ 62025 h 72176"/>
                <a:gd name="connsiteX28" fmla="*/ 30761 w 34461"/>
                <a:gd name="connsiteY28" fmla="*/ 59301 h 72176"/>
                <a:gd name="connsiteX29" fmla="*/ 30161 w 34461"/>
                <a:gd name="connsiteY29" fmla="*/ 56123 h 72176"/>
                <a:gd name="connsiteX30" fmla="*/ 28653 w 34461"/>
                <a:gd name="connsiteY30" fmla="*/ 54615 h 72176"/>
                <a:gd name="connsiteX31" fmla="*/ 28345 w 34461"/>
                <a:gd name="connsiteY31" fmla="*/ 51128 h 72176"/>
                <a:gd name="connsiteX32" fmla="*/ 29253 w 34461"/>
                <a:gd name="connsiteY32" fmla="*/ 47642 h 72176"/>
                <a:gd name="connsiteX33" fmla="*/ 26075 w 34461"/>
                <a:gd name="connsiteY33" fmla="*/ 47042 h 72176"/>
                <a:gd name="connsiteX34" fmla="*/ 23497 w 34461"/>
                <a:gd name="connsiteY34" fmla="*/ 45064 h 72176"/>
                <a:gd name="connsiteX35" fmla="*/ 21989 w 34461"/>
                <a:gd name="connsiteY35" fmla="*/ 42177 h 72176"/>
                <a:gd name="connsiteX36" fmla="*/ 21535 w 34461"/>
                <a:gd name="connsiteY36" fmla="*/ 39907 h 72176"/>
                <a:gd name="connsiteX37" fmla="*/ 21080 w 34461"/>
                <a:gd name="connsiteY37" fmla="*/ 36112 h 72176"/>
                <a:gd name="connsiteX38" fmla="*/ 17253 w 34461"/>
                <a:gd name="connsiteY38" fmla="*/ 36875 h 72176"/>
                <a:gd name="connsiteX39" fmla="*/ 15924 w 34461"/>
                <a:gd name="connsiteY39" fmla="*/ 37183 h 72176"/>
                <a:gd name="connsiteX40" fmla="*/ 18194 w 34461"/>
                <a:gd name="connsiteY40" fmla="*/ 34296 h 72176"/>
                <a:gd name="connsiteX41" fmla="*/ 16216 w 34461"/>
                <a:gd name="connsiteY41" fmla="*/ 32172 h 72176"/>
                <a:gd name="connsiteX42" fmla="*/ 16524 w 34461"/>
                <a:gd name="connsiteY42" fmla="*/ 30048 h 72176"/>
                <a:gd name="connsiteX43" fmla="*/ 14853 w 34461"/>
                <a:gd name="connsiteY43" fmla="*/ 28378 h 72176"/>
                <a:gd name="connsiteX44" fmla="*/ 14707 w 34461"/>
                <a:gd name="connsiteY44" fmla="*/ 26107 h 72176"/>
                <a:gd name="connsiteX45" fmla="*/ 13491 w 34461"/>
                <a:gd name="connsiteY45" fmla="*/ 23983 h 72176"/>
                <a:gd name="connsiteX46" fmla="*/ 11983 w 34461"/>
                <a:gd name="connsiteY46" fmla="*/ 23075 h 72176"/>
                <a:gd name="connsiteX47" fmla="*/ 11983 w 34461"/>
                <a:gd name="connsiteY47" fmla="*/ 20351 h 72176"/>
                <a:gd name="connsiteX48" fmla="*/ 14254 w 34461"/>
                <a:gd name="connsiteY48" fmla="*/ 17627 h 72176"/>
                <a:gd name="connsiteX49" fmla="*/ 13199 w 34461"/>
                <a:gd name="connsiteY49" fmla="*/ 13086 h 72176"/>
                <a:gd name="connsiteX50" fmla="*/ 10621 w 34461"/>
                <a:gd name="connsiteY50" fmla="*/ 14594 h 72176"/>
                <a:gd name="connsiteX51" fmla="*/ 8043 w 34461"/>
                <a:gd name="connsiteY51" fmla="*/ 11870 h 72176"/>
                <a:gd name="connsiteX52" fmla="*/ 9405 w 34461"/>
                <a:gd name="connsiteY52" fmla="*/ 9146 h 72176"/>
                <a:gd name="connsiteX53" fmla="*/ 10167 w 34461"/>
                <a:gd name="connsiteY53" fmla="*/ 7475 h 72176"/>
                <a:gd name="connsiteX54" fmla="*/ 10167 w 34461"/>
                <a:gd name="connsiteY54" fmla="*/ 5497 h 72176"/>
                <a:gd name="connsiteX55" fmla="*/ 7897 w 34461"/>
                <a:gd name="connsiteY55" fmla="*/ 2919 h 72176"/>
                <a:gd name="connsiteX56" fmla="*/ 5627 w 34461"/>
                <a:gd name="connsiteY56" fmla="*/ 1103 h 72176"/>
                <a:gd name="connsiteX57" fmla="*/ 3194 w 34461"/>
                <a:gd name="connsiteY57" fmla="*/ 795 h 72176"/>
                <a:gd name="connsiteX58" fmla="*/ 1070 w 34461"/>
                <a:gd name="connsiteY58" fmla="*/ 32 h 72176"/>
                <a:gd name="connsiteX59" fmla="*/ 16 w 34461"/>
                <a:gd name="connsiteY59" fmla="*/ 32 h 7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461" h="72176">
                  <a:moveTo>
                    <a:pt x="0" y="0"/>
                  </a:moveTo>
                  <a:lnTo>
                    <a:pt x="1362" y="3794"/>
                  </a:lnTo>
                  <a:lnTo>
                    <a:pt x="1362" y="10913"/>
                  </a:lnTo>
                  <a:lnTo>
                    <a:pt x="2870" y="15162"/>
                  </a:lnTo>
                  <a:lnTo>
                    <a:pt x="4686" y="22135"/>
                  </a:lnTo>
                  <a:lnTo>
                    <a:pt x="7265" y="26529"/>
                  </a:lnTo>
                  <a:cubicBezTo>
                    <a:pt x="7265" y="26529"/>
                    <a:pt x="8173" y="29707"/>
                    <a:pt x="8173" y="30615"/>
                  </a:cubicBezTo>
                  <a:cubicBezTo>
                    <a:pt x="8173" y="31523"/>
                    <a:pt x="9389" y="33956"/>
                    <a:pt x="9389" y="33956"/>
                  </a:cubicBezTo>
                  <a:lnTo>
                    <a:pt x="11205" y="36842"/>
                  </a:lnTo>
                  <a:lnTo>
                    <a:pt x="10151" y="36842"/>
                  </a:lnTo>
                  <a:lnTo>
                    <a:pt x="10297" y="38821"/>
                  </a:lnTo>
                  <a:lnTo>
                    <a:pt x="11205" y="43361"/>
                  </a:lnTo>
                  <a:lnTo>
                    <a:pt x="13021" y="46701"/>
                  </a:lnTo>
                  <a:lnTo>
                    <a:pt x="15145" y="46701"/>
                  </a:lnTo>
                  <a:cubicBezTo>
                    <a:pt x="15145" y="46701"/>
                    <a:pt x="15745" y="46555"/>
                    <a:pt x="16361" y="46701"/>
                  </a:cubicBezTo>
                  <a:cubicBezTo>
                    <a:pt x="16962" y="46847"/>
                    <a:pt x="18178" y="48680"/>
                    <a:pt x="18178" y="48680"/>
                  </a:cubicBezTo>
                  <a:lnTo>
                    <a:pt x="22572" y="51858"/>
                  </a:lnTo>
                  <a:lnTo>
                    <a:pt x="23626" y="55653"/>
                  </a:lnTo>
                  <a:lnTo>
                    <a:pt x="25897" y="58831"/>
                  </a:lnTo>
                  <a:lnTo>
                    <a:pt x="28329" y="63225"/>
                  </a:lnTo>
                  <a:cubicBezTo>
                    <a:pt x="28329" y="63225"/>
                    <a:pt x="27567" y="63987"/>
                    <a:pt x="27421" y="64441"/>
                  </a:cubicBezTo>
                  <a:cubicBezTo>
                    <a:pt x="27275" y="64895"/>
                    <a:pt x="28329" y="68528"/>
                    <a:pt x="28329" y="68528"/>
                  </a:cubicBezTo>
                  <a:lnTo>
                    <a:pt x="30907" y="70506"/>
                  </a:lnTo>
                  <a:lnTo>
                    <a:pt x="30307" y="68836"/>
                  </a:lnTo>
                  <a:lnTo>
                    <a:pt x="34394" y="72176"/>
                  </a:lnTo>
                  <a:lnTo>
                    <a:pt x="34394" y="70052"/>
                  </a:lnTo>
                  <a:cubicBezTo>
                    <a:pt x="34848" y="69144"/>
                    <a:pt x="32886" y="65966"/>
                    <a:pt x="32886" y="65512"/>
                  </a:cubicBezTo>
                  <a:lnTo>
                    <a:pt x="32886" y="62025"/>
                  </a:lnTo>
                  <a:cubicBezTo>
                    <a:pt x="32886" y="62025"/>
                    <a:pt x="31069" y="60517"/>
                    <a:pt x="30761" y="59301"/>
                  </a:cubicBezTo>
                  <a:cubicBezTo>
                    <a:pt x="30453" y="58085"/>
                    <a:pt x="30161" y="56123"/>
                    <a:pt x="30161" y="56123"/>
                  </a:cubicBezTo>
                  <a:cubicBezTo>
                    <a:pt x="30161" y="56123"/>
                    <a:pt x="28945" y="56723"/>
                    <a:pt x="28653" y="54615"/>
                  </a:cubicBezTo>
                  <a:cubicBezTo>
                    <a:pt x="28361" y="52507"/>
                    <a:pt x="28345" y="51128"/>
                    <a:pt x="28345" y="51128"/>
                  </a:cubicBezTo>
                  <a:lnTo>
                    <a:pt x="29253" y="47642"/>
                  </a:lnTo>
                  <a:lnTo>
                    <a:pt x="26075" y="47042"/>
                  </a:lnTo>
                  <a:cubicBezTo>
                    <a:pt x="26075" y="47042"/>
                    <a:pt x="24567" y="46896"/>
                    <a:pt x="23497" y="45064"/>
                  </a:cubicBezTo>
                  <a:cubicBezTo>
                    <a:pt x="22442" y="43247"/>
                    <a:pt x="22134" y="42793"/>
                    <a:pt x="21989" y="42177"/>
                  </a:cubicBezTo>
                  <a:cubicBezTo>
                    <a:pt x="21843" y="41577"/>
                    <a:pt x="21680" y="40815"/>
                    <a:pt x="21535" y="39907"/>
                  </a:cubicBezTo>
                  <a:cubicBezTo>
                    <a:pt x="21388" y="38999"/>
                    <a:pt x="21080" y="36112"/>
                    <a:pt x="21080" y="36112"/>
                  </a:cubicBezTo>
                  <a:lnTo>
                    <a:pt x="17253" y="36875"/>
                  </a:lnTo>
                  <a:lnTo>
                    <a:pt x="15924" y="37183"/>
                  </a:lnTo>
                  <a:lnTo>
                    <a:pt x="18194" y="34296"/>
                  </a:lnTo>
                  <a:lnTo>
                    <a:pt x="16216" y="32172"/>
                  </a:lnTo>
                  <a:cubicBezTo>
                    <a:pt x="16216" y="32172"/>
                    <a:pt x="16524" y="30664"/>
                    <a:pt x="16524" y="30048"/>
                  </a:cubicBezTo>
                  <a:cubicBezTo>
                    <a:pt x="16524" y="29432"/>
                    <a:pt x="15616" y="28686"/>
                    <a:pt x="14853" y="28378"/>
                  </a:cubicBezTo>
                  <a:cubicBezTo>
                    <a:pt x="14091" y="28069"/>
                    <a:pt x="14707" y="26107"/>
                    <a:pt x="14707" y="26107"/>
                  </a:cubicBezTo>
                  <a:cubicBezTo>
                    <a:pt x="14707" y="26107"/>
                    <a:pt x="14108" y="24129"/>
                    <a:pt x="13491" y="23983"/>
                  </a:cubicBezTo>
                  <a:cubicBezTo>
                    <a:pt x="12891" y="23837"/>
                    <a:pt x="11983" y="24583"/>
                    <a:pt x="11983" y="23075"/>
                  </a:cubicBezTo>
                  <a:cubicBezTo>
                    <a:pt x="11983" y="21567"/>
                    <a:pt x="11675" y="21259"/>
                    <a:pt x="11983" y="20351"/>
                  </a:cubicBezTo>
                  <a:cubicBezTo>
                    <a:pt x="12291" y="19443"/>
                    <a:pt x="14254" y="17627"/>
                    <a:pt x="14254" y="17627"/>
                  </a:cubicBezTo>
                  <a:cubicBezTo>
                    <a:pt x="14562" y="16118"/>
                    <a:pt x="13199" y="13086"/>
                    <a:pt x="13199" y="13086"/>
                  </a:cubicBezTo>
                  <a:cubicBezTo>
                    <a:pt x="13199" y="13086"/>
                    <a:pt x="12437" y="16118"/>
                    <a:pt x="10621" y="14594"/>
                  </a:cubicBezTo>
                  <a:cubicBezTo>
                    <a:pt x="8805" y="13086"/>
                    <a:pt x="8043" y="11870"/>
                    <a:pt x="8043" y="11870"/>
                  </a:cubicBezTo>
                  <a:lnTo>
                    <a:pt x="9405" y="9146"/>
                  </a:lnTo>
                  <a:lnTo>
                    <a:pt x="10167" y="7475"/>
                  </a:lnTo>
                  <a:lnTo>
                    <a:pt x="10167" y="5497"/>
                  </a:lnTo>
                  <a:cubicBezTo>
                    <a:pt x="10167" y="5497"/>
                    <a:pt x="9259" y="3989"/>
                    <a:pt x="7897" y="2919"/>
                  </a:cubicBezTo>
                  <a:cubicBezTo>
                    <a:pt x="6535" y="1865"/>
                    <a:pt x="6843" y="1411"/>
                    <a:pt x="5627" y="1103"/>
                  </a:cubicBezTo>
                  <a:cubicBezTo>
                    <a:pt x="4411" y="795"/>
                    <a:pt x="3194" y="795"/>
                    <a:pt x="3194" y="795"/>
                  </a:cubicBezTo>
                  <a:lnTo>
                    <a:pt x="1070" y="32"/>
                  </a:lnTo>
                  <a:lnTo>
                    <a:pt x="16" y="32"/>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6" name="Freeform: Shape 425">
              <a:extLst>
                <a:ext uri="{FF2B5EF4-FFF2-40B4-BE49-F238E27FC236}">
                  <a16:creationId xmlns:a16="http://schemas.microsoft.com/office/drawing/2014/main" id="{D6FC3AFA-10F8-0F34-F46A-2AD66DC6C466}"/>
                </a:ext>
              </a:extLst>
            </p:cNvPr>
            <p:cNvSpPr/>
            <p:nvPr/>
          </p:nvSpPr>
          <p:spPr>
            <a:xfrm>
              <a:off x="7682520" y="2178554"/>
              <a:ext cx="10486" cy="20553"/>
            </a:xfrm>
            <a:custGeom>
              <a:avLst/>
              <a:gdLst>
                <a:gd name="connsiteX0" fmla="*/ 1508 w 11367"/>
                <a:gd name="connsiteY0" fmla="*/ 21680 h 22280"/>
                <a:gd name="connsiteX1" fmla="*/ 11367 w 11367"/>
                <a:gd name="connsiteY1" fmla="*/ 1978 h 22280"/>
                <a:gd name="connsiteX2" fmla="*/ 11367 w 11367"/>
                <a:gd name="connsiteY2" fmla="*/ 0 h 22280"/>
                <a:gd name="connsiteX3" fmla="*/ 8935 w 11367"/>
                <a:gd name="connsiteY3" fmla="*/ 2124 h 22280"/>
                <a:gd name="connsiteX4" fmla="*/ 7881 w 11367"/>
                <a:gd name="connsiteY4" fmla="*/ 4394 h 22280"/>
                <a:gd name="connsiteX5" fmla="*/ 3178 w 11367"/>
                <a:gd name="connsiteY5" fmla="*/ 13946 h 22280"/>
                <a:gd name="connsiteX6" fmla="*/ 0 w 11367"/>
                <a:gd name="connsiteY6" fmla="*/ 20010 h 22280"/>
                <a:gd name="connsiteX7" fmla="*/ 0 w 11367"/>
                <a:gd name="connsiteY7" fmla="*/ 22280 h 22280"/>
                <a:gd name="connsiteX8" fmla="*/ 1508 w 11367"/>
                <a:gd name="connsiteY8" fmla="*/ 21680 h 2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67" h="22280">
                  <a:moveTo>
                    <a:pt x="1508" y="21680"/>
                  </a:moveTo>
                  <a:cubicBezTo>
                    <a:pt x="1962" y="20464"/>
                    <a:pt x="11367" y="1978"/>
                    <a:pt x="11367" y="1978"/>
                  </a:cubicBezTo>
                  <a:lnTo>
                    <a:pt x="11367" y="0"/>
                  </a:lnTo>
                  <a:lnTo>
                    <a:pt x="8935" y="2124"/>
                  </a:lnTo>
                  <a:cubicBezTo>
                    <a:pt x="8935" y="2124"/>
                    <a:pt x="8027" y="3940"/>
                    <a:pt x="7881" y="4394"/>
                  </a:cubicBezTo>
                  <a:cubicBezTo>
                    <a:pt x="7735" y="4848"/>
                    <a:pt x="3178" y="13946"/>
                    <a:pt x="3178" y="13946"/>
                  </a:cubicBezTo>
                  <a:lnTo>
                    <a:pt x="0" y="20010"/>
                  </a:lnTo>
                  <a:lnTo>
                    <a:pt x="0" y="22280"/>
                  </a:lnTo>
                  <a:lnTo>
                    <a:pt x="1508" y="21680"/>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7" name="Freeform: Shape 426">
              <a:extLst>
                <a:ext uri="{FF2B5EF4-FFF2-40B4-BE49-F238E27FC236}">
                  <a16:creationId xmlns:a16="http://schemas.microsoft.com/office/drawing/2014/main" id="{4085F84E-B567-B8DB-DDED-20139CC172AE}"/>
                </a:ext>
              </a:extLst>
            </p:cNvPr>
            <p:cNvSpPr/>
            <p:nvPr/>
          </p:nvSpPr>
          <p:spPr>
            <a:xfrm>
              <a:off x="7604254" y="2042621"/>
              <a:ext cx="68625" cy="89080"/>
            </a:xfrm>
            <a:custGeom>
              <a:avLst/>
              <a:gdLst>
                <a:gd name="connsiteX0" fmla="*/ 35269 w 74390"/>
                <a:gd name="connsiteY0" fmla="*/ 94311 h 96564"/>
                <a:gd name="connsiteX1" fmla="*/ 39810 w 74390"/>
                <a:gd name="connsiteY1" fmla="*/ 93095 h 96564"/>
                <a:gd name="connsiteX2" fmla="*/ 42696 w 74390"/>
                <a:gd name="connsiteY2" fmla="*/ 93095 h 96564"/>
                <a:gd name="connsiteX3" fmla="*/ 44204 w 74390"/>
                <a:gd name="connsiteY3" fmla="*/ 88700 h 96564"/>
                <a:gd name="connsiteX4" fmla="*/ 46329 w 74390"/>
                <a:gd name="connsiteY4" fmla="*/ 87030 h 96564"/>
                <a:gd name="connsiteX5" fmla="*/ 48307 w 74390"/>
                <a:gd name="connsiteY5" fmla="*/ 85052 h 96564"/>
                <a:gd name="connsiteX6" fmla="*/ 50285 w 74390"/>
                <a:gd name="connsiteY6" fmla="*/ 85052 h 96564"/>
                <a:gd name="connsiteX7" fmla="*/ 55280 w 74390"/>
                <a:gd name="connsiteY7" fmla="*/ 81711 h 96564"/>
                <a:gd name="connsiteX8" fmla="*/ 58620 w 74390"/>
                <a:gd name="connsiteY8" fmla="*/ 80657 h 96564"/>
                <a:gd name="connsiteX9" fmla="*/ 59836 w 74390"/>
                <a:gd name="connsiteY9" fmla="*/ 78841 h 96564"/>
                <a:gd name="connsiteX10" fmla="*/ 59836 w 74390"/>
                <a:gd name="connsiteY10" fmla="*/ 76717 h 96564"/>
                <a:gd name="connsiteX11" fmla="*/ 62414 w 74390"/>
                <a:gd name="connsiteY11" fmla="*/ 71252 h 96564"/>
                <a:gd name="connsiteX12" fmla="*/ 63323 w 74390"/>
                <a:gd name="connsiteY12" fmla="*/ 67620 h 96564"/>
                <a:gd name="connsiteX13" fmla="*/ 65301 w 74390"/>
                <a:gd name="connsiteY13" fmla="*/ 68382 h 96564"/>
                <a:gd name="connsiteX14" fmla="*/ 70149 w 74390"/>
                <a:gd name="connsiteY14" fmla="*/ 66874 h 96564"/>
                <a:gd name="connsiteX15" fmla="*/ 70911 w 74390"/>
                <a:gd name="connsiteY15" fmla="*/ 64896 h 96564"/>
                <a:gd name="connsiteX16" fmla="*/ 70149 w 74390"/>
                <a:gd name="connsiteY16" fmla="*/ 61555 h 96564"/>
                <a:gd name="connsiteX17" fmla="*/ 66971 w 74390"/>
                <a:gd name="connsiteY17" fmla="*/ 61555 h 96564"/>
                <a:gd name="connsiteX18" fmla="*/ 68949 w 74390"/>
                <a:gd name="connsiteY18" fmla="*/ 60339 h 96564"/>
                <a:gd name="connsiteX19" fmla="*/ 71009 w 74390"/>
                <a:gd name="connsiteY19" fmla="*/ 60339 h 96564"/>
                <a:gd name="connsiteX20" fmla="*/ 72744 w 74390"/>
                <a:gd name="connsiteY20" fmla="*/ 57306 h 96564"/>
                <a:gd name="connsiteX21" fmla="*/ 73052 w 74390"/>
                <a:gd name="connsiteY21" fmla="*/ 55490 h 96564"/>
                <a:gd name="connsiteX22" fmla="*/ 71690 w 74390"/>
                <a:gd name="connsiteY22" fmla="*/ 52766 h 96564"/>
                <a:gd name="connsiteX23" fmla="*/ 70636 w 74390"/>
                <a:gd name="connsiteY23" fmla="*/ 50334 h 96564"/>
                <a:gd name="connsiteX24" fmla="*/ 72144 w 74390"/>
                <a:gd name="connsiteY24" fmla="*/ 47155 h 96564"/>
                <a:gd name="connsiteX25" fmla="*/ 73960 w 74390"/>
                <a:gd name="connsiteY25" fmla="*/ 44723 h 96564"/>
                <a:gd name="connsiteX26" fmla="*/ 73960 w 74390"/>
                <a:gd name="connsiteY26" fmla="*/ 41999 h 96564"/>
                <a:gd name="connsiteX27" fmla="*/ 73198 w 74390"/>
                <a:gd name="connsiteY27" fmla="*/ 40783 h 96564"/>
                <a:gd name="connsiteX28" fmla="*/ 71074 w 74390"/>
                <a:gd name="connsiteY28" fmla="*/ 39566 h 96564"/>
                <a:gd name="connsiteX29" fmla="*/ 67896 w 74390"/>
                <a:gd name="connsiteY29" fmla="*/ 37588 h 96564"/>
                <a:gd name="connsiteX30" fmla="*/ 64717 w 74390"/>
                <a:gd name="connsiteY30" fmla="*/ 38950 h 96564"/>
                <a:gd name="connsiteX31" fmla="*/ 63209 w 74390"/>
                <a:gd name="connsiteY31" fmla="*/ 40929 h 96564"/>
                <a:gd name="connsiteX32" fmla="*/ 63209 w 74390"/>
                <a:gd name="connsiteY32" fmla="*/ 40929 h 96564"/>
                <a:gd name="connsiteX33" fmla="*/ 58507 w 74390"/>
                <a:gd name="connsiteY33" fmla="*/ 37507 h 96564"/>
                <a:gd name="connsiteX34" fmla="*/ 57744 w 74390"/>
                <a:gd name="connsiteY34" fmla="*/ 35480 h 96564"/>
                <a:gd name="connsiteX35" fmla="*/ 54858 w 74390"/>
                <a:gd name="connsiteY35" fmla="*/ 32756 h 96564"/>
                <a:gd name="connsiteX36" fmla="*/ 52442 w 74390"/>
                <a:gd name="connsiteY36" fmla="*/ 31086 h 96564"/>
                <a:gd name="connsiteX37" fmla="*/ 49717 w 74390"/>
                <a:gd name="connsiteY37" fmla="*/ 25021 h 96564"/>
                <a:gd name="connsiteX38" fmla="*/ 48501 w 74390"/>
                <a:gd name="connsiteY38" fmla="*/ 21226 h 96564"/>
                <a:gd name="connsiteX39" fmla="*/ 48047 w 74390"/>
                <a:gd name="connsiteY39" fmla="*/ 18794 h 96564"/>
                <a:gd name="connsiteX40" fmla="*/ 47901 w 74390"/>
                <a:gd name="connsiteY40" fmla="*/ 17886 h 96564"/>
                <a:gd name="connsiteX41" fmla="*/ 50480 w 74390"/>
                <a:gd name="connsiteY41" fmla="*/ 11367 h 96564"/>
                <a:gd name="connsiteX42" fmla="*/ 50934 w 74390"/>
                <a:gd name="connsiteY42" fmla="*/ 7881 h 96564"/>
                <a:gd name="connsiteX43" fmla="*/ 48501 w 74390"/>
                <a:gd name="connsiteY43" fmla="*/ 4994 h 96564"/>
                <a:gd name="connsiteX44" fmla="*/ 46377 w 74390"/>
                <a:gd name="connsiteY44" fmla="*/ 2270 h 96564"/>
                <a:gd name="connsiteX45" fmla="*/ 43945 w 74390"/>
                <a:gd name="connsiteY45" fmla="*/ 0 h 96564"/>
                <a:gd name="connsiteX46" fmla="*/ 38188 w 74390"/>
                <a:gd name="connsiteY46" fmla="*/ 2124 h 96564"/>
                <a:gd name="connsiteX47" fmla="*/ 35302 w 74390"/>
                <a:gd name="connsiteY47" fmla="*/ 908 h 96564"/>
                <a:gd name="connsiteX48" fmla="*/ 34248 w 74390"/>
                <a:gd name="connsiteY48" fmla="*/ 2724 h 96564"/>
                <a:gd name="connsiteX49" fmla="*/ 32124 w 74390"/>
                <a:gd name="connsiteY49" fmla="*/ 5303 h 96564"/>
                <a:gd name="connsiteX50" fmla="*/ 28037 w 74390"/>
                <a:gd name="connsiteY50" fmla="*/ 5611 h 96564"/>
                <a:gd name="connsiteX51" fmla="*/ 23788 w 74390"/>
                <a:gd name="connsiteY51" fmla="*/ 4557 h 96564"/>
                <a:gd name="connsiteX52" fmla="*/ 19702 w 74390"/>
                <a:gd name="connsiteY52" fmla="*/ 3340 h 96564"/>
                <a:gd name="connsiteX53" fmla="*/ 16524 w 74390"/>
                <a:gd name="connsiteY53" fmla="*/ 3649 h 96564"/>
                <a:gd name="connsiteX54" fmla="*/ 12891 w 74390"/>
                <a:gd name="connsiteY54" fmla="*/ 5919 h 96564"/>
                <a:gd name="connsiteX55" fmla="*/ 9259 w 74390"/>
                <a:gd name="connsiteY55" fmla="*/ 7427 h 96564"/>
                <a:gd name="connsiteX56" fmla="*/ 7135 w 74390"/>
                <a:gd name="connsiteY56" fmla="*/ 8027 h 96564"/>
                <a:gd name="connsiteX57" fmla="*/ 3502 w 74390"/>
                <a:gd name="connsiteY57" fmla="*/ 9697 h 96564"/>
                <a:gd name="connsiteX58" fmla="*/ 1378 w 74390"/>
                <a:gd name="connsiteY58" fmla="*/ 12275 h 96564"/>
                <a:gd name="connsiteX59" fmla="*/ 16 w 74390"/>
                <a:gd name="connsiteY59" fmla="*/ 14400 h 96564"/>
                <a:gd name="connsiteX60" fmla="*/ 16 w 74390"/>
                <a:gd name="connsiteY60" fmla="*/ 18340 h 96564"/>
                <a:gd name="connsiteX61" fmla="*/ 2740 w 74390"/>
                <a:gd name="connsiteY61" fmla="*/ 20772 h 96564"/>
                <a:gd name="connsiteX62" fmla="*/ 6373 w 74390"/>
                <a:gd name="connsiteY62" fmla="*/ 22897 h 96564"/>
                <a:gd name="connsiteX63" fmla="*/ 8189 w 74390"/>
                <a:gd name="connsiteY63" fmla="*/ 25929 h 96564"/>
                <a:gd name="connsiteX64" fmla="*/ 11221 w 74390"/>
                <a:gd name="connsiteY64" fmla="*/ 27745 h 96564"/>
                <a:gd name="connsiteX65" fmla="*/ 15616 w 74390"/>
                <a:gd name="connsiteY65" fmla="*/ 29561 h 96564"/>
                <a:gd name="connsiteX66" fmla="*/ 16378 w 74390"/>
                <a:gd name="connsiteY66" fmla="*/ 29561 h 96564"/>
                <a:gd name="connsiteX67" fmla="*/ 16378 w 74390"/>
                <a:gd name="connsiteY67" fmla="*/ 30778 h 96564"/>
                <a:gd name="connsiteX68" fmla="*/ 16524 w 74390"/>
                <a:gd name="connsiteY68" fmla="*/ 32448 h 96564"/>
                <a:gd name="connsiteX69" fmla="*/ 14545 w 74390"/>
                <a:gd name="connsiteY69" fmla="*/ 33810 h 96564"/>
                <a:gd name="connsiteX70" fmla="*/ 14545 w 74390"/>
                <a:gd name="connsiteY70" fmla="*/ 40329 h 96564"/>
                <a:gd name="connsiteX71" fmla="*/ 11967 w 74390"/>
                <a:gd name="connsiteY71" fmla="*/ 43507 h 96564"/>
                <a:gd name="connsiteX72" fmla="*/ 10913 w 74390"/>
                <a:gd name="connsiteY72" fmla="*/ 45485 h 96564"/>
                <a:gd name="connsiteX73" fmla="*/ 9243 w 74390"/>
                <a:gd name="connsiteY73" fmla="*/ 48664 h 96564"/>
                <a:gd name="connsiteX74" fmla="*/ 8643 w 74390"/>
                <a:gd name="connsiteY74" fmla="*/ 51696 h 96564"/>
                <a:gd name="connsiteX75" fmla="*/ 8189 w 74390"/>
                <a:gd name="connsiteY75" fmla="*/ 54874 h 96564"/>
                <a:gd name="connsiteX76" fmla="*/ 8497 w 74390"/>
                <a:gd name="connsiteY76" fmla="*/ 62301 h 96564"/>
                <a:gd name="connsiteX77" fmla="*/ 8189 w 74390"/>
                <a:gd name="connsiteY77" fmla="*/ 63517 h 96564"/>
                <a:gd name="connsiteX78" fmla="*/ 5757 w 74390"/>
                <a:gd name="connsiteY78" fmla="*/ 64733 h 96564"/>
                <a:gd name="connsiteX79" fmla="*/ 2270 w 74390"/>
                <a:gd name="connsiteY79" fmla="*/ 65041 h 96564"/>
                <a:gd name="connsiteX80" fmla="*/ 1670 w 74390"/>
                <a:gd name="connsiteY80" fmla="*/ 67620 h 96564"/>
                <a:gd name="connsiteX81" fmla="*/ 0 w 74390"/>
                <a:gd name="connsiteY81" fmla="*/ 69436 h 96564"/>
                <a:gd name="connsiteX82" fmla="*/ 908 w 74390"/>
                <a:gd name="connsiteY82" fmla="*/ 73684 h 96564"/>
                <a:gd name="connsiteX83" fmla="*/ 0 w 74390"/>
                <a:gd name="connsiteY83" fmla="*/ 77479 h 96564"/>
                <a:gd name="connsiteX84" fmla="*/ 2886 w 74390"/>
                <a:gd name="connsiteY84" fmla="*/ 79603 h 96564"/>
                <a:gd name="connsiteX85" fmla="*/ 7135 w 74390"/>
                <a:gd name="connsiteY85" fmla="*/ 78387 h 96564"/>
                <a:gd name="connsiteX86" fmla="*/ 10167 w 74390"/>
                <a:gd name="connsiteY86" fmla="*/ 76117 h 96564"/>
                <a:gd name="connsiteX87" fmla="*/ 15324 w 74390"/>
                <a:gd name="connsiteY87" fmla="*/ 74447 h 96564"/>
                <a:gd name="connsiteX88" fmla="*/ 24113 w 74390"/>
                <a:gd name="connsiteY88" fmla="*/ 74447 h 96564"/>
                <a:gd name="connsiteX89" fmla="*/ 27291 w 74390"/>
                <a:gd name="connsiteY89" fmla="*/ 69744 h 96564"/>
                <a:gd name="connsiteX90" fmla="*/ 30631 w 74390"/>
                <a:gd name="connsiteY90" fmla="*/ 68836 h 96564"/>
                <a:gd name="connsiteX91" fmla="*/ 32756 w 74390"/>
                <a:gd name="connsiteY91" fmla="*/ 68236 h 96564"/>
                <a:gd name="connsiteX92" fmla="*/ 34426 w 74390"/>
                <a:gd name="connsiteY92" fmla="*/ 66566 h 96564"/>
                <a:gd name="connsiteX93" fmla="*/ 36404 w 74390"/>
                <a:gd name="connsiteY93" fmla="*/ 63987 h 96564"/>
                <a:gd name="connsiteX94" fmla="*/ 38837 w 74390"/>
                <a:gd name="connsiteY94" fmla="*/ 65658 h 96564"/>
                <a:gd name="connsiteX95" fmla="*/ 40199 w 74390"/>
                <a:gd name="connsiteY95" fmla="*/ 68382 h 96564"/>
                <a:gd name="connsiteX96" fmla="*/ 39437 w 74390"/>
                <a:gd name="connsiteY96" fmla="*/ 71268 h 96564"/>
                <a:gd name="connsiteX97" fmla="*/ 40345 w 74390"/>
                <a:gd name="connsiteY97" fmla="*/ 75209 h 96564"/>
                <a:gd name="connsiteX98" fmla="*/ 40491 w 74390"/>
                <a:gd name="connsiteY98" fmla="*/ 77333 h 96564"/>
                <a:gd name="connsiteX99" fmla="*/ 38058 w 74390"/>
                <a:gd name="connsiteY99" fmla="*/ 81273 h 96564"/>
                <a:gd name="connsiteX100" fmla="*/ 35334 w 74390"/>
                <a:gd name="connsiteY100" fmla="*/ 82181 h 96564"/>
                <a:gd name="connsiteX101" fmla="*/ 35642 w 74390"/>
                <a:gd name="connsiteY101" fmla="*/ 83998 h 96564"/>
                <a:gd name="connsiteX102" fmla="*/ 35788 w 74390"/>
                <a:gd name="connsiteY102" fmla="*/ 85360 h 96564"/>
                <a:gd name="connsiteX103" fmla="*/ 33210 w 74390"/>
                <a:gd name="connsiteY103" fmla="*/ 87938 h 96564"/>
                <a:gd name="connsiteX104" fmla="*/ 31702 w 74390"/>
                <a:gd name="connsiteY104" fmla="*/ 90662 h 96564"/>
                <a:gd name="connsiteX105" fmla="*/ 31702 w 74390"/>
                <a:gd name="connsiteY105" fmla="*/ 91716 h 96564"/>
                <a:gd name="connsiteX106" fmla="*/ 32156 w 74390"/>
                <a:gd name="connsiteY106" fmla="*/ 96565 h 96564"/>
                <a:gd name="connsiteX107" fmla="*/ 34880 w 74390"/>
                <a:gd name="connsiteY107" fmla="*/ 95511 h 96564"/>
                <a:gd name="connsiteX108" fmla="*/ 35334 w 74390"/>
                <a:gd name="connsiteY108" fmla="*/ 94295 h 9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74390" h="96564">
                  <a:moveTo>
                    <a:pt x="35269" y="94311"/>
                  </a:moveTo>
                  <a:lnTo>
                    <a:pt x="39810" y="93095"/>
                  </a:lnTo>
                  <a:lnTo>
                    <a:pt x="42696" y="93095"/>
                  </a:lnTo>
                  <a:lnTo>
                    <a:pt x="44204" y="88700"/>
                  </a:lnTo>
                  <a:lnTo>
                    <a:pt x="46329" y="87030"/>
                  </a:lnTo>
                  <a:lnTo>
                    <a:pt x="48307" y="85052"/>
                  </a:lnTo>
                  <a:lnTo>
                    <a:pt x="50285" y="85052"/>
                  </a:lnTo>
                  <a:cubicBezTo>
                    <a:pt x="50285" y="85052"/>
                    <a:pt x="53463" y="82019"/>
                    <a:pt x="55280" y="81711"/>
                  </a:cubicBezTo>
                  <a:cubicBezTo>
                    <a:pt x="57096" y="81403"/>
                    <a:pt x="58620" y="80657"/>
                    <a:pt x="58620" y="80657"/>
                  </a:cubicBezTo>
                  <a:lnTo>
                    <a:pt x="59836" y="78841"/>
                  </a:lnTo>
                  <a:lnTo>
                    <a:pt x="59836" y="76717"/>
                  </a:lnTo>
                  <a:cubicBezTo>
                    <a:pt x="59836" y="76717"/>
                    <a:pt x="62106" y="71722"/>
                    <a:pt x="62414" y="71252"/>
                  </a:cubicBezTo>
                  <a:cubicBezTo>
                    <a:pt x="62722" y="70798"/>
                    <a:pt x="63323" y="67620"/>
                    <a:pt x="63323" y="67620"/>
                  </a:cubicBezTo>
                  <a:lnTo>
                    <a:pt x="65301" y="68382"/>
                  </a:lnTo>
                  <a:lnTo>
                    <a:pt x="70149" y="66874"/>
                  </a:lnTo>
                  <a:lnTo>
                    <a:pt x="70911" y="64896"/>
                  </a:lnTo>
                  <a:cubicBezTo>
                    <a:pt x="70911" y="64896"/>
                    <a:pt x="71366" y="62009"/>
                    <a:pt x="70149" y="61555"/>
                  </a:cubicBezTo>
                  <a:cubicBezTo>
                    <a:pt x="68933" y="61101"/>
                    <a:pt x="66971" y="61555"/>
                    <a:pt x="66971" y="61555"/>
                  </a:cubicBezTo>
                  <a:lnTo>
                    <a:pt x="68949" y="60339"/>
                  </a:lnTo>
                  <a:lnTo>
                    <a:pt x="71009" y="60339"/>
                  </a:lnTo>
                  <a:lnTo>
                    <a:pt x="72744" y="57306"/>
                  </a:lnTo>
                  <a:lnTo>
                    <a:pt x="73052" y="55490"/>
                  </a:lnTo>
                  <a:lnTo>
                    <a:pt x="71690" y="52766"/>
                  </a:lnTo>
                  <a:cubicBezTo>
                    <a:pt x="71690" y="52766"/>
                    <a:pt x="70636" y="51258"/>
                    <a:pt x="70636" y="50334"/>
                  </a:cubicBezTo>
                  <a:cubicBezTo>
                    <a:pt x="70636" y="49409"/>
                    <a:pt x="72144" y="47155"/>
                    <a:pt x="72144" y="47155"/>
                  </a:cubicBezTo>
                  <a:cubicBezTo>
                    <a:pt x="72144" y="47155"/>
                    <a:pt x="73814" y="45339"/>
                    <a:pt x="73960" y="44723"/>
                  </a:cubicBezTo>
                  <a:cubicBezTo>
                    <a:pt x="74106" y="44123"/>
                    <a:pt x="73960" y="41999"/>
                    <a:pt x="73960" y="41999"/>
                  </a:cubicBezTo>
                  <a:cubicBezTo>
                    <a:pt x="73960" y="41999"/>
                    <a:pt x="75322" y="41999"/>
                    <a:pt x="73198" y="40783"/>
                  </a:cubicBezTo>
                  <a:cubicBezTo>
                    <a:pt x="71074" y="39566"/>
                    <a:pt x="73652" y="41383"/>
                    <a:pt x="71074" y="39566"/>
                  </a:cubicBezTo>
                  <a:cubicBezTo>
                    <a:pt x="68495" y="37750"/>
                    <a:pt x="68949" y="37588"/>
                    <a:pt x="67896" y="37588"/>
                  </a:cubicBezTo>
                  <a:cubicBezTo>
                    <a:pt x="66841" y="37588"/>
                    <a:pt x="66225" y="36988"/>
                    <a:pt x="64717" y="38950"/>
                  </a:cubicBezTo>
                  <a:lnTo>
                    <a:pt x="63209" y="40929"/>
                  </a:lnTo>
                  <a:cubicBezTo>
                    <a:pt x="63209" y="40929"/>
                    <a:pt x="64879" y="41237"/>
                    <a:pt x="63209" y="40929"/>
                  </a:cubicBezTo>
                  <a:cubicBezTo>
                    <a:pt x="61539" y="40621"/>
                    <a:pt x="58507" y="37507"/>
                    <a:pt x="58507" y="37507"/>
                  </a:cubicBezTo>
                  <a:lnTo>
                    <a:pt x="57744" y="35480"/>
                  </a:lnTo>
                  <a:cubicBezTo>
                    <a:pt x="57744" y="35480"/>
                    <a:pt x="56204" y="33502"/>
                    <a:pt x="54858" y="32756"/>
                  </a:cubicBezTo>
                  <a:cubicBezTo>
                    <a:pt x="53512" y="31994"/>
                    <a:pt x="52442" y="31086"/>
                    <a:pt x="52442" y="31086"/>
                  </a:cubicBezTo>
                  <a:lnTo>
                    <a:pt x="49717" y="25021"/>
                  </a:lnTo>
                  <a:cubicBezTo>
                    <a:pt x="49717" y="25021"/>
                    <a:pt x="48810" y="22897"/>
                    <a:pt x="48501" y="21226"/>
                  </a:cubicBezTo>
                  <a:cubicBezTo>
                    <a:pt x="48193" y="19556"/>
                    <a:pt x="48193" y="19718"/>
                    <a:pt x="48047" y="18794"/>
                  </a:cubicBezTo>
                  <a:lnTo>
                    <a:pt x="47901" y="17886"/>
                  </a:lnTo>
                  <a:lnTo>
                    <a:pt x="50480" y="11367"/>
                  </a:lnTo>
                  <a:lnTo>
                    <a:pt x="50934" y="7881"/>
                  </a:lnTo>
                  <a:lnTo>
                    <a:pt x="48501" y="4994"/>
                  </a:lnTo>
                  <a:cubicBezTo>
                    <a:pt x="48501" y="4994"/>
                    <a:pt x="46993" y="3016"/>
                    <a:pt x="46377" y="2270"/>
                  </a:cubicBezTo>
                  <a:cubicBezTo>
                    <a:pt x="45777" y="1508"/>
                    <a:pt x="45469" y="0"/>
                    <a:pt x="43945" y="0"/>
                  </a:cubicBezTo>
                  <a:cubicBezTo>
                    <a:pt x="42420" y="0"/>
                    <a:pt x="38188" y="2124"/>
                    <a:pt x="38188" y="2124"/>
                  </a:cubicBezTo>
                  <a:lnTo>
                    <a:pt x="35302" y="908"/>
                  </a:lnTo>
                  <a:lnTo>
                    <a:pt x="34248" y="2724"/>
                  </a:lnTo>
                  <a:lnTo>
                    <a:pt x="32124" y="5303"/>
                  </a:lnTo>
                  <a:cubicBezTo>
                    <a:pt x="32124" y="5303"/>
                    <a:pt x="28637" y="5611"/>
                    <a:pt x="28037" y="5611"/>
                  </a:cubicBezTo>
                  <a:cubicBezTo>
                    <a:pt x="27437" y="5611"/>
                    <a:pt x="24405" y="4849"/>
                    <a:pt x="23788" y="4557"/>
                  </a:cubicBezTo>
                  <a:cubicBezTo>
                    <a:pt x="23189" y="4249"/>
                    <a:pt x="19702" y="3340"/>
                    <a:pt x="19702" y="3340"/>
                  </a:cubicBezTo>
                  <a:cubicBezTo>
                    <a:pt x="19702" y="3340"/>
                    <a:pt x="17578" y="2886"/>
                    <a:pt x="16524" y="3649"/>
                  </a:cubicBezTo>
                  <a:cubicBezTo>
                    <a:pt x="15470" y="4411"/>
                    <a:pt x="13637" y="5465"/>
                    <a:pt x="12891" y="5919"/>
                  </a:cubicBezTo>
                  <a:cubicBezTo>
                    <a:pt x="12129" y="6373"/>
                    <a:pt x="9259" y="7427"/>
                    <a:pt x="9259" y="7427"/>
                  </a:cubicBezTo>
                  <a:lnTo>
                    <a:pt x="7135" y="8027"/>
                  </a:lnTo>
                  <a:lnTo>
                    <a:pt x="3502" y="9697"/>
                  </a:lnTo>
                  <a:lnTo>
                    <a:pt x="1378" y="12275"/>
                  </a:lnTo>
                  <a:lnTo>
                    <a:pt x="16" y="14400"/>
                  </a:lnTo>
                  <a:lnTo>
                    <a:pt x="16" y="18340"/>
                  </a:lnTo>
                  <a:lnTo>
                    <a:pt x="2740" y="20772"/>
                  </a:lnTo>
                  <a:lnTo>
                    <a:pt x="6373" y="22897"/>
                  </a:lnTo>
                  <a:lnTo>
                    <a:pt x="8189" y="25929"/>
                  </a:lnTo>
                  <a:cubicBezTo>
                    <a:pt x="8189" y="25929"/>
                    <a:pt x="10767" y="27599"/>
                    <a:pt x="11221" y="27745"/>
                  </a:cubicBezTo>
                  <a:cubicBezTo>
                    <a:pt x="11675" y="27891"/>
                    <a:pt x="15616" y="29561"/>
                    <a:pt x="15616" y="29561"/>
                  </a:cubicBezTo>
                  <a:lnTo>
                    <a:pt x="16378" y="29561"/>
                  </a:lnTo>
                  <a:lnTo>
                    <a:pt x="16378" y="30778"/>
                  </a:lnTo>
                  <a:cubicBezTo>
                    <a:pt x="16378" y="30778"/>
                    <a:pt x="16524" y="31994"/>
                    <a:pt x="16524" y="32448"/>
                  </a:cubicBezTo>
                  <a:cubicBezTo>
                    <a:pt x="16524" y="32902"/>
                    <a:pt x="14545" y="33810"/>
                    <a:pt x="14545" y="33810"/>
                  </a:cubicBezTo>
                  <a:lnTo>
                    <a:pt x="14545" y="40329"/>
                  </a:lnTo>
                  <a:cubicBezTo>
                    <a:pt x="14545" y="40329"/>
                    <a:pt x="12275" y="43053"/>
                    <a:pt x="11967" y="43507"/>
                  </a:cubicBezTo>
                  <a:cubicBezTo>
                    <a:pt x="11659" y="43961"/>
                    <a:pt x="12113" y="43653"/>
                    <a:pt x="10913" y="45485"/>
                  </a:cubicBezTo>
                  <a:cubicBezTo>
                    <a:pt x="9697" y="47301"/>
                    <a:pt x="9551" y="47155"/>
                    <a:pt x="9243" y="48664"/>
                  </a:cubicBezTo>
                  <a:lnTo>
                    <a:pt x="8643" y="51696"/>
                  </a:lnTo>
                  <a:lnTo>
                    <a:pt x="8189" y="54874"/>
                  </a:lnTo>
                  <a:lnTo>
                    <a:pt x="8497" y="62301"/>
                  </a:lnTo>
                  <a:cubicBezTo>
                    <a:pt x="8497" y="62301"/>
                    <a:pt x="10621" y="62301"/>
                    <a:pt x="8189" y="63517"/>
                  </a:cubicBezTo>
                  <a:lnTo>
                    <a:pt x="5757" y="64733"/>
                  </a:lnTo>
                  <a:cubicBezTo>
                    <a:pt x="5757" y="64733"/>
                    <a:pt x="2416" y="64587"/>
                    <a:pt x="2270" y="65041"/>
                  </a:cubicBezTo>
                  <a:cubicBezTo>
                    <a:pt x="2124" y="65495"/>
                    <a:pt x="1670" y="67620"/>
                    <a:pt x="1670" y="67620"/>
                  </a:cubicBezTo>
                  <a:lnTo>
                    <a:pt x="0" y="69436"/>
                  </a:lnTo>
                  <a:lnTo>
                    <a:pt x="908" y="73684"/>
                  </a:lnTo>
                  <a:lnTo>
                    <a:pt x="0" y="77479"/>
                  </a:lnTo>
                  <a:lnTo>
                    <a:pt x="2886" y="79603"/>
                  </a:lnTo>
                  <a:lnTo>
                    <a:pt x="7135" y="78387"/>
                  </a:lnTo>
                  <a:cubicBezTo>
                    <a:pt x="7135" y="78387"/>
                    <a:pt x="7281" y="77171"/>
                    <a:pt x="10167" y="76117"/>
                  </a:cubicBezTo>
                  <a:cubicBezTo>
                    <a:pt x="13054" y="75063"/>
                    <a:pt x="15324" y="74447"/>
                    <a:pt x="15324" y="74447"/>
                  </a:cubicBezTo>
                  <a:lnTo>
                    <a:pt x="24113" y="74447"/>
                  </a:lnTo>
                  <a:lnTo>
                    <a:pt x="27291" y="69744"/>
                  </a:lnTo>
                  <a:cubicBezTo>
                    <a:pt x="27291" y="69744"/>
                    <a:pt x="30178" y="68982"/>
                    <a:pt x="30631" y="68836"/>
                  </a:cubicBezTo>
                  <a:cubicBezTo>
                    <a:pt x="31085" y="68690"/>
                    <a:pt x="32756" y="68236"/>
                    <a:pt x="32756" y="68236"/>
                  </a:cubicBezTo>
                  <a:cubicBezTo>
                    <a:pt x="32756" y="68236"/>
                    <a:pt x="33972" y="67474"/>
                    <a:pt x="34426" y="66566"/>
                  </a:cubicBezTo>
                  <a:cubicBezTo>
                    <a:pt x="34880" y="65658"/>
                    <a:pt x="34880" y="63679"/>
                    <a:pt x="36404" y="63987"/>
                  </a:cubicBezTo>
                  <a:cubicBezTo>
                    <a:pt x="37928" y="64295"/>
                    <a:pt x="38837" y="65658"/>
                    <a:pt x="38837" y="65658"/>
                  </a:cubicBezTo>
                  <a:cubicBezTo>
                    <a:pt x="38837" y="65658"/>
                    <a:pt x="40199" y="67782"/>
                    <a:pt x="40199" y="68382"/>
                  </a:cubicBezTo>
                  <a:cubicBezTo>
                    <a:pt x="40199" y="68982"/>
                    <a:pt x="39437" y="70652"/>
                    <a:pt x="39437" y="71268"/>
                  </a:cubicBezTo>
                  <a:cubicBezTo>
                    <a:pt x="39437" y="71884"/>
                    <a:pt x="40345" y="75209"/>
                    <a:pt x="40345" y="75209"/>
                  </a:cubicBezTo>
                  <a:cubicBezTo>
                    <a:pt x="40345" y="75209"/>
                    <a:pt x="41707" y="74755"/>
                    <a:pt x="40491" y="77333"/>
                  </a:cubicBezTo>
                  <a:cubicBezTo>
                    <a:pt x="39275" y="79911"/>
                    <a:pt x="38058" y="81273"/>
                    <a:pt x="38058" y="81273"/>
                  </a:cubicBezTo>
                  <a:lnTo>
                    <a:pt x="35334" y="82181"/>
                  </a:lnTo>
                  <a:lnTo>
                    <a:pt x="35642" y="83998"/>
                  </a:lnTo>
                  <a:cubicBezTo>
                    <a:pt x="35642" y="83998"/>
                    <a:pt x="37004" y="83998"/>
                    <a:pt x="35788" y="85360"/>
                  </a:cubicBezTo>
                  <a:cubicBezTo>
                    <a:pt x="34572" y="86722"/>
                    <a:pt x="33210" y="87938"/>
                    <a:pt x="33210" y="87938"/>
                  </a:cubicBezTo>
                  <a:lnTo>
                    <a:pt x="31702" y="90662"/>
                  </a:lnTo>
                  <a:lnTo>
                    <a:pt x="31702" y="91716"/>
                  </a:lnTo>
                  <a:lnTo>
                    <a:pt x="32156" y="96565"/>
                  </a:lnTo>
                  <a:lnTo>
                    <a:pt x="34880" y="95511"/>
                  </a:lnTo>
                  <a:lnTo>
                    <a:pt x="35334" y="94295"/>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8" name="Freeform: Shape 427">
              <a:extLst>
                <a:ext uri="{FF2B5EF4-FFF2-40B4-BE49-F238E27FC236}">
                  <a16:creationId xmlns:a16="http://schemas.microsoft.com/office/drawing/2014/main" id="{D4BC4DDE-7BD3-D465-275C-8546CF1549B0}"/>
                </a:ext>
              </a:extLst>
            </p:cNvPr>
            <p:cNvSpPr/>
            <p:nvPr/>
          </p:nvSpPr>
          <p:spPr>
            <a:xfrm>
              <a:off x="7591479" y="2002231"/>
              <a:ext cx="38564" cy="43466"/>
            </a:xfrm>
            <a:custGeom>
              <a:avLst/>
              <a:gdLst>
                <a:gd name="connsiteX0" fmla="*/ 22588 w 41804"/>
                <a:gd name="connsiteY0" fmla="*/ 0 h 47118"/>
                <a:gd name="connsiteX1" fmla="*/ 22588 w 41804"/>
                <a:gd name="connsiteY1" fmla="*/ 1978 h 47118"/>
                <a:gd name="connsiteX2" fmla="*/ 21681 w 41804"/>
                <a:gd name="connsiteY2" fmla="*/ 4249 h 47118"/>
                <a:gd name="connsiteX3" fmla="*/ 19702 w 41804"/>
                <a:gd name="connsiteY3" fmla="*/ 6065 h 47118"/>
                <a:gd name="connsiteX4" fmla="*/ 20464 w 41804"/>
                <a:gd name="connsiteY4" fmla="*/ 9243 h 47118"/>
                <a:gd name="connsiteX5" fmla="*/ 18486 w 41804"/>
                <a:gd name="connsiteY5" fmla="*/ 11367 h 47118"/>
                <a:gd name="connsiteX6" fmla="*/ 16216 w 41804"/>
                <a:gd name="connsiteY6" fmla="*/ 9859 h 47118"/>
                <a:gd name="connsiteX7" fmla="*/ 11821 w 41804"/>
                <a:gd name="connsiteY7" fmla="*/ 11367 h 47118"/>
                <a:gd name="connsiteX8" fmla="*/ 9097 w 41804"/>
                <a:gd name="connsiteY8" fmla="*/ 13183 h 47118"/>
                <a:gd name="connsiteX9" fmla="*/ 6519 w 41804"/>
                <a:gd name="connsiteY9" fmla="*/ 14400 h 47118"/>
                <a:gd name="connsiteX10" fmla="*/ 3178 w 41804"/>
                <a:gd name="connsiteY10" fmla="*/ 14254 h 47118"/>
                <a:gd name="connsiteX11" fmla="*/ 0 w 41804"/>
                <a:gd name="connsiteY11" fmla="*/ 16524 h 47118"/>
                <a:gd name="connsiteX12" fmla="*/ 1362 w 41804"/>
                <a:gd name="connsiteY12" fmla="*/ 19702 h 47118"/>
                <a:gd name="connsiteX13" fmla="*/ 4394 w 41804"/>
                <a:gd name="connsiteY13" fmla="*/ 21064 h 47118"/>
                <a:gd name="connsiteX14" fmla="*/ 6827 w 41804"/>
                <a:gd name="connsiteY14" fmla="*/ 23789 h 47118"/>
                <a:gd name="connsiteX15" fmla="*/ 9097 w 41804"/>
                <a:gd name="connsiteY15" fmla="*/ 24551 h 47118"/>
                <a:gd name="connsiteX16" fmla="*/ 10605 w 41804"/>
                <a:gd name="connsiteY16" fmla="*/ 28345 h 47118"/>
                <a:gd name="connsiteX17" fmla="*/ 10151 w 41804"/>
                <a:gd name="connsiteY17" fmla="*/ 30469 h 47118"/>
                <a:gd name="connsiteX18" fmla="*/ 10151 w 41804"/>
                <a:gd name="connsiteY18" fmla="*/ 32448 h 47118"/>
                <a:gd name="connsiteX19" fmla="*/ 8935 w 41804"/>
                <a:gd name="connsiteY19" fmla="*/ 33356 h 47118"/>
                <a:gd name="connsiteX20" fmla="*/ 8335 w 41804"/>
                <a:gd name="connsiteY20" fmla="*/ 36080 h 47118"/>
                <a:gd name="connsiteX21" fmla="*/ 11286 w 41804"/>
                <a:gd name="connsiteY21" fmla="*/ 36680 h 47118"/>
                <a:gd name="connsiteX22" fmla="*/ 11286 w 41804"/>
                <a:gd name="connsiteY22" fmla="*/ 39858 h 47118"/>
                <a:gd name="connsiteX23" fmla="*/ 11286 w 41804"/>
                <a:gd name="connsiteY23" fmla="*/ 41075 h 47118"/>
                <a:gd name="connsiteX24" fmla="*/ 11286 w 41804"/>
                <a:gd name="connsiteY24" fmla="*/ 42129 h 47118"/>
                <a:gd name="connsiteX25" fmla="*/ 10151 w 41804"/>
                <a:gd name="connsiteY25" fmla="*/ 45923 h 47118"/>
                <a:gd name="connsiteX26" fmla="*/ 11286 w 41804"/>
                <a:gd name="connsiteY26" fmla="*/ 46977 h 47118"/>
                <a:gd name="connsiteX27" fmla="*/ 12422 w 41804"/>
                <a:gd name="connsiteY27" fmla="*/ 45615 h 47118"/>
                <a:gd name="connsiteX28" fmla="*/ 14854 w 41804"/>
                <a:gd name="connsiteY28" fmla="*/ 45161 h 47118"/>
                <a:gd name="connsiteX29" fmla="*/ 16216 w 41804"/>
                <a:gd name="connsiteY29" fmla="*/ 46977 h 47118"/>
                <a:gd name="connsiteX30" fmla="*/ 17270 w 41804"/>
                <a:gd name="connsiteY30" fmla="*/ 46977 h 47118"/>
                <a:gd name="connsiteX31" fmla="*/ 21064 w 41804"/>
                <a:gd name="connsiteY31" fmla="*/ 46069 h 47118"/>
                <a:gd name="connsiteX32" fmla="*/ 22573 w 41804"/>
                <a:gd name="connsiteY32" fmla="*/ 43799 h 47118"/>
                <a:gd name="connsiteX33" fmla="*/ 28329 w 41804"/>
                <a:gd name="connsiteY33" fmla="*/ 44399 h 47118"/>
                <a:gd name="connsiteX34" fmla="*/ 30599 w 41804"/>
                <a:gd name="connsiteY34" fmla="*/ 41675 h 47118"/>
                <a:gd name="connsiteX35" fmla="*/ 33323 w 41804"/>
                <a:gd name="connsiteY35" fmla="*/ 41529 h 47118"/>
                <a:gd name="connsiteX36" fmla="*/ 36810 w 41804"/>
                <a:gd name="connsiteY36" fmla="*/ 42583 h 47118"/>
                <a:gd name="connsiteX37" fmla="*/ 39080 w 41804"/>
                <a:gd name="connsiteY37" fmla="*/ 41529 h 47118"/>
                <a:gd name="connsiteX38" fmla="*/ 40750 w 41804"/>
                <a:gd name="connsiteY38" fmla="*/ 38496 h 47118"/>
                <a:gd name="connsiteX39" fmla="*/ 41204 w 41804"/>
                <a:gd name="connsiteY39" fmla="*/ 33794 h 47118"/>
                <a:gd name="connsiteX40" fmla="*/ 41804 w 41804"/>
                <a:gd name="connsiteY40" fmla="*/ 28799 h 47118"/>
                <a:gd name="connsiteX41" fmla="*/ 38464 w 41804"/>
                <a:gd name="connsiteY41" fmla="*/ 23561 h 47118"/>
                <a:gd name="connsiteX42" fmla="*/ 38772 w 41804"/>
                <a:gd name="connsiteY42" fmla="*/ 20156 h 47118"/>
                <a:gd name="connsiteX43" fmla="*/ 40134 w 41804"/>
                <a:gd name="connsiteY43" fmla="*/ 18178 h 47118"/>
                <a:gd name="connsiteX44" fmla="*/ 39226 w 41804"/>
                <a:gd name="connsiteY44" fmla="*/ 13783 h 47118"/>
                <a:gd name="connsiteX45" fmla="*/ 38010 w 41804"/>
                <a:gd name="connsiteY45" fmla="*/ 11059 h 47118"/>
                <a:gd name="connsiteX46" fmla="*/ 36648 w 41804"/>
                <a:gd name="connsiteY46" fmla="*/ 8627 h 47118"/>
                <a:gd name="connsiteX47" fmla="*/ 34978 w 41804"/>
                <a:gd name="connsiteY47" fmla="*/ 8481 h 47118"/>
                <a:gd name="connsiteX48" fmla="*/ 32253 w 41804"/>
                <a:gd name="connsiteY48" fmla="*/ 7573 h 47118"/>
                <a:gd name="connsiteX49" fmla="*/ 31491 w 41804"/>
                <a:gd name="connsiteY49" fmla="*/ 5757 h 47118"/>
                <a:gd name="connsiteX50" fmla="*/ 29983 w 41804"/>
                <a:gd name="connsiteY50" fmla="*/ 6065 h 47118"/>
                <a:gd name="connsiteX51" fmla="*/ 28313 w 41804"/>
                <a:gd name="connsiteY51" fmla="*/ 6973 h 47118"/>
                <a:gd name="connsiteX52" fmla="*/ 26043 w 41804"/>
                <a:gd name="connsiteY52" fmla="*/ 8643 h 47118"/>
                <a:gd name="connsiteX53" fmla="*/ 24372 w 41804"/>
                <a:gd name="connsiteY53" fmla="*/ 5919 h 47118"/>
                <a:gd name="connsiteX54" fmla="*/ 24226 w 41804"/>
                <a:gd name="connsiteY54" fmla="*/ 3794 h 47118"/>
                <a:gd name="connsiteX55" fmla="*/ 23626 w 41804"/>
                <a:gd name="connsiteY55" fmla="*/ 3195 h 47118"/>
                <a:gd name="connsiteX56" fmla="*/ 23626 w 41804"/>
                <a:gd name="connsiteY56" fmla="*/ 3195 h 47118"/>
                <a:gd name="connsiteX57" fmla="*/ 24680 w 41804"/>
                <a:gd name="connsiteY57" fmla="*/ 16 h 47118"/>
                <a:gd name="connsiteX58" fmla="*/ 22556 w 41804"/>
                <a:gd name="connsiteY58" fmla="*/ 16 h 4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1804" h="47118">
                  <a:moveTo>
                    <a:pt x="22588" y="0"/>
                  </a:moveTo>
                  <a:lnTo>
                    <a:pt x="22588" y="1978"/>
                  </a:lnTo>
                  <a:lnTo>
                    <a:pt x="21681" y="4249"/>
                  </a:lnTo>
                  <a:lnTo>
                    <a:pt x="19702" y="6065"/>
                  </a:lnTo>
                  <a:lnTo>
                    <a:pt x="20464" y="9243"/>
                  </a:lnTo>
                  <a:lnTo>
                    <a:pt x="18486" y="11367"/>
                  </a:lnTo>
                  <a:lnTo>
                    <a:pt x="16216" y="9859"/>
                  </a:lnTo>
                  <a:lnTo>
                    <a:pt x="11821" y="11367"/>
                  </a:lnTo>
                  <a:lnTo>
                    <a:pt x="9097" y="13183"/>
                  </a:lnTo>
                  <a:lnTo>
                    <a:pt x="6519" y="14400"/>
                  </a:lnTo>
                  <a:cubicBezTo>
                    <a:pt x="6519" y="14400"/>
                    <a:pt x="5465" y="12892"/>
                    <a:pt x="3178" y="14254"/>
                  </a:cubicBezTo>
                  <a:cubicBezTo>
                    <a:pt x="908" y="15616"/>
                    <a:pt x="0" y="16524"/>
                    <a:pt x="0" y="16524"/>
                  </a:cubicBezTo>
                  <a:lnTo>
                    <a:pt x="1362" y="19702"/>
                  </a:lnTo>
                  <a:lnTo>
                    <a:pt x="4394" y="21064"/>
                  </a:lnTo>
                  <a:lnTo>
                    <a:pt x="6827" y="23789"/>
                  </a:lnTo>
                  <a:cubicBezTo>
                    <a:pt x="6827" y="23789"/>
                    <a:pt x="8189" y="23934"/>
                    <a:pt x="9097" y="24551"/>
                  </a:cubicBezTo>
                  <a:cubicBezTo>
                    <a:pt x="10005" y="25151"/>
                    <a:pt x="10605" y="28345"/>
                    <a:pt x="10605" y="28345"/>
                  </a:cubicBezTo>
                  <a:lnTo>
                    <a:pt x="10151" y="30469"/>
                  </a:lnTo>
                  <a:lnTo>
                    <a:pt x="10151" y="32448"/>
                  </a:lnTo>
                  <a:cubicBezTo>
                    <a:pt x="10151" y="32448"/>
                    <a:pt x="9551" y="33210"/>
                    <a:pt x="8935" y="33356"/>
                  </a:cubicBezTo>
                  <a:cubicBezTo>
                    <a:pt x="8335" y="33502"/>
                    <a:pt x="8335" y="36080"/>
                    <a:pt x="8335" y="36080"/>
                  </a:cubicBezTo>
                  <a:lnTo>
                    <a:pt x="11286" y="36680"/>
                  </a:lnTo>
                  <a:lnTo>
                    <a:pt x="11286" y="39858"/>
                  </a:lnTo>
                  <a:cubicBezTo>
                    <a:pt x="11286" y="39858"/>
                    <a:pt x="10913" y="40621"/>
                    <a:pt x="11286" y="41075"/>
                  </a:cubicBezTo>
                  <a:cubicBezTo>
                    <a:pt x="11659" y="41529"/>
                    <a:pt x="11286" y="42129"/>
                    <a:pt x="11286" y="42129"/>
                  </a:cubicBezTo>
                  <a:lnTo>
                    <a:pt x="10151" y="45923"/>
                  </a:lnTo>
                  <a:lnTo>
                    <a:pt x="11286" y="46977"/>
                  </a:lnTo>
                  <a:lnTo>
                    <a:pt x="12422" y="45615"/>
                  </a:lnTo>
                  <a:lnTo>
                    <a:pt x="14854" y="45161"/>
                  </a:lnTo>
                  <a:lnTo>
                    <a:pt x="16216" y="46977"/>
                  </a:lnTo>
                  <a:cubicBezTo>
                    <a:pt x="16216" y="46977"/>
                    <a:pt x="15762" y="46377"/>
                    <a:pt x="17270" y="46977"/>
                  </a:cubicBezTo>
                  <a:cubicBezTo>
                    <a:pt x="18778" y="47577"/>
                    <a:pt x="21064" y="46069"/>
                    <a:pt x="21064" y="46069"/>
                  </a:cubicBezTo>
                  <a:lnTo>
                    <a:pt x="22573" y="43799"/>
                  </a:lnTo>
                  <a:lnTo>
                    <a:pt x="28329" y="44399"/>
                  </a:lnTo>
                  <a:lnTo>
                    <a:pt x="30599" y="41675"/>
                  </a:lnTo>
                  <a:lnTo>
                    <a:pt x="33323" y="41529"/>
                  </a:lnTo>
                  <a:lnTo>
                    <a:pt x="36810" y="42583"/>
                  </a:lnTo>
                  <a:lnTo>
                    <a:pt x="39080" y="41529"/>
                  </a:lnTo>
                  <a:cubicBezTo>
                    <a:pt x="39080" y="41529"/>
                    <a:pt x="40296" y="41220"/>
                    <a:pt x="40750" y="38496"/>
                  </a:cubicBezTo>
                  <a:cubicBezTo>
                    <a:pt x="41204" y="35772"/>
                    <a:pt x="41204" y="33794"/>
                    <a:pt x="41204" y="33794"/>
                  </a:cubicBezTo>
                  <a:lnTo>
                    <a:pt x="41804" y="28799"/>
                  </a:lnTo>
                  <a:lnTo>
                    <a:pt x="38464" y="23561"/>
                  </a:lnTo>
                  <a:lnTo>
                    <a:pt x="38772" y="20156"/>
                  </a:lnTo>
                  <a:cubicBezTo>
                    <a:pt x="38772" y="20156"/>
                    <a:pt x="40134" y="18648"/>
                    <a:pt x="40134" y="18178"/>
                  </a:cubicBezTo>
                  <a:cubicBezTo>
                    <a:pt x="40134" y="17708"/>
                    <a:pt x="39226" y="13783"/>
                    <a:pt x="39226" y="13783"/>
                  </a:cubicBezTo>
                  <a:cubicBezTo>
                    <a:pt x="39226" y="13783"/>
                    <a:pt x="38010" y="12113"/>
                    <a:pt x="38010" y="11059"/>
                  </a:cubicBezTo>
                  <a:cubicBezTo>
                    <a:pt x="38010" y="10005"/>
                    <a:pt x="38318" y="8789"/>
                    <a:pt x="36648" y="8627"/>
                  </a:cubicBezTo>
                  <a:lnTo>
                    <a:pt x="34978" y="8481"/>
                  </a:lnTo>
                  <a:lnTo>
                    <a:pt x="32253" y="7573"/>
                  </a:lnTo>
                  <a:lnTo>
                    <a:pt x="31491" y="5757"/>
                  </a:lnTo>
                  <a:lnTo>
                    <a:pt x="29983" y="6065"/>
                  </a:lnTo>
                  <a:cubicBezTo>
                    <a:pt x="29983" y="6065"/>
                    <a:pt x="28767" y="6373"/>
                    <a:pt x="28313" y="6973"/>
                  </a:cubicBezTo>
                  <a:cubicBezTo>
                    <a:pt x="27859" y="7573"/>
                    <a:pt x="26642" y="8951"/>
                    <a:pt x="26043" y="8643"/>
                  </a:cubicBezTo>
                  <a:cubicBezTo>
                    <a:pt x="25442" y="8335"/>
                    <a:pt x="24372" y="5919"/>
                    <a:pt x="24372" y="5919"/>
                  </a:cubicBezTo>
                  <a:cubicBezTo>
                    <a:pt x="24372" y="5919"/>
                    <a:pt x="24826" y="4411"/>
                    <a:pt x="24226" y="3794"/>
                  </a:cubicBezTo>
                  <a:lnTo>
                    <a:pt x="23626" y="3195"/>
                  </a:lnTo>
                  <a:lnTo>
                    <a:pt x="23626" y="3195"/>
                  </a:lnTo>
                  <a:lnTo>
                    <a:pt x="24680" y="16"/>
                  </a:lnTo>
                  <a:lnTo>
                    <a:pt x="22556" y="16"/>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9" name="Freeform: Shape 428">
              <a:extLst>
                <a:ext uri="{FF2B5EF4-FFF2-40B4-BE49-F238E27FC236}">
                  <a16:creationId xmlns:a16="http://schemas.microsoft.com/office/drawing/2014/main" id="{866C42A8-D10C-8197-2FBE-871AC66EF9E5}"/>
                </a:ext>
              </a:extLst>
            </p:cNvPr>
            <p:cNvSpPr/>
            <p:nvPr/>
          </p:nvSpPr>
          <p:spPr>
            <a:xfrm>
              <a:off x="7590102" y="1957028"/>
              <a:ext cx="13268" cy="11784"/>
            </a:xfrm>
            <a:custGeom>
              <a:avLst/>
              <a:gdLst>
                <a:gd name="connsiteX0" fmla="*/ 7864 w 14383"/>
                <a:gd name="connsiteY0" fmla="*/ 11105 h 12774"/>
                <a:gd name="connsiteX1" fmla="*/ 10135 w 14383"/>
                <a:gd name="connsiteY1" fmla="*/ 11105 h 12774"/>
                <a:gd name="connsiteX2" fmla="*/ 13167 w 14383"/>
                <a:gd name="connsiteY2" fmla="*/ 11105 h 12774"/>
                <a:gd name="connsiteX3" fmla="*/ 14383 w 14383"/>
                <a:gd name="connsiteY3" fmla="*/ 5802 h 12774"/>
                <a:gd name="connsiteX4" fmla="*/ 12875 w 14383"/>
                <a:gd name="connsiteY4" fmla="*/ 2462 h 12774"/>
                <a:gd name="connsiteX5" fmla="*/ 9243 w 14383"/>
                <a:gd name="connsiteY5" fmla="*/ 2462 h 12774"/>
                <a:gd name="connsiteX6" fmla="*/ 6664 w 14383"/>
                <a:gd name="connsiteY6" fmla="*/ 1699 h 12774"/>
                <a:gd name="connsiteX7" fmla="*/ 2870 w 14383"/>
                <a:gd name="connsiteY7" fmla="*/ 1099 h 12774"/>
                <a:gd name="connsiteX8" fmla="*/ 1508 w 14383"/>
                <a:gd name="connsiteY8" fmla="*/ 45 h 12774"/>
                <a:gd name="connsiteX9" fmla="*/ 0 w 14383"/>
                <a:gd name="connsiteY9" fmla="*/ 2316 h 12774"/>
                <a:gd name="connsiteX10" fmla="*/ 600 w 14383"/>
                <a:gd name="connsiteY10" fmla="*/ 4132 h 12774"/>
                <a:gd name="connsiteX11" fmla="*/ 0 w 14383"/>
                <a:gd name="connsiteY11" fmla="*/ 6710 h 12774"/>
                <a:gd name="connsiteX12" fmla="*/ 1508 w 14383"/>
                <a:gd name="connsiteY12" fmla="*/ 9742 h 12774"/>
                <a:gd name="connsiteX13" fmla="*/ 4232 w 14383"/>
                <a:gd name="connsiteY13" fmla="*/ 11640 h 12774"/>
                <a:gd name="connsiteX14" fmla="*/ 4686 w 14383"/>
                <a:gd name="connsiteY14" fmla="*/ 12775 h 12774"/>
                <a:gd name="connsiteX15" fmla="*/ 6503 w 14383"/>
                <a:gd name="connsiteY15" fmla="*/ 11721 h 12774"/>
                <a:gd name="connsiteX16" fmla="*/ 7864 w 14383"/>
                <a:gd name="connsiteY16" fmla="*/ 11121 h 1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83" h="12774">
                  <a:moveTo>
                    <a:pt x="7864" y="11105"/>
                  </a:moveTo>
                  <a:lnTo>
                    <a:pt x="10135" y="11105"/>
                  </a:lnTo>
                  <a:cubicBezTo>
                    <a:pt x="10135" y="11105"/>
                    <a:pt x="12713" y="12321"/>
                    <a:pt x="13167" y="11105"/>
                  </a:cubicBezTo>
                  <a:cubicBezTo>
                    <a:pt x="13621" y="9888"/>
                    <a:pt x="14383" y="5802"/>
                    <a:pt x="14383" y="5802"/>
                  </a:cubicBezTo>
                  <a:cubicBezTo>
                    <a:pt x="14383" y="5802"/>
                    <a:pt x="13475" y="2916"/>
                    <a:pt x="12875" y="2462"/>
                  </a:cubicBezTo>
                  <a:cubicBezTo>
                    <a:pt x="12275" y="2008"/>
                    <a:pt x="9243" y="2462"/>
                    <a:pt x="9243" y="2462"/>
                  </a:cubicBezTo>
                  <a:lnTo>
                    <a:pt x="6664" y="1699"/>
                  </a:lnTo>
                  <a:lnTo>
                    <a:pt x="2870" y="1099"/>
                  </a:lnTo>
                  <a:cubicBezTo>
                    <a:pt x="2870" y="1099"/>
                    <a:pt x="2416" y="-263"/>
                    <a:pt x="1508" y="45"/>
                  </a:cubicBezTo>
                  <a:cubicBezTo>
                    <a:pt x="600" y="353"/>
                    <a:pt x="0" y="2316"/>
                    <a:pt x="0" y="2316"/>
                  </a:cubicBezTo>
                  <a:lnTo>
                    <a:pt x="600" y="4132"/>
                  </a:lnTo>
                  <a:lnTo>
                    <a:pt x="0" y="6710"/>
                  </a:lnTo>
                  <a:lnTo>
                    <a:pt x="1508" y="9742"/>
                  </a:lnTo>
                  <a:lnTo>
                    <a:pt x="4232" y="11640"/>
                  </a:lnTo>
                  <a:cubicBezTo>
                    <a:pt x="4232" y="11640"/>
                    <a:pt x="4232" y="12775"/>
                    <a:pt x="4686" y="12775"/>
                  </a:cubicBezTo>
                  <a:cubicBezTo>
                    <a:pt x="5140" y="12775"/>
                    <a:pt x="6503" y="11721"/>
                    <a:pt x="6503" y="11721"/>
                  </a:cubicBezTo>
                  <a:lnTo>
                    <a:pt x="7864" y="11121"/>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0" name="Freeform: Shape 429">
              <a:extLst>
                <a:ext uri="{FF2B5EF4-FFF2-40B4-BE49-F238E27FC236}">
                  <a16:creationId xmlns:a16="http://schemas.microsoft.com/office/drawing/2014/main" id="{2D7337E4-00A4-4B5F-8DA2-52A8E43947B5}"/>
                </a:ext>
              </a:extLst>
            </p:cNvPr>
            <p:cNvSpPr/>
            <p:nvPr/>
          </p:nvSpPr>
          <p:spPr>
            <a:xfrm>
              <a:off x="7581800" y="1929801"/>
              <a:ext cx="9663" cy="6993"/>
            </a:xfrm>
            <a:custGeom>
              <a:avLst/>
              <a:gdLst>
                <a:gd name="connsiteX0" fmla="*/ 32 w 10475"/>
                <a:gd name="connsiteY0" fmla="*/ 1053 h 7580"/>
                <a:gd name="connsiteX1" fmla="*/ 32 w 10475"/>
                <a:gd name="connsiteY1" fmla="*/ 4393 h 7580"/>
                <a:gd name="connsiteX2" fmla="*/ 1703 w 10475"/>
                <a:gd name="connsiteY2" fmla="*/ 7425 h 7580"/>
                <a:gd name="connsiteX3" fmla="*/ 4881 w 10475"/>
                <a:gd name="connsiteY3" fmla="*/ 6371 h 7580"/>
                <a:gd name="connsiteX4" fmla="*/ 5935 w 10475"/>
                <a:gd name="connsiteY4" fmla="*/ 4328 h 7580"/>
                <a:gd name="connsiteX5" fmla="*/ 9567 w 10475"/>
                <a:gd name="connsiteY5" fmla="*/ 6517 h 7580"/>
                <a:gd name="connsiteX6" fmla="*/ 10475 w 10475"/>
                <a:gd name="connsiteY6" fmla="*/ 4328 h 7580"/>
                <a:gd name="connsiteX7" fmla="*/ 7443 w 10475"/>
                <a:gd name="connsiteY7" fmla="*/ 1069 h 7580"/>
                <a:gd name="connsiteX8" fmla="*/ 5238 w 10475"/>
                <a:gd name="connsiteY8" fmla="*/ 1069 h 7580"/>
                <a:gd name="connsiteX9" fmla="*/ 2578 w 10475"/>
                <a:gd name="connsiteY9" fmla="*/ 15 h 7580"/>
                <a:gd name="connsiteX10" fmla="*/ 0 w 10475"/>
                <a:gd name="connsiteY10" fmla="*/ 1069 h 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75" h="7580">
                  <a:moveTo>
                    <a:pt x="32" y="1053"/>
                  </a:moveTo>
                  <a:lnTo>
                    <a:pt x="32" y="4393"/>
                  </a:lnTo>
                  <a:cubicBezTo>
                    <a:pt x="32" y="4393"/>
                    <a:pt x="795" y="6971"/>
                    <a:pt x="1703" y="7425"/>
                  </a:cubicBezTo>
                  <a:cubicBezTo>
                    <a:pt x="2611" y="7880"/>
                    <a:pt x="4135" y="7280"/>
                    <a:pt x="4881" y="6371"/>
                  </a:cubicBezTo>
                  <a:cubicBezTo>
                    <a:pt x="5643" y="5463"/>
                    <a:pt x="5335" y="3955"/>
                    <a:pt x="5935" y="4328"/>
                  </a:cubicBezTo>
                  <a:cubicBezTo>
                    <a:pt x="6535" y="4701"/>
                    <a:pt x="9567" y="6517"/>
                    <a:pt x="9567" y="6517"/>
                  </a:cubicBezTo>
                  <a:cubicBezTo>
                    <a:pt x="10475" y="6826"/>
                    <a:pt x="10475" y="4328"/>
                    <a:pt x="10475" y="4328"/>
                  </a:cubicBezTo>
                  <a:cubicBezTo>
                    <a:pt x="10475" y="4328"/>
                    <a:pt x="8351" y="1215"/>
                    <a:pt x="7443" y="1069"/>
                  </a:cubicBezTo>
                  <a:cubicBezTo>
                    <a:pt x="6535" y="923"/>
                    <a:pt x="5238" y="1069"/>
                    <a:pt x="5238" y="1069"/>
                  </a:cubicBezTo>
                  <a:cubicBezTo>
                    <a:pt x="5238" y="1069"/>
                    <a:pt x="3649" y="-147"/>
                    <a:pt x="2578" y="15"/>
                  </a:cubicBezTo>
                  <a:cubicBezTo>
                    <a:pt x="1524" y="161"/>
                    <a:pt x="0" y="1069"/>
                    <a:pt x="0" y="1069"/>
                  </a:cubicBez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1" name="Freeform: Shape 430">
              <a:extLst>
                <a:ext uri="{FF2B5EF4-FFF2-40B4-BE49-F238E27FC236}">
                  <a16:creationId xmlns:a16="http://schemas.microsoft.com/office/drawing/2014/main" id="{2087A874-3E74-20DA-C63C-39248BFB61EA}"/>
                </a:ext>
              </a:extLst>
            </p:cNvPr>
            <p:cNvSpPr/>
            <p:nvPr/>
          </p:nvSpPr>
          <p:spPr>
            <a:xfrm>
              <a:off x="7546969" y="1805789"/>
              <a:ext cx="179964" cy="141513"/>
            </a:xfrm>
            <a:custGeom>
              <a:avLst/>
              <a:gdLst>
                <a:gd name="connsiteX0" fmla="*/ 36119 w 195082"/>
                <a:gd name="connsiteY0" fmla="*/ 98949 h 153401"/>
                <a:gd name="connsiteX1" fmla="*/ 43011 w 195082"/>
                <a:gd name="connsiteY1" fmla="*/ 96062 h 153401"/>
                <a:gd name="connsiteX2" fmla="*/ 46724 w 195082"/>
                <a:gd name="connsiteY2" fmla="*/ 93176 h 153401"/>
                <a:gd name="connsiteX3" fmla="*/ 52643 w 195082"/>
                <a:gd name="connsiteY3" fmla="*/ 89235 h 153401"/>
                <a:gd name="connsiteX4" fmla="*/ 59616 w 195082"/>
                <a:gd name="connsiteY4" fmla="*/ 89235 h 153401"/>
                <a:gd name="connsiteX5" fmla="*/ 67805 w 195082"/>
                <a:gd name="connsiteY5" fmla="*/ 87873 h 153401"/>
                <a:gd name="connsiteX6" fmla="*/ 72507 w 195082"/>
                <a:gd name="connsiteY6" fmla="*/ 85603 h 153401"/>
                <a:gd name="connsiteX7" fmla="*/ 77664 w 195082"/>
                <a:gd name="connsiteY7" fmla="*/ 84695 h 153401"/>
                <a:gd name="connsiteX8" fmla="*/ 81913 w 195082"/>
                <a:gd name="connsiteY8" fmla="*/ 84695 h 153401"/>
                <a:gd name="connsiteX9" fmla="*/ 84037 w 195082"/>
                <a:gd name="connsiteY9" fmla="*/ 86673 h 153401"/>
                <a:gd name="connsiteX10" fmla="*/ 82529 w 195082"/>
                <a:gd name="connsiteY10" fmla="*/ 88798 h 153401"/>
                <a:gd name="connsiteX11" fmla="*/ 81767 w 195082"/>
                <a:gd name="connsiteY11" fmla="*/ 91733 h 153401"/>
                <a:gd name="connsiteX12" fmla="*/ 82983 w 195082"/>
                <a:gd name="connsiteY12" fmla="*/ 91733 h 153401"/>
                <a:gd name="connsiteX13" fmla="*/ 86161 w 195082"/>
                <a:gd name="connsiteY13" fmla="*/ 91733 h 153401"/>
                <a:gd name="connsiteX14" fmla="*/ 88285 w 195082"/>
                <a:gd name="connsiteY14" fmla="*/ 89706 h 153401"/>
                <a:gd name="connsiteX15" fmla="*/ 91918 w 195082"/>
                <a:gd name="connsiteY15" fmla="*/ 88652 h 153401"/>
                <a:gd name="connsiteX16" fmla="*/ 92372 w 195082"/>
                <a:gd name="connsiteY16" fmla="*/ 88652 h 153401"/>
                <a:gd name="connsiteX17" fmla="*/ 93134 w 195082"/>
                <a:gd name="connsiteY17" fmla="*/ 90776 h 153401"/>
                <a:gd name="connsiteX18" fmla="*/ 92372 w 195082"/>
                <a:gd name="connsiteY18" fmla="*/ 91992 h 153401"/>
                <a:gd name="connsiteX19" fmla="*/ 88431 w 195082"/>
                <a:gd name="connsiteY19" fmla="*/ 93208 h 153401"/>
                <a:gd name="connsiteX20" fmla="*/ 84945 w 195082"/>
                <a:gd name="connsiteY20" fmla="*/ 94424 h 153401"/>
                <a:gd name="connsiteX21" fmla="*/ 84345 w 195082"/>
                <a:gd name="connsiteY21" fmla="*/ 96403 h 153401"/>
                <a:gd name="connsiteX22" fmla="*/ 83745 w 195082"/>
                <a:gd name="connsiteY22" fmla="*/ 98981 h 153401"/>
                <a:gd name="connsiteX23" fmla="*/ 81167 w 195082"/>
                <a:gd name="connsiteY23" fmla="*/ 99889 h 153401"/>
                <a:gd name="connsiteX24" fmla="*/ 74194 w 195082"/>
                <a:gd name="connsiteY24" fmla="*/ 99127 h 153401"/>
                <a:gd name="connsiteX25" fmla="*/ 64756 w 195082"/>
                <a:gd name="connsiteY25" fmla="*/ 99938 h 153401"/>
                <a:gd name="connsiteX26" fmla="*/ 56308 w 195082"/>
                <a:gd name="connsiteY26" fmla="*/ 102921 h 153401"/>
                <a:gd name="connsiteX27" fmla="*/ 57524 w 195082"/>
                <a:gd name="connsiteY27" fmla="*/ 105954 h 153401"/>
                <a:gd name="connsiteX28" fmla="*/ 59194 w 195082"/>
                <a:gd name="connsiteY28" fmla="*/ 108678 h 153401"/>
                <a:gd name="connsiteX29" fmla="*/ 62373 w 195082"/>
                <a:gd name="connsiteY29" fmla="*/ 111256 h 153401"/>
                <a:gd name="connsiteX30" fmla="*/ 66767 w 195082"/>
                <a:gd name="connsiteY30" fmla="*/ 112764 h 153401"/>
                <a:gd name="connsiteX31" fmla="*/ 69200 w 195082"/>
                <a:gd name="connsiteY31" fmla="*/ 113818 h 153401"/>
                <a:gd name="connsiteX32" fmla="*/ 69799 w 195082"/>
                <a:gd name="connsiteY32" fmla="*/ 115797 h 153401"/>
                <a:gd name="connsiteX33" fmla="*/ 67984 w 195082"/>
                <a:gd name="connsiteY33" fmla="*/ 116397 h 153401"/>
                <a:gd name="connsiteX34" fmla="*/ 64756 w 195082"/>
                <a:gd name="connsiteY34" fmla="*/ 114272 h 153401"/>
                <a:gd name="connsiteX35" fmla="*/ 59956 w 195082"/>
                <a:gd name="connsiteY35" fmla="*/ 113056 h 153401"/>
                <a:gd name="connsiteX36" fmla="*/ 53973 w 195082"/>
                <a:gd name="connsiteY36" fmla="*/ 113056 h 153401"/>
                <a:gd name="connsiteX37" fmla="*/ 52384 w 195082"/>
                <a:gd name="connsiteY37" fmla="*/ 111694 h 153401"/>
                <a:gd name="connsiteX38" fmla="*/ 50405 w 195082"/>
                <a:gd name="connsiteY38" fmla="*/ 108808 h 153401"/>
                <a:gd name="connsiteX39" fmla="*/ 49189 w 195082"/>
                <a:gd name="connsiteY39" fmla="*/ 106829 h 153401"/>
                <a:gd name="connsiteX40" fmla="*/ 45849 w 195082"/>
                <a:gd name="connsiteY40" fmla="*/ 107138 h 153401"/>
                <a:gd name="connsiteX41" fmla="*/ 43043 w 195082"/>
                <a:gd name="connsiteY41" fmla="*/ 108646 h 153401"/>
                <a:gd name="connsiteX42" fmla="*/ 40238 w 195082"/>
                <a:gd name="connsiteY42" fmla="*/ 109100 h 153401"/>
                <a:gd name="connsiteX43" fmla="*/ 38568 w 195082"/>
                <a:gd name="connsiteY43" fmla="*/ 109700 h 153401"/>
                <a:gd name="connsiteX44" fmla="*/ 37806 w 195082"/>
                <a:gd name="connsiteY44" fmla="*/ 112878 h 153401"/>
                <a:gd name="connsiteX45" fmla="*/ 38406 w 195082"/>
                <a:gd name="connsiteY45" fmla="*/ 116364 h 153401"/>
                <a:gd name="connsiteX46" fmla="*/ 43027 w 195082"/>
                <a:gd name="connsiteY46" fmla="*/ 121359 h 153401"/>
                <a:gd name="connsiteX47" fmla="*/ 47340 w 195082"/>
                <a:gd name="connsiteY47" fmla="*/ 124699 h 153401"/>
                <a:gd name="connsiteX48" fmla="*/ 48249 w 195082"/>
                <a:gd name="connsiteY48" fmla="*/ 126969 h 153401"/>
                <a:gd name="connsiteX49" fmla="*/ 51881 w 195082"/>
                <a:gd name="connsiteY49" fmla="*/ 128640 h 153401"/>
                <a:gd name="connsiteX50" fmla="*/ 56421 w 195082"/>
                <a:gd name="connsiteY50" fmla="*/ 129548 h 153401"/>
                <a:gd name="connsiteX51" fmla="*/ 60054 w 195082"/>
                <a:gd name="connsiteY51" fmla="*/ 128332 h 153401"/>
                <a:gd name="connsiteX52" fmla="*/ 61108 w 195082"/>
                <a:gd name="connsiteY52" fmla="*/ 129548 h 153401"/>
                <a:gd name="connsiteX53" fmla="*/ 61108 w 195082"/>
                <a:gd name="connsiteY53" fmla="*/ 133180 h 153401"/>
                <a:gd name="connsiteX54" fmla="*/ 62162 w 195082"/>
                <a:gd name="connsiteY54" fmla="*/ 136975 h 153401"/>
                <a:gd name="connsiteX55" fmla="*/ 65794 w 195082"/>
                <a:gd name="connsiteY55" fmla="*/ 138953 h 153401"/>
                <a:gd name="connsiteX56" fmla="*/ 71551 w 195082"/>
                <a:gd name="connsiteY56" fmla="*/ 136975 h 153401"/>
                <a:gd name="connsiteX57" fmla="*/ 73675 w 195082"/>
                <a:gd name="connsiteY57" fmla="*/ 134996 h 153401"/>
                <a:gd name="connsiteX58" fmla="*/ 78070 w 195082"/>
                <a:gd name="connsiteY58" fmla="*/ 136666 h 153401"/>
                <a:gd name="connsiteX59" fmla="*/ 79432 w 195082"/>
                <a:gd name="connsiteY59" fmla="*/ 138175 h 153401"/>
                <a:gd name="connsiteX60" fmla="*/ 83372 w 195082"/>
                <a:gd name="connsiteY60" fmla="*/ 136975 h 153401"/>
                <a:gd name="connsiteX61" fmla="*/ 86404 w 195082"/>
                <a:gd name="connsiteY61" fmla="*/ 134380 h 153401"/>
                <a:gd name="connsiteX62" fmla="*/ 94431 w 195082"/>
                <a:gd name="connsiteY62" fmla="*/ 134380 h 153401"/>
                <a:gd name="connsiteX63" fmla="*/ 99426 w 195082"/>
                <a:gd name="connsiteY63" fmla="*/ 134380 h 153401"/>
                <a:gd name="connsiteX64" fmla="*/ 102150 w 195082"/>
                <a:gd name="connsiteY64" fmla="*/ 134380 h 153401"/>
                <a:gd name="connsiteX65" fmla="*/ 103820 w 195082"/>
                <a:gd name="connsiteY65" fmla="*/ 134380 h 153401"/>
                <a:gd name="connsiteX66" fmla="*/ 102912 w 195082"/>
                <a:gd name="connsiteY66" fmla="*/ 136212 h 153401"/>
                <a:gd name="connsiteX67" fmla="*/ 100480 w 195082"/>
                <a:gd name="connsiteY67" fmla="*/ 138937 h 153401"/>
                <a:gd name="connsiteX68" fmla="*/ 99426 w 195082"/>
                <a:gd name="connsiteY68" fmla="*/ 141969 h 153401"/>
                <a:gd name="connsiteX69" fmla="*/ 100025 w 195082"/>
                <a:gd name="connsiteY69" fmla="*/ 146055 h 153401"/>
                <a:gd name="connsiteX70" fmla="*/ 100788 w 195082"/>
                <a:gd name="connsiteY70" fmla="*/ 148634 h 153401"/>
                <a:gd name="connsiteX71" fmla="*/ 102766 w 195082"/>
                <a:gd name="connsiteY71" fmla="*/ 151358 h 153401"/>
                <a:gd name="connsiteX72" fmla="*/ 117020 w 195082"/>
                <a:gd name="connsiteY72" fmla="*/ 151358 h 153401"/>
                <a:gd name="connsiteX73" fmla="*/ 119598 w 195082"/>
                <a:gd name="connsiteY73" fmla="*/ 153336 h 153401"/>
                <a:gd name="connsiteX74" fmla="*/ 123847 w 195082"/>
                <a:gd name="connsiteY74" fmla="*/ 153336 h 153401"/>
                <a:gd name="connsiteX75" fmla="*/ 127933 w 195082"/>
                <a:gd name="connsiteY75" fmla="*/ 152282 h 153401"/>
                <a:gd name="connsiteX76" fmla="*/ 131727 w 195082"/>
                <a:gd name="connsiteY76" fmla="*/ 152282 h 153401"/>
                <a:gd name="connsiteX77" fmla="*/ 133236 w 195082"/>
                <a:gd name="connsiteY77" fmla="*/ 150158 h 153401"/>
                <a:gd name="connsiteX78" fmla="*/ 132636 w 195082"/>
                <a:gd name="connsiteY78" fmla="*/ 145618 h 153401"/>
                <a:gd name="connsiteX79" fmla="*/ 137630 w 195082"/>
                <a:gd name="connsiteY79" fmla="*/ 144110 h 153401"/>
                <a:gd name="connsiteX80" fmla="*/ 140970 w 195082"/>
                <a:gd name="connsiteY80" fmla="*/ 141985 h 153401"/>
                <a:gd name="connsiteX81" fmla="*/ 143695 w 195082"/>
                <a:gd name="connsiteY81" fmla="*/ 139715 h 153401"/>
                <a:gd name="connsiteX82" fmla="*/ 145819 w 195082"/>
                <a:gd name="connsiteY82" fmla="*/ 137283 h 153401"/>
                <a:gd name="connsiteX83" fmla="*/ 147327 w 195082"/>
                <a:gd name="connsiteY83" fmla="*/ 138791 h 153401"/>
                <a:gd name="connsiteX84" fmla="*/ 148381 w 195082"/>
                <a:gd name="connsiteY84" fmla="*/ 141985 h 153401"/>
                <a:gd name="connsiteX85" fmla="*/ 150359 w 195082"/>
                <a:gd name="connsiteY85" fmla="*/ 141985 h 153401"/>
                <a:gd name="connsiteX86" fmla="*/ 153846 w 195082"/>
                <a:gd name="connsiteY86" fmla="*/ 141369 h 153401"/>
                <a:gd name="connsiteX87" fmla="*/ 158240 w 195082"/>
                <a:gd name="connsiteY87" fmla="*/ 138175 h 153401"/>
                <a:gd name="connsiteX88" fmla="*/ 160219 w 195082"/>
                <a:gd name="connsiteY88" fmla="*/ 135304 h 153401"/>
                <a:gd name="connsiteX89" fmla="*/ 164159 w 195082"/>
                <a:gd name="connsiteY89" fmla="*/ 133034 h 153401"/>
                <a:gd name="connsiteX90" fmla="*/ 166591 w 195082"/>
                <a:gd name="connsiteY90" fmla="*/ 129402 h 153401"/>
                <a:gd name="connsiteX91" fmla="*/ 167953 w 195082"/>
                <a:gd name="connsiteY91" fmla="*/ 124245 h 153401"/>
                <a:gd name="connsiteX92" fmla="*/ 167953 w 195082"/>
                <a:gd name="connsiteY92" fmla="*/ 122267 h 153401"/>
                <a:gd name="connsiteX93" fmla="*/ 167953 w 195082"/>
                <a:gd name="connsiteY93" fmla="*/ 118943 h 153401"/>
                <a:gd name="connsiteX94" fmla="*/ 168002 w 195082"/>
                <a:gd name="connsiteY94" fmla="*/ 114694 h 153401"/>
                <a:gd name="connsiteX95" fmla="*/ 166591 w 195082"/>
                <a:gd name="connsiteY95" fmla="*/ 111970 h 153401"/>
                <a:gd name="connsiteX96" fmla="*/ 166137 w 195082"/>
                <a:gd name="connsiteY96" fmla="*/ 109700 h 153401"/>
                <a:gd name="connsiteX97" fmla="*/ 169170 w 195082"/>
                <a:gd name="connsiteY97" fmla="*/ 107575 h 153401"/>
                <a:gd name="connsiteX98" fmla="*/ 176597 w 195082"/>
                <a:gd name="connsiteY98" fmla="*/ 101965 h 153401"/>
                <a:gd name="connsiteX99" fmla="*/ 180391 w 195082"/>
                <a:gd name="connsiteY99" fmla="*/ 96500 h 153401"/>
                <a:gd name="connsiteX100" fmla="*/ 183115 w 195082"/>
                <a:gd name="connsiteY100" fmla="*/ 91797 h 153401"/>
                <a:gd name="connsiteX101" fmla="*/ 184785 w 195082"/>
                <a:gd name="connsiteY101" fmla="*/ 89527 h 153401"/>
                <a:gd name="connsiteX102" fmla="*/ 186456 w 195082"/>
                <a:gd name="connsiteY102" fmla="*/ 86641 h 153401"/>
                <a:gd name="connsiteX103" fmla="*/ 189634 w 195082"/>
                <a:gd name="connsiteY103" fmla="*/ 85133 h 153401"/>
                <a:gd name="connsiteX104" fmla="*/ 193574 w 195082"/>
                <a:gd name="connsiteY104" fmla="*/ 82409 h 153401"/>
                <a:gd name="connsiteX105" fmla="*/ 195082 w 195082"/>
                <a:gd name="connsiteY105" fmla="*/ 78776 h 153401"/>
                <a:gd name="connsiteX106" fmla="*/ 194174 w 195082"/>
                <a:gd name="connsiteY106" fmla="*/ 74074 h 153401"/>
                <a:gd name="connsiteX107" fmla="*/ 192666 w 195082"/>
                <a:gd name="connsiteY107" fmla="*/ 69679 h 153401"/>
                <a:gd name="connsiteX108" fmla="*/ 194482 w 195082"/>
                <a:gd name="connsiteY108" fmla="*/ 57404 h 153401"/>
                <a:gd name="connsiteX109" fmla="*/ 195082 w 195082"/>
                <a:gd name="connsiteY109" fmla="*/ 54971 h 153401"/>
                <a:gd name="connsiteX110" fmla="*/ 194029 w 195082"/>
                <a:gd name="connsiteY110" fmla="*/ 52085 h 153401"/>
                <a:gd name="connsiteX111" fmla="*/ 190996 w 195082"/>
                <a:gd name="connsiteY111" fmla="*/ 50723 h 153401"/>
                <a:gd name="connsiteX112" fmla="*/ 188726 w 195082"/>
                <a:gd name="connsiteY112" fmla="*/ 47545 h 153401"/>
                <a:gd name="connsiteX113" fmla="*/ 186910 w 195082"/>
                <a:gd name="connsiteY113" fmla="*/ 44658 h 153401"/>
                <a:gd name="connsiteX114" fmla="*/ 182061 w 195082"/>
                <a:gd name="connsiteY114" fmla="*/ 43296 h 153401"/>
                <a:gd name="connsiteX115" fmla="*/ 174634 w 195082"/>
                <a:gd name="connsiteY115" fmla="*/ 41788 h 153401"/>
                <a:gd name="connsiteX116" fmla="*/ 170548 w 195082"/>
                <a:gd name="connsiteY116" fmla="*/ 43296 h 153401"/>
                <a:gd name="connsiteX117" fmla="*/ 166008 w 195082"/>
                <a:gd name="connsiteY117" fmla="*/ 44058 h 153401"/>
                <a:gd name="connsiteX118" fmla="*/ 164029 w 195082"/>
                <a:gd name="connsiteY118" fmla="*/ 41172 h 153401"/>
                <a:gd name="connsiteX119" fmla="*/ 162813 w 195082"/>
                <a:gd name="connsiteY119" fmla="*/ 38285 h 153401"/>
                <a:gd name="connsiteX120" fmla="*/ 160089 w 195082"/>
                <a:gd name="connsiteY120" fmla="*/ 38285 h 153401"/>
                <a:gd name="connsiteX121" fmla="*/ 157819 w 195082"/>
                <a:gd name="connsiteY121" fmla="*/ 39048 h 153401"/>
                <a:gd name="connsiteX122" fmla="*/ 155095 w 195082"/>
                <a:gd name="connsiteY122" fmla="*/ 38221 h 153401"/>
                <a:gd name="connsiteX123" fmla="*/ 154186 w 195082"/>
                <a:gd name="connsiteY123" fmla="*/ 35561 h 153401"/>
                <a:gd name="connsiteX124" fmla="*/ 155857 w 195082"/>
                <a:gd name="connsiteY124" fmla="*/ 32221 h 153401"/>
                <a:gd name="connsiteX125" fmla="*/ 154348 w 195082"/>
                <a:gd name="connsiteY125" fmla="*/ 32221 h 153401"/>
                <a:gd name="connsiteX126" fmla="*/ 150262 w 195082"/>
                <a:gd name="connsiteY126" fmla="*/ 34653 h 153401"/>
                <a:gd name="connsiteX127" fmla="*/ 146630 w 195082"/>
                <a:gd name="connsiteY127" fmla="*/ 35561 h 153401"/>
                <a:gd name="connsiteX128" fmla="*/ 145122 w 195082"/>
                <a:gd name="connsiteY128" fmla="*/ 35253 h 153401"/>
                <a:gd name="connsiteX129" fmla="*/ 146484 w 195082"/>
                <a:gd name="connsiteY129" fmla="*/ 29642 h 153401"/>
                <a:gd name="connsiteX130" fmla="*/ 146630 w 195082"/>
                <a:gd name="connsiteY130" fmla="*/ 26756 h 153401"/>
                <a:gd name="connsiteX131" fmla="*/ 145867 w 195082"/>
                <a:gd name="connsiteY131" fmla="*/ 22362 h 153401"/>
                <a:gd name="connsiteX132" fmla="*/ 143743 w 195082"/>
                <a:gd name="connsiteY132" fmla="*/ 25394 h 153401"/>
                <a:gd name="connsiteX133" fmla="*/ 143743 w 195082"/>
                <a:gd name="connsiteY133" fmla="*/ 28118 h 153401"/>
                <a:gd name="connsiteX134" fmla="*/ 143435 w 195082"/>
                <a:gd name="connsiteY134" fmla="*/ 30551 h 153401"/>
                <a:gd name="connsiteX135" fmla="*/ 141457 w 195082"/>
                <a:gd name="connsiteY135" fmla="*/ 33583 h 153401"/>
                <a:gd name="connsiteX136" fmla="*/ 140549 w 195082"/>
                <a:gd name="connsiteY136" fmla="*/ 34345 h 153401"/>
                <a:gd name="connsiteX137" fmla="*/ 138570 w 195082"/>
                <a:gd name="connsiteY137" fmla="*/ 32529 h 153401"/>
                <a:gd name="connsiteX138" fmla="*/ 138570 w 195082"/>
                <a:gd name="connsiteY138" fmla="*/ 28896 h 153401"/>
                <a:gd name="connsiteX139" fmla="*/ 141003 w 195082"/>
                <a:gd name="connsiteY139" fmla="*/ 26626 h 153401"/>
                <a:gd name="connsiteX140" fmla="*/ 136754 w 195082"/>
                <a:gd name="connsiteY140" fmla="*/ 21778 h 153401"/>
                <a:gd name="connsiteX141" fmla="*/ 133414 w 195082"/>
                <a:gd name="connsiteY141" fmla="*/ 20724 h 153401"/>
                <a:gd name="connsiteX142" fmla="*/ 132052 w 195082"/>
                <a:gd name="connsiteY142" fmla="*/ 22540 h 153401"/>
                <a:gd name="connsiteX143" fmla="*/ 132052 w 195082"/>
                <a:gd name="connsiteY143" fmla="*/ 23302 h 153401"/>
                <a:gd name="connsiteX144" fmla="*/ 135846 w 195082"/>
                <a:gd name="connsiteY144" fmla="*/ 25734 h 153401"/>
                <a:gd name="connsiteX145" fmla="*/ 136446 w 195082"/>
                <a:gd name="connsiteY145" fmla="*/ 27405 h 153401"/>
                <a:gd name="connsiteX146" fmla="*/ 135846 w 195082"/>
                <a:gd name="connsiteY146" fmla="*/ 28767 h 153401"/>
                <a:gd name="connsiteX147" fmla="*/ 134630 w 195082"/>
                <a:gd name="connsiteY147" fmla="*/ 30437 h 153401"/>
                <a:gd name="connsiteX148" fmla="*/ 130690 w 195082"/>
                <a:gd name="connsiteY148" fmla="*/ 28621 h 153401"/>
                <a:gd name="connsiteX149" fmla="*/ 126895 w 195082"/>
                <a:gd name="connsiteY149" fmla="*/ 28021 h 153401"/>
                <a:gd name="connsiteX150" fmla="*/ 127349 w 195082"/>
                <a:gd name="connsiteY150" fmla="*/ 30145 h 153401"/>
                <a:gd name="connsiteX151" fmla="*/ 128111 w 195082"/>
                <a:gd name="connsiteY151" fmla="*/ 31815 h 153401"/>
                <a:gd name="connsiteX152" fmla="*/ 128257 w 195082"/>
                <a:gd name="connsiteY152" fmla="*/ 32269 h 153401"/>
                <a:gd name="connsiteX153" fmla="*/ 124317 w 195082"/>
                <a:gd name="connsiteY153" fmla="*/ 31053 h 153401"/>
                <a:gd name="connsiteX154" fmla="*/ 123863 w 195082"/>
                <a:gd name="connsiteY154" fmla="*/ 28929 h 153401"/>
                <a:gd name="connsiteX155" fmla="*/ 122955 w 195082"/>
                <a:gd name="connsiteY155" fmla="*/ 30599 h 153401"/>
                <a:gd name="connsiteX156" fmla="*/ 122955 w 195082"/>
                <a:gd name="connsiteY156" fmla="*/ 38934 h 153401"/>
                <a:gd name="connsiteX157" fmla="*/ 123263 w 195082"/>
                <a:gd name="connsiteY157" fmla="*/ 40912 h 153401"/>
                <a:gd name="connsiteX158" fmla="*/ 122047 w 195082"/>
                <a:gd name="connsiteY158" fmla="*/ 44707 h 153401"/>
                <a:gd name="connsiteX159" fmla="*/ 120830 w 195082"/>
                <a:gd name="connsiteY159" fmla="*/ 47139 h 153401"/>
                <a:gd name="connsiteX160" fmla="*/ 119614 w 195082"/>
                <a:gd name="connsiteY160" fmla="*/ 48647 h 153401"/>
                <a:gd name="connsiteX161" fmla="*/ 118852 w 195082"/>
                <a:gd name="connsiteY161" fmla="*/ 49555 h 153401"/>
                <a:gd name="connsiteX162" fmla="*/ 117182 w 195082"/>
                <a:gd name="connsiteY162" fmla="*/ 45923 h 153401"/>
                <a:gd name="connsiteX163" fmla="*/ 117182 w 195082"/>
                <a:gd name="connsiteY163" fmla="*/ 41675 h 153401"/>
                <a:gd name="connsiteX164" fmla="*/ 116274 w 195082"/>
                <a:gd name="connsiteY164" fmla="*/ 40312 h 153401"/>
                <a:gd name="connsiteX165" fmla="*/ 111571 w 195082"/>
                <a:gd name="connsiteY165" fmla="*/ 43799 h 153401"/>
                <a:gd name="connsiteX166" fmla="*/ 109139 w 195082"/>
                <a:gd name="connsiteY166" fmla="*/ 46069 h 153401"/>
                <a:gd name="connsiteX167" fmla="*/ 111263 w 195082"/>
                <a:gd name="connsiteY167" fmla="*/ 49101 h 153401"/>
                <a:gd name="connsiteX168" fmla="*/ 111409 w 195082"/>
                <a:gd name="connsiteY168" fmla="*/ 50009 h 153401"/>
                <a:gd name="connsiteX169" fmla="*/ 110193 w 195082"/>
                <a:gd name="connsiteY169" fmla="*/ 50009 h 153401"/>
                <a:gd name="connsiteX170" fmla="*/ 107760 w 195082"/>
                <a:gd name="connsiteY170" fmla="*/ 47285 h 153401"/>
                <a:gd name="connsiteX171" fmla="*/ 107161 w 195082"/>
                <a:gd name="connsiteY171" fmla="*/ 44107 h 153401"/>
                <a:gd name="connsiteX172" fmla="*/ 107161 w 195082"/>
                <a:gd name="connsiteY172" fmla="*/ 39258 h 153401"/>
                <a:gd name="connsiteX173" fmla="*/ 108523 w 195082"/>
                <a:gd name="connsiteY173" fmla="*/ 35918 h 153401"/>
                <a:gd name="connsiteX174" fmla="*/ 112009 w 195082"/>
                <a:gd name="connsiteY174" fmla="*/ 32740 h 153401"/>
                <a:gd name="connsiteX175" fmla="*/ 113825 w 195082"/>
                <a:gd name="connsiteY175" fmla="*/ 30015 h 153401"/>
                <a:gd name="connsiteX176" fmla="*/ 114279 w 195082"/>
                <a:gd name="connsiteY176" fmla="*/ 25313 h 153401"/>
                <a:gd name="connsiteX177" fmla="*/ 114133 w 195082"/>
                <a:gd name="connsiteY177" fmla="*/ 23335 h 153401"/>
                <a:gd name="connsiteX178" fmla="*/ 112155 w 195082"/>
                <a:gd name="connsiteY178" fmla="*/ 20756 h 153401"/>
                <a:gd name="connsiteX179" fmla="*/ 111247 w 195082"/>
                <a:gd name="connsiteY179" fmla="*/ 18778 h 153401"/>
                <a:gd name="connsiteX180" fmla="*/ 111101 w 195082"/>
                <a:gd name="connsiteY180" fmla="*/ 17270 h 153401"/>
                <a:gd name="connsiteX181" fmla="*/ 113679 w 195082"/>
                <a:gd name="connsiteY181" fmla="*/ 16216 h 153401"/>
                <a:gd name="connsiteX182" fmla="*/ 114733 w 195082"/>
                <a:gd name="connsiteY182" fmla="*/ 12275 h 153401"/>
                <a:gd name="connsiteX183" fmla="*/ 112755 w 195082"/>
                <a:gd name="connsiteY183" fmla="*/ 9243 h 153401"/>
                <a:gd name="connsiteX184" fmla="*/ 108053 w 195082"/>
                <a:gd name="connsiteY184" fmla="*/ 7573 h 153401"/>
                <a:gd name="connsiteX185" fmla="*/ 105166 w 195082"/>
                <a:gd name="connsiteY185" fmla="*/ 5449 h 153401"/>
                <a:gd name="connsiteX186" fmla="*/ 104404 w 195082"/>
                <a:gd name="connsiteY186" fmla="*/ 9389 h 153401"/>
                <a:gd name="connsiteX187" fmla="*/ 103642 w 195082"/>
                <a:gd name="connsiteY187" fmla="*/ 18794 h 153401"/>
                <a:gd name="connsiteX188" fmla="*/ 102426 w 195082"/>
                <a:gd name="connsiteY188" fmla="*/ 24405 h 153401"/>
                <a:gd name="connsiteX189" fmla="*/ 101972 w 195082"/>
                <a:gd name="connsiteY189" fmla="*/ 25621 h 153401"/>
                <a:gd name="connsiteX190" fmla="*/ 100301 w 195082"/>
                <a:gd name="connsiteY190" fmla="*/ 22897 h 153401"/>
                <a:gd name="connsiteX191" fmla="*/ 99993 w 195082"/>
                <a:gd name="connsiteY191" fmla="*/ 18810 h 153401"/>
                <a:gd name="connsiteX192" fmla="*/ 100447 w 195082"/>
                <a:gd name="connsiteY192" fmla="*/ 15324 h 153401"/>
                <a:gd name="connsiteX193" fmla="*/ 97107 w 195082"/>
                <a:gd name="connsiteY193" fmla="*/ 12746 h 153401"/>
                <a:gd name="connsiteX194" fmla="*/ 93929 w 195082"/>
                <a:gd name="connsiteY194" fmla="*/ 14724 h 153401"/>
                <a:gd name="connsiteX195" fmla="*/ 94382 w 195082"/>
                <a:gd name="connsiteY195" fmla="*/ 19264 h 153401"/>
                <a:gd name="connsiteX196" fmla="*/ 94237 w 195082"/>
                <a:gd name="connsiteY196" fmla="*/ 22297 h 153401"/>
                <a:gd name="connsiteX197" fmla="*/ 96669 w 195082"/>
                <a:gd name="connsiteY197" fmla="*/ 26237 h 153401"/>
                <a:gd name="connsiteX198" fmla="*/ 98339 w 195082"/>
                <a:gd name="connsiteY198" fmla="*/ 28361 h 153401"/>
                <a:gd name="connsiteX199" fmla="*/ 98339 w 195082"/>
                <a:gd name="connsiteY199" fmla="*/ 30340 h 153401"/>
                <a:gd name="connsiteX200" fmla="*/ 96361 w 195082"/>
                <a:gd name="connsiteY200" fmla="*/ 32010 h 153401"/>
                <a:gd name="connsiteX201" fmla="*/ 95453 w 195082"/>
                <a:gd name="connsiteY201" fmla="*/ 45810 h 153401"/>
                <a:gd name="connsiteX202" fmla="*/ 93783 w 195082"/>
                <a:gd name="connsiteY202" fmla="*/ 55669 h 153401"/>
                <a:gd name="connsiteX203" fmla="*/ 94091 w 195082"/>
                <a:gd name="connsiteY203" fmla="*/ 62042 h 153401"/>
                <a:gd name="connsiteX204" fmla="*/ 94091 w 195082"/>
                <a:gd name="connsiteY204" fmla="*/ 64620 h 153401"/>
                <a:gd name="connsiteX205" fmla="*/ 92728 w 195082"/>
                <a:gd name="connsiteY205" fmla="*/ 66598 h 153401"/>
                <a:gd name="connsiteX206" fmla="*/ 90912 w 195082"/>
                <a:gd name="connsiteY206" fmla="*/ 65382 h 153401"/>
                <a:gd name="connsiteX207" fmla="*/ 89550 w 195082"/>
                <a:gd name="connsiteY207" fmla="*/ 60842 h 153401"/>
                <a:gd name="connsiteX208" fmla="*/ 89096 w 195082"/>
                <a:gd name="connsiteY208" fmla="*/ 56593 h 153401"/>
                <a:gd name="connsiteX209" fmla="*/ 86972 w 195082"/>
                <a:gd name="connsiteY209" fmla="*/ 50836 h 153401"/>
                <a:gd name="connsiteX210" fmla="*/ 84248 w 195082"/>
                <a:gd name="connsiteY210" fmla="*/ 48112 h 153401"/>
                <a:gd name="connsiteX211" fmla="*/ 82578 w 195082"/>
                <a:gd name="connsiteY211" fmla="*/ 48112 h 153401"/>
                <a:gd name="connsiteX212" fmla="*/ 81215 w 195082"/>
                <a:gd name="connsiteY212" fmla="*/ 50382 h 153401"/>
                <a:gd name="connsiteX213" fmla="*/ 80161 w 195082"/>
                <a:gd name="connsiteY213" fmla="*/ 51890 h 153401"/>
                <a:gd name="connsiteX214" fmla="*/ 79253 w 195082"/>
                <a:gd name="connsiteY214" fmla="*/ 49912 h 153401"/>
                <a:gd name="connsiteX215" fmla="*/ 80924 w 195082"/>
                <a:gd name="connsiteY215" fmla="*/ 46734 h 153401"/>
                <a:gd name="connsiteX216" fmla="*/ 82902 w 195082"/>
                <a:gd name="connsiteY216" fmla="*/ 44301 h 153401"/>
                <a:gd name="connsiteX217" fmla="*/ 84880 w 195082"/>
                <a:gd name="connsiteY217" fmla="*/ 40215 h 153401"/>
                <a:gd name="connsiteX218" fmla="*/ 84572 w 195082"/>
                <a:gd name="connsiteY218" fmla="*/ 35367 h 153401"/>
                <a:gd name="connsiteX219" fmla="*/ 82756 w 195082"/>
                <a:gd name="connsiteY219" fmla="*/ 32334 h 153401"/>
                <a:gd name="connsiteX220" fmla="*/ 77907 w 195082"/>
                <a:gd name="connsiteY220" fmla="*/ 32934 h 153401"/>
                <a:gd name="connsiteX221" fmla="*/ 74729 w 195082"/>
                <a:gd name="connsiteY221" fmla="*/ 34296 h 153401"/>
                <a:gd name="connsiteX222" fmla="*/ 71097 w 195082"/>
                <a:gd name="connsiteY222" fmla="*/ 37475 h 153401"/>
                <a:gd name="connsiteX223" fmla="*/ 68664 w 195082"/>
                <a:gd name="connsiteY223" fmla="*/ 38383 h 153401"/>
                <a:gd name="connsiteX224" fmla="*/ 63962 w 195082"/>
                <a:gd name="connsiteY224" fmla="*/ 39291 h 153401"/>
                <a:gd name="connsiteX225" fmla="*/ 61076 w 195082"/>
                <a:gd name="connsiteY225" fmla="*/ 35804 h 153401"/>
                <a:gd name="connsiteX226" fmla="*/ 60167 w 195082"/>
                <a:gd name="connsiteY226" fmla="*/ 33080 h 153401"/>
                <a:gd name="connsiteX227" fmla="*/ 61221 w 195082"/>
                <a:gd name="connsiteY227" fmla="*/ 30048 h 153401"/>
                <a:gd name="connsiteX228" fmla="*/ 61821 w 195082"/>
                <a:gd name="connsiteY228" fmla="*/ 28070 h 153401"/>
                <a:gd name="connsiteX229" fmla="*/ 59243 w 195082"/>
                <a:gd name="connsiteY229" fmla="*/ 28215 h 153401"/>
                <a:gd name="connsiteX230" fmla="*/ 58027 w 195082"/>
                <a:gd name="connsiteY230" fmla="*/ 28978 h 153401"/>
                <a:gd name="connsiteX231" fmla="*/ 56665 w 195082"/>
                <a:gd name="connsiteY231" fmla="*/ 25183 h 153401"/>
                <a:gd name="connsiteX232" fmla="*/ 53632 w 195082"/>
                <a:gd name="connsiteY232" fmla="*/ 14724 h 153401"/>
                <a:gd name="connsiteX233" fmla="*/ 51816 w 195082"/>
                <a:gd name="connsiteY233" fmla="*/ 13508 h 153401"/>
                <a:gd name="connsiteX234" fmla="*/ 49384 w 195082"/>
                <a:gd name="connsiteY234" fmla="*/ 15016 h 153401"/>
                <a:gd name="connsiteX235" fmla="*/ 48022 w 195082"/>
                <a:gd name="connsiteY235" fmla="*/ 15470 h 153401"/>
                <a:gd name="connsiteX236" fmla="*/ 46352 w 195082"/>
                <a:gd name="connsiteY236" fmla="*/ 11221 h 153401"/>
                <a:gd name="connsiteX237" fmla="*/ 45897 w 195082"/>
                <a:gd name="connsiteY237" fmla="*/ 8043 h 153401"/>
                <a:gd name="connsiteX238" fmla="*/ 44389 w 195082"/>
                <a:gd name="connsiteY238" fmla="*/ 7443 h 153401"/>
                <a:gd name="connsiteX239" fmla="*/ 46368 w 195082"/>
                <a:gd name="connsiteY239" fmla="*/ 5465 h 153401"/>
                <a:gd name="connsiteX240" fmla="*/ 48038 w 195082"/>
                <a:gd name="connsiteY240" fmla="*/ 3486 h 153401"/>
                <a:gd name="connsiteX241" fmla="*/ 47892 w 195082"/>
                <a:gd name="connsiteY241" fmla="*/ 600 h 153401"/>
                <a:gd name="connsiteX242" fmla="*/ 45460 w 195082"/>
                <a:gd name="connsiteY242" fmla="*/ 0 h 153401"/>
                <a:gd name="connsiteX243" fmla="*/ 43335 w 195082"/>
                <a:gd name="connsiteY243" fmla="*/ 1362 h 153401"/>
                <a:gd name="connsiteX244" fmla="*/ 42881 w 195082"/>
                <a:gd name="connsiteY244" fmla="*/ 4849 h 153401"/>
                <a:gd name="connsiteX245" fmla="*/ 43190 w 195082"/>
                <a:gd name="connsiteY245" fmla="*/ 6519 h 153401"/>
                <a:gd name="connsiteX246" fmla="*/ 40611 w 195082"/>
                <a:gd name="connsiteY246" fmla="*/ 4703 h 153401"/>
                <a:gd name="connsiteX247" fmla="*/ 38341 w 195082"/>
                <a:gd name="connsiteY247" fmla="*/ 3795 h 153401"/>
                <a:gd name="connsiteX248" fmla="*/ 36071 w 195082"/>
                <a:gd name="connsiteY248" fmla="*/ 6227 h 153401"/>
                <a:gd name="connsiteX249" fmla="*/ 34563 w 195082"/>
                <a:gd name="connsiteY249" fmla="*/ 9405 h 153401"/>
                <a:gd name="connsiteX250" fmla="*/ 34109 w 195082"/>
                <a:gd name="connsiteY250" fmla="*/ 11838 h 153401"/>
                <a:gd name="connsiteX251" fmla="*/ 34255 w 195082"/>
                <a:gd name="connsiteY251" fmla="*/ 14724 h 153401"/>
                <a:gd name="connsiteX252" fmla="*/ 34709 w 195082"/>
                <a:gd name="connsiteY252" fmla="*/ 17448 h 153401"/>
                <a:gd name="connsiteX253" fmla="*/ 36217 w 195082"/>
                <a:gd name="connsiteY253" fmla="*/ 18356 h 153401"/>
                <a:gd name="connsiteX254" fmla="*/ 38033 w 195082"/>
                <a:gd name="connsiteY254" fmla="*/ 17448 h 153401"/>
                <a:gd name="connsiteX255" fmla="*/ 40919 w 195082"/>
                <a:gd name="connsiteY255" fmla="*/ 18502 h 153401"/>
                <a:gd name="connsiteX256" fmla="*/ 43043 w 195082"/>
                <a:gd name="connsiteY256" fmla="*/ 19718 h 153401"/>
                <a:gd name="connsiteX257" fmla="*/ 42735 w 195082"/>
                <a:gd name="connsiteY257" fmla="*/ 25783 h 153401"/>
                <a:gd name="connsiteX258" fmla="*/ 42135 w 195082"/>
                <a:gd name="connsiteY258" fmla="*/ 27761 h 153401"/>
                <a:gd name="connsiteX259" fmla="*/ 41536 w 195082"/>
                <a:gd name="connsiteY259" fmla="*/ 30940 h 153401"/>
                <a:gd name="connsiteX260" fmla="*/ 40935 w 195082"/>
                <a:gd name="connsiteY260" fmla="*/ 36096 h 153401"/>
                <a:gd name="connsiteX261" fmla="*/ 40790 w 195082"/>
                <a:gd name="connsiteY261" fmla="*/ 39891 h 153401"/>
                <a:gd name="connsiteX262" fmla="*/ 38065 w 195082"/>
                <a:gd name="connsiteY262" fmla="*/ 39437 h 153401"/>
                <a:gd name="connsiteX263" fmla="*/ 36249 w 195082"/>
                <a:gd name="connsiteY263" fmla="*/ 37004 h 153401"/>
                <a:gd name="connsiteX264" fmla="*/ 34887 w 195082"/>
                <a:gd name="connsiteY264" fmla="*/ 33210 h 153401"/>
                <a:gd name="connsiteX265" fmla="*/ 32909 w 195082"/>
                <a:gd name="connsiteY265" fmla="*/ 30486 h 153401"/>
                <a:gd name="connsiteX266" fmla="*/ 32909 w 195082"/>
                <a:gd name="connsiteY266" fmla="*/ 28361 h 153401"/>
                <a:gd name="connsiteX267" fmla="*/ 32000 w 195082"/>
                <a:gd name="connsiteY267" fmla="*/ 25929 h 153401"/>
                <a:gd name="connsiteX268" fmla="*/ 28660 w 195082"/>
                <a:gd name="connsiteY268" fmla="*/ 23497 h 153401"/>
                <a:gd name="connsiteX269" fmla="*/ 25774 w 195082"/>
                <a:gd name="connsiteY269" fmla="*/ 23043 h 153401"/>
                <a:gd name="connsiteX270" fmla="*/ 24412 w 195082"/>
                <a:gd name="connsiteY270" fmla="*/ 24097 h 153401"/>
                <a:gd name="connsiteX271" fmla="*/ 25920 w 195082"/>
                <a:gd name="connsiteY271" fmla="*/ 32578 h 153401"/>
                <a:gd name="connsiteX272" fmla="*/ 28044 w 195082"/>
                <a:gd name="connsiteY272" fmla="*/ 38950 h 153401"/>
                <a:gd name="connsiteX273" fmla="*/ 30622 w 195082"/>
                <a:gd name="connsiteY273" fmla="*/ 43653 h 153401"/>
                <a:gd name="connsiteX274" fmla="*/ 34871 w 195082"/>
                <a:gd name="connsiteY274" fmla="*/ 44415 h 153401"/>
                <a:gd name="connsiteX275" fmla="*/ 35633 w 195082"/>
                <a:gd name="connsiteY275" fmla="*/ 45177 h 153401"/>
                <a:gd name="connsiteX276" fmla="*/ 36087 w 195082"/>
                <a:gd name="connsiteY276" fmla="*/ 46847 h 153401"/>
                <a:gd name="connsiteX277" fmla="*/ 35179 w 195082"/>
                <a:gd name="connsiteY277" fmla="*/ 48972 h 153401"/>
                <a:gd name="connsiteX278" fmla="*/ 33055 w 195082"/>
                <a:gd name="connsiteY278" fmla="*/ 53220 h 153401"/>
                <a:gd name="connsiteX279" fmla="*/ 32147 w 195082"/>
                <a:gd name="connsiteY279" fmla="*/ 54582 h 153401"/>
                <a:gd name="connsiteX280" fmla="*/ 29876 w 195082"/>
                <a:gd name="connsiteY280" fmla="*/ 55490 h 153401"/>
                <a:gd name="connsiteX281" fmla="*/ 29114 w 195082"/>
                <a:gd name="connsiteY281" fmla="*/ 52150 h 153401"/>
                <a:gd name="connsiteX282" fmla="*/ 25482 w 195082"/>
                <a:gd name="connsiteY282" fmla="*/ 47301 h 153401"/>
                <a:gd name="connsiteX283" fmla="*/ 23358 w 195082"/>
                <a:gd name="connsiteY283" fmla="*/ 42907 h 153401"/>
                <a:gd name="connsiteX284" fmla="*/ 19871 w 195082"/>
                <a:gd name="connsiteY284" fmla="*/ 42453 h 153401"/>
                <a:gd name="connsiteX285" fmla="*/ 19871 w 195082"/>
                <a:gd name="connsiteY285" fmla="*/ 45177 h 153401"/>
                <a:gd name="connsiteX286" fmla="*/ 18055 w 195082"/>
                <a:gd name="connsiteY286" fmla="*/ 45777 h 153401"/>
                <a:gd name="connsiteX287" fmla="*/ 17293 w 195082"/>
                <a:gd name="connsiteY287" fmla="*/ 44107 h 153401"/>
                <a:gd name="connsiteX288" fmla="*/ 15623 w 195082"/>
                <a:gd name="connsiteY288" fmla="*/ 43345 h 153401"/>
                <a:gd name="connsiteX289" fmla="*/ 12898 w 195082"/>
                <a:gd name="connsiteY289" fmla="*/ 44399 h 153401"/>
                <a:gd name="connsiteX290" fmla="*/ 9866 w 195082"/>
                <a:gd name="connsiteY290" fmla="*/ 43637 h 153401"/>
                <a:gd name="connsiteX291" fmla="*/ 8504 w 195082"/>
                <a:gd name="connsiteY291" fmla="*/ 42729 h 153401"/>
                <a:gd name="connsiteX292" fmla="*/ 4563 w 195082"/>
                <a:gd name="connsiteY292" fmla="*/ 42729 h 153401"/>
                <a:gd name="connsiteX293" fmla="*/ 2293 w 195082"/>
                <a:gd name="connsiteY293" fmla="*/ 45453 h 153401"/>
                <a:gd name="connsiteX294" fmla="*/ 785 w 195082"/>
                <a:gd name="connsiteY294" fmla="*/ 47431 h 153401"/>
                <a:gd name="connsiteX295" fmla="*/ 23 w 195082"/>
                <a:gd name="connsiteY295" fmla="*/ 49101 h 153401"/>
                <a:gd name="connsiteX296" fmla="*/ 2601 w 195082"/>
                <a:gd name="connsiteY296" fmla="*/ 49555 h 153401"/>
                <a:gd name="connsiteX297" fmla="*/ 5180 w 195082"/>
                <a:gd name="connsiteY297" fmla="*/ 51063 h 153401"/>
                <a:gd name="connsiteX298" fmla="*/ 7904 w 195082"/>
                <a:gd name="connsiteY298" fmla="*/ 52117 h 153401"/>
                <a:gd name="connsiteX299" fmla="*/ 10028 w 195082"/>
                <a:gd name="connsiteY299" fmla="*/ 54550 h 153401"/>
                <a:gd name="connsiteX300" fmla="*/ 10628 w 195082"/>
                <a:gd name="connsiteY300" fmla="*/ 55766 h 153401"/>
                <a:gd name="connsiteX301" fmla="*/ 8050 w 195082"/>
                <a:gd name="connsiteY301" fmla="*/ 56674 h 153401"/>
                <a:gd name="connsiteX302" fmla="*/ 8196 w 195082"/>
                <a:gd name="connsiteY302" fmla="*/ 59852 h 153401"/>
                <a:gd name="connsiteX303" fmla="*/ 11228 w 195082"/>
                <a:gd name="connsiteY303" fmla="*/ 59852 h 153401"/>
                <a:gd name="connsiteX304" fmla="*/ 17147 w 195082"/>
                <a:gd name="connsiteY304" fmla="*/ 60452 h 153401"/>
                <a:gd name="connsiteX305" fmla="*/ 20487 w 195082"/>
                <a:gd name="connsiteY305" fmla="*/ 64085 h 153401"/>
                <a:gd name="connsiteX306" fmla="*/ 21250 w 195082"/>
                <a:gd name="connsiteY306" fmla="*/ 67879 h 153401"/>
                <a:gd name="connsiteX307" fmla="*/ 20033 w 195082"/>
                <a:gd name="connsiteY307" fmla="*/ 68479 h 153401"/>
                <a:gd name="connsiteX308" fmla="*/ 17455 w 195082"/>
                <a:gd name="connsiteY308" fmla="*/ 68333 h 153401"/>
                <a:gd name="connsiteX309" fmla="*/ 16547 w 195082"/>
                <a:gd name="connsiteY309" fmla="*/ 70766 h 153401"/>
                <a:gd name="connsiteX310" fmla="*/ 14277 w 195082"/>
                <a:gd name="connsiteY310" fmla="*/ 70912 h 153401"/>
                <a:gd name="connsiteX311" fmla="*/ 10028 w 195082"/>
                <a:gd name="connsiteY311" fmla="*/ 72582 h 153401"/>
                <a:gd name="connsiteX312" fmla="*/ 7142 w 195082"/>
                <a:gd name="connsiteY312" fmla="*/ 75014 h 153401"/>
                <a:gd name="connsiteX313" fmla="*/ 14260 w 195082"/>
                <a:gd name="connsiteY313" fmla="*/ 90322 h 153401"/>
                <a:gd name="connsiteX314" fmla="*/ 15931 w 195082"/>
                <a:gd name="connsiteY314" fmla="*/ 90176 h 153401"/>
                <a:gd name="connsiteX315" fmla="*/ 19725 w 195082"/>
                <a:gd name="connsiteY315" fmla="*/ 97603 h 153401"/>
                <a:gd name="connsiteX316" fmla="*/ 22904 w 195082"/>
                <a:gd name="connsiteY316" fmla="*/ 97749 h 153401"/>
                <a:gd name="connsiteX317" fmla="*/ 29114 w 195082"/>
                <a:gd name="connsiteY317" fmla="*/ 97149 h 153401"/>
                <a:gd name="connsiteX318" fmla="*/ 32293 w 195082"/>
                <a:gd name="connsiteY318" fmla="*/ 96241 h 153401"/>
                <a:gd name="connsiteX319" fmla="*/ 33509 w 195082"/>
                <a:gd name="connsiteY319" fmla="*/ 98219 h 153401"/>
                <a:gd name="connsiteX320" fmla="*/ 36087 w 195082"/>
                <a:gd name="connsiteY320" fmla="*/ 98981 h 15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195082" h="153401">
                  <a:moveTo>
                    <a:pt x="36119" y="98949"/>
                  </a:moveTo>
                  <a:cubicBezTo>
                    <a:pt x="36119" y="98949"/>
                    <a:pt x="42784" y="96370"/>
                    <a:pt x="43011" y="96062"/>
                  </a:cubicBezTo>
                  <a:cubicBezTo>
                    <a:pt x="43238" y="95754"/>
                    <a:pt x="45217" y="93792"/>
                    <a:pt x="46724" y="93176"/>
                  </a:cubicBezTo>
                  <a:cubicBezTo>
                    <a:pt x="48232" y="92576"/>
                    <a:pt x="52643" y="89235"/>
                    <a:pt x="52643" y="89235"/>
                  </a:cubicBezTo>
                  <a:lnTo>
                    <a:pt x="59616" y="89235"/>
                  </a:lnTo>
                  <a:lnTo>
                    <a:pt x="67805" y="87873"/>
                  </a:lnTo>
                  <a:lnTo>
                    <a:pt x="72507" y="85603"/>
                  </a:lnTo>
                  <a:lnTo>
                    <a:pt x="77664" y="84695"/>
                  </a:lnTo>
                  <a:cubicBezTo>
                    <a:pt x="77664" y="84695"/>
                    <a:pt x="81458" y="84241"/>
                    <a:pt x="81913" y="84695"/>
                  </a:cubicBezTo>
                  <a:cubicBezTo>
                    <a:pt x="82367" y="85149"/>
                    <a:pt x="84037" y="86673"/>
                    <a:pt x="84037" y="86673"/>
                  </a:cubicBezTo>
                  <a:lnTo>
                    <a:pt x="82529" y="88798"/>
                  </a:lnTo>
                  <a:lnTo>
                    <a:pt x="81767" y="91733"/>
                  </a:lnTo>
                  <a:cubicBezTo>
                    <a:pt x="81767" y="91733"/>
                    <a:pt x="82075" y="90727"/>
                    <a:pt x="82983" y="91733"/>
                  </a:cubicBezTo>
                  <a:cubicBezTo>
                    <a:pt x="83891" y="92738"/>
                    <a:pt x="86161" y="91733"/>
                    <a:pt x="86161" y="91733"/>
                  </a:cubicBezTo>
                  <a:lnTo>
                    <a:pt x="88285" y="89706"/>
                  </a:lnTo>
                  <a:cubicBezTo>
                    <a:pt x="88285" y="89706"/>
                    <a:pt x="91464" y="88652"/>
                    <a:pt x="91918" y="88652"/>
                  </a:cubicBezTo>
                  <a:lnTo>
                    <a:pt x="92372" y="88652"/>
                  </a:lnTo>
                  <a:cubicBezTo>
                    <a:pt x="92372" y="88652"/>
                    <a:pt x="93880" y="89560"/>
                    <a:pt x="93134" y="90776"/>
                  </a:cubicBezTo>
                  <a:cubicBezTo>
                    <a:pt x="92372" y="91992"/>
                    <a:pt x="93734" y="91230"/>
                    <a:pt x="92372" y="91992"/>
                  </a:cubicBezTo>
                  <a:cubicBezTo>
                    <a:pt x="91010" y="92754"/>
                    <a:pt x="88431" y="93208"/>
                    <a:pt x="88431" y="93208"/>
                  </a:cubicBezTo>
                  <a:lnTo>
                    <a:pt x="84945" y="94424"/>
                  </a:lnTo>
                  <a:lnTo>
                    <a:pt x="84345" y="96403"/>
                  </a:lnTo>
                  <a:cubicBezTo>
                    <a:pt x="84345" y="96403"/>
                    <a:pt x="84345" y="98073"/>
                    <a:pt x="83745" y="98981"/>
                  </a:cubicBezTo>
                  <a:cubicBezTo>
                    <a:pt x="83145" y="99889"/>
                    <a:pt x="82237" y="99581"/>
                    <a:pt x="81167" y="99889"/>
                  </a:cubicBezTo>
                  <a:cubicBezTo>
                    <a:pt x="80113" y="100197"/>
                    <a:pt x="74194" y="99127"/>
                    <a:pt x="74194" y="99127"/>
                  </a:cubicBezTo>
                  <a:cubicBezTo>
                    <a:pt x="74194" y="99127"/>
                    <a:pt x="65308" y="99986"/>
                    <a:pt x="64756" y="99938"/>
                  </a:cubicBezTo>
                  <a:cubicBezTo>
                    <a:pt x="64189" y="99889"/>
                    <a:pt x="56308" y="102921"/>
                    <a:pt x="56308" y="102921"/>
                  </a:cubicBezTo>
                  <a:lnTo>
                    <a:pt x="57524" y="105954"/>
                  </a:lnTo>
                  <a:cubicBezTo>
                    <a:pt x="57524" y="105954"/>
                    <a:pt x="58286" y="107932"/>
                    <a:pt x="59194" y="108678"/>
                  </a:cubicBezTo>
                  <a:cubicBezTo>
                    <a:pt x="60102" y="109424"/>
                    <a:pt x="62373" y="111256"/>
                    <a:pt x="62373" y="111256"/>
                  </a:cubicBezTo>
                  <a:cubicBezTo>
                    <a:pt x="62373" y="111256"/>
                    <a:pt x="65713" y="112618"/>
                    <a:pt x="66767" y="112764"/>
                  </a:cubicBezTo>
                  <a:cubicBezTo>
                    <a:pt x="67821" y="112910"/>
                    <a:pt x="68746" y="113364"/>
                    <a:pt x="69200" y="113818"/>
                  </a:cubicBezTo>
                  <a:cubicBezTo>
                    <a:pt x="69653" y="114272"/>
                    <a:pt x="70107" y="115327"/>
                    <a:pt x="69799" y="115797"/>
                  </a:cubicBezTo>
                  <a:cubicBezTo>
                    <a:pt x="69491" y="116251"/>
                    <a:pt x="67984" y="116397"/>
                    <a:pt x="67984" y="116397"/>
                  </a:cubicBezTo>
                  <a:cubicBezTo>
                    <a:pt x="67984" y="116397"/>
                    <a:pt x="65470" y="114418"/>
                    <a:pt x="64756" y="114272"/>
                  </a:cubicBezTo>
                  <a:cubicBezTo>
                    <a:pt x="64043" y="114127"/>
                    <a:pt x="61319" y="113056"/>
                    <a:pt x="59956" y="113056"/>
                  </a:cubicBezTo>
                  <a:lnTo>
                    <a:pt x="53973" y="113056"/>
                  </a:lnTo>
                  <a:lnTo>
                    <a:pt x="52384" y="111694"/>
                  </a:lnTo>
                  <a:cubicBezTo>
                    <a:pt x="52384" y="111694"/>
                    <a:pt x="50567" y="109262"/>
                    <a:pt x="50405" y="108808"/>
                  </a:cubicBezTo>
                  <a:cubicBezTo>
                    <a:pt x="50259" y="108354"/>
                    <a:pt x="50097" y="106829"/>
                    <a:pt x="49189" y="106829"/>
                  </a:cubicBezTo>
                  <a:cubicBezTo>
                    <a:pt x="48281" y="106829"/>
                    <a:pt x="46465" y="106684"/>
                    <a:pt x="45849" y="107138"/>
                  </a:cubicBezTo>
                  <a:cubicBezTo>
                    <a:pt x="45233" y="107592"/>
                    <a:pt x="43043" y="108646"/>
                    <a:pt x="43043" y="108646"/>
                  </a:cubicBezTo>
                  <a:lnTo>
                    <a:pt x="40238" y="109100"/>
                  </a:lnTo>
                  <a:cubicBezTo>
                    <a:pt x="40238" y="109100"/>
                    <a:pt x="39022" y="108792"/>
                    <a:pt x="38568" y="109700"/>
                  </a:cubicBezTo>
                  <a:cubicBezTo>
                    <a:pt x="38114" y="110608"/>
                    <a:pt x="37806" y="111678"/>
                    <a:pt x="37806" y="112878"/>
                  </a:cubicBezTo>
                  <a:cubicBezTo>
                    <a:pt x="37806" y="114078"/>
                    <a:pt x="38406" y="116364"/>
                    <a:pt x="38406" y="116364"/>
                  </a:cubicBezTo>
                  <a:lnTo>
                    <a:pt x="43027" y="121359"/>
                  </a:lnTo>
                  <a:lnTo>
                    <a:pt x="47340" y="124699"/>
                  </a:lnTo>
                  <a:lnTo>
                    <a:pt x="48249" y="126969"/>
                  </a:lnTo>
                  <a:lnTo>
                    <a:pt x="51881" y="128640"/>
                  </a:lnTo>
                  <a:lnTo>
                    <a:pt x="56421" y="129548"/>
                  </a:lnTo>
                  <a:lnTo>
                    <a:pt x="60054" y="128332"/>
                  </a:lnTo>
                  <a:lnTo>
                    <a:pt x="61108" y="129548"/>
                  </a:lnTo>
                  <a:lnTo>
                    <a:pt x="61108" y="133180"/>
                  </a:lnTo>
                  <a:cubicBezTo>
                    <a:pt x="61108" y="133180"/>
                    <a:pt x="61708" y="136358"/>
                    <a:pt x="62162" y="136975"/>
                  </a:cubicBezTo>
                  <a:cubicBezTo>
                    <a:pt x="62616" y="137575"/>
                    <a:pt x="65794" y="138953"/>
                    <a:pt x="65794" y="138953"/>
                  </a:cubicBezTo>
                  <a:lnTo>
                    <a:pt x="71551" y="136975"/>
                  </a:lnTo>
                  <a:cubicBezTo>
                    <a:pt x="71551" y="136975"/>
                    <a:pt x="72913" y="134996"/>
                    <a:pt x="73675" y="134996"/>
                  </a:cubicBezTo>
                  <a:cubicBezTo>
                    <a:pt x="74437" y="134996"/>
                    <a:pt x="78070" y="136666"/>
                    <a:pt x="78070" y="136666"/>
                  </a:cubicBezTo>
                  <a:lnTo>
                    <a:pt x="79432" y="138175"/>
                  </a:lnTo>
                  <a:lnTo>
                    <a:pt x="83372" y="136975"/>
                  </a:lnTo>
                  <a:lnTo>
                    <a:pt x="86404" y="134380"/>
                  </a:lnTo>
                  <a:lnTo>
                    <a:pt x="94431" y="134380"/>
                  </a:lnTo>
                  <a:cubicBezTo>
                    <a:pt x="94431" y="134380"/>
                    <a:pt x="98372" y="134218"/>
                    <a:pt x="99426" y="134380"/>
                  </a:cubicBezTo>
                  <a:cubicBezTo>
                    <a:pt x="100480" y="134542"/>
                    <a:pt x="102150" y="134380"/>
                    <a:pt x="102150" y="134380"/>
                  </a:cubicBezTo>
                  <a:lnTo>
                    <a:pt x="103820" y="134380"/>
                  </a:lnTo>
                  <a:lnTo>
                    <a:pt x="102912" y="136212"/>
                  </a:lnTo>
                  <a:lnTo>
                    <a:pt x="100480" y="138937"/>
                  </a:lnTo>
                  <a:lnTo>
                    <a:pt x="99426" y="141969"/>
                  </a:lnTo>
                  <a:lnTo>
                    <a:pt x="100025" y="146055"/>
                  </a:lnTo>
                  <a:cubicBezTo>
                    <a:pt x="100025" y="146055"/>
                    <a:pt x="100334" y="147417"/>
                    <a:pt x="100788" y="148634"/>
                  </a:cubicBezTo>
                  <a:cubicBezTo>
                    <a:pt x="101242" y="149850"/>
                    <a:pt x="102766" y="151358"/>
                    <a:pt x="102766" y="151358"/>
                  </a:cubicBezTo>
                  <a:lnTo>
                    <a:pt x="117020" y="151358"/>
                  </a:lnTo>
                  <a:cubicBezTo>
                    <a:pt x="117020" y="151358"/>
                    <a:pt x="118528" y="153174"/>
                    <a:pt x="119598" y="153336"/>
                  </a:cubicBezTo>
                  <a:cubicBezTo>
                    <a:pt x="120652" y="153482"/>
                    <a:pt x="123847" y="153336"/>
                    <a:pt x="123847" y="153336"/>
                  </a:cubicBezTo>
                  <a:cubicBezTo>
                    <a:pt x="123847" y="153336"/>
                    <a:pt x="127187" y="152282"/>
                    <a:pt x="127933" y="152282"/>
                  </a:cubicBezTo>
                  <a:lnTo>
                    <a:pt x="131727" y="152282"/>
                  </a:lnTo>
                  <a:cubicBezTo>
                    <a:pt x="132489" y="152282"/>
                    <a:pt x="133236" y="150774"/>
                    <a:pt x="133236" y="150158"/>
                  </a:cubicBezTo>
                  <a:cubicBezTo>
                    <a:pt x="133236" y="149542"/>
                    <a:pt x="132181" y="146072"/>
                    <a:pt x="132636" y="145618"/>
                  </a:cubicBezTo>
                  <a:cubicBezTo>
                    <a:pt x="133090" y="145164"/>
                    <a:pt x="137030" y="144110"/>
                    <a:pt x="137630" y="144110"/>
                  </a:cubicBezTo>
                  <a:cubicBezTo>
                    <a:pt x="138230" y="144110"/>
                    <a:pt x="140970" y="141985"/>
                    <a:pt x="140970" y="141985"/>
                  </a:cubicBezTo>
                  <a:lnTo>
                    <a:pt x="143695" y="139715"/>
                  </a:lnTo>
                  <a:lnTo>
                    <a:pt x="145819" y="137283"/>
                  </a:lnTo>
                  <a:cubicBezTo>
                    <a:pt x="145819" y="137283"/>
                    <a:pt x="147035" y="138045"/>
                    <a:pt x="147327" y="138791"/>
                  </a:cubicBezTo>
                  <a:cubicBezTo>
                    <a:pt x="147635" y="139553"/>
                    <a:pt x="147781" y="141677"/>
                    <a:pt x="148381" y="141985"/>
                  </a:cubicBezTo>
                  <a:cubicBezTo>
                    <a:pt x="148981" y="142293"/>
                    <a:pt x="149743" y="141531"/>
                    <a:pt x="150359" y="141985"/>
                  </a:cubicBezTo>
                  <a:cubicBezTo>
                    <a:pt x="150959" y="142439"/>
                    <a:pt x="152176" y="142439"/>
                    <a:pt x="153846" y="141369"/>
                  </a:cubicBezTo>
                  <a:cubicBezTo>
                    <a:pt x="155516" y="140315"/>
                    <a:pt x="158240" y="138175"/>
                    <a:pt x="158240" y="138175"/>
                  </a:cubicBezTo>
                  <a:cubicBezTo>
                    <a:pt x="158240" y="138175"/>
                    <a:pt x="158840" y="135596"/>
                    <a:pt x="160219" y="135304"/>
                  </a:cubicBezTo>
                  <a:cubicBezTo>
                    <a:pt x="161581" y="134996"/>
                    <a:pt x="163705" y="133488"/>
                    <a:pt x="164159" y="133034"/>
                  </a:cubicBezTo>
                  <a:cubicBezTo>
                    <a:pt x="164613" y="132580"/>
                    <a:pt x="166591" y="129402"/>
                    <a:pt x="166591" y="129402"/>
                  </a:cubicBezTo>
                  <a:lnTo>
                    <a:pt x="167953" y="124245"/>
                  </a:lnTo>
                  <a:cubicBezTo>
                    <a:pt x="167953" y="124245"/>
                    <a:pt x="167807" y="123645"/>
                    <a:pt x="167953" y="122267"/>
                  </a:cubicBezTo>
                  <a:cubicBezTo>
                    <a:pt x="168100" y="120905"/>
                    <a:pt x="167807" y="120013"/>
                    <a:pt x="167953" y="118943"/>
                  </a:cubicBezTo>
                  <a:cubicBezTo>
                    <a:pt x="168100" y="117872"/>
                    <a:pt x="168651" y="115602"/>
                    <a:pt x="168002" y="114694"/>
                  </a:cubicBezTo>
                  <a:cubicBezTo>
                    <a:pt x="167353" y="113786"/>
                    <a:pt x="166591" y="111970"/>
                    <a:pt x="166591" y="111970"/>
                  </a:cubicBezTo>
                  <a:cubicBezTo>
                    <a:pt x="166591" y="111970"/>
                    <a:pt x="164321" y="111062"/>
                    <a:pt x="166137" y="109700"/>
                  </a:cubicBezTo>
                  <a:cubicBezTo>
                    <a:pt x="167953" y="108338"/>
                    <a:pt x="169170" y="107575"/>
                    <a:pt x="169170" y="107575"/>
                  </a:cubicBezTo>
                  <a:lnTo>
                    <a:pt x="176597" y="101965"/>
                  </a:lnTo>
                  <a:lnTo>
                    <a:pt x="180391" y="96500"/>
                  </a:lnTo>
                  <a:lnTo>
                    <a:pt x="183115" y="91797"/>
                  </a:lnTo>
                  <a:lnTo>
                    <a:pt x="184785" y="89527"/>
                  </a:lnTo>
                  <a:lnTo>
                    <a:pt x="186456" y="86641"/>
                  </a:lnTo>
                  <a:lnTo>
                    <a:pt x="189634" y="85133"/>
                  </a:lnTo>
                  <a:lnTo>
                    <a:pt x="193574" y="82409"/>
                  </a:lnTo>
                  <a:cubicBezTo>
                    <a:pt x="193574" y="82409"/>
                    <a:pt x="195082" y="80738"/>
                    <a:pt x="195082" y="78776"/>
                  </a:cubicBezTo>
                  <a:cubicBezTo>
                    <a:pt x="195082" y="76814"/>
                    <a:pt x="194174" y="74074"/>
                    <a:pt x="194174" y="74074"/>
                  </a:cubicBezTo>
                  <a:cubicBezTo>
                    <a:pt x="194174" y="74074"/>
                    <a:pt x="192666" y="70895"/>
                    <a:pt x="192666" y="69679"/>
                  </a:cubicBezTo>
                  <a:cubicBezTo>
                    <a:pt x="192666" y="68463"/>
                    <a:pt x="194482" y="57404"/>
                    <a:pt x="194482" y="57404"/>
                  </a:cubicBezTo>
                  <a:lnTo>
                    <a:pt x="195082" y="54971"/>
                  </a:lnTo>
                  <a:cubicBezTo>
                    <a:pt x="195082" y="54971"/>
                    <a:pt x="194774" y="52393"/>
                    <a:pt x="194029" y="52085"/>
                  </a:cubicBezTo>
                  <a:cubicBezTo>
                    <a:pt x="193266" y="51777"/>
                    <a:pt x="190996" y="50723"/>
                    <a:pt x="190996" y="50723"/>
                  </a:cubicBezTo>
                  <a:cubicBezTo>
                    <a:pt x="190996" y="50723"/>
                    <a:pt x="189180" y="48145"/>
                    <a:pt x="188726" y="47545"/>
                  </a:cubicBezTo>
                  <a:cubicBezTo>
                    <a:pt x="188272" y="46945"/>
                    <a:pt x="188126" y="45112"/>
                    <a:pt x="186910" y="44658"/>
                  </a:cubicBezTo>
                  <a:cubicBezTo>
                    <a:pt x="185693" y="44204"/>
                    <a:pt x="182061" y="43296"/>
                    <a:pt x="182061" y="43296"/>
                  </a:cubicBezTo>
                  <a:cubicBezTo>
                    <a:pt x="182061" y="43296"/>
                    <a:pt x="175397" y="41788"/>
                    <a:pt x="174634" y="41788"/>
                  </a:cubicBezTo>
                  <a:cubicBezTo>
                    <a:pt x="173872" y="41788"/>
                    <a:pt x="170548" y="43296"/>
                    <a:pt x="170548" y="43296"/>
                  </a:cubicBezTo>
                  <a:cubicBezTo>
                    <a:pt x="170548" y="43296"/>
                    <a:pt x="166607" y="43896"/>
                    <a:pt x="166008" y="44058"/>
                  </a:cubicBezTo>
                  <a:cubicBezTo>
                    <a:pt x="165408" y="44204"/>
                    <a:pt x="164029" y="41172"/>
                    <a:pt x="164029" y="41172"/>
                  </a:cubicBezTo>
                  <a:cubicBezTo>
                    <a:pt x="164029" y="41172"/>
                    <a:pt x="163429" y="38448"/>
                    <a:pt x="162813" y="38285"/>
                  </a:cubicBezTo>
                  <a:cubicBezTo>
                    <a:pt x="162213" y="38140"/>
                    <a:pt x="160089" y="38285"/>
                    <a:pt x="160089" y="38285"/>
                  </a:cubicBezTo>
                  <a:cubicBezTo>
                    <a:pt x="160089" y="38285"/>
                    <a:pt x="159489" y="39502"/>
                    <a:pt x="157819" y="39048"/>
                  </a:cubicBezTo>
                  <a:cubicBezTo>
                    <a:pt x="156148" y="38594"/>
                    <a:pt x="155095" y="38221"/>
                    <a:pt x="155095" y="38221"/>
                  </a:cubicBezTo>
                  <a:cubicBezTo>
                    <a:pt x="155095" y="38221"/>
                    <a:pt x="154186" y="36469"/>
                    <a:pt x="154186" y="35561"/>
                  </a:cubicBezTo>
                  <a:cubicBezTo>
                    <a:pt x="154186" y="34653"/>
                    <a:pt x="155857" y="32221"/>
                    <a:pt x="155857" y="32221"/>
                  </a:cubicBezTo>
                  <a:cubicBezTo>
                    <a:pt x="155857" y="32221"/>
                    <a:pt x="156765" y="30551"/>
                    <a:pt x="154348" y="32221"/>
                  </a:cubicBezTo>
                  <a:cubicBezTo>
                    <a:pt x="151916" y="33891"/>
                    <a:pt x="150262" y="34653"/>
                    <a:pt x="150262" y="34653"/>
                  </a:cubicBezTo>
                  <a:lnTo>
                    <a:pt x="146630" y="35561"/>
                  </a:lnTo>
                  <a:cubicBezTo>
                    <a:pt x="146630" y="35561"/>
                    <a:pt x="145122" y="35707"/>
                    <a:pt x="145122" y="35253"/>
                  </a:cubicBezTo>
                  <a:cubicBezTo>
                    <a:pt x="145122" y="34799"/>
                    <a:pt x="146484" y="29642"/>
                    <a:pt x="146484" y="29642"/>
                  </a:cubicBezTo>
                  <a:cubicBezTo>
                    <a:pt x="146484" y="29642"/>
                    <a:pt x="146484" y="27826"/>
                    <a:pt x="146630" y="26756"/>
                  </a:cubicBezTo>
                  <a:cubicBezTo>
                    <a:pt x="146776" y="25702"/>
                    <a:pt x="145867" y="22362"/>
                    <a:pt x="145867" y="22362"/>
                  </a:cubicBezTo>
                  <a:lnTo>
                    <a:pt x="143743" y="25394"/>
                  </a:lnTo>
                  <a:lnTo>
                    <a:pt x="143743" y="28118"/>
                  </a:lnTo>
                  <a:lnTo>
                    <a:pt x="143435" y="30551"/>
                  </a:lnTo>
                  <a:lnTo>
                    <a:pt x="141457" y="33583"/>
                  </a:lnTo>
                  <a:cubicBezTo>
                    <a:pt x="141457" y="33583"/>
                    <a:pt x="141603" y="34345"/>
                    <a:pt x="140549" y="34345"/>
                  </a:cubicBezTo>
                  <a:cubicBezTo>
                    <a:pt x="139495" y="34345"/>
                    <a:pt x="138570" y="34345"/>
                    <a:pt x="138570" y="32529"/>
                  </a:cubicBezTo>
                  <a:lnTo>
                    <a:pt x="138570" y="28896"/>
                  </a:lnTo>
                  <a:lnTo>
                    <a:pt x="141003" y="26626"/>
                  </a:lnTo>
                  <a:cubicBezTo>
                    <a:pt x="141003" y="26626"/>
                    <a:pt x="137370" y="22086"/>
                    <a:pt x="136754" y="21778"/>
                  </a:cubicBezTo>
                  <a:cubicBezTo>
                    <a:pt x="136154" y="21470"/>
                    <a:pt x="133414" y="20724"/>
                    <a:pt x="133414" y="20724"/>
                  </a:cubicBezTo>
                  <a:cubicBezTo>
                    <a:pt x="133414" y="20724"/>
                    <a:pt x="132052" y="21778"/>
                    <a:pt x="132052" y="22540"/>
                  </a:cubicBezTo>
                  <a:cubicBezTo>
                    <a:pt x="132052" y="23302"/>
                    <a:pt x="131289" y="21486"/>
                    <a:pt x="132052" y="23302"/>
                  </a:cubicBezTo>
                  <a:cubicBezTo>
                    <a:pt x="132814" y="25118"/>
                    <a:pt x="135846" y="25734"/>
                    <a:pt x="135846" y="25734"/>
                  </a:cubicBezTo>
                  <a:lnTo>
                    <a:pt x="136446" y="27405"/>
                  </a:lnTo>
                  <a:cubicBezTo>
                    <a:pt x="136446" y="27405"/>
                    <a:pt x="135846" y="27713"/>
                    <a:pt x="135846" y="28767"/>
                  </a:cubicBezTo>
                  <a:cubicBezTo>
                    <a:pt x="135846" y="29821"/>
                    <a:pt x="136154" y="30583"/>
                    <a:pt x="134630" y="30437"/>
                  </a:cubicBezTo>
                  <a:cubicBezTo>
                    <a:pt x="133122" y="30291"/>
                    <a:pt x="131289" y="28929"/>
                    <a:pt x="130690" y="28621"/>
                  </a:cubicBezTo>
                  <a:cubicBezTo>
                    <a:pt x="130090" y="28313"/>
                    <a:pt x="126895" y="28021"/>
                    <a:pt x="126895" y="28021"/>
                  </a:cubicBezTo>
                  <a:lnTo>
                    <a:pt x="127349" y="30145"/>
                  </a:lnTo>
                  <a:cubicBezTo>
                    <a:pt x="127349" y="30145"/>
                    <a:pt x="127949" y="31361"/>
                    <a:pt x="128111" y="31815"/>
                  </a:cubicBezTo>
                  <a:cubicBezTo>
                    <a:pt x="128257" y="32269"/>
                    <a:pt x="129474" y="32269"/>
                    <a:pt x="128257" y="32269"/>
                  </a:cubicBezTo>
                  <a:cubicBezTo>
                    <a:pt x="127041" y="32269"/>
                    <a:pt x="124317" y="31053"/>
                    <a:pt x="124317" y="31053"/>
                  </a:cubicBezTo>
                  <a:lnTo>
                    <a:pt x="123863" y="28929"/>
                  </a:lnTo>
                  <a:lnTo>
                    <a:pt x="122955" y="30599"/>
                  </a:lnTo>
                  <a:lnTo>
                    <a:pt x="122955" y="38934"/>
                  </a:lnTo>
                  <a:cubicBezTo>
                    <a:pt x="122955" y="38934"/>
                    <a:pt x="123263" y="40150"/>
                    <a:pt x="123263" y="40912"/>
                  </a:cubicBezTo>
                  <a:cubicBezTo>
                    <a:pt x="123263" y="41675"/>
                    <a:pt x="122663" y="43637"/>
                    <a:pt x="122047" y="44707"/>
                  </a:cubicBezTo>
                  <a:cubicBezTo>
                    <a:pt x="121447" y="45761"/>
                    <a:pt x="120830" y="47139"/>
                    <a:pt x="120830" y="47139"/>
                  </a:cubicBezTo>
                  <a:lnTo>
                    <a:pt x="119614" y="48647"/>
                  </a:lnTo>
                  <a:cubicBezTo>
                    <a:pt x="119614" y="48647"/>
                    <a:pt x="119306" y="50155"/>
                    <a:pt x="118852" y="49555"/>
                  </a:cubicBezTo>
                  <a:cubicBezTo>
                    <a:pt x="118398" y="48955"/>
                    <a:pt x="117182" y="45923"/>
                    <a:pt x="117182" y="45923"/>
                  </a:cubicBezTo>
                  <a:lnTo>
                    <a:pt x="117182" y="41675"/>
                  </a:lnTo>
                  <a:cubicBezTo>
                    <a:pt x="117182" y="40912"/>
                    <a:pt x="119160" y="38188"/>
                    <a:pt x="116274" y="40312"/>
                  </a:cubicBezTo>
                  <a:cubicBezTo>
                    <a:pt x="113388" y="42437"/>
                    <a:pt x="111571" y="43799"/>
                    <a:pt x="111571" y="43799"/>
                  </a:cubicBezTo>
                  <a:lnTo>
                    <a:pt x="109139" y="46069"/>
                  </a:lnTo>
                  <a:lnTo>
                    <a:pt x="111263" y="49101"/>
                  </a:lnTo>
                  <a:lnTo>
                    <a:pt x="111409" y="50009"/>
                  </a:lnTo>
                  <a:lnTo>
                    <a:pt x="110193" y="50009"/>
                  </a:lnTo>
                  <a:cubicBezTo>
                    <a:pt x="110193" y="50009"/>
                    <a:pt x="108069" y="48193"/>
                    <a:pt x="107760" y="47285"/>
                  </a:cubicBezTo>
                  <a:cubicBezTo>
                    <a:pt x="107452" y="46377"/>
                    <a:pt x="107161" y="44107"/>
                    <a:pt x="107161" y="44107"/>
                  </a:cubicBezTo>
                  <a:cubicBezTo>
                    <a:pt x="107161" y="44107"/>
                    <a:pt x="107015" y="40021"/>
                    <a:pt x="107161" y="39258"/>
                  </a:cubicBezTo>
                  <a:cubicBezTo>
                    <a:pt x="107307" y="38496"/>
                    <a:pt x="107923" y="36534"/>
                    <a:pt x="108523" y="35918"/>
                  </a:cubicBezTo>
                  <a:cubicBezTo>
                    <a:pt x="109123" y="35318"/>
                    <a:pt x="110501" y="34248"/>
                    <a:pt x="112009" y="32740"/>
                  </a:cubicBezTo>
                  <a:cubicBezTo>
                    <a:pt x="113517" y="31232"/>
                    <a:pt x="113517" y="30469"/>
                    <a:pt x="113825" y="30015"/>
                  </a:cubicBezTo>
                  <a:cubicBezTo>
                    <a:pt x="114133" y="29561"/>
                    <a:pt x="114279" y="25313"/>
                    <a:pt x="114279" y="25313"/>
                  </a:cubicBezTo>
                  <a:cubicBezTo>
                    <a:pt x="114279" y="25313"/>
                    <a:pt x="114588" y="24097"/>
                    <a:pt x="114133" y="23335"/>
                  </a:cubicBezTo>
                  <a:cubicBezTo>
                    <a:pt x="113679" y="22572"/>
                    <a:pt x="112155" y="20756"/>
                    <a:pt x="112155" y="20756"/>
                  </a:cubicBezTo>
                  <a:cubicBezTo>
                    <a:pt x="112155" y="20756"/>
                    <a:pt x="111247" y="19248"/>
                    <a:pt x="111247" y="18778"/>
                  </a:cubicBezTo>
                  <a:cubicBezTo>
                    <a:pt x="111247" y="18308"/>
                    <a:pt x="111101" y="17270"/>
                    <a:pt x="111101" y="17270"/>
                  </a:cubicBezTo>
                  <a:lnTo>
                    <a:pt x="113679" y="16216"/>
                  </a:lnTo>
                  <a:lnTo>
                    <a:pt x="114733" y="12275"/>
                  </a:lnTo>
                  <a:cubicBezTo>
                    <a:pt x="114733" y="12275"/>
                    <a:pt x="114279" y="10151"/>
                    <a:pt x="112755" y="9243"/>
                  </a:cubicBezTo>
                  <a:cubicBezTo>
                    <a:pt x="111247" y="8335"/>
                    <a:pt x="108960" y="8027"/>
                    <a:pt x="108053" y="7573"/>
                  </a:cubicBezTo>
                  <a:cubicBezTo>
                    <a:pt x="107144" y="7119"/>
                    <a:pt x="105166" y="5449"/>
                    <a:pt x="105166" y="5449"/>
                  </a:cubicBezTo>
                  <a:lnTo>
                    <a:pt x="104404" y="9389"/>
                  </a:lnTo>
                  <a:lnTo>
                    <a:pt x="103642" y="18794"/>
                  </a:lnTo>
                  <a:lnTo>
                    <a:pt x="102426" y="24405"/>
                  </a:lnTo>
                  <a:lnTo>
                    <a:pt x="101972" y="25621"/>
                  </a:lnTo>
                  <a:cubicBezTo>
                    <a:pt x="101972" y="25621"/>
                    <a:pt x="100917" y="23497"/>
                    <a:pt x="100301" y="22897"/>
                  </a:cubicBezTo>
                  <a:cubicBezTo>
                    <a:pt x="99701" y="22297"/>
                    <a:pt x="99993" y="18810"/>
                    <a:pt x="99993" y="18810"/>
                  </a:cubicBezTo>
                  <a:lnTo>
                    <a:pt x="100447" y="15324"/>
                  </a:lnTo>
                  <a:cubicBezTo>
                    <a:pt x="100447" y="15324"/>
                    <a:pt x="97723" y="12600"/>
                    <a:pt x="97107" y="12746"/>
                  </a:cubicBezTo>
                  <a:cubicBezTo>
                    <a:pt x="96507" y="12892"/>
                    <a:pt x="93929" y="14724"/>
                    <a:pt x="93929" y="14724"/>
                  </a:cubicBezTo>
                  <a:lnTo>
                    <a:pt x="94382" y="19264"/>
                  </a:lnTo>
                  <a:cubicBezTo>
                    <a:pt x="94382" y="19264"/>
                    <a:pt x="94237" y="21697"/>
                    <a:pt x="94237" y="22297"/>
                  </a:cubicBezTo>
                  <a:cubicBezTo>
                    <a:pt x="94237" y="22897"/>
                    <a:pt x="96669" y="26237"/>
                    <a:pt x="96669" y="26237"/>
                  </a:cubicBezTo>
                  <a:lnTo>
                    <a:pt x="98339" y="28361"/>
                  </a:lnTo>
                  <a:cubicBezTo>
                    <a:pt x="98339" y="28361"/>
                    <a:pt x="99101" y="29578"/>
                    <a:pt x="98339" y="30340"/>
                  </a:cubicBezTo>
                  <a:cubicBezTo>
                    <a:pt x="97577" y="31102"/>
                    <a:pt x="96523" y="31556"/>
                    <a:pt x="96361" y="32010"/>
                  </a:cubicBezTo>
                  <a:cubicBezTo>
                    <a:pt x="96215" y="32464"/>
                    <a:pt x="95453" y="45810"/>
                    <a:pt x="95453" y="45810"/>
                  </a:cubicBezTo>
                  <a:lnTo>
                    <a:pt x="93783" y="55669"/>
                  </a:lnTo>
                  <a:lnTo>
                    <a:pt x="94091" y="62042"/>
                  </a:lnTo>
                  <a:lnTo>
                    <a:pt x="94091" y="64620"/>
                  </a:lnTo>
                  <a:cubicBezTo>
                    <a:pt x="94091" y="65074"/>
                    <a:pt x="93182" y="66290"/>
                    <a:pt x="92728" y="66598"/>
                  </a:cubicBezTo>
                  <a:cubicBezTo>
                    <a:pt x="92275" y="66906"/>
                    <a:pt x="90912" y="65382"/>
                    <a:pt x="90912" y="65382"/>
                  </a:cubicBezTo>
                  <a:lnTo>
                    <a:pt x="89550" y="60842"/>
                  </a:lnTo>
                  <a:cubicBezTo>
                    <a:pt x="89550" y="60842"/>
                    <a:pt x="89242" y="57209"/>
                    <a:pt x="89096" y="56593"/>
                  </a:cubicBezTo>
                  <a:cubicBezTo>
                    <a:pt x="88950" y="55993"/>
                    <a:pt x="87118" y="51290"/>
                    <a:pt x="86972" y="50836"/>
                  </a:cubicBezTo>
                  <a:cubicBezTo>
                    <a:pt x="86826" y="50382"/>
                    <a:pt x="84248" y="48112"/>
                    <a:pt x="84248" y="48112"/>
                  </a:cubicBezTo>
                  <a:lnTo>
                    <a:pt x="82578" y="48112"/>
                  </a:lnTo>
                  <a:lnTo>
                    <a:pt x="81215" y="50382"/>
                  </a:lnTo>
                  <a:lnTo>
                    <a:pt x="80161" y="51890"/>
                  </a:lnTo>
                  <a:cubicBezTo>
                    <a:pt x="80161" y="51890"/>
                    <a:pt x="79253" y="50674"/>
                    <a:pt x="79253" y="49912"/>
                  </a:cubicBezTo>
                  <a:cubicBezTo>
                    <a:pt x="79253" y="49150"/>
                    <a:pt x="80924" y="46734"/>
                    <a:pt x="80924" y="46734"/>
                  </a:cubicBezTo>
                  <a:lnTo>
                    <a:pt x="82902" y="44301"/>
                  </a:lnTo>
                  <a:cubicBezTo>
                    <a:pt x="82902" y="44301"/>
                    <a:pt x="84718" y="40669"/>
                    <a:pt x="84880" y="40215"/>
                  </a:cubicBezTo>
                  <a:cubicBezTo>
                    <a:pt x="85026" y="39761"/>
                    <a:pt x="84880" y="36583"/>
                    <a:pt x="84572" y="35367"/>
                  </a:cubicBezTo>
                  <a:cubicBezTo>
                    <a:pt x="84264" y="34150"/>
                    <a:pt x="82756" y="32334"/>
                    <a:pt x="82756" y="32334"/>
                  </a:cubicBezTo>
                  <a:lnTo>
                    <a:pt x="77907" y="32934"/>
                  </a:lnTo>
                  <a:lnTo>
                    <a:pt x="74729" y="34296"/>
                  </a:lnTo>
                  <a:lnTo>
                    <a:pt x="71097" y="37475"/>
                  </a:lnTo>
                  <a:cubicBezTo>
                    <a:pt x="71097" y="37475"/>
                    <a:pt x="70643" y="38075"/>
                    <a:pt x="68664" y="38383"/>
                  </a:cubicBezTo>
                  <a:cubicBezTo>
                    <a:pt x="66686" y="38691"/>
                    <a:pt x="63962" y="39291"/>
                    <a:pt x="63962" y="39291"/>
                  </a:cubicBezTo>
                  <a:lnTo>
                    <a:pt x="61076" y="35804"/>
                  </a:lnTo>
                  <a:cubicBezTo>
                    <a:pt x="61076" y="35804"/>
                    <a:pt x="59859" y="34296"/>
                    <a:pt x="60167" y="33080"/>
                  </a:cubicBezTo>
                  <a:cubicBezTo>
                    <a:pt x="60475" y="31864"/>
                    <a:pt x="60621" y="30956"/>
                    <a:pt x="61221" y="30048"/>
                  </a:cubicBezTo>
                  <a:cubicBezTo>
                    <a:pt x="61821" y="29140"/>
                    <a:pt x="61821" y="28070"/>
                    <a:pt x="61821" y="28070"/>
                  </a:cubicBezTo>
                  <a:lnTo>
                    <a:pt x="59243" y="28215"/>
                  </a:lnTo>
                  <a:cubicBezTo>
                    <a:pt x="59243" y="28215"/>
                    <a:pt x="58481" y="29886"/>
                    <a:pt x="58027" y="28978"/>
                  </a:cubicBezTo>
                  <a:cubicBezTo>
                    <a:pt x="57573" y="28070"/>
                    <a:pt x="56665" y="25183"/>
                    <a:pt x="56665" y="25183"/>
                  </a:cubicBezTo>
                  <a:lnTo>
                    <a:pt x="53632" y="14724"/>
                  </a:lnTo>
                  <a:lnTo>
                    <a:pt x="51816" y="13508"/>
                  </a:lnTo>
                  <a:lnTo>
                    <a:pt x="49384" y="15016"/>
                  </a:lnTo>
                  <a:cubicBezTo>
                    <a:pt x="49384" y="15016"/>
                    <a:pt x="48476" y="15470"/>
                    <a:pt x="48022" y="15470"/>
                  </a:cubicBezTo>
                  <a:cubicBezTo>
                    <a:pt x="47568" y="15470"/>
                    <a:pt x="46352" y="11221"/>
                    <a:pt x="46352" y="11221"/>
                  </a:cubicBezTo>
                  <a:cubicBezTo>
                    <a:pt x="46352" y="11221"/>
                    <a:pt x="46498" y="8043"/>
                    <a:pt x="45897" y="8043"/>
                  </a:cubicBezTo>
                  <a:cubicBezTo>
                    <a:pt x="45297" y="8043"/>
                    <a:pt x="44389" y="7443"/>
                    <a:pt x="44389" y="7443"/>
                  </a:cubicBezTo>
                  <a:lnTo>
                    <a:pt x="46368" y="5465"/>
                  </a:lnTo>
                  <a:lnTo>
                    <a:pt x="48038" y="3486"/>
                  </a:lnTo>
                  <a:cubicBezTo>
                    <a:pt x="48038" y="3486"/>
                    <a:pt x="48346" y="762"/>
                    <a:pt x="47892" y="600"/>
                  </a:cubicBezTo>
                  <a:cubicBezTo>
                    <a:pt x="47438" y="454"/>
                    <a:pt x="45460" y="0"/>
                    <a:pt x="45460" y="0"/>
                  </a:cubicBezTo>
                  <a:lnTo>
                    <a:pt x="43335" y="1362"/>
                  </a:lnTo>
                  <a:lnTo>
                    <a:pt x="42881" y="4849"/>
                  </a:lnTo>
                  <a:lnTo>
                    <a:pt x="43190" y="6519"/>
                  </a:lnTo>
                  <a:lnTo>
                    <a:pt x="40611" y="4703"/>
                  </a:lnTo>
                  <a:cubicBezTo>
                    <a:pt x="40611" y="4703"/>
                    <a:pt x="39103" y="3032"/>
                    <a:pt x="38341" y="3795"/>
                  </a:cubicBezTo>
                  <a:cubicBezTo>
                    <a:pt x="37579" y="4557"/>
                    <a:pt x="36217" y="5465"/>
                    <a:pt x="36071" y="6227"/>
                  </a:cubicBezTo>
                  <a:cubicBezTo>
                    <a:pt x="35925" y="6989"/>
                    <a:pt x="34563" y="9405"/>
                    <a:pt x="34563" y="9405"/>
                  </a:cubicBezTo>
                  <a:lnTo>
                    <a:pt x="34109" y="11838"/>
                  </a:lnTo>
                  <a:cubicBezTo>
                    <a:pt x="34109" y="11838"/>
                    <a:pt x="33962" y="12892"/>
                    <a:pt x="34255" y="14724"/>
                  </a:cubicBezTo>
                  <a:cubicBezTo>
                    <a:pt x="34563" y="16540"/>
                    <a:pt x="34109" y="16994"/>
                    <a:pt x="34709" y="17448"/>
                  </a:cubicBezTo>
                  <a:cubicBezTo>
                    <a:pt x="35309" y="17902"/>
                    <a:pt x="36217" y="18356"/>
                    <a:pt x="36217" y="18356"/>
                  </a:cubicBezTo>
                  <a:lnTo>
                    <a:pt x="38033" y="17448"/>
                  </a:lnTo>
                  <a:lnTo>
                    <a:pt x="40919" y="18502"/>
                  </a:lnTo>
                  <a:cubicBezTo>
                    <a:pt x="40919" y="18502"/>
                    <a:pt x="42735" y="18048"/>
                    <a:pt x="43043" y="19718"/>
                  </a:cubicBezTo>
                  <a:cubicBezTo>
                    <a:pt x="43351" y="21389"/>
                    <a:pt x="42735" y="25783"/>
                    <a:pt x="42735" y="25783"/>
                  </a:cubicBezTo>
                  <a:lnTo>
                    <a:pt x="42135" y="27761"/>
                  </a:lnTo>
                  <a:cubicBezTo>
                    <a:pt x="42135" y="27761"/>
                    <a:pt x="41827" y="29124"/>
                    <a:pt x="41536" y="30940"/>
                  </a:cubicBezTo>
                  <a:cubicBezTo>
                    <a:pt x="41228" y="32756"/>
                    <a:pt x="40935" y="36096"/>
                    <a:pt x="40935" y="36096"/>
                  </a:cubicBezTo>
                  <a:lnTo>
                    <a:pt x="40790" y="39891"/>
                  </a:lnTo>
                  <a:lnTo>
                    <a:pt x="38065" y="39437"/>
                  </a:lnTo>
                  <a:lnTo>
                    <a:pt x="36249" y="37004"/>
                  </a:lnTo>
                  <a:lnTo>
                    <a:pt x="34887" y="33210"/>
                  </a:lnTo>
                  <a:lnTo>
                    <a:pt x="32909" y="30486"/>
                  </a:lnTo>
                  <a:cubicBezTo>
                    <a:pt x="32909" y="30486"/>
                    <a:pt x="32763" y="29432"/>
                    <a:pt x="32909" y="28361"/>
                  </a:cubicBezTo>
                  <a:cubicBezTo>
                    <a:pt x="33055" y="27291"/>
                    <a:pt x="32909" y="26545"/>
                    <a:pt x="32000" y="25929"/>
                  </a:cubicBezTo>
                  <a:cubicBezTo>
                    <a:pt x="31093" y="25329"/>
                    <a:pt x="28660" y="23497"/>
                    <a:pt x="28660" y="23497"/>
                  </a:cubicBezTo>
                  <a:lnTo>
                    <a:pt x="25774" y="23043"/>
                  </a:lnTo>
                  <a:cubicBezTo>
                    <a:pt x="25774" y="23043"/>
                    <a:pt x="24412" y="23043"/>
                    <a:pt x="24412" y="24097"/>
                  </a:cubicBezTo>
                  <a:cubicBezTo>
                    <a:pt x="24412" y="25151"/>
                    <a:pt x="25628" y="31977"/>
                    <a:pt x="25920" y="32578"/>
                  </a:cubicBezTo>
                  <a:cubicBezTo>
                    <a:pt x="26228" y="33177"/>
                    <a:pt x="28044" y="38950"/>
                    <a:pt x="28044" y="38950"/>
                  </a:cubicBezTo>
                  <a:lnTo>
                    <a:pt x="30622" y="43653"/>
                  </a:lnTo>
                  <a:lnTo>
                    <a:pt x="34871" y="44415"/>
                  </a:lnTo>
                  <a:lnTo>
                    <a:pt x="35633" y="45177"/>
                  </a:lnTo>
                  <a:lnTo>
                    <a:pt x="36087" y="46847"/>
                  </a:lnTo>
                  <a:lnTo>
                    <a:pt x="35179" y="48972"/>
                  </a:lnTo>
                  <a:lnTo>
                    <a:pt x="33055" y="53220"/>
                  </a:lnTo>
                  <a:cubicBezTo>
                    <a:pt x="33055" y="53220"/>
                    <a:pt x="33055" y="53982"/>
                    <a:pt x="32147" y="54582"/>
                  </a:cubicBezTo>
                  <a:cubicBezTo>
                    <a:pt x="31238" y="55182"/>
                    <a:pt x="30168" y="55944"/>
                    <a:pt x="29876" y="55490"/>
                  </a:cubicBezTo>
                  <a:cubicBezTo>
                    <a:pt x="29568" y="55036"/>
                    <a:pt x="29422" y="52604"/>
                    <a:pt x="29114" y="52150"/>
                  </a:cubicBezTo>
                  <a:cubicBezTo>
                    <a:pt x="28806" y="51696"/>
                    <a:pt x="25774" y="48355"/>
                    <a:pt x="25482" y="47301"/>
                  </a:cubicBezTo>
                  <a:cubicBezTo>
                    <a:pt x="25174" y="46247"/>
                    <a:pt x="23358" y="42907"/>
                    <a:pt x="23358" y="42907"/>
                  </a:cubicBezTo>
                  <a:lnTo>
                    <a:pt x="19871" y="42453"/>
                  </a:lnTo>
                  <a:lnTo>
                    <a:pt x="19871" y="45177"/>
                  </a:lnTo>
                  <a:cubicBezTo>
                    <a:pt x="19871" y="45177"/>
                    <a:pt x="18509" y="45777"/>
                    <a:pt x="18055" y="45777"/>
                  </a:cubicBezTo>
                  <a:cubicBezTo>
                    <a:pt x="17601" y="45777"/>
                    <a:pt x="17293" y="44107"/>
                    <a:pt x="17293" y="44107"/>
                  </a:cubicBezTo>
                  <a:cubicBezTo>
                    <a:pt x="17293" y="44107"/>
                    <a:pt x="16385" y="43345"/>
                    <a:pt x="15623" y="43345"/>
                  </a:cubicBezTo>
                  <a:cubicBezTo>
                    <a:pt x="14861" y="43345"/>
                    <a:pt x="14114" y="44253"/>
                    <a:pt x="12898" y="44399"/>
                  </a:cubicBezTo>
                  <a:cubicBezTo>
                    <a:pt x="11682" y="44545"/>
                    <a:pt x="9866" y="43637"/>
                    <a:pt x="9866" y="43637"/>
                  </a:cubicBezTo>
                  <a:lnTo>
                    <a:pt x="8504" y="42729"/>
                  </a:lnTo>
                  <a:cubicBezTo>
                    <a:pt x="8504" y="42729"/>
                    <a:pt x="5163" y="42275"/>
                    <a:pt x="4563" y="42729"/>
                  </a:cubicBezTo>
                  <a:cubicBezTo>
                    <a:pt x="3963" y="43183"/>
                    <a:pt x="2293" y="45453"/>
                    <a:pt x="2293" y="45453"/>
                  </a:cubicBezTo>
                  <a:lnTo>
                    <a:pt x="785" y="47431"/>
                  </a:lnTo>
                  <a:cubicBezTo>
                    <a:pt x="785" y="47431"/>
                    <a:pt x="331" y="48485"/>
                    <a:pt x="23" y="49101"/>
                  </a:cubicBezTo>
                  <a:cubicBezTo>
                    <a:pt x="-285" y="49718"/>
                    <a:pt x="2601" y="49555"/>
                    <a:pt x="2601" y="49555"/>
                  </a:cubicBezTo>
                  <a:lnTo>
                    <a:pt x="5180" y="51063"/>
                  </a:lnTo>
                  <a:lnTo>
                    <a:pt x="7904" y="52117"/>
                  </a:lnTo>
                  <a:cubicBezTo>
                    <a:pt x="7904" y="52117"/>
                    <a:pt x="9412" y="53334"/>
                    <a:pt x="10028" y="54550"/>
                  </a:cubicBezTo>
                  <a:lnTo>
                    <a:pt x="10628" y="55766"/>
                  </a:lnTo>
                  <a:lnTo>
                    <a:pt x="8050" y="56674"/>
                  </a:lnTo>
                  <a:lnTo>
                    <a:pt x="8196" y="59852"/>
                  </a:lnTo>
                  <a:lnTo>
                    <a:pt x="11228" y="59852"/>
                  </a:lnTo>
                  <a:lnTo>
                    <a:pt x="17147" y="60452"/>
                  </a:lnTo>
                  <a:lnTo>
                    <a:pt x="20487" y="64085"/>
                  </a:lnTo>
                  <a:lnTo>
                    <a:pt x="21250" y="67879"/>
                  </a:lnTo>
                  <a:lnTo>
                    <a:pt x="20033" y="68479"/>
                  </a:lnTo>
                  <a:lnTo>
                    <a:pt x="17455" y="68333"/>
                  </a:lnTo>
                  <a:lnTo>
                    <a:pt x="16547" y="70766"/>
                  </a:lnTo>
                  <a:lnTo>
                    <a:pt x="14277" y="70912"/>
                  </a:lnTo>
                  <a:cubicBezTo>
                    <a:pt x="14277" y="70912"/>
                    <a:pt x="10936" y="72128"/>
                    <a:pt x="10028" y="72582"/>
                  </a:cubicBezTo>
                  <a:cubicBezTo>
                    <a:pt x="9120" y="73036"/>
                    <a:pt x="7142" y="75014"/>
                    <a:pt x="7142" y="75014"/>
                  </a:cubicBezTo>
                  <a:lnTo>
                    <a:pt x="14260" y="90322"/>
                  </a:lnTo>
                  <a:lnTo>
                    <a:pt x="15931" y="90176"/>
                  </a:lnTo>
                  <a:lnTo>
                    <a:pt x="19725" y="97603"/>
                  </a:lnTo>
                  <a:lnTo>
                    <a:pt x="22904" y="97749"/>
                  </a:lnTo>
                  <a:lnTo>
                    <a:pt x="29114" y="97149"/>
                  </a:lnTo>
                  <a:lnTo>
                    <a:pt x="32293" y="96241"/>
                  </a:lnTo>
                  <a:lnTo>
                    <a:pt x="33509" y="98219"/>
                  </a:lnTo>
                  <a:lnTo>
                    <a:pt x="36087" y="98981"/>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2" name="Freeform: Shape 431">
              <a:extLst>
                <a:ext uri="{FF2B5EF4-FFF2-40B4-BE49-F238E27FC236}">
                  <a16:creationId xmlns:a16="http://schemas.microsoft.com/office/drawing/2014/main" id="{42BBED5D-4F20-585C-F65A-A085D70FFF09}"/>
                </a:ext>
              </a:extLst>
            </p:cNvPr>
            <p:cNvSpPr/>
            <p:nvPr/>
          </p:nvSpPr>
          <p:spPr>
            <a:xfrm>
              <a:off x="7553019" y="1825341"/>
              <a:ext cx="12595" cy="13702"/>
            </a:xfrm>
            <a:custGeom>
              <a:avLst/>
              <a:gdLst>
                <a:gd name="connsiteX0" fmla="*/ 9405 w 13653"/>
                <a:gd name="connsiteY0" fmla="*/ 14854 h 14853"/>
                <a:gd name="connsiteX1" fmla="*/ 13654 w 13653"/>
                <a:gd name="connsiteY1" fmla="*/ 8481 h 14853"/>
                <a:gd name="connsiteX2" fmla="*/ 12437 w 13653"/>
                <a:gd name="connsiteY2" fmla="*/ 4849 h 14853"/>
                <a:gd name="connsiteX3" fmla="*/ 9405 w 13653"/>
                <a:gd name="connsiteY3" fmla="*/ 1670 h 14853"/>
                <a:gd name="connsiteX4" fmla="*/ 6373 w 13653"/>
                <a:gd name="connsiteY4" fmla="*/ 0 h 14853"/>
                <a:gd name="connsiteX5" fmla="*/ 3341 w 13653"/>
                <a:gd name="connsiteY5" fmla="*/ 762 h 14853"/>
                <a:gd name="connsiteX6" fmla="*/ 908 w 13653"/>
                <a:gd name="connsiteY6" fmla="*/ 5157 h 14853"/>
                <a:gd name="connsiteX7" fmla="*/ 0 w 13653"/>
                <a:gd name="connsiteY7" fmla="*/ 7427 h 14853"/>
                <a:gd name="connsiteX8" fmla="*/ 0 w 13653"/>
                <a:gd name="connsiteY8" fmla="*/ 9697 h 14853"/>
                <a:gd name="connsiteX9" fmla="*/ 1362 w 13653"/>
                <a:gd name="connsiteY9" fmla="*/ 10297 h 14853"/>
                <a:gd name="connsiteX10" fmla="*/ 4848 w 13653"/>
                <a:gd name="connsiteY10" fmla="*/ 11659 h 14853"/>
                <a:gd name="connsiteX11" fmla="*/ 5757 w 13653"/>
                <a:gd name="connsiteY11" fmla="*/ 12713 h 14853"/>
                <a:gd name="connsiteX12" fmla="*/ 6811 w 13653"/>
                <a:gd name="connsiteY12" fmla="*/ 14837 h 14853"/>
                <a:gd name="connsiteX13" fmla="*/ 9389 w 13653"/>
                <a:gd name="connsiteY13" fmla="*/ 14837 h 1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53" h="14853">
                  <a:moveTo>
                    <a:pt x="9405" y="14854"/>
                  </a:moveTo>
                  <a:lnTo>
                    <a:pt x="13654" y="8481"/>
                  </a:lnTo>
                  <a:lnTo>
                    <a:pt x="12437" y="4849"/>
                  </a:lnTo>
                  <a:cubicBezTo>
                    <a:pt x="12437" y="4849"/>
                    <a:pt x="10005" y="2124"/>
                    <a:pt x="9405" y="1670"/>
                  </a:cubicBezTo>
                  <a:cubicBezTo>
                    <a:pt x="8805" y="1216"/>
                    <a:pt x="6973" y="0"/>
                    <a:pt x="6373" y="0"/>
                  </a:cubicBezTo>
                  <a:cubicBezTo>
                    <a:pt x="5773" y="0"/>
                    <a:pt x="3341" y="762"/>
                    <a:pt x="3341" y="762"/>
                  </a:cubicBezTo>
                  <a:lnTo>
                    <a:pt x="908" y="5157"/>
                  </a:lnTo>
                  <a:lnTo>
                    <a:pt x="0" y="7427"/>
                  </a:lnTo>
                  <a:lnTo>
                    <a:pt x="0" y="9697"/>
                  </a:lnTo>
                  <a:lnTo>
                    <a:pt x="1362" y="10297"/>
                  </a:lnTo>
                  <a:lnTo>
                    <a:pt x="4848" y="11659"/>
                  </a:lnTo>
                  <a:lnTo>
                    <a:pt x="5757" y="12713"/>
                  </a:lnTo>
                  <a:lnTo>
                    <a:pt x="6811" y="14837"/>
                  </a:lnTo>
                  <a:lnTo>
                    <a:pt x="9389" y="14837"/>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3" name="Freeform: Shape 432">
              <a:extLst>
                <a:ext uri="{FF2B5EF4-FFF2-40B4-BE49-F238E27FC236}">
                  <a16:creationId xmlns:a16="http://schemas.microsoft.com/office/drawing/2014/main" id="{2636483D-7E4A-FB35-4BCB-7697F9444446}"/>
                </a:ext>
              </a:extLst>
            </p:cNvPr>
            <p:cNvSpPr/>
            <p:nvPr/>
          </p:nvSpPr>
          <p:spPr>
            <a:xfrm>
              <a:off x="7609519" y="1785056"/>
              <a:ext cx="5594" cy="6850"/>
            </a:xfrm>
            <a:custGeom>
              <a:avLst/>
              <a:gdLst>
                <a:gd name="connsiteX0" fmla="*/ 5303 w 6064"/>
                <a:gd name="connsiteY0" fmla="*/ 4249 h 7426"/>
                <a:gd name="connsiteX1" fmla="*/ 2270 w 6064"/>
                <a:gd name="connsiteY1" fmla="*/ 7427 h 7426"/>
                <a:gd name="connsiteX2" fmla="*/ 0 w 6064"/>
                <a:gd name="connsiteY2" fmla="*/ 5838 h 7426"/>
                <a:gd name="connsiteX3" fmla="*/ 0 w 6064"/>
                <a:gd name="connsiteY3" fmla="*/ 2270 h 7426"/>
                <a:gd name="connsiteX4" fmla="*/ 1054 w 6064"/>
                <a:gd name="connsiteY4" fmla="*/ 2270 h 7426"/>
                <a:gd name="connsiteX5" fmla="*/ 2643 w 6064"/>
                <a:gd name="connsiteY5" fmla="*/ 0 h 7426"/>
                <a:gd name="connsiteX6" fmla="*/ 5303 w 6064"/>
                <a:gd name="connsiteY6" fmla="*/ 1054 h 7426"/>
                <a:gd name="connsiteX7" fmla="*/ 6065 w 6064"/>
                <a:gd name="connsiteY7" fmla="*/ 2562 h 7426"/>
                <a:gd name="connsiteX8" fmla="*/ 5303 w 6064"/>
                <a:gd name="connsiteY8" fmla="*/ 4232 h 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64" h="7426">
                  <a:moveTo>
                    <a:pt x="5303" y="4249"/>
                  </a:moveTo>
                  <a:lnTo>
                    <a:pt x="2270" y="7427"/>
                  </a:lnTo>
                  <a:cubicBezTo>
                    <a:pt x="2270" y="7427"/>
                    <a:pt x="0" y="6211"/>
                    <a:pt x="0" y="5838"/>
                  </a:cubicBezTo>
                  <a:lnTo>
                    <a:pt x="0" y="2270"/>
                  </a:lnTo>
                  <a:lnTo>
                    <a:pt x="1054" y="2270"/>
                  </a:lnTo>
                  <a:cubicBezTo>
                    <a:pt x="1054" y="2270"/>
                    <a:pt x="2562" y="0"/>
                    <a:pt x="2643" y="0"/>
                  </a:cubicBezTo>
                  <a:cubicBezTo>
                    <a:pt x="2724" y="0"/>
                    <a:pt x="5303" y="1054"/>
                    <a:pt x="5303" y="1054"/>
                  </a:cubicBezTo>
                  <a:lnTo>
                    <a:pt x="6065" y="2562"/>
                  </a:lnTo>
                  <a:lnTo>
                    <a:pt x="5303" y="4232"/>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4" name="Freeform: Shape 433">
              <a:extLst>
                <a:ext uri="{FF2B5EF4-FFF2-40B4-BE49-F238E27FC236}">
                  <a16:creationId xmlns:a16="http://schemas.microsoft.com/office/drawing/2014/main" id="{C98812A8-8BC5-294B-D021-6BEE73682B0C}"/>
                </a:ext>
              </a:extLst>
            </p:cNvPr>
            <p:cNvSpPr/>
            <p:nvPr/>
          </p:nvSpPr>
          <p:spPr>
            <a:xfrm>
              <a:off x="7598749" y="1778489"/>
              <a:ext cx="9094" cy="9993"/>
            </a:xfrm>
            <a:custGeom>
              <a:avLst/>
              <a:gdLst>
                <a:gd name="connsiteX0" fmla="*/ 762 w 9858"/>
                <a:gd name="connsiteY0" fmla="*/ 1362 h 10832"/>
                <a:gd name="connsiteX1" fmla="*/ 2578 w 9858"/>
                <a:gd name="connsiteY1" fmla="*/ 4849 h 10832"/>
                <a:gd name="connsiteX2" fmla="*/ 4557 w 9858"/>
                <a:gd name="connsiteY2" fmla="*/ 7119 h 10832"/>
                <a:gd name="connsiteX3" fmla="*/ 5919 w 9858"/>
                <a:gd name="connsiteY3" fmla="*/ 8173 h 10832"/>
                <a:gd name="connsiteX4" fmla="*/ 5919 w 9858"/>
                <a:gd name="connsiteY4" fmla="*/ 10832 h 10832"/>
                <a:gd name="connsiteX5" fmla="*/ 7589 w 9858"/>
                <a:gd name="connsiteY5" fmla="*/ 9697 h 10832"/>
                <a:gd name="connsiteX6" fmla="*/ 9097 w 9858"/>
                <a:gd name="connsiteY6" fmla="*/ 8935 h 10832"/>
                <a:gd name="connsiteX7" fmla="*/ 9859 w 9858"/>
                <a:gd name="connsiteY7" fmla="*/ 6097 h 10832"/>
                <a:gd name="connsiteX8" fmla="*/ 8497 w 9858"/>
                <a:gd name="connsiteY8" fmla="*/ 6097 h 10832"/>
                <a:gd name="connsiteX9" fmla="*/ 6065 w 9858"/>
                <a:gd name="connsiteY9" fmla="*/ 4849 h 10832"/>
                <a:gd name="connsiteX10" fmla="*/ 4248 w 9858"/>
                <a:gd name="connsiteY10" fmla="*/ 1362 h 10832"/>
                <a:gd name="connsiteX11" fmla="*/ 3032 w 9858"/>
                <a:gd name="connsiteY11" fmla="*/ 600 h 10832"/>
                <a:gd name="connsiteX12" fmla="*/ 762 w 9858"/>
                <a:gd name="connsiteY12" fmla="*/ 0 h 10832"/>
                <a:gd name="connsiteX13" fmla="*/ 0 w 9858"/>
                <a:gd name="connsiteY13" fmla="*/ 0 h 10832"/>
                <a:gd name="connsiteX14" fmla="*/ 762 w 9858"/>
                <a:gd name="connsiteY14" fmla="*/ 1362 h 10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58" h="10832">
                  <a:moveTo>
                    <a:pt x="762" y="1362"/>
                  </a:moveTo>
                  <a:lnTo>
                    <a:pt x="2578" y="4849"/>
                  </a:lnTo>
                  <a:lnTo>
                    <a:pt x="4557" y="7119"/>
                  </a:lnTo>
                  <a:lnTo>
                    <a:pt x="5919" y="8173"/>
                  </a:lnTo>
                  <a:lnTo>
                    <a:pt x="5919" y="10832"/>
                  </a:lnTo>
                  <a:lnTo>
                    <a:pt x="7589" y="9697"/>
                  </a:lnTo>
                  <a:lnTo>
                    <a:pt x="9097" y="8935"/>
                  </a:lnTo>
                  <a:lnTo>
                    <a:pt x="9859" y="6097"/>
                  </a:lnTo>
                  <a:cubicBezTo>
                    <a:pt x="9859" y="6097"/>
                    <a:pt x="9097" y="6584"/>
                    <a:pt x="8497" y="6097"/>
                  </a:cubicBezTo>
                  <a:cubicBezTo>
                    <a:pt x="7897" y="5611"/>
                    <a:pt x="6519" y="4994"/>
                    <a:pt x="6065" y="4849"/>
                  </a:cubicBezTo>
                  <a:cubicBezTo>
                    <a:pt x="5611" y="4703"/>
                    <a:pt x="4248" y="1362"/>
                    <a:pt x="4248" y="1362"/>
                  </a:cubicBezTo>
                  <a:cubicBezTo>
                    <a:pt x="4248" y="1362"/>
                    <a:pt x="3649" y="762"/>
                    <a:pt x="3032" y="600"/>
                  </a:cubicBezTo>
                  <a:cubicBezTo>
                    <a:pt x="2432" y="454"/>
                    <a:pt x="762" y="0"/>
                    <a:pt x="762" y="0"/>
                  </a:cubicBezTo>
                  <a:lnTo>
                    <a:pt x="0" y="0"/>
                  </a:lnTo>
                  <a:lnTo>
                    <a:pt x="762" y="1362"/>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5" name="Freeform: Shape 434">
              <a:extLst>
                <a:ext uri="{FF2B5EF4-FFF2-40B4-BE49-F238E27FC236}">
                  <a16:creationId xmlns:a16="http://schemas.microsoft.com/office/drawing/2014/main" id="{E397C08D-9305-5C03-7402-A4DACDC72984}"/>
                </a:ext>
              </a:extLst>
            </p:cNvPr>
            <p:cNvSpPr/>
            <p:nvPr/>
          </p:nvSpPr>
          <p:spPr>
            <a:xfrm>
              <a:off x="7667964" y="1815273"/>
              <a:ext cx="3919" cy="7823"/>
            </a:xfrm>
            <a:custGeom>
              <a:avLst/>
              <a:gdLst>
                <a:gd name="connsiteX0" fmla="*/ 4248 w 4248"/>
                <a:gd name="connsiteY0" fmla="*/ 4086 h 8480"/>
                <a:gd name="connsiteX1" fmla="*/ 2270 w 4248"/>
                <a:gd name="connsiteY1" fmla="*/ 0 h 8480"/>
                <a:gd name="connsiteX2" fmla="*/ 762 w 4248"/>
                <a:gd name="connsiteY2" fmla="*/ 0 h 8480"/>
                <a:gd name="connsiteX3" fmla="*/ 762 w 4248"/>
                <a:gd name="connsiteY3" fmla="*/ 908 h 8480"/>
                <a:gd name="connsiteX4" fmla="*/ 0 w 4248"/>
                <a:gd name="connsiteY4" fmla="*/ 4086 h 8480"/>
                <a:gd name="connsiteX5" fmla="*/ 0 w 4248"/>
                <a:gd name="connsiteY5" fmla="*/ 5594 h 8480"/>
                <a:gd name="connsiteX6" fmla="*/ 0 w 4248"/>
                <a:gd name="connsiteY6" fmla="*/ 6973 h 8480"/>
                <a:gd name="connsiteX7" fmla="*/ 616 w 4248"/>
                <a:gd name="connsiteY7" fmla="*/ 7881 h 8480"/>
                <a:gd name="connsiteX8" fmla="*/ 2124 w 4248"/>
                <a:gd name="connsiteY8" fmla="*/ 8481 h 8480"/>
                <a:gd name="connsiteX9" fmla="*/ 4248 w 4248"/>
                <a:gd name="connsiteY9" fmla="*/ 7265 h 8480"/>
                <a:gd name="connsiteX10" fmla="*/ 4248 w 4248"/>
                <a:gd name="connsiteY10" fmla="*/ 6048 h 8480"/>
                <a:gd name="connsiteX11" fmla="*/ 4248 w 4248"/>
                <a:gd name="connsiteY11" fmla="*/ 4086 h 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 h="8480">
                  <a:moveTo>
                    <a:pt x="4248" y="4086"/>
                  </a:moveTo>
                  <a:lnTo>
                    <a:pt x="2270" y="0"/>
                  </a:lnTo>
                  <a:lnTo>
                    <a:pt x="762" y="0"/>
                  </a:lnTo>
                  <a:lnTo>
                    <a:pt x="762" y="908"/>
                  </a:lnTo>
                  <a:lnTo>
                    <a:pt x="0" y="4086"/>
                  </a:lnTo>
                  <a:lnTo>
                    <a:pt x="0" y="5594"/>
                  </a:lnTo>
                  <a:lnTo>
                    <a:pt x="0" y="6973"/>
                  </a:lnTo>
                  <a:lnTo>
                    <a:pt x="616" y="7881"/>
                  </a:lnTo>
                  <a:lnTo>
                    <a:pt x="2124" y="8481"/>
                  </a:lnTo>
                  <a:lnTo>
                    <a:pt x="4248" y="7265"/>
                  </a:lnTo>
                  <a:lnTo>
                    <a:pt x="4248" y="6048"/>
                  </a:lnTo>
                  <a:lnTo>
                    <a:pt x="4248" y="4086"/>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6" name="Freeform: Shape 435">
              <a:extLst>
                <a:ext uri="{FF2B5EF4-FFF2-40B4-BE49-F238E27FC236}">
                  <a16:creationId xmlns:a16="http://schemas.microsoft.com/office/drawing/2014/main" id="{D943E529-C30D-5DC5-A285-4A282108D053}"/>
                </a:ext>
              </a:extLst>
            </p:cNvPr>
            <p:cNvSpPr/>
            <p:nvPr/>
          </p:nvSpPr>
          <p:spPr>
            <a:xfrm>
              <a:off x="7735768" y="1848527"/>
              <a:ext cx="7006" cy="5175"/>
            </a:xfrm>
            <a:custGeom>
              <a:avLst/>
              <a:gdLst>
                <a:gd name="connsiteX0" fmla="*/ 5017 w 7595"/>
                <a:gd name="connsiteY0" fmla="*/ 4411 h 5610"/>
                <a:gd name="connsiteX1" fmla="*/ 7596 w 7595"/>
                <a:gd name="connsiteY1" fmla="*/ 2740 h 5610"/>
                <a:gd name="connsiteX2" fmla="*/ 7596 w 7595"/>
                <a:gd name="connsiteY2" fmla="*/ 762 h 5610"/>
                <a:gd name="connsiteX3" fmla="*/ 5017 w 7595"/>
                <a:gd name="connsiteY3" fmla="*/ 0 h 5610"/>
                <a:gd name="connsiteX4" fmla="*/ 1985 w 7595"/>
                <a:gd name="connsiteY4" fmla="*/ 0 h 5610"/>
                <a:gd name="connsiteX5" fmla="*/ 623 w 7595"/>
                <a:gd name="connsiteY5" fmla="*/ 1054 h 5610"/>
                <a:gd name="connsiteX6" fmla="*/ 23 w 7595"/>
                <a:gd name="connsiteY6" fmla="*/ 4394 h 5610"/>
                <a:gd name="connsiteX7" fmla="*/ 1839 w 7595"/>
                <a:gd name="connsiteY7" fmla="*/ 5611 h 5610"/>
                <a:gd name="connsiteX8" fmla="*/ 3801 w 7595"/>
                <a:gd name="connsiteY8" fmla="*/ 5611 h 5610"/>
                <a:gd name="connsiteX9" fmla="*/ 5017 w 7595"/>
                <a:gd name="connsiteY9" fmla="*/ 4394 h 5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95" h="5610">
                  <a:moveTo>
                    <a:pt x="5017" y="4411"/>
                  </a:moveTo>
                  <a:lnTo>
                    <a:pt x="7596" y="2740"/>
                  </a:lnTo>
                  <a:lnTo>
                    <a:pt x="7596" y="762"/>
                  </a:lnTo>
                  <a:lnTo>
                    <a:pt x="5017" y="0"/>
                  </a:lnTo>
                  <a:lnTo>
                    <a:pt x="1985" y="0"/>
                  </a:lnTo>
                  <a:lnTo>
                    <a:pt x="623" y="1054"/>
                  </a:lnTo>
                  <a:cubicBezTo>
                    <a:pt x="623" y="1054"/>
                    <a:pt x="-139" y="4086"/>
                    <a:pt x="23" y="4394"/>
                  </a:cubicBezTo>
                  <a:cubicBezTo>
                    <a:pt x="169" y="4703"/>
                    <a:pt x="1239" y="5611"/>
                    <a:pt x="1839" y="5611"/>
                  </a:cubicBezTo>
                  <a:lnTo>
                    <a:pt x="3801" y="5611"/>
                  </a:lnTo>
                  <a:lnTo>
                    <a:pt x="5017" y="4394"/>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7" name="Freeform: Shape 436">
              <a:extLst>
                <a:ext uri="{FF2B5EF4-FFF2-40B4-BE49-F238E27FC236}">
                  <a16:creationId xmlns:a16="http://schemas.microsoft.com/office/drawing/2014/main" id="{0465E517-DD6D-8FD5-3482-3B93CE56855C}"/>
                </a:ext>
              </a:extLst>
            </p:cNvPr>
            <p:cNvSpPr/>
            <p:nvPr/>
          </p:nvSpPr>
          <p:spPr>
            <a:xfrm>
              <a:off x="7807951" y="1839289"/>
              <a:ext cx="41691" cy="18766"/>
            </a:xfrm>
            <a:custGeom>
              <a:avLst/>
              <a:gdLst>
                <a:gd name="connsiteX0" fmla="*/ 3924 w 45193"/>
                <a:gd name="connsiteY0" fmla="*/ 19435 h 20343"/>
                <a:gd name="connsiteX1" fmla="*/ 9535 w 45193"/>
                <a:gd name="connsiteY1" fmla="*/ 17927 h 20343"/>
                <a:gd name="connsiteX2" fmla="*/ 14838 w 45193"/>
                <a:gd name="connsiteY2" fmla="*/ 17927 h 20343"/>
                <a:gd name="connsiteX3" fmla="*/ 18178 w 45193"/>
                <a:gd name="connsiteY3" fmla="*/ 17862 h 20343"/>
                <a:gd name="connsiteX4" fmla="*/ 21664 w 45193"/>
                <a:gd name="connsiteY4" fmla="*/ 15657 h 20343"/>
                <a:gd name="connsiteX5" fmla="*/ 23335 w 45193"/>
                <a:gd name="connsiteY5" fmla="*/ 14603 h 20343"/>
                <a:gd name="connsiteX6" fmla="*/ 27875 w 45193"/>
                <a:gd name="connsiteY6" fmla="*/ 12868 h 20343"/>
                <a:gd name="connsiteX7" fmla="*/ 30453 w 45193"/>
                <a:gd name="connsiteY7" fmla="*/ 10062 h 20343"/>
                <a:gd name="connsiteX8" fmla="*/ 36210 w 45193"/>
                <a:gd name="connsiteY8" fmla="*/ 8246 h 20343"/>
                <a:gd name="connsiteX9" fmla="*/ 40459 w 45193"/>
                <a:gd name="connsiteY9" fmla="*/ 6122 h 20343"/>
                <a:gd name="connsiteX10" fmla="*/ 44399 w 45193"/>
                <a:gd name="connsiteY10" fmla="*/ 4452 h 20343"/>
                <a:gd name="connsiteX11" fmla="*/ 44091 w 45193"/>
                <a:gd name="connsiteY11" fmla="*/ 2473 h 20343"/>
                <a:gd name="connsiteX12" fmla="*/ 39842 w 45193"/>
                <a:gd name="connsiteY12" fmla="*/ 41 h 20343"/>
                <a:gd name="connsiteX13" fmla="*/ 35302 w 45193"/>
                <a:gd name="connsiteY13" fmla="*/ 803 h 20343"/>
                <a:gd name="connsiteX14" fmla="*/ 31508 w 45193"/>
                <a:gd name="connsiteY14" fmla="*/ 3528 h 20343"/>
                <a:gd name="connsiteX15" fmla="*/ 29075 w 45193"/>
                <a:gd name="connsiteY15" fmla="*/ 5198 h 20343"/>
                <a:gd name="connsiteX16" fmla="*/ 24551 w 45193"/>
                <a:gd name="connsiteY16" fmla="*/ 5960 h 20343"/>
                <a:gd name="connsiteX17" fmla="*/ 20448 w 45193"/>
                <a:gd name="connsiteY17" fmla="*/ 9722 h 20343"/>
                <a:gd name="connsiteX18" fmla="*/ 15600 w 45193"/>
                <a:gd name="connsiteY18" fmla="*/ 10808 h 20343"/>
                <a:gd name="connsiteX19" fmla="*/ 12422 w 45193"/>
                <a:gd name="connsiteY19" fmla="*/ 11571 h 20343"/>
                <a:gd name="connsiteX20" fmla="*/ 5757 w 45193"/>
                <a:gd name="connsiteY20" fmla="*/ 12852 h 20343"/>
                <a:gd name="connsiteX21" fmla="*/ 2725 w 45193"/>
                <a:gd name="connsiteY21" fmla="*/ 14587 h 20343"/>
                <a:gd name="connsiteX22" fmla="*/ 600 w 45193"/>
                <a:gd name="connsiteY22" fmla="*/ 15641 h 20343"/>
                <a:gd name="connsiteX23" fmla="*/ 0 w 45193"/>
                <a:gd name="connsiteY23" fmla="*/ 18219 h 20343"/>
                <a:gd name="connsiteX24" fmla="*/ 1054 w 45193"/>
                <a:gd name="connsiteY24" fmla="*/ 19435 h 20343"/>
                <a:gd name="connsiteX25" fmla="*/ 2725 w 45193"/>
                <a:gd name="connsiteY25" fmla="*/ 20343 h 20343"/>
                <a:gd name="connsiteX26" fmla="*/ 3941 w 45193"/>
                <a:gd name="connsiteY26" fmla="*/ 19435 h 2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193" h="20343">
                  <a:moveTo>
                    <a:pt x="3924" y="19435"/>
                  </a:moveTo>
                  <a:lnTo>
                    <a:pt x="9535" y="17927"/>
                  </a:lnTo>
                  <a:cubicBezTo>
                    <a:pt x="9535" y="17927"/>
                    <a:pt x="14237" y="17781"/>
                    <a:pt x="14838" y="17927"/>
                  </a:cubicBezTo>
                  <a:cubicBezTo>
                    <a:pt x="15437" y="18073"/>
                    <a:pt x="17270" y="17635"/>
                    <a:pt x="18178" y="17862"/>
                  </a:cubicBezTo>
                  <a:cubicBezTo>
                    <a:pt x="19086" y="18089"/>
                    <a:pt x="21664" y="15657"/>
                    <a:pt x="21664" y="15657"/>
                  </a:cubicBezTo>
                  <a:cubicBezTo>
                    <a:pt x="21664" y="15657"/>
                    <a:pt x="22427" y="15057"/>
                    <a:pt x="23335" y="14603"/>
                  </a:cubicBezTo>
                  <a:cubicBezTo>
                    <a:pt x="24243" y="14149"/>
                    <a:pt x="27875" y="12868"/>
                    <a:pt x="27875" y="12868"/>
                  </a:cubicBezTo>
                  <a:cubicBezTo>
                    <a:pt x="27875" y="12868"/>
                    <a:pt x="29853" y="10371"/>
                    <a:pt x="30453" y="10062"/>
                  </a:cubicBezTo>
                  <a:cubicBezTo>
                    <a:pt x="31053" y="9754"/>
                    <a:pt x="35756" y="8554"/>
                    <a:pt x="36210" y="8246"/>
                  </a:cubicBezTo>
                  <a:cubicBezTo>
                    <a:pt x="36664" y="7938"/>
                    <a:pt x="40459" y="6122"/>
                    <a:pt x="40459" y="6122"/>
                  </a:cubicBezTo>
                  <a:lnTo>
                    <a:pt x="44399" y="4452"/>
                  </a:lnTo>
                  <a:cubicBezTo>
                    <a:pt x="44399" y="4452"/>
                    <a:pt x="46377" y="3852"/>
                    <a:pt x="44091" y="2473"/>
                  </a:cubicBezTo>
                  <a:cubicBezTo>
                    <a:pt x="41821" y="1111"/>
                    <a:pt x="39842" y="41"/>
                    <a:pt x="39842" y="41"/>
                  </a:cubicBezTo>
                  <a:cubicBezTo>
                    <a:pt x="39842" y="41"/>
                    <a:pt x="36956" y="-267"/>
                    <a:pt x="35302" y="803"/>
                  </a:cubicBezTo>
                  <a:cubicBezTo>
                    <a:pt x="33631" y="1857"/>
                    <a:pt x="32124" y="2928"/>
                    <a:pt x="31508" y="3528"/>
                  </a:cubicBezTo>
                  <a:cubicBezTo>
                    <a:pt x="30907" y="4127"/>
                    <a:pt x="31053" y="4890"/>
                    <a:pt x="29075" y="5198"/>
                  </a:cubicBezTo>
                  <a:cubicBezTo>
                    <a:pt x="27097" y="5506"/>
                    <a:pt x="24551" y="5960"/>
                    <a:pt x="24551" y="5960"/>
                  </a:cubicBezTo>
                  <a:cubicBezTo>
                    <a:pt x="24551" y="5960"/>
                    <a:pt x="21811" y="9414"/>
                    <a:pt x="20448" y="9722"/>
                  </a:cubicBezTo>
                  <a:cubicBezTo>
                    <a:pt x="19086" y="10046"/>
                    <a:pt x="15600" y="10808"/>
                    <a:pt x="15600" y="10808"/>
                  </a:cubicBezTo>
                  <a:lnTo>
                    <a:pt x="12422" y="11571"/>
                  </a:lnTo>
                  <a:cubicBezTo>
                    <a:pt x="12422" y="11571"/>
                    <a:pt x="7265" y="12171"/>
                    <a:pt x="5757" y="12852"/>
                  </a:cubicBezTo>
                  <a:cubicBezTo>
                    <a:pt x="4249" y="13533"/>
                    <a:pt x="2725" y="14587"/>
                    <a:pt x="2725" y="14587"/>
                  </a:cubicBezTo>
                  <a:lnTo>
                    <a:pt x="600" y="15641"/>
                  </a:lnTo>
                  <a:cubicBezTo>
                    <a:pt x="600" y="15641"/>
                    <a:pt x="0" y="17457"/>
                    <a:pt x="0" y="18219"/>
                  </a:cubicBezTo>
                  <a:cubicBezTo>
                    <a:pt x="0" y="18981"/>
                    <a:pt x="454" y="18819"/>
                    <a:pt x="1054" y="19435"/>
                  </a:cubicBezTo>
                  <a:cubicBezTo>
                    <a:pt x="1654" y="20051"/>
                    <a:pt x="2725" y="20343"/>
                    <a:pt x="2725" y="20343"/>
                  </a:cubicBezTo>
                  <a:lnTo>
                    <a:pt x="3941" y="19435"/>
                  </a:ln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8" name="Freeform: Shape 437">
              <a:extLst>
                <a:ext uri="{FF2B5EF4-FFF2-40B4-BE49-F238E27FC236}">
                  <a16:creationId xmlns:a16="http://schemas.microsoft.com/office/drawing/2014/main" id="{FC401F72-0AF3-06B1-6712-A42E5DD88CEB}"/>
                </a:ext>
              </a:extLst>
            </p:cNvPr>
            <p:cNvSpPr/>
            <p:nvPr/>
          </p:nvSpPr>
          <p:spPr>
            <a:xfrm>
              <a:off x="7712019" y="1988927"/>
              <a:ext cx="8810" cy="16236"/>
            </a:xfrm>
            <a:custGeom>
              <a:avLst/>
              <a:gdLst>
                <a:gd name="connsiteX0" fmla="*/ 0 w 9550"/>
                <a:gd name="connsiteY0" fmla="*/ 2293 h 17600"/>
                <a:gd name="connsiteX1" fmla="*/ 0 w 9550"/>
                <a:gd name="connsiteY1" fmla="*/ 7141 h 17600"/>
                <a:gd name="connsiteX2" fmla="*/ 1508 w 9550"/>
                <a:gd name="connsiteY2" fmla="*/ 11990 h 17600"/>
                <a:gd name="connsiteX3" fmla="*/ 4232 w 9550"/>
                <a:gd name="connsiteY3" fmla="*/ 14422 h 17600"/>
                <a:gd name="connsiteX4" fmla="*/ 4232 w 9550"/>
                <a:gd name="connsiteY4" fmla="*/ 17600 h 17600"/>
                <a:gd name="connsiteX5" fmla="*/ 7573 w 9550"/>
                <a:gd name="connsiteY5" fmla="*/ 17600 h 17600"/>
                <a:gd name="connsiteX6" fmla="*/ 9551 w 9550"/>
                <a:gd name="connsiteY6" fmla="*/ 12136 h 17600"/>
                <a:gd name="connsiteX7" fmla="*/ 9551 w 9550"/>
                <a:gd name="connsiteY7" fmla="*/ 10465 h 17600"/>
                <a:gd name="connsiteX8" fmla="*/ 6664 w 9550"/>
                <a:gd name="connsiteY8" fmla="*/ 6525 h 17600"/>
                <a:gd name="connsiteX9" fmla="*/ 3486 w 9550"/>
                <a:gd name="connsiteY9" fmla="*/ 2893 h 17600"/>
                <a:gd name="connsiteX10" fmla="*/ 2270 w 9550"/>
                <a:gd name="connsiteY10" fmla="*/ 6 h 17600"/>
                <a:gd name="connsiteX11" fmla="*/ 0 w 9550"/>
                <a:gd name="connsiteY11" fmla="*/ 2277 h 1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0" h="17600">
                  <a:moveTo>
                    <a:pt x="0" y="2293"/>
                  </a:moveTo>
                  <a:lnTo>
                    <a:pt x="0" y="7141"/>
                  </a:lnTo>
                  <a:lnTo>
                    <a:pt x="1508" y="11990"/>
                  </a:lnTo>
                  <a:lnTo>
                    <a:pt x="4232" y="14422"/>
                  </a:lnTo>
                  <a:cubicBezTo>
                    <a:pt x="4232" y="14422"/>
                    <a:pt x="3178" y="17600"/>
                    <a:pt x="4232" y="17600"/>
                  </a:cubicBezTo>
                  <a:lnTo>
                    <a:pt x="7573" y="17600"/>
                  </a:lnTo>
                  <a:lnTo>
                    <a:pt x="9551" y="12136"/>
                  </a:lnTo>
                  <a:lnTo>
                    <a:pt x="9551" y="10465"/>
                  </a:lnTo>
                  <a:lnTo>
                    <a:pt x="6664" y="6525"/>
                  </a:lnTo>
                  <a:cubicBezTo>
                    <a:pt x="6664" y="6525"/>
                    <a:pt x="3632" y="3493"/>
                    <a:pt x="3486" y="2893"/>
                  </a:cubicBezTo>
                  <a:cubicBezTo>
                    <a:pt x="3341" y="2293"/>
                    <a:pt x="3178" y="168"/>
                    <a:pt x="2270" y="6"/>
                  </a:cubicBezTo>
                  <a:cubicBezTo>
                    <a:pt x="1362" y="-140"/>
                    <a:pt x="0" y="2277"/>
                    <a:pt x="0" y="2277"/>
                  </a:cubicBez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9" name="Freeform: Shape 438">
              <a:extLst>
                <a:ext uri="{FF2B5EF4-FFF2-40B4-BE49-F238E27FC236}">
                  <a16:creationId xmlns:a16="http://schemas.microsoft.com/office/drawing/2014/main" id="{393462BC-E51E-3431-81CD-D3BC24D15A8A}"/>
                </a:ext>
              </a:extLst>
            </p:cNvPr>
            <p:cNvSpPr/>
            <p:nvPr/>
          </p:nvSpPr>
          <p:spPr>
            <a:xfrm>
              <a:off x="7738871" y="1972882"/>
              <a:ext cx="35181" cy="14659"/>
            </a:xfrm>
            <a:custGeom>
              <a:avLst/>
              <a:gdLst>
                <a:gd name="connsiteX0" fmla="*/ 0 w 38137"/>
                <a:gd name="connsiteY0" fmla="*/ 11805 h 15891"/>
                <a:gd name="connsiteX1" fmla="*/ 2270 w 38137"/>
                <a:gd name="connsiteY1" fmla="*/ 12859 h 15891"/>
                <a:gd name="connsiteX2" fmla="*/ 4702 w 38137"/>
                <a:gd name="connsiteY2" fmla="*/ 15891 h 15891"/>
                <a:gd name="connsiteX3" fmla="*/ 7427 w 38137"/>
                <a:gd name="connsiteY3" fmla="*/ 11805 h 15891"/>
                <a:gd name="connsiteX4" fmla="*/ 11059 w 38137"/>
                <a:gd name="connsiteY4" fmla="*/ 8627 h 15891"/>
                <a:gd name="connsiteX5" fmla="*/ 12730 w 38137"/>
                <a:gd name="connsiteY5" fmla="*/ 8627 h 15891"/>
                <a:gd name="connsiteX6" fmla="*/ 14853 w 38137"/>
                <a:gd name="connsiteY6" fmla="*/ 9535 h 15891"/>
                <a:gd name="connsiteX7" fmla="*/ 16362 w 38137"/>
                <a:gd name="connsiteY7" fmla="*/ 7865 h 15891"/>
                <a:gd name="connsiteX8" fmla="*/ 18032 w 38137"/>
                <a:gd name="connsiteY8" fmla="*/ 5594 h 15891"/>
                <a:gd name="connsiteX9" fmla="*/ 20464 w 38137"/>
                <a:gd name="connsiteY9" fmla="*/ 5594 h 15891"/>
                <a:gd name="connsiteX10" fmla="*/ 21681 w 38137"/>
                <a:gd name="connsiteY10" fmla="*/ 6957 h 15891"/>
                <a:gd name="connsiteX11" fmla="*/ 23497 w 38137"/>
                <a:gd name="connsiteY11" fmla="*/ 9681 h 15891"/>
                <a:gd name="connsiteX12" fmla="*/ 24551 w 38137"/>
                <a:gd name="connsiteY12" fmla="*/ 10735 h 15891"/>
                <a:gd name="connsiteX13" fmla="*/ 26983 w 38137"/>
                <a:gd name="connsiteY13" fmla="*/ 10735 h 15891"/>
                <a:gd name="connsiteX14" fmla="*/ 29253 w 38137"/>
                <a:gd name="connsiteY14" fmla="*/ 13313 h 15891"/>
                <a:gd name="connsiteX15" fmla="*/ 31069 w 38137"/>
                <a:gd name="connsiteY15" fmla="*/ 13313 h 15891"/>
                <a:gd name="connsiteX16" fmla="*/ 31977 w 38137"/>
                <a:gd name="connsiteY16" fmla="*/ 9827 h 15891"/>
                <a:gd name="connsiteX17" fmla="*/ 33794 w 38137"/>
                <a:gd name="connsiteY17" fmla="*/ 9227 h 15891"/>
                <a:gd name="connsiteX18" fmla="*/ 37734 w 38137"/>
                <a:gd name="connsiteY18" fmla="*/ 7865 h 15891"/>
                <a:gd name="connsiteX19" fmla="*/ 37734 w 38137"/>
                <a:gd name="connsiteY19" fmla="*/ 6648 h 15891"/>
                <a:gd name="connsiteX20" fmla="*/ 32886 w 38137"/>
                <a:gd name="connsiteY20" fmla="*/ 6957 h 15891"/>
                <a:gd name="connsiteX21" fmla="*/ 30307 w 38137"/>
                <a:gd name="connsiteY21" fmla="*/ 7265 h 15891"/>
                <a:gd name="connsiteX22" fmla="*/ 25313 w 38137"/>
                <a:gd name="connsiteY22" fmla="*/ 6211 h 15891"/>
                <a:gd name="connsiteX23" fmla="*/ 24405 w 38137"/>
                <a:gd name="connsiteY23" fmla="*/ 2870 h 15891"/>
                <a:gd name="connsiteX24" fmla="*/ 23805 w 38137"/>
                <a:gd name="connsiteY24" fmla="*/ 1962 h 15891"/>
                <a:gd name="connsiteX25" fmla="*/ 17886 w 38137"/>
                <a:gd name="connsiteY25" fmla="*/ 1054 h 15891"/>
                <a:gd name="connsiteX26" fmla="*/ 13946 w 38137"/>
                <a:gd name="connsiteY26" fmla="*/ 0 h 15891"/>
                <a:gd name="connsiteX27" fmla="*/ 11821 w 38137"/>
                <a:gd name="connsiteY27" fmla="*/ 600 h 15891"/>
                <a:gd name="connsiteX28" fmla="*/ 12129 w 38137"/>
                <a:gd name="connsiteY28" fmla="*/ 2870 h 15891"/>
                <a:gd name="connsiteX29" fmla="*/ 11075 w 38137"/>
                <a:gd name="connsiteY29" fmla="*/ 4232 h 15891"/>
                <a:gd name="connsiteX30" fmla="*/ 8351 w 38137"/>
                <a:gd name="connsiteY30" fmla="*/ 4540 h 15891"/>
                <a:gd name="connsiteX31" fmla="*/ 6227 w 38137"/>
                <a:gd name="connsiteY31" fmla="*/ 4848 h 15891"/>
                <a:gd name="connsiteX32" fmla="*/ 5011 w 38137"/>
                <a:gd name="connsiteY32" fmla="*/ 7962 h 15891"/>
                <a:gd name="connsiteX33" fmla="*/ 3795 w 38137"/>
                <a:gd name="connsiteY33" fmla="*/ 9859 h 15891"/>
                <a:gd name="connsiteX34" fmla="*/ 0 w 38137"/>
                <a:gd name="connsiteY34" fmla="*/ 11837 h 1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8137" h="15891">
                  <a:moveTo>
                    <a:pt x="0" y="11805"/>
                  </a:moveTo>
                  <a:lnTo>
                    <a:pt x="2270" y="12859"/>
                  </a:lnTo>
                  <a:lnTo>
                    <a:pt x="4702" y="15891"/>
                  </a:lnTo>
                  <a:lnTo>
                    <a:pt x="7427" y="11805"/>
                  </a:lnTo>
                  <a:lnTo>
                    <a:pt x="11059" y="8627"/>
                  </a:lnTo>
                  <a:lnTo>
                    <a:pt x="12730" y="8627"/>
                  </a:lnTo>
                  <a:lnTo>
                    <a:pt x="14853" y="9535"/>
                  </a:lnTo>
                  <a:lnTo>
                    <a:pt x="16362" y="7865"/>
                  </a:lnTo>
                  <a:lnTo>
                    <a:pt x="18032" y="5594"/>
                  </a:lnTo>
                  <a:lnTo>
                    <a:pt x="20464" y="5594"/>
                  </a:lnTo>
                  <a:cubicBezTo>
                    <a:pt x="20464" y="5594"/>
                    <a:pt x="21372" y="6048"/>
                    <a:pt x="21681" y="6957"/>
                  </a:cubicBezTo>
                  <a:cubicBezTo>
                    <a:pt x="21989" y="7865"/>
                    <a:pt x="23497" y="9681"/>
                    <a:pt x="23497" y="9681"/>
                  </a:cubicBezTo>
                  <a:lnTo>
                    <a:pt x="24551" y="10735"/>
                  </a:lnTo>
                  <a:lnTo>
                    <a:pt x="26983" y="10735"/>
                  </a:lnTo>
                  <a:cubicBezTo>
                    <a:pt x="26983" y="10735"/>
                    <a:pt x="28799" y="13005"/>
                    <a:pt x="29253" y="13313"/>
                  </a:cubicBezTo>
                  <a:cubicBezTo>
                    <a:pt x="29707" y="13621"/>
                    <a:pt x="30616" y="13621"/>
                    <a:pt x="31069" y="13313"/>
                  </a:cubicBezTo>
                  <a:cubicBezTo>
                    <a:pt x="31523" y="13005"/>
                    <a:pt x="31977" y="9827"/>
                    <a:pt x="31977" y="9827"/>
                  </a:cubicBezTo>
                  <a:lnTo>
                    <a:pt x="33794" y="9227"/>
                  </a:lnTo>
                  <a:lnTo>
                    <a:pt x="37734" y="7865"/>
                  </a:lnTo>
                  <a:cubicBezTo>
                    <a:pt x="37734" y="7865"/>
                    <a:pt x="38642" y="6957"/>
                    <a:pt x="37734" y="6648"/>
                  </a:cubicBezTo>
                  <a:cubicBezTo>
                    <a:pt x="36826" y="6340"/>
                    <a:pt x="32886" y="6957"/>
                    <a:pt x="32886" y="6957"/>
                  </a:cubicBezTo>
                  <a:lnTo>
                    <a:pt x="30307" y="7265"/>
                  </a:lnTo>
                  <a:lnTo>
                    <a:pt x="25313" y="6211"/>
                  </a:lnTo>
                  <a:lnTo>
                    <a:pt x="24405" y="2870"/>
                  </a:lnTo>
                  <a:cubicBezTo>
                    <a:pt x="24405" y="2870"/>
                    <a:pt x="26221" y="2416"/>
                    <a:pt x="23805" y="1962"/>
                  </a:cubicBezTo>
                  <a:cubicBezTo>
                    <a:pt x="21372" y="1508"/>
                    <a:pt x="19102" y="1054"/>
                    <a:pt x="17886" y="1054"/>
                  </a:cubicBezTo>
                  <a:cubicBezTo>
                    <a:pt x="16670" y="1054"/>
                    <a:pt x="15308" y="0"/>
                    <a:pt x="13946" y="0"/>
                  </a:cubicBezTo>
                  <a:cubicBezTo>
                    <a:pt x="12583" y="0"/>
                    <a:pt x="11821" y="0"/>
                    <a:pt x="11821" y="600"/>
                  </a:cubicBezTo>
                  <a:cubicBezTo>
                    <a:pt x="11821" y="1200"/>
                    <a:pt x="12129" y="2416"/>
                    <a:pt x="12129" y="2870"/>
                  </a:cubicBezTo>
                  <a:cubicBezTo>
                    <a:pt x="12129" y="3324"/>
                    <a:pt x="11675" y="3924"/>
                    <a:pt x="11075" y="4232"/>
                  </a:cubicBezTo>
                  <a:cubicBezTo>
                    <a:pt x="10475" y="4540"/>
                    <a:pt x="10475" y="4232"/>
                    <a:pt x="8351" y="4540"/>
                  </a:cubicBezTo>
                  <a:lnTo>
                    <a:pt x="6227" y="4848"/>
                  </a:lnTo>
                  <a:lnTo>
                    <a:pt x="5011" y="7962"/>
                  </a:lnTo>
                  <a:cubicBezTo>
                    <a:pt x="5011" y="7962"/>
                    <a:pt x="4557" y="9097"/>
                    <a:pt x="3795" y="9859"/>
                  </a:cubicBezTo>
                  <a:cubicBezTo>
                    <a:pt x="3033" y="10621"/>
                    <a:pt x="0" y="11837"/>
                    <a:pt x="0" y="11837"/>
                  </a:cubicBezTo>
                  <a:close/>
                </a:path>
              </a:pathLst>
            </a:custGeom>
            <a:solidFill>
              <a:srgbClr val="67C5C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E979E16C-9390-49C3-69D5-B275F1A69F8B}"/>
                </a:ext>
              </a:extLst>
            </p:cNvPr>
            <p:cNvSpPr/>
            <p:nvPr/>
          </p:nvSpPr>
          <p:spPr>
            <a:xfrm>
              <a:off x="6029802" y="5663974"/>
              <a:ext cx="63796" cy="34641"/>
            </a:xfrm>
            <a:custGeom>
              <a:avLst/>
              <a:gdLst>
                <a:gd name="connsiteX0" fmla="*/ 16146 w 69155"/>
                <a:gd name="connsiteY0" fmla="*/ 11104 h 37551"/>
                <a:gd name="connsiteX1" fmla="*/ 16146 w 69155"/>
                <a:gd name="connsiteY1" fmla="*/ 12125 h 37551"/>
                <a:gd name="connsiteX2" fmla="*/ 19778 w 69155"/>
                <a:gd name="connsiteY2" fmla="*/ 14168 h 37551"/>
                <a:gd name="connsiteX3" fmla="*/ 19778 w 69155"/>
                <a:gd name="connsiteY3" fmla="*/ 14849 h 37551"/>
                <a:gd name="connsiteX4" fmla="*/ 16941 w 69155"/>
                <a:gd name="connsiteY4" fmla="*/ 14849 h 37551"/>
                <a:gd name="connsiteX5" fmla="*/ 12968 w 69155"/>
                <a:gd name="connsiteY5" fmla="*/ 13163 h 37551"/>
                <a:gd name="connsiteX6" fmla="*/ 11492 w 69155"/>
                <a:gd name="connsiteY6" fmla="*/ 15222 h 37551"/>
                <a:gd name="connsiteX7" fmla="*/ 9335 w 69155"/>
                <a:gd name="connsiteY7" fmla="*/ 14379 h 37551"/>
                <a:gd name="connsiteX8" fmla="*/ 7179 w 69155"/>
                <a:gd name="connsiteY8" fmla="*/ 16763 h 37551"/>
                <a:gd name="connsiteX9" fmla="*/ 6384 w 69155"/>
                <a:gd name="connsiteY9" fmla="*/ 19941 h 37551"/>
                <a:gd name="connsiteX10" fmla="*/ 7633 w 69155"/>
                <a:gd name="connsiteY10" fmla="*/ 20622 h 37551"/>
                <a:gd name="connsiteX11" fmla="*/ 9222 w 69155"/>
                <a:gd name="connsiteY11" fmla="*/ 18693 h 37551"/>
                <a:gd name="connsiteX12" fmla="*/ 11946 w 69155"/>
                <a:gd name="connsiteY12" fmla="*/ 19714 h 37551"/>
                <a:gd name="connsiteX13" fmla="*/ 11833 w 69155"/>
                <a:gd name="connsiteY13" fmla="*/ 21303 h 37551"/>
                <a:gd name="connsiteX14" fmla="*/ 9335 w 69155"/>
                <a:gd name="connsiteY14" fmla="*/ 22439 h 37551"/>
                <a:gd name="connsiteX15" fmla="*/ 13081 w 69155"/>
                <a:gd name="connsiteY15" fmla="*/ 23120 h 37551"/>
                <a:gd name="connsiteX16" fmla="*/ 10811 w 69155"/>
                <a:gd name="connsiteY16" fmla="*/ 24028 h 37551"/>
                <a:gd name="connsiteX17" fmla="*/ 6384 w 69155"/>
                <a:gd name="connsiteY17" fmla="*/ 23687 h 37551"/>
                <a:gd name="connsiteX18" fmla="*/ 6611 w 69155"/>
                <a:gd name="connsiteY18" fmla="*/ 23801 h 37551"/>
                <a:gd name="connsiteX19" fmla="*/ 6319 w 69155"/>
                <a:gd name="connsiteY19" fmla="*/ 25390 h 37551"/>
                <a:gd name="connsiteX20" fmla="*/ 4795 w 69155"/>
                <a:gd name="connsiteY20" fmla="*/ 25503 h 37551"/>
                <a:gd name="connsiteX21" fmla="*/ 4795 w 69155"/>
                <a:gd name="connsiteY21" fmla="*/ 27092 h 37551"/>
                <a:gd name="connsiteX22" fmla="*/ 1049 w 69155"/>
                <a:gd name="connsiteY22" fmla="*/ 25844 h 37551"/>
                <a:gd name="connsiteX23" fmla="*/ 28 w 69155"/>
                <a:gd name="connsiteY23" fmla="*/ 25730 h 37551"/>
                <a:gd name="connsiteX24" fmla="*/ 1276 w 69155"/>
                <a:gd name="connsiteY24" fmla="*/ 27174 h 37551"/>
                <a:gd name="connsiteX25" fmla="*/ 5590 w 69155"/>
                <a:gd name="connsiteY25" fmla="*/ 30400 h 37551"/>
                <a:gd name="connsiteX26" fmla="*/ 6157 w 69155"/>
                <a:gd name="connsiteY26" fmla="*/ 28341 h 37551"/>
                <a:gd name="connsiteX27" fmla="*/ 7746 w 69155"/>
                <a:gd name="connsiteY27" fmla="*/ 29363 h 37551"/>
                <a:gd name="connsiteX28" fmla="*/ 7406 w 69155"/>
                <a:gd name="connsiteY28" fmla="*/ 31065 h 37551"/>
                <a:gd name="connsiteX29" fmla="*/ 8881 w 69155"/>
                <a:gd name="connsiteY29" fmla="*/ 33108 h 37551"/>
                <a:gd name="connsiteX30" fmla="*/ 10811 w 69155"/>
                <a:gd name="connsiteY30" fmla="*/ 32087 h 37551"/>
                <a:gd name="connsiteX31" fmla="*/ 9887 w 69155"/>
                <a:gd name="connsiteY31" fmla="*/ 29476 h 37551"/>
                <a:gd name="connsiteX32" fmla="*/ 11833 w 69155"/>
                <a:gd name="connsiteY32" fmla="*/ 30384 h 37551"/>
                <a:gd name="connsiteX33" fmla="*/ 12968 w 69155"/>
                <a:gd name="connsiteY33" fmla="*/ 31519 h 37551"/>
                <a:gd name="connsiteX34" fmla="*/ 14898 w 69155"/>
                <a:gd name="connsiteY34" fmla="*/ 30384 h 37551"/>
                <a:gd name="connsiteX35" fmla="*/ 15919 w 69155"/>
                <a:gd name="connsiteY35" fmla="*/ 29703 h 37551"/>
                <a:gd name="connsiteX36" fmla="*/ 17054 w 69155"/>
                <a:gd name="connsiteY36" fmla="*/ 29136 h 37551"/>
                <a:gd name="connsiteX37" fmla="*/ 17622 w 69155"/>
                <a:gd name="connsiteY37" fmla="*/ 26979 h 37551"/>
                <a:gd name="connsiteX38" fmla="*/ 16487 w 69155"/>
                <a:gd name="connsiteY38" fmla="*/ 26866 h 37551"/>
                <a:gd name="connsiteX39" fmla="*/ 16600 w 69155"/>
                <a:gd name="connsiteY39" fmla="*/ 25163 h 37551"/>
                <a:gd name="connsiteX40" fmla="*/ 17735 w 69155"/>
                <a:gd name="connsiteY40" fmla="*/ 24822 h 37551"/>
                <a:gd name="connsiteX41" fmla="*/ 20459 w 69155"/>
                <a:gd name="connsiteY41" fmla="*/ 25049 h 37551"/>
                <a:gd name="connsiteX42" fmla="*/ 22616 w 69155"/>
                <a:gd name="connsiteY42" fmla="*/ 23801 h 37551"/>
                <a:gd name="connsiteX43" fmla="*/ 25794 w 69155"/>
                <a:gd name="connsiteY43" fmla="*/ 19374 h 37551"/>
                <a:gd name="connsiteX44" fmla="*/ 28746 w 69155"/>
                <a:gd name="connsiteY44" fmla="*/ 18693 h 37551"/>
                <a:gd name="connsiteX45" fmla="*/ 30108 w 69155"/>
                <a:gd name="connsiteY45" fmla="*/ 14606 h 37551"/>
                <a:gd name="connsiteX46" fmla="*/ 31924 w 69155"/>
                <a:gd name="connsiteY46" fmla="*/ 11882 h 37551"/>
                <a:gd name="connsiteX47" fmla="*/ 33627 w 69155"/>
                <a:gd name="connsiteY47" fmla="*/ 11882 h 37551"/>
                <a:gd name="connsiteX48" fmla="*/ 34421 w 69155"/>
                <a:gd name="connsiteY48" fmla="*/ 9612 h 37551"/>
                <a:gd name="connsiteX49" fmla="*/ 36578 w 69155"/>
                <a:gd name="connsiteY49" fmla="*/ 9612 h 37551"/>
                <a:gd name="connsiteX50" fmla="*/ 38394 w 69155"/>
                <a:gd name="connsiteY50" fmla="*/ 10179 h 37551"/>
                <a:gd name="connsiteX51" fmla="*/ 39075 w 69155"/>
                <a:gd name="connsiteY51" fmla="*/ 11882 h 37551"/>
                <a:gd name="connsiteX52" fmla="*/ 41232 w 69155"/>
                <a:gd name="connsiteY52" fmla="*/ 14493 h 37551"/>
                <a:gd name="connsiteX53" fmla="*/ 41572 w 69155"/>
                <a:gd name="connsiteY53" fmla="*/ 16082 h 37551"/>
                <a:gd name="connsiteX54" fmla="*/ 39643 w 69155"/>
                <a:gd name="connsiteY54" fmla="*/ 15287 h 37551"/>
                <a:gd name="connsiteX55" fmla="*/ 36691 w 69155"/>
                <a:gd name="connsiteY55" fmla="*/ 17558 h 37551"/>
                <a:gd name="connsiteX56" fmla="*/ 33627 w 69155"/>
                <a:gd name="connsiteY56" fmla="*/ 17671 h 37551"/>
                <a:gd name="connsiteX57" fmla="*/ 33286 w 69155"/>
                <a:gd name="connsiteY57" fmla="*/ 19374 h 37551"/>
                <a:gd name="connsiteX58" fmla="*/ 32151 w 69155"/>
                <a:gd name="connsiteY58" fmla="*/ 19828 h 37551"/>
                <a:gd name="connsiteX59" fmla="*/ 30902 w 69155"/>
                <a:gd name="connsiteY59" fmla="*/ 21368 h 37551"/>
                <a:gd name="connsiteX60" fmla="*/ 30902 w 69155"/>
                <a:gd name="connsiteY60" fmla="*/ 22909 h 37551"/>
                <a:gd name="connsiteX61" fmla="*/ 29994 w 69155"/>
                <a:gd name="connsiteY61" fmla="*/ 23249 h 37551"/>
                <a:gd name="connsiteX62" fmla="*/ 29881 w 69155"/>
                <a:gd name="connsiteY62" fmla="*/ 24384 h 37551"/>
                <a:gd name="connsiteX63" fmla="*/ 29313 w 69155"/>
                <a:gd name="connsiteY63" fmla="*/ 25293 h 37551"/>
                <a:gd name="connsiteX64" fmla="*/ 30789 w 69155"/>
                <a:gd name="connsiteY64" fmla="*/ 28698 h 37551"/>
                <a:gd name="connsiteX65" fmla="*/ 28065 w 69155"/>
                <a:gd name="connsiteY65" fmla="*/ 29379 h 37551"/>
                <a:gd name="connsiteX66" fmla="*/ 26022 w 69155"/>
                <a:gd name="connsiteY66" fmla="*/ 28698 h 37551"/>
                <a:gd name="connsiteX67" fmla="*/ 23184 w 69155"/>
                <a:gd name="connsiteY67" fmla="*/ 29152 h 37551"/>
                <a:gd name="connsiteX68" fmla="*/ 22389 w 69155"/>
                <a:gd name="connsiteY68" fmla="*/ 29038 h 37551"/>
                <a:gd name="connsiteX69" fmla="*/ 22730 w 69155"/>
                <a:gd name="connsiteY69" fmla="*/ 30400 h 37551"/>
                <a:gd name="connsiteX70" fmla="*/ 26022 w 69155"/>
                <a:gd name="connsiteY70" fmla="*/ 30400 h 37551"/>
                <a:gd name="connsiteX71" fmla="*/ 27270 w 69155"/>
                <a:gd name="connsiteY71" fmla="*/ 34260 h 37551"/>
                <a:gd name="connsiteX72" fmla="*/ 27724 w 69155"/>
                <a:gd name="connsiteY72" fmla="*/ 30400 h 37551"/>
                <a:gd name="connsiteX73" fmla="*/ 29994 w 69155"/>
                <a:gd name="connsiteY73" fmla="*/ 31422 h 37551"/>
                <a:gd name="connsiteX74" fmla="*/ 31016 w 69155"/>
                <a:gd name="connsiteY74" fmla="*/ 31422 h 37551"/>
                <a:gd name="connsiteX75" fmla="*/ 31130 w 69155"/>
                <a:gd name="connsiteY75" fmla="*/ 32784 h 37551"/>
                <a:gd name="connsiteX76" fmla="*/ 32151 w 69155"/>
                <a:gd name="connsiteY76" fmla="*/ 35281 h 37551"/>
                <a:gd name="connsiteX77" fmla="*/ 32719 w 69155"/>
                <a:gd name="connsiteY77" fmla="*/ 36416 h 37551"/>
                <a:gd name="connsiteX78" fmla="*/ 34875 w 69155"/>
                <a:gd name="connsiteY78" fmla="*/ 37551 h 37551"/>
                <a:gd name="connsiteX79" fmla="*/ 34081 w 69155"/>
                <a:gd name="connsiteY79" fmla="*/ 34714 h 37551"/>
                <a:gd name="connsiteX80" fmla="*/ 33173 w 69155"/>
                <a:gd name="connsiteY80" fmla="*/ 32330 h 37551"/>
                <a:gd name="connsiteX81" fmla="*/ 33967 w 69155"/>
                <a:gd name="connsiteY81" fmla="*/ 31309 h 37551"/>
                <a:gd name="connsiteX82" fmla="*/ 33627 w 69155"/>
                <a:gd name="connsiteY82" fmla="*/ 30400 h 37551"/>
                <a:gd name="connsiteX83" fmla="*/ 36010 w 69155"/>
                <a:gd name="connsiteY83" fmla="*/ 29946 h 37551"/>
                <a:gd name="connsiteX84" fmla="*/ 36691 w 69155"/>
                <a:gd name="connsiteY84" fmla="*/ 31309 h 37551"/>
                <a:gd name="connsiteX85" fmla="*/ 39756 w 69155"/>
                <a:gd name="connsiteY85" fmla="*/ 33125 h 37551"/>
                <a:gd name="connsiteX86" fmla="*/ 42140 w 69155"/>
                <a:gd name="connsiteY86" fmla="*/ 32898 h 37551"/>
                <a:gd name="connsiteX87" fmla="*/ 42367 w 69155"/>
                <a:gd name="connsiteY87" fmla="*/ 31990 h 37551"/>
                <a:gd name="connsiteX88" fmla="*/ 44410 w 69155"/>
                <a:gd name="connsiteY88" fmla="*/ 31763 h 37551"/>
                <a:gd name="connsiteX89" fmla="*/ 43729 w 69155"/>
                <a:gd name="connsiteY89" fmla="*/ 30400 h 37551"/>
                <a:gd name="connsiteX90" fmla="*/ 41881 w 69155"/>
                <a:gd name="connsiteY90" fmla="*/ 29200 h 37551"/>
                <a:gd name="connsiteX91" fmla="*/ 40210 w 69155"/>
                <a:gd name="connsiteY91" fmla="*/ 28114 h 37551"/>
                <a:gd name="connsiteX92" fmla="*/ 37713 w 69155"/>
                <a:gd name="connsiteY92" fmla="*/ 25503 h 37551"/>
                <a:gd name="connsiteX93" fmla="*/ 38508 w 69155"/>
                <a:gd name="connsiteY93" fmla="*/ 23574 h 37551"/>
                <a:gd name="connsiteX94" fmla="*/ 43616 w 69155"/>
                <a:gd name="connsiteY94" fmla="*/ 28795 h 37551"/>
                <a:gd name="connsiteX95" fmla="*/ 44410 w 69155"/>
                <a:gd name="connsiteY95" fmla="*/ 26866 h 37551"/>
                <a:gd name="connsiteX96" fmla="*/ 46113 w 69155"/>
                <a:gd name="connsiteY96" fmla="*/ 26866 h 37551"/>
                <a:gd name="connsiteX97" fmla="*/ 46680 w 69155"/>
                <a:gd name="connsiteY97" fmla="*/ 26184 h 37551"/>
                <a:gd name="connsiteX98" fmla="*/ 47702 w 69155"/>
                <a:gd name="connsiteY98" fmla="*/ 27774 h 37551"/>
                <a:gd name="connsiteX99" fmla="*/ 50313 w 69155"/>
                <a:gd name="connsiteY99" fmla="*/ 25503 h 37551"/>
                <a:gd name="connsiteX100" fmla="*/ 48951 w 69155"/>
                <a:gd name="connsiteY100" fmla="*/ 25049 h 37551"/>
                <a:gd name="connsiteX101" fmla="*/ 45772 w 69155"/>
                <a:gd name="connsiteY101" fmla="*/ 24595 h 37551"/>
                <a:gd name="connsiteX102" fmla="*/ 44183 w 69155"/>
                <a:gd name="connsiteY102" fmla="*/ 21985 h 37551"/>
                <a:gd name="connsiteX103" fmla="*/ 47021 w 69155"/>
                <a:gd name="connsiteY103" fmla="*/ 21757 h 37551"/>
                <a:gd name="connsiteX104" fmla="*/ 52129 w 69155"/>
                <a:gd name="connsiteY104" fmla="*/ 21644 h 37551"/>
                <a:gd name="connsiteX105" fmla="*/ 52129 w 69155"/>
                <a:gd name="connsiteY105" fmla="*/ 20850 h 37551"/>
                <a:gd name="connsiteX106" fmla="*/ 53718 w 69155"/>
                <a:gd name="connsiteY106" fmla="*/ 21644 h 37551"/>
                <a:gd name="connsiteX107" fmla="*/ 53718 w 69155"/>
                <a:gd name="connsiteY107" fmla="*/ 22439 h 37551"/>
                <a:gd name="connsiteX108" fmla="*/ 55080 w 69155"/>
                <a:gd name="connsiteY108" fmla="*/ 20850 h 37551"/>
                <a:gd name="connsiteX109" fmla="*/ 56783 w 69155"/>
                <a:gd name="connsiteY109" fmla="*/ 20509 h 37551"/>
                <a:gd name="connsiteX110" fmla="*/ 61891 w 69155"/>
                <a:gd name="connsiteY110" fmla="*/ 20395 h 37551"/>
                <a:gd name="connsiteX111" fmla="*/ 62685 w 69155"/>
                <a:gd name="connsiteY111" fmla="*/ 20850 h 37551"/>
                <a:gd name="connsiteX112" fmla="*/ 64956 w 69155"/>
                <a:gd name="connsiteY112" fmla="*/ 19260 h 37551"/>
                <a:gd name="connsiteX113" fmla="*/ 69155 w 69155"/>
                <a:gd name="connsiteY113" fmla="*/ 17104 h 37551"/>
                <a:gd name="connsiteX114" fmla="*/ 67680 w 69155"/>
                <a:gd name="connsiteY114" fmla="*/ 14720 h 37551"/>
                <a:gd name="connsiteX115" fmla="*/ 64274 w 69155"/>
                <a:gd name="connsiteY115" fmla="*/ 11995 h 37551"/>
                <a:gd name="connsiteX116" fmla="*/ 61096 w 69155"/>
                <a:gd name="connsiteY116" fmla="*/ 11655 h 37551"/>
                <a:gd name="connsiteX117" fmla="*/ 58939 w 69155"/>
                <a:gd name="connsiteY117" fmla="*/ 9612 h 37551"/>
                <a:gd name="connsiteX118" fmla="*/ 62912 w 69155"/>
                <a:gd name="connsiteY118" fmla="*/ 9612 h 37551"/>
                <a:gd name="connsiteX119" fmla="*/ 65183 w 69155"/>
                <a:gd name="connsiteY119" fmla="*/ 9563 h 37551"/>
                <a:gd name="connsiteX120" fmla="*/ 65069 w 69155"/>
                <a:gd name="connsiteY120" fmla="*/ 7001 h 37551"/>
                <a:gd name="connsiteX121" fmla="*/ 61891 w 69155"/>
                <a:gd name="connsiteY121" fmla="*/ 5072 h 37551"/>
                <a:gd name="connsiteX122" fmla="*/ 59053 w 69155"/>
                <a:gd name="connsiteY122" fmla="*/ 5979 h 37551"/>
                <a:gd name="connsiteX123" fmla="*/ 58599 w 69155"/>
                <a:gd name="connsiteY123" fmla="*/ 4974 h 37551"/>
                <a:gd name="connsiteX124" fmla="*/ 57350 w 69155"/>
                <a:gd name="connsiteY124" fmla="*/ 7114 h 37551"/>
                <a:gd name="connsiteX125" fmla="*/ 57237 w 69155"/>
                <a:gd name="connsiteY125" fmla="*/ 7796 h 37551"/>
                <a:gd name="connsiteX126" fmla="*/ 57577 w 69155"/>
                <a:gd name="connsiteY126" fmla="*/ 10179 h 37551"/>
                <a:gd name="connsiteX127" fmla="*/ 57237 w 69155"/>
                <a:gd name="connsiteY127" fmla="*/ 11201 h 37551"/>
                <a:gd name="connsiteX128" fmla="*/ 54967 w 69155"/>
                <a:gd name="connsiteY128" fmla="*/ 11769 h 37551"/>
                <a:gd name="connsiteX129" fmla="*/ 54285 w 69155"/>
                <a:gd name="connsiteY129" fmla="*/ 10066 h 37551"/>
                <a:gd name="connsiteX130" fmla="*/ 52356 w 69155"/>
                <a:gd name="connsiteY130" fmla="*/ 8250 h 37551"/>
                <a:gd name="connsiteX131" fmla="*/ 53150 w 69155"/>
                <a:gd name="connsiteY131" fmla="*/ 7682 h 37551"/>
                <a:gd name="connsiteX132" fmla="*/ 54285 w 69155"/>
                <a:gd name="connsiteY132" fmla="*/ 6093 h 37551"/>
                <a:gd name="connsiteX133" fmla="*/ 54853 w 69155"/>
                <a:gd name="connsiteY133" fmla="*/ 2688 h 37551"/>
                <a:gd name="connsiteX134" fmla="*/ 51902 w 69155"/>
                <a:gd name="connsiteY134" fmla="*/ 1326 h 37551"/>
                <a:gd name="connsiteX135" fmla="*/ 48837 w 69155"/>
                <a:gd name="connsiteY135" fmla="*/ 2120 h 37551"/>
                <a:gd name="connsiteX136" fmla="*/ 47475 w 69155"/>
                <a:gd name="connsiteY136" fmla="*/ 3596 h 37551"/>
                <a:gd name="connsiteX137" fmla="*/ 42934 w 69155"/>
                <a:gd name="connsiteY137" fmla="*/ 1293 h 37551"/>
                <a:gd name="connsiteX138" fmla="*/ 42253 w 69155"/>
                <a:gd name="connsiteY138" fmla="*/ 288 h 37551"/>
                <a:gd name="connsiteX139" fmla="*/ 43843 w 69155"/>
                <a:gd name="connsiteY139" fmla="*/ 3239 h 37551"/>
                <a:gd name="connsiteX140" fmla="*/ 43502 w 69155"/>
                <a:gd name="connsiteY140" fmla="*/ 4828 h 37551"/>
                <a:gd name="connsiteX141" fmla="*/ 40551 w 69155"/>
                <a:gd name="connsiteY141" fmla="*/ 5623 h 37551"/>
                <a:gd name="connsiteX142" fmla="*/ 36918 w 69155"/>
                <a:gd name="connsiteY142" fmla="*/ 4942 h 37551"/>
                <a:gd name="connsiteX143" fmla="*/ 33286 w 69155"/>
                <a:gd name="connsiteY143" fmla="*/ 3012 h 37551"/>
                <a:gd name="connsiteX144" fmla="*/ 31583 w 69155"/>
                <a:gd name="connsiteY144" fmla="*/ 4715 h 37551"/>
                <a:gd name="connsiteX145" fmla="*/ 29086 w 69155"/>
                <a:gd name="connsiteY145" fmla="*/ 5396 h 37551"/>
                <a:gd name="connsiteX146" fmla="*/ 23865 w 69155"/>
                <a:gd name="connsiteY146" fmla="*/ 5282 h 37551"/>
                <a:gd name="connsiteX147" fmla="*/ 22049 w 69155"/>
                <a:gd name="connsiteY147" fmla="*/ 2671 h 37551"/>
                <a:gd name="connsiteX148" fmla="*/ 21481 w 69155"/>
                <a:gd name="connsiteY148" fmla="*/ 4828 h 37551"/>
                <a:gd name="connsiteX149" fmla="*/ 20686 w 69155"/>
                <a:gd name="connsiteY149" fmla="*/ 7439 h 37551"/>
                <a:gd name="connsiteX150" fmla="*/ 18189 w 69155"/>
                <a:gd name="connsiteY150" fmla="*/ 7325 h 37551"/>
                <a:gd name="connsiteX151" fmla="*/ 15351 w 69155"/>
                <a:gd name="connsiteY151" fmla="*/ 7099 h 37551"/>
                <a:gd name="connsiteX152" fmla="*/ 11152 w 69155"/>
                <a:gd name="connsiteY152" fmla="*/ 4715 h 37551"/>
                <a:gd name="connsiteX153" fmla="*/ 9676 w 69155"/>
                <a:gd name="connsiteY153" fmla="*/ 3239 h 37551"/>
                <a:gd name="connsiteX154" fmla="*/ 7746 w 69155"/>
                <a:gd name="connsiteY154" fmla="*/ 5169 h 37551"/>
                <a:gd name="connsiteX155" fmla="*/ 10470 w 69155"/>
                <a:gd name="connsiteY155" fmla="*/ 6417 h 37551"/>
                <a:gd name="connsiteX156" fmla="*/ 13308 w 69155"/>
                <a:gd name="connsiteY156" fmla="*/ 6758 h 37551"/>
                <a:gd name="connsiteX157" fmla="*/ 13535 w 69155"/>
                <a:gd name="connsiteY157" fmla="*/ 7780 h 37551"/>
                <a:gd name="connsiteX158" fmla="*/ 11152 w 69155"/>
                <a:gd name="connsiteY158" fmla="*/ 8574 h 37551"/>
                <a:gd name="connsiteX159" fmla="*/ 16616 w 69155"/>
                <a:gd name="connsiteY159" fmla="*/ 10163 h 37551"/>
                <a:gd name="connsiteX160" fmla="*/ 16162 w 69155"/>
                <a:gd name="connsiteY160" fmla="*/ 11071 h 37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69155" h="37551">
                  <a:moveTo>
                    <a:pt x="16146" y="11104"/>
                  </a:moveTo>
                  <a:lnTo>
                    <a:pt x="16146" y="12125"/>
                  </a:lnTo>
                  <a:lnTo>
                    <a:pt x="19778" y="14168"/>
                  </a:lnTo>
                  <a:cubicBezTo>
                    <a:pt x="19778" y="14168"/>
                    <a:pt x="19665" y="14736"/>
                    <a:pt x="19778" y="14849"/>
                  </a:cubicBezTo>
                  <a:cubicBezTo>
                    <a:pt x="19892" y="14963"/>
                    <a:pt x="17735" y="15644"/>
                    <a:pt x="16941" y="14849"/>
                  </a:cubicBezTo>
                  <a:cubicBezTo>
                    <a:pt x="16146" y="14055"/>
                    <a:pt x="13535" y="12385"/>
                    <a:pt x="12968" y="13163"/>
                  </a:cubicBezTo>
                  <a:cubicBezTo>
                    <a:pt x="12400" y="13942"/>
                    <a:pt x="12060" y="15044"/>
                    <a:pt x="11492" y="15222"/>
                  </a:cubicBezTo>
                  <a:cubicBezTo>
                    <a:pt x="10925" y="15417"/>
                    <a:pt x="9335" y="14379"/>
                    <a:pt x="9335" y="14379"/>
                  </a:cubicBezTo>
                  <a:lnTo>
                    <a:pt x="7179" y="16763"/>
                  </a:lnTo>
                  <a:lnTo>
                    <a:pt x="6384" y="19941"/>
                  </a:lnTo>
                  <a:cubicBezTo>
                    <a:pt x="6384" y="19941"/>
                    <a:pt x="7292" y="20850"/>
                    <a:pt x="7633" y="20622"/>
                  </a:cubicBezTo>
                  <a:cubicBezTo>
                    <a:pt x="7973" y="20395"/>
                    <a:pt x="8541" y="18465"/>
                    <a:pt x="9222" y="18693"/>
                  </a:cubicBezTo>
                  <a:cubicBezTo>
                    <a:pt x="9903" y="18920"/>
                    <a:pt x="11833" y="19374"/>
                    <a:pt x="11946" y="19714"/>
                  </a:cubicBezTo>
                  <a:cubicBezTo>
                    <a:pt x="12060" y="20055"/>
                    <a:pt x="11833" y="21303"/>
                    <a:pt x="11833" y="21303"/>
                  </a:cubicBezTo>
                  <a:lnTo>
                    <a:pt x="9335" y="22439"/>
                  </a:lnTo>
                  <a:lnTo>
                    <a:pt x="13081" y="23120"/>
                  </a:lnTo>
                  <a:lnTo>
                    <a:pt x="10811" y="24028"/>
                  </a:lnTo>
                  <a:cubicBezTo>
                    <a:pt x="10811" y="24028"/>
                    <a:pt x="6611" y="23801"/>
                    <a:pt x="6384" y="23687"/>
                  </a:cubicBezTo>
                  <a:cubicBezTo>
                    <a:pt x="6157" y="23574"/>
                    <a:pt x="6611" y="23801"/>
                    <a:pt x="6611" y="23801"/>
                  </a:cubicBezTo>
                  <a:lnTo>
                    <a:pt x="6319" y="25390"/>
                  </a:lnTo>
                  <a:lnTo>
                    <a:pt x="4795" y="25503"/>
                  </a:lnTo>
                  <a:cubicBezTo>
                    <a:pt x="4795" y="25503"/>
                    <a:pt x="6157" y="26638"/>
                    <a:pt x="4795" y="27092"/>
                  </a:cubicBezTo>
                  <a:cubicBezTo>
                    <a:pt x="3433" y="27546"/>
                    <a:pt x="1049" y="25844"/>
                    <a:pt x="1049" y="25844"/>
                  </a:cubicBezTo>
                  <a:cubicBezTo>
                    <a:pt x="1049" y="25844"/>
                    <a:pt x="-199" y="24482"/>
                    <a:pt x="28" y="25730"/>
                  </a:cubicBezTo>
                  <a:cubicBezTo>
                    <a:pt x="255" y="26979"/>
                    <a:pt x="1276" y="27174"/>
                    <a:pt x="1276" y="27174"/>
                  </a:cubicBezTo>
                  <a:lnTo>
                    <a:pt x="5590" y="30400"/>
                  </a:lnTo>
                  <a:lnTo>
                    <a:pt x="6157" y="28341"/>
                  </a:lnTo>
                  <a:lnTo>
                    <a:pt x="7746" y="29363"/>
                  </a:lnTo>
                  <a:cubicBezTo>
                    <a:pt x="7746" y="29363"/>
                    <a:pt x="7406" y="30611"/>
                    <a:pt x="7406" y="31065"/>
                  </a:cubicBezTo>
                  <a:cubicBezTo>
                    <a:pt x="7406" y="31519"/>
                    <a:pt x="8881" y="33108"/>
                    <a:pt x="8881" y="33108"/>
                  </a:cubicBezTo>
                  <a:lnTo>
                    <a:pt x="10811" y="32087"/>
                  </a:lnTo>
                  <a:cubicBezTo>
                    <a:pt x="10811" y="32087"/>
                    <a:pt x="9190" y="29136"/>
                    <a:pt x="9887" y="29476"/>
                  </a:cubicBezTo>
                  <a:cubicBezTo>
                    <a:pt x="10584" y="29816"/>
                    <a:pt x="11719" y="30400"/>
                    <a:pt x="11833" y="30384"/>
                  </a:cubicBezTo>
                  <a:cubicBezTo>
                    <a:pt x="11946" y="30384"/>
                    <a:pt x="12968" y="31519"/>
                    <a:pt x="12968" y="31519"/>
                  </a:cubicBezTo>
                  <a:lnTo>
                    <a:pt x="14898" y="30384"/>
                  </a:lnTo>
                  <a:cubicBezTo>
                    <a:pt x="14898" y="30384"/>
                    <a:pt x="15351" y="29930"/>
                    <a:pt x="15919" y="29703"/>
                  </a:cubicBezTo>
                  <a:cubicBezTo>
                    <a:pt x="16487" y="29476"/>
                    <a:pt x="16487" y="29703"/>
                    <a:pt x="17054" y="29136"/>
                  </a:cubicBezTo>
                  <a:cubicBezTo>
                    <a:pt x="17622" y="28568"/>
                    <a:pt x="18189" y="26979"/>
                    <a:pt x="17622" y="26979"/>
                  </a:cubicBezTo>
                  <a:cubicBezTo>
                    <a:pt x="17054" y="26979"/>
                    <a:pt x="16487" y="26866"/>
                    <a:pt x="16487" y="26866"/>
                  </a:cubicBezTo>
                  <a:lnTo>
                    <a:pt x="16600" y="25163"/>
                  </a:lnTo>
                  <a:lnTo>
                    <a:pt x="17735" y="24822"/>
                  </a:lnTo>
                  <a:cubicBezTo>
                    <a:pt x="17735" y="24822"/>
                    <a:pt x="20005" y="25163"/>
                    <a:pt x="20459" y="25049"/>
                  </a:cubicBezTo>
                  <a:cubicBezTo>
                    <a:pt x="20913" y="24936"/>
                    <a:pt x="22616" y="23801"/>
                    <a:pt x="22616" y="23801"/>
                  </a:cubicBezTo>
                  <a:lnTo>
                    <a:pt x="25794" y="19374"/>
                  </a:lnTo>
                  <a:lnTo>
                    <a:pt x="28746" y="18693"/>
                  </a:lnTo>
                  <a:lnTo>
                    <a:pt x="30108" y="14606"/>
                  </a:lnTo>
                  <a:lnTo>
                    <a:pt x="31924" y="11882"/>
                  </a:lnTo>
                  <a:lnTo>
                    <a:pt x="33627" y="11882"/>
                  </a:lnTo>
                  <a:lnTo>
                    <a:pt x="34421" y="9612"/>
                  </a:lnTo>
                  <a:lnTo>
                    <a:pt x="36578" y="9612"/>
                  </a:lnTo>
                  <a:lnTo>
                    <a:pt x="38394" y="10179"/>
                  </a:lnTo>
                  <a:lnTo>
                    <a:pt x="39075" y="11882"/>
                  </a:lnTo>
                  <a:cubicBezTo>
                    <a:pt x="39075" y="11882"/>
                    <a:pt x="41005" y="13925"/>
                    <a:pt x="41232" y="14493"/>
                  </a:cubicBezTo>
                  <a:cubicBezTo>
                    <a:pt x="41459" y="15060"/>
                    <a:pt x="41572" y="16082"/>
                    <a:pt x="41572" y="16082"/>
                  </a:cubicBezTo>
                  <a:cubicBezTo>
                    <a:pt x="41572" y="16082"/>
                    <a:pt x="40324" y="15060"/>
                    <a:pt x="39643" y="15287"/>
                  </a:cubicBezTo>
                  <a:cubicBezTo>
                    <a:pt x="38962" y="15514"/>
                    <a:pt x="36691" y="17558"/>
                    <a:pt x="36691" y="17558"/>
                  </a:cubicBezTo>
                  <a:lnTo>
                    <a:pt x="33627" y="17671"/>
                  </a:lnTo>
                  <a:cubicBezTo>
                    <a:pt x="33627" y="17671"/>
                    <a:pt x="33627" y="19260"/>
                    <a:pt x="33286" y="19374"/>
                  </a:cubicBezTo>
                  <a:cubicBezTo>
                    <a:pt x="32946" y="19487"/>
                    <a:pt x="32832" y="18239"/>
                    <a:pt x="32151" y="19828"/>
                  </a:cubicBezTo>
                  <a:cubicBezTo>
                    <a:pt x="31470" y="21417"/>
                    <a:pt x="31016" y="20850"/>
                    <a:pt x="30902" y="21368"/>
                  </a:cubicBezTo>
                  <a:cubicBezTo>
                    <a:pt x="30789" y="21887"/>
                    <a:pt x="31810" y="22568"/>
                    <a:pt x="30902" y="22909"/>
                  </a:cubicBezTo>
                  <a:lnTo>
                    <a:pt x="29994" y="23249"/>
                  </a:lnTo>
                  <a:lnTo>
                    <a:pt x="29881" y="24384"/>
                  </a:lnTo>
                  <a:lnTo>
                    <a:pt x="29313" y="25293"/>
                  </a:lnTo>
                  <a:lnTo>
                    <a:pt x="30789" y="28698"/>
                  </a:lnTo>
                  <a:cubicBezTo>
                    <a:pt x="30789" y="28698"/>
                    <a:pt x="28519" y="29719"/>
                    <a:pt x="28065" y="29379"/>
                  </a:cubicBezTo>
                  <a:cubicBezTo>
                    <a:pt x="27611" y="29038"/>
                    <a:pt x="26022" y="28698"/>
                    <a:pt x="26022" y="28698"/>
                  </a:cubicBezTo>
                  <a:lnTo>
                    <a:pt x="23184" y="29152"/>
                  </a:lnTo>
                  <a:cubicBezTo>
                    <a:pt x="23184" y="29152"/>
                    <a:pt x="24432" y="28584"/>
                    <a:pt x="22389" y="29038"/>
                  </a:cubicBezTo>
                  <a:cubicBezTo>
                    <a:pt x="20346" y="29492"/>
                    <a:pt x="22276" y="30303"/>
                    <a:pt x="22730" y="30400"/>
                  </a:cubicBezTo>
                  <a:cubicBezTo>
                    <a:pt x="23184" y="30514"/>
                    <a:pt x="26022" y="30400"/>
                    <a:pt x="26022" y="30400"/>
                  </a:cubicBezTo>
                  <a:lnTo>
                    <a:pt x="27270" y="34260"/>
                  </a:lnTo>
                  <a:lnTo>
                    <a:pt x="27724" y="30400"/>
                  </a:lnTo>
                  <a:lnTo>
                    <a:pt x="29994" y="31422"/>
                  </a:lnTo>
                  <a:lnTo>
                    <a:pt x="31016" y="31422"/>
                  </a:lnTo>
                  <a:lnTo>
                    <a:pt x="31130" y="32784"/>
                  </a:lnTo>
                  <a:lnTo>
                    <a:pt x="32151" y="35281"/>
                  </a:lnTo>
                  <a:cubicBezTo>
                    <a:pt x="32151" y="35281"/>
                    <a:pt x="32265" y="35962"/>
                    <a:pt x="32719" y="36416"/>
                  </a:cubicBezTo>
                  <a:cubicBezTo>
                    <a:pt x="33173" y="36871"/>
                    <a:pt x="34875" y="37551"/>
                    <a:pt x="34875" y="37551"/>
                  </a:cubicBezTo>
                  <a:lnTo>
                    <a:pt x="34081" y="34714"/>
                  </a:lnTo>
                  <a:cubicBezTo>
                    <a:pt x="34081" y="34714"/>
                    <a:pt x="33059" y="32670"/>
                    <a:pt x="33173" y="32330"/>
                  </a:cubicBezTo>
                  <a:cubicBezTo>
                    <a:pt x="33286" y="31990"/>
                    <a:pt x="33967" y="31763"/>
                    <a:pt x="33967" y="31309"/>
                  </a:cubicBezTo>
                  <a:cubicBezTo>
                    <a:pt x="33967" y="30855"/>
                    <a:pt x="33627" y="30400"/>
                    <a:pt x="33627" y="30400"/>
                  </a:cubicBezTo>
                  <a:cubicBezTo>
                    <a:pt x="33627" y="30400"/>
                    <a:pt x="35897" y="29606"/>
                    <a:pt x="36010" y="29946"/>
                  </a:cubicBezTo>
                  <a:cubicBezTo>
                    <a:pt x="36124" y="30287"/>
                    <a:pt x="36010" y="30855"/>
                    <a:pt x="36691" y="31309"/>
                  </a:cubicBezTo>
                  <a:cubicBezTo>
                    <a:pt x="37373" y="31763"/>
                    <a:pt x="39756" y="33125"/>
                    <a:pt x="39756" y="33125"/>
                  </a:cubicBezTo>
                  <a:lnTo>
                    <a:pt x="42140" y="32898"/>
                  </a:lnTo>
                  <a:lnTo>
                    <a:pt x="42367" y="31990"/>
                  </a:lnTo>
                  <a:lnTo>
                    <a:pt x="44410" y="31763"/>
                  </a:lnTo>
                  <a:lnTo>
                    <a:pt x="43729" y="30400"/>
                  </a:lnTo>
                  <a:lnTo>
                    <a:pt x="41881" y="29200"/>
                  </a:lnTo>
                  <a:lnTo>
                    <a:pt x="40210" y="28114"/>
                  </a:lnTo>
                  <a:lnTo>
                    <a:pt x="37713" y="25503"/>
                  </a:lnTo>
                  <a:cubicBezTo>
                    <a:pt x="37713" y="25503"/>
                    <a:pt x="37600" y="21076"/>
                    <a:pt x="38508" y="23574"/>
                  </a:cubicBezTo>
                  <a:cubicBezTo>
                    <a:pt x="39416" y="26071"/>
                    <a:pt x="43616" y="28795"/>
                    <a:pt x="43616" y="28795"/>
                  </a:cubicBezTo>
                  <a:lnTo>
                    <a:pt x="44410" y="26866"/>
                  </a:lnTo>
                  <a:lnTo>
                    <a:pt x="46113" y="26866"/>
                  </a:lnTo>
                  <a:cubicBezTo>
                    <a:pt x="46113" y="26866"/>
                    <a:pt x="45659" y="24595"/>
                    <a:pt x="46680" y="26184"/>
                  </a:cubicBezTo>
                  <a:cubicBezTo>
                    <a:pt x="47702" y="27774"/>
                    <a:pt x="46794" y="27433"/>
                    <a:pt x="47702" y="27774"/>
                  </a:cubicBezTo>
                  <a:cubicBezTo>
                    <a:pt x="48610" y="28114"/>
                    <a:pt x="50313" y="25503"/>
                    <a:pt x="50313" y="25503"/>
                  </a:cubicBezTo>
                  <a:cubicBezTo>
                    <a:pt x="50313" y="25503"/>
                    <a:pt x="50540" y="25390"/>
                    <a:pt x="48951" y="25049"/>
                  </a:cubicBezTo>
                  <a:cubicBezTo>
                    <a:pt x="47361" y="24709"/>
                    <a:pt x="45772" y="24595"/>
                    <a:pt x="45772" y="24595"/>
                  </a:cubicBezTo>
                  <a:lnTo>
                    <a:pt x="44183" y="21985"/>
                  </a:lnTo>
                  <a:lnTo>
                    <a:pt x="47021" y="21757"/>
                  </a:lnTo>
                  <a:lnTo>
                    <a:pt x="52129" y="21644"/>
                  </a:lnTo>
                  <a:lnTo>
                    <a:pt x="52129" y="20850"/>
                  </a:lnTo>
                  <a:lnTo>
                    <a:pt x="53718" y="21644"/>
                  </a:lnTo>
                  <a:cubicBezTo>
                    <a:pt x="53718" y="21644"/>
                    <a:pt x="52583" y="23120"/>
                    <a:pt x="53718" y="22439"/>
                  </a:cubicBezTo>
                  <a:cubicBezTo>
                    <a:pt x="54853" y="21757"/>
                    <a:pt x="54626" y="21076"/>
                    <a:pt x="55080" y="20850"/>
                  </a:cubicBezTo>
                  <a:cubicBezTo>
                    <a:pt x="55534" y="20622"/>
                    <a:pt x="55875" y="20509"/>
                    <a:pt x="56783" y="20509"/>
                  </a:cubicBezTo>
                  <a:cubicBezTo>
                    <a:pt x="57691" y="20509"/>
                    <a:pt x="61891" y="20395"/>
                    <a:pt x="61891" y="20395"/>
                  </a:cubicBezTo>
                  <a:lnTo>
                    <a:pt x="62685" y="20850"/>
                  </a:lnTo>
                  <a:lnTo>
                    <a:pt x="64956" y="19260"/>
                  </a:lnTo>
                  <a:lnTo>
                    <a:pt x="69155" y="17104"/>
                  </a:lnTo>
                  <a:cubicBezTo>
                    <a:pt x="69155" y="17104"/>
                    <a:pt x="68020" y="14947"/>
                    <a:pt x="67680" y="14720"/>
                  </a:cubicBezTo>
                  <a:cubicBezTo>
                    <a:pt x="67339" y="14493"/>
                    <a:pt x="64842" y="12109"/>
                    <a:pt x="64274" y="11995"/>
                  </a:cubicBezTo>
                  <a:cubicBezTo>
                    <a:pt x="63707" y="11882"/>
                    <a:pt x="61550" y="11769"/>
                    <a:pt x="61096" y="11655"/>
                  </a:cubicBezTo>
                  <a:cubicBezTo>
                    <a:pt x="60642" y="11542"/>
                    <a:pt x="58939" y="9612"/>
                    <a:pt x="58939" y="9612"/>
                  </a:cubicBezTo>
                  <a:cubicBezTo>
                    <a:pt x="58939" y="9612"/>
                    <a:pt x="62572" y="9498"/>
                    <a:pt x="62912" y="9612"/>
                  </a:cubicBezTo>
                  <a:cubicBezTo>
                    <a:pt x="63253" y="9725"/>
                    <a:pt x="64729" y="10082"/>
                    <a:pt x="65183" y="9563"/>
                  </a:cubicBezTo>
                  <a:cubicBezTo>
                    <a:pt x="65636" y="9044"/>
                    <a:pt x="65296" y="7342"/>
                    <a:pt x="65069" y="7001"/>
                  </a:cubicBezTo>
                  <a:cubicBezTo>
                    <a:pt x="64842" y="6661"/>
                    <a:pt x="63593" y="4504"/>
                    <a:pt x="61891" y="5072"/>
                  </a:cubicBezTo>
                  <a:cubicBezTo>
                    <a:pt x="60188" y="5639"/>
                    <a:pt x="59053" y="5979"/>
                    <a:pt x="59053" y="5979"/>
                  </a:cubicBezTo>
                  <a:lnTo>
                    <a:pt x="58599" y="4974"/>
                  </a:lnTo>
                  <a:lnTo>
                    <a:pt x="57350" y="7114"/>
                  </a:lnTo>
                  <a:cubicBezTo>
                    <a:pt x="57350" y="7114"/>
                    <a:pt x="56896" y="6207"/>
                    <a:pt x="57237" y="7796"/>
                  </a:cubicBezTo>
                  <a:cubicBezTo>
                    <a:pt x="57577" y="9385"/>
                    <a:pt x="57577" y="10179"/>
                    <a:pt x="57577" y="10179"/>
                  </a:cubicBezTo>
                  <a:cubicBezTo>
                    <a:pt x="57577" y="10179"/>
                    <a:pt x="59507" y="10634"/>
                    <a:pt x="57237" y="11201"/>
                  </a:cubicBezTo>
                  <a:lnTo>
                    <a:pt x="54967" y="11769"/>
                  </a:lnTo>
                  <a:cubicBezTo>
                    <a:pt x="54967" y="11769"/>
                    <a:pt x="54626" y="10066"/>
                    <a:pt x="54285" y="10066"/>
                  </a:cubicBezTo>
                  <a:cubicBezTo>
                    <a:pt x="53945" y="10066"/>
                    <a:pt x="52356" y="8250"/>
                    <a:pt x="52356" y="8250"/>
                  </a:cubicBezTo>
                  <a:cubicBezTo>
                    <a:pt x="52356" y="8250"/>
                    <a:pt x="52469" y="7796"/>
                    <a:pt x="53150" y="7682"/>
                  </a:cubicBezTo>
                  <a:cubicBezTo>
                    <a:pt x="53832" y="7569"/>
                    <a:pt x="54285" y="6093"/>
                    <a:pt x="54285" y="6093"/>
                  </a:cubicBezTo>
                  <a:lnTo>
                    <a:pt x="54853" y="2688"/>
                  </a:lnTo>
                  <a:cubicBezTo>
                    <a:pt x="54853" y="2688"/>
                    <a:pt x="53150" y="1098"/>
                    <a:pt x="51902" y="1326"/>
                  </a:cubicBezTo>
                  <a:cubicBezTo>
                    <a:pt x="50653" y="1553"/>
                    <a:pt x="48837" y="2120"/>
                    <a:pt x="48837" y="2120"/>
                  </a:cubicBezTo>
                  <a:lnTo>
                    <a:pt x="47475" y="3596"/>
                  </a:lnTo>
                  <a:lnTo>
                    <a:pt x="42934" y="1293"/>
                  </a:lnTo>
                  <a:cubicBezTo>
                    <a:pt x="42934" y="1293"/>
                    <a:pt x="42253" y="-734"/>
                    <a:pt x="42253" y="288"/>
                  </a:cubicBezTo>
                  <a:cubicBezTo>
                    <a:pt x="42253" y="1309"/>
                    <a:pt x="43843" y="3239"/>
                    <a:pt x="43843" y="3239"/>
                  </a:cubicBezTo>
                  <a:lnTo>
                    <a:pt x="43502" y="4828"/>
                  </a:lnTo>
                  <a:cubicBezTo>
                    <a:pt x="43502" y="4828"/>
                    <a:pt x="41459" y="5623"/>
                    <a:pt x="40551" y="5623"/>
                  </a:cubicBezTo>
                  <a:cubicBezTo>
                    <a:pt x="39643" y="5623"/>
                    <a:pt x="38848" y="6077"/>
                    <a:pt x="36918" y="4942"/>
                  </a:cubicBezTo>
                  <a:cubicBezTo>
                    <a:pt x="34989" y="3807"/>
                    <a:pt x="33854" y="2899"/>
                    <a:pt x="33286" y="3012"/>
                  </a:cubicBezTo>
                  <a:cubicBezTo>
                    <a:pt x="32719" y="3125"/>
                    <a:pt x="31583" y="4715"/>
                    <a:pt x="31583" y="4715"/>
                  </a:cubicBezTo>
                  <a:cubicBezTo>
                    <a:pt x="31583" y="4715"/>
                    <a:pt x="30335" y="5282"/>
                    <a:pt x="29086" y="5396"/>
                  </a:cubicBezTo>
                  <a:cubicBezTo>
                    <a:pt x="27838" y="5509"/>
                    <a:pt x="23865" y="5282"/>
                    <a:pt x="23865" y="5282"/>
                  </a:cubicBezTo>
                  <a:cubicBezTo>
                    <a:pt x="23865" y="5282"/>
                    <a:pt x="22503" y="2331"/>
                    <a:pt x="22049" y="2671"/>
                  </a:cubicBezTo>
                  <a:cubicBezTo>
                    <a:pt x="21595" y="3012"/>
                    <a:pt x="21481" y="4828"/>
                    <a:pt x="21481" y="4828"/>
                  </a:cubicBezTo>
                  <a:cubicBezTo>
                    <a:pt x="21481" y="4828"/>
                    <a:pt x="21141" y="7099"/>
                    <a:pt x="20686" y="7439"/>
                  </a:cubicBezTo>
                  <a:cubicBezTo>
                    <a:pt x="20232" y="7780"/>
                    <a:pt x="18189" y="7325"/>
                    <a:pt x="18189" y="7325"/>
                  </a:cubicBezTo>
                  <a:lnTo>
                    <a:pt x="15351" y="7099"/>
                  </a:lnTo>
                  <a:lnTo>
                    <a:pt x="11152" y="4715"/>
                  </a:lnTo>
                  <a:cubicBezTo>
                    <a:pt x="11152" y="4715"/>
                    <a:pt x="10470" y="3239"/>
                    <a:pt x="9676" y="3239"/>
                  </a:cubicBezTo>
                  <a:cubicBezTo>
                    <a:pt x="8881" y="3239"/>
                    <a:pt x="7746" y="5169"/>
                    <a:pt x="7746" y="5169"/>
                  </a:cubicBezTo>
                  <a:lnTo>
                    <a:pt x="10470" y="6417"/>
                  </a:lnTo>
                  <a:cubicBezTo>
                    <a:pt x="10470" y="6417"/>
                    <a:pt x="13195" y="6304"/>
                    <a:pt x="13308" y="6758"/>
                  </a:cubicBezTo>
                  <a:cubicBezTo>
                    <a:pt x="13422" y="7212"/>
                    <a:pt x="13989" y="7439"/>
                    <a:pt x="13535" y="7780"/>
                  </a:cubicBezTo>
                  <a:cubicBezTo>
                    <a:pt x="13081" y="8120"/>
                    <a:pt x="11152" y="8574"/>
                    <a:pt x="11152" y="8574"/>
                  </a:cubicBezTo>
                  <a:lnTo>
                    <a:pt x="16616" y="10163"/>
                  </a:lnTo>
                  <a:lnTo>
                    <a:pt x="16162" y="11071"/>
                  </a:lnTo>
                  <a:close/>
                </a:path>
              </a:pathLst>
            </a:custGeom>
            <a:solidFill>
              <a:srgbClr val="B4981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322" name="Graphic 2">
              <a:extLst>
                <a:ext uri="{FF2B5EF4-FFF2-40B4-BE49-F238E27FC236}">
                  <a16:creationId xmlns:a16="http://schemas.microsoft.com/office/drawing/2014/main" id="{A77BBAF3-D6FC-A9BB-6645-12F9D3E3DCBA}"/>
                </a:ext>
              </a:extLst>
            </p:cNvPr>
            <p:cNvGrpSpPr/>
            <p:nvPr/>
          </p:nvGrpSpPr>
          <p:grpSpPr>
            <a:xfrm>
              <a:off x="5639157" y="4281424"/>
              <a:ext cx="889256" cy="919668"/>
              <a:chOff x="5594764" y="4129787"/>
              <a:chExt cx="963962" cy="996928"/>
            </a:xfrm>
            <a:solidFill>
              <a:schemeClr val="bg1"/>
            </a:solidFill>
          </p:grpSpPr>
          <p:grpSp>
            <p:nvGrpSpPr>
              <p:cNvPr id="405" name="Graphic 2">
                <a:extLst>
                  <a:ext uri="{FF2B5EF4-FFF2-40B4-BE49-F238E27FC236}">
                    <a16:creationId xmlns:a16="http://schemas.microsoft.com/office/drawing/2014/main" id="{61DDA4BA-A68A-4D95-5101-08FC5FB5E218}"/>
                  </a:ext>
                </a:extLst>
              </p:cNvPr>
              <p:cNvGrpSpPr/>
              <p:nvPr/>
            </p:nvGrpSpPr>
            <p:grpSpPr>
              <a:xfrm>
                <a:off x="5594764" y="4129787"/>
                <a:ext cx="963962" cy="996928"/>
                <a:chOff x="5594764" y="4129787"/>
                <a:chExt cx="963962" cy="996928"/>
              </a:xfrm>
              <a:grpFill/>
            </p:grpSpPr>
            <p:grpSp>
              <p:nvGrpSpPr>
                <p:cNvPr id="407" name="Graphic 2">
                  <a:extLst>
                    <a:ext uri="{FF2B5EF4-FFF2-40B4-BE49-F238E27FC236}">
                      <a16:creationId xmlns:a16="http://schemas.microsoft.com/office/drawing/2014/main" id="{767580D5-6F62-3DA0-9FBA-FA5A2F03CAC2}"/>
                    </a:ext>
                  </a:extLst>
                </p:cNvPr>
                <p:cNvGrpSpPr/>
                <p:nvPr/>
              </p:nvGrpSpPr>
              <p:grpSpPr>
                <a:xfrm>
                  <a:off x="5594764" y="4129787"/>
                  <a:ext cx="963962" cy="996928"/>
                  <a:chOff x="5594764" y="4129787"/>
                  <a:chExt cx="963962" cy="996928"/>
                </a:xfrm>
                <a:grpFill/>
              </p:grpSpPr>
              <p:grpSp>
                <p:nvGrpSpPr>
                  <p:cNvPr id="409" name="Graphic 2">
                    <a:extLst>
                      <a:ext uri="{FF2B5EF4-FFF2-40B4-BE49-F238E27FC236}">
                        <a16:creationId xmlns:a16="http://schemas.microsoft.com/office/drawing/2014/main" id="{CBEE5ADE-B82A-0000-AAE2-7FF7547FF633}"/>
                      </a:ext>
                    </a:extLst>
                  </p:cNvPr>
                  <p:cNvGrpSpPr/>
                  <p:nvPr/>
                </p:nvGrpSpPr>
                <p:grpSpPr>
                  <a:xfrm>
                    <a:off x="5594764" y="4129787"/>
                    <a:ext cx="963962" cy="996928"/>
                    <a:chOff x="5594764" y="4129787"/>
                    <a:chExt cx="963962" cy="996928"/>
                  </a:xfrm>
                  <a:grpFill/>
                </p:grpSpPr>
                <p:grpSp>
                  <p:nvGrpSpPr>
                    <p:cNvPr id="411" name="Graphic 2">
                      <a:extLst>
                        <a:ext uri="{FF2B5EF4-FFF2-40B4-BE49-F238E27FC236}">
                          <a16:creationId xmlns:a16="http://schemas.microsoft.com/office/drawing/2014/main" id="{DDC68239-B5B3-8452-BCA3-FCB446491017}"/>
                        </a:ext>
                      </a:extLst>
                    </p:cNvPr>
                    <p:cNvGrpSpPr/>
                    <p:nvPr/>
                  </p:nvGrpSpPr>
                  <p:grpSpPr>
                    <a:xfrm>
                      <a:off x="5594764" y="4129787"/>
                      <a:ext cx="963962" cy="996928"/>
                      <a:chOff x="5594764" y="4129787"/>
                      <a:chExt cx="963962" cy="996928"/>
                    </a:xfrm>
                    <a:grpFill/>
                  </p:grpSpPr>
                  <p:grpSp>
                    <p:nvGrpSpPr>
                      <p:cNvPr id="413" name="Graphic 2">
                        <a:extLst>
                          <a:ext uri="{FF2B5EF4-FFF2-40B4-BE49-F238E27FC236}">
                            <a16:creationId xmlns:a16="http://schemas.microsoft.com/office/drawing/2014/main" id="{A2D99628-91CF-5152-AD11-1D7ED73AF25E}"/>
                          </a:ext>
                        </a:extLst>
                      </p:cNvPr>
                      <p:cNvGrpSpPr/>
                      <p:nvPr/>
                    </p:nvGrpSpPr>
                    <p:grpSpPr>
                      <a:xfrm>
                        <a:off x="5594764" y="4129787"/>
                        <a:ext cx="963962" cy="996928"/>
                        <a:chOff x="5594764" y="4129787"/>
                        <a:chExt cx="963962" cy="996928"/>
                      </a:xfrm>
                      <a:grpFill/>
                    </p:grpSpPr>
                    <p:grpSp>
                      <p:nvGrpSpPr>
                        <p:cNvPr id="415" name="Graphic 2">
                          <a:extLst>
                            <a:ext uri="{FF2B5EF4-FFF2-40B4-BE49-F238E27FC236}">
                              <a16:creationId xmlns:a16="http://schemas.microsoft.com/office/drawing/2014/main" id="{C4C32AA9-7F1C-ED6A-40B4-F49497AFE185}"/>
                            </a:ext>
                          </a:extLst>
                        </p:cNvPr>
                        <p:cNvGrpSpPr/>
                        <p:nvPr/>
                      </p:nvGrpSpPr>
                      <p:grpSpPr>
                        <a:xfrm>
                          <a:off x="5644417" y="4129787"/>
                          <a:ext cx="914309" cy="996928"/>
                          <a:chOff x="5644417" y="4129787"/>
                          <a:chExt cx="914309" cy="996928"/>
                        </a:xfrm>
                        <a:grpFill/>
                      </p:grpSpPr>
                      <p:grpSp>
                        <p:nvGrpSpPr>
                          <p:cNvPr id="417" name="Graphic 2">
                            <a:extLst>
                              <a:ext uri="{FF2B5EF4-FFF2-40B4-BE49-F238E27FC236}">
                                <a16:creationId xmlns:a16="http://schemas.microsoft.com/office/drawing/2014/main" id="{10FF8B4C-44C0-B2CF-3E42-3A515AB423FD}"/>
                              </a:ext>
                            </a:extLst>
                          </p:cNvPr>
                          <p:cNvGrpSpPr/>
                          <p:nvPr/>
                        </p:nvGrpSpPr>
                        <p:grpSpPr>
                          <a:xfrm>
                            <a:off x="5644417" y="4129787"/>
                            <a:ext cx="395956" cy="342849"/>
                            <a:chOff x="5644417" y="4129787"/>
                            <a:chExt cx="395956" cy="342849"/>
                          </a:xfrm>
                          <a:grpFill/>
                        </p:grpSpPr>
                        <p:sp>
                          <p:nvSpPr>
                            <p:cNvPr id="419" name="Freeform: Shape 418">
                              <a:extLst>
                                <a:ext uri="{FF2B5EF4-FFF2-40B4-BE49-F238E27FC236}">
                                  <a16:creationId xmlns:a16="http://schemas.microsoft.com/office/drawing/2014/main" id="{45FFF69E-5DE5-8B23-14B2-5665164B0DAB}"/>
                                </a:ext>
                              </a:extLst>
                            </p:cNvPr>
                            <p:cNvSpPr/>
                            <p:nvPr/>
                          </p:nvSpPr>
                          <p:spPr>
                            <a:xfrm>
                              <a:off x="5644417" y="4129787"/>
                              <a:ext cx="242766" cy="342849"/>
                            </a:xfrm>
                            <a:custGeom>
                              <a:avLst/>
                              <a:gdLst>
                                <a:gd name="connsiteX0" fmla="*/ 22037 w 242766"/>
                                <a:gd name="connsiteY0" fmla="*/ 109732 h 342849"/>
                                <a:gd name="connsiteX1" fmla="*/ 25070 w 242766"/>
                                <a:gd name="connsiteY1" fmla="*/ 103359 h 342849"/>
                                <a:gd name="connsiteX2" fmla="*/ 24453 w 242766"/>
                                <a:gd name="connsiteY2" fmla="*/ 101381 h 342849"/>
                                <a:gd name="connsiteX3" fmla="*/ 25232 w 242766"/>
                                <a:gd name="connsiteY3" fmla="*/ 100862 h 342849"/>
                                <a:gd name="connsiteX4" fmla="*/ 26383 w 242766"/>
                                <a:gd name="connsiteY4" fmla="*/ 102662 h 342849"/>
                                <a:gd name="connsiteX5" fmla="*/ 28588 w 242766"/>
                                <a:gd name="connsiteY5" fmla="*/ 102500 h 342849"/>
                                <a:gd name="connsiteX6" fmla="*/ 32351 w 242766"/>
                                <a:gd name="connsiteY6" fmla="*/ 98770 h 342849"/>
                                <a:gd name="connsiteX7" fmla="*/ 35415 w 242766"/>
                                <a:gd name="connsiteY7" fmla="*/ 94911 h 342849"/>
                                <a:gd name="connsiteX8" fmla="*/ 35075 w 242766"/>
                                <a:gd name="connsiteY8" fmla="*/ 91084 h 342849"/>
                                <a:gd name="connsiteX9" fmla="*/ 30599 w 242766"/>
                                <a:gd name="connsiteY9" fmla="*/ 83949 h 342849"/>
                                <a:gd name="connsiteX10" fmla="*/ 32042 w 242766"/>
                                <a:gd name="connsiteY10" fmla="*/ 79863 h 342849"/>
                                <a:gd name="connsiteX11" fmla="*/ 37799 w 242766"/>
                                <a:gd name="connsiteY11" fmla="*/ 85781 h 342849"/>
                                <a:gd name="connsiteX12" fmla="*/ 41431 w 242766"/>
                                <a:gd name="connsiteY12" fmla="*/ 88506 h 342849"/>
                                <a:gd name="connsiteX13" fmla="*/ 41431 w 242766"/>
                                <a:gd name="connsiteY13" fmla="*/ 93046 h 342849"/>
                                <a:gd name="connsiteX14" fmla="*/ 44464 w 242766"/>
                                <a:gd name="connsiteY14" fmla="*/ 93646 h 342849"/>
                                <a:gd name="connsiteX15" fmla="*/ 45680 w 242766"/>
                                <a:gd name="connsiteY15" fmla="*/ 86981 h 342849"/>
                                <a:gd name="connsiteX16" fmla="*/ 43864 w 242766"/>
                                <a:gd name="connsiteY16" fmla="*/ 82733 h 342849"/>
                                <a:gd name="connsiteX17" fmla="*/ 42356 w 242766"/>
                                <a:gd name="connsiteY17" fmla="*/ 80917 h 342849"/>
                                <a:gd name="connsiteX18" fmla="*/ 45696 w 242766"/>
                                <a:gd name="connsiteY18" fmla="*/ 79409 h 342849"/>
                                <a:gd name="connsiteX19" fmla="*/ 50853 w 242766"/>
                                <a:gd name="connsiteY19" fmla="*/ 77284 h 342849"/>
                                <a:gd name="connsiteX20" fmla="*/ 53285 w 242766"/>
                                <a:gd name="connsiteY20" fmla="*/ 75160 h 342849"/>
                                <a:gd name="connsiteX21" fmla="*/ 56917 w 242766"/>
                                <a:gd name="connsiteY21" fmla="*/ 70911 h 342849"/>
                                <a:gd name="connsiteX22" fmla="*/ 56917 w 242766"/>
                                <a:gd name="connsiteY22" fmla="*/ 68187 h 342849"/>
                                <a:gd name="connsiteX23" fmla="*/ 59642 w 242766"/>
                                <a:gd name="connsiteY23" fmla="*/ 66063 h 342849"/>
                                <a:gd name="connsiteX24" fmla="*/ 63274 w 242766"/>
                                <a:gd name="connsiteY24" fmla="*/ 66063 h 342849"/>
                                <a:gd name="connsiteX25" fmla="*/ 66306 w 242766"/>
                                <a:gd name="connsiteY25" fmla="*/ 63939 h 342849"/>
                                <a:gd name="connsiteX26" fmla="*/ 70247 w 242766"/>
                                <a:gd name="connsiteY26" fmla="*/ 61814 h 342849"/>
                                <a:gd name="connsiteX27" fmla="*/ 71755 w 242766"/>
                                <a:gd name="connsiteY27" fmla="*/ 58474 h 342849"/>
                                <a:gd name="connsiteX28" fmla="*/ 68414 w 242766"/>
                                <a:gd name="connsiteY28" fmla="*/ 58474 h 342849"/>
                                <a:gd name="connsiteX29" fmla="*/ 71755 w 242766"/>
                                <a:gd name="connsiteY29" fmla="*/ 52409 h 342849"/>
                                <a:gd name="connsiteX30" fmla="*/ 69322 w 242766"/>
                                <a:gd name="connsiteY30" fmla="*/ 50901 h 342849"/>
                                <a:gd name="connsiteX31" fmla="*/ 71755 w 242766"/>
                                <a:gd name="connsiteY31" fmla="*/ 49085 h 342849"/>
                                <a:gd name="connsiteX32" fmla="*/ 71755 w 242766"/>
                                <a:gd name="connsiteY32" fmla="*/ 41204 h 342849"/>
                                <a:gd name="connsiteX33" fmla="*/ 78128 w 242766"/>
                                <a:gd name="connsiteY33" fmla="*/ 34539 h 342849"/>
                                <a:gd name="connsiteX34" fmla="*/ 86008 w 242766"/>
                                <a:gd name="connsiteY34" fmla="*/ 29383 h 342849"/>
                                <a:gd name="connsiteX35" fmla="*/ 91765 w 242766"/>
                                <a:gd name="connsiteY35" fmla="*/ 32107 h 342849"/>
                                <a:gd name="connsiteX36" fmla="*/ 92981 w 242766"/>
                                <a:gd name="connsiteY36" fmla="*/ 35740 h 342849"/>
                                <a:gd name="connsiteX37" fmla="*/ 97522 w 242766"/>
                                <a:gd name="connsiteY37" fmla="*/ 32707 h 342849"/>
                                <a:gd name="connsiteX38" fmla="*/ 99030 w 242766"/>
                                <a:gd name="connsiteY38" fmla="*/ 25134 h 342849"/>
                                <a:gd name="connsiteX39" fmla="*/ 100846 w 242766"/>
                                <a:gd name="connsiteY39" fmla="*/ 23626 h 342849"/>
                                <a:gd name="connsiteX40" fmla="*/ 104478 w 242766"/>
                                <a:gd name="connsiteY40" fmla="*/ 23626 h 342849"/>
                                <a:gd name="connsiteX41" fmla="*/ 111143 w 242766"/>
                                <a:gd name="connsiteY41" fmla="*/ 26351 h 342849"/>
                                <a:gd name="connsiteX42" fmla="*/ 115991 w 242766"/>
                                <a:gd name="connsiteY42" fmla="*/ 24842 h 342849"/>
                                <a:gd name="connsiteX43" fmla="*/ 121456 w 242766"/>
                                <a:gd name="connsiteY43" fmla="*/ 21502 h 342849"/>
                                <a:gd name="connsiteX44" fmla="*/ 126305 w 242766"/>
                                <a:gd name="connsiteY44" fmla="*/ 17254 h 342849"/>
                                <a:gd name="connsiteX45" fmla="*/ 130845 w 242766"/>
                                <a:gd name="connsiteY45" fmla="*/ 15745 h 342849"/>
                                <a:gd name="connsiteX46" fmla="*/ 135094 w 242766"/>
                                <a:gd name="connsiteY46" fmla="*/ 13621 h 342849"/>
                                <a:gd name="connsiteX47" fmla="*/ 138126 w 242766"/>
                                <a:gd name="connsiteY47" fmla="*/ 11497 h 342849"/>
                                <a:gd name="connsiteX48" fmla="*/ 140850 w 242766"/>
                                <a:gd name="connsiteY48" fmla="*/ 9681 h 342849"/>
                                <a:gd name="connsiteX49" fmla="*/ 140850 w 242766"/>
                                <a:gd name="connsiteY49" fmla="*/ 5740 h 342849"/>
                                <a:gd name="connsiteX50" fmla="*/ 144483 w 242766"/>
                                <a:gd name="connsiteY50" fmla="*/ 3616 h 342849"/>
                                <a:gd name="connsiteX51" fmla="*/ 144483 w 242766"/>
                                <a:gd name="connsiteY51" fmla="*/ 6957 h 342849"/>
                                <a:gd name="connsiteX52" fmla="*/ 147207 w 242766"/>
                                <a:gd name="connsiteY52" fmla="*/ 5448 h 342849"/>
                                <a:gd name="connsiteX53" fmla="*/ 147207 w 242766"/>
                                <a:gd name="connsiteY53" fmla="*/ 1816 h 342849"/>
                                <a:gd name="connsiteX54" fmla="*/ 151147 w 242766"/>
                                <a:gd name="connsiteY54" fmla="*/ 0 h 342849"/>
                                <a:gd name="connsiteX55" fmla="*/ 156612 w 242766"/>
                                <a:gd name="connsiteY55" fmla="*/ 1216 h 342849"/>
                                <a:gd name="connsiteX56" fmla="*/ 160552 w 242766"/>
                                <a:gd name="connsiteY56" fmla="*/ 2432 h 342849"/>
                                <a:gd name="connsiteX57" fmla="*/ 162985 w 242766"/>
                                <a:gd name="connsiteY57" fmla="*/ 6681 h 342849"/>
                                <a:gd name="connsiteX58" fmla="*/ 162985 w 242766"/>
                                <a:gd name="connsiteY58" fmla="*/ 11075 h 342849"/>
                                <a:gd name="connsiteX59" fmla="*/ 159644 w 242766"/>
                                <a:gd name="connsiteY59" fmla="*/ 13346 h 342849"/>
                                <a:gd name="connsiteX60" fmla="*/ 155704 w 242766"/>
                                <a:gd name="connsiteY60" fmla="*/ 13946 h 342849"/>
                                <a:gd name="connsiteX61" fmla="*/ 151763 w 242766"/>
                                <a:gd name="connsiteY61" fmla="*/ 14545 h 342849"/>
                                <a:gd name="connsiteX62" fmla="*/ 147223 w 242766"/>
                                <a:gd name="connsiteY62" fmla="*/ 15454 h 342849"/>
                                <a:gd name="connsiteX63" fmla="*/ 144191 w 242766"/>
                                <a:gd name="connsiteY63" fmla="*/ 17270 h 342849"/>
                                <a:gd name="connsiteX64" fmla="*/ 142066 w 242766"/>
                                <a:gd name="connsiteY64" fmla="*/ 19702 h 342849"/>
                                <a:gd name="connsiteX65" fmla="*/ 140558 w 242766"/>
                                <a:gd name="connsiteY65" fmla="*/ 22426 h 342849"/>
                                <a:gd name="connsiteX66" fmla="*/ 139650 w 242766"/>
                                <a:gd name="connsiteY66" fmla="*/ 25459 h 342849"/>
                                <a:gd name="connsiteX67" fmla="*/ 138434 w 242766"/>
                                <a:gd name="connsiteY67" fmla="*/ 27891 h 342849"/>
                                <a:gd name="connsiteX68" fmla="*/ 134494 w 242766"/>
                                <a:gd name="connsiteY68" fmla="*/ 28491 h 342849"/>
                                <a:gd name="connsiteX69" fmla="*/ 132061 w 242766"/>
                                <a:gd name="connsiteY69" fmla="*/ 31215 h 342849"/>
                                <a:gd name="connsiteX70" fmla="*/ 130845 w 242766"/>
                                <a:gd name="connsiteY70" fmla="*/ 34248 h 342849"/>
                                <a:gd name="connsiteX71" fmla="*/ 129029 w 242766"/>
                                <a:gd name="connsiteY71" fmla="*/ 38788 h 342849"/>
                                <a:gd name="connsiteX72" fmla="*/ 125088 w 242766"/>
                                <a:gd name="connsiteY72" fmla="*/ 43945 h 342849"/>
                                <a:gd name="connsiteX73" fmla="*/ 123872 w 242766"/>
                                <a:gd name="connsiteY73" fmla="*/ 48193 h 342849"/>
                                <a:gd name="connsiteX74" fmla="*/ 123872 w 242766"/>
                                <a:gd name="connsiteY74" fmla="*/ 53350 h 342849"/>
                                <a:gd name="connsiteX75" fmla="*/ 123564 w 242766"/>
                                <a:gd name="connsiteY75" fmla="*/ 57890 h 342849"/>
                                <a:gd name="connsiteX76" fmla="*/ 121440 w 242766"/>
                                <a:gd name="connsiteY76" fmla="*/ 62431 h 342849"/>
                                <a:gd name="connsiteX77" fmla="*/ 119932 w 242766"/>
                                <a:gd name="connsiteY77" fmla="*/ 65155 h 342849"/>
                                <a:gd name="connsiteX78" fmla="*/ 117500 w 242766"/>
                                <a:gd name="connsiteY78" fmla="*/ 69403 h 342849"/>
                                <a:gd name="connsiteX79" fmla="*/ 124780 w 242766"/>
                                <a:gd name="connsiteY79" fmla="*/ 67587 h 342849"/>
                                <a:gd name="connsiteX80" fmla="*/ 125088 w 242766"/>
                                <a:gd name="connsiteY80" fmla="*/ 69095 h 342849"/>
                                <a:gd name="connsiteX81" fmla="*/ 127213 w 242766"/>
                                <a:gd name="connsiteY81" fmla="*/ 70603 h 342849"/>
                                <a:gd name="connsiteX82" fmla="*/ 130245 w 242766"/>
                                <a:gd name="connsiteY82" fmla="*/ 72728 h 342849"/>
                                <a:gd name="connsiteX83" fmla="*/ 130245 w 242766"/>
                                <a:gd name="connsiteY83" fmla="*/ 76668 h 342849"/>
                                <a:gd name="connsiteX84" fmla="*/ 131461 w 242766"/>
                                <a:gd name="connsiteY84" fmla="*/ 80009 h 342849"/>
                                <a:gd name="connsiteX85" fmla="*/ 132369 w 242766"/>
                                <a:gd name="connsiteY85" fmla="*/ 82441 h 342849"/>
                                <a:gd name="connsiteX86" fmla="*/ 134802 w 242766"/>
                                <a:gd name="connsiteY86" fmla="*/ 84257 h 342849"/>
                                <a:gd name="connsiteX87" fmla="*/ 136310 w 242766"/>
                                <a:gd name="connsiteY87" fmla="*/ 85765 h 342849"/>
                                <a:gd name="connsiteX88" fmla="*/ 136910 w 242766"/>
                                <a:gd name="connsiteY88" fmla="*/ 88798 h 342849"/>
                                <a:gd name="connsiteX89" fmla="*/ 136910 w 242766"/>
                                <a:gd name="connsiteY89" fmla="*/ 93046 h 342849"/>
                                <a:gd name="connsiteX90" fmla="*/ 136002 w 242766"/>
                                <a:gd name="connsiteY90" fmla="*/ 96386 h 342849"/>
                                <a:gd name="connsiteX91" fmla="*/ 135402 w 242766"/>
                                <a:gd name="connsiteY91" fmla="*/ 99111 h 342849"/>
                                <a:gd name="connsiteX92" fmla="*/ 135402 w 242766"/>
                                <a:gd name="connsiteY92" fmla="*/ 102743 h 342849"/>
                                <a:gd name="connsiteX93" fmla="*/ 135710 w 242766"/>
                                <a:gd name="connsiteY93" fmla="*/ 105175 h 342849"/>
                                <a:gd name="connsiteX94" fmla="*/ 138742 w 242766"/>
                                <a:gd name="connsiteY94" fmla="*/ 106684 h 342849"/>
                                <a:gd name="connsiteX95" fmla="*/ 141466 w 242766"/>
                                <a:gd name="connsiteY95" fmla="*/ 107284 h 342849"/>
                                <a:gd name="connsiteX96" fmla="*/ 142374 w 242766"/>
                                <a:gd name="connsiteY96" fmla="*/ 109716 h 342849"/>
                                <a:gd name="connsiteX97" fmla="*/ 147839 w 242766"/>
                                <a:gd name="connsiteY97" fmla="*/ 113656 h 342849"/>
                                <a:gd name="connsiteX98" fmla="*/ 157536 w 242766"/>
                                <a:gd name="connsiteY98" fmla="*/ 113656 h 342849"/>
                                <a:gd name="connsiteX99" fmla="*/ 163001 w 242766"/>
                                <a:gd name="connsiteY99" fmla="*/ 115164 h 342849"/>
                                <a:gd name="connsiteX100" fmla="*/ 168758 w 242766"/>
                                <a:gd name="connsiteY100" fmla="*/ 111532 h 342849"/>
                                <a:gd name="connsiteX101" fmla="*/ 172098 w 242766"/>
                                <a:gd name="connsiteY101" fmla="*/ 111840 h 342849"/>
                                <a:gd name="connsiteX102" fmla="*/ 176946 w 242766"/>
                                <a:gd name="connsiteY102" fmla="*/ 113056 h 342849"/>
                                <a:gd name="connsiteX103" fmla="*/ 181195 w 242766"/>
                                <a:gd name="connsiteY103" fmla="*/ 113364 h 342849"/>
                                <a:gd name="connsiteX104" fmla="*/ 183319 w 242766"/>
                                <a:gd name="connsiteY104" fmla="*/ 115181 h 342849"/>
                                <a:gd name="connsiteX105" fmla="*/ 195449 w 242766"/>
                                <a:gd name="connsiteY105" fmla="*/ 131558 h 342849"/>
                                <a:gd name="connsiteX106" fmla="*/ 200913 w 242766"/>
                                <a:gd name="connsiteY106" fmla="*/ 132775 h 342849"/>
                                <a:gd name="connsiteX107" fmla="*/ 205454 w 242766"/>
                                <a:gd name="connsiteY107" fmla="*/ 129742 h 342849"/>
                                <a:gd name="connsiteX108" fmla="*/ 211518 w 242766"/>
                                <a:gd name="connsiteY108" fmla="*/ 131558 h 342849"/>
                                <a:gd name="connsiteX109" fmla="*/ 226372 w 242766"/>
                                <a:gd name="connsiteY109" fmla="*/ 130650 h 342849"/>
                                <a:gd name="connsiteX110" fmla="*/ 230621 w 242766"/>
                                <a:gd name="connsiteY110" fmla="*/ 127618 h 342849"/>
                                <a:gd name="connsiteX111" fmla="*/ 238809 w 242766"/>
                                <a:gd name="connsiteY111" fmla="*/ 130050 h 342849"/>
                                <a:gd name="connsiteX112" fmla="*/ 240626 w 242766"/>
                                <a:gd name="connsiteY112" fmla="*/ 135207 h 342849"/>
                                <a:gd name="connsiteX113" fmla="*/ 236685 w 242766"/>
                                <a:gd name="connsiteY113" fmla="*/ 138239 h 342849"/>
                                <a:gd name="connsiteX114" fmla="*/ 235469 w 242766"/>
                                <a:gd name="connsiteY114" fmla="*/ 143996 h 342849"/>
                                <a:gd name="connsiteX115" fmla="*/ 231221 w 242766"/>
                                <a:gd name="connsiteY115" fmla="*/ 147936 h 342849"/>
                                <a:gd name="connsiteX116" fmla="*/ 234561 w 242766"/>
                                <a:gd name="connsiteY116" fmla="*/ 152785 h 342849"/>
                                <a:gd name="connsiteX117" fmla="*/ 232745 w 242766"/>
                                <a:gd name="connsiteY117" fmla="*/ 163698 h 342849"/>
                                <a:gd name="connsiteX118" fmla="*/ 234869 w 242766"/>
                                <a:gd name="connsiteY118" fmla="*/ 167947 h 342849"/>
                                <a:gd name="connsiteX119" fmla="*/ 235177 w 242766"/>
                                <a:gd name="connsiteY119" fmla="*/ 172795 h 342849"/>
                                <a:gd name="connsiteX120" fmla="*/ 235777 w 242766"/>
                                <a:gd name="connsiteY120" fmla="*/ 174303 h 342849"/>
                                <a:gd name="connsiteX121" fmla="*/ 235177 w 242766"/>
                                <a:gd name="connsiteY121" fmla="*/ 175811 h 342849"/>
                                <a:gd name="connsiteX122" fmla="*/ 240642 w 242766"/>
                                <a:gd name="connsiteY122" fmla="*/ 182476 h 342849"/>
                                <a:gd name="connsiteX123" fmla="*/ 242766 w 242766"/>
                                <a:gd name="connsiteY123" fmla="*/ 186416 h 342849"/>
                                <a:gd name="connsiteX124" fmla="*/ 242766 w 242766"/>
                                <a:gd name="connsiteY124" fmla="*/ 189449 h 342849"/>
                                <a:gd name="connsiteX125" fmla="*/ 231853 w 242766"/>
                                <a:gd name="connsiteY125" fmla="*/ 197930 h 342849"/>
                                <a:gd name="connsiteX126" fmla="*/ 237918 w 242766"/>
                                <a:gd name="connsiteY126" fmla="*/ 201870 h 342849"/>
                                <a:gd name="connsiteX127" fmla="*/ 242766 w 242766"/>
                                <a:gd name="connsiteY127" fmla="*/ 207627 h 342849"/>
                                <a:gd name="connsiteX128" fmla="*/ 237010 w 242766"/>
                                <a:gd name="connsiteY128" fmla="*/ 214908 h 342849"/>
                                <a:gd name="connsiteX129" fmla="*/ 232388 w 242766"/>
                                <a:gd name="connsiteY129" fmla="*/ 215588 h 342849"/>
                                <a:gd name="connsiteX130" fmla="*/ 230037 w 242766"/>
                                <a:gd name="connsiteY130" fmla="*/ 220064 h 342849"/>
                                <a:gd name="connsiteX131" fmla="*/ 223291 w 242766"/>
                                <a:gd name="connsiteY131" fmla="*/ 215134 h 342849"/>
                                <a:gd name="connsiteX132" fmla="*/ 223064 w 242766"/>
                                <a:gd name="connsiteY132" fmla="*/ 221880 h 342849"/>
                                <a:gd name="connsiteX133" fmla="*/ 190633 w 242766"/>
                                <a:gd name="connsiteY133" fmla="*/ 221880 h 342849"/>
                                <a:gd name="connsiteX134" fmla="*/ 189724 w 242766"/>
                                <a:gd name="connsiteY134" fmla="*/ 234010 h 342849"/>
                                <a:gd name="connsiteX135" fmla="*/ 190033 w 242766"/>
                                <a:gd name="connsiteY135" fmla="*/ 234772 h 342849"/>
                                <a:gd name="connsiteX136" fmla="*/ 201546 w 242766"/>
                                <a:gd name="connsiteY136" fmla="*/ 236134 h 342849"/>
                                <a:gd name="connsiteX137" fmla="*/ 203978 w 242766"/>
                                <a:gd name="connsiteY137" fmla="*/ 239474 h 342849"/>
                                <a:gd name="connsiteX138" fmla="*/ 204286 w 242766"/>
                                <a:gd name="connsiteY138" fmla="*/ 244015 h 342849"/>
                                <a:gd name="connsiteX139" fmla="*/ 202162 w 242766"/>
                                <a:gd name="connsiteY139" fmla="*/ 245523 h 342849"/>
                                <a:gd name="connsiteX140" fmla="*/ 197621 w 242766"/>
                                <a:gd name="connsiteY140" fmla="*/ 243090 h 342849"/>
                                <a:gd name="connsiteX141" fmla="*/ 186708 w 242766"/>
                                <a:gd name="connsiteY141" fmla="*/ 245523 h 342849"/>
                                <a:gd name="connsiteX142" fmla="*/ 185492 w 242766"/>
                                <a:gd name="connsiteY142" fmla="*/ 261901 h 342849"/>
                                <a:gd name="connsiteX143" fmla="*/ 194281 w 242766"/>
                                <a:gd name="connsiteY143" fmla="*/ 268874 h 342849"/>
                                <a:gd name="connsiteX144" fmla="*/ 194881 w 242766"/>
                                <a:gd name="connsiteY144" fmla="*/ 272214 h 342849"/>
                                <a:gd name="connsiteX145" fmla="*/ 197913 w 242766"/>
                                <a:gd name="connsiteY145" fmla="*/ 279187 h 342849"/>
                                <a:gd name="connsiteX146" fmla="*/ 187000 w 242766"/>
                                <a:gd name="connsiteY146" fmla="*/ 342850 h 342849"/>
                                <a:gd name="connsiteX147" fmla="*/ 179119 w 242766"/>
                                <a:gd name="connsiteY147" fmla="*/ 335277 h 342849"/>
                                <a:gd name="connsiteX148" fmla="*/ 170022 w 242766"/>
                                <a:gd name="connsiteY148" fmla="*/ 337093 h 342849"/>
                                <a:gd name="connsiteX149" fmla="*/ 184568 w 242766"/>
                                <a:gd name="connsiteY149" fmla="*/ 313743 h 342849"/>
                                <a:gd name="connsiteX150" fmla="*/ 183060 w 242766"/>
                                <a:gd name="connsiteY150" fmla="*/ 312526 h 342849"/>
                                <a:gd name="connsiteX151" fmla="*/ 180936 w 242766"/>
                                <a:gd name="connsiteY151" fmla="*/ 312526 h 342849"/>
                                <a:gd name="connsiteX152" fmla="*/ 179119 w 242766"/>
                                <a:gd name="connsiteY152" fmla="*/ 308894 h 342849"/>
                                <a:gd name="connsiteX153" fmla="*/ 175179 w 242766"/>
                                <a:gd name="connsiteY153" fmla="*/ 307986 h 342849"/>
                                <a:gd name="connsiteX154" fmla="*/ 172455 w 242766"/>
                                <a:gd name="connsiteY154" fmla="*/ 308294 h 342849"/>
                                <a:gd name="connsiteX155" fmla="*/ 172147 w 242766"/>
                                <a:gd name="connsiteY155" fmla="*/ 306786 h 342849"/>
                                <a:gd name="connsiteX156" fmla="*/ 165482 w 242766"/>
                                <a:gd name="connsiteY156" fmla="*/ 302846 h 342849"/>
                                <a:gd name="connsiteX157" fmla="*/ 157909 w 242766"/>
                                <a:gd name="connsiteY157" fmla="*/ 306478 h 342849"/>
                                <a:gd name="connsiteX158" fmla="*/ 153661 w 242766"/>
                                <a:gd name="connsiteY158" fmla="*/ 304662 h 342849"/>
                                <a:gd name="connsiteX159" fmla="*/ 149120 w 242766"/>
                                <a:gd name="connsiteY159" fmla="*/ 301629 h 342849"/>
                                <a:gd name="connsiteX160" fmla="*/ 144272 w 242766"/>
                                <a:gd name="connsiteY160" fmla="*/ 304970 h 342849"/>
                                <a:gd name="connsiteX161" fmla="*/ 139115 w 242766"/>
                                <a:gd name="connsiteY161" fmla="*/ 307094 h 342849"/>
                                <a:gd name="connsiteX162" fmla="*/ 132450 w 242766"/>
                                <a:gd name="connsiteY162" fmla="*/ 307402 h 342849"/>
                                <a:gd name="connsiteX163" fmla="*/ 125786 w 242766"/>
                                <a:gd name="connsiteY163" fmla="*/ 305894 h 342849"/>
                                <a:gd name="connsiteX164" fmla="*/ 122753 w 242766"/>
                                <a:gd name="connsiteY164" fmla="*/ 304078 h 342849"/>
                                <a:gd name="connsiteX165" fmla="*/ 119121 w 242766"/>
                                <a:gd name="connsiteY165" fmla="*/ 294673 h 342849"/>
                                <a:gd name="connsiteX166" fmla="*/ 112456 w 242766"/>
                                <a:gd name="connsiteY166" fmla="*/ 292857 h 342849"/>
                                <a:gd name="connsiteX167" fmla="*/ 112764 w 242766"/>
                                <a:gd name="connsiteY167" fmla="*/ 287392 h 342849"/>
                                <a:gd name="connsiteX168" fmla="*/ 110948 w 242766"/>
                                <a:gd name="connsiteY168" fmla="*/ 284505 h 342849"/>
                                <a:gd name="connsiteX169" fmla="*/ 106408 w 242766"/>
                                <a:gd name="connsiteY169" fmla="*/ 283743 h 342849"/>
                                <a:gd name="connsiteX170" fmla="*/ 103067 w 242766"/>
                                <a:gd name="connsiteY170" fmla="*/ 279803 h 342849"/>
                                <a:gd name="connsiteX171" fmla="*/ 95495 w 242766"/>
                                <a:gd name="connsiteY171" fmla="*/ 277371 h 342849"/>
                                <a:gd name="connsiteX172" fmla="*/ 95495 w 242766"/>
                                <a:gd name="connsiteY172" fmla="*/ 273122 h 342849"/>
                                <a:gd name="connsiteX173" fmla="*/ 95041 w 242766"/>
                                <a:gd name="connsiteY173" fmla="*/ 269490 h 342849"/>
                                <a:gd name="connsiteX174" fmla="*/ 86852 w 242766"/>
                                <a:gd name="connsiteY174" fmla="*/ 262825 h 342849"/>
                                <a:gd name="connsiteX175" fmla="*/ 77609 w 242766"/>
                                <a:gd name="connsiteY175" fmla="*/ 261317 h 342849"/>
                                <a:gd name="connsiteX176" fmla="*/ 71544 w 242766"/>
                                <a:gd name="connsiteY176" fmla="*/ 257685 h 342849"/>
                                <a:gd name="connsiteX177" fmla="*/ 67004 w 242766"/>
                                <a:gd name="connsiteY177" fmla="*/ 255561 h 342849"/>
                                <a:gd name="connsiteX178" fmla="*/ 63663 w 242766"/>
                                <a:gd name="connsiteY178" fmla="*/ 253128 h 342849"/>
                                <a:gd name="connsiteX179" fmla="*/ 59723 w 242766"/>
                                <a:gd name="connsiteY179" fmla="*/ 251004 h 342849"/>
                                <a:gd name="connsiteX180" fmla="*/ 56090 w 242766"/>
                                <a:gd name="connsiteY180" fmla="*/ 250096 h 342849"/>
                                <a:gd name="connsiteX181" fmla="*/ 54582 w 242766"/>
                                <a:gd name="connsiteY181" fmla="*/ 250404 h 342849"/>
                                <a:gd name="connsiteX182" fmla="*/ 53674 w 242766"/>
                                <a:gd name="connsiteY182" fmla="*/ 253128 h 342849"/>
                                <a:gd name="connsiteX183" fmla="*/ 46393 w 242766"/>
                                <a:gd name="connsiteY183" fmla="*/ 253128 h 342849"/>
                                <a:gd name="connsiteX184" fmla="*/ 40021 w 242766"/>
                                <a:gd name="connsiteY184" fmla="*/ 252820 h 342849"/>
                                <a:gd name="connsiteX185" fmla="*/ 36988 w 242766"/>
                                <a:gd name="connsiteY185" fmla="*/ 251604 h 342849"/>
                                <a:gd name="connsiteX186" fmla="*/ 30924 w 242766"/>
                                <a:gd name="connsiteY186" fmla="*/ 250387 h 342849"/>
                                <a:gd name="connsiteX187" fmla="*/ 29107 w 242766"/>
                                <a:gd name="connsiteY187" fmla="*/ 246447 h 342849"/>
                                <a:gd name="connsiteX188" fmla="*/ 22135 w 242766"/>
                                <a:gd name="connsiteY188" fmla="*/ 241907 h 342849"/>
                                <a:gd name="connsiteX189" fmla="*/ 3341 w 242766"/>
                                <a:gd name="connsiteY189" fmla="*/ 231301 h 342849"/>
                                <a:gd name="connsiteX190" fmla="*/ 0 w 242766"/>
                                <a:gd name="connsiteY190" fmla="*/ 227361 h 342849"/>
                                <a:gd name="connsiteX191" fmla="*/ 1508 w 242766"/>
                                <a:gd name="connsiteY191" fmla="*/ 224929 h 342849"/>
                                <a:gd name="connsiteX192" fmla="*/ 0 w 242766"/>
                                <a:gd name="connsiteY192" fmla="*/ 223421 h 342849"/>
                                <a:gd name="connsiteX193" fmla="*/ 6065 w 242766"/>
                                <a:gd name="connsiteY193" fmla="*/ 220080 h 342849"/>
                                <a:gd name="connsiteX194" fmla="*/ 10313 w 242766"/>
                                <a:gd name="connsiteY194" fmla="*/ 214324 h 342849"/>
                                <a:gd name="connsiteX195" fmla="*/ 7589 w 242766"/>
                                <a:gd name="connsiteY195" fmla="*/ 213415 h 342849"/>
                                <a:gd name="connsiteX196" fmla="*/ 7589 w 242766"/>
                                <a:gd name="connsiteY196" fmla="*/ 210691 h 342849"/>
                                <a:gd name="connsiteX197" fmla="*/ 10313 w 242766"/>
                                <a:gd name="connsiteY197" fmla="*/ 207059 h 342849"/>
                                <a:gd name="connsiteX198" fmla="*/ 17286 w 242766"/>
                                <a:gd name="connsiteY198" fmla="*/ 207059 h 342849"/>
                                <a:gd name="connsiteX199" fmla="*/ 22135 w 242766"/>
                                <a:gd name="connsiteY199" fmla="*/ 205843 h 342849"/>
                                <a:gd name="connsiteX200" fmla="*/ 40329 w 242766"/>
                                <a:gd name="connsiteY200" fmla="*/ 179460 h 342849"/>
                                <a:gd name="connsiteX201" fmla="*/ 34572 w 242766"/>
                                <a:gd name="connsiteY201" fmla="*/ 180968 h 342849"/>
                                <a:gd name="connsiteX202" fmla="*/ 35788 w 242766"/>
                                <a:gd name="connsiteY202" fmla="*/ 175211 h 342849"/>
                                <a:gd name="connsiteX203" fmla="*/ 32156 w 242766"/>
                                <a:gd name="connsiteY203" fmla="*/ 175211 h 342849"/>
                                <a:gd name="connsiteX204" fmla="*/ 34880 w 242766"/>
                                <a:gd name="connsiteY204" fmla="*/ 171417 h 342849"/>
                                <a:gd name="connsiteX205" fmla="*/ 31848 w 242766"/>
                                <a:gd name="connsiteY205" fmla="*/ 171417 h 342849"/>
                                <a:gd name="connsiteX206" fmla="*/ 33664 w 242766"/>
                                <a:gd name="connsiteY206" fmla="*/ 161558 h 342849"/>
                                <a:gd name="connsiteX207" fmla="*/ 34572 w 242766"/>
                                <a:gd name="connsiteY207" fmla="*/ 159741 h 342849"/>
                                <a:gd name="connsiteX208" fmla="*/ 31848 w 242766"/>
                                <a:gd name="connsiteY208" fmla="*/ 150952 h 342849"/>
                                <a:gd name="connsiteX209" fmla="*/ 31540 w 242766"/>
                                <a:gd name="connsiteY209" fmla="*/ 145796 h 342849"/>
                                <a:gd name="connsiteX210" fmla="*/ 29415 w 242766"/>
                                <a:gd name="connsiteY210" fmla="*/ 146396 h 342849"/>
                                <a:gd name="connsiteX211" fmla="*/ 29415 w 242766"/>
                                <a:gd name="connsiteY211" fmla="*/ 143672 h 342849"/>
                                <a:gd name="connsiteX212" fmla="*/ 32448 w 242766"/>
                                <a:gd name="connsiteY212" fmla="*/ 143364 h 342849"/>
                                <a:gd name="connsiteX213" fmla="*/ 34880 w 242766"/>
                                <a:gd name="connsiteY213" fmla="*/ 139423 h 342849"/>
                                <a:gd name="connsiteX214" fmla="*/ 30940 w 242766"/>
                                <a:gd name="connsiteY214" fmla="*/ 130326 h 342849"/>
                                <a:gd name="connsiteX215" fmla="*/ 32156 w 242766"/>
                                <a:gd name="connsiteY215" fmla="*/ 128202 h 342849"/>
                                <a:gd name="connsiteX216" fmla="*/ 33064 w 242766"/>
                                <a:gd name="connsiteY216" fmla="*/ 123953 h 342849"/>
                                <a:gd name="connsiteX217" fmla="*/ 30940 w 242766"/>
                                <a:gd name="connsiteY217" fmla="*/ 120321 h 342849"/>
                                <a:gd name="connsiteX218" fmla="*/ 26999 w 242766"/>
                                <a:gd name="connsiteY218" fmla="*/ 116381 h 342849"/>
                                <a:gd name="connsiteX219" fmla="*/ 26691 w 242766"/>
                                <a:gd name="connsiteY219" fmla="*/ 113656 h 342849"/>
                                <a:gd name="connsiteX220" fmla="*/ 22151 w 242766"/>
                                <a:gd name="connsiteY220" fmla="*/ 109716 h 34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242766" h="342849">
                                  <a:moveTo>
                                    <a:pt x="22037" y="109732"/>
                                  </a:moveTo>
                                  <a:lnTo>
                                    <a:pt x="25070" y="103359"/>
                                  </a:lnTo>
                                  <a:lnTo>
                                    <a:pt x="24453" y="101381"/>
                                  </a:lnTo>
                                  <a:lnTo>
                                    <a:pt x="25232" y="100862"/>
                                  </a:lnTo>
                                  <a:lnTo>
                                    <a:pt x="26383" y="102662"/>
                                  </a:lnTo>
                                  <a:lnTo>
                                    <a:pt x="28588" y="102500"/>
                                  </a:lnTo>
                                  <a:lnTo>
                                    <a:pt x="32351" y="98770"/>
                                  </a:lnTo>
                                  <a:lnTo>
                                    <a:pt x="35415" y="94911"/>
                                  </a:lnTo>
                                  <a:lnTo>
                                    <a:pt x="35075" y="91084"/>
                                  </a:lnTo>
                                  <a:lnTo>
                                    <a:pt x="30599" y="83949"/>
                                  </a:lnTo>
                                  <a:lnTo>
                                    <a:pt x="32042" y="79863"/>
                                  </a:lnTo>
                                  <a:lnTo>
                                    <a:pt x="37799" y="85781"/>
                                  </a:lnTo>
                                  <a:lnTo>
                                    <a:pt x="41431" y="88506"/>
                                  </a:lnTo>
                                  <a:lnTo>
                                    <a:pt x="41431" y="93046"/>
                                  </a:lnTo>
                                  <a:lnTo>
                                    <a:pt x="44464" y="93646"/>
                                  </a:lnTo>
                                  <a:lnTo>
                                    <a:pt x="45680" y="86981"/>
                                  </a:lnTo>
                                  <a:lnTo>
                                    <a:pt x="43864" y="82733"/>
                                  </a:lnTo>
                                  <a:lnTo>
                                    <a:pt x="42356" y="80917"/>
                                  </a:lnTo>
                                  <a:lnTo>
                                    <a:pt x="45696" y="79409"/>
                                  </a:lnTo>
                                  <a:lnTo>
                                    <a:pt x="50853" y="77284"/>
                                  </a:lnTo>
                                  <a:lnTo>
                                    <a:pt x="53285" y="75160"/>
                                  </a:lnTo>
                                  <a:lnTo>
                                    <a:pt x="56917" y="70911"/>
                                  </a:lnTo>
                                  <a:lnTo>
                                    <a:pt x="56917" y="68187"/>
                                  </a:lnTo>
                                  <a:lnTo>
                                    <a:pt x="59642" y="66063"/>
                                  </a:lnTo>
                                  <a:lnTo>
                                    <a:pt x="63274" y="66063"/>
                                  </a:lnTo>
                                  <a:lnTo>
                                    <a:pt x="66306" y="63939"/>
                                  </a:lnTo>
                                  <a:lnTo>
                                    <a:pt x="70247" y="61814"/>
                                  </a:lnTo>
                                  <a:lnTo>
                                    <a:pt x="71755" y="58474"/>
                                  </a:lnTo>
                                  <a:lnTo>
                                    <a:pt x="68414" y="58474"/>
                                  </a:lnTo>
                                  <a:lnTo>
                                    <a:pt x="71755" y="52409"/>
                                  </a:lnTo>
                                  <a:lnTo>
                                    <a:pt x="69322" y="50901"/>
                                  </a:lnTo>
                                  <a:lnTo>
                                    <a:pt x="71755" y="49085"/>
                                  </a:lnTo>
                                  <a:lnTo>
                                    <a:pt x="71755" y="41204"/>
                                  </a:lnTo>
                                  <a:lnTo>
                                    <a:pt x="78128" y="34539"/>
                                  </a:lnTo>
                                  <a:lnTo>
                                    <a:pt x="86008" y="29383"/>
                                  </a:lnTo>
                                  <a:lnTo>
                                    <a:pt x="91765" y="32107"/>
                                  </a:lnTo>
                                  <a:lnTo>
                                    <a:pt x="92981" y="35740"/>
                                  </a:lnTo>
                                  <a:lnTo>
                                    <a:pt x="97522" y="32707"/>
                                  </a:lnTo>
                                  <a:lnTo>
                                    <a:pt x="99030" y="25134"/>
                                  </a:lnTo>
                                  <a:lnTo>
                                    <a:pt x="100846" y="23626"/>
                                  </a:lnTo>
                                  <a:lnTo>
                                    <a:pt x="104478" y="23626"/>
                                  </a:lnTo>
                                  <a:lnTo>
                                    <a:pt x="111143" y="26351"/>
                                  </a:lnTo>
                                  <a:lnTo>
                                    <a:pt x="115991" y="24842"/>
                                  </a:lnTo>
                                  <a:lnTo>
                                    <a:pt x="121456" y="21502"/>
                                  </a:lnTo>
                                  <a:lnTo>
                                    <a:pt x="126305" y="17254"/>
                                  </a:lnTo>
                                  <a:lnTo>
                                    <a:pt x="130845" y="15745"/>
                                  </a:lnTo>
                                  <a:lnTo>
                                    <a:pt x="135094" y="13621"/>
                                  </a:lnTo>
                                  <a:lnTo>
                                    <a:pt x="138126" y="11497"/>
                                  </a:lnTo>
                                  <a:lnTo>
                                    <a:pt x="140850" y="9681"/>
                                  </a:lnTo>
                                  <a:lnTo>
                                    <a:pt x="140850" y="5740"/>
                                  </a:lnTo>
                                  <a:lnTo>
                                    <a:pt x="144483" y="3616"/>
                                  </a:lnTo>
                                  <a:lnTo>
                                    <a:pt x="144483" y="6957"/>
                                  </a:lnTo>
                                  <a:lnTo>
                                    <a:pt x="147207" y="5448"/>
                                  </a:lnTo>
                                  <a:lnTo>
                                    <a:pt x="147207" y="1816"/>
                                  </a:lnTo>
                                  <a:lnTo>
                                    <a:pt x="151147" y="0"/>
                                  </a:lnTo>
                                  <a:lnTo>
                                    <a:pt x="156612" y="1216"/>
                                  </a:lnTo>
                                  <a:lnTo>
                                    <a:pt x="160552" y="2432"/>
                                  </a:lnTo>
                                  <a:lnTo>
                                    <a:pt x="162985" y="6681"/>
                                  </a:lnTo>
                                  <a:lnTo>
                                    <a:pt x="162985" y="11075"/>
                                  </a:lnTo>
                                  <a:lnTo>
                                    <a:pt x="159644" y="13346"/>
                                  </a:lnTo>
                                  <a:lnTo>
                                    <a:pt x="155704" y="13946"/>
                                  </a:lnTo>
                                  <a:lnTo>
                                    <a:pt x="151763" y="14545"/>
                                  </a:lnTo>
                                  <a:lnTo>
                                    <a:pt x="147223" y="15454"/>
                                  </a:lnTo>
                                  <a:lnTo>
                                    <a:pt x="144191" y="17270"/>
                                  </a:lnTo>
                                  <a:lnTo>
                                    <a:pt x="142066" y="19702"/>
                                  </a:lnTo>
                                  <a:lnTo>
                                    <a:pt x="140558" y="22426"/>
                                  </a:lnTo>
                                  <a:lnTo>
                                    <a:pt x="139650" y="25459"/>
                                  </a:lnTo>
                                  <a:lnTo>
                                    <a:pt x="138434" y="27891"/>
                                  </a:lnTo>
                                  <a:lnTo>
                                    <a:pt x="134494" y="28491"/>
                                  </a:lnTo>
                                  <a:lnTo>
                                    <a:pt x="132061" y="31215"/>
                                  </a:lnTo>
                                  <a:lnTo>
                                    <a:pt x="130845" y="34248"/>
                                  </a:lnTo>
                                  <a:cubicBezTo>
                                    <a:pt x="130845" y="34248"/>
                                    <a:pt x="129629" y="37280"/>
                                    <a:pt x="129029" y="38788"/>
                                  </a:cubicBezTo>
                                  <a:cubicBezTo>
                                    <a:pt x="128429" y="40296"/>
                                    <a:pt x="125088" y="43945"/>
                                    <a:pt x="125088" y="43945"/>
                                  </a:cubicBezTo>
                                  <a:lnTo>
                                    <a:pt x="123872" y="48193"/>
                                  </a:lnTo>
                                  <a:lnTo>
                                    <a:pt x="123872" y="53350"/>
                                  </a:lnTo>
                                  <a:lnTo>
                                    <a:pt x="123564" y="57890"/>
                                  </a:lnTo>
                                  <a:lnTo>
                                    <a:pt x="121440" y="62431"/>
                                  </a:lnTo>
                                  <a:lnTo>
                                    <a:pt x="119932" y="65155"/>
                                  </a:lnTo>
                                  <a:lnTo>
                                    <a:pt x="117500" y="69403"/>
                                  </a:lnTo>
                                  <a:lnTo>
                                    <a:pt x="124780" y="67587"/>
                                  </a:lnTo>
                                  <a:lnTo>
                                    <a:pt x="125088" y="69095"/>
                                  </a:lnTo>
                                  <a:lnTo>
                                    <a:pt x="127213" y="70603"/>
                                  </a:lnTo>
                                  <a:lnTo>
                                    <a:pt x="130245" y="72728"/>
                                  </a:lnTo>
                                  <a:lnTo>
                                    <a:pt x="130245" y="76668"/>
                                  </a:lnTo>
                                  <a:lnTo>
                                    <a:pt x="131461" y="80009"/>
                                  </a:lnTo>
                                  <a:lnTo>
                                    <a:pt x="132369" y="82441"/>
                                  </a:lnTo>
                                  <a:lnTo>
                                    <a:pt x="134802" y="84257"/>
                                  </a:lnTo>
                                  <a:lnTo>
                                    <a:pt x="136310" y="85765"/>
                                  </a:lnTo>
                                  <a:lnTo>
                                    <a:pt x="136910" y="88798"/>
                                  </a:lnTo>
                                  <a:lnTo>
                                    <a:pt x="136910" y="93046"/>
                                  </a:lnTo>
                                  <a:lnTo>
                                    <a:pt x="136002" y="96386"/>
                                  </a:lnTo>
                                  <a:lnTo>
                                    <a:pt x="135402" y="99111"/>
                                  </a:lnTo>
                                  <a:lnTo>
                                    <a:pt x="135402" y="102743"/>
                                  </a:lnTo>
                                  <a:lnTo>
                                    <a:pt x="135710" y="105175"/>
                                  </a:lnTo>
                                  <a:lnTo>
                                    <a:pt x="138742" y="106684"/>
                                  </a:lnTo>
                                  <a:lnTo>
                                    <a:pt x="141466" y="107284"/>
                                  </a:lnTo>
                                  <a:cubicBezTo>
                                    <a:pt x="141466" y="107284"/>
                                    <a:pt x="141466" y="108192"/>
                                    <a:pt x="142374" y="109716"/>
                                  </a:cubicBezTo>
                                  <a:cubicBezTo>
                                    <a:pt x="143282" y="111224"/>
                                    <a:pt x="147839" y="113656"/>
                                    <a:pt x="147839" y="113656"/>
                                  </a:cubicBezTo>
                                  <a:lnTo>
                                    <a:pt x="157536" y="113656"/>
                                  </a:lnTo>
                                  <a:lnTo>
                                    <a:pt x="163001" y="115164"/>
                                  </a:lnTo>
                                  <a:lnTo>
                                    <a:pt x="168758" y="111532"/>
                                  </a:lnTo>
                                  <a:lnTo>
                                    <a:pt x="172098" y="111840"/>
                                  </a:lnTo>
                                  <a:lnTo>
                                    <a:pt x="176946" y="113056"/>
                                  </a:lnTo>
                                  <a:lnTo>
                                    <a:pt x="181195" y="113364"/>
                                  </a:lnTo>
                                  <a:lnTo>
                                    <a:pt x="183319" y="115181"/>
                                  </a:lnTo>
                                  <a:lnTo>
                                    <a:pt x="195449" y="131558"/>
                                  </a:lnTo>
                                  <a:lnTo>
                                    <a:pt x="200913" y="132775"/>
                                  </a:lnTo>
                                  <a:lnTo>
                                    <a:pt x="205454" y="129742"/>
                                  </a:lnTo>
                                  <a:lnTo>
                                    <a:pt x="211518" y="131558"/>
                                  </a:lnTo>
                                  <a:lnTo>
                                    <a:pt x="226372" y="130650"/>
                                  </a:lnTo>
                                  <a:lnTo>
                                    <a:pt x="230621" y="127618"/>
                                  </a:lnTo>
                                  <a:lnTo>
                                    <a:pt x="238809" y="130050"/>
                                  </a:lnTo>
                                  <a:lnTo>
                                    <a:pt x="240626" y="135207"/>
                                  </a:lnTo>
                                  <a:lnTo>
                                    <a:pt x="236685" y="138239"/>
                                  </a:lnTo>
                                  <a:lnTo>
                                    <a:pt x="235469" y="143996"/>
                                  </a:lnTo>
                                  <a:lnTo>
                                    <a:pt x="231221" y="147936"/>
                                  </a:lnTo>
                                  <a:lnTo>
                                    <a:pt x="234561" y="152785"/>
                                  </a:lnTo>
                                  <a:lnTo>
                                    <a:pt x="232745" y="163698"/>
                                  </a:lnTo>
                                  <a:lnTo>
                                    <a:pt x="234869" y="167947"/>
                                  </a:lnTo>
                                  <a:lnTo>
                                    <a:pt x="235177" y="172795"/>
                                  </a:lnTo>
                                  <a:lnTo>
                                    <a:pt x="235777" y="174303"/>
                                  </a:lnTo>
                                  <a:lnTo>
                                    <a:pt x="235177" y="175811"/>
                                  </a:lnTo>
                                  <a:lnTo>
                                    <a:pt x="240642" y="182476"/>
                                  </a:lnTo>
                                  <a:lnTo>
                                    <a:pt x="242766" y="186416"/>
                                  </a:lnTo>
                                  <a:lnTo>
                                    <a:pt x="242766" y="189449"/>
                                  </a:lnTo>
                                  <a:lnTo>
                                    <a:pt x="231853" y="197930"/>
                                  </a:lnTo>
                                  <a:lnTo>
                                    <a:pt x="237918" y="201870"/>
                                  </a:lnTo>
                                  <a:lnTo>
                                    <a:pt x="242766" y="207627"/>
                                  </a:lnTo>
                                  <a:lnTo>
                                    <a:pt x="237010" y="214908"/>
                                  </a:lnTo>
                                  <a:lnTo>
                                    <a:pt x="232388" y="215588"/>
                                  </a:lnTo>
                                  <a:lnTo>
                                    <a:pt x="230037" y="220064"/>
                                  </a:lnTo>
                                  <a:lnTo>
                                    <a:pt x="223291" y="215134"/>
                                  </a:lnTo>
                                  <a:lnTo>
                                    <a:pt x="223064" y="221880"/>
                                  </a:lnTo>
                                  <a:lnTo>
                                    <a:pt x="190633" y="221880"/>
                                  </a:lnTo>
                                  <a:lnTo>
                                    <a:pt x="189724" y="234010"/>
                                  </a:lnTo>
                                  <a:lnTo>
                                    <a:pt x="190033" y="234772"/>
                                  </a:lnTo>
                                  <a:lnTo>
                                    <a:pt x="201546" y="236134"/>
                                  </a:lnTo>
                                  <a:lnTo>
                                    <a:pt x="203978" y="239474"/>
                                  </a:lnTo>
                                  <a:lnTo>
                                    <a:pt x="204286" y="244015"/>
                                  </a:lnTo>
                                  <a:lnTo>
                                    <a:pt x="202162" y="245523"/>
                                  </a:lnTo>
                                  <a:lnTo>
                                    <a:pt x="197621" y="243090"/>
                                  </a:lnTo>
                                  <a:lnTo>
                                    <a:pt x="186708" y="245523"/>
                                  </a:lnTo>
                                  <a:lnTo>
                                    <a:pt x="185492" y="261901"/>
                                  </a:lnTo>
                                  <a:lnTo>
                                    <a:pt x="194281" y="268874"/>
                                  </a:lnTo>
                                  <a:lnTo>
                                    <a:pt x="194881" y="272214"/>
                                  </a:lnTo>
                                  <a:lnTo>
                                    <a:pt x="197913" y="279187"/>
                                  </a:lnTo>
                                  <a:lnTo>
                                    <a:pt x="187000" y="342850"/>
                                  </a:lnTo>
                                  <a:lnTo>
                                    <a:pt x="179119" y="335277"/>
                                  </a:lnTo>
                                  <a:lnTo>
                                    <a:pt x="170022" y="337093"/>
                                  </a:lnTo>
                                  <a:lnTo>
                                    <a:pt x="184568" y="313743"/>
                                  </a:lnTo>
                                  <a:lnTo>
                                    <a:pt x="183060" y="312526"/>
                                  </a:lnTo>
                                  <a:lnTo>
                                    <a:pt x="180936" y="312526"/>
                                  </a:lnTo>
                                  <a:lnTo>
                                    <a:pt x="179119" y="308894"/>
                                  </a:lnTo>
                                  <a:lnTo>
                                    <a:pt x="175179" y="307986"/>
                                  </a:lnTo>
                                  <a:lnTo>
                                    <a:pt x="172455" y="308294"/>
                                  </a:lnTo>
                                  <a:lnTo>
                                    <a:pt x="172147" y="306786"/>
                                  </a:lnTo>
                                  <a:lnTo>
                                    <a:pt x="165482" y="302846"/>
                                  </a:lnTo>
                                  <a:lnTo>
                                    <a:pt x="157909" y="306478"/>
                                  </a:lnTo>
                                  <a:lnTo>
                                    <a:pt x="153661" y="304662"/>
                                  </a:lnTo>
                                  <a:lnTo>
                                    <a:pt x="149120" y="301629"/>
                                  </a:lnTo>
                                  <a:lnTo>
                                    <a:pt x="144272" y="304970"/>
                                  </a:lnTo>
                                  <a:lnTo>
                                    <a:pt x="139115" y="307094"/>
                                  </a:lnTo>
                                  <a:lnTo>
                                    <a:pt x="132450" y="307402"/>
                                  </a:lnTo>
                                  <a:lnTo>
                                    <a:pt x="125786" y="305894"/>
                                  </a:lnTo>
                                  <a:lnTo>
                                    <a:pt x="122753" y="304078"/>
                                  </a:lnTo>
                                  <a:lnTo>
                                    <a:pt x="119121" y="294673"/>
                                  </a:lnTo>
                                  <a:lnTo>
                                    <a:pt x="112456" y="292857"/>
                                  </a:lnTo>
                                  <a:lnTo>
                                    <a:pt x="112764" y="287392"/>
                                  </a:lnTo>
                                  <a:lnTo>
                                    <a:pt x="110948" y="284505"/>
                                  </a:lnTo>
                                  <a:lnTo>
                                    <a:pt x="106408" y="283743"/>
                                  </a:lnTo>
                                  <a:lnTo>
                                    <a:pt x="103067" y="279803"/>
                                  </a:lnTo>
                                  <a:lnTo>
                                    <a:pt x="95495" y="277371"/>
                                  </a:lnTo>
                                  <a:lnTo>
                                    <a:pt x="95495" y="273122"/>
                                  </a:lnTo>
                                  <a:lnTo>
                                    <a:pt x="95041" y="269490"/>
                                  </a:lnTo>
                                  <a:lnTo>
                                    <a:pt x="86852" y="262825"/>
                                  </a:lnTo>
                                  <a:lnTo>
                                    <a:pt x="77609" y="261317"/>
                                  </a:lnTo>
                                  <a:lnTo>
                                    <a:pt x="71544" y="257685"/>
                                  </a:lnTo>
                                  <a:lnTo>
                                    <a:pt x="67004" y="255561"/>
                                  </a:lnTo>
                                  <a:lnTo>
                                    <a:pt x="63663" y="253128"/>
                                  </a:lnTo>
                                  <a:lnTo>
                                    <a:pt x="59723" y="251004"/>
                                  </a:lnTo>
                                  <a:lnTo>
                                    <a:pt x="56090" y="250096"/>
                                  </a:lnTo>
                                  <a:lnTo>
                                    <a:pt x="54582" y="250404"/>
                                  </a:lnTo>
                                  <a:lnTo>
                                    <a:pt x="53674" y="253128"/>
                                  </a:lnTo>
                                  <a:lnTo>
                                    <a:pt x="46393" y="253128"/>
                                  </a:lnTo>
                                  <a:lnTo>
                                    <a:pt x="40021" y="252820"/>
                                  </a:lnTo>
                                  <a:lnTo>
                                    <a:pt x="36988" y="251604"/>
                                  </a:lnTo>
                                  <a:lnTo>
                                    <a:pt x="30924" y="250387"/>
                                  </a:lnTo>
                                  <a:lnTo>
                                    <a:pt x="29107" y="246447"/>
                                  </a:lnTo>
                                  <a:lnTo>
                                    <a:pt x="22135" y="241907"/>
                                  </a:lnTo>
                                  <a:lnTo>
                                    <a:pt x="3341" y="231301"/>
                                  </a:lnTo>
                                  <a:lnTo>
                                    <a:pt x="0" y="227361"/>
                                  </a:lnTo>
                                  <a:lnTo>
                                    <a:pt x="1508" y="224929"/>
                                  </a:lnTo>
                                  <a:lnTo>
                                    <a:pt x="0" y="223421"/>
                                  </a:lnTo>
                                  <a:lnTo>
                                    <a:pt x="6065" y="220080"/>
                                  </a:lnTo>
                                  <a:lnTo>
                                    <a:pt x="10313" y="214324"/>
                                  </a:lnTo>
                                  <a:lnTo>
                                    <a:pt x="7589" y="213415"/>
                                  </a:lnTo>
                                  <a:lnTo>
                                    <a:pt x="7589" y="210691"/>
                                  </a:lnTo>
                                  <a:lnTo>
                                    <a:pt x="10313" y="207059"/>
                                  </a:lnTo>
                                  <a:lnTo>
                                    <a:pt x="17286" y="207059"/>
                                  </a:lnTo>
                                  <a:lnTo>
                                    <a:pt x="22135" y="205843"/>
                                  </a:lnTo>
                                  <a:lnTo>
                                    <a:pt x="40329" y="179460"/>
                                  </a:lnTo>
                                  <a:lnTo>
                                    <a:pt x="34572" y="180968"/>
                                  </a:lnTo>
                                  <a:lnTo>
                                    <a:pt x="35788" y="175211"/>
                                  </a:lnTo>
                                  <a:lnTo>
                                    <a:pt x="32156" y="175211"/>
                                  </a:lnTo>
                                  <a:lnTo>
                                    <a:pt x="34880" y="171417"/>
                                  </a:lnTo>
                                  <a:lnTo>
                                    <a:pt x="31848" y="171417"/>
                                  </a:lnTo>
                                  <a:lnTo>
                                    <a:pt x="33664" y="161558"/>
                                  </a:lnTo>
                                  <a:lnTo>
                                    <a:pt x="34572" y="159741"/>
                                  </a:lnTo>
                                  <a:lnTo>
                                    <a:pt x="31848" y="150952"/>
                                  </a:lnTo>
                                  <a:lnTo>
                                    <a:pt x="31540" y="145796"/>
                                  </a:lnTo>
                                  <a:lnTo>
                                    <a:pt x="29415" y="146396"/>
                                  </a:lnTo>
                                  <a:lnTo>
                                    <a:pt x="29415" y="143672"/>
                                  </a:lnTo>
                                  <a:lnTo>
                                    <a:pt x="32448" y="143364"/>
                                  </a:lnTo>
                                  <a:lnTo>
                                    <a:pt x="34880" y="139423"/>
                                  </a:lnTo>
                                  <a:lnTo>
                                    <a:pt x="30940" y="130326"/>
                                  </a:lnTo>
                                  <a:lnTo>
                                    <a:pt x="32156" y="128202"/>
                                  </a:lnTo>
                                  <a:lnTo>
                                    <a:pt x="33064" y="123953"/>
                                  </a:lnTo>
                                  <a:lnTo>
                                    <a:pt x="30940" y="120321"/>
                                  </a:lnTo>
                                  <a:lnTo>
                                    <a:pt x="26999" y="116381"/>
                                  </a:lnTo>
                                  <a:lnTo>
                                    <a:pt x="26691" y="113656"/>
                                  </a:lnTo>
                                  <a:lnTo>
                                    <a:pt x="22151" y="109716"/>
                                  </a:lnTo>
                                  <a:close/>
                                </a:path>
                              </a:pathLst>
                            </a:custGeom>
                            <a:solidFill>
                              <a:srgbClr val="F6DF7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0" name="Freeform: Shape 419">
                              <a:extLst>
                                <a:ext uri="{FF2B5EF4-FFF2-40B4-BE49-F238E27FC236}">
                                  <a16:creationId xmlns:a16="http://schemas.microsoft.com/office/drawing/2014/main" id="{D9700D50-8037-ED73-79A3-0F43DA715276}"/>
                                </a:ext>
                              </a:extLst>
                            </p:cNvPr>
                            <p:cNvSpPr/>
                            <p:nvPr/>
                          </p:nvSpPr>
                          <p:spPr>
                            <a:xfrm>
                              <a:off x="5910355" y="4433994"/>
                              <a:ext cx="1621" cy="3324"/>
                            </a:xfrm>
                            <a:custGeom>
                              <a:avLst/>
                              <a:gdLst>
                                <a:gd name="connsiteX0" fmla="*/ 0 w 1621"/>
                                <a:gd name="connsiteY0" fmla="*/ 0 h 3324"/>
                                <a:gd name="connsiteX1" fmla="*/ 0 w 1621"/>
                                <a:gd name="connsiteY1" fmla="*/ 3324 h 3324"/>
                              </a:gdLst>
                              <a:ahLst/>
                              <a:cxnLst>
                                <a:cxn ang="0">
                                  <a:pos x="connsiteX0" y="connsiteY0"/>
                                </a:cxn>
                                <a:cxn ang="0">
                                  <a:pos x="connsiteX1" y="connsiteY1"/>
                                </a:cxn>
                              </a:cxnLst>
                              <a:rect l="l" t="t" r="r" b="b"/>
                              <a:pathLst>
                                <a:path w="1621" h="3324">
                                  <a:moveTo>
                                    <a:pt x="0" y="0"/>
                                  </a:moveTo>
                                  <a:lnTo>
                                    <a:pt x="0" y="3324"/>
                                  </a:lnTo>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1" name="Freeform: Shape 420">
                              <a:extLst>
                                <a:ext uri="{FF2B5EF4-FFF2-40B4-BE49-F238E27FC236}">
                                  <a16:creationId xmlns:a16="http://schemas.microsoft.com/office/drawing/2014/main" id="{D8AF1D91-D5F8-B22D-821E-25170E579679}"/>
                                </a:ext>
                              </a:extLst>
                            </p:cNvPr>
                            <p:cNvSpPr/>
                            <p:nvPr/>
                          </p:nvSpPr>
                          <p:spPr>
                            <a:xfrm>
                              <a:off x="5760570" y="4140700"/>
                              <a:ext cx="279802" cy="233669"/>
                            </a:xfrm>
                            <a:custGeom>
                              <a:avLst/>
                              <a:gdLst>
                                <a:gd name="connsiteX0" fmla="*/ 46409 w 279802"/>
                                <a:gd name="connsiteY0" fmla="*/ 130 h 233669"/>
                                <a:gd name="connsiteX1" fmla="*/ 27470 w 279802"/>
                                <a:gd name="connsiteY1" fmla="*/ 5659 h 233669"/>
                                <a:gd name="connsiteX2" fmla="*/ 23675 w 279802"/>
                                <a:gd name="connsiteY2" fmla="*/ 12097 h 233669"/>
                                <a:gd name="connsiteX3" fmla="*/ 21551 w 279802"/>
                                <a:gd name="connsiteY3" fmla="*/ 16945 h 233669"/>
                                <a:gd name="connsiteX4" fmla="*/ 18826 w 279802"/>
                                <a:gd name="connsiteY4" fmla="*/ 16945 h 233669"/>
                                <a:gd name="connsiteX5" fmla="*/ 13362 w 279802"/>
                                <a:gd name="connsiteY5" fmla="*/ 23610 h 233669"/>
                                <a:gd name="connsiteX6" fmla="*/ 10021 w 279802"/>
                                <a:gd name="connsiteY6" fmla="*/ 28767 h 233669"/>
                                <a:gd name="connsiteX7" fmla="*/ 7897 w 279802"/>
                                <a:gd name="connsiteY7" fmla="*/ 32399 h 233669"/>
                                <a:gd name="connsiteX8" fmla="*/ 7897 w 279802"/>
                                <a:gd name="connsiteY8" fmla="*/ 33907 h 233669"/>
                                <a:gd name="connsiteX9" fmla="*/ 7897 w 279802"/>
                                <a:gd name="connsiteY9" fmla="*/ 37540 h 233669"/>
                                <a:gd name="connsiteX10" fmla="*/ 7832 w 279802"/>
                                <a:gd name="connsiteY10" fmla="*/ 41788 h 233669"/>
                                <a:gd name="connsiteX11" fmla="*/ 5465 w 279802"/>
                                <a:gd name="connsiteY11" fmla="*/ 49669 h 233669"/>
                                <a:gd name="connsiteX12" fmla="*/ 2432 w 279802"/>
                                <a:gd name="connsiteY12" fmla="*/ 54826 h 233669"/>
                                <a:gd name="connsiteX13" fmla="*/ 0 w 279802"/>
                                <a:gd name="connsiteY13" fmla="*/ 59366 h 233669"/>
                                <a:gd name="connsiteX14" fmla="*/ 6665 w 279802"/>
                                <a:gd name="connsiteY14" fmla="*/ 56642 h 233669"/>
                                <a:gd name="connsiteX15" fmla="*/ 7573 w 279802"/>
                                <a:gd name="connsiteY15" fmla="*/ 59366 h 233669"/>
                                <a:gd name="connsiteX16" fmla="*/ 10913 w 279802"/>
                                <a:gd name="connsiteY16" fmla="*/ 59366 h 233669"/>
                                <a:gd name="connsiteX17" fmla="*/ 12421 w 279802"/>
                                <a:gd name="connsiteY17" fmla="*/ 65739 h 233669"/>
                                <a:gd name="connsiteX18" fmla="*/ 13330 w 279802"/>
                                <a:gd name="connsiteY18" fmla="*/ 69079 h 233669"/>
                                <a:gd name="connsiteX19" fmla="*/ 14837 w 279802"/>
                                <a:gd name="connsiteY19" fmla="*/ 71511 h 233669"/>
                                <a:gd name="connsiteX20" fmla="*/ 17270 w 279802"/>
                                <a:gd name="connsiteY20" fmla="*/ 74544 h 233669"/>
                                <a:gd name="connsiteX21" fmla="*/ 18778 w 279802"/>
                                <a:gd name="connsiteY21" fmla="*/ 77268 h 233669"/>
                                <a:gd name="connsiteX22" fmla="*/ 19378 w 279802"/>
                                <a:gd name="connsiteY22" fmla="*/ 81517 h 233669"/>
                                <a:gd name="connsiteX23" fmla="*/ 19378 w 279802"/>
                                <a:gd name="connsiteY23" fmla="*/ 85149 h 233669"/>
                                <a:gd name="connsiteX24" fmla="*/ 18162 w 279802"/>
                                <a:gd name="connsiteY24" fmla="*/ 88489 h 233669"/>
                                <a:gd name="connsiteX25" fmla="*/ 17854 w 279802"/>
                                <a:gd name="connsiteY25" fmla="*/ 90305 h 233669"/>
                                <a:gd name="connsiteX26" fmla="*/ 18162 w 279802"/>
                                <a:gd name="connsiteY26" fmla="*/ 92738 h 233669"/>
                                <a:gd name="connsiteX27" fmla="*/ 19378 w 279802"/>
                                <a:gd name="connsiteY27" fmla="*/ 94554 h 233669"/>
                                <a:gd name="connsiteX28" fmla="*/ 23010 w 279802"/>
                                <a:gd name="connsiteY28" fmla="*/ 96370 h 233669"/>
                                <a:gd name="connsiteX29" fmla="*/ 26951 w 279802"/>
                                <a:gd name="connsiteY29" fmla="*/ 101219 h 233669"/>
                                <a:gd name="connsiteX30" fmla="*/ 28459 w 279802"/>
                                <a:gd name="connsiteY30" fmla="*/ 103035 h 233669"/>
                                <a:gd name="connsiteX31" fmla="*/ 47253 w 279802"/>
                                <a:gd name="connsiteY31" fmla="*/ 103035 h 233669"/>
                                <a:gd name="connsiteX32" fmla="*/ 51793 w 279802"/>
                                <a:gd name="connsiteY32" fmla="*/ 101527 h 233669"/>
                                <a:gd name="connsiteX33" fmla="*/ 64231 w 279802"/>
                                <a:gd name="connsiteY33" fmla="*/ 103035 h 233669"/>
                                <a:gd name="connsiteX34" fmla="*/ 70295 w 279802"/>
                                <a:gd name="connsiteY34" fmla="*/ 110608 h 233669"/>
                                <a:gd name="connsiteX35" fmla="*/ 77268 w 279802"/>
                                <a:gd name="connsiteY35" fmla="*/ 121213 h 233669"/>
                                <a:gd name="connsiteX36" fmla="*/ 83933 w 279802"/>
                                <a:gd name="connsiteY36" fmla="*/ 122721 h 233669"/>
                                <a:gd name="connsiteX37" fmla="*/ 87273 w 279802"/>
                                <a:gd name="connsiteY37" fmla="*/ 118780 h 233669"/>
                                <a:gd name="connsiteX38" fmla="*/ 93938 w 279802"/>
                                <a:gd name="connsiteY38" fmla="*/ 120289 h 233669"/>
                                <a:gd name="connsiteX39" fmla="*/ 109100 w 279802"/>
                                <a:gd name="connsiteY39" fmla="*/ 119980 h 233669"/>
                                <a:gd name="connsiteX40" fmla="*/ 114564 w 279802"/>
                                <a:gd name="connsiteY40" fmla="*/ 117256 h 233669"/>
                                <a:gd name="connsiteX41" fmla="*/ 123353 w 279802"/>
                                <a:gd name="connsiteY41" fmla="*/ 120289 h 233669"/>
                                <a:gd name="connsiteX42" fmla="*/ 123353 w 279802"/>
                                <a:gd name="connsiteY42" fmla="*/ 124229 h 233669"/>
                                <a:gd name="connsiteX43" fmla="*/ 118505 w 279802"/>
                                <a:gd name="connsiteY43" fmla="*/ 127261 h 233669"/>
                                <a:gd name="connsiteX44" fmla="*/ 118197 w 279802"/>
                                <a:gd name="connsiteY44" fmla="*/ 135142 h 233669"/>
                                <a:gd name="connsiteX45" fmla="*/ 113348 w 279802"/>
                                <a:gd name="connsiteY45" fmla="*/ 137866 h 233669"/>
                                <a:gd name="connsiteX46" fmla="*/ 115781 w 279802"/>
                                <a:gd name="connsiteY46" fmla="*/ 141207 h 233669"/>
                                <a:gd name="connsiteX47" fmla="*/ 116089 w 279802"/>
                                <a:gd name="connsiteY47" fmla="*/ 154844 h 233669"/>
                                <a:gd name="connsiteX48" fmla="*/ 117905 w 279802"/>
                                <a:gd name="connsiteY48" fmla="*/ 164541 h 233669"/>
                                <a:gd name="connsiteX49" fmla="*/ 123370 w 279802"/>
                                <a:gd name="connsiteY49" fmla="*/ 172114 h 233669"/>
                                <a:gd name="connsiteX50" fmla="*/ 123370 w 279802"/>
                                <a:gd name="connsiteY50" fmla="*/ 176363 h 233669"/>
                                <a:gd name="connsiteX51" fmla="*/ 125186 w 279802"/>
                                <a:gd name="connsiteY51" fmla="*/ 176363 h 233669"/>
                                <a:gd name="connsiteX52" fmla="*/ 125186 w 279802"/>
                                <a:gd name="connsiteY52" fmla="*/ 179703 h 233669"/>
                                <a:gd name="connsiteX53" fmla="*/ 114273 w 279802"/>
                                <a:gd name="connsiteY53" fmla="*/ 187276 h 233669"/>
                                <a:gd name="connsiteX54" fmla="*/ 120937 w 279802"/>
                                <a:gd name="connsiteY54" fmla="*/ 191525 h 233669"/>
                                <a:gd name="connsiteX55" fmla="*/ 125186 w 279802"/>
                                <a:gd name="connsiteY55" fmla="*/ 195465 h 233669"/>
                                <a:gd name="connsiteX56" fmla="*/ 127456 w 279802"/>
                                <a:gd name="connsiteY56" fmla="*/ 200621 h 233669"/>
                                <a:gd name="connsiteX57" fmla="*/ 133975 w 279802"/>
                                <a:gd name="connsiteY57" fmla="*/ 221540 h 233669"/>
                                <a:gd name="connsiteX58" fmla="*/ 143072 w 279802"/>
                                <a:gd name="connsiteY58" fmla="*/ 230329 h 233669"/>
                                <a:gd name="connsiteX59" fmla="*/ 150644 w 279802"/>
                                <a:gd name="connsiteY59" fmla="*/ 230329 h 233669"/>
                                <a:gd name="connsiteX60" fmla="*/ 157925 w 279802"/>
                                <a:gd name="connsiteY60" fmla="*/ 225788 h 233669"/>
                                <a:gd name="connsiteX61" fmla="*/ 160958 w 279802"/>
                                <a:gd name="connsiteY61" fmla="*/ 225788 h 233669"/>
                                <a:gd name="connsiteX62" fmla="*/ 160958 w 279802"/>
                                <a:gd name="connsiteY62" fmla="*/ 229129 h 233669"/>
                                <a:gd name="connsiteX63" fmla="*/ 159450 w 279802"/>
                                <a:gd name="connsiteY63" fmla="*/ 233669 h 233669"/>
                                <a:gd name="connsiteX64" fmla="*/ 163390 w 279802"/>
                                <a:gd name="connsiteY64" fmla="*/ 233669 h 233669"/>
                                <a:gd name="connsiteX65" fmla="*/ 164606 w 279802"/>
                                <a:gd name="connsiteY65" fmla="*/ 230329 h 233669"/>
                                <a:gd name="connsiteX66" fmla="*/ 168855 w 279802"/>
                                <a:gd name="connsiteY66" fmla="*/ 229113 h 233669"/>
                                <a:gd name="connsiteX67" fmla="*/ 168855 w 279802"/>
                                <a:gd name="connsiteY67" fmla="*/ 224572 h 233669"/>
                                <a:gd name="connsiteX68" fmla="*/ 176136 w 279802"/>
                                <a:gd name="connsiteY68" fmla="*/ 221540 h 233669"/>
                                <a:gd name="connsiteX69" fmla="*/ 180076 w 279802"/>
                                <a:gd name="connsiteY69" fmla="*/ 220632 h 233669"/>
                                <a:gd name="connsiteX70" fmla="*/ 184325 w 279802"/>
                                <a:gd name="connsiteY70" fmla="*/ 216383 h 233669"/>
                                <a:gd name="connsiteX71" fmla="*/ 185541 w 279802"/>
                                <a:gd name="connsiteY71" fmla="*/ 219108 h 233669"/>
                                <a:gd name="connsiteX72" fmla="*/ 191005 w 279802"/>
                                <a:gd name="connsiteY72" fmla="*/ 215767 h 233669"/>
                                <a:gd name="connsiteX73" fmla="*/ 191005 w 279802"/>
                                <a:gd name="connsiteY73" fmla="*/ 210010 h 233669"/>
                                <a:gd name="connsiteX74" fmla="*/ 193730 w 279802"/>
                                <a:gd name="connsiteY74" fmla="*/ 206978 h 233669"/>
                                <a:gd name="connsiteX75" fmla="*/ 197070 w 279802"/>
                                <a:gd name="connsiteY75" fmla="*/ 206978 h 233669"/>
                                <a:gd name="connsiteX76" fmla="*/ 200702 w 279802"/>
                                <a:gd name="connsiteY76" fmla="*/ 204545 h 233669"/>
                                <a:gd name="connsiteX77" fmla="*/ 205243 w 279802"/>
                                <a:gd name="connsiteY77" fmla="*/ 203037 h 233669"/>
                                <a:gd name="connsiteX78" fmla="*/ 206459 w 279802"/>
                                <a:gd name="connsiteY78" fmla="*/ 196973 h 233669"/>
                                <a:gd name="connsiteX79" fmla="*/ 198578 w 279802"/>
                                <a:gd name="connsiteY79" fmla="*/ 197281 h 233669"/>
                                <a:gd name="connsiteX80" fmla="*/ 192205 w 279802"/>
                                <a:gd name="connsiteY80" fmla="*/ 196973 h 233669"/>
                                <a:gd name="connsiteX81" fmla="*/ 194330 w 279802"/>
                                <a:gd name="connsiteY81" fmla="*/ 193632 h 233669"/>
                                <a:gd name="connsiteX82" fmla="*/ 192822 w 279802"/>
                                <a:gd name="connsiteY82" fmla="*/ 186060 h 233669"/>
                                <a:gd name="connsiteX83" fmla="*/ 189189 w 279802"/>
                                <a:gd name="connsiteY83" fmla="*/ 183627 h 233669"/>
                                <a:gd name="connsiteX84" fmla="*/ 189497 w 279802"/>
                                <a:gd name="connsiteY84" fmla="*/ 175438 h 233669"/>
                                <a:gd name="connsiteX85" fmla="*/ 177060 w 279802"/>
                                <a:gd name="connsiteY85" fmla="*/ 162093 h 233669"/>
                                <a:gd name="connsiteX86" fmla="*/ 175698 w 279802"/>
                                <a:gd name="connsiteY86" fmla="*/ 158152 h 233669"/>
                                <a:gd name="connsiteX87" fmla="*/ 180092 w 279802"/>
                                <a:gd name="connsiteY87" fmla="*/ 161185 h 233669"/>
                                <a:gd name="connsiteX88" fmla="*/ 186757 w 279802"/>
                                <a:gd name="connsiteY88" fmla="*/ 161185 h 233669"/>
                                <a:gd name="connsiteX89" fmla="*/ 190389 w 279802"/>
                                <a:gd name="connsiteY89" fmla="*/ 161493 h 233669"/>
                                <a:gd name="connsiteX90" fmla="*/ 193114 w 279802"/>
                                <a:gd name="connsiteY90" fmla="*/ 165741 h 233669"/>
                                <a:gd name="connsiteX91" fmla="*/ 197654 w 279802"/>
                                <a:gd name="connsiteY91" fmla="*/ 165741 h 233669"/>
                                <a:gd name="connsiteX92" fmla="*/ 203719 w 279802"/>
                                <a:gd name="connsiteY92" fmla="*/ 167249 h 233669"/>
                                <a:gd name="connsiteX93" fmla="*/ 207967 w 279802"/>
                                <a:gd name="connsiteY93" fmla="*/ 165741 h 233669"/>
                                <a:gd name="connsiteX94" fmla="*/ 213124 w 279802"/>
                                <a:gd name="connsiteY94" fmla="*/ 170590 h 233669"/>
                                <a:gd name="connsiteX95" fmla="*/ 215848 w 279802"/>
                                <a:gd name="connsiteY95" fmla="*/ 172098 h 233669"/>
                                <a:gd name="connsiteX96" fmla="*/ 218572 w 279802"/>
                                <a:gd name="connsiteY96" fmla="*/ 172098 h 233669"/>
                                <a:gd name="connsiteX97" fmla="*/ 218572 w 279802"/>
                                <a:gd name="connsiteY97" fmla="*/ 165433 h 233669"/>
                                <a:gd name="connsiteX98" fmla="*/ 223421 w 279802"/>
                                <a:gd name="connsiteY98" fmla="*/ 162709 h 233669"/>
                                <a:gd name="connsiteX99" fmla="*/ 225545 w 279802"/>
                                <a:gd name="connsiteY99" fmla="*/ 161493 h 233669"/>
                                <a:gd name="connsiteX100" fmla="*/ 232210 w 279802"/>
                                <a:gd name="connsiteY100" fmla="*/ 162401 h 233669"/>
                                <a:gd name="connsiteX101" fmla="*/ 236150 w 279802"/>
                                <a:gd name="connsiteY101" fmla="*/ 161185 h 233669"/>
                                <a:gd name="connsiteX102" fmla="*/ 240999 w 279802"/>
                                <a:gd name="connsiteY102" fmla="*/ 159677 h 233669"/>
                                <a:gd name="connsiteX103" fmla="*/ 244631 w 279802"/>
                                <a:gd name="connsiteY103" fmla="*/ 157552 h 233669"/>
                                <a:gd name="connsiteX104" fmla="*/ 247971 w 279802"/>
                                <a:gd name="connsiteY104" fmla="*/ 155120 h 233669"/>
                                <a:gd name="connsiteX105" fmla="*/ 257068 w 279802"/>
                                <a:gd name="connsiteY105" fmla="*/ 152996 h 233669"/>
                                <a:gd name="connsiteX106" fmla="*/ 260409 w 279802"/>
                                <a:gd name="connsiteY106" fmla="*/ 149655 h 233669"/>
                                <a:gd name="connsiteX107" fmla="*/ 263749 w 279802"/>
                                <a:gd name="connsiteY107" fmla="*/ 145115 h 233669"/>
                                <a:gd name="connsiteX108" fmla="*/ 260717 w 279802"/>
                                <a:gd name="connsiteY108" fmla="*/ 139650 h 233669"/>
                                <a:gd name="connsiteX109" fmla="*/ 248896 w 279802"/>
                                <a:gd name="connsiteY109" fmla="*/ 126305 h 233669"/>
                                <a:gd name="connsiteX110" fmla="*/ 248896 w 279802"/>
                                <a:gd name="connsiteY110" fmla="*/ 123872 h 233669"/>
                                <a:gd name="connsiteX111" fmla="*/ 252528 w 279802"/>
                                <a:gd name="connsiteY111" fmla="*/ 119624 h 233669"/>
                                <a:gd name="connsiteX112" fmla="*/ 253128 w 279802"/>
                                <a:gd name="connsiteY112" fmla="*/ 117499 h 233669"/>
                                <a:gd name="connsiteX113" fmla="*/ 251312 w 279802"/>
                                <a:gd name="connsiteY113" fmla="*/ 114159 h 233669"/>
                                <a:gd name="connsiteX114" fmla="*/ 253436 w 279802"/>
                                <a:gd name="connsiteY114" fmla="*/ 110218 h 233669"/>
                                <a:gd name="connsiteX115" fmla="*/ 256160 w 279802"/>
                                <a:gd name="connsiteY115" fmla="*/ 109910 h 233669"/>
                                <a:gd name="connsiteX116" fmla="*/ 258285 w 279802"/>
                                <a:gd name="connsiteY116" fmla="*/ 108402 h 233669"/>
                                <a:gd name="connsiteX117" fmla="*/ 262225 w 279802"/>
                                <a:gd name="connsiteY117" fmla="*/ 107186 h 233669"/>
                                <a:gd name="connsiteX118" fmla="*/ 265566 w 279802"/>
                                <a:gd name="connsiteY118" fmla="*/ 106878 h 233669"/>
                                <a:gd name="connsiteX119" fmla="*/ 267074 w 279802"/>
                                <a:gd name="connsiteY119" fmla="*/ 106278 h 233669"/>
                                <a:gd name="connsiteX120" fmla="*/ 269198 w 279802"/>
                                <a:gd name="connsiteY120" fmla="*/ 103554 h 233669"/>
                                <a:gd name="connsiteX121" fmla="*/ 269198 w 279802"/>
                                <a:gd name="connsiteY121" fmla="*/ 99305 h 233669"/>
                                <a:gd name="connsiteX122" fmla="*/ 266474 w 279802"/>
                                <a:gd name="connsiteY122" fmla="*/ 98089 h 233669"/>
                                <a:gd name="connsiteX123" fmla="*/ 264041 w 279802"/>
                                <a:gd name="connsiteY123" fmla="*/ 96273 h 233669"/>
                                <a:gd name="connsiteX124" fmla="*/ 263133 w 279802"/>
                                <a:gd name="connsiteY124" fmla="*/ 94457 h 233669"/>
                                <a:gd name="connsiteX125" fmla="*/ 262225 w 279802"/>
                                <a:gd name="connsiteY125" fmla="*/ 91116 h 233669"/>
                                <a:gd name="connsiteX126" fmla="*/ 267690 w 279802"/>
                                <a:gd name="connsiteY126" fmla="*/ 85960 h 233669"/>
                                <a:gd name="connsiteX127" fmla="*/ 269198 w 279802"/>
                                <a:gd name="connsiteY127" fmla="*/ 85652 h 233669"/>
                                <a:gd name="connsiteX128" fmla="*/ 273738 w 279802"/>
                                <a:gd name="connsiteY128" fmla="*/ 83219 h 233669"/>
                                <a:gd name="connsiteX129" fmla="*/ 279803 w 279802"/>
                                <a:gd name="connsiteY129" fmla="*/ 74738 h 233669"/>
                                <a:gd name="connsiteX130" fmla="*/ 276171 w 279802"/>
                                <a:gd name="connsiteY130" fmla="*/ 69582 h 233669"/>
                                <a:gd name="connsiteX131" fmla="*/ 268890 w 279802"/>
                                <a:gd name="connsiteY131" fmla="*/ 68366 h 233669"/>
                                <a:gd name="connsiteX132" fmla="*/ 267382 w 279802"/>
                                <a:gd name="connsiteY132" fmla="*/ 70182 h 233669"/>
                                <a:gd name="connsiteX133" fmla="*/ 264658 w 279802"/>
                                <a:gd name="connsiteY133" fmla="*/ 71090 h 233669"/>
                                <a:gd name="connsiteX134" fmla="*/ 261025 w 279802"/>
                                <a:gd name="connsiteY134" fmla="*/ 70182 h 233669"/>
                                <a:gd name="connsiteX135" fmla="*/ 255869 w 279802"/>
                                <a:gd name="connsiteY135" fmla="*/ 68674 h 233669"/>
                                <a:gd name="connsiteX136" fmla="*/ 254960 w 279802"/>
                                <a:gd name="connsiteY136" fmla="*/ 64733 h 233669"/>
                                <a:gd name="connsiteX137" fmla="*/ 257685 w 279802"/>
                                <a:gd name="connsiteY137" fmla="*/ 61701 h 233669"/>
                                <a:gd name="connsiteX138" fmla="*/ 253744 w 279802"/>
                                <a:gd name="connsiteY138" fmla="*/ 62009 h 233669"/>
                                <a:gd name="connsiteX139" fmla="*/ 255252 w 279802"/>
                                <a:gd name="connsiteY139" fmla="*/ 59577 h 233669"/>
                                <a:gd name="connsiteX140" fmla="*/ 251004 w 279802"/>
                                <a:gd name="connsiteY140" fmla="*/ 59577 h 233669"/>
                                <a:gd name="connsiteX141" fmla="*/ 259193 w 279802"/>
                                <a:gd name="connsiteY141" fmla="*/ 54420 h 233669"/>
                                <a:gd name="connsiteX142" fmla="*/ 256160 w 279802"/>
                                <a:gd name="connsiteY142" fmla="*/ 51080 h 233669"/>
                                <a:gd name="connsiteX143" fmla="*/ 250404 w 279802"/>
                                <a:gd name="connsiteY143" fmla="*/ 49863 h 233669"/>
                                <a:gd name="connsiteX144" fmla="*/ 242523 w 279802"/>
                                <a:gd name="connsiteY144" fmla="*/ 42583 h 233669"/>
                                <a:gd name="connsiteX145" fmla="*/ 242523 w 279802"/>
                                <a:gd name="connsiteY145" fmla="*/ 45015 h 233669"/>
                                <a:gd name="connsiteX146" fmla="*/ 237982 w 279802"/>
                                <a:gd name="connsiteY146" fmla="*/ 44415 h 233669"/>
                                <a:gd name="connsiteX147" fmla="*/ 237982 w 279802"/>
                                <a:gd name="connsiteY147" fmla="*/ 45923 h 233669"/>
                                <a:gd name="connsiteX148" fmla="*/ 232226 w 279802"/>
                                <a:gd name="connsiteY148" fmla="*/ 41074 h 233669"/>
                                <a:gd name="connsiteX149" fmla="*/ 228885 w 279802"/>
                                <a:gd name="connsiteY149" fmla="*/ 41674 h 233669"/>
                                <a:gd name="connsiteX150" fmla="*/ 229194 w 279802"/>
                                <a:gd name="connsiteY150" fmla="*/ 46523 h 233669"/>
                                <a:gd name="connsiteX151" fmla="*/ 227686 w 279802"/>
                                <a:gd name="connsiteY151" fmla="*/ 46831 h 233669"/>
                                <a:gd name="connsiteX152" fmla="*/ 224345 w 279802"/>
                                <a:gd name="connsiteY152" fmla="*/ 38042 h 233669"/>
                                <a:gd name="connsiteX153" fmla="*/ 221621 w 279802"/>
                                <a:gd name="connsiteY153" fmla="*/ 39258 h 233669"/>
                                <a:gd name="connsiteX154" fmla="*/ 217989 w 279802"/>
                                <a:gd name="connsiteY154" fmla="*/ 39566 h 233669"/>
                                <a:gd name="connsiteX155" fmla="*/ 217989 w 279802"/>
                                <a:gd name="connsiteY155" fmla="*/ 41383 h 233669"/>
                                <a:gd name="connsiteX156" fmla="*/ 215864 w 279802"/>
                                <a:gd name="connsiteY156" fmla="*/ 41383 h 233669"/>
                                <a:gd name="connsiteX157" fmla="*/ 214048 w 279802"/>
                                <a:gd name="connsiteY157" fmla="*/ 37750 h 233669"/>
                                <a:gd name="connsiteX158" fmla="*/ 219513 w 279802"/>
                                <a:gd name="connsiteY158" fmla="*/ 37750 h 233669"/>
                                <a:gd name="connsiteX159" fmla="*/ 220113 w 279802"/>
                                <a:gd name="connsiteY159" fmla="*/ 31686 h 233669"/>
                                <a:gd name="connsiteX160" fmla="*/ 214648 w 279802"/>
                                <a:gd name="connsiteY160" fmla="*/ 35026 h 233669"/>
                                <a:gd name="connsiteX161" fmla="*/ 213740 w 279802"/>
                                <a:gd name="connsiteY161" fmla="*/ 31994 h 233669"/>
                                <a:gd name="connsiteX162" fmla="*/ 217680 w 279802"/>
                                <a:gd name="connsiteY162" fmla="*/ 29561 h 233669"/>
                                <a:gd name="connsiteX163" fmla="*/ 226777 w 279802"/>
                                <a:gd name="connsiteY163" fmla="*/ 29561 h 233669"/>
                                <a:gd name="connsiteX164" fmla="*/ 236475 w 279802"/>
                                <a:gd name="connsiteY164" fmla="*/ 26221 h 233669"/>
                                <a:gd name="connsiteX165" fmla="*/ 222221 w 279802"/>
                                <a:gd name="connsiteY165" fmla="*/ 25621 h 233669"/>
                                <a:gd name="connsiteX166" fmla="*/ 214340 w 279802"/>
                                <a:gd name="connsiteY166" fmla="*/ 26221 h 233669"/>
                                <a:gd name="connsiteX167" fmla="*/ 200702 w 279802"/>
                                <a:gd name="connsiteY167" fmla="*/ 28345 h 233669"/>
                                <a:gd name="connsiteX168" fmla="*/ 196762 w 279802"/>
                                <a:gd name="connsiteY168" fmla="*/ 26221 h 233669"/>
                                <a:gd name="connsiteX169" fmla="*/ 187665 w 279802"/>
                                <a:gd name="connsiteY169" fmla="*/ 27437 h 233669"/>
                                <a:gd name="connsiteX170" fmla="*/ 187665 w 279802"/>
                                <a:gd name="connsiteY170" fmla="*/ 30161 h 233669"/>
                                <a:gd name="connsiteX171" fmla="*/ 194330 w 279802"/>
                                <a:gd name="connsiteY171" fmla="*/ 28945 h 233669"/>
                                <a:gd name="connsiteX172" fmla="*/ 198870 w 279802"/>
                                <a:gd name="connsiteY172" fmla="*/ 30761 h 233669"/>
                                <a:gd name="connsiteX173" fmla="*/ 199178 w 279802"/>
                                <a:gd name="connsiteY173" fmla="*/ 32269 h 233669"/>
                                <a:gd name="connsiteX174" fmla="*/ 190081 w 279802"/>
                                <a:gd name="connsiteY174" fmla="*/ 31961 h 233669"/>
                                <a:gd name="connsiteX175" fmla="*/ 185833 w 279802"/>
                                <a:gd name="connsiteY175" fmla="*/ 32269 h 233669"/>
                                <a:gd name="connsiteX176" fmla="*/ 185833 w 279802"/>
                                <a:gd name="connsiteY176" fmla="*/ 35302 h 233669"/>
                                <a:gd name="connsiteX177" fmla="*/ 184016 w 279802"/>
                                <a:gd name="connsiteY177" fmla="*/ 36518 h 233669"/>
                                <a:gd name="connsiteX178" fmla="*/ 181292 w 279802"/>
                                <a:gd name="connsiteY178" fmla="*/ 37426 h 233669"/>
                                <a:gd name="connsiteX179" fmla="*/ 175228 w 279802"/>
                                <a:gd name="connsiteY179" fmla="*/ 41058 h 233669"/>
                                <a:gd name="connsiteX180" fmla="*/ 168855 w 279802"/>
                                <a:gd name="connsiteY180" fmla="*/ 40458 h 233669"/>
                                <a:gd name="connsiteX181" fmla="*/ 161882 w 279802"/>
                                <a:gd name="connsiteY181" fmla="*/ 38334 h 233669"/>
                                <a:gd name="connsiteX182" fmla="*/ 154309 w 279802"/>
                                <a:gd name="connsiteY182" fmla="*/ 35610 h 233669"/>
                                <a:gd name="connsiteX183" fmla="*/ 150369 w 279802"/>
                                <a:gd name="connsiteY183" fmla="*/ 32577 h 233669"/>
                                <a:gd name="connsiteX184" fmla="*/ 148861 w 279802"/>
                                <a:gd name="connsiteY184" fmla="*/ 28945 h 233669"/>
                                <a:gd name="connsiteX185" fmla="*/ 142488 w 279802"/>
                                <a:gd name="connsiteY185" fmla="*/ 27437 h 233669"/>
                                <a:gd name="connsiteX186" fmla="*/ 131267 w 279802"/>
                                <a:gd name="connsiteY186" fmla="*/ 28037 h 233669"/>
                                <a:gd name="connsiteX187" fmla="*/ 125202 w 279802"/>
                                <a:gd name="connsiteY187" fmla="*/ 29545 h 233669"/>
                                <a:gd name="connsiteX188" fmla="*/ 108824 w 279802"/>
                                <a:gd name="connsiteY188" fmla="*/ 30453 h 233669"/>
                                <a:gd name="connsiteX189" fmla="*/ 104884 w 279802"/>
                                <a:gd name="connsiteY189" fmla="*/ 28945 h 233669"/>
                                <a:gd name="connsiteX190" fmla="*/ 103667 w 279802"/>
                                <a:gd name="connsiteY190" fmla="*/ 25605 h 233669"/>
                                <a:gd name="connsiteX191" fmla="*/ 103667 w 279802"/>
                                <a:gd name="connsiteY191" fmla="*/ 22572 h 233669"/>
                                <a:gd name="connsiteX192" fmla="*/ 103067 w 279802"/>
                                <a:gd name="connsiteY192" fmla="*/ 18940 h 233669"/>
                                <a:gd name="connsiteX193" fmla="*/ 100635 w 279802"/>
                                <a:gd name="connsiteY193" fmla="*/ 16216 h 233669"/>
                                <a:gd name="connsiteX194" fmla="*/ 97911 w 279802"/>
                                <a:gd name="connsiteY194" fmla="*/ 13783 h 233669"/>
                                <a:gd name="connsiteX195" fmla="*/ 94878 w 279802"/>
                                <a:gd name="connsiteY195" fmla="*/ 12567 h 233669"/>
                                <a:gd name="connsiteX196" fmla="*/ 88214 w 279802"/>
                                <a:gd name="connsiteY196" fmla="*/ 9535 h 233669"/>
                                <a:gd name="connsiteX197" fmla="*/ 81549 w 279802"/>
                                <a:gd name="connsiteY197" fmla="*/ 8319 h 233669"/>
                                <a:gd name="connsiteX198" fmla="*/ 76392 w 279802"/>
                                <a:gd name="connsiteY198" fmla="*/ 6811 h 233669"/>
                                <a:gd name="connsiteX199" fmla="*/ 74268 w 279802"/>
                                <a:gd name="connsiteY199" fmla="*/ 9535 h 233669"/>
                                <a:gd name="connsiteX200" fmla="*/ 68204 w 279802"/>
                                <a:gd name="connsiteY200" fmla="*/ 8935 h 233669"/>
                                <a:gd name="connsiteX201" fmla="*/ 66079 w 279802"/>
                                <a:gd name="connsiteY201" fmla="*/ 10751 h 233669"/>
                                <a:gd name="connsiteX202" fmla="*/ 56982 w 279802"/>
                                <a:gd name="connsiteY202" fmla="*/ 15000 h 233669"/>
                                <a:gd name="connsiteX203" fmla="*/ 52734 w 279802"/>
                                <a:gd name="connsiteY203" fmla="*/ 15000 h 233669"/>
                                <a:gd name="connsiteX204" fmla="*/ 43945 w 279802"/>
                                <a:gd name="connsiteY204" fmla="*/ 19848 h 233669"/>
                                <a:gd name="connsiteX205" fmla="*/ 38480 w 279802"/>
                                <a:gd name="connsiteY205" fmla="*/ 20448 h 233669"/>
                                <a:gd name="connsiteX206" fmla="*/ 39388 w 279802"/>
                                <a:gd name="connsiteY206" fmla="*/ 22572 h 233669"/>
                                <a:gd name="connsiteX207" fmla="*/ 36048 w 279802"/>
                                <a:gd name="connsiteY207" fmla="*/ 24389 h 233669"/>
                                <a:gd name="connsiteX208" fmla="*/ 37864 w 279802"/>
                                <a:gd name="connsiteY208" fmla="*/ 27113 h 233669"/>
                                <a:gd name="connsiteX209" fmla="*/ 37556 w 279802"/>
                                <a:gd name="connsiteY209" fmla="*/ 30145 h 233669"/>
                                <a:gd name="connsiteX210" fmla="*/ 37556 w 279802"/>
                                <a:gd name="connsiteY210" fmla="*/ 32577 h 233669"/>
                                <a:gd name="connsiteX211" fmla="*/ 39988 w 279802"/>
                                <a:gd name="connsiteY211" fmla="*/ 34702 h 233669"/>
                                <a:gd name="connsiteX212" fmla="*/ 42420 w 279802"/>
                                <a:gd name="connsiteY212" fmla="*/ 38042 h 233669"/>
                                <a:gd name="connsiteX213" fmla="*/ 45761 w 279802"/>
                                <a:gd name="connsiteY213" fmla="*/ 42583 h 233669"/>
                                <a:gd name="connsiteX214" fmla="*/ 46977 w 279802"/>
                                <a:gd name="connsiteY214" fmla="*/ 45923 h 233669"/>
                                <a:gd name="connsiteX215" fmla="*/ 47285 w 279802"/>
                                <a:gd name="connsiteY215" fmla="*/ 51680 h 233669"/>
                                <a:gd name="connsiteX216" fmla="*/ 45469 w 279802"/>
                                <a:gd name="connsiteY216" fmla="*/ 55620 h 233669"/>
                                <a:gd name="connsiteX217" fmla="*/ 42745 w 279802"/>
                                <a:gd name="connsiteY217" fmla="*/ 58960 h 233669"/>
                                <a:gd name="connsiteX218" fmla="*/ 39112 w 279802"/>
                                <a:gd name="connsiteY218" fmla="*/ 60177 h 233669"/>
                                <a:gd name="connsiteX219" fmla="*/ 35172 w 279802"/>
                                <a:gd name="connsiteY219" fmla="*/ 60177 h 233669"/>
                                <a:gd name="connsiteX220" fmla="*/ 32140 w 279802"/>
                                <a:gd name="connsiteY220" fmla="*/ 58669 h 233669"/>
                                <a:gd name="connsiteX221" fmla="*/ 31832 w 279802"/>
                                <a:gd name="connsiteY221" fmla="*/ 55036 h 233669"/>
                                <a:gd name="connsiteX222" fmla="*/ 28199 w 279802"/>
                                <a:gd name="connsiteY222" fmla="*/ 50496 h 233669"/>
                                <a:gd name="connsiteX223" fmla="*/ 26983 w 279802"/>
                                <a:gd name="connsiteY223" fmla="*/ 47464 h 233669"/>
                                <a:gd name="connsiteX224" fmla="*/ 24859 w 279802"/>
                                <a:gd name="connsiteY224" fmla="*/ 44123 h 233669"/>
                                <a:gd name="connsiteX225" fmla="*/ 26983 w 279802"/>
                                <a:gd name="connsiteY225" fmla="*/ 39583 h 233669"/>
                                <a:gd name="connsiteX226" fmla="*/ 29707 w 279802"/>
                                <a:gd name="connsiteY226" fmla="*/ 36550 h 233669"/>
                                <a:gd name="connsiteX227" fmla="*/ 31832 w 279802"/>
                                <a:gd name="connsiteY227" fmla="*/ 33518 h 233669"/>
                                <a:gd name="connsiteX228" fmla="*/ 33648 w 279802"/>
                                <a:gd name="connsiteY228" fmla="*/ 30486 h 233669"/>
                                <a:gd name="connsiteX229" fmla="*/ 34556 w 279802"/>
                                <a:gd name="connsiteY229" fmla="*/ 27453 h 233669"/>
                                <a:gd name="connsiteX230" fmla="*/ 34248 w 279802"/>
                                <a:gd name="connsiteY230" fmla="*/ 25329 h 233669"/>
                                <a:gd name="connsiteX231" fmla="*/ 32432 w 279802"/>
                                <a:gd name="connsiteY231" fmla="*/ 23513 h 233669"/>
                                <a:gd name="connsiteX232" fmla="*/ 32432 w 279802"/>
                                <a:gd name="connsiteY232" fmla="*/ 21080 h 233669"/>
                                <a:gd name="connsiteX233" fmla="*/ 32124 w 279802"/>
                                <a:gd name="connsiteY233" fmla="*/ 19264 h 233669"/>
                                <a:gd name="connsiteX234" fmla="*/ 36972 w 279802"/>
                                <a:gd name="connsiteY234" fmla="*/ 20481 h 233669"/>
                                <a:gd name="connsiteX235" fmla="*/ 32124 w 279802"/>
                                <a:gd name="connsiteY235" fmla="*/ 16232 h 233669"/>
                                <a:gd name="connsiteX236" fmla="*/ 29091 w 279802"/>
                                <a:gd name="connsiteY236" fmla="*/ 13800 h 233669"/>
                                <a:gd name="connsiteX237" fmla="*/ 26967 w 279802"/>
                                <a:gd name="connsiteY237" fmla="*/ 10767 h 233669"/>
                                <a:gd name="connsiteX238" fmla="*/ 28053 w 279802"/>
                                <a:gd name="connsiteY238" fmla="*/ 7492 h 233669"/>
                                <a:gd name="connsiteX239" fmla="*/ 36972 w 279802"/>
                                <a:gd name="connsiteY239" fmla="*/ 5303 h 233669"/>
                                <a:gd name="connsiteX240" fmla="*/ 46377 w 279802"/>
                                <a:gd name="connsiteY240" fmla="*/ 0 h 233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279802" h="233669">
                                  <a:moveTo>
                                    <a:pt x="46409" y="130"/>
                                  </a:moveTo>
                                  <a:lnTo>
                                    <a:pt x="27470" y="5659"/>
                                  </a:lnTo>
                                  <a:lnTo>
                                    <a:pt x="23675" y="12097"/>
                                  </a:lnTo>
                                  <a:lnTo>
                                    <a:pt x="21551" y="16945"/>
                                  </a:lnTo>
                                  <a:lnTo>
                                    <a:pt x="18826" y="16945"/>
                                  </a:lnTo>
                                  <a:lnTo>
                                    <a:pt x="13362" y="23610"/>
                                  </a:lnTo>
                                  <a:lnTo>
                                    <a:pt x="10021" y="28767"/>
                                  </a:lnTo>
                                  <a:lnTo>
                                    <a:pt x="7897" y="32399"/>
                                  </a:lnTo>
                                  <a:cubicBezTo>
                                    <a:pt x="7897" y="32399"/>
                                    <a:pt x="8205" y="32999"/>
                                    <a:pt x="7897" y="33907"/>
                                  </a:cubicBezTo>
                                  <a:cubicBezTo>
                                    <a:pt x="7589" y="34815"/>
                                    <a:pt x="8497" y="36340"/>
                                    <a:pt x="7897" y="37540"/>
                                  </a:cubicBezTo>
                                  <a:cubicBezTo>
                                    <a:pt x="7297" y="38756"/>
                                    <a:pt x="7832" y="41788"/>
                                    <a:pt x="7832" y="41788"/>
                                  </a:cubicBezTo>
                                  <a:lnTo>
                                    <a:pt x="5465" y="49669"/>
                                  </a:lnTo>
                                  <a:lnTo>
                                    <a:pt x="2432" y="54826"/>
                                  </a:lnTo>
                                  <a:lnTo>
                                    <a:pt x="0" y="59366"/>
                                  </a:lnTo>
                                  <a:lnTo>
                                    <a:pt x="6665" y="56642"/>
                                  </a:lnTo>
                                  <a:lnTo>
                                    <a:pt x="7573" y="59366"/>
                                  </a:lnTo>
                                  <a:lnTo>
                                    <a:pt x="10913" y="59366"/>
                                  </a:lnTo>
                                  <a:lnTo>
                                    <a:pt x="12421" y="65739"/>
                                  </a:lnTo>
                                  <a:cubicBezTo>
                                    <a:pt x="12421" y="65739"/>
                                    <a:pt x="12729" y="68171"/>
                                    <a:pt x="13330" y="69079"/>
                                  </a:cubicBezTo>
                                  <a:cubicBezTo>
                                    <a:pt x="13929" y="69987"/>
                                    <a:pt x="13929" y="69387"/>
                                    <a:pt x="14837" y="71511"/>
                                  </a:cubicBezTo>
                                  <a:cubicBezTo>
                                    <a:pt x="15746" y="73636"/>
                                    <a:pt x="17270" y="74544"/>
                                    <a:pt x="17270" y="74544"/>
                                  </a:cubicBezTo>
                                  <a:cubicBezTo>
                                    <a:pt x="17270" y="74544"/>
                                    <a:pt x="18486" y="76360"/>
                                    <a:pt x="18778" y="77268"/>
                                  </a:cubicBezTo>
                                  <a:cubicBezTo>
                                    <a:pt x="19086" y="78176"/>
                                    <a:pt x="19378" y="81517"/>
                                    <a:pt x="19378" y="81517"/>
                                  </a:cubicBezTo>
                                  <a:lnTo>
                                    <a:pt x="19378" y="85149"/>
                                  </a:lnTo>
                                  <a:lnTo>
                                    <a:pt x="18162" y="88489"/>
                                  </a:lnTo>
                                  <a:lnTo>
                                    <a:pt x="17854" y="90305"/>
                                  </a:lnTo>
                                  <a:lnTo>
                                    <a:pt x="18162" y="92738"/>
                                  </a:lnTo>
                                  <a:lnTo>
                                    <a:pt x="19378" y="94554"/>
                                  </a:lnTo>
                                  <a:lnTo>
                                    <a:pt x="23010" y="96370"/>
                                  </a:lnTo>
                                  <a:lnTo>
                                    <a:pt x="26951" y="101219"/>
                                  </a:lnTo>
                                  <a:lnTo>
                                    <a:pt x="28459" y="103035"/>
                                  </a:lnTo>
                                  <a:lnTo>
                                    <a:pt x="47253" y="103035"/>
                                  </a:lnTo>
                                  <a:lnTo>
                                    <a:pt x="51793" y="101527"/>
                                  </a:lnTo>
                                  <a:lnTo>
                                    <a:pt x="64231" y="103035"/>
                                  </a:lnTo>
                                  <a:lnTo>
                                    <a:pt x="70295" y="110608"/>
                                  </a:lnTo>
                                  <a:lnTo>
                                    <a:pt x="77268" y="121213"/>
                                  </a:lnTo>
                                  <a:lnTo>
                                    <a:pt x="83933" y="122721"/>
                                  </a:lnTo>
                                  <a:lnTo>
                                    <a:pt x="87273" y="118780"/>
                                  </a:lnTo>
                                  <a:lnTo>
                                    <a:pt x="93938" y="120289"/>
                                  </a:lnTo>
                                  <a:lnTo>
                                    <a:pt x="109100" y="119980"/>
                                  </a:lnTo>
                                  <a:lnTo>
                                    <a:pt x="114564" y="117256"/>
                                  </a:lnTo>
                                  <a:lnTo>
                                    <a:pt x="123353" y="120289"/>
                                  </a:lnTo>
                                  <a:lnTo>
                                    <a:pt x="123353" y="124229"/>
                                  </a:lnTo>
                                  <a:lnTo>
                                    <a:pt x="118505" y="127261"/>
                                  </a:lnTo>
                                  <a:lnTo>
                                    <a:pt x="118197" y="135142"/>
                                  </a:lnTo>
                                  <a:lnTo>
                                    <a:pt x="113348" y="137866"/>
                                  </a:lnTo>
                                  <a:lnTo>
                                    <a:pt x="115781" y="141207"/>
                                  </a:lnTo>
                                  <a:lnTo>
                                    <a:pt x="116089" y="154844"/>
                                  </a:lnTo>
                                  <a:lnTo>
                                    <a:pt x="117905" y="164541"/>
                                  </a:lnTo>
                                  <a:lnTo>
                                    <a:pt x="123370" y="172114"/>
                                  </a:lnTo>
                                  <a:lnTo>
                                    <a:pt x="123370" y="176363"/>
                                  </a:lnTo>
                                  <a:lnTo>
                                    <a:pt x="125186" y="176363"/>
                                  </a:lnTo>
                                  <a:lnTo>
                                    <a:pt x="125186" y="179703"/>
                                  </a:lnTo>
                                  <a:lnTo>
                                    <a:pt x="114273" y="187276"/>
                                  </a:lnTo>
                                  <a:lnTo>
                                    <a:pt x="120937" y="191525"/>
                                  </a:lnTo>
                                  <a:lnTo>
                                    <a:pt x="125186" y="195465"/>
                                  </a:lnTo>
                                  <a:lnTo>
                                    <a:pt x="127456" y="200621"/>
                                  </a:lnTo>
                                  <a:lnTo>
                                    <a:pt x="133975" y="221540"/>
                                  </a:lnTo>
                                  <a:lnTo>
                                    <a:pt x="143072" y="230329"/>
                                  </a:lnTo>
                                  <a:lnTo>
                                    <a:pt x="150644" y="230329"/>
                                  </a:lnTo>
                                  <a:lnTo>
                                    <a:pt x="157925" y="225788"/>
                                  </a:lnTo>
                                  <a:lnTo>
                                    <a:pt x="160958" y="225788"/>
                                  </a:lnTo>
                                  <a:lnTo>
                                    <a:pt x="160958" y="229129"/>
                                  </a:lnTo>
                                  <a:lnTo>
                                    <a:pt x="159450" y="233669"/>
                                  </a:lnTo>
                                  <a:lnTo>
                                    <a:pt x="163390" y="233669"/>
                                  </a:lnTo>
                                  <a:lnTo>
                                    <a:pt x="164606" y="230329"/>
                                  </a:lnTo>
                                  <a:lnTo>
                                    <a:pt x="168855" y="229113"/>
                                  </a:lnTo>
                                  <a:lnTo>
                                    <a:pt x="168855" y="224572"/>
                                  </a:lnTo>
                                  <a:lnTo>
                                    <a:pt x="176136" y="221540"/>
                                  </a:lnTo>
                                  <a:lnTo>
                                    <a:pt x="180076" y="220632"/>
                                  </a:lnTo>
                                  <a:lnTo>
                                    <a:pt x="184325" y="216383"/>
                                  </a:lnTo>
                                  <a:lnTo>
                                    <a:pt x="185541" y="219108"/>
                                  </a:lnTo>
                                  <a:lnTo>
                                    <a:pt x="191005" y="215767"/>
                                  </a:lnTo>
                                  <a:lnTo>
                                    <a:pt x="191005" y="210010"/>
                                  </a:lnTo>
                                  <a:lnTo>
                                    <a:pt x="193730" y="206978"/>
                                  </a:lnTo>
                                  <a:lnTo>
                                    <a:pt x="197070" y="206978"/>
                                  </a:lnTo>
                                  <a:lnTo>
                                    <a:pt x="200702" y="204545"/>
                                  </a:lnTo>
                                  <a:lnTo>
                                    <a:pt x="205243" y="203037"/>
                                  </a:lnTo>
                                  <a:lnTo>
                                    <a:pt x="206459" y="196973"/>
                                  </a:lnTo>
                                  <a:lnTo>
                                    <a:pt x="198578" y="197281"/>
                                  </a:lnTo>
                                  <a:lnTo>
                                    <a:pt x="192205" y="196973"/>
                                  </a:lnTo>
                                  <a:lnTo>
                                    <a:pt x="194330" y="193632"/>
                                  </a:lnTo>
                                  <a:lnTo>
                                    <a:pt x="192822" y="186060"/>
                                  </a:lnTo>
                                  <a:lnTo>
                                    <a:pt x="189189" y="183627"/>
                                  </a:lnTo>
                                  <a:lnTo>
                                    <a:pt x="189497" y="175438"/>
                                  </a:lnTo>
                                  <a:lnTo>
                                    <a:pt x="177060" y="162093"/>
                                  </a:lnTo>
                                  <a:lnTo>
                                    <a:pt x="175698" y="158152"/>
                                  </a:lnTo>
                                  <a:lnTo>
                                    <a:pt x="180092" y="161185"/>
                                  </a:lnTo>
                                  <a:lnTo>
                                    <a:pt x="186757" y="161185"/>
                                  </a:lnTo>
                                  <a:lnTo>
                                    <a:pt x="190389" y="161493"/>
                                  </a:lnTo>
                                  <a:lnTo>
                                    <a:pt x="193114" y="165741"/>
                                  </a:lnTo>
                                  <a:lnTo>
                                    <a:pt x="197654" y="165741"/>
                                  </a:lnTo>
                                  <a:lnTo>
                                    <a:pt x="203719" y="167249"/>
                                  </a:lnTo>
                                  <a:lnTo>
                                    <a:pt x="207967" y="165741"/>
                                  </a:lnTo>
                                  <a:lnTo>
                                    <a:pt x="213124" y="170590"/>
                                  </a:lnTo>
                                  <a:lnTo>
                                    <a:pt x="215848" y="172098"/>
                                  </a:lnTo>
                                  <a:lnTo>
                                    <a:pt x="218572" y="172098"/>
                                  </a:lnTo>
                                  <a:lnTo>
                                    <a:pt x="218572" y="165433"/>
                                  </a:lnTo>
                                  <a:lnTo>
                                    <a:pt x="223421" y="162709"/>
                                  </a:lnTo>
                                  <a:lnTo>
                                    <a:pt x="225545" y="161493"/>
                                  </a:lnTo>
                                  <a:lnTo>
                                    <a:pt x="232210" y="162401"/>
                                  </a:lnTo>
                                  <a:lnTo>
                                    <a:pt x="236150" y="161185"/>
                                  </a:lnTo>
                                  <a:lnTo>
                                    <a:pt x="240999" y="159677"/>
                                  </a:lnTo>
                                  <a:lnTo>
                                    <a:pt x="244631" y="157552"/>
                                  </a:lnTo>
                                  <a:lnTo>
                                    <a:pt x="247971" y="155120"/>
                                  </a:lnTo>
                                  <a:lnTo>
                                    <a:pt x="257068" y="152996"/>
                                  </a:lnTo>
                                  <a:lnTo>
                                    <a:pt x="260409" y="149655"/>
                                  </a:lnTo>
                                  <a:lnTo>
                                    <a:pt x="263749" y="145115"/>
                                  </a:lnTo>
                                  <a:lnTo>
                                    <a:pt x="260717" y="139650"/>
                                  </a:lnTo>
                                  <a:lnTo>
                                    <a:pt x="248896" y="126305"/>
                                  </a:lnTo>
                                  <a:lnTo>
                                    <a:pt x="248896" y="123872"/>
                                  </a:lnTo>
                                  <a:lnTo>
                                    <a:pt x="252528" y="119624"/>
                                  </a:lnTo>
                                  <a:lnTo>
                                    <a:pt x="253128" y="117499"/>
                                  </a:lnTo>
                                  <a:lnTo>
                                    <a:pt x="251312" y="114159"/>
                                  </a:lnTo>
                                  <a:lnTo>
                                    <a:pt x="253436" y="110218"/>
                                  </a:lnTo>
                                  <a:lnTo>
                                    <a:pt x="256160" y="109910"/>
                                  </a:lnTo>
                                  <a:lnTo>
                                    <a:pt x="258285" y="108402"/>
                                  </a:lnTo>
                                  <a:lnTo>
                                    <a:pt x="262225" y="107186"/>
                                  </a:lnTo>
                                  <a:lnTo>
                                    <a:pt x="265566" y="106878"/>
                                  </a:lnTo>
                                  <a:lnTo>
                                    <a:pt x="267074" y="106278"/>
                                  </a:lnTo>
                                  <a:lnTo>
                                    <a:pt x="269198" y="103554"/>
                                  </a:lnTo>
                                  <a:lnTo>
                                    <a:pt x="269198" y="99305"/>
                                  </a:lnTo>
                                  <a:lnTo>
                                    <a:pt x="266474" y="98089"/>
                                  </a:lnTo>
                                  <a:lnTo>
                                    <a:pt x="264041" y="96273"/>
                                  </a:lnTo>
                                  <a:lnTo>
                                    <a:pt x="263133" y="94457"/>
                                  </a:lnTo>
                                  <a:lnTo>
                                    <a:pt x="262225" y="91116"/>
                                  </a:lnTo>
                                  <a:lnTo>
                                    <a:pt x="267690" y="85960"/>
                                  </a:lnTo>
                                  <a:lnTo>
                                    <a:pt x="269198" y="85652"/>
                                  </a:lnTo>
                                  <a:lnTo>
                                    <a:pt x="273738" y="83219"/>
                                  </a:lnTo>
                                  <a:lnTo>
                                    <a:pt x="279803" y="74738"/>
                                  </a:lnTo>
                                  <a:lnTo>
                                    <a:pt x="276171" y="69582"/>
                                  </a:lnTo>
                                  <a:lnTo>
                                    <a:pt x="268890" y="68366"/>
                                  </a:lnTo>
                                  <a:lnTo>
                                    <a:pt x="267382" y="70182"/>
                                  </a:lnTo>
                                  <a:lnTo>
                                    <a:pt x="264658" y="71090"/>
                                  </a:lnTo>
                                  <a:lnTo>
                                    <a:pt x="261025" y="70182"/>
                                  </a:lnTo>
                                  <a:lnTo>
                                    <a:pt x="255869" y="68674"/>
                                  </a:lnTo>
                                  <a:lnTo>
                                    <a:pt x="254960" y="64733"/>
                                  </a:lnTo>
                                  <a:lnTo>
                                    <a:pt x="257685" y="61701"/>
                                  </a:lnTo>
                                  <a:lnTo>
                                    <a:pt x="253744" y="62009"/>
                                  </a:lnTo>
                                  <a:lnTo>
                                    <a:pt x="255252" y="59577"/>
                                  </a:lnTo>
                                  <a:lnTo>
                                    <a:pt x="251004" y="59577"/>
                                  </a:lnTo>
                                  <a:lnTo>
                                    <a:pt x="259193" y="54420"/>
                                  </a:lnTo>
                                  <a:lnTo>
                                    <a:pt x="256160" y="51080"/>
                                  </a:lnTo>
                                  <a:lnTo>
                                    <a:pt x="250404" y="49863"/>
                                  </a:lnTo>
                                  <a:lnTo>
                                    <a:pt x="242523" y="42583"/>
                                  </a:lnTo>
                                  <a:lnTo>
                                    <a:pt x="242523" y="45015"/>
                                  </a:lnTo>
                                  <a:lnTo>
                                    <a:pt x="237982" y="44415"/>
                                  </a:lnTo>
                                  <a:lnTo>
                                    <a:pt x="237982" y="45923"/>
                                  </a:lnTo>
                                  <a:lnTo>
                                    <a:pt x="232226" y="41074"/>
                                  </a:lnTo>
                                  <a:lnTo>
                                    <a:pt x="228885" y="41674"/>
                                  </a:lnTo>
                                  <a:lnTo>
                                    <a:pt x="229194" y="46523"/>
                                  </a:lnTo>
                                  <a:lnTo>
                                    <a:pt x="227686" y="46831"/>
                                  </a:lnTo>
                                  <a:lnTo>
                                    <a:pt x="224345" y="38042"/>
                                  </a:lnTo>
                                  <a:lnTo>
                                    <a:pt x="221621" y="39258"/>
                                  </a:lnTo>
                                  <a:lnTo>
                                    <a:pt x="217989" y="39566"/>
                                  </a:lnTo>
                                  <a:lnTo>
                                    <a:pt x="217989" y="41383"/>
                                  </a:lnTo>
                                  <a:lnTo>
                                    <a:pt x="215864" y="41383"/>
                                  </a:lnTo>
                                  <a:lnTo>
                                    <a:pt x="214048" y="37750"/>
                                  </a:lnTo>
                                  <a:lnTo>
                                    <a:pt x="219513" y="37750"/>
                                  </a:lnTo>
                                  <a:lnTo>
                                    <a:pt x="220113" y="31686"/>
                                  </a:lnTo>
                                  <a:lnTo>
                                    <a:pt x="214648" y="35026"/>
                                  </a:lnTo>
                                  <a:lnTo>
                                    <a:pt x="213740" y="31994"/>
                                  </a:lnTo>
                                  <a:lnTo>
                                    <a:pt x="217680" y="29561"/>
                                  </a:lnTo>
                                  <a:lnTo>
                                    <a:pt x="226777" y="29561"/>
                                  </a:lnTo>
                                  <a:lnTo>
                                    <a:pt x="236475" y="26221"/>
                                  </a:lnTo>
                                  <a:lnTo>
                                    <a:pt x="222221" y="25621"/>
                                  </a:lnTo>
                                  <a:lnTo>
                                    <a:pt x="214340" y="26221"/>
                                  </a:lnTo>
                                  <a:lnTo>
                                    <a:pt x="200702" y="28345"/>
                                  </a:lnTo>
                                  <a:lnTo>
                                    <a:pt x="196762" y="26221"/>
                                  </a:lnTo>
                                  <a:lnTo>
                                    <a:pt x="187665" y="27437"/>
                                  </a:lnTo>
                                  <a:lnTo>
                                    <a:pt x="187665" y="30161"/>
                                  </a:lnTo>
                                  <a:lnTo>
                                    <a:pt x="194330" y="28945"/>
                                  </a:lnTo>
                                  <a:lnTo>
                                    <a:pt x="198870" y="30761"/>
                                  </a:lnTo>
                                  <a:lnTo>
                                    <a:pt x="199178" y="32269"/>
                                  </a:lnTo>
                                  <a:lnTo>
                                    <a:pt x="190081" y="31961"/>
                                  </a:lnTo>
                                  <a:lnTo>
                                    <a:pt x="185833" y="32269"/>
                                  </a:lnTo>
                                  <a:lnTo>
                                    <a:pt x="185833" y="35302"/>
                                  </a:lnTo>
                                  <a:lnTo>
                                    <a:pt x="184016" y="36518"/>
                                  </a:lnTo>
                                  <a:lnTo>
                                    <a:pt x="181292" y="37426"/>
                                  </a:lnTo>
                                  <a:lnTo>
                                    <a:pt x="175228" y="41058"/>
                                  </a:lnTo>
                                  <a:lnTo>
                                    <a:pt x="168855" y="40458"/>
                                  </a:lnTo>
                                  <a:lnTo>
                                    <a:pt x="161882" y="38334"/>
                                  </a:lnTo>
                                  <a:lnTo>
                                    <a:pt x="154309" y="35610"/>
                                  </a:lnTo>
                                  <a:lnTo>
                                    <a:pt x="150369" y="32577"/>
                                  </a:lnTo>
                                  <a:lnTo>
                                    <a:pt x="148861" y="28945"/>
                                  </a:lnTo>
                                  <a:lnTo>
                                    <a:pt x="142488" y="27437"/>
                                  </a:lnTo>
                                  <a:lnTo>
                                    <a:pt x="131267" y="28037"/>
                                  </a:lnTo>
                                  <a:lnTo>
                                    <a:pt x="125202" y="29545"/>
                                  </a:lnTo>
                                  <a:lnTo>
                                    <a:pt x="108824" y="30453"/>
                                  </a:lnTo>
                                  <a:lnTo>
                                    <a:pt x="104884" y="28945"/>
                                  </a:lnTo>
                                  <a:lnTo>
                                    <a:pt x="103667" y="25605"/>
                                  </a:lnTo>
                                  <a:lnTo>
                                    <a:pt x="103667" y="22572"/>
                                  </a:lnTo>
                                  <a:lnTo>
                                    <a:pt x="103067" y="18940"/>
                                  </a:lnTo>
                                  <a:lnTo>
                                    <a:pt x="100635" y="16216"/>
                                  </a:lnTo>
                                  <a:lnTo>
                                    <a:pt x="97911" y="13783"/>
                                  </a:lnTo>
                                  <a:lnTo>
                                    <a:pt x="94878" y="12567"/>
                                  </a:lnTo>
                                  <a:lnTo>
                                    <a:pt x="88214" y="9535"/>
                                  </a:lnTo>
                                  <a:lnTo>
                                    <a:pt x="81549" y="8319"/>
                                  </a:lnTo>
                                  <a:lnTo>
                                    <a:pt x="76392" y="6811"/>
                                  </a:lnTo>
                                  <a:lnTo>
                                    <a:pt x="74268" y="9535"/>
                                  </a:lnTo>
                                  <a:lnTo>
                                    <a:pt x="68204" y="8935"/>
                                  </a:lnTo>
                                  <a:lnTo>
                                    <a:pt x="66079" y="10751"/>
                                  </a:lnTo>
                                  <a:lnTo>
                                    <a:pt x="56982" y="15000"/>
                                  </a:lnTo>
                                  <a:lnTo>
                                    <a:pt x="52734" y="15000"/>
                                  </a:lnTo>
                                  <a:lnTo>
                                    <a:pt x="43945" y="19848"/>
                                  </a:lnTo>
                                  <a:lnTo>
                                    <a:pt x="38480" y="20448"/>
                                  </a:lnTo>
                                  <a:lnTo>
                                    <a:pt x="39388" y="22572"/>
                                  </a:lnTo>
                                  <a:lnTo>
                                    <a:pt x="36048" y="24389"/>
                                  </a:lnTo>
                                  <a:cubicBezTo>
                                    <a:pt x="36048" y="24389"/>
                                    <a:pt x="36956" y="26821"/>
                                    <a:pt x="37864" y="27113"/>
                                  </a:cubicBezTo>
                                  <a:cubicBezTo>
                                    <a:pt x="38772" y="27421"/>
                                    <a:pt x="37556" y="30145"/>
                                    <a:pt x="37556" y="30145"/>
                                  </a:cubicBezTo>
                                  <a:lnTo>
                                    <a:pt x="37556" y="32577"/>
                                  </a:lnTo>
                                  <a:lnTo>
                                    <a:pt x="39988" y="34702"/>
                                  </a:lnTo>
                                  <a:lnTo>
                                    <a:pt x="42420" y="38042"/>
                                  </a:lnTo>
                                  <a:lnTo>
                                    <a:pt x="45761" y="42583"/>
                                  </a:lnTo>
                                  <a:cubicBezTo>
                                    <a:pt x="45761" y="42583"/>
                                    <a:pt x="46977" y="44399"/>
                                    <a:pt x="46977" y="45923"/>
                                  </a:cubicBezTo>
                                  <a:cubicBezTo>
                                    <a:pt x="46977" y="47447"/>
                                    <a:pt x="47285" y="51680"/>
                                    <a:pt x="47285" y="51680"/>
                                  </a:cubicBezTo>
                                  <a:lnTo>
                                    <a:pt x="45469" y="55620"/>
                                  </a:lnTo>
                                  <a:lnTo>
                                    <a:pt x="42745" y="58960"/>
                                  </a:lnTo>
                                  <a:lnTo>
                                    <a:pt x="39112" y="60177"/>
                                  </a:lnTo>
                                  <a:lnTo>
                                    <a:pt x="35172" y="60177"/>
                                  </a:lnTo>
                                  <a:lnTo>
                                    <a:pt x="32140" y="58669"/>
                                  </a:lnTo>
                                  <a:lnTo>
                                    <a:pt x="31832" y="55036"/>
                                  </a:lnTo>
                                  <a:lnTo>
                                    <a:pt x="28199" y="50496"/>
                                  </a:lnTo>
                                  <a:lnTo>
                                    <a:pt x="26983" y="47464"/>
                                  </a:lnTo>
                                  <a:lnTo>
                                    <a:pt x="24859" y="44123"/>
                                  </a:lnTo>
                                  <a:lnTo>
                                    <a:pt x="26983" y="39583"/>
                                  </a:lnTo>
                                  <a:lnTo>
                                    <a:pt x="29707" y="36550"/>
                                  </a:lnTo>
                                  <a:lnTo>
                                    <a:pt x="31832" y="33518"/>
                                  </a:lnTo>
                                  <a:lnTo>
                                    <a:pt x="33648" y="30486"/>
                                  </a:lnTo>
                                  <a:lnTo>
                                    <a:pt x="34556" y="27453"/>
                                  </a:lnTo>
                                  <a:lnTo>
                                    <a:pt x="34248" y="25329"/>
                                  </a:lnTo>
                                  <a:lnTo>
                                    <a:pt x="32432" y="23513"/>
                                  </a:lnTo>
                                  <a:lnTo>
                                    <a:pt x="32432" y="21080"/>
                                  </a:lnTo>
                                  <a:lnTo>
                                    <a:pt x="32124" y="19264"/>
                                  </a:lnTo>
                                  <a:lnTo>
                                    <a:pt x="36972" y="20481"/>
                                  </a:lnTo>
                                  <a:lnTo>
                                    <a:pt x="32124" y="16232"/>
                                  </a:lnTo>
                                  <a:lnTo>
                                    <a:pt x="29091" y="13800"/>
                                  </a:lnTo>
                                  <a:lnTo>
                                    <a:pt x="26967" y="10767"/>
                                  </a:lnTo>
                                  <a:lnTo>
                                    <a:pt x="28053" y="7492"/>
                                  </a:lnTo>
                                  <a:lnTo>
                                    <a:pt x="36972" y="5303"/>
                                  </a:lnTo>
                                  <a:lnTo>
                                    <a:pt x="46377" y="0"/>
                                  </a:lnTo>
                                  <a:close/>
                                </a:path>
                              </a:pathLst>
                            </a:custGeom>
                            <a:solidFill>
                              <a:srgbClr val="B4981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418" name="Freeform: Shape 417">
                            <a:extLst>
                              <a:ext uri="{FF2B5EF4-FFF2-40B4-BE49-F238E27FC236}">
                                <a16:creationId xmlns:a16="http://schemas.microsoft.com/office/drawing/2014/main" id="{F9DE277D-443C-4823-F41A-14421ADCCA30}"/>
                              </a:ext>
                            </a:extLst>
                          </p:cNvPr>
                          <p:cNvSpPr/>
                          <p:nvPr/>
                        </p:nvSpPr>
                        <p:spPr>
                          <a:xfrm>
                            <a:off x="5746333" y="4279572"/>
                            <a:ext cx="812393" cy="847143"/>
                          </a:xfrm>
                          <a:custGeom>
                            <a:avLst/>
                            <a:gdLst>
                              <a:gd name="connsiteX0" fmla="*/ 274987 w 812393"/>
                              <a:gd name="connsiteY0" fmla="*/ 405 h 847143"/>
                              <a:gd name="connsiteX1" fmla="*/ 278019 w 812393"/>
                              <a:gd name="connsiteY1" fmla="*/ 5870 h 847143"/>
                              <a:gd name="connsiteX2" fmla="*/ 275133 w 812393"/>
                              <a:gd name="connsiteY2" fmla="*/ 10411 h 847143"/>
                              <a:gd name="connsiteX3" fmla="*/ 271792 w 812393"/>
                              <a:gd name="connsiteY3" fmla="*/ 13751 h 847143"/>
                              <a:gd name="connsiteX4" fmla="*/ 262695 w 812393"/>
                              <a:gd name="connsiteY4" fmla="*/ 15875 h 847143"/>
                              <a:gd name="connsiteX5" fmla="*/ 259355 w 812393"/>
                              <a:gd name="connsiteY5" fmla="*/ 18308 h 847143"/>
                              <a:gd name="connsiteX6" fmla="*/ 255722 w 812393"/>
                              <a:gd name="connsiteY6" fmla="*/ 20432 h 847143"/>
                              <a:gd name="connsiteX7" fmla="*/ 250874 w 812393"/>
                              <a:gd name="connsiteY7" fmla="*/ 21940 h 847143"/>
                              <a:gd name="connsiteX8" fmla="*/ 246933 w 812393"/>
                              <a:gd name="connsiteY8" fmla="*/ 23156 h 847143"/>
                              <a:gd name="connsiteX9" fmla="*/ 240269 w 812393"/>
                              <a:gd name="connsiteY9" fmla="*/ 22248 h 847143"/>
                              <a:gd name="connsiteX10" fmla="*/ 238145 w 812393"/>
                              <a:gd name="connsiteY10" fmla="*/ 23464 h 847143"/>
                              <a:gd name="connsiteX11" fmla="*/ 233296 w 812393"/>
                              <a:gd name="connsiteY11" fmla="*/ 26188 h 847143"/>
                              <a:gd name="connsiteX12" fmla="*/ 233296 w 812393"/>
                              <a:gd name="connsiteY12" fmla="*/ 32853 h 847143"/>
                              <a:gd name="connsiteX13" fmla="*/ 230572 w 812393"/>
                              <a:gd name="connsiteY13" fmla="*/ 32853 h 847143"/>
                              <a:gd name="connsiteX14" fmla="*/ 227847 w 812393"/>
                              <a:gd name="connsiteY14" fmla="*/ 31345 h 847143"/>
                              <a:gd name="connsiteX15" fmla="*/ 222691 w 812393"/>
                              <a:gd name="connsiteY15" fmla="*/ 26496 h 847143"/>
                              <a:gd name="connsiteX16" fmla="*/ 218442 w 812393"/>
                              <a:gd name="connsiteY16" fmla="*/ 28004 h 847143"/>
                              <a:gd name="connsiteX17" fmla="*/ 212378 w 812393"/>
                              <a:gd name="connsiteY17" fmla="*/ 26496 h 847143"/>
                              <a:gd name="connsiteX18" fmla="*/ 207837 w 812393"/>
                              <a:gd name="connsiteY18" fmla="*/ 26496 h 847143"/>
                              <a:gd name="connsiteX19" fmla="*/ 205113 w 812393"/>
                              <a:gd name="connsiteY19" fmla="*/ 22248 h 847143"/>
                              <a:gd name="connsiteX20" fmla="*/ 201481 w 812393"/>
                              <a:gd name="connsiteY20" fmla="*/ 21940 h 847143"/>
                              <a:gd name="connsiteX21" fmla="*/ 194816 w 812393"/>
                              <a:gd name="connsiteY21" fmla="*/ 21940 h 847143"/>
                              <a:gd name="connsiteX22" fmla="*/ 189967 w 812393"/>
                              <a:gd name="connsiteY22" fmla="*/ 18908 h 847143"/>
                              <a:gd name="connsiteX23" fmla="*/ 191784 w 812393"/>
                              <a:gd name="connsiteY23" fmla="*/ 22848 h 847143"/>
                              <a:gd name="connsiteX24" fmla="*/ 204221 w 812393"/>
                              <a:gd name="connsiteY24" fmla="*/ 36193 h 847143"/>
                              <a:gd name="connsiteX25" fmla="*/ 203913 w 812393"/>
                              <a:gd name="connsiteY25" fmla="*/ 44383 h 847143"/>
                              <a:gd name="connsiteX26" fmla="*/ 207545 w 812393"/>
                              <a:gd name="connsiteY26" fmla="*/ 46815 h 847143"/>
                              <a:gd name="connsiteX27" fmla="*/ 209053 w 812393"/>
                              <a:gd name="connsiteY27" fmla="*/ 54388 h 847143"/>
                              <a:gd name="connsiteX28" fmla="*/ 206929 w 812393"/>
                              <a:gd name="connsiteY28" fmla="*/ 57728 h 847143"/>
                              <a:gd name="connsiteX29" fmla="*/ 213302 w 812393"/>
                              <a:gd name="connsiteY29" fmla="*/ 58036 h 847143"/>
                              <a:gd name="connsiteX30" fmla="*/ 221183 w 812393"/>
                              <a:gd name="connsiteY30" fmla="*/ 57728 h 847143"/>
                              <a:gd name="connsiteX31" fmla="*/ 219967 w 812393"/>
                              <a:gd name="connsiteY31" fmla="*/ 63793 h 847143"/>
                              <a:gd name="connsiteX32" fmla="*/ 215426 w 812393"/>
                              <a:gd name="connsiteY32" fmla="*/ 65301 h 847143"/>
                              <a:gd name="connsiteX33" fmla="*/ 211794 w 812393"/>
                              <a:gd name="connsiteY33" fmla="*/ 67733 h 847143"/>
                              <a:gd name="connsiteX34" fmla="*/ 208453 w 812393"/>
                              <a:gd name="connsiteY34" fmla="*/ 67733 h 847143"/>
                              <a:gd name="connsiteX35" fmla="*/ 205729 w 812393"/>
                              <a:gd name="connsiteY35" fmla="*/ 70766 h 847143"/>
                              <a:gd name="connsiteX36" fmla="*/ 205729 w 812393"/>
                              <a:gd name="connsiteY36" fmla="*/ 76522 h 847143"/>
                              <a:gd name="connsiteX37" fmla="*/ 200265 w 812393"/>
                              <a:gd name="connsiteY37" fmla="*/ 79862 h 847143"/>
                              <a:gd name="connsiteX38" fmla="*/ 199048 w 812393"/>
                              <a:gd name="connsiteY38" fmla="*/ 77138 h 847143"/>
                              <a:gd name="connsiteX39" fmla="*/ 194800 w 812393"/>
                              <a:gd name="connsiteY39" fmla="*/ 81387 h 847143"/>
                              <a:gd name="connsiteX40" fmla="*/ 190859 w 812393"/>
                              <a:gd name="connsiteY40" fmla="*/ 82295 h 847143"/>
                              <a:gd name="connsiteX41" fmla="*/ 183579 w 812393"/>
                              <a:gd name="connsiteY41" fmla="*/ 85327 h 847143"/>
                              <a:gd name="connsiteX42" fmla="*/ 183579 w 812393"/>
                              <a:gd name="connsiteY42" fmla="*/ 89868 h 847143"/>
                              <a:gd name="connsiteX43" fmla="*/ 179330 w 812393"/>
                              <a:gd name="connsiteY43" fmla="*/ 91084 h 847143"/>
                              <a:gd name="connsiteX44" fmla="*/ 178114 w 812393"/>
                              <a:gd name="connsiteY44" fmla="*/ 94425 h 847143"/>
                              <a:gd name="connsiteX45" fmla="*/ 174173 w 812393"/>
                              <a:gd name="connsiteY45" fmla="*/ 94425 h 847143"/>
                              <a:gd name="connsiteX46" fmla="*/ 175681 w 812393"/>
                              <a:gd name="connsiteY46" fmla="*/ 89884 h 847143"/>
                              <a:gd name="connsiteX47" fmla="*/ 175681 w 812393"/>
                              <a:gd name="connsiteY47" fmla="*/ 86544 h 847143"/>
                              <a:gd name="connsiteX48" fmla="*/ 172649 w 812393"/>
                              <a:gd name="connsiteY48" fmla="*/ 86544 h 847143"/>
                              <a:gd name="connsiteX49" fmla="*/ 165368 w 812393"/>
                              <a:gd name="connsiteY49" fmla="*/ 91084 h 847143"/>
                              <a:gd name="connsiteX50" fmla="*/ 157795 w 812393"/>
                              <a:gd name="connsiteY50" fmla="*/ 91084 h 847143"/>
                              <a:gd name="connsiteX51" fmla="*/ 148698 w 812393"/>
                              <a:gd name="connsiteY51" fmla="*/ 82295 h 847143"/>
                              <a:gd name="connsiteX52" fmla="*/ 139974 w 812393"/>
                              <a:gd name="connsiteY52" fmla="*/ 59025 h 847143"/>
                              <a:gd name="connsiteX53" fmla="*/ 135661 w 812393"/>
                              <a:gd name="connsiteY53" fmla="*/ 63793 h 847143"/>
                              <a:gd name="connsiteX54" fmla="*/ 133845 w 812393"/>
                              <a:gd name="connsiteY54" fmla="*/ 65609 h 847143"/>
                              <a:gd name="connsiteX55" fmla="*/ 130439 w 812393"/>
                              <a:gd name="connsiteY55" fmla="*/ 65836 h 847143"/>
                              <a:gd name="connsiteX56" fmla="*/ 126580 w 812393"/>
                              <a:gd name="connsiteY56" fmla="*/ 69696 h 847143"/>
                              <a:gd name="connsiteX57" fmla="*/ 120661 w 812393"/>
                              <a:gd name="connsiteY57" fmla="*/ 64457 h 847143"/>
                              <a:gd name="connsiteX58" fmla="*/ 119526 w 812393"/>
                              <a:gd name="connsiteY58" fmla="*/ 72420 h 847143"/>
                              <a:gd name="connsiteX59" fmla="*/ 87468 w 812393"/>
                              <a:gd name="connsiteY59" fmla="*/ 72192 h 847143"/>
                              <a:gd name="connsiteX60" fmla="*/ 86333 w 812393"/>
                              <a:gd name="connsiteY60" fmla="*/ 82652 h 847143"/>
                              <a:gd name="connsiteX61" fmla="*/ 86333 w 812393"/>
                              <a:gd name="connsiteY61" fmla="*/ 84695 h 847143"/>
                              <a:gd name="connsiteX62" fmla="*/ 95884 w 812393"/>
                              <a:gd name="connsiteY62" fmla="*/ 85603 h 847143"/>
                              <a:gd name="connsiteX63" fmla="*/ 99743 w 812393"/>
                              <a:gd name="connsiteY63" fmla="*/ 86284 h 847143"/>
                              <a:gd name="connsiteX64" fmla="*/ 100878 w 812393"/>
                              <a:gd name="connsiteY64" fmla="*/ 89008 h 847143"/>
                              <a:gd name="connsiteX65" fmla="*/ 100878 w 812393"/>
                              <a:gd name="connsiteY65" fmla="*/ 91732 h 847143"/>
                              <a:gd name="connsiteX66" fmla="*/ 100197 w 812393"/>
                              <a:gd name="connsiteY66" fmla="*/ 94392 h 847143"/>
                              <a:gd name="connsiteX67" fmla="*/ 97700 w 812393"/>
                              <a:gd name="connsiteY67" fmla="*/ 94392 h 847143"/>
                              <a:gd name="connsiteX68" fmla="*/ 94294 w 812393"/>
                              <a:gd name="connsiteY68" fmla="*/ 92657 h 847143"/>
                              <a:gd name="connsiteX69" fmla="*/ 82927 w 812393"/>
                              <a:gd name="connsiteY69" fmla="*/ 96516 h 847143"/>
                              <a:gd name="connsiteX70" fmla="*/ 82927 w 812393"/>
                              <a:gd name="connsiteY70" fmla="*/ 111062 h 847143"/>
                              <a:gd name="connsiteX71" fmla="*/ 90889 w 812393"/>
                              <a:gd name="connsiteY71" fmla="*/ 118116 h 847143"/>
                              <a:gd name="connsiteX72" fmla="*/ 91570 w 812393"/>
                              <a:gd name="connsiteY72" fmla="*/ 122883 h 847143"/>
                              <a:gd name="connsiteX73" fmla="*/ 94067 w 812393"/>
                              <a:gd name="connsiteY73" fmla="*/ 128104 h 847143"/>
                              <a:gd name="connsiteX74" fmla="*/ 94067 w 812393"/>
                              <a:gd name="connsiteY74" fmla="*/ 141515 h 847143"/>
                              <a:gd name="connsiteX75" fmla="*/ 84289 w 812393"/>
                              <a:gd name="connsiteY75" fmla="*/ 192221 h 847143"/>
                              <a:gd name="connsiteX76" fmla="*/ 82927 w 812393"/>
                              <a:gd name="connsiteY76" fmla="*/ 196989 h 847143"/>
                              <a:gd name="connsiteX77" fmla="*/ 78841 w 812393"/>
                              <a:gd name="connsiteY77" fmla="*/ 198124 h 847143"/>
                              <a:gd name="connsiteX78" fmla="*/ 76117 w 812393"/>
                              <a:gd name="connsiteY78" fmla="*/ 195173 h 847143"/>
                              <a:gd name="connsiteX79" fmla="*/ 76117 w 812393"/>
                              <a:gd name="connsiteY79" fmla="*/ 192676 h 847143"/>
                              <a:gd name="connsiteX80" fmla="*/ 74073 w 812393"/>
                              <a:gd name="connsiteY80" fmla="*/ 191541 h 847143"/>
                              <a:gd name="connsiteX81" fmla="*/ 71122 w 812393"/>
                              <a:gd name="connsiteY81" fmla="*/ 192903 h 847143"/>
                              <a:gd name="connsiteX82" fmla="*/ 68398 w 812393"/>
                              <a:gd name="connsiteY82" fmla="*/ 192676 h 847143"/>
                              <a:gd name="connsiteX83" fmla="*/ 63631 w 812393"/>
                              <a:gd name="connsiteY83" fmla="*/ 196535 h 847143"/>
                              <a:gd name="connsiteX84" fmla="*/ 58636 w 812393"/>
                              <a:gd name="connsiteY84" fmla="*/ 198124 h 847143"/>
                              <a:gd name="connsiteX85" fmla="*/ 46134 w 812393"/>
                              <a:gd name="connsiteY85" fmla="*/ 199713 h 847143"/>
                              <a:gd name="connsiteX86" fmla="*/ 24534 w 812393"/>
                              <a:gd name="connsiteY86" fmla="*/ 212897 h 847143"/>
                              <a:gd name="connsiteX87" fmla="*/ 21356 w 812393"/>
                              <a:gd name="connsiteY87" fmla="*/ 223583 h 847143"/>
                              <a:gd name="connsiteX88" fmla="*/ 15210 w 812393"/>
                              <a:gd name="connsiteY88" fmla="*/ 229729 h 847143"/>
                              <a:gd name="connsiteX89" fmla="*/ 17935 w 812393"/>
                              <a:gd name="connsiteY89" fmla="*/ 238826 h 847143"/>
                              <a:gd name="connsiteX90" fmla="*/ 16800 w 812393"/>
                              <a:gd name="connsiteY90" fmla="*/ 241777 h 847143"/>
                              <a:gd name="connsiteX91" fmla="*/ 15210 w 812393"/>
                              <a:gd name="connsiteY91" fmla="*/ 243139 h 847143"/>
                              <a:gd name="connsiteX92" fmla="*/ 12259 w 812393"/>
                              <a:gd name="connsiteY92" fmla="*/ 243139 h 847143"/>
                              <a:gd name="connsiteX93" fmla="*/ 9535 w 812393"/>
                              <a:gd name="connsiteY93" fmla="*/ 245182 h 847143"/>
                              <a:gd name="connsiteX94" fmla="*/ 6811 w 812393"/>
                              <a:gd name="connsiteY94" fmla="*/ 247226 h 847143"/>
                              <a:gd name="connsiteX95" fmla="*/ 4994 w 812393"/>
                              <a:gd name="connsiteY95" fmla="*/ 251539 h 847143"/>
                              <a:gd name="connsiteX96" fmla="*/ 4994 w 812393"/>
                              <a:gd name="connsiteY96" fmla="*/ 254263 h 847143"/>
                              <a:gd name="connsiteX97" fmla="*/ 6129 w 812393"/>
                              <a:gd name="connsiteY97" fmla="*/ 258349 h 847143"/>
                              <a:gd name="connsiteX98" fmla="*/ 4994 w 812393"/>
                              <a:gd name="connsiteY98" fmla="*/ 259258 h 847143"/>
                              <a:gd name="connsiteX99" fmla="*/ 1362 w 812393"/>
                              <a:gd name="connsiteY99" fmla="*/ 260620 h 847143"/>
                              <a:gd name="connsiteX100" fmla="*/ 0 w 812393"/>
                              <a:gd name="connsiteY100" fmla="*/ 262890 h 847143"/>
                              <a:gd name="connsiteX101" fmla="*/ 6827 w 812393"/>
                              <a:gd name="connsiteY101" fmla="*/ 267430 h 847143"/>
                              <a:gd name="connsiteX102" fmla="*/ 5011 w 812393"/>
                              <a:gd name="connsiteY102" fmla="*/ 269700 h 847143"/>
                              <a:gd name="connsiteX103" fmla="*/ 7054 w 812393"/>
                              <a:gd name="connsiteY103" fmla="*/ 272652 h 847143"/>
                              <a:gd name="connsiteX104" fmla="*/ 9097 w 812393"/>
                              <a:gd name="connsiteY104" fmla="*/ 279025 h 847143"/>
                              <a:gd name="connsiteX105" fmla="*/ 14789 w 812393"/>
                              <a:gd name="connsiteY105" fmla="*/ 282203 h 847143"/>
                              <a:gd name="connsiteX106" fmla="*/ 14562 w 812393"/>
                              <a:gd name="connsiteY106" fmla="*/ 284700 h 847143"/>
                              <a:gd name="connsiteX107" fmla="*/ 17513 w 812393"/>
                              <a:gd name="connsiteY107" fmla="*/ 287651 h 847143"/>
                              <a:gd name="connsiteX108" fmla="*/ 21599 w 812393"/>
                              <a:gd name="connsiteY108" fmla="*/ 292192 h 847143"/>
                              <a:gd name="connsiteX109" fmla="*/ 22507 w 812393"/>
                              <a:gd name="connsiteY109" fmla="*/ 294689 h 847143"/>
                              <a:gd name="connsiteX110" fmla="*/ 17513 w 812393"/>
                              <a:gd name="connsiteY110" fmla="*/ 300608 h 847143"/>
                              <a:gd name="connsiteX111" fmla="*/ 17740 w 812393"/>
                              <a:gd name="connsiteY111" fmla="*/ 302197 h 847143"/>
                              <a:gd name="connsiteX112" fmla="*/ 33664 w 812393"/>
                              <a:gd name="connsiteY112" fmla="*/ 303332 h 847143"/>
                              <a:gd name="connsiteX113" fmla="*/ 37977 w 812393"/>
                              <a:gd name="connsiteY113" fmla="*/ 309932 h 847143"/>
                              <a:gd name="connsiteX114" fmla="*/ 37069 w 812393"/>
                              <a:gd name="connsiteY114" fmla="*/ 312883 h 847143"/>
                              <a:gd name="connsiteX115" fmla="*/ 39112 w 812393"/>
                              <a:gd name="connsiteY115" fmla="*/ 314472 h 847143"/>
                              <a:gd name="connsiteX116" fmla="*/ 44577 w 812393"/>
                              <a:gd name="connsiteY116" fmla="*/ 316061 h 847143"/>
                              <a:gd name="connsiteX117" fmla="*/ 50723 w 812393"/>
                              <a:gd name="connsiteY117" fmla="*/ 316061 h 847143"/>
                              <a:gd name="connsiteX118" fmla="*/ 56642 w 812393"/>
                              <a:gd name="connsiteY118" fmla="*/ 313564 h 847143"/>
                              <a:gd name="connsiteX119" fmla="*/ 63922 w 812393"/>
                              <a:gd name="connsiteY119" fmla="*/ 308570 h 847143"/>
                              <a:gd name="connsiteX120" fmla="*/ 73019 w 812393"/>
                              <a:gd name="connsiteY120" fmla="*/ 301062 h 847143"/>
                              <a:gd name="connsiteX121" fmla="*/ 73701 w 812393"/>
                              <a:gd name="connsiteY121" fmla="*/ 304467 h 847143"/>
                              <a:gd name="connsiteX122" fmla="*/ 70295 w 812393"/>
                              <a:gd name="connsiteY122" fmla="*/ 307872 h 847143"/>
                              <a:gd name="connsiteX123" fmla="*/ 70068 w 812393"/>
                              <a:gd name="connsiteY123" fmla="*/ 331742 h 847143"/>
                              <a:gd name="connsiteX124" fmla="*/ 70976 w 812393"/>
                              <a:gd name="connsiteY124" fmla="*/ 334239 h 847143"/>
                              <a:gd name="connsiteX125" fmla="*/ 76441 w 812393"/>
                              <a:gd name="connsiteY125" fmla="*/ 335828 h 847143"/>
                              <a:gd name="connsiteX126" fmla="*/ 79846 w 812393"/>
                              <a:gd name="connsiteY126" fmla="*/ 335828 h 847143"/>
                              <a:gd name="connsiteX127" fmla="*/ 85311 w 812393"/>
                              <a:gd name="connsiteY127" fmla="*/ 334239 h 847143"/>
                              <a:gd name="connsiteX128" fmla="*/ 92138 w 812393"/>
                              <a:gd name="connsiteY128" fmla="*/ 333785 h 847143"/>
                              <a:gd name="connsiteX129" fmla="*/ 97603 w 812393"/>
                              <a:gd name="connsiteY129" fmla="*/ 332877 h 847143"/>
                              <a:gd name="connsiteX130" fmla="*/ 102840 w 812393"/>
                              <a:gd name="connsiteY130" fmla="*/ 333785 h 847143"/>
                              <a:gd name="connsiteX131" fmla="*/ 107608 w 812393"/>
                              <a:gd name="connsiteY131" fmla="*/ 335828 h 847143"/>
                              <a:gd name="connsiteX132" fmla="*/ 112602 w 812393"/>
                              <a:gd name="connsiteY132" fmla="*/ 337191 h 847143"/>
                              <a:gd name="connsiteX133" fmla="*/ 116234 w 812393"/>
                              <a:gd name="connsiteY133" fmla="*/ 337191 h 847143"/>
                              <a:gd name="connsiteX134" fmla="*/ 118959 w 812393"/>
                              <a:gd name="connsiteY134" fmla="*/ 334466 h 847143"/>
                              <a:gd name="connsiteX135" fmla="*/ 120775 w 812393"/>
                              <a:gd name="connsiteY135" fmla="*/ 331515 h 847143"/>
                              <a:gd name="connsiteX136" fmla="*/ 122137 w 812393"/>
                              <a:gd name="connsiteY136" fmla="*/ 329018 h 847143"/>
                              <a:gd name="connsiteX137" fmla="*/ 125315 w 812393"/>
                              <a:gd name="connsiteY137" fmla="*/ 328337 h 847143"/>
                              <a:gd name="connsiteX138" fmla="*/ 129402 w 812393"/>
                              <a:gd name="connsiteY138" fmla="*/ 327201 h 847143"/>
                              <a:gd name="connsiteX139" fmla="*/ 136455 w 812393"/>
                              <a:gd name="connsiteY139" fmla="*/ 325158 h 847143"/>
                              <a:gd name="connsiteX140" fmla="*/ 138045 w 812393"/>
                              <a:gd name="connsiteY140" fmla="*/ 325386 h 847143"/>
                              <a:gd name="connsiteX141" fmla="*/ 139293 w 812393"/>
                              <a:gd name="connsiteY141" fmla="*/ 322207 h 847143"/>
                              <a:gd name="connsiteX142" fmla="*/ 152590 w 812393"/>
                              <a:gd name="connsiteY142" fmla="*/ 312429 h 847143"/>
                              <a:gd name="connsiteX143" fmla="*/ 160779 w 812393"/>
                              <a:gd name="connsiteY143" fmla="*/ 309251 h 847143"/>
                              <a:gd name="connsiteX144" fmla="*/ 170784 w 812393"/>
                              <a:gd name="connsiteY144" fmla="*/ 308343 h 847143"/>
                              <a:gd name="connsiteX145" fmla="*/ 173282 w 812393"/>
                              <a:gd name="connsiteY145" fmla="*/ 309478 h 847143"/>
                              <a:gd name="connsiteX146" fmla="*/ 176914 w 812393"/>
                              <a:gd name="connsiteY146" fmla="*/ 307662 h 847143"/>
                              <a:gd name="connsiteX147" fmla="*/ 180092 w 812393"/>
                              <a:gd name="connsiteY147" fmla="*/ 308797 h 847143"/>
                              <a:gd name="connsiteX148" fmla="*/ 180546 w 812393"/>
                              <a:gd name="connsiteY148" fmla="*/ 311748 h 847143"/>
                              <a:gd name="connsiteX149" fmla="*/ 179638 w 812393"/>
                              <a:gd name="connsiteY149" fmla="*/ 314699 h 847143"/>
                              <a:gd name="connsiteX150" fmla="*/ 179638 w 812393"/>
                              <a:gd name="connsiteY150" fmla="*/ 318559 h 847143"/>
                              <a:gd name="connsiteX151" fmla="*/ 179865 w 812393"/>
                              <a:gd name="connsiteY151" fmla="*/ 322191 h 847143"/>
                              <a:gd name="connsiteX152" fmla="*/ 178049 w 812393"/>
                              <a:gd name="connsiteY152" fmla="*/ 324007 h 847143"/>
                              <a:gd name="connsiteX153" fmla="*/ 181454 w 812393"/>
                              <a:gd name="connsiteY153" fmla="*/ 334012 h 847143"/>
                              <a:gd name="connsiteX154" fmla="*/ 180319 w 812393"/>
                              <a:gd name="connsiteY154" fmla="*/ 341066 h 847143"/>
                              <a:gd name="connsiteX155" fmla="*/ 182362 w 812393"/>
                              <a:gd name="connsiteY155" fmla="*/ 346061 h 847143"/>
                              <a:gd name="connsiteX156" fmla="*/ 182589 w 812393"/>
                              <a:gd name="connsiteY156" fmla="*/ 349693 h 847143"/>
                              <a:gd name="connsiteX157" fmla="*/ 185995 w 812393"/>
                              <a:gd name="connsiteY157" fmla="*/ 349693 h 847143"/>
                              <a:gd name="connsiteX158" fmla="*/ 185768 w 812393"/>
                              <a:gd name="connsiteY158" fmla="*/ 353098 h 847143"/>
                              <a:gd name="connsiteX159" fmla="*/ 189173 w 812393"/>
                              <a:gd name="connsiteY159" fmla="*/ 356958 h 847143"/>
                              <a:gd name="connsiteX160" fmla="*/ 194167 w 812393"/>
                              <a:gd name="connsiteY160" fmla="*/ 360590 h 847143"/>
                              <a:gd name="connsiteX161" fmla="*/ 198935 w 812393"/>
                              <a:gd name="connsiteY161" fmla="*/ 364449 h 847143"/>
                              <a:gd name="connsiteX162" fmla="*/ 203929 w 812393"/>
                              <a:gd name="connsiteY162" fmla="*/ 367174 h 847143"/>
                              <a:gd name="connsiteX163" fmla="*/ 207789 w 812393"/>
                              <a:gd name="connsiteY163" fmla="*/ 367174 h 847143"/>
                              <a:gd name="connsiteX164" fmla="*/ 212102 w 812393"/>
                              <a:gd name="connsiteY164" fmla="*/ 365130 h 847143"/>
                              <a:gd name="connsiteX165" fmla="*/ 216188 w 812393"/>
                              <a:gd name="connsiteY165" fmla="*/ 367174 h 847143"/>
                              <a:gd name="connsiteX166" fmla="*/ 220956 w 812393"/>
                              <a:gd name="connsiteY166" fmla="*/ 369898 h 847143"/>
                              <a:gd name="connsiteX167" fmla="*/ 226194 w 812393"/>
                              <a:gd name="connsiteY167" fmla="*/ 369898 h 847143"/>
                              <a:gd name="connsiteX168" fmla="*/ 228010 w 812393"/>
                              <a:gd name="connsiteY168" fmla="*/ 372168 h 847143"/>
                              <a:gd name="connsiteX169" fmla="*/ 229145 w 812393"/>
                              <a:gd name="connsiteY169" fmla="*/ 374438 h 847143"/>
                              <a:gd name="connsiteX170" fmla="*/ 232777 w 812393"/>
                              <a:gd name="connsiteY170" fmla="*/ 376481 h 847143"/>
                              <a:gd name="connsiteX171" fmla="*/ 236409 w 812393"/>
                              <a:gd name="connsiteY171" fmla="*/ 378525 h 847143"/>
                              <a:gd name="connsiteX172" fmla="*/ 245279 w 812393"/>
                              <a:gd name="connsiteY172" fmla="*/ 380341 h 847143"/>
                              <a:gd name="connsiteX173" fmla="*/ 247096 w 812393"/>
                              <a:gd name="connsiteY173" fmla="*/ 382384 h 847143"/>
                              <a:gd name="connsiteX174" fmla="*/ 250728 w 812393"/>
                              <a:gd name="connsiteY174" fmla="*/ 386016 h 847143"/>
                              <a:gd name="connsiteX175" fmla="*/ 258690 w 812393"/>
                              <a:gd name="connsiteY175" fmla="*/ 388287 h 847143"/>
                              <a:gd name="connsiteX176" fmla="*/ 270965 w 812393"/>
                              <a:gd name="connsiteY176" fmla="*/ 388287 h 847143"/>
                              <a:gd name="connsiteX177" fmla="*/ 275052 w 812393"/>
                              <a:gd name="connsiteY177" fmla="*/ 391919 h 847143"/>
                              <a:gd name="connsiteX178" fmla="*/ 278457 w 812393"/>
                              <a:gd name="connsiteY178" fmla="*/ 394643 h 847143"/>
                              <a:gd name="connsiteX179" fmla="*/ 281408 w 812393"/>
                              <a:gd name="connsiteY179" fmla="*/ 396005 h 847143"/>
                              <a:gd name="connsiteX180" fmla="*/ 281408 w 812393"/>
                              <a:gd name="connsiteY180" fmla="*/ 398956 h 847143"/>
                              <a:gd name="connsiteX181" fmla="*/ 280273 w 812393"/>
                              <a:gd name="connsiteY181" fmla="*/ 401454 h 847143"/>
                              <a:gd name="connsiteX182" fmla="*/ 280273 w 812393"/>
                              <a:gd name="connsiteY182" fmla="*/ 404178 h 847143"/>
                              <a:gd name="connsiteX183" fmla="*/ 281408 w 812393"/>
                              <a:gd name="connsiteY183" fmla="*/ 407129 h 847143"/>
                              <a:gd name="connsiteX184" fmla="*/ 284813 w 812393"/>
                              <a:gd name="connsiteY184" fmla="*/ 410307 h 847143"/>
                              <a:gd name="connsiteX185" fmla="*/ 285949 w 812393"/>
                              <a:gd name="connsiteY185" fmla="*/ 421220 h 847143"/>
                              <a:gd name="connsiteX186" fmla="*/ 277533 w 812393"/>
                              <a:gd name="connsiteY186" fmla="*/ 421220 h 847143"/>
                              <a:gd name="connsiteX187" fmla="*/ 285949 w 812393"/>
                              <a:gd name="connsiteY187" fmla="*/ 431226 h 847143"/>
                              <a:gd name="connsiteX188" fmla="*/ 285949 w 812393"/>
                              <a:gd name="connsiteY188" fmla="*/ 447149 h 847143"/>
                              <a:gd name="connsiteX189" fmla="*/ 320504 w 812393"/>
                              <a:gd name="connsiteY189" fmla="*/ 447149 h 847143"/>
                              <a:gd name="connsiteX190" fmla="*/ 323456 w 812393"/>
                              <a:gd name="connsiteY190" fmla="*/ 451690 h 847143"/>
                              <a:gd name="connsiteX191" fmla="*/ 320958 w 812393"/>
                              <a:gd name="connsiteY191" fmla="*/ 455549 h 847143"/>
                              <a:gd name="connsiteX192" fmla="*/ 321185 w 812393"/>
                              <a:gd name="connsiteY192" fmla="*/ 459182 h 847143"/>
                              <a:gd name="connsiteX193" fmla="*/ 327558 w 812393"/>
                              <a:gd name="connsiteY193" fmla="*/ 472365 h 847143"/>
                              <a:gd name="connsiteX194" fmla="*/ 334385 w 812393"/>
                              <a:gd name="connsiteY194" fmla="*/ 472365 h 847143"/>
                              <a:gd name="connsiteX195" fmla="*/ 340758 w 812393"/>
                              <a:gd name="connsiteY195" fmla="*/ 487592 h 847143"/>
                              <a:gd name="connsiteX196" fmla="*/ 337125 w 812393"/>
                              <a:gd name="connsiteY196" fmla="*/ 498732 h 847143"/>
                              <a:gd name="connsiteX197" fmla="*/ 336217 w 812393"/>
                              <a:gd name="connsiteY197" fmla="*/ 501683 h 847143"/>
                              <a:gd name="connsiteX198" fmla="*/ 337352 w 812393"/>
                              <a:gd name="connsiteY198" fmla="*/ 505089 h 847143"/>
                              <a:gd name="connsiteX199" fmla="*/ 328937 w 812393"/>
                              <a:gd name="connsiteY199" fmla="*/ 519634 h 847143"/>
                              <a:gd name="connsiteX200" fmla="*/ 328028 w 812393"/>
                              <a:gd name="connsiteY200" fmla="*/ 523266 h 847143"/>
                              <a:gd name="connsiteX201" fmla="*/ 333947 w 812393"/>
                              <a:gd name="connsiteY201" fmla="*/ 526899 h 847143"/>
                              <a:gd name="connsiteX202" fmla="*/ 328483 w 812393"/>
                              <a:gd name="connsiteY202" fmla="*/ 531212 h 847143"/>
                              <a:gd name="connsiteX203" fmla="*/ 330980 w 812393"/>
                              <a:gd name="connsiteY203" fmla="*/ 538266 h 847143"/>
                              <a:gd name="connsiteX204" fmla="*/ 332569 w 812393"/>
                              <a:gd name="connsiteY204" fmla="*/ 543958 h 847143"/>
                              <a:gd name="connsiteX205" fmla="*/ 334612 w 812393"/>
                              <a:gd name="connsiteY205" fmla="*/ 546455 h 847143"/>
                              <a:gd name="connsiteX206" fmla="*/ 333477 w 812393"/>
                              <a:gd name="connsiteY206" fmla="*/ 550087 h 847143"/>
                              <a:gd name="connsiteX207" fmla="*/ 334839 w 812393"/>
                              <a:gd name="connsiteY207" fmla="*/ 553038 h 847143"/>
                              <a:gd name="connsiteX208" fmla="*/ 332342 w 812393"/>
                              <a:gd name="connsiteY208" fmla="*/ 555990 h 847143"/>
                              <a:gd name="connsiteX209" fmla="*/ 333931 w 812393"/>
                              <a:gd name="connsiteY209" fmla="*/ 558033 h 847143"/>
                              <a:gd name="connsiteX210" fmla="*/ 332115 w 812393"/>
                              <a:gd name="connsiteY210" fmla="*/ 560530 h 847143"/>
                              <a:gd name="connsiteX211" fmla="*/ 333477 w 812393"/>
                              <a:gd name="connsiteY211" fmla="*/ 564617 h 847143"/>
                              <a:gd name="connsiteX212" fmla="*/ 331888 w 812393"/>
                              <a:gd name="connsiteY212" fmla="*/ 571443 h 847143"/>
                              <a:gd name="connsiteX213" fmla="*/ 334158 w 812393"/>
                              <a:gd name="connsiteY213" fmla="*/ 575076 h 847143"/>
                              <a:gd name="connsiteX214" fmla="*/ 340758 w 812393"/>
                              <a:gd name="connsiteY214" fmla="*/ 575076 h 847143"/>
                              <a:gd name="connsiteX215" fmla="*/ 342801 w 812393"/>
                              <a:gd name="connsiteY215" fmla="*/ 576892 h 847143"/>
                              <a:gd name="connsiteX216" fmla="*/ 364173 w 812393"/>
                              <a:gd name="connsiteY216" fmla="*/ 576892 h 847143"/>
                              <a:gd name="connsiteX217" fmla="*/ 366444 w 812393"/>
                              <a:gd name="connsiteY217" fmla="*/ 578027 h 847143"/>
                              <a:gd name="connsiteX218" fmla="*/ 378265 w 812393"/>
                              <a:gd name="connsiteY218" fmla="*/ 578027 h 847143"/>
                              <a:gd name="connsiteX219" fmla="*/ 378265 w 812393"/>
                              <a:gd name="connsiteY219" fmla="*/ 583021 h 847143"/>
                              <a:gd name="connsiteX220" fmla="*/ 381443 w 812393"/>
                              <a:gd name="connsiteY220" fmla="*/ 585973 h 847143"/>
                              <a:gd name="connsiteX221" fmla="*/ 380308 w 812393"/>
                              <a:gd name="connsiteY221" fmla="*/ 592345 h 847143"/>
                              <a:gd name="connsiteX222" fmla="*/ 383032 w 812393"/>
                              <a:gd name="connsiteY222" fmla="*/ 598037 h 847143"/>
                              <a:gd name="connsiteX223" fmla="*/ 383032 w 812393"/>
                              <a:gd name="connsiteY223" fmla="*/ 604410 h 847143"/>
                              <a:gd name="connsiteX224" fmla="*/ 384849 w 812393"/>
                              <a:gd name="connsiteY224" fmla="*/ 610329 h 847143"/>
                              <a:gd name="connsiteX225" fmla="*/ 384849 w 812393"/>
                              <a:gd name="connsiteY225" fmla="*/ 614642 h 847143"/>
                              <a:gd name="connsiteX226" fmla="*/ 386892 w 812393"/>
                              <a:gd name="connsiteY226" fmla="*/ 616004 h 847143"/>
                              <a:gd name="connsiteX227" fmla="*/ 391886 w 812393"/>
                              <a:gd name="connsiteY227" fmla="*/ 616004 h 847143"/>
                              <a:gd name="connsiteX228" fmla="*/ 398486 w 812393"/>
                              <a:gd name="connsiteY228" fmla="*/ 613507 h 847143"/>
                              <a:gd name="connsiteX229" fmla="*/ 402799 w 812393"/>
                              <a:gd name="connsiteY229" fmla="*/ 613507 h 847143"/>
                              <a:gd name="connsiteX230" fmla="*/ 406432 w 812393"/>
                              <a:gd name="connsiteY230" fmla="*/ 616004 h 847143"/>
                              <a:gd name="connsiteX231" fmla="*/ 410064 w 812393"/>
                              <a:gd name="connsiteY231" fmla="*/ 618956 h 847143"/>
                              <a:gd name="connsiteX232" fmla="*/ 408702 w 812393"/>
                              <a:gd name="connsiteY232" fmla="*/ 625101 h 847143"/>
                              <a:gd name="connsiteX233" fmla="*/ 406205 w 812393"/>
                              <a:gd name="connsiteY233" fmla="*/ 627826 h 847143"/>
                              <a:gd name="connsiteX234" fmla="*/ 401891 w 812393"/>
                              <a:gd name="connsiteY234" fmla="*/ 651922 h 847143"/>
                              <a:gd name="connsiteX235" fmla="*/ 410080 w 812393"/>
                              <a:gd name="connsiteY235" fmla="*/ 650787 h 847143"/>
                              <a:gd name="connsiteX236" fmla="*/ 414394 w 812393"/>
                              <a:gd name="connsiteY236" fmla="*/ 653284 h 847143"/>
                              <a:gd name="connsiteX237" fmla="*/ 418026 w 812393"/>
                              <a:gd name="connsiteY237" fmla="*/ 652830 h 847143"/>
                              <a:gd name="connsiteX238" fmla="*/ 418026 w 812393"/>
                              <a:gd name="connsiteY238" fmla="*/ 659430 h 847143"/>
                              <a:gd name="connsiteX239" fmla="*/ 421885 w 812393"/>
                              <a:gd name="connsiteY239" fmla="*/ 666711 h 847143"/>
                              <a:gd name="connsiteX240" fmla="*/ 419161 w 812393"/>
                              <a:gd name="connsiteY240" fmla="*/ 673538 h 847143"/>
                              <a:gd name="connsiteX241" fmla="*/ 419388 w 812393"/>
                              <a:gd name="connsiteY241" fmla="*/ 677624 h 847143"/>
                              <a:gd name="connsiteX242" fmla="*/ 421431 w 812393"/>
                              <a:gd name="connsiteY242" fmla="*/ 680802 h 847143"/>
                              <a:gd name="connsiteX243" fmla="*/ 419161 w 812393"/>
                              <a:gd name="connsiteY243" fmla="*/ 686040 h 847143"/>
                              <a:gd name="connsiteX244" fmla="*/ 415529 w 812393"/>
                              <a:gd name="connsiteY244" fmla="*/ 687175 h 847143"/>
                              <a:gd name="connsiteX245" fmla="*/ 412804 w 812393"/>
                              <a:gd name="connsiteY245" fmla="*/ 690581 h 847143"/>
                              <a:gd name="connsiteX246" fmla="*/ 410761 w 812393"/>
                              <a:gd name="connsiteY246" fmla="*/ 691035 h 847143"/>
                              <a:gd name="connsiteX247" fmla="*/ 408264 w 812393"/>
                              <a:gd name="connsiteY247" fmla="*/ 692851 h 847143"/>
                              <a:gd name="connsiteX248" fmla="*/ 404859 w 812393"/>
                              <a:gd name="connsiteY248" fmla="*/ 693078 h 847143"/>
                              <a:gd name="connsiteX249" fmla="*/ 403951 w 812393"/>
                              <a:gd name="connsiteY249" fmla="*/ 694213 h 847143"/>
                              <a:gd name="connsiteX250" fmla="*/ 402135 w 812393"/>
                              <a:gd name="connsiteY250" fmla="*/ 694440 h 847143"/>
                              <a:gd name="connsiteX251" fmla="*/ 398502 w 812393"/>
                              <a:gd name="connsiteY251" fmla="*/ 697391 h 847143"/>
                              <a:gd name="connsiteX252" fmla="*/ 394643 w 812393"/>
                              <a:gd name="connsiteY252" fmla="*/ 701932 h 847143"/>
                              <a:gd name="connsiteX253" fmla="*/ 386000 w 812393"/>
                              <a:gd name="connsiteY253" fmla="*/ 707396 h 847143"/>
                              <a:gd name="connsiteX254" fmla="*/ 384411 w 812393"/>
                              <a:gd name="connsiteY254" fmla="*/ 710348 h 847143"/>
                              <a:gd name="connsiteX255" fmla="*/ 380778 w 812393"/>
                              <a:gd name="connsiteY255" fmla="*/ 710348 h 847143"/>
                              <a:gd name="connsiteX256" fmla="*/ 377600 w 812393"/>
                              <a:gd name="connsiteY256" fmla="*/ 714207 h 847143"/>
                              <a:gd name="connsiteX257" fmla="*/ 379870 w 812393"/>
                              <a:gd name="connsiteY257" fmla="*/ 716250 h 847143"/>
                              <a:gd name="connsiteX258" fmla="*/ 378962 w 812393"/>
                              <a:gd name="connsiteY258" fmla="*/ 717612 h 847143"/>
                              <a:gd name="connsiteX259" fmla="*/ 376465 w 812393"/>
                              <a:gd name="connsiteY259" fmla="*/ 716250 h 847143"/>
                              <a:gd name="connsiteX260" fmla="*/ 375103 w 812393"/>
                              <a:gd name="connsiteY260" fmla="*/ 717612 h 847143"/>
                              <a:gd name="connsiteX261" fmla="*/ 374876 w 812393"/>
                              <a:gd name="connsiteY261" fmla="*/ 719201 h 847143"/>
                              <a:gd name="connsiteX262" fmla="*/ 373514 w 812393"/>
                              <a:gd name="connsiteY262" fmla="*/ 719201 h 847143"/>
                              <a:gd name="connsiteX263" fmla="*/ 372606 w 812393"/>
                              <a:gd name="connsiteY263" fmla="*/ 721472 h 847143"/>
                              <a:gd name="connsiteX264" fmla="*/ 370335 w 812393"/>
                              <a:gd name="connsiteY264" fmla="*/ 723061 h 847143"/>
                              <a:gd name="connsiteX265" fmla="*/ 369654 w 812393"/>
                              <a:gd name="connsiteY265" fmla="*/ 725104 h 847143"/>
                              <a:gd name="connsiteX266" fmla="*/ 367384 w 812393"/>
                              <a:gd name="connsiteY266" fmla="*/ 726466 h 847143"/>
                              <a:gd name="connsiteX267" fmla="*/ 366703 w 812393"/>
                              <a:gd name="connsiteY267" fmla="*/ 728509 h 847143"/>
                              <a:gd name="connsiteX268" fmla="*/ 365114 w 812393"/>
                              <a:gd name="connsiteY268" fmla="*/ 730098 h 847143"/>
                              <a:gd name="connsiteX269" fmla="*/ 363752 w 812393"/>
                              <a:gd name="connsiteY269" fmla="*/ 731688 h 847143"/>
                              <a:gd name="connsiteX270" fmla="*/ 362390 w 812393"/>
                              <a:gd name="connsiteY270" fmla="*/ 733277 h 847143"/>
                              <a:gd name="connsiteX271" fmla="*/ 359438 w 812393"/>
                              <a:gd name="connsiteY271" fmla="*/ 735547 h 847143"/>
                              <a:gd name="connsiteX272" fmla="*/ 352157 w 812393"/>
                              <a:gd name="connsiteY272" fmla="*/ 747141 h 847143"/>
                              <a:gd name="connsiteX273" fmla="*/ 345104 w 812393"/>
                              <a:gd name="connsiteY273" fmla="*/ 749638 h 847143"/>
                              <a:gd name="connsiteX274" fmla="*/ 344877 w 812393"/>
                              <a:gd name="connsiteY274" fmla="*/ 753271 h 847143"/>
                              <a:gd name="connsiteX275" fmla="*/ 341698 w 812393"/>
                              <a:gd name="connsiteY275" fmla="*/ 756903 h 847143"/>
                              <a:gd name="connsiteX276" fmla="*/ 340563 w 812393"/>
                              <a:gd name="connsiteY276" fmla="*/ 759854 h 847143"/>
                              <a:gd name="connsiteX277" fmla="*/ 340336 w 812393"/>
                              <a:gd name="connsiteY277" fmla="*/ 760308 h 847143"/>
                              <a:gd name="connsiteX278" fmla="*/ 344650 w 812393"/>
                              <a:gd name="connsiteY278" fmla="*/ 761217 h 847143"/>
                              <a:gd name="connsiteX279" fmla="*/ 347601 w 812393"/>
                              <a:gd name="connsiteY279" fmla="*/ 758719 h 847143"/>
                              <a:gd name="connsiteX280" fmla="*/ 351006 w 812393"/>
                              <a:gd name="connsiteY280" fmla="*/ 757584 h 847143"/>
                              <a:gd name="connsiteX281" fmla="*/ 355320 w 812393"/>
                              <a:gd name="connsiteY281" fmla="*/ 757811 h 847143"/>
                              <a:gd name="connsiteX282" fmla="*/ 358271 w 812393"/>
                              <a:gd name="connsiteY282" fmla="*/ 759400 h 847143"/>
                              <a:gd name="connsiteX283" fmla="*/ 360314 w 812393"/>
                              <a:gd name="connsiteY283" fmla="*/ 761217 h 847143"/>
                              <a:gd name="connsiteX284" fmla="*/ 362811 w 812393"/>
                              <a:gd name="connsiteY284" fmla="*/ 763714 h 847143"/>
                              <a:gd name="connsiteX285" fmla="*/ 364173 w 812393"/>
                              <a:gd name="connsiteY285" fmla="*/ 765984 h 847143"/>
                              <a:gd name="connsiteX286" fmla="*/ 367125 w 812393"/>
                              <a:gd name="connsiteY286" fmla="*/ 768254 h 847143"/>
                              <a:gd name="connsiteX287" fmla="*/ 370076 w 812393"/>
                              <a:gd name="connsiteY287" fmla="*/ 771433 h 847143"/>
                              <a:gd name="connsiteX288" fmla="*/ 371665 w 812393"/>
                              <a:gd name="connsiteY288" fmla="*/ 774611 h 847143"/>
                              <a:gd name="connsiteX289" fmla="*/ 371665 w 812393"/>
                              <a:gd name="connsiteY289" fmla="*/ 776654 h 847143"/>
                              <a:gd name="connsiteX290" fmla="*/ 372119 w 812393"/>
                              <a:gd name="connsiteY290" fmla="*/ 779378 h 847143"/>
                              <a:gd name="connsiteX291" fmla="*/ 375524 w 812393"/>
                              <a:gd name="connsiteY291" fmla="*/ 779378 h 847143"/>
                              <a:gd name="connsiteX292" fmla="*/ 378249 w 812393"/>
                              <a:gd name="connsiteY292" fmla="*/ 777562 h 847143"/>
                              <a:gd name="connsiteX293" fmla="*/ 381654 w 812393"/>
                              <a:gd name="connsiteY293" fmla="*/ 775065 h 847143"/>
                              <a:gd name="connsiteX294" fmla="*/ 393475 w 812393"/>
                              <a:gd name="connsiteY294" fmla="*/ 787113 h 847143"/>
                              <a:gd name="connsiteX295" fmla="*/ 395745 w 812393"/>
                              <a:gd name="connsiteY295" fmla="*/ 788248 h 847143"/>
                              <a:gd name="connsiteX296" fmla="*/ 399378 w 812393"/>
                              <a:gd name="connsiteY296" fmla="*/ 788248 h 847143"/>
                              <a:gd name="connsiteX297" fmla="*/ 404145 w 812393"/>
                              <a:gd name="connsiteY297" fmla="*/ 790518 h 847143"/>
                              <a:gd name="connsiteX298" fmla="*/ 405734 w 812393"/>
                              <a:gd name="connsiteY298" fmla="*/ 793924 h 847143"/>
                              <a:gd name="connsiteX299" fmla="*/ 412788 w 812393"/>
                              <a:gd name="connsiteY299" fmla="*/ 799145 h 847143"/>
                              <a:gd name="connsiteX300" fmla="*/ 417102 w 812393"/>
                              <a:gd name="connsiteY300" fmla="*/ 803912 h 847143"/>
                              <a:gd name="connsiteX301" fmla="*/ 419145 w 812393"/>
                              <a:gd name="connsiteY301" fmla="*/ 804366 h 847143"/>
                              <a:gd name="connsiteX302" fmla="*/ 420734 w 812393"/>
                              <a:gd name="connsiteY302" fmla="*/ 810058 h 847143"/>
                              <a:gd name="connsiteX303" fmla="*/ 421642 w 812393"/>
                              <a:gd name="connsiteY303" fmla="*/ 812329 h 847143"/>
                              <a:gd name="connsiteX304" fmla="*/ 430512 w 812393"/>
                              <a:gd name="connsiteY304" fmla="*/ 818247 h 847143"/>
                              <a:gd name="connsiteX305" fmla="*/ 432782 w 812393"/>
                              <a:gd name="connsiteY305" fmla="*/ 818247 h 847143"/>
                              <a:gd name="connsiteX306" fmla="*/ 435734 w 812393"/>
                              <a:gd name="connsiteY306" fmla="*/ 814842 h 847143"/>
                              <a:gd name="connsiteX307" fmla="*/ 438685 w 812393"/>
                              <a:gd name="connsiteY307" fmla="*/ 813934 h 847143"/>
                              <a:gd name="connsiteX308" fmla="*/ 438685 w 812393"/>
                              <a:gd name="connsiteY308" fmla="*/ 809848 h 847143"/>
                              <a:gd name="connsiteX309" fmla="*/ 441636 w 812393"/>
                              <a:gd name="connsiteY309" fmla="*/ 806896 h 847143"/>
                              <a:gd name="connsiteX310" fmla="*/ 441636 w 812393"/>
                              <a:gd name="connsiteY310" fmla="*/ 810529 h 847143"/>
                              <a:gd name="connsiteX311" fmla="*/ 444133 w 812393"/>
                              <a:gd name="connsiteY311" fmla="*/ 813934 h 847143"/>
                              <a:gd name="connsiteX312" fmla="*/ 441409 w 812393"/>
                              <a:gd name="connsiteY312" fmla="*/ 822350 h 847143"/>
                              <a:gd name="connsiteX313" fmla="*/ 439593 w 812393"/>
                              <a:gd name="connsiteY313" fmla="*/ 823485 h 847143"/>
                              <a:gd name="connsiteX314" fmla="*/ 435734 w 812393"/>
                              <a:gd name="connsiteY314" fmla="*/ 821442 h 847143"/>
                              <a:gd name="connsiteX315" fmla="*/ 433463 w 812393"/>
                              <a:gd name="connsiteY315" fmla="*/ 823485 h 847143"/>
                              <a:gd name="connsiteX316" fmla="*/ 430739 w 812393"/>
                              <a:gd name="connsiteY316" fmla="*/ 829404 h 847143"/>
                              <a:gd name="connsiteX317" fmla="*/ 428923 w 812393"/>
                              <a:gd name="connsiteY317" fmla="*/ 829404 h 847143"/>
                              <a:gd name="connsiteX318" fmla="*/ 425063 w 812393"/>
                              <a:gd name="connsiteY318" fmla="*/ 831674 h 847143"/>
                              <a:gd name="connsiteX319" fmla="*/ 426653 w 812393"/>
                              <a:gd name="connsiteY319" fmla="*/ 837820 h 847143"/>
                              <a:gd name="connsiteX320" fmla="*/ 425291 w 812393"/>
                              <a:gd name="connsiteY320" fmla="*/ 841679 h 847143"/>
                              <a:gd name="connsiteX321" fmla="*/ 425291 w 812393"/>
                              <a:gd name="connsiteY321" fmla="*/ 847144 h 847143"/>
                              <a:gd name="connsiteX322" fmla="*/ 432571 w 812393"/>
                              <a:gd name="connsiteY322" fmla="*/ 842830 h 847143"/>
                              <a:gd name="connsiteX323" fmla="*/ 438490 w 812393"/>
                              <a:gd name="connsiteY323" fmla="*/ 837366 h 847143"/>
                              <a:gd name="connsiteX324" fmla="*/ 442350 w 812393"/>
                              <a:gd name="connsiteY324" fmla="*/ 830766 h 847143"/>
                              <a:gd name="connsiteX325" fmla="*/ 445528 w 812393"/>
                              <a:gd name="connsiteY325" fmla="*/ 824166 h 847143"/>
                              <a:gd name="connsiteX326" fmla="*/ 446663 w 812393"/>
                              <a:gd name="connsiteY326" fmla="*/ 818247 h 847143"/>
                              <a:gd name="connsiteX327" fmla="*/ 448252 w 812393"/>
                              <a:gd name="connsiteY327" fmla="*/ 812783 h 847143"/>
                              <a:gd name="connsiteX328" fmla="*/ 451657 w 812393"/>
                              <a:gd name="connsiteY328" fmla="*/ 808923 h 847143"/>
                              <a:gd name="connsiteX329" fmla="*/ 452793 w 812393"/>
                              <a:gd name="connsiteY329" fmla="*/ 806199 h 847143"/>
                              <a:gd name="connsiteX330" fmla="*/ 452793 w 812393"/>
                              <a:gd name="connsiteY330" fmla="*/ 804156 h 847143"/>
                              <a:gd name="connsiteX331" fmla="*/ 449841 w 812393"/>
                              <a:gd name="connsiteY331" fmla="*/ 803702 h 847143"/>
                              <a:gd name="connsiteX332" fmla="*/ 450522 w 812393"/>
                              <a:gd name="connsiteY332" fmla="*/ 801204 h 847143"/>
                              <a:gd name="connsiteX333" fmla="*/ 452793 w 812393"/>
                              <a:gd name="connsiteY333" fmla="*/ 800978 h 847143"/>
                              <a:gd name="connsiteX334" fmla="*/ 451203 w 812393"/>
                              <a:gd name="connsiteY334" fmla="*/ 798934 h 847143"/>
                              <a:gd name="connsiteX335" fmla="*/ 455290 w 812393"/>
                              <a:gd name="connsiteY335" fmla="*/ 795302 h 847143"/>
                              <a:gd name="connsiteX336" fmla="*/ 456425 w 812393"/>
                              <a:gd name="connsiteY336" fmla="*/ 788475 h 847143"/>
                              <a:gd name="connsiteX337" fmla="*/ 457787 w 812393"/>
                              <a:gd name="connsiteY337" fmla="*/ 786432 h 847143"/>
                              <a:gd name="connsiteX338" fmla="*/ 463008 w 812393"/>
                              <a:gd name="connsiteY338" fmla="*/ 784843 h 847143"/>
                              <a:gd name="connsiteX339" fmla="*/ 464144 w 812393"/>
                              <a:gd name="connsiteY339" fmla="*/ 781438 h 847143"/>
                              <a:gd name="connsiteX340" fmla="*/ 466414 w 812393"/>
                              <a:gd name="connsiteY340" fmla="*/ 776443 h 847143"/>
                              <a:gd name="connsiteX341" fmla="*/ 468230 w 812393"/>
                              <a:gd name="connsiteY341" fmla="*/ 775989 h 847143"/>
                              <a:gd name="connsiteX342" fmla="*/ 468230 w 812393"/>
                              <a:gd name="connsiteY342" fmla="*/ 770751 h 847143"/>
                              <a:gd name="connsiteX343" fmla="*/ 470727 w 812393"/>
                              <a:gd name="connsiteY343" fmla="*/ 769389 h 847143"/>
                              <a:gd name="connsiteX344" fmla="*/ 472316 w 812393"/>
                              <a:gd name="connsiteY344" fmla="*/ 763698 h 847143"/>
                              <a:gd name="connsiteX345" fmla="*/ 470727 w 812393"/>
                              <a:gd name="connsiteY345" fmla="*/ 762335 h 847143"/>
                              <a:gd name="connsiteX346" fmla="*/ 469592 w 812393"/>
                              <a:gd name="connsiteY346" fmla="*/ 760746 h 847143"/>
                              <a:gd name="connsiteX347" fmla="*/ 469365 w 812393"/>
                              <a:gd name="connsiteY347" fmla="*/ 755054 h 847143"/>
                              <a:gd name="connsiteX348" fmla="*/ 454820 w 812393"/>
                              <a:gd name="connsiteY348" fmla="*/ 754146 h 847143"/>
                              <a:gd name="connsiteX349" fmla="*/ 454820 w 812393"/>
                              <a:gd name="connsiteY349" fmla="*/ 752557 h 847143"/>
                              <a:gd name="connsiteX350" fmla="*/ 460041 w 812393"/>
                              <a:gd name="connsiteY350" fmla="*/ 752784 h 847143"/>
                              <a:gd name="connsiteX351" fmla="*/ 462084 w 812393"/>
                              <a:gd name="connsiteY351" fmla="*/ 752103 h 847143"/>
                              <a:gd name="connsiteX352" fmla="*/ 472316 w 812393"/>
                              <a:gd name="connsiteY352" fmla="*/ 752784 h 847143"/>
                              <a:gd name="connsiteX353" fmla="*/ 472316 w 812393"/>
                              <a:gd name="connsiteY353" fmla="*/ 756870 h 847143"/>
                              <a:gd name="connsiteX354" fmla="*/ 473906 w 812393"/>
                              <a:gd name="connsiteY354" fmla="*/ 759368 h 847143"/>
                              <a:gd name="connsiteX355" fmla="*/ 475722 w 812393"/>
                              <a:gd name="connsiteY355" fmla="*/ 761411 h 847143"/>
                              <a:gd name="connsiteX356" fmla="*/ 475722 w 812393"/>
                              <a:gd name="connsiteY356" fmla="*/ 763454 h 847143"/>
                              <a:gd name="connsiteX357" fmla="*/ 477084 w 812393"/>
                              <a:gd name="connsiteY357" fmla="*/ 763681 h 847143"/>
                              <a:gd name="connsiteX358" fmla="*/ 478900 w 812393"/>
                              <a:gd name="connsiteY358" fmla="*/ 761865 h 847143"/>
                              <a:gd name="connsiteX359" fmla="*/ 481170 w 812393"/>
                              <a:gd name="connsiteY359" fmla="*/ 761865 h 847143"/>
                              <a:gd name="connsiteX360" fmla="*/ 483667 w 812393"/>
                              <a:gd name="connsiteY360" fmla="*/ 760957 h 847143"/>
                              <a:gd name="connsiteX361" fmla="*/ 483667 w 812393"/>
                              <a:gd name="connsiteY361" fmla="*/ 758460 h 847143"/>
                              <a:gd name="connsiteX362" fmla="*/ 485483 w 812393"/>
                              <a:gd name="connsiteY362" fmla="*/ 761184 h 847143"/>
                              <a:gd name="connsiteX363" fmla="*/ 485483 w 812393"/>
                              <a:gd name="connsiteY363" fmla="*/ 765951 h 847143"/>
                              <a:gd name="connsiteX364" fmla="*/ 482986 w 812393"/>
                              <a:gd name="connsiteY364" fmla="*/ 763908 h 847143"/>
                              <a:gd name="connsiteX365" fmla="*/ 482986 w 812393"/>
                              <a:gd name="connsiteY365" fmla="*/ 771189 h 847143"/>
                              <a:gd name="connsiteX366" fmla="*/ 480262 w 812393"/>
                              <a:gd name="connsiteY366" fmla="*/ 775730 h 847143"/>
                              <a:gd name="connsiteX367" fmla="*/ 477311 w 812393"/>
                              <a:gd name="connsiteY367" fmla="*/ 775730 h 847143"/>
                              <a:gd name="connsiteX368" fmla="*/ 477311 w 812393"/>
                              <a:gd name="connsiteY368" fmla="*/ 778000 h 847143"/>
                              <a:gd name="connsiteX369" fmla="*/ 475495 w 812393"/>
                              <a:gd name="connsiteY369" fmla="*/ 780724 h 847143"/>
                              <a:gd name="connsiteX370" fmla="*/ 472997 w 812393"/>
                              <a:gd name="connsiteY370" fmla="*/ 780951 h 847143"/>
                              <a:gd name="connsiteX371" fmla="*/ 473678 w 812393"/>
                              <a:gd name="connsiteY371" fmla="*/ 784356 h 847143"/>
                              <a:gd name="connsiteX372" fmla="*/ 471862 w 812393"/>
                              <a:gd name="connsiteY372" fmla="*/ 787989 h 847143"/>
                              <a:gd name="connsiteX373" fmla="*/ 470646 w 812393"/>
                              <a:gd name="connsiteY373" fmla="*/ 791102 h 847143"/>
                              <a:gd name="connsiteX374" fmla="*/ 467160 w 812393"/>
                              <a:gd name="connsiteY374" fmla="*/ 790421 h 847143"/>
                              <a:gd name="connsiteX375" fmla="*/ 467614 w 812393"/>
                              <a:gd name="connsiteY375" fmla="*/ 793907 h 847143"/>
                              <a:gd name="connsiteX376" fmla="*/ 466479 w 812393"/>
                              <a:gd name="connsiteY376" fmla="*/ 793372 h 847143"/>
                              <a:gd name="connsiteX377" fmla="*/ 465571 w 812393"/>
                              <a:gd name="connsiteY377" fmla="*/ 794961 h 847143"/>
                              <a:gd name="connsiteX378" fmla="*/ 463900 w 812393"/>
                              <a:gd name="connsiteY378" fmla="*/ 796470 h 847143"/>
                              <a:gd name="connsiteX379" fmla="*/ 462538 w 812393"/>
                              <a:gd name="connsiteY379" fmla="*/ 797751 h 847143"/>
                              <a:gd name="connsiteX380" fmla="*/ 459879 w 812393"/>
                              <a:gd name="connsiteY380" fmla="*/ 799729 h 847143"/>
                              <a:gd name="connsiteX381" fmla="*/ 456847 w 812393"/>
                              <a:gd name="connsiteY381" fmla="*/ 798967 h 847143"/>
                              <a:gd name="connsiteX382" fmla="*/ 454414 w 812393"/>
                              <a:gd name="connsiteY382" fmla="*/ 798367 h 847143"/>
                              <a:gd name="connsiteX383" fmla="*/ 455403 w 812393"/>
                              <a:gd name="connsiteY383" fmla="*/ 801318 h 847143"/>
                              <a:gd name="connsiteX384" fmla="*/ 456684 w 812393"/>
                              <a:gd name="connsiteY384" fmla="*/ 802826 h 847143"/>
                              <a:gd name="connsiteX385" fmla="*/ 457592 w 812393"/>
                              <a:gd name="connsiteY385" fmla="*/ 803815 h 847143"/>
                              <a:gd name="connsiteX386" fmla="*/ 461306 w 812393"/>
                              <a:gd name="connsiteY386" fmla="*/ 800929 h 847143"/>
                              <a:gd name="connsiteX387" fmla="*/ 463576 w 812393"/>
                              <a:gd name="connsiteY387" fmla="*/ 798204 h 847143"/>
                              <a:gd name="connsiteX388" fmla="*/ 468051 w 812393"/>
                              <a:gd name="connsiteY388" fmla="*/ 795999 h 847143"/>
                              <a:gd name="connsiteX389" fmla="*/ 471165 w 812393"/>
                              <a:gd name="connsiteY389" fmla="*/ 792432 h 847143"/>
                              <a:gd name="connsiteX390" fmla="*/ 477003 w 812393"/>
                              <a:gd name="connsiteY390" fmla="*/ 786902 h 847143"/>
                              <a:gd name="connsiteX391" fmla="*/ 478900 w 812393"/>
                              <a:gd name="connsiteY391" fmla="*/ 785005 h 847143"/>
                              <a:gd name="connsiteX392" fmla="*/ 488678 w 812393"/>
                              <a:gd name="connsiteY392" fmla="*/ 769081 h 847143"/>
                              <a:gd name="connsiteX393" fmla="*/ 490721 w 812393"/>
                              <a:gd name="connsiteY393" fmla="*/ 766925 h 847143"/>
                              <a:gd name="connsiteX394" fmla="*/ 491402 w 812393"/>
                              <a:gd name="connsiteY394" fmla="*/ 762838 h 847143"/>
                              <a:gd name="connsiteX395" fmla="*/ 498748 w 812393"/>
                              <a:gd name="connsiteY395" fmla="*/ 746201 h 847143"/>
                              <a:gd name="connsiteX396" fmla="*/ 506321 w 812393"/>
                              <a:gd name="connsiteY396" fmla="*/ 734687 h 847143"/>
                              <a:gd name="connsiteX397" fmla="*/ 516180 w 812393"/>
                              <a:gd name="connsiteY397" fmla="*/ 724536 h 847143"/>
                              <a:gd name="connsiteX398" fmla="*/ 520720 w 812393"/>
                              <a:gd name="connsiteY398" fmla="*/ 722104 h 847143"/>
                              <a:gd name="connsiteX399" fmla="*/ 520720 w 812393"/>
                              <a:gd name="connsiteY399" fmla="*/ 715277 h 847143"/>
                              <a:gd name="connsiteX400" fmla="*/ 522845 w 812393"/>
                              <a:gd name="connsiteY400" fmla="*/ 715131 h 847143"/>
                              <a:gd name="connsiteX401" fmla="*/ 525277 w 812393"/>
                              <a:gd name="connsiteY401" fmla="*/ 711191 h 847143"/>
                              <a:gd name="connsiteX402" fmla="*/ 526331 w 812393"/>
                              <a:gd name="connsiteY402" fmla="*/ 705726 h 847143"/>
                              <a:gd name="connsiteX403" fmla="*/ 524969 w 812393"/>
                              <a:gd name="connsiteY403" fmla="*/ 700569 h 847143"/>
                              <a:gd name="connsiteX404" fmla="*/ 526331 w 812393"/>
                              <a:gd name="connsiteY404" fmla="*/ 698591 h 847143"/>
                              <a:gd name="connsiteX405" fmla="*/ 527839 w 812393"/>
                              <a:gd name="connsiteY405" fmla="*/ 703748 h 847143"/>
                              <a:gd name="connsiteX406" fmla="*/ 529347 w 812393"/>
                              <a:gd name="connsiteY406" fmla="*/ 699353 h 847143"/>
                              <a:gd name="connsiteX407" fmla="*/ 531017 w 812393"/>
                              <a:gd name="connsiteY407" fmla="*/ 695867 h 847143"/>
                              <a:gd name="connsiteX408" fmla="*/ 530109 w 812393"/>
                              <a:gd name="connsiteY408" fmla="*/ 693597 h 847143"/>
                              <a:gd name="connsiteX409" fmla="*/ 527985 w 812393"/>
                              <a:gd name="connsiteY409" fmla="*/ 694651 h 847143"/>
                              <a:gd name="connsiteX410" fmla="*/ 527531 w 812393"/>
                              <a:gd name="connsiteY410" fmla="*/ 697375 h 847143"/>
                              <a:gd name="connsiteX411" fmla="*/ 526023 w 812393"/>
                              <a:gd name="connsiteY411" fmla="*/ 696775 h 847143"/>
                              <a:gd name="connsiteX412" fmla="*/ 525423 w 812393"/>
                              <a:gd name="connsiteY412" fmla="*/ 694959 h 847143"/>
                              <a:gd name="connsiteX413" fmla="*/ 528909 w 812393"/>
                              <a:gd name="connsiteY413" fmla="*/ 692381 h 847143"/>
                              <a:gd name="connsiteX414" fmla="*/ 528601 w 812393"/>
                              <a:gd name="connsiteY414" fmla="*/ 690402 h 847143"/>
                              <a:gd name="connsiteX415" fmla="*/ 526477 w 812393"/>
                              <a:gd name="connsiteY415" fmla="*/ 689948 h 847143"/>
                              <a:gd name="connsiteX416" fmla="*/ 528601 w 812393"/>
                              <a:gd name="connsiteY416" fmla="*/ 688132 h 847143"/>
                              <a:gd name="connsiteX417" fmla="*/ 526331 w 812393"/>
                              <a:gd name="connsiteY417" fmla="*/ 687824 h 847143"/>
                              <a:gd name="connsiteX418" fmla="*/ 526331 w 812393"/>
                              <a:gd name="connsiteY418" fmla="*/ 685846 h 847143"/>
                              <a:gd name="connsiteX419" fmla="*/ 525877 w 812393"/>
                              <a:gd name="connsiteY419" fmla="*/ 682359 h 847143"/>
                              <a:gd name="connsiteX420" fmla="*/ 524969 w 812393"/>
                              <a:gd name="connsiteY420" fmla="*/ 680851 h 847143"/>
                              <a:gd name="connsiteX421" fmla="*/ 524661 w 812393"/>
                              <a:gd name="connsiteY421" fmla="*/ 674024 h 847143"/>
                              <a:gd name="connsiteX422" fmla="*/ 526023 w 812393"/>
                              <a:gd name="connsiteY422" fmla="*/ 670846 h 847143"/>
                              <a:gd name="connsiteX423" fmla="*/ 528601 w 812393"/>
                              <a:gd name="connsiteY423" fmla="*/ 667360 h 847143"/>
                              <a:gd name="connsiteX424" fmla="*/ 526169 w 812393"/>
                              <a:gd name="connsiteY424" fmla="*/ 665381 h 847143"/>
                              <a:gd name="connsiteX425" fmla="*/ 525715 w 812393"/>
                              <a:gd name="connsiteY425" fmla="*/ 659625 h 847143"/>
                              <a:gd name="connsiteX426" fmla="*/ 532087 w 812393"/>
                              <a:gd name="connsiteY426" fmla="*/ 651144 h 847143"/>
                              <a:gd name="connsiteX427" fmla="*/ 529817 w 812393"/>
                              <a:gd name="connsiteY427" fmla="*/ 647658 h 847143"/>
                              <a:gd name="connsiteX428" fmla="*/ 529963 w 812393"/>
                              <a:gd name="connsiteY428" fmla="*/ 644771 h 847143"/>
                              <a:gd name="connsiteX429" fmla="*/ 532087 w 812393"/>
                              <a:gd name="connsiteY429" fmla="*/ 645533 h 847143"/>
                              <a:gd name="connsiteX430" fmla="*/ 532996 w 812393"/>
                              <a:gd name="connsiteY430" fmla="*/ 646295 h 847143"/>
                              <a:gd name="connsiteX431" fmla="*/ 536628 w 812393"/>
                              <a:gd name="connsiteY431" fmla="*/ 645387 h 847143"/>
                              <a:gd name="connsiteX432" fmla="*/ 537536 w 812393"/>
                              <a:gd name="connsiteY432" fmla="*/ 641447 h 847143"/>
                              <a:gd name="connsiteX433" fmla="*/ 536774 w 812393"/>
                              <a:gd name="connsiteY433" fmla="*/ 640231 h 847143"/>
                              <a:gd name="connsiteX434" fmla="*/ 548141 w 812393"/>
                              <a:gd name="connsiteY434" fmla="*/ 632042 h 847143"/>
                              <a:gd name="connsiteX435" fmla="*/ 549811 w 812393"/>
                              <a:gd name="connsiteY435" fmla="*/ 631442 h 847143"/>
                              <a:gd name="connsiteX436" fmla="*/ 549811 w 812393"/>
                              <a:gd name="connsiteY436" fmla="*/ 630680 h 847143"/>
                              <a:gd name="connsiteX437" fmla="*/ 553444 w 812393"/>
                              <a:gd name="connsiteY437" fmla="*/ 630371 h 847143"/>
                              <a:gd name="connsiteX438" fmla="*/ 557076 w 812393"/>
                              <a:gd name="connsiteY438" fmla="*/ 626123 h 847143"/>
                              <a:gd name="connsiteX439" fmla="*/ 559508 w 812393"/>
                              <a:gd name="connsiteY439" fmla="*/ 626123 h 847143"/>
                              <a:gd name="connsiteX440" fmla="*/ 559508 w 812393"/>
                              <a:gd name="connsiteY440" fmla="*/ 623237 h 847143"/>
                              <a:gd name="connsiteX441" fmla="*/ 571784 w 812393"/>
                              <a:gd name="connsiteY441" fmla="*/ 615356 h 847143"/>
                              <a:gd name="connsiteX442" fmla="*/ 574508 w 812393"/>
                              <a:gd name="connsiteY442" fmla="*/ 616118 h 847143"/>
                              <a:gd name="connsiteX443" fmla="*/ 577232 w 812393"/>
                              <a:gd name="connsiteY443" fmla="*/ 615064 h 847143"/>
                              <a:gd name="connsiteX444" fmla="*/ 576632 w 812393"/>
                              <a:gd name="connsiteY444" fmla="*/ 612177 h 847143"/>
                              <a:gd name="connsiteX445" fmla="*/ 582389 w 812393"/>
                              <a:gd name="connsiteY445" fmla="*/ 610669 h 847143"/>
                              <a:gd name="connsiteX446" fmla="*/ 587237 w 812393"/>
                              <a:gd name="connsiteY446" fmla="*/ 611577 h 847143"/>
                              <a:gd name="connsiteX447" fmla="*/ 591032 w 812393"/>
                              <a:gd name="connsiteY447" fmla="*/ 612486 h 847143"/>
                              <a:gd name="connsiteX448" fmla="*/ 593918 w 812393"/>
                              <a:gd name="connsiteY448" fmla="*/ 614464 h 847143"/>
                              <a:gd name="connsiteX449" fmla="*/ 595734 w 812393"/>
                              <a:gd name="connsiteY449" fmla="*/ 616134 h 847143"/>
                              <a:gd name="connsiteX450" fmla="*/ 598459 w 812393"/>
                              <a:gd name="connsiteY450" fmla="*/ 613102 h 847143"/>
                              <a:gd name="connsiteX451" fmla="*/ 594972 w 812393"/>
                              <a:gd name="connsiteY451" fmla="*/ 610070 h 847143"/>
                              <a:gd name="connsiteX452" fmla="*/ 592994 w 812393"/>
                              <a:gd name="connsiteY452" fmla="*/ 611577 h 847143"/>
                              <a:gd name="connsiteX453" fmla="*/ 591940 w 812393"/>
                              <a:gd name="connsiteY453" fmla="*/ 609145 h 847143"/>
                              <a:gd name="connsiteX454" fmla="*/ 592994 w 812393"/>
                              <a:gd name="connsiteY454" fmla="*/ 607475 h 847143"/>
                              <a:gd name="connsiteX455" fmla="*/ 595880 w 812393"/>
                              <a:gd name="connsiteY455" fmla="*/ 607621 h 847143"/>
                              <a:gd name="connsiteX456" fmla="*/ 597551 w 812393"/>
                              <a:gd name="connsiteY456" fmla="*/ 608675 h 847143"/>
                              <a:gd name="connsiteX457" fmla="*/ 599983 w 812393"/>
                              <a:gd name="connsiteY457" fmla="*/ 605497 h 847143"/>
                              <a:gd name="connsiteX458" fmla="*/ 599383 w 812393"/>
                              <a:gd name="connsiteY458" fmla="*/ 603518 h 847143"/>
                              <a:gd name="connsiteX459" fmla="*/ 602269 w 812393"/>
                              <a:gd name="connsiteY459" fmla="*/ 602010 h 847143"/>
                              <a:gd name="connsiteX460" fmla="*/ 604248 w 812393"/>
                              <a:gd name="connsiteY460" fmla="*/ 602318 h 847143"/>
                              <a:gd name="connsiteX461" fmla="*/ 607280 w 812393"/>
                              <a:gd name="connsiteY461" fmla="*/ 601264 h 847143"/>
                              <a:gd name="connsiteX462" fmla="*/ 608334 w 812393"/>
                              <a:gd name="connsiteY462" fmla="*/ 602172 h 847143"/>
                              <a:gd name="connsiteX463" fmla="*/ 610604 w 812393"/>
                              <a:gd name="connsiteY463" fmla="*/ 600502 h 847143"/>
                              <a:gd name="connsiteX464" fmla="*/ 610604 w 812393"/>
                              <a:gd name="connsiteY464" fmla="*/ 598994 h 847143"/>
                              <a:gd name="connsiteX465" fmla="*/ 608626 w 812393"/>
                              <a:gd name="connsiteY465" fmla="*/ 599448 h 847143"/>
                              <a:gd name="connsiteX466" fmla="*/ 606648 w 812393"/>
                              <a:gd name="connsiteY466" fmla="*/ 598394 h 847143"/>
                              <a:gd name="connsiteX467" fmla="*/ 607410 w 812393"/>
                              <a:gd name="connsiteY467" fmla="*/ 595816 h 847143"/>
                              <a:gd name="connsiteX468" fmla="*/ 609680 w 812393"/>
                              <a:gd name="connsiteY468" fmla="*/ 595670 h 847143"/>
                              <a:gd name="connsiteX469" fmla="*/ 614674 w 812393"/>
                              <a:gd name="connsiteY469" fmla="*/ 591875 h 847143"/>
                              <a:gd name="connsiteX470" fmla="*/ 617561 w 812393"/>
                              <a:gd name="connsiteY470" fmla="*/ 594600 h 847143"/>
                              <a:gd name="connsiteX471" fmla="*/ 619069 w 812393"/>
                              <a:gd name="connsiteY471" fmla="*/ 594908 h 847143"/>
                              <a:gd name="connsiteX472" fmla="*/ 624680 w 812393"/>
                              <a:gd name="connsiteY472" fmla="*/ 591875 h 847143"/>
                              <a:gd name="connsiteX473" fmla="*/ 629836 w 812393"/>
                              <a:gd name="connsiteY473" fmla="*/ 594600 h 847143"/>
                              <a:gd name="connsiteX474" fmla="*/ 632106 w 812393"/>
                              <a:gd name="connsiteY474" fmla="*/ 595653 h 847143"/>
                              <a:gd name="connsiteX475" fmla="*/ 634685 w 812393"/>
                              <a:gd name="connsiteY475" fmla="*/ 593529 h 847143"/>
                              <a:gd name="connsiteX476" fmla="*/ 636955 w 812393"/>
                              <a:gd name="connsiteY476" fmla="*/ 593983 h 847143"/>
                              <a:gd name="connsiteX477" fmla="*/ 638625 w 812393"/>
                              <a:gd name="connsiteY477" fmla="*/ 593983 h 847143"/>
                              <a:gd name="connsiteX478" fmla="*/ 638625 w 812393"/>
                              <a:gd name="connsiteY478" fmla="*/ 591713 h 847143"/>
                              <a:gd name="connsiteX479" fmla="*/ 640441 w 812393"/>
                              <a:gd name="connsiteY479" fmla="*/ 589443 h 847143"/>
                              <a:gd name="connsiteX480" fmla="*/ 640441 w 812393"/>
                              <a:gd name="connsiteY480" fmla="*/ 592929 h 847143"/>
                              <a:gd name="connsiteX481" fmla="*/ 641803 w 812393"/>
                              <a:gd name="connsiteY481" fmla="*/ 593983 h 847143"/>
                              <a:gd name="connsiteX482" fmla="*/ 650446 w 812393"/>
                              <a:gd name="connsiteY482" fmla="*/ 592929 h 847143"/>
                              <a:gd name="connsiteX483" fmla="*/ 653171 w 812393"/>
                              <a:gd name="connsiteY483" fmla="*/ 592021 h 847143"/>
                              <a:gd name="connsiteX484" fmla="*/ 659381 w 812393"/>
                              <a:gd name="connsiteY484" fmla="*/ 591875 h 847143"/>
                              <a:gd name="connsiteX485" fmla="*/ 661960 w 812393"/>
                              <a:gd name="connsiteY485" fmla="*/ 593999 h 847143"/>
                              <a:gd name="connsiteX486" fmla="*/ 663630 w 812393"/>
                              <a:gd name="connsiteY486" fmla="*/ 593999 h 847143"/>
                              <a:gd name="connsiteX487" fmla="*/ 664230 w 812393"/>
                              <a:gd name="connsiteY487" fmla="*/ 591567 h 847143"/>
                              <a:gd name="connsiteX488" fmla="*/ 665138 w 812393"/>
                              <a:gd name="connsiteY488" fmla="*/ 587481 h 847143"/>
                              <a:gd name="connsiteX489" fmla="*/ 663014 w 812393"/>
                              <a:gd name="connsiteY489" fmla="*/ 586573 h 847143"/>
                              <a:gd name="connsiteX490" fmla="*/ 663160 w 812393"/>
                              <a:gd name="connsiteY490" fmla="*/ 584594 h 847143"/>
                              <a:gd name="connsiteX491" fmla="*/ 668154 w 812393"/>
                              <a:gd name="connsiteY491" fmla="*/ 579746 h 847143"/>
                              <a:gd name="connsiteX492" fmla="*/ 682554 w 812393"/>
                              <a:gd name="connsiteY492" fmla="*/ 573535 h 847143"/>
                              <a:gd name="connsiteX493" fmla="*/ 684678 w 812393"/>
                              <a:gd name="connsiteY493" fmla="*/ 570957 h 847143"/>
                              <a:gd name="connsiteX494" fmla="*/ 682408 w 812393"/>
                              <a:gd name="connsiteY494" fmla="*/ 565654 h 847143"/>
                              <a:gd name="connsiteX495" fmla="*/ 681954 w 812393"/>
                              <a:gd name="connsiteY495" fmla="*/ 560498 h 847143"/>
                              <a:gd name="connsiteX496" fmla="*/ 684678 w 812393"/>
                              <a:gd name="connsiteY496" fmla="*/ 557465 h 847143"/>
                              <a:gd name="connsiteX497" fmla="*/ 684678 w 812393"/>
                              <a:gd name="connsiteY497" fmla="*/ 554887 h 847143"/>
                              <a:gd name="connsiteX498" fmla="*/ 688764 w 812393"/>
                              <a:gd name="connsiteY498" fmla="*/ 550039 h 847143"/>
                              <a:gd name="connsiteX499" fmla="*/ 688764 w 812393"/>
                              <a:gd name="connsiteY499" fmla="*/ 547006 h 847143"/>
                              <a:gd name="connsiteX500" fmla="*/ 690743 w 812393"/>
                              <a:gd name="connsiteY500" fmla="*/ 544882 h 847143"/>
                              <a:gd name="connsiteX501" fmla="*/ 692251 w 812393"/>
                              <a:gd name="connsiteY501" fmla="*/ 545482 h 847143"/>
                              <a:gd name="connsiteX502" fmla="*/ 694521 w 812393"/>
                              <a:gd name="connsiteY502" fmla="*/ 541995 h 847143"/>
                              <a:gd name="connsiteX503" fmla="*/ 696191 w 812393"/>
                              <a:gd name="connsiteY503" fmla="*/ 541542 h 847143"/>
                              <a:gd name="connsiteX504" fmla="*/ 698315 w 812393"/>
                              <a:gd name="connsiteY504" fmla="*/ 534423 h 847143"/>
                              <a:gd name="connsiteX505" fmla="*/ 700440 w 812393"/>
                              <a:gd name="connsiteY505" fmla="*/ 532915 h 847143"/>
                              <a:gd name="connsiteX506" fmla="*/ 700440 w 812393"/>
                              <a:gd name="connsiteY506" fmla="*/ 529282 h 847143"/>
                              <a:gd name="connsiteX507" fmla="*/ 705904 w 812393"/>
                              <a:gd name="connsiteY507" fmla="*/ 520185 h 847143"/>
                              <a:gd name="connsiteX508" fmla="*/ 710299 w 812393"/>
                              <a:gd name="connsiteY508" fmla="*/ 516699 h 847143"/>
                              <a:gd name="connsiteX509" fmla="*/ 708791 w 812393"/>
                              <a:gd name="connsiteY509" fmla="*/ 503062 h 847143"/>
                              <a:gd name="connsiteX510" fmla="*/ 709391 w 812393"/>
                              <a:gd name="connsiteY510" fmla="*/ 495780 h 847143"/>
                              <a:gd name="connsiteX511" fmla="*/ 711823 w 812393"/>
                              <a:gd name="connsiteY511" fmla="*/ 490024 h 847143"/>
                              <a:gd name="connsiteX512" fmla="*/ 714710 w 812393"/>
                              <a:gd name="connsiteY512" fmla="*/ 484559 h 847143"/>
                              <a:gd name="connsiteX513" fmla="*/ 716834 w 812393"/>
                              <a:gd name="connsiteY513" fmla="*/ 482435 h 847143"/>
                              <a:gd name="connsiteX514" fmla="*/ 718504 w 812393"/>
                              <a:gd name="connsiteY514" fmla="*/ 478349 h 847143"/>
                              <a:gd name="connsiteX515" fmla="*/ 723660 w 812393"/>
                              <a:gd name="connsiteY515" fmla="*/ 478657 h 847143"/>
                              <a:gd name="connsiteX516" fmla="*/ 720482 w 812393"/>
                              <a:gd name="connsiteY516" fmla="*/ 475316 h 847143"/>
                              <a:gd name="connsiteX517" fmla="*/ 720336 w 812393"/>
                              <a:gd name="connsiteY517" fmla="*/ 464711 h 847143"/>
                              <a:gd name="connsiteX518" fmla="*/ 721698 w 812393"/>
                              <a:gd name="connsiteY518" fmla="*/ 460917 h 847143"/>
                              <a:gd name="connsiteX519" fmla="*/ 721698 w 812393"/>
                              <a:gd name="connsiteY519" fmla="*/ 458484 h 847143"/>
                              <a:gd name="connsiteX520" fmla="*/ 723677 w 812393"/>
                              <a:gd name="connsiteY520" fmla="*/ 454544 h 847143"/>
                              <a:gd name="connsiteX521" fmla="*/ 723677 w 812393"/>
                              <a:gd name="connsiteY521" fmla="*/ 451058 h 847143"/>
                              <a:gd name="connsiteX522" fmla="*/ 725655 w 812393"/>
                              <a:gd name="connsiteY522" fmla="*/ 444993 h 847143"/>
                              <a:gd name="connsiteX523" fmla="*/ 727471 w 812393"/>
                              <a:gd name="connsiteY523" fmla="*/ 440144 h 847143"/>
                              <a:gd name="connsiteX524" fmla="*/ 724747 w 812393"/>
                              <a:gd name="connsiteY524" fmla="*/ 437712 h 847143"/>
                              <a:gd name="connsiteX525" fmla="*/ 727471 w 812393"/>
                              <a:gd name="connsiteY525" fmla="*/ 437712 h 847143"/>
                              <a:gd name="connsiteX526" fmla="*/ 725801 w 812393"/>
                              <a:gd name="connsiteY526" fmla="*/ 435442 h 847143"/>
                              <a:gd name="connsiteX527" fmla="*/ 722315 w 812393"/>
                              <a:gd name="connsiteY527" fmla="*/ 433318 h 847143"/>
                              <a:gd name="connsiteX528" fmla="*/ 725347 w 812393"/>
                              <a:gd name="connsiteY528" fmla="*/ 433318 h 847143"/>
                              <a:gd name="connsiteX529" fmla="*/ 724293 w 812393"/>
                              <a:gd name="connsiteY529" fmla="*/ 425437 h 847143"/>
                              <a:gd name="connsiteX530" fmla="*/ 724601 w 812393"/>
                              <a:gd name="connsiteY530" fmla="*/ 421350 h 847143"/>
                              <a:gd name="connsiteX531" fmla="*/ 723547 w 812393"/>
                              <a:gd name="connsiteY531" fmla="*/ 415140 h 847143"/>
                              <a:gd name="connsiteX532" fmla="*/ 722639 w 812393"/>
                              <a:gd name="connsiteY532" fmla="*/ 413016 h 847143"/>
                              <a:gd name="connsiteX533" fmla="*/ 726125 w 812393"/>
                              <a:gd name="connsiteY533" fmla="*/ 403918 h 847143"/>
                              <a:gd name="connsiteX534" fmla="*/ 725979 w 812393"/>
                              <a:gd name="connsiteY534" fmla="*/ 400286 h 847143"/>
                              <a:gd name="connsiteX535" fmla="*/ 725979 w 812393"/>
                              <a:gd name="connsiteY535" fmla="*/ 396654 h 847143"/>
                              <a:gd name="connsiteX536" fmla="*/ 724925 w 812393"/>
                              <a:gd name="connsiteY536" fmla="*/ 400140 h 847143"/>
                              <a:gd name="connsiteX537" fmla="*/ 723417 w 812393"/>
                              <a:gd name="connsiteY537" fmla="*/ 401648 h 847143"/>
                              <a:gd name="connsiteX538" fmla="*/ 722655 w 812393"/>
                              <a:gd name="connsiteY538" fmla="*/ 396346 h 847143"/>
                              <a:gd name="connsiteX539" fmla="*/ 723563 w 812393"/>
                              <a:gd name="connsiteY539" fmla="*/ 395291 h 847143"/>
                              <a:gd name="connsiteX540" fmla="*/ 721747 w 812393"/>
                              <a:gd name="connsiteY540" fmla="*/ 392859 h 847143"/>
                              <a:gd name="connsiteX541" fmla="*/ 723563 w 812393"/>
                              <a:gd name="connsiteY541" fmla="*/ 392097 h 847143"/>
                              <a:gd name="connsiteX542" fmla="*/ 724471 w 812393"/>
                              <a:gd name="connsiteY542" fmla="*/ 394367 h 847143"/>
                              <a:gd name="connsiteX543" fmla="*/ 724925 w 812393"/>
                              <a:gd name="connsiteY543" fmla="*/ 392243 h 847143"/>
                              <a:gd name="connsiteX544" fmla="*/ 724471 w 812393"/>
                              <a:gd name="connsiteY544" fmla="*/ 390573 h 847143"/>
                              <a:gd name="connsiteX545" fmla="*/ 722655 w 812393"/>
                              <a:gd name="connsiteY545" fmla="*/ 389973 h 847143"/>
                              <a:gd name="connsiteX546" fmla="*/ 722655 w 812393"/>
                              <a:gd name="connsiteY546" fmla="*/ 386032 h 847143"/>
                              <a:gd name="connsiteX547" fmla="*/ 724779 w 812393"/>
                              <a:gd name="connsiteY547" fmla="*/ 384524 h 847143"/>
                              <a:gd name="connsiteX548" fmla="*/ 729936 w 812393"/>
                              <a:gd name="connsiteY548" fmla="*/ 384524 h 847143"/>
                              <a:gd name="connsiteX549" fmla="*/ 730698 w 812393"/>
                              <a:gd name="connsiteY549" fmla="*/ 381184 h 847143"/>
                              <a:gd name="connsiteX550" fmla="*/ 727666 w 812393"/>
                              <a:gd name="connsiteY550" fmla="*/ 381038 h 847143"/>
                              <a:gd name="connsiteX551" fmla="*/ 727212 w 812393"/>
                              <a:gd name="connsiteY551" fmla="*/ 379676 h 847143"/>
                              <a:gd name="connsiteX552" fmla="*/ 729790 w 812393"/>
                              <a:gd name="connsiteY552" fmla="*/ 375427 h 847143"/>
                              <a:gd name="connsiteX553" fmla="*/ 726612 w 812393"/>
                              <a:gd name="connsiteY553" fmla="*/ 374065 h 847143"/>
                              <a:gd name="connsiteX554" fmla="*/ 726304 w 812393"/>
                              <a:gd name="connsiteY554" fmla="*/ 371033 h 847143"/>
                              <a:gd name="connsiteX555" fmla="*/ 727812 w 812393"/>
                              <a:gd name="connsiteY555" fmla="*/ 370725 h 847143"/>
                              <a:gd name="connsiteX556" fmla="*/ 729028 w 812393"/>
                              <a:gd name="connsiteY556" fmla="*/ 373303 h 847143"/>
                              <a:gd name="connsiteX557" fmla="*/ 730698 w 812393"/>
                              <a:gd name="connsiteY557" fmla="*/ 369817 h 847143"/>
                              <a:gd name="connsiteX558" fmla="*/ 733731 w 812393"/>
                              <a:gd name="connsiteY558" fmla="*/ 369671 h 847143"/>
                              <a:gd name="connsiteX559" fmla="*/ 733731 w 812393"/>
                              <a:gd name="connsiteY559" fmla="*/ 371487 h 847143"/>
                              <a:gd name="connsiteX560" fmla="*/ 735855 w 812393"/>
                              <a:gd name="connsiteY560" fmla="*/ 372087 h 847143"/>
                              <a:gd name="connsiteX561" fmla="*/ 737363 w 812393"/>
                              <a:gd name="connsiteY561" fmla="*/ 375719 h 847143"/>
                              <a:gd name="connsiteX562" fmla="*/ 738871 w 812393"/>
                              <a:gd name="connsiteY562" fmla="*/ 378152 h 847143"/>
                              <a:gd name="connsiteX563" fmla="*/ 742665 w 812393"/>
                              <a:gd name="connsiteY563" fmla="*/ 376027 h 847143"/>
                              <a:gd name="connsiteX564" fmla="*/ 741611 w 812393"/>
                              <a:gd name="connsiteY564" fmla="*/ 373757 h 847143"/>
                              <a:gd name="connsiteX565" fmla="*/ 745406 w 812393"/>
                              <a:gd name="connsiteY565" fmla="*/ 370271 h 847143"/>
                              <a:gd name="connsiteX566" fmla="*/ 747838 w 812393"/>
                              <a:gd name="connsiteY566" fmla="*/ 366330 h 847143"/>
                              <a:gd name="connsiteX567" fmla="*/ 751779 w 812393"/>
                              <a:gd name="connsiteY567" fmla="*/ 360411 h 847143"/>
                              <a:gd name="connsiteX568" fmla="*/ 754049 w 812393"/>
                              <a:gd name="connsiteY568" fmla="*/ 355709 h 847143"/>
                              <a:gd name="connsiteX569" fmla="*/ 756935 w 812393"/>
                              <a:gd name="connsiteY569" fmla="*/ 351168 h 847143"/>
                              <a:gd name="connsiteX570" fmla="*/ 758443 w 812393"/>
                              <a:gd name="connsiteY570" fmla="*/ 347990 h 847143"/>
                              <a:gd name="connsiteX571" fmla="*/ 759805 w 812393"/>
                              <a:gd name="connsiteY571" fmla="*/ 345866 h 847143"/>
                              <a:gd name="connsiteX572" fmla="*/ 757373 w 812393"/>
                              <a:gd name="connsiteY572" fmla="*/ 346174 h 847143"/>
                              <a:gd name="connsiteX573" fmla="*/ 758135 w 812393"/>
                              <a:gd name="connsiteY573" fmla="*/ 343450 h 847143"/>
                              <a:gd name="connsiteX574" fmla="*/ 758897 w 812393"/>
                              <a:gd name="connsiteY574" fmla="*/ 341634 h 847143"/>
                              <a:gd name="connsiteX575" fmla="*/ 759043 w 812393"/>
                              <a:gd name="connsiteY575" fmla="*/ 339655 h 847143"/>
                              <a:gd name="connsiteX576" fmla="*/ 761314 w 812393"/>
                              <a:gd name="connsiteY576" fmla="*/ 341325 h 847143"/>
                              <a:gd name="connsiteX577" fmla="*/ 762676 w 812393"/>
                              <a:gd name="connsiteY577" fmla="*/ 338601 h 847143"/>
                              <a:gd name="connsiteX578" fmla="*/ 761168 w 812393"/>
                              <a:gd name="connsiteY578" fmla="*/ 336331 h 847143"/>
                              <a:gd name="connsiteX579" fmla="*/ 762676 w 812393"/>
                              <a:gd name="connsiteY579" fmla="*/ 335731 h 847143"/>
                              <a:gd name="connsiteX580" fmla="*/ 764654 w 812393"/>
                              <a:gd name="connsiteY580" fmla="*/ 337709 h 847143"/>
                              <a:gd name="connsiteX581" fmla="*/ 765254 w 812393"/>
                              <a:gd name="connsiteY581" fmla="*/ 336655 h 847143"/>
                              <a:gd name="connsiteX582" fmla="*/ 763584 w 812393"/>
                              <a:gd name="connsiteY582" fmla="*/ 334223 h 847143"/>
                              <a:gd name="connsiteX583" fmla="*/ 764038 w 812393"/>
                              <a:gd name="connsiteY583" fmla="*/ 330882 h 847143"/>
                              <a:gd name="connsiteX584" fmla="*/ 766762 w 812393"/>
                              <a:gd name="connsiteY584" fmla="*/ 331029 h 847143"/>
                              <a:gd name="connsiteX585" fmla="*/ 766762 w 812393"/>
                              <a:gd name="connsiteY585" fmla="*/ 333607 h 847143"/>
                              <a:gd name="connsiteX586" fmla="*/ 768432 w 812393"/>
                              <a:gd name="connsiteY586" fmla="*/ 331628 h 847143"/>
                              <a:gd name="connsiteX587" fmla="*/ 771319 w 812393"/>
                              <a:gd name="connsiteY587" fmla="*/ 328596 h 847143"/>
                              <a:gd name="connsiteX588" fmla="*/ 774205 w 812393"/>
                              <a:gd name="connsiteY588" fmla="*/ 326780 h 847143"/>
                              <a:gd name="connsiteX589" fmla="*/ 777546 w 812393"/>
                              <a:gd name="connsiteY589" fmla="*/ 325272 h 847143"/>
                              <a:gd name="connsiteX590" fmla="*/ 777546 w 812393"/>
                              <a:gd name="connsiteY590" fmla="*/ 323910 h 847143"/>
                              <a:gd name="connsiteX591" fmla="*/ 779670 w 812393"/>
                              <a:gd name="connsiteY591" fmla="*/ 324672 h 847143"/>
                              <a:gd name="connsiteX592" fmla="*/ 781648 w 812393"/>
                              <a:gd name="connsiteY592" fmla="*/ 320586 h 847143"/>
                              <a:gd name="connsiteX593" fmla="*/ 783318 w 812393"/>
                              <a:gd name="connsiteY593" fmla="*/ 321493 h 847143"/>
                              <a:gd name="connsiteX594" fmla="*/ 786351 w 812393"/>
                              <a:gd name="connsiteY594" fmla="*/ 315283 h 847143"/>
                              <a:gd name="connsiteX595" fmla="*/ 790291 w 812393"/>
                              <a:gd name="connsiteY595" fmla="*/ 310580 h 847143"/>
                              <a:gd name="connsiteX596" fmla="*/ 788313 w 812393"/>
                              <a:gd name="connsiteY596" fmla="*/ 307856 h 847143"/>
                              <a:gd name="connsiteX597" fmla="*/ 787096 w 812393"/>
                              <a:gd name="connsiteY597" fmla="*/ 305424 h 847143"/>
                              <a:gd name="connsiteX598" fmla="*/ 790275 w 812393"/>
                              <a:gd name="connsiteY598" fmla="*/ 307856 h 847143"/>
                              <a:gd name="connsiteX599" fmla="*/ 791329 w 812393"/>
                              <a:gd name="connsiteY599" fmla="*/ 306348 h 847143"/>
                              <a:gd name="connsiteX600" fmla="*/ 792999 w 812393"/>
                              <a:gd name="connsiteY600" fmla="*/ 306656 h 847143"/>
                              <a:gd name="connsiteX601" fmla="*/ 796631 w 812393"/>
                              <a:gd name="connsiteY601" fmla="*/ 303770 h 847143"/>
                              <a:gd name="connsiteX602" fmla="*/ 800426 w 812393"/>
                              <a:gd name="connsiteY602" fmla="*/ 299975 h 847143"/>
                              <a:gd name="connsiteX603" fmla="*/ 801788 w 812393"/>
                              <a:gd name="connsiteY603" fmla="*/ 298159 h 847143"/>
                              <a:gd name="connsiteX604" fmla="*/ 801788 w 812393"/>
                              <a:gd name="connsiteY604" fmla="*/ 294981 h 847143"/>
                              <a:gd name="connsiteX605" fmla="*/ 804366 w 812393"/>
                              <a:gd name="connsiteY605" fmla="*/ 292095 h 847143"/>
                              <a:gd name="connsiteX606" fmla="*/ 805728 w 812393"/>
                              <a:gd name="connsiteY606" fmla="*/ 287846 h 847143"/>
                              <a:gd name="connsiteX607" fmla="*/ 807545 w 812393"/>
                              <a:gd name="connsiteY607" fmla="*/ 284052 h 847143"/>
                              <a:gd name="connsiteX608" fmla="*/ 810885 w 812393"/>
                              <a:gd name="connsiteY608" fmla="*/ 277841 h 847143"/>
                              <a:gd name="connsiteX609" fmla="*/ 809215 w 812393"/>
                              <a:gd name="connsiteY609" fmla="*/ 276933 h 847143"/>
                              <a:gd name="connsiteX610" fmla="*/ 812393 w 812393"/>
                              <a:gd name="connsiteY610" fmla="*/ 271776 h 847143"/>
                              <a:gd name="connsiteX611" fmla="*/ 810123 w 812393"/>
                              <a:gd name="connsiteY611" fmla="*/ 269506 h 847143"/>
                              <a:gd name="connsiteX612" fmla="*/ 809361 w 812393"/>
                              <a:gd name="connsiteY612" fmla="*/ 266928 h 847143"/>
                              <a:gd name="connsiteX613" fmla="*/ 812393 w 812393"/>
                              <a:gd name="connsiteY613" fmla="*/ 264495 h 847143"/>
                              <a:gd name="connsiteX614" fmla="*/ 812393 w 812393"/>
                              <a:gd name="connsiteY614" fmla="*/ 255544 h 847143"/>
                              <a:gd name="connsiteX615" fmla="*/ 809215 w 812393"/>
                              <a:gd name="connsiteY615" fmla="*/ 255544 h 847143"/>
                              <a:gd name="connsiteX616" fmla="*/ 810123 w 812393"/>
                              <a:gd name="connsiteY616" fmla="*/ 250842 h 847143"/>
                              <a:gd name="connsiteX617" fmla="*/ 809361 w 812393"/>
                              <a:gd name="connsiteY617" fmla="*/ 247809 h 847143"/>
                              <a:gd name="connsiteX618" fmla="*/ 808145 w 812393"/>
                              <a:gd name="connsiteY618" fmla="*/ 247809 h 847143"/>
                              <a:gd name="connsiteX619" fmla="*/ 808453 w 812393"/>
                              <a:gd name="connsiteY619" fmla="*/ 244323 h 847143"/>
                              <a:gd name="connsiteX620" fmla="*/ 807237 w 812393"/>
                              <a:gd name="connsiteY620" fmla="*/ 239782 h 847143"/>
                              <a:gd name="connsiteX621" fmla="*/ 805112 w 812393"/>
                              <a:gd name="connsiteY621" fmla="*/ 236896 h 847143"/>
                              <a:gd name="connsiteX622" fmla="*/ 804204 w 812393"/>
                              <a:gd name="connsiteY622" fmla="*/ 236896 h 847143"/>
                              <a:gd name="connsiteX623" fmla="*/ 805566 w 812393"/>
                              <a:gd name="connsiteY623" fmla="*/ 234318 h 847143"/>
                              <a:gd name="connsiteX624" fmla="*/ 804512 w 812393"/>
                              <a:gd name="connsiteY624" fmla="*/ 229323 h 847143"/>
                              <a:gd name="connsiteX625" fmla="*/ 803296 w 812393"/>
                              <a:gd name="connsiteY625" fmla="*/ 225983 h 847143"/>
                              <a:gd name="connsiteX626" fmla="*/ 801172 w 812393"/>
                              <a:gd name="connsiteY626" fmla="*/ 219610 h 847143"/>
                              <a:gd name="connsiteX627" fmla="*/ 799356 w 812393"/>
                              <a:gd name="connsiteY627" fmla="*/ 216578 h 847143"/>
                              <a:gd name="connsiteX628" fmla="*/ 796469 w 812393"/>
                              <a:gd name="connsiteY628" fmla="*/ 214000 h 847143"/>
                              <a:gd name="connsiteX629" fmla="*/ 790097 w 812393"/>
                              <a:gd name="connsiteY629" fmla="*/ 212491 h 847143"/>
                              <a:gd name="connsiteX630" fmla="*/ 783724 w 812393"/>
                              <a:gd name="connsiteY630" fmla="*/ 212637 h 847143"/>
                              <a:gd name="connsiteX631" fmla="*/ 781145 w 812393"/>
                              <a:gd name="connsiteY631" fmla="*/ 213091 h 847143"/>
                              <a:gd name="connsiteX632" fmla="*/ 776605 w 812393"/>
                              <a:gd name="connsiteY632" fmla="*/ 212491 h 847143"/>
                              <a:gd name="connsiteX633" fmla="*/ 774627 w 812393"/>
                              <a:gd name="connsiteY633" fmla="*/ 214000 h 847143"/>
                              <a:gd name="connsiteX634" fmla="*/ 772194 w 812393"/>
                              <a:gd name="connsiteY634" fmla="*/ 212783 h 847143"/>
                              <a:gd name="connsiteX635" fmla="*/ 771286 w 812393"/>
                              <a:gd name="connsiteY635" fmla="*/ 214145 h 847143"/>
                              <a:gd name="connsiteX636" fmla="*/ 770378 w 812393"/>
                              <a:gd name="connsiteY636" fmla="*/ 213837 h 847143"/>
                              <a:gd name="connsiteX637" fmla="*/ 770070 w 812393"/>
                              <a:gd name="connsiteY637" fmla="*/ 211859 h 847143"/>
                              <a:gd name="connsiteX638" fmla="*/ 768092 w 812393"/>
                              <a:gd name="connsiteY638" fmla="*/ 209735 h 847143"/>
                              <a:gd name="connsiteX639" fmla="*/ 763551 w 812393"/>
                              <a:gd name="connsiteY639" fmla="*/ 210335 h 847143"/>
                              <a:gd name="connsiteX640" fmla="*/ 761735 w 812393"/>
                              <a:gd name="connsiteY640" fmla="*/ 209572 h 847143"/>
                              <a:gd name="connsiteX641" fmla="*/ 760227 w 812393"/>
                              <a:gd name="connsiteY641" fmla="*/ 206232 h 847143"/>
                              <a:gd name="connsiteX642" fmla="*/ 758249 w 812393"/>
                              <a:gd name="connsiteY642" fmla="*/ 203346 h 847143"/>
                              <a:gd name="connsiteX643" fmla="*/ 755070 w 812393"/>
                              <a:gd name="connsiteY643" fmla="*/ 202746 h 847143"/>
                              <a:gd name="connsiteX644" fmla="*/ 752638 w 812393"/>
                              <a:gd name="connsiteY644" fmla="*/ 202146 h 847143"/>
                              <a:gd name="connsiteX645" fmla="*/ 750968 w 812393"/>
                              <a:gd name="connsiteY645" fmla="*/ 200329 h 847143"/>
                              <a:gd name="connsiteX646" fmla="*/ 749914 w 812393"/>
                              <a:gd name="connsiteY646" fmla="*/ 201238 h 847143"/>
                              <a:gd name="connsiteX647" fmla="*/ 749460 w 812393"/>
                              <a:gd name="connsiteY647" fmla="*/ 198205 h 847143"/>
                              <a:gd name="connsiteX648" fmla="*/ 745973 w 812393"/>
                              <a:gd name="connsiteY648" fmla="*/ 196535 h 847143"/>
                              <a:gd name="connsiteX649" fmla="*/ 743395 w 812393"/>
                              <a:gd name="connsiteY649" fmla="*/ 193357 h 847143"/>
                              <a:gd name="connsiteX650" fmla="*/ 740509 w 812393"/>
                              <a:gd name="connsiteY650" fmla="*/ 189724 h 847143"/>
                              <a:gd name="connsiteX651" fmla="*/ 737330 w 812393"/>
                              <a:gd name="connsiteY651" fmla="*/ 186838 h 847143"/>
                              <a:gd name="connsiteX652" fmla="*/ 734152 w 812393"/>
                              <a:gd name="connsiteY652" fmla="*/ 184406 h 847143"/>
                              <a:gd name="connsiteX653" fmla="*/ 729158 w 812393"/>
                              <a:gd name="connsiteY653" fmla="*/ 182135 h 847143"/>
                              <a:gd name="connsiteX654" fmla="*/ 719007 w 812393"/>
                              <a:gd name="connsiteY654" fmla="*/ 174563 h 847143"/>
                              <a:gd name="connsiteX655" fmla="*/ 715066 w 812393"/>
                              <a:gd name="connsiteY655" fmla="*/ 173655 h 847143"/>
                              <a:gd name="connsiteX656" fmla="*/ 710672 w 812393"/>
                              <a:gd name="connsiteY656" fmla="*/ 170930 h 847143"/>
                              <a:gd name="connsiteX657" fmla="*/ 707785 w 812393"/>
                              <a:gd name="connsiteY657" fmla="*/ 168206 h 847143"/>
                              <a:gd name="connsiteX658" fmla="*/ 704445 w 812393"/>
                              <a:gd name="connsiteY658" fmla="*/ 166082 h 847143"/>
                              <a:gd name="connsiteX659" fmla="*/ 696710 w 812393"/>
                              <a:gd name="connsiteY659" fmla="*/ 166682 h 847143"/>
                              <a:gd name="connsiteX660" fmla="*/ 694278 w 812393"/>
                              <a:gd name="connsiteY660" fmla="*/ 165465 h 847143"/>
                              <a:gd name="connsiteX661" fmla="*/ 693824 w 812393"/>
                              <a:gd name="connsiteY661" fmla="*/ 167282 h 847143"/>
                              <a:gd name="connsiteX662" fmla="*/ 689121 w 812393"/>
                              <a:gd name="connsiteY662" fmla="*/ 166828 h 847143"/>
                              <a:gd name="connsiteX663" fmla="*/ 684726 w 812393"/>
                              <a:gd name="connsiteY663" fmla="*/ 167736 h 847143"/>
                              <a:gd name="connsiteX664" fmla="*/ 682294 w 812393"/>
                              <a:gd name="connsiteY664" fmla="*/ 168190 h 847143"/>
                              <a:gd name="connsiteX665" fmla="*/ 677138 w 812393"/>
                              <a:gd name="connsiteY665" fmla="*/ 168190 h 847143"/>
                              <a:gd name="connsiteX666" fmla="*/ 673651 w 812393"/>
                              <a:gd name="connsiteY666" fmla="*/ 167736 h 847143"/>
                              <a:gd name="connsiteX667" fmla="*/ 668657 w 812393"/>
                              <a:gd name="connsiteY667" fmla="*/ 166066 h 847143"/>
                              <a:gd name="connsiteX668" fmla="*/ 663808 w 812393"/>
                              <a:gd name="connsiteY668" fmla="*/ 164087 h 847143"/>
                              <a:gd name="connsiteX669" fmla="*/ 660776 w 812393"/>
                              <a:gd name="connsiteY669" fmla="*/ 165449 h 847143"/>
                              <a:gd name="connsiteX670" fmla="*/ 657597 w 812393"/>
                              <a:gd name="connsiteY670" fmla="*/ 164849 h 847143"/>
                              <a:gd name="connsiteX671" fmla="*/ 655473 w 812393"/>
                              <a:gd name="connsiteY671" fmla="*/ 162871 h 847143"/>
                              <a:gd name="connsiteX672" fmla="*/ 654711 w 812393"/>
                              <a:gd name="connsiteY672" fmla="*/ 164995 h 847143"/>
                              <a:gd name="connsiteX673" fmla="*/ 652895 w 812393"/>
                              <a:gd name="connsiteY673" fmla="*/ 164849 h 847143"/>
                              <a:gd name="connsiteX674" fmla="*/ 652895 w 812393"/>
                              <a:gd name="connsiteY674" fmla="*/ 162871 h 847143"/>
                              <a:gd name="connsiteX675" fmla="*/ 649717 w 812393"/>
                              <a:gd name="connsiteY675" fmla="*/ 160601 h 847143"/>
                              <a:gd name="connsiteX676" fmla="*/ 649717 w 812393"/>
                              <a:gd name="connsiteY676" fmla="*/ 163325 h 847143"/>
                              <a:gd name="connsiteX677" fmla="*/ 648500 w 812393"/>
                              <a:gd name="connsiteY677" fmla="*/ 164833 h 847143"/>
                              <a:gd name="connsiteX678" fmla="*/ 646830 w 812393"/>
                              <a:gd name="connsiteY678" fmla="*/ 163925 h 847143"/>
                              <a:gd name="connsiteX679" fmla="*/ 648046 w 812393"/>
                              <a:gd name="connsiteY679" fmla="*/ 162563 h 847143"/>
                              <a:gd name="connsiteX680" fmla="*/ 647446 w 812393"/>
                              <a:gd name="connsiteY680" fmla="*/ 161347 h 847143"/>
                              <a:gd name="connsiteX681" fmla="*/ 638803 w 812393"/>
                              <a:gd name="connsiteY681" fmla="*/ 156952 h 847143"/>
                              <a:gd name="connsiteX682" fmla="*/ 633339 w 812393"/>
                              <a:gd name="connsiteY682" fmla="*/ 156644 h 847143"/>
                              <a:gd name="connsiteX683" fmla="*/ 637133 w 812393"/>
                              <a:gd name="connsiteY683" fmla="*/ 158152 h 847143"/>
                              <a:gd name="connsiteX684" fmla="*/ 631977 w 812393"/>
                              <a:gd name="connsiteY684" fmla="*/ 159514 h 847143"/>
                              <a:gd name="connsiteX685" fmla="*/ 625312 w 812393"/>
                              <a:gd name="connsiteY685" fmla="*/ 160114 h 847143"/>
                              <a:gd name="connsiteX686" fmla="*/ 621372 w 812393"/>
                              <a:gd name="connsiteY686" fmla="*/ 159060 h 847143"/>
                              <a:gd name="connsiteX687" fmla="*/ 620155 w 812393"/>
                              <a:gd name="connsiteY687" fmla="*/ 158152 h 847143"/>
                              <a:gd name="connsiteX688" fmla="*/ 617577 w 812393"/>
                              <a:gd name="connsiteY688" fmla="*/ 158152 h 847143"/>
                              <a:gd name="connsiteX689" fmla="*/ 614091 w 812393"/>
                              <a:gd name="connsiteY689" fmla="*/ 159368 h 847143"/>
                              <a:gd name="connsiteX690" fmla="*/ 614091 w 812393"/>
                              <a:gd name="connsiteY690" fmla="*/ 164671 h 847143"/>
                              <a:gd name="connsiteX691" fmla="*/ 617269 w 812393"/>
                              <a:gd name="connsiteY691" fmla="*/ 164671 h 847143"/>
                              <a:gd name="connsiteX692" fmla="*/ 617869 w 812393"/>
                              <a:gd name="connsiteY692" fmla="*/ 162547 h 847143"/>
                              <a:gd name="connsiteX693" fmla="*/ 621809 w 812393"/>
                              <a:gd name="connsiteY693" fmla="*/ 163601 h 847143"/>
                              <a:gd name="connsiteX694" fmla="*/ 620139 w 812393"/>
                              <a:gd name="connsiteY694" fmla="*/ 165417 h 847143"/>
                              <a:gd name="connsiteX695" fmla="*/ 616053 w 812393"/>
                              <a:gd name="connsiteY695" fmla="*/ 167233 h 847143"/>
                              <a:gd name="connsiteX696" fmla="*/ 614999 w 812393"/>
                              <a:gd name="connsiteY696" fmla="*/ 165871 h 847143"/>
                              <a:gd name="connsiteX697" fmla="*/ 613491 w 812393"/>
                              <a:gd name="connsiteY697" fmla="*/ 165871 h 847143"/>
                              <a:gd name="connsiteX698" fmla="*/ 611675 w 812393"/>
                              <a:gd name="connsiteY698" fmla="*/ 171028 h 847143"/>
                              <a:gd name="connsiteX699" fmla="*/ 609404 w 812393"/>
                              <a:gd name="connsiteY699" fmla="*/ 171790 h 847143"/>
                              <a:gd name="connsiteX700" fmla="*/ 607588 w 812393"/>
                              <a:gd name="connsiteY700" fmla="*/ 174368 h 847143"/>
                              <a:gd name="connsiteX701" fmla="*/ 606680 w 812393"/>
                              <a:gd name="connsiteY701" fmla="*/ 176038 h 847143"/>
                              <a:gd name="connsiteX702" fmla="*/ 606372 w 812393"/>
                              <a:gd name="connsiteY702" fmla="*/ 172860 h 847143"/>
                              <a:gd name="connsiteX703" fmla="*/ 606972 w 812393"/>
                              <a:gd name="connsiteY703" fmla="*/ 171806 h 847143"/>
                              <a:gd name="connsiteX704" fmla="*/ 608026 w 812393"/>
                              <a:gd name="connsiteY704" fmla="*/ 165595 h 847143"/>
                              <a:gd name="connsiteX705" fmla="*/ 606518 w 812393"/>
                              <a:gd name="connsiteY705" fmla="*/ 164541 h 847143"/>
                              <a:gd name="connsiteX706" fmla="*/ 610312 w 812393"/>
                              <a:gd name="connsiteY706" fmla="*/ 158023 h 847143"/>
                              <a:gd name="connsiteX707" fmla="*/ 612745 w 812393"/>
                              <a:gd name="connsiteY707" fmla="*/ 157423 h 847143"/>
                              <a:gd name="connsiteX708" fmla="*/ 613961 w 812393"/>
                              <a:gd name="connsiteY708" fmla="*/ 154082 h 847143"/>
                              <a:gd name="connsiteX709" fmla="*/ 612907 w 812393"/>
                              <a:gd name="connsiteY709" fmla="*/ 151958 h 847143"/>
                              <a:gd name="connsiteX710" fmla="*/ 608058 w 812393"/>
                              <a:gd name="connsiteY710" fmla="*/ 156206 h 847143"/>
                              <a:gd name="connsiteX711" fmla="*/ 610329 w 812393"/>
                              <a:gd name="connsiteY711" fmla="*/ 150596 h 847143"/>
                              <a:gd name="connsiteX712" fmla="*/ 611545 w 812393"/>
                              <a:gd name="connsiteY712" fmla="*/ 150596 h 847143"/>
                              <a:gd name="connsiteX713" fmla="*/ 611853 w 812393"/>
                              <a:gd name="connsiteY713" fmla="*/ 147110 h 847143"/>
                              <a:gd name="connsiteX714" fmla="*/ 609729 w 812393"/>
                              <a:gd name="connsiteY714" fmla="*/ 145893 h 847143"/>
                              <a:gd name="connsiteX715" fmla="*/ 607296 w 812393"/>
                              <a:gd name="connsiteY715" fmla="*/ 142553 h 847143"/>
                              <a:gd name="connsiteX716" fmla="*/ 603210 w 812393"/>
                              <a:gd name="connsiteY716" fmla="*/ 140883 h 847143"/>
                              <a:gd name="connsiteX717" fmla="*/ 605480 w 812393"/>
                              <a:gd name="connsiteY717" fmla="*/ 136942 h 847143"/>
                              <a:gd name="connsiteX718" fmla="*/ 601231 w 812393"/>
                              <a:gd name="connsiteY718" fmla="*/ 139666 h 847143"/>
                              <a:gd name="connsiteX719" fmla="*/ 601086 w 812393"/>
                              <a:gd name="connsiteY719" fmla="*/ 138304 h 847143"/>
                              <a:gd name="connsiteX720" fmla="*/ 595929 w 812393"/>
                              <a:gd name="connsiteY720" fmla="*/ 139066 h 847143"/>
                              <a:gd name="connsiteX721" fmla="*/ 594259 w 812393"/>
                              <a:gd name="connsiteY721" fmla="*/ 141499 h 847143"/>
                              <a:gd name="connsiteX722" fmla="*/ 590772 w 812393"/>
                              <a:gd name="connsiteY722" fmla="*/ 138774 h 847143"/>
                              <a:gd name="connsiteX723" fmla="*/ 592134 w 812393"/>
                              <a:gd name="connsiteY723" fmla="*/ 135434 h 847143"/>
                              <a:gd name="connsiteX724" fmla="*/ 590627 w 812393"/>
                              <a:gd name="connsiteY724" fmla="*/ 136342 h 847143"/>
                              <a:gd name="connsiteX725" fmla="*/ 589718 w 812393"/>
                              <a:gd name="connsiteY725" fmla="*/ 133002 h 847143"/>
                              <a:gd name="connsiteX726" fmla="*/ 583346 w 812393"/>
                              <a:gd name="connsiteY726" fmla="*/ 131494 h 847143"/>
                              <a:gd name="connsiteX727" fmla="*/ 579551 w 812393"/>
                              <a:gd name="connsiteY727" fmla="*/ 130277 h 847143"/>
                              <a:gd name="connsiteX728" fmla="*/ 577735 w 812393"/>
                              <a:gd name="connsiteY728" fmla="*/ 131494 h 847143"/>
                              <a:gd name="connsiteX729" fmla="*/ 574703 w 812393"/>
                              <a:gd name="connsiteY729" fmla="*/ 131494 h 847143"/>
                              <a:gd name="connsiteX730" fmla="*/ 575757 w 812393"/>
                              <a:gd name="connsiteY730" fmla="*/ 126191 h 847143"/>
                              <a:gd name="connsiteX731" fmla="*/ 573486 w 812393"/>
                              <a:gd name="connsiteY731" fmla="*/ 128315 h 847143"/>
                              <a:gd name="connsiteX732" fmla="*/ 568638 w 812393"/>
                              <a:gd name="connsiteY732" fmla="*/ 128623 h 847143"/>
                              <a:gd name="connsiteX733" fmla="*/ 565751 w 812393"/>
                              <a:gd name="connsiteY733" fmla="*/ 128169 h 847143"/>
                              <a:gd name="connsiteX734" fmla="*/ 567260 w 812393"/>
                              <a:gd name="connsiteY734" fmla="*/ 126045 h 847143"/>
                              <a:gd name="connsiteX735" fmla="*/ 565135 w 812393"/>
                              <a:gd name="connsiteY735" fmla="*/ 125445 h 847143"/>
                              <a:gd name="connsiteX736" fmla="*/ 563773 w 812393"/>
                              <a:gd name="connsiteY736" fmla="*/ 122721 h 847143"/>
                              <a:gd name="connsiteX737" fmla="*/ 560887 w 812393"/>
                              <a:gd name="connsiteY737" fmla="*/ 123629 h 847143"/>
                              <a:gd name="connsiteX738" fmla="*/ 558617 w 812393"/>
                              <a:gd name="connsiteY738" fmla="*/ 121196 h 847143"/>
                              <a:gd name="connsiteX739" fmla="*/ 556038 w 812393"/>
                              <a:gd name="connsiteY739" fmla="*/ 122105 h 847143"/>
                              <a:gd name="connsiteX740" fmla="*/ 553314 w 812393"/>
                              <a:gd name="connsiteY740" fmla="*/ 120888 h 847143"/>
                              <a:gd name="connsiteX741" fmla="*/ 551952 w 812393"/>
                              <a:gd name="connsiteY741" fmla="*/ 121650 h 847143"/>
                              <a:gd name="connsiteX742" fmla="*/ 550590 w 812393"/>
                              <a:gd name="connsiteY742" fmla="*/ 120143 h 847143"/>
                              <a:gd name="connsiteX743" fmla="*/ 549374 w 812393"/>
                              <a:gd name="connsiteY743" fmla="*/ 122267 h 847143"/>
                              <a:gd name="connsiteX744" fmla="*/ 546649 w 812393"/>
                              <a:gd name="connsiteY744" fmla="*/ 122413 h 847143"/>
                              <a:gd name="connsiteX745" fmla="*/ 545741 w 812393"/>
                              <a:gd name="connsiteY745" fmla="*/ 120143 h 847143"/>
                              <a:gd name="connsiteX746" fmla="*/ 542401 w 812393"/>
                              <a:gd name="connsiteY746" fmla="*/ 121959 h 847143"/>
                              <a:gd name="connsiteX747" fmla="*/ 539060 w 812393"/>
                              <a:gd name="connsiteY747" fmla="*/ 123013 h 847143"/>
                              <a:gd name="connsiteX748" fmla="*/ 537552 w 812393"/>
                              <a:gd name="connsiteY748" fmla="*/ 122105 h 847143"/>
                              <a:gd name="connsiteX749" fmla="*/ 535736 w 812393"/>
                              <a:gd name="connsiteY749" fmla="*/ 124083 h 847143"/>
                              <a:gd name="connsiteX750" fmla="*/ 535882 w 812393"/>
                              <a:gd name="connsiteY750" fmla="*/ 126207 h 847143"/>
                              <a:gd name="connsiteX751" fmla="*/ 535574 w 812393"/>
                              <a:gd name="connsiteY751" fmla="*/ 129840 h 847143"/>
                              <a:gd name="connsiteX752" fmla="*/ 532996 w 812393"/>
                              <a:gd name="connsiteY752" fmla="*/ 129694 h 847143"/>
                              <a:gd name="connsiteX753" fmla="*/ 533596 w 812393"/>
                              <a:gd name="connsiteY753" fmla="*/ 131510 h 847143"/>
                              <a:gd name="connsiteX754" fmla="*/ 531779 w 812393"/>
                              <a:gd name="connsiteY754" fmla="*/ 135450 h 847143"/>
                              <a:gd name="connsiteX755" fmla="*/ 529201 w 812393"/>
                              <a:gd name="connsiteY755" fmla="*/ 134850 h 847143"/>
                              <a:gd name="connsiteX756" fmla="*/ 529055 w 812393"/>
                              <a:gd name="connsiteY756" fmla="*/ 136829 h 847143"/>
                              <a:gd name="connsiteX757" fmla="*/ 535720 w 812393"/>
                              <a:gd name="connsiteY757" fmla="*/ 138045 h 847143"/>
                              <a:gd name="connsiteX758" fmla="*/ 529201 w 812393"/>
                              <a:gd name="connsiteY758" fmla="*/ 139261 h 847143"/>
                              <a:gd name="connsiteX759" fmla="*/ 531017 w 812393"/>
                              <a:gd name="connsiteY759" fmla="*/ 143201 h 847143"/>
                              <a:gd name="connsiteX760" fmla="*/ 529509 w 812393"/>
                              <a:gd name="connsiteY760" fmla="*/ 143655 h 847143"/>
                              <a:gd name="connsiteX761" fmla="*/ 525569 w 812393"/>
                              <a:gd name="connsiteY761" fmla="*/ 136991 h 847143"/>
                              <a:gd name="connsiteX762" fmla="*/ 522990 w 812393"/>
                              <a:gd name="connsiteY762" fmla="*/ 138661 h 847143"/>
                              <a:gd name="connsiteX763" fmla="*/ 520412 w 812393"/>
                              <a:gd name="connsiteY763" fmla="*/ 144725 h 847143"/>
                              <a:gd name="connsiteX764" fmla="*/ 518288 w 812393"/>
                              <a:gd name="connsiteY764" fmla="*/ 149120 h 847143"/>
                              <a:gd name="connsiteX765" fmla="*/ 517072 w 812393"/>
                              <a:gd name="connsiteY765" fmla="*/ 147304 h 847143"/>
                              <a:gd name="connsiteX766" fmla="*/ 514639 w 812393"/>
                              <a:gd name="connsiteY766" fmla="*/ 147158 h 847143"/>
                              <a:gd name="connsiteX767" fmla="*/ 509645 w 812393"/>
                              <a:gd name="connsiteY767" fmla="*/ 155039 h 847143"/>
                              <a:gd name="connsiteX768" fmla="*/ 509499 w 812393"/>
                              <a:gd name="connsiteY768" fmla="*/ 166552 h 847143"/>
                              <a:gd name="connsiteX769" fmla="*/ 512223 w 812393"/>
                              <a:gd name="connsiteY769" fmla="*/ 172017 h 847143"/>
                              <a:gd name="connsiteX770" fmla="*/ 509499 w 812393"/>
                              <a:gd name="connsiteY770" fmla="*/ 172163 h 847143"/>
                              <a:gd name="connsiteX771" fmla="*/ 505251 w 812393"/>
                              <a:gd name="connsiteY771" fmla="*/ 167168 h 847143"/>
                              <a:gd name="connsiteX772" fmla="*/ 506158 w 812393"/>
                              <a:gd name="connsiteY772" fmla="*/ 156109 h 847143"/>
                              <a:gd name="connsiteX773" fmla="*/ 509791 w 812393"/>
                              <a:gd name="connsiteY773" fmla="*/ 148374 h 847143"/>
                              <a:gd name="connsiteX774" fmla="*/ 508575 w 812393"/>
                              <a:gd name="connsiteY774" fmla="*/ 147012 h 847143"/>
                              <a:gd name="connsiteX775" fmla="*/ 509029 w 812393"/>
                              <a:gd name="connsiteY775" fmla="*/ 143980 h 847143"/>
                              <a:gd name="connsiteX776" fmla="*/ 506905 w 812393"/>
                              <a:gd name="connsiteY776" fmla="*/ 146704 h 847143"/>
                              <a:gd name="connsiteX777" fmla="*/ 502202 w 812393"/>
                              <a:gd name="connsiteY777" fmla="*/ 147466 h 847143"/>
                              <a:gd name="connsiteX778" fmla="*/ 500532 w 812393"/>
                              <a:gd name="connsiteY778" fmla="*/ 151553 h 847143"/>
                              <a:gd name="connsiteX779" fmla="*/ 498716 w 812393"/>
                              <a:gd name="connsiteY779" fmla="*/ 145796 h 847143"/>
                              <a:gd name="connsiteX780" fmla="*/ 492797 w 812393"/>
                              <a:gd name="connsiteY780" fmla="*/ 146558 h 847143"/>
                              <a:gd name="connsiteX781" fmla="*/ 492651 w 812393"/>
                              <a:gd name="connsiteY781" fmla="*/ 147920 h 847143"/>
                              <a:gd name="connsiteX782" fmla="*/ 486894 w 812393"/>
                              <a:gd name="connsiteY782" fmla="*/ 148066 h 847143"/>
                              <a:gd name="connsiteX783" fmla="*/ 485386 w 812393"/>
                              <a:gd name="connsiteY783" fmla="*/ 145942 h 847143"/>
                              <a:gd name="connsiteX784" fmla="*/ 483716 w 812393"/>
                              <a:gd name="connsiteY784" fmla="*/ 146088 h 847143"/>
                              <a:gd name="connsiteX785" fmla="*/ 483570 w 812393"/>
                              <a:gd name="connsiteY785" fmla="*/ 147758 h 847143"/>
                              <a:gd name="connsiteX786" fmla="*/ 481754 w 812393"/>
                              <a:gd name="connsiteY786" fmla="*/ 149266 h 847143"/>
                              <a:gd name="connsiteX787" fmla="*/ 482062 w 812393"/>
                              <a:gd name="connsiteY787" fmla="*/ 152152 h 847143"/>
                              <a:gd name="connsiteX788" fmla="*/ 480554 w 812393"/>
                              <a:gd name="connsiteY788" fmla="*/ 149720 h 847143"/>
                              <a:gd name="connsiteX789" fmla="*/ 478738 w 812393"/>
                              <a:gd name="connsiteY789" fmla="*/ 149574 h 847143"/>
                              <a:gd name="connsiteX790" fmla="*/ 477684 w 812393"/>
                              <a:gd name="connsiteY790" fmla="*/ 159271 h 847143"/>
                              <a:gd name="connsiteX791" fmla="*/ 476176 w 812393"/>
                              <a:gd name="connsiteY791" fmla="*/ 153352 h 847143"/>
                              <a:gd name="connsiteX792" fmla="*/ 476322 w 812393"/>
                              <a:gd name="connsiteY792" fmla="*/ 149720 h 847143"/>
                              <a:gd name="connsiteX793" fmla="*/ 472381 w 812393"/>
                              <a:gd name="connsiteY793" fmla="*/ 146234 h 847143"/>
                              <a:gd name="connsiteX794" fmla="*/ 469949 w 812393"/>
                              <a:gd name="connsiteY794" fmla="*/ 146088 h 847143"/>
                              <a:gd name="connsiteX795" fmla="*/ 469187 w 812393"/>
                              <a:gd name="connsiteY795" fmla="*/ 153515 h 847143"/>
                              <a:gd name="connsiteX796" fmla="*/ 472981 w 812393"/>
                              <a:gd name="connsiteY796" fmla="*/ 159579 h 847143"/>
                              <a:gd name="connsiteX797" fmla="*/ 470095 w 812393"/>
                              <a:gd name="connsiteY797" fmla="*/ 158525 h 847143"/>
                              <a:gd name="connsiteX798" fmla="*/ 466008 w 812393"/>
                              <a:gd name="connsiteY798" fmla="*/ 152915 h 847143"/>
                              <a:gd name="connsiteX799" fmla="*/ 466462 w 812393"/>
                              <a:gd name="connsiteY799" fmla="*/ 143218 h 847143"/>
                              <a:gd name="connsiteX800" fmla="*/ 470549 w 812393"/>
                              <a:gd name="connsiteY800" fmla="*/ 142001 h 847143"/>
                              <a:gd name="connsiteX801" fmla="*/ 475543 w 812393"/>
                              <a:gd name="connsiteY801" fmla="*/ 145796 h 847143"/>
                              <a:gd name="connsiteX802" fmla="*/ 478430 w 812393"/>
                              <a:gd name="connsiteY802" fmla="*/ 145342 h 847143"/>
                              <a:gd name="connsiteX803" fmla="*/ 482516 w 812393"/>
                              <a:gd name="connsiteY803" fmla="*/ 143834 h 847143"/>
                              <a:gd name="connsiteX804" fmla="*/ 485857 w 812393"/>
                              <a:gd name="connsiteY804" fmla="*/ 143072 h 847143"/>
                              <a:gd name="connsiteX805" fmla="*/ 490397 w 812393"/>
                              <a:gd name="connsiteY805" fmla="*/ 145050 h 847143"/>
                              <a:gd name="connsiteX806" fmla="*/ 490543 w 812393"/>
                              <a:gd name="connsiteY806" fmla="*/ 142164 h 847143"/>
                              <a:gd name="connsiteX807" fmla="*/ 495391 w 812393"/>
                              <a:gd name="connsiteY807" fmla="*/ 142164 h 847143"/>
                              <a:gd name="connsiteX808" fmla="*/ 496445 w 812393"/>
                              <a:gd name="connsiteY808" fmla="*/ 143980 h 847143"/>
                              <a:gd name="connsiteX809" fmla="*/ 500694 w 812393"/>
                              <a:gd name="connsiteY809" fmla="*/ 144288 h 847143"/>
                              <a:gd name="connsiteX810" fmla="*/ 501748 w 812393"/>
                              <a:gd name="connsiteY810" fmla="*/ 139439 h 847143"/>
                              <a:gd name="connsiteX811" fmla="*/ 503110 w 812393"/>
                              <a:gd name="connsiteY811" fmla="*/ 143688 h 847143"/>
                              <a:gd name="connsiteX812" fmla="*/ 506142 w 812393"/>
                              <a:gd name="connsiteY812" fmla="*/ 143234 h 847143"/>
                              <a:gd name="connsiteX813" fmla="*/ 506596 w 812393"/>
                              <a:gd name="connsiteY813" fmla="*/ 137623 h 847143"/>
                              <a:gd name="connsiteX814" fmla="*/ 507650 w 812393"/>
                              <a:gd name="connsiteY814" fmla="*/ 139601 h 847143"/>
                              <a:gd name="connsiteX815" fmla="*/ 509467 w 812393"/>
                              <a:gd name="connsiteY815" fmla="*/ 140056 h 847143"/>
                              <a:gd name="connsiteX816" fmla="*/ 509775 w 812393"/>
                              <a:gd name="connsiteY816" fmla="*/ 139002 h 847143"/>
                              <a:gd name="connsiteX817" fmla="*/ 511283 w 812393"/>
                              <a:gd name="connsiteY817" fmla="*/ 139455 h 847143"/>
                              <a:gd name="connsiteX818" fmla="*/ 512791 w 812393"/>
                              <a:gd name="connsiteY818" fmla="*/ 137185 h 847143"/>
                              <a:gd name="connsiteX819" fmla="*/ 514769 w 812393"/>
                              <a:gd name="connsiteY819" fmla="*/ 136877 h 847143"/>
                              <a:gd name="connsiteX820" fmla="*/ 518256 w 812393"/>
                              <a:gd name="connsiteY820" fmla="*/ 140364 h 847143"/>
                              <a:gd name="connsiteX821" fmla="*/ 520526 w 812393"/>
                              <a:gd name="connsiteY821" fmla="*/ 139002 h 847143"/>
                              <a:gd name="connsiteX822" fmla="*/ 518093 w 812393"/>
                              <a:gd name="connsiteY822" fmla="*/ 137023 h 847143"/>
                              <a:gd name="connsiteX823" fmla="*/ 517947 w 812393"/>
                              <a:gd name="connsiteY823" fmla="*/ 134445 h 847143"/>
                              <a:gd name="connsiteX824" fmla="*/ 520218 w 812393"/>
                              <a:gd name="connsiteY824" fmla="*/ 135807 h 847143"/>
                              <a:gd name="connsiteX825" fmla="*/ 519456 w 812393"/>
                              <a:gd name="connsiteY825" fmla="*/ 132321 h 847143"/>
                              <a:gd name="connsiteX826" fmla="*/ 522342 w 812393"/>
                              <a:gd name="connsiteY826" fmla="*/ 132467 h 847143"/>
                              <a:gd name="connsiteX827" fmla="*/ 521580 w 812393"/>
                              <a:gd name="connsiteY827" fmla="*/ 130196 h 847143"/>
                              <a:gd name="connsiteX828" fmla="*/ 524920 w 812393"/>
                              <a:gd name="connsiteY828" fmla="*/ 130505 h 847143"/>
                              <a:gd name="connsiteX829" fmla="*/ 524920 w 812393"/>
                              <a:gd name="connsiteY829" fmla="*/ 127780 h 847143"/>
                              <a:gd name="connsiteX830" fmla="*/ 528098 w 812393"/>
                              <a:gd name="connsiteY830" fmla="*/ 125802 h 847143"/>
                              <a:gd name="connsiteX831" fmla="*/ 525666 w 812393"/>
                              <a:gd name="connsiteY831" fmla="*/ 122624 h 847143"/>
                              <a:gd name="connsiteX832" fmla="*/ 525812 w 812393"/>
                              <a:gd name="connsiteY832" fmla="*/ 121116 h 847143"/>
                              <a:gd name="connsiteX833" fmla="*/ 527790 w 812393"/>
                              <a:gd name="connsiteY833" fmla="*/ 122624 h 847143"/>
                              <a:gd name="connsiteX834" fmla="*/ 527644 w 812393"/>
                              <a:gd name="connsiteY834" fmla="*/ 120191 h 847143"/>
                              <a:gd name="connsiteX835" fmla="*/ 530823 w 812393"/>
                              <a:gd name="connsiteY835" fmla="*/ 114581 h 847143"/>
                              <a:gd name="connsiteX836" fmla="*/ 528698 w 812393"/>
                              <a:gd name="connsiteY836" fmla="*/ 112764 h 847143"/>
                              <a:gd name="connsiteX837" fmla="*/ 519293 w 812393"/>
                              <a:gd name="connsiteY837" fmla="*/ 113364 h 847143"/>
                              <a:gd name="connsiteX838" fmla="*/ 519147 w 812393"/>
                              <a:gd name="connsiteY838" fmla="*/ 112148 h 847143"/>
                              <a:gd name="connsiteX839" fmla="*/ 508834 w 812393"/>
                              <a:gd name="connsiteY839" fmla="*/ 111386 h 847143"/>
                              <a:gd name="connsiteX840" fmla="*/ 510050 w 812393"/>
                              <a:gd name="connsiteY840" fmla="*/ 107445 h 847143"/>
                              <a:gd name="connsiteX841" fmla="*/ 507618 w 812393"/>
                              <a:gd name="connsiteY841" fmla="*/ 106392 h 847143"/>
                              <a:gd name="connsiteX842" fmla="*/ 504894 w 812393"/>
                              <a:gd name="connsiteY842" fmla="*/ 106392 h 847143"/>
                              <a:gd name="connsiteX843" fmla="*/ 502315 w 812393"/>
                              <a:gd name="connsiteY843" fmla="*/ 109424 h 847143"/>
                              <a:gd name="connsiteX844" fmla="*/ 499283 w 812393"/>
                              <a:gd name="connsiteY844" fmla="*/ 111094 h 847143"/>
                              <a:gd name="connsiteX845" fmla="*/ 496705 w 812393"/>
                              <a:gd name="connsiteY845" fmla="*/ 111240 h 847143"/>
                              <a:gd name="connsiteX846" fmla="*/ 493672 w 812393"/>
                              <a:gd name="connsiteY846" fmla="*/ 112002 h 847143"/>
                              <a:gd name="connsiteX847" fmla="*/ 490640 w 812393"/>
                              <a:gd name="connsiteY847" fmla="*/ 110186 h 847143"/>
                              <a:gd name="connsiteX848" fmla="*/ 490040 w 812393"/>
                              <a:gd name="connsiteY848" fmla="*/ 113672 h 847143"/>
                              <a:gd name="connsiteX849" fmla="*/ 487916 w 812393"/>
                              <a:gd name="connsiteY849" fmla="*/ 111856 h 847143"/>
                              <a:gd name="connsiteX850" fmla="*/ 482613 w 812393"/>
                              <a:gd name="connsiteY850" fmla="*/ 115343 h 847143"/>
                              <a:gd name="connsiteX851" fmla="*/ 481397 w 812393"/>
                              <a:gd name="connsiteY851" fmla="*/ 115797 h 847143"/>
                              <a:gd name="connsiteX852" fmla="*/ 480635 w 812393"/>
                              <a:gd name="connsiteY852" fmla="*/ 117013 h 847143"/>
                              <a:gd name="connsiteX853" fmla="*/ 476240 w 812393"/>
                              <a:gd name="connsiteY853" fmla="*/ 117613 h 847143"/>
                              <a:gd name="connsiteX854" fmla="*/ 482159 w 812393"/>
                              <a:gd name="connsiteY854" fmla="*/ 119283 h 847143"/>
                              <a:gd name="connsiteX855" fmla="*/ 482759 w 812393"/>
                              <a:gd name="connsiteY855" fmla="*/ 122007 h 847143"/>
                              <a:gd name="connsiteX856" fmla="*/ 484575 w 812393"/>
                              <a:gd name="connsiteY856" fmla="*/ 123223 h 847143"/>
                              <a:gd name="connsiteX857" fmla="*/ 484721 w 812393"/>
                              <a:gd name="connsiteY857" fmla="*/ 125202 h 847143"/>
                              <a:gd name="connsiteX858" fmla="*/ 483213 w 812393"/>
                              <a:gd name="connsiteY858" fmla="*/ 127326 h 847143"/>
                              <a:gd name="connsiteX859" fmla="*/ 483521 w 812393"/>
                              <a:gd name="connsiteY859" fmla="*/ 129596 h 847143"/>
                              <a:gd name="connsiteX860" fmla="*/ 487008 w 812393"/>
                              <a:gd name="connsiteY860" fmla="*/ 132483 h 847143"/>
                              <a:gd name="connsiteX861" fmla="*/ 487154 w 812393"/>
                              <a:gd name="connsiteY861" fmla="*/ 133391 h 847143"/>
                              <a:gd name="connsiteX862" fmla="*/ 479273 w 812393"/>
                              <a:gd name="connsiteY862" fmla="*/ 133391 h 847143"/>
                              <a:gd name="connsiteX863" fmla="*/ 477457 w 812393"/>
                              <a:gd name="connsiteY863" fmla="*/ 131575 h 847143"/>
                              <a:gd name="connsiteX864" fmla="*/ 473824 w 812393"/>
                              <a:gd name="connsiteY864" fmla="*/ 131575 h 847143"/>
                              <a:gd name="connsiteX865" fmla="*/ 463057 w 812393"/>
                              <a:gd name="connsiteY865" fmla="*/ 138856 h 847143"/>
                              <a:gd name="connsiteX866" fmla="*/ 456684 w 812393"/>
                              <a:gd name="connsiteY866" fmla="*/ 141888 h 847143"/>
                              <a:gd name="connsiteX867" fmla="*/ 453198 w 812393"/>
                              <a:gd name="connsiteY867" fmla="*/ 142196 h 847143"/>
                              <a:gd name="connsiteX868" fmla="*/ 451982 w 812393"/>
                              <a:gd name="connsiteY868" fmla="*/ 143866 h 847143"/>
                              <a:gd name="connsiteX869" fmla="*/ 452290 w 812393"/>
                              <a:gd name="connsiteY869" fmla="*/ 150239 h 847143"/>
                              <a:gd name="connsiteX870" fmla="*/ 453344 w 812393"/>
                              <a:gd name="connsiteY870" fmla="*/ 153871 h 847143"/>
                              <a:gd name="connsiteX871" fmla="*/ 455014 w 812393"/>
                              <a:gd name="connsiteY871" fmla="*/ 156450 h 847143"/>
                              <a:gd name="connsiteX872" fmla="*/ 456068 w 812393"/>
                              <a:gd name="connsiteY872" fmla="*/ 160082 h 847143"/>
                              <a:gd name="connsiteX873" fmla="*/ 456668 w 812393"/>
                              <a:gd name="connsiteY873" fmla="*/ 163422 h 847143"/>
                              <a:gd name="connsiteX874" fmla="*/ 457122 w 812393"/>
                              <a:gd name="connsiteY874" fmla="*/ 167055 h 847143"/>
                              <a:gd name="connsiteX875" fmla="*/ 454852 w 812393"/>
                              <a:gd name="connsiteY875" fmla="*/ 168109 h 847143"/>
                              <a:gd name="connsiteX876" fmla="*/ 455452 w 812393"/>
                              <a:gd name="connsiteY876" fmla="*/ 161898 h 847143"/>
                              <a:gd name="connsiteX877" fmla="*/ 453020 w 812393"/>
                              <a:gd name="connsiteY877" fmla="*/ 158103 h 847143"/>
                              <a:gd name="connsiteX878" fmla="*/ 449533 w 812393"/>
                              <a:gd name="connsiteY878" fmla="*/ 150823 h 847143"/>
                              <a:gd name="connsiteX879" fmla="*/ 448625 w 812393"/>
                              <a:gd name="connsiteY879" fmla="*/ 148098 h 847143"/>
                              <a:gd name="connsiteX880" fmla="*/ 449679 w 812393"/>
                              <a:gd name="connsiteY880" fmla="*/ 145666 h 847143"/>
                              <a:gd name="connsiteX881" fmla="*/ 448917 w 812393"/>
                              <a:gd name="connsiteY881" fmla="*/ 143396 h 847143"/>
                              <a:gd name="connsiteX882" fmla="*/ 450279 w 812393"/>
                              <a:gd name="connsiteY882" fmla="*/ 140672 h 847143"/>
                              <a:gd name="connsiteX883" fmla="*/ 444214 w 812393"/>
                              <a:gd name="connsiteY883" fmla="*/ 141126 h 847143"/>
                              <a:gd name="connsiteX884" fmla="*/ 439220 w 812393"/>
                              <a:gd name="connsiteY884" fmla="*/ 141888 h 847143"/>
                              <a:gd name="connsiteX885" fmla="*/ 435879 w 812393"/>
                              <a:gd name="connsiteY885" fmla="*/ 144320 h 847143"/>
                              <a:gd name="connsiteX886" fmla="*/ 433301 w 812393"/>
                              <a:gd name="connsiteY886" fmla="*/ 146591 h 847143"/>
                              <a:gd name="connsiteX887" fmla="*/ 423604 w 812393"/>
                              <a:gd name="connsiteY887" fmla="*/ 147807 h 847143"/>
                              <a:gd name="connsiteX888" fmla="*/ 416631 w 812393"/>
                              <a:gd name="connsiteY888" fmla="*/ 148715 h 847143"/>
                              <a:gd name="connsiteX889" fmla="*/ 413745 w 812393"/>
                              <a:gd name="connsiteY889" fmla="*/ 151893 h 847143"/>
                              <a:gd name="connsiteX890" fmla="*/ 413745 w 812393"/>
                              <a:gd name="connsiteY890" fmla="*/ 157196 h 847143"/>
                              <a:gd name="connsiteX891" fmla="*/ 403740 w 812393"/>
                              <a:gd name="connsiteY891" fmla="*/ 158866 h 847143"/>
                              <a:gd name="connsiteX892" fmla="*/ 410259 w 812393"/>
                              <a:gd name="connsiteY892" fmla="*/ 155833 h 847143"/>
                              <a:gd name="connsiteX893" fmla="*/ 412529 w 812393"/>
                              <a:gd name="connsiteY893" fmla="*/ 150677 h 847143"/>
                              <a:gd name="connsiteX894" fmla="*/ 417377 w 812393"/>
                              <a:gd name="connsiteY894" fmla="*/ 146283 h 847143"/>
                              <a:gd name="connsiteX895" fmla="*/ 424204 w 812393"/>
                              <a:gd name="connsiteY895" fmla="*/ 144774 h 847143"/>
                              <a:gd name="connsiteX896" fmla="*/ 430869 w 812393"/>
                              <a:gd name="connsiteY896" fmla="*/ 144012 h 847143"/>
                              <a:gd name="connsiteX897" fmla="*/ 436934 w 812393"/>
                              <a:gd name="connsiteY897" fmla="*/ 139764 h 847143"/>
                              <a:gd name="connsiteX898" fmla="*/ 442998 w 812393"/>
                              <a:gd name="connsiteY898" fmla="*/ 139164 h 847143"/>
                              <a:gd name="connsiteX899" fmla="*/ 450879 w 812393"/>
                              <a:gd name="connsiteY899" fmla="*/ 135823 h 847143"/>
                              <a:gd name="connsiteX900" fmla="*/ 453003 w 812393"/>
                              <a:gd name="connsiteY900" fmla="*/ 136877 h 847143"/>
                              <a:gd name="connsiteX901" fmla="*/ 455890 w 812393"/>
                              <a:gd name="connsiteY901" fmla="*/ 135969 h 847143"/>
                              <a:gd name="connsiteX902" fmla="*/ 456944 w 812393"/>
                              <a:gd name="connsiteY902" fmla="*/ 131575 h 847143"/>
                              <a:gd name="connsiteX903" fmla="*/ 456490 w 812393"/>
                              <a:gd name="connsiteY903" fmla="*/ 128996 h 847143"/>
                              <a:gd name="connsiteX904" fmla="*/ 458160 w 812393"/>
                              <a:gd name="connsiteY904" fmla="*/ 126110 h 847143"/>
                              <a:gd name="connsiteX905" fmla="*/ 461338 w 812393"/>
                              <a:gd name="connsiteY905" fmla="*/ 125510 h 847143"/>
                              <a:gd name="connsiteX906" fmla="*/ 460884 w 812393"/>
                              <a:gd name="connsiteY906" fmla="*/ 123386 h 847143"/>
                              <a:gd name="connsiteX907" fmla="*/ 467549 w 812393"/>
                              <a:gd name="connsiteY907" fmla="*/ 115651 h 847143"/>
                              <a:gd name="connsiteX908" fmla="*/ 468765 w 812393"/>
                              <a:gd name="connsiteY908" fmla="*/ 118683 h 847143"/>
                              <a:gd name="connsiteX909" fmla="*/ 464225 w 812393"/>
                              <a:gd name="connsiteY909" fmla="*/ 121861 h 847143"/>
                              <a:gd name="connsiteX910" fmla="*/ 463917 w 812393"/>
                              <a:gd name="connsiteY910" fmla="*/ 124748 h 847143"/>
                              <a:gd name="connsiteX911" fmla="*/ 462700 w 812393"/>
                              <a:gd name="connsiteY911" fmla="*/ 126872 h 847143"/>
                              <a:gd name="connsiteX912" fmla="*/ 460122 w 812393"/>
                              <a:gd name="connsiteY912" fmla="*/ 127180 h 847143"/>
                              <a:gd name="connsiteX913" fmla="*/ 463008 w 812393"/>
                              <a:gd name="connsiteY913" fmla="*/ 130067 h 847143"/>
                              <a:gd name="connsiteX914" fmla="*/ 458614 w 812393"/>
                              <a:gd name="connsiteY914" fmla="*/ 135061 h 847143"/>
                              <a:gd name="connsiteX915" fmla="*/ 457252 w 812393"/>
                              <a:gd name="connsiteY915" fmla="*/ 137785 h 847143"/>
                              <a:gd name="connsiteX916" fmla="*/ 459976 w 812393"/>
                              <a:gd name="connsiteY916" fmla="*/ 137785 h 847143"/>
                              <a:gd name="connsiteX917" fmla="*/ 465733 w 812393"/>
                              <a:gd name="connsiteY917" fmla="*/ 133991 h 847143"/>
                              <a:gd name="connsiteX918" fmla="*/ 469365 w 812393"/>
                              <a:gd name="connsiteY918" fmla="*/ 130958 h 847143"/>
                              <a:gd name="connsiteX919" fmla="*/ 471035 w 812393"/>
                              <a:gd name="connsiteY919" fmla="*/ 127472 h 847143"/>
                              <a:gd name="connsiteX920" fmla="*/ 471343 w 812393"/>
                              <a:gd name="connsiteY920" fmla="*/ 124132 h 847143"/>
                              <a:gd name="connsiteX921" fmla="*/ 472251 w 812393"/>
                              <a:gd name="connsiteY921" fmla="*/ 121861 h 847143"/>
                              <a:gd name="connsiteX922" fmla="*/ 471343 w 812393"/>
                              <a:gd name="connsiteY922" fmla="*/ 120045 h 847143"/>
                              <a:gd name="connsiteX923" fmla="*/ 469981 w 812393"/>
                              <a:gd name="connsiteY923" fmla="*/ 118683 h 847143"/>
                              <a:gd name="connsiteX924" fmla="*/ 467711 w 812393"/>
                              <a:gd name="connsiteY924" fmla="*/ 114597 h 847143"/>
                              <a:gd name="connsiteX925" fmla="*/ 470743 w 812393"/>
                              <a:gd name="connsiteY925" fmla="*/ 110656 h 847143"/>
                              <a:gd name="connsiteX926" fmla="*/ 466495 w 812393"/>
                              <a:gd name="connsiteY926" fmla="*/ 108986 h 847143"/>
                              <a:gd name="connsiteX927" fmla="*/ 472705 w 812393"/>
                              <a:gd name="connsiteY927" fmla="*/ 108532 h 847143"/>
                              <a:gd name="connsiteX928" fmla="*/ 478316 w 812393"/>
                              <a:gd name="connsiteY928" fmla="*/ 105046 h 847143"/>
                              <a:gd name="connsiteX929" fmla="*/ 480440 w 812393"/>
                              <a:gd name="connsiteY929" fmla="*/ 107932 h 847143"/>
                              <a:gd name="connsiteX930" fmla="*/ 475900 w 812393"/>
                              <a:gd name="connsiteY930" fmla="*/ 110510 h 847143"/>
                              <a:gd name="connsiteX931" fmla="*/ 475446 w 812393"/>
                              <a:gd name="connsiteY931" fmla="*/ 112780 h 847143"/>
                              <a:gd name="connsiteX932" fmla="*/ 478478 w 812393"/>
                              <a:gd name="connsiteY932" fmla="*/ 113543 h 847143"/>
                              <a:gd name="connsiteX933" fmla="*/ 482419 w 812393"/>
                              <a:gd name="connsiteY933" fmla="*/ 110510 h 847143"/>
                              <a:gd name="connsiteX934" fmla="*/ 485597 w 812393"/>
                              <a:gd name="connsiteY934" fmla="*/ 108532 h 847143"/>
                              <a:gd name="connsiteX935" fmla="*/ 487721 w 812393"/>
                              <a:gd name="connsiteY935" fmla="*/ 107770 h 847143"/>
                              <a:gd name="connsiteX936" fmla="*/ 489537 w 812393"/>
                              <a:gd name="connsiteY936" fmla="*/ 108370 h 847143"/>
                              <a:gd name="connsiteX937" fmla="*/ 493624 w 812393"/>
                              <a:gd name="connsiteY937" fmla="*/ 109586 h 847143"/>
                              <a:gd name="connsiteX938" fmla="*/ 496802 w 812393"/>
                              <a:gd name="connsiteY938" fmla="*/ 109586 h 847143"/>
                              <a:gd name="connsiteX939" fmla="*/ 504683 w 812393"/>
                              <a:gd name="connsiteY939" fmla="*/ 103975 h 847143"/>
                              <a:gd name="connsiteX940" fmla="*/ 504537 w 812393"/>
                              <a:gd name="connsiteY940" fmla="*/ 101397 h 847143"/>
                              <a:gd name="connsiteX941" fmla="*/ 499380 w 812393"/>
                              <a:gd name="connsiteY941" fmla="*/ 100343 h 847143"/>
                              <a:gd name="connsiteX942" fmla="*/ 494678 w 812393"/>
                              <a:gd name="connsiteY942" fmla="*/ 103067 h 847143"/>
                              <a:gd name="connsiteX943" fmla="*/ 489521 w 812393"/>
                              <a:gd name="connsiteY943" fmla="*/ 102467 h 847143"/>
                              <a:gd name="connsiteX944" fmla="*/ 491645 w 812393"/>
                              <a:gd name="connsiteY944" fmla="*/ 98835 h 847143"/>
                              <a:gd name="connsiteX945" fmla="*/ 489829 w 812393"/>
                              <a:gd name="connsiteY945" fmla="*/ 98527 h 847143"/>
                              <a:gd name="connsiteX946" fmla="*/ 486035 w 812393"/>
                              <a:gd name="connsiteY946" fmla="*/ 102159 h 847143"/>
                              <a:gd name="connsiteX947" fmla="*/ 488759 w 812393"/>
                              <a:gd name="connsiteY947" fmla="*/ 103213 h 847143"/>
                              <a:gd name="connsiteX948" fmla="*/ 489813 w 812393"/>
                              <a:gd name="connsiteY948" fmla="*/ 105646 h 847143"/>
                              <a:gd name="connsiteX949" fmla="*/ 488305 w 812393"/>
                              <a:gd name="connsiteY949" fmla="*/ 105791 h 847143"/>
                              <a:gd name="connsiteX950" fmla="*/ 486635 w 812393"/>
                              <a:gd name="connsiteY950" fmla="*/ 104430 h 847143"/>
                              <a:gd name="connsiteX951" fmla="*/ 483003 w 812393"/>
                              <a:gd name="connsiteY951" fmla="*/ 105192 h 847143"/>
                              <a:gd name="connsiteX952" fmla="*/ 481186 w 812393"/>
                              <a:gd name="connsiteY952" fmla="*/ 106862 h 847143"/>
                              <a:gd name="connsiteX953" fmla="*/ 478949 w 812393"/>
                              <a:gd name="connsiteY953" fmla="*/ 104624 h 847143"/>
                              <a:gd name="connsiteX954" fmla="*/ 481981 w 812393"/>
                              <a:gd name="connsiteY954" fmla="*/ 103035 h 847143"/>
                              <a:gd name="connsiteX955" fmla="*/ 484332 w 812393"/>
                              <a:gd name="connsiteY955" fmla="*/ 100489 h 847143"/>
                              <a:gd name="connsiteX956" fmla="*/ 485775 w 812393"/>
                              <a:gd name="connsiteY956" fmla="*/ 98219 h 847143"/>
                              <a:gd name="connsiteX957" fmla="*/ 486570 w 812393"/>
                              <a:gd name="connsiteY957" fmla="*/ 95754 h 847143"/>
                              <a:gd name="connsiteX958" fmla="*/ 489748 w 812393"/>
                              <a:gd name="connsiteY958" fmla="*/ 92722 h 847143"/>
                              <a:gd name="connsiteX959" fmla="*/ 491953 w 812393"/>
                              <a:gd name="connsiteY959" fmla="*/ 89722 h 847143"/>
                              <a:gd name="connsiteX960" fmla="*/ 497110 w 812393"/>
                              <a:gd name="connsiteY960" fmla="*/ 85635 h 847143"/>
                              <a:gd name="connsiteX961" fmla="*/ 498780 w 812393"/>
                              <a:gd name="connsiteY961" fmla="*/ 82911 h 847143"/>
                              <a:gd name="connsiteX962" fmla="*/ 496056 w 812393"/>
                              <a:gd name="connsiteY962" fmla="*/ 83511 h 847143"/>
                              <a:gd name="connsiteX963" fmla="*/ 494240 w 812393"/>
                              <a:gd name="connsiteY963" fmla="*/ 83511 h 847143"/>
                              <a:gd name="connsiteX964" fmla="*/ 492570 w 812393"/>
                              <a:gd name="connsiteY964" fmla="*/ 81841 h 847143"/>
                              <a:gd name="connsiteX965" fmla="*/ 491808 w 812393"/>
                              <a:gd name="connsiteY965" fmla="*/ 80787 h 847143"/>
                              <a:gd name="connsiteX966" fmla="*/ 493170 w 812393"/>
                              <a:gd name="connsiteY966" fmla="*/ 80025 h 847143"/>
                              <a:gd name="connsiteX967" fmla="*/ 495894 w 812393"/>
                              <a:gd name="connsiteY967" fmla="*/ 81841 h 847143"/>
                              <a:gd name="connsiteX968" fmla="*/ 499072 w 812393"/>
                              <a:gd name="connsiteY968" fmla="*/ 79717 h 847143"/>
                              <a:gd name="connsiteX969" fmla="*/ 498764 w 812393"/>
                              <a:gd name="connsiteY969" fmla="*/ 74722 h 847143"/>
                              <a:gd name="connsiteX970" fmla="*/ 496640 w 812393"/>
                              <a:gd name="connsiteY970" fmla="*/ 71090 h 847143"/>
                              <a:gd name="connsiteX971" fmla="*/ 488905 w 812393"/>
                              <a:gd name="connsiteY971" fmla="*/ 70944 h 847143"/>
                              <a:gd name="connsiteX972" fmla="*/ 486019 w 812393"/>
                              <a:gd name="connsiteY972" fmla="*/ 68058 h 847143"/>
                              <a:gd name="connsiteX973" fmla="*/ 487527 w 812393"/>
                              <a:gd name="connsiteY973" fmla="*/ 66387 h 847143"/>
                              <a:gd name="connsiteX974" fmla="*/ 489505 w 812393"/>
                              <a:gd name="connsiteY974" fmla="*/ 67441 h 847143"/>
                              <a:gd name="connsiteX975" fmla="*/ 489359 w 812393"/>
                              <a:gd name="connsiteY975" fmla="*/ 63809 h 847143"/>
                              <a:gd name="connsiteX976" fmla="*/ 482078 w 812393"/>
                              <a:gd name="connsiteY976" fmla="*/ 63955 h 847143"/>
                              <a:gd name="connsiteX977" fmla="*/ 481770 w 812393"/>
                              <a:gd name="connsiteY977" fmla="*/ 58490 h 847143"/>
                              <a:gd name="connsiteX978" fmla="*/ 479792 w 812393"/>
                              <a:gd name="connsiteY978" fmla="*/ 57128 h 847143"/>
                              <a:gd name="connsiteX979" fmla="*/ 479938 w 812393"/>
                              <a:gd name="connsiteY979" fmla="*/ 55004 h 847143"/>
                              <a:gd name="connsiteX980" fmla="*/ 475689 w 812393"/>
                              <a:gd name="connsiteY980" fmla="*/ 45761 h 847143"/>
                              <a:gd name="connsiteX981" fmla="*/ 475235 w 812393"/>
                              <a:gd name="connsiteY981" fmla="*/ 40604 h 847143"/>
                              <a:gd name="connsiteX982" fmla="*/ 474181 w 812393"/>
                              <a:gd name="connsiteY982" fmla="*/ 37880 h 847143"/>
                              <a:gd name="connsiteX983" fmla="*/ 474943 w 812393"/>
                              <a:gd name="connsiteY983" fmla="*/ 30453 h 847143"/>
                              <a:gd name="connsiteX984" fmla="*/ 474343 w 812393"/>
                              <a:gd name="connsiteY984" fmla="*/ 28021 h 847143"/>
                              <a:gd name="connsiteX985" fmla="*/ 472835 w 812393"/>
                              <a:gd name="connsiteY985" fmla="*/ 29837 h 847143"/>
                              <a:gd name="connsiteX986" fmla="*/ 473289 w 812393"/>
                              <a:gd name="connsiteY986" fmla="*/ 24989 h 847143"/>
                              <a:gd name="connsiteX987" fmla="*/ 471781 w 812393"/>
                              <a:gd name="connsiteY987" fmla="*/ 21194 h 847143"/>
                              <a:gd name="connsiteX988" fmla="*/ 469057 w 812393"/>
                              <a:gd name="connsiteY988" fmla="*/ 18308 h 847143"/>
                              <a:gd name="connsiteX989" fmla="*/ 467241 w 812393"/>
                              <a:gd name="connsiteY989" fmla="*/ 15875 h 847143"/>
                              <a:gd name="connsiteX990" fmla="*/ 465879 w 812393"/>
                              <a:gd name="connsiteY990" fmla="*/ 15875 h 847143"/>
                              <a:gd name="connsiteX991" fmla="*/ 465879 w 812393"/>
                              <a:gd name="connsiteY991" fmla="*/ 21632 h 847143"/>
                              <a:gd name="connsiteX992" fmla="*/ 467549 w 812393"/>
                              <a:gd name="connsiteY992" fmla="*/ 28151 h 847143"/>
                              <a:gd name="connsiteX993" fmla="*/ 464825 w 812393"/>
                              <a:gd name="connsiteY993" fmla="*/ 23302 h 847143"/>
                              <a:gd name="connsiteX994" fmla="*/ 463462 w 812393"/>
                              <a:gd name="connsiteY994" fmla="*/ 19816 h 847143"/>
                              <a:gd name="connsiteX995" fmla="*/ 462408 w 812393"/>
                              <a:gd name="connsiteY995" fmla="*/ 25426 h 847143"/>
                              <a:gd name="connsiteX996" fmla="*/ 459376 w 812393"/>
                              <a:gd name="connsiteY996" fmla="*/ 27097 h 847143"/>
                              <a:gd name="connsiteX997" fmla="*/ 457868 w 812393"/>
                              <a:gd name="connsiteY997" fmla="*/ 30891 h 847143"/>
                              <a:gd name="connsiteX998" fmla="*/ 455144 w 812393"/>
                              <a:gd name="connsiteY998" fmla="*/ 33161 h 847143"/>
                              <a:gd name="connsiteX999" fmla="*/ 452420 w 812393"/>
                              <a:gd name="connsiteY999" fmla="*/ 39680 h 847143"/>
                              <a:gd name="connsiteX1000" fmla="*/ 448933 w 812393"/>
                              <a:gd name="connsiteY1000" fmla="*/ 43166 h 847143"/>
                              <a:gd name="connsiteX1001" fmla="*/ 447182 w 812393"/>
                              <a:gd name="connsiteY1001" fmla="*/ 48096 h 847143"/>
                              <a:gd name="connsiteX1002" fmla="*/ 441717 w 812393"/>
                              <a:gd name="connsiteY1002" fmla="*/ 53090 h 847143"/>
                              <a:gd name="connsiteX1003" fmla="*/ 441636 w 812393"/>
                              <a:gd name="connsiteY1003" fmla="*/ 57112 h 847143"/>
                              <a:gd name="connsiteX1004" fmla="*/ 435117 w 812393"/>
                              <a:gd name="connsiteY1004" fmla="*/ 63939 h 847143"/>
                              <a:gd name="connsiteX1005" fmla="*/ 428599 w 812393"/>
                              <a:gd name="connsiteY1005" fmla="*/ 63485 h 847143"/>
                              <a:gd name="connsiteX1006" fmla="*/ 428907 w 812393"/>
                              <a:gd name="connsiteY1006" fmla="*/ 60906 h 847143"/>
                              <a:gd name="connsiteX1007" fmla="*/ 426474 w 812393"/>
                              <a:gd name="connsiteY1007" fmla="*/ 60761 h 847143"/>
                              <a:gd name="connsiteX1008" fmla="*/ 423750 w 812393"/>
                              <a:gd name="connsiteY1008" fmla="*/ 61814 h 847143"/>
                              <a:gd name="connsiteX1009" fmla="*/ 421480 w 812393"/>
                              <a:gd name="connsiteY1009" fmla="*/ 62269 h 847143"/>
                              <a:gd name="connsiteX1010" fmla="*/ 418302 w 812393"/>
                              <a:gd name="connsiteY1010" fmla="*/ 60452 h 847143"/>
                              <a:gd name="connsiteX1011" fmla="*/ 413307 w 812393"/>
                              <a:gd name="connsiteY1011" fmla="*/ 63939 h 847143"/>
                              <a:gd name="connsiteX1012" fmla="*/ 404664 w 812393"/>
                              <a:gd name="connsiteY1012" fmla="*/ 62885 h 847143"/>
                              <a:gd name="connsiteX1013" fmla="*/ 402686 w 812393"/>
                              <a:gd name="connsiteY1013" fmla="*/ 61214 h 847143"/>
                              <a:gd name="connsiteX1014" fmla="*/ 399508 w 812393"/>
                              <a:gd name="connsiteY1014" fmla="*/ 61214 h 847143"/>
                              <a:gd name="connsiteX1015" fmla="*/ 399508 w 812393"/>
                              <a:gd name="connsiteY1015" fmla="*/ 58328 h 847143"/>
                              <a:gd name="connsiteX1016" fmla="*/ 396329 w 812393"/>
                              <a:gd name="connsiteY1016" fmla="*/ 58182 h 847143"/>
                              <a:gd name="connsiteX1017" fmla="*/ 395421 w 812393"/>
                              <a:gd name="connsiteY1017" fmla="*/ 56058 h 847143"/>
                              <a:gd name="connsiteX1018" fmla="*/ 386778 w 812393"/>
                              <a:gd name="connsiteY1018" fmla="*/ 56058 h 847143"/>
                              <a:gd name="connsiteX1019" fmla="*/ 385562 w 812393"/>
                              <a:gd name="connsiteY1019" fmla="*/ 59398 h 847143"/>
                              <a:gd name="connsiteX1020" fmla="*/ 376919 w 812393"/>
                              <a:gd name="connsiteY1020" fmla="*/ 59398 h 847143"/>
                              <a:gd name="connsiteX1021" fmla="*/ 372833 w 812393"/>
                              <a:gd name="connsiteY1021" fmla="*/ 58798 h 847143"/>
                              <a:gd name="connsiteX1022" fmla="*/ 371779 w 812393"/>
                              <a:gd name="connsiteY1022" fmla="*/ 63339 h 847143"/>
                              <a:gd name="connsiteX1023" fmla="*/ 374211 w 812393"/>
                              <a:gd name="connsiteY1023" fmla="*/ 66371 h 847143"/>
                              <a:gd name="connsiteX1024" fmla="*/ 375573 w 812393"/>
                              <a:gd name="connsiteY1024" fmla="*/ 69711 h 847143"/>
                              <a:gd name="connsiteX1025" fmla="*/ 373303 w 812393"/>
                              <a:gd name="connsiteY1025" fmla="*/ 71836 h 847143"/>
                              <a:gd name="connsiteX1026" fmla="*/ 370271 w 812393"/>
                              <a:gd name="connsiteY1026" fmla="*/ 70928 h 847143"/>
                              <a:gd name="connsiteX1027" fmla="*/ 365876 w 812393"/>
                              <a:gd name="connsiteY1027" fmla="*/ 69711 h 847143"/>
                              <a:gd name="connsiteX1028" fmla="*/ 360719 w 812393"/>
                              <a:gd name="connsiteY1028" fmla="*/ 69258 h 847143"/>
                              <a:gd name="connsiteX1029" fmla="*/ 357087 w 812393"/>
                              <a:gd name="connsiteY1029" fmla="*/ 70312 h 847143"/>
                              <a:gd name="connsiteX1030" fmla="*/ 352693 w 812393"/>
                              <a:gd name="connsiteY1030" fmla="*/ 69549 h 847143"/>
                              <a:gd name="connsiteX1031" fmla="*/ 350876 w 812393"/>
                              <a:gd name="connsiteY1031" fmla="*/ 67425 h 847143"/>
                              <a:gd name="connsiteX1032" fmla="*/ 348444 w 812393"/>
                              <a:gd name="connsiteY1032" fmla="*/ 67279 h 847143"/>
                              <a:gd name="connsiteX1033" fmla="*/ 346174 w 812393"/>
                              <a:gd name="connsiteY1033" fmla="*/ 69403 h 847143"/>
                              <a:gd name="connsiteX1034" fmla="*/ 342996 w 812393"/>
                              <a:gd name="connsiteY1034" fmla="*/ 70165 h 847143"/>
                              <a:gd name="connsiteX1035" fmla="*/ 341942 w 812393"/>
                              <a:gd name="connsiteY1035" fmla="*/ 72290 h 847143"/>
                              <a:gd name="connsiteX1036" fmla="*/ 339363 w 812393"/>
                              <a:gd name="connsiteY1036" fmla="*/ 73798 h 847143"/>
                              <a:gd name="connsiteX1037" fmla="*/ 335423 w 812393"/>
                              <a:gd name="connsiteY1037" fmla="*/ 74560 h 847143"/>
                              <a:gd name="connsiteX1038" fmla="*/ 332082 w 812393"/>
                              <a:gd name="connsiteY1038" fmla="*/ 74868 h 847143"/>
                              <a:gd name="connsiteX1039" fmla="*/ 331936 w 812393"/>
                              <a:gd name="connsiteY1039" fmla="*/ 77592 h 847143"/>
                              <a:gd name="connsiteX1040" fmla="*/ 328304 w 812393"/>
                              <a:gd name="connsiteY1040" fmla="*/ 77900 h 847143"/>
                              <a:gd name="connsiteX1041" fmla="*/ 326034 w 812393"/>
                              <a:gd name="connsiteY1041" fmla="*/ 76230 h 847143"/>
                              <a:gd name="connsiteX1042" fmla="*/ 323002 w 812393"/>
                              <a:gd name="connsiteY1042" fmla="*/ 78501 h 847143"/>
                              <a:gd name="connsiteX1043" fmla="*/ 321185 w 812393"/>
                              <a:gd name="connsiteY1043" fmla="*/ 81841 h 847143"/>
                              <a:gd name="connsiteX1044" fmla="*/ 317245 w 812393"/>
                              <a:gd name="connsiteY1044" fmla="*/ 82441 h 847143"/>
                              <a:gd name="connsiteX1045" fmla="*/ 315883 w 812393"/>
                              <a:gd name="connsiteY1045" fmla="*/ 84419 h 847143"/>
                              <a:gd name="connsiteX1046" fmla="*/ 313450 w 812393"/>
                              <a:gd name="connsiteY1046" fmla="*/ 84565 h 847143"/>
                              <a:gd name="connsiteX1047" fmla="*/ 312688 w 812393"/>
                              <a:gd name="connsiteY1047" fmla="*/ 80771 h 847143"/>
                              <a:gd name="connsiteX1048" fmla="*/ 308148 w 812393"/>
                              <a:gd name="connsiteY1048" fmla="*/ 80771 h 847143"/>
                              <a:gd name="connsiteX1049" fmla="*/ 296927 w 812393"/>
                              <a:gd name="connsiteY1049" fmla="*/ 72290 h 847143"/>
                              <a:gd name="connsiteX1050" fmla="*/ 296019 w 812393"/>
                              <a:gd name="connsiteY1050" fmla="*/ 61523 h 847143"/>
                              <a:gd name="connsiteX1051" fmla="*/ 292078 w 812393"/>
                              <a:gd name="connsiteY1051" fmla="*/ 58798 h 847143"/>
                              <a:gd name="connsiteX1052" fmla="*/ 292224 w 812393"/>
                              <a:gd name="connsiteY1052" fmla="*/ 55312 h 847143"/>
                              <a:gd name="connsiteX1053" fmla="*/ 289500 w 812393"/>
                              <a:gd name="connsiteY1053" fmla="*/ 50317 h 847143"/>
                              <a:gd name="connsiteX1054" fmla="*/ 290262 w 812393"/>
                              <a:gd name="connsiteY1054" fmla="*/ 47285 h 847143"/>
                              <a:gd name="connsiteX1055" fmla="*/ 291932 w 812393"/>
                              <a:gd name="connsiteY1055" fmla="*/ 45777 h 847143"/>
                              <a:gd name="connsiteX1056" fmla="*/ 293748 w 812393"/>
                              <a:gd name="connsiteY1056" fmla="*/ 40021 h 847143"/>
                              <a:gd name="connsiteX1057" fmla="*/ 294202 w 812393"/>
                              <a:gd name="connsiteY1057" fmla="*/ 34864 h 847143"/>
                              <a:gd name="connsiteX1058" fmla="*/ 300267 w 812393"/>
                              <a:gd name="connsiteY1058" fmla="*/ 28491 h 847143"/>
                              <a:gd name="connsiteX1059" fmla="*/ 299959 w 812393"/>
                              <a:gd name="connsiteY1059" fmla="*/ 24551 h 847143"/>
                              <a:gd name="connsiteX1060" fmla="*/ 296927 w 812393"/>
                              <a:gd name="connsiteY1060" fmla="*/ 21210 h 847143"/>
                              <a:gd name="connsiteX1061" fmla="*/ 295111 w 812393"/>
                              <a:gd name="connsiteY1061" fmla="*/ 18032 h 847143"/>
                              <a:gd name="connsiteX1062" fmla="*/ 293440 w 812393"/>
                              <a:gd name="connsiteY1062" fmla="*/ 16816 h 847143"/>
                              <a:gd name="connsiteX1063" fmla="*/ 287684 w 812393"/>
                              <a:gd name="connsiteY1063" fmla="*/ 15308 h 847143"/>
                              <a:gd name="connsiteX1064" fmla="*/ 288738 w 812393"/>
                              <a:gd name="connsiteY1064" fmla="*/ 12129 h 847143"/>
                              <a:gd name="connsiteX1065" fmla="*/ 289046 w 812393"/>
                              <a:gd name="connsiteY1065" fmla="*/ 6665 h 847143"/>
                              <a:gd name="connsiteX1066" fmla="*/ 291770 w 812393"/>
                              <a:gd name="connsiteY1066" fmla="*/ 5157 h 847143"/>
                              <a:gd name="connsiteX1067" fmla="*/ 291170 w 812393"/>
                              <a:gd name="connsiteY1067" fmla="*/ 2724 h 847143"/>
                              <a:gd name="connsiteX1068" fmla="*/ 287684 w 812393"/>
                              <a:gd name="connsiteY1068" fmla="*/ 0 h 847143"/>
                              <a:gd name="connsiteX1069" fmla="*/ 284959 w 812393"/>
                              <a:gd name="connsiteY1069" fmla="*/ 1216 h 847143"/>
                              <a:gd name="connsiteX1070" fmla="*/ 274808 w 812393"/>
                              <a:gd name="connsiteY1070" fmla="*/ 0 h 847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Lst>
                            <a:rect l="l" t="t" r="r" b="b"/>
                            <a:pathLst>
                              <a:path w="812393" h="847143">
                                <a:moveTo>
                                  <a:pt x="274987" y="405"/>
                                </a:moveTo>
                                <a:lnTo>
                                  <a:pt x="278019" y="5870"/>
                                </a:lnTo>
                                <a:lnTo>
                                  <a:pt x="275133" y="10411"/>
                                </a:lnTo>
                                <a:lnTo>
                                  <a:pt x="271792" y="13751"/>
                                </a:lnTo>
                                <a:lnTo>
                                  <a:pt x="262695" y="15875"/>
                                </a:lnTo>
                                <a:lnTo>
                                  <a:pt x="259355" y="18308"/>
                                </a:lnTo>
                                <a:lnTo>
                                  <a:pt x="255722" y="20432"/>
                                </a:lnTo>
                                <a:lnTo>
                                  <a:pt x="250874" y="21940"/>
                                </a:lnTo>
                                <a:lnTo>
                                  <a:pt x="246933" y="23156"/>
                                </a:lnTo>
                                <a:lnTo>
                                  <a:pt x="240269" y="22248"/>
                                </a:lnTo>
                                <a:lnTo>
                                  <a:pt x="238145" y="23464"/>
                                </a:lnTo>
                                <a:lnTo>
                                  <a:pt x="233296" y="26188"/>
                                </a:lnTo>
                                <a:lnTo>
                                  <a:pt x="233296" y="32853"/>
                                </a:lnTo>
                                <a:lnTo>
                                  <a:pt x="230572" y="32853"/>
                                </a:lnTo>
                                <a:lnTo>
                                  <a:pt x="227847" y="31345"/>
                                </a:lnTo>
                                <a:lnTo>
                                  <a:pt x="222691" y="26496"/>
                                </a:lnTo>
                                <a:lnTo>
                                  <a:pt x="218442" y="28004"/>
                                </a:lnTo>
                                <a:lnTo>
                                  <a:pt x="212378" y="26496"/>
                                </a:lnTo>
                                <a:lnTo>
                                  <a:pt x="207837" y="26496"/>
                                </a:lnTo>
                                <a:lnTo>
                                  <a:pt x="205113" y="22248"/>
                                </a:lnTo>
                                <a:lnTo>
                                  <a:pt x="201481" y="21940"/>
                                </a:lnTo>
                                <a:lnTo>
                                  <a:pt x="194816" y="21940"/>
                                </a:lnTo>
                                <a:lnTo>
                                  <a:pt x="189967" y="18908"/>
                                </a:lnTo>
                                <a:lnTo>
                                  <a:pt x="191784" y="22848"/>
                                </a:lnTo>
                                <a:lnTo>
                                  <a:pt x="204221" y="36193"/>
                                </a:lnTo>
                                <a:lnTo>
                                  <a:pt x="203913" y="44383"/>
                                </a:lnTo>
                                <a:lnTo>
                                  <a:pt x="207545" y="46815"/>
                                </a:lnTo>
                                <a:lnTo>
                                  <a:pt x="209053" y="54388"/>
                                </a:lnTo>
                                <a:lnTo>
                                  <a:pt x="206929" y="57728"/>
                                </a:lnTo>
                                <a:lnTo>
                                  <a:pt x="213302" y="58036"/>
                                </a:lnTo>
                                <a:lnTo>
                                  <a:pt x="221183" y="57728"/>
                                </a:lnTo>
                                <a:lnTo>
                                  <a:pt x="219967" y="63793"/>
                                </a:lnTo>
                                <a:lnTo>
                                  <a:pt x="215426" y="65301"/>
                                </a:lnTo>
                                <a:lnTo>
                                  <a:pt x="211794" y="67733"/>
                                </a:lnTo>
                                <a:lnTo>
                                  <a:pt x="208453" y="67733"/>
                                </a:lnTo>
                                <a:lnTo>
                                  <a:pt x="205729" y="70766"/>
                                </a:lnTo>
                                <a:lnTo>
                                  <a:pt x="205729" y="76522"/>
                                </a:lnTo>
                                <a:lnTo>
                                  <a:pt x="200265" y="79862"/>
                                </a:lnTo>
                                <a:lnTo>
                                  <a:pt x="199048" y="77138"/>
                                </a:lnTo>
                                <a:lnTo>
                                  <a:pt x="194800" y="81387"/>
                                </a:lnTo>
                                <a:lnTo>
                                  <a:pt x="190859" y="82295"/>
                                </a:lnTo>
                                <a:lnTo>
                                  <a:pt x="183579" y="85327"/>
                                </a:lnTo>
                                <a:lnTo>
                                  <a:pt x="183579" y="89868"/>
                                </a:lnTo>
                                <a:lnTo>
                                  <a:pt x="179330" y="91084"/>
                                </a:lnTo>
                                <a:lnTo>
                                  <a:pt x="178114" y="94425"/>
                                </a:lnTo>
                                <a:lnTo>
                                  <a:pt x="174173" y="94425"/>
                                </a:lnTo>
                                <a:lnTo>
                                  <a:pt x="175681" y="89884"/>
                                </a:lnTo>
                                <a:lnTo>
                                  <a:pt x="175681" y="86544"/>
                                </a:lnTo>
                                <a:lnTo>
                                  <a:pt x="172649" y="86544"/>
                                </a:lnTo>
                                <a:lnTo>
                                  <a:pt x="165368" y="91084"/>
                                </a:lnTo>
                                <a:lnTo>
                                  <a:pt x="157795" y="91084"/>
                                </a:lnTo>
                                <a:lnTo>
                                  <a:pt x="148698" y="82295"/>
                                </a:lnTo>
                                <a:lnTo>
                                  <a:pt x="139974" y="59025"/>
                                </a:lnTo>
                                <a:lnTo>
                                  <a:pt x="135661" y="63793"/>
                                </a:lnTo>
                                <a:lnTo>
                                  <a:pt x="133845" y="65609"/>
                                </a:lnTo>
                                <a:lnTo>
                                  <a:pt x="130439" y="65836"/>
                                </a:lnTo>
                                <a:lnTo>
                                  <a:pt x="126580" y="69696"/>
                                </a:lnTo>
                                <a:lnTo>
                                  <a:pt x="120661" y="64457"/>
                                </a:lnTo>
                                <a:lnTo>
                                  <a:pt x="119526" y="72420"/>
                                </a:lnTo>
                                <a:lnTo>
                                  <a:pt x="87468" y="72192"/>
                                </a:lnTo>
                                <a:lnTo>
                                  <a:pt x="86333" y="82652"/>
                                </a:lnTo>
                                <a:lnTo>
                                  <a:pt x="86333" y="84695"/>
                                </a:lnTo>
                                <a:lnTo>
                                  <a:pt x="95884" y="85603"/>
                                </a:lnTo>
                                <a:lnTo>
                                  <a:pt x="99743" y="86284"/>
                                </a:lnTo>
                                <a:lnTo>
                                  <a:pt x="100878" y="89008"/>
                                </a:lnTo>
                                <a:lnTo>
                                  <a:pt x="100878" y="91732"/>
                                </a:lnTo>
                                <a:lnTo>
                                  <a:pt x="100197" y="94392"/>
                                </a:lnTo>
                                <a:lnTo>
                                  <a:pt x="97700" y="94392"/>
                                </a:lnTo>
                                <a:lnTo>
                                  <a:pt x="94294" y="92657"/>
                                </a:lnTo>
                                <a:lnTo>
                                  <a:pt x="82927" y="96516"/>
                                </a:lnTo>
                                <a:lnTo>
                                  <a:pt x="82927" y="111062"/>
                                </a:lnTo>
                                <a:lnTo>
                                  <a:pt x="90889" y="118116"/>
                                </a:lnTo>
                                <a:lnTo>
                                  <a:pt x="91570" y="122883"/>
                                </a:lnTo>
                                <a:lnTo>
                                  <a:pt x="94067" y="128104"/>
                                </a:lnTo>
                                <a:lnTo>
                                  <a:pt x="94067" y="141515"/>
                                </a:lnTo>
                                <a:lnTo>
                                  <a:pt x="84289" y="192221"/>
                                </a:lnTo>
                                <a:lnTo>
                                  <a:pt x="82927" y="196989"/>
                                </a:lnTo>
                                <a:lnTo>
                                  <a:pt x="78841" y="198124"/>
                                </a:lnTo>
                                <a:lnTo>
                                  <a:pt x="76117" y="195173"/>
                                </a:lnTo>
                                <a:lnTo>
                                  <a:pt x="76117" y="192676"/>
                                </a:lnTo>
                                <a:lnTo>
                                  <a:pt x="74073" y="191541"/>
                                </a:lnTo>
                                <a:lnTo>
                                  <a:pt x="71122" y="192903"/>
                                </a:lnTo>
                                <a:lnTo>
                                  <a:pt x="68398" y="192676"/>
                                </a:lnTo>
                                <a:lnTo>
                                  <a:pt x="63631" y="196535"/>
                                </a:lnTo>
                                <a:lnTo>
                                  <a:pt x="58636" y="198124"/>
                                </a:lnTo>
                                <a:lnTo>
                                  <a:pt x="46134" y="199713"/>
                                </a:lnTo>
                                <a:lnTo>
                                  <a:pt x="24534" y="212897"/>
                                </a:lnTo>
                                <a:lnTo>
                                  <a:pt x="21356" y="223583"/>
                                </a:lnTo>
                                <a:lnTo>
                                  <a:pt x="15210" y="229729"/>
                                </a:lnTo>
                                <a:lnTo>
                                  <a:pt x="17935" y="238826"/>
                                </a:lnTo>
                                <a:lnTo>
                                  <a:pt x="16800" y="241777"/>
                                </a:lnTo>
                                <a:lnTo>
                                  <a:pt x="15210" y="243139"/>
                                </a:lnTo>
                                <a:lnTo>
                                  <a:pt x="12259" y="243139"/>
                                </a:lnTo>
                                <a:lnTo>
                                  <a:pt x="9535" y="245182"/>
                                </a:lnTo>
                                <a:lnTo>
                                  <a:pt x="6811" y="247226"/>
                                </a:lnTo>
                                <a:lnTo>
                                  <a:pt x="4994" y="251539"/>
                                </a:lnTo>
                                <a:lnTo>
                                  <a:pt x="4994" y="254263"/>
                                </a:lnTo>
                                <a:lnTo>
                                  <a:pt x="6129" y="258349"/>
                                </a:lnTo>
                                <a:lnTo>
                                  <a:pt x="4994" y="259258"/>
                                </a:lnTo>
                                <a:lnTo>
                                  <a:pt x="1362" y="260620"/>
                                </a:lnTo>
                                <a:lnTo>
                                  <a:pt x="0" y="262890"/>
                                </a:lnTo>
                                <a:lnTo>
                                  <a:pt x="6827" y="267430"/>
                                </a:lnTo>
                                <a:lnTo>
                                  <a:pt x="5011" y="269700"/>
                                </a:lnTo>
                                <a:lnTo>
                                  <a:pt x="7054" y="272652"/>
                                </a:lnTo>
                                <a:lnTo>
                                  <a:pt x="9097" y="279025"/>
                                </a:lnTo>
                                <a:lnTo>
                                  <a:pt x="14789" y="282203"/>
                                </a:lnTo>
                                <a:lnTo>
                                  <a:pt x="14562" y="284700"/>
                                </a:lnTo>
                                <a:lnTo>
                                  <a:pt x="17513" y="287651"/>
                                </a:lnTo>
                                <a:lnTo>
                                  <a:pt x="21599" y="292192"/>
                                </a:lnTo>
                                <a:lnTo>
                                  <a:pt x="22507" y="294689"/>
                                </a:lnTo>
                                <a:lnTo>
                                  <a:pt x="17513" y="300608"/>
                                </a:lnTo>
                                <a:lnTo>
                                  <a:pt x="17740" y="302197"/>
                                </a:lnTo>
                                <a:lnTo>
                                  <a:pt x="33664" y="303332"/>
                                </a:lnTo>
                                <a:lnTo>
                                  <a:pt x="37977" y="309932"/>
                                </a:lnTo>
                                <a:lnTo>
                                  <a:pt x="37069" y="312883"/>
                                </a:lnTo>
                                <a:lnTo>
                                  <a:pt x="39112" y="314472"/>
                                </a:lnTo>
                                <a:lnTo>
                                  <a:pt x="44577" y="316061"/>
                                </a:lnTo>
                                <a:lnTo>
                                  <a:pt x="50723" y="316061"/>
                                </a:lnTo>
                                <a:lnTo>
                                  <a:pt x="56642" y="313564"/>
                                </a:lnTo>
                                <a:lnTo>
                                  <a:pt x="63922" y="308570"/>
                                </a:lnTo>
                                <a:lnTo>
                                  <a:pt x="73019" y="301062"/>
                                </a:lnTo>
                                <a:lnTo>
                                  <a:pt x="73701" y="304467"/>
                                </a:lnTo>
                                <a:lnTo>
                                  <a:pt x="70295" y="307872"/>
                                </a:lnTo>
                                <a:lnTo>
                                  <a:pt x="70068" y="331742"/>
                                </a:lnTo>
                                <a:lnTo>
                                  <a:pt x="70976" y="334239"/>
                                </a:lnTo>
                                <a:lnTo>
                                  <a:pt x="76441" y="335828"/>
                                </a:lnTo>
                                <a:lnTo>
                                  <a:pt x="79846" y="335828"/>
                                </a:lnTo>
                                <a:lnTo>
                                  <a:pt x="85311" y="334239"/>
                                </a:lnTo>
                                <a:lnTo>
                                  <a:pt x="92138" y="333785"/>
                                </a:lnTo>
                                <a:lnTo>
                                  <a:pt x="97603" y="332877"/>
                                </a:lnTo>
                                <a:lnTo>
                                  <a:pt x="102840" y="333785"/>
                                </a:lnTo>
                                <a:lnTo>
                                  <a:pt x="107608" y="335828"/>
                                </a:lnTo>
                                <a:lnTo>
                                  <a:pt x="112602" y="337191"/>
                                </a:lnTo>
                                <a:lnTo>
                                  <a:pt x="116234" y="337191"/>
                                </a:lnTo>
                                <a:lnTo>
                                  <a:pt x="118959" y="334466"/>
                                </a:lnTo>
                                <a:lnTo>
                                  <a:pt x="120775" y="331515"/>
                                </a:lnTo>
                                <a:lnTo>
                                  <a:pt x="122137" y="329018"/>
                                </a:lnTo>
                                <a:lnTo>
                                  <a:pt x="125315" y="328337"/>
                                </a:lnTo>
                                <a:lnTo>
                                  <a:pt x="129402" y="327201"/>
                                </a:lnTo>
                                <a:lnTo>
                                  <a:pt x="136455" y="325158"/>
                                </a:lnTo>
                                <a:lnTo>
                                  <a:pt x="138045" y="325386"/>
                                </a:lnTo>
                                <a:lnTo>
                                  <a:pt x="139293" y="322207"/>
                                </a:lnTo>
                                <a:lnTo>
                                  <a:pt x="152590" y="312429"/>
                                </a:lnTo>
                                <a:lnTo>
                                  <a:pt x="160779" y="309251"/>
                                </a:lnTo>
                                <a:lnTo>
                                  <a:pt x="170784" y="308343"/>
                                </a:lnTo>
                                <a:lnTo>
                                  <a:pt x="173282" y="309478"/>
                                </a:lnTo>
                                <a:lnTo>
                                  <a:pt x="176914" y="307662"/>
                                </a:lnTo>
                                <a:lnTo>
                                  <a:pt x="180092" y="308797"/>
                                </a:lnTo>
                                <a:lnTo>
                                  <a:pt x="180546" y="311748"/>
                                </a:lnTo>
                                <a:lnTo>
                                  <a:pt x="179638" y="314699"/>
                                </a:lnTo>
                                <a:lnTo>
                                  <a:pt x="179638" y="318559"/>
                                </a:lnTo>
                                <a:lnTo>
                                  <a:pt x="179865" y="322191"/>
                                </a:lnTo>
                                <a:lnTo>
                                  <a:pt x="178049" y="324007"/>
                                </a:lnTo>
                                <a:lnTo>
                                  <a:pt x="181454" y="334012"/>
                                </a:lnTo>
                                <a:lnTo>
                                  <a:pt x="180319" y="341066"/>
                                </a:lnTo>
                                <a:lnTo>
                                  <a:pt x="182362" y="346061"/>
                                </a:lnTo>
                                <a:lnTo>
                                  <a:pt x="182589" y="349693"/>
                                </a:lnTo>
                                <a:lnTo>
                                  <a:pt x="185995" y="349693"/>
                                </a:lnTo>
                                <a:lnTo>
                                  <a:pt x="185768" y="353098"/>
                                </a:lnTo>
                                <a:cubicBezTo>
                                  <a:pt x="185768" y="353098"/>
                                  <a:pt x="188265" y="356049"/>
                                  <a:pt x="189173" y="356958"/>
                                </a:cubicBezTo>
                                <a:cubicBezTo>
                                  <a:pt x="190081" y="357866"/>
                                  <a:pt x="194167" y="360590"/>
                                  <a:pt x="194167" y="360590"/>
                                </a:cubicBezTo>
                                <a:lnTo>
                                  <a:pt x="198935" y="364449"/>
                                </a:lnTo>
                                <a:lnTo>
                                  <a:pt x="203929" y="367174"/>
                                </a:lnTo>
                                <a:lnTo>
                                  <a:pt x="207789" y="367174"/>
                                </a:lnTo>
                                <a:lnTo>
                                  <a:pt x="212102" y="365130"/>
                                </a:lnTo>
                                <a:lnTo>
                                  <a:pt x="216188" y="367174"/>
                                </a:lnTo>
                                <a:lnTo>
                                  <a:pt x="220956" y="369898"/>
                                </a:lnTo>
                                <a:lnTo>
                                  <a:pt x="226194" y="369898"/>
                                </a:lnTo>
                                <a:lnTo>
                                  <a:pt x="228010" y="372168"/>
                                </a:lnTo>
                                <a:lnTo>
                                  <a:pt x="229145" y="374438"/>
                                </a:lnTo>
                                <a:lnTo>
                                  <a:pt x="232777" y="376481"/>
                                </a:lnTo>
                                <a:lnTo>
                                  <a:pt x="236409" y="378525"/>
                                </a:lnTo>
                                <a:lnTo>
                                  <a:pt x="245279" y="380341"/>
                                </a:lnTo>
                                <a:lnTo>
                                  <a:pt x="247096" y="382384"/>
                                </a:lnTo>
                                <a:lnTo>
                                  <a:pt x="250728" y="386016"/>
                                </a:lnTo>
                                <a:lnTo>
                                  <a:pt x="258690" y="388287"/>
                                </a:lnTo>
                                <a:lnTo>
                                  <a:pt x="270965" y="388287"/>
                                </a:lnTo>
                                <a:lnTo>
                                  <a:pt x="275052" y="391919"/>
                                </a:lnTo>
                                <a:lnTo>
                                  <a:pt x="278457" y="394643"/>
                                </a:lnTo>
                                <a:lnTo>
                                  <a:pt x="281408" y="396005"/>
                                </a:lnTo>
                                <a:lnTo>
                                  <a:pt x="281408" y="398956"/>
                                </a:lnTo>
                                <a:lnTo>
                                  <a:pt x="280273" y="401454"/>
                                </a:lnTo>
                                <a:lnTo>
                                  <a:pt x="280273" y="404178"/>
                                </a:lnTo>
                                <a:lnTo>
                                  <a:pt x="281408" y="407129"/>
                                </a:lnTo>
                                <a:lnTo>
                                  <a:pt x="284813" y="410307"/>
                                </a:lnTo>
                                <a:lnTo>
                                  <a:pt x="285949" y="421220"/>
                                </a:lnTo>
                                <a:lnTo>
                                  <a:pt x="277533" y="421220"/>
                                </a:lnTo>
                                <a:lnTo>
                                  <a:pt x="285949" y="431226"/>
                                </a:lnTo>
                                <a:lnTo>
                                  <a:pt x="285949" y="447149"/>
                                </a:lnTo>
                                <a:lnTo>
                                  <a:pt x="320504" y="447149"/>
                                </a:lnTo>
                                <a:lnTo>
                                  <a:pt x="323456" y="451690"/>
                                </a:lnTo>
                                <a:lnTo>
                                  <a:pt x="320958" y="455549"/>
                                </a:lnTo>
                                <a:lnTo>
                                  <a:pt x="321185" y="459182"/>
                                </a:lnTo>
                                <a:lnTo>
                                  <a:pt x="327558" y="472365"/>
                                </a:lnTo>
                                <a:lnTo>
                                  <a:pt x="334385" y="472365"/>
                                </a:lnTo>
                                <a:lnTo>
                                  <a:pt x="340758" y="487592"/>
                                </a:lnTo>
                                <a:lnTo>
                                  <a:pt x="337125" y="498732"/>
                                </a:lnTo>
                                <a:lnTo>
                                  <a:pt x="336217" y="501683"/>
                                </a:lnTo>
                                <a:lnTo>
                                  <a:pt x="337352" y="505089"/>
                                </a:lnTo>
                                <a:lnTo>
                                  <a:pt x="328937" y="519634"/>
                                </a:lnTo>
                                <a:lnTo>
                                  <a:pt x="328028" y="523266"/>
                                </a:lnTo>
                                <a:lnTo>
                                  <a:pt x="333947" y="526899"/>
                                </a:lnTo>
                                <a:lnTo>
                                  <a:pt x="328483" y="531212"/>
                                </a:lnTo>
                                <a:lnTo>
                                  <a:pt x="330980" y="538266"/>
                                </a:lnTo>
                                <a:lnTo>
                                  <a:pt x="332569" y="543958"/>
                                </a:lnTo>
                                <a:lnTo>
                                  <a:pt x="334612" y="546455"/>
                                </a:lnTo>
                                <a:lnTo>
                                  <a:pt x="333477" y="550087"/>
                                </a:lnTo>
                                <a:lnTo>
                                  <a:pt x="334839" y="553038"/>
                                </a:lnTo>
                                <a:lnTo>
                                  <a:pt x="332342" y="555990"/>
                                </a:lnTo>
                                <a:lnTo>
                                  <a:pt x="333931" y="558033"/>
                                </a:lnTo>
                                <a:lnTo>
                                  <a:pt x="332115" y="560530"/>
                                </a:lnTo>
                                <a:lnTo>
                                  <a:pt x="333477" y="564617"/>
                                </a:lnTo>
                                <a:lnTo>
                                  <a:pt x="331888" y="571443"/>
                                </a:lnTo>
                                <a:lnTo>
                                  <a:pt x="334158" y="575076"/>
                                </a:lnTo>
                                <a:lnTo>
                                  <a:pt x="340758" y="575076"/>
                                </a:lnTo>
                                <a:lnTo>
                                  <a:pt x="342801" y="576892"/>
                                </a:lnTo>
                                <a:lnTo>
                                  <a:pt x="364173" y="576892"/>
                                </a:lnTo>
                                <a:lnTo>
                                  <a:pt x="366444" y="578027"/>
                                </a:lnTo>
                                <a:lnTo>
                                  <a:pt x="378265" y="578027"/>
                                </a:lnTo>
                                <a:lnTo>
                                  <a:pt x="378265" y="583021"/>
                                </a:lnTo>
                                <a:lnTo>
                                  <a:pt x="381443" y="585973"/>
                                </a:lnTo>
                                <a:lnTo>
                                  <a:pt x="380308" y="592345"/>
                                </a:lnTo>
                                <a:lnTo>
                                  <a:pt x="383032" y="598037"/>
                                </a:lnTo>
                                <a:lnTo>
                                  <a:pt x="383032" y="604410"/>
                                </a:lnTo>
                                <a:lnTo>
                                  <a:pt x="384849" y="610329"/>
                                </a:lnTo>
                                <a:lnTo>
                                  <a:pt x="384849" y="614642"/>
                                </a:lnTo>
                                <a:lnTo>
                                  <a:pt x="386892" y="616004"/>
                                </a:lnTo>
                                <a:lnTo>
                                  <a:pt x="391886" y="616004"/>
                                </a:lnTo>
                                <a:lnTo>
                                  <a:pt x="398486" y="613507"/>
                                </a:lnTo>
                                <a:lnTo>
                                  <a:pt x="402799" y="613507"/>
                                </a:lnTo>
                                <a:lnTo>
                                  <a:pt x="406432" y="616004"/>
                                </a:lnTo>
                                <a:lnTo>
                                  <a:pt x="410064" y="618956"/>
                                </a:lnTo>
                                <a:lnTo>
                                  <a:pt x="408702" y="625101"/>
                                </a:lnTo>
                                <a:lnTo>
                                  <a:pt x="406205" y="627826"/>
                                </a:lnTo>
                                <a:lnTo>
                                  <a:pt x="401891" y="651922"/>
                                </a:lnTo>
                                <a:lnTo>
                                  <a:pt x="410080" y="650787"/>
                                </a:lnTo>
                                <a:lnTo>
                                  <a:pt x="414394" y="653284"/>
                                </a:lnTo>
                                <a:lnTo>
                                  <a:pt x="418026" y="652830"/>
                                </a:lnTo>
                                <a:lnTo>
                                  <a:pt x="418026" y="659430"/>
                                </a:lnTo>
                                <a:lnTo>
                                  <a:pt x="421885" y="666711"/>
                                </a:lnTo>
                                <a:lnTo>
                                  <a:pt x="419161" y="673538"/>
                                </a:lnTo>
                                <a:lnTo>
                                  <a:pt x="419388" y="677624"/>
                                </a:lnTo>
                                <a:lnTo>
                                  <a:pt x="421431" y="680802"/>
                                </a:lnTo>
                                <a:lnTo>
                                  <a:pt x="419161" y="686040"/>
                                </a:lnTo>
                                <a:lnTo>
                                  <a:pt x="415529" y="687175"/>
                                </a:lnTo>
                                <a:lnTo>
                                  <a:pt x="412804" y="690581"/>
                                </a:lnTo>
                                <a:lnTo>
                                  <a:pt x="410761" y="691035"/>
                                </a:lnTo>
                                <a:lnTo>
                                  <a:pt x="408264" y="692851"/>
                                </a:lnTo>
                                <a:lnTo>
                                  <a:pt x="404859" y="693078"/>
                                </a:lnTo>
                                <a:lnTo>
                                  <a:pt x="403951" y="694213"/>
                                </a:lnTo>
                                <a:lnTo>
                                  <a:pt x="402135" y="694440"/>
                                </a:lnTo>
                                <a:lnTo>
                                  <a:pt x="398502" y="697391"/>
                                </a:lnTo>
                                <a:lnTo>
                                  <a:pt x="394643" y="701932"/>
                                </a:lnTo>
                                <a:lnTo>
                                  <a:pt x="386000" y="707396"/>
                                </a:lnTo>
                                <a:lnTo>
                                  <a:pt x="384411" y="710348"/>
                                </a:lnTo>
                                <a:lnTo>
                                  <a:pt x="380778" y="710348"/>
                                </a:lnTo>
                                <a:lnTo>
                                  <a:pt x="377600" y="714207"/>
                                </a:lnTo>
                                <a:lnTo>
                                  <a:pt x="379870" y="716250"/>
                                </a:lnTo>
                                <a:lnTo>
                                  <a:pt x="378962" y="717612"/>
                                </a:lnTo>
                                <a:lnTo>
                                  <a:pt x="376465" y="716250"/>
                                </a:lnTo>
                                <a:lnTo>
                                  <a:pt x="375103" y="717612"/>
                                </a:lnTo>
                                <a:lnTo>
                                  <a:pt x="374876" y="719201"/>
                                </a:lnTo>
                                <a:lnTo>
                                  <a:pt x="373514" y="719201"/>
                                </a:lnTo>
                                <a:lnTo>
                                  <a:pt x="372606" y="721472"/>
                                </a:lnTo>
                                <a:lnTo>
                                  <a:pt x="370335" y="723061"/>
                                </a:lnTo>
                                <a:lnTo>
                                  <a:pt x="369654" y="725104"/>
                                </a:lnTo>
                                <a:lnTo>
                                  <a:pt x="367384" y="726466"/>
                                </a:lnTo>
                                <a:lnTo>
                                  <a:pt x="366703" y="728509"/>
                                </a:lnTo>
                                <a:lnTo>
                                  <a:pt x="365114" y="730098"/>
                                </a:lnTo>
                                <a:lnTo>
                                  <a:pt x="363752" y="731688"/>
                                </a:lnTo>
                                <a:lnTo>
                                  <a:pt x="362390" y="733277"/>
                                </a:lnTo>
                                <a:lnTo>
                                  <a:pt x="359438" y="735547"/>
                                </a:lnTo>
                                <a:lnTo>
                                  <a:pt x="352157" y="747141"/>
                                </a:lnTo>
                                <a:lnTo>
                                  <a:pt x="345104" y="749638"/>
                                </a:lnTo>
                                <a:lnTo>
                                  <a:pt x="344877" y="753271"/>
                                </a:lnTo>
                                <a:lnTo>
                                  <a:pt x="341698" y="756903"/>
                                </a:lnTo>
                                <a:lnTo>
                                  <a:pt x="340563" y="759854"/>
                                </a:lnTo>
                                <a:lnTo>
                                  <a:pt x="340336" y="760308"/>
                                </a:lnTo>
                                <a:lnTo>
                                  <a:pt x="344650" y="761217"/>
                                </a:lnTo>
                                <a:lnTo>
                                  <a:pt x="347601" y="758719"/>
                                </a:lnTo>
                                <a:lnTo>
                                  <a:pt x="351006" y="757584"/>
                                </a:lnTo>
                                <a:lnTo>
                                  <a:pt x="355320" y="757811"/>
                                </a:lnTo>
                                <a:lnTo>
                                  <a:pt x="358271" y="759400"/>
                                </a:lnTo>
                                <a:lnTo>
                                  <a:pt x="360314" y="761217"/>
                                </a:lnTo>
                                <a:lnTo>
                                  <a:pt x="362811" y="763714"/>
                                </a:lnTo>
                                <a:lnTo>
                                  <a:pt x="364173" y="765984"/>
                                </a:lnTo>
                                <a:lnTo>
                                  <a:pt x="367125" y="768254"/>
                                </a:lnTo>
                                <a:lnTo>
                                  <a:pt x="370076" y="771433"/>
                                </a:lnTo>
                                <a:lnTo>
                                  <a:pt x="371665" y="774611"/>
                                </a:lnTo>
                                <a:lnTo>
                                  <a:pt x="371665" y="776654"/>
                                </a:lnTo>
                                <a:lnTo>
                                  <a:pt x="372119" y="779378"/>
                                </a:lnTo>
                                <a:lnTo>
                                  <a:pt x="375524" y="779378"/>
                                </a:lnTo>
                                <a:lnTo>
                                  <a:pt x="378249" y="777562"/>
                                </a:lnTo>
                                <a:lnTo>
                                  <a:pt x="381654" y="775065"/>
                                </a:lnTo>
                                <a:lnTo>
                                  <a:pt x="393475" y="787113"/>
                                </a:lnTo>
                                <a:lnTo>
                                  <a:pt x="395745" y="788248"/>
                                </a:lnTo>
                                <a:lnTo>
                                  <a:pt x="399378" y="788248"/>
                                </a:lnTo>
                                <a:lnTo>
                                  <a:pt x="404145" y="790518"/>
                                </a:lnTo>
                                <a:lnTo>
                                  <a:pt x="405734" y="793924"/>
                                </a:lnTo>
                                <a:lnTo>
                                  <a:pt x="412788" y="799145"/>
                                </a:lnTo>
                                <a:lnTo>
                                  <a:pt x="417102" y="803912"/>
                                </a:lnTo>
                                <a:lnTo>
                                  <a:pt x="419145" y="804366"/>
                                </a:lnTo>
                                <a:lnTo>
                                  <a:pt x="420734" y="810058"/>
                                </a:lnTo>
                                <a:lnTo>
                                  <a:pt x="421642" y="812329"/>
                                </a:lnTo>
                                <a:lnTo>
                                  <a:pt x="430512" y="818247"/>
                                </a:lnTo>
                                <a:lnTo>
                                  <a:pt x="432782" y="818247"/>
                                </a:lnTo>
                                <a:lnTo>
                                  <a:pt x="435734" y="814842"/>
                                </a:lnTo>
                                <a:lnTo>
                                  <a:pt x="438685" y="813934"/>
                                </a:lnTo>
                                <a:lnTo>
                                  <a:pt x="438685" y="809848"/>
                                </a:lnTo>
                                <a:lnTo>
                                  <a:pt x="441636" y="806896"/>
                                </a:lnTo>
                                <a:lnTo>
                                  <a:pt x="441636" y="810529"/>
                                </a:lnTo>
                                <a:lnTo>
                                  <a:pt x="444133" y="813934"/>
                                </a:lnTo>
                                <a:lnTo>
                                  <a:pt x="441409" y="822350"/>
                                </a:lnTo>
                                <a:lnTo>
                                  <a:pt x="439593" y="823485"/>
                                </a:lnTo>
                                <a:lnTo>
                                  <a:pt x="435734" y="821442"/>
                                </a:lnTo>
                                <a:lnTo>
                                  <a:pt x="433463" y="823485"/>
                                </a:lnTo>
                                <a:lnTo>
                                  <a:pt x="430739" y="829404"/>
                                </a:lnTo>
                                <a:lnTo>
                                  <a:pt x="428923" y="829404"/>
                                </a:lnTo>
                                <a:cubicBezTo>
                                  <a:pt x="428923" y="829404"/>
                                  <a:pt x="425063" y="830766"/>
                                  <a:pt x="425063" y="831674"/>
                                </a:cubicBezTo>
                                <a:cubicBezTo>
                                  <a:pt x="425063" y="832582"/>
                                  <a:pt x="426653" y="837820"/>
                                  <a:pt x="426653" y="837820"/>
                                </a:cubicBezTo>
                                <a:lnTo>
                                  <a:pt x="425291" y="841679"/>
                                </a:lnTo>
                                <a:lnTo>
                                  <a:pt x="425291" y="847144"/>
                                </a:lnTo>
                                <a:lnTo>
                                  <a:pt x="432571" y="842830"/>
                                </a:lnTo>
                                <a:lnTo>
                                  <a:pt x="438490" y="837366"/>
                                </a:lnTo>
                                <a:lnTo>
                                  <a:pt x="442350" y="830766"/>
                                </a:lnTo>
                                <a:lnTo>
                                  <a:pt x="445528" y="824166"/>
                                </a:lnTo>
                                <a:lnTo>
                                  <a:pt x="446663" y="818247"/>
                                </a:lnTo>
                                <a:lnTo>
                                  <a:pt x="448252" y="812783"/>
                                </a:lnTo>
                                <a:lnTo>
                                  <a:pt x="451657" y="808923"/>
                                </a:lnTo>
                                <a:lnTo>
                                  <a:pt x="452793" y="806199"/>
                                </a:lnTo>
                                <a:lnTo>
                                  <a:pt x="452793" y="804156"/>
                                </a:lnTo>
                                <a:lnTo>
                                  <a:pt x="449841" y="803702"/>
                                </a:lnTo>
                                <a:lnTo>
                                  <a:pt x="450522" y="801204"/>
                                </a:lnTo>
                                <a:lnTo>
                                  <a:pt x="452793" y="800978"/>
                                </a:lnTo>
                                <a:lnTo>
                                  <a:pt x="451203" y="798934"/>
                                </a:lnTo>
                                <a:lnTo>
                                  <a:pt x="455290" y="795302"/>
                                </a:lnTo>
                                <a:lnTo>
                                  <a:pt x="456425" y="788475"/>
                                </a:lnTo>
                                <a:lnTo>
                                  <a:pt x="457787" y="786432"/>
                                </a:lnTo>
                                <a:lnTo>
                                  <a:pt x="463008" y="784843"/>
                                </a:lnTo>
                                <a:lnTo>
                                  <a:pt x="464144" y="781438"/>
                                </a:lnTo>
                                <a:lnTo>
                                  <a:pt x="466414" y="776443"/>
                                </a:lnTo>
                                <a:lnTo>
                                  <a:pt x="468230" y="775989"/>
                                </a:lnTo>
                                <a:lnTo>
                                  <a:pt x="468230" y="770751"/>
                                </a:lnTo>
                                <a:lnTo>
                                  <a:pt x="470727" y="769389"/>
                                </a:lnTo>
                                <a:lnTo>
                                  <a:pt x="472316" y="763698"/>
                                </a:lnTo>
                                <a:lnTo>
                                  <a:pt x="470727" y="762335"/>
                                </a:lnTo>
                                <a:lnTo>
                                  <a:pt x="469592" y="760746"/>
                                </a:lnTo>
                                <a:lnTo>
                                  <a:pt x="469365" y="755054"/>
                                </a:lnTo>
                                <a:lnTo>
                                  <a:pt x="454820" y="754146"/>
                                </a:lnTo>
                                <a:lnTo>
                                  <a:pt x="454820" y="752557"/>
                                </a:lnTo>
                                <a:lnTo>
                                  <a:pt x="460041" y="752784"/>
                                </a:lnTo>
                                <a:lnTo>
                                  <a:pt x="462084" y="752103"/>
                                </a:lnTo>
                                <a:lnTo>
                                  <a:pt x="472316" y="752784"/>
                                </a:lnTo>
                                <a:lnTo>
                                  <a:pt x="472316" y="756870"/>
                                </a:lnTo>
                                <a:lnTo>
                                  <a:pt x="473906" y="759368"/>
                                </a:lnTo>
                                <a:lnTo>
                                  <a:pt x="475722" y="761411"/>
                                </a:lnTo>
                                <a:lnTo>
                                  <a:pt x="475722" y="763454"/>
                                </a:lnTo>
                                <a:lnTo>
                                  <a:pt x="477084" y="763681"/>
                                </a:lnTo>
                                <a:lnTo>
                                  <a:pt x="478900" y="761865"/>
                                </a:lnTo>
                                <a:lnTo>
                                  <a:pt x="481170" y="761865"/>
                                </a:lnTo>
                                <a:lnTo>
                                  <a:pt x="483667" y="760957"/>
                                </a:lnTo>
                                <a:lnTo>
                                  <a:pt x="483667" y="758460"/>
                                </a:lnTo>
                                <a:lnTo>
                                  <a:pt x="485483" y="761184"/>
                                </a:lnTo>
                                <a:lnTo>
                                  <a:pt x="485483" y="765951"/>
                                </a:lnTo>
                                <a:lnTo>
                                  <a:pt x="482986" y="763908"/>
                                </a:lnTo>
                                <a:lnTo>
                                  <a:pt x="482986" y="771189"/>
                                </a:lnTo>
                                <a:lnTo>
                                  <a:pt x="480262" y="775730"/>
                                </a:lnTo>
                                <a:lnTo>
                                  <a:pt x="477311" y="775730"/>
                                </a:lnTo>
                                <a:lnTo>
                                  <a:pt x="477311" y="778000"/>
                                </a:lnTo>
                                <a:lnTo>
                                  <a:pt x="475495" y="780724"/>
                                </a:lnTo>
                                <a:lnTo>
                                  <a:pt x="472997" y="780951"/>
                                </a:lnTo>
                                <a:lnTo>
                                  <a:pt x="473678" y="784356"/>
                                </a:lnTo>
                                <a:lnTo>
                                  <a:pt x="471862" y="787989"/>
                                </a:lnTo>
                                <a:lnTo>
                                  <a:pt x="470646" y="791102"/>
                                </a:lnTo>
                                <a:cubicBezTo>
                                  <a:pt x="470646" y="791102"/>
                                  <a:pt x="467160" y="790048"/>
                                  <a:pt x="467160" y="790421"/>
                                </a:cubicBezTo>
                                <a:cubicBezTo>
                                  <a:pt x="467160" y="790794"/>
                                  <a:pt x="467614" y="793907"/>
                                  <a:pt x="467614" y="793907"/>
                                </a:cubicBezTo>
                                <a:lnTo>
                                  <a:pt x="466479" y="793372"/>
                                </a:lnTo>
                                <a:lnTo>
                                  <a:pt x="465571" y="794961"/>
                                </a:lnTo>
                                <a:lnTo>
                                  <a:pt x="463900" y="796470"/>
                                </a:lnTo>
                                <a:lnTo>
                                  <a:pt x="462538" y="797751"/>
                                </a:lnTo>
                                <a:lnTo>
                                  <a:pt x="459879" y="799729"/>
                                </a:lnTo>
                                <a:lnTo>
                                  <a:pt x="456847" y="798967"/>
                                </a:lnTo>
                                <a:lnTo>
                                  <a:pt x="454414" y="798367"/>
                                </a:lnTo>
                                <a:lnTo>
                                  <a:pt x="455403" y="801318"/>
                                </a:lnTo>
                                <a:lnTo>
                                  <a:pt x="456684" y="802826"/>
                                </a:lnTo>
                                <a:lnTo>
                                  <a:pt x="457592" y="803815"/>
                                </a:lnTo>
                                <a:lnTo>
                                  <a:pt x="461306" y="800929"/>
                                </a:lnTo>
                                <a:lnTo>
                                  <a:pt x="463576" y="798204"/>
                                </a:lnTo>
                                <a:lnTo>
                                  <a:pt x="468051" y="795999"/>
                                </a:lnTo>
                                <a:lnTo>
                                  <a:pt x="471165" y="792432"/>
                                </a:lnTo>
                                <a:lnTo>
                                  <a:pt x="477003" y="786902"/>
                                </a:lnTo>
                                <a:lnTo>
                                  <a:pt x="478900" y="785005"/>
                                </a:lnTo>
                                <a:lnTo>
                                  <a:pt x="488678" y="769081"/>
                                </a:lnTo>
                                <a:lnTo>
                                  <a:pt x="490721" y="766925"/>
                                </a:lnTo>
                                <a:lnTo>
                                  <a:pt x="491402" y="762838"/>
                                </a:lnTo>
                                <a:lnTo>
                                  <a:pt x="498748" y="746201"/>
                                </a:lnTo>
                                <a:lnTo>
                                  <a:pt x="506321" y="734687"/>
                                </a:lnTo>
                                <a:lnTo>
                                  <a:pt x="516180" y="724536"/>
                                </a:lnTo>
                                <a:lnTo>
                                  <a:pt x="520720" y="722104"/>
                                </a:lnTo>
                                <a:lnTo>
                                  <a:pt x="520720" y="715277"/>
                                </a:lnTo>
                                <a:lnTo>
                                  <a:pt x="522845" y="715131"/>
                                </a:lnTo>
                                <a:lnTo>
                                  <a:pt x="525277" y="711191"/>
                                </a:lnTo>
                                <a:lnTo>
                                  <a:pt x="526331" y="705726"/>
                                </a:lnTo>
                                <a:lnTo>
                                  <a:pt x="524969" y="700569"/>
                                </a:lnTo>
                                <a:lnTo>
                                  <a:pt x="526331" y="698591"/>
                                </a:lnTo>
                                <a:lnTo>
                                  <a:pt x="527839" y="703748"/>
                                </a:lnTo>
                                <a:lnTo>
                                  <a:pt x="529347" y="699353"/>
                                </a:lnTo>
                                <a:lnTo>
                                  <a:pt x="531017" y="695867"/>
                                </a:lnTo>
                                <a:lnTo>
                                  <a:pt x="530109" y="693597"/>
                                </a:lnTo>
                                <a:lnTo>
                                  <a:pt x="527985" y="694651"/>
                                </a:lnTo>
                                <a:lnTo>
                                  <a:pt x="527531" y="697375"/>
                                </a:lnTo>
                                <a:lnTo>
                                  <a:pt x="526023" y="696775"/>
                                </a:lnTo>
                                <a:lnTo>
                                  <a:pt x="525423" y="694959"/>
                                </a:lnTo>
                                <a:lnTo>
                                  <a:pt x="528909" y="692381"/>
                                </a:lnTo>
                                <a:lnTo>
                                  <a:pt x="528601" y="690402"/>
                                </a:lnTo>
                                <a:lnTo>
                                  <a:pt x="526477" y="689948"/>
                                </a:lnTo>
                                <a:lnTo>
                                  <a:pt x="528601" y="688132"/>
                                </a:lnTo>
                                <a:lnTo>
                                  <a:pt x="526331" y="687824"/>
                                </a:lnTo>
                                <a:lnTo>
                                  <a:pt x="526331" y="685846"/>
                                </a:lnTo>
                                <a:lnTo>
                                  <a:pt x="525877" y="682359"/>
                                </a:lnTo>
                                <a:lnTo>
                                  <a:pt x="524969" y="680851"/>
                                </a:lnTo>
                                <a:lnTo>
                                  <a:pt x="524661" y="674024"/>
                                </a:lnTo>
                                <a:lnTo>
                                  <a:pt x="526023" y="670846"/>
                                </a:lnTo>
                                <a:lnTo>
                                  <a:pt x="528601" y="667360"/>
                                </a:lnTo>
                                <a:lnTo>
                                  <a:pt x="526169" y="665381"/>
                                </a:lnTo>
                                <a:lnTo>
                                  <a:pt x="525715" y="659625"/>
                                </a:lnTo>
                                <a:lnTo>
                                  <a:pt x="532087" y="651144"/>
                                </a:lnTo>
                                <a:lnTo>
                                  <a:pt x="529817" y="647658"/>
                                </a:lnTo>
                                <a:lnTo>
                                  <a:pt x="529963" y="644771"/>
                                </a:lnTo>
                                <a:lnTo>
                                  <a:pt x="532087" y="645533"/>
                                </a:lnTo>
                                <a:lnTo>
                                  <a:pt x="532996" y="646295"/>
                                </a:lnTo>
                                <a:lnTo>
                                  <a:pt x="536628" y="645387"/>
                                </a:lnTo>
                                <a:lnTo>
                                  <a:pt x="537536" y="641447"/>
                                </a:lnTo>
                                <a:lnTo>
                                  <a:pt x="536774" y="640231"/>
                                </a:lnTo>
                                <a:lnTo>
                                  <a:pt x="548141" y="632042"/>
                                </a:lnTo>
                                <a:lnTo>
                                  <a:pt x="549811" y="631442"/>
                                </a:lnTo>
                                <a:lnTo>
                                  <a:pt x="549811" y="630680"/>
                                </a:lnTo>
                                <a:lnTo>
                                  <a:pt x="553444" y="630371"/>
                                </a:lnTo>
                                <a:lnTo>
                                  <a:pt x="557076" y="626123"/>
                                </a:lnTo>
                                <a:lnTo>
                                  <a:pt x="559508" y="626123"/>
                                </a:lnTo>
                                <a:lnTo>
                                  <a:pt x="559508" y="623237"/>
                                </a:lnTo>
                                <a:lnTo>
                                  <a:pt x="571784" y="615356"/>
                                </a:lnTo>
                                <a:lnTo>
                                  <a:pt x="574508" y="616118"/>
                                </a:lnTo>
                                <a:lnTo>
                                  <a:pt x="577232" y="615064"/>
                                </a:lnTo>
                                <a:lnTo>
                                  <a:pt x="576632" y="612177"/>
                                </a:lnTo>
                                <a:lnTo>
                                  <a:pt x="582389" y="610669"/>
                                </a:lnTo>
                                <a:lnTo>
                                  <a:pt x="587237" y="611577"/>
                                </a:lnTo>
                                <a:lnTo>
                                  <a:pt x="591032" y="612486"/>
                                </a:lnTo>
                                <a:lnTo>
                                  <a:pt x="593918" y="614464"/>
                                </a:lnTo>
                                <a:lnTo>
                                  <a:pt x="595734" y="616134"/>
                                </a:lnTo>
                                <a:lnTo>
                                  <a:pt x="598459" y="613102"/>
                                </a:lnTo>
                                <a:lnTo>
                                  <a:pt x="594972" y="610070"/>
                                </a:lnTo>
                                <a:lnTo>
                                  <a:pt x="592994" y="611577"/>
                                </a:lnTo>
                                <a:lnTo>
                                  <a:pt x="591940" y="609145"/>
                                </a:lnTo>
                                <a:lnTo>
                                  <a:pt x="592994" y="607475"/>
                                </a:lnTo>
                                <a:lnTo>
                                  <a:pt x="595880" y="607621"/>
                                </a:lnTo>
                                <a:lnTo>
                                  <a:pt x="597551" y="608675"/>
                                </a:lnTo>
                                <a:lnTo>
                                  <a:pt x="599983" y="605497"/>
                                </a:lnTo>
                                <a:lnTo>
                                  <a:pt x="599383" y="603518"/>
                                </a:lnTo>
                                <a:lnTo>
                                  <a:pt x="602269" y="602010"/>
                                </a:lnTo>
                                <a:lnTo>
                                  <a:pt x="604248" y="602318"/>
                                </a:lnTo>
                                <a:lnTo>
                                  <a:pt x="607280" y="601264"/>
                                </a:lnTo>
                                <a:lnTo>
                                  <a:pt x="608334" y="602172"/>
                                </a:lnTo>
                                <a:lnTo>
                                  <a:pt x="610604" y="600502"/>
                                </a:lnTo>
                                <a:lnTo>
                                  <a:pt x="610604" y="598994"/>
                                </a:lnTo>
                                <a:lnTo>
                                  <a:pt x="608626" y="599448"/>
                                </a:lnTo>
                                <a:lnTo>
                                  <a:pt x="606648" y="598394"/>
                                </a:lnTo>
                                <a:lnTo>
                                  <a:pt x="607410" y="595816"/>
                                </a:lnTo>
                                <a:lnTo>
                                  <a:pt x="609680" y="595670"/>
                                </a:lnTo>
                                <a:lnTo>
                                  <a:pt x="614674" y="591875"/>
                                </a:lnTo>
                                <a:lnTo>
                                  <a:pt x="617561" y="594600"/>
                                </a:lnTo>
                                <a:lnTo>
                                  <a:pt x="619069" y="594908"/>
                                </a:lnTo>
                                <a:lnTo>
                                  <a:pt x="624680" y="591875"/>
                                </a:lnTo>
                                <a:lnTo>
                                  <a:pt x="629836" y="594600"/>
                                </a:lnTo>
                                <a:lnTo>
                                  <a:pt x="632106" y="595653"/>
                                </a:lnTo>
                                <a:lnTo>
                                  <a:pt x="634685" y="593529"/>
                                </a:lnTo>
                                <a:lnTo>
                                  <a:pt x="636955" y="593983"/>
                                </a:lnTo>
                                <a:lnTo>
                                  <a:pt x="638625" y="593983"/>
                                </a:lnTo>
                                <a:lnTo>
                                  <a:pt x="638625" y="591713"/>
                                </a:lnTo>
                                <a:lnTo>
                                  <a:pt x="640441" y="589443"/>
                                </a:lnTo>
                                <a:lnTo>
                                  <a:pt x="640441" y="592929"/>
                                </a:lnTo>
                                <a:lnTo>
                                  <a:pt x="641803" y="593983"/>
                                </a:lnTo>
                                <a:lnTo>
                                  <a:pt x="650446" y="592929"/>
                                </a:lnTo>
                                <a:lnTo>
                                  <a:pt x="653171" y="592021"/>
                                </a:lnTo>
                                <a:lnTo>
                                  <a:pt x="659381" y="591875"/>
                                </a:lnTo>
                                <a:lnTo>
                                  <a:pt x="661960" y="593999"/>
                                </a:lnTo>
                                <a:lnTo>
                                  <a:pt x="663630" y="593999"/>
                                </a:lnTo>
                                <a:lnTo>
                                  <a:pt x="664230" y="591567"/>
                                </a:lnTo>
                                <a:lnTo>
                                  <a:pt x="665138" y="587481"/>
                                </a:lnTo>
                                <a:lnTo>
                                  <a:pt x="663014" y="586573"/>
                                </a:lnTo>
                                <a:lnTo>
                                  <a:pt x="663160" y="584594"/>
                                </a:lnTo>
                                <a:lnTo>
                                  <a:pt x="668154" y="579746"/>
                                </a:lnTo>
                                <a:lnTo>
                                  <a:pt x="682554" y="573535"/>
                                </a:lnTo>
                                <a:lnTo>
                                  <a:pt x="684678" y="570957"/>
                                </a:lnTo>
                                <a:lnTo>
                                  <a:pt x="682408" y="565654"/>
                                </a:lnTo>
                                <a:lnTo>
                                  <a:pt x="681954" y="560498"/>
                                </a:lnTo>
                                <a:lnTo>
                                  <a:pt x="684678" y="557465"/>
                                </a:lnTo>
                                <a:lnTo>
                                  <a:pt x="684678" y="554887"/>
                                </a:lnTo>
                                <a:lnTo>
                                  <a:pt x="688764" y="550039"/>
                                </a:lnTo>
                                <a:lnTo>
                                  <a:pt x="688764" y="547006"/>
                                </a:lnTo>
                                <a:cubicBezTo>
                                  <a:pt x="688764" y="547006"/>
                                  <a:pt x="690126" y="544574"/>
                                  <a:pt x="690743" y="544882"/>
                                </a:cubicBezTo>
                                <a:cubicBezTo>
                                  <a:pt x="691343" y="545190"/>
                                  <a:pt x="692251" y="545482"/>
                                  <a:pt x="692251" y="545482"/>
                                </a:cubicBezTo>
                                <a:lnTo>
                                  <a:pt x="694521" y="541995"/>
                                </a:lnTo>
                                <a:lnTo>
                                  <a:pt x="696191" y="541542"/>
                                </a:lnTo>
                                <a:lnTo>
                                  <a:pt x="698315" y="534423"/>
                                </a:lnTo>
                                <a:lnTo>
                                  <a:pt x="700440" y="532915"/>
                                </a:lnTo>
                                <a:lnTo>
                                  <a:pt x="700440" y="529282"/>
                                </a:lnTo>
                                <a:lnTo>
                                  <a:pt x="705904" y="520185"/>
                                </a:lnTo>
                                <a:lnTo>
                                  <a:pt x="710299" y="516699"/>
                                </a:lnTo>
                                <a:lnTo>
                                  <a:pt x="708791" y="503062"/>
                                </a:lnTo>
                                <a:lnTo>
                                  <a:pt x="709391" y="495780"/>
                                </a:lnTo>
                                <a:lnTo>
                                  <a:pt x="711823" y="490024"/>
                                </a:lnTo>
                                <a:lnTo>
                                  <a:pt x="714710" y="484559"/>
                                </a:lnTo>
                                <a:lnTo>
                                  <a:pt x="716834" y="482435"/>
                                </a:lnTo>
                                <a:lnTo>
                                  <a:pt x="718504" y="478349"/>
                                </a:lnTo>
                                <a:lnTo>
                                  <a:pt x="723660" y="478657"/>
                                </a:lnTo>
                                <a:lnTo>
                                  <a:pt x="720482" y="475316"/>
                                </a:lnTo>
                                <a:lnTo>
                                  <a:pt x="720336" y="464711"/>
                                </a:lnTo>
                                <a:lnTo>
                                  <a:pt x="721698" y="460917"/>
                                </a:lnTo>
                                <a:lnTo>
                                  <a:pt x="721698" y="458484"/>
                                </a:lnTo>
                                <a:lnTo>
                                  <a:pt x="723677" y="454544"/>
                                </a:lnTo>
                                <a:lnTo>
                                  <a:pt x="723677" y="451058"/>
                                </a:lnTo>
                                <a:lnTo>
                                  <a:pt x="725655" y="444993"/>
                                </a:lnTo>
                                <a:lnTo>
                                  <a:pt x="727471" y="440144"/>
                                </a:lnTo>
                                <a:lnTo>
                                  <a:pt x="724747" y="437712"/>
                                </a:lnTo>
                                <a:lnTo>
                                  <a:pt x="727471" y="437712"/>
                                </a:lnTo>
                                <a:lnTo>
                                  <a:pt x="725801" y="435442"/>
                                </a:lnTo>
                                <a:lnTo>
                                  <a:pt x="722315" y="433318"/>
                                </a:lnTo>
                                <a:lnTo>
                                  <a:pt x="725347" y="433318"/>
                                </a:lnTo>
                                <a:lnTo>
                                  <a:pt x="724293" y="425437"/>
                                </a:lnTo>
                                <a:lnTo>
                                  <a:pt x="724601" y="421350"/>
                                </a:lnTo>
                                <a:lnTo>
                                  <a:pt x="723547" y="415140"/>
                                </a:lnTo>
                                <a:lnTo>
                                  <a:pt x="722639" y="413016"/>
                                </a:lnTo>
                                <a:lnTo>
                                  <a:pt x="726125" y="403918"/>
                                </a:lnTo>
                                <a:lnTo>
                                  <a:pt x="725979" y="400286"/>
                                </a:lnTo>
                                <a:lnTo>
                                  <a:pt x="725979" y="396654"/>
                                </a:lnTo>
                                <a:lnTo>
                                  <a:pt x="724925" y="400140"/>
                                </a:lnTo>
                                <a:lnTo>
                                  <a:pt x="723417" y="401648"/>
                                </a:lnTo>
                                <a:lnTo>
                                  <a:pt x="722655" y="396346"/>
                                </a:lnTo>
                                <a:lnTo>
                                  <a:pt x="723563" y="395291"/>
                                </a:lnTo>
                                <a:lnTo>
                                  <a:pt x="721747" y="392859"/>
                                </a:lnTo>
                                <a:lnTo>
                                  <a:pt x="723563" y="392097"/>
                                </a:lnTo>
                                <a:lnTo>
                                  <a:pt x="724471" y="394367"/>
                                </a:lnTo>
                                <a:lnTo>
                                  <a:pt x="724925" y="392243"/>
                                </a:lnTo>
                                <a:lnTo>
                                  <a:pt x="724471" y="390573"/>
                                </a:lnTo>
                                <a:lnTo>
                                  <a:pt x="722655" y="389973"/>
                                </a:lnTo>
                                <a:lnTo>
                                  <a:pt x="722655" y="386032"/>
                                </a:lnTo>
                                <a:lnTo>
                                  <a:pt x="724779" y="384524"/>
                                </a:lnTo>
                                <a:lnTo>
                                  <a:pt x="729936" y="384524"/>
                                </a:lnTo>
                                <a:lnTo>
                                  <a:pt x="730698" y="381184"/>
                                </a:lnTo>
                                <a:lnTo>
                                  <a:pt x="727666" y="381038"/>
                                </a:lnTo>
                                <a:lnTo>
                                  <a:pt x="727212" y="379676"/>
                                </a:lnTo>
                                <a:lnTo>
                                  <a:pt x="729790" y="375427"/>
                                </a:lnTo>
                                <a:lnTo>
                                  <a:pt x="726612" y="374065"/>
                                </a:lnTo>
                                <a:lnTo>
                                  <a:pt x="726304" y="371033"/>
                                </a:lnTo>
                                <a:lnTo>
                                  <a:pt x="727812" y="370725"/>
                                </a:lnTo>
                                <a:lnTo>
                                  <a:pt x="729028" y="373303"/>
                                </a:lnTo>
                                <a:lnTo>
                                  <a:pt x="730698" y="369817"/>
                                </a:lnTo>
                                <a:lnTo>
                                  <a:pt x="733731" y="369671"/>
                                </a:lnTo>
                                <a:lnTo>
                                  <a:pt x="733731" y="371487"/>
                                </a:lnTo>
                                <a:lnTo>
                                  <a:pt x="735855" y="372087"/>
                                </a:lnTo>
                                <a:lnTo>
                                  <a:pt x="737363" y="375719"/>
                                </a:lnTo>
                                <a:lnTo>
                                  <a:pt x="738871" y="378152"/>
                                </a:lnTo>
                                <a:lnTo>
                                  <a:pt x="742665" y="376027"/>
                                </a:lnTo>
                                <a:lnTo>
                                  <a:pt x="741611" y="373757"/>
                                </a:lnTo>
                                <a:lnTo>
                                  <a:pt x="745406" y="370271"/>
                                </a:lnTo>
                                <a:lnTo>
                                  <a:pt x="747838" y="366330"/>
                                </a:lnTo>
                                <a:lnTo>
                                  <a:pt x="751779" y="360411"/>
                                </a:lnTo>
                                <a:lnTo>
                                  <a:pt x="754049" y="355709"/>
                                </a:lnTo>
                                <a:lnTo>
                                  <a:pt x="756935" y="351168"/>
                                </a:lnTo>
                                <a:lnTo>
                                  <a:pt x="758443" y="347990"/>
                                </a:lnTo>
                                <a:lnTo>
                                  <a:pt x="759805" y="345866"/>
                                </a:lnTo>
                                <a:lnTo>
                                  <a:pt x="757373" y="346174"/>
                                </a:lnTo>
                                <a:lnTo>
                                  <a:pt x="758135" y="343450"/>
                                </a:lnTo>
                                <a:lnTo>
                                  <a:pt x="758897" y="341634"/>
                                </a:lnTo>
                                <a:lnTo>
                                  <a:pt x="759043" y="339655"/>
                                </a:lnTo>
                                <a:lnTo>
                                  <a:pt x="761314" y="341325"/>
                                </a:lnTo>
                                <a:lnTo>
                                  <a:pt x="762676" y="338601"/>
                                </a:lnTo>
                                <a:lnTo>
                                  <a:pt x="761168" y="336331"/>
                                </a:lnTo>
                                <a:cubicBezTo>
                                  <a:pt x="761168" y="336331"/>
                                  <a:pt x="762384" y="335423"/>
                                  <a:pt x="762676" y="335731"/>
                                </a:cubicBezTo>
                                <a:cubicBezTo>
                                  <a:pt x="762984" y="336039"/>
                                  <a:pt x="764654" y="337709"/>
                                  <a:pt x="764654" y="337709"/>
                                </a:cubicBezTo>
                                <a:lnTo>
                                  <a:pt x="765254" y="336655"/>
                                </a:lnTo>
                                <a:lnTo>
                                  <a:pt x="763584" y="334223"/>
                                </a:lnTo>
                                <a:cubicBezTo>
                                  <a:pt x="763584" y="334223"/>
                                  <a:pt x="763130" y="330882"/>
                                  <a:pt x="764038" y="330882"/>
                                </a:cubicBezTo>
                                <a:cubicBezTo>
                                  <a:pt x="764946" y="330882"/>
                                  <a:pt x="766762" y="331029"/>
                                  <a:pt x="766762" y="331029"/>
                                </a:cubicBezTo>
                                <a:lnTo>
                                  <a:pt x="766762" y="333607"/>
                                </a:lnTo>
                                <a:lnTo>
                                  <a:pt x="768432" y="331628"/>
                                </a:lnTo>
                                <a:lnTo>
                                  <a:pt x="771319" y="328596"/>
                                </a:lnTo>
                                <a:lnTo>
                                  <a:pt x="774205" y="326780"/>
                                </a:lnTo>
                                <a:lnTo>
                                  <a:pt x="777546" y="325272"/>
                                </a:lnTo>
                                <a:lnTo>
                                  <a:pt x="777546" y="323910"/>
                                </a:lnTo>
                                <a:lnTo>
                                  <a:pt x="779670" y="324672"/>
                                </a:lnTo>
                                <a:lnTo>
                                  <a:pt x="781648" y="320586"/>
                                </a:lnTo>
                                <a:lnTo>
                                  <a:pt x="783318" y="321493"/>
                                </a:lnTo>
                                <a:lnTo>
                                  <a:pt x="786351" y="315283"/>
                                </a:lnTo>
                                <a:lnTo>
                                  <a:pt x="790291" y="310580"/>
                                </a:lnTo>
                                <a:lnTo>
                                  <a:pt x="788313" y="307856"/>
                                </a:lnTo>
                                <a:lnTo>
                                  <a:pt x="787096" y="305424"/>
                                </a:lnTo>
                                <a:lnTo>
                                  <a:pt x="790275" y="307856"/>
                                </a:lnTo>
                                <a:lnTo>
                                  <a:pt x="791329" y="306348"/>
                                </a:lnTo>
                                <a:lnTo>
                                  <a:pt x="792999" y="306656"/>
                                </a:lnTo>
                                <a:lnTo>
                                  <a:pt x="796631" y="303770"/>
                                </a:lnTo>
                                <a:lnTo>
                                  <a:pt x="800426" y="299975"/>
                                </a:lnTo>
                                <a:lnTo>
                                  <a:pt x="801788" y="298159"/>
                                </a:lnTo>
                                <a:lnTo>
                                  <a:pt x="801788" y="294981"/>
                                </a:lnTo>
                                <a:lnTo>
                                  <a:pt x="804366" y="292095"/>
                                </a:lnTo>
                                <a:lnTo>
                                  <a:pt x="805728" y="287846"/>
                                </a:lnTo>
                                <a:lnTo>
                                  <a:pt x="807545" y="284052"/>
                                </a:lnTo>
                                <a:lnTo>
                                  <a:pt x="810885" y="277841"/>
                                </a:lnTo>
                                <a:lnTo>
                                  <a:pt x="809215" y="276933"/>
                                </a:lnTo>
                                <a:lnTo>
                                  <a:pt x="812393" y="271776"/>
                                </a:lnTo>
                                <a:lnTo>
                                  <a:pt x="810123" y="269506"/>
                                </a:lnTo>
                                <a:lnTo>
                                  <a:pt x="809361" y="266928"/>
                                </a:lnTo>
                                <a:lnTo>
                                  <a:pt x="812393" y="264495"/>
                                </a:lnTo>
                                <a:lnTo>
                                  <a:pt x="812393" y="255544"/>
                                </a:lnTo>
                                <a:lnTo>
                                  <a:pt x="809215" y="255544"/>
                                </a:lnTo>
                                <a:lnTo>
                                  <a:pt x="810123" y="250842"/>
                                </a:lnTo>
                                <a:lnTo>
                                  <a:pt x="809361" y="247809"/>
                                </a:lnTo>
                                <a:lnTo>
                                  <a:pt x="808145" y="247809"/>
                                </a:lnTo>
                                <a:lnTo>
                                  <a:pt x="808453" y="244323"/>
                                </a:lnTo>
                                <a:lnTo>
                                  <a:pt x="807237" y="239782"/>
                                </a:lnTo>
                                <a:lnTo>
                                  <a:pt x="805112" y="236896"/>
                                </a:lnTo>
                                <a:lnTo>
                                  <a:pt x="804204" y="236896"/>
                                </a:lnTo>
                                <a:lnTo>
                                  <a:pt x="805566" y="234318"/>
                                </a:lnTo>
                                <a:lnTo>
                                  <a:pt x="804512" y="229323"/>
                                </a:lnTo>
                                <a:lnTo>
                                  <a:pt x="803296" y="225983"/>
                                </a:lnTo>
                                <a:lnTo>
                                  <a:pt x="801172" y="219610"/>
                                </a:lnTo>
                                <a:lnTo>
                                  <a:pt x="799356" y="216578"/>
                                </a:lnTo>
                                <a:lnTo>
                                  <a:pt x="796469" y="214000"/>
                                </a:lnTo>
                                <a:lnTo>
                                  <a:pt x="790097" y="212491"/>
                                </a:lnTo>
                                <a:lnTo>
                                  <a:pt x="783724" y="212637"/>
                                </a:lnTo>
                                <a:lnTo>
                                  <a:pt x="781145" y="213091"/>
                                </a:lnTo>
                                <a:lnTo>
                                  <a:pt x="776605" y="212491"/>
                                </a:lnTo>
                                <a:lnTo>
                                  <a:pt x="774627" y="214000"/>
                                </a:lnTo>
                                <a:lnTo>
                                  <a:pt x="772194" y="212783"/>
                                </a:lnTo>
                                <a:lnTo>
                                  <a:pt x="771286" y="214145"/>
                                </a:lnTo>
                                <a:lnTo>
                                  <a:pt x="770378" y="213837"/>
                                </a:lnTo>
                                <a:lnTo>
                                  <a:pt x="770070" y="211859"/>
                                </a:lnTo>
                                <a:lnTo>
                                  <a:pt x="768092" y="209735"/>
                                </a:lnTo>
                                <a:lnTo>
                                  <a:pt x="763551" y="210335"/>
                                </a:lnTo>
                                <a:lnTo>
                                  <a:pt x="761735" y="209572"/>
                                </a:lnTo>
                                <a:lnTo>
                                  <a:pt x="760227" y="206232"/>
                                </a:lnTo>
                                <a:lnTo>
                                  <a:pt x="758249" y="203346"/>
                                </a:lnTo>
                                <a:lnTo>
                                  <a:pt x="755070" y="202746"/>
                                </a:lnTo>
                                <a:lnTo>
                                  <a:pt x="752638" y="202146"/>
                                </a:lnTo>
                                <a:lnTo>
                                  <a:pt x="750968" y="200329"/>
                                </a:lnTo>
                                <a:lnTo>
                                  <a:pt x="749914" y="201238"/>
                                </a:lnTo>
                                <a:lnTo>
                                  <a:pt x="749460" y="198205"/>
                                </a:lnTo>
                                <a:lnTo>
                                  <a:pt x="745973" y="196535"/>
                                </a:lnTo>
                                <a:lnTo>
                                  <a:pt x="743395" y="193357"/>
                                </a:lnTo>
                                <a:lnTo>
                                  <a:pt x="740509" y="189724"/>
                                </a:lnTo>
                                <a:lnTo>
                                  <a:pt x="737330" y="186838"/>
                                </a:lnTo>
                                <a:lnTo>
                                  <a:pt x="734152" y="184406"/>
                                </a:lnTo>
                                <a:lnTo>
                                  <a:pt x="729158" y="182135"/>
                                </a:lnTo>
                                <a:lnTo>
                                  <a:pt x="719007" y="174563"/>
                                </a:lnTo>
                                <a:lnTo>
                                  <a:pt x="715066" y="173655"/>
                                </a:lnTo>
                                <a:lnTo>
                                  <a:pt x="710672" y="170930"/>
                                </a:lnTo>
                                <a:lnTo>
                                  <a:pt x="707785" y="168206"/>
                                </a:lnTo>
                                <a:lnTo>
                                  <a:pt x="704445" y="166082"/>
                                </a:lnTo>
                                <a:lnTo>
                                  <a:pt x="696710" y="166682"/>
                                </a:lnTo>
                                <a:lnTo>
                                  <a:pt x="694278" y="165465"/>
                                </a:lnTo>
                                <a:lnTo>
                                  <a:pt x="693824" y="167282"/>
                                </a:lnTo>
                                <a:lnTo>
                                  <a:pt x="689121" y="166828"/>
                                </a:lnTo>
                                <a:lnTo>
                                  <a:pt x="684726" y="167736"/>
                                </a:lnTo>
                                <a:lnTo>
                                  <a:pt x="682294" y="168190"/>
                                </a:lnTo>
                                <a:lnTo>
                                  <a:pt x="677138" y="168190"/>
                                </a:lnTo>
                                <a:lnTo>
                                  <a:pt x="673651" y="167736"/>
                                </a:lnTo>
                                <a:lnTo>
                                  <a:pt x="668657" y="166066"/>
                                </a:lnTo>
                                <a:lnTo>
                                  <a:pt x="663808" y="164087"/>
                                </a:lnTo>
                                <a:lnTo>
                                  <a:pt x="660776" y="165449"/>
                                </a:lnTo>
                                <a:lnTo>
                                  <a:pt x="657597" y="164849"/>
                                </a:lnTo>
                                <a:lnTo>
                                  <a:pt x="655473" y="162871"/>
                                </a:lnTo>
                                <a:lnTo>
                                  <a:pt x="654711" y="164995"/>
                                </a:lnTo>
                                <a:lnTo>
                                  <a:pt x="652895" y="164849"/>
                                </a:lnTo>
                                <a:lnTo>
                                  <a:pt x="652895" y="162871"/>
                                </a:lnTo>
                                <a:lnTo>
                                  <a:pt x="649717" y="160601"/>
                                </a:lnTo>
                                <a:lnTo>
                                  <a:pt x="649717" y="163325"/>
                                </a:lnTo>
                                <a:lnTo>
                                  <a:pt x="648500" y="164833"/>
                                </a:lnTo>
                                <a:lnTo>
                                  <a:pt x="646830" y="163925"/>
                                </a:lnTo>
                                <a:lnTo>
                                  <a:pt x="648046" y="162563"/>
                                </a:lnTo>
                                <a:lnTo>
                                  <a:pt x="647446" y="161347"/>
                                </a:lnTo>
                                <a:lnTo>
                                  <a:pt x="638803" y="156952"/>
                                </a:lnTo>
                                <a:lnTo>
                                  <a:pt x="633339" y="156644"/>
                                </a:lnTo>
                                <a:lnTo>
                                  <a:pt x="637133" y="158152"/>
                                </a:lnTo>
                                <a:lnTo>
                                  <a:pt x="631977" y="159514"/>
                                </a:lnTo>
                                <a:lnTo>
                                  <a:pt x="625312" y="160114"/>
                                </a:lnTo>
                                <a:lnTo>
                                  <a:pt x="621372" y="159060"/>
                                </a:lnTo>
                                <a:lnTo>
                                  <a:pt x="620155" y="158152"/>
                                </a:lnTo>
                                <a:lnTo>
                                  <a:pt x="617577" y="158152"/>
                                </a:lnTo>
                                <a:lnTo>
                                  <a:pt x="614091" y="159368"/>
                                </a:lnTo>
                                <a:lnTo>
                                  <a:pt x="614091" y="164671"/>
                                </a:lnTo>
                                <a:lnTo>
                                  <a:pt x="617269" y="164671"/>
                                </a:lnTo>
                                <a:lnTo>
                                  <a:pt x="617869" y="162547"/>
                                </a:lnTo>
                                <a:lnTo>
                                  <a:pt x="621809" y="163601"/>
                                </a:lnTo>
                                <a:lnTo>
                                  <a:pt x="620139" y="165417"/>
                                </a:lnTo>
                                <a:lnTo>
                                  <a:pt x="616053" y="167233"/>
                                </a:lnTo>
                                <a:lnTo>
                                  <a:pt x="614999" y="165871"/>
                                </a:lnTo>
                                <a:lnTo>
                                  <a:pt x="613491" y="165871"/>
                                </a:lnTo>
                                <a:lnTo>
                                  <a:pt x="611675" y="171028"/>
                                </a:lnTo>
                                <a:lnTo>
                                  <a:pt x="609404" y="171790"/>
                                </a:lnTo>
                                <a:lnTo>
                                  <a:pt x="607588" y="174368"/>
                                </a:lnTo>
                                <a:lnTo>
                                  <a:pt x="606680" y="176038"/>
                                </a:lnTo>
                                <a:lnTo>
                                  <a:pt x="606372" y="172860"/>
                                </a:lnTo>
                                <a:lnTo>
                                  <a:pt x="606972" y="171806"/>
                                </a:lnTo>
                                <a:lnTo>
                                  <a:pt x="608026" y="165595"/>
                                </a:lnTo>
                                <a:lnTo>
                                  <a:pt x="606518" y="164541"/>
                                </a:lnTo>
                                <a:lnTo>
                                  <a:pt x="610312" y="158023"/>
                                </a:lnTo>
                                <a:lnTo>
                                  <a:pt x="612745" y="157423"/>
                                </a:lnTo>
                                <a:lnTo>
                                  <a:pt x="613961" y="154082"/>
                                </a:lnTo>
                                <a:lnTo>
                                  <a:pt x="612907" y="151958"/>
                                </a:lnTo>
                                <a:lnTo>
                                  <a:pt x="608058" y="156206"/>
                                </a:lnTo>
                                <a:lnTo>
                                  <a:pt x="610329" y="150596"/>
                                </a:lnTo>
                                <a:lnTo>
                                  <a:pt x="611545" y="150596"/>
                                </a:lnTo>
                                <a:lnTo>
                                  <a:pt x="611853" y="147110"/>
                                </a:lnTo>
                                <a:lnTo>
                                  <a:pt x="609729" y="145893"/>
                                </a:lnTo>
                                <a:lnTo>
                                  <a:pt x="607296" y="142553"/>
                                </a:lnTo>
                                <a:lnTo>
                                  <a:pt x="603210" y="140883"/>
                                </a:lnTo>
                                <a:lnTo>
                                  <a:pt x="605480" y="136942"/>
                                </a:lnTo>
                                <a:lnTo>
                                  <a:pt x="601231" y="139666"/>
                                </a:lnTo>
                                <a:lnTo>
                                  <a:pt x="601086" y="138304"/>
                                </a:lnTo>
                                <a:lnTo>
                                  <a:pt x="595929" y="139066"/>
                                </a:lnTo>
                                <a:lnTo>
                                  <a:pt x="594259" y="141499"/>
                                </a:lnTo>
                                <a:lnTo>
                                  <a:pt x="590772" y="138774"/>
                                </a:lnTo>
                                <a:lnTo>
                                  <a:pt x="592134" y="135434"/>
                                </a:lnTo>
                                <a:lnTo>
                                  <a:pt x="590627" y="136342"/>
                                </a:lnTo>
                                <a:lnTo>
                                  <a:pt x="589718" y="133002"/>
                                </a:lnTo>
                                <a:lnTo>
                                  <a:pt x="583346" y="131494"/>
                                </a:lnTo>
                                <a:lnTo>
                                  <a:pt x="579551" y="130277"/>
                                </a:lnTo>
                                <a:lnTo>
                                  <a:pt x="577735" y="131494"/>
                                </a:lnTo>
                                <a:lnTo>
                                  <a:pt x="574703" y="131494"/>
                                </a:lnTo>
                                <a:lnTo>
                                  <a:pt x="575757" y="126191"/>
                                </a:lnTo>
                                <a:lnTo>
                                  <a:pt x="573486" y="128315"/>
                                </a:lnTo>
                                <a:lnTo>
                                  <a:pt x="568638" y="128623"/>
                                </a:lnTo>
                                <a:lnTo>
                                  <a:pt x="565751" y="128169"/>
                                </a:lnTo>
                                <a:lnTo>
                                  <a:pt x="567260" y="126045"/>
                                </a:lnTo>
                                <a:lnTo>
                                  <a:pt x="565135" y="125445"/>
                                </a:lnTo>
                                <a:cubicBezTo>
                                  <a:pt x="565135" y="125445"/>
                                  <a:pt x="564227" y="122721"/>
                                  <a:pt x="563773" y="122721"/>
                                </a:cubicBezTo>
                                <a:cubicBezTo>
                                  <a:pt x="563319" y="122721"/>
                                  <a:pt x="560887" y="123629"/>
                                  <a:pt x="560887" y="123629"/>
                                </a:cubicBezTo>
                                <a:lnTo>
                                  <a:pt x="558617" y="121196"/>
                                </a:lnTo>
                                <a:lnTo>
                                  <a:pt x="556038" y="122105"/>
                                </a:lnTo>
                                <a:lnTo>
                                  <a:pt x="553314" y="120888"/>
                                </a:lnTo>
                                <a:lnTo>
                                  <a:pt x="551952" y="121650"/>
                                </a:lnTo>
                                <a:lnTo>
                                  <a:pt x="550590" y="120143"/>
                                </a:lnTo>
                                <a:lnTo>
                                  <a:pt x="549374" y="122267"/>
                                </a:lnTo>
                                <a:lnTo>
                                  <a:pt x="546649" y="122413"/>
                                </a:lnTo>
                                <a:lnTo>
                                  <a:pt x="545741" y="120143"/>
                                </a:lnTo>
                                <a:lnTo>
                                  <a:pt x="542401" y="121959"/>
                                </a:lnTo>
                                <a:lnTo>
                                  <a:pt x="539060" y="123013"/>
                                </a:lnTo>
                                <a:lnTo>
                                  <a:pt x="537552" y="122105"/>
                                </a:lnTo>
                                <a:lnTo>
                                  <a:pt x="535736" y="124083"/>
                                </a:lnTo>
                                <a:lnTo>
                                  <a:pt x="535882" y="126207"/>
                                </a:lnTo>
                                <a:lnTo>
                                  <a:pt x="535574" y="129840"/>
                                </a:lnTo>
                                <a:lnTo>
                                  <a:pt x="532996" y="129694"/>
                                </a:lnTo>
                                <a:lnTo>
                                  <a:pt x="533596" y="131510"/>
                                </a:lnTo>
                                <a:lnTo>
                                  <a:pt x="531779" y="135450"/>
                                </a:lnTo>
                                <a:lnTo>
                                  <a:pt x="529201" y="134850"/>
                                </a:lnTo>
                                <a:lnTo>
                                  <a:pt x="529055" y="136829"/>
                                </a:lnTo>
                                <a:lnTo>
                                  <a:pt x="535720" y="138045"/>
                                </a:lnTo>
                                <a:lnTo>
                                  <a:pt x="529201" y="139261"/>
                                </a:lnTo>
                                <a:lnTo>
                                  <a:pt x="531017" y="143201"/>
                                </a:lnTo>
                                <a:lnTo>
                                  <a:pt x="529509" y="143655"/>
                                </a:lnTo>
                                <a:lnTo>
                                  <a:pt x="525569" y="136991"/>
                                </a:lnTo>
                                <a:lnTo>
                                  <a:pt x="522990" y="138661"/>
                                </a:lnTo>
                                <a:lnTo>
                                  <a:pt x="520412" y="144725"/>
                                </a:lnTo>
                                <a:lnTo>
                                  <a:pt x="518288" y="149120"/>
                                </a:lnTo>
                                <a:lnTo>
                                  <a:pt x="517072" y="147304"/>
                                </a:lnTo>
                                <a:lnTo>
                                  <a:pt x="514639" y="147158"/>
                                </a:lnTo>
                                <a:lnTo>
                                  <a:pt x="509645" y="155039"/>
                                </a:lnTo>
                                <a:lnTo>
                                  <a:pt x="509499" y="166552"/>
                                </a:lnTo>
                                <a:lnTo>
                                  <a:pt x="512223" y="172017"/>
                                </a:lnTo>
                                <a:lnTo>
                                  <a:pt x="509499" y="172163"/>
                                </a:lnTo>
                                <a:lnTo>
                                  <a:pt x="505251" y="167168"/>
                                </a:lnTo>
                                <a:lnTo>
                                  <a:pt x="506158" y="156109"/>
                                </a:lnTo>
                                <a:lnTo>
                                  <a:pt x="509791" y="148374"/>
                                </a:lnTo>
                                <a:lnTo>
                                  <a:pt x="508575" y="147012"/>
                                </a:lnTo>
                                <a:lnTo>
                                  <a:pt x="509029" y="143980"/>
                                </a:lnTo>
                                <a:lnTo>
                                  <a:pt x="506905" y="146704"/>
                                </a:lnTo>
                                <a:lnTo>
                                  <a:pt x="502202" y="147466"/>
                                </a:lnTo>
                                <a:lnTo>
                                  <a:pt x="500532" y="151553"/>
                                </a:lnTo>
                                <a:lnTo>
                                  <a:pt x="498716" y="145796"/>
                                </a:lnTo>
                                <a:lnTo>
                                  <a:pt x="492797" y="146558"/>
                                </a:lnTo>
                                <a:lnTo>
                                  <a:pt x="492651" y="147920"/>
                                </a:lnTo>
                                <a:lnTo>
                                  <a:pt x="486894" y="148066"/>
                                </a:lnTo>
                                <a:lnTo>
                                  <a:pt x="485386" y="145942"/>
                                </a:lnTo>
                                <a:lnTo>
                                  <a:pt x="483716" y="146088"/>
                                </a:lnTo>
                                <a:lnTo>
                                  <a:pt x="483570" y="147758"/>
                                </a:lnTo>
                                <a:lnTo>
                                  <a:pt x="481754" y="149266"/>
                                </a:lnTo>
                                <a:lnTo>
                                  <a:pt x="482062" y="152152"/>
                                </a:lnTo>
                                <a:lnTo>
                                  <a:pt x="480554" y="149720"/>
                                </a:lnTo>
                                <a:lnTo>
                                  <a:pt x="478738" y="149574"/>
                                </a:lnTo>
                                <a:lnTo>
                                  <a:pt x="477684" y="159271"/>
                                </a:lnTo>
                                <a:lnTo>
                                  <a:pt x="476176" y="153352"/>
                                </a:lnTo>
                                <a:lnTo>
                                  <a:pt x="476322" y="149720"/>
                                </a:lnTo>
                                <a:lnTo>
                                  <a:pt x="472381" y="146234"/>
                                </a:lnTo>
                                <a:lnTo>
                                  <a:pt x="469949" y="146088"/>
                                </a:lnTo>
                                <a:lnTo>
                                  <a:pt x="469187" y="153515"/>
                                </a:lnTo>
                                <a:lnTo>
                                  <a:pt x="472981" y="159579"/>
                                </a:lnTo>
                                <a:lnTo>
                                  <a:pt x="470095" y="158525"/>
                                </a:lnTo>
                                <a:lnTo>
                                  <a:pt x="466008" y="152915"/>
                                </a:lnTo>
                                <a:lnTo>
                                  <a:pt x="466462" y="143218"/>
                                </a:lnTo>
                                <a:lnTo>
                                  <a:pt x="470549" y="142001"/>
                                </a:lnTo>
                                <a:lnTo>
                                  <a:pt x="475543" y="145796"/>
                                </a:lnTo>
                                <a:lnTo>
                                  <a:pt x="478430" y="145342"/>
                                </a:lnTo>
                                <a:lnTo>
                                  <a:pt x="482516" y="143834"/>
                                </a:lnTo>
                                <a:lnTo>
                                  <a:pt x="485857" y="143072"/>
                                </a:lnTo>
                                <a:lnTo>
                                  <a:pt x="490397" y="145050"/>
                                </a:lnTo>
                                <a:lnTo>
                                  <a:pt x="490543" y="142164"/>
                                </a:lnTo>
                                <a:lnTo>
                                  <a:pt x="495391" y="142164"/>
                                </a:lnTo>
                                <a:lnTo>
                                  <a:pt x="496445" y="143980"/>
                                </a:lnTo>
                                <a:lnTo>
                                  <a:pt x="500694" y="144288"/>
                                </a:lnTo>
                                <a:lnTo>
                                  <a:pt x="501748" y="139439"/>
                                </a:lnTo>
                                <a:lnTo>
                                  <a:pt x="503110" y="143688"/>
                                </a:lnTo>
                                <a:lnTo>
                                  <a:pt x="506142" y="143234"/>
                                </a:lnTo>
                                <a:lnTo>
                                  <a:pt x="506596" y="137623"/>
                                </a:lnTo>
                                <a:lnTo>
                                  <a:pt x="507650" y="139601"/>
                                </a:lnTo>
                                <a:lnTo>
                                  <a:pt x="509467" y="140056"/>
                                </a:lnTo>
                                <a:lnTo>
                                  <a:pt x="509775" y="139002"/>
                                </a:lnTo>
                                <a:lnTo>
                                  <a:pt x="511283" y="139455"/>
                                </a:lnTo>
                                <a:lnTo>
                                  <a:pt x="512791" y="137185"/>
                                </a:lnTo>
                                <a:lnTo>
                                  <a:pt x="514769" y="136877"/>
                                </a:lnTo>
                                <a:lnTo>
                                  <a:pt x="518256" y="140364"/>
                                </a:lnTo>
                                <a:cubicBezTo>
                                  <a:pt x="518256" y="140364"/>
                                  <a:pt x="521742" y="139764"/>
                                  <a:pt x="520526" y="139002"/>
                                </a:cubicBezTo>
                                <a:cubicBezTo>
                                  <a:pt x="519310" y="138239"/>
                                  <a:pt x="518093" y="137023"/>
                                  <a:pt x="518093" y="137023"/>
                                </a:cubicBezTo>
                                <a:lnTo>
                                  <a:pt x="517947" y="134445"/>
                                </a:lnTo>
                                <a:lnTo>
                                  <a:pt x="520218" y="135807"/>
                                </a:lnTo>
                                <a:lnTo>
                                  <a:pt x="519456" y="132321"/>
                                </a:lnTo>
                                <a:cubicBezTo>
                                  <a:pt x="519456" y="132321"/>
                                  <a:pt x="522488" y="132921"/>
                                  <a:pt x="522342" y="132467"/>
                                </a:cubicBezTo>
                                <a:cubicBezTo>
                                  <a:pt x="522196" y="132013"/>
                                  <a:pt x="521580" y="130196"/>
                                  <a:pt x="521580" y="130196"/>
                                </a:cubicBezTo>
                                <a:lnTo>
                                  <a:pt x="524920" y="130505"/>
                                </a:lnTo>
                                <a:lnTo>
                                  <a:pt x="524920" y="127780"/>
                                </a:lnTo>
                                <a:lnTo>
                                  <a:pt x="528098" y="125802"/>
                                </a:lnTo>
                                <a:lnTo>
                                  <a:pt x="525666" y="122624"/>
                                </a:lnTo>
                                <a:lnTo>
                                  <a:pt x="525812" y="121116"/>
                                </a:lnTo>
                                <a:lnTo>
                                  <a:pt x="527790" y="122624"/>
                                </a:lnTo>
                                <a:lnTo>
                                  <a:pt x="527644" y="120191"/>
                                </a:lnTo>
                                <a:cubicBezTo>
                                  <a:pt x="527644" y="120191"/>
                                  <a:pt x="531585" y="114726"/>
                                  <a:pt x="530823" y="114581"/>
                                </a:cubicBezTo>
                                <a:cubicBezTo>
                                  <a:pt x="530061" y="114435"/>
                                  <a:pt x="528698" y="112764"/>
                                  <a:pt x="528698" y="112764"/>
                                </a:cubicBezTo>
                                <a:lnTo>
                                  <a:pt x="519293" y="113364"/>
                                </a:lnTo>
                                <a:lnTo>
                                  <a:pt x="519147" y="112148"/>
                                </a:lnTo>
                                <a:lnTo>
                                  <a:pt x="508834" y="111386"/>
                                </a:lnTo>
                                <a:lnTo>
                                  <a:pt x="510050" y="107445"/>
                                </a:lnTo>
                                <a:lnTo>
                                  <a:pt x="507618" y="106392"/>
                                </a:lnTo>
                                <a:lnTo>
                                  <a:pt x="504894" y="106392"/>
                                </a:lnTo>
                                <a:lnTo>
                                  <a:pt x="502315" y="109424"/>
                                </a:lnTo>
                                <a:lnTo>
                                  <a:pt x="499283" y="111094"/>
                                </a:lnTo>
                                <a:lnTo>
                                  <a:pt x="496705" y="111240"/>
                                </a:lnTo>
                                <a:lnTo>
                                  <a:pt x="493672" y="112002"/>
                                </a:lnTo>
                                <a:lnTo>
                                  <a:pt x="490640" y="110186"/>
                                </a:lnTo>
                                <a:lnTo>
                                  <a:pt x="490040" y="113672"/>
                                </a:lnTo>
                                <a:lnTo>
                                  <a:pt x="487916" y="111856"/>
                                </a:lnTo>
                                <a:lnTo>
                                  <a:pt x="482613" y="115343"/>
                                </a:lnTo>
                                <a:lnTo>
                                  <a:pt x="481397" y="115797"/>
                                </a:lnTo>
                                <a:lnTo>
                                  <a:pt x="480635" y="117013"/>
                                </a:lnTo>
                                <a:lnTo>
                                  <a:pt x="476240" y="117613"/>
                                </a:lnTo>
                                <a:lnTo>
                                  <a:pt x="482159" y="119283"/>
                                </a:lnTo>
                                <a:lnTo>
                                  <a:pt x="482759" y="122007"/>
                                </a:lnTo>
                                <a:lnTo>
                                  <a:pt x="484575" y="123223"/>
                                </a:lnTo>
                                <a:lnTo>
                                  <a:pt x="484721" y="125202"/>
                                </a:lnTo>
                                <a:lnTo>
                                  <a:pt x="483213" y="127326"/>
                                </a:lnTo>
                                <a:lnTo>
                                  <a:pt x="483521" y="129596"/>
                                </a:lnTo>
                                <a:lnTo>
                                  <a:pt x="487008" y="132483"/>
                                </a:lnTo>
                                <a:lnTo>
                                  <a:pt x="487154" y="133391"/>
                                </a:lnTo>
                                <a:lnTo>
                                  <a:pt x="479273" y="133391"/>
                                </a:lnTo>
                                <a:lnTo>
                                  <a:pt x="477457" y="131575"/>
                                </a:lnTo>
                                <a:lnTo>
                                  <a:pt x="473824" y="131575"/>
                                </a:lnTo>
                                <a:lnTo>
                                  <a:pt x="463057" y="138856"/>
                                </a:lnTo>
                                <a:lnTo>
                                  <a:pt x="456684" y="141888"/>
                                </a:lnTo>
                                <a:lnTo>
                                  <a:pt x="453198" y="142196"/>
                                </a:lnTo>
                                <a:lnTo>
                                  <a:pt x="451982" y="143866"/>
                                </a:lnTo>
                                <a:lnTo>
                                  <a:pt x="452290" y="150239"/>
                                </a:lnTo>
                                <a:lnTo>
                                  <a:pt x="453344" y="153871"/>
                                </a:lnTo>
                                <a:lnTo>
                                  <a:pt x="455014" y="156450"/>
                                </a:lnTo>
                                <a:lnTo>
                                  <a:pt x="456068" y="160082"/>
                                </a:lnTo>
                                <a:lnTo>
                                  <a:pt x="456668" y="163422"/>
                                </a:lnTo>
                                <a:lnTo>
                                  <a:pt x="457122" y="167055"/>
                                </a:lnTo>
                                <a:lnTo>
                                  <a:pt x="454852" y="168109"/>
                                </a:lnTo>
                                <a:lnTo>
                                  <a:pt x="455452" y="161898"/>
                                </a:lnTo>
                                <a:lnTo>
                                  <a:pt x="453020" y="158103"/>
                                </a:lnTo>
                                <a:lnTo>
                                  <a:pt x="449533" y="150823"/>
                                </a:lnTo>
                                <a:lnTo>
                                  <a:pt x="448625" y="148098"/>
                                </a:lnTo>
                                <a:lnTo>
                                  <a:pt x="449679" y="145666"/>
                                </a:lnTo>
                                <a:lnTo>
                                  <a:pt x="448917" y="143396"/>
                                </a:lnTo>
                                <a:lnTo>
                                  <a:pt x="450279" y="140672"/>
                                </a:lnTo>
                                <a:lnTo>
                                  <a:pt x="444214" y="141126"/>
                                </a:lnTo>
                                <a:lnTo>
                                  <a:pt x="439220" y="141888"/>
                                </a:lnTo>
                                <a:lnTo>
                                  <a:pt x="435879" y="144320"/>
                                </a:lnTo>
                                <a:lnTo>
                                  <a:pt x="433301" y="146591"/>
                                </a:lnTo>
                                <a:lnTo>
                                  <a:pt x="423604" y="147807"/>
                                </a:lnTo>
                                <a:lnTo>
                                  <a:pt x="416631" y="148715"/>
                                </a:lnTo>
                                <a:lnTo>
                                  <a:pt x="413745" y="151893"/>
                                </a:lnTo>
                                <a:lnTo>
                                  <a:pt x="413745" y="157196"/>
                                </a:lnTo>
                                <a:lnTo>
                                  <a:pt x="403740" y="158866"/>
                                </a:lnTo>
                                <a:lnTo>
                                  <a:pt x="410259" y="155833"/>
                                </a:lnTo>
                                <a:lnTo>
                                  <a:pt x="412529" y="150677"/>
                                </a:lnTo>
                                <a:lnTo>
                                  <a:pt x="417377" y="146283"/>
                                </a:lnTo>
                                <a:lnTo>
                                  <a:pt x="424204" y="144774"/>
                                </a:lnTo>
                                <a:lnTo>
                                  <a:pt x="430869" y="144012"/>
                                </a:lnTo>
                                <a:lnTo>
                                  <a:pt x="436934" y="139764"/>
                                </a:lnTo>
                                <a:lnTo>
                                  <a:pt x="442998" y="139164"/>
                                </a:lnTo>
                                <a:lnTo>
                                  <a:pt x="450879" y="135823"/>
                                </a:lnTo>
                                <a:lnTo>
                                  <a:pt x="453003" y="136877"/>
                                </a:lnTo>
                                <a:lnTo>
                                  <a:pt x="455890" y="135969"/>
                                </a:lnTo>
                                <a:lnTo>
                                  <a:pt x="456944" y="131575"/>
                                </a:lnTo>
                                <a:lnTo>
                                  <a:pt x="456490" y="128996"/>
                                </a:lnTo>
                                <a:lnTo>
                                  <a:pt x="458160" y="126110"/>
                                </a:lnTo>
                                <a:lnTo>
                                  <a:pt x="461338" y="125510"/>
                                </a:lnTo>
                                <a:lnTo>
                                  <a:pt x="460884" y="123386"/>
                                </a:lnTo>
                                <a:lnTo>
                                  <a:pt x="467549" y="115651"/>
                                </a:lnTo>
                                <a:lnTo>
                                  <a:pt x="468765" y="118683"/>
                                </a:lnTo>
                                <a:lnTo>
                                  <a:pt x="464225" y="121861"/>
                                </a:lnTo>
                                <a:lnTo>
                                  <a:pt x="463917" y="124748"/>
                                </a:lnTo>
                                <a:lnTo>
                                  <a:pt x="462700" y="126872"/>
                                </a:lnTo>
                                <a:lnTo>
                                  <a:pt x="460122" y="127180"/>
                                </a:lnTo>
                                <a:lnTo>
                                  <a:pt x="463008" y="130067"/>
                                </a:lnTo>
                                <a:lnTo>
                                  <a:pt x="458614" y="135061"/>
                                </a:lnTo>
                                <a:lnTo>
                                  <a:pt x="457252" y="137785"/>
                                </a:lnTo>
                                <a:lnTo>
                                  <a:pt x="459976" y="137785"/>
                                </a:lnTo>
                                <a:lnTo>
                                  <a:pt x="465733" y="133991"/>
                                </a:lnTo>
                                <a:lnTo>
                                  <a:pt x="469365" y="130958"/>
                                </a:lnTo>
                                <a:lnTo>
                                  <a:pt x="471035" y="127472"/>
                                </a:lnTo>
                                <a:lnTo>
                                  <a:pt x="471343" y="124132"/>
                                </a:lnTo>
                                <a:lnTo>
                                  <a:pt x="472251" y="121861"/>
                                </a:lnTo>
                                <a:lnTo>
                                  <a:pt x="471343" y="120045"/>
                                </a:lnTo>
                                <a:lnTo>
                                  <a:pt x="469981" y="118683"/>
                                </a:lnTo>
                                <a:lnTo>
                                  <a:pt x="467711" y="114597"/>
                                </a:lnTo>
                                <a:lnTo>
                                  <a:pt x="470743" y="110656"/>
                                </a:lnTo>
                                <a:lnTo>
                                  <a:pt x="466495" y="108986"/>
                                </a:lnTo>
                                <a:lnTo>
                                  <a:pt x="472705" y="108532"/>
                                </a:lnTo>
                                <a:lnTo>
                                  <a:pt x="478316" y="105046"/>
                                </a:lnTo>
                                <a:lnTo>
                                  <a:pt x="480440" y="107932"/>
                                </a:lnTo>
                                <a:lnTo>
                                  <a:pt x="475900" y="110510"/>
                                </a:lnTo>
                                <a:lnTo>
                                  <a:pt x="475446" y="112780"/>
                                </a:lnTo>
                                <a:lnTo>
                                  <a:pt x="478478" y="113543"/>
                                </a:lnTo>
                                <a:lnTo>
                                  <a:pt x="482419" y="110510"/>
                                </a:lnTo>
                                <a:lnTo>
                                  <a:pt x="485597" y="108532"/>
                                </a:lnTo>
                                <a:lnTo>
                                  <a:pt x="487721" y="107770"/>
                                </a:lnTo>
                                <a:lnTo>
                                  <a:pt x="489537" y="108370"/>
                                </a:lnTo>
                                <a:lnTo>
                                  <a:pt x="493624" y="109586"/>
                                </a:lnTo>
                                <a:lnTo>
                                  <a:pt x="496802" y="109586"/>
                                </a:lnTo>
                                <a:lnTo>
                                  <a:pt x="504683" y="103975"/>
                                </a:lnTo>
                                <a:lnTo>
                                  <a:pt x="504537" y="101397"/>
                                </a:lnTo>
                                <a:lnTo>
                                  <a:pt x="499380" y="100343"/>
                                </a:lnTo>
                                <a:lnTo>
                                  <a:pt x="494678" y="103067"/>
                                </a:lnTo>
                                <a:lnTo>
                                  <a:pt x="489521" y="102467"/>
                                </a:lnTo>
                                <a:lnTo>
                                  <a:pt x="491645" y="98835"/>
                                </a:lnTo>
                                <a:lnTo>
                                  <a:pt x="489829" y="98527"/>
                                </a:lnTo>
                                <a:cubicBezTo>
                                  <a:pt x="489829" y="98527"/>
                                  <a:pt x="486343" y="101705"/>
                                  <a:pt x="486035" y="102159"/>
                                </a:cubicBezTo>
                                <a:cubicBezTo>
                                  <a:pt x="485727" y="102613"/>
                                  <a:pt x="488759" y="103213"/>
                                  <a:pt x="488759" y="103213"/>
                                </a:cubicBezTo>
                                <a:lnTo>
                                  <a:pt x="489813" y="105646"/>
                                </a:lnTo>
                                <a:lnTo>
                                  <a:pt x="488305" y="105791"/>
                                </a:lnTo>
                                <a:lnTo>
                                  <a:pt x="486635" y="104430"/>
                                </a:lnTo>
                                <a:lnTo>
                                  <a:pt x="483003" y="105192"/>
                                </a:lnTo>
                                <a:lnTo>
                                  <a:pt x="481186" y="106862"/>
                                </a:lnTo>
                                <a:lnTo>
                                  <a:pt x="478949" y="104624"/>
                                </a:lnTo>
                                <a:lnTo>
                                  <a:pt x="481981" y="103035"/>
                                </a:lnTo>
                                <a:lnTo>
                                  <a:pt x="484332" y="100489"/>
                                </a:lnTo>
                                <a:lnTo>
                                  <a:pt x="485775" y="98219"/>
                                </a:lnTo>
                                <a:cubicBezTo>
                                  <a:pt x="485775" y="98219"/>
                                  <a:pt x="486424" y="95900"/>
                                  <a:pt x="486570" y="95754"/>
                                </a:cubicBezTo>
                                <a:cubicBezTo>
                                  <a:pt x="486716" y="95608"/>
                                  <a:pt x="489748" y="92722"/>
                                  <a:pt x="489748" y="92722"/>
                                </a:cubicBezTo>
                                <a:lnTo>
                                  <a:pt x="491953" y="89722"/>
                                </a:lnTo>
                                <a:lnTo>
                                  <a:pt x="497110" y="85635"/>
                                </a:lnTo>
                                <a:lnTo>
                                  <a:pt x="498780" y="82911"/>
                                </a:lnTo>
                                <a:lnTo>
                                  <a:pt x="496056" y="83511"/>
                                </a:lnTo>
                                <a:lnTo>
                                  <a:pt x="494240" y="83511"/>
                                </a:lnTo>
                                <a:lnTo>
                                  <a:pt x="492570" y="81841"/>
                                </a:lnTo>
                                <a:lnTo>
                                  <a:pt x="491808" y="80787"/>
                                </a:lnTo>
                                <a:lnTo>
                                  <a:pt x="493170" y="80025"/>
                                </a:lnTo>
                                <a:lnTo>
                                  <a:pt x="495894" y="81841"/>
                                </a:lnTo>
                                <a:lnTo>
                                  <a:pt x="499072" y="79717"/>
                                </a:lnTo>
                                <a:lnTo>
                                  <a:pt x="498764" y="74722"/>
                                </a:lnTo>
                                <a:lnTo>
                                  <a:pt x="496640" y="71090"/>
                                </a:lnTo>
                                <a:lnTo>
                                  <a:pt x="488905" y="70944"/>
                                </a:lnTo>
                                <a:lnTo>
                                  <a:pt x="486019" y="68058"/>
                                </a:lnTo>
                                <a:lnTo>
                                  <a:pt x="487527" y="66387"/>
                                </a:lnTo>
                                <a:lnTo>
                                  <a:pt x="489505" y="67441"/>
                                </a:lnTo>
                                <a:lnTo>
                                  <a:pt x="489359" y="63809"/>
                                </a:lnTo>
                                <a:lnTo>
                                  <a:pt x="482078" y="63955"/>
                                </a:lnTo>
                                <a:lnTo>
                                  <a:pt x="481770" y="58490"/>
                                </a:lnTo>
                                <a:lnTo>
                                  <a:pt x="479792" y="57128"/>
                                </a:lnTo>
                                <a:lnTo>
                                  <a:pt x="479938" y="55004"/>
                                </a:lnTo>
                                <a:lnTo>
                                  <a:pt x="475689" y="45761"/>
                                </a:lnTo>
                                <a:lnTo>
                                  <a:pt x="475235" y="40604"/>
                                </a:lnTo>
                                <a:lnTo>
                                  <a:pt x="474181" y="37880"/>
                                </a:lnTo>
                                <a:lnTo>
                                  <a:pt x="474943" y="30453"/>
                                </a:lnTo>
                                <a:lnTo>
                                  <a:pt x="474343" y="28021"/>
                                </a:lnTo>
                                <a:lnTo>
                                  <a:pt x="472835" y="29837"/>
                                </a:lnTo>
                                <a:lnTo>
                                  <a:pt x="473289" y="24989"/>
                                </a:lnTo>
                                <a:lnTo>
                                  <a:pt x="471781" y="21194"/>
                                </a:lnTo>
                                <a:lnTo>
                                  <a:pt x="469057" y="18308"/>
                                </a:lnTo>
                                <a:lnTo>
                                  <a:pt x="467241" y="15875"/>
                                </a:lnTo>
                                <a:lnTo>
                                  <a:pt x="465879" y="15875"/>
                                </a:lnTo>
                                <a:lnTo>
                                  <a:pt x="465879" y="21632"/>
                                </a:lnTo>
                                <a:lnTo>
                                  <a:pt x="467549" y="28151"/>
                                </a:lnTo>
                                <a:lnTo>
                                  <a:pt x="464825" y="23302"/>
                                </a:lnTo>
                                <a:lnTo>
                                  <a:pt x="463462" y="19816"/>
                                </a:lnTo>
                                <a:lnTo>
                                  <a:pt x="462408" y="25426"/>
                                </a:lnTo>
                                <a:lnTo>
                                  <a:pt x="459376" y="27097"/>
                                </a:lnTo>
                                <a:lnTo>
                                  <a:pt x="457868" y="30891"/>
                                </a:lnTo>
                                <a:lnTo>
                                  <a:pt x="455144" y="33161"/>
                                </a:lnTo>
                                <a:lnTo>
                                  <a:pt x="452420" y="39680"/>
                                </a:lnTo>
                                <a:lnTo>
                                  <a:pt x="448933" y="43166"/>
                                </a:lnTo>
                                <a:lnTo>
                                  <a:pt x="447182" y="48096"/>
                                </a:lnTo>
                                <a:lnTo>
                                  <a:pt x="441717" y="53090"/>
                                </a:lnTo>
                                <a:lnTo>
                                  <a:pt x="441636" y="57112"/>
                                </a:lnTo>
                                <a:lnTo>
                                  <a:pt x="435117" y="63939"/>
                                </a:lnTo>
                                <a:lnTo>
                                  <a:pt x="428599" y="63485"/>
                                </a:lnTo>
                                <a:lnTo>
                                  <a:pt x="428907" y="60906"/>
                                </a:lnTo>
                                <a:lnTo>
                                  <a:pt x="426474" y="60761"/>
                                </a:lnTo>
                                <a:lnTo>
                                  <a:pt x="423750" y="61814"/>
                                </a:lnTo>
                                <a:lnTo>
                                  <a:pt x="421480" y="62269"/>
                                </a:lnTo>
                                <a:lnTo>
                                  <a:pt x="418302" y="60452"/>
                                </a:lnTo>
                                <a:lnTo>
                                  <a:pt x="413307" y="63939"/>
                                </a:lnTo>
                                <a:lnTo>
                                  <a:pt x="404664" y="62885"/>
                                </a:lnTo>
                                <a:cubicBezTo>
                                  <a:pt x="404664" y="62885"/>
                                  <a:pt x="403756" y="61377"/>
                                  <a:pt x="402686" y="61214"/>
                                </a:cubicBezTo>
                                <a:cubicBezTo>
                                  <a:pt x="401632" y="61069"/>
                                  <a:pt x="399508" y="61214"/>
                                  <a:pt x="399508" y="61214"/>
                                </a:cubicBezTo>
                                <a:lnTo>
                                  <a:pt x="399508" y="58328"/>
                                </a:lnTo>
                                <a:lnTo>
                                  <a:pt x="396329" y="58182"/>
                                </a:lnTo>
                                <a:cubicBezTo>
                                  <a:pt x="396329" y="58182"/>
                                  <a:pt x="396021" y="56058"/>
                                  <a:pt x="395421" y="56058"/>
                                </a:cubicBezTo>
                                <a:lnTo>
                                  <a:pt x="386778" y="56058"/>
                                </a:lnTo>
                                <a:lnTo>
                                  <a:pt x="385562" y="59398"/>
                                </a:lnTo>
                                <a:lnTo>
                                  <a:pt x="376919" y="59398"/>
                                </a:lnTo>
                                <a:lnTo>
                                  <a:pt x="372833" y="58798"/>
                                </a:lnTo>
                                <a:lnTo>
                                  <a:pt x="371779" y="63339"/>
                                </a:lnTo>
                                <a:cubicBezTo>
                                  <a:pt x="371779" y="63339"/>
                                  <a:pt x="373757" y="66225"/>
                                  <a:pt x="374211" y="66371"/>
                                </a:cubicBezTo>
                                <a:cubicBezTo>
                                  <a:pt x="374665" y="66517"/>
                                  <a:pt x="375573" y="69711"/>
                                  <a:pt x="375573" y="69711"/>
                                </a:cubicBezTo>
                                <a:lnTo>
                                  <a:pt x="373303" y="71836"/>
                                </a:lnTo>
                                <a:lnTo>
                                  <a:pt x="370271" y="70928"/>
                                </a:lnTo>
                                <a:lnTo>
                                  <a:pt x="365876" y="69711"/>
                                </a:lnTo>
                                <a:lnTo>
                                  <a:pt x="360719" y="69258"/>
                                </a:lnTo>
                                <a:lnTo>
                                  <a:pt x="357087" y="70312"/>
                                </a:lnTo>
                                <a:lnTo>
                                  <a:pt x="352693" y="69549"/>
                                </a:lnTo>
                                <a:lnTo>
                                  <a:pt x="350876" y="67425"/>
                                </a:lnTo>
                                <a:lnTo>
                                  <a:pt x="348444" y="67279"/>
                                </a:lnTo>
                                <a:lnTo>
                                  <a:pt x="346174" y="69403"/>
                                </a:lnTo>
                                <a:lnTo>
                                  <a:pt x="342996" y="70165"/>
                                </a:lnTo>
                                <a:lnTo>
                                  <a:pt x="341942" y="72290"/>
                                </a:lnTo>
                                <a:lnTo>
                                  <a:pt x="339363" y="73798"/>
                                </a:lnTo>
                                <a:lnTo>
                                  <a:pt x="335423" y="74560"/>
                                </a:lnTo>
                                <a:lnTo>
                                  <a:pt x="332082" y="74868"/>
                                </a:lnTo>
                                <a:lnTo>
                                  <a:pt x="331936" y="77592"/>
                                </a:lnTo>
                                <a:lnTo>
                                  <a:pt x="328304" y="77900"/>
                                </a:lnTo>
                                <a:lnTo>
                                  <a:pt x="326034" y="76230"/>
                                </a:lnTo>
                                <a:lnTo>
                                  <a:pt x="323002" y="78501"/>
                                </a:lnTo>
                                <a:lnTo>
                                  <a:pt x="321185" y="81841"/>
                                </a:lnTo>
                                <a:lnTo>
                                  <a:pt x="317245" y="82441"/>
                                </a:lnTo>
                                <a:lnTo>
                                  <a:pt x="315883" y="84419"/>
                                </a:lnTo>
                                <a:lnTo>
                                  <a:pt x="313450" y="84565"/>
                                </a:lnTo>
                                <a:lnTo>
                                  <a:pt x="312688" y="80771"/>
                                </a:lnTo>
                                <a:lnTo>
                                  <a:pt x="308148" y="80771"/>
                                </a:lnTo>
                                <a:lnTo>
                                  <a:pt x="296927" y="72290"/>
                                </a:lnTo>
                                <a:lnTo>
                                  <a:pt x="296019" y="61523"/>
                                </a:lnTo>
                                <a:lnTo>
                                  <a:pt x="292078" y="58798"/>
                                </a:lnTo>
                                <a:lnTo>
                                  <a:pt x="292224" y="55312"/>
                                </a:lnTo>
                                <a:lnTo>
                                  <a:pt x="289500" y="50317"/>
                                </a:lnTo>
                                <a:lnTo>
                                  <a:pt x="290262" y="47285"/>
                                </a:lnTo>
                                <a:lnTo>
                                  <a:pt x="291932" y="45777"/>
                                </a:lnTo>
                                <a:lnTo>
                                  <a:pt x="293748" y="40021"/>
                                </a:lnTo>
                                <a:lnTo>
                                  <a:pt x="294202" y="34864"/>
                                </a:lnTo>
                                <a:lnTo>
                                  <a:pt x="300267" y="28491"/>
                                </a:lnTo>
                                <a:lnTo>
                                  <a:pt x="299959" y="24551"/>
                                </a:lnTo>
                                <a:lnTo>
                                  <a:pt x="296927" y="21210"/>
                                </a:lnTo>
                                <a:lnTo>
                                  <a:pt x="295111" y="18032"/>
                                </a:lnTo>
                                <a:lnTo>
                                  <a:pt x="293440" y="16816"/>
                                </a:lnTo>
                                <a:lnTo>
                                  <a:pt x="287684" y="15308"/>
                                </a:lnTo>
                                <a:lnTo>
                                  <a:pt x="288738" y="12129"/>
                                </a:lnTo>
                                <a:lnTo>
                                  <a:pt x="289046" y="6665"/>
                                </a:lnTo>
                                <a:lnTo>
                                  <a:pt x="291770" y="5157"/>
                                </a:lnTo>
                                <a:lnTo>
                                  <a:pt x="291170" y="2724"/>
                                </a:lnTo>
                                <a:lnTo>
                                  <a:pt x="287684" y="0"/>
                                </a:lnTo>
                                <a:lnTo>
                                  <a:pt x="284959" y="1216"/>
                                </a:lnTo>
                                <a:lnTo>
                                  <a:pt x="274808" y="0"/>
                                </a:lnTo>
                                <a:close/>
                              </a:path>
                            </a:pathLst>
                          </a:custGeom>
                          <a:solidFill>
                            <a:srgbClr val="F0CA26"/>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416" name="Freeform: Shape 415">
                          <a:extLst>
                            <a:ext uri="{FF2B5EF4-FFF2-40B4-BE49-F238E27FC236}">
                              <a16:creationId xmlns:a16="http://schemas.microsoft.com/office/drawing/2014/main" id="{8B9847EF-C314-5DAE-474D-9E90A5FB7352}"/>
                            </a:ext>
                          </a:extLst>
                        </p:cNvPr>
                        <p:cNvSpPr/>
                        <p:nvPr/>
                      </p:nvSpPr>
                      <p:spPr>
                        <a:xfrm>
                          <a:off x="5594764" y="4387309"/>
                          <a:ext cx="262533" cy="383194"/>
                        </a:xfrm>
                        <a:custGeom>
                          <a:avLst/>
                          <a:gdLst>
                            <a:gd name="connsiteX0" fmla="*/ 236312 w 262533"/>
                            <a:gd name="connsiteY0" fmla="*/ 84046 h 383194"/>
                            <a:gd name="connsiteX1" fmla="*/ 234950 w 262533"/>
                            <a:gd name="connsiteY1" fmla="*/ 88814 h 383194"/>
                            <a:gd name="connsiteX2" fmla="*/ 230848 w 262533"/>
                            <a:gd name="connsiteY2" fmla="*/ 89965 h 383194"/>
                            <a:gd name="connsiteX3" fmla="*/ 228123 w 262533"/>
                            <a:gd name="connsiteY3" fmla="*/ 86997 h 383194"/>
                            <a:gd name="connsiteX4" fmla="*/ 228123 w 262533"/>
                            <a:gd name="connsiteY4" fmla="*/ 84500 h 383194"/>
                            <a:gd name="connsiteX5" fmla="*/ 226080 w 262533"/>
                            <a:gd name="connsiteY5" fmla="*/ 83365 h 383194"/>
                            <a:gd name="connsiteX6" fmla="*/ 223129 w 262533"/>
                            <a:gd name="connsiteY6" fmla="*/ 84727 h 383194"/>
                            <a:gd name="connsiteX7" fmla="*/ 220388 w 262533"/>
                            <a:gd name="connsiteY7" fmla="*/ 84500 h 383194"/>
                            <a:gd name="connsiteX8" fmla="*/ 215621 w 262533"/>
                            <a:gd name="connsiteY8" fmla="*/ 88360 h 383194"/>
                            <a:gd name="connsiteX9" fmla="*/ 210627 w 262533"/>
                            <a:gd name="connsiteY9" fmla="*/ 89965 h 383194"/>
                            <a:gd name="connsiteX10" fmla="*/ 198108 w 262533"/>
                            <a:gd name="connsiteY10" fmla="*/ 91554 h 383194"/>
                            <a:gd name="connsiteX11" fmla="*/ 176508 w 262533"/>
                            <a:gd name="connsiteY11" fmla="*/ 104737 h 383194"/>
                            <a:gd name="connsiteX12" fmla="*/ 173330 w 262533"/>
                            <a:gd name="connsiteY12" fmla="*/ 115424 h 383194"/>
                            <a:gd name="connsiteX13" fmla="*/ 167184 w 262533"/>
                            <a:gd name="connsiteY13" fmla="*/ 121570 h 383194"/>
                            <a:gd name="connsiteX14" fmla="*/ 169925 w 262533"/>
                            <a:gd name="connsiteY14" fmla="*/ 130650 h 383194"/>
                            <a:gd name="connsiteX15" fmla="*/ 168790 w 262533"/>
                            <a:gd name="connsiteY15" fmla="*/ 133618 h 383194"/>
                            <a:gd name="connsiteX16" fmla="*/ 167184 w 262533"/>
                            <a:gd name="connsiteY16" fmla="*/ 134980 h 383194"/>
                            <a:gd name="connsiteX17" fmla="*/ 164233 w 262533"/>
                            <a:gd name="connsiteY17" fmla="*/ 134980 h 383194"/>
                            <a:gd name="connsiteX18" fmla="*/ 161509 w 262533"/>
                            <a:gd name="connsiteY18" fmla="*/ 137023 h 383194"/>
                            <a:gd name="connsiteX19" fmla="*/ 158785 w 262533"/>
                            <a:gd name="connsiteY19" fmla="*/ 139066 h 383194"/>
                            <a:gd name="connsiteX20" fmla="*/ 156952 w 262533"/>
                            <a:gd name="connsiteY20" fmla="*/ 143396 h 383194"/>
                            <a:gd name="connsiteX21" fmla="*/ 156952 w 262533"/>
                            <a:gd name="connsiteY21" fmla="*/ 146120 h 383194"/>
                            <a:gd name="connsiteX22" fmla="*/ 158104 w 262533"/>
                            <a:gd name="connsiteY22" fmla="*/ 150206 h 383194"/>
                            <a:gd name="connsiteX23" fmla="*/ 156952 w 262533"/>
                            <a:gd name="connsiteY23" fmla="*/ 151115 h 383194"/>
                            <a:gd name="connsiteX24" fmla="*/ 153320 w 262533"/>
                            <a:gd name="connsiteY24" fmla="*/ 152493 h 383194"/>
                            <a:gd name="connsiteX25" fmla="*/ 151958 w 262533"/>
                            <a:gd name="connsiteY25" fmla="*/ 154763 h 383194"/>
                            <a:gd name="connsiteX26" fmla="*/ 158785 w 262533"/>
                            <a:gd name="connsiteY26" fmla="*/ 159304 h 383194"/>
                            <a:gd name="connsiteX27" fmla="*/ 156952 w 262533"/>
                            <a:gd name="connsiteY27" fmla="*/ 161574 h 383194"/>
                            <a:gd name="connsiteX28" fmla="*/ 159012 w 262533"/>
                            <a:gd name="connsiteY28" fmla="*/ 164541 h 383194"/>
                            <a:gd name="connsiteX29" fmla="*/ 161055 w 262533"/>
                            <a:gd name="connsiteY29" fmla="*/ 170898 h 383194"/>
                            <a:gd name="connsiteX30" fmla="*/ 166731 w 262533"/>
                            <a:gd name="connsiteY30" fmla="*/ 174092 h 383194"/>
                            <a:gd name="connsiteX31" fmla="*/ 166503 w 262533"/>
                            <a:gd name="connsiteY31" fmla="*/ 176589 h 383194"/>
                            <a:gd name="connsiteX32" fmla="*/ 169471 w 262533"/>
                            <a:gd name="connsiteY32" fmla="*/ 179541 h 383194"/>
                            <a:gd name="connsiteX33" fmla="*/ 173557 w 262533"/>
                            <a:gd name="connsiteY33" fmla="*/ 184098 h 383194"/>
                            <a:gd name="connsiteX34" fmla="*/ 174465 w 262533"/>
                            <a:gd name="connsiteY34" fmla="*/ 186594 h 383194"/>
                            <a:gd name="connsiteX35" fmla="*/ 169471 w 262533"/>
                            <a:gd name="connsiteY35" fmla="*/ 192497 h 383194"/>
                            <a:gd name="connsiteX36" fmla="*/ 169698 w 262533"/>
                            <a:gd name="connsiteY36" fmla="*/ 194103 h 383194"/>
                            <a:gd name="connsiteX37" fmla="*/ 185606 w 262533"/>
                            <a:gd name="connsiteY37" fmla="*/ 195238 h 383194"/>
                            <a:gd name="connsiteX38" fmla="*/ 189935 w 262533"/>
                            <a:gd name="connsiteY38" fmla="*/ 201821 h 383194"/>
                            <a:gd name="connsiteX39" fmla="*/ 189011 w 262533"/>
                            <a:gd name="connsiteY39" fmla="*/ 204789 h 383194"/>
                            <a:gd name="connsiteX40" fmla="*/ 191070 w 262533"/>
                            <a:gd name="connsiteY40" fmla="*/ 206378 h 383194"/>
                            <a:gd name="connsiteX41" fmla="*/ 196519 w 262533"/>
                            <a:gd name="connsiteY41" fmla="*/ 207967 h 383194"/>
                            <a:gd name="connsiteX42" fmla="*/ 202665 w 262533"/>
                            <a:gd name="connsiteY42" fmla="*/ 207967 h 383194"/>
                            <a:gd name="connsiteX43" fmla="*/ 208567 w 262533"/>
                            <a:gd name="connsiteY43" fmla="*/ 205470 h 383194"/>
                            <a:gd name="connsiteX44" fmla="*/ 215848 w 262533"/>
                            <a:gd name="connsiteY44" fmla="*/ 200459 h 383194"/>
                            <a:gd name="connsiteX45" fmla="*/ 224945 w 262533"/>
                            <a:gd name="connsiteY45" fmla="*/ 192951 h 383194"/>
                            <a:gd name="connsiteX46" fmla="*/ 225626 w 262533"/>
                            <a:gd name="connsiteY46" fmla="*/ 196373 h 383194"/>
                            <a:gd name="connsiteX47" fmla="*/ 222221 w 262533"/>
                            <a:gd name="connsiteY47" fmla="*/ 199778 h 383194"/>
                            <a:gd name="connsiteX48" fmla="*/ 221994 w 262533"/>
                            <a:gd name="connsiteY48" fmla="*/ 223648 h 383194"/>
                            <a:gd name="connsiteX49" fmla="*/ 222902 w 262533"/>
                            <a:gd name="connsiteY49" fmla="*/ 226161 h 383194"/>
                            <a:gd name="connsiteX50" fmla="*/ 228350 w 262533"/>
                            <a:gd name="connsiteY50" fmla="*/ 227750 h 383194"/>
                            <a:gd name="connsiteX51" fmla="*/ 231772 w 262533"/>
                            <a:gd name="connsiteY51" fmla="*/ 227750 h 383194"/>
                            <a:gd name="connsiteX52" fmla="*/ 237220 w 262533"/>
                            <a:gd name="connsiteY52" fmla="*/ 226161 h 383194"/>
                            <a:gd name="connsiteX53" fmla="*/ 243285 w 262533"/>
                            <a:gd name="connsiteY53" fmla="*/ 226761 h 383194"/>
                            <a:gd name="connsiteX54" fmla="*/ 262533 w 262533"/>
                            <a:gd name="connsiteY54" fmla="*/ 256468 h 383194"/>
                            <a:gd name="connsiteX55" fmla="*/ 258593 w 262533"/>
                            <a:gd name="connsiteY55" fmla="*/ 266165 h 383194"/>
                            <a:gd name="connsiteX56" fmla="*/ 257539 w 262533"/>
                            <a:gd name="connsiteY56" fmla="*/ 277241 h 383194"/>
                            <a:gd name="connsiteX57" fmla="*/ 255414 w 262533"/>
                            <a:gd name="connsiteY57" fmla="*/ 282997 h 383194"/>
                            <a:gd name="connsiteX58" fmla="*/ 258285 w 262533"/>
                            <a:gd name="connsiteY58" fmla="*/ 292856 h 383194"/>
                            <a:gd name="connsiteX59" fmla="*/ 257085 w 262533"/>
                            <a:gd name="connsiteY59" fmla="*/ 296343 h 383194"/>
                            <a:gd name="connsiteX60" fmla="*/ 250566 w 262533"/>
                            <a:gd name="connsiteY60" fmla="*/ 305132 h 383194"/>
                            <a:gd name="connsiteX61" fmla="*/ 249496 w 262533"/>
                            <a:gd name="connsiteY61" fmla="*/ 306948 h 383194"/>
                            <a:gd name="connsiteX62" fmla="*/ 249496 w 262533"/>
                            <a:gd name="connsiteY62" fmla="*/ 312559 h 383194"/>
                            <a:gd name="connsiteX63" fmla="*/ 252528 w 262533"/>
                            <a:gd name="connsiteY63" fmla="*/ 314829 h 383194"/>
                            <a:gd name="connsiteX64" fmla="*/ 252236 w 262533"/>
                            <a:gd name="connsiteY64" fmla="*/ 318461 h 383194"/>
                            <a:gd name="connsiteX65" fmla="*/ 249496 w 262533"/>
                            <a:gd name="connsiteY65" fmla="*/ 321948 h 383194"/>
                            <a:gd name="connsiteX66" fmla="*/ 247988 w 262533"/>
                            <a:gd name="connsiteY66" fmla="*/ 324072 h 383194"/>
                            <a:gd name="connsiteX67" fmla="*/ 252074 w 262533"/>
                            <a:gd name="connsiteY67" fmla="*/ 336363 h 383194"/>
                            <a:gd name="connsiteX68" fmla="*/ 256014 w 262533"/>
                            <a:gd name="connsiteY68" fmla="*/ 341958 h 383194"/>
                            <a:gd name="connsiteX69" fmla="*/ 255560 w 262533"/>
                            <a:gd name="connsiteY69" fmla="*/ 346352 h 383194"/>
                            <a:gd name="connsiteX70" fmla="*/ 252690 w 262533"/>
                            <a:gd name="connsiteY70" fmla="*/ 347423 h 383194"/>
                            <a:gd name="connsiteX71" fmla="*/ 251166 w 262533"/>
                            <a:gd name="connsiteY71" fmla="*/ 351963 h 383194"/>
                            <a:gd name="connsiteX72" fmla="*/ 244047 w 262533"/>
                            <a:gd name="connsiteY72" fmla="*/ 358790 h 383194"/>
                            <a:gd name="connsiteX73" fmla="*/ 246172 w 262533"/>
                            <a:gd name="connsiteY73" fmla="*/ 362584 h 383194"/>
                            <a:gd name="connsiteX74" fmla="*/ 246317 w 262533"/>
                            <a:gd name="connsiteY74" fmla="*/ 367125 h 383194"/>
                            <a:gd name="connsiteX75" fmla="*/ 240399 w 262533"/>
                            <a:gd name="connsiteY75" fmla="*/ 368033 h 383194"/>
                            <a:gd name="connsiteX76" fmla="*/ 239345 w 262533"/>
                            <a:gd name="connsiteY76" fmla="*/ 369395 h 383194"/>
                            <a:gd name="connsiteX77" fmla="*/ 240253 w 262533"/>
                            <a:gd name="connsiteY77" fmla="*/ 373497 h 383194"/>
                            <a:gd name="connsiteX78" fmla="*/ 239799 w 262533"/>
                            <a:gd name="connsiteY78" fmla="*/ 378800 h 383194"/>
                            <a:gd name="connsiteX79" fmla="*/ 234334 w 262533"/>
                            <a:gd name="connsiteY79" fmla="*/ 381978 h 383194"/>
                            <a:gd name="connsiteX80" fmla="*/ 227523 w 262533"/>
                            <a:gd name="connsiteY80" fmla="*/ 383194 h 383194"/>
                            <a:gd name="connsiteX81" fmla="*/ 218572 w 262533"/>
                            <a:gd name="connsiteY81" fmla="*/ 376822 h 383194"/>
                            <a:gd name="connsiteX82" fmla="*/ 216156 w 262533"/>
                            <a:gd name="connsiteY82" fmla="*/ 373643 h 383194"/>
                            <a:gd name="connsiteX83" fmla="*/ 207254 w 262533"/>
                            <a:gd name="connsiteY83" fmla="*/ 368941 h 383194"/>
                            <a:gd name="connsiteX84" fmla="*/ 206443 w 262533"/>
                            <a:gd name="connsiteY84" fmla="*/ 364401 h 383194"/>
                            <a:gd name="connsiteX85" fmla="*/ 204481 w 262533"/>
                            <a:gd name="connsiteY85" fmla="*/ 360606 h 383194"/>
                            <a:gd name="connsiteX86" fmla="*/ 198108 w 262533"/>
                            <a:gd name="connsiteY86" fmla="*/ 358336 h 383194"/>
                            <a:gd name="connsiteX87" fmla="*/ 187957 w 262533"/>
                            <a:gd name="connsiteY87" fmla="*/ 351217 h 383194"/>
                            <a:gd name="connsiteX88" fmla="*/ 185233 w 262533"/>
                            <a:gd name="connsiteY88" fmla="*/ 346969 h 383194"/>
                            <a:gd name="connsiteX89" fmla="*/ 178860 w 262533"/>
                            <a:gd name="connsiteY89" fmla="*/ 346206 h 383194"/>
                            <a:gd name="connsiteX90" fmla="*/ 174157 w 262533"/>
                            <a:gd name="connsiteY90" fmla="*/ 343482 h 383194"/>
                            <a:gd name="connsiteX91" fmla="*/ 172049 w 262533"/>
                            <a:gd name="connsiteY91" fmla="*/ 343936 h 383194"/>
                            <a:gd name="connsiteX92" fmla="*/ 160374 w 262533"/>
                            <a:gd name="connsiteY92" fmla="*/ 337417 h 383194"/>
                            <a:gd name="connsiteX93" fmla="*/ 157634 w 262533"/>
                            <a:gd name="connsiteY93" fmla="*/ 337563 h 383194"/>
                            <a:gd name="connsiteX94" fmla="*/ 147936 w 262533"/>
                            <a:gd name="connsiteY94" fmla="*/ 330445 h 383194"/>
                            <a:gd name="connsiteX95" fmla="*/ 146428 w 262533"/>
                            <a:gd name="connsiteY95" fmla="*/ 330445 h 383194"/>
                            <a:gd name="connsiteX96" fmla="*/ 127780 w 262533"/>
                            <a:gd name="connsiteY96" fmla="*/ 319078 h 383194"/>
                            <a:gd name="connsiteX97" fmla="*/ 126564 w 262533"/>
                            <a:gd name="connsiteY97" fmla="*/ 316191 h 383194"/>
                            <a:gd name="connsiteX98" fmla="*/ 122316 w 262533"/>
                            <a:gd name="connsiteY98" fmla="*/ 311423 h 383194"/>
                            <a:gd name="connsiteX99" fmla="*/ 113381 w 262533"/>
                            <a:gd name="connsiteY99" fmla="*/ 304370 h 383194"/>
                            <a:gd name="connsiteX100" fmla="*/ 110040 w 262533"/>
                            <a:gd name="connsiteY100" fmla="*/ 299213 h 383194"/>
                            <a:gd name="connsiteX101" fmla="*/ 107316 w 262533"/>
                            <a:gd name="connsiteY101" fmla="*/ 296943 h 383194"/>
                            <a:gd name="connsiteX102" fmla="*/ 107316 w 262533"/>
                            <a:gd name="connsiteY102" fmla="*/ 295273 h 383194"/>
                            <a:gd name="connsiteX103" fmla="*/ 104738 w 262533"/>
                            <a:gd name="connsiteY103" fmla="*/ 293457 h 383194"/>
                            <a:gd name="connsiteX104" fmla="*/ 104738 w 262533"/>
                            <a:gd name="connsiteY104" fmla="*/ 288916 h 383194"/>
                            <a:gd name="connsiteX105" fmla="*/ 102159 w 262533"/>
                            <a:gd name="connsiteY105" fmla="*/ 287700 h 383194"/>
                            <a:gd name="connsiteX106" fmla="*/ 102159 w 262533"/>
                            <a:gd name="connsiteY106" fmla="*/ 284976 h 383194"/>
                            <a:gd name="connsiteX107" fmla="*/ 105646 w 262533"/>
                            <a:gd name="connsiteY107" fmla="*/ 285722 h 383194"/>
                            <a:gd name="connsiteX108" fmla="*/ 106554 w 262533"/>
                            <a:gd name="connsiteY108" fmla="*/ 277549 h 383194"/>
                            <a:gd name="connsiteX109" fmla="*/ 100197 w 262533"/>
                            <a:gd name="connsiteY109" fmla="*/ 269198 h 383194"/>
                            <a:gd name="connsiteX110" fmla="*/ 99581 w 262533"/>
                            <a:gd name="connsiteY110" fmla="*/ 266165 h 383194"/>
                            <a:gd name="connsiteX111" fmla="*/ 95641 w 262533"/>
                            <a:gd name="connsiteY111" fmla="*/ 260717 h 383194"/>
                            <a:gd name="connsiteX112" fmla="*/ 94424 w 262533"/>
                            <a:gd name="connsiteY112" fmla="*/ 259501 h 383194"/>
                            <a:gd name="connsiteX113" fmla="*/ 93678 w 262533"/>
                            <a:gd name="connsiteY113" fmla="*/ 256468 h 383194"/>
                            <a:gd name="connsiteX114" fmla="*/ 87306 w 262533"/>
                            <a:gd name="connsiteY114" fmla="*/ 249950 h 383194"/>
                            <a:gd name="connsiteX115" fmla="*/ 85181 w 262533"/>
                            <a:gd name="connsiteY115" fmla="*/ 240253 h 383194"/>
                            <a:gd name="connsiteX116" fmla="*/ 79733 w 262533"/>
                            <a:gd name="connsiteY116" fmla="*/ 234642 h 383194"/>
                            <a:gd name="connsiteX117" fmla="*/ 76992 w 262533"/>
                            <a:gd name="connsiteY117" fmla="*/ 233280 h 383194"/>
                            <a:gd name="connsiteX118" fmla="*/ 76992 w 262533"/>
                            <a:gd name="connsiteY118" fmla="*/ 231301 h 383194"/>
                            <a:gd name="connsiteX119" fmla="*/ 76992 w 262533"/>
                            <a:gd name="connsiteY119" fmla="*/ 229031 h 383194"/>
                            <a:gd name="connsiteX120" fmla="*/ 64425 w 262533"/>
                            <a:gd name="connsiteY120" fmla="*/ 206297 h 383194"/>
                            <a:gd name="connsiteX121" fmla="*/ 64425 w 262533"/>
                            <a:gd name="connsiteY121" fmla="*/ 202502 h 383194"/>
                            <a:gd name="connsiteX122" fmla="*/ 61085 w 262533"/>
                            <a:gd name="connsiteY122" fmla="*/ 195238 h 383194"/>
                            <a:gd name="connsiteX123" fmla="*/ 58198 w 262533"/>
                            <a:gd name="connsiteY123" fmla="*/ 188103 h 383194"/>
                            <a:gd name="connsiteX124" fmla="*/ 55782 w 262533"/>
                            <a:gd name="connsiteY124" fmla="*/ 186594 h 383194"/>
                            <a:gd name="connsiteX125" fmla="*/ 55782 w 262533"/>
                            <a:gd name="connsiteY125" fmla="*/ 183870 h 383194"/>
                            <a:gd name="connsiteX126" fmla="*/ 53204 w 262533"/>
                            <a:gd name="connsiteY126" fmla="*/ 180530 h 383194"/>
                            <a:gd name="connsiteX127" fmla="*/ 53204 w 262533"/>
                            <a:gd name="connsiteY127" fmla="*/ 176897 h 383194"/>
                            <a:gd name="connsiteX128" fmla="*/ 49555 w 262533"/>
                            <a:gd name="connsiteY128" fmla="*/ 173703 h 383194"/>
                            <a:gd name="connsiteX129" fmla="*/ 49555 w 262533"/>
                            <a:gd name="connsiteY129" fmla="*/ 171741 h 383194"/>
                            <a:gd name="connsiteX130" fmla="*/ 41383 w 262533"/>
                            <a:gd name="connsiteY130" fmla="*/ 160665 h 383194"/>
                            <a:gd name="connsiteX131" fmla="*/ 38188 w 262533"/>
                            <a:gd name="connsiteY131" fmla="*/ 158087 h 383194"/>
                            <a:gd name="connsiteX132" fmla="*/ 38188 w 262533"/>
                            <a:gd name="connsiteY132" fmla="*/ 156271 h 383194"/>
                            <a:gd name="connsiteX133" fmla="*/ 35610 w 262533"/>
                            <a:gd name="connsiteY133" fmla="*/ 151277 h 383194"/>
                            <a:gd name="connsiteX134" fmla="*/ 35610 w 262533"/>
                            <a:gd name="connsiteY134" fmla="*/ 148698 h 383194"/>
                            <a:gd name="connsiteX135" fmla="*/ 26367 w 262533"/>
                            <a:gd name="connsiteY135" fmla="*/ 136423 h 383194"/>
                            <a:gd name="connsiteX136" fmla="*/ 12129 w 262533"/>
                            <a:gd name="connsiteY136" fmla="*/ 128996 h 383194"/>
                            <a:gd name="connsiteX137" fmla="*/ 4540 w 262533"/>
                            <a:gd name="connsiteY137" fmla="*/ 123077 h 383194"/>
                            <a:gd name="connsiteX138" fmla="*/ 4540 w 262533"/>
                            <a:gd name="connsiteY138" fmla="*/ 119899 h 383194"/>
                            <a:gd name="connsiteX139" fmla="*/ 5903 w 262533"/>
                            <a:gd name="connsiteY139" fmla="*/ 117921 h 383194"/>
                            <a:gd name="connsiteX140" fmla="*/ 7427 w 262533"/>
                            <a:gd name="connsiteY140" fmla="*/ 118991 h 383194"/>
                            <a:gd name="connsiteX141" fmla="*/ 9697 w 262533"/>
                            <a:gd name="connsiteY141" fmla="*/ 118229 h 383194"/>
                            <a:gd name="connsiteX142" fmla="*/ 9243 w 262533"/>
                            <a:gd name="connsiteY142" fmla="*/ 114289 h 383194"/>
                            <a:gd name="connsiteX143" fmla="*/ 8027 w 262533"/>
                            <a:gd name="connsiteY143" fmla="*/ 111256 h 383194"/>
                            <a:gd name="connsiteX144" fmla="*/ 6357 w 262533"/>
                            <a:gd name="connsiteY144" fmla="*/ 109586 h 383194"/>
                            <a:gd name="connsiteX145" fmla="*/ 3632 w 262533"/>
                            <a:gd name="connsiteY145" fmla="*/ 107916 h 383194"/>
                            <a:gd name="connsiteX146" fmla="*/ 2870 w 262533"/>
                            <a:gd name="connsiteY146" fmla="*/ 104138 h 383194"/>
                            <a:gd name="connsiteX147" fmla="*/ 5448 w 262533"/>
                            <a:gd name="connsiteY147" fmla="*/ 103375 h 383194"/>
                            <a:gd name="connsiteX148" fmla="*/ 4995 w 262533"/>
                            <a:gd name="connsiteY148" fmla="*/ 100489 h 383194"/>
                            <a:gd name="connsiteX149" fmla="*/ 0 w 262533"/>
                            <a:gd name="connsiteY149" fmla="*/ 95186 h 383194"/>
                            <a:gd name="connsiteX150" fmla="*/ 1200 w 262533"/>
                            <a:gd name="connsiteY150" fmla="*/ 92770 h 383194"/>
                            <a:gd name="connsiteX151" fmla="*/ 1816 w 262533"/>
                            <a:gd name="connsiteY151" fmla="*/ 86706 h 383194"/>
                            <a:gd name="connsiteX152" fmla="*/ 7119 w 262533"/>
                            <a:gd name="connsiteY152" fmla="*/ 80787 h 383194"/>
                            <a:gd name="connsiteX153" fmla="*/ 8643 w 262533"/>
                            <a:gd name="connsiteY153" fmla="*/ 79733 h 383194"/>
                            <a:gd name="connsiteX154" fmla="*/ 11059 w 262533"/>
                            <a:gd name="connsiteY154" fmla="*/ 75630 h 383194"/>
                            <a:gd name="connsiteX155" fmla="*/ 16216 w 262533"/>
                            <a:gd name="connsiteY155" fmla="*/ 73360 h 383194"/>
                            <a:gd name="connsiteX156" fmla="*/ 16216 w 262533"/>
                            <a:gd name="connsiteY156" fmla="*/ 71382 h 383194"/>
                            <a:gd name="connsiteX157" fmla="*/ 19248 w 262533"/>
                            <a:gd name="connsiteY157" fmla="*/ 71382 h 383194"/>
                            <a:gd name="connsiteX158" fmla="*/ 20156 w 262533"/>
                            <a:gd name="connsiteY158" fmla="*/ 69419 h 383194"/>
                            <a:gd name="connsiteX159" fmla="*/ 22427 w 262533"/>
                            <a:gd name="connsiteY159" fmla="*/ 69419 h 383194"/>
                            <a:gd name="connsiteX160" fmla="*/ 23189 w 262533"/>
                            <a:gd name="connsiteY160" fmla="*/ 74414 h 383194"/>
                            <a:gd name="connsiteX161" fmla="*/ 24697 w 262533"/>
                            <a:gd name="connsiteY161" fmla="*/ 77901 h 383194"/>
                            <a:gd name="connsiteX162" fmla="*/ 23189 w 262533"/>
                            <a:gd name="connsiteY162" fmla="*/ 80641 h 383194"/>
                            <a:gd name="connsiteX163" fmla="*/ 19102 w 262533"/>
                            <a:gd name="connsiteY163" fmla="*/ 80641 h 383194"/>
                            <a:gd name="connsiteX164" fmla="*/ 16816 w 262533"/>
                            <a:gd name="connsiteY164" fmla="*/ 82457 h 383194"/>
                            <a:gd name="connsiteX165" fmla="*/ 16816 w 262533"/>
                            <a:gd name="connsiteY165" fmla="*/ 84127 h 383194"/>
                            <a:gd name="connsiteX166" fmla="*/ 20156 w 262533"/>
                            <a:gd name="connsiteY166" fmla="*/ 85489 h 383194"/>
                            <a:gd name="connsiteX167" fmla="*/ 18940 w 262533"/>
                            <a:gd name="connsiteY167" fmla="*/ 89430 h 383194"/>
                            <a:gd name="connsiteX168" fmla="*/ 19702 w 262533"/>
                            <a:gd name="connsiteY168" fmla="*/ 91392 h 383194"/>
                            <a:gd name="connsiteX169" fmla="*/ 24551 w 262533"/>
                            <a:gd name="connsiteY169" fmla="*/ 87614 h 383194"/>
                            <a:gd name="connsiteX170" fmla="*/ 26529 w 262533"/>
                            <a:gd name="connsiteY170" fmla="*/ 87906 h 383194"/>
                            <a:gd name="connsiteX171" fmla="*/ 30761 w 262533"/>
                            <a:gd name="connsiteY171" fmla="*/ 90484 h 383194"/>
                            <a:gd name="connsiteX172" fmla="*/ 36534 w 262533"/>
                            <a:gd name="connsiteY172" fmla="*/ 91100 h 383194"/>
                            <a:gd name="connsiteX173" fmla="*/ 41383 w 262533"/>
                            <a:gd name="connsiteY173" fmla="*/ 100651 h 383194"/>
                            <a:gd name="connsiteX174" fmla="*/ 50172 w 262533"/>
                            <a:gd name="connsiteY174" fmla="*/ 101397 h 383194"/>
                            <a:gd name="connsiteX175" fmla="*/ 49410 w 262533"/>
                            <a:gd name="connsiteY175" fmla="*/ 97165 h 383194"/>
                            <a:gd name="connsiteX176" fmla="*/ 51842 w 262533"/>
                            <a:gd name="connsiteY176" fmla="*/ 94132 h 383194"/>
                            <a:gd name="connsiteX177" fmla="*/ 54566 w 262533"/>
                            <a:gd name="connsiteY177" fmla="*/ 93678 h 383194"/>
                            <a:gd name="connsiteX178" fmla="*/ 57453 w 262533"/>
                            <a:gd name="connsiteY178" fmla="*/ 81387 h 383194"/>
                            <a:gd name="connsiteX179" fmla="*/ 60939 w 262533"/>
                            <a:gd name="connsiteY179" fmla="*/ 73214 h 383194"/>
                            <a:gd name="connsiteX180" fmla="*/ 60939 w 262533"/>
                            <a:gd name="connsiteY180" fmla="*/ 69419 h 383194"/>
                            <a:gd name="connsiteX181" fmla="*/ 65025 w 262533"/>
                            <a:gd name="connsiteY181" fmla="*/ 71382 h 383194"/>
                            <a:gd name="connsiteX182" fmla="*/ 66079 w 262533"/>
                            <a:gd name="connsiteY182" fmla="*/ 66387 h 383194"/>
                            <a:gd name="connsiteX183" fmla="*/ 73214 w 262533"/>
                            <a:gd name="connsiteY183" fmla="*/ 60176 h 383194"/>
                            <a:gd name="connsiteX184" fmla="*/ 85944 w 262533"/>
                            <a:gd name="connsiteY184" fmla="*/ 55928 h 383194"/>
                            <a:gd name="connsiteX185" fmla="*/ 92608 w 262533"/>
                            <a:gd name="connsiteY185" fmla="*/ 53804 h 383194"/>
                            <a:gd name="connsiteX186" fmla="*/ 100489 w 262533"/>
                            <a:gd name="connsiteY186" fmla="*/ 51080 h 383194"/>
                            <a:gd name="connsiteX187" fmla="*/ 105792 w 262533"/>
                            <a:gd name="connsiteY187" fmla="*/ 46069 h 383194"/>
                            <a:gd name="connsiteX188" fmla="*/ 111256 w 262533"/>
                            <a:gd name="connsiteY188" fmla="*/ 40166 h 383194"/>
                            <a:gd name="connsiteX189" fmla="*/ 116867 w 262533"/>
                            <a:gd name="connsiteY189" fmla="*/ 33793 h 383194"/>
                            <a:gd name="connsiteX190" fmla="*/ 120207 w 262533"/>
                            <a:gd name="connsiteY190" fmla="*/ 27583 h 383194"/>
                            <a:gd name="connsiteX191" fmla="*/ 122024 w 262533"/>
                            <a:gd name="connsiteY191" fmla="*/ 22280 h 383194"/>
                            <a:gd name="connsiteX192" fmla="*/ 122770 w 262533"/>
                            <a:gd name="connsiteY192" fmla="*/ 19394 h 383194"/>
                            <a:gd name="connsiteX193" fmla="*/ 125802 w 262533"/>
                            <a:gd name="connsiteY193" fmla="*/ 19394 h 383194"/>
                            <a:gd name="connsiteX194" fmla="*/ 124748 w 262533"/>
                            <a:gd name="connsiteY194" fmla="*/ 8027 h 383194"/>
                            <a:gd name="connsiteX195" fmla="*/ 120207 w 262533"/>
                            <a:gd name="connsiteY195" fmla="*/ 2724 h 383194"/>
                            <a:gd name="connsiteX196" fmla="*/ 120207 w 262533"/>
                            <a:gd name="connsiteY196" fmla="*/ 0 h 383194"/>
                            <a:gd name="connsiteX197" fmla="*/ 131267 w 262533"/>
                            <a:gd name="connsiteY197" fmla="*/ 4232 h 383194"/>
                            <a:gd name="connsiteX198" fmla="*/ 135661 w 262533"/>
                            <a:gd name="connsiteY198" fmla="*/ 2270 h 383194"/>
                            <a:gd name="connsiteX199" fmla="*/ 136569 w 262533"/>
                            <a:gd name="connsiteY199" fmla="*/ 5756 h 383194"/>
                            <a:gd name="connsiteX200" fmla="*/ 144304 w 262533"/>
                            <a:gd name="connsiteY200" fmla="*/ 11967 h 383194"/>
                            <a:gd name="connsiteX201" fmla="*/ 144904 w 262533"/>
                            <a:gd name="connsiteY201" fmla="*/ 15000 h 383194"/>
                            <a:gd name="connsiteX202" fmla="*/ 145066 w 262533"/>
                            <a:gd name="connsiteY202" fmla="*/ 15762 h 383194"/>
                            <a:gd name="connsiteX203" fmla="*/ 145520 w 262533"/>
                            <a:gd name="connsiteY203" fmla="*/ 18940 h 383194"/>
                            <a:gd name="connsiteX204" fmla="*/ 153693 w 262533"/>
                            <a:gd name="connsiteY204" fmla="*/ 22735 h 383194"/>
                            <a:gd name="connsiteX205" fmla="*/ 154455 w 262533"/>
                            <a:gd name="connsiteY205" fmla="*/ 23788 h 383194"/>
                            <a:gd name="connsiteX206" fmla="*/ 159758 w 262533"/>
                            <a:gd name="connsiteY206" fmla="*/ 26221 h 383194"/>
                            <a:gd name="connsiteX207" fmla="*/ 162044 w 262533"/>
                            <a:gd name="connsiteY207" fmla="*/ 28183 h 383194"/>
                            <a:gd name="connsiteX208" fmla="*/ 162336 w 262533"/>
                            <a:gd name="connsiteY208" fmla="*/ 30307 h 383194"/>
                            <a:gd name="connsiteX209" fmla="*/ 162336 w 262533"/>
                            <a:gd name="connsiteY209" fmla="*/ 33793 h 383194"/>
                            <a:gd name="connsiteX210" fmla="*/ 162790 w 262533"/>
                            <a:gd name="connsiteY210" fmla="*/ 36064 h 383194"/>
                            <a:gd name="connsiteX211" fmla="*/ 167184 w 262533"/>
                            <a:gd name="connsiteY211" fmla="*/ 36064 h 383194"/>
                            <a:gd name="connsiteX212" fmla="*/ 171579 w 262533"/>
                            <a:gd name="connsiteY212" fmla="*/ 42437 h 383194"/>
                            <a:gd name="connsiteX213" fmla="*/ 172649 w 262533"/>
                            <a:gd name="connsiteY213" fmla="*/ 45615 h 383194"/>
                            <a:gd name="connsiteX214" fmla="*/ 175682 w 262533"/>
                            <a:gd name="connsiteY214" fmla="*/ 48193 h 383194"/>
                            <a:gd name="connsiteX215" fmla="*/ 179168 w 262533"/>
                            <a:gd name="connsiteY215" fmla="*/ 49555 h 383194"/>
                            <a:gd name="connsiteX216" fmla="*/ 183254 w 262533"/>
                            <a:gd name="connsiteY216" fmla="*/ 50009 h 383194"/>
                            <a:gd name="connsiteX217" fmla="*/ 187503 w 262533"/>
                            <a:gd name="connsiteY217" fmla="*/ 49555 h 383194"/>
                            <a:gd name="connsiteX218" fmla="*/ 189773 w 262533"/>
                            <a:gd name="connsiteY218" fmla="*/ 49863 h 383194"/>
                            <a:gd name="connsiteX219" fmla="*/ 191135 w 262533"/>
                            <a:gd name="connsiteY219" fmla="*/ 47739 h 383194"/>
                            <a:gd name="connsiteX220" fmla="*/ 193714 w 262533"/>
                            <a:gd name="connsiteY220" fmla="*/ 47593 h 383194"/>
                            <a:gd name="connsiteX221" fmla="*/ 197962 w 262533"/>
                            <a:gd name="connsiteY221" fmla="*/ 42290 h 383194"/>
                            <a:gd name="connsiteX222" fmla="*/ 199016 w 262533"/>
                            <a:gd name="connsiteY222" fmla="*/ 44253 h 383194"/>
                            <a:gd name="connsiteX223" fmla="*/ 203573 w 262533"/>
                            <a:gd name="connsiteY223" fmla="*/ 44561 h 383194"/>
                            <a:gd name="connsiteX224" fmla="*/ 204789 w 262533"/>
                            <a:gd name="connsiteY224" fmla="*/ 47285 h 383194"/>
                            <a:gd name="connsiteX225" fmla="*/ 209783 w 262533"/>
                            <a:gd name="connsiteY225" fmla="*/ 47901 h 383194"/>
                            <a:gd name="connsiteX226" fmla="*/ 214486 w 262533"/>
                            <a:gd name="connsiteY226" fmla="*/ 44107 h 383194"/>
                            <a:gd name="connsiteX227" fmla="*/ 220388 w 262533"/>
                            <a:gd name="connsiteY227" fmla="*/ 46523 h 383194"/>
                            <a:gd name="connsiteX228" fmla="*/ 221005 w 262533"/>
                            <a:gd name="connsiteY228" fmla="*/ 49555 h 383194"/>
                            <a:gd name="connsiteX229" fmla="*/ 225253 w 262533"/>
                            <a:gd name="connsiteY229" fmla="*/ 49717 h 383194"/>
                            <a:gd name="connsiteX230" fmla="*/ 228740 w 262533"/>
                            <a:gd name="connsiteY230" fmla="*/ 51225 h 383194"/>
                            <a:gd name="connsiteX231" fmla="*/ 233280 w 262533"/>
                            <a:gd name="connsiteY231" fmla="*/ 54112 h 383194"/>
                            <a:gd name="connsiteX232" fmla="*/ 234188 w 262533"/>
                            <a:gd name="connsiteY232" fmla="*/ 56074 h 383194"/>
                            <a:gd name="connsiteX233" fmla="*/ 220551 w 262533"/>
                            <a:gd name="connsiteY233" fmla="*/ 77608 h 383194"/>
                            <a:gd name="connsiteX234" fmla="*/ 222821 w 262533"/>
                            <a:gd name="connsiteY234" fmla="*/ 78517 h 383194"/>
                            <a:gd name="connsiteX235" fmla="*/ 226907 w 262533"/>
                            <a:gd name="connsiteY235" fmla="*/ 78062 h 383194"/>
                            <a:gd name="connsiteX236" fmla="*/ 228285 w 262533"/>
                            <a:gd name="connsiteY236" fmla="*/ 77154 h 383194"/>
                            <a:gd name="connsiteX237" fmla="*/ 231318 w 262533"/>
                            <a:gd name="connsiteY237" fmla="*/ 79570 h 383194"/>
                            <a:gd name="connsiteX238" fmla="*/ 236312 w 262533"/>
                            <a:gd name="connsiteY238" fmla="*/ 84046 h 38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262533" h="383194">
                              <a:moveTo>
                                <a:pt x="236312" y="84046"/>
                              </a:moveTo>
                              <a:lnTo>
                                <a:pt x="234950" y="88814"/>
                              </a:lnTo>
                              <a:lnTo>
                                <a:pt x="230848" y="89965"/>
                              </a:lnTo>
                              <a:lnTo>
                                <a:pt x="228123" y="86997"/>
                              </a:lnTo>
                              <a:lnTo>
                                <a:pt x="228123" y="84500"/>
                              </a:lnTo>
                              <a:lnTo>
                                <a:pt x="226080" y="83365"/>
                              </a:lnTo>
                              <a:lnTo>
                                <a:pt x="223129" y="84727"/>
                              </a:lnTo>
                              <a:lnTo>
                                <a:pt x="220388" y="84500"/>
                              </a:lnTo>
                              <a:lnTo>
                                <a:pt x="215621" y="88360"/>
                              </a:lnTo>
                              <a:lnTo>
                                <a:pt x="210627" y="89965"/>
                              </a:lnTo>
                              <a:lnTo>
                                <a:pt x="198108" y="91554"/>
                              </a:lnTo>
                              <a:lnTo>
                                <a:pt x="176508" y="104737"/>
                              </a:lnTo>
                              <a:lnTo>
                                <a:pt x="173330" y="115424"/>
                              </a:lnTo>
                              <a:lnTo>
                                <a:pt x="167184" y="121570"/>
                              </a:lnTo>
                              <a:lnTo>
                                <a:pt x="169925" y="130650"/>
                              </a:lnTo>
                              <a:lnTo>
                                <a:pt x="168790" y="133618"/>
                              </a:lnTo>
                              <a:lnTo>
                                <a:pt x="167184" y="134980"/>
                              </a:lnTo>
                              <a:lnTo>
                                <a:pt x="164233" y="134980"/>
                              </a:lnTo>
                              <a:lnTo>
                                <a:pt x="161509" y="137023"/>
                              </a:lnTo>
                              <a:lnTo>
                                <a:pt x="158785" y="139066"/>
                              </a:lnTo>
                              <a:lnTo>
                                <a:pt x="156952" y="143396"/>
                              </a:lnTo>
                              <a:lnTo>
                                <a:pt x="156952" y="146120"/>
                              </a:lnTo>
                              <a:lnTo>
                                <a:pt x="158104" y="150206"/>
                              </a:lnTo>
                              <a:lnTo>
                                <a:pt x="156952" y="151115"/>
                              </a:lnTo>
                              <a:lnTo>
                                <a:pt x="153320" y="152493"/>
                              </a:lnTo>
                              <a:lnTo>
                                <a:pt x="151958" y="154763"/>
                              </a:lnTo>
                              <a:lnTo>
                                <a:pt x="158785" y="159304"/>
                              </a:lnTo>
                              <a:lnTo>
                                <a:pt x="156952" y="161574"/>
                              </a:lnTo>
                              <a:lnTo>
                                <a:pt x="159012" y="164541"/>
                              </a:lnTo>
                              <a:lnTo>
                                <a:pt x="161055" y="170898"/>
                              </a:lnTo>
                              <a:lnTo>
                                <a:pt x="166731" y="174092"/>
                              </a:lnTo>
                              <a:lnTo>
                                <a:pt x="166503" y="176589"/>
                              </a:lnTo>
                              <a:lnTo>
                                <a:pt x="169471" y="179541"/>
                              </a:lnTo>
                              <a:lnTo>
                                <a:pt x="173557" y="184098"/>
                              </a:lnTo>
                              <a:lnTo>
                                <a:pt x="174465" y="186594"/>
                              </a:lnTo>
                              <a:lnTo>
                                <a:pt x="169471" y="192497"/>
                              </a:lnTo>
                              <a:lnTo>
                                <a:pt x="169698" y="194103"/>
                              </a:lnTo>
                              <a:lnTo>
                                <a:pt x="185606" y="195238"/>
                              </a:lnTo>
                              <a:lnTo>
                                <a:pt x="189935" y="201821"/>
                              </a:lnTo>
                              <a:lnTo>
                                <a:pt x="189011" y="204789"/>
                              </a:lnTo>
                              <a:lnTo>
                                <a:pt x="191070" y="206378"/>
                              </a:lnTo>
                              <a:lnTo>
                                <a:pt x="196519" y="207967"/>
                              </a:lnTo>
                              <a:lnTo>
                                <a:pt x="202665" y="207967"/>
                              </a:lnTo>
                              <a:lnTo>
                                <a:pt x="208567" y="205470"/>
                              </a:lnTo>
                              <a:lnTo>
                                <a:pt x="215848" y="200459"/>
                              </a:lnTo>
                              <a:lnTo>
                                <a:pt x="224945" y="192951"/>
                              </a:lnTo>
                              <a:lnTo>
                                <a:pt x="225626" y="196373"/>
                              </a:lnTo>
                              <a:lnTo>
                                <a:pt x="222221" y="199778"/>
                              </a:lnTo>
                              <a:lnTo>
                                <a:pt x="221994" y="223648"/>
                              </a:lnTo>
                              <a:lnTo>
                                <a:pt x="222902" y="226161"/>
                              </a:lnTo>
                              <a:lnTo>
                                <a:pt x="228350" y="227750"/>
                              </a:lnTo>
                              <a:lnTo>
                                <a:pt x="231772" y="227750"/>
                              </a:lnTo>
                              <a:lnTo>
                                <a:pt x="237220" y="226161"/>
                              </a:lnTo>
                              <a:lnTo>
                                <a:pt x="243285" y="226761"/>
                              </a:lnTo>
                              <a:lnTo>
                                <a:pt x="262533" y="256468"/>
                              </a:lnTo>
                              <a:lnTo>
                                <a:pt x="258593" y="266165"/>
                              </a:lnTo>
                              <a:lnTo>
                                <a:pt x="257539" y="277241"/>
                              </a:lnTo>
                              <a:lnTo>
                                <a:pt x="255414" y="282997"/>
                              </a:lnTo>
                              <a:lnTo>
                                <a:pt x="258285" y="292856"/>
                              </a:lnTo>
                              <a:lnTo>
                                <a:pt x="257085" y="296343"/>
                              </a:lnTo>
                              <a:lnTo>
                                <a:pt x="250566" y="305132"/>
                              </a:lnTo>
                              <a:lnTo>
                                <a:pt x="249496" y="306948"/>
                              </a:lnTo>
                              <a:lnTo>
                                <a:pt x="249496" y="312559"/>
                              </a:lnTo>
                              <a:lnTo>
                                <a:pt x="252528" y="314829"/>
                              </a:lnTo>
                              <a:lnTo>
                                <a:pt x="252236" y="318461"/>
                              </a:lnTo>
                              <a:lnTo>
                                <a:pt x="249496" y="321948"/>
                              </a:lnTo>
                              <a:lnTo>
                                <a:pt x="247988" y="324072"/>
                              </a:lnTo>
                              <a:lnTo>
                                <a:pt x="252074" y="336363"/>
                              </a:lnTo>
                              <a:lnTo>
                                <a:pt x="256014" y="341958"/>
                              </a:lnTo>
                              <a:lnTo>
                                <a:pt x="255560" y="346352"/>
                              </a:lnTo>
                              <a:lnTo>
                                <a:pt x="252690" y="347423"/>
                              </a:lnTo>
                              <a:lnTo>
                                <a:pt x="251166" y="351963"/>
                              </a:lnTo>
                              <a:lnTo>
                                <a:pt x="244047" y="358790"/>
                              </a:lnTo>
                              <a:lnTo>
                                <a:pt x="246172" y="362584"/>
                              </a:lnTo>
                              <a:lnTo>
                                <a:pt x="246317" y="367125"/>
                              </a:lnTo>
                              <a:lnTo>
                                <a:pt x="240399" y="368033"/>
                              </a:lnTo>
                              <a:lnTo>
                                <a:pt x="239345" y="369395"/>
                              </a:lnTo>
                              <a:lnTo>
                                <a:pt x="240253" y="373497"/>
                              </a:lnTo>
                              <a:lnTo>
                                <a:pt x="239799" y="378800"/>
                              </a:lnTo>
                              <a:lnTo>
                                <a:pt x="234334" y="381978"/>
                              </a:lnTo>
                              <a:lnTo>
                                <a:pt x="227523" y="383194"/>
                              </a:lnTo>
                              <a:lnTo>
                                <a:pt x="218572" y="376822"/>
                              </a:lnTo>
                              <a:lnTo>
                                <a:pt x="216156" y="373643"/>
                              </a:lnTo>
                              <a:lnTo>
                                <a:pt x="207254" y="368941"/>
                              </a:lnTo>
                              <a:lnTo>
                                <a:pt x="206443" y="364401"/>
                              </a:lnTo>
                              <a:lnTo>
                                <a:pt x="204481" y="360606"/>
                              </a:lnTo>
                              <a:lnTo>
                                <a:pt x="198108" y="358336"/>
                              </a:lnTo>
                              <a:lnTo>
                                <a:pt x="187957" y="351217"/>
                              </a:lnTo>
                              <a:lnTo>
                                <a:pt x="185233" y="346969"/>
                              </a:lnTo>
                              <a:lnTo>
                                <a:pt x="178860" y="346206"/>
                              </a:lnTo>
                              <a:lnTo>
                                <a:pt x="174157" y="343482"/>
                              </a:lnTo>
                              <a:lnTo>
                                <a:pt x="172049" y="343936"/>
                              </a:lnTo>
                              <a:lnTo>
                                <a:pt x="160374" y="337417"/>
                              </a:lnTo>
                              <a:lnTo>
                                <a:pt x="157634" y="337563"/>
                              </a:lnTo>
                              <a:lnTo>
                                <a:pt x="147936" y="330445"/>
                              </a:lnTo>
                              <a:lnTo>
                                <a:pt x="146428" y="330445"/>
                              </a:lnTo>
                              <a:lnTo>
                                <a:pt x="127780" y="319078"/>
                              </a:lnTo>
                              <a:lnTo>
                                <a:pt x="126564" y="316191"/>
                              </a:lnTo>
                              <a:lnTo>
                                <a:pt x="122316" y="311423"/>
                              </a:lnTo>
                              <a:lnTo>
                                <a:pt x="113381" y="304370"/>
                              </a:lnTo>
                              <a:lnTo>
                                <a:pt x="110040" y="299213"/>
                              </a:lnTo>
                              <a:lnTo>
                                <a:pt x="107316" y="296943"/>
                              </a:lnTo>
                              <a:lnTo>
                                <a:pt x="107316" y="295273"/>
                              </a:lnTo>
                              <a:lnTo>
                                <a:pt x="104738" y="293457"/>
                              </a:lnTo>
                              <a:lnTo>
                                <a:pt x="104738" y="288916"/>
                              </a:lnTo>
                              <a:lnTo>
                                <a:pt x="102159" y="287700"/>
                              </a:lnTo>
                              <a:lnTo>
                                <a:pt x="102159" y="284976"/>
                              </a:lnTo>
                              <a:lnTo>
                                <a:pt x="105646" y="285722"/>
                              </a:lnTo>
                              <a:lnTo>
                                <a:pt x="106554" y="277549"/>
                              </a:lnTo>
                              <a:lnTo>
                                <a:pt x="100197" y="269198"/>
                              </a:lnTo>
                              <a:lnTo>
                                <a:pt x="99581" y="266165"/>
                              </a:lnTo>
                              <a:lnTo>
                                <a:pt x="95641" y="260717"/>
                              </a:lnTo>
                              <a:lnTo>
                                <a:pt x="94424" y="259501"/>
                              </a:lnTo>
                              <a:lnTo>
                                <a:pt x="93678" y="256468"/>
                              </a:lnTo>
                              <a:lnTo>
                                <a:pt x="87306" y="249950"/>
                              </a:lnTo>
                              <a:lnTo>
                                <a:pt x="85181" y="240253"/>
                              </a:lnTo>
                              <a:lnTo>
                                <a:pt x="79733" y="234642"/>
                              </a:lnTo>
                              <a:lnTo>
                                <a:pt x="76992" y="233280"/>
                              </a:lnTo>
                              <a:lnTo>
                                <a:pt x="76992" y="231301"/>
                              </a:lnTo>
                              <a:lnTo>
                                <a:pt x="76992" y="229031"/>
                              </a:lnTo>
                              <a:lnTo>
                                <a:pt x="64425" y="206297"/>
                              </a:lnTo>
                              <a:lnTo>
                                <a:pt x="64425" y="202502"/>
                              </a:lnTo>
                              <a:lnTo>
                                <a:pt x="61085" y="195238"/>
                              </a:lnTo>
                              <a:lnTo>
                                <a:pt x="58198" y="188103"/>
                              </a:lnTo>
                              <a:lnTo>
                                <a:pt x="55782" y="186594"/>
                              </a:lnTo>
                              <a:lnTo>
                                <a:pt x="55782" y="183870"/>
                              </a:lnTo>
                              <a:lnTo>
                                <a:pt x="53204" y="180530"/>
                              </a:lnTo>
                              <a:lnTo>
                                <a:pt x="53204" y="176897"/>
                              </a:lnTo>
                              <a:lnTo>
                                <a:pt x="49555" y="173703"/>
                              </a:lnTo>
                              <a:lnTo>
                                <a:pt x="49555" y="171741"/>
                              </a:lnTo>
                              <a:lnTo>
                                <a:pt x="41383" y="160665"/>
                              </a:lnTo>
                              <a:lnTo>
                                <a:pt x="38188" y="158087"/>
                              </a:lnTo>
                              <a:lnTo>
                                <a:pt x="38188" y="156271"/>
                              </a:lnTo>
                              <a:lnTo>
                                <a:pt x="35610" y="151277"/>
                              </a:lnTo>
                              <a:lnTo>
                                <a:pt x="35610" y="148698"/>
                              </a:lnTo>
                              <a:lnTo>
                                <a:pt x="26367" y="136423"/>
                              </a:lnTo>
                              <a:lnTo>
                                <a:pt x="12129" y="128996"/>
                              </a:lnTo>
                              <a:lnTo>
                                <a:pt x="4540" y="123077"/>
                              </a:lnTo>
                              <a:lnTo>
                                <a:pt x="4540" y="119899"/>
                              </a:lnTo>
                              <a:lnTo>
                                <a:pt x="5903" y="117921"/>
                              </a:lnTo>
                              <a:lnTo>
                                <a:pt x="7427" y="118991"/>
                              </a:lnTo>
                              <a:lnTo>
                                <a:pt x="9697" y="118229"/>
                              </a:lnTo>
                              <a:lnTo>
                                <a:pt x="9243" y="114289"/>
                              </a:lnTo>
                              <a:lnTo>
                                <a:pt x="8027" y="111256"/>
                              </a:lnTo>
                              <a:lnTo>
                                <a:pt x="6357" y="109586"/>
                              </a:lnTo>
                              <a:lnTo>
                                <a:pt x="3632" y="107916"/>
                              </a:lnTo>
                              <a:lnTo>
                                <a:pt x="2870" y="104138"/>
                              </a:lnTo>
                              <a:lnTo>
                                <a:pt x="5448" y="103375"/>
                              </a:lnTo>
                              <a:lnTo>
                                <a:pt x="4995" y="100489"/>
                              </a:lnTo>
                              <a:lnTo>
                                <a:pt x="0" y="95186"/>
                              </a:lnTo>
                              <a:lnTo>
                                <a:pt x="1200" y="92770"/>
                              </a:lnTo>
                              <a:lnTo>
                                <a:pt x="1816" y="86706"/>
                              </a:lnTo>
                              <a:lnTo>
                                <a:pt x="7119" y="80787"/>
                              </a:lnTo>
                              <a:lnTo>
                                <a:pt x="8643" y="79733"/>
                              </a:lnTo>
                              <a:lnTo>
                                <a:pt x="11059" y="75630"/>
                              </a:lnTo>
                              <a:lnTo>
                                <a:pt x="16216" y="73360"/>
                              </a:lnTo>
                              <a:lnTo>
                                <a:pt x="16216" y="71382"/>
                              </a:lnTo>
                              <a:lnTo>
                                <a:pt x="19248" y="71382"/>
                              </a:lnTo>
                              <a:lnTo>
                                <a:pt x="20156" y="69419"/>
                              </a:lnTo>
                              <a:lnTo>
                                <a:pt x="22427" y="69419"/>
                              </a:lnTo>
                              <a:lnTo>
                                <a:pt x="23189" y="74414"/>
                              </a:lnTo>
                              <a:lnTo>
                                <a:pt x="24697" y="77901"/>
                              </a:lnTo>
                              <a:lnTo>
                                <a:pt x="23189" y="80641"/>
                              </a:lnTo>
                              <a:lnTo>
                                <a:pt x="19102" y="80641"/>
                              </a:lnTo>
                              <a:lnTo>
                                <a:pt x="16816" y="82457"/>
                              </a:lnTo>
                              <a:lnTo>
                                <a:pt x="16816" y="84127"/>
                              </a:lnTo>
                              <a:lnTo>
                                <a:pt x="20156" y="85489"/>
                              </a:lnTo>
                              <a:lnTo>
                                <a:pt x="18940" y="89430"/>
                              </a:lnTo>
                              <a:lnTo>
                                <a:pt x="19702" y="91392"/>
                              </a:lnTo>
                              <a:lnTo>
                                <a:pt x="24551" y="87614"/>
                              </a:lnTo>
                              <a:lnTo>
                                <a:pt x="26529" y="87906"/>
                              </a:lnTo>
                              <a:lnTo>
                                <a:pt x="30761" y="90484"/>
                              </a:lnTo>
                              <a:lnTo>
                                <a:pt x="36534" y="91100"/>
                              </a:lnTo>
                              <a:lnTo>
                                <a:pt x="41383" y="100651"/>
                              </a:lnTo>
                              <a:lnTo>
                                <a:pt x="50172" y="101397"/>
                              </a:lnTo>
                              <a:lnTo>
                                <a:pt x="49410" y="97165"/>
                              </a:lnTo>
                              <a:lnTo>
                                <a:pt x="51842" y="94132"/>
                              </a:lnTo>
                              <a:lnTo>
                                <a:pt x="54566" y="93678"/>
                              </a:lnTo>
                              <a:lnTo>
                                <a:pt x="57453" y="81387"/>
                              </a:lnTo>
                              <a:lnTo>
                                <a:pt x="60939" y="73214"/>
                              </a:lnTo>
                              <a:lnTo>
                                <a:pt x="60939" y="69419"/>
                              </a:lnTo>
                              <a:lnTo>
                                <a:pt x="65025" y="71382"/>
                              </a:lnTo>
                              <a:lnTo>
                                <a:pt x="66079" y="66387"/>
                              </a:lnTo>
                              <a:lnTo>
                                <a:pt x="73214" y="60176"/>
                              </a:lnTo>
                              <a:lnTo>
                                <a:pt x="85944" y="55928"/>
                              </a:lnTo>
                              <a:lnTo>
                                <a:pt x="92608" y="53804"/>
                              </a:lnTo>
                              <a:lnTo>
                                <a:pt x="100489" y="51080"/>
                              </a:lnTo>
                              <a:lnTo>
                                <a:pt x="105792" y="46069"/>
                              </a:lnTo>
                              <a:lnTo>
                                <a:pt x="111256" y="40166"/>
                              </a:lnTo>
                              <a:lnTo>
                                <a:pt x="116867" y="33793"/>
                              </a:lnTo>
                              <a:lnTo>
                                <a:pt x="120207" y="27583"/>
                              </a:lnTo>
                              <a:lnTo>
                                <a:pt x="122024" y="22280"/>
                              </a:lnTo>
                              <a:lnTo>
                                <a:pt x="122770" y="19394"/>
                              </a:lnTo>
                              <a:lnTo>
                                <a:pt x="125802" y="19394"/>
                              </a:lnTo>
                              <a:lnTo>
                                <a:pt x="124748" y="8027"/>
                              </a:lnTo>
                              <a:lnTo>
                                <a:pt x="120207" y="2724"/>
                              </a:lnTo>
                              <a:lnTo>
                                <a:pt x="120207" y="0"/>
                              </a:lnTo>
                              <a:lnTo>
                                <a:pt x="131267" y="4232"/>
                              </a:lnTo>
                              <a:lnTo>
                                <a:pt x="135661" y="2270"/>
                              </a:lnTo>
                              <a:lnTo>
                                <a:pt x="136569" y="5756"/>
                              </a:lnTo>
                              <a:lnTo>
                                <a:pt x="144304" y="11967"/>
                              </a:lnTo>
                              <a:lnTo>
                                <a:pt x="144904" y="15000"/>
                              </a:lnTo>
                              <a:lnTo>
                                <a:pt x="145066" y="15762"/>
                              </a:lnTo>
                              <a:lnTo>
                                <a:pt x="145520" y="18940"/>
                              </a:lnTo>
                              <a:lnTo>
                                <a:pt x="153693" y="22735"/>
                              </a:lnTo>
                              <a:lnTo>
                                <a:pt x="154455" y="23788"/>
                              </a:lnTo>
                              <a:lnTo>
                                <a:pt x="159758" y="26221"/>
                              </a:lnTo>
                              <a:lnTo>
                                <a:pt x="162044" y="28183"/>
                              </a:lnTo>
                              <a:lnTo>
                                <a:pt x="162336" y="30307"/>
                              </a:lnTo>
                              <a:lnTo>
                                <a:pt x="162336" y="33793"/>
                              </a:lnTo>
                              <a:lnTo>
                                <a:pt x="162790" y="36064"/>
                              </a:lnTo>
                              <a:lnTo>
                                <a:pt x="167184" y="36064"/>
                              </a:lnTo>
                              <a:lnTo>
                                <a:pt x="171579" y="42437"/>
                              </a:lnTo>
                              <a:lnTo>
                                <a:pt x="172649" y="45615"/>
                              </a:lnTo>
                              <a:lnTo>
                                <a:pt x="175682" y="48193"/>
                              </a:lnTo>
                              <a:lnTo>
                                <a:pt x="179168" y="49555"/>
                              </a:lnTo>
                              <a:lnTo>
                                <a:pt x="183254" y="50009"/>
                              </a:lnTo>
                              <a:lnTo>
                                <a:pt x="187503" y="49555"/>
                              </a:lnTo>
                              <a:lnTo>
                                <a:pt x="189773" y="49863"/>
                              </a:lnTo>
                              <a:lnTo>
                                <a:pt x="191135" y="47739"/>
                              </a:lnTo>
                              <a:lnTo>
                                <a:pt x="193714" y="47593"/>
                              </a:lnTo>
                              <a:lnTo>
                                <a:pt x="197962" y="42290"/>
                              </a:lnTo>
                              <a:lnTo>
                                <a:pt x="199016" y="44253"/>
                              </a:lnTo>
                              <a:lnTo>
                                <a:pt x="203573" y="44561"/>
                              </a:lnTo>
                              <a:lnTo>
                                <a:pt x="204789" y="47285"/>
                              </a:lnTo>
                              <a:lnTo>
                                <a:pt x="209783" y="47901"/>
                              </a:lnTo>
                              <a:lnTo>
                                <a:pt x="214486" y="44107"/>
                              </a:lnTo>
                              <a:lnTo>
                                <a:pt x="220388" y="46523"/>
                              </a:lnTo>
                              <a:lnTo>
                                <a:pt x="221005" y="49555"/>
                              </a:lnTo>
                              <a:lnTo>
                                <a:pt x="225253" y="49717"/>
                              </a:lnTo>
                              <a:lnTo>
                                <a:pt x="228740" y="51225"/>
                              </a:lnTo>
                              <a:lnTo>
                                <a:pt x="233280" y="54112"/>
                              </a:lnTo>
                              <a:lnTo>
                                <a:pt x="234188" y="56074"/>
                              </a:lnTo>
                              <a:lnTo>
                                <a:pt x="220551" y="77608"/>
                              </a:lnTo>
                              <a:lnTo>
                                <a:pt x="222821" y="78517"/>
                              </a:lnTo>
                              <a:lnTo>
                                <a:pt x="226907" y="78062"/>
                              </a:lnTo>
                              <a:lnTo>
                                <a:pt x="228285" y="77154"/>
                              </a:lnTo>
                              <a:lnTo>
                                <a:pt x="231318" y="79570"/>
                              </a:lnTo>
                              <a:lnTo>
                                <a:pt x="236312" y="84046"/>
                              </a:lnTo>
                              <a:close/>
                            </a:path>
                          </a:pathLst>
                        </a:custGeom>
                        <a:solidFill>
                          <a:srgbClr val="B4981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414" name="Freeform: Shape 413">
                        <a:extLst>
                          <a:ext uri="{FF2B5EF4-FFF2-40B4-BE49-F238E27FC236}">
                            <a16:creationId xmlns:a16="http://schemas.microsoft.com/office/drawing/2014/main" id="{9BA5409F-D6D9-C439-BAF0-F647DAEFD326}"/>
                          </a:ext>
                        </a:extLst>
                      </p:cNvPr>
                      <p:cNvSpPr/>
                      <p:nvPr/>
                    </p:nvSpPr>
                    <p:spPr>
                      <a:xfrm>
                        <a:off x="5603099" y="4359256"/>
                        <a:ext cx="117467" cy="129450"/>
                      </a:xfrm>
                      <a:custGeom>
                        <a:avLst/>
                        <a:gdLst>
                          <a:gd name="connsiteX0" fmla="*/ 111872 w 117467"/>
                          <a:gd name="connsiteY0" fmla="*/ 28053 h 129450"/>
                          <a:gd name="connsiteX1" fmla="*/ 111872 w 117467"/>
                          <a:gd name="connsiteY1" fmla="*/ 30777 h 129450"/>
                          <a:gd name="connsiteX2" fmla="*/ 116413 w 117467"/>
                          <a:gd name="connsiteY2" fmla="*/ 36080 h 129450"/>
                          <a:gd name="connsiteX3" fmla="*/ 117467 w 117467"/>
                          <a:gd name="connsiteY3" fmla="*/ 47447 h 129450"/>
                          <a:gd name="connsiteX4" fmla="*/ 114435 w 117467"/>
                          <a:gd name="connsiteY4" fmla="*/ 47447 h 129450"/>
                          <a:gd name="connsiteX5" fmla="*/ 113689 w 117467"/>
                          <a:gd name="connsiteY5" fmla="*/ 50334 h 129450"/>
                          <a:gd name="connsiteX6" fmla="*/ 111872 w 117467"/>
                          <a:gd name="connsiteY6" fmla="*/ 55636 h 129450"/>
                          <a:gd name="connsiteX7" fmla="*/ 108532 w 117467"/>
                          <a:gd name="connsiteY7" fmla="*/ 61847 h 129450"/>
                          <a:gd name="connsiteX8" fmla="*/ 102921 w 117467"/>
                          <a:gd name="connsiteY8" fmla="*/ 68220 h 129450"/>
                          <a:gd name="connsiteX9" fmla="*/ 97457 w 117467"/>
                          <a:gd name="connsiteY9" fmla="*/ 74122 h 129450"/>
                          <a:gd name="connsiteX10" fmla="*/ 92154 w 117467"/>
                          <a:gd name="connsiteY10" fmla="*/ 79133 h 129450"/>
                          <a:gd name="connsiteX11" fmla="*/ 84273 w 117467"/>
                          <a:gd name="connsiteY11" fmla="*/ 81857 h 129450"/>
                          <a:gd name="connsiteX12" fmla="*/ 77609 w 117467"/>
                          <a:gd name="connsiteY12" fmla="*/ 83981 h 129450"/>
                          <a:gd name="connsiteX13" fmla="*/ 64879 w 117467"/>
                          <a:gd name="connsiteY13" fmla="*/ 88230 h 129450"/>
                          <a:gd name="connsiteX14" fmla="*/ 57744 w 117467"/>
                          <a:gd name="connsiteY14" fmla="*/ 94441 h 129450"/>
                          <a:gd name="connsiteX15" fmla="*/ 56690 w 117467"/>
                          <a:gd name="connsiteY15" fmla="*/ 99435 h 129450"/>
                          <a:gd name="connsiteX16" fmla="*/ 52604 w 117467"/>
                          <a:gd name="connsiteY16" fmla="*/ 97473 h 129450"/>
                          <a:gd name="connsiteX17" fmla="*/ 52604 w 117467"/>
                          <a:gd name="connsiteY17" fmla="*/ 101267 h 129450"/>
                          <a:gd name="connsiteX18" fmla="*/ 49118 w 117467"/>
                          <a:gd name="connsiteY18" fmla="*/ 109440 h 129450"/>
                          <a:gd name="connsiteX19" fmla="*/ 46231 w 117467"/>
                          <a:gd name="connsiteY19" fmla="*/ 121732 h 129450"/>
                          <a:gd name="connsiteX20" fmla="*/ 43507 w 117467"/>
                          <a:gd name="connsiteY20" fmla="*/ 122186 h 129450"/>
                          <a:gd name="connsiteX21" fmla="*/ 41075 w 117467"/>
                          <a:gd name="connsiteY21" fmla="*/ 125218 h 129450"/>
                          <a:gd name="connsiteX22" fmla="*/ 41837 w 117467"/>
                          <a:gd name="connsiteY22" fmla="*/ 129451 h 129450"/>
                          <a:gd name="connsiteX23" fmla="*/ 33048 w 117467"/>
                          <a:gd name="connsiteY23" fmla="*/ 128704 h 129450"/>
                          <a:gd name="connsiteX24" fmla="*/ 28199 w 117467"/>
                          <a:gd name="connsiteY24" fmla="*/ 119153 h 129450"/>
                          <a:gd name="connsiteX25" fmla="*/ 22427 w 117467"/>
                          <a:gd name="connsiteY25" fmla="*/ 118537 h 129450"/>
                          <a:gd name="connsiteX26" fmla="*/ 18194 w 117467"/>
                          <a:gd name="connsiteY26" fmla="*/ 115959 h 129450"/>
                          <a:gd name="connsiteX27" fmla="*/ 16216 w 117467"/>
                          <a:gd name="connsiteY27" fmla="*/ 115667 h 129450"/>
                          <a:gd name="connsiteX28" fmla="*/ 11367 w 117467"/>
                          <a:gd name="connsiteY28" fmla="*/ 119445 h 129450"/>
                          <a:gd name="connsiteX29" fmla="*/ 10605 w 117467"/>
                          <a:gd name="connsiteY29" fmla="*/ 117483 h 129450"/>
                          <a:gd name="connsiteX30" fmla="*/ 11821 w 117467"/>
                          <a:gd name="connsiteY30" fmla="*/ 113543 h 129450"/>
                          <a:gd name="connsiteX31" fmla="*/ 8481 w 117467"/>
                          <a:gd name="connsiteY31" fmla="*/ 112181 h 129450"/>
                          <a:gd name="connsiteX32" fmla="*/ 8481 w 117467"/>
                          <a:gd name="connsiteY32" fmla="*/ 110510 h 129450"/>
                          <a:gd name="connsiteX33" fmla="*/ 10767 w 117467"/>
                          <a:gd name="connsiteY33" fmla="*/ 108694 h 129450"/>
                          <a:gd name="connsiteX34" fmla="*/ 14854 w 117467"/>
                          <a:gd name="connsiteY34" fmla="*/ 108694 h 129450"/>
                          <a:gd name="connsiteX35" fmla="*/ 16362 w 117467"/>
                          <a:gd name="connsiteY35" fmla="*/ 105954 h 129450"/>
                          <a:gd name="connsiteX36" fmla="*/ 14854 w 117467"/>
                          <a:gd name="connsiteY36" fmla="*/ 102467 h 129450"/>
                          <a:gd name="connsiteX37" fmla="*/ 14092 w 117467"/>
                          <a:gd name="connsiteY37" fmla="*/ 97473 h 129450"/>
                          <a:gd name="connsiteX38" fmla="*/ 17270 w 117467"/>
                          <a:gd name="connsiteY38" fmla="*/ 97327 h 129450"/>
                          <a:gd name="connsiteX39" fmla="*/ 18648 w 117467"/>
                          <a:gd name="connsiteY39" fmla="*/ 96419 h 129450"/>
                          <a:gd name="connsiteX40" fmla="*/ 19102 w 117467"/>
                          <a:gd name="connsiteY40" fmla="*/ 93078 h 129450"/>
                          <a:gd name="connsiteX41" fmla="*/ 21372 w 117467"/>
                          <a:gd name="connsiteY41" fmla="*/ 90500 h 129450"/>
                          <a:gd name="connsiteX42" fmla="*/ 21826 w 117467"/>
                          <a:gd name="connsiteY42" fmla="*/ 86560 h 129450"/>
                          <a:gd name="connsiteX43" fmla="*/ 24859 w 117467"/>
                          <a:gd name="connsiteY43" fmla="*/ 81095 h 129450"/>
                          <a:gd name="connsiteX44" fmla="*/ 23334 w 117467"/>
                          <a:gd name="connsiteY44" fmla="*/ 77917 h 129450"/>
                          <a:gd name="connsiteX45" fmla="*/ 23043 w 117467"/>
                          <a:gd name="connsiteY45" fmla="*/ 72306 h 129450"/>
                          <a:gd name="connsiteX46" fmla="*/ 21518 w 117467"/>
                          <a:gd name="connsiteY46" fmla="*/ 76408 h 129450"/>
                          <a:gd name="connsiteX47" fmla="*/ 20010 w 117467"/>
                          <a:gd name="connsiteY47" fmla="*/ 79441 h 129450"/>
                          <a:gd name="connsiteX48" fmla="*/ 20918 w 117467"/>
                          <a:gd name="connsiteY48" fmla="*/ 82003 h 129450"/>
                          <a:gd name="connsiteX49" fmla="*/ 20756 w 117467"/>
                          <a:gd name="connsiteY49" fmla="*/ 83981 h 129450"/>
                          <a:gd name="connsiteX50" fmla="*/ 19102 w 117467"/>
                          <a:gd name="connsiteY50" fmla="*/ 84744 h 129450"/>
                          <a:gd name="connsiteX51" fmla="*/ 16670 w 117467"/>
                          <a:gd name="connsiteY51" fmla="*/ 84744 h 129450"/>
                          <a:gd name="connsiteX52" fmla="*/ 16216 w 117467"/>
                          <a:gd name="connsiteY52" fmla="*/ 86560 h 129450"/>
                          <a:gd name="connsiteX53" fmla="*/ 17886 w 117467"/>
                          <a:gd name="connsiteY53" fmla="*/ 90046 h 129450"/>
                          <a:gd name="connsiteX54" fmla="*/ 13329 w 117467"/>
                          <a:gd name="connsiteY54" fmla="*/ 90808 h 129450"/>
                          <a:gd name="connsiteX55" fmla="*/ 14254 w 117467"/>
                          <a:gd name="connsiteY55" fmla="*/ 84127 h 129450"/>
                          <a:gd name="connsiteX56" fmla="*/ 16362 w 117467"/>
                          <a:gd name="connsiteY56" fmla="*/ 82311 h 129450"/>
                          <a:gd name="connsiteX57" fmla="*/ 19102 w 117467"/>
                          <a:gd name="connsiteY57" fmla="*/ 82473 h 129450"/>
                          <a:gd name="connsiteX58" fmla="*/ 20010 w 117467"/>
                          <a:gd name="connsiteY58" fmla="*/ 79441 h 129450"/>
                          <a:gd name="connsiteX59" fmla="*/ 19102 w 117467"/>
                          <a:gd name="connsiteY59" fmla="*/ 78760 h 129450"/>
                          <a:gd name="connsiteX60" fmla="*/ 20756 w 117467"/>
                          <a:gd name="connsiteY60" fmla="*/ 76100 h 129450"/>
                          <a:gd name="connsiteX61" fmla="*/ 20156 w 117467"/>
                          <a:gd name="connsiteY61" fmla="*/ 73214 h 129450"/>
                          <a:gd name="connsiteX62" fmla="*/ 16978 w 117467"/>
                          <a:gd name="connsiteY62" fmla="*/ 78760 h 129450"/>
                          <a:gd name="connsiteX63" fmla="*/ 13946 w 117467"/>
                          <a:gd name="connsiteY63" fmla="*/ 82165 h 129450"/>
                          <a:gd name="connsiteX64" fmla="*/ 11967 w 117467"/>
                          <a:gd name="connsiteY64" fmla="*/ 83073 h 129450"/>
                          <a:gd name="connsiteX65" fmla="*/ 5303 w 117467"/>
                          <a:gd name="connsiteY65" fmla="*/ 76247 h 129450"/>
                          <a:gd name="connsiteX66" fmla="*/ 2270 w 117467"/>
                          <a:gd name="connsiteY66" fmla="*/ 75646 h 129450"/>
                          <a:gd name="connsiteX67" fmla="*/ 0 w 117467"/>
                          <a:gd name="connsiteY67" fmla="*/ 73668 h 129450"/>
                          <a:gd name="connsiteX68" fmla="*/ 3941 w 117467"/>
                          <a:gd name="connsiteY68" fmla="*/ 71252 h 129450"/>
                          <a:gd name="connsiteX69" fmla="*/ 4703 w 117467"/>
                          <a:gd name="connsiteY69" fmla="*/ 67312 h 129450"/>
                          <a:gd name="connsiteX70" fmla="*/ 3941 w 117467"/>
                          <a:gd name="connsiteY70" fmla="*/ 63517 h 129450"/>
                          <a:gd name="connsiteX71" fmla="*/ 2270 w 117467"/>
                          <a:gd name="connsiteY71" fmla="*/ 60939 h 129450"/>
                          <a:gd name="connsiteX72" fmla="*/ 3941 w 117467"/>
                          <a:gd name="connsiteY72" fmla="*/ 57906 h 129450"/>
                          <a:gd name="connsiteX73" fmla="*/ 3486 w 117467"/>
                          <a:gd name="connsiteY73" fmla="*/ 54274 h 129450"/>
                          <a:gd name="connsiteX74" fmla="*/ 0 w 117467"/>
                          <a:gd name="connsiteY74" fmla="*/ 49426 h 129450"/>
                          <a:gd name="connsiteX75" fmla="*/ 3032 w 117467"/>
                          <a:gd name="connsiteY75" fmla="*/ 47301 h 129450"/>
                          <a:gd name="connsiteX76" fmla="*/ 5157 w 117467"/>
                          <a:gd name="connsiteY76" fmla="*/ 47609 h 129450"/>
                          <a:gd name="connsiteX77" fmla="*/ 7427 w 117467"/>
                          <a:gd name="connsiteY77" fmla="*/ 47901 h 129450"/>
                          <a:gd name="connsiteX78" fmla="*/ 9389 w 117467"/>
                          <a:gd name="connsiteY78" fmla="*/ 44269 h 129450"/>
                          <a:gd name="connsiteX79" fmla="*/ 10151 w 117467"/>
                          <a:gd name="connsiteY79" fmla="*/ 41091 h 129450"/>
                          <a:gd name="connsiteX80" fmla="*/ 11221 w 117467"/>
                          <a:gd name="connsiteY80" fmla="*/ 38804 h 129450"/>
                          <a:gd name="connsiteX81" fmla="*/ 9551 w 117467"/>
                          <a:gd name="connsiteY81" fmla="*/ 35626 h 129450"/>
                          <a:gd name="connsiteX82" fmla="*/ 18340 w 117467"/>
                          <a:gd name="connsiteY82" fmla="*/ 25929 h 129450"/>
                          <a:gd name="connsiteX83" fmla="*/ 18940 w 117467"/>
                          <a:gd name="connsiteY83" fmla="*/ 21080 h 129450"/>
                          <a:gd name="connsiteX84" fmla="*/ 20302 w 117467"/>
                          <a:gd name="connsiteY84" fmla="*/ 23351 h 129450"/>
                          <a:gd name="connsiteX85" fmla="*/ 21680 w 117467"/>
                          <a:gd name="connsiteY85" fmla="*/ 23351 h 129450"/>
                          <a:gd name="connsiteX86" fmla="*/ 21972 w 117467"/>
                          <a:gd name="connsiteY86" fmla="*/ 21080 h 129450"/>
                          <a:gd name="connsiteX87" fmla="*/ 19248 w 117467"/>
                          <a:gd name="connsiteY87" fmla="*/ 18340 h 129450"/>
                          <a:gd name="connsiteX88" fmla="*/ 19102 w 117467"/>
                          <a:gd name="connsiteY88" fmla="*/ 17286 h 129450"/>
                          <a:gd name="connsiteX89" fmla="*/ 20610 w 117467"/>
                          <a:gd name="connsiteY89" fmla="*/ 16524 h 129450"/>
                          <a:gd name="connsiteX90" fmla="*/ 18032 w 117467"/>
                          <a:gd name="connsiteY90" fmla="*/ 13945 h 129450"/>
                          <a:gd name="connsiteX91" fmla="*/ 17886 w 117467"/>
                          <a:gd name="connsiteY91" fmla="*/ 11529 h 129450"/>
                          <a:gd name="connsiteX92" fmla="*/ 24243 w 117467"/>
                          <a:gd name="connsiteY92" fmla="*/ 8951 h 129450"/>
                          <a:gd name="connsiteX93" fmla="*/ 26529 w 117467"/>
                          <a:gd name="connsiteY93" fmla="*/ 7881 h 129450"/>
                          <a:gd name="connsiteX94" fmla="*/ 27891 w 117467"/>
                          <a:gd name="connsiteY94" fmla="*/ 7881 h 129450"/>
                          <a:gd name="connsiteX95" fmla="*/ 30015 w 117467"/>
                          <a:gd name="connsiteY95" fmla="*/ 5465 h 129450"/>
                          <a:gd name="connsiteX96" fmla="*/ 34702 w 117467"/>
                          <a:gd name="connsiteY96" fmla="*/ 5465 h 129450"/>
                          <a:gd name="connsiteX97" fmla="*/ 36680 w 117467"/>
                          <a:gd name="connsiteY97" fmla="*/ 2886 h 129450"/>
                          <a:gd name="connsiteX98" fmla="*/ 37588 w 117467"/>
                          <a:gd name="connsiteY98" fmla="*/ 2886 h 129450"/>
                          <a:gd name="connsiteX99" fmla="*/ 39112 w 117467"/>
                          <a:gd name="connsiteY99" fmla="*/ 5611 h 129450"/>
                          <a:gd name="connsiteX100" fmla="*/ 42145 w 117467"/>
                          <a:gd name="connsiteY100" fmla="*/ 1670 h 129450"/>
                          <a:gd name="connsiteX101" fmla="*/ 44561 w 117467"/>
                          <a:gd name="connsiteY101" fmla="*/ 0 h 129450"/>
                          <a:gd name="connsiteX102" fmla="*/ 46085 w 117467"/>
                          <a:gd name="connsiteY102" fmla="*/ 0 h 129450"/>
                          <a:gd name="connsiteX103" fmla="*/ 48647 w 117467"/>
                          <a:gd name="connsiteY103" fmla="*/ 2432 h 129450"/>
                          <a:gd name="connsiteX104" fmla="*/ 61847 w 117467"/>
                          <a:gd name="connsiteY104" fmla="*/ 10767 h 129450"/>
                          <a:gd name="connsiteX105" fmla="*/ 63663 w 117467"/>
                          <a:gd name="connsiteY105" fmla="*/ 11529 h 129450"/>
                          <a:gd name="connsiteX106" fmla="*/ 67295 w 117467"/>
                          <a:gd name="connsiteY106" fmla="*/ 11367 h 129450"/>
                          <a:gd name="connsiteX107" fmla="*/ 68966 w 117467"/>
                          <a:gd name="connsiteY107" fmla="*/ 13945 h 129450"/>
                          <a:gd name="connsiteX108" fmla="*/ 71852 w 117467"/>
                          <a:gd name="connsiteY108" fmla="*/ 16070 h 129450"/>
                          <a:gd name="connsiteX109" fmla="*/ 72452 w 117467"/>
                          <a:gd name="connsiteY109" fmla="*/ 19556 h 129450"/>
                          <a:gd name="connsiteX110" fmla="*/ 78209 w 117467"/>
                          <a:gd name="connsiteY110" fmla="*/ 21227 h 129450"/>
                          <a:gd name="connsiteX111" fmla="*/ 81241 w 117467"/>
                          <a:gd name="connsiteY111" fmla="*/ 23351 h 129450"/>
                          <a:gd name="connsiteX112" fmla="*/ 93824 w 117467"/>
                          <a:gd name="connsiteY112" fmla="*/ 23497 h 129450"/>
                          <a:gd name="connsiteX113" fmla="*/ 94278 w 117467"/>
                          <a:gd name="connsiteY113" fmla="*/ 21080 h 129450"/>
                          <a:gd name="connsiteX114" fmla="*/ 95495 w 117467"/>
                          <a:gd name="connsiteY114" fmla="*/ 19718 h 129450"/>
                          <a:gd name="connsiteX115" fmla="*/ 99435 w 117467"/>
                          <a:gd name="connsiteY115" fmla="*/ 20626 h 129450"/>
                          <a:gd name="connsiteX116" fmla="*/ 101868 w 117467"/>
                          <a:gd name="connsiteY116" fmla="*/ 22134 h 129450"/>
                          <a:gd name="connsiteX117" fmla="*/ 111872 w 117467"/>
                          <a:gd name="connsiteY117" fmla="*/ 28053 h 129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17467" h="129450">
                            <a:moveTo>
                              <a:pt x="111872" y="28053"/>
                            </a:moveTo>
                            <a:lnTo>
                              <a:pt x="111872" y="30777"/>
                            </a:lnTo>
                            <a:lnTo>
                              <a:pt x="116413" y="36080"/>
                            </a:lnTo>
                            <a:lnTo>
                              <a:pt x="117467" y="47447"/>
                            </a:lnTo>
                            <a:lnTo>
                              <a:pt x="114435" y="47447"/>
                            </a:lnTo>
                            <a:lnTo>
                              <a:pt x="113689" y="50334"/>
                            </a:lnTo>
                            <a:lnTo>
                              <a:pt x="111872" y="55636"/>
                            </a:lnTo>
                            <a:lnTo>
                              <a:pt x="108532" y="61847"/>
                            </a:lnTo>
                            <a:lnTo>
                              <a:pt x="102921" y="68220"/>
                            </a:lnTo>
                            <a:lnTo>
                              <a:pt x="97457" y="74122"/>
                            </a:lnTo>
                            <a:lnTo>
                              <a:pt x="92154" y="79133"/>
                            </a:lnTo>
                            <a:lnTo>
                              <a:pt x="84273" y="81857"/>
                            </a:lnTo>
                            <a:lnTo>
                              <a:pt x="77609" y="83981"/>
                            </a:lnTo>
                            <a:lnTo>
                              <a:pt x="64879" y="88230"/>
                            </a:lnTo>
                            <a:lnTo>
                              <a:pt x="57744" y="94441"/>
                            </a:lnTo>
                            <a:lnTo>
                              <a:pt x="56690" y="99435"/>
                            </a:lnTo>
                            <a:lnTo>
                              <a:pt x="52604" y="97473"/>
                            </a:lnTo>
                            <a:lnTo>
                              <a:pt x="52604" y="101267"/>
                            </a:lnTo>
                            <a:lnTo>
                              <a:pt x="49118" y="109440"/>
                            </a:lnTo>
                            <a:lnTo>
                              <a:pt x="46231" y="121732"/>
                            </a:lnTo>
                            <a:lnTo>
                              <a:pt x="43507" y="122186"/>
                            </a:lnTo>
                            <a:lnTo>
                              <a:pt x="41075" y="125218"/>
                            </a:lnTo>
                            <a:lnTo>
                              <a:pt x="41837" y="129451"/>
                            </a:lnTo>
                            <a:lnTo>
                              <a:pt x="33048" y="128704"/>
                            </a:lnTo>
                            <a:lnTo>
                              <a:pt x="28199" y="119153"/>
                            </a:lnTo>
                            <a:lnTo>
                              <a:pt x="22427" y="118537"/>
                            </a:lnTo>
                            <a:lnTo>
                              <a:pt x="18194" y="115959"/>
                            </a:lnTo>
                            <a:lnTo>
                              <a:pt x="16216" y="115667"/>
                            </a:lnTo>
                            <a:lnTo>
                              <a:pt x="11367" y="119445"/>
                            </a:lnTo>
                            <a:lnTo>
                              <a:pt x="10605" y="117483"/>
                            </a:lnTo>
                            <a:lnTo>
                              <a:pt x="11821" y="113543"/>
                            </a:lnTo>
                            <a:lnTo>
                              <a:pt x="8481" y="112181"/>
                            </a:lnTo>
                            <a:lnTo>
                              <a:pt x="8481" y="110510"/>
                            </a:lnTo>
                            <a:lnTo>
                              <a:pt x="10767" y="108694"/>
                            </a:lnTo>
                            <a:lnTo>
                              <a:pt x="14854" y="108694"/>
                            </a:lnTo>
                            <a:lnTo>
                              <a:pt x="16362" y="105954"/>
                            </a:lnTo>
                            <a:lnTo>
                              <a:pt x="14854" y="102467"/>
                            </a:lnTo>
                            <a:lnTo>
                              <a:pt x="14092" y="97473"/>
                            </a:lnTo>
                            <a:lnTo>
                              <a:pt x="17270" y="97327"/>
                            </a:lnTo>
                            <a:lnTo>
                              <a:pt x="18648" y="96419"/>
                            </a:lnTo>
                            <a:lnTo>
                              <a:pt x="19102" y="93078"/>
                            </a:lnTo>
                            <a:lnTo>
                              <a:pt x="21372" y="90500"/>
                            </a:lnTo>
                            <a:lnTo>
                              <a:pt x="21826" y="86560"/>
                            </a:lnTo>
                            <a:lnTo>
                              <a:pt x="24859" y="81095"/>
                            </a:lnTo>
                            <a:lnTo>
                              <a:pt x="23334" y="77917"/>
                            </a:lnTo>
                            <a:lnTo>
                              <a:pt x="23043" y="72306"/>
                            </a:lnTo>
                            <a:lnTo>
                              <a:pt x="21518" y="76408"/>
                            </a:lnTo>
                            <a:lnTo>
                              <a:pt x="20010" y="79441"/>
                            </a:lnTo>
                            <a:lnTo>
                              <a:pt x="20918" y="82003"/>
                            </a:lnTo>
                            <a:lnTo>
                              <a:pt x="20756" y="83981"/>
                            </a:lnTo>
                            <a:lnTo>
                              <a:pt x="19102" y="84744"/>
                            </a:lnTo>
                            <a:lnTo>
                              <a:pt x="16670" y="84744"/>
                            </a:lnTo>
                            <a:lnTo>
                              <a:pt x="16216" y="86560"/>
                            </a:lnTo>
                            <a:lnTo>
                              <a:pt x="17886" y="90046"/>
                            </a:lnTo>
                            <a:lnTo>
                              <a:pt x="13329" y="90808"/>
                            </a:lnTo>
                            <a:lnTo>
                              <a:pt x="14254" y="84127"/>
                            </a:lnTo>
                            <a:lnTo>
                              <a:pt x="16362" y="82311"/>
                            </a:lnTo>
                            <a:lnTo>
                              <a:pt x="19102" y="82473"/>
                            </a:lnTo>
                            <a:lnTo>
                              <a:pt x="20010" y="79441"/>
                            </a:lnTo>
                            <a:lnTo>
                              <a:pt x="19102" y="78760"/>
                            </a:lnTo>
                            <a:lnTo>
                              <a:pt x="20756" y="76100"/>
                            </a:lnTo>
                            <a:lnTo>
                              <a:pt x="20156" y="73214"/>
                            </a:lnTo>
                            <a:lnTo>
                              <a:pt x="16978" y="78760"/>
                            </a:lnTo>
                            <a:lnTo>
                              <a:pt x="13946" y="82165"/>
                            </a:lnTo>
                            <a:lnTo>
                              <a:pt x="11967" y="83073"/>
                            </a:lnTo>
                            <a:lnTo>
                              <a:pt x="5303" y="76247"/>
                            </a:lnTo>
                            <a:lnTo>
                              <a:pt x="2270" y="75646"/>
                            </a:lnTo>
                            <a:lnTo>
                              <a:pt x="0" y="73668"/>
                            </a:lnTo>
                            <a:lnTo>
                              <a:pt x="3941" y="71252"/>
                            </a:lnTo>
                            <a:lnTo>
                              <a:pt x="4703" y="67312"/>
                            </a:lnTo>
                            <a:lnTo>
                              <a:pt x="3941" y="63517"/>
                            </a:lnTo>
                            <a:lnTo>
                              <a:pt x="2270" y="60939"/>
                            </a:lnTo>
                            <a:lnTo>
                              <a:pt x="3941" y="57906"/>
                            </a:lnTo>
                            <a:lnTo>
                              <a:pt x="3486" y="54274"/>
                            </a:lnTo>
                            <a:lnTo>
                              <a:pt x="0" y="49426"/>
                            </a:lnTo>
                            <a:lnTo>
                              <a:pt x="3032" y="47301"/>
                            </a:lnTo>
                            <a:lnTo>
                              <a:pt x="5157" y="47609"/>
                            </a:lnTo>
                            <a:lnTo>
                              <a:pt x="7427" y="47901"/>
                            </a:lnTo>
                            <a:lnTo>
                              <a:pt x="9389" y="44269"/>
                            </a:lnTo>
                            <a:lnTo>
                              <a:pt x="10151" y="41091"/>
                            </a:lnTo>
                            <a:lnTo>
                              <a:pt x="11221" y="38804"/>
                            </a:lnTo>
                            <a:lnTo>
                              <a:pt x="9551" y="35626"/>
                            </a:lnTo>
                            <a:lnTo>
                              <a:pt x="18340" y="25929"/>
                            </a:lnTo>
                            <a:lnTo>
                              <a:pt x="18940" y="21080"/>
                            </a:lnTo>
                            <a:lnTo>
                              <a:pt x="20302" y="23351"/>
                            </a:lnTo>
                            <a:lnTo>
                              <a:pt x="21680" y="23351"/>
                            </a:lnTo>
                            <a:lnTo>
                              <a:pt x="21972" y="21080"/>
                            </a:lnTo>
                            <a:lnTo>
                              <a:pt x="19248" y="18340"/>
                            </a:lnTo>
                            <a:lnTo>
                              <a:pt x="19102" y="17286"/>
                            </a:lnTo>
                            <a:lnTo>
                              <a:pt x="20610" y="16524"/>
                            </a:lnTo>
                            <a:lnTo>
                              <a:pt x="18032" y="13945"/>
                            </a:lnTo>
                            <a:lnTo>
                              <a:pt x="17886" y="11529"/>
                            </a:lnTo>
                            <a:lnTo>
                              <a:pt x="24243" y="8951"/>
                            </a:lnTo>
                            <a:lnTo>
                              <a:pt x="26529" y="7881"/>
                            </a:lnTo>
                            <a:lnTo>
                              <a:pt x="27891" y="7881"/>
                            </a:lnTo>
                            <a:lnTo>
                              <a:pt x="30015" y="5465"/>
                            </a:lnTo>
                            <a:lnTo>
                              <a:pt x="34702" y="5465"/>
                            </a:lnTo>
                            <a:lnTo>
                              <a:pt x="36680" y="2886"/>
                            </a:lnTo>
                            <a:lnTo>
                              <a:pt x="37588" y="2886"/>
                            </a:lnTo>
                            <a:lnTo>
                              <a:pt x="39112" y="5611"/>
                            </a:lnTo>
                            <a:lnTo>
                              <a:pt x="42145" y="1670"/>
                            </a:lnTo>
                            <a:lnTo>
                              <a:pt x="44561" y="0"/>
                            </a:lnTo>
                            <a:lnTo>
                              <a:pt x="46085" y="0"/>
                            </a:lnTo>
                            <a:lnTo>
                              <a:pt x="48647" y="2432"/>
                            </a:lnTo>
                            <a:lnTo>
                              <a:pt x="61847" y="10767"/>
                            </a:lnTo>
                            <a:lnTo>
                              <a:pt x="63663" y="11529"/>
                            </a:lnTo>
                            <a:lnTo>
                              <a:pt x="67295" y="11367"/>
                            </a:lnTo>
                            <a:lnTo>
                              <a:pt x="68966" y="13945"/>
                            </a:lnTo>
                            <a:lnTo>
                              <a:pt x="71852" y="16070"/>
                            </a:lnTo>
                            <a:lnTo>
                              <a:pt x="72452" y="19556"/>
                            </a:lnTo>
                            <a:lnTo>
                              <a:pt x="78209" y="21227"/>
                            </a:lnTo>
                            <a:lnTo>
                              <a:pt x="81241" y="23351"/>
                            </a:lnTo>
                            <a:lnTo>
                              <a:pt x="93824" y="23497"/>
                            </a:lnTo>
                            <a:lnTo>
                              <a:pt x="94278" y="21080"/>
                            </a:lnTo>
                            <a:lnTo>
                              <a:pt x="95495" y="19718"/>
                            </a:lnTo>
                            <a:lnTo>
                              <a:pt x="99435" y="20626"/>
                            </a:lnTo>
                            <a:lnTo>
                              <a:pt x="101868" y="22134"/>
                            </a:lnTo>
                            <a:lnTo>
                              <a:pt x="111872" y="28053"/>
                            </a:lnTo>
                            <a:close/>
                          </a:path>
                        </a:pathLst>
                      </a:custGeom>
                      <a:solidFill>
                        <a:srgbClr val="F0CA26"/>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412" name="Freeform: Shape 411">
                      <a:extLst>
                        <a:ext uri="{FF2B5EF4-FFF2-40B4-BE49-F238E27FC236}">
                          <a16:creationId xmlns:a16="http://schemas.microsoft.com/office/drawing/2014/main" id="{3F265B99-F256-FE7A-12C9-0855A9D72C49}"/>
                        </a:ext>
                      </a:extLst>
                    </p:cNvPr>
                    <p:cNvSpPr/>
                    <p:nvPr/>
                  </p:nvSpPr>
                  <p:spPr>
                    <a:xfrm>
                      <a:off x="5837222" y="4587347"/>
                      <a:ext cx="250176" cy="284132"/>
                    </a:xfrm>
                    <a:custGeom>
                      <a:avLst/>
                      <a:gdLst>
                        <a:gd name="connsiteX0" fmla="*/ 7038 w 250176"/>
                        <a:gd name="connsiteY0" fmla="*/ 25216 h 284132"/>
                        <a:gd name="connsiteX1" fmla="*/ 12275 w 250176"/>
                        <a:gd name="connsiteY1" fmla="*/ 26124 h 284132"/>
                        <a:gd name="connsiteX2" fmla="*/ 17043 w 250176"/>
                        <a:gd name="connsiteY2" fmla="*/ 28167 h 284132"/>
                        <a:gd name="connsiteX3" fmla="*/ 22037 w 250176"/>
                        <a:gd name="connsiteY3" fmla="*/ 29529 h 284132"/>
                        <a:gd name="connsiteX4" fmla="*/ 25669 w 250176"/>
                        <a:gd name="connsiteY4" fmla="*/ 29529 h 284132"/>
                        <a:gd name="connsiteX5" fmla="*/ 28394 w 250176"/>
                        <a:gd name="connsiteY5" fmla="*/ 26805 h 284132"/>
                        <a:gd name="connsiteX6" fmla="*/ 30210 w 250176"/>
                        <a:gd name="connsiteY6" fmla="*/ 23853 h 284132"/>
                        <a:gd name="connsiteX7" fmla="*/ 31572 w 250176"/>
                        <a:gd name="connsiteY7" fmla="*/ 21356 h 284132"/>
                        <a:gd name="connsiteX8" fmla="*/ 34750 w 250176"/>
                        <a:gd name="connsiteY8" fmla="*/ 20675 h 284132"/>
                        <a:gd name="connsiteX9" fmla="*/ 38837 w 250176"/>
                        <a:gd name="connsiteY9" fmla="*/ 19540 h 284132"/>
                        <a:gd name="connsiteX10" fmla="*/ 45891 w 250176"/>
                        <a:gd name="connsiteY10" fmla="*/ 17497 h 284132"/>
                        <a:gd name="connsiteX11" fmla="*/ 47480 w 250176"/>
                        <a:gd name="connsiteY11" fmla="*/ 17724 h 284132"/>
                        <a:gd name="connsiteX12" fmla="*/ 48728 w 250176"/>
                        <a:gd name="connsiteY12" fmla="*/ 14545 h 284132"/>
                        <a:gd name="connsiteX13" fmla="*/ 62025 w 250176"/>
                        <a:gd name="connsiteY13" fmla="*/ 4767 h 284132"/>
                        <a:gd name="connsiteX14" fmla="*/ 70214 w 250176"/>
                        <a:gd name="connsiteY14" fmla="*/ 1589 h 284132"/>
                        <a:gd name="connsiteX15" fmla="*/ 80219 w 250176"/>
                        <a:gd name="connsiteY15" fmla="*/ 681 h 284132"/>
                        <a:gd name="connsiteX16" fmla="*/ 82717 w 250176"/>
                        <a:gd name="connsiteY16" fmla="*/ 1816 h 284132"/>
                        <a:gd name="connsiteX17" fmla="*/ 86349 w 250176"/>
                        <a:gd name="connsiteY17" fmla="*/ 0 h 284132"/>
                        <a:gd name="connsiteX18" fmla="*/ 89527 w 250176"/>
                        <a:gd name="connsiteY18" fmla="*/ 1135 h 284132"/>
                        <a:gd name="connsiteX19" fmla="*/ 89981 w 250176"/>
                        <a:gd name="connsiteY19" fmla="*/ 4086 h 284132"/>
                        <a:gd name="connsiteX20" fmla="*/ 89073 w 250176"/>
                        <a:gd name="connsiteY20" fmla="*/ 7038 h 284132"/>
                        <a:gd name="connsiteX21" fmla="*/ 89073 w 250176"/>
                        <a:gd name="connsiteY21" fmla="*/ 10897 h 284132"/>
                        <a:gd name="connsiteX22" fmla="*/ 89300 w 250176"/>
                        <a:gd name="connsiteY22" fmla="*/ 14529 h 284132"/>
                        <a:gd name="connsiteX23" fmla="*/ 87484 w 250176"/>
                        <a:gd name="connsiteY23" fmla="*/ 16346 h 284132"/>
                        <a:gd name="connsiteX24" fmla="*/ 90889 w 250176"/>
                        <a:gd name="connsiteY24" fmla="*/ 26351 h 284132"/>
                        <a:gd name="connsiteX25" fmla="*/ 89754 w 250176"/>
                        <a:gd name="connsiteY25" fmla="*/ 33405 h 284132"/>
                        <a:gd name="connsiteX26" fmla="*/ 91797 w 250176"/>
                        <a:gd name="connsiteY26" fmla="*/ 38399 h 284132"/>
                        <a:gd name="connsiteX27" fmla="*/ 92024 w 250176"/>
                        <a:gd name="connsiteY27" fmla="*/ 42032 h 284132"/>
                        <a:gd name="connsiteX28" fmla="*/ 95430 w 250176"/>
                        <a:gd name="connsiteY28" fmla="*/ 42032 h 284132"/>
                        <a:gd name="connsiteX29" fmla="*/ 95203 w 250176"/>
                        <a:gd name="connsiteY29" fmla="*/ 45437 h 284132"/>
                        <a:gd name="connsiteX30" fmla="*/ 98608 w 250176"/>
                        <a:gd name="connsiteY30" fmla="*/ 49296 h 284132"/>
                        <a:gd name="connsiteX31" fmla="*/ 103603 w 250176"/>
                        <a:gd name="connsiteY31" fmla="*/ 52928 h 284132"/>
                        <a:gd name="connsiteX32" fmla="*/ 108370 w 250176"/>
                        <a:gd name="connsiteY32" fmla="*/ 56788 h 284132"/>
                        <a:gd name="connsiteX33" fmla="*/ 113364 w 250176"/>
                        <a:gd name="connsiteY33" fmla="*/ 59512 h 284132"/>
                        <a:gd name="connsiteX34" fmla="*/ 117224 w 250176"/>
                        <a:gd name="connsiteY34" fmla="*/ 59512 h 284132"/>
                        <a:gd name="connsiteX35" fmla="*/ 121537 w 250176"/>
                        <a:gd name="connsiteY35" fmla="*/ 57469 h 284132"/>
                        <a:gd name="connsiteX36" fmla="*/ 125623 w 250176"/>
                        <a:gd name="connsiteY36" fmla="*/ 59512 h 284132"/>
                        <a:gd name="connsiteX37" fmla="*/ 130391 w 250176"/>
                        <a:gd name="connsiteY37" fmla="*/ 62236 h 284132"/>
                        <a:gd name="connsiteX38" fmla="*/ 135612 w 250176"/>
                        <a:gd name="connsiteY38" fmla="*/ 62236 h 284132"/>
                        <a:gd name="connsiteX39" fmla="*/ 137429 w 250176"/>
                        <a:gd name="connsiteY39" fmla="*/ 64506 h 284132"/>
                        <a:gd name="connsiteX40" fmla="*/ 138564 w 250176"/>
                        <a:gd name="connsiteY40" fmla="*/ 66777 h 284132"/>
                        <a:gd name="connsiteX41" fmla="*/ 142196 w 250176"/>
                        <a:gd name="connsiteY41" fmla="*/ 68820 h 284132"/>
                        <a:gd name="connsiteX42" fmla="*/ 145828 w 250176"/>
                        <a:gd name="connsiteY42" fmla="*/ 70863 h 284132"/>
                        <a:gd name="connsiteX43" fmla="*/ 154698 w 250176"/>
                        <a:gd name="connsiteY43" fmla="*/ 72679 h 284132"/>
                        <a:gd name="connsiteX44" fmla="*/ 156515 w 250176"/>
                        <a:gd name="connsiteY44" fmla="*/ 74722 h 284132"/>
                        <a:gd name="connsiteX45" fmla="*/ 160147 w 250176"/>
                        <a:gd name="connsiteY45" fmla="*/ 78355 h 284132"/>
                        <a:gd name="connsiteX46" fmla="*/ 168109 w 250176"/>
                        <a:gd name="connsiteY46" fmla="*/ 80625 h 284132"/>
                        <a:gd name="connsiteX47" fmla="*/ 180384 w 250176"/>
                        <a:gd name="connsiteY47" fmla="*/ 80625 h 284132"/>
                        <a:gd name="connsiteX48" fmla="*/ 184470 w 250176"/>
                        <a:gd name="connsiteY48" fmla="*/ 84257 h 284132"/>
                        <a:gd name="connsiteX49" fmla="*/ 187876 w 250176"/>
                        <a:gd name="connsiteY49" fmla="*/ 86982 h 284132"/>
                        <a:gd name="connsiteX50" fmla="*/ 190827 w 250176"/>
                        <a:gd name="connsiteY50" fmla="*/ 88343 h 284132"/>
                        <a:gd name="connsiteX51" fmla="*/ 190827 w 250176"/>
                        <a:gd name="connsiteY51" fmla="*/ 91295 h 284132"/>
                        <a:gd name="connsiteX52" fmla="*/ 189692 w 250176"/>
                        <a:gd name="connsiteY52" fmla="*/ 93792 h 284132"/>
                        <a:gd name="connsiteX53" fmla="*/ 189692 w 250176"/>
                        <a:gd name="connsiteY53" fmla="*/ 96516 h 284132"/>
                        <a:gd name="connsiteX54" fmla="*/ 190827 w 250176"/>
                        <a:gd name="connsiteY54" fmla="*/ 99468 h 284132"/>
                        <a:gd name="connsiteX55" fmla="*/ 194232 w 250176"/>
                        <a:gd name="connsiteY55" fmla="*/ 102646 h 284132"/>
                        <a:gd name="connsiteX56" fmla="*/ 195367 w 250176"/>
                        <a:gd name="connsiteY56" fmla="*/ 113559 h 284132"/>
                        <a:gd name="connsiteX57" fmla="*/ 186952 w 250176"/>
                        <a:gd name="connsiteY57" fmla="*/ 113559 h 284132"/>
                        <a:gd name="connsiteX58" fmla="*/ 195367 w 250176"/>
                        <a:gd name="connsiteY58" fmla="*/ 123564 h 284132"/>
                        <a:gd name="connsiteX59" fmla="*/ 195367 w 250176"/>
                        <a:gd name="connsiteY59" fmla="*/ 139488 h 284132"/>
                        <a:gd name="connsiteX60" fmla="*/ 229923 w 250176"/>
                        <a:gd name="connsiteY60" fmla="*/ 139488 h 284132"/>
                        <a:gd name="connsiteX61" fmla="*/ 232874 w 250176"/>
                        <a:gd name="connsiteY61" fmla="*/ 144029 h 284132"/>
                        <a:gd name="connsiteX62" fmla="*/ 230377 w 250176"/>
                        <a:gd name="connsiteY62" fmla="*/ 147888 h 284132"/>
                        <a:gd name="connsiteX63" fmla="*/ 230604 w 250176"/>
                        <a:gd name="connsiteY63" fmla="*/ 151520 h 284132"/>
                        <a:gd name="connsiteX64" fmla="*/ 236977 w 250176"/>
                        <a:gd name="connsiteY64" fmla="*/ 164704 h 284132"/>
                        <a:gd name="connsiteX65" fmla="*/ 243804 w 250176"/>
                        <a:gd name="connsiteY65" fmla="*/ 164704 h 284132"/>
                        <a:gd name="connsiteX66" fmla="*/ 250177 w 250176"/>
                        <a:gd name="connsiteY66" fmla="*/ 179930 h 284132"/>
                        <a:gd name="connsiteX67" fmla="*/ 246544 w 250176"/>
                        <a:gd name="connsiteY67" fmla="*/ 191070 h 284132"/>
                        <a:gd name="connsiteX68" fmla="*/ 245636 w 250176"/>
                        <a:gd name="connsiteY68" fmla="*/ 194022 h 284132"/>
                        <a:gd name="connsiteX69" fmla="*/ 246771 w 250176"/>
                        <a:gd name="connsiteY69" fmla="*/ 197427 h 284132"/>
                        <a:gd name="connsiteX70" fmla="*/ 238355 w 250176"/>
                        <a:gd name="connsiteY70" fmla="*/ 211972 h 284132"/>
                        <a:gd name="connsiteX71" fmla="*/ 237447 w 250176"/>
                        <a:gd name="connsiteY71" fmla="*/ 215605 h 284132"/>
                        <a:gd name="connsiteX72" fmla="*/ 243366 w 250176"/>
                        <a:gd name="connsiteY72" fmla="*/ 219237 h 284132"/>
                        <a:gd name="connsiteX73" fmla="*/ 237901 w 250176"/>
                        <a:gd name="connsiteY73" fmla="*/ 223551 h 284132"/>
                        <a:gd name="connsiteX74" fmla="*/ 236085 w 250176"/>
                        <a:gd name="connsiteY74" fmla="*/ 214535 h 284132"/>
                        <a:gd name="connsiteX75" fmla="*/ 230020 w 250176"/>
                        <a:gd name="connsiteY75" fmla="*/ 212719 h 284132"/>
                        <a:gd name="connsiteX76" fmla="*/ 224102 w 250176"/>
                        <a:gd name="connsiteY76" fmla="*/ 209086 h 284132"/>
                        <a:gd name="connsiteX77" fmla="*/ 216367 w 250176"/>
                        <a:gd name="connsiteY77" fmla="*/ 205292 h 284132"/>
                        <a:gd name="connsiteX78" fmla="*/ 212572 w 250176"/>
                        <a:gd name="connsiteY78" fmla="*/ 204984 h 284132"/>
                        <a:gd name="connsiteX79" fmla="*/ 199081 w 250176"/>
                        <a:gd name="connsiteY79" fmla="*/ 205746 h 284132"/>
                        <a:gd name="connsiteX80" fmla="*/ 187114 w 250176"/>
                        <a:gd name="connsiteY80" fmla="*/ 208178 h 284132"/>
                        <a:gd name="connsiteX81" fmla="*/ 174076 w 250176"/>
                        <a:gd name="connsiteY81" fmla="*/ 210448 h 284132"/>
                        <a:gd name="connsiteX82" fmla="*/ 164979 w 250176"/>
                        <a:gd name="connsiteY82" fmla="*/ 210594 h 284132"/>
                        <a:gd name="connsiteX83" fmla="*/ 161185 w 250176"/>
                        <a:gd name="connsiteY83" fmla="*/ 216513 h 284132"/>
                        <a:gd name="connsiteX84" fmla="*/ 159514 w 250176"/>
                        <a:gd name="connsiteY84" fmla="*/ 225156 h 284132"/>
                        <a:gd name="connsiteX85" fmla="*/ 154812 w 250176"/>
                        <a:gd name="connsiteY85" fmla="*/ 229096 h 284132"/>
                        <a:gd name="connsiteX86" fmla="*/ 154050 w 250176"/>
                        <a:gd name="connsiteY86" fmla="*/ 233637 h 284132"/>
                        <a:gd name="connsiteX87" fmla="*/ 154812 w 250176"/>
                        <a:gd name="connsiteY87" fmla="*/ 240301 h 284132"/>
                        <a:gd name="connsiteX88" fmla="*/ 154050 w 250176"/>
                        <a:gd name="connsiteY88" fmla="*/ 244696 h 284132"/>
                        <a:gd name="connsiteX89" fmla="*/ 145861 w 250176"/>
                        <a:gd name="connsiteY89" fmla="*/ 269555 h 284132"/>
                        <a:gd name="connsiteX90" fmla="*/ 144499 w 250176"/>
                        <a:gd name="connsiteY90" fmla="*/ 269701 h 284132"/>
                        <a:gd name="connsiteX91" fmla="*/ 140558 w 250176"/>
                        <a:gd name="connsiteY91" fmla="*/ 263490 h 284132"/>
                        <a:gd name="connsiteX92" fmla="*/ 137072 w 250176"/>
                        <a:gd name="connsiteY92" fmla="*/ 263798 h 284132"/>
                        <a:gd name="connsiteX93" fmla="*/ 131315 w 250176"/>
                        <a:gd name="connsiteY93" fmla="*/ 263652 h 284132"/>
                        <a:gd name="connsiteX94" fmla="*/ 123888 w 250176"/>
                        <a:gd name="connsiteY94" fmla="*/ 263960 h 284132"/>
                        <a:gd name="connsiteX95" fmla="*/ 118732 w 250176"/>
                        <a:gd name="connsiteY95" fmla="*/ 264268 h 284132"/>
                        <a:gd name="connsiteX96" fmla="*/ 112359 w 250176"/>
                        <a:gd name="connsiteY96" fmla="*/ 276852 h 284132"/>
                        <a:gd name="connsiteX97" fmla="*/ 110089 w 250176"/>
                        <a:gd name="connsiteY97" fmla="*/ 284133 h 284132"/>
                        <a:gd name="connsiteX98" fmla="*/ 108419 w 250176"/>
                        <a:gd name="connsiteY98" fmla="*/ 278976 h 284132"/>
                        <a:gd name="connsiteX99" fmla="*/ 107656 w 250176"/>
                        <a:gd name="connsiteY99" fmla="*/ 274128 h 284132"/>
                        <a:gd name="connsiteX100" fmla="*/ 105986 w 250176"/>
                        <a:gd name="connsiteY100" fmla="*/ 272911 h 284132"/>
                        <a:gd name="connsiteX101" fmla="*/ 105078 w 250176"/>
                        <a:gd name="connsiteY101" fmla="*/ 269117 h 284132"/>
                        <a:gd name="connsiteX102" fmla="*/ 101284 w 250176"/>
                        <a:gd name="connsiteY102" fmla="*/ 266847 h 284132"/>
                        <a:gd name="connsiteX103" fmla="*/ 97343 w 250176"/>
                        <a:gd name="connsiteY103" fmla="*/ 265938 h 284132"/>
                        <a:gd name="connsiteX104" fmla="*/ 79457 w 250176"/>
                        <a:gd name="connsiteY104" fmla="*/ 265793 h 284132"/>
                        <a:gd name="connsiteX105" fmla="*/ 78403 w 250176"/>
                        <a:gd name="connsiteY105" fmla="*/ 263214 h 284132"/>
                        <a:gd name="connsiteX106" fmla="*/ 74155 w 250176"/>
                        <a:gd name="connsiteY106" fmla="*/ 262906 h 284132"/>
                        <a:gd name="connsiteX107" fmla="*/ 74155 w 250176"/>
                        <a:gd name="connsiteY107" fmla="*/ 260328 h 284132"/>
                        <a:gd name="connsiteX108" fmla="*/ 72485 w 250176"/>
                        <a:gd name="connsiteY108" fmla="*/ 260328 h 284132"/>
                        <a:gd name="connsiteX109" fmla="*/ 67944 w 250176"/>
                        <a:gd name="connsiteY109" fmla="*/ 265630 h 284132"/>
                        <a:gd name="connsiteX110" fmla="*/ 59755 w 250176"/>
                        <a:gd name="connsiteY110" fmla="*/ 269425 h 284132"/>
                        <a:gd name="connsiteX111" fmla="*/ 57323 w 250176"/>
                        <a:gd name="connsiteY111" fmla="*/ 273965 h 284132"/>
                        <a:gd name="connsiteX112" fmla="*/ 52928 w 250176"/>
                        <a:gd name="connsiteY112" fmla="*/ 273965 h 284132"/>
                        <a:gd name="connsiteX113" fmla="*/ 53836 w 250176"/>
                        <a:gd name="connsiteY113" fmla="*/ 277598 h 284132"/>
                        <a:gd name="connsiteX114" fmla="*/ 50658 w 250176"/>
                        <a:gd name="connsiteY114" fmla="*/ 280776 h 284132"/>
                        <a:gd name="connsiteX115" fmla="*/ 47318 w 250176"/>
                        <a:gd name="connsiteY115" fmla="*/ 283209 h 284132"/>
                        <a:gd name="connsiteX116" fmla="*/ 43377 w 250176"/>
                        <a:gd name="connsiteY116" fmla="*/ 283209 h 284132"/>
                        <a:gd name="connsiteX117" fmla="*/ 38983 w 250176"/>
                        <a:gd name="connsiteY117" fmla="*/ 282446 h 284132"/>
                        <a:gd name="connsiteX118" fmla="*/ 36404 w 250176"/>
                        <a:gd name="connsiteY118" fmla="*/ 279106 h 284132"/>
                        <a:gd name="connsiteX119" fmla="*/ 35350 w 250176"/>
                        <a:gd name="connsiteY119" fmla="*/ 266214 h 284132"/>
                        <a:gd name="connsiteX120" fmla="*/ 31556 w 250176"/>
                        <a:gd name="connsiteY120" fmla="*/ 257571 h 284132"/>
                        <a:gd name="connsiteX121" fmla="*/ 28670 w 250176"/>
                        <a:gd name="connsiteY121" fmla="*/ 242718 h 284132"/>
                        <a:gd name="connsiteX122" fmla="*/ 22751 w 250176"/>
                        <a:gd name="connsiteY122" fmla="*/ 239231 h 284132"/>
                        <a:gd name="connsiteX123" fmla="*/ 23351 w 250176"/>
                        <a:gd name="connsiteY123" fmla="*/ 235599 h 284132"/>
                        <a:gd name="connsiteX124" fmla="*/ 24713 w 250176"/>
                        <a:gd name="connsiteY124" fmla="*/ 233020 h 284132"/>
                        <a:gd name="connsiteX125" fmla="*/ 19102 w 250176"/>
                        <a:gd name="connsiteY125" fmla="*/ 229388 h 284132"/>
                        <a:gd name="connsiteX126" fmla="*/ 20156 w 250176"/>
                        <a:gd name="connsiteY126" fmla="*/ 227880 h 284132"/>
                        <a:gd name="connsiteX127" fmla="*/ 19102 w 250176"/>
                        <a:gd name="connsiteY127" fmla="*/ 220907 h 284132"/>
                        <a:gd name="connsiteX128" fmla="*/ 23189 w 250176"/>
                        <a:gd name="connsiteY128" fmla="*/ 219691 h 284132"/>
                        <a:gd name="connsiteX129" fmla="*/ 23643 w 250176"/>
                        <a:gd name="connsiteY129" fmla="*/ 217567 h 284132"/>
                        <a:gd name="connsiteX130" fmla="*/ 21064 w 250176"/>
                        <a:gd name="connsiteY130" fmla="*/ 213318 h 284132"/>
                        <a:gd name="connsiteX131" fmla="*/ 24097 w 250176"/>
                        <a:gd name="connsiteY131" fmla="*/ 210286 h 284132"/>
                        <a:gd name="connsiteX132" fmla="*/ 25605 w 250176"/>
                        <a:gd name="connsiteY132" fmla="*/ 206038 h 284132"/>
                        <a:gd name="connsiteX133" fmla="*/ 15000 w 250176"/>
                        <a:gd name="connsiteY133" fmla="*/ 197849 h 284132"/>
                        <a:gd name="connsiteX134" fmla="*/ 15308 w 250176"/>
                        <a:gd name="connsiteY134" fmla="*/ 195416 h 284132"/>
                        <a:gd name="connsiteX135" fmla="*/ 10605 w 250176"/>
                        <a:gd name="connsiteY135" fmla="*/ 179200 h 284132"/>
                        <a:gd name="connsiteX136" fmla="*/ 11967 w 250176"/>
                        <a:gd name="connsiteY136" fmla="*/ 177076 h 284132"/>
                        <a:gd name="connsiteX137" fmla="*/ 11059 w 250176"/>
                        <a:gd name="connsiteY137" fmla="*/ 175260 h 284132"/>
                        <a:gd name="connsiteX138" fmla="*/ 8335 w 250176"/>
                        <a:gd name="connsiteY138" fmla="*/ 176022 h 284132"/>
                        <a:gd name="connsiteX139" fmla="*/ 6827 w 250176"/>
                        <a:gd name="connsiteY139" fmla="*/ 174044 h 284132"/>
                        <a:gd name="connsiteX140" fmla="*/ 6827 w 250176"/>
                        <a:gd name="connsiteY140" fmla="*/ 170558 h 284132"/>
                        <a:gd name="connsiteX141" fmla="*/ 3649 w 250176"/>
                        <a:gd name="connsiteY141" fmla="*/ 167379 h 284132"/>
                        <a:gd name="connsiteX142" fmla="*/ 3503 w 250176"/>
                        <a:gd name="connsiteY142" fmla="*/ 162839 h 284132"/>
                        <a:gd name="connsiteX143" fmla="*/ 1378 w 250176"/>
                        <a:gd name="connsiteY143" fmla="*/ 159044 h 284132"/>
                        <a:gd name="connsiteX144" fmla="*/ 8497 w 250176"/>
                        <a:gd name="connsiteY144" fmla="*/ 152218 h 284132"/>
                        <a:gd name="connsiteX145" fmla="*/ 10005 w 250176"/>
                        <a:gd name="connsiteY145" fmla="*/ 147677 h 284132"/>
                        <a:gd name="connsiteX146" fmla="*/ 12892 w 250176"/>
                        <a:gd name="connsiteY146" fmla="*/ 146623 h 284132"/>
                        <a:gd name="connsiteX147" fmla="*/ 13346 w 250176"/>
                        <a:gd name="connsiteY147" fmla="*/ 142228 h 284132"/>
                        <a:gd name="connsiteX148" fmla="*/ 9405 w 250176"/>
                        <a:gd name="connsiteY148" fmla="*/ 136618 h 284132"/>
                        <a:gd name="connsiteX149" fmla="*/ 5319 w 250176"/>
                        <a:gd name="connsiteY149" fmla="*/ 124343 h 284132"/>
                        <a:gd name="connsiteX150" fmla="*/ 6827 w 250176"/>
                        <a:gd name="connsiteY150" fmla="*/ 122218 h 284132"/>
                        <a:gd name="connsiteX151" fmla="*/ 9551 w 250176"/>
                        <a:gd name="connsiteY151" fmla="*/ 118732 h 284132"/>
                        <a:gd name="connsiteX152" fmla="*/ 9859 w 250176"/>
                        <a:gd name="connsiteY152" fmla="*/ 115099 h 284132"/>
                        <a:gd name="connsiteX153" fmla="*/ 6827 w 250176"/>
                        <a:gd name="connsiteY153" fmla="*/ 112829 h 284132"/>
                        <a:gd name="connsiteX154" fmla="*/ 6827 w 250176"/>
                        <a:gd name="connsiteY154" fmla="*/ 107219 h 284132"/>
                        <a:gd name="connsiteX155" fmla="*/ 7881 w 250176"/>
                        <a:gd name="connsiteY155" fmla="*/ 105402 h 284132"/>
                        <a:gd name="connsiteX156" fmla="*/ 14400 w 250176"/>
                        <a:gd name="connsiteY156" fmla="*/ 96614 h 284132"/>
                        <a:gd name="connsiteX157" fmla="*/ 15616 w 250176"/>
                        <a:gd name="connsiteY157" fmla="*/ 93127 h 284132"/>
                        <a:gd name="connsiteX158" fmla="*/ 12729 w 250176"/>
                        <a:gd name="connsiteY158" fmla="*/ 83268 h 284132"/>
                        <a:gd name="connsiteX159" fmla="*/ 14854 w 250176"/>
                        <a:gd name="connsiteY159" fmla="*/ 77511 h 284132"/>
                        <a:gd name="connsiteX160" fmla="*/ 15908 w 250176"/>
                        <a:gd name="connsiteY160" fmla="*/ 66452 h 284132"/>
                        <a:gd name="connsiteX161" fmla="*/ 19848 w 250176"/>
                        <a:gd name="connsiteY161" fmla="*/ 56755 h 284132"/>
                        <a:gd name="connsiteX162" fmla="*/ 600 w 250176"/>
                        <a:gd name="connsiteY162" fmla="*/ 27048 h 284132"/>
                        <a:gd name="connsiteX163" fmla="*/ 0 w 250176"/>
                        <a:gd name="connsiteY163" fmla="*/ 26448 h 284132"/>
                        <a:gd name="connsiteX164" fmla="*/ 2205 w 250176"/>
                        <a:gd name="connsiteY164" fmla="*/ 23497 h 284132"/>
                        <a:gd name="connsiteX165" fmla="*/ 4638 w 250176"/>
                        <a:gd name="connsiteY165" fmla="*/ 23270 h 284132"/>
                        <a:gd name="connsiteX166" fmla="*/ 6843 w 250176"/>
                        <a:gd name="connsiteY166" fmla="*/ 25086 h 284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250176" h="284132">
                          <a:moveTo>
                            <a:pt x="7038" y="25216"/>
                          </a:moveTo>
                          <a:lnTo>
                            <a:pt x="12275" y="26124"/>
                          </a:lnTo>
                          <a:lnTo>
                            <a:pt x="17043" y="28167"/>
                          </a:lnTo>
                          <a:lnTo>
                            <a:pt x="22037" y="29529"/>
                          </a:lnTo>
                          <a:lnTo>
                            <a:pt x="25669" y="29529"/>
                          </a:lnTo>
                          <a:lnTo>
                            <a:pt x="28394" y="26805"/>
                          </a:lnTo>
                          <a:lnTo>
                            <a:pt x="30210" y="23853"/>
                          </a:lnTo>
                          <a:lnTo>
                            <a:pt x="31572" y="21356"/>
                          </a:lnTo>
                          <a:lnTo>
                            <a:pt x="34750" y="20675"/>
                          </a:lnTo>
                          <a:lnTo>
                            <a:pt x="38837" y="19540"/>
                          </a:lnTo>
                          <a:lnTo>
                            <a:pt x="45891" y="17497"/>
                          </a:lnTo>
                          <a:lnTo>
                            <a:pt x="47480" y="17724"/>
                          </a:lnTo>
                          <a:lnTo>
                            <a:pt x="48728" y="14545"/>
                          </a:lnTo>
                          <a:lnTo>
                            <a:pt x="62025" y="4767"/>
                          </a:lnTo>
                          <a:lnTo>
                            <a:pt x="70214" y="1589"/>
                          </a:lnTo>
                          <a:lnTo>
                            <a:pt x="80219" y="681"/>
                          </a:lnTo>
                          <a:lnTo>
                            <a:pt x="82717" y="1816"/>
                          </a:lnTo>
                          <a:lnTo>
                            <a:pt x="86349" y="0"/>
                          </a:lnTo>
                          <a:lnTo>
                            <a:pt x="89527" y="1135"/>
                          </a:lnTo>
                          <a:lnTo>
                            <a:pt x="89981" y="4086"/>
                          </a:lnTo>
                          <a:lnTo>
                            <a:pt x="89073" y="7038"/>
                          </a:lnTo>
                          <a:lnTo>
                            <a:pt x="89073" y="10897"/>
                          </a:lnTo>
                          <a:lnTo>
                            <a:pt x="89300" y="14529"/>
                          </a:lnTo>
                          <a:lnTo>
                            <a:pt x="87484" y="16346"/>
                          </a:lnTo>
                          <a:lnTo>
                            <a:pt x="90889" y="26351"/>
                          </a:lnTo>
                          <a:lnTo>
                            <a:pt x="89754" y="33405"/>
                          </a:lnTo>
                          <a:lnTo>
                            <a:pt x="91797" y="38399"/>
                          </a:lnTo>
                          <a:lnTo>
                            <a:pt x="92024" y="42032"/>
                          </a:lnTo>
                          <a:lnTo>
                            <a:pt x="95430" y="42032"/>
                          </a:lnTo>
                          <a:lnTo>
                            <a:pt x="95203" y="45437"/>
                          </a:lnTo>
                          <a:cubicBezTo>
                            <a:pt x="95203" y="45437"/>
                            <a:pt x="97700" y="48388"/>
                            <a:pt x="98608" y="49296"/>
                          </a:cubicBezTo>
                          <a:cubicBezTo>
                            <a:pt x="99516" y="50204"/>
                            <a:pt x="103603" y="52928"/>
                            <a:pt x="103603" y="52928"/>
                          </a:cubicBezTo>
                          <a:lnTo>
                            <a:pt x="108370" y="56788"/>
                          </a:lnTo>
                          <a:lnTo>
                            <a:pt x="113364" y="59512"/>
                          </a:lnTo>
                          <a:lnTo>
                            <a:pt x="117224" y="59512"/>
                          </a:lnTo>
                          <a:lnTo>
                            <a:pt x="121537" y="57469"/>
                          </a:lnTo>
                          <a:lnTo>
                            <a:pt x="125623" y="59512"/>
                          </a:lnTo>
                          <a:lnTo>
                            <a:pt x="130391" y="62236"/>
                          </a:lnTo>
                          <a:lnTo>
                            <a:pt x="135612" y="62236"/>
                          </a:lnTo>
                          <a:lnTo>
                            <a:pt x="137429" y="64506"/>
                          </a:lnTo>
                          <a:lnTo>
                            <a:pt x="138564" y="66777"/>
                          </a:lnTo>
                          <a:lnTo>
                            <a:pt x="142196" y="68820"/>
                          </a:lnTo>
                          <a:lnTo>
                            <a:pt x="145828" y="70863"/>
                          </a:lnTo>
                          <a:lnTo>
                            <a:pt x="154698" y="72679"/>
                          </a:lnTo>
                          <a:lnTo>
                            <a:pt x="156515" y="74722"/>
                          </a:lnTo>
                          <a:lnTo>
                            <a:pt x="160147" y="78355"/>
                          </a:lnTo>
                          <a:lnTo>
                            <a:pt x="168109" y="80625"/>
                          </a:lnTo>
                          <a:lnTo>
                            <a:pt x="180384" y="80625"/>
                          </a:lnTo>
                          <a:lnTo>
                            <a:pt x="184470" y="84257"/>
                          </a:lnTo>
                          <a:lnTo>
                            <a:pt x="187876" y="86982"/>
                          </a:lnTo>
                          <a:lnTo>
                            <a:pt x="190827" y="88343"/>
                          </a:lnTo>
                          <a:lnTo>
                            <a:pt x="190827" y="91295"/>
                          </a:lnTo>
                          <a:lnTo>
                            <a:pt x="189692" y="93792"/>
                          </a:lnTo>
                          <a:lnTo>
                            <a:pt x="189692" y="96516"/>
                          </a:lnTo>
                          <a:lnTo>
                            <a:pt x="190827" y="99468"/>
                          </a:lnTo>
                          <a:lnTo>
                            <a:pt x="194232" y="102646"/>
                          </a:lnTo>
                          <a:lnTo>
                            <a:pt x="195367" y="113559"/>
                          </a:lnTo>
                          <a:lnTo>
                            <a:pt x="186952" y="113559"/>
                          </a:lnTo>
                          <a:lnTo>
                            <a:pt x="195367" y="123564"/>
                          </a:lnTo>
                          <a:lnTo>
                            <a:pt x="195367" y="139488"/>
                          </a:lnTo>
                          <a:lnTo>
                            <a:pt x="229923" y="139488"/>
                          </a:lnTo>
                          <a:lnTo>
                            <a:pt x="232874" y="144029"/>
                          </a:lnTo>
                          <a:lnTo>
                            <a:pt x="230377" y="147888"/>
                          </a:lnTo>
                          <a:lnTo>
                            <a:pt x="230604" y="151520"/>
                          </a:lnTo>
                          <a:lnTo>
                            <a:pt x="236977" y="164704"/>
                          </a:lnTo>
                          <a:lnTo>
                            <a:pt x="243804" y="164704"/>
                          </a:lnTo>
                          <a:lnTo>
                            <a:pt x="250177" y="179930"/>
                          </a:lnTo>
                          <a:lnTo>
                            <a:pt x="246544" y="191070"/>
                          </a:lnTo>
                          <a:lnTo>
                            <a:pt x="245636" y="194022"/>
                          </a:lnTo>
                          <a:lnTo>
                            <a:pt x="246771" y="197427"/>
                          </a:lnTo>
                          <a:lnTo>
                            <a:pt x="238355" y="211972"/>
                          </a:lnTo>
                          <a:lnTo>
                            <a:pt x="237447" y="215605"/>
                          </a:lnTo>
                          <a:lnTo>
                            <a:pt x="243366" y="219237"/>
                          </a:lnTo>
                          <a:lnTo>
                            <a:pt x="237901" y="223551"/>
                          </a:lnTo>
                          <a:lnTo>
                            <a:pt x="236085" y="214535"/>
                          </a:lnTo>
                          <a:lnTo>
                            <a:pt x="230020" y="212719"/>
                          </a:lnTo>
                          <a:lnTo>
                            <a:pt x="224102" y="209086"/>
                          </a:lnTo>
                          <a:lnTo>
                            <a:pt x="216367" y="205292"/>
                          </a:lnTo>
                          <a:lnTo>
                            <a:pt x="212572" y="204984"/>
                          </a:lnTo>
                          <a:lnTo>
                            <a:pt x="199081" y="205746"/>
                          </a:lnTo>
                          <a:lnTo>
                            <a:pt x="187114" y="208178"/>
                          </a:lnTo>
                          <a:lnTo>
                            <a:pt x="174076" y="210448"/>
                          </a:lnTo>
                          <a:lnTo>
                            <a:pt x="164979" y="210594"/>
                          </a:lnTo>
                          <a:lnTo>
                            <a:pt x="161185" y="216513"/>
                          </a:lnTo>
                          <a:lnTo>
                            <a:pt x="159514" y="225156"/>
                          </a:lnTo>
                          <a:lnTo>
                            <a:pt x="154812" y="229096"/>
                          </a:lnTo>
                          <a:lnTo>
                            <a:pt x="154050" y="233637"/>
                          </a:lnTo>
                          <a:lnTo>
                            <a:pt x="154812" y="240301"/>
                          </a:lnTo>
                          <a:lnTo>
                            <a:pt x="154050" y="244696"/>
                          </a:lnTo>
                          <a:lnTo>
                            <a:pt x="145861" y="269555"/>
                          </a:lnTo>
                          <a:lnTo>
                            <a:pt x="144499" y="269701"/>
                          </a:lnTo>
                          <a:lnTo>
                            <a:pt x="140558" y="263490"/>
                          </a:lnTo>
                          <a:lnTo>
                            <a:pt x="137072" y="263798"/>
                          </a:lnTo>
                          <a:lnTo>
                            <a:pt x="131315" y="263652"/>
                          </a:lnTo>
                          <a:lnTo>
                            <a:pt x="123888" y="263960"/>
                          </a:lnTo>
                          <a:lnTo>
                            <a:pt x="118732" y="264268"/>
                          </a:lnTo>
                          <a:lnTo>
                            <a:pt x="112359" y="276852"/>
                          </a:lnTo>
                          <a:lnTo>
                            <a:pt x="110089" y="284133"/>
                          </a:lnTo>
                          <a:lnTo>
                            <a:pt x="108419" y="278976"/>
                          </a:lnTo>
                          <a:lnTo>
                            <a:pt x="107656" y="274128"/>
                          </a:lnTo>
                          <a:lnTo>
                            <a:pt x="105986" y="272911"/>
                          </a:lnTo>
                          <a:lnTo>
                            <a:pt x="105078" y="269117"/>
                          </a:lnTo>
                          <a:lnTo>
                            <a:pt x="101284" y="266847"/>
                          </a:lnTo>
                          <a:lnTo>
                            <a:pt x="97343" y="265938"/>
                          </a:lnTo>
                          <a:lnTo>
                            <a:pt x="79457" y="265793"/>
                          </a:lnTo>
                          <a:lnTo>
                            <a:pt x="78403" y="263214"/>
                          </a:lnTo>
                          <a:lnTo>
                            <a:pt x="74155" y="262906"/>
                          </a:lnTo>
                          <a:lnTo>
                            <a:pt x="74155" y="260328"/>
                          </a:lnTo>
                          <a:lnTo>
                            <a:pt x="72485" y="260328"/>
                          </a:lnTo>
                          <a:lnTo>
                            <a:pt x="67944" y="265630"/>
                          </a:lnTo>
                          <a:lnTo>
                            <a:pt x="59755" y="269425"/>
                          </a:lnTo>
                          <a:lnTo>
                            <a:pt x="57323" y="273965"/>
                          </a:lnTo>
                          <a:lnTo>
                            <a:pt x="52928" y="273965"/>
                          </a:lnTo>
                          <a:lnTo>
                            <a:pt x="53836" y="277598"/>
                          </a:lnTo>
                          <a:lnTo>
                            <a:pt x="50658" y="280776"/>
                          </a:lnTo>
                          <a:lnTo>
                            <a:pt x="47318" y="283209"/>
                          </a:lnTo>
                          <a:lnTo>
                            <a:pt x="43377" y="283209"/>
                          </a:lnTo>
                          <a:lnTo>
                            <a:pt x="38983" y="282446"/>
                          </a:lnTo>
                          <a:lnTo>
                            <a:pt x="36404" y="279106"/>
                          </a:lnTo>
                          <a:lnTo>
                            <a:pt x="35350" y="266214"/>
                          </a:lnTo>
                          <a:lnTo>
                            <a:pt x="31556" y="257571"/>
                          </a:lnTo>
                          <a:lnTo>
                            <a:pt x="28670" y="242718"/>
                          </a:lnTo>
                          <a:lnTo>
                            <a:pt x="22751" y="239231"/>
                          </a:lnTo>
                          <a:lnTo>
                            <a:pt x="23351" y="235599"/>
                          </a:lnTo>
                          <a:lnTo>
                            <a:pt x="24713" y="233020"/>
                          </a:lnTo>
                          <a:lnTo>
                            <a:pt x="19102" y="229388"/>
                          </a:lnTo>
                          <a:lnTo>
                            <a:pt x="20156" y="227880"/>
                          </a:lnTo>
                          <a:lnTo>
                            <a:pt x="19102" y="220907"/>
                          </a:lnTo>
                          <a:lnTo>
                            <a:pt x="23189" y="219691"/>
                          </a:lnTo>
                          <a:lnTo>
                            <a:pt x="23643" y="217567"/>
                          </a:lnTo>
                          <a:lnTo>
                            <a:pt x="21064" y="213318"/>
                          </a:lnTo>
                          <a:lnTo>
                            <a:pt x="24097" y="210286"/>
                          </a:lnTo>
                          <a:lnTo>
                            <a:pt x="25605" y="206038"/>
                          </a:lnTo>
                          <a:lnTo>
                            <a:pt x="15000" y="197849"/>
                          </a:lnTo>
                          <a:lnTo>
                            <a:pt x="15308" y="195416"/>
                          </a:lnTo>
                          <a:lnTo>
                            <a:pt x="10605" y="179200"/>
                          </a:lnTo>
                          <a:lnTo>
                            <a:pt x="11967" y="177076"/>
                          </a:lnTo>
                          <a:lnTo>
                            <a:pt x="11059" y="175260"/>
                          </a:lnTo>
                          <a:lnTo>
                            <a:pt x="8335" y="176022"/>
                          </a:lnTo>
                          <a:lnTo>
                            <a:pt x="6827" y="174044"/>
                          </a:lnTo>
                          <a:lnTo>
                            <a:pt x="6827" y="170558"/>
                          </a:lnTo>
                          <a:lnTo>
                            <a:pt x="3649" y="167379"/>
                          </a:lnTo>
                          <a:lnTo>
                            <a:pt x="3503" y="162839"/>
                          </a:lnTo>
                          <a:lnTo>
                            <a:pt x="1378" y="159044"/>
                          </a:lnTo>
                          <a:lnTo>
                            <a:pt x="8497" y="152218"/>
                          </a:lnTo>
                          <a:lnTo>
                            <a:pt x="10005" y="147677"/>
                          </a:lnTo>
                          <a:lnTo>
                            <a:pt x="12892" y="146623"/>
                          </a:lnTo>
                          <a:lnTo>
                            <a:pt x="13346" y="142228"/>
                          </a:lnTo>
                          <a:lnTo>
                            <a:pt x="9405" y="136618"/>
                          </a:lnTo>
                          <a:lnTo>
                            <a:pt x="5319" y="124343"/>
                          </a:lnTo>
                          <a:lnTo>
                            <a:pt x="6827" y="122218"/>
                          </a:lnTo>
                          <a:lnTo>
                            <a:pt x="9551" y="118732"/>
                          </a:lnTo>
                          <a:lnTo>
                            <a:pt x="9859" y="115099"/>
                          </a:lnTo>
                          <a:lnTo>
                            <a:pt x="6827" y="112829"/>
                          </a:lnTo>
                          <a:lnTo>
                            <a:pt x="6827" y="107219"/>
                          </a:lnTo>
                          <a:lnTo>
                            <a:pt x="7881" y="105402"/>
                          </a:lnTo>
                          <a:lnTo>
                            <a:pt x="14400" y="96614"/>
                          </a:lnTo>
                          <a:lnTo>
                            <a:pt x="15616" y="93127"/>
                          </a:lnTo>
                          <a:lnTo>
                            <a:pt x="12729" y="83268"/>
                          </a:lnTo>
                          <a:lnTo>
                            <a:pt x="14854" y="77511"/>
                          </a:lnTo>
                          <a:lnTo>
                            <a:pt x="15908" y="66452"/>
                          </a:lnTo>
                          <a:lnTo>
                            <a:pt x="19848" y="56755"/>
                          </a:lnTo>
                          <a:lnTo>
                            <a:pt x="600" y="27048"/>
                          </a:lnTo>
                          <a:lnTo>
                            <a:pt x="0" y="26448"/>
                          </a:lnTo>
                          <a:lnTo>
                            <a:pt x="2205" y="23497"/>
                          </a:lnTo>
                          <a:lnTo>
                            <a:pt x="4638" y="23270"/>
                          </a:lnTo>
                          <a:lnTo>
                            <a:pt x="6843" y="25086"/>
                          </a:lnTo>
                          <a:close/>
                        </a:path>
                      </a:pathLst>
                    </a:custGeom>
                    <a:solidFill>
                      <a:srgbClr val="F6DF7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410" name="Freeform: Shape 409">
                    <a:extLst>
                      <a:ext uri="{FF2B5EF4-FFF2-40B4-BE49-F238E27FC236}">
                        <a16:creationId xmlns:a16="http://schemas.microsoft.com/office/drawing/2014/main" id="{7272B825-40F7-C6C4-7A3B-8988A71B41CA}"/>
                      </a:ext>
                    </a:extLst>
                  </p:cNvPr>
                  <p:cNvSpPr/>
                  <p:nvPr/>
                </p:nvSpPr>
                <p:spPr>
                  <a:xfrm>
                    <a:off x="6008331" y="4211920"/>
                    <a:ext cx="104105" cy="153254"/>
                  </a:xfrm>
                  <a:custGeom>
                    <a:avLst/>
                    <a:gdLst>
                      <a:gd name="connsiteX0" fmla="*/ 29805 w 104105"/>
                      <a:gd name="connsiteY0" fmla="*/ 940 h 153254"/>
                      <a:gd name="connsiteX1" fmla="*/ 25621 w 104105"/>
                      <a:gd name="connsiteY1" fmla="*/ 8156 h 153254"/>
                      <a:gd name="connsiteX2" fmla="*/ 20497 w 104105"/>
                      <a:gd name="connsiteY2" fmla="*/ 12340 h 153254"/>
                      <a:gd name="connsiteX3" fmla="*/ 18632 w 104105"/>
                      <a:gd name="connsiteY3" fmla="*/ 12340 h 153254"/>
                      <a:gd name="connsiteX4" fmla="*/ 13978 w 104105"/>
                      <a:gd name="connsiteY4" fmla="*/ 17707 h 153254"/>
                      <a:gd name="connsiteX5" fmla="*/ 13978 w 104105"/>
                      <a:gd name="connsiteY5" fmla="*/ 23286 h 153254"/>
                      <a:gd name="connsiteX6" fmla="*/ 16297 w 104105"/>
                      <a:gd name="connsiteY6" fmla="*/ 25621 h 153254"/>
                      <a:gd name="connsiteX7" fmla="*/ 19556 w 104105"/>
                      <a:gd name="connsiteY7" fmla="*/ 27437 h 153254"/>
                      <a:gd name="connsiteX8" fmla="*/ 21891 w 104105"/>
                      <a:gd name="connsiteY8" fmla="*/ 28183 h 153254"/>
                      <a:gd name="connsiteX9" fmla="*/ 19329 w 104105"/>
                      <a:gd name="connsiteY9" fmla="*/ 32383 h 153254"/>
                      <a:gd name="connsiteX10" fmla="*/ 13978 w 104105"/>
                      <a:gd name="connsiteY10" fmla="*/ 34945 h 153254"/>
                      <a:gd name="connsiteX11" fmla="*/ 9308 w 104105"/>
                      <a:gd name="connsiteY11" fmla="*/ 34945 h 153254"/>
                      <a:gd name="connsiteX12" fmla="*/ 6519 w 104105"/>
                      <a:gd name="connsiteY12" fmla="*/ 37264 h 153254"/>
                      <a:gd name="connsiteX13" fmla="*/ 4654 w 104105"/>
                      <a:gd name="connsiteY13" fmla="*/ 37264 h 153254"/>
                      <a:gd name="connsiteX14" fmla="*/ 2092 w 104105"/>
                      <a:gd name="connsiteY14" fmla="*/ 40296 h 153254"/>
                      <a:gd name="connsiteX15" fmla="*/ 3957 w 104105"/>
                      <a:gd name="connsiteY15" fmla="*/ 44026 h 153254"/>
                      <a:gd name="connsiteX16" fmla="*/ 3730 w 104105"/>
                      <a:gd name="connsiteY16" fmla="*/ 47285 h 153254"/>
                      <a:gd name="connsiteX17" fmla="*/ 0 w 104105"/>
                      <a:gd name="connsiteY17" fmla="*/ 50317 h 153254"/>
                      <a:gd name="connsiteX18" fmla="*/ 0 w 104105"/>
                      <a:gd name="connsiteY18" fmla="*/ 54031 h 153254"/>
                      <a:gd name="connsiteX19" fmla="*/ 13216 w 104105"/>
                      <a:gd name="connsiteY19" fmla="*/ 68203 h 153254"/>
                      <a:gd name="connsiteX20" fmla="*/ 18875 w 104105"/>
                      <a:gd name="connsiteY20" fmla="*/ 68706 h 153254"/>
                      <a:gd name="connsiteX21" fmla="*/ 24453 w 104105"/>
                      <a:gd name="connsiteY21" fmla="*/ 69339 h 153254"/>
                      <a:gd name="connsiteX22" fmla="*/ 27940 w 104105"/>
                      <a:gd name="connsiteY22" fmla="*/ 70101 h 153254"/>
                      <a:gd name="connsiteX23" fmla="*/ 26788 w 104105"/>
                      <a:gd name="connsiteY23" fmla="*/ 73830 h 153254"/>
                      <a:gd name="connsiteX24" fmla="*/ 25621 w 104105"/>
                      <a:gd name="connsiteY24" fmla="*/ 79895 h 153254"/>
                      <a:gd name="connsiteX25" fmla="*/ 23756 w 104105"/>
                      <a:gd name="connsiteY25" fmla="*/ 82457 h 153254"/>
                      <a:gd name="connsiteX26" fmla="*/ 29805 w 104105"/>
                      <a:gd name="connsiteY26" fmla="*/ 85019 h 153254"/>
                      <a:gd name="connsiteX27" fmla="*/ 35869 w 104105"/>
                      <a:gd name="connsiteY27" fmla="*/ 91992 h 153254"/>
                      <a:gd name="connsiteX28" fmla="*/ 37264 w 104105"/>
                      <a:gd name="connsiteY28" fmla="*/ 94554 h 153254"/>
                      <a:gd name="connsiteX29" fmla="*/ 35869 w 104105"/>
                      <a:gd name="connsiteY29" fmla="*/ 97116 h 153254"/>
                      <a:gd name="connsiteX30" fmla="*/ 33307 w 104105"/>
                      <a:gd name="connsiteY30" fmla="*/ 100392 h 153254"/>
                      <a:gd name="connsiteX31" fmla="*/ 31199 w 104105"/>
                      <a:gd name="connsiteY31" fmla="*/ 101786 h 153254"/>
                      <a:gd name="connsiteX32" fmla="*/ 30745 w 104105"/>
                      <a:gd name="connsiteY32" fmla="*/ 107835 h 153254"/>
                      <a:gd name="connsiteX33" fmla="*/ 29805 w 104105"/>
                      <a:gd name="connsiteY33" fmla="*/ 112035 h 153254"/>
                      <a:gd name="connsiteX34" fmla="*/ 26788 w 104105"/>
                      <a:gd name="connsiteY34" fmla="*/ 117159 h 153254"/>
                      <a:gd name="connsiteX35" fmla="*/ 26788 w 104105"/>
                      <a:gd name="connsiteY35" fmla="*/ 121586 h 153254"/>
                      <a:gd name="connsiteX36" fmla="*/ 29578 w 104105"/>
                      <a:gd name="connsiteY36" fmla="*/ 125542 h 153254"/>
                      <a:gd name="connsiteX37" fmla="*/ 29107 w 104105"/>
                      <a:gd name="connsiteY37" fmla="*/ 127634 h 153254"/>
                      <a:gd name="connsiteX38" fmla="*/ 32610 w 104105"/>
                      <a:gd name="connsiteY38" fmla="*/ 130667 h 153254"/>
                      <a:gd name="connsiteX39" fmla="*/ 32837 w 104105"/>
                      <a:gd name="connsiteY39" fmla="*/ 136715 h 153254"/>
                      <a:gd name="connsiteX40" fmla="*/ 33761 w 104105"/>
                      <a:gd name="connsiteY40" fmla="*/ 140672 h 153254"/>
                      <a:gd name="connsiteX41" fmla="*/ 37264 w 104105"/>
                      <a:gd name="connsiteY41" fmla="*/ 143007 h 153254"/>
                      <a:gd name="connsiteX42" fmla="*/ 42615 w 104105"/>
                      <a:gd name="connsiteY42" fmla="*/ 149298 h 153254"/>
                      <a:gd name="connsiteX43" fmla="*/ 50074 w 104105"/>
                      <a:gd name="connsiteY43" fmla="*/ 151163 h 153254"/>
                      <a:gd name="connsiteX44" fmla="*/ 50074 w 104105"/>
                      <a:gd name="connsiteY44" fmla="*/ 153255 h 153254"/>
                      <a:gd name="connsiteX45" fmla="*/ 53804 w 104105"/>
                      <a:gd name="connsiteY45" fmla="*/ 153255 h 153254"/>
                      <a:gd name="connsiteX46" fmla="*/ 54955 w 104105"/>
                      <a:gd name="connsiteY46" fmla="*/ 151861 h 153254"/>
                      <a:gd name="connsiteX47" fmla="*/ 58928 w 104105"/>
                      <a:gd name="connsiteY47" fmla="*/ 151861 h 153254"/>
                      <a:gd name="connsiteX48" fmla="*/ 60079 w 104105"/>
                      <a:gd name="connsiteY48" fmla="*/ 148358 h 153254"/>
                      <a:gd name="connsiteX49" fmla="*/ 61944 w 104105"/>
                      <a:gd name="connsiteY49" fmla="*/ 148131 h 153254"/>
                      <a:gd name="connsiteX50" fmla="*/ 63112 w 104105"/>
                      <a:gd name="connsiteY50" fmla="*/ 145342 h 153254"/>
                      <a:gd name="connsiteX51" fmla="*/ 65447 w 104105"/>
                      <a:gd name="connsiteY51" fmla="*/ 147190 h 153254"/>
                      <a:gd name="connsiteX52" fmla="*/ 70328 w 104105"/>
                      <a:gd name="connsiteY52" fmla="*/ 147661 h 153254"/>
                      <a:gd name="connsiteX53" fmla="*/ 70328 w 104105"/>
                      <a:gd name="connsiteY53" fmla="*/ 144401 h 153254"/>
                      <a:gd name="connsiteX54" fmla="*/ 77787 w 104105"/>
                      <a:gd name="connsiteY54" fmla="*/ 143477 h 153254"/>
                      <a:gd name="connsiteX55" fmla="*/ 81046 w 104105"/>
                      <a:gd name="connsiteY55" fmla="*/ 139277 h 153254"/>
                      <a:gd name="connsiteX56" fmla="*/ 86868 w 104105"/>
                      <a:gd name="connsiteY56" fmla="*/ 136488 h 153254"/>
                      <a:gd name="connsiteX57" fmla="*/ 88960 w 104105"/>
                      <a:gd name="connsiteY57" fmla="*/ 136488 h 153254"/>
                      <a:gd name="connsiteX58" fmla="*/ 91522 w 104105"/>
                      <a:gd name="connsiteY58" fmla="*/ 138110 h 153254"/>
                      <a:gd name="connsiteX59" fmla="*/ 96192 w 104105"/>
                      <a:gd name="connsiteY59" fmla="*/ 140217 h 153254"/>
                      <a:gd name="connsiteX60" fmla="*/ 104105 w 104105"/>
                      <a:gd name="connsiteY60" fmla="*/ 138110 h 153254"/>
                      <a:gd name="connsiteX61" fmla="*/ 96192 w 104105"/>
                      <a:gd name="connsiteY61" fmla="*/ 133926 h 153254"/>
                      <a:gd name="connsiteX62" fmla="*/ 93630 w 104105"/>
                      <a:gd name="connsiteY62" fmla="*/ 129726 h 153254"/>
                      <a:gd name="connsiteX63" fmla="*/ 89673 w 104105"/>
                      <a:gd name="connsiteY63" fmla="*/ 121116 h 153254"/>
                      <a:gd name="connsiteX64" fmla="*/ 87565 w 104105"/>
                      <a:gd name="connsiteY64" fmla="*/ 115521 h 153254"/>
                      <a:gd name="connsiteX65" fmla="*/ 84306 w 104105"/>
                      <a:gd name="connsiteY65" fmla="*/ 109927 h 153254"/>
                      <a:gd name="connsiteX66" fmla="*/ 78484 w 104105"/>
                      <a:gd name="connsiteY66" fmla="*/ 104348 h 153254"/>
                      <a:gd name="connsiteX67" fmla="*/ 73830 w 104105"/>
                      <a:gd name="connsiteY67" fmla="*/ 100148 h 153254"/>
                      <a:gd name="connsiteX68" fmla="*/ 70798 w 104105"/>
                      <a:gd name="connsiteY68" fmla="*/ 95721 h 153254"/>
                      <a:gd name="connsiteX69" fmla="*/ 68236 w 104105"/>
                      <a:gd name="connsiteY69" fmla="*/ 91538 h 153254"/>
                      <a:gd name="connsiteX70" fmla="*/ 68706 w 104105"/>
                      <a:gd name="connsiteY70" fmla="*/ 88279 h 153254"/>
                      <a:gd name="connsiteX71" fmla="*/ 70101 w 104105"/>
                      <a:gd name="connsiteY71" fmla="*/ 86641 h 153254"/>
                      <a:gd name="connsiteX72" fmla="*/ 72193 w 104105"/>
                      <a:gd name="connsiteY72" fmla="*/ 81046 h 153254"/>
                      <a:gd name="connsiteX73" fmla="*/ 72193 w 104105"/>
                      <a:gd name="connsiteY73" fmla="*/ 77090 h 153254"/>
                      <a:gd name="connsiteX74" fmla="*/ 72890 w 104105"/>
                      <a:gd name="connsiteY74" fmla="*/ 74998 h 153254"/>
                      <a:gd name="connsiteX75" fmla="*/ 77317 w 104105"/>
                      <a:gd name="connsiteY75" fmla="*/ 72906 h 153254"/>
                      <a:gd name="connsiteX76" fmla="*/ 79879 w 104105"/>
                      <a:gd name="connsiteY76" fmla="*/ 72663 h 153254"/>
                      <a:gd name="connsiteX77" fmla="*/ 82911 w 104105"/>
                      <a:gd name="connsiteY77" fmla="*/ 72663 h 153254"/>
                      <a:gd name="connsiteX78" fmla="*/ 85003 w 104105"/>
                      <a:gd name="connsiteY78" fmla="*/ 70798 h 153254"/>
                      <a:gd name="connsiteX79" fmla="*/ 85003 w 104105"/>
                      <a:gd name="connsiteY79" fmla="*/ 69403 h 153254"/>
                      <a:gd name="connsiteX80" fmla="*/ 88262 w 104105"/>
                      <a:gd name="connsiteY80" fmla="*/ 68706 h 153254"/>
                      <a:gd name="connsiteX81" fmla="*/ 88506 w 104105"/>
                      <a:gd name="connsiteY81" fmla="*/ 66614 h 153254"/>
                      <a:gd name="connsiteX82" fmla="*/ 85003 w 104105"/>
                      <a:gd name="connsiteY82" fmla="*/ 66144 h 153254"/>
                      <a:gd name="connsiteX83" fmla="*/ 83835 w 104105"/>
                      <a:gd name="connsiteY83" fmla="*/ 63582 h 153254"/>
                      <a:gd name="connsiteX84" fmla="*/ 84857 w 104105"/>
                      <a:gd name="connsiteY84" fmla="*/ 61328 h 153254"/>
                      <a:gd name="connsiteX85" fmla="*/ 86089 w 104105"/>
                      <a:gd name="connsiteY85" fmla="*/ 59788 h 153254"/>
                      <a:gd name="connsiteX86" fmla="*/ 86560 w 104105"/>
                      <a:gd name="connsiteY86" fmla="*/ 53253 h 153254"/>
                      <a:gd name="connsiteX87" fmla="*/ 86722 w 104105"/>
                      <a:gd name="connsiteY87" fmla="*/ 49847 h 153254"/>
                      <a:gd name="connsiteX88" fmla="*/ 85165 w 104105"/>
                      <a:gd name="connsiteY88" fmla="*/ 47512 h 153254"/>
                      <a:gd name="connsiteX89" fmla="*/ 83608 w 104105"/>
                      <a:gd name="connsiteY89" fmla="*/ 45339 h 153254"/>
                      <a:gd name="connsiteX90" fmla="*/ 81273 w 104105"/>
                      <a:gd name="connsiteY90" fmla="*/ 43945 h 153254"/>
                      <a:gd name="connsiteX91" fmla="*/ 79425 w 104105"/>
                      <a:gd name="connsiteY91" fmla="*/ 44107 h 153254"/>
                      <a:gd name="connsiteX92" fmla="*/ 79425 w 104105"/>
                      <a:gd name="connsiteY92" fmla="*/ 46118 h 153254"/>
                      <a:gd name="connsiteX93" fmla="*/ 77236 w 104105"/>
                      <a:gd name="connsiteY93" fmla="*/ 47982 h 153254"/>
                      <a:gd name="connsiteX94" fmla="*/ 76619 w 104105"/>
                      <a:gd name="connsiteY94" fmla="*/ 46734 h 153254"/>
                      <a:gd name="connsiteX95" fmla="*/ 77398 w 104105"/>
                      <a:gd name="connsiteY95" fmla="*/ 45339 h 153254"/>
                      <a:gd name="connsiteX96" fmla="*/ 77560 w 104105"/>
                      <a:gd name="connsiteY96" fmla="*/ 43474 h 153254"/>
                      <a:gd name="connsiteX97" fmla="*/ 75533 w 104105"/>
                      <a:gd name="connsiteY97" fmla="*/ 39907 h 153254"/>
                      <a:gd name="connsiteX98" fmla="*/ 72436 w 104105"/>
                      <a:gd name="connsiteY98" fmla="*/ 36648 h 153254"/>
                      <a:gd name="connsiteX99" fmla="*/ 69176 w 104105"/>
                      <a:gd name="connsiteY99" fmla="*/ 34945 h 153254"/>
                      <a:gd name="connsiteX100" fmla="*/ 66371 w 104105"/>
                      <a:gd name="connsiteY100" fmla="*/ 34004 h 153254"/>
                      <a:gd name="connsiteX101" fmla="*/ 65917 w 104105"/>
                      <a:gd name="connsiteY101" fmla="*/ 37734 h 153254"/>
                      <a:gd name="connsiteX102" fmla="*/ 63582 w 104105"/>
                      <a:gd name="connsiteY102" fmla="*/ 40831 h 153254"/>
                      <a:gd name="connsiteX103" fmla="*/ 62496 w 104105"/>
                      <a:gd name="connsiteY103" fmla="*/ 40523 h 153254"/>
                      <a:gd name="connsiteX104" fmla="*/ 64198 w 104105"/>
                      <a:gd name="connsiteY104" fmla="*/ 36810 h 153254"/>
                      <a:gd name="connsiteX105" fmla="*/ 64506 w 104105"/>
                      <a:gd name="connsiteY105" fmla="*/ 33696 h 153254"/>
                      <a:gd name="connsiteX106" fmla="*/ 62966 w 104105"/>
                      <a:gd name="connsiteY106" fmla="*/ 32772 h 153254"/>
                      <a:gd name="connsiteX107" fmla="*/ 60469 w 104105"/>
                      <a:gd name="connsiteY107" fmla="*/ 33080 h 153254"/>
                      <a:gd name="connsiteX108" fmla="*/ 58296 w 104105"/>
                      <a:gd name="connsiteY108" fmla="*/ 35869 h 153254"/>
                      <a:gd name="connsiteX109" fmla="*/ 57209 w 104105"/>
                      <a:gd name="connsiteY109" fmla="*/ 39129 h 153254"/>
                      <a:gd name="connsiteX110" fmla="*/ 58296 w 104105"/>
                      <a:gd name="connsiteY110" fmla="*/ 51080 h 153254"/>
                      <a:gd name="connsiteX111" fmla="*/ 56755 w 104105"/>
                      <a:gd name="connsiteY111" fmla="*/ 53723 h 153254"/>
                      <a:gd name="connsiteX112" fmla="*/ 56285 w 104105"/>
                      <a:gd name="connsiteY112" fmla="*/ 45193 h 153254"/>
                      <a:gd name="connsiteX113" fmla="*/ 54728 w 104105"/>
                      <a:gd name="connsiteY113" fmla="*/ 45193 h 153254"/>
                      <a:gd name="connsiteX114" fmla="*/ 53334 w 104105"/>
                      <a:gd name="connsiteY114" fmla="*/ 46588 h 153254"/>
                      <a:gd name="connsiteX115" fmla="*/ 52053 w 104105"/>
                      <a:gd name="connsiteY115" fmla="*/ 47204 h 153254"/>
                      <a:gd name="connsiteX116" fmla="*/ 50853 w 104105"/>
                      <a:gd name="connsiteY116" fmla="*/ 50155 h 153254"/>
                      <a:gd name="connsiteX117" fmla="*/ 49134 w 104105"/>
                      <a:gd name="connsiteY117" fmla="*/ 51550 h 153254"/>
                      <a:gd name="connsiteX118" fmla="*/ 50853 w 104105"/>
                      <a:gd name="connsiteY118" fmla="*/ 46734 h 153254"/>
                      <a:gd name="connsiteX119" fmla="*/ 54112 w 104105"/>
                      <a:gd name="connsiteY119" fmla="*/ 43783 h 153254"/>
                      <a:gd name="connsiteX120" fmla="*/ 53188 w 104105"/>
                      <a:gd name="connsiteY120" fmla="*/ 43166 h 153254"/>
                      <a:gd name="connsiteX121" fmla="*/ 52053 w 104105"/>
                      <a:gd name="connsiteY121" fmla="*/ 42388 h 153254"/>
                      <a:gd name="connsiteX122" fmla="*/ 52053 w 104105"/>
                      <a:gd name="connsiteY122" fmla="*/ 41609 h 153254"/>
                      <a:gd name="connsiteX123" fmla="*/ 55344 w 104105"/>
                      <a:gd name="connsiteY123" fmla="*/ 42080 h 153254"/>
                      <a:gd name="connsiteX124" fmla="*/ 55977 w 104105"/>
                      <a:gd name="connsiteY124" fmla="*/ 40523 h 153254"/>
                      <a:gd name="connsiteX125" fmla="*/ 55815 w 104105"/>
                      <a:gd name="connsiteY125" fmla="*/ 34783 h 153254"/>
                      <a:gd name="connsiteX126" fmla="*/ 58458 w 104105"/>
                      <a:gd name="connsiteY126" fmla="*/ 30437 h 153254"/>
                      <a:gd name="connsiteX127" fmla="*/ 59236 w 104105"/>
                      <a:gd name="connsiteY127" fmla="*/ 30129 h 153254"/>
                      <a:gd name="connsiteX128" fmla="*/ 59074 w 104105"/>
                      <a:gd name="connsiteY128" fmla="*/ 23756 h 153254"/>
                      <a:gd name="connsiteX129" fmla="*/ 56901 w 104105"/>
                      <a:gd name="connsiteY129" fmla="*/ 20659 h 153254"/>
                      <a:gd name="connsiteX130" fmla="*/ 54890 w 104105"/>
                      <a:gd name="connsiteY130" fmla="*/ 16621 h 153254"/>
                      <a:gd name="connsiteX131" fmla="*/ 53480 w 104105"/>
                      <a:gd name="connsiteY131" fmla="*/ 16621 h 153254"/>
                      <a:gd name="connsiteX132" fmla="*/ 52053 w 104105"/>
                      <a:gd name="connsiteY132" fmla="*/ 14448 h 153254"/>
                      <a:gd name="connsiteX133" fmla="*/ 47269 w 104105"/>
                      <a:gd name="connsiteY133" fmla="*/ 9162 h 153254"/>
                      <a:gd name="connsiteX134" fmla="*/ 41221 w 104105"/>
                      <a:gd name="connsiteY134" fmla="*/ 4978 h 153254"/>
                      <a:gd name="connsiteX135" fmla="*/ 37037 w 104105"/>
                      <a:gd name="connsiteY135" fmla="*/ 3422 h 153254"/>
                      <a:gd name="connsiteX136" fmla="*/ 33923 w 104105"/>
                      <a:gd name="connsiteY136" fmla="*/ 940 h 153254"/>
                      <a:gd name="connsiteX137" fmla="*/ 32837 w 104105"/>
                      <a:gd name="connsiteY137" fmla="*/ 0 h 153254"/>
                      <a:gd name="connsiteX138" fmla="*/ 29805 w 104105"/>
                      <a:gd name="connsiteY138" fmla="*/ 940 h 15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04105" h="153254">
                        <a:moveTo>
                          <a:pt x="29805" y="940"/>
                        </a:moveTo>
                        <a:lnTo>
                          <a:pt x="25621" y="8156"/>
                        </a:lnTo>
                        <a:lnTo>
                          <a:pt x="20497" y="12340"/>
                        </a:lnTo>
                        <a:lnTo>
                          <a:pt x="18632" y="12340"/>
                        </a:lnTo>
                        <a:lnTo>
                          <a:pt x="13978" y="17707"/>
                        </a:lnTo>
                        <a:lnTo>
                          <a:pt x="13978" y="23286"/>
                        </a:lnTo>
                        <a:lnTo>
                          <a:pt x="16297" y="25621"/>
                        </a:lnTo>
                        <a:lnTo>
                          <a:pt x="19556" y="27437"/>
                        </a:lnTo>
                        <a:lnTo>
                          <a:pt x="21891" y="28183"/>
                        </a:lnTo>
                        <a:lnTo>
                          <a:pt x="19329" y="32383"/>
                        </a:lnTo>
                        <a:lnTo>
                          <a:pt x="13978" y="34945"/>
                        </a:lnTo>
                        <a:lnTo>
                          <a:pt x="9308" y="34945"/>
                        </a:lnTo>
                        <a:lnTo>
                          <a:pt x="6519" y="37264"/>
                        </a:lnTo>
                        <a:lnTo>
                          <a:pt x="4654" y="37264"/>
                        </a:lnTo>
                        <a:lnTo>
                          <a:pt x="2092" y="40296"/>
                        </a:lnTo>
                        <a:lnTo>
                          <a:pt x="3957" y="44026"/>
                        </a:lnTo>
                        <a:lnTo>
                          <a:pt x="3730" y="47285"/>
                        </a:lnTo>
                        <a:lnTo>
                          <a:pt x="0" y="50317"/>
                        </a:lnTo>
                        <a:lnTo>
                          <a:pt x="0" y="54031"/>
                        </a:lnTo>
                        <a:lnTo>
                          <a:pt x="13216" y="68203"/>
                        </a:lnTo>
                        <a:lnTo>
                          <a:pt x="18875" y="68706"/>
                        </a:lnTo>
                        <a:lnTo>
                          <a:pt x="24453" y="69339"/>
                        </a:lnTo>
                        <a:lnTo>
                          <a:pt x="27940" y="70101"/>
                        </a:lnTo>
                        <a:lnTo>
                          <a:pt x="26788" y="73830"/>
                        </a:lnTo>
                        <a:lnTo>
                          <a:pt x="25621" y="79895"/>
                        </a:lnTo>
                        <a:lnTo>
                          <a:pt x="23756" y="82457"/>
                        </a:lnTo>
                        <a:lnTo>
                          <a:pt x="29805" y="85019"/>
                        </a:lnTo>
                        <a:lnTo>
                          <a:pt x="35869" y="91992"/>
                        </a:lnTo>
                        <a:lnTo>
                          <a:pt x="37264" y="94554"/>
                        </a:lnTo>
                        <a:lnTo>
                          <a:pt x="35869" y="97116"/>
                        </a:lnTo>
                        <a:lnTo>
                          <a:pt x="33307" y="100392"/>
                        </a:lnTo>
                        <a:lnTo>
                          <a:pt x="31199" y="101786"/>
                        </a:lnTo>
                        <a:lnTo>
                          <a:pt x="30745" y="107835"/>
                        </a:lnTo>
                        <a:lnTo>
                          <a:pt x="29805" y="112035"/>
                        </a:lnTo>
                        <a:lnTo>
                          <a:pt x="26788" y="117159"/>
                        </a:lnTo>
                        <a:lnTo>
                          <a:pt x="26788" y="121586"/>
                        </a:lnTo>
                        <a:lnTo>
                          <a:pt x="29578" y="125542"/>
                        </a:lnTo>
                        <a:lnTo>
                          <a:pt x="29107" y="127634"/>
                        </a:lnTo>
                        <a:lnTo>
                          <a:pt x="32610" y="130667"/>
                        </a:lnTo>
                        <a:lnTo>
                          <a:pt x="32837" y="136715"/>
                        </a:lnTo>
                        <a:lnTo>
                          <a:pt x="33761" y="140672"/>
                        </a:lnTo>
                        <a:lnTo>
                          <a:pt x="37264" y="143007"/>
                        </a:lnTo>
                        <a:lnTo>
                          <a:pt x="42615" y="149298"/>
                        </a:lnTo>
                        <a:lnTo>
                          <a:pt x="50074" y="151163"/>
                        </a:lnTo>
                        <a:lnTo>
                          <a:pt x="50074" y="153255"/>
                        </a:lnTo>
                        <a:lnTo>
                          <a:pt x="53804" y="153255"/>
                        </a:lnTo>
                        <a:lnTo>
                          <a:pt x="54955" y="151861"/>
                        </a:lnTo>
                        <a:lnTo>
                          <a:pt x="58928" y="151861"/>
                        </a:lnTo>
                        <a:lnTo>
                          <a:pt x="60079" y="148358"/>
                        </a:lnTo>
                        <a:lnTo>
                          <a:pt x="61944" y="148131"/>
                        </a:lnTo>
                        <a:lnTo>
                          <a:pt x="63112" y="145342"/>
                        </a:lnTo>
                        <a:lnTo>
                          <a:pt x="65447" y="147190"/>
                        </a:lnTo>
                        <a:lnTo>
                          <a:pt x="70328" y="147661"/>
                        </a:lnTo>
                        <a:lnTo>
                          <a:pt x="70328" y="144401"/>
                        </a:lnTo>
                        <a:lnTo>
                          <a:pt x="77787" y="143477"/>
                        </a:lnTo>
                        <a:lnTo>
                          <a:pt x="81046" y="139277"/>
                        </a:lnTo>
                        <a:lnTo>
                          <a:pt x="86868" y="136488"/>
                        </a:lnTo>
                        <a:lnTo>
                          <a:pt x="88960" y="136488"/>
                        </a:lnTo>
                        <a:lnTo>
                          <a:pt x="91522" y="138110"/>
                        </a:lnTo>
                        <a:lnTo>
                          <a:pt x="96192" y="140217"/>
                        </a:lnTo>
                        <a:lnTo>
                          <a:pt x="104105" y="138110"/>
                        </a:lnTo>
                        <a:lnTo>
                          <a:pt x="96192" y="133926"/>
                        </a:lnTo>
                        <a:lnTo>
                          <a:pt x="93630" y="129726"/>
                        </a:lnTo>
                        <a:lnTo>
                          <a:pt x="89673" y="121116"/>
                        </a:lnTo>
                        <a:lnTo>
                          <a:pt x="87565" y="115521"/>
                        </a:lnTo>
                        <a:lnTo>
                          <a:pt x="84306" y="109927"/>
                        </a:lnTo>
                        <a:lnTo>
                          <a:pt x="78484" y="104348"/>
                        </a:lnTo>
                        <a:lnTo>
                          <a:pt x="73830" y="100148"/>
                        </a:lnTo>
                        <a:lnTo>
                          <a:pt x="70798" y="95721"/>
                        </a:lnTo>
                        <a:lnTo>
                          <a:pt x="68236" y="91538"/>
                        </a:lnTo>
                        <a:lnTo>
                          <a:pt x="68706" y="88279"/>
                        </a:lnTo>
                        <a:lnTo>
                          <a:pt x="70101" y="86641"/>
                        </a:lnTo>
                        <a:lnTo>
                          <a:pt x="72193" y="81046"/>
                        </a:lnTo>
                        <a:lnTo>
                          <a:pt x="72193" y="77090"/>
                        </a:lnTo>
                        <a:lnTo>
                          <a:pt x="72890" y="74998"/>
                        </a:lnTo>
                        <a:lnTo>
                          <a:pt x="77317" y="72906"/>
                        </a:lnTo>
                        <a:lnTo>
                          <a:pt x="79879" y="72663"/>
                        </a:lnTo>
                        <a:lnTo>
                          <a:pt x="82911" y="72663"/>
                        </a:lnTo>
                        <a:lnTo>
                          <a:pt x="85003" y="70798"/>
                        </a:lnTo>
                        <a:lnTo>
                          <a:pt x="85003" y="69403"/>
                        </a:lnTo>
                        <a:lnTo>
                          <a:pt x="88262" y="68706"/>
                        </a:lnTo>
                        <a:lnTo>
                          <a:pt x="88506" y="66614"/>
                        </a:lnTo>
                        <a:lnTo>
                          <a:pt x="85003" y="66144"/>
                        </a:lnTo>
                        <a:lnTo>
                          <a:pt x="83835" y="63582"/>
                        </a:lnTo>
                        <a:lnTo>
                          <a:pt x="84857" y="61328"/>
                        </a:lnTo>
                        <a:lnTo>
                          <a:pt x="86089" y="59788"/>
                        </a:lnTo>
                        <a:lnTo>
                          <a:pt x="86560" y="53253"/>
                        </a:lnTo>
                        <a:lnTo>
                          <a:pt x="86722" y="49847"/>
                        </a:lnTo>
                        <a:lnTo>
                          <a:pt x="85165" y="47512"/>
                        </a:lnTo>
                        <a:lnTo>
                          <a:pt x="83608" y="45339"/>
                        </a:lnTo>
                        <a:lnTo>
                          <a:pt x="81273" y="43945"/>
                        </a:lnTo>
                        <a:lnTo>
                          <a:pt x="79425" y="44107"/>
                        </a:lnTo>
                        <a:lnTo>
                          <a:pt x="79425" y="46118"/>
                        </a:lnTo>
                        <a:lnTo>
                          <a:pt x="77236" y="47982"/>
                        </a:lnTo>
                        <a:lnTo>
                          <a:pt x="76619" y="46734"/>
                        </a:lnTo>
                        <a:lnTo>
                          <a:pt x="77398" y="45339"/>
                        </a:lnTo>
                        <a:lnTo>
                          <a:pt x="77560" y="43474"/>
                        </a:lnTo>
                        <a:lnTo>
                          <a:pt x="75533" y="39907"/>
                        </a:lnTo>
                        <a:lnTo>
                          <a:pt x="72436" y="36648"/>
                        </a:lnTo>
                        <a:lnTo>
                          <a:pt x="69176" y="34945"/>
                        </a:lnTo>
                        <a:lnTo>
                          <a:pt x="66371" y="34004"/>
                        </a:lnTo>
                        <a:lnTo>
                          <a:pt x="65917" y="37734"/>
                        </a:lnTo>
                        <a:lnTo>
                          <a:pt x="63582" y="40831"/>
                        </a:lnTo>
                        <a:lnTo>
                          <a:pt x="62496" y="40523"/>
                        </a:lnTo>
                        <a:lnTo>
                          <a:pt x="64198" y="36810"/>
                        </a:lnTo>
                        <a:lnTo>
                          <a:pt x="64506" y="33696"/>
                        </a:lnTo>
                        <a:lnTo>
                          <a:pt x="62966" y="32772"/>
                        </a:lnTo>
                        <a:lnTo>
                          <a:pt x="60469" y="33080"/>
                        </a:lnTo>
                        <a:lnTo>
                          <a:pt x="58296" y="35869"/>
                        </a:lnTo>
                        <a:lnTo>
                          <a:pt x="57209" y="39129"/>
                        </a:lnTo>
                        <a:lnTo>
                          <a:pt x="58296" y="51080"/>
                        </a:lnTo>
                        <a:lnTo>
                          <a:pt x="56755" y="53723"/>
                        </a:lnTo>
                        <a:lnTo>
                          <a:pt x="56285" y="45193"/>
                        </a:lnTo>
                        <a:lnTo>
                          <a:pt x="54728" y="45193"/>
                        </a:lnTo>
                        <a:lnTo>
                          <a:pt x="53334" y="46588"/>
                        </a:lnTo>
                        <a:lnTo>
                          <a:pt x="52053" y="47204"/>
                        </a:lnTo>
                        <a:lnTo>
                          <a:pt x="50853" y="50155"/>
                        </a:lnTo>
                        <a:lnTo>
                          <a:pt x="49134" y="51550"/>
                        </a:lnTo>
                        <a:lnTo>
                          <a:pt x="50853" y="46734"/>
                        </a:lnTo>
                        <a:lnTo>
                          <a:pt x="54112" y="43783"/>
                        </a:lnTo>
                        <a:lnTo>
                          <a:pt x="53188" y="43166"/>
                        </a:lnTo>
                        <a:lnTo>
                          <a:pt x="52053" y="42388"/>
                        </a:lnTo>
                        <a:lnTo>
                          <a:pt x="52053" y="41609"/>
                        </a:lnTo>
                        <a:lnTo>
                          <a:pt x="55344" y="42080"/>
                        </a:lnTo>
                        <a:lnTo>
                          <a:pt x="55977" y="40523"/>
                        </a:lnTo>
                        <a:lnTo>
                          <a:pt x="55815" y="34783"/>
                        </a:lnTo>
                        <a:lnTo>
                          <a:pt x="58458" y="30437"/>
                        </a:lnTo>
                        <a:lnTo>
                          <a:pt x="59236" y="30129"/>
                        </a:lnTo>
                        <a:lnTo>
                          <a:pt x="59074" y="23756"/>
                        </a:lnTo>
                        <a:lnTo>
                          <a:pt x="56901" y="20659"/>
                        </a:lnTo>
                        <a:lnTo>
                          <a:pt x="54890" y="16621"/>
                        </a:lnTo>
                        <a:lnTo>
                          <a:pt x="53480" y="16621"/>
                        </a:lnTo>
                        <a:lnTo>
                          <a:pt x="52053" y="14448"/>
                        </a:lnTo>
                        <a:lnTo>
                          <a:pt x="47269" y="9162"/>
                        </a:lnTo>
                        <a:lnTo>
                          <a:pt x="41221" y="4978"/>
                        </a:lnTo>
                        <a:lnTo>
                          <a:pt x="37037" y="3422"/>
                        </a:lnTo>
                        <a:lnTo>
                          <a:pt x="33923" y="940"/>
                        </a:lnTo>
                        <a:lnTo>
                          <a:pt x="32837" y="0"/>
                        </a:lnTo>
                        <a:lnTo>
                          <a:pt x="29805" y="940"/>
                        </a:lnTo>
                        <a:close/>
                      </a:path>
                    </a:pathLst>
                  </a:custGeom>
                  <a:solidFill>
                    <a:srgbClr val="F6DF7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408" name="Freeform: Shape 407">
                  <a:extLst>
                    <a:ext uri="{FF2B5EF4-FFF2-40B4-BE49-F238E27FC236}">
                      <a16:creationId xmlns:a16="http://schemas.microsoft.com/office/drawing/2014/main" id="{E1B9F035-9405-2F5F-72F0-7561DEF15204}"/>
                    </a:ext>
                  </a:extLst>
                </p:cNvPr>
                <p:cNvSpPr/>
                <p:nvPr/>
              </p:nvSpPr>
              <p:spPr>
                <a:xfrm>
                  <a:off x="6076210" y="4263632"/>
                  <a:ext cx="84111" cy="88586"/>
                </a:xfrm>
                <a:custGeom>
                  <a:avLst/>
                  <a:gdLst>
                    <a:gd name="connsiteX0" fmla="*/ 34540 w 84111"/>
                    <a:gd name="connsiteY0" fmla="*/ 85392 h 88586"/>
                    <a:gd name="connsiteX1" fmla="*/ 28621 w 84111"/>
                    <a:gd name="connsiteY1" fmla="*/ 82214 h 88586"/>
                    <a:gd name="connsiteX2" fmla="*/ 24761 w 84111"/>
                    <a:gd name="connsiteY2" fmla="*/ 76749 h 88586"/>
                    <a:gd name="connsiteX3" fmla="*/ 20902 w 84111"/>
                    <a:gd name="connsiteY3" fmla="*/ 68333 h 88586"/>
                    <a:gd name="connsiteX4" fmla="*/ 18859 w 84111"/>
                    <a:gd name="connsiteY4" fmla="*/ 62869 h 88586"/>
                    <a:gd name="connsiteX5" fmla="*/ 15681 w 84111"/>
                    <a:gd name="connsiteY5" fmla="*/ 57404 h 88586"/>
                    <a:gd name="connsiteX6" fmla="*/ 9989 w 84111"/>
                    <a:gd name="connsiteY6" fmla="*/ 51939 h 88586"/>
                    <a:gd name="connsiteX7" fmla="*/ 5448 w 84111"/>
                    <a:gd name="connsiteY7" fmla="*/ 47853 h 88586"/>
                    <a:gd name="connsiteX8" fmla="*/ 2497 w 84111"/>
                    <a:gd name="connsiteY8" fmla="*/ 43539 h 88586"/>
                    <a:gd name="connsiteX9" fmla="*/ 0 w 84111"/>
                    <a:gd name="connsiteY9" fmla="*/ 39453 h 88586"/>
                    <a:gd name="connsiteX10" fmla="*/ 454 w 84111"/>
                    <a:gd name="connsiteY10" fmla="*/ 36275 h 88586"/>
                    <a:gd name="connsiteX11" fmla="*/ 1816 w 84111"/>
                    <a:gd name="connsiteY11" fmla="*/ 34685 h 88586"/>
                    <a:gd name="connsiteX12" fmla="*/ 3859 w 84111"/>
                    <a:gd name="connsiteY12" fmla="*/ 29221 h 88586"/>
                    <a:gd name="connsiteX13" fmla="*/ 3859 w 84111"/>
                    <a:gd name="connsiteY13" fmla="*/ 25361 h 88586"/>
                    <a:gd name="connsiteX14" fmla="*/ 4540 w 84111"/>
                    <a:gd name="connsiteY14" fmla="*/ 23318 h 88586"/>
                    <a:gd name="connsiteX15" fmla="*/ 8854 w 84111"/>
                    <a:gd name="connsiteY15" fmla="*/ 21275 h 88586"/>
                    <a:gd name="connsiteX16" fmla="*/ 11351 w 84111"/>
                    <a:gd name="connsiteY16" fmla="*/ 21048 h 88586"/>
                    <a:gd name="connsiteX17" fmla="*/ 14302 w 84111"/>
                    <a:gd name="connsiteY17" fmla="*/ 21048 h 88586"/>
                    <a:gd name="connsiteX18" fmla="*/ 16345 w 84111"/>
                    <a:gd name="connsiteY18" fmla="*/ 19232 h 88586"/>
                    <a:gd name="connsiteX19" fmla="*/ 16345 w 84111"/>
                    <a:gd name="connsiteY19" fmla="*/ 17870 h 88586"/>
                    <a:gd name="connsiteX20" fmla="*/ 19524 w 84111"/>
                    <a:gd name="connsiteY20" fmla="*/ 17189 h 88586"/>
                    <a:gd name="connsiteX21" fmla="*/ 19751 w 84111"/>
                    <a:gd name="connsiteY21" fmla="*/ 15145 h 88586"/>
                    <a:gd name="connsiteX22" fmla="*/ 16345 w 84111"/>
                    <a:gd name="connsiteY22" fmla="*/ 14691 h 88586"/>
                    <a:gd name="connsiteX23" fmla="*/ 15210 w 84111"/>
                    <a:gd name="connsiteY23" fmla="*/ 12194 h 88586"/>
                    <a:gd name="connsiteX24" fmla="*/ 16524 w 84111"/>
                    <a:gd name="connsiteY24" fmla="*/ 10492 h 88586"/>
                    <a:gd name="connsiteX25" fmla="*/ 17999 w 84111"/>
                    <a:gd name="connsiteY25" fmla="*/ 9519 h 88586"/>
                    <a:gd name="connsiteX26" fmla="*/ 18908 w 84111"/>
                    <a:gd name="connsiteY26" fmla="*/ 7929 h 88586"/>
                    <a:gd name="connsiteX27" fmla="*/ 19362 w 84111"/>
                    <a:gd name="connsiteY27" fmla="*/ 3438 h 88586"/>
                    <a:gd name="connsiteX28" fmla="*/ 20140 w 84111"/>
                    <a:gd name="connsiteY28" fmla="*/ 1200 h 88586"/>
                    <a:gd name="connsiteX29" fmla="*/ 21356 w 84111"/>
                    <a:gd name="connsiteY29" fmla="*/ 292 h 88586"/>
                    <a:gd name="connsiteX30" fmla="*/ 24697 w 84111"/>
                    <a:gd name="connsiteY30" fmla="*/ 292 h 88586"/>
                    <a:gd name="connsiteX31" fmla="*/ 27875 w 84111"/>
                    <a:gd name="connsiteY31" fmla="*/ 1054 h 88586"/>
                    <a:gd name="connsiteX32" fmla="*/ 32269 w 84111"/>
                    <a:gd name="connsiteY32" fmla="*/ 1362 h 88586"/>
                    <a:gd name="connsiteX33" fmla="*/ 36810 w 84111"/>
                    <a:gd name="connsiteY33" fmla="*/ 2578 h 88586"/>
                    <a:gd name="connsiteX34" fmla="*/ 41058 w 84111"/>
                    <a:gd name="connsiteY34" fmla="*/ 2578 h 88586"/>
                    <a:gd name="connsiteX35" fmla="*/ 43037 w 84111"/>
                    <a:gd name="connsiteY35" fmla="*/ 4702 h 88586"/>
                    <a:gd name="connsiteX36" fmla="*/ 45615 w 84111"/>
                    <a:gd name="connsiteY36" fmla="*/ 3486 h 88586"/>
                    <a:gd name="connsiteX37" fmla="*/ 44253 w 84111"/>
                    <a:gd name="connsiteY37" fmla="*/ 2578 h 88586"/>
                    <a:gd name="connsiteX38" fmla="*/ 43345 w 84111"/>
                    <a:gd name="connsiteY38" fmla="*/ 1670 h 88586"/>
                    <a:gd name="connsiteX39" fmla="*/ 45615 w 84111"/>
                    <a:gd name="connsiteY39" fmla="*/ 1216 h 88586"/>
                    <a:gd name="connsiteX40" fmla="*/ 49555 w 84111"/>
                    <a:gd name="connsiteY40" fmla="*/ 0 h 88586"/>
                    <a:gd name="connsiteX41" fmla="*/ 55928 w 84111"/>
                    <a:gd name="connsiteY41" fmla="*/ 1216 h 88586"/>
                    <a:gd name="connsiteX42" fmla="*/ 60631 w 84111"/>
                    <a:gd name="connsiteY42" fmla="*/ 1816 h 88586"/>
                    <a:gd name="connsiteX43" fmla="*/ 60631 w 84111"/>
                    <a:gd name="connsiteY43" fmla="*/ 0 h 88586"/>
                    <a:gd name="connsiteX44" fmla="*/ 67749 w 84111"/>
                    <a:gd name="connsiteY44" fmla="*/ 308 h 88586"/>
                    <a:gd name="connsiteX45" fmla="*/ 72744 w 84111"/>
                    <a:gd name="connsiteY45" fmla="*/ 2578 h 88586"/>
                    <a:gd name="connsiteX46" fmla="*/ 77738 w 84111"/>
                    <a:gd name="connsiteY46" fmla="*/ 2578 h 88586"/>
                    <a:gd name="connsiteX47" fmla="*/ 83203 w 84111"/>
                    <a:gd name="connsiteY47" fmla="*/ 4249 h 88586"/>
                    <a:gd name="connsiteX48" fmla="*/ 84111 w 84111"/>
                    <a:gd name="connsiteY48" fmla="*/ 7735 h 88586"/>
                    <a:gd name="connsiteX49" fmla="*/ 83203 w 84111"/>
                    <a:gd name="connsiteY49" fmla="*/ 10913 h 88586"/>
                    <a:gd name="connsiteX50" fmla="*/ 81387 w 84111"/>
                    <a:gd name="connsiteY50" fmla="*/ 12729 h 88586"/>
                    <a:gd name="connsiteX51" fmla="*/ 78955 w 84111"/>
                    <a:gd name="connsiteY51" fmla="*/ 14545 h 88586"/>
                    <a:gd name="connsiteX52" fmla="*/ 77284 w 84111"/>
                    <a:gd name="connsiteY52" fmla="*/ 16362 h 88586"/>
                    <a:gd name="connsiteX53" fmla="*/ 75468 w 84111"/>
                    <a:gd name="connsiteY53" fmla="*/ 18486 h 88586"/>
                    <a:gd name="connsiteX54" fmla="*/ 75160 w 84111"/>
                    <a:gd name="connsiteY54" fmla="*/ 20156 h 88586"/>
                    <a:gd name="connsiteX55" fmla="*/ 74398 w 84111"/>
                    <a:gd name="connsiteY55" fmla="*/ 23788 h 88586"/>
                    <a:gd name="connsiteX56" fmla="*/ 74706 w 84111"/>
                    <a:gd name="connsiteY56" fmla="*/ 26513 h 88586"/>
                    <a:gd name="connsiteX57" fmla="*/ 75014 w 84111"/>
                    <a:gd name="connsiteY57" fmla="*/ 33794 h 88586"/>
                    <a:gd name="connsiteX58" fmla="*/ 76684 w 84111"/>
                    <a:gd name="connsiteY58" fmla="*/ 41869 h 88586"/>
                    <a:gd name="connsiteX59" fmla="*/ 82441 w 84111"/>
                    <a:gd name="connsiteY59" fmla="*/ 49863 h 88586"/>
                    <a:gd name="connsiteX60" fmla="*/ 84111 w 84111"/>
                    <a:gd name="connsiteY60" fmla="*/ 48955 h 88586"/>
                    <a:gd name="connsiteX61" fmla="*/ 84111 w 84111"/>
                    <a:gd name="connsiteY61" fmla="*/ 52750 h 88586"/>
                    <a:gd name="connsiteX62" fmla="*/ 83203 w 84111"/>
                    <a:gd name="connsiteY62" fmla="*/ 55928 h 88586"/>
                    <a:gd name="connsiteX63" fmla="*/ 81079 w 84111"/>
                    <a:gd name="connsiteY63" fmla="*/ 61993 h 88586"/>
                    <a:gd name="connsiteX64" fmla="*/ 77901 w 84111"/>
                    <a:gd name="connsiteY64" fmla="*/ 69728 h 88586"/>
                    <a:gd name="connsiteX65" fmla="*/ 75630 w 84111"/>
                    <a:gd name="connsiteY65" fmla="*/ 73360 h 88586"/>
                    <a:gd name="connsiteX66" fmla="*/ 73052 w 84111"/>
                    <a:gd name="connsiteY66" fmla="*/ 76392 h 88586"/>
                    <a:gd name="connsiteX67" fmla="*/ 72144 w 84111"/>
                    <a:gd name="connsiteY67" fmla="*/ 77300 h 88586"/>
                    <a:gd name="connsiteX68" fmla="*/ 69339 w 84111"/>
                    <a:gd name="connsiteY68" fmla="*/ 77673 h 88586"/>
                    <a:gd name="connsiteX69" fmla="*/ 69339 w 84111"/>
                    <a:gd name="connsiteY69" fmla="*/ 74949 h 88586"/>
                    <a:gd name="connsiteX70" fmla="*/ 67068 w 84111"/>
                    <a:gd name="connsiteY70" fmla="*/ 74949 h 88586"/>
                    <a:gd name="connsiteX71" fmla="*/ 65479 w 84111"/>
                    <a:gd name="connsiteY71" fmla="*/ 73668 h 88586"/>
                    <a:gd name="connsiteX72" fmla="*/ 64344 w 84111"/>
                    <a:gd name="connsiteY72" fmla="*/ 73133 h 88586"/>
                    <a:gd name="connsiteX73" fmla="*/ 61685 w 84111"/>
                    <a:gd name="connsiteY73" fmla="*/ 73214 h 88586"/>
                    <a:gd name="connsiteX74" fmla="*/ 60242 w 84111"/>
                    <a:gd name="connsiteY74" fmla="*/ 72679 h 88586"/>
                    <a:gd name="connsiteX75" fmla="*/ 57517 w 84111"/>
                    <a:gd name="connsiteY75" fmla="*/ 73133 h 88586"/>
                    <a:gd name="connsiteX76" fmla="*/ 56155 w 84111"/>
                    <a:gd name="connsiteY76" fmla="*/ 75857 h 88586"/>
                    <a:gd name="connsiteX77" fmla="*/ 47512 w 84111"/>
                    <a:gd name="connsiteY77" fmla="*/ 75857 h 88586"/>
                    <a:gd name="connsiteX78" fmla="*/ 43426 w 84111"/>
                    <a:gd name="connsiteY78" fmla="*/ 75403 h 88586"/>
                    <a:gd name="connsiteX79" fmla="*/ 42518 w 84111"/>
                    <a:gd name="connsiteY79" fmla="*/ 79036 h 88586"/>
                    <a:gd name="connsiteX80" fmla="*/ 43961 w 84111"/>
                    <a:gd name="connsiteY80" fmla="*/ 81079 h 88586"/>
                    <a:gd name="connsiteX81" fmla="*/ 46620 w 84111"/>
                    <a:gd name="connsiteY81" fmla="*/ 86316 h 88586"/>
                    <a:gd name="connsiteX82" fmla="*/ 44350 w 84111"/>
                    <a:gd name="connsiteY82" fmla="*/ 88587 h 88586"/>
                    <a:gd name="connsiteX83" fmla="*/ 40783 w 84111"/>
                    <a:gd name="connsiteY83" fmla="*/ 87598 h 88586"/>
                    <a:gd name="connsiteX84" fmla="*/ 34572 w 84111"/>
                    <a:gd name="connsiteY84" fmla="*/ 85392 h 88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84111" h="88586">
                      <a:moveTo>
                        <a:pt x="34540" y="85392"/>
                      </a:moveTo>
                      <a:lnTo>
                        <a:pt x="28621" y="82214"/>
                      </a:lnTo>
                      <a:lnTo>
                        <a:pt x="24761" y="76749"/>
                      </a:lnTo>
                      <a:lnTo>
                        <a:pt x="20902" y="68333"/>
                      </a:lnTo>
                      <a:lnTo>
                        <a:pt x="18859" y="62869"/>
                      </a:lnTo>
                      <a:lnTo>
                        <a:pt x="15681" y="57404"/>
                      </a:lnTo>
                      <a:lnTo>
                        <a:pt x="9989" y="51939"/>
                      </a:lnTo>
                      <a:lnTo>
                        <a:pt x="5448" y="47853"/>
                      </a:lnTo>
                      <a:lnTo>
                        <a:pt x="2497" y="43539"/>
                      </a:lnTo>
                      <a:lnTo>
                        <a:pt x="0" y="39453"/>
                      </a:lnTo>
                      <a:lnTo>
                        <a:pt x="454" y="36275"/>
                      </a:lnTo>
                      <a:lnTo>
                        <a:pt x="1816" y="34685"/>
                      </a:lnTo>
                      <a:lnTo>
                        <a:pt x="3859" y="29221"/>
                      </a:lnTo>
                      <a:lnTo>
                        <a:pt x="3859" y="25361"/>
                      </a:lnTo>
                      <a:lnTo>
                        <a:pt x="4540" y="23318"/>
                      </a:lnTo>
                      <a:lnTo>
                        <a:pt x="8854" y="21275"/>
                      </a:lnTo>
                      <a:lnTo>
                        <a:pt x="11351" y="21048"/>
                      </a:lnTo>
                      <a:lnTo>
                        <a:pt x="14302" y="21048"/>
                      </a:lnTo>
                      <a:lnTo>
                        <a:pt x="16345" y="19232"/>
                      </a:lnTo>
                      <a:lnTo>
                        <a:pt x="16345" y="17870"/>
                      </a:lnTo>
                      <a:lnTo>
                        <a:pt x="19524" y="17189"/>
                      </a:lnTo>
                      <a:lnTo>
                        <a:pt x="19751" y="15145"/>
                      </a:lnTo>
                      <a:lnTo>
                        <a:pt x="16345" y="14691"/>
                      </a:lnTo>
                      <a:lnTo>
                        <a:pt x="15210" y="12194"/>
                      </a:lnTo>
                      <a:lnTo>
                        <a:pt x="16524" y="10492"/>
                      </a:lnTo>
                      <a:lnTo>
                        <a:pt x="17999" y="9519"/>
                      </a:lnTo>
                      <a:lnTo>
                        <a:pt x="18908" y="7929"/>
                      </a:lnTo>
                      <a:lnTo>
                        <a:pt x="19362" y="3438"/>
                      </a:lnTo>
                      <a:lnTo>
                        <a:pt x="20140" y="1200"/>
                      </a:lnTo>
                      <a:lnTo>
                        <a:pt x="21356" y="292"/>
                      </a:lnTo>
                      <a:lnTo>
                        <a:pt x="24697" y="292"/>
                      </a:lnTo>
                      <a:lnTo>
                        <a:pt x="27875" y="1054"/>
                      </a:lnTo>
                      <a:lnTo>
                        <a:pt x="32269" y="1362"/>
                      </a:lnTo>
                      <a:lnTo>
                        <a:pt x="36810" y="2578"/>
                      </a:lnTo>
                      <a:lnTo>
                        <a:pt x="41058" y="2578"/>
                      </a:lnTo>
                      <a:lnTo>
                        <a:pt x="43037" y="4702"/>
                      </a:lnTo>
                      <a:lnTo>
                        <a:pt x="45615" y="3486"/>
                      </a:lnTo>
                      <a:lnTo>
                        <a:pt x="44253" y="2578"/>
                      </a:lnTo>
                      <a:lnTo>
                        <a:pt x="43345" y="1670"/>
                      </a:lnTo>
                      <a:lnTo>
                        <a:pt x="45615" y="1216"/>
                      </a:lnTo>
                      <a:lnTo>
                        <a:pt x="49555" y="0"/>
                      </a:lnTo>
                      <a:lnTo>
                        <a:pt x="55928" y="1216"/>
                      </a:lnTo>
                      <a:lnTo>
                        <a:pt x="60631" y="1816"/>
                      </a:lnTo>
                      <a:lnTo>
                        <a:pt x="60631" y="0"/>
                      </a:lnTo>
                      <a:lnTo>
                        <a:pt x="67749" y="308"/>
                      </a:lnTo>
                      <a:lnTo>
                        <a:pt x="72744" y="2578"/>
                      </a:lnTo>
                      <a:lnTo>
                        <a:pt x="77738" y="2578"/>
                      </a:lnTo>
                      <a:lnTo>
                        <a:pt x="83203" y="4249"/>
                      </a:lnTo>
                      <a:lnTo>
                        <a:pt x="84111" y="7735"/>
                      </a:lnTo>
                      <a:lnTo>
                        <a:pt x="83203" y="10913"/>
                      </a:lnTo>
                      <a:lnTo>
                        <a:pt x="81387" y="12729"/>
                      </a:lnTo>
                      <a:lnTo>
                        <a:pt x="78955" y="14545"/>
                      </a:lnTo>
                      <a:lnTo>
                        <a:pt x="77284" y="16362"/>
                      </a:lnTo>
                      <a:lnTo>
                        <a:pt x="75468" y="18486"/>
                      </a:lnTo>
                      <a:lnTo>
                        <a:pt x="75160" y="20156"/>
                      </a:lnTo>
                      <a:lnTo>
                        <a:pt x="74398" y="23788"/>
                      </a:lnTo>
                      <a:lnTo>
                        <a:pt x="74706" y="26513"/>
                      </a:lnTo>
                      <a:lnTo>
                        <a:pt x="75014" y="33794"/>
                      </a:lnTo>
                      <a:lnTo>
                        <a:pt x="76684" y="41869"/>
                      </a:lnTo>
                      <a:lnTo>
                        <a:pt x="82441" y="49863"/>
                      </a:lnTo>
                      <a:lnTo>
                        <a:pt x="84111" y="48955"/>
                      </a:lnTo>
                      <a:lnTo>
                        <a:pt x="84111" y="52750"/>
                      </a:lnTo>
                      <a:lnTo>
                        <a:pt x="83203" y="55928"/>
                      </a:lnTo>
                      <a:lnTo>
                        <a:pt x="81079" y="61993"/>
                      </a:lnTo>
                      <a:lnTo>
                        <a:pt x="77901" y="69728"/>
                      </a:lnTo>
                      <a:lnTo>
                        <a:pt x="75630" y="73360"/>
                      </a:lnTo>
                      <a:lnTo>
                        <a:pt x="73052" y="76392"/>
                      </a:lnTo>
                      <a:lnTo>
                        <a:pt x="72144" y="77300"/>
                      </a:lnTo>
                      <a:lnTo>
                        <a:pt x="69339" y="77673"/>
                      </a:lnTo>
                      <a:lnTo>
                        <a:pt x="69339" y="74949"/>
                      </a:lnTo>
                      <a:lnTo>
                        <a:pt x="67068" y="74949"/>
                      </a:lnTo>
                      <a:lnTo>
                        <a:pt x="65479" y="73668"/>
                      </a:lnTo>
                      <a:lnTo>
                        <a:pt x="64344" y="73133"/>
                      </a:lnTo>
                      <a:lnTo>
                        <a:pt x="61685" y="73214"/>
                      </a:lnTo>
                      <a:lnTo>
                        <a:pt x="60242" y="72679"/>
                      </a:lnTo>
                      <a:lnTo>
                        <a:pt x="57517" y="73133"/>
                      </a:lnTo>
                      <a:cubicBezTo>
                        <a:pt x="57517" y="73133"/>
                        <a:pt x="56609" y="75857"/>
                        <a:pt x="56155" y="75857"/>
                      </a:cubicBezTo>
                      <a:lnTo>
                        <a:pt x="47512" y="75857"/>
                      </a:lnTo>
                      <a:lnTo>
                        <a:pt x="43426" y="75403"/>
                      </a:lnTo>
                      <a:lnTo>
                        <a:pt x="42518" y="79036"/>
                      </a:lnTo>
                      <a:lnTo>
                        <a:pt x="43961" y="81079"/>
                      </a:lnTo>
                      <a:lnTo>
                        <a:pt x="46620" y="86316"/>
                      </a:lnTo>
                      <a:lnTo>
                        <a:pt x="44350" y="88587"/>
                      </a:lnTo>
                      <a:lnTo>
                        <a:pt x="40783" y="87598"/>
                      </a:lnTo>
                      <a:lnTo>
                        <a:pt x="34572" y="85392"/>
                      </a:lnTo>
                      <a:close/>
                    </a:path>
                  </a:pathLst>
                </a:custGeom>
                <a:solidFill>
                  <a:srgbClr val="B4981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406" name="Freeform: Shape 405">
                <a:extLst>
                  <a:ext uri="{FF2B5EF4-FFF2-40B4-BE49-F238E27FC236}">
                    <a16:creationId xmlns:a16="http://schemas.microsoft.com/office/drawing/2014/main" id="{2009F4EB-9FB7-A9FA-683E-62A93B51E14F}"/>
                  </a:ext>
                </a:extLst>
              </p:cNvPr>
              <p:cNvSpPr/>
              <p:nvPr/>
            </p:nvSpPr>
            <p:spPr>
              <a:xfrm>
                <a:off x="6148338" y="4267864"/>
                <a:ext cx="60776" cy="77446"/>
              </a:xfrm>
              <a:custGeom>
                <a:avLst/>
                <a:gdLst>
                  <a:gd name="connsiteX0" fmla="*/ 11059 w 60776"/>
                  <a:gd name="connsiteY0" fmla="*/ 0 h 77446"/>
                  <a:gd name="connsiteX1" fmla="*/ 11967 w 60776"/>
                  <a:gd name="connsiteY1" fmla="*/ 3486 h 77446"/>
                  <a:gd name="connsiteX2" fmla="*/ 11059 w 60776"/>
                  <a:gd name="connsiteY2" fmla="*/ 6665 h 77446"/>
                  <a:gd name="connsiteX3" fmla="*/ 9243 w 60776"/>
                  <a:gd name="connsiteY3" fmla="*/ 8481 h 77446"/>
                  <a:gd name="connsiteX4" fmla="*/ 6827 w 60776"/>
                  <a:gd name="connsiteY4" fmla="*/ 10297 h 77446"/>
                  <a:gd name="connsiteX5" fmla="*/ 5157 w 60776"/>
                  <a:gd name="connsiteY5" fmla="*/ 12113 h 77446"/>
                  <a:gd name="connsiteX6" fmla="*/ 3341 w 60776"/>
                  <a:gd name="connsiteY6" fmla="*/ 14237 h 77446"/>
                  <a:gd name="connsiteX7" fmla="*/ 3032 w 60776"/>
                  <a:gd name="connsiteY7" fmla="*/ 15908 h 77446"/>
                  <a:gd name="connsiteX8" fmla="*/ 2270 w 60776"/>
                  <a:gd name="connsiteY8" fmla="*/ 19540 h 77446"/>
                  <a:gd name="connsiteX9" fmla="*/ 2578 w 60776"/>
                  <a:gd name="connsiteY9" fmla="*/ 22280 h 77446"/>
                  <a:gd name="connsiteX10" fmla="*/ 2886 w 60776"/>
                  <a:gd name="connsiteY10" fmla="*/ 29545 h 77446"/>
                  <a:gd name="connsiteX11" fmla="*/ 4540 w 60776"/>
                  <a:gd name="connsiteY11" fmla="*/ 37620 h 77446"/>
                  <a:gd name="connsiteX12" fmla="*/ 10313 w 60776"/>
                  <a:gd name="connsiteY12" fmla="*/ 45615 h 77446"/>
                  <a:gd name="connsiteX13" fmla="*/ 11967 w 60776"/>
                  <a:gd name="connsiteY13" fmla="*/ 44707 h 77446"/>
                  <a:gd name="connsiteX14" fmla="*/ 11967 w 60776"/>
                  <a:gd name="connsiteY14" fmla="*/ 48501 h 77446"/>
                  <a:gd name="connsiteX15" fmla="*/ 11059 w 60776"/>
                  <a:gd name="connsiteY15" fmla="*/ 51680 h 77446"/>
                  <a:gd name="connsiteX16" fmla="*/ 8951 w 60776"/>
                  <a:gd name="connsiteY16" fmla="*/ 57744 h 77446"/>
                  <a:gd name="connsiteX17" fmla="*/ 5757 w 60776"/>
                  <a:gd name="connsiteY17" fmla="*/ 65479 h 77446"/>
                  <a:gd name="connsiteX18" fmla="*/ 3486 w 60776"/>
                  <a:gd name="connsiteY18" fmla="*/ 69112 h 77446"/>
                  <a:gd name="connsiteX19" fmla="*/ 908 w 60776"/>
                  <a:gd name="connsiteY19" fmla="*/ 72144 h 77446"/>
                  <a:gd name="connsiteX20" fmla="*/ 0 w 60776"/>
                  <a:gd name="connsiteY20" fmla="*/ 73052 h 77446"/>
                  <a:gd name="connsiteX21" fmla="*/ 762 w 60776"/>
                  <a:gd name="connsiteY21" fmla="*/ 75176 h 77446"/>
                  <a:gd name="connsiteX22" fmla="*/ 4395 w 60776"/>
                  <a:gd name="connsiteY22" fmla="*/ 75176 h 77446"/>
                  <a:gd name="connsiteX23" fmla="*/ 9405 w 60776"/>
                  <a:gd name="connsiteY23" fmla="*/ 77446 h 77446"/>
                  <a:gd name="connsiteX24" fmla="*/ 16378 w 60776"/>
                  <a:gd name="connsiteY24" fmla="*/ 72598 h 77446"/>
                  <a:gd name="connsiteX25" fmla="*/ 19410 w 60776"/>
                  <a:gd name="connsiteY25" fmla="*/ 74268 h 77446"/>
                  <a:gd name="connsiteX26" fmla="*/ 21227 w 60776"/>
                  <a:gd name="connsiteY26" fmla="*/ 74576 h 77446"/>
                  <a:gd name="connsiteX27" fmla="*/ 24859 w 60776"/>
                  <a:gd name="connsiteY27" fmla="*/ 73052 h 77446"/>
                  <a:gd name="connsiteX28" fmla="*/ 26983 w 60776"/>
                  <a:gd name="connsiteY28" fmla="*/ 73360 h 77446"/>
                  <a:gd name="connsiteX29" fmla="*/ 26983 w 60776"/>
                  <a:gd name="connsiteY29" fmla="*/ 75776 h 77446"/>
                  <a:gd name="connsiteX30" fmla="*/ 33356 w 60776"/>
                  <a:gd name="connsiteY30" fmla="*/ 76084 h 77446"/>
                  <a:gd name="connsiteX31" fmla="*/ 40021 w 60776"/>
                  <a:gd name="connsiteY31" fmla="*/ 68657 h 77446"/>
                  <a:gd name="connsiteX32" fmla="*/ 40021 w 60776"/>
                  <a:gd name="connsiteY32" fmla="*/ 65025 h 77446"/>
                  <a:gd name="connsiteX33" fmla="*/ 43345 w 60776"/>
                  <a:gd name="connsiteY33" fmla="*/ 61993 h 77446"/>
                  <a:gd name="connsiteX34" fmla="*/ 46847 w 60776"/>
                  <a:gd name="connsiteY34" fmla="*/ 59155 h 77446"/>
                  <a:gd name="connsiteX35" fmla="*/ 46929 w 60776"/>
                  <a:gd name="connsiteY35" fmla="*/ 55587 h 77446"/>
                  <a:gd name="connsiteX36" fmla="*/ 48128 w 60776"/>
                  <a:gd name="connsiteY36" fmla="*/ 54793 h 77446"/>
                  <a:gd name="connsiteX37" fmla="*/ 51307 w 60776"/>
                  <a:gd name="connsiteY37" fmla="*/ 51144 h 77446"/>
                  <a:gd name="connsiteX38" fmla="*/ 53123 w 60776"/>
                  <a:gd name="connsiteY38" fmla="*/ 45696 h 77446"/>
                  <a:gd name="connsiteX39" fmla="*/ 54874 w 60776"/>
                  <a:gd name="connsiteY39" fmla="*/ 44561 h 77446"/>
                  <a:gd name="connsiteX40" fmla="*/ 56771 w 60776"/>
                  <a:gd name="connsiteY40" fmla="*/ 42064 h 77446"/>
                  <a:gd name="connsiteX41" fmla="*/ 59496 w 60776"/>
                  <a:gd name="connsiteY41" fmla="*/ 37053 h 77446"/>
                  <a:gd name="connsiteX42" fmla="*/ 60777 w 60776"/>
                  <a:gd name="connsiteY42" fmla="*/ 34896 h 77446"/>
                  <a:gd name="connsiteX43" fmla="*/ 60777 w 60776"/>
                  <a:gd name="connsiteY43" fmla="*/ 32740 h 77446"/>
                  <a:gd name="connsiteX44" fmla="*/ 59415 w 60776"/>
                  <a:gd name="connsiteY44" fmla="*/ 30453 h 77446"/>
                  <a:gd name="connsiteX45" fmla="*/ 59123 w 60776"/>
                  <a:gd name="connsiteY45" fmla="*/ 27729 h 77446"/>
                  <a:gd name="connsiteX46" fmla="*/ 57290 w 60776"/>
                  <a:gd name="connsiteY46" fmla="*/ 24405 h 77446"/>
                  <a:gd name="connsiteX47" fmla="*/ 55182 w 60776"/>
                  <a:gd name="connsiteY47" fmla="*/ 24097 h 77446"/>
                  <a:gd name="connsiteX48" fmla="*/ 55782 w 60776"/>
                  <a:gd name="connsiteY48" fmla="*/ 25913 h 77446"/>
                  <a:gd name="connsiteX49" fmla="*/ 54728 w 60776"/>
                  <a:gd name="connsiteY49" fmla="*/ 28799 h 77446"/>
                  <a:gd name="connsiteX50" fmla="*/ 52604 w 60776"/>
                  <a:gd name="connsiteY50" fmla="*/ 30453 h 77446"/>
                  <a:gd name="connsiteX51" fmla="*/ 52896 w 60776"/>
                  <a:gd name="connsiteY51" fmla="*/ 28945 h 77446"/>
                  <a:gd name="connsiteX52" fmla="*/ 53658 w 60776"/>
                  <a:gd name="connsiteY52" fmla="*/ 26967 h 77446"/>
                  <a:gd name="connsiteX53" fmla="*/ 53204 w 60776"/>
                  <a:gd name="connsiteY53" fmla="*/ 24697 h 77446"/>
                  <a:gd name="connsiteX54" fmla="*/ 52150 w 60776"/>
                  <a:gd name="connsiteY54" fmla="*/ 22734 h 77446"/>
                  <a:gd name="connsiteX55" fmla="*/ 49718 w 60776"/>
                  <a:gd name="connsiteY55" fmla="*/ 19540 h 77446"/>
                  <a:gd name="connsiteX56" fmla="*/ 46685 w 60776"/>
                  <a:gd name="connsiteY56" fmla="*/ 17886 h 77446"/>
                  <a:gd name="connsiteX57" fmla="*/ 44869 w 60776"/>
                  <a:gd name="connsiteY57" fmla="*/ 17124 h 77446"/>
                  <a:gd name="connsiteX58" fmla="*/ 43199 w 60776"/>
                  <a:gd name="connsiteY58" fmla="*/ 14853 h 77446"/>
                  <a:gd name="connsiteX59" fmla="*/ 41529 w 60776"/>
                  <a:gd name="connsiteY59" fmla="*/ 14691 h 77446"/>
                  <a:gd name="connsiteX60" fmla="*/ 36534 w 60776"/>
                  <a:gd name="connsiteY60" fmla="*/ 10005 h 77446"/>
                  <a:gd name="connsiteX61" fmla="*/ 33194 w 60776"/>
                  <a:gd name="connsiteY61" fmla="*/ 7719 h 77446"/>
                  <a:gd name="connsiteX62" fmla="*/ 30388 w 60776"/>
                  <a:gd name="connsiteY62" fmla="*/ 7119 h 77446"/>
                  <a:gd name="connsiteX63" fmla="*/ 25167 w 60776"/>
                  <a:gd name="connsiteY63" fmla="*/ 5756 h 77446"/>
                  <a:gd name="connsiteX64" fmla="*/ 21680 w 60776"/>
                  <a:gd name="connsiteY64" fmla="*/ 4540 h 77446"/>
                  <a:gd name="connsiteX65" fmla="*/ 16216 w 60776"/>
                  <a:gd name="connsiteY65" fmla="*/ 1654 h 77446"/>
                  <a:gd name="connsiteX66" fmla="*/ 13800 w 60776"/>
                  <a:gd name="connsiteY66" fmla="*/ 0 h 77446"/>
                  <a:gd name="connsiteX67" fmla="*/ 11059 w 60776"/>
                  <a:gd name="connsiteY67" fmla="*/ 0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0776" h="77446">
                    <a:moveTo>
                      <a:pt x="11059" y="0"/>
                    </a:moveTo>
                    <a:lnTo>
                      <a:pt x="11967" y="3486"/>
                    </a:lnTo>
                    <a:lnTo>
                      <a:pt x="11059" y="6665"/>
                    </a:lnTo>
                    <a:lnTo>
                      <a:pt x="9243" y="8481"/>
                    </a:lnTo>
                    <a:lnTo>
                      <a:pt x="6827" y="10297"/>
                    </a:lnTo>
                    <a:lnTo>
                      <a:pt x="5157" y="12113"/>
                    </a:lnTo>
                    <a:lnTo>
                      <a:pt x="3341" y="14237"/>
                    </a:lnTo>
                    <a:lnTo>
                      <a:pt x="3032" y="15908"/>
                    </a:lnTo>
                    <a:lnTo>
                      <a:pt x="2270" y="19540"/>
                    </a:lnTo>
                    <a:lnTo>
                      <a:pt x="2578" y="22280"/>
                    </a:lnTo>
                    <a:lnTo>
                      <a:pt x="2886" y="29545"/>
                    </a:lnTo>
                    <a:lnTo>
                      <a:pt x="4540" y="37620"/>
                    </a:lnTo>
                    <a:lnTo>
                      <a:pt x="10313" y="45615"/>
                    </a:lnTo>
                    <a:lnTo>
                      <a:pt x="11967" y="44707"/>
                    </a:lnTo>
                    <a:lnTo>
                      <a:pt x="11967" y="48501"/>
                    </a:lnTo>
                    <a:lnTo>
                      <a:pt x="11059" y="51680"/>
                    </a:lnTo>
                    <a:lnTo>
                      <a:pt x="8951" y="57744"/>
                    </a:lnTo>
                    <a:lnTo>
                      <a:pt x="5757" y="65479"/>
                    </a:lnTo>
                    <a:lnTo>
                      <a:pt x="3486" y="69112"/>
                    </a:lnTo>
                    <a:lnTo>
                      <a:pt x="908" y="72144"/>
                    </a:lnTo>
                    <a:lnTo>
                      <a:pt x="0" y="73052"/>
                    </a:lnTo>
                    <a:lnTo>
                      <a:pt x="762" y="75176"/>
                    </a:lnTo>
                    <a:lnTo>
                      <a:pt x="4395" y="75176"/>
                    </a:lnTo>
                    <a:lnTo>
                      <a:pt x="9405" y="77446"/>
                    </a:lnTo>
                    <a:lnTo>
                      <a:pt x="16378" y="72598"/>
                    </a:lnTo>
                    <a:lnTo>
                      <a:pt x="19410" y="74268"/>
                    </a:lnTo>
                    <a:lnTo>
                      <a:pt x="21227" y="74576"/>
                    </a:lnTo>
                    <a:lnTo>
                      <a:pt x="24859" y="73052"/>
                    </a:lnTo>
                    <a:lnTo>
                      <a:pt x="26983" y="73360"/>
                    </a:lnTo>
                    <a:lnTo>
                      <a:pt x="26983" y="75776"/>
                    </a:lnTo>
                    <a:lnTo>
                      <a:pt x="33356" y="76084"/>
                    </a:lnTo>
                    <a:lnTo>
                      <a:pt x="40021" y="68657"/>
                    </a:lnTo>
                    <a:lnTo>
                      <a:pt x="40021" y="65025"/>
                    </a:lnTo>
                    <a:lnTo>
                      <a:pt x="43345" y="61993"/>
                    </a:lnTo>
                    <a:lnTo>
                      <a:pt x="46847" y="59155"/>
                    </a:lnTo>
                    <a:lnTo>
                      <a:pt x="46929" y="55587"/>
                    </a:lnTo>
                    <a:lnTo>
                      <a:pt x="48128" y="54793"/>
                    </a:lnTo>
                    <a:lnTo>
                      <a:pt x="51307" y="51144"/>
                    </a:lnTo>
                    <a:lnTo>
                      <a:pt x="53123" y="45696"/>
                    </a:lnTo>
                    <a:lnTo>
                      <a:pt x="54874" y="44561"/>
                    </a:lnTo>
                    <a:lnTo>
                      <a:pt x="56771" y="42064"/>
                    </a:lnTo>
                    <a:lnTo>
                      <a:pt x="59496" y="37053"/>
                    </a:lnTo>
                    <a:lnTo>
                      <a:pt x="60777" y="34896"/>
                    </a:lnTo>
                    <a:lnTo>
                      <a:pt x="60777" y="32740"/>
                    </a:lnTo>
                    <a:lnTo>
                      <a:pt x="59415" y="30453"/>
                    </a:lnTo>
                    <a:lnTo>
                      <a:pt x="59123" y="27729"/>
                    </a:lnTo>
                    <a:lnTo>
                      <a:pt x="57290" y="24405"/>
                    </a:lnTo>
                    <a:lnTo>
                      <a:pt x="55182" y="24097"/>
                    </a:lnTo>
                    <a:lnTo>
                      <a:pt x="55782" y="25913"/>
                    </a:lnTo>
                    <a:lnTo>
                      <a:pt x="54728" y="28799"/>
                    </a:lnTo>
                    <a:lnTo>
                      <a:pt x="52604" y="30453"/>
                    </a:lnTo>
                    <a:lnTo>
                      <a:pt x="52896" y="28945"/>
                    </a:lnTo>
                    <a:lnTo>
                      <a:pt x="53658" y="26967"/>
                    </a:lnTo>
                    <a:lnTo>
                      <a:pt x="53204" y="24697"/>
                    </a:lnTo>
                    <a:lnTo>
                      <a:pt x="52150" y="22734"/>
                    </a:lnTo>
                    <a:lnTo>
                      <a:pt x="49718" y="19540"/>
                    </a:lnTo>
                    <a:lnTo>
                      <a:pt x="46685" y="17886"/>
                    </a:lnTo>
                    <a:lnTo>
                      <a:pt x="44869" y="17124"/>
                    </a:lnTo>
                    <a:lnTo>
                      <a:pt x="43199" y="14853"/>
                    </a:lnTo>
                    <a:lnTo>
                      <a:pt x="41529" y="14691"/>
                    </a:lnTo>
                    <a:lnTo>
                      <a:pt x="36534" y="10005"/>
                    </a:lnTo>
                    <a:lnTo>
                      <a:pt x="33194" y="7719"/>
                    </a:lnTo>
                    <a:lnTo>
                      <a:pt x="30388" y="7119"/>
                    </a:lnTo>
                    <a:lnTo>
                      <a:pt x="25167" y="5756"/>
                    </a:lnTo>
                    <a:lnTo>
                      <a:pt x="21680" y="4540"/>
                    </a:lnTo>
                    <a:lnTo>
                      <a:pt x="16216" y="1654"/>
                    </a:lnTo>
                    <a:lnTo>
                      <a:pt x="13800" y="0"/>
                    </a:lnTo>
                    <a:lnTo>
                      <a:pt x="11059" y="0"/>
                    </a:lnTo>
                    <a:close/>
                  </a:path>
                </a:pathLst>
              </a:custGeom>
              <a:solidFill>
                <a:srgbClr val="F6DF7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323" name="Graphic 2">
              <a:extLst>
                <a:ext uri="{FF2B5EF4-FFF2-40B4-BE49-F238E27FC236}">
                  <a16:creationId xmlns:a16="http://schemas.microsoft.com/office/drawing/2014/main" id="{960C0520-C36D-2484-A2D0-CBAAE820AAC3}"/>
                </a:ext>
              </a:extLst>
            </p:cNvPr>
            <p:cNvGrpSpPr/>
            <p:nvPr/>
          </p:nvGrpSpPr>
          <p:grpSpPr>
            <a:xfrm>
              <a:off x="5749390" y="4857378"/>
              <a:ext cx="167989" cy="949062"/>
              <a:chOff x="5714258" y="4754126"/>
              <a:chExt cx="182102" cy="1028792"/>
            </a:xfrm>
            <a:solidFill>
              <a:srgbClr val="F6DF7D"/>
            </a:solidFill>
          </p:grpSpPr>
          <p:sp>
            <p:nvSpPr>
              <p:cNvPr id="324" name="Freeform: Shape 323">
                <a:extLst>
                  <a:ext uri="{FF2B5EF4-FFF2-40B4-BE49-F238E27FC236}">
                    <a16:creationId xmlns:a16="http://schemas.microsoft.com/office/drawing/2014/main" id="{11FC6BAE-A4C2-BD75-57B0-A30B6ED45961}"/>
                  </a:ext>
                </a:extLst>
              </p:cNvPr>
              <p:cNvSpPr/>
              <p:nvPr/>
            </p:nvSpPr>
            <p:spPr>
              <a:xfrm>
                <a:off x="5715199" y="4754126"/>
                <a:ext cx="177513" cy="956697"/>
              </a:xfrm>
              <a:custGeom>
                <a:avLst/>
                <a:gdLst>
                  <a:gd name="connsiteX0" fmla="*/ 107689 w 177513"/>
                  <a:gd name="connsiteY0" fmla="*/ 15778 h 956697"/>
                  <a:gd name="connsiteX1" fmla="*/ 112537 w 177513"/>
                  <a:gd name="connsiteY1" fmla="*/ 15016 h 956697"/>
                  <a:gd name="connsiteX2" fmla="*/ 114970 w 177513"/>
                  <a:gd name="connsiteY2" fmla="*/ 15016 h 956697"/>
                  <a:gd name="connsiteX3" fmla="*/ 118764 w 177513"/>
                  <a:gd name="connsiteY3" fmla="*/ 11383 h 956697"/>
                  <a:gd name="connsiteX4" fmla="*/ 120126 w 177513"/>
                  <a:gd name="connsiteY4" fmla="*/ 9713 h 956697"/>
                  <a:gd name="connsiteX5" fmla="*/ 120126 w 177513"/>
                  <a:gd name="connsiteY5" fmla="*/ 6681 h 956697"/>
                  <a:gd name="connsiteX6" fmla="*/ 118618 w 177513"/>
                  <a:gd name="connsiteY6" fmla="*/ 4248 h 956697"/>
                  <a:gd name="connsiteX7" fmla="*/ 119380 w 177513"/>
                  <a:gd name="connsiteY7" fmla="*/ 1216 h 956697"/>
                  <a:gd name="connsiteX8" fmla="*/ 123921 w 177513"/>
                  <a:gd name="connsiteY8" fmla="*/ 0 h 956697"/>
                  <a:gd name="connsiteX9" fmla="*/ 124683 w 177513"/>
                  <a:gd name="connsiteY9" fmla="*/ 0 h 956697"/>
                  <a:gd name="connsiteX10" fmla="*/ 128624 w 177513"/>
                  <a:gd name="connsiteY10" fmla="*/ 4540 h 956697"/>
                  <a:gd name="connsiteX11" fmla="*/ 131056 w 177513"/>
                  <a:gd name="connsiteY11" fmla="*/ 7881 h 956697"/>
                  <a:gd name="connsiteX12" fmla="*/ 133634 w 177513"/>
                  <a:gd name="connsiteY12" fmla="*/ 7881 h 956697"/>
                  <a:gd name="connsiteX13" fmla="*/ 134396 w 177513"/>
                  <a:gd name="connsiteY13" fmla="*/ 9697 h 956697"/>
                  <a:gd name="connsiteX14" fmla="*/ 132580 w 177513"/>
                  <a:gd name="connsiteY14" fmla="*/ 12275 h 956697"/>
                  <a:gd name="connsiteX15" fmla="*/ 134396 w 177513"/>
                  <a:gd name="connsiteY15" fmla="*/ 15000 h 956697"/>
                  <a:gd name="connsiteX16" fmla="*/ 134396 w 177513"/>
                  <a:gd name="connsiteY16" fmla="*/ 18794 h 956697"/>
                  <a:gd name="connsiteX17" fmla="*/ 136521 w 177513"/>
                  <a:gd name="connsiteY17" fmla="*/ 23951 h 956697"/>
                  <a:gd name="connsiteX18" fmla="*/ 137737 w 177513"/>
                  <a:gd name="connsiteY18" fmla="*/ 26075 h 956697"/>
                  <a:gd name="connsiteX19" fmla="*/ 136974 w 177513"/>
                  <a:gd name="connsiteY19" fmla="*/ 29253 h 956697"/>
                  <a:gd name="connsiteX20" fmla="*/ 143347 w 177513"/>
                  <a:gd name="connsiteY20" fmla="*/ 35918 h 956697"/>
                  <a:gd name="connsiteX21" fmla="*/ 148050 w 177513"/>
                  <a:gd name="connsiteY21" fmla="*/ 38350 h 956697"/>
                  <a:gd name="connsiteX22" fmla="*/ 146688 w 177513"/>
                  <a:gd name="connsiteY22" fmla="*/ 42145 h 956697"/>
                  <a:gd name="connsiteX23" fmla="*/ 143201 w 177513"/>
                  <a:gd name="connsiteY23" fmla="*/ 46847 h 956697"/>
                  <a:gd name="connsiteX24" fmla="*/ 145926 w 177513"/>
                  <a:gd name="connsiteY24" fmla="*/ 49734 h 956697"/>
                  <a:gd name="connsiteX25" fmla="*/ 145780 w 177513"/>
                  <a:gd name="connsiteY25" fmla="*/ 52912 h 956697"/>
                  <a:gd name="connsiteX26" fmla="*/ 142893 w 177513"/>
                  <a:gd name="connsiteY26" fmla="*/ 54128 h 956697"/>
                  <a:gd name="connsiteX27" fmla="*/ 140915 w 177513"/>
                  <a:gd name="connsiteY27" fmla="*/ 54728 h 956697"/>
                  <a:gd name="connsiteX28" fmla="*/ 141223 w 177513"/>
                  <a:gd name="connsiteY28" fmla="*/ 56398 h 956697"/>
                  <a:gd name="connsiteX29" fmla="*/ 142731 w 177513"/>
                  <a:gd name="connsiteY29" fmla="*/ 57615 h 956697"/>
                  <a:gd name="connsiteX30" fmla="*/ 143039 w 177513"/>
                  <a:gd name="connsiteY30" fmla="*/ 60047 h 956697"/>
                  <a:gd name="connsiteX31" fmla="*/ 141369 w 177513"/>
                  <a:gd name="connsiteY31" fmla="*/ 62171 h 956697"/>
                  <a:gd name="connsiteX32" fmla="*/ 141223 w 177513"/>
                  <a:gd name="connsiteY32" fmla="*/ 63225 h 956697"/>
                  <a:gd name="connsiteX33" fmla="*/ 144109 w 177513"/>
                  <a:gd name="connsiteY33" fmla="*/ 64588 h 956697"/>
                  <a:gd name="connsiteX34" fmla="*/ 146542 w 177513"/>
                  <a:gd name="connsiteY34" fmla="*/ 66257 h 956697"/>
                  <a:gd name="connsiteX35" fmla="*/ 145634 w 177513"/>
                  <a:gd name="connsiteY35" fmla="*/ 68690 h 956697"/>
                  <a:gd name="connsiteX36" fmla="*/ 145180 w 177513"/>
                  <a:gd name="connsiteY36" fmla="*/ 70668 h 956697"/>
                  <a:gd name="connsiteX37" fmla="*/ 145634 w 177513"/>
                  <a:gd name="connsiteY37" fmla="*/ 73393 h 956697"/>
                  <a:gd name="connsiteX38" fmla="*/ 148066 w 177513"/>
                  <a:gd name="connsiteY38" fmla="*/ 74301 h 956697"/>
                  <a:gd name="connsiteX39" fmla="*/ 149736 w 177513"/>
                  <a:gd name="connsiteY39" fmla="*/ 74301 h 956697"/>
                  <a:gd name="connsiteX40" fmla="*/ 151552 w 177513"/>
                  <a:gd name="connsiteY40" fmla="*/ 76879 h 956697"/>
                  <a:gd name="connsiteX41" fmla="*/ 152315 w 177513"/>
                  <a:gd name="connsiteY41" fmla="*/ 81419 h 956697"/>
                  <a:gd name="connsiteX42" fmla="*/ 153077 w 177513"/>
                  <a:gd name="connsiteY42" fmla="*/ 84906 h 956697"/>
                  <a:gd name="connsiteX43" fmla="*/ 153077 w 177513"/>
                  <a:gd name="connsiteY43" fmla="*/ 88392 h 956697"/>
                  <a:gd name="connsiteX44" fmla="*/ 154293 w 177513"/>
                  <a:gd name="connsiteY44" fmla="*/ 91424 h 956697"/>
                  <a:gd name="connsiteX45" fmla="*/ 156417 w 177513"/>
                  <a:gd name="connsiteY45" fmla="*/ 95965 h 956697"/>
                  <a:gd name="connsiteX46" fmla="*/ 157179 w 177513"/>
                  <a:gd name="connsiteY46" fmla="*/ 98397 h 956697"/>
                  <a:gd name="connsiteX47" fmla="*/ 157942 w 177513"/>
                  <a:gd name="connsiteY47" fmla="*/ 100213 h 956697"/>
                  <a:gd name="connsiteX48" fmla="*/ 157942 w 177513"/>
                  <a:gd name="connsiteY48" fmla="*/ 105208 h 956697"/>
                  <a:gd name="connsiteX49" fmla="*/ 159158 w 177513"/>
                  <a:gd name="connsiteY49" fmla="*/ 111127 h 956697"/>
                  <a:gd name="connsiteX50" fmla="*/ 159158 w 177513"/>
                  <a:gd name="connsiteY50" fmla="*/ 113705 h 956697"/>
                  <a:gd name="connsiteX51" fmla="*/ 160974 w 177513"/>
                  <a:gd name="connsiteY51" fmla="*/ 115213 h 956697"/>
                  <a:gd name="connsiteX52" fmla="*/ 163406 w 177513"/>
                  <a:gd name="connsiteY52" fmla="*/ 116267 h 956697"/>
                  <a:gd name="connsiteX53" fmla="*/ 168871 w 177513"/>
                  <a:gd name="connsiteY53" fmla="*/ 116267 h 956697"/>
                  <a:gd name="connsiteX54" fmla="*/ 171757 w 177513"/>
                  <a:gd name="connsiteY54" fmla="*/ 114597 h 956697"/>
                  <a:gd name="connsiteX55" fmla="*/ 172811 w 177513"/>
                  <a:gd name="connsiteY55" fmla="*/ 114143 h 956697"/>
                  <a:gd name="connsiteX56" fmla="*/ 177514 w 177513"/>
                  <a:gd name="connsiteY56" fmla="*/ 118845 h 956697"/>
                  <a:gd name="connsiteX57" fmla="*/ 172811 w 177513"/>
                  <a:gd name="connsiteY57" fmla="*/ 133391 h 956697"/>
                  <a:gd name="connsiteX58" fmla="*/ 170233 w 177513"/>
                  <a:gd name="connsiteY58" fmla="*/ 141726 h 956697"/>
                  <a:gd name="connsiteX59" fmla="*/ 155979 w 177513"/>
                  <a:gd name="connsiteY59" fmla="*/ 148552 h 956697"/>
                  <a:gd name="connsiteX60" fmla="*/ 153255 w 177513"/>
                  <a:gd name="connsiteY60" fmla="*/ 149315 h 956697"/>
                  <a:gd name="connsiteX61" fmla="*/ 152655 w 177513"/>
                  <a:gd name="connsiteY61" fmla="*/ 150985 h 956697"/>
                  <a:gd name="connsiteX62" fmla="*/ 149477 w 177513"/>
                  <a:gd name="connsiteY62" fmla="*/ 150985 h 956697"/>
                  <a:gd name="connsiteX63" fmla="*/ 145536 w 177513"/>
                  <a:gd name="connsiteY63" fmla="*/ 156596 h 956697"/>
                  <a:gd name="connsiteX64" fmla="*/ 145082 w 177513"/>
                  <a:gd name="connsiteY64" fmla="*/ 159628 h 956697"/>
                  <a:gd name="connsiteX65" fmla="*/ 148423 w 177513"/>
                  <a:gd name="connsiteY65" fmla="*/ 162206 h 956697"/>
                  <a:gd name="connsiteX66" fmla="*/ 148877 w 177513"/>
                  <a:gd name="connsiteY66" fmla="*/ 165238 h 956697"/>
                  <a:gd name="connsiteX67" fmla="*/ 145082 w 177513"/>
                  <a:gd name="connsiteY67" fmla="*/ 168417 h 956697"/>
                  <a:gd name="connsiteX68" fmla="*/ 145228 w 177513"/>
                  <a:gd name="connsiteY68" fmla="*/ 175244 h 956697"/>
                  <a:gd name="connsiteX69" fmla="*/ 145536 w 177513"/>
                  <a:gd name="connsiteY69" fmla="*/ 177368 h 956697"/>
                  <a:gd name="connsiteX70" fmla="*/ 148115 w 177513"/>
                  <a:gd name="connsiteY70" fmla="*/ 182978 h 956697"/>
                  <a:gd name="connsiteX71" fmla="*/ 147807 w 177513"/>
                  <a:gd name="connsiteY71" fmla="*/ 189643 h 956697"/>
                  <a:gd name="connsiteX72" fmla="*/ 144920 w 177513"/>
                  <a:gd name="connsiteY72" fmla="*/ 191913 h 956697"/>
                  <a:gd name="connsiteX73" fmla="*/ 144774 w 177513"/>
                  <a:gd name="connsiteY73" fmla="*/ 196162 h 956697"/>
                  <a:gd name="connsiteX74" fmla="*/ 146753 w 177513"/>
                  <a:gd name="connsiteY74" fmla="*/ 200703 h 956697"/>
                  <a:gd name="connsiteX75" fmla="*/ 148115 w 177513"/>
                  <a:gd name="connsiteY75" fmla="*/ 203735 h 956697"/>
                  <a:gd name="connsiteX76" fmla="*/ 150547 w 177513"/>
                  <a:gd name="connsiteY76" fmla="*/ 204643 h 956697"/>
                  <a:gd name="connsiteX77" fmla="*/ 150401 w 177513"/>
                  <a:gd name="connsiteY77" fmla="*/ 208129 h 956697"/>
                  <a:gd name="connsiteX78" fmla="*/ 145407 w 177513"/>
                  <a:gd name="connsiteY78" fmla="*/ 209491 h 956697"/>
                  <a:gd name="connsiteX79" fmla="*/ 142682 w 177513"/>
                  <a:gd name="connsiteY79" fmla="*/ 211761 h 956697"/>
                  <a:gd name="connsiteX80" fmla="*/ 139050 w 177513"/>
                  <a:gd name="connsiteY80" fmla="*/ 211761 h 956697"/>
                  <a:gd name="connsiteX81" fmla="*/ 139358 w 177513"/>
                  <a:gd name="connsiteY81" fmla="*/ 215556 h 956697"/>
                  <a:gd name="connsiteX82" fmla="*/ 136780 w 177513"/>
                  <a:gd name="connsiteY82" fmla="*/ 217680 h 956697"/>
                  <a:gd name="connsiteX83" fmla="*/ 136472 w 177513"/>
                  <a:gd name="connsiteY83" fmla="*/ 219805 h 956697"/>
                  <a:gd name="connsiteX84" fmla="*/ 134040 w 177513"/>
                  <a:gd name="connsiteY84" fmla="*/ 225269 h 956697"/>
                  <a:gd name="connsiteX85" fmla="*/ 132985 w 177513"/>
                  <a:gd name="connsiteY85" fmla="*/ 230572 h 956697"/>
                  <a:gd name="connsiteX86" fmla="*/ 132677 w 177513"/>
                  <a:gd name="connsiteY86" fmla="*/ 232080 h 956697"/>
                  <a:gd name="connsiteX87" fmla="*/ 129337 w 177513"/>
                  <a:gd name="connsiteY87" fmla="*/ 234058 h 956697"/>
                  <a:gd name="connsiteX88" fmla="*/ 129483 w 177513"/>
                  <a:gd name="connsiteY88" fmla="*/ 237545 h 956697"/>
                  <a:gd name="connsiteX89" fmla="*/ 126450 w 177513"/>
                  <a:gd name="connsiteY89" fmla="*/ 237545 h 956697"/>
                  <a:gd name="connsiteX90" fmla="*/ 125688 w 177513"/>
                  <a:gd name="connsiteY90" fmla="*/ 240577 h 956697"/>
                  <a:gd name="connsiteX91" fmla="*/ 122348 w 177513"/>
                  <a:gd name="connsiteY91" fmla="*/ 245117 h 956697"/>
                  <a:gd name="connsiteX92" fmla="*/ 121440 w 177513"/>
                  <a:gd name="connsiteY92" fmla="*/ 251182 h 956697"/>
                  <a:gd name="connsiteX93" fmla="*/ 120532 w 177513"/>
                  <a:gd name="connsiteY93" fmla="*/ 257555 h 956697"/>
                  <a:gd name="connsiteX94" fmla="*/ 115991 w 177513"/>
                  <a:gd name="connsiteY94" fmla="*/ 261349 h 956697"/>
                  <a:gd name="connsiteX95" fmla="*/ 116137 w 177513"/>
                  <a:gd name="connsiteY95" fmla="*/ 264982 h 956697"/>
                  <a:gd name="connsiteX96" fmla="*/ 116445 w 177513"/>
                  <a:gd name="connsiteY96" fmla="*/ 268014 h 956697"/>
                  <a:gd name="connsiteX97" fmla="*/ 118424 w 177513"/>
                  <a:gd name="connsiteY97" fmla="*/ 274679 h 956697"/>
                  <a:gd name="connsiteX98" fmla="*/ 117370 w 177513"/>
                  <a:gd name="connsiteY98" fmla="*/ 281052 h 956697"/>
                  <a:gd name="connsiteX99" fmla="*/ 120256 w 177513"/>
                  <a:gd name="connsiteY99" fmla="*/ 282868 h 956697"/>
                  <a:gd name="connsiteX100" fmla="*/ 119202 w 177513"/>
                  <a:gd name="connsiteY100" fmla="*/ 285592 h 956697"/>
                  <a:gd name="connsiteX101" fmla="*/ 117694 w 177513"/>
                  <a:gd name="connsiteY101" fmla="*/ 287408 h 956697"/>
                  <a:gd name="connsiteX102" fmla="*/ 115424 w 177513"/>
                  <a:gd name="connsiteY102" fmla="*/ 289386 h 956697"/>
                  <a:gd name="connsiteX103" fmla="*/ 114062 w 177513"/>
                  <a:gd name="connsiteY103" fmla="*/ 288624 h 956697"/>
                  <a:gd name="connsiteX104" fmla="*/ 111792 w 177513"/>
                  <a:gd name="connsiteY104" fmla="*/ 292873 h 956697"/>
                  <a:gd name="connsiteX105" fmla="*/ 109667 w 177513"/>
                  <a:gd name="connsiteY105" fmla="*/ 295597 h 956697"/>
                  <a:gd name="connsiteX106" fmla="*/ 109667 w 177513"/>
                  <a:gd name="connsiteY106" fmla="*/ 303024 h 956697"/>
                  <a:gd name="connsiteX107" fmla="*/ 108613 w 177513"/>
                  <a:gd name="connsiteY107" fmla="*/ 305910 h 956697"/>
                  <a:gd name="connsiteX108" fmla="*/ 106635 w 177513"/>
                  <a:gd name="connsiteY108" fmla="*/ 308181 h 956697"/>
                  <a:gd name="connsiteX109" fmla="*/ 104965 w 177513"/>
                  <a:gd name="connsiteY109" fmla="*/ 309234 h 956697"/>
                  <a:gd name="connsiteX110" fmla="*/ 104965 w 177513"/>
                  <a:gd name="connsiteY110" fmla="*/ 311213 h 956697"/>
                  <a:gd name="connsiteX111" fmla="*/ 104057 w 177513"/>
                  <a:gd name="connsiteY111" fmla="*/ 315007 h 956697"/>
                  <a:gd name="connsiteX112" fmla="*/ 104965 w 177513"/>
                  <a:gd name="connsiteY112" fmla="*/ 318040 h 956697"/>
                  <a:gd name="connsiteX113" fmla="*/ 106781 w 177513"/>
                  <a:gd name="connsiteY113" fmla="*/ 323959 h 956697"/>
                  <a:gd name="connsiteX114" fmla="*/ 109667 w 177513"/>
                  <a:gd name="connsiteY114" fmla="*/ 325320 h 956697"/>
                  <a:gd name="connsiteX115" fmla="*/ 111937 w 177513"/>
                  <a:gd name="connsiteY115" fmla="*/ 327445 h 956697"/>
                  <a:gd name="connsiteX116" fmla="*/ 111483 w 177513"/>
                  <a:gd name="connsiteY116" fmla="*/ 328661 h 956697"/>
                  <a:gd name="connsiteX117" fmla="*/ 109505 w 177513"/>
                  <a:gd name="connsiteY117" fmla="*/ 328661 h 956697"/>
                  <a:gd name="connsiteX118" fmla="*/ 109197 w 177513"/>
                  <a:gd name="connsiteY118" fmla="*/ 330023 h 956697"/>
                  <a:gd name="connsiteX119" fmla="*/ 109343 w 177513"/>
                  <a:gd name="connsiteY119" fmla="*/ 333364 h 956697"/>
                  <a:gd name="connsiteX120" fmla="*/ 111159 w 177513"/>
                  <a:gd name="connsiteY120" fmla="*/ 337758 h 956697"/>
                  <a:gd name="connsiteX121" fmla="*/ 113429 w 177513"/>
                  <a:gd name="connsiteY121" fmla="*/ 339574 h 956697"/>
                  <a:gd name="connsiteX122" fmla="*/ 113283 w 177513"/>
                  <a:gd name="connsiteY122" fmla="*/ 347455 h 956697"/>
                  <a:gd name="connsiteX123" fmla="*/ 113137 w 177513"/>
                  <a:gd name="connsiteY123" fmla="*/ 348509 h 956697"/>
                  <a:gd name="connsiteX124" fmla="*/ 116024 w 177513"/>
                  <a:gd name="connsiteY124" fmla="*/ 348509 h 956697"/>
                  <a:gd name="connsiteX125" fmla="*/ 113899 w 177513"/>
                  <a:gd name="connsiteY125" fmla="*/ 353504 h 956697"/>
                  <a:gd name="connsiteX126" fmla="*/ 115116 w 177513"/>
                  <a:gd name="connsiteY126" fmla="*/ 356536 h 956697"/>
                  <a:gd name="connsiteX127" fmla="*/ 114970 w 177513"/>
                  <a:gd name="connsiteY127" fmla="*/ 359260 h 956697"/>
                  <a:gd name="connsiteX128" fmla="*/ 116332 w 177513"/>
                  <a:gd name="connsiteY128" fmla="*/ 359260 h 956697"/>
                  <a:gd name="connsiteX129" fmla="*/ 116786 w 177513"/>
                  <a:gd name="connsiteY129" fmla="*/ 357590 h 956697"/>
                  <a:gd name="connsiteX130" fmla="*/ 118456 w 177513"/>
                  <a:gd name="connsiteY130" fmla="*/ 356828 h 956697"/>
                  <a:gd name="connsiteX131" fmla="*/ 120272 w 177513"/>
                  <a:gd name="connsiteY131" fmla="*/ 359260 h 956697"/>
                  <a:gd name="connsiteX132" fmla="*/ 120418 w 177513"/>
                  <a:gd name="connsiteY132" fmla="*/ 362147 h 956697"/>
                  <a:gd name="connsiteX133" fmla="*/ 118440 w 177513"/>
                  <a:gd name="connsiteY133" fmla="*/ 368519 h 956697"/>
                  <a:gd name="connsiteX134" fmla="*/ 118294 w 177513"/>
                  <a:gd name="connsiteY134" fmla="*/ 373368 h 956697"/>
                  <a:gd name="connsiteX135" fmla="*/ 119056 w 177513"/>
                  <a:gd name="connsiteY135" fmla="*/ 375946 h 956697"/>
                  <a:gd name="connsiteX136" fmla="*/ 118748 w 177513"/>
                  <a:gd name="connsiteY136" fmla="*/ 380195 h 956697"/>
                  <a:gd name="connsiteX137" fmla="*/ 115862 w 177513"/>
                  <a:gd name="connsiteY137" fmla="*/ 382627 h 956697"/>
                  <a:gd name="connsiteX138" fmla="*/ 115408 w 177513"/>
                  <a:gd name="connsiteY138" fmla="*/ 386113 h 956697"/>
                  <a:gd name="connsiteX139" fmla="*/ 111613 w 177513"/>
                  <a:gd name="connsiteY139" fmla="*/ 389600 h 956697"/>
                  <a:gd name="connsiteX140" fmla="*/ 108889 w 177513"/>
                  <a:gd name="connsiteY140" fmla="*/ 392632 h 956697"/>
                  <a:gd name="connsiteX141" fmla="*/ 108889 w 177513"/>
                  <a:gd name="connsiteY141" fmla="*/ 394448 h 956697"/>
                  <a:gd name="connsiteX142" fmla="*/ 110397 w 177513"/>
                  <a:gd name="connsiteY142" fmla="*/ 396427 h 956697"/>
                  <a:gd name="connsiteX143" fmla="*/ 109035 w 177513"/>
                  <a:gd name="connsiteY143" fmla="*/ 400675 h 956697"/>
                  <a:gd name="connsiteX144" fmla="*/ 108889 w 177513"/>
                  <a:gd name="connsiteY144" fmla="*/ 403708 h 956697"/>
                  <a:gd name="connsiteX145" fmla="*/ 107835 w 177513"/>
                  <a:gd name="connsiteY145" fmla="*/ 405524 h 956697"/>
                  <a:gd name="connsiteX146" fmla="*/ 105711 w 177513"/>
                  <a:gd name="connsiteY146" fmla="*/ 406286 h 956697"/>
                  <a:gd name="connsiteX147" fmla="*/ 104040 w 177513"/>
                  <a:gd name="connsiteY147" fmla="*/ 407340 h 956697"/>
                  <a:gd name="connsiteX148" fmla="*/ 104040 w 177513"/>
                  <a:gd name="connsiteY148" fmla="*/ 408702 h 956697"/>
                  <a:gd name="connsiteX149" fmla="*/ 106764 w 177513"/>
                  <a:gd name="connsiteY149" fmla="*/ 410972 h 956697"/>
                  <a:gd name="connsiteX150" fmla="*/ 108435 w 177513"/>
                  <a:gd name="connsiteY150" fmla="*/ 421431 h 956697"/>
                  <a:gd name="connsiteX151" fmla="*/ 106764 w 177513"/>
                  <a:gd name="connsiteY151" fmla="*/ 431291 h 956697"/>
                  <a:gd name="connsiteX152" fmla="*/ 104040 w 177513"/>
                  <a:gd name="connsiteY152" fmla="*/ 432199 h 956697"/>
                  <a:gd name="connsiteX153" fmla="*/ 101316 w 177513"/>
                  <a:gd name="connsiteY153" fmla="*/ 435085 h 956697"/>
                  <a:gd name="connsiteX154" fmla="*/ 101316 w 177513"/>
                  <a:gd name="connsiteY154" fmla="*/ 437663 h 956697"/>
                  <a:gd name="connsiteX155" fmla="*/ 97522 w 177513"/>
                  <a:gd name="connsiteY155" fmla="*/ 437663 h 956697"/>
                  <a:gd name="connsiteX156" fmla="*/ 93581 w 177513"/>
                  <a:gd name="connsiteY156" fmla="*/ 440388 h 956697"/>
                  <a:gd name="connsiteX157" fmla="*/ 93581 w 177513"/>
                  <a:gd name="connsiteY157" fmla="*/ 445544 h 956697"/>
                  <a:gd name="connsiteX158" fmla="*/ 91765 w 177513"/>
                  <a:gd name="connsiteY158" fmla="*/ 445544 h 956697"/>
                  <a:gd name="connsiteX159" fmla="*/ 91765 w 177513"/>
                  <a:gd name="connsiteY159" fmla="*/ 451463 h 956697"/>
                  <a:gd name="connsiteX160" fmla="*/ 90095 w 177513"/>
                  <a:gd name="connsiteY160" fmla="*/ 452517 h 956697"/>
                  <a:gd name="connsiteX161" fmla="*/ 92365 w 177513"/>
                  <a:gd name="connsiteY161" fmla="*/ 454787 h 956697"/>
                  <a:gd name="connsiteX162" fmla="*/ 92057 w 177513"/>
                  <a:gd name="connsiteY162" fmla="*/ 458128 h 956697"/>
                  <a:gd name="connsiteX163" fmla="*/ 90079 w 177513"/>
                  <a:gd name="connsiteY163" fmla="*/ 459944 h 956697"/>
                  <a:gd name="connsiteX164" fmla="*/ 90079 w 177513"/>
                  <a:gd name="connsiteY164" fmla="*/ 462522 h 956697"/>
                  <a:gd name="connsiteX165" fmla="*/ 93111 w 177513"/>
                  <a:gd name="connsiteY165" fmla="*/ 465246 h 956697"/>
                  <a:gd name="connsiteX166" fmla="*/ 93111 w 177513"/>
                  <a:gd name="connsiteY166" fmla="*/ 466754 h 956697"/>
                  <a:gd name="connsiteX167" fmla="*/ 90079 w 177513"/>
                  <a:gd name="connsiteY167" fmla="*/ 468571 h 956697"/>
                  <a:gd name="connsiteX168" fmla="*/ 90079 w 177513"/>
                  <a:gd name="connsiteY168" fmla="*/ 471149 h 956697"/>
                  <a:gd name="connsiteX169" fmla="*/ 92657 w 177513"/>
                  <a:gd name="connsiteY169" fmla="*/ 472203 h 956697"/>
                  <a:gd name="connsiteX170" fmla="*/ 92349 w 177513"/>
                  <a:gd name="connsiteY170" fmla="*/ 475381 h 956697"/>
                  <a:gd name="connsiteX171" fmla="*/ 93857 w 177513"/>
                  <a:gd name="connsiteY171" fmla="*/ 479922 h 956697"/>
                  <a:gd name="connsiteX172" fmla="*/ 94311 w 177513"/>
                  <a:gd name="connsiteY172" fmla="*/ 481138 h 956697"/>
                  <a:gd name="connsiteX173" fmla="*/ 94765 w 177513"/>
                  <a:gd name="connsiteY173" fmla="*/ 491289 h 956697"/>
                  <a:gd name="connsiteX174" fmla="*/ 97343 w 177513"/>
                  <a:gd name="connsiteY174" fmla="*/ 493559 h 956697"/>
                  <a:gd name="connsiteX175" fmla="*/ 97489 w 177513"/>
                  <a:gd name="connsiteY175" fmla="*/ 495683 h 956697"/>
                  <a:gd name="connsiteX176" fmla="*/ 95673 w 177513"/>
                  <a:gd name="connsiteY176" fmla="*/ 498116 h 956697"/>
                  <a:gd name="connsiteX177" fmla="*/ 95073 w 177513"/>
                  <a:gd name="connsiteY177" fmla="*/ 499332 h 956697"/>
                  <a:gd name="connsiteX178" fmla="*/ 91895 w 177513"/>
                  <a:gd name="connsiteY178" fmla="*/ 499332 h 956697"/>
                  <a:gd name="connsiteX179" fmla="*/ 85830 w 177513"/>
                  <a:gd name="connsiteY179" fmla="*/ 503272 h 956697"/>
                  <a:gd name="connsiteX180" fmla="*/ 85830 w 177513"/>
                  <a:gd name="connsiteY180" fmla="*/ 513877 h 956697"/>
                  <a:gd name="connsiteX181" fmla="*/ 84322 w 177513"/>
                  <a:gd name="connsiteY181" fmla="*/ 517672 h 956697"/>
                  <a:gd name="connsiteX182" fmla="*/ 84322 w 177513"/>
                  <a:gd name="connsiteY182" fmla="*/ 521012 h 956697"/>
                  <a:gd name="connsiteX183" fmla="*/ 79473 w 177513"/>
                  <a:gd name="connsiteY183" fmla="*/ 521012 h 956697"/>
                  <a:gd name="connsiteX184" fmla="*/ 79473 w 177513"/>
                  <a:gd name="connsiteY184" fmla="*/ 528439 h 956697"/>
                  <a:gd name="connsiteX185" fmla="*/ 81906 w 177513"/>
                  <a:gd name="connsiteY185" fmla="*/ 529655 h 956697"/>
                  <a:gd name="connsiteX186" fmla="*/ 81144 w 177513"/>
                  <a:gd name="connsiteY186" fmla="*/ 535574 h 956697"/>
                  <a:gd name="connsiteX187" fmla="*/ 77349 w 177513"/>
                  <a:gd name="connsiteY187" fmla="*/ 535574 h 956697"/>
                  <a:gd name="connsiteX188" fmla="*/ 77349 w 177513"/>
                  <a:gd name="connsiteY188" fmla="*/ 539823 h 956697"/>
                  <a:gd name="connsiteX189" fmla="*/ 80382 w 177513"/>
                  <a:gd name="connsiteY189" fmla="*/ 541331 h 956697"/>
                  <a:gd name="connsiteX190" fmla="*/ 80528 w 177513"/>
                  <a:gd name="connsiteY190" fmla="*/ 543001 h 956697"/>
                  <a:gd name="connsiteX191" fmla="*/ 77349 w 177513"/>
                  <a:gd name="connsiteY191" fmla="*/ 544055 h 956697"/>
                  <a:gd name="connsiteX192" fmla="*/ 77349 w 177513"/>
                  <a:gd name="connsiteY192" fmla="*/ 549358 h 956697"/>
                  <a:gd name="connsiteX193" fmla="*/ 75079 w 177513"/>
                  <a:gd name="connsiteY193" fmla="*/ 551482 h 956697"/>
                  <a:gd name="connsiteX194" fmla="*/ 76295 w 177513"/>
                  <a:gd name="connsiteY194" fmla="*/ 557238 h 956697"/>
                  <a:gd name="connsiteX195" fmla="*/ 77057 w 177513"/>
                  <a:gd name="connsiteY195" fmla="*/ 562995 h 956697"/>
                  <a:gd name="connsiteX196" fmla="*/ 75079 w 177513"/>
                  <a:gd name="connsiteY196" fmla="*/ 572854 h 956697"/>
                  <a:gd name="connsiteX197" fmla="*/ 77057 w 177513"/>
                  <a:gd name="connsiteY197" fmla="*/ 575124 h 956697"/>
                  <a:gd name="connsiteX198" fmla="*/ 76911 w 177513"/>
                  <a:gd name="connsiteY198" fmla="*/ 577703 h 956697"/>
                  <a:gd name="connsiteX199" fmla="*/ 78419 w 177513"/>
                  <a:gd name="connsiteY199" fmla="*/ 579827 h 956697"/>
                  <a:gd name="connsiteX200" fmla="*/ 78728 w 177513"/>
                  <a:gd name="connsiteY200" fmla="*/ 583767 h 956697"/>
                  <a:gd name="connsiteX201" fmla="*/ 79036 w 177513"/>
                  <a:gd name="connsiteY201" fmla="*/ 586946 h 956697"/>
                  <a:gd name="connsiteX202" fmla="*/ 80852 w 177513"/>
                  <a:gd name="connsiteY202" fmla="*/ 589524 h 956697"/>
                  <a:gd name="connsiteX203" fmla="*/ 77365 w 177513"/>
                  <a:gd name="connsiteY203" fmla="*/ 591956 h 956697"/>
                  <a:gd name="connsiteX204" fmla="*/ 73279 w 177513"/>
                  <a:gd name="connsiteY204" fmla="*/ 591956 h 956697"/>
                  <a:gd name="connsiteX205" fmla="*/ 71771 w 177513"/>
                  <a:gd name="connsiteY205" fmla="*/ 595135 h 956697"/>
                  <a:gd name="connsiteX206" fmla="*/ 73749 w 177513"/>
                  <a:gd name="connsiteY206" fmla="*/ 598167 h 956697"/>
                  <a:gd name="connsiteX207" fmla="*/ 71771 w 177513"/>
                  <a:gd name="connsiteY207" fmla="*/ 601345 h 956697"/>
                  <a:gd name="connsiteX208" fmla="*/ 71771 w 177513"/>
                  <a:gd name="connsiteY208" fmla="*/ 603615 h 956697"/>
                  <a:gd name="connsiteX209" fmla="*/ 70555 w 177513"/>
                  <a:gd name="connsiteY209" fmla="*/ 606794 h 956697"/>
                  <a:gd name="connsiteX210" fmla="*/ 70555 w 177513"/>
                  <a:gd name="connsiteY210" fmla="*/ 609826 h 956697"/>
                  <a:gd name="connsiteX211" fmla="*/ 71463 w 177513"/>
                  <a:gd name="connsiteY211" fmla="*/ 615745 h 956697"/>
                  <a:gd name="connsiteX212" fmla="*/ 74041 w 177513"/>
                  <a:gd name="connsiteY212" fmla="*/ 619377 h 956697"/>
                  <a:gd name="connsiteX213" fmla="*/ 79960 w 177513"/>
                  <a:gd name="connsiteY213" fmla="*/ 620593 h 956697"/>
                  <a:gd name="connsiteX214" fmla="*/ 79360 w 177513"/>
                  <a:gd name="connsiteY214" fmla="*/ 623772 h 956697"/>
                  <a:gd name="connsiteX215" fmla="*/ 76182 w 177513"/>
                  <a:gd name="connsiteY215" fmla="*/ 625750 h 956697"/>
                  <a:gd name="connsiteX216" fmla="*/ 76490 w 177513"/>
                  <a:gd name="connsiteY216" fmla="*/ 630907 h 956697"/>
                  <a:gd name="connsiteX217" fmla="*/ 79522 w 177513"/>
                  <a:gd name="connsiteY217" fmla="*/ 631506 h 956697"/>
                  <a:gd name="connsiteX218" fmla="*/ 81955 w 177513"/>
                  <a:gd name="connsiteY218" fmla="*/ 633323 h 956697"/>
                  <a:gd name="connsiteX219" fmla="*/ 79976 w 177513"/>
                  <a:gd name="connsiteY219" fmla="*/ 635593 h 956697"/>
                  <a:gd name="connsiteX220" fmla="*/ 78614 w 177513"/>
                  <a:gd name="connsiteY220" fmla="*/ 638771 h 956697"/>
                  <a:gd name="connsiteX221" fmla="*/ 80884 w 177513"/>
                  <a:gd name="connsiteY221" fmla="*/ 641658 h 956697"/>
                  <a:gd name="connsiteX222" fmla="*/ 77998 w 177513"/>
                  <a:gd name="connsiteY222" fmla="*/ 645744 h 956697"/>
                  <a:gd name="connsiteX223" fmla="*/ 77852 w 177513"/>
                  <a:gd name="connsiteY223" fmla="*/ 653771 h 956697"/>
                  <a:gd name="connsiteX224" fmla="*/ 84517 w 177513"/>
                  <a:gd name="connsiteY224" fmla="*/ 654533 h 956697"/>
                  <a:gd name="connsiteX225" fmla="*/ 90581 w 177513"/>
                  <a:gd name="connsiteY225" fmla="*/ 656203 h 956697"/>
                  <a:gd name="connsiteX226" fmla="*/ 92559 w 177513"/>
                  <a:gd name="connsiteY226" fmla="*/ 659236 h 956697"/>
                  <a:gd name="connsiteX227" fmla="*/ 90743 w 177513"/>
                  <a:gd name="connsiteY227" fmla="*/ 661960 h 956697"/>
                  <a:gd name="connsiteX228" fmla="*/ 89835 w 177513"/>
                  <a:gd name="connsiteY228" fmla="*/ 664684 h 956697"/>
                  <a:gd name="connsiteX229" fmla="*/ 88327 w 177513"/>
                  <a:gd name="connsiteY229" fmla="*/ 665738 h 956697"/>
                  <a:gd name="connsiteX230" fmla="*/ 77722 w 177513"/>
                  <a:gd name="connsiteY230" fmla="*/ 664976 h 956697"/>
                  <a:gd name="connsiteX231" fmla="*/ 73328 w 177513"/>
                  <a:gd name="connsiteY231" fmla="*/ 665122 h 956697"/>
                  <a:gd name="connsiteX232" fmla="*/ 72874 w 177513"/>
                  <a:gd name="connsiteY232" fmla="*/ 666484 h 956697"/>
                  <a:gd name="connsiteX233" fmla="*/ 75144 w 177513"/>
                  <a:gd name="connsiteY233" fmla="*/ 668754 h 956697"/>
                  <a:gd name="connsiteX234" fmla="*/ 77722 w 177513"/>
                  <a:gd name="connsiteY234" fmla="*/ 669662 h 956697"/>
                  <a:gd name="connsiteX235" fmla="*/ 84095 w 177513"/>
                  <a:gd name="connsiteY235" fmla="*/ 669662 h 956697"/>
                  <a:gd name="connsiteX236" fmla="*/ 83787 w 177513"/>
                  <a:gd name="connsiteY236" fmla="*/ 673003 h 956697"/>
                  <a:gd name="connsiteX237" fmla="*/ 85765 w 177513"/>
                  <a:gd name="connsiteY237" fmla="*/ 676181 h 956697"/>
                  <a:gd name="connsiteX238" fmla="*/ 87435 w 177513"/>
                  <a:gd name="connsiteY238" fmla="*/ 677851 h 956697"/>
                  <a:gd name="connsiteX239" fmla="*/ 86981 w 177513"/>
                  <a:gd name="connsiteY239" fmla="*/ 681337 h 956697"/>
                  <a:gd name="connsiteX240" fmla="*/ 80317 w 177513"/>
                  <a:gd name="connsiteY240" fmla="*/ 684516 h 956697"/>
                  <a:gd name="connsiteX241" fmla="*/ 79555 w 177513"/>
                  <a:gd name="connsiteY241" fmla="*/ 692997 h 956697"/>
                  <a:gd name="connsiteX242" fmla="*/ 80317 w 177513"/>
                  <a:gd name="connsiteY242" fmla="*/ 696629 h 956697"/>
                  <a:gd name="connsiteX243" fmla="*/ 82587 w 177513"/>
                  <a:gd name="connsiteY243" fmla="*/ 700261 h 956697"/>
                  <a:gd name="connsiteX244" fmla="*/ 76214 w 177513"/>
                  <a:gd name="connsiteY244" fmla="*/ 704510 h 956697"/>
                  <a:gd name="connsiteX245" fmla="*/ 78938 w 177513"/>
                  <a:gd name="connsiteY245" fmla="*/ 706780 h 956697"/>
                  <a:gd name="connsiteX246" fmla="*/ 78938 w 177513"/>
                  <a:gd name="connsiteY246" fmla="*/ 712699 h 956697"/>
                  <a:gd name="connsiteX247" fmla="*/ 79992 w 177513"/>
                  <a:gd name="connsiteY247" fmla="*/ 715585 h 956697"/>
                  <a:gd name="connsiteX248" fmla="*/ 80900 w 177513"/>
                  <a:gd name="connsiteY248" fmla="*/ 720888 h 956697"/>
                  <a:gd name="connsiteX249" fmla="*/ 77106 w 177513"/>
                  <a:gd name="connsiteY249" fmla="*/ 723774 h 956697"/>
                  <a:gd name="connsiteX250" fmla="*/ 75598 w 177513"/>
                  <a:gd name="connsiteY250" fmla="*/ 734542 h 956697"/>
                  <a:gd name="connsiteX251" fmla="*/ 73620 w 177513"/>
                  <a:gd name="connsiteY251" fmla="*/ 740152 h 956697"/>
                  <a:gd name="connsiteX252" fmla="*/ 70587 w 177513"/>
                  <a:gd name="connsiteY252" fmla="*/ 744546 h 956697"/>
                  <a:gd name="connsiteX253" fmla="*/ 68463 w 177513"/>
                  <a:gd name="connsiteY253" fmla="*/ 745601 h 956697"/>
                  <a:gd name="connsiteX254" fmla="*/ 68463 w 177513"/>
                  <a:gd name="connsiteY254" fmla="*/ 750757 h 956697"/>
                  <a:gd name="connsiteX255" fmla="*/ 64831 w 177513"/>
                  <a:gd name="connsiteY255" fmla="*/ 755460 h 956697"/>
                  <a:gd name="connsiteX256" fmla="*/ 64831 w 177513"/>
                  <a:gd name="connsiteY256" fmla="*/ 760762 h 956697"/>
                  <a:gd name="connsiteX257" fmla="*/ 68317 w 177513"/>
                  <a:gd name="connsiteY257" fmla="*/ 765157 h 956697"/>
                  <a:gd name="connsiteX258" fmla="*/ 67555 w 177513"/>
                  <a:gd name="connsiteY258" fmla="*/ 768789 h 956697"/>
                  <a:gd name="connsiteX259" fmla="*/ 68771 w 177513"/>
                  <a:gd name="connsiteY259" fmla="*/ 772130 h 956697"/>
                  <a:gd name="connsiteX260" fmla="*/ 68463 w 177513"/>
                  <a:gd name="connsiteY260" fmla="*/ 773346 h 956697"/>
                  <a:gd name="connsiteX261" fmla="*/ 62852 w 177513"/>
                  <a:gd name="connsiteY261" fmla="*/ 775162 h 956697"/>
                  <a:gd name="connsiteX262" fmla="*/ 62852 w 177513"/>
                  <a:gd name="connsiteY262" fmla="*/ 786983 h 956697"/>
                  <a:gd name="connsiteX263" fmla="*/ 59220 w 177513"/>
                  <a:gd name="connsiteY263" fmla="*/ 790016 h 956697"/>
                  <a:gd name="connsiteX264" fmla="*/ 55588 w 177513"/>
                  <a:gd name="connsiteY264" fmla="*/ 790616 h 956697"/>
                  <a:gd name="connsiteX265" fmla="*/ 51339 w 177513"/>
                  <a:gd name="connsiteY265" fmla="*/ 795772 h 956697"/>
                  <a:gd name="connsiteX266" fmla="*/ 50285 w 177513"/>
                  <a:gd name="connsiteY266" fmla="*/ 800313 h 956697"/>
                  <a:gd name="connsiteX267" fmla="*/ 51501 w 177513"/>
                  <a:gd name="connsiteY267" fmla="*/ 801367 h 956697"/>
                  <a:gd name="connsiteX268" fmla="*/ 50285 w 177513"/>
                  <a:gd name="connsiteY268" fmla="*/ 802420 h 956697"/>
                  <a:gd name="connsiteX269" fmla="*/ 45582 w 177513"/>
                  <a:gd name="connsiteY269" fmla="*/ 802420 h 956697"/>
                  <a:gd name="connsiteX270" fmla="*/ 42404 w 177513"/>
                  <a:gd name="connsiteY270" fmla="*/ 810448 h 956697"/>
                  <a:gd name="connsiteX271" fmla="*/ 43458 w 177513"/>
                  <a:gd name="connsiteY271" fmla="*/ 813788 h 956697"/>
                  <a:gd name="connsiteX272" fmla="*/ 45274 w 177513"/>
                  <a:gd name="connsiteY272" fmla="*/ 816366 h 956697"/>
                  <a:gd name="connsiteX273" fmla="*/ 43296 w 177513"/>
                  <a:gd name="connsiteY273" fmla="*/ 819707 h 956697"/>
                  <a:gd name="connsiteX274" fmla="*/ 44058 w 177513"/>
                  <a:gd name="connsiteY274" fmla="*/ 825171 h 956697"/>
                  <a:gd name="connsiteX275" fmla="*/ 43750 w 177513"/>
                  <a:gd name="connsiteY275" fmla="*/ 827750 h 956697"/>
                  <a:gd name="connsiteX276" fmla="*/ 45874 w 177513"/>
                  <a:gd name="connsiteY276" fmla="*/ 830328 h 956697"/>
                  <a:gd name="connsiteX277" fmla="*/ 47382 w 177513"/>
                  <a:gd name="connsiteY277" fmla="*/ 836393 h 956697"/>
                  <a:gd name="connsiteX278" fmla="*/ 50415 w 177513"/>
                  <a:gd name="connsiteY278" fmla="*/ 842603 h 956697"/>
                  <a:gd name="connsiteX279" fmla="*/ 50561 w 177513"/>
                  <a:gd name="connsiteY279" fmla="*/ 848522 h 956697"/>
                  <a:gd name="connsiteX280" fmla="*/ 53285 w 177513"/>
                  <a:gd name="connsiteY280" fmla="*/ 849576 h 956697"/>
                  <a:gd name="connsiteX281" fmla="*/ 55717 w 177513"/>
                  <a:gd name="connsiteY281" fmla="*/ 847452 h 956697"/>
                  <a:gd name="connsiteX282" fmla="*/ 57388 w 177513"/>
                  <a:gd name="connsiteY282" fmla="*/ 845473 h 956697"/>
                  <a:gd name="connsiteX283" fmla="*/ 59966 w 177513"/>
                  <a:gd name="connsiteY283" fmla="*/ 845165 h 956697"/>
                  <a:gd name="connsiteX284" fmla="*/ 61636 w 177513"/>
                  <a:gd name="connsiteY284" fmla="*/ 846219 h 956697"/>
                  <a:gd name="connsiteX285" fmla="*/ 62398 w 177513"/>
                  <a:gd name="connsiteY285" fmla="*/ 843495 h 956697"/>
                  <a:gd name="connsiteX286" fmla="*/ 66193 w 177513"/>
                  <a:gd name="connsiteY286" fmla="*/ 843187 h 956697"/>
                  <a:gd name="connsiteX287" fmla="*/ 69079 w 177513"/>
                  <a:gd name="connsiteY287" fmla="*/ 845619 h 956697"/>
                  <a:gd name="connsiteX288" fmla="*/ 68171 w 177513"/>
                  <a:gd name="connsiteY288" fmla="*/ 850468 h 956697"/>
                  <a:gd name="connsiteX289" fmla="*/ 68933 w 177513"/>
                  <a:gd name="connsiteY289" fmla="*/ 857133 h 956697"/>
                  <a:gd name="connsiteX290" fmla="*/ 66355 w 177513"/>
                  <a:gd name="connsiteY290" fmla="*/ 858349 h 956697"/>
                  <a:gd name="connsiteX291" fmla="*/ 65447 w 177513"/>
                  <a:gd name="connsiteY291" fmla="*/ 862743 h 956697"/>
                  <a:gd name="connsiteX292" fmla="*/ 65447 w 177513"/>
                  <a:gd name="connsiteY292" fmla="*/ 867138 h 956697"/>
                  <a:gd name="connsiteX293" fmla="*/ 67263 w 177513"/>
                  <a:gd name="connsiteY293" fmla="*/ 867138 h 956697"/>
                  <a:gd name="connsiteX294" fmla="*/ 67409 w 177513"/>
                  <a:gd name="connsiteY294" fmla="*/ 869570 h 956697"/>
                  <a:gd name="connsiteX295" fmla="*/ 69387 w 177513"/>
                  <a:gd name="connsiteY295" fmla="*/ 869570 h 956697"/>
                  <a:gd name="connsiteX296" fmla="*/ 69079 w 177513"/>
                  <a:gd name="connsiteY296" fmla="*/ 874273 h 956697"/>
                  <a:gd name="connsiteX297" fmla="*/ 65593 w 177513"/>
                  <a:gd name="connsiteY297" fmla="*/ 875635 h 956697"/>
                  <a:gd name="connsiteX298" fmla="*/ 68479 w 177513"/>
                  <a:gd name="connsiteY298" fmla="*/ 877759 h 956697"/>
                  <a:gd name="connsiteX299" fmla="*/ 68333 w 177513"/>
                  <a:gd name="connsiteY299" fmla="*/ 881392 h 956697"/>
                  <a:gd name="connsiteX300" fmla="*/ 72874 w 177513"/>
                  <a:gd name="connsiteY300" fmla="*/ 881392 h 956697"/>
                  <a:gd name="connsiteX301" fmla="*/ 73636 w 177513"/>
                  <a:gd name="connsiteY301" fmla="*/ 884116 h 956697"/>
                  <a:gd name="connsiteX302" fmla="*/ 76214 w 177513"/>
                  <a:gd name="connsiteY302" fmla="*/ 885170 h 956697"/>
                  <a:gd name="connsiteX303" fmla="*/ 76360 w 177513"/>
                  <a:gd name="connsiteY303" fmla="*/ 887894 h 956697"/>
                  <a:gd name="connsiteX304" fmla="*/ 75760 w 177513"/>
                  <a:gd name="connsiteY304" fmla="*/ 891526 h 956697"/>
                  <a:gd name="connsiteX305" fmla="*/ 113656 w 177513"/>
                  <a:gd name="connsiteY305" fmla="*/ 891526 h 956697"/>
                  <a:gd name="connsiteX306" fmla="*/ 125170 w 177513"/>
                  <a:gd name="connsiteY306" fmla="*/ 895613 h 956697"/>
                  <a:gd name="connsiteX307" fmla="*/ 131234 w 177513"/>
                  <a:gd name="connsiteY307" fmla="*/ 897121 h 956697"/>
                  <a:gd name="connsiteX308" fmla="*/ 136083 w 177513"/>
                  <a:gd name="connsiteY308" fmla="*/ 898791 h 956697"/>
                  <a:gd name="connsiteX309" fmla="*/ 142455 w 177513"/>
                  <a:gd name="connsiteY309" fmla="*/ 901823 h 956697"/>
                  <a:gd name="connsiteX310" fmla="*/ 145342 w 177513"/>
                  <a:gd name="connsiteY310" fmla="*/ 901823 h 956697"/>
                  <a:gd name="connsiteX311" fmla="*/ 148066 w 177513"/>
                  <a:gd name="connsiteY311" fmla="*/ 904710 h 956697"/>
                  <a:gd name="connsiteX312" fmla="*/ 139423 w 177513"/>
                  <a:gd name="connsiteY312" fmla="*/ 903039 h 956697"/>
                  <a:gd name="connsiteX313" fmla="*/ 132450 w 177513"/>
                  <a:gd name="connsiteY313" fmla="*/ 899407 h 956697"/>
                  <a:gd name="connsiteX314" fmla="*/ 125932 w 177513"/>
                  <a:gd name="connsiteY314" fmla="*/ 900915 h 956697"/>
                  <a:gd name="connsiteX315" fmla="*/ 124570 w 177513"/>
                  <a:gd name="connsiteY315" fmla="*/ 906072 h 956697"/>
                  <a:gd name="connsiteX316" fmla="*/ 121537 w 177513"/>
                  <a:gd name="connsiteY316" fmla="*/ 909704 h 956697"/>
                  <a:gd name="connsiteX317" fmla="*/ 119721 w 177513"/>
                  <a:gd name="connsiteY317" fmla="*/ 909704 h 956697"/>
                  <a:gd name="connsiteX318" fmla="*/ 118505 w 177513"/>
                  <a:gd name="connsiteY318" fmla="*/ 908196 h 956697"/>
                  <a:gd name="connsiteX319" fmla="*/ 110024 w 177513"/>
                  <a:gd name="connsiteY319" fmla="*/ 913190 h 956697"/>
                  <a:gd name="connsiteX320" fmla="*/ 107754 w 177513"/>
                  <a:gd name="connsiteY320" fmla="*/ 913190 h 956697"/>
                  <a:gd name="connsiteX321" fmla="*/ 104267 w 177513"/>
                  <a:gd name="connsiteY321" fmla="*/ 915769 h 956697"/>
                  <a:gd name="connsiteX322" fmla="*/ 103505 w 177513"/>
                  <a:gd name="connsiteY322" fmla="*/ 913952 h 956697"/>
                  <a:gd name="connsiteX323" fmla="*/ 98203 w 177513"/>
                  <a:gd name="connsiteY323" fmla="*/ 915769 h 956697"/>
                  <a:gd name="connsiteX324" fmla="*/ 98657 w 177513"/>
                  <a:gd name="connsiteY324" fmla="*/ 918801 h 956697"/>
                  <a:gd name="connsiteX325" fmla="*/ 95932 w 177513"/>
                  <a:gd name="connsiteY325" fmla="*/ 920309 h 956697"/>
                  <a:gd name="connsiteX326" fmla="*/ 96840 w 177513"/>
                  <a:gd name="connsiteY326" fmla="*/ 923488 h 956697"/>
                  <a:gd name="connsiteX327" fmla="*/ 97603 w 177513"/>
                  <a:gd name="connsiteY327" fmla="*/ 927428 h 956697"/>
                  <a:gd name="connsiteX328" fmla="*/ 96840 w 177513"/>
                  <a:gd name="connsiteY328" fmla="*/ 932893 h 956697"/>
                  <a:gd name="connsiteX329" fmla="*/ 94862 w 177513"/>
                  <a:gd name="connsiteY329" fmla="*/ 937741 h 956697"/>
                  <a:gd name="connsiteX330" fmla="*/ 95316 w 177513"/>
                  <a:gd name="connsiteY330" fmla="*/ 943206 h 956697"/>
                  <a:gd name="connsiteX331" fmla="*/ 93808 w 177513"/>
                  <a:gd name="connsiteY331" fmla="*/ 951395 h 956697"/>
                  <a:gd name="connsiteX332" fmla="*/ 91684 w 177513"/>
                  <a:gd name="connsiteY332" fmla="*/ 956697 h 956697"/>
                  <a:gd name="connsiteX333" fmla="*/ 88652 w 177513"/>
                  <a:gd name="connsiteY333" fmla="*/ 956697 h 956697"/>
                  <a:gd name="connsiteX334" fmla="*/ 82441 w 177513"/>
                  <a:gd name="connsiteY334" fmla="*/ 953519 h 956697"/>
                  <a:gd name="connsiteX335" fmla="*/ 76684 w 177513"/>
                  <a:gd name="connsiteY335" fmla="*/ 951249 h 956697"/>
                  <a:gd name="connsiteX336" fmla="*/ 75922 w 177513"/>
                  <a:gd name="connsiteY336" fmla="*/ 948979 h 956697"/>
                  <a:gd name="connsiteX337" fmla="*/ 72744 w 177513"/>
                  <a:gd name="connsiteY337" fmla="*/ 949125 h 956697"/>
                  <a:gd name="connsiteX338" fmla="*/ 66825 w 177513"/>
                  <a:gd name="connsiteY338" fmla="*/ 943514 h 956697"/>
                  <a:gd name="connsiteX339" fmla="*/ 64701 w 177513"/>
                  <a:gd name="connsiteY339" fmla="*/ 938974 h 956697"/>
                  <a:gd name="connsiteX340" fmla="*/ 65609 w 177513"/>
                  <a:gd name="connsiteY340" fmla="*/ 935179 h 956697"/>
                  <a:gd name="connsiteX341" fmla="*/ 70312 w 177513"/>
                  <a:gd name="connsiteY341" fmla="*/ 934271 h 956697"/>
                  <a:gd name="connsiteX342" fmla="*/ 71220 w 177513"/>
                  <a:gd name="connsiteY342" fmla="*/ 936849 h 956697"/>
                  <a:gd name="connsiteX343" fmla="*/ 69857 w 177513"/>
                  <a:gd name="connsiteY343" fmla="*/ 940028 h 956697"/>
                  <a:gd name="connsiteX344" fmla="*/ 73798 w 177513"/>
                  <a:gd name="connsiteY344" fmla="*/ 939573 h 956697"/>
                  <a:gd name="connsiteX345" fmla="*/ 73944 w 177513"/>
                  <a:gd name="connsiteY345" fmla="*/ 933509 h 956697"/>
                  <a:gd name="connsiteX346" fmla="*/ 76830 w 177513"/>
                  <a:gd name="connsiteY346" fmla="*/ 933509 h 956697"/>
                  <a:gd name="connsiteX347" fmla="*/ 77592 w 177513"/>
                  <a:gd name="connsiteY347" fmla="*/ 941081 h 956697"/>
                  <a:gd name="connsiteX348" fmla="*/ 71674 w 177513"/>
                  <a:gd name="connsiteY348" fmla="*/ 944568 h 956697"/>
                  <a:gd name="connsiteX349" fmla="*/ 71674 w 177513"/>
                  <a:gd name="connsiteY349" fmla="*/ 945622 h 956697"/>
                  <a:gd name="connsiteX350" fmla="*/ 76522 w 177513"/>
                  <a:gd name="connsiteY350" fmla="*/ 944714 h 956697"/>
                  <a:gd name="connsiteX351" fmla="*/ 80008 w 177513"/>
                  <a:gd name="connsiteY351" fmla="*/ 941228 h 956697"/>
                  <a:gd name="connsiteX352" fmla="*/ 78955 w 177513"/>
                  <a:gd name="connsiteY352" fmla="*/ 933347 h 956697"/>
                  <a:gd name="connsiteX353" fmla="*/ 81387 w 177513"/>
                  <a:gd name="connsiteY353" fmla="*/ 932584 h 956697"/>
                  <a:gd name="connsiteX354" fmla="*/ 86381 w 177513"/>
                  <a:gd name="connsiteY354" fmla="*/ 930006 h 956697"/>
                  <a:gd name="connsiteX355" fmla="*/ 92446 w 177513"/>
                  <a:gd name="connsiteY355" fmla="*/ 922125 h 956697"/>
                  <a:gd name="connsiteX356" fmla="*/ 92592 w 177513"/>
                  <a:gd name="connsiteY356" fmla="*/ 920763 h 956697"/>
                  <a:gd name="connsiteX357" fmla="*/ 88343 w 177513"/>
                  <a:gd name="connsiteY357" fmla="*/ 919255 h 956697"/>
                  <a:gd name="connsiteX358" fmla="*/ 86673 w 177513"/>
                  <a:gd name="connsiteY358" fmla="*/ 913190 h 956697"/>
                  <a:gd name="connsiteX359" fmla="*/ 85911 w 177513"/>
                  <a:gd name="connsiteY359" fmla="*/ 919401 h 956697"/>
                  <a:gd name="connsiteX360" fmla="*/ 74690 w 177513"/>
                  <a:gd name="connsiteY360" fmla="*/ 926974 h 956697"/>
                  <a:gd name="connsiteX361" fmla="*/ 74236 w 177513"/>
                  <a:gd name="connsiteY361" fmla="*/ 929552 h 956697"/>
                  <a:gd name="connsiteX362" fmla="*/ 72420 w 177513"/>
                  <a:gd name="connsiteY362" fmla="*/ 930460 h 956697"/>
                  <a:gd name="connsiteX363" fmla="*/ 69241 w 177513"/>
                  <a:gd name="connsiteY363" fmla="*/ 926520 h 956697"/>
                  <a:gd name="connsiteX364" fmla="*/ 68787 w 177513"/>
                  <a:gd name="connsiteY364" fmla="*/ 928498 h 956697"/>
                  <a:gd name="connsiteX365" fmla="*/ 64701 w 177513"/>
                  <a:gd name="connsiteY365" fmla="*/ 926374 h 956697"/>
                  <a:gd name="connsiteX366" fmla="*/ 65009 w 177513"/>
                  <a:gd name="connsiteY366" fmla="*/ 928498 h 956697"/>
                  <a:gd name="connsiteX367" fmla="*/ 67587 w 177513"/>
                  <a:gd name="connsiteY367" fmla="*/ 929260 h 956697"/>
                  <a:gd name="connsiteX368" fmla="*/ 68949 w 177513"/>
                  <a:gd name="connsiteY368" fmla="*/ 931076 h 956697"/>
                  <a:gd name="connsiteX369" fmla="*/ 66679 w 177513"/>
                  <a:gd name="connsiteY369" fmla="*/ 932293 h 956697"/>
                  <a:gd name="connsiteX370" fmla="*/ 63193 w 177513"/>
                  <a:gd name="connsiteY370" fmla="*/ 931384 h 956697"/>
                  <a:gd name="connsiteX371" fmla="*/ 64863 w 177513"/>
                  <a:gd name="connsiteY371" fmla="*/ 933817 h 956697"/>
                  <a:gd name="connsiteX372" fmla="*/ 62593 w 177513"/>
                  <a:gd name="connsiteY372" fmla="*/ 937303 h 956697"/>
                  <a:gd name="connsiteX373" fmla="*/ 60777 w 177513"/>
                  <a:gd name="connsiteY373" fmla="*/ 937449 h 956697"/>
                  <a:gd name="connsiteX374" fmla="*/ 64717 w 177513"/>
                  <a:gd name="connsiteY374" fmla="*/ 942298 h 956697"/>
                  <a:gd name="connsiteX375" fmla="*/ 62447 w 177513"/>
                  <a:gd name="connsiteY375" fmla="*/ 942606 h 956697"/>
                  <a:gd name="connsiteX376" fmla="*/ 48047 w 177513"/>
                  <a:gd name="connsiteY376" fmla="*/ 932455 h 956697"/>
                  <a:gd name="connsiteX377" fmla="*/ 47901 w 177513"/>
                  <a:gd name="connsiteY377" fmla="*/ 930477 h 956697"/>
                  <a:gd name="connsiteX378" fmla="*/ 53366 w 177513"/>
                  <a:gd name="connsiteY378" fmla="*/ 930331 h 956697"/>
                  <a:gd name="connsiteX379" fmla="*/ 57453 w 177513"/>
                  <a:gd name="connsiteY379" fmla="*/ 932001 h 956697"/>
                  <a:gd name="connsiteX380" fmla="*/ 58052 w 177513"/>
                  <a:gd name="connsiteY380" fmla="*/ 928514 h 956697"/>
                  <a:gd name="connsiteX381" fmla="*/ 55020 w 177513"/>
                  <a:gd name="connsiteY381" fmla="*/ 928061 h 956697"/>
                  <a:gd name="connsiteX382" fmla="*/ 55020 w 177513"/>
                  <a:gd name="connsiteY382" fmla="*/ 925174 h 956697"/>
                  <a:gd name="connsiteX383" fmla="*/ 54420 w 177513"/>
                  <a:gd name="connsiteY383" fmla="*/ 921542 h 956697"/>
                  <a:gd name="connsiteX384" fmla="*/ 53058 w 177513"/>
                  <a:gd name="connsiteY384" fmla="*/ 920033 h 956697"/>
                  <a:gd name="connsiteX385" fmla="*/ 56544 w 177513"/>
                  <a:gd name="connsiteY385" fmla="*/ 918672 h 956697"/>
                  <a:gd name="connsiteX386" fmla="*/ 59885 w 177513"/>
                  <a:gd name="connsiteY386" fmla="*/ 915493 h 956697"/>
                  <a:gd name="connsiteX387" fmla="*/ 60193 w 177513"/>
                  <a:gd name="connsiteY387" fmla="*/ 919742 h 956697"/>
                  <a:gd name="connsiteX388" fmla="*/ 61863 w 177513"/>
                  <a:gd name="connsiteY388" fmla="*/ 918525 h 956697"/>
                  <a:gd name="connsiteX389" fmla="*/ 62625 w 177513"/>
                  <a:gd name="connsiteY389" fmla="*/ 919742 h 956697"/>
                  <a:gd name="connsiteX390" fmla="*/ 65512 w 177513"/>
                  <a:gd name="connsiteY390" fmla="*/ 921558 h 956697"/>
                  <a:gd name="connsiteX391" fmla="*/ 65366 w 177513"/>
                  <a:gd name="connsiteY391" fmla="*/ 918379 h 956697"/>
                  <a:gd name="connsiteX392" fmla="*/ 68090 w 177513"/>
                  <a:gd name="connsiteY392" fmla="*/ 917017 h 956697"/>
                  <a:gd name="connsiteX393" fmla="*/ 71122 w 177513"/>
                  <a:gd name="connsiteY393" fmla="*/ 913677 h 956697"/>
                  <a:gd name="connsiteX394" fmla="*/ 73101 w 177513"/>
                  <a:gd name="connsiteY394" fmla="*/ 913369 h 956697"/>
                  <a:gd name="connsiteX395" fmla="*/ 77641 w 177513"/>
                  <a:gd name="connsiteY395" fmla="*/ 915039 h 956697"/>
                  <a:gd name="connsiteX396" fmla="*/ 81727 w 177513"/>
                  <a:gd name="connsiteY396" fmla="*/ 915639 h 956697"/>
                  <a:gd name="connsiteX397" fmla="*/ 82635 w 177513"/>
                  <a:gd name="connsiteY397" fmla="*/ 913823 h 956697"/>
                  <a:gd name="connsiteX398" fmla="*/ 78549 w 177513"/>
                  <a:gd name="connsiteY398" fmla="*/ 911699 h 956697"/>
                  <a:gd name="connsiteX399" fmla="*/ 74155 w 177513"/>
                  <a:gd name="connsiteY399" fmla="*/ 910645 h 956697"/>
                  <a:gd name="connsiteX400" fmla="*/ 71430 w 177513"/>
                  <a:gd name="connsiteY400" fmla="*/ 910045 h 956697"/>
                  <a:gd name="connsiteX401" fmla="*/ 68544 w 177513"/>
                  <a:gd name="connsiteY401" fmla="*/ 909591 h 956697"/>
                  <a:gd name="connsiteX402" fmla="*/ 66728 w 177513"/>
                  <a:gd name="connsiteY402" fmla="*/ 908374 h 956697"/>
                  <a:gd name="connsiteX403" fmla="*/ 66728 w 177513"/>
                  <a:gd name="connsiteY403" fmla="*/ 912623 h 956697"/>
                  <a:gd name="connsiteX404" fmla="*/ 60663 w 177513"/>
                  <a:gd name="connsiteY404" fmla="*/ 913985 h 956697"/>
                  <a:gd name="connsiteX405" fmla="*/ 65366 w 177513"/>
                  <a:gd name="connsiteY405" fmla="*/ 909283 h 956697"/>
                  <a:gd name="connsiteX406" fmla="*/ 61571 w 177513"/>
                  <a:gd name="connsiteY406" fmla="*/ 910953 h 956697"/>
                  <a:gd name="connsiteX407" fmla="*/ 60971 w 177513"/>
                  <a:gd name="connsiteY407" fmla="*/ 908828 h 956697"/>
                  <a:gd name="connsiteX408" fmla="*/ 59301 w 177513"/>
                  <a:gd name="connsiteY408" fmla="*/ 910191 h 956697"/>
                  <a:gd name="connsiteX409" fmla="*/ 57177 w 177513"/>
                  <a:gd name="connsiteY409" fmla="*/ 909591 h 956697"/>
                  <a:gd name="connsiteX410" fmla="*/ 54599 w 177513"/>
                  <a:gd name="connsiteY410" fmla="*/ 914585 h 956697"/>
                  <a:gd name="connsiteX411" fmla="*/ 57777 w 177513"/>
                  <a:gd name="connsiteY411" fmla="*/ 913077 h 956697"/>
                  <a:gd name="connsiteX412" fmla="*/ 57923 w 177513"/>
                  <a:gd name="connsiteY412" fmla="*/ 915347 h 956697"/>
                  <a:gd name="connsiteX413" fmla="*/ 52620 w 177513"/>
                  <a:gd name="connsiteY413" fmla="*/ 919142 h 956697"/>
                  <a:gd name="connsiteX414" fmla="*/ 52020 w 177513"/>
                  <a:gd name="connsiteY414" fmla="*/ 920958 h 956697"/>
                  <a:gd name="connsiteX415" fmla="*/ 52928 w 177513"/>
                  <a:gd name="connsiteY415" fmla="*/ 922174 h 956697"/>
                  <a:gd name="connsiteX416" fmla="*/ 53382 w 177513"/>
                  <a:gd name="connsiteY416" fmla="*/ 925969 h 956697"/>
                  <a:gd name="connsiteX417" fmla="*/ 50496 w 177513"/>
                  <a:gd name="connsiteY417" fmla="*/ 928093 h 956697"/>
                  <a:gd name="connsiteX418" fmla="*/ 49134 w 177513"/>
                  <a:gd name="connsiteY418" fmla="*/ 926114 h 956697"/>
                  <a:gd name="connsiteX419" fmla="*/ 48534 w 177513"/>
                  <a:gd name="connsiteY419" fmla="*/ 927477 h 956697"/>
                  <a:gd name="connsiteX420" fmla="*/ 43993 w 177513"/>
                  <a:gd name="connsiteY420" fmla="*/ 925352 h 956697"/>
                  <a:gd name="connsiteX421" fmla="*/ 48242 w 177513"/>
                  <a:gd name="connsiteY421" fmla="*/ 922174 h 956697"/>
                  <a:gd name="connsiteX422" fmla="*/ 42485 w 177513"/>
                  <a:gd name="connsiteY422" fmla="*/ 917926 h 956697"/>
                  <a:gd name="connsiteX423" fmla="*/ 47026 w 177513"/>
                  <a:gd name="connsiteY423" fmla="*/ 919142 h 956697"/>
                  <a:gd name="connsiteX424" fmla="*/ 47172 w 177513"/>
                  <a:gd name="connsiteY424" fmla="*/ 916417 h 956697"/>
                  <a:gd name="connsiteX425" fmla="*/ 48388 w 177513"/>
                  <a:gd name="connsiteY425" fmla="*/ 914099 h 956697"/>
                  <a:gd name="connsiteX426" fmla="*/ 50658 w 177513"/>
                  <a:gd name="connsiteY426" fmla="*/ 909753 h 956697"/>
                  <a:gd name="connsiteX427" fmla="*/ 53090 w 177513"/>
                  <a:gd name="connsiteY427" fmla="*/ 908699 h 956697"/>
                  <a:gd name="connsiteX428" fmla="*/ 48550 w 177513"/>
                  <a:gd name="connsiteY428" fmla="*/ 905812 h 956697"/>
                  <a:gd name="connsiteX429" fmla="*/ 48858 w 177513"/>
                  <a:gd name="connsiteY429" fmla="*/ 909899 h 956697"/>
                  <a:gd name="connsiteX430" fmla="*/ 47188 w 177513"/>
                  <a:gd name="connsiteY430" fmla="*/ 913239 h 956697"/>
                  <a:gd name="connsiteX431" fmla="*/ 44918 w 177513"/>
                  <a:gd name="connsiteY431" fmla="*/ 909299 h 956697"/>
                  <a:gd name="connsiteX432" fmla="*/ 44918 w 177513"/>
                  <a:gd name="connsiteY432" fmla="*/ 913547 h 956697"/>
                  <a:gd name="connsiteX433" fmla="*/ 42485 w 177513"/>
                  <a:gd name="connsiteY433" fmla="*/ 913856 h 956697"/>
                  <a:gd name="connsiteX434" fmla="*/ 40053 w 177513"/>
                  <a:gd name="connsiteY434" fmla="*/ 916888 h 956697"/>
                  <a:gd name="connsiteX435" fmla="*/ 40053 w 177513"/>
                  <a:gd name="connsiteY435" fmla="*/ 911277 h 956697"/>
                  <a:gd name="connsiteX436" fmla="*/ 43993 w 177513"/>
                  <a:gd name="connsiteY436" fmla="*/ 907337 h 956697"/>
                  <a:gd name="connsiteX437" fmla="*/ 40053 w 177513"/>
                  <a:gd name="connsiteY437" fmla="*/ 905066 h 956697"/>
                  <a:gd name="connsiteX438" fmla="*/ 42631 w 177513"/>
                  <a:gd name="connsiteY438" fmla="*/ 901434 h 956697"/>
                  <a:gd name="connsiteX439" fmla="*/ 40053 w 177513"/>
                  <a:gd name="connsiteY439" fmla="*/ 897186 h 956697"/>
                  <a:gd name="connsiteX440" fmla="*/ 43085 w 177513"/>
                  <a:gd name="connsiteY440" fmla="*/ 896877 h 956697"/>
                  <a:gd name="connsiteX441" fmla="*/ 45518 w 177513"/>
                  <a:gd name="connsiteY441" fmla="*/ 899310 h 956697"/>
                  <a:gd name="connsiteX442" fmla="*/ 47642 w 177513"/>
                  <a:gd name="connsiteY442" fmla="*/ 899456 h 956697"/>
                  <a:gd name="connsiteX443" fmla="*/ 50982 w 177513"/>
                  <a:gd name="connsiteY443" fmla="*/ 895823 h 956697"/>
                  <a:gd name="connsiteX444" fmla="*/ 52799 w 177513"/>
                  <a:gd name="connsiteY444" fmla="*/ 894315 h 956697"/>
                  <a:gd name="connsiteX445" fmla="*/ 51890 w 177513"/>
                  <a:gd name="connsiteY445" fmla="*/ 899618 h 956697"/>
                  <a:gd name="connsiteX446" fmla="*/ 53561 w 177513"/>
                  <a:gd name="connsiteY446" fmla="*/ 898402 h 956697"/>
                  <a:gd name="connsiteX447" fmla="*/ 55377 w 177513"/>
                  <a:gd name="connsiteY447" fmla="*/ 899618 h 956697"/>
                  <a:gd name="connsiteX448" fmla="*/ 58555 w 177513"/>
                  <a:gd name="connsiteY448" fmla="*/ 894770 h 956697"/>
                  <a:gd name="connsiteX449" fmla="*/ 57193 w 177513"/>
                  <a:gd name="connsiteY449" fmla="*/ 893553 h 956697"/>
                  <a:gd name="connsiteX450" fmla="*/ 55685 w 177513"/>
                  <a:gd name="connsiteY450" fmla="*/ 897348 h 956697"/>
                  <a:gd name="connsiteX451" fmla="*/ 54323 w 177513"/>
                  <a:gd name="connsiteY451" fmla="*/ 896585 h 956697"/>
                  <a:gd name="connsiteX452" fmla="*/ 55685 w 177513"/>
                  <a:gd name="connsiteY452" fmla="*/ 889305 h 956697"/>
                  <a:gd name="connsiteX453" fmla="*/ 57955 w 177513"/>
                  <a:gd name="connsiteY453" fmla="*/ 889613 h 956697"/>
                  <a:gd name="connsiteX454" fmla="*/ 59625 w 177513"/>
                  <a:gd name="connsiteY454" fmla="*/ 894461 h 956697"/>
                  <a:gd name="connsiteX455" fmla="*/ 62204 w 177513"/>
                  <a:gd name="connsiteY455" fmla="*/ 896732 h 956697"/>
                  <a:gd name="connsiteX456" fmla="*/ 61442 w 177513"/>
                  <a:gd name="connsiteY456" fmla="*/ 901726 h 956697"/>
                  <a:gd name="connsiteX457" fmla="*/ 59009 w 177513"/>
                  <a:gd name="connsiteY457" fmla="*/ 902326 h 956697"/>
                  <a:gd name="connsiteX458" fmla="*/ 57193 w 177513"/>
                  <a:gd name="connsiteY458" fmla="*/ 904304 h 956697"/>
                  <a:gd name="connsiteX459" fmla="*/ 55215 w 177513"/>
                  <a:gd name="connsiteY459" fmla="*/ 905520 h 956697"/>
                  <a:gd name="connsiteX460" fmla="*/ 55215 w 177513"/>
                  <a:gd name="connsiteY460" fmla="*/ 906737 h 956697"/>
                  <a:gd name="connsiteX461" fmla="*/ 57031 w 177513"/>
                  <a:gd name="connsiteY461" fmla="*/ 905828 h 956697"/>
                  <a:gd name="connsiteX462" fmla="*/ 62787 w 177513"/>
                  <a:gd name="connsiteY462" fmla="*/ 907191 h 956697"/>
                  <a:gd name="connsiteX463" fmla="*/ 61571 w 177513"/>
                  <a:gd name="connsiteY463" fmla="*/ 904921 h 956697"/>
                  <a:gd name="connsiteX464" fmla="*/ 63079 w 177513"/>
                  <a:gd name="connsiteY464" fmla="*/ 903104 h 956697"/>
                  <a:gd name="connsiteX465" fmla="*/ 63225 w 177513"/>
                  <a:gd name="connsiteY465" fmla="*/ 896893 h 956697"/>
                  <a:gd name="connsiteX466" fmla="*/ 60047 w 177513"/>
                  <a:gd name="connsiteY466" fmla="*/ 889467 h 956697"/>
                  <a:gd name="connsiteX467" fmla="*/ 60355 w 177513"/>
                  <a:gd name="connsiteY467" fmla="*/ 888105 h 956697"/>
                  <a:gd name="connsiteX468" fmla="*/ 61863 w 177513"/>
                  <a:gd name="connsiteY468" fmla="*/ 889921 h 956697"/>
                  <a:gd name="connsiteX469" fmla="*/ 62463 w 177513"/>
                  <a:gd name="connsiteY469" fmla="*/ 888251 h 956697"/>
                  <a:gd name="connsiteX470" fmla="*/ 67458 w 177513"/>
                  <a:gd name="connsiteY470" fmla="*/ 889159 h 956697"/>
                  <a:gd name="connsiteX471" fmla="*/ 68512 w 177513"/>
                  <a:gd name="connsiteY471" fmla="*/ 886434 h 956697"/>
                  <a:gd name="connsiteX472" fmla="*/ 64117 w 177513"/>
                  <a:gd name="connsiteY472" fmla="*/ 886434 h 956697"/>
                  <a:gd name="connsiteX473" fmla="*/ 63663 w 177513"/>
                  <a:gd name="connsiteY473" fmla="*/ 884164 h 956697"/>
                  <a:gd name="connsiteX474" fmla="*/ 63809 w 177513"/>
                  <a:gd name="connsiteY474" fmla="*/ 879916 h 956697"/>
                  <a:gd name="connsiteX475" fmla="*/ 60923 w 177513"/>
                  <a:gd name="connsiteY475" fmla="*/ 876575 h 956697"/>
                  <a:gd name="connsiteX476" fmla="*/ 57744 w 177513"/>
                  <a:gd name="connsiteY476" fmla="*/ 875975 h 956697"/>
                  <a:gd name="connsiteX477" fmla="*/ 54712 w 177513"/>
                  <a:gd name="connsiteY477" fmla="*/ 873997 h 956697"/>
                  <a:gd name="connsiteX478" fmla="*/ 52442 w 177513"/>
                  <a:gd name="connsiteY478" fmla="*/ 871727 h 956697"/>
                  <a:gd name="connsiteX479" fmla="*/ 46685 w 177513"/>
                  <a:gd name="connsiteY479" fmla="*/ 872489 h 956697"/>
                  <a:gd name="connsiteX480" fmla="*/ 51988 w 177513"/>
                  <a:gd name="connsiteY480" fmla="*/ 874759 h 956697"/>
                  <a:gd name="connsiteX481" fmla="*/ 51080 w 177513"/>
                  <a:gd name="connsiteY481" fmla="*/ 877191 h 956697"/>
                  <a:gd name="connsiteX482" fmla="*/ 53512 w 177513"/>
                  <a:gd name="connsiteY482" fmla="*/ 875376 h 956697"/>
                  <a:gd name="connsiteX483" fmla="*/ 56690 w 177513"/>
                  <a:gd name="connsiteY483" fmla="*/ 877500 h 956697"/>
                  <a:gd name="connsiteX484" fmla="*/ 59269 w 177513"/>
                  <a:gd name="connsiteY484" fmla="*/ 877954 h 956697"/>
                  <a:gd name="connsiteX485" fmla="*/ 61993 w 177513"/>
                  <a:gd name="connsiteY485" fmla="*/ 881586 h 956697"/>
                  <a:gd name="connsiteX486" fmla="*/ 62139 w 177513"/>
                  <a:gd name="connsiteY486" fmla="*/ 883710 h 956697"/>
                  <a:gd name="connsiteX487" fmla="*/ 59107 w 177513"/>
                  <a:gd name="connsiteY487" fmla="*/ 885218 h 956697"/>
                  <a:gd name="connsiteX488" fmla="*/ 55928 w 177513"/>
                  <a:gd name="connsiteY488" fmla="*/ 882786 h 956697"/>
                  <a:gd name="connsiteX489" fmla="*/ 55020 w 177513"/>
                  <a:gd name="connsiteY489" fmla="*/ 882786 h 956697"/>
                  <a:gd name="connsiteX490" fmla="*/ 48501 w 177513"/>
                  <a:gd name="connsiteY490" fmla="*/ 877629 h 956697"/>
                  <a:gd name="connsiteX491" fmla="*/ 46523 w 177513"/>
                  <a:gd name="connsiteY491" fmla="*/ 877937 h 956697"/>
                  <a:gd name="connsiteX492" fmla="*/ 45761 w 177513"/>
                  <a:gd name="connsiteY492" fmla="*/ 881570 h 956697"/>
                  <a:gd name="connsiteX493" fmla="*/ 47123 w 177513"/>
                  <a:gd name="connsiteY493" fmla="*/ 890667 h 956697"/>
                  <a:gd name="connsiteX494" fmla="*/ 47269 w 177513"/>
                  <a:gd name="connsiteY494" fmla="*/ 895969 h 956697"/>
                  <a:gd name="connsiteX495" fmla="*/ 43928 w 177513"/>
                  <a:gd name="connsiteY495" fmla="*/ 894153 h 956697"/>
                  <a:gd name="connsiteX496" fmla="*/ 41350 w 177513"/>
                  <a:gd name="connsiteY496" fmla="*/ 890667 h 956697"/>
                  <a:gd name="connsiteX497" fmla="*/ 39988 w 177513"/>
                  <a:gd name="connsiteY497" fmla="*/ 885510 h 956697"/>
                  <a:gd name="connsiteX498" fmla="*/ 44837 w 177513"/>
                  <a:gd name="connsiteY498" fmla="*/ 891721 h 956697"/>
                  <a:gd name="connsiteX499" fmla="*/ 45745 w 177513"/>
                  <a:gd name="connsiteY499" fmla="*/ 890505 h 956697"/>
                  <a:gd name="connsiteX500" fmla="*/ 41950 w 177513"/>
                  <a:gd name="connsiteY500" fmla="*/ 881716 h 956697"/>
                  <a:gd name="connsiteX501" fmla="*/ 39972 w 177513"/>
                  <a:gd name="connsiteY501" fmla="*/ 882024 h 956697"/>
                  <a:gd name="connsiteX502" fmla="*/ 38610 w 177513"/>
                  <a:gd name="connsiteY502" fmla="*/ 883386 h 956697"/>
                  <a:gd name="connsiteX503" fmla="*/ 37102 w 177513"/>
                  <a:gd name="connsiteY503" fmla="*/ 879300 h 956697"/>
                  <a:gd name="connsiteX504" fmla="*/ 34215 w 177513"/>
                  <a:gd name="connsiteY504" fmla="*/ 878083 h 956697"/>
                  <a:gd name="connsiteX505" fmla="*/ 35723 w 177513"/>
                  <a:gd name="connsiteY505" fmla="*/ 876575 h 956697"/>
                  <a:gd name="connsiteX506" fmla="*/ 34815 w 177513"/>
                  <a:gd name="connsiteY506" fmla="*/ 872181 h 956697"/>
                  <a:gd name="connsiteX507" fmla="*/ 38156 w 177513"/>
                  <a:gd name="connsiteY507" fmla="*/ 873689 h 956697"/>
                  <a:gd name="connsiteX508" fmla="*/ 39972 w 177513"/>
                  <a:gd name="connsiteY508" fmla="*/ 877175 h 956697"/>
                  <a:gd name="connsiteX509" fmla="*/ 40880 w 177513"/>
                  <a:gd name="connsiteY509" fmla="*/ 872473 h 956697"/>
                  <a:gd name="connsiteX510" fmla="*/ 39064 w 177513"/>
                  <a:gd name="connsiteY510" fmla="*/ 870040 h 956697"/>
                  <a:gd name="connsiteX511" fmla="*/ 38302 w 177513"/>
                  <a:gd name="connsiteY511" fmla="*/ 867916 h 956697"/>
                  <a:gd name="connsiteX512" fmla="*/ 39972 w 177513"/>
                  <a:gd name="connsiteY512" fmla="*/ 867008 h 956697"/>
                  <a:gd name="connsiteX513" fmla="*/ 39210 w 177513"/>
                  <a:gd name="connsiteY513" fmla="*/ 862922 h 956697"/>
                  <a:gd name="connsiteX514" fmla="*/ 37394 w 177513"/>
                  <a:gd name="connsiteY514" fmla="*/ 860489 h 956697"/>
                  <a:gd name="connsiteX515" fmla="*/ 36794 w 177513"/>
                  <a:gd name="connsiteY515" fmla="*/ 864738 h 956697"/>
                  <a:gd name="connsiteX516" fmla="*/ 35123 w 177513"/>
                  <a:gd name="connsiteY516" fmla="*/ 865046 h 956697"/>
                  <a:gd name="connsiteX517" fmla="*/ 32545 w 177513"/>
                  <a:gd name="connsiteY517" fmla="*/ 861414 h 956697"/>
                  <a:gd name="connsiteX518" fmla="*/ 31637 w 177513"/>
                  <a:gd name="connsiteY518" fmla="*/ 863992 h 956697"/>
                  <a:gd name="connsiteX519" fmla="*/ 29513 w 177513"/>
                  <a:gd name="connsiteY519" fmla="*/ 860505 h 956697"/>
                  <a:gd name="connsiteX520" fmla="*/ 28005 w 177513"/>
                  <a:gd name="connsiteY520" fmla="*/ 856419 h 956697"/>
                  <a:gd name="connsiteX521" fmla="*/ 28005 w 177513"/>
                  <a:gd name="connsiteY521" fmla="*/ 854441 h 956697"/>
                  <a:gd name="connsiteX522" fmla="*/ 34378 w 177513"/>
                  <a:gd name="connsiteY522" fmla="*/ 854441 h 956697"/>
                  <a:gd name="connsiteX523" fmla="*/ 36956 w 177513"/>
                  <a:gd name="connsiteY523" fmla="*/ 855803 h 956697"/>
                  <a:gd name="connsiteX524" fmla="*/ 36356 w 177513"/>
                  <a:gd name="connsiteY524" fmla="*/ 852625 h 956697"/>
                  <a:gd name="connsiteX525" fmla="*/ 38026 w 177513"/>
                  <a:gd name="connsiteY525" fmla="*/ 852625 h 956697"/>
                  <a:gd name="connsiteX526" fmla="*/ 38172 w 177513"/>
                  <a:gd name="connsiteY526" fmla="*/ 847468 h 956697"/>
                  <a:gd name="connsiteX527" fmla="*/ 41204 w 177513"/>
                  <a:gd name="connsiteY527" fmla="*/ 847468 h 956697"/>
                  <a:gd name="connsiteX528" fmla="*/ 41804 w 177513"/>
                  <a:gd name="connsiteY528" fmla="*/ 849284 h 956697"/>
                  <a:gd name="connsiteX529" fmla="*/ 44982 w 177513"/>
                  <a:gd name="connsiteY529" fmla="*/ 847614 h 956697"/>
                  <a:gd name="connsiteX530" fmla="*/ 38610 w 177513"/>
                  <a:gd name="connsiteY530" fmla="*/ 844273 h 956697"/>
                  <a:gd name="connsiteX531" fmla="*/ 38610 w 177513"/>
                  <a:gd name="connsiteY531" fmla="*/ 843511 h 956697"/>
                  <a:gd name="connsiteX532" fmla="*/ 42550 w 177513"/>
                  <a:gd name="connsiteY532" fmla="*/ 840787 h 956697"/>
                  <a:gd name="connsiteX533" fmla="*/ 41950 w 177513"/>
                  <a:gd name="connsiteY533" fmla="*/ 838063 h 956697"/>
                  <a:gd name="connsiteX534" fmla="*/ 37410 w 177513"/>
                  <a:gd name="connsiteY534" fmla="*/ 842003 h 956697"/>
                  <a:gd name="connsiteX535" fmla="*/ 36810 w 177513"/>
                  <a:gd name="connsiteY535" fmla="*/ 847760 h 956697"/>
                  <a:gd name="connsiteX536" fmla="*/ 34231 w 177513"/>
                  <a:gd name="connsiteY536" fmla="*/ 852300 h 956697"/>
                  <a:gd name="connsiteX537" fmla="*/ 32107 w 177513"/>
                  <a:gd name="connsiteY537" fmla="*/ 851846 h 956697"/>
                  <a:gd name="connsiteX538" fmla="*/ 28021 w 177513"/>
                  <a:gd name="connsiteY538" fmla="*/ 841841 h 956697"/>
                  <a:gd name="connsiteX539" fmla="*/ 30145 w 177513"/>
                  <a:gd name="connsiteY539" fmla="*/ 842603 h 956697"/>
                  <a:gd name="connsiteX540" fmla="*/ 33777 w 177513"/>
                  <a:gd name="connsiteY540" fmla="*/ 843203 h 956697"/>
                  <a:gd name="connsiteX541" fmla="*/ 34086 w 177513"/>
                  <a:gd name="connsiteY541" fmla="*/ 841987 h 956697"/>
                  <a:gd name="connsiteX542" fmla="*/ 31053 w 177513"/>
                  <a:gd name="connsiteY542" fmla="*/ 840009 h 956697"/>
                  <a:gd name="connsiteX543" fmla="*/ 33777 w 177513"/>
                  <a:gd name="connsiteY543" fmla="*/ 837284 h 956697"/>
                  <a:gd name="connsiteX544" fmla="*/ 31653 w 177513"/>
                  <a:gd name="connsiteY544" fmla="*/ 837139 h 956697"/>
                  <a:gd name="connsiteX545" fmla="*/ 29221 w 177513"/>
                  <a:gd name="connsiteY545" fmla="*/ 839717 h 956697"/>
                  <a:gd name="connsiteX546" fmla="*/ 26334 w 177513"/>
                  <a:gd name="connsiteY546" fmla="*/ 839117 h 956697"/>
                  <a:gd name="connsiteX547" fmla="*/ 27696 w 177513"/>
                  <a:gd name="connsiteY547" fmla="*/ 836230 h 956697"/>
                  <a:gd name="connsiteX548" fmla="*/ 30275 w 177513"/>
                  <a:gd name="connsiteY548" fmla="*/ 833344 h 956697"/>
                  <a:gd name="connsiteX549" fmla="*/ 34978 w 177513"/>
                  <a:gd name="connsiteY549" fmla="*/ 835160 h 956697"/>
                  <a:gd name="connsiteX550" fmla="*/ 36648 w 177513"/>
                  <a:gd name="connsiteY550" fmla="*/ 834106 h 956697"/>
                  <a:gd name="connsiteX551" fmla="*/ 31945 w 177513"/>
                  <a:gd name="connsiteY551" fmla="*/ 831528 h 956697"/>
                  <a:gd name="connsiteX552" fmla="*/ 29675 w 177513"/>
                  <a:gd name="connsiteY552" fmla="*/ 831528 h 956697"/>
                  <a:gd name="connsiteX553" fmla="*/ 25280 w 177513"/>
                  <a:gd name="connsiteY553" fmla="*/ 824247 h 956697"/>
                  <a:gd name="connsiteX554" fmla="*/ 35885 w 177513"/>
                  <a:gd name="connsiteY554" fmla="*/ 828642 h 956697"/>
                  <a:gd name="connsiteX555" fmla="*/ 35286 w 177513"/>
                  <a:gd name="connsiteY555" fmla="*/ 825463 h 956697"/>
                  <a:gd name="connsiteX556" fmla="*/ 32561 w 177513"/>
                  <a:gd name="connsiteY556" fmla="*/ 824863 h 956697"/>
                  <a:gd name="connsiteX557" fmla="*/ 30291 w 177513"/>
                  <a:gd name="connsiteY557" fmla="*/ 822431 h 956697"/>
                  <a:gd name="connsiteX558" fmla="*/ 27713 w 177513"/>
                  <a:gd name="connsiteY558" fmla="*/ 822431 h 956697"/>
                  <a:gd name="connsiteX559" fmla="*/ 26043 w 177513"/>
                  <a:gd name="connsiteY559" fmla="*/ 818636 h 956697"/>
                  <a:gd name="connsiteX560" fmla="*/ 31507 w 177513"/>
                  <a:gd name="connsiteY560" fmla="*/ 817874 h 956697"/>
                  <a:gd name="connsiteX561" fmla="*/ 31961 w 177513"/>
                  <a:gd name="connsiteY561" fmla="*/ 816058 h 956697"/>
                  <a:gd name="connsiteX562" fmla="*/ 26659 w 177513"/>
                  <a:gd name="connsiteY562" fmla="*/ 816366 h 956697"/>
                  <a:gd name="connsiteX563" fmla="*/ 26513 w 177513"/>
                  <a:gd name="connsiteY563" fmla="*/ 813480 h 956697"/>
                  <a:gd name="connsiteX564" fmla="*/ 29545 w 177513"/>
                  <a:gd name="connsiteY564" fmla="*/ 811047 h 956697"/>
                  <a:gd name="connsiteX565" fmla="*/ 31524 w 177513"/>
                  <a:gd name="connsiteY565" fmla="*/ 811047 h 956697"/>
                  <a:gd name="connsiteX566" fmla="*/ 32432 w 177513"/>
                  <a:gd name="connsiteY566" fmla="*/ 812718 h 956697"/>
                  <a:gd name="connsiteX567" fmla="*/ 33340 w 177513"/>
                  <a:gd name="connsiteY567" fmla="*/ 811355 h 956697"/>
                  <a:gd name="connsiteX568" fmla="*/ 34556 w 177513"/>
                  <a:gd name="connsiteY568" fmla="*/ 813026 h 956697"/>
                  <a:gd name="connsiteX569" fmla="*/ 38350 w 177513"/>
                  <a:gd name="connsiteY569" fmla="*/ 817420 h 956697"/>
                  <a:gd name="connsiteX570" fmla="*/ 39566 w 177513"/>
                  <a:gd name="connsiteY570" fmla="*/ 817420 h 956697"/>
                  <a:gd name="connsiteX571" fmla="*/ 35934 w 177513"/>
                  <a:gd name="connsiteY571" fmla="*/ 811956 h 956697"/>
                  <a:gd name="connsiteX572" fmla="*/ 36080 w 177513"/>
                  <a:gd name="connsiteY572" fmla="*/ 810139 h 956697"/>
                  <a:gd name="connsiteX573" fmla="*/ 31232 w 177513"/>
                  <a:gd name="connsiteY573" fmla="*/ 808323 h 956697"/>
                  <a:gd name="connsiteX574" fmla="*/ 31540 w 177513"/>
                  <a:gd name="connsiteY574" fmla="*/ 803929 h 956697"/>
                  <a:gd name="connsiteX575" fmla="*/ 34572 w 177513"/>
                  <a:gd name="connsiteY575" fmla="*/ 803621 h 956697"/>
                  <a:gd name="connsiteX576" fmla="*/ 33210 w 177513"/>
                  <a:gd name="connsiteY576" fmla="*/ 796340 h 956697"/>
                  <a:gd name="connsiteX577" fmla="*/ 28815 w 177513"/>
                  <a:gd name="connsiteY577" fmla="*/ 801042 h 956697"/>
                  <a:gd name="connsiteX578" fmla="*/ 29123 w 177513"/>
                  <a:gd name="connsiteY578" fmla="*/ 809377 h 956697"/>
                  <a:gd name="connsiteX579" fmla="*/ 25329 w 177513"/>
                  <a:gd name="connsiteY579" fmla="*/ 803913 h 956697"/>
                  <a:gd name="connsiteX580" fmla="*/ 23821 w 177513"/>
                  <a:gd name="connsiteY580" fmla="*/ 794361 h 956697"/>
                  <a:gd name="connsiteX581" fmla="*/ 25637 w 177513"/>
                  <a:gd name="connsiteY581" fmla="*/ 791183 h 956697"/>
                  <a:gd name="connsiteX582" fmla="*/ 23821 w 177513"/>
                  <a:gd name="connsiteY582" fmla="*/ 788913 h 956697"/>
                  <a:gd name="connsiteX583" fmla="*/ 23821 w 177513"/>
                  <a:gd name="connsiteY583" fmla="*/ 786481 h 956697"/>
                  <a:gd name="connsiteX584" fmla="*/ 30194 w 177513"/>
                  <a:gd name="connsiteY584" fmla="*/ 785572 h 956697"/>
                  <a:gd name="connsiteX585" fmla="*/ 30502 w 177513"/>
                  <a:gd name="connsiteY585" fmla="*/ 784356 h 956697"/>
                  <a:gd name="connsiteX586" fmla="*/ 25507 w 177513"/>
                  <a:gd name="connsiteY586" fmla="*/ 783594 h 956697"/>
                  <a:gd name="connsiteX587" fmla="*/ 25199 w 177513"/>
                  <a:gd name="connsiteY587" fmla="*/ 781778 h 956697"/>
                  <a:gd name="connsiteX588" fmla="*/ 28086 w 177513"/>
                  <a:gd name="connsiteY588" fmla="*/ 779800 h 956697"/>
                  <a:gd name="connsiteX589" fmla="*/ 32626 w 177513"/>
                  <a:gd name="connsiteY589" fmla="*/ 780562 h 956697"/>
                  <a:gd name="connsiteX590" fmla="*/ 33388 w 177513"/>
                  <a:gd name="connsiteY590" fmla="*/ 776022 h 956697"/>
                  <a:gd name="connsiteX591" fmla="*/ 35821 w 177513"/>
                  <a:gd name="connsiteY591" fmla="*/ 774805 h 956697"/>
                  <a:gd name="connsiteX592" fmla="*/ 33551 w 177513"/>
                  <a:gd name="connsiteY592" fmla="*/ 773751 h 956697"/>
                  <a:gd name="connsiteX593" fmla="*/ 28394 w 177513"/>
                  <a:gd name="connsiteY593" fmla="*/ 772389 h 956697"/>
                  <a:gd name="connsiteX594" fmla="*/ 26416 w 177513"/>
                  <a:gd name="connsiteY594" fmla="*/ 769957 h 956697"/>
                  <a:gd name="connsiteX595" fmla="*/ 23837 w 177513"/>
                  <a:gd name="connsiteY595" fmla="*/ 768449 h 956697"/>
                  <a:gd name="connsiteX596" fmla="*/ 19751 w 177513"/>
                  <a:gd name="connsiteY596" fmla="*/ 763454 h 956697"/>
                  <a:gd name="connsiteX597" fmla="*/ 21421 w 177513"/>
                  <a:gd name="connsiteY597" fmla="*/ 761022 h 956697"/>
                  <a:gd name="connsiteX598" fmla="*/ 25361 w 177513"/>
                  <a:gd name="connsiteY598" fmla="*/ 763000 h 956697"/>
                  <a:gd name="connsiteX599" fmla="*/ 26416 w 177513"/>
                  <a:gd name="connsiteY599" fmla="*/ 768303 h 956697"/>
                  <a:gd name="connsiteX600" fmla="*/ 27016 w 177513"/>
                  <a:gd name="connsiteY600" fmla="*/ 763146 h 956697"/>
                  <a:gd name="connsiteX601" fmla="*/ 33842 w 177513"/>
                  <a:gd name="connsiteY601" fmla="*/ 764962 h 956697"/>
                  <a:gd name="connsiteX602" fmla="*/ 34896 w 177513"/>
                  <a:gd name="connsiteY602" fmla="*/ 766325 h 956697"/>
                  <a:gd name="connsiteX603" fmla="*/ 36567 w 177513"/>
                  <a:gd name="connsiteY603" fmla="*/ 765416 h 956697"/>
                  <a:gd name="connsiteX604" fmla="*/ 39453 w 177513"/>
                  <a:gd name="connsiteY604" fmla="*/ 766924 h 956697"/>
                  <a:gd name="connsiteX605" fmla="*/ 40053 w 177513"/>
                  <a:gd name="connsiteY605" fmla="*/ 769957 h 956697"/>
                  <a:gd name="connsiteX606" fmla="*/ 44139 w 177513"/>
                  <a:gd name="connsiteY606" fmla="*/ 769648 h 956697"/>
                  <a:gd name="connsiteX607" fmla="*/ 40799 w 177513"/>
                  <a:gd name="connsiteY607" fmla="*/ 765854 h 956697"/>
                  <a:gd name="connsiteX608" fmla="*/ 41253 w 177513"/>
                  <a:gd name="connsiteY608" fmla="*/ 763276 h 956697"/>
                  <a:gd name="connsiteX609" fmla="*/ 38821 w 177513"/>
                  <a:gd name="connsiteY609" fmla="*/ 762822 h 956697"/>
                  <a:gd name="connsiteX610" fmla="*/ 40037 w 177513"/>
                  <a:gd name="connsiteY610" fmla="*/ 760098 h 956697"/>
                  <a:gd name="connsiteX611" fmla="*/ 41545 w 177513"/>
                  <a:gd name="connsiteY611" fmla="*/ 762368 h 956697"/>
                  <a:gd name="connsiteX612" fmla="*/ 44885 w 177513"/>
                  <a:gd name="connsiteY612" fmla="*/ 763584 h 956697"/>
                  <a:gd name="connsiteX613" fmla="*/ 47918 w 177513"/>
                  <a:gd name="connsiteY613" fmla="*/ 762368 h 956697"/>
                  <a:gd name="connsiteX614" fmla="*/ 47155 w 177513"/>
                  <a:gd name="connsiteY614" fmla="*/ 760244 h 956697"/>
                  <a:gd name="connsiteX615" fmla="*/ 44269 w 177513"/>
                  <a:gd name="connsiteY615" fmla="*/ 761151 h 956697"/>
                  <a:gd name="connsiteX616" fmla="*/ 42599 w 177513"/>
                  <a:gd name="connsiteY616" fmla="*/ 759790 h 956697"/>
                  <a:gd name="connsiteX617" fmla="*/ 42145 w 177513"/>
                  <a:gd name="connsiteY617" fmla="*/ 756157 h 956697"/>
                  <a:gd name="connsiteX618" fmla="*/ 39566 w 177513"/>
                  <a:gd name="connsiteY618" fmla="*/ 756157 h 956697"/>
                  <a:gd name="connsiteX619" fmla="*/ 37588 w 177513"/>
                  <a:gd name="connsiteY619" fmla="*/ 753433 h 956697"/>
                  <a:gd name="connsiteX620" fmla="*/ 36826 w 177513"/>
                  <a:gd name="connsiteY620" fmla="*/ 757065 h 956697"/>
                  <a:gd name="connsiteX621" fmla="*/ 32432 w 177513"/>
                  <a:gd name="connsiteY621" fmla="*/ 757665 h 956697"/>
                  <a:gd name="connsiteX622" fmla="*/ 30453 w 177513"/>
                  <a:gd name="connsiteY622" fmla="*/ 756611 h 956697"/>
                  <a:gd name="connsiteX623" fmla="*/ 28945 w 177513"/>
                  <a:gd name="connsiteY623" fmla="*/ 756611 h 956697"/>
                  <a:gd name="connsiteX624" fmla="*/ 28491 w 177513"/>
                  <a:gd name="connsiteY624" fmla="*/ 755249 h 956697"/>
                  <a:gd name="connsiteX625" fmla="*/ 26983 w 177513"/>
                  <a:gd name="connsiteY625" fmla="*/ 753579 h 956697"/>
                  <a:gd name="connsiteX626" fmla="*/ 28799 w 177513"/>
                  <a:gd name="connsiteY626" fmla="*/ 753579 h 956697"/>
                  <a:gd name="connsiteX627" fmla="*/ 28653 w 177513"/>
                  <a:gd name="connsiteY627" fmla="*/ 751000 h 956697"/>
                  <a:gd name="connsiteX628" fmla="*/ 26837 w 177513"/>
                  <a:gd name="connsiteY628" fmla="*/ 750093 h 956697"/>
                  <a:gd name="connsiteX629" fmla="*/ 26691 w 177513"/>
                  <a:gd name="connsiteY629" fmla="*/ 748276 h 956697"/>
                  <a:gd name="connsiteX630" fmla="*/ 24421 w 177513"/>
                  <a:gd name="connsiteY630" fmla="*/ 748130 h 956697"/>
                  <a:gd name="connsiteX631" fmla="*/ 24729 w 177513"/>
                  <a:gd name="connsiteY631" fmla="*/ 746460 h 956697"/>
                  <a:gd name="connsiteX632" fmla="*/ 22297 w 177513"/>
                  <a:gd name="connsiteY632" fmla="*/ 744028 h 956697"/>
                  <a:gd name="connsiteX633" fmla="*/ 26691 w 177513"/>
                  <a:gd name="connsiteY633" fmla="*/ 737817 h 956697"/>
                  <a:gd name="connsiteX634" fmla="*/ 28053 w 177513"/>
                  <a:gd name="connsiteY634" fmla="*/ 743736 h 956697"/>
                  <a:gd name="connsiteX635" fmla="*/ 29561 w 177513"/>
                  <a:gd name="connsiteY635" fmla="*/ 739487 h 956697"/>
                  <a:gd name="connsiteX636" fmla="*/ 34556 w 177513"/>
                  <a:gd name="connsiteY636" fmla="*/ 736909 h 956697"/>
                  <a:gd name="connsiteX637" fmla="*/ 34410 w 177513"/>
                  <a:gd name="connsiteY637" fmla="*/ 733568 h 956697"/>
                  <a:gd name="connsiteX638" fmla="*/ 32740 w 177513"/>
                  <a:gd name="connsiteY638" fmla="*/ 731444 h 956697"/>
                  <a:gd name="connsiteX639" fmla="*/ 30469 w 177513"/>
                  <a:gd name="connsiteY639" fmla="*/ 731444 h 956697"/>
                  <a:gd name="connsiteX640" fmla="*/ 27437 w 177513"/>
                  <a:gd name="connsiteY640" fmla="*/ 724325 h 956697"/>
                  <a:gd name="connsiteX641" fmla="*/ 22280 w 177513"/>
                  <a:gd name="connsiteY641" fmla="*/ 723417 h 956697"/>
                  <a:gd name="connsiteX642" fmla="*/ 22589 w 177513"/>
                  <a:gd name="connsiteY642" fmla="*/ 726142 h 956697"/>
                  <a:gd name="connsiteX643" fmla="*/ 18340 w 177513"/>
                  <a:gd name="connsiteY643" fmla="*/ 727504 h 956697"/>
                  <a:gd name="connsiteX644" fmla="*/ 16978 w 177513"/>
                  <a:gd name="connsiteY644" fmla="*/ 725234 h 956697"/>
                  <a:gd name="connsiteX645" fmla="*/ 15000 w 177513"/>
                  <a:gd name="connsiteY645" fmla="*/ 725833 h 956697"/>
                  <a:gd name="connsiteX646" fmla="*/ 12421 w 177513"/>
                  <a:gd name="connsiteY646" fmla="*/ 721293 h 956697"/>
                  <a:gd name="connsiteX647" fmla="*/ 14692 w 177513"/>
                  <a:gd name="connsiteY647" fmla="*/ 717953 h 956697"/>
                  <a:gd name="connsiteX648" fmla="*/ 13783 w 177513"/>
                  <a:gd name="connsiteY648" fmla="*/ 717191 h 956697"/>
                  <a:gd name="connsiteX649" fmla="*/ 11059 w 177513"/>
                  <a:gd name="connsiteY649" fmla="*/ 720223 h 956697"/>
                  <a:gd name="connsiteX650" fmla="*/ 8935 w 177513"/>
                  <a:gd name="connsiteY650" fmla="*/ 721131 h 956697"/>
                  <a:gd name="connsiteX651" fmla="*/ 5303 w 177513"/>
                  <a:gd name="connsiteY651" fmla="*/ 721131 h 956697"/>
                  <a:gd name="connsiteX652" fmla="*/ 2124 w 177513"/>
                  <a:gd name="connsiteY652" fmla="*/ 722639 h 956697"/>
                  <a:gd name="connsiteX653" fmla="*/ 2124 w 177513"/>
                  <a:gd name="connsiteY653" fmla="*/ 724309 h 956697"/>
                  <a:gd name="connsiteX654" fmla="*/ 4394 w 177513"/>
                  <a:gd name="connsiteY654" fmla="*/ 723547 h 956697"/>
                  <a:gd name="connsiteX655" fmla="*/ 4994 w 177513"/>
                  <a:gd name="connsiteY655" fmla="*/ 725055 h 956697"/>
                  <a:gd name="connsiteX656" fmla="*/ 10605 w 177513"/>
                  <a:gd name="connsiteY656" fmla="*/ 727033 h 956697"/>
                  <a:gd name="connsiteX657" fmla="*/ 3032 w 177513"/>
                  <a:gd name="connsiteY657" fmla="*/ 731882 h 956697"/>
                  <a:gd name="connsiteX658" fmla="*/ 0 w 177513"/>
                  <a:gd name="connsiteY658" fmla="*/ 726725 h 956697"/>
                  <a:gd name="connsiteX659" fmla="*/ 908 w 177513"/>
                  <a:gd name="connsiteY659" fmla="*/ 719753 h 956697"/>
                  <a:gd name="connsiteX660" fmla="*/ 2724 w 177513"/>
                  <a:gd name="connsiteY660" fmla="*/ 719299 h 956697"/>
                  <a:gd name="connsiteX661" fmla="*/ 5448 w 177513"/>
                  <a:gd name="connsiteY661" fmla="*/ 716866 h 956697"/>
                  <a:gd name="connsiteX662" fmla="*/ 7881 w 177513"/>
                  <a:gd name="connsiteY662" fmla="*/ 713380 h 956697"/>
                  <a:gd name="connsiteX663" fmla="*/ 11221 w 177513"/>
                  <a:gd name="connsiteY663" fmla="*/ 709748 h 956697"/>
                  <a:gd name="connsiteX664" fmla="*/ 12129 w 177513"/>
                  <a:gd name="connsiteY664" fmla="*/ 708839 h 956697"/>
                  <a:gd name="connsiteX665" fmla="*/ 14562 w 177513"/>
                  <a:gd name="connsiteY665" fmla="*/ 709748 h 956697"/>
                  <a:gd name="connsiteX666" fmla="*/ 14870 w 177513"/>
                  <a:gd name="connsiteY666" fmla="*/ 708240 h 956697"/>
                  <a:gd name="connsiteX667" fmla="*/ 17756 w 177513"/>
                  <a:gd name="connsiteY667" fmla="*/ 708240 h 956697"/>
                  <a:gd name="connsiteX668" fmla="*/ 16702 w 177513"/>
                  <a:gd name="connsiteY668" fmla="*/ 706115 h 956697"/>
                  <a:gd name="connsiteX669" fmla="*/ 18210 w 177513"/>
                  <a:gd name="connsiteY669" fmla="*/ 702175 h 956697"/>
                  <a:gd name="connsiteX670" fmla="*/ 14270 w 177513"/>
                  <a:gd name="connsiteY670" fmla="*/ 705661 h 956697"/>
                  <a:gd name="connsiteX671" fmla="*/ 11691 w 177513"/>
                  <a:gd name="connsiteY671" fmla="*/ 706715 h 956697"/>
                  <a:gd name="connsiteX672" fmla="*/ 10784 w 177513"/>
                  <a:gd name="connsiteY672" fmla="*/ 703829 h 956697"/>
                  <a:gd name="connsiteX673" fmla="*/ 13962 w 177513"/>
                  <a:gd name="connsiteY673" fmla="*/ 703683 h 956697"/>
                  <a:gd name="connsiteX674" fmla="*/ 15016 w 177513"/>
                  <a:gd name="connsiteY674" fmla="*/ 701867 h 956697"/>
                  <a:gd name="connsiteX675" fmla="*/ 10021 w 177513"/>
                  <a:gd name="connsiteY675" fmla="*/ 701104 h 956697"/>
                  <a:gd name="connsiteX676" fmla="*/ 10784 w 177513"/>
                  <a:gd name="connsiteY676" fmla="*/ 697472 h 956697"/>
                  <a:gd name="connsiteX677" fmla="*/ 15486 w 177513"/>
                  <a:gd name="connsiteY677" fmla="*/ 698834 h 956697"/>
                  <a:gd name="connsiteX678" fmla="*/ 17302 w 177513"/>
                  <a:gd name="connsiteY678" fmla="*/ 696110 h 956697"/>
                  <a:gd name="connsiteX679" fmla="*/ 18518 w 177513"/>
                  <a:gd name="connsiteY679" fmla="*/ 697618 h 956697"/>
                  <a:gd name="connsiteX680" fmla="*/ 20951 w 177513"/>
                  <a:gd name="connsiteY680" fmla="*/ 697472 h 956697"/>
                  <a:gd name="connsiteX681" fmla="*/ 22459 w 177513"/>
                  <a:gd name="connsiteY681" fmla="*/ 698234 h 956697"/>
                  <a:gd name="connsiteX682" fmla="*/ 23513 w 177513"/>
                  <a:gd name="connsiteY682" fmla="*/ 700959 h 956697"/>
                  <a:gd name="connsiteX683" fmla="*/ 24729 w 177513"/>
                  <a:gd name="connsiteY683" fmla="*/ 698526 h 956697"/>
                  <a:gd name="connsiteX684" fmla="*/ 24875 w 177513"/>
                  <a:gd name="connsiteY684" fmla="*/ 696710 h 956697"/>
                  <a:gd name="connsiteX685" fmla="*/ 31248 w 177513"/>
                  <a:gd name="connsiteY685" fmla="*/ 696564 h 956697"/>
                  <a:gd name="connsiteX686" fmla="*/ 31848 w 177513"/>
                  <a:gd name="connsiteY686" fmla="*/ 699596 h 956697"/>
                  <a:gd name="connsiteX687" fmla="*/ 33064 w 177513"/>
                  <a:gd name="connsiteY687" fmla="*/ 702483 h 956697"/>
                  <a:gd name="connsiteX688" fmla="*/ 32756 w 177513"/>
                  <a:gd name="connsiteY688" fmla="*/ 706115 h 956697"/>
                  <a:gd name="connsiteX689" fmla="*/ 30032 w 177513"/>
                  <a:gd name="connsiteY689" fmla="*/ 708385 h 956697"/>
                  <a:gd name="connsiteX690" fmla="*/ 27145 w 177513"/>
                  <a:gd name="connsiteY690" fmla="*/ 708985 h 956697"/>
                  <a:gd name="connsiteX691" fmla="*/ 24875 w 177513"/>
                  <a:gd name="connsiteY691" fmla="*/ 707623 h 956697"/>
                  <a:gd name="connsiteX692" fmla="*/ 21389 w 177513"/>
                  <a:gd name="connsiteY692" fmla="*/ 704445 h 956697"/>
                  <a:gd name="connsiteX693" fmla="*/ 20935 w 177513"/>
                  <a:gd name="connsiteY693" fmla="*/ 705953 h 956697"/>
                  <a:gd name="connsiteX694" fmla="*/ 25021 w 177513"/>
                  <a:gd name="connsiteY694" fmla="*/ 709585 h 956697"/>
                  <a:gd name="connsiteX695" fmla="*/ 26691 w 177513"/>
                  <a:gd name="connsiteY695" fmla="*/ 710493 h 956697"/>
                  <a:gd name="connsiteX696" fmla="*/ 32448 w 177513"/>
                  <a:gd name="connsiteY696" fmla="*/ 708677 h 956697"/>
                  <a:gd name="connsiteX697" fmla="*/ 31686 w 177513"/>
                  <a:gd name="connsiteY697" fmla="*/ 711856 h 956697"/>
                  <a:gd name="connsiteX698" fmla="*/ 33810 w 177513"/>
                  <a:gd name="connsiteY698" fmla="*/ 712002 h 956697"/>
                  <a:gd name="connsiteX699" fmla="*/ 34118 w 177513"/>
                  <a:gd name="connsiteY699" fmla="*/ 707007 h 956697"/>
                  <a:gd name="connsiteX700" fmla="*/ 34880 w 177513"/>
                  <a:gd name="connsiteY700" fmla="*/ 707007 h 956697"/>
                  <a:gd name="connsiteX701" fmla="*/ 37767 w 177513"/>
                  <a:gd name="connsiteY701" fmla="*/ 709585 h 956697"/>
                  <a:gd name="connsiteX702" fmla="*/ 37458 w 177513"/>
                  <a:gd name="connsiteY702" fmla="*/ 712926 h 956697"/>
                  <a:gd name="connsiteX703" fmla="*/ 35950 w 177513"/>
                  <a:gd name="connsiteY703" fmla="*/ 715050 h 956697"/>
                  <a:gd name="connsiteX704" fmla="*/ 35950 w 177513"/>
                  <a:gd name="connsiteY704" fmla="*/ 717174 h 956697"/>
                  <a:gd name="connsiteX705" fmla="*/ 34734 w 177513"/>
                  <a:gd name="connsiteY705" fmla="*/ 717320 h 956697"/>
                  <a:gd name="connsiteX706" fmla="*/ 32756 w 177513"/>
                  <a:gd name="connsiteY706" fmla="*/ 721407 h 956697"/>
                  <a:gd name="connsiteX707" fmla="*/ 32756 w 177513"/>
                  <a:gd name="connsiteY707" fmla="*/ 725039 h 956697"/>
                  <a:gd name="connsiteX708" fmla="*/ 35334 w 177513"/>
                  <a:gd name="connsiteY708" fmla="*/ 722607 h 956697"/>
                  <a:gd name="connsiteX709" fmla="*/ 35480 w 177513"/>
                  <a:gd name="connsiteY709" fmla="*/ 719882 h 956697"/>
                  <a:gd name="connsiteX710" fmla="*/ 37150 w 177513"/>
                  <a:gd name="connsiteY710" fmla="*/ 717304 h 956697"/>
                  <a:gd name="connsiteX711" fmla="*/ 39729 w 177513"/>
                  <a:gd name="connsiteY711" fmla="*/ 717758 h 956697"/>
                  <a:gd name="connsiteX712" fmla="*/ 38967 w 177513"/>
                  <a:gd name="connsiteY712" fmla="*/ 715326 h 956697"/>
                  <a:gd name="connsiteX713" fmla="*/ 39729 w 177513"/>
                  <a:gd name="connsiteY713" fmla="*/ 712748 h 956697"/>
                  <a:gd name="connsiteX714" fmla="*/ 44431 w 177513"/>
                  <a:gd name="connsiteY714" fmla="*/ 711986 h 956697"/>
                  <a:gd name="connsiteX715" fmla="*/ 42923 w 177513"/>
                  <a:gd name="connsiteY715" fmla="*/ 710769 h 956697"/>
                  <a:gd name="connsiteX716" fmla="*/ 46409 w 177513"/>
                  <a:gd name="connsiteY716" fmla="*/ 703196 h 956697"/>
                  <a:gd name="connsiteX717" fmla="*/ 45502 w 177513"/>
                  <a:gd name="connsiteY717" fmla="*/ 702288 h 956697"/>
                  <a:gd name="connsiteX718" fmla="*/ 40507 w 177513"/>
                  <a:gd name="connsiteY718" fmla="*/ 710477 h 956697"/>
                  <a:gd name="connsiteX719" fmla="*/ 40653 w 177513"/>
                  <a:gd name="connsiteY719" fmla="*/ 701072 h 956697"/>
                  <a:gd name="connsiteX720" fmla="*/ 44593 w 177513"/>
                  <a:gd name="connsiteY720" fmla="*/ 695007 h 956697"/>
                  <a:gd name="connsiteX721" fmla="*/ 49750 w 177513"/>
                  <a:gd name="connsiteY721" fmla="*/ 692429 h 956697"/>
                  <a:gd name="connsiteX722" fmla="*/ 46409 w 177513"/>
                  <a:gd name="connsiteY722" fmla="*/ 689997 h 956697"/>
                  <a:gd name="connsiteX723" fmla="*/ 43069 w 177513"/>
                  <a:gd name="connsiteY723" fmla="*/ 694245 h 956697"/>
                  <a:gd name="connsiteX724" fmla="*/ 44123 w 177513"/>
                  <a:gd name="connsiteY724" fmla="*/ 686057 h 956697"/>
                  <a:gd name="connsiteX725" fmla="*/ 47918 w 177513"/>
                  <a:gd name="connsiteY725" fmla="*/ 681208 h 956697"/>
                  <a:gd name="connsiteX726" fmla="*/ 49588 w 177513"/>
                  <a:gd name="connsiteY726" fmla="*/ 681662 h 956697"/>
                  <a:gd name="connsiteX727" fmla="*/ 50042 w 177513"/>
                  <a:gd name="connsiteY727" fmla="*/ 684094 h 956697"/>
                  <a:gd name="connsiteX728" fmla="*/ 51404 w 177513"/>
                  <a:gd name="connsiteY728" fmla="*/ 685602 h 956697"/>
                  <a:gd name="connsiteX729" fmla="*/ 56706 w 177513"/>
                  <a:gd name="connsiteY729" fmla="*/ 685910 h 956697"/>
                  <a:gd name="connsiteX730" fmla="*/ 57615 w 177513"/>
                  <a:gd name="connsiteY730" fmla="*/ 683786 h 956697"/>
                  <a:gd name="connsiteX731" fmla="*/ 53982 w 177513"/>
                  <a:gd name="connsiteY731" fmla="*/ 683640 h 956697"/>
                  <a:gd name="connsiteX732" fmla="*/ 49734 w 177513"/>
                  <a:gd name="connsiteY732" fmla="*/ 680754 h 956697"/>
                  <a:gd name="connsiteX733" fmla="*/ 47609 w 177513"/>
                  <a:gd name="connsiteY733" fmla="*/ 679846 h 956697"/>
                  <a:gd name="connsiteX734" fmla="*/ 45485 w 177513"/>
                  <a:gd name="connsiteY734" fmla="*/ 680900 h 956697"/>
                  <a:gd name="connsiteX735" fmla="*/ 42907 w 177513"/>
                  <a:gd name="connsiteY735" fmla="*/ 679683 h 956697"/>
                  <a:gd name="connsiteX736" fmla="*/ 46701 w 177513"/>
                  <a:gd name="connsiteY736" fmla="*/ 675889 h 956697"/>
                  <a:gd name="connsiteX737" fmla="*/ 45939 w 177513"/>
                  <a:gd name="connsiteY737" fmla="*/ 671494 h 956697"/>
                  <a:gd name="connsiteX738" fmla="*/ 50334 w 177513"/>
                  <a:gd name="connsiteY738" fmla="*/ 671186 h 956697"/>
                  <a:gd name="connsiteX739" fmla="*/ 59123 w 177513"/>
                  <a:gd name="connsiteY739" fmla="*/ 664976 h 956697"/>
                  <a:gd name="connsiteX740" fmla="*/ 59431 w 177513"/>
                  <a:gd name="connsiteY740" fmla="*/ 661181 h 956697"/>
                  <a:gd name="connsiteX741" fmla="*/ 61247 w 177513"/>
                  <a:gd name="connsiteY741" fmla="*/ 658149 h 956697"/>
                  <a:gd name="connsiteX742" fmla="*/ 62301 w 177513"/>
                  <a:gd name="connsiteY742" fmla="*/ 653446 h 956697"/>
                  <a:gd name="connsiteX743" fmla="*/ 60631 w 177513"/>
                  <a:gd name="connsiteY743" fmla="*/ 653446 h 956697"/>
                  <a:gd name="connsiteX744" fmla="*/ 60177 w 177513"/>
                  <a:gd name="connsiteY744" fmla="*/ 656933 h 956697"/>
                  <a:gd name="connsiteX745" fmla="*/ 55182 w 177513"/>
                  <a:gd name="connsiteY745" fmla="*/ 654500 h 956697"/>
                  <a:gd name="connsiteX746" fmla="*/ 54420 w 177513"/>
                  <a:gd name="connsiteY746" fmla="*/ 652230 h 956697"/>
                  <a:gd name="connsiteX747" fmla="*/ 49718 w 177513"/>
                  <a:gd name="connsiteY747" fmla="*/ 650106 h 956697"/>
                  <a:gd name="connsiteX748" fmla="*/ 52150 w 177513"/>
                  <a:gd name="connsiteY748" fmla="*/ 647074 h 956697"/>
                  <a:gd name="connsiteX749" fmla="*/ 48972 w 177513"/>
                  <a:gd name="connsiteY749" fmla="*/ 649052 h 956697"/>
                  <a:gd name="connsiteX750" fmla="*/ 47918 w 177513"/>
                  <a:gd name="connsiteY750" fmla="*/ 649198 h 956697"/>
                  <a:gd name="connsiteX751" fmla="*/ 50042 w 177513"/>
                  <a:gd name="connsiteY751" fmla="*/ 645404 h 956697"/>
                  <a:gd name="connsiteX752" fmla="*/ 52766 w 177513"/>
                  <a:gd name="connsiteY752" fmla="*/ 639647 h 956697"/>
                  <a:gd name="connsiteX753" fmla="*/ 57615 w 177513"/>
                  <a:gd name="connsiteY753" fmla="*/ 637068 h 956697"/>
                  <a:gd name="connsiteX754" fmla="*/ 52766 w 177513"/>
                  <a:gd name="connsiteY754" fmla="*/ 637669 h 956697"/>
                  <a:gd name="connsiteX755" fmla="*/ 52620 w 177513"/>
                  <a:gd name="connsiteY755" fmla="*/ 635398 h 956697"/>
                  <a:gd name="connsiteX756" fmla="*/ 55653 w 177513"/>
                  <a:gd name="connsiteY756" fmla="*/ 632220 h 956697"/>
                  <a:gd name="connsiteX757" fmla="*/ 53982 w 177513"/>
                  <a:gd name="connsiteY757" fmla="*/ 631458 h 956697"/>
                  <a:gd name="connsiteX758" fmla="*/ 52004 w 177513"/>
                  <a:gd name="connsiteY758" fmla="*/ 627517 h 956697"/>
                  <a:gd name="connsiteX759" fmla="*/ 53058 w 177513"/>
                  <a:gd name="connsiteY759" fmla="*/ 623269 h 956697"/>
                  <a:gd name="connsiteX760" fmla="*/ 54874 w 177513"/>
                  <a:gd name="connsiteY760" fmla="*/ 621599 h 956697"/>
                  <a:gd name="connsiteX761" fmla="*/ 55782 w 177513"/>
                  <a:gd name="connsiteY761" fmla="*/ 615988 h 956697"/>
                  <a:gd name="connsiteX762" fmla="*/ 57453 w 177513"/>
                  <a:gd name="connsiteY762" fmla="*/ 615226 h 956697"/>
                  <a:gd name="connsiteX763" fmla="*/ 58669 w 177513"/>
                  <a:gd name="connsiteY763" fmla="*/ 617496 h 956697"/>
                  <a:gd name="connsiteX764" fmla="*/ 59123 w 177513"/>
                  <a:gd name="connsiteY764" fmla="*/ 612502 h 956697"/>
                  <a:gd name="connsiteX765" fmla="*/ 56690 w 177513"/>
                  <a:gd name="connsiteY765" fmla="*/ 608253 h 956697"/>
                  <a:gd name="connsiteX766" fmla="*/ 58506 w 177513"/>
                  <a:gd name="connsiteY766" fmla="*/ 607037 h 956697"/>
                  <a:gd name="connsiteX767" fmla="*/ 56382 w 177513"/>
                  <a:gd name="connsiteY767" fmla="*/ 605367 h 956697"/>
                  <a:gd name="connsiteX768" fmla="*/ 56690 w 177513"/>
                  <a:gd name="connsiteY768" fmla="*/ 601572 h 956697"/>
                  <a:gd name="connsiteX769" fmla="*/ 62901 w 177513"/>
                  <a:gd name="connsiteY769" fmla="*/ 603842 h 956697"/>
                  <a:gd name="connsiteX770" fmla="*/ 59869 w 177513"/>
                  <a:gd name="connsiteY770" fmla="*/ 599756 h 956697"/>
                  <a:gd name="connsiteX771" fmla="*/ 59723 w 177513"/>
                  <a:gd name="connsiteY771" fmla="*/ 597940 h 956697"/>
                  <a:gd name="connsiteX772" fmla="*/ 56836 w 177513"/>
                  <a:gd name="connsiteY772" fmla="*/ 595216 h 956697"/>
                  <a:gd name="connsiteX773" fmla="*/ 58198 w 177513"/>
                  <a:gd name="connsiteY773" fmla="*/ 594000 h 956697"/>
                  <a:gd name="connsiteX774" fmla="*/ 62139 w 177513"/>
                  <a:gd name="connsiteY774" fmla="*/ 593091 h 956697"/>
                  <a:gd name="connsiteX775" fmla="*/ 62739 w 177513"/>
                  <a:gd name="connsiteY775" fmla="*/ 596578 h 956697"/>
                  <a:gd name="connsiteX776" fmla="*/ 63501 w 177513"/>
                  <a:gd name="connsiteY776" fmla="*/ 598394 h 956697"/>
                  <a:gd name="connsiteX777" fmla="*/ 63647 w 177513"/>
                  <a:gd name="connsiteY777" fmla="*/ 600064 h 956697"/>
                  <a:gd name="connsiteX778" fmla="*/ 64863 w 177513"/>
                  <a:gd name="connsiteY778" fmla="*/ 593854 h 956697"/>
                  <a:gd name="connsiteX779" fmla="*/ 64863 w 177513"/>
                  <a:gd name="connsiteY779" fmla="*/ 590221 h 956697"/>
                  <a:gd name="connsiteX780" fmla="*/ 65625 w 177513"/>
                  <a:gd name="connsiteY780" fmla="*/ 588405 h 956697"/>
                  <a:gd name="connsiteX781" fmla="*/ 64571 w 177513"/>
                  <a:gd name="connsiteY781" fmla="*/ 586589 h 956697"/>
                  <a:gd name="connsiteX782" fmla="*/ 61393 w 177513"/>
                  <a:gd name="connsiteY782" fmla="*/ 588405 h 956697"/>
                  <a:gd name="connsiteX783" fmla="*/ 56236 w 177513"/>
                  <a:gd name="connsiteY783" fmla="*/ 585681 h 956697"/>
                  <a:gd name="connsiteX784" fmla="*/ 58815 w 177513"/>
                  <a:gd name="connsiteY784" fmla="*/ 580686 h 956697"/>
                  <a:gd name="connsiteX785" fmla="*/ 65333 w 177513"/>
                  <a:gd name="connsiteY785" fmla="*/ 579778 h 956697"/>
                  <a:gd name="connsiteX786" fmla="*/ 68966 w 177513"/>
                  <a:gd name="connsiteY786" fmla="*/ 574313 h 956697"/>
                  <a:gd name="connsiteX787" fmla="*/ 68204 w 177513"/>
                  <a:gd name="connsiteY787" fmla="*/ 573714 h 956697"/>
                  <a:gd name="connsiteX788" fmla="*/ 64571 w 177513"/>
                  <a:gd name="connsiteY788" fmla="*/ 577962 h 956697"/>
                  <a:gd name="connsiteX789" fmla="*/ 61847 w 177513"/>
                  <a:gd name="connsiteY789" fmla="*/ 578416 h 956697"/>
                  <a:gd name="connsiteX790" fmla="*/ 56236 w 177513"/>
                  <a:gd name="connsiteY790" fmla="*/ 573260 h 956697"/>
                  <a:gd name="connsiteX791" fmla="*/ 52296 w 177513"/>
                  <a:gd name="connsiteY791" fmla="*/ 574476 h 956697"/>
                  <a:gd name="connsiteX792" fmla="*/ 52150 w 177513"/>
                  <a:gd name="connsiteY792" fmla="*/ 576908 h 956697"/>
                  <a:gd name="connsiteX793" fmla="*/ 52004 w 177513"/>
                  <a:gd name="connsiteY793" fmla="*/ 579033 h 956697"/>
                  <a:gd name="connsiteX794" fmla="*/ 50496 w 177513"/>
                  <a:gd name="connsiteY794" fmla="*/ 580394 h 956697"/>
                  <a:gd name="connsiteX795" fmla="*/ 44739 w 177513"/>
                  <a:gd name="connsiteY795" fmla="*/ 580995 h 956697"/>
                  <a:gd name="connsiteX796" fmla="*/ 42161 w 177513"/>
                  <a:gd name="connsiteY796" fmla="*/ 582048 h 956697"/>
                  <a:gd name="connsiteX797" fmla="*/ 43831 w 177513"/>
                  <a:gd name="connsiteY797" fmla="*/ 584935 h 956697"/>
                  <a:gd name="connsiteX798" fmla="*/ 41561 w 177513"/>
                  <a:gd name="connsiteY798" fmla="*/ 585389 h 956697"/>
                  <a:gd name="connsiteX799" fmla="*/ 43685 w 177513"/>
                  <a:gd name="connsiteY799" fmla="*/ 588730 h 956697"/>
                  <a:gd name="connsiteX800" fmla="*/ 43377 w 177513"/>
                  <a:gd name="connsiteY800" fmla="*/ 591908 h 956697"/>
                  <a:gd name="connsiteX801" fmla="*/ 46101 w 177513"/>
                  <a:gd name="connsiteY801" fmla="*/ 593270 h 956697"/>
                  <a:gd name="connsiteX802" fmla="*/ 46409 w 177513"/>
                  <a:gd name="connsiteY802" fmla="*/ 595702 h 956697"/>
                  <a:gd name="connsiteX803" fmla="*/ 40037 w 177513"/>
                  <a:gd name="connsiteY803" fmla="*/ 597372 h 956697"/>
                  <a:gd name="connsiteX804" fmla="*/ 39729 w 177513"/>
                  <a:gd name="connsiteY804" fmla="*/ 598588 h 956697"/>
                  <a:gd name="connsiteX805" fmla="*/ 37604 w 177513"/>
                  <a:gd name="connsiteY805" fmla="*/ 599643 h 956697"/>
                  <a:gd name="connsiteX806" fmla="*/ 37604 w 177513"/>
                  <a:gd name="connsiteY806" fmla="*/ 604345 h 956697"/>
                  <a:gd name="connsiteX807" fmla="*/ 40183 w 177513"/>
                  <a:gd name="connsiteY807" fmla="*/ 607232 h 956697"/>
                  <a:gd name="connsiteX808" fmla="*/ 42307 w 177513"/>
                  <a:gd name="connsiteY808" fmla="*/ 608285 h 956697"/>
                  <a:gd name="connsiteX809" fmla="*/ 43669 w 177513"/>
                  <a:gd name="connsiteY809" fmla="*/ 611918 h 956697"/>
                  <a:gd name="connsiteX810" fmla="*/ 41399 w 177513"/>
                  <a:gd name="connsiteY810" fmla="*/ 611464 h 956697"/>
                  <a:gd name="connsiteX811" fmla="*/ 38367 w 177513"/>
                  <a:gd name="connsiteY811" fmla="*/ 610102 h 956697"/>
                  <a:gd name="connsiteX812" fmla="*/ 38221 w 177513"/>
                  <a:gd name="connsiteY812" fmla="*/ 611918 h 956697"/>
                  <a:gd name="connsiteX813" fmla="*/ 40345 w 177513"/>
                  <a:gd name="connsiteY813" fmla="*/ 613588 h 956697"/>
                  <a:gd name="connsiteX814" fmla="*/ 41707 w 177513"/>
                  <a:gd name="connsiteY814" fmla="*/ 615858 h 956697"/>
                  <a:gd name="connsiteX815" fmla="*/ 42761 w 177513"/>
                  <a:gd name="connsiteY815" fmla="*/ 618128 h 956697"/>
                  <a:gd name="connsiteX816" fmla="*/ 38221 w 177513"/>
                  <a:gd name="connsiteY816" fmla="*/ 618128 h 956697"/>
                  <a:gd name="connsiteX817" fmla="*/ 37912 w 177513"/>
                  <a:gd name="connsiteY817" fmla="*/ 620853 h 956697"/>
                  <a:gd name="connsiteX818" fmla="*/ 39891 w 177513"/>
                  <a:gd name="connsiteY818" fmla="*/ 624193 h 956697"/>
                  <a:gd name="connsiteX819" fmla="*/ 35804 w 177513"/>
                  <a:gd name="connsiteY819" fmla="*/ 623285 h 956697"/>
                  <a:gd name="connsiteX820" fmla="*/ 35950 w 177513"/>
                  <a:gd name="connsiteY820" fmla="*/ 626772 h 956697"/>
                  <a:gd name="connsiteX821" fmla="*/ 26707 w 177513"/>
                  <a:gd name="connsiteY821" fmla="*/ 624647 h 956697"/>
                  <a:gd name="connsiteX822" fmla="*/ 23221 w 177513"/>
                  <a:gd name="connsiteY822" fmla="*/ 622069 h 956697"/>
                  <a:gd name="connsiteX823" fmla="*/ 23675 w 177513"/>
                  <a:gd name="connsiteY823" fmla="*/ 620399 h 956697"/>
                  <a:gd name="connsiteX824" fmla="*/ 27615 w 177513"/>
                  <a:gd name="connsiteY824" fmla="*/ 617220 h 956697"/>
                  <a:gd name="connsiteX825" fmla="*/ 28070 w 177513"/>
                  <a:gd name="connsiteY825" fmla="*/ 613280 h 956697"/>
                  <a:gd name="connsiteX826" fmla="*/ 29578 w 177513"/>
                  <a:gd name="connsiteY826" fmla="*/ 607815 h 956697"/>
                  <a:gd name="connsiteX827" fmla="*/ 29723 w 177513"/>
                  <a:gd name="connsiteY827" fmla="*/ 601605 h 956697"/>
                  <a:gd name="connsiteX828" fmla="*/ 28815 w 177513"/>
                  <a:gd name="connsiteY828" fmla="*/ 599172 h 956697"/>
                  <a:gd name="connsiteX829" fmla="*/ 29123 w 177513"/>
                  <a:gd name="connsiteY829" fmla="*/ 595686 h 956697"/>
                  <a:gd name="connsiteX830" fmla="*/ 30940 w 177513"/>
                  <a:gd name="connsiteY830" fmla="*/ 591600 h 956697"/>
                  <a:gd name="connsiteX831" fmla="*/ 32302 w 177513"/>
                  <a:gd name="connsiteY831" fmla="*/ 587805 h 956697"/>
                  <a:gd name="connsiteX832" fmla="*/ 32156 w 177513"/>
                  <a:gd name="connsiteY832" fmla="*/ 584465 h 956697"/>
                  <a:gd name="connsiteX833" fmla="*/ 30794 w 177513"/>
                  <a:gd name="connsiteY833" fmla="*/ 580378 h 956697"/>
                  <a:gd name="connsiteX834" fmla="*/ 34134 w 177513"/>
                  <a:gd name="connsiteY834" fmla="*/ 580378 h 956697"/>
                  <a:gd name="connsiteX835" fmla="*/ 36258 w 177513"/>
                  <a:gd name="connsiteY835" fmla="*/ 582957 h 956697"/>
                  <a:gd name="connsiteX836" fmla="*/ 40199 w 177513"/>
                  <a:gd name="connsiteY836" fmla="*/ 581286 h 956697"/>
                  <a:gd name="connsiteX837" fmla="*/ 40961 w 177513"/>
                  <a:gd name="connsiteY837" fmla="*/ 581594 h 956697"/>
                  <a:gd name="connsiteX838" fmla="*/ 42777 w 177513"/>
                  <a:gd name="connsiteY838" fmla="*/ 580232 h 956697"/>
                  <a:gd name="connsiteX839" fmla="*/ 40199 w 177513"/>
                  <a:gd name="connsiteY839" fmla="*/ 579178 h 956697"/>
                  <a:gd name="connsiteX840" fmla="*/ 42015 w 177513"/>
                  <a:gd name="connsiteY840" fmla="*/ 576000 h 956697"/>
                  <a:gd name="connsiteX841" fmla="*/ 44285 w 177513"/>
                  <a:gd name="connsiteY841" fmla="*/ 573876 h 956697"/>
                  <a:gd name="connsiteX842" fmla="*/ 47464 w 177513"/>
                  <a:gd name="connsiteY842" fmla="*/ 572514 h 956697"/>
                  <a:gd name="connsiteX843" fmla="*/ 42923 w 177513"/>
                  <a:gd name="connsiteY843" fmla="*/ 572822 h 956697"/>
                  <a:gd name="connsiteX844" fmla="*/ 40199 w 177513"/>
                  <a:gd name="connsiteY844" fmla="*/ 575854 h 956697"/>
                  <a:gd name="connsiteX845" fmla="*/ 39291 w 177513"/>
                  <a:gd name="connsiteY845" fmla="*/ 574184 h 956697"/>
                  <a:gd name="connsiteX846" fmla="*/ 38691 w 177513"/>
                  <a:gd name="connsiteY846" fmla="*/ 576000 h 956697"/>
                  <a:gd name="connsiteX847" fmla="*/ 36713 w 177513"/>
                  <a:gd name="connsiteY847" fmla="*/ 576146 h 956697"/>
                  <a:gd name="connsiteX848" fmla="*/ 36713 w 177513"/>
                  <a:gd name="connsiteY848" fmla="*/ 573260 h 956697"/>
                  <a:gd name="connsiteX849" fmla="*/ 36404 w 177513"/>
                  <a:gd name="connsiteY849" fmla="*/ 566433 h 956697"/>
                  <a:gd name="connsiteX850" fmla="*/ 33972 w 177513"/>
                  <a:gd name="connsiteY850" fmla="*/ 563400 h 956697"/>
                  <a:gd name="connsiteX851" fmla="*/ 33972 w 177513"/>
                  <a:gd name="connsiteY851" fmla="*/ 559768 h 956697"/>
                  <a:gd name="connsiteX852" fmla="*/ 35026 w 177513"/>
                  <a:gd name="connsiteY852" fmla="*/ 558552 h 956697"/>
                  <a:gd name="connsiteX853" fmla="*/ 34572 w 177513"/>
                  <a:gd name="connsiteY853" fmla="*/ 556282 h 956697"/>
                  <a:gd name="connsiteX854" fmla="*/ 36242 w 177513"/>
                  <a:gd name="connsiteY854" fmla="*/ 550817 h 956697"/>
                  <a:gd name="connsiteX855" fmla="*/ 37296 w 177513"/>
                  <a:gd name="connsiteY855" fmla="*/ 549455 h 956697"/>
                  <a:gd name="connsiteX856" fmla="*/ 37296 w 177513"/>
                  <a:gd name="connsiteY856" fmla="*/ 540974 h 956697"/>
                  <a:gd name="connsiteX857" fmla="*/ 39729 w 177513"/>
                  <a:gd name="connsiteY857" fmla="*/ 535817 h 956697"/>
                  <a:gd name="connsiteX858" fmla="*/ 38967 w 177513"/>
                  <a:gd name="connsiteY858" fmla="*/ 531877 h 956697"/>
                  <a:gd name="connsiteX859" fmla="*/ 43053 w 177513"/>
                  <a:gd name="connsiteY859" fmla="*/ 528991 h 956697"/>
                  <a:gd name="connsiteX860" fmla="*/ 43507 w 177513"/>
                  <a:gd name="connsiteY860" fmla="*/ 530661 h 956697"/>
                  <a:gd name="connsiteX861" fmla="*/ 45485 w 177513"/>
                  <a:gd name="connsiteY861" fmla="*/ 530806 h 956697"/>
                  <a:gd name="connsiteX862" fmla="*/ 45793 w 177513"/>
                  <a:gd name="connsiteY862" fmla="*/ 528683 h 956697"/>
                  <a:gd name="connsiteX863" fmla="*/ 44123 w 177513"/>
                  <a:gd name="connsiteY863" fmla="*/ 526250 h 956697"/>
                  <a:gd name="connsiteX864" fmla="*/ 46701 w 177513"/>
                  <a:gd name="connsiteY864" fmla="*/ 523072 h 956697"/>
                  <a:gd name="connsiteX865" fmla="*/ 49426 w 177513"/>
                  <a:gd name="connsiteY865" fmla="*/ 515191 h 956697"/>
                  <a:gd name="connsiteX866" fmla="*/ 46247 w 177513"/>
                  <a:gd name="connsiteY866" fmla="*/ 508672 h 956697"/>
                  <a:gd name="connsiteX867" fmla="*/ 45793 w 177513"/>
                  <a:gd name="connsiteY867" fmla="*/ 503516 h 956697"/>
                  <a:gd name="connsiteX868" fmla="*/ 42307 w 177513"/>
                  <a:gd name="connsiteY868" fmla="*/ 493365 h 956697"/>
                  <a:gd name="connsiteX869" fmla="*/ 42453 w 177513"/>
                  <a:gd name="connsiteY869" fmla="*/ 480781 h 956697"/>
                  <a:gd name="connsiteX870" fmla="*/ 38512 w 177513"/>
                  <a:gd name="connsiteY870" fmla="*/ 471830 h 956697"/>
                  <a:gd name="connsiteX871" fmla="*/ 40945 w 177513"/>
                  <a:gd name="connsiteY871" fmla="*/ 466835 h 956697"/>
                  <a:gd name="connsiteX872" fmla="*/ 39891 w 177513"/>
                  <a:gd name="connsiteY872" fmla="*/ 463657 h 956697"/>
                  <a:gd name="connsiteX873" fmla="*/ 39891 w 177513"/>
                  <a:gd name="connsiteY873" fmla="*/ 459117 h 956697"/>
                  <a:gd name="connsiteX874" fmla="*/ 40491 w 177513"/>
                  <a:gd name="connsiteY874" fmla="*/ 458063 h 956697"/>
                  <a:gd name="connsiteX875" fmla="*/ 43977 w 177513"/>
                  <a:gd name="connsiteY875" fmla="*/ 459879 h 956697"/>
                  <a:gd name="connsiteX876" fmla="*/ 48226 w 177513"/>
                  <a:gd name="connsiteY876" fmla="*/ 459425 h 956697"/>
                  <a:gd name="connsiteX877" fmla="*/ 50804 w 177513"/>
                  <a:gd name="connsiteY877" fmla="*/ 457155 h 956697"/>
                  <a:gd name="connsiteX878" fmla="*/ 49588 w 177513"/>
                  <a:gd name="connsiteY878" fmla="*/ 453976 h 956697"/>
                  <a:gd name="connsiteX879" fmla="*/ 48826 w 177513"/>
                  <a:gd name="connsiteY879" fmla="*/ 450798 h 956697"/>
                  <a:gd name="connsiteX880" fmla="*/ 52458 w 177513"/>
                  <a:gd name="connsiteY880" fmla="*/ 450036 h 956697"/>
                  <a:gd name="connsiteX881" fmla="*/ 49572 w 177513"/>
                  <a:gd name="connsiteY881" fmla="*/ 448674 h 956697"/>
                  <a:gd name="connsiteX882" fmla="*/ 49118 w 177513"/>
                  <a:gd name="connsiteY882" fmla="*/ 447458 h 956697"/>
                  <a:gd name="connsiteX883" fmla="*/ 53820 w 177513"/>
                  <a:gd name="connsiteY883" fmla="*/ 444425 h 956697"/>
                  <a:gd name="connsiteX884" fmla="*/ 54582 w 177513"/>
                  <a:gd name="connsiteY884" fmla="*/ 441701 h 956697"/>
                  <a:gd name="connsiteX885" fmla="*/ 55944 w 177513"/>
                  <a:gd name="connsiteY885" fmla="*/ 439723 h 956697"/>
                  <a:gd name="connsiteX886" fmla="*/ 57923 w 177513"/>
                  <a:gd name="connsiteY886" fmla="*/ 428956 h 956697"/>
                  <a:gd name="connsiteX887" fmla="*/ 61555 w 177513"/>
                  <a:gd name="connsiteY887" fmla="*/ 423345 h 956697"/>
                  <a:gd name="connsiteX888" fmla="*/ 60339 w 177513"/>
                  <a:gd name="connsiteY888" fmla="*/ 417588 h 956697"/>
                  <a:gd name="connsiteX889" fmla="*/ 63371 w 177513"/>
                  <a:gd name="connsiteY889" fmla="*/ 414702 h 956697"/>
                  <a:gd name="connsiteX890" fmla="*/ 65041 w 177513"/>
                  <a:gd name="connsiteY890" fmla="*/ 410453 h 956697"/>
                  <a:gd name="connsiteX891" fmla="*/ 69890 w 177513"/>
                  <a:gd name="connsiteY891" fmla="*/ 405297 h 956697"/>
                  <a:gd name="connsiteX892" fmla="*/ 70036 w 177513"/>
                  <a:gd name="connsiteY892" fmla="*/ 400448 h 956697"/>
                  <a:gd name="connsiteX893" fmla="*/ 73068 w 177513"/>
                  <a:gd name="connsiteY893" fmla="*/ 393929 h 956697"/>
                  <a:gd name="connsiteX894" fmla="*/ 73668 w 177513"/>
                  <a:gd name="connsiteY894" fmla="*/ 387265 h 956697"/>
                  <a:gd name="connsiteX895" fmla="*/ 74576 w 177513"/>
                  <a:gd name="connsiteY895" fmla="*/ 386211 h 956697"/>
                  <a:gd name="connsiteX896" fmla="*/ 73522 w 177513"/>
                  <a:gd name="connsiteY896" fmla="*/ 381508 h 956697"/>
                  <a:gd name="connsiteX897" fmla="*/ 76701 w 177513"/>
                  <a:gd name="connsiteY897" fmla="*/ 374843 h 956697"/>
                  <a:gd name="connsiteX898" fmla="*/ 77009 w 177513"/>
                  <a:gd name="connsiteY898" fmla="*/ 372119 h 956697"/>
                  <a:gd name="connsiteX899" fmla="*/ 80803 w 177513"/>
                  <a:gd name="connsiteY899" fmla="*/ 370903 h 956697"/>
                  <a:gd name="connsiteX900" fmla="*/ 80949 w 177513"/>
                  <a:gd name="connsiteY900" fmla="*/ 365908 h 956697"/>
                  <a:gd name="connsiteX901" fmla="*/ 79441 w 177513"/>
                  <a:gd name="connsiteY901" fmla="*/ 362876 h 956697"/>
                  <a:gd name="connsiteX902" fmla="*/ 80349 w 177513"/>
                  <a:gd name="connsiteY902" fmla="*/ 360152 h 956697"/>
                  <a:gd name="connsiteX903" fmla="*/ 79587 w 177513"/>
                  <a:gd name="connsiteY903" fmla="*/ 356066 h 956697"/>
                  <a:gd name="connsiteX904" fmla="*/ 83219 w 177513"/>
                  <a:gd name="connsiteY904" fmla="*/ 352433 h 956697"/>
                  <a:gd name="connsiteX905" fmla="*/ 83527 w 177513"/>
                  <a:gd name="connsiteY905" fmla="*/ 348493 h 956697"/>
                  <a:gd name="connsiteX906" fmla="*/ 85652 w 177513"/>
                  <a:gd name="connsiteY906" fmla="*/ 343336 h 956697"/>
                  <a:gd name="connsiteX907" fmla="*/ 85798 w 177513"/>
                  <a:gd name="connsiteY907" fmla="*/ 337272 h 956697"/>
                  <a:gd name="connsiteX908" fmla="*/ 84127 w 177513"/>
                  <a:gd name="connsiteY908" fmla="*/ 332569 h 956697"/>
                  <a:gd name="connsiteX909" fmla="*/ 83819 w 177513"/>
                  <a:gd name="connsiteY909" fmla="*/ 325742 h 956697"/>
                  <a:gd name="connsiteX910" fmla="*/ 82911 w 177513"/>
                  <a:gd name="connsiteY910" fmla="*/ 324072 h 956697"/>
                  <a:gd name="connsiteX911" fmla="*/ 83673 w 177513"/>
                  <a:gd name="connsiteY911" fmla="*/ 317553 h 956697"/>
                  <a:gd name="connsiteX912" fmla="*/ 80641 w 177513"/>
                  <a:gd name="connsiteY912" fmla="*/ 311797 h 956697"/>
                  <a:gd name="connsiteX913" fmla="*/ 80641 w 177513"/>
                  <a:gd name="connsiteY913" fmla="*/ 304678 h 956697"/>
                  <a:gd name="connsiteX914" fmla="*/ 81241 w 177513"/>
                  <a:gd name="connsiteY914" fmla="*/ 302699 h 956697"/>
                  <a:gd name="connsiteX915" fmla="*/ 79879 w 177513"/>
                  <a:gd name="connsiteY915" fmla="*/ 299975 h 956697"/>
                  <a:gd name="connsiteX916" fmla="*/ 80187 w 177513"/>
                  <a:gd name="connsiteY916" fmla="*/ 288608 h 956697"/>
                  <a:gd name="connsiteX917" fmla="*/ 81241 w 177513"/>
                  <a:gd name="connsiteY917" fmla="*/ 286338 h 956697"/>
                  <a:gd name="connsiteX918" fmla="*/ 82295 w 177513"/>
                  <a:gd name="connsiteY918" fmla="*/ 287392 h 956697"/>
                  <a:gd name="connsiteX919" fmla="*/ 83965 w 177513"/>
                  <a:gd name="connsiteY919" fmla="*/ 287700 h 956697"/>
                  <a:gd name="connsiteX920" fmla="*/ 83965 w 177513"/>
                  <a:gd name="connsiteY920" fmla="*/ 285122 h 956697"/>
                  <a:gd name="connsiteX921" fmla="*/ 86689 w 177513"/>
                  <a:gd name="connsiteY921" fmla="*/ 284359 h 956697"/>
                  <a:gd name="connsiteX922" fmla="*/ 86689 w 177513"/>
                  <a:gd name="connsiteY922" fmla="*/ 280111 h 956697"/>
                  <a:gd name="connsiteX923" fmla="*/ 88814 w 177513"/>
                  <a:gd name="connsiteY923" fmla="*/ 277533 h 956697"/>
                  <a:gd name="connsiteX924" fmla="*/ 88814 w 177513"/>
                  <a:gd name="connsiteY924" fmla="*/ 273900 h 956697"/>
                  <a:gd name="connsiteX925" fmla="*/ 87760 w 177513"/>
                  <a:gd name="connsiteY925" fmla="*/ 263295 h 956697"/>
                  <a:gd name="connsiteX926" fmla="*/ 85036 w 177513"/>
                  <a:gd name="connsiteY926" fmla="*/ 262079 h 956697"/>
                  <a:gd name="connsiteX927" fmla="*/ 84889 w 177513"/>
                  <a:gd name="connsiteY927" fmla="*/ 257230 h 956697"/>
                  <a:gd name="connsiteX928" fmla="*/ 83836 w 177513"/>
                  <a:gd name="connsiteY928" fmla="*/ 254652 h 956697"/>
                  <a:gd name="connsiteX929" fmla="*/ 83836 w 177513"/>
                  <a:gd name="connsiteY929" fmla="*/ 253144 h 956697"/>
                  <a:gd name="connsiteX930" fmla="*/ 85052 w 177513"/>
                  <a:gd name="connsiteY930" fmla="*/ 252382 h 956697"/>
                  <a:gd name="connsiteX931" fmla="*/ 88084 w 177513"/>
                  <a:gd name="connsiteY931" fmla="*/ 249204 h 956697"/>
                  <a:gd name="connsiteX932" fmla="*/ 88084 w 177513"/>
                  <a:gd name="connsiteY932" fmla="*/ 246172 h 956697"/>
                  <a:gd name="connsiteX933" fmla="*/ 91262 w 177513"/>
                  <a:gd name="connsiteY933" fmla="*/ 242993 h 956697"/>
                  <a:gd name="connsiteX934" fmla="*/ 91408 w 177513"/>
                  <a:gd name="connsiteY934" fmla="*/ 240415 h 956697"/>
                  <a:gd name="connsiteX935" fmla="*/ 90192 w 177513"/>
                  <a:gd name="connsiteY935" fmla="*/ 239653 h 956697"/>
                  <a:gd name="connsiteX936" fmla="*/ 91554 w 177513"/>
                  <a:gd name="connsiteY936" fmla="*/ 238437 h 956697"/>
                  <a:gd name="connsiteX937" fmla="*/ 90338 w 177513"/>
                  <a:gd name="connsiteY937" fmla="*/ 233280 h 956697"/>
                  <a:gd name="connsiteX938" fmla="*/ 93062 w 177513"/>
                  <a:gd name="connsiteY938" fmla="*/ 228286 h 956697"/>
                  <a:gd name="connsiteX939" fmla="*/ 93516 w 177513"/>
                  <a:gd name="connsiteY939" fmla="*/ 225561 h 956697"/>
                  <a:gd name="connsiteX940" fmla="*/ 95187 w 177513"/>
                  <a:gd name="connsiteY940" fmla="*/ 224961 h 956697"/>
                  <a:gd name="connsiteX941" fmla="*/ 96695 w 177513"/>
                  <a:gd name="connsiteY941" fmla="*/ 222837 h 956697"/>
                  <a:gd name="connsiteX942" fmla="*/ 94570 w 177513"/>
                  <a:gd name="connsiteY942" fmla="*/ 213286 h 956697"/>
                  <a:gd name="connsiteX943" fmla="*/ 98819 w 177513"/>
                  <a:gd name="connsiteY943" fmla="*/ 209945 h 956697"/>
                  <a:gd name="connsiteX944" fmla="*/ 98365 w 177513"/>
                  <a:gd name="connsiteY944" fmla="*/ 205551 h 956697"/>
                  <a:gd name="connsiteX945" fmla="*/ 100343 w 177513"/>
                  <a:gd name="connsiteY945" fmla="*/ 199632 h 956697"/>
                  <a:gd name="connsiteX946" fmla="*/ 100651 w 177513"/>
                  <a:gd name="connsiteY946" fmla="*/ 195838 h 956697"/>
                  <a:gd name="connsiteX947" fmla="*/ 102159 w 177513"/>
                  <a:gd name="connsiteY947" fmla="*/ 194021 h 956697"/>
                  <a:gd name="connsiteX948" fmla="*/ 100797 w 177513"/>
                  <a:gd name="connsiteY948" fmla="*/ 191897 h 956697"/>
                  <a:gd name="connsiteX949" fmla="*/ 102013 w 177513"/>
                  <a:gd name="connsiteY949" fmla="*/ 185379 h 956697"/>
                  <a:gd name="connsiteX950" fmla="*/ 100651 w 177513"/>
                  <a:gd name="connsiteY950" fmla="*/ 181892 h 956697"/>
                  <a:gd name="connsiteX951" fmla="*/ 100651 w 177513"/>
                  <a:gd name="connsiteY951" fmla="*/ 179314 h 956697"/>
                  <a:gd name="connsiteX952" fmla="*/ 102159 w 177513"/>
                  <a:gd name="connsiteY952" fmla="*/ 178714 h 956697"/>
                  <a:gd name="connsiteX953" fmla="*/ 102305 w 177513"/>
                  <a:gd name="connsiteY953" fmla="*/ 176897 h 956697"/>
                  <a:gd name="connsiteX954" fmla="*/ 101705 w 177513"/>
                  <a:gd name="connsiteY954" fmla="*/ 175390 h 956697"/>
                  <a:gd name="connsiteX955" fmla="*/ 103067 w 177513"/>
                  <a:gd name="connsiteY955" fmla="*/ 175390 h 956697"/>
                  <a:gd name="connsiteX956" fmla="*/ 106246 w 177513"/>
                  <a:gd name="connsiteY956" fmla="*/ 171595 h 956697"/>
                  <a:gd name="connsiteX957" fmla="*/ 105937 w 177513"/>
                  <a:gd name="connsiteY957" fmla="*/ 168563 h 956697"/>
                  <a:gd name="connsiteX958" fmla="*/ 104721 w 177513"/>
                  <a:gd name="connsiteY958" fmla="*/ 162498 h 956697"/>
                  <a:gd name="connsiteX959" fmla="*/ 103359 w 177513"/>
                  <a:gd name="connsiteY959" fmla="*/ 159012 h 956697"/>
                  <a:gd name="connsiteX960" fmla="*/ 103359 w 177513"/>
                  <a:gd name="connsiteY960" fmla="*/ 153093 h 956697"/>
                  <a:gd name="connsiteX961" fmla="*/ 105175 w 177513"/>
                  <a:gd name="connsiteY961" fmla="*/ 148845 h 956697"/>
                  <a:gd name="connsiteX962" fmla="*/ 105175 w 177513"/>
                  <a:gd name="connsiteY962" fmla="*/ 135353 h 956697"/>
                  <a:gd name="connsiteX963" fmla="*/ 106992 w 177513"/>
                  <a:gd name="connsiteY963" fmla="*/ 132012 h 956697"/>
                  <a:gd name="connsiteX964" fmla="*/ 105175 w 177513"/>
                  <a:gd name="connsiteY964" fmla="*/ 129288 h 956697"/>
                  <a:gd name="connsiteX965" fmla="*/ 101997 w 177513"/>
                  <a:gd name="connsiteY965" fmla="*/ 129888 h 956697"/>
                  <a:gd name="connsiteX966" fmla="*/ 101851 w 177513"/>
                  <a:gd name="connsiteY966" fmla="*/ 125186 h 956697"/>
                  <a:gd name="connsiteX967" fmla="*/ 103213 w 177513"/>
                  <a:gd name="connsiteY967" fmla="*/ 122753 h 956697"/>
                  <a:gd name="connsiteX968" fmla="*/ 103359 w 177513"/>
                  <a:gd name="connsiteY968" fmla="*/ 119267 h 956697"/>
                  <a:gd name="connsiteX969" fmla="*/ 105629 w 177513"/>
                  <a:gd name="connsiteY969" fmla="*/ 118959 h 956697"/>
                  <a:gd name="connsiteX970" fmla="*/ 107138 w 177513"/>
                  <a:gd name="connsiteY970" fmla="*/ 120013 h 956697"/>
                  <a:gd name="connsiteX971" fmla="*/ 108046 w 177513"/>
                  <a:gd name="connsiteY971" fmla="*/ 118343 h 956697"/>
                  <a:gd name="connsiteX972" fmla="*/ 108500 w 177513"/>
                  <a:gd name="connsiteY972" fmla="*/ 111224 h 956697"/>
                  <a:gd name="connsiteX973" fmla="*/ 109716 w 177513"/>
                  <a:gd name="connsiteY973" fmla="*/ 107591 h 956697"/>
                  <a:gd name="connsiteX974" fmla="*/ 109570 w 177513"/>
                  <a:gd name="connsiteY974" fmla="*/ 102435 h 956697"/>
                  <a:gd name="connsiteX975" fmla="*/ 110170 w 177513"/>
                  <a:gd name="connsiteY975" fmla="*/ 97732 h 956697"/>
                  <a:gd name="connsiteX976" fmla="*/ 111386 w 177513"/>
                  <a:gd name="connsiteY976" fmla="*/ 91668 h 956697"/>
                  <a:gd name="connsiteX977" fmla="*/ 113656 w 177513"/>
                  <a:gd name="connsiteY977" fmla="*/ 85295 h 956697"/>
                  <a:gd name="connsiteX978" fmla="*/ 114256 w 177513"/>
                  <a:gd name="connsiteY978" fmla="*/ 82717 h 956697"/>
                  <a:gd name="connsiteX979" fmla="*/ 111824 w 177513"/>
                  <a:gd name="connsiteY979" fmla="*/ 68625 h 956697"/>
                  <a:gd name="connsiteX980" fmla="*/ 112132 w 177513"/>
                  <a:gd name="connsiteY980" fmla="*/ 57112 h 956697"/>
                  <a:gd name="connsiteX981" fmla="*/ 112132 w 177513"/>
                  <a:gd name="connsiteY981" fmla="*/ 49085 h 956697"/>
                  <a:gd name="connsiteX982" fmla="*/ 111678 w 177513"/>
                  <a:gd name="connsiteY982" fmla="*/ 43783 h 956697"/>
                  <a:gd name="connsiteX983" fmla="*/ 109408 w 177513"/>
                  <a:gd name="connsiteY983" fmla="*/ 38172 h 956697"/>
                  <a:gd name="connsiteX984" fmla="*/ 108500 w 177513"/>
                  <a:gd name="connsiteY984" fmla="*/ 29837 h 956697"/>
                  <a:gd name="connsiteX985" fmla="*/ 107738 w 177513"/>
                  <a:gd name="connsiteY985" fmla="*/ 24988 h 956697"/>
                  <a:gd name="connsiteX986" fmla="*/ 107883 w 177513"/>
                  <a:gd name="connsiteY986" fmla="*/ 15583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Lst>
                <a:rect l="l" t="t" r="r" b="b"/>
                <a:pathLst>
                  <a:path w="177513" h="956697">
                    <a:moveTo>
                      <a:pt x="107689" y="15778"/>
                    </a:moveTo>
                    <a:lnTo>
                      <a:pt x="112537" y="15016"/>
                    </a:lnTo>
                    <a:lnTo>
                      <a:pt x="114970" y="15016"/>
                    </a:lnTo>
                    <a:lnTo>
                      <a:pt x="118764" y="11383"/>
                    </a:lnTo>
                    <a:lnTo>
                      <a:pt x="120126" y="9713"/>
                    </a:lnTo>
                    <a:lnTo>
                      <a:pt x="120126" y="6681"/>
                    </a:lnTo>
                    <a:lnTo>
                      <a:pt x="118618" y="4248"/>
                    </a:lnTo>
                    <a:lnTo>
                      <a:pt x="119380" y="1216"/>
                    </a:lnTo>
                    <a:lnTo>
                      <a:pt x="123921" y="0"/>
                    </a:lnTo>
                    <a:lnTo>
                      <a:pt x="124683" y="0"/>
                    </a:lnTo>
                    <a:lnTo>
                      <a:pt x="128624" y="4540"/>
                    </a:lnTo>
                    <a:lnTo>
                      <a:pt x="131056" y="7881"/>
                    </a:lnTo>
                    <a:lnTo>
                      <a:pt x="133634" y="7881"/>
                    </a:lnTo>
                    <a:lnTo>
                      <a:pt x="134396" y="9697"/>
                    </a:lnTo>
                    <a:lnTo>
                      <a:pt x="132580" y="12275"/>
                    </a:lnTo>
                    <a:lnTo>
                      <a:pt x="134396" y="15000"/>
                    </a:lnTo>
                    <a:lnTo>
                      <a:pt x="134396" y="18794"/>
                    </a:lnTo>
                    <a:lnTo>
                      <a:pt x="136521" y="23951"/>
                    </a:lnTo>
                    <a:lnTo>
                      <a:pt x="137737" y="26075"/>
                    </a:lnTo>
                    <a:lnTo>
                      <a:pt x="136974" y="29253"/>
                    </a:lnTo>
                    <a:lnTo>
                      <a:pt x="143347" y="35918"/>
                    </a:lnTo>
                    <a:lnTo>
                      <a:pt x="148050" y="38350"/>
                    </a:lnTo>
                    <a:lnTo>
                      <a:pt x="146688" y="42145"/>
                    </a:lnTo>
                    <a:lnTo>
                      <a:pt x="143201" y="46847"/>
                    </a:lnTo>
                    <a:lnTo>
                      <a:pt x="145926" y="49734"/>
                    </a:lnTo>
                    <a:lnTo>
                      <a:pt x="145780" y="52912"/>
                    </a:lnTo>
                    <a:lnTo>
                      <a:pt x="142893" y="54128"/>
                    </a:lnTo>
                    <a:lnTo>
                      <a:pt x="140915" y="54728"/>
                    </a:lnTo>
                    <a:lnTo>
                      <a:pt x="141223" y="56398"/>
                    </a:lnTo>
                    <a:lnTo>
                      <a:pt x="142731" y="57615"/>
                    </a:lnTo>
                    <a:lnTo>
                      <a:pt x="143039" y="60047"/>
                    </a:lnTo>
                    <a:lnTo>
                      <a:pt x="141369" y="62171"/>
                    </a:lnTo>
                    <a:lnTo>
                      <a:pt x="141223" y="63225"/>
                    </a:lnTo>
                    <a:lnTo>
                      <a:pt x="144109" y="64588"/>
                    </a:lnTo>
                    <a:lnTo>
                      <a:pt x="146542" y="66257"/>
                    </a:lnTo>
                    <a:lnTo>
                      <a:pt x="145634" y="68690"/>
                    </a:lnTo>
                    <a:lnTo>
                      <a:pt x="145180" y="70668"/>
                    </a:lnTo>
                    <a:lnTo>
                      <a:pt x="145634" y="73393"/>
                    </a:lnTo>
                    <a:lnTo>
                      <a:pt x="148066" y="74301"/>
                    </a:lnTo>
                    <a:lnTo>
                      <a:pt x="149736" y="74301"/>
                    </a:lnTo>
                    <a:lnTo>
                      <a:pt x="151552" y="76879"/>
                    </a:lnTo>
                    <a:lnTo>
                      <a:pt x="152315" y="81419"/>
                    </a:lnTo>
                    <a:lnTo>
                      <a:pt x="153077" y="84906"/>
                    </a:lnTo>
                    <a:lnTo>
                      <a:pt x="153077" y="88392"/>
                    </a:lnTo>
                    <a:lnTo>
                      <a:pt x="154293" y="91424"/>
                    </a:lnTo>
                    <a:lnTo>
                      <a:pt x="156417" y="95965"/>
                    </a:lnTo>
                    <a:lnTo>
                      <a:pt x="157179" y="98397"/>
                    </a:lnTo>
                    <a:lnTo>
                      <a:pt x="157942" y="100213"/>
                    </a:lnTo>
                    <a:lnTo>
                      <a:pt x="157942" y="105208"/>
                    </a:lnTo>
                    <a:lnTo>
                      <a:pt x="159158" y="111127"/>
                    </a:lnTo>
                    <a:lnTo>
                      <a:pt x="159158" y="113705"/>
                    </a:lnTo>
                    <a:lnTo>
                      <a:pt x="160974" y="115213"/>
                    </a:lnTo>
                    <a:lnTo>
                      <a:pt x="163406" y="116267"/>
                    </a:lnTo>
                    <a:lnTo>
                      <a:pt x="168871" y="116267"/>
                    </a:lnTo>
                    <a:lnTo>
                      <a:pt x="171757" y="114597"/>
                    </a:lnTo>
                    <a:lnTo>
                      <a:pt x="172811" y="114143"/>
                    </a:lnTo>
                    <a:lnTo>
                      <a:pt x="177514" y="118845"/>
                    </a:lnTo>
                    <a:lnTo>
                      <a:pt x="172811" y="133391"/>
                    </a:lnTo>
                    <a:lnTo>
                      <a:pt x="170233" y="141726"/>
                    </a:lnTo>
                    <a:lnTo>
                      <a:pt x="155979" y="148552"/>
                    </a:lnTo>
                    <a:lnTo>
                      <a:pt x="153255" y="149315"/>
                    </a:lnTo>
                    <a:lnTo>
                      <a:pt x="152655" y="150985"/>
                    </a:lnTo>
                    <a:lnTo>
                      <a:pt x="149477" y="150985"/>
                    </a:lnTo>
                    <a:lnTo>
                      <a:pt x="145536" y="156596"/>
                    </a:lnTo>
                    <a:lnTo>
                      <a:pt x="145082" y="159628"/>
                    </a:lnTo>
                    <a:lnTo>
                      <a:pt x="148423" y="162206"/>
                    </a:lnTo>
                    <a:lnTo>
                      <a:pt x="148877" y="165238"/>
                    </a:lnTo>
                    <a:lnTo>
                      <a:pt x="145082" y="168417"/>
                    </a:lnTo>
                    <a:lnTo>
                      <a:pt x="145228" y="175244"/>
                    </a:lnTo>
                    <a:lnTo>
                      <a:pt x="145536" y="177368"/>
                    </a:lnTo>
                    <a:lnTo>
                      <a:pt x="148115" y="182978"/>
                    </a:lnTo>
                    <a:lnTo>
                      <a:pt x="147807" y="189643"/>
                    </a:lnTo>
                    <a:lnTo>
                      <a:pt x="144920" y="191913"/>
                    </a:lnTo>
                    <a:lnTo>
                      <a:pt x="144774" y="196162"/>
                    </a:lnTo>
                    <a:lnTo>
                      <a:pt x="146753" y="200703"/>
                    </a:lnTo>
                    <a:lnTo>
                      <a:pt x="148115" y="203735"/>
                    </a:lnTo>
                    <a:lnTo>
                      <a:pt x="150547" y="204643"/>
                    </a:lnTo>
                    <a:lnTo>
                      <a:pt x="150401" y="208129"/>
                    </a:lnTo>
                    <a:lnTo>
                      <a:pt x="145407" y="209491"/>
                    </a:lnTo>
                    <a:lnTo>
                      <a:pt x="142682" y="211761"/>
                    </a:lnTo>
                    <a:lnTo>
                      <a:pt x="139050" y="211761"/>
                    </a:lnTo>
                    <a:lnTo>
                      <a:pt x="139358" y="215556"/>
                    </a:lnTo>
                    <a:lnTo>
                      <a:pt x="136780" y="217680"/>
                    </a:lnTo>
                    <a:lnTo>
                      <a:pt x="136472" y="219805"/>
                    </a:lnTo>
                    <a:lnTo>
                      <a:pt x="134040" y="225269"/>
                    </a:lnTo>
                    <a:lnTo>
                      <a:pt x="132985" y="230572"/>
                    </a:lnTo>
                    <a:lnTo>
                      <a:pt x="132677" y="232080"/>
                    </a:lnTo>
                    <a:lnTo>
                      <a:pt x="129337" y="234058"/>
                    </a:lnTo>
                    <a:lnTo>
                      <a:pt x="129483" y="237545"/>
                    </a:lnTo>
                    <a:lnTo>
                      <a:pt x="126450" y="237545"/>
                    </a:lnTo>
                    <a:lnTo>
                      <a:pt x="125688" y="240577"/>
                    </a:lnTo>
                    <a:lnTo>
                      <a:pt x="122348" y="245117"/>
                    </a:lnTo>
                    <a:lnTo>
                      <a:pt x="121440" y="251182"/>
                    </a:lnTo>
                    <a:lnTo>
                      <a:pt x="120532" y="257555"/>
                    </a:lnTo>
                    <a:lnTo>
                      <a:pt x="115991" y="261349"/>
                    </a:lnTo>
                    <a:lnTo>
                      <a:pt x="116137" y="264982"/>
                    </a:lnTo>
                    <a:lnTo>
                      <a:pt x="116445" y="268014"/>
                    </a:lnTo>
                    <a:lnTo>
                      <a:pt x="118424" y="274679"/>
                    </a:lnTo>
                    <a:lnTo>
                      <a:pt x="117370" y="281052"/>
                    </a:lnTo>
                    <a:lnTo>
                      <a:pt x="120256" y="282868"/>
                    </a:lnTo>
                    <a:lnTo>
                      <a:pt x="119202" y="285592"/>
                    </a:lnTo>
                    <a:lnTo>
                      <a:pt x="117694" y="287408"/>
                    </a:lnTo>
                    <a:lnTo>
                      <a:pt x="115424" y="289386"/>
                    </a:lnTo>
                    <a:lnTo>
                      <a:pt x="114062" y="288624"/>
                    </a:lnTo>
                    <a:lnTo>
                      <a:pt x="111792" y="292873"/>
                    </a:lnTo>
                    <a:lnTo>
                      <a:pt x="109667" y="295597"/>
                    </a:lnTo>
                    <a:lnTo>
                      <a:pt x="109667" y="303024"/>
                    </a:lnTo>
                    <a:lnTo>
                      <a:pt x="108613" y="305910"/>
                    </a:lnTo>
                    <a:lnTo>
                      <a:pt x="106635" y="308181"/>
                    </a:lnTo>
                    <a:lnTo>
                      <a:pt x="104965" y="309234"/>
                    </a:lnTo>
                    <a:lnTo>
                      <a:pt x="104965" y="311213"/>
                    </a:lnTo>
                    <a:lnTo>
                      <a:pt x="104057" y="315007"/>
                    </a:lnTo>
                    <a:lnTo>
                      <a:pt x="104965" y="318040"/>
                    </a:lnTo>
                    <a:lnTo>
                      <a:pt x="106781" y="323959"/>
                    </a:lnTo>
                    <a:lnTo>
                      <a:pt x="109667" y="325320"/>
                    </a:lnTo>
                    <a:lnTo>
                      <a:pt x="111937" y="327445"/>
                    </a:lnTo>
                    <a:lnTo>
                      <a:pt x="111483" y="328661"/>
                    </a:lnTo>
                    <a:lnTo>
                      <a:pt x="109505" y="328661"/>
                    </a:lnTo>
                    <a:lnTo>
                      <a:pt x="109197" y="330023"/>
                    </a:lnTo>
                    <a:lnTo>
                      <a:pt x="109343" y="333364"/>
                    </a:lnTo>
                    <a:lnTo>
                      <a:pt x="111159" y="337758"/>
                    </a:lnTo>
                    <a:lnTo>
                      <a:pt x="113429" y="339574"/>
                    </a:lnTo>
                    <a:lnTo>
                      <a:pt x="113283" y="347455"/>
                    </a:lnTo>
                    <a:lnTo>
                      <a:pt x="113137" y="348509"/>
                    </a:lnTo>
                    <a:lnTo>
                      <a:pt x="116024" y="348509"/>
                    </a:lnTo>
                    <a:lnTo>
                      <a:pt x="113899" y="353504"/>
                    </a:lnTo>
                    <a:lnTo>
                      <a:pt x="115116" y="356536"/>
                    </a:lnTo>
                    <a:lnTo>
                      <a:pt x="114970" y="359260"/>
                    </a:lnTo>
                    <a:lnTo>
                      <a:pt x="116332" y="359260"/>
                    </a:lnTo>
                    <a:lnTo>
                      <a:pt x="116786" y="357590"/>
                    </a:lnTo>
                    <a:lnTo>
                      <a:pt x="118456" y="356828"/>
                    </a:lnTo>
                    <a:lnTo>
                      <a:pt x="120272" y="359260"/>
                    </a:lnTo>
                    <a:lnTo>
                      <a:pt x="120418" y="362147"/>
                    </a:lnTo>
                    <a:lnTo>
                      <a:pt x="118440" y="368519"/>
                    </a:lnTo>
                    <a:lnTo>
                      <a:pt x="118294" y="373368"/>
                    </a:lnTo>
                    <a:lnTo>
                      <a:pt x="119056" y="375946"/>
                    </a:lnTo>
                    <a:lnTo>
                      <a:pt x="118748" y="380195"/>
                    </a:lnTo>
                    <a:lnTo>
                      <a:pt x="115862" y="382627"/>
                    </a:lnTo>
                    <a:lnTo>
                      <a:pt x="115408" y="386113"/>
                    </a:lnTo>
                    <a:lnTo>
                      <a:pt x="111613" y="389600"/>
                    </a:lnTo>
                    <a:lnTo>
                      <a:pt x="108889" y="392632"/>
                    </a:lnTo>
                    <a:lnTo>
                      <a:pt x="108889" y="394448"/>
                    </a:lnTo>
                    <a:lnTo>
                      <a:pt x="110397" y="396427"/>
                    </a:lnTo>
                    <a:lnTo>
                      <a:pt x="109035" y="400675"/>
                    </a:lnTo>
                    <a:lnTo>
                      <a:pt x="108889" y="403708"/>
                    </a:lnTo>
                    <a:lnTo>
                      <a:pt x="107835" y="405524"/>
                    </a:lnTo>
                    <a:lnTo>
                      <a:pt x="105711" y="406286"/>
                    </a:lnTo>
                    <a:lnTo>
                      <a:pt x="104040" y="407340"/>
                    </a:lnTo>
                    <a:lnTo>
                      <a:pt x="104040" y="408702"/>
                    </a:lnTo>
                    <a:lnTo>
                      <a:pt x="106764" y="410972"/>
                    </a:lnTo>
                    <a:lnTo>
                      <a:pt x="108435" y="421431"/>
                    </a:lnTo>
                    <a:lnTo>
                      <a:pt x="106764" y="431291"/>
                    </a:lnTo>
                    <a:lnTo>
                      <a:pt x="104040" y="432199"/>
                    </a:lnTo>
                    <a:lnTo>
                      <a:pt x="101316" y="435085"/>
                    </a:lnTo>
                    <a:lnTo>
                      <a:pt x="101316" y="437663"/>
                    </a:lnTo>
                    <a:lnTo>
                      <a:pt x="97522" y="437663"/>
                    </a:lnTo>
                    <a:lnTo>
                      <a:pt x="93581" y="440388"/>
                    </a:lnTo>
                    <a:lnTo>
                      <a:pt x="93581" y="445544"/>
                    </a:lnTo>
                    <a:lnTo>
                      <a:pt x="91765" y="445544"/>
                    </a:lnTo>
                    <a:lnTo>
                      <a:pt x="91765" y="451463"/>
                    </a:lnTo>
                    <a:lnTo>
                      <a:pt x="90095" y="452517"/>
                    </a:lnTo>
                    <a:lnTo>
                      <a:pt x="92365" y="454787"/>
                    </a:lnTo>
                    <a:lnTo>
                      <a:pt x="92057" y="458128"/>
                    </a:lnTo>
                    <a:lnTo>
                      <a:pt x="90079" y="459944"/>
                    </a:lnTo>
                    <a:lnTo>
                      <a:pt x="90079" y="462522"/>
                    </a:lnTo>
                    <a:lnTo>
                      <a:pt x="93111" y="465246"/>
                    </a:lnTo>
                    <a:lnTo>
                      <a:pt x="93111" y="466754"/>
                    </a:lnTo>
                    <a:lnTo>
                      <a:pt x="90079" y="468571"/>
                    </a:lnTo>
                    <a:lnTo>
                      <a:pt x="90079" y="471149"/>
                    </a:lnTo>
                    <a:lnTo>
                      <a:pt x="92657" y="472203"/>
                    </a:lnTo>
                    <a:lnTo>
                      <a:pt x="92349" y="475381"/>
                    </a:lnTo>
                    <a:lnTo>
                      <a:pt x="93857" y="479922"/>
                    </a:lnTo>
                    <a:lnTo>
                      <a:pt x="94311" y="481138"/>
                    </a:lnTo>
                    <a:lnTo>
                      <a:pt x="94765" y="491289"/>
                    </a:lnTo>
                    <a:lnTo>
                      <a:pt x="97343" y="493559"/>
                    </a:lnTo>
                    <a:lnTo>
                      <a:pt x="97489" y="495683"/>
                    </a:lnTo>
                    <a:lnTo>
                      <a:pt x="95673" y="498116"/>
                    </a:lnTo>
                    <a:lnTo>
                      <a:pt x="95073" y="499332"/>
                    </a:lnTo>
                    <a:lnTo>
                      <a:pt x="91895" y="499332"/>
                    </a:lnTo>
                    <a:lnTo>
                      <a:pt x="85830" y="503272"/>
                    </a:lnTo>
                    <a:lnTo>
                      <a:pt x="85830" y="513877"/>
                    </a:lnTo>
                    <a:lnTo>
                      <a:pt x="84322" y="517672"/>
                    </a:lnTo>
                    <a:lnTo>
                      <a:pt x="84322" y="521012"/>
                    </a:lnTo>
                    <a:lnTo>
                      <a:pt x="79473" y="521012"/>
                    </a:lnTo>
                    <a:lnTo>
                      <a:pt x="79473" y="528439"/>
                    </a:lnTo>
                    <a:lnTo>
                      <a:pt x="81906" y="529655"/>
                    </a:lnTo>
                    <a:lnTo>
                      <a:pt x="81144" y="535574"/>
                    </a:lnTo>
                    <a:lnTo>
                      <a:pt x="77349" y="535574"/>
                    </a:lnTo>
                    <a:lnTo>
                      <a:pt x="77349" y="539823"/>
                    </a:lnTo>
                    <a:lnTo>
                      <a:pt x="80382" y="541331"/>
                    </a:lnTo>
                    <a:lnTo>
                      <a:pt x="80528" y="543001"/>
                    </a:lnTo>
                    <a:lnTo>
                      <a:pt x="77349" y="544055"/>
                    </a:lnTo>
                    <a:lnTo>
                      <a:pt x="77349" y="549358"/>
                    </a:lnTo>
                    <a:lnTo>
                      <a:pt x="75079" y="551482"/>
                    </a:lnTo>
                    <a:lnTo>
                      <a:pt x="76295" y="557238"/>
                    </a:lnTo>
                    <a:lnTo>
                      <a:pt x="77057" y="562995"/>
                    </a:lnTo>
                    <a:lnTo>
                      <a:pt x="75079" y="572854"/>
                    </a:lnTo>
                    <a:lnTo>
                      <a:pt x="77057" y="575124"/>
                    </a:lnTo>
                    <a:lnTo>
                      <a:pt x="76911" y="577703"/>
                    </a:lnTo>
                    <a:lnTo>
                      <a:pt x="78419" y="579827"/>
                    </a:lnTo>
                    <a:lnTo>
                      <a:pt x="78728" y="583767"/>
                    </a:lnTo>
                    <a:lnTo>
                      <a:pt x="79036" y="586946"/>
                    </a:lnTo>
                    <a:lnTo>
                      <a:pt x="80852" y="589524"/>
                    </a:lnTo>
                    <a:lnTo>
                      <a:pt x="77365" y="591956"/>
                    </a:lnTo>
                    <a:lnTo>
                      <a:pt x="73279" y="591956"/>
                    </a:lnTo>
                    <a:lnTo>
                      <a:pt x="71771" y="595135"/>
                    </a:lnTo>
                    <a:lnTo>
                      <a:pt x="73749" y="598167"/>
                    </a:lnTo>
                    <a:lnTo>
                      <a:pt x="71771" y="601345"/>
                    </a:lnTo>
                    <a:lnTo>
                      <a:pt x="71771" y="603615"/>
                    </a:lnTo>
                    <a:lnTo>
                      <a:pt x="70555" y="606794"/>
                    </a:lnTo>
                    <a:lnTo>
                      <a:pt x="70555" y="609826"/>
                    </a:lnTo>
                    <a:lnTo>
                      <a:pt x="71463" y="615745"/>
                    </a:lnTo>
                    <a:lnTo>
                      <a:pt x="74041" y="619377"/>
                    </a:lnTo>
                    <a:lnTo>
                      <a:pt x="79960" y="620593"/>
                    </a:lnTo>
                    <a:lnTo>
                      <a:pt x="79360" y="623772"/>
                    </a:lnTo>
                    <a:lnTo>
                      <a:pt x="76182" y="625750"/>
                    </a:lnTo>
                    <a:lnTo>
                      <a:pt x="76490" y="630907"/>
                    </a:lnTo>
                    <a:lnTo>
                      <a:pt x="79522" y="631506"/>
                    </a:lnTo>
                    <a:lnTo>
                      <a:pt x="81955" y="633323"/>
                    </a:lnTo>
                    <a:lnTo>
                      <a:pt x="79976" y="635593"/>
                    </a:lnTo>
                    <a:lnTo>
                      <a:pt x="78614" y="638771"/>
                    </a:lnTo>
                    <a:lnTo>
                      <a:pt x="80884" y="641658"/>
                    </a:lnTo>
                    <a:lnTo>
                      <a:pt x="77998" y="645744"/>
                    </a:lnTo>
                    <a:lnTo>
                      <a:pt x="77852" y="653771"/>
                    </a:lnTo>
                    <a:lnTo>
                      <a:pt x="84517" y="654533"/>
                    </a:lnTo>
                    <a:lnTo>
                      <a:pt x="90581" y="656203"/>
                    </a:lnTo>
                    <a:lnTo>
                      <a:pt x="92559" y="659236"/>
                    </a:lnTo>
                    <a:lnTo>
                      <a:pt x="90743" y="661960"/>
                    </a:lnTo>
                    <a:lnTo>
                      <a:pt x="89835" y="664684"/>
                    </a:lnTo>
                    <a:lnTo>
                      <a:pt x="88327" y="665738"/>
                    </a:lnTo>
                    <a:lnTo>
                      <a:pt x="77722" y="664976"/>
                    </a:lnTo>
                    <a:lnTo>
                      <a:pt x="73328" y="665122"/>
                    </a:lnTo>
                    <a:lnTo>
                      <a:pt x="72874" y="666484"/>
                    </a:lnTo>
                    <a:lnTo>
                      <a:pt x="75144" y="668754"/>
                    </a:lnTo>
                    <a:lnTo>
                      <a:pt x="77722" y="669662"/>
                    </a:lnTo>
                    <a:lnTo>
                      <a:pt x="84095" y="669662"/>
                    </a:lnTo>
                    <a:lnTo>
                      <a:pt x="83787" y="673003"/>
                    </a:lnTo>
                    <a:lnTo>
                      <a:pt x="85765" y="676181"/>
                    </a:lnTo>
                    <a:lnTo>
                      <a:pt x="87435" y="677851"/>
                    </a:lnTo>
                    <a:lnTo>
                      <a:pt x="86981" y="681337"/>
                    </a:lnTo>
                    <a:lnTo>
                      <a:pt x="80317" y="684516"/>
                    </a:lnTo>
                    <a:lnTo>
                      <a:pt x="79555" y="692997"/>
                    </a:lnTo>
                    <a:lnTo>
                      <a:pt x="80317" y="696629"/>
                    </a:lnTo>
                    <a:lnTo>
                      <a:pt x="82587" y="700261"/>
                    </a:lnTo>
                    <a:lnTo>
                      <a:pt x="76214" y="704510"/>
                    </a:lnTo>
                    <a:lnTo>
                      <a:pt x="78938" y="706780"/>
                    </a:lnTo>
                    <a:lnTo>
                      <a:pt x="78938" y="712699"/>
                    </a:lnTo>
                    <a:lnTo>
                      <a:pt x="79992" y="715585"/>
                    </a:lnTo>
                    <a:lnTo>
                      <a:pt x="80900" y="720888"/>
                    </a:lnTo>
                    <a:lnTo>
                      <a:pt x="77106" y="723774"/>
                    </a:lnTo>
                    <a:lnTo>
                      <a:pt x="75598" y="734542"/>
                    </a:lnTo>
                    <a:lnTo>
                      <a:pt x="73620" y="740152"/>
                    </a:lnTo>
                    <a:lnTo>
                      <a:pt x="70587" y="744546"/>
                    </a:lnTo>
                    <a:lnTo>
                      <a:pt x="68463" y="745601"/>
                    </a:lnTo>
                    <a:lnTo>
                      <a:pt x="68463" y="750757"/>
                    </a:lnTo>
                    <a:lnTo>
                      <a:pt x="64831" y="755460"/>
                    </a:lnTo>
                    <a:lnTo>
                      <a:pt x="64831" y="760762"/>
                    </a:lnTo>
                    <a:lnTo>
                      <a:pt x="68317" y="765157"/>
                    </a:lnTo>
                    <a:lnTo>
                      <a:pt x="67555" y="768789"/>
                    </a:lnTo>
                    <a:lnTo>
                      <a:pt x="68771" y="772130"/>
                    </a:lnTo>
                    <a:lnTo>
                      <a:pt x="68463" y="773346"/>
                    </a:lnTo>
                    <a:lnTo>
                      <a:pt x="62852" y="775162"/>
                    </a:lnTo>
                    <a:lnTo>
                      <a:pt x="62852" y="786983"/>
                    </a:lnTo>
                    <a:lnTo>
                      <a:pt x="59220" y="790016"/>
                    </a:lnTo>
                    <a:lnTo>
                      <a:pt x="55588" y="790616"/>
                    </a:lnTo>
                    <a:lnTo>
                      <a:pt x="51339" y="795772"/>
                    </a:lnTo>
                    <a:lnTo>
                      <a:pt x="50285" y="800313"/>
                    </a:lnTo>
                    <a:lnTo>
                      <a:pt x="51501" y="801367"/>
                    </a:lnTo>
                    <a:lnTo>
                      <a:pt x="50285" y="802420"/>
                    </a:lnTo>
                    <a:lnTo>
                      <a:pt x="45582" y="802420"/>
                    </a:lnTo>
                    <a:lnTo>
                      <a:pt x="42404" y="810448"/>
                    </a:lnTo>
                    <a:lnTo>
                      <a:pt x="43458" y="813788"/>
                    </a:lnTo>
                    <a:lnTo>
                      <a:pt x="45274" y="816366"/>
                    </a:lnTo>
                    <a:lnTo>
                      <a:pt x="43296" y="819707"/>
                    </a:lnTo>
                    <a:lnTo>
                      <a:pt x="44058" y="825171"/>
                    </a:lnTo>
                    <a:lnTo>
                      <a:pt x="43750" y="827750"/>
                    </a:lnTo>
                    <a:lnTo>
                      <a:pt x="45874" y="830328"/>
                    </a:lnTo>
                    <a:lnTo>
                      <a:pt x="47382" y="836393"/>
                    </a:lnTo>
                    <a:lnTo>
                      <a:pt x="50415" y="842603"/>
                    </a:lnTo>
                    <a:lnTo>
                      <a:pt x="50561" y="848522"/>
                    </a:lnTo>
                    <a:lnTo>
                      <a:pt x="53285" y="849576"/>
                    </a:lnTo>
                    <a:lnTo>
                      <a:pt x="55717" y="847452"/>
                    </a:lnTo>
                    <a:lnTo>
                      <a:pt x="57388" y="845473"/>
                    </a:lnTo>
                    <a:lnTo>
                      <a:pt x="59966" y="845165"/>
                    </a:lnTo>
                    <a:lnTo>
                      <a:pt x="61636" y="846219"/>
                    </a:lnTo>
                    <a:lnTo>
                      <a:pt x="62398" y="843495"/>
                    </a:lnTo>
                    <a:lnTo>
                      <a:pt x="66193" y="843187"/>
                    </a:lnTo>
                    <a:lnTo>
                      <a:pt x="69079" y="845619"/>
                    </a:lnTo>
                    <a:lnTo>
                      <a:pt x="68171" y="850468"/>
                    </a:lnTo>
                    <a:lnTo>
                      <a:pt x="68933" y="857133"/>
                    </a:lnTo>
                    <a:lnTo>
                      <a:pt x="66355" y="858349"/>
                    </a:lnTo>
                    <a:lnTo>
                      <a:pt x="65447" y="862743"/>
                    </a:lnTo>
                    <a:lnTo>
                      <a:pt x="65447" y="867138"/>
                    </a:lnTo>
                    <a:lnTo>
                      <a:pt x="67263" y="867138"/>
                    </a:lnTo>
                    <a:lnTo>
                      <a:pt x="67409" y="869570"/>
                    </a:lnTo>
                    <a:lnTo>
                      <a:pt x="69387" y="869570"/>
                    </a:lnTo>
                    <a:lnTo>
                      <a:pt x="69079" y="874273"/>
                    </a:lnTo>
                    <a:lnTo>
                      <a:pt x="65593" y="875635"/>
                    </a:lnTo>
                    <a:lnTo>
                      <a:pt x="68479" y="877759"/>
                    </a:lnTo>
                    <a:lnTo>
                      <a:pt x="68333" y="881392"/>
                    </a:lnTo>
                    <a:lnTo>
                      <a:pt x="72874" y="881392"/>
                    </a:lnTo>
                    <a:lnTo>
                      <a:pt x="73636" y="884116"/>
                    </a:lnTo>
                    <a:lnTo>
                      <a:pt x="76214" y="885170"/>
                    </a:lnTo>
                    <a:lnTo>
                      <a:pt x="76360" y="887894"/>
                    </a:lnTo>
                    <a:lnTo>
                      <a:pt x="75760" y="891526"/>
                    </a:lnTo>
                    <a:lnTo>
                      <a:pt x="113656" y="891526"/>
                    </a:lnTo>
                    <a:lnTo>
                      <a:pt x="125170" y="895613"/>
                    </a:lnTo>
                    <a:lnTo>
                      <a:pt x="131234" y="897121"/>
                    </a:lnTo>
                    <a:lnTo>
                      <a:pt x="136083" y="898791"/>
                    </a:lnTo>
                    <a:lnTo>
                      <a:pt x="142455" y="901823"/>
                    </a:lnTo>
                    <a:lnTo>
                      <a:pt x="145342" y="901823"/>
                    </a:lnTo>
                    <a:lnTo>
                      <a:pt x="148066" y="904710"/>
                    </a:lnTo>
                    <a:lnTo>
                      <a:pt x="139423" y="903039"/>
                    </a:lnTo>
                    <a:lnTo>
                      <a:pt x="132450" y="899407"/>
                    </a:lnTo>
                    <a:lnTo>
                      <a:pt x="125932" y="900915"/>
                    </a:lnTo>
                    <a:lnTo>
                      <a:pt x="124570" y="906072"/>
                    </a:lnTo>
                    <a:lnTo>
                      <a:pt x="121537" y="909704"/>
                    </a:lnTo>
                    <a:lnTo>
                      <a:pt x="119721" y="909704"/>
                    </a:lnTo>
                    <a:lnTo>
                      <a:pt x="118505" y="908196"/>
                    </a:lnTo>
                    <a:lnTo>
                      <a:pt x="110024" y="913190"/>
                    </a:lnTo>
                    <a:lnTo>
                      <a:pt x="107754" y="913190"/>
                    </a:lnTo>
                    <a:lnTo>
                      <a:pt x="104267" y="915769"/>
                    </a:lnTo>
                    <a:lnTo>
                      <a:pt x="103505" y="913952"/>
                    </a:lnTo>
                    <a:lnTo>
                      <a:pt x="98203" y="915769"/>
                    </a:lnTo>
                    <a:lnTo>
                      <a:pt x="98657" y="918801"/>
                    </a:lnTo>
                    <a:lnTo>
                      <a:pt x="95932" y="920309"/>
                    </a:lnTo>
                    <a:lnTo>
                      <a:pt x="96840" y="923488"/>
                    </a:lnTo>
                    <a:lnTo>
                      <a:pt x="97603" y="927428"/>
                    </a:lnTo>
                    <a:lnTo>
                      <a:pt x="96840" y="932893"/>
                    </a:lnTo>
                    <a:lnTo>
                      <a:pt x="94862" y="937741"/>
                    </a:lnTo>
                    <a:lnTo>
                      <a:pt x="95316" y="943206"/>
                    </a:lnTo>
                    <a:lnTo>
                      <a:pt x="93808" y="951395"/>
                    </a:lnTo>
                    <a:lnTo>
                      <a:pt x="91684" y="956697"/>
                    </a:lnTo>
                    <a:lnTo>
                      <a:pt x="88652" y="956697"/>
                    </a:lnTo>
                    <a:lnTo>
                      <a:pt x="82441" y="953519"/>
                    </a:lnTo>
                    <a:lnTo>
                      <a:pt x="76684" y="951249"/>
                    </a:lnTo>
                    <a:lnTo>
                      <a:pt x="75922" y="948979"/>
                    </a:lnTo>
                    <a:lnTo>
                      <a:pt x="72744" y="949125"/>
                    </a:lnTo>
                    <a:lnTo>
                      <a:pt x="66825" y="943514"/>
                    </a:lnTo>
                    <a:lnTo>
                      <a:pt x="64701" y="938974"/>
                    </a:lnTo>
                    <a:lnTo>
                      <a:pt x="65609" y="935179"/>
                    </a:lnTo>
                    <a:lnTo>
                      <a:pt x="70312" y="934271"/>
                    </a:lnTo>
                    <a:lnTo>
                      <a:pt x="71220" y="936849"/>
                    </a:lnTo>
                    <a:lnTo>
                      <a:pt x="69857" y="940028"/>
                    </a:lnTo>
                    <a:lnTo>
                      <a:pt x="73798" y="939573"/>
                    </a:lnTo>
                    <a:lnTo>
                      <a:pt x="73944" y="933509"/>
                    </a:lnTo>
                    <a:cubicBezTo>
                      <a:pt x="73944" y="933509"/>
                      <a:pt x="76668" y="933055"/>
                      <a:pt x="76830" y="933509"/>
                    </a:cubicBezTo>
                    <a:cubicBezTo>
                      <a:pt x="76976" y="933963"/>
                      <a:pt x="77592" y="941081"/>
                      <a:pt x="77592" y="941081"/>
                    </a:cubicBezTo>
                    <a:lnTo>
                      <a:pt x="71674" y="944568"/>
                    </a:lnTo>
                    <a:lnTo>
                      <a:pt x="71674" y="945622"/>
                    </a:lnTo>
                    <a:lnTo>
                      <a:pt x="76522" y="944714"/>
                    </a:lnTo>
                    <a:lnTo>
                      <a:pt x="80008" y="941228"/>
                    </a:lnTo>
                    <a:lnTo>
                      <a:pt x="78955" y="933347"/>
                    </a:lnTo>
                    <a:lnTo>
                      <a:pt x="81387" y="932584"/>
                    </a:lnTo>
                    <a:lnTo>
                      <a:pt x="86381" y="930006"/>
                    </a:lnTo>
                    <a:lnTo>
                      <a:pt x="92446" y="922125"/>
                    </a:lnTo>
                    <a:lnTo>
                      <a:pt x="92592" y="920763"/>
                    </a:lnTo>
                    <a:lnTo>
                      <a:pt x="88343" y="919255"/>
                    </a:lnTo>
                    <a:lnTo>
                      <a:pt x="86673" y="913190"/>
                    </a:lnTo>
                    <a:lnTo>
                      <a:pt x="85911" y="919401"/>
                    </a:lnTo>
                    <a:lnTo>
                      <a:pt x="74690" y="926974"/>
                    </a:lnTo>
                    <a:lnTo>
                      <a:pt x="74236" y="929552"/>
                    </a:lnTo>
                    <a:lnTo>
                      <a:pt x="72420" y="930460"/>
                    </a:lnTo>
                    <a:lnTo>
                      <a:pt x="69241" y="926520"/>
                    </a:lnTo>
                    <a:lnTo>
                      <a:pt x="68787" y="928498"/>
                    </a:lnTo>
                    <a:lnTo>
                      <a:pt x="64701" y="926374"/>
                    </a:lnTo>
                    <a:lnTo>
                      <a:pt x="65009" y="928498"/>
                    </a:lnTo>
                    <a:lnTo>
                      <a:pt x="67587" y="929260"/>
                    </a:lnTo>
                    <a:lnTo>
                      <a:pt x="68949" y="931076"/>
                    </a:lnTo>
                    <a:lnTo>
                      <a:pt x="66679" y="932293"/>
                    </a:lnTo>
                    <a:lnTo>
                      <a:pt x="63193" y="931384"/>
                    </a:lnTo>
                    <a:lnTo>
                      <a:pt x="64863" y="933817"/>
                    </a:lnTo>
                    <a:lnTo>
                      <a:pt x="62593" y="937303"/>
                    </a:lnTo>
                    <a:lnTo>
                      <a:pt x="60777" y="937449"/>
                    </a:lnTo>
                    <a:lnTo>
                      <a:pt x="64717" y="942298"/>
                    </a:lnTo>
                    <a:lnTo>
                      <a:pt x="62447" y="942606"/>
                    </a:lnTo>
                    <a:lnTo>
                      <a:pt x="48047" y="932455"/>
                    </a:lnTo>
                    <a:lnTo>
                      <a:pt x="47901" y="930477"/>
                    </a:lnTo>
                    <a:lnTo>
                      <a:pt x="53366" y="930331"/>
                    </a:lnTo>
                    <a:lnTo>
                      <a:pt x="57453" y="932001"/>
                    </a:lnTo>
                    <a:lnTo>
                      <a:pt x="58052" y="928514"/>
                    </a:lnTo>
                    <a:lnTo>
                      <a:pt x="55020" y="928061"/>
                    </a:lnTo>
                    <a:lnTo>
                      <a:pt x="55020" y="925174"/>
                    </a:lnTo>
                    <a:lnTo>
                      <a:pt x="54420" y="921542"/>
                    </a:lnTo>
                    <a:lnTo>
                      <a:pt x="53058" y="920033"/>
                    </a:lnTo>
                    <a:lnTo>
                      <a:pt x="56544" y="918672"/>
                    </a:lnTo>
                    <a:lnTo>
                      <a:pt x="59885" y="915493"/>
                    </a:lnTo>
                    <a:lnTo>
                      <a:pt x="60193" y="919742"/>
                    </a:lnTo>
                    <a:lnTo>
                      <a:pt x="61863" y="918525"/>
                    </a:lnTo>
                    <a:lnTo>
                      <a:pt x="62625" y="919742"/>
                    </a:lnTo>
                    <a:lnTo>
                      <a:pt x="65512" y="921558"/>
                    </a:lnTo>
                    <a:lnTo>
                      <a:pt x="65366" y="918379"/>
                    </a:lnTo>
                    <a:lnTo>
                      <a:pt x="68090" y="917017"/>
                    </a:lnTo>
                    <a:lnTo>
                      <a:pt x="71122" y="913677"/>
                    </a:lnTo>
                    <a:lnTo>
                      <a:pt x="73101" y="913369"/>
                    </a:lnTo>
                    <a:lnTo>
                      <a:pt x="77641" y="915039"/>
                    </a:lnTo>
                    <a:lnTo>
                      <a:pt x="81727" y="915639"/>
                    </a:lnTo>
                    <a:lnTo>
                      <a:pt x="82635" y="913823"/>
                    </a:lnTo>
                    <a:lnTo>
                      <a:pt x="78549" y="911699"/>
                    </a:lnTo>
                    <a:lnTo>
                      <a:pt x="74155" y="910645"/>
                    </a:lnTo>
                    <a:lnTo>
                      <a:pt x="71430" y="910045"/>
                    </a:lnTo>
                    <a:lnTo>
                      <a:pt x="68544" y="909591"/>
                    </a:lnTo>
                    <a:lnTo>
                      <a:pt x="66728" y="908374"/>
                    </a:lnTo>
                    <a:lnTo>
                      <a:pt x="66728" y="912623"/>
                    </a:lnTo>
                    <a:lnTo>
                      <a:pt x="60663" y="913985"/>
                    </a:lnTo>
                    <a:lnTo>
                      <a:pt x="65366" y="909283"/>
                    </a:lnTo>
                    <a:lnTo>
                      <a:pt x="61571" y="910953"/>
                    </a:lnTo>
                    <a:lnTo>
                      <a:pt x="60971" y="908828"/>
                    </a:lnTo>
                    <a:lnTo>
                      <a:pt x="59301" y="910191"/>
                    </a:lnTo>
                    <a:lnTo>
                      <a:pt x="57177" y="909591"/>
                    </a:lnTo>
                    <a:lnTo>
                      <a:pt x="54599" y="914585"/>
                    </a:lnTo>
                    <a:lnTo>
                      <a:pt x="57777" y="913077"/>
                    </a:lnTo>
                    <a:lnTo>
                      <a:pt x="57923" y="915347"/>
                    </a:lnTo>
                    <a:lnTo>
                      <a:pt x="52620" y="919142"/>
                    </a:lnTo>
                    <a:lnTo>
                      <a:pt x="52020" y="920958"/>
                    </a:lnTo>
                    <a:lnTo>
                      <a:pt x="52928" y="922174"/>
                    </a:lnTo>
                    <a:lnTo>
                      <a:pt x="53382" y="925969"/>
                    </a:lnTo>
                    <a:lnTo>
                      <a:pt x="50496" y="928093"/>
                    </a:lnTo>
                    <a:lnTo>
                      <a:pt x="49134" y="926114"/>
                    </a:lnTo>
                    <a:lnTo>
                      <a:pt x="48534" y="927477"/>
                    </a:lnTo>
                    <a:lnTo>
                      <a:pt x="43993" y="925352"/>
                    </a:lnTo>
                    <a:lnTo>
                      <a:pt x="48242" y="922174"/>
                    </a:lnTo>
                    <a:lnTo>
                      <a:pt x="42485" y="917926"/>
                    </a:lnTo>
                    <a:lnTo>
                      <a:pt x="47026" y="919142"/>
                    </a:lnTo>
                    <a:lnTo>
                      <a:pt x="47172" y="916417"/>
                    </a:lnTo>
                    <a:lnTo>
                      <a:pt x="48388" y="914099"/>
                    </a:lnTo>
                    <a:lnTo>
                      <a:pt x="50658" y="909753"/>
                    </a:lnTo>
                    <a:lnTo>
                      <a:pt x="53090" y="908699"/>
                    </a:lnTo>
                    <a:lnTo>
                      <a:pt x="48550" y="905812"/>
                    </a:lnTo>
                    <a:lnTo>
                      <a:pt x="48858" y="909899"/>
                    </a:lnTo>
                    <a:lnTo>
                      <a:pt x="47188" y="913239"/>
                    </a:lnTo>
                    <a:lnTo>
                      <a:pt x="44918" y="909299"/>
                    </a:lnTo>
                    <a:lnTo>
                      <a:pt x="44918" y="913547"/>
                    </a:lnTo>
                    <a:lnTo>
                      <a:pt x="42485" y="913856"/>
                    </a:lnTo>
                    <a:lnTo>
                      <a:pt x="40053" y="916888"/>
                    </a:lnTo>
                    <a:lnTo>
                      <a:pt x="40053" y="911277"/>
                    </a:lnTo>
                    <a:lnTo>
                      <a:pt x="43993" y="907337"/>
                    </a:lnTo>
                    <a:lnTo>
                      <a:pt x="40053" y="905066"/>
                    </a:lnTo>
                    <a:lnTo>
                      <a:pt x="42631" y="901434"/>
                    </a:lnTo>
                    <a:lnTo>
                      <a:pt x="40053" y="897186"/>
                    </a:lnTo>
                    <a:lnTo>
                      <a:pt x="43085" y="896877"/>
                    </a:lnTo>
                    <a:lnTo>
                      <a:pt x="45518" y="899310"/>
                    </a:lnTo>
                    <a:lnTo>
                      <a:pt x="47642" y="899456"/>
                    </a:lnTo>
                    <a:lnTo>
                      <a:pt x="50982" y="895823"/>
                    </a:lnTo>
                    <a:lnTo>
                      <a:pt x="52799" y="894315"/>
                    </a:lnTo>
                    <a:lnTo>
                      <a:pt x="51890" y="899618"/>
                    </a:lnTo>
                    <a:lnTo>
                      <a:pt x="53561" y="898402"/>
                    </a:lnTo>
                    <a:cubicBezTo>
                      <a:pt x="53561" y="898402"/>
                      <a:pt x="54777" y="899764"/>
                      <a:pt x="55377" y="899618"/>
                    </a:cubicBezTo>
                    <a:cubicBezTo>
                      <a:pt x="55977" y="899472"/>
                      <a:pt x="58555" y="894770"/>
                      <a:pt x="58555" y="894770"/>
                    </a:cubicBezTo>
                    <a:lnTo>
                      <a:pt x="57193" y="893553"/>
                    </a:lnTo>
                    <a:lnTo>
                      <a:pt x="55685" y="897348"/>
                    </a:lnTo>
                    <a:lnTo>
                      <a:pt x="54323" y="896585"/>
                    </a:lnTo>
                    <a:lnTo>
                      <a:pt x="55685" y="889305"/>
                    </a:lnTo>
                    <a:cubicBezTo>
                      <a:pt x="55685" y="889305"/>
                      <a:pt x="57663" y="888705"/>
                      <a:pt x="57955" y="889613"/>
                    </a:cubicBezTo>
                    <a:cubicBezTo>
                      <a:pt x="58263" y="890521"/>
                      <a:pt x="59625" y="894461"/>
                      <a:pt x="59625" y="894461"/>
                    </a:cubicBezTo>
                    <a:lnTo>
                      <a:pt x="62204" y="896732"/>
                    </a:lnTo>
                    <a:lnTo>
                      <a:pt x="61442" y="901726"/>
                    </a:lnTo>
                    <a:lnTo>
                      <a:pt x="59009" y="902326"/>
                    </a:lnTo>
                    <a:lnTo>
                      <a:pt x="57193" y="904304"/>
                    </a:lnTo>
                    <a:lnTo>
                      <a:pt x="55215" y="905520"/>
                    </a:lnTo>
                    <a:lnTo>
                      <a:pt x="55215" y="906737"/>
                    </a:lnTo>
                    <a:lnTo>
                      <a:pt x="57031" y="905828"/>
                    </a:lnTo>
                    <a:lnTo>
                      <a:pt x="62787" y="907191"/>
                    </a:lnTo>
                    <a:lnTo>
                      <a:pt x="61571" y="904921"/>
                    </a:lnTo>
                    <a:lnTo>
                      <a:pt x="63079" y="903104"/>
                    </a:lnTo>
                    <a:lnTo>
                      <a:pt x="63225" y="896893"/>
                    </a:lnTo>
                    <a:lnTo>
                      <a:pt x="60047" y="889467"/>
                    </a:lnTo>
                    <a:lnTo>
                      <a:pt x="60355" y="888105"/>
                    </a:lnTo>
                    <a:lnTo>
                      <a:pt x="61863" y="889921"/>
                    </a:lnTo>
                    <a:lnTo>
                      <a:pt x="62463" y="888251"/>
                    </a:lnTo>
                    <a:lnTo>
                      <a:pt x="67458" y="889159"/>
                    </a:lnTo>
                    <a:lnTo>
                      <a:pt x="68512" y="886434"/>
                    </a:lnTo>
                    <a:lnTo>
                      <a:pt x="64117" y="886434"/>
                    </a:lnTo>
                    <a:lnTo>
                      <a:pt x="63663" y="884164"/>
                    </a:lnTo>
                    <a:lnTo>
                      <a:pt x="63809" y="879916"/>
                    </a:lnTo>
                    <a:lnTo>
                      <a:pt x="60923" y="876575"/>
                    </a:lnTo>
                    <a:lnTo>
                      <a:pt x="57744" y="875975"/>
                    </a:lnTo>
                    <a:lnTo>
                      <a:pt x="54712" y="873997"/>
                    </a:lnTo>
                    <a:lnTo>
                      <a:pt x="52442" y="871727"/>
                    </a:lnTo>
                    <a:lnTo>
                      <a:pt x="46685" y="872489"/>
                    </a:lnTo>
                    <a:lnTo>
                      <a:pt x="51988" y="874759"/>
                    </a:lnTo>
                    <a:lnTo>
                      <a:pt x="51080" y="877191"/>
                    </a:lnTo>
                    <a:lnTo>
                      <a:pt x="53512" y="875376"/>
                    </a:lnTo>
                    <a:lnTo>
                      <a:pt x="56690" y="877500"/>
                    </a:lnTo>
                    <a:lnTo>
                      <a:pt x="59269" y="877954"/>
                    </a:lnTo>
                    <a:lnTo>
                      <a:pt x="61993" y="881586"/>
                    </a:lnTo>
                    <a:cubicBezTo>
                      <a:pt x="61993" y="881586"/>
                      <a:pt x="62593" y="883564"/>
                      <a:pt x="62139" y="883710"/>
                    </a:cubicBezTo>
                    <a:cubicBezTo>
                      <a:pt x="61685" y="883856"/>
                      <a:pt x="59107" y="885218"/>
                      <a:pt x="59107" y="885218"/>
                    </a:cubicBezTo>
                    <a:lnTo>
                      <a:pt x="55928" y="882786"/>
                    </a:lnTo>
                    <a:lnTo>
                      <a:pt x="55020" y="882786"/>
                    </a:lnTo>
                    <a:lnTo>
                      <a:pt x="48501" y="877629"/>
                    </a:lnTo>
                    <a:lnTo>
                      <a:pt x="46523" y="877937"/>
                    </a:lnTo>
                    <a:lnTo>
                      <a:pt x="45761" y="881570"/>
                    </a:lnTo>
                    <a:lnTo>
                      <a:pt x="47123" y="890667"/>
                    </a:lnTo>
                    <a:lnTo>
                      <a:pt x="47269" y="895969"/>
                    </a:lnTo>
                    <a:lnTo>
                      <a:pt x="43928" y="894153"/>
                    </a:lnTo>
                    <a:lnTo>
                      <a:pt x="41350" y="890667"/>
                    </a:lnTo>
                    <a:lnTo>
                      <a:pt x="39988" y="885510"/>
                    </a:lnTo>
                    <a:lnTo>
                      <a:pt x="44837" y="891721"/>
                    </a:lnTo>
                    <a:lnTo>
                      <a:pt x="45745" y="890505"/>
                    </a:lnTo>
                    <a:lnTo>
                      <a:pt x="41950" y="881716"/>
                    </a:lnTo>
                    <a:lnTo>
                      <a:pt x="39972" y="882024"/>
                    </a:lnTo>
                    <a:lnTo>
                      <a:pt x="38610" y="883386"/>
                    </a:lnTo>
                    <a:lnTo>
                      <a:pt x="37102" y="879300"/>
                    </a:lnTo>
                    <a:lnTo>
                      <a:pt x="34215" y="878083"/>
                    </a:lnTo>
                    <a:lnTo>
                      <a:pt x="35723" y="876575"/>
                    </a:lnTo>
                    <a:lnTo>
                      <a:pt x="34815" y="872181"/>
                    </a:lnTo>
                    <a:lnTo>
                      <a:pt x="38156" y="873689"/>
                    </a:lnTo>
                    <a:lnTo>
                      <a:pt x="39972" y="877175"/>
                    </a:lnTo>
                    <a:lnTo>
                      <a:pt x="40880" y="872473"/>
                    </a:lnTo>
                    <a:lnTo>
                      <a:pt x="39064" y="870040"/>
                    </a:lnTo>
                    <a:lnTo>
                      <a:pt x="38302" y="867916"/>
                    </a:lnTo>
                    <a:lnTo>
                      <a:pt x="39972" y="867008"/>
                    </a:lnTo>
                    <a:lnTo>
                      <a:pt x="39210" y="862922"/>
                    </a:lnTo>
                    <a:lnTo>
                      <a:pt x="37394" y="860489"/>
                    </a:lnTo>
                    <a:lnTo>
                      <a:pt x="36794" y="864738"/>
                    </a:lnTo>
                    <a:lnTo>
                      <a:pt x="35123" y="865046"/>
                    </a:lnTo>
                    <a:lnTo>
                      <a:pt x="32545" y="861414"/>
                    </a:lnTo>
                    <a:lnTo>
                      <a:pt x="31637" y="863992"/>
                    </a:lnTo>
                    <a:lnTo>
                      <a:pt x="29513" y="860505"/>
                    </a:lnTo>
                    <a:lnTo>
                      <a:pt x="28005" y="856419"/>
                    </a:lnTo>
                    <a:lnTo>
                      <a:pt x="28005" y="854441"/>
                    </a:lnTo>
                    <a:lnTo>
                      <a:pt x="34378" y="854441"/>
                    </a:lnTo>
                    <a:lnTo>
                      <a:pt x="36956" y="855803"/>
                    </a:lnTo>
                    <a:lnTo>
                      <a:pt x="36356" y="852625"/>
                    </a:lnTo>
                    <a:lnTo>
                      <a:pt x="38026" y="852625"/>
                    </a:lnTo>
                    <a:cubicBezTo>
                      <a:pt x="38026" y="852625"/>
                      <a:pt x="37572" y="847468"/>
                      <a:pt x="38172" y="847468"/>
                    </a:cubicBezTo>
                    <a:lnTo>
                      <a:pt x="41204" y="847468"/>
                    </a:lnTo>
                    <a:lnTo>
                      <a:pt x="41804" y="849284"/>
                    </a:lnTo>
                    <a:lnTo>
                      <a:pt x="44982" y="847614"/>
                    </a:lnTo>
                    <a:lnTo>
                      <a:pt x="38610" y="844273"/>
                    </a:lnTo>
                    <a:lnTo>
                      <a:pt x="38610" y="843511"/>
                    </a:lnTo>
                    <a:lnTo>
                      <a:pt x="42550" y="840787"/>
                    </a:lnTo>
                    <a:lnTo>
                      <a:pt x="41950" y="838063"/>
                    </a:lnTo>
                    <a:lnTo>
                      <a:pt x="37410" y="842003"/>
                    </a:lnTo>
                    <a:lnTo>
                      <a:pt x="36810" y="847760"/>
                    </a:lnTo>
                    <a:lnTo>
                      <a:pt x="34231" y="852300"/>
                    </a:lnTo>
                    <a:lnTo>
                      <a:pt x="32107" y="851846"/>
                    </a:lnTo>
                    <a:lnTo>
                      <a:pt x="28021" y="841841"/>
                    </a:lnTo>
                    <a:lnTo>
                      <a:pt x="30145" y="842603"/>
                    </a:lnTo>
                    <a:lnTo>
                      <a:pt x="33777" y="843203"/>
                    </a:lnTo>
                    <a:lnTo>
                      <a:pt x="34086" y="841987"/>
                    </a:lnTo>
                    <a:lnTo>
                      <a:pt x="31053" y="840009"/>
                    </a:lnTo>
                    <a:lnTo>
                      <a:pt x="33777" y="837284"/>
                    </a:lnTo>
                    <a:lnTo>
                      <a:pt x="31653" y="837139"/>
                    </a:lnTo>
                    <a:lnTo>
                      <a:pt x="29221" y="839717"/>
                    </a:lnTo>
                    <a:lnTo>
                      <a:pt x="26334" y="839117"/>
                    </a:lnTo>
                    <a:lnTo>
                      <a:pt x="27696" y="836230"/>
                    </a:lnTo>
                    <a:lnTo>
                      <a:pt x="30275" y="833344"/>
                    </a:lnTo>
                    <a:lnTo>
                      <a:pt x="34978" y="835160"/>
                    </a:lnTo>
                    <a:lnTo>
                      <a:pt x="36648" y="834106"/>
                    </a:lnTo>
                    <a:lnTo>
                      <a:pt x="31945" y="831528"/>
                    </a:lnTo>
                    <a:lnTo>
                      <a:pt x="29675" y="831528"/>
                    </a:lnTo>
                    <a:lnTo>
                      <a:pt x="25280" y="824247"/>
                    </a:lnTo>
                    <a:lnTo>
                      <a:pt x="35885" y="828642"/>
                    </a:lnTo>
                    <a:lnTo>
                      <a:pt x="35286" y="825463"/>
                    </a:lnTo>
                    <a:lnTo>
                      <a:pt x="32561" y="824863"/>
                    </a:lnTo>
                    <a:lnTo>
                      <a:pt x="30291" y="822431"/>
                    </a:lnTo>
                    <a:lnTo>
                      <a:pt x="27713" y="822431"/>
                    </a:lnTo>
                    <a:lnTo>
                      <a:pt x="26043" y="818636"/>
                    </a:lnTo>
                    <a:lnTo>
                      <a:pt x="31507" y="817874"/>
                    </a:lnTo>
                    <a:lnTo>
                      <a:pt x="31961" y="816058"/>
                    </a:lnTo>
                    <a:lnTo>
                      <a:pt x="26659" y="816366"/>
                    </a:lnTo>
                    <a:lnTo>
                      <a:pt x="26513" y="813480"/>
                    </a:lnTo>
                    <a:lnTo>
                      <a:pt x="29545" y="811047"/>
                    </a:lnTo>
                    <a:lnTo>
                      <a:pt x="31524" y="811047"/>
                    </a:lnTo>
                    <a:lnTo>
                      <a:pt x="32432" y="812718"/>
                    </a:lnTo>
                    <a:lnTo>
                      <a:pt x="33340" y="811355"/>
                    </a:lnTo>
                    <a:lnTo>
                      <a:pt x="34556" y="813026"/>
                    </a:lnTo>
                    <a:lnTo>
                      <a:pt x="38350" y="817420"/>
                    </a:lnTo>
                    <a:cubicBezTo>
                      <a:pt x="38350" y="817420"/>
                      <a:pt x="39404" y="817874"/>
                      <a:pt x="39566" y="817420"/>
                    </a:cubicBezTo>
                    <a:cubicBezTo>
                      <a:pt x="39712" y="816966"/>
                      <a:pt x="35934" y="811956"/>
                      <a:pt x="35934" y="811956"/>
                    </a:cubicBezTo>
                    <a:lnTo>
                      <a:pt x="36080" y="810139"/>
                    </a:lnTo>
                    <a:lnTo>
                      <a:pt x="31232" y="808323"/>
                    </a:lnTo>
                    <a:lnTo>
                      <a:pt x="31540" y="803929"/>
                    </a:lnTo>
                    <a:cubicBezTo>
                      <a:pt x="31540" y="803929"/>
                      <a:pt x="34264" y="804691"/>
                      <a:pt x="34572" y="803621"/>
                    </a:cubicBezTo>
                    <a:cubicBezTo>
                      <a:pt x="34880" y="802567"/>
                      <a:pt x="33210" y="796340"/>
                      <a:pt x="33210" y="796340"/>
                    </a:cubicBezTo>
                    <a:lnTo>
                      <a:pt x="28815" y="801042"/>
                    </a:lnTo>
                    <a:lnTo>
                      <a:pt x="29123" y="809377"/>
                    </a:lnTo>
                    <a:lnTo>
                      <a:pt x="25329" y="803913"/>
                    </a:lnTo>
                    <a:lnTo>
                      <a:pt x="23821" y="794361"/>
                    </a:lnTo>
                    <a:lnTo>
                      <a:pt x="25637" y="791183"/>
                    </a:lnTo>
                    <a:lnTo>
                      <a:pt x="23821" y="788913"/>
                    </a:lnTo>
                    <a:lnTo>
                      <a:pt x="23821" y="786481"/>
                    </a:lnTo>
                    <a:lnTo>
                      <a:pt x="30194" y="785572"/>
                    </a:lnTo>
                    <a:lnTo>
                      <a:pt x="30502" y="784356"/>
                    </a:lnTo>
                    <a:lnTo>
                      <a:pt x="25507" y="783594"/>
                    </a:lnTo>
                    <a:lnTo>
                      <a:pt x="25199" y="781778"/>
                    </a:lnTo>
                    <a:lnTo>
                      <a:pt x="28086" y="779800"/>
                    </a:lnTo>
                    <a:lnTo>
                      <a:pt x="32626" y="780562"/>
                    </a:lnTo>
                    <a:lnTo>
                      <a:pt x="33388" y="776022"/>
                    </a:lnTo>
                    <a:lnTo>
                      <a:pt x="35821" y="774805"/>
                    </a:lnTo>
                    <a:lnTo>
                      <a:pt x="33551" y="773751"/>
                    </a:lnTo>
                    <a:lnTo>
                      <a:pt x="28394" y="772389"/>
                    </a:lnTo>
                    <a:lnTo>
                      <a:pt x="26416" y="769957"/>
                    </a:lnTo>
                    <a:lnTo>
                      <a:pt x="23837" y="768449"/>
                    </a:lnTo>
                    <a:lnTo>
                      <a:pt x="19751" y="763454"/>
                    </a:lnTo>
                    <a:lnTo>
                      <a:pt x="21421" y="761022"/>
                    </a:lnTo>
                    <a:lnTo>
                      <a:pt x="25361" y="763000"/>
                    </a:lnTo>
                    <a:lnTo>
                      <a:pt x="26416" y="768303"/>
                    </a:lnTo>
                    <a:lnTo>
                      <a:pt x="27016" y="763146"/>
                    </a:lnTo>
                    <a:lnTo>
                      <a:pt x="33842" y="764962"/>
                    </a:lnTo>
                    <a:lnTo>
                      <a:pt x="34896" y="766325"/>
                    </a:lnTo>
                    <a:lnTo>
                      <a:pt x="36567" y="765416"/>
                    </a:lnTo>
                    <a:lnTo>
                      <a:pt x="39453" y="766924"/>
                    </a:lnTo>
                    <a:lnTo>
                      <a:pt x="40053" y="769957"/>
                    </a:lnTo>
                    <a:lnTo>
                      <a:pt x="44139" y="769648"/>
                    </a:lnTo>
                    <a:lnTo>
                      <a:pt x="40799" y="765854"/>
                    </a:lnTo>
                    <a:lnTo>
                      <a:pt x="41253" y="763276"/>
                    </a:lnTo>
                    <a:lnTo>
                      <a:pt x="38821" y="762822"/>
                    </a:lnTo>
                    <a:lnTo>
                      <a:pt x="40037" y="760098"/>
                    </a:lnTo>
                    <a:lnTo>
                      <a:pt x="41545" y="762368"/>
                    </a:lnTo>
                    <a:lnTo>
                      <a:pt x="44885" y="763584"/>
                    </a:lnTo>
                    <a:lnTo>
                      <a:pt x="47918" y="762368"/>
                    </a:lnTo>
                    <a:cubicBezTo>
                      <a:pt x="47918" y="762368"/>
                      <a:pt x="47918" y="760244"/>
                      <a:pt x="47155" y="760244"/>
                    </a:cubicBezTo>
                    <a:cubicBezTo>
                      <a:pt x="46393" y="760244"/>
                      <a:pt x="44269" y="761151"/>
                      <a:pt x="44269" y="761151"/>
                    </a:cubicBezTo>
                    <a:lnTo>
                      <a:pt x="42599" y="759790"/>
                    </a:lnTo>
                    <a:lnTo>
                      <a:pt x="42145" y="756157"/>
                    </a:lnTo>
                    <a:lnTo>
                      <a:pt x="39566" y="756157"/>
                    </a:lnTo>
                    <a:lnTo>
                      <a:pt x="37588" y="753433"/>
                    </a:lnTo>
                    <a:lnTo>
                      <a:pt x="36826" y="757065"/>
                    </a:lnTo>
                    <a:lnTo>
                      <a:pt x="32432" y="757665"/>
                    </a:lnTo>
                    <a:lnTo>
                      <a:pt x="30453" y="756611"/>
                    </a:lnTo>
                    <a:lnTo>
                      <a:pt x="28945" y="756611"/>
                    </a:lnTo>
                    <a:lnTo>
                      <a:pt x="28491" y="755249"/>
                    </a:lnTo>
                    <a:lnTo>
                      <a:pt x="26983" y="753579"/>
                    </a:lnTo>
                    <a:lnTo>
                      <a:pt x="28799" y="753579"/>
                    </a:lnTo>
                    <a:lnTo>
                      <a:pt x="28653" y="751000"/>
                    </a:lnTo>
                    <a:lnTo>
                      <a:pt x="26837" y="750093"/>
                    </a:lnTo>
                    <a:lnTo>
                      <a:pt x="26691" y="748276"/>
                    </a:lnTo>
                    <a:lnTo>
                      <a:pt x="24421" y="748130"/>
                    </a:lnTo>
                    <a:lnTo>
                      <a:pt x="24729" y="746460"/>
                    </a:lnTo>
                    <a:lnTo>
                      <a:pt x="22297" y="744028"/>
                    </a:lnTo>
                    <a:lnTo>
                      <a:pt x="26691" y="737817"/>
                    </a:lnTo>
                    <a:lnTo>
                      <a:pt x="28053" y="743736"/>
                    </a:lnTo>
                    <a:lnTo>
                      <a:pt x="29561" y="739487"/>
                    </a:lnTo>
                    <a:lnTo>
                      <a:pt x="34556" y="736909"/>
                    </a:lnTo>
                    <a:lnTo>
                      <a:pt x="34410" y="733568"/>
                    </a:lnTo>
                    <a:lnTo>
                      <a:pt x="32740" y="731444"/>
                    </a:lnTo>
                    <a:lnTo>
                      <a:pt x="30469" y="731444"/>
                    </a:lnTo>
                    <a:lnTo>
                      <a:pt x="27437" y="724325"/>
                    </a:lnTo>
                    <a:lnTo>
                      <a:pt x="22280" y="723417"/>
                    </a:lnTo>
                    <a:lnTo>
                      <a:pt x="22589" y="726142"/>
                    </a:lnTo>
                    <a:lnTo>
                      <a:pt x="18340" y="727504"/>
                    </a:lnTo>
                    <a:lnTo>
                      <a:pt x="16978" y="725234"/>
                    </a:lnTo>
                    <a:lnTo>
                      <a:pt x="15000" y="725833"/>
                    </a:lnTo>
                    <a:lnTo>
                      <a:pt x="12421" y="721293"/>
                    </a:lnTo>
                    <a:lnTo>
                      <a:pt x="14692" y="717953"/>
                    </a:lnTo>
                    <a:lnTo>
                      <a:pt x="13783" y="717191"/>
                    </a:lnTo>
                    <a:lnTo>
                      <a:pt x="11059" y="720223"/>
                    </a:lnTo>
                    <a:lnTo>
                      <a:pt x="8935" y="721131"/>
                    </a:lnTo>
                    <a:lnTo>
                      <a:pt x="5303" y="721131"/>
                    </a:lnTo>
                    <a:lnTo>
                      <a:pt x="2124" y="722639"/>
                    </a:lnTo>
                    <a:lnTo>
                      <a:pt x="2124" y="724309"/>
                    </a:lnTo>
                    <a:lnTo>
                      <a:pt x="4394" y="723547"/>
                    </a:lnTo>
                    <a:lnTo>
                      <a:pt x="4994" y="725055"/>
                    </a:lnTo>
                    <a:lnTo>
                      <a:pt x="10605" y="727033"/>
                    </a:lnTo>
                    <a:lnTo>
                      <a:pt x="3032" y="731882"/>
                    </a:lnTo>
                    <a:lnTo>
                      <a:pt x="0" y="726725"/>
                    </a:lnTo>
                    <a:lnTo>
                      <a:pt x="908" y="719753"/>
                    </a:lnTo>
                    <a:lnTo>
                      <a:pt x="2724" y="719299"/>
                    </a:lnTo>
                    <a:lnTo>
                      <a:pt x="5448" y="716866"/>
                    </a:lnTo>
                    <a:lnTo>
                      <a:pt x="7881" y="713380"/>
                    </a:lnTo>
                    <a:lnTo>
                      <a:pt x="11221" y="709748"/>
                    </a:lnTo>
                    <a:lnTo>
                      <a:pt x="12129" y="708839"/>
                    </a:lnTo>
                    <a:lnTo>
                      <a:pt x="14562" y="709748"/>
                    </a:lnTo>
                    <a:lnTo>
                      <a:pt x="14870" y="708240"/>
                    </a:lnTo>
                    <a:lnTo>
                      <a:pt x="17756" y="708240"/>
                    </a:lnTo>
                    <a:lnTo>
                      <a:pt x="16702" y="706115"/>
                    </a:lnTo>
                    <a:lnTo>
                      <a:pt x="18210" y="702175"/>
                    </a:lnTo>
                    <a:lnTo>
                      <a:pt x="14270" y="705661"/>
                    </a:lnTo>
                    <a:lnTo>
                      <a:pt x="11691" y="706715"/>
                    </a:lnTo>
                    <a:lnTo>
                      <a:pt x="10784" y="703829"/>
                    </a:lnTo>
                    <a:lnTo>
                      <a:pt x="13962" y="703683"/>
                    </a:lnTo>
                    <a:lnTo>
                      <a:pt x="15016" y="701867"/>
                    </a:lnTo>
                    <a:lnTo>
                      <a:pt x="10021" y="701104"/>
                    </a:lnTo>
                    <a:lnTo>
                      <a:pt x="10784" y="697472"/>
                    </a:lnTo>
                    <a:lnTo>
                      <a:pt x="15486" y="698834"/>
                    </a:lnTo>
                    <a:lnTo>
                      <a:pt x="17302" y="696110"/>
                    </a:lnTo>
                    <a:lnTo>
                      <a:pt x="18518" y="697618"/>
                    </a:lnTo>
                    <a:lnTo>
                      <a:pt x="20951" y="697472"/>
                    </a:lnTo>
                    <a:lnTo>
                      <a:pt x="22459" y="698234"/>
                    </a:lnTo>
                    <a:lnTo>
                      <a:pt x="23513" y="700959"/>
                    </a:lnTo>
                    <a:lnTo>
                      <a:pt x="24729" y="698526"/>
                    </a:lnTo>
                    <a:lnTo>
                      <a:pt x="24875" y="696710"/>
                    </a:lnTo>
                    <a:lnTo>
                      <a:pt x="31248" y="696564"/>
                    </a:lnTo>
                    <a:lnTo>
                      <a:pt x="31848" y="699596"/>
                    </a:lnTo>
                    <a:lnTo>
                      <a:pt x="33064" y="702483"/>
                    </a:lnTo>
                    <a:lnTo>
                      <a:pt x="32756" y="706115"/>
                    </a:lnTo>
                    <a:lnTo>
                      <a:pt x="30032" y="708385"/>
                    </a:lnTo>
                    <a:lnTo>
                      <a:pt x="27145" y="708985"/>
                    </a:lnTo>
                    <a:lnTo>
                      <a:pt x="24875" y="707623"/>
                    </a:lnTo>
                    <a:lnTo>
                      <a:pt x="21389" y="704445"/>
                    </a:lnTo>
                    <a:lnTo>
                      <a:pt x="20935" y="705953"/>
                    </a:lnTo>
                    <a:lnTo>
                      <a:pt x="25021" y="709585"/>
                    </a:lnTo>
                    <a:lnTo>
                      <a:pt x="26691" y="710493"/>
                    </a:lnTo>
                    <a:lnTo>
                      <a:pt x="32448" y="708677"/>
                    </a:lnTo>
                    <a:lnTo>
                      <a:pt x="31686" y="711856"/>
                    </a:lnTo>
                    <a:lnTo>
                      <a:pt x="33810" y="712002"/>
                    </a:lnTo>
                    <a:lnTo>
                      <a:pt x="34118" y="707007"/>
                    </a:lnTo>
                    <a:lnTo>
                      <a:pt x="34880" y="707007"/>
                    </a:lnTo>
                    <a:lnTo>
                      <a:pt x="37767" y="709585"/>
                    </a:lnTo>
                    <a:lnTo>
                      <a:pt x="37458" y="712926"/>
                    </a:lnTo>
                    <a:lnTo>
                      <a:pt x="35950" y="715050"/>
                    </a:lnTo>
                    <a:lnTo>
                      <a:pt x="35950" y="717174"/>
                    </a:lnTo>
                    <a:lnTo>
                      <a:pt x="34734" y="717320"/>
                    </a:lnTo>
                    <a:lnTo>
                      <a:pt x="32756" y="721407"/>
                    </a:lnTo>
                    <a:lnTo>
                      <a:pt x="32756" y="725039"/>
                    </a:lnTo>
                    <a:lnTo>
                      <a:pt x="35334" y="722607"/>
                    </a:lnTo>
                    <a:lnTo>
                      <a:pt x="35480" y="719882"/>
                    </a:lnTo>
                    <a:lnTo>
                      <a:pt x="37150" y="717304"/>
                    </a:lnTo>
                    <a:lnTo>
                      <a:pt x="39729" y="717758"/>
                    </a:lnTo>
                    <a:lnTo>
                      <a:pt x="38967" y="715326"/>
                    </a:lnTo>
                    <a:lnTo>
                      <a:pt x="39729" y="712748"/>
                    </a:lnTo>
                    <a:lnTo>
                      <a:pt x="44431" y="711986"/>
                    </a:lnTo>
                    <a:lnTo>
                      <a:pt x="42923" y="710769"/>
                    </a:lnTo>
                    <a:lnTo>
                      <a:pt x="46409" y="703196"/>
                    </a:lnTo>
                    <a:lnTo>
                      <a:pt x="45502" y="702288"/>
                    </a:lnTo>
                    <a:lnTo>
                      <a:pt x="40507" y="710477"/>
                    </a:lnTo>
                    <a:lnTo>
                      <a:pt x="40653" y="701072"/>
                    </a:lnTo>
                    <a:lnTo>
                      <a:pt x="44593" y="695007"/>
                    </a:lnTo>
                    <a:lnTo>
                      <a:pt x="49750" y="692429"/>
                    </a:lnTo>
                    <a:lnTo>
                      <a:pt x="46409" y="689997"/>
                    </a:lnTo>
                    <a:lnTo>
                      <a:pt x="43069" y="694245"/>
                    </a:lnTo>
                    <a:lnTo>
                      <a:pt x="44123" y="686057"/>
                    </a:lnTo>
                    <a:lnTo>
                      <a:pt x="47918" y="681208"/>
                    </a:lnTo>
                    <a:lnTo>
                      <a:pt x="49588" y="681662"/>
                    </a:lnTo>
                    <a:lnTo>
                      <a:pt x="50042" y="684094"/>
                    </a:lnTo>
                    <a:lnTo>
                      <a:pt x="51404" y="685602"/>
                    </a:lnTo>
                    <a:lnTo>
                      <a:pt x="56706" y="685910"/>
                    </a:lnTo>
                    <a:lnTo>
                      <a:pt x="57615" y="683786"/>
                    </a:lnTo>
                    <a:lnTo>
                      <a:pt x="53982" y="683640"/>
                    </a:lnTo>
                    <a:lnTo>
                      <a:pt x="49734" y="680754"/>
                    </a:lnTo>
                    <a:lnTo>
                      <a:pt x="47609" y="679846"/>
                    </a:lnTo>
                    <a:lnTo>
                      <a:pt x="45485" y="680900"/>
                    </a:lnTo>
                    <a:lnTo>
                      <a:pt x="42907" y="679683"/>
                    </a:lnTo>
                    <a:lnTo>
                      <a:pt x="46701" y="675889"/>
                    </a:lnTo>
                    <a:lnTo>
                      <a:pt x="45939" y="671494"/>
                    </a:lnTo>
                    <a:cubicBezTo>
                      <a:pt x="45939" y="671494"/>
                      <a:pt x="49880" y="671186"/>
                      <a:pt x="50334" y="671186"/>
                    </a:cubicBezTo>
                    <a:cubicBezTo>
                      <a:pt x="50788" y="671186"/>
                      <a:pt x="59123" y="664976"/>
                      <a:pt x="59123" y="664976"/>
                    </a:cubicBezTo>
                    <a:lnTo>
                      <a:pt x="59431" y="661181"/>
                    </a:lnTo>
                    <a:lnTo>
                      <a:pt x="61247" y="658149"/>
                    </a:lnTo>
                    <a:lnTo>
                      <a:pt x="62301" y="653446"/>
                    </a:lnTo>
                    <a:lnTo>
                      <a:pt x="60631" y="653446"/>
                    </a:lnTo>
                    <a:lnTo>
                      <a:pt x="60177" y="656933"/>
                    </a:lnTo>
                    <a:lnTo>
                      <a:pt x="55182" y="654500"/>
                    </a:lnTo>
                    <a:cubicBezTo>
                      <a:pt x="55182" y="654500"/>
                      <a:pt x="55328" y="652230"/>
                      <a:pt x="54420" y="652230"/>
                    </a:cubicBezTo>
                    <a:cubicBezTo>
                      <a:pt x="53512" y="652230"/>
                      <a:pt x="49718" y="650106"/>
                      <a:pt x="49718" y="650106"/>
                    </a:cubicBezTo>
                    <a:lnTo>
                      <a:pt x="52150" y="647074"/>
                    </a:lnTo>
                    <a:lnTo>
                      <a:pt x="48972" y="649052"/>
                    </a:lnTo>
                    <a:lnTo>
                      <a:pt x="47918" y="649198"/>
                    </a:lnTo>
                    <a:lnTo>
                      <a:pt x="50042" y="645404"/>
                    </a:lnTo>
                    <a:lnTo>
                      <a:pt x="52766" y="639647"/>
                    </a:lnTo>
                    <a:lnTo>
                      <a:pt x="57615" y="637068"/>
                    </a:lnTo>
                    <a:lnTo>
                      <a:pt x="52766" y="637669"/>
                    </a:lnTo>
                    <a:lnTo>
                      <a:pt x="52620" y="635398"/>
                    </a:lnTo>
                    <a:lnTo>
                      <a:pt x="55653" y="632220"/>
                    </a:lnTo>
                    <a:lnTo>
                      <a:pt x="53982" y="631458"/>
                    </a:lnTo>
                    <a:lnTo>
                      <a:pt x="52004" y="627517"/>
                    </a:lnTo>
                    <a:lnTo>
                      <a:pt x="53058" y="623269"/>
                    </a:lnTo>
                    <a:lnTo>
                      <a:pt x="54874" y="621599"/>
                    </a:lnTo>
                    <a:lnTo>
                      <a:pt x="55782" y="615988"/>
                    </a:lnTo>
                    <a:lnTo>
                      <a:pt x="57453" y="615226"/>
                    </a:lnTo>
                    <a:lnTo>
                      <a:pt x="58669" y="617496"/>
                    </a:lnTo>
                    <a:lnTo>
                      <a:pt x="59123" y="612502"/>
                    </a:lnTo>
                    <a:lnTo>
                      <a:pt x="56690" y="608253"/>
                    </a:lnTo>
                    <a:lnTo>
                      <a:pt x="58506" y="607037"/>
                    </a:lnTo>
                    <a:lnTo>
                      <a:pt x="56382" y="605367"/>
                    </a:lnTo>
                    <a:lnTo>
                      <a:pt x="56690" y="601572"/>
                    </a:lnTo>
                    <a:lnTo>
                      <a:pt x="62901" y="603842"/>
                    </a:lnTo>
                    <a:lnTo>
                      <a:pt x="59869" y="599756"/>
                    </a:lnTo>
                    <a:lnTo>
                      <a:pt x="59723" y="597940"/>
                    </a:lnTo>
                    <a:lnTo>
                      <a:pt x="56836" y="595216"/>
                    </a:lnTo>
                    <a:lnTo>
                      <a:pt x="58198" y="594000"/>
                    </a:lnTo>
                    <a:lnTo>
                      <a:pt x="62139" y="593091"/>
                    </a:lnTo>
                    <a:lnTo>
                      <a:pt x="62739" y="596578"/>
                    </a:lnTo>
                    <a:lnTo>
                      <a:pt x="63501" y="598394"/>
                    </a:lnTo>
                    <a:lnTo>
                      <a:pt x="63647" y="600064"/>
                    </a:lnTo>
                    <a:lnTo>
                      <a:pt x="64863" y="593854"/>
                    </a:lnTo>
                    <a:lnTo>
                      <a:pt x="64863" y="590221"/>
                    </a:lnTo>
                    <a:lnTo>
                      <a:pt x="65625" y="588405"/>
                    </a:lnTo>
                    <a:lnTo>
                      <a:pt x="64571" y="586589"/>
                    </a:lnTo>
                    <a:lnTo>
                      <a:pt x="61393" y="588405"/>
                    </a:lnTo>
                    <a:lnTo>
                      <a:pt x="56236" y="585681"/>
                    </a:lnTo>
                    <a:lnTo>
                      <a:pt x="58815" y="580686"/>
                    </a:lnTo>
                    <a:lnTo>
                      <a:pt x="65333" y="579778"/>
                    </a:lnTo>
                    <a:lnTo>
                      <a:pt x="68966" y="574313"/>
                    </a:lnTo>
                    <a:lnTo>
                      <a:pt x="68204" y="573714"/>
                    </a:lnTo>
                    <a:lnTo>
                      <a:pt x="64571" y="577962"/>
                    </a:lnTo>
                    <a:lnTo>
                      <a:pt x="61847" y="578416"/>
                    </a:lnTo>
                    <a:lnTo>
                      <a:pt x="56236" y="573260"/>
                    </a:lnTo>
                    <a:lnTo>
                      <a:pt x="52296" y="574476"/>
                    </a:lnTo>
                    <a:lnTo>
                      <a:pt x="52150" y="576908"/>
                    </a:lnTo>
                    <a:lnTo>
                      <a:pt x="52004" y="579033"/>
                    </a:lnTo>
                    <a:lnTo>
                      <a:pt x="50496" y="580394"/>
                    </a:lnTo>
                    <a:lnTo>
                      <a:pt x="44739" y="580995"/>
                    </a:lnTo>
                    <a:lnTo>
                      <a:pt x="42161" y="582048"/>
                    </a:lnTo>
                    <a:lnTo>
                      <a:pt x="43831" y="584935"/>
                    </a:lnTo>
                    <a:lnTo>
                      <a:pt x="41561" y="585389"/>
                    </a:lnTo>
                    <a:lnTo>
                      <a:pt x="43685" y="588730"/>
                    </a:lnTo>
                    <a:lnTo>
                      <a:pt x="43377" y="591908"/>
                    </a:lnTo>
                    <a:lnTo>
                      <a:pt x="46101" y="593270"/>
                    </a:lnTo>
                    <a:lnTo>
                      <a:pt x="46409" y="595702"/>
                    </a:lnTo>
                    <a:lnTo>
                      <a:pt x="40037" y="597372"/>
                    </a:lnTo>
                    <a:lnTo>
                      <a:pt x="39729" y="598588"/>
                    </a:lnTo>
                    <a:lnTo>
                      <a:pt x="37604" y="599643"/>
                    </a:lnTo>
                    <a:lnTo>
                      <a:pt x="37604" y="604345"/>
                    </a:lnTo>
                    <a:lnTo>
                      <a:pt x="40183" y="607232"/>
                    </a:lnTo>
                    <a:lnTo>
                      <a:pt x="42307" y="608285"/>
                    </a:lnTo>
                    <a:lnTo>
                      <a:pt x="43669" y="611918"/>
                    </a:lnTo>
                    <a:lnTo>
                      <a:pt x="41399" y="611464"/>
                    </a:lnTo>
                    <a:lnTo>
                      <a:pt x="38367" y="610102"/>
                    </a:lnTo>
                    <a:lnTo>
                      <a:pt x="38221" y="611918"/>
                    </a:lnTo>
                    <a:lnTo>
                      <a:pt x="40345" y="613588"/>
                    </a:lnTo>
                    <a:lnTo>
                      <a:pt x="41707" y="615858"/>
                    </a:lnTo>
                    <a:lnTo>
                      <a:pt x="42761" y="618128"/>
                    </a:lnTo>
                    <a:lnTo>
                      <a:pt x="38221" y="618128"/>
                    </a:lnTo>
                    <a:lnTo>
                      <a:pt x="37912" y="620853"/>
                    </a:lnTo>
                    <a:lnTo>
                      <a:pt x="39891" y="624193"/>
                    </a:lnTo>
                    <a:lnTo>
                      <a:pt x="35804" y="623285"/>
                    </a:lnTo>
                    <a:lnTo>
                      <a:pt x="35950" y="626772"/>
                    </a:lnTo>
                    <a:lnTo>
                      <a:pt x="26707" y="624647"/>
                    </a:lnTo>
                    <a:lnTo>
                      <a:pt x="23221" y="622069"/>
                    </a:lnTo>
                    <a:lnTo>
                      <a:pt x="23675" y="620399"/>
                    </a:lnTo>
                    <a:lnTo>
                      <a:pt x="27615" y="617220"/>
                    </a:lnTo>
                    <a:lnTo>
                      <a:pt x="28070" y="613280"/>
                    </a:lnTo>
                    <a:lnTo>
                      <a:pt x="29578" y="607815"/>
                    </a:lnTo>
                    <a:lnTo>
                      <a:pt x="29723" y="601605"/>
                    </a:lnTo>
                    <a:lnTo>
                      <a:pt x="28815" y="599172"/>
                    </a:lnTo>
                    <a:lnTo>
                      <a:pt x="29123" y="595686"/>
                    </a:lnTo>
                    <a:lnTo>
                      <a:pt x="30940" y="591600"/>
                    </a:lnTo>
                    <a:lnTo>
                      <a:pt x="32302" y="587805"/>
                    </a:lnTo>
                    <a:lnTo>
                      <a:pt x="32156" y="584465"/>
                    </a:lnTo>
                    <a:lnTo>
                      <a:pt x="30794" y="580378"/>
                    </a:lnTo>
                    <a:lnTo>
                      <a:pt x="34134" y="580378"/>
                    </a:lnTo>
                    <a:lnTo>
                      <a:pt x="36258" y="582957"/>
                    </a:lnTo>
                    <a:lnTo>
                      <a:pt x="40199" y="581286"/>
                    </a:lnTo>
                    <a:lnTo>
                      <a:pt x="40961" y="581594"/>
                    </a:lnTo>
                    <a:lnTo>
                      <a:pt x="42777" y="580232"/>
                    </a:lnTo>
                    <a:lnTo>
                      <a:pt x="40199" y="579178"/>
                    </a:lnTo>
                    <a:lnTo>
                      <a:pt x="42015" y="576000"/>
                    </a:lnTo>
                    <a:lnTo>
                      <a:pt x="44285" y="573876"/>
                    </a:lnTo>
                    <a:lnTo>
                      <a:pt x="47464" y="572514"/>
                    </a:lnTo>
                    <a:lnTo>
                      <a:pt x="42923" y="572822"/>
                    </a:lnTo>
                    <a:lnTo>
                      <a:pt x="40199" y="575854"/>
                    </a:lnTo>
                    <a:lnTo>
                      <a:pt x="39291" y="574184"/>
                    </a:lnTo>
                    <a:lnTo>
                      <a:pt x="38691" y="576000"/>
                    </a:lnTo>
                    <a:lnTo>
                      <a:pt x="36713" y="576146"/>
                    </a:lnTo>
                    <a:lnTo>
                      <a:pt x="36713" y="573260"/>
                    </a:lnTo>
                    <a:lnTo>
                      <a:pt x="36404" y="566433"/>
                    </a:lnTo>
                    <a:lnTo>
                      <a:pt x="33972" y="563400"/>
                    </a:lnTo>
                    <a:lnTo>
                      <a:pt x="33972" y="559768"/>
                    </a:lnTo>
                    <a:lnTo>
                      <a:pt x="35026" y="558552"/>
                    </a:lnTo>
                    <a:lnTo>
                      <a:pt x="34572" y="556282"/>
                    </a:lnTo>
                    <a:lnTo>
                      <a:pt x="36242" y="550817"/>
                    </a:lnTo>
                    <a:lnTo>
                      <a:pt x="37296" y="549455"/>
                    </a:lnTo>
                    <a:lnTo>
                      <a:pt x="37296" y="540974"/>
                    </a:lnTo>
                    <a:lnTo>
                      <a:pt x="39729" y="535817"/>
                    </a:lnTo>
                    <a:lnTo>
                      <a:pt x="38967" y="531877"/>
                    </a:lnTo>
                    <a:lnTo>
                      <a:pt x="43053" y="528991"/>
                    </a:lnTo>
                    <a:lnTo>
                      <a:pt x="43507" y="530661"/>
                    </a:lnTo>
                    <a:lnTo>
                      <a:pt x="45485" y="530806"/>
                    </a:lnTo>
                    <a:lnTo>
                      <a:pt x="45793" y="528683"/>
                    </a:lnTo>
                    <a:lnTo>
                      <a:pt x="44123" y="526250"/>
                    </a:lnTo>
                    <a:lnTo>
                      <a:pt x="46701" y="523072"/>
                    </a:lnTo>
                    <a:lnTo>
                      <a:pt x="49426" y="515191"/>
                    </a:lnTo>
                    <a:cubicBezTo>
                      <a:pt x="49426" y="515191"/>
                      <a:pt x="46247" y="509126"/>
                      <a:pt x="46247" y="508672"/>
                    </a:cubicBezTo>
                    <a:cubicBezTo>
                      <a:pt x="46247" y="508218"/>
                      <a:pt x="45793" y="503516"/>
                      <a:pt x="45793" y="503516"/>
                    </a:cubicBezTo>
                    <a:lnTo>
                      <a:pt x="42307" y="493365"/>
                    </a:lnTo>
                    <a:lnTo>
                      <a:pt x="42453" y="480781"/>
                    </a:lnTo>
                    <a:lnTo>
                      <a:pt x="38512" y="471830"/>
                    </a:lnTo>
                    <a:lnTo>
                      <a:pt x="40945" y="466835"/>
                    </a:lnTo>
                    <a:lnTo>
                      <a:pt x="39891" y="463657"/>
                    </a:lnTo>
                    <a:lnTo>
                      <a:pt x="39891" y="459117"/>
                    </a:lnTo>
                    <a:lnTo>
                      <a:pt x="40491" y="458063"/>
                    </a:lnTo>
                    <a:lnTo>
                      <a:pt x="43977" y="459879"/>
                    </a:lnTo>
                    <a:lnTo>
                      <a:pt x="48226" y="459425"/>
                    </a:lnTo>
                    <a:lnTo>
                      <a:pt x="50804" y="457155"/>
                    </a:lnTo>
                    <a:lnTo>
                      <a:pt x="49588" y="453976"/>
                    </a:lnTo>
                    <a:lnTo>
                      <a:pt x="48826" y="450798"/>
                    </a:lnTo>
                    <a:lnTo>
                      <a:pt x="52458" y="450036"/>
                    </a:lnTo>
                    <a:lnTo>
                      <a:pt x="49572" y="448674"/>
                    </a:lnTo>
                    <a:lnTo>
                      <a:pt x="49118" y="447458"/>
                    </a:lnTo>
                    <a:lnTo>
                      <a:pt x="53820" y="444425"/>
                    </a:lnTo>
                    <a:lnTo>
                      <a:pt x="54582" y="441701"/>
                    </a:lnTo>
                    <a:lnTo>
                      <a:pt x="55944" y="439723"/>
                    </a:lnTo>
                    <a:lnTo>
                      <a:pt x="57923" y="428956"/>
                    </a:lnTo>
                    <a:lnTo>
                      <a:pt x="61555" y="423345"/>
                    </a:lnTo>
                    <a:lnTo>
                      <a:pt x="60339" y="417588"/>
                    </a:lnTo>
                    <a:lnTo>
                      <a:pt x="63371" y="414702"/>
                    </a:lnTo>
                    <a:lnTo>
                      <a:pt x="65041" y="410453"/>
                    </a:lnTo>
                    <a:lnTo>
                      <a:pt x="69890" y="405297"/>
                    </a:lnTo>
                    <a:lnTo>
                      <a:pt x="70036" y="400448"/>
                    </a:lnTo>
                    <a:lnTo>
                      <a:pt x="73068" y="393929"/>
                    </a:lnTo>
                    <a:lnTo>
                      <a:pt x="73668" y="387265"/>
                    </a:lnTo>
                    <a:lnTo>
                      <a:pt x="74576" y="386211"/>
                    </a:lnTo>
                    <a:lnTo>
                      <a:pt x="73522" y="381508"/>
                    </a:lnTo>
                    <a:lnTo>
                      <a:pt x="76701" y="374843"/>
                    </a:lnTo>
                    <a:lnTo>
                      <a:pt x="77009" y="372119"/>
                    </a:lnTo>
                    <a:lnTo>
                      <a:pt x="80803" y="370903"/>
                    </a:lnTo>
                    <a:lnTo>
                      <a:pt x="80949" y="365908"/>
                    </a:lnTo>
                    <a:lnTo>
                      <a:pt x="79441" y="362876"/>
                    </a:lnTo>
                    <a:lnTo>
                      <a:pt x="80349" y="360152"/>
                    </a:lnTo>
                    <a:lnTo>
                      <a:pt x="79587" y="356066"/>
                    </a:lnTo>
                    <a:lnTo>
                      <a:pt x="83219" y="352433"/>
                    </a:lnTo>
                    <a:lnTo>
                      <a:pt x="83527" y="348493"/>
                    </a:lnTo>
                    <a:lnTo>
                      <a:pt x="85652" y="343336"/>
                    </a:lnTo>
                    <a:lnTo>
                      <a:pt x="85798" y="337272"/>
                    </a:lnTo>
                    <a:lnTo>
                      <a:pt x="84127" y="332569"/>
                    </a:lnTo>
                    <a:lnTo>
                      <a:pt x="83819" y="325742"/>
                    </a:lnTo>
                    <a:lnTo>
                      <a:pt x="82911" y="324072"/>
                    </a:lnTo>
                    <a:lnTo>
                      <a:pt x="83673" y="317553"/>
                    </a:lnTo>
                    <a:lnTo>
                      <a:pt x="80641" y="311797"/>
                    </a:lnTo>
                    <a:lnTo>
                      <a:pt x="80641" y="304678"/>
                    </a:lnTo>
                    <a:lnTo>
                      <a:pt x="81241" y="302699"/>
                    </a:lnTo>
                    <a:lnTo>
                      <a:pt x="79879" y="299975"/>
                    </a:lnTo>
                    <a:lnTo>
                      <a:pt x="80187" y="288608"/>
                    </a:lnTo>
                    <a:lnTo>
                      <a:pt x="81241" y="286338"/>
                    </a:lnTo>
                    <a:lnTo>
                      <a:pt x="82295" y="287392"/>
                    </a:lnTo>
                    <a:lnTo>
                      <a:pt x="83965" y="287700"/>
                    </a:lnTo>
                    <a:lnTo>
                      <a:pt x="83965" y="285122"/>
                    </a:lnTo>
                    <a:lnTo>
                      <a:pt x="86689" y="284359"/>
                    </a:lnTo>
                    <a:lnTo>
                      <a:pt x="86689" y="280111"/>
                    </a:lnTo>
                    <a:lnTo>
                      <a:pt x="88814" y="277533"/>
                    </a:lnTo>
                    <a:lnTo>
                      <a:pt x="88814" y="273900"/>
                    </a:lnTo>
                    <a:lnTo>
                      <a:pt x="87760" y="263295"/>
                    </a:lnTo>
                    <a:lnTo>
                      <a:pt x="85036" y="262079"/>
                    </a:lnTo>
                    <a:lnTo>
                      <a:pt x="84889" y="257230"/>
                    </a:lnTo>
                    <a:lnTo>
                      <a:pt x="83836" y="254652"/>
                    </a:lnTo>
                    <a:lnTo>
                      <a:pt x="83836" y="253144"/>
                    </a:lnTo>
                    <a:lnTo>
                      <a:pt x="85052" y="252382"/>
                    </a:lnTo>
                    <a:lnTo>
                      <a:pt x="88084" y="249204"/>
                    </a:lnTo>
                    <a:lnTo>
                      <a:pt x="88084" y="246172"/>
                    </a:lnTo>
                    <a:lnTo>
                      <a:pt x="91262" y="242993"/>
                    </a:lnTo>
                    <a:lnTo>
                      <a:pt x="91408" y="240415"/>
                    </a:lnTo>
                    <a:lnTo>
                      <a:pt x="90192" y="239653"/>
                    </a:lnTo>
                    <a:lnTo>
                      <a:pt x="91554" y="238437"/>
                    </a:lnTo>
                    <a:lnTo>
                      <a:pt x="90338" y="233280"/>
                    </a:lnTo>
                    <a:lnTo>
                      <a:pt x="93062" y="228286"/>
                    </a:lnTo>
                    <a:lnTo>
                      <a:pt x="93516" y="225561"/>
                    </a:lnTo>
                    <a:lnTo>
                      <a:pt x="95187" y="224961"/>
                    </a:lnTo>
                    <a:lnTo>
                      <a:pt x="96695" y="222837"/>
                    </a:lnTo>
                    <a:lnTo>
                      <a:pt x="94570" y="213286"/>
                    </a:lnTo>
                    <a:lnTo>
                      <a:pt x="98819" y="209945"/>
                    </a:lnTo>
                    <a:lnTo>
                      <a:pt x="98365" y="205551"/>
                    </a:lnTo>
                    <a:lnTo>
                      <a:pt x="100343" y="199632"/>
                    </a:lnTo>
                    <a:lnTo>
                      <a:pt x="100651" y="195838"/>
                    </a:lnTo>
                    <a:lnTo>
                      <a:pt x="102159" y="194021"/>
                    </a:lnTo>
                    <a:lnTo>
                      <a:pt x="100797" y="191897"/>
                    </a:lnTo>
                    <a:lnTo>
                      <a:pt x="102013" y="185379"/>
                    </a:lnTo>
                    <a:lnTo>
                      <a:pt x="100651" y="181892"/>
                    </a:lnTo>
                    <a:lnTo>
                      <a:pt x="100651" y="179314"/>
                    </a:lnTo>
                    <a:lnTo>
                      <a:pt x="102159" y="178714"/>
                    </a:lnTo>
                    <a:lnTo>
                      <a:pt x="102305" y="176897"/>
                    </a:lnTo>
                    <a:lnTo>
                      <a:pt x="101705" y="175390"/>
                    </a:lnTo>
                    <a:lnTo>
                      <a:pt x="103067" y="175390"/>
                    </a:lnTo>
                    <a:lnTo>
                      <a:pt x="106246" y="171595"/>
                    </a:lnTo>
                    <a:lnTo>
                      <a:pt x="105937" y="168563"/>
                    </a:lnTo>
                    <a:lnTo>
                      <a:pt x="104721" y="162498"/>
                    </a:lnTo>
                    <a:lnTo>
                      <a:pt x="103359" y="159012"/>
                    </a:lnTo>
                    <a:lnTo>
                      <a:pt x="103359" y="153093"/>
                    </a:lnTo>
                    <a:lnTo>
                      <a:pt x="105175" y="148845"/>
                    </a:lnTo>
                    <a:lnTo>
                      <a:pt x="105175" y="135353"/>
                    </a:lnTo>
                    <a:lnTo>
                      <a:pt x="106992" y="132012"/>
                    </a:lnTo>
                    <a:lnTo>
                      <a:pt x="105175" y="129288"/>
                    </a:lnTo>
                    <a:lnTo>
                      <a:pt x="101997" y="129888"/>
                    </a:lnTo>
                    <a:lnTo>
                      <a:pt x="101851" y="125186"/>
                    </a:lnTo>
                    <a:lnTo>
                      <a:pt x="103213" y="122753"/>
                    </a:lnTo>
                    <a:lnTo>
                      <a:pt x="103359" y="119267"/>
                    </a:lnTo>
                    <a:lnTo>
                      <a:pt x="105629" y="118959"/>
                    </a:lnTo>
                    <a:lnTo>
                      <a:pt x="107138" y="120013"/>
                    </a:lnTo>
                    <a:lnTo>
                      <a:pt x="108046" y="118343"/>
                    </a:lnTo>
                    <a:lnTo>
                      <a:pt x="108500" y="111224"/>
                    </a:lnTo>
                    <a:lnTo>
                      <a:pt x="109716" y="107591"/>
                    </a:lnTo>
                    <a:lnTo>
                      <a:pt x="109570" y="102435"/>
                    </a:lnTo>
                    <a:lnTo>
                      <a:pt x="110170" y="97732"/>
                    </a:lnTo>
                    <a:lnTo>
                      <a:pt x="111386" y="91668"/>
                    </a:lnTo>
                    <a:lnTo>
                      <a:pt x="113656" y="85295"/>
                    </a:lnTo>
                    <a:lnTo>
                      <a:pt x="114256" y="82717"/>
                    </a:lnTo>
                    <a:lnTo>
                      <a:pt x="111824" y="68625"/>
                    </a:lnTo>
                    <a:lnTo>
                      <a:pt x="112132" y="57112"/>
                    </a:lnTo>
                    <a:lnTo>
                      <a:pt x="112132" y="49085"/>
                    </a:lnTo>
                    <a:lnTo>
                      <a:pt x="111678" y="43783"/>
                    </a:lnTo>
                    <a:lnTo>
                      <a:pt x="109408" y="38172"/>
                    </a:lnTo>
                    <a:lnTo>
                      <a:pt x="108500" y="29837"/>
                    </a:lnTo>
                    <a:lnTo>
                      <a:pt x="107738" y="24988"/>
                    </a:lnTo>
                    <a:lnTo>
                      <a:pt x="107883" y="1558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5" name="Freeform: Shape 324">
                <a:extLst>
                  <a:ext uri="{FF2B5EF4-FFF2-40B4-BE49-F238E27FC236}">
                    <a16:creationId xmlns:a16="http://schemas.microsoft.com/office/drawing/2014/main" id="{C506A2E6-F810-CFCC-2CEB-D8FD679CF23D}"/>
                  </a:ext>
                </a:extLst>
              </p:cNvPr>
              <p:cNvSpPr/>
              <p:nvPr/>
            </p:nvSpPr>
            <p:spPr>
              <a:xfrm>
                <a:off x="5760295" y="5409567"/>
                <a:ext cx="13637" cy="14415"/>
              </a:xfrm>
              <a:custGeom>
                <a:avLst/>
                <a:gdLst>
                  <a:gd name="connsiteX0" fmla="*/ 1816 w 13637"/>
                  <a:gd name="connsiteY0" fmla="*/ 14416 h 14415"/>
                  <a:gd name="connsiteX1" fmla="*/ 4540 w 13637"/>
                  <a:gd name="connsiteY1" fmla="*/ 14416 h 14415"/>
                  <a:gd name="connsiteX2" fmla="*/ 11059 w 13637"/>
                  <a:gd name="connsiteY2" fmla="*/ 9713 h 14415"/>
                  <a:gd name="connsiteX3" fmla="*/ 11059 w 13637"/>
                  <a:gd name="connsiteY3" fmla="*/ 7135 h 14415"/>
                  <a:gd name="connsiteX4" fmla="*/ 8481 w 13637"/>
                  <a:gd name="connsiteY4" fmla="*/ 5773 h 14415"/>
                  <a:gd name="connsiteX5" fmla="*/ 11059 w 13637"/>
                  <a:gd name="connsiteY5" fmla="*/ 5773 h 14415"/>
                  <a:gd name="connsiteX6" fmla="*/ 13637 w 13637"/>
                  <a:gd name="connsiteY6" fmla="*/ 3486 h 14415"/>
                  <a:gd name="connsiteX7" fmla="*/ 11367 w 13637"/>
                  <a:gd name="connsiteY7" fmla="*/ 1216 h 14415"/>
                  <a:gd name="connsiteX8" fmla="*/ 9535 w 13637"/>
                  <a:gd name="connsiteY8" fmla="*/ 2740 h 14415"/>
                  <a:gd name="connsiteX9" fmla="*/ 8481 w 13637"/>
                  <a:gd name="connsiteY9" fmla="*/ 0 h 14415"/>
                  <a:gd name="connsiteX10" fmla="*/ 4540 w 13637"/>
                  <a:gd name="connsiteY10" fmla="*/ 0 h 14415"/>
                  <a:gd name="connsiteX11" fmla="*/ 3486 w 13637"/>
                  <a:gd name="connsiteY11" fmla="*/ 2124 h 14415"/>
                  <a:gd name="connsiteX12" fmla="*/ 7719 w 13637"/>
                  <a:gd name="connsiteY12" fmla="*/ 5319 h 14415"/>
                  <a:gd name="connsiteX13" fmla="*/ 3632 w 13637"/>
                  <a:gd name="connsiteY13" fmla="*/ 4103 h 14415"/>
                  <a:gd name="connsiteX14" fmla="*/ 3324 w 13637"/>
                  <a:gd name="connsiteY14" fmla="*/ 5157 h 14415"/>
                  <a:gd name="connsiteX15" fmla="*/ 0 w 13637"/>
                  <a:gd name="connsiteY15" fmla="*/ 5157 h 14415"/>
                  <a:gd name="connsiteX16" fmla="*/ 0 w 13637"/>
                  <a:gd name="connsiteY16" fmla="*/ 9859 h 14415"/>
                  <a:gd name="connsiteX17" fmla="*/ 3940 w 13637"/>
                  <a:gd name="connsiteY17" fmla="*/ 10167 h 14415"/>
                  <a:gd name="connsiteX18" fmla="*/ 600 w 13637"/>
                  <a:gd name="connsiteY18" fmla="*/ 11675 h 14415"/>
                  <a:gd name="connsiteX19" fmla="*/ 1816 w 13637"/>
                  <a:gd name="connsiteY19" fmla="*/ 14416 h 14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637" h="14415">
                    <a:moveTo>
                      <a:pt x="1816" y="14416"/>
                    </a:moveTo>
                    <a:lnTo>
                      <a:pt x="4540" y="14416"/>
                    </a:lnTo>
                    <a:lnTo>
                      <a:pt x="11059" y="9713"/>
                    </a:lnTo>
                    <a:lnTo>
                      <a:pt x="11059" y="7135"/>
                    </a:lnTo>
                    <a:lnTo>
                      <a:pt x="8481" y="5773"/>
                    </a:lnTo>
                    <a:lnTo>
                      <a:pt x="11059" y="5773"/>
                    </a:lnTo>
                    <a:lnTo>
                      <a:pt x="13637" y="3486"/>
                    </a:lnTo>
                    <a:lnTo>
                      <a:pt x="11367" y="1216"/>
                    </a:lnTo>
                    <a:lnTo>
                      <a:pt x="9535" y="2740"/>
                    </a:lnTo>
                    <a:lnTo>
                      <a:pt x="8481" y="0"/>
                    </a:lnTo>
                    <a:lnTo>
                      <a:pt x="4540" y="0"/>
                    </a:lnTo>
                    <a:lnTo>
                      <a:pt x="3486" y="2124"/>
                    </a:lnTo>
                    <a:lnTo>
                      <a:pt x="7719" y="5319"/>
                    </a:lnTo>
                    <a:lnTo>
                      <a:pt x="3632" y="4103"/>
                    </a:lnTo>
                    <a:lnTo>
                      <a:pt x="3324" y="5157"/>
                    </a:lnTo>
                    <a:lnTo>
                      <a:pt x="0" y="5157"/>
                    </a:lnTo>
                    <a:lnTo>
                      <a:pt x="0" y="9859"/>
                    </a:lnTo>
                    <a:lnTo>
                      <a:pt x="3940" y="10167"/>
                    </a:lnTo>
                    <a:lnTo>
                      <a:pt x="600" y="11675"/>
                    </a:lnTo>
                    <a:lnTo>
                      <a:pt x="1816" y="144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6" name="Freeform: Shape 325">
                <a:extLst>
                  <a:ext uri="{FF2B5EF4-FFF2-40B4-BE49-F238E27FC236}">
                    <a16:creationId xmlns:a16="http://schemas.microsoft.com/office/drawing/2014/main" id="{FEFE0A6F-2446-71EA-7B2C-D85EEFE803A4}"/>
                  </a:ext>
                </a:extLst>
              </p:cNvPr>
              <p:cNvSpPr/>
              <p:nvPr/>
            </p:nvSpPr>
            <p:spPr>
              <a:xfrm>
                <a:off x="5744517" y="5391681"/>
                <a:ext cx="6372" cy="4556"/>
              </a:xfrm>
              <a:custGeom>
                <a:avLst/>
                <a:gdLst>
                  <a:gd name="connsiteX0" fmla="*/ 4557 w 6372"/>
                  <a:gd name="connsiteY0" fmla="*/ 4557 h 4556"/>
                  <a:gd name="connsiteX1" fmla="*/ 6373 w 6372"/>
                  <a:gd name="connsiteY1" fmla="*/ 0 h 4556"/>
                  <a:gd name="connsiteX2" fmla="*/ 0 w 6372"/>
                  <a:gd name="connsiteY2" fmla="*/ 2287 h 4556"/>
                  <a:gd name="connsiteX3" fmla="*/ 4557 w 6372"/>
                  <a:gd name="connsiteY3" fmla="*/ 4557 h 4556"/>
                </a:gdLst>
                <a:ahLst/>
                <a:cxnLst>
                  <a:cxn ang="0">
                    <a:pos x="connsiteX0" y="connsiteY0"/>
                  </a:cxn>
                  <a:cxn ang="0">
                    <a:pos x="connsiteX1" y="connsiteY1"/>
                  </a:cxn>
                  <a:cxn ang="0">
                    <a:pos x="connsiteX2" y="connsiteY2"/>
                  </a:cxn>
                  <a:cxn ang="0">
                    <a:pos x="connsiteX3" y="connsiteY3"/>
                  </a:cxn>
                </a:cxnLst>
                <a:rect l="l" t="t" r="r" b="b"/>
                <a:pathLst>
                  <a:path w="6372" h="4556">
                    <a:moveTo>
                      <a:pt x="4557" y="4557"/>
                    </a:moveTo>
                    <a:lnTo>
                      <a:pt x="6373" y="0"/>
                    </a:lnTo>
                    <a:lnTo>
                      <a:pt x="0" y="2287"/>
                    </a:lnTo>
                    <a:lnTo>
                      <a:pt x="4557" y="455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7" name="Freeform: Shape 326">
                <a:extLst>
                  <a:ext uri="{FF2B5EF4-FFF2-40B4-BE49-F238E27FC236}">
                    <a16:creationId xmlns:a16="http://schemas.microsoft.com/office/drawing/2014/main" id="{E8CD2FAA-4255-6B7D-8515-50C759F34A02}"/>
                  </a:ext>
                </a:extLst>
              </p:cNvPr>
              <p:cNvSpPr/>
              <p:nvPr/>
            </p:nvSpPr>
            <p:spPr>
              <a:xfrm>
                <a:off x="5752381" y="5397454"/>
                <a:ext cx="4248" cy="4248"/>
              </a:xfrm>
              <a:custGeom>
                <a:avLst/>
                <a:gdLst>
                  <a:gd name="connsiteX0" fmla="*/ 16 w 4248"/>
                  <a:gd name="connsiteY0" fmla="*/ 0 h 4248"/>
                  <a:gd name="connsiteX1" fmla="*/ 3649 w 4248"/>
                  <a:gd name="connsiteY1" fmla="*/ 4248 h 4248"/>
                  <a:gd name="connsiteX2" fmla="*/ 4249 w 4248"/>
                  <a:gd name="connsiteY2" fmla="*/ 2124 h 4248"/>
                  <a:gd name="connsiteX3" fmla="*/ 0 w 4248"/>
                  <a:gd name="connsiteY3" fmla="*/ 0 h 4248"/>
                </a:gdLst>
                <a:ahLst/>
                <a:cxnLst>
                  <a:cxn ang="0">
                    <a:pos x="connsiteX0" y="connsiteY0"/>
                  </a:cxn>
                  <a:cxn ang="0">
                    <a:pos x="connsiteX1" y="connsiteY1"/>
                  </a:cxn>
                  <a:cxn ang="0">
                    <a:pos x="connsiteX2" y="connsiteY2"/>
                  </a:cxn>
                  <a:cxn ang="0">
                    <a:pos x="connsiteX3" y="connsiteY3"/>
                  </a:cxn>
                </a:cxnLst>
                <a:rect l="l" t="t" r="r" b="b"/>
                <a:pathLst>
                  <a:path w="4248" h="4248">
                    <a:moveTo>
                      <a:pt x="16" y="0"/>
                    </a:moveTo>
                    <a:cubicBezTo>
                      <a:pt x="162" y="600"/>
                      <a:pt x="3649" y="4248"/>
                      <a:pt x="3649" y="4248"/>
                    </a:cubicBezTo>
                    <a:lnTo>
                      <a:pt x="4249" y="2124"/>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8" name="Freeform: Shape 327">
                <a:extLst>
                  <a:ext uri="{FF2B5EF4-FFF2-40B4-BE49-F238E27FC236}">
                    <a16:creationId xmlns:a16="http://schemas.microsoft.com/office/drawing/2014/main" id="{7EE01E65-5F2F-D8E8-2609-2DB9A65CB4D5}"/>
                  </a:ext>
                </a:extLst>
              </p:cNvPr>
              <p:cNvSpPr/>
              <p:nvPr/>
            </p:nvSpPr>
            <p:spPr>
              <a:xfrm>
                <a:off x="5747095" y="5402594"/>
                <a:ext cx="3794" cy="3956"/>
              </a:xfrm>
              <a:custGeom>
                <a:avLst/>
                <a:gdLst>
                  <a:gd name="connsiteX0" fmla="*/ 616 w 3794"/>
                  <a:gd name="connsiteY0" fmla="*/ 3957 h 3956"/>
                  <a:gd name="connsiteX1" fmla="*/ 3794 w 3794"/>
                  <a:gd name="connsiteY1" fmla="*/ 1378 h 3956"/>
                  <a:gd name="connsiteX2" fmla="*/ 0 w 3794"/>
                  <a:gd name="connsiteY2" fmla="*/ 0 h 3956"/>
                  <a:gd name="connsiteX3" fmla="*/ 616 w 3794"/>
                  <a:gd name="connsiteY3" fmla="*/ 3957 h 3956"/>
                </a:gdLst>
                <a:ahLst/>
                <a:cxnLst>
                  <a:cxn ang="0">
                    <a:pos x="connsiteX0" y="connsiteY0"/>
                  </a:cxn>
                  <a:cxn ang="0">
                    <a:pos x="connsiteX1" y="connsiteY1"/>
                  </a:cxn>
                  <a:cxn ang="0">
                    <a:pos x="connsiteX2" y="connsiteY2"/>
                  </a:cxn>
                  <a:cxn ang="0">
                    <a:pos x="connsiteX3" y="connsiteY3"/>
                  </a:cxn>
                </a:cxnLst>
                <a:rect l="l" t="t" r="r" b="b"/>
                <a:pathLst>
                  <a:path w="3794" h="3956">
                    <a:moveTo>
                      <a:pt x="616" y="3957"/>
                    </a:moveTo>
                    <a:lnTo>
                      <a:pt x="3794" y="1378"/>
                    </a:lnTo>
                    <a:lnTo>
                      <a:pt x="0" y="0"/>
                    </a:lnTo>
                    <a:lnTo>
                      <a:pt x="616" y="395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9" name="Freeform: Shape 328">
                <a:extLst>
                  <a:ext uri="{FF2B5EF4-FFF2-40B4-BE49-F238E27FC236}">
                    <a16:creationId xmlns:a16="http://schemas.microsoft.com/office/drawing/2014/main" id="{DB84E52C-E194-2C98-0B15-E140AD7EBD16}"/>
                  </a:ext>
                </a:extLst>
              </p:cNvPr>
              <p:cNvSpPr/>
              <p:nvPr/>
            </p:nvSpPr>
            <p:spPr>
              <a:xfrm>
                <a:off x="5735582" y="5404572"/>
                <a:ext cx="10767" cy="8480"/>
              </a:xfrm>
              <a:custGeom>
                <a:avLst/>
                <a:gdLst>
                  <a:gd name="connsiteX0" fmla="*/ 8935 w 10767"/>
                  <a:gd name="connsiteY0" fmla="*/ 0 h 8480"/>
                  <a:gd name="connsiteX1" fmla="*/ 10767 w 10767"/>
                  <a:gd name="connsiteY1" fmla="*/ 3941 h 8480"/>
                  <a:gd name="connsiteX2" fmla="*/ 9843 w 10767"/>
                  <a:gd name="connsiteY2" fmla="*/ 4995 h 8480"/>
                  <a:gd name="connsiteX3" fmla="*/ 3486 w 10767"/>
                  <a:gd name="connsiteY3" fmla="*/ 8481 h 8480"/>
                  <a:gd name="connsiteX4" fmla="*/ 1216 w 10767"/>
                  <a:gd name="connsiteY4" fmla="*/ 7281 h 8480"/>
                  <a:gd name="connsiteX5" fmla="*/ 0 w 10767"/>
                  <a:gd name="connsiteY5" fmla="*/ 3033 h 8480"/>
                  <a:gd name="connsiteX6" fmla="*/ 1216 w 10767"/>
                  <a:gd name="connsiteY6" fmla="*/ 2886 h 8480"/>
                  <a:gd name="connsiteX7" fmla="*/ 3794 w 10767"/>
                  <a:gd name="connsiteY7" fmla="*/ 4995 h 8480"/>
                  <a:gd name="connsiteX8" fmla="*/ 7573 w 10767"/>
                  <a:gd name="connsiteY8" fmla="*/ 4249 h 8480"/>
                  <a:gd name="connsiteX9" fmla="*/ 8935 w 10767"/>
                  <a:gd name="connsiteY9" fmla="*/ 0 h 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67" h="8480">
                    <a:moveTo>
                      <a:pt x="8935" y="0"/>
                    </a:moveTo>
                    <a:lnTo>
                      <a:pt x="10767" y="3941"/>
                    </a:lnTo>
                    <a:lnTo>
                      <a:pt x="9843" y="4995"/>
                    </a:lnTo>
                    <a:lnTo>
                      <a:pt x="3486" y="8481"/>
                    </a:lnTo>
                    <a:lnTo>
                      <a:pt x="1216" y="7281"/>
                    </a:lnTo>
                    <a:lnTo>
                      <a:pt x="0" y="3033"/>
                    </a:lnTo>
                    <a:lnTo>
                      <a:pt x="1216" y="2886"/>
                    </a:lnTo>
                    <a:lnTo>
                      <a:pt x="3794" y="4995"/>
                    </a:lnTo>
                    <a:lnTo>
                      <a:pt x="7573" y="4249"/>
                    </a:lnTo>
                    <a:lnTo>
                      <a:pt x="8935"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0" name="Freeform: Shape 329">
                <a:extLst>
                  <a:ext uri="{FF2B5EF4-FFF2-40B4-BE49-F238E27FC236}">
                    <a16:creationId xmlns:a16="http://schemas.microsoft.com/office/drawing/2014/main" id="{44CB06F4-E7B5-B27E-E337-6A59C707F137}"/>
                  </a:ext>
                </a:extLst>
              </p:cNvPr>
              <p:cNvSpPr/>
              <p:nvPr/>
            </p:nvSpPr>
            <p:spPr>
              <a:xfrm>
                <a:off x="5739522" y="5414886"/>
                <a:ext cx="11367" cy="5448"/>
              </a:xfrm>
              <a:custGeom>
                <a:avLst/>
                <a:gdLst>
                  <a:gd name="connsiteX0" fmla="*/ 8189 w 11367"/>
                  <a:gd name="connsiteY0" fmla="*/ 2870 h 5448"/>
                  <a:gd name="connsiteX1" fmla="*/ 8189 w 11367"/>
                  <a:gd name="connsiteY1" fmla="*/ 4086 h 5448"/>
                  <a:gd name="connsiteX2" fmla="*/ 2870 w 11367"/>
                  <a:gd name="connsiteY2" fmla="*/ 5448 h 5448"/>
                  <a:gd name="connsiteX3" fmla="*/ 2870 w 11367"/>
                  <a:gd name="connsiteY3" fmla="*/ 4168 h 5448"/>
                  <a:gd name="connsiteX4" fmla="*/ 0 w 11367"/>
                  <a:gd name="connsiteY4" fmla="*/ 1897 h 5448"/>
                  <a:gd name="connsiteX5" fmla="*/ 4994 w 11367"/>
                  <a:gd name="connsiteY5" fmla="*/ 1054 h 5448"/>
                  <a:gd name="connsiteX6" fmla="*/ 7573 w 11367"/>
                  <a:gd name="connsiteY6" fmla="*/ 0 h 5448"/>
                  <a:gd name="connsiteX7" fmla="*/ 11367 w 11367"/>
                  <a:gd name="connsiteY7" fmla="*/ 2724 h 5448"/>
                  <a:gd name="connsiteX8" fmla="*/ 8189 w 11367"/>
                  <a:gd name="connsiteY8" fmla="*/ 2870 h 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67" h="5448">
                    <a:moveTo>
                      <a:pt x="8189" y="2870"/>
                    </a:moveTo>
                    <a:lnTo>
                      <a:pt x="8189" y="4086"/>
                    </a:lnTo>
                    <a:lnTo>
                      <a:pt x="2870" y="5448"/>
                    </a:lnTo>
                    <a:lnTo>
                      <a:pt x="2870" y="4168"/>
                    </a:lnTo>
                    <a:lnTo>
                      <a:pt x="0" y="1897"/>
                    </a:lnTo>
                    <a:lnTo>
                      <a:pt x="4994" y="1054"/>
                    </a:lnTo>
                    <a:lnTo>
                      <a:pt x="7573" y="0"/>
                    </a:lnTo>
                    <a:lnTo>
                      <a:pt x="11367" y="2724"/>
                    </a:lnTo>
                    <a:lnTo>
                      <a:pt x="8189" y="287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1" name="Freeform: Shape 330">
                <a:extLst>
                  <a:ext uri="{FF2B5EF4-FFF2-40B4-BE49-F238E27FC236}">
                    <a16:creationId xmlns:a16="http://schemas.microsoft.com/office/drawing/2014/main" id="{9CDFD8DC-62FD-67EB-DD67-BD42E01D1D39}"/>
                  </a:ext>
                </a:extLst>
              </p:cNvPr>
              <p:cNvSpPr/>
              <p:nvPr/>
            </p:nvSpPr>
            <p:spPr>
              <a:xfrm>
                <a:off x="5750890" y="5413053"/>
                <a:ext cx="5756" cy="5610"/>
              </a:xfrm>
              <a:custGeom>
                <a:avLst/>
                <a:gdLst>
                  <a:gd name="connsiteX0" fmla="*/ 0 w 5756"/>
                  <a:gd name="connsiteY0" fmla="*/ 2432 h 5610"/>
                  <a:gd name="connsiteX1" fmla="*/ 1508 w 5756"/>
                  <a:gd name="connsiteY1" fmla="*/ 5611 h 5610"/>
                  <a:gd name="connsiteX2" fmla="*/ 4394 w 5756"/>
                  <a:gd name="connsiteY2" fmla="*/ 5611 h 5610"/>
                  <a:gd name="connsiteX3" fmla="*/ 5757 w 5756"/>
                  <a:gd name="connsiteY3" fmla="*/ 1833 h 5610"/>
                  <a:gd name="connsiteX4" fmla="*/ 3632 w 5756"/>
                  <a:gd name="connsiteY4" fmla="*/ 0 h 5610"/>
                  <a:gd name="connsiteX5" fmla="*/ 0 w 5756"/>
                  <a:gd name="connsiteY5" fmla="*/ 2432 h 5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56" h="5610">
                    <a:moveTo>
                      <a:pt x="0" y="2432"/>
                    </a:moveTo>
                    <a:lnTo>
                      <a:pt x="1508" y="5611"/>
                    </a:lnTo>
                    <a:lnTo>
                      <a:pt x="4394" y="5611"/>
                    </a:lnTo>
                    <a:lnTo>
                      <a:pt x="5757" y="1833"/>
                    </a:lnTo>
                    <a:lnTo>
                      <a:pt x="3632" y="0"/>
                    </a:lnTo>
                    <a:lnTo>
                      <a:pt x="0" y="243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2" name="Freeform: Shape 331">
                <a:extLst>
                  <a:ext uri="{FF2B5EF4-FFF2-40B4-BE49-F238E27FC236}">
                    <a16:creationId xmlns:a16="http://schemas.microsoft.com/office/drawing/2014/main" id="{6AFB4A0C-9BAA-6C83-96E2-09F881D3C8EC}"/>
                  </a:ext>
                </a:extLst>
              </p:cNvPr>
              <p:cNvSpPr/>
              <p:nvPr/>
            </p:nvSpPr>
            <p:spPr>
              <a:xfrm>
                <a:off x="5737852" y="5419426"/>
                <a:ext cx="3113" cy="1978"/>
              </a:xfrm>
              <a:custGeom>
                <a:avLst/>
                <a:gdLst>
                  <a:gd name="connsiteX0" fmla="*/ 1670 w 3113"/>
                  <a:gd name="connsiteY0" fmla="*/ 0 h 1978"/>
                  <a:gd name="connsiteX1" fmla="*/ 3113 w 3113"/>
                  <a:gd name="connsiteY1" fmla="*/ 1978 h 1978"/>
                  <a:gd name="connsiteX2" fmla="*/ 1670 w 3113"/>
                  <a:gd name="connsiteY2" fmla="*/ 1978 h 1978"/>
                  <a:gd name="connsiteX3" fmla="*/ 0 w 3113"/>
                  <a:gd name="connsiteY3" fmla="*/ 0 h 1978"/>
                  <a:gd name="connsiteX4" fmla="*/ 1670 w 3113"/>
                  <a:gd name="connsiteY4" fmla="*/ 0 h 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3" h="1978">
                    <a:moveTo>
                      <a:pt x="1670" y="0"/>
                    </a:moveTo>
                    <a:lnTo>
                      <a:pt x="3113" y="1978"/>
                    </a:lnTo>
                    <a:lnTo>
                      <a:pt x="1670" y="1978"/>
                    </a:lnTo>
                    <a:lnTo>
                      <a:pt x="0" y="0"/>
                    </a:lnTo>
                    <a:lnTo>
                      <a:pt x="167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3" name="Freeform: Shape 332">
                <a:extLst>
                  <a:ext uri="{FF2B5EF4-FFF2-40B4-BE49-F238E27FC236}">
                    <a16:creationId xmlns:a16="http://schemas.microsoft.com/office/drawing/2014/main" id="{2582910E-E120-0B1B-1080-CAAE1ED875BB}"/>
                  </a:ext>
                </a:extLst>
              </p:cNvPr>
              <p:cNvSpPr/>
              <p:nvPr/>
            </p:nvSpPr>
            <p:spPr>
              <a:xfrm>
                <a:off x="5725123" y="5420334"/>
                <a:ext cx="2416" cy="3648"/>
              </a:xfrm>
              <a:custGeom>
                <a:avLst/>
                <a:gdLst>
                  <a:gd name="connsiteX0" fmla="*/ 1054 w 2416"/>
                  <a:gd name="connsiteY0" fmla="*/ 0 h 3648"/>
                  <a:gd name="connsiteX1" fmla="*/ 2416 w 2416"/>
                  <a:gd name="connsiteY1" fmla="*/ 3649 h 3648"/>
                  <a:gd name="connsiteX2" fmla="*/ 0 w 2416"/>
                  <a:gd name="connsiteY2" fmla="*/ 3649 h 3648"/>
                  <a:gd name="connsiteX3" fmla="*/ 1054 w 2416"/>
                  <a:gd name="connsiteY3" fmla="*/ 0 h 3648"/>
                </a:gdLst>
                <a:ahLst/>
                <a:cxnLst>
                  <a:cxn ang="0">
                    <a:pos x="connsiteX0" y="connsiteY0"/>
                  </a:cxn>
                  <a:cxn ang="0">
                    <a:pos x="connsiteX1" y="connsiteY1"/>
                  </a:cxn>
                  <a:cxn ang="0">
                    <a:pos x="connsiteX2" y="connsiteY2"/>
                  </a:cxn>
                  <a:cxn ang="0">
                    <a:pos x="connsiteX3" y="connsiteY3"/>
                  </a:cxn>
                </a:cxnLst>
                <a:rect l="l" t="t" r="r" b="b"/>
                <a:pathLst>
                  <a:path w="2416" h="3648">
                    <a:moveTo>
                      <a:pt x="1054" y="0"/>
                    </a:moveTo>
                    <a:lnTo>
                      <a:pt x="2416" y="3649"/>
                    </a:lnTo>
                    <a:lnTo>
                      <a:pt x="0" y="3649"/>
                    </a:lnTo>
                    <a:lnTo>
                      <a:pt x="1054"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4" name="Freeform: Shape 333">
                <a:extLst>
                  <a:ext uri="{FF2B5EF4-FFF2-40B4-BE49-F238E27FC236}">
                    <a16:creationId xmlns:a16="http://schemas.microsoft.com/office/drawing/2014/main" id="{137DF03F-4801-2F3A-1109-68E62D4C6545}"/>
                  </a:ext>
                </a:extLst>
              </p:cNvPr>
              <p:cNvSpPr/>
              <p:nvPr/>
            </p:nvSpPr>
            <p:spPr>
              <a:xfrm>
                <a:off x="5737090" y="5435577"/>
                <a:ext cx="4783" cy="2951"/>
              </a:xfrm>
              <a:custGeom>
                <a:avLst/>
                <a:gdLst>
                  <a:gd name="connsiteX0" fmla="*/ 3113 w 4783"/>
                  <a:gd name="connsiteY0" fmla="*/ 0 h 2951"/>
                  <a:gd name="connsiteX1" fmla="*/ 4784 w 4783"/>
                  <a:gd name="connsiteY1" fmla="*/ 2951 h 2951"/>
                  <a:gd name="connsiteX2" fmla="*/ 0 w 4783"/>
                  <a:gd name="connsiteY2" fmla="*/ 0 h 2951"/>
                  <a:gd name="connsiteX3" fmla="*/ 3113 w 4783"/>
                  <a:gd name="connsiteY3" fmla="*/ 0 h 2951"/>
                </a:gdLst>
                <a:ahLst/>
                <a:cxnLst>
                  <a:cxn ang="0">
                    <a:pos x="connsiteX0" y="connsiteY0"/>
                  </a:cxn>
                  <a:cxn ang="0">
                    <a:pos x="connsiteX1" y="connsiteY1"/>
                  </a:cxn>
                  <a:cxn ang="0">
                    <a:pos x="connsiteX2" y="connsiteY2"/>
                  </a:cxn>
                  <a:cxn ang="0">
                    <a:pos x="connsiteX3" y="connsiteY3"/>
                  </a:cxn>
                </a:cxnLst>
                <a:rect l="l" t="t" r="r" b="b"/>
                <a:pathLst>
                  <a:path w="4783" h="2951">
                    <a:moveTo>
                      <a:pt x="3113" y="0"/>
                    </a:moveTo>
                    <a:lnTo>
                      <a:pt x="4784" y="2951"/>
                    </a:lnTo>
                    <a:lnTo>
                      <a:pt x="0" y="0"/>
                    </a:lnTo>
                    <a:lnTo>
                      <a:pt x="3113"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C16E8ABB-18C6-387E-24D2-FB7AA5C70AFC}"/>
                  </a:ext>
                </a:extLst>
              </p:cNvPr>
              <p:cNvSpPr/>
              <p:nvPr/>
            </p:nvSpPr>
            <p:spPr>
              <a:xfrm>
                <a:off x="5739522" y="5431928"/>
                <a:ext cx="4086" cy="5124"/>
              </a:xfrm>
              <a:custGeom>
                <a:avLst/>
                <a:gdLst>
                  <a:gd name="connsiteX0" fmla="*/ 373 w 4086"/>
                  <a:gd name="connsiteY0" fmla="*/ 1216 h 5124"/>
                  <a:gd name="connsiteX1" fmla="*/ 2951 w 4086"/>
                  <a:gd name="connsiteY1" fmla="*/ 2886 h 5124"/>
                  <a:gd name="connsiteX2" fmla="*/ 2951 w 4086"/>
                  <a:gd name="connsiteY2" fmla="*/ 5124 h 5124"/>
                  <a:gd name="connsiteX3" fmla="*/ 4086 w 4086"/>
                  <a:gd name="connsiteY3" fmla="*/ 2286 h 5124"/>
                  <a:gd name="connsiteX4" fmla="*/ 2238 w 4086"/>
                  <a:gd name="connsiteY4" fmla="*/ 0 h 5124"/>
                  <a:gd name="connsiteX5" fmla="*/ 0 w 4086"/>
                  <a:gd name="connsiteY5" fmla="*/ 0 h 5124"/>
                  <a:gd name="connsiteX6" fmla="*/ 373 w 4086"/>
                  <a:gd name="connsiteY6" fmla="*/ 1216 h 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6" h="5124">
                    <a:moveTo>
                      <a:pt x="373" y="1216"/>
                    </a:moveTo>
                    <a:lnTo>
                      <a:pt x="2951" y="2886"/>
                    </a:lnTo>
                    <a:lnTo>
                      <a:pt x="2951" y="5124"/>
                    </a:lnTo>
                    <a:lnTo>
                      <a:pt x="4086" y="2286"/>
                    </a:lnTo>
                    <a:lnTo>
                      <a:pt x="2238" y="0"/>
                    </a:lnTo>
                    <a:lnTo>
                      <a:pt x="0" y="0"/>
                    </a:lnTo>
                    <a:lnTo>
                      <a:pt x="373" y="12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F0F18862-A743-A21C-5919-68EFE3A1E90B}"/>
                  </a:ext>
                </a:extLst>
              </p:cNvPr>
              <p:cNvSpPr/>
              <p:nvPr/>
            </p:nvSpPr>
            <p:spPr>
              <a:xfrm>
                <a:off x="5744906" y="5433599"/>
                <a:ext cx="7799" cy="3453"/>
              </a:xfrm>
              <a:custGeom>
                <a:avLst/>
                <a:gdLst>
                  <a:gd name="connsiteX0" fmla="*/ 0 w 7799"/>
                  <a:gd name="connsiteY0" fmla="*/ 0 h 3453"/>
                  <a:gd name="connsiteX1" fmla="*/ 827 w 7799"/>
                  <a:gd name="connsiteY1" fmla="*/ 2659 h 3453"/>
                  <a:gd name="connsiteX2" fmla="*/ 7427 w 7799"/>
                  <a:gd name="connsiteY2" fmla="*/ 3454 h 3453"/>
                  <a:gd name="connsiteX3" fmla="*/ 7800 w 7799"/>
                  <a:gd name="connsiteY3" fmla="*/ 1978 h 3453"/>
                  <a:gd name="connsiteX4" fmla="*/ 5529 w 7799"/>
                  <a:gd name="connsiteY4" fmla="*/ 892 h 3453"/>
                  <a:gd name="connsiteX5" fmla="*/ 3259 w 7799"/>
                  <a:gd name="connsiteY5" fmla="*/ 892 h 3453"/>
                  <a:gd name="connsiteX6" fmla="*/ 1443 w 7799"/>
                  <a:gd name="connsiteY6" fmla="*/ 0 h 3453"/>
                  <a:gd name="connsiteX7" fmla="*/ 0 w 7799"/>
                  <a:gd name="connsiteY7" fmla="*/ 0 h 3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99" h="3453">
                    <a:moveTo>
                      <a:pt x="0" y="0"/>
                    </a:moveTo>
                    <a:lnTo>
                      <a:pt x="827" y="2659"/>
                    </a:lnTo>
                    <a:lnTo>
                      <a:pt x="7427" y="3454"/>
                    </a:lnTo>
                    <a:lnTo>
                      <a:pt x="7800" y="1978"/>
                    </a:lnTo>
                    <a:lnTo>
                      <a:pt x="5529" y="892"/>
                    </a:lnTo>
                    <a:lnTo>
                      <a:pt x="3259" y="892"/>
                    </a:lnTo>
                    <a:lnTo>
                      <a:pt x="1443" y="0"/>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0ADEFE38-A3D2-9383-DEC2-B1D282330AB8}"/>
                  </a:ext>
                </a:extLst>
              </p:cNvPr>
              <p:cNvSpPr/>
              <p:nvPr/>
            </p:nvSpPr>
            <p:spPr>
              <a:xfrm>
                <a:off x="5743982" y="5426464"/>
                <a:ext cx="10167" cy="8027"/>
              </a:xfrm>
              <a:custGeom>
                <a:avLst/>
                <a:gdLst>
                  <a:gd name="connsiteX0" fmla="*/ 9794 w 10167"/>
                  <a:gd name="connsiteY0" fmla="*/ 8027 h 8027"/>
                  <a:gd name="connsiteX1" fmla="*/ 10167 w 10167"/>
                  <a:gd name="connsiteY1" fmla="*/ 5465 h 8027"/>
                  <a:gd name="connsiteX2" fmla="*/ 9405 w 10167"/>
                  <a:gd name="connsiteY2" fmla="*/ 2886 h 8027"/>
                  <a:gd name="connsiteX3" fmla="*/ 8416 w 10167"/>
                  <a:gd name="connsiteY3" fmla="*/ 0 h 8027"/>
                  <a:gd name="connsiteX4" fmla="*/ 4816 w 10167"/>
                  <a:gd name="connsiteY4" fmla="*/ 0 h 8027"/>
                  <a:gd name="connsiteX5" fmla="*/ 4476 w 10167"/>
                  <a:gd name="connsiteY5" fmla="*/ 1443 h 8027"/>
                  <a:gd name="connsiteX6" fmla="*/ 0 w 10167"/>
                  <a:gd name="connsiteY6" fmla="*/ 1978 h 8027"/>
                  <a:gd name="connsiteX7" fmla="*/ 908 w 10167"/>
                  <a:gd name="connsiteY7" fmla="*/ 4703 h 8027"/>
                  <a:gd name="connsiteX8" fmla="*/ 4994 w 10167"/>
                  <a:gd name="connsiteY8" fmla="*/ 5465 h 8027"/>
                  <a:gd name="connsiteX9" fmla="*/ 5076 w 10167"/>
                  <a:gd name="connsiteY9" fmla="*/ 6681 h 8027"/>
                  <a:gd name="connsiteX10" fmla="*/ 7800 w 10167"/>
                  <a:gd name="connsiteY10" fmla="*/ 6681 h 8027"/>
                  <a:gd name="connsiteX11" fmla="*/ 9778 w 10167"/>
                  <a:gd name="connsiteY11" fmla="*/ 8027 h 8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67" h="8027">
                    <a:moveTo>
                      <a:pt x="9794" y="8027"/>
                    </a:moveTo>
                    <a:cubicBezTo>
                      <a:pt x="10167" y="7508"/>
                      <a:pt x="10167" y="5465"/>
                      <a:pt x="10167" y="5465"/>
                    </a:cubicBezTo>
                    <a:lnTo>
                      <a:pt x="9405" y="2886"/>
                    </a:lnTo>
                    <a:lnTo>
                      <a:pt x="8416" y="0"/>
                    </a:lnTo>
                    <a:lnTo>
                      <a:pt x="4816" y="0"/>
                    </a:lnTo>
                    <a:lnTo>
                      <a:pt x="4476" y="1443"/>
                    </a:lnTo>
                    <a:lnTo>
                      <a:pt x="0" y="1978"/>
                    </a:lnTo>
                    <a:lnTo>
                      <a:pt x="908" y="4703"/>
                    </a:lnTo>
                    <a:lnTo>
                      <a:pt x="4994" y="5465"/>
                    </a:lnTo>
                    <a:lnTo>
                      <a:pt x="5076" y="6681"/>
                    </a:lnTo>
                    <a:lnTo>
                      <a:pt x="7800" y="6681"/>
                    </a:lnTo>
                    <a:lnTo>
                      <a:pt x="9778" y="802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FF27B7C1-52F2-0AFD-3EE9-6F2D5534412C}"/>
                  </a:ext>
                </a:extLst>
              </p:cNvPr>
              <p:cNvSpPr/>
              <p:nvPr/>
            </p:nvSpPr>
            <p:spPr>
              <a:xfrm>
                <a:off x="5753322" y="5419426"/>
                <a:ext cx="2659" cy="2432"/>
              </a:xfrm>
              <a:custGeom>
                <a:avLst/>
                <a:gdLst>
                  <a:gd name="connsiteX0" fmla="*/ 0 w 2659"/>
                  <a:gd name="connsiteY0" fmla="*/ 989 h 2432"/>
                  <a:gd name="connsiteX1" fmla="*/ 2659 w 2659"/>
                  <a:gd name="connsiteY1" fmla="*/ 0 h 2432"/>
                  <a:gd name="connsiteX2" fmla="*/ 2659 w 2659"/>
                  <a:gd name="connsiteY2" fmla="*/ 1978 h 2432"/>
                  <a:gd name="connsiteX3" fmla="*/ 843 w 2659"/>
                  <a:gd name="connsiteY3" fmla="*/ 2432 h 2432"/>
                  <a:gd name="connsiteX4" fmla="*/ 16 w 2659"/>
                  <a:gd name="connsiteY4" fmla="*/ 989 h 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9" h="2432">
                    <a:moveTo>
                      <a:pt x="0" y="989"/>
                    </a:moveTo>
                    <a:cubicBezTo>
                      <a:pt x="308" y="908"/>
                      <a:pt x="2659" y="0"/>
                      <a:pt x="2659" y="0"/>
                    </a:cubicBezTo>
                    <a:lnTo>
                      <a:pt x="2659" y="1978"/>
                    </a:lnTo>
                    <a:lnTo>
                      <a:pt x="843" y="2432"/>
                    </a:lnTo>
                    <a:lnTo>
                      <a:pt x="16" y="98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A5C74CF1-682B-7CBB-D2B3-2FBB15EAEE27}"/>
                  </a:ext>
                </a:extLst>
              </p:cNvPr>
              <p:cNvSpPr/>
              <p:nvPr/>
            </p:nvSpPr>
            <p:spPr>
              <a:xfrm>
                <a:off x="5738614" y="5440798"/>
                <a:ext cx="5383" cy="5983"/>
              </a:xfrm>
              <a:custGeom>
                <a:avLst/>
                <a:gdLst>
                  <a:gd name="connsiteX0" fmla="*/ 4394 w 5383"/>
                  <a:gd name="connsiteY0" fmla="*/ 843 h 5983"/>
                  <a:gd name="connsiteX1" fmla="*/ 5384 w 5383"/>
                  <a:gd name="connsiteY1" fmla="*/ 5011 h 5983"/>
                  <a:gd name="connsiteX2" fmla="*/ 4394 w 5383"/>
                  <a:gd name="connsiteY2" fmla="*/ 5984 h 5983"/>
                  <a:gd name="connsiteX3" fmla="*/ 1216 w 5383"/>
                  <a:gd name="connsiteY3" fmla="*/ 5984 h 5983"/>
                  <a:gd name="connsiteX4" fmla="*/ 0 w 5383"/>
                  <a:gd name="connsiteY4" fmla="*/ 3405 h 5983"/>
                  <a:gd name="connsiteX5" fmla="*/ 908 w 5383"/>
                  <a:gd name="connsiteY5" fmla="*/ 0 h 5983"/>
                  <a:gd name="connsiteX6" fmla="*/ 4394 w 5383"/>
                  <a:gd name="connsiteY6" fmla="*/ 843 h 5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83" h="5983">
                    <a:moveTo>
                      <a:pt x="4394" y="843"/>
                    </a:moveTo>
                    <a:lnTo>
                      <a:pt x="5384" y="5011"/>
                    </a:lnTo>
                    <a:lnTo>
                      <a:pt x="4394" y="5984"/>
                    </a:lnTo>
                    <a:lnTo>
                      <a:pt x="1216" y="5984"/>
                    </a:lnTo>
                    <a:lnTo>
                      <a:pt x="0" y="3405"/>
                    </a:lnTo>
                    <a:lnTo>
                      <a:pt x="908" y="0"/>
                    </a:lnTo>
                    <a:lnTo>
                      <a:pt x="4394" y="84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0" name="Freeform: Shape 339">
                <a:extLst>
                  <a:ext uri="{FF2B5EF4-FFF2-40B4-BE49-F238E27FC236}">
                    <a16:creationId xmlns:a16="http://schemas.microsoft.com/office/drawing/2014/main" id="{F161D0C8-6371-1F6C-1553-27B305265FAF}"/>
                  </a:ext>
                </a:extLst>
              </p:cNvPr>
              <p:cNvSpPr/>
              <p:nvPr/>
            </p:nvSpPr>
            <p:spPr>
              <a:xfrm>
                <a:off x="5737090" y="5439809"/>
                <a:ext cx="1524" cy="3486"/>
              </a:xfrm>
              <a:custGeom>
                <a:avLst/>
                <a:gdLst>
                  <a:gd name="connsiteX0" fmla="*/ 762 w 1524"/>
                  <a:gd name="connsiteY0" fmla="*/ 0 h 3486"/>
                  <a:gd name="connsiteX1" fmla="*/ 1524 w 1524"/>
                  <a:gd name="connsiteY1" fmla="*/ 3487 h 3486"/>
                  <a:gd name="connsiteX2" fmla="*/ 0 w 1524"/>
                  <a:gd name="connsiteY2" fmla="*/ 3487 h 3486"/>
                  <a:gd name="connsiteX3" fmla="*/ 762 w 1524"/>
                  <a:gd name="connsiteY3" fmla="*/ 0 h 3486"/>
                </a:gdLst>
                <a:ahLst/>
                <a:cxnLst>
                  <a:cxn ang="0">
                    <a:pos x="connsiteX0" y="connsiteY0"/>
                  </a:cxn>
                  <a:cxn ang="0">
                    <a:pos x="connsiteX1" y="connsiteY1"/>
                  </a:cxn>
                  <a:cxn ang="0">
                    <a:pos x="connsiteX2" y="connsiteY2"/>
                  </a:cxn>
                  <a:cxn ang="0">
                    <a:pos x="connsiteX3" y="connsiteY3"/>
                  </a:cxn>
                </a:cxnLst>
                <a:rect l="l" t="t" r="r" b="b"/>
                <a:pathLst>
                  <a:path w="1524" h="3486">
                    <a:moveTo>
                      <a:pt x="762" y="0"/>
                    </a:moveTo>
                    <a:lnTo>
                      <a:pt x="1524" y="3487"/>
                    </a:lnTo>
                    <a:lnTo>
                      <a:pt x="0" y="3487"/>
                    </a:lnTo>
                    <a:lnTo>
                      <a:pt x="762"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1" name="Freeform: Shape 340">
                <a:extLst>
                  <a:ext uri="{FF2B5EF4-FFF2-40B4-BE49-F238E27FC236}">
                    <a16:creationId xmlns:a16="http://schemas.microsoft.com/office/drawing/2014/main" id="{EAABAC70-4748-6928-54B9-3CBEF9830F23}"/>
                  </a:ext>
                </a:extLst>
              </p:cNvPr>
              <p:cNvSpPr/>
              <p:nvPr/>
            </p:nvSpPr>
            <p:spPr>
              <a:xfrm>
                <a:off x="5733685" y="5444139"/>
                <a:ext cx="2951" cy="4248"/>
              </a:xfrm>
              <a:custGeom>
                <a:avLst/>
                <a:gdLst>
                  <a:gd name="connsiteX0" fmla="*/ 2951 w 2951"/>
                  <a:gd name="connsiteY0" fmla="*/ 0 h 4248"/>
                  <a:gd name="connsiteX1" fmla="*/ 2951 w 2951"/>
                  <a:gd name="connsiteY1" fmla="*/ 4248 h 4248"/>
                  <a:gd name="connsiteX2" fmla="*/ 681 w 2951"/>
                  <a:gd name="connsiteY2" fmla="*/ 4248 h 4248"/>
                  <a:gd name="connsiteX3" fmla="*/ 0 w 2951"/>
                  <a:gd name="connsiteY3" fmla="*/ 1816 h 4248"/>
                  <a:gd name="connsiteX4" fmla="*/ 989 w 2951"/>
                  <a:gd name="connsiteY4" fmla="*/ 0 h 4248"/>
                  <a:gd name="connsiteX5" fmla="*/ 2497 w 2951"/>
                  <a:gd name="connsiteY5" fmla="*/ 0 h 4248"/>
                  <a:gd name="connsiteX6" fmla="*/ 2951 w 2951"/>
                  <a:gd name="connsiteY6" fmla="*/ 0 h 4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1" h="4248">
                    <a:moveTo>
                      <a:pt x="2951" y="0"/>
                    </a:moveTo>
                    <a:lnTo>
                      <a:pt x="2951" y="4248"/>
                    </a:lnTo>
                    <a:lnTo>
                      <a:pt x="681" y="4248"/>
                    </a:lnTo>
                    <a:lnTo>
                      <a:pt x="0" y="1816"/>
                    </a:lnTo>
                    <a:lnTo>
                      <a:pt x="989" y="0"/>
                    </a:lnTo>
                    <a:lnTo>
                      <a:pt x="2497" y="0"/>
                    </a:lnTo>
                    <a:lnTo>
                      <a:pt x="2951"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2" name="Freeform: Shape 341">
                <a:extLst>
                  <a:ext uri="{FF2B5EF4-FFF2-40B4-BE49-F238E27FC236}">
                    <a16:creationId xmlns:a16="http://schemas.microsoft.com/office/drawing/2014/main" id="{086CB9E6-3348-DE21-4115-8F1199E159F9}"/>
                  </a:ext>
                </a:extLst>
              </p:cNvPr>
              <p:cNvSpPr/>
              <p:nvPr/>
            </p:nvSpPr>
            <p:spPr>
              <a:xfrm>
                <a:off x="5744517" y="5438155"/>
                <a:ext cx="7507" cy="9761"/>
              </a:xfrm>
              <a:custGeom>
                <a:avLst/>
                <a:gdLst>
                  <a:gd name="connsiteX0" fmla="*/ 5546 w 7507"/>
                  <a:gd name="connsiteY0" fmla="*/ 5643 h 9761"/>
                  <a:gd name="connsiteX1" fmla="*/ 5919 w 7507"/>
                  <a:gd name="connsiteY1" fmla="*/ 8626 h 9761"/>
                  <a:gd name="connsiteX2" fmla="*/ 3341 w 7507"/>
                  <a:gd name="connsiteY2" fmla="*/ 9762 h 9761"/>
                  <a:gd name="connsiteX3" fmla="*/ 1832 w 7507"/>
                  <a:gd name="connsiteY3" fmla="*/ 5643 h 9761"/>
                  <a:gd name="connsiteX4" fmla="*/ 0 w 7507"/>
                  <a:gd name="connsiteY4" fmla="*/ 3405 h 9761"/>
                  <a:gd name="connsiteX5" fmla="*/ 2968 w 7507"/>
                  <a:gd name="connsiteY5" fmla="*/ 1654 h 9761"/>
                  <a:gd name="connsiteX6" fmla="*/ 3941 w 7507"/>
                  <a:gd name="connsiteY6" fmla="*/ 0 h 9761"/>
                  <a:gd name="connsiteX7" fmla="*/ 7508 w 7507"/>
                  <a:gd name="connsiteY7" fmla="*/ 0 h 9761"/>
                  <a:gd name="connsiteX8" fmla="*/ 7508 w 7507"/>
                  <a:gd name="connsiteY8" fmla="*/ 2643 h 9761"/>
                  <a:gd name="connsiteX9" fmla="*/ 5238 w 7507"/>
                  <a:gd name="connsiteY9" fmla="*/ 4313 h 9761"/>
                  <a:gd name="connsiteX10" fmla="*/ 5546 w 7507"/>
                  <a:gd name="connsiteY10" fmla="*/ 5643 h 9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07" h="9761">
                    <a:moveTo>
                      <a:pt x="5546" y="5643"/>
                    </a:moveTo>
                    <a:lnTo>
                      <a:pt x="5919" y="8626"/>
                    </a:lnTo>
                    <a:lnTo>
                      <a:pt x="3341" y="9762"/>
                    </a:lnTo>
                    <a:lnTo>
                      <a:pt x="1832" y="5643"/>
                    </a:lnTo>
                    <a:lnTo>
                      <a:pt x="0" y="3405"/>
                    </a:lnTo>
                    <a:lnTo>
                      <a:pt x="2968" y="1654"/>
                    </a:lnTo>
                    <a:lnTo>
                      <a:pt x="3941" y="0"/>
                    </a:lnTo>
                    <a:lnTo>
                      <a:pt x="7508" y="0"/>
                    </a:lnTo>
                    <a:lnTo>
                      <a:pt x="7508" y="2643"/>
                    </a:lnTo>
                    <a:lnTo>
                      <a:pt x="5238" y="4313"/>
                    </a:lnTo>
                    <a:lnTo>
                      <a:pt x="5546" y="564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3" name="Freeform: Shape 342">
                <a:extLst>
                  <a:ext uri="{FF2B5EF4-FFF2-40B4-BE49-F238E27FC236}">
                    <a16:creationId xmlns:a16="http://schemas.microsoft.com/office/drawing/2014/main" id="{9026DB3D-2733-9E82-8897-6A68A68BC899}"/>
                  </a:ext>
                </a:extLst>
              </p:cNvPr>
              <p:cNvSpPr/>
              <p:nvPr/>
            </p:nvSpPr>
            <p:spPr>
              <a:xfrm>
                <a:off x="5752706" y="5439420"/>
                <a:ext cx="4041" cy="8951"/>
              </a:xfrm>
              <a:custGeom>
                <a:avLst/>
                <a:gdLst>
                  <a:gd name="connsiteX0" fmla="*/ 3941 w 4041"/>
                  <a:gd name="connsiteY0" fmla="*/ 1070 h 8951"/>
                  <a:gd name="connsiteX1" fmla="*/ 3941 w 4041"/>
                  <a:gd name="connsiteY1" fmla="*/ 8951 h 8951"/>
                  <a:gd name="connsiteX2" fmla="*/ 0 w 4041"/>
                  <a:gd name="connsiteY2" fmla="*/ 6519 h 8951"/>
                  <a:gd name="connsiteX3" fmla="*/ 0 w 4041"/>
                  <a:gd name="connsiteY3" fmla="*/ 2124 h 8951"/>
                  <a:gd name="connsiteX4" fmla="*/ 1930 w 4041"/>
                  <a:gd name="connsiteY4" fmla="*/ 0 h 8951"/>
                  <a:gd name="connsiteX5" fmla="*/ 3941 w 4041"/>
                  <a:gd name="connsiteY5" fmla="*/ 1054 h 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41" h="8951">
                    <a:moveTo>
                      <a:pt x="3941" y="1070"/>
                    </a:moveTo>
                    <a:cubicBezTo>
                      <a:pt x="4168" y="1297"/>
                      <a:pt x="3941" y="8951"/>
                      <a:pt x="3941" y="8951"/>
                    </a:cubicBezTo>
                    <a:lnTo>
                      <a:pt x="0" y="6519"/>
                    </a:lnTo>
                    <a:lnTo>
                      <a:pt x="0" y="2124"/>
                    </a:lnTo>
                    <a:lnTo>
                      <a:pt x="1930" y="0"/>
                    </a:lnTo>
                    <a:lnTo>
                      <a:pt x="3941" y="105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4" name="Freeform: Shape 343">
                <a:extLst>
                  <a:ext uri="{FF2B5EF4-FFF2-40B4-BE49-F238E27FC236}">
                    <a16:creationId xmlns:a16="http://schemas.microsoft.com/office/drawing/2014/main" id="{DD709FC0-99CB-EDAA-F373-14C25380AF63}"/>
                  </a:ext>
                </a:extLst>
              </p:cNvPr>
              <p:cNvSpPr/>
              <p:nvPr/>
            </p:nvSpPr>
            <p:spPr>
              <a:xfrm>
                <a:off x="5746576" y="5449133"/>
                <a:ext cx="3097" cy="4475"/>
              </a:xfrm>
              <a:custGeom>
                <a:avLst/>
                <a:gdLst>
                  <a:gd name="connsiteX0" fmla="*/ 3097 w 3097"/>
                  <a:gd name="connsiteY0" fmla="*/ 0 h 4475"/>
                  <a:gd name="connsiteX1" fmla="*/ 2497 w 3097"/>
                  <a:gd name="connsiteY1" fmla="*/ 4476 h 4475"/>
                  <a:gd name="connsiteX2" fmla="*/ 0 w 3097"/>
                  <a:gd name="connsiteY2" fmla="*/ 0 h 4475"/>
                  <a:gd name="connsiteX3" fmla="*/ 3097 w 3097"/>
                  <a:gd name="connsiteY3" fmla="*/ 0 h 4475"/>
                </a:gdLst>
                <a:ahLst/>
                <a:cxnLst>
                  <a:cxn ang="0">
                    <a:pos x="connsiteX0" y="connsiteY0"/>
                  </a:cxn>
                  <a:cxn ang="0">
                    <a:pos x="connsiteX1" y="connsiteY1"/>
                  </a:cxn>
                  <a:cxn ang="0">
                    <a:pos x="connsiteX2" y="connsiteY2"/>
                  </a:cxn>
                  <a:cxn ang="0">
                    <a:pos x="connsiteX3" y="connsiteY3"/>
                  </a:cxn>
                </a:cxnLst>
                <a:rect l="l" t="t" r="r" b="b"/>
                <a:pathLst>
                  <a:path w="3097" h="4475">
                    <a:moveTo>
                      <a:pt x="3097" y="0"/>
                    </a:moveTo>
                    <a:lnTo>
                      <a:pt x="2497" y="4476"/>
                    </a:lnTo>
                    <a:lnTo>
                      <a:pt x="0" y="0"/>
                    </a:lnTo>
                    <a:lnTo>
                      <a:pt x="3097"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5" name="Freeform: Shape 344">
                <a:extLst>
                  <a:ext uri="{FF2B5EF4-FFF2-40B4-BE49-F238E27FC236}">
                    <a16:creationId xmlns:a16="http://schemas.microsoft.com/office/drawing/2014/main" id="{45731729-21EF-F83F-0140-647393C84AA4}"/>
                  </a:ext>
                </a:extLst>
              </p:cNvPr>
              <p:cNvSpPr/>
              <p:nvPr/>
            </p:nvSpPr>
            <p:spPr>
              <a:xfrm>
                <a:off x="5750063" y="5451112"/>
                <a:ext cx="4572" cy="4702"/>
              </a:xfrm>
              <a:custGeom>
                <a:avLst/>
                <a:gdLst>
                  <a:gd name="connsiteX0" fmla="*/ 0 w 4572"/>
                  <a:gd name="connsiteY0" fmla="*/ 2497 h 4702"/>
                  <a:gd name="connsiteX1" fmla="*/ 2643 w 4572"/>
                  <a:gd name="connsiteY1" fmla="*/ 0 h 4702"/>
                  <a:gd name="connsiteX2" fmla="*/ 4573 w 4572"/>
                  <a:gd name="connsiteY2" fmla="*/ 535 h 4702"/>
                  <a:gd name="connsiteX3" fmla="*/ 4086 w 4572"/>
                  <a:gd name="connsiteY3" fmla="*/ 1248 h 4702"/>
                  <a:gd name="connsiteX4" fmla="*/ 2643 w 4572"/>
                  <a:gd name="connsiteY4" fmla="*/ 1816 h 4702"/>
                  <a:gd name="connsiteX5" fmla="*/ 292 w 4572"/>
                  <a:gd name="connsiteY5" fmla="*/ 4702 h 4702"/>
                  <a:gd name="connsiteX6" fmla="*/ 0 w 4572"/>
                  <a:gd name="connsiteY6" fmla="*/ 2497 h 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 h="4702">
                    <a:moveTo>
                      <a:pt x="0" y="2497"/>
                    </a:moveTo>
                    <a:lnTo>
                      <a:pt x="2643" y="0"/>
                    </a:lnTo>
                    <a:lnTo>
                      <a:pt x="4573" y="535"/>
                    </a:lnTo>
                    <a:lnTo>
                      <a:pt x="4086" y="1248"/>
                    </a:lnTo>
                    <a:lnTo>
                      <a:pt x="2643" y="1816"/>
                    </a:lnTo>
                    <a:lnTo>
                      <a:pt x="292" y="4702"/>
                    </a:lnTo>
                    <a:lnTo>
                      <a:pt x="0" y="249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6" name="Freeform: Shape 345">
                <a:extLst>
                  <a:ext uri="{FF2B5EF4-FFF2-40B4-BE49-F238E27FC236}">
                    <a16:creationId xmlns:a16="http://schemas.microsoft.com/office/drawing/2014/main" id="{462C1AD8-1BE9-25C2-5F59-CAD42ED78950}"/>
                  </a:ext>
                </a:extLst>
              </p:cNvPr>
              <p:cNvSpPr/>
              <p:nvPr/>
            </p:nvSpPr>
            <p:spPr>
              <a:xfrm>
                <a:off x="5752349" y="5453982"/>
                <a:ext cx="2372" cy="2951"/>
              </a:xfrm>
              <a:custGeom>
                <a:avLst/>
                <a:gdLst>
                  <a:gd name="connsiteX0" fmla="*/ 2286 w 2372"/>
                  <a:gd name="connsiteY0" fmla="*/ 0 h 2951"/>
                  <a:gd name="connsiteX1" fmla="*/ 2286 w 2372"/>
                  <a:gd name="connsiteY1" fmla="*/ 2951 h 2951"/>
                  <a:gd name="connsiteX2" fmla="*/ 357 w 2372"/>
                  <a:gd name="connsiteY2" fmla="*/ 2643 h 2951"/>
                  <a:gd name="connsiteX3" fmla="*/ 0 w 2372"/>
                  <a:gd name="connsiteY3" fmla="*/ 1476 h 2951"/>
                  <a:gd name="connsiteX4" fmla="*/ 2286 w 2372"/>
                  <a:gd name="connsiteY4" fmla="*/ 0 h 2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2" h="2951">
                    <a:moveTo>
                      <a:pt x="2286" y="0"/>
                    </a:moveTo>
                    <a:cubicBezTo>
                      <a:pt x="2286" y="0"/>
                      <a:pt x="2481" y="2951"/>
                      <a:pt x="2286" y="2951"/>
                    </a:cubicBezTo>
                    <a:cubicBezTo>
                      <a:pt x="2092" y="2951"/>
                      <a:pt x="357" y="2643"/>
                      <a:pt x="357" y="2643"/>
                    </a:cubicBezTo>
                    <a:lnTo>
                      <a:pt x="0" y="1476"/>
                    </a:lnTo>
                    <a:lnTo>
                      <a:pt x="2286"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7" name="Freeform: Shape 346">
                <a:extLst>
                  <a:ext uri="{FF2B5EF4-FFF2-40B4-BE49-F238E27FC236}">
                    <a16:creationId xmlns:a16="http://schemas.microsoft.com/office/drawing/2014/main" id="{014CFAFD-C98F-6E37-5EEC-6B516738562A}"/>
                  </a:ext>
                </a:extLst>
              </p:cNvPr>
              <p:cNvSpPr/>
              <p:nvPr/>
            </p:nvSpPr>
            <p:spPr>
              <a:xfrm>
                <a:off x="5750063" y="5456949"/>
                <a:ext cx="4670" cy="5383"/>
              </a:xfrm>
              <a:custGeom>
                <a:avLst/>
                <a:gdLst>
                  <a:gd name="connsiteX0" fmla="*/ 3470 w 4670"/>
                  <a:gd name="connsiteY0" fmla="*/ 5384 h 5383"/>
                  <a:gd name="connsiteX1" fmla="*/ 4670 w 4670"/>
                  <a:gd name="connsiteY1" fmla="*/ 3033 h 5383"/>
                  <a:gd name="connsiteX2" fmla="*/ 4573 w 4670"/>
                  <a:gd name="connsiteY2" fmla="*/ 1962 h 5383"/>
                  <a:gd name="connsiteX3" fmla="*/ 1054 w 4670"/>
                  <a:gd name="connsiteY3" fmla="*/ 0 h 5383"/>
                  <a:gd name="connsiteX4" fmla="*/ 0 w 4670"/>
                  <a:gd name="connsiteY4" fmla="*/ 600 h 5383"/>
                  <a:gd name="connsiteX5" fmla="*/ 0 w 4670"/>
                  <a:gd name="connsiteY5" fmla="*/ 2416 h 5383"/>
                  <a:gd name="connsiteX6" fmla="*/ 3470 w 4670"/>
                  <a:gd name="connsiteY6" fmla="*/ 5384 h 5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70" h="5383">
                    <a:moveTo>
                      <a:pt x="3470" y="5384"/>
                    </a:moveTo>
                    <a:lnTo>
                      <a:pt x="4670" y="3033"/>
                    </a:lnTo>
                    <a:lnTo>
                      <a:pt x="4573" y="1962"/>
                    </a:lnTo>
                    <a:lnTo>
                      <a:pt x="1054" y="0"/>
                    </a:lnTo>
                    <a:lnTo>
                      <a:pt x="0" y="600"/>
                    </a:lnTo>
                    <a:lnTo>
                      <a:pt x="0" y="2416"/>
                    </a:lnTo>
                    <a:lnTo>
                      <a:pt x="3470" y="538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8" name="Freeform: Shape 347">
                <a:extLst>
                  <a:ext uri="{FF2B5EF4-FFF2-40B4-BE49-F238E27FC236}">
                    <a16:creationId xmlns:a16="http://schemas.microsoft.com/office/drawing/2014/main" id="{06E82F1C-0C32-6830-818D-DEDAA108DF6C}"/>
                  </a:ext>
                </a:extLst>
              </p:cNvPr>
              <p:cNvSpPr/>
              <p:nvPr/>
            </p:nvSpPr>
            <p:spPr>
              <a:xfrm>
                <a:off x="5733603" y="5502726"/>
                <a:ext cx="8789" cy="9016"/>
              </a:xfrm>
              <a:custGeom>
                <a:avLst/>
                <a:gdLst>
                  <a:gd name="connsiteX0" fmla="*/ 8789 w 8789"/>
                  <a:gd name="connsiteY0" fmla="*/ 7719 h 9016"/>
                  <a:gd name="connsiteX1" fmla="*/ 6973 w 8789"/>
                  <a:gd name="connsiteY1" fmla="*/ 7719 h 9016"/>
                  <a:gd name="connsiteX2" fmla="*/ 6600 w 8789"/>
                  <a:gd name="connsiteY2" fmla="*/ 6746 h 9016"/>
                  <a:gd name="connsiteX3" fmla="*/ 3876 w 8789"/>
                  <a:gd name="connsiteY3" fmla="*/ 7719 h 9016"/>
                  <a:gd name="connsiteX4" fmla="*/ 2351 w 8789"/>
                  <a:gd name="connsiteY4" fmla="*/ 9016 h 9016"/>
                  <a:gd name="connsiteX5" fmla="*/ 454 w 8789"/>
                  <a:gd name="connsiteY5" fmla="*/ 7346 h 9016"/>
                  <a:gd name="connsiteX6" fmla="*/ 0 w 8789"/>
                  <a:gd name="connsiteY6" fmla="*/ 4232 h 9016"/>
                  <a:gd name="connsiteX7" fmla="*/ 1070 w 8789"/>
                  <a:gd name="connsiteY7" fmla="*/ 3551 h 9016"/>
                  <a:gd name="connsiteX8" fmla="*/ 1216 w 8789"/>
                  <a:gd name="connsiteY8" fmla="*/ 908 h 9016"/>
                  <a:gd name="connsiteX9" fmla="*/ 3486 w 8789"/>
                  <a:gd name="connsiteY9" fmla="*/ 0 h 9016"/>
                  <a:gd name="connsiteX10" fmla="*/ 5838 w 8789"/>
                  <a:gd name="connsiteY10" fmla="*/ 1962 h 9016"/>
                  <a:gd name="connsiteX11" fmla="*/ 5546 w 8789"/>
                  <a:gd name="connsiteY11" fmla="*/ 3632 h 9016"/>
                  <a:gd name="connsiteX12" fmla="*/ 3568 w 8789"/>
                  <a:gd name="connsiteY12" fmla="*/ 4508 h 9016"/>
                  <a:gd name="connsiteX13" fmla="*/ 3713 w 8789"/>
                  <a:gd name="connsiteY13" fmla="*/ 5530 h 9016"/>
                  <a:gd name="connsiteX14" fmla="*/ 6454 w 8789"/>
                  <a:gd name="connsiteY14" fmla="*/ 5530 h 9016"/>
                  <a:gd name="connsiteX15" fmla="*/ 8789 w 8789"/>
                  <a:gd name="connsiteY15" fmla="*/ 7719 h 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789" h="9016">
                    <a:moveTo>
                      <a:pt x="8789" y="7719"/>
                    </a:moveTo>
                    <a:lnTo>
                      <a:pt x="6973" y="7719"/>
                    </a:lnTo>
                    <a:lnTo>
                      <a:pt x="6600" y="6746"/>
                    </a:lnTo>
                    <a:lnTo>
                      <a:pt x="3876" y="7719"/>
                    </a:lnTo>
                    <a:lnTo>
                      <a:pt x="2351" y="9016"/>
                    </a:lnTo>
                    <a:lnTo>
                      <a:pt x="454" y="7346"/>
                    </a:lnTo>
                    <a:lnTo>
                      <a:pt x="0" y="4232"/>
                    </a:lnTo>
                    <a:lnTo>
                      <a:pt x="1070" y="3551"/>
                    </a:lnTo>
                    <a:lnTo>
                      <a:pt x="1216" y="908"/>
                    </a:lnTo>
                    <a:lnTo>
                      <a:pt x="3486" y="0"/>
                    </a:lnTo>
                    <a:lnTo>
                      <a:pt x="5838" y="1962"/>
                    </a:lnTo>
                    <a:lnTo>
                      <a:pt x="5546" y="3632"/>
                    </a:lnTo>
                    <a:lnTo>
                      <a:pt x="3568" y="4508"/>
                    </a:lnTo>
                    <a:lnTo>
                      <a:pt x="3713" y="5530"/>
                    </a:lnTo>
                    <a:lnTo>
                      <a:pt x="6454" y="5530"/>
                    </a:lnTo>
                    <a:lnTo>
                      <a:pt x="8789" y="771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9" name="Freeform: Shape 348">
                <a:extLst>
                  <a:ext uri="{FF2B5EF4-FFF2-40B4-BE49-F238E27FC236}">
                    <a16:creationId xmlns:a16="http://schemas.microsoft.com/office/drawing/2014/main" id="{8C786B4E-8759-63B6-1477-E06D7167DD97}"/>
                  </a:ext>
                </a:extLst>
              </p:cNvPr>
              <p:cNvSpPr/>
              <p:nvPr/>
            </p:nvSpPr>
            <p:spPr>
              <a:xfrm>
                <a:off x="5738614" y="5511742"/>
                <a:ext cx="13102" cy="4313"/>
              </a:xfrm>
              <a:custGeom>
                <a:avLst/>
                <a:gdLst>
                  <a:gd name="connsiteX0" fmla="*/ 4994 w 13102"/>
                  <a:gd name="connsiteY0" fmla="*/ 3567 h 4313"/>
                  <a:gd name="connsiteX1" fmla="*/ 10005 w 13102"/>
                  <a:gd name="connsiteY1" fmla="*/ 3567 h 4313"/>
                  <a:gd name="connsiteX2" fmla="*/ 11221 w 13102"/>
                  <a:gd name="connsiteY2" fmla="*/ 4313 h 4313"/>
                  <a:gd name="connsiteX3" fmla="*/ 13102 w 13102"/>
                  <a:gd name="connsiteY3" fmla="*/ 2951 h 4313"/>
                  <a:gd name="connsiteX4" fmla="*/ 13102 w 13102"/>
                  <a:gd name="connsiteY4" fmla="*/ 1670 h 4313"/>
                  <a:gd name="connsiteX5" fmla="*/ 8708 w 13102"/>
                  <a:gd name="connsiteY5" fmla="*/ 1670 h 4313"/>
                  <a:gd name="connsiteX6" fmla="*/ 4249 w 13102"/>
                  <a:gd name="connsiteY6" fmla="*/ 0 h 4313"/>
                  <a:gd name="connsiteX7" fmla="*/ 4249 w 13102"/>
                  <a:gd name="connsiteY7" fmla="*/ 1589 h 4313"/>
                  <a:gd name="connsiteX8" fmla="*/ 0 w 13102"/>
                  <a:gd name="connsiteY8" fmla="*/ 1816 h 4313"/>
                  <a:gd name="connsiteX9" fmla="*/ 0 w 13102"/>
                  <a:gd name="connsiteY9" fmla="*/ 3178 h 4313"/>
                  <a:gd name="connsiteX10" fmla="*/ 3778 w 13102"/>
                  <a:gd name="connsiteY10" fmla="*/ 4313 h 4313"/>
                  <a:gd name="connsiteX11" fmla="*/ 4994 w 13102"/>
                  <a:gd name="connsiteY11" fmla="*/ 3567 h 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02" h="4313">
                    <a:moveTo>
                      <a:pt x="4994" y="3567"/>
                    </a:moveTo>
                    <a:lnTo>
                      <a:pt x="10005" y="3567"/>
                    </a:lnTo>
                    <a:lnTo>
                      <a:pt x="11221" y="4313"/>
                    </a:lnTo>
                    <a:lnTo>
                      <a:pt x="13102" y="2951"/>
                    </a:lnTo>
                    <a:lnTo>
                      <a:pt x="13102" y="1670"/>
                    </a:lnTo>
                    <a:lnTo>
                      <a:pt x="8708" y="1670"/>
                    </a:lnTo>
                    <a:lnTo>
                      <a:pt x="4249" y="0"/>
                    </a:lnTo>
                    <a:lnTo>
                      <a:pt x="4249" y="1589"/>
                    </a:lnTo>
                    <a:lnTo>
                      <a:pt x="0" y="1816"/>
                    </a:lnTo>
                    <a:lnTo>
                      <a:pt x="0" y="3178"/>
                    </a:lnTo>
                    <a:lnTo>
                      <a:pt x="3778" y="4313"/>
                    </a:lnTo>
                    <a:lnTo>
                      <a:pt x="4994" y="356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0" name="Freeform: Shape 349">
                <a:extLst>
                  <a:ext uri="{FF2B5EF4-FFF2-40B4-BE49-F238E27FC236}">
                    <a16:creationId xmlns:a16="http://schemas.microsoft.com/office/drawing/2014/main" id="{14865B78-E5E9-75F9-F38D-ED93474ABB16}"/>
                  </a:ext>
                </a:extLst>
              </p:cNvPr>
              <p:cNvSpPr/>
              <p:nvPr/>
            </p:nvSpPr>
            <p:spPr>
              <a:xfrm>
                <a:off x="5728447" y="5511142"/>
                <a:ext cx="3421" cy="4913"/>
              </a:xfrm>
              <a:custGeom>
                <a:avLst/>
                <a:gdLst>
                  <a:gd name="connsiteX0" fmla="*/ 2659 w 3421"/>
                  <a:gd name="connsiteY0" fmla="*/ 4913 h 4913"/>
                  <a:gd name="connsiteX1" fmla="*/ 3422 w 3421"/>
                  <a:gd name="connsiteY1" fmla="*/ 0 h 4913"/>
                  <a:gd name="connsiteX2" fmla="*/ 0 w 3421"/>
                  <a:gd name="connsiteY2" fmla="*/ 4232 h 4913"/>
                  <a:gd name="connsiteX3" fmla="*/ 2659 w 3421"/>
                  <a:gd name="connsiteY3" fmla="*/ 4913 h 4913"/>
                </a:gdLst>
                <a:ahLst/>
                <a:cxnLst>
                  <a:cxn ang="0">
                    <a:pos x="connsiteX0" y="connsiteY0"/>
                  </a:cxn>
                  <a:cxn ang="0">
                    <a:pos x="connsiteX1" y="connsiteY1"/>
                  </a:cxn>
                  <a:cxn ang="0">
                    <a:pos x="connsiteX2" y="connsiteY2"/>
                  </a:cxn>
                  <a:cxn ang="0">
                    <a:pos x="connsiteX3" y="connsiteY3"/>
                  </a:cxn>
                </a:cxnLst>
                <a:rect l="l" t="t" r="r" b="b"/>
                <a:pathLst>
                  <a:path w="3421" h="4913">
                    <a:moveTo>
                      <a:pt x="2659" y="4913"/>
                    </a:moveTo>
                    <a:lnTo>
                      <a:pt x="3422" y="0"/>
                    </a:lnTo>
                    <a:lnTo>
                      <a:pt x="0" y="4232"/>
                    </a:lnTo>
                    <a:lnTo>
                      <a:pt x="2659" y="491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1" name="Freeform: Shape 350">
                <a:extLst>
                  <a:ext uri="{FF2B5EF4-FFF2-40B4-BE49-F238E27FC236}">
                    <a16:creationId xmlns:a16="http://schemas.microsoft.com/office/drawing/2014/main" id="{0B0D6E76-BD3F-6801-F319-AE878A02CD34}"/>
                  </a:ext>
                </a:extLst>
              </p:cNvPr>
              <p:cNvSpPr/>
              <p:nvPr/>
            </p:nvSpPr>
            <p:spPr>
              <a:xfrm>
                <a:off x="5722917" y="5514321"/>
                <a:ext cx="9567" cy="6664"/>
              </a:xfrm>
              <a:custGeom>
                <a:avLst/>
                <a:gdLst>
                  <a:gd name="connsiteX0" fmla="*/ 9551 w 9567"/>
                  <a:gd name="connsiteY0" fmla="*/ 4167 h 6664"/>
                  <a:gd name="connsiteX1" fmla="*/ 9551 w 9567"/>
                  <a:gd name="connsiteY1" fmla="*/ 5902 h 6664"/>
                  <a:gd name="connsiteX2" fmla="*/ 7232 w 9567"/>
                  <a:gd name="connsiteY2" fmla="*/ 6664 h 6664"/>
                  <a:gd name="connsiteX3" fmla="*/ 3859 w 9567"/>
                  <a:gd name="connsiteY3" fmla="*/ 4686 h 6664"/>
                  <a:gd name="connsiteX4" fmla="*/ 2124 w 9567"/>
                  <a:gd name="connsiteY4" fmla="*/ 4459 h 6664"/>
                  <a:gd name="connsiteX5" fmla="*/ 2124 w 9567"/>
                  <a:gd name="connsiteY5" fmla="*/ 2870 h 6664"/>
                  <a:gd name="connsiteX6" fmla="*/ 0 w 9567"/>
                  <a:gd name="connsiteY6" fmla="*/ 2562 h 6664"/>
                  <a:gd name="connsiteX7" fmla="*/ 0 w 9567"/>
                  <a:gd name="connsiteY7" fmla="*/ 1054 h 6664"/>
                  <a:gd name="connsiteX8" fmla="*/ 2432 w 9567"/>
                  <a:gd name="connsiteY8" fmla="*/ 0 h 6664"/>
                  <a:gd name="connsiteX9" fmla="*/ 5092 w 9567"/>
                  <a:gd name="connsiteY9" fmla="*/ 2886 h 6664"/>
                  <a:gd name="connsiteX10" fmla="*/ 9567 w 9567"/>
                  <a:gd name="connsiteY10" fmla="*/ 4167 h 6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67" h="6664">
                    <a:moveTo>
                      <a:pt x="9551" y="4167"/>
                    </a:moveTo>
                    <a:lnTo>
                      <a:pt x="9551" y="5902"/>
                    </a:lnTo>
                    <a:lnTo>
                      <a:pt x="7232" y="6664"/>
                    </a:lnTo>
                    <a:lnTo>
                      <a:pt x="3859" y="4686"/>
                    </a:lnTo>
                    <a:lnTo>
                      <a:pt x="2124" y="4459"/>
                    </a:lnTo>
                    <a:cubicBezTo>
                      <a:pt x="2124" y="4459"/>
                      <a:pt x="2432" y="2951"/>
                      <a:pt x="2124" y="2870"/>
                    </a:cubicBezTo>
                    <a:cubicBezTo>
                      <a:pt x="1816" y="2789"/>
                      <a:pt x="0" y="2562"/>
                      <a:pt x="0" y="2562"/>
                    </a:cubicBezTo>
                    <a:lnTo>
                      <a:pt x="0" y="1054"/>
                    </a:lnTo>
                    <a:lnTo>
                      <a:pt x="2432" y="0"/>
                    </a:lnTo>
                    <a:lnTo>
                      <a:pt x="5092" y="2886"/>
                    </a:lnTo>
                    <a:lnTo>
                      <a:pt x="9567" y="416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2" name="Freeform: Shape 351">
                <a:extLst>
                  <a:ext uri="{FF2B5EF4-FFF2-40B4-BE49-F238E27FC236}">
                    <a16:creationId xmlns:a16="http://schemas.microsoft.com/office/drawing/2014/main" id="{2A377B60-C396-5107-976D-E2FB100C0FC8}"/>
                  </a:ext>
                </a:extLst>
              </p:cNvPr>
              <p:cNvSpPr/>
              <p:nvPr/>
            </p:nvSpPr>
            <p:spPr>
              <a:xfrm>
                <a:off x="5736344" y="5521293"/>
                <a:ext cx="3405" cy="5902"/>
              </a:xfrm>
              <a:custGeom>
                <a:avLst/>
                <a:gdLst>
                  <a:gd name="connsiteX0" fmla="*/ 1054 w 3405"/>
                  <a:gd name="connsiteY0" fmla="*/ 5903 h 5902"/>
                  <a:gd name="connsiteX1" fmla="*/ 3405 w 3405"/>
                  <a:gd name="connsiteY1" fmla="*/ 3941 h 5902"/>
                  <a:gd name="connsiteX2" fmla="*/ 0 w 3405"/>
                  <a:gd name="connsiteY2" fmla="*/ 0 h 5902"/>
                  <a:gd name="connsiteX3" fmla="*/ 600 w 3405"/>
                  <a:gd name="connsiteY3" fmla="*/ 5611 h 5902"/>
                  <a:gd name="connsiteX4" fmla="*/ 1054 w 3405"/>
                  <a:gd name="connsiteY4" fmla="*/ 5903 h 5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 h="5902">
                    <a:moveTo>
                      <a:pt x="1054" y="5903"/>
                    </a:moveTo>
                    <a:lnTo>
                      <a:pt x="3405" y="3941"/>
                    </a:lnTo>
                    <a:lnTo>
                      <a:pt x="0" y="0"/>
                    </a:lnTo>
                    <a:lnTo>
                      <a:pt x="600" y="5611"/>
                    </a:lnTo>
                    <a:lnTo>
                      <a:pt x="1054" y="590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3" name="Freeform: Shape 352">
                <a:extLst>
                  <a:ext uri="{FF2B5EF4-FFF2-40B4-BE49-F238E27FC236}">
                    <a16:creationId xmlns:a16="http://schemas.microsoft.com/office/drawing/2014/main" id="{AE601E58-A974-93A5-C853-EA591660A375}"/>
                  </a:ext>
                </a:extLst>
              </p:cNvPr>
              <p:cNvSpPr/>
              <p:nvPr/>
            </p:nvSpPr>
            <p:spPr>
              <a:xfrm>
                <a:off x="5714258" y="5517110"/>
                <a:ext cx="11464" cy="24047"/>
              </a:xfrm>
              <a:custGeom>
                <a:avLst/>
                <a:gdLst>
                  <a:gd name="connsiteX0" fmla="*/ 6162 w 11464"/>
                  <a:gd name="connsiteY0" fmla="*/ 1232 h 24047"/>
                  <a:gd name="connsiteX1" fmla="*/ 6616 w 11464"/>
                  <a:gd name="connsiteY1" fmla="*/ 5935 h 24047"/>
                  <a:gd name="connsiteX2" fmla="*/ 10637 w 11464"/>
                  <a:gd name="connsiteY2" fmla="*/ 13135 h 24047"/>
                  <a:gd name="connsiteX3" fmla="*/ 10637 w 11464"/>
                  <a:gd name="connsiteY3" fmla="*/ 15632 h 24047"/>
                  <a:gd name="connsiteX4" fmla="*/ 11464 w 11464"/>
                  <a:gd name="connsiteY4" fmla="*/ 16621 h 24047"/>
                  <a:gd name="connsiteX5" fmla="*/ 9421 w 11464"/>
                  <a:gd name="connsiteY5" fmla="*/ 20708 h 24047"/>
                  <a:gd name="connsiteX6" fmla="*/ 7443 w 11464"/>
                  <a:gd name="connsiteY6" fmla="*/ 17594 h 24047"/>
                  <a:gd name="connsiteX7" fmla="*/ 4946 w 11464"/>
                  <a:gd name="connsiteY7" fmla="*/ 21615 h 24047"/>
                  <a:gd name="connsiteX8" fmla="*/ 697 w 11464"/>
                  <a:gd name="connsiteY8" fmla="*/ 24048 h 24047"/>
                  <a:gd name="connsiteX9" fmla="*/ 16 w 11464"/>
                  <a:gd name="connsiteY9" fmla="*/ 22232 h 24047"/>
                  <a:gd name="connsiteX10" fmla="*/ 3649 w 11464"/>
                  <a:gd name="connsiteY10" fmla="*/ 19508 h 24047"/>
                  <a:gd name="connsiteX11" fmla="*/ 4703 w 11464"/>
                  <a:gd name="connsiteY11" fmla="*/ 17302 h 24047"/>
                  <a:gd name="connsiteX12" fmla="*/ 3649 w 11464"/>
                  <a:gd name="connsiteY12" fmla="*/ 16994 h 24047"/>
                  <a:gd name="connsiteX13" fmla="*/ 1897 w 11464"/>
                  <a:gd name="connsiteY13" fmla="*/ 18583 h 24047"/>
                  <a:gd name="connsiteX14" fmla="*/ 0 w 11464"/>
                  <a:gd name="connsiteY14" fmla="*/ 18583 h 24047"/>
                  <a:gd name="connsiteX15" fmla="*/ 0 w 11464"/>
                  <a:gd name="connsiteY15" fmla="*/ 15016 h 24047"/>
                  <a:gd name="connsiteX16" fmla="*/ 4540 w 11464"/>
                  <a:gd name="connsiteY16" fmla="*/ 14108 h 24047"/>
                  <a:gd name="connsiteX17" fmla="*/ 6048 w 11464"/>
                  <a:gd name="connsiteY17" fmla="*/ 14935 h 24047"/>
                  <a:gd name="connsiteX18" fmla="*/ 7330 w 11464"/>
                  <a:gd name="connsiteY18" fmla="*/ 13945 h 24047"/>
                  <a:gd name="connsiteX19" fmla="*/ 6567 w 11464"/>
                  <a:gd name="connsiteY19" fmla="*/ 11448 h 24047"/>
                  <a:gd name="connsiteX20" fmla="*/ 3535 w 11464"/>
                  <a:gd name="connsiteY20" fmla="*/ 12275 h 24047"/>
                  <a:gd name="connsiteX21" fmla="*/ 2092 w 11464"/>
                  <a:gd name="connsiteY21" fmla="*/ 12616 h 24047"/>
                  <a:gd name="connsiteX22" fmla="*/ 2011 w 11464"/>
                  <a:gd name="connsiteY22" fmla="*/ 11675 h 24047"/>
                  <a:gd name="connsiteX23" fmla="*/ 4962 w 11464"/>
                  <a:gd name="connsiteY23" fmla="*/ 10686 h 24047"/>
                  <a:gd name="connsiteX24" fmla="*/ 5270 w 11464"/>
                  <a:gd name="connsiteY24" fmla="*/ 9016 h 24047"/>
                  <a:gd name="connsiteX25" fmla="*/ 4362 w 11464"/>
                  <a:gd name="connsiteY25" fmla="*/ 7654 h 24047"/>
                  <a:gd name="connsiteX26" fmla="*/ 3146 w 11464"/>
                  <a:gd name="connsiteY26" fmla="*/ 10086 h 24047"/>
                  <a:gd name="connsiteX27" fmla="*/ 1249 w 11464"/>
                  <a:gd name="connsiteY27" fmla="*/ 10086 h 24047"/>
                  <a:gd name="connsiteX28" fmla="*/ 2611 w 11464"/>
                  <a:gd name="connsiteY28" fmla="*/ 7508 h 24047"/>
                  <a:gd name="connsiteX29" fmla="*/ 1249 w 11464"/>
                  <a:gd name="connsiteY29" fmla="*/ 6146 h 24047"/>
                  <a:gd name="connsiteX30" fmla="*/ 1103 w 11464"/>
                  <a:gd name="connsiteY30" fmla="*/ 2351 h 24047"/>
                  <a:gd name="connsiteX31" fmla="*/ 3454 w 11464"/>
                  <a:gd name="connsiteY31" fmla="*/ 2043 h 24047"/>
                  <a:gd name="connsiteX32" fmla="*/ 4816 w 11464"/>
                  <a:gd name="connsiteY32" fmla="*/ 0 h 24047"/>
                  <a:gd name="connsiteX33" fmla="*/ 6097 w 11464"/>
                  <a:gd name="connsiteY33" fmla="*/ 1216 h 2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464" h="24047">
                    <a:moveTo>
                      <a:pt x="6162" y="1232"/>
                    </a:moveTo>
                    <a:lnTo>
                      <a:pt x="6616" y="5935"/>
                    </a:lnTo>
                    <a:lnTo>
                      <a:pt x="10637" y="13135"/>
                    </a:lnTo>
                    <a:lnTo>
                      <a:pt x="10637" y="15632"/>
                    </a:lnTo>
                    <a:lnTo>
                      <a:pt x="11464" y="16621"/>
                    </a:lnTo>
                    <a:lnTo>
                      <a:pt x="9421" y="20708"/>
                    </a:lnTo>
                    <a:cubicBezTo>
                      <a:pt x="9421" y="20708"/>
                      <a:pt x="7751" y="17448"/>
                      <a:pt x="7443" y="17594"/>
                    </a:cubicBezTo>
                    <a:cubicBezTo>
                      <a:pt x="7135" y="17740"/>
                      <a:pt x="4946" y="21615"/>
                      <a:pt x="4946" y="21615"/>
                    </a:cubicBezTo>
                    <a:lnTo>
                      <a:pt x="697" y="24048"/>
                    </a:lnTo>
                    <a:lnTo>
                      <a:pt x="16" y="22232"/>
                    </a:lnTo>
                    <a:lnTo>
                      <a:pt x="3649" y="19508"/>
                    </a:lnTo>
                    <a:lnTo>
                      <a:pt x="4703" y="17302"/>
                    </a:lnTo>
                    <a:lnTo>
                      <a:pt x="3649" y="16994"/>
                    </a:lnTo>
                    <a:lnTo>
                      <a:pt x="1897" y="18583"/>
                    </a:lnTo>
                    <a:lnTo>
                      <a:pt x="0" y="18583"/>
                    </a:lnTo>
                    <a:lnTo>
                      <a:pt x="0" y="15016"/>
                    </a:lnTo>
                    <a:lnTo>
                      <a:pt x="4540" y="14108"/>
                    </a:lnTo>
                    <a:lnTo>
                      <a:pt x="6048" y="14935"/>
                    </a:lnTo>
                    <a:cubicBezTo>
                      <a:pt x="6048" y="14935"/>
                      <a:pt x="7330" y="14334"/>
                      <a:pt x="7330" y="13945"/>
                    </a:cubicBezTo>
                    <a:cubicBezTo>
                      <a:pt x="7330" y="13556"/>
                      <a:pt x="6567" y="11448"/>
                      <a:pt x="6567" y="11448"/>
                    </a:cubicBezTo>
                    <a:lnTo>
                      <a:pt x="3535" y="12275"/>
                    </a:lnTo>
                    <a:lnTo>
                      <a:pt x="2092" y="12616"/>
                    </a:lnTo>
                    <a:lnTo>
                      <a:pt x="2011" y="11675"/>
                    </a:lnTo>
                    <a:lnTo>
                      <a:pt x="4962" y="10686"/>
                    </a:lnTo>
                    <a:lnTo>
                      <a:pt x="5270" y="9016"/>
                    </a:lnTo>
                    <a:lnTo>
                      <a:pt x="4362" y="7654"/>
                    </a:lnTo>
                    <a:lnTo>
                      <a:pt x="3146" y="10086"/>
                    </a:lnTo>
                    <a:lnTo>
                      <a:pt x="1249" y="10086"/>
                    </a:lnTo>
                    <a:lnTo>
                      <a:pt x="2611" y="7508"/>
                    </a:lnTo>
                    <a:lnTo>
                      <a:pt x="1249" y="6146"/>
                    </a:lnTo>
                    <a:lnTo>
                      <a:pt x="1103" y="2351"/>
                    </a:lnTo>
                    <a:lnTo>
                      <a:pt x="3454" y="2043"/>
                    </a:lnTo>
                    <a:lnTo>
                      <a:pt x="4816" y="0"/>
                    </a:lnTo>
                    <a:lnTo>
                      <a:pt x="6097" y="12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4" name="Freeform: Shape 353">
                <a:extLst>
                  <a:ext uri="{FF2B5EF4-FFF2-40B4-BE49-F238E27FC236}">
                    <a16:creationId xmlns:a16="http://schemas.microsoft.com/office/drawing/2014/main" id="{5A841762-2F96-131E-07A7-C81EC111A502}"/>
                  </a:ext>
                </a:extLst>
              </p:cNvPr>
              <p:cNvSpPr/>
              <p:nvPr/>
            </p:nvSpPr>
            <p:spPr>
              <a:xfrm>
                <a:off x="5722463" y="5519769"/>
                <a:ext cx="8043" cy="11075"/>
              </a:xfrm>
              <a:custGeom>
                <a:avLst/>
                <a:gdLst>
                  <a:gd name="connsiteX0" fmla="*/ 0 w 8043"/>
                  <a:gd name="connsiteY0" fmla="*/ 0 h 11075"/>
                  <a:gd name="connsiteX1" fmla="*/ 0 w 8043"/>
                  <a:gd name="connsiteY1" fmla="*/ 2206 h 11075"/>
                  <a:gd name="connsiteX2" fmla="*/ 3568 w 8043"/>
                  <a:gd name="connsiteY2" fmla="*/ 8416 h 11075"/>
                  <a:gd name="connsiteX3" fmla="*/ 4930 w 8043"/>
                  <a:gd name="connsiteY3" fmla="*/ 8416 h 11075"/>
                  <a:gd name="connsiteX4" fmla="*/ 4395 w 8043"/>
                  <a:gd name="connsiteY4" fmla="*/ 11075 h 11075"/>
                  <a:gd name="connsiteX5" fmla="*/ 8043 w 8043"/>
                  <a:gd name="connsiteY5" fmla="*/ 8578 h 11075"/>
                  <a:gd name="connsiteX6" fmla="*/ 8043 w 8043"/>
                  <a:gd name="connsiteY6" fmla="*/ 4021 h 11075"/>
                  <a:gd name="connsiteX7" fmla="*/ 6454 w 8043"/>
                  <a:gd name="connsiteY7" fmla="*/ 1898 h 11075"/>
                  <a:gd name="connsiteX8" fmla="*/ 4476 w 8043"/>
                  <a:gd name="connsiteY8" fmla="*/ 1524 h 11075"/>
                  <a:gd name="connsiteX9" fmla="*/ 3649 w 8043"/>
                  <a:gd name="connsiteY9" fmla="*/ 1216 h 11075"/>
                  <a:gd name="connsiteX10" fmla="*/ 0 w 8043"/>
                  <a:gd name="connsiteY10" fmla="*/ 0 h 1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043" h="11075">
                    <a:moveTo>
                      <a:pt x="0" y="0"/>
                    </a:moveTo>
                    <a:lnTo>
                      <a:pt x="0" y="2206"/>
                    </a:lnTo>
                    <a:lnTo>
                      <a:pt x="3568" y="8416"/>
                    </a:lnTo>
                    <a:lnTo>
                      <a:pt x="4930" y="8416"/>
                    </a:lnTo>
                    <a:lnTo>
                      <a:pt x="4395" y="11075"/>
                    </a:lnTo>
                    <a:lnTo>
                      <a:pt x="8043" y="8578"/>
                    </a:lnTo>
                    <a:lnTo>
                      <a:pt x="8043" y="4021"/>
                    </a:lnTo>
                    <a:lnTo>
                      <a:pt x="6454" y="1898"/>
                    </a:lnTo>
                    <a:lnTo>
                      <a:pt x="4476" y="1524"/>
                    </a:lnTo>
                    <a:lnTo>
                      <a:pt x="3649" y="1216"/>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5" name="Freeform: Shape 354">
                <a:extLst>
                  <a:ext uri="{FF2B5EF4-FFF2-40B4-BE49-F238E27FC236}">
                    <a16:creationId xmlns:a16="http://schemas.microsoft.com/office/drawing/2014/main" id="{50F0AAE4-B15F-FBB7-F9E9-FC98E52B4241}"/>
                  </a:ext>
                </a:extLst>
              </p:cNvPr>
              <p:cNvSpPr/>
              <p:nvPr/>
            </p:nvSpPr>
            <p:spPr>
              <a:xfrm>
                <a:off x="5738987" y="5526142"/>
                <a:ext cx="4556" cy="5156"/>
              </a:xfrm>
              <a:custGeom>
                <a:avLst/>
                <a:gdLst>
                  <a:gd name="connsiteX0" fmla="*/ 0 w 4556"/>
                  <a:gd name="connsiteY0" fmla="*/ 2270 h 5156"/>
                  <a:gd name="connsiteX1" fmla="*/ 4557 w 4556"/>
                  <a:gd name="connsiteY1" fmla="*/ 5157 h 5156"/>
                  <a:gd name="connsiteX2" fmla="*/ 2270 w 4556"/>
                  <a:gd name="connsiteY2" fmla="*/ 0 h 5156"/>
                  <a:gd name="connsiteX3" fmla="*/ 0 w 4556"/>
                  <a:gd name="connsiteY3" fmla="*/ 2270 h 5156"/>
                </a:gdLst>
                <a:ahLst/>
                <a:cxnLst>
                  <a:cxn ang="0">
                    <a:pos x="connsiteX0" y="connsiteY0"/>
                  </a:cxn>
                  <a:cxn ang="0">
                    <a:pos x="connsiteX1" y="connsiteY1"/>
                  </a:cxn>
                  <a:cxn ang="0">
                    <a:pos x="connsiteX2" y="connsiteY2"/>
                  </a:cxn>
                  <a:cxn ang="0">
                    <a:pos x="connsiteX3" y="connsiteY3"/>
                  </a:cxn>
                </a:cxnLst>
                <a:rect l="l" t="t" r="r" b="b"/>
                <a:pathLst>
                  <a:path w="4556" h="5156">
                    <a:moveTo>
                      <a:pt x="0" y="2270"/>
                    </a:moveTo>
                    <a:lnTo>
                      <a:pt x="4557" y="5157"/>
                    </a:lnTo>
                    <a:lnTo>
                      <a:pt x="2270" y="0"/>
                    </a:lnTo>
                    <a:lnTo>
                      <a:pt x="0" y="227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6" name="Freeform: Shape 355">
                <a:extLst>
                  <a:ext uri="{FF2B5EF4-FFF2-40B4-BE49-F238E27FC236}">
                    <a16:creationId xmlns:a16="http://schemas.microsoft.com/office/drawing/2014/main" id="{951BC885-61E8-21B0-1891-5EC82E1949CE}"/>
                  </a:ext>
                </a:extLst>
              </p:cNvPr>
              <p:cNvSpPr/>
              <p:nvPr/>
            </p:nvSpPr>
            <p:spPr>
              <a:xfrm>
                <a:off x="5743544" y="5528185"/>
                <a:ext cx="3648" cy="4021"/>
              </a:xfrm>
              <a:custGeom>
                <a:avLst/>
                <a:gdLst>
                  <a:gd name="connsiteX0" fmla="*/ 0 w 3648"/>
                  <a:gd name="connsiteY0" fmla="*/ 535 h 4021"/>
                  <a:gd name="connsiteX1" fmla="*/ 2659 w 3648"/>
                  <a:gd name="connsiteY1" fmla="*/ 4022 h 4021"/>
                  <a:gd name="connsiteX2" fmla="*/ 3649 w 3648"/>
                  <a:gd name="connsiteY2" fmla="*/ 1816 h 4021"/>
                  <a:gd name="connsiteX3" fmla="*/ 989 w 3648"/>
                  <a:gd name="connsiteY3" fmla="*/ 0 h 4021"/>
                  <a:gd name="connsiteX4" fmla="*/ 0 w 3648"/>
                  <a:gd name="connsiteY4" fmla="*/ 535 h 4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8" h="4021">
                    <a:moveTo>
                      <a:pt x="0" y="535"/>
                    </a:moveTo>
                    <a:cubicBezTo>
                      <a:pt x="308" y="843"/>
                      <a:pt x="2659" y="4022"/>
                      <a:pt x="2659" y="4022"/>
                    </a:cubicBezTo>
                    <a:lnTo>
                      <a:pt x="3649" y="1816"/>
                    </a:lnTo>
                    <a:lnTo>
                      <a:pt x="989" y="0"/>
                    </a:lnTo>
                    <a:lnTo>
                      <a:pt x="0" y="53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7" name="Freeform: Shape 356">
                <a:extLst>
                  <a:ext uri="{FF2B5EF4-FFF2-40B4-BE49-F238E27FC236}">
                    <a16:creationId xmlns:a16="http://schemas.microsoft.com/office/drawing/2014/main" id="{3B8FC333-6DB7-374C-FFB8-E62D9DA252C0}"/>
                  </a:ext>
                </a:extLst>
              </p:cNvPr>
              <p:cNvSpPr/>
              <p:nvPr/>
            </p:nvSpPr>
            <p:spPr>
              <a:xfrm>
                <a:off x="5728074" y="5521975"/>
                <a:ext cx="9924" cy="15988"/>
              </a:xfrm>
              <a:custGeom>
                <a:avLst/>
                <a:gdLst>
                  <a:gd name="connsiteX0" fmla="*/ 4929 w 9924"/>
                  <a:gd name="connsiteY0" fmla="*/ 0 h 15988"/>
                  <a:gd name="connsiteX1" fmla="*/ 4394 w 9924"/>
                  <a:gd name="connsiteY1" fmla="*/ 3032 h 15988"/>
                  <a:gd name="connsiteX2" fmla="*/ 4394 w 9924"/>
                  <a:gd name="connsiteY2" fmla="*/ 6746 h 15988"/>
                  <a:gd name="connsiteX3" fmla="*/ 4929 w 9924"/>
                  <a:gd name="connsiteY3" fmla="*/ 8562 h 15988"/>
                  <a:gd name="connsiteX4" fmla="*/ 4102 w 9924"/>
                  <a:gd name="connsiteY4" fmla="*/ 10232 h 15988"/>
                  <a:gd name="connsiteX5" fmla="*/ 2886 w 9924"/>
                  <a:gd name="connsiteY5" fmla="*/ 7573 h 15988"/>
                  <a:gd name="connsiteX6" fmla="*/ 762 w 9924"/>
                  <a:gd name="connsiteY6" fmla="*/ 8870 h 15988"/>
                  <a:gd name="connsiteX7" fmla="*/ 0 w 9924"/>
                  <a:gd name="connsiteY7" fmla="*/ 11594 h 15988"/>
                  <a:gd name="connsiteX8" fmla="*/ 2092 w 9924"/>
                  <a:gd name="connsiteY8" fmla="*/ 13637 h 15988"/>
                  <a:gd name="connsiteX9" fmla="*/ 4394 w 9924"/>
                  <a:gd name="connsiteY9" fmla="*/ 12956 h 15988"/>
                  <a:gd name="connsiteX10" fmla="*/ 6827 w 9924"/>
                  <a:gd name="connsiteY10" fmla="*/ 15989 h 15988"/>
                  <a:gd name="connsiteX11" fmla="*/ 9632 w 9924"/>
                  <a:gd name="connsiteY11" fmla="*/ 15989 h 15988"/>
                  <a:gd name="connsiteX12" fmla="*/ 9924 w 9924"/>
                  <a:gd name="connsiteY12" fmla="*/ 11902 h 15988"/>
                  <a:gd name="connsiteX13" fmla="*/ 7735 w 9924"/>
                  <a:gd name="connsiteY13" fmla="*/ 10767 h 15988"/>
                  <a:gd name="connsiteX14" fmla="*/ 7508 w 9924"/>
                  <a:gd name="connsiteY14" fmla="*/ 9324 h 15988"/>
                  <a:gd name="connsiteX15" fmla="*/ 6065 w 9924"/>
                  <a:gd name="connsiteY15" fmla="*/ 9324 h 15988"/>
                  <a:gd name="connsiteX16" fmla="*/ 5984 w 9924"/>
                  <a:gd name="connsiteY16" fmla="*/ 7994 h 15988"/>
                  <a:gd name="connsiteX17" fmla="*/ 6746 w 9924"/>
                  <a:gd name="connsiteY17" fmla="*/ 7508 h 15988"/>
                  <a:gd name="connsiteX18" fmla="*/ 6827 w 9924"/>
                  <a:gd name="connsiteY18" fmla="*/ 4702 h 15988"/>
                  <a:gd name="connsiteX19" fmla="*/ 4929 w 9924"/>
                  <a:gd name="connsiteY19" fmla="*/ 0 h 15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24" h="15988">
                    <a:moveTo>
                      <a:pt x="4929" y="0"/>
                    </a:moveTo>
                    <a:lnTo>
                      <a:pt x="4394" y="3032"/>
                    </a:lnTo>
                    <a:lnTo>
                      <a:pt x="4394" y="6746"/>
                    </a:lnTo>
                    <a:lnTo>
                      <a:pt x="4929" y="8562"/>
                    </a:lnTo>
                    <a:lnTo>
                      <a:pt x="4102" y="10232"/>
                    </a:lnTo>
                    <a:lnTo>
                      <a:pt x="2886" y="7573"/>
                    </a:lnTo>
                    <a:lnTo>
                      <a:pt x="762" y="8870"/>
                    </a:lnTo>
                    <a:lnTo>
                      <a:pt x="0" y="11594"/>
                    </a:lnTo>
                    <a:lnTo>
                      <a:pt x="2092" y="13637"/>
                    </a:lnTo>
                    <a:lnTo>
                      <a:pt x="4394" y="12956"/>
                    </a:lnTo>
                    <a:lnTo>
                      <a:pt x="6827" y="15989"/>
                    </a:lnTo>
                    <a:lnTo>
                      <a:pt x="9632" y="15989"/>
                    </a:lnTo>
                    <a:lnTo>
                      <a:pt x="9924" y="11902"/>
                    </a:lnTo>
                    <a:lnTo>
                      <a:pt x="7735" y="10767"/>
                    </a:lnTo>
                    <a:lnTo>
                      <a:pt x="7508" y="9324"/>
                    </a:lnTo>
                    <a:lnTo>
                      <a:pt x="6065" y="9324"/>
                    </a:lnTo>
                    <a:lnTo>
                      <a:pt x="5984" y="7994"/>
                    </a:lnTo>
                    <a:lnTo>
                      <a:pt x="6746" y="7508"/>
                    </a:lnTo>
                    <a:lnTo>
                      <a:pt x="6827" y="4702"/>
                    </a:lnTo>
                    <a:lnTo>
                      <a:pt x="4929"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8" name="Freeform: Shape 357">
                <a:extLst>
                  <a:ext uri="{FF2B5EF4-FFF2-40B4-BE49-F238E27FC236}">
                    <a16:creationId xmlns:a16="http://schemas.microsoft.com/office/drawing/2014/main" id="{E2773AB6-294F-8CC7-8936-65BB4381B3E5}"/>
                  </a:ext>
                </a:extLst>
              </p:cNvPr>
              <p:cNvSpPr/>
              <p:nvPr/>
            </p:nvSpPr>
            <p:spPr>
              <a:xfrm>
                <a:off x="5723452" y="5536455"/>
                <a:ext cx="3032" cy="5448"/>
              </a:xfrm>
              <a:custGeom>
                <a:avLst/>
                <a:gdLst>
                  <a:gd name="connsiteX0" fmla="*/ 2270 w 3032"/>
                  <a:gd name="connsiteY0" fmla="*/ 5449 h 5448"/>
                  <a:gd name="connsiteX1" fmla="*/ 3032 w 3032"/>
                  <a:gd name="connsiteY1" fmla="*/ 0 h 5448"/>
                  <a:gd name="connsiteX2" fmla="*/ 0 w 3032"/>
                  <a:gd name="connsiteY2" fmla="*/ 3551 h 5448"/>
                  <a:gd name="connsiteX3" fmla="*/ 0 w 3032"/>
                  <a:gd name="connsiteY3" fmla="*/ 4686 h 5448"/>
                  <a:gd name="connsiteX4" fmla="*/ 2270 w 3032"/>
                  <a:gd name="connsiteY4" fmla="*/ 5449 h 5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2" h="5448">
                    <a:moveTo>
                      <a:pt x="2270" y="5449"/>
                    </a:moveTo>
                    <a:lnTo>
                      <a:pt x="3032" y="0"/>
                    </a:lnTo>
                    <a:lnTo>
                      <a:pt x="0" y="3551"/>
                    </a:lnTo>
                    <a:lnTo>
                      <a:pt x="0" y="4686"/>
                    </a:lnTo>
                    <a:lnTo>
                      <a:pt x="2270" y="544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9" name="Freeform: Shape 358">
                <a:extLst>
                  <a:ext uri="{FF2B5EF4-FFF2-40B4-BE49-F238E27FC236}">
                    <a16:creationId xmlns:a16="http://schemas.microsoft.com/office/drawing/2014/main" id="{D5FC50AC-9C98-7D8B-5A93-8DB42FCC0E16}"/>
                  </a:ext>
                </a:extLst>
              </p:cNvPr>
              <p:cNvSpPr/>
              <p:nvPr/>
            </p:nvSpPr>
            <p:spPr>
              <a:xfrm>
                <a:off x="5728074" y="5536455"/>
                <a:ext cx="2432" cy="3859"/>
              </a:xfrm>
              <a:custGeom>
                <a:avLst/>
                <a:gdLst>
                  <a:gd name="connsiteX0" fmla="*/ 0 w 2432"/>
                  <a:gd name="connsiteY0" fmla="*/ 3860 h 3859"/>
                  <a:gd name="connsiteX1" fmla="*/ 2432 w 2432"/>
                  <a:gd name="connsiteY1" fmla="*/ 1135 h 3859"/>
                  <a:gd name="connsiteX2" fmla="*/ 373 w 2432"/>
                  <a:gd name="connsiteY2" fmla="*/ 0 h 3859"/>
                  <a:gd name="connsiteX3" fmla="*/ 0 w 2432"/>
                  <a:gd name="connsiteY3" fmla="*/ 3860 h 3859"/>
                </a:gdLst>
                <a:ahLst/>
                <a:cxnLst>
                  <a:cxn ang="0">
                    <a:pos x="connsiteX0" y="connsiteY0"/>
                  </a:cxn>
                  <a:cxn ang="0">
                    <a:pos x="connsiteX1" y="connsiteY1"/>
                  </a:cxn>
                  <a:cxn ang="0">
                    <a:pos x="connsiteX2" y="connsiteY2"/>
                  </a:cxn>
                  <a:cxn ang="0">
                    <a:pos x="connsiteX3" y="connsiteY3"/>
                  </a:cxn>
                </a:cxnLst>
                <a:rect l="l" t="t" r="r" b="b"/>
                <a:pathLst>
                  <a:path w="2432" h="3859">
                    <a:moveTo>
                      <a:pt x="0" y="3860"/>
                    </a:moveTo>
                    <a:lnTo>
                      <a:pt x="2432" y="1135"/>
                    </a:lnTo>
                    <a:lnTo>
                      <a:pt x="373" y="0"/>
                    </a:lnTo>
                    <a:lnTo>
                      <a:pt x="0" y="386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0" name="Freeform: Shape 359">
                <a:extLst>
                  <a:ext uri="{FF2B5EF4-FFF2-40B4-BE49-F238E27FC236}">
                    <a16:creationId xmlns:a16="http://schemas.microsoft.com/office/drawing/2014/main" id="{07A3046F-2598-76AC-50B5-732E6B4BFAFD}"/>
                  </a:ext>
                </a:extLst>
              </p:cNvPr>
              <p:cNvSpPr/>
              <p:nvPr/>
            </p:nvSpPr>
            <p:spPr>
              <a:xfrm>
                <a:off x="5714988" y="5537979"/>
                <a:ext cx="25134" cy="43182"/>
              </a:xfrm>
              <a:custGeom>
                <a:avLst/>
                <a:gdLst>
                  <a:gd name="connsiteX0" fmla="*/ 22183 w 25134"/>
                  <a:gd name="connsiteY0" fmla="*/ 1573 h 43182"/>
                  <a:gd name="connsiteX1" fmla="*/ 22556 w 25134"/>
                  <a:gd name="connsiteY1" fmla="*/ 5514 h 43182"/>
                  <a:gd name="connsiteX2" fmla="*/ 22556 w 25134"/>
                  <a:gd name="connsiteY2" fmla="*/ 8773 h 43182"/>
                  <a:gd name="connsiteX3" fmla="*/ 23010 w 25134"/>
                  <a:gd name="connsiteY3" fmla="*/ 12113 h 43182"/>
                  <a:gd name="connsiteX4" fmla="*/ 23999 w 25134"/>
                  <a:gd name="connsiteY4" fmla="*/ 14610 h 43182"/>
                  <a:gd name="connsiteX5" fmla="*/ 23626 w 25134"/>
                  <a:gd name="connsiteY5" fmla="*/ 25378 h 43182"/>
                  <a:gd name="connsiteX6" fmla="*/ 22183 w 25134"/>
                  <a:gd name="connsiteY6" fmla="*/ 25378 h 43182"/>
                  <a:gd name="connsiteX7" fmla="*/ 22183 w 25134"/>
                  <a:gd name="connsiteY7" fmla="*/ 26740 h 43182"/>
                  <a:gd name="connsiteX8" fmla="*/ 23091 w 25134"/>
                  <a:gd name="connsiteY8" fmla="*/ 27875 h 43182"/>
                  <a:gd name="connsiteX9" fmla="*/ 23010 w 25134"/>
                  <a:gd name="connsiteY9" fmla="*/ 29853 h 43182"/>
                  <a:gd name="connsiteX10" fmla="*/ 24745 w 25134"/>
                  <a:gd name="connsiteY10" fmla="*/ 31832 h 43182"/>
                  <a:gd name="connsiteX11" fmla="*/ 24745 w 25134"/>
                  <a:gd name="connsiteY11" fmla="*/ 33275 h 43182"/>
                  <a:gd name="connsiteX12" fmla="*/ 21794 w 25134"/>
                  <a:gd name="connsiteY12" fmla="*/ 32594 h 43182"/>
                  <a:gd name="connsiteX13" fmla="*/ 23043 w 25134"/>
                  <a:gd name="connsiteY13" fmla="*/ 34329 h 43182"/>
                  <a:gd name="connsiteX14" fmla="*/ 25134 w 25134"/>
                  <a:gd name="connsiteY14" fmla="*/ 37280 h 43182"/>
                  <a:gd name="connsiteX15" fmla="*/ 22637 w 25134"/>
                  <a:gd name="connsiteY15" fmla="*/ 37280 h 43182"/>
                  <a:gd name="connsiteX16" fmla="*/ 23464 w 25134"/>
                  <a:gd name="connsiteY16" fmla="*/ 41448 h 43182"/>
                  <a:gd name="connsiteX17" fmla="*/ 21421 w 25134"/>
                  <a:gd name="connsiteY17" fmla="*/ 42129 h 43182"/>
                  <a:gd name="connsiteX18" fmla="*/ 20140 w 25134"/>
                  <a:gd name="connsiteY18" fmla="*/ 43183 h 43182"/>
                  <a:gd name="connsiteX19" fmla="*/ 15892 w 25134"/>
                  <a:gd name="connsiteY19" fmla="*/ 42356 h 43182"/>
                  <a:gd name="connsiteX20" fmla="*/ 15210 w 25134"/>
                  <a:gd name="connsiteY20" fmla="*/ 40231 h 43182"/>
                  <a:gd name="connsiteX21" fmla="*/ 15519 w 25134"/>
                  <a:gd name="connsiteY21" fmla="*/ 37426 h 43182"/>
                  <a:gd name="connsiteX22" fmla="*/ 18859 w 25134"/>
                  <a:gd name="connsiteY22" fmla="*/ 37199 h 43182"/>
                  <a:gd name="connsiteX23" fmla="*/ 18778 w 25134"/>
                  <a:gd name="connsiteY23" fmla="*/ 35610 h 43182"/>
                  <a:gd name="connsiteX24" fmla="*/ 16508 w 25134"/>
                  <a:gd name="connsiteY24" fmla="*/ 35983 h 43182"/>
                  <a:gd name="connsiteX25" fmla="*/ 16427 w 25134"/>
                  <a:gd name="connsiteY25" fmla="*/ 35075 h 43182"/>
                  <a:gd name="connsiteX26" fmla="*/ 18924 w 25134"/>
                  <a:gd name="connsiteY26" fmla="*/ 32804 h 43182"/>
                  <a:gd name="connsiteX27" fmla="*/ 17708 w 25134"/>
                  <a:gd name="connsiteY27" fmla="*/ 31897 h 43182"/>
                  <a:gd name="connsiteX28" fmla="*/ 16427 w 25134"/>
                  <a:gd name="connsiteY28" fmla="*/ 32659 h 43182"/>
                  <a:gd name="connsiteX29" fmla="*/ 15519 w 25134"/>
                  <a:gd name="connsiteY29" fmla="*/ 34556 h 43182"/>
                  <a:gd name="connsiteX30" fmla="*/ 15210 w 25134"/>
                  <a:gd name="connsiteY30" fmla="*/ 32740 h 43182"/>
                  <a:gd name="connsiteX31" fmla="*/ 14302 w 25134"/>
                  <a:gd name="connsiteY31" fmla="*/ 33113 h 43182"/>
                  <a:gd name="connsiteX32" fmla="*/ 13767 w 25134"/>
                  <a:gd name="connsiteY32" fmla="*/ 35545 h 43182"/>
                  <a:gd name="connsiteX33" fmla="*/ 12713 w 25134"/>
                  <a:gd name="connsiteY33" fmla="*/ 36453 h 43182"/>
                  <a:gd name="connsiteX34" fmla="*/ 12713 w 25134"/>
                  <a:gd name="connsiteY34" fmla="*/ 38496 h 43182"/>
                  <a:gd name="connsiteX35" fmla="*/ 12113 w 25134"/>
                  <a:gd name="connsiteY35" fmla="*/ 36826 h 43182"/>
                  <a:gd name="connsiteX36" fmla="*/ 10378 w 25134"/>
                  <a:gd name="connsiteY36" fmla="*/ 36372 h 43182"/>
                  <a:gd name="connsiteX37" fmla="*/ 7881 w 25134"/>
                  <a:gd name="connsiteY37" fmla="*/ 32350 h 43182"/>
                  <a:gd name="connsiteX38" fmla="*/ 7508 w 25134"/>
                  <a:gd name="connsiteY38" fmla="*/ 32578 h 43182"/>
                  <a:gd name="connsiteX39" fmla="*/ 9178 w 25134"/>
                  <a:gd name="connsiteY39" fmla="*/ 36372 h 43182"/>
                  <a:gd name="connsiteX40" fmla="*/ 8805 w 25134"/>
                  <a:gd name="connsiteY40" fmla="*/ 37507 h 43182"/>
                  <a:gd name="connsiteX41" fmla="*/ 7816 w 25134"/>
                  <a:gd name="connsiteY41" fmla="*/ 36064 h 43182"/>
                  <a:gd name="connsiteX42" fmla="*/ 7054 w 25134"/>
                  <a:gd name="connsiteY42" fmla="*/ 37053 h 43182"/>
                  <a:gd name="connsiteX43" fmla="*/ 5043 w 25134"/>
                  <a:gd name="connsiteY43" fmla="*/ 35837 h 43182"/>
                  <a:gd name="connsiteX44" fmla="*/ 5043 w 25134"/>
                  <a:gd name="connsiteY44" fmla="*/ 31669 h 43182"/>
                  <a:gd name="connsiteX45" fmla="*/ 4021 w 25134"/>
                  <a:gd name="connsiteY45" fmla="*/ 32205 h 43182"/>
                  <a:gd name="connsiteX46" fmla="*/ 1589 w 25134"/>
                  <a:gd name="connsiteY46" fmla="*/ 35772 h 43182"/>
                  <a:gd name="connsiteX47" fmla="*/ 827 w 25134"/>
                  <a:gd name="connsiteY47" fmla="*/ 32432 h 43182"/>
                  <a:gd name="connsiteX48" fmla="*/ 0 w 25134"/>
                  <a:gd name="connsiteY48" fmla="*/ 30616 h 43182"/>
                  <a:gd name="connsiteX49" fmla="*/ 1897 w 25134"/>
                  <a:gd name="connsiteY49" fmla="*/ 29026 h 43182"/>
                  <a:gd name="connsiteX50" fmla="*/ 5384 w 25134"/>
                  <a:gd name="connsiteY50" fmla="*/ 28654 h 43182"/>
                  <a:gd name="connsiteX51" fmla="*/ 5757 w 25134"/>
                  <a:gd name="connsiteY51" fmla="*/ 29789 h 43182"/>
                  <a:gd name="connsiteX52" fmla="*/ 7508 w 25134"/>
                  <a:gd name="connsiteY52" fmla="*/ 29870 h 43182"/>
                  <a:gd name="connsiteX53" fmla="*/ 7508 w 25134"/>
                  <a:gd name="connsiteY53" fmla="*/ 28734 h 43182"/>
                  <a:gd name="connsiteX54" fmla="*/ 9097 w 25134"/>
                  <a:gd name="connsiteY54" fmla="*/ 27291 h 43182"/>
                  <a:gd name="connsiteX55" fmla="*/ 8951 w 25134"/>
                  <a:gd name="connsiteY55" fmla="*/ 26010 h 43182"/>
                  <a:gd name="connsiteX56" fmla="*/ 7054 w 25134"/>
                  <a:gd name="connsiteY56" fmla="*/ 26383 h 43182"/>
                  <a:gd name="connsiteX57" fmla="*/ 5043 w 25134"/>
                  <a:gd name="connsiteY57" fmla="*/ 25702 h 43182"/>
                  <a:gd name="connsiteX58" fmla="*/ 3113 w 25134"/>
                  <a:gd name="connsiteY58" fmla="*/ 24486 h 43182"/>
                  <a:gd name="connsiteX59" fmla="*/ 3876 w 25134"/>
                  <a:gd name="connsiteY59" fmla="*/ 18340 h 43182"/>
                  <a:gd name="connsiteX60" fmla="*/ 5043 w 25134"/>
                  <a:gd name="connsiteY60" fmla="*/ 18340 h 43182"/>
                  <a:gd name="connsiteX61" fmla="*/ 6519 w 25134"/>
                  <a:gd name="connsiteY61" fmla="*/ 22394 h 43182"/>
                  <a:gd name="connsiteX62" fmla="*/ 8027 w 25134"/>
                  <a:gd name="connsiteY62" fmla="*/ 22394 h 43182"/>
                  <a:gd name="connsiteX63" fmla="*/ 6584 w 25134"/>
                  <a:gd name="connsiteY63" fmla="*/ 18875 h 43182"/>
                  <a:gd name="connsiteX64" fmla="*/ 6503 w 25134"/>
                  <a:gd name="connsiteY64" fmla="*/ 17740 h 43182"/>
                  <a:gd name="connsiteX65" fmla="*/ 7492 w 25134"/>
                  <a:gd name="connsiteY65" fmla="*/ 17886 h 43182"/>
                  <a:gd name="connsiteX66" fmla="*/ 8935 w 25134"/>
                  <a:gd name="connsiteY66" fmla="*/ 20092 h 43182"/>
                  <a:gd name="connsiteX67" fmla="*/ 9989 w 25134"/>
                  <a:gd name="connsiteY67" fmla="*/ 20772 h 43182"/>
                  <a:gd name="connsiteX68" fmla="*/ 9535 w 25134"/>
                  <a:gd name="connsiteY68" fmla="*/ 19021 h 43182"/>
                  <a:gd name="connsiteX69" fmla="*/ 11513 w 25134"/>
                  <a:gd name="connsiteY69" fmla="*/ 19167 h 43182"/>
                  <a:gd name="connsiteX70" fmla="*/ 11513 w 25134"/>
                  <a:gd name="connsiteY70" fmla="*/ 17432 h 43182"/>
                  <a:gd name="connsiteX71" fmla="*/ 14319 w 25134"/>
                  <a:gd name="connsiteY71" fmla="*/ 19556 h 43182"/>
                  <a:gd name="connsiteX72" fmla="*/ 15989 w 25134"/>
                  <a:gd name="connsiteY72" fmla="*/ 19183 h 43182"/>
                  <a:gd name="connsiteX73" fmla="*/ 16589 w 25134"/>
                  <a:gd name="connsiteY73" fmla="*/ 15243 h 43182"/>
                  <a:gd name="connsiteX74" fmla="*/ 16362 w 25134"/>
                  <a:gd name="connsiteY74" fmla="*/ 11984 h 43182"/>
                  <a:gd name="connsiteX75" fmla="*/ 16135 w 25134"/>
                  <a:gd name="connsiteY75" fmla="*/ 10540 h 43182"/>
                  <a:gd name="connsiteX76" fmla="*/ 16589 w 25134"/>
                  <a:gd name="connsiteY76" fmla="*/ 9940 h 43182"/>
                  <a:gd name="connsiteX77" fmla="*/ 16281 w 25134"/>
                  <a:gd name="connsiteY77" fmla="*/ 8043 h 43182"/>
                  <a:gd name="connsiteX78" fmla="*/ 14919 w 25134"/>
                  <a:gd name="connsiteY78" fmla="*/ 7816 h 43182"/>
                  <a:gd name="connsiteX79" fmla="*/ 14837 w 25134"/>
                  <a:gd name="connsiteY79" fmla="*/ 6227 h 43182"/>
                  <a:gd name="connsiteX80" fmla="*/ 14919 w 25134"/>
                  <a:gd name="connsiteY80" fmla="*/ 5238 h 43182"/>
                  <a:gd name="connsiteX81" fmla="*/ 11513 w 25134"/>
                  <a:gd name="connsiteY81" fmla="*/ 5238 h 43182"/>
                  <a:gd name="connsiteX82" fmla="*/ 11886 w 25134"/>
                  <a:gd name="connsiteY82" fmla="*/ 4330 h 43182"/>
                  <a:gd name="connsiteX83" fmla="*/ 14319 w 25134"/>
                  <a:gd name="connsiteY83" fmla="*/ 4703 h 43182"/>
                  <a:gd name="connsiteX84" fmla="*/ 15535 w 25134"/>
                  <a:gd name="connsiteY84" fmla="*/ 2351 h 43182"/>
                  <a:gd name="connsiteX85" fmla="*/ 17124 w 25134"/>
                  <a:gd name="connsiteY85" fmla="*/ 1589 h 43182"/>
                  <a:gd name="connsiteX86" fmla="*/ 17432 w 25134"/>
                  <a:gd name="connsiteY86" fmla="*/ 0 h 43182"/>
                  <a:gd name="connsiteX87" fmla="*/ 19783 w 25134"/>
                  <a:gd name="connsiteY87" fmla="*/ 1508 h 43182"/>
                  <a:gd name="connsiteX88" fmla="*/ 19702 w 25134"/>
                  <a:gd name="connsiteY88" fmla="*/ 4848 h 43182"/>
                  <a:gd name="connsiteX89" fmla="*/ 20383 w 25134"/>
                  <a:gd name="connsiteY89" fmla="*/ 5076 h 43182"/>
                  <a:gd name="connsiteX90" fmla="*/ 20156 w 25134"/>
                  <a:gd name="connsiteY90" fmla="*/ 3941 h 43182"/>
                  <a:gd name="connsiteX91" fmla="*/ 22199 w 25134"/>
                  <a:gd name="connsiteY91" fmla="*/ 1589 h 43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5134" h="43182">
                    <a:moveTo>
                      <a:pt x="22183" y="1573"/>
                    </a:moveTo>
                    <a:lnTo>
                      <a:pt x="22556" y="5514"/>
                    </a:lnTo>
                    <a:lnTo>
                      <a:pt x="22556" y="8773"/>
                    </a:lnTo>
                    <a:lnTo>
                      <a:pt x="23010" y="12113"/>
                    </a:lnTo>
                    <a:lnTo>
                      <a:pt x="23999" y="14610"/>
                    </a:lnTo>
                    <a:lnTo>
                      <a:pt x="23626" y="25378"/>
                    </a:lnTo>
                    <a:lnTo>
                      <a:pt x="22183" y="25378"/>
                    </a:lnTo>
                    <a:lnTo>
                      <a:pt x="22183" y="26740"/>
                    </a:lnTo>
                    <a:lnTo>
                      <a:pt x="23091" y="27875"/>
                    </a:lnTo>
                    <a:lnTo>
                      <a:pt x="23010" y="29853"/>
                    </a:lnTo>
                    <a:lnTo>
                      <a:pt x="24745" y="31832"/>
                    </a:lnTo>
                    <a:lnTo>
                      <a:pt x="24745" y="33275"/>
                    </a:lnTo>
                    <a:lnTo>
                      <a:pt x="21794" y="32594"/>
                    </a:lnTo>
                    <a:lnTo>
                      <a:pt x="23043" y="34329"/>
                    </a:lnTo>
                    <a:lnTo>
                      <a:pt x="25134" y="37280"/>
                    </a:lnTo>
                    <a:lnTo>
                      <a:pt x="22637" y="37280"/>
                    </a:lnTo>
                    <a:lnTo>
                      <a:pt x="23464" y="41448"/>
                    </a:lnTo>
                    <a:lnTo>
                      <a:pt x="21421" y="42129"/>
                    </a:lnTo>
                    <a:lnTo>
                      <a:pt x="20140" y="43183"/>
                    </a:lnTo>
                    <a:lnTo>
                      <a:pt x="15892" y="42356"/>
                    </a:lnTo>
                    <a:lnTo>
                      <a:pt x="15210" y="40231"/>
                    </a:lnTo>
                    <a:lnTo>
                      <a:pt x="15519" y="37426"/>
                    </a:lnTo>
                    <a:lnTo>
                      <a:pt x="18859" y="37199"/>
                    </a:lnTo>
                    <a:lnTo>
                      <a:pt x="18778" y="35610"/>
                    </a:lnTo>
                    <a:lnTo>
                      <a:pt x="16508" y="35983"/>
                    </a:lnTo>
                    <a:lnTo>
                      <a:pt x="16427" y="35075"/>
                    </a:lnTo>
                    <a:lnTo>
                      <a:pt x="18924" y="32804"/>
                    </a:lnTo>
                    <a:lnTo>
                      <a:pt x="17708" y="31897"/>
                    </a:lnTo>
                    <a:lnTo>
                      <a:pt x="16427" y="32659"/>
                    </a:lnTo>
                    <a:lnTo>
                      <a:pt x="15519" y="34556"/>
                    </a:lnTo>
                    <a:lnTo>
                      <a:pt x="15210" y="32740"/>
                    </a:lnTo>
                    <a:lnTo>
                      <a:pt x="14302" y="33113"/>
                    </a:lnTo>
                    <a:lnTo>
                      <a:pt x="13767" y="35545"/>
                    </a:lnTo>
                    <a:lnTo>
                      <a:pt x="12713" y="36453"/>
                    </a:lnTo>
                    <a:lnTo>
                      <a:pt x="12713" y="38496"/>
                    </a:lnTo>
                    <a:lnTo>
                      <a:pt x="12113" y="36826"/>
                    </a:lnTo>
                    <a:lnTo>
                      <a:pt x="10378" y="36372"/>
                    </a:lnTo>
                    <a:lnTo>
                      <a:pt x="7881" y="32350"/>
                    </a:lnTo>
                    <a:lnTo>
                      <a:pt x="7508" y="32578"/>
                    </a:lnTo>
                    <a:lnTo>
                      <a:pt x="9178" y="36372"/>
                    </a:lnTo>
                    <a:lnTo>
                      <a:pt x="8805" y="37507"/>
                    </a:lnTo>
                    <a:lnTo>
                      <a:pt x="7816" y="36064"/>
                    </a:lnTo>
                    <a:lnTo>
                      <a:pt x="7054" y="37053"/>
                    </a:lnTo>
                    <a:lnTo>
                      <a:pt x="5043" y="35837"/>
                    </a:lnTo>
                    <a:lnTo>
                      <a:pt x="5043" y="31669"/>
                    </a:lnTo>
                    <a:lnTo>
                      <a:pt x="4021" y="32205"/>
                    </a:lnTo>
                    <a:lnTo>
                      <a:pt x="1589" y="35772"/>
                    </a:lnTo>
                    <a:lnTo>
                      <a:pt x="827" y="32432"/>
                    </a:lnTo>
                    <a:lnTo>
                      <a:pt x="0" y="30616"/>
                    </a:lnTo>
                    <a:lnTo>
                      <a:pt x="1897" y="29026"/>
                    </a:lnTo>
                    <a:lnTo>
                      <a:pt x="5384" y="28654"/>
                    </a:lnTo>
                    <a:lnTo>
                      <a:pt x="5757" y="29789"/>
                    </a:lnTo>
                    <a:lnTo>
                      <a:pt x="7508" y="29870"/>
                    </a:lnTo>
                    <a:lnTo>
                      <a:pt x="7508" y="28734"/>
                    </a:lnTo>
                    <a:lnTo>
                      <a:pt x="9097" y="27291"/>
                    </a:lnTo>
                    <a:lnTo>
                      <a:pt x="8951" y="26010"/>
                    </a:lnTo>
                    <a:lnTo>
                      <a:pt x="7054" y="26383"/>
                    </a:lnTo>
                    <a:lnTo>
                      <a:pt x="5043" y="25702"/>
                    </a:lnTo>
                    <a:lnTo>
                      <a:pt x="3113" y="24486"/>
                    </a:lnTo>
                    <a:lnTo>
                      <a:pt x="3876" y="18340"/>
                    </a:lnTo>
                    <a:lnTo>
                      <a:pt x="5043" y="18340"/>
                    </a:lnTo>
                    <a:lnTo>
                      <a:pt x="6519" y="22394"/>
                    </a:lnTo>
                    <a:lnTo>
                      <a:pt x="8027" y="22394"/>
                    </a:lnTo>
                    <a:lnTo>
                      <a:pt x="6584" y="18875"/>
                    </a:lnTo>
                    <a:lnTo>
                      <a:pt x="6503" y="17740"/>
                    </a:lnTo>
                    <a:lnTo>
                      <a:pt x="7492" y="17886"/>
                    </a:lnTo>
                    <a:lnTo>
                      <a:pt x="8935" y="20092"/>
                    </a:lnTo>
                    <a:lnTo>
                      <a:pt x="9989" y="20772"/>
                    </a:lnTo>
                    <a:lnTo>
                      <a:pt x="9535" y="19021"/>
                    </a:lnTo>
                    <a:lnTo>
                      <a:pt x="11513" y="19167"/>
                    </a:lnTo>
                    <a:lnTo>
                      <a:pt x="11513" y="17432"/>
                    </a:lnTo>
                    <a:lnTo>
                      <a:pt x="14319" y="19556"/>
                    </a:lnTo>
                    <a:lnTo>
                      <a:pt x="15989" y="19183"/>
                    </a:lnTo>
                    <a:lnTo>
                      <a:pt x="16589" y="15243"/>
                    </a:lnTo>
                    <a:lnTo>
                      <a:pt x="16362" y="11984"/>
                    </a:lnTo>
                    <a:lnTo>
                      <a:pt x="16135" y="10540"/>
                    </a:lnTo>
                    <a:lnTo>
                      <a:pt x="16589" y="9940"/>
                    </a:lnTo>
                    <a:lnTo>
                      <a:pt x="16281" y="8043"/>
                    </a:lnTo>
                    <a:lnTo>
                      <a:pt x="14919" y="7816"/>
                    </a:lnTo>
                    <a:lnTo>
                      <a:pt x="14837" y="6227"/>
                    </a:lnTo>
                    <a:lnTo>
                      <a:pt x="14919" y="5238"/>
                    </a:lnTo>
                    <a:lnTo>
                      <a:pt x="11513" y="5238"/>
                    </a:lnTo>
                    <a:cubicBezTo>
                      <a:pt x="11513" y="5238"/>
                      <a:pt x="11659" y="4330"/>
                      <a:pt x="11886" y="4330"/>
                    </a:cubicBezTo>
                    <a:cubicBezTo>
                      <a:pt x="12113" y="4330"/>
                      <a:pt x="14319" y="4703"/>
                      <a:pt x="14319" y="4703"/>
                    </a:cubicBezTo>
                    <a:lnTo>
                      <a:pt x="15535" y="2351"/>
                    </a:lnTo>
                    <a:lnTo>
                      <a:pt x="17124" y="1589"/>
                    </a:lnTo>
                    <a:lnTo>
                      <a:pt x="17432" y="0"/>
                    </a:lnTo>
                    <a:lnTo>
                      <a:pt x="19783" y="1508"/>
                    </a:lnTo>
                    <a:lnTo>
                      <a:pt x="19702" y="4848"/>
                    </a:lnTo>
                    <a:lnTo>
                      <a:pt x="20383" y="5076"/>
                    </a:lnTo>
                    <a:lnTo>
                      <a:pt x="20156" y="3941"/>
                    </a:lnTo>
                    <a:lnTo>
                      <a:pt x="22199" y="158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1" name="Freeform: Shape 360">
                <a:extLst>
                  <a:ext uri="{FF2B5EF4-FFF2-40B4-BE49-F238E27FC236}">
                    <a16:creationId xmlns:a16="http://schemas.microsoft.com/office/drawing/2014/main" id="{4471EF8E-4C34-C162-8802-51C04FEC43E0}"/>
                  </a:ext>
                </a:extLst>
              </p:cNvPr>
              <p:cNvSpPr/>
              <p:nvPr/>
            </p:nvSpPr>
            <p:spPr>
              <a:xfrm>
                <a:off x="5714291" y="5541904"/>
                <a:ext cx="15388" cy="13572"/>
              </a:xfrm>
              <a:custGeom>
                <a:avLst/>
                <a:gdLst>
                  <a:gd name="connsiteX0" fmla="*/ 15373 w 15388"/>
                  <a:gd name="connsiteY0" fmla="*/ 7508 h 13572"/>
                  <a:gd name="connsiteX1" fmla="*/ 15373 w 15388"/>
                  <a:gd name="connsiteY1" fmla="*/ 13572 h 13572"/>
                  <a:gd name="connsiteX2" fmla="*/ 13248 w 15388"/>
                  <a:gd name="connsiteY2" fmla="*/ 12664 h 13572"/>
                  <a:gd name="connsiteX3" fmla="*/ 12194 w 15388"/>
                  <a:gd name="connsiteY3" fmla="*/ 10540 h 13572"/>
                  <a:gd name="connsiteX4" fmla="*/ 11432 w 15388"/>
                  <a:gd name="connsiteY4" fmla="*/ 10540 h 13572"/>
                  <a:gd name="connsiteX5" fmla="*/ 10670 w 15388"/>
                  <a:gd name="connsiteY5" fmla="*/ 11448 h 13572"/>
                  <a:gd name="connsiteX6" fmla="*/ 9162 w 15388"/>
                  <a:gd name="connsiteY6" fmla="*/ 10540 h 13572"/>
                  <a:gd name="connsiteX7" fmla="*/ 8173 w 15388"/>
                  <a:gd name="connsiteY7" fmla="*/ 11529 h 13572"/>
                  <a:gd name="connsiteX8" fmla="*/ 6583 w 15388"/>
                  <a:gd name="connsiteY8" fmla="*/ 10540 h 13572"/>
                  <a:gd name="connsiteX9" fmla="*/ 3632 w 15388"/>
                  <a:gd name="connsiteY9" fmla="*/ 10848 h 13572"/>
                  <a:gd name="connsiteX10" fmla="*/ 3632 w 15388"/>
                  <a:gd name="connsiteY10" fmla="*/ 12891 h 13572"/>
                  <a:gd name="connsiteX11" fmla="*/ 2043 w 15388"/>
                  <a:gd name="connsiteY11" fmla="*/ 13572 h 13572"/>
                  <a:gd name="connsiteX12" fmla="*/ 681 w 15388"/>
                  <a:gd name="connsiteY12" fmla="*/ 12583 h 13572"/>
                  <a:gd name="connsiteX13" fmla="*/ 681 w 15388"/>
                  <a:gd name="connsiteY13" fmla="*/ 9470 h 13572"/>
                  <a:gd name="connsiteX14" fmla="*/ 4540 w 15388"/>
                  <a:gd name="connsiteY14" fmla="*/ 8108 h 13572"/>
                  <a:gd name="connsiteX15" fmla="*/ 5708 w 15388"/>
                  <a:gd name="connsiteY15" fmla="*/ 6519 h 13572"/>
                  <a:gd name="connsiteX16" fmla="*/ 4459 w 15388"/>
                  <a:gd name="connsiteY16" fmla="*/ 5919 h 13572"/>
                  <a:gd name="connsiteX17" fmla="*/ 3097 w 15388"/>
                  <a:gd name="connsiteY17" fmla="*/ 7135 h 13572"/>
                  <a:gd name="connsiteX18" fmla="*/ 2043 w 15388"/>
                  <a:gd name="connsiteY18" fmla="*/ 5238 h 13572"/>
                  <a:gd name="connsiteX19" fmla="*/ 0 w 15388"/>
                  <a:gd name="connsiteY19" fmla="*/ 3567 h 13572"/>
                  <a:gd name="connsiteX20" fmla="*/ 2124 w 15388"/>
                  <a:gd name="connsiteY20" fmla="*/ 1135 h 13572"/>
                  <a:gd name="connsiteX21" fmla="*/ 4102 w 15388"/>
                  <a:gd name="connsiteY21" fmla="*/ 1135 h 13572"/>
                  <a:gd name="connsiteX22" fmla="*/ 5319 w 15388"/>
                  <a:gd name="connsiteY22" fmla="*/ 3405 h 13572"/>
                  <a:gd name="connsiteX23" fmla="*/ 7135 w 15388"/>
                  <a:gd name="connsiteY23" fmla="*/ 2724 h 13572"/>
                  <a:gd name="connsiteX24" fmla="*/ 7362 w 15388"/>
                  <a:gd name="connsiteY24" fmla="*/ 0 h 13572"/>
                  <a:gd name="connsiteX25" fmla="*/ 10702 w 15388"/>
                  <a:gd name="connsiteY25" fmla="*/ 1978 h 13572"/>
                  <a:gd name="connsiteX26" fmla="*/ 10702 w 15388"/>
                  <a:gd name="connsiteY26" fmla="*/ 4102 h 13572"/>
                  <a:gd name="connsiteX27" fmla="*/ 8886 w 15388"/>
                  <a:gd name="connsiteY27" fmla="*/ 4929 h 13572"/>
                  <a:gd name="connsiteX28" fmla="*/ 8886 w 15388"/>
                  <a:gd name="connsiteY28" fmla="*/ 7135 h 13572"/>
                  <a:gd name="connsiteX29" fmla="*/ 10702 w 15388"/>
                  <a:gd name="connsiteY29" fmla="*/ 6794 h 13572"/>
                  <a:gd name="connsiteX30" fmla="*/ 12210 w 15388"/>
                  <a:gd name="connsiteY30" fmla="*/ 7670 h 13572"/>
                  <a:gd name="connsiteX31" fmla="*/ 15389 w 15388"/>
                  <a:gd name="connsiteY31" fmla="*/ 7524 h 1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388" h="13572">
                    <a:moveTo>
                      <a:pt x="15373" y="7508"/>
                    </a:moveTo>
                    <a:lnTo>
                      <a:pt x="15373" y="13572"/>
                    </a:lnTo>
                    <a:lnTo>
                      <a:pt x="13248" y="12664"/>
                    </a:lnTo>
                    <a:lnTo>
                      <a:pt x="12194" y="10540"/>
                    </a:lnTo>
                    <a:lnTo>
                      <a:pt x="11432" y="10540"/>
                    </a:lnTo>
                    <a:lnTo>
                      <a:pt x="10670" y="11448"/>
                    </a:lnTo>
                    <a:lnTo>
                      <a:pt x="9162" y="10540"/>
                    </a:lnTo>
                    <a:lnTo>
                      <a:pt x="8173" y="11529"/>
                    </a:lnTo>
                    <a:lnTo>
                      <a:pt x="6583" y="10540"/>
                    </a:lnTo>
                    <a:lnTo>
                      <a:pt x="3632" y="10848"/>
                    </a:lnTo>
                    <a:lnTo>
                      <a:pt x="3632" y="12891"/>
                    </a:lnTo>
                    <a:lnTo>
                      <a:pt x="2043" y="13572"/>
                    </a:lnTo>
                    <a:lnTo>
                      <a:pt x="681" y="12583"/>
                    </a:lnTo>
                    <a:lnTo>
                      <a:pt x="681" y="9470"/>
                    </a:lnTo>
                    <a:lnTo>
                      <a:pt x="4540" y="8108"/>
                    </a:lnTo>
                    <a:lnTo>
                      <a:pt x="5708" y="6519"/>
                    </a:lnTo>
                    <a:cubicBezTo>
                      <a:pt x="5708" y="6519"/>
                      <a:pt x="4913" y="5692"/>
                      <a:pt x="4459" y="5919"/>
                    </a:cubicBezTo>
                    <a:cubicBezTo>
                      <a:pt x="4005" y="6145"/>
                      <a:pt x="3097" y="7135"/>
                      <a:pt x="3097" y="7135"/>
                    </a:cubicBezTo>
                    <a:lnTo>
                      <a:pt x="2043" y="5238"/>
                    </a:lnTo>
                    <a:lnTo>
                      <a:pt x="0" y="3567"/>
                    </a:lnTo>
                    <a:lnTo>
                      <a:pt x="2124" y="1135"/>
                    </a:lnTo>
                    <a:lnTo>
                      <a:pt x="4102" y="1135"/>
                    </a:lnTo>
                    <a:lnTo>
                      <a:pt x="5319" y="3405"/>
                    </a:lnTo>
                    <a:lnTo>
                      <a:pt x="7135" y="2724"/>
                    </a:lnTo>
                    <a:lnTo>
                      <a:pt x="7362" y="0"/>
                    </a:lnTo>
                    <a:lnTo>
                      <a:pt x="10702" y="1978"/>
                    </a:lnTo>
                    <a:lnTo>
                      <a:pt x="10702" y="4102"/>
                    </a:lnTo>
                    <a:lnTo>
                      <a:pt x="8886" y="4929"/>
                    </a:lnTo>
                    <a:lnTo>
                      <a:pt x="8886" y="7135"/>
                    </a:lnTo>
                    <a:lnTo>
                      <a:pt x="10702" y="6794"/>
                    </a:lnTo>
                    <a:lnTo>
                      <a:pt x="12210" y="7670"/>
                    </a:lnTo>
                    <a:lnTo>
                      <a:pt x="15389" y="752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2" name="Freeform: Shape 361">
                <a:extLst>
                  <a:ext uri="{FF2B5EF4-FFF2-40B4-BE49-F238E27FC236}">
                    <a16:creationId xmlns:a16="http://schemas.microsoft.com/office/drawing/2014/main" id="{AB4777E2-ADAA-B63E-F246-5330199DFFE1}"/>
                  </a:ext>
                </a:extLst>
              </p:cNvPr>
              <p:cNvSpPr/>
              <p:nvPr/>
            </p:nvSpPr>
            <p:spPr>
              <a:xfrm>
                <a:off x="5740122" y="5561314"/>
                <a:ext cx="2124" cy="6064"/>
              </a:xfrm>
              <a:custGeom>
                <a:avLst/>
                <a:gdLst>
                  <a:gd name="connsiteX0" fmla="*/ 0 w 2124"/>
                  <a:gd name="connsiteY0" fmla="*/ 6065 h 6064"/>
                  <a:gd name="connsiteX1" fmla="*/ 2124 w 2124"/>
                  <a:gd name="connsiteY1" fmla="*/ 4232 h 6064"/>
                  <a:gd name="connsiteX2" fmla="*/ 2124 w 2124"/>
                  <a:gd name="connsiteY2" fmla="*/ 2497 h 6064"/>
                  <a:gd name="connsiteX3" fmla="*/ 0 w 2124"/>
                  <a:gd name="connsiteY3" fmla="*/ 0 h 6064"/>
                  <a:gd name="connsiteX4" fmla="*/ 0 w 2124"/>
                  <a:gd name="connsiteY4" fmla="*/ 6065 h 6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4" h="6064">
                    <a:moveTo>
                      <a:pt x="0" y="6065"/>
                    </a:moveTo>
                    <a:lnTo>
                      <a:pt x="2124" y="4232"/>
                    </a:lnTo>
                    <a:lnTo>
                      <a:pt x="2124" y="2497"/>
                    </a:lnTo>
                    <a:lnTo>
                      <a:pt x="0" y="0"/>
                    </a:lnTo>
                    <a:lnTo>
                      <a:pt x="0" y="606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3" name="Freeform: Shape 362">
                <a:extLst>
                  <a:ext uri="{FF2B5EF4-FFF2-40B4-BE49-F238E27FC236}">
                    <a16:creationId xmlns:a16="http://schemas.microsoft.com/office/drawing/2014/main" id="{1EE9B22E-5AF8-19CE-3BC9-97F6D85EF32E}"/>
                  </a:ext>
                </a:extLst>
              </p:cNvPr>
              <p:cNvSpPr/>
              <p:nvPr/>
            </p:nvSpPr>
            <p:spPr>
              <a:xfrm>
                <a:off x="5718020" y="5578130"/>
                <a:ext cx="25653" cy="17610"/>
              </a:xfrm>
              <a:custGeom>
                <a:avLst/>
                <a:gdLst>
                  <a:gd name="connsiteX0" fmla="*/ 22102 w 25653"/>
                  <a:gd name="connsiteY0" fmla="*/ 13718 h 17610"/>
                  <a:gd name="connsiteX1" fmla="*/ 23156 w 25653"/>
                  <a:gd name="connsiteY1" fmla="*/ 12129 h 17610"/>
                  <a:gd name="connsiteX2" fmla="*/ 25653 w 25653"/>
                  <a:gd name="connsiteY2" fmla="*/ 9551 h 17610"/>
                  <a:gd name="connsiteX3" fmla="*/ 23870 w 25653"/>
                  <a:gd name="connsiteY3" fmla="*/ 6065 h 17610"/>
                  <a:gd name="connsiteX4" fmla="*/ 21178 w 25653"/>
                  <a:gd name="connsiteY4" fmla="*/ 2660 h 17610"/>
                  <a:gd name="connsiteX5" fmla="*/ 18064 w 25653"/>
                  <a:gd name="connsiteY5" fmla="*/ 3567 h 17610"/>
                  <a:gd name="connsiteX6" fmla="*/ 20562 w 25653"/>
                  <a:gd name="connsiteY6" fmla="*/ 4103 h 17610"/>
                  <a:gd name="connsiteX7" fmla="*/ 19426 w 25653"/>
                  <a:gd name="connsiteY7" fmla="*/ 6000 h 17610"/>
                  <a:gd name="connsiteX8" fmla="*/ 17448 w 25653"/>
                  <a:gd name="connsiteY8" fmla="*/ 5238 h 17610"/>
                  <a:gd name="connsiteX9" fmla="*/ 15551 w 25653"/>
                  <a:gd name="connsiteY9" fmla="*/ 7054 h 17610"/>
                  <a:gd name="connsiteX10" fmla="*/ 17221 w 25653"/>
                  <a:gd name="connsiteY10" fmla="*/ 9324 h 17610"/>
                  <a:gd name="connsiteX11" fmla="*/ 16848 w 25653"/>
                  <a:gd name="connsiteY11" fmla="*/ 10005 h 17610"/>
                  <a:gd name="connsiteX12" fmla="*/ 15567 w 25653"/>
                  <a:gd name="connsiteY12" fmla="*/ 10459 h 17610"/>
                  <a:gd name="connsiteX13" fmla="*/ 12535 w 25653"/>
                  <a:gd name="connsiteY13" fmla="*/ 10005 h 17610"/>
                  <a:gd name="connsiteX14" fmla="*/ 12535 w 25653"/>
                  <a:gd name="connsiteY14" fmla="*/ 7508 h 17610"/>
                  <a:gd name="connsiteX15" fmla="*/ 11935 w 25653"/>
                  <a:gd name="connsiteY15" fmla="*/ 7427 h 17610"/>
                  <a:gd name="connsiteX16" fmla="*/ 11335 w 25653"/>
                  <a:gd name="connsiteY16" fmla="*/ 4995 h 17610"/>
                  <a:gd name="connsiteX17" fmla="*/ 8675 w 25653"/>
                  <a:gd name="connsiteY17" fmla="*/ 5530 h 17610"/>
                  <a:gd name="connsiteX18" fmla="*/ 7005 w 25653"/>
                  <a:gd name="connsiteY18" fmla="*/ 4767 h 17610"/>
                  <a:gd name="connsiteX19" fmla="*/ 7005 w 25653"/>
                  <a:gd name="connsiteY19" fmla="*/ 3259 h 17610"/>
                  <a:gd name="connsiteX20" fmla="*/ 5254 w 25653"/>
                  <a:gd name="connsiteY20" fmla="*/ 3033 h 17610"/>
                  <a:gd name="connsiteX21" fmla="*/ 4800 w 25653"/>
                  <a:gd name="connsiteY21" fmla="*/ 3567 h 17610"/>
                  <a:gd name="connsiteX22" fmla="*/ 1995 w 25653"/>
                  <a:gd name="connsiteY22" fmla="*/ 454 h 17610"/>
                  <a:gd name="connsiteX23" fmla="*/ 405 w 25653"/>
                  <a:gd name="connsiteY23" fmla="*/ 0 h 17610"/>
                  <a:gd name="connsiteX24" fmla="*/ 1767 w 25653"/>
                  <a:gd name="connsiteY24" fmla="*/ 3033 h 17610"/>
                  <a:gd name="connsiteX25" fmla="*/ 1914 w 25653"/>
                  <a:gd name="connsiteY25" fmla="*/ 4168 h 17610"/>
                  <a:gd name="connsiteX26" fmla="*/ 6989 w 25653"/>
                  <a:gd name="connsiteY26" fmla="*/ 6859 h 17610"/>
                  <a:gd name="connsiteX27" fmla="*/ 7670 w 25653"/>
                  <a:gd name="connsiteY27" fmla="*/ 6859 h 17610"/>
                  <a:gd name="connsiteX28" fmla="*/ 6389 w 25653"/>
                  <a:gd name="connsiteY28" fmla="*/ 9324 h 17610"/>
                  <a:gd name="connsiteX29" fmla="*/ 5854 w 25653"/>
                  <a:gd name="connsiteY29" fmla="*/ 10151 h 17610"/>
                  <a:gd name="connsiteX30" fmla="*/ 2514 w 25653"/>
                  <a:gd name="connsiteY30" fmla="*/ 9243 h 17610"/>
                  <a:gd name="connsiteX31" fmla="*/ 3876 w 25653"/>
                  <a:gd name="connsiteY31" fmla="*/ 6859 h 17610"/>
                  <a:gd name="connsiteX32" fmla="*/ 2124 w 25653"/>
                  <a:gd name="connsiteY32" fmla="*/ 6859 h 17610"/>
                  <a:gd name="connsiteX33" fmla="*/ 0 w 25653"/>
                  <a:gd name="connsiteY33" fmla="*/ 9470 h 17610"/>
                  <a:gd name="connsiteX34" fmla="*/ 3794 w 25653"/>
                  <a:gd name="connsiteY34" fmla="*/ 11675 h 17610"/>
                  <a:gd name="connsiteX35" fmla="*/ 3341 w 25653"/>
                  <a:gd name="connsiteY35" fmla="*/ 15924 h 17610"/>
                  <a:gd name="connsiteX36" fmla="*/ 5384 w 25653"/>
                  <a:gd name="connsiteY36" fmla="*/ 15924 h 17610"/>
                  <a:gd name="connsiteX37" fmla="*/ 6665 w 25653"/>
                  <a:gd name="connsiteY37" fmla="*/ 12519 h 17610"/>
                  <a:gd name="connsiteX38" fmla="*/ 8708 w 25653"/>
                  <a:gd name="connsiteY38" fmla="*/ 11465 h 17610"/>
                  <a:gd name="connsiteX39" fmla="*/ 12421 w 25653"/>
                  <a:gd name="connsiteY39" fmla="*/ 11692 h 17610"/>
                  <a:gd name="connsiteX40" fmla="*/ 16054 w 25653"/>
                  <a:gd name="connsiteY40" fmla="*/ 11919 h 17610"/>
                  <a:gd name="connsiteX41" fmla="*/ 16135 w 25653"/>
                  <a:gd name="connsiteY41" fmla="*/ 13054 h 17610"/>
                  <a:gd name="connsiteX42" fmla="*/ 13702 w 25653"/>
                  <a:gd name="connsiteY42" fmla="*/ 14497 h 17610"/>
                  <a:gd name="connsiteX43" fmla="*/ 14383 w 25653"/>
                  <a:gd name="connsiteY43" fmla="*/ 17610 h 17610"/>
                  <a:gd name="connsiteX44" fmla="*/ 19232 w 25653"/>
                  <a:gd name="connsiteY44" fmla="*/ 13443 h 17610"/>
                  <a:gd name="connsiteX45" fmla="*/ 20140 w 25653"/>
                  <a:gd name="connsiteY45" fmla="*/ 12762 h 17610"/>
                  <a:gd name="connsiteX46" fmla="*/ 22037 w 25653"/>
                  <a:gd name="connsiteY46" fmla="*/ 13751 h 1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5653" h="17610">
                    <a:moveTo>
                      <a:pt x="22102" y="13718"/>
                    </a:moveTo>
                    <a:lnTo>
                      <a:pt x="23156" y="12129"/>
                    </a:lnTo>
                    <a:lnTo>
                      <a:pt x="25653" y="9551"/>
                    </a:lnTo>
                    <a:lnTo>
                      <a:pt x="23870" y="6065"/>
                    </a:lnTo>
                    <a:lnTo>
                      <a:pt x="21178" y="2660"/>
                    </a:lnTo>
                    <a:lnTo>
                      <a:pt x="18064" y="3567"/>
                    </a:lnTo>
                    <a:lnTo>
                      <a:pt x="20562" y="4103"/>
                    </a:lnTo>
                    <a:lnTo>
                      <a:pt x="19426" y="6000"/>
                    </a:lnTo>
                    <a:lnTo>
                      <a:pt x="17448" y="5238"/>
                    </a:lnTo>
                    <a:lnTo>
                      <a:pt x="15551" y="7054"/>
                    </a:lnTo>
                    <a:lnTo>
                      <a:pt x="17221" y="9324"/>
                    </a:lnTo>
                    <a:lnTo>
                      <a:pt x="16848" y="10005"/>
                    </a:lnTo>
                    <a:lnTo>
                      <a:pt x="15567" y="10459"/>
                    </a:lnTo>
                    <a:lnTo>
                      <a:pt x="12535" y="10005"/>
                    </a:lnTo>
                    <a:lnTo>
                      <a:pt x="12535" y="7508"/>
                    </a:lnTo>
                    <a:lnTo>
                      <a:pt x="11935" y="7427"/>
                    </a:lnTo>
                    <a:lnTo>
                      <a:pt x="11335" y="4995"/>
                    </a:lnTo>
                    <a:lnTo>
                      <a:pt x="8675" y="5530"/>
                    </a:lnTo>
                    <a:lnTo>
                      <a:pt x="7005" y="4767"/>
                    </a:lnTo>
                    <a:lnTo>
                      <a:pt x="7005" y="3259"/>
                    </a:lnTo>
                    <a:lnTo>
                      <a:pt x="5254" y="3033"/>
                    </a:lnTo>
                    <a:lnTo>
                      <a:pt x="4800" y="3567"/>
                    </a:lnTo>
                    <a:lnTo>
                      <a:pt x="1995" y="454"/>
                    </a:lnTo>
                    <a:lnTo>
                      <a:pt x="405" y="0"/>
                    </a:lnTo>
                    <a:lnTo>
                      <a:pt x="1767" y="3033"/>
                    </a:lnTo>
                    <a:lnTo>
                      <a:pt x="1914" y="4168"/>
                    </a:lnTo>
                    <a:lnTo>
                      <a:pt x="6989" y="6859"/>
                    </a:lnTo>
                    <a:lnTo>
                      <a:pt x="7670" y="6859"/>
                    </a:lnTo>
                    <a:lnTo>
                      <a:pt x="6389" y="9324"/>
                    </a:lnTo>
                    <a:cubicBezTo>
                      <a:pt x="6389" y="9324"/>
                      <a:pt x="6081" y="10086"/>
                      <a:pt x="5854" y="10151"/>
                    </a:cubicBezTo>
                    <a:cubicBezTo>
                      <a:pt x="5627" y="10232"/>
                      <a:pt x="2514" y="9243"/>
                      <a:pt x="2514" y="9243"/>
                    </a:cubicBezTo>
                    <a:lnTo>
                      <a:pt x="3876" y="6859"/>
                    </a:lnTo>
                    <a:lnTo>
                      <a:pt x="2124" y="6859"/>
                    </a:lnTo>
                    <a:lnTo>
                      <a:pt x="0" y="9470"/>
                    </a:lnTo>
                    <a:lnTo>
                      <a:pt x="3794" y="11675"/>
                    </a:lnTo>
                    <a:lnTo>
                      <a:pt x="3341" y="15924"/>
                    </a:lnTo>
                    <a:lnTo>
                      <a:pt x="5384" y="15924"/>
                    </a:lnTo>
                    <a:lnTo>
                      <a:pt x="6665" y="12519"/>
                    </a:lnTo>
                    <a:lnTo>
                      <a:pt x="8708" y="11465"/>
                    </a:lnTo>
                    <a:lnTo>
                      <a:pt x="12421" y="11692"/>
                    </a:lnTo>
                    <a:lnTo>
                      <a:pt x="16054" y="11919"/>
                    </a:lnTo>
                    <a:lnTo>
                      <a:pt x="16135" y="13054"/>
                    </a:lnTo>
                    <a:lnTo>
                      <a:pt x="13702" y="14497"/>
                    </a:lnTo>
                    <a:lnTo>
                      <a:pt x="14383" y="17610"/>
                    </a:lnTo>
                    <a:lnTo>
                      <a:pt x="19232" y="13443"/>
                    </a:lnTo>
                    <a:lnTo>
                      <a:pt x="20140" y="12762"/>
                    </a:lnTo>
                    <a:lnTo>
                      <a:pt x="22037" y="1375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4" name="Freeform: Shape 363">
                <a:extLst>
                  <a:ext uri="{FF2B5EF4-FFF2-40B4-BE49-F238E27FC236}">
                    <a16:creationId xmlns:a16="http://schemas.microsoft.com/office/drawing/2014/main" id="{B7D8A922-201E-3276-C02E-9D7A6FE7B795}"/>
                  </a:ext>
                </a:extLst>
              </p:cNvPr>
              <p:cNvSpPr/>
              <p:nvPr/>
            </p:nvSpPr>
            <p:spPr>
              <a:xfrm>
                <a:off x="5717323" y="5593891"/>
                <a:ext cx="8415" cy="12048"/>
              </a:xfrm>
              <a:custGeom>
                <a:avLst/>
                <a:gdLst>
                  <a:gd name="connsiteX0" fmla="*/ 6211 w 8415"/>
                  <a:gd name="connsiteY0" fmla="*/ 4703 h 12048"/>
                  <a:gd name="connsiteX1" fmla="*/ 8416 w 8415"/>
                  <a:gd name="connsiteY1" fmla="*/ 1216 h 12048"/>
                  <a:gd name="connsiteX2" fmla="*/ 3340 w 8415"/>
                  <a:gd name="connsiteY2" fmla="*/ 1816 h 12048"/>
                  <a:gd name="connsiteX3" fmla="*/ 2124 w 8415"/>
                  <a:gd name="connsiteY3" fmla="*/ 0 h 12048"/>
                  <a:gd name="connsiteX4" fmla="*/ 1524 w 8415"/>
                  <a:gd name="connsiteY4" fmla="*/ 2660 h 12048"/>
                  <a:gd name="connsiteX5" fmla="*/ 3113 w 8415"/>
                  <a:gd name="connsiteY5" fmla="*/ 4703 h 12048"/>
                  <a:gd name="connsiteX6" fmla="*/ 1524 w 8415"/>
                  <a:gd name="connsiteY6" fmla="*/ 5530 h 12048"/>
                  <a:gd name="connsiteX7" fmla="*/ 762 w 8415"/>
                  <a:gd name="connsiteY7" fmla="*/ 6357 h 12048"/>
                  <a:gd name="connsiteX8" fmla="*/ 0 w 8415"/>
                  <a:gd name="connsiteY8" fmla="*/ 6357 h 12048"/>
                  <a:gd name="connsiteX9" fmla="*/ 0 w 8415"/>
                  <a:gd name="connsiteY9" fmla="*/ 8027 h 12048"/>
                  <a:gd name="connsiteX10" fmla="*/ 1751 w 8415"/>
                  <a:gd name="connsiteY10" fmla="*/ 8027 h 12048"/>
                  <a:gd name="connsiteX11" fmla="*/ 762 w 8415"/>
                  <a:gd name="connsiteY11" fmla="*/ 9470 h 12048"/>
                  <a:gd name="connsiteX12" fmla="*/ 3032 w 8415"/>
                  <a:gd name="connsiteY12" fmla="*/ 12049 h 12048"/>
                  <a:gd name="connsiteX13" fmla="*/ 4702 w 8415"/>
                  <a:gd name="connsiteY13" fmla="*/ 11367 h 12048"/>
                  <a:gd name="connsiteX14" fmla="*/ 4702 w 8415"/>
                  <a:gd name="connsiteY14" fmla="*/ 9859 h 12048"/>
                  <a:gd name="connsiteX15" fmla="*/ 3422 w 8415"/>
                  <a:gd name="connsiteY15" fmla="*/ 9178 h 12048"/>
                  <a:gd name="connsiteX16" fmla="*/ 4638 w 8415"/>
                  <a:gd name="connsiteY16" fmla="*/ 8643 h 12048"/>
                  <a:gd name="connsiteX17" fmla="*/ 5238 w 8415"/>
                  <a:gd name="connsiteY17" fmla="*/ 7427 h 12048"/>
                  <a:gd name="connsiteX18" fmla="*/ 4216 w 8415"/>
                  <a:gd name="connsiteY18" fmla="*/ 6973 h 12048"/>
                  <a:gd name="connsiteX19" fmla="*/ 3794 w 8415"/>
                  <a:gd name="connsiteY19" fmla="*/ 3713 h 12048"/>
                  <a:gd name="connsiteX20" fmla="*/ 5011 w 8415"/>
                  <a:gd name="connsiteY20" fmla="*/ 3860 h 12048"/>
                  <a:gd name="connsiteX21" fmla="*/ 5238 w 8415"/>
                  <a:gd name="connsiteY21" fmla="*/ 5076 h 12048"/>
                  <a:gd name="connsiteX22" fmla="*/ 6227 w 8415"/>
                  <a:gd name="connsiteY22" fmla="*/ 4703 h 12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415" h="12048">
                    <a:moveTo>
                      <a:pt x="6211" y="4703"/>
                    </a:moveTo>
                    <a:cubicBezTo>
                      <a:pt x="6519" y="4395"/>
                      <a:pt x="8416" y="1216"/>
                      <a:pt x="8416" y="1216"/>
                    </a:cubicBezTo>
                    <a:lnTo>
                      <a:pt x="3340" y="1816"/>
                    </a:lnTo>
                    <a:lnTo>
                      <a:pt x="2124" y="0"/>
                    </a:lnTo>
                    <a:lnTo>
                      <a:pt x="1524" y="2660"/>
                    </a:lnTo>
                    <a:lnTo>
                      <a:pt x="3113" y="4703"/>
                    </a:lnTo>
                    <a:lnTo>
                      <a:pt x="1524" y="5530"/>
                    </a:lnTo>
                    <a:lnTo>
                      <a:pt x="762" y="6357"/>
                    </a:lnTo>
                    <a:lnTo>
                      <a:pt x="0" y="6357"/>
                    </a:lnTo>
                    <a:lnTo>
                      <a:pt x="0" y="8027"/>
                    </a:lnTo>
                    <a:lnTo>
                      <a:pt x="1751" y="8027"/>
                    </a:lnTo>
                    <a:lnTo>
                      <a:pt x="762" y="9470"/>
                    </a:lnTo>
                    <a:lnTo>
                      <a:pt x="3032" y="12049"/>
                    </a:lnTo>
                    <a:lnTo>
                      <a:pt x="4702" y="11367"/>
                    </a:lnTo>
                    <a:lnTo>
                      <a:pt x="4702" y="9859"/>
                    </a:lnTo>
                    <a:lnTo>
                      <a:pt x="3422" y="9178"/>
                    </a:lnTo>
                    <a:lnTo>
                      <a:pt x="4638" y="8643"/>
                    </a:lnTo>
                    <a:lnTo>
                      <a:pt x="5238" y="7427"/>
                    </a:lnTo>
                    <a:lnTo>
                      <a:pt x="4216" y="6973"/>
                    </a:lnTo>
                    <a:lnTo>
                      <a:pt x="3794" y="3713"/>
                    </a:lnTo>
                    <a:lnTo>
                      <a:pt x="5011" y="3860"/>
                    </a:lnTo>
                    <a:lnTo>
                      <a:pt x="5238" y="5076"/>
                    </a:lnTo>
                    <a:lnTo>
                      <a:pt x="6227" y="470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5" name="Freeform: Shape 364">
                <a:extLst>
                  <a:ext uri="{FF2B5EF4-FFF2-40B4-BE49-F238E27FC236}">
                    <a16:creationId xmlns:a16="http://schemas.microsoft.com/office/drawing/2014/main" id="{50CA5FE3-B3B2-D997-4376-D4A5F021F5C9}"/>
                  </a:ext>
                </a:extLst>
              </p:cNvPr>
              <p:cNvSpPr/>
              <p:nvPr/>
            </p:nvSpPr>
            <p:spPr>
              <a:xfrm>
                <a:off x="5735387" y="5593891"/>
                <a:ext cx="8853" cy="12810"/>
              </a:xfrm>
              <a:custGeom>
                <a:avLst/>
                <a:gdLst>
                  <a:gd name="connsiteX0" fmla="*/ 1411 w 8853"/>
                  <a:gd name="connsiteY0" fmla="*/ 0 h 12810"/>
                  <a:gd name="connsiteX1" fmla="*/ 4751 w 8853"/>
                  <a:gd name="connsiteY1" fmla="*/ 762 h 12810"/>
                  <a:gd name="connsiteX2" fmla="*/ 5432 w 8853"/>
                  <a:gd name="connsiteY2" fmla="*/ 3795 h 12810"/>
                  <a:gd name="connsiteX3" fmla="*/ 6875 w 8853"/>
                  <a:gd name="connsiteY3" fmla="*/ 7654 h 12810"/>
                  <a:gd name="connsiteX4" fmla="*/ 8854 w 8853"/>
                  <a:gd name="connsiteY4" fmla="*/ 10459 h 12810"/>
                  <a:gd name="connsiteX5" fmla="*/ 8854 w 8853"/>
                  <a:gd name="connsiteY5" fmla="*/ 12811 h 12810"/>
                  <a:gd name="connsiteX6" fmla="*/ 8318 w 8853"/>
                  <a:gd name="connsiteY6" fmla="*/ 12811 h 12810"/>
                  <a:gd name="connsiteX7" fmla="*/ 7946 w 8853"/>
                  <a:gd name="connsiteY7" fmla="*/ 10540 h 12810"/>
                  <a:gd name="connsiteX8" fmla="*/ 6502 w 8853"/>
                  <a:gd name="connsiteY8" fmla="*/ 10767 h 12810"/>
                  <a:gd name="connsiteX9" fmla="*/ 6275 w 8853"/>
                  <a:gd name="connsiteY9" fmla="*/ 12811 h 12810"/>
                  <a:gd name="connsiteX10" fmla="*/ 5140 w 8853"/>
                  <a:gd name="connsiteY10" fmla="*/ 12811 h 12810"/>
                  <a:gd name="connsiteX11" fmla="*/ 3697 w 8853"/>
                  <a:gd name="connsiteY11" fmla="*/ 8108 h 12810"/>
                  <a:gd name="connsiteX12" fmla="*/ 1427 w 8853"/>
                  <a:gd name="connsiteY12" fmla="*/ 8189 h 12810"/>
                  <a:gd name="connsiteX13" fmla="*/ 1427 w 8853"/>
                  <a:gd name="connsiteY13" fmla="*/ 6032 h 12810"/>
                  <a:gd name="connsiteX14" fmla="*/ 3097 w 8853"/>
                  <a:gd name="connsiteY14" fmla="*/ 4865 h 12810"/>
                  <a:gd name="connsiteX15" fmla="*/ 3324 w 8853"/>
                  <a:gd name="connsiteY15" fmla="*/ 3503 h 12810"/>
                  <a:gd name="connsiteX16" fmla="*/ 4313 w 8853"/>
                  <a:gd name="connsiteY16" fmla="*/ 3503 h 12810"/>
                  <a:gd name="connsiteX17" fmla="*/ 3940 w 8853"/>
                  <a:gd name="connsiteY17" fmla="*/ 2222 h 12810"/>
                  <a:gd name="connsiteX18" fmla="*/ 0 w 8853"/>
                  <a:gd name="connsiteY18" fmla="*/ 2449 h 12810"/>
                  <a:gd name="connsiteX19" fmla="*/ 0 w 8853"/>
                  <a:gd name="connsiteY19" fmla="*/ 941 h 12810"/>
                  <a:gd name="connsiteX20" fmla="*/ 1443 w 8853"/>
                  <a:gd name="connsiteY20" fmla="*/ 32 h 12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53" h="12810">
                    <a:moveTo>
                      <a:pt x="1411" y="0"/>
                    </a:moveTo>
                    <a:lnTo>
                      <a:pt x="4751" y="762"/>
                    </a:lnTo>
                    <a:cubicBezTo>
                      <a:pt x="4751" y="762"/>
                      <a:pt x="5432" y="3487"/>
                      <a:pt x="5432" y="3795"/>
                    </a:cubicBezTo>
                    <a:cubicBezTo>
                      <a:pt x="5432" y="4103"/>
                      <a:pt x="6875" y="7654"/>
                      <a:pt x="6875" y="7654"/>
                    </a:cubicBezTo>
                    <a:lnTo>
                      <a:pt x="8854" y="10459"/>
                    </a:lnTo>
                    <a:lnTo>
                      <a:pt x="8854" y="12811"/>
                    </a:lnTo>
                    <a:lnTo>
                      <a:pt x="8318" y="12811"/>
                    </a:lnTo>
                    <a:cubicBezTo>
                      <a:pt x="8318" y="12811"/>
                      <a:pt x="8173" y="10540"/>
                      <a:pt x="7946" y="10540"/>
                    </a:cubicBezTo>
                    <a:cubicBezTo>
                      <a:pt x="7719" y="10540"/>
                      <a:pt x="6502" y="10767"/>
                      <a:pt x="6502" y="10767"/>
                    </a:cubicBezTo>
                    <a:lnTo>
                      <a:pt x="6275" y="12811"/>
                    </a:lnTo>
                    <a:lnTo>
                      <a:pt x="5140" y="12811"/>
                    </a:lnTo>
                    <a:lnTo>
                      <a:pt x="3697" y="8108"/>
                    </a:lnTo>
                    <a:lnTo>
                      <a:pt x="1427" y="8189"/>
                    </a:lnTo>
                    <a:lnTo>
                      <a:pt x="1427" y="6032"/>
                    </a:lnTo>
                    <a:lnTo>
                      <a:pt x="3097" y="4865"/>
                    </a:lnTo>
                    <a:lnTo>
                      <a:pt x="3324" y="3503"/>
                    </a:lnTo>
                    <a:lnTo>
                      <a:pt x="4313" y="3503"/>
                    </a:lnTo>
                    <a:lnTo>
                      <a:pt x="3940" y="2222"/>
                    </a:lnTo>
                    <a:lnTo>
                      <a:pt x="0" y="2449"/>
                    </a:lnTo>
                    <a:lnTo>
                      <a:pt x="0" y="941"/>
                    </a:lnTo>
                    <a:lnTo>
                      <a:pt x="1443" y="3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6" name="Freeform: Shape 365">
                <a:extLst>
                  <a:ext uri="{FF2B5EF4-FFF2-40B4-BE49-F238E27FC236}">
                    <a16:creationId xmlns:a16="http://schemas.microsoft.com/office/drawing/2014/main" id="{91DD555E-DAA4-965C-0F3E-DB968AD1D9AF}"/>
                  </a:ext>
                </a:extLst>
              </p:cNvPr>
              <p:cNvSpPr/>
              <p:nvPr/>
            </p:nvSpPr>
            <p:spPr>
              <a:xfrm>
                <a:off x="5725723" y="5600670"/>
                <a:ext cx="8869" cy="7864"/>
              </a:xfrm>
              <a:custGeom>
                <a:avLst/>
                <a:gdLst>
                  <a:gd name="connsiteX0" fmla="*/ 7054 w 8869"/>
                  <a:gd name="connsiteY0" fmla="*/ 1184 h 7864"/>
                  <a:gd name="connsiteX1" fmla="*/ 7054 w 8869"/>
                  <a:gd name="connsiteY1" fmla="*/ 4070 h 7864"/>
                  <a:gd name="connsiteX2" fmla="*/ 8870 w 8869"/>
                  <a:gd name="connsiteY2" fmla="*/ 6048 h 7864"/>
                  <a:gd name="connsiteX3" fmla="*/ 8335 w 8869"/>
                  <a:gd name="connsiteY3" fmla="*/ 7864 h 7864"/>
                  <a:gd name="connsiteX4" fmla="*/ 6438 w 8869"/>
                  <a:gd name="connsiteY4" fmla="*/ 7864 h 7864"/>
                  <a:gd name="connsiteX5" fmla="*/ 4005 w 8869"/>
                  <a:gd name="connsiteY5" fmla="*/ 7037 h 7864"/>
                  <a:gd name="connsiteX6" fmla="*/ 3632 w 8869"/>
                  <a:gd name="connsiteY6" fmla="*/ 5303 h 7864"/>
                  <a:gd name="connsiteX7" fmla="*/ 2870 w 8869"/>
                  <a:gd name="connsiteY7" fmla="*/ 2578 h 7864"/>
                  <a:gd name="connsiteX8" fmla="*/ 1816 w 8869"/>
                  <a:gd name="connsiteY8" fmla="*/ 2205 h 7864"/>
                  <a:gd name="connsiteX9" fmla="*/ 1816 w 8869"/>
                  <a:gd name="connsiteY9" fmla="*/ 6065 h 7864"/>
                  <a:gd name="connsiteX10" fmla="*/ 0 w 8869"/>
                  <a:gd name="connsiteY10" fmla="*/ 3567 h 7864"/>
                  <a:gd name="connsiteX11" fmla="*/ 0 w 8869"/>
                  <a:gd name="connsiteY11" fmla="*/ 1978 h 7864"/>
                  <a:gd name="connsiteX12" fmla="*/ 1216 w 8869"/>
                  <a:gd name="connsiteY12" fmla="*/ 0 h 7864"/>
                  <a:gd name="connsiteX13" fmla="*/ 7054 w 8869"/>
                  <a:gd name="connsiteY13" fmla="*/ 1216 h 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69" h="7864">
                    <a:moveTo>
                      <a:pt x="7054" y="1184"/>
                    </a:moveTo>
                    <a:cubicBezTo>
                      <a:pt x="7054" y="1184"/>
                      <a:pt x="6827" y="3843"/>
                      <a:pt x="7054" y="4070"/>
                    </a:cubicBezTo>
                    <a:cubicBezTo>
                      <a:pt x="7281" y="4297"/>
                      <a:pt x="8870" y="6048"/>
                      <a:pt x="8870" y="6048"/>
                    </a:cubicBezTo>
                    <a:lnTo>
                      <a:pt x="8335" y="7864"/>
                    </a:lnTo>
                    <a:lnTo>
                      <a:pt x="6438" y="7864"/>
                    </a:lnTo>
                    <a:lnTo>
                      <a:pt x="4005" y="7037"/>
                    </a:lnTo>
                    <a:lnTo>
                      <a:pt x="3632" y="5303"/>
                    </a:lnTo>
                    <a:lnTo>
                      <a:pt x="2870" y="2578"/>
                    </a:lnTo>
                    <a:lnTo>
                      <a:pt x="1816" y="2205"/>
                    </a:lnTo>
                    <a:lnTo>
                      <a:pt x="1816" y="6065"/>
                    </a:lnTo>
                    <a:lnTo>
                      <a:pt x="0" y="3567"/>
                    </a:lnTo>
                    <a:lnTo>
                      <a:pt x="0" y="1978"/>
                    </a:lnTo>
                    <a:lnTo>
                      <a:pt x="1216" y="0"/>
                    </a:lnTo>
                    <a:lnTo>
                      <a:pt x="7054" y="12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7" name="Freeform: Shape 366">
                <a:extLst>
                  <a:ext uri="{FF2B5EF4-FFF2-40B4-BE49-F238E27FC236}">
                    <a16:creationId xmlns:a16="http://schemas.microsoft.com/office/drawing/2014/main" id="{6D4B1187-CC3D-95E8-05A2-F121CBA9F44D}"/>
                  </a:ext>
                </a:extLst>
              </p:cNvPr>
              <p:cNvSpPr/>
              <p:nvPr/>
            </p:nvSpPr>
            <p:spPr>
              <a:xfrm>
                <a:off x="5761884" y="5633312"/>
                <a:ext cx="7426" cy="15080"/>
              </a:xfrm>
              <a:custGeom>
                <a:avLst/>
                <a:gdLst>
                  <a:gd name="connsiteX0" fmla="*/ 1589 w 7426"/>
                  <a:gd name="connsiteY0" fmla="*/ 15081 h 15080"/>
                  <a:gd name="connsiteX1" fmla="*/ 0 w 7426"/>
                  <a:gd name="connsiteY1" fmla="*/ 681 h 15080"/>
                  <a:gd name="connsiteX2" fmla="*/ 795 w 7426"/>
                  <a:gd name="connsiteY2" fmla="*/ 0 h 15080"/>
                  <a:gd name="connsiteX3" fmla="*/ 1589 w 7426"/>
                  <a:gd name="connsiteY3" fmla="*/ 1670 h 15080"/>
                  <a:gd name="connsiteX4" fmla="*/ 4929 w 7426"/>
                  <a:gd name="connsiteY4" fmla="*/ 2416 h 15080"/>
                  <a:gd name="connsiteX5" fmla="*/ 7427 w 7426"/>
                  <a:gd name="connsiteY5" fmla="*/ 5676 h 15080"/>
                  <a:gd name="connsiteX6" fmla="*/ 7427 w 7426"/>
                  <a:gd name="connsiteY6" fmla="*/ 7541 h 15080"/>
                  <a:gd name="connsiteX7" fmla="*/ 3713 w 7426"/>
                  <a:gd name="connsiteY7" fmla="*/ 9924 h 15080"/>
                  <a:gd name="connsiteX8" fmla="*/ 3324 w 7426"/>
                  <a:gd name="connsiteY8" fmla="*/ 15081 h 15080"/>
                  <a:gd name="connsiteX9" fmla="*/ 1589 w 7426"/>
                  <a:gd name="connsiteY9" fmla="*/ 15081 h 15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26" h="15080">
                    <a:moveTo>
                      <a:pt x="1589" y="15081"/>
                    </a:moveTo>
                    <a:lnTo>
                      <a:pt x="0" y="681"/>
                    </a:lnTo>
                    <a:lnTo>
                      <a:pt x="795" y="0"/>
                    </a:lnTo>
                    <a:lnTo>
                      <a:pt x="1589" y="1670"/>
                    </a:lnTo>
                    <a:lnTo>
                      <a:pt x="4929" y="2416"/>
                    </a:lnTo>
                    <a:lnTo>
                      <a:pt x="7427" y="5676"/>
                    </a:lnTo>
                    <a:lnTo>
                      <a:pt x="7427" y="7541"/>
                    </a:lnTo>
                    <a:lnTo>
                      <a:pt x="3713" y="9924"/>
                    </a:lnTo>
                    <a:lnTo>
                      <a:pt x="3324" y="15081"/>
                    </a:lnTo>
                    <a:lnTo>
                      <a:pt x="1589" y="1508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8" name="Freeform: Shape 367">
                <a:extLst>
                  <a:ext uri="{FF2B5EF4-FFF2-40B4-BE49-F238E27FC236}">
                    <a16:creationId xmlns:a16="http://schemas.microsoft.com/office/drawing/2014/main" id="{476B6925-E019-F42B-C92B-701079F1B234}"/>
                  </a:ext>
                </a:extLst>
              </p:cNvPr>
              <p:cNvSpPr/>
              <p:nvPr/>
            </p:nvSpPr>
            <p:spPr>
              <a:xfrm>
                <a:off x="5766278" y="5642328"/>
                <a:ext cx="3632" cy="5837"/>
              </a:xfrm>
              <a:custGeom>
                <a:avLst/>
                <a:gdLst>
                  <a:gd name="connsiteX0" fmla="*/ 535 w 3632"/>
                  <a:gd name="connsiteY0" fmla="*/ 5529 h 5837"/>
                  <a:gd name="connsiteX1" fmla="*/ 3632 w 3632"/>
                  <a:gd name="connsiteY1" fmla="*/ 0 h 5837"/>
                  <a:gd name="connsiteX2" fmla="*/ 2076 w 3632"/>
                  <a:gd name="connsiteY2" fmla="*/ 0 h 5837"/>
                  <a:gd name="connsiteX3" fmla="*/ 0 w 3632"/>
                  <a:gd name="connsiteY3" fmla="*/ 1589 h 5837"/>
                  <a:gd name="connsiteX4" fmla="*/ 0 w 3632"/>
                  <a:gd name="connsiteY4" fmla="*/ 5837 h 5837"/>
                  <a:gd name="connsiteX5" fmla="*/ 535 w 3632"/>
                  <a:gd name="connsiteY5" fmla="*/ 5529 h 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2" h="5837">
                    <a:moveTo>
                      <a:pt x="535" y="5529"/>
                    </a:moveTo>
                    <a:lnTo>
                      <a:pt x="3632" y="0"/>
                    </a:lnTo>
                    <a:lnTo>
                      <a:pt x="2076" y="0"/>
                    </a:lnTo>
                    <a:lnTo>
                      <a:pt x="0" y="1589"/>
                    </a:lnTo>
                    <a:lnTo>
                      <a:pt x="0" y="5837"/>
                    </a:lnTo>
                    <a:lnTo>
                      <a:pt x="535" y="552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9" name="Freeform: Shape 368">
                <a:extLst>
                  <a:ext uri="{FF2B5EF4-FFF2-40B4-BE49-F238E27FC236}">
                    <a16:creationId xmlns:a16="http://schemas.microsoft.com/office/drawing/2014/main" id="{F604DE33-8A23-1071-A722-B22F33CC8107}"/>
                  </a:ext>
                </a:extLst>
              </p:cNvPr>
              <p:cNvSpPr/>
              <p:nvPr/>
            </p:nvSpPr>
            <p:spPr>
              <a:xfrm>
                <a:off x="5728447" y="5603897"/>
                <a:ext cx="11334" cy="14853"/>
              </a:xfrm>
              <a:custGeom>
                <a:avLst/>
                <a:gdLst>
                  <a:gd name="connsiteX0" fmla="*/ 6908 w 11334"/>
                  <a:gd name="connsiteY0" fmla="*/ 0 h 14853"/>
                  <a:gd name="connsiteX1" fmla="*/ 6908 w 11334"/>
                  <a:gd name="connsiteY1" fmla="*/ 6000 h 14853"/>
                  <a:gd name="connsiteX2" fmla="*/ 4184 w 11334"/>
                  <a:gd name="connsiteY2" fmla="*/ 6373 h 14853"/>
                  <a:gd name="connsiteX3" fmla="*/ 1297 w 11334"/>
                  <a:gd name="connsiteY3" fmla="*/ 5383 h 14853"/>
                  <a:gd name="connsiteX4" fmla="*/ 0 w 11334"/>
                  <a:gd name="connsiteY4" fmla="*/ 7200 h 14853"/>
                  <a:gd name="connsiteX5" fmla="*/ 2432 w 11334"/>
                  <a:gd name="connsiteY5" fmla="*/ 8805 h 14853"/>
                  <a:gd name="connsiteX6" fmla="*/ 4103 w 11334"/>
                  <a:gd name="connsiteY6" fmla="*/ 11221 h 14853"/>
                  <a:gd name="connsiteX7" fmla="*/ 6908 w 11334"/>
                  <a:gd name="connsiteY7" fmla="*/ 10394 h 14853"/>
                  <a:gd name="connsiteX8" fmla="*/ 8189 w 11334"/>
                  <a:gd name="connsiteY8" fmla="*/ 12745 h 14853"/>
                  <a:gd name="connsiteX9" fmla="*/ 8724 w 11334"/>
                  <a:gd name="connsiteY9" fmla="*/ 14334 h 14853"/>
                  <a:gd name="connsiteX10" fmla="*/ 10929 w 11334"/>
                  <a:gd name="connsiteY10" fmla="*/ 14853 h 14853"/>
                  <a:gd name="connsiteX11" fmla="*/ 10929 w 11334"/>
                  <a:gd name="connsiteY11" fmla="*/ 12745 h 14853"/>
                  <a:gd name="connsiteX12" fmla="*/ 9551 w 11334"/>
                  <a:gd name="connsiteY12" fmla="*/ 10686 h 14853"/>
                  <a:gd name="connsiteX13" fmla="*/ 10929 w 11334"/>
                  <a:gd name="connsiteY13" fmla="*/ 9259 h 14853"/>
                  <a:gd name="connsiteX14" fmla="*/ 11335 w 11334"/>
                  <a:gd name="connsiteY14" fmla="*/ 3940 h 14853"/>
                  <a:gd name="connsiteX15" fmla="*/ 8189 w 11334"/>
                  <a:gd name="connsiteY15" fmla="*/ 0 h 14853"/>
                  <a:gd name="connsiteX16" fmla="*/ 6908 w 11334"/>
                  <a:gd name="connsiteY16" fmla="*/ 0 h 1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334" h="14853">
                    <a:moveTo>
                      <a:pt x="6908" y="0"/>
                    </a:moveTo>
                    <a:lnTo>
                      <a:pt x="6908" y="6000"/>
                    </a:lnTo>
                    <a:lnTo>
                      <a:pt x="4184" y="6373"/>
                    </a:lnTo>
                    <a:lnTo>
                      <a:pt x="1297" y="5383"/>
                    </a:lnTo>
                    <a:lnTo>
                      <a:pt x="0" y="7200"/>
                    </a:lnTo>
                    <a:lnTo>
                      <a:pt x="2432" y="8805"/>
                    </a:lnTo>
                    <a:lnTo>
                      <a:pt x="4103" y="11221"/>
                    </a:lnTo>
                    <a:lnTo>
                      <a:pt x="6908" y="10394"/>
                    </a:lnTo>
                    <a:lnTo>
                      <a:pt x="8189" y="12745"/>
                    </a:lnTo>
                    <a:lnTo>
                      <a:pt x="8724" y="14334"/>
                    </a:lnTo>
                    <a:lnTo>
                      <a:pt x="10929" y="14853"/>
                    </a:lnTo>
                    <a:lnTo>
                      <a:pt x="10929" y="12745"/>
                    </a:lnTo>
                    <a:lnTo>
                      <a:pt x="9551" y="10686"/>
                    </a:lnTo>
                    <a:lnTo>
                      <a:pt x="10929" y="9259"/>
                    </a:lnTo>
                    <a:lnTo>
                      <a:pt x="11335" y="3940"/>
                    </a:lnTo>
                    <a:lnTo>
                      <a:pt x="8189" y="0"/>
                    </a:lnTo>
                    <a:lnTo>
                      <a:pt x="6908"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0" name="Freeform: Shape 369">
                <a:extLst>
                  <a:ext uri="{FF2B5EF4-FFF2-40B4-BE49-F238E27FC236}">
                    <a16:creationId xmlns:a16="http://schemas.microsoft.com/office/drawing/2014/main" id="{C82074F5-388B-C96F-C159-B9230962F28A}"/>
                  </a:ext>
                </a:extLst>
              </p:cNvPr>
              <p:cNvSpPr/>
              <p:nvPr/>
            </p:nvSpPr>
            <p:spPr>
              <a:xfrm>
                <a:off x="5727020" y="5615037"/>
                <a:ext cx="3859" cy="3032"/>
              </a:xfrm>
              <a:custGeom>
                <a:avLst/>
                <a:gdLst>
                  <a:gd name="connsiteX0" fmla="*/ 1427 w 3859"/>
                  <a:gd name="connsiteY0" fmla="*/ 3033 h 3032"/>
                  <a:gd name="connsiteX1" fmla="*/ 3859 w 3859"/>
                  <a:gd name="connsiteY1" fmla="*/ 1070 h 3032"/>
                  <a:gd name="connsiteX2" fmla="*/ 2189 w 3859"/>
                  <a:gd name="connsiteY2" fmla="*/ 0 h 3032"/>
                  <a:gd name="connsiteX3" fmla="*/ 0 w 3859"/>
                  <a:gd name="connsiteY3" fmla="*/ 989 h 3032"/>
                  <a:gd name="connsiteX4" fmla="*/ 0 w 3859"/>
                  <a:gd name="connsiteY4" fmla="*/ 2578 h 3032"/>
                  <a:gd name="connsiteX5" fmla="*/ 1427 w 3859"/>
                  <a:gd name="connsiteY5" fmla="*/ 3033 h 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59" h="3032">
                    <a:moveTo>
                      <a:pt x="1427" y="3033"/>
                    </a:moveTo>
                    <a:lnTo>
                      <a:pt x="3859" y="1070"/>
                    </a:lnTo>
                    <a:lnTo>
                      <a:pt x="2189" y="0"/>
                    </a:lnTo>
                    <a:lnTo>
                      <a:pt x="0" y="989"/>
                    </a:lnTo>
                    <a:lnTo>
                      <a:pt x="0" y="2578"/>
                    </a:lnTo>
                    <a:lnTo>
                      <a:pt x="1427" y="303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1" name="Freeform: Shape 370">
                <a:extLst>
                  <a:ext uri="{FF2B5EF4-FFF2-40B4-BE49-F238E27FC236}">
                    <a16:creationId xmlns:a16="http://schemas.microsoft.com/office/drawing/2014/main" id="{2558D23A-38EB-6535-5FC5-ED0B886BECE2}"/>
                  </a:ext>
                </a:extLst>
              </p:cNvPr>
              <p:cNvSpPr/>
              <p:nvPr/>
            </p:nvSpPr>
            <p:spPr>
              <a:xfrm>
                <a:off x="5727539" y="5618750"/>
                <a:ext cx="8497" cy="9032"/>
              </a:xfrm>
              <a:custGeom>
                <a:avLst/>
                <a:gdLst>
                  <a:gd name="connsiteX0" fmla="*/ 8497 w 8497"/>
                  <a:gd name="connsiteY0" fmla="*/ 470 h 9032"/>
                  <a:gd name="connsiteX1" fmla="*/ 7816 w 8497"/>
                  <a:gd name="connsiteY1" fmla="*/ 2659 h 9032"/>
                  <a:gd name="connsiteX2" fmla="*/ 8157 w 8497"/>
                  <a:gd name="connsiteY2" fmla="*/ 6519 h 9032"/>
                  <a:gd name="connsiteX3" fmla="*/ 6584 w 8497"/>
                  <a:gd name="connsiteY3" fmla="*/ 3486 h 9032"/>
                  <a:gd name="connsiteX4" fmla="*/ 5919 w 8497"/>
                  <a:gd name="connsiteY4" fmla="*/ 3486 h 9032"/>
                  <a:gd name="connsiteX5" fmla="*/ 5384 w 8497"/>
                  <a:gd name="connsiteY5" fmla="*/ 4930 h 9032"/>
                  <a:gd name="connsiteX6" fmla="*/ 6584 w 8497"/>
                  <a:gd name="connsiteY6" fmla="*/ 6908 h 9032"/>
                  <a:gd name="connsiteX7" fmla="*/ 3649 w 8497"/>
                  <a:gd name="connsiteY7" fmla="*/ 7281 h 9032"/>
                  <a:gd name="connsiteX8" fmla="*/ 308 w 8497"/>
                  <a:gd name="connsiteY8" fmla="*/ 9032 h 9032"/>
                  <a:gd name="connsiteX9" fmla="*/ 0 w 8497"/>
                  <a:gd name="connsiteY9" fmla="*/ 7135 h 9032"/>
                  <a:gd name="connsiteX10" fmla="*/ 2205 w 8497"/>
                  <a:gd name="connsiteY10" fmla="*/ 5384 h 9032"/>
                  <a:gd name="connsiteX11" fmla="*/ 908 w 8497"/>
                  <a:gd name="connsiteY11" fmla="*/ 4751 h 9032"/>
                  <a:gd name="connsiteX12" fmla="*/ 1411 w 8497"/>
                  <a:gd name="connsiteY12" fmla="*/ 3259 h 9032"/>
                  <a:gd name="connsiteX13" fmla="*/ 4249 w 8497"/>
                  <a:gd name="connsiteY13" fmla="*/ 2351 h 9032"/>
                  <a:gd name="connsiteX14" fmla="*/ 3876 w 8497"/>
                  <a:gd name="connsiteY14" fmla="*/ 1070 h 9032"/>
                  <a:gd name="connsiteX15" fmla="*/ 7816 w 8497"/>
                  <a:gd name="connsiteY15" fmla="*/ 0 h 9032"/>
                  <a:gd name="connsiteX16" fmla="*/ 8497 w 8497"/>
                  <a:gd name="connsiteY16" fmla="*/ 470 h 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497" h="9032">
                    <a:moveTo>
                      <a:pt x="8497" y="470"/>
                    </a:moveTo>
                    <a:lnTo>
                      <a:pt x="7816" y="2659"/>
                    </a:lnTo>
                    <a:lnTo>
                      <a:pt x="8157" y="6519"/>
                    </a:lnTo>
                    <a:lnTo>
                      <a:pt x="6584" y="3486"/>
                    </a:lnTo>
                    <a:lnTo>
                      <a:pt x="5919" y="3486"/>
                    </a:lnTo>
                    <a:lnTo>
                      <a:pt x="5384" y="4930"/>
                    </a:lnTo>
                    <a:lnTo>
                      <a:pt x="6584" y="6908"/>
                    </a:lnTo>
                    <a:lnTo>
                      <a:pt x="3649" y="7281"/>
                    </a:lnTo>
                    <a:lnTo>
                      <a:pt x="308" y="9032"/>
                    </a:lnTo>
                    <a:lnTo>
                      <a:pt x="0" y="7135"/>
                    </a:lnTo>
                    <a:lnTo>
                      <a:pt x="2205" y="5384"/>
                    </a:lnTo>
                    <a:lnTo>
                      <a:pt x="908" y="4751"/>
                    </a:lnTo>
                    <a:lnTo>
                      <a:pt x="1411" y="3259"/>
                    </a:lnTo>
                    <a:lnTo>
                      <a:pt x="4249" y="2351"/>
                    </a:lnTo>
                    <a:lnTo>
                      <a:pt x="3876" y="1070"/>
                    </a:lnTo>
                    <a:lnTo>
                      <a:pt x="7816" y="0"/>
                    </a:lnTo>
                    <a:lnTo>
                      <a:pt x="8497" y="47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2" name="Freeform: Shape 371">
                <a:extLst>
                  <a:ext uri="{FF2B5EF4-FFF2-40B4-BE49-F238E27FC236}">
                    <a16:creationId xmlns:a16="http://schemas.microsoft.com/office/drawing/2014/main" id="{E2FC3073-1AA8-7312-1DEF-EDB83759BF86}"/>
                  </a:ext>
                </a:extLst>
              </p:cNvPr>
              <p:cNvSpPr/>
              <p:nvPr/>
            </p:nvSpPr>
            <p:spPr>
              <a:xfrm>
                <a:off x="5721000" y="5622010"/>
                <a:ext cx="6538" cy="10605"/>
              </a:xfrm>
              <a:custGeom>
                <a:avLst/>
                <a:gdLst>
                  <a:gd name="connsiteX0" fmla="*/ 4722 w 6538"/>
                  <a:gd name="connsiteY0" fmla="*/ 2740 h 10605"/>
                  <a:gd name="connsiteX1" fmla="*/ 4722 w 6538"/>
                  <a:gd name="connsiteY1" fmla="*/ 5011 h 10605"/>
                  <a:gd name="connsiteX2" fmla="*/ 3668 w 6538"/>
                  <a:gd name="connsiteY2" fmla="*/ 6292 h 10605"/>
                  <a:gd name="connsiteX3" fmla="*/ 3668 w 6538"/>
                  <a:gd name="connsiteY3" fmla="*/ 9924 h 10605"/>
                  <a:gd name="connsiteX4" fmla="*/ 101 w 6538"/>
                  <a:gd name="connsiteY4" fmla="*/ 10605 h 10605"/>
                  <a:gd name="connsiteX5" fmla="*/ 101 w 6538"/>
                  <a:gd name="connsiteY5" fmla="*/ 7881 h 10605"/>
                  <a:gd name="connsiteX6" fmla="*/ 2355 w 6538"/>
                  <a:gd name="connsiteY6" fmla="*/ 5757 h 10605"/>
                  <a:gd name="connsiteX7" fmla="*/ 2355 w 6538"/>
                  <a:gd name="connsiteY7" fmla="*/ 3259 h 10605"/>
                  <a:gd name="connsiteX8" fmla="*/ 3198 w 6538"/>
                  <a:gd name="connsiteY8" fmla="*/ 535 h 10605"/>
                  <a:gd name="connsiteX9" fmla="*/ 3506 w 6538"/>
                  <a:gd name="connsiteY9" fmla="*/ 0 h 10605"/>
                  <a:gd name="connsiteX10" fmla="*/ 4722 w 6538"/>
                  <a:gd name="connsiteY10" fmla="*/ 681 h 10605"/>
                  <a:gd name="connsiteX11" fmla="*/ 5484 w 6538"/>
                  <a:gd name="connsiteY11" fmla="*/ 681 h 10605"/>
                  <a:gd name="connsiteX12" fmla="*/ 6539 w 6538"/>
                  <a:gd name="connsiteY12" fmla="*/ 2189 h 10605"/>
                  <a:gd name="connsiteX13" fmla="*/ 6539 w 6538"/>
                  <a:gd name="connsiteY13" fmla="*/ 2789 h 10605"/>
                  <a:gd name="connsiteX14" fmla="*/ 4722 w 6538"/>
                  <a:gd name="connsiteY14" fmla="*/ 2708 h 1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38" h="10605">
                    <a:moveTo>
                      <a:pt x="4722" y="2740"/>
                    </a:moveTo>
                    <a:lnTo>
                      <a:pt x="4722" y="5011"/>
                    </a:lnTo>
                    <a:lnTo>
                      <a:pt x="3668" y="6292"/>
                    </a:lnTo>
                    <a:lnTo>
                      <a:pt x="3668" y="9924"/>
                    </a:lnTo>
                    <a:lnTo>
                      <a:pt x="101" y="10605"/>
                    </a:lnTo>
                    <a:cubicBezTo>
                      <a:pt x="101" y="10605"/>
                      <a:pt x="-126" y="8108"/>
                      <a:pt x="101" y="7881"/>
                    </a:cubicBezTo>
                    <a:cubicBezTo>
                      <a:pt x="328" y="7654"/>
                      <a:pt x="2355" y="5757"/>
                      <a:pt x="2355" y="5757"/>
                    </a:cubicBezTo>
                    <a:lnTo>
                      <a:pt x="2355" y="3259"/>
                    </a:lnTo>
                    <a:lnTo>
                      <a:pt x="3198" y="535"/>
                    </a:lnTo>
                    <a:lnTo>
                      <a:pt x="3506" y="0"/>
                    </a:lnTo>
                    <a:lnTo>
                      <a:pt x="4722" y="681"/>
                    </a:lnTo>
                    <a:lnTo>
                      <a:pt x="5484" y="681"/>
                    </a:lnTo>
                    <a:lnTo>
                      <a:pt x="6539" y="2189"/>
                    </a:lnTo>
                    <a:lnTo>
                      <a:pt x="6539" y="2789"/>
                    </a:lnTo>
                    <a:lnTo>
                      <a:pt x="4722" y="270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3" name="Freeform: Shape 372">
                <a:extLst>
                  <a:ext uri="{FF2B5EF4-FFF2-40B4-BE49-F238E27FC236}">
                    <a16:creationId xmlns:a16="http://schemas.microsoft.com/office/drawing/2014/main" id="{198E338C-5857-B246-202D-406FBC398A5D}"/>
                  </a:ext>
                </a:extLst>
              </p:cNvPr>
              <p:cNvSpPr/>
              <p:nvPr/>
            </p:nvSpPr>
            <p:spPr>
              <a:xfrm>
                <a:off x="5741728" y="5622010"/>
                <a:ext cx="2663" cy="3632"/>
              </a:xfrm>
              <a:custGeom>
                <a:avLst/>
                <a:gdLst>
                  <a:gd name="connsiteX0" fmla="*/ 2497 w 2663"/>
                  <a:gd name="connsiteY0" fmla="*/ 0 h 3632"/>
                  <a:gd name="connsiteX1" fmla="*/ 2497 w 2663"/>
                  <a:gd name="connsiteY1" fmla="*/ 3632 h 3632"/>
                  <a:gd name="connsiteX2" fmla="*/ 0 w 2663"/>
                  <a:gd name="connsiteY2" fmla="*/ 3632 h 3632"/>
                  <a:gd name="connsiteX3" fmla="*/ 373 w 2663"/>
                  <a:gd name="connsiteY3" fmla="*/ 0 h 3632"/>
                  <a:gd name="connsiteX4" fmla="*/ 2497 w 2663"/>
                  <a:gd name="connsiteY4" fmla="*/ 0 h 3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3" h="3632">
                    <a:moveTo>
                      <a:pt x="2497" y="0"/>
                    </a:moveTo>
                    <a:cubicBezTo>
                      <a:pt x="2497" y="0"/>
                      <a:pt x="2870" y="3632"/>
                      <a:pt x="2497" y="3632"/>
                    </a:cubicBezTo>
                    <a:lnTo>
                      <a:pt x="0" y="3632"/>
                    </a:lnTo>
                    <a:lnTo>
                      <a:pt x="373" y="0"/>
                    </a:lnTo>
                    <a:lnTo>
                      <a:pt x="2497"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4" name="Freeform: Shape 373">
                <a:extLst>
                  <a:ext uri="{FF2B5EF4-FFF2-40B4-BE49-F238E27FC236}">
                    <a16:creationId xmlns:a16="http://schemas.microsoft.com/office/drawing/2014/main" id="{4AD54B26-A113-7772-5192-EA837FE5E010}"/>
                  </a:ext>
                </a:extLst>
              </p:cNvPr>
              <p:cNvSpPr/>
              <p:nvPr/>
            </p:nvSpPr>
            <p:spPr>
              <a:xfrm>
                <a:off x="5745636" y="5619820"/>
                <a:ext cx="3340" cy="5837"/>
              </a:xfrm>
              <a:custGeom>
                <a:avLst/>
                <a:gdLst>
                  <a:gd name="connsiteX0" fmla="*/ 16 w 3340"/>
                  <a:gd name="connsiteY0" fmla="*/ 373 h 5837"/>
                  <a:gd name="connsiteX1" fmla="*/ 843 w 3340"/>
                  <a:gd name="connsiteY1" fmla="*/ 5838 h 5837"/>
                  <a:gd name="connsiteX2" fmla="*/ 2659 w 3340"/>
                  <a:gd name="connsiteY2" fmla="*/ 5238 h 5837"/>
                  <a:gd name="connsiteX3" fmla="*/ 3340 w 3340"/>
                  <a:gd name="connsiteY3" fmla="*/ 1443 h 5837"/>
                  <a:gd name="connsiteX4" fmla="*/ 2124 w 3340"/>
                  <a:gd name="connsiteY4" fmla="*/ 0 h 5837"/>
                  <a:gd name="connsiteX5" fmla="*/ 0 w 3340"/>
                  <a:gd name="connsiteY5" fmla="*/ 373 h 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0" h="5837">
                    <a:moveTo>
                      <a:pt x="16" y="373"/>
                    </a:moveTo>
                    <a:lnTo>
                      <a:pt x="843" y="5838"/>
                    </a:lnTo>
                    <a:cubicBezTo>
                      <a:pt x="843" y="5838"/>
                      <a:pt x="2514" y="5465"/>
                      <a:pt x="2659" y="5238"/>
                    </a:cubicBezTo>
                    <a:cubicBezTo>
                      <a:pt x="2805" y="5011"/>
                      <a:pt x="3340" y="1443"/>
                      <a:pt x="3340" y="1443"/>
                    </a:cubicBezTo>
                    <a:cubicBezTo>
                      <a:pt x="3340" y="1443"/>
                      <a:pt x="2351" y="0"/>
                      <a:pt x="2124" y="0"/>
                    </a:cubicBezTo>
                    <a:cubicBezTo>
                      <a:pt x="1897" y="0"/>
                      <a:pt x="0" y="373"/>
                      <a:pt x="0" y="373"/>
                    </a:cubicBez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5" name="Freeform: Shape 374">
                <a:extLst>
                  <a:ext uri="{FF2B5EF4-FFF2-40B4-BE49-F238E27FC236}">
                    <a16:creationId xmlns:a16="http://schemas.microsoft.com/office/drawing/2014/main" id="{44B3ECB5-F261-E952-4F2B-AC99FCAB47E9}"/>
                  </a:ext>
                </a:extLst>
              </p:cNvPr>
              <p:cNvSpPr/>
              <p:nvPr/>
            </p:nvSpPr>
            <p:spPr>
              <a:xfrm>
                <a:off x="5750290" y="5621264"/>
                <a:ext cx="2416" cy="3405"/>
              </a:xfrm>
              <a:custGeom>
                <a:avLst/>
                <a:gdLst>
                  <a:gd name="connsiteX0" fmla="*/ 0 w 2416"/>
                  <a:gd name="connsiteY0" fmla="*/ 0 h 3405"/>
                  <a:gd name="connsiteX1" fmla="*/ 0 w 2416"/>
                  <a:gd name="connsiteY1" fmla="*/ 3405 h 3405"/>
                  <a:gd name="connsiteX2" fmla="*/ 2416 w 2416"/>
                  <a:gd name="connsiteY2" fmla="*/ 2578 h 3405"/>
                  <a:gd name="connsiteX3" fmla="*/ 1816 w 2416"/>
                  <a:gd name="connsiteY3" fmla="*/ 0 h 3405"/>
                  <a:gd name="connsiteX4" fmla="*/ 0 w 2416"/>
                  <a:gd name="connsiteY4" fmla="*/ 0 h 3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6" h="3405">
                    <a:moveTo>
                      <a:pt x="0" y="0"/>
                    </a:moveTo>
                    <a:lnTo>
                      <a:pt x="0" y="3405"/>
                    </a:lnTo>
                    <a:lnTo>
                      <a:pt x="2416" y="2578"/>
                    </a:lnTo>
                    <a:lnTo>
                      <a:pt x="1816" y="0"/>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6" name="Freeform: Shape 375">
                <a:extLst>
                  <a:ext uri="{FF2B5EF4-FFF2-40B4-BE49-F238E27FC236}">
                    <a16:creationId xmlns:a16="http://schemas.microsoft.com/office/drawing/2014/main" id="{32808400-F6F2-A0C7-5377-B1050AB59EA0}"/>
                  </a:ext>
                </a:extLst>
              </p:cNvPr>
              <p:cNvSpPr/>
              <p:nvPr/>
            </p:nvSpPr>
            <p:spPr>
              <a:xfrm>
                <a:off x="5725577" y="5634366"/>
                <a:ext cx="2351" cy="7961"/>
              </a:xfrm>
              <a:custGeom>
                <a:avLst/>
                <a:gdLst>
                  <a:gd name="connsiteX0" fmla="*/ 0 w 2351"/>
                  <a:gd name="connsiteY0" fmla="*/ 7962 h 7961"/>
                  <a:gd name="connsiteX1" fmla="*/ 2351 w 2351"/>
                  <a:gd name="connsiteY1" fmla="*/ 4394 h 7961"/>
                  <a:gd name="connsiteX2" fmla="*/ 2351 w 2351"/>
                  <a:gd name="connsiteY2" fmla="*/ 0 h 7961"/>
                  <a:gd name="connsiteX3" fmla="*/ 1167 w 2351"/>
                  <a:gd name="connsiteY3" fmla="*/ 0 h 7961"/>
                  <a:gd name="connsiteX4" fmla="*/ 0 w 2351"/>
                  <a:gd name="connsiteY4" fmla="*/ 2805 h 7961"/>
                  <a:gd name="connsiteX5" fmla="*/ 0 w 2351"/>
                  <a:gd name="connsiteY5" fmla="*/ 7962 h 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1" h="7961">
                    <a:moveTo>
                      <a:pt x="0" y="7962"/>
                    </a:moveTo>
                    <a:lnTo>
                      <a:pt x="2351" y="4394"/>
                    </a:lnTo>
                    <a:lnTo>
                      <a:pt x="2351" y="0"/>
                    </a:lnTo>
                    <a:lnTo>
                      <a:pt x="1167" y="0"/>
                    </a:lnTo>
                    <a:lnTo>
                      <a:pt x="0" y="2805"/>
                    </a:lnTo>
                    <a:lnTo>
                      <a:pt x="0" y="796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7" name="Freeform: Shape 376">
                <a:extLst>
                  <a:ext uri="{FF2B5EF4-FFF2-40B4-BE49-F238E27FC236}">
                    <a16:creationId xmlns:a16="http://schemas.microsoft.com/office/drawing/2014/main" id="{3AAF3CC5-4616-4E16-FD94-B571EA82E331}"/>
                  </a:ext>
                </a:extLst>
              </p:cNvPr>
              <p:cNvSpPr/>
              <p:nvPr/>
            </p:nvSpPr>
            <p:spPr>
              <a:xfrm>
                <a:off x="5726729" y="5635047"/>
                <a:ext cx="5512" cy="13329"/>
              </a:xfrm>
              <a:custGeom>
                <a:avLst/>
                <a:gdLst>
                  <a:gd name="connsiteX0" fmla="*/ 5058 w 5512"/>
                  <a:gd name="connsiteY0" fmla="*/ 535 h 13329"/>
                  <a:gd name="connsiteX1" fmla="*/ 5512 w 5512"/>
                  <a:gd name="connsiteY1" fmla="*/ 3940 h 13329"/>
                  <a:gd name="connsiteX2" fmla="*/ 2788 w 5512"/>
                  <a:gd name="connsiteY2" fmla="*/ 12421 h 13329"/>
                  <a:gd name="connsiteX3" fmla="*/ 1199 w 5512"/>
                  <a:gd name="connsiteY3" fmla="*/ 13329 h 13329"/>
                  <a:gd name="connsiteX4" fmla="*/ 32 w 5512"/>
                  <a:gd name="connsiteY4" fmla="*/ 10184 h 13329"/>
                  <a:gd name="connsiteX5" fmla="*/ 1199 w 5512"/>
                  <a:gd name="connsiteY5" fmla="*/ 7638 h 13329"/>
                  <a:gd name="connsiteX6" fmla="*/ 1734 w 5512"/>
                  <a:gd name="connsiteY6" fmla="*/ 5368 h 13329"/>
                  <a:gd name="connsiteX7" fmla="*/ 2756 w 5512"/>
                  <a:gd name="connsiteY7" fmla="*/ 6924 h 13329"/>
                  <a:gd name="connsiteX8" fmla="*/ 3550 w 5512"/>
                  <a:gd name="connsiteY8" fmla="*/ 4005 h 13329"/>
                  <a:gd name="connsiteX9" fmla="*/ 2756 w 5512"/>
                  <a:gd name="connsiteY9" fmla="*/ 2724 h 13329"/>
                  <a:gd name="connsiteX10" fmla="*/ 4150 w 5512"/>
                  <a:gd name="connsiteY10" fmla="*/ 0 h 13329"/>
                  <a:gd name="connsiteX11" fmla="*/ 5058 w 5512"/>
                  <a:gd name="connsiteY11" fmla="*/ 535 h 1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12" h="13329">
                    <a:moveTo>
                      <a:pt x="5058" y="535"/>
                    </a:moveTo>
                    <a:lnTo>
                      <a:pt x="5512" y="3940"/>
                    </a:lnTo>
                    <a:lnTo>
                      <a:pt x="2788" y="12421"/>
                    </a:lnTo>
                    <a:lnTo>
                      <a:pt x="1199" y="13329"/>
                    </a:lnTo>
                    <a:cubicBezTo>
                      <a:pt x="1199" y="13329"/>
                      <a:pt x="291" y="10378"/>
                      <a:pt x="32" y="10184"/>
                    </a:cubicBezTo>
                    <a:cubicBezTo>
                      <a:pt x="-228" y="9989"/>
                      <a:pt x="1199" y="7638"/>
                      <a:pt x="1199" y="7638"/>
                    </a:cubicBezTo>
                    <a:lnTo>
                      <a:pt x="1734" y="5368"/>
                    </a:lnTo>
                    <a:lnTo>
                      <a:pt x="2756" y="6924"/>
                    </a:lnTo>
                    <a:lnTo>
                      <a:pt x="3550" y="4005"/>
                    </a:lnTo>
                    <a:lnTo>
                      <a:pt x="2756" y="2724"/>
                    </a:lnTo>
                    <a:lnTo>
                      <a:pt x="4150" y="0"/>
                    </a:lnTo>
                    <a:lnTo>
                      <a:pt x="5058" y="53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8" name="Freeform: Shape 377">
                <a:extLst>
                  <a:ext uri="{FF2B5EF4-FFF2-40B4-BE49-F238E27FC236}">
                    <a16:creationId xmlns:a16="http://schemas.microsoft.com/office/drawing/2014/main" id="{2CD9298E-5C69-49DA-0D20-C9805BF0DCF1}"/>
                  </a:ext>
                </a:extLst>
              </p:cNvPr>
              <p:cNvSpPr/>
              <p:nvPr/>
            </p:nvSpPr>
            <p:spPr>
              <a:xfrm>
                <a:off x="5730117" y="5640204"/>
                <a:ext cx="4556" cy="9470"/>
              </a:xfrm>
              <a:custGeom>
                <a:avLst/>
                <a:gdLst>
                  <a:gd name="connsiteX0" fmla="*/ 3032 w 4556"/>
                  <a:gd name="connsiteY0" fmla="*/ 0 h 9470"/>
                  <a:gd name="connsiteX1" fmla="*/ 1670 w 4556"/>
                  <a:gd name="connsiteY1" fmla="*/ 2805 h 9470"/>
                  <a:gd name="connsiteX2" fmla="*/ 1135 w 4556"/>
                  <a:gd name="connsiteY2" fmla="*/ 4249 h 9470"/>
                  <a:gd name="connsiteX3" fmla="*/ 1135 w 4556"/>
                  <a:gd name="connsiteY3" fmla="*/ 6600 h 9470"/>
                  <a:gd name="connsiteX4" fmla="*/ 0 w 4556"/>
                  <a:gd name="connsiteY4" fmla="*/ 8189 h 9470"/>
                  <a:gd name="connsiteX5" fmla="*/ 0 w 4556"/>
                  <a:gd name="connsiteY5" fmla="*/ 9470 h 9470"/>
                  <a:gd name="connsiteX6" fmla="*/ 2124 w 4556"/>
                  <a:gd name="connsiteY6" fmla="*/ 8189 h 9470"/>
                  <a:gd name="connsiteX7" fmla="*/ 2124 w 4556"/>
                  <a:gd name="connsiteY7" fmla="*/ 6292 h 9470"/>
                  <a:gd name="connsiteX8" fmla="*/ 4557 w 4556"/>
                  <a:gd name="connsiteY8" fmla="*/ 4735 h 9470"/>
                  <a:gd name="connsiteX9" fmla="*/ 4557 w 4556"/>
                  <a:gd name="connsiteY9" fmla="*/ 2124 h 9470"/>
                  <a:gd name="connsiteX10" fmla="*/ 4557 w 4556"/>
                  <a:gd name="connsiteY10" fmla="*/ 0 h 9470"/>
                  <a:gd name="connsiteX11" fmla="*/ 3032 w 4556"/>
                  <a:gd name="connsiteY11" fmla="*/ 0 h 9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6" h="9470">
                    <a:moveTo>
                      <a:pt x="3032" y="0"/>
                    </a:moveTo>
                    <a:lnTo>
                      <a:pt x="1670" y="2805"/>
                    </a:lnTo>
                    <a:lnTo>
                      <a:pt x="1135" y="4249"/>
                    </a:lnTo>
                    <a:lnTo>
                      <a:pt x="1135" y="6600"/>
                    </a:lnTo>
                    <a:lnTo>
                      <a:pt x="0" y="8189"/>
                    </a:lnTo>
                    <a:lnTo>
                      <a:pt x="0" y="9470"/>
                    </a:lnTo>
                    <a:lnTo>
                      <a:pt x="2124" y="8189"/>
                    </a:lnTo>
                    <a:lnTo>
                      <a:pt x="2124" y="6292"/>
                    </a:lnTo>
                    <a:lnTo>
                      <a:pt x="4557" y="4735"/>
                    </a:lnTo>
                    <a:lnTo>
                      <a:pt x="4557" y="2124"/>
                    </a:lnTo>
                    <a:lnTo>
                      <a:pt x="4557" y="0"/>
                    </a:lnTo>
                    <a:lnTo>
                      <a:pt x="3032"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9" name="Freeform: Shape 378">
                <a:extLst>
                  <a:ext uri="{FF2B5EF4-FFF2-40B4-BE49-F238E27FC236}">
                    <a16:creationId xmlns:a16="http://schemas.microsoft.com/office/drawing/2014/main" id="{4737EFAD-DF41-F545-E63F-EA8B9E619DE0}"/>
                  </a:ext>
                </a:extLst>
              </p:cNvPr>
              <p:cNvSpPr/>
              <p:nvPr/>
            </p:nvSpPr>
            <p:spPr>
              <a:xfrm>
                <a:off x="5733685" y="5643463"/>
                <a:ext cx="3940" cy="4102"/>
              </a:xfrm>
              <a:custGeom>
                <a:avLst/>
                <a:gdLst>
                  <a:gd name="connsiteX0" fmla="*/ 0 w 3940"/>
                  <a:gd name="connsiteY0" fmla="*/ 3178 h 4102"/>
                  <a:gd name="connsiteX1" fmla="*/ 1751 w 3940"/>
                  <a:gd name="connsiteY1" fmla="*/ 2206 h 4102"/>
                  <a:gd name="connsiteX2" fmla="*/ 3113 w 3940"/>
                  <a:gd name="connsiteY2" fmla="*/ 0 h 4102"/>
                  <a:gd name="connsiteX3" fmla="*/ 3940 w 3940"/>
                  <a:gd name="connsiteY3" fmla="*/ 1475 h 4102"/>
                  <a:gd name="connsiteX4" fmla="*/ 2886 w 3940"/>
                  <a:gd name="connsiteY4" fmla="*/ 3178 h 4102"/>
                  <a:gd name="connsiteX5" fmla="*/ 438 w 3940"/>
                  <a:gd name="connsiteY5" fmla="*/ 4103 h 4102"/>
                  <a:gd name="connsiteX6" fmla="*/ 0 w 3940"/>
                  <a:gd name="connsiteY6" fmla="*/ 3178 h 4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40" h="4102">
                    <a:moveTo>
                      <a:pt x="0" y="3178"/>
                    </a:moveTo>
                    <a:lnTo>
                      <a:pt x="1751" y="2206"/>
                    </a:lnTo>
                    <a:lnTo>
                      <a:pt x="3113" y="0"/>
                    </a:lnTo>
                    <a:lnTo>
                      <a:pt x="3940" y="1475"/>
                    </a:lnTo>
                    <a:lnTo>
                      <a:pt x="2886" y="3178"/>
                    </a:lnTo>
                    <a:lnTo>
                      <a:pt x="438" y="4103"/>
                    </a:lnTo>
                    <a:lnTo>
                      <a:pt x="0" y="317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0" name="Freeform: Shape 379">
                <a:extLst>
                  <a:ext uri="{FF2B5EF4-FFF2-40B4-BE49-F238E27FC236}">
                    <a16:creationId xmlns:a16="http://schemas.microsoft.com/office/drawing/2014/main" id="{25C2CD32-1394-D670-D4B4-295C274002A9}"/>
                  </a:ext>
                </a:extLst>
              </p:cNvPr>
              <p:cNvSpPr/>
              <p:nvPr/>
            </p:nvSpPr>
            <p:spPr>
              <a:xfrm>
                <a:off x="5737625" y="5635501"/>
                <a:ext cx="16442" cy="17513"/>
              </a:xfrm>
              <a:custGeom>
                <a:avLst/>
                <a:gdLst>
                  <a:gd name="connsiteX0" fmla="*/ 0 w 16442"/>
                  <a:gd name="connsiteY0" fmla="*/ 389 h 17513"/>
                  <a:gd name="connsiteX1" fmla="*/ 454 w 16442"/>
                  <a:gd name="connsiteY1" fmla="*/ 2854 h 17513"/>
                  <a:gd name="connsiteX2" fmla="*/ 9243 w 16442"/>
                  <a:gd name="connsiteY2" fmla="*/ 10021 h 17513"/>
                  <a:gd name="connsiteX3" fmla="*/ 9243 w 16442"/>
                  <a:gd name="connsiteY3" fmla="*/ 11075 h 17513"/>
                  <a:gd name="connsiteX4" fmla="*/ 16443 w 16442"/>
                  <a:gd name="connsiteY4" fmla="*/ 17513 h 17513"/>
                  <a:gd name="connsiteX5" fmla="*/ 15535 w 16442"/>
                  <a:gd name="connsiteY5" fmla="*/ 13491 h 17513"/>
                  <a:gd name="connsiteX6" fmla="*/ 11367 w 16442"/>
                  <a:gd name="connsiteY6" fmla="*/ 9746 h 17513"/>
                  <a:gd name="connsiteX7" fmla="*/ 10151 w 16442"/>
                  <a:gd name="connsiteY7" fmla="*/ 7962 h 17513"/>
                  <a:gd name="connsiteX8" fmla="*/ 454 w 16442"/>
                  <a:gd name="connsiteY8" fmla="*/ 0 h 17513"/>
                  <a:gd name="connsiteX9" fmla="*/ 0 w 16442"/>
                  <a:gd name="connsiteY9" fmla="*/ 373 h 17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2" h="17513">
                    <a:moveTo>
                      <a:pt x="0" y="389"/>
                    </a:moveTo>
                    <a:cubicBezTo>
                      <a:pt x="0" y="389"/>
                      <a:pt x="308" y="2659"/>
                      <a:pt x="454" y="2854"/>
                    </a:cubicBezTo>
                    <a:cubicBezTo>
                      <a:pt x="600" y="3048"/>
                      <a:pt x="9243" y="10021"/>
                      <a:pt x="9243" y="10021"/>
                    </a:cubicBezTo>
                    <a:lnTo>
                      <a:pt x="9243" y="11075"/>
                    </a:lnTo>
                    <a:lnTo>
                      <a:pt x="16443" y="17513"/>
                    </a:lnTo>
                    <a:lnTo>
                      <a:pt x="15535" y="13491"/>
                    </a:lnTo>
                    <a:lnTo>
                      <a:pt x="11367" y="9746"/>
                    </a:lnTo>
                    <a:lnTo>
                      <a:pt x="10151" y="7962"/>
                    </a:lnTo>
                    <a:lnTo>
                      <a:pt x="454" y="0"/>
                    </a:lnTo>
                    <a:lnTo>
                      <a:pt x="0" y="37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1" name="Freeform: Shape 380">
                <a:extLst>
                  <a:ext uri="{FF2B5EF4-FFF2-40B4-BE49-F238E27FC236}">
                    <a16:creationId xmlns:a16="http://schemas.microsoft.com/office/drawing/2014/main" id="{E6AC43A6-DF93-C763-1CE7-AD082BE3FD3E}"/>
                  </a:ext>
                </a:extLst>
              </p:cNvPr>
              <p:cNvSpPr/>
              <p:nvPr/>
            </p:nvSpPr>
            <p:spPr>
              <a:xfrm>
                <a:off x="5743057" y="5630409"/>
                <a:ext cx="6419" cy="7929"/>
              </a:xfrm>
              <a:custGeom>
                <a:avLst/>
                <a:gdLst>
                  <a:gd name="connsiteX0" fmla="*/ 0 w 6419"/>
                  <a:gd name="connsiteY0" fmla="*/ 5773 h 7929"/>
                  <a:gd name="connsiteX1" fmla="*/ 2611 w 6419"/>
                  <a:gd name="connsiteY1" fmla="*/ 6146 h 7929"/>
                  <a:gd name="connsiteX2" fmla="*/ 3081 w 6419"/>
                  <a:gd name="connsiteY2" fmla="*/ 6649 h 7929"/>
                  <a:gd name="connsiteX3" fmla="*/ 4281 w 6419"/>
                  <a:gd name="connsiteY3" fmla="*/ 7930 h 7929"/>
                  <a:gd name="connsiteX4" fmla="*/ 5951 w 6419"/>
                  <a:gd name="connsiteY4" fmla="*/ 7930 h 7929"/>
                  <a:gd name="connsiteX5" fmla="*/ 5951 w 6419"/>
                  <a:gd name="connsiteY5" fmla="*/ 6843 h 7929"/>
                  <a:gd name="connsiteX6" fmla="*/ 3519 w 6419"/>
                  <a:gd name="connsiteY6" fmla="*/ 5076 h 7929"/>
                  <a:gd name="connsiteX7" fmla="*/ 4881 w 6419"/>
                  <a:gd name="connsiteY7" fmla="*/ 3941 h 7929"/>
                  <a:gd name="connsiteX8" fmla="*/ 4281 w 6419"/>
                  <a:gd name="connsiteY8" fmla="*/ 2886 h 7929"/>
                  <a:gd name="connsiteX9" fmla="*/ 3600 w 6419"/>
                  <a:gd name="connsiteY9" fmla="*/ 2886 h 7929"/>
                  <a:gd name="connsiteX10" fmla="*/ 3211 w 6419"/>
                  <a:gd name="connsiteY10" fmla="*/ 0 h 7929"/>
                  <a:gd name="connsiteX11" fmla="*/ 2303 w 6419"/>
                  <a:gd name="connsiteY11" fmla="*/ 0 h 7929"/>
                  <a:gd name="connsiteX12" fmla="*/ 2222 w 6419"/>
                  <a:gd name="connsiteY12" fmla="*/ 1816 h 7929"/>
                  <a:gd name="connsiteX13" fmla="*/ 1330 w 6419"/>
                  <a:gd name="connsiteY13" fmla="*/ 2189 h 7929"/>
                  <a:gd name="connsiteX14" fmla="*/ 1849 w 6419"/>
                  <a:gd name="connsiteY14" fmla="*/ 3924 h 7929"/>
                  <a:gd name="connsiteX15" fmla="*/ 0 w 6419"/>
                  <a:gd name="connsiteY15" fmla="*/ 4232 h 7929"/>
                  <a:gd name="connsiteX16" fmla="*/ 0 w 6419"/>
                  <a:gd name="connsiteY16" fmla="*/ 5740 h 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19" h="7929">
                    <a:moveTo>
                      <a:pt x="0" y="5773"/>
                    </a:moveTo>
                    <a:lnTo>
                      <a:pt x="2611" y="6146"/>
                    </a:lnTo>
                    <a:lnTo>
                      <a:pt x="3081" y="6649"/>
                    </a:lnTo>
                    <a:lnTo>
                      <a:pt x="4281" y="7930"/>
                    </a:lnTo>
                    <a:lnTo>
                      <a:pt x="5951" y="7930"/>
                    </a:lnTo>
                    <a:cubicBezTo>
                      <a:pt x="5951" y="7930"/>
                      <a:pt x="7005" y="7168"/>
                      <a:pt x="5951" y="6843"/>
                    </a:cubicBezTo>
                    <a:cubicBezTo>
                      <a:pt x="4897" y="6519"/>
                      <a:pt x="3519" y="5076"/>
                      <a:pt x="3519" y="5076"/>
                    </a:cubicBezTo>
                    <a:lnTo>
                      <a:pt x="4881" y="3941"/>
                    </a:lnTo>
                    <a:lnTo>
                      <a:pt x="4281" y="2886"/>
                    </a:lnTo>
                    <a:lnTo>
                      <a:pt x="3600" y="2886"/>
                    </a:lnTo>
                    <a:lnTo>
                      <a:pt x="3211" y="0"/>
                    </a:lnTo>
                    <a:lnTo>
                      <a:pt x="2303" y="0"/>
                    </a:lnTo>
                    <a:lnTo>
                      <a:pt x="2222" y="1816"/>
                    </a:lnTo>
                    <a:cubicBezTo>
                      <a:pt x="2222" y="1816"/>
                      <a:pt x="1119" y="1670"/>
                      <a:pt x="1330" y="2189"/>
                    </a:cubicBezTo>
                    <a:cubicBezTo>
                      <a:pt x="1540" y="2725"/>
                      <a:pt x="1849" y="3924"/>
                      <a:pt x="1849" y="3924"/>
                    </a:cubicBezTo>
                    <a:lnTo>
                      <a:pt x="0" y="4232"/>
                    </a:lnTo>
                    <a:lnTo>
                      <a:pt x="0" y="574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2" name="Freeform: Shape 381">
                <a:extLst>
                  <a:ext uri="{FF2B5EF4-FFF2-40B4-BE49-F238E27FC236}">
                    <a16:creationId xmlns:a16="http://schemas.microsoft.com/office/drawing/2014/main" id="{8AAF3FA6-C1AA-1E0C-8E57-5AA70F8F0225}"/>
                  </a:ext>
                </a:extLst>
              </p:cNvPr>
              <p:cNvSpPr/>
              <p:nvPr/>
            </p:nvSpPr>
            <p:spPr>
              <a:xfrm>
                <a:off x="5749755" y="5635047"/>
                <a:ext cx="2951" cy="3308"/>
              </a:xfrm>
              <a:custGeom>
                <a:avLst/>
                <a:gdLst>
                  <a:gd name="connsiteX0" fmla="*/ 0 w 2951"/>
                  <a:gd name="connsiteY0" fmla="*/ 0 h 3308"/>
                  <a:gd name="connsiteX1" fmla="*/ 1054 w 2951"/>
                  <a:gd name="connsiteY1" fmla="*/ 3308 h 3308"/>
                  <a:gd name="connsiteX2" fmla="*/ 2951 w 2951"/>
                  <a:gd name="connsiteY2" fmla="*/ 2351 h 3308"/>
                  <a:gd name="connsiteX3" fmla="*/ 0 w 2951"/>
                  <a:gd name="connsiteY3" fmla="*/ 0 h 3308"/>
                </a:gdLst>
                <a:ahLst/>
                <a:cxnLst>
                  <a:cxn ang="0">
                    <a:pos x="connsiteX0" y="connsiteY0"/>
                  </a:cxn>
                  <a:cxn ang="0">
                    <a:pos x="connsiteX1" y="connsiteY1"/>
                  </a:cxn>
                  <a:cxn ang="0">
                    <a:pos x="connsiteX2" y="connsiteY2"/>
                  </a:cxn>
                  <a:cxn ang="0">
                    <a:pos x="connsiteX3" y="connsiteY3"/>
                  </a:cxn>
                </a:cxnLst>
                <a:rect l="l" t="t" r="r" b="b"/>
                <a:pathLst>
                  <a:path w="2951" h="3308">
                    <a:moveTo>
                      <a:pt x="0" y="0"/>
                    </a:moveTo>
                    <a:lnTo>
                      <a:pt x="1054" y="3308"/>
                    </a:lnTo>
                    <a:lnTo>
                      <a:pt x="2951" y="2351"/>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3" name="Freeform: Shape 382">
                <a:extLst>
                  <a:ext uri="{FF2B5EF4-FFF2-40B4-BE49-F238E27FC236}">
                    <a16:creationId xmlns:a16="http://schemas.microsoft.com/office/drawing/2014/main" id="{B01C34D3-F6D1-2AAA-3F12-37ACD096D93F}"/>
                  </a:ext>
                </a:extLst>
              </p:cNvPr>
              <p:cNvSpPr/>
              <p:nvPr/>
            </p:nvSpPr>
            <p:spPr>
              <a:xfrm>
                <a:off x="5748003" y="5639604"/>
                <a:ext cx="5610" cy="5643"/>
              </a:xfrm>
              <a:custGeom>
                <a:avLst/>
                <a:gdLst>
                  <a:gd name="connsiteX0" fmla="*/ 5092 w 5610"/>
                  <a:gd name="connsiteY0" fmla="*/ 1249 h 5643"/>
                  <a:gd name="connsiteX1" fmla="*/ 5611 w 5610"/>
                  <a:gd name="connsiteY1" fmla="*/ 5643 h 5643"/>
                  <a:gd name="connsiteX2" fmla="*/ 3227 w 5610"/>
                  <a:gd name="connsiteY2" fmla="*/ 5643 h 5643"/>
                  <a:gd name="connsiteX3" fmla="*/ 1459 w 5610"/>
                  <a:gd name="connsiteY3" fmla="*/ 2724 h 5643"/>
                  <a:gd name="connsiteX4" fmla="*/ 0 w 5610"/>
                  <a:gd name="connsiteY4" fmla="*/ 1670 h 5643"/>
                  <a:gd name="connsiteX5" fmla="*/ 0 w 5610"/>
                  <a:gd name="connsiteY5" fmla="*/ 0 h 5643"/>
                  <a:gd name="connsiteX6" fmla="*/ 2286 w 5610"/>
                  <a:gd name="connsiteY6" fmla="*/ 0 h 5643"/>
                  <a:gd name="connsiteX7" fmla="*/ 3227 w 5610"/>
                  <a:gd name="connsiteY7" fmla="*/ 1249 h 5643"/>
                  <a:gd name="connsiteX8" fmla="*/ 5092 w 5610"/>
                  <a:gd name="connsiteY8" fmla="*/ 1249 h 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0" h="5643">
                    <a:moveTo>
                      <a:pt x="5092" y="1249"/>
                    </a:moveTo>
                    <a:lnTo>
                      <a:pt x="5611" y="5643"/>
                    </a:lnTo>
                    <a:lnTo>
                      <a:pt x="3227" y="5643"/>
                    </a:lnTo>
                    <a:lnTo>
                      <a:pt x="1459" y="2724"/>
                    </a:lnTo>
                    <a:lnTo>
                      <a:pt x="0" y="1670"/>
                    </a:lnTo>
                    <a:lnTo>
                      <a:pt x="0" y="0"/>
                    </a:lnTo>
                    <a:lnTo>
                      <a:pt x="2286" y="0"/>
                    </a:lnTo>
                    <a:lnTo>
                      <a:pt x="3227" y="1249"/>
                    </a:lnTo>
                    <a:lnTo>
                      <a:pt x="5092" y="124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4" name="Freeform: Shape 383">
                <a:extLst>
                  <a:ext uri="{FF2B5EF4-FFF2-40B4-BE49-F238E27FC236}">
                    <a16:creationId xmlns:a16="http://schemas.microsoft.com/office/drawing/2014/main" id="{0BBB683C-AE19-3773-B372-575C897016DA}"/>
                  </a:ext>
                </a:extLst>
              </p:cNvPr>
              <p:cNvSpPr/>
              <p:nvPr/>
            </p:nvSpPr>
            <p:spPr>
              <a:xfrm>
                <a:off x="5743528" y="5648165"/>
                <a:ext cx="9178" cy="10394"/>
              </a:xfrm>
              <a:custGeom>
                <a:avLst/>
                <a:gdLst>
                  <a:gd name="connsiteX0" fmla="*/ 859 w 9178"/>
                  <a:gd name="connsiteY0" fmla="*/ 0 h 10394"/>
                  <a:gd name="connsiteX1" fmla="*/ 5465 w 9178"/>
                  <a:gd name="connsiteY1" fmla="*/ 5157 h 10394"/>
                  <a:gd name="connsiteX2" fmla="*/ 7702 w 9178"/>
                  <a:gd name="connsiteY2" fmla="*/ 5157 h 10394"/>
                  <a:gd name="connsiteX3" fmla="*/ 8497 w 9178"/>
                  <a:gd name="connsiteY3" fmla="*/ 8643 h 10394"/>
                  <a:gd name="connsiteX4" fmla="*/ 9178 w 9178"/>
                  <a:gd name="connsiteY4" fmla="*/ 9405 h 10394"/>
                  <a:gd name="connsiteX5" fmla="*/ 8724 w 9178"/>
                  <a:gd name="connsiteY5" fmla="*/ 10395 h 10394"/>
                  <a:gd name="connsiteX6" fmla="*/ 7702 w 9178"/>
                  <a:gd name="connsiteY6" fmla="*/ 10395 h 10394"/>
                  <a:gd name="connsiteX7" fmla="*/ 7281 w 9178"/>
                  <a:gd name="connsiteY7" fmla="*/ 7443 h 10394"/>
                  <a:gd name="connsiteX8" fmla="*/ 0 w 9178"/>
                  <a:gd name="connsiteY8" fmla="*/ 243 h 10394"/>
                  <a:gd name="connsiteX9" fmla="*/ 843 w 9178"/>
                  <a:gd name="connsiteY9" fmla="*/ 16 h 10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178" h="10394">
                    <a:moveTo>
                      <a:pt x="859" y="0"/>
                    </a:moveTo>
                    <a:lnTo>
                      <a:pt x="5465" y="5157"/>
                    </a:lnTo>
                    <a:lnTo>
                      <a:pt x="7702" y="5157"/>
                    </a:lnTo>
                    <a:lnTo>
                      <a:pt x="8497" y="8643"/>
                    </a:lnTo>
                    <a:lnTo>
                      <a:pt x="9178" y="9405"/>
                    </a:lnTo>
                    <a:lnTo>
                      <a:pt x="8724" y="10395"/>
                    </a:lnTo>
                    <a:lnTo>
                      <a:pt x="7702" y="10395"/>
                    </a:lnTo>
                    <a:cubicBezTo>
                      <a:pt x="7702" y="10395"/>
                      <a:pt x="7508" y="7589"/>
                      <a:pt x="7281" y="7443"/>
                    </a:cubicBezTo>
                    <a:cubicBezTo>
                      <a:pt x="7054" y="7297"/>
                      <a:pt x="0" y="243"/>
                      <a:pt x="0" y="243"/>
                    </a:cubicBezTo>
                    <a:lnTo>
                      <a:pt x="843"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5" name="Freeform: Shape 384">
                <a:extLst>
                  <a:ext uri="{FF2B5EF4-FFF2-40B4-BE49-F238E27FC236}">
                    <a16:creationId xmlns:a16="http://schemas.microsoft.com/office/drawing/2014/main" id="{DC767BC0-BE39-FA57-F56C-2727E9F7A002}"/>
                  </a:ext>
                </a:extLst>
              </p:cNvPr>
              <p:cNvSpPr/>
              <p:nvPr/>
            </p:nvSpPr>
            <p:spPr>
              <a:xfrm>
                <a:off x="5740279" y="5649573"/>
                <a:ext cx="8729" cy="7381"/>
              </a:xfrm>
              <a:custGeom>
                <a:avLst/>
                <a:gdLst>
                  <a:gd name="connsiteX0" fmla="*/ 3265 w 8729"/>
                  <a:gd name="connsiteY0" fmla="*/ 490 h 7381"/>
                  <a:gd name="connsiteX1" fmla="*/ 8729 w 8729"/>
                  <a:gd name="connsiteY1" fmla="*/ 7382 h 7381"/>
                  <a:gd name="connsiteX2" fmla="*/ 5016 w 8729"/>
                  <a:gd name="connsiteY2" fmla="*/ 7382 h 7381"/>
                  <a:gd name="connsiteX3" fmla="*/ 2211 w 8729"/>
                  <a:gd name="connsiteY3" fmla="*/ 5111 h 7381"/>
                  <a:gd name="connsiteX4" fmla="*/ 4708 w 8729"/>
                  <a:gd name="connsiteY4" fmla="*/ 4803 h 7381"/>
                  <a:gd name="connsiteX5" fmla="*/ 4562 w 8729"/>
                  <a:gd name="connsiteY5" fmla="*/ 3782 h 7381"/>
                  <a:gd name="connsiteX6" fmla="*/ 2211 w 8729"/>
                  <a:gd name="connsiteY6" fmla="*/ 1009 h 7381"/>
                  <a:gd name="connsiteX7" fmla="*/ 313 w 8729"/>
                  <a:gd name="connsiteY7" fmla="*/ 1009 h 7381"/>
                  <a:gd name="connsiteX8" fmla="*/ 5 w 8729"/>
                  <a:gd name="connsiteY8" fmla="*/ 101 h 7381"/>
                  <a:gd name="connsiteX9" fmla="*/ 2778 w 8729"/>
                  <a:gd name="connsiteY9" fmla="*/ 101 h 7381"/>
                  <a:gd name="connsiteX10" fmla="*/ 3265 w 8729"/>
                  <a:gd name="connsiteY10" fmla="*/ 474 h 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29" h="7381">
                    <a:moveTo>
                      <a:pt x="3265" y="490"/>
                    </a:moveTo>
                    <a:lnTo>
                      <a:pt x="8729" y="7382"/>
                    </a:lnTo>
                    <a:lnTo>
                      <a:pt x="5016" y="7382"/>
                    </a:lnTo>
                    <a:lnTo>
                      <a:pt x="2211" y="5111"/>
                    </a:lnTo>
                    <a:lnTo>
                      <a:pt x="4708" y="4803"/>
                    </a:lnTo>
                    <a:lnTo>
                      <a:pt x="4562" y="3782"/>
                    </a:lnTo>
                    <a:lnTo>
                      <a:pt x="2211" y="1009"/>
                    </a:lnTo>
                    <a:lnTo>
                      <a:pt x="313" y="1009"/>
                    </a:lnTo>
                    <a:cubicBezTo>
                      <a:pt x="313" y="1009"/>
                      <a:pt x="168" y="328"/>
                      <a:pt x="5" y="101"/>
                    </a:cubicBezTo>
                    <a:cubicBezTo>
                      <a:pt x="-141" y="-126"/>
                      <a:pt x="2778" y="101"/>
                      <a:pt x="2778" y="101"/>
                    </a:cubicBezTo>
                    <a:lnTo>
                      <a:pt x="3265" y="47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6" name="Freeform: Shape 385">
                <a:extLst>
                  <a:ext uri="{FF2B5EF4-FFF2-40B4-BE49-F238E27FC236}">
                    <a16:creationId xmlns:a16="http://schemas.microsoft.com/office/drawing/2014/main" id="{65E494C4-0345-61F0-AB0D-AC05349441F1}"/>
                  </a:ext>
                </a:extLst>
              </p:cNvPr>
              <p:cNvSpPr/>
              <p:nvPr/>
            </p:nvSpPr>
            <p:spPr>
              <a:xfrm>
                <a:off x="5730117" y="5653014"/>
                <a:ext cx="4896" cy="5078"/>
              </a:xfrm>
              <a:custGeom>
                <a:avLst/>
                <a:gdLst>
                  <a:gd name="connsiteX0" fmla="*/ 4848 w 4896"/>
                  <a:gd name="connsiteY0" fmla="*/ 340 h 5078"/>
                  <a:gd name="connsiteX1" fmla="*/ 4540 w 4896"/>
                  <a:gd name="connsiteY1" fmla="*/ 5075 h 5078"/>
                  <a:gd name="connsiteX2" fmla="*/ 0 w 4896"/>
                  <a:gd name="connsiteY2" fmla="*/ 0 h 5078"/>
                  <a:gd name="connsiteX3" fmla="*/ 4848 w 4896"/>
                  <a:gd name="connsiteY3" fmla="*/ 340 h 5078"/>
                </a:gdLst>
                <a:ahLst/>
                <a:cxnLst>
                  <a:cxn ang="0">
                    <a:pos x="connsiteX0" y="connsiteY0"/>
                  </a:cxn>
                  <a:cxn ang="0">
                    <a:pos x="connsiteX1" y="connsiteY1"/>
                  </a:cxn>
                  <a:cxn ang="0">
                    <a:pos x="connsiteX2" y="connsiteY2"/>
                  </a:cxn>
                  <a:cxn ang="0">
                    <a:pos x="connsiteX3" y="connsiteY3"/>
                  </a:cxn>
                </a:cxnLst>
                <a:rect l="l" t="t" r="r" b="b"/>
                <a:pathLst>
                  <a:path w="4896" h="5078">
                    <a:moveTo>
                      <a:pt x="4848" y="340"/>
                    </a:moveTo>
                    <a:cubicBezTo>
                      <a:pt x="4848" y="340"/>
                      <a:pt x="5075" y="5221"/>
                      <a:pt x="4540" y="5075"/>
                    </a:cubicBezTo>
                    <a:cubicBezTo>
                      <a:pt x="4005" y="4929"/>
                      <a:pt x="0" y="0"/>
                      <a:pt x="0" y="0"/>
                    </a:cubicBezTo>
                    <a:lnTo>
                      <a:pt x="4848" y="34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7" name="Freeform: Shape 386">
                <a:extLst>
                  <a:ext uri="{FF2B5EF4-FFF2-40B4-BE49-F238E27FC236}">
                    <a16:creationId xmlns:a16="http://schemas.microsoft.com/office/drawing/2014/main" id="{D3AA9F90-51B2-B8F6-98F2-06479F22B65F}"/>
                  </a:ext>
                </a:extLst>
              </p:cNvPr>
              <p:cNvSpPr/>
              <p:nvPr/>
            </p:nvSpPr>
            <p:spPr>
              <a:xfrm>
                <a:off x="5723906" y="5653014"/>
                <a:ext cx="5043" cy="5075"/>
              </a:xfrm>
              <a:custGeom>
                <a:avLst/>
                <a:gdLst>
                  <a:gd name="connsiteX0" fmla="*/ 1670 w 5043"/>
                  <a:gd name="connsiteY0" fmla="*/ 340 h 5075"/>
                  <a:gd name="connsiteX1" fmla="*/ 5043 w 5043"/>
                  <a:gd name="connsiteY1" fmla="*/ 4313 h 5075"/>
                  <a:gd name="connsiteX2" fmla="*/ 2805 w 5043"/>
                  <a:gd name="connsiteY2" fmla="*/ 5075 h 5075"/>
                  <a:gd name="connsiteX3" fmla="*/ 0 w 5043"/>
                  <a:gd name="connsiteY3" fmla="*/ 3032 h 5075"/>
                  <a:gd name="connsiteX4" fmla="*/ 373 w 5043"/>
                  <a:gd name="connsiteY4" fmla="*/ 0 h 5075"/>
                  <a:gd name="connsiteX5" fmla="*/ 1670 w 5043"/>
                  <a:gd name="connsiteY5" fmla="*/ 340 h 5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3" h="5075">
                    <a:moveTo>
                      <a:pt x="1670" y="340"/>
                    </a:moveTo>
                    <a:cubicBezTo>
                      <a:pt x="2043" y="827"/>
                      <a:pt x="5043" y="4313"/>
                      <a:pt x="5043" y="4313"/>
                    </a:cubicBezTo>
                    <a:lnTo>
                      <a:pt x="2805" y="5075"/>
                    </a:lnTo>
                    <a:cubicBezTo>
                      <a:pt x="2805" y="5075"/>
                      <a:pt x="0" y="3259"/>
                      <a:pt x="0" y="3032"/>
                    </a:cubicBezTo>
                    <a:cubicBezTo>
                      <a:pt x="0" y="2805"/>
                      <a:pt x="373" y="0"/>
                      <a:pt x="373" y="0"/>
                    </a:cubicBezTo>
                    <a:lnTo>
                      <a:pt x="1670" y="34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8" name="Freeform: Shape 387">
                <a:extLst>
                  <a:ext uri="{FF2B5EF4-FFF2-40B4-BE49-F238E27FC236}">
                    <a16:creationId xmlns:a16="http://schemas.microsoft.com/office/drawing/2014/main" id="{1BC5D674-830B-7E64-5D2B-312CF123C79C}"/>
                  </a:ext>
                </a:extLst>
              </p:cNvPr>
              <p:cNvSpPr/>
              <p:nvPr/>
            </p:nvSpPr>
            <p:spPr>
              <a:xfrm>
                <a:off x="5746706" y="5659922"/>
                <a:ext cx="8707" cy="9518"/>
              </a:xfrm>
              <a:custGeom>
                <a:avLst/>
                <a:gdLst>
                  <a:gd name="connsiteX0" fmla="*/ 8270 w 8707"/>
                  <a:gd name="connsiteY0" fmla="*/ 3016 h 9518"/>
                  <a:gd name="connsiteX1" fmla="*/ 5157 w 8707"/>
                  <a:gd name="connsiteY1" fmla="*/ 3616 h 9518"/>
                  <a:gd name="connsiteX2" fmla="*/ 5157 w 8707"/>
                  <a:gd name="connsiteY2" fmla="*/ 4897 h 9518"/>
                  <a:gd name="connsiteX3" fmla="*/ 6713 w 8707"/>
                  <a:gd name="connsiteY3" fmla="*/ 6033 h 9518"/>
                  <a:gd name="connsiteX4" fmla="*/ 3032 w 8707"/>
                  <a:gd name="connsiteY4" fmla="*/ 9519 h 9518"/>
                  <a:gd name="connsiteX5" fmla="*/ 1897 w 8707"/>
                  <a:gd name="connsiteY5" fmla="*/ 8692 h 9518"/>
                  <a:gd name="connsiteX6" fmla="*/ 4102 w 8707"/>
                  <a:gd name="connsiteY6" fmla="*/ 7103 h 9518"/>
                  <a:gd name="connsiteX7" fmla="*/ 4102 w 8707"/>
                  <a:gd name="connsiteY7" fmla="*/ 5968 h 9518"/>
                  <a:gd name="connsiteX8" fmla="*/ 1897 w 8707"/>
                  <a:gd name="connsiteY8" fmla="*/ 6730 h 9518"/>
                  <a:gd name="connsiteX9" fmla="*/ 2740 w 8707"/>
                  <a:gd name="connsiteY9" fmla="*/ 5368 h 9518"/>
                  <a:gd name="connsiteX10" fmla="*/ 0 w 8707"/>
                  <a:gd name="connsiteY10" fmla="*/ 5822 h 9518"/>
                  <a:gd name="connsiteX11" fmla="*/ 0 w 8707"/>
                  <a:gd name="connsiteY11" fmla="*/ 4913 h 9518"/>
                  <a:gd name="connsiteX12" fmla="*/ 2740 w 8707"/>
                  <a:gd name="connsiteY12" fmla="*/ 1735 h 9518"/>
                  <a:gd name="connsiteX13" fmla="*/ 3032 w 8707"/>
                  <a:gd name="connsiteY13" fmla="*/ 600 h 9518"/>
                  <a:gd name="connsiteX14" fmla="*/ 4848 w 8707"/>
                  <a:gd name="connsiteY14" fmla="*/ 600 h 9518"/>
                  <a:gd name="connsiteX15" fmla="*/ 6892 w 8707"/>
                  <a:gd name="connsiteY15" fmla="*/ 0 h 9518"/>
                  <a:gd name="connsiteX16" fmla="*/ 8708 w 8707"/>
                  <a:gd name="connsiteY16" fmla="*/ 1735 h 9518"/>
                  <a:gd name="connsiteX17" fmla="*/ 8254 w 8707"/>
                  <a:gd name="connsiteY17" fmla="*/ 3016 h 9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707" h="9518">
                    <a:moveTo>
                      <a:pt x="8270" y="3016"/>
                    </a:moveTo>
                    <a:cubicBezTo>
                      <a:pt x="8043" y="3016"/>
                      <a:pt x="5157" y="3616"/>
                      <a:pt x="5157" y="3616"/>
                    </a:cubicBezTo>
                    <a:lnTo>
                      <a:pt x="5157" y="4897"/>
                    </a:lnTo>
                    <a:lnTo>
                      <a:pt x="6713" y="6033"/>
                    </a:lnTo>
                    <a:lnTo>
                      <a:pt x="3032" y="9519"/>
                    </a:lnTo>
                    <a:lnTo>
                      <a:pt x="1897" y="8692"/>
                    </a:lnTo>
                    <a:lnTo>
                      <a:pt x="4102" y="7103"/>
                    </a:lnTo>
                    <a:lnTo>
                      <a:pt x="4102" y="5968"/>
                    </a:lnTo>
                    <a:lnTo>
                      <a:pt x="1897" y="6730"/>
                    </a:lnTo>
                    <a:lnTo>
                      <a:pt x="2740" y="5368"/>
                    </a:lnTo>
                    <a:lnTo>
                      <a:pt x="0" y="5822"/>
                    </a:lnTo>
                    <a:lnTo>
                      <a:pt x="0" y="4913"/>
                    </a:lnTo>
                    <a:lnTo>
                      <a:pt x="2740" y="1735"/>
                    </a:lnTo>
                    <a:lnTo>
                      <a:pt x="3032" y="600"/>
                    </a:lnTo>
                    <a:lnTo>
                      <a:pt x="4848" y="600"/>
                    </a:lnTo>
                    <a:lnTo>
                      <a:pt x="6892" y="0"/>
                    </a:lnTo>
                    <a:lnTo>
                      <a:pt x="8708" y="1735"/>
                    </a:lnTo>
                    <a:lnTo>
                      <a:pt x="8254" y="30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9" name="Freeform: Shape 388">
                <a:extLst>
                  <a:ext uri="{FF2B5EF4-FFF2-40B4-BE49-F238E27FC236}">
                    <a16:creationId xmlns:a16="http://schemas.microsoft.com/office/drawing/2014/main" id="{01E4E25E-EAF9-9D1D-A839-8DEF3C1A7870}"/>
                  </a:ext>
                </a:extLst>
              </p:cNvPr>
              <p:cNvSpPr/>
              <p:nvPr/>
            </p:nvSpPr>
            <p:spPr>
              <a:xfrm>
                <a:off x="5732566" y="5670138"/>
                <a:ext cx="19475" cy="13910"/>
              </a:xfrm>
              <a:custGeom>
                <a:avLst/>
                <a:gdLst>
                  <a:gd name="connsiteX0" fmla="*/ 19005 w 19475"/>
                  <a:gd name="connsiteY0" fmla="*/ 10994 h 13910"/>
                  <a:gd name="connsiteX1" fmla="*/ 19005 w 19475"/>
                  <a:gd name="connsiteY1" fmla="*/ 13881 h 13910"/>
                  <a:gd name="connsiteX2" fmla="*/ 16881 w 19475"/>
                  <a:gd name="connsiteY2" fmla="*/ 10994 h 13910"/>
                  <a:gd name="connsiteX3" fmla="*/ 13621 w 19475"/>
                  <a:gd name="connsiteY3" fmla="*/ 12373 h 13910"/>
                  <a:gd name="connsiteX4" fmla="*/ 10962 w 19475"/>
                  <a:gd name="connsiteY4" fmla="*/ 10459 h 13910"/>
                  <a:gd name="connsiteX5" fmla="*/ 9600 w 19475"/>
                  <a:gd name="connsiteY5" fmla="*/ 13038 h 13910"/>
                  <a:gd name="connsiteX6" fmla="*/ 8384 w 19475"/>
                  <a:gd name="connsiteY6" fmla="*/ 13184 h 13910"/>
                  <a:gd name="connsiteX7" fmla="*/ 7702 w 19475"/>
                  <a:gd name="connsiteY7" fmla="*/ 9778 h 13910"/>
                  <a:gd name="connsiteX8" fmla="*/ 5724 w 19475"/>
                  <a:gd name="connsiteY8" fmla="*/ 8643 h 13910"/>
                  <a:gd name="connsiteX9" fmla="*/ 5124 w 19475"/>
                  <a:gd name="connsiteY9" fmla="*/ 7427 h 13910"/>
                  <a:gd name="connsiteX10" fmla="*/ 3535 w 19475"/>
                  <a:gd name="connsiteY10" fmla="*/ 6438 h 13910"/>
                  <a:gd name="connsiteX11" fmla="*/ 2773 w 19475"/>
                  <a:gd name="connsiteY11" fmla="*/ 4540 h 13910"/>
                  <a:gd name="connsiteX12" fmla="*/ 3600 w 19475"/>
                  <a:gd name="connsiteY12" fmla="*/ 4540 h 13910"/>
                  <a:gd name="connsiteX13" fmla="*/ 3373 w 19475"/>
                  <a:gd name="connsiteY13" fmla="*/ 3487 h 13910"/>
                  <a:gd name="connsiteX14" fmla="*/ 2773 w 19475"/>
                  <a:gd name="connsiteY14" fmla="*/ 3487 h 13910"/>
                  <a:gd name="connsiteX15" fmla="*/ 0 w 19475"/>
                  <a:gd name="connsiteY15" fmla="*/ 989 h 13910"/>
                  <a:gd name="connsiteX16" fmla="*/ 665 w 19475"/>
                  <a:gd name="connsiteY16" fmla="*/ 0 h 13910"/>
                  <a:gd name="connsiteX17" fmla="*/ 2465 w 19475"/>
                  <a:gd name="connsiteY17" fmla="*/ 0 h 13910"/>
                  <a:gd name="connsiteX18" fmla="*/ 7184 w 19475"/>
                  <a:gd name="connsiteY18" fmla="*/ 4848 h 13910"/>
                  <a:gd name="connsiteX19" fmla="*/ 7265 w 19475"/>
                  <a:gd name="connsiteY19" fmla="*/ 6584 h 13910"/>
                  <a:gd name="connsiteX20" fmla="*/ 9535 w 19475"/>
                  <a:gd name="connsiteY20" fmla="*/ 6940 h 13910"/>
                  <a:gd name="connsiteX21" fmla="*/ 10005 w 19475"/>
                  <a:gd name="connsiteY21" fmla="*/ 8708 h 13910"/>
                  <a:gd name="connsiteX22" fmla="*/ 13183 w 19475"/>
                  <a:gd name="connsiteY22" fmla="*/ 8254 h 13910"/>
                  <a:gd name="connsiteX23" fmla="*/ 17805 w 19475"/>
                  <a:gd name="connsiteY23" fmla="*/ 9081 h 13910"/>
                  <a:gd name="connsiteX24" fmla="*/ 19475 w 19475"/>
                  <a:gd name="connsiteY24" fmla="*/ 10070 h 13910"/>
                  <a:gd name="connsiteX25" fmla="*/ 19021 w 19475"/>
                  <a:gd name="connsiteY25" fmla="*/ 10978 h 1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475" h="13910">
                    <a:moveTo>
                      <a:pt x="19005" y="10994"/>
                    </a:moveTo>
                    <a:cubicBezTo>
                      <a:pt x="19005" y="10994"/>
                      <a:pt x="19086" y="14254"/>
                      <a:pt x="19005" y="13881"/>
                    </a:cubicBezTo>
                    <a:cubicBezTo>
                      <a:pt x="18924" y="13508"/>
                      <a:pt x="19313" y="10086"/>
                      <a:pt x="16881" y="10994"/>
                    </a:cubicBezTo>
                    <a:cubicBezTo>
                      <a:pt x="14448" y="11903"/>
                      <a:pt x="13621" y="12373"/>
                      <a:pt x="13621" y="12373"/>
                    </a:cubicBezTo>
                    <a:lnTo>
                      <a:pt x="10962" y="10459"/>
                    </a:lnTo>
                    <a:lnTo>
                      <a:pt x="9600" y="13038"/>
                    </a:lnTo>
                    <a:lnTo>
                      <a:pt x="8384" y="13184"/>
                    </a:lnTo>
                    <a:lnTo>
                      <a:pt x="7702" y="9778"/>
                    </a:lnTo>
                    <a:lnTo>
                      <a:pt x="5724" y="8643"/>
                    </a:lnTo>
                    <a:lnTo>
                      <a:pt x="5124" y="7427"/>
                    </a:lnTo>
                    <a:lnTo>
                      <a:pt x="3535" y="6438"/>
                    </a:lnTo>
                    <a:lnTo>
                      <a:pt x="2773" y="4540"/>
                    </a:lnTo>
                    <a:lnTo>
                      <a:pt x="3600" y="4540"/>
                    </a:lnTo>
                    <a:lnTo>
                      <a:pt x="3373" y="3487"/>
                    </a:lnTo>
                    <a:lnTo>
                      <a:pt x="2773" y="3487"/>
                    </a:lnTo>
                    <a:lnTo>
                      <a:pt x="0" y="989"/>
                    </a:lnTo>
                    <a:lnTo>
                      <a:pt x="665" y="0"/>
                    </a:lnTo>
                    <a:lnTo>
                      <a:pt x="2465" y="0"/>
                    </a:lnTo>
                    <a:lnTo>
                      <a:pt x="7184" y="4848"/>
                    </a:lnTo>
                    <a:lnTo>
                      <a:pt x="7265" y="6584"/>
                    </a:lnTo>
                    <a:lnTo>
                      <a:pt x="9535" y="6940"/>
                    </a:lnTo>
                    <a:lnTo>
                      <a:pt x="10005" y="8708"/>
                    </a:lnTo>
                    <a:lnTo>
                      <a:pt x="13183" y="8254"/>
                    </a:lnTo>
                    <a:lnTo>
                      <a:pt x="17805" y="9081"/>
                    </a:lnTo>
                    <a:lnTo>
                      <a:pt x="19475" y="10070"/>
                    </a:lnTo>
                    <a:lnTo>
                      <a:pt x="19021" y="1097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0" name="Freeform: Shape 389">
                <a:extLst>
                  <a:ext uri="{FF2B5EF4-FFF2-40B4-BE49-F238E27FC236}">
                    <a16:creationId xmlns:a16="http://schemas.microsoft.com/office/drawing/2014/main" id="{5B80B3F6-EF91-873A-7AE4-F4B52ED60FB7}"/>
                  </a:ext>
                </a:extLst>
              </p:cNvPr>
              <p:cNvSpPr/>
              <p:nvPr/>
            </p:nvSpPr>
            <p:spPr>
              <a:xfrm>
                <a:off x="5752706" y="5681051"/>
                <a:ext cx="32674" cy="40928"/>
              </a:xfrm>
              <a:custGeom>
                <a:avLst/>
                <a:gdLst>
                  <a:gd name="connsiteX0" fmla="*/ 0 w 32674"/>
                  <a:gd name="connsiteY0" fmla="*/ 0 h 40928"/>
                  <a:gd name="connsiteX1" fmla="*/ 389 w 32674"/>
                  <a:gd name="connsiteY1" fmla="*/ 3000 h 40928"/>
                  <a:gd name="connsiteX2" fmla="*/ 2205 w 32674"/>
                  <a:gd name="connsiteY2" fmla="*/ 4703 h 40928"/>
                  <a:gd name="connsiteX3" fmla="*/ 2205 w 32674"/>
                  <a:gd name="connsiteY3" fmla="*/ 7589 h 40928"/>
                  <a:gd name="connsiteX4" fmla="*/ 5303 w 32674"/>
                  <a:gd name="connsiteY4" fmla="*/ 8416 h 40928"/>
                  <a:gd name="connsiteX5" fmla="*/ 7054 w 32674"/>
                  <a:gd name="connsiteY5" fmla="*/ 8416 h 40928"/>
                  <a:gd name="connsiteX6" fmla="*/ 12211 w 32674"/>
                  <a:gd name="connsiteY6" fmla="*/ 11383 h 40928"/>
                  <a:gd name="connsiteX7" fmla="*/ 11902 w 32674"/>
                  <a:gd name="connsiteY7" fmla="*/ 14335 h 40928"/>
                  <a:gd name="connsiteX8" fmla="*/ 7654 w 32674"/>
                  <a:gd name="connsiteY8" fmla="*/ 13800 h 40928"/>
                  <a:gd name="connsiteX9" fmla="*/ 7508 w 32674"/>
                  <a:gd name="connsiteY9" fmla="*/ 15016 h 40928"/>
                  <a:gd name="connsiteX10" fmla="*/ 9697 w 32674"/>
                  <a:gd name="connsiteY10" fmla="*/ 17432 h 40928"/>
                  <a:gd name="connsiteX11" fmla="*/ 9551 w 32674"/>
                  <a:gd name="connsiteY11" fmla="*/ 19329 h 40928"/>
                  <a:gd name="connsiteX12" fmla="*/ 8108 w 32674"/>
                  <a:gd name="connsiteY12" fmla="*/ 19329 h 40928"/>
                  <a:gd name="connsiteX13" fmla="*/ 6665 w 32674"/>
                  <a:gd name="connsiteY13" fmla="*/ 18048 h 40928"/>
                  <a:gd name="connsiteX14" fmla="*/ 3794 w 32674"/>
                  <a:gd name="connsiteY14" fmla="*/ 18048 h 40928"/>
                  <a:gd name="connsiteX15" fmla="*/ 4249 w 32674"/>
                  <a:gd name="connsiteY15" fmla="*/ 23205 h 40928"/>
                  <a:gd name="connsiteX16" fmla="*/ 9924 w 32674"/>
                  <a:gd name="connsiteY16" fmla="*/ 24032 h 40928"/>
                  <a:gd name="connsiteX17" fmla="*/ 9632 w 32674"/>
                  <a:gd name="connsiteY17" fmla="*/ 27210 h 40928"/>
                  <a:gd name="connsiteX18" fmla="*/ 10994 w 32674"/>
                  <a:gd name="connsiteY18" fmla="*/ 28880 h 40928"/>
                  <a:gd name="connsiteX19" fmla="*/ 9016 w 32674"/>
                  <a:gd name="connsiteY19" fmla="*/ 30469 h 40928"/>
                  <a:gd name="connsiteX20" fmla="*/ 9016 w 32674"/>
                  <a:gd name="connsiteY20" fmla="*/ 31540 h 40928"/>
                  <a:gd name="connsiteX21" fmla="*/ 12211 w 32674"/>
                  <a:gd name="connsiteY21" fmla="*/ 32821 h 40928"/>
                  <a:gd name="connsiteX22" fmla="*/ 12665 w 32674"/>
                  <a:gd name="connsiteY22" fmla="*/ 33891 h 40928"/>
                  <a:gd name="connsiteX23" fmla="*/ 13800 w 32674"/>
                  <a:gd name="connsiteY23" fmla="*/ 33891 h 40928"/>
                  <a:gd name="connsiteX24" fmla="*/ 13118 w 32674"/>
                  <a:gd name="connsiteY24" fmla="*/ 27826 h 40928"/>
                  <a:gd name="connsiteX25" fmla="*/ 17286 w 32674"/>
                  <a:gd name="connsiteY25" fmla="*/ 27437 h 40928"/>
                  <a:gd name="connsiteX26" fmla="*/ 18956 w 32674"/>
                  <a:gd name="connsiteY26" fmla="*/ 25621 h 40928"/>
                  <a:gd name="connsiteX27" fmla="*/ 19929 w 32674"/>
                  <a:gd name="connsiteY27" fmla="*/ 27518 h 40928"/>
                  <a:gd name="connsiteX28" fmla="*/ 22053 w 32674"/>
                  <a:gd name="connsiteY28" fmla="*/ 27826 h 40928"/>
                  <a:gd name="connsiteX29" fmla="*/ 20918 w 32674"/>
                  <a:gd name="connsiteY29" fmla="*/ 29188 h 40928"/>
                  <a:gd name="connsiteX30" fmla="*/ 18729 w 32674"/>
                  <a:gd name="connsiteY30" fmla="*/ 29870 h 40928"/>
                  <a:gd name="connsiteX31" fmla="*/ 18875 w 32674"/>
                  <a:gd name="connsiteY31" fmla="*/ 31378 h 40928"/>
                  <a:gd name="connsiteX32" fmla="*/ 20464 w 32674"/>
                  <a:gd name="connsiteY32" fmla="*/ 32675 h 40928"/>
                  <a:gd name="connsiteX33" fmla="*/ 20010 w 32674"/>
                  <a:gd name="connsiteY33" fmla="*/ 33891 h 40928"/>
                  <a:gd name="connsiteX34" fmla="*/ 17594 w 32674"/>
                  <a:gd name="connsiteY34" fmla="*/ 34345 h 40928"/>
                  <a:gd name="connsiteX35" fmla="*/ 16978 w 32674"/>
                  <a:gd name="connsiteY35" fmla="*/ 35399 h 40928"/>
                  <a:gd name="connsiteX36" fmla="*/ 13038 w 32674"/>
                  <a:gd name="connsiteY36" fmla="*/ 35399 h 40928"/>
                  <a:gd name="connsiteX37" fmla="*/ 8497 w 32674"/>
                  <a:gd name="connsiteY37" fmla="*/ 32756 h 40928"/>
                  <a:gd name="connsiteX38" fmla="*/ 7054 w 32674"/>
                  <a:gd name="connsiteY38" fmla="*/ 33275 h 40928"/>
                  <a:gd name="connsiteX39" fmla="*/ 5838 w 32674"/>
                  <a:gd name="connsiteY39" fmla="*/ 35853 h 40928"/>
                  <a:gd name="connsiteX40" fmla="*/ 7362 w 32674"/>
                  <a:gd name="connsiteY40" fmla="*/ 38204 h 40928"/>
                  <a:gd name="connsiteX41" fmla="*/ 13573 w 32674"/>
                  <a:gd name="connsiteY41" fmla="*/ 39875 h 40928"/>
                  <a:gd name="connsiteX42" fmla="*/ 17513 w 32674"/>
                  <a:gd name="connsiteY42" fmla="*/ 38432 h 40928"/>
                  <a:gd name="connsiteX43" fmla="*/ 21372 w 32674"/>
                  <a:gd name="connsiteY43" fmla="*/ 38512 h 40928"/>
                  <a:gd name="connsiteX44" fmla="*/ 23124 w 32674"/>
                  <a:gd name="connsiteY44" fmla="*/ 38577 h 40928"/>
                  <a:gd name="connsiteX45" fmla="*/ 23124 w 32674"/>
                  <a:gd name="connsiteY45" fmla="*/ 36615 h 40928"/>
                  <a:gd name="connsiteX46" fmla="*/ 24859 w 32674"/>
                  <a:gd name="connsiteY46" fmla="*/ 35788 h 40928"/>
                  <a:gd name="connsiteX47" fmla="*/ 24859 w 32674"/>
                  <a:gd name="connsiteY47" fmla="*/ 32367 h 40928"/>
                  <a:gd name="connsiteX48" fmla="*/ 26448 w 32674"/>
                  <a:gd name="connsiteY48" fmla="*/ 32448 h 40928"/>
                  <a:gd name="connsiteX49" fmla="*/ 27064 w 32674"/>
                  <a:gd name="connsiteY49" fmla="*/ 34945 h 40928"/>
                  <a:gd name="connsiteX50" fmla="*/ 27518 w 32674"/>
                  <a:gd name="connsiteY50" fmla="*/ 36696 h 40928"/>
                  <a:gd name="connsiteX51" fmla="*/ 28734 w 32674"/>
                  <a:gd name="connsiteY51" fmla="*/ 37069 h 40928"/>
                  <a:gd name="connsiteX52" fmla="*/ 28426 w 32674"/>
                  <a:gd name="connsiteY52" fmla="*/ 38512 h 40928"/>
                  <a:gd name="connsiteX53" fmla="*/ 26529 w 32674"/>
                  <a:gd name="connsiteY53" fmla="*/ 39421 h 40928"/>
                  <a:gd name="connsiteX54" fmla="*/ 26156 w 32674"/>
                  <a:gd name="connsiteY54" fmla="*/ 40556 h 40928"/>
                  <a:gd name="connsiteX55" fmla="*/ 28734 w 32674"/>
                  <a:gd name="connsiteY55" fmla="*/ 40929 h 40928"/>
                  <a:gd name="connsiteX56" fmla="*/ 30161 w 32674"/>
                  <a:gd name="connsiteY56" fmla="*/ 40556 h 40928"/>
                  <a:gd name="connsiteX57" fmla="*/ 31069 w 32674"/>
                  <a:gd name="connsiteY57" fmla="*/ 38123 h 40928"/>
                  <a:gd name="connsiteX58" fmla="*/ 29642 w 32674"/>
                  <a:gd name="connsiteY58" fmla="*/ 36696 h 40928"/>
                  <a:gd name="connsiteX59" fmla="*/ 28734 w 32674"/>
                  <a:gd name="connsiteY59" fmla="*/ 35934 h 40928"/>
                  <a:gd name="connsiteX60" fmla="*/ 28118 w 32674"/>
                  <a:gd name="connsiteY60" fmla="*/ 34264 h 40928"/>
                  <a:gd name="connsiteX61" fmla="*/ 28734 w 32674"/>
                  <a:gd name="connsiteY61" fmla="*/ 32756 h 40928"/>
                  <a:gd name="connsiteX62" fmla="*/ 27664 w 32674"/>
                  <a:gd name="connsiteY62" fmla="*/ 31686 h 40928"/>
                  <a:gd name="connsiteX63" fmla="*/ 27129 w 32674"/>
                  <a:gd name="connsiteY63" fmla="*/ 29870 h 40928"/>
                  <a:gd name="connsiteX64" fmla="*/ 28345 w 32674"/>
                  <a:gd name="connsiteY64" fmla="*/ 29870 h 40928"/>
                  <a:gd name="connsiteX65" fmla="*/ 28199 w 32674"/>
                  <a:gd name="connsiteY65" fmla="*/ 28507 h 40928"/>
                  <a:gd name="connsiteX66" fmla="*/ 27891 w 32674"/>
                  <a:gd name="connsiteY66" fmla="*/ 26918 h 40928"/>
                  <a:gd name="connsiteX67" fmla="*/ 28572 w 32674"/>
                  <a:gd name="connsiteY67" fmla="*/ 26529 h 40928"/>
                  <a:gd name="connsiteX68" fmla="*/ 31069 w 32674"/>
                  <a:gd name="connsiteY68" fmla="*/ 28654 h 40928"/>
                  <a:gd name="connsiteX69" fmla="*/ 32221 w 32674"/>
                  <a:gd name="connsiteY69" fmla="*/ 28815 h 40928"/>
                  <a:gd name="connsiteX70" fmla="*/ 32675 w 32674"/>
                  <a:gd name="connsiteY70" fmla="*/ 25702 h 40928"/>
                  <a:gd name="connsiteX71" fmla="*/ 31604 w 32674"/>
                  <a:gd name="connsiteY71" fmla="*/ 23659 h 40928"/>
                  <a:gd name="connsiteX72" fmla="*/ 30469 w 32674"/>
                  <a:gd name="connsiteY72" fmla="*/ 22524 h 40928"/>
                  <a:gd name="connsiteX73" fmla="*/ 27745 w 32674"/>
                  <a:gd name="connsiteY73" fmla="*/ 22670 h 40928"/>
                  <a:gd name="connsiteX74" fmla="*/ 27064 w 32674"/>
                  <a:gd name="connsiteY74" fmla="*/ 18810 h 40928"/>
                  <a:gd name="connsiteX75" fmla="*/ 23805 w 32674"/>
                  <a:gd name="connsiteY75" fmla="*/ 16459 h 40928"/>
                  <a:gd name="connsiteX76" fmla="*/ 22507 w 32674"/>
                  <a:gd name="connsiteY76" fmla="*/ 16378 h 40928"/>
                  <a:gd name="connsiteX77" fmla="*/ 23043 w 32674"/>
                  <a:gd name="connsiteY77" fmla="*/ 20464 h 40928"/>
                  <a:gd name="connsiteX78" fmla="*/ 21145 w 32674"/>
                  <a:gd name="connsiteY78" fmla="*/ 20464 h 40928"/>
                  <a:gd name="connsiteX79" fmla="*/ 21080 w 32674"/>
                  <a:gd name="connsiteY79" fmla="*/ 16297 h 40928"/>
                  <a:gd name="connsiteX80" fmla="*/ 19702 w 32674"/>
                  <a:gd name="connsiteY80" fmla="*/ 16297 h 40928"/>
                  <a:gd name="connsiteX81" fmla="*/ 17659 w 32674"/>
                  <a:gd name="connsiteY81" fmla="*/ 21145 h 40928"/>
                  <a:gd name="connsiteX82" fmla="*/ 17351 w 32674"/>
                  <a:gd name="connsiteY82" fmla="*/ 17059 h 40928"/>
                  <a:gd name="connsiteX83" fmla="*/ 18729 w 32674"/>
                  <a:gd name="connsiteY83" fmla="*/ 15324 h 40928"/>
                  <a:gd name="connsiteX84" fmla="*/ 18794 w 32674"/>
                  <a:gd name="connsiteY84" fmla="*/ 14108 h 40928"/>
                  <a:gd name="connsiteX85" fmla="*/ 16832 w 32674"/>
                  <a:gd name="connsiteY85" fmla="*/ 14173 h 40928"/>
                  <a:gd name="connsiteX86" fmla="*/ 16329 w 32674"/>
                  <a:gd name="connsiteY86" fmla="*/ 12519 h 40928"/>
                  <a:gd name="connsiteX87" fmla="*/ 11075 w 32674"/>
                  <a:gd name="connsiteY87" fmla="*/ 8578 h 40928"/>
                  <a:gd name="connsiteX88" fmla="*/ 9924 w 32674"/>
                  <a:gd name="connsiteY88" fmla="*/ 7200 h 40928"/>
                  <a:gd name="connsiteX89" fmla="*/ 7816 w 32674"/>
                  <a:gd name="connsiteY89" fmla="*/ 6827 h 40928"/>
                  <a:gd name="connsiteX90" fmla="*/ 7508 w 32674"/>
                  <a:gd name="connsiteY90" fmla="*/ 4638 h 40928"/>
                  <a:gd name="connsiteX91" fmla="*/ 6373 w 32674"/>
                  <a:gd name="connsiteY91" fmla="*/ 2514 h 40928"/>
                  <a:gd name="connsiteX92" fmla="*/ 5238 w 32674"/>
                  <a:gd name="connsiteY92" fmla="*/ 5919 h 40928"/>
                  <a:gd name="connsiteX93" fmla="*/ 4249 w 32674"/>
                  <a:gd name="connsiteY93" fmla="*/ 5773 h 40928"/>
                  <a:gd name="connsiteX94" fmla="*/ 4021 w 32674"/>
                  <a:gd name="connsiteY94" fmla="*/ 2514 h 40928"/>
                  <a:gd name="connsiteX95" fmla="*/ 2724 w 32674"/>
                  <a:gd name="connsiteY95" fmla="*/ 843 h 40928"/>
                  <a:gd name="connsiteX96" fmla="*/ 2724 w 32674"/>
                  <a:gd name="connsiteY96" fmla="*/ 1297 h 40928"/>
                  <a:gd name="connsiteX97" fmla="*/ 0 w 32674"/>
                  <a:gd name="connsiteY97" fmla="*/ 0 h 4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2674" h="40928">
                    <a:moveTo>
                      <a:pt x="0" y="0"/>
                    </a:moveTo>
                    <a:lnTo>
                      <a:pt x="389" y="3000"/>
                    </a:lnTo>
                    <a:lnTo>
                      <a:pt x="2205" y="4703"/>
                    </a:lnTo>
                    <a:lnTo>
                      <a:pt x="2205" y="7589"/>
                    </a:lnTo>
                    <a:lnTo>
                      <a:pt x="5303" y="8416"/>
                    </a:lnTo>
                    <a:lnTo>
                      <a:pt x="7054" y="8416"/>
                    </a:lnTo>
                    <a:lnTo>
                      <a:pt x="12211" y="11383"/>
                    </a:lnTo>
                    <a:lnTo>
                      <a:pt x="11902" y="14335"/>
                    </a:lnTo>
                    <a:lnTo>
                      <a:pt x="7654" y="13800"/>
                    </a:lnTo>
                    <a:lnTo>
                      <a:pt x="7508" y="15016"/>
                    </a:lnTo>
                    <a:lnTo>
                      <a:pt x="9697" y="17432"/>
                    </a:lnTo>
                    <a:lnTo>
                      <a:pt x="9551" y="19329"/>
                    </a:lnTo>
                    <a:lnTo>
                      <a:pt x="8108" y="19329"/>
                    </a:lnTo>
                    <a:lnTo>
                      <a:pt x="6665" y="18048"/>
                    </a:lnTo>
                    <a:lnTo>
                      <a:pt x="3794" y="18048"/>
                    </a:lnTo>
                    <a:lnTo>
                      <a:pt x="4249" y="23205"/>
                    </a:lnTo>
                    <a:lnTo>
                      <a:pt x="9924" y="24032"/>
                    </a:lnTo>
                    <a:lnTo>
                      <a:pt x="9632" y="27210"/>
                    </a:lnTo>
                    <a:lnTo>
                      <a:pt x="10994" y="28880"/>
                    </a:lnTo>
                    <a:lnTo>
                      <a:pt x="9016" y="30469"/>
                    </a:lnTo>
                    <a:lnTo>
                      <a:pt x="9016" y="31540"/>
                    </a:lnTo>
                    <a:lnTo>
                      <a:pt x="12211" y="32821"/>
                    </a:lnTo>
                    <a:lnTo>
                      <a:pt x="12665" y="33891"/>
                    </a:lnTo>
                    <a:lnTo>
                      <a:pt x="13800" y="33891"/>
                    </a:lnTo>
                    <a:lnTo>
                      <a:pt x="13118" y="27826"/>
                    </a:lnTo>
                    <a:lnTo>
                      <a:pt x="17286" y="27437"/>
                    </a:lnTo>
                    <a:lnTo>
                      <a:pt x="18956" y="25621"/>
                    </a:lnTo>
                    <a:lnTo>
                      <a:pt x="19929" y="27518"/>
                    </a:lnTo>
                    <a:lnTo>
                      <a:pt x="22053" y="27826"/>
                    </a:lnTo>
                    <a:lnTo>
                      <a:pt x="20918" y="29188"/>
                    </a:lnTo>
                    <a:lnTo>
                      <a:pt x="18729" y="29870"/>
                    </a:lnTo>
                    <a:lnTo>
                      <a:pt x="18875" y="31378"/>
                    </a:lnTo>
                    <a:lnTo>
                      <a:pt x="20464" y="32675"/>
                    </a:lnTo>
                    <a:lnTo>
                      <a:pt x="20010" y="33891"/>
                    </a:lnTo>
                    <a:lnTo>
                      <a:pt x="17594" y="34345"/>
                    </a:lnTo>
                    <a:lnTo>
                      <a:pt x="16978" y="35399"/>
                    </a:lnTo>
                    <a:lnTo>
                      <a:pt x="13038" y="35399"/>
                    </a:lnTo>
                    <a:lnTo>
                      <a:pt x="8497" y="32756"/>
                    </a:lnTo>
                    <a:lnTo>
                      <a:pt x="7054" y="33275"/>
                    </a:lnTo>
                    <a:lnTo>
                      <a:pt x="5838" y="35853"/>
                    </a:lnTo>
                    <a:lnTo>
                      <a:pt x="7362" y="38204"/>
                    </a:lnTo>
                    <a:lnTo>
                      <a:pt x="13573" y="39875"/>
                    </a:lnTo>
                    <a:lnTo>
                      <a:pt x="17513" y="38432"/>
                    </a:lnTo>
                    <a:lnTo>
                      <a:pt x="21372" y="38512"/>
                    </a:lnTo>
                    <a:lnTo>
                      <a:pt x="23124" y="38577"/>
                    </a:lnTo>
                    <a:lnTo>
                      <a:pt x="23124" y="36615"/>
                    </a:lnTo>
                    <a:lnTo>
                      <a:pt x="24859" y="35788"/>
                    </a:lnTo>
                    <a:lnTo>
                      <a:pt x="24859" y="32367"/>
                    </a:lnTo>
                    <a:lnTo>
                      <a:pt x="26448" y="32448"/>
                    </a:lnTo>
                    <a:lnTo>
                      <a:pt x="27064" y="34945"/>
                    </a:lnTo>
                    <a:lnTo>
                      <a:pt x="27518" y="36696"/>
                    </a:lnTo>
                    <a:lnTo>
                      <a:pt x="28734" y="37069"/>
                    </a:lnTo>
                    <a:lnTo>
                      <a:pt x="28426" y="38512"/>
                    </a:lnTo>
                    <a:lnTo>
                      <a:pt x="26529" y="39421"/>
                    </a:lnTo>
                    <a:lnTo>
                      <a:pt x="26156" y="40556"/>
                    </a:lnTo>
                    <a:lnTo>
                      <a:pt x="28734" y="40929"/>
                    </a:lnTo>
                    <a:lnTo>
                      <a:pt x="30161" y="40556"/>
                    </a:lnTo>
                    <a:lnTo>
                      <a:pt x="31069" y="38123"/>
                    </a:lnTo>
                    <a:lnTo>
                      <a:pt x="29642" y="36696"/>
                    </a:lnTo>
                    <a:lnTo>
                      <a:pt x="28734" y="35934"/>
                    </a:lnTo>
                    <a:lnTo>
                      <a:pt x="28118" y="34264"/>
                    </a:lnTo>
                    <a:lnTo>
                      <a:pt x="28734" y="32756"/>
                    </a:lnTo>
                    <a:lnTo>
                      <a:pt x="27664" y="31686"/>
                    </a:lnTo>
                    <a:lnTo>
                      <a:pt x="27129" y="29870"/>
                    </a:lnTo>
                    <a:lnTo>
                      <a:pt x="28345" y="29870"/>
                    </a:lnTo>
                    <a:lnTo>
                      <a:pt x="28199" y="28507"/>
                    </a:lnTo>
                    <a:lnTo>
                      <a:pt x="27891" y="26918"/>
                    </a:lnTo>
                    <a:lnTo>
                      <a:pt x="28572" y="26529"/>
                    </a:lnTo>
                    <a:lnTo>
                      <a:pt x="31069" y="28654"/>
                    </a:lnTo>
                    <a:lnTo>
                      <a:pt x="32221" y="28815"/>
                    </a:lnTo>
                    <a:lnTo>
                      <a:pt x="32675" y="25702"/>
                    </a:lnTo>
                    <a:lnTo>
                      <a:pt x="31604" y="23659"/>
                    </a:lnTo>
                    <a:lnTo>
                      <a:pt x="30469" y="22524"/>
                    </a:lnTo>
                    <a:lnTo>
                      <a:pt x="27745" y="22670"/>
                    </a:lnTo>
                    <a:lnTo>
                      <a:pt x="27064" y="18810"/>
                    </a:lnTo>
                    <a:lnTo>
                      <a:pt x="23805" y="16459"/>
                    </a:lnTo>
                    <a:lnTo>
                      <a:pt x="22507" y="16378"/>
                    </a:lnTo>
                    <a:lnTo>
                      <a:pt x="23043" y="20464"/>
                    </a:lnTo>
                    <a:lnTo>
                      <a:pt x="21145" y="20464"/>
                    </a:lnTo>
                    <a:lnTo>
                      <a:pt x="21080" y="16297"/>
                    </a:lnTo>
                    <a:lnTo>
                      <a:pt x="19702" y="16297"/>
                    </a:lnTo>
                    <a:lnTo>
                      <a:pt x="17659" y="21145"/>
                    </a:lnTo>
                    <a:lnTo>
                      <a:pt x="17351" y="17059"/>
                    </a:lnTo>
                    <a:lnTo>
                      <a:pt x="18729" y="15324"/>
                    </a:lnTo>
                    <a:lnTo>
                      <a:pt x="18794" y="14108"/>
                    </a:lnTo>
                    <a:lnTo>
                      <a:pt x="16832" y="14173"/>
                    </a:lnTo>
                    <a:lnTo>
                      <a:pt x="16329" y="12519"/>
                    </a:lnTo>
                    <a:lnTo>
                      <a:pt x="11075" y="8578"/>
                    </a:lnTo>
                    <a:lnTo>
                      <a:pt x="9924" y="7200"/>
                    </a:lnTo>
                    <a:lnTo>
                      <a:pt x="7816" y="6827"/>
                    </a:lnTo>
                    <a:lnTo>
                      <a:pt x="7508" y="4638"/>
                    </a:lnTo>
                    <a:lnTo>
                      <a:pt x="6373" y="2514"/>
                    </a:lnTo>
                    <a:lnTo>
                      <a:pt x="5238" y="5919"/>
                    </a:lnTo>
                    <a:lnTo>
                      <a:pt x="4249" y="5773"/>
                    </a:lnTo>
                    <a:lnTo>
                      <a:pt x="4021" y="2514"/>
                    </a:lnTo>
                    <a:lnTo>
                      <a:pt x="2724" y="843"/>
                    </a:lnTo>
                    <a:lnTo>
                      <a:pt x="2724" y="1297"/>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1" name="Freeform: Shape 390">
                <a:extLst>
                  <a:ext uri="{FF2B5EF4-FFF2-40B4-BE49-F238E27FC236}">
                    <a16:creationId xmlns:a16="http://schemas.microsoft.com/office/drawing/2014/main" id="{E03785CD-E490-E018-14D2-802B064D2FB4}"/>
                  </a:ext>
                </a:extLst>
              </p:cNvPr>
              <p:cNvSpPr/>
              <p:nvPr/>
            </p:nvSpPr>
            <p:spPr>
              <a:xfrm>
                <a:off x="5813791" y="5699472"/>
                <a:ext cx="9097" cy="16301"/>
              </a:xfrm>
              <a:custGeom>
                <a:avLst/>
                <a:gdLst>
                  <a:gd name="connsiteX0" fmla="*/ 5611 w 9097"/>
                  <a:gd name="connsiteY0" fmla="*/ 0 h 16301"/>
                  <a:gd name="connsiteX1" fmla="*/ 6146 w 9097"/>
                  <a:gd name="connsiteY1" fmla="*/ 7054 h 16301"/>
                  <a:gd name="connsiteX2" fmla="*/ 9097 w 9097"/>
                  <a:gd name="connsiteY2" fmla="*/ 14853 h 16301"/>
                  <a:gd name="connsiteX3" fmla="*/ 7881 w 9097"/>
                  <a:gd name="connsiteY3" fmla="*/ 16297 h 16301"/>
                  <a:gd name="connsiteX4" fmla="*/ 5076 w 9097"/>
                  <a:gd name="connsiteY4" fmla="*/ 15243 h 16301"/>
                  <a:gd name="connsiteX5" fmla="*/ 2189 w 9097"/>
                  <a:gd name="connsiteY5" fmla="*/ 12064 h 16301"/>
                  <a:gd name="connsiteX6" fmla="*/ 2497 w 9097"/>
                  <a:gd name="connsiteY6" fmla="*/ 8157 h 16301"/>
                  <a:gd name="connsiteX7" fmla="*/ 0 w 9097"/>
                  <a:gd name="connsiteY7" fmla="*/ 6454 h 16301"/>
                  <a:gd name="connsiteX8" fmla="*/ 762 w 9097"/>
                  <a:gd name="connsiteY8" fmla="*/ 4865 h 16301"/>
                  <a:gd name="connsiteX9" fmla="*/ 5611 w 9097"/>
                  <a:gd name="connsiteY9" fmla="*/ 16 h 16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97" h="16301">
                    <a:moveTo>
                      <a:pt x="5611" y="0"/>
                    </a:moveTo>
                    <a:cubicBezTo>
                      <a:pt x="5611" y="600"/>
                      <a:pt x="6146" y="7054"/>
                      <a:pt x="6146" y="7054"/>
                    </a:cubicBezTo>
                    <a:lnTo>
                      <a:pt x="9097" y="14853"/>
                    </a:lnTo>
                    <a:cubicBezTo>
                      <a:pt x="9097" y="14853"/>
                      <a:pt x="8108" y="16216"/>
                      <a:pt x="7881" y="16297"/>
                    </a:cubicBezTo>
                    <a:cubicBezTo>
                      <a:pt x="7654" y="16378"/>
                      <a:pt x="5076" y="15243"/>
                      <a:pt x="5076" y="15243"/>
                    </a:cubicBezTo>
                    <a:lnTo>
                      <a:pt x="2189" y="12064"/>
                    </a:lnTo>
                    <a:lnTo>
                      <a:pt x="2497" y="8157"/>
                    </a:lnTo>
                    <a:lnTo>
                      <a:pt x="0" y="6454"/>
                    </a:lnTo>
                    <a:lnTo>
                      <a:pt x="762" y="4865"/>
                    </a:lnTo>
                    <a:lnTo>
                      <a:pt x="5611" y="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2" name="Freeform: Shape 391">
                <a:extLst>
                  <a:ext uri="{FF2B5EF4-FFF2-40B4-BE49-F238E27FC236}">
                    <a16:creationId xmlns:a16="http://schemas.microsoft.com/office/drawing/2014/main" id="{9F3A499F-78B7-889B-72A2-4B11F08968A1}"/>
                  </a:ext>
                </a:extLst>
              </p:cNvPr>
              <p:cNvSpPr/>
              <p:nvPr/>
            </p:nvSpPr>
            <p:spPr>
              <a:xfrm>
                <a:off x="5818947" y="5716531"/>
                <a:ext cx="4621" cy="2724"/>
              </a:xfrm>
              <a:custGeom>
                <a:avLst/>
                <a:gdLst>
                  <a:gd name="connsiteX0" fmla="*/ 0 w 4621"/>
                  <a:gd name="connsiteY0" fmla="*/ 0 h 2724"/>
                  <a:gd name="connsiteX1" fmla="*/ 4621 w 4621"/>
                  <a:gd name="connsiteY1" fmla="*/ 454 h 2724"/>
                  <a:gd name="connsiteX2" fmla="*/ 3486 w 4621"/>
                  <a:gd name="connsiteY2" fmla="*/ 2724 h 2724"/>
                  <a:gd name="connsiteX3" fmla="*/ 1054 w 4621"/>
                  <a:gd name="connsiteY3" fmla="*/ 2724 h 2724"/>
                  <a:gd name="connsiteX4" fmla="*/ 0 w 4621"/>
                  <a:gd name="connsiteY4" fmla="*/ 0 h 2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 h="2724">
                    <a:moveTo>
                      <a:pt x="0" y="0"/>
                    </a:moveTo>
                    <a:cubicBezTo>
                      <a:pt x="227" y="0"/>
                      <a:pt x="4621" y="454"/>
                      <a:pt x="4621" y="454"/>
                    </a:cubicBezTo>
                    <a:lnTo>
                      <a:pt x="3486" y="2724"/>
                    </a:lnTo>
                    <a:lnTo>
                      <a:pt x="1054" y="2724"/>
                    </a:ln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3" name="Freeform: Shape 392">
                <a:extLst>
                  <a:ext uri="{FF2B5EF4-FFF2-40B4-BE49-F238E27FC236}">
                    <a16:creationId xmlns:a16="http://schemas.microsoft.com/office/drawing/2014/main" id="{388EC19F-2F13-9C3F-72B5-1129A1C5CA55}"/>
                  </a:ext>
                </a:extLst>
              </p:cNvPr>
              <p:cNvSpPr/>
              <p:nvPr/>
            </p:nvSpPr>
            <p:spPr>
              <a:xfrm>
                <a:off x="5783208" y="5708829"/>
                <a:ext cx="30242" cy="18746"/>
              </a:xfrm>
              <a:custGeom>
                <a:avLst/>
                <a:gdLst>
                  <a:gd name="connsiteX0" fmla="*/ 48 w 30242"/>
                  <a:gd name="connsiteY0" fmla="*/ 3146 h 18746"/>
                  <a:gd name="connsiteX1" fmla="*/ 648 w 30242"/>
                  <a:gd name="connsiteY1" fmla="*/ 4281 h 18746"/>
                  <a:gd name="connsiteX2" fmla="*/ 1330 w 30242"/>
                  <a:gd name="connsiteY2" fmla="*/ 8594 h 18746"/>
                  <a:gd name="connsiteX3" fmla="*/ 3227 w 30242"/>
                  <a:gd name="connsiteY3" fmla="*/ 11773 h 18746"/>
                  <a:gd name="connsiteX4" fmla="*/ 8075 w 30242"/>
                  <a:gd name="connsiteY4" fmla="*/ 13978 h 18746"/>
                  <a:gd name="connsiteX5" fmla="*/ 11481 w 30242"/>
                  <a:gd name="connsiteY5" fmla="*/ 13978 h 18746"/>
                  <a:gd name="connsiteX6" fmla="*/ 13751 w 30242"/>
                  <a:gd name="connsiteY6" fmla="*/ 14351 h 18746"/>
                  <a:gd name="connsiteX7" fmla="*/ 15648 w 30242"/>
                  <a:gd name="connsiteY7" fmla="*/ 14886 h 18746"/>
                  <a:gd name="connsiteX8" fmla="*/ 15648 w 30242"/>
                  <a:gd name="connsiteY8" fmla="*/ 17546 h 18746"/>
                  <a:gd name="connsiteX9" fmla="*/ 18226 w 30242"/>
                  <a:gd name="connsiteY9" fmla="*/ 17546 h 18746"/>
                  <a:gd name="connsiteX10" fmla="*/ 17854 w 30242"/>
                  <a:gd name="connsiteY10" fmla="*/ 15340 h 18746"/>
                  <a:gd name="connsiteX11" fmla="*/ 20578 w 30242"/>
                  <a:gd name="connsiteY11" fmla="*/ 15032 h 18746"/>
                  <a:gd name="connsiteX12" fmla="*/ 21032 w 30242"/>
                  <a:gd name="connsiteY12" fmla="*/ 18746 h 18746"/>
                  <a:gd name="connsiteX13" fmla="*/ 23918 w 30242"/>
                  <a:gd name="connsiteY13" fmla="*/ 18746 h 18746"/>
                  <a:gd name="connsiteX14" fmla="*/ 26042 w 30242"/>
                  <a:gd name="connsiteY14" fmla="*/ 15259 h 18746"/>
                  <a:gd name="connsiteX15" fmla="*/ 28540 w 30242"/>
                  <a:gd name="connsiteY15" fmla="*/ 14951 h 18746"/>
                  <a:gd name="connsiteX16" fmla="*/ 30242 w 30242"/>
                  <a:gd name="connsiteY16" fmla="*/ 14756 h 18746"/>
                  <a:gd name="connsiteX17" fmla="*/ 29723 w 30242"/>
                  <a:gd name="connsiteY17" fmla="*/ 12762 h 18746"/>
                  <a:gd name="connsiteX18" fmla="*/ 27842 w 30242"/>
                  <a:gd name="connsiteY18" fmla="*/ 10929 h 18746"/>
                  <a:gd name="connsiteX19" fmla="*/ 26983 w 30242"/>
                  <a:gd name="connsiteY19" fmla="*/ 10929 h 18746"/>
                  <a:gd name="connsiteX20" fmla="*/ 26869 w 30242"/>
                  <a:gd name="connsiteY20" fmla="*/ 11854 h 18746"/>
                  <a:gd name="connsiteX21" fmla="*/ 25329 w 30242"/>
                  <a:gd name="connsiteY21" fmla="*/ 11513 h 18746"/>
                  <a:gd name="connsiteX22" fmla="*/ 25669 w 30242"/>
                  <a:gd name="connsiteY22" fmla="*/ 9518 h 18746"/>
                  <a:gd name="connsiteX23" fmla="*/ 24307 w 30242"/>
                  <a:gd name="connsiteY23" fmla="*/ 9518 h 18746"/>
                  <a:gd name="connsiteX24" fmla="*/ 22945 w 30242"/>
                  <a:gd name="connsiteY24" fmla="*/ 11221 h 18746"/>
                  <a:gd name="connsiteX25" fmla="*/ 21745 w 30242"/>
                  <a:gd name="connsiteY25" fmla="*/ 11172 h 18746"/>
                  <a:gd name="connsiteX26" fmla="*/ 21632 w 30242"/>
                  <a:gd name="connsiteY26" fmla="*/ 9405 h 18746"/>
                  <a:gd name="connsiteX27" fmla="*/ 18680 w 30242"/>
                  <a:gd name="connsiteY27" fmla="*/ 8724 h 18746"/>
                  <a:gd name="connsiteX28" fmla="*/ 19994 w 30242"/>
                  <a:gd name="connsiteY28" fmla="*/ 7670 h 18746"/>
                  <a:gd name="connsiteX29" fmla="*/ 20286 w 30242"/>
                  <a:gd name="connsiteY29" fmla="*/ 5837 h 18746"/>
                  <a:gd name="connsiteX30" fmla="*/ 17951 w 30242"/>
                  <a:gd name="connsiteY30" fmla="*/ 2659 h 18746"/>
                  <a:gd name="connsiteX31" fmla="*/ 15843 w 30242"/>
                  <a:gd name="connsiteY31" fmla="*/ 2076 h 18746"/>
                  <a:gd name="connsiteX32" fmla="*/ 13800 w 30242"/>
                  <a:gd name="connsiteY32" fmla="*/ 5627 h 18746"/>
                  <a:gd name="connsiteX33" fmla="*/ 14140 w 30242"/>
                  <a:gd name="connsiteY33" fmla="*/ 11773 h 18746"/>
                  <a:gd name="connsiteX34" fmla="*/ 13508 w 30242"/>
                  <a:gd name="connsiteY34" fmla="*/ 11773 h 18746"/>
                  <a:gd name="connsiteX35" fmla="*/ 13054 w 30242"/>
                  <a:gd name="connsiteY35" fmla="*/ 9064 h 18746"/>
                  <a:gd name="connsiteX36" fmla="*/ 10719 w 30242"/>
                  <a:gd name="connsiteY36" fmla="*/ 6940 h 18746"/>
                  <a:gd name="connsiteX37" fmla="*/ 10200 w 30242"/>
                  <a:gd name="connsiteY37" fmla="*/ 4946 h 18746"/>
                  <a:gd name="connsiteX38" fmla="*/ 12421 w 30242"/>
                  <a:gd name="connsiteY38" fmla="*/ 4540 h 18746"/>
                  <a:gd name="connsiteX39" fmla="*/ 11789 w 30242"/>
                  <a:gd name="connsiteY39" fmla="*/ 1021 h 18746"/>
                  <a:gd name="connsiteX40" fmla="*/ 9227 w 30242"/>
                  <a:gd name="connsiteY40" fmla="*/ 1021 h 18746"/>
                  <a:gd name="connsiteX41" fmla="*/ 7865 w 30242"/>
                  <a:gd name="connsiteY41" fmla="*/ 0 h 18746"/>
                  <a:gd name="connsiteX42" fmla="*/ 6389 w 30242"/>
                  <a:gd name="connsiteY42" fmla="*/ 0 h 18746"/>
                  <a:gd name="connsiteX43" fmla="*/ 5708 w 30242"/>
                  <a:gd name="connsiteY43" fmla="*/ 1475 h 18746"/>
                  <a:gd name="connsiteX44" fmla="*/ 6340 w 30242"/>
                  <a:gd name="connsiteY44" fmla="*/ 1767 h 18746"/>
                  <a:gd name="connsiteX45" fmla="*/ 6113 w 30242"/>
                  <a:gd name="connsiteY45" fmla="*/ 2740 h 18746"/>
                  <a:gd name="connsiteX46" fmla="*/ 4232 w 30242"/>
                  <a:gd name="connsiteY46" fmla="*/ 4394 h 18746"/>
                  <a:gd name="connsiteX47" fmla="*/ 2870 w 30242"/>
                  <a:gd name="connsiteY47" fmla="*/ 4848 h 18746"/>
                  <a:gd name="connsiteX48" fmla="*/ 2124 w 30242"/>
                  <a:gd name="connsiteY48" fmla="*/ 2351 h 18746"/>
                  <a:gd name="connsiteX49" fmla="*/ 0 w 30242"/>
                  <a:gd name="connsiteY49" fmla="*/ 2286 h 18746"/>
                  <a:gd name="connsiteX50" fmla="*/ 0 w 30242"/>
                  <a:gd name="connsiteY50" fmla="*/ 3162 h 18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0242" h="18746">
                    <a:moveTo>
                      <a:pt x="48" y="3146"/>
                    </a:moveTo>
                    <a:lnTo>
                      <a:pt x="648" y="4281"/>
                    </a:lnTo>
                    <a:lnTo>
                      <a:pt x="1330" y="8594"/>
                    </a:lnTo>
                    <a:lnTo>
                      <a:pt x="3227" y="11773"/>
                    </a:lnTo>
                    <a:lnTo>
                      <a:pt x="8075" y="13978"/>
                    </a:lnTo>
                    <a:lnTo>
                      <a:pt x="11481" y="13978"/>
                    </a:lnTo>
                    <a:lnTo>
                      <a:pt x="13751" y="14351"/>
                    </a:lnTo>
                    <a:lnTo>
                      <a:pt x="15648" y="14886"/>
                    </a:lnTo>
                    <a:cubicBezTo>
                      <a:pt x="15648" y="14886"/>
                      <a:pt x="15113" y="17383"/>
                      <a:pt x="15648" y="17546"/>
                    </a:cubicBezTo>
                    <a:cubicBezTo>
                      <a:pt x="16183" y="17707"/>
                      <a:pt x="18226" y="17546"/>
                      <a:pt x="18226" y="17546"/>
                    </a:cubicBezTo>
                    <a:lnTo>
                      <a:pt x="17854" y="15340"/>
                    </a:lnTo>
                    <a:lnTo>
                      <a:pt x="20578" y="15032"/>
                    </a:lnTo>
                    <a:lnTo>
                      <a:pt x="21032" y="18746"/>
                    </a:lnTo>
                    <a:cubicBezTo>
                      <a:pt x="21032" y="18746"/>
                      <a:pt x="23691" y="18664"/>
                      <a:pt x="23918" y="18746"/>
                    </a:cubicBezTo>
                    <a:cubicBezTo>
                      <a:pt x="24145" y="18826"/>
                      <a:pt x="26042" y="15259"/>
                      <a:pt x="26042" y="15259"/>
                    </a:cubicBezTo>
                    <a:lnTo>
                      <a:pt x="28540" y="14951"/>
                    </a:lnTo>
                    <a:lnTo>
                      <a:pt x="30242" y="14756"/>
                    </a:lnTo>
                    <a:lnTo>
                      <a:pt x="29723" y="12762"/>
                    </a:lnTo>
                    <a:lnTo>
                      <a:pt x="27842" y="10929"/>
                    </a:lnTo>
                    <a:lnTo>
                      <a:pt x="26983" y="10929"/>
                    </a:lnTo>
                    <a:lnTo>
                      <a:pt x="26869" y="11854"/>
                    </a:lnTo>
                    <a:lnTo>
                      <a:pt x="25329" y="11513"/>
                    </a:lnTo>
                    <a:lnTo>
                      <a:pt x="25669" y="9518"/>
                    </a:lnTo>
                    <a:lnTo>
                      <a:pt x="24307" y="9518"/>
                    </a:lnTo>
                    <a:lnTo>
                      <a:pt x="22945" y="11221"/>
                    </a:lnTo>
                    <a:lnTo>
                      <a:pt x="21745" y="11172"/>
                    </a:lnTo>
                    <a:lnTo>
                      <a:pt x="21632" y="9405"/>
                    </a:lnTo>
                    <a:lnTo>
                      <a:pt x="18680" y="8724"/>
                    </a:lnTo>
                    <a:lnTo>
                      <a:pt x="19994" y="7670"/>
                    </a:lnTo>
                    <a:lnTo>
                      <a:pt x="20286" y="5837"/>
                    </a:lnTo>
                    <a:lnTo>
                      <a:pt x="17951" y="2659"/>
                    </a:lnTo>
                    <a:lnTo>
                      <a:pt x="15843" y="2076"/>
                    </a:lnTo>
                    <a:lnTo>
                      <a:pt x="13800" y="5627"/>
                    </a:lnTo>
                    <a:lnTo>
                      <a:pt x="14140" y="11773"/>
                    </a:lnTo>
                    <a:lnTo>
                      <a:pt x="13508" y="11773"/>
                    </a:lnTo>
                    <a:lnTo>
                      <a:pt x="13054" y="9064"/>
                    </a:lnTo>
                    <a:lnTo>
                      <a:pt x="10719" y="6940"/>
                    </a:lnTo>
                    <a:lnTo>
                      <a:pt x="10200" y="4946"/>
                    </a:lnTo>
                    <a:cubicBezTo>
                      <a:pt x="10200" y="4946"/>
                      <a:pt x="12243" y="4719"/>
                      <a:pt x="12421" y="4540"/>
                    </a:cubicBezTo>
                    <a:cubicBezTo>
                      <a:pt x="12599" y="4362"/>
                      <a:pt x="11789" y="1021"/>
                      <a:pt x="11789" y="1021"/>
                    </a:cubicBezTo>
                    <a:lnTo>
                      <a:pt x="9227" y="1021"/>
                    </a:lnTo>
                    <a:lnTo>
                      <a:pt x="7865" y="0"/>
                    </a:lnTo>
                    <a:lnTo>
                      <a:pt x="6389" y="0"/>
                    </a:lnTo>
                    <a:lnTo>
                      <a:pt x="5708" y="1475"/>
                    </a:lnTo>
                    <a:lnTo>
                      <a:pt x="6340" y="1767"/>
                    </a:lnTo>
                    <a:cubicBezTo>
                      <a:pt x="6340" y="1767"/>
                      <a:pt x="6275" y="2675"/>
                      <a:pt x="6113" y="2740"/>
                    </a:cubicBezTo>
                    <a:cubicBezTo>
                      <a:pt x="5935" y="2789"/>
                      <a:pt x="4232" y="4394"/>
                      <a:pt x="4232" y="4394"/>
                    </a:cubicBezTo>
                    <a:lnTo>
                      <a:pt x="2870" y="4848"/>
                    </a:lnTo>
                    <a:lnTo>
                      <a:pt x="2124" y="2351"/>
                    </a:lnTo>
                    <a:lnTo>
                      <a:pt x="0" y="2286"/>
                    </a:lnTo>
                    <a:lnTo>
                      <a:pt x="0" y="316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4" name="Freeform: Shape 393">
                <a:extLst>
                  <a:ext uri="{FF2B5EF4-FFF2-40B4-BE49-F238E27FC236}">
                    <a16:creationId xmlns:a16="http://schemas.microsoft.com/office/drawing/2014/main" id="{F8F41DB9-3CE0-406A-7AFC-934C0DE45F68}"/>
                  </a:ext>
                </a:extLst>
              </p:cNvPr>
              <p:cNvSpPr/>
              <p:nvPr/>
            </p:nvSpPr>
            <p:spPr>
              <a:xfrm>
                <a:off x="5734268" y="5463533"/>
                <a:ext cx="9275" cy="12242"/>
              </a:xfrm>
              <a:custGeom>
                <a:avLst/>
                <a:gdLst>
                  <a:gd name="connsiteX0" fmla="*/ 16 w 9275"/>
                  <a:gd name="connsiteY0" fmla="*/ 4702 h 12242"/>
                  <a:gd name="connsiteX1" fmla="*/ 1411 w 9275"/>
                  <a:gd name="connsiteY1" fmla="*/ 7816 h 12242"/>
                  <a:gd name="connsiteX2" fmla="*/ 2124 w 9275"/>
                  <a:gd name="connsiteY2" fmla="*/ 10200 h 12242"/>
                  <a:gd name="connsiteX3" fmla="*/ 4962 w 9275"/>
                  <a:gd name="connsiteY3" fmla="*/ 12243 h 12242"/>
                  <a:gd name="connsiteX4" fmla="*/ 6130 w 9275"/>
                  <a:gd name="connsiteY4" fmla="*/ 10962 h 12242"/>
                  <a:gd name="connsiteX5" fmla="*/ 3746 w 9275"/>
                  <a:gd name="connsiteY5" fmla="*/ 8870 h 12242"/>
                  <a:gd name="connsiteX6" fmla="*/ 4768 w 9275"/>
                  <a:gd name="connsiteY6" fmla="*/ 8189 h 12242"/>
                  <a:gd name="connsiteX7" fmla="*/ 7005 w 9275"/>
                  <a:gd name="connsiteY7" fmla="*/ 10281 h 12242"/>
                  <a:gd name="connsiteX8" fmla="*/ 7686 w 9275"/>
                  <a:gd name="connsiteY8" fmla="*/ 8481 h 12242"/>
                  <a:gd name="connsiteX9" fmla="*/ 9275 w 9275"/>
                  <a:gd name="connsiteY9" fmla="*/ 7589 h 12242"/>
                  <a:gd name="connsiteX10" fmla="*/ 8286 w 9275"/>
                  <a:gd name="connsiteY10" fmla="*/ 6373 h 12242"/>
                  <a:gd name="connsiteX11" fmla="*/ 6697 w 9275"/>
                  <a:gd name="connsiteY11" fmla="*/ 6486 h 12242"/>
                  <a:gd name="connsiteX12" fmla="*/ 6211 w 9275"/>
                  <a:gd name="connsiteY12" fmla="*/ 4476 h 12242"/>
                  <a:gd name="connsiteX13" fmla="*/ 5076 w 9275"/>
                  <a:gd name="connsiteY13" fmla="*/ 4476 h 12242"/>
                  <a:gd name="connsiteX14" fmla="*/ 4394 w 9275"/>
                  <a:gd name="connsiteY14" fmla="*/ 422 h 12242"/>
                  <a:gd name="connsiteX15" fmla="*/ 3454 w 9275"/>
                  <a:gd name="connsiteY15" fmla="*/ 0 h 12242"/>
                  <a:gd name="connsiteX16" fmla="*/ 3681 w 9275"/>
                  <a:gd name="connsiteY16" fmla="*/ 3600 h 12242"/>
                  <a:gd name="connsiteX17" fmla="*/ 4281 w 9275"/>
                  <a:gd name="connsiteY17" fmla="*/ 5270 h 12242"/>
                  <a:gd name="connsiteX18" fmla="*/ 2692 w 9275"/>
                  <a:gd name="connsiteY18" fmla="*/ 6130 h 12242"/>
                  <a:gd name="connsiteX19" fmla="*/ 600 w 9275"/>
                  <a:gd name="connsiteY19" fmla="*/ 2968 h 12242"/>
                  <a:gd name="connsiteX20" fmla="*/ 0 w 9275"/>
                  <a:gd name="connsiteY20" fmla="*/ 4297 h 12242"/>
                  <a:gd name="connsiteX21" fmla="*/ 0 w 9275"/>
                  <a:gd name="connsiteY21" fmla="*/ 4719 h 12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275" h="12242">
                    <a:moveTo>
                      <a:pt x="16" y="4702"/>
                    </a:moveTo>
                    <a:lnTo>
                      <a:pt x="1411" y="7816"/>
                    </a:lnTo>
                    <a:lnTo>
                      <a:pt x="2124" y="10200"/>
                    </a:lnTo>
                    <a:lnTo>
                      <a:pt x="4962" y="12243"/>
                    </a:lnTo>
                    <a:lnTo>
                      <a:pt x="6130" y="10962"/>
                    </a:lnTo>
                    <a:lnTo>
                      <a:pt x="3746" y="8870"/>
                    </a:lnTo>
                    <a:lnTo>
                      <a:pt x="4768" y="8189"/>
                    </a:lnTo>
                    <a:lnTo>
                      <a:pt x="7005" y="10281"/>
                    </a:lnTo>
                    <a:lnTo>
                      <a:pt x="7686" y="8481"/>
                    </a:lnTo>
                    <a:lnTo>
                      <a:pt x="9275" y="7589"/>
                    </a:lnTo>
                    <a:cubicBezTo>
                      <a:pt x="9275" y="7589"/>
                      <a:pt x="8448" y="6373"/>
                      <a:pt x="8286" y="6373"/>
                    </a:cubicBezTo>
                    <a:cubicBezTo>
                      <a:pt x="8124" y="6373"/>
                      <a:pt x="6697" y="6486"/>
                      <a:pt x="6697" y="6486"/>
                    </a:cubicBezTo>
                    <a:lnTo>
                      <a:pt x="6211" y="4476"/>
                    </a:lnTo>
                    <a:cubicBezTo>
                      <a:pt x="6211" y="4476"/>
                      <a:pt x="5108" y="4735"/>
                      <a:pt x="5076" y="4476"/>
                    </a:cubicBezTo>
                    <a:cubicBezTo>
                      <a:pt x="5043" y="4216"/>
                      <a:pt x="4394" y="422"/>
                      <a:pt x="4394" y="422"/>
                    </a:cubicBezTo>
                    <a:lnTo>
                      <a:pt x="3454" y="0"/>
                    </a:lnTo>
                    <a:cubicBezTo>
                      <a:pt x="3454" y="0"/>
                      <a:pt x="3649" y="3486"/>
                      <a:pt x="3681" y="3600"/>
                    </a:cubicBezTo>
                    <a:cubicBezTo>
                      <a:pt x="3713" y="3713"/>
                      <a:pt x="4281" y="5270"/>
                      <a:pt x="4281" y="5270"/>
                    </a:cubicBezTo>
                    <a:lnTo>
                      <a:pt x="2692" y="6130"/>
                    </a:lnTo>
                    <a:lnTo>
                      <a:pt x="600" y="2968"/>
                    </a:lnTo>
                    <a:lnTo>
                      <a:pt x="0" y="4297"/>
                    </a:lnTo>
                    <a:lnTo>
                      <a:pt x="0" y="471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5" name="Freeform: Shape 394">
                <a:extLst>
                  <a:ext uri="{FF2B5EF4-FFF2-40B4-BE49-F238E27FC236}">
                    <a16:creationId xmlns:a16="http://schemas.microsoft.com/office/drawing/2014/main" id="{78DEDB4D-9397-BC94-D0A1-70C2F702DDDB}"/>
                  </a:ext>
                </a:extLst>
              </p:cNvPr>
              <p:cNvSpPr/>
              <p:nvPr/>
            </p:nvSpPr>
            <p:spPr>
              <a:xfrm>
                <a:off x="5731706" y="5469322"/>
                <a:ext cx="3826" cy="6713"/>
              </a:xfrm>
              <a:custGeom>
                <a:avLst/>
                <a:gdLst>
                  <a:gd name="connsiteX0" fmla="*/ 1443 w 3826"/>
                  <a:gd name="connsiteY0" fmla="*/ 16 h 6713"/>
                  <a:gd name="connsiteX1" fmla="*/ 3454 w 3826"/>
                  <a:gd name="connsiteY1" fmla="*/ 3616 h 6713"/>
                  <a:gd name="connsiteX2" fmla="*/ 3827 w 3826"/>
                  <a:gd name="connsiteY2" fmla="*/ 6227 h 6713"/>
                  <a:gd name="connsiteX3" fmla="*/ 3032 w 3826"/>
                  <a:gd name="connsiteY3" fmla="*/ 6713 h 6713"/>
                  <a:gd name="connsiteX4" fmla="*/ 1978 w 3826"/>
                  <a:gd name="connsiteY4" fmla="*/ 5157 h 6713"/>
                  <a:gd name="connsiteX5" fmla="*/ 1865 w 3826"/>
                  <a:gd name="connsiteY5" fmla="*/ 3356 h 6713"/>
                  <a:gd name="connsiteX6" fmla="*/ 0 w 3826"/>
                  <a:gd name="connsiteY6" fmla="*/ 0 h 6713"/>
                  <a:gd name="connsiteX7" fmla="*/ 1443 w 3826"/>
                  <a:gd name="connsiteY7" fmla="*/ 0 h 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6" h="6713">
                    <a:moveTo>
                      <a:pt x="1443" y="16"/>
                    </a:moveTo>
                    <a:cubicBezTo>
                      <a:pt x="1443" y="129"/>
                      <a:pt x="3454" y="3616"/>
                      <a:pt x="3454" y="3616"/>
                    </a:cubicBezTo>
                    <a:lnTo>
                      <a:pt x="3827" y="6227"/>
                    </a:lnTo>
                    <a:lnTo>
                      <a:pt x="3032" y="6713"/>
                    </a:lnTo>
                    <a:lnTo>
                      <a:pt x="1978" y="5157"/>
                    </a:lnTo>
                    <a:lnTo>
                      <a:pt x="1865" y="3356"/>
                    </a:lnTo>
                    <a:lnTo>
                      <a:pt x="0" y="0"/>
                    </a:lnTo>
                    <a:lnTo>
                      <a:pt x="1443"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6" name="Freeform: Shape 395">
                <a:extLst>
                  <a:ext uri="{FF2B5EF4-FFF2-40B4-BE49-F238E27FC236}">
                    <a16:creationId xmlns:a16="http://schemas.microsoft.com/office/drawing/2014/main" id="{46052528-C828-DAC6-383C-14C7106A3D31}"/>
                  </a:ext>
                </a:extLst>
              </p:cNvPr>
              <p:cNvSpPr/>
              <p:nvPr/>
            </p:nvSpPr>
            <p:spPr>
              <a:xfrm>
                <a:off x="5787699" y="5662095"/>
                <a:ext cx="71673" cy="85505"/>
              </a:xfrm>
              <a:custGeom>
                <a:avLst/>
                <a:gdLst>
                  <a:gd name="connsiteX0" fmla="*/ 67360 w 71673"/>
                  <a:gd name="connsiteY0" fmla="*/ 2595 h 85505"/>
                  <a:gd name="connsiteX1" fmla="*/ 70766 w 71673"/>
                  <a:gd name="connsiteY1" fmla="*/ 6276 h 85505"/>
                  <a:gd name="connsiteX2" fmla="*/ 71674 w 71673"/>
                  <a:gd name="connsiteY2" fmla="*/ 83008 h 85505"/>
                  <a:gd name="connsiteX3" fmla="*/ 68269 w 71673"/>
                  <a:gd name="connsiteY3" fmla="*/ 83008 h 85505"/>
                  <a:gd name="connsiteX4" fmla="*/ 67360 w 71673"/>
                  <a:gd name="connsiteY4" fmla="*/ 85506 h 85505"/>
                  <a:gd name="connsiteX5" fmla="*/ 63615 w 71673"/>
                  <a:gd name="connsiteY5" fmla="*/ 83122 h 85505"/>
                  <a:gd name="connsiteX6" fmla="*/ 62820 w 71673"/>
                  <a:gd name="connsiteY6" fmla="*/ 85506 h 85505"/>
                  <a:gd name="connsiteX7" fmla="*/ 52474 w 71673"/>
                  <a:gd name="connsiteY7" fmla="*/ 82441 h 85505"/>
                  <a:gd name="connsiteX8" fmla="*/ 49977 w 71673"/>
                  <a:gd name="connsiteY8" fmla="*/ 80965 h 85505"/>
                  <a:gd name="connsiteX9" fmla="*/ 49977 w 71673"/>
                  <a:gd name="connsiteY9" fmla="*/ 77901 h 85505"/>
                  <a:gd name="connsiteX10" fmla="*/ 48615 w 71673"/>
                  <a:gd name="connsiteY10" fmla="*/ 80852 h 85505"/>
                  <a:gd name="connsiteX11" fmla="*/ 47026 w 71673"/>
                  <a:gd name="connsiteY11" fmla="*/ 77333 h 85505"/>
                  <a:gd name="connsiteX12" fmla="*/ 46004 w 71673"/>
                  <a:gd name="connsiteY12" fmla="*/ 80625 h 85505"/>
                  <a:gd name="connsiteX13" fmla="*/ 44188 w 71673"/>
                  <a:gd name="connsiteY13" fmla="*/ 81533 h 85505"/>
                  <a:gd name="connsiteX14" fmla="*/ 43166 w 71673"/>
                  <a:gd name="connsiteY14" fmla="*/ 78014 h 85505"/>
                  <a:gd name="connsiteX15" fmla="*/ 41918 w 71673"/>
                  <a:gd name="connsiteY15" fmla="*/ 81306 h 85505"/>
                  <a:gd name="connsiteX16" fmla="*/ 35885 w 71673"/>
                  <a:gd name="connsiteY16" fmla="*/ 82101 h 85505"/>
                  <a:gd name="connsiteX17" fmla="*/ 36453 w 71673"/>
                  <a:gd name="connsiteY17" fmla="*/ 78695 h 85505"/>
                  <a:gd name="connsiteX18" fmla="*/ 35205 w 71673"/>
                  <a:gd name="connsiteY18" fmla="*/ 80625 h 85505"/>
                  <a:gd name="connsiteX19" fmla="*/ 28264 w 71673"/>
                  <a:gd name="connsiteY19" fmla="*/ 80965 h 85505"/>
                  <a:gd name="connsiteX20" fmla="*/ 26108 w 71673"/>
                  <a:gd name="connsiteY20" fmla="*/ 82327 h 85505"/>
                  <a:gd name="connsiteX21" fmla="*/ 25199 w 71673"/>
                  <a:gd name="connsiteY21" fmla="*/ 81533 h 85505"/>
                  <a:gd name="connsiteX22" fmla="*/ 32253 w 71673"/>
                  <a:gd name="connsiteY22" fmla="*/ 77674 h 85505"/>
                  <a:gd name="connsiteX23" fmla="*/ 33048 w 71673"/>
                  <a:gd name="connsiteY23" fmla="*/ 75063 h 85505"/>
                  <a:gd name="connsiteX24" fmla="*/ 32026 w 71673"/>
                  <a:gd name="connsiteY24" fmla="*/ 74949 h 85505"/>
                  <a:gd name="connsiteX25" fmla="*/ 28167 w 71673"/>
                  <a:gd name="connsiteY25" fmla="*/ 78468 h 85505"/>
                  <a:gd name="connsiteX26" fmla="*/ 25216 w 71673"/>
                  <a:gd name="connsiteY26" fmla="*/ 79263 h 85505"/>
                  <a:gd name="connsiteX27" fmla="*/ 25783 w 71673"/>
                  <a:gd name="connsiteY27" fmla="*/ 76879 h 85505"/>
                  <a:gd name="connsiteX28" fmla="*/ 21810 w 71673"/>
                  <a:gd name="connsiteY28" fmla="*/ 78582 h 85505"/>
                  <a:gd name="connsiteX29" fmla="*/ 23286 w 71673"/>
                  <a:gd name="connsiteY29" fmla="*/ 74155 h 85505"/>
                  <a:gd name="connsiteX30" fmla="*/ 19427 w 71673"/>
                  <a:gd name="connsiteY30" fmla="*/ 76311 h 85505"/>
                  <a:gd name="connsiteX31" fmla="*/ 17497 w 71673"/>
                  <a:gd name="connsiteY31" fmla="*/ 75744 h 85505"/>
                  <a:gd name="connsiteX32" fmla="*/ 18746 w 71673"/>
                  <a:gd name="connsiteY32" fmla="*/ 73928 h 85505"/>
                  <a:gd name="connsiteX33" fmla="*/ 16135 w 71673"/>
                  <a:gd name="connsiteY33" fmla="*/ 71771 h 85505"/>
                  <a:gd name="connsiteX34" fmla="*/ 14319 w 71673"/>
                  <a:gd name="connsiteY34" fmla="*/ 73928 h 85505"/>
                  <a:gd name="connsiteX35" fmla="*/ 12502 w 71673"/>
                  <a:gd name="connsiteY35" fmla="*/ 75290 h 85505"/>
                  <a:gd name="connsiteX36" fmla="*/ 11594 w 71673"/>
                  <a:gd name="connsiteY36" fmla="*/ 73701 h 85505"/>
                  <a:gd name="connsiteX37" fmla="*/ 3405 w 71673"/>
                  <a:gd name="connsiteY37" fmla="*/ 74268 h 85505"/>
                  <a:gd name="connsiteX38" fmla="*/ 0 w 71673"/>
                  <a:gd name="connsiteY38" fmla="*/ 71090 h 85505"/>
                  <a:gd name="connsiteX39" fmla="*/ 1589 w 71673"/>
                  <a:gd name="connsiteY39" fmla="*/ 69955 h 85505"/>
                  <a:gd name="connsiteX40" fmla="*/ 4313 w 71673"/>
                  <a:gd name="connsiteY40" fmla="*/ 71317 h 85505"/>
                  <a:gd name="connsiteX41" fmla="*/ 4881 w 71673"/>
                  <a:gd name="connsiteY41" fmla="*/ 67912 h 85505"/>
                  <a:gd name="connsiteX42" fmla="*/ 5903 w 71673"/>
                  <a:gd name="connsiteY42" fmla="*/ 67571 h 85505"/>
                  <a:gd name="connsiteX43" fmla="*/ 7832 w 71673"/>
                  <a:gd name="connsiteY43" fmla="*/ 70863 h 85505"/>
                  <a:gd name="connsiteX44" fmla="*/ 10686 w 71673"/>
                  <a:gd name="connsiteY44" fmla="*/ 71998 h 85505"/>
                  <a:gd name="connsiteX45" fmla="*/ 9194 w 71673"/>
                  <a:gd name="connsiteY45" fmla="*/ 70295 h 85505"/>
                  <a:gd name="connsiteX46" fmla="*/ 8627 w 71673"/>
                  <a:gd name="connsiteY46" fmla="*/ 67117 h 85505"/>
                  <a:gd name="connsiteX47" fmla="*/ 12032 w 71673"/>
                  <a:gd name="connsiteY47" fmla="*/ 67230 h 85505"/>
                  <a:gd name="connsiteX48" fmla="*/ 14984 w 71673"/>
                  <a:gd name="connsiteY48" fmla="*/ 69841 h 85505"/>
                  <a:gd name="connsiteX49" fmla="*/ 18162 w 71673"/>
                  <a:gd name="connsiteY49" fmla="*/ 70750 h 85505"/>
                  <a:gd name="connsiteX50" fmla="*/ 17254 w 71673"/>
                  <a:gd name="connsiteY50" fmla="*/ 68933 h 85505"/>
                  <a:gd name="connsiteX51" fmla="*/ 19978 w 71673"/>
                  <a:gd name="connsiteY51" fmla="*/ 68820 h 85505"/>
                  <a:gd name="connsiteX52" fmla="*/ 20659 w 71673"/>
                  <a:gd name="connsiteY52" fmla="*/ 68252 h 85505"/>
                  <a:gd name="connsiteX53" fmla="*/ 21680 w 71673"/>
                  <a:gd name="connsiteY53" fmla="*/ 68252 h 85505"/>
                  <a:gd name="connsiteX54" fmla="*/ 22702 w 71673"/>
                  <a:gd name="connsiteY54" fmla="*/ 64279 h 85505"/>
                  <a:gd name="connsiteX55" fmla="*/ 24859 w 71673"/>
                  <a:gd name="connsiteY55" fmla="*/ 63371 h 85505"/>
                  <a:gd name="connsiteX56" fmla="*/ 26108 w 71673"/>
                  <a:gd name="connsiteY56" fmla="*/ 64847 h 85505"/>
                  <a:gd name="connsiteX57" fmla="*/ 28945 w 71673"/>
                  <a:gd name="connsiteY57" fmla="*/ 64960 h 85505"/>
                  <a:gd name="connsiteX58" fmla="*/ 26108 w 71673"/>
                  <a:gd name="connsiteY58" fmla="*/ 72241 h 85505"/>
                  <a:gd name="connsiteX59" fmla="*/ 28378 w 71673"/>
                  <a:gd name="connsiteY59" fmla="*/ 73036 h 85505"/>
                  <a:gd name="connsiteX60" fmla="*/ 28605 w 71673"/>
                  <a:gd name="connsiteY60" fmla="*/ 69176 h 85505"/>
                  <a:gd name="connsiteX61" fmla="*/ 30194 w 71673"/>
                  <a:gd name="connsiteY61" fmla="*/ 67587 h 85505"/>
                  <a:gd name="connsiteX62" fmla="*/ 36680 w 71673"/>
                  <a:gd name="connsiteY62" fmla="*/ 71106 h 85505"/>
                  <a:gd name="connsiteX63" fmla="*/ 37361 w 71673"/>
                  <a:gd name="connsiteY63" fmla="*/ 69517 h 85505"/>
                  <a:gd name="connsiteX64" fmla="*/ 32934 w 71673"/>
                  <a:gd name="connsiteY64" fmla="*/ 67701 h 85505"/>
                  <a:gd name="connsiteX65" fmla="*/ 29983 w 71673"/>
                  <a:gd name="connsiteY65" fmla="*/ 63614 h 85505"/>
                  <a:gd name="connsiteX66" fmla="*/ 26918 w 71673"/>
                  <a:gd name="connsiteY66" fmla="*/ 62139 h 85505"/>
                  <a:gd name="connsiteX67" fmla="*/ 27940 w 71673"/>
                  <a:gd name="connsiteY67" fmla="*/ 59933 h 85505"/>
                  <a:gd name="connsiteX68" fmla="*/ 24081 w 71673"/>
                  <a:gd name="connsiteY68" fmla="*/ 55847 h 85505"/>
                  <a:gd name="connsiteX69" fmla="*/ 24081 w 71673"/>
                  <a:gd name="connsiteY69" fmla="*/ 50431 h 85505"/>
                  <a:gd name="connsiteX70" fmla="*/ 24194 w 71673"/>
                  <a:gd name="connsiteY70" fmla="*/ 47366 h 85505"/>
                  <a:gd name="connsiteX71" fmla="*/ 26124 w 71673"/>
                  <a:gd name="connsiteY71" fmla="*/ 46799 h 85505"/>
                  <a:gd name="connsiteX72" fmla="*/ 28167 w 71673"/>
                  <a:gd name="connsiteY72" fmla="*/ 47934 h 85505"/>
                  <a:gd name="connsiteX73" fmla="*/ 28848 w 71673"/>
                  <a:gd name="connsiteY73" fmla="*/ 51680 h 85505"/>
                  <a:gd name="connsiteX74" fmla="*/ 29869 w 71673"/>
                  <a:gd name="connsiteY74" fmla="*/ 56674 h 85505"/>
                  <a:gd name="connsiteX75" fmla="*/ 31264 w 71673"/>
                  <a:gd name="connsiteY75" fmla="*/ 59933 h 85505"/>
                  <a:gd name="connsiteX76" fmla="*/ 32140 w 71673"/>
                  <a:gd name="connsiteY76" fmla="*/ 58150 h 85505"/>
                  <a:gd name="connsiteX77" fmla="*/ 34750 w 71673"/>
                  <a:gd name="connsiteY77" fmla="*/ 58604 h 85505"/>
                  <a:gd name="connsiteX78" fmla="*/ 34296 w 71673"/>
                  <a:gd name="connsiteY78" fmla="*/ 61214 h 85505"/>
                  <a:gd name="connsiteX79" fmla="*/ 35205 w 71673"/>
                  <a:gd name="connsiteY79" fmla="*/ 64506 h 85505"/>
                  <a:gd name="connsiteX80" fmla="*/ 39291 w 71673"/>
                  <a:gd name="connsiteY80" fmla="*/ 66776 h 85505"/>
                  <a:gd name="connsiteX81" fmla="*/ 38042 w 71673"/>
                  <a:gd name="connsiteY81" fmla="*/ 63598 h 85505"/>
                  <a:gd name="connsiteX82" fmla="*/ 41107 w 71673"/>
                  <a:gd name="connsiteY82" fmla="*/ 60534 h 85505"/>
                  <a:gd name="connsiteX83" fmla="*/ 43604 w 71673"/>
                  <a:gd name="connsiteY83" fmla="*/ 65544 h 85505"/>
                  <a:gd name="connsiteX84" fmla="*/ 44853 w 71673"/>
                  <a:gd name="connsiteY84" fmla="*/ 62253 h 85505"/>
                  <a:gd name="connsiteX85" fmla="*/ 48372 w 71673"/>
                  <a:gd name="connsiteY85" fmla="*/ 63388 h 85505"/>
                  <a:gd name="connsiteX86" fmla="*/ 51209 w 71673"/>
                  <a:gd name="connsiteY86" fmla="*/ 67814 h 85505"/>
                  <a:gd name="connsiteX87" fmla="*/ 51777 w 71673"/>
                  <a:gd name="connsiteY87" fmla="*/ 64636 h 85505"/>
                  <a:gd name="connsiteX88" fmla="*/ 57355 w 71673"/>
                  <a:gd name="connsiteY88" fmla="*/ 68382 h 85505"/>
                  <a:gd name="connsiteX89" fmla="*/ 54517 w 71673"/>
                  <a:gd name="connsiteY89" fmla="*/ 73376 h 85505"/>
                  <a:gd name="connsiteX90" fmla="*/ 54404 w 71673"/>
                  <a:gd name="connsiteY90" fmla="*/ 76441 h 85505"/>
                  <a:gd name="connsiteX91" fmla="*/ 56674 w 71673"/>
                  <a:gd name="connsiteY91" fmla="*/ 76100 h 85505"/>
                  <a:gd name="connsiteX92" fmla="*/ 56674 w 71673"/>
                  <a:gd name="connsiteY92" fmla="*/ 72355 h 85505"/>
                  <a:gd name="connsiteX93" fmla="*/ 58944 w 71673"/>
                  <a:gd name="connsiteY93" fmla="*/ 71333 h 85505"/>
                  <a:gd name="connsiteX94" fmla="*/ 59285 w 71673"/>
                  <a:gd name="connsiteY94" fmla="*/ 69404 h 85505"/>
                  <a:gd name="connsiteX95" fmla="*/ 61555 w 71673"/>
                  <a:gd name="connsiteY95" fmla="*/ 69517 h 85505"/>
                  <a:gd name="connsiteX96" fmla="*/ 62917 w 71673"/>
                  <a:gd name="connsiteY96" fmla="*/ 67928 h 85505"/>
                  <a:gd name="connsiteX97" fmla="*/ 54388 w 71673"/>
                  <a:gd name="connsiteY97" fmla="*/ 63614 h 85505"/>
                  <a:gd name="connsiteX98" fmla="*/ 52231 w 71673"/>
                  <a:gd name="connsiteY98" fmla="*/ 61685 h 85505"/>
                  <a:gd name="connsiteX99" fmla="*/ 49507 w 71673"/>
                  <a:gd name="connsiteY99" fmla="*/ 61798 h 85505"/>
                  <a:gd name="connsiteX100" fmla="*/ 40750 w 71673"/>
                  <a:gd name="connsiteY100" fmla="*/ 56172 h 85505"/>
                  <a:gd name="connsiteX101" fmla="*/ 40750 w 71673"/>
                  <a:gd name="connsiteY101" fmla="*/ 53723 h 85505"/>
                  <a:gd name="connsiteX102" fmla="*/ 38367 w 71673"/>
                  <a:gd name="connsiteY102" fmla="*/ 48144 h 85505"/>
                  <a:gd name="connsiteX103" fmla="*/ 37345 w 71673"/>
                  <a:gd name="connsiteY103" fmla="*/ 44966 h 85505"/>
                  <a:gd name="connsiteX104" fmla="*/ 41545 w 71673"/>
                  <a:gd name="connsiteY104" fmla="*/ 41902 h 85505"/>
                  <a:gd name="connsiteX105" fmla="*/ 46199 w 71673"/>
                  <a:gd name="connsiteY105" fmla="*/ 40085 h 85505"/>
                  <a:gd name="connsiteX106" fmla="*/ 50626 w 71673"/>
                  <a:gd name="connsiteY106" fmla="*/ 36567 h 85505"/>
                  <a:gd name="connsiteX107" fmla="*/ 54371 w 71673"/>
                  <a:gd name="connsiteY107" fmla="*/ 35204 h 85505"/>
                  <a:gd name="connsiteX108" fmla="*/ 55734 w 71673"/>
                  <a:gd name="connsiteY108" fmla="*/ 33956 h 85505"/>
                  <a:gd name="connsiteX109" fmla="*/ 55620 w 71673"/>
                  <a:gd name="connsiteY109" fmla="*/ 29529 h 85505"/>
                  <a:gd name="connsiteX110" fmla="*/ 51193 w 71673"/>
                  <a:gd name="connsiteY110" fmla="*/ 28167 h 85505"/>
                  <a:gd name="connsiteX111" fmla="*/ 43912 w 71673"/>
                  <a:gd name="connsiteY111" fmla="*/ 29302 h 85505"/>
                  <a:gd name="connsiteX112" fmla="*/ 41075 w 71673"/>
                  <a:gd name="connsiteY112" fmla="*/ 32140 h 85505"/>
                  <a:gd name="connsiteX113" fmla="*/ 37669 w 71673"/>
                  <a:gd name="connsiteY113" fmla="*/ 33729 h 85505"/>
                  <a:gd name="connsiteX114" fmla="*/ 35172 w 71673"/>
                  <a:gd name="connsiteY114" fmla="*/ 31459 h 85505"/>
                  <a:gd name="connsiteX115" fmla="*/ 33551 w 71673"/>
                  <a:gd name="connsiteY115" fmla="*/ 31005 h 85505"/>
                  <a:gd name="connsiteX116" fmla="*/ 33551 w 71673"/>
                  <a:gd name="connsiteY116" fmla="*/ 28167 h 85505"/>
                  <a:gd name="connsiteX117" fmla="*/ 31232 w 71673"/>
                  <a:gd name="connsiteY117" fmla="*/ 26464 h 85505"/>
                  <a:gd name="connsiteX118" fmla="*/ 34378 w 71673"/>
                  <a:gd name="connsiteY118" fmla="*/ 23286 h 85505"/>
                  <a:gd name="connsiteX119" fmla="*/ 32788 w 71673"/>
                  <a:gd name="connsiteY119" fmla="*/ 17481 h 85505"/>
                  <a:gd name="connsiteX120" fmla="*/ 35172 w 71673"/>
                  <a:gd name="connsiteY120" fmla="*/ 17254 h 85505"/>
                  <a:gd name="connsiteX121" fmla="*/ 35172 w 71673"/>
                  <a:gd name="connsiteY121" fmla="*/ 19037 h 85505"/>
                  <a:gd name="connsiteX122" fmla="*/ 38010 w 71673"/>
                  <a:gd name="connsiteY122" fmla="*/ 19037 h 85505"/>
                  <a:gd name="connsiteX123" fmla="*/ 40961 w 71673"/>
                  <a:gd name="connsiteY123" fmla="*/ 15551 h 85505"/>
                  <a:gd name="connsiteX124" fmla="*/ 40053 w 71673"/>
                  <a:gd name="connsiteY124" fmla="*/ 14643 h 85505"/>
                  <a:gd name="connsiteX125" fmla="*/ 36988 w 71673"/>
                  <a:gd name="connsiteY125" fmla="*/ 14983 h 85505"/>
                  <a:gd name="connsiteX126" fmla="*/ 35172 w 71673"/>
                  <a:gd name="connsiteY126" fmla="*/ 13394 h 85505"/>
                  <a:gd name="connsiteX127" fmla="*/ 32902 w 71673"/>
                  <a:gd name="connsiteY127" fmla="*/ 11692 h 85505"/>
                  <a:gd name="connsiteX128" fmla="*/ 33551 w 71673"/>
                  <a:gd name="connsiteY128" fmla="*/ 9194 h 85505"/>
                  <a:gd name="connsiteX129" fmla="*/ 37686 w 71673"/>
                  <a:gd name="connsiteY129" fmla="*/ 8854 h 85505"/>
                  <a:gd name="connsiteX130" fmla="*/ 38139 w 71673"/>
                  <a:gd name="connsiteY130" fmla="*/ 8286 h 85505"/>
                  <a:gd name="connsiteX131" fmla="*/ 41091 w 71673"/>
                  <a:gd name="connsiteY131" fmla="*/ 9989 h 85505"/>
                  <a:gd name="connsiteX132" fmla="*/ 42112 w 71673"/>
                  <a:gd name="connsiteY132" fmla="*/ 11124 h 85505"/>
                  <a:gd name="connsiteX133" fmla="*/ 44723 w 71673"/>
                  <a:gd name="connsiteY133" fmla="*/ 10897 h 85505"/>
                  <a:gd name="connsiteX134" fmla="*/ 46539 w 71673"/>
                  <a:gd name="connsiteY134" fmla="*/ 9762 h 85505"/>
                  <a:gd name="connsiteX135" fmla="*/ 48242 w 71673"/>
                  <a:gd name="connsiteY135" fmla="*/ 8400 h 85505"/>
                  <a:gd name="connsiteX136" fmla="*/ 49491 w 71673"/>
                  <a:gd name="connsiteY136" fmla="*/ 6811 h 85505"/>
                  <a:gd name="connsiteX137" fmla="*/ 49945 w 71673"/>
                  <a:gd name="connsiteY137" fmla="*/ 5562 h 85505"/>
                  <a:gd name="connsiteX138" fmla="*/ 50172 w 71673"/>
                  <a:gd name="connsiteY138" fmla="*/ 3292 h 85505"/>
                  <a:gd name="connsiteX139" fmla="*/ 50285 w 71673"/>
                  <a:gd name="connsiteY139" fmla="*/ 1703 h 85505"/>
                  <a:gd name="connsiteX140" fmla="*/ 51761 w 71673"/>
                  <a:gd name="connsiteY140" fmla="*/ 681 h 85505"/>
                  <a:gd name="connsiteX141" fmla="*/ 53577 w 71673"/>
                  <a:gd name="connsiteY141" fmla="*/ 0 h 85505"/>
                  <a:gd name="connsiteX142" fmla="*/ 54712 w 71673"/>
                  <a:gd name="connsiteY142" fmla="*/ 0 h 85505"/>
                  <a:gd name="connsiteX143" fmla="*/ 55734 w 71673"/>
                  <a:gd name="connsiteY143" fmla="*/ 1589 h 85505"/>
                  <a:gd name="connsiteX144" fmla="*/ 56528 w 71673"/>
                  <a:gd name="connsiteY144" fmla="*/ 3860 h 85505"/>
                  <a:gd name="connsiteX145" fmla="*/ 57550 w 71673"/>
                  <a:gd name="connsiteY145" fmla="*/ 5903 h 85505"/>
                  <a:gd name="connsiteX146" fmla="*/ 59139 w 71673"/>
                  <a:gd name="connsiteY146" fmla="*/ 6924 h 85505"/>
                  <a:gd name="connsiteX147" fmla="*/ 62317 w 71673"/>
                  <a:gd name="connsiteY147" fmla="*/ 6356 h 85505"/>
                  <a:gd name="connsiteX148" fmla="*/ 64474 w 71673"/>
                  <a:gd name="connsiteY148" fmla="*/ 5676 h 85505"/>
                  <a:gd name="connsiteX149" fmla="*/ 65950 w 71673"/>
                  <a:gd name="connsiteY149" fmla="*/ 4540 h 85505"/>
                  <a:gd name="connsiteX150" fmla="*/ 67312 w 71673"/>
                  <a:gd name="connsiteY150" fmla="*/ 2676 h 8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71673" h="85505">
                    <a:moveTo>
                      <a:pt x="67360" y="2595"/>
                    </a:moveTo>
                    <a:lnTo>
                      <a:pt x="70766" y="6276"/>
                    </a:lnTo>
                    <a:lnTo>
                      <a:pt x="71674" y="83008"/>
                    </a:lnTo>
                    <a:lnTo>
                      <a:pt x="68269" y="83008"/>
                    </a:lnTo>
                    <a:lnTo>
                      <a:pt x="67360" y="85506"/>
                    </a:lnTo>
                    <a:lnTo>
                      <a:pt x="63615" y="83122"/>
                    </a:lnTo>
                    <a:lnTo>
                      <a:pt x="62820" y="85506"/>
                    </a:lnTo>
                    <a:lnTo>
                      <a:pt x="52474" y="82441"/>
                    </a:lnTo>
                    <a:lnTo>
                      <a:pt x="49977" y="80965"/>
                    </a:lnTo>
                    <a:lnTo>
                      <a:pt x="49977" y="77901"/>
                    </a:lnTo>
                    <a:lnTo>
                      <a:pt x="48615" y="80852"/>
                    </a:lnTo>
                    <a:lnTo>
                      <a:pt x="47026" y="77333"/>
                    </a:lnTo>
                    <a:lnTo>
                      <a:pt x="46004" y="80625"/>
                    </a:lnTo>
                    <a:lnTo>
                      <a:pt x="44188" y="81533"/>
                    </a:lnTo>
                    <a:lnTo>
                      <a:pt x="43166" y="78014"/>
                    </a:lnTo>
                    <a:lnTo>
                      <a:pt x="41918" y="81306"/>
                    </a:lnTo>
                    <a:lnTo>
                      <a:pt x="35885" y="82101"/>
                    </a:lnTo>
                    <a:lnTo>
                      <a:pt x="36453" y="78695"/>
                    </a:lnTo>
                    <a:lnTo>
                      <a:pt x="35205" y="80625"/>
                    </a:lnTo>
                    <a:lnTo>
                      <a:pt x="28264" y="80965"/>
                    </a:lnTo>
                    <a:lnTo>
                      <a:pt x="26108" y="82327"/>
                    </a:lnTo>
                    <a:lnTo>
                      <a:pt x="25199" y="81533"/>
                    </a:lnTo>
                    <a:lnTo>
                      <a:pt x="32253" y="77674"/>
                    </a:lnTo>
                    <a:lnTo>
                      <a:pt x="33048" y="75063"/>
                    </a:lnTo>
                    <a:lnTo>
                      <a:pt x="32026" y="74949"/>
                    </a:lnTo>
                    <a:lnTo>
                      <a:pt x="28167" y="78468"/>
                    </a:lnTo>
                    <a:lnTo>
                      <a:pt x="25216" y="79263"/>
                    </a:lnTo>
                    <a:lnTo>
                      <a:pt x="25783" y="76879"/>
                    </a:lnTo>
                    <a:lnTo>
                      <a:pt x="21810" y="78582"/>
                    </a:lnTo>
                    <a:lnTo>
                      <a:pt x="23286" y="74155"/>
                    </a:lnTo>
                    <a:lnTo>
                      <a:pt x="19427" y="76311"/>
                    </a:lnTo>
                    <a:lnTo>
                      <a:pt x="17497" y="75744"/>
                    </a:lnTo>
                    <a:lnTo>
                      <a:pt x="18746" y="73928"/>
                    </a:lnTo>
                    <a:lnTo>
                      <a:pt x="16135" y="71771"/>
                    </a:lnTo>
                    <a:lnTo>
                      <a:pt x="14319" y="73928"/>
                    </a:lnTo>
                    <a:lnTo>
                      <a:pt x="12502" y="75290"/>
                    </a:lnTo>
                    <a:lnTo>
                      <a:pt x="11594" y="73701"/>
                    </a:lnTo>
                    <a:lnTo>
                      <a:pt x="3405" y="74268"/>
                    </a:lnTo>
                    <a:lnTo>
                      <a:pt x="0" y="71090"/>
                    </a:lnTo>
                    <a:lnTo>
                      <a:pt x="1589" y="69955"/>
                    </a:lnTo>
                    <a:lnTo>
                      <a:pt x="4313" y="71317"/>
                    </a:lnTo>
                    <a:lnTo>
                      <a:pt x="4881" y="67912"/>
                    </a:lnTo>
                    <a:lnTo>
                      <a:pt x="5903" y="67571"/>
                    </a:lnTo>
                    <a:lnTo>
                      <a:pt x="7832" y="70863"/>
                    </a:lnTo>
                    <a:lnTo>
                      <a:pt x="10686" y="71998"/>
                    </a:lnTo>
                    <a:lnTo>
                      <a:pt x="9194" y="70295"/>
                    </a:lnTo>
                    <a:lnTo>
                      <a:pt x="8627" y="67117"/>
                    </a:lnTo>
                    <a:lnTo>
                      <a:pt x="12032" y="67230"/>
                    </a:lnTo>
                    <a:lnTo>
                      <a:pt x="14984" y="69841"/>
                    </a:lnTo>
                    <a:lnTo>
                      <a:pt x="18162" y="70750"/>
                    </a:lnTo>
                    <a:lnTo>
                      <a:pt x="17254" y="68933"/>
                    </a:lnTo>
                    <a:lnTo>
                      <a:pt x="19978" y="68820"/>
                    </a:lnTo>
                    <a:lnTo>
                      <a:pt x="20659" y="68252"/>
                    </a:lnTo>
                    <a:lnTo>
                      <a:pt x="21680" y="68252"/>
                    </a:lnTo>
                    <a:lnTo>
                      <a:pt x="22702" y="64279"/>
                    </a:lnTo>
                    <a:lnTo>
                      <a:pt x="24859" y="63371"/>
                    </a:lnTo>
                    <a:lnTo>
                      <a:pt x="26108" y="64847"/>
                    </a:lnTo>
                    <a:lnTo>
                      <a:pt x="28945" y="64960"/>
                    </a:lnTo>
                    <a:lnTo>
                      <a:pt x="26108" y="72241"/>
                    </a:lnTo>
                    <a:lnTo>
                      <a:pt x="28378" y="73036"/>
                    </a:lnTo>
                    <a:lnTo>
                      <a:pt x="28605" y="69176"/>
                    </a:lnTo>
                    <a:lnTo>
                      <a:pt x="30194" y="67587"/>
                    </a:lnTo>
                    <a:lnTo>
                      <a:pt x="36680" y="71106"/>
                    </a:lnTo>
                    <a:cubicBezTo>
                      <a:pt x="36680" y="71106"/>
                      <a:pt x="37815" y="69744"/>
                      <a:pt x="37361" y="69517"/>
                    </a:cubicBezTo>
                    <a:cubicBezTo>
                      <a:pt x="36907" y="69290"/>
                      <a:pt x="32934" y="67701"/>
                      <a:pt x="32934" y="67701"/>
                    </a:cubicBezTo>
                    <a:lnTo>
                      <a:pt x="29983" y="63614"/>
                    </a:lnTo>
                    <a:lnTo>
                      <a:pt x="26918" y="62139"/>
                    </a:lnTo>
                    <a:lnTo>
                      <a:pt x="27940" y="59933"/>
                    </a:lnTo>
                    <a:lnTo>
                      <a:pt x="24081" y="55847"/>
                    </a:lnTo>
                    <a:lnTo>
                      <a:pt x="24081" y="50431"/>
                    </a:lnTo>
                    <a:lnTo>
                      <a:pt x="24194" y="47366"/>
                    </a:lnTo>
                    <a:lnTo>
                      <a:pt x="26124" y="46799"/>
                    </a:lnTo>
                    <a:lnTo>
                      <a:pt x="28167" y="47934"/>
                    </a:lnTo>
                    <a:lnTo>
                      <a:pt x="28848" y="51680"/>
                    </a:lnTo>
                    <a:lnTo>
                      <a:pt x="29869" y="56674"/>
                    </a:lnTo>
                    <a:lnTo>
                      <a:pt x="31264" y="59933"/>
                    </a:lnTo>
                    <a:lnTo>
                      <a:pt x="32140" y="58150"/>
                    </a:lnTo>
                    <a:lnTo>
                      <a:pt x="34750" y="58604"/>
                    </a:lnTo>
                    <a:lnTo>
                      <a:pt x="34296" y="61214"/>
                    </a:lnTo>
                    <a:lnTo>
                      <a:pt x="35205" y="64506"/>
                    </a:lnTo>
                    <a:lnTo>
                      <a:pt x="39291" y="66776"/>
                    </a:lnTo>
                    <a:lnTo>
                      <a:pt x="38042" y="63598"/>
                    </a:lnTo>
                    <a:lnTo>
                      <a:pt x="41107" y="60534"/>
                    </a:lnTo>
                    <a:lnTo>
                      <a:pt x="43604" y="65544"/>
                    </a:lnTo>
                    <a:lnTo>
                      <a:pt x="44853" y="62253"/>
                    </a:lnTo>
                    <a:lnTo>
                      <a:pt x="48372" y="63388"/>
                    </a:lnTo>
                    <a:cubicBezTo>
                      <a:pt x="48372" y="63388"/>
                      <a:pt x="50869" y="67814"/>
                      <a:pt x="51209" y="67814"/>
                    </a:cubicBezTo>
                    <a:cubicBezTo>
                      <a:pt x="51550" y="67814"/>
                      <a:pt x="51777" y="64636"/>
                      <a:pt x="51777" y="64636"/>
                    </a:cubicBezTo>
                    <a:lnTo>
                      <a:pt x="57355" y="68382"/>
                    </a:lnTo>
                    <a:cubicBezTo>
                      <a:pt x="57355" y="68382"/>
                      <a:pt x="54631" y="72809"/>
                      <a:pt x="54517" y="73376"/>
                    </a:cubicBezTo>
                    <a:cubicBezTo>
                      <a:pt x="54404" y="73944"/>
                      <a:pt x="54404" y="76441"/>
                      <a:pt x="54404" y="76441"/>
                    </a:cubicBezTo>
                    <a:lnTo>
                      <a:pt x="56674" y="76100"/>
                    </a:lnTo>
                    <a:lnTo>
                      <a:pt x="56674" y="72355"/>
                    </a:lnTo>
                    <a:lnTo>
                      <a:pt x="58944" y="71333"/>
                    </a:lnTo>
                    <a:lnTo>
                      <a:pt x="59285" y="69404"/>
                    </a:lnTo>
                    <a:lnTo>
                      <a:pt x="61555" y="69517"/>
                    </a:lnTo>
                    <a:lnTo>
                      <a:pt x="62917" y="67928"/>
                    </a:lnTo>
                    <a:lnTo>
                      <a:pt x="54388" y="63614"/>
                    </a:lnTo>
                    <a:lnTo>
                      <a:pt x="52231" y="61685"/>
                    </a:lnTo>
                    <a:lnTo>
                      <a:pt x="49507" y="61798"/>
                    </a:lnTo>
                    <a:lnTo>
                      <a:pt x="40750" y="56172"/>
                    </a:lnTo>
                    <a:lnTo>
                      <a:pt x="40750" y="53723"/>
                    </a:lnTo>
                    <a:cubicBezTo>
                      <a:pt x="40750" y="52815"/>
                      <a:pt x="38367" y="48144"/>
                      <a:pt x="38367" y="48144"/>
                    </a:cubicBezTo>
                    <a:lnTo>
                      <a:pt x="37345" y="44966"/>
                    </a:lnTo>
                    <a:lnTo>
                      <a:pt x="41545" y="41902"/>
                    </a:lnTo>
                    <a:lnTo>
                      <a:pt x="46199" y="40085"/>
                    </a:lnTo>
                    <a:lnTo>
                      <a:pt x="50626" y="36567"/>
                    </a:lnTo>
                    <a:lnTo>
                      <a:pt x="54371" y="35204"/>
                    </a:lnTo>
                    <a:lnTo>
                      <a:pt x="55734" y="33956"/>
                    </a:lnTo>
                    <a:lnTo>
                      <a:pt x="55620" y="29529"/>
                    </a:lnTo>
                    <a:lnTo>
                      <a:pt x="51193" y="28167"/>
                    </a:lnTo>
                    <a:lnTo>
                      <a:pt x="43912" y="29302"/>
                    </a:lnTo>
                    <a:lnTo>
                      <a:pt x="41075" y="32140"/>
                    </a:lnTo>
                    <a:lnTo>
                      <a:pt x="37669" y="33729"/>
                    </a:lnTo>
                    <a:lnTo>
                      <a:pt x="35172" y="31459"/>
                    </a:lnTo>
                    <a:lnTo>
                      <a:pt x="33551" y="31005"/>
                    </a:lnTo>
                    <a:lnTo>
                      <a:pt x="33551" y="28167"/>
                    </a:lnTo>
                    <a:lnTo>
                      <a:pt x="31232" y="26464"/>
                    </a:lnTo>
                    <a:lnTo>
                      <a:pt x="34378" y="23286"/>
                    </a:lnTo>
                    <a:lnTo>
                      <a:pt x="32788" y="17481"/>
                    </a:lnTo>
                    <a:lnTo>
                      <a:pt x="35172" y="17254"/>
                    </a:lnTo>
                    <a:lnTo>
                      <a:pt x="35172" y="19037"/>
                    </a:lnTo>
                    <a:lnTo>
                      <a:pt x="38010" y="19037"/>
                    </a:lnTo>
                    <a:lnTo>
                      <a:pt x="40961" y="15551"/>
                    </a:lnTo>
                    <a:lnTo>
                      <a:pt x="40053" y="14643"/>
                    </a:lnTo>
                    <a:lnTo>
                      <a:pt x="36988" y="14983"/>
                    </a:lnTo>
                    <a:lnTo>
                      <a:pt x="35172" y="13394"/>
                    </a:lnTo>
                    <a:lnTo>
                      <a:pt x="32902" y="11692"/>
                    </a:lnTo>
                    <a:lnTo>
                      <a:pt x="33551" y="9194"/>
                    </a:lnTo>
                    <a:lnTo>
                      <a:pt x="37686" y="8854"/>
                    </a:lnTo>
                    <a:lnTo>
                      <a:pt x="38139" y="8286"/>
                    </a:lnTo>
                    <a:lnTo>
                      <a:pt x="41091" y="9989"/>
                    </a:lnTo>
                    <a:lnTo>
                      <a:pt x="42112" y="11124"/>
                    </a:lnTo>
                    <a:lnTo>
                      <a:pt x="44723" y="10897"/>
                    </a:lnTo>
                    <a:lnTo>
                      <a:pt x="46539" y="9762"/>
                    </a:lnTo>
                    <a:lnTo>
                      <a:pt x="48242" y="8400"/>
                    </a:lnTo>
                    <a:lnTo>
                      <a:pt x="49491" y="6811"/>
                    </a:lnTo>
                    <a:lnTo>
                      <a:pt x="49945" y="5562"/>
                    </a:lnTo>
                    <a:lnTo>
                      <a:pt x="50172" y="3292"/>
                    </a:lnTo>
                    <a:lnTo>
                      <a:pt x="50285" y="1703"/>
                    </a:lnTo>
                    <a:lnTo>
                      <a:pt x="51761" y="681"/>
                    </a:lnTo>
                    <a:lnTo>
                      <a:pt x="53577" y="0"/>
                    </a:lnTo>
                    <a:lnTo>
                      <a:pt x="54712" y="0"/>
                    </a:lnTo>
                    <a:lnTo>
                      <a:pt x="55734" y="1589"/>
                    </a:lnTo>
                    <a:lnTo>
                      <a:pt x="56528" y="3860"/>
                    </a:lnTo>
                    <a:lnTo>
                      <a:pt x="57550" y="5903"/>
                    </a:lnTo>
                    <a:lnTo>
                      <a:pt x="59139" y="6924"/>
                    </a:lnTo>
                    <a:lnTo>
                      <a:pt x="62317" y="6356"/>
                    </a:lnTo>
                    <a:lnTo>
                      <a:pt x="64474" y="5676"/>
                    </a:lnTo>
                    <a:lnTo>
                      <a:pt x="65950" y="4540"/>
                    </a:lnTo>
                    <a:lnTo>
                      <a:pt x="67312" y="267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7" name="Freeform: Shape 396">
                <a:extLst>
                  <a:ext uri="{FF2B5EF4-FFF2-40B4-BE49-F238E27FC236}">
                    <a16:creationId xmlns:a16="http://schemas.microsoft.com/office/drawing/2014/main" id="{A7FDD64C-2917-29A8-E27A-B03120410EB4}"/>
                  </a:ext>
                </a:extLst>
              </p:cNvPr>
              <p:cNvSpPr/>
              <p:nvPr/>
            </p:nvSpPr>
            <p:spPr>
              <a:xfrm>
                <a:off x="5808650" y="5746917"/>
                <a:ext cx="15308" cy="10462"/>
              </a:xfrm>
              <a:custGeom>
                <a:avLst/>
                <a:gdLst>
                  <a:gd name="connsiteX0" fmla="*/ 292 w 15308"/>
                  <a:gd name="connsiteY0" fmla="*/ 5532 h 10462"/>
                  <a:gd name="connsiteX1" fmla="*/ 6130 w 15308"/>
                  <a:gd name="connsiteY1" fmla="*/ 5532 h 10462"/>
                  <a:gd name="connsiteX2" fmla="*/ 6811 w 15308"/>
                  <a:gd name="connsiteY2" fmla="*/ 6895 h 10462"/>
                  <a:gd name="connsiteX3" fmla="*/ 8789 w 15308"/>
                  <a:gd name="connsiteY3" fmla="*/ 4770 h 10462"/>
                  <a:gd name="connsiteX4" fmla="*/ 10605 w 15308"/>
                  <a:gd name="connsiteY4" fmla="*/ 5306 h 10462"/>
                  <a:gd name="connsiteX5" fmla="*/ 10005 w 15308"/>
                  <a:gd name="connsiteY5" fmla="*/ 8030 h 10462"/>
                  <a:gd name="connsiteX6" fmla="*/ 10605 w 15308"/>
                  <a:gd name="connsiteY6" fmla="*/ 10462 h 10462"/>
                  <a:gd name="connsiteX7" fmla="*/ 12648 w 15308"/>
                  <a:gd name="connsiteY7" fmla="*/ 9408 h 10462"/>
                  <a:gd name="connsiteX8" fmla="*/ 15308 w 15308"/>
                  <a:gd name="connsiteY8" fmla="*/ 6603 h 10462"/>
                  <a:gd name="connsiteX9" fmla="*/ 11448 w 15308"/>
                  <a:gd name="connsiteY9" fmla="*/ 4171 h 10462"/>
                  <a:gd name="connsiteX10" fmla="*/ 12956 w 15308"/>
                  <a:gd name="connsiteY10" fmla="*/ 3 h 10462"/>
                  <a:gd name="connsiteX11" fmla="*/ 8870 w 15308"/>
                  <a:gd name="connsiteY11" fmla="*/ 1511 h 10462"/>
                  <a:gd name="connsiteX12" fmla="*/ 2578 w 15308"/>
                  <a:gd name="connsiteY12" fmla="*/ 684 h 10462"/>
                  <a:gd name="connsiteX13" fmla="*/ 0 w 15308"/>
                  <a:gd name="connsiteY13" fmla="*/ 4171 h 10462"/>
                  <a:gd name="connsiteX14" fmla="*/ 308 w 15308"/>
                  <a:gd name="connsiteY14" fmla="*/ 5532 h 1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308" h="10462">
                    <a:moveTo>
                      <a:pt x="292" y="5532"/>
                    </a:moveTo>
                    <a:lnTo>
                      <a:pt x="6130" y="5532"/>
                    </a:lnTo>
                    <a:cubicBezTo>
                      <a:pt x="6130" y="5532"/>
                      <a:pt x="6584" y="6895"/>
                      <a:pt x="6811" y="6895"/>
                    </a:cubicBezTo>
                    <a:cubicBezTo>
                      <a:pt x="7038" y="6895"/>
                      <a:pt x="8789" y="4770"/>
                      <a:pt x="8789" y="4770"/>
                    </a:cubicBezTo>
                    <a:lnTo>
                      <a:pt x="10605" y="5306"/>
                    </a:lnTo>
                    <a:lnTo>
                      <a:pt x="10005" y="8030"/>
                    </a:lnTo>
                    <a:lnTo>
                      <a:pt x="10605" y="10462"/>
                    </a:lnTo>
                    <a:lnTo>
                      <a:pt x="12648" y="9408"/>
                    </a:lnTo>
                    <a:cubicBezTo>
                      <a:pt x="12648" y="9408"/>
                      <a:pt x="15373" y="6830"/>
                      <a:pt x="15308" y="6603"/>
                    </a:cubicBezTo>
                    <a:cubicBezTo>
                      <a:pt x="15227" y="6376"/>
                      <a:pt x="11448" y="4171"/>
                      <a:pt x="11448" y="4171"/>
                    </a:cubicBezTo>
                    <a:cubicBezTo>
                      <a:pt x="11448" y="4171"/>
                      <a:pt x="13492" y="84"/>
                      <a:pt x="12956" y="3"/>
                    </a:cubicBezTo>
                    <a:cubicBezTo>
                      <a:pt x="12421" y="-78"/>
                      <a:pt x="8870" y="1511"/>
                      <a:pt x="8870" y="1511"/>
                    </a:cubicBezTo>
                    <a:lnTo>
                      <a:pt x="2578" y="684"/>
                    </a:lnTo>
                    <a:lnTo>
                      <a:pt x="0" y="4171"/>
                    </a:lnTo>
                    <a:lnTo>
                      <a:pt x="308" y="553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8" name="Freeform: Shape 397">
                <a:extLst>
                  <a:ext uri="{FF2B5EF4-FFF2-40B4-BE49-F238E27FC236}">
                    <a16:creationId xmlns:a16="http://schemas.microsoft.com/office/drawing/2014/main" id="{5E2ED09D-9CE1-8971-DDA8-929C5174B777}"/>
                  </a:ext>
                </a:extLst>
              </p:cNvPr>
              <p:cNvSpPr/>
              <p:nvPr/>
            </p:nvSpPr>
            <p:spPr>
              <a:xfrm>
                <a:off x="5830217" y="5748184"/>
                <a:ext cx="34053" cy="20820"/>
              </a:xfrm>
              <a:custGeom>
                <a:avLst/>
                <a:gdLst>
                  <a:gd name="connsiteX0" fmla="*/ 940 w 34053"/>
                  <a:gd name="connsiteY0" fmla="*/ 4719 h 20820"/>
                  <a:gd name="connsiteX1" fmla="*/ 12681 w 34053"/>
                  <a:gd name="connsiteY1" fmla="*/ 2967 h 20820"/>
                  <a:gd name="connsiteX2" fmla="*/ 18518 w 34053"/>
                  <a:gd name="connsiteY2" fmla="*/ 1751 h 20820"/>
                  <a:gd name="connsiteX3" fmla="*/ 22686 w 34053"/>
                  <a:gd name="connsiteY3" fmla="*/ 1751 h 20820"/>
                  <a:gd name="connsiteX4" fmla="*/ 31167 w 34053"/>
                  <a:gd name="connsiteY4" fmla="*/ 0 h 20820"/>
                  <a:gd name="connsiteX5" fmla="*/ 34053 w 34053"/>
                  <a:gd name="connsiteY5" fmla="*/ 2886 h 20820"/>
                  <a:gd name="connsiteX6" fmla="*/ 31702 w 34053"/>
                  <a:gd name="connsiteY6" fmla="*/ 6065 h 20820"/>
                  <a:gd name="connsiteX7" fmla="*/ 27226 w 34053"/>
                  <a:gd name="connsiteY7" fmla="*/ 7881 h 20820"/>
                  <a:gd name="connsiteX8" fmla="*/ 23140 w 34053"/>
                  <a:gd name="connsiteY8" fmla="*/ 3940 h 20820"/>
                  <a:gd name="connsiteX9" fmla="*/ 19199 w 34053"/>
                  <a:gd name="connsiteY9" fmla="*/ 3940 h 20820"/>
                  <a:gd name="connsiteX10" fmla="*/ 22232 w 34053"/>
                  <a:gd name="connsiteY10" fmla="*/ 6827 h 20820"/>
                  <a:gd name="connsiteX11" fmla="*/ 23594 w 34053"/>
                  <a:gd name="connsiteY11" fmla="*/ 7881 h 20820"/>
                  <a:gd name="connsiteX12" fmla="*/ 21843 w 34053"/>
                  <a:gd name="connsiteY12" fmla="*/ 11140 h 20820"/>
                  <a:gd name="connsiteX13" fmla="*/ 18502 w 34053"/>
                  <a:gd name="connsiteY13" fmla="*/ 9162 h 20820"/>
                  <a:gd name="connsiteX14" fmla="*/ 17480 w 34053"/>
                  <a:gd name="connsiteY14" fmla="*/ 10524 h 20820"/>
                  <a:gd name="connsiteX15" fmla="*/ 16005 w 34053"/>
                  <a:gd name="connsiteY15" fmla="*/ 9616 h 20820"/>
                  <a:gd name="connsiteX16" fmla="*/ 15924 w 34053"/>
                  <a:gd name="connsiteY16" fmla="*/ 11659 h 20820"/>
                  <a:gd name="connsiteX17" fmla="*/ 12519 w 34053"/>
                  <a:gd name="connsiteY17" fmla="*/ 11659 h 20820"/>
                  <a:gd name="connsiteX18" fmla="*/ 12437 w 34053"/>
                  <a:gd name="connsiteY18" fmla="*/ 12340 h 20820"/>
                  <a:gd name="connsiteX19" fmla="*/ 14335 w 34053"/>
                  <a:gd name="connsiteY19" fmla="*/ 12794 h 20820"/>
                  <a:gd name="connsiteX20" fmla="*/ 17140 w 34053"/>
                  <a:gd name="connsiteY20" fmla="*/ 16880 h 20820"/>
                  <a:gd name="connsiteX21" fmla="*/ 16832 w 34053"/>
                  <a:gd name="connsiteY21" fmla="*/ 17870 h 20820"/>
                  <a:gd name="connsiteX22" fmla="*/ 19183 w 34053"/>
                  <a:gd name="connsiteY22" fmla="*/ 18697 h 20820"/>
                  <a:gd name="connsiteX23" fmla="*/ 19264 w 34053"/>
                  <a:gd name="connsiteY23" fmla="*/ 20821 h 20820"/>
                  <a:gd name="connsiteX24" fmla="*/ 14416 w 34053"/>
                  <a:gd name="connsiteY24" fmla="*/ 19232 h 20820"/>
                  <a:gd name="connsiteX25" fmla="*/ 11919 w 34053"/>
                  <a:gd name="connsiteY25" fmla="*/ 16053 h 20820"/>
                  <a:gd name="connsiteX26" fmla="*/ 8967 w 34053"/>
                  <a:gd name="connsiteY26" fmla="*/ 15226 h 20820"/>
                  <a:gd name="connsiteX27" fmla="*/ 8659 w 34053"/>
                  <a:gd name="connsiteY27" fmla="*/ 14010 h 20820"/>
                  <a:gd name="connsiteX28" fmla="*/ 5773 w 34053"/>
                  <a:gd name="connsiteY28" fmla="*/ 13248 h 20820"/>
                  <a:gd name="connsiteX29" fmla="*/ 5692 w 34053"/>
                  <a:gd name="connsiteY29" fmla="*/ 12032 h 20820"/>
                  <a:gd name="connsiteX30" fmla="*/ 8724 w 34053"/>
                  <a:gd name="connsiteY30" fmla="*/ 12032 h 20820"/>
                  <a:gd name="connsiteX31" fmla="*/ 10459 w 34053"/>
                  <a:gd name="connsiteY31" fmla="*/ 9146 h 20820"/>
                  <a:gd name="connsiteX32" fmla="*/ 4313 w 34053"/>
                  <a:gd name="connsiteY32" fmla="*/ 10394 h 20820"/>
                  <a:gd name="connsiteX33" fmla="*/ 908 w 34053"/>
                  <a:gd name="connsiteY33" fmla="*/ 7021 h 20820"/>
                  <a:gd name="connsiteX34" fmla="*/ 0 w 34053"/>
                  <a:gd name="connsiteY34" fmla="*/ 5967 h 20820"/>
                  <a:gd name="connsiteX35" fmla="*/ 908 w 34053"/>
                  <a:gd name="connsiteY35" fmla="*/ 4686 h 20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053" h="20820">
                    <a:moveTo>
                      <a:pt x="940" y="4719"/>
                    </a:moveTo>
                    <a:lnTo>
                      <a:pt x="12681" y="2967"/>
                    </a:lnTo>
                    <a:lnTo>
                      <a:pt x="18518" y="1751"/>
                    </a:lnTo>
                    <a:lnTo>
                      <a:pt x="22686" y="1751"/>
                    </a:lnTo>
                    <a:cubicBezTo>
                      <a:pt x="22913" y="1751"/>
                      <a:pt x="31167" y="0"/>
                      <a:pt x="31167" y="0"/>
                    </a:cubicBezTo>
                    <a:cubicBezTo>
                      <a:pt x="31167" y="0"/>
                      <a:pt x="34053" y="2497"/>
                      <a:pt x="34053" y="2886"/>
                    </a:cubicBezTo>
                    <a:cubicBezTo>
                      <a:pt x="34053" y="3276"/>
                      <a:pt x="31702" y="6065"/>
                      <a:pt x="31702" y="6065"/>
                    </a:cubicBezTo>
                    <a:lnTo>
                      <a:pt x="27226" y="7881"/>
                    </a:lnTo>
                    <a:lnTo>
                      <a:pt x="23140" y="3940"/>
                    </a:lnTo>
                    <a:lnTo>
                      <a:pt x="19199" y="3940"/>
                    </a:lnTo>
                    <a:lnTo>
                      <a:pt x="22232" y="6827"/>
                    </a:lnTo>
                    <a:lnTo>
                      <a:pt x="23594" y="7881"/>
                    </a:lnTo>
                    <a:lnTo>
                      <a:pt x="21843" y="11140"/>
                    </a:lnTo>
                    <a:cubicBezTo>
                      <a:pt x="21843" y="11140"/>
                      <a:pt x="18502" y="8708"/>
                      <a:pt x="18502" y="9162"/>
                    </a:cubicBezTo>
                    <a:cubicBezTo>
                      <a:pt x="18502" y="9616"/>
                      <a:pt x="17480" y="10524"/>
                      <a:pt x="17480" y="10524"/>
                    </a:cubicBezTo>
                    <a:lnTo>
                      <a:pt x="16005" y="9616"/>
                    </a:lnTo>
                    <a:lnTo>
                      <a:pt x="15924" y="11659"/>
                    </a:lnTo>
                    <a:lnTo>
                      <a:pt x="12519" y="11659"/>
                    </a:lnTo>
                    <a:lnTo>
                      <a:pt x="12437" y="12340"/>
                    </a:lnTo>
                    <a:lnTo>
                      <a:pt x="14335" y="12794"/>
                    </a:lnTo>
                    <a:lnTo>
                      <a:pt x="17140" y="16880"/>
                    </a:lnTo>
                    <a:lnTo>
                      <a:pt x="16832" y="17870"/>
                    </a:lnTo>
                    <a:lnTo>
                      <a:pt x="19183" y="18697"/>
                    </a:lnTo>
                    <a:lnTo>
                      <a:pt x="19264" y="20821"/>
                    </a:lnTo>
                    <a:lnTo>
                      <a:pt x="14416" y="19232"/>
                    </a:lnTo>
                    <a:lnTo>
                      <a:pt x="11919" y="16053"/>
                    </a:lnTo>
                    <a:lnTo>
                      <a:pt x="8967" y="15226"/>
                    </a:lnTo>
                    <a:lnTo>
                      <a:pt x="8659" y="14010"/>
                    </a:lnTo>
                    <a:lnTo>
                      <a:pt x="5773" y="13248"/>
                    </a:lnTo>
                    <a:lnTo>
                      <a:pt x="5692" y="12032"/>
                    </a:lnTo>
                    <a:cubicBezTo>
                      <a:pt x="5692" y="12032"/>
                      <a:pt x="8578" y="12259"/>
                      <a:pt x="8724" y="12032"/>
                    </a:cubicBezTo>
                    <a:cubicBezTo>
                      <a:pt x="8870" y="11805"/>
                      <a:pt x="10767" y="9373"/>
                      <a:pt x="10459" y="9146"/>
                    </a:cubicBezTo>
                    <a:cubicBezTo>
                      <a:pt x="10151" y="8919"/>
                      <a:pt x="4313" y="10394"/>
                      <a:pt x="4313" y="10394"/>
                    </a:cubicBezTo>
                    <a:lnTo>
                      <a:pt x="908" y="7021"/>
                    </a:lnTo>
                    <a:lnTo>
                      <a:pt x="0" y="5967"/>
                    </a:lnTo>
                    <a:lnTo>
                      <a:pt x="908" y="468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9" name="Freeform: Shape 398">
                <a:extLst>
                  <a:ext uri="{FF2B5EF4-FFF2-40B4-BE49-F238E27FC236}">
                    <a16:creationId xmlns:a16="http://schemas.microsoft.com/office/drawing/2014/main" id="{838EB520-E289-69EC-7A71-11AED338E845}"/>
                  </a:ext>
                </a:extLst>
              </p:cNvPr>
              <p:cNvSpPr/>
              <p:nvPr/>
            </p:nvSpPr>
            <p:spPr>
              <a:xfrm>
                <a:off x="5853681" y="5756973"/>
                <a:ext cx="18015" cy="19102"/>
              </a:xfrm>
              <a:custGeom>
                <a:avLst/>
                <a:gdLst>
                  <a:gd name="connsiteX0" fmla="*/ 2935 w 18015"/>
                  <a:gd name="connsiteY0" fmla="*/ 32 h 19102"/>
                  <a:gd name="connsiteX1" fmla="*/ 11189 w 18015"/>
                  <a:gd name="connsiteY1" fmla="*/ 32 h 19102"/>
                  <a:gd name="connsiteX2" fmla="*/ 14221 w 18015"/>
                  <a:gd name="connsiteY2" fmla="*/ 2692 h 19102"/>
                  <a:gd name="connsiteX3" fmla="*/ 8578 w 18015"/>
                  <a:gd name="connsiteY3" fmla="*/ 3827 h 19102"/>
                  <a:gd name="connsiteX4" fmla="*/ 4378 w 18015"/>
                  <a:gd name="connsiteY4" fmla="*/ 1670 h 19102"/>
                  <a:gd name="connsiteX5" fmla="*/ 4297 w 18015"/>
                  <a:gd name="connsiteY5" fmla="*/ 2919 h 19102"/>
                  <a:gd name="connsiteX6" fmla="*/ 5692 w 18015"/>
                  <a:gd name="connsiteY6" fmla="*/ 4427 h 19102"/>
                  <a:gd name="connsiteX7" fmla="*/ 5692 w 18015"/>
                  <a:gd name="connsiteY7" fmla="*/ 5335 h 19102"/>
                  <a:gd name="connsiteX8" fmla="*/ 11724 w 18015"/>
                  <a:gd name="connsiteY8" fmla="*/ 5335 h 19102"/>
                  <a:gd name="connsiteX9" fmla="*/ 12940 w 18015"/>
                  <a:gd name="connsiteY9" fmla="*/ 8513 h 19102"/>
                  <a:gd name="connsiteX10" fmla="*/ 16881 w 18015"/>
                  <a:gd name="connsiteY10" fmla="*/ 8513 h 19102"/>
                  <a:gd name="connsiteX11" fmla="*/ 17481 w 18015"/>
                  <a:gd name="connsiteY11" fmla="*/ 11011 h 19102"/>
                  <a:gd name="connsiteX12" fmla="*/ 16037 w 18015"/>
                  <a:gd name="connsiteY12" fmla="*/ 12064 h 19102"/>
                  <a:gd name="connsiteX13" fmla="*/ 18016 w 18015"/>
                  <a:gd name="connsiteY13" fmla="*/ 13573 h 19102"/>
                  <a:gd name="connsiteX14" fmla="*/ 18016 w 18015"/>
                  <a:gd name="connsiteY14" fmla="*/ 17967 h 19102"/>
                  <a:gd name="connsiteX15" fmla="*/ 16572 w 18015"/>
                  <a:gd name="connsiteY15" fmla="*/ 19102 h 19102"/>
                  <a:gd name="connsiteX16" fmla="*/ 16037 w 18015"/>
                  <a:gd name="connsiteY16" fmla="*/ 14853 h 19102"/>
                  <a:gd name="connsiteX17" fmla="*/ 13994 w 18015"/>
                  <a:gd name="connsiteY17" fmla="*/ 14708 h 19102"/>
                  <a:gd name="connsiteX18" fmla="*/ 13086 w 18015"/>
                  <a:gd name="connsiteY18" fmla="*/ 14108 h 19102"/>
                  <a:gd name="connsiteX19" fmla="*/ 12486 w 18015"/>
                  <a:gd name="connsiteY19" fmla="*/ 12064 h 19102"/>
                  <a:gd name="connsiteX20" fmla="*/ 11951 w 18015"/>
                  <a:gd name="connsiteY20" fmla="*/ 9567 h 19102"/>
                  <a:gd name="connsiteX21" fmla="*/ 10897 w 18015"/>
                  <a:gd name="connsiteY21" fmla="*/ 10556 h 19102"/>
                  <a:gd name="connsiteX22" fmla="*/ 8400 w 18015"/>
                  <a:gd name="connsiteY22" fmla="*/ 10184 h 19102"/>
                  <a:gd name="connsiteX23" fmla="*/ 8092 w 18015"/>
                  <a:gd name="connsiteY23" fmla="*/ 8205 h 19102"/>
                  <a:gd name="connsiteX24" fmla="*/ 6730 w 18015"/>
                  <a:gd name="connsiteY24" fmla="*/ 7832 h 19102"/>
                  <a:gd name="connsiteX25" fmla="*/ 6583 w 18015"/>
                  <a:gd name="connsiteY25" fmla="*/ 9567 h 19102"/>
                  <a:gd name="connsiteX26" fmla="*/ 5076 w 18015"/>
                  <a:gd name="connsiteY26" fmla="*/ 9567 h 19102"/>
                  <a:gd name="connsiteX27" fmla="*/ 4476 w 18015"/>
                  <a:gd name="connsiteY27" fmla="*/ 8805 h 19102"/>
                  <a:gd name="connsiteX28" fmla="*/ 3794 w 18015"/>
                  <a:gd name="connsiteY28" fmla="*/ 8805 h 19102"/>
                  <a:gd name="connsiteX29" fmla="*/ 3486 w 18015"/>
                  <a:gd name="connsiteY29" fmla="*/ 11075 h 19102"/>
                  <a:gd name="connsiteX30" fmla="*/ 2497 w 18015"/>
                  <a:gd name="connsiteY30" fmla="*/ 11221 h 19102"/>
                  <a:gd name="connsiteX31" fmla="*/ 0 w 18015"/>
                  <a:gd name="connsiteY31" fmla="*/ 9551 h 19102"/>
                  <a:gd name="connsiteX32" fmla="*/ 0 w 18015"/>
                  <a:gd name="connsiteY32" fmla="*/ 8043 h 19102"/>
                  <a:gd name="connsiteX33" fmla="*/ 1897 w 18015"/>
                  <a:gd name="connsiteY33" fmla="*/ 7670 h 19102"/>
                  <a:gd name="connsiteX34" fmla="*/ 2351 w 18015"/>
                  <a:gd name="connsiteY34" fmla="*/ 6227 h 19102"/>
                  <a:gd name="connsiteX35" fmla="*/ 0 w 18015"/>
                  <a:gd name="connsiteY35" fmla="*/ 6146 h 19102"/>
                  <a:gd name="connsiteX36" fmla="*/ 2951 w 18015"/>
                  <a:gd name="connsiteY36" fmla="*/ 0 h 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015" h="19102">
                    <a:moveTo>
                      <a:pt x="2935" y="32"/>
                    </a:moveTo>
                    <a:cubicBezTo>
                      <a:pt x="3697" y="179"/>
                      <a:pt x="11189" y="32"/>
                      <a:pt x="11189" y="32"/>
                    </a:cubicBezTo>
                    <a:lnTo>
                      <a:pt x="14221" y="2692"/>
                    </a:lnTo>
                    <a:cubicBezTo>
                      <a:pt x="14221" y="2692"/>
                      <a:pt x="9065" y="3827"/>
                      <a:pt x="8578" y="3827"/>
                    </a:cubicBezTo>
                    <a:cubicBezTo>
                      <a:pt x="8092" y="3827"/>
                      <a:pt x="4378" y="1670"/>
                      <a:pt x="4378" y="1670"/>
                    </a:cubicBezTo>
                    <a:lnTo>
                      <a:pt x="4297" y="2919"/>
                    </a:lnTo>
                    <a:lnTo>
                      <a:pt x="5692" y="4427"/>
                    </a:lnTo>
                    <a:lnTo>
                      <a:pt x="5692" y="5335"/>
                    </a:lnTo>
                    <a:lnTo>
                      <a:pt x="11724" y="5335"/>
                    </a:lnTo>
                    <a:lnTo>
                      <a:pt x="12940" y="8513"/>
                    </a:lnTo>
                    <a:lnTo>
                      <a:pt x="16881" y="8513"/>
                    </a:lnTo>
                    <a:lnTo>
                      <a:pt x="17481" y="11011"/>
                    </a:lnTo>
                    <a:lnTo>
                      <a:pt x="16037" y="12064"/>
                    </a:lnTo>
                    <a:lnTo>
                      <a:pt x="18016" y="13573"/>
                    </a:lnTo>
                    <a:lnTo>
                      <a:pt x="18016" y="17967"/>
                    </a:lnTo>
                    <a:lnTo>
                      <a:pt x="16572" y="19102"/>
                    </a:lnTo>
                    <a:cubicBezTo>
                      <a:pt x="16572" y="19102"/>
                      <a:pt x="16264" y="14853"/>
                      <a:pt x="16037" y="14853"/>
                    </a:cubicBezTo>
                    <a:cubicBezTo>
                      <a:pt x="15810" y="14853"/>
                      <a:pt x="13994" y="14708"/>
                      <a:pt x="13994" y="14708"/>
                    </a:cubicBezTo>
                    <a:lnTo>
                      <a:pt x="13086" y="14108"/>
                    </a:lnTo>
                    <a:lnTo>
                      <a:pt x="12486" y="12064"/>
                    </a:lnTo>
                    <a:lnTo>
                      <a:pt x="11951" y="9567"/>
                    </a:lnTo>
                    <a:lnTo>
                      <a:pt x="10897" y="10556"/>
                    </a:lnTo>
                    <a:lnTo>
                      <a:pt x="8400" y="10184"/>
                    </a:lnTo>
                    <a:lnTo>
                      <a:pt x="8092" y="8205"/>
                    </a:lnTo>
                    <a:lnTo>
                      <a:pt x="6730" y="7832"/>
                    </a:lnTo>
                    <a:lnTo>
                      <a:pt x="6583" y="9567"/>
                    </a:lnTo>
                    <a:lnTo>
                      <a:pt x="5076" y="9567"/>
                    </a:lnTo>
                    <a:lnTo>
                      <a:pt x="4476" y="8805"/>
                    </a:lnTo>
                    <a:lnTo>
                      <a:pt x="3794" y="8805"/>
                    </a:lnTo>
                    <a:lnTo>
                      <a:pt x="3486" y="11075"/>
                    </a:lnTo>
                    <a:lnTo>
                      <a:pt x="2497" y="11221"/>
                    </a:lnTo>
                    <a:lnTo>
                      <a:pt x="0" y="9551"/>
                    </a:lnTo>
                    <a:lnTo>
                      <a:pt x="0" y="8043"/>
                    </a:lnTo>
                    <a:lnTo>
                      <a:pt x="1897" y="7670"/>
                    </a:lnTo>
                    <a:lnTo>
                      <a:pt x="2351" y="6227"/>
                    </a:lnTo>
                    <a:lnTo>
                      <a:pt x="0" y="6146"/>
                    </a:lnTo>
                    <a:lnTo>
                      <a:pt x="2951"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0" name="Freeform: Shape 399">
                <a:extLst>
                  <a:ext uri="{FF2B5EF4-FFF2-40B4-BE49-F238E27FC236}">
                    <a16:creationId xmlns:a16="http://schemas.microsoft.com/office/drawing/2014/main" id="{082A425A-B468-36EC-A02D-CE53D8177863}"/>
                  </a:ext>
                </a:extLst>
              </p:cNvPr>
              <p:cNvSpPr/>
              <p:nvPr/>
            </p:nvSpPr>
            <p:spPr>
              <a:xfrm>
                <a:off x="5877843" y="5767465"/>
                <a:ext cx="2270" cy="4848"/>
              </a:xfrm>
              <a:custGeom>
                <a:avLst/>
                <a:gdLst>
                  <a:gd name="connsiteX0" fmla="*/ 681 w 2270"/>
                  <a:gd name="connsiteY0" fmla="*/ 0 h 4848"/>
                  <a:gd name="connsiteX1" fmla="*/ 0 w 2270"/>
                  <a:gd name="connsiteY1" fmla="*/ 4848 h 4848"/>
                  <a:gd name="connsiteX2" fmla="*/ 2270 w 2270"/>
                  <a:gd name="connsiteY2" fmla="*/ 3097 h 4848"/>
                  <a:gd name="connsiteX3" fmla="*/ 1897 w 2270"/>
                  <a:gd name="connsiteY3" fmla="*/ 0 h 4848"/>
                  <a:gd name="connsiteX4" fmla="*/ 681 w 2270"/>
                  <a:gd name="connsiteY4" fmla="*/ 0 h 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0" h="4848">
                    <a:moveTo>
                      <a:pt x="681" y="0"/>
                    </a:moveTo>
                    <a:lnTo>
                      <a:pt x="0" y="4848"/>
                    </a:lnTo>
                    <a:lnTo>
                      <a:pt x="2270" y="3097"/>
                    </a:lnTo>
                    <a:lnTo>
                      <a:pt x="1897" y="0"/>
                    </a:lnTo>
                    <a:lnTo>
                      <a:pt x="681"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1" name="Freeform: Shape 400">
                <a:extLst>
                  <a:ext uri="{FF2B5EF4-FFF2-40B4-BE49-F238E27FC236}">
                    <a16:creationId xmlns:a16="http://schemas.microsoft.com/office/drawing/2014/main" id="{07887BC3-C14A-000A-F91E-9B244A1CC5EC}"/>
                  </a:ext>
                </a:extLst>
              </p:cNvPr>
              <p:cNvSpPr/>
              <p:nvPr/>
            </p:nvSpPr>
            <p:spPr>
              <a:xfrm>
                <a:off x="5875118" y="5778978"/>
                <a:ext cx="6518" cy="3124"/>
              </a:xfrm>
              <a:custGeom>
                <a:avLst/>
                <a:gdLst>
                  <a:gd name="connsiteX0" fmla="*/ 0 w 6518"/>
                  <a:gd name="connsiteY0" fmla="*/ 0 h 3124"/>
                  <a:gd name="connsiteX1" fmla="*/ 6519 w 6518"/>
                  <a:gd name="connsiteY1" fmla="*/ 762 h 3124"/>
                  <a:gd name="connsiteX2" fmla="*/ 5011 w 6518"/>
                  <a:gd name="connsiteY2" fmla="*/ 3113 h 3124"/>
                  <a:gd name="connsiteX3" fmla="*/ 308 w 6518"/>
                  <a:gd name="connsiteY3" fmla="*/ 2805 h 3124"/>
                  <a:gd name="connsiteX4" fmla="*/ 0 w 6518"/>
                  <a:gd name="connsiteY4" fmla="*/ 0 h 3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 h="3124">
                    <a:moveTo>
                      <a:pt x="0" y="0"/>
                    </a:moveTo>
                    <a:lnTo>
                      <a:pt x="6519" y="762"/>
                    </a:lnTo>
                    <a:cubicBezTo>
                      <a:pt x="6519" y="762"/>
                      <a:pt x="5384" y="3032"/>
                      <a:pt x="5011" y="3113"/>
                    </a:cubicBezTo>
                    <a:cubicBezTo>
                      <a:pt x="4638" y="3194"/>
                      <a:pt x="308" y="2805"/>
                      <a:pt x="308" y="2805"/>
                    </a:cubicBez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2" name="Freeform: Shape 401">
                <a:extLst>
                  <a:ext uri="{FF2B5EF4-FFF2-40B4-BE49-F238E27FC236}">
                    <a16:creationId xmlns:a16="http://schemas.microsoft.com/office/drawing/2014/main" id="{50C798A4-5BFB-AD11-F77F-30F8E0BBD5D8}"/>
                  </a:ext>
                </a:extLst>
              </p:cNvPr>
              <p:cNvSpPr/>
              <p:nvPr/>
            </p:nvSpPr>
            <p:spPr>
              <a:xfrm>
                <a:off x="5883729" y="5779886"/>
                <a:ext cx="5260" cy="3032"/>
              </a:xfrm>
              <a:custGeom>
                <a:avLst/>
                <a:gdLst>
                  <a:gd name="connsiteX0" fmla="*/ 16 w 5260"/>
                  <a:gd name="connsiteY0" fmla="*/ 0 h 3032"/>
                  <a:gd name="connsiteX1" fmla="*/ 3957 w 5260"/>
                  <a:gd name="connsiteY1" fmla="*/ 3032 h 3032"/>
                  <a:gd name="connsiteX2" fmla="*/ 5238 w 5260"/>
                  <a:gd name="connsiteY2" fmla="*/ 1897 h 3032"/>
                  <a:gd name="connsiteX3" fmla="*/ 2627 w 5260"/>
                  <a:gd name="connsiteY3" fmla="*/ 0 h 3032"/>
                  <a:gd name="connsiteX4" fmla="*/ 0 w 5260"/>
                  <a:gd name="connsiteY4" fmla="*/ 0 h 3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 h="3032">
                    <a:moveTo>
                      <a:pt x="16" y="0"/>
                    </a:moveTo>
                    <a:lnTo>
                      <a:pt x="3957" y="3032"/>
                    </a:lnTo>
                    <a:cubicBezTo>
                      <a:pt x="3957" y="3032"/>
                      <a:pt x="5465" y="1978"/>
                      <a:pt x="5238" y="1897"/>
                    </a:cubicBezTo>
                    <a:cubicBezTo>
                      <a:pt x="5011" y="1816"/>
                      <a:pt x="2757" y="0"/>
                      <a:pt x="2627" y="0"/>
                    </a:cubicBez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3" name="Freeform: Shape 402">
                <a:extLst>
                  <a:ext uri="{FF2B5EF4-FFF2-40B4-BE49-F238E27FC236}">
                    <a16:creationId xmlns:a16="http://schemas.microsoft.com/office/drawing/2014/main" id="{D6E8A5D8-CF5E-8110-9DDB-5DCBC4673B17}"/>
                  </a:ext>
                </a:extLst>
              </p:cNvPr>
              <p:cNvSpPr/>
              <p:nvPr/>
            </p:nvSpPr>
            <p:spPr>
              <a:xfrm>
                <a:off x="5881167" y="5770416"/>
                <a:ext cx="6210" cy="8578"/>
              </a:xfrm>
              <a:custGeom>
                <a:avLst/>
                <a:gdLst>
                  <a:gd name="connsiteX0" fmla="*/ 0 w 6210"/>
                  <a:gd name="connsiteY0" fmla="*/ 3259 h 8578"/>
                  <a:gd name="connsiteX1" fmla="*/ 454 w 6210"/>
                  <a:gd name="connsiteY1" fmla="*/ 6146 h 8578"/>
                  <a:gd name="connsiteX2" fmla="*/ 6211 w 6210"/>
                  <a:gd name="connsiteY2" fmla="*/ 8578 h 8578"/>
                  <a:gd name="connsiteX3" fmla="*/ 5676 w 6210"/>
                  <a:gd name="connsiteY3" fmla="*/ 5919 h 8578"/>
                  <a:gd name="connsiteX4" fmla="*/ 3632 w 6210"/>
                  <a:gd name="connsiteY4" fmla="*/ 5238 h 8578"/>
                  <a:gd name="connsiteX5" fmla="*/ 3941 w 6210"/>
                  <a:gd name="connsiteY5" fmla="*/ 308 h 8578"/>
                  <a:gd name="connsiteX6" fmla="*/ 2578 w 6210"/>
                  <a:gd name="connsiteY6" fmla="*/ 0 h 8578"/>
                  <a:gd name="connsiteX7" fmla="*/ 3113 w 6210"/>
                  <a:gd name="connsiteY7" fmla="*/ 3940 h 8578"/>
                  <a:gd name="connsiteX8" fmla="*/ 1978 w 6210"/>
                  <a:gd name="connsiteY8" fmla="*/ 3940 h 8578"/>
                  <a:gd name="connsiteX9" fmla="*/ 843 w 6210"/>
                  <a:gd name="connsiteY9" fmla="*/ 3113 h 8578"/>
                  <a:gd name="connsiteX10" fmla="*/ 16 w 6210"/>
                  <a:gd name="connsiteY10" fmla="*/ 3259 h 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10" h="8578">
                    <a:moveTo>
                      <a:pt x="0" y="3259"/>
                    </a:moveTo>
                    <a:cubicBezTo>
                      <a:pt x="0" y="3259"/>
                      <a:pt x="81" y="5838"/>
                      <a:pt x="454" y="6146"/>
                    </a:cubicBezTo>
                    <a:cubicBezTo>
                      <a:pt x="827" y="6454"/>
                      <a:pt x="6211" y="8578"/>
                      <a:pt x="6211" y="8578"/>
                    </a:cubicBezTo>
                    <a:lnTo>
                      <a:pt x="5676" y="5919"/>
                    </a:lnTo>
                    <a:lnTo>
                      <a:pt x="3632" y="5238"/>
                    </a:lnTo>
                    <a:lnTo>
                      <a:pt x="3941" y="308"/>
                    </a:lnTo>
                    <a:lnTo>
                      <a:pt x="2578" y="0"/>
                    </a:lnTo>
                    <a:lnTo>
                      <a:pt x="3113" y="3940"/>
                    </a:lnTo>
                    <a:lnTo>
                      <a:pt x="1978" y="3940"/>
                    </a:lnTo>
                    <a:lnTo>
                      <a:pt x="843" y="3113"/>
                    </a:lnTo>
                    <a:lnTo>
                      <a:pt x="16" y="3259"/>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4" name="Freeform: Shape 403">
                <a:extLst>
                  <a:ext uri="{FF2B5EF4-FFF2-40B4-BE49-F238E27FC236}">
                    <a16:creationId xmlns:a16="http://schemas.microsoft.com/office/drawing/2014/main" id="{2968840C-DC03-46E0-59EC-BF817156412A}"/>
                  </a:ext>
                </a:extLst>
              </p:cNvPr>
              <p:cNvSpPr/>
              <p:nvPr/>
            </p:nvSpPr>
            <p:spPr>
              <a:xfrm>
                <a:off x="5864270" y="5747163"/>
                <a:ext cx="32090" cy="14812"/>
              </a:xfrm>
              <a:custGeom>
                <a:avLst/>
                <a:gdLst>
                  <a:gd name="connsiteX0" fmla="*/ 2043 w 32090"/>
                  <a:gd name="connsiteY0" fmla="*/ 438 h 14812"/>
                  <a:gd name="connsiteX1" fmla="*/ 0 w 32090"/>
                  <a:gd name="connsiteY1" fmla="*/ 438 h 14812"/>
                  <a:gd name="connsiteX2" fmla="*/ 1022 w 32090"/>
                  <a:gd name="connsiteY2" fmla="*/ 2108 h 14812"/>
                  <a:gd name="connsiteX3" fmla="*/ 3632 w 32090"/>
                  <a:gd name="connsiteY3" fmla="*/ 3552 h 14812"/>
                  <a:gd name="connsiteX4" fmla="*/ 5384 w 32090"/>
                  <a:gd name="connsiteY4" fmla="*/ 9843 h 14812"/>
                  <a:gd name="connsiteX5" fmla="*/ 6973 w 32090"/>
                  <a:gd name="connsiteY5" fmla="*/ 11465 h 14812"/>
                  <a:gd name="connsiteX6" fmla="*/ 9243 w 32090"/>
                  <a:gd name="connsiteY6" fmla="*/ 11124 h 14812"/>
                  <a:gd name="connsiteX7" fmla="*/ 9243 w 32090"/>
                  <a:gd name="connsiteY7" fmla="*/ 8919 h 14812"/>
                  <a:gd name="connsiteX8" fmla="*/ 12356 w 32090"/>
                  <a:gd name="connsiteY8" fmla="*/ 9227 h 14812"/>
                  <a:gd name="connsiteX9" fmla="*/ 14108 w 32090"/>
                  <a:gd name="connsiteY9" fmla="*/ 11465 h 14812"/>
                  <a:gd name="connsiteX10" fmla="*/ 10848 w 32090"/>
                  <a:gd name="connsiteY10" fmla="*/ 11465 h 14812"/>
                  <a:gd name="connsiteX11" fmla="*/ 14108 w 32090"/>
                  <a:gd name="connsiteY11" fmla="*/ 13475 h 14812"/>
                  <a:gd name="connsiteX12" fmla="*/ 17740 w 32090"/>
                  <a:gd name="connsiteY12" fmla="*/ 13475 h 14812"/>
                  <a:gd name="connsiteX13" fmla="*/ 16378 w 32090"/>
                  <a:gd name="connsiteY13" fmla="*/ 10216 h 14812"/>
                  <a:gd name="connsiteX14" fmla="*/ 17367 w 32090"/>
                  <a:gd name="connsiteY14" fmla="*/ 9081 h 14812"/>
                  <a:gd name="connsiteX15" fmla="*/ 20026 w 32090"/>
                  <a:gd name="connsiteY15" fmla="*/ 9843 h 14812"/>
                  <a:gd name="connsiteX16" fmla="*/ 19491 w 32090"/>
                  <a:gd name="connsiteY16" fmla="*/ 12876 h 14812"/>
                  <a:gd name="connsiteX17" fmla="*/ 22670 w 32090"/>
                  <a:gd name="connsiteY17" fmla="*/ 14384 h 14812"/>
                  <a:gd name="connsiteX18" fmla="*/ 24113 w 32090"/>
                  <a:gd name="connsiteY18" fmla="*/ 13021 h 14812"/>
                  <a:gd name="connsiteX19" fmla="*/ 23513 w 32090"/>
                  <a:gd name="connsiteY19" fmla="*/ 11465 h 14812"/>
                  <a:gd name="connsiteX20" fmla="*/ 26626 w 32090"/>
                  <a:gd name="connsiteY20" fmla="*/ 10978 h 14812"/>
                  <a:gd name="connsiteX21" fmla="*/ 27161 w 32090"/>
                  <a:gd name="connsiteY21" fmla="*/ 14692 h 14812"/>
                  <a:gd name="connsiteX22" fmla="*/ 31556 w 32090"/>
                  <a:gd name="connsiteY22" fmla="*/ 14692 h 14812"/>
                  <a:gd name="connsiteX23" fmla="*/ 32091 w 32090"/>
                  <a:gd name="connsiteY23" fmla="*/ 11967 h 14812"/>
                  <a:gd name="connsiteX24" fmla="*/ 28831 w 32090"/>
                  <a:gd name="connsiteY24" fmla="*/ 10297 h 14812"/>
                  <a:gd name="connsiteX25" fmla="*/ 26334 w 32090"/>
                  <a:gd name="connsiteY25" fmla="*/ 9843 h 14812"/>
                  <a:gd name="connsiteX26" fmla="*/ 26253 w 32090"/>
                  <a:gd name="connsiteY26" fmla="*/ 9016 h 14812"/>
                  <a:gd name="connsiteX27" fmla="*/ 27161 w 32090"/>
                  <a:gd name="connsiteY27" fmla="*/ 7038 h 14812"/>
                  <a:gd name="connsiteX28" fmla="*/ 25345 w 32090"/>
                  <a:gd name="connsiteY28" fmla="*/ 2951 h 14812"/>
                  <a:gd name="connsiteX29" fmla="*/ 27388 w 32090"/>
                  <a:gd name="connsiteY29" fmla="*/ 3941 h 14812"/>
                  <a:gd name="connsiteX30" fmla="*/ 27842 w 32090"/>
                  <a:gd name="connsiteY30" fmla="*/ 5611 h 14812"/>
                  <a:gd name="connsiteX31" fmla="*/ 31475 w 32090"/>
                  <a:gd name="connsiteY31" fmla="*/ 6146 h 14812"/>
                  <a:gd name="connsiteX32" fmla="*/ 31394 w 32090"/>
                  <a:gd name="connsiteY32" fmla="*/ 4930 h 14812"/>
                  <a:gd name="connsiteX33" fmla="*/ 26091 w 32090"/>
                  <a:gd name="connsiteY33" fmla="*/ 1751 h 14812"/>
                  <a:gd name="connsiteX34" fmla="*/ 22524 w 32090"/>
                  <a:gd name="connsiteY34" fmla="*/ 0 h 14812"/>
                  <a:gd name="connsiteX35" fmla="*/ 15859 w 32090"/>
                  <a:gd name="connsiteY35" fmla="*/ 1054 h 14812"/>
                  <a:gd name="connsiteX36" fmla="*/ 9794 w 32090"/>
                  <a:gd name="connsiteY36" fmla="*/ 454 h 14812"/>
                  <a:gd name="connsiteX37" fmla="*/ 4102 w 32090"/>
                  <a:gd name="connsiteY37" fmla="*/ 0 h 14812"/>
                  <a:gd name="connsiteX38" fmla="*/ 2059 w 32090"/>
                  <a:gd name="connsiteY38" fmla="*/ 454 h 1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090" h="14812">
                    <a:moveTo>
                      <a:pt x="2043" y="438"/>
                    </a:moveTo>
                    <a:lnTo>
                      <a:pt x="0" y="438"/>
                    </a:lnTo>
                    <a:cubicBezTo>
                      <a:pt x="0" y="438"/>
                      <a:pt x="908" y="1654"/>
                      <a:pt x="1022" y="2108"/>
                    </a:cubicBezTo>
                    <a:cubicBezTo>
                      <a:pt x="1135" y="2562"/>
                      <a:pt x="3632" y="3552"/>
                      <a:pt x="3632" y="3552"/>
                    </a:cubicBezTo>
                    <a:lnTo>
                      <a:pt x="5384" y="9843"/>
                    </a:lnTo>
                    <a:lnTo>
                      <a:pt x="6973" y="11465"/>
                    </a:lnTo>
                    <a:lnTo>
                      <a:pt x="9243" y="11124"/>
                    </a:lnTo>
                    <a:cubicBezTo>
                      <a:pt x="9243" y="11124"/>
                      <a:pt x="8870" y="8919"/>
                      <a:pt x="9243" y="8919"/>
                    </a:cubicBezTo>
                    <a:cubicBezTo>
                      <a:pt x="9616" y="8919"/>
                      <a:pt x="12356" y="9227"/>
                      <a:pt x="12356" y="9227"/>
                    </a:cubicBezTo>
                    <a:lnTo>
                      <a:pt x="14108" y="11465"/>
                    </a:lnTo>
                    <a:lnTo>
                      <a:pt x="10848" y="11465"/>
                    </a:lnTo>
                    <a:lnTo>
                      <a:pt x="14108" y="13475"/>
                    </a:lnTo>
                    <a:lnTo>
                      <a:pt x="17740" y="13475"/>
                    </a:lnTo>
                    <a:lnTo>
                      <a:pt x="16378" y="10216"/>
                    </a:lnTo>
                    <a:lnTo>
                      <a:pt x="17367" y="9081"/>
                    </a:lnTo>
                    <a:lnTo>
                      <a:pt x="20026" y="9843"/>
                    </a:lnTo>
                    <a:lnTo>
                      <a:pt x="19491" y="12876"/>
                    </a:lnTo>
                    <a:lnTo>
                      <a:pt x="22670" y="14384"/>
                    </a:lnTo>
                    <a:lnTo>
                      <a:pt x="24113" y="13021"/>
                    </a:lnTo>
                    <a:lnTo>
                      <a:pt x="23513" y="11465"/>
                    </a:lnTo>
                    <a:lnTo>
                      <a:pt x="26626" y="10978"/>
                    </a:lnTo>
                    <a:cubicBezTo>
                      <a:pt x="26626" y="10978"/>
                      <a:pt x="26545" y="14610"/>
                      <a:pt x="27161" y="14692"/>
                    </a:cubicBezTo>
                    <a:cubicBezTo>
                      <a:pt x="27761" y="14773"/>
                      <a:pt x="31475" y="14918"/>
                      <a:pt x="31556" y="14692"/>
                    </a:cubicBezTo>
                    <a:cubicBezTo>
                      <a:pt x="31637" y="14465"/>
                      <a:pt x="32091" y="11967"/>
                      <a:pt x="32091" y="11967"/>
                    </a:cubicBezTo>
                    <a:lnTo>
                      <a:pt x="28831" y="10297"/>
                    </a:lnTo>
                    <a:lnTo>
                      <a:pt x="26334" y="9843"/>
                    </a:lnTo>
                    <a:lnTo>
                      <a:pt x="26253" y="9016"/>
                    </a:lnTo>
                    <a:cubicBezTo>
                      <a:pt x="26253" y="9016"/>
                      <a:pt x="27242" y="7346"/>
                      <a:pt x="27161" y="7038"/>
                    </a:cubicBezTo>
                    <a:cubicBezTo>
                      <a:pt x="27080" y="6730"/>
                      <a:pt x="25345" y="2951"/>
                      <a:pt x="25345" y="2951"/>
                    </a:cubicBezTo>
                    <a:lnTo>
                      <a:pt x="27388" y="3941"/>
                    </a:lnTo>
                    <a:lnTo>
                      <a:pt x="27842" y="5611"/>
                    </a:lnTo>
                    <a:lnTo>
                      <a:pt x="31475" y="6146"/>
                    </a:lnTo>
                    <a:cubicBezTo>
                      <a:pt x="31475" y="6146"/>
                      <a:pt x="31848" y="5238"/>
                      <a:pt x="31394" y="4930"/>
                    </a:cubicBezTo>
                    <a:cubicBezTo>
                      <a:pt x="30940" y="4622"/>
                      <a:pt x="26091" y="1751"/>
                      <a:pt x="26091" y="1751"/>
                    </a:cubicBezTo>
                    <a:cubicBezTo>
                      <a:pt x="26091" y="1751"/>
                      <a:pt x="22751" y="0"/>
                      <a:pt x="22524" y="0"/>
                    </a:cubicBezTo>
                    <a:cubicBezTo>
                      <a:pt x="22297" y="0"/>
                      <a:pt x="16086" y="1054"/>
                      <a:pt x="15859" y="1054"/>
                    </a:cubicBezTo>
                    <a:cubicBezTo>
                      <a:pt x="15632" y="1054"/>
                      <a:pt x="9794" y="454"/>
                      <a:pt x="9794" y="454"/>
                    </a:cubicBezTo>
                    <a:lnTo>
                      <a:pt x="4102" y="0"/>
                    </a:lnTo>
                    <a:lnTo>
                      <a:pt x="2059" y="45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318" name="Graphic 2">
              <a:extLst>
                <a:ext uri="{FF2B5EF4-FFF2-40B4-BE49-F238E27FC236}">
                  <a16:creationId xmlns:a16="http://schemas.microsoft.com/office/drawing/2014/main" id="{8B48C279-0686-E1C9-C196-E0B58A6D00AE}"/>
                </a:ext>
              </a:extLst>
            </p:cNvPr>
            <p:cNvGrpSpPr/>
            <p:nvPr/>
          </p:nvGrpSpPr>
          <p:grpSpPr>
            <a:xfrm>
              <a:off x="5785427" y="4943736"/>
              <a:ext cx="383236" cy="835358"/>
              <a:chOff x="5753322" y="4847739"/>
              <a:chExt cx="415431" cy="905536"/>
            </a:xfrm>
            <a:solidFill>
              <a:schemeClr val="bg1"/>
            </a:solidFill>
          </p:grpSpPr>
          <p:sp>
            <p:nvSpPr>
              <p:cNvPr id="319" name="Freeform: Shape 318">
                <a:extLst>
                  <a:ext uri="{FF2B5EF4-FFF2-40B4-BE49-F238E27FC236}">
                    <a16:creationId xmlns:a16="http://schemas.microsoft.com/office/drawing/2014/main" id="{7FCA7D61-9FB0-A596-EE60-3AD8F4527641}"/>
                  </a:ext>
                </a:extLst>
              </p:cNvPr>
              <p:cNvSpPr/>
              <p:nvPr/>
            </p:nvSpPr>
            <p:spPr>
              <a:xfrm>
                <a:off x="5753322" y="5571611"/>
                <a:ext cx="1216" cy="201"/>
              </a:xfrm>
              <a:custGeom>
                <a:avLst/>
                <a:gdLst>
                  <a:gd name="connsiteX0" fmla="*/ 0 w 1216"/>
                  <a:gd name="connsiteY0" fmla="*/ 0 h 201"/>
                  <a:gd name="connsiteX1" fmla="*/ 1216 w 1216"/>
                  <a:gd name="connsiteY1" fmla="*/ 0 h 201"/>
                </a:gdLst>
                <a:ahLst/>
                <a:cxnLst>
                  <a:cxn ang="0">
                    <a:pos x="connsiteX0" y="connsiteY0"/>
                  </a:cxn>
                  <a:cxn ang="0">
                    <a:pos x="connsiteX1" y="connsiteY1"/>
                  </a:cxn>
                </a:cxnLst>
                <a:rect l="l" t="t" r="r" b="b"/>
                <a:pathLst>
                  <a:path w="1216" h="201">
                    <a:moveTo>
                      <a:pt x="0" y="0"/>
                    </a:moveTo>
                    <a:cubicBezTo>
                      <a:pt x="0" y="0"/>
                      <a:pt x="1054" y="454"/>
                      <a:pt x="1216" y="0"/>
                    </a:cubicBezTo>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0" name="Freeform: Shape 319">
                <a:extLst>
                  <a:ext uri="{FF2B5EF4-FFF2-40B4-BE49-F238E27FC236}">
                    <a16:creationId xmlns:a16="http://schemas.microsoft.com/office/drawing/2014/main" id="{6E9DDD38-0D59-90FA-2BD5-115F30E3AA08}"/>
                  </a:ext>
                </a:extLst>
              </p:cNvPr>
              <p:cNvSpPr/>
              <p:nvPr/>
            </p:nvSpPr>
            <p:spPr>
              <a:xfrm>
                <a:off x="5757408" y="4847739"/>
                <a:ext cx="411345" cy="810836"/>
              </a:xfrm>
              <a:custGeom>
                <a:avLst/>
                <a:gdLst>
                  <a:gd name="connsiteX0" fmla="*/ 100051 w 411345"/>
                  <a:gd name="connsiteY0" fmla="*/ 808307 h 810836"/>
                  <a:gd name="connsiteX1" fmla="*/ 93678 w 411345"/>
                  <a:gd name="connsiteY1" fmla="*/ 805275 h 810836"/>
                  <a:gd name="connsiteX2" fmla="*/ 88830 w 411345"/>
                  <a:gd name="connsiteY2" fmla="*/ 803605 h 810836"/>
                  <a:gd name="connsiteX3" fmla="*/ 82765 w 411345"/>
                  <a:gd name="connsiteY3" fmla="*/ 802096 h 810836"/>
                  <a:gd name="connsiteX4" fmla="*/ 71252 w 411345"/>
                  <a:gd name="connsiteY4" fmla="*/ 798010 h 810836"/>
                  <a:gd name="connsiteX5" fmla="*/ 33356 w 411345"/>
                  <a:gd name="connsiteY5" fmla="*/ 798010 h 810836"/>
                  <a:gd name="connsiteX6" fmla="*/ 33956 w 411345"/>
                  <a:gd name="connsiteY6" fmla="*/ 794377 h 810836"/>
                  <a:gd name="connsiteX7" fmla="*/ 33810 w 411345"/>
                  <a:gd name="connsiteY7" fmla="*/ 791653 h 810836"/>
                  <a:gd name="connsiteX8" fmla="*/ 31232 w 411345"/>
                  <a:gd name="connsiteY8" fmla="*/ 790599 h 810836"/>
                  <a:gd name="connsiteX9" fmla="*/ 30469 w 411345"/>
                  <a:gd name="connsiteY9" fmla="*/ 787875 h 810836"/>
                  <a:gd name="connsiteX10" fmla="*/ 25929 w 411345"/>
                  <a:gd name="connsiteY10" fmla="*/ 787875 h 810836"/>
                  <a:gd name="connsiteX11" fmla="*/ 26075 w 411345"/>
                  <a:gd name="connsiteY11" fmla="*/ 784243 h 810836"/>
                  <a:gd name="connsiteX12" fmla="*/ 23188 w 411345"/>
                  <a:gd name="connsiteY12" fmla="*/ 782119 h 810836"/>
                  <a:gd name="connsiteX13" fmla="*/ 26675 w 411345"/>
                  <a:gd name="connsiteY13" fmla="*/ 780756 h 810836"/>
                  <a:gd name="connsiteX14" fmla="*/ 26983 w 411345"/>
                  <a:gd name="connsiteY14" fmla="*/ 776054 h 810836"/>
                  <a:gd name="connsiteX15" fmla="*/ 25005 w 411345"/>
                  <a:gd name="connsiteY15" fmla="*/ 776054 h 810836"/>
                  <a:gd name="connsiteX16" fmla="*/ 24859 w 411345"/>
                  <a:gd name="connsiteY16" fmla="*/ 773622 h 810836"/>
                  <a:gd name="connsiteX17" fmla="*/ 23043 w 411345"/>
                  <a:gd name="connsiteY17" fmla="*/ 773622 h 810836"/>
                  <a:gd name="connsiteX18" fmla="*/ 23043 w 411345"/>
                  <a:gd name="connsiteY18" fmla="*/ 769227 h 810836"/>
                  <a:gd name="connsiteX19" fmla="*/ 23951 w 411345"/>
                  <a:gd name="connsiteY19" fmla="*/ 764832 h 810836"/>
                  <a:gd name="connsiteX20" fmla="*/ 26529 w 411345"/>
                  <a:gd name="connsiteY20" fmla="*/ 763616 h 810836"/>
                  <a:gd name="connsiteX21" fmla="*/ 25767 w 411345"/>
                  <a:gd name="connsiteY21" fmla="*/ 756952 h 810836"/>
                  <a:gd name="connsiteX22" fmla="*/ 26675 w 411345"/>
                  <a:gd name="connsiteY22" fmla="*/ 752103 h 810836"/>
                  <a:gd name="connsiteX23" fmla="*/ 23789 w 411345"/>
                  <a:gd name="connsiteY23" fmla="*/ 749671 h 810836"/>
                  <a:gd name="connsiteX24" fmla="*/ 19994 w 411345"/>
                  <a:gd name="connsiteY24" fmla="*/ 749979 h 810836"/>
                  <a:gd name="connsiteX25" fmla="*/ 19232 w 411345"/>
                  <a:gd name="connsiteY25" fmla="*/ 752703 h 810836"/>
                  <a:gd name="connsiteX26" fmla="*/ 17562 w 411345"/>
                  <a:gd name="connsiteY26" fmla="*/ 751649 h 810836"/>
                  <a:gd name="connsiteX27" fmla="*/ 14983 w 411345"/>
                  <a:gd name="connsiteY27" fmla="*/ 751957 h 810836"/>
                  <a:gd name="connsiteX28" fmla="*/ 13313 w 411345"/>
                  <a:gd name="connsiteY28" fmla="*/ 753935 h 810836"/>
                  <a:gd name="connsiteX29" fmla="*/ 10881 w 411345"/>
                  <a:gd name="connsiteY29" fmla="*/ 756060 h 810836"/>
                  <a:gd name="connsiteX30" fmla="*/ 8157 w 411345"/>
                  <a:gd name="connsiteY30" fmla="*/ 755006 h 810836"/>
                  <a:gd name="connsiteX31" fmla="*/ 8010 w 411345"/>
                  <a:gd name="connsiteY31" fmla="*/ 749087 h 810836"/>
                  <a:gd name="connsiteX32" fmla="*/ 4978 w 411345"/>
                  <a:gd name="connsiteY32" fmla="*/ 742876 h 810836"/>
                  <a:gd name="connsiteX33" fmla="*/ 3470 w 411345"/>
                  <a:gd name="connsiteY33" fmla="*/ 736812 h 810836"/>
                  <a:gd name="connsiteX34" fmla="*/ 1346 w 411345"/>
                  <a:gd name="connsiteY34" fmla="*/ 734233 h 810836"/>
                  <a:gd name="connsiteX35" fmla="*/ 1654 w 411345"/>
                  <a:gd name="connsiteY35" fmla="*/ 731655 h 810836"/>
                  <a:gd name="connsiteX36" fmla="*/ 892 w 411345"/>
                  <a:gd name="connsiteY36" fmla="*/ 726191 h 810836"/>
                  <a:gd name="connsiteX37" fmla="*/ 2870 w 411345"/>
                  <a:gd name="connsiteY37" fmla="*/ 722850 h 810836"/>
                  <a:gd name="connsiteX38" fmla="*/ 1054 w 411345"/>
                  <a:gd name="connsiteY38" fmla="*/ 720272 h 810836"/>
                  <a:gd name="connsiteX39" fmla="*/ 0 w 411345"/>
                  <a:gd name="connsiteY39" fmla="*/ 716931 h 810836"/>
                  <a:gd name="connsiteX40" fmla="*/ 3178 w 411345"/>
                  <a:gd name="connsiteY40" fmla="*/ 708904 h 810836"/>
                  <a:gd name="connsiteX41" fmla="*/ 7881 w 411345"/>
                  <a:gd name="connsiteY41" fmla="*/ 708904 h 810836"/>
                  <a:gd name="connsiteX42" fmla="*/ 9097 w 411345"/>
                  <a:gd name="connsiteY42" fmla="*/ 707850 h 810836"/>
                  <a:gd name="connsiteX43" fmla="*/ 7881 w 411345"/>
                  <a:gd name="connsiteY43" fmla="*/ 706796 h 810836"/>
                  <a:gd name="connsiteX44" fmla="*/ 8935 w 411345"/>
                  <a:gd name="connsiteY44" fmla="*/ 702256 h 810836"/>
                  <a:gd name="connsiteX45" fmla="*/ 13183 w 411345"/>
                  <a:gd name="connsiteY45" fmla="*/ 697099 h 810836"/>
                  <a:gd name="connsiteX46" fmla="*/ 16816 w 411345"/>
                  <a:gd name="connsiteY46" fmla="*/ 696499 h 810836"/>
                  <a:gd name="connsiteX47" fmla="*/ 20448 w 411345"/>
                  <a:gd name="connsiteY47" fmla="*/ 693467 h 810836"/>
                  <a:gd name="connsiteX48" fmla="*/ 20448 w 411345"/>
                  <a:gd name="connsiteY48" fmla="*/ 681646 h 810836"/>
                  <a:gd name="connsiteX49" fmla="*/ 26059 w 411345"/>
                  <a:gd name="connsiteY49" fmla="*/ 679830 h 810836"/>
                  <a:gd name="connsiteX50" fmla="*/ 26367 w 411345"/>
                  <a:gd name="connsiteY50" fmla="*/ 678613 h 810836"/>
                  <a:gd name="connsiteX51" fmla="*/ 25151 w 411345"/>
                  <a:gd name="connsiteY51" fmla="*/ 675273 h 810836"/>
                  <a:gd name="connsiteX52" fmla="*/ 25913 w 411345"/>
                  <a:gd name="connsiteY52" fmla="*/ 671641 h 810836"/>
                  <a:gd name="connsiteX53" fmla="*/ 22426 w 411345"/>
                  <a:gd name="connsiteY53" fmla="*/ 667246 h 810836"/>
                  <a:gd name="connsiteX54" fmla="*/ 22426 w 411345"/>
                  <a:gd name="connsiteY54" fmla="*/ 661944 h 810836"/>
                  <a:gd name="connsiteX55" fmla="*/ 26059 w 411345"/>
                  <a:gd name="connsiteY55" fmla="*/ 657241 h 810836"/>
                  <a:gd name="connsiteX56" fmla="*/ 26059 w 411345"/>
                  <a:gd name="connsiteY56" fmla="*/ 652084 h 810836"/>
                  <a:gd name="connsiteX57" fmla="*/ 28183 w 411345"/>
                  <a:gd name="connsiteY57" fmla="*/ 651030 h 810836"/>
                  <a:gd name="connsiteX58" fmla="*/ 31215 w 411345"/>
                  <a:gd name="connsiteY58" fmla="*/ 646636 h 810836"/>
                  <a:gd name="connsiteX59" fmla="*/ 33194 w 411345"/>
                  <a:gd name="connsiteY59" fmla="*/ 641025 h 810836"/>
                  <a:gd name="connsiteX60" fmla="*/ 34702 w 411345"/>
                  <a:gd name="connsiteY60" fmla="*/ 630258 h 810836"/>
                  <a:gd name="connsiteX61" fmla="*/ 38496 w 411345"/>
                  <a:gd name="connsiteY61" fmla="*/ 627371 h 810836"/>
                  <a:gd name="connsiteX62" fmla="*/ 37588 w 411345"/>
                  <a:gd name="connsiteY62" fmla="*/ 622069 h 810836"/>
                  <a:gd name="connsiteX63" fmla="*/ 36534 w 411345"/>
                  <a:gd name="connsiteY63" fmla="*/ 619183 h 810836"/>
                  <a:gd name="connsiteX64" fmla="*/ 36534 w 411345"/>
                  <a:gd name="connsiteY64" fmla="*/ 613264 h 810836"/>
                  <a:gd name="connsiteX65" fmla="*/ 33810 w 411345"/>
                  <a:gd name="connsiteY65" fmla="*/ 610994 h 810836"/>
                  <a:gd name="connsiteX66" fmla="*/ 40183 w 411345"/>
                  <a:gd name="connsiteY66" fmla="*/ 606745 h 810836"/>
                  <a:gd name="connsiteX67" fmla="*/ 37912 w 411345"/>
                  <a:gd name="connsiteY67" fmla="*/ 603113 h 810836"/>
                  <a:gd name="connsiteX68" fmla="*/ 37150 w 411345"/>
                  <a:gd name="connsiteY68" fmla="*/ 599480 h 810836"/>
                  <a:gd name="connsiteX69" fmla="*/ 37912 w 411345"/>
                  <a:gd name="connsiteY69" fmla="*/ 591000 h 810836"/>
                  <a:gd name="connsiteX70" fmla="*/ 44577 w 411345"/>
                  <a:gd name="connsiteY70" fmla="*/ 587821 h 810836"/>
                  <a:gd name="connsiteX71" fmla="*/ 45031 w 411345"/>
                  <a:gd name="connsiteY71" fmla="*/ 584335 h 810836"/>
                  <a:gd name="connsiteX72" fmla="*/ 43361 w 411345"/>
                  <a:gd name="connsiteY72" fmla="*/ 582665 h 810836"/>
                  <a:gd name="connsiteX73" fmla="*/ 41383 w 411345"/>
                  <a:gd name="connsiteY73" fmla="*/ 579486 h 810836"/>
                  <a:gd name="connsiteX74" fmla="*/ 41691 w 411345"/>
                  <a:gd name="connsiteY74" fmla="*/ 576146 h 810836"/>
                  <a:gd name="connsiteX75" fmla="*/ 35318 w 411345"/>
                  <a:gd name="connsiteY75" fmla="*/ 576146 h 810836"/>
                  <a:gd name="connsiteX76" fmla="*/ 32740 w 411345"/>
                  <a:gd name="connsiteY76" fmla="*/ 575238 h 810836"/>
                  <a:gd name="connsiteX77" fmla="*/ 30469 w 411345"/>
                  <a:gd name="connsiteY77" fmla="*/ 572968 h 810836"/>
                  <a:gd name="connsiteX78" fmla="*/ 30923 w 411345"/>
                  <a:gd name="connsiteY78" fmla="*/ 571606 h 810836"/>
                  <a:gd name="connsiteX79" fmla="*/ 35318 w 411345"/>
                  <a:gd name="connsiteY79" fmla="*/ 571459 h 810836"/>
                  <a:gd name="connsiteX80" fmla="*/ 45923 w 411345"/>
                  <a:gd name="connsiteY80" fmla="*/ 572222 h 810836"/>
                  <a:gd name="connsiteX81" fmla="*/ 47431 w 411345"/>
                  <a:gd name="connsiteY81" fmla="*/ 571168 h 810836"/>
                  <a:gd name="connsiteX82" fmla="*/ 48339 w 411345"/>
                  <a:gd name="connsiteY82" fmla="*/ 568444 h 810836"/>
                  <a:gd name="connsiteX83" fmla="*/ 50155 w 411345"/>
                  <a:gd name="connsiteY83" fmla="*/ 565719 h 810836"/>
                  <a:gd name="connsiteX84" fmla="*/ 48177 w 411345"/>
                  <a:gd name="connsiteY84" fmla="*/ 562687 h 810836"/>
                  <a:gd name="connsiteX85" fmla="*/ 42112 w 411345"/>
                  <a:gd name="connsiteY85" fmla="*/ 561017 h 810836"/>
                  <a:gd name="connsiteX86" fmla="*/ 35448 w 411345"/>
                  <a:gd name="connsiteY86" fmla="*/ 560255 h 810836"/>
                  <a:gd name="connsiteX87" fmla="*/ 35594 w 411345"/>
                  <a:gd name="connsiteY87" fmla="*/ 552228 h 810836"/>
                  <a:gd name="connsiteX88" fmla="*/ 38480 w 411345"/>
                  <a:gd name="connsiteY88" fmla="*/ 548141 h 810836"/>
                  <a:gd name="connsiteX89" fmla="*/ 36210 w 411345"/>
                  <a:gd name="connsiteY89" fmla="*/ 545255 h 810836"/>
                  <a:gd name="connsiteX90" fmla="*/ 37572 w 411345"/>
                  <a:gd name="connsiteY90" fmla="*/ 542077 h 810836"/>
                  <a:gd name="connsiteX91" fmla="*/ 39550 w 411345"/>
                  <a:gd name="connsiteY91" fmla="*/ 539806 h 810836"/>
                  <a:gd name="connsiteX92" fmla="*/ 37118 w 411345"/>
                  <a:gd name="connsiteY92" fmla="*/ 537990 h 810836"/>
                  <a:gd name="connsiteX93" fmla="*/ 34086 w 411345"/>
                  <a:gd name="connsiteY93" fmla="*/ 537390 h 810836"/>
                  <a:gd name="connsiteX94" fmla="*/ 33777 w 411345"/>
                  <a:gd name="connsiteY94" fmla="*/ 532234 h 810836"/>
                  <a:gd name="connsiteX95" fmla="*/ 36956 w 411345"/>
                  <a:gd name="connsiteY95" fmla="*/ 530255 h 810836"/>
                  <a:gd name="connsiteX96" fmla="*/ 37556 w 411345"/>
                  <a:gd name="connsiteY96" fmla="*/ 527077 h 810836"/>
                  <a:gd name="connsiteX97" fmla="*/ 31637 w 411345"/>
                  <a:gd name="connsiteY97" fmla="*/ 525861 h 810836"/>
                  <a:gd name="connsiteX98" fmla="*/ 29059 w 411345"/>
                  <a:gd name="connsiteY98" fmla="*/ 522229 h 810836"/>
                  <a:gd name="connsiteX99" fmla="*/ 28151 w 411345"/>
                  <a:gd name="connsiteY99" fmla="*/ 516310 h 810836"/>
                  <a:gd name="connsiteX100" fmla="*/ 28151 w 411345"/>
                  <a:gd name="connsiteY100" fmla="*/ 513278 h 810836"/>
                  <a:gd name="connsiteX101" fmla="*/ 29367 w 411345"/>
                  <a:gd name="connsiteY101" fmla="*/ 510099 h 810836"/>
                  <a:gd name="connsiteX102" fmla="*/ 29367 w 411345"/>
                  <a:gd name="connsiteY102" fmla="*/ 507829 h 810836"/>
                  <a:gd name="connsiteX103" fmla="*/ 31345 w 411345"/>
                  <a:gd name="connsiteY103" fmla="*/ 504651 h 810836"/>
                  <a:gd name="connsiteX104" fmla="*/ 29367 w 411345"/>
                  <a:gd name="connsiteY104" fmla="*/ 501618 h 810836"/>
                  <a:gd name="connsiteX105" fmla="*/ 30875 w 411345"/>
                  <a:gd name="connsiteY105" fmla="*/ 498440 h 810836"/>
                  <a:gd name="connsiteX106" fmla="*/ 34961 w 411345"/>
                  <a:gd name="connsiteY106" fmla="*/ 498440 h 810836"/>
                  <a:gd name="connsiteX107" fmla="*/ 38447 w 411345"/>
                  <a:gd name="connsiteY107" fmla="*/ 496007 h 810836"/>
                  <a:gd name="connsiteX108" fmla="*/ 36631 w 411345"/>
                  <a:gd name="connsiteY108" fmla="*/ 493429 h 810836"/>
                  <a:gd name="connsiteX109" fmla="*/ 36323 w 411345"/>
                  <a:gd name="connsiteY109" fmla="*/ 490251 h 810836"/>
                  <a:gd name="connsiteX110" fmla="*/ 36015 w 411345"/>
                  <a:gd name="connsiteY110" fmla="*/ 486311 h 810836"/>
                  <a:gd name="connsiteX111" fmla="*/ 34507 w 411345"/>
                  <a:gd name="connsiteY111" fmla="*/ 484187 h 810836"/>
                  <a:gd name="connsiteX112" fmla="*/ 34653 w 411345"/>
                  <a:gd name="connsiteY112" fmla="*/ 481608 h 810836"/>
                  <a:gd name="connsiteX113" fmla="*/ 32675 w 411345"/>
                  <a:gd name="connsiteY113" fmla="*/ 479338 h 810836"/>
                  <a:gd name="connsiteX114" fmla="*/ 34653 w 411345"/>
                  <a:gd name="connsiteY114" fmla="*/ 469479 h 810836"/>
                  <a:gd name="connsiteX115" fmla="*/ 33891 w 411345"/>
                  <a:gd name="connsiteY115" fmla="*/ 463722 h 810836"/>
                  <a:gd name="connsiteX116" fmla="*/ 32675 w 411345"/>
                  <a:gd name="connsiteY116" fmla="*/ 457965 h 810836"/>
                  <a:gd name="connsiteX117" fmla="*/ 34945 w 411345"/>
                  <a:gd name="connsiteY117" fmla="*/ 455841 h 810836"/>
                  <a:gd name="connsiteX118" fmla="*/ 34945 w 411345"/>
                  <a:gd name="connsiteY118" fmla="*/ 450539 h 810836"/>
                  <a:gd name="connsiteX119" fmla="*/ 38123 w 411345"/>
                  <a:gd name="connsiteY119" fmla="*/ 449485 h 810836"/>
                  <a:gd name="connsiteX120" fmla="*/ 37977 w 411345"/>
                  <a:gd name="connsiteY120" fmla="*/ 447814 h 810836"/>
                  <a:gd name="connsiteX121" fmla="*/ 34945 w 411345"/>
                  <a:gd name="connsiteY121" fmla="*/ 446306 h 810836"/>
                  <a:gd name="connsiteX122" fmla="*/ 34945 w 411345"/>
                  <a:gd name="connsiteY122" fmla="*/ 442058 h 810836"/>
                  <a:gd name="connsiteX123" fmla="*/ 38739 w 411345"/>
                  <a:gd name="connsiteY123" fmla="*/ 442058 h 810836"/>
                  <a:gd name="connsiteX124" fmla="*/ 39502 w 411345"/>
                  <a:gd name="connsiteY124" fmla="*/ 436139 h 810836"/>
                  <a:gd name="connsiteX125" fmla="*/ 37069 w 411345"/>
                  <a:gd name="connsiteY125" fmla="*/ 434923 h 810836"/>
                  <a:gd name="connsiteX126" fmla="*/ 37069 w 411345"/>
                  <a:gd name="connsiteY126" fmla="*/ 427496 h 810836"/>
                  <a:gd name="connsiteX127" fmla="*/ 41918 w 411345"/>
                  <a:gd name="connsiteY127" fmla="*/ 427496 h 810836"/>
                  <a:gd name="connsiteX128" fmla="*/ 41918 w 411345"/>
                  <a:gd name="connsiteY128" fmla="*/ 424156 h 810836"/>
                  <a:gd name="connsiteX129" fmla="*/ 43426 w 411345"/>
                  <a:gd name="connsiteY129" fmla="*/ 420361 h 810836"/>
                  <a:gd name="connsiteX130" fmla="*/ 43426 w 411345"/>
                  <a:gd name="connsiteY130" fmla="*/ 409756 h 810836"/>
                  <a:gd name="connsiteX131" fmla="*/ 49491 w 411345"/>
                  <a:gd name="connsiteY131" fmla="*/ 405816 h 810836"/>
                  <a:gd name="connsiteX132" fmla="*/ 52669 w 411345"/>
                  <a:gd name="connsiteY132" fmla="*/ 405816 h 810836"/>
                  <a:gd name="connsiteX133" fmla="*/ 53269 w 411345"/>
                  <a:gd name="connsiteY133" fmla="*/ 404599 h 810836"/>
                  <a:gd name="connsiteX134" fmla="*/ 55085 w 411345"/>
                  <a:gd name="connsiteY134" fmla="*/ 402167 h 810836"/>
                  <a:gd name="connsiteX135" fmla="*/ 54939 w 411345"/>
                  <a:gd name="connsiteY135" fmla="*/ 400043 h 810836"/>
                  <a:gd name="connsiteX136" fmla="*/ 52361 w 411345"/>
                  <a:gd name="connsiteY136" fmla="*/ 397773 h 810836"/>
                  <a:gd name="connsiteX137" fmla="*/ 51907 w 411345"/>
                  <a:gd name="connsiteY137" fmla="*/ 387622 h 810836"/>
                  <a:gd name="connsiteX138" fmla="*/ 51453 w 411345"/>
                  <a:gd name="connsiteY138" fmla="*/ 386405 h 810836"/>
                  <a:gd name="connsiteX139" fmla="*/ 49944 w 411345"/>
                  <a:gd name="connsiteY139" fmla="*/ 381865 h 810836"/>
                  <a:gd name="connsiteX140" fmla="*/ 50253 w 411345"/>
                  <a:gd name="connsiteY140" fmla="*/ 378687 h 810836"/>
                  <a:gd name="connsiteX141" fmla="*/ 47674 w 411345"/>
                  <a:gd name="connsiteY141" fmla="*/ 377632 h 810836"/>
                  <a:gd name="connsiteX142" fmla="*/ 47674 w 411345"/>
                  <a:gd name="connsiteY142" fmla="*/ 375054 h 810836"/>
                  <a:gd name="connsiteX143" fmla="*/ 50707 w 411345"/>
                  <a:gd name="connsiteY143" fmla="*/ 373238 h 810836"/>
                  <a:gd name="connsiteX144" fmla="*/ 50707 w 411345"/>
                  <a:gd name="connsiteY144" fmla="*/ 371730 h 810836"/>
                  <a:gd name="connsiteX145" fmla="*/ 47674 w 411345"/>
                  <a:gd name="connsiteY145" fmla="*/ 369006 h 810836"/>
                  <a:gd name="connsiteX146" fmla="*/ 47674 w 411345"/>
                  <a:gd name="connsiteY146" fmla="*/ 366427 h 810836"/>
                  <a:gd name="connsiteX147" fmla="*/ 49653 w 411345"/>
                  <a:gd name="connsiteY147" fmla="*/ 364612 h 810836"/>
                  <a:gd name="connsiteX148" fmla="*/ 49961 w 411345"/>
                  <a:gd name="connsiteY148" fmla="*/ 361271 h 810836"/>
                  <a:gd name="connsiteX149" fmla="*/ 47691 w 411345"/>
                  <a:gd name="connsiteY149" fmla="*/ 359001 h 810836"/>
                  <a:gd name="connsiteX150" fmla="*/ 49361 w 411345"/>
                  <a:gd name="connsiteY150" fmla="*/ 357947 h 810836"/>
                  <a:gd name="connsiteX151" fmla="*/ 49361 w 411345"/>
                  <a:gd name="connsiteY151" fmla="*/ 352028 h 810836"/>
                  <a:gd name="connsiteX152" fmla="*/ 51177 w 411345"/>
                  <a:gd name="connsiteY152" fmla="*/ 352028 h 810836"/>
                  <a:gd name="connsiteX153" fmla="*/ 51177 w 411345"/>
                  <a:gd name="connsiteY153" fmla="*/ 346871 h 810836"/>
                  <a:gd name="connsiteX154" fmla="*/ 55117 w 411345"/>
                  <a:gd name="connsiteY154" fmla="*/ 344147 h 810836"/>
                  <a:gd name="connsiteX155" fmla="*/ 58912 w 411345"/>
                  <a:gd name="connsiteY155" fmla="*/ 344147 h 810836"/>
                  <a:gd name="connsiteX156" fmla="*/ 58912 w 411345"/>
                  <a:gd name="connsiteY156" fmla="*/ 341569 h 810836"/>
                  <a:gd name="connsiteX157" fmla="*/ 61636 w 411345"/>
                  <a:gd name="connsiteY157" fmla="*/ 338682 h 810836"/>
                  <a:gd name="connsiteX158" fmla="*/ 64360 w 411345"/>
                  <a:gd name="connsiteY158" fmla="*/ 337774 h 810836"/>
                  <a:gd name="connsiteX159" fmla="*/ 66031 w 411345"/>
                  <a:gd name="connsiteY159" fmla="*/ 327915 h 810836"/>
                  <a:gd name="connsiteX160" fmla="*/ 64360 w 411345"/>
                  <a:gd name="connsiteY160" fmla="*/ 317456 h 810836"/>
                  <a:gd name="connsiteX161" fmla="*/ 61636 w 411345"/>
                  <a:gd name="connsiteY161" fmla="*/ 315186 h 810836"/>
                  <a:gd name="connsiteX162" fmla="*/ 61636 w 411345"/>
                  <a:gd name="connsiteY162" fmla="*/ 313824 h 810836"/>
                  <a:gd name="connsiteX163" fmla="*/ 63306 w 411345"/>
                  <a:gd name="connsiteY163" fmla="*/ 312769 h 810836"/>
                  <a:gd name="connsiteX164" fmla="*/ 65431 w 411345"/>
                  <a:gd name="connsiteY164" fmla="*/ 312007 h 810836"/>
                  <a:gd name="connsiteX165" fmla="*/ 66485 w 411345"/>
                  <a:gd name="connsiteY165" fmla="*/ 310191 h 810836"/>
                  <a:gd name="connsiteX166" fmla="*/ 66630 w 411345"/>
                  <a:gd name="connsiteY166" fmla="*/ 307159 h 810836"/>
                  <a:gd name="connsiteX167" fmla="*/ 67993 w 411345"/>
                  <a:gd name="connsiteY167" fmla="*/ 302910 h 810836"/>
                  <a:gd name="connsiteX168" fmla="*/ 66485 w 411345"/>
                  <a:gd name="connsiteY168" fmla="*/ 300932 h 810836"/>
                  <a:gd name="connsiteX169" fmla="*/ 66485 w 411345"/>
                  <a:gd name="connsiteY169" fmla="*/ 299116 h 810836"/>
                  <a:gd name="connsiteX170" fmla="*/ 69209 w 411345"/>
                  <a:gd name="connsiteY170" fmla="*/ 296084 h 810836"/>
                  <a:gd name="connsiteX171" fmla="*/ 73003 w 411345"/>
                  <a:gd name="connsiteY171" fmla="*/ 292597 h 810836"/>
                  <a:gd name="connsiteX172" fmla="*/ 73457 w 411345"/>
                  <a:gd name="connsiteY172" fmla="*/ 289111 h 810836"/>
                  <a:gd name="connsiteX173" fmla="*/ 76344 w 411345"/>
                  <a:gd name="connsiteY173" fmla="*/ 286679 h 810836"/>
                  <a:gd name="connsiteX174" fmla="*/ 76652 w 411345"/>
                  <a:gd name="connsiteY174" fmla="*/ 282430 h 810836"/>
                  <a:gd name="connsiteX175" fmla="*/ 75890 w 411345"/>
                  <a:gd name="connsiteY175" fmla="*/ 279852 h 810836"/>
                  <a:gd name="connsiteX176" fmla="*/ 76036 w 411345"/>
                  <a:gd name="connsiteY176" fmla="*/ 275003 h 810836"/>
                  <a:gd name="connsiteX177" fmla="*/ 78014 w 411345"/>
                  <a:gd name="connsiteY177" fmla="*/ 268630 h 810836"/>
                  <a:gd name="connsiteX178" fmla="*/ 77868 w 411345"/>
                  <a:gd name="connsiteY178" fmla="*/ 265744 h 810836"/>
                  <a:gd name="connsiteX179" fmla="*/ 76052 w 411345"/>
                  <a:gd name="connsiteY179" fmla="*/ 263311 h 810836"/>
                  <a:gd name="connsiteX180" fmla="*/ 74382 w 411345"/>
                  <a:gd name="connsiteY180" fmla="*/ 264074 h 810836"/>
                  <a:gd name="connsiteX181" fmla="*/ 73928 w 411345"/>
                  <a:gd name="connsiteY181" fmla="*/ 265744 h 810836"/>
                  <a:gd name="connsiteX182" fmla="*/ 72566 w 411345"/>
                  <a:gd name="connsiteY182" fmla="*/ 265744 h 810836"/>
                  <a:gd name="connsiteX183" fmla="*/ 72711 w 411345"/>
                  <a:gd name="connsiteY183" fmla="*/ 263020 h 810836"/>
                  <a:gd name="connsiteX184" fmla="*/ 71495 w 411345"/>
                  <a:gd name="connsiteY184" fmla="*/ 259987 h 810836"/>
                  <a:gd name="connsiteX185" fmla="*/ 73620 w 411345"/>
                  <a:gd name="connsiteY185" fmla="*/ 254993 h 810836"/>
                  <a:gd name="connsiteX186" fmla="*/ 70733 w 411345"/>
                  <a:gd name="connsiteY186" fmla="*/ 254993 h 810836"/>
                  <a:gd name="connsiteX187" fmla="*/ 70879 w 411345"/>
                  <a:gd name="connsiteY187" fmla="*/ 253939 h 810836"/>
                  <a:gd name="connsiteX188" fmla="*/ 71025 w 411345"/>
                  <a:gd name="connsiteY188" fmla="*/ 246058 h 810836"/>
                  <a:gd name="connsiteX189" fmla="*/ 68755 w 411345"/>
                  <a:gd name="connsiteY189" fmla="*/ 244242 h 810836"/>
                  <a:gd name="connsiteX190" fmla="*/ 66939 w 411345"/>
                  <a:gd name="connsiteY190" fmla="*/ 239847 h 810836"/>
                  <a:gd name="connsiteX191" fmla="*/ 66793 w 411345"/>
                  <a:gd name="connsiteY191" fmla="*/ 236507 h 810836"/>
                  <a:gd name="connsiteX192" fmla="*/ 67101 w 411345"/>
                  <a:gd name="connsiteY192" fmla="*/ 235145 h 810836"/>
                  <a:gd name="connsiteX193" fmla="*/ 69079 w 411345"/>
                  <a:gd name="connsiteY193" fmla="*/ 235145 h 810836"/>
                  <a:gd name="connsiteX194" fmla="*/ 69533 w 411345"/>
                  <a:gd name="connsiteY194" fmla="*/ 233929 h 810836"/>
                  <a:gd name="connsiteX195" fmla="*/ 67263 w 411345"/>
                  <a:gd name="connsiteY195" fmla="*/ 231804 h 810836"/>
                  <a:gd name="connsiteX196" fmla="*/ 64376 w 411345"/>
                  <a:gd name="connsiteY196" fmla="*/ 230442 h 810836"/>
                  <a:gd name="connsiteX197" fmla="*/ 62560 w 411345"/>
                  <a:gd name="connsiteY197" fmla="*/ 224523 h 810836"/>
                  <a:gd name="connsiteX198" fmla="*/ 61652 w 411345"/>
                  <a:gd name="connsiteY198" fmla="*/ 221491 h 810836"/>
                  <a:gd name="connsiteX199" fmla="*/ 62560 w 411345"/>
                  <a:gd name="connsiteY199" fmla="*/ 217697 h 810836"/>
                  <a:gd name="connsiteX200" fmla="*/ 62560 w 411345"/>
                  <a:gd name="connsiteY200" fmla="*/ 215718 h 810836"/>
                  <a:gd name="connsiteX201" fmla="*/ 64231 w 411345"/>
                  <a:gd name="connsiteY201" fmla="*/ 214664 h 810836"/>
                  <a:gd name="connsiteX202" fmla="*/ 66209 w 411345"/>
                  <a:gd name="connsiteY202" fmla="*/ 212394 h 810836"/>
                  <a:gd name="connsiteX203" fmla="*/ 67263 w 411345"/>
                  <a:gd name="connsiteY203" fmla="*/ 209508 h 810836"/>
                  <a:gd name="connsiteX204" fmla="*/ 67263 w 411345"/>
                  <a:gd name="connsiteY204" fmla="*/ 202081 h 810836"/>
                  <a:gd name="connsiteX205" fmla="*/ 69387 w 411345"/>
                  <a:gd name="connsiteY205" fmla="*/ 199356 h 810836"/>
                  <a:gd name="connsiteX206" fmla="*/ 71657 w 411345"/>
                  <a:gd name="connsiteY206" fmla="*/ 195108 h 810836"/>
                  <a:gd name="connsiteX207" fmla="*/ 73020 w 411345"/>
                  <a:gd name="connsiteY207" fmla="*/ 195870 h 810836"/>
                  <a:gd name="connsiteX208" fmla="*/ 75290 w 411345"/>
                  <a:gd name="connsiteY208" fmla="*/ 193892 h 810836"/>
                  <a:gd name="connsiteX209" fmla="*/ 76798 w 411345"/>
                  <a:gd name="connsiteY209" fmla="*/ 192076 h 810836"/>
                  <a:gd name="connsiteX210" fmla="*/ 77852 w 411345"/>
                  <a:gd name="connsiteY210" fmla="*/ 189351 h 810836"/>
                  <a:gd name="connsiteX211" fmla="*/ 74965 w 411345"/>
                  <a:gd name="connsiteY211" fmla="*/ 187535 h 810836"/>
                  <a:gd name="connsiteX212" fmla="*/ 76019 w 411345"/>
                  <a:gd name="connsiteY212" fmla="*/ 181162 h 810836"/>
                  <a:gd name="connsiteX213" fmla="*/ 74041 w 411345"/>
                  <a:gd name="connsiteY213" fmla="*/ 174498 h 810836"/>
                  <a:gd name="connsiteX214" fmla="*/ 73733 w 411345"/>
                  <a:gd name="connsiteY214" fmla="*/ 171465 h 810836"/>
                  <a:gd name="connsiteX215" fmla="*/ 73587 w 411345"/>
                  <a:gd name="connsiteY215" fmla="*/ 167833 h 810836"/>
                  <a:gd name="connsiteX216" fmla="*/ 78127 w 411345"/>
                  <a:gd name="connsiteY216" fmla="*/ 164038 h 810836"/>
                  <a:gd name="connsiteX217" fmla="*/ 79036 w 411345"/>
                  <a:gd name="connsiteY217" fmla="*/ 157666 h 810836"/>
                  <a:gd name="connsiteX218" fmla="*/ 79944 w 411345"/>
                  <a:gd name="connsiteY218" fmla="*/ 151601 h 810836"/>
                  <a:gd name="connsiteX219" fmla="*/ 83284 w 411345"/>
                  <a:gd name="connsiteY219" fmla="*/ 147061 h 810836"/>
                  <a:gd name="connsiteX220" fmla="*/ 84046 w 411345"/>
                  <a:gd name="connsiteY220" fmla="*/ 144029 h 810836"/>
                  <a:gd name="connsiteX221" fmla="*/ 87079 w 411345"/>
                  <a:gd name="connsiteY221" fmla="*/ 144029 h 810836"/>
                  <a:gd name="connsiteX222" fmla="*/ 86933 w 411345"/>
                  <a:gd name="connsiteY222" fmla="*/ 140542 h 810836"/>
                  <a:gd name="connsiteX223" fmla="*/ 90273 w 411345"/>
                  <a:gd name="connsiteY223" fmla="*/ 138564 h 810836"/>
                  <a:gd name="connsiteX224" fmla="*/ 90581 w 411345"/>
                  <a:gd name="connsiteY224" fmla="*/ 137056 h 810836"/>
                  <a:gd name="connsiteX225" fmla="*/ 91635 w 411345"/>
                  <a:gd name="connsiteY225" fmla="*/ 131753 h 810836"/>
                  <a:gd name="connsiteX226" fmla="*/ 94068 w 411345"/>
                  <a:gd name="connsiteY226" fmla="*/ 126288 h 810836"/>
                  <a:gd name="connsiteX227" fmla="*/ 94376 w 411345"/>
                  <a:gd name="connsiteY227" fmla="*/ 124164 h 810836"/>
                  <a:gd name="connsiteX228" fmla="*/ 96954 w 411345"/>
                  <a:gd name="connsiteY228" fmla="*/ 122040 h 810836"/>
                  <a:gd name="connsiteX229" fmla="*/ 96646 w 411345"/>
                  <a:gd name="connsiteY229" fmla="*/ 118245 h 810836"/>
                  <a:gd name="connsiteX230" fmla="*/ 100278 w 411345"/>
                  <a:gd name="connsiteY230" fmla="*/ 118245 h 810836"/>
                  <a:gd name="connsiteX231" fmla="*/ 103003 w 411345"/>
                  <a:gd name="connsiteY231" fmla="*/ 115975 h 810836"/>
                  <a:gd name="connsiteX232" fmla="*/ 107997 w 411345"/>
                  <a:gd name="connsiteY232" fmla="*/ 114613 h 810836"/>
                  <a:gd name="connsiteX233" fmla="*/ 108143 w 411345"/>
                  <a:gd name="connsiteY233" fmla="*/ 111127 h 810836"/>
                  <a:gd name="connsiteX234" fmla="*/ 105710 w 411345"/>
                  <a:gd name="connsiteY234" fmla="*/ 110218 h 810836"/>
                  <a:gd name="connsiteX235" fmla="*/ 104348 w 411345"/>
                  <a:gd name="connsiteY235" fmla="*/ 107186 h 810836"/>
                  <a:gd name="connsiteX236" fmla="*/ 102370 w 411345"/>
                  <a:gd name="connsiteY236" fmla="*/ 102646 h 810836"/>
                  <a:gd name="connsiteX237" fmla="*/ 102516 w 411345"/>
                  <a:gd name="connsiteY237" fmla="*/ 98397 h 810836"/>
                  <a:gd name="connsiteX238" fmla="*/ 105402 w 411345"/>
                  <a:gd name="connsiteY238" fmla="*/ 96127 h 810836"/>
                  <a:gd name="connsiteX239" fmla="*/ 105710 w 411345"/>
                  <a:gd name="connsiteY239" fmla="*/ 89462 h 810836"/>
                  <a:gd name="connsiteX240" fmla="*/ 103132 w 411345"/>
                  <a:gd name="connsiteY240" fmla="*/ 83852 h 810836"/>
                  <a:gd name="connsiteX241" fmla="*/ 102824 w 411345"/>
                  <a:gd name="connsiteY241" fmla="*/ 81727 h 810836"/>
                  <a:gd name="connsiteX242" fmla="*/ 102678 w 411345"/>
                  <a:gd name="connsiteY242" fmla="*/ 74901 h 810836"/>
                  <a:gd name="connsiteX243" fmla="*/ 106473 w 411345"/>
                  <a:gd name="connsiteY243" fmla="*/ 71722 h 810836"/>
                  <a:gd name="connsiteX244" fmla="*/ 106019 w 411345"/>
                  <a:gd name="connsiteY244" fmla="*/ 68690 h 810836"/>
                  <a:gd name="connsiteX245" fmla="*/ 102678 w 411345"/>
                  <a:gd name="connsiteY245" fmla="*/ 66112 h 810836"/>
                  <a:gd name="connsiteX246" fmla="*/ 103132 w 411345"/>
                  <a:gd name="connsiteY246" fmla="*/ 63079 h 810836"/>
                  <a:gd name="connsiteX247" fmla="*/ 107073 w 411345"/>
                  <a:gd name="connsiteY247" fmla="*/ 57469 h 810836"/>
                  <a:gd name="connsiteX248" fmla="*/ 110251 w 411345"/>
                  <a:gd name="connsiteY248" fmla="*/ 57469 h 810836"/>
                  <a:gd name="connsiteX249" fmla="*/ 110851 w 411345"/>
                  <a:gd name="connsiteY249" fmla="*/ 55798 h 810836"/>
                  <a:gd name="connsiteX250" fmla="*/ 113575 w 411345"/>
                  <a:gd name="connsiteY250" fmla="*/ 55036 h 810836"/>
                  <a:gd name="connsiteX251" fmla="*/ 127829 w 411345"/>
                  <a:gd name="connsiteY251" fmla="*/ 48209 h 810836"/>
                  <a:gd name="connsiteX252" fmla="*/ 130407 w 411345"/>
                  <a:gd name="connsiteY252" fmla="*/ 39875 h 810836"/>
                  <a:gd name="connsiteX253" fmla="*/ 131769 w 411345"/>
                  <a:gd name="connsiteY253" fmla="*/ 36842 h 810836"/>
                  <a:gd name="connsiteX254" fmla="*/ 134266 w 411345"/>
                  <a:gd name="connsiteY254" fmla="*/ 29107 h 810836"/>
                  <a:gd name="connsiteX255" fmla="*/ 134266 w 411345"/>
                  <a:gd name="connsiteY255" fmla="*/ 25021 h 810836"/>
                  <a:gd name="connsiteX256" fmla="*/ 130407 w 411345"/>
                  <a:gd name="connsiteY256" fmla="*/ 20626 h 810836"/>
                  <a:gd name="connsiteX257" fmla="*/ 133131 w 411345"/>
                  <a:gd name="connsiteY257" fmla="*/ 17140 h 810836"/>
                  <a:gd name="connsiteX258" fmla="*/ 132077 w 411345"/>
                  <a:gd name="connsiteY258" fmla="*/ 13800 h 810836"/>
                  <a:gd name="connsiteX259" fmla="*/ 136164 w 411345"/>
                  <a:gd name="connsiteY259" fmla="*/ 13654 h 810836"/>
                  <a:gd name="connsiteX260" fmla="*/ 137380 w 411345"/>
                  <a:gd name="connsiteY260" fmla="*/ 12437 h 810836"/>
                  <a:gd name="connsiteX261" fmla="*/ 139196 w 411345"/>
                  <a:gd name="connsiteY261" fmla="*/ 9405 h 810836"/>
                  <a:gd name="connsiteX262" fmla="*/ 146931 w 411345"/>
                  <a:gd name="connsiteY262" fmla="*/ 4702 h 810836"/>
                  <a:gd name="connsiteX263" fmla="*/ 151471 w 411345"/>
                  <a:gd name="connsiteY263" fmla="*/ 0 h 810836"/>
                  <a:gd name="connsiteX264" fmla="*/ 154050 w 411345"/>
                  <a:gd name="connsiteY264" fmla="*/ 0 h 810836"/>
                  <a:gd name="connsiteX265" fmla="*/ 155412 w 411345"/>
                  <a:gd name="connsiteY265" fmla="*/ 1816 h 810836"/>
                  <a:gd name="connsiteX266" fmla="*/ 158590 w 411345"/>
                  <a:gd name="connsiteY266" fmla="*/ 2578 h 810836"/>
                  <a:gd name="connsiteX267" fmla="*/ 160260 w 411345"/>
                  <a:gd name="connsiteY267" fmla="*/ 4702 h 810836"/>
                  <a:gd name="connsiteX268" fmla="*/ 171628 w 411345"/>
                  <a:gd name="connsiteY268" fmla="*/ 5011 h 810836"/>
                  <a:gd name="connsiteX269" fmla="*/ 177384 w 411345"/>
                  <a:gd name="connsiteY269" fmla="*/ 5611 h 810836"/>
                  <a:gd name="connsiteX270" fmla="*/ 181779 w 411345"/>
                  <a:gd name="connsiteY270" fmla="*/ 5157 h 810836"/>
                  <a:gd name="connsiteX271" fmla="*/ 185719 w 411345"/>
                  <a:gd name="connsiteY271" fmla="*/ 10913 h 810836"/>
                  <a:gd name="connsiteX272" fmla="*/ 187989 w 411345"/>
                  <a:gd name="connsiteY272" fmla="*/ 13637 h 810836"/>
                  <a:gd name="connsiteX273" fmla="*/ 187989 w 411345"/>
                  <a:gd name="connsiteY273" fmla="*/ 18340 h 810836"/>
                  <a:gd name="connsiteX274" fmla="*/ 189968 w 411345"/>
                  <a:gd name="connsiteY274" fmla="*/ 22735 h 810836"/>
                  <a:gd name="connsiteX275" fmla="*/ 191784 w 411345"/>
                  <a:gd name="connsiteY275" fmla="*/ 17124 h 810836"/>
                  <a:gd name="connsiteX276" fmla="*/ 198156 w 411345"/>
                  <a:gd name="connsiteY276" fmla="*/ 3486 h 810836"/>
                  <a:gd name="connsiteX277" fmla="*/ 202243 w 411345"/>
                  <a:gd name="connsiteY277" fmla="*/ 3178 h 810836"/>
                  <a:gd name="connsiteX278" fmla="*/ 203605 w 411345"/>
                  <a:gd name="connsiteY278" fmla="*/ 3632 h 810836"/>
                  <a:gd name="connsiteX279" fmla="*/ 206945 w 411345"/>
                  <a:gd name="connsiteY279" fmla="*/ 3032 h 810836"/>
                  <a:gd name="connsiteX280" fmla="*/ 222399 w 411345"/>
                  <a:gd name="connsiteY280" fmla="*/ 3486 h 810836"/>
                  <a:gd name="connsiteX281" fmla="*/ 225123 w 411345"/>
                  <a:gd name="connsiteY281" fmla="*/ 8189 h 810836"/>
                  <a:gd name="connsiteX282" fmla="*/ 229291 w 411345"/>
                  <a:gd name="connsiteY282" fmla="*/ 13183 h 810836"/>
                  <a:gd name="connsiteX283" fmla="*/ 234285 w 411345"/>
                  <a:gd name="connsiteY283" fmla="*/ 13865 h 810836"/>
                  <a:gd name="connsiteX284" fmla="*/ 234285 w 411345"/>
                  <a:gd name="connsiteY284" fmla="*/ 19102 h 810836"/>
                  <a:gd name="connsiteX285" fmla="*/ 237918 w 411345"/>
                  <a:gd name="connsiteY285" fmla="*/ 21600 h 810836"/>
                  <a:gd name="connsiteX286" fmla="*/ 237918 w 411345"/>
                  <a:gd name="connsiteY286" fmla="*/ 26367 h 810836"/>
                  <a:gd name="connsiteX287" fmla="*/ 247242 w 411345"/>
                  <a:gd name="connsiteY287" fmla="*/ 34102 h 810836"/>
                  <a:gd name="connsiteX288" fmla="*/ 249285 w 411345"/>
                  <a:gd name="connsiteY288" fmla="*/ 36372 h 810836"/>
                  <a:gd name="connsiteX289" fmla="*/ 251101 w 411345"/>
                  <a:gd name="connsiteY289" fmla="*/ 36372 h 810836"/>
                  <a:gd name="connsiteX290" fmla="*/ 255641 w 411345"/>
                  <a:gd name="connsiteY290" fmla="*/ 38415 h 810836"/>
                  <a:gd name="connsiteX291" fmla="*/ 259047 w 411345"/>
                  <a:gd name="connsiteY291" fmla="*/ 44561 h 810836"/>
                  <a:gd name="connsiteX292" fmla="*/ 268598 w 411345"/>
                  <a:gd name="connsiteY292" fmla="*/ 47739 h 810836"/>
                  <a:gd name="connsiteX293" fmla="*/ 275652 w 411345"/>
                  <a:gd name="connsiteY293" fmla="*/ 50463 h 810836"/>
                  <a:gd name="connsiteX294" fmla="*/ 277922 w 411345"/>
                  <a:gd name="connsiteY294" fmla="*/ 46831 h 810836"/>
                  <a:gd name="connsiteX295" fmla="*/ 289743 w 411345"/>
                  <a:gd name="connsiteY295" fmla="*/ 53431 h 810836"/>
                  <a:gd name="connsiteX296" fmla="*/ 292013 w 411345"/>
                  <a:gd name="connsiteY296" fmla="*/ 57290 h 810836"/>
                  <a:gd name="connsiteX297" fmla="*/ 306105 w 411345"/>
                  <a:gd name="connsiteY297" fmla="*/ 65706 h 810836"/>
                  <a:gd name="connsiteX298" fmla="*/ 312478 w 411345"/>
                  <a:gd name="connsiteY298" fmla="*/ 67976 h 810836"/>
                  <a:gd name="connsiteX299" fmla="*/ 321348 w 411345"/>
                  <a:gd name="connsiteY299" fmla="*/ 70928 h 810836"/>
                  <a:gd name="connsiteX300" fmla="*/ 325434 w 411345"/>
                  <a:gd name="connsiteY300" fmla="*/ 72290 h 810836"/>
                  <a:gd name="connsiteX301" fmla="*/ 325434 w 411345"/>
                  <a:gd name="connsiteY301" fmla="*/ 76603 h 810836"/>
                  <a:gd name="connsiteX302" fmla="*/ 329520 w 411345"/>
                  <a:gd name="connsiteY302" fmla="*/ 79781 h 810836"/>
                  <a:gd name="connsiteX303" fmla="*/ 327477 w 411345"/>
                  <a:gd name="connsiteY303" fmla="*/ 84095 h 810836"/>
                  <a:gd name="connsiteX304" fmla="*/ 324299 w 411345"/>
                  <a:gd name="connsiteY304" fmla="*/ 86819 h 810836"/>
                  <a:gd name="connsiteX305" fmla="*/ 324072 w 411345"/>
                  <a:gd name="connsiteY305" fmla="*/ 93873 h 810836"/>
                  <a:gd name="connsiteX306" fmla="*/ 318153 w 411345"/>
                  <a:gd name="connsiteY306" fmla="*/ 95916 h 810836"/>
                  <a:gd name="connsiteX307" fmla="*/ 315883 w 411345"/>
                  <a:gd name="connsiteY307" fmla="*/ 103197 h 810836"/>
                  <a:gd name="connsiteX308" fmla="*/ 316110 w 411345"/>
                  <a:gd name="connsiteY308" fmla="*/ 108662 h 810836"/>
                  <a:gd name="connsiteX309" fmla="*/ 307240 w 411345"/>
                  <a:gd name="connsiteY309" fmla="*/ 118440 h 810836"/>
                  <a:gd name="connsiteX310" fmla="*/ 307694 w 411345"/>
                  <a:gd name="connsiteY310" fmla="*/ 122526 h 810836"/>
                  <a:gd name="connsiteX311" fmla="*/ 327477 w 411345"/>
                  <a:gd name="connsiteY311" fmla="*/ 124115 h 810836"/>
                  <a:gd name="connsiteX312" fmla="*/ 336574 w 411345"/>
                  <a:gd name="connsiteY312" fmla="*/ 127521 h 810836"/>
                  <a:gd name="connsiteX313" fmla="*/ 342266 w 411345"/>
                  <a:gd name="connsiteY313" fmla="*/ 127748 h 810836"/>
                  <a:gd name="connsiteX314" fmla="*/ 343401 w 411345"/>
                  <a:gd name="connsiteY314" fmla="*/ 125251 h 810836"/>
                  <a:gd name="connsiteX315" fmla="*/ 348639 w 411345"/>
                  <a:gd name="connsiteY315" fmla="*/ 125931 h 810836"/>
                  <a:gd name="connsiteX316" fmla="*/ 350909 w 411345"/>
                  <a:gd name="connsiteY316" fmla="*/ 129337 h 810836"/>
                  <a:gd name="connsiteX317" fmla="*/ 354541 w 411345"/>
                  <a:gd name="connsiteY317" fmla="*/ 129337 h 810836"/>
                  <a:gd name="connsiteX318" fmla="*/ 355676 w 411345"/>
                  <a:gd name="connsiteY318" fmla="*/ 125705 h 810836"/>
                  <a:gd name="connsiteX319" fmla="*/ 360671 w 411345"/>
                  <a:gd name="connsiteY319" fmla="*/ 122072 h 810836"/>
                  <a:gd name="connsiteX320" fmla="*/ 364757 w 411345"/>
                  <a:gd name="connsiteY320" fmla="*/ 124570 h 810836"/>
                  <a:gd name="connsiteX321" fmla="*/ 368844 w 411345"/>
                  <a:gd name="connsiteY321" fmla="*/ 124570 h 810836"/>
                  <a:gd name="connsiteX322" fmla="*/ 370206 w 411345"/>
                  <a:gd name="connsiteY322" fmla="*/ 119332 h 810836"/>
                  <a:gd name="connsiteX323" fmla="*/ 386130 w 411345"/>
                  <a:gd name="connsiteY323" fmla="*/ 108646 h 810836"/>
                  <a:gd name="connsiteX324" fmla="*/ 390216 w 411345"/>
                  <a:gd name="connsiteY324" fmla="*/ 101819 h 810836"/>
                  <a:gd name="connsiteX325" fmla="*/ 390216 w 411345"/>
                  <a:gd name="connsiteY325" fmla="*/ 84533 h 810836"/>
                  <a:gd name="connsiteX326" fmla="*/ 399994 w 411345"/>
                  <a:gd name="connsiteY326" fmla="*/ 82036 h 810836"/>
                  <a:gd name="connsiteX327" fmla="*/ 402491 w 411345"/>
                  <a:gd name="connsiteY327" fmla="*/ 84760 h 810836"/>
                  <a:gd name="connsiteX328" fmla="*/ 406124 w 411345"/>
                  <a:gd name="connsiteY328" fmla="*/ 84760 h 810836"/>
                  <a:gd name="connsiteX329" fmla="*/ 408167 w 411345"/>
                  <a:gd name="connsiteY329" fmla="*/ 92949 h 810836"/>
                  <a:gd name="connsiteX330" fmla="*/ 411345 w 411345"/>
                  <a:gd name="connsiteY330" fmla="*/ 97262 h 810836"/>
                  <a:gd name="connsiteX331" fmla="*/ 408621 w 411345"/>
                  <a:gd name="connsiteY331" fmla="*/ 103862 h 810836"/>
                  <a:gd name="connsiteX332" fmla="*/ 410210 w 411345"/>
                  <a:gd name="connsiteY332" fmla="*/ 112278 h 810836"/>
                  <a:gd name="connsiteX333" fmla="*/ 411345 w 411345"/>
                  <a:gd name="connsiteY333" fmla="*/ 115683 h 810836"/>
                  <a:gd name="connsiteX334" fmla="*/ 407032 w 411345"/>
                  <a:gd name="connsiteY334" fmla="*/ 119316 h 810836"/>
                  <a:gd name="connsiteX335" fmla="*/ 398389 w 411345"/>
                  <a:gd name="connsiteY335" fmla="*/ 124553 h 810836"/>
                  <a:gd name="connsiteX336" fmla="*/ 391108 w 411345"/>
                  <a:gd name="connsiteY336" fmla="*/ 126823 h 810836"/>
                  <a:gd name="connsiteX337" fmla="*/ 383146 w 411345"/>
                  <a:gd name="connsiteY337" fmla="*/ 134104 h 810836"/>
                  <a:gd name="connsiteX338" fmla="*/ 381784 w 411345"/>
                  <a:gd name="connsiteY338" fmla="*/ 134785 h 810836"/>
                  <a:gd name="connsiteX339" fmla="*/ 373368 w 411345"/>
                  <a:gd name="connsiteY339" fmla="*/ 141839 h 810836"/>
                  <a:gd name="connsiteX340" fmla="*/ 368373 w 411345"/>
                  <a:gd name="connsiteY340" fmla="*/ 143656 h 810836"/>
                  <a:gd name="connsiteX341" fmla="*/ 368827 w 411345"/>
                  <a:gd name="connsiteY341" fmla="*/ 147515 h 810836"/>
                  <a:gd name="connsiteX342" fmla="*/ 367692 w 411345"/>
                  <a:gd name="connsiteY342" fmla="*/ 149331 h 810836"/>
                  <a:gd name="connsiteX343" fmla="*/ 362925 w 411345"/>
                  <a:gd name="connsiteY343" fmla="*/ 152055 h 810836"/>
                  <a:gd name="connsiteX344" fmla="*/ 359292 w 411345"/>
                  <a:gd name="connsiteY344" fmla="*/ 155688 h 810836"/>
                  <a:gd name="connsiteX345" fmla="*/ 357249 w 411345"/>
                  <a:gd name="connsiteY345" fmla="*/ 159774 h 810836"/>
                  <a:gd name="connsiteX346" fmla="*/ 353844 w 411345"/>
                  <a:gd name="connsiteY346" fmla="*/ 161590 h 810836"/>
                  <a:gd name="connsiteX347" fmla="*/ 340661 w 411345"/>
                  <a:gd name="connsiteY347" fmla="*/ 179557 h 810836"/>
                  <a:gd name="connsiteX348" fmla="*/ 334515 w 411345"/>
                  <a:gd name="connsiteY348" fmla="*/ 182281 h 810836"/>
                  <a:gd name="connsiteX349" fmla="*/ 334288 w 411345"/>
                  <a:gd name="connsiteY349" fmla="*/ 185687 h 810836"/>
                  <a:gd name="connsiteX350" fmla="*/ 331109 w 411345"/>
                  <a:gd name="connsiteY350" fmla="*/ 188865 h 810836"/>
                  <a:gd name="connsiteX351" fmla="*/ 327250 w 411345"/>
                  <a:gd name="connsiteY351" fmla="*/ 195465 h 810836"/>
                  <a:gd name="connsiteX352" fmla="*/ 325434 w 411345"/>
                  <a:gd name="connsiteY352" fmla="*/ 203654 h 810836"/>
                  <a:gd name="connsiteX353" fmla="*/ 323845 w 411345"/>
                  <a:gd name="connsiteY353" fmla="*/ 213659 h 810836"/>
                  <a:gd name="connsiteX354" fmla="*/ 322256 w 411345"/>
                  <a:gd name="connsiteY354" fmla="*/ 217745 h 810836"/>
                  <a:gd name="connsiteX355" fmla="*/ 319758 w 411345"/>
                  <a:gd name="connsiteY355" fmla="*/ 219561 h 810836"/>
                  <a:gd name="connsiteX356" fmla="*/ 319758 w 411345"/>
                  <a:gd name="connsiteY356" fmla="*/ 224329 h 810836"/>
                  <a:gd name="connsiteX357" fmla="*/ 317488 w 411345"/>
                  <a:gd name="connsiteY357" fmla="*/ 232745 h 810836"/>
                  <a:gd name="connsiteX358" fmla="*/ 319078 w 411345"/>
                  <a:gd name="connsiteY358" fmla="*/ 240026 h 810836"/>
                  <a:gd name="connsiteX359" fmla="*/ 318396 w 411345"/>
                  <a:gd name="connsiteY359" fmla="*/ 245717 h 810836"/>
                  <a:gd name="connsiteX360" fmla="*/ 316126 w 411345"/>
                  <a:gd name="connsiteY360" fmla="*/ 246172 h 810836"/>
                  <a:gd name="connsiteX361" fmla="*/ 317261 w 411345"/>
                  <a:gd name="connsiteY361" fmla="*/ 260263 h 810836"/>
                  <a:gd name="connsiteX362" fmla="*/ 313175 w 411345"/>
                  <a:gd name="connsiteY362" fmla="*/ 262760 h 810836"/>
                  <a:gd name="connsiteX363" fmla="*/ 309770 w 411345"/>
                  <a:gd name="connsiteY363" fmla="*/ 272765 h 810836"/>
                  <a:gd name="connsiteX364" fmla="*/ 309543 w 411345"/>
                  <a:gd name="connsiteY364" fmla="*/ 276398 h 810836"/>
                  <a:gd name="connsiteX365" fmla="*/ 312948 w 411345"/>
                  <a:gd name="connsiteY365" fmla="*/ 281862 h 810836"/>
                  <a:gd name="connsiteX366" fmla="*/ 314537 w 411345"/>
                  <a:gd name="connsiteY366" fmla="*/ 285949 h 810836"/>
                  <a:gd name="connsiteX367" fmla="*/ 310451 w 411345"/>
                  <a:gd name="connsiteY367" fmla="*/ 284813 h 810836"/>
                  <a:gd name="connsiteX368" fmla="*/ 312040 w 411345"/>
                  <a:gd name="connsiteY368" fmla="*/ 290959 h 810836"/>
                  <a:gd name="connsiteX369" fmla="*/ 308634 w 411345"/>
                  <a:gd name="connsiteY369" fmla="*/ 290051 h 810836"/>
                  <a:gd name="connsiteX370" fmla="*/ 310451 w 411345"/>
                  <a:gd name="connsiteY370" fmla="*/ 293457 h 810836"/>
                  <a:gd name="connsiteX371" fmla="*/ 309543 w 411345"/>
                  <a:gd name="connsiteY371" fmla="*/ 297089 h 810836"/>
                  <a:gd name="connsiteX372" fmla="*/ 317731 w 411345"/>
                  <a:gd name="connsiteY372" fmla="*/ 303462 h 810836"/>
                  <a:gd name="connsiteX373" fmla="*/ 322969 w 411345"/>
                  <a:gd name="connsiteY373" fmla="*/ 306186 h 810836"/>
                  <a:gd name="connsiteX374" fmla="*/ 328661 w 411345"/>
                  <a:gd name="connsiteY374" fmla="*/ 308456 h 810836"/>
                  <a:gd name="connsiteX375" fmla="*/ 332293 w 411345"/>
                  <a:gd name="connsiteY375" fmla="*/ 311862 h 810836"/>
                  <a:gd name="connsiteX376" fmla="*/ 337758 w 411345"/>
                  <a:gd name="connsiteY376" fmla="*/ 317553 h 810836"/>
                  <a:gd name="connsiteX377" fmla="*/ 338666 w 411345"/>
                  <a:gd name="connsiteY377" fmla="*/ 322321 h 810836"/>
                  <a:gd name="connsiteX378" fmla="*/ 335715 w 411345"/>
                  <a:gd name="connsiteY378" fmla="*/ 325272 h 810836"/>
                  <a:gd name="connsiteX379" fmla="*/ 333899 w 411345"/>
                  <a:gd name="connsiteY379" fmla="*/ 330039 h 810836"/>
                  <a:gd name="connsiteX380" fmla="*/ 333672 w 411345"/>
                  <a:gd name="connsiteY380" fmla="*/ 334353 h 810836"/>
                  <a:gd name="connsiteX381" fmla="*/ 336623 w 411345"/>
                  <a:gd name="connsiteY381" fmla="*/ 340725 h 810836"/>
                  <a:gd name="connsiteX382" fmla="*/ 340028 w 411345"/>
                  <a:gd name="connsiteY382" fmla="*/ 342088 h 810836"/>
                  <a:gd name="connsiteX383" fmla="*/ 344796 w 411345"/>
                  <a:gd name="connsiteY383" fmla="*/ 343904 h 810836"/>
                  <a:gd name="connsiteX384" fmla="*/ 347520 w 411345"/>
                  <a:gd name="connsiteY384" fmla="*/ 344358 h 810836"/>
                  <a:gd name="connsiteX385" fmla="*/ 347974 w 411345"/>
                  <a:gd name="connsiteY385" fmla="*/ 360282 h 810836"/>
                  <a:gd name="connsiteX386" fmla="*/ 341828 w 411345"/>
                  <a:gd name="connsiteY386" fmla="*/ 367790 h 810836"/>
                  <a:gd name="connsiteX387" fmla="*/ 339104 w 411345"/>
                  <a:gd name="connsiteY387" fmla="*/ 373254 h 810836"/>
                  <a:gd name="connsiteX388" fmla="*/ 337515 w 411345"/>
                  <a:gd name="connsiteY388" fmla="*/ 375525 h 810836"/>
                  <a:gd name="connsiteX389" fmla="*/ 335245 w 411345"/>
                  <a:gd name="connsiteY389" fmla="*/ 375525 h 810836"/>
                  <a:gd name="connsiteX390" fmla="*/ 333428 w 411345"/>
                  <a:gd name="connsiteY390" fmla="*/ 378476 h 810836"/>
                  <a:gd name="connsiteX391" fmla="*/ 331158 w 411345"/>
                  <a:gd name="connsiteY391" fmla="*/ 380973 h 810836"/>
                  <a:gd name="connsiteX392" fmla="*/ 331839 w 411345"/>
                  <a:gd name="connsiteY392" fmla="*/ 385740 h 810836"/>
                  <a:gd name="connsiteX393" fmla="*/ 328661 w 411345"/>
                  <a:gd name="connsiteY393" fmla="*/ 390735 h 810836"/>
                  <a:gd name="connsiteX394" fmla="*/ 319337 w 411345"/>
                  <a:gd name="connsiteY394" fmla="*/ 396200 h 810836"/>
                  <a:gd name="connsiteX395" fmla="*/ 308651 w 411345"/>
                  <a:gd name="connsiteY395" fmla="*/ 400513 h 810836"/>
                  <a:gd name="connsiteX396" fmla="*/ 298873 w 411345"/>
                  <a:gd name="connsiteY396" fmla="*/ 404372 h 810836"/>
                  <a:gd name="connsiteX397" fmla="*/ 283176 w 411345"/>
                  <a:gd name="connsiteY397" fmla="*/ 409367 h 810836"/>
                  <a:gd name="connsiteX398" fmla="*/ 274987 w 411345"/>
                  <a:gd name="connsiteY398" fmla="*/ 409140 h 810836"/>
                  <a:gd name="connsiteX399" fmla="*/ 267706 w 411345"/>
                  <a:gd name="connsiteY399" fmla="*/ 411183 h 810836"/>
                  <a:gd name="connsiteX400" fmla="*/ 257020 w 411345"/>
                  <a:gd name="connsiteY400" fmla="*/ 412091 h 810836"/>
                  <a:gd name="connsiteX401" fmla="*/ 247696 w 411345"/>
                  <a:gd name="connsiteY401" fmla="*/ 412318 h 810836"/>
                  <a:gd name="connsiteX402" fmla="*/ 240188 w 411345"/>
                  <a:gd name="connsiteY402" fmla="*/ 412091 h 810836"/>
                  <a:gd name="connsiteX403" fmla="*/ 235647 w 411345"/>
                  <a:gd name="connsiteY403" fmla="*/ 408686 h 810836"/>
                  <a:gd name="connsiteX404" fmla="*/ 229048 w 411345"/>
                  <a:gd name="connsiteY404" fmla="*/ 406189 h 810836"/>
                  <a:gd name="connsiteX405" fmla="*/ 231318 w 411345"/>
                  <a:gd name="connsiteY405" fmla="*/ 410048 h 810836"/>
                  <a:gd name="connsiteX406" fmla="*/ 231772 w 411345"/>
                  <a:gd name="connsiteY406" fmla="*/ 415286 h 810836"/>
                  <a:gd name="connsiteX407" fmla="*/ 232453 w 411345"/>
                  <a:gd name="connsiteY407" fmla="*/ 419372 h 810836"/>
                  <a:gd name="connsiteX408" fmla="*/ 235858 w 411345"/>
                  <a:gd name="connsiteY408" fmla="*/ 424594 h 810836"/>
                  <a:gd name="connsiteX409" fmla="*/ 236312 w 411345"/>
                  <a:gd name="connsiteY409" fmla="*/ 434145 h 810836"/>
                  <a:gd name="connsiteX410" fmla="*/ 231318 w 411345"/>
                  <a:gd name="connsiteY410" fmla="*/ 435280 h 810836"/>
                  <a:gd name="connsiteX411" fmla="*/ 231999 w 411345"/>
                  <a:gd name="connsiteY411" fmla="*/ 443242 h 810836"/>
                  <a:gd name="connsiteX412" fmla="*/ 229729 w 411345"/>
                  <a:gd name="connsiteY412" fmla="*/ 446193 h 810836"/>
                  <a:gd name="connsiteX413" fmla="*/ 233815 w 411345"/>
                  <a:gd name="connsiteY413" fmla="*/ 455290 h 810836"/>
                  <a:gd name="connsiteX414" fmla="*/ 233361 w 411345"/>
                  <a:gd name="connsiteY414" fmla="*/ 460511 h 810836"/>
                  <a:gd name="connsiteX415" fmla="*/ 229956 w 411345"/>
                  <a:gd name="connsiteY415" fmla="*/ 463690 h 810836"/>
                  <a:gd name="connsiteX416" fmla="*/ 225642 w 411345"/>
                  <a:gd name="connsiteY416" fmla="*/ 465506 h 810836"/>
                  <a:gd name="connsiteX417" fmla="*/ 223145 w 411345"/>
                  <a:gd name="connsiteY417" fmla="*/ 466414 h 810836"/>
                  <a:gd name="connsiteX418" fmla="*/ 221329 w 411345"/>
                  <a:gd name="connsiteY418" fmla="*/ 464825 h 810836"/>
                  <a:gd name="connsiteX419" fmla="*/ 220875 w 411345"/>
                  <a:gd name="connsiteY419" fmla="*/ 467322 h 810836"/>
                  <a:gd name="connsiteX420" fmla="*/ 215183 w 411345"/>
                  <a:gd name="connsiteY420" fmla="*/ 469365 h 810836"/>
                  <a:gd name="connsiteX421" fmla="*/ 208356 w 411345"/>
                  <a:gd name="connsiteY421" fmla="*/ 470273 h 810836"/>
                  <a:gd name="connsiteX422" fmla="*/ 202665 w 411345"/>
                  <a:gd name="connsiteY422" fmla="*/ 470046 h 810836"/>
                  <a:gd name="connsiteX423" fmla="*/ 196065 w 411345"/>
                  <a:gd name="connsiteY423" fmla="*/ 467095 h 810836"/>
                  <a:gd name="connsiteX424" fmla="*/ 186514 w 411345"/>
                  <a:gd name="connsiteY424" fmla="*/ 463690 h 810836"/>
                  <a:gd name="connsiteX425" fmla="*/ 179460 w 411345"/>
                  <a:gd name="connsiteY425" fmla="*/ 460511 h 810836"/>
                  <a:gd name="connsiteX426" fmla="*/ 176736 w 411345"/>
                  <a:gd name="connsiteY426" fmla="*/ 460285 h 810836"/>
                  <a:gd name="connsiteX427" fmla="*/ 174465 w 411345"/>
                  <a:gd name="connsiteY427" fmla="*/ 463236 h 810836"/>
                  <a:gd name="connsiteX428" fmla="*/ 172649 w 411345"/>
                  <a:gd name="connsiteY428" fmla="*/ 467095 h 810836"/>
                  <a:gd name="connsiteX429" fmla="*/ 174465 w 411345"/>
                  <a:gd name="connsiteY429" fmla="*/ 472787 h 810836"/>
                  <a:gd name="connsiteX430" fmla="*/ 175827 w 411345"/>
                  <a:gd name="connsiteY430" fmla="*/ 480814 h 810836"/>
                  <a:gd name="connsiteX431" fmla="*/ 176508 w 411345"/>
                  <a:gd name="connsiteY431" fmla="*/ 487105 h 810836"/>
                  <a:gd name="connsiteX432" fmla="*/ 174465 w 411345"/>
                  <a:gd name="connsiteY432" fmla="*/ 492100 h 810836"/>
                  <a:gd name="connsiteX433" fmla="*/ 175827 w 411345"/>
                  <a:gd name="connsiteY433" fmla="*/ 496867 h 810836"/>
                  <a:gd name="connsiteX434" fmla="*/ 179687 w 411345"/>
                  <a:gd name="connsiteY434" fmla="*/ 498456 h 810836"/>
                  <a:gd name="connsiteX435" fmla="*/ 186287 w 411345"/>
                  <a:gd name="connsiteY435" fmla="*/ 500272 h 810836"/>
                  <a:gd name="connsiteX436" fmla="*/ 185378 w 411345"/>
                  <a:gd name="connsiteY436" fmla="*/ 502770 h 810836"/>
                  <a:gd name="connsiteX437" fmla="*/ 185378 w 411345"/>
                  <a:gd name="connsiteY437" fmla="*/ 505494 h 810836"/>
                  <a:gd name="connsiteX438" fmla="*/ 191978 w 411345"/>
                  <a:gd name="connsiteY438" fmla="*/ 504813 h 810836"/>
                  <a:gd name="connsiteX439" fmla="*/ 194703 w 411345"/>
                  <a:gd name="connsiteY439" fmla="*/ 504359 h 810836"/>
                  <a:gd name="connsiteX440" fmla="*/ 195611 w 411345"/>
                  <a:gd name="connsiteY440" fmla="*/ 502542 h 810836"/>
                  <a:gd name="connsiteX441" fmla="*/ 194930 w 411345"/>
                  <a:gd name="connsiteY441" fmla="*/ 500045 h 810836"/>
                  <a:gd name="connsiteX442" fmla="*/ 190843 w 411345"/>
                  <a:gd name="connsiteY442" fmla="*/ 499364 h 810836"/>
                  <a:gd name="connsiteX443" fmla="*/ 194022 w 411345"/>
                  <a:gd name="connsiteY443" fmla="*/ 498456 h 810836"/>
                  <a:gd name="connsiteX444" fmla="*/ 198335 w 411345"/>
                  <a:gd name="connsiteY444" fmla="*/ 496186 h 810836"/>
                  <a:gd name="connsiteX445" fmla="*/ 200832 w 411345"/>
                  <a:gd name="connsiteY445" fmla="*/ 494597 h 810836"/>
                  <a:gd name="connsiteX446" fmla="*/ 205600 w 411345"/>
                  <a:gd name="connsiteY446" fmla="*/ 499818 h 810836"/>
                  <a:gd name="connsiteX447" fmla="*/ 205600 w 411345"/>
                  <a:gd name="connsiteY447" fmla="*/ 503905 h 810836"/>
                  <a:gd name="connsiteX448" fmla="*/ 203556 w 411345"/>
                  <a:gd name="connsiteY448" fmla="*/ 502088 h 810836"/>
                  <a:gd name="connsiteX449" fmla="*/ 203102 w 411345"/>
                  <a:gd name="connsiteY449" fmla="*/ 505267 h 810836"/>
                  <a:gd name="connsiteX450" fmla="*/ 205600 w 411345"/>
                  <a:gd name="connsiteY450" fmla="*/ 510034 h 810836"/>
                  <a:gd name="connsiteX451" fmla="*/ 203556 w 411345"/>
                  <a:gd name="connsiteY451" fmla="*/ 514802 h 810836"/>
                  <a:gd name="connsiteX452" fmla="*/ 201740 w 411345"/>
                  <a:gd name="connsiteY452" fmla="*/ 517753 h 810836"/>
                  <a:gd name="connsiteX453" fmla="*/ 194232 w 411345"/>
                  <a:gd name="connsiteY453" fmla="*/ 515710 h 810836"/>
                  <a:gd name="connsiteX454" fmla="*/ 192416 w 411345"/>
                  <a:gd name="connsiteY454" fmla="*/ 513213 h 810836"/>
                  <a:gd name="connsiteX455" fmla="*/ 191054 w 411345"/>
                  <a:gd name="connsiteY455" fmla="*/ 509580 h 810836"/>
                  <a:gd name="connsiteX456" fmla="*/ 188330 w 411345"/>
                  <a:gd name="connsiteY456" fmla="*/ 507991 h 810836"/>
                  <a:gd name="connsiteX457" fmla="*/ 185833 w 411345"/>
                  <a:gd name="connsiteY457" fmla="*/ 507310 h 810836"/>
                  <a:gd name="connsiteX458" fmla="*/ 182200 w 411345"/>
                  <a:gd name="connsiteY458" fmla="*/ 508218 h 810836"/>
                  <a:gd name="connsiteX459" fmla="*/ 180384 w 411345"/>
                  <a:gd name="connsiteY459" fmla="*/ 510943 h 810836"/>
                  <a:gd name="connsiteX460" fmla="*/ 176979 w 411345"/>
                  <a:gd name="connsiteY460" fmla="*/ 513667 h 810836"/>
                  <a:gd name="connsiteX461" fmla="*/ 176752 w 411345"/>
                  <a:gd name="connsiteY461" fmla="*/ 515937 h 810836"/>
                  <a:gd name="connsiteX462" fmla="*/ 180611 w 411345"/>
                  <a:gd name="connsiteY462" fmla="*/ 517299 h 810836"/>
                  <a:gd name="connsiteX463" fmla="*/ 185833 w 411345"/>
                  <a:gd name="connsiteY463" fmla="*/ 518888 h 810836"/>
                  <a:gd name="connsiteX464" fmla="*/ 189465 w 411345"/>
                  <a:gd name="connsiteY464" fmla="*/ 518888 h 810836"/>
                  <a:gd name="connsiteX465" fmla="*/ 189692 w 411345"/>
                  <a:gd name="connsiteY465" fmla="*/ 521839 h 810836"/>
                  <a:gd name="connsiteX466" fmla="*/ 175601 w 411345"/>
                  <a:gd name="connsiteY466" fmla="*/ 528439 h 810836"/>
                  <a:gd name="connsiteX467" fmla="*/ 174919 w 411345"/>
                  <a:gd name="connsiteY467" fmla="*/ 533677 h 810836"/>
                  <a:gd name="connsiteX468" fmla="*/ 171741 w 411345"/>
                  <a:gd name="connsiteY468" fmla="*/ 537763 h 810836"/>
                  <a:gd name="connsiteX469" fmla="*/ 169698 w 411345"/>
                  <a:gd name="connsiteY469" fmla="*/ 542304 h 810836"/>
                  <a:gd name="connsiteX470" fmla="*/ 169698 w 411345"/>
                  <a:gd name="connsiteY470" fmla="*/ 546617 h 810836"/>
                  <a:gd name="connsiteX471" fmla="*/ 172422 w 411345"/>
                  <a:gd name="connsiteY471" fmla="*/ 551855 h 810836"/>
                  <a:gd name="connsiteX472" fmla="*/ 171287 w 411345"/>
                  <a:gd name="connsiteY472" fmla="*/ 556622 h 810836"/>
                  <a:gd name="connsiteX473" fmla="*/ 169698 w 411345"/>
                  <a:gd name="connsiteY473" fmla="*/ 563449 h 810836"/>
                  <a:gd name="connsiteX474" fmla="*/ 168790 w 411345"/>
                  <a:gd name="connsiteY474" fmla="*/ 566400 h 810836"/>
                  <a:gd name="connsiteX475" fmla="*/ 165385 w 411345"/>
                  <a:gd name="connsiteY475" fmla="*/ 568444 h 810836"/>
                  <a:gd name="connsiteX476" fmla="*/ 161752 w 411345"/>
                  <a:gd name="connsiteY476" fmla="*/ 571168 h 810836"/>
                  <a:gd name="connsiteX477" fmla="*/ 163341 w 411345"/>
                  <a:gd name="connsiteY477" fmla="*/ 574573 h 810836"/>
                  <a:gd name="connsiteX478" fmla="*/ 165839 w 411345"/>
                  <a:gd name="connsiteY478" fmla="*/ 575935 h 810836"/>
                  <a:gd name="connsiteX479" fmla="*/ 164930 w 411345"/>
                  <a:gd name="connsiteY479" fmla="*/ 578886 h 810836"/>
                  <a:gd name="connsiteX480" fmla="*/ 160844 w 411345"/>
                  <a:gd name="connsiteY480" fmla="*/ 580702 h 810836"/>
                  <a:gd name="connsiteX481" fmla="*/ 156304 w 411345"/>
                  <a:gd name="connsiteY481" fmla="*/ 579567 h 810836"/>
                  <a:gd name="connsiteX482" fmla="*/ 152898 w 411345"/>
                  <a:gd name="connsiteY482" fmla="*/ 578886 h 810836"/>
                  <a:gd name="connsiteX483" fmla="*/ 149493 w 411345"/>
                  <a:gd name="connsiteY483" fmla="*/ 580476 h 810836"/>
                  <a:gd name="connsiteX484" fmla="*/ 146088 w 411345"/>
                  <a:gd name="connsiteY484" fmla="*/ 582292 h 810836"/>
                  <a:gd name="connsiteX485" fmla="*/ 144953 w 411345"/>
                  <a:gd name="connsiteY485" fmla="*/ 585016 h 810836"/>
                  <a:gd name="connsiteX486" fmla="*/ 140866 w 411345"/>
                  <a:gd name="connsiteY486" fmla="*/ 585697 h 810836"/>
                  <a:gd name="connsiteX487" fmla="*/ 137007 w 411345"/>
                  <a:gd name="connsiteY487" fmla="*/ 587740 h 810836"/>
                  <a:gd name="connsiteX488" fmla="*/ 133602 w 411345"/>
                  <a:gd name="connsiteY488" fmla="*/ 590692 h 810836"/>
                  <a:gd name="connsiteX489" fmla="*/ 131104 w 411345"/>
                  <a:gd name="connsiteY489" fmla="*/ 594551 h 810836"/>
                  <a:gd name="connsiteX490" fmla="*/ 127699 w 411345"/>
                  <a:gd name="connsiteY490" fmla="*/ 599091 h 810836"/>
                  <a:gd name="connsiteX491" fmla="*/ 125883 w 411345"/>
                  <a:gd name="connsiteY491" fmla="*/ 603178 h 810836"/>
                  <a:gd name="connsiteX492" fmla="*/ 123159 w 411345"/>
                  <a:gd name="connsiteY492" fmla="*/ 610232 h 810836"/>
                  <a:gd name="connsiteX493" fmla="*/ 122705 w 411345"/>
                  <a:gd name="connsiteY493" fmla="*/ 614091 h 810836"/>
                  <a:gd name="connsiteX494" fmla="*/ 123840 w 411345"/>
                  <a:gd name="connsiteY494" fmla="*/ 619556 h 810836"/>
                  <a:gd name="connsiteX495" fmla="*/ 126337 w 411345"/>
                  <a:gd name="connsiteY495" fmla="*/ 624550 h 810836"/>
                  <a:gd name="connsiteX496" fmla="*/ 127926 w 411345"/>
                  <a:gd name="connsiteY496" fmla="*/ 627728 h 810836"/>
                  <a:gd name="connsiteX497" fmla="*/ 131785 w 411345"/>
                  <a:gd name="connsiteY497" fmla="*/ 629999 h 810836"/>
                  <a:gd name="connsiteX498" fmla="*/ 134964 w 411345"/>
                  <a:gd name="connsiteY498" fmla="*/ 631815 h 810836"/>
                  <a:gd name="connsiteX499" fmla="*/ 137007 w 411345"/>
                  <a:gd name="connsiteY499" fmla="*/ 634766 h 810836"/>
                  <a:gd name="connsiteX500" fmla="*/ 138596 w 411345"/>
                  <a:gd name="connsiteY500" fmla="*/ 637944 h 810836"/>
                  <a:gd name="connsiteX501" fmla="*/ 142455 w 411345"/>
                  <a:gd name="connsiteY501" fmla="*/ 640215 h 810836"/>
                  <a:gd name="connsiteX502" fmla="*/ 146996 w 411345"/>
                  <a:gd name="connsiteY502" fmla="*/ 641122 h 810836"/>
                  <a:gd name="connsiteX503" fmla="*/ 150401 w 411345"/>
                  <a:gd name="connsiteY503" fmla="*/ 641350 h 810836"/>
                  <a:gd name="connsiteX504" fmla="*/ 156093 w 411345"/>
                  <a:gd name="connsiteY504" fmla="*/ 642258 h 810836"/>
                  <a:gd name="connsiteX505" fmla="*/ 159044 w 411345"/>
                  <a:gd name="connsiteY505" fmla="*/ 643620 h 810836"/>
                  <a:gd name="connsiteX506" fmla="*/ 160860 w 411345"/>
                  <a:gd name="connsiteY506" fmla="*/ 650446 h 810836"/>
                  <a:gd name="connsiteX507" fmla="*/ 160860 w 411345"/>
                  <a:gd name="connsiteY507" fmla="*/ 654760 h 810836"/>
                  <a:gd name="connsiteX508" fmla="*/ 158363 w 411345"/>
                  <a:gd name="connsiteY508" fmla="*/ 659301 h 810836"/>
                  <a:gd name="connsiteX509" fmla="*/ 150401 w 411345"/>
                  <a:gd name="connsiteY509" fmla="*/ 662933 h 810836"/>
                  <a:gd name="connsiteX510" fmla="*/ 155866 w 411345"/>
                  <a:gd name="connsiteY510" fmla="*/ 663387 h 810836"/>
                  <a:gd name="connsiteX511" fmla="*/ 159044 w 411345"/>
                  <a:gd name="connsiteY511" fmla="*/ 666338 h 810836"/>
                  <a:gd name="connsiteX512" fmla="*/ 156093 w 411345"/>
                  <a:gd name="connsiteY512" fmla="*/ 668154 h 810836"/>
                  <a:gd name="connsiteX513" fmla="*/ 155185 w 411345"/>
                  <a:gd name="connsiteY513" fmla="*/ 669516 h 810836"/>
                  <a:gd name="connsiteX514" fmla="*/ 156093 w 411345"/>
                  <a:gd name="connsiteY514" fmla="*/ 672241 h 810836"/>
                  <a:gd name="connsiteX515" fmla="*/ 153596 w 411345"/>
                  <a:gd name="connsiteY515" fmla="*/ 672695 h 810836"/>
                  <a:gd name="connsiteX516" fmla="*/ 149963 w 411345"/>
                  <a:gd name="connsiteY516" fmla="*/ 674738 h 810836"/>
                  <a:gd name="connsiteX517" fmla="*/ 148374 w 411345"/>
                  <a:gd name="connsiteY517" fmla="*/ 677689 h 810836"/>
                  <a:gd name="connsiteX518" fmla="*/ 147920 w 411345"/>
                  <a:gd name="connsiteY518" fmla="*/ 679505 h 810836"/>
                  <a:gd name="connsiteX519" fmla="*/ 145423 w 411345"/>
                  <a:gd name="connsiteY519" fmla="*/ 681775 h 810836"/>
                  <a:gd name="connsiteX520" fmla="*/ 141563 w 411345"/>
                  <a:gd name="connsiteY520" fmla="*/ 682684 h 810836"/>
                  <a:gd name="connsiteX521" fmla="*/ 139747 w 411345"/>
                  <a:gd name="connsiteY521" fmla="*/ 682910 h 810836"/>
                  <a:gd name="connsiteX522" fmla="*/ 138158 w 411345"/>
                  <a:gd name="connsiteY522" fmla="*/ 684727 h 810836"/>
                  <a:gd name="connsiteX523" fmla="*/ 137250 w 411345"/>
                  <a:gd name="connsiteY523" fmla="*/ 686089 h 810836"/>
                  <a:gd name="connsiteX524" fmla="*/ 135661 w 411345"/>
                  <a:gd name="connsiteY524" fmla="*/ 687451 h 810836"/>
                  <a:gd name="connsiteX525" fmla="*/ 132710 w 411345"/>
                  <a:gd name="connsiteY525" fmla="*/ 688132 h 810836"/>
                  <a:gd name="connsiteX526" fmla="*/ 130439 w 411345"/>
                  <a:gd name="connsiteY526" fmla="*/ 689267 h 810836"/>
                  <a:gd name="connsiteX527" fmla="*/ 129759 w 411345"/>
                  <a:gd name="connsiteY527" fmla="*/ 691537 h 810836"/>
                  <a:gd name="connsiteX528" fmla="*/ 129531 w 411345"/>
                  <a:gd name="connsiteY528" fmla="*/ 693807 h 810836"/>
                  <a:gd name="connsiteX529" fmla="*/ 126580 w 411345"/>
                  <a:gd name="connsiteY529" fmla="*/ 695624 h 810836"/>
                  <a:gd name="connsiteX530" fmla="*/ 124310 w 411345"/>
                  <a:gd name="connsiteY530" fmla="*/ 697213 h 810836"/>
                  <a:gd name="connsiteX531" fmla="*/ 122267 w 411345"/>
                  <a:gd name="connsiteY531" fmla="*/ 700164 h 810836"/>
                  <a:gd name="connsiteX532" fmla="*/ 121813 w 411345"/>
                  <a:gd name="connsiteY532" fmla="*/ 701072 h 810836"/>
                  <a:gd name="connsiteX533" fmla="*/ 120905 w 411345"/>
                  <a:gd name="connsiteY533" fmla="*/ 704477 h 810836"/>
                  <a:gd name="connsiteX534" fmla="*/ 120451 w 411345"/>
                  <a:gd name="connsiteY534" fmla="*/ 706748 h 810836"/>
                  <a:gd name="connsiteX535" fmla="*/ 117272 w 411345"/>
                  <a:gd name="connsiteY535" fmla="*/ 709472 h 810836"/>
                  <a:gd name="connsiteX536" fmla="*/ 116137 w 411345"/>
                  <a:gd name="connsiteY536" fmla="*/ 712650 h 810836"/>
                  <a:gd name="connsiteX537" fmla="*/ 119997 w 411345"/>
                  <a:gd name="connsiteY537" fmla="*/ 711515 h 810836"/>
                  <a:gd name="connsiteX538" fmla="*/ 120224 w 411345"/>
                  <a:gd name="connsiteY538" fmla="*/ 716753 h 810836"/>
                  <a:gd name="connsiteX539" fmla="*/ 119997 w 411345"/>
                  <a:gd name="connsiteY539" fmla="*/ 719931 h 810836"/>
                  <a:gd name="connsiteX540" fmla="*/ 119315 w 411345"/>
                  <a:gd name="connsiteY540" fmla="*/ 723109 h 810836"/>
                  <a:gd name="connsiteX541" fmla="*/ 118635 w 411345"/>
                  <a:gd name="connsiteY541" fmla="*/ 726288 h 810836"/>
                  <a:gd name="connsiteX542" fmla="*/ 117726 w 411345"/>
                  <a:gd name="connsiteY542" fmla="*/ 729239 h 810836"/>
                  <a:gd name="connsiteX543" fmla="*/ 116137 w 411345"/>
                  <a:gd name="connsiteY543" fmla="*/ 731963 h 810836"/>
                  <a:gd name="connsiteX544" fmla="*/ 113867 w 411345"/>
                  <a:gd name="connsiteY544" fmla="*/ 734688 h 810836"/>
                  <a:gd name="connsiteX545" fmla="*/ 110235 w 411345"/>
                  <a:gd name="connsiteY545" fmla="*/ 735142 h 810836"/>
                  <a:gd name="connsiteX546" fmla="*/ 107510 w 411345"/>
                  <a:gd name="connsiteY546" fmla="*/ 733552 h 810836"/>
                  <a:gd name="connsiteX547" fmla="*/ 105467 w 411345"/>
                  <a:gd name="connsiteY547" fmla="*/ 731282 h 810836"/>
                  <a:gd name="connsiteX548" fmla="*/ 103651 w 411345"/>
                  <a:gd name="connsiteY548" fmla="*/ 728331 h 810836"/>
                  <a:gd name="connsiteX549" fmla="*/ 101381 w 411345"/>
                  <a:gd name="connsiteY549" fmla="*/ 725833 h 810836"/>
                  <a:gd name="connsiteX550" fmla="*/ 99565 w 411345"/>
                  <a:gd name="connsiteY550" fmla="*/ 729012 h 810836"/>
                  <a:gd name="connsiteX551" fmla="*/ 95251 w 411345"/>
                  <a:gd name="connsiteY551" fmla="*/ 729693 h 810836"/>
                  <a:gd name="connsiteX552" fmla="*/ 94797 w 411345"/>
                  <a:gd name="connsiteY552" fmla="*/ 732417 h 810836"/>
                  <a:gd name="connsiteX553" fmla="*/ 100489 w 411345"/>
                  <a:gd name="connsiteY553" fmla="*/ 732871 h 810836"/>
                  <a:gd name="connsiteX554" fmla="*/ 104121 w 411345"/>
                  <a:gd name="connsiteY554" fmla="*/ 734914 h 810836"/>
                  <a:gd name="connsiteX555" fmla="*/ 105483 w 411345"/>
                  <a:gd name="connsiteY555" fmla="*/ 736731 h 810836"/>
                  <a:gd name="connsiteX556" fmla="*/ 105029 w 411345"/>
                  <a:gd name="connsiteY556" fmla="*/ 738774 h 810836"/>
                  <a:gd name="connsiteX557" fmla="*/ 101170 w 411345"/>
                  <a:gd name="connsiteY557" fmla="*/ 740363 h 810836"/>
                  <a:gd name="connsiteX558" fmla="*/ 97311 w 411345"/>
                  <a:gd name="connsiteY558" fmla="*/ 741498 h 810836"/>
                  <a:gd name="connsiteX559" fmla="*/ 95722 w 411345"/>
                  <a:gd name="connsiteY559" fmla="*/ 743541 h 810836"/>
                  <a:gd name="connsiteX560" fmla="*/ 92089 w 411345"/>
                  <a:gd name="connsiteY560" fmla="*/ 751957 h 810836"/>
                  <a:gd name="connsiteX561" fmla="*/ 89365 w 411345"/>
                  <a:gd name="connsiteY561" fmla="*/ 755363 h 810836"/>
                  <a:gd name="connsiteX562" fmla="*/ 89365 w 411345"/>
                  <a:gd name="connsiteY562" fmla="*/ 760600 h 810836"/>
                  <a:gd name="connsiteX563" fmla="*/ 83900 w 411345"/>
                  <a:gd name="connsiteY563" fmla="*/ 766973 h 810836"/>
                  <a:gd name="connsiteX564" fmla="*/ 82765 w 411345"/>
                  <a:gd name="connsiteY564" fmla="*/ 768789 h 810836"/>
                  <a:gd name="connsiteX565" fmla="*/ 87306 w 411345"/>
                  <a:gd name="connsiteY565" fmla="*/ 766519 h 810836"/>
                  <a:gd name="connsiteX566" fmla="*/ 89576 w 411345"/>
                  <a:gd name="connsiteY566" fmla="*/ 765384 h 810836"/>
                  <a:gd name="connsiteX567" fmla="*/ 90711 w 411345"/>
                  <a:gd name="connsiteY567" fmla="*/ 768789 h 810836"/>
                  <a:gd name="connsiteX568" fmla="*/ 92527 w 411345"/>
                  <a:gd name="connsiteY568" fmla="*/ 773784 h 810836"/>
                  <a:gd name="connsiteX569" fmla="*/ 92754 w 411345"/>
                  <a:gd name="connsiteY569" fmla="*/ 778778 h 810836"/>
                  <a:gd name="connsiteX570" fmla="*/ 94343 w 411345"/>
                  <a:gd name="connsiteY570" fmla="*/ 783545 h 810836"/>
                  <a:gd name="connsiteX571" fmla="*/ 86381 w 411345"/>
                  <a:gd name="connsiteY571" fmla="*/ 783319 h 810836"/>
                  <a:gd name="connsiteX572" fmla="*/ 94343 w 411345"/>
                  <a:gd name="connsiteY572" fmla="*/ 786497 h 810836"/>
                  <a:gd name="connsiteX573" fmla="*/ 96273 w 411345"/>
                  <a:gd name="connsiteY573" fmla="*/ 792643 h 810836"/>
                  <a:gd name="connsiteX574" fmla="*/ 100473 w 411345"/>
                  <a:gd name="connsiteY574" fmla="*/ 799696 h 810836"/>
                  <a:gd name="connsiteX575" fmla="*/ 103878 w 411345"/>
                  <a:gd name="connsiteY575" fmla="*/ 805388 h 810836"/>
                  <a:gd name="connsiteX576" fmla="*/ 106148 w 411345"/>
                  <a:gd name="connsiteY576" fmla="*/ 809474 h 810836"/>
                  <a:gd name="connsiteX577" fmla="*/ 104786 w 411345"/>
                  <a:gd name="connsiteY577" fmla="*/ 810837 h 810836"/>
                  <a:gd name="connsiteX578" fmla="*/ 100019 w 411345"/>
                  <a:gd name="connsiteY578" fmla="*/ 807950 h 81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Lst>
                <a:rect l="l" t="t" r="r" b="b"/>
                <a:pathLst>
                  <a:path w="411345" h="810836">
                    <a:moveTo>
                      <a:pt x="100051" y="808307"/>
                    </a:moveTo>
                    <a:lnTo>
                      <a:pt x="93678" y="805275"/>
                    </a:lnTo>
                    <a:lnTo>
                      <a:pt x="88830" y="803605"/>
                    </a:lnTo>
                    <a:lnTo>
                      <a:pt x="82765" y="802096"/>
                    </a:lnTo>
                    <a:lnTo>
                      <a:pt x="71252" y="798010"/>
                    </a:lnTo>
                    <a:lnTo>
                      <a:pt x="33356" y="798010"/>
                    </a:lnTo>
                    <a:lnTo>
                      <a:pt x="33956" y="794377"/>
                    </a:lnTo>
                    <a:lnTo>
                      <a:pt x="33810" y="791653"/>
                    </a:lnTo>
                    <a:lnTo>
                      <a:pt x="31232" y="790599"/>
                    </a:lnTo>
                    <a:lnTo>
                      <a:pt x="30469" y="787875"/>
                    </a:lnTo>
                    <a:lnTo>
                      <a:pt x="25929" y="787875"/>
                    </a:lnTo>
                    <a:lnTo>
                      <a:pt x="26075" y="784243"/>
                    </a:lnTo>
                    <a:lnTo>
                      <a:pt x="23188" y="782119"/>
                    </a:lnTo>
                    <a:lnTo>
                      <a:pt x="26675" y="780756"/>
                    </a:lnTo>
                    <a:lnTo>
                      <a:pt x="26983" y="776054"/>
                    </a:lnTo>
                    <a:lnTo>
                      <a:pt x="25005" y="776054"/>
                    </a:lnTo>
                    <a:lnTo>
                      <a:pt x="24859" y="773622"/>
                    </a:lnTo>
                    <a:lnTo>
                      <a:pt x="23043" y="773622"/>
                    </a:lnTo>
                    <a:lnTo>
                      <a:pt x="23043" y="769227"/>
                    </a:lnTo>
                    <a:lnTo>
                      <a:pt x="23951" y="764832"/>
                    </a:lnTo>
                    <a:lnTo>
                      <a:pt x="26529" y="763616"/>
                    </a:lnTo>
                    <a:lnTo>
                      <a:pt x="25767" y="756952"/>
                    </a:lnTo>
                    <a:lnTo>
                      <a:pt x="26675" y="752103"/>
                    </a:lnTo>
                    <a:lnTo>
                      <a:pt x="23789" y="749671"/>
                    </a:lnTo>
                    <a:lnTo>
                      <a:pt x="19994" y="749979"/>
                    </a:lnTo>
                    <a:lnTo>
                      <a:pt x="19232" y="752703"/>
                    </a:lnTo>
                    <a:lnTo>
                      <a:pt x="17562" y="751649"/>
                    </a:lnTo>
                    <a:lnTo>
                      <a:pt x="14983" y="751957"/>
                    </a:lnTo>
                    <a:lnTo>
                      <a:pt x="13313" y="753935"/>
                    </a:lnTo>
                    <a:lnTo>
                      <a:pt x="10881" y="756060"/>
                    </a:lnTo>
                    <a:lnTo>
                      <a:pt x="8157" y="755006"/>
                    </a:lnTo>
                    <a:lnTo>
                      <a:pt x="8010" y="749087"/>
                    </a:lnTo>
                    <a:lnTo>
                      <a:pt x="4978" y="742876"/>
                    </a:lnTo>
                    <a:lnTo>
                      <a:pt x="3470" y="736812"/>
                    </a:lnTo>
                    <a:lnTo>
                      <a:pt x="1346" y="734233"/>
                    </a:lnTo>
                    <a:lnTo>
                      <a:pt x="1654" y="731655"/>
                    </a:lnTo>
                    <a:lnTo>
                      <a:pt x="892" y="726191"/>
                    </a:lnTo>
                    <a:lnTo>
                      <a:pt x="2870" y="722850"/>
                    </a:lnTo>
                    <a:lnTo>
                      <a:pt x="1054" y="720272"/>
                    </a:lnTo>
                    <a:lnTo>
                      <a:pt x="0" y="716931"/>
                    </a:lnTo>
                    <a:lnTo>
                      <a:pt x="3178" y="708904"/>
                    </a:lnTo>
                    <a:lnTo>
                      <a:pt x="7881" y="708904"/>
                    </a:lnTo>
                    <a:lnTo>
                      <a:pt x="9097" y="707850"/>
                    </a:lnTo>
                    <a:lnTo>
                      <a:pt x="7881" y="706796"/>
                    </a:lnTo>
                    <a:lnTo>
                      <a:pt x="8935" y="702256"/>
                    </a:lnTo>
                    <a:lnTo>
                      <a:pt x="13183" y="697099"/>
                    </a:lnTo>
                    <a:lnTo>
                      <a:pt x="16816" y="696499"/>
                    </a:lnTo>
                    <a:lnTo>
                      <a:pt x="20448" y="693467"/>
                    </a:lnTo>
                    <a:lnTo>
                      <a:pt x="20448" y="681646"/>
                    </a:lnTo>
                    <a:lnTo>
                      <a:pt x="26059" y="679830"/>
                    </a:lnTo>
                    <a:lnTo>
                      <a:pt x="26367" y="678613"/>
                    </a:lnTo>
                    <a:lnTo>
                      <a:pt x="25151" y="675273"/>
                    </a:lnTo>
                    <a:lnTo>
                      <a:pt x="25913" y="671641"/>
                    </a:lnTo>
                    <a:lnTo>
                      <a:pt x="22426" y="667246"/>
                    </a:lnTo>
                    <a:lnTo>
                      <a:pt x="22426" y="661944"/>
                    </a:lnTo>
                    <a:lnTo>
                      <a:pt x="26059" y="657241"/>
                    </a:lnTo>
                    <a:lnTo>
                      <a:pt x="26059" y="652084"/>
                    </a:lnTo>
                    <a:lnTo>
                      <a:pt x="28183" y="651030"/>
                    </a:lnTo>
                    <a:lnTo>
                      <a:pt x="31215" y="646636"/>
                    </a:lnTo>
                    <a:lnTo>
                      <a:pt x="33194" y="641025"/>
                    </a:lnTo>
                    <a:lnTo>
                      <a:pt x="34702" y="630258"/>
                    </a:lnTo>
                    <a:lnTo>
                      <a:pt x="38496" y="627371"/>
                    </a:lnTo>
                    <a:lnTo>
                      <a:pt x="37588" y="622069"/>
                    </a:lnTo>
                    <a:lnTo>
                      <a:pt x="36534" y="619183"/>
                    </a:lnTo>
                    <a:lnTo>
                      <a:pt x="36534" y="613264"/>
                    </a:lnTo>
                    <a:lnTo>
                      <a:pt x="33810" y="610994"/>
                    </a:lnTo>
                    <a:lnTo>
                      <a:pt x="40183" y="606745"/>
                    </a:lnTo>
                    <a:lnTo>
                      <a:pt x="37912" y="603113"/>
                    </a:lnTo>
                    <a:lnTo>
                      <a:pt x="37150" y="599480"/>
                    </a:lnTo>
                    <a:lnTo>
                      <a:pt x="37912" y="591000"/>
                    </a:lnTo>
                    <a:lnTo>
                      <a:pt x="44577" y="587821"/>
                    </a:lnTo>
                    <a:lnTo>
                      <a:pt x="45031" y="584335"/>
                    </a:lnTo>
                    <a:lnTo>
                      <a:pt x="43361" y="582665"/>
                    </a:lnTo>
                    <a:lnTo>
                      <a:pt x="41383" y="579486"/>
                    </a:lnTo>
                    <a:lnTo>
                      <a:pt x="41691" y="576146"/>
                    </a:lnTo>
                    <a:lnTo>
                      <a:pt x="35318" y="576146"/>
                    </a:lnTo>
                    <a:lnTo>
                      <a:pt x="32740" y="575238"/>
                    </a:lnTo>
                    <a:lnTo>
                      <a:pt x="30469" y="572968"/>
                    </a:lnTo>
                    <a:lnTo>
                      <a:pt x="30923" y="571606"/>
                    </a:lnTo>
                    <a:lnTo>
                      <a:pt x="35318" y="571459"/>
                    </a:lnTo>
                    <a:lnTo>
                      <a:pt x="45923" y="572222"/>
                    </a:lnTo>
                    <a:lnTo>
                      <a:pt x="47431" y="571168"/>
                    </a:lnTo>
                    <a:lnTo>
                      <a:pt x="48339" y="568444"/>
                    </a:lnTo>
                    <a:lnTo>
                      <a:pt x="50155" y="565719"/>
                    </a:lnTo>
                    <a:lnTo>
                      <a:pt x="48177" y="562687"/>
                    </a:lnTo>
                    <a:lnTo>
                      <a:pt x="42112" y="561017"/>
                    </a:lnTo>
                    <a:lnTo>
                      <a:pt x="35448" y="560255"/>
                    </a:lnTo>
                    <a:lnTo>
                      <a:pt x="35594" y="552228"/>
                    </a:lnTo>
                    <a:lnTo>
                      <a:pt x="38480" y="548141"/>
                    </a:lnTo>
                    <a:lnTo>
                      <a:pt x="36210" y="545255"/>
                    </a:lnTo>
                    <a:lnTo>
                      <a:pt x="37572" y="542077"/>
                    </a:lnTo>
                    <a:lnTo>
                      <a:pt x="39550" y="539806"/>
                    </a:lnTo>
                    <a:lnTo>
                      <a:pt x="37118" y="537990"/>
                    </a:lnTo>
                    <a:lnTo>
                      <a:pt x="34086" y="537390"/>
                    </a:lnTo>
                    <a:lnTo>
                      <a:pt x="33777" y="532234"/>
                    </a:lnTo>
                    <a:lnTo>
                      <a:pt x="36956" y="530255"/>
                    </a:lnTo>
                    <a:lnTo>
                      <a:pt x="37556" y="527077"/>
                    </a:lnTo>
                    <a:lnTo>
                      <a:pt x="31637" y="525861"/>
                    </a:lnTo>
                    <a:lnTo>
                      <a:pt x="29059" y="522229"/>
                    </a:lnTo>
                    <a:lnTo>
                      <a:pt x="28151" y="516310"/>
                    </a:lnTo>
                    <a:lnTo>
                      <a:pt x="28151" y="513278"/>
                    </a:lnTo>
                    <a:lnTo>
                      <a:pt x="29367" y="510099"/>
                    </a:lnTo>
                    <a:lnTo>
                      <a:pt x="29367" y="507829"/>
                    </a:lnTo>
                    <a:lnTo>
                      <a:pt x="31345" y="504651"/>
                    </a:lnTo>
                    <a:lnTo>
                      <a:pt x="29367" y="501618"/>
                    </a:lnTo>
                    <a:lnTo>
                      <a:pt x="30875" y="498440"/>
                    </a:lnTo>
                    <a:lnTo>
                      <a:pt x="34961" y="498440"/>
                    </a:lnTo>
                    <a:lnTo>
                      <a:pt x="38447" y="496007"/>
                    </a:lnTo>
                    <a:lnTo>
                      <a:pt x="36631" y="493429"/>
                    </a:lnTo>
                    <a:lnTo>
                      <a:pt x="36323" y="490251"/>
                    </a:lnTo>
                    <a:lnTo>
                      <a:pt x="36015" y="486311"/>
                    </a:lnTo>
                    <a:lnTo>
                      <a:pt x="34507" y="484187"/>
                    </a:lnTo>
                    <a:lnTo>
                      <a:pt x="34653" y="481608"/>
                    </a:lnTo>
                    <a:lnTo>
                      <a:pt x="32675" y="479338"/>
                    </a:lnTo>
                    <a:lnTo>
                      <a:pt x="34653" y="469479"/>
                    </a:lnTo>
                    <a:lnTo>
                      <a:pt x="33891" y="463722"/>
                    </a:lnTo>
                    <a:lnTo>
                      <a:pt x="32675" y="457965"/>
                    </a:lnTo>
                    <a:lnTo>
                      <a:pt x="34945" y="455841"/>
                    </a:lnTo>
                    <a:lnTo>
                      <a:pt x="34945" y="450539"/>
                    </a:lnTo>
                    <a:lnTo>
                      <a:pt x="38123" y="449485"/>
                    </a:lnTo>
                    <a:lnTo>
                      <a:pt x="37977" y="447814"/>
                    </a:lnTo>
                    <a:lnTo>
                      <a:pt x="34945" y="446306"/>
                    </a:lnTo>
                    <a:lnTo>
                      <a:pt x="34945" y="442058"/>
                    </a:lnTo>
                    <a:lnTo>
                      <a:pt x="38739" y="442058"/>
                    </a:lnTo>
                    <a:lnTo>
                      <a:pt x="39502" y="436139"/>
                    </a:lnTo>
                    <a:lnTo>
                      <a:pt x="37069" y="434923"/>
                    </a:lnTo>
                    <a:lnTo>
                      <a:pt x="37069" y="427496"/>
                    </a:lnTo>
                    <a:lnTo>
                      <a:pt x="41918" y="427496"/>
                    </a:lnTo>
                    <a:lnTo>
                      <a:pt x="41918" y="424156"/>
                    </a:lnTo>
                    <a:lnTo>
                      <a:pt x="43426" y="420361"/>
                    </a:lnTo>
                    <a:lnTo>
                      <a:pt x="43426" y="409756"/>
                    </a:lnTo>
                    <a:lnTo>
                      <a:pt x="49491" y="405816"/>
                    </a:lnTo>
                    <a:lnTo>
                      <a:pt x="52669" y="405816"/>
                    </a:lnTo>
                    <a:lnTo>
                      <a:pt x="53269" y="404599"/>
                    </a:lnTo>
                    <a:lnTo>
                      <a:pt x="55085" y="402167"/>
                    </a:lnTo>
                    <a:lnTo>
                      <a:pt x="54939" y="400043"/>
                    </a:lnTo>
                    <a:lnTo>
                      <a:pt x="52361" y="397773"/>
                    </a:lnTo>
                    <a:lnTo>
                      <a:pt x="51907" y="387622"/>
                    </a:lnTo>
                    <a:lnTo>
                      <a:pt x="51453" y="386405"/>
                    </a:lnTo>
                    <a:lnTo>
                      <a:pt x="49944" y="381865"/>
                    </a:lnTo>
                    <a:lnTo>
                      <a:pt x="50253" y="378687"/>
                    </a:lnTo>
                    <a:lnTo>
                      <a:pt x="47674" y="377632"/>
                    </a:lnTo>
                    <a:lnTo>
                      <a:pt x="47674" y="375054"/>
                    </a:lnTo>
                    <a:lnTo>
                      <a:pt x="50707" y="373238"/>
                    </a:lnTo>
                    <a:lnTo>
                      <a:pt x="50707" y="371730"/>
                    </a:lnTo>
                    <a:lnTo>
                      <a:pt x="47674" y="369006"/>
                    </a:lnTo>
                    <a:lnTo>
                      <a:pt x="47674" y="366427"/>
                    </a:lnTo>
                    <a:lnTo>
                      <a:pt x="49653" y="364612"/>
                    </a:lnTo>
                    <a:lnTo>
                      <a:pt x="49961" y="361271"/>
                    </a:lnTo>
                    <a:lnTo>
                      <a:pt x="47691" y="359001"/>
                    </a:lnTo>
                    <a:lnTo>
                      <a:pt x="49361" y="357947"/>
                    </a:lnTo>
                    <a:lnTo>
                      <a:pt x="49361" y="352028"/>
                    </a:lnTo>
                    <a:lnTo>
                      <a:pt x="51177" y="352028"/>
                    </a:lnTo>
                    <a:lnTo>
                      <a:pt x="51177" y="346871"/>
                    </a:lnTo>
                    <a:lnTo>
                      <a:pt x="55117" y="344147"/>
                    </a:lnTo>
                    <a:lnTo>
                      <a:pt x="58912" y="344147"/>
                    </a:lnTo>
                    <a:lnTo>
                      <a:pt x="58912" y="341569"/>
                    </a:lnTo>
                    <a:lnTo>
                      <a:pt x="61636" y="338682"/>
                    </a:lnTo>
                    <a:lnTo>
                      <a:pt x="64360" y="337774"/>
                    </a:lnTo>
                    <a:lnTo>
                      <a:pt x="66031" y="327915"/>
                    </a:lnTo>
                    <a:lnTo>
                      <a:pt x="64360" y="317456"/>
                    </a:lnTo>
                    <a:lnTo>
                      <a:pt x="61636" y="315186"/>
                    </a:lnTo>
                    <a:lnTo>
                      <a:pt x="61636" y="313824"/>
                    </a:lnTo>
                    <a:lnTo>
                      <a:pt x="63306" y="312769"/>
                    </a:lnTo>
                    <a:lnTo>
                      <a:pt x="65431" y="312007"/>
                    </a:lnTo>
                    <a:lnTo>
                      <a:pt x="66485" y="310191"/>
                    </a:lnTo>
                    <a:lnTo>
                      <a:pt x="66630" y="307159"/>
                    </a:lnTo>
                    <a:lnTo>
                      <a:pt x="67993" y="302910"/>
                    </a:lnTo>
                    <a:lnTo>
                      <a:pt x="66485" y="300932"/>
                    </a:lnTo>
                    <a:lnTo>
                      <a:pt x="66485" y="299116"/>
                    </a:lnTo>
                    <a:lnTo>
                      <a:pt x="69209" y="296084"/>
                    </a:lnTo>
                    <a:lnTo>
                      <a:pt x="73003" y="292597"/>
                    </a:lnTo>
                    <a:lnTo>
                      <a:pt x="73457" y="289111"/>
                    </a:lnTo>
                    <a:lnTo>
                      <a:pt x="76344" y="286679"/>
                    </a:lnTo>
                    <a:lnTo>
                      <a:pt x="76652" y="282430"/>
                    </a:lnTo>
                    <a:lnTo>
                      <a:pt x="75890" y="279852"/>
                    </a:lnTo>
                    <a:lnTo>
                      <a:pt x="76036" y="275003"/>
                    </a:lnTo>
                    <a:lnTo>
                      <a:pt x="78014" y="268630"/>
                    </a:lnTo>
                    <a:lnTo>
                      <a:pt x="77868" y="265744"/>
                    </a:lnTo>
                    <a:lnTo>
                      <a:pt x="76052" y="263311"/>
                    </a:lnTo>
                    <a:lnTo>
                      <a:pt x="74382" y="264074"/>
                    </a:lnTo>
                    <a:lnTo>
                      <a:pt x="73928" y="265744"/>
                    </a:lnTo>
                    <a:lnTo>
                      <a:pt x="72566" y="265744"/>
                    </a:lnTo>
                    <a:lnTo>
                      <a:pt x="72711" y="263020"/>
                    </a:lnTo>
                    <a:lnTo>
                      <a:pt x="71495" y="259987"/>
                    </a:lnTo>
                    <a:lnTo>
                      <a:pt x="73620" y="254993"/>
                    </a:lnTo>
                    <a:lnTo>
                      <a:pt x="70733" y="254993"/>
                    </a:lnTo>
                    <a:lnTo>
                      <a:pt x="70879" y="253939"/>
                    </a:lnTo>
                    <a:lnTo>
                      <a:pt x="71025" y="246058"/>
                    </a:lnTo>
                    <a:lnTo>
                      <a:pt x="68755" y="244242"/>
                    </a:lnTo>
                    <a:lnTo>
                      <a:pt x="66939" y="239847"/>
                    </a:lnTo>
                    <a:lnTo>
                      <a:pt x="66793" y="236507"/>
                    </a:lnTo>
                    <a:lnTo>
                      <a:pt x="67101" y="235145"/>
                    </a:lnTo>
                    <a:lnTo>
                      <a:pt x="69079" y="235145"/>
                    </a:lnTo>
                    <a:lnTo>
                      <a:pt x="69533" y="233929"/>
                    </a:lnTo>
                    <a:lnTo>
                      <a:pt x="67263" y="231804"/>
                    </a:lnTo>
                    <a:lnTo>
                      <a:pt x="64376" y="230442"/>
                    </a:lnTo>
                    <a:lnTo>
                      <a:pt x="62560" y="224523"/>
                    </a:lnTo>
                    <a:lnTo>
                      <a:pt x="61652" y="221491"/>
                    </a:lnTo>
                    <a:lnTo>
                      <a:pt x="62560" y="217697"/>
                    </a:lnTo>
                    <a:lnTo>
                      <a:pt x="62560" y="215718"/>
                    </a:lnTo>
                    <a:lnTo>
                      <a:pt x="64231" y="214664"/>
                    </a:lnTo>
                    <a:lnTo>
                      <a:pt x="66209" y="212394"/>
                    </a:lnTo>
                    <a:lnTo>
                      <a:pt x="67263" y="209508"/>
                    </a:lnTo>
                    <a:lnTo>
                      <a:pt x="67263" y="202081"/>
                    </a:lnTo>
                    <a:lnTo>
                      <a:pt x="69387" y="199356"/>
                    </a:lnTo>
                    <a:lnTo>
                      <a:pt x="71657" y="195108"/>
                    </a:lnTo>
                    <a:lnTo>
                      <a:pt x="73020" y="195870"/>
                    </a:lnTo>
                    <a:lnTo>
                      <a:pt x="75290" y="193892"/>
                    </a:lnTo>
                    <a:lnTo>
                      <a:pt x="76798" y="192076"/>
                    </a:lnTo>
                    <a:lnTo>
                      <a:pt x="77852" y="189351"/>
                    </a:lnTo>
                    <a:lnTo>
                      <a:pt x="74965" y="187535"/>
                    </a:lnTo>
                    <a:lnTo>
                      <a:pt x="76019" y="181162"/>
                    </a:lnTo>
                    <a:lnTo>
                      <a:pt x="74041" y="174498"/>
                    </a:lnTo>
                    <a:lnTo>
                      <a:pt x="73733" y="171465"/>
                    </a:lnTo>
                    <a:lnTo>
                      <a:pt x="73587" y="167833"/>
                    </a:lnTo>
                    <a:lnTo>
                      <a:pt x="78127" y="164038"/>
                    </a:lnTo>
                    <a:lnTo>
                      <a:pt x="79036" y="157666"/>
                    </a:lnTo>
                    <a:lnTo>
                      <a:pt x="79944" y="151601"/>
                    </a:lnTo>
                    <a:lnTo>
                      <a:pt x="83284" y="147061"/>
                    </a:lnTo>
                    <a:lnTo>
                      <a:pt x="84046" y="144029"/>
                    </a:lnTo>
                    <a:lnTo>
                      <a:pt x="87079" y="144029"/>
                    </a:lnTo>
                    <a:lnTo>
                      <a:pt x="86933" y="140542"/>
                    </a:lnTo>
                    <a:lnTo>
                      <a:pt x="90273" y="138564"/>
                    </a:lnTo>
                    <a:lnTo>
                      <a:pt x="90581" y="137056"/>
                    </a:lnTo>
                    <a:lnTo>
                      <a:pt x="91635" y="131753"/>
                    </a:lnTo>
                    <a:lnTo>
                      <a:pt x="94068" y="126288"/>
                    </a:lnTo>
                    <a:lnTo>
                      <a:pt x="94376" y="124164"/>
                    </a:lnTo>
                    <a:lnTo>
                      <a:pt x="96954" y="122040"/>
                    </a:lnTo>
                    <a:lnTo>
                      <a:pt x="96646" y="118245"/>
                    </a:lnTo>
                    <a:lnTo>
                      <a:pt x="100278" y="118245"/>
                    </a:lnTo>
                    <a:lnTo>
                      <a:pt x="103003" y="115975"/>
                    </a:lnTo>
                    <a:lnTo>
                      <a:pt x="107997" y="114613"/>
                    </a:lnTo>
                    <a:lnTo>
                      <a:pt x="108143" y="111127"/>
                    </a:lnTo>
                    <a:lnTo>
                      <a:pt x="105710" y="110218"/>
                    </a:lnTo>
                    <a:lnTo>
                      <a:pt x="104348" y="107186"/>
                    </a:lnTo>
                    <a:lnTo>
                      <a:pt x="102370" y="102646"/>
                    </a:lnTo>
                    <a:lnTo>
                      <a:pt x="102516" y="98397"/>
                    </a:lnTo>
                    <a:lnTo>
                      <a:pt x="105402" y="96127"/>
                    </a:lnTo>
                    <a:lnTo>
                      <a:pt x="105710" y="89462"/>
                    </a:lnTo>
                    <a:lnTo>
                      <a:pt x="103132" y="83852"/>
                    </a:lnTo>
                    <a:lnTo>
                      <a:pt x="102824" y="81727"/>
                    </a:lnTo>
                    <a:lnTo>
                      <a:pt x="102678" y="74901"/>
                    </a:lnTo>
                    <a:lnTo>
                      <a:pt x="106473" y="71722"/>
                    </a:lnTo>
                    <a:lnTo>
                      <a:pt x="106019" y="68690"/>
                    </a:lnTo>
                    <a:lnTo>
                      <a:pt x="102678" y="66112"/>
                    </a:lnTo>
                    <a:lnTo>
                      <a:pt x="103132" y="63079"/>
                    </a:lnTo>
                    <a:lnTo>
                      <a:pt x="107073" y="57469"/>
                    </a:lnTo>
                    <a:lnTo>
                      <a:pt x="110251" y="57469"/>
                    </a:lnTo>
                    <a:lnTo>
                      <a:pt x="110851" y="55798"/>
                    </a:lnTo>
                    <a:lnTo>
                      <a:pt x="113575" y="55036"/>
                    </a:lnTo>
                    <a:lnTo>
                      <a:pt x="127829" y="48209"/>
                    </a:lnTo>
                    <a:lnTo>
                      <a:pt x="130407" y="39875"/>
                    </a:lnTo>
                    <a:lnTo>
                      <a:pt x="131769" y="36842"/>
                    </a:lnTo>
                    <a:lnTo>
                      <a:pt x="134266" y="29107"/>
                    </a:lnTo>
                    <a:lnTo>
                      <a:pt x="134266" y="25021"/>
                    </a:lnTo>
                    <a:lnTo>
                      <a:pt x="130407" y="20626"/>
                    </a:lnTo>
                    <a:lnTo>
                      <a:pt x="133131" y="17140"/>
                    </a:lnTo>
                    <a:lnTo>
                      <a:pt x="132077" y="13800"/>
                    </a:lnTo>
                    <a:lnTo>
                      <a:pt x="136164" y="13654"/>
                    </a:lnTo>
                    <a:lnTo>
                      <a:pt x="137380" y="12437"/>
                    </a:lnTo>
                    <a:lnTo>
                      <a:pt x="139196" y="9405"/>
                    </a:lnTo>
                    <a:lnTo>
                      <a:pt x="146931" y="4702"/>
                    </a:lnTo>
                    <a:lnTo>
                      <a:pt x="151471" y="0"/>
                    </a:lnTo>
                    <a:lnTo>
                      <a:pt x="154050" y="0"/>
                    </a:lnTo>
                    <a:lnTo>
                      <a:pt x="155412" y="1816"/>
                    </a:lnTo>
                    <a:lnTo>
                      <a:pt x="158590" y="2578"/>
                    </a:lnTo>
                    <a:lnTo>
                      <a:pt x="160260" y="4702"/>
                    </a:lnTo>
                    <a:lnTo>
                      <a:pt x="171628" y="5011"/>
                    </a:lnTo>
                    <a:lnTo>
                      <a:pt x="177384" y="5611"/>
                    </a:lnTo>
                    <a:lnTo>
                      <a:pt x="181779" y="5157"/>
                    </a:lnTo>
                    <a:lnTo>
                      <a:pt x="185719" y="10913"/>
                    </a:lnTo>
                    <a:lnTo>
                      <a:pt x="187989" y="13637"/>
                    </a:lnTo>
                    <a:lnTo>
                      <a:pt x="187989" y="18340"/>
                    </a:lnTo>
                    <a:lnTo>
                      <a:pt x="189968" y="22735"/>
                    </a:lnTo>
                    <a:lnTo>
                      <a:pt x="191784" y="17124"/>
                    </a:lnTo>
                    <a:lnTo>
                      <a:pt x="198156" y="3486"/>
                    </a:lnTo>
                    <a:lnTo>
                      <a:pt x="202243" y="3178"/>
                    </a:lnTo>
                    <a:lnTo>
                      <a:pt x="203605" y="3632"/>
                    </a:lnTo>
                    <a:lnTo>
                      <a:pt x="206945" y="3032"/>
                    </a:lnTo>
                    <a:lnTo>
                      <a:pt x="222399" y="3486"/>
                    </a:lnTo>
                    <a:lnTo>
                      <a:pt x="225123" y="8189"/>
                    </a:lnTo>
                    <a:lnTo>
                      <a:pt x="229291" y="13183"/>
                    </a:lnTo>
                    <a:lnTo>
                      <a:pt x="234285" y="13865"/>
                    </a:lnTo>
                    <a:lnTo>
                      <a:pt x="234285" y="19102"/>
                    </a:lnTo>
                    <a:lnTo>
                      <a:pt x="237918" y="21600"/>
                    </a:lnTo>
                    <a:lnTo>
                      <a:pt x="237918" y="26367"/>
                    </a:lnTo>
                    <a:lnTo>
                      <a:pt x="247242" y="34102"/>
                    </a:lnTo>
                    <a:lnTo>
                      <a:pt x="249285" y="36372"/>
                    </a:lnTo>
                    <a:lnTo>
                      <a:pt x="251101" y="36372"/>
                    </a:lnTo>
                    <a:lnTo>
                      <a:pt x="255641" y="38415"/>
                    </a:lnTo>
                    <a:lnTo>
                      <a:pt x="259047" y="44561"/>
                    </a:lnTo>
                    <a:lnTo>
                      <a:pt x="268598" y="47739"/>
                    </a:lnTo>
                    <a:lnTo>
                      <a:pt x="275652" y="50463"/>
                    </a:lnTo>
                    <a:lnTo>
                      <a:pt x="277922" y="46831"/>
                    </a:lnTo>
                    <a:lnTo>
                      <a:pt x="289743" y="53431"/>
                    </a:lnTo>
                    <a:lnTo>
                      <a:pt x="292013" y="57290"/>
                    </a:lnTo>
                    <a:lnTo>
                      <a:pt x="306105" y="65706"/>
                    </a:lnTo>
                    <a:lnTo>
                      <a:pt x="312478" y="67976"/>
                    </a:lnTo>
                    <a:lnTo>
                      <a:pt x="321348" y="70928"/>
                    </a:lnTo>
                    <a:lnTo>
                      <a:pt x="325434" y="72290"/>
                    </a:lnTo>
                    <a:lnTo>
                      <a:pt x="325434" y="76603"/>
                    </a:lnTo>
                    <a:lnTo>
                      <a:pt x="329520" y="79781"/>
                    </a:lnTo>
                    <a:lnTo>
                      <a:pt x="327477" y="84095"/>
                    </a:lnTo>
                    <a:lnTo>
                      <a:pt x="324299" y="86819"/>
                    </a:lnTo>
                    <a:lnTo>
                      <a:pt x="324072" y="93873"/>
                    </a:lnTo>
                    <a:lnTo>
                      <a:pt x="318153" y="95916"/>
                    </a:lnTo>
                    <a:lnTo>
                      <a:pt x="315883" y="103197"/>
                    </a:lnTo>
                    <a:lnTo>
                      <a:pt x="316110" y="108662"/>
                    </a:lnTo>
                    <a:lnTo>
                      <a:pt x="307240" y="118440"/>
                    </a:lnTo>
                    <a:lnTo>
                      <a:pt x="307694" y="122526"/>
                    </a:lnTo>
                    <a:lnTo>
                      <a:pt x="327477" y="124115"/>
                    </a:lnTo>
                    <a:lnTo>
                      <a:pt x="336574" y="127521"/>
                    </a:lnTo>
                    <a:lnTo>
                      <a:pt x="342266" y="127748"/>
                    </a:lnTo>
                    <a:lnTo>
                      <a:pt x="343401" y="125251"/>
                    </a:lnTo>
                    <a:lnTo>
                      <a:pt x="348639" y="125931"/>
                    </a:lnTo>
                    <a:lnTo>
                      <a:pt x="350909" y="129337"/>
                    </a:lnTo>
                    <a:lnTo>
                      <a:pt x="354541" y="129337"/>
                    </a:lnTo>
                    <a:lnTo>
                      <a:pt x="355676" y="125705"/>
                    </a:lnTo>
                    <a:lnTo>
                      <a:pt x="360671" y="122072"/>
                    </a:lnTo>
                    <a:lnTo>
                      <a:pt x="364757" y="124570"/>
                    </a:lnTo>
                    <a:lnTo>
                      <a:pt x="368844" y="124570"/>
                    </a:lnTo>
                    <a:lnTo>
                      <a:pt x="370206" y="119332"/>
                    </a:lnTo>
                    <a:lnTo>
                      <a:pt x="386130" y="108646"/>
                    </a:lnTo>
                    <a:lnTo>
                      <a:pt x="390216" y="101819"/>
                    </a:lnTo>
                    <a:lnTo>
                      <a:pt x="390216" y="84533"/>
                    </a:lnTo>
                    <a:lnTo>
                      <a:pt x="399994" y="82036"/>
                    </a:lnTo>
                    <a:lnTo>
                      <a:pt x="402491" y="84760"/>
                    </a:lnTo>
                    <a:lnTo>
                      <a:pt x="406124" y="84760"/>
                    </a:lnTo>
                    <a:lnTo>
                      <a:pt x="408167" y="92949"/>
                    </a:lnTo>
                    <a:lnTo>
                      <a:pt x="411345" y="97262"/>
                    </a:lnTo>
                    <a:lnTo>
                      <a:pt x="408621" y="103862"/>
                    </a:lnTo>
                    <a:lnTo>
                      <a:pt x="410210" y="112278"/>
                    </a:lnTo>
                    <a:lnTo>
                      <a:pt x="411345" y="115683"/>
                    </a:lnTo>
                    <a:lnTo>
                      <a:pt x="407032" y="119316"/>
                    </a:lnTo>
                    <a:lnTo>
                      <a:pt x="398389" y="124553"/>
                    </a:lnTo>
                    <a:lnTo>
                      <a:pt x="391108" y="126823"/>
                    </a:lnTo>
                    <a:lnTo>
                      <a:pt x="383146" y="134104"/>
                    </a:lnTo>
                    <a:lnTo>
                      <a:pt x="381784" y="134785"/>
                    </a:lnTo>
                    <a:lnTo>
                      <a:pt x="373368" y="141839"/>
                    </a:lnTo>
                    <a:lnTo>
                      <a:pt x="368373" y="143656"/>
                    </a:lnTo>
                    <a:lnTo>
                      <a:pt x="368827" y="147515"/>
                    </a:lnTo>
                    <a:lnTo>
                      <a:pt x="367692" y="149331"/>
                    </a:lnTo>
                    <a:lnTo>
                      <a:pt x="362925" y="152055"/>
                    </a:lnTo>
                    <a:lnTo>
                      <a:pt x="359292" y="155688"/>
                    </a:lnTo>
                    <a:lnTo>
                      <a:pt x="357249" y="159774"/>
                    </a:lnTo>
                    <a:lnTo>
                      <a:pt x="353844" y="161590"/>
                    </a:lnTo>
                    <a:lnTo>
                      <a:pt x="340661" y="179557"/>
                    </a:lnTo>
                    <a:lnTo>
                      <a:pt x="334515" y="182281"/>
                    </a:lnTo>
                    <a:lnTo>
                      <a:pt x="334288" y="185687"/>
                    </a:lnTo>
                    <a:lnTo>
                      <a:pt x="331109" y="188865"/>
                    </a:lnTo>
                    <a:lnTo>
                      <a:pt x="327250" y="195465"/>
                    </a:lnTo>
                    <a:lnTo>
                      <a:pt x="325434" y="203654"/>
                    </a:lnTo>
                    <a:lnTo>
                      <a:pt x="323845" y="213659"/>
                    </a:lnTo>
                    <a:lnTo>
                      <a:pt x="322256" y="217745"/>
                    </a:lnTo>
                    <a:cubicBezTo>
                      <a:pt x="322256" y="217745"/>
                      <a:pt x="319758" y="218653"/>
                      <a:pt x="319758" y="219561"/>
                    </a:cubicBezTo>
                    <a:lnTo>
                      <a:pt x="319758" y="224329"/>
                    </a:lnTo>
                    <a:lnTo>
                      <a:pt x="317488" y="232745"/>
                    </a:lnTo>
                    <a:lnTo>
                      <a:pt x="319078" y="240026"/>
                    </a:lnTo>
                    <a:lnTo>
                      <a:pt x="318396" y="245717"/>
                    </a:lnTo>
                    <a:lnTo>
                      <a:pt x="316126" y="246172"/>
                    </a:lnTo>
                    <a:lnTo>
                      <a:pt x="317261" y="260263"/>
                    </a:lnTo>
                    <a:lnTo>
                      <a:pt x="313175" y="262760"/>
                    </a:lnTo>
                    <a:lnTo>
                      <a:pt x="309770" y="272765"/>
                    </a:lnTo>
                    <a:lnTo>
                      <a:pt x="309543" y="276398"/>
                    </a:lnTo>
                    <a:lnTo>
                      <a:pt x="312948" y="281862"/>
                    </a:lnTo>
                    <a:lnTo>
                      <a:pt x="314537" y="285949"/>
                    </a:lnTo>
                    <a:lnTo>
                      <a:pt x="310451" y="284813"/>
                    </a:lnTo>
                    <a:lnTo>
                      <a:pt x="312040" y="290959"/>
                    </a:lnTo>
                    <a:lnTo>
                      <a:pt x="308634" y="290051"/>
                    </a:lnTo>
                    <a:lnTo>
                      <a:pt x="310451" y="293457"/>
                    </a:lnTo>
                    <a:lnTo>
                      <a:pt x="309543" y="297089"/>
                    </a:lnTo>
                    <a:lnTo>
                      <a:pt x="317731" y="303462"/>
                    </a:lnTo>
                    <a:lnTo>
                      <a:pt x="322969" y="306186"/>
                    </a:lnTo>
                    <a:lnTo>
                      <a:pt x="328661" y="308456"/>
                    </a:lnTo>
                    <a:lnTo>
                      <a:pt x="332293" y="311862"/>
                    </a:lnTo>
                    <a:lnTo>
                      <a:pt x="337758" y="317553"/>
                    </a:lnTo>
                    <a:lnTo>
                      <a:pt x="338666" y="322321"/>
                    </a:lnTo>
                    <a:lnTo>
                      <a:pt x="335715" y="325272"/>
                    </a:lnTo>
                    <a:lnTo>
                      <a:pt x="333899" y="330039"/>
                    </a:lnTo>
                    <a:lnTo>
                      <a:pt x="333672" y="334353"/>
                    </a:lnTo>
                    <a:lnTo>
                      <a:pt x="336623" y="340725"/>
                    </a:lnTo>
                    <a:lnTo>
                      <a:pt x="340028" y="342088"/>
                    </a:lnTo>
                    <a:lnTo>
                      <a:pt x="344796" y="343904"/>
                    </a:lnTo>
                    <a:lnTo>
                      <a:pt x="347520" y="344358"/>
                    </a:lnTo>
                    <a:lnTo>
                      <a:pt x="347974" y="360282"/>
                    </a:lnTo>
                    <a:lnTo>
                      <a:pt x="341828" y="367790"/>
                    </a:lnTo>
                    <a:lnTo>
                      <a:pt x="339104" y="373254"/>
                    </a:lnTo>
                    <a:lnTo>
                      <a:pt x="337515" y="375525"/>
                    </a:lnTo>
                    <a:lnTo>
                      <a:pt x="335245" y="375525"/>
                    </a:lnTo>
                    <a:lnTo>
                      <a:pt x="333428" y="378476"/>
                    </a:lnTo>
                    <a:lnTo>
                      <a:pt x="331158" y="380973"/>
                    </a:lnTo>
                    <a:lnTo>
                      <a:pt x="331839" y="385740"/>
                    </a:lnTo>
                    <a:lnTo>
                      <a:pt x="328661" y="390735"/>
                    </a:lnTo>
                    <a:lnTo>
                      <a:pt x="319337" y="396200"/>
                    </a:lnTo>
                    <a:lnTo>
                      <a:pt x="308651" y="400513"/>
                    </a:lnTo>
                    <a:lnTo>
                      <a:pt x="298873" y="404372"/>
                    </a:lnTo>
                    <a:lnTo>
                      <a:pt x="283176" y="409367"/>
                    </a:lnTo>
                    <a:lnTo>
                      <a:pt x="274987" y="409140"/>
                    </a:lnTo>
                    <a:lnTo>
                      <a:pt x="267706" y="411183"/>
                    </a:lnTo>
                    <a:lnTo>
                      <a:pt x="257020" y="412091"/>
                    </a:lnTo>
                    <a:lnTo>
                      <a:pt x="247696" y="412318"/>
                    </a:lnTo>
                    <a:lnTo>
                      <a:pt x="240188" y="412091"/>
                    </a:lnTo>
                    <a:lnTo>
                      <a:pt x="235647" y="408686"/>
                    </a:lnTo>
                    <a:lnTo>
                      <a:pt x="229048" y="406189"/>
                    </a:lnTo>
                    <a:lnTo>
                      <a:pt x="231318" y="410048"/>
                    </a:lnTo>
                    <a:lnTo>
                      <a:pt x="231772" y="415286"/>
                    </a:lnTo>
                    <a:lnTo>
                      <a:pt x="232453" y="419372"/>
                    </a:lnTo>
                    <a:lnTo>
                      <a:pt x="235858" y="424594"/>
                    </a:lnTo>
                    <a:lnTo>
                      <a:pt x="236312" y="434145"/>
                    </a:lnTo>
                    <a:lnTo>
                      <a:pt x="231318" y="435280"/>
                    </a:lnTo>
                    <a:lnTo>
                      <a:pt x="231999" y="443242"/>
                    </a:lnTo>
                    <a:lnTo>
                      <a:pt x="229729" y="446193"/>
                    </a:lnTo>
                    <a:lnTo>
                      <a:pt x="233815" y="455290"/>
                    </a:lnTo>
                    <a:lnTo>
                      <a:pt x="233361" y="460511"/>
                    </a:lnTo>
                    <a:lnTo>
                      <a:pt x="229956" y="463690"/>
                    </a:lnTo>
                    <a:lnTo>
                      <a:pt x="225642" y="465506"/>
                    </a:lnTo>
                    <a:lnTo>
                      <a:pt x="223145" y="466414"/>
                    </a:lnTo>
                    <a:lnTo>
                      <a:pt x="221329" y="464825"/>
                    </a:lnTo>
                    <a:lnTo>
                      <a:pt x="220875" y="467322"/>
                    </a:lnTo>
                    <a:lnTo>
                      <a:pt x="215183" y="469365"/>
                    </a:lnTo>
                    <a:lnTo>
                      <a:pt x="208356" y="470273"/>
                    </a:lnTo>
                    <a:lnTo>
                      <a:pt x="202665" y="470046"/>
                    </a:lnTo>
                    <a:lnTo>
                      <a:pt x="196065" y="467095"/>
                    </a:lnTo>
                    <a:lnTo>
                      <a:pt x="186514" y="463690"/>
                    </a:lnTo>
                    <a:lnTo>
                      <a:pt x="179460" y="460511"/>
                    </a:lnTo>
                    <a:lnTo>
                      <a:pt x="176736" y="460285"/>
                    </a:lnTo>
                    <a:lnTo>
                      <a:pt x="174465" y="463236"/>
                    </a:lnTo>
                    <a:lnTo>
                      <a:pt x="172649" y="467095"/>
                    </a:lnTo>
                    <a:lnTo>
                      <a:pt x="174465" y="472787"/>
                    </a:lnTo>
                    <a:lnTo>
                      <a:pt x="175827" y="480814"/>
                    </a:lnTo>
                    <a:lnTo>
                      <a:pt x="176508" y="487105"/>
                    </a:lnTo>
                    <a:lnTo>
                      <a:pt x="174465" y="492100"/>
                    </a:lnTo>
                    <a:lnTo>
                      <a:pt x="175827" y="496867"/>
                    </a:lnTo>
                    <a:lnTo>
                      <a:pt x="179687" y="498456"/>
                    </a:lnTo>
                    <a:lnTo>
                      <a:pt x="186287" y="500272"/>
                    </a:lnTo>
                    <a:lnTo>
                      <a:pt x="185378" y="502770"/>
                    </a:lnTo>
                    <a:lnTo>
                      <a:pt x="185378" y="505494"/>
                    </a:lnTo>
                    <a:lnTo>
                      <a:pt x="191978" y="504813"/>
                    </a:lnTo>
                    <a:lnTo>
                      <a:pt x="194703" y="504359"/>
                    </a:lnTo>
                    <a:lnTo>
                      <a:pt x="195611" y="502542"/>
                    </a:lnTo>
                    <a:lnTo>
                      <a:pt x="194930" y="500045"/>
                    </a:lnTo>
                    <a:lnTo>
                      <a:pt x="190843" y="499364"/>
                    </a:lnTo>
                    <a:lnTo>
                      <a:pt x="194022" y="498456"/>
                    </a:lnTo>
                    <a:lnTo>
                      <a:pt x="198335" y="496186"/>
                    </a:lnTo>
                    <a:lnTo>
                      <a:pt x="200832" y="494597"/>
                    </a:lnTo>
                    <a:lnTo>
                      <a:pt x="205600" y="499818"/>
                    </a:lnTo>
                    <a:lnTo>
                      <a:pt x="205600" y="503905"/>
                    </a:lnTo>
                    <a:lnTo>
                      <a:pt x="203556" y="502088"/>
                    </a:lnTo>
                    <a:lnTo>
                      <a:pt x="203102" y="505267"/>
                    </a:lnTo>
                    <a:lnTo>
                      <a:pt x="205600" y="510034"/>
                    </a:lnTo>
                    <a:lnTo>
                      <a:pt x="203556" y="514802"/>
                    </a:lnTo>
                    <a:lnTo>
                      <a:pt x="201740" y="517753"/>
                    </a:lnTo>
                    <a:lnTo>
                      <a:pt x="194232" y="515710"/>
                    </a:lnTo>
                    <a:lnTo>
                      <a:pt x="192416" y="513213"/>
                    </a:lnTo>
                    <a:lnTo>
                      <a:pt x="191054" y="509580"/>
                    </a:lnTo>
                    <a:lnTo>
                      <a:pt x="188330" y="507991"/>
                    </a:lnTo>
                    <a:lnTo>
                      <a:pt x="185833" y="507310"/>
                    </a:lnTo>
                    <a:lnTo>
                      <a:pt x="182200" y="508218"/>
                    </a:lnTo>
                    <a:lnTo>
                      <a:pt x="180384" y="510943"/>
                    </a:lnTo>
                    <a:lnTo>
                      <a:pt x="176979" y="513667"/>
                    </a:lnTo>
                    <a:lnTo>
                      <a:pt x="176752" y="515937"/>
                    </a:lnTo>
                    <a:lnTo>
                      <a:pt x="180611" y="517299"/>
                    </a:lnTo>
                    <a:lnTo>
                      <a:pt x="185833" y="518888"/>
                    </a:lnTo>
                    <a:lnTo>
                      <a:pt x="189465" y="518888"/>
                    </a:lnTo>
                    <a:lnTo>
                      <a:pt x="189692" y="521839"/>
                    </a:lnTo>
                    <a:lnTo>
                      <a:pt x="175601" y="528439"/>
                    </a:lnTo>
                    <a:lnTo>
                      <a:pt x="174919" y="533677"/>
                    </a:lnTo>
                    <a:lnTo>
                      <a:pt x="171741" y="537763"/>
                    </a:lnTo>
                    <a:lnTo>
                      <a:pt x="169698" y="542304"/>
                    </a:lnTo>
                    <a:lnTo>
                      <a:pt x="169698" y="546617"/>
                    </a:lnTo>
                    <a:lnTo>
                      <a:pt x="172422" y="551855"/>
                    </a:lnTo>
                    <a:lnTo>
                      <a:pt x="171287" y="556622"/>
                    </a:lnTo>
                    <a:lnTo>
                      <a:pt x="169698" y="563449"/>
                    </a:lnTo>
                    <a:lnTo>
                      <a:pt x="168790" y="566400"/>
                    </a:lnTo>
                    <a:lnTo>
                      <a:pt x="165385" y="568444"/>
                    </a:lnTo>
                    <a:lnTo>
                      <a:pt x="161752" y="571168"/>
                    </a:lnTo>
                    <a:lnTo>
                      <a:pt x="163341" y="574573"/>
                    </a:lnTo>
                    <a:lnTo>
                      <a:pt x="165839" y="575935"/>
                    </a:lnTo>
                    <a:lnTo>
                      <a:pt x="164930" y="578886"/>
                    </a:lnTo>
                    <a:lnTo>
                      <a:pt x="160844" y="580702"/>
                    </a:lnTo>
                    <a:lnTo>
                      <a:pt x="156304" y="579567"/>
                    </a:lnTo>
                    <a:lnTo>
                      <a:pt x="152898" y="578886"/>
                    </a:lnTo>
                    <a:lnTo>
                      <a:pt x="149493" y="580476"/>
                    </a:lnTo>
                    <a:lnTo>
                      <a:pt x="146088" y="582292"/>
                    </a:lnTo>
                    <a:lnTo>
                      <a:pt x="144953" y="585016"/>
                    </a:lnTo>
                    <a:lnTo>
                      <a:pt x="140866" y="585697"/>
                    </a:lnTo>
                    <a:lnTo>
                      <a:pt x="137007" y="587740"/>
                    </a:lnTo>
                    <a:lnTo>
                      <a:pt x="133602" y="590692"/>
                    </a:lnTo>
                    <a:lnTo>
                      <a:pt x="131104" y="594551"/>
                    </a:lnTo>
                    <a:lnTo>
                      <a:pt x="127699" y="599091"/>
                    </a:lnTo>
                    <a:lnTo>
                      <a:pt x="125883" y="603178"/>
                    </a:lnTo>
                    <a:lnTo>
                      <a:pt x="123159" y="610232"/>
                    </a:lnTo>
                    <a:lnTo>
                      <a:pt x="122705" y="614091"/>
                    </a:lnTo>
                    <a:lnTo>
                      <a:pt x="123840" y="619556"/>
                    </a:lnTo>
                    <a:lnTo>
                      <a:pt x="126337" y="624550"/>
                    </a:lnTo>
                    <a:lnTo>
                      <a:pt x="127926" y="627728"/>
                    </a:lnTo>
                    <a:lnTo>
                      <a:pt x="131785" y="629999"/>
                    </a:lnTo>
                    <a:lnTo>
                      <a:pt x="134964" y="631815"/>
                    </a:lnTo>
                    <a:lnTo>
                      <a:pt x="137007" y="634766"/>
                    </a:lnTo>
                    <a:cubicBezTo>
                      <a:pt x="137007" y="634766"/>
                      <a:pt x="137915" y="637036"/>
                      <a:pt x="138596" y="637944"/>
                    </a:cubicBezTo>
                    <a:cubicBezTo>
                      <a:pt x="139277" y="638852"/>
                      <a:pt x="142455" y="640215"/>
                      <a:pt x="142455" y="640215"/>
                    </a:cubicBezTo>
                    <a:lnTo>
                      <a:pt x="146996" y="641122"/>
                    </a:lnTo>
                    <a:lnTo>
                      <a:pt x="150401" y="641350"/>
                    </a:lnTo>
                    <a:lnTo>
                      <a:pt x="156093" y="642258"/>
                    </a:lnTo>
                    <a:lnTo>
                      <a:pt x="159044" y="643620"/>
                    </a:lnTo>
                    <a:lnTo>
                      <a:pt x="160860" y="650446"/>
                    </a:lnTo>
                    <a:lnTo>
                      <a:pt x="160860" y="654760"/>
                    </a:lnTo>
                    <a:lnTo>
                      <a:pt x="158363" y="659301"/>
                    </a:lnTo>
                    <a:lnTo>
                      <a:pt x="150401" y="662933"/>
                    </a:lnTo>
                    <a:lnTo>
                      <a:pt x="155866" y="663387"/>
                    </a:lnTo>
                    <a:lnTo>
                      <a:pt x="159044" y="666338"/>
                    </a:lnTo>
                    <a:lnTo>
                      <a:pt x="156093" y="668154"/>
                    </a:lnTo>
                    <a:lnTo>
                      <a:pt x="155185" y="669516"/>
                    </a:lnTo>
                    <a:lnTo>
                      <a:pt x="156093" y="672241"/>
                    </a:lnTo>
                    <a:lnTo>
                      <a:pt x="153596" y="672695"/>
                    </a:lnTo>
                    <a:lnTo>
                      <a:pt x="149963" y="674738"/>
                    </a:lnTo>
                    <a:lnTo>
                      <a:pt x="148374" y="677689"/>
                    </a:lnTo>
                    <a:cubicBezTo>
                      <a:pt x="148374" y="677689"/>
                      <a:pt x="148601" y="678824"/>
                      <a:pt x="147920" y="679505"/>
                    </a:cubicBezTo>
                    <a:cubicBezTo>
                      <a:pt x="147239" y="680186"/>
                      <a:pt x="145423" y="681775"/>
                      <a:pt x="145423" y="681775"/>
                    </a:cubicBezTo>
                    <a:lnTo>
                      <a:pt x="141563" y="682684"/>
                    </a:lnTo>
                    <a:cubicBezTo>
                      <a:pt x="141563" y="682684"/>
                      <a:pt x="140428" y="682229"/>
                      <a:pt x="139747" y="682910"/>
                    </a:cubicBezTo>
                    <a:cubicBezTo>
                      <a:pt x="139066" y="683592"/>
                      <a:pt x="138158" y="684727"/>
                      <a:pt x="138158" y="684727"/>
                    </a:cubicBezTo>
                    <a:cubicBezTo>
                      <a:pt x="138158" y="684727"/>
                      <a:pt x="137477" y="685408"/>
                      <a:pt x="137250" y="686089"/>
                    </a:cubicBezTo>
                    <a:cubicBezTo>
                      <a:pt x="137023" y="686770"/>
                      <a:pt x="136796" y="686997"/>
                      <a:pt x="135661" y="687451"/>
                    </a:cubicBezTo>
                    <a:cubicBezTo>
                      <a:pt x="134526" y="687905"/>
                      <a:pt x="133845" y="687905"/>
                      <a:pt x="132710" y="688132"/>
                    </a:cubicBezTo>
                    <a:cubicBezTo>
                      <a:pt x="131575" y="688359"/>
                      <a:pt x="130439" y="689267"/>
                      <a:pt x="130439" y="689267"/>
                    </a:cubicBezTo>
                    <a:lnTo>
                      <a:pt x="129759" y="691537"/>
                    </a:lnTo>
                    <a:lnTo>
                      <a:pt x="129531" y="693807"/>
                    </a:lnTo>
                    <a:cubicBezTo>
                      <a:pt x="129531" y="693807"/>
                      <a:pt x="127942" y="694716"/>
                      <a:pt x="126580" y="695624"/>
                    </a:cubicBezTo>
                    <a:cubicBezTo>
                      <a:pt x="125218" y="696532"/>
                      <a:pt x="125218" y="695851"/>
                      <a:pt x="124310" y="697213"/>
                    </a:cubicBezTo>
                    <a:cubicBezTo>
                      <a:pt x="123402" y="698575"/>
                      <a:pt x="122721" y="699256"/>
                      <a:pt x="122267" y="700164"/>
                    </a:cubicBezTo>
                    <a:cubicBezTo>
                      <a:pt x="121813" y="701072"/>
                      <a:pt x="122267" y="699029"/>
                      <a:pt x="121813" y="701072"/>
                    </a:cubicBezTo>
                    <a:cubicBezTo>
                      <a:pt x="121359" y="703116"/>
                      <a:pt x="120905" y="704477"/>
                      <a:pt x="120905" y="704477"/>
                    </a:cubicBezTo>
                    <a:lnTo>
                      <a:pt x="120451" y="706748"/>
                    </a:lnTo>
                    <a:lnTo>
                      <a:pt x="117272" y="709472"/>
                    </a:lnTo>
                    <a:lnTo>
                      <a:pt x="116137" y="712650"/>
                    </a:lnTo>
                    <a:cubicBezTo>
                      <a:pt x="116137" y="712650"/>
                      <a:pt x="119770" y="710834"/>
                      <a:pt x="119997" y="711515"/>
                    </a:cubicBezTo>
                    <a:cubicBezTo>
                      <a:pt x="120224" y="712196"/>
                      <a:pt x="120224" y="716753"/>
                      <a:pt x="120224" y="716753"/>
                    </a:cubicBezTo>
                    <a:cubicBezTo>
                      <a:pt x="120224" y="716753"/>
                      <a:pt x="120224" y="718796"/>
                      <a:pt x="119997" y="719931"/>
                    </a:cubicBezTo>
                    <a:cubicBezTo>
                      <a:pt x="119770" y="721066"/>
                      <a:pt x="119315" y="722428"/>
                      <a:pt x="119315" y="723109"/>
                    </a:cubicBezTo>
                    <a:cubicBezTo>
                      <a:pt x="119315" y="723791"/>
                      <a:pt x="118635" y="726288"/>
                      <a:pt x="118635" y="726288"/>
                    </a:cubicBezTo>
                    <a:cubicBezTo>
                      <a:pt x="118635" y="726288"/>
                      <a:pt x="118180" y="728331"/>
                      <a:pt x="117726" y="729239"/>
                    </a:cubicBezTo>
                    <a:cubicBezTo>
                      <a:pt x="117272" y="730147"/>
                      <a:pt x="116591" y="731055"/>
                      <a:pt x="116137" y="731963"/>
                    </a:cubicBezTo>
                    <a:cubicBezTo>
                      <a:pt x="115683" y="732871"/>
                      <a:pt x="113867" y="734688"/>
                      <a:pt x="113867" y="734688"/>
                    </a:cubicBezTo>
                    <a:cubicBezTo>
                      <a:pt x="113867" y="734688"/>
                      <a:pt x="111143" y="735369"/>
                      <a:pt x="110235" y="735142"/>
                    </a:cubicBezTo>
                    <a:cubicBezTo>
                      <a:pt x="109327" y="734914"/>
                      <a:pt x="107510" y="733552"/>
                      <a:pt x="107510" y="733552"/>
                    </a:cubicBezTo>
                    <a:lnTo>
                      <a:pt x="105467" y="731282"/>
                    </a:lnTo>
                    <a:cubicBezTo>
                      <a:pt x="105467" y="731282"/>
                      <a:pt x="103651" y="729012"/>
                      <a:pt x="103651" y="728331"/>
                    </a:cubicBezTo>
                    <a:cubicBezTo>
                      <a:pt x="103651" y="727650"/>
                      <a:pt x="101381" y="725833"/>
                      <a:pt x="101381" y="725833"/>
                    </a:cubicBezTo>
                    <a:lnTo>
                      <a:pt x="99565" y="729012"/>
                    </a:lnTo>
                    <a:lnTo>
                      <a:pt x="95251" y="729693"/>
                    </a:lnTo>
                    <a:lnTo>
                      <a:pt x="94797" y="732417"/>
                    </a:lnTo>
                    <a:cubicBezTo>
                      <a:pt x="94797" y="732417"/>
                      <a:pt x="99792" y="732417"/>
                      <a:pt x="100489" y="732871"/>
                    </a:cubicBezTo>
                    <a:cubicBezTo>
                      <a:pt x="101170" y="733325"/>
                      <a:pt x="104121" y="734914"/>
                      <a:pt x="104121" y="734914"/>
                    </a:cubicBezTo>
                    <a:lnTo>
                      <a:pt x="105483" y="736731"/>
                    </a:lnTo>
                    <a:cubicBezTo>
                      <a:pt x="105483" y="736731"/>
                      <a:pt x="105937" y="738093"/>
                      <a:pt x="105029" y="738774"/>
                    </a:cubicBezTo>
                    <a:cubicBezTo>
                      <a:pt x="104121" y="739455"/>
                      <a:pt x="101851" y="740136"/>
                      <a:pt x="101170" y="740363"/>
                    </a:cubicBezTo>
                    <a:cubicBezTo>
                      <a:pt x="100489" y="740590"/>
                      <a:pt x="97311" y="741498"/>
                      <a:pt x="97311" y="741498"/>
                    </a:cubicBezTo>
                    <a:cubicBezTo>
                      <a:pt x="97311" y="741498"/>
                      <a:pt x="96176" y="742633"/>
                      <a:pt x="95722" y="743541"/>
                    </a:cubicBezTo>
                    <a:cubicBezTo>
                      <a:pt x="95268" y="744450"/>
                      <a:pt x="92089" y="751957"/>
                      <a:pt x="92089" y="751957"/>
                    </a:cubicBezTo>
                    <a:lnTo>
                      <a:pt x="89365" y="755363"/>
                    </a:lnTo>
                    <a:lnTo>
                      <a:pt x="89365" y="760600"/>
                    </a:lnTo>
                    <a:lnTo>
                      <a:pt x="83900" y="766973"/>
                    </a:lnTo>
                    <a:lnTo>
                      <a:pt x="82765" y="768789"/>
                    </a:lnTo>
                    <a:lnTo>
                      <a:pt x="87306" y="766519"/>
                    </a:lnTo>
                    <a:lnTo>
                      <a:pt x="89576" y="765384"/>
                    </a:lnTo>
                    <a:lnTo>
                      <a:pt x="90711" y="768789"/>
                    </a:lnTo>
                    <a:lnTo>
                      <a:pt x="92527" y="773784"/>
                    </a:lnTo>
                    <a:lnTo>
                      <a:pt x="92754" y="778778"/>
                    </a:lnTo>
                    <a:lnTo>
                      <a:pt x="94343" y="783545"/>
                    </a:lnTo>
                    <a:lnTo>
                      <a:pt x="86381" y="783319"/>
                    </a:lnTo>
                    <a:lnTo>
                      <a:pt x="94343" y="786497"/>
                    </a:lnTo>
                    <a:lnTo>
                      <a:pt x="96273" y="792643"/>
                    </a:lnTo>
                    <a:lnTo>
                      <a:pt x="100473" y="799696"/>
                    </a:lnTo>
                    <a:lnTo>
                      <a:pt x="103878" y="805388"/>
                    </a:lnTo>
                    <a:lnTo>
                      <a:pt x="106148" y="809474"/>
                    </a:lnTo>
                    <a:lnTo>
                      <a:pt x="104786" y="810837"/>
                    </a:lnTo>
                    <a:lnTo>
                      <a:pt x="100019" y="807950"/>
                    </a:lnTo>
                    <a:close/>
                  </a:path>
                </a:pathLst>
              </a:custGeom>
              <a:solidFill>
                <a:srgbClr val="F0CA26"/>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1" name="Freeform: Shape 320">
                <a:extLst>
                  <a:ext uri="{FF2B5EF4-FFF2-40B4-BE49-F238E27FC236}">
                    <a16:creationId xmlns:a16="http://schemas.microsoft.com/office/drawing/2014/main" id="{37DFF41A-C583-3B10-4AF6-28511849EA26}"/>
                  </a:ext>
                </a:extLst>
              </p:cNvPr>
              <p:cNvSpPr/>
              <p:nvPr/>
            </p:nvSpPr>
            <p:spPr>
              <a:xfrm>
                <a:off x="5858481" y="5668371"/>
                <a:ext cx="73295" cy="84905"/>
              </a:xfrm>
              <a:custGeom>
                <a:avLst/>
                <a:gdLst>
                  <a:gd name="connsiteX0" fmla="*/ 0 w 73295"/>
                  <a:gd name="connsiteY0" fmla="*/ 0 h 84905"/>
                  <a:gd name="connsiteX1" fmla="*/ 908 w 73295"/>
                  <a:gd name="connsiteY1" fmla="*/ 76733 h 84905"/>
                  <a:gd name="connsiteX2" fmla="*/ 10346 w 73295"/>
                  <a:gd name="connsiteY2" fmla="*/ 76733 h 84905"/>
                  <a:gd name="connsiteX3" fmla="*/ 18081 w 73295"/>
                  <a:gd name="connsiteY3" fmla="*/ 79003 h 84905"/>
                  <a:gd name="connsiteX4" fmla="*/ 23999 w 73295"/>
                  <a:gd name="connsiteY4" fmla="*/ 79003 h 84905"/>
                  <a:gd name="connsiteX5" fmla="*/ 30826 w 73295"/>
                  <a:gd name="connsiteY5" fmla="*/ 80819 h 84905"/>
                  <a:gd name="connsiteX6" fmla="*/ 38107 w 73295"/>
                  <a:gd name="connsiteY6" fmla="*/ 83090 h 84905"/>
                  <a:gd name="connsiteX7" fmla="*/ 42875 w 73295"/>
                  <a:gd name="connsiteY7" fmla="*/ 84906 h 84905"/>
                  <a:gd name="connsiteX8" fmla="*/ 47415 w 73295"/>
                  <a:gd name="connsiteY8" fmla="*/ 81500 h 84905"/>
                  <a:gd name="connsiteX9" fmla="*/ 51728 w 73295"/>
                  <a:gd name="connsiteY9" fmla="*/ 81046 h 84905"/>
                  <a:gd name="connsiteX10" fmla="*/ 55588 w 73295"/>
                  <a:gd name="connsiteY10" fmla="*/ 78549 h 84905"/>
                  <a:gd name="connsiteX11" fmla="*/ 60582 w 73295"/>
                  <a:gd name="connsiteY11" fmla="*/ 78549 h 84905"/>
                  <a:gd name="connsiteX12" fmla="*/ 63988 w 73295"/>
                  <a:gd name="connsiteY12" fmla="*/ 80819 h 84905"/>
                  <a:gd name="connsiteX13" fmla="*/ 68074 w 73295"/>
                  <a:gd name="connsiteY13" fmla="*/ 79911 h 84905"/>
                  <a:gd name="connsiteX14" fmla="*/ 70571 w 73295"/>
                  <a:gd name="connsiteY14" fmla="*/ 73765 h 84905"/>
                  <a:gd name="connsiteX15" fmla="*/ 73295 w 73295"/>
                  <a:gd name="connsiteY15" fmla="*/ 68544 h 84905"/>
                  <a:gd name="connsiteX16" fmla="*/ 69890 w 73295"/>
                  <a:gd name="connsiteY16" fmla="*/ 67409 h 84905"/>
                  <a:gd name="connsiteX17" fmla="*/ 61474 w 73295"/>
                  <a:gd name="connsiteY17" fmla="*/ 68998 h 84905"/>
                  <a:gd name="connsiteX18" fmla="*/ 55555 w 73295"/>
                  <a:gd name="connsiteY18" fmla="*/ 67863 h 84905"/>
                  <a:gd name="connsiteX19" fmla="*/ 50334 w 73295"/>
                  <a:gd name="connsiteY19" fmla="*/ 65139 h 84905"/>
                  <a:gd name="connsiteX20" fmla="*/ 43734 w 73295"/>
                  <a:gd name="connsiteY20" fmla="*/ 61279 h 84905"/>
                  <a:gd name="connsiteX21" fmla="*/ 37588 w 73295"/>
                  <a:gd name="connsiteY21" fmla="*/ 56739 h 84905"/>
                  <a:gd name="connsiteX22" fmla="*/ 35091 w 73295"/>
                  <a:gd name="connsiteY22" fmla="*/ 54242 h 84905"/>
                  <a:gd name="connsiteX23" fmla="*/ 30324 w 73295"/>
                  <a:gd name="connsiteY23" fmla="*/ 50836 h 84905"/>
                  <a:gd name="connsiteX24" fmla="*/ 26918 w 73295"/>
                  <a:gd name="connsiteY24" fmla="*/ 48793 h 84905"/>
                  <a:gd name="connsiteX25" fmla="*/ 23740 w 73295"/>
                  <a:gd name="connsiteY25" fmla="*/ 44480 h 84905"/>
                  <a:gd name="connsiteX26" fmla="*/ 20789 w 73295"/>
                  <a:gd name="connsiteY26" fmla="*/ 39485 h 84905"/>
                  <a:gd name="connsiteX27" fmla="*/ 16702 w 73295"/>
                  <a:gd name="connsiteY27" fmla="*/ 36307 h 84905"/>
                  <a:gd name="connsiteX28" fmla="*/ 12843 w 73295"/>
                  <a:gd name="connsiteY28" fmla="*/ 33356 h 84905"/>
                  <a:gd name="connsiteX29" fmla="*/ 11708 w 73295"/>
                  <a:gd name="connsiteY29" fmla="*/ 28296 h 84905"/>
                  <a:gd name="connsiteX30" fmla="*/ 10119 w 73295"/>
                  <a:gd name="connsiteY30" fmla="*/ 23805 h 84905"/>
                  <a:gd name="connsiteX31" fmla="*/ 5124 w 73295"/>
                  <a:gd name="connsiteY31" fmla="*/ 21080 h 84905"/>
                  <a:gd name="connsiteX32" fmla="*/ 2854 w 73295"/>
                  <a:gd name="connsiteY32" fmla="*/ 20626 h 84905"/>
                  <a:gd name="connsiteX33" fmla="*/ 1719 w 73295"/>
                  <a:gd name="connsiteY33" fmla="*/ 17448 h 84905"/>
                  <a:gd name="connsiteX34" fmla="*/ 1946 w 73295"/>
                  <a:gd name="connsiteY34" fmla="*/ 13362 h 84905"/>
                  <a:gd name="connsiteX35" fmla="*/ 4443 w 73295"/>
                  <a:gd name="connsiteY35" fmla="*/ 10410 h 84905"/>
                  <a:gd name="connsiteX36" fmla="*/ 7622 w 73295"/>
                  <a:gd name="connsiteY36" fmla="*/ 14951 h 84905"/>
                  <a:gd name="connsiteX37" fmla="*/ 8302 w 73295"/>
                  <a:gd name="connsiteY37" fmla="*/ 11773 h 84905"/>
                  <a:gd name="connsiteX38" fmla="*/ 7394 w 73295"/>
                  <a:gd name="connsiteY38" fmla="*/ 8140 h 84905"/>
                  <a:gd name="connsiteX39" fmla="*/ 3081 w 73295"/>
                  <a:gd name="connsiteY39" fmla="*/ 2675 h 84905"/>
                  <a:gd name="connsiteX40" fmla="*/ 16 w 73295"/>
                  <a:gd name="connsiteY40" fmla="*/ 65 h 8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3295" h="84905">
                    <a:moveTo>
                      <a:pt x="0" y="0"/>
                    </a:moveTo>
                    <a:lnTo>
                      <a:pt x="908" y="76733"/>
                    </a:lnTo>
                    <a:lnTo>
                      <a:pt x="10346" y="76733"/>
                    </a:lnTo>
                    <a:lnTo>
                      <a:pt x="18081" y="79003"/>
                    </a:lnTo>
                    <a:lnTo>
                      <a:pt x="23999" y="79003"/>
                    </a:lnTo>
                    <a:lnTo>
                      <a:pt x="30826" y="80819"/>
                    </a:lnTo>
                    <a:lnTo>
                      <a:pt x="38107" y="83090"/>
                    </a:lnTo>
                    <a:lnTo>
                      <a:pt x="42875" y="84906"/>
                    </a:lnTo>
                    <a:lnTo>
                      <a:pt x="47415" y="81500"/>
                    </a:lnTo>
                    <a:cubicBezTo>
                      <a:pt x="47415" y="81500"/>
                      <a:pt x="50593" y="81500"/>
                      <a:pt x="51728" y="81046"/>
                    </a:cubicBezTo>
                    <a:cubicBezTo>
                      <a:pt x="52863" y="80592"/>
                      <a:pt x="55588" y="78549"/>
                      <a:pt x="55588" y="78549"/>
                    </a:cubicBezTo>
                    <a:lnTo>
                      <a:pt x="60582" y="78549"/>
                    </a:lnTo>
                    <a:lnTo>
                      <a:pt x="63988" y="80819"/>
                    </a:lnTo>
                    <a:lnTo>
                      <a:pt x="68074" y="79911"/>
                    </a:lnTo>
                    <a:lnTo>
                      <a:pt x="70571" y="73765"/>
                    </a:lnTo>
                    <a:lnTo>
                      <a:pt x="73295" y="68544"/>
                    </a:lnTo>
                    <a:lnTo>
                      <a:pt x="69890" y="67409"/>
                    </a:lnTo>
                    <a:lnTo>
                      <a:pt x="61474" y="68998"/>
                    </a:lnTo>
                    <a:lnTo>
                      <a:pt x="55555" y="67863"/>
                    </a:lnTo>
                    <a:lnTo>
                      <a:pt x="50334" y="65139"/>
                    </a:lnTo>
                    <a:lnTo>
                      <a:pt x="43734" y="61279"/>
                    </a:lnTo>
                    <a:lnTo>
                      <a:pt x="37588" y="56739"/>
                    </a:lnTo>
                    <a:lnTo>
                      <a:pt x="35091" y="54242"/>
                    </a:lnTo>
                    <a:lnTo>
                      <a:pt x="30324" y="50836"/>
                    </a:lnTo>
                    <a:cubicBezTo>
                      <a:pt x="30324" y="50836"/>
                      <a:pt x="27372" y="49474"/>
                      <a:pt x="26918" y="48793"/>
                    </a:cubicBezTo>
                    <a:cubicBezTo>
                      <a:pt x="26464" y="48112"/>
                      <a:pt x="24648" y="45388"/>
                      <a:pt x="23740" y="44480"/>
                    </a:cubicBezTo>
                    <a:cubicBezTo>
                      <a:pt x="22832" y="43572"/>
                      <a:pt x="20789" y="39485"/>
                      <a:pt x="20789" y="39485"/>
                    </a:cubicBezTo>
                    <a:lnTo>
                      <a:pt x="16702" y="36307"/>
                    </a:lnTo>
                    <a:cubicBezTo>
                      <a:pt x="16702" y="36307"/>
                      <a:pt x="13297" y="34264"/>
                      <a:pt x="12843" y="33356"/>
                    </a:cubicBezTo>
                    <a:cubicBezTo>
                      <a:pt x="12389" y="32448"/>
                      <a:pt x="11935" y="29156"/>
                      <a:pt x="11708" y="28296"/>
                    </a:cubicBezTo>
                    <a:cubicBezTo>
                      <a:pt x="11481" y="27437"/>
                      <a:pt x="10119" y="23805"/>
                      <a:pt x="10119" y="23805"/>
                    </a:cubicBezTo>
                    <a:lnTo>
                      <a:pt x="5124" y="21080"/>
                    </a:lnTo>
                    <a:lnTo>
                      <a:pt x="2854" y="20626"/>
                    </a:lnTo>
                    <a:lnTo>
                      <a:pt x="1719" y="17448"/>
                    </a:lnTo>
                    <a:lnTo>
                      <a:pt x="1946" y="13362"/>
                    </a:lnTo>
                    <a:lnTo>
                      <a:pt x="4443" y="10410"/>
                    </a:lnTo>
                    <a:lnTo>
                      <a:pt x="7622" y="14951"/>
                    </a:lnTo>
                    <a:lnTo>
                      <a:pt x="8302" y="11773"/>
                    </a:lnTo>
                    <a:cubicBezTo>
                      <a:pt x="8302" y="11773"/>
                      <a:pt x="7849" y="9048"/>
                      <a:pt x="7394" y="8140"/>
                    </a:cubicBezTo>
                    <a:cubicBezTo>
                      <a:pt x="6940" y="7232"/>
                      <a:pt x="3081" y="2675"/>
                      <a:pt x="3081" y="2675"/>
                    </a:cubicBezTo>
                    <a:lnTo>
                      <a:pt x="16" y="65"/>
                    </a:lnTo>
                    <a:close/>
                  </a:path>
                </a:pathLst>
              </a:custGeom>
              <a:solidFill>
                <a:srgbClr val="F0CA26"/>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316" name="Freeform: Shape 315">
              <a:extLst>
                <a:ext uri="{FF2B5EF4-FFF2-40B4-BE49-F238E27FC236}">
                  <a16:creationId xmlns:a16="http://schemas.microsoft.com/office/drawing/2014/main" id="{1EE5A827-C105-CB80-B32B-4451E62BA83A}"/>
                </a:ext>
              </a:extLst>
            </p:cNvPr>
            <p:cNvSpPr/>
            <p:nvPr/>
          </p:nvSpPr>
          <p:spPr>
            <a:xfrm>
              <a:off x="5996992" y="4892621"/>
              <a:ext cx="160809" cy="170383"/>
            </a:xfrm>
            <a:custGeom>
              <a:avLst/>
              <a:gdLst>
                <a:gd name="connsiteX0" fmla="*/ 1216 w 174319"/>
                <a:gd name="connsiteY0" fmla="*/ 61701 h 184697"/>
                <a:gd name="connsiteX1" fmla="*/ 2724 w 174319"/>
                <a:gd name="connsiteY1" fmla="*/ 57306 h 184697"/>
                <a:gd name="connsiteX2" fmla="*/ 4540 w 174319"/>
                <a:gd name="connsiteY2" fmla="*/ 51533 h 184697"/>
                <a:gd name="connsiteX3" fmla="*/ 6665 w 174319"/>
                <a:gd name="connsiteY3" fmla="*/ 44869 h 184697"/>
                <a:gd name="connsiteX4" fmla="*/ 8935 w 174319"/>
                <a:gd name="connsiteY4" fmla="*/ 38350 h 184697"/>
                <a:gd name="connsiteX5" fmla="*/ 9551 w 174319"/>
                <a:gd name="connsiteY5" fmla="*/ 34410 h 184697"/>
                <a:gd name="connsiteX6" fmla="*/ 8789 w 174319"/>
                <a:gd name="connsiteY6" fmla="*/ 27583 h 184697"/>
                <a:gd name="connsiteX7" fmla="*/ 9389 w 174319"/>
                <a:gd name="connsiteY7" fmla="*/ 25005 h 184697"/>
                <a:gd name="connsiteX8" fmla="*/ 11821 w 174319"/>
                <a:gd name="connsiteY8" fmla="*/ 22280 h 184697"/>
                <a:gd name="connsiteX9" fmla="*/ 14091 w 174319"/>
                <a:gd name="connsiteY9" fmla="*/ 18502 h 184697"/>
                <a:gd name="connsiteX10" fmla="*/ 17432 w 174319"/>
                <a:gd name="connsiteY10" fmla="*/ 8951 h 184697"/>
                <a:gd name="connsiteX11" fmla="*/ 17886 w 174319"/>
                <a:gd name="connsiteY11" fmla="*/ 6519 h 184697"/>
                <a:gd name="connsiteX12" fmla="*/ 20156 w 174319"/>
                <a:gd name="connsiteY12" fmla="*/ 5303 h 184697"/>
                <a:gd name="connsiteX13" fmla="*/ 27729 w 174319"/>
                <a:gd name="connsiteY13" fmla="*/ 5010 h 184697"/>
                <a:gd name="connsiteX14" fmla="*/ 32740 w 174319"/>
                <a:gd name="connsiteY14" fmla="*/ 4394 h 184697"/>
                <a:gd name="connsiteX15" fmla="*/ 41074 w 174319"/>
                <a:gd name="connsiteY15" fmla="*/ 2578 h 184697"/>
                <a:gd name="connsiteX16" fmla="*/ 51080 w 174319"/>
                <a:gd name="connsiteY16" fmla="*/ 1216 h 184697"/>
                <a:gd name="connsiteX17" fmla="*/ 58506 w 174319"/>
                <a:gd name="connsiteY17" fmla="*/ 0 h 184697"/>
                <a:gd name="connsiteX18" fmla="*/ 72906 w 174319"/>
                <a:gd name="connsiteY18" fmla="*/ 0 h 184697"/>
                <a:gd name="connsiteX19" fmla="*/ 76084 w 174319"/>
                <a:gd name="connsiteY19" fmla="*/ 1978 h 184697"/>
                <a:gd name="connsiteX20" fmla="*/ 79425 w 174319"/>
                <a:gd name="connsiteY20" fmla="*/ 5303 h 184697"/>
                <a:gd name="connsiteX21" fmla="*/ 84435 w 174319"/>
                <a:gd name="connsiteY21" fmla="*/ 7119 h 184697"/>
                <a:gd name="connsiteX22" fmla="*/ 92008 w 174319"/>
                <a:gd name="connsiteY22" fmla="*/ 10313 h 184697"/>
                <a:gd name="connsiteX23" fmla="*/ 93824 w 174319"/>
                <a:gd name="connsiteY23" fmla="*/ 15016 h 184697"/>
                <a:gd name="connsiteX24" fmla="*/ 92770 w 174319"/>
                <a:gd name="connsiteY24" fmla="*/ 20010 h 184697"/>
                <a:gd name="connsiteX25" fmla="*/ 95803 w 174319"/>
                <a:gd name="connsiteY25" fmla="*/ 23951 h 184697"/>
                <a:gd name="connsiteX26" fmla="*/ 95803 w 174319"/>
                <a:gd name="connsiteY26" fmla="*/ 28345 h 184697"/>
                <a:gd name="connsiteX27" fmla="*/ 98673 w 174319"/>
                <a:gd name="connsiteY27" fmla="*/ 33810 h 184697"/>
                <a:gd name="connsiteX28" fmla="*/ 98073 w 174319"/>
                <a:gd name="connsiteY28" fmla="*/ 38042 h 184697"/>
                <a:gd name="connsiteX29" fmla="*/ 98981 w 174319"/>
                <a:gd name="connsiteY29" fmla="*/ 41074 h 184697"/>
                <a:gd name="connsiteX30" fmla="*/ 97765 w 174319"/>
                <a:gd name="connsiteY30" fmla="*/ 42290 h 184697"/>
                <a:gd name="connsiteX31" fmla="*/ 98981 w 174319"/>
                <a:gd name="connsiteY31" fmla="*/ 45323 h 184697"/>
                <a:gd name="connsiteX32" fmla="*/ 96711 w 174319"/>
                <a:gd name="connsiteY32" fmla="*/ 48209 h 184697"/>
                <a:gd name="connsiteX33" fmla="*/ 97765 w 174319"/>
                <a:gd name="connsiteY33" fmla="*/ 51388 h 184697"/>
                <a:gd name="connsiteX34" fmla="*/ 96548 w 174319"/>
                <a:gd name="connsiteY34" fmla="*/ 61247 h 184697"/>
                <a:gd name="connsiteX35" fmla="*/ 99289 w 174319"/>
                <a:gd name="connsiteY35" fmla="*/ 61847 h 184697"/>
                <a:gd name="connsiteX36" fmla="*/ 105646 w 174319"/>
                <a:gd name="connsiteY36" fmla="*/ 61847 h 184697"/>
                <a:gd name="connsiteX37" fmla="*/ 107770 w 174319"/>
                <a:gd name="connsiteY37" fmla="*/ 63355 h 184697"/>
                <a:gd name="connsiteX38" fmla="*/ 110494 w 174319"/>
                <a:gd name="connsiteY38" fmla="*/ 63971 h 184697"/>
                <a:gd name="connsiteX39" fmla="*/ 118537 w 174319"/>
                <a:gd name="connsiteY39" fmla="*/ 63517 h 184697"/>
                <a:gd name="connsiteX40" fmla="*/ 127926 w 174319"/>
                <a:gd name="connsiteY40" fmla="*/ 62755 h 184697"/>
                <a:gd name="connsiteX41" fmla="*/ 132175 w 174319"/>
                <a:gd name="connsiteY41" fmla="*/ 64733 h 184697"/>
                <a:gd name="connsiteX42" fmla="*/ 138547 w 174319"/>
                <a:gd name="connsiteY42" fmla="*/ 64733 h 184697"/>
                <a:gd name="connsiteX43" fmla="*/ 142180 w 174319"/>
                <a:gd name="connsiteY43" fmla="*/ 66387 h 184697"/>
                <a:gd name="connsiteX44" fmla="*/ 142780 w 174319"/>
                <a:gd name="connsiteY44" fmla="*/ 69728 h 184697"/>
                <a:gd name="connsiteX45" fmla="*/ 146266 w 174319"/>
                <a:gd name="connsiteY45" fmla="*/ 73522 h 184697"/>
                <a:gd name="connsiteX46" fmla="*/ 144612 w 174319"/>
                <a:gd name="connsiteY46" fmla="*/ 80187 h 184697"/>
                <a:gd name="connsiteX47" fmla="*/ 147482 w 174319"/>
                <a:gd name="connsiteY47" fmla="*/ 84581 h 184697"/>
                <a:gd name="connsiteX48" fmla="*/ 147190 w 174319"/>
                <a:gd name="connsiteY48" fmla="*/ 93078 h 184697"/>
                <a:gd name="connsiteX49" fmla="*/ 149298 w 174319"/>
                <a:gd name="connsiteY49" fmla="*/ 97019 h 184697"/>
                <a:gd name="connsiteX50" fmla="*/ 150060 w 174319"/>
                <a:gd name="connsiteY50" fmla="*/ 101705 h 184697"/>
                <a:gd name="connsiteX51" fmla="*/ 153239 w 174319"/>
                <a:gd name="connsiteY51" fmla="*/ 103083 h 184697"/>
                <a:gd name="connsiteX52" fmla="*/ 157033 w 174319"/>
                <a:gd name="connsiteY52" fmla="*/ 103083 h 184697"/>
                <a:gd name="connsiteX53" fmla="*/ 159012 w 174319"/>
                <a:gd name="connsiteY53" fmla="*/ 101867 h 184697"/>
                <a:gd name="connsiteX54" fmla="*/ 162498 w 174319"/>
                <a:gd name="connsiteY54" fmla="*/ 100505 h 184697"/>
                <a:gd name="connsiteX55" fmla="*/ 167801 w 174319"/>
                <a:gd name="connsiteY55" fmla="*/ 99435 h 184697"/>
                <a:gd name="connsiteX56" fmla="*/ 170525 w 174319"/>
                <a:gd name="connsiteY56" fmla="*/ 101251 h 184697"/>
                <a:gd name="connsiteX57" fmla="*/ 172795 w 174319"/>
                <a:gd name="connsiteY57" fmla="*/ 103537 h 184697"/>
                <a:gd name="connsiteX58" fmla="*/ 174319 w 174319"/>
                <a:gd name="connsiteY58" fmla="*/ 107478 h 184697"/>
                <a:gd name="connsiteX59" fmla="*/ 174319 w 174319"/>
                <a:gd name="connsiteY59" fmla="*/ 110802 h 184697"/>
                <a:gd name="connsiteX60" fmla="*/ 172341 w 174319"/>
                <a:gd name="connsiteY60" fmla="*/ 117775 h 184697"/>
                <a:gd name="connsiteX61" fmla="*/ 170379 w 174319"/>
                <a:gd name="connsiteY61" fmla="*/ 127326 h 184697"/>
                <a:gd name="connsiteX62" fmla="*/ 165141 w 174319"/>
                <a:gd name="connsiteY62" fmla="*/ 139909 h 184697"/>
                <a:gd name="connsiteX63" fmla="*/ 165141 w 174319"/>
                <a:gd name="connsiteY63" fmla="*/ 149915 h 184697"/>
                <a:gd name="connsiteX64" fmla="*/ 165141 w 174319"/>
                <a:gd name="connsiteY64" fmla="*/ 157195 h 184697"/>
                <a:gd name="connsiteX65" fmla="*/ 161055 w 174319"/>
                <a:gd name="connsiteY65" fmla="*/ 164006 h 184697"/>
                <a:gd name="connsiteX66" fmla="*/ 145131 w 174319"/>
                <a:gd name="connsiteY66" fmla="*/ 174692 h 184697"/>
                <a:gd name="connsiteX67" fmla="*/ 143769 w 174319"/>
                <a:gd name="connsiteY67" fmla="*/ 179930 h 184697"/>
                <a:gd name="connsiteX68" fmla="*/ 139682 w 174319"/>
                <a:gd name="connsiteY68" fmla="*/ 179930 h 184697"/>
                <a:gd name="connsiteX69" fmla="*/ 135580 w 174319"/>
                <a:gd name="connsiteY69" fmla="*/ 177433 h 184697"/>
                <a:gd name="connsiteX70" fmla="*/ 130585 w 174319"/>
                <a:gd name="connsiteY70" fmla="*/ 181065 h 184697"/>
                <a:gd name="connsiteX71" fmla="*/ 129450 w 174319"/>
                <a:gd name="connsiteY71" fmla="*/ 184697 h 184697"/>
                <a:gd name="connsiteX72" fmla="*/ 125818 w 174319"/>
                <a:gd name="connsiteY72" fmla="*/ 184697 h 184697"/>
                <a:gd name="connsiteX73" fmla="*/ 123532 w 174319"/>
                <a:gd name="connsiteY73" fmla="*/ 181292 h 184697"/>
                <a:gd name="connsiteX74" fmla="*/ 118310 w 174319"/>
                <a:gd name="connsiteY74" fmla="*/ 180611 h 184697"/>
                <a:gd name="connsiteX75" fmla="*/ 117175 w 174319"/>
                <a:gd name="connsiteY75" fmla="*/ 183108 h 184697"/>
                <a:gd name="connsiteX76" fmla="*/ 111483 w 174319"/>
                <a:gd name="connsiteY76" fmla="*/ 182881 h 184697"/>
                <a:gd name="connsiteX77" fmla="*/ 102386 w 174319"/>
                <a:gd name="connsiteY77" fmla="*/ 179476 h 184697"/>
                <a:gd name="connsiteX78" fmla="*/ 82603 w 174319"/>
                <a:gd name="connsiteY78" fmla="*/ 177887 h 184697"/>
                <a:gd name="connsiteX79" fmla="*/ 82149 w 174319"/>
                <a:gd name="connsiteY79" fmla="*/ 173784 h 184697"/>
                <a:gd name="connsiteX80" fmla="*/ 91019 w 174319"/>
                <a:gd name="connsiteY80" fmla="*/ 164006 h 184697"/>
                <a:gd name="connsiteX81" fmla="*/ 90792 w 174319"/>
                <a:gd name="connsiteY81" fmla="*/ 158557 h 184697"/>
                <a:gd name="connsiteX82" fmla="*/ 93062 w 174319"/>
                <a:gd name="connsiteY82" fmla="*/ 151277 h 184697"/>
                <a:gd name="connsiteX83" fmla="*/ 98981 w 174319"/>
                <a:gd name="connsiteY83" fmla="*/ 149233 h 184697"/>
                <a:gd name="connsiteX84" fmla="*/ 99208 w 174319"/>
                <a:gd name="connsiteY84" fmla="*/ 142180 h 184697"/>
                <a:gd name="connsiteX85" fmla="*/ 102386 w 174319"/>
                <a:gd name="connsiteY85" fmla="*/ 139456 h 184697"/>
                <a:gd name="connsiteX86" fmla="*/ 104429 w 174319"/>
                <a:gd name="connsiteY86" fmla="*/ 135142 h 184697"/>
                <a:gd name="connsiteX87" fmla="*/ 100343 w 174319"/>
                <a:gd name="connsiteY87" fmla="*/ 131947 h 184697"/>
                <a:gd name="connsiteX88" fmla="*/ 100343 w 174319"/>
                <a:gd name="connsiteY88" fmla="*/ 127634 h 184697"/>
                <a:gd name="connsiteX89" fmla="*/ 96257 w 174319"/>
                <a:gd name="connsiteY89" fmla="*/ 126272 h 184697"/>
                <a:gd name="connsiteX90" fmla="*/ 87387 w 174319"/>
                <a:gd name="connsiteY90" fmla="*/ 123321 h 184697"/>
                <a:gd name="connsiteX91" fmla="*/ 81014 w 174319"/>
                <a:gd name="connsiteY91" fmla="*/ 121034 h 184697"/>
                <a:gd name="connsiteX92" fmla="*/ 66922 w 174319"/>
                <a:gd name="connsiteY92" fmla="*/ 112635 h 184697"/>
                <a:gd name="connsiteX93" fmla="*/ 64652 w 174319"/>
                <a:gd name="connsiteY93" fmla="*/ 108759 h 184697"/>
                <a:gd name="connsiteX94" fmla="*/ 52831 w 174319"/>
                <a:gd name="connsiteY94" fmla="*/ 102176 h 184697"/>
                <a:gd name="connsiteX95" fmla="*/ 50544 w 174319"/>
                <a:gd name="connsiteY95" fmla="*/ 105808 h 184697"/>
                <a:gd name="connsiteX96" fmla="*/ 43507 w 174319"/>
                <a:gd name="connsiteY96" fmla="*/ 103083 h 184697"/>
                <a:gd name="connsiteX97" fmla="*/ 33956 w 174319"/>
                <a:gd name="connsiteY97" fmla="*/ 99889 h 184697"/>
                <a:gd name="connsiteX98" fmla="*/ 30534 w 174319"/>
                <a:gd name="connsiteY98" fmla="*/ 93759 h 184697"/>
                <a:gd name="connsiteX99" fmla="*/ 25994 w 174319"/>
                <a:gd name="connsiteY99" fmla="*/ 91716 h 184697"/>
                <a:gd name="connsiteX100" fmla="*/ 24178 w 174319"/>
                <a:gd name="connsiteY100" fmla="*/ 91716 h 184697"/>
                <a:gd name="connsiteX101" fmla="*/ 22134 w 174319"/>
                <a:gd name="connsiteY101" fmla="*/ 89430 h 184697"/>
                <a:gd name="connsiteX102" fmla="*/ 12810 w 174319"/>
                <a:gd name="connsiteY102" fmla="*/ 81711 h 184697"/>
                <a:gd name="connsiteX103" fmla="*/ 12810 w 174319"/>
                <a:gd name="connsiteY103" fmla="*/ 76927 h 184697"/>
                <a:gd name="connsiteX104" fmla="*/ 9162 w 174319"/>
                <a:gd name="connsiteY104" fmla="*/ 74430 h 184697"/>
                <a:gd name="connsiteX105" fmla="*/ 9162 w 174319"/>
                <a:gd name="connsiteY105" fmla="*/ 69193 h 184697"/>
                <a:gd name="connsiteX106" fmla="*/ 4167 w 174319"/>
                <a:gd name="connsiteY106" fmla="*/ 68512 h 184697"/>
                <a:gd name="connsiteX107" fmla="*/ 0 w 174319"/>
                <a:gd name="connsiteY107" fmla="*/ 63517 h 184697"/>
                <a:gd name="connsiteX108" fmla="*/ 1216 w 174319"/>
                <a:gd name="connsiteY108" fmla="*/ 61701 h 18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74319" h="184697">
                  <a:moveTo>
                    <a:pt x="1216" y="61701"/>
                  </a:moveTo>
                  <a:lnTo>
                    <a:pt x="2724" y="57306"/>
                  </a:lnTo>
                  <a:lnTo>
                    <a:pt x="4540" y="51533"/>
                  </a:lnTo>
                  <a:lnTo>
                    <a:pt x="6665" y="44869"/>
                  </a:lnTo>
                  <a:lnTo>
                    <a:pt x="8935" y="38350"/>
                  </a:lnTo>
                  <a:lnTo>
                    <a:pt x="9551" y="34410"/>
                  </a:lnTo>
                  <a:lnTo>
                    <a:pt x="8789" y="27583"/>
                  </a:lnTo>
                  <a:lnTo>
                    <a:pt x="9389" y="25005"/>
                  </a:lnTo>
                  <a:lnTo>
                    <a:pt x="11821" y="22280"/>
                  </a:lnTo>
                  <a:lnTo>
                    <a:pt x="14091" y="18502"/>
                  </a:lnTo>
                  <a:lnTo>
                    <a:pt x="17432" y="8951"/>
                  </a:lnTo>
                  <a:lnTo>
                    <a:pt x="17886" y="6519"/>
                  </a:lnTo>
                  <a:lnTo>
                    <a:pt x="20156" y="5303"/>
                  </a:lnTo>
                  <a:lnTo>
                    <a:pt x="27729" y="5010"/>
                  </a:lnTo>
                  <a:lnTo>
                    <a:pt x="32740" y="4394"/>
                  </a:lnTo>
                  <a:lnTo>
                    <a:pt x="41074" y="2578"/>
                  </a:lnTo>
                  <a:lnTo>
                    <a:pt x="51080" y="1216"/>
                  </a:lnTo>
                  <a:lnTo>
                    <a:pt x="58506" y="0"/>
                  </a:lnTo>
                  <a:lnTo>
                    <a:pt x="72906" y="0"/>
                  </a:lnTo>
                  <a:lnTo>
                    <a:pt x="76084" y="1978"/>
                  </a:lnTo>
                  <a:lnTo>
                    <a:pt x="79425" y="5303"/>
                  </a:lnTo>
                  <a:lnTo>
                    <a:pt x="84435" y="7119"/>
                  </a:lnTo>
                  <a:lnTo>
                    <a:pt x="92008" y="10313"/>
                  </a:lnTo>
                  <a:lnTo>
                    <a:pt x="93824" y="15016"/>
                  </a:lnTo>
                  <a:lnTo>
                    <a:pt x="92770" y="20010"/>
                  </a:lnTo>
                  <a:lnTo>
                    <a:pt x="95803" y="23951"/>
                  </a:lnTo>
                  <a:lnTo>
                    <a:pt x="95803" y="28345"/>
                  </a:lnTo>
                  <a:lnTo>
                    <a:pt x="98673" y="33810"/>
                  </a:lnTo>
                  <a:lnTo>
                    <a:pt x="98073" y="38042"/>
                  </a:lnTo>
                  <a:lnTo>
                    <a:pt x="98981" y="41074"/>
                  </a:lnTo>
                  <a:lnTo>
                    <a:pt x="97765" y="42290"/>
                  </a:lnTo>
                  <a:lnTo>
                    <a:pt x="98981" y="45323"/>
                  </a:lnTo>
                  <a:lnTo>
                    <a:pt x="96711" y="48209"/>
                  </a:lnTo>
                  <a:lnTo>
                    <a:pt x="97765" y="51388"/>
                  </a:lnTo>
                  <a:lnTo>
                    <a:pt x="96548" y="61247"/>
                  </a:lnTo>
                  <a:lnTo>
                    <a:pt x="99289" y="61847"/>
                  </a:lnTo>
                  <a:lnTo>
                    <a:pt x="105646" y="61847"/>
                  </a:lnTo>
                  <a:lnTo>
                    <a:pt x="107770" y="63355"/>
                  </a:lnTo>
                  <a:lnTo>
                    <a:pt x="110494" y="63971"/>
                  </a:lnTo>
                  <a:lnTo>
                    <a:pt x="118537" y="63517"/>
                  </a:lnTo>
                  <a:lnTo>
                    <a:pt x="127926" y="62755"/>
                  </a:lnTo>
                  <a:lnTo>
                    <a:pt x="132175" y="64733"/>
                  </a:lnTo>
                  <a:lnTo>
                    <a:pt x="138547" y="64733"/>
                  </a:lnTo>
                  <a:lnTo>
                    <a:pt x="142180" y="66387"/>
                  </a:lnTo>
                  <a:lnTo>
                    <a:pt x="142780" y="69728"/>
                  </a:lnTo>
                  <a:lnTo>
                    <a:pt x="146266" y="73522"/>
                  </a:lnTo>
                  <a:lnTo>
                    <a:pt x="144612" y="80187"/>
                  </a:lnTo>
                  <a:lnTo>
                    <a:pt x="147482" y="84581"/>
                  </a:lnTo>
                  <a:lnTo>
                    <a:pt x="147190" y="93078"/>
                  </a:lnTo>
                  <a:lnTo>
                    <a:pt x="149298" y="97019"/>
                  </a:lnTo>
                  <a:lnTo>
                    <a:pt x="150060" y="101705"/>
                  </a:lnTo>
                  <a:lnTo>
                    <a:pt x="153239" y="103083"/>
                  </a:lnTo>
                  <a:lnTo>
                    <a:pt x="157033" y="103083"/>
                  </a:lnTo>
                  <a:lnTo>
                    <a:pt x="159012" y="101867"/>
                  </a:lnTo>
                  <a:lnTo>
                    <a:pt x="162498" y="100505"/>
                  </a:lnTo>
                  <a:lnTo>
                    <a:pt x="167801" y="99435"/>
                  </a:lnTo>
                  <a:lnTo>
                    <a:pt x="170525" y="101251"/>
                  </a:lnTo>
                  <a:lnTo>
                    <a:pt x="172795" y="103537"/>
                  </a:lnTo>
                  <a:lnTo>
                    <a:pt x="174319" y="107478"/>
                  </a:lnTo>
                  <a:lnTo>
                    <a:pt x="174319" y="110802"/>
                  </a:lnTo>
                  <a:lnTo>
                    <a:pt x="172341" y="117775"/>
                  </a:lnTo>
                  <a:lnTo>
                    <a:pt x="170379" y="127326"/>
                  </a:lnTo>
                  <a:lnTo>
                    <a:pt x="165141" y="139909"/>
                  </a:lnTo>
                  <a:lnTo>
                    <a:pt x="165141" y="149915"/>
                  </a:lnTo>
                  <a:lnTo>
                    <a:pt x="165141" y="157195"/>
                  </a:lnTo>
                  <a:lnTo>
                    <a:pt x="161055" y="164006"/>
                  </a:lnTo>
                  <a:lnTo>
                    <a:pt x="145131" y="174692"/>
                  </a:lnTo>
                  <a:lnTo>
                    <a:pt x="143769" y="179930"/>
                  </a:lnTo>
                  <a:lnTo>
                    <a:pt x="139682" y="179930"/>
                  </a:lnTo>
                  <a:lnTo>
                    <a:pt x="135580" y="177433"/>
                  </a:lnTo>
                  <a:lnTo>
                    <a:pt x="130585" y="181065"/>
                  </a:lnTo>
                  <a:lnTo>
                    <a:pt x="129450" y="184697"/>
                  </a:lnTo>
                  <a:lnTo>
                    <a:pt x="125818" y="184697"/>
                  </a:lnTo>
                  <a:lnTo>
                    <a:pt x="123532" y="181292"/>
                  </a:lnTo>
                  <a:lnTo>
                    <a:pt x="118310" y="180611"/>
                  </a:lnTo>
                  <a:lnTo>
                    <a:pt x="117175" y="183108"/>
                  </a:lnTo>
                  <a:lnTo>
                    <a:pt x="111483" y="182881"/>
                  </a:lnTo>
                  <a:lnTo>
                    <a:pt x="102386" y="179476"/>
                  </a:lnTo>
                  <a:lnTo>
                    <a:pt x="82603" y="177887"/>
                  </a:lnTo>
                  <a:lnTo>
                    <a:pt x="82149" y="173784"/>
                  </a:lnTo>
                  <a:lnTo>
                    <a:pt x="91019" y="164006"/>
                  </a:lnTo>
                  <a:lnTo>
                    <a:pt x="90792" y="158557"/>
                  </a:lnTo>
                  <a:lnTo>
                    <a:pt x="93062" y="151277"/>
                  </a:lnTo>
                  <a:lnTo>
                    <a:pt x="98981" y="149233"/>
                  </a:lnTo>
                  <a:lnTo>
                    <a:pt x="99208" y="142180"/>
                  </a:lnTo>
                  <a:lnTo>
                    <a:pt x="102386" y="139456"/>
                  </a:lnTo>
                  <a:lnTo>
                    <a:pt x="104429" y="135142"/>
                  </a:lnTo>
                  <a:lnTo>
                    <a:pt x="100343" y="131947"/>
                  </a:lnTo>
                  <a:lnTo>
                    <a:pt x="100343" y="127634"/>
                  </a:lnTo>
                  <a:lnTo>
                    <a:pt x="96257" y="126272"/>
                  </a:lnTo>
                  <a:lnTo>
                    <a:pt x="87387" y="123321"/>
                  </a:lnTo>
                  <a:lnTo>
                    <a:pt x="81014" y="121034"/>
                  </a:lnTo>
                  <a:lnTo>
                    <a:pt x="66922" y="112635"/>
                  </a:lnTo>
                  <a:lnTo>
                    <a:pt x="64652" y="108759"/>
                  </a:lnTo>
                  <a:lnTo>
                    <a:pt x="52831" y="102176"/>
                  </a:lnTo>
                  <a:lnTo>
                    <a:pt x="50544" y="105808"/>
                  </a:lnTo>
                  <a:lnTo>
                    <a:pt x="43507" y="103083"/>
                  </a:lnTo>
                  <a:lnTo>
                    <a:pt x="33956" y="99889"/>
                  </a:lnTo>
                  <a:lnTo>
                    <a:pt x="30534" y="93759"/>
                  </a:lnTo>
                  <a:lnTo>
                    <a:pt x="25994" y="91716"/>
                  </a:lnTo>
                  <a:lnTo>
                    <a:pt x="24178" y="91716"/>
                  </a:lnTo>
                  <a:lnTo>
                    <a:pt x="22134" y="89430"/>
                  </a:lnTo>
                  <a:lnTo>
                    <a:pt x="12810" y="81711"/>
                  </a:lnTo>
                  <a:lnTo>
                    <a:pt x="12810" y="76927"/>
                  </a:lnTo>
                  <a:lnTo>
                    <a:pt x="9162" y="74430"/>
                  </a:lnTo>
                  <a:lnTo>
                    <a:pt x="9162" y="69193"/>
                  </a:lnTo>
                  <a:lnTo>
                    <a:pt x="4167" y="68512"/>
                  </a:lnTo>
                  <a:lnTo>
                    <a:pt x="0" y="63517"/>
                  </a:lnTo>
                  <a:lnTo>
                    <a:pt x="1216" y="61701"/>
                  </a:lnTo>
                  <a:close/>
                </a:path>
              </a:pathLst>
            </a:custGeom>
            <a:solidFill>
              <a:srgbClr val="B4981C"/>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4" name="Freeform: Shape 313">
              <a:extLst>
                <a:ext uri="{FF2B5EF4-FFF2-40B4-BE49-F238E27FC236}">
                  <a16:creationId xmlns:a16="http://schemas.microsoft.com/office/drawing/2014/main" id="{E1689D76-95D4-1914-CDDB-D655F118D85E}"/>
                </a:ext>
              </a:extLst>
            </p:cNvPr>
            <p:cNvSpPr/>
            <p:nvPr/>
          </p:nvSpPr>
          <p:spPr>
            <a:xfrm>
              <a:off x="6074481" y="5117605"/>
              <a:ext cx="102379" cy="110054"/>
            </a:xfrm>
            <a:custGeom>
              <a:avLst/>
              <a:gdLst>
                <a:gd name="connsiteX0" fmla="*/ 17708 w 110980"/>
                <a:gd name="connsiteY0" fmla="*/ 6989 h 119299"/>
                <a:gd name="connsiteX1" fmla="*/ 15892 w 110980"/>
                <a:gd name="connsiteY1" fmla="*/ 15178 h 119299"/>
                <a:gd name="connsiteX2" fmla="*/ 14302 w 110980"/>
                <a:gd name="connsiteY2" fmla="*/ 25183 h 119299"/>
                <a:gd name="connsiteX3" fmla="*/ 12713 w 110980"/>
                <a:gd name="connsiteY3" fmla="*/ 29270 h 119299"/>
                <a:gd name="connsiteX4" fmla="*/ 10216 w 110980"/>
                <a:gd name="connsiteY4" fmla="*/ 31085 h 119299"/>
                <a:gd name="connsiteX5" fmla="*/ 10216 w 110980"/>
                <a:gd name="connsiteY5" fmla="*/ 35853 h 119299"/>
                <a:gd name="connsiteX6" fmla="*/ 7946 w 110980"/>
                <a:gd name="connsiteY6" fmla="*/ 44269 h 119299"/>
                <a:gd name="connsiteX7" fmla="*/ 9535 w 110980"/>
                <a:gd name="connsiteY7" fmla="*/ 51550 h 119299"/>
                <a:gd name="connsiteX8" fmla="*/ 8854 w 110980"/>
                <a:gd name="connsiteY8" fmla="*/ 57242 h 119299"/>
                <a:gd name="connsiteX9" fmla="*/ 6584 w 110980"/>
                <a:gd name="connsiteY9" fmla="*/ 57696 h 119299"/>
                <a:gd name="connsiteX10" fmla="*/ 7719 w 110980"/>
                <a:gd name="connsiteY10" fmla="*/ 71787 h 119299"/>
                <a:gd name="connsiteX11" fmla="*/ 3632 w 110980"/>
                <a:gd name="connsiteY11" fmla="*/ 74284 h 119299"/>
                <a:gd name="connsiteX12" fmla="*/ 227 w 110980"/>
                <a:gd name="connsiteY12" fmla="*/ 84289 h 119299"/>
                <a:gd name="connsiteX13" fmla="*/ 0 w 110980"/>
                <a:gd name="connsiteY13" fmla="*/ 87922 h 119299"/>
                <a:gd name="connsiteX14" fmla="*/ 3405 w 110980"/>
                <a:gd name="connsiteY14" fmla="*/ 93387 h 119299"/>
                <a:gd name="connsiteX15" fmla="*/ 4995 w 110980"/>
                <a:gd name="connsiteY15" fmla="*/ 97473 h 119299"/>
                <a:gd name="connsiteX16" fmla="*/ 10151 w 110980"/>
                <a:gd name="connsiteY16" fmla="*/ 101332 h 119299"/>
                <a:gd name="connsiteX17" fmla="*/ 11432 w 110980"/>
                <a:gd name="connsiteY17" fmla="*/ 102695 h 119299"/>
                <a:gd name="connsiteX18" fmla="*/ 12875 w 110980"/>
                <a:gd name="connsiteY18" fmla="*/ 103602 h 119299"/>
                <a:gd name="connsiteX19" fmla="*/ 13183 w 110980"/>
                <a:gd name="connsiteY19" fmla="*/ 105873 h 119299"/>
                <a:gd name="connsiteX20" fmla="*/ 14773 w 110980"/>
                <a:gd name="connsiteY20" fmla="*/ 108532 h 119299"/>
                <a:gd name="connsiteX21" fmla="*/ 18178 w 110980"/>
                <a:gd name="connsiteY21" fmla="*/ 106943 h 119299"/>
                <a:gd name="connsiteX22" fmla="*/ 21356 w 110980"/>
                <a:gd name="connsiteY22" fmla="*/ 106862 h 119299"/>
                <a:gd name="connsiteX23" fmla="*/ 24697 w 110980"/>
                <a:gd name="connsiteY23" fmla="*/ 106862 h 119299"/>
                <a:gd name="connsiteX24" fmla="*/ 28102 w 110980"/>
                <a:gd name="connsiteY24" fmla="*/ 106716 h 119299"/>
                <a:gd name="connsiteX25" fmla="*/ 30761 w 110980"/>
                <a:gd name="connsiteY25" fmla="*/ 108986 h 119299"/>
                <a:gd name="connsiteX26" fmla="*/ 32659 w 110980"/>
                <a:gd name="connsiteY26" fmla="*/ 110964 h 119299"/>
                <a:gd name="connsiteX27" fmla="*/ 36826 w 110980"/>
                <a:gd name="connsiteY27" fmla="*/ 113397 h 119299"/>
                <a:gd name="connsiteX28" fmla="*/ 40394 w 110980"/>
                <a:gd name="connsiteY28" fmla="*/ 114386 h 119299"/>
                <a:gd name="connsiteX29" fmla="*/ 45858 w 110980"/>
                <a:gd name="connsiteY29" fmla="*/ 114986 h 119299"/>
                <a:gd name="connsiteX30" fmla="*/ 45323 w 110980"/>
                <a:gd name="connsiteY30" fmla="*/ 116121 h 119299"/>
                <a:gd name="connsiteX31" fmla="*/ 45015 w 110980"/>
                <a:gd name="connsiteY31" fmla="*/ 117483 h 119299"/>
                <a:gd name="connsiteX32" fmla="*/ 46523 w 110980"/>
                <a:gd name="connsiteY32" fmla="*/ 118618 h 119299"/>
                <a:gd name="connsiteX33" fmla="*/ 50999 w 110980"/>
                <a:gd name="connsiteY33" fmla="*/ 119299 h 119299"/>
                <a:gd name="connsiteX34" fmla="*/ 52669 w 110980"/>
                <a:gd name="connsiteY34" fmla="*/ 117029 h 119299"/>
                <a:gd name="connsiteX35" fmla="*/ 53950 w 110980"/>
                <a:gd name="connsiteY35" fmla="*/ 116202 h 119299"/>
                <a:gd name="connsiteX36" fmla="*/ 57290 w 110980"/>
                <a:gd name="connsiteY36" fmla="*/ 115829 h 119299"/>
                <a:gd name="connsiteX37" fmla="*/ 61766 w 110980"/>
                <a:gd name="connsiteY37" fmla="*/ 115829 h 119299"/>
                <a:gd name="connsiteX38" fmla="*/ 63744 w 110980"/>
                <a:gd name="connsiteY38" fmla="*/ 115748 h 119299"/>
                <a:gd name="connsiteX39" fmla="*/ 65950 w 110980"/>
                <a:gd name="connsiteY39" fmla="*/ 116121 h 119299"/>
                <a:gd name="connsiteX40" fmla="*/ 69355 w 110980"/>
                <a:gd name="connsiteY40" fmla="*/ 117256 h 119299"/>
                <a:gd name="connsiteX41" fmla="*/ 72614 w 110980"/>
                <a:gd name="connsiteY41" fmla="*/ 117937 h 119299"/>
                <a:gd name="connsiteX42" fmla="*/ 79587 w 110980"/>
                <a:gd name="connsiteY42" fmla="*/ 117937 h 119299"/>
                <a:gd name="connsiteX43" fmla="*/ 81257 w 110980"/>
                <a:gd name="connsiteY43" fmla="*/ 116802 h 119299"/>
                <a:gd name="connsiteX44" fmla="*/ 85052 w 110980"/>
                <a:gd name="connsiteY44" fmla="*/ 115440 h 119299"/>
                <a:gd name="connsiteX45" fmla="*/ 88003 w 110980"/>
                <a:gd name="connsiteY45" fmla="*/ 113997 h 119299"/>
                <a:gd name="connsiteX46" fmla="*/ 90127 w 110980"/>
                <a:gd name="connsiteY46" fmla="*/ 112943 h 119299"/>
                <a:gd name="connsiteX47" fmla="*/ 91181 w 110980"/>
                <a:gd name="connsiteY47" fmla="*/ 111581 h 119299"/>
                <a:gd name="connsiteX48" fmla="*/ 91181 w 110980"/>
                <a:gd name="connsiteY48" fmla="*/ 109602 h 119299"/>
                <a:gd name="connsiteX49" fmla="*/ 94214 w 110980"/>
                <a:gd name="connsiteY49" fmla="*/ 110202 h 119299"/>
                <a:gd name="connsiteX50" fmla="*/ 95349 w 110980"/>
                <a:gd name="connsiteY50" fmla="*/ 109213 h 119299"/>
                <a:gd name="connsiteX51" fmla="*/ 95884 w 110980"/>
                <a:gd name="connsiteY51" fmla="*/ 109894 h 119299"/>
                <a:gd name="connsiteX52" fmla="*/ 99824 w 110980"/>
                <a:gd name="connsiteY52" fmla="*/ 109894 h 119299"/>
                <a:gd name="connsiteX53" fmla="*/ 100197 w 110980"/>
                <a:gd name="connsiteY53" fmla="*/ 106943 h 119299"/>
                <a:gd name="connsiteX54" fmla="*/ 98916 w 110980"/>
                <a:gd name="connsiteY54" fmla="*/ 106181 h 119299"/>
                <a:gd name="connsiteX55" fmla="*/ 98835 w 110980"/>
                <a:gd name="connsiteY55" fmla="*/ 105192 h 119299"/>
                <a:gd name="connsiteX56" fmla="*/ 99143 w 110980"/>
                <a:gd name="connsiteY56" fmla="*/ 103294 h 119299"/>
                <a:gd name="connsiteX57" fmla="*/ 100262 w 110980"/>
                <a:gd name="connsiteY57" fmla="*/ 100716 h 119299"/>
                <a:gd name="connsiteX58" fmla="*/ 101657 w 110980"/>
                <a:gd name="connsiteY58" fmla="*/ 99273 h 119299"/>
                <a:gd name="connsiteX59" fmla="*/ 103019 w 110980"/>
                <a:gd name="connsiteY59" fmla="*/ 97830 h 119299"/>
                <a:gd name="connsiteX60" fmla="*/ 105370 w 110980"/>
                <a:gd name="connsiteY60" fmla="*/ 92835 h 119299"/>
                <a:gd name="connsiteX61" fmla="*/ 105370 w 110980"/>
                <a:gd name="connsiteY61" fmla="*/ 86463 h 119299"/>
                <a:gd name="connsiteX62" fmla="*/ 104008 w 110980"/>
                <a:gd name="connsiteY62" fmla="*/ 84873 h 119299"/>
                <a:gd name="connsiteX63" fmla="*/ 102873 w 110980"/>
                <a:gd name="connsiteY63" fmla="*/ 82668 h 119299"/>
                <a:gd name="connsiteX64" fmla="*/ 102873 w 110980"/>
                <a:gd name="connsiteY64" fmla="*/ 76976 h 119299"/>
                <a:gd name="connsiteX65" fmla="*/ 102500 w 110980"/>
                <a:gd name="connsiteY65" fmla="*/ 74252 h 119299"/>
                <a:gd name="connsiteX66" fmla="*/ 102500 w 110980"/>
                <a:gd name="connsiteY66" fmla="*/ 71901 h 119299"/>
                <a:gd name="connsiteX67" fmla="*/ 104008 w 110980"/>
                <a:gd name="connsiteY67" fmla="*/ 71982 h 119299"/>
                <a:gd name="connsiteX68" fmla="*/ 104381 w 110980"/>
                <a:gd name="connsiteY68" fmla="*/ 70084 h 119299"/>
                <a:gd name="connsiteX69" fmla="*/ 107494 w 110980"/>
                <a:gd name="connsiteY69" fmla="*/ 68106 h 119299"/>
                <a:gd name="connsiteX70" fmla="*/ 108711 w 110980"/>
                <a:gd name="connsiteY70" fmla="*/ 66209 h 119299"/>
                <a:gd name="connsiteX71" fmla="*/ 108711 w 110980"/>
                <a:gd name="connsiteY71" fmla="*/ 64539 h 119299"/>
                <a:gd name="connsiteX72" fmla="*/ 110218 w 110980"/>
                <a:gd name="connsiteY72" fmla="*/ 64312 h 119299"/>
                <a:gd name="connsiteX73" fmla="*/ 110981 w 110980"/>
                <a:gd name="connsiteY73" fmla="*/ 63095 h 119299"/>
                <a:gd name="connsiteX74" fmla="*/ 110981 w 110980"/>
                <a:gd name="connsiteY74" fmla="*/ 61815 h 119299"/>
                <a:gd name="connsiteX75" fmla="*/ 107640 w 110980"/>
                <a:gd name="connsiteY75" fmla="*/ 60063 h 119299"/>
                <a:gd name="connsiteX76" fmla="*/ 103246 w 110980"/>
                <a:gd name="connsiteY76" fmla="*/ 56204 h 119299"/>
                <a:gd name="connsiteX77" fmla="*/ 100894 w 110980"/>
                <a:gd name="connsiteY77" fmla="*/ 54696 h 119299"/>
                <a:gd name="connsiteX78" fmla="*/ 100441 w 110980"/>
                <a:gd name="connsiteY78" fmla="*/ 49474 h 119299"/>
                <a:gd name="connsiteX79" fmla="*/ 92414 w 110980"/>
                <a:gd name="connsiteY79" fmla="*/ 42648 h 119299"/>
                <a:gd name="connsiteX80" fmla="*/ 87711 w 110980"/>
                <a:gd name="connsiteY80" fmla="*/ 38788 h 119299"/>
                <a:gd name="connsiteX81" fmla="*/ 85441 w 110980"/>
                <a:gd name="connsiteY81" fmla="*/ 37572 h 119299"/>
                <a:gd name="connsiteX82" fmla="*/ 85133 w 110980"/>
                <a:gd name="connsiteY82" fmla="*/ 33939 h 119299"/>
                <a:gd name="connsiteX83" fmla="*/ 81338 w 110980"/>
                <a:gd name="connsiteY83" fmla="*/ 31280 h 119299"/>
                <a:gd name="connsiteX84" fmla="*/ 76863 w 110980"/>
                <a:gd name="connsiteY84" fmla="*/ 31199 h 119299"/>
                <a:gd name="connsiteX85" fmla="*/ 74365 w 110980"/>
                <a:gd name="connsiteY85" fmla="*/ 29383 h 119299"/>
                <a:gd name="connsiteX86" fmla="*/ 72776 w 110980"/>
                <a:gd name="connsiteY86" fmla="*/ 29529 h 119299"/>
                <a:gd name="connsiteX87" fmla="*/ 69890 w 110980"/>
                <a:gd name="connsiteY87" fmla="*/ 26351 h 119299"/>
                <a:gd name="connsiteX88" fmla="*/ 61409 w 110980"/>
                <a:gd name="connsiteY88" fmla="*/ 18324 h 119299"/>
                <a:gd name="connsiteX89" fmla="*/ 59593 w 110980"/>
                <a:gd name="connsiteY89" fmla="*/ 19913 h 119299"/>
                <a:gd name="connsiteX90" fmla="*/ 57615 w 110980"/>
                <a:gd name="connsiteY90" fmla="*/ 21502 h 119299"/>
                <a:gd name="connsiteX91" fmla="*/ 55117 w 110980"/>
                <a:gd name="connsiteY91" fmla="*/ 23010 h 119299"/>
                <a:gd name="connsiteX92" fmla="*/ 52685 w 110980"/>
                <a:gd name="connsiteY92" fmla="*/ 23237 h 119299"/>
                <a:gd name="connsiteX93" fmla="*/ 52004 w 110980"/>
                <a:gd name="connsiteY93" fmla="*/ 22102 h 119299"/>
                <a:gd name="connsiteX94" fmla="*/ 52004 w 110980"/>
                <a:gd name="connsiteY94" fmla="*/ 19751 h 119299"/>
                <a:gd name="connsiteX95" fmla="*/ 50642 w 110980"/>
                <a:gd name="connsiteY95" fmla="*/ 15810 h 119299"/>
                <a:gd name="connsiteX96" fmla="*/ 48145 w 110980"/>
                <a:gd name="connsiteY96" fmla="*/ 12178 h 119299"/>
                <a:gd name="connsiteX97" fmla="*/ 46166 w 110980"/>
                <a:gd name="connsiteY97" fmla="*/ 10362 h 119299"/>
                <a:gd name="connsiteX98" fmla="*/ 44496 w 110980"/>
                <a:gd name="connsiteY98" fmla="*/ 9081 h 119299"/>
                <a:gd name="connsiteX99" fmla="*/ 44496 w 110980"/>
                <a:gd name="connsiteY99" fmla="*/ 7800 h 119299"/>
                <a:gd name="connsiteX100" fmla="*/ 41999 w 110980"/>
                <a:gd name="connsiteY100" fmla="*/ 6048 h 119299"/>
                <a:gd name="connsiteX101" fmla="*/ 39956 w 110980"/>
                <a:gd name="connsiteY101" fmla="*/ 3551 h 119299"/>
                <a:gd name="connsiteX102" fmla="*/ 37604 w 110980"/>
                <a:gd name="connsiteY102" fmla="*/ 2043 h 119299"/>
                <a:gd name="connsiteX103" fmla="*/ 34572 w 110980"/>
                <a:gd name="connsiteY103" fmla="*/ 1054 h 119299"/>
                <a:gd name="connsiteX104" fmla="*/ 31686 w 110980"/>
                <a:gd name="connsiteY104" fmla="*/ 1508 h 119299"/>
                <a:gd name="connsiteX105" fmla="*/ 31459 w 110980"/>
                <a:gd name="connsiteY105" fmla="*/ 0 h 119299"/>
                <a:gd name="connsiteX106" fmla="*/ 28734 w 110980"/>
                <a:gd name="connsiteY106" fmla="*/ 827 h 119299"/>
                <a:gd name="connsiteX107" fmla="*/ 28280 w 110980"/>
                <a:gd name="connsiteY107" fmla="*/ 2270 h 119299"/>
                <a:gd name="connsiteX108" fmla="*/ 25475 w 110980"/>
                <a:gd name="connsiteY108" fmla="*/ 3178 h 119299"/>
                <a:gd name="connsiteX109" fmla="*/ 24113 w 110980"/>
                <a:gd name="connsiteY109" fmla="*/ 4394 h 119299"/>
                <a:gd name="connsiteX110" fmla="*/ 21535 w 110980"/>
                <a:gd name="connsiteY110" fmla="*/ 4313 h 119299"/>
                <a:gd name="connsiteX111" fmla="*/ 19718 w 110980"/>
                <a:gd name="connsiteY111" fmla="*/ 4394 h 119299"/>
                <a:gd name="connsiteX112" fmla="*/ 18210 w 110980"/>
                <a:gd name="connsiteY112" fmla="*/ 5902 h 119299"/>
                <a:gd name="connsiteX113" fmla="*/ 17756 w 110980"/>
                <a:gd name="connsiteY113" fmla="*/ 6957 h 11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10980" h="119299">
                  <a:moveTo>
                    <a:pt x="17708" y="6989"/>
                  </a:moveTo>
                  <a:lnTo>
                    <a:pt x="15892" y="15178"/>
                  </a:lnTo>
                  <a:lnTo>
                    <a:pt x="14302" y="25183"/>
                  </a:lnTo>
                  <a:lnTo>
                    <a:pt x="12713" y="29270"/>
                  </a:lnTo>
                  <a:cubicBezTo>
                    <a:pt x="12713" y="29270"/>
                    <a:pt x="10216" y="30178"/>
                    <a:pt x="10216" y="31085"/>
                  </a:cubicBezTo>
                  <a:lnTo>
                    <a:pt x="10216" y="35853"/>
                  </a:lnTo>
                  <a:lnTo>
                    <a:pt x="7946" y="44269"/>
                  </a:lnTo>
                  <a:lnTo>
                    <a:pt x="9535" y="51550"/>
                  </a:lnTo>
                  <a:lnTo>
                    <a:pt x="8854" y="57242"/>
                  </a:lnTo>
                  <a:lnTo>
                    <a:pt x="6584" y="57696"/>
                  </a:lnTo>
                  <a:lnTo>
                    <a:pt x="7719" y="71787"/>
                  </a:lnTo>
                  <a:lnTo>
                    <a:pt x="3632" y="74284"/>
                  </a:lnTo>
                  <a:lnTo>
                    <a:pt x="227" y="84289"/>
                  </a:lnTo>
                  <a:lnTo>
                    <a:pt x="0" y="87922"/>
                  </a:lnTo>
                  <a:lnTo>
                    <a:pt x="3405" y="93387"/>
                  </a:lnTo>
                  <a:lnTo>
                    <a:pt x="4995" y="97473"/>
                  </a:lnTo>
                  <a:lnTo>
                    <a:pt x="10151" y="101332"/>
                  </a:lnTo>
                  <a:lnTo>
                    <a:pt x="11432" y="102695"/>
                  </a:lnTo>
                  <a:lnTo>
                    <a:pt x="12875" y="103602"/>
                  </a:lnTo>
                  <a:lnTo>
                    <a:pt x="13183" y="105873"/>
                  </a:lnTo>
                  <a:lnTo>
                    <a:pt x="14773" y="108532"/>
                  </a:lnTo>
                  <a:lnTo>
                    <a:pt x="18178" y="106943"/>
                  </a:lnTo>
                  <a:lnTo>
                    <a:pt x="21356" y="106862"/>
                  </a:lnTo>
                  <a:lnTo>
                    <a:pt x="24697" y="106862"/>
                  </a:lnTo>
                  <a:lnTo>
                    <a:pt x="28102" y="106716"/>
                  </a:lnTo>
                  <a:lnTo>
                    <a:pt x="30761" y="108986"/>
                  </a:lnTo>
                  <a:lnTo>
                    <a:pt x="32659" y="110964"/>
                  </a:lnTo>
                  <a:lnTo>
                    <a:pt x="36826" y="113397"/>
                  </a:lnTo>
                  <a:lnTo>
                    <a:pt x="40394" y="114386"/>
                  </a:lnTo>
                  <a:lnTo>
                    <a:pt x="45858" y="114986"/>
                  </a:lnTo>
                  <a:lnTo>
                    <a:pt x="45323" y="116121"/>
                  </a:lnTo>
                  <a:cubicBezTo>
                    <a:pt x="45323" y="116121"/>
                    <a:pt x="44950" y="117175"/>
                    <a:pt x="45015" y="117483"/>
                  </a:cubicBezTo>
                  <a:cubicBezTo>
                    <a:pt x="45096" y="117791"/>
                    <a:pt x="46296" y="118618"/>
                    <a:pt x="46523" y="118618"/>
                  </a:cubicBezTo>
                  <a:cubicBezTo>
                    <a:pt x="46750" y="118618"/>
                    <a:pt x="50999" y="119299"/>
                    <a:pt x="50999" y="119299"/>
                  </a:cubicBezTo>
                  <a:lnTo>
                    <a:pt x="52669" y="117029"/>
                  </a:lnTo>
                  <a:lnTo>
                    <a:pt x="53950" y="116202"/>
                  </a:lnTo>
                  <a:lnTo>
                    <a:pt x="57290" y="115829"/>
                  </a:lnTo>
                  <a:lnTo>
                    <a:pt x="61766" y="115829"/>
                  </a:lnTo>
                  <a:lnTo>
                    <a:pt x="63744" y="115748"/>
                  </a:lnTo>
                  <a:lnTo>
                    <a:pt x="65950" y="116121"/>
                  </a:lnTo>
                  <a:lnTo>
                    <a:pt x="69355" y="117256"/>
                  </a:lnTo>
                  <a:lnTo>
                    <a:pt x="72614" y="117937"/>
                  </a:lnTo>
                  <a:lnTo>
                    <a:pt x="79587" y="117937"/>
                  </a:lnTo>
                  <a:cubicBezTo>
                    <a:pt x="79587" y="117937"/>
                    <a:pt x="80949" y="116883"/>
                    <a:pt x="81257" y="116802"/>
                  </a:cubicBezTo>
                  <a:cubicBezTo>
                    <a:pt x="81565" y="116721"/>
                    <a:pt x="85052" y="115440"/>
                    <a:pt x="85052" y="115440"/>
                  </a:cubicBezTo>
                  <a:lnTo>
                    <a:pt x="88003" y="113997"/>
                  </a:lnTo>
                  <a:lnTo>
                    <a:pt x="90127" y="112943"/>
                  </a:lnTo>
                  <a:lnTo>
                    <a:pt x="91181" y="111581"/>
                  </a:lnTo>
                  <a:lnTo>
                    <a:pt x="91181" y="109602"/>
                  </a:lnTo>
                  <a:lnTo>
                    <a:pt x="94214" y="110202"/>
                  </a:lnTo>
                  <a:lnTo>
                    <a:pt x="95349" y="109213"/>
                  </a:lnTo>
                  <a:cubicBezTo>
                    <a:pt x="95349" y="109213"/>
                    <a:pt x="95349" y="109894"/>
                    <a:pt x="95884" y="109894"/>
                  </a:cubicBezTo>
                  <a:lnTo>
                    <a:pt x="99824" y="109894"/>
                  </a:lnTo>
                  <a:cubicBezTo>
                    <a:pt x="99824" y="109894"/>
                    <a:pt x="100424" y="107235"/>
                    <a:pt x="100197" y="106943"/>
                  </a:cubicBezTo>
                  <a:cubicBezTo>
                    <a:pt x="99970" y="106651"/>
                    <a:pt x="98916" y="106181"/>
                    <a:pt x="98916" y="106181"/>
                  </a:cubicBezTo>
                  <a:cubicBezTo>
                    <a:pt x="98916" y="106181"/>
                    <a:pt x="98770" y="105419"/>
                    <a:pt x="98835" y="105192"/>
                  </a:cubicBezTo>
                  <a:cubicBezTo>
                    <a:pt x="98916" y="104965"/>
                    <a:pt x="99143" y="103294"/>
                    <a:pt x="99143" y="103294"/>
                  </a:cubicBezTo>
                  <a:lnTo>
                    <a:pt x="100262" y="100716"/>
                  </a:lnTo>
                  <a:lnTo>
                    <a:pt x="101657" y="99273"/>
                  </a:lnTo>
                  <a:lnTo>
                    <a:pt x="103019" y="97830"/>
                  </a:lnTo>
                  <a:lnTo>
                    <a:pt x="105370" y="92835"/>
                  </a:lnTo>
                  <a:lnTo>
                    <a:pt x="105370" y="86463"/>
                  </a:lnTo>
                  <a:lnTo>
                    <a:pt x="104008" y="84873"/>
                  </a:lnTo>
                  <a:lnTo>
                    <a:pt x="102873" y="82668"/>
                  </a:lnTo>
                  <a:lnTo>
                    <a:pt x="102873" y="76976"/>
                  </a:lnTo>
                  <a:lnTo>
                    <a:pt x="102500" y="74252"/>
                  </a:lnTo>
                  <a:lnTo>
                    <a:pt x="102500" y="71901"/>
                  </a:lnTo>
                  <a:lnTo>
                    <a:pt x="104008" y="71982"/>
                  </a:lnTo>
                  <a:lnTo>
                    <a:pt x="104381" y="70084"/>
                  </a:lnTo>
                  <a:lnTo>
                    <a:pt x="107494" y="68106"/>
                  </a:lnTo>
                  <a:lnTo>
                    <a:pt x="108711" y="66209"/>
                  </a:lnTo>
                  <a:lnTo>
                    <a:pt x="108711" y="64539"/>
                  </a:lnTo>
                  <a:lnTo>
                    <a:pt x="110218" y="64312"/>
                  </a:lnTo>
                  <a:lnTo>
                    <a:pt x="110981" y="63095"/>
                  </a:lnTo>
                  <a:lnTo>
                    <a:pt x="110981" y="61815"/>
                  </a:lnTo>
                  <a:lnTo>
                    <a:pt x="107640" y="60063"/>
                  </a:lnTo>
                  <a:lnTo>
                    <a:pt x="103246" y="56204"/>
                  </a:lnTo>
                  <a:lnTo>
                    <a:pt x="100894" y="54696"/>
                  </a:lnTo>
                  <a:lnTo>
                    <a:pt x="100441" y="49474"/>
                  </a:lnTo>
                  <a:lnTo>
                    <a:pt x="92414" y="42648"/>
                  </a:lnTo>
                  <a:lnTo>
                    <a:pt x="87711" y="38788"/>
                  </a:lnTo>
                  <a:lnTo>
                    <a:pt x="85441" y="37572"/>
                  </a:lnTo>
                  <a:lnTo>
                    <a:pt x="85133" y="33939"/>
                  </a:lnTo>
                  <a:lnTo>
                    <a:pt x="81338" y="31280"/>
                  </a:lnTo>
                  <a:lnTo>
                    <a:pt x="76863" y="31199"/>
                  </a:lnTo>
                  <a:lnTo>
                    <a:pt x="74365" y="29383"/>
                  </a:lnTo>
                  <a:lnTo>
                    <a:pt x="72776" y="29529"/>
                  </a:lnTo>
                  <a:lnTo>
                    <a:pt x="69890" y="26351"/>
                  </a:lnTo>
                  <a:lnTo>
                    <a:pt x="61409" y="18324"/>
                  </a:lnTo>
                  <a:lnTo>
                    <a:pt x="59593" y="19913"/>
                  </a:lnTo>
                  <a:lnTo>
                    <a:pt x="57615" y="21502"/>
                  </a:lnTo>
                  <a:lnTo>
                    <a:pt x="55117" y="23010"/>
                  </a:lnTo>
                  <a:lnTo>
                    <a:pt x="52685" y="23237"/>
                  </a:lnTo>
                  <a:lnTo>
                    <a:pt x="52004" y="22102"/>
                  </a:lnTo>
                  <a:lnTo>
                    <a:pt x="52004" y="19751"/>
                  </a:lnTo>
                  <a:lnTo>
                    <a:pt x="50642" y="15810"/>
                  </a:lnTo>
                  <a:lnTo>
                    <a:pt x="48145" y="12178"/>
                  </a:lnTo>
                  <a:lnTo>
                    <a:pt x="46166" y="10362"/>
                  </a:lnTo>
                  <a:lnTo>
                    <a:pt x="44496" y="9081"/>
                  </a:lnTo>
                  <a:lnTo>
                    <a:pt x="44496" y="7800"/>
                  </a:lnTo>
                  <a:lnTo>
                    <a:pt x="41999" y="6048"/>
                  </a:lnTo>
                  <a:lnTo>
                    <a:pt x="39956" y="3551"/>
                  </a:lnTo>
                  <a:lnTo>
                    <a:pt x="37604" y="2043"/>
                  </a:lnTo>
                  <a:lnTo>
                    <a:pt x="34572" y="1054"/>
                  </a:lnTo>
                  <a:lnTo>
                    <a:pt x="31686" y="1508"/>
                  </a:lnTo>
                  <a:lnTo>
                    <a:pt x="31459" y="0"/>
                  </a:lnTo>
                  <a:cubicBezTo>
                    <a:pt x="31459" y="0"/>
                    <a:pt x="28734" y="535"/>
                    <a:pt x="28734" y="827"/>
                  </a:cubicBezTo>
                  <a:cubicBezTo>
                    <a:pt x="28734" y="1119"/>
                    <a:pt x="28280" y="2270"/>
                    <a:pt x="28280" y="2270"/>
                  </a:cubicBezTo>
                  <a:lnTo>
                    <a:pt x="25475" y="3178"/>
                  </a:lnTo>
                  <a:lnTo>
                    <a:pt x="24113" y="4394"/>
                  </a:lnTo>
                  <a:lnTo>
                    <a:pt x="21535" y="4313"/>
                  </a:lnTo>
                  <a:lnTo>
                    <a:pt x="19718" y="4394"/>
                  </a:lnTo>
                  <a:lnTo>
                    <a:pt x="18210" y="5902"/>
                  </a:lnTo>
                  <a:lnTo>
                    <a:pt x="17756" y="6957"/>
                  </a:lnTo>
                  <a:close/>
                </a:path>
              </a:pathLst>
            </a:custGeom>
            <a:solidFill>
              <a:srgbClr val="F6DF7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 name="Freeform: Shape 24">
              <a:extLst>
                <a:ext uri="{FF2B5EF4-FFF2-40B4-BE49-F238E27FC236}">
                  <a16:creationId xmlns:a16="http://schemas.microsoft.com/office/drawing/2014/main" id="{D6E234FA-539F-0907-8242-A2B06B023688}"/>
                </a:ext>
              </a:extLst>
            </p:cNvPr>
            <p:cNvSpPr/>
            <p:nvPr/>
          </p:nvSpPr>
          <p:spPr>
            <a:xfrm>
              <a:off x="5814807" y="1383076"/>
              <a:ext cx="1170920" cy="1718482"/>
            </a:xfrm>
            <a:custGeom>
              <a:avLst/>
              <a:gdLst>
                <a:gd name="connsiteX0" fmla="*/ 475932 w 1269288"/>
                <a:gd name="connsiteY0" fmla="*/ 1773648 h 1862850"/>
                <a:gd name="connsiteX1" fmla="*/ 488159 w 1269288"/>
                <a:gd name="connsiteY1" fmla="*/ 1802025 h 1862850"/>
                <a:gd name="connsiteX2" fmla="*/ 504829 w 1269288"/>
                <a:gd name="connsiteY2" fmla="*/ 1810036 h 1862850"/>
                <a:gd name="connsiteX3" fmla="*/ 504634 w 1269288"/>
                <a:gd name="connsiteY3" fmla="*/ 1820933 h 1862850"/>
                <a:gd name="connsiteX4" fmla="*/ 515077 w 1269288"/>
                <a:gd name="connsiteY4" fmla="*/ 1821111 h 1862850"/>
                <a:gd name="connsiteX5" fmla="*/ 517866 w 1269288"/>
                <a:gd name="connsiteY5" fmla="*/ 1817527 h 1862850"/>
                <a:gd name="connsiteX6" fmla="*/ 524661 w 1269288"/>
                <a:gd name="connsiteY6" fmla="*/ 1819003 h 1862850"/>
                <a:gd name="connsiteX7" fmla="*/ 524628 w 1269288"/>
                <a:gd name="connsiteY7" fmla="*/ 1821273 h 1862850"/>
                <a:gd name="connsiteX8" fmla="*/ 538379 w 1269288"/>
                <a:gd name="connsiteY8" fmla="*/ 1814706 h 1862850"/>
                <a:gd name="connsiteX9" fmla="*/ 547136 w 1269288"/>
                <a:gd name="connsiteY9" fmla="*/ 1807587 h 1862850"/>
                <a:gd name="connsiteX10" fmla="*/ 558519 w 1269288"/>
                <a:gd name="connsiteY10" fmla="*/ 1806420 h 1862850"/>
                <a:gd name="connsiteX11" fmla="*/ 542806 w 1269288"/>
                <a:gd name="connsiteY11" fmla="*/ 1821597 h 1862850"/>
                <a:gd name="connsiteX12" fmla="*/ 541801 w 1269288"/>
                <a:gd name="connsiteY12" fmla="*/ 1827030 h 1862850"/>
                <a:gd name="connsiteX13" fmla="*/ 550330 w 1269288"/>
                <a:gd name="connsiteY13" fmla="*/ 1832624 h 1862850"/>
                <a:gd name="connsiteX14" fmla="*/ 565265 w 1269288"/>
                <a:gd name="connsiteY14" fmla="*/ 1835608 h 1862850"/>
                <a:gd name="connsiteX15" fmla="*/ 565152 w 1269288"/>
                <a:gd name="connsiteY15" fmla="*/ 1842418 h 1862850"/>
                <a:gd name="connsiteX16" fmla="*/ 556800 w 1269288"/>
                <a:gd name="connsiteY16" fmla="*/ 1852716 h 1862850"/>
                <a:gd name="connsiteX17" fmla="*/ 569887 w 1269288"/>
                <a:gd name="connsiteY17" fmla="*/ 1857937 h 1862850"/>
                <a:gd name="connsiteX18" fmla="*/ 577784 w 1269288"/>
                <a:gd name="connsiteY18" fmla="*/ 1848078 h 1862850"/>
                <a:gd name="connsiteX19" fmla="*/ 583216 w 1269288"/>
                <a:gd name="connsiteY19" fmla="*/ 1849083 h 1862850"/>
                <a:gd name="connsiteX20" fmla="*/ 585778 w 1269288"/>
                <a:gd name="connsiteY20" fmla="*/ 1858213 h 1862850"/>
                <a:gd name="connsiteX21" fmla="*/ 591146 w 1269288"/>
                <a:gd name="connsiteY21" fmla="*/ 1862850 h 1862850"/>
                <a:gd name="connsiteX22" fmla="*/ 599869 w 1269288"/>
                <a:gd name="connsiteY22" fmla="*/ 1857548 h 1862850"/>
                <a:gd name="connsiteX23" fmla="*/ 600048 w 1269288"/>
                <a:gd name="connsiteY23" fmla="*/ 1847559 h 1862850"/>
                <a:gd name="connsiteX24" fmla="*/ 618145 w 1269288"/>
                <a:gd name="connsiteY24" fmla="*/ 1799722 h 1862850"/>
                <a:gd name="connsiteX25" fmla="*/ 625831 w 1269288"/>
                <a:gd name="connsiteY25" fmla="*/ 1776226 h 1862850"/>
                <a:gd name="connsiteX26" fmla="*/ 621582 w 1269288"/>
                <a:gd name="connsiteY26" fmla="*/ 1759799 h 1862850"/>
                <a:gd name="connsiteX27" fmla="*/ 610864 w 1269288"/>
                <a:gd name="connsiteY27" fmla="*/ 1749616 h 1862850"/>
                <a:gd name="connsiteX28" fmla="*/ 626220 w 1269288"/>
                <a:gd name="connsiteY28" fmla="*/ 1754432 h 1862850"/>
                <a:gd name="connsiteX29" fmla="*/ 614610 w 1269288"/>
                <a:gd name="connsiteY29" fmla="*/ 1742416 h 1862850"/>
                <a:gd name="connsiteX30" fmla="*/ 617058 w 1269288"/>
                <a:gd name="connsiteY30" fmla="*/ 1732459 h 1862850"/>
                <a:gd name="connsiteX31" fmla="*/ 635609 w 1269288"/>
                <a:gd name="connsiteY31" fmla="*/ 1736416 h 1862850"/>
                <a:gd name="connsiteX32" fmla="*/ 651209 w 1269288"/>
                <a:gd name="connsiteY32" fmla="*/ 1701698 h 1862850"/>
                <a:gd name="connsiteX33" fmla="*/ 642728 w 1269288"/>
                <a:gd name="connsiteY33" fmla="*/ 1693380 h 1862850"/>
                <a:gd name="connsiteX34" fmla="*/ 651354 w 1269288"/>
                <a:gd name="connsiteY34" fmla="*/ 1693525 h 1862850"/>
                <a:gd name="connsiteX35" fmla="*/ 660435 w 1269288"/>
                <a:gd name="connsiteY35" fmla="*/ 1693688 h 1862850"/>
                <a:gd name="connsiteX36" fmla="*/ 660711 w 1269288"/>
                <a:gd name="connsiteY36" fmla="*/ 1677796 h 1862850"/>
                <a:gd name="connsiteX37" fmla="*/ 652181 w 1269288"/>
                <a:gd name="connsiteY37" fmla="*/ 1672202 h 1862850"/>
                <a:gd name="connsiteX38" fmla="*/ 649409 w 1269288"/>
                <a:gd name="connsiteY38" fmla="*/ 1674877 h 1862850"/>
                <a:gd name="connsiteX39" fmla="*/ 638155 w 1269288"/>
                <a:gd name="connsiteY39" fmla="*/ 1669234 h 1862850"/>
                <a:gd name="connsiteX40" fmla="*/ 640101 w 1269288"/>
                <a:gd name="connsiteY40" fmla="*/ 1662002 h 1862850"/>
                <a:gd name="connsiteX41" fmla="*/ 651403 w 1269288"/>
                <a:gd name="connsiteY41" fmla="*/ 1664921 h 1862850"/>
                <a:gd name="connsiteX42" fmla="*/ 667343 w 1269288"/>
                <a:gd name="connsiteY42" fmla="*/ 1662472 h 1862850"/>
                <a:gd name="connsiteX43" fmla="*/ 661781 w 1269288"/>
                <a:gd name="connsiteY43" fmla="*/ 1642835 h 1862850"/>
                <a:gd name="connsiteX44" fmla="*/ 654095 w 1269288"/>
                <a:gd name="connsiteY44" fmla="*/ 1640435 h 1862850"/>
                <a:gd name="connsiteX45" fmla="*/ 649279 w 1269288"/>
                <a:gd name="connsiteY45" fmla="*/ 1630349 h 1862850"/>
                <a:gd name="connsiteX46" fmla="*/ 661084 w 1269288"/>
                <a:gd name="connsiteY46" fmla="*/ 1630560 h 1862850"/>
                <a:gd name="connsiteX47" fmla="*/ 667862 w 1269288"/>
                <a:gd name="connsiteY47" fmla="*/ 1632943 h 1862850"/>
                <a:gd name="connsiteX48" fmla="*/ 675305 w 1269288"/>
                <a:gd name="connsiteY48" fmla="*/ 1623084 h 1862850"/>
                <a:gd name="connsiteX49" fmla="*/ 671819 w 1269288"/>
                <a:gd name="connsiteY49" fmla="*/ 1614393 h 1862850"/>
                <a:gd name="connsiteX50" fmla="*/ 669160 w 1269288"/>
                <a:gd name="connsiteY50" fmla="*/ 1610258 h 1862850"/>
                <a:gd name="connsiteX51" fmla="*/ 675613 w 1269288"/>
                <a:gd name="connsiteY51" fmla="*/ 1604468 h 1862850"/>
                <a:gd name="connsiteX52" fmla="*/ 685148 w 1269288"/>
                <a:gd name="connsiteY52" fmla="*/ 1604631 h 1862850"/>
                <a:gd name="connsiteX53" fmla="*/ 691472 w 1269288"/>
                <a:gd name="connsiteY53" fmla="*/ 1607014 h 1862850"/>
                <a:gd name="connsiteX54" fmla="*/ 705207 w 1269288"/>
                <a:gd name="connsiteY54" fmla="*/ 1600901 h 1862850"/>
                <a:gd name="connsiteX55" fmla="*/ 711645 w 1269288"/>
                <a:gd name="connsiteY55" fmla="*/ 1596474 h 1862850"/>
                <a:gd name="connsiteX56" fmla="*/ 703618 w 1269288"/>
                <a:gd name="connsiteY56" fmla="*/ 1587701 h 1862850"/>
                <a:gd name="connsiteX57" fmla="*/ 711791 w 1269288"/>
                <a:gd name="connsiteY57" fmla="*/ 1587847 h 1862850"/>
                <a:gd name="connsiteX58" fmla="*/ 711920 w 1269288"/>
                <a:gd name="connsiteY58" fmla="*/ 1580129 h 1862850"/>
                <a:gd name="connsiteX59" fmla="*/ 720709 w 1269288"/>
                <a:gd name="connsiteY59" fmla="*/ 1571194 h 1862850"/>
                <a:gd name="connsiteX60" fmla="*/ 708985 w 1269288"/>
                <a:gd name="connsiteY60" fmla="*/ 1565988 h 1862850"/>
                <a:gd name="connsiteX61" fmla="*/ 712618 w 1269288"/>
                <a:gd name="connsiteY61" fmla="*/ 1566053 h 1862850"/>
                <a:gd name="connsiteX62" fmla="*/ 728006 w 1269288"/>
                <a:gd name="connsiteY62" fmla="*/ 1569053 h 1862850"/>
                <a:gd name="connsiteX63" fmla="*/ 720498 w 1269288"/>
                <a:gd name="connsiteY63" fmla="*/ 1582999 h 1862850"/>
                <a:gd name="connsiteX64" fmla="*/ 719542 w 1269288"/>
                <a:gd name="connsiteY64" fmla="*/ 1586161 h 1862850"/>
                <a:gd name="connsiteX65" fmla="*/ 731169 w 1269288"/>
                <a:gd name="connsiteY65" fmla="*/ 1596815 h 1862850"/>
                <a:gd name="connsiteX66" fmla="*/ 737557 w 1269288"/>
                <a:gd name="connsiteY66" fmla="*/ 1595566 h 1862850"/>
                <a:gd name="connsiteX67" fmla="*/ 727342 w 1269288"/>
                <a:gd name="connsiteY67" fmla="*/ 1581750 h 1862850"/>
                <a:gd name="connsiteX68" fmla="*/ 737639 w 1269288"/>
                <a:gd name="connsiteY68" fmla="*/ 1590555 h 1862850"/>
                <a:gd name="connsiteX69" fmla="*/ 744530 w 1269288"/>
                <a:gd name="connsiteY69" fmla="*/ 1586582 h 1862850"/>
                <a:gd name="connsiteX70" fmla="*/ 750368 w 1269288"/>
                <a:gd name="connsiteY70" fmla="*/ 1590312 h 1862850"/>
                <a:gd name="connsiteX71" fmla="*/ 762822 w 1269288"/>
                <a:gd name="connsiteY71" fmla="*/ 1579172 h 1862850"/>
                <a:gd name="connsiteX72" fmla="*/ 757195 w 1269288"/>
                <a:gd name="connsiteY72" fmla="*/ 1562713 h 1862850"/>
                <a:gd name="connsiteX73" fmla="*/ 766584 w 1269288"/>
                <a:gd name="connsiteY73" fmla="*/ 1571048 h 1862850"/>
                <a:gd name="connsiteX74" fmla="*/ 778421 w 1269288"/>
                <a:gd name="connsiteY74" fmla="*/ 1569896 h 1862850"/>
                <a:gd name="connsiteX75" fmla="*/ 789545 w 1269288"/>
                <a:gd name="connsiteY75" fmla="*/ 1557362 h 1862850"/>
                <a:gd name="connsiteX76" fmla="*/ 797491 w 1269288"/>
                <a:gd name="connsiteY76" fmla="*/ 1544778 h 1862850"/>
                <a:gd name="connsiteX77" fmla="*/ 806474 w 1269288"/>
                <a:gd name="connsiteY77" fmla="*/ 1524946 h 1862850"/>
                <a:gd name="connsiteX78" fmla="*/ 812701 w 1269288"/>
                <a:gd name="connsiteY78" fmla="*/ 1506882 h 1862850"/>
                <a:gd name="connsiteX79" fmla="*/ 828009 w 1269288"/>
                <a:gd name="connsiteY79" fmla="*/ 1488526 h 1862850"/>
                <a:gd name="connsiteX80" fmla="*/ 837544 w 1269288"/>
                <a:gd name="connsiteY80" fmla="*/ 1488688 h 1862850"/>
                <a:gd name="connsiteX81" fmla="*/ 837722 w 1269288"/>
                <a:gd name="connsiteY81" fmla="*/ 1478245 h 1862850"/>
                <a:gd name="connsiteX82" fmla="*/ 825950 w 1269288"/>
                <a:gd name="connsiteY82" fmla="*/ 1449867 h 1862850"/>
                <a:gd name="connsiteX83" fmla="*/ 830101 w 1269288"/>
                <a:gd name="connsiteY83" fmla="*/ 1446300 h 1862850"/>
                <a:gd name="connsiteX84" fmla="*/ 837966 w 1269288"/>
                <a:gd name="connsiteY84" fmla="*/ 1464153 h 1862850"/>
                <a:gd name="connsiteX85" fmla="*/ 848344 w 1269288"/>
                <a:gd name="connsiteY85" fmla="*/ 1467964 h 1862850"/>
                <a:gd name="connsiteX86" fmla="*/ 848262 w 1269288"/>
                <a:gd name="connsiteY86" fmla="*/ 1472505 h 1862850"/>
                <a:gd name="connsiteX87" fmla="*/ 857732 w 1269288"/>
                <a:gd name="connsiteY87" fmla="*/ 1476299 h 1862850"/>
                <a:gd name="connsiteX88" fmla="*/ 876867 w 1269288"/>
                <a:gd name="connsiteY88" fmla="*/ 1473445 h 1862850"/>
                <a:gd name="connsiteX89" fmla="*/ 882089 w 1269288"/>
                <a:gd name="connsiteY89" fmla="*/ 1460813 h 1862850"/>
                <a:gd name="connsiteX90" fmla="*/ 892385 w 1269288"/>
                <a:gd name="connsiteY90" fmla="*/ 1469618 h 1862850"/>
                <a:gd name="connsiteX91" fmla="*/ 897915 w 1269288"/>
                <a:gd name="connsiteY91" fmla="*/ 1465629 h 1862850"/>
                <a:gd name="connsiteX92" fmla="*/ 933119 w 1269288"/>
                <a:gd name="connsiteY92" fmla="*/ 1453062 h 1862850"/>
                <a:gd name="connsiteX93" fmla="*/ 961027 w 1269288"/>
                <a:gd name="connsiteY93" fmla="*/ 1442197 h 1862850"/>
                <a:gd name="connsiteX94" fmla="*/ 976286 w 1269288"/>
                <a:gd name="connsiteY94" fmla="*/ 1426565 h 1862850"/>
                <a:gd name="connsiteX95" fmla="*/ 993410 w 1269288"/>
                <a:gd name="connsiteY95" fmla="*/ 1408696 h 1862850"/>
                <a:gd name="connsiteX96" fmla="*/ 1008199 w 1269288"/>
                <a:gd name="connsiteY96" fmla="*/ 1394409 h 1862850"/>
                <a:gd name="connsiteX97" fmla="*/ 1013420 w 1269288"/>
                <a:gd name="connsiteY97" fmla="*/ 1381777 h 1862850"/>
                <a:gd name="connsiteX98" fmla="*/ 1025679 w 1269288"/>
                <a:gd name="connsiteY98" fmla="*/ 1381988 h 1862850"/>
                <a:gd name="connsiteX99" fmla="*/ 1031728 w 1269288"/>
                <a:gd name="connsiteY99" fmla="*/ 1373459 h 1862850"/>
                <a:gd name="connsiteX100" fmla="*/ 1046354 w 1269288"/>
                <a:gd name="connsiteY100" fmla="*/ 1368270 h 1862850"/>
                <a:gd name="connsiteX101" fmla="*/ 1046516 w 1269288"/>
                <a:gd name="connsiteY101" fmla="*/ 1358735 h 1862850"/>
                <a:gd name="connsiteX102" fmla="*/ 1037792 w 1269288"/>
                <a:gd name="connsiteY102" fmla="*/ 1363583 h 1862850"/>
                <a:gd name="connsiteX103" fmla="*/ 1014717 w 1269288"/>
                <a:gd name="connsiteY103" fmla="*/ 1358183 h 1862850"/>
                <a:gd name="connsiteX104" fmla="*/ 1010631 w 1269288"/>
                <a:gd name="connsiteY104" fmla="*/ 1358119 h 1862850"/>
                <a:gd name="connsiteX105" fmla="*/ 1006139 w 1269288"/>
                <a:gd name="connsiteY105" fmla="*/ 1354859 h 1862850"/>
                <a:gd name="connsiteX106" fmla="*/ 987702 w 1269288"/>
                <a:gd name="connsiteY106" fmla="*/ 1344092 h 1862850"/>
                <a:gd name="connsiteX107" fmla="*/ 980470 w 1269288"/>
                <a:gd name="connsiteY107" fmla="*/ 1341692 h 1862850"/>
                <a:gd name="connsiteX108" fmla="*/ 961189 w 1269288"/>
                <a:gd name="connsiteY108" fmla="*/ 1352719 h 1862850"/>
                <a:gd name="connsiteX109" fmla="*/ 947568 w 1269288"/>
                <a:gd name="connsiteY109" fmla="*/ 1352476 h 1862850"/>
                <a:gd name="connsiteX110" fmla="*/ 942525 w 1269288"/>
                <a:gd name="connsiteY110" fmla="*/ 1355119 h 1862850"/>
                <a:gd name="connsiteX111" fmla="*/ 939590 w 1269288"/>
                <a:gd name="connsiteY111" fmla="*/ 1366875 h 1862850"/>
                <a:gd name="connsiteX112" fmla="*/ 934125 w 1269288"/>
                <a:gd name="connsiteY112" fmla="*/ 1367232 h 1862850"/>
                <a:gd name="connsiteX113" fmla="*/ 932828 w 1269288"/>
                <a:gd name="connsiteY113" fmla="*/ 1363113 h 1862850"/>
                <a:gd name="connsiteX114" fmla="*/ 925968 w 1269288"/>
                <a:gd name="connsiteY114" fmla="*/ 1365724 h 1862850"/>
                <a:gd name="connsiteX115" fmla="*/ 921023 w 1269288"/>
                <a:gd name="connsiteY115" fmla="*/ 1362464 h 1862850"/>
                <a:gd name="connsiteX116" fmla="*/ 912380 w 1269288"/>
                <a:gd name="connsiteY116" fmla="*/ 1362773 h 1862850"/>
                <a:gd name="connsiteX117" fmla="*/ 920196 w 1269288"/>
                <a:gd name="connsiteY117" fmla="*/ 1357908 h 1862850"/>
                <a:gd name="connsiteX118" fmla="*/ 926520 w 1269288"/>
                <a:gd name="connsiteY118" fmla="*/ 1359838 h 1862850"/>
                <a:gd name="connsiteX119" fmla="*/ 946271 w 1269288"/>
                <a:gd name="connsiteY119" fmla="*/ 1347465 h 1862850"/>
                <a:gd name="connsiteX120" fmla="*/ 950357 w 1269288"/>
                <a:gd name="connsiteY120" fmla="*/ 1347984 h 1862850"/>
                <a:gd name="connsiteX121" fmla="*/ 958595 w 1269288"/>
                <a:gd name="connsiteY121" fmla="*/ 1344951 h 1862850"/>
                <a:gd name="connsiteX122" fmla="*/ 954168 w 1269288"/>
                <a:gd name="connsiteY122" fmla="*/ 1338514 h 1862850"/>
                <a:gd name="connsiteX123" fmla="*/ 920877 w 1269288"/>
                <a:gd name="connsiteY123" fmla="*/ 1345195 h 1862850"/>
                <a:gd name="connsiteX124" fmla="*/ 918282 w 1269288"/>
                <a:gd name="connsiteY124" fmla="*/ 1337881 h 1862850"/>
                <a:gd name="connsiteX125" fmla="*/ 898677 w 1269288"/>
                <a:gd name="connsiteY125" fmla="*/ 1341627 h 1862850"/>
                <a:gd name="connsiteX126" fmla="*/ 899650 w 1269288"/>
                <a:gd name="connsiteY126" fmla="*/ 1337557 h 1862850"/>
                <a:gd name="connsiteX127" fmla="*/ 917925 w 1269288"/>
                <a:gd name="connsiteY127" fmla="*/ 1331963 h 1862850"/>
                <a:gd name="connsiteX128" fmla="*/ 923504 w 1269288"/>
                <a:gd name="connsiteY128" fmla="*/ 1324341 h 1862850"/>
                <a:gd name="connsiteX129" fmla="*/ 925968 w 1269288"/>
                <a:gd name="connsiteY129" fmla="*/ 1313477 h 1862850"/>
                <a:gd name="connsiteX130" fmla="*/ 917909 w 1269288"/>
                <a:gd name="connsiteY130" fmla="*/ 1306520 h 1862850"/>
                <a:gd name="connsiteX131" fmla="*/ 931936 w 1269288"/>
                <a:gd name="connsiteY131" fmla="*/ 1309488 h 1862850"/>
                <a:gd name="connsiteX132" fmla="*/ 927217 w 1269288"/>
                <a:gd name="connsiteY132" fmla="*/ 1293953 h 1862850"/>
                <a:gd name="connsiteX133" fmla="*/ 937417 w 1269288"/>
                <a:gd name="connsiteY133" fmla="*/ 1308223 h 1862850"/>
                <a:gd name="connsiteX134" fmla="*/ 951476 w 1269288"/>
                <a:gd name="connsiteY134" fmla="*/ 1309828 h 1862850"/>
                <a:gd name="connsiteX135" fmla="*/ 972589 w 1269288"/>
                <a:gd name="connsiteY135" fmla="*/ 1297926 h 1862850"/>
                <a:gd name="connsiteX136" fmla="*/ 976821 w 1269288"/>
                <a:gd name="connsiteY136" fmla="*/ 1289818 h 1862850"/>
                <a:gd name="connsiteX137" fmla="*/ 971162 w 1269288"/>
                <a:gd name="connsiteY137" fmla="*/ 1275629 h 1862850"/>
                <a:gd name="connsiteX138" fmla="*/ 953032 w 1269288"/>
                <a:gd name="connsiteY138" fmla="*/ 1273035 h 1862850"/>
                <a:gd name="connsiteX139" fmla="*/ 943952 w 1269288"/>
                <a:gd name="connsiteY139" fmla="*/ 1272872 h 1862850"/>
                <a:gd name="connsiteX140" fmla="*/ 942200 w 1269288"/>
                <a:gd name="connsiteY140" fmla="*/ 1268754 h 1862850"/>
                <a:gd name="connsiteX141" fmla="*/ 934028 w 1269288"/>
                <a:gd name="connsiteY141" fmla="*/ 1268608 h 1862850"/>
                <a:gd name="connsiteX142" fmla="*/ 915412 w 1269288"/>
                <a:gd name="connsiteY142" fmla="*/ 1268283 h 1862850"/>
                <a:gd name="connsiteX143" fmla="*/ 937773 w 1269288"/>
                <a:gd name="connsiteY143" fmla="*/ 1262770 h 1862850"/>
                <a:gd name="connsiteX144" fmla="*/ 937822 w 1269288"/>
                <a:gd name="connsiteY144" fmla="*/ 1259592 h 1862850"/>
                <a:gd name="connsiteX145" fmla="*/ 924395 w 1269288"/>
                <a:gd name="connsiteY145" fmla="*/ 1247997 h 1862850"/>
                <a:gd name="connsiteX146" fmla="*/ 914034 w 1269288"/>
                <a:gd name="connsiteY146" fmla="*/ 1242825 h 1862850"/>
                <a:gd name="connsiteX147" fmla="*/ 917277 w 1269288"/>
                <a:gd name="connsiteY147" fmla="*/ 1239241 h 1862850"/>
                <a:gd name="connsiteX148" fmla="*/ 910109 w 1269288"/>
                <a:gd name="connsiteY148" fmla="*/ 1233663 h 1862850"/>
                <a:gd name="connsiteX149" fmla="*/ 912947 w 1269288"/>
                <a:gd name="connsiteY149" fmla="*/ 1226901 h 1862850"/>
                <a:gd name="connsiteX150" fmla="*/ 922271 w 1269288"/>
                <a:gd name="connsiteY150" fmla="*/ 1239338 h 1862850"/>
                <a:gd name="connsiteX151" fmla="*/ 928660 w 1269288"/>
                <a:gd name="connsiteY151" fmla="*/ 1237635 h 1862850"/>
                <a:gd name="connsiteX152" fmla="*/ 937465 w 1269288"/>
                <a:gd name="connsiteY152" fmla="*/ 1253689 h 1862850"/>
                <a:gd name="connsiteX153" fmla="*/ 942411 w 1269288"/>
                <a:gd name="connsiteY153" fmla="*/ 1256949 h 1862850"/>
                <a:gd name="connsiteX154" fmla="*/ 948135 w 1269288"/>
                <a:gd name="connsiteY154" fmla="*/ 1267505 h 1862850"/>
                <a:gd name="connsiteX155" fmla="*/ 955805 w 1269288"/>
                <a:gd name="connsiteY155" fmla="*/ 1270359 h 1862850"/>
                <a:gd name="connsiteX156" fmla="*/ 959519 w 1269288"/>
                <a:gd name="connsiteY156" fmla="*/ 1265429 h 1862850"/>
                <a:gd name="connsiteX157" fmla="*/ 972605 w 1269288"/>
                <a:gd name="connsiteY157" fmla="*/ 1270197 h 1862850"/>
                <a:gd name="connsiteX158" fmla="*/ 982788 w 1269288"/>
                <a:gd name="connsiteY158" fmla="*/ 1285375 h 1862850"/>
                <a:gd name="connsiteX159" fmla="*/ 994139 w 1269288"/>
                <a:gd name="connsiteY159" fmla="*/ 1286023 h 1862850"/>
                <a:gd name="connsiteX160" fmla="*/ 1002945 w 1269288"/>
                <a:gd name="connsiteY160" fmla="*/ 1302077 h 1862850"/>
                <a:gd name="connsiteX161" fmla="*/ 1005328 w 1269288"/>
                <a:gd name="connsiteY161" fmla="*/ 1322103 h 1862850"/>
                <a:gd name="connsiteX162" fmla="*/ 1015561 w 1269288"/>
                <a:gd name="connsiteY162" fmla="*/ 1334557 h 1862850"/>
                <a:gd name="connsiteX163" fmla="*/ 1028176 w 1269288"/>
                <a:gd name="connsiteY163" fmla="*/ 1340687 h 1862850"/>
                <a:gd name="connsiteX164" fmla="*/ 1035879 w 1269288"/>
                <a:gd name="connsiteY164" fmla="*/ 1341724 h 1862850"/>
                <a:gd name="connsiteX165" fmla="*/ 1037014 w 1269288"/>
                <a:gd name="connsiteY165" fmla="*/ 1329028 h 1862850"/>
                <a:gd name="connsiteX166" fmla="*/ 1034355 w 1269288"/>
                <a:gd name="connsiteY166" fmla="*/ 1324892 h 1862850"/>
                <a:gd name="connsiteX167" fmla="*/ 1037695 w 1269288"/>
                <a:gd name="connsiteY167" fmla="*/ 1315406 h 1862850"/>
                <a:gd name="connsiteX168" fmla="*/ 1041749 w 1269288"/>
                <a:gd name="connsiteY168" fmla="*/ 1317287 h 1862850"/>
                <a:gd name="connsiteX169" fmla="*/ 1041570 w 1269288"/>
                <a:gd name="connsiteY169" fmla="*/ 1327276 h 1862850"/>
                <a:gd name="connsiteX170" fmla="*/ 1040938 w 1269288"/>
                <a:gd name="connsiteY170" fmla="*/ 1337265 h 1862850"/>
                <a:gd name="connsiteX171" fmla="*/ 1049030 w 1269288"/>
                <a:gd name="connsiteY171" fmla="*/ 1341952 h 1862850"/>
                <a:gd name="connsiteX172" fmla="*/ 1058111 w 1269288"/>
                <a:gd name="connsiteY172" fmla="*/ 1342568 h 1862850"/>
                <a:gd name="connsiteX173" fmla="*/ 1061403 w 1269288"/>
                <a:gd name="connsiteY173" fmla="*/ 1335806 h 1862850"/>
                <a:gd name="connsiteX174" fmla="*/ 1056424 w 1269288"/>
                <a:gd name="connsiteY174" fmla="*/ 1308466 h 1862850"/>
                <a:gd name="connsiteX175" fmla="*/ 1053813 w 1269288"/>
                <a:gd name="connsiteY175" fmla="*/ 1302061 h 1862850"/>
                <a:gd name="connsiteX176" fmla="*/ 1058694 w 1269288"/>
                <a:gd name="connsiteY176" fmla="*/ 1282602 h 1862850"/>
                <a:gd name="connsiteX177" fmla="*/ 1056538 w 1269288"/>
                <a:gd name="connsiteY177" fmla="*/ 1275743 h 1862850"/>
                <a:gd name="connsiteX178" fmla="*/ 1047473 w 1269288"/>
                <a:gd name="connsiteY178" fmla="*/ 1274672 h 1862850"/>
                <a:gd name="connsiteX179" fmla="*/ 1043095 w 1269288"/>
                <a:gd name="connsiteY179" fmla="*/ 1290953 h 1862850"/>
                <a:gd name="connsiteX180" fmla="*/ 1039917 w 1269288"/>
                <a:gd name="connsiteY180" fmla="*/ 1290904 h 1862850"/>
                <a:gd name="connsiteX181" fmla="*/ 1040241 w 1269288"/>
                <a:gd name="connsiteY181" fmla="*/ 1272743 h 1862850"/>
                <a:gd name="connsiteX182" fmla="*/ 1048511 w 1269288"/>
                <a:gd name="connsiteY182" fmla="*/ 1267894 h 1862850"/>
                <a:gd name="connsiteX183" fmla="*/ 1052273 w 1269288"/>
                <a:gd name="connsiteY183" fmla="*/ 1260694 h 1862850"/>
                <a:gd name="connsiteX184" fmla="*/ 1044635 w 1269288"/>
                <a:gd name="connsiteY184" fmla="*/ 1255570 h 1862850"/>
                <a:gd name="connsiteX185" fmla="*/ 1044003 w 1269288"/>
                <a:gd name="connsiteY185" fmla="*/ 1265559 h 1862850"/>
                <a:gd name="connsiteX186" fmla="*/ 1038052 w 1269288"/>
                <a:gd name="connsiteY186" fmla="*/ 1267732 h 1862850"/>
                <a:gd name="connsiteX187" fmla="*/ 1041830 w 1269288"/>
                <a:gd name="connsiteY187" fmla="*/ 1259624 h 1862850"/>
                <a:gd name="connsiteX188" fmla="*/ 1030819 w 1269288"/>
                <a:gd name="connsiteY188" fmla="*/ 1265786 h 1862850"/>
                <a:gd name="connsiteX189" fmla="*/ 1027641 w 1269288"/>
                <a:gd name="connsiteY189" fmla="*/ 1265737 h 1862850"/>
                <a:gd name="connsiteX190" fmla="*/ 1035554 w 1269288"/>
                <a:gd name="connsiteY190" fmla="*/ 1254970 h 1862850"/>
                <a:gd name="connsiteX191" fmla="*/ 1035619 w 1269288"/>
                <a:gd name="connsiteY191" fmla="*/ 1250884 h 1862850"/>
                <a:gd name="connsiteX192" fmla="*/ 1040630 w 1269288"/>
                <a:gd name="connsiteY192" fmla="*/ 1250511 h 1862850"/>
                <a:gd name="connsiteX193" fmla="*/ 1033528 w 1269288"/>
                <a:gd name="connsiteY193" fmla="*/ 1241300 h 1862850"/>
                <a:gd name="connsiteX194" fmla="*/ 1028517 w 1269288"/>
                <a:gd name="connsiteY194" fmla="*/ 1242127 h 1862850"/>
                <a:gd name="connsiteX195" fmla="*/ 1016874 w 1269288"/>
                <a:gd name="connsiteY195" fmla="*/ 1232382 h 1862850"/>
                <a:gd name="connsiteX196" fmla="*/ 1012901 w 1269288"/>
                <a:gd name="connsiteY196" fmla="*/ 1225944 h 1862850"/>
                <a:gd name="connsiteX197" fmla="*/ 995437 w 1269288"/>
                <a:gd name="connsiteY197" fmla="*/ 1211107 h 1862850"/>
                <a:gd name="connsiteX198" fmla="*/ 986259 w 1269288"/>
                <a:gd name="connsiteY198" fmla="*/ 1216393 h 1862850"/>
                <a:gd name="connsiteX199" fmla="*/ 978605 w 1269288"/>
                <a:gd name="connsiteY199" fmla="*/ 1238073 h 1862850"/>
                <a:gd name="connsiteX200" fmla="*/ 981718 w 1269288"/>
                <a:gd name="connsiteY200" fmla="*/ 1216312 h 1862850"/>
                <a:gd name="connsiteX201" fmla="*/ 961302 w 1269288"/>
                <a:gd name="connsiteY201" fmla="*/ 1214593 h 1862850"/>
                <a:gd name="connsiteX202" fmla="*/ 963184 w 1269288"/>
                <a:gd name="connsiteY202" fmla="*/ 1210539 h 1862850"/>
                <a:gd name="connsiteX203" fmla="*/ 988626 w 1269288"/>
                <a:gd name="connsiteY203" fmla="*/ 1210977 h 1862850"/>
                <a:gd name="connsiteX204" fmla="*/ 994156 w 1269288"/>
                <a:gd name="connsiteY204" fmla="*/ 1206988 h 1862850"/>
                <a:gd name="connsiteX205" fmla="*/ 996572 w 1269288"/>
                <a:gd name="connsiteY205" fmla="*/ 1198393 h 1862850"/>
                <a:gd name="connsiteX206" fmla="*/ 991221 w 1269288"/>
                <a:gd name="connsiteY206" fmla="*/ 1192848 h 1862850"/>
                <a:gd name="connsiteX207" fmla="*/ 984913 w 1269288"/>
                <a:gd name="connsiteY207" fmla="*/ 1189556 h 1862850"/>
                <a:gd name="connsiteX208" fmla="*/ 980907 w 1269288"/>
                <a:gd name="connsiteY208" fmla="*/ 1184480 h 1862850"/>
                <a:gd name="connsiteX209" fmla="*/ 967610 w 1269288"/>
                <a:gd name="connsiteY209" fmla="*/ 1191064 h 1862850"/>
                <a:gd name="connsiteX210" fmla="*/ 960686 w 1269288"/>
                <a:gd name="connsiteY210" fmla="*/ 1197307 h 1862850"/>
                <a:gd name="connsiteX211" fmla="*/ 961238 w 1269288"/>
                <a:gd name="connsiteY211" fmla="*/ 1191858 h 1862850"/>
                <a:gd name="connsiteX212" fmla="*/ 946660 w 1269288"/>
                <a:gd name="connsiteY212" fmla="*/ 1193869 h 1862850"/>
                <a:gd name="connsiteX213" fmla="*/ 945346 w 1269288"/>
                <a:gd name="connsiteY213" fmla="*/ 1191112 h 1862850"/>
                <a:gd name="connsiteX214" fmla="*/ 957200 w 1269288"/>
                <a:gd name="connsiteY214" fmla="*/ 1189053 h 1862850"/>
                <a:gd name="connsiteX215" fmla="*/ 953649 w 1269288"/>
                <a:gd name="connsiteY215" fmla="*/ 1183994 h 1862850"/>
                <a:gd name="connsiteX216" fmla="*/ 944065 w 1269288"/>
                <a:gd name="connsiteY216" fmla="*/ 1186556 h 1862850"/>
                <a:gd name="connsiteX217" fmla="*/ 936395 w 1269288"/>
                <a:gd name="connsiteY217" fmla="*/ 1183702 h 1862850"/>
                <a:gd name="connsiteX218" fmla="*/ 940109 w 1269288"/>
                <a:gd name="connsiteY218" fmla="*/ 1179226 h 1862850"/>
                <a:gd name="connsiteX219" fmla="*/ 944195 w 1269288"/>
                <a:gd name="connsiteY219" fmla="*/ 1179291 h 1862850"/>
                <a:gd name="connsiteX220" fmla="*/ 951460 w 1269288"/>
                <a:gd name="connsiteY220" fmla="*/ 1179421 h 1862850"/>
                <a:gd name="connsiteX221" fmla="*/ 961789 w 1269288"/>
                <a:gd name="connsiteY221" fmla="*/ 1185956 h 1862850"/>
                <a:gd name="connsiteX222" fmla="*/ 970902 w 1269288"/>
                <a:gd name="connsiteY222" fmla="*/ 1184756 h 1862850"/>
                <a:gd name="connsiteX223" fmla="*/ 974162 w 1269288"/>
                <a:gd name="connsiteY223" fmla="*/ 1179810 h 1862850"/>
                <a:gd name="connsiteX224" fmla="*/ 987378 w 1269288"/>
                <a:gd name="connsiteY224" fmla="*/ 1177313 h 1862850"/>
                <a:gd name="connsiteX225" fmla="*/ 989794 w 1269288"/>
                <a:gd name="connsiteY225" fmla="*/ 1168719 h 1862850"/>
                <a:gd name="connsiteX226" fmla="*/ 975345 w 1269288"/>
                <a:gd name="connsiteY226" fmla="*/ 1163919 h 1862850"/>
                <a:gd name="connsiteX227" fmla="*/ 969978 w 1269288"/>
                <a:gd name="connsiteY227" fmla="*/ 1158827 h 1862850"/>
                <a:gd name="connsiteX228" fmla="*/ 960443 w 1269288"/>
                <a:gd name="connsiteY228" fmla="*/ 1158665 h 1862850"/>
                <a:gd name="connsiteX229" fmla="*/ 953049 w 1269288"/>
                <a:gd name="connsiteY229" fmla="*/ 1165346 h 1862850"/>
                <a:gd name="connsiteX230" fmla="*/ 944908 w 1269288"/>
                <a:gd name="connsiteY230" fmla="*/ 1163384 h 1862850"/>
                <a:gd name="connsiteX231" fmla="*/ 941146 w 1269288"/>
                <a:gd name="connsiteY231" fmla="*/ 1171037 h 1862850"/>
                <a:gd name="connsiteX232" fmla="*/ 938779 w 1269288"/>
                <a:gd name="connsiteY232" fmla="*/ 1176908 h 1862850"/>
                <a:gd name="connsiteX233" fmla="*/ 936573 w 1269288"/>
                <a:gd name="connsiteY233" fmla="*/ 1173227 h 1862850"/>
                <a:gd name="connsiteX234" fmla="*/ 937579 w 1269288"/>
                <a:gd name="connsiteY234" fmla="*/ 1167794 h 1862850"/>
                <a:gd name="connsiteX235" fmla="*/ 930395 w 1269288"/>
                <a:gd name="connsiteY235" fmla="*/ 1162670 h 1862850"/>
                <a:gd name="connsiteX236" fmla="*/ 945460 w 1269288"/>
                <a:gd name="connsiteY236" fmla="*/ 1158389 h 1862850"/>
                <a:gd name="connsiteX237" fmla="*/ 952270 w 1269288"/>
                <a:gd name="connsiteY237" fmla="*/ 1158503 h 1862850"/>
                <a:gd name="connsiteX238" fmla="*/ 959632 w 1269288"/>
                <a:gd name="connsiteY238" fmla="*/ 1153638 h 1862850"/>
                <a:gd name="connsiteX239" fmla="*/ 951962 w 1269288"/>
                <a:gd name="connsiteY239" fmla="*/ 1150784 h 1862850"/>
                <a:gd name="connsiteX240" fmla="*/ 940854 w 1269288"/>
                <a:gd name="connsiteY240" fmla="*/ 1136498 h 1862850"/>
                <a:gd name="connsiteX241" fmla="*/ 943660 w 1269288"/>
                <a:gd name="connsiteY241" fmla="*/ 1131552 h 1862850"/>
                <a:gd name="connsiteX242" fmla="*/ 950697 w 1269288"/>
                <a:gd name="connsiteY242" fmla="*/ 1144395 h 1862850"/>
                <a:gd name="connsiteX243" fmla="*/ 959308 w 1269288"/>
                <a:gd name="connsiteY243" fmla="*/ 1145903 h 1862850"/>
                <a:gd name="connsiteX244" fmla="*/ 967821 w 1269288"/>
                <a:gd name="connsiteY244" fmla="*/ 1152860 h 1862850"/>
                <a:gd name="connsiteX245" fmla="*/ 981135 w 1269288"/>
                <a:gd name="connsiteY245" fmla="*/ 1144914 h 1862850"/>
                <a:gd name="connsiteX246" fmla="*/ 977551 w 1269288"/>
                <a:gd name="connsiteY246" fmla="*/ 1141671 h 1862850"/>
                <a:gd name="connsiteX247" fmla="*/ 982172 w 1269288"/>
                <a:gd name="connsiteY247" fmla="*/ 1137211 h 1862850"/>
                <a:gd name="connsiteX248" fmla="*/ 995356 w 1269288"/>
                <a:gd name="connsiteY248" fmla="*/ 1136530 h 1862850"/>
                <a:gd name="connsiteX249" fmla="*/ 990475 w 1269288"/>
                <a:gd name="connsiteY249" fmla="*/ 1129622 h 1862850"/>
                <a:gd name="connsiteX250" fmla="*/ 987491 w 1269288"/>
                <a:gd name="connsiteY250" fmla="*/ 1118206 h 1862850"/>
                <a:gd name="connsiteX251" fmla="*/ 976740 w 1269288"/>
                <a:gd name="connsiteY251" fmla="*/ 1109385 h 1862850"/>
                <a:gd name="connsiteX252" fmla="*/ 974600 w 1269288"/>
                <a:gd name="connsiteY252" fmla="*/ 1101618 h 1862850"/>
                <a:gd name="connsiteX253" fmla="*/ 977324 w 1269288"/>
                <a:gd name="connsiteY253" fmla="*/ 1101666 h 1862850"/>
                <a:gd name="connsiteX254" fmla="*/ 981751 w 1269288"/>
                <a:gd name="connsiteY254" fmla="*/ 1108558 h 1862850"/>
                <a:gd name="connsiteX255" fmla="*/ 988010 w 1269288"/>
                <a:gd name="connsiteY255" fmla="*/ 1114574 h 1862850"/>
                <a:gd name="connsiteX256" fmla="*/ 994188 w 1269288"/>
                <a:gd name="connsiteY256" fmla="*/ 1124677 h 1862850"/>
                <a:gd name="connsiteX257" fmla="*/ 994577 w 1269288"/>
                <a:gd name="connsiteY257" fmla="*/ 1128779 h 1862850"/>
                <a:gd name="connsiteX258" fmla="*/ 1003172 w 1269288"/>
                <a:gd name="connsiteY258" fmla="*/ 1130741 h 1862850"/>
                <a:gd name="connsiteX259" fmla="*/ 1001939 w 1269288"/>
                <a:gd name="connsiteY259" fmla="*/ 1122990 h 1862850"/>
                <a:gd name="connsiteX260" fmla="*/ 1006204 w 1269288"/>
                <a:gd name="connsiteY260" fmla="*/ 1112612 h 1862850"/>
                <a:gd name="connsiteX261" fmla="*/ 1011652 w 1269288"/>
                <a:gd name="connsiteY261" fmla="*/ 1112709 h 1862850"/>
                <a:gd name="connsiteX262" fmla="*/ 1014312 w 1269288"/>
                <a:gd name="connsiteY262" fmla="*/ 1116390 h 1862850"/>
                <a:gd name="connsiteX263" fmla="*/ 1026506 w 1269288"/>
                <a:gd name="connsiteY263" fmla="*/ 1120233 h 1862850"/>
                <a:gd name="connsiteX264" fmla="*/ 1035003 w 1269288"/>
                <a:gd name="connsiteY264" fmla="*/ 1128098 h 1862850"/>
                <a:gd name="connsiteX265" fmla="*/ 1047716 w 1269288"/>
                <a:gd name="connsiteY265" fmla="*/ 1128779 h 1862850"/>
                <a:gd name="connsiteX266" fmla="*/ 1035360 w 1269288"/>
                <a:gd name="connsiteY266" fmla="*/ 1134017 h 1862850"/>
                <a:gd name="connsiteX267" fmla="*/ 1021479 w 1269288"/>
                <a:gd name="connsiteY267" fmla="*/ 1121969 h 1862850"/>
                <a:gd name="connsiteX268" fmla="*/ 1011474 w 1269288"/>
                <a:gd name="connsiteY268" fmla="*/ 1122244 h 1862850"/>
                <a:gd name="connsiteX269" fmla="*/ 1012723 w 1269288"/>
                <a:gd name="connsiteY269" fmla="*/ 1128633 h 1862850"/>
                <a:gd name="connsiteX270" fmla="*/ 1022971 w 1269288"/>
                <a:gd name="connsiteY270" fmla="*/ 1140163 h 1862850"/>
                <a:gd name="connsiteX271" fmla="*/ 1030576 w 1269288"/>
                <a:gd name="connsiteY271" fmla="*/ 1146649 h 1862850"/>
                <a:gd name="connsiteX272" fmla="*/ 1048154 w 1269288"/>
                <a:gd name="connsiteY272" fmla="*/ 1155130 h 1862850"/>
                <a:gd name="connsiteX273" fmla="*/ 1053716 w 1269288"/>
                <a:gd name="connsiteY273" fmla="*/ 1148416 h 1862850"/>
                <a:gd name="connsiteX274" fmla="*/ 1062003 w 1269288"/>
                <a:gd name="connsiteY274" fmla="*/ 1142206 h 1862850"/>
                <a:gd name="connsiteX275" fmla="*/ 1062554 w 1269288"/>
                <a:gd name="connsiteY275" fmla="*/ 1136303 h 1862850"/>
                <a:gd name="connsiteX276" fmla="*/ 1069283 w 1269288"/>
                <a:gd name="connsiteY276" fmla="*/ 1141411 h 1862850"/>
                <a:gd name="connsiteX277" fmla="*/ 1081559 w 1269288"/>
                <a:gd name="connsiteY277" fmla="*/ 1141168 h 1862850"/>
                <a:gd name="connsiteX278" fmla="*/ 1087526 w 1269288"/>
                <a:gd name="connsiteY278" fmla="*/ 1138087 h 1862850"/>
                <a:gd name="connsiteX279" fmla="*/ 1083537 w 1269288"/>
                <a:gd name="connsiteY279" fmla="*/ 1132557 h 1862850"/>
                <a:gd name="connsiteX280" fmla="*/ 1084721 w 1269288"/>
                <a:gd name="connsiteY280" fmla="*/ 1116682 h 1862850"/>
                <a:gd name="connsiteX281" fmla="*/ 1090721 w 1269288"/>
                <a:gd name="connsiteY281" fmla="*/ 1111331 h 1862850"/>
                <a:gd name="connsiteX282" fmla="*/ 1087153 w 1269288"/>
                <a:gd name="connsiteY282" fmla="*/ 1107634 h 1862850"/>
                <a:gd name="connsiteX283" fmla="*/ 1081234 w 1269288"/>
                <a:gd name="connsiteY283" fmla="*/ 1108445 h 1862850"/>
                <a:gd name="connsiteX284" fmla="*/ 1067775 w 1269288"/>
                <a:gd name="connsiteY284" fmla="*/ 1098667 h 1862850"/>
                <a:gd name="connsiteX285" fmla="*/ 1060559 w 1269288"/>
                <a:gd name="connsiteY285" fmla="*/ 1095358 h 1862850"/>
                <a:gd name="connsiteX286" fmla="*/ 1057754 w 1269288"/>
                <a:gd name="connsiteY286" fmla="*/ 1099850 h 1862850"/>
                <a:gd name="connsiteX287" fmla="*/ 1060056 w 1269288"/>
                <a:gd name="connsiteY287" fmla="*/ 1124417 h 1862850"/>
                <a:gd name="connsiteX288" fmla="*/ 1056392 w 1269288"/>
                <a:gd name="connsiteY288" fmla="*/ 1125714 h 1862850"/>
                <a:gd name="connsiteX289" fmla="*/ 1052759 w 1269288"/>
                <a:gd name="connsiteY289" fmla="*/ 1099753 h 1862850"/>
                <a:gd name="connsiteX290" fmla="*/ 1044668 w 1269288"/>
                <a:gd name="connsiteY290" fmla="*/ 1095067 h 1862850"/>
                <a:gd name="connsiteX291" fmla="*/ 1050635 w 1269288"/>
                <a:gd name="connsiteY291" fmla="*/ 1091532 h 1862850"/>
                <a:gd name="connsiteX292" fmla="*/ 1050846 w 1269288"/>
                <a:gd name="connsiteY292" fmla="*/ 1079272 h 1862850"/>
                <a:gd name="connsiteX293" fmla="*/ 1045397 w 1269288"/>
                <a:gd name="connsiteY293" fmla="*/ 1079175 h 1862850"/>
                <a:gd name="connsiteX294" fmla="*/ 1051430 w 1269288"/>
                <a:gd name="connsiteY294" fmla="*/ 1072008 h 1862850"/>
                <a:gd name="connsiteX295" fmla="*/ 1057867 w 1269288"/>
                <a:gd name="connsiteY295" fmla="*/ 1068035 h 1862850"/>
                <a:gd name="connsiteX296" fmla="*/ 1050505 w 1269288"/>
                <a:gd name="connsiteY296" fmla="*/ 1047457 h 1862850"/>
                <a:gd name="connsiteX297" fmla="*/ 1059797 w 1269288"/>
                <a:gd name="connsiteY297" fmla="*/ 1061711 h 1862850"/>
                <a:gd name="connsiteX298" fmla="*/ 1076580 w 1269288"/>
                <a:gd name="connsiteY298" fmla="*/ 1063365 h 1862850"/>
                <a:gd name="connsiteX299" fmla="*/ 1085629 w 1269288"/>
                <a:gd name="connsiteY299" fmla="*/ 1065797 h 1862850"/>
                <a:gd name="connsiteX300" fmla="*/ 1091369 w 1269288"/>
                <a:gd name="connsiteY300" fmla="*/ 1075446 h 1862850"/>
                <a:gd name="connsiteX301" fmla="*/ 1099882 w 1269288"/>
                <a:gd name="connsiteY301" fmla="*/ 1081948 h 1862850"/>
                <a:gd name="connsiteX302" fmla="*/ 1108169 w 1269288"/>
                <a:gd name="connsiteY302" fmla="*/ 1075737 h 1862850"/>
                <a:gd name="connsiteX303" fmla="*/ 1117477 w 1269288"/>
                <a:gd name="connsiteY303" fmla="*/ 1063170 h 1862850"/>
                <a:gd name="connsiteX304" fmla="*/ 1110260 w 1269288"/>
                <a:gd name="connsiteY304" fmla="*/ 1059862 h 1862850"/>
                <a:gd name="connsiteX305" fmla="*/ 1108088 w 1269288"/>
                <a:gd name="connsiteY305" fmla="*/ 1053911 h 1862850"/>
                <a:gd name="connsiteX306" fmla="*/ 1107277 w 1269288"/>
                <a:gd name="connsiteY306" fmla="*/ 1048446 h 1862850"/>
                <a:gd name="connsiteX307" fmla="*/ 1098974 w 1269288"/>
                <a:gd name="connsiteY307" fmla="*/ 1055111 h 1862850"/>
                <a:gd name="connsiteX308" fmla="*/ 1094045 w 1269288"/>
                <a:gd name="connsiteY308" fmla="*/ 1050943 h 1862850"/>
                <a:gd name="connsiteX309" fmla="*/ 1086375 w 1269288"/>
                <a:gd name="connsiteY309" fmla="*/ 1048090 h 1862850"/>
                <a:gd name="connsiteX310" fmla="*/ 1077213 w 1269288"/>
                <a:gd name="connsiteY310" fmla="*/ 1052014 h 1862850"/>
                <a:gd name="connsiteX311" fmla="*/ 1070921 w 1269288"/>
                <a:gd name="connsiteY311" fmla="*/ 1047814 h 1862850"/>
                <a:gd name="connsiteX312" fmla="*/ 1075916 w 1269288"/>
                <a:gd name="connsiteY312" fmla="*/ 1047895 h 1862850"/>
                <a:gd name="connsiteX313" fmla="*/ 1082386 w 1269288"/>
                <a:gd name="connsiteY313" fmla="*/ 1042106 h 1862850"/>
                <a:gd name="connsiteX314" fmla="*/ 1077975 w 1269288"/>
                <a:gd name="connsiteY314" fmla="*/ 1034760 h 1862850"/>
                <a:gd name="connsiteX315" fmla="*/ 1082791 w 1269288"/>
                <a:gd name="connsiteY315" fmla="*/ 1019404 h 1862850"/>
                <a:gd name="connsiteX316" fmla="*/ 1072413 w 1269288"/>
                <a:gd name="connsiteY316" fmla="*/ 1015139 h 1862850"/>
                <a:gd name="connsiteX317" fmla="*/ 1065456 w 1269288"/>
                <a:gd name="connsiteY317" fmla="*/ 1023652 h 1862850"/>
                <a:gd name="connsiteX318" fmla="*/ 1060867 w 1269288"/>
                <a:gd name="connsiteY318" fmla="*/ 1025841 h 1862850"/>
                <a:gd name="connsiteX319" fmla="*/ 1053213 w 1269288"/>
                <a:gd name="connsiteY319" fmla="*/ 1021625 h 1862850"/>
                <a:gd name="connsiteX320" fmla="*/ 1045754 w 1269288"/>
                <a:gd name="connsiteY320" fmla="*/ 1006496 h 1862850"/>
                <a:gd name="connsiteX321" fmla="*/ 1055078 w 1269288"/>
                <a:gd name="connsiteY321" fmla="*/ 1018934 h 1862850"/>
                <a:gd name="connsiteX322" fmla="*/ 1059132 w 1269288"/>
                <a:gd name="connsiteY322" fmla="*/ 1020815 h 1862850"/>
                <a:gd name="connsiteX323" fmla="*/ 1067921 w 1269288"/>
                <a:gd name="connsiteY323" fmla="*/ 1011426 h 1862850"/>
                <a:gd name="connsiteX324" fmla="*/ 1081088 w 1269288"/>
                <a:gd name="connsiteY324" fmla="*/ 1011653 h 1862850"/>
                <a:gd name="connsiteX325" fmla="*/ 1083440 w 1269288"/>
                <a:gd name="connsiteY325" fmla="*/ 1007145 h 1862850"/>
                <a:gd name="connsiteX326" fmla="*/ 1074067 w 1269288"/>
                <a:gd name="connsiteY326" fmla="*/ 997902 h 1862850"/>
                <a:gd name="connsiteX327" fmla="*/ 1064240 w 1269288"/>
                <a:gd name="connsiteY327" fmla="*/ 988642 h 1862850"/>
                <a:gd name="connsiteX328" fmla="*/ 1042106 w 1269288"/>
                <a:gd name="connsiteY328" fmla="*/ 980989 h 1862850"/>
                <a:gd name="connsiteX329" fmla="*/ 1041733 w 1269288"/>
                <a:gd name="connsiteY329" fmla="*/ 975978 h 1862850"/>
                <a:gd name="connsiteX330" fmla="*/ 1062051 w 1269288"/>
                <a:gd name="connsiteY330" fmla="*/ 983599 h 1862850"/>
                <a:gd name="connsiteX331" fmla="*/ 1062132 w 1269288"/>
                <a:gd name="connsiteY331" fmla="*/ 979059 h 1862850"/>
                <a:gd name="connsiteX332" fmla="*/ 1046873 w 1269288"/>
                <a:gd name="connsiteY332" fmla="*/ 968340 h 1862850"/>
                <a:gd name="connsiteX333" fmla="*/ 1051414 w 1269288"/>
                <a:gd name="connsiteY333" fmla="*/ 968421 h 1862850"/>
                <a:gd name="connsiteX334" fmla="*/ 1062651 w 1269288"/>
                <a:gd name="connsiteY334" fmla="*/ 974973 h 1862850"/>
                <a:gd name="connsiteX335" fmla="*/ 1068018 w 1269288"/>
                <a:gd name="connsiteY335" fmla="*/ 979610 h 1862850"/>
                <a:gd name="connsiteX336" fmla="*/ 1071067 w 1269288"/>
                <a:gd name="connsiteY336" fmla="*/ 987394 h 1862850"/>
                <a:gd name="connsiteX337" fmla="*/ 1079061 w 1269288"/>
                <a:gd name="connsiteY337" fmla="*/ 997983 h 1862850"/>
                <a:gd name="connsiteX338" fmla="*/ 1088175 w 1269288"/>
                <a:gd name="connsiteY338" fmla="*/ 996783 h 1862850"/>
                <a:gd name="connsiteX339" fmla="*/ 1096331 w 1269288"/>
                <a:gd name="connsiteY339" fmla="*/ 998291 h 1862850"/>
                <a:gd name="connsiteX340" fmla="*/ 1095261 w 1269288"/>
                <a:gd name="connsiteY340" fmla="*/ 1007355 h 1862850"/>
                <a:gd name="connsiteX341" fmla="*/ 1100158 w 1269288"/>
                <a:gd name="connsiteY341" fmla="*/ 1013355 h 1862850"/>
                <a:gd name="connsiteX342" fmla="*/ 1108007 w 1269288"/>
                <a:gd name="connsiteY342" fmla="*/ 1005766 h 1862850"/>
                <a:gd name="connsiteX343" fmla="*/ 1107633 w 1269288"/>
                <a:gd name="connsiteY343" fmla="*/ 975313 h 1862850"/>
                <a:gd name="connsiteX344" fmla="*/ 1102785 w 1269288"/>
                <a:gd name="connsiteY344" fmla="*/ 966589 h 1862850"/>
                <a:gd name="connsiteX345" fmla="*/ 1106498 w 1269288"/>
                <a:gd name="connsiteY345" fmla="*/ 962114 h 1862850"/>
                <a:gd name="connsiteX346" fmla="*/ 1099947 w 1269288"/>
                <a:gd name="connsiteY346" fmla="*/ 947000 h 1862850"/>
                <a:gd name="connsiteX347" fmla="*/ 1088596 w 1269288"/>
                <a:gd name="connsiteY347" fmla="*/ 946806 h 1862850"/>
                <a:gd name="connsiteX348" fmla="*/ 1076402 w 1269288"/>
                <a:gd name="connsiteY348" fmla="*/ 942963 h 1862850"/>
                <a:gd name="connsiteX349" fmla="*/ 1063640 w 1269288"/>
                <a:gd name="connsiteY349" fmla="*/ 945006 h 1862850"/>
                <a:gd name="connsiteX350" fmla="*/ 1057284 w 1269288"/>
                <a:gd name="connsiteY350" fmla="*/ 944892 h 1862850"/>
                <a:gd name="connsiteX351" fmla="*/ 1054268 w 1269288"/>
                <a:gd name="connsiteY351" fmla="*/ 935293 h 1862850"/>
                <a:gd name="connsiteX352" fmla="*/ 1059197 w 1269288"/>
                <a:gd name="connsiteY352" fmla="*/ 939460 h 1862850"/>
                <a:gd name="connsiteX353" fmla="*/ 1069170 w 1269288"/>
                <a:gd name="connsiteY353" fmla="*/ 940547 h 1862850"/>
                <a:gd name="connsiteX354" fmla="*/ 1076483 w 1269288"/>
                <a:gd name="connsiteY354" fmla="*/ 938406 h 1862850"/>
                <a:gd name="connsiteX355" fmla="*/ 1085094 w 1269288"/>
                <a:gd name="connsiteY355" fmla="*/ 939914 h 1862850"/>
                <a:gd name="connsiteX356" fmla="*/ 1097434 w 1269288"/>
                <a:gd name="connsiteY356" fmla="*/ 936039 h 1862850"/>
                <a:gd name="connsiteX357" fmla="*/ 1101585 w 1269288"/>
                <a:gd name="connsiteY357" fmla="*/ 932017 h 1862850"/>
                <a:gd name="connsiteX358" fmla="*/ 1100466 w 1269288"/>
                <a:gd name="connsiteY358" fmla="*/ 918363 h 1862850"/>
                <a:gd name="connsiteX359" fmla="*/ 1092293 w 1269288"/>
                <a:gd name="connsiteY359" fmla="*/ 918217 h 1862850"/>
                <a:gd name="connsiteX360" fmla="*/ 1088596 w 1269288"/>
                <a:gd name="connsiteY360" fmla="*/ 922239 h 1862850"/>
                <a:gd name="connsiteX361" fmla="*/ 1078332 w 1269288"/>
                <a:gd name="connsiteY361" fmla="*/ 911618 h 1862850"/>
                <a:gd name="connsiteX362" fmla="*/ 1073791 w 1269288"/>
                <a:gd name="connsiteY362" fmla="*/ 911537 h 1862850"/>
                <a:gd name="connsiteX363" fmla="*/ 1084445 w 1269288"/>
                <a:gd name="connsiteY363" fmla="*/ 925806 h 1862850"/>
                <a:gd name="connsiteX364" fmla="*/ 1079888 w 1269288"/>
                <a:gd name="connsiteY364" fmla="*/ 926633 h 1862850"/>
                <a:gd name="connsiteX365" fmla="*/ 1071910 w 1269288"/>
                <a:gd name="connsiteY365" fmla="*/ 915591 h 1862850"/>
                <a:gd name="connsiteX366" fmla="*/ 1065035 w 1269288"/>
                <a:gd name="connsiteY366" fmla="*/ 918655 h 1862850"/>
                <a:gd name="connsiteX367" fmla="*/ 1061856 w 1269288"/>
                <a:gd name="connsiteY367" fmla="*/ 918153 h 1862850"/>
                <a:gd name="connsiteX368" fmla="*/ 1064840 w 1269288"/>
                <a:gd name="connsiteY368" fmla="*/ 903218 h 1862850"/>
                <a:gd name="connsiteX369" fmla="*/ 1047133 w 1269288"/>
                <a:gd name="connsiteY369" fmla="*/ 902910 h 1862850"/>
                <a:gd name="connsiteX370" fmla="*/ 1043614 w 1269288"/>
                <a:gd name="connsiteY370" fmla="*/ 896034 h 1862850"/>
                <a:gd name="connsiteX371" fmla="*/ 1056732 w 1269288"/>
                <a:gd name="connsiteY371" fmla="*/ 899440 h 1862850"/>
                <a:gd name="connsiteX372" fmla="*/ 1061338 w 1269288"/>
                <a:gd name="connsiteY372" fmla="*/ 896342 h 1862850"/>
                <a:gd name="connsiteX373" fmla="*/ 1059262 w 1269288"/>
                <a:gd name="connsiteY373" fmla="*/ 885397 h 1862850"/>
                <a:gd name="connsiteX374" fmla="*/ 1053408 w 1269288"/>
                <a:gd name="connsiteY374" fmla="*/ 882121 h 1862850"/>
                <a:gd name="connsiteX375" fmla="*/ 1047846 w 1269288"/>
                <a:gd name="connsiteY375" fmla="*/ 888834 h 1862850"/>
                <a:gd name="connsiteX376" fmla="*/ 1043419 w 1269288"/>
                <a:gd name="connsiteY376" fmla="*/ 881943 h 1862850"/>
                <a:gd name="connsiteX377" fmla="*/ 1038084 w 1269288"/>
                <a:gd name="connsiteY377" fmla="*/ 875035 h 1862850"/>
                <a:gd name="connsiteX378" fmla="*/ 1044895 w 1269288"/>
                <a:gd name="connsiteY378" fmla="*/ 875148 h 1862850"/>
                <a:gd name="connsiteX379" fmla="*/ 1047830 w 1269288"/>
                <a:gd name="connsiteY379" fmla="*/ 862938 h 1862850"/>
                <a:gd name="connsiteX380" fmla="*/ 1051008 w 1269288"/>
                <a:gd name="connsiteY380" fmla="*/ 862987 h 1862850"/>
                <a:gd name="connsiteX381" fmla="*/ 1059797 w 1269288"/>
                <a:gd name="connsiteY381" fmla="*/ 880402 h 1862850"/>
                <a:gd name="connsiteX382" fmla="*/ 1062489 w 1269288"/>
                <a:gd name="connsiteY382" fmla="*/ 882721 h 1862850"/>
                <a:gd name="connsiteX383" fmla="*/ 1070353 w 1269288"/>
                <a:gd name="connsiteY383" fmla="*/ 874224 h 1862850"/>
                <a:gd name="connsiteX384" fmla="*/ 1076353 w 1269288"/>
                <a:gd name="connsiteY384" fmla="*/ 868419 h 1862850"/>
                <a:gd name="connsiteX385" fmla="*/ 1066899 w 1269288"/>
                <a:gd name="connsiteY385" fmla="*/ 863262 h 1862850"/>
                <a:gd name="connsiteX386" fmla="*/ 1072802 w 1269288"/>
                <a:gd name="connsiteY386" fmla="*/ 863360 h 1862850"/>
                <a:gd name="connsiteX387" fmla="*/ 1082791 w 1269288"/>
                <a:gd name="connsiteY387" fmla="*/ 863538 h 1862850"/>
                <a:gd name="connsiteX388" fmla="*/ 1086504 w 1269288"/>
                <a:gd name="connsiteY388" fmla="*/ 859062 h 1862850"/>
                <a:gd name="connsiteX389" fmla="*/ 1076580 w 1269288"/>
                <a:gd name="connsiteY389" fmla="*/ 854798 h 1862850"/>
                <a:gd name="connsiteX390" fmla="*/ 1079824 w 1269288"/>
                <a:gd name="connsiteY390" fmla="*/ 851214 h 1862850"/>
                <a:gd name="connsiteX391" fmla="*/ 1091531 w 1269288"/>
                <a:gd name="connsiteY391" fmla="*/ 856873 h 1862850"/>
                <a:gd name="connsiteX392" fmla="*/ 1096137 w 1269288"/>
                <a:gd name="connsiteY392" fmla="*/ 853776 h 1862850"/>
                <a:gd name="connsiteX393" fmla="*/ 1110504 w 1269288"/>
                <a:gd name="connsiteY393" fmla="*/ 863570 h 1862850"/>
                <a:gd name="connsiteX394" fmla="*/ 1120914 w 1269288"/>
                <a:gd name="connsiteY394" fmla="*/ 866019 h 1862850"/>
                <a:gd name="connsiteX395" fmla="*/ 1126736 w 1269288"/>
                <a:gd name="connsiteY395" fmla="*/ 871111 h 1862850"/>
                <a:gd name="connsiteX396" fmla="*/ 1135995 w 1269288"/>
                <a:gd name="connsiteY396" fmla="*/ 861284 h 1862850"/>
                <a:gd name="connsiteX397" fmla="*/ 1136611 w 1269288"/>
                <a:gd name="connsiteY397" fmla="*/ 826307 h 1862850"/>
                <a:gd name="connsiteX398" fmla="*/ 1129914 w 1269288"/>
                <a:gd name="connsiteY398" fmla="*/ 819836 h 1862850"/>
                <a:gd name="connsiteX399" fmla="*/ 1118595 w 1269288"/>
                <a:gd name="connsiteY399" fmla="*/ 817372 h 1862850"/>
                <a:gd name="connsiteX400" fmla="*/ 1118839 w 1269288"/>
                <a:gd name="connsiteY400" fmla="*/ 829647 h 1862850"/>
                <a:gd name="connsiteX401" fmla="*/ 1110244 w 1269288"/>
                <a:gd name="connsiteY401" fmla="*/ 827231 h 1862850"/>
                <a:gd name="connsiteX402" fmla="*/ 1110309 w 1269288"/>
                <a:gd name="connsiteY402" fmla="*/ 823144 h 1862850"/>
                <a:gd name="connsiteX403" fmla="*/ 1101845 w 1269288"/>
                <a:gd name="connsiteY403" fmla="*/ 813918 h 1862850"/>
                <a:gd name="connsiteX404" fmla="*/ 1084137 w 1269288"/>
                <a:gd name="connsiteY404" fmla="*/ 813610 h 1862850"/>
                <a:gd name="connsiteX405" fmla="*/ 1098277 w 1269288"/>
                <a:gd name="connsiteY405" fmla="*/ 810675 h 1862850"/>
                <a:gd name="connsiteX406" fmla="*/ 1078883 w 1269288"/>
                <a:gd name="connsiteY406" fmla="*/ 802615 h 1862850"/>
                <a:gd name="connsiteX407" fmla="*/ 1091142 w 1269288"/>
                <a:gd name="connsiteY407" fmla="*/ 802826 h 1862850"/>
                <a:gd name="connsiteX408" fmla="*/ 1091239 w 1269288"/>
                <a:gd name="connsiteY408" fmla="*/ 797378 h 1862850"/>
                <a:gd name="connsiteX409" fmla="*/ 1080051 w 1269288"/>
                <a:gd name="connsiteY409" fmla="*/ 788102 h 1862850"/>
                <a:gd name="connsiteX410" fmla="*/ 1088759 w 1269288"/>
                <a:gd name="connsiteY410" fmla="*/ 784162 h 1862850"/>
                <a:gd name="connsiteX411" fmla="*/ 1094207 w 1269288"/>
                <a:gd name="connsiteY411" fmla="*/ 784259 h 1862850"/>
                <a:gd name="connsiteX412" fmla="*/ 1101472 w 1269288"/>
                <a:gd name="connsiteY412" fmla="*/ 784389 h 1862850"/>
                <a:gd name="connsiteX413" fmla="*/ 1107650 w 1269288"/>
                <a:gd name="connsiteY413" fmla="*/ 794945 h 1862850"/>
                <a:gd name="connsiteX414" fmla="*/ 1119487 w 1269288"/>
                <a:gd name="connsiteY414" fmla="*/ 793794 h 1862850"/>
                <a:gd name="connsiteX415" fmla="*/ 1112498 w 1269288"/>
                <a:gd name="connsiteY415" fmla="*/ 777319 h 1862850"/>
                <a:gd name="connsiteX416" fmla="*/ 1099396 w 1269288"/>
                <a:gd name="connsiteY416" fmla="*/ 773005 h 1862850"/>
                <a:gd name="connsiteX417" fmla="*/ 1089521 w 1269288"/>
                <a:gd name="connsiteY417" fmla="*/ 766470 h 1862850"/>
                <a:gd name="connsiteX418" fmla="*/ 1084607 w 1269288"/>
                <a:gd name="connsiteY418" fmla="*/ 761849 h 1862850"/>
                <a:gd name="connsiteX419" fmla="*/ 1086034 w 1269288"/>
                <a:gd name="connsiteY419" fmla="*/ 758233 h 1862850"/>
                <a:gd name="connsiteX420" fmla="*/ 1081088 w 1269288"/>
                <a:gd name="connsiteY420" fmla="*/ 754973 h 1862850"/>
                <a:gd name="connsiteX421" fmla="*/ 1070548 w 1269288"/>
                <a:gd name="connsiteY421" fmla="*/ 786594 h 1862850"/>
                <a:gd name="connsiteX422" fmla="*/ 1056927 w 1269288"/>
                <a:gd name="connsiteY422" fmla="*/ 785897 h 1862850"/>
                <a:gd name="connsiteX423" fmla="*/ 1066024 w 1269288"/>
                <a:gd name="connsiteY423" fmla="*/ 759708 h 1862850"/>
                <a:gd name="connsiteX424" fmla="*/ 1068554 w 1269288"/>
                <a:gd name="connsiteY424" fmla="*/ 744757 h 1862850"/>
                <a:gd name="connsiteX425" fmla="*/ 1063624 w 1269288"/>
                <a:gd name="connsiteY425" fmla="*/ 741044 h 1862850"/>
                <a:gd name="connsiteX426" fmla="*/ 1068164 w 1269288"/>
                <a:gd name="connsiteY426" fmla="*/ 741125 h 1862850"/>
                <a:gd name="connsiteX427" fmla="*/ 1073321 w 1269288"/>
                <a:gd name="connsiteY427" fmla="*/ 731671 h 1862850"/>
                <a:gd name="connsiteX428" fmla="*/ 1070727 w 1269288"/>
                <a:gd name="connsiteY428" fmla="*/ 724358 h 1862850"/>
                <a:gd name="connsiteX429" fmla="*/ 1080829 w 1269288"/>
                <a:gd name="connsiteY429" fmla="*/ 692283 h 1862850"/>
                <a:gd name="connsiteX430" fmla="*/ 1070872 w 1269288"/>
                <a:gd name="connsiteY430" fmla="*/ 689835 h 1862850"/>
                <a:gd name="connsiteX431" fmla="*/ 1082353 w 1269288"/>
                <a:gd name="connsiteY431" fmla="*/ 682765 h 1862850"/>
                <a:gd name="connsiteX432" fmla="*/ 1075721 w 1269288"/>
                <a:gd name="connsiteY432" fmla="*/ 672646 h 1862850"/>
                <a:gd name="connsiteX433" fmla="*/ 1080326 w 1269288"/>
                <a:gd name="connsiteY433" fmla="*/ 669095 h 1862850"/>
                <a:gd name="connsiteX434" fmla="*/ 1085321 w 1269288"/>
                <a:gd name="connsiteY434" fmla="*/ 669176 h 1862850"/>
                <a:gd name="connsiteX435" fmla="*/ 1088564 w 1269288"/>
                <a:gd name="connsiteY435" fmla="*/ 665592 h 1862850"/>
                <a:gd name="connsiteX436" fmla="*/ 1098553 w 1269288"/>
                <a:gd name="connsiteY436" fmla="*/ 665771 h 1862850"/>
                <a:gd name="connsiteX437" fmla="*/ 1104455 w 1269288"/>
                <a:gd name="connsiteY437" fmla="*/ 665868 h 1862850"/>
                <a:gd name="connsiteX438" fmla="*/ 1105104 w 1269288"/>
                <a:gd name="connsiteY438" fmla="*/ 654517 h 1862850"/>
                <a:gd name="connsiteX439" fmla="*/ 1101617 w 1269288"/>
                <a:gd name="connsiteY439" fmla="*/ 646279 h 1862850"/>
                <a:gd name="connsiteX440" fmla="*/ 1103564 w 1269288"/>
                <a:gd name="connsiteY440" fmla="*/ 639047 h 1862850"/>
                <a:gd name="connsiteX441" fmla="*/ 1118628 w 1269288"/>
                <a:gd name="connsiteY441" fmla="*/ 634766 h 1862850"/>
                <a:gd name="connsiteX442" fmla="*/ 1121644 w 1269288"/>
                <a:gd name="connsiteY442" fmla="*/ 618469 h 1862850"/>
                <a:gd name="connsiteX443" fmla="*/ 1113520 w 1269288"/>
                <a:gd name="connsiteY443" fmla="*/ 615145 h 1862850"/>
                <a:gd name="connsiteX444" fmla="*/ 1105477 w 1269288"/>
                <a:gd name="connsiteY444" fmla="*/ 633631 h 1862850"/>
                <a:gd name="connsiteX445" fmla="*/ 1107163 w 1269288"/>
                <a:gd name="connsiteY445" fmla="*/ 615031 h 1862850"/>
                <a:gd name="connsiteX446" fmla="*/ 1110990 w 1269288"/>
                <a:gd name="connsiteY446" fmla="*/ 604199 h 1862850"/>
                <a:gd name="connsiteX447" fmla="*/ 1106547 w 1269288"/>
                <a:gd name="connsiteY447" fmla="*/ 598670 h 1862850"/>
                <a:gd name="connsiteX448" fmla="*/ 1109920 w 1269288"/>
                <a:gd name="connsiteY448" fmla="*/ 587367 h 1862850"/>
                <a:gd name="connsiteX449" fmla="*/ 1109174 w 1269288"/>
                <a:gd name="connsiteY449" fmla="*/ 577816 h 1862850"/>
                <a:gd name="connsiteX450" fmla="*/ 1120331 w 1269288"/>
                <a:gd name="connsiteY450" fmla="*/ 563011 h 1862850"/>
                <a:gd name="connsiteX451" fmla="*/ 1133838 w 1269288"/>
                <a:gd name="connsiteY451" fmla="*/ 570065 h 1862850"/>
                <a:gd name="connsiteX452" fmla="*/ 1141168 w 1269288"/>
                <a:gd name="connsiteY452" fmla="*/ 567017 h 1862850"/>
                <a:gd name="connsiteX453" fmla="*/ 1155827 w 1269288"/>
                <a:gd name="connsiteY453" fmla="*/ 534099 h 1862850"/>
                <a:gd name="connsiteX454" fmla="*/ 1152778 w 1269288"/>
                <a:gd name="connsiteY454" fmla="*/ 526315 h 1862850"/>
                <a:gd name="connsiteX455" fmla="*/ 1144233 w 1269288"/>
                <a:gd name="connsiteY455" fmla="*/ 521629 h 1862850"/>
                <a:gd name="connsiteX456" fmla="*/ 1134179 w 1269288"/>
                <a:gd name="connsiteY456" fmla="*/ 524629 h 1862850"/>
                <a:gd name="connsiteX457" fmla="*/ 1124547 w 1269288"/>
                <a:gd name="connsiteY457" fmla="*/ 529915 h 1862850"/>
                <a:gd name="connsiteX458" fmla="*/ 1119147 w 1269288"/>
                <a:gd name="connsiteY458" fmla="*/ 526639 h 1862850"/>
                <a:gd name="connsiteX459" fmla="*/ 1114525 w 1269288"/>
                <a:gd name="connsiteY459" fmla="*/ 531553 h 1862850"/>
                <a:gd name="connsiteX460" fmla="*/ 1104877 w 1269288"/>
                <a:gd name="connsiteY460" fmla="*/ 537747 h 1862850"/>
                <a:gd name="connsiteX461" fmla="*/ 1099234 w 1269288"/>
                <a:gd name="connsiteY461" fmla="*/ 549001 h 1862850"/>
                <a:gd name="connsiteX462" fmla="*/ 1099104 w 1269288"/>
                <a:gd name="connsiteY462" fmla="*/ 556265 h 1862850"/>
                <a:gd name="connsiteX463" fmla="*/ 1105412 w 1269288"/>
                <a:gd name="connsiteY463" fmla="*/ 559557 h 1862850"/>
                <a:gd name="connsiteX464" fmla="*/ 1097109 w 1269288"/>
                <a:gd name="connsiteY464" fmla="*/ 566222 h 1862850"/>
                <a:gd name="connsiteX465" fmla="*/ 1095002 w 1269288"/>
                <a:gd name="connsiteY465" fmla="*/ 557092 h 1862850"/>
                <a:gd name="connsiteX466" fmla="*/ 1086423 w 1269288"/>
                <a:gd name="connsiteY466" fmla="*/ 554222 h 1862850"/>
                <a:gd name="connsiteX467" fmla="*/ 1092099 w 1269288"/>
                <a:gd name="connsiteY467" fmla="*/ 541152 h 1862850"/>
                <a:gd name="connsiteX468" fmla="*/ 1089942 w 1269288"/>
                <a:gd name="connsiteY468" fmla="*/ 534747 h 1862850"/>
                <a:gd name="connsiteX469" fmla="*/ 1093623 w 1269288"/>
                <a:gd name="connsiteY469" fmla="*/ 532542 h 1862850"/>
                <a:gd name="connsiteX470" fmla="*/ 1094596 w 1269288"/>
                <a:gd name="connsiteY470" fmla="*/ 528926 h 1862850"/>
                <a:gd name="connsiteX471" fmla="*/ 1092358 w 1269288"/>
                <a:gd name="connsiteY471" fmla="*/ 526623 h 1862850"/>
                <a:gd name="connsiteX472" fmla="*/ 1098358 w 1269288"/>
                <a:gd name="connsiteY472" fmla="*/ 520818 h 1862850"/>
                <a:gd name="connsiteX473" fmla="*/ 1102672 w 1269288"/>
                <a:gd name="connsiteY473" fmla="*/ 508170 h 1862850"/>
                <a:gd name="connsiteX474" fmla="*/ 1110504 w 1269288"/>
                <a:gd name="connsiteY474" fmla="*/ 502397 h 1862850"/>
                <a:gd name="connsiteX475" fmla="*/ 1119066 w 1269288"/>
                <a:gd name="connsiteY475" fmla="*/ 506629 h 1862850"/>
                <a:gd name="connsiteX476" fmla="*/ 1123541 w 1269288"/>
                <a:gd name="connsiteY476" fmla="*/ 510342 h 1862850"/>
                <a:gd name="connsiteX477" fmla="*/ 1131260 w 1269288"/>
                <a:gd name="connsiteY477" fmla="*/ 510472 h 1862850"/>
                <a:gd name="connsiteX478" fmla="*/ 1134860 w 1269288"/>
                <a:gd name="connsiteY478" fmla="*/ 512807 h 1862850"/>
                <a:gd name="connsiteX479" fmla="*/ 1143049 w 1269288"/>
                <a:gd name="connsiteY479" fmla="*/ 512045 h 1862850"/>
                <a:gd name="connsiteX480" fmla="*/ 1151676 w 1269288"/>
                <a:gd name="connsiteY480" fmla="*/ 512191 h 1862850"/>
                <a:gd name="connsiteX481" fmla="*/ 1160319 w 1269288"/>
                <a:gd name="connsiteY481" fmla="*/ 511883 h 1862850"/>
                <a:gd name="connsiteX482" fmla="*/ 1170016 w 1269288"/>
                <a:gd name="connsiteY482" fmla="*/ 503418 h 1862850"/>
                <a:gd name="connsiteX483" fmla="*/ 1173713 w 1269288"/>
                <a:gd name="connsiteY483" fmla="*/ 499851 h 1862850"/>
                <a:gd name="connsiteX484" fmla="*/ 1177053 w 1269288"/>
                <a:gd name="connsiteY484" fmla="*/ 490365 h 1862850"/>
                <a:gd name="connsiteX485" fmla="*/ 1180329 w 1269288"/>
                <a:gd name="connsiteY485" fmla="*/ 484511 h 1862850"/>
                <a:gd name="connsiteX486" fmla="*/ 1185015 w 1269288"/>
                <a:gd name="connsiteY486" fmla="*/ 475965 h 1862850"/>
                <a:gd name="connsiteX487" fmla="*/ 1177377 w 1269288"/>
                <a:gd name="connsiteY487" fmla="*/ 471295 h 1862850"/>
                <a:gd name="connsiteX488" fmla="*/ 1167843 w 1269288"/>
                <a:gd name="connsiteY488" fmla="*/ 471133 h 1862850"/>
                <a:gd name="connsiteX489" fmla="*/ 1156200 w 1269288"/>
                <a:gd name="connsiteY489" fmla="*/ 461841 h 1862850"/>
                <a:gd name="connsiteX490" fmla="*/ 1147914 w 1269288"/>
                <a:gd name="connsiteY490" fmla="*/ 468052 h 1862850"/>
                <a:gd name="connsiteX491" fmla="*/ 1141492 w 1269288"/>
                <a:gd name="connsiteY491" fmla="*/ 471116 h 1862850"/>
                <a:gd name="connsiteX492" fmla="*/ 1132427 w 1269288"/>
                <a:gd name="connsiteY492" fmla="*/ 470046 h 1862850"/>
                <a:gd name="connsiteX493" fmla="*/ 1126574 w 1269288"/>
                <a:gd name="connsiteY493" fmla="*/ 467225 h 1862850"/>
                <a:gd name="connsiteX494" fmla="*/ 1116228 w 1269288"/>
                <a:gd name="connsiteY494" fmla="*/ 461144 h 1862850"/>
                <a:gd name="connsiteX495" fmla="*/ 1104423 w 1269288"/>
                <a:gd name="connsiteY495" fmla="*/ 460933 h 1862850"/>
                <a:gd name="connsiteX496" fmla="*/ 1097969 w 1269288"/>
                <a:gd name="connsiteY496" fmla="*/ 466722 h 1862850"/>
                <a:gd name="connsiteX497" fmla="*/ 1091969 w 1269288"/>
                <a:gd name="connsiteY497" fmla="*/ 471619 h 1862850"/>
                <a:gd name="connsiteX498" fmla="*/ 1088694 w 1269288"/>
                <a:gd name="connsiteY498" fmla="*/ 477019 h 1862850"/>
                <a:gd name="connsiteX499" fmla="*/ 1086521 w 1269288"/>
                <a:gd name="connsiteY499" fmla="*/ 471068 h 1862850"/>
                <a:gd name="connsiteX500" fmla="*/ 1077051 w 1269288"/>
                <a:gd name="connsiteY500" fmla="*/ 467273 h 1862850"/>
                <a:gd name="connsiteX501" fmla="*/ 1087996 w 1269288"/>
                <a:gd name="connsiteY501" fmla="*/ 464744 h 1862850"/>
                <a:gd name="connsiteX502" fmla="*/ 1094888 w 1269288"/>
                <a:gd name="connsiteY502" fmla="*/ 460771 h 1862850"/>
                <a:gd name="connsiteX503" fmla="*/ 1099996 w 1269288"/>
                <a:gd name="connsiteY503" fmla="*/ 454495 h 1862850"/>
                <a:gd name="connsiteX504" fmla="*/ 1106807 w 1269288"/>
                <a:gd name="connsiteY504" fmla="*/ 454609 h 1862850"/>
                <a:gd name="connsiteX505" fmla="*/ 1116293 w 1269288"/>
                <a:gd name="connsiteY505" fmla="*/ 457495 h 1862850"/>
                <a:gd name="connsiteX506" fmla="*/ 1125779 w 1269288"/>
                <a:gd name="connsiteY506" fmla="*/ 460836 h 1862850"/>
                <a:gd name="connsiteX507" fmla="*/ 1133027 w 1269288"/>
                <a:gd name="connsiteY507" fmla="*/ 461873 h 1862850"/>
                <a:gd name="connsiteX508" fmla="*/ 1144557 w 1269288"/>
                <a:gd name="connsiteY508" fmla="*/ 452079 h 1862850"/>
                <a:gd name="connsiteX509" fmla="*/ 1146568 w 1269288"/>
                <a:gd name="connsiteY509" fmla="*/ 441215 h 1862850"/>
                <a:gd name="connsiteX510" fmla="*/ 1151027 w 1269288"/>
                <a:gd name="connsiteY510" fmla="*/ 445836 h 1862850"/>
                <a:gd name="connsiteX511" fmla="*/ 1165524 w 1269288"/>
                <a:gd name="connsiteY511" fmla="*/ 447912 h 1862850"/>
                <a:gd name="connsiteX512" fmla="*/ 1172724 w 1269288"/>
                <a:gd name="connsiteY512" fmla="*/ 452128 h 1862850"/>
                <a:gd name="connsiteX513" fmla="*/ 1185469 w 1269288"/>
                <a:gd name="connsiteY513" fmla="*/ 450993 h 1862850"/>
                <a:gd name="connsiteX514" fmla="*/ 1192539 w 1269288"/>
                <a:gd name="connsiteY514" fmla="*/ 436123 h 1862850"/>
                <a:gd name="connsiteX515" fmla="*/ 1207636 w 1269288"/>
                <a:gd name="connsiteY515" fmla="*/ 430480 h 1862850"/>
                <a:gd name="connsiteX516" fmla="*/ 1214593 w 1269288"/>
                <a:gd name="connsiteY516" fmla="*/ 422421 h 1862850"/>
                <a:gd name="connsiteX517" fmla="*/ 1209728 w 1269288"/>
                <a:gd name="connsiteY517" fmla="*/ 415059 h 1862850"/>
                <a:gd name="connsiteX518" fmla="*/ 1205771 w 1269288"/>
                <a:gd name="connsiteY518" fmla="*/ 407259 h 1862850"/>
                <a:gd name="connsiteX519" fmla="*/ 1209582 w 1269288"/>
                <a:gd name="connsiteY519" fmla="*/ 397335 h 1862850"/>
                <a:gd name="connsiteX520" fmla="*/ 1223657 w 1269288"/>
                <a:gd name="connsiteY520" fmla="*/ 397578 h 1862850"/>
                <a:gd name="connsiteX521" fmla="*/ 1228652 w 1269288"/>
                <a:gd name="connsiteY521" fmla="*/ 397659 h 1862850"/>
                <a:gd name="connsiteX522" fmla="*/ 1230971 w 1269288"/>
                <a:gd name="connsiteY522" fmla="*/ 394967 h 1862850"/>
                <a:gd name="connsiteX523" fmla="*/ 1239484 w 1269288"/>
                <a:gd name="connsiteY523" fmla="*/ 376027 h 1862850"/>
                <a:gd name="connsiteX524" fmla="*/ 1245905 w 1269288"/>
                <a:gd name="connsiteY524" fmla="*/ 372962 h 1862850"/>
                <a:gd name="connsiteX525" fmla="*/ 1246035 w 1269288"/>
                <a:gd name="connsiteY525" fmla="*/ 365244 h 1862850"/>
                <a:gd name="connsiteX526" fmla="*/ 1263580 w 1269288"/>
                <a:gd name="connsiteY526" fmla="*/ 349190 h 1862850"/>
                <a:gd name="connsiteX527" fmla="*/ 1269288 w 1269288"/>
                <a:gd name="connsiteY527" fmla="*/ 334758 h 1862850"/>
                <a:gd name="connsiteX528" fmla="*/ 1262137 w 1269288"/>
                <a:gd name="connsiteY528" fmla="*/ 328272 h 1862850"/>
                <a:gd name="connsiteX529" fmla="*/ 1255100 w 1269288"/>
                <a:gd name="connsiteY529" fmla="*/ 315429 h 1862850"/>
                <a:gd name="connsiteX530" fmla="*/ 1247511 w 1269288"/>
                <a:gd name="connsiteY530" fmla="*/ 307581 h 1862850"/>
                <a:gd name="connsiteX531" fmla="*/ 1230371 w 1269288"/>
                <a:gd name="connsiteY531" fmla="*/ 300462 h 1862850"/>
                <a:gd name="connsiteX532" fmla="*/ 1228635 w 1269288"/>
                <a:gd name="connsiteY532" fmla="*/ 295889 h 1862850"/>
                <a:gd name="connsiteX533" fmla="*/ 1221371 w 1269288"/>
                <a:gd name="connsiteY533" fmla="*/ 295759 h 1862850"/>
                <a:gd name="connsiteX534" fmla="*/ 1218760 w 1269288"/>
                <a:gd name="connsiteY534" fmla="*/ 288900 h 1862850"/>
                <a:gd name="connsiteX535" fmla="*/ 1209290 w 1269288"/>
                <a:gd name="connsiteY535" fmla="*/ 285106 h 1862850"/>
                <a:gd name="connsiteX536" fmla="*/ 1197842 w 1269288"/>
                <a:gd name="connsiteY536" fmla="*/ 289905 h 1862850"/>
                <a:gd name="connsiteX537" fmla="*/ 1177037 w 1269288"/>
                <a:gd name="connsiteY537" fmla="*/ 284538 h 1862850"/>
                <a:gd name="connsiteX538" fmla="*/ 1172432 w 1269288"/>
                <a:gd name="connsiteY538" fmla="*/ 288089 h 1862850"/>
                <a:gd name="connsiteX539" fmla="*/ 1172334 w 1269288"/>
                <a:gd name="connsiteY539" fmla="*/ 293992 h 1862850"/>
                <a:gd name="connsiteX540" fmla="*/ 1165021 w 1269288"/>
                <a:gd name="connsiteY540" fmla="*/ 296132 h 1862850"/>
                <a:gd name="connsiteX541" fmla="*/ 1159151 w 1269288"/>
                <a:gd name="connsiteY541" fmla="*/ 294219 h 1862850"/>
                <a:gd name="connsiteX542" fmla="*/ 1158405 w 1269288"/>
                <a:gd name="connsiteY542" fmla="*/ 310564 h 1862850"/>
                <a:gd name="connsiteX543" fmla="*/ 1161032 w 1269288"/>
                <a:gd name="connsiteY543" fmla="*/ 316515 h 1862850"/>
                <a:gd name="connsiteX544" fmla="*/ 1152924 w 1269288"/>
                <a:gd name="connsiteY544" fmla="*/ 312283 h 1862850"/>
                <a:gd name="connsiteX545" fmla="*/ 1150411 w 1269288"/>
                <a:gd name="connsiteY545" fmla="*/ 326326 h 1862850"/>
                <a:gd name="connsiteX546" fmla="*/ 1155778 w 1269288"/>
                <a:gd name="connsiteY546" fmla="*/ 331418 h 1862850"/>
                <a:gd name="connsiteX547" fmla="*/ 1154789 w 1269288"/>
                <a:gd name="connsiteY547" fmla="*/ 336396 h 1862850"/>
                <a:gd name="connsiteX548" fmla="*/ 1149308 w 1269288"/>
                <a:gd name="connsiteY548" fmla="*/ 337661 h 1862850"/>
                <a:gd name="connsiteX549" fmla="*/ 1148676 w 1269288"/>
                <a:gd name="connsiteY549" fmla="*/ 347650 h 1862850"/>
                <a:gd name="connsiteX550" fmla="*/ 1142676 w 1269288"/>
                <a:gd name="connsiteY550" fmla="*/ 353455 h 1862850"/>
                <a:gd name="connsiteX551" fmla="*/ 1133336 w 1269288"/>
                <a:gd name="connsiteY551" fmla="*/ 341926 h 1862850"/>
                <a:gd name="connsiteX552" fmla="*/ 1130530 w 1269288"/>
                <a:gd name="connsiteY552" fmla="*/ 346871 h 1862850"/>
                <a:gd name="connsiteX553" fmla="*/ 1127028 w 1269288"/>
                <a:gd name="connsiteY553" fmla="*/ 339088 h 1862850"/>
                <a:gd name="connsiteX554" fmla="*/ 1114768 w 1269288"/>
                <a:gd name="connsiteY554" fmla="*/ 338423 h 1862850"/>
                <a:gd name="connsiteX555" fmla="*/ 1103109 w 1269288"/>
                <a:gd name="connsiteY555" fmla="*/ 355482 h 1862850"/>
                <a:gd name="connsiteX556" fmla="*/ 1102137 w 1269288"/>
                <a:gd name="connsiteY556" fmla="*/ 332747 h 1862850"/>
                <a:gd name="connsiteX557" fmla="*/ 1108671 w 1269288"/>
                <a:gd name="connsiteY557" fmla="*/ 322418 h 1862850"/>
                <a:gd name="connsiteX558" fmla="*/ 1097191 w 1269288"/>
                <a:gd name="connsiteY558" fmla="*/ 329034 h 1862850"/>
                <a:gd name="connsiteX559" fmla="*/ 1078624 w 1269288"/>
                <a:gd name="connsiteY559" fmla="*/ 351428 h 1862850"/>
                <a:gd name="connsiteX560" fmla="*/ 1077926 w 1269288"/>
                <a:gd name="connsiteY560" fmla="*/ 365503 h 1862850"/>
                <a:gd name="connsiteX561" fmla="*/ 1066770 w 1269288"/>
                <a:gd name="connsiteY561" fmla="*/ 379854 h 1862850"/>
                <a:gd name="connsiteX562" fmla="*/ 1048981 w 1269288"/>
                <a:gd name="connsiteY562" fmla="*/ 409983 h 1862850"/>
                <a:gd name="connsiteX563" fmla="*/ 1032344 w 1269288"/>
                <a:gd name="connsiteY563" fmla="*/ 426053 h 1862850"/>
                <a:gd name="connsiteX564" fmla="*/ 1031225 w 1269288"/>
                <a:gd name="connsiteY564" fmla="*/ 438296 h 1862850"/>
                <a:gd name="connsiteX565" fmla="*/ 1027382 w 1269288"/>
                <a:gd name="connsiteY565" fmla="*/ 450036 h 1862850"/>
                <a:gd name="connsiteX566" fmla="*/ 1012042 w 1269288"/>
                <a:gd name="connsiteY566" fmla="*/ 470208 h 1862850"/>
                <a:gd name="connsiteX567" fmla="*/ 1008880 w 1269288"/>
                <a:gd name="connsiteY567" fmla="*/ 468798 h 1862850"/>
                <a:gd name="connsiteX568" fmla="*/ 1018236 w 1269288"/>
                <a:gd name="connsiteY568" fmla="*/ 453052 h 1862850"/>
                <a:gd name="connsiteX569" fmla="*/ 1024447 w 1269288"/>
                <a:gd name="connsiteY569" fmla="*/ 435896 h 1862850"/>
                <a:gd name="connsiteX570" fmla="*/ 1024641 w 1269288"/>
                <a:gd name="connsiteY570" fmla="*/ 424999 h 1862850"/>
                <a:gd name="connsiteX571" fmla="*/ 1036333 w 1269288"/>
                <a:gd name="connsiteY571" fmla="*/ 405670 h 1862850"/>
                <a:gd name="connsiteX572" fmla="*/ 1036446 w 1269288"/>
                <a:gd name="connsiteY572" fmla="*/ 398859 h 1862850"/>
                <a:gd name="connsiteX573" fmla="*/ 1047197 w 1269288"/>
                <a:gd name="connsiteY573" fmla="*/ 381330 h 1862850"/>
                <a:gd name="connsiteX574" fmla="*/ 1044619 w 1269288"/>
                <a:gd name="connsiteY574" fmla="*/ 372654 h 1862850"/>
                <a:gd name="connsiteX575" fmla="*/ 1048722 w 1269288"/>
                <a:gd name="connsiteY575" fmla="*/ 371811 h 1862850"/>
                <a:gd name="connsiteX576" fmla="*/ 1060689 w 1269288"/>
                <a:gd name="connsiteY576" fmla="*/ 258431 h 1862850"/>
                <a:gd name="connsiteX577" fmla="*/ 1045592 w 1269288"/>
                <a:gd name="connsiteY577" fmla="*/ 264074 h 1862850"/>
                <a:gd name="connsiteX578" fmla="*/ 1027349 w 1269288"/>
                <a:gd name="connsiteY578" fmla="*/ 267852 h 1862850"/>
                <a:gd name="connsiteX579" fmla="*/ 1023636 w 1269288"/>
                <a:gd name="connsiteY579" fmla="*/ 272782 h 1862850"/>
                <a:gd name="connsiteX580" fmla="*/ 1022533 w 1269288"/>
                <a:gd name="connsiteY580" fmla="*/ 309559 h 1862850"/>
                <a:gd name="connsiteX581" fmla="*/ 1020636 w 1269288"/>
                <a:gd name="connsiteY581" fmla="*/ 314521 h 1862850"/>
                <a:gd name="connsiteX582" fmla="*/ 1011150 w 1269288"/>
                <a:gd name="connsiteY582" fmla="*/ 311180 h 1862850"/>
                <a:gd name="connsiteX583" fmla="*/ 1002847 w 1269288"/>
                <a:gd name="connsiteY583" fmla="*/ 318753 h 1862850"/>
                <a:gd name="connsiteX584" fmla="*/ 974259 w 1269288"/>
                <a:gd name="connsiteY584" fmla="*/ 342785 h 1862850"/>
                <a:gd name="connsiteX585" fmla="*/ 957622 w 1269288"/>
                <a:gd name="connsiteY585" fmla="*/ 359309 h 1862850"/>
                <a:gd name="connsiteX586" fmla="*/ 955076 w 1269288"/>
                <a:gd name="connsiteY586" fmla="*/ 348817 h 1862850"/>
                <a:gd name="connsiteX587" fmla="*/ 948281 w 1269288"/>
                <a:gd name="connsiteY587" fmla="*/ 347796 h 1862850"/>
                <a:gd name="connsiteX588" fmla="*/ 947487 w 1269288"/>
                <a:gd name="connsiteY588" fmla="*/ 341423 h 1862850"/>
                <a:gd name="connsiteX589" fmla="*/ 965340 w 1269288"/>
                <a:gd name="connsiteY589" fmla="*/ 334012 h 1862850"/>
                <a:gd name="connsiteX590" fmla="*/ 992096 w 1269288"/>
                <a:gd name="connsiteY590" fmla="*/ 310402 h 1862850"/>
                <a:gd name="connsiteX591" fmla="*/ 998599 w 1269288"/>
                <a:gd name="connsiteY591" fmla="*/ 301889 h 1862850"/>
                <a:gd name="connsiteX592" fmla="*/ 1000058 w 1269288"/>
                <a:gd name="connsiteY592" fmla="*/ 270560 h 1862850"/>
                <a:gd name="connsiteX593" fmla="*/ 972378 w 1269288"/>
                <a:gd name="connsiteY593" fmla="*/ 268711 h 1862850"/>
                <a:gd name="connsiteX594" fmla="*/ 948784 w 1269288"/>
                <a:gd name="connsiteY594" fmla="*/ 266944 h 1862850"/>
                <a:gd name="connsiteX595" fmla="*/ 922806 w 1269288"/>
                <a:gd name="connsiteY595" fmla="*/ 271484 h 1862850"/>
                <a:gd name="connsiteX596" fmla="*/ 914066 w 1269288"/>
                <a:gd name="connsiteY596" fmla="*/ 277241 h 1862850"/>
                <a:gd name="connsiteX597" fmla="*/ 908861 w 1269288"/>
                <a:gd name="connsiteY597" fmla="*/ 289419 h 1862850"/>
                <a:gd name="connsiteX598" fmla="*/ 907207 w 1269288"/>
                <a:gd name="connsiteY598" fmla="*/ 280306 h 1862850"/>
                <a:gd name="connsiteX599" fmla="*/ 885737 w 1269288"/>
                <a:gd name="connsiteY599" fmla="*/ 286743 h 1862850"/>
                <a:gd name="connsiteX600" fmla="*/ 863781 w 1269288"/>
                <a:gd name="connsiteY600" fmla="*/ 295451 h 1862850"/>
                <a:gd name="connsiteX601" fmla="*/ 852235 w 1269288"/>
                <a:gd name="connsiteY601" fmla="*/ 306154 h 1862850"/>
                <a:gd name="connsiteX602" fmla="*/ 847549 w 1269288"/>
                <a:gd name="connsiteY602" fmla="*/ 314699 h 1862850"/>
                <a:gd name="connsiteX603" fmla="*/ 837041 w 1269288"/>
                <a:gd name="connsiteY603" fmla="*/ 318153 h 1862850"/>
                <a:gd name="connsiteX604" fmla="*/ 837009 w 1269288"/>
                <a:gd name="connsiteY604" fmla="*/ 294073 h 1862850"/>
                <a:gd name="connsiteX605" fmla="*/ 859062 w 1269288"/>
                <a:gd name="connsiteY605" fmla="*/ 280370 h 1862850"/>
                <a:gd name="connsiteX606" fmla="*/ 875537 w 1269288"/>
                <a:gd name="connsiteY606" fmla="*/ 273382 h 1862850"/>
                <a:gd name="connsiteX607" fmla="*/ 878797 w 1269288"/>
                <a:gd name="connsiteY607" fmla="*/ 268890 h 1862850"/>
                <a:gd name="connsiteX608" fmla="*/ 900315 w 1269288"/>
                <a:gd name="connsiteY608" fmla="*/ 259274 h 1862850"/>
                <a:gd name="connsiteX609" fmla="*/ 868840 w 1269288"/>
                <a:gd name="connsiteY609" fmla="*/ 240545 h 1862850"/>
                <a:gd name="connsiteX610" fmla="*/ 872992 w 1269288"/>
                <a:gd name="connsiteY610" fmla="*/ 237431 h 1862850"/>
                <a:gd name="connsiteX611" fmla="*/ 905569 w 1269288"/>
                <a:gd name="connsiteY611" fmla="*/ 245263 h 1862850"/>
                <a:gd name="connsiteX612" fmla="*/ 908212 w 1269288"/>
                <a:gd name="connsiteY612" fmla="*/ 250306 h 1862850"/>
                <a:gd name="connsiteX613" fmla="*/ 933752 w 1269288"/>
                <a:gd name="connsiteY613" fmla="*/ 244388 h 1862850"/>
                <a:gd name="connsiteX614" fmla="*/ 949238 w 1269288"/>
                <a:gd name="connsiteY614" fmla="*/ 241939 h 1862850"/>
                <a:gd name="connsiteX615" fmla="*/ 978199 w 1269288"/>
                <a:gd name="connsiteY615" fmla="*/ 248798 h 1862850"/>
                <a:gd name="connsiteX616" fmla="*/ 1007274 w 1269288"/>
                <a:gd name="connsiteY616" fmla="*/ 249301 h 1862850"/>
                <a:gd name="connsiteX617" fmla="*/ 1029457 w 1269288"/>
                <a:gd name="connsiteY617" fmla="*/ 227426 h 1862850"/>
                <a:gd name="connsiteX618" fmla="*/ 1043533 w 1269288"/>
                <a:gd name="connsiteY618" fmla="*/ 227669 h 1862850"/>
                <a:gd name="connsiteX619" fmla="*/ 1056343 w 1269288"/>
                <a:gd name="connsiteY619" fmla="*/ 222902 h 1862850"/>
                <a:gd name="connsiteX620" fmla="*/ 1063300 w 1269288"/>
                <a:gd name="connsiteY620" fmla="*/ 214843 h 1862850"/>
                <a:gd name="connsiteX621" fmla="*/ 1062051 w 1269288"/>
                <a:gd name="connsiteY621" fmla="*/ 208454 h 1862850"/>
                <a:gd name="connsiteX622" fmla="*/ 1062619 w 1269288"/>
                <a:gd name="connsiteY622" fmla="*/ 201643 h 1862850"/>
                <a:gd name="connsiteX623" fmla="*/ 1068521 w 1269288"/>
                <a:gd name="connsiteY623" fmla="*/ 201740 h 1862850"/>
                <a:gd name="connsiteX624" fmla="*/ 1082499 w 1269288"/>
                <a:gd name="connsiteY624" fmla="*/ 181989 h 1862850"/>
                <a:gd name="connsiteX625" fmla="*/ 1083051 w 1269288"/>
                <a:gd name="connsiteY625" fmla="*/ 176087 h 1862850"/>
                <a:gd name="connsiteX626" fmla="*/ 1071440 w 1269288"/>
                <a:gd name="connsiteY626" fmla="*/ 164525 h 1862850"/>
                <a:gd name="connsiteX627" fmla="*/ 1056748 w 1269288"/>
                <a:gd name="connsiteY627" fmla="*/ 147466 h 1862850"/>
                <a:gd name="connsiteX628" fmla="*/ 1050311 w 1269288"/>
                <a:gd name="connsiteY628" fmla="*/ 151439 h 1862850"/>
                <a:gd name="connsiteX629" fmla="*/ 1041895 w 1269288"/>
                <a:gd name="connsiteY629" fmla="*/ 138564 h 1862850"/>
                <a:gd name="connsiteX630" fmla="*/ 1034582 w 1269288"/>
                <a:gd name="connsiteY630" fmla="*/ 141158 h 1862850"/>
                <a:gd name="connsiteX631" fmla="*/ 1028922 w 1269288"/>
                <a:gd name="connsiteY631" fmla="*/ 152866 h 1862850"/>
                <a:gd name="connsiteX632" fmla="*/ 1024641 w 1269288"/>
                <a:gd name="connsiteY632" fmla="*/ 138256 h 1862850"/>
                <a:gd name="connsiteX633" fmla="*/ 1031144 w 1269288"/>
                <a:gd name="connsiteY633" fmla="*/ 130196 h 1862850"/>
                <a:gd name="connsiteX634" fmla="*/ 1026149 w 1269288"/>
                <a:gd name="connsiteY634" fmla="*/ 130115 h 1862850"/>
                <a:gd name="connsiteX635" fmla="*/ 1017068 w 1269288"/>
                <a:gd name="connsiteY635" fmla="*/ 129953 h 1862850"/>
                <a:gd name="connsiteX636" fmla="*/ 992615 w 1269288"/>
                <a:gd name="connsiteY636" fmla="*/ 151342 h 1862850"/>
                <a:gd name="connsiteX637" fmla="*/ 1003966 w 1269288"/>
                <a:gd name="connsiteY637" fmla="*/ 126094 h 1862850"/>
                <a:gd name="connsiteX638" fmla="*/ 1014587 w 1269288"/>
                <a:gd name="connsiteY638" fmla="*/ 115829 h 1862850"/>
                <a:gd name="connsiteX639" fmla="*/ 1008426 w 1269288"/>
                <a:gd name="connsiteY639" fmla="*/ 104365 h 1862850"/>
                <a:gd name="connsiteX640" fmla="*/ 1011328 w 1269288"/>
                <a:gd name="connsiteY640" fmla="*/ 93970 h 1862850"/>
                <a:gd name="connsiteX641" fmla="*/ 1005572 w 1269288"/>
                <a:gd name="connsiteY641" fmla="*/ 85230 h 1862850"/>
                <a:gd name="connsiteX642" fmla="*/ 976270 w 1269288"/>
                <a:gd name="connsiteY642" fmla="*/ 97895 h 1862850"/>
                <a:gd name="connsiteX643" fmla="*/ 972118 w 1269288"/>
                <a:gd name="connsiteY643" fmla="*/ 101916 h 1862850"/>
                <a:gd name="connsiteX644" fmla="*/ 947179 w 1269288"/>
                <a:gd name="connsiteY644" fmla="*/ 99208 h 1862850"/>
                <a:gd name="connsiteX645" fmla="*/ 942087 w 1269288"/>
                <a:gd name="connsiteY645" fmla="*/ 104575 h 1862850"/>
                <a:gd name="connsiteX646" fmla="*/ 935001 w 1269288"/>
                <a:gd name="connsiteY646" fmla="*/ 94457 h 1862850"/>
                <a:gd name="connsiteX647" fmla="*/ 907872 w 1269288"/>
                <a:gd name="connsiteY647" fmla="*/ 86722 h 1862850"/>
                <a:gd name="connsiteX648" fmla="*/ 896796 w 1269288"/>
                <a:gd name="connsiteY648" fmla="*/ 96062 h 1862850"/>
                <a:gd name="connsiteX649" fmla="*/ 886321 w 1269288"/>
                <a:gd name="connsiteY649" fmla="*/ 97700 h 1862850"/>
                <a:gd name="connsiteX650" fmla="*/ 871986 w 1269288"/>
                <a:gd name="connsiteY650" fmla="*/ 112440 h 1862850"/>
                <a:gd name="connsiteX651" fmla="*/ 870462 w 1269288"/>
                <a:gd name="connsiteY651" fmla="*/ 121505 h 1862850"/>
                <a:gd name="connsiteX652" fmla="*/ 864738 w 1269288"/>
                <a:gd name="connsiteY652" fmla="*/ 111402 h 1862850"/>
                <a:gd name="connsiteX653" fmla="*/ 829631 w 1269288"/>
                <a:gd name="connsiteY653" fmla="*/ 118051 h 1862850"/>
                <a:gd name="connsiteX654" fmla="*/ 825123 w 1269288"/>
                <a:gd name="connsiteY654" fmla="*/ 142050 h 1862850"/>
                <a:gd name="connsiteX655" fmla="*/ 822204 w 1269288"/>
                <a:gd name="connsiteY655" fmla="*/ 127002 h 1862850"/>
                <a:gd name="connsiteX656" fmla="*/ 803150 w 1269288"/>
                <a:gd name="connsiteY656" fmla="*/ 125753 h 1862850"/>
                <a:gd name="connsiteX657" fmla="*/ 788605 w 1269288"/>
                <a:gd name="connsiteY657" fmla="*/ 151844 h 1862850"/>
                <a:gd name="connsiteX658" fmla="*/ 788459 w 1269288"/>
                <a:gd name="connsiteY658" fmla="*/ 134121 h 1862850"/>
                <a:gd name="connsiteX659" fmla="*/ 792642 w 1269288"/>
                <a:gd name="connsiteY659" fmla="*/ 128737 h 1862850"/>
                <a:gd name="connsiteX660" fmla="*/ 786821 w 1269288"/>
                <a:gd name="connsiteY660" fmla="*/ 124099 h 1862850"/>
                <a:gd name="connsiteX661" fmla="*/ 799599 w 1269288"/>
                <a:gd name="connsiteY661" fmla="*/ 121148 h 1862850"/>
                <a:gd name="connsiteX662" fmla="*/ 805550 w 1269288"/>
                <a:gd name="connsiteY662" fmla="*/ 118975 h 1862850"/>
                <a:gd name="connsiteX663" fmla="*/ 816431 w 1269288"/>
                <a:gd name="connsiteY663" fmla="*/ 120532 h 1862850"/>
                <a:gd name="connsiteX664" fmla="*/ 825674 w 1269288"/>
                <a:gd name="connsiteY664" fmla="*/ 111613 h 1862850"/>
                <a:gd name="connsiteX665" fmla="*/ 848506 w 1269288"/>
                <a:gd name="connsiteY665" fmla="*/ 104738 h 1862850"/>
                <a:gd name="connsiteX666" fmla="*/ 848214 w 1269288"/>
                <a:gd name="connsiteY666" fmla="*/ 95187 h 1862850"/>
                <a:gd name="connsiteX667" fmla="*/ 838760 w 1269288"/>
                <a:gd name="connsiteY667" fmla="*/ 90484 h 1862850"/>
                <a:gd name="connsiteX668" fmla="*/ 830685 w 1269288"/>
                <a:gd name="connsiteY668" fmla="*/ 84435 h 1862850"/>
                <a:gd name="connsiteX669" fmla="*/ 834820 w 1269288"/>
                <a:gd name="connsiteY669" fmla="*/ 82230 h 1862850"/>
                <a:gd name="connsiteX670" fmla="*/ 847403 w 1269288"/>
                <a:gd name="connsiteY670" fmla="*/ 89722 h 1862850"/>
                <a:gd name="connsiteX671" fmla="*/ 854603 w 1269288"/>
                <a:gd name="connsiteY671" fmla="*/ 93938 h 1862850"/>
                <a:gd name="connsiteX672" fmla="*/ 860862 w 1269288"/>
                <a:gd name="connsiteY672" fmla="*/ 99500 h 1862850"/>
                <a:gd name="connsiteX673" fmla="*/ 870851 w 1269288"/>
                <a:gd name="connsiteY673" fmla="*/ 100132 h 1862850"/>
                <a:gd name="connsiteX674" fmla="*/ 880532 w 1269288"/>
                <a:gd name="connsiteY674" fmla="*/ 92122 h 1862850"/>
                <a:gd name="connsiteX675" fmla="*/ 886921 w 1269288"/>
                <a:gd name="connsiteY675" fmla="*/ 90419 h 1862850"/>
                <a:gd name="connsiteX676" fmla="*/ 889321 w 1269288"/>
                <a:gd name="connsiteY676" fmla="*/ 83187 h 1862850"/>
                <a:gd name="connsiteX677" fmla="*/ 900737 w 1269288"/>
                <a:gd name="connsiteY677" fmla="*/ 79749 h 1862850"/>
                <a:gd name="connsiteX678" fmla="*/ 911634 w 1269288"/>
                <a:gd name="connsiteY678" fmla="*/ 79944 h 1862850"/>
                <a:gd name="connsiteX679" fmla="*/ 922077 w 1269288"/>
                <a:gd name="connsiteY679" fmla="*/ 80122 h 1862850"/>
                <a:gd name="connsiteX680" fmla="*/ 932001 w 1269288"/>
                <a:gd name="connsiteY680" fmla="*/ 83933 h 1862850"/>
                <a:gd name="connsiteX681" fmla="*/ 941049 w 1269288"/>
                <a:gd name="connsiteY681" fmla="*/ 85911 h 1862850"/>
                <a:gd name="connsiteX682" fmla="*/ 955076 w 1269288"/>
                <a:gd name="connsiteY682" fmla="*/ 88879 h 1862850"/>
                <a:gd name="connsiteX683" fmla="*/ 965097 w 1269288"/>
                <a:gd name="connsiteY683" fmla="*/ 87241 h 1862850"/>
                <a:gd name="connsiteX684" fmla="*/ 975654 w 1269288"/>
                <a:gd name="connsiteY684" fmla="*/ 81063 h 1862850"/>
                <a:gd name="connsiteX685" fmla="*/ 984280 w 1269288"/>
                <a:gd name="connsiteY685" fmla="*/ 81209 h 1862850"/>
                <a:gd name="connsiteX686" fmla="*/ 990848 w 1269288"/>
                <a:gd name="connsiteY686" fmla="*/ 69517 h 1862850"/>
                <a:gd name="connsiteX687" fmla="*/ 995129 w 1269288"/>
                <a:gd name="connsiteY687" fmla="*/ 58231 h 1862850"/>
                <a:gd name="connsiteX688" fmla="*/ 985756 w 1269288"/>
                <a:gd name="connsiteY688" fmla="*/ 48534 h 1862850"/>
                <a:gd name="connsiteX689" fmla="*/ 967757 w 1269288"/>
                <a:gd name="connsiteY689" fmla="*/ 38221 h 1862850"/>
                <a:gd name="connsiteX690" fmla="*/ 957897 w 1269288"/>
                <a:gd name="connsiteY690" fmla="*/ 30323 h 1862850"/>
                <a:gd name="connsiteX691" fmla="*/ 949773 w 1269288"/>
                <a:gd name="connsiteY691" fmla="*/ 27453 h 1862850"/>
                <a:gd name="connsiteX692" fmla="*/ 939703 w 1269288"/>
                <a:gd name="connsiteY692" fmla="*/ 31361 h 1862850"/>
                <a:gd name="connsiteX693" fmla="*/ 942833 w 1269288"/>
                <a:gd name="connsiteY693" fmla="*/ 34588 h 1862850"/>
                <a:gd name="connsiteX694" fmla="*/ 930460 w 1269288"/>
                <a:gd name="connsiteY694" fmla="*/ 40734 h 1862850"/>
                <a:gd name="connsiteX695" fmla="*/ 927525 w 1269288"/>
                <a:gd name="connsiteY695" fmla="*/ 27048 h 1862850"/>
                <a:gd name="connsiteX696" fmla="*/ 936152 w 1269288"/>
                <a:gd name="connsiteY696" fmla="*/ 27194 h 1862850"/>
                <a:gd name="connsiteX697" fmla="*/ 934920 w 1269288"/>
                <a:gd name="connsiteY697" fmla="*/ 19897 h 1862850"/>
                <a:gd name="connsiteX698" fmla="*/ 928060 w 1269288"/>
                <a:gd name="connsiteY698" fmla="*/ 22053 h 1862850"/>
                <a:gd name="connsiteX699" fmla="*/ 923909 w 1269288"/>
                <a:gd name="connsiteY699" fmla="*/ 25621 h 1862850"/>
                <a:gd name="connsiteX700" fmla="*/ 919417 w 1269288"/>
                <a:gd name="connsiteY700" fmla="*/ 22816 h 1862850"/>
                <a:gd name="connsiteX701" fmla="*/ 920374 w 1269288"/>
                <a:gd name="connsiteY701" fmla="*/ 19654 h 1862850"/>
                <a:gd name="connsiteX702" fmla="*/ 901093 w 1269288"/>
                <a:gd name="connsiteY702" fmla="*/ 4784 h 1862850"/>
                <a:gd name="connsiteX703" fmla="*/ 894737 w 1269288"/>
                <a:gd name="connsiteY703" fmla="*/ 4670 h 1862850"/>
                <a:gd name="connsiteX704" fmla="*/ 890586 w 1269288"/>
                <a:gd name="connsiteY704" fmla="*/ 8238 h 1862850"/>
                <a:gd name="connsiteX705" fmla="*/ 881002 w 1269288"/>
                <a:gd name="connsiteY705" fmla="*/ 10800 h 1862850"/>
                <a:gd name="connsiteX706" fmla="*/ 874710 w 1269288"/>
                <a:gd name="connsiteY706" fmla="*/ 6600 h 1862850"/>
                <a:gd name="connsiteX707" fmla="*/ 867932 w 1269288"/>
                <a:gd name="connsiteY707" fmla="*/ 4216 h 1862850"/>
                <a:gd name="connsiteX708" fmla="*/ 858770 w 1269288"/>
                <a:gd name="connsiteY708" fmla="*/ 8140 h 1862850"/>
                <a:gd name="connsiteX709" fmla="*/ 859808 w 1269288"/>
                <a:gd name="connsiteY709" fmla="*/ 892 h 1862850"/>
                <a:gd name="connsiteX710" fmla="*/ 848911 w 1269288"/>
                <a:gd name="connsiteY710" fmla="*/ 697 h 1862850"/>
                <a:gd name="connsiteX711" fmla="*/ 838468 w 1269288"/>
                <a:gd name="connsiteY711" fmla="*/ 519 h 1862850"/>
                <a:gd name="connsiteX712" fmla="*/ 823858 w 1269288"/>
                <a:gd name="connsiteY712" fmla="*/ 4800 h 1862850"/>
                <a:gd name="connsiteX713" fmla="*/ 821928 w 1269288"/>
                <a:gd name="connsiteY713" fmla="*/ 11578 h 1862850"/>
                <a:gd name="connsiteX714" fmla="*/ 827652 w 1269288"/>
                <a:gd name="connsiteY714" fmla="*/ 22135 h 1862850"/>
                <a:gd name="connsiteX715" fmla="*/ 825268 w 1269288"/>
                <a:gd name="connsiteY715" fmla="*/ 28913 h 1862850"/>
                <a:gd name="connsiteX716" fmla="*/ 815247 w 1269288"/>
                <a:gd name="connsiteY716" fmla="*/ 4200 h 1862850"/>
                <a:gd name="connsiteX717" fmla="*/ 811939 w 1269288"/>
                <a:gd name="connsiteY717" fmla="*/ 11416 h 1862850"/>
                <a:gd name="connsiteX718" fmla="*/ 808501 w 1269288"/>
                <a:gd name="connsiteY718" fmla="*/ 0 h 1862850"/>
                <a:gd name="connsiteX719" fmla="*/ 797815 w 1269288"/>
                <a:gd name="connsiteY719" fmla="*/ 13897 h 1862850"/>
                <a:gd name="connsiteX720" fmla="*/ 782864 w 1269288"/>
                <a:gd name="connsiteY720" fmla="*/ 11821 h 1862850"/>
                <a:gd name="connsiteX721" fmla="*/ 771967 w 1269288"/>
                <a:gd name="connsiteY721" fmla="*/ 11627 h 1862850"/>
                <a:gd name="connsiteX722" fmla="*/ 761816 w 1269288"/>
                <a:gd name="connsiteY722" fmla="*/ 20529 h 1862850"/>
                <a:gd name="connsiteX723" fmla="*/ 769227 w 1269288"/>
                <a:gd name="connsiteY723" fmla="*/ 38383 h 1862850"/>
                <a:gd name="connsiteX724" fmla="*/ 761606 w 1269288"/>
                <a:gd name="connsiteY724" fmla="*/ 32804 h 1862850"/>
                <a:gd name="connsiteX725" fmla="*/ 754860 w 1269288"/>
                <a:gd name="connsiteY725" fmla="*/ 28605 h 1862850"/>
                <a:gd name="connsiteX726" fmla="*/ 748681 w 1269288"/>
                <a:gd name="connsiteY726" fmla="*/ 18048 h 1862850"/>
                <a:gd name="connsiteX727" fmla="*/ 741352 w 1269288"/>
                <a:gd name="connsiteY727" fmla="*/ 21097 h 1862850"/>
                <a:gd name="connsiteX728" fmla="*/ 740720 w 1269288"/>
                <a:gd name="connsiteY728" fmla="*/ 31086 h 1862850"/>
                <a:gd name="connsiteX729" fmla="*/ 745065 w 1269288"/>
                <a:gd name="connsiteY729" fmla="*/ 42064 h 1862850"/>
                <a:gd name="connsiteX730" fmla="*/ 740914 w 1269288"/>
                <a:gd name="connsiteY730" fmla="*/ 46085 h 1862850"/>
                <a:gd name="connsiteX731" fmla="*/ 737866 w 1269288"/>
                <a:gd name="connsiteY731" fmla="*/ 38756 h 1862850"/>
                <a:gd name="connsiteX732" fmla="*/ 723904 w 1269288"/>
                <a:gd name="connsiteY732" fmla="*/ 31702 h 1862850"/>
                <a:gd name="connsiteX733" fmla="*/ 722023 w 1269288"/>
                <a:gd name="connsiteY733" fmla="*/ 61198 h 1862850"/>
                <a:gd name="connsiteX734" fmla="*/ 724585 w 1269288"/>
                <a:gd name="connsiteY734" fmla="*/ 70782 h 1862850"/>
                <a:gd name="connsiteX735" fmla="*/ 739049 w 1269288"/>
                <a:gd name="connsiteY735" fmla="*/ 74674 h 1862850"/>
                <a:gd name="connsiteX736" fmla="*/ 748001 w 1269288"/>
                <a:gd name="connsiteY736" fmla="*/ 82100 h 1862850"/>
                <a:gd name="connsiteX737" fmla="*/ 757973 w 1269288"/>
                <a:gd name="connsiteY737" fmla="*/ 83641 h 1862850"/>
                <a:gd name="connsiteX738" fmla="*/ 744287 w 1269288"/>
                <a:gd name="connsiteY738" fmla="*/ 87030 h 1862850"/>
                <a:gd name="connsiteX739" fmla="*/ 731071 w 1269288"/>
                <a:gd name="connsiteY739" fmla="*/ 89073 h 1862850"/>
                <a:gd name="connsiteX740" fmla="*/ 725542 w 1269288"/>
                <a:gd name="connsiteY740" fmla="*/ 93516 h 1862850"/>
                <a:gd name="connsiteX741" fmla="*/ 723628 w 1269288"/>
                <a:gd name="connsiteY741" fmla="*/ 98932 h 1862850"/>
                <a:gd name="connsiteX742" fmla="*/ 729482 w 1269288"/>
                <a:gd name="connsiteY742" fmla="*/ 102208 h 1862850"/>
                <a:gd name="connsiteX743" fmla="*/ 740866 w 1269288"/>
                <a:gd name="connsiteY743" fmla="*/ 100586 h 1862850"/>
                <a:gd name="connsiteX744" fmla="*/ 753481 w 1269288"/>
                <a:gd name="connsiteY744" fmla="*/ 106716 h 1862850"/>
                <a:gd name="connsiteX745" fmla="*/ 747546 w 1269288"/>
                <a:gd name="connsiteY745" fmla="*/ 107981 h 1862850"/>
                <a:gd name="connsiteX746" fmla="*/ 739439 w 1269288"/>
                <a:gd name="connsiteY746" fmla="*/ 104202 h 1862850"/>
                <a:gd name="connsiteX747" fmla="*/ 729871 w 1269288"/>
                <a:gd name="connsiteY747" fmla="*/ 105402 h 1862850"/>
                <a:gd name="connsiteX748" fmla="*/ 720790 w 1269288"/>
                <a:gd name="connsiteY748" fmla="*/ 105240 h 1862850"/>
                <a:gd name="connsiteX749" fmla="*/ 717126 w 1269288"/>
                <a:gd name="connsiteY749" fmla="*/ 106538 h 1862850"/>
                <a:gd name="connsiteX750" fmla="*/ 726401 w 1269288"/>
                <a:gd name="connsiteY750" fmla="*/ 147596 h 1862850"/>
                <a:gd name="connsiteX751" fmla="*/ 708791 w 1269288"/>
                <a:gd name="connsiteY751" fmla="*/ 115035 h 1862850"/>
                <a:gd name="connsiteX752" fmla="*/ 684727 w 1269288"/>
                <a:gd name="connsiteY752" fmla="*/ 114159 h 1862850"/>
                <a:gd name="connsiteX753" fmla="*/ 665689 w 1269288"/>
                <a:gd name="connsiteY753" fmla="*/ 85652 h 1862850"/>
                <a:gd name="connsiteX754" fmla="*/ 658327 w 1269288"/>
                <a:gd name="connsiteY754" fmla="*/ 90970 h 1862850"/>
                <a:gd name="connsiteX755" fmla="*/ 661343 w 1269288"/>
                <a:gd name="connsiteY755" fmla="*/ 74220 h 1862850"/>
                <a:gd name="connsiteX756" fmla="*/ 657808 w 1269288"/>
                <a:gd name="connsiteY756" fmla="*/ 68706 h 1862850"/>
                <a:gd name="connsiteX757" fmla="*/ 647398 w 1269288"/>
                <a:gd name="connsiteY757" fmla="*/ 66258 h 1862850"/>
                <a:gd name="connsiteX758" fmla="*/ 642533 w 1269288"/>
                <a:gd name="connsiteY758" fmla="*/ 58442 h 1862850"/>
                <a:gd name="connsiteX759" fmla="*/ 627955 w 1269288"/>
                <a:gd name="connsiteY759" fmla="*/ 60906 h 1862850"/>
                <a:gd name="connsiteX760" fmla="*/ 622361 w 1269288"/>
                <a:gd name="connsiteY760" fmla="*/ 68982 h 1862850"/>
                <a:gd name="connsiteX761" fmla="*/ 635690 w 1269288"/>
                <a:gd name="connsiteY761" fmla="*/ 86025 h 1862850"/>
                <a:gd name="connsiteX762" fmla="*/ 623399 w 1269288"/>
                <a:gd name="connsiteY762" fmla="*/ 87176 h 1862850"/>
                <a:gd name="connsiteX763" fmla="*/ 605853 w 1269288"/>
                <a:gd name="connsiteY763" fmla="*/ 77333 h 1862850"/>
                <a:gd name="connsiteX764" fmla="*/ 597437 w 1269288"/>
                <a:gd name="connsiteY764" fmla="*/ 90808 h 1862850"/>
                <a:gd name="connsiteX765" fmla="*/ 586281 w 1269288"/>
                <a:gd name="connsiteY765" fmla="*/ 78809 h 1862850"/>
                <a:gd name="connsiteX766" fmla="*/ 583864 w 1269288"/>
                <a:gd name="connsiteY766" fmla="*/ 87403 h 1862850"/>
                <a:gd name="connsiteX767" fmla="*/ 622377 w 1269288"/>
                <a:gd name="connsiteY767" fmla="*/ 119883 h 1862850"/>
                <a:gd name="connsiteX768" fmla="*/ 599286 w 1269288"/>
                <a:gd name="connsiteY768" fmla="*/ 114937 h 1862850"/>
                <a:gd name="connsiteX769" fmla="*/ 590578 w 1269288"/>
                <a:gd name="connsiteY769" fmla="*/ 119332 h 1862850"/>
                <a:gd name="connsiteX770" fmla="*/ 589005 w 1269288"/>
                <a:gd name="connsiteY770" fmla="*/ 105224 h 1862850"/>
                <a:gd name="connsiteX771" fmla="*/ 574703 w 1269288"/>
                <a:gd name="connsiteY771" fmla="*/ 91797 h 1862850"/>
                <a:gd name="connsiteX772" fmla="*/ 564633 w 1269288"/>
                <a:gd name="connsiteY772" fmla="*/ 96159 h 1862850"/>
                <a:gd name="connsiteX773" fmla="*/ 558082 w 1269288"/>
                <a:gd name="connsiteY773" fmla="*/ 106943 h 1862850"/>
                <a:gd name="connsiteX774" fmla="*/ 568865 w 1269288"/>
                <a:gd name="connsiteY774" fmla="*/ 113948 h 1862850"/>
                <a:gd name="connsiteX775" fmla="*/ 556201 w 1269288"/>
                <a:gd name="connsiteY775" fmla="*/ 110997 h 1862850"/>
                <a:gd name="connsiteX776" fmla="*/ 564130 w 1269288"/>
                <a:gd name="connsiteY776" fmla="*/ 125672 h 1862850"/>
                <a:gd name="connsiteX777" fmla="*/ 569043 w 1269288"/>
                <a:gd name="connsiteY777" fmla="*/ 130294 h 1862850"/>
                <a:gd name="connsiteX778" fmla="*/ 590383 w 1269288"/>
                <a:gd name="connsiteY778" fmla="*/ 130667 h 1862850"/>
                <a:gd name="connsiteX779" fmla="*/ 594129 w 1269288"/>
                <a:gd name="connsiteY779" fmla="*/ 123921 h 1862850"/>
                <a:gd name="connsiteX780" fmla="*/ 600826 w 1269288"/>
                <a:gd name="connsiteY780" fmla="*/ 130845 h 1862850"/>
                <a:gd name="connsiteX781" fmla="*/ 618015 w 1269288"/>
                <a:gd name="connsiteY781" fmla="*/ 135239 h 1862850"/>
                <a:gd name="connsiteX782" fmla="*/ 633079 w 1269288"/>
                <a:gd name="connsiteY782" fmla="*/ 131413 h 1862850"/>
                <a:gd name="connsiteX783" fmla="*/ 646247 w 1269288"/>
                <a:gd name="connsiteY783" fmla="*/ 131640 h 1862850"/>
                <a:gd name="connsiteX784" fmla="*/ 657079 w 1269288"/>
                <a:gd name="connsiteY784" fmla="*/ 135921 h 1862850"/>
                <a:gd name="connsiteX785" fmla="*/ 671494 w 1269288"/>
                <a:gd name="connsiteY785" fmla="*/ 143445 h 1862850"/>
                <a:gd name="connsiteX786" fmla="*/ 680381 w 1269288"/>
                <a:gd name="connsiteY786" fmla="*/ 154504 h 1862850"/>
                <a:gd name="connsiteX787" fmla="*/ 693094 w 1269288"/>
                <a:gd name="connsiteY787" fmla="*/ 155185 h 1862850"/>
                <a:gd name="connsiteX788" fmla="*/ 697440 w 1269288"/>
                <a:gd name="connsiteY788" fmla="*/ 166163 h 1862850"/>
                <a:gd name="connsiteX789" fmla="*/ 697634 w 1269288"/>
                <a:gd name="connsiteY789" fmla="*/ 180708 h 1862850"/>
                <a:gd name="connsiteX790" fmla="*/ 701153 w 1269288"/>
                <a:gd name="connsiteY790" fmla="*/ 213026 h 1862850"/>
                <a:gd name="connsiteX791" fmla="*/ 695705 w 1269288"/>
                <a:gd name="connsiteY791" fmla="*/ 212929 h 1862850"/>
                <a:gd name="connsiteX792" fmla="*/ 691716 w 1269288"/>
                <a:gd name="connsiteY792" fmla="*/ 181049 h 1862850"/>
                <a:gd name="connsiteX793" fmla="*/ 681321 w 1269288"/>
                <a:gd name="connsiteY793" fmla="*/ 178146 h 1862850"/>
                <a:gd name="connsiteX794" fmla="*/ 675240 w 1269288"/>
                <a:gd name="connsiteY794" fmla="*/ 162141 h 1862850"/>
                <a:gd name="connsiteX795" fmla="*/ 666322 w 1269288"/>
                <a:gd name="connsiteY795" fmla="*/ 152444 h 1862850"/>
                <a:gd name="connsiteX796" fmla="*/ 658684 w 1269288"/>
                <a:gd name="connsiteY796" fmla="*/ 147774 h 1862850"/>
                <a:gd name="connsiteX797" fmla="*/ 663354 w 1269288"/>
                <a:gd name="connsiteY797" fmla="*/ 166487 h 1862850"/>
                <a:gd name="connsiteX798" fmla="*/ 662933 w 1269288"/>
                <a:gd name="connsiteY798" fmla="*/ 191022 h 1862850"/>
                <a:gd name="connsiteX799" fmla="*/ 655879 w 1269288"/>
                <a:gd name="connsiteY799" fmla="*/ 178633 h 1862850"/>
                <a:gd name="connsiteX800" fmla="*/ 659316 w 1269288"/>
                <a:gd name="connsiteY800" fmla="*/ 164152 h 1862850"/>
                <a:gd name="connsiteX801" fmla="*/ 649036 w 1269288"/>
                <a:gd name="connsiteY801" fmla="*/ 154893 h 1862850"/>
                <a:gd name="connsiteX802" fmla="*/ 653252 w 1269288"/>
                <a:gd name="connsiteY802" fmla="*/ 147693 h 1862850"/>
                <a:gd name="connsiteX803" fmla="*/ 637441 w 1269288"/>
                <a:gd name="connsiteY803" fmla="*/ 142423 h 1862850"/>
                <a:gd name="connsiteX804" fmla="*/ 619280 w 1269288"/>
                <a:gd name="connsiteY804" fmla="*/ 141645 h 1862850"/>
                <a:gd name="connsiteX805" fmla="*/ 608302 w 1269288"/>
                <a:gd name="connsiteY805" fmla="*/ 145536 h 1862850"/>
                <a:gd name="connsiteX806" fmla="*/ 581562 w 1269288"/>
                <a:gd name="connsiteY806" fmla="*/ 141434 h 1862850"/>
                <a:gd name="connsiteX807" fmla="*/ 576973 w 1269288"/>
                <a:gd name="connsiteY807" fmla="*/ 144077 h 1862850"/>
                <a:gd name="connsiteX808" fmla="*/ 579535 w 1269288"/>
                <a:gd name="connsiteY808" fmla="*/ 153207 h 1862850"/>
                <a:gd name="connsiteX809" fmla="*/ 587562 w 1269288"/>
                <a:gd name="connsiteY809" fmla="*/ 161979 h 1862850"/>
                <a:gd name="connsiteX810" fmla="*/ 598686 w 1269288"/>
                <a:gd name="connsiteY810" fmla="*/ 175341 h 1862850"/>
                <a:gd name="connsiteX811" fmla="*/ 603032 w 1269288"/>
                <a:gd name="connsiteY811" fmla="*/ 186319 h 1862850"/>
                <a:gd name="connsiteX812" fmla="*/ 616393 w 1269288"/>
                <a:gd name="connsiteY812" fmla="*/ 202000 h 1862850"/>
                <a:gd name="connsiteX813" fmla="*/ 616264 w 1269288"/>
                <a:gd name="connsiteY813" fmla="*/ 209718 h 1862850"/>
                <a:gd name="connsiteX814" fmla="*/ 617512 w 1269288"/>
                <a:gd name="connsiteY814" fmla="*/ 216561 h 1862850"/>
                <a:gd name="connsiteX815" fmla="*/ 626950 w 1269288"/>
                <a:gd name="connsiteY815" fmla="*/ 222626 h 1862850"/>
                <a:gd name="connsiteX816" fmla="*/ 634685 w 1269288"/>
                <a:gd name="connsiteY816" fmla="*/ 221848 h 1862850"/>
                <a:gd name="connsiteX817" fmla="*/ 648598 w 1269288"/>
                <a:gd name="connsiteY817" fmla="*/ 232080 h 1862850"/>
                <a:gd name="connsiteX818" fmla="*/ 641722 w 1269288"/>
                <a:gd name="connsiteY818" fmla="*/ 235145 h 1862850"/>
                <a:gd name="connsiteX819" fmla="*/ 634571 w 1269288"/>
                <a:gd name="connsiteY819" fmla="*/ 228204 h 1862850"/>
                <a:gd name="connsiteX820" fmla="*/ 625490 w 1269288"/>
                <a:gd name="connsiteY820" fmla="*/ 228042 h 1862850"/>
                <a:gd name="connsiteX821" fmla="*/ 612015 w 1269288"/>
                <a:gd name="connsiteY821" fmla="*/ 219626 h 1862850"/>
                <a:gd name="connsiteX822" fmla="*/ 602950 w 1269288"/>
                <a:gd name="connsiteY822" fmla="*/ 218102 h 1862850"/>
                <a:gd name="connsiteX823" fmla="*/ 598248 w 1269288"/>
                <a:gd name="connsiteY823" fmla="*/ 227102 h 1862850"/>
                <a:gd name="connsiteX824" fmla="*/ 595799 w 1269288"/>
                <a:gd name="connsiteY824" fmla="*/ 237512 h 1862850"/>
                <a:gd name="connsiteX825" fmla="*/ 599756 w 1269288"/>
                <a:gd name="connsiteY825" fmla="*/ 245312 h 1862850"/>
                <a:gd name="connsiteX826" fmla="*/ 601037 w 1269288"/>
                <a:gd name="connsiteY826" fmla="*/ 249885 h 1862850"/>
                <a:gd name="connsiteX827" fmla="*/ 593578 w 1269288"/>
                <a:gd name="connsiteY827" fmla="*/ 261106 h 1862850"/>
                <a:gd name="connsiteX828" fmla="*/ 594810 w 1269288"/>
                <a:gd name="connsiteY828" fmla="*/ 268403 h 1862850"/>
                <a:gd name="connsiteX829" fmla="*/ 604799 w 1269288"/>
                <a:gd name="connsiteY829" fmla="*/ 269036 h 1862850"/>
                <a:gd name="connsiteX830" fmla="*/ 598767 w 1269288"/>
                <a:gd name="connsiteY830" fmla="*/ 276203 h 1862850"/>
                <a:gd name="connsiteX831" fmla="*/ 607669 w 1269288"/>
                <a:gd name="connsiteY831" fmla="*/ 286808 h 1862850"/>
                <a:gd name="connsiteX832" fmla="*/ 600161 w 1269288"/>
                <a:gd name="connsiteY832" fmla="*/ 300300 h 1862850"/>
                <a:gd name="connsiteX833" fmla="*/ 589345 w 1269288"/>
                <a:gd name="connsiteY833" fmla="*/ 295565 h 1862850"/>
                <a:gd name="connsiteX834" fmla="*/ 569773 w 1269288"/>
                <a:gd name="connsiteY834" fmla="*/ 271144 h 1862850"/>
                <a:gd name="connsiteX835" fmla="*/ 568135 w 1269288"/>
                <a:gd name="connsiteY835" fmla="*/ 260668 h 1862850"/>
                <a:gd name="connsiteX836" fmla="*/ 561519 w 1269288"/>
                <a:gd name="connsiteY836" fmla="*/ 249642 h 1862850"/>
                <a:gd name="connsiteX837" fmla="*/ 553411 w 1269288"/>
                <a:gd name="connsiteY837" fmla="*/ 245863 h 1862850"/>
                <a:gd name="connsiteX838" fmla="*/ 546731 w 1269288"/>
                <a:gd name="connsiteY838" fmla="*/ 238485 h 1862850"/>
                <a:gd name="connsiteX839" fmla="*/ 536012 w 1269288"/>
                <a:gd name="connsiteY839" fmla="*/ 227848 h 1862850"/>
                <a:gd name="connsiteX840" fmla="*/ 527563 w 1269288"/>
                <a:gd name="connsiteY840" fmla="*/ 217243 h 1862850"/>
                <a:gd name="connsiteX841" fmla="*/ 516294 w 1269288"/>
                <a:gd name="connsiteY841" fmla="*/ 212054 h 1862850"/>
                <a:gd name="connsiteX842" fmla="*/ 510634 w 1269288"/>
                <a:gd name="connsiteY842" fmla="*/ 198319 h 1862850"/>
                <a:gd name="connsiteX843" fmla="*/ 501245 w 1269288"/>
                <a:gd name="connsiteY843" fmla="*/ 189530 h 1862850"/>
                <a:gd name="connsiteX844" fmla="*/ 483181 w 1269288"/>
                <a:gd name="connsiteY844" fmla="*/ 183303 h 1862850"/>
                <a:gd name="connsiteX845" fmla="*/ 468198 w 1269288"/>
                <a:gd name="connsiteY845" fmla="*/ 183044 h 1862850"/>
                <a:gd name="connsiteX846" fmla="*/ 468035 w 1269288"/>
                <a:gd name="connsiteY846" fmla="*/ 192124 h 1862850"/>
                <a:gd name="connsiteX847" fmla="*/ 471003 w 1269288"/>
                <a:gd name="connsiteY847" fmla="*/ 203994 h 1862850"/>
                <a:gd name="connsiteX848" fmla="*/ 472884 w 1269288"/>
                <a:gd name="connsiteY848" fmla="*/ 226745 h 1862850"/>
                <a:gd name="connsiteX849" fmla="*/ 477587 w 1269288"/>
                <a:gd name="connsiteY849" fmla="*/ 244096 h 1862850"/>
                <a:gd name="connsiteX850" fmla="*/ 487332 w 1269288"/>
                <a:gd name="connsiteY850" fmla="*/ 258804 h 1862850"/>
                <a:gd name="connsiteX851" fmla="*/ 497597 w 1269288"/>
                <a:gd name="connsiteY851" fmla="*/ 269879 h 1862850"/>
                <a:gd name="connsiteX852" fmla="*/ 500710 w 1269288"/>
                <a:gd name="connsiteY852" fmla="*/ 273576 h 1862850"/>
                <a:gd name="connsiteX853" fmla="*/ 490105 w 1269288"/>
                <a:gd name="connsiteY853" fmla="*/ 282025 h 1862850"/>
                <a:gd name="connsiteX854" fmla="*/ 481592 w 1269288"/>
                <a:gd name="connsiteY854" fmla="*/ 275522 h 1862850"/>
                <a:gd name="connsiteX855" fmla="*/ 466706 w 1269288"/>
                <a:gd name="connsiteY855" fmla="*/ 269360 h 1862850"/>
                <a:gd name="connsiteX856" fmla="*/ 466592 w 1269288"/>
                <a:gd name="connsiteY856" fmla="*/ 275717 h 1862850"/>
                <a:gd name="connsiteX857" fmla="*/ 493186 w 1269288"/>
                <a:gd name="connsiteY857" fmla="*/ 313434 h 1862850"/>
                <a:gd name="connsiteX858" fmla="*/ 488029 w 1269288"/>
                <a:gd name="connsiteY858" fmla="*/ 322888 h 1862850"/>
                <a:gd name="connsiteX859" fmla="*/ 481348 w 1269288"/>
                <a:gd name="connsiteY859" fmla="*/ 315040 h 1862850"/>
                <a:gd name="connsiteX860" fmla="*/ 481089 w 1269288"/>
                <a:gd name="connsiteY860" fmla="*/ 304127 h 1862850"/>
                <a:gd name="connsiteX861" fmla="*/ 469917 w 1269288"/>
                <a:gd name="connsiteY861" fmla="*/ 293489 h 1862850"/>
                <a:gd name="connsiteX862" fmla="*/ 466430 w 1269288"/>
                <a:gd name="connsiteY862" fmla="*/ 284797 h 1862850"/>
                <a:gd name="connsiteX863" fmla="*/ 458857 w 1269288"/>
                <a:gd name="connsiteY863" fmla="*/ 276495 h 1862850"/>
                <a:gd name="connsiteX864" fmla="*/ 445301 w 1269288"/>
                <a:gd name="connsiteY864" fmla="*/ 272165 h 1862850"/>
                <a:gd name="connsiteX865" fmla="*/ 429231 w 1269288"/>
                <a:gd name="connsiteY865" fmla="*/ 255982 h 1862850"/>
                <a:gd name="connsiteX866" fmla="*/ 424642 w 1269288"/>
                <a:gd name="connsiteY866" fmla="*/ 258625 h 1862850"/>
                <a:gd name="connsiteX867" fmla="*/ 427156 w 1269288"/>
                <a:gd name="connsiteY867" fmla="*/ 270933 h 1862850"/>
                <a:gd name="connsiteX868" fmla="*/ 426945 w 1269288"/>
                <a:gd name="connsiteY868" fmla="*/ 282738 h 1862850"/>
                <a:gd name="connsiteX869" fmla="*/ 421350 w 1269288"/>
                <a:gd name="connsiteY869" fmla="*/ 291267 h 1862850"/>
                <a:gd name="connsiteX870" fmla="*/ 416648 w 1269288"/>
                <a:gd name="connsiteY870" fmla="*/ 300267 h 1862850"/>
                <a:gd name="connsiteX871" fmla="*/ 413323 w 1269288"/>
                <a:gd name="connsiteY871" fmla="*/ 308391 h 1862850"/>
                <a:gd name="connsiteX872" fmla="*/ 412918 w 1269288"/>
                <a:gd name="connsiteY872" fmla="*/ 331564 h 1862850"/>
                <a:gd name="connsiteX873" fmla="*/ 406675 w 1269288"/>
                <a:gd name="connsiteY873" fmla="*/ 325094 h 1862850"/>
                <a:gd name="connsiteX874" fmla="*/ 407048 w 1269288"/>
                <a:gd name="connsiteY874" fmla="*/ 303300 h 1862850"/>
                <a:gd name="connsiteX875" fmla="*/ 413178 w 1269288"/>
                <a:gd name="connsiteY875" fmla="*/ 290230 h 1862850"/>
                <a:gd name="connsiteX876" fmla="*/ 413437 w 1269288"/>
                <a:gd name="connsiteY876" fmla="*/ 275700 h 1862850"/>
                <a:gd name="connsiteX877" fmla="*/ 414604 w 1269288"/>
                <a:gd name="connsiteY877" fmla="*/ 260733 h 1862850"/>
                <a:gd name="connsiteX878" fmla="*/ 414442 w 1269288"/>
                <a:gd name="connsiteY878" fmla="*/ 244372 h 1862850"/>
                <a:gd name="connsiteX879" fmla="*/ 411491 w 1269288"/>
                <a:gd name="connsiteY879" fmla="*/ 231139 h 1862850"/>
                <a:gd name="connsiteX880" fmla="*/ 405816 w 1269288"/>
                <a:gd name="connsiteY880" fmla="*/ 217859 h 1862850"/>
                <a:gd name="connsiteX881" fmla="*/ 397854 w 1269288"/>
                <a:gd name="connsiteY881" fmla="*/ 205908 h 1862850"/>
                <a:gd name="connsiteX882" fmla="*/ 373141 w 1269288"/>
                <a:gd name="connsiteY882" fmla="*/ 215929 h 1862850"/>
                <a:gd name="connsiteX883" fmla="*/ 381508 w 1269288"/>
                <a:gd name="connsiteY883" fmla="*/ 231075 h 1862850"/>
                <a:gd name="connsiteX884" fmla="*/ 369881 w 1269288"/>
                <a:gd name="connsiteY884" fmla="*/ 220421 h 1862850"/>
                <a:gd name="connsiteX885" fmla="*/ 360087 w 1269288"/>
                <a:gd name="connsiteY885" fmla="*/ 235242 h 1862850"/>
                <a:gd name="connsiteX886" fmla="*/ 354379 w 1269288"/>
                <a:gd name="connsiteY886" fmla="*/ 223777 h 1862850"/>
                <a:gd name="connsiteX887" fmla="*/ 323683 w 1269288"/>
                <a:gd name="connsiteY887" fmla="*/ 238696 h 1862850"/>
                <a:gd name="connsiteX888" fmla="*/ 315380 w 1269288"/>
                <a:gd name="connsiteY888" fmla="*/ 245815 h 1862850"/>
                <a:gd name="connsiteX889" fmla="*/ 297559 w 1269288"/>
                <a:gd name="connsiteY889" fmla="*/ 251863 h 1862850"/>
                <a:gd name="connsiteX890" fmla="*/ 291527 w 1269288"/>
                <a:gd name="connsiteY890" fmla="*/ 259485 h 1862850"/>
                <a:gd name="connsiteX891" fmla="*/ 312591 w 1269288"/>
                <a:gd name="connsiteY891" fmla="*/ 275749 h 1862850"/>
                <a:gd name="connsiteX892" fmla="*/ 314115 w 1269288"/>
                <a:gd name="connsiteY892" fmla="*/ 292127 h 1862850"/>
                <a:gd name="connsiteX893" fmla="*/ 320261 w 1269288"/>
                <a:gd name="connsiteY893" fmla="*/ 304046 h 1862850"/>
                <a:gd name="connsiteX894" fmla="*/ 347747 w 1269288"/>
                <a:gd name="connsiteY894" fmla="*/ 343142 h 1862850"/>
                <a:gd name="connsiteX895" fmla="*/ 336007 w 1269288"/>
                <a:gd name="connsiteY895" fmla="*/ 338845 h 1862850"/>
                <a:gd name="connsiteX896" fmla="*/ 334369 w 1269288"/>
                <a:gd name="connsiteY896" fmla="*/ 328823 h 1862850"/>
                <a:gd name="connsiteX897" fmla="*/ 323650 w 1269288"/>
                <a:gd name="connsiteY897" fmla="*/ 318640 h 1862850"/>
                <a:gd name="connsiteX898" fmla="*/ 316613 w 1269288"/>
                <a:gd name="connsiteY898" fmla="*/ 305343 h 1862850"/>
                <a:gd name="connsiteX899" fmla="*/ 310337 w 1269288"/>
                <a:gd name="connsiteY899" fmla="*/ 300235 h 1862850"/>
                <a:gd name="connsiteX900" fmla="*/ 305910 w 1269288"/>
                <a:gd name="connsiteY900" fmla="*/ 293797 h 1862850"/>
                <a:gd name="connsiteX901" fmla="*/ 304743 w 1269288"/>
                <a:gd name="connsiteY901" fmla="*/ 282414 h 1862850"/>
                <a:gd name="connsiteX902" fmla="*/ 295305 w 1269288"/>
                <a:gd name="connsiteY902" fmla="*/ 276349 h 1862850"/>
                <a:gd name="connsiteX903" fmla="*/ 286743 w 1269288"/>
                <a:gd name="connsiteY903" fmla="*/ 272571 h 1862850"/>
                <a:gd name="connsiteX904" fmla="*/ 281376 w 1269288"/>
                <a:gd name="connsiteY904" fmla="*/ 267933 h 1862850"/>
                <a:gd name="connsiteX905" fmla="*/ 270009 w 1269288"/>
                <a:gd name="connsiteY905" fmla="*/ 268192 h 1862850"/>
                <a:gd name="connsiteX906" fmla="*/ 260441 w 1269288"/>
                <a:gd name="connsiteY906" fmla="*/ 269846 h 1862850"/>
                <a:gd name="connsiteX907" fmla="*/ 253501 w 1269288"/>
                <a:gd name="connsiteY907" fmla="*/ 276998 h 1862850"/>
                <a:gd name="connsiteX908" fmla="*/ 249301 w 1269288"/>
                <a:gd name="connsiteY908" fmla="*/ 283743 h 1862850"/>
                <a:gd name="connsiteX909" fmla="*/ 245490 w 1269288"/>
                <a:gd name="connsiteY909" fmla="*/ 293667 h 1862850"/>
                <a:gd name="connsiteX910" fmla="*/ 252917 w 1269288"/>
                <a:gd name="connsiteY910" fmla="*/ 310613 h 1862850"/>
                <a:gd name="connsiteX911" fmla="*/ 260425 w 1269288"/>
                <a:gd name="connsiteY911" fmla="*/ 322564 h 1862850"/>
                <a:gd name="connsiteX912" fmla="*/ 253242 w 1269288"/>
                <a:gd name="connsiteY912" fmla="*/ 343790 h 1862850"/>
                <a:gd name="connsiteX913" fmla="*/ 257279 w 1269288"/>
                <a:gd name="connsiteY913" fmla="*/ 372492 h 1862850"/>
                <a:gd name="connsiteX914" fmla="*/ 243917 w 1269288"/>
                <a:gd name="connsiteY914" fmla="*/ 382708 h 1862850"/>
                <a:gd name="connsiteX915" fmla="*/ 230069 w 1269288"/>
                <a:gd name="connsiteY915" fmla="*/ 368844 h 1862850"/>
                <a:gd name="connsiteX916" fmla="*/ 215118 w 1269288"/>
                <a:gd name="connsiteY916" fmla="*/ 366314 h 1862850"/>
                <a:gd name="connsiteX917" fmla="*/ 210448 w 1269288"/>
                <a:gd name="connsiteY917" fmla="*/ 373498 h 1862850"/>
                <a:gd name="connsiteX918" fmla="*/ 210221 w 1269288"/>
                <a:gd name="connsiteY918" fmla="*/ 386211 h 1862850"/>
                <a:gd name="connsiteX919" fmla="*/ 214048 w 1269288"/>
                <a:gd name="connsiteY919" fmla="*/ 400821 h 1862850"/>
                <a:gd name="connsiteX920" fmla="*/ 220680 w 1269288"/>
                <a:gd name="connsiteY920" fmla="*/ 411394 h 1862850"/>
                <a:gd name="connsiteX921" fmla="*/ 217324 w 1269288"/>
                <a:gd name="connsiteY921" fmla="*/ 421788 h 1862850"/>
                <a:gd name="connsiteX922" fmla="*/ 209913 w 1269288"/>
                <a:gd name="connsiteY922" fmla="*/ 403481 h 1862850"/>
                <a:gd name="connsiteX923" fmla="*/ 206102 w 1269288"/>
                <a:gd name="connsiteY923" fmla="*/ 387962 h 1862850"/>
                <a:gd name="connsiteX924" fmla="*/ 206281 w 1269288"/>
                <a:gd name="connsiteY924" fmla="*/ 377973 h 1862850"/>
                <a:gd name="connsiteX925" fmla="*/ 199940 w 1269288"/>
                <a:gd name="connsiteY925" fmla="*/ 376498 h 1862850"/>
                <a:gd name="connsiteX926" fmla="*/ 199794 w 1269288"/>
                <a:gd name="connsiteY926" fmla="*/ 384670 h 1862850"/>
                <a:gd name="connsiteX927" fmla="*/ 181438 w 1269288"/>
                <a:gd name="connsiteY927" fmla="*/ 395259 h 1862850"/>
                <a:gd name="connsiteX928" fmla="*/ 181292 w 1269288"/>
                <a:gd name="connsiteY928" fmla="*/ 403432 h 1862850"/>
                <a:gd name="connsiteX929" fmla="*/ 177011 w 1269288"/>
                <a:gd name="connsiteY929" fmla="*/ 414718 h 1862850"/>
                <a:gd name="connsiteX930" fmla="*/ 164947 w 1269288"/>
                <a:gd name="connsiteY930" fmla="*/ 429053 h 1862850"/>
                <a:gd name="connsiteX931" fmla="*/ 169341 w 1269288"/>
                <a:gd name="connsiteY931" fmla="*/ 437307 h 1862850"/>
                <a:gd name="connsiteX932" fmla="*/ 157504 w 1269288"/>
                <a:gd name="connsiteY932" fmla="*/ 438912 h 1862850"/>
                <a:gd name="connsiteX933" fmla="*/ 153288 w 1269288"/>
                <a:gd name="connsiteY933" fmla="*/ 446566 h 1862850"/>
                <a:gd name="connsiteX934" fmla="*/ 142780 w 1269288"/>
                <a:gd name="connsiteY934" fmla="*/ 450020 h 1862850"/>
                <a:gd name="connsiteX935" fmla="*/ 142601 w 1269288"/>
                <a:gd name="connsiteY935" fmla="*/ 460009 h 1862850"/>
                <a:gd name="connsiteX936" fmla="*/ 125948 w 1269288"/>
                <a:gd name="connsiteY936" fmla="*/ 476987 h 1862850"/>
                <a:gd name="connsiteX937" fmla="*/ 125656 w 1269288"/>
                <a:gd name="connsiteY937" fmla="*/ 493332 h 1862850"/>
                <a:gd name="connsiteX938" fmla="*/ 133926 w 1269288"/>
                <a:gd name="connsiteY938" fmla="*/ 513926 h 1862850"/>
                <a:gd name="connsiteX939" fmla="*/ 150742 w 1269288"/>
                <a:gd name="connsiteY939" fmla="*/ 513764 h 1862850"/>
                <a:gd name="connsiteX940" fmla="*/ 160163 w 1269288"/>
                <a:gd name="connsiteY940" fmla="*/ 520283 h 1862850"/>
                <a:gd name="connsiteX941" fmla="*/ 172130 w 1269288"/>
                <a:gd name="connsiteY941" fmla="*/ 511413 h 1862850"/>
                <a:gd name="connsiteX942" fmla="*/ 180757 w 1269288"/>
                <a:gd name="connsiteY942" fmla="*/ 512013 h 1862850"/>
                <a:gd name="connsiteX943" fmla="*/ 194686 w 1269288"/>
                <a:gd name="connsiteY943" fmla="*/ 494986 h 1862850"/>
                <a:gd name="connsiteX944" fmla="*/ 198773 w 1269288"/>
                <a:gd name="connsiteY944" fmla="*/ 495505 h 1862850"/>
                <a:gd name="connsiteX945" fmla="*/ 194038 w 1269288"/>
                <a:gd name="connsiteY945" fmla="*/ 506321 h 1862850"/>
                <a:gd name="connsiteX946" fmla="*/ 198951 w 1269288"/>
                <a:gd name="connsiteY946" fmla="*/ 510942 h 1862850"/>
                <a:gd name="connsiteX947" fmla="*/ 191654 w 1269288"/>
                <a:gd name="connsiteY947" fmla="*/ 512175 h 1862850"/>
                <a:gd name="connsiteX948" fmla="*/ 188865 w 1269288"/>
                <a:gd name="connsiteY948" fmla="*/ 515758 h 1862850"/>
                <a:gd name="connsiteX949" fmla="*/ 176087 w 1269288"/>
                <a:gd name="connsiteY949" fmla="*/ 519164 h 1862850"/>
                <a:gd name="connsiteX950" fmla="*/ 190422 w 1269288"/>
                <a:gd name="connsiteY950" fmla="*/ 530774 h 1862850"/>
                <a:gd name="connsiteX951" fmla="*/ 190746 w 1269288"/>
                <a:gd name="connsiteY951" fmla="*/ 538055 h 1862850"/>
                <a:gd name="connsiteX952" fmla="*/ 181633 w 1269288"/>
                <a:gd name="connsiteY952" fmla="*/ 539709 h 1862850"/>
                <a:gd name="connsiteX953" fmla="*/ 170817 w 1269288"/>
                <a:gd name="connsiteY953" fmla="*/ 534520 h 1862850"/>
                <a:gd name="connsiteX954" fmla="*/ 169228 w 1269288"/>
                <a:gd name="connsiteY954" fmla="*/ 547671 h 1862850"/>
                <a:gd name="connsiteX955" fmla="*/ 172325 w 1269288"/>
                <a:gd name="connsiteY955" fmla="*/ 552276 h 1862850"/>
                <a:gd name="connsiteX956" fmla="*/ 178519 w 1269288"/>
                <a:gd name="connsiteY956" fmla="*/ 561471 h 1862850"/>
                <a:gd name="connsiteX957" fmla="*/ 177384 w 1269288"/>
                <a:gd name="connsiteY957" fmla="*/ 574622 h 1862850"/>
                <a:gd name="connsiteX958" fmla="*/ 167622 w 1269288"/>
                <a:gd name="connsiteY958" fmla="*/ 587627 h 1862850"/>
                <a:gd name="connsiteX959" fmla="*/ 157795 w 1269288"/>
                <a:gd name="connsiteY959" fmla="*/ 603810 h 1862850"/>
                <a:gd name="connsiteX960" fmla="*/ 148001 w 1269288"/>
                <a:gd name="connsiteY960" fmla="*/ 618631 h 1862850"/>
                <a:gd name="connsiteX961" fmla="*/ 134412 w 1269288"/>
                <a:gd name="connsiteY961" fmla="*/ 616572 h 1862850"/>
                <a:gd name="connsiteX962" fmla="*/ 128429 w 1269288"/>
                <a:gd name="connsiteY962" fmla="*/ 621015 h 1862850"/>
                <a:gd name="connsiteX963" fmla="*/ 123515 w 1269288"/>
                <a:gd name="connsiteY963" fmla="*/ 616393 h 1862850"/>
                <a:gd name="connsiteX964" fmla="*/ 112116 w 1269288"/>
                <a:gd name="connsiteY964" fmla="*/ 618469 h 1862850"/>
                <a:gd name="connsiteX965" fmla="*/ 112018 w 1269288"/>
                <a:gd name="connsiteY965" fmla="*/ 623918 h 1862850"/>
                <a:gd name="connsiteX966" fmla="*/ 100716 w 1269288"/>
                <a:gd name="connsiteY966" fmla="*/ 620999 h 1862850"/>
                <a:gd name="connsiteX967" fmla="*/ 78728 w 1269288"/>
                <a:gd name="connsiteY967" fmla="*/ 631069 h 1862850"/>
                <a:gd name="connsiteX968" fmla="*/ 84435 w 1269288"/>
                <a:gd name="connsiteY968" fmla="*/ 642079 h 1862850"/>
                <a:gd name="connsiteX969" fmla="*/ 78419 w 1269288"/>
                <a:gd name="connsiteY969" fmla="*/ 648339 h 1862850"/>
                <a:gd name="connsiteX970" fmla="*/ 64328 w 1269288"/>
                <a:gd name="connsiteY970" fmla="*/ 648549 h 1862850"/>
                <a:gd name="connsiteX971" fmla="*/ 56447 w 1269288"/>
                <a:gd name="connsiteY971" fmla="*/ 657500 h 1862850"/>
                <a:gd name="connsiteX972" fmla="*/ 45923 w 1269288"/>
                <a:gd name="connsiteY972" fmla="*/ 661408 h 1862850"/>
                <a:gd name="connsiteX973" fmla="*/ 45777 w 1269288"/>
                <a:gd name="connsiteY973" fmla="*/ 670035 h 1862850"/>
                <a:gd name="connsiteX974" fmla="*/ 36713 w 1269288"/>
                <a:gd name="connsiteY974" fmla="*/ 668965 h 1862850"/>
                <a:gd name="connsiteX975" fmla="*/ 10978 w 1269288"/>
                <a:gd name="connsiteY975" fmla="*/ 685781 h 1862850"/>
                <a:gd name="connsiteX976" fmla="*/ 10832 w 1269288"/>
                <a:gd name="connsiteY976" fmla="*/ 694408 h 1862850"/>
                <a:gd name="connsiteX977" fmla="*/ 6632 w 1269288"/>
                <a:gd name="connsiteY977" fmla="*/ 700699 h 1862850"/>
                <a:gd name="connsiteX978" fmla="*/ 6470 w 1269288"/>
                <a:gd name="connsiteY978" fmla="*/ 710234 h 1862850"/>
                <a:gd name="connsiteX979" fmla="*/ 0 w 1269288"/>
                <a:gd name="connsiteY979" fmla="*/ 716931 h 1862850"/>
                <a:gd name="connsiteX980" fmla="*/ 23610 w 1269288"/>
                <a:gd name="connsiteY980" fmla="*/ 743703 h 1862850"/>
                <a:gd name="connsiteX981" fmla="*/ 39534 w 1269288"/>
                <a:gd name="connsiteY981" fmla="*/ 742163 h 1862850"/>
                <a:gd name="connsiteX982" fmla="*/ 34377 w 1269288"/>
                <a:gd name="connsiteY982" fmla="*/ 751617 h 1862850"/>
                <a:gd name="connsiteX983" fmla="*/ 40183 w 1269288"/>
                <a:gd name="connsiteY983" fmla="*/ 757617 h 1862850"/>
                <a:gd name="connsiteX984" fmla="*/ 50236 w 1269288"/>
                <a:gd name="connsiteY984" fmla="*/ 754617 h 1862850"/>
                <a:gd name="connsiteX985" fmla="*/ 53090 w 1269288"/>
                <a:gd name="connsiteY985" fmla="*/ 747401 h 1862850"/>
                <a:gd name="connsiteX986" fmla="*/ 61263 w 1269288"/>
                <a:gd name="connsiteY986" fmla="*/ 748001 h 1862850"/>
                <a:gd name="connsiteX987" fmla="*/ 58360 w 1269288"/>
                <a:gd name="connsiteY987" fmla="*/ 757941 h 1862850"/>
                <a:gd name="connsiteX988" fmla="*/ 48761 w 1269288"/>
                <a:gd name="connsiteY988" fmla="*/ 760957 h 1862850"/>
                <a:gd name="connsiteX989" fmla="*/ 54096 w 1269288"/>
                <a:gd name="connsiteY989" fmla="*/ 767411 h 1862850"/>
                <a:gd name="connsiteX990" fmla="*/ 73295 w 1269288"/>
                <a:gd name="connsiteY990" fmla="*/ 760471 h 1862850"/>
                <a:gd name="connsiteX991" fmla="*/ 77771 w 1269288"/>
                <a:gd name="connsiteY991" fmla="*/ 764638 h 1862850"/>
                <a:gd name="connsiteX992" fmla="*/ 59398 w 1269288"/>
                <a:gd name="connsiteY992" fmla="*/ 775681 h 1862850"/>
                <a:gd name="connsiteX993" fmla="*/ 70166 w 1269288"/>
                <a:gd name="connsiteY993" fmla="*/ 783140 h 1862850"/>
                <a:gd name="connsiteX994" fmla="*/ 82376 w 1269288"/>
                <a:gd name="connsiteY994" fmla="*/ 786075 h 1862850"/>
                <a:gd name="connsiteX995" fmla="*/ 93322 w 1269288"/>
                <a:gd name="connsiteY995" fmla="*/ 784000 h 1862850"/>
                <a:gd name="connsiteX996" fmla="*/ 92251 w 1269288"/>
                <a:gd name="connsiteY996" fmla="*/ 767168 h 1862850"/>
                <a:gd name="connsiteX997" fmla="*/ 98835 w 1269288"/>
                <a:gd name="connsiteY997" fmla="*/ 780465 h 1862850"/>
                <a:gd name="connsiteX998" fmla="*/ 112456 w 1269288"/>
                <a:gd name="connsiteY998" fmla="*/ 781162 h 1862850"/>
                <a:gd name="connsiteX999" fmla="*/ 121132 w 1269288"/>
                <a:gd name="connsiteY999" fmla="*/ 778584 h 1862850"/>
                <a:gd name="connsiteX1000" fmla="*/ 127748 w 1269288"/>
                <a:gd name="connsiteY1000" fmla="*/ 763714 h 1862850"/>
                <a:gd name="connsiteX1001" fmla="*/ 137315 w 1269288"/>
                <a:gd name="connsiteY1001" fmla="*/ 762514 h 1862850"/>
                <a:gd name="connsiteX1002" fmla="*/ 131721 w 1269288"/>
                <a:gd name="connsiteY1002" fmla="*/ 771043 h 1862850"/>
                <a:gd name="connsiteX1003" fmla="*/ 139439 w 1269288"/>
                <a:gd name="connsiteY1003" fmla="*/ 771173 h 1862850"/>
                <a:gd name="connsiteX1004" fmla="*/ 150158 w 1269288"/>
                <a:gd name="connsiteY1004" fmla="*/ 781356 h 1862850"/>
                <a:gd name="connsiteX1005" fmla="*/ 147758 w 1269288"/>
                <a:gd name="connsiteY1005" fmla="*/ 789043 h 1862850"/>
                <a:gd name="connsiteX1006" fmla="*/ 138223 w 1269288"/>
                <a:gd name="connsiteY1006" fmla="*/ 788881 h 1862850"/>
                <a:gd name="connsiteX1007" fmla="*/ 138515 w 1269288"/>
                <a:gd name="connsiteY1007" fmla="*/ 797978 h 1862850"/>
                <a:gd name="connsiteX1008" fmla="*/ 150612 w 1269288"/>
                <a:gd name="connsiteY1008" fmla="*/ 807269 h 1862850"/>
                <a:gd name="connsiteX1009" fmla="*/ 136958 w 1269288"/>
                <a:gd name="connsiteY1009" fmla="*/ 808388 h 1862850"/>
                <a:gd name="connsiteX1010" fmla="*/ 132175 w 1269288"/>
                <a:gd name="connsiteY1010" fmla="*/ 796486 h 1862850"/>
                <a:gd name="connsiteX1011" fmla="*/ 111759 w 1269288"/>
                <a:gd name="connsiteY1011" fmla="*/ 794313 h 1862850"/>
                <a:gd name="connsiteX1012" fmla="*/ 95365 w 1269288"/>
                <a:gd name="connsiteY1012" fmla="*/ 796291 h 1862850"/>
                <a:gd name="connsiteX1013" fmla="*/ 87079 w 1269288"/>
                <a:gd name="connsiteY1013" fmla="*/ 802502 h 1862850"/>
                <a:gd name="connsiteX1014" fmla="*/ 86089 w 1269288"/>
                <a:gd name="connsiteY1014" fmla="*/ 807026 h 1862850"/>
                <a:gd name="connsiteX1015" fmla="*/ 99646 w 1269288"/>
                <a:gd name="connsiteY1015" fmla="*/ 811356 h 1862850"/>
                <a:gd name="connsiteX1016" fmla="*/ 110575 w 1269288"/>
                <a:gd name="connsiteY1016" fmla="*/ 810188 h 1862850"/>
                <a:gd name="connsiteX1017" fmla="*/ 125056 w 1269288"/>
                <a:gd name="connsiteY1017" fmla="*/ 813626 h 1862850"/>
                <a:gd name="connsiteX1018" fmla="*/ 137737 w 1269288"/>
                <a:gd name="connsiteY1018" fmla="*/ 816123 h 1862850"/>
                <a:gd name="connsiteX1019" fmla="*/ 148196 w 1269288"/>
                <a:gd name="connsiteY1019" fmla="*/ 815847 h 1862850"/>
                <a:gd name="connsiteX1020" fmla="*/ 141742 w 1269288"/>
                <a:gd name="connsiteY1020" fmla="*/ 820728 h 1862850"/>
                <a:gd name="connsiteX1021" fmla="*/ 146185 w 1269288"/>
                <a:gd name="connsiteY1021" fmla="*/ 826712 h 1862850"/>
                <a:gd name="connsiteX1022" fmla="*/ 135839 w 1269288"/>
                <a:gd name="connsiteY1022" fmla="*/ 821085 h 1862850"/>
                <a:gd name="connsiteX1023" fmla="*/ 115926 w 1269288"/>
                <a:gd name="connsiteY1023" fmla="*/ 816642 h 1862850"/>
                <a:gd name="connsiteX1024" fmla="*/ 105970 w 1269288"/>
                <a:gd name="connsiteY1024" fmla="*/ 814647 h 1862850"/>
                <a:gd name="connsiteX1025" fmla="*/ 98657 w 1269288"/>
                <a:gd name="connsiteY1025" fmla="*/ 817242 h 1862850"/>
                <a:gd name="connsiteX1026" fmla="*/ 83284 w 1269288"/>
                <a:gd name="connsiteY1026" fmla="*/ 813334 h 1862850"/>
                <a:gd name="connsiteX1027" fmla="*/ 71511 w 1269288"/>
                <a:gd name="connsiteY1027" fmla="*/ 810853 h 1862850"/>
                <a:gd name="connsiteX1028" fmla="*/ 60160 w 1269288"/>
                <a:gd name="connsiteY1028" fmla="*/ 810204 h 1862850"/>
                <a:gd name="connsiteX1029" fmla="*/ 49669 w 1269288"/>
                <a:gd name="connsiteY1029" fmla="*/ 812296 h 1862850"/>
                <a:gd name="connsiteX1030" fmla="*/ 45453 w 1269288"/>
                <a:gd name="connsiteY1030" fmla="*/ 819496 h 1862850"/>
                <a:gd name="connsiteX1031" fmla="*/ 36696 w 1269288"/>
                <a:gd name="connsiteY1031" fmla="*/ 827069 h 1862850"/>
                <a:gd name="connsiteX1032" fmla="*/ 41999 w 1269288"/>
                <a:gd name="connsiteY1032" fmla="*/ 835793 h 1862850"/>
                <a:gd name="connsiteX1033" fmla="*/ 47918 w 1269288"/>
                <a:gd name="connsiteY1033" fmla="*/ 835436 h 1862850"/>
                <a:gd name="connsiteX1034" fmla="*/ 45128 w 1269288"/>
                <a:gd name="connsiteY1034" fmla="*/ 839474 h 1862850"/>
                <a:gd name="connsiteX1035" fmla="*/ 52215 w 1269288"/>
                <a:gd name="connsiteY1035" fmla="*/ 850046 h 1862850"/>
                <a:gd name="connsiteX1036" fmla="*/ 59528 w 1269288"/>
                <a:gd name="connsiteY1036" fmla="*/ 847906 h 1862850"/>
                <a:gd name="connsiteX1037" fmla="*/ 61879 w 1269288"/>
                <a:gd name="connsiteY1037" fmla="*/ 843722 h 1862850"/>
                <a:gd name="connsiteX1038" fmla="*/ 69387 w 1269288"/>
                <a:gd name="connsiteY1038" fmla="*/ 830360 h 1862850"/>
                <a:gd name="connsiteX1039" fmla="*/ 74836 w 1269288"/>
                <a:gd name="connsiteY1039" fmla="*/ 830458 h 1862850"/>
                <a:gd name="connsiteX1040" fmla="*/ 67425 w 1269288"/>
                <a:gd name="connsiteY1040" fmla="*/ 838955 h 1862850"/>
                <a:gd name="connsiteX1041" fmla="*/ 67360 w 1269288"/>
                <a:gd name="connsiteY1041" fmla="*/ 842587 h 1862850"/>
                <a:gd name="connsiteX1042" fmla="*/ 64960 w 1269288"/>
                <a:gd name="connsiteY1042" fmla="*/ 850273 h 1862850"/>
                <a:gd name="connsiteX1043" fmla="*/ 73457 w 1269288"/>
                <a:gd name="connsiteY1043" fmla="*/ 857684 h 1862850"/>
                <a:gd name="connsiteX1044" fmla="*/ 82019 w 1269288"/>
                <a:gd name="connsiteY1044" fmla="*/ 861462 h 1862850"/>
                <a:gd name="connsiteX1045" fmla="*/ 92446 w 1269288"/>
                <a:gd name="connsiteY1045" fmla="*/ 862549 h 1862850"/>
                <a:gd name="connsiteX1046" fmla="*/ 100667 w 1269288"/>
                <a:gd name="connsiteY1046" fmla="*/ 859970 h 1862850"/>
                <a:gd name="connsiteX1047" fmla="*/ 103343 w 1269288"/>
                <a:gd name="connsiteY1047" fmla="*/ 863197 h 1862850"/>
                <a:gd name="connsiteX1048" fmla="*/ 103278 w 1269288"/>
                <a:gd name="connsiteY1048" fmla="*/ 867284 h 1862850"/>
                <a:gd name="connsiteX1049" fmla="*/ 93678 w 1269288"/>
                <a:gd name="connsiteY1049" fmla="*/ 870300 h 1862850"/>
                <a:gd name="connsiteX1050" fmla="*/ 86884 w 1269288"/>
                <a:gd name="connsiteY1050" fmla="*/ 869278 h 1862850"/>
                <a:gd name="connsiteX1051" fmla="*/ 79392 w 1269288"/>
                <a:gd name="connsiteY1051" fmla="*/ 882316 h 1862850"/>
                <a:gd name="connsiteX1052" fmla="*/ 72582 w 1269288"/>
                <a:gd name="connsiteY1052" fmla="*/ 882202 h 1862850"/>
                <a:gd name="connsiteX1053" fmla="*/ 73765 w 1269288"/>
                <a:gd name="connsiteY1053" fmla="*/ 892678 h 1862850"/>
                <a:gd name="connsiteX1054" fmla="*/ 80998 w 1269288"/>
                <a:gd name="connsiteY1054" fmla="*/ 895078 h 1862850"/>
                <a:gd name="connsiteX1055" fmla="*/ 86722 w 1269288"/>
                <a:gd name="connsiteY1055" fmla="*/ 905180 h 1862850"/>
                <a:gd name="connsiteX1056" fmla="*/ 92122 w 1269288"/>
                <a:gd name="connsiteY1056" fmla="*/ 908002 h 1862850"/>
                <a:gd name="connsiteX1057" fmla="*/ 91149 w 1269288"/>
                <a:gd name="connsiteY1057" fmla="*/ 911618 h 1862850"/>
                <a:gd name="connsiteX1058" fmla="*/ 137185 w 1269288"/>
                <a:gd name="connsiteY1058" fmla="*/ 929228 h 1862850"/>
                <a:gd name="connsiteX1059" fmla="*/ 139488 w 1269288"/>
                <a:gd name="connsiteY1059" fmla="*/ 927444 h 1862850"/>
                <a:gd name="connsiteX1060" fmla="*/ 120759 w 1269288"/>
                <a:gd name="connsiteY1060" fmla="*/ 907126 h 1862850"/>
                <a:gd name="connsiteX1061" fmla="*/ 124537 w 1269288"/>
                <a:gd name="connsiteY1061" fmla="*/ 899018 h 1862850"/>
                <a:gd name="connsiteX1062" fmla="*/ 138385 w 1269288"/>
                <a:gd name="connsiteY1062" fmla="*/ 912882 h 1862850"/>
                <a:gd name="connsiteX1063" fmla="*/ 144564 w 1269288"/>
                <a:gd name="connsiteY1063" fmla="*/ 897542 h 1862850"/>
                <a:gd name="connsiteX1064" fmla="*/ 157228 w 1269288"/>
                <a:gd name="connsiteY1064" fmla="*/ 900948 h 1862850"/>
                <a:gd name="connsiteX1065" fmla="*/ 152477 w 1269288"/>
                <a:gd name="connsiteY1065" fmla="*/ 912672 h 1862850"/>
                <a:gd name="connsiteX1066" fmla="*/ 157309 w 1269288"/>
                <a:gd name="connsiteY1066" fmla="*/ 921850 h 1862850"/>
                <a:gd name="connsiteX1067" fmla="*/ 163779 w 1269288"/>
                <a:gd name="connsiteY1067" fmla="*/ 915153 h 1862850"/>
                <a:gd name="connsiteX1068" fmla="*/ 165725 w 1269288"/>
                <a:gd name="connsiteY1068" fmla="*/ 907466 h 1862850"/>
                <a:gd name="connsiteX1069" fmla="*/ 176606 w 1269288"/>
                <a:gd name="connsiteY1069" fmla="*/ 908569 h 1862850"/>
                <a:gd name="connsiteX1070" fmla="*/ 183676 w 1269288"/>
                <a:gd name="connsiteY1070" fmla="*/ 894153 h 1862850"/>
                <a:gd name="connsiteX1071" fmla="*/ 187065 w 1269288"/>
                <a:gd name="connsiteY1071" fmla="*/ 907839 h 1862850"/>
                <a:gd name="connsiteX1072" fmla="*/ 196600 w 1269288"/>
                <a:gd name="connsiteY1072" fmla="*/ 908456 h 1862850"/>
                <a:gd name="connsiteX1073" fmla="*/ 203670 w 1269288"/>
                <a:gd name="connsiteY1073" fmla="*/ 893586 h 1862850"/>
                <a:gd name="connsiteX1074" fmla="*/ 217097 w 1269288"/>
                <a:gd name="connsiteY1074" fmla="*/ 905180 h 1862850"/>
                <a:gd name="connsiteX1075" fmla="*/ 228464 w 1269288"/>
                <a:gd name="connsiteY1075" fmla="*/ 904467 h 1862850"/>
                <a:gd name="connsiteX1076" fmla="*/ 239280 w 1269288"/>
                <a:gd name="connsiteY1076" fmla="*/ 909655 h 1862850"/>
                <a:gd name="connsiteX1077" fmla="*/ 249706 w 1269288"/>
                <a:gd name="connsiteY1077" fmla="*/ 911196 h 1862850"/>
                <a:gd name="connsiteX1078" fmla="*/ 252674 w 1269288"/>
                <a:gd name="connsiteY1078" fmla="*/ 923520 h 1862850"/>
                <a:gd name="connsiteX1079" fmla="*/ 260474 w 1269288"/>
                <a:gd name="connsiteY1079" fmla="*/ 919563 h 1862850"/>
                <a:gd name="connsiteX1080" fmla="*/ 278441 w 1269288"/>
                <a:gd name="connsiteY1080" fmla="*/ 931693 h 1862850"/>
                <a:gd name="connsiteX1081" fmla="*/ 274695 w 1269288"/>
                <a:gd name="connsiteY1081" fmla="*/ 937984 h 1862850"/>
                <a:gd name="connsiteX1082" fmla="*/ 286597 w 1269288"/>
                <a:gd name="connsiteY1082" fmla="*/ 933201 h 1862850"/>
                <a:gd name="connsiteX1083" fmla="*/ 291786 w 1269288"/>
                <a:gd name="connsiteY1083" fmla="*/ 947827 h 1862850"/>
                <a:gd name="connsiteX1084" fmla="*/ 299537 w 1269288"/>
                <a:gd name="connsiteY1084" fmla="*/ 946595 h 1862850"/>
                <a:gd name="connsiteX1085" fmla="*/ 303851 w 1269288"/>
                <a:gd name="connsiteY1085" fmla="*/ 959843 h 1862850"/>
                <a:gd name="connsiteX1086" fmla="*/ 300413 w 1269288"/>
                <a:gd name="connsiteY1086" fmla="*/ 974324 h 1862850"/>
                <a:gd name="connsiteX1087" fmla="*/ 307110 w 1269288"/>
                <a:gd name="connsiteY1087" fmla="*/ 980794 h 1862850"/>
                <a:gd name="connsiteX1088" fmla="*/ 306072 w 1269288"/>
                <a:gd name="connsiteY1088" fmla="*/ 988043 h 1862850"/>
                <a:gd name="connsiteX1089" fmla="*/ 311926 w 1269288"/>
                <a:gd name="connsiteY1089" fmla="*/ 991318 h 1862850"/>
                <a:gd name="connsiteX1090" fmla="*/ 309056 w 1269288"/>
                <a:gd name="connsiteY1090" fmla="*/ 999442 h 1862850"/>
                <a:gd name="connsiteX1091" fmla="*/ 326083 w 1269288"/>
                <a:gd name="connsiteY1091" fmla="*/ 1012918 h 1862850"/>
                <a:gd name="connsiteX1092" fmla="*/ 329553 w 1269288"/>
                <a:gd name="connsiteY1092" fmla="*/ 1022063 h 1862850"/>
                <a:gd name="connsiteX1093" fmla="*/ 328531 w 1269288"/>
                <a:gd name="connsiteY1093" fmla="*/ 1028404 h 1862850"/>
                <a:gd name="connsiteX1094" fmla="*/ 341585 w 1269288"/>
                <a:gd name="connsiteY1094" fmla="*/ 1034987 h 1862850"/>
                <a:gd name="connsiteX1095" fmla="*/ 340985 w 1269288"/>
                <a:gd name="connsiteY1095" fmla="*/ 1043614 h 1862850"/>
                <a:gd name="connsiteX1096" fmla="*/ 348152 w 1269288"/>
                <a:gd name="connsiteY1096" fmla="*/ 1049192 h 1862850"/>
                <a:gd name="connsiteX1097" fmla="*/ 334888 w 1269288"/>
                <a:gd name="connsiteY1097" fmla="*/ 1053960 h 1862850"/>
                <a:gd name="connsiteX1098" fmla="*/ 337515 w 1269288"/>
                <a:gd name="connsiteY1098" fmla="*/ 1059911 h 1862850"/>
                <a:gd name="connsiteX1099" fmla="*/ 344763 w 1269288"/>
                <a:gd name="connsiteY1099" fmla="*/ 1061403 h 1862850"/>
                <a:gd name="connsiteX1100" fmla="*/ 345477 w 1269288"/>
                <a:gd name="connsiteY1100" fmla="*/ 1072316 h 1862850"/>
                <a:gd name="connsiteX1101" fmla="*/ 340807 w 1269288"/>
                <a:gd name="connsiteY1101" fmla="*/ 1079953 h 1862850"/>
                <a:gd name="connsiteX1102" fmla="*/ 350666 w 1269288"/>
                <a:gd name="connsiteY1102" fmla="*/ 1087851 h 1862850"/>
                <a:gd name="connsiteX1103" fmla="*/ 345493 w 1269288"/>
                <a:gd name="connsiteY1103" fmla="*/ 1098212 h 1862850"/>
                <a:gd name="connsiteX1104" fmla="*/ 354412 w 1269288"/>
                <a:gd name="connsiteY1104" fmla="*/ 1107909 h 1862850"/>
                <a:gd name="connsiteX1105" fmla="*/ 349790 w 1269288"/>
                <a:gd name="connsiteY1105" fmla="*/ 1112823 h 1862850"/>
                <a:gd name="connsiteX1106" fmla="*/ 363136 w 1269288"/>
                <a:gd name="connsiteY1106" fmla="*/ 1129412 h 1862850"/>
                <a:gd name="connsiteX1107" fmla="*/ 361060 w 1269288"/>
                <a:gd name="connsiteY1107" fmla="*/ 1143908 h 1862850"/>
                <a:gd name="connsiteX1108" fmla="*/ 355093 w 1269288"/>
                <a:gd name="connsiteY1108" fmla="*/ 1146989 h 1862850"/>
                <a:gd name="connsiteX1109" fmla="*/ 371260 w 1269288"/>
                <a:gd name="connsiteY1109" fmla="*/ 1158178 h 1862850"/>
                <a:gd name="connsiteX1110" fmla="*/ 371130 w 1269288"/>
                <a:gd name="connsiteY1110" fmla="*/ 1165443 h 1862850"/>
                <a:gd name="connsiteX1111" fmla="*/ 376870 w 1269288"/>
                <a:gd name="connsiteY1111" fmla="*/ 1174637 h 1862850"/>
                <a:gd name="connsiteX1112" fmla="*/ 373530 w 1269288"/>
                <a:gd name="connsiteY1112" fmla="*/ 1184123 h 1862850"/>
                <a:gd name="connsiteX1113" fmla="*/ 384249 w 1269288"/>
                <a:gd name="connsiteY1113" fmla="*/ 1194761 h 1862850"/>
                <a:gd name="connsiteX1114" fmla="*/ 357930 w 1269288"/>
                <a:gd name="connsiteY1114" fmla="*/ 1192945 h 1862850"/>
                <a:gd name="connsiteX1115" fmla="*/ 355595 w 1269288"/>
                <a:gd name="connsiteY1115" fmla="*/ 1196999 h 1862850"/>
                <a:gd name="connsiteX1116" fmla="*/ 369654 w 1269288"/>
                <a:gd name="connsiteY1116" fmla="*/ 1198150 h 1862850"/>
                <a:gd name="connsiteX1117" fmla="*/ 353617 w 1269288"/>
                <a:gd name="connsiteY1117" fmla="*/ 1206047 h 1862850"/>
                <a:gd name="connsiteX1118" fmla="*/ 353487 w 1269288"/>
                <a:gd name="connsiteY1118" fmla="*/ 1213766 h 1862850"/>
                <a:gd name="connsiteX1119" fmla="*/ 358822 w 1269288"/>
                <a:gd name="connsiteY1119" fmla="*/ 1220674 h 1862850"/>
                <a:gd name="connsiteX1120" fmla="*/ 356422 w 1269288"/>
                <a:gd name="connsiteY1120" fmla="*/ 1227906 h 1862850"/>
                <a:gd name="connsiteX1121" fmla="*/ 367709 w 1269288"/>
                <a:gd name="connsiteY1121" fmla="*/ 1231733 h 1862850"/>
                <a:gd name="connsiteX1122" fmla="*/ 376141 w 1269288"/>
                <a:gd name="connsiteY1122" fmla="*/ 1216879 h 1862850"/>
                <a:gd name="connsiteX1123" fmla="*/ 378833 w 1269288"/>
                <a:gd name="connsiteY1123" fmla="*/ 1218744 h 1862850"/>
                <a:gd name="connsiteX1124" fmla="*/ 374973 w 1269288"/>
                <a:gd name="connsiteY1124" fmla="*/ 1231392 h 1862850"/>
                <a:gd name="connsiteX1125" fmla="*/ 369898 w 1269288"/>
                <a:gd name="connsiteY1125" fmla="*/ 1235398 h 1862850"/>
                <a:gd name="connsiteX1126" fmla="*/ 363979 w 1269288"/>
                <a:gd name="connsiteY1126" fmla="*/ 1236208 h 1862850"/>
                <a:gd name="connsiteX1127" fmla="*/ 356163 w 1269288"/>
                <a:gd name="connsiteY1127" fmla="*/ 1241073 h 1862850"/>
                <a:gd name="connsiteX1128" fmla="*/ 351574 w 1269288"/>
                <a:gd name="connsiteY1128" fmla="*/ 1243262 h 1862850"/>
                <a:gd name="connsiteX1129" fmla="*/ 357541 w 1269288"/>
                <a:gd name="connsiteY1129" fmla="*/ 1265624 h 1862850"/>
                <a:gd name="connsiteX1130" fmla="*/ 365260 w 1269288"/>
                <a:gd name="connsiteY1130" fmla="*/ 1266208 h 1862850"/>
                <a:gd name="connsiteX1131" fmla="*/ 377454 w 1269288"/>
                <a:gd name="connsiteY1131" fmla="*/ 1270051 h 1862850"/>
                <a:gd name="connsiteX1132" fmla="*/ 389778 w 1269288"/>
                <a:gd name="connsiteY1132" fmla="*/ 1266629 h 1862850"/>
                <a:gd name="connsiteX1133" fmla="*/ 389989 w 1269288"/>
                <a:gd name="connsiteY1133" fmla="*/ 1254370 h 1862850"/>
                <a:gd name="connsiteX1134" fmla="*/ 386000 w 1269288"/>
                <a:gd name="connsiteY1134" fmla="*/ 1248387 h 1862850"/>
                <a:gd name="connsiteX1135" fmla="*/ 388335 w 1269288"/>
                <a:gd name="connsiteY1135" fmla="*/ 1244787 h 1862850"/>
                <a:gd name="connsiteX1136" fmla="*/ 394221 w 1269288"/>
                <a:gd name="connsiteY1136" fmla="*/ 1245792 h 1862850"/>
                <a:gd name="connsiteX1137" fmla="*/ 399751 w 1269288"/>
                <a:gd name="connsiteY1137" fmla="*/ 1241803 h 1862850"/>
                <a:gd name="connsiteX1138" fmla="*/ 390832 w 1269288"/>
                <a:gd name="connsiteY1138" fmla="*/ 1205755 h 1862850"/>
                <a:gd name="connsiteX1139" fmla="*/ 402962 w 1269288"/>
                <a:gd name="connsiteY1139" fmla="*/ 1240035 h 1862850"/>
                <a:gd name="connsiteX1140" fmla="*/ 414069 w 1269288"/>
                <a:gd name="connsiteY1140" fmla="*/ 1227955 h 1862850"/>
                <a:gd name="connsiteX1141" fmla="*/ 407405 w 1269288"/>
                <a:gd name="connsiteY1141" fmla="*/ 1245111 h 1862850"/>
                <a:gd name="connsiteX1142" fmla="*/ 422712 w 1269288"/>
                <a:gd name="connsiteY1142" fmla="*/ 1253105 h 1862850"/>
                <a:gd name="connsiteX1143" fmla="*/ 436431 w 1269288"/>
                <a:gd name="connsiteY1143" fmla="*/ 1247900 h 1862850"/>
                <a:gd name="connsiteX1144" fmla="*/ 436317 w 1269288"/>
                <a:gd name="connsiteY1144" fmla="*/ 1254257 h 1862850"/>
                <a:gd name="connsiteX1145" fmla="*/ 409399 w 1269288"/>
                <a:gd name="connsiteY1145" fmla="*/ 1261051 h 1862850"/>
                <a:gd name="connsiteX1146" fmla="*/ 411977 w 1269288"/>
                <a:gd name="connsiteY1146" fmla="*/ 1269272 h 1862850"/>
                <a:gd name="connsiteX1147" fmla="*/ 437550 w 1269288"/>
                <a:gd name="connsiteY1147" fmla="*/ 1261538 h 1862850"/>
                <a:gd name="connsiteX1148" fmla="*/ 439771 w 1269288"/>
                <a:gd name="connsiteY1148" fmla="*/ 1264765 h 1862850"/>
                <a:gd name="connsiteX1149" fmla="*/ 421950 w 1269288"/>
                <a:gd name="connsiteY1149" fmla="*/ 1270813 h 1862850"/>
                <a:gd name="connsiteX1150" fmla="*/ 417734 w 1269288"/>
                <a:gd name="connsiteY1150" fmla="*/ 1278467 h 1862850"/>
                <a:gd name="connsiteX1151" fmla="*/ 435085 w 1269288"/>
                <a:gd name="connsiteY1151" fmla="*/ 1273310 h 1862850"/>
                <a:gd name="connsiteX1152" fmla="*/ 426247 w 1269288"/>
                <a:gd name="connsiteY1152" fmla="*/ 1285423 h 1862850"/>
                <a:gd name="connsiteX1153" fmla="*/ 442106 w 1269288"/>
                <a:gd name="connsiteY1153" fmla="*/ 1287515 h 1862850"/>
                <a:gd name="connsiteX1154" fmla="*/ 446128 w 1269288"/>
                <a:gd name="connsiteY1154" fmla="*/ 1291666 h 1862850"/>
                <a:gd name="connsiteX1155" fmla="*/ 432977 w 1269288"/>
                <a:gd name="connsiteY1155" fmla="*/ 1290077 h 1862850"/>
                <a:gd name="connsiteX1156" fmla="*/ 432442 w 1269288"/>
                <a:gd name="connsiteY1156" fmla="*/ 1294618 h 1862850"/>
                <a:gd name="connsiteX1157" fmla="*/ 449112 w 1269288"/>
                <a:gd name="connsiteY1157" fmla="*/ 1302628 h 1862850"/>
                <a:gd name="connsiteX1158" fmla="*/ 453555 w 1269288"/>
                <a:gd name="connsiteY1158" fmla="*/ 1308158 h 1862850"/>
                <a:gd name="connsiteX1159" fmla="*/ 444490 w 1269288"/>
                <a:gd name="connsiteY1159" fmla="*/ 1306634 h 1862850"/>
                <a:gd name="connsiteX1160" fmla="*/ 439431 w 1269288"/>
                <a:gd name="connsiteY1160" fmla="*/ 1310185 h 1862850"/>
                <a:gd name="connsiteX1161" fmla="*/ 453879 w 1269288"/>
                <a:gd name="connsiteY1161" fmla="*/ 1315439 h 1862850"/>
                <a:gd name="connsiteX1162" fmla="*/ 452387 w 1269288"/>
                <a:gd name="connsiteY1162" fmla="*/ 1323141 h 1862850"/>
                <a:gd name="connsiteX1163" fmla="*/ 443355 w 1269288"/>
                <a:gd name="connsiteY1163" fmla="*/ 1319801 h 1862850"/>
                <a:gd name="connsiteX1164" fmla="*/ 446420 w 1269288"/>
                <a:gd name="connsiteY1164" fmla="*/ 1326676 h 1862850"/>
                <a:gd name="connsiteX1165" fmla="*/ 455047 w 1269288"/>
                <a:gd name="connsiteY1165" fmla="*/ 1326822 h 1862850"/>
                <a:gd name="connsiteX1166" fmla="*/ 459019 w 1269288"/>
                <a:gd name="connsiteY1166" fmla="*/ 1333714 h 1862850"/>
                <a:gd name="connsiteX1167" fmla="*/ 449939 w 1269288"/>
                <a:gd name="connsiteY1167" fmla="*/ 1333552 h 1862850"/>
                <a:gd name="connsiteX1168" fmla="*/ 442301 w 1269288"/>
                <a:gd name="connsiteY1168" fmla="*/ 1328428 h 1862850"/>
                <a:gd name="connsiteX1169" fmla="*/ 436853 w 1269288"/>
                <a:gd name="connsiteY1169" fmla="*/ 1328330 h 1862850"/>
                <a:gd name="connsiteX1170" fmla="*/ 429247 w 1269288"/>
                <a:gd name="connsiteY1170" fmla="*/ 1321390 h 1862850"/>
                <a:gd name="connsiteX1171" fmla="*/ 421658 w 1269288"/>
                <a:gd name="connsiteY1171" fmla="*/ 1313541 h 1862850"/>
                <a:gd name="connsiteX1172" fmla="*/ 416664 w 1269288"/>
                <a:gd name="connsiteY1172" fmla="*/ 1313006 h 1862850"/>
                <a:gd name="connsiteX1173" fmla="*/ 409059 w 1269288"/>
                <a:gd name="connsiteY1173" fmla="*/ 1306066 h 1862850"/>
                <a:gd name="connsiteX1174" fmla="*/ 396751 w 1269288"/>
                <a:gd name="connsiteY1174" fmla="*/ 1308125 h 1862850"/>
                <a:gd name="connsiteX1175" fmla="*/ 384557 w 1269288"/>
                <a:gd name="connsiteY1175" fmla="*/ 1303828 h 1862850"/>
                <a:gd name="connsiteX1176" fmla="*/ 373076 w 1269288"/>
                <a:gd name="connsiteY1176" fmla="*/ 1310444 h 1862850"/>
                <a:gd name="connsiteX1177" fmla="*/ 386827 w 1269288"/>
                <a:gd name="connsiteY1177" fmla="*/ 1329319 h 1862850"/>
                <a:gd name="connsiteX1178" fmla="*/ 410324 w 1269288"/>
                <a:gd name="connsiteY1178" fmla="*/ 1336552 h 1862850"/>
                <a:gd name="connsiteX1179" fmla="*/ 418269 w 1269288"/>
                <a:gd name="connsiteY1179" fmla="*/ 1349411 h 1862850"/>
                <a:gd name="connsiteX1180" fmla="*/ 434988 w 1269288"/>
                <a:gd name="connsiteY1180" fmla="*/ 1355151 h 1862850"/>
                <a:gd name="connsiteX1181" fmla="*/ 445479 w 1269288"/>
                <a:gd name="connsiteY1181" fmla="*/ 1352605 h 1862850"/>
                <a:gd name="connsiteX1182" fmla="*/ 448139 w 1269288"/>
                <a:gd name="connsiteY1182" fmla="*/ 1356286 h 1862850"/>
                <a:gd name="connsiteX1183" fmla="*/ 460949 w 1269288"/>
                <a:gd name="connsiteY1183" fmla="*/ 1351519 h 1862850"/>
                <a:gd name="connsiteX1184" fmla="*/ 465895 w 1269288"/>
                <a:gd name="connsiteY1184" fmla="*/ 1354778 h 1862850"/>
                <a:gd name="connsiteX1185" fmla="*/ 457187 w 1269288"/>
                <a:gd name="connsiteY1185" fmla="*/ 1358719 h 1862850"/>
                <a:gd name="connsiteX1186" fmla="*/ 462927 w 1269288"/>
                <a:gd name="connsiteY1186" fmla="*/ 1368367 h 1862850"/>
                <a:gd name="connsiteX1187" fmla="*/ 450587 w 1269288"/>
                <a:gd name="connsiteY1187" fmla="*/ 1372243 h 1862850"/>
                <a:gd name="connsiteX1188" fmla="*/ 455468 w 1269288"/>
                <a:gd name="connsiteY1188" fmla="*/ 1379150 h 1862850"/>
                <a:gd name="connsiteX1189" fmla="*/ 452241 w 1269288"/>
                <a:gd name="connsiteY1189" fmla="*/ 1382280 h 1862850"/>
                <a:gd name="connsiteX1190" fmla="*/ 457155 w 1269288"/>
                <a:gd name="connsiteY1190" fmla="*/ 1386902 h 1862850"/>
                <a:gd name="connsiteX1191" fmla="*/ 452582 w 1269288"/>
                <a:gd name="connsiteY1191" fmla="*/ 1388183 h 1862850"/>
                <a:gd name="connsiteX1192" fmla="*/ 446890 w 1269288"/>
                <a:gd name="connsiteY1192" fmla="*/ 1401707 h 1862850"/>
                <a:gd name="connsiteX1193" fmla="*/ 456068 w 1269288"/>
                <a:gd name="connsiteY1193" fmla="*/ 1396874 h 1862850"/>
                <a:gd name="connsiteX1194" fmla="*/ 461436 w 1269288"/>
                <a:gd name="connsiteY1194" fmla="*/ 1401966 h 1862850"/>
                <a:gd name="connsiteX1195" fmla="*/ 465441 w 1269288"/>
                <a:gd name="connsiteY1195" fmla="*/ 1406588 h 1862850"/>
                <a:gd name="connsiteX1196" fmla="*/ 460868 w 1269288"/>
                <a:gd name="connsiteY1196" fmla="*/ 1407869 h 1862850"/>
                <a:gd name="connsiteX1197" fmla="*/ 455874 w 1269288"/>
                <a:gd name="connsiteY1197" fmla="*/ 1407787 h 1862850"/>
                <a:gd name="connsiteX1198" fmla="*/ 461663 w 1269288"/>
                <a:gd name="connsiteY1198" fmla="*/ 1414712 h 1862850"/>
                <a:gd name="connsiteX1199" fmla="*/ 459360 w 1269288"/>
                <a:gd name="connsiteY1199" fmla="*/ 1416495 h 1862850"/>
                <a:gd name="connsiteX1200" fmla="*/ 454414 w 1269288"/>
                <a:gd name="connsiteY1200" fmla="*/ 1413236 h 1862850"/>
                <a:gd name="connsiteX1201" fmla="*/ 449404 w 1269288"/>
                <a:gd name="connsiteY1201" fmla="*/ 1413609 h 1862850"/>
                <a:gd name="connsiteX1202" fmla="*/ 447636 w 1269288"/>
                <a:gd name="connsiteY1202" fmla="*/ 1410852 h 1862850"/>
                <a:gd name="connsiteX1203" fmla="*/ 449955 w 1269288"/>
                <a:gd name="connsiteY1203" fmla="*/ 1407706 h 1862850"/>
                <a:gd name="connsiteX1204" fmla="*/ 446809 w 1269288"/>
                <a:gd name="connsiteY1204" fmla="*/ 1405388 h 1862850"/>
                <a:gd name="connsiteX1205" fmla="*/ 444004 w 1269288"/>
                <a:gd name="connsiteY1205" fmla="*/ 1409879 h 1862850"/>
                <a:gd name="connsiteX1206" fmla="*/ 444766 w 1269288"/>
                <a:gd name="connsiteY1206" fmla="*/ 1418068 h 1862850"/>
                <a:gd name="connsiteX1207" fmla="*/ 442285 w 1269288"/>
                <a:gd name="connsiteY1207" fmla="*/ 1429841 h 1862850"/>
                <a:gd name="connsiteX1208" fmla="*/ 448706 w 1269288"/>
                <a:gd name="connsiteY1208" fmla="*/ 1426322 h 1862850"/>
                <a:gd name="connsiteX1209" fmla="*/ 446744 w 1269288"/>
                <a:gd name="connsiteY1209" fmla="*/ 1434462 h 1862850"/>
                <a:gd name="connsiteX1210" fmla="*/ 441198 w 1269288"/>
                <a:gd name="connsiteY1210" fmla="*/ 1439814 h 1862850"/>
                <a:gd name="connsiteX1211" fmla="*/ 432945 w 1269288"/>
                <a:gd name="connsiteY1211" fmla="*/ 1443754 h 1862850"/>
                <a:gd name="connsiteX1212" fmla="*/ 426150 w 1269288"/>
                <a:gd name="connsiteY1212" fmla="*/ 1442278 h 1862850"/>
                <a:gd name="connsiteX1213" fmla="*/ 419372 w 1269288"/>
                <a:gd name="connsiteY1213" fmla="*/ 1440349 h 1862850"/>
                <a:gd name="connsiteX1214" fmla="*/ 414248 w 1269288"/>
                <a:gd name="connsiteY1214" fmla="*/ 1447986 h 1862850"/>
                <a:gd name="connsiteX1215" fmla="*/ 398713 w 1269288"/>
                <a:gd name="connsiteY1215" fmla="*/ 1452705 h 1862850"/>
                <a:gd name="connsiteX1216" fmla="*/ 408199 w 1269288"/>
                <a:gd name="connsiteY1216" fmla="*/ 1456046 h 1862850"/>
                <a:gd name="connsiteX1217" fmla="*/ 417199 w 1269288"/>
                <a:gd name="connsiteY1217" fmla="*/ 1461202 h 1862850"/>
                <a:gd name="connsiteX1218" fmla="*/ 434063 w 1269288"/>
                <a:gd name="connsiteY1218" fmla="*/ 1457862 h 1862850"/>
                <a:gd name="connsiteX1219" fmla="*/ 434161 w 1269288"/>
                <a:gd name="connsiteY1219" fmla="*/ 1452413 h 1862850"/>
                <a:gd name="connsiteX1220" fmla="*/ 443306 w 1269288"/>
                <a:gd name="connsiteY1220" fmla="*/ 1448943 h 1862850"/>
                <a:gd name="connsiteX1221" fmla="*/ 443598 w 1269288"/>
                <a:gd name="connsiteY1221" fmla="*/ 1458040 h 1862850"/>
                <a:gd name="connsiteX1222" fmla="*/ 448009 w 1269288"/>
                <a:gd name="connsiteY1222" fmla="*/ 1465386 h 1862850"/>
                <a:gd name="connsiteX1223" fmla="*/ 456068 w 1269288"/>
                <a:gd name="connsiteY1223" fmla="*/ 1472342 h 1862850"/>
                <a:gd name="connsiteX1224" fmla="*/ 456441 w 1269288"/>
                <a:gd name="connsiteY1224" fmla="*/ 1477353 h 1862850"/>
                <a:gd name="connsiteX1225" fmla="*/ 453133 w 1269288"/>
                <a:gd name="connsiteY1225" fmla="*/ 1484569 h 1862850"/>
                <a:gd name="connsiteX1226" fmla="*/ 442625 w 1269288"/>
                <a:gd name="connsiteY1226" fmla="*/ 1488023 h 1862850"/>
                <a:gd name="connsiteX1227" fmla="*/ 450684 w 1269288"/>
                <a:gd name="connsiteY1227" fmla="*/ 1494980 h 1862850"/>
                <a:gd name="connsiteX1228" fmla="*/ 438960 w 1269288"/>
                <a:gd name="connsiteY1228" fmla="*/ 1490228 h 1862850"/>
                <a:gd name="connsiteX1229" fmla="*/ 423539 w 1269288"/>
                <a:gd name="connsiteY1229" fmla="*/ 1488591 h 1862850"/>
                <a:gd name="connsiteX1230" fmla="*/ 418610 w 1269288"/>
                <a:gd name="connsiteY1230" fmla="*/ 1484877 h 1862850"/>
                <a:gd name="connsiteX1231" fmla="*/ 406707 w 1269288"/>
                <a:gd name="connsiteY1231" fmla="*/ 1489661 h 1862850"/>
                <a:gd name="connsiteX1232" fmla="*/ 394724 w 1269288"/>
                <a:gd name="connsiteY1232" fmla="*/ 1499001 h 1862850"/>
                <a:gd name="connsiteX1233" fmla="*/ 385448 w 1269288"/>
                <a:gd name="connsiteY1233" fmla="*/ 1509736 h 1862850"/>
                <a:gd name="connsiteX1234" fmla="*/ 384913 w 1269288"/>
                <a:gd name="connsiteY1234" fmla="*/ 1514276 h 1862850"/>
                <a:gd name="connsiteX1235" fmla="*/ 423264 w 1269288"/>
                <a:gd name="connsiteY1235" fmla="*/ 1504044 h 1862850"/>
                <a:gd name="connsiteX1236" fmla="*/ 387119 w 1269288"/>
                <a:gd name="connsiteY1236" fmla="*/ 1518865 h 1862850"/>
                <a:gd name="connsiteX1237" fmla="*/ 386632 w 1269288"/>
                <a:gd name="connsiteY1237" fmla="*/ 1521136 h 1862850"/>
                <a:gd name="connsiteX1238" fmla="*/ 400626 w 1269288"/>
                <a:gd name="connsiteY1238" fmla="*/ 1525919 h 1862850"/>
                <a:gd name="connsiteX1239" fmla="*/ 412837 w 1269288"/>
                <a:gd name="connsiteY1239" fmla="*/ 1529308 h 1862850"/>
                <a:gd name="connsiteX1240" fmla="*/ 402735 w 1269288"/>
                <a:gd name="connsiteY1240" fmla="*/ 1535033 h 1862850"/>
                <a:gd name="connsiteX1241" fmla="*/ 409448 w 1269288"/>
                <a:gd name="connsiteY1241" fmla="*/ 1540595 h 1862850"/>
                <a:gd name="connsiteX1242" fmla="*/ 396264 w 1269288"/>
                <a:gd name="connsiteY1242" fmla="*/ 1540822 h 1862850"/>
                <a:gd name="connsiteX1243" fmla="*/ 393459 w 1269288"/>
                <a:gd name="connsiteY1243" fmla="*/ 1545767 h 1862850"/>
                <a:gd name="connsiteX1244" fmla="*/ 402475 w 1269288"/>
                <a:gd name="connsiteY1244" fmla="*/ 1549562 h 1862850"/>
                <a:gd name="connsiteX1245" fmla="*/ 391076 w 1269288"/>
                <a:gd name="connsiteY1245" fmla="*/ 1552092 h 1862850"/>
                <a:gd name="connsiteX1246" fmla="*/ 389567 w 1269288"/>
                <a:gd name="connsiteY1246" fmla="*/ 1560702 h 1862850"/>
                <a:gd name="connsiteX1247" fmla="*/ 395454 w 1269288"/>
                <a:gd name="connsiteY1247" fmla="*/ 1561708 h 1862850"/>
                <a:gd name="connsiteX1248" fmla="*/ 390848 w 1269288"/>
                <a:gd name="connsiteY1248" fmla="*/ 1565259 h 1862850"/>
                <a:gd name="connsiteX1249" fmla="*/ 390735 w 1269288"/>
                <a:gd name="connsiteY1249" fmla="*/ 1571615 h 1862850"/>
                <a:gd name="connsiteX1250" fmla="*/ 403091 w 1269288"/>
                <a:gd name="connsiteY1250" fmla="*/ 1566378 h 1862850"/>
                <a:gd name="connsiteX1251" fmla="*/ 411005 w 1269288"/>
                <a:gd name="connsiteY1251" fmla="*/ 1555156 h 1862850"/>
                <a:gd name="connsiteX1252" fmla="*/ 421139 w 1269288"/>
                <a:gd name="connsiteY1252" fmla="*/ 1547162 h 1862850"/>
                <a:gd name="connsiteX1253" fmla="*/ 433626 w 1269288"/>
                <a:gd name="connsiteY1253" fmla="*/ 1534660 h 1862850"/>
                <a:gd name="connsiteX1254" fmla="*/ 439171 w 1269288"/>
                <a:gd name="connsiteY1254" fmla="*/ 1529308 h 1862850"/>
                <a:gd name="connsiteX1255" fmla="*/ 457252 w 1269288"/>
                <a:gd name="connsiteY1255" fmla="*/ 1535081 h 1862850"/>
                <a:gd name="connsiteX1256" fmla="*/ 443614 w 1269288"/>
                <a:gd name="connsiteY1256" fmla="*/ 1535746 h 1862850"/>
                <a:gd name="connsiteX1257" fmla="*/ 427982 w 1269288"/>
                <a:gd name="connsiteY1257" fmla="*/ 1546384 h 1862850"/>
                <a:gd name="connsiteX1258" fmla="*/ 425647 w 1269288"/>
                <a:gd name="connsiteY1258" fmla="*/ 1549983 h 1862850"/>
                <a:gd name="connsiteX1259" fmla="*/ 437436 w 1269288"/>
                <a:gd name="connsiteY1259" fmla="*/ 1551556 h 1862850"/>
                <a:gd name="connsiteX1260" fmla="*/ 440031 w 1269288"/>
                <a:gd name="connsiteY1260" fmla="*/ 1559324 h 1862850"/>
                <a:gd name="connsiteX1261" fmla="*/ 457641 w 1269288"/>
                <a:gd name="connsiteY1261" fmla="*/ 1565988 h 1862850"/>
                <a:gd name="connsiteX1262" fmla="*/ 445317 w 1269288"/>
                <a:gd name="connsiteY1262" fmla="*/ 1569410 h 1862850"/>
                <a:gd name="connsiteX1263" fmla="*/ 434177 w 1269288"/>
                <a:gd name="connsiteY1263" fmla="*/ 1556486 h 1862850"/>
                <a:gd name="connsiteX1264" fmla="*/ 418772 w 1269288"/>
                <a:gd name="connsiteY1264" fmla="*/ 1554394 h 1862850"/>
                <a:gd name="connsiteX1265" fmla="*/ 408605 w 1269288"/>
                <a:gd name="connsiteY1265" fmla="*/ 1564205 h 1862850"/>
                <a:gd name="connsiteX1266" fmla="*/ 403059 w 1269288"/>
                <a:gd name="connsiteY1266" fmla="*/ 1570010 h 1862850"/>
                <a:gd name="connsiteX1267" fmla="*/ 394789 w 1269288"/>
                <a:gd name="connsiteY1267" fmla="*/ 1575312 h 1862850"/>
                <a:gd name="connsiteX1268" fmla="*/ 393783 w 1269288"/>
                <a:gd name="connsiteY1268" fmla="*/ 1580745 h 1862850"/>
                <a:gd name="connsiteX1269" fmla="*/ 401583 w 1269288"/>
                <a:gd name="connsiteY1269" fmla="*/ 1576788 h 1862850"/>
                <a:gd name="connsiteX1270" fmla="*/ 399199 w 1269288"/>
                <a:gd name="connsiteY1270" fmla="*/ 1583112 h 1862850"/>
                <a:gd name="connsiteX1271" fmla="*/ 411507 w 1269288"/>
                <a:gd name="connsiteY1271" fmla="*/ 1581053 h 1862850"/>
                <a:gd name="connsiteX1272" fmla="*/ 420718 w 1269288"/>
                <a:gd name="connsiteY1272" fmla="*/ 1574404 h 1862850"/>
                <a:gd name="connsiteX1273" fmla="*/ 427431 w 1269288"/>
                <a:gd name="connsiteY1273" fmla="*/ 1580420 h 1862850"/>
                <a:gd name="connsiteX1274" fmla="*/ 421058 w 1269288"/>
                <a:gd name="connsiteY1274" fmla="*/ 1581215 h 1862850"/>
                <a:gd name="connsiteX1275" fmla="*/ 399589 w 1269288"/>
                <a:gd name="connsiteY1275" fmla="*/ 1587653 h 1862850"/>
                <a:gd name="connsiteX1276" fmla="*/ 398616 w 1269288"/>
                <a:gd name="connsiteY1276" fmla="*/ 1591723 h 1862850"/>
                <a:gd name="connsiteX1277" fmla="*/ 409497 w 1269288"/>
                <a:gd name="connsiteY1277" fmla="*/ 1592826 h 1862850"/>
                <a:gd name="connsiteX1278" fmla="*/ 404356 w 1269288"/>
                <a:gd name="connsiteY1278" fmla="*/ 1600917 h 1862850"/>
                <a:gd name="connsiteX1279" fmla="*/ 410242 w 1269288"/>
                <a:gd name="connsiteY1279" fmla="*/ 1601923 h 1862850"/>
                <a:gd name="connsiteX1280" fmla="*/ 408215 w 1269288"/>
                <a:gd name="connsiteY1280" fmla="*/ 1614149 h 1862850"/>
                <a:gd name="connsiteX1281" fmla="*/ 423928 w 1269288"/>
                <a:gd name="connsiteY1281" fmla="*/ 1598517 h 1862850"/>
                <a:gd name="connsiteX1282" fmla="*/ 424026 w 1269288"/>
                <a:gd name="connsiteY1282" fmla="*/ 1593069 h 1862850"/>
                <a:gd name="connsiteX1283" fmla="*/ 437793 w 1269288"/>
                <a:gd name="connsiteY1283" fmla="*/ 1585577 h 1862850"/>
                <a:gd name="connsiteX1284" fmla="*/ 454901 w 1269288"/>
                <a:gd name="connsiteY1284" fmla="*/ 1594512 h 1862850"/>
                <a:gd name="connsiteX1285" fmla="*/ 434971 w 1269288"/>
                <a:gd name="connsiteY1285" fmla="*/ 1590523 h 1862850"/>
                <a:gd name="connsiteX1286" fmla="*/ 428988 w 1269288"/>
                <a:gd name="connsiteY1286" fmla="*/ 1594966 h 1862850"/>
                <a:gd name="connsiteX1287" fmla="*/ 427512 w 1269288"/>
                <a:gd name="connsiteY1287" fmla="*/ 1601760 h 1862850"/>
                <a:gd name="connsiteX1288" fmla="*/ 415058 w 1269288"/>
                <a:gd name="connsiteY1288" fmla="*/ 1612447 h 1862850"/>
                <a:gd name="connsiteX1289" fmla="*/ 414491 w 1269288"/>
                <a:gd name="connsiteY1289" fmla="*/ 1618803 h 1862850"/>
                <a:gd name="connsiteX1290" fmla="*/ 419437 w 1269288"/>
                <a:gd name="connsiteY1290" fmla="*/ 1622063 h 1862850"/>
                <a:gd name="connsiteX1291" fmla="*/ 418383 w 1269288"/>
                <a:gd name="connsiteY1291" fmla="*/ 1630673 h 1862850"/>
                <a:gd name="connsiteX1292" fmla="*/ 433836 w 1269288"/>
                <a:gd name="connsiteY1292" fmla="*/ 1630041 h 1862850"/>
                <a:gd name="connsiteX1293" fmla="*/ 430058 w 1269288"/>
                <a:gd name="connsiteY1293" fmla="*/ 1638149 h 1862850"/>
                <a:gd name="connsiteX1294" fmla="*/ 420491 w 1269288"/>
                <a:gd name="connsiteY1294" fmla="*/ 1639349 h 1862850"/>
                <a:gd name="connsiteX1295" fmla="*/ 420896 w 1269288"/>
                <a:gd name="connsiteY1295" fmla="*/ 1668440 h 1862850"/>
                <a:gd name="connsiteX1296" fmla="*/ 432020 w 1269288"/>
                <a:gd name="connsiteY1296" fmla="*/ 1655451 h 1862850"/>
                <a:gd name="connsiteX1297" fmla="*/ 438166 w 1269288"/>
                <a:gd name="connsiteY1297" fmla="*/ 1641927 h 1862850"/>
                <a:gd name="connsiteX1298" fmla="*/ 441766 w 1269288"/>
                <a:gd name="connsiteY1298" fmla="*/ 1643808 h 1862850"/>
                <a:gd name="connsiteX1299" fmla="*/ 449079 w 1269288"/>
                <a:gd name="connsiteY1299" fmla="*/ 1641667 h 1862850"/>
                <a:gd name="connsiteX1300" fmla="*/ 444474 w 1269288"/>
                <a:gd name="connsiteY1300" fmla="*/ 1619322 h 1862850"/>
                <a:gd name="connsiteX1301" fmla="*/ 449501 w 1269288"/>
                <a:gd name="connsiteY1301" fmla="*/ 1618041 h 1862850"/>
                <a:gd name="connsiteX1302" fmla="*/ 449858 w 1269288"/>
                <a:gd name="connsiteY1302" fmla="*/ 1623506 h 1862850"/>
                <a:gd name="connsiteX1303" fmla="*/ 451868 w 1269288"/>
                <a:gd name="connsiteY1303" fmla="*/ 1638084 h 1862850"/>
                <a:gd name="connsiteX1304" fmla="*/ 460041 w 1269288"/>
                <a:gd name="connsiteY1304" fmla="*/ 1638684 h 1862850"/>
                <a:gd name="connsiteX1305" fmla="*/ 457706 w 1269288"/>
                <a:gd name="connsiteY1305" fmla="*/ 1642738 h 1862850"/>
                <a:gd name="connsiteX1306" fmla="*/ 470987 w 1269288"/>
                <a:gd name="connsiteY1306" fmla="*/ 1662505 h 1862850"/>
                <a:gd name="connsiteX1307" fmla="*/ 467792 w 1269288"/>
                <a:gd name="connsiteY1307" fmla="*/ 1662910 h 1862850"/>
                <a:gd name="connsiteX1308" fmla="*/ 454917 w 1269288"/>
                <a:gd name="connsiteY1308" fmla="*/ 1645867 h 1862850"/>
                <a:gd name="connsiteX1309" fmla="*/ 445804 w 1269288"/>
                <a:gd name="connsiteY1309" fmla="*/ 1647521 h 1862850"/>
                <a:gd name="connsiteX1310" fmla="*/ 453376 w 1269288"/>
                <a:gd name="connsiteY1310" fmla="*/ 1656294 h 1862850"/>
                <a:gd name="connsiteX1311" fmla="*/ 444150 w 1269288"/>
                <a:gd name="connsiteY1311" fmla="*/ 1663850 h 1862850"/>
                <a:gd name="connsiteX1312" fmla="*/ 437712 w 1269288"/>
                <a:gd name="connsiteY1312" fmla="*/ 1668278 h 1862850"/>
                <a:gd name="connsiteX1313" fmla="*/ 446128 w 1269288"/>
                <a:gd name="connsiteY1313" fmla="*/ 1654332 h 1862850"/>
                <a:gd name="connsiteX1314" fmla="*/ 443014 w 1269288"/>
                <a:gd name="connsiteY1314" fmla="*/ 1650635 h 1862850"/>
                <a:gd name="connsiteX1315" fmla="*/ 436431 w 1269288"/>
                <a:gd name="connsiteY1315" fmla="*/ 1663688 h 1862850"/>
                <a:gd name="connsiteX1316" fmla="*/ 433139 w 1269288"/>
                <a:gd name="connsiteY1316" fmla="*/ 1670450 h 1862850"/>
                <a:gd name="connsiteX1317" fmla="*/ 435782 w 1269288"/>
                <a:gd name="connsiteY1317" fmla="*/ 1675493 h 1862850"/>
                <a:gd name="connsiteX1318" fmla="*/ 428891 w 1269288"/>
                <a:gd name="connsiteY1318" fmla="*/ 1679920 h 1862850"/>
                <a:gd name="connsiteX1319" fmla="*/ 437453 w 1269288"/>
                <a:gd name="connsiteY1319" fmla="*/ 1683699 h 1862850"/>
                <a:gd name="connsiteX1320" fmla="*/ 432328 w 1269288"/>
                <a:gd name="connsiteY1320" fmla="*/ 1690882 h 1862850"/>
                <a:gd name="connsiteX1321" fmla="*/ 444166 w 1269288"/>
                <a:gd name="connsiteY1321" fmla="*/ 1689731 h 1862850"/>
                <a:gd name="connsiteX1322" fmla="*/ 438555 w 1269288"/>
                <a:gd name="connsiteY1322" fmla="*/ 1698714 h 1862850"/>
                <a:gd name="connsiteX1323" fmla="*/ 448122 w 1269288"/>
                <a:gd name="connsiteY1323" fmla="*/ 1697514 h 1862850"/>
                <a:gd name="connsiteX1324" fmla="*/ 439382 w 1269288"/>
                <a:gd name="connsiteY1324" fmla="*/ 1703725 h 1862850"/>
                <a:gd name="connsiteX1325" fmla="*/ 460706 w 1269288"/>
                <a:gd name="connsiteY1325" fmla="*/ 1705914 h 1862850"/>
                <a:gd name="connsiteX1326" fmla="*/ 460187 w 1269288"/>
                <a:gd name="connsiteY1326" fmla="*/ 1710001 h 1862850"/>
                <a:gd name="connsiteX1327" fmla="*/ 443874 w 1269288"/>
                <a:gd name="connsiteY1327" fmla="*/ 1707438 h 1862850"/>
                <a:gd name="connsiteX1328" fmla="*/ 441506 w 1269288"/>
                <a:gd name="connsiteY1328" fmla="*/ 1713309 h 1862850"/>
                <a:gd name="connsiteX1329" fmla="*/ 454674 w 1269288"/>
                <a:gd name="connsiteY1329" fmla="*/ 1713536 h 1862850"/>
                <a:gd name="connsiteX1330" fmla="*/ 449436 w 1269288"/>
                <a:gd name="connsiteY1330" fmla="*/ 1727076 h 1862850"/>
                <a:gd name="connsiteX1331" fmla="*/ 459490 w 1269288"/>
                <a:gd name="connsiteY1331" fmla="*/ 1723622 h 1862850"/>
                <a:gd name="connsiteX1332" fmla="*/ 457009 w 1269288"/>
                <a:gd name="connsiteY1332" fmla="*/ 1735848 h 1862850"/>
                <a:gd name="connsiteX1333" fmla="*/ 463446 w 1269288"/>
                <a:gd name="connsiteY1333" fmla="*/ 1731876 h 1862850"/>
                <a:gd name="connsiteX1334" fmla="*/ 463382 w 1269288"/>
                <a:gd name="connsiteY1334" fmla="*/ 1735962 h 1862850"/>
                <a:gd name="connsiteX1335" fmla="*/ 456895 w 1269288"/>
                <a:gd name="connsiteY1335" fmla="*/ 1743567 h 1862850"/>
                <a:gd name="connsiteX1336" fmla="*/ 460819 w 1269288"/>
                <a:gd name="connsiteY1336" fmla="*/ 1752729 h 1862850"/>
                <a:gd name="connsiteX1337" fmla="*/ 467290 w 1269288"/>
                <a:gd name="connsiteY1337" fmla="*/ 1746486 h 1862850"/>
                <a:gd name="connsiteX1338" fmla="*/ 467614 w 1269288"/>
                <a:gd name="connsiteY1338" fmla="*/ 1753767 h 1862850"/>
                <a:gd name="connsiteX1339" fmla="*/ 472170 w 1269288"/>
                <a:gd name="connsiteY1339" fmla="*/ 1752940 h 1862850"/>
                <a:gd name="connsiteX1340" fmla="*/ 471133 w 1269288"/>
                <a:gd name="connsiteY1340" fmla="*/ 1760642 h 1862850"/>
                <a:gd name="connsiteX1341" fmla="*/ 477489 w 1269288"/>
                <a:gd name="connsiteY1341" fmla="*/ 1761210 h 1862850"/>
                <a:gd name="connsiteX1342" fmla="*/ 473678 w 1269288"/>
                <a:gd name="connsiteY1342" fmla="*/ 1771134 h 1862850"/>
                <a:gd name="connsiteX1343" fmla="*/ 475916 w 1269288"/>
                <a:gd name="connsiteY1343" fmla="*/ 1773453 h 186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Lst>
              <a:rect l="l" t="t" r="r" b="b"/>
              <a:pathLst>
                <a:path w="1269288" h="1862850">
                  <a:moveTo>
                    <a:pt x="475932" y="1773648"/>
                  </a:moveTo>
                  <a:lnTo>
                    <a:pt x="488159" y="1802025"/>
                  </a:lnTo>
                  <a:lnTo>
                    <a:pt x="504829" y="1810036"/>
                  </a:lnTo>
                  <a:lnTo>
                    <a:pt x="504634" y="1820933"/>
                  </a:lnTo>
                  <a:lnTo>
                    <a:pt x="515077" y="1821111"/>
                  </a:lnTo>
                  <a:lnTo>
                    <a:pt x="517866" y="1817527"/>
                  </a:lnTo>
                  <a:lnTo>
                    <a:pt x="524661" y="1819003"/>
                  </a:lnTo>
                  <a:lnTo>
                    <a:pt x="524628" y="1821273"/>
                  </a:lnTo>
                  <a:lnTo>
                    <a:pt x="538379" y="1814706"/>
                  </a:lnTo>
                  <a:lnTo>
                    <a:pt x="547136" y="1807587"/>
                  </a:lnTo>
                  <a:lnTo>
                    <a:pt x="558519" y="1806420"/>
                  </a:lnTo>
                  <a:lnTo>
                    <a:pt x="542806" y="1821597"/>
                  </a:lnTo>
                  <a:lnTo>
                    <a:pt x="541801" y="1827030"/>
                  </a:lnTo>
                  <a:lnTo>
                    <a:pt x="550330" y="1832624"/>
                  </a:lnTo>
                  <a:lnTo>
                    <a:pt x="565265" y="1835608"/>
                  </a:lnTo>
                  <a:lnTo>
                    <a:pt x="565152" y="1842418"/>
                  </a:lnTo>
                  <a:lnTo>
                    <a:pt x="556800" y="1852716"/>
                  </a:lnTo>
                  <a:lnTo>
                    <a:pt x="569887" y="1857937"/>
                  </a:lnTo>
                  <a:lnTo>
                    <a:pt x="577784" y="1848078"/>
                  </a:lnTo>
                  <a:lnTo>
                    <a:pt x="583216" y="1849083"/>
                  </a:lnTo>
                  <a:lnTo>
                    <a:pt x="585778" y="1858213"/>
                  </a:lnTo>
                  <a:lnTo>
                    <a:pt x="591146" y="1862850"/>
                  </a:lnTo>
                  <a:lnTo>
                    <a:pt x="599869" y="1857548"/>
                  </a:lnTo>
                  <a:lnTo>
                    <a:pt x="600048" y="1847559"/>
                  </a:lnTo>
                  <a:lnTo>
                    <a:pt x="618145" y="1799722"/>
                  </a:lnTo>
                  <a:lnTo>
                    <a:pt x="625831" y="1776226"/>
                  </a:lnTo>
                  <a:lnTo>
                    <a:pt x="621582" y="1759799"/>
                  </a:lnTo>
                  <a:lnTo>
                    <a:pt x="610864" y="1749616"/>
                  </a:lnTo>
                  <a:lnTo>
                    <a:pt x="626220" y="1754432"/>
                  </a:lnTo>
                  <a:lnTo>
                    <a:pt x="614610" y="1742416"/>
                  </a:lnTo>
                  <a:lnTo>
                    <a:pt x="617058" y="1732459"/>
                  </a:lnTo>
                  <a:lnTo>
                    <a:pt x="635609" y="1736416"/>
                  </a:lnTo>
                  <a:lnTo>
                    <a:pt x="651209" y="1701698"/>
                  </a:lnTo>
                  <a:lnTo>
                    <a:pt x="642728" y="1693380"/>
                  </a:lnTo>
                  <a:lnTo>
                    <a:pt x="651354" y="1693525"/>
                  </a:lnTo>
                  <a:lnTo>
                    <a:pt x="660435" y="1693688"/>
                  </a:lnTo>
                  <a:lnTo>
                    <a:pt x="660711" y="1677796"/>
                  </a:lnTo>
                  <a:lnTo>
                    <a:pt x="652181" y="1672202"/>
                  </a:lnTo>
                  <a:lnTo>
                    <a:pt x="649409" y="1674877"/>
                  </a:lnTo>
                  <a:lnTo>
                    <a:pt x="638155" y="1669234"/>
                  </a:lnTo>
                  <a:lnTo>
                    <a:pt x="640101" y="1662002"/>
                  </a:lnTo>
                  <a:lnTo>
                    <a:pt x="651403" y="1664921"/>
                  </a:lnTo>
                  <a:lnTo>
                    <a:pt x="667343" y="1662472"/>
                  </a:lnTo>
                  <a:lnTo>
                    <a:pt x="661781" y="1642835"/>
                  </a:lnTo>
                  <a:lnTo>
                    <a:pt x="654095" y="1640435"/>
                  </a:lnTo>
                  <a:lnTo>
                    <a:pt x="649279" y="1630349"/>
                  </a:lnTo>
                  <a:lnTo>
                    <a:pt x="661084" y="1630560"/>
                  </a:lnTo>
                  <a:lnTo>
                    <a:pt x="667862" y="1632943"/>
                  </a:lnTo>
                  <a:lnTo>
                    <a:pt x="675305" y="1623084"/>
                  </a:lnTo>
                  <a:lnTo>
                    <a:pt x="671819" y="1614393"/>
                  </a:lnTo>
                  <a:lnTo>
                    <a:pt x="669160" y="1610258"/>
                  </a:lnTo>
                  <a:lnTo>
                    <a:pt x="675613" y="1604468"/>
                  </a:lnTo>
                  <a:lnTo>
                    <a:pt x="685148" y="1604631"/>
                  </a:lnTo>
                  <a:lnTo>
                    <a:pt x="691472" y="1607014"/>
                  </a:lnTo>
                  <a:lnTo>
                    <a:pt x="705207" y="1600901"/>
                  </a:lnTo>
                  <a:lnTo>
                    <a:pt x="711645" y="1596474"/>
                  </a:lnTo>
                  <a:lnTo>
                    <a:pt x="703618" y="1587701"/>
                  </a:lnTo>
                  <a:lnTo>
                    <a:pt x="711791" y="1587847"/>
                  </a:lnTo>
                  <a:lnTo>
                    <a:pt x="711920" y="1580129"/>
                  </a:lnTo>
                  <a:lnTo>
                    <a:pt x="720709" y="1571194"/>
                  </a:lnTo>
                  <a:lnTo>
                    <a:pt x="708985" y="1565988"/>
                  </a:lnTo>
                  <a:lnTo>
                    <a:pt x="712618" y="1566053"/>
                  </a:lnTo>
                  <a:lnTo>
                    <a:pt x="728006" y="1569053"/>
                  </a:lnTo>
                  <a:lnTo>
                    <a:pt x="720498" y="1582999"/>
                  </a:lnTo>
                  <a:lnTo>
                    <a:pt x="719542" y="1586161"/>
                  </a:lnTo>
                  <a:lnTo>
                    <a:pt x="731169" y="1596815"/>
                  </a:lnTo>
                  <a:lnTo>
                    <a:pt x="737557" y="1595566"/>
                  </a:lnTo>
                  <a:cubicBezTo>
                    <a:pt x="737557" y="1595566"/>
                    <a:pt x="725996" y="1580826"/>
                    <a:pt x="727342" y="1581750"/>
                  </a:cubicBezTo>
                  <a:cubicBezTo>
                    <a:pt x="728688" y="1582674"/>
                    <a:pt x="737639" y="1590555"/>
                    <a:pt x="737639" y="1590555"/>
                  </a:cubicBezTo>
                  <a:lnTo>
                    <a:pt x="744530" y="1586582"/>
                  </a:lnTo>
                  <a:lnTo>
                    <a:pt x="750368" y="1590312"/>
                  </a:lnTo>
                  <a:lnTo>
                    <a:pt x="762822" y="1579172"/>
                  </a:lnTo>
                  <a:lnTo>
                    <a:pt x="757195" y="1562713"/>
                  </a:lnTo>
                  <a:lnTo>
                    <a:pt x="766584" y="1571048"/>
                  </a:lnTo>
                  <a:lnTo>
                    <a:pt x="778421" y="1569896"/>
                  </a:lnTo>
                  <a:lnTo>
                    <a:pt x="789545" y="1557362"/>
                  </a:lnTo>
                  <a:lnTo>
                    <a:pt x="797491" y="1544778"/>
                  </a:lnTo>
                  <a:lnTo>
                    <a:pt x="806474" y="1524946"/>
                  </a:lnTo>
                  <a:lnTo>
                    <a:pt x="812701" y="1506882"/>
                  </a:lnTo>
                  <a:lnTo>
                    <a:pt x="828009" y="1488526"/>
                  </a:lnTo>
                  <a:lnTo>
                    <a:pt x="837544" y="1488688"/>
                  </a:lnTo>
                  <a:lnTo>
                    <a:pt x="837722" y="1478245"/>
                  </a:lnTo>
                  <a:lnTo>
                    <a:pt x="825950" y="1449867"/>
                  </a:lnTo>
                  <a:lnTo>
                    <a:pt x="830101" y="1446300"/>
                  </a:lnTo>
                  <a:lnTo>
                    <a:pt x="837966" y="1464153"/>
                  </a:lnTo>
                  <a:lnTo>
                    <a:pt x="848344" y="1467964"/>
                  </a:lnTo>
                  <a:lnTo>
                    <a:pt x="848262" y="1472505"/>
                  </a:lnTo>
                  <a:lnTo>
                    <a:pt x="857732" y="1476299"/>
                  </a:lnTo>
                  <a:lnTo>
                    <a:pt x="876867" y="1473445"/>
                  </a:lnTo>
                  <a:lnTo>
                    <a:pt x="882089" y="1460813"/>
                  </a:lnTo>
                  <a:lnTo>
                    <a:pt x="892385" y="1469618"/>
                  </a:lnTo>
                  <a:lnTo>
                    <a:pt x="897915" y="1465629"/>
                  </a:lnTo>
                  <a:lnTo>
                    <a:pt x="933119" y="1453062"/>
                  </a:lnTo>
                  <a:lnTo>
                    <a:pt x="961027" y="1442197"/>
                  </a:lnTo>
                  <a:lnTo>
                    <a:pt x="976286" y="1426565"/>
                  </a:lnTo>
                  <a:lnTo>
                    <a:pt x="993410" y="1408696"/>
                  </a:lnTo>
                  <a:lnTo>
                    <a:pt x="1008199" y="1394409"/>
                  </a:lnTo>
                  <a:lnTo>
                    <a:pt x="1013420" y="1381777"/>
                  </a:lnTo>
                  <a:lnTo>
                    <a:pt x="1025679" y="1381988"/>
                  </a:lnTo>
                  <a:lnTo>
                    <a:pt x="1031728" y="1373459"/>
                  </a:lnTo>
                  <a:lnTo>
                    <a:pt x="1046354" y="1368270"/>
                  </a:lnTo>
                  <a:lnTo>
                    <a:pt x="1046516" y="1358735"/>
                  </a:lnTo>
                  <a:lnTo>
                    <a:pt x="1037792" y="1363583"/>
                  </a:lnTo>
                  <a:lnTo>
                    <a:pt x="1014717" y="1358183"/>
                  </a:lnTo>
                  <a:lnTo>
                    <a:pt x="1010631" y="1358119"/>
                  </a:lnTo>
                  <a:lnTo>
                    <a:pt x="1006139" y="1354859"/>
                  </a:lnTo>
                  <a:lnTo>
                    <a:pt x="987702" y="1344092"/>
                  </a:lnTo>
                  <a:lnTo>
                    <a:pt x="980470" y="1341692"/>
                  </a:lnTo>
                  <a:lnTo>
                    <a:pt x="961189" y="1352719"/>
                  </a:lnTo>
                  <a:lnTo>
                    <a:pt x="947568" y="1352476"/>
                  </a:lnTo>
                  <a:lnTo>
                    <a:pt x="942525" y="1355119"/>
                  </a:lnTo>
                  <a:lnTo>
                    <a:pt x="939590" y="1366875"/>
                  </a:lnTo>
                  <a:lnTo>
                    <a:pt x="934125" y="1367232"/>
                  </a:lnTo>
                  <a:lnTo>
                    <a:pt x="932828" y="1363113"/>
                  </a:lnTo>
                  <a:lnTo>
                    <a:pt x="925968" y="1365724"/>
                  </a:lnTo>
                  <a:lnTo>
                    <a:pt x="921023" y="1362464"/>
                  </a:lnTo>
                  <a:lnTo>
                    <a:pt x="912380" y="1362773"/>
                  </a:lnTo>
                  <a:lnTo>
                    <a:pt x="920196" y="1357908"/>
                  </a:lnTo>
                  <a:lnTo>
                    <a:pt x="926520" y="1359838"/>
                  </a:lnTo>
                  <a:lnTo>
                    <a:pt x="946271" y="1347465"/>
                  </a:lnTo>
                  <a:lnTo>
                    <a:pt x="950357" y="1347984"/>
                  </a:lnTo>
                  <a:lnTo>
                    <a:pt x="958595" y="1344951"/>
                  </a:lnTo>
                  <a:lnTo>
                    <a:pt x="954168" y="1338514"/>
                  </a:lnTo>
                  <a:lnTo>
                    <a:pt x="920877" y="1345195"/>
                  </a:lnTo>
                  <a:lnTo>
                    <a:pt x="918282" y="1337881"/>
                  </a:lnTo>
                  <a:lnTo>
                    <a:pt x="898677" y="1341627"/>
                  </a:lnTo>
                  <a:lnTo>
                    <a:pt x="899650" y="1337557"/>
                  </a:lnTo>
                  <a:lnTo>
                    <a:pt x="917925" y="1331963"/>
                  </a:lnTo>
                  <a:lnTo>
                    <a:pt x="923504" y="1324341"/>
                  </a:lnTo>
                  <a:lnTo>
                    <a:pt x="925968" y="1313477"/>
                  </a:lnTo>
                  <a:lnTo>
                    <a:pt x="917909" y="1306520"/>
                  </a:lnTo>
                  <a:lnTo>
                    <a:pt x="931936" y="1309488"/>
                  </a:lnTo>
                  <a:lnTo>
                    <a:pt x="927217" y="1293953"/>
                  </a:lnTo>
                  <a:lnTo>
                    <a:pt x="937417" y="1308223"/>
                  </a:lnTo>
                  <a:lnTo>
                    <a:pt x="951476" y="1309828"/>
                  </a:lnTo>
                  <a:lnTo>
                    <a:pt x="972589" y="1297926"/>
                  </a:lnTo>
                  <a:lnTo>
                    <a:pt x="976821" y="1289818"/>
                  </a:lnTo>
                  <a:lnTo>
                    <a:pt x="971162" y="1275629"/>
                  </a:lnTo>
                  <a:lnTo>
                    <a:pt x="953032" y="1273035"/>
                  </a:lnTo>
                  <a:lnTo>
                    <a:pt x="943952" y="1272872"/>
                  </a:lnTo>
                  <a:lnTo>
                    <a:pt x="942200" y="1268754"/>
                  </a:lnTo>
                  <a:lnTo>
                    <a:pt x="934028" y="1268608"/>
                  </a:lnTo>
                  <a:lnTo>
                    <a:pt x="915412" y="1268283"/>
                  </a:lnTo>
                  <a:lnTo>
                    <a:pt x="937773" y="1262770"/>
                  </a:lnTo>
                  <a:lnTo>
                    <a:pt x="937822" y="1259592"/>
                  </a:lnTo>
                  <a:lnTo>
                    <a:pt x="924395" y="1247997"/>
                  </a:lnTo>
                  <a:lnTo>
                    <a:pt x="914034" y="1242825"/>
                  </a:lnTo>
                  <a:lnTo>
                    <a:pt x="917277" y="1239241"/>
                  </a:lnTo>
                  <a:lnTo>
                    <a:pt x="910109" y="1233663"/>
                  </a:lnTo>
                  <a:lnTo>
                    <a:pt x="912947" y="1226901"/>
                  </a:lnTo>
                  <a:lnTo>
                    <a:pt x="922271" y="1239338"/>
                  </a:lnTo>
                  <a:lnTo>
                    <a:pt x="928660" y="1237635"/>
                  </a:lnTo>
                  <a:lnTo>
                    <a:pt x="937465" y="1253689"/>
                  </a:lnTo>
                  <a:lnTo>
                    <a:pt x="942411" y="1256949"/>
                  </a:lnTo>
                  <a:lnTo>
                    <a:pt x="948135" y="1267505"/>
                  </a:lnTo>
                  <a:lnTo>
                    <a:pt x="955805" y="1270359"/>
                  </a:lnTo>
                  <a:lnTo>
                    <a:pt x="959519" y="1265429"/>
                  </a:lnTo>
                  <a:lnTo>
                    <a:pt x="972605" y="1270197"/>
                  </a:lnTo>
                  <a:lnTo>
                    <a:pt x="982788" y="1285375"/>
                  </a:lnTo>
                  <a:lnTo>
                    <a:pt x="994139" y="1286023"/>
                  </a:lnTo>
                  <a:lnTo>
                    <a:pt x="1002945" y="1302077"/>
                  </a:lnTo>
                  <a:lnTo>
                    <a:pt x="1005328" y="1322103"/>
                  </a:lnTo>
                  <a:lnTo>
                    <a:pt x="1015561" y="1334557"/>
                  </a:lnTo>
                  <a:lnTo>
                    <a:pt x="1028176" y="1340687"/>
                  </a:lnTo>
                  <a:lnTo>
                    <a:pt x="1035879" y="1341724"/>
                  </a:lnTo>
                  <a:lnTo>
                    <a:pt x="1037014" y="1329028"/>
                  </a:lnTo>
                  <a:lnTo>
                    <a:pt x="1034355" y="1324892"/>
                  </a:lnTo>
                  <a:lnTo>
                    <a:pt x="1037695" y="1315406"/>
                  </a:lnTo>
                  <a:lnTo>
                    <a:pt x="1041749" y="1317287"/>
                  </a:lnTo>
                  <a:lnTo>
                    <a:pt x="1041570" y="1327276"/>
                  </a:lnTo>
                  <a:lnTo>
                    <a:pt x="1040938" y="1337265"/>
                  </a:lnTo>
                  <a:lnTo>
                    <a:pt x="1049030" y="1341952"/>
                  </a:lnTo>
                  <a:lnTo>
                    <a:pt x="1058111" y="1342568"/>
                  </a:lnTo>
                  <a:lnTo>
                    <a:pt x="1061403" y="1335806"/>
                  </a:lnTo>
                  <a:lnTo>
                    <a:pt x="1056424" y="1308466"/>
                  </a:lnTo>
                  <a:lnTo>
                    <a:pt x="1053813" y="1302061"/>
                  </a:lnTo>
                  <a:lnTo>
                    <a:pt x="1058694" y="1282602"/>
                  </a:lnTo>
                  <a:lnTo>
                    <a:pt x="1056538" y="1275743"/>
                  </a:lnTo>
                  <a:lnTo>
                    <a:pt x="1047473" y="1274672"/>
                  </a:lnTo>
                  <a:lnTo>
                    <a:pt x="1043095" y="1290953"/>
                  </a:lnTo>
                  <a:lnTo>
                    <a:pt x="1039917" y="1290904"/>
                  </a:lnTo>
                  <a:lnTo>
                    <a:pt x="1040241" y="1272743"/>
                  </a:lnTo>
                  <a:lnTo>
                    <a:pt x="1048511" y="1267894"/>
                  </a:lnTo>
                  <a:lnTo>
                    <a:pt x="1052273" y="1260694"/>
                  </a:lnTo>
                  <a:lnTo>
                    <a:pt x="1044635" y="1255570"/>
                  </a:lnTo>
                  <a:lnTo>
                    <a:pt x="1044003" y="1265559"/>
                  </a:lnTo>
                  <a:lnTo>
                    <a:pt x="1038052" y="1267732"/>
                  </a:lnTo>
                  <a:lnTo>
                    <a:pt x="1041830" y="1259624"/>
                  </a:lnTo>
                  <a:lnTo>
                    <a:pt x="1030819" y="1265786"/>
                  </a:lnTo>
                  <a:lnTo>
                    <a:pt x="1027641" y="1265737"/>
                  </a:lnTo>
                  <a:lnTo>
                    <a:pt x="1035554" y="1254970"/>
                  </a:lnTo>
                  <a:lnTo>
                    <a:pt x="1035619" y="1250884"/>
                  </a:lnTo>
                  <a:lnTo>
                    <a:pt x="1040630" y="1250511"/>
                  </a:lnTo>
                  <a:lnTo>
                    <a:pt x="1033528" y="1241300"/>
                  </a:lnTo>
                  <a:lnTo>
                    <a:pt x="1028517" y="1242127"/>
                  </a:lnTo>
                  <a:lnTo>
                    <a:pt x="1016874" y="1232382"/>
                  </a:lnTo>
                  <a:lnTo>
                    <a:pt x="1012901" y="1225944"/>
                  </a:lnTo>
                  <a:lnTo>
                    <a:pt x="995437" y="1211107"/>
                  </a:lnTo>
                  <a:lnTo>
                    <a:pt x="986259" y="1216393"/>
                  </a:lnTo>
                  <a:lnTo>
                    <a:pt x="978605" y="1238073"/>
                  </a:lnTo>
                  <a:lnTo>
                    <a:pt x="981718" y="1216312"/>
                  </a:lnTo>
                  <a:lnTo>
                    <a:pt x="961302" y="1214593"/>
                  </a:lnTo>
                  <a:lnTo>
                    <a:pt x="963184" y="1210539"/>
                  </a:lnTo>
                  <a:lnTo>
                    <a:pt x="988626" y="1210977"/>
                  </a:lnTo>
                  <a:lnTo>
                    <a:pt x="994156" y="1206988"/>
                  </a:lnTo>
                  <a:lnTo>
                    <a:pt x="996572" y="1198393"/>
                  </a:lnTo>
                  <a:lnTo>
                    <a:pt x="991221" y="1192848"/>
                  </a:lnTo>
                  <a:lnTo>
                    <a:pt x="984913" y="1189556"/>
                  </a:lnTo>
                  <a:lnTo>
                    <a:pt x="980907" y="1184480"/>
                  </a:lnTo>
                  <a:lnTo>
                    <a:pt x="967610" y="1191064"/>
                  </a:lnTo>
                  <a:lnTo>
                    <a:pt x="960686" y="1197307"/>
                  </a:lnTo>
                  <a:lnTo>
                    <a:pt x="961238" y="1191858"/>
                  </a:lnTo>
                  <a:lnTo>
                    <a:pt x="946660" y="1193869"/>
                  </a:lnTo>
                  <a:lnTo>
                    <a:pt x="945346" y="1191112"/>
                  </a:lnTo>
                  <a:lnTo>
                    <a:pt x="957200" y="1189053"/>
                  </a:lnTo>
                  <a:lnTo>
                    <a:pt x="953649" y="1183994"/>
                  </a:lnTo>
                  <a:lnTo>
                    <a:pt x="944065" y="1186556"/>
                  </a:lnTo>
                  <a:lnTo>
                    <a:pt x="936395" y="1183702"/>
                  </a:lnTo>
                  <a:lnTo>
                    <a:pt x="940109" y="1179226"/>
                  </a:lnTo>
                  <a:lnTo>
                    <a:pt x="944195" y="1179291"/>
                  </a:lnTo>
                  <a:lnTo>
                    <a:pt x="951460" y="1179421"/>
                  </a:lnTo>
                  <a:lnTo>
                    <a:pt x="961789" y="1185956"/>
                  </a:lnTo>
                  <a:lnTo>
                    <a:pt x="970902" y="1184756"/>
                  </a:lnTo>
                  <a:lnTo>
                    <a:pt x="974162" y="1179810"/>
                  </a:lnTo>
                  <a:lnTo>
                    <a:pt x="987378" y="1177313"/>
                  </a:lnTo>
                  <a:lnTo>
                    <a:pt x="989794" y="1168719"/>
                  </a:lnTo>
                  <a:lnTo>
                    <a:pt x="975345" y="1163919"/>
                  </a:lnTo>
                  <a:lnTo>
                    <a:pt x="969978" y="1158827"/>
                  </a:lnTo>
                  <a:lnTo>
                    <a:pt x="960443" y="1158665"/>
                  </a:lnTo>
                  <a:lnTo>
                    <a:pt x="953049" y="1165346"/>
                  </a:lnTo>
                  <a:lnTo>
                    <a:pt x="944908" y="1163384"/>
                  </a:lnTo>
                  <a:lnTo>
                    <a:pt x="941146" y="1171037"/>
                  </a:lnTo>
                  <a:lnTo>
                    <a:pt x="938779" y="1176908"/>
                  </a:lnTo>
                  <a:lnTo>
                    <a:pt x="936573" y="1173227"/>
                  </a:lnTo>
                  <a:lnTo>
                    <a:pt x="937579" y="1167794"/>
                  </a:lnTo>
                  <a:lnTo>
                    <a:pt x="930395" y="1162670"/>
                  </a:lnTo>
                  <a:lnTo>
                    <a:pt x="945460" y="1158389"/>
                  </a:lnTo>
                  <a:lnTo>
                    <a:pt x="952270" y="1158503"/>
                  </a:lnTo>
                  <a:lnTo>
                    <a:pt x="959632" y="1153638"/>
                  </a:lnTo>
                  <a:lnTo>
                    <a:pt x="951962" y="1150784"/>
                  </a:lnTo>
                  <a:lnTo>
                    <a:pt x="940854" y="1136498"/>
                  </a:lnTo>
                  <a:lnTo>
                    <a:pt x="943660" y="1131552"/>
                  </a:lnTo>
                  <a:lnTo>
                    <a:pt x="950697" y="1144395"/>
                  </a:lnTo>
                  <a:lnTo>
                    <a:pt x="959308" y="1145903"/>
                  </a:lnTo>
                  <a:lnTo>
                    <a:pt x="967821" y="1152860"/>
                  </a:lnTo>
                  <a:lnTo>
                    <a:pt x="981135" y="1144914"/>
                  </a:lnTo>
                  <a:lnTo>
                    <a:pt x="977551" y="1141671"/>
                  </a:lnTo>
                  <a:lnTo>
                    <a:pt x="982172" y="1137211"/>
                  </a:lnTo>
                  <a:lnTo>
                    <a:pt x="995356" y="1136530"/>
                  </a:lnTo>
                  <a:lnTo>
                    <a:pt x="990475" y="1129622"/>
                  </a:lnTo>
                  <a:lnTo>
                    <a:pt x="987491" y="1118206"/>
                  </a:lnTo>
                  <a:lnTo>
                    <a:pt x="976740" y="1109385"/>
                  </a:lnTo>
                  <a:lnTo>
                    <a:pt x="974600" y="1101618"/>
                  </a:lnTo>
                  <a:lnTo>
                    <a:pt x="977324" y="1101666"/>
                  </a:lnTo>
                  <a:lnTo>
                    <a:pt x="981751" y="1108558"/>
                  </a:lnTo>
                  <a:lnTo>
                    <a:pt x="988010" y="1114574"/>
                  </a:lnTo>
                  <a:lnTo>
                    <a:pt x="994188" y="1124677"/>
                  </a:lnTo>
                  <a:lnTo>
                    <a:pt x="994577" y="1128779"/>
                  </a:lnTo>
                  <a:lnTo>
                    <a:pt x="1003172" y="1130741"/>
                  </a:lnTo>
                  <a:lnTo>
                    <a:pt x="1001939" y="1122990"/>
                  </a:lnTo>
                  <a:lnTo>
                    <a:pt x="1006204" y="1112612"/>
                  </a:lnTo>
                  <a:lnTo>
                    <a:pt x="1011652" y="1112709"/>
                  </a:lnTo>
                  <a:lnTo>
                    <a:pt x="1014312" y="1116390"/>
                  </a:lnTo>
                  <a:lnTo>
                    <a:pt x="1026506" y="1120233"/>
                  </a:lnTo>
                  <a:lnTo>
                    <a:pt x="1035003" y="1128098"/>
                  </a:lnTo>
                  <a:lnTo>
                    <a:pt x="1047716" y="1128779"/>
                  </a:lnTo>
                  <a:lnTo>
                    <a:pt x="1035360" y="1134017"/>
                  </a:lnTo>
                  <a:lnTo>
                    <a:pt x="1021479" y="1121969"/>
                  </a:lnTo>
                  <a:lnTo>
                    <a:pt x="1011474" y="1122244"/>
                  </a:lnTo>
                  <a:lnTo>
                    <a:pt x="1012723" y="1128633"/>
                  </a:lnTo>
                  <a:lnTo>
                    <a:pt x="1022971" y="1140163"/>
                  </a:lnTo>
                  <a:lnTo>
                    <a:pt x="1030576" y="1146649"/>
                  </a:lnTo>
                  <a:lnTo>
                    <a:pt x="1048154" y="1155130"/>
                  </a:lnTo>
                  <a:lnTo>
                    <a:pt x="1053716" y="1148416"/>
                  </a:lnTo>
                  <a:lnTo>
                    <a:pt x="1062003" y="1142206"/>
                  </a:lnTo>
                  <a:lnTo>
                    <a:pt x="1062554" y="1136303"/>
                  </a:lnTo>
                  <a:lnTo>
                    <a:pt x="1069283" y="1141411"/>
                  </a:lnTo>
                  <a:lnTo>
                    <a:pt x="1081559" y="1141168"/>
                  </a:lnTo>
                  <a:lnTo>
                    <a:pt x="1087526" y="1138087"/>
                  </a:lnTo>
                  <a:lnTo>
                    <a:pt x="1083537" y="1132557"/>
                  </a:lnTo>
                  <a:lnTo>
                    <a:pt x="1084721" y="1116682"/>
                  </a:lnTo>
                  <a:lnTo>
                    <a:pt x="1090721" y="1111331"/>
                  </a:lnTo>
                  <a:cubicBezTo>
                    <a:pt x="1090721" y="1111331"/>
                    <a:pt x="1088515" y="1107650"/>
                    <a:pt x="1087153" y="1107634"/>
                  </a:cubicBezTo>
                  <a:cubicBezTo>
                    <a:pt x="1085791" y="1107618"/>
                    <a:pt x="1081234" y="1108445"/>
                    <a:pt x="1081234" y="1108445"/>
                  </a:cubicBezTo>
                  <a:lnTo>
                    <a:pt x="1067775" y="1098667"/>
                  </a:lnTo>
                  <a:lnTo>
                    <a:pt x="1060559" y="1095358"/>
                  </a:lnTo>
                  <a:lnTo>
                    <a:pt x="1057754" y="1099850"/>
                  </a:lnTo>
                  <a:lnTo>
                    <a:pt x="1060056" y="1124417"/>
                  </a:lnTo>
                  <a:lnTo>
                    <a:pt x="1056392" y="1125714"/>
                  </a:lnTo>
                  <a:lnTo>
                    <a:pt x="1052759" y="1099753"/>
                  </a:lnTo>
                  <a:lnTo>
                    <a:pt x="1044668" y="1095067"/>
                  </a:lnTo>
                  <a:lnTo>
                    <a:pt x="1050635" y="1091532"/>
                  </a:lnTo>
                  <a:lnTo>
                    <a:pt x="1050846" y="1079272"/>
                  </a:lnTo>
                  <a:lnTo>
                    <a:pt x="1045397" y="1079175"/>
                  </a:lnTo>
                  <a:lnTo>
                    <a:pt x="1051430" y="1072008"/>
                  </a:lnTo>
                  <a:lnTo>
                    <a:pt x="1057867" y="1068035"/>
                  </a:lnTo>
                  <a:lnTo>
                    <a:pt x="1050505" y="1047457"/>
                  </a:lnTo>
                  <a:lnTo>
                    <a:pt x="1059797" y="1061711"/>
                  </a:lnTo>
                  <a:lnTo>
                    <a:pt x="1076580" y="1063365"/>
                  </a:lnTo>
                  <a:lnTo>
                    <a:pt x="1085629" y="1065797"/>
                  </a:lnTo>
                  <a:lnTo>
                    <a:pt x="1091369" y="1075446"/>
                  </a:lnTo>
                  <a:lnTo>
                    <a:pt x="1099882" y="1081948"/>
                  </a:lnTo>
                  <a:lnTo>
                    <a:pt x="1108169" y="1075737"/>
                  </a:lnTo>
                  <a:lnTo>
                    <a:pt x="1117477" y="1063170"/>
                  </a:lnTo>
                  <a:lnTo>
                    <a:pt x="1110260" y="1059862"/>
                  </a:lnTo>
                  <a:lnTo>
                    <a:pt x="1108088" y="1053911"/>
                  </a:lnTo>
                  <a:lnTo>
                    <a:pt x="1107277" y="1048446"/>
                  </a:lnTo>
                  <a:lnTo>
                    <a:pt x="1098974" y="1055111"/>
                  </a:lnTo>
                  <a:lnTo>
                    <a:pt x="1094045" y="1050943"/>
                  </a:lnTo>
                  <a:lnTo>
                    <a:pt x="1086375" y="1048090"/>
                  </a:lnTo>
                  <a:lnTo>
                    <a:pt x="1077213" y="1052014"/>
                  </a:lnTo>
                  <a:lnTo>
                    <a:pt x="1070921" y="1047814"/>
                  </a:lnTo>
                  <a:lnTo>
                    <a:pt x="1075916" y="1047895"/>
                  </a:lnTo>
                  <a:lnTo>
                    <a:pt x="1082386" y="1042106"/>
                  </a:lnTo>
                  <a:lnTo>
                    <a:pt x="1077975" y="1034760"/>
                  </a:lnTo>
                  <a:lnTo>
                    <a:pt x="1082791" y="1019404"/>
                  </a:lnTo>
                  <a:lnTo>
                    <a:pt x="1072413" y="1015139"/>
                  </a:lnTo>
                  <a:lnTo>
                    <a:pt x="1065456" y="1023652"/>
                  </a:lnTo>
                  <a:lnTo>
                    <a:pt x="1060867" y="1025841"/>
                  </a:lnTo>
                  <a:lnTo>
                    <a:pt x="1053213" y="1021625"/>
                  </a:lnTo>
                  <a:lnTo>
                    <a:pt x="1045754" y="1006496"/>
                  </a:lnTo>
                  <a:lnTo>
                    <a:pt x="1055078" y="1018934"/>
                  </a:lnTo>
                  <a:lnTo>
                    <a:pt x="1059132" y="1020815"/>
                  </a:lnTo>
                  <a:lnTo>
                    <a:pt x="1067921" y="1011426"/>
                  </a:lnTo>
                  <a:lnTo>
                    <a:pt x="1081088" y="1011653"/>
                  </a:lnTo>
                  <a:lnTo>
                    <a:pt x="1083440" y="1007145"/>
                  </a:lnTo>
                  <a:lnTo>
                    <a:pt x="1074067" y="997902"/>
                  </a:lnTo>
                  <a:lnTo>
                    <a:pt x="1064240" y="988642"/>
                  </a:lnTo>
                  <a:lnTo>
                    <a:pt x="1042106" y="980989"/>
                  </a:lnTo>
                  <a:lnTo>
                    <a:pt x="1041733" y="975978"/>
                  </a:lnTo>
                  <a:lnTo>
                    <a:pt x="1062051" y="983599"/>
                  </a:lnTo>
                  <a:lnTo>
                    <a:pt x="1062132" y="979059"/>
                  </a:lnTo>
                  <a:lnTo>
                    <a:pt x="1046873" y="968340"/>
                  </a:lnTo>
                  <a:lnTo>
                    <a:pt x="1051414" y="968421"/>
                  </a:lnTo>
                  <a:lnTo>
                    <a:pt x="1062651" y="974973"/>
                  </a:lnTo>
                  <a:lnTo>
                    <a:pt x="1068018" y="979610"/>
                  </a:lnTo>
                  <a:lnTo>
                    <a:pt x="1071067" y="987394"/>
                  </a:lnTo>
                  <a:lnTo>
                    <a:pt x="1079061" y="997983"/>
                  </a:lnTo>
                  <a:lnTo>
                    <a:pt x="1088175" y="996783"/>
                  </a:lnTo>
                  <a:lnTo>
                    <a:pt x="1096331" y="998291"/>
                  </a:lnTo>
                  <a:lnTo>
                    <a:pt x="1095261" y="1007355"/>
                  </a:lnTo>
                  <a:lnTo>
                    <a:pt x="1100158" y="1013355"/>
                  </a:lnTo>
                  <a:lnTo>
                    <a:pt x="1108007" y="1005766"/>
                  </a:lnTo>
                  <a:lnTo>
                    <a:pt x="1107633" y="975313"/>
                  </a:lnTo>
                  <a:lnTo>
                    <a:pt x="1102785" y="966589"/>
                  </a:lnTo>
                  <a:lnTo>
                    <a:pt x="1106498" y="962114"/>
                  </a:lnTo>
                  <a:lnTo>
                    <a:pt x="1099947" y="947000"/>
                  </a:lnTo>
                  <a:lnTo>
                    <a:pt x="1088596" y="946806"/>
                  </a:lnTo>
                  <a:lnTo>
                    <a:pt x="1076402" y="942963"/>
                  </a:lnTo>
                  <a:lnTo>
                    <a:pt x="1063640" y="945006"/>
                  </a:lnTo>
                  <a:lnTo>
                    <a:pt x="1057284" y="944892"/>
                  </a:lnTo>
                  <a:lnTo>
                    <a:pt x="1054268" y="935293"/>
                  </a:lnTo>
                  <a:lnTo>
                    <a:pt x="1059197" y="939460"/>
                  </a:lnTo>
                  <a:lnTo>
                    <a:pt x="1069170" y="940547"/>
                  </a:lnTo>
                  <a:lnTo>
                    <a:pt x="1076483" y="938406"/>
                  </a:lnTo>
                  <a:lnTo>
                    <a:pt x="1085094" y="939914"/>
                  </a:lnTo>
                  <a:lnTo>
                    <a:pt x="1097434" y="936039"/>
                  </a:lnTo>
                  <a:lnTo>
                    <a:pt x="1101585" y="932017"/>
                  </a:lnTo>
                  <a:lnTo>
                    <a:pt x="1100466" y="918363"/>
                  </a:lnTo>
                  <a:lnTo>
                    <a:pt x="1092293" y="918217"/>
                  </a:lnTo>
                  <a:lnTo>
                    <a:pt x="1088596" y="922239"/>
                  </a:lnTo>
                  <a:lnTo>
                    <a:pt x="1078332" y="911618"/>
                  </a:lnTo>
                  <a:lnTo>
                    <a:pt x="1073791" y="911537"/>
                  </a:lnTo>
                  <a:lnTo>
                    <a:pt x="1084445" y="925806"/>
                  </a:lnTo>
                  <a:lnTo>
                    <a:pt x="1079888" y="926633"/>
                  </a:lnTo>
                  <a:lnTo>
                    <a:pt x="1071910" y="915591"/>
                  </a:lnTo>
                  <a:lnTo>
                    <a:pt x="1065035" y="918655"/>
                  </a:lnTo>
                  <a:lnTo>
                    <a:pt x="1061856" y="918153"/>
                  </a:lnTo>
                  <a:lnTo>
                    <a:pt x="1064840" y="903218"/>
                  </a:lnTo>
                  <a:lnTo>
                    <a:pt x="1047133" y="902910"/>
                  </a:lnTo>
                  <a:lnTo>
                    <a:pt x="1043614" y="896034"/>
                  </a:lnTo>
                  <a:lnTo>
                    <a:pt x="1056732" y="899440"/>
                  </a:lnTo>
                  <a:lnTo>
                    <a:pt x="1061338" y="896342"/>
                  </a:lnTo>
                  <a:lnTo>
                    <a:pt x="1059262" y="885397"/>
                  </a:lnTo>
                  <a:lnTo>
                    <a:pt x="1053408" y="882121"/>
                  </a:lnTo>
                  <a:lnTo>
                    <a:pt x="1047846" y="888834"/>
                  </a:lnTo>
                  <a:lnTo>
                    <a:pt x="1043419" y="881943"/>
                  </a:lnTo>
                  <a:lnTo>
                    <a:pt x="1038084" y="875035"/>
                  </a:lnTo>
                  <a:lnTo>
                    <a:pt x="1044895" y="875148"/>
                  </a:lnTo>
                  <a:lnTo>
                    <a:pt x="1047830" y="862938"/>
                  </a:lnTo>
                  <a:lnTo>
                    <a:pt x="1051008" y="862987"/>
                  </a:lnTo>
                  <a:lnTo>
                    <a:pt x="1059797" y="880402"/>
                  </a:lnTo>
                  <a:lnTo>
                    <a:pt x="1062489" y="882721"/>
                  </a:lnTo>
                  <a:lnTo>
                    <a:pt x="1070353" y="874224"/>
                  </a:lnTo>
                  <a:lnTo>
                    <a:pt x="1076353" y="868419"/>
                  </a:lnTo>
                  <a:lnTo>
                    <a:pt x="1066899" y="863262"/>
                  </a:lnTo>
                  <a:lnTo>
                    <a:pt x="1072802" y="863360"/>
                  </a:lnTo>
                  <a:lnTo>
                    <a:pt x="1082791" y="863538"/>
                  </a:lnTo>
                  <a:lnTo>
                    <a:pt x="1086504" y="859062"/>
                  </a:lnTo>
                  <a:lnTo>
                    <a:pt x="1076580" y="854798"/>
                  </a:lnTo>
                  <a:lnTo>
                    <a:pt x="1079824" y="851214"/>
                  </a:lnTo>
                  <a:lnTo>
                    <a:pt x="1091531" y="856873"/>
                  </a:lnTo>
                  <a:lnTo>
                    <a:pt x="1096137" y="853776"/>
                  </a:lnTo>
                  <a:lnTo>
                    <a:pt x="1110504" y="863570"/>
                  </a:lnTo>
                  <a:lnTo>
                    <a:pt x="1120914" y="866019"/>
                  </a:lnTo>
                  <a:lnTo>
                    <a:pt x="1126736" y="871111"/>
                  </a:lnTo>
                  <a:lnTo>
                    <a:pt x="1135995" y="861284"/>
                  </a:lnTo>
                  <a:lnTo>
                    <a:pt x="1136611" y="826307"/>
                  </a:lnTo>
                  <a:lnTo>
                    <a:pt x="1129914" y="819836"/>
                  </a:lnTo>
                  <a:lnTo>
                    <a:pt x="1118595" y="817372"/>
                  </a:lnTo>
                  <a:lnTo>
                    <a:pt x="1118839" y="829647"/>
                  </a:lnTo>
                  <a:lnTo>
                    <a:pt x="1110244" y="827231"/>
                  </a:lnTo>
                  <a:lnTo>
                    <a:pt x="1110309" y="823144"/>
                  </a:lnTo>
                  <a:lnTo>
                    <a:pt x="1101845" y="813918"/>
                  </a:lnTo>
                  <a:lnTo>
                    <a:pt x="1084137" y="813610"/>
                  </a:lnTo>
                  <a:lnTo>
                    <a:pt x="1098277" y="810675"/>
                  </a:lnTo>
                  <a:lnTo>
                    <a:pt x="1078883" y="802615"/>
                  </a:lnTo>
                  <a:lnTo>
                    <a:pt x="1091142" y="802826"/>
                  </a:lnTo>
                  <a:lnTo>
                    <a:pt x="1091239" y="797378"/>
                  </a:lnTo>
                  <a:lnTo>
                    <a:pt x="1080051" y="788102"/>
                  </a:lnTo>
                  <a:lnTo>
                    <a:pt x="1088759" y="784162"/>
                  </a:lnTo>
                  <a:lnTo>
                    <a:pt x="1094207" y="784259"/>
                  </a:lnTo>
                  <a:lnTo>
                    <a:pt x="1101472" y="784389"/>
                  </a:lnTo>
                  <a:lnTo>
                    <a:pt x="1107650" y="794945"/>
                  </a:lnTo>
                  <a:lnTo>
                    <a:pt x="1119487" y="793794"/>
                  </a:lnTo>
                  <a:lnTo>
                    <a:pt x="1112498" y="777319"/>
                  </a:lnTo>
                  <a:lnTo>
                    <a:pt x="1099396" y="773005"/>
                  </a:lnTo>
                  <a:lnTo>
                    <a:pt x="1089521" y="766470"/>
                  </a:lnTo>
                  <a:lnTo>
                    <a:pt x="1084607" y="761849"/>
                  </a:lnTo>
                  <a:lnTo>
                    <a:pt x="1086034" y="758233"/>
                  </a:lnTo>
                  <a:lnTo>
                    <a:pt x="1081088" y="754973"/>
                  </a:lnTo>
                  <a:cubicBezTo>
                    <a:pt x="1081088" y="754973"/>
                    <a:pt x="1065683" y="778324"/>
                    <a:pt x="1070548" y="786594"/>
                  </a:cubicBezTo>
                  <a:lnTo>
                    <a:pt x="1056927" y="785897"/>
                  </a:lnTo>
                  <a:lnTo>
                    <a:pt x="1066024" y="759708"/>
                  </a:lnTo>
                  <a:lnTo>
                    <a:pt x="1068554" y="744757"/>
                  </a:lnTo>
                  <a:lnTo>
                    <a:pt x="1063624" y="741044"/>
                  </a:lnTo>
                  <a:lnTo>
                    <a:pt x="1068164" y="741125"/>
                  </a:lnTo>
                  <a:lnTo>
                    <a:pt x="1073321" y="731671"/>
                  </a:lnTo>
                  <a:lnTo>
                    <a:pt x="1070727" y="724358"/>
                  </a:lnTo>
                  <a:lnTo>
                    <a:pt x="1080829" y="692283"/>
                  </a:lnTo>
                  <a:lnTo>
                    <a:pt x="1070872" y="689835"/>
                  </a:lnTo>
                  <a:lnTo>
                    <a:pt x="1082353" y="682765"/>
                  </a:lnTo>
                  <a:lnTo>
                    <a:pt x="1075721" y="672646"/>
                  </a:lnTo>
                  <a:lnTo>
                    <a:pt x="1080326" y="669095"/>
                  </a:lnTo>
                  <a:lnTo>
                    <a:pt x="1085321" y="669176"/>
                  </a:lnTo>
                  <a:lnTo>
                    <a:pt x="1088564" y="665592"/>
                  </a:lnTo>
                  <a:lnTo>
                    <a:pt x="1098553" y="665771"/>
                  </a:lnTo>
                  <a:lnTo>
                    <a:pt x="1104455" y="665868"/>
                  </a:lnTo>
                  <a:lnTo>
                    <a:pt x="1105104" y="654517"/>
                  </a:lnTo>
                  <a:lnTo>
                    <a:pt x="1101617" y="646279"/>
                  </a:lnTo>
                  <a:lnTo>
                    <a:pt x="1103564" y="639047"/>
                  </a:lnTo>
                  <a:lnTo>
                    <a:pt x="1118628" y="634766"/>
                  </a:lnTo>
                  <a:lnTo>
                    <a:pt x="1121644" y="618469"/>
                  </a:lnTo>
                  <a:lnTo>
                    <a:pt x="1113520" y="615145"/>
                  </a:lnTo>
                  <a:lnTo>
                    <a:pt x="1105477" y="633631"/>
                  </a:lnTo>
                  <a:lnTo>
                    <a:pt x="1107163" y="615031"/>
                  </a:lnTo>
                  <a:lnTo>
                    <a:pt x="1110990" y="604199"/>
                  </a:lnTo>
                  <a:lnTo>
                    <a:pt x="1106547" y="598670"/>
                  </a:lnTo>
                  <a:lnTo>
                    <a:pt x="1109920" y="587367"/>
                  </a:lnTo>
                  <a:lnTo>
                    <a:pt x="1109174" y="577816"/>
                  </a:lnTo>
                  <a:lnTo>
                    <a:pt x="1120331" y="563011"/>
                  </a:lnTo>
                  <a:lnTo>
                    <a:pt x="1133838" y="570065"/>
                  </a:lnTo>
                  <a:lnTo>
                    <a:pt x="1141168" y="567017"/>
                  </a:lnTo>
                  <a:lnTo>
                    <a:pt x="1155827" y="534099"/>
                  </a:lnTo>
                  <a:lnTo>
                    <a:pt x="1152778" y="526315"/>
                  </a:lnTo>
                  <a:lnTo>
                    <a:pt x="1144233" y="521629"/>
                  </a:lnTo>
                  <a:lnTo>
                    <a:pt x="1134179" y="524629"/>
                  </a:lnTo>
                  <a:lnTo>
                    <a:pt x="1124547" y="529915"/>
                  </a:lnTo>
                  <a:lnTo>
                    <a:pt x="1119147" y="526639"/>
                  </a:lnTo>
                  <a:lnTo>
                    <a:pt x="1114525" y="531553"/>
                  </a:lnTo>
                  <a:lnTo>
                    <a:pt x="1104877" y="537747"/>
                  </a:lnTo>
                  <a:lnTo>
                    <a:pt x="1099234" y="549001"/>
                  </a:lnTo>
                  <a:lnTo>
                    <a:pt x="1099104" y="556265"/>
                  </a:lnTo>
                  <a:lnTo>
                    <a:pt x="1105412" y="559557"/>
                  </a:lnTo>
                  <a:lnTo>
                    <a:pt x="1097109" y="566222"/>
                  </a:lnTo>
                  <a:lnTo>
                    <a:pt x="1095002" y="557092"/>
                  </a:lnTo>
                  <a:lnTo>
                    <a:pt x="1086423" y="554222"/>
                  </a:lnTo>
                  <a:lnTo>
                    <a:pt x="1092099" y="541152"/>
                  </a:lnTo>
                  <a:lnTo>
                    <a:pt x="1089942" y="534747"/>
                  </a:lnTo>
                  <a:lnTo>
                    <a:pt x="1093623" y="532542"/>
                  </a:lnTo>
                  <a:lnTo>
                    <a:pt x="1094596" y="528926"/>
                  </a:lnTo>
                  <a:lnTo>
                    <a:pt x="1092358" y="526623"/>
                  </a:lnTo>
                  <a:lnTo>
                    <a:pt x="1098358" y="520818"/>
                  </a:lnTo>
                  <a:lnTo>
                    <a:pt x="1102672" y="508170"/>
                  </a:lnTo>
                  <a:lnTo>
                    <a:pt x="1110504" y="502397"/>
                  </a:lnTo>
                  <a:lnTo>
                    <a:pt x="1119066" y="506629"/>
                  </a:lnTo>
                  <a:lnTo>
                    <a:pt x="1123541" y="510342"/>
                  </a:lnTo>
                  <a:lnTo>
                    <a:pt x="1131260" y="510472"/>
                  </a:lnTo>
                  <a:lnTo>
                    <a:pt x="1134860" y="512807"/>
                  </a:lnTo>
                  <a:lnTo>
                    <a:pt x="1143049" y="512045"/>
                  </a:lnTo>
                  <a:lnTo>
                    <a:pt x="1151676" y="512191"/>
                  </a:lnTo>
                  <a:lnTo>
                    <a:pt x="1160319" y="511883"/>
                  </a:lnTo>
                  <a:lnTo>
                    <a:pt x="1170016" y="503418"/>
                  </a:lnTo>
                  <a:lnTo>
                    <a:pt x="1173713" y="499851"/>
                  </a:lnTo>
                  <a:lnTo>
                    <a:pt x="1177053" y="490365"/>
                  </a:lnTo>
                  <a:lnTo>
                    <a:pt x="1180329" y="484511"/>
                  </a:lnTo>
                  <a:lnTo>
                    <a:pt x="1185015" y="475965"/>
                  </a:lnTo>
                  <a:lnTo>
                    <a:pt x="1177377" y="471295"/>
                  </a:lnTo>
                  <a:lnTo>
                    <a:pt x="1167843" y="471133"/>
                  </a:lnTo>
                  <a:lnTo>
                    <a:pt x="1156200" y="461841"/>
                  </a:lnTo>
                  <a:lnTo>
                    <a:pt x="1147914" y="468052"/>
                  </a:lnTo>
                  <a:lnTo>
                    <a:pt x="1141492" y="471116"/>
                  </a:lnTo>
                  <a:lnTo>
                    <a:pt x="1132427" y="470046"/>
                  </a:lnTo>
                  <a:lnTo>
                    <a:pt x="1126574" y="467225"/>
                  </a:lnTo>
                  <a:lnTo>
                    <a:pt x="1116228" y="461144"/>
                  </a:lnTo>
                  <a:lnTo>
                    <a:pt x="1104423" y="460933"/>
                  </a:lnTo>
                  <a:lnTo>
                    <a:pt x="1097969" y="466722"/>
                  </a:lnTo>
                  <a:lnTo>
                    <a:pt x="1091969" y="471619"/>
                  </a:lnTo>
                  <a:lnTo>
                    <a:pt x="1088694" y="477019"/>
                  </a:lnTo>
                  <a:lnTo>
                    <a:pt x="1086521" y="471068"/>
                  </a:lnTo>
                  <a:lnTo>
                    <a:pt x="1077051" y="467273"/>
                  </a:lnTo>
                  <a:lnTo>
                    <a:pt x="1087996" y="464744"/>
                  </a:lnTo>
                  <a:lnTo>
                    <a:pt x="1094888" y="460771"/>
                  </a:lnTo>
                  <a:lnTo>
                    <a:pt x="1099996" y="454495"/>
                  </a:lnTo>
                  <a:lnTo>
                    <a:pt x="1106807" y="454609"/>
                  </a:lnTo>
                  <a:lnTo>
                    <a:pt x="1116293" y="457495"/>
                  </a:lnTo>
                  <a:lnTo>
                    <a:pt x="1125779" y="460836"/>
                  </a:lnTo>
                  <a:lnTo>
                    <a:pt x="1133027" y="461873"/>
                  </a:lnTo>
                  <a:lnTo>
                    <a:pt x="1144557" y="452079"/>
                  </a:lnTo>
                  <a:lnTo>
                    <a:pt x="1146568" y="441215"/>
                  </a:lnTo>
                  <a:lnTo>
                    <a:pt x="1151027" y="445836"/>
                  </a:lnTo>
                  <a:lnTo>
                    <a:pt x="1165524" y="447912"/>
                  </a:lnTo>
                  <a:lnTo>
                    <a:pt x="1172724" y="452128"/>
                  </a:lnTo>
                  <a:lnTo>
                    <a:pt x="1185469" y="450993"/>
                  </a:lnTo>
                  <a:lnTo>
                    <a:pt x="1192539" y="436123"/>
                  </a:lnTo>
                  <a:lnTo>
                    <a:pt x="1207636" y="430480"/>
                  </a:lnTo>
                  <a:lnTo>
                    <a:pt x="1214593" y="422421"/>
                  </a:lnTo>
                  <a:lnTo>
                    <a:pt x="1209728" y="415059"/>
                  </a:lnTo>
                  <a:lnTo>
                    <a:pt x="1205771" y="407259"/>
                  </a:lnTo>
                  <a:lnTo>
                    <a:pt x="1209582" y="397335"/>
                  </a:lnTo>
                  <a:lnTo>
                    <a:pt x="1223657" y="397578"/>
                  </a:lnTo>
                  <a:lnTo>
                    <a:pt x="1228652" y="397659"/>
                  </a:lnTo>
                  <a:lnTo>
                    <a:pt x="1230971" y="394967"/>
                  </a:lnTo>
                  <a:lnTo>
                    <a:pt x="1239484" y="376027"/>
                  </a:lnTo>
                  <a:lnTo>
                    <a:pt x="1245905" y="372962"/>
                  </a:lnTo>
                  <a:lnTo>
                    <a:pt x="1246035" y="365244"/>
                  </a:lnTo>
                  <a:lnTo>
                    <a:pt x="1263580" y="349190"/>
                  </a:lnTo>
                  <a:lnTo>
                    <a:pt x="1269288" y="334758"/>
                  </a:lnTo>
                  <a:lnTo>
                    <a:pt x="1262137" y="328272"/>
                  </a:lnTo>
                  <a:lnTo>
                    <a:pt x="1255100" y="315429"/>
                  </a:lnTo>
                  <a:lnTo>
                    <a:pt x="1247511" y="307581"/>
                  </a:lnTo>
                  <a:lnTo>
                    <a:pt x="1230371" y="300462"/>
                  </a:lnTo>
                  <a:lnTo>
                    <a:pt x="1228635" y="295889"/>
                  </a:lnTo>
                  <a:lnTo>
                    <a:pt x="1221371" y="295759"/>
                  </a:lnTo>
                  <a:lnTo>
                    <a:pt x="1218760" y="288900"/>
                  </a:lnTo>
                  <a:lnTo>
                    <a:pt x="1209290" y="285106"/>
                  </a:lnTo>
                  <a:lnTo>
                    <a:pt x="1197842" y="289905"/>
                  </a:lnTo>
                  <a:lnTo>
                    <a:pt x="1177037" y="284538"/>
                  </a:lnTo>
                  <a:lnTo>
                    <a:pt x="1172432" y="288089"/>
                  </a:lnTo>
                  <a:lnTo>
                    <a:pt x="1172334" y="293992"/>
                  </a:lnTo>
                  <a:lnTo>
                    <a:pt x="1165021" y="296132"/>
                  </a:lnTo>
                  <a:lnTo>
                    <a:pt x="1159151" y="294219"/>
                  </a:lnTo>
                  <a:lnTo>
                    <a:pt x="1158405" y="310564"/>
                  </a:lnTo>
                  <a:lnTo>
                    <a:pt x="1161032" y="316515"/>
                  </a:lnTo>
                  <a:lnTo>
                    <a:pt x="1152924" y="312283"/>
                  </a:lnTo>
                  <a:lnTo>
                    <a:pt x="1150411" y="326326"/>
                  </a:lnTo>
                  <a:lnTo>
                    <a:pt x="1155778" y="331418"/>
                  </a:lnTo>
                  <a:lnTo>
                    <a:pt x="1154789" y="336396"/>
                  </a:lnTo>
                  <a:lnTo>
                    <a:pt x="1149308" y="337661"/>
                  </a:lnTo>
                  <a:lnTo>
                    <a:pt x="1148676" y="347650"/>
                  </a:lnTo>
                  <a:lnTo>
                    <a:pt x="1142676" y="353455"/>
                  </a:lnTo>
                  <a:lnTo>
                    <a:pt x="1133336" y="341926"/>
                  </a:lnTo>
                  <a:lnTo>
                    <a:pt x="1130530" y="346871"/>
                  </a:lnTo>
                  <a:lnTo>
                    <a:pt x="1127028" y="339088"/>
                  </a:lnTo>
                  <a:lnTo>
                    <a:pt x="1114768" y="338423"/>
                  </a:lnTo>
                  <a:lnTo>
                    <a:pt x="1103109" y="355482"/>
                  </a:lnTo>
                  <a:lnTo>
                    <a:pt x="1102137" y="332747"/>
                  </a:lnTo>
                  <a:lnTo>
                    <a:pt x="1108671" y="322418"/>
                  </a:lnTo>
                  <a:lnTo>
                    <a:pt x="1097191" y="329034"/>
                  </a:lnTo>
                  <a:lnTo>
                    <a:pt x="1078624" y="351428"/>
                  </a:lnTo>
                  <a:lnTo>
                    <a:pt x="1077926" y="365503"/>
                  </a:lnTo>
                  <a:lnTo>
                    <a:pt x="1066770" y="379854"/>
                  </a:lnTo>
                  <a:lnTo>
                    <a:pt x="1048981" y="409983"/>
                  </a:lnTo>
                  <a:lnTo>
                    <a:pt x="1032344" y="426053"/>
                  </a:lnTo>
                  <a:lnTo>
                    <a:pt x="1031225" y="438296"/>
                  </a:lnTo>
                  <a:lnTo>
                    <a:pt x="1027382" y="450036"/>
                  </a:lnTo>
                  <a:lnTo>
                    <a:pt x="1012042" y="470208"/>
                  </a:lnTo>
                  <a:lnTo>
                    <a:pt x="1008880" y="468798"/>
                  </a:lnTo>
                  <a:lnTo>
                    <a:pt x="1018236" y="453052"/>
                  </a:lnTo>
                  <a:lnTo>
                    <a:pt x="1024447" y="435896"/>
                  </a:lnTo>
                  <a:lnTo>
                    <a:pt x="1024641" y="424999"/>
                  </a:lnTo>
                  <a:lnTo>
                    <a:pt x="1036333" y="405670"/>
                  </a:lnTo>
                  <a:lnTo>
                    <a:pt x="1036446" y="398859"/>
                  </a:lnTo>
                  <a:lnTo>
                    <a:pt x="1047197" y="381330"/>
                  </a:lnTo>
                  <a:lnTo>
                    <a:pt x="1044619" y="372654"/>
                  </a:lnTo>
                  <a:lnTo>
                    <a:pt x="1048722" y="371811"/>
                  </a:lnTo>
                  <a:cubicBezTo>
                    <a:pt x="1048722" y="371811"/>
                    <a:pt x="1077651" y="328239"/>
                    <a:pt x="1060689" y="258431"/>
                  </a:cubicBezTo>
                  <a:lnTo>
                    <a:pt x="1045592" y="264074"/>
                  </a:lnTo>
                  <a:lnTo>
                    <a:pt x="1027349" y="267852"/>
                  </a:lnTo>
                  <a:lnTo>
                    <a:pt x="1023636" y="272782"/>
                  </a:lnTo>
                  <a:lnTo>
                    <a:pt x="1022533" y="309559"/>
                  </a:lnTo>
                  <a:lnTo>
                    <a:pt x="1020636" y="314521"/>
                  </a:lnTo>
                  <a:lnTo>
                    <a:pt x="1011150" y="311180"/>
                  </a:lnTo>
                  <a:lnTo>
                    <a:pt x="1002847" y="318753"/>
                  </a:lnTo>
                  <a:lnTo>
                    <a:pt x="974259" y="342785"/>
                  </a:lnTo>
                  <a:lnTo>
                    <a:pt x="957622" y="359309"/>
                  </a:lnTo>
                  <a:lnTo>
                    <a:pt x="955076" y="348817"/>
                  </a:lnTo>
                  <a:lnTo>
                    <a:pt x="948281" y="347796"/>
                  </a:lnTo>
                  <a:lnTo>
                    <a:pt x="947487" y="341423"/>
                  </a:lnTo>
                  <a:lnTo>
                    <a:pt x="965340" y="334012"/>
                  </a:lnTo>
                  <a:lnTo>
                    <a:pt x="992096" y="310402"/>
                  </a:lnTo>
                  <a:lnTo>
                    <a:pt x="998599" y="301889"/>
                  </a:lnTo>
                  <a:lnTo>
                    <a:pt x="1000058" y="270560"/>
                  </a:lnTo>
                  <a:lnTo>
                    <a:pt x="972378" y="268711"/>
                  </a:lnTo>
                  <a:lnTo>
                    <a:pt x="948784" y="266944"/>
                  </a:lnTo>
                  <a:lnTo>
                    <a:pt x="922806" y="271484"/>
                  </a:lnTo>
                  <a:lnTo>
                    <a:pt x="914066" y="277241"/>
                  </a:lnTo>
                  <a:lnTo>
                    <a:pt x="908861" y="289419"/>
                  </a:lnTo>
                  <a:lnTo>
                    <a:pt x="907207" y="280306"/>
                  </a:lnTo>
                  <a:lnTo>
                    <a:pt x="885737" y="286743"/>
                  </a:lnTo>
                  <a:lnTo>
                    <a:pt x="863781" y="295451"/>
                  </a:lnTo>
                  <a:lnTo>
                    <a:pt x="852235" y="306154"/>
                  </a:lnTo>
                  <a:lnTo>
                    <a:pt x="847549" y="314699"/>
                  </a:lnTo>
                  <a:lnTo>
                    <a:pt x="837041" y="318153"/>
                  </a:lnTo>
                  <a:lnTo>
                    <a:pt x="837009" y="294073"/>
                  </a:lnTo>
                  <a:lnTo>
                    <a:pt x="859062" y="280370"/>
                  </a:lnTo>
                  <a:lnTo>
                    <a:pt x="875537" y="273382"/>
                  </a:lnTo>
                  <a:lnTo>
                    <a:pt x="878797" y="268890"/>
                  </a:lnTo>
                  <a:lnTo>
                    <a:pt x="900315" y="259274"/>
                  </a:lnTo>
                  <a:cubicBezTo>
                    <a:pt x="900315" y="259274"/>
                    <a:pt x="912428" y="242215"/>
                    <a:pt x="868840" y="240545"/>
                  </a:cubicBezTo>
                  <a:lnTo>
                    <a:pt x="872992" y="237431"/>
                  </a:lnTo>
                  <a:cubicBezTo>
                    <a:pt x="872992" y="237431"/>
                    <a:pt x="900688" y="238826"/>
                    <a:pt x="905569" y="245263"/>
                  </a:cubicBezTo>
                  <a:lnTo>
                    <a:pt x="908212" y="250306"/>
                  </a:lnTo>
                  <a:lnTo>
                    <a:pt x="933752" y="244388"/>
                  </a:lnTo>
                  <a:lnTo>
                    <a:pt x="949238" y="241939"/>
                  </a:lnTo>
                  <a:lnTo>
                    <a:pt x="978199" y="248798"/>
                  </a:lnTo>
                  <a:lnTo>
                    <a:pt x="1007274" y="249301"/>
                  </a:lnTo>
                  <a:lnTo>
                    <a:pt x="1029457" y="227426"/>
                  </a:lnTo>
                  <a:lnTo>
                    <a:pt x="1043533" y="227669"/>
                  </a:lnTo>
                  <a:lnTo>
                    <a:pt x="1056343" y="222902"/>
                  </a:lnTo>
                  <a:lnTo>
                    <a:pt x="1063300" y="214843"/>
                  </a:lnTo>
                  <a:lnTo>
                    <a:pt x="1062051" y="208454"/>
                  </a:lnTo>
                  <a:lnTo>
                    <a:pt x="1062619" y="201643"/>
                  </a:lnTo>
                  <a:lnTo>
                    <a:pt x="1068521" y="201740"/>
                  </a:lnTo>
                  <a:lnTo>
                    <a:pt x="1082499" y="181989"/>
                  </a:lnTo>
                  <a:lnTo>
                    <a:pt x="1083051" y="176087"/>
                  </a:lnTo>
                  <a:lnTo>
                    <a:pt x="1071440" y="164525"/>
                  </a:lnTo>
                  <a:lnTo>
                    <a:pt x="1056748" y="147466"/>
                  </a:lnTo>
                  <a:lnTo>
                    <a:pt x="1050311" y="151439"/>
                  </a:lnTo>
                  <a:lnTo>
                    <a:pt x="1041895" y="138564"/>
                  </a:lnTo>
                  <a:lnTo>
                    <a:pt x="1034582" y="141158"/>
                  </a:lnTo>
                  <a:lnTo>
                    <a:pt x="1028922" y="152866"/>
                  </a:lnTo>
                  <a:lnTo>
                    <a:pt x="1024641" y="138256"/>
                  </a:lnTo>
                  <a:lnTo>
                    <a:pt x="1031144" y="130196"/>
                  </a:lnTo>
                  <a:lnTo>
                    <a:pt x="1026149" y="130115"/>
                  </a:lnTo>
                  <a:lnTo>
                    <a:pt x="1017068" y="129953"/>
                  </a:lnTo>
                  <a:lnTo>
                    <a:pt x="992615" y="151342"/>
                  </a:lnTo>
                  <a:lnTo>
                    <a:pt x="1003966" y="126094"/>
                  </a:lnTo>
                  <a:lnTo>
                    <a:pt x="1014587" y="115829"/>
                  </a:lnTo>
                  <a:lnTo>
                    <a:pt x="1008426" y="104365"/>
                  </a:lnTo>
                  <a:lnTo>
                    <a:pt x="1011328" y="93970"/>
                  </a:lnTo>
                  <a:lnTo>
                    <a:pt x="1005572" y="85230"/>
                  </a:lnTo>
                  <a:lnTo>
                    <a:pt x="976270" y="97895"/>
                  </a:lnTo>
                  <a:lnTo>
                    <a:pt x="972118" y="101916"/>
                  </a:lnTo>
                  <a:lnTo>
                    <a:pt x="947179" y="99208"/>
                  </a:lnTo>
                  <a:lnTo>
                    <a:pt x="942087" y="104575"/>
                  </a:lnTo>
                  <a:lnTo>
                    <a:pt x="935001" y="94457"/>
                  </a:lnTo>
                  <a:lnTo>
                    <a:pt x="907872" y="86722"/>
                  </a:lnTo>
                  <a:lnTo>
                    <a:pt x="896796" y="96062"/>
                  </a:lnTo>
                  <a:lnTo>
                    <a:pt x="886321" y="97700"/>
                  </a:lnTo>
                  <a:lnTo>
                    <a:pt x="871986" y="112440"/>
                  </a:lnTo>
                  <a:lnTo>
                    <a:pt x="870462" y="121505"/>
                  </a:lnTo>
                  <a:lnTo>
                    <a:pt x="864738" y="111402"/>
                  </a:lnTo>
                  <a:lnTo>
                    <a:pt x="829631" y="118051"/>
                  </a:lnTo>
                  <a:lnTo>
                    <a:pt x="825123" y="142050"/>
                  </a:lnTo>
                  <a:lnTo>
                    <a:pt x="822204" y="127002"/>
                  </a:lnTo>
                  <a:lnTo>
                    <a:pt x="803150" y="125753"/>
                  </a:lnTo>
                  <a:lnTo>
                    <a:pt x="788605" y="151844"/>
                  </a:lnTo>
                  <a:lnTo>
                    <a:pt x="788459" y="134121"/>
                  </a:lnTo>
                  <a:lnTo>
                    <a:pt x="792642" y="128737"/>
                  </a:lnTo>
                  <a:lnTo>
                    <a:pt x="786821" y="124099"/>
                  </a:lnTo>
                  <a:lnTo>
                    <a:pt x="799599" y="121148"/>
                  </a:lnTo>
                  <a:lnTo>
                    <a:pt x="805550" y="118975"/>
                  </a:lnTo>
                  <a:lnTo>
                    <a:pt x="816431" y="120532"/>
                  </a:lnTo>
                  <a:lnTo>
                    <a:pt x="825674" y="111613"/>
                  </a:lnTo>
                  <a:lnTo>
                    <a:pt x="848506" y="104738"/>
                  </a:lnTo>
                  <a:lnTo>
                    <a:pt x="848214" y="95187"/>
                  </a:lnTo>
                  <a:lnTo>
                    <a:pt x="838760" y="90484"/>
                  </a:lnTo>
                  <a:lnTo>
                    <a:pt x="830685" y="84435"/>
                  </a:lnTo>
                  <a:lnTo>
                    <a:pt x="834820" y="82230"/>
                  </a:lnTo>
                  <a:lnTo>
                    <a:pt x="847403" y="89722"/>
                  </a:lnTo>
                  <a:lnTo>
                    <a:pt x="854603" y="93938"/>
                  </a:lnTo>
                  <a:lnTo>
                    <a:pt x="860862" y="99500"/>
                  </a:lnTo>
                  <a:lnTo>
                    <a:pt x="870851" y="100132"/>
                  </a:lnTo>
                  <a:lnTo>
                    <a:pt x="880532" y="92122"/>
                  </a:lnTo>
                  <a:lnTo>
                    <a:pt x="886921" y="90419"/>
                  </a:lnTo>
                  <a:lnTo>
                    <a:pt x="889321" y="83187"/>
                  </a:lnTo>
                  <a:lnTo>
                    <a:pt x="900737" y="79749"/>
                  </a:lnTo>
                  <a:lnTo>
                    <a:pt x="911634" y="79944"/>
                  </a:lnTo>
                  <a:lnTo>
                    <a:pt x="922077" y="80122"/>
                  </a:lnTo>
                  <a:lnTo>
                    <a:pt x="932001" y="83933"/>
                  </a:lnTo>
                  <a:lnTo>
                    <a:pt x="941049" y="85911"/>
                  </a:lnTo>
                  <a:lnTo>
                    <a:pt x="955076" y="88879"/>
                  </a:lnTo>
                  <a:lnTo>
                    <a:pt x="965097" y="87241"/>
                  </a:lnTo>
                  <a:lnTo>
                    <a:pt x="975654" y="81063"/>
                  </a:lnTo>
                  <a:lnTo>
                    <a:pt x="984280" y="81209"/>
                  </a:lnTo>
                  <a:lnTo>
                    <a:pt x="990848" y="69517"/>
                  </a:lnTo>
                  <a:lnTo>
                    <a:pt x="995129" y="58231"/>
                  </a:lnTo>
                  <a:lnTo>
                    <a:pt x="985756" y="48534"/>
                  </a:lnTo>
                  <a:lnTo>
                    <a:pt x="967757" y="38221"/>
                  </a:lnTo>
                  <a:lnTo>
                    <a:pt x="957897" y="30323"/>
                  </a:lnTo>
                  <a:lnTo>
                    <a:pt x="949773" y="27453"/>
                  </a:lnTo>
                  <a:lnTo>
                    <a:pt x="939703" y="31361"/>
                  </a:lnTo>
                  <a:lnTo>
                    <a:pt x="942833" y="34588"/>
                  </a:lnTo>
                  <a:lnTo>
                    <a:pt x="930460" y="40734"/>
                  </a:lnTo>
                  <a:lnTo>
                    <a:pt x="927525" y="27048"/>
                  </a:lnTo>
                  <a:lnTo>
                    <a:pt x="936152" y="27194"/>
                  </a:lnTo>
                  <a:lnTo>
                    <a:pt x="934920" y="19897"/>
                  </a:lnTo>
                  <a:lnTo>
                    <a:pt x="928060" y="22053"/>
                  </a:lnTo>
                  <a:lnTo>
                    <a:pt x="923909" y="25621"/>
                  </a:lnTo>
                  <a:lnTo>
                    <a:pt x="919417" y="22816"/>
                  </a:lnTo>
                  <a:lnTo>
                    <a:pt x="920374" y="19654"/>
                  </a:lnTo>
                  <a:lnTo>
                    <a:pt x="901093" y="4784"/>
                  </a:lnTo>
                  <a:lnTo>
                    <a:pt x="894737" y="4670"/>
                  </a:lnTo>
                  <a:lnTo>
                    <a:pt x="890586" y="8238"/>
                  </a:lnTo>
                  <a:lnTo>
                    <a:pt x="881002" y="10800"/>
                  </a:lnTo>
                  <a:lnTo>
                    <a:pt x="874710" y="6600"/>
                  </a:lnTo>
                  <a:lnTo>
                    <a:pt x="867932" y="4216"/>
                  </a:lnTo>
                  <a:lnTo>
                    <a:pt x="858770" y="8140"/>
                  </a:lnTo>
                  <a:lnTo>
                    <a:pt x="859808" y="892"/>
                  </a:lnTo>
                  <a:lnTo>
                    <a:pt x="848911" y="697"/>
                  </a:lnTo>
                  <a:lnTo>
                    <a:pt x="838468" y="519"/>
                  </a:lnTo>
                  <a:lnTo>
                    <a:pt x="823858" y="4800"/>
                  </a:lnTo>
                  <a:lnTo>
                    <a:pt x="821928" y="11578"/>
                  </a:lnTo>
                  <a:lnTo>
                    <a:pt x="827652" y="22135"/>
                  </a:lnTo>
                  <a:lnTo>
                    <a:pt x="825268" y="28913"/>
                  </a:lnTo>
                  <a:lnTo>
                    <a:pt x="815247" y="4200"/>
                  </a:lnTo>
                  <a:lnTo>
                    <a:pt x="811939" y="11416"/>
                  </a:lnTo>
                  <a:lnTo>
                    <a:pt x="808501" y="0"/>
                  </a:lnTo>
                  <a:lnTo>
                    <a:pt x="797815" y="13897"/>
                  </a:lnTo>
                  <a:lnTo>
                    <a:pt x="782864" y="11821"/>
                  </a:lnTo>
                  <a:lnTo>
                    <a:pt x="771967" y="11627"/>
                  </a:lnTo>
                  <a:lnTo>
                    <a:pt x="761816" y="20529"/>
                  </a:lnTo>
                  <a:lnTo>
                    <a:pt x="769227" y="38383"/>
                  </a:lnTo>
                  <a:lnTo>
                    <a:pt x="761606" y="32804"/>
                  </a:lnTo>
                  <a:lnTo>
                    <a:pt x="754860" y="28605"/>
                  </a:lnTo>
                  <a:lnTo>
                    <a:pt x="748681" y="18048"/>
                  </a:lnTo>
                  <a:lnTo>
                    <a:pt x="741352" y="21097"/>
                  </a:lnTo>
                  <a:lnTo>
                    <a:pt x="740720" y="31086"/>
                  </a:lnTo>
                  <a:lnTo>
                    <a:pt x="745065" y="42064"/>
                  </a:lnTo>
                  <a:lnTo>
                    <a:pt x="740914" y="46085"/>
                  </a:lnTo>
                  <a:lnTo>
                    <a:pt x="737866" y="38756"/>
                  </a:lnTo>
                  <a:lnTo>
                    <a:pt x="723904" y="31702"/>
                  </a:lnTo>
                  <a:lnTo>
                    <a:pt x="722023" y="61198"/>
                  </a:lnTo>
                  <a:lnTo>
                    <a:pt x="724585" y="70782"/>
                  </a:lnTo>
                  <a:lnTo>
                    <a:pt x="739049" y="74674"/>
                  </a:lnTo>
                  <a:lnTo>
                    <a:pt x="748001" y="82100"/>
                  </a:lnTo>
                  <a:lnTo>
                    <a:pt x="757973" y="83641"/>
                  </a:lnTo>
                  <a:lnTo>
                    <a:pt x="744287" y="87030"/>
                  </a:lnTo>
                  <a:lnTo>
                    <a:pt x="731071" y="89073"/>
                  </a:lnTo>
                  <a:lnTo>
                    <a:pt x="725542" y="93516"/>
                  </a:lnTo>
                  <a:lnTo>
                    <a:pt x="723628" y="98932"/>
                  </a:lnTo>
                  <a:lnTo>
                    <a:pt x="729482" y="102208"/>
                  </a:lnTo>
                  <a:lnTo>
                    <a:pt x="740866" y="100586"/>
                  </a:lnTo>
                  <a:lnTo>
                    <a:pt x="753481" y="106716"/>
                  </a:lnTo>
                  <a:lnTo>
                    <a:pt x="747546" y="107981"/>
                  </a:lnTo>
                  <a:lnTo>
                    <a:pt x="739439" y="104202"/>
                  </a:lnTo>
                  <a:lnTo>
                    <a:pt x="729871" y="105402"/>
                  </a:lnTo>
                  <a:lnTo>
                    <a:pt x="720790" y="105240"/>
                  </a:lnTo>
                  <a:lnTo>
                    <a:pt x="717126" y="106538"/>
                  </a:lnTo>
                  <a:lnTo>
                    <a:pt x="726401" y="147596"/>
                  </a:lnTo>
                  <a:lnTo>
                    <a:pt x="708791" y="115035"/>
                  </a:lnTo>
                  <a:lnTo>
                    <a:pt x="684727" y="114159"/>
                  </a:lnTo>
                  <a:lnTo>
                    <a:pt x="665689" y="85652"/>
                  </a:lnTo>
                  <a:lnTo>
                    <a:pt x="658327" y="90970"/>
                  </a:lnTo>
                  <a:cubicBezTo>
                    <a:pt x="658327" y="90970"/>
                    <a:pt x="661311" y="76490"/>
                    <a:pt x="661343" y="74220"/>
                  </a:cubicBezTo>
                  <a:cubicBezTo>
                    <a:pt x="661376" y="71949"/>
                    <a:pt x="657808" y="68706"/>
                    <a:pt x="657808" y="68706"/>
                  </a:cubicBezTo>
                  <a:lnTo>
                    <a:pt x="647398" y="66258"/>
                  </a:lnTo>
                  <a:lnTo>
                    <a:pt x="642533" y="58442"/>
                  </a:lnTo>
                  <a:lnTo>
                    <a:pt x="627955" y="60906"/>
                  </a:lnTo>
                  <a:lnTo>
                    <a:pt x="622361" y="68982"/>
                  </a:lnTo>
                  <a:lnTo>
                    <a:pt x="635690" y="86025"/>
                  </a:lnTo>
                  <a:lnTo>
                    <a:pt x="623399" y="87176"/>
                  </a:lnTo>
                  <a:lnTo>
                    <a:pt x="605853" y="77333"/>
                  </a:lnTo>
                  <a:lnTo>
                    <a:pt x="597437" y="90808"/>
                  </a:lnTo>
                  <a:lnTo>
                    <a:pt x="586281" y="78809"/>
                  </a:lnTo>
                  <a:lnTo>
                    <a:pt x="583864" y="87403"/>
                  </a:lnTo>
                  <a:lnTo>
                    <a:pt x="622377" y="119883"/>
                  </a:lnTo>
                  <a:lnTo>
                    <a:pt x="599286" y="114937"/>
                  </a:lnTo>
                  <a:lnTo>
                    <a:pt x="590578" y="119332"/>
                  </a:lnTo>
                  <a:lnTo>
                    <a:pt x="589005" y="105224"/>
                  </a:lnTo>
                  <a:lnTo>
                    <a:pt x="574703" y="91797"/>
                  </a:lnTo>
                  <a:lnTo>
                    <a:pt x="564633" y="96159"/>
                  </a:lnTo>
                  <a:lnTo>
                    <a:pt x="558082" y="106943"/>
                  </a:lnTo>
                  <a:lnTo>
                    <a:pt x="568865" y="113948"/>
                  </a:lnTo>
                  <a:lnTo>
                    <a:pt x="556201" y="110997"/>
                  </a:lnTo>
                  <a:lnTo>
                    <a:pt x="564130" y="125672"/>
                  </a:lnTo>
                  <a:lnTo>
                    <a:pt x="569043" y="130294"/>
                  </a:lnTo>
                  <a:lnTo>
                    <a:pt x="590383" y="130667"/>
                  </a:lnTo>
                  <a:lnTo>
                    <a:pt x="594129" y="123921"/>
                  </a:lnTo>
                  <a:lnTo>
                    <a:pt x="600826" y="130845"/>
                  </a:lnTo>
                  <a:lnTo>
                    <a:pt x="618015" y="135239"/>
                  </a:lnTo>
                  <a:lnTo>
                    <a:pt x="633079" y="131413"/>
                  </a:lnTo>
                  <a:lnTo>
                    <a:pt x="646247" y="131640"/>
                  </a:lnTo>
                  <a:lnTo>
                    <a:pt x="657079" y="135921"/>
                  </a:lnTo>
                  <a:lnTo>
                    <a:pt x="671494" y="143445"/>
                  </a:lnTo>
                  <a:lnTo>
                    <a:pt x="680381" y="154504"/>
                  </a:lnTo>
                  <a:lnTo>
                    <a:pt x="693094" y="155185"/>
                  </a:lnTo>
                  <a:lnTo>
                    <a:pt x="697440" y="166163"/>
                  </a:lnTo>
                  <a:lnTo>
                    <a:pt x="697634" y="180708"/>
                  </a:lnTo>
                  <a:lnTo>
                    <a:pt x="701153" y="213026"/>
                  </a:lnTo>
                  <a:lnTo>
                    <a:pt x="695705" y="212929"/>
                  </a:lnTo>
                  <a:lnTo>
                    <a:pt x="691716" y="181049"/>
                  </a:lnTo>
                  <a:lnTo>
                    <a:pt x="681321" y="178146"/>
                  </a:lnTo>
                  <a:lnTo>
                    <a:pt x="675240" y="162141"/>
                  </a:lnTo>
                  <a:lnTo>
                    <a:pt x="666322" y="152444"/>
                  </a:lnTo>
                  <a:lnTo>
                    <a:pt x="658684" y="147774"/>
                  </a:lnTo>
                  <a:lnTo>
                    <a:pt x="663354" y="166487"/>
                  </a:lnTo>
                  <a:lnTo>
                    <a:pt x="662933" y="191022"/>
                  </a:lnTo>
                  <a:lnTo>
                    <a:pt x="655879" y="178633"/>
                  </a:lnTo>
                  <a:lnTo>
                    <a:pt x="659316" y="164152"/>
                  </a:lnTo>
                  <a:lnTo>
                    <a:pt x="649036" y="154893"/>
                  </a:lnTo>
                  <a:lnTo>
                    <a:pt x="653252" y="147693"/>
                  </a:lnTo>
                  <a:lnTo>
                    <a:pt x="637441" y="142423"/>
                  </a:lnTo>
                  <a:lnTo>
                    <a:pt x="619280" y="141645"/>
                  </a:lnTo>
                  <a:lnTo>
                    <a:pt x="608302" y="145536"/>
                  </a:lnTo>
                  <a:lnTo>
                    <a:pt x="581562" y="141434"/>
                  </a:lnTo>
                  <a:lnTo>
                    <a:pt x="576973" y="144077"/>
                  </a:lnTo>
                  <a:lnTo>
                    <a:pt x="579535" y="153207"/>
                  </a:lnTo>
                  <a:lnTo>
                    <a:pt x="587562" y="161979"/>
                  </a:lnTo>
                  <a:lnTo>
                    <a:pt x="598686" y="175341"/>
                  </a:lnTo>
                  <a:lnTo>
                    <a:pt x="603032" y="186319"/>
                  </a:lnTo>
                  <a:lnTo>
                    <a:pt x="616393" y="202000"/>
                  </a:lnTo>
                  <a:lnTo>
                    <a:pt x="616264" y="209718"/>
                  </a:lnTo>
                  <a:lnTo>
                    <a:pt x="617512" y="216561"/>
                  </a:lnTo>
                  <a:lnTo>
                    <a:pt x="626950" y="222626"/>
                  </a:lnTo>
                  <a:lnTo>
                    <a:pt x="634685" y="221848"/>
                  </a:lnTo>
                  <a:lnTo>
                    <a:pt x="648598" y="232080"/>
                  </a:lnTo>
                  <a:lnTo>
                    <a:pt x="641722" y="235145"/>
                  </a:lnTo>
                  <a:lnTo>
                    <a:pt x="634571" y="228204"/>
                  </a:lnTo>
                  <a:lnTo>
                    <a:pt x="625490" y="228042"/>
                  </a:lnTo>
                  <a:lnTo>
                    <a:pt x="612015" y="219626"/>
                  </a:lnTo>
                  <a:lnTo>
                    <a:pt x="602950" y="218102"/>
                  </a:lnTo>
                  <a:lnTo>
                    <a:pt x="598248" y="227102"/>
                  </a:lnTo>
                  <a:lnTo>
                    <a:pt x="595799" y="237512"/>
                  </a:lnTo>
                  <a:lnTo>
                    <a:pt x="599756" y="245312"/>
                  </a:lnTo>
                  <a:lnTo>
                    <a:pt x="601037" y="249885"/>
                  </a:lnTo>
                  <a:lnTo>
                    <a:pt x="593578" y="261106"/>
                  </a:lnTo>
                  <a:lnTo>
                    <a:pt x="594810" y="268403"/>
                  </a:lnTo>
                  <a:lnTo>
                    <a:pt x="604799" y="269036"/>
                  </a:lnTo>
                  <a:lnTo>
                    <a:pt x="598767" y="276203"/>
                  </a:lnTo>
                  <a:lnTo>
                    <a:pt x="607669" y="286808"/>
                  </a:lnTo>
                  <a:lnTo>
                    <a:pt x="600161" y="300300"/>
                  </a:lnTo>
                  <a:lnTo>
                    <a:pt x="589345" y="295565"/>
                  </a:lnTo>
                  <a:lnTo>
                    <a:pt x="569773" y="271144"/>
                  </a:lnTo>
                  <a:lnTo>
                    <a:pt x="568135" y="260668"/>
                  </a:lnTo>
                  <a:lnTo>
                    <a:pt x="561519" y="249642"/>
                  </a:lnTo>
                  <a:lnTo>
                    <a:pt x="553411" y="245863"/>
                  </a:lnTo>
                  <a:lnTo>
                    <a:pt x="546731" y="238485"/>
                  </a:lnTo>
                  <a:lnTo>
                    <a:pt x="536012" y="227848"/>
                  </a:lnTo>
                  <a:lnTo>
                    <a:pt x="527563" y="217243"/>
                  </a:lnTo>
                  <a:lnTo>
                    <a:pt x="516294" y="212054"/>
                  </a:lnTo>
                  <a:lnTo>
                    <a:pt x="510634" y="198319"/>
                  </a:lnTo>
                  <a:lnTo>
                    <a:pt x="501245" y="189530"/>
                  </a:lnTo>
                  <a:lnTo>
                    <a:pt x="483181" y="183303"/>
                  </a:lnTo>
                  <a:lnTo>
                    <a:pt x="468198" y="183044"/>
                  </a:lnTo>
                  <a:lnTo>
                    <a:pt x="468035" y="192124"/>
                  </a:lnTo>
                  <a:lnTo>
                    <a:pt x="471003" y="203994"/>
                  </a:lnTo>
                  <a:lnTo>
                    <a:pt x="472884" y="226745"/>
                  </a:lnTo>
                  <a:lnTo>
                    <a:pt x="477587" y="244096"/>
                  </a:lnTo>
                  <a:lnTo>
                    <a:pt x="487332" y="258804"/>
                  </a:lnTo>
                  <a:lnTo>
                    <a:pt x="497597" y="269879"/>
                  </a:lnTo>
                  <a:lnTo>
                    <a:pt x="500710" y="273576"/>
                  </a:lnTo>
                  <a:lnTo>
                    <a:pt x="490105" y="282025"/>
                  </a:lnTo>
                  <a:lnTo>
                    <a:pt x="481592" y="275522"/>
                  </a:lnTo>
                  <a:lnTo>
                    <a:pt x="466706" y="269360"/>
                  </a:lnTo>
                  <a:cubicBezTo>
                    <a:pt x="466706" y="269360"/>
                    <a:pt x="467533" y="273917"/>
                    <a:pt x="466592" y="275717"/>
                  </a:cubicBezTo>
                  <a:cubicBezTo>
                    <a:pt x="465652" y="277517"/>
                    <a:pt x="493186" y="313434"/>
                    <a:pt x="493186" y="313434"/>
                  </a:cubicBezTo>
                  <a:lnTo>
                    <a:pt x="488029" y="322888"/>
                  </a:lnTo>
                  <a:lnTo>
                    <a:pt x="481348" y="315040"/>
                  </a:lnTo>
                  <a:cubicBezTo>
                    <a:pt x="481348" y="315040"/>
                    <a:pt x="481965" y="305505"/>
                    <a:pt x="481089" y="304127"/>
                  </a:cubicBezTo>
                  <a:cubicBezTo>
                    <a:pt x="480197" y="302748"/>
                    <a:pt x="469917" y="293489"/>
                    <a:pt x="469917" y="293489"/>
                  </a:cubicBezTo>
                  <a:lnTo>
                    <a:pt x="466430" y="284797"/>
                  </a:lnTo>
                  <a:lnTo>
                    <a:pt x="458857" y="276495"/>
                  </a:lnTo>
                  <a:lnTo>
                    <a:pt x="445301" y="272165"/>
                  </a:lnTo>
                  <a:lnTo>
                    <a:pt x="429231" y="255982"/>
                  </a:lnTo>
                  <a:lnTo>
                    <a:pt x="424642" y="258625"/>
                  </a:lnTo>
                  <a:lnTo>
                    <a:pt x="427156" y="270933"/>
                  </a:lnTo>
                  <a:lnTo>
                    <a:pt x="426945" y="282738"/>
                  </a:lnTo>
                  <a:lnTo>
                    <a:pt x="421350" y="291267"/>
                  </a:lnTo>
                  <a:lnTo>
                    <a:pt x="416648" y="300267"/>
                  </a:lnTo>
                  <a:lnTo>
                    <a:pt x="413323" y="308391"/>
                  </a:lnTo>
                  <a:lnTo>
                    <a:pt x="412918" y="331564"/>
                  </a:lnTo>
                  <a:lnTo>
                    <a:pt x="406675" y="325094"/>
                  </a:lnTo>
                  <a:lnTo>
                    <a:pt x="407048" y="303300"/>
                  </a:lnTo>
                  <a:lnTo>
                    <a:pt x="413178" y="290230"/>
                  </a:lnTo>
                  <a:lnTo>
                    <a:pt x="413437" y="275700"/>
                  </a:lnTo>
                  <a:lnTo>
                    <a:pt x="414604" y="260733"/>
                  </a:lnTo>
                  <a:lnTo>
                    <a:pt x="414442" y="244372"/>
                  </a:lnTo>
                  <a:lnTo>
                    <a:pt x="411491" y="231139"/>
                  </a:lnTo>
                  <a:lnTo>
                    <a:pt x="405816" y="217859"/>
                  </a:lnTo>
                  <a:lnTo>
                    <a:pt x="397854" y="205908"/>
                  </a:lnTo>
                  <a:lnTo>
                    <a:pt x="373141" y="215929"/>
                  </a:lnTo>
                  <a:lnTo>
                    <a:pt x="381508" y="231075"/>
                  </a:lnTo>
                  <a:lnTo>
                    <a:pt x="369881" y="220421"/>
                  </a:lnTo>
                  <a:lnTo>
                    <a:pt x="360087" y="235242"/>
                  </a:lnTo>
                  <a:lnTo>
                    <a:pt x="354379" y="223777"/>
                  </a:lnTo>
                  <a:lnTo>
                    <a:pt x="323683" y="238696"/>
                  </a:lnTo>
                  <a:lnTo>
                    <a:pt x="315380" y="245815"/>
                  </a:lnTo>
                  <a:lnTo>
                    <a:pt x="297559" y="251863"/>
                  </a:lnTo>
                  <a:lnTo>
                    <a:pt x="291527" y="259485"/>
                  </a:lnTo>
                  <a:lnTo>
                    <a:pt x="312591" y="275749"/>
                  </a:lnTo>
                  <a:lnTo>
                    <a:pt x="314115" y="292127"/>
                  </a:lnTo>
                  <a:lnTo>
                    <a:pt x="320261" y="304046"/>
                  </a:lnTo>
                  <a:lnTo>
                    <a:pt x="347747" y="343142"/>
                  </a:lnTo>
                  <a:lnTo>
                    <a:pt x="336007" y="338845"/>
                  </a:lnTo>
                  <a:lnTo>
                    <a:pt x="334369" y="328823"/>
                  </a:lnTo>
                  <a:lnTo>
                    <a:pt x="323650" y="318640"/>
                  </a:lnTo>
                  <a:lnTo>
                    <a:pt x="316613" y="305343"/>
                  </a:lnTo>
                  <a:lnTo>
                    <a:pt x="310337" y="300235"/>
                  </a:lnTo>
                  <a:lnTo>
                    <a:pt x="305910" y="293797"/>
                  </a:lnTo>
                  <a:lnTo>
                    <a:pt x="304743" y="282414"/>
                  </a:lnTo>
                  <a:lnTo>
                    <a:pt x="295305" y="276349"/>
                  </a:lnTo>
                  <a:lnTo>
                    <a:pt x="286743" y="272571"/>
                  </a:lnTo>
                  <a:lnTo>
                    <a:pt x="281376" y="267933"/>
                  </a:lnTo>
                  <a:lnTo>
                    <a:pt x="270009" y="268192"/>
                  </a:lnTo>
                  <a:lnTo>
                    <a:pt x="260441" y="269846"/>
                  </a:lnTo>
                  <a:lnTo>
                    <a:pt x="253501" y="276998"/>
                  </a:lnTo>
                  <a:cubicBezTo>
                    <a:pt x="253501" y="276998"/>
                    <a:pt x="250225" y="282397"/>
                    <a:pt x="249301" y="283743"/>
                  </a:cubicBezTo>
                  <a:cubicBezTo>
                    <a:pt x="248377" y="285089"/>
                    <a:pt x="245490" y="293667"/>
                    <a:pt x="245490" y="293667"/>
                  </a:cubicBezTo>
                  <a:lnTo>
                    <a:pt x="252917" y="310613"/>
                  </a:lnTo>
                  <a:lnTo>
                    <a:pt x="260425" y="322564"/>
                  </a:lnTo>
                  <a:lnTo>
                    <a:pt x="253242" y="343790"/>
                  </a:lnTo>
                  <a:lnTo>
                    <a:pt x="257279" y="372492"/>
                  </a:lnTo>
                  <a:lnTo>
                    <a:pt x="243917" y="382708"/>
                  </a:lnTo>
                  <a:cubicBezTo>
                    <a:pt x="243917" y="382708"/>
                    <a:pt x="230961" y="370222"/>
                    <a:pt x="230069" y="368844"/>
                  </a:cubicBezTo>
                  <a:cubicBezTo>
                    <a:pt x="229177" y="367465"/>
                    <a:pt x="215118" y="366314"/>
                    <a:pt x="215118" y="366314"/>
                  </a:cubicBezTo>
                  <a:lnTo>
                    <a:pt x="210448" y="373498"/>
                  </a:lnTo>
                  <a:lnTo>
                    <a:pt x="210221" y="386211"/>
                  </a:lnTo>
                  <a:lnTo>
                    <a:pt x="214048" y="400821"/>
                  </a:lnTo>
                  <a:lnTo>
                    <a:pt x="220680" y="411394"/>
                  </a:lnTo>
                  <a:lnTo>
                    <a:pt x="217324" y="421788"/>
                  </a:lnTo>
                  <a:lnTo>
                    <a:pt x="209913" y="403481"/>
                  </a:lnTo>
                  <a:lnTo>
                    <a:pt x="206102" y="387962"/>
                  </a:lnTo>
                  <a:lnTo>
                    <a:pt x="206281" y="377973"/>
                  </a:lnTo>
                  <a:lnTo>
                    <a:pt x="199940" y="376498"/>
                  </a:lnTo>
                  <a:lnTo>
                    <a:pt x="199794" y="384670"/>
                  </a:lnTo>
                  <a:lnTo>
                    <a:pt x="181438" y="395259"/>
                  </a:lnTo>
                  <a:lnTo>
                    <a:pt x="181292" y="403432"/>
                  </a:lnTo>
                  <a:lnTo>
                    <a:pt x="177011" y="414718"/>
                  </a:lnTo>
                  <a:lnTo>
                    <a:pt x="164947" y="429053"/>
                  </a:lnTo>
                  <a:lnTo>
                    <a:pt x="169341" y="437307"/>
                  </a:lnTo>
                  <a:lnTo>
                    <a:pt x="157504" y="438912"/>
                  </a:lnTo>
                  <a:lnTo>
                    <a:pt x="153288" y="446566"/>
                  </a:lnTo>
                  <a:lnTo>
                    <a:pt x="142780" y="450020"/>
                  </a:lnTo>
                  <a:lnTo>
                    <a:pt x="142601" y="460009"/>
                  </a:lnTo>
                  <a:lnTo>
                    <a:pt x="125948" y="476987"/>
                  </a:lnTo>
                  <a:lnTo>
                    <a:pt x="125656" y="493332"/>
                  </a:lnTo>
                  <a:lnTo>
                    <a:pt x="133926" y="513926"/>
                  </a:lnTo>
                  <a:lnTo>
                    <a:pt x="150742" y="513764"/>
                  </a:lnTo>
                  <a:lnTo>
                    <a:pt x="160163" y="520283"/>
                  </a:lnTo>
                  <a:lnTo>
                    <a:pt x="172130" y="511413"/>
                  </a:lnTo>
                  <a:lnTo>
                    <a:pt x="180757" y="512013"/>
                  </a:lnTo>
                  <a:lnTo>
                    <a:pt x="194686" y="494986"/>
                  </a:lnTo>
                  <a:lnTo>
                    <a:pt x="198773" y="495505"/>
                  </a:lnTo>
                  <a:lnTo>
                    <a:pt x="194038" y="506321"/>
                  </a:lnTo>
                  <a:lnTo>
                    <a:pt x="198951" y="510942"/>
                  </a:lnTo>
                  <a:lnTo>
                    <a:pt x="191654" y="512175"/>
                  </a:lnTo>
                  <a:lnTo>
                    <a:pt x="188865" y="515758"/>
                  </a:lnTo>
                  <a:lnTo>
                    <a:pt x="176087" y="519164"/>
                  </a:lnTo>
                  <a:lnTo>
                    <a:pt x="190422" y="530774"/>
                  </a:lnTo>
                  <a:lnTo>
                    <a:pt x="190746" y="538055"/>
                  </a:lnTo>
                  <a:cubicBezTo>
                    <a:pt x="190746" y="538055"/>
                    <a:pt x="183449" y="539742"/>
                    <a:pt x="181633" y="539709"/>
                  </a:cubicBezTo>
                  <a:cubicBezTo>
                    <a:pt x="179817" y="539677"/>
                    <a:pt x="170817" y="534520"/>
                    <a:pt x="170817" y="534520"/>
                  </a:cubicBezTo>
                  <a:lnTo>
                    <a:pt x="169228" y="547671"/>
                  </a:lnTo>
                  <a:lnTo>
                    <a:pt x="172325" y="552276"/>
                  </a:lnTo>
                  <a:lnTo>
                    <a:pt x="178519" y="561471"/>
                  </a:lnTo>
                  <a:lnTo>
                    <a:pt x="177384" y="574622"/>
                  </a:lnTo>
                  <a:lnTo>
                    <a:pt x="167622" y="587627"/>
                  </a:lnTo>
                  <a:lnTo>
                    <a:pt x="157795" y="603810"/>
                  </a:lnTo>
                  <a:lnTo>
                    <a:pt x="148001" y="618631"/>
                  </a:lnTo>
                  <a:lnTo>
                    <a:pt x="134412" y="616572"/>
                  </a:lnTo>
                  <a:lnTo>
                    <a:pt x="128429" y="621015"/>
                  </a:lnTo>
                  <a:lnTo>
                    <a:pt x="123515" y="616393"/>
                  </a:lnTo>
                  <a:lnTo>
                    <a:pt x="112116" y="618469"/>
                  </a:lnTo>
                  <a:lnTo>
                    <a:pt x="112018" y="623918"/>
                  </a:lnTo>
                  <a:lnTo>
                    <a:pt x="100716" y="620999"/>
                  </a:lnTo>
                  <a:lnTo>
                    <a:pt x="78728" y="631069"/>
                  </a:lnTo>
                  <a:lnTo>
                    <a:pt x="84435" y="642079"/>
                  </a:lnTo>
                  <a:lnTo>
                    <a:pt x="78419" y="648339"/>
                  </a:lnTo>
                  <a:lnTo>
                    <a:pt x="64328" y="648549"/>
                  </a:lnTo>
                  <a:lnTo>
                    <a:pt x="56447" y="657500"/>
                  </a:lnTo>
                  <a:lnTo>
                    <a:pt x="45923" y="661408"/>
                  </a:lnTo>
                  <a:lnTo>
                    <a:pt x="45777" y="670035"/>
                  </a:lnTo>
                  <a:lnTo>
                    <a:pt x="36713" y="668965"/>
                  </a:lnTo>
                  <a:lnTo>
                    <a:pt x="10978" y="685781"/>
                  </a:lnTo>
                  <a:lnTo>
                    <a:pt x="10832" y="694408"/>
                  </a:lnTo>
                  <a:lnTo>
                    <a:pt x="6632" y="700699"/>
                  </a:lnTo>
                  <a:lnTo>
                    <a:pt x="6470" y="710234"/>
                  </a:lnTo>
                  <a:lnTo>
                    <a:pt x="0" y="716931"/>
                  </a:lnTo>
                  <a:lnTo>
                    <a:pt x="23610" y="743703"/>
                  </a:lnTo>
                  <a:lnTo>
                    <a:pt x="39534" y="742163"/>
                  </a:lnTo>
                  <a:lnTo>
                    <a:pt x="34377" y="751617"/>
                  </a:lnTo>
                  <a:lnTo>
                    <a:pt x="40183" y="757617"/>
                  </a:lnTo>
                  <a:lnTo>
                    <a:pt x="50236" y="754617"/>
                  </a:lnTo>
                  <a:cubicBezTo>
                    <a:pt x="50236" y="754617"/>
                    <a:pt x="50820" y="747352"/>
                    <a:pt x="53090" y="747401"/>
                  </a:cubicBezTo>
                  <a:cubicBezTo>
                    <a:pt x="55361" y="747433"/>
                    <a:pt x="61263" y="748001"/>
                    <a:pt x="61263" y="748001"/>
                  </a:cubicBezTo>
                  <a:lnTo>
                    <a:pt x="58360" y="757941"/>
                  </a:lnTo>
                  <a:lnTo>
                    <a:pt x="48761" y="760957"/>
                  </a:lnTo>
                  <a:lnTo>
                    <a:pt x="54096" y="767411"/>
                  </a:lnTo>
                  <a:lnTo>
                    <a:pt x="73295" y="760471"/>
                  </a:lnTo>
                  <a:lnTo>
                    <a:pt x="77771" y="764638"/>
                  </a:lnTo>
                  <a:lnTo>
                    <a:pt x="59398" y="775681"/>
                  </a:lnTo>
                  <a:lnTo>
                    <a:pt x="70166" y="783140"/>
                  </a:lnTo>
                  <a:lnTo>
                    <a:pt x="82376" y="786075"/>
                  </a:lnTo>
                  <a:lnTo>
                    <a:pt x="93322" y="784000"/>
                  </a:lnTo>
                  <a:lnTo>
                    <a:pt x="92251" y="767168"/>
                  </a:lnTo>
                  <a:lnTo>
                    <a:pt x="98835" y="780465"/>
                  </a:lnTo>
                  <a:lnTo>
                    <a:pt x="112456" y="781162"/>
                  </a:lnTo>
                  <a:lnTo>
                    <a:pt x="121132" y="778584"/>
                  </a:lnTo>
                  <a:lnTo>
                    <a:pt x="127748" y="763714"/>
                  </a:lnTo>
                  <a:lnTo>
                    <a:pt x="137315" y="762514"/>
                  </a:lnTo>
                  <a:cubicBezTo>
                    <a:pt x="137315" y="762514"/>
                    <a:pt x="131737" y="769681"/>
                    <a:pt x="131721" y="771043"/>
                  </a:cubicBezTo>
                  <a:cubicBezTo>
                    <a:pt x="131704" y="772405"/>
                    <a:pt x="139439" y="771173"/>
                    <a:pt x="139439" y="771173"/>
                  </a:cubicBezTo>
                  <a:lnTo>
                    <a:pt x="150158" y="781356"/>
                  </a:lnTo>
                  <a:lnTo>
                    <a:pt x="147758" y="789043"/>
                  </a:lnTo>
                  <a:lnTo>
                    <a:pt x="138223" y="788881"/>
                  </a:lnTo>
                  <a:lnTo>
                    <a:pt x="138515" y="797978"/>
                  </a:lnTo>
                  <a:lnTo>
                    <a:pt x="150612" y="807269"/>
                  </a:lnTo>
                  <a:lnTo>
                    <a:pt x="136958" y="808388"/>
                  </a:lnTo>
                  <a:lnTo>
                    <a:pt x="132175" y="796486"/>
                  </a:lnTo>
                  <a:lnTo>
                    <a:pt x="111759" y="794313"/>
                  </a:lnTo>
                  <a:lnTo>
                    <a:pt x="95365" y="796291"/>
                  </a:lnTo>
                  <a:lnTo>
                    <a:pt x="87079" y="802502"/>
                  </a:lnTo>
                  <a:lnTo>
                    <a:pt x="86089" y="807026"/>
                  </a:lnTo>
                  <a:lnTo>
                    <a:pt x="99646" y="811356"/>
                  </a:lnTo>
                  <a:lnTo>
                    <a:pt x="110575" y="810188"/>
                  </a:lnTo>
                  <a:lnTo>
                    <a:pt x="125056" y="813626"/>
                  </a:lnTo>
                  <a:lnTo>
                    <a:pt x="137737" y="816123"/>
                  </a:lnTo>
                  <a:lnTo>
                    <a:pt x="148196" y="815847"/>
                  </a:lnTo>
                  <a:lnTo>
                    <a:pt x="141742" y="820728"/>
                  </a:lnTo>
                  <a:lnTo>
                    <a:pt x="146185" y="826712"/>
                  </a:lnTo>
                  <a:cubicBezTo>
                    <a:pt x="146185" y="826712"/>
                    <a:pt x="137185" y="821555"/>
                    <a:pt x="135839" y="821085"/>
                  </a:cubicBezTo>
                  <a:cubicBezTo>
                    <a:pt x="134477" y="820615"/>
                    <a:pt x="115926" y="816642"/>
                    <a:pt x="115926" y="816642"/>
                  </a:cubicBezTo>
                  <a:lnTo>
                    <a:pt x="105970" y="814647"/>
                  </a:lnTo>
                  <a:lnTo>
                    <a:pt x="98657" y="817242"/>
                  </a:lnTo>
                  <a:lnTo>
                    <a:pt x="83284" y="813334"/>
                  </a:lnTo>
                  <a:lnTo>
                    <a:pt x="71511" y="810853"/>
                  </a:lnTo>
                  <a:lnTo>
                    <a:pt x="60160" y="810204"/>
                  </a:lnTo>
                  <a:lnTo>
                    <a:pt x="49669" y="812296"/>
                  </a:lnTo>
                  <a:lnTo>
                    <a:pt x="45453" y="819496"/>
                  </a:lnTo>
                  <a:lnTo>
                    <a:pt x="36696" y="827069"/>
                  </a:lnTo>
                  <a:lnTo>
                    <a:pt x="41999" y="835793"/>
                  </a:lnTo>
                  <a:lnTo>
                    <a:pt x="47918" y="835436"/>
                  </a:lnTo>
                  <a:lnTo>
                    <a:pt x="45128" y="839474"/>
                  </a:lnTo>
                  <a:lnTo>
                    <a:pt x="52215" y="850046"/>
                  </a:lnTo>
                  <a:lnTo>
                    <a:pt x="59528" y="847906"/>
                  </a:lnTo>
                  <a:lnTo>
                    <a:pt x="61879" y="843722"/>
                  </a:lnTo>
                  <a:lnTo>
                    <a:pt x="69387" y="830360"/>
                  </a:lnTo>
                  <a:lnTo>
                    <a:pt x="74836" y="830458"/>
                  </a:lnTo>
                  <a:lnTo>
                    <a:pt x="67425" y="838955"/>
                  </a:lnTo>
                  <a:lnTo>
                    <a:pt x="67360" y="842587"/>
                  </a:lnTo>
                  <a:lnTo>
                    <a:pt x="64960" y="850273"/>
                  </a:lnTo>
                  <a:lnTo>
                    <a:pt x="73457" y="857684"/>
                  </a:lnTo>
                  <a:lnTo>
                    <a:pt x="82019" y="861462"/>
                  </a:lnTo>
                  <a:lnTo>
                    <a:pt x="92446" y="862549"/>
                  </a:lnTo>
                  <a:lnTo>
                    <a:pt x="100667" y="859970"/>
                  </a:lnTo>
                  <a:lnTo>
                    <a:pt x="103343" y="863197"/>
                  </a:lnTo>
                  <a:lnTo>
                    <a:pt x="103278" y="867284"/>
                  </a:lnTo>
                  <a:lnTo>
                    <a:pt x="93678" y="870300"/>
                  </a:lnTo>
                  <a:lnTo>
                    <a:pt x="86884" y="869278"/>
                  </a:lnTo>
                  <a:lnTo>
                    <a:pt x="79392" y="882316"/>
                  </a:lnTo>
                  <a:lnTo>
                    <a:pt x="72582" y="882202"/>
                  </a:lnTo>
                  <a:lnTo>
                    <a:pt x="73765" y="892678"/>
                  </a:lnTo>
                  <a:lnTo>
                    <a:pt x="80998" y="895078"/>
                  </a:lnTo>
                  <a:lnTo>
                    <a:pt x="86722" y="905180"/>
                  </a:lnTo>
                  <a:lnTo>
                    <a:pt x="92122" y="908002"/>
                  </a:lnTo>
                  <a:lnTo>
                    <a:pt x="91149" y="911618"/>
                  </a:lnTo>
                  <a:lnTo>
                    <a:pt x="137185" y="929228"/>
                  </a:lnTo>
                  <a:lnTo>
                    <a:pt x="139488" y="927444"/>
                  </a:lnTo>
                  <a:lnTo>
                    <a:pt x="120759" y="907126"/>
                  </a:lnTo>
                  <a:lnTo>
                    <a:pt x="124537" y="899018"/>
                  </a:lnTo>
                  <a:lnTo>
                    <a:pt x="138385" y="912882"/>
                  </a:lnTo>
                  <a:lnTo>
                    <a:pt x="144564" y="897542"/>
                  </a:lnTo>
                  <a:lnTo>
                    <a:pt x="157228" y="900948"/>
                  </a:lnTo>
                  <a:lnTo>
                    <a:pt x="152477" y="912672"/>
                  </a:lnTo>
                  <a:lnTo>
                    <a:pt x="157309" y="921850"/>
                  </a:lnTo>
                  <a:lnTo>
                    <a:pt x="163779" y="915153"/>
                  </a:lnTo>
                  <a:lnTo>
                    <a:pt x="165725" y="907466"/>
                  </a:lnTo>
                  <a:lnTo>
                    <a:pt x="176606" y="908569"/>
                  </a:lnTo>
                  <a:lnTo>
                    <a:pt x="183676" y="894153"/>
                  </a:lnTo>
                  <a:lnTo>
                    <a:pt x="187065" y="907839"/>
                  </a:lnTo>
                  <a:lnTo>
                    <a:pt x="196600" y="908456"/>
                  </a:lnTo>
                  <a:lnTo>
                    <a:pt x="203670" y="893586"/>
                  </a:lnTo>
                  <a:lnTo>
                    <a:pt x="217097" y="905180"/>
                  </a:lnTo>
                  <a:lnTo>
                    <a:pt x="228464" y="904467"/>
                  </a:lnTo>
                  <a:lnTo>
                    <a:pt x="239280" y="909655"/>
                  </a:lnTo>
                  <a:lnTo>
                    <a:pt x="249706" y="911196"/>
                  </a:lnTo>
                  <a:lnTo>
                    <a:pt x="252674" y="923520"/>
                  </a:lnTo>
                  <a:lnTo>
                    <a:pt x="260474" y="919563"/>
                  </a:lnTo>
                  <a:lnTo>
                    <a:pt x="278441" y="931693"/>
                  </a:lnTo>
                  <a:lnTo>
                    <a:pt x="274695" y="937984"/>
                  </a:lnTo>
                  <a:lnTo>
                    <a:pt x="286597" y="933201"/>
                  </a:lnTo>
                  <a:lnTo>
                    <a:pt x="291786" y="947827"/>
                  </a:lnTo>
                  <a:lnTo>
                    <a:pt x="299537" y="946595"/>
                  </a:lnTo>
                  <a:lnTo>
                    <a:pt x="303851" y="959843"/>
                  </a:lnTo>
                  <a:lnTo>
                    <a:pt x="300413" y="974324"/>
                  </a:lnTo>
                  <a:lnTo>
                    <a:pt x="307110" y="980794"/>
                  </a:lnTo>
                  <a:lnTo>
                    <a:pt x="306072" y="988043"/>
                  </a:lnTo>
                  <a:cubicBezTo>
                    <a:pt x="306072" y="988043"/>
                    <a:pt x="311505" y="989502"/>
                    <a:pt x="311926" y="991318"/>
                  </a:cubicBezTo>
                  <a:cubicBezTo>
                    <a:pt x="312348" y="993151"/>
                    <a:pt x="309056" y="999442"/>
                    <a:pt x="309056" y="999442"/>
                  </a:cubicBezTo>
                  <a:lnTo>
                    <a:pt x="326083" y="1012918"/>
                  </a:lnTo>
                  <a:lnTo>
                    <a:pt x="329553" y="1022063"/>
                  </a:lnTo>
                  <a:lnTo>
                    <a:pt x="328531" y="1028404"/>
                  </a:lnTo>
                  <a:lnTo>
                    <a:pt x="341585" y="1034987"/>
                  </a:lnTo>
                  <a:lnTo>
                    <a:pt x="340985" y="1043614"/>
                  </a:lnTo>
                  <a:lnTo>
                    <a:pt x="348152" y="1049192"/>
                  </a:lnTo>
                  <a:lnTo>
                    <a:pt x="334888" y="1053960"/>
                  </a:lnTo>
                  <a:lnTo>
                    <a:pt x="337515" y="1059911"/>
                  </a:lnTo>
                  <a:lnTo>
                    <a:pt x="344763" y="1061403"/>
                  </a:lnTo>
                  <a:lnTo>
                    <a:pt x="345477" y="1072316"/>
                  </a:lnTo>
                  <a:lnTo>
                    <a:pt x="340807" y="1079953"/>
                  </a:lnTo>
                  <a:lnTo>
                    <a:pt x="350666" y="1087851"/>
                  </a:lnTo>
                  <a:cubicBezTo>
                    <a:pt x="350666" y="1087851"/>
                    <a:pt x="344147" y="1097272"/>
                    <a:pt x="345493" y="1098212"/>
                  </a:cubicBezTo>
                  <a:cubicBezTo>
                    <a:pt x="346839" y="1099137"/>
                    <a:pt x="354412" y="1107909"/>
                    <a:pt x="354412" y="1107909"/>
                  </a:cubicBezTo>
                  <a:lnTo>
                    <a:pt x="349790" y="1112823"/>
                  </a:lnTo>
                  <a:lnTo>
                    <a:pt x="363136" y="1129412"/>
                  </a:lnTo>
                  <a:lnTo>
                    <a:pt x="361060" y="1143908"/>
                  </a:lnTo>
                  <a:cubicBezTo>
                    <a:pt x="361060" y="1143908"/>
                    <a:pt x="355125" y="1145627"/>
                    <a:pt x="355093" y="1146989"/>
                  </a:cubicBezTo>
                  <a:cubicBezTo>
                    <a:pt x="355076" y="1148352"/>
                    <a:pt x="371260" y="1158178"/>
                    <a:pt x="371260" y="1158178"/>
                  </a:cubicBezTo>
                  <a:lnTo>
                    <a:pt x="371130" y="1165443"/>
                  </a:lnTo>
                  <a:lnTo>
                    <a:pt x="376870" y="1174637"/>
                  </a:lnTo>
                  <a:lnTo>
                    <a:pt x="373530" y="1184123"/>
                  </a:lnTo>
                  <a:lnTo>
                    <a:pt x="384249" y="1194761"/>
                  </a:lnTo>
                  <a:lnTo>
                    <a:pt x="357930" y="1192945"/>
                  </a:lnTo>
                  <a:lnTo>
                    <a:pt x="355595" y="1196999"/>
                  </a:lnTo>
                  <a:lnTo>
                    <a:pt x="369654" y="1198150"/>
                  </a:lnTo>
                  <a:lnTo>
                    <a:pt x="353617" y="1206047"/>
                  </a:lnTo>
                  <a:lnTo>
                    <a:pt x="353487" y="1213766"/>
                  </a:lnTo>
                  <a:lnTo>
                    <a:pt x="358822" y="1220674"/>
                  </a:lnTo>
                  <a:lnTo>
                    <a:pt x="356422" y="1227906"/>
                  </a:lnTo>
                  <a:lnTo>
                    <a:pt x="367709" y="1231733"/>
                  </a:lnTo>
                  <a:lnTo>
                    <a:pt x="376141" y="1216879"/>
                  </a:lnTo>
                  <a:lnTo>
                    <a:pt x="378833" y="1218744"/>
                  </a:lnTo>
                  <a:lnTo>
                    <a:pt x="374973" y="1231392"/>
                  </a:lnTo>
                  <a:lnTo>
                    <a:pt x="369898" y="1235398"/>
                  </a:lnTo>
                  <a:lnTo>
                    <a:pt x="363979" y="1236208"/>
                  </a:lnTo>
                  <a:lnTo>
                    <a:pt x="356163" y="1241073"/>
                  </a:lnTo>
                  <a:lnTo>
                    <a:pt x="351574" y="1243262"/>
                  </a:lnTo>
                  <a:lnTo>
                    <a:pt x="357541" y="1265624"/>
                  </a:lnTo>
                  <a:lnTo>
                    <a:pt x="365260" y="1266208"/>
                  </a:lnTo>
                  <a:lnTo>
                    <a:pt x="377454" y="1270051"/>
                  </a:lnTo>
                  <a:lnTo>
                    <a:pt x="389778" y="1266629"/>
                  </a:lnTo>
                  <a:lnTo>
                    <a:pt x="389989" y="1254370"/>
                  </a:lnTo>
                  <a:lnTo>
                    <a:pt x="386000" y="1248387"/>
                  </a:lnTo>
                  <a:cubicBezTo>
                    <a:pt x="386000" y="1248387"/>
                    <a:pt x="386973" y="1244770"/>
                    <a:pt x="388335" y="1244787"/>
                  </a:cubicBezTo>
                  <a:cubicBezTo>
                    <a:pt x="389697" y="1244803"/>
                    <a:pt x="394221" y="1245792"/>
                    <a:pt x="394221" y="1245792"/>
                  </a:cubicBezTo>
                  <a:lnTo>
                    <a:pt x="399751" y="1241803"/>
                  </a:lnTo>
                  <a:lnTo>
                    <a:pt x="390832" y="1205755"/>
                  </a:lnTo>
                  <a:lnTo>
                    <a:pt x="402962" y="1240035"/>
                  </a:lnTo>
                  <a:lnTo>
                    <a:pt x="414069" y="1227955"/>
                  </a:lnTo>
                  <a:lnTo>
                    <a:pt x="407405" y="1245111"/>
                  </a:lnTo>
                  <a:lnTo>
                    <a:pt x="422712" y="1253105"/>
                  </a:lnTo>
                  <a:lnTo>
                    <a:pt x="436431" y="1247900"/>
                  </a:lnTo>
                  <a:cubicBezTo>
                    <a:pt x="436431" y="1247900"/>
                    <a:pt x="437696" y="1253835"/>
                    <a:pt x="436317" y="1254257"/>
                  </a:cubicBezTo>
                  <a:cubicBezTo>
                    <a:pt x="434939" y="1254695"/>
                    <a:pt x="409432" y="1259235"/>
                    <a:pt x="409399" y="1261051"/>
                  </a:cubicBezTo>
                  <a:cubicBezTo>
                    <a:pt x="409367" y="1262867"/>
                    <a:pt x="410178" y="1268786"/>
                    <a:pt x="411977" y="1269272"/>
                  </a:cubicBezTo>
                  <a:cubicBezTo>
                    <a:pt x="413794" y="1269759"/>
                    <a:pt x="437550" y="1261538"/>
                    <a:pt x="437550" y="1261538"/>
                  </a:cubicBezTo>
                  <a:lnTo>
                    <a:pt x="439771" y="1264765"/>
                  </a:lnTo>
                  <a:lnTo>
                    <a:pt x="421950" y="1270813"/>
                  </a:lnTo>
                  <a:lnTo>
                    <a:pt x="417734" y="1278467"/>
                  </a:lnTo>
                  <a:lnTo>
                    <a:pt x="435085" y="1273310"/>
                  </a:lnTo>
                  <a:lnTo>
                    <a:pt x="426247" y="1285423"/>
                  </a:lnTo>
                  <a:lnTo>
                    <a:pt x="442106" y="1287515"/>
                  </a:lnTo>
                  <a:lnTo>
                    <a:pt x="446128" y="1291666"/>
                  </a:lnTo>
                  <a:lnTo>
                    <a:pt x="432977" y="1290077"/>
                  </a:lnTo>
                  <a:lnTo>
                    <a:pt x="432442" y="1294618"/>
                  </a:lnTo>
                  <a:lnTo>
                    <a:pt x="449112" y="1302628"/>
                  </a:lnTo>
                  <a:lnTo>
                    <a:pt x="453555" y="1308158"/>
                  </a:lnTo>
                  <a:lnTo>
                    <a:pt x="444490" y="1306634"/>
                  </a:lnTo>
                  <a:lnTo>
                    <a:pt x="439431" y="1310185"/>
                  </a:lnTo>
                  <a:lnTo>
                    <a:pt x="453879" y="1315439"/>
                  </a:lnTo>
                  <a:lnTo>
                    <a:pt x="452387" y="1323141"/>
                  </a:lnTo>
                  <a:lnTo>
                    <a:pt x="443355" y="1319801"/>
                  </a:lnTo>
                  <a:lnTo>
                    <a:pt x="446420" y="1326676"/>
                  </a:lnTo>
                  <a:lnTo>
                    <a:pt x="455047" y="1326822"/>
                  </a:lnTo>
                  <a:lnTo>
                    <a:pt x="459019" y="1333714"/>
                  </a:lnTo>
                  <a:lnTo>
                    <a:pt x="449939" y="1333552"/>
                  </a:lnTo>
                  <a:lnTo>
                    <a:pt x="442301" y="1328428"/>
                  </a:lnTo>
                  <a:lnTo>
                    <a:pt x="436853" y="1328330"/>
                  </a:lnTo>
                  <a:lnTo>
                    <a:pt x="429247" y="1321390"/>
                  </a:lnTo>
                  <a:lnTo>
                    <a:pt x="421658" y="1313541"/>
                  </a:lnTo>
                  <a:lnTo>
                    <a:pt x="416664" y="1313006"/>
                  </a:lnTo>
                  <a:lnTo>
                    <a:pt x="409059" y="1306066"/>
                  </a:lnTo>
                  <a:lnTo>
                    <a:pt x="396751" y="1308125"/>
                  </a:lnTo>
                  <a:lnTo>
                    <a:pt x="384557" y="1303828"/>
                  </a:lnTo>
                  <a:lnTo>
                    <a:pt x="373076" y="1310444"/>
                  </a:lnTo>
                  <a:lnTo>
                    <a:pt x="386827" y="1329319"/>
                  </a:lnTo>
                  <a:lnTo>
                    <a:pt x="410324" y="1336552"/>
                  </a:lnTo>
                  <a:lnTo>
                    <a:pt x="418269" y="1349411"/>
                  </a:lnTo>
                  <a:lnTo>
                    <a:pt x="434988" y="1355151"/>
                  </a:lnTo>
                  <a:lnTo>
                    <a:pt x="445479" y="1352605"/>
                  </a:lnTo>
                  <a:lnTo>
                    <a:pt x="448139" y="1356286"/>
                  </a:lnTo>
                  <a:lnTo>
                    <a:pt x="460949" y="1351519"/>
                  </a:lnTo>
                  <a:lnTo>
                    <a:pt x="465895" y="1354778"/>
                  </a:lnTo>
                  <a:lnTo>
                    <a:pt x="457187" y="1358719"/>
                  </a:lnTo>
                  <a:lnTo>
                    <a:pt x="462927" y="1368367"/>
                  </a:lnTo>
                  <a:lnTo>
                    <a:pt x="450587" y="1372243"/>
                  </a:lnTo>
                  <a:lnTo>
                    <a:pt x="455468" y="1379150"/>
                  </a:lnTo>
                  <a:cubicBezTo>
                    <a:pt x="455468" y="1379150"/>
                    <a:pt x="452258" y="1380918"/>
                    <a:pt x="452241" y="1382280"/>
                  </a:cubicBezTo>
                  <a:cubicBezTo>
                    <a:pt x="452225" y="1383642"/>
                    <a:pt x="457155" y="1386902"/>
                    <a:pt x="457155" y="1386902"/>
                  </a:cubicBezTo>
                  <a:lnTo>
                    <a:pt x="452582" y="1388183"/>
                  </a:lnTo>
                  <a:lnTo>
                    <a:pt x="446890" y="1401707"/>
                  </a:lnTo>
                  <a:lnTo>
                    <a:pt x="456068" y="1396874"/>
                  </a:lnTo>
                  <a:lnTo>
                    <a:pt x="461436" y="1401966"/>
                  </a:lnTo>
                  <a:lnTo>
                    <a:pt x="465441" y="1406588"/>
                  </a:lnTo>
                  <a:lnTo>
                    <a:pt x="460868" y="1407869"/>
                  </a:lnTo>
                  <a:lnTo>
                    <a:pt x="455874" y="1407787"/>
                  </a:lnTo>
                  <a:lnTo>
                    <a:pt x="461663" y="1414712"/>
                  </a:lnTo>
                  <a:lnTo>
                    <a:pt x="459360" y="1416495"/>
                  </a:lnTo>
                  <a:lnTo>
                    <a:pt x="454414" y="1413236"/>
                  </a:lnTo>
                  <a:lnTo>
                    <a:pt x="449404" y="1413609"/>
                  </a:lnTo>
                  <a:lnTo>
                    <a:pt x="447636" y="1410852"/>
                  </a:lnTo>
                  <a:lnTo>
                    <a:pt x="449955" y="1407706"/>
                  </a:lnTo>
                  <a:lnTo>
                    <a:pt x="446809" y="1405388"/>
                  </a:lnTo>
                  <a:lnTo>
                    <a:pt x="444004" y="1409879"/>
                  </a:lnTo>
                  <a:lnTo>
                    <a:pt x="444766" y="1418068"/>
                  </a:lnTo>
                  <a:lnTo>
                    <a:pt x="442285" y="1429841"/>
                  </a:lnTo>
                  <a:lnTo>
                    <a:pt x="448706" y="1426322"/>
                  </a:lnTo>
                  <a:lnTo>
                    <a:pt x="446744" y="1434462"/>
                  </a:lnTo>
                  <a:lnTo>
                    <a:pt x="441198" y="1439814"/>
                  </a:lnTo>
                  <a:lnTo>
                    <a:pt x="432945" y="1443754"/>
                  </a:lnTo>
                  <a:lnTo>
                    <a:pt x="426150" y="1442278"/>
                  </a:lnTo>
                  <a:lnTo>
                    <a:pt x="419372" y="1440349"/>
                  </a:lnTo>
                  <a:lnTo>
                    <a:pt x="414248" y="1447986"/>
                  </a:lnTo>
                  <a:lnTo>
                    <a:pt x="398713" y="1452705"/>
                  </a:lnTo>
                  <a:lnTo>
                    <a:pt x="408199" y="1456046"/>
                  </a:lnTo>
                  <a:lnTo>
                    <a:pt x="417199" y="1461202"/>
                  </a:lnTo>
                  <a:lnTo>
                    <a:pt x="434063" y="1457862"/>
                  </a:lnTo>
                  <a:lnTo>
                    <a:pt x="434161" y="1452413"/>
                  </a:lnTo>
                  <a:lnTo>
                    <a:pt x="443306" y="1448943"/>
                  </a:lnTo>
                  <a:lnTo>
                    <a:pt x="443598" y="1458040"/>
                  </a:lnTo>
                  <a:lnTo>
                    <a:pt x="448009" y="1465386"/>
                  </a:lnTo>
                  <a:lnTo>
                    <a:pt x="456068" y="1472342"/>
                  </a:lnTo>
                  <a:lnTo>
                    <a:pt x="456441" y="1477353"/>
                  </a:lnTo>
                  <a:lnTo>
                    <a:pt x="453133" y="1484569"/>
                  </a:lnTo>
                  <a:lnTo>
                    <a:pt x="442625" y="1488023"/>
                  </a:lnTo>
                  <a:lnTo>
                    <a:pt x="450684" y="1494980"/>
                  </a:lnTo>
                  <a:cubicBezTo>
                    <a:pt x="450684" y="1494980"/>
                    <a:pt x="440777" y="1490261"/>
                    <a:pt x="438960" y="1490228"/>
                  </a:cubicBezTo>
                  <a:cubicBezTo>
                    <a:pt x="437144" y="1490196"/>
                    <a:pt x="423539" y="1488591"/>
                    <a:pt x="423539" y="1488591"/>
                  </a:cubicBezTo>
                  <a:lnTo>
                    <a:pt x="418610" y="1484877"/>
                  </a:lnTo>
                  <a:lnTo>
                    <a:pt x="406707" y="1489661"/>
                  </a:lnTo>
                  <a:lnTo>
                    <a:pt x="394724" y="1499001"/>
                  </a:lnTo>
                  <a:lnTo>
                    <a:pt x="385448" y="1509736"/>
                  </a:lnTo>
                  <a:lnTo>
                    <a:pt x="384913" y="1514276"/>
                  </a:lnTo>
                  <a:lnTo>
                    <a:pt x="423264" y="1504044"/>
                  </a:lnTo>
                  <a:lnTo>
                    <a:pt x="387119" y="1518865"/>
                  </a:lnTo>
                  <a:lnTo>
                    <a:pt x="386632" y="1521136"/>
                  </a:lnTo>
                  <a:lnTo>
                    <a:pt x="400626" y="1525919"/>
                  </a:lnTo>
                  <a:lnTo>
                    <a:pt x="412837" y="1529308"/>
                  </a:lnTo>
                  <a:lnTo>
                    <a:pt x="402735" y="1535033"/>
                  </a:lnTo>
                  <a:lnTo>
                    <a:pt x="409448" y="1540595"/>
                  </a:lnTo>
                  <a:lnTo>
                    <a:pt x="396264" y="1540822"/>
                  </a:lnTo>
                  <a:lnTo>
                    <a:pt x="393459" y="1545767"/>
                  </a:lnTo>
                  <a:lnTo>
                    <a:pt x="402475" y="1549562"/>
                  </a:lnTo>
                  <a:lnTo>
                    <a:pt x="391076" y="1552092"/>
                  </a:lnTo>
                  <a:lnTo>
                    <a:pt x="389567" y="1560702"/>
                  </a:lnTo>
                  <a:lnTo>
                    <a:pt x="395454" y="1561708"/>
                  </a:lnTo>
                  <a:lnTo>
                    <a:pt x="390848" y="1565259"/>
                  </a:lnTo>
                  <a:lnTo>
                    <a:pt x="390735" y="1571615"/>
                  </a:lnTo>
                  <a:lnTo>
                    <a:pt x="403091" y="1566378"/>
                  </a:lnTo>
                  <a:lnTo>
                    <a:pt x="411005" y="1555156"/>
                  </a:lnTo>
                  <a:lnTo>
                    <a:pt x="421139" y="1547162"/>
                  </a:lnTo>
                  <a:lnTo>
                    <a:pt x="433626" y="1534660"/>
                  </a:lnTo>
                  <a:lnTo>
                    <a:pt x="439171" y="1529308"/>
                  </a:lnTo>
                  <a:lnTo>
                    <a:pt x="457252" y="1535081"/>
                  </a:lnTo>
                  <a:cubicBezTo>
                    <a:pt x="457252" y="1535081"/>
                    <a:pt x="446339" y="1535795"/>
                    <a:pt x="443614" y="1535746"/>
                  </a:cubicBezTo>
                  <a:cubicBezTo>
                    <a:pt x="440890" y="1535697"/>
                    <a:pt x="427982" y="1546384"/>
                    <a:pt x="427982" y="1546384"/>
                  </a:cubicBezTo>
                  <a:lnTo>
                    <a:pt x="425647" y="1549983"/>
                  </a:lnTo>
                  <a:lnTo>
                    <a:pt x="437436" y="1551556"/>
                  </a:lnTo>
                  <a:lnTo>
                    <a:pt x="440031" y="1559324"/>
                  </a:lnTo>
                  <a:lnTo>
                    <a:pt x="457641" y="1565988"/>
                  </a:lnTo>
                  <a:lnTo>
                    <a:pt x="445317" y="1569410"/>
                  </a:lnTo>
                  <a:lnTo>
                    <a:pt x="434177" y="1556486"/>
                  </a:lnTo>
                  <a:lnTo>
                    <a:pt x="418772" y="1554394"/>
                  </a:lnTo>
                  <a:lnTo>
                    <a:pt x="408605" y="1564205"/>
                  </a:lnTo>
                  <a:lnTo>
                    <a:pt x="403059" y="1570010"/>
                  </a:lnTo>
                  <a:lnTo>
                    <a:pt x="394789" y="1575312"/>
                  </a:lnTo>
                  <a:lnTo>
                    <a:pt x="393783" y="1580745"/>
                  </a:lnTo>
                  <a:lnTo>
                    <a:pt x="401583" y="1576788"/>
                  </a:lnTo>
                  <a:lnTo>
                    <a:pt x="399199" y="1583112"/>
                  </a:lnTo>
                  <a:lnTo>
                    <a:pt x="411507" y="1581053"/>
                  </a:lnTo>
                  <a:lnTo>
                    <a:pt x="420718" y="1574404"/>
                  </a:lnTo>
                  <a:lnTo>
                    <a:pt x="427431" y="1580420"/>
                  </a:lnTo>
                  <a:cubicBezTo>
                    <a:pt x="427431" y="1580420"/>
                    <a:pt x="422420" y="1580793"/>
                    <a:pt x="421058" y="1581215"/>
                  </a:cubicBezTo>
                  <a:cubicBezTo>
                    <a:pt x="419680" y="1581653"/>
                    <a:pt x="399589" y="1587653"/>
                    <a:pt x="399589" y="1587653"/>
                  </a:cubicBezTo>
                  <a:lnTo>
                    <a:pt x="398616" y="1591723"/>
                  </a:lnTo>
                  <a:lnTo>
                    <a:pt x="409497" y="1592826"/>
                  </a:lnTo>
                  <a:lnTo>
                    <a:pt x="404356" y="1600917"/>
                  </a:lnTo>
                  <a:cubicBezTo>
                    <a:pt x="404356" y="1600917"/>
                    <a:pt x="409837" y="1599652"/>
                    <a:pt x="410242" y="1601923"/>
                  </a:cubicBezTo>
                  <a:cubicBezTo>
                    <a:pt x="410648" y="1604193"/>
                    <a:pt x="408215" y="1614149"/>
                    <a:pt x="408215" y="1614149"/>
                  </a:cubicBezTo>
                  <a:lnTo>
                    <a:pt x="423928" y="1598517"/>
                  </a:lnTo>
                  <a:lnTo>
                    <a:pt x="424026" y="1593069"/>
                  </a:lnTo>
                  <a:lnTo>
                    <a:pt x="437793" y="1585577"/>
                  </a:lnTo>
                  <a:lnTo>
                    <a:pt x="454901" y="1594512"/>
                  </a:lnTo>
                  <a:cubicBezTo>
                    <a:pt x="454901" y="1594512"/>
                    <a:pt x="437680" y="1592388"/>
                    <a:pt x="434971" y="1590523"/>
                  </a:cubicBezTo>
                  <a:cubicBezTo>
                    <a:pt x="432280" y="1588658"/>
                    <a:pt x="428988" y="1594966"/>
                    <a:pt x="428988" y="1594966"/>
                  </a:cubicBezTo>
                  <a:lnTo>
                    <a:pt x="427512" y="1601760"/>
                  </a:lnTo>
                  <a:lnTo>
                    <a:pt x="415058" y="1612447"/>
                  </a:lnTo>
                  <a:lnTo>
                    <a:pt x="414491" y="1618803"/>
                  </a:lnTo>
                  <a:lnTo>
                    <a:pt x="419437" y="1622063"/>
                  </a:lnTo>
                  <a:lnTo>
                    <a:pt x="418383" y="1630673"/>
                  </a:lnTo>
                  <a:lnTo>
                    <a:pt x="433836" y="1630041"/>
                  </a:lnTo>
                  <a:lnTo>
                    <a:pt x="430058" y="1638149"/>
                  </a:lnTo>
                  <a:lnTo>
                    <a:pt x="420491" y="1639349"/>
                  </a:lnTo>
                  <a:lnTo>
                    <a:pt x="420896" y="1668440"/>
                  </a:lnTo>
                  <a:lnTo>
                    <a:pt x="432020" y="1655451"/>
                  </a:lnTo>
                  <a:lnTo>
                    <a:pt x="438166" y="1641927"/>
                  </a:lnTo>
                  <a:lnTo>
                    <a:pt x="441766" y="1643808"/>
                  </a:lnTo>
                  <a:lnTo>
                    <a:pt x="449079" y="1641667"/>
                  </a:lnTo>
                  <a:lnTo>
                    <a:pt x="444474" y="1619322"/>
                  </a:lnTo>
                  <a:lnTo>
                    <a:pt x="449501" y="1618041"/>
                  </a:lnTo>
                  <a:lnTo>
                    <a:pt x="449858" y="1623506"/>
                  </a:lnTo>
                  <a:lnTo>
                    <a:pt x="451868" y="1638084"/>
                  </a:lnTo>
                  <a:lnTo>
                    <a:pt x="460041" y="1638684"/>
                  </a:lnTo>
                  <a:lnTo>
                    <a:pt x="457706" y="1642738"/>
                  </a:lnTo>
                  <a:lnTo>
                    <a:pt x="470987" y="1662505"/>
                  </a:lnTo>
                  <a:lnTo>
                    <a:pt x="467792" y="1662910"/>
                  </a:lnTo>
                  <a:lnTo>
                    <a:pt x="454917" y="1645867"/>
                  </a:lnTo>
                  <a:lnTo>
                    <a:pt x="445804" y="1647521"/>
                  </a:lnTo>
                  <a:lnTo>
                    <a:pt x="453376" y="1656294"/>
                  </a:lnTo>
                  <a:lnTo>
                    <a:pt x="444150" y="1663850"/>
                  </a:lnTo>
                  <a:lnTo>
                    <a:pt x="437712" y="1668278"/>
                  </a:lnTo>
                  <a:lnTo>
                    <a:pt x="446128" y="1654332"/>
                  </a:lnTo>
                  <a:lnTo>
                    <a:pt x="443014" y="1650635"/>
                  </a:lnTo>
                  <a:lnTo>
                    <a:pt x="436431" y="1663688"/>
                  </a:lnTo>
                  <a:lnTo>
                    <a:pt x="433139" y="1670450"/>
                  </a:lnTo>
                  <a:lnTo>
                    <a:pt x="435782" y="1675493"/>
                  </a:lnTo>
                  <a:lnTo>
                    <a:pt x="428891" y="1679920"/>
                  </a:lnTo>
                  <a:lnTo>
                    <a:pt x="437453" y="1683699"/>
                  </a:lnTo>
                  <a:lnTo>
                    <a:pt x="432328" y="1690882"/>
                  </a:lnTo>
                  <a:lnTo>
                    <a:pt x="444166" y="1689731"/>
                  </a:lnTo>
                  <a:lnTo>
                    <a:pt x="438555" y="1698714"/>
                  </a:lnTo>
                  <a:lnTo>
                    <a:pt x="448122" y="1697514"/>
                  </a:lnTo>
                  <a:lnTo>
                    <a:pt x="439382" y="1703725"/>
                  </a:lnTo>
                  <a:lnTo>
                    <a:pt x="460706" y="1705914"/>
                  </a:lnTo>
                  <a:lnTo>
                    <a:pt x="460187" y="1710001"/>
                  </a:lnTo>
                  <a:lnTo>
                    <a:pt x="443874" y="1707438"/>
                  </a:lnTo>
                  <a:lnTo>
                    <a:pt x="441506" y="1713309"/>
                  </a:lnTo>
                  <a:lnTo>
                    <a:pt x="454674" y="1713536"/>
                  </a:lnTo>
                  <a:lnTo>
                    <a:pt x="449436" y="1727076"/>
                  </a:lnTo>
                  <a:lnTo>
                    <a:pt x="459490" y="1723622"/>
                  </a:lnTo>
                  <a:lnTo>
                    <a:pt x="457009" y="1735848"/>
                  </a:lnTo>
                  <a:lnTo>
                    <a:pt x="463446" y="1731876"/>
                  </a:lnTo>
                  <a:lnTo>
                    <a:pt x="463382" y="1735962"/>
                  </a:lnTo>
                  <a:cubicBezTo>
                    <a:pt x="463382" y="1735962"/>
                    <a:pt x="456928" y="1740843"/>
                    <a:pt x="456895" y="1743567"/>
                  </a:cubicBezTo>
                  <a:cubicBezTo>
                    <a:pt x="456847" y="1746292"/>
                    <a:pt x="460819" y="1752729"/>
                    <a:pt x="460819" y="1752729"/>
                  </a:cubicBezTo>
                  <a:lnTo>
                    <a:pt x="467290" y="1746486"/>
                  </a:lnTo>
                  <a:lnTo>
                    <a:pt x="467614" y="1753767"/>
                  </a:lnTo>
                  <a:lnTo>
                    <a:pt x="472170" y="1752940"/>
                  </a:lnTo>
                  <a:lnTo>
                    <a:pt x="471133" y="1760642"/>
                  </a:lnTo>
                  <a:lnTo>
                    <a:pt x="477489" y="1761210"/>
                  </a:lnTo>
                  <a:lnTo>
                    <a:pt x="473678" y="1771134"/>
                  </a:lnTo>
                  <a:lnTo>
                    <a:pt x="475916" y="177345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 name="Freeform: Shape 25">
              <a:extLst>
                <a:ext uri="{FF2B5EF4-FFF2-40B4-BE49-F238E27FC236}">
                  <a16:creationId xmlns:a16="http://schemas.microsoft.com/office/drawing/2014/main" id="{A3721728-B1BC-4F71-1D6D-C31A8892AFA8}"/>
                </a:ext>
              </a:extLst>
            </p:cNvPr>
            <p:cNvSpPr/>
            <p:nvPr/>
          </p:nvSpPr>
          <p:spPr>
            <a:xfrm>
              <a:off x="6473289" y="2850948"/>
              <a:ext cx="12999" cy="13747"/>
            </a:xfrm>
            <a:custGeom>
              <a:avLst/>
              <a:gdLst>
                <a:gd name="connsiteX0" fmla="*/ 1962 w 14091"/>
                <a:gd name="connsiteY0" fmla="*/ 3097 h 14902"/>
                <a:gd name="connsiteX1" fmla="*/ 0 w 14091"/>
                <a:gd name="connsiteY1" fmla="*/ 12146 h 14902"/>
                <a:gd name="connsiteX2" fmla="*/ 1768 w 14091"/>
                <a:gd name="connsiteY2" fmla="*/ 14902 h 14902"/>
                <a:gd name="connsiteX3" fmla="*/ 14092 w 14091"/>
                <a:gd name="connsiteY3" fmla="*/ 11481 h 14902"/>
                <a:gd name="connsiteX4" fmla="*/ 10119 w 14091"/>
                <a:gd name="connsiteY4" fmla="*/ 4605 h 14902"/>
                <a:gd name="connsiteX5" fmla="*/ 7022 w 14091"/>
                <a:gd name="connsiteY5" fmla="*/ 0 h 14902"/>
                <a:gd name="connsiteX6" fmla="*/ 1962 w 14091"/>
                <a:gd name="connsiteY6" fmla="*/ 3097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1" h="14902">
                  <a:moveTo>
                    <a:pt x="1962" y="3097"/>
                  </a:moveTo>
                  <a:lnTo>
                    <a:pt x="0" y="12146"/>
                  </a:lnTo>
                  <a:lnTo>
                    <a:pt x="1768" y="14902"/>
                  </a:lnTo>
                  <a:lnTo>
                    <a:pt x="14092" y="11481"/>
                  </a:lnTo>
                  <a:lnTo>
                    <a:pt x="10119" y="4605"/>
                  </a:lnTo>
                  <a:lnTo>
                    <a:pt x="7022" y="0"/>
                  </a:lnTo>
                  <a:lnTo>
                    <a:pt x="1962" y="3097"/>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9EF3909C-6EBA-7487-3BB7-C62E6438F2C6}"/>
                </a:ext>
              </a:extLst>
            </p:cNvPr>
            <p:cNvSpPr/>
            <p:nvPr/>
          </p:nvSpPr>
          <p:spPr>
            <a:xfrm>
              <a:off x="6672304" y="2594446"/>
              <a:ext cx="7644" cy="7554"/>
            </a:xfrm>
            <a:custGeom>
              <a:avLst/>
              <a:gdLst>
                <a:gd name="connsiteX0" fmla="*/ 0 w 8286"/>
                <a:gd name="connsiteY0" fmla="*/ 8189 h 8189"/>
                <a:gd name="connsiteX1" fmla="*/ 8286 w 8286"/>
                <a:gd name="connsiteY1" fmla="*/ 1508 h 8189"/>
                <a:gd name="connsiteX2" fmla="*/ 146 w 8286"/>
                <a:gd name="connsiteY2" fmla="*/ 0 h 8189"/>
                <a:gd name="connsiteX3" fmla="*/ 0 w 8286"/>
                <a:gd name="connsiteY3" fmla="*/ 8189 h 8189"/>
              </a:gdLst>
              <a:ahLst/>
              <a:cxnLst>
                <a:cxn ang="0">
                  <a:pos x="connsiteX0" y="connsiteY0"/>
                </a:cxn>
                <a:cxn ang="0">
                  <a:pos x="connsiteX1" y="connsiteY1"/>
                </a:cxn>
                <a:cxn ang="0">
                  <a:pos x="connsiteX2" y="connsiteY2"/>
                </a:cxn>
                <a:cxn ang="0">
                  <a:pos x="connsiteX3" y="connsiteY3"/>
                </a:cxn>
              </a:cxnLst>
              <a:rect l="l" t="t" r="r" b="b"/>
              <a:pathLst>
                <a:path w="8286" h="8189">
                  <a:moveTo>
                    <a:pt x="0" y="8189"/>
                  </a:moveTo>
                  <a:lnTo>
                    <a:pt x="8286" y="1508"/>
                  </a:lnTo>
                  <a:lnTo>
                    <a:pt x="146" y="0"/>
                  </a:lnTo>
                  <a:lnTo>
                    <a:pt x="0" y="8189"/>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8" name="Freeform: Shape 27">
              <a:extLst>
                <a:ext uri="{FF2B5EF4-FFF2-40B4-BE49-F238E27FC236}">
                  <a16:creationId xmlns:a16="http://schemas.microsoft.com/office/drawing/2014/main" id="{0DBE9521-6488-A178-91F7-C95A8537A6F3}"/>
                </a:ext>
              </a:extLst>
            </p:cNvPr>
            <p:cNvSpPr/>
            <p:nvPr/>
          </p:nvSpPr>
          <p:spPr>
            <a:xfrm>
              <a:off x="6667832" y="2583809"/>
              <a:ext cx="52237" cy="34211"/>
            </a:xfrm>
            <a:custGeom>
              <a:avLst/>
              <a:gdLst>
                <a:gd name="connsiteX0" fmla="*/ 1492 w 56625"/>
                <a:gd name="connsiteY0" fmla="*/ 30096 h 37085"/>
                <a:gd name="connsiteX1" fmla="*/ 8886 w 56625"/>
                <a:gd name="connsiteY1" fmla="*/ 22962 h 37085"/>
                <a:gd name="connsiteX2" fmla="*/ 18583 w 56625"/>
                <a:gd name="connsiteY2" fmla="*/ 13589 h 37085"/>
                <a:gd name="connsiteX3" fmla="*/ 31361 w 56625"/>
                <a:gd name="connsiteY3" fmla="*/ 10184 h 37085"/>
                <a:gd name="connsiteX4" fmla="*/ 44642 w 56625"/>
                <a:gd name="connsiteY4" fmla="*/ 4508 h 37085"/>
                <a:gd name="connsiteX5" fmla="*/ 46539 w 56625"/>
                <a:gd name="connsiteY5" fmla="*/ 0 h 37085"/>
                <a:gd name="connsiteX6" fmla="*/ 47820 w 56625"/>
                <a:gd name="connsiteY6" fmla="*/ 4573 h 37085"/>
                <a:gd name="connsiteX7" fmla="*/ 53188 w 56625"/>
                <a:gd name="connsiteY7" fmla="*/ 9211 h 37085"/>
                <a:gd name="connsiteX8" fmla="*/ 54890 w 56625"/>
                <a:gd name="connsiteY8" fmla="*/ 15600 h 37085"/>
                <a:gd name="connsiteX9" fmla="*/ 51647 w 56625"/>
                <a:gd name="connsiteY9" fmla="*/ 19183 h 37085"/>
                <a:gd name="connsiteX10" fmla="*/ 56625 w 56625"/>
                <a:gd name="connsiteY10" fmla="*/ 20626 h 37085"/>
                <a:gd name="connsiteX11" fmla="*/ 56544 w 56625"/>
                <a:gd name="connsiteY11" fmla="*/ 25621 h 37085"/>
                <a:gd name="connsiteX12" fmla="*/ 43701 w 56625"/>
                <a:gd name="connsiteY12" fmla="*/ 32204 h 37085"/>
                <a:gd name="connsiteX13" fmla="*/ 37361 w 56625"/>
                <a:gd name="connsiteY13" fmla="*/ 30729 h 37085"/>
                <a:gd name="connsiteX14" fmla="*/ 26837 w 56625"/>
                <a:gd name="connsiteY14" fmla="*/ 34637 h 37085"/>
                <a:gd name="connsiteX15" fmla="*/ 21843 w 56625"/>
                <a:gd name="connsiteY15" fmla="*/ 34556 h 37085"/>
                <a:gd name="connsiteX16" fmla="*/ 16394 w 56625"/>
                <a:gd name="connsiteY16" fmla="*/ 34458 h 37085"/>
                <a:gd name="connsiteX17" fmla="*/ 10443 w 56625"/>
                <a:gd name="connsiteY17" fmla="*/ 37085 h 37085"/>
                <a:gd name="connsiteX18" fmla="*/ 4540 w 56625"/>
                <a:gd name="connsiteY18" fmla="*/ 36988 h 37085"/>
                <a:gd name="connsiteX19" fmla="*/ 0 w 56625"/>
                <a:gd name="connsiteY19" fmla="*/ 36907 h 37085"/>
                <a:gd name="connsiteX20" fmla="*/ 1476 w 56625"/>
                <a:gd name="connsiteY20" fmla="*/ 30113 h 37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6625" h="37085">
                  <a:moveTo>
                    <a:pt x="1492" y="30096"/>
                  </a:moveTo>
                  <a:lnTo>
                    <a:pt x="8886" y="22962"/>
                  </a:lnTo>
                  <a:lnTo>
                    <a:pt x="18583" y="13589"/>
                  </a:lnTo>
                  <a:cubicBezTo>
                    <a:pt x="18583" y="13589"/>
                    <a:pt x="29999" y="10605"/>
                    <a:pt x="31361" y="10184"/>
                  </a:cubicBezTo>
                  <a:cubicBezTo>
                    <a:pt x="32740" y="9746"/>
                    <a:pt x="44642" y="4508"/>
                    <a:pt x="44642" y="4508"/>
                  </a:cubicBezTo>
                  <a:lnTo>
                    <a:pt x="46539" y="0"/>
                  </a:lnTo>
                  <a:lnTo>
                    <a:pt x="47820" y="4573"/>
                  </a:lnTo>
                  <a:lnTo>
                    <a:pt x="53188" y="9211"/>
                  </a:lnTo>
                  <a:lnTo>
                    <a:pt x="54890" y="15600"/>
                  </a:lnTo>
                  <a:lnTo>
                    <a:pt x="51647" y="19183"/>
                  </a:lnTo>
                  <a:lnTo>
                    <a:pt x="56625" y="20626"/>
                  </a:lnTo>
                  <a:lnTo>
                    <a:pt x="56544" y="25621"/>
                  </a:lnTo>
                  <a:lnTo>
                    <a:pt x="43701" y="32204"/>
                  </a:lnTo>
                  <a:lnTo>
                    <a:pt x="37361" y="30729"/>
                  </a:lnTo>
                  <a:lnTo>
                    <a:pt x="26837" y="34637"/>
                  </a:lnTo>
                  <a:lnTo>
                    <a:pt x="21843" y="34556"/>
                  </a:lnTo>
                  <a:lnTo>
                    <a:pt x="16394" y="34458"/>
                  </a:lnTo>
                  <a:lnTo>
                    <a:pt x="10443" y="37085"/>
                  </a:lnTo>
                  <a:lnTo>
                    <a:pt x="4540" y="36988"/>
                  </a:lnTo>
                  <a:lnTo>
                    <a:pt x="0" y="36907"/>
                  </a:lnTo>
                  <a:lnTo>
                    <a:pt x="1476" y="30113"/>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 name="Freeform: Shape 28">
              <a:extLst>
                <a:ext uri="{FF2B5EF4-FFF2-40B4-BE49-F238E27FC236}">
                  <a16:creationId xmlns:a16="http://schemas.microsoft.com/office/drawing/2014/main" id="{4BB7007A-EC1F-68FB-DD23-9E4A3EE0BD8F}"/>
                </a:ext>
              </a:extLst>
            </p:cNvPr>
            <p:cNvSpPr/>
            <p:nvPr/>
          </p:nvSpPr>
          <p:spPr>
            <a:xfrm>
              <a:off x="6738229" y="2473352"/>
              <a:ext cx="49948" cy="48810"/>
            </a:xfrm>
            <a:custGeom>
              <a:avLst/>
              <a:gdLst>
                <a:gd name="connsiteX0" fmla="*/ 49734 w 54144"/>
                <a:gd name="connsiteY0" fmla="*/ 42064 h 52911"/>
                <a:gd name="connsiteX1" fmla="*/ 49604 w 54144"/>
                <a:gd name="connsiteY1" fmla="*/ 49782 h 52911"/>
                <a:gd name="connsiteX2" fmla="*/ 46377 w 54144"/>
                <a:gd name="connsiteY2" fmla="*/ 52912 h 52911"/>
                <a:gd name="connsiteX3" fmla="*/ 40961 w 54144"/>
                <a:gd name="connsiteY3" fmla="*/ 50998 h 52911"/>
                <a:gd name="connsiteX4" fmla="*/ 41026 w 54144"/>
                <a:gd name="connsiteY4" fmla="*/ 47366 h 52911"/>
                <a:gd name="connsiteX5" fmla="*/ 37393 w 54144"/>
                <a:gd name="connsiteY5" fmla="*/ 47301 h 52911"/>
                <a:gd name="connsiteX6" fmla="*/ 25783 w 54144"/>
                <a:gd name="connsiteY6" fmla="*/ 35285 h 52911"/>
                <a:gd name="connsiteX7" fmla="*/ 10508 w 54144"/>
                <a:gd name="connsiteY7" fmla="*/ 25475 h 52911"/>
                <a:gd name="connsiteX8" fmla="*/ 3357 w 54144"/>
                <a:gd name="connsiteY8" fmla="*/ 18535 h 52911"/>
                <a:gd name="connsiteX9" fmla="*/ 0 w 54144"/>
                <a:gd name="connsiteY9" fmla="*/ 3032 h 52911"/>
                <a:gd name="connsiteX10" fmla="*/ 8238 w 54144"/>
                <a:gd name="connsiteY10" fmla="*/ 0 h 52911"/>
                <a:gd name="connsiteX11" fmla="*/ 18632 w 54144"/>
                <a:gd name="connsiteY11" fmla="*/ 3357 h 52911"/>
                <a:gd name="connsiteX12" fmla="*/ 26383 w 54144"/>
                <a:gd name="connsiteY12" fmla="*/ 2124 h 52911"/>
                <a:gd name="connsiteX13" fmla="*/ 29999 w 54144"/>
                <a:gd name="connsiteY13" fmla="*/ 3551 h 52911"/>
                <a:gd name="connsiteX14" fmla="*/ 31264 w 54144"/>
                <a:gd name="connsiteY14" fmla="*/ 9486 h 52911"/>
                <a:gd name="connsiteX15" fmla="*/ 36615 w 54144"/>
                <a:gd name="connsiteY15" fmla="*/ 15486 h 52911"/>
                <a:gd name="connsiteX16" fmla="*/ 40620 w 54144"/>
                <a:gd name="connsiteY16" fmla="*/ 20107 h 52911"/>
                <a:gd name="connsiteX17" fmla="*/ 46993 w 54144"/>
                <a:gd name="connsiteY17" fmla="*/ 19767 h 52911"/>
                <a:gd name="connsiteX18" fmla="*/ 48242 w 54144"/>
                <a:gd name="connsiteY18" fmla="*/ 26610 h 52911"/>
                <a:gd name="connsiteX19" fmla="*/ 54144 w 54144"/>
                <a:gd name="connsiteY19" fmla="*/ 26707 h 52911"/>
                <a:gd name="connsiteX20" fmla="*/ 54047 w 54144"/>
                <a:gd name="connsiteY20" fmla="*/ 32156 h 52911"/>
                <a:gd name="connsiteX21" fmla="*/ 46799 w 54144"/>
                <a:gd name="connsiteY21" fmla="*/ 31118 h 52911"/>
                <a:gd name="connsiteX22" fmla="*/ 39566 w 54144"/>
                <a:gd name="connsiteY22" fmla="*/ 29172 h 52911"/>
                <a:gd name="connsiteX23" fmla="*/ 35464 w 54144"/>
                <a:gd name="connsiteY23" fmla="*/ 30015 h 52911"/>
                <a:gd name="connsiteX24" fmla="*/ 36745 w 54144"/>
                <a:gd name="connsiteY24" fmla="*/ 35042 h 52911"/>
                <a:gd name="connsiteX25" fmla="*/ 43523 w 54144"/>
                <a:gd name="connsiteY25" fmla="*/ 37426 h 52911"/>
                <a:gd name="connsiteX26" fmla="*/ 44350 w 54144"/>
                <a:gd name="connsiteY26" fmla="*/ 41983 h 52911"/>
                <a:gd name="connsiteX27" fmla="*/ 49799 w 54144"/>
                <a:gd name="connsiteY27" fmla="*/ 42080 h 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4144" h="52911">
                  <a:moveTo>
                    <a:pt x="49734" y="42064"/>
                  </a:moveTo>
                  <a:lnTo>
                    <a:pt x="49604" y="49782"/>
                  </a:lnTo>
                  <a:lnTo>
                    <a:pt x="46377" y="52912"/>
                  </a:lnTo>
                  <a:lnTo>
                    <a:pt x="40961" y="50998"/>
                  </a:lnTo>
                  <a:lnTo>
                    <a:pt x="41026" y="47366"/>
                  </a:lnTo>
                  <a:lnTo>
                    <a:pt x="37393" y="47301"/>
                  </a:lnTo>
                  <a:cubicBezTo>
                    <a:pt x="37393" y="47301"/>
                    <a:pt x="26691" y="35302"/>
                    <a:pt x="25783" y="35285"/>
                  </a:cubicBezTo>
                  <a:cubicBezTo>
                    <a:pt x="24875" y="35285"/>
                    <a:pt x="11400" y="25945"/>
                    <a:pt x="10508" y="25475"/>
                  </a:cubicBezTo>
                  <a:cubicBezTo>
                    <a:pt x="9616" y="25005"/>
                    <a:pt x="3357" y="18535"/>
                    <a:pt x="3357" y="18535"/>
                  </a:cubicBezTo>
                  <a:lnTo>
                    <a:pt x="0" y="3032"/>
                  </a:lnTo>
                  <a:lnTo>
                    <a:pt x="8238" y="0"/>
                  </a:lnTo>
                  <a:lnTo>
                    <a:pt x="18632" y="3357"/>
                  </a:lnTo>
                  <a:lnTo>
                    <a:pt x="26383" y="2124"/>
                  </a:lnTo>
                  <a:lnTo>
                    <a:pt x="29999" y="3551"/>
                  </a:lnTo>
                  <a:lnTo>
                    <a:pt x="31264" y="9486"/>
                  </a:lnTo>
                  <a:lnTo>
                    <a:pt x="36615" y="15486"/>
                  </a:lnTo>
                  <a:lnTo>
                    <a:pt x="40620" y="20107"/>
                  </a:lnTo>
                  <a:lnTo>
                    <a:pt x="46993" y="19767"/>
                  </a:lnTo>
                  <a:lnTo>
                    <a:pt x="48242" y="26610"/>
                  </a:lnTo>
                  <a:lnTo>
                    <a:pt x="54144" y="26707"/>
                  </a:lnTo>
                  <a:lnTo>
                    <a:pt x="54047" y="32156"/>
                  </a:lnTo>
                  <a:lnTo>
                    <a:pt x="46799" y="31118"/>
                  </a:lnTo>
                  <a:lnTo>
                    <a:pt x="39566" y="29172"/>
                  </a:lnTo>
                  <a:lnTo>
                    <a:pt x="35464" y="30015"/>
                  </a:lnTo>
                  <a:lnTo>
                    <a:pt x="36745" y="35042"/>
                  </a:lnTo>
                  <a:lnTo>
                    <a:pt x="43523" y="37426"/>
                  </a:lnTo>
                  <a:lnTo>
                    <a:pt x="44350" y="41983"/>
                  </a:lnTo>
                  <a:lnTo>
                    <a:pt x="49799" y="4208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 name="Freeform: Shape 29">
              <a:extLst>
                <a:ext uri="{FF2B5EF4-FFF2-40B4-BE49-F238E27FC236}">
                  <a16:creationId xmlns:a16="http://schemas.microsoft.com/office/drawing/2014/main" id="{ACA0DB57-C9EE-5782-C39C-A623FFAEDB01}"/>
                </a:ext>
              </a:extLst>
            </p:cNvPr>
            <p:cNvSpPr/>
            <p:nvPr/>
          </p:nvSpPr>
          <p:spPr>
            <a:xfrm>
              <a:off x="6723570" y="2470928"/>
              <a:ext cx="9693" cy="7165"/>
            </a:xfrm>
            <a:custGeom>
              <a:avLst/>
              <a:gdLst>
                <a:gd name="connsiteX0" fmla="*/ 6746 w 10507"/>
                <a:gd name="connsiteY0" fmla="*/ 7767 h 7767"/>
                <a:gd name="connsiteX1" fmla="*/ 10475 w 10507"/>
                <a:gd name="connsiteY1" fmla="*/ 2384 h 7767"/>
                <a:gd name="connsiteX2" fmla="*/ 10508 w 10507"/>
                <a:gd name="connsiteY2" fmla="*/ 114 h 7767"/>
                <a:gd name="connsiteX3" fmla="*/ 4151 w 10507"/>
                <a:gd name="connsiteY3" fmla="*/ 0 h 7767"/>
                <a:gd name="connsiteX4" fmla="*/ 0 w 10507"/>
                <a:gd name="connsiteY4" fmla="*/ 3567 h 7767"/>
                <a:gd name="connsiteX5" fmla="*/ 6746 w 10507"/>
                <a:gd name="connsiteY5" fmla="*/ 7767 h 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7" h="7767">
                  <a:moveTo>
                    <a:pt x="6746" y="7767"/>
                  </a:moveTo>
                  <a:lnTo>
                    <a:pt x="10475" y="2384"/>
                  </a:lnTo>
                  <a:lnTo>
                    <a:pt x="10508" y="114"/>
                  </a:lnTo>
                  <a:lnTo>
                    <a:pt x="4151" y="0"/>
                  </a:lnTo>
                  <a:lnTo>
                    <a:pt x="0" y="3567"/>
                  </a:lnTo>
                  <a:lnTo>
                    <a:pt x="6746" y="7767"/>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 name="Freeform: Shape 30">
              <a:extLst>
                <a:ext uri="{FF2B5EF4-FFF2-40B4-BE49-F238E27FC236}">
                  <a16:creationId xmlns:a16="http://schemas.microsoft.com/office/drawing/2014/main" id="{510FE35D-986D-7A7D-CA16-9364DE80D56E}"/>
                </a:ext>
              </a:extLst>
            </p:cNvPr>
            <p:cNvSpPr/>
            <p:nvPr/>
          </p:nvSpPr>
          <p:spPr>
            <a:xfrm>
              <a:off x="6737032" y="2462986"/>
              <a:ext cx="51518" cy="23201"/>
            </a:xfrm>
            <a:custGeom>
              <a:avLst/>
              <a:gdLst>
                <a:gd name="connsiteX0" fmla="*/ 65 w 55846"/>
                <a:gd name="connsiteY0" fmla="*/ 5157 h 25150"/>
                <a:gd name="connsiteX1" fmla="*/ 0 w 55846"/>
                <a:gd name="connsiteY1" fmla="*/ 8789 h 25150"/>
                <a:gd name="connsiteX2" fmla="*/ 7751 w 55846"/>
                <a:gd name="connsiteY2" fmla="*/ 7103 h 25150"/>
                <a:gd name="connsiteX3" fmla="*/ 13654 w 55846"/>
                <a:gd name="connsiteY3" fmla="*/ 7200 h 25150"/>
                <a:gd name="connsiteX4" fmla="*/ 18583 w 55846"/>
                <a:gd name="connsiteY4" fmla="*/ 11367 h 25150"/>
                <a:gd name="connsiteX5" fmla="*/ 24486 w 55846"/>
                <a:gd name="connsiteY5" fmla="*/ 11465 h 25150"/>
                <a:gd name="connsiteX6" fmla="*/ 28572 w 55846"/>
                <a:gd name="connsiteY6" fmla="*/ 11529 h 25150"/>
                <a:gd name="connsiteX7" fmla="*/ 35821 w 55846"/>
                <a:gd name="connsiteY7" fmla="*/ 13021 h 25150"/>
                <a:gd name="connsiteX8" fmla="*/ 35756 w 55846"/>
                <a:gd name="connsiteY8" fmla="*/ 17108 h 25150"/>
                <a:gd name="connsiteX9" fmla="*/ 39307 w 55846"/>
                <a:gd name="connsiteY9" fmla="*/ 22167 h 25150"/>
                <a:gd name="connsiteX10" fmla="*/ 45193 w 55846"/>
                <a:gd name="connsiteY10" fmla="*/ 23626 h 25150"/>
                <a:gd name="connsiteX11" fmla="*/ 48372 w 55846"/>
                <a:gd name="connsiteY11" fmla="*/ 23675 h 25150"/>
                <a:gd name="connsiteX12" fmla="*/ 52442 w 55846"/>
                <a:gd name="connsiteY12" fmla="*/ 25102 h 25150"/>
                <a:gd name="connsiteX13" fmla="*/ 55620 w 55846"/>
                <a:gd name="connsiteY13" fmla="*/ 25151 h 25150"/>
                <a:gd name="connsiteX14" fmla="*/ 53901 w 55846"/>
                <a:gd name="connsiteY14" fmla="*/ 19670 h 25150"/>
                <a:gd name="connsiteX15" fmla="*/ 52604 w 55846"/>
                <a:gd name="connsiteY15" fmla="*/ 15551 h 25150"/>
                <a:gd name="connsiteX16" fmla="*/ 55847 w 55846"/>
                <a:gd name="connsiteY16" fmla="*/ 11967 h 25150"/>
                <a:gd name="connsiteX17" fmla="*/ 54517 w 55846"/>
                <a:gd name="connsiteY17" fmla="*/ 9665 h 25150"/>
                <a:gd name="connsiteX18" fmla="*/ 50463 w 55846"/>
                <a:gd name="connsiteY18" fmla="*/ 7784 h 25150"/>
                <a:gd name="connsiteX19" fmla="*/ 49620 w 55846"/>
                <a:gd name="connsiteY19" fmla="*/ 3681 h 25150"/>
                <a:gd name="connsiteX20" fmla="*/ 45096 w 55846"/>
                <a:gd name="connsiteY20" fmla="*/ 2238 h 25150"/>
                <a:gd name="connsiteX21" fmla="*/ 37410 w 55846"/>
                <a:gd name="connsiteY21" fmla="*/ 292 h 25150"/>
                <a:gd name="connsiteX22" fmla="*/ 31961 w 55846"/>
                <a:gd name="connsiteY22" fmla="*/ 195 h 25150"/>
                <a:gd name="connsiteX23" fmla="*/ 27875 w 55846"/>
                <a:gd name="connsiteY23" fmla="*/ 130 h 25150"/>
                <a:gd name="connsiteX24" fmla="*/ 20610 w 55846"/>
                <a:gd name="connsiteY24" fmla="*/ 0 h 25150"/>
                <a:gd name="connsiteX25" fmla="*/ 16021 w 55846"/>
                <a:gd name="connsiteY25" fmla="*/ 2189 h 25150"/>
                <a:gd name="connsiteX26" fmla="*/ 6016 w 55846"/>
                <a:gd name="connsiteY26" fmla="*/ 2465 h 25150"/>
                <a:gd name="connsiteX27" fmla="*/ 65 w 55846"/>
                <a:gd name="connsiteY27" fmla="*/ 5092 h 2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5846" h="25150">
                  <a:moveTo>
                    <a:pt x="65" y="5157"/>
                  </a:moveTo>
                  <a:lnTo>
                    <a:pt x="0" y="8789"/>
                  </a:lnTo>
                  <a:lnTo>
                    <a:pt x="7751" y="7103"/>
                  </a:lnTo>
                  <a:lnTo>
                    <a:pt x="13654" y="7200"/>
                  </a:lnTo>
                  <a:lnTo>
                    <a:pt x="18583" y="11367"/>
                  </a:lnTo>
                  <a:lnTo>
                    <a:pt x="24486" y="11465"/>
                  </a:lnTo>
                  <a:lnTo>
                    <a:pt x="28572" y="11529"/>
                  </a:lnTo>
                  <a:lnTo>
                    <a:pt x="35821" y="13021"/>
                  </a:lnTo>
                  <a:lnTo>
                    <a:pt x="35756" y="17108"/>
                  </a:lnTo>
                  <a:lnTo>
                    <a:pt x="39307" y="22167"/>
                  </a:lnTo>
                  <a:lnTo>
                    <a:pt x="45193" y="23626"/>
                  </a:lnTo>
                  <a:cubicBezTo>
                    <a:pt x="45193" y="23626"/>
                    <a:pt x="47464" y="24113"/>
                    <a:pt x="48372" y="23675"/>
                  </a:cubicBezTo>
                  <a:cubicBezTo>
                    <a:pt x="49296" y="23237"/>
                    <a:pt x="52442" y="25102"/>
                    <a:pt x="52442" y="25102"/>
                  </a:cubicBezTo>
                  <a:lnTo>
                    <a:pt x="55620" y="25151"/>
                  </a:lnTo>
                  <a:lnTo>
                    <a:pt x="53901" y="19670"/>
                  </a:lnTo>
                  <a:lnTo>
                    <a:pt x="52604" y="15551"/>
                  </a:lnTo>
                  <a:lnTo>
                    <a:pt x="55847" y="11967"/>
                  </a:lnTo>
                  <a:lnTo>
                    <a:pt x="54517" y="9665"/>
                  </a:lnTo>
                  <a:lnTo>
                    <a:pt x="50463" y="7784"/>
                  </a:lnTo>
                  <a:lnTo>
                    <a:pt x="49620" y="3681"/>
                  </a:lnTo>
                  <a:lnTo>
                    <a:pt x="45096" y="2238"/>
                  </a:lnTo>
                  <a:lnTo>
                    <a:pt x="37410" y="292"/>
                  </a:lnTo>
                  <a:lnTo>
                    <a:pt x="31961" y="195"/>
                  </a:lnTo>
                  <a:lnTo>
                    <a:pt x="27875" y="130"/>
                  </a:lnTo>
                  <a:lnTo>
                    <a:pt x="20610" y="0"/>
                  </a:lnTo>
                  <a:cubicBezTo>
                    <a:pt x="20610" y="0"/>
                    <a:pt x="16945" y="1751"/>
                    <a:pt x="16021" y="2189"/>
                  </a:cubicBezTo>
                  <a:cubicBezTo>
                    <a:pt x="15097" y="2627"/>
                    <a:pt x="6016" y="2465"/>
                    <a:pt x="6016" y="2465"/>
                  </a:cubicBezTo>
                  <a:lnTo>
                    <a:pt x="65" y="5092"/>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972E8685-9F3B-8EB4-D41A-3274DC2F17CE}"/>
                </a:ext>
              </a:extLst>
            </p:cNvPr>
            <p:cNvSpPr/>
            <p:nvPr/>
          </p:nvSpPr>
          <p:spPr>
            <a:xfrm>
              <a:off x="6715178" y="2436927"/>
              <a:ext cx="53323" cy="25789"/>
            </a:xfrm>
            <a:custGeom>
              <a:avLst/>
              <a:gdLst>
                <a:gd name="connsiteX0" fmla="*/ 0 w 57803"/>
                <a:gd name="connsiteY0" fmla="*/ 14821 h 27955"/>
                <a:gd name="connsiteX1" fmla="*/ 4459 w 57803"/>
                <a:gd name="connsiteY1" fmla="*/ 19443 h 27955"/>
                <a:gd name="connsiteX2" fmla="*/ 13054 w 57803"/>
                <a:gd name="connsiteY2" fmla="*/ 21405 h 27955"/>
                <a:gd name="connsiteX3" fmla="*/ 19832 w 57803"/>
                <a:gd name="connsiteY3" fmla="*/ 23335 h 27955"/>
                <a:gd name="connsiteX4" fmla="*/ 23837 w 57803"/>
                <a:gd name="connsiteY4" fmla="*/ 27956 h 27955"/>
                <a:gd name="connsiteX5" fmla="*/ 35675 w 57803"/>
                <a:gd name="connsiteY5" fmla="*/ 26351 h 27955"/>
                <a:gd name="connsiteX6" fmla="*/ 46134 w 57803"/>
                <a:gd name="connsiteY6" fmla="*/ 25621 h 27955"/>
                <a:gd name="connsiteX7" fmla="*/ 52539 w 57803"/>
                <a:gd name="connsiteY7" fmla="*/ 23464 h 27955"/>
                <a:gd name="connsiteX8" fmla="*/ 57615 w 57803"/>
                <a:gd name="connsiteY8" fmla="*/ 19459 h 27955"/>
                <a:gd name="connsiteX9" fmla="*/ 51777 w 57803"/>
                <a:gd name="connsiteY9" fmla="*/ 15729 h 27955"/>
                <a:gd name="connsiteX10" fmla="*/ 40831 w 57803"/>
                <a:gd name="connsiteY10" fmla="*/ 18259 h 27955"/>
                <a:gd name="connsiteX11" fmla="*/ 34977 w 57803"/>
                <a:gd name="connsiteY11" fmla="*/ 15437 h 27955"/>
                <a:gd name="connsiteX12" fmla="*/ 29140 w 57803"/>
                <a:gd name="connsiteY12" fmla="*/ 11708 h 27955"/>
                <a:gd name="connsiteX13" fmla="*/ 14675 w 57803"/>
                <a:gd name="connsiteY13" fmla="*/ 7816 h 27955"/>
                <a:gd name="connsiteX14" fmla="*/ 16524 w 57803"/>
                <a:gd name="connsiteY14" fmla="*/ 6486 h 27955"/>
                <a:gd name="connsiteX15" fmla="*/ 29205 w 57803"/>
                <a:gd name="connsiteY15" fmla="*/ 8530 h 27955"/>
                <a:gd name="connsiteX16" fmla="*/ 34604 w 57803"/>
                <a:gd name="connsiteY16" fmla="*/ 11805 h 27955"/>
                <a:gd name="connsiteX17" fmla="*/ 41399 w 57803"/>
                <a:gd name="connsiteY17" fmla="*/ 12827 h 27955"/>
                <a:gd name="connsiteX18" fmla="*/ 49101 w 57803"/>
                <a:gd name="connsiteY18" fmla="*/ 14319 h 27955"/>
                <a:gd name="connsiteX19" fmla="*/ 51858 w 57803"/>
                <a:gd name="connsiteY19" fmla="*/ 12551 h 27955"/>
                <a:gd name="connsiteX20" fmla="*/ 48258 w 57803"/>
                <a:gd name="connsiteY20" fmla="*/ 10216 h 27955"/>
                <a:gd name="connsiteX21" fmla="*/ 43766 w 57803"/>
                <a:gd name="connsiteY21" fmla="*/ 6957 h 27955"/>
                <a:gd name="connsiteX22" fmla="*/ 38383 w 57803"/>
                <a:gd name="connsiteY22" fmla="*/ 2773 h 27955"/>
                <a:gd name="connsiteX23" fmla="*/ 32059 w 57803"/>
                <a:gd name="connsiteY23" fmla="*/ 389 h 27955"/>
                <a:gd name="connsiteX24" fmla="*/ 25702 w 57803"/>
                <a:gd name="connsiteY24" fmla="*/ 276 h 27955"/>
                <a:gd name="connsiteX25" fmla="*/ 20253 w 57803"/>
                <a:gd name="connsiteY25" fmla="*/ 178 h 27955"/>
                <a:gd name="connsiteX26" fmla="*/ 12081 w 57803"/>
                <a:gd name="connsiteY26" fmla="*/ 32 h 27955"/>
                <a:gd name="connsiteX27" fmla="*/ 9810 w 57803"/>
                <a:gd name="connsiteY27" fmla="*/ 0 h 27955"/>
                <a:gd name="connsiteX28" fmla="*/ 9746 w 57803"/>
                <a:gd name="connsiteY28" fmla="*/ 3632 h 27955"/>
                <a:gd name="connsiteX29" fmla="*/ 6470 w 57803"/>
                <a:gd name="connsiteY29" fmla="*/ 9486 h 27955"/>
                <a:gd name="connsiteX30" fmla="*/ 16 w 57803"/>
                <a:gd name="connsiteY30" fmla="*/ 14821 h 27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7803" h="27955">
                  <a:moveTo>
                    <a:pt x="0" y="14821"/>
                  </a:moveTo>
                  <a:lnTo>
                    <a:pt x="4459" y="19443"/>
                  </a:lnTo>
                  <a:lnTo>
                    <a:pt x="13054" y="21405"/>
                  </a:lnTo>
                  <a:lnTo>
                    <a:pt x="19832" y="23335"/>
                  </a:lnTo>
                  <a:lnTo>
                    <a:pt x="23837" y="27956"/>
                  </a:lnTo>
                  <a:lnTo>
                    <a:pt x="35675" y="26351"/>
                  </a:lnTo>
                  <a:lnTo>
                    <a:pt x="46134" y="25621"/>
                  </a:lnTo>
                  <a:lnTo>
                    <a:pt x="52539" y="23464"/>
                  </a:lnTo>
                  <a:cubicBezTo>
                    <a:pt x="52539" y="23464"/>
                    <a:pt x="58977" y="19491"/>
                    <a:pt x="57615" y="19459"/>
                  </a:cubicBezTo>
                  <a:cubicBezTo>
                    <a:pt x="56252" y="19443"/>
                    <a:pt x="51777" y="15729"/>
                    <a:pt x="51777" y="15729"/>
                  </a:cubicBezTo>
                  <a:lnTo>
                    <a:pt x="40831" y="18259"/>
                  </a:lnTo>
                  <a:lnTo>
                    <a:pt x="34977" y="15437"/>
                  </a:lnTo>
                  <a:lnTo>
                    <a:pt x="29140" y="11708"/>
                  </a:lnTo>
                  <a:lnTo>
                    <a:pt x="14675" y="7816"/>
                  </a:lnTo>
                  <a:lnTo>
                    <a:pt x="16524" y="6486"/>
                  </a:lnTo>
                  <a:lnTo>
                    <a:pt x="29205" y="8530"/>
                  </a:lnTo>
                  <a:lnTo>
                    <a:pt x="34604" y="11805"/>
                  </a:lnTo>
                  <a:lnTo>
                    <a:pt x="41399" y="12827"/>
                  </a:lnTo>
                  <a:lnTo>
                    <a:pt x="49101" y="14319"/>
                  </a:lnTo>
                  <a:lnTo>
                    <a:pt x="51858" y="12551"/>
                  </a:lnTo>
                  <a:lnTo>
                    <a:pt x="48258" y="10216"/>
                  </a:lnTo>
                  <a:lnTo>
                    <a:pt x="43766" y="6957"/>
                  </a:lnTo>
                  <a:lnTo>
                    <a:pt x="38383" y="2773"/>
                  </a:lnTo>
                  <a:lnTo>
                    <a:pt x="32059" y="389"/>
                  </a:lnTo>
                  <a:lnTo>
                    <a:pt x="25702" y="276"/>
                  </a:lnTo>
                  <a:lnTo>
                    <a:pt x="20253" y="178"/>
                  </a:lnTo>
                  <a:lnTo>
                    <a:pt x="12081" y="32"/>
                  </a:lnTo>
                  <a:lnTo>
                    <a:pt x="9810" y="0"/>
                  </a:lnTo>
                  <a:lnTo>
                    <a:pt x="9746" y="3632"/>
                  </a:lnTo>
                  <a:lnTo>
                    <a:pt x="6470" y="9486"/>
                  </a:lnTo>
                  <a:lnTo>
                    <a:pt x="16" y="14821"/>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 name="Freeform: Shape 32">
              <a:extLst>
                <a:ext uri="{FF2B5EF4-FFF2-40B4-BE49-F238E27FC236}">
                  <a16:creationId xmlns:a16="http://schemas.microsoft.com/office/drawing/2014/main" id="{7835D825-764C-D3BE-14AB-42E99E7EFAD2}"/>
                </a:ext>
              </a:extLst>
            </p:cNvPr>
            <p:cNvSpPr/>
            <p:nvPr/>
          </p:nvSpPr>
          <p:spPr>
            <a:xfrm>
              <a:off x="6787624" y="2366678"/>
              <a:ext cx="33969" cy="25146"/>
            </a:xfrm>
            <a:custGeom>
              <a:avLst/>
              <a:gdLst>
                <a:gd name="connsiteX0" fmla="*/ 19362 w 36823"/>
                <a:gd name="connsiteY0" fmla="*/ 27259 h 27258"/>
                <a:gd name="connsiteX1" fmla="*/ 30340 w 36823"/>
                <a:gd name="connsiteY1" fmla="*/ 22913 h 27258"/>
                <a:gd name="connsiteX2" fmla="*/ 35334 w 36823"/>
                <a:gd name="connsiteY2" fmla="*/ 22994 h 27258"/>
                <a:gd name="connsiteX3" fmla="*/ 36761 w 36823"/>
                <a:gd name="connsiteY3" fmla="*/ 19378 h 27258"/>
                <a:gd name="connsiteX4" fmla="*/ 28264 w 36823"/>
                <a:gd name="connsiteY4" fmla="*/ 11967 h 27258"/>
                <a:gd name="connsiteX5" fmla="*/ 30178 w 36823"/>
                <a:gd name="connsiteY5" fmla="*/ 6551 h 27258"/>
                <a:gd name="connsiteX6" fmla="*/ 26172 w 36823"/>
                <a:gd name="connsiteY6" fmla="*/ 1930 h 27258"/>
                <a:gd name="connsiteX7" fmla="*/ 19816 w 36823"/>
                <a:gd name="connsiteY7" fmla="*/ 1816 h 27258"/>
                <a:gd name="connsiteX8" fmla="*/ 19848 w 36823"/>
                <a:gd name="connsiteY8" fmla="*/ 0 h 27258"/>
                <a:gd name="connsiteX9" fmla="*/ 12097 w 36823"/>
                <a:gd name="connsiteY9" fmla="*/ 1232 h 27258"/>
                <a:gd name="connsiteX10" fmla="*/ 6584 w 36823"/>
                <a:gd name="connsiteY10" fmla="*/ 4314 h 27258"/>
                <a:gd name="connsiteX11" fmla="*/ 2870 w 36823"/>
                <a:gd name="connsiteY11" fmla="*/ 8789 h 27258"/>
                <a:gd name="connsiteX12" fmla="*/ 65 w 36823"/>
                <a:gd name="connsiteY12" fmla="*/ 13281 h 27258"/>
                <a:gd name="connsiteX13" fmla="*/ 0 w 36823"/>
                <a:gd name="connsiteY13" fmla="*/ 17367 h 27258"/>
                <a:gd name="connsiteX14" fmla="*/ 4946 w 36823"/>
                <a:gd name="connsiteY14" fmla="*/ 20172 h 27258"/>
                <a:gd name="connsiteX15" fmla="*/ 9908 w 36823"/>
                <a:gd name="connsiteY15" fmla="*/ 22524 h 27258"/>
                <a:gd name="connsiteX16" fmla="*/ 13508 w 36823"/>
                <a:gd name="connsiteY16" fmla="*/ 24405 h 27258"/>
                <a:gd name="connsiteX17" fmla="*/ 19362 w 36823"/>
                <a:gd name="connsiteY17" fmla="*/ 27226 h 2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823" h="27258">
                  <a:moveTo>
                    <a:pt x="19362" y="27259"/>
                  </a:moveTo>
                  <a:lnTo>
                    <a:pt x="30340" y="22913"/>
                  </a:lnTo>
                  <a:lnTo>
                    <a:pt x="35334" y="22994"/>
                  </a:lnTo>
                  <a:cubicBezTo>
                    <a:pt x="35334" y="22994"/>
                    <a:pt x="37183" y="21210"/>
                    <a:pt x="36761" y="19378"/>
                  </a:cubicBezTo>
                  <a:cubicBezTo>
                    <a:pt x="36340" y="17546"/>
                    <a:pt x="28264" y="11967"/>
                    <a:pt x="28264" y="11967"/>
                  </a:cubicBezTo>
                  <a:lnTo>
                    <a:pt x="30178" y="6551"/>
                  </a:lnTo>
                  <a:cubicBezTo>
                    <a:pt x="30178" y="6551"/>
                    <a:pt x="27080" y="1946"/>
                    <a:pt x="26172" y="1930"/>
                  </a:cubicBezTo>
                  <a:cubicBezTo>
                    <a:pt x="25264" y="1914"/>
                    <a:pt x="19816" y="1816"/>
                    <a:pt x="19816" y="1816"/>
                  </a:cubicBezTo>
                  <a:cubicBezTo>
                    <a:pt x="19816" y="1816"/>
                    <a:pt x="21210" y="16"/>
                    <a:pt x="19848" y="0"/>
                  </a:cubicBezTo>
                  <a:cubicBezTo>
                    <a:pt x="18486" y="-16"/>
                    <a:pt x="12097" y="1232"/>
                    <a:pt x="12097" y="1232"/>
                  </a:cubicBezTo>
                  <a:lnTo>
                    <a:pt x="6584" y="4314"/>
                  </a:lnTo>
                  <a:lnTo>
                    <a:pt x="2870" y="8789"/>
                  </a:lnTo>
                  <a:lnTo>
                    <a:pt x="65" y="13281"/>
                  </a:lnTo>
                  <a:lnTo>
                    <a:pt x="0" y="17367"/>
                  </a:lnTo>
                  <a:lnTo>
                    <a:pt x="4946" y="20172"/>
                  </a:lnTo>
                  <a:lnTo>
                    <a:pt x="9908" y="22524"/>
                  </a:lnTo>
                  <a:lnTo>
                    <a:pt x="13508" y="24405"/>
                  </a:lnTo>
                  <a:lnTo>
                    <a:pt x="19362" y="27226"/>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 name="Freeform: Shape 33">
              <a:extLst>
                <a:ext uri="{FF2B5EF4-FFF2-40B4-BE49-F238E27FC236}">
                  <a16:creationId xmlns:a16="http://schemas.microsoft.com/office/drawing/2014/main" id="{E042D109-52C8-B5AD-8251-13036BF3E2F9}"/>
                </a:ext>
              </a:extLst>
            </p:cNvPr>
            <p:cNvSpPr/>
            <p:nvPr/>
          </p:nvSpPr>
          <p:spPr>
            <a:xfrm>
              <a:off x="6840505" y="2350657"/>
              <a:ext cx="7613" cy="7539"/>
            </a:xfrm>
            <a:custGeom>
              <a:avLst/>
              <a:gdLst>
                <a:gd name="connsiteX0" fmla="*/ 8108 w 8253"/>
                <a:gd name="connsiteY0" fmla="*/ 8173 h 8172"/>
                <a:gd name="connsiteX1" fmla="*/ 2659 w 8253"/>
                <a:gd name="connsiteY1" fmla="*/ 8075 h 8172"/>
                <a:gd name="connsiteX2" fmla="*/ 0 w 8253"/>
                <a:gd name="connsiteY2" fmla="*/ 4395 h 8172"/>
                <a:gd name="connsiteX3" fmla="*/ 8254 w 8253"/>
                <a:gd name="connsiteY3" fmla="*/ 0 h 8172"/>
                <a:gd name="connsiteX4" fmla="*/ 8108 w 8253"/>
                <a:gd name="connsiteY4" fmla="*/ 8173 h 8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3" h="8172">
                  <a:moveTo>
                    <a:pt x="8108" y="8173"/>
                  </a:moveTo>
                  <a:lnTo>
                    <a:pt x="2659" y="8075"/>
                  </a:lnTo>
                  <a:lnTo>
                    <a:pt x="0" y="4395"/>
                  </a:lnTo>
                  <a:lnTo>
                    <a:pt x="8254" y="0"/>
                  </a:lnTo>
                  <a:lnTo>
                    <a:pt x="8108" y="8173"/>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72828092-DD56-5370-AD44-3A998BAB1471}"/>
                </a:ext>
              </a:extLst>
            </p:cNvPr>
            <p:cNvSpPr/>
            <p:nvPr/>
          </p:nvSpPr>
          <p:spPr>
            <a:xfrm>
              <a:off x="6851544" y="2346514"/>
              <a:ext cx="6282" cy="8017"/>
            </a:xfrm>
            <a:custGeom>
              <a:avLst/>
              <a:gdLst>
                <a:gd name="connsiteX0" fmla="*/ 3032 w 6810"/>
                <a:gd name="connsiteY0" fmla="*/ 8692 h 8691"/>
                <a:gd name="connsiteX1" fmla="*/ 0 w 6810"/>
                <a:gd name="connsiteY1" fmla="*/ 0 h 8691"/>
                <a:gd name="connsiteX2" fmla="*/ 6811 w 6810"/>
                <a:gd name="connsiteY2" fmla="*/ 114 h 8691"/>
                <a:gd name="connsiteX3" fmla="*/ 3032 w 6810"/>
                <a:gd name="connsiteY3" fmla="*/ 8675 h 8691"/>
              </a:gdLst>
              <a:ahLst/>
              <a:cxnLst>
                <a:cxn ang="0">
                  <a:pos x="connsiteX0" y="connsiteY0"/>
                </a:cxn>
                <a:cxn ang="0">
                  <a:pos x="connsiteX1" y="connsiteY1"/>
                </a:cxn>
                <a:cxn ang="0">
                  <a:pos x="connsiteX2" y="connsiteY2"/>
                </a:cxn>
                <a:cxn ang="0">
                  <a:pos x="connsiteX3" y="connsiteY3"/>
                </a:cxn>
              </a:cxnLst>
              <a:rect l="l" t="t" r="r" b="b"/>
              <a:pathLst>
                <a:path w="6810" h="8691">
                  <a:moveTo>
                    <a:pt x="3032" y="8692"/>
                  </a:moveTo>
                  <a:cubicBezTo>
                    <a:pt x="3032" y="8238"/>
                    <a:pt x="0" y="0"/>
                    <a:pt x="0" y="0"/>
                  </a:cubicBezTo>
                  <a:lnTo>
                    <a:pt x="6811" y="114"/>
                  </a:lnTo>
                  <a:lnTo>
                    <a:pt x="3032" y="8675"/>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 name="Freeform: Shape 35">
              <a:extLst>
                <a:ext uri="{FF2B5EF4-FFF2-40B4-BE49-F238E27FC236}">
                  <a16:creationId xmlns:a16="http://schemas.microsoft.com/office/drawing/2014/main" id="{CAA5D762-077F-41AA-B0AE-5D2DAE80CD7F}"/>
                </a:ext>
              </a:extLst>
            </p:cNvPr>
            <p:cNvSpPr/>
            <p:nvPr/>
          </p:nvSpPr>
          <p:spPr>
            <a:xfrm>
              <a:off x="6843616" y="2294322"/>
              <a:ext cx="31952" cy="36201"/>
            </a:xfrm>
            <a:custGeom>
              <a:avLst/>
              <a:gdLst>
                <a:gd name="connsiteX0" fmla="*/ 29334 w 34636"/>
                <a:gd name="connsiteY0" fmla="*/ 39226 h 39242"/>
                <a:gd name="connsiteX1" fmla="*/ 34426 w 34636"/>
                <a:gd name="connsiteY1" fmla="*/ 33405 h 39242"/>
                <a:gd name="connsiteX2" fmla="*/ 34637 w 34636"/>
                <a:gd name="connsiteY2" fmla="*/ 21145 h 39242"/>
                <a:gd name="connsiteX3" fmla="*/ 29594 w 34636"/>
                <a:gd name="connsiteY3" fmla="*/ 23335 h 39242"/>
                <a:gd name="connsiteX4" fmla="*/ 28151 w 34636"/>
                <a:gd name="connsiteY4" fmla="*/ 27859 h 39242"/>
                <a:gd name="connsiteX5" fmla="*/ 23610 w 34636"/>
                <a:gd name="connsiteY5" fmla="*/ 27324 h 39242"/>
                <a:gd name="connsiteX6" fmla="*/ 23691 w 34636"/>
                <a:gd name="connsiteY6" fmla="*/ 22783 h 39242"/>
                <a:gd name="connsiteX7" fmla="*/ 18308 w 34636"/>
                <a:gd name="connsiteY7" fmla="*/ 19054 h 39242"/>
                <a:gd name="connsiteX8" fmla="*/ 16086 w 34636"/>
                <a:gd name="connsiteY8" fmla="*/ 15827 h 39242"/>
                <a:gd name="connsiteX9" fmla="*/ 19718 w 34636"/>
                <a:gd name="connsiteY9" fmla="*/ 15892 h 39242"/>
                <a:gd name="connsiteX10" fmla="*/ 25248 w 34636"/>
                <a:gd name="connsiteY10" fmla="*/ 11902 h 39242"/>
                <a:gd name="connsiteX11" fmla="*/ 25313 w 34636"/>
                <a:gd name="connsiteY11" fmla="*/ 7816 h 39242"/>
                <a:gd name="connsiteX12" fmla="*/ 23562 w 34636"/>
                <a:gd name="connsiteY12" fmla="*/ 4151 h 39242"/>
                <a:gd name="connsiteX13" fmla="*/ 20448 w 34636"/>
                <a:gd name="connsiteY13" fmla="*/ 0 h 39242"/>
                <a:gd name="connsiteX14" fmla="*/ 18113 w 34636"/>
                <a:gd name="connsiteY14" fmla="*/ 4054 h 39242"/>
                <a:gd name="connsiteX15" fmla="*/ 18048 w 34636"/>
                <a:gd name="connsiteY15" fmla="*/ 7686 h 39242"/>
                <a:gd name="connsiteX16" fmla="*/ 12551 w 34636"/>
                <a:gd name="connsiteY16" fmla="*/ 10313 h 39242"/>
                <a:gd name="connsiteX17" fmla="*/ 12632 w 34636"/>
                <a:gd name="connsiteY17" fmla="*/ 5773 h 39242"/>
                <a:gd name="connsiteX18" fmla="*/ 3989 w 34636"/>
                <a:gd name="connsiteY18" fmla="*/ 6535 h 39242"/>
                <a:gd name="connsiteX19" fmla="*/ 1703 w 34636"/>
                <a:gd name="connsiteY19" fmla="*/ 6957 h 39242"/>
                <a:gd name="connsiteX20" fmla="*/ 3438 w 34636"/>
                <a:gd name="connsiteY20" fmla="*/ 11529 h 39242"/>
                <a:gd name="connsiteX21" fmla="*/ 2805 w 34636"/>
                <a:gd name="connsiteY21" fmla="*/ 21518 h 39242"/>
                <a:gd name="connsiteX22" fmla="*/ 0 w 34636"/>
                <a:gd name="connsiteY22" fmla="*/ 26464 h 39242"/>
                <a:gd name="connsiteX23" fmla="*/ 1232 w 34636"/>
                <a:gd name="connsiteY23" fmla="*/ 33761 h 39242"/>
                <a:gd name="connsiteX24" fmla="*/ 8902 w 34636"/>
                <a:gd name="connsiteY24" fmla="*/ 36615 h 39242"/>
                <a:gd name="connsiteX25" fmla="*/ 15762 w 34636"/>
                <a:gd name="connsiteY25" fmla="*/ 34005 h 39242"/>
                <a:gd name="connsiteX26" fmla="*/ 23951 w 34636"/>
                <a:gd name="connsiteY26" fmla="*/ 33242 h 39242"/>
                <a:gd name="connsiteX27" fmla="*/ 27096 w 34636"/>
                <a:gd name="connsiteY27" fmla="*/ 35561 h 39242"/>
                <a:gd name="connsiteX28" fmla="*/ 27486 w 34636"/>
                <a:gd name="connsiteY28" fmla="*/ 39210 h 39242"/>
                <a:gd name="connsiteX29" fmla="*/ 29302 w 34636"/>
                <a:gd name="connsiteY29" fmla="*/ 39242 h 39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4636" h="39242">
                  <a:moveTo>
                    <a:pt x="29334" y="39226"/>
                  </a:moveTo>
                  <a:lnTo>
                    <a:pt x="34426" y="33405"/>
                  </a:lnTo>
                  <a:lnTo>
                    <a:pt x="34637" y="21145"/>
                  </a:lnTo>
                  <a:lnTo>
                    <a:pt x="29594" y="23335"/>
                  </a:lnTo>
                  <a:lnTo>
                    <a:pt x="28151" y="27859"/>
                  </a:lnTo>
                  <a:lnTo>
                    <a:pt x="23610" y="27324"/>
                  </a:lnTo>
                  <a:lnTo>
                    <a:pt x="23691" y="22783"/>
                  </a:lnTo>
                  <a:lnTo>
                    <a:pt x="18308" y="19054"/>
                  </a:lnTo>
                  <a:lnTo>
                    <a:pt x="16086" y="15827"/>
                  </a:lnTo>
                  <a:lnTo>
                    <a:pt x="19718" y="15892"/>
                  </a:lnTo>
                  <a:lnTo>
                    <a:pt x="25248" y="11902"/>
                  </a:lnTo>
                  <a:cubicBezTo>
                    <a:pt x="25248" y="11902"/>
                    <a:pt x="25297" y="8724"/>
                    <a:pt x="25313" y="7816"/>
                  </a:cubicBezTo>
                  <a:cubicBezTo>
                    <a:pt x="25313" y="6908"/>
                    <a:pt x="23562" y="4151"/>
                    <a:pt x="23562" y="4151"/>
                  </a:cubicBezTo>
                  <a:lnTo>
                    <a:pt x="20448" y="0"/>
                  </a:lnTo>
                  <a:lnTo>
                    <a:pt x="18113" y="4054"/>
                  </a:lnTo>
                  <a:lnTo>
                    <a:pt x="18048" y="7686"/>
                  </a:lnTo>
                  <a:lnTo>
                    <a:pt x="12551" y="10313"/>
                  </a:lnTo>
                  <a:lnTo>
                    <a:pt x="12632" y="5773"/>
                  </a:lnTo>
                  <a:lnTo>
                    <a:pt x="3989" y="6535"/>
                  </a:lnTo>
                  <a:lnTo>
                    <a:pt x="1703" y="6957"/>
                  </a:lnTo>
                  <a:lnTo>
                    <a:pt x="3438" y="11529"/>
                  </a:lnTo>
                  <a:lnTo>
                    <a:pt x="2805" y="21518"/>
                  </a:lnTo>
                  <a:lnTo>
                    <a:pt x="0" y="26464"/>
                  </a:lnTo>
                  <a:lnTo>
                    <a:pt x="1232" y="33761"/>
                  </a:lnTo>
                  <a:lnTo>
                    <a:pt x="8902" y="36615"/>
                  </a:lnTo>
                  <a:lnTo>
                    <a:pt x="15762" y="34005"/>
                  </a:lnTo>
                  <a:lnTo>
                    <a:pt x="23951" y="33242"/>
                  </a:lnTo>
                  <a:lnTo>
                    <a:pt x="27096" y="35561"/>
                  </a:lnTo>
                  <a:lnTo>
                    <a:pt x="27486" y="39210"/>
                  </a:lnTo>
                  <a:lnTo>
                    <a:pt x="29302" y="39242"/>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 name="Freeform: Shape 36">
              <a:extLst>
                <a:ext uri="{FF2B5EF4-FFF2-40B4-BE49-F238E27FC236}">
                  <a16:creationId xmlns:a16="http://schemas.microsoft.com/office/drawing/2014/main" id="{6F041574-903C-5A83-7038-03BC3B7886E3}"/>
                </a:ext>
              </a:extLst>
            </p:cNvPr>
            <p:cNvSpPr/>
            <p:nvPr/>
          </p:nvSpPr>
          <p:spPr>
            <a:xfrm>
              <a:off x="6799128" y="2198090"/>
              <a:ext cx="10965" cy="6776"/>
            </a:xfrm>
            <a:custGeom>
              <a:avLst/>
              <a:gdLst>
                <a:gd name="connsiteX0" fmla="*/ 0 w 11886"/>
                <a:gd name="connsiteY0" fmla="*/ 5886 h 7345"/>
                <a:gd name="connsiteX1" fmla="*/ 5886 w 11886"/>
                <a:gd name="connsiteY1" fmla="*/ 7346 h 7345"/>
                <a:gd name="connsiteX2" fmla="*/ 11886 w 11886"/>
                <a:gd name="connsiteY2" fmla="*/ 1541 h 7345"/>
                <a:gd name="connsiteX3" fmla="*/ 7816 w 11886"/>
                <a:gd name="connsiteY3" fmla="*/ 114 h 7345"/>
                <a:gd name="connsiteX4" fmla="*/ 1459 w 11886"/>
                <a:gd name="connsiteY4" fmla="*/ 0 h 7345"/>
                <a:gd name="connsiteX5" fmla="*/ 0 w 11886"/>
                <a:gd name="connsiteY5" fmla="*/ 5886 h 7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86" h="7345">
                  <a:moveTo>
                    <a:pt x="0" y="5886"/>
                  </a:moveTo>
                  <a:cubicBezTo>
                    <a:pt x="908" y="5886"/>
                    <a:pt x="5886" y="7346"/>
                    <a:pt x="5886" y="7346"/>
                  </a:cubicBezTo>
                  <a:lnTo>
                    <a:pt x="11886" y="1541"/>
                  </a:lnTo>
                  <a:lnTo>
                    <a:pt x="7816" y="114"/>
                  </a:lnTo>
                  <a:lnTo>
                    <a:pt x="1459" y="0"/>
                  </a:lnTo>
                  <a:lnTo>
                    <a:pt x="0" y="5886"/>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 name="Freeform: Shape 37">
              <a:extLst>
                <a:ext uri="{FF2B5EF4-FFF2-40B4-BE49-F238E27FC236}">
                  <a16:creationId xmlns:a16="http://schemas.microsoft.com/office/drawing/2014/main" id="{B3AF9611-3D3D-FCEE-CE0B-70B0796EB04D}"/>
                </a:ext>
              </a:extLst>
            </p:cNvPr>
            <p:cNvSpPr/>
            <p:nvPr/>
          </p:nvSpPr>
          <p:spPr>
            <a:xfrm>
              <a:off x="6843047" y="2190087"/>
              <a:ext cx="10471" cy="63411"/>
            </a:xfrm>
            <a:custGeom>
              <a:avLst/>
              <a:gdLst>
                <a:gd name="connsiteX0" fmla="*/ 7167 w 11351"/>
                <a:gd name="connsiteY0" fmla="*/ 65 h 68738"/>
                <a:gd name="connsiteX1" fmla="*/ 10637 w 11351"/>
                <a:gd name="connsiteY1" fmla="*/ 9665 h 68738"/>
                <a:gd name="connsiteX2" fmla="*/ 8692 w 11351"/>
                <a:gd name="connsiteY2" fmla="*/ 16913 h 68738"/>
                <a:gd name="connsiteX3" fmla="*/ 10329 w 11351"/>
                <a:gd name="connsiteY3" fmla="*/ 26934 h 68738"/>
                <a:gd name="connsiteX4" fmla="*/ 10151 w 11351"/>
                <a:gd name="connsiteY4" fmla="*/ 37831 h 68738"/>
                <a:gd name="connsiteX5" fmla="*/ 11351 w 11351"/>
                <a:gd name="connsiteY5" fmla="*/ 46491 h 68738"/>
                <a:gd name="connsiteX6" fmla="*/ 11140 w 11351"/>
                <a:gd name="connsiteY6" fmla="*/ 58750 h 68738"/>
                <a:gd name="connsiteX7" fmla="*/ 10962 w 11351"/>
                <a:gd name="connsiteY7" fmla="*/ 68739 h 68738"/>
                <a:gd name="connsiteX8" fmla="*/ 8238 w 11351"/>
                <a:gd name="connsiteY8" fmla="*/ 68690 h 68738"/>
                <a:gd name="connsiteX9" fmla="*/ 8400 w 11351"/>
                <a:gd name="connsiteY9" fmla="*/ 59609 h 68738"/>
                <a:gd name="connsiteX10" fmla="*/ 6292 w 11351"/>
                <a:gd name="connsiteY10" fmla="*/ 50026 h 68738"/>
                <a:gd name="connsiteX11" fmla="*/ 3762 w 11351"/>
                <a:gd name="connsiteY11" fmla="*/ 38626 h 68738"/>
                <a:gd name="connsiteX12" fmla="*/ 0 w 11351"/>
                <a:gd name="connsiteY12" fmla="*/ 20383 h 68738"/>
                <a:gd name="connsiteX13" fmla="*/ 2854 w 11351"/>
                <a:gd name="connsiteY13" fmla="*/ 13167 h 68738"/>
                <a:gd name="connsiteX14" fmla="*/ 6032 w 11351"/>
                <a:gd name="connsiteY14" fmla="*/ 13232 h 68738"/>
                <a:gd name="connsiteX15" fmla="*/ 6097 w 11351"/>
                <a:gd name="connsiteY15" fmla="*/ 9584 h 68738"/>
                <a:gd name="connsiteX16" fmla="*/ 2919 w 11351"/>
                <a:gd name="connsiteY16" fmla="*/ 9535 h 68738"/>
                <a:gd name="connsiteX17" fmla="*/ 3081 w 11351"/>
                <a:gd name="connsiteY17" fmla="*/ 0 h 68738"/>
                <a:gd name="connsiteX18" fmla="*/ 7167 w 11351"/>
                <a:gd name="connsiteY18" fmla="*/ 65 h 6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51" h="68738">
                  <a:moveTo>
                    <a:pt x="7167" y="65"/>
                  </a:moveTo>
                  <a:lnTo>
                    <a:pt x="10637" y="9665"/>
                  </a:lnTo>
                  <a:lnTo>
                    <a:pt x="8692" y="16913"/>
                  </a:lnTo>
                  <a:lnTo>
                    <a:pt x="10329" y="26934"/>
                  </a:lnTo>
                  <a:lnTo>
                    <a:pt x="10151" y="37831"/>
                  </a:lnTo>
                  <a:lnTo>
                    <a:pt x="11351" y="46491"/>
                  </a:lnTo>
                  <a:lnTo>
                    <a:pt x="11140" y="58750"/>
                  </a:lnTo>
                  <a:lnTo>
                    <a:pt x="10962" y="68739"/>
                  </a:lnTo>
                  <a:lnTo>
                    <a:pt x="8238" y="68690"/>
                  </a:lnTo>
                  <a:lnTo>
                    <a:pt x="8400" y="59609"/>
                  </a:lnTo>
                  <a:lnTo>
                    <a:pt x="6292" y="50026"/>
                  </a:lnTo>
                  <a:lnTo>
                    <a:pt x="3762" y="38626"/>
                  </a:lnTo>
                  <a:lnTo>
                    <a:pt x="0" y="20383"/>
                  </a:lnTo>
                  <a:lnTo>
                    <a:pt x="2854" y="13167"/>
                  </a:lnTo>
                  <a:lnTo>
                    <a:pt x="6032" y="13232"/>
                  </a:lnTo>
                  <a:lnTo>
                    <a:pt x="6097" y="9584"/>
                  </a:lnTo>
                  <a:lnTo>
                    <a:pt x="2919" y="9535"/>
                  </a:lnTo>
                  <a:lnTo>
                    <a:pt x="3081" y="0"/>
                  </a:lnTo>
                  <a:lnTo>
                    <a:pt x="7167" y="65"/>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 name="Freeform: Shape 38">
              <a:extLst>
                <a:ext uri="{FF2B5EF4-FFF2-40B4-BE49-F238E27FC236}">
                  <a16:creationId xmlns:a16="http://schemas.microsoft.com/office/drawing/2014/main" id="{8BDB6033-A281-FCA7-FE40-4753188CDD44}"/>
                </a:ext>
              </a:extLst>
            </p:cNvPr>
            <p:cNvSpPr/>
            <p:nvPr/>
          </p:nvSpPr>
          <p:spPr>
            <a:xfrm>
              <a:off x="6862404" y="2089457"/>
              <a:ext cx="10800" cy="21780"/>
            </a:xfrm>
            <a:custGeom>
              <a:avLst/>
              <a:gdLst>
                <a:gd name="connsiteX0" fmla="*/ 5400 w 11707"/>
                <a:gd name="connsiteY0" fmla="*/ 23610 h 23610"/>
                <a:gd name="connsiteX1" fmla="*/ 11432 w 11707"/>
                <a:gd name="connsiteY1" fmla="*/ 16443 h 23610"/>
                <a:gd name="connsiteX2" fmla="*/ 11513 w 11707"/>
                <a:gd name="connsiteY2" fmla="*/ 11902 h 23610"/>
                <a:gd name="connsiteX3" fmla="*/ 11611 w 11707"/>
                <a:gd name="connsiteY3" fmla="*/ 6000 h 23610"/>
                <a:gd name="connsiteX4" fmla="*/ 11708 w 11707"/>
                <a:gd name="connsiteY4" fmla="*/ 97 h 23610"/>
                <a:gd name="connsiteX5" fmla="*/ 5805 w 11707"/>
                <a:gd name="connsiteY5" fmla="*/ 0 h 23610"/>
                <a:gd name="connsiteX6" fmla="*/ 3859 w 11707"/>
                <a:gd name="connsiteY6" fmla="*/ 7232 h 23610"/>
                <a:gd name="connsiteX7" fmla="*/ 3746 w 11707"/>
                <a:gd name="connsiteY7" fmla="*/ 14043 h 23610"/>
                <a:gd name="connsiteX8" fmla="*/ 0 w 11707"/>
                <a:gd name="connsiteY8" fmla="*/ 20789 h 23610"/>
                <a:gd name="connsiteX9" fmla="*/ 5400 w 11707"/>
                <a:gd name="connsiteY9" fmla="*/ 23610 h 23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07" h="23610">
                  <a:moveTo>
                    <a:pt x="5400" y="23610"/>
                  </a:moveTo>
                  <a:cubicBezTo>
                    <a:pt x="5400" y="22702"/>
                    <a:pt x="11432" y="16443"/>
                    <a:pt x="11432" y="16443"/>
                  </a:cubicBezTo>
                  <a:lnTo>
                    <a:pt x="11513" y="11902"/>
                  </a:lnTo>
                  <a:lnTo>
                    <a:pt x="11611" y="6000"/>
                  </a:lnTo>
                  <a:lnTo>
                    <a:pt x="11708" y="97"/>
                  </a:lnTo>
                  <a:lnTo>
                    <a:pt x="5805" y="0"/>
                  </a:lnTo>
                  <a:lnTo>
                    <a:pt x="3859" y="7232"/>
                  </a:lnTo>
                  <a:lnTo>
                    <a:pt x="3746" y="14043"/>
                  </a:lnTo>
                  <a:lnTo>
                    <a:pt x="0" y="20789"/>
                  </a:lnTo>
                  <a:lnTo>
                    <a:pt x="5400" y="2361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Freeform: Shape 39">
              <a:extLst>
                <a:ext uri="{FF2B5EF4-FFF2-40B4-BE49-F238E27FC236}">
                  <a16:creationId xmlns:a16="http://schemas.microsoft.com/office/drawing/2014/main" id="{96C22C05-70F3-866A-C2B0-CCD227EF2EDF}"/>
                </a:ext>
              </a:extLst>
            </p:cNvPr>
            <p:cNvSpPr/>
            <p:nvPr/>
          </p:nvSpPr>
          <p:spPr>
            <a:xfrm>
              <a:off x="6819652" y="2082921"/>
              <a:ext cx="23261" cy="16993"/>
            </a:xfrm>
            <a:custGeom>
              <a:avLst/>
              <a:gdLst>
                <a:gd name="connsiteX0" fmla="*/ 25151 w 25215"/>
                <a:gd name="connsiteY0" fmla="*/ 18421 h 18421"/>
                <a:gd name="connsiteX1" fmla="*/ 14367 w 25215"/>
                <a:gd name="connsiteY1" fmla="*/ 11870 h 18421"/>
                <a:gd name="connsiteX2" fmla="*/ 9811 w 25215"/>
                <a:gd name="connsiteY2" fmla="*/ 11789 h 18421"/>
                <a:gd name="connsiteX3" fmla="*/ 0 w 25215"/>
                <a:gd name="connsiteY3" fmla="*/ 1638 h 18421"/>
                <a:gd name="connsiteX4" fmla="*/ 10475 w 25215"/>
                <a:gd name="connsiteY4" fmla="*/ 0 h 18421"/>
                <a:gd name="connsiteX5" fmla="*/ 13994 w 25215"/>
                <a:gd name="connsiteY5" fmla="*/ 6421 h 18421"/>
                <a:gd name="connsiteX6" fmla="*/ 21729 w 25215"/>
                <a:gd name="connsiteY6" fmla="*/ 6551 h 18421"/>
                <a:gd name="connsiteX7" fmla="*/ 25216 w 25215"/>
                <a:gd name="connsiteY7" fmla="*/ 14335 h 18421"/>
                <a:gd name="connsiteX8" fmla="*/ 25151 w 25215"/>
                <a:gd name="connsiteY8" fmla="*/ 18421 h 18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 h="18421">
                  <a:moveTo>
                    <a:pt x="25151" y="18421"/>
                  </a:moveTo>
                  <a:lnTo>
                    <a:pt x="14367" y="11870"/>
                  </a:lnTo>
                  <a:lnTo>
                    <a:pt x="9811" y="11789"/>
                  </a:lnTo>
                  <a:lnTo>
                    <a:pt x="0" y="1638"/>
                  </a:lnTo>
                  <a:lnTo>
                    <a:pt x="10475" y="0"/>
                  </a:lnTo>
                  <a:lnTo>
                    <a:pt x="13994" y="6421"/>
                  </a:lnTo>
                  <a:lnTo>
                    <a:pt x="21729" y="6551"/>
                  </a:lnTo>
                  <a:lnTo>
                    <a:pt x="25216" y="14335"/>
                  </a:lnTo>
                  <a:lnTo>
                    <a:pt x="25151" y="18421"/>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1" name="Freeform: Shape 40">
              <a:extLst>
                <a:ext uri="{FF2B5EF4-FFF2-40B4-BE49-F238E27FC236}">
                  <a16:creationId xmlns:a16="http://schemas.microsoft.com/office/drawing/2014/main" id="{7975D360-FB3D-8458-D69F-E70C98B828F6}"/>
                </a:ext>
              </a:extLst>
            </p:cNvPr>
            <p:cNvSpPr/>
            <p:nvPr/>
          </p:nvSpPr>
          <p:spPr>
            <a:xfrm>
              <a:off x="6815000" y="2059674"/>
              <a:ext cx="7988" cy="6313"/>
            </a:xfrm>
            <a:custGeom>
              <a:avLst/>
              <a:gdLst>
                <a:gd name="connsiteX0" fmla="*/ 5400 w 8659"/>
                <a:gd name="connsiteY0" fmla="*/ 6843 h 6843"/>
                <a:gd name="connsiteX1" fmla="*/ 8659 w 8659"/>
                <a:gd name="connsiteY1" fmla="*/ 1897 h 6843"/>
                <a:gd name="connsiteX2" fmla="*/ 4151 w 8659"/>
                <a:gd name="connsiteY2" fmla="*/ 0 h 6843"/>
                <a:gd name="connsiteX3" fmla="*/ 0 w 8659"/>
                <a:gd name="connsiteY3" fmla="*/ 3113 h 6843"/>
                <a:gd name="connsiteX4" fmla="*/ 5400 w 8659"/>
                <a:gd name="connsiteY4" fmla="*/ 6843 h 6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9" h="6843">
                  <a:moveTo>
                    <a:pt x="5400" y="6843"/>
                  </a:moveTo>
                  <a:lnTo>
                    <a:pt x="8659" y="1897"/>
                  </a:lnTo>
                  <a:lnTo>
                    <a:pt x="4151" y="0"/>
                  </a:lnTo>
                  <a:lnTo>
                    <a:pt x="0" y="3113"/>
                  </a:lnTo>
                  <a:lnTo>
                    <a:pt x="5400" y="6843"/>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 name="Freeform: Shape 41">
              <a:extLst>
                <a:ext uri="{FF2B5EF4-FFF2-40B4-BE49-F238E27FC236}">
                  <a16:creationId xmlns:a16="http://schemas.microsoft.com/office/drawing/2014/main" id="{F0116D12-C6AB-144A-8372-931D13FBFC9D}"/>
                </a:ext>
              </a:extLst>
            </p:cNvPr>
            <p:cNvSpPr/>
            <p:nvPr/>
          </p:nvSpPr>
          <p:spPr>
            <a:xfrm>
              <a:off x="6801162" y="2079166"/>
              <a:ext cx="7269" cy="11668"/>
            </a:xfrm>
            <a:custGeom>
              <a:avLst/>
              <a:gdLst>
                <a:gd name="connsiteX0" fmla="*/ 3616 w 7880"/>
                <a:gd name="connsiteY0" fmla="*/ 9957 h 12648"/>
                <a:gd name="connsiteX1" fmla="*/ 7881 w 7880"/>
                <a:gd name="connsiteY1" fmla="*/ 32 h 12648"/>
                <a:gd name="connsiteX2" fmla="*/ 5611 w 7880"/>
                <a:gd name="connsiteY2" fmla="*/ 0 h 12648"/>
                <a:gd name="connsiteX3" fmla="*/ 0 w 7880"/>
                <a:gd name="connsiteY3" fmla="*/ 8530 h 12648"/>
                <a:gd name="connsiteX4" fmla="*/ 1751 w 7880"/>
                <a:gd name="connsiteY4" fmla="*/ 12648 h 12648"/>
                <a:gd name="connsiteX5" fmla="*/ 3616 w 7880"/>
                <a:gd name="connsiteY5" fmla="*/ 9957 h 1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80" h="12648">
                  <a:moveTo>
                    <a:pt x="3616" y="9957"/>
                  </a:moveTo>
                  <a:lnTo>
                    <a:pt x="7881" y="32"/>
                  </a:lnTo>
                  <a:lnTo>
                    <a:pt x="5611" y="0"/>
                  </a:lnTo>
                  <a:lnTo>
                    <a:pt x="0" y="8530"/>
                  </a:lnTo>
                  <a:lnTo>
                    <a:pt x="1751" y="12648"/>
                  </a:lnTo>
                  <a:lnTo>
                    <a:pt x="3616" y="9957"/>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 name="Freeform: Shape 42">
              <a:extLst>
                <a:ext uri="{FF2B5EF4-FFF2-40B4-BE49-F238E27FC236}">
                  <a16:creationId xmlns:a16="http://schemas.microsoft.com/office/drawing/2014/main" id="{9347D24E-F961-8369-EF11-CB70D85BA1F9}"/>
                </a:ext>
              </a:extLst>
            </p:cNvPr>
            <p:cNvSpPr/>
            <p:nvPr/>
          </p:nvSpPr>
          <p:spPr>
            <a:xfrm>
              <a:off x="6833594" y="2044461"/>
              <a:ext cx="5953" cy="9663"/>
            </a:xfrm>
            <a:custGeom>
              <a:avLst/>
              <a:gdLst>
                <a:gd name="connsiteX0" fmla="*/ 1995 w 6453"/>
                <a:gd name="connsiteY0" fmla="*/ 0 h 10475"/>
                <a:gd name="connsiteX1" fmla="*/ 0 w 6453"/>
                <a:gd name="connsiteY1" fmla="*/ 10410 h 10475"/>
                <a:gd name="connsiteX2" fmla="*/ 3632 w 6453"/>
                <a:gd name="connsiteY2" fmla="*/ 10475 h 10475"/>
                <a:gd name="connsiteX3" fmla="*/ 6454 w 6453"/>
                <a:gd name="connsiteY3" fmla="*/ 5076 h 10475"/>
                <a:gd name="connsiteX4" fmla="*/ 1995 w 6453"/>
                <a:gd name="connsiteY4" fmla="*/ 0 h 10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 h="10475">
                  <a:moveTo>
                    <a:pt x="1995" y="0"/>
                  </a:moveTo>
                  <a:lnTo>
                    <a:pt x="0" y="10410"/>
                  </a:lnTo>
                  <a:lnTo>
                    <a:pt x="3632" y="10475"/>
                  </a:lnTo>
                  <a:lnTo>
                    <a:pt x="6454" y="5076"/>
                  </a:lnTo>
                  <a:lnTo>
                    <a:pt x="1995" y="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 name="Freeform: Shape 43">
              <a:extLst>
                <a:ext uri="{FF2B5EF4-FFF2-40B4-BE49-F238E27FC236}">
                  <a16:creationId xmlns:a16="http://schemas.microsoft.com/office/drawing/2014/main" id="{08049DF2-1DE2-687E-05A3-83DB86FF7F87}"/>
                </a:ext>
              </a:extLst>
            </p:cNvPr>
            <p:cNvSpPr/>
            <p:nvPr/>
          </p:nvSpPr>
          <p:spPr>
            <a:xfrm>
              <a:off x="6839622" y="2044535"/>
              <a:ext cx="6193" cy="5983"/>
            </a:xfrm>
            <a:custGeom>
              <a:avLst/>
              <a:gdLst>
                <a:gd name="connsiteX0" fmla="*/ 2643 w 6713"/>
                <a:gd name="connsiteY0" fmla="*/ 5043 h 6486"/>
                <a:gd name="connsiteX1" fmla="*/ 0 w 6713"/>
                <a:gd name="connsiteY1" fmla="*/ 0 h 6486"/>
                <a:gd name="connsiteX2" fmla="*/ 4540 w 6713"/>
                <a:gd name="connsiteY2" fmla="*/ 81 h 6486"/>
                <a:gd name="connsiteX3" fmla="*/ 6713 w 6713"/>
                <a:gd name="connsiteY3" fmla="*/ 6486 h 6486"/>
                <a:gd name="connsiteX4" fmla="*/ 3081 w 6713"/>
                <a:gd name="connsiteY4" fmla="*/ 6421 h 6486"/>
                <a:gd name="connsiteX5" fmla="*/ 2643 w 6713"/>
                <a:gd name="connsiteY5" fmla="*/ 5043 h 6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13" h="6486">
                  <a:moveTo>
                    <a:pt x="2643" y="5043"/>
                  </a:moveTo>
                  <a:lnTo>
                    <a:pt x="0" y="0"/>
                  </a:lnTo>
                  <a:lnTo>
                    <a:pt x="4540" y="81"/>
                  </a:lnTo>
                  <a:lnTo>
                    <a:pt x="6713" y="6486"/>
                  </a:lnTo>
                  <a:lnTo>
                    <a:pt x="3081" y="6421"/>
                  </a:lnTo>
                  <a:lnTo>
                    <a:pt x="2643" y="5043"/>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 name="Freeform: Shape 44">
              <a:extLst>
                <a:ext uri="{FF2B5EF4-FFF2-40B4-BE49-F238E27FC236}">
                  <a16:creationId xmlns:a16="http://schemas.microsoft.com/office/drawing/2014/main" id="{D4B639C6-36E8-24BD-8F6A-4A430F43163B}"/>
                </a:ext>
              </a:extLst>
            </p:cNvPr>
            <p:cNvSpPr/>
            <p:nvPr/>
          </p:nvSpPr>
          <p:spPr>
            <a:xfrm>
              <a:off x="6845979" y="2040033"/>
              <a:ext cx="5026" cy="3410"/>
            </a:xfrm>
            <a:custGeom>
              <a:avLst/>
              <a:gdLst>
                <a:gd name="connsiteX0" fmla="*/ 16 w 5448"/>
                <a:gd name="connsiteY0" fmla="*/ 0 h 3697"/>
                <a:gd name="connsiteX1" fmla="*/ 3130 w 5448"/>
                <a:gd name="connsiteY1" fmla="*/ 3697 h 3697"/>
                <a:gd name="connsiteX2" fmla="*/ 5448 w 5448"/>
                <a:gd name="connsiteY2" fmla="*/ 551 h 3697"/>
                <a:gd name="connsiteX3" fmla="*/ 454 w 5448"/>
                <a:gd name="connsiteY3" fmla="*/ 16 h 3697"/>
                <a:gd name="connsiteX4" fmla="*/ 0 w 5448"/>
                <a:gd name="connsiteY4" fmla="*/ 16 h 3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8" h="3697">
                  <a:moveTo>
                    <a:pt x="16" y="0"/>
                  </a:moveTo>
                  <a:cubicBezTo>
                    <a:pt x="16" y="454"/>
                    <a:pt x="3130" y="3697"/>
                    <a:pt x="3130" y="3697"/>
                  </a:cubicBezTo>
                  <a:lnTo>
                    <a:pt x="5448" y="551"/>
                  </a:lnTo>
                  <a:lnTo>
                    <a:pt x="454" y="16"/>
                  </a:lnTo>
                  <a:lnTo>
                    <a:pt x="0" y="16"/>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 name="Freeform: Shape 45">
              <a:extLst>
                <a:ext uri="{FF2B5EF4-FFF2-40B4-BE49-F238E27FC236}">
                  <a16:creationId xmlns:a16="http://schemas.microsoft.com/office/drawing/2014/main" id="{23EA5037-6113-732F-EA0E-2FCAF4FAC9B3}"/>
                </a:ext>
              </a:extLst>
            </p:cNvPr>
            <p:cNvSpPr/>
            <p:nvPr/>
          </p:nvSpPr>
          <p:spPr>
            <a:xfrm>
              <a:off x="6844349" y="2034603"/>
              <a:ext cx="5639" cy="4577"/>
            </a:xfrm>
            <a:custGeom>
              <a:avLst/>
              <a:gdLst>
                <a:gd name="connsiteX0" fmla="*/ 16 w 6113"/>
                <a:gd name="connsiteY0" fmla="*/ 3130 h 4962"/>
                <a:gd name="connsiteX1" fmla="*/ 3243 w 6113"/>
                <a:gd name="connsiteY1" fmla="*/ 0 h 4962"/>
                <a:gd name="connsiteX2" fmla="*/ 5935 w 6113"/>
                <a:gd name="connsiteY2" fmla="*/ 1865 h 4962"/>
                <a:gd name="connsiteX3" fmla="*/ 5903 w 6113"/>
                <a:gd name="connsiteY3" fmla="*/ 3681 h 4962"/>
                <a:gd name="connsiteX4" fmla="*/ 876 w 6113"/>
                <a:gd name="connsiteY4" fmla="*/ 4962 h 4962"/>
                <a:gd name="connsiteX5" fmla="*/ 0 w 6113"/>
                <a:gd name="connsiteY5" fmla="*/ 3130 h 4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13" h="4962">
                  <a:moveTo>
                    <a:pt x="16" y="3130"/>
                  </a:moveTo>
                  <a:lnTo>
                    <a:pt x="3243" y="0"/>
                  </a:lnTo>
                  <a:lnTo>
                    <a:pt x="5935" y="1865"/>
                  </a:lnTo>
                  <a:cubicBezTo>
                    <a:pt x="5935" y="1865"/>
                    <a:pt x="6357" y="3697"/>
                    <a:pt x="5903" y="3681"/>
                  </a:cubicBezTo>
                  <a:cubicBezTo>
                    <a:pt x="5448" y="3665"/>
                    <a:pt x="876" y="4962"/>
                    <a:pt x="876" y="4962"/>
                  </a:cubicBezTo>
                  <a:lnTo>
                    <a:pt x="0" y="313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 name="Freeform: Shape 46">
              <a:extLst>
                <a:ext uri="{FF2B5EF4-FFF2-40B4-BE49-F238E27FC236}">
                  <a16:creationId xmlns:a16="http://schemas.microsoft.com/office/drawing/2014/main" id="{42263E42-B86C-79E1-46ED-373FD452145A}"/>
                </a:ext>
              </a:extLst>
            </p:cNvPr>
            <p:cNvSpPr/>
            <p:nvPr/>
          </p:nvSpPr>
          <p:spPr>
            <a:xfrm>
              <a:off x="6848642" y="2032119"/>
              <a:ext cx="2513" cy="2138"/>
            </a:xfrm>
            <a:custGeom>
              <a:avLst/>
              <a:gdLst>
                <a:gd name="connsiteX0" fmla="*/ 0 w 2724"/>
                <a:gd name="connsiteY0" fmla="*/ 0 h 2318"/>
                <a:gd name="connsiteX1" fmla="*/ 422 w 2724"/>
                <a:gd name="connsiteY1" fmla="*/ 1832 h 2318"/>
                <a:gd name="connsiteX2" fmla="*/ 2692 w 2724"/>
                <a:gd name="connsiteY2" fmla="*/ 2319 h 2318"/>
                <a:gd name="connsiteX3" fmla="*/ 2724 w 2724"/>
                <a:gd name="connsiteY3" fmla="*/ 503 h 2318"/>
                <a:gd name="connsiteX4" fmla="*/ 0 w 2724"/>
                <a:gd name="connsiteY4" fmla="*/ 0 h 2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4" h="2318">
                  <a:moveTo>
                    <a:pt x="0" y="0"/>
                  </a:moveTo>
                  <a:cubicBezTo>
                    <a:pt x="0" y="454"/>
                    <a:pt x="-16" y="1362"/>
                    <a:pt x="422" y="1832"/>
                  </a:cubicBezTo>
                  <a:cubicBezTo>
                    <a:pt x="876" y="2303"/>
                    <a:pt x="2692" y="2319"/>
                    <a:pt x="2692" y="2319"/>
                  </a:cubicBezTo>
                  <a:lnTo>
                    <a:pt x="2724" y="503"/>
                  </a:lnTo>
                  <a:lnTo>
                    <a:pt x="0" y="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 name="Freeform: Shape 47">
              <a:extLst>
                <a:ext uri="{FF2B5EF4-FFF2-40B4-BE49-F238E27FC236}">
                  <a16:creationId xmlns:a16="http://schemas.microsoft.com/office/drawing/2014/main" id="{6F024508-3AD0-2EF2-8752-D1E03920B4B6}"/>
                </a:ext>
              </a:extLst>
            </p:cNvPr>
            <p:cNvSpPr/>
            <p:nvPr/>
          </p:nvSpPr>
          <p:spPr>
            <a:xfrm>
              <a:off x="6844185" y="2062770"/>
              <a:ext cx="8077" cy="11234"/>
            </a:xfrm>
            <a:custGeom>
              <a:avLst/>
              <a:gdLst>
                <a:gd name="connsiteX0" fmla="*/ 3130 w 8756"/>
                <a:gd name="connsiteY0" fmla="*/ 12178 h 12178"/>
                <a:gd name="connsiteX1" fmla="*/ 4119 w 8756"/>
                <a:gd name="connsiteY1" fmla="*/ 8108 h 12178"/>
                <a:gd name="connsiteX2" fmla="*/ 8757 w 8756"/>
                <a:gd name="connsiteY2" fmla="*/ 2286 h 12178"/>
                <a:gd name="connsiteX3" fmla="*/ 7897 w 8756"/>
                <a:gd name="connsiteY3" fmla="*/ 0 h 12178"/>
                <a:gd name="connsiteX4" fmla="*/ 3243 w 8756"/>
                <a:gd name="connsiteY4" fmla="*/ 5821 h 12178"/>
                <a:gd name="connsiteX5" fmla="*/ 519 w 8756"/>
                <a:gd name="connsiteY5" fmla="*/ 5773 h 12178"/>
                <a:gd name="connsiteX6" fmla="*/ 0 w 8756"/>
                <a:gd name="connsiteY6" fmla="*/ 9405 h 12178"/>
                <a:gd name="connsiteX7" fmla="*/ 3130 w 8756"/>
                <a:gd name="connsiteY7" fmla="*/ 12178 h 12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56" h="12178">
                  <a:moveTo>
                    <a:pt x="3130" y="12178"/>
                  </a:moveTo>
                  <a:lnTo>
                    <a:pt x="4119" y="8108"/>
                  </a:lnTo>
                  <a:lnTo>
                    <a:pt x="8757" y="2286"/>
                  </a:lnTo>
                  <a:lnTo>
                    <a:pt x="7897" y="0"/>
                  </a:lnTo>
                  <a:lnTo>
                    <a:pt x="3243" y="5821"/>
                  </a:lnTo>
                  <a:lnTo>
                    <a:pt x="519" y="5773"/>
                  </a:lnTo>
                  <a:lnTo>
                    <a:pt x="0" y="9405"/>
                  </a:lnTo>
                  <a:lnTo>
                    <a:pt x="3130" y="12178"/>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 name="Freeform: Shape 48">
              <a:extLst>
                <a:ext uri="{FF2B5EF4-FFF2-40B4-BE49-F238E27FC236}">
                  <a16:creationId xmlns:a16="http://schemas.microsoft.com/office/drawing/2014/main" id="{61296C0B-7BC9-7287-9697-E074795D8DFA}"/>
                </a:ext>
              </a:extLst>
            </p:cNvPr>
            <p:cNvSpPr/>
            <p:nvPr/>
          </p:nvSpPr>
          <p:spPr>
            <a:xfrm>
              <a:off x="6840070" y="2064281"/>
              <a:ext cx="3410" cy="5055"/>
            </a:xfrm>
            <a:custGeom>
              <a:avLst/>
              <a:gdLst>
                <a:gd name="connsiteX0" fmla="*/ 3600 w 3697"/>
                <a:gd name="connsiteY0" fmla="*/ 5481 h 5480"/>
                <a:gd name="connsiteX1" fmla="*/ 3697 w 3697"/>
                <a:gd name="connsiteY1" fmla="*/ 32 h 5480"/>
                <a:gd name="connsiteX2" fmla="*/ 1881 w 3697"/>
                <a:gd name="connsiteY2" fmla="*/ 0 h 5480"/>
                <a:gd name="connsiteX3" fmla="*/ 0 w 3697"/>
                <a:gd name="connsiteY3" fmla="*/ 4054 h 5480"/>
                <a:gd name="connsiteX4" fmla="*/ 3616 w 3697"/>
                <a:gd name="connsiteY4" fmla="*/ 5481 h 5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 h="5480">
                  <a:moveTo>
                    <a:pt x="3600" y="5481"/>
                  </a:moveTo>
                  <a:cubicBezTo>
                    <a:pt x="3146" y="5481"/>
                    <a:pt x="3697" y="32"/>
                    <a:pt x="3697" y="32"/>
                  </a:cubicBezTo>
                  <a:lnTo>
                    <a:pt x="1881" y="0"/>
                  </a:lnTo>
                  <a:lnTo>
                    <a:pt x="0" y="4054"/>
                  </a:lnTo>
                  <a:lnTo>
                    <a:pt x="3616" y="5481"/>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 name="Freeform: Shape 49">
              <a:extLst>
                <a:ext uri="{FF2B5EF4-FFF2-40B4-BE49-F238E27FC236}">
                  <a16:creationId xmlns:a16="http://schemas.microsoft.com/office/drawing/2014/main" id="{348B1F69-5D8C-45F0-7305-337A0D677184}"/>
                </a:ext>
              </a:extLst>
            </p:cNvPr>
            <p:cNvSpPr/>
            <p:nvPr/>
          </p:nvSpPr>
          <p:spPr>
            <a:xfrm>
              <a:off x="6844349" y="2059779"/>
              <a:ext cx="5055" cy="4966"/>
            </a:xfrm>
            <a:custGeom>
              <a:avLst/>
              <a:gdLst>
                <a:gd name="connsiteX0" fmla="*/ 0 w 5480"/>
                <a:gd name="connsiteY0" fmla="*/ 2643 h 5383"/>
                <a:gd name="connsiteX1" fmla="*/ 405 w 5480"/>
                <a:gd name="connsiteY1" fmla="*/ 5384 h 5383"/>
                <a:gd name="connsiteX2" fmla="*/ 2692 w 5480"/>
                <a:gd name="connsiteY2" fmla="*/ 4962 h 5383"/>
                <a:gd name="connsiteX3" fmla="*/ 5481 w 5480"/>
                <a:gd name="connsiteY3" fmla="*/ 1378 h 5383"/>
                <a:gd name="connsiteX4" fmla="*/ 4135 w 5480"/>
                <a:gd name="connsiteY4" fmla="*/ 0 h 5383"/>
                <a:gd name="connsiteX5" fmla="*/ 0 w 5480"/>
                <a:gd name="connsiteY5" fmla="*/ 2643 h 5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80" h="5383">
                  <a:moveTo>
                    <a:pt x="0" y="2643"/>
                  </a:moveTo>
                  <a:lnTo>
                    <a:pt x="405" y="5384"/>
                  </a:lnTo>
                  <a:lnTo>
                    <a:pt x="2692" y="4962"/>
                  </a:lnTo>
                  <a:lnTo>
                    <a:pt x="5481" y="1378"/>
                  </a:lnTo>
                  <a:lnTo>
                    <a:pt x="4135" y="0"/>
                  </a:lnTo>
                  <a:lnTo>
                    <a:pt x="0" y="2643"/>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 name="Freeform: Shape 50">
              <a:extLst>
                <a:ext uri="{FF2B5EF4-FFF2-40B4-BE49-F238E27FC236}">
                  <a16:creationId xmlns:a16="http://schemas.microsoft.com/office/drawing/2014/main" id="{0EF7D769-9581-90A2-DF97-4EAFAAE0087B}"/>
                </a:ext>
              </a:extLst>
            </p:cNvPr>
            <p:cNvSpPr/>
            <p:nvPr/>
          </p:nvSpPr>
          <p:spPr>
            <a:xfrm>
              <a:off x="6854686" y="2015949"/>
              <a:ext cx="7400" cy="10456"/>
            </a:xfrm>
            <a:custGeom>
              <a:avLst/>
              <a:gdLst>
                <a:gd name="connsiteX0" fmla="*/ 3113 w 8022"/>
                <a:gd name="connsiteY0" fmla="*/ 10881 h 11334"/>
                <a:gd name="connsiteX1" fmla="*/ 3178 w 8022"/>
                <a:gd name="connsiteY1" fmla="*/ 6794 h 11334"/>
                <a:gd name="connsiteX2" fmla="*/ 7783 w 8022"/>
                <a:gd name="connsiteY2" fmla="*/ 3243 h 11334"/>
                <a:gd name="connsiteX3" fmla="*/ 7832 w 8022"/>
                <a:gd name="connsiteY3" fmla="*/ 65 h 11334"/>
                <a:gd name="connsiteX4" fmla="*/ 3746 w 8022"/>
                <a:gd name="connsiteY4" fmla="*/ 0 h 11334"/>
                <a:gd name="connsiteX5" fmla="*/ 0 w 8022"/>
                <a:gd name="connsiteY5" fmla="*/ 6746 h 11334"/>
                <a:gd name="connsiteX6" fmla="*/ 2189 w 8022"/>
                <a:gd name="connsiteY6" fmla="*/ 11335 h 11334"/>
                <a:gd name="connsiteX7" fmla="*/ 3113 w 8022"/>
                <a:gd name="connsiteY7" fmla="*/ 10897 h 1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22" h="11334">
                  <a:moveTo>
                    <a:pt x="3113" y="10881"/>
                  </a:moveTo>
                  <a:cubicBezTo>
                    <a:pt x="3113" y="9973"/>
                    <a:pt x="3178" y="6794"/>
                    <a:pt x="3178" y="6794"/>
                  </a:cubicBezTo>
                  <a:cubicBezTo>
                    <a:pt x="3178" y="6794"/>
                    <a:pt x="7783" y="3697"/>
                    <a:pt x="7783" y="3243"/>
                  </a:cubicBezTo>
                  <a:cubicBezTo>
                    <a:pt x="7783" y="2789"/>
                    <a:pt x="8286" y="65"/>
                    <a:pt x="7832" y="65"/>
                  </a:cubicBezTo>
                  <a:cubicBezTo>
                    <a:pt x="7378" y="65"/>
                    <a:pt x="3746" y="0"/>
                    <a:pt x="3746" y="0"/>
                  </a:cubicBezTo>
                  <a:lnTo>
                    <a:pt x="0" y="6746"/>
                  </a:lnTo>
                  <a:lnTo>
                    <a:pt x="2189" y="11335"/>
                  </a:lnTo>
                  <a:lnTo>
                    <a:pt x="3113" y="10897"/>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 name="Freeform: Shape 51">
              <a:extLst>
                <a:ext uri="{FF2B5EF4-FFF2-40B4-BE49-F238E27FC236}">
                  <a16:creationId xmlns:a16="http://schemas.microsoft.com/office/drawing/2014/main" id="{80E7F338-6EB9-C39A-E2E7-44FDECDC3594}"/>
                </a:ext>
              </a:extLst>
            </p:cNvPr>
            <p:cNvSpPr/>
            <p:nvPr/>
          </p:nvSpPr>
          <p:spPr>
            <a:xfrm>
              <a:off x="6835702" y="1989695"/>
              <a:ext cx="11504" cy="21720"/>
            </a:xfrm>
            <a:custGeom>
              <a:avLst/>
              <a:gdLst>
                <a:gd name="connsiteX0" fmla="*/ 10297 w 12470"/>
                <a:gd name="connsiteY0" fmla="*/ 32 h 23545"/>
                <a:gd name="connsiteX1" fmla="*/ 6648 w 12470"/>
                <a:gd name="connsiteY1" fmla="*/ 876 h 23545"/>
                <a:gd name="connsiteX2" fmla="*/ 1962 w 12470"/>
                <a:gd name="connsiteY2" fmla="*/ 9421 h 23545"/>
                <a:gd name="connsiteX3" fmla="*/ 81 w 12470"/>
                <a:gd name="connsiteY3" fmla="*/ 13475 h 23545"/>
                <a:gd name="connsiteX4" fmla="*/ 0 w 12470"/>
                <a:gd name="connsiteY4" fmla="*/ 18016 h 23545"/>
                <a:gd name="connsiteX5" fmla="*/ 4897 w 12470"/>
                <a:gd name="connsiteY5" fmla="*/ 23545 h 23545"/>
                <a:gd name="connsiteX6" fmla="*/ 9454 w 12470"/>
                <a:gd name="connsiteY6" fmla="*/ 23172 h 23545"/>
                <a:gd name="connsiteX7" fmla="*/ 11383 w 12470"/>
                <a:gd name="connsiteY7" fmla="*/ 16394 h 23545"/>
                <a:gd name="connsiteX8" fmla="*/ 10119 w 12470"/>
                <a:gd name="connsiteY8" fmla="*/ 10913 h 23545"/>
                <a:gd name="connsiteX9" fmla="*/ 12470 w 12470"/>
                <a:gd name="connsiteY9" fmla="*/ 6405 h 23545"/>
                <a:gd name="connsiteX10" fmla="*/ 10313 w 12470"/>
                <a:gd name="connsiteY10" fmla="*/ 0 h 2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70" h="23545">
                  <a:moveTo>
                    <a:pt x="10297" y="32"/>
                  </a:moveTo>
                  <a:lnTo>
                    <a:pt x="6648" y="876"/>
                  </a:lnTo>
                  <a:lnTo>
                    <a:pt x="1962" y="9421"/>
                  </a:lnTo>
                  <a:lnTo>
                    <a:pt x="81" y="13475"/>
                  </a:lnTo>
                  <a:lnTo>
                    <a:pt x="0" y="18016"/>
                  </a:lnTo>
                  <a:lnTo>
                    <a:pt x="4897" y="23545"/>
                  </a:lnTo>
                  <a:lnTo>
                    <a:pt x="9454" y="23172"/>
                  </a:lnTo>
                  <a:cubicBezTo>
                    <a:pt x="9454" y="23172"/>
                    <a:pt x="11383" y="16848"/>
                    <a:pt x="11383" y="16394"/>
                  </a:cubicBezTo>
                  <a:cubicBezTo>
                    <a:pt x="11383" y="15940"/>
                    <a:pt x="10119" y="10913"/>
                    <a:pt x="10119" y="10913"/>
                  </a:cubicBezTo>
                  <a:lnTo>
                    <a:pt x="12470" y="6405"/>
                  </a:lnTo>
                  <a:lnTo>
                    <a:pt x="10313" y="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 name="Freeform: Shape 52">
              <a:extLst>
                <a:ext uri="{FF2B5EF4-FFF2-40B4-BE49-F238E27FC236}">
                  <a16:creationId xmlns:a16="http://schemas.microsoft.com/office/drawing/2014/main" id="{AB71947B-4958-D740-148A-D0D8F7A68604}"/>
                </a:ext>
              </a:extLst>
            </p:cNvPr>
            <p:cNvSpPr/>
            <p:nvPr/>
          </p:nvSpPr>
          <p:spPr>
            <a:xfrm>
              <a:off x="6861761" y="1997190"/>
              <a:ext cx="4951" cy="14630"/>
            </a:xfrm>
            <a:custGeom>
              <a:avLst/>
              <a:gdLst>
                <a:gd name="connsiteX0" fmla="*/ 2805 w 5367"/>
                <a:gd name="connsiteY0" fmla="*/ 0 h 15859"/>
                <a:gd name="connsiteX1" fmla="*/ 0 w 5367"/>
                <a:gd name="connsiteY1" fmla="*/ 4038 h 15859"/>
                <a:gd name="connsiteX2" fmla="*/ 260 w 5367"/>
                <a:gd name="connsiteY2" fmla="*/ 15859 h 15859"/>
                <a:gd name="connsiteX3" fmla="*/ 5367 w 5367"/>
                <a:gd name="connsiteY3" fmla="*/ 9129 h 15859"/>
                <a:gd name="connsiteX4" fmla="*/ 2805 w 5367"/>
                <a:gd name="connsiteY4" fmla="*/ 0 h 15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7" h="15859">
                  <a:moveTo>
                    <a:pt x="2805" y="0"/>
                  </a:moveTo>
                  <a:lnTo>
                    <a:pt x="0" y="4038"/>
                  </a:lnTo>
                  <a:lnTo>
                    <a:pt x="260" y="15859"/>
                  </a:lnTo>
                  <a:lnTo>
                    <a:pt x="5367" y="9129"/>
                  </a:lnTo>
                  <a:lnTo>
                    <a:pt x="2805" y="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 name="Freeform: Shape 53">
              <a:extLst>
                <a:ext uri="{FF2B5EF4-FFF2-40B4-BE49-F238E27FC236}">
                  <a16:creationId xmlns:a16="http://schemas.microsoft.com/office/drawing/2014/main" id="{1B4E5C82-0242-C8B1-AEBA-49689F590008}"/>
                </a:ext>
              </a:extLst>
            </p:cNvPr>
            <p:cNvSpPr/>
            <p:nvPr/>
          </p:nvSpPr>
          <p:spPr>
            <a:xfrm>
              <a:off x="6866788" y="1960854"/>
              <a:ext cx="10681" cy="22992"/>
            </a:xfrm>
            <a:custGeom>
              <a:avLst/>
              <a:gdLst>
                <a:gd name="connsiteX0" fmla="*/ 2140 w 11578"/>
                <a:gd name="connsiteY0" fmla="*/ 24924 h 24923"/>
                <a:gd name="connsiteX1" fmla="*/ 5448 w 11578"/>
                <a:gd name="connsiteY1" fmla="*/ 18178 h 24923"/>
                <a:gd name="connsiteX2" fmla="*/ 7248 w 11578"/>
                <a:gd name="connsiteY2" fmla="*/ 18664 h 24923"/>
                <a:gd name="connsiteX3" fmla="*/ 7216 w 11578"/>
                <a:gd name="connsiteY3" fmla="*/ 20481 h 24923"/>
                <a:gd name="connsiteX4" fmla="*/ 9519 w 11578"/>
                <a:gd name="connsiteY4" fmla="*/ 19151 h 24923"/>
                <a:gd name="connsiteX5" fmla="*/ 11578 w 11578"/>
                <a:gd name="connsiteY5" fmla="*/ 5562 h 24923"/>
                <a:gd name="connsiteX6" fmla="*/ 8935 w 11578"/>
                <a:gd name="connsiteY6" fmla="*/ 973 h 24923"/>
                <a:gd name="connsiteX7" fmla="*/ 5757 w 11578"/>
                <a:gd name="connsiteY7" fmla="*/ 0 h 24923"/>
                <a:gd name="connsiteX8" fmla="*/ 3746 w 11578"/>
                <a:gd name="connsiteY8" fmla="*/ 11319 h 24923"/>
                <a:gd name="connsiteX9" fmla="*/ 0 w 11578"/>
                <a:gd name="connsiteY9" fmla="*/ 18081 h 24923"/>
                <a:gd name="connsiteX10" fmla="*/ 1265 w 11578"/>
                <a:gd name="connsiteY10" fmla="*/ 23091 h 24923"/>
                <a:gd name="connsiteX11" fmla="*/ 2140 w 11578"/>
                <a:gd name="connsiteY11" fmla="*/ 24924 h 2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78" h="24923">
                  <a:moveTo>
                    <a:pt x="2140" y="24924"/>
                  </a:moveTo>
                  <a:lnTo>
                    <a:pt x="5448" y="18178"/>
                  </a:lnTo>
                  <a:lnTo>
                    <a:pt x="7248" y="18664"/>
                  </a:lnTo>
                  <a:lnTo>
                    <a:pt x="7216" y="20481"/>
                  </a:lnTo>
                  <a:lnTo>
                    <a:pt x="9519" y="19151"/>
                  </a:lnTo>
                  <a:lnTo>
                    <a:pt x="11578" y="5562"/>
                  </a:lnTo>
                  <a:lnTo>
                    <a:pt x="8935" y="973"/>
                  </a:lnTo>
                  <a:lnTo>
                    <a:pt x="5757" y="0"/>
                  </a:lnTo>
                  <a:lnTo>
                    <a:pt x="3746" y="11319"/>
                  </a:lnTo>
                  <a:lnTo>
                    <a:pt x="0" y="18081"/>
                  </a:lnTo>
                  <a:lnTo>
                    <a:pt x="1265" y="23091"/>
                  </a:lnTo>
                  <a:lnTo>
                    <a:pt x="2140" y="24924"/>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 name="Freeform: Shape 54">
              <a:extLst>
                <a:ext uri="{FF2B5EF4-FFF2-40B4-BE49-F238E27FC236}">
                  <a16:creationId xmlns:a16="http://schemas.microsoft.com/office/drawing/2014/main" id="{0F333DCC-7A05-D83D-C51D-188DB34C16E0}"/>
                </a:ext>
              </a:extLst>
            </p:cNvPr>
            <p:cNvSpPr/>
            <p:nvPr/>
          </p:nvSpPr>
          <p:spPr>
            <a:xfrm>
              <a:off x="6834242" y="1852453"/>
              <a:ext cx="17781" cy="20143"/>
            </a:xfrm>
            <a:custGeom>
              <a:avLst/>
              <a:gdLst>
                <a:gd name="connsiteX0" fmla="*/ 11 w 19275"/>
                <a:gd name="connsiteY0" fmla="*/ 21835 h 21835"/>
                <a:gd name="connsiteX1" fmla="*/ 19275 w 19275"/>
                <a:gd name="connsiteY1" fmla="*/ 11263 h 21835"/>
                <a:gd name="connsiteX2" fmla="*/ 9919 w 19275"/>
                <a:gd name="connsiteY2" fmla="*/ 1112 h 21835"/>
                <a:gd name="connsiteX3" fmla="*/ 11 w 19275"/>
                <a:gd name="connsiteY3" fmla="*/ 21835 h 21835"/>
              </a:gdLst>
              <a:ahLst/>
              <a:cxnLst>
                <a:cxn ang="0">
                  <a:pos x="connsiteX0" y="connsiteY0"/>
                </a:cxn>
                <a:cxn ang="0">
                  <a:pos x="connsiteX1" y="connsiteY1"/>
                </a:cxn>
                <a:cxn ang="0">
                  <a:pos x="connsiteX2" y="connsiteY2"/>
                </a:cxn>
                <a:cxn ang="0">
                  <a:pos x="connsiteX3" y="connsiteY3"/>
                </a:cxn>
              </a:cxnLst>
              <a:rect l="l" t="t" r="r" b="b"/>
              <a:pathLst>
                <a:path w="19275" h="21835">
                  <a:moveTo>
                    <a:pt x="11" y="21835"/>
                  </a:moveTo>
                  <a:lnTo>
                    <a:pt x="19275" y="11263"/>
                  </a:lnTo>
                  <a:lnTo>
                    <a:pt x="9919" y="1112"/>
                  </a:lnTo>
                  <a:cubicBezTo>
                    <a:pt x="9919" y="1112"/>
                    <a:pt x="-378" y="-7239"/>
                    <a:pt x="11" y="21835"/>
                  </a:cubicBez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 name="Freeform: Shape 55">
              <a:extLst>
                <a:ext uri="{FF2B5EF4-FFF2-40B4-BE49-F238E27FC236}">
                  <a16:creationId xmlns:a16="http://schemas.microsoft.com/office/drawing/2014/main" id="{3E891ADD-BEE2-803B-C154-CACBBCA7DB97}"/>
                </a:ext>
              </a:extLst>
            </p:cNvPr>
            <p:cNvSpPr/>
            <p:nvPr/>
          </p:nvSpPr>
          <p:spPr>
            <a:xfrm>
              <a:off x="6850423" y="1662057"/>
              <a:ext cx="19013" cy="21207"/>
            </a:xfrm>
            <a:custGeom>
              <a:avLst/>
              <a:gdLst>
                <a:gd name="connsiteX0" fmla="*/ 16 w 20610"/>
                <a:gd name="connsiteY0" fmla="*/ 4092 h 22989"/>
                <a:gd name="connsiteX1" fmla="*/ 11075 w 20610"/>
                <a:gd name="connsiteY1" fmla="*/ 21103 h 22989"/>
                <a:gd name="connsiteX2" fmla="*/ 20610 w 20610"/>
                <a:gd name="connsiteY2" fmla="*/ 21265 h 22989"/>
                <a:gd name="connsiteX3" fmla="*/ 10524 w 20610"/>
                <a:gd name="connsiteY3" fmla="*/ 638 h 22989"/>
                <a:gd name="connsiteX4" fmla="*/ 16 w 20610"/>
                <a:gd name="connsiteY4" fmla="*/ 4092 h 22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0" h="22989">
                  <a:moveTo>
                    <a:pt x="16" y="4092"/>
                  </a:moveTo>
                  <a:cubicBezTo>
                    <a:pt x="-487" y="4854"/>
                    <a:pt x="11075" y="21103"/>
                    <a:pt x="11075" y="21103"/>
                  </a:cubicBezTo>
                  <a:cubicBezTo>
                    <a:pt x="11075" y="21103"/>
                    <a:pt x="13735" y="25238"/>
                    <a:pt x="20610" y="21265"/>
                  </a:cubicBezTo>
                  <a:lnTo>
                    <a:pt x="10524" y="638"/>
                  </a:lnTo>
                  <a:cubicBezTo>
                    <a:pt x="10524" y="638"/>
                    <a:pt x="4216" y="-2199"/>
                    <a:pt x="16" y="4092"/>
                  </a:cubicBez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 name="Freeform: Shape 56">
              <a:extLst>
                <a:ext uri="{FF2B5EF4-FFF2-40B4-BE49-F238E27FC236}">
                  <a16:creationId xmlns:a16="http://schemas.microsoft.com/office/drawing/2014/main" id="{4A985638-D6EC-AA01-1DD5-8AF2AA1AFBEB}"/>
                </a:ext>
              </a:extLst>
            </p:cNvPr>
            <p:cNvSpPr/>
            <p:nvPr/>
          </p:nvSpPr>
          <p:spPr>
            <a:xfrm>
              <a:off x="6848956" y="1605861"/>
              <a:ext cx="11577" cy="33313"/>
            </a:xfrm>
            <a:custGeom>
              <a:avLst/>
              <a:gdLst>
                <a:gd name="connsiteX0" fmla="*/ 12551 w 12550"/>
                <a:gd name="connsiteY0" fmla="*/ 36113 h 36112"/>
                <a:gd name="connsiteX1" fmla="*/ 10897 w 12550"/>
                <a:gd name="connsiteY1" fmla="*/ 26999 h 36112"/>
                <a:gd name="connsiteX2" fmla="*/ 6940 w 12550"/>
                <a:gd name="connsiteY2" fmla="*/ 19199 h 36112"/>
                <a:gd name="connsiteX3" fmla="*/ 2724 w 12550"/>
                <a:gd name="connsiteY3" fmla="*/ 49 h 36112"/>
                <a:gd name="connsiteX4" fmla="*/ 0 w 12550"/>
                <a:gd name="connsiteY4" fmla="*/ 0 h 36112"/>
                <a:gd name="connsiteX5" fmla="*/ 2449 w 12550"/>
                <a:gd name="connsiteY5" fmla="*/ 15940 h 36112"/>
                <a:gd name="connsiteX6" fmla="*/ 5903 w 12550"/>
                <a:gd name="connsiteY6" fmla="*/ 26448 h 36112"/>
                <a:gd name="connsiteX7" fmla="*/ 8076 w 12550"/>
                <a:gd name="connsiteY7" fmla="*/ 32399 h 36112"/>
                <a:gd name="connsiteX8" fmla="*/ 12551 w 12550"/>
                <a:gd name="connsiteY8" fmla="*/ 36113 h 36112"/>
                <a:gd name="connsiteX9" fmla="*/ 12551 w 12550"/>
                <a:gd name="connsiteY9" fmla="*/ 36113 h 3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0" h="36112">
                  <a:moveTo>
                    <a:pt x="12551" y="36113"/>
                  </a:moveTo>
                  <a:cubicBezTo>
                    <a:pt x="12551" y="36113"/>
                    <a:pt x="10865" y="28361"/>
                    <a:pt x="10897" y="26999"/>
                  </a:cubicBezTo>
                  <a:cubicBezTo>
                    <a:pt x="10913" y="25637"/>
                    <a:pt x="6924" y="20108"/>
                    <a:pt x="6940" y="19199"/>
                  </a:cubicBezTo>
                  <a:cubicBezTo>
                    <a:pt x="6940" y="18291"/>
                    <a:pt x="2724" y="49"/>
                    <a:pt x="2724" y="49"/>
                  </a:cubicBezTo>
                  <a:lnTo>
                    <a:pt x="0" y="0"/>
                  </a:lnTo>
                  <a:lnTo>
                    <a:pt x="2449" y="15940"/>
                  </a:lnTo>
                  <a:lnTo>
                    <a:pt x="5903" y="26448"/>
                  </a:lnTo>
                  <a:lnTo>
                    <a:pt x="8076" y="32399"/>
                  </a:lnTo>
                  <a:lnTo>
                    <a:pt x="12551" y="36113"/>
                  </a:lnTo>
                  <a:lnTo>
                    <a:pt x="12551" y="36113"/>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 name="Freeform: Shape 57">
              <a:extLst>
                <a:ext uri="{FF2B5EF4-FFF2-40B4-BE49-F238E27FC236}">
                  <a16:creationId xmlns:a16="http://schemas.microsoft.com/office/drawing/2014/main" id="{028120ED-6311-B3EF-7E5A-D7A56597CC82}"/>
                </a:ext>
              </a:extLst>
            </p:cNvPr>
            <p:cNvSpPr/>
            <p:nvPr/>
          </p:nvSpPr>
          <p:spPr>
            <a:xfrm>
              <a:off x="6822583" y="1610528"/>
              <a:ext cx="18100" cy="42558"/>
            </a:xfrm>
            <a:custGeom>
              <a:avLst/>
              <a:gdLst>
                <a:gd name="connsiteX0" fmla="*/ 5335 w 19621"/>
                <a:gd name="connsiteY0" fmla="*/ 0 h 46133"/>
                <a:gd name="connsiteX1" fmla="*/ 13751 w 19621"/>
                <a:gd name="connsiteY1" fmla="*/ 12421 h 46133"/>
                <a:gd name="connsiteX2" fmla="*/ 13638 w 19621"/>
                <a:gd name="connsiteY2" fmla="*/ 18778 h 46133"/>
                <a:gd name="connsiteX3" fmla="*/ 17967 w 19621"/>
                <a:gd name="connsiteY3" fmla="*/ 30664 h 46133"/>
                <a:gd name="connsiteX4" fmla="*/ 19621 w 19621"/>
                <a:gd name="connsiteY4" fmla="*/ 39777 h 46133"/>
                <a:gd name="connsiteX5" fmla="*/ 19508 w 19621"/>
                <a:gd name="connsiteY5" fmla="*/ 46134 h 46133"/>
                <a:gd name="connsiteX6" fmla="*/ 11805 w 19621"/>
                <a:gd name="connsiteY6" fmla="*/ 44642 h 46133"/>
                <a:gd name="connsiteX7" fmla="*/ 0 w 19621"/>
                <a:gd name="connsiteY7" fmla="*/ 18535 h 46133"/>
                <a:gd name="connsiteX8" fmla="*/ 227 w 19621"/>
                <a:gd name="connsiteY8" fmla="*/ 5367 h 46133"/>
                <a:gd name="connsiteX9" fmla="*/ 5319 w 19621"/>
                <a:gd name="connsiteY9" fmla="*/ 0 h 4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21" h="46133">
                  <a:moveTo>
                    <a:pt x="5335" y="0"/>
                  </a:moveTo>
                  <a:cubicBezTo>
                    <a:pt x="5335" y="908"/>
                    <a:pt x="13751" y="12421"/>
                    <a:pt x="13751" y="12421"/>
                  </a:cubicBezTo>
                  <a:lnTo>
                    <a:pt x="13638" y="18778"/>
                  </a:lnTo>
                  <a:lnTo>
                    <a:pt x="17967" y="30664"/>
                  </a:lnTo>
                  <a:lnTo>
                    <a:pt x="19621" y="39777"/>
                  </a:lnTo>
                  <a:lnTo>
                    <a:pt x="19508" y="46134"/>
                  </a:lnTo>
                  <a:lnTo>
                    <a:pt x="11805" y="44642"/>
                  </a:lnTo>
                  <a:lnTo>
                    <a:pt x="0" y="18535"/>
                  </a:lnTo>
                  <a:lnTo>
                    <a:pt x="227" y="5367"/>
                  </a:lnTo>
                  <a:lnTo>
                    <a:pt x="5319" y="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 name="Freeform: Shape 58">
              <a:extLst>
                <a:ext uri="{FF2B5EF4-FFF2-40B4-BE49-F238E27FC236}">
                  <a16:creationId xmlns:a16="http://schemas.microsoft.com/office/drawing/2014/main" id="{40033D03-F529-BE38-7FEC-91F680BBE23A}"/>
                </a:ext>
              </a:extLst>
            </p:cNvPr>
            <p:cNvSpPr/>
            <p:nvPr/>
          </p:nvSpPr>
          <p:spPr>
            <a:xfrm>
              <a:off x="6818006" y="1671995"/>
              <a:ext cx="15018" cy="14705"/>
            </a:xfrm>
            <a:custGeom>
              <a:avLst/>
              <a:gdLst>
                <a:gd name="connsiteX0" fmla="*/ 3859 w 16280"/>
                <a:gd name="connsiteY0" fmla="*/ 15940 h 15940"/>
                <a:gd name="connsiteX1" fmla="*/ 16281 w 16280"/>
                <a:gd name="connsiteY1" fmla="*/ 7070 h 15940"/>
                <a:gd name="connsiteX2" fmla="*/ 6762 w 16280"/>
                <a:gd name="connsiteY2" fmla="*/ 5546 h 15940"/>
                <a:gd name="connsiteX3" fmla="*/ 1865 w 16280"/>
                <a:gd name="connsiteY3" fmla="*/ 0 h 15940"/>
                <a:gd name="connsiteX4" fmla="*/ 0 w 16280"/>
                <a:gd name="connsiteY4" fmla="*/ 3146 h 15940"/>
                <a:gd name="connsiteX5" fmla="*/ 4005 w 16280"/>
                <a:gd name="connsiteY5" fmla="*/ 7767 h 15940"/>
                <a:gd name="connsiteX6" fmla="*/ 2043 w 16280"/>
                <a:gd name="connsiteY6" fmla="*/ 15908 h 15940"/>
                <a:gd name="connsiteX7" fmla="*/ 3859 w 16280"/>
                <a:gd name="connsiteY7" fmla="*/ 15940 h 1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80" h="15940">
                  <a:moveTo>
                    <a:pt x="3859" y="15940"/>
                  </a:moveTo>
                  <a:lnTo>
                    <a:pt x="16281" y="7070"/>
                  </a:lnTo>
                  <a:lnTo>
                    <a:pt x="6762" y="5546"/>
                  </a:lnTo>
                  <a:lnTo>
                    <a:pt x="1865" y="0"/>
                  </a:lnTo>
                  <a:lnTo>
                    <a:pt x="0" y="3146"/>
                  </a:lnTo>
                  <a:lnTo>
                    <a:pt x="4005" y="7767"/>
                  </a:lnTo>
                  <a:lnTo>
                    <a:pt x="2043" y="15908"/>
                  </a:lnTo>
                  <a:lnTo>
                    <a:pt x="3859" y="1594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 name="Freeform: Shape 59">
              <a:extLst>
                <a:ext uri="{FF2B5EF4-FFF2-40B4-BE49-F238E27FC236}">
                  <a16:creationId xmlns:a16="http://schemas.microsoft.com/office/drawing/2014/main" id="{C8E1E26F-ED44-329A-8FDF-B04DA06BD5EC}"/>
                </a:ext>
              </a:extLst>
            </p:cNvPr>
            <p:cNvSpPr/>
            <p:nvPr/>
          </p:nvSpPr>
          <p:spPr>
            <a:xfrm>
              <a:off x="6485226" y="1454924"/>
              <a:ext cx="10905" cy="6446"/>
            </a:xfrm>
            <a:custGeom>
              <a:avLst/>
              <a:gdLst>
                <a:gd name="connsiteX0" fmla="*/ 2205 w 11821"/>
                <a:gd name="connsiteY0" fmla="*/ 6843 h 6988"/>
                <a:gd name="connsiteX1" fmla="*/ 9924 w 11821"/>
                <a:gd name="connsiteY1" fmla="*/ 6989 h 6988"/>
                <a:gd name="connsiteX2" fmla="*/ 11821 w 11821"/>
                <a:gd name="connsiteY2" fmla="*/ 2919 h 6988"/>
                <a:gd name="connsiteX3" fmla="*/ 9146 w 11821"/>
                <a:gd name="connsiteY3" fmla="*/ 146 h 6988"/>
                <a:gd name="connsiteX4" fmla="*/ 48 w 11821"/>
                <a:gd name="connsiteY4" fmla="*/ 0 h 6988"/>
                <a:gd name="connsiteX5" fmla="*/ 0 w 11821"/>
                <a:gd name="connsiteY5" fmla="*/ 3178 h 6988"/>
                <a:gd name="connsiteX6" fmla="*/ 2205 w 11821"/>
                <a:gd name="connsiteY6" fmla="*/ 6843 h 6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21" h="6988">
                  <a:moveTo>
                    <a:pt x="2205" y="6843"/>
                  </a:moveTo>
                  <a:lnTo>
                    <a:pt x="9924" y="6989"/>
                  </a:lnTo>
                  <a:lnTo>
                    <a:pt x="11821" y="2919"/>
                  </a:lnTo>
                  <a:lnTo>
                    <a:pt x="9146" y="146"/>
                  </a:lnTo>
                  <a:lnTo>
                    <a:pt x="48" y="0"/>
                  </a:lnTo>
                  <a:lnTo>
                    <a:pt x="0" y="3178"/>
                  </a:lnTo>
                  <a:lnTo>
                    <a:pt x="2205" y="6843"/>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24C862FB-5F22-B0B8-C098-01E6E0095CFE}"/>
                </a:ext>
              </a:extLst>
            </p:cNvPr>
            <p:cNvSpPr/>
            <p:nvPr/>
          </p:nvSpPr>
          <p:spPr>
            <a:xfrm>
              <a:off x="6446183" y="1424931"/>
              <a:ext cx="39250" cy="40808"/>
            </a:xfrm>
            <a:custGeom>
              <a:avLst/>
              <a:gdLst>
                <a:gd name="connsiteX0" fmla="*/ 37815 w 42547"/>
                <a:gd name="connsiteY0" fmla="*/ 33794 h 44236"/>
                <a:gd name="connsiteX1" fmla="*/ 42210 w 42547"/>
                <a:gd name="connsiteY1" fmla="*/ 42502 h 44236"/>
                <a:gd name="connsiteX2" fmla="*/ 37637 w 42547"/>
                <a:gd name="connsiteY2" fmla="*/ 44237 h 44236"/>
                <a:gd name="connsiteX3" fmla="*/ 32269 w 42547"/>
                <a:gd name="connsiteY3" fmla="*/ 39145 h 44236"/>
                <a:gd name="connsiteX4" fmla="*/ 26821 w 42547"/>
                <a:gd name="connsiteY4" fmla="*/ 38594 h 44236"/>
                <a:gd name="connsiteX5" fmla="*/ 21454 w 42547"/>
                <a:gd name="connsiteY5" fmla="*/ 33502 h 44236"/>
                <a:gd name="connsiteX6" fmla="*/ 18778 w 42547"/>
                <a:gd name="connsiteY6" fmla="*/ 30275 h 44236"/>
                <a:gd name="connsiteX7" fmla="*/ 14789 w 42547"/>
                <a:gd name="connsiteY7" fmla="*/ 24745 h 44236"/>
                <a:gd name="connsiteX8" fmla="*/ 12648 w 42547"/>
                <a:gd name="connsiteY8" fmla="*/ 17432 h 44236"/>
                <a:gd name="connsiteX9" fmla="*/ 7200 w 42547"/>
                <a:gd name="connsiteY9" fmla="*/ 17335 h 44236"/>
                <a:gd name="connsiteX10" fmla="*/ 1297 w 42547"/>
                <a:gd name="connsiteY10" fmla="*/ 17237 h 44236"/>
                <a:gd name="connsiteX11" fmla="*/ 0 w 42547"/>
                <a:gd name="connsiteY11" fmla="*/ 13573 h 44236"/>
                <a:gd name="connsiteX12" fmla="*/ 65 w 42547"/>
                <a:gd name="connsiteY12" fmla="*/ 9486 h 44236"/>
                <a:gd name="connsiteX13" fmla="*/ 114 w 42547"/>
                <a:gd name="connsiteY13" fmla="*/ 6308 h 44236"/>
                <a:gd name="connsiteX14" fmla="*/ 2011 w 42547"/>
                <a:gd name="connsiteY14" fmla="*/ 1800 h 44236"/>
                <a:gd name="connsiteX15" fmla="*/ 3405 w 42547"/>
                <a:gd name="connsiteY15" fmla="*/ 0 h 44236"/>
                <a:gd name="connsiteX16" fmla="*/ 6584 w 42547"/>
                <a:gd name="connsiteY16" fmla="*/ 49 h 44236"/>
                <a:gd name="connsiteX17" fmla="*/ 8302 w 42547"/>
                <a:gd name="connsiteY17" fmla="*/ 5984 h 44236"/>
                <a:gd name="connsiteX18" fmla="*/ 12356 w 42547"/>
                <a:gd name="connsiteY18" fmla="*/ 8319 h 44236"/>
                <a:gd name="connsiteX19" fmla="*/ 14594 w 42547"/>
                <a:gd name="connsiteY19" fmla="*/ 10167 h 44236"/>
                <a:gd name="connsiteX20" fmla="*/ 16848 w 42547"/>
                <a:gd name="connsiteY20" fmla="*/ 11108 h 44236"/>
                <a:gd name="connsiteX21" fmla="*/ 18194 w 42547"/>
                <a:gd name="connsiteY21" fmla="*/ 12486 h 44236"/>
                <a:gd name="connsiteX22" fmla="*/ 19978 w 42547"/>
                <a:gd name="connsiteY22" fmla="*/ 14335 h 44236"/>
                <a:gd name="connsiteX23" fmla="*/ 21275 w 42547"/>
                <a:gd name="connsiteY23" fmla="*/ 17999 h 44236"/>
                <a:gd name="connsiteX24" fmla="*/ 21664 w 42547"/>
                <a:gd name="connsiteY24" fmla="*/ 22102 h 44236"/>
                <a:gd name="connsiteX25" fmla="*/ 23902 w 42547"/>
                <a:gd name="connsiteY25" fmla="*/ 23951 h 44236"/>
                <a:gd name="connsiteX26" fmla="*/ 24778 w 42547"/>
                <a:gd name="connsiteY26" fmla="*/ 25783 h 44236"/>
                <a:gd name="connsiteX27" fmla="*/ 26561 w 42547"/>
                <a:gd name="connsiteY27" fmla="*/ 27632 h 44236"/>
                <a:gd name="connsiteX28" fmla="*/ 28361 w 42547"/>
                <a:gd name="connsiteY28" fmla="*/ 29026 h 44236"/>
                <a:gd name="connsiteX29" fmla="*/ 32399 w 42547"/>
                <a:gd name="connsiteY29" fmla="*/ 32269 h 44236"/>
                <a:gd name="connsiteX30" fmla="*/ 35123 w 42547"/>
                <a:gd name="connsiteY30" fmla="*/ 32318 h 44236"/>
                <a:gd name="connsiteX31" fmla="*/ 37831 w 42547"/>
                <a:gd name="connsiteY31" fmla="*/ 33729 h 4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2547" h="44236">
                  <a:moveTo>
                    <a:pt x="37815" y="33794"/>
                  </a:moveTo>
                  <a:cubicBezTo>
                    <a:pt x="37815" y="33794"/>
                    <a:pt x="44042" y="41626"/>
                    <a:pt x="42210" y="42502"/>
                  </a:cubicBezTo>
                  <a:cubicBezTo>
                    <a:pt x="40377" y="43377"/>
                    <a:pt x="37637" y="44237"/>
                    <a:pt x="37637" y="44237"/>
                  </a:cubicBezTo>
                  <a:lnTo>
                    <a:pt x="32269" y="39145"/>
                  </a:lnTo>
                  <a:lnTo>
                    <a:pt x="26821" y="38594"/>
                  </a:lnTo>
                  <a:lnTo>
                    <a:pt x="21454" y="33502"/>
                  </a:lnTo>
                  <a:lnTo>
                    <a:pt x="18778" y="30275"/>
                  </a:lnTo>
                  <a:lnTo>
                    <a:pt x="14789" y="24745"/>
                  </a:lnTo>
                  <a:lnTo>
                    <a:pt x="12648" y="17432"/>
                  </a:lnTo>
                  <a:lnTo>
                    <a:pt x="7200" y="17335"/>
                  </a:lnTo>
                  <a:lnTo>
                    <a:pt x="1297" y="17237"/>
                  </a:lnTo>
                  <a:lnTo>
                    <a:pt x="0" y="13573"/>
                  </a:lnTo>
                  <a:lnTo>
                    <a:pt x="65" y="9486"/>
                  </a:lnTo>
                  <a:lnTo>
                    <a:pt x="114" y="6308"/>
                  </a:lnTo>
                  <a:lnTo>
                    <a:pt x="2011" y="1800"/>
                  </a:lnTo>
                  <a:lnTo>
                    <a:pt x="3405" y="0"/>
                  </a:lnTo>
                  <a:lnTo>
                    <a:pt x="6584" y="49"/>
                  </a:lnTo>
                  <a:lnTo>
                    <a:pt x="8302" y="5984"/>
                  </a:lnTo>
                  <a:lnTo>
                    <a:pt x="12356" y="8319"/>
                  </a:lnTo>
                  <a:cubicBezTo>
                    <a:pt x="12356" y="8319"/>
                    <a:pt x="13686" y="10151"/>
                    <a:pt x="14594" y="10167"/>
                  </a:cubicBezTo>
                  <a:cubicBezTo>
                    <a:pt x="15502" y="10167"/>
                    <a:pt x="15502" y="10638"/>
                    <a:pt x="16848" y="11108"/>
                  </a:cubicBezTo>
                  <a:cubicBezTo>
                    <a:pt x="18210" y="11578"/>
                    <a:pt x="18194" y="12486"/>
                    <a:pt x="18194" y="12486"/>
                  </a:cubicBezTo>
                  <a:lnTo>
                    <a:pt x="19978" y="14335"/>
                  </a:lnTo>
                  <a:lnTo>
                    <a:pt x="21275" y="17999"/>
                  </a:lnTo>
                  <a:lnTo>
                    <a:pt x="21664" y="22102"/>
                  </a:lnTo>
                  <a:lnTo>
                    <a:pt x="23902" y="23951"/>
                  </a:lnTo>
                  <a:lnTo>
                    <a:pt x="24778" y="25783"/>
                  </a:lnTo>
                  <a:lnTo>
                    <a:pt x="26561" y="27632"/>
                  </a:lnTo>
                  <a:lnTo>
                    <a:pt x="28361" y="29026"/>
                  </a:lnTo>
                  <a:lnTo>
                    <a:pt x="32399" y="32269"/>
                  </a:lnTo>
                  <a:lnTo>
                    <a:pt x="35123" y="32318"/>
                  </a:lnTo>
                  <a:lnTo>
                    <a:pt x="37831" y="33729"/>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 name="Freeform: Shape 61">
              <a:extLst>
                <a:ext uri="{FF2B5EF4-FFF2-40B4-BE49-F238E27FC236}">
                  <a16:creationId xmlns:a16="http://schemas.microsoft.com/office/drawing/2014/main" id="{494BCA3F-DF27-BA43-4C4A-66C65D3CE5CD}"/>
                </a:ext>
              </a:extLst>
            </p:cNvPr>
            <p:cNvSpPr/>
            <p:nvPr/>
          </p:nvSpPr>
          <p:spPr>
            <a:xfrm>
              <a:off x="6448712" y="1454325"/>
              <a:ext cx="23306" cy="28332"/>
            </a:xfrm>
            <a:custGeom>
              <a:avLst/>
              <a:gdLst>
                <a:gd name="connsiteX0" fmla="*/ 18210 w 25264"/>
                <a:gd name="connsiteY0" fmla="*/ 30713 h 30712"/>
                <a:gd name="connsiteX1" fmla="*/ 25264 w 25264"/>
                <a:gd name="connsiteY1" fmla="*/ 16751 h 30712"/>
                <a:gd name="connsiteX2" fmla="*/ 16264 w 25264"/>
                <a:gd name="connsiteY2" fmla="*/ 12048 h 30712"/>
                <a:gd name="connsiteX3" fmla="*/ 9600 w 25264"/>
                <a:gd name="connsiteY3" fmla="*/ 3292 h 30712"/>
                <a:gd name="connsiteX4" fmla="*/ 2384 w 25264"/>
                <a:gd name="connsiteY4" fmla="*/ 0 h 30712"/>
                <a:gd name="connsiteX5" fmla="*/ 0 w 25264"/>
                <a:gd name="connsiteY5" fmla="*/ 6762 h 30712"/>
                <a:gd name="connsiteX6" fmla="*/ 2189 w 25264"/>
                <a:gd name="connsiteY6" fmla="*/ 11805 h 30712"/>
                <a:gd name="connsiteX7" fmla="*/ 2578 w 25264"/>
                <a:gd name="connsiteY7" fmla="*/ 14983 h 30712"/>
                <a:gd name="connsiteX8" fmla="*/ 9778 w 25264"/>
                <a:gd name="connsiteY8" fmla="*/ 19199 h 30712"/>
                <a:gd name="connsiteX9" fmla="*/ 12356 w 25264"/>
                <a:gd name="connsiteY9" fmla="*/ 27421 h 30712"/>
                <a:gd name="connsiteX10" fmla="*/ 18210 w 25264"/>
                <a:gd name="connsiteY10" fmla="*/ 30713 h 30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64" h="30712">
                  <a:moveTo>
                    <a:pt x="18210" y="30713"/>
                  </a:moveTo>
                  <a:lnTo>
                    <a:pt x="25264" y="16751"/>
                  </a:lnTo>
                  <a:lnTo>
                    <a:pt x="16264" y="12048"/>
                  </a:lnTo>
                  <a:lnTo>
                    <a:pt x="9600" y="3292"/>
                  </a:lnTo>
                  <a:lnTo>
                    <a:pt x="2384" y="0"/>
                  </a:lnTo>
                  <a:lnTo>
                    <a:pt x="0" y="6762"/>
                  </a:lnTo>
                  <a:lnTo>
                    <a:pt x="2189" y="11805"/>
                  </a:lnTo>
                  <a:lnTo>
                    <a:pt x="2578" y="14983"/>
                  </a:lnTo>
                  <a:lnTo>
                    <a:pt x="9778" y="19199"/>
                  </a:lnTo>
                  <a:lnTo>
                    <a:pt x="12356" y="27421"/>
                  </a:lnTo>
                  <a:lnTo>
                    <a:pt x="18210" y="30713"/>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3" name="Freeform: Shape 62">
              <a:extLst>
                <a:ext uri="{FF2B5EF4-FFF2-40B4-BE49-F238E27FC236}">
                  <a16:creationId xmlns:a16="http://schemas.microsoft.com/office/drawing/2014/main" id="{9A78BCE4-09CF-052A-8DB8-00718642B5F2}"/>
                </a:ext>
              </a:extLst>
            </p:cNvPr>
            <p:cNvSpPr/>
            <p:nvPr/>
          </p:nvSpPr>
          <p:spPr>
            <a:xfrm>
              <a:off x="6430761" y="1454012"/>
              <a:ext cx="29275" cy="30651"/>
            </a:xfrm>
            <a:custGeom>
              <a:avLst/>
              <a:gdLst>
                <a:gd name="connsiteX0" fmla="*/ 31734 w 31734"/>
                <a:gd name="connsiteY0" fmla="*/ 33226 h 33226"/>
                <a:gd name="connsiteX1" fmla="*/ 28280 w 31734"/>
                <a:gd name="connsiteY1" fmla="*/ 22248 h 33226"/>
                <a:gd name="connsiteX2" fmla="*/ 19281 w 31734"/>
                <a:gd name="connsiteY2" fmla="*/ 17545 h 33226"/>
                <a:gd name="connsiteX3" fmla="*/ 16200 w 31734"/>
                <a:gd name="connsiteY3" fmla="*/ 12048 h 33226"/>
                <a:gd name="connsiteX4" fmla="*/ 13621 w 31734"/>
                <a:gd name="connsiteY4" fmla="*/ 3373 h 33226"/>
                <a:gd name="connsiteX5" fmla="*/ 2319 w 31734"/>
                <a:gd name="connsiteY5" fmla="*/ 0 h 33226"/>
                <a:gd name="connsiteX6" fmla="*/ 0 w 31734"/>
                <a:gd name="connsiteY6" fmla="*/ 3130 h 33226"/>
                <a:gd name="connsiteX7" fmla="*/ 2205 w 31734"/>
                <a:gd name="connsiteY7" fmla="*/ 6811 h 33226"/>
                <a:gd name="connsiteX8" fmla="*/ 5335 w 31734"/>
                <a:gd name="connsiteY8" fmla="*/ 9129 h 33226"/>
                <a:gd name="connsiteX9" fmla="*/ 7054 w 31734"/>
                <a:gd name="connsiteY9" fmla="*/ 15064 h 33226"/>
                <a:gd name="connsiteX10" fmla="*/ 10605 w 31734"/>
                <a:gd name="connsiteY10" fmla="*/ 20124 h 33226"/>
                <a:gd name="connsiteX11" fmla="*/ 15502 w 31734"/>
                <a:gd name="connsiteY11" fmla="*/ 25216 h 33226"/>
                <a:gd name="connsiteX12" fmla="*/ 15891 w 31734"/>
                <a:gd name="connsiteY12" fmla="*/ 29302 h 33226"/>
                <a:gd name="connsiteX13" fmla="*/ 20821 w 31734"/>
                <a:gd name="connsiteY13" fmla="*/ 33032 h 33226"/>
                <a:gd name="connsiteX14" fmla="*/ 25361 w 31734"/>
                <a:gd name="connsiteY14" fmla="*/ 33113 h 33226"/>
                <a:gd name="connsiteX15" fmla="*/ 31734 w 31734"/>
                <a:gd name="connsiteY15" fmla="*/ 33226 h 33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34" h="33226">
                  <a:moveTo>
                    <a:pt x="31734" y="33226"/>
                  </a:moveTo>
                  <a:lnTo>
                    <a:pt x="28280" y="22248"/>
                  </a:lnTo>
                  <a:lnTo>
                    <a:pt x="19281" y="17545"/>
                  </a:lnTo>
                  <a:lnTo>
                    <a:pt x="16200" y="12048"/>
                  </a:lnTo>
                  <a:lnTo>
                    <a:pt x="13621" y="3373"/>
                  </a:lnTo>
                  <a:lnTo>
                    <a:pt x="2319" y="0"/>
                  </a:lnTo>
                  <a:lnTo>
                    <a:pt x="0" y="3130"/>
                  </a:lnTo>
                  <a:lnTo>
                    <a:pt x="2205" y="6811"/>
                  </a:lnTo>
                  <a:lnTo>
                    <a:pt x="5335" y="9129"/>
                  </a:lnTo>
                  <a:lnTo>
                    <a:pt x="7054" y="15064"/>
                  </a:lnTo>
                  <a:lnTo>
                    <a:pt x="10605" y="20124"/>
                  </a:lnTo>
                  <a:lnTo>
                    <a:pt x="15502" y="25216"/>
                  </a:lnTo>
                  <a:lnTo>
                    <a:pt x="15891" y="29302"/>
                  </a:lnTo>
                  <a:lnTo>
                    <a:pt x="20821" y="33032"/>
                  </a:lnTo>
                  <a:lnTo>
                    <a:pt x="25361" y="33113"/>
                  </a:lnTo>
                  <a:lnTo>
                    <a:pt x="31734" y="33226"/>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92" name="Freeform: Shape 191">
              <a:extLst>
                <a:ext uri="{FF2B5EF4-FFF2-40B4-BE49-F238E27FC236}">
                  <a16:creationId xmlns:a16="http://schemas.microsoft.com/office/drawing/2014/main" id="{1CEC8D66-1FAE-E28A-F6A9-1896691937F6}"/>
                </a:ext>
              </a:extLst>
            </p:cNvPr>
            <p:cNvSpPr/>
            <p:nvPr/>
          </p:nvSpPr>
          <p:spPr>
            <a:xfrm>
              <a:off x="6319541" y="1489330"/>
              <a:ext cx="15647" cy="17322"/>
            </a:xfrm>
            <a:custGeom>
              <a:avLst/>
              <a:gdLst>
                <a:gd name="connsiteX0" fmla="*/ 16962 w 16961"/>
                <a:gd name="connsiteY0" fmla="*/ 17108 h 18777"/>
                <a:gd name="connsiteX1" fmla="*/ 10735 w 16961"/>
                <a:gd name="connsiteY1" fmla="*/ 9729 h 18777"/>
                <a:gd name="connsiteX2" fmla="*/ 7654 w 16961"/>
                <a:gd name="connsiteY2" fmla="*/ 4216 h 18777"/>
                <a:gd name="connsiteX3" fmla="*/ 0 w 16961"/>
                <a:gd name="connsiteY3" fmla="*/ 0 h 18777"/>
                <a:gd name="connsiteX4" fmla="*/ 1703 w 16961"/>
                <a:gd name="connsiteY4" fmla="*/ 6389 h 18777"/>
                <a:gd name="connsiteX5" fmla="*/ 8302 w 16961"/>
                <a:gd name="connsiteY5" fmla="*/ 18778 h 18777"/>
                <a:gd name="connsiteX6" fmla="*/ 16962 w 16961"/>
                <a:gd name="connsiteY6" fmla="*/ 17108 h 1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61" h="18777">
                  <a:moveTo>
                    <a:pt x="16962" y="17108"/>
                  </a:moveTo>
                  <a:cubicBezTo>
                    <a:pt x="15178" y="15259"/>
                    <a:pt x="10735" y="9729"/>
                    <a:pt x="10735" y="9729"/>
                  </a:cubicBezTo>
                  <a:lnTo>
                    <a:pt x="7654" y="4216"/>
                  </a:lnTo>
                  <a:lnTo>
                    <a:pt x="0" y="0"/>
                  </a:lnTo>
                  <a:lnTo>
                    <a:pt x="1703" y="6389"/>
                  </a:lnTo>
                  <a:lnTo>
                    <a:pt x="8302" y="18778"/>
                  </a:lnTo>
                  <a:lnTo>
                    <a:pt x="16962" y="17108"/>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93" name="Freeform: Shape 192">
              <a:extLst>
                <a:ext uri="{FF2B5EF4-FFF2-40B4-BE49-F238E27FC236}">
                  <a16:creationId xmlns:a16="http://schemas.microsoft.com/office/drawing/2014/main" id="{76E81E30-4541-C156-871D-B300CF8FE009}"/>
                </a:ext>
              </a:extLst>
            </p:cNvPr>
            <p:cNvSpPr/>
            <p:nvPr/>
          </p:nvSpPr>
          <p:spPr>
            <a:xfrm>
              <a:off x="6296578" y="1497318"/>
              <a:ext cx="18878" cy="16814"/>
            </a:xfrm>
            <a:custGeom>
              <a:avLst/>
              <a:gdLst>
                <a:gd name="connsiteX0" fmla="*/ 18989 w 20464"/>
                <a:gd name="connsiteY0" fmla="*/ 16686 h 18226"/>
                <a:gd name="connsiteX1" fmla="*/ 3519 w 20464"/>
                <a:gd name="connsiteY1" fmla="*/ 18227 h 18226"/>
                <a:gd name="connsiteX2" fmla="*/ 0 w 20464"/>
                <a:gd name="connsiteY2" fmla="*/ 11351 h 18226"/>
                <a:gd name="connsiteX3" fmla="*/ 195 w 20464"/>
                <a:gd name="connsiteY3" fmla="*/ 0 h 18226"/>
                <a:gd name="connsiteX4" fmla="*/ 3827 w 20464"/>
                <a:gd name="connsiteY4" fmla="*/ 65 h 18226"/>
                <a:gd name="connsiteX5" fmla="*/ 14205 w 20464"/>
                <a:gd name="connsiteY5" fmla="*/ 3876 h 18226"/>
                <a:gd name="connsiteX6" fmla="*/ 15081 w 20464"/>
                <a:gd name="connsiteY6" fmla="*/ 6162 h 18226"/>
                <a:gd name="connsiteX7" fmla="*/ 20464 w 20464"/>
                <a:gd name="connsiteY7" fmla="*/ 9892 h 18226"/>
                <a:gd name="connsiteX8" fmla="*/ 18989 w 20464"/>
                <a:gd name="connsiteY8" fmla="*/ 16686 h 18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64" h="18226">
                  <a:moveTo>
                    <a:pt x="18989" y="16686"/>
                  </a:moveTo>
                  <a:lnTo>
                    <a:pt x="3519" y="18227"/>
                  </a:lnTo>
                  <a:lnTo>
                    <a:pt x="0" y="11351"/>
                  </a:lnTo>
                  <a:lnTo>
                    <a:pt x="195" y="0"/>
                  </a:lnTo>
                  <a:lnTo>
                    <a:pt x="3827" y="65"/>
                  </a:lnTo>
                  <a:lnTo>
                    <a:pt x="14205" y="3876"/>
                  </a:lnTo>
                  <a:cubicBezTo>
                    <a:pt x="14205" y="3876"/>
                    <a:pt x="14659" y="4330"/>
                    <a:pt x="15081" y="6162"/>
                  </a:cubicBezTo>
                  <a:cubicBezTo>
                    <a:pt x="15502" y="7994"/>
                    <a:pt x="20464" y="9892"/>
                    <a:pt x="20464" y="9892"/>
                  </a:cubicBezTo>
                  <a:lnTo>
                    <a:pt x="18989" y="16686"/>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94" name="Freeform: Shape 193">
              <a:extLst>
                <a:ext uri="{FF2B5EF4-FFF2-40B4-BE49-F238E27FC236}">
                  <a16:creationId xmlns:a16="http://schemas.microsoft.com/office/drawing/2014/main" id="{C47375DA-6B85-3156-CD60-F281A4026DBF}"/>
                </a:ext>
              </a:extLst>
            </p:cNvPr>
            <p:cNvSpPr/>
            <p:nvPr/>
          </p:nvSpPr>
          <p:spPr>
            <a:xfrm>
              <a:off x="6288276" y="1547042"/>
              <a:ext cx="15811" cy="25355"/>
            </a:xfrm>
            <a:custGeom>
              <a:avLst/>
              <a:gdLst>
                <a:gd name="connsiteX0" fmla="*/ 13232 w 17139"/>
                <a:gd name="connsiteY0" fmla="*/ 27486 h 27485"/>
                <a:gd name="connsiteX1" fmla="*/ 17140 w 17139"/>
                <a:gd name="connsiteY1" fmla="*/ 12113 h 27485"/>
                <a:gd name="connsiteX2" fmla="*/ 13638 w 17139"/>
                <a:gd name="connsiteY2" fmla="*/ 4330 h 27485"/>
                <a:gd name="connsiteX3" fmla="*/ 3713 w 17139"/>
                <a:gd name="connsiteY3" fmla="*/ 65 h 27485"/>
                <a:gd name="connsiteX4" fmla="*/ 81 w 17139"/>
                <a:gd name="connsiteY4" fmla="*/ 0 h 27485"/>
                <a:gd name="connsiteX5" fmla="*/ 0 w 17139"/>
                <a:gd name="connsiteY5" fmla="*/ 4994 h 27485"/>
                <a:gd name="connsiteX6" fmla="*/ 8059 w 17139"/>
                <a:gd name="connsiteY6" fmla="*/ 11497 h 27485"/>
                <a:gd name="connsiteX7" fmla="*/ 10686 w 17139"/>
                <a:gd name="connsiteY7" fmla="*/ 17448 h 27485"/>
                <a:gd name="connsiteX8" fmla="*/ 10573 w 17139"/>
                <a:gd name="connsiteY8" fmla="*/ 23351 h 27485"/>
                <a:gd name="connsiteX9" fmla="*/ 13232 w 17139"/>
                <a:gd name="connsiteY9" fmla="*/ 27486 h 27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39" h="27485">
                  <a:moveTo>
                    <a:pt x="13232" y="27486"/>
                  </a:moveTo>
                  <a:lnTo>
                    <a:pt x="17140" y="12113"/>
                  </a:lnTo>
                  <a:lnTo>
                    <a:pt x="13638" y="4330"/>
                  </a:lnTo>
                  <a:lnTo>
                    <a:pt x="3713" y="65"/>
                  </a:lnTo>
                  <a:lnTo>
                    <a:pt x="81" y="0"/>
                  </a:lnTo>
                  <a:lnTo>
                    <a:pt x="0" y="4994"/>
                  </a:lnTo>
                  <a:lnTo>
                    <a:pt x="8059" y="11497"/>
                  </a:lnTo>
                  <a:lnTo>
                    <a:pt x="10686" y="17448"/>
                  </a:lnTo>
                  <a:lnTo>
                    <a:pt x="10573" y="23351"/>
                  </a:lnTo>
                  <a:lnTo>
                    <a:pt x="13232" y="27486"/>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95" name="Freeform: Shape 194">
              <a:extLst>
                <a:ext uri="{FF2B5EF4-FFF2-40B4-BE49-F238E27FC236}">
                  <a16:creationId xmlns:a16="http://schemas.microsoft.com/office/drawing/2014/main" id="{06082DCA-A7FF-5D5B-F71F-05B35C45B69B}"/>
                </a:ext>
              </a:extLst>
            </p:cNvPr>
            <p:cNvSpPr/>
            <p:nvPr/>
          </p:nvSpPr>
          <p:spPr>
            <a:xfrm>
              <a:off x="6221364" y="1583677"/>
              <a:ext cx="8436" cy="11802"/>
            </a:xfrm>
            <a:custGeom>
              <a:avLst/>
              <a:gdLst>
                <a:gd name="connsiteX0" fmla="*/ 9000 w 9145"/>
                <a:gd name="connsiteY0" fmla="*/ 12794 h 12794"/>
                <a:gd name="connsiteX1" fmla="*/ 9146 w 9145"/>
                <a:gd name="connsiteY1" fmla="*/ 4621 h 12794"/>
                <a:gd name="connsiteX2" fmla="*/ 5140 w 9145"/>
                <a:gd name="connsiteY2" fmla="*/ 0 h 12794"/>
                <a:gd name="connsiteX3" fmla="*/ 113 w 9145"/>
                <a:gd name="connsiteY3" fmla="*/ 1735 h 12794"/>
                <a:gd name="connsiteX4" fmla="*/ 0 w 9145"/>
                <a:gd name="connsiteY4" fmla="*/ 8092 h 12794"/>
                <a:gd name="connsiteX5" fmla="*/ 2643 w 9145"/>
                <a:gd name="connsiteY5" fmla="*/ 12681 h 12794"/>
                <a:gd name="connsiteX6" fmla="*/ 9000 w 9145"/>
                <a:gd name="connsiteY6" fmla="*/ 12794 h 12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5" h="12794">
                  <a:moveTo>
                    <a:pt x="9000" y="12794"/>
                  </a:moveTo>
                  <a:lnTo>
                    <a:pt x="9146" y="4621"/>
                  </a:lnTo>
                  <a:lnTo>
                    <a:pt x="5140" y="0"/>
                  </a:lnTo>
                  <a:lnTo>
                    <a:pt x="113" y="1735"/>
                  </a:lnTo>
                  <a:lnTo>
                    <a:pt x="0" y="8092"/>
                  </a:lnTo>
                  <a:lnTo>
                    <a:pt x="2643" y="12681"/>
                  </a:lnTo>
                  <a:lnTo>
                    <a:pt x="9000" y="12794"/>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96" name="Freeform: Shape 195">
              <a:extLst>
                <a:ext uri="{FF2B5EF4-FFF2-40B4-BE49-F238E27FC236}">
                  <a16:creationId xmlns:a16="http://schemas.microsoft.com/office/drawing/2014/main" id="{DCB3F84B-93C5-6B2F-2120-870164B7C290}"/>
                </a:ext>
              </a:extLst>
            </p:cNvPr>
            <p:cNvSpPr/>
            <p:nvPr/>
          </p:nvSpPr>
          <p:spPr>
            <a:xfrm>
              <a:off x="6201169" y="1578710"/>
              <a:ext cx="40553" cy="50487"/>
            </a:xfrm>
            <a:custGeom>
              <a:avLst/>
              <a:gdLst>
                <a:gd name="connsiteX0" fmla="*/ 16994 w 43960"/>
                <a:gd name="connsiteY0" fmla="*/ 7021 h 54728"/>
                <a:gd name="connsiteX1" fmla="*/ 15518 w 43960"/>
                <a:gd name="connsiteY1" fmla="*/ 13816 h 54728"/>
                <a:gd name="connsiteX2" fmla="*/ 18178 w 43960"/>
                <a:gd name="connsiteY2" fmla="*/ 17951 h 54728"/>
                <a:gd name="connsiteX3" fmla="*/ 21713 w 43960"/>
                <a:gd name="connsiteY3" fmla="*/ 23464 h 54728"/>
                <a:gd name="connsiteX4" fmla="*/ 26221 w 43960"/>
                <a:gd name="connsiteY4" fmla="*/ 25815 h 54728"/>
                <a:gd name="connsiteX5" fmla="*/ 28459 w 43960"/>
                <a:gd name="connsiteY5" fmla="*/ 27226 h 54728"/>
                <a:gd name="connsiteX6" fmla="*/ 43961 w 43960"/>
                <a:gd name="connsiteY6" fmla="*/ 50204 h 54728"/>
                <a:gd name="connsiteX7" fmla="*/ 42518 w 43960"/>
                <a:gd name="connsiteY7" fmla="*/ 54728 h 54728"/>
                <a:gd name="connsiteX8" fmla="*/ 37523 w 43960"/>
                <a:gd name="connsiteY8" fmla="*/ 54631 h 54728"/>
                <a:gd name="connsiteX9" fmla="*/ 32075 w 43960"/>
                <a:gd name="connsiteY9" fmla="*/ 54550 h 54728"/>
                <a:gd name="connsiteX10" fmla="*/ 25767 w 43960"/>
                <a:gd name="connsiteY10" fmla="*/ 51712 h 54728"/>
                <a:gd name="connsiteX11" fmla="*/ 21291 w 43960"/>
                <a:gd name="connsiteY11" fmla="*/ 47999 h 54728"/>
                <a:gd name="connsiteX12" fmla="*/ 18616 w 43960"/>
                <a:gd name="connsiteY12" fmla="*/ 44772 h 54728"/>
                <a:gd name="connsiteX13" fmla="*/ 15032 w 43960"/>
                <a:gd name="connsiteY13" fmla="*/ 41529 h 54728"/>
                <a:gd name="connsiteX14" fmla="*/ 11464 w 43960"/>
                <a:gd name="connsiteY14" fmla="*/ 38285 h 54728"/>
                <a:gd name="connsiteX15" fmla="*/ 6940 w 43960"/>
                <a:gd name="connsiteY15" fmla="*/ 36388 h 54728"/>
                <a:gd name="connsiteX16" fmla="*/ 3357 w 43960"/>
                <a:gd name="connsiteY16" fmla="*/ 34053 h 54728"/>
                <a:gd name="connsiteX17" fmla="*/ 1151 w 43960"/>
                <a:gd name="connsiteY17" fmla="*/ 30372 h 54728"/>
                <a:gd name="connsiteX18" fmla="*/ 1249 w 43960"/>
                <a:gd name="connsiteY18" fmla="*/ 24924 h 54728"/>
                <a:gd name="connsiteX19" fmla="*/ 0 w 43960"/>
                <a:gd name="connsiteY19" fmla="*/ 17643 h 54728"/>
                <a:gd name="connsiteX20" fmla="*/ 81 w 43960"/>
                <a:gd name="connsiteY20" fmla="*/ 13540 h 54728"/>
                <a:gd name="connsiteX21" fmla="*/ 162 w 43960"/>
                <a:gd name="connsiteY21" fmla="*/ 8546 h 54728"/>
                <a:gd name="connsiteX22" fmla="*/ 3405 w 43960"/>
                <a:gd name="connsiteY22" fmla="*/ 4978 h 54728"/>
                <a:gd name="connsiteX23" fmla="*/ 4865 w 43960"/>
                <a:gd name="connsiteY23" fmla="*/ 0 h 54728"/>
                <a:gd name="connsiteX24" fmla="*/ 8497 w 43960"/>
                <a:gd name="connsiteY24" fmla="*/ 65 h 54728"/>
                <a:gd name="connsiteX25" fmla="*/ 12081 w 43960"/>
                <a:gd name="connsiteY25" fmla="*/ 2854 h 54728"/>
                <a:gd name="connsiteX26" fmla="*/ 16994 w 43960"/>
                <a:gd name="connsiteY26" fmla="*/ 7021 h 54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3960" h="54728">
                  <a:moveTo>
                    <a:pt x="16994" y="7021"/>
                  </a:moveTo>
                  <a:lnTo>
                    <a:pt x="15518" y="13816"/>
                  </a:lnTo>
                  <a:lnTo>
                    <a:pt x="18178" y="17951"/>
                  </a:lnTo>
                  <a:lnTo>
                    <a:pt x="21713" y="23464"/>
                  </a:lnTo>
                  <a:lnTo>
                    <a:pt x="26221" y="25815"/>
                  </a:lnTo>
                  <a:lnTo>
                    <a:pt x="28459" y="27226"/>
                  </a:lnTo>
                  <a:lnTo>
                    <a:pt x="43961" y="50204"/>
                  </a:lnTo>
                  <a:lnTo>
                    <a:pt x="42518" y="54728"/>
                  </a:lnTo>
                  <a:lnTo>
                    <a:pt x="37523" y="54631"/>
                  </a:lnTo>
                  <a:lnTo>
                    <a:pt x="32075" y="54550"/>
                  </a:lnTo>
                  <a:lnTo>
                    <a:pt x="25767" y="51712"/>
                  </a:lnTo>
                  <a:lnTo>
                    <a:pt x="21291" y="47999"/>
                  </a:lnTo>
                  <a:lnTo>
                    <a:pt x="18616" y="44772"/>
                  </a:lnTo>
                  <a:lnTo>
                    <a:pt x="15032" y="41529"/>
                  </a:lnTo>
                  <a:lnTo>
                    <a:pt x="11464" y="38285"/>
                  </a:lnTo>
                  <a:lnTo>
                    <a:pt x="6940" y="36388"/>
                  </a:lnTo>
                  <a:lnTo>
                    <a:pt x="3357" y="34053"/>
                  </a:lnTo>
                  <a:lnTo>
                    <a:pt x="1151" y="30372"/>
                  </a:lnTo>
                  <a:lnTo>
                    <a:pt x="1249" y="24924"/>
                  </a:lnTo>
                  <a:lnTo>
                    <a:pt x="0" y="17643"/>
                  </a:lnTo>
                  <a:lnTo>
                    <a:pt x="81" y="13540"/>
                  </a:lnTo>
                  <a:lnTo>
                    <a:pt x="162" y="8546"/>
                  </a:lnTo>
                  <a:lnTo>
                    <a:pt x="3405" y="4978"/>
                  </a:lnTo>
                  <a:lnTo>
                    <a:pt x="4865" y="0"/>
                  </a:lnTo>
                  <a:lnTo>
                    <a:pt x="8497" y="65"/>
                  </a:lnTo>
                  <a:lnTo>
                    <a:pt x="12081" y="2854"/>
                  </a:lnTo>
                  <a:lnTo>
                    <a:pt x="16994" y="7021"/>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97" name="Freeform: Shape 196">
              <a:extLst>
                <a:ext uri="{FF2B5EF4-FFF2-40B4-BE49-F238E27FC236}">
                  <a16:creationId xmlns:a16="http://schemas.microsoft.com/office/drawing/2014/main" id="{DE95C610-C37A-12D6-DD0A-5208E6A99F2D}"/>
                </a:ext>
              </a:extLst>
            </p:cNvPr>
            <p:cNvSpPr/>
            <p:nvPr/>
          </p:nvSpPr>
          <p:spPr>
            <a:xfrm>
              <a:off x="5824051" y="2110744"/>
              <a:ext cx="23082" cy="12804"/>
            </a:xfrm>
            <a:custGeom>
              <a:avLst/>
              <a:gdLst>
                <a:gd name="connsiteX0" fmla="*/ 24972 w 25021"/>
                <a:gd name="connsiteY0" fmla="*/ 8497 h 13880"/>
                <a:gd name="connsiteX1" fmla="*/ 20789 w 25021"/>
                <a:gd name="connsiteY1" fmla="*/ 13881 h 13880"/>
                <a:gd name="connsiteX2" fmla="*/ 13978 w 25021"/>
                <a:gd name="connsiteY2" fmla="*/ 13751 h 13880"/>
                <a:gd name="connsiteX3" fmla="*/ 6357 w 25021"/>
                <a:gd name="connsiteY3" fmla="*/ 8173 h 13880"/>
                <a:gd name="connsiteX4" fmla="*/ 0 w 25021"/>
                <a:gd name="connsiteY4" fmla="*/ 8059 h 13880"/>
                <a:gd name="connsiteX5" fmla="*/ 81 w 25021"/>
                <a:gd name="connsiteY5" fmla="*/ 3065 h 13880"/>
                <a:gd name="connsiteX6" fmla="*/ 6940 w 25021"/>
                <a:gd name="connsiteY6" fmla="*/ 0 h 13880"/>
                <a:gd name="connsiteX7" fmla="*/ 15535 w 25021"/>
                <a:gd name="connsiteY7" fmla="*/ 2870 h 13880"/>
                <a:gd name="connsiteX8" fmla="*/ 21843 w 25021"/>
                <a:gd name="connsiteY8" fmla="*/ 5254 h 13880"/>
                <a:gd name="connsiteX9" fmla="*/ 25021 w 25021"/>
                <a:gd name="connsiteY9" fmla="*/ 5773 h 13880"/>
                <a:gd name="connsiteX10" fmla="*/ 24972 w 25021"/>
                <a:gd name="connsiteY10" fmla="*/ 8497 h 13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21" h="13880">
                  <a:moveTo>
                    <a:pt x="24972" y="8497"/>
                  </a:moveTo>
                  <a:lnTo>
                    <a:pt x="20789" y="13881"/>
                  </a:lnTo>
                  <a:lnTo>
                    <a:pt x="13978" y="13751"/>
                  </a:lnTo>
                  <a:lnTo>
                    <a:pt x="6357" y="8173"/>
                  </a:lnTo>
                  <a:lnTo>
                    <a:pt x="0" y="8059"/>
                  </a:lnTo>
                  <a:lnTo>
                    <a:pt x="81" y="3065"/>
                  </a:lnTo>
                  <a:lnTo>
                    <a:pt x="6940" y="0"/>
                  </a:lnTo>
                  <a:lnTo>
                    <a:pt x="15535" y="2870"/>
                  </a:lnTo>
                  <a:lnTo>
                    <a:pt x="21843" y="5254"/>
                  </a:lnTo>
                  <a:lnTo>
                    <a:pt x="25021" y="5773"/>
                  </a:lnTo>
                  <a:lnTo>
                    <a:pt x="24972" y="8497"/>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98" name="Freeform: Shape 197">
              <a:extLst>
                <a:ext uri="{FF2B5EF4-FFF2-40B4-BE49-F238E27FC236}">
                  <a16:creationId xmlns:a16="http://schemas.microsoft.com/office/drawing/2014/main" id="{4C68D264-8A5C-24CE-4950-B395BBA18644}"/>
                </a:ext>
              </a:extLst>
            </p:cNvPr>
            <p:cNvSpPr/>
            <p:nvPr/>
          </p:nvSpPr>
          <p:spPr>
            <a:xfrm>
              <a:off x="5847178" y="2108575"/>
              <a:ext cx="25160" cy="10142"/>
            </a:xfrm>
            <a:custGeom>
              <a:avLst/>
              <a:gdLst>
                <a:gd name="connsiteX0" fmla="*/ 3276 w 27274"/>
                <a:gd name="connsiteY0" fmla="*/ 0 h 10994"/>
                <a:gd name="connsiteX1" fmla="*/ 15535 w 27274"/>
                <a:gd name="connsiteY1" fmla="*/ 211 h 10994"/>
                <a:gd name="connsiteX2" fmla="*/ 27275 w 27274"/>
                <a:gd name="connsiteY2" fmla="*/ 4962 h 10994"/>
                <a:gd name="connsiteX3" fmla="*/ 25848 w 27274"/>
                <a:gd name="connsiteY3" fmla="*/ 8124 h 10994"/>
                <a:gd name="connsiteX4" fmla="*/ 17675 w 27274"/>
                <a:gd name="connsiteY4" fmla="*/ 7978 h 10994"/>
                <a:gd name="connsiteX5" fmla="*/ 8075 w 27274"/>
                <a:gd name="connsiteY5" fmla="*/ 10994 h 10994"/>
                <a:gd name="connsiteX6" fmla="*/ 0 w 27274"/>
                <a:gd name="connsiteY6" fmla="*/ 5400 h 10994"/>
                <a:gd name="connsiteX7" fmla="*/ 3276 w 27274"/>
                <a:gd name="connsiteY7" fmla="*/ 0 h 1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74" h="10994">
                  <a:moveTo>
                    <a:pt x="3276" y="0"/>
                  </a:moveTo>
                  <a:lnTo>
                    <a:pt x="15535" y="211"/>
                  </a:lnTo>
                  <a:lnTo>
                    <a:pt x="27275" y="4962"/>
                  </a:lnTo>
                  <a:lnTo>
                    <a:pt x="25848" y="8124"/>
                  </a:lnTo>
                  <a:lnTo>
                    <a:pt x="17675" y="7978"/>
                  </a:lnTo>
                  <a:lnTo>
                    <a:pt x="8075" y="10994"/>
                  </a:lnTo>
                  <a:lnTo>
                    <a:pt x="0" y="5400"/>
                  </a:lnTo>
                  <a:lnTo>
                    <a:pt x="3276" y="0"/>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99" name="Freeform: Shape 198">
              <a:extLst>
                <a:ext uri="{FF2B5EF4-FFF2-40B4-BE49-F238E27FC236}">
                  <a16:creationId xmlns:a16="http://schemas.microsoft.com/office/drawing/2014/main" id="{245CA33D-B020-A28F-B0D4-F805101B0FFF}"/>
                </a:ext>
              </a:extLst>
            </p:cNvPr>
            <p:cNvSpPr/>
            <p:nvPr/>
          </p:nvSpPr>
          <p:spPr>
            <a:xfrm>
              <a:off x="6110053" y="2344286"/>
              <a:ext cx="16754" cy="5086"/>
            </a:xfrm>
            <a:custGeom>
              <a:avLst/>
              <a:gdLst>
                <a:gd name="connsiteX0" fmla="*/ 0 w 18161"/>
                <a:gd name="connsiteY0" fmla="*/ 5205 h 5513"/>
                <a:gd name="connsiteX1" fmla="*/ 18162 w 18161"/>
                <a:gd name="connsiteY1" fmla="*/ 5513 h 5513"/>
                <a:gd name="connsiteX2" fmla="*/ 14627 w 18161"/>
                <a:gd name="connsiteY2" fmla="*/ 0 h 5513"/>
                <a:gd name="connsiteX3" fmla="*/ 0 w 18161"/>
                <a:gd name="connsiteY3" fmla="*/ 5205 h 5513"/>
              </a:gdLst>
              <a:ahLst/>
              <a:cxnLst>
                <a:cxn ang="0">
                  <a:pos x="connsiteX0" y="connsiteY0"/>
                </a:cxn>
                <a:cxn ang="0">
                  <a:pos x="connsiteX1" y="connsiteY1"/>
                </a:cxn>
                <a:cxn ang="0">
                  <a:pos x="connsiteX2" y="connsiteY2"/>
                </a:cxn>
                <a:cxn ang="0">
                  <a:pos x="connsiteX3" y="connsiteY3"/>
                </a:cxn>
              </a:cxnLst>
              <a:rect l="l" t="t" r="r" b="b"/>
              <a:pathLst>
                <a:path w="18161" h="5513">
                  <a:moveTo>
                    <a:pt x="0" y="5205"/>
                  </a:moveTo>
                  <a:lnTo>
                    <a:pt x="18162" y="5513"/>
                  </a:lnTo>
                  <a:lnTo>
                    <a:pt x="14627" y="0"/>
                  </a:lnTo>
                  <a:lnTo>
                    <a:pt x="0" y="5205"/>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00" name="Freeform: Shape 199">
              <a:extLst>
                <a:ext uri="{FF2B5EF4-FFF2-40B4-BE49-F238E27FC236}">
                  <a16:creationId xmlns:a16="http://schemas.microsoft.com/office/drawing/2014/main" id="{58F722CE-40A3-A913-BC89-361EA6434A73}"/>
                </a:ext>
              </a:extLst>
            </p:cNvPr>
            <p:cNvSpPr/>
            <p:nvPr/>
          </p:nvSpPr>
          <p:spPr>
            <a:xfrm>
              <a:off x="6111280" y="2364928"/>
              <a:ext cx="19432" cy="10351"/>
            </a:xfrm>
            <a:custGeom>
              <a:avLst/>
              <a:gdLst>
                <a:gd name="connsiteX0" fmla="*/ 1849 w 21064"/>
                <a:gd name="connsiteY0" fmla="*/ 8773 h 11221"/>
                <a:gd name="connsiteX1" fmla="*/ 11935 w 21064"/>
                <a:gd name="connsiteY1" fmla="*/ 3503 h 11221"/>
                <a:gd name="connsiteX2" fmla="*/ 19264 w 21064"/>
                <a:gd name="connsiteY2" fmla="*/ 0 h 11221"/>
                <a:gd name="connsiteX3" fmla="*/ 21064 w 21064"/>
                <a:gd name="connsiteY3" fmla="*/ 1395 h 11221"/>
                <a:gd name="connsiteX4" fmla="*/ 16378 w 21064"/>
                <a:gd name="connsiteY4" fmla="*/ 9032 h 11221"/>
                <a:gd name="connsiteX5" fmla="*/ 11351 w 21064"/>
                <a:gd name="connsiteY5" fmla="*/ 11221 h 11221"/>
                <a:gd name="connsiteX6" fmla="*/ 5449 w 21064"/>
                <a:gd name="connsiteY6" fmla="*/ 11108 h 11221"/>
                <a:gd name="connsiteX7" fmla="*/ 0 w 21064"/>
                <a:gd name="connsiteY7" fmla="*/ 11011 h 11221"/>
                <a:gd name="connsiteX8" fmla="*/ 1849 w 21064"/>
                <a:gd name="connsiteY8" fmla="*/ 8773 h 1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64" h="11221">
                  <a:moveTo>
                    <a:pt x="1849" y="8773"/>
                  </a:moveTo>
                  <a:lnTo>
                    <a:pt x="11935" y="3503"/>
                  </a:lnTo>
                  <a:lnTo>
                    <a:pt x="19264" y="0"/>
                  </a:lnTo>
                  <a:lnTo>
                    <a:pt x="21064" y="1395"/>
                  </a:lnTo>
                  <a:lnTo>
                    <a:pt x="16378" y="9032"/>
                  </a:lnTo>
                  <a:lnTo>
                    <a:pt x="11351" y="11221"/>
                  </a:lnTo>
                  <a:lnTo>
                    <a:pt x="5449" y="11108"/>
                  </a:lnTo>
                  <a:lnTo>
                    <a:pt x="0" y="11011"/>
                  </a:lnTo>
                  <a:lnTo>
                    <a:pt x="1849" y="8773"/>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01" name="Freeform: Shape 200">
              <a:extLst>
                <a:ext uri="{FF2B5EF4-FFF2-40B4-BE49-F238E27FC236}">
                  <a16:creationId xmlns:a16="http://schemas.microsoft.com/office/drawing/2014/main" id="{94ECD4F1-FD5B-A880-69F4-57CCD745E59B}"/>
                </a:ext>
              </a:extLst>
            </p:cNvPr>
            <p:cNvSpPr/>
            <p:nvPr/>
          </p:nvSpPr>
          <p:spPr>
            <a:xfrm>
              <a:off x="6138042" y="2462118"/>
              <a:ext cx="17932" cy="15422"/>
            </a:xfrm>
            <a:custGeom>
              <a:avLst/>
              <a:gdLst>
                <a:gd name="connsiteX0" fmla="*/ 8124 w 19438"/>
                <a:gd name="connsiteY0" fmla="*/ 16718 h 16718"/>
                <a:gd name="connsiteX1" fmla="*/ 19264 w 19438"/>
                <a:gd name="connsiteY1" fmla="*/ 2822 h 16718"/>
                <a:gd name="connsiteX2" fmla="*/ 13865 w 19438"/>
                <a:gd name="connsiteY2" fmla="*/ 0 h 16718"/>
                <a:gd name="connsiteX3" fmla="*/ 11092 w 19438"/>
                <a:gd name="connsiteY3" fmla="*/ 2676 h 16718"/>
                <a:gd name="connsiteX4" fmla="*/ 6454 w 19438"/>
                <a:gd name="connsiteY4" fmla="*/ 8043 h 16718"/>
                <a:gd name="connsiteX5" fmla="*/ 4573 w 19438"/>
                <a:gd name="connsiteY5" fmla="*/ 12097 h 16718"/>
                <a:gd name="connsiteX6" fmla="*/ 0 w 19438"/>
                <a:gd name="connsiteY6" fmla="*/ 13378 h 16718"/>
                <a:gd name="connsiteX7" fmla="*/ 8124 w 19438"/>
                <a:gd name="connsiteY7" fmla="*/ 16702 h 1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 h="16718">
                  <a:moveTo>
                    <a:pt x="8124" y="16718"/>
                  </a:moveTo>
                  <a:cubicBezTo>
                    <a:pt x="8124" y="16718"/>
                    <a:pt x="21080" y="3308"/>
                    <a:pt x="19264" y="2822"/>
                  </a:cubicBezTo>
                  <a:cubicBezTo>
                    <a:pt x="17448" y="2335"/>
                    <a:pt x="13865" y="0"/>
                    <a:pt x="13865" y="0"/>
                  </a:cubicBezTo>
                  <a:lnTo>
                    <a:pt x="11092" y="2676"/>
                  </a:lnTo>
                  <a:lnTo>
                    <a:pt x="6454" y="8043"/>
                  </a:lnTo>
                  <a:lnTo>
                    <a:pt x="4573" y="12097"/>
                  </a:lnTo>
                  <a:lnTo>
                    <a:pt x="0" y="13378"/>
                  </a:lnTo>
                  <a:lnTo>
                    <a:pt x="8124" y="16702"/>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02" name="Freeform: Shape 201">
              <a:extLst>
                <a:ext uri="{FF2B5EF4-FFF2-40B4-BE49-F238E27FC236}">
                  <a16:creationId xmlns:a16="http://schemas.microsoft.com/office/drawing/2014/main" id="{3A4DB1DF-ADF8-883E-8C4F-EEC53C7C004C}"/>
                </a:ext>
              </a:extLst>
            </p:cNvPr>
            <p:cNvSpPr/>
            <p:nvPr/>
          </p:nvSpPr>
          <p:spPr>
            <a:xfrm>
              <a:off x="6141019" y="2493592"/>
              <a:ext cx="12191" cy="8272"/>
            </a:xfrm>
            <a:custGeom>
              <a:avLst/>
              <a:gdLst>
                <a:gd name="connsiteX0" fmla="*/ 0 w 13215"/>
                <a:gd name="connsiteY0" fmla="*/ 2497 h 8967"/>
                <a:gd name="connsiteX1" fmla="*/ 13216 w 13215"/>
                <a:gd name="connsiteY1" fmla="*/ 0 h 8967"/>
                <a:gd name="connsiteX2" fmla="*/ 10816 w 13215"/>
                <a:gd name="connsiteY2" fmla="*/ 7232 h 8967"/>
                <a:gd name="connsiteX3" fmla="*/ 5789 w 13215"/>
                <a:gd name="connsiteY3" fmla="*/ 8967 h 8967"/>
                <a:gd name="connsiteX4" fmla="*/ 0 w 13215"/>
                <a:gd name="connsiteY4" fmla="*/ 2497 h 8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15" h="8967">
                  <a:moveTo>
                    <a:pt x="0" y="2497"/>
                  </a:moveTo>
                  <a:lnTo>
                    <a:pt x="13216" y="0"/>
                  </a:lnTo>
                  <a:lnTo>
                    <a:pt x="10816" y="7232"/>
                  </a:lnTo>
                  <a:lnTo>
                    <a:pt x="5789" y="8967"/>
                  </a:lnTo>
                  <a:lnTo>
                    <a:pt x="0" y="2497"/>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03" name="Freeform: Shape 202">
              <a:extLst>
                <a:ext uri="{FF2B5EF4-FFF2-40B4-BE49-F238E27FC236}">
                  <a16:creationId xmlns:a16="http://schemas.microsoft.com/office/drawing/2014/main" id="{227FC405-0E55-FB98-27C8-D78864FFFFA2}"/>
                </a:ext>
              </a:extLst>
            </p:cNvPr>
            <p:cNvSpPr/>
            <p:nvPr/>
          </p:nvSpPr>
          <p:spPr>
            <a:xfrm>
              <a:off x="6169979" y="2558604"/>
              <a:ext cx="14630" cy="15123"/>
            </a:xfrm>
            <a:custGeom>
              <a:avLst/>
              <a:gdLst>
                <a:gd name="connsiteX0" fmla="*/ 10135 w 15859"/>
                <a:gd name="connsiteY0" fmla="*/ 0 h 16394"/>
                <a:gd name="connsiteX1" fmla="*/ 15859 w 15859"/>
                <a:gd name="connsiteY1" fmla="*/ 10540 h 16394"/>
                <a:gd name="connsiteX2" fmla="*/ 12567 w 15859"/>
                <a:gd name="connsiteY2" fmla="*/ 16394 h 16394"/>
                <a:gd name="connsiteX3" fmla="*/ 7167 w 15859"/>
                <a:gd name="connsiteY3" fmla="*/ 13118 h 16394"/>
                <a:gd name="connsiteX4" fmla="*/ 0 w 15859"/>
                <a:gd name="connsiteY4" fmla="*/ 7994 h 16394"/>
                <a:gd name="connsiteX5" fmla="*/ 10135 w 15859"/>
                <a:gd name="connsiteY5" fmla="*/ 0 h 16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59" h="16394">
                  <a:moveTo>
                    <a:pt x="10135" y="0"/>
                  </a:moveTo>
                  <a:lnTo>
                    <a:pt x="15859" y="10540"/>
                  </a:lnTo>
                  <a:lnTo>
                    <a:pt x="12567" y="16394"/>
                  </a:lnTo>
                  <a:lnTo>
                    <a:pt x="7167" y="13118"/>
                  </a:lnTo>
                  <a:lnTo>
                    <a:pt x="0" y="7994"/>
                  </a:lnTo>
                  <a:lnTo>
                    <a:pt x="10135" y="0"/>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04" name="Freeform: Shape 203">
              <a:extLst>
                <a:ext uri="{FF2B5EF4-FFF2-40B4-BE49-F238E27FC236}">
                  <a16:creationId xmlns:a16="http://schemas.microsoft.com/office/drawing/2014/main" id="{553E912E-F8CB-2130-4331-7209FB93C93D}"/>
                </a:ext>
              </a:extLst>
            </p:cNvPr>
            <p:cNvSpPr/>
            <p:nvPr/>
          </p:nvSpPr>
          <p:spPr>
            <a:xfrm>
              <a:off x="6185044" y="2536075"/>
              <a:ext cx="10561" cy="6806"/>
            </a:xfrm>
            <a:custGeom>
              <a:avLst/>
              <a:gdLst>
                <a:gd name="connsiteX0" fmla="*/ 0 w 11448"/>
                <a:gd name="connsiteY0" fmla="*/ 7265 h 7378"/>
                <a:gd name="connsiteX1" fmla="*/ 6357 w 11448"/>
                <a:gd name="connsiteY1" fmla="*/ 7378 h 7378"/>
                <a:gd name="connsiteX2" fmla="*/ 11448 w 11448"/>
                <a:gd name="connsiteY2" fmla="*/ 2011 h 7378"/>
                <a:gd name="connsiteX3" fmla="*/ 130 w 11448"/>
                <a:gd name="connsiteY3" fmla="*/ 0 h 7378"/>
                <a:gd name="connsiteX4" fmla="*/ 0 w 11448"/>
                <a:gd name="connsiteY4" fmla="*/ 7265 h 7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48" h="7378">
                  <a:moveTo>
                    <a:pt x="0" y="7265"/>
                  </a:moveTo>
                  <a:lnTo>
                    <a:pt x="6357" y="7378"/>
                  </a:lnTo>
                  <a:lnTo>
                    <a:pt x="11448" y="2011"/>
                  </a:lnTo>
                  <a:lnTo>
                    <a:pt x="130" y="0"/>
                  </a:lnTo>
                  <a:lnTo>
                    <a:pt x="0" y="7265"/>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05" name="Freeform: Shape 204">
              <a:extLst>
                <a:ext uri="{FF2B5EF4-FFF2-40B4-BE49-F238E27FC236}">
                  <a16:creationId xmlns:a16="http://schemas.microsoft.com/office/drawing/2014/main" id="{0A812968-3A82-49CF-02A0-5C0C2609C9B3}"/>
                </a:ext>
              </a:extLst>
            </p:cNvPr>
            <p:cNvSpPr/>
            <p:nvPr/>
          </p:nvSpPr>
          <p:spPr>
            <a:xfrm>
              <a:off x="6153883" y="2614520"/>
              <a:ext cx="56440" cy="60120"/>
            </a:xfrm>
            <a:custGeom>
              <a:avLst/>
              <a:gdLst>
                <a:gd name="connsiteX0" fmla="*/ 26318 w 61182"/>
                <a:gd name="connsiteY0" fmla="*/ 63858 h 65171"/>
                <a:gd name="connsiteX1" fmla="*/ 42777 w 61182"/>
                <a:gd name="connsiteY1" fmla="*/ 57777 h 65171"/>
                <a:gd name="connsiteX2" fmla="*/ 53755 w 61182"/>
                <a:gd name="connsiteY2" fmla="*/ 53431 h 65171"/>
                <a:gd name="connsiteX3" fmla="*/ 61182 w 61182"/>
                <a:gd name="connsiteY3" fmla="*/ 44026 h 65171"/>
                <a:gd name="connsiteX4" fmla="*/ 58506 w 61182"/>
                <a:gd name="connsiteY4" fmla="*/ 40799 h 65171"/>
                <a:gd name="connsiteX5" fmla="*/ 59090 w 61182"/>
                <a:gd name="connsiteY5" fmla="*/ 33534 h 65171"/>
                <a:gd name="connsiteX6" fmla="*/ 46490 w 61182"/>
                <a:gd name="connsiteY6" fmla="*/ 26951 h 65171"/>
                <a:gd name="connsiteX7" fmla="*/ 34523 w 61182"/>
                <a:gd name="connsiteY7" fmla="*/ 9470 h 65171"/>
                <a:gd name="connsiteX8" fmla="*/ 27324 w 61182"/>
                <a:gd name="connsiteY8" fmla="*/ 5708 h 65171"/>
                <a:gd name="connsiteX9" fmla="*/ 12891 w 61182"/>
                <a:gd name="connsiteY9" fmla="*/ 0 h 65171"/>
                <a:gd name="connsiteX10" fmla="*/ 8286 w 61182"/>
                <a:gd name="connsiteY10" fmla="*/ 3551 h 65171"/>
                <a:gd name="connsiteX11" fmla="*/ 4654 w 61182"/>
                <a:gd name="connsiteY11" fmla="*/ 3486 h 65171"/>
                <a:gd name="connsiteX12" fmla="*/ 2205 w 61182"/>
                <a:gd name="connsiteY12" fmla="*/ 13443 h 65171"/>
                <a:gd name="connsiteX13" fmla="*/ 4378 w 61182"/>
                <a:gd name="connsiteY13" fmla="*/ 19394 h 65171"/>
                <a:gd name="connsiteX14" fmla="*/ 12032 w 61182"/>
                <a:gd name="connsiteY14" fmla="*/ 23156 h 65171"/>
                <a:gd name="connsiteX15" fmla="*/ 2027 w 61182"/>
                <a:gd name="connsiteY15" fmla="*/ 23432 h 65171"/>
                <a:gd name="connsiteX16" fmla="*/ 113 w 61182"/>
                <a:gd name="connsiteY16" fmla="*/ 28848 h 65171"/>
                <a:gd name="connsiteX17" fmla="*/ 10881 w 61182"/>
                <a:gd name="connsiteY17" fmla="*/ 36307 h 65171"/>
                <a:gd name="connsiteX18" fmla="*/ 7654 w 61182"/>
                <a:gd name="connsiteY18" fmla="*/ 38983 h 65171"/>
                <a:gd name="connsiteX19" fmla="*/ 2270 w 61182"/>
                <a:gd name="connsiteY19" fmla="*/ 34799 h 65171"/>
                <a:gd name="connsiteX20" fmla="*/ 0 w 61182"/>
                <a:gd name="connsiteY20" fmla="*/ 34767 h 65171"/>
                <a:gd name="connsiteX21" fmla="*/ 2124 w 61182"/>
                <a:gd name="connsiteY21" fmla="*/ 43442 h 65171"/>
                <a:gd name="connsiteX22" fmla="*/ 15713 w 61182"/>
                <a:gd name="connsiteY22" fmla="*/ 45501 h 65171"/>
                <a:gd name="connsiteX23" fmla="*/ 19345 w 61182"/>
                <a:gd name="connsiteY23" fmla="*/ 45566 h 65171"/>
                <a:gd name="connsiteX24" fmla="*/ 19751 w 61182"/>
                <a:gd name="connsiteY24" fmla="*/ 48307 h 65171"/>
                <a:gd name="connsiteX25" fmla="*/ 31637 w 61182"/>
                <a:gd name="connsiteY25" fmla="*/ 43977 h 65171"/>
                <a:gd name="connsiteX26" fmla="*/ 28345 w 61182"/>
                <a:gd name="connsiteY26" fmla="*/ 50285 h 65171"/>
                <a:gd name="connsiteX27" fmla="*/ 30129 w 61182"/>
                <a:gd name="connsiteY27" fmla="*/ 52134 h 65171"/>
                <a:gd name="connsiteX28" fmla="*/ 25086 w 61182"/>
                <a:gd name="connsiteY28" fmla="*/ 54777 h 65171"/>
                <a:gd name="connsiteX29" fmla="*/ 13767 w 61182"/>
                <a:gd name="connsiteY29" fmla="*/ 52766 h 65171"/>
                <a:gd name="connsiteX30" fmla="*/ 11464 w 61182"/>
                <a:gd name="connsiteY30" fmla="*/ 54096 h 65171"/>
                <a:gd name="connsiteX31" fmla="*/ 14124 w 61182"/>
                <a:gd name="connsiteY31" fmla="*/ 58231 h 65171"/>
                <a:gd name="connsiteX32" fmla="*/ 18648 w 61182"/>
                <a:gd name="connsiteY32" fmla="*/ 59220 h 65171"/>
                <a:gd name="connsiteX33" fmla="*/ 21275 w 61182"/>
                <a:gd name="connsiteY33" fmla="*/ 65171 h 65171"/>
                <a:gd name="connsiteX34" fmla="*/ 26302 w 61182"/>
                <a:gd name="connsiteY34" fmla="*/ 63890 h 6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1182" h="65171">
                  <a:moveTo>
                    <a:pt x="26318" y="63858"/>
                  </a:moveTo>
                  <a:lnTo>
                    <a:pt x="42777" y="57777"/>
                  </a:lnTo>
                  <a:lnTo>
                    <a:pt x="53755" y="53431"/>
                  </a:lnTo>
                  <a:lnTo>
                    <a:pt x="61182" y="44026"/>
                  </a:lnTo>
                  <a:lnTo>
                    <a:pt x="58506" y="40799"/>
                  </a:lnTo>
                  <a:lnTo>
                    <a:pt x="59090" y="33534"/>
                  </a:lnTo>
                  <a:lnTo>
                    <a:pt x="46490" y="26951"/>
                  </a:lnTo>
                  <a:lnTo>
                    <a:pt x="34523" y="9470"/>
                  </a:lnTo>
                  <a:lnTo>
                    <a:pt x="27324" y="5708"/>
                  </a:lnTo>
                  <a:lnTo>
                    <a:pt x="12891" y="0"/>
                  </a:lnTo>
                  <a:lnTo>
                    <a:pt x="8286" y="3551"/>
                  </a:lnTo>
                  <a:lnTo>
                    <a:pt x="4654" y="3486"/>
                  </a:lnTo>
                  <a:lnTo>
                    <a:pt x="2205" y="13443"/>
                  </a:lnTo>
                  <a:lnTo>
                    <a:pt x="4378" y="19394"/>
                  </a:lnTo>
                  <a:lnTo>
                    <a:pt x="12032" y="23156"/>
                  </a:lnTo>
                  <a:lnTo>
                    <a:pt x="2027" y="23432"/>
                  </a:lnTo>
                  <a:lnTo>
                    <a:pt x="113" y="28848"/>
                  </a:lnTo>
                  <a:lnTo>
                    <a:pt x="10881" y="36307"/>
                  </a:lnTo>
                  <a:lnTo>
                    <a:pt x="7654" y="38983"/>
                  </a:lnTo>
                  <a:lnTo>
                    <a:pt x="2270" y="34799"/>
                  </a:lnTo>
                  <a:lnTo>
                    <a:pt x="0" y="34767"/>
                  </a:lnTo>
                  <a:lnTo>
                    <a:pt x="2124" y="43442"/>
                  </a:lnTo>
                  <a:lnTo>
                    <a:pt x="15713" y="45501"/>
                  </a:lnTo>
                  <a:lnTo>
                    <a:pt x="19345" y="45566"/>
                  </a:lnTo>
                  <a:cubicBezTo>
                    <a:pt x="19345" y="45566"/>
                    <a:pt x="19313" y="47382"/>
                    <a:pt x="19751" y="48307"/>
                  </a:cubicBezTo>
                  <a:cubicBezTo>
                    <a:pt x="20189" y="49231"/>
                    <a:pt x="31637" y="43977"/>
                    <a:pt x="31637" y="43977"/>
                  </a:cubicBezTo>
                  <a:lnTo>
                    <a:pt x="28345" y="50285"/>
                  </a:lnTo>
                  <a:lnTo>
                    <a:pt x="30129" y="52134"/>
                  </a:lnTo>
                  <a:lnTo>
                    <a:pt x="25086" y="54777"/>
                  </a:lnTo>
                  <a:lnTo>
                    <a:pt x="13767" y="52766"/>
                  </a:lnTo>
                  <a:lnTo>
                    <a:pt x="11464" y="54096"/>
                  </a:lnTo>
                  <a:lnTo>
                    <a:pt x="14124" y="58231"/>
                  </a:lnTo>
                  <a:lnTo>
                    <a:pt x="18648" y="59220"/>
                  </a:lnTo>
                  <a:lnTo>
                    <a:pt x="21275" y="65171"/>
                  </a:lnTo>
                  <a:lnTo>
                    <a:pt x="26302" y="63890"/>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06" name="Freeform: Shape 205">
              <a:extLst>
                <a:ext uri="{FF2B5EF4-FFF2-40B4-BE49-F238E27FC236}">
                  <a16:creationId xmlns:a16="http://schemas.microsoft.com/office/drawing/2014/main" id="{4829C484-DECF-78AA-9EFB-E0EFC3B0BB22}"/>
                </a:ext>
              </a:extLst>
            </p:cNvPr>
            <p:cNvSpPr/>
            <p:nvPr/>
          </p:nvSpPr>
          <p:spPr>
            <a:xfrm>
              <a:off x="6220915" y="2639053"/>
              <a:ext cx="12700" cy="21361"/>
            </a:xfrm>
            <a:custGeom>
              <a:avLst/>
              <a:gdLst>
                <a:gd name="connsiteX0" fmla="*/ 5254 w 13767"/>
                <a:gd name="connsiteY0" fmla="*/ 21794 h 23156"/>
                <a:gd name="connsiteX1" fmla="*/ 6648 w 13767"/>
                <a:gd name="connsiteY1" fmla="*/ 20010 h 23156"/>
                <a:gd name="connsiteX2" fmla="*/ 6811 w 13767"/>
                <a:gd name="connsiteY2" fmla="*/ 10929 h 23156"/>
                <a:gd name="connsiteX3" fmla="*/ 13702 w 13767"/>
                <a:gd name="connsiteY3" fmla="*/ 6957 h 23156"/>
                <a:gd name="connsiteX4" fmla="*/ 13767 w 13767"/>
                <a:gd name="connsiteY4" fmla="*/ 3324 h 23156"/>
                <a:gd name="connsiteX5" fmla="*/ 5643 w 13767"/>
                <a:gd name="connsiteY5" fmla="*/ 0 h 23156"/>
                <a:gd name="connsiteX6" fmla="*/ 146 w 13767"/>
                <a:gd name="connsiteY6" fmla="*/ 2627 h 23156"/>
                <a:gd name="connsiteX7" fmla="*/ 6940 w 13767"/>
                <a:gd name="connsiteY7" fmla="*/ 3649 h 23156"/>
                <a:gd name="connsiteX8" fmla="*/ 2757 w 13767"/>
                <a:gd name="connsiteY8" fmla="*/ 9486 h 23156"/>
                <a:gd name="connsiteX9" fmla="*/ 0 w 13767"/>
                <a:gd name="connsiteY9" fmla="*/ 10800 h 23156"/>
                <a:gd name="connsiteX10" fmla="*/ 2562 w 13767"/>
                <a:gd name="connsiteY10" fmla="*/ 19929 h 23156"/>
                <a:gd name="connsiteX11" fmla="*/ 4784 w 13767"/>
                <a:gd name="connsiteY11" fmla="*/ 23156 h 23156"/>
                <a:gd name="connsiteX12" fmla="*/ 5254 w 13767"/>
                <a:gd name="connsiteY12" fmla="*/ 21794 h 2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67" h="23156">
                  <a:moveTo>
                    <a:pt x="5254" y="21794"/>
                  </a:moveTo>
                  <a:lnTo>
                    <a:pt x="6648" y="20010"/>
                  </a:lnTo>
                  <a:lnTo>
                    <a:pt x="6811" y="10929"/>
                  </a:lnTo>
                  <a:lnTo>
                    <a:pt x="13702" y="6957"/>
                  </a:lnTo>
                  <a:lnTo>
                    <a:pt x="13767" y="3324"/>
                  </a:lnTo>
                  <a:lnTo>
                    <a:pt x="5643" y="0"/>
                  </a:lnTo>
                  <a:lnTo>
                    <a:pt x="146" y="2627"/>
                  </a:lnTo>
                  <a:lnTo>
                    <a:pt x="6940" y="3649"/>
                  </a:lnTo>
                  <a:lnTo>
                    <a:pt x="2757" y="9486"/>
                  </a:lnTo>
                  <a:lnTo>
                    <a:pt x="0" y="10800"/>
                  </a:lnTo>
                  <a:lnTo>
                    <a:pt x="2562" y="19929"/>
                  </a:lnTo>
                  <a:lnTo>
                    <a:pt x="4784" y="23156"/>
                  </a:lnTo>
                  <a:lnTo>
                    <a:pt x="5254" y="21794"/>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07" name="Freeform: Shape 206">
              <a:extLst>
                <a:ext uri="{FF2B5EF4-FFF2-40B4-BE49-F238E27FC236}">
                  <a16:creationId xmlns:a16="http://schemas.microsoft.com/office/drawing/2014/main" id="{F697DBD8-DE65-2C96-AA12-4D4F833DCF9D}"/>
                </a:ext>
              </a:extLst>
            </p:cNvPr>
            <p:cNvSpPr/>
            <p:nvPr/>
          </p:nvSpPr>
          <p:spPr>
            <a:xfrm>
              <a:off x="6187571" y="2704454"/>
              <a:ext cx="15617" cy="6013"/>
            </a:xfrm>
            <a:custGeom>
              <a:avLst/>
              <a:gdLst>
                <a:gd name="connsiteX0" fmla="*/ 0 w 16929"/>
                <a:gd name="connsiteY0" fmla="*/ 6519 h 6518"/>
                <a:gd name="connsiteX1" fmla="*/ 16832 w 16929"/>
                <a:gd name="connsiteY1" fmla="*/ 4994 h 6518"/>
                <a:gd name="connsiteX2" fmla="*/ 16929 w 16929"/>
                <a:gd name="connsiteY2" fmla="*/ 0 h 6518"/>
                <a:gd name="connsiteX3" fmla="*/ 2335 w 16929"/>
                <a:gd name="connsiteY3" fmla="*/ 2919 h 6518"/>
                <a:gd name="connsiteX4" fmla="*/ 0 w 16929"/>
                <a:gd name="connsiteY4" fmla="*/ 6519 h 6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9" h="6518">
                  <a:moveTo>
                    <a:pt x="0" y="6519"/>
                  </a:moveTo>
                  <a:lnTo>
                    <a:pt x="16832" y="4994"/>
                  </a:lnTo>
                  <a:lnTo>
                    <a:pt x="16929" y="0"/>
                  </a:lnTo>
                  <a:lnTo>
                    <a:pt x="2335" y="2919"/>
                  </a:lnTo>
                  <a:lnTo>
                    <a:pt x="0" y="6519"/>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08" name="Freeform: Shape 207">
              <a:extLst>
                <a:ext uri="{FF2B5EF4-FFF2-40B4-BE49-F238E27FC236}">
                  <a16:creationId xmlns:a16="http://schemas.microsoft.com/office/drawing/2014/main" id="{A1426F8A-00BA-A4E2-18B6-95D85E3C0A89}"/>
                </a:ext>
              </a:extLst>
            </p:cNvPr>
            <p:cNvSpPr/>
            <p:nvPr/>
          </p:nvSpPr>
          <p:spPr>
            <a:xfrm>
              <a:off x="6174482" y="2738965"/>
              <a:ext cx="24637" cy="24921"/>
            </a:xfrm>
            <a:custGeom>
              <a:avLst/>
              <a:gdLst>
                <a:gd name="connsiteX0" fmla="*/ 0 w 26707"/>
                <a:gd name="connsiteY0" fmla="*/ 27015 h 27015"/>
                <a:gd name="connsiteX1" fmla="*/ 8708 w 26707"/>
                <a:gd name="connsiteY1" fmla="*/ 22621 h 27015"/>
                <a:gd name="connsiteX2" fmla="*/ 13362 w 26707"/>
                <a:gd name="connsiteY2" fmla="*/ 16345 h 27015"/>
                <a:gd name="connsiteX3" fmla="*/ 23399 w 26707"/>
                <a:gd name="connsiteY3" fmla="*/ 13800 h 27015"/>
                <a:gd name="connsiteX4" fmla="*/ 26708 w 26707"/>
                <a:gd name="connsiteY4" fmla="*/ 7038 h 27015"/>
                <a:gd name="connsiteX5" fmla="*/ 21729 w 26707"/>
                <a:gd name="connsiteY5" fmla="*/ 5594 h 27015"/>
                <a:gd name="connsiteX6" fmla="*/ 16313 w 26707"/>
                <a:gd name="connsiteY6" fmla="*/ 3227 h 27015"/>
                <a:gd name="connsiteX7" fmla="*/ 13654 w 26707"/>
                <a:gd name="connsiteY7" fmla="*/ 0 h 27015"/>
                <a:gd name="connsiteX8" fmla="*/ 6178 w 26707"/>
                <a:gd name="connsiteY8" fmla="*/ 11221 h 27015"/>
                <a:gd name="connsiteX9" fmla="*/ 276 w 26707"/>
                <a:gd name="connsiteY9" fmla="*/ 11124 h 27015"/>
                <a:gd name="connsiteX10" fmla="*/ 2449 w 26707"/>
                <a:gd name="connsiteY10" fmla="*/ 16605 h 27015"/>
                <a:gd name="connsiteX11" fmla="*/ 0 w 26707"/>
                <a:gd name="connsiteY11" fmla="*/ 27015 h 27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07" h="27015">
                  <a:moveTo>
                    <a:pt x="0" y="27015"/>
                  </a:moveTo>
                  <a:lnTo>
                    <a:pt x="8708" y="22621"/>
                  </a:lnTo>
                  <a:lnTo>
                    <a:pt x="13362" y="16345"/>
                  </a:lnTo>
                  <a:lnTo>
                    <a:pt x="23399" y="13800"/>
                  </a:lnTo>
                  <a:lnTo>
                    <a:pt x="26708" y="7038"/>
                  </a:lnTo>
                  <a:lnTo>
                    <a:pt x="21729" y="5594"/>
                  </a:lnTo>
                  <a:lnTo>
                    <a:pt x="16313" y="3227"/>
                  </a:lnTo>
                  <a:lnTo>
                    <a:pt x="13654" y="0"/>
                  </a:lnTo>
                  <a:lnTo>
                    <a:pt x="6178" y="11221"/>
                  </a:lnTo>
                  <a:lnTo>
                    <a:pt x="276" y="11124"/>
                  </a:lnTo>
                  <a:lnTo>
                    <a:pt x="2449" y="16605"/>
                  </a:lnTo>
                  <a:lnTo>
                    <a:pt x="0" y="27015"/>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09" name="Freeform: Shape 208">
              <a:extLst>
                <a:ext uri="{FF2B5EF4-FFF2-40B4-BE49-F238E27FC236}">
                  <a16:creationId xmlns:a16="http://schemas.microsoft.com/office/drawing/2014/main" id="{1E1A4FB3-3829-93DF-54EA-3D3B8FB9A7DA}"/>
                </a:ext>
              </a:extLst>
            </p:cNvPr>
            <p:cNvSpPr/>
            <p:nvPr/>
          </p:nvSpPr>
          <p:spPr>
            <a:xfrm>
              <a:off x="6180510" y="2730902"/>
              <a:ext cx="51354" cy="23246"/>
            </a:xfrm>
            <a:custGeom>
              <a:avLst/>
              <a:gdLst>
                <a:gd name="connsiteX0" fmla="*/ 25037 w 55668"/>
                <a:gd name="connsiteY0" fmla="*/ 22686 h 25199"/>
                <a:gd name="connsiteX1" fmla="*/ 32302 w 55668"/>
                <a:gd name="connsiteY1" fmla="*/ 22816 h 25199"/>
                <a:gd name="connsiteX2" fmla="*/ 32269 w 55668"/>
                <a:gd name="connsiteY2" fmla="*/ 25086 h 25199"/>
                <a:gd name="connsiteX3" fmla="*/ 38626 w 55668"/>
                <a:gd name="connsiteY3" fmla="*/ 25199 h 25199"/>
                <a:gd name="connsiteX4" fmla="*/ 41853 w 55668"/>
                <a:gd name="connsiteY4" fmla="*/ 22978 h 25199"/>
                <a:gd name="connsiteX5" fmla="*/ 38788 w 55668"/>
                <a:gd name="connsiteY5" fmla="*/ 16556 h 25199"/>
                <a:gd name="connsiteX6" fmla="*/ 38367 w 55668"/>
                <a:gd name="connsiteY6" fmla="*/ 14270 h 25199"/>
                <a:gd name="connsiteX7" fmla="*/ 41999 w 55668"/>
                <a:gd name="connsiteY7" fmla="*/ 14335 h 25199"/>
                <a:gd name="connsiteX8" fmla="*/ 48858 w 55668"/>
                <a:gd name="connsiteY8" fmla="*/ 12178 h 25199"/>
                <a:gd name="connsiteX9" fmla="*/ 50626 w 55668"/>
                <a:gd name="connsiteY9" fmla="*/ 15389 h 25199"/>
                <a:gd name="connsiteX10" fmla="*/ 41966 w 55668"/>
                <a:gd name="connsiteY10" fmla="*/ 16605 h 25199"/>
                <a:gd name="connsiteX11" fmla="*/ 44577 w 55668"/>
                <a:gd name="connsiteY11" fmla="*/ 23010 h 25199"/>
                <a:gd name="connsiteX12" fmla="*/ 55523 w 55668"/>
                <a:gd name="connsiteY12" fmla="*/ 20935 h 25199"/>
                <a:gd name="connsiteX13" fmla="*/ 55588 w 55668"/>
                <a:gd name="connsiteY13" fmla="*/ 16848 h 25199"/>
                <a:gd name="connsiteX14" fmla="*/ 55669 w 55668"/>
                <a:gd name="connsiteY14" fmla="*/ 12308 h 25199"/>
                <a:gd name="connsiteX15" fmla="*/ 45339 w 55668"/>
                <a:gd name="connsiteY15" fmla="*/ 5773 h 25199"/>
                <a:gd name="connsiteX16" fmla="*/ 40280 w 55668"/>
                <a:gd name="connsiteY16" fmla="*/ 9324 h 25199"/>
                <a:gd name="connsiteX17" fmla="*/ 34410 w 55668"/>
                <a:gd name="connsiteY17" fmla="*/ 7411 h 25199"/>
                <a:gd name="connsiteX18" fmla="*/ 28037 w 55668"/>
                <a:gd name="connsiteY18" fmla="*/ 7751 h 25199"/>
                <a:gd name="connsiteX19" fmla="*/ 23951 w 55668"/>
                <a:gd name="connsiteY19" fmla="*/ 7686 h 25199"/>
                <a:gd name="connsiteX20" fmla="*/ 20400 w 55668"/>
                <a:gd name="connsiteY20" fmla="*/ 2627 h 25199"/>
                <a:gd name="connsiteX21" fmla="*/ 14497 w 55668"/>
                <a:gd name="connsiteY21" fmla="*/ 2530 h 25199"/>
                <a:gd name="connsiteX22" fmla="*/ 15340 w 55668"/>
                <a:gd name="connsiteY22" fmla="*/ 6178 h 25199"/>
                <a:gd name="connsiteX23" fmla="*/ 7265 w 55668"/>
                <a:gd name="connsiteY23" fmla="*/ 130 h 25199"/>
                <a:gd name="connsiteX24" fmla="*/ 0 w 55668"/>
                <a:gd name="connsiteY24" fmla="*/ 0 h 25199"/>
                <a:gd name="connsiteX25" fmla="*/ 5384 w 55668"/>
                <a:gd name="connsiteY25" fmla="*/ 4184 h 25199"/>
                <a:gd name="connsiteX26" fmla="*/ 8935 w 55668"/>
                <a:gd name="connsiteY26" fmla="*/ 8789 h 25199"/>
                <a:gd name="connsiteX27" fmla="*/ 14319 w 55668"/>
                <a:gd name="connsiteY27" fmla="*/ 12519 h 25199"/>
                <a:gd name="connsiteX28" fmla="*/ 20221 w 55668"/>
                <a:gd name="connsiteY28" fmla="*/ 12616 h 25199"/>
                <a:gd name="connsiteX29" fmla="*/ 23837 w 55668"/>
                <a:gd name="connsiteY29" fmla="*/ 14043 h 25199"/>
                <a:gd name="connsiteX30" fmla="*/ 35675 w 55668"/>
                <a:gd name="connsiteY30" fmla="*/ 12892 h 25199"/>
                <a:gd name="connsiteX31" fmla="*/ 30615 w 55668"/>
                <a:gd name="connsiteY31" fmla="*/ 16443 h 25199"/>
                <a:gd name="connsiteX32" fmla="*/ 25621 w 55668"/>
                <a:gd name="connsiteY32" fmla="*/ 16362 h 25199"/>
                <a:gd name="connsiteX33" fmla="*/ 21940 w 55668"/>
                <a:gd name="connsiteY33" fmla="*/ 19021 h 25199"/>
                <a:gd name="connsiteX34" fmla="*/ 25053 w 55668"/>
                <a:gd name="connsiteY34" fmla="*/ 22702 h 25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668" h="25199">
                  <a:moveTo>
                    <a:pt x="25037" y="22686"/>
                  </a:moveTo>
                  <a:lnTo>
                    <a:pt x="32302" y="22816"/>
                  </a:lnTo>
                  <a:lnTo>
                    <a:pt x="32269" y="25086"/>
                  </a:lnTo>
                  <a:lnTo>
                    <a:pt x="38626" y="25199"/>
                  </a:lnTo>
                  <a:lnTo>
                    <a:pt x="41853" y="22978"/>
                  </a:lnTo>
                  <a:lnTo>
                    <a:pt x="38788" y="16556"/>
                  </a:lnTo>
                  <a:lnTo>
                    <a:pt x="38367" y="14270"/>
                  </a:lnTo>
                  <a:lnTo>
                    <a:pt x="41999" y="14335"/>
                  </a:lnTo>
                  <a:lnTo>
                    <a:pt x="48858" y="12178"/>
                  </a:lnTo>
                  <a:lnTo>
                    <a:pt x="50626" y="15389"/>
                  </a:lnTo>
                  <a:lnTo>
                    <a:pt x="41966" y="16605"/>
                  </a:lnTo>
                  <a:lnTo>
                    <a:pt x="44577" y="23010"/>
                  </a:lnTo>
                  <a:lnTo>
                    <a:pt x="55523" y="20935"/>
                  </a:lnTo>
                  <a:lnTo>
                    <a:pt x="55588" y="16848"/>
                  </a:lnTo>
                  <a:lnTo>
                    <a:pt x="55669" y="12308"/>
                  </a:lnTo>
                  <a:lnTo>
                    <a:pt x="45339" y="5773"/>
                  </a:lnTo>
                  <a:lnTo>
                    <a:pt x="40280" y="9324"/>
                  </a:lnTo>
                  <a:lnTo>
                    <a:pt x="34410" y="7411"/>
                  </a:lnTo>
                  <a:lnTo>
                    <a:pt x="28037" y="7751"/>
                  </a:lnTo>
                  <a:lnTo>
                    <a:pt x="23951" y="7686"/>
                  </a:lnTo>
                  <a:lnTo>
                    <a:pt x="20400" y="2627"/>
                  </a:lnTo>
                  <a:lnTo>
                    <a:pt x="14497" y="2530"/>
                  </a:lnTo>
                  <a:lnTo>
                    <a:pt x="15340" y="6178"/>
                  </a:lnTo>
                  <a:lnTo>
                    <a:pt x="7265" y="130"/>
                  </a:lnTo>
                  <a:lnTo>
                    <a:pt x="0" y="0"/>
                  </a:lnTo>
                  <a:lnTo>
                    <a:pt x="5384" y="4184"/>
                  </a:lnTo>
                  <a:lnTo>
                    <a:pt x="8935" y="8789"/>
                  </a:lnTo>
                  <a:lnTo>
                    <a:pt x="14319" y="12519"/>
                  </a:lnTo>
                  <a:lnTo>
                    <a:pt x="20221" y="12616"/>
                  </a:lnTo>
                  <a:lnTo>
                    <a:pt x="23837" y="14043"/>
                  </a:lnTo>
                  <a:lnTo>
                    <a:pt x="35675" y="12892"/>
                  </a:lnTo>
                  <a:cubicBezTo>
                    <a:pt x="35675" y="12892"/>
                    <a:pt x="31977" y="16459"/>
                    <a:pt x="30615" y="16443"/>
                  </a:cubicBezTo>
                  <a:cubicBezTo>
                    <a:pt x="29253" y="16427"/>
                    <a:pt x="25621" y="16362"/>
                    <a:pt x="25621" y="16362"/>
                  </a:cubicBezTo>
                  <a:lnTo>
                    <a:pt x="21940" y="19021"/>
                  </a:lnTo>
                  <a:lnTo>
                    <a:pt x="25053" y="22702"/>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10" name="Freeform: Shape 209">
              <a:extLst>
                <a:ext uri="{FF2B5EF4-FFF2-40B4-BE49-F238E27FC236}">
                  <a16:creationId xmlns:a16="http://schemas.microsoft.com/office/drawing/2014/main" id="{A8865016-8970-F5C4-BAD1-AFC7CD8171D5}"/>
                </a:ext>
              </a:extLst>
            </p:cNvPr>
            <p:cNvSpPr/>
            <p:nvPr/>
          </p:nvSpPr>
          <p:spPr>
            <a:xfrm>
              <a:off x="6205986" y="2731336"/>
              <a:ext cx="10561" cy="4188"/>
            </a:xfrm>
            <a:custGeom>
              <a:avLst/>
              <a:gdLst>
                <a:gd name="connsiteX0" fmla="*/ 0 w 11448"/>
                <a:gd name="connsiteY0" fmla="*/ 4540 h 4540"/>
                <a:gd name="connsiteX1" fmla="*/ 11448 w 11448"/>
                <a:gd name="connsiteY1" fmla="*/ 195 h 4540"/>
                <a:gd name="connsiteX2" fmla="*/ 81 w 11448"/>
                <a:gd name="connsiteY2" fmla="*/ 0 h 4540"/>
                <a:gd name="connsiteX3" fmla="*/ 0 w 11448"/>
                <a:gd name="connsiteY3" fmla="*/ 4540 h 4540"/>
              </a:gdLst>
              <a:ahLst/>
              <a:cxnLst>
                <a:cxn ang="0">
                  <a:pos x="connsiteX0" y="connsiteY0"/>
                </a:cxn>
                <a:cxn ang="0">
                  <a:pos x="connsiteX1" y="connsiteY1"/>
                </a:cxn>
                <a:cxn ang="0">
                  <a:pos x="connsiteX2" y="connsiteY2"/>
                </a:cxn>
                <a:cxn ang="0">
                  <a:pos x="connsiteX3" y="connsiteY3"/>
                </a:cxn>
              </a:cxnLst>
              <a:rect l="l" t="t" r="r" b="b"/>
              <a:pathLst>
                <a:path w="11448" h="4540">
                  <a:moveTo>
                    <a:pt x="0" y="4540"/>
                  </a:moveTo>
                  <a:lnTo>
                    <a:pt x="11448" y="195"/>
                  </a:lnTo>
                  <a:lnTo>
                    <a:pt x="81" y="0"/>
                  </a:lnTo>
                  <a:lnTo>
                    <a:pt x="0" y="4540"/>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11" name="Freeform: Shape 210">
              <a:extLst>
                <a:ext uri="{FF2B5EF4-FFF2-40B4-BE49-F238E27FC236}">
                  <a16:creationId xmlns:a16="http://schemas.microsoft.com/office/drawing/2014/main" id="{0512A768-2F5F-FE8D-D309-7F97AF71E2EB}"/>
                </a:ext>
              </a:extLst>
            </p:cNvPr>
            <p:cNvSpPr/>
            <p:nvPr/>
          </p:nvSpPr>
          <p:spPr>
            <a:xfrm>
              <a:off x="6309458" y="1529578"/>
              <a:ext cx="62349" cy="89207"/>
            </a:xfrm>
            <a:custGeom>
              <a:avLst/>
              <a:gdLst>
                <a:gd name="connsiteX0" fmla="*/ 16 w 67587"/>
                <a:gd name="connsiteY0" fmla="*/ 7110 h 96701"/>
                <a:gd name="connsiteX1" fmla="*/ 8156 w 67587"/>
                <a:gd name="connsiteY1" fmla="*/ 23698 h 96701"/>
                <a:gd name="connsiteX2" fmla="*/ 12989 w 67587"/>
                <a:gd name="connsiteY2" fmla="*/ 30331 h 96701"/>
                <a:gd name="connsiteX3" fmla="*/ 15097 w 67587"/>
                <a:gd name="connsiteY3" fmla="*/ 38471 h 96701"/>
                <a:gd name="connsiteX4" fmla="*/ 15097 w 67587"/>
                <a:gd name="connsiteY4" fmla="*/ 44503 h 96701"/>
                <a:gd name="connsiteX5" fmla="*/ 16913 w 67587"/>
                <a:gd name="connsiteY5" fmla="*/ 51752 h 96701"/>
                <a:gd name="connsiteX6" fmla="*/ 26561 w 67587"/>
                <a:gd name="connsiteY6" fmla="*/ 60200 h 96701"/>
                <a:gd name="connsiteX7" fmla="*/ 36518 w 67587"/>
                <a:gd name="connsiteY7" fmla="*/ 66832 h 96701"/>
                <a:gd name="connsiteX8" fmla="*/ 45566 w 67587"/>
                <a:gd name="connsiteY8" fmla="*/ 73465 h 96701"/>
                <a:gd name="connsiteX9" fmla="*/ 49490 w 67587"/>
                <a:gd name="connsiteY9" fmla="*/ 80600 h 96701"/>
                <a:gd name="connsiteX10" fmla="*/ 49490 w 67587"/>
                <a:gd name="connsiteY10" fmla="*/ 85837 h 96701"/>
                <a:gd name="connsiteX11" fmla="*/ 54323 w 67587"/>
                <a:gd name="connsiteY11" fmla="*/ 96702 h 96701"/>
                <a:gd name="connsiteX12" fmla="*/ 56739 w 67587"/>
                <a:gd name="connsiteY12" fmla="*/ 96702 h 96701"/>
                <a:gd name="connsiteX13" fmla="*/ 60955 w 67587"/>
                <a:gd name="connsiteY13" fmla="*/ 92486 h 96701"/>
                <a:gd name="connsiteX14" fmla="*/ 59139 w 67587"/>
                <a:gd name="connsiteY14" fmla="*/ 85237 h 96701"/>
                <a:gd name="connsiteX15" fmla="*/ 57031 w 67587"/>
                <a:gd name="connsiteY15" fmla="*/ 79205 h 96701"/>
                <a:gd name="connsiteX16" fmla="*/ 54923 w 67587"/>
                <a:gd name="connsiteY16" fmla="*/ 74373 h 96701"/>
                <a:gd name="connsiteX17" fmla="*/ 54615 w 67587"/>
                <a:gd name="connsiteY17" fmla="*/ 68032 h 96701"/>
                <a:gd name="connsiteX18" fmla="*/ 58539 w 67587"/>
                <a:gd name="connsiteY18" fmla="*/ 62000 h 96701"/>
                <a:gd name="connsiteX19" fmla="*/ 63971 w 67587"/>
                <a:gd name="connsiteY19" fmla="*/ 58627 h 96701"/>
                <a:gd name="connsiteX20" fmla="*/ 67587 w 67587"/>
                <a:gd name="connsiteY20" fmla="*/ 51898 h 96701"/>
                <a:gd name="connsiteX21" fmla="*/ 67587 w 67587"/>
                <a:gd name="connsiteY21" fmla="*/ 45103 h 96701"/>
                <a:gd name="connsiteX22" fmla="*/ 63971 w 67587"/>
                <a:gd name="connsiteY22" fmla="*/ 40579 h 96701"/>
                <a:gd name="connsiteX23" fmla="*/ 60647 w 67587"/>
                <a:gd name="connsiteY23" fmla="*/ 36655 h 96701"/>
                <a:gd name="connsiteX24" fmla="*/ 57323 w 67587"/>
                <a:gd name="connsiteY24" fmla="*/ 29406 h 96701"/>
                <a:gd name="connsiteX25" fmla="*/ 54615 w 67587"/>
                <a:gd name="connsiteY25" fmla="*/ 25190 h 96701"/>
                <a:gd name="connsiteX26" fmla="*/ 49490 w 67587"/>
                <a:gd name="connsiteY26" fmla="*/ 20358 h 96701"/>
                <a:gd name="connsiteX27" fmla="*/ 42550 w 67587"/>
                <a:gd name="connsiteY27" fmla="*/ 14018 h 96701"/>
                <a:gd name="connsiteX28" fmla="*/ 39842 w 67587"/>
                <a:gd name="connsiteY28" fmla="*/ 9185 h 96701"/>
                <a:gd name="connsiteX29" fmla="*/ 33810 w 67587"/>
                <a:gd name="connsiteY29" fmla="*/ 3753 h 96701"/>
                <a:gd name="connsiteX30" fmla="*/ 29286 w 67587"/>
                <a:gd name="connsiteY30" fmla="*/ 137 h 96701"/>
                <a:gd name="connsiteX31" fmla="*/ 21437 w 67587"/>
                <a:gd name="connsiteY31" fmla="*/ 137 h 96701"/>
                <a:gd name="connsiteX32" fmla="*/ 19410 w 67587"/>
                <a:gd name="connsiteY32" fmla="*/ 7 h 96701"/>
                <a:gd name="connsiteX33" fmla="*/ 17821 w 67587"/>
                <a:gd name="connsiteY33" fmla="*/ 4661 h 96701"/>
                <a:gd name="connsiteX34" fmla="*/ 16005 w 67587"/>
                <a:gd name="connsiteY34" fmla="*/ 6169 h 96701"/>
                <a:gd name="connsiteX35" fmla="*/ 10913 w 67587"/>
                <a:gd name="connsiteY35" fmla="*/ 4353 h 96701"/>
                <a:gd name="connsiteX36" fmla="*/ 2416 w 67587"/>
                <a:gd name="connsiteY36" fmla="*/ 5261 h 96701"/>
                <a:gd name="connsiteX37" fmla="*/ 0 w 67587"/>
                <a:gd name="connsiteY37" fmla="*/ 7077 h 96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7587" h="96701">
                  <a:moveTo>
                    <a:pt x="16" y="7110"/>
                  </a:moveTo>
                  <a:lnTo>
                    <a:pt x="8156" y="23698"/>
                  </a:lnTo>
                  <a:lnTo>
                    <a:pt x="12989" y="30331"/>
                  </a:lnTo>
                  <a:lnTo>
                    <a:pt x="15097" y="38471"/>
                  </a:lnTo>
                  <a:lnTo>
                    <a:pt x="15097" y="44503"/>
                  </a:lnTo>
                  <a:lnTo>
                    <a:pt x="16913" y="51752"/>
                  </a:lnTo>
                  <a:lnTo>
                    <a:pt x="26561" y="60200"/>
                  </a:lnTo>
                  <a:lnTo>
                    <a:pt x="36518" y="66832"/>
                  </a:lnTo>
                  <a:lnTo>
                    <a:pt x="45566" y="73465"/>
                  </a:lnTo>
                  <a:lnTo>
                    <a:pt x="49490" y="80600"/>
                  </a:lnTo>
                  <a:lnTo>
                    <a:pt x="49490" y="85837"/>
                  </a:lnTo>
                  <a:lnTo>
                    <a:pt x="54323" y="96702"/>
                  </a:lnTo>
                  <a:lnTo>
                    <a:pt x="56739" y="96702"/>
                  </a:lnTo>
                  <a:lnTo>
                    <a:pt x="60955" y="92486"/>
                  </a:lnTo>
                  <a:lnTo>
                    <a:pt x="59139" y="85237"/>
                  </a:lnTo>
                  <a:lnTo>
                    <a:pt x="57031" y="79205"/>
                  </a:lnTo>
                  <a:lnTo>
                    <a:pt x="54923" y="74373"/>
                  </a:lnTo>
                  <a:cubicBezTo>
                    <a:pt x="54923" y="74373"/>
                    <a:pt x="54015" y="68940"/>
                    <a:pt x="54615" y="68032"/>
                  </a:cubicBezTo>
                  <a:cubicBezTo>
                    <a:pt x="55215" y="67124"/>
                    <a:pt x="58539" y="62000"/>
                    <a:pt x="58539" y="62000"/>
                  </a:cubicBezTo>
                  <a:lnTo>
                    <a:pt x="63971" y="58627"/>
                  </a:lnTo>
                  <a:lnTo>
                    <a:pt x="67587" y="51898"/>
                  </a:lnTo>
                  <a:lnTo>
                    <a:pt x="67587" y="45103"/>
                  </a:lnTo>
                  <a:cubicBezTo>
                    <a:pt x="67587" y="45103"/>
                    <a:pt x="64263" y="41487"/>
                    <a:pt x="63971" y="40579"/>
                  </a:cubicBezTo>
                  <a:cubicBezTo>
                    <a:pt x="63663" y="39671"/>
                    <a:pt x="60955" y="37563"/>
                    <a:pt x="60647" y="36655"/>
                  </a:cubicBezTo>
                  <a:cubicBezTo>
                    <a:pt x="60339" y="35747"/>
                    <a:pt x="57323" y="29406"/>
                    <a:pt x="57323" y="29406"/>
                  </a:cubicBezTo>
                  <a:cubicBezTo>
                    <a:pt x="57323" y="29406"/>
                    <a:pt x="54907" y="26082"/>
                    <a:pt x="54615" y="25190"/>
                  </a:cubicBezTo>
                  <a:cubicBezTo>
                    <a:pt x="54307" y="24282"/>
                    <a:pt x="50690" y="21574"/>
                    <a:pt x="49490" y="20358"/>
                  </a:cubicBezTo>
                  <a:cubicBezTo>
                    <a:pt x="48290" y="19158"/>
                    <a:pt x="42858" y="15834"/>
                    <a:pt x="42550" y="14018"/>
                  </a:cubicBezTo>
                  <a:cubicBezTo>
                    <a:pt x="42242" y="12201"/>
                    <a:pt x="40134" y="10093"/>
                    <a:pt x="39842" y="9185"/>
                  </a:cubicBezTo>
                  <a:cubicBezTo>
                    <a:pt x="39534" y="8277"/>
                    <a:pt x="33810" y="3753"/>
                    <a:pt x="33810" y="3753"/>
                  </a:cubicBezTo>
                  <a:cubicBezTo>
                    <a:pt x="33810" y="3753"/>
                    <a:pt x="30194" y="429"/>
                    <a:pt x="29286" y="137"/>
                  </a:cubicBezTo>
                  <a:cubicBezTo>
                    <a:pt x="28378" y="-171"/>
                    <a:pt x="21437" y="137"/>
                    <a:pt x="21437" y="137"/>
                  </a:cubicBezTo>
                  <a:lnTo>
                    <a:pt x="19410" y="7"/>
                  </a:lnTo>
                  <a:lnTo>
                    <a:pt x="17821" y="4661"/>
                  </a:lnTo>
                  <a:lnTo>
                    <a:pt x="16005" y="6169"/>
                  </a:lnTo>
                  <a:lnTo>
                    <a:pt x="10913" y="4353"/>
                  </a:lnTo>
                  <a:lnTo>
                    <a:pt x="2416" y="5261"/>
                  </a:lnTo>
                  <a:lnTo>
                    <a:pt x="0" y="7077"/>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12" name="Freeform: Shape 211">
              <a:extLst>
                <a:ext uri="{FF2B5EF4-FFF2-40B4-BE49-F238E27FC236}">
                  <a16:creationId xmlns:a16="http://schemas.microsoft.com/office/drawing/2014/main" id="{B93AC425-E403-DE59-FD4F-C05947F2CC62}"/>
                </a:ext>
              </a:extLst>
            </p:cNvPr>
            <p:cNvSpPr/>
            <p:nvPr/>
          </p:nvSpPr>
          <p:spPr>
            <a:xfrm>
              <a:off x="3980960" y="2570631"/>
              <a:ext cx="741251" cy="776824"/>
            </a:xfrm>
            <a:custGeom>
              <a:avLst/>
              <a:gdLst>
                <a:gd name="connsiteX0" fmla="*/ 785913 w 803523"/>
                <a:gd name="connsiteY0" fmla="*/ 779184 h 842084"/>
                <a:gd name="connsiteX1" fmla="*/ 792237 w 803523"/>
                <a:gd name="connsiteY1" fmla="*/ 774659 h 842084"/>
                <a:gd name="connsiteX2" fmla="*/ 795399 w 803523"/>
                <a:gd name="connsiteY2" fmla="*/ 771043 h 842084"/>
                <a:gd name="connsiteX3" fmla="*/ 797653 w 803523"/>
                <a:gd name="connsiteY3" fmla="*/ 766081 h 842084"/>
                <a:gd name="connsiteX4" fmla="*/ 801269 w 803523"/>
                <a:gd name="connsiteY4" fmla="*/ 757957 h 842084"/>
                <a:gd name="connsiteX5" fmla="*/ 803523 w 803523"/>
                <a:gd name="connsiteY5" fmla="*/ 755703 h 842084"/>
                <a:gd name="connsiteX6" fmla="*/ 803523 w 803523"/>
                <a:gd name="connsiteY6" fmla="*/ 749833 h 842084"/>
                <a:gd name="connsiteX7" fmla="*/ 799453 w 803523"/>
                <a:gd name="connsiteY7" fmla="*/ 745309 h 842084"/>
                <a:gd name="connsiteX8" fmla="*/ 800361 w 803523"/>
                <a:gd name="connsiteY8" fmla="*/ 738985 h 842084"/>
                <a:gd name="connsiteX9" fmla="*/ 800361 w 803523"/>
                <a:gd name="connsiteY9" fmla="*/ 733569 h 842084"/>
                <a:gd name="connsiteX10" fmla="*/ 803523 w 803523"/>
                <a:gd name="connsiteY10" fmla="*/ 729953 h 842084"/>
                <a:gd name="connsiteX11" fmla="*/ 803523 w 803523"/>
                <a:gd name="connsiteY11" fmla="*/ 727244 h 842084"/>
                <a:gd name="connsiteX12" fmla="*/ 798107 w 803523"/>
                <a:gd name="connsiteY12" fmla="*/ 724990 h 842084"/>
                <a:gd name="connsiteX13" fmla="*/ 794718 w 803523"/>
                <a:gd name="connsiteY13" fmla="*/ 724990 h 842084"/>
                <a:gd name="connsiteX14" fmla="*/ 792237 w 803523"/>
                <a:gd name="connsiteY14" fmla="*/ 721828 h 842084"/>
                <a:gd name="connsiteX15" fmla="*/ 788621 w 803523"/>
                <a:gd name="connsiteY15" fmla="*/ 717758 h 842084"/>
                <a:gd name="connsiteX16" fmla="*/ 785913 w 803523"/>
                <a:gd name="connsiteY16" fmla="*/ 715958 h 842084"/>
                <a:gd name="connsiteX17" fmla="*/ 780951 w 803523"/>
                <a:gd name="connsiteY17" fmla="*/ 715958 h 842084"/>
                <a:gd name="connsiteX18" fmla="*/ 778243 w 803523"/>
                <a:gd name="connsiteY18" fmla="*/ 714158 h 842084"/>
                <a:gd name="connsiteX19" fmla="*/ 774627 w 803523"/>
                <a:gd name="connsiteY19" fmla="*/ 707834 h 842084"/>
                <a:gd name="connsiteX20" fmla="*/ 766940 w 803523"/>
                <a:gd name="connsiteY20" fmla="*/ 707834 h 842084"/>
                <a:gd name="connsiteX21" fmla="*/ 764687 w 803523"/>
                <a:gd name="connsiteY21" fmla="*/ 701964 h 842084"/>
                <a:gd name="connsiteX22" fmla="*/ 761978 w 803523"/>
                <a:gd name="connsiteY22" fmla="*/ 697440 h 842084"/>
                <a:gd name="connsiteX23" fmla="*/ 761978 w 803523"/>
                <a:gd name="connsiteY23" fmla="*/ 692024 h 842084"/>
                <a:gd name="connsiteX24" fmla="*/ 755654 w 803523"/>
                <a:gd name="connsiteY24" fmla="*/ 689770 h 842084"/>
                <a:gd name="connsiteX25" fmla="*/ 755654 w 803523"/>
                <a:gd name="connsiteY25" fmla="*/ 684808 h 842084"/>
                <a:gd name="connsiteX26" fmla="*/ 730358 w 803523"/>
                <a:gd name="connsiteY26" fmla="*/ 635123 h 842084"/>
                <a:gd name="connsiteX27" fmla="*/ 721780 w 803523"/>
                <a:gd name="connsiteY27" fmla="*/ 627437 h 842084"/>
                <a:gd name="connsiteX28" fmla="*/ 716364 w 803523"/>
                <a:gd name="connsiteY28" fmla="*/ 622020 h 842084"/>
                <a:gd name="connsiteX29" fmla="*/ 713656 w 803523"/>
                <a:gd name="connsiteY29" fmla="*/ 616604 h 842084"/>
                <a:gd name="connsiteX30" fmla="*/ 709131 w 803523"/>
                <a:gd name="connsiteY30" fmla="*/ 607118 h 842084"/>
                <a:gd name="connsiteX31" fmla="*/ 703715 w 803523"/>
                <a:gd name="connsiteY31" fmla="*/ 603956 h 842084"/>
                <a:gd name="connsiteX32" fmla="*/ 700099 w 803523"/>
                <a:gd name="connsiteY32" fmla="*/ 603956 h 842084"/>
                <a:gd name="connsiteX33" fmla="*/ 697845 w 803523"/>
                <a:gd name="connsiteY33" fmla="*/ 597632 h 842084"/>
                <a:gd name="connsiteX34" fmla="*/ 697845 w 803523"/>
                <a:gd name="connsiteY34" fmla="*/ 591308 h 842084"/>
                <a:gd name="connsiteX35" fmla="*/ 695591 w 803523"/>
                <a:gd name="connsiteY35" fmla="*/ 587238 h 842084"/>
                <a:gd name="connsiteX36" fmla="*/ 690175 w 803523"/>
                <a:gd name="connsiteY36" fmla="*/ 584984 h 842084"/>
                <a:gd name="connsiteX37" fmla="*/ 684305 w 803523"/>
                <a:gd name="connsiteY37" fmla="*/ 584984 h 842084"/>
                <a:gd name="connsiteX38" fmla="*/ 679781 w 803523"/>
                <a:gd name="connsiteY38" fmla="*/ 587238 h 842084"/>
                <a:gd name="connsiteX39" fmla="*/ 676619 w 803523"/>
                <a:gd name="connsiteY39" fmla="*/ 587692 h 842084"/>
                <a:gd name="connsiteX40" fmla="*/ 673457 w 803523"/>
                <a:gd name="connsiteY40" fmla="*/ 589946 h 842084"/>
                <a:gd name="connsiteX41" fmla="*/ 673457 w 803523"/>
                <a:gd name="connsiteY41" fmla="*/ 597178 h 842084"/>
                <a:gd name="connsiteX42" fmla="*/ 669386 w 803523"/>
                <a:gd name="connsiteY42" fmla="*/ 599886 h 842084"/>
                <a:gd name="connsiteX43" fmla="*/ 669386 w 803523"/>
                <a:gd name="connsiteY43" fmla="*/ 607118 h 842084"/>
                <a:gd name="connsiteX44" fmla="*/ 657192 w 803523"/>
                <a:gd name="connsiteY44" fmla="*/ 612080 h 842084"/>
                <a:gd name="connsiteX45" fmla="*/ 651322 w 803523"/>
                <a:gd name="connsiteY45" fmla="*/ 616150 h 842084"/>
                <a:gd name="connsiteX46" fmla="*/ 648614 w 803523"/>
                <a:gd name="connsiteY46" fmla="*/ 616150 h 842084"/>
                <a:gd name="connsiteX47" fmla="*/ 645906 w 803523"/>
                <a:gd name="connsiteY47" fmla="*/ 608464 h 842084"/>
                <a:gd name="connsiteX48" fmla="*/ 645906 w 803523"/>
                <a:gd name="connsiteY48" fmla="*/ 604394 h 842084"/>
                <a:gd name="connsiteX49" fmla="*/ 627388 w 803523"/>
                <a:gd name="connsiteY49" fmla="*/ 588583 h 842084"/>
                <a:gd name="connsiteX50" fmla="*/ 623318 w 803523"/>
                <a:gd name="connsiteY50" fmla="*/ 579551 h 842084"/>
                <a:gd name="connsiteX51" fmla="*/ 615193 w 803523"/>
                <a:gd name="connsiteY51" fmla="*/ 573681 h 842084"/>
                <a:gd name="connsiteX52" fmla="*/ 617901 w 803523"/>
                <a:gd name="connsiteY52" fmla="*/ 560579 h 842084"/>
                <a:gd name="connsiteX53" fmla="*/ 604799 w 803523"/>
                <a:gd name="connsiteY53" fmla="*/ 560579 h 842084"/>
                <a:gd name="connsiteX54" fmla="*/ 597567 w 803523"/>
                <a:gd name="connsiteY54" fmla="*/ 567357 h 842084"/>
                <a:gd name="connsiteX55" fmla="*/ 589443 w 803523"/>
                <a:gd name="connsiteY55" fmla="*/ 563287 h 842084"/>
                <a:gd name="connsiteX56" fmla="*/ 585373 w 803523"/>
                <a:gd name="connsiteY56" fmla="*/ 566903 h 842084"/>
                <a:gd name="connsiteX57" fmla="*/ 578594 w 803523"/>
                <a:gd name="connsiteY57" fmla="*/ 562833 h 842084"/>
                <a:gd name="connsiteX58" fmla="*/ 576340 w 803523"/>
                <a:gd name="connsiteY58" fmla="*/ 410145 h 842084"/>
                <a:gd name="connsiteX59" fmla="*/ 578594 w 803523"/>
                <a:gd name="connsiteY59" fmla="*/ 257912 h 842084"/>
                <a:gd name="connsiteX60" fmla="*/ 577232 w 803523"/>
                <a:gd name="connsiteY60" fmla="*/ 160341 h 842084"/>
                <a:gd name="connsiteX61" fmla="*/ 576324 w 803523"/>
                <a:gd name="connsiteY61" fmla="*/ 105678 h 842084"/>
                <a:gd name="connsiteX62" fmla="*/ 569546 w 803523"/>
                <a:gd name="connsiteY62" fmla="*/ 105678 h 842084"/>
                <a:gd name="connsiteX63" fmla="*/ 565930 w 803523"/>
                <a:gd name="connsiteY63" fmla="*/ 97992 h 842084"/>
                <a:gd name="connsiteX64" fmla="*/ 552374 w 803523"/>
                <a:gd name="connsiteY64" fmla="*/ 93030 h 842084"/>
                <a:gd name="connsiteX65" fmla="*/ 546049 w 803523"/>
                <a:gd name="connsiteY65" fmla="*/ 83998 h 842084"/>
                <a:gd name="connsiteX66" fmla="*/ 537471 w 803523"/>
                <a:gd name="connsiteY66" fmla="*/ 79036 h 842084"/>
                <a:gd name="connsiteX67" fmla="*/ 510813 w 803523"/>
                <a:gd name="connsiteY67" fmla="*/ 79036 h 842084"/>
                <a:gd name="connsiteX68" fmla="*/ 504488 w 803523"/>
                <a:gd name="connsiteY68" fmla="*/ 83998 h 842084"/>
                <a:gd name="connsiteX69" fmla="*/ 496802 w 803523"/>
                <a:gd name="connsiteY69" fmla="*/ 85360 h 842084"/>
                <a:gd name="connsiteX70" fmla="*/ 490932 w 803523"/>
                <a:gd name="connsiteY70" fmla="*/ 83560 h 842084"/>
                <a:gd name="connsiteX71" fmla="*/ 486408 w 803523"/>
                <a:gd name="connsiteY71" fmla="*/ 79036 h 842084"/>
                <a:gd name="connsiteX72" fmla="*/ 478722 w 803523"/>
                <a:gd name="connsiteY72" fmla="*/ 75874 h 842084"/>
                <a:gd name="connsiteX73" fmla="*/ 474197 w 803523"/>
                <a:gd name="connsiteY73" fmla="*/ 72712 h 842084"/>
                <a:gd name="connsiteX74" fmla="*/ 462003 w 803523"/>
                <a:gd name="connsiteY74" fmla="*/ 72712 h 842084"/>
                <a:gd name="connsiteX75" fmla="*/ 457041 w 803523"/>
                <a:gd name="connsiteY75" fmla="*/ 72712 h 842084"/>
                <a:gd name="connsiteX76" fmla="*/ 452517 w 803523"/>
                <a:gd name="connsiteY76" fmla="*/ 74965 h 842084"/>
                <a:gd name="connsiteX77" fmla="*/ 449355 w 803523"/>
                <a:gd name="connsiteY77" fmla="*/ 74965 h 842084"/>
                <a:gd name="connsiteX78" fmla="*/ 447101 w 803523"/>
                <a:gd name="connsiteY78" fmla="*/ 72712 h 842084"/>
                <a:gd name="connsiteX79" fmla="*/ 442139 w 803523"/>
                <a:gd name="connsiteY79" fmla="*/ 72712 h 842084"/>
                <a:gd name="connsiteX80" fmla="*/ 437615 w 803523"/>
                <a:gd name="connsiteY80" fmla="*/ 68641 h 842084"/>
                <a:gd name="connsiteX81" fmla="*/ 437615 w 803523"/>
                <a:gd name="connsiteY81" fmla="*/ 66387 h 842084"/>
                <a:gd name="connsiteX82" fmla="*/ 432199 w 803523"/>
                <a:gd name="connsiteY82" fmla="*/ 66387 h 842084"/>
                <a:gd name="connsiteX83" fmla="*/ 432199 w 803523"/>
                <a:gd name="connsiteY83" fmla="*/ 63679 h 842084"/>
                <a:gd name="connsiteX84" fmla="*/ 427237 w 803523"/>
                <a:gd name="connsiteY84" fmla="*/ 65933 h 842084"/>
                <a:gd name="connsiteX85" fmla="*/ 422712 w 803523"/>
                <a:gd name="connsiteY85" fmla="*/ 60971 h 842084"/>
                <a:gd name="connsiteX86" fmla="*/ 418188 w 803523"/>
                <a:gd name="connsiteY86" fmla="*/ 56901 h 842084"/>
                <a:gd name="connsiteX87" fmla="*/ 413226 w 803523"/>
                <a:gd name="connsiteY87" fmla="*/ 56901 h 842084"/>
                <a:gd name="connsiteX88" fmla="*/ 406902 w 803523"/>
                <a:gd name="connsiteY88" fmla="*/ 54193 h 842084"/>
                <a:gd name="connsiteX89" fmla="*/ 392000 w 803523"/>
                <a:gd name="connsiteY89" fmla="*/ 54193 h 842084"/>
                <a:gd name="connsiteX90" fmla="*/ 387038 w 803523"/>
                <a:gd name="connsiteY90" fmla="*/ 58717 h 842084"/>
                <a:gd name="connsiteX91" fmla="*/ 382076 w 803523"/>
                <a:gd name="connsiteY91" fmla="*/ 60079 h 842084"/>
                <a:gd name="connsiteX92" fmla="*/ 383876 w 803523"/>
                <a:gd name="connsiteY92" fmla="*/ 54209 h 842084"/>
                <a:gd name="connsiteX93" fmla="*/ 374843 w 803523"/>
                <a:gd name="connsiteY93" fmla="*/ 54209 h 842084"/>
                <a:gd name="connsiteX94" fmla="*/ 368973 w 803523"/>
                <a:gd name="connsiteY94" fmla="*/ 59171 h 842084"/>
                <a:gd name="connsiteX95" fmla="*/ 362195 w 803523"/>
                <a:gd name="connsiteY95" fmla="*/ 61879 h 842084"/>
                <a:gd name="connsiteX96" fmla="*/ 359941 w 803523"/>
                <a:gd name="connsiteY96" fmla="*/ 58263 h 842084"/>
                <a:gd name="connsiteX97" fmla="*/ 350909 w 803523"/>
                <a:gd name="connsiteY97" fmla="*/ 58263 h 842084"/>
                <a:gd name="connsiteX98" fmla="*/ 356779 w 803523"/>
                <a:gd name="connsiteY98" fmla="*/ 51485 h 842084"/>
                <a:gd name="connsiteX99" fmla="*/ 340969 w 803523"/>
                <a:gd name="connsiteY99" fmla="*/ 51485 h 842084"/>
                <a:gd name="connsiteX100" fmla="*/ 347747 w 803523"/>
                <a:gd name="connsiteY100" fmla="*/ 48323 h 842084"/>
                <a:gd name="connsiteX101" fmla="*/ 340969 w 803523"/>
                <a:gd name="connsiteY101" fmla="*/ 45615 h 842084"/>
                <a:gd name="connsiteX102" fmla="*/ 340969 w 803523"/>
                <a:gd name="connsiteY102" fmla="*/ 39745 h 842084"/>
                <a:gd name="connsiteX103" fmla="*/ 346839 w 803523"/>
                <a:gd name="connsiteY103" fmla="*/ 35675 h 842084"/>
                <a:gd name="connsiteX104" fmla="*/ 340969 w 803523"/>
                <a:gd name="connsiteY104" fmla="*/ 30713 h 842084"/>
                <a:gd name="connsiteX105" fmla="*/ 336899 w 803523"/>
                <a:gd name="connsiteY105" fmla="*/ 30713 h 842084"/>
                <a:gd name="connsiteX106" fmla="*/ 336899 w 803523"/>
                <a:gd name="connsiteY106" fmla="*/ 38837 h 842084"/>
                <a:gd name="connsiteX107" fmla="*/ 331937 w 803523"/>
                <a:gd name="connsiteY107" fmla="*/ 30713 h 842084"/>
                <a:gd name="connsiteX108" fmla="*/ 326975 w 803523"/>
                <a:gd name="connsiteY108" fmla="*/ 27551 h 842084"/>
                <a:gd name="connsiteX109" fmla="*/ 320650 w 803523"/>
                <a:gd name="connsiteY109" fmla="*/ 27551 h 842084"/>
                <a:gd name="connsiteX110" fmla="*/ 318396 w 803523"/>
                <a:gd name="connsiteY110" fmla="*/ 30713 h 842084"/>
                <a:gd name="connsiteX111" fmla="*/ 313872 w 803523"/>
                <a:gd name="connsiteY111" fmla="*/ 31167 h 842084"/>
                <a:gd name="connsiteX112" fmla="*/ 311164 w 803523"/>
                <a:gd name="connsiteY112" fmla="*/ 31167 h 842084"/>
                <a:gd name="connsiteX113" fmla="*/ 311164 w 803523"/>
                <a:gd name="connsiteY113" fmla="*/ 34783 h 842084"/>
                <a:gd name="connsiteX114" fmla="*/ 308456 w 803523"/>
                <a:gd name="connsiteY114" fmla="*/ 38853 h 842084"/>
                <a:gd name="connsiteX115" fmla="*/ 304840 w 803523"/>
                <a:gd name="connsiteY115" fmla="*/ 36145 h 842084"/>
                <a:gd name="connsiteX116" fmla="*/ 301224 w 803523"/>
                <a:gd name="connsiteY116" fmla="*/ 34783 h 842084"/>
                <a:gd name="connsiteX117" fmla="*/ 297608 w 803523"/>
                <a:gd name="connsiteY117" fmla="*/ 32983 h 842084"/>
                <a:gd name="connsiteX118" fmla="*/ 301224 w 803523"/>
                <a:gd name="connsiteY118" fmla="*/ 27567 h 842084"/>
                <a:gd name="connsiteX119" fmla="*/ 297608 w 803523"/>
                <a:gd name="connsiteY119" fmla="*/ 21243 h 842084"/>
                <a:gd name="connsiteX120" fmla="*/ 293992 w 803523"/>
                <a:gd name="connsiteY120" fmla="*/ 18989 h 842084"/>
                <a:gd name="connsiteX121" fmla="*/ 291284 w 803523"/>
                <a:gd name="connsiteY121" fmla="*/ 18989 h 842084"/>
                <a:gd name="connsiteX122" fmla="*/ 288122 w 803523"/>
                <a:gd name="connsiteY122" fmla="*/ 21243 h 842084"/>
                <a:gd name="connsiteX123" fmla="*/ 284960 w 803523"/>
                <a:gd name="connsiteY123" fmla="*/ 18989 h 842084"/>
                <a:gd name="connsiteX124" fmla="*/ 284960 w 803523"/>
                <a:gd name="connsiteY124" fmla="*/ 21697 h 842084"/>
                <a:gd name="connsiteX125" fmla="*/ 281797 w 803523"/>
                <a:gd name="connsiteY125" fmla="*/ 24405 h 842084"/>
                <a:gd name="connsiteX126" fmla="*/ 281797 w 803523"/>
                <a:gd name="connsiteY126" fmla="*/ 27567 h 842084"/>
                <a:gd name="connsiteX127" fmla="*/ 279089 w 803523"/>
                <a:gd name="connsiteY127" fmla="*/ 30729 h 842084"/>
                <a:gd name="connsiteX128" fmla="*/ 281343 w 803523"/>
                <a:gd name="connsiteY128" fmla="*/ 33891 h 842084"/>
                <a:gd name="connsiteX129" fmla="*/ 284051 w 803523"/>
                <a:gd name="connsiteY129" fmla="*/ 34345 h 842084"/>
                <a:gd name="connsiteX130" fmla="*/ 284505 w 803523"/>
                <a:gd name="connsiteY130" fmla="*/ 36599 h 842084"/>
                <a:gd name="connsiteX131" fmla="*/ 279089 w 803523"/>
                <a:gd name="connsiteY131" fmla="*/ 36599 h 842084"/>
                <a:gd name="connsiteX132" fmla="*/ 279089 w 803523"/>
                <a:gd name="connsiteY132" fmla="*/ 33437 h 842084"/>
                <a:gd name="connsiteX133" fmla="*/ 276381 w 803523"/>
                <a:gd name="connsiteY133" fmla="*/ 33437 h 842084"/>
                <a:gd name="connsiteX134" fmla="*/ 273219 w 803523"/>
                <a:gd name="connsiteY134" fmla="*/ 36145 h 842084"/>
                <a:gd name="connsiteX135" fmla="*/ 273219 w 803523"/>
                <a:gd name="connsiteY135" fmla="*/ 38399 h 842084"/>
                <a:gd name="connsiteX136" fmla="*/ 269603 w 803523"/>
                <a:gd name="connsiteY136" fmla="*/ 37491 h 842084"/>
                <a:gd name="connsiteX137" fmla="*/ 269603 w 803523"/>
                <a:gd name="connsiteY137" fmla="*/ 32967 h 842084"/>
                <a:gd name="connsiteX138" fmla="*/ 264641 w 803523"/>
                <a:gd name="connsiteY138" fmla="*/ 28005 h 842084"/>
                <a:gd name="connsiteX139" fmla="*/ 270511 w 803523"/>
                <a:gd name="connsiteY139" fmla="*/ 29367 h 842084"/>
                <a:gd name="connsiteX140" fmla="*/ 278198 w 803523"/>
                <a:gd name="connsiteY140" fmla="*/ 23043 h 842084"/>
                <a:gd name="connsiteX141" fmla="*/ 278652 w 803523"/>
                <a:gd name="connsiteY141" fmla="*/ 15810 h 842084"/>
                <a:gd name="connsiteX142" fmla="*/ 271419 w 803523"/>
                <a:gd name="connsiteY142" fmla="*/ 13556 h 842084"/>
                <a:gd name="connsiteX143" fmla="*/ 267803 w 803523"/>
                <a:gd name="connsiteY143" fmla="*/ 13556 h 842084"/>
                <a:gd name="connsiteX144" fmla="*/ 267803 w 803523"/>
                <a:gd name="connsiteY144" fmla="*/ 9032 h 842084"/>
                <a:gd name="connsiteX145" fmla="*/ 257409 w 803523"/>
                <a:gd name="connsiteY145" fmla="*/ 0 h 842084"/>
                <a:gd name="connsiteX146" fmla="*/ 253339 w 803523"/>
                <a:gd name="connsiteY146" fmla="*/ 3616 h 842084"/>
                <a:gd name="connsiteX147" fmla="*/ 244307 w 803523"/>
                <a:gd name="connsiteY147" fmla="*/ 18972 h 842084"/>
                <a:gd name="connsiteX148" fmla="*/ 237528 w 803523"/>
                <a:gd name="connsiteY148" fmla="*/ 27097 h 842084"/>
                <a:gd name="connsiteX149" fmla="*/ 227134 w 803523"/>
                <a:gd name="connsiteY149" fmla="*/ 34783 h 842084"/>
                <a:gd name="connsiteX150" fmla="*/ 215848 w 803523"/>
                <a:gd name="connsiteY150" fmla="*/ 37491 h 842084"/>
                <a:gd name="connsiteX151" fmla="*/ 208616 w 803523"/>
                <a:gd name="connsiteY151" fmla="*/ 37945 h 842084"/>
                <a:gd name="connsiteX152" fmla="*/ 202746 w 803523"/>
                <a:gd name="connsiteY152" fmla="*/ 39745 h 842084"/>
                <a:gd name="connsiteX153" fmla="*/ 200492 w 803523"/>
                <a:gd name="connsiteY153" fmla="*/ 37037 h 842084"/>
                <a:gd name="connsiteX154" fmla="*/ 205908 w 803523"/>
                <a:gd name="connsiteY154" fmla="*/ 35237 h 842084"/>
                <a:gd name="connsiteX155" fmla="*/ 203654 w 803523"/>
                <a:gd name="connsiteY155" fmla="*/ 30275 h 842084"/>
                <a:gd name="connsiteX156" fmla="*/ 197784 w 803523"/>
                <a:gd name="connsiteY156" fmla="*/ 34799 h 842084"/>
                <a:gd name="connsiteX157" fmla="*/ 191913 w 803523"/>
                <a:gd name="connsiteY157" fmla="*/ 37961 h 842084"/>
                <a:gd name="connsiteX158" fmla="*/ 186951 w 803523"/>
                <a:gd name="connsiteY158" fmla="*/ 43377 h 842084"/>
                <a:gd name="connsiteX159" fmla="*/ 183789 w 803523"/>
                <a:gd name="connsiteY159" fmla="*/ 46085 h 842084"/>
                <a:gd name="connsiteX160" fmla="*/ 190114 w 803523"/>
                <a:gd name="connsiteY160" fmla="*/ 48793 h 842084"/>
                <a:gd name="connsiteX161" fmla="*/ 192368 w 803523"/>
                <a:gd name="connsiteY161" fmla="*/ 53755 h 842084"/>
                <a:gd name="connsiteX162" fmla="*/ 200054 w 803523"/>
                <a:gd name="connsiteY162" fmla="*/ 54209 h 842084"/>
                <a:gd name="connsiteX163" fmla="*/ 197800 w 803523"/>
                <a:gd name="connsiteY163" fmla="*/ 56009 h 842084"/>
                <a:gd name="connsiteX164" fmla="*/ 191930 w 803523"/>
                <a:gd name="connsiteY164" fmla="*/ 56917 h 842084"/>
                <a:gd name="connsiteX165" fmla="*/ 192384 w 803523"/>
                <a:gd name="connsiteY165" fmla="*/ 65495 h 842084"/>
                <a:gd name="connsiteX166" fmla="*/ 187422 w 803523"/>
                <a:gd name="connsiteY166" fmla="*/ 65041 h 842084"/>
                <a:gd name="connsiteX167" fmla="*/ 188330 w 803523"/>
                <a:gd name="connsiteY167" fmla="*/ 59171 h 842084"/>
                <a:gd name="connsiteX168" fmla="*/ 183806 w 803523"/>
                <a:gd name="connsiteY168" fmla="*/ 57809 h 842084"/>
                <a:gd name="connsiteX169" fmla="*/ 188330 w 803523"/>
                <a:gd name="connsiteY169" fmla="*/ 52393 h 842084"/>
                <a:gd name="connsiteX170" fmla="*/ 183806 w 803523"/>
                <a:gd name="connsiteY170" fmla="*/ 49231 h 842084"/>
                <a:gd name="connsiteX171" fmla="*/ 181098 w 803523"/>
                <a:gd name="connsiteY171" fmla="*/ 50593 h 842084"/>
                <a:gd name="connsiteX172" fmla="*/ 177936 w 803523"/>
                <a:gd name="connsiteY172" fmla="*/ 55555 h 842084"/>
                <a:gd name="connsiteX173" fmla="*/ 174773 w 803523"/>
                <a:gd name="connsiteY173" fmla="*/ 59171 h 842084"/>
                <a:gd name="connsiteX174" fmla="*/ 169811 w 803523"/>
                <a:gd name="connsiteY174" fmla="*/ 62333 h 842084"/>
                <a:gd name="connsiteX175" fmla="*/ 164395 w 803523"/>
                <a:gd name="connsiteY175" fmla="*/ 65041 h 842084"/>
                <a:gd name="connsiteX176" fmla="*/ 160325 w 803523"/>
                <a:gd name="connsiteY176" fmla="*/ 67295 h 842084"/>
                <a:gd name="connsiteX177" fmla="*/ 153547 w 803523"/>
                <a:gd name="connsiteY177" fmla="*/ 70003 h 842084"/>
                <a:gd name="connsiteX178" fmla="*/ 153547 w 803523"/>
                <a:gd name="connsiteY178" fmla="*/ 73166 h 842084"/>
                <a:gd name="connsiteX179" fmla="*/ 149477 w 803523"/>
                <a:gd name="connsiteY179" fmla="*/ 74965 h 842084"/>
                <a:gd name="connsiteX180" fmla="*/ 149477 w 803523"/>
                <a:gd name="connsiteY180" fmla="*/ 69095 h 842084"/>
                <a:gd name="connsiteX181" fmla="*/ 143607 w 803523"/>
                <a:gd name="connsiteY181" fmla="*/ 74057 h 842084"/>
                <a:gd name="connsiteX182" fmla="*/ 135920 w 803523"/>
                <a:gd name="connsiteY182" fmla="*/ 85344 h 842084"/>
                <a:gd name="connsiteX183" fmla="*/ 128688 w 803523"/>
                <a:gd name="connsiteY183" fmla="*/ 93030 h 842084"/>
                <a:gd name="connsiteX184" fmla="*/ 128688 w 803523"/>
                <a:gd name="connsiteY184" fmla="*/ 97554 h 842084"/>
                <a:gd name="connsiteX185" fmla="*/ 125072 w 803523"/>
                <a:gd name="connsiteY185" fmla="*/ 100262 h 842084"/>
                <a:gd name="connsiteX186" fmla="*/ 125072 w 803523"/>
                <a:gd name="connsiteY186" fmla="*/ 118780 h 842084"/>
                <a:gd name="connsiteX187" fmla="*/ 121456 w 803523"/>
                <a:gd name="connsiteY187" fmla="*/ 123742 h 842084"/>
                <a:gd name="connsiteX188" fmla="*/ 118748 w 803523"/>
                <a:gd name="connsiteY188" fmla="*/ 129159 h 842084"/>
                <a:gd name="connsiteX189" fmla="*/ 113332 w 803523"/>
                <a:gd name="connsiteY189" fmla="*/ 138191 h 842084"/>
                <a:gd name="connsiteX190" fmla="*/ 106554 w 803523"/>
                <a:gd name="connsiteY190" fmla="*/ 143153 h 842084"/>
                <a:gd name="connsiteX191" fmla="*/ 99776 w 803523"/>
                <a:gd name="connsiteY191" fmla="*/ 146315 h 842084"/>
                <a:gd name="connsiteX192" fmla="*/ 92089 w 803523"/>
                <a:gd name="connsiteY192" fmla="*/ 147223 h 842084"/>
                <a:gd name="connsiteX193" fmla="*/ 83965 w 803523"/>
                <a:gd name="connsiteY193" fmla="*/ 149477 h 842084"/>
                <a:gd name="connsiteX194" fmla="*/ 72679 w 803523"/>
                <a:gd name="connsiteY194" fmla="*/ 151731 h 842084"/>
                <a:gd name="connsiteX195" fmla="*/ 67717 w 803523"/>
                <a:gd name="connsiteY195" fmla="*/ 150369 h 842084"/>
                <a:gd name="connsiteX196" fmla="*/ 63647 w 803523"/>
                <a:gd name="connsiteY196" fmla="*/ 149461 h 842084"/>
                <a:gd name="connsiteX197" fmla="*/ 58231 w 803523"/>
                <a:gd name="connsiteY197" fmla="*/ 149461 h 842084"/>
                <a:gd name="connsiteX198" fmla="*/ 58231 w 803523"/>
                <a:gd name="connsiteY198" fmla="*/ 177011 h 842084"/>
                <a:gd name="connsiteX199" fmla="*/ 49199 w 803523"/>
                <a:gd name="connsiteY199" fmla="*/ 178373 h 842084"/>
                <a:gd name="connsiteX200" fmla="*/ 46037 w 803523"/>
                <a:gd name="connsiteY200" fmla="*/ 180627 h 842084"/>
                <a:gd name="connsiteX201" fmla="*/ 50107 w 803523"/>
                <a:gd name="connsiteY201" fmla="*/ 181989 h 842084"/>
                <a:gd name="connsiteX202" fmla="*/ 54177 w 803523"/>
                <a:gd name="connsiteY202" fmla="*/ 181989 h 842084"/>
                <a:gd name="connsiteX203" fmla="*/ 59139 w 803523"/>
                <a:gd name="connsiteY203" fmla="*/ 185606 h 842084"/>
                <a:gd name="connsiteX204" fmla="*/ 63663 w 803523"/>
                <a:gd name="connsiteY204" fmla="*/ 188768 h 842084"/>
                <a:gd name="connsiteX205" fmla="*/ 65463 w 803523"/>
                <a:gd name="connsiteY205" fmla="*/ 192384 h 842084"/>
                <a:gd name="connsiteX206" fmla="*/ 72241 w 803523"/>
                <a:gd name="connsiteY206" fmla="*/ 194638 h 842084"/>
                <a:gd name="connsiteX207" fmla="*/ 76765 w 803523"/>
                <a:gd name="connsiteY207" fmla="*/ 196892 h 842084"/>
                <a:gd name="connsiteX208" fmla="*/ 79927 w 803523"/>
                <a:gd name="connsiteY208" fmla="*/ 199146 h 842084"/>
                <a:gd name="connsiteX209" fmla="*/ 86252 w 803523"/>
                <a:gd name="connsiteY209" fmla="*/ 204562 h 842084"/>
                <a:gd name="connsiteX210" fmla="*/ 88960 w 803523"/>
                <a:gd name="connsiteY210" fmla="*/ 209524 h 842084"/>
                <a:gd name="connsiteX211" fmla="*/ 93030 w 803523"/>
                <a:gd name="connsiteY211" fmla="*/ 212686 h 842084"/>
                <a:gd name="connsiteX212" fmla="*/ 96646 w 803523"/>
                <a:gd name="connsiteY212" fmla="*/ 216302 h 842084"/>
                <a:gd name="connsiteX213" fmla="*/ 99354 w 803523"/>
                <a:gd name="connsiteY213" fmla="*/ 217664 h 842084"/>
                <a:gd name="connsiteX214" fmla="*/ 102516 w 803523"/>
                <a:gd name="connsiteY214" fmla="*/ 221280 h 842084"/>
                <a:gd name="connsiteX215" fmla="*/ 104770 w 803523"/>
                <a:gd name="connsiteY215" fmla="*/ 224896 h 842084"/>
                <a:gd name="connsiteX216" fmla="*/ 106570 w 803523"/>
                <a:gd name="connsiteY216" fmla="*/ 228967 h 842084"/>
                <a:gd name="connsiteX217" fmla="*/ 107478 w 803523"/>
                <a:gd name="connsiteY217" fmla="*/ 232583 h 842084"/>
                <a:gd name="connsiteX218" fmla="*/ 107932 w 803523"/>
                <a:gd name="connsiteY218" fmla="*/ 237107 h 842084"/>
                <a:gd name="connsiteX219" fmla="*/ 107932 w 803523"/>
                <a:gd name="connsiteY219" fmla="*/ 242977 h 842084"/>
                <a:gd name="connsiteX220" fmla="*/ 107932 w 803523"/>
                <a:gd name="connsiteY220" fmla="*/ 244339 h 842084"/>
                <a:gd name="connsiteX221" fmla="*/ 109732 w 803523"/>
                <a:gd name="connsiteY221" fmla="*/ 247955 h 842084"/>
                <a:gd name="connsiteX222" fmla="*/ 116056 w 803523"/>
                <a:gd name="connsiteY222" fmla="*/ 250209 h 842084"/>
                <a:gd name="connsiteX223" fmla="*/ 120580 w 803523"/>
                <a:gd name="connsiteY223" fmla="*/ 250663 h 842084"/>
                <a:gd name="connsiteX224" fmla="*/ 123742 w 803523"/>
                <a:gd name="connsiteY224" fmla="*/ 251571 h 842084"/>
                <a:gd name="connsiteX225" fmla="*/ 128704 w 803523"/>
                <a:gd name="connsiteY225" fmla="*/ 252933 h 842084"/>
                <a:gd name="connsiteX226" fmla="*/ 131413 w 803523"/>
                <a:gd name="connsiteY226" fmla="*/ 251571 h 842084"/>
                <a:gd name="connsiteX227" fmla="*/ 135029 w 803523"/>
                <a:gd name="connsiteY227" fmla="*/ 251571 h 842084"/>
                <a:gd name="connsiteX228" fmla="*/ 141807 w 803523"/>
                <a:gd name="connsiteY228" fmla="*/ 252933 h 842084"/>
                <a:gd name="connsiteX229" fmla="*/ 145423 w 803523"/>
                <a:gd name="connsiteY229" fmla="*/ 252479 h 842084"/>
                <a:gd name="connsiteX230" fmla="*/ 147677 w 803523"/>
                <a:gd name="connsiteY230" fmla="*/ 251117 h 842084"/>
                <a:gd name="connsiteX231" fmla="*/ 153547 w 803523"/>
                <a:gd name="connsiteY231" fmla="*/ 252025 h 842084"/>
                <a:gd name="connsiteX232" fmla="*/ 155347 w 803523"/>
                <a:gd name="connsiteY232" fmla="*/ 256987 h 842084"/>
                <a:gd name="connsiteX233" fmla="*/ 151277 w 803523"/>
                <a:gd name="connsiteY233" fmla="*/ 260149 h 842084"/>
                <a:gd name="connsiteX234" fmla="*/ 150823 w 803523"/>
                <a:gd name="connsiteY234" fmla="*/ 266020 h 842084"/>
                <a:gd name="connsiteX235" fmla="*/ 152185 w 803523"/>
                <a:gd name="connsiteY235" fmla="*/ 270090 h 842084"/>
                <a:gd name="connsiteX236" fmla="*/ 154893 w 803523"/>
                <a:gd name="connsiteY236" fmla="*/ 272798 h 842084"/>
                <a:gd name="connsiteX237" fmla="*/ 156255 w 803523"/>
                <a:gd name="connsiteY237" fmla="*/ 275052 h 842084"/>
                <a:gd name="connsiteX238" fmla="*/ 160779 w 803523"/>
                <a:gd name="connsiteY238" fmla="*/ 277760 h 842084"/>
                <a:gd name="connsiteX239" fmla="*/ 162141 w 803523"/>
                <a:gd name="connsiteY239" fmla="*/ 275052 h 842084"/>
                <a:gd name="connsiteX240" fmla="*/ 164395 w 803523"/>
                <a:gd name="connsiteY240" fmla="*/ 271890 h 842084"/>
                <a:gd name="connsiteX241" fmla="*/ 167103 w 803523"/>
                <a:gd name="connsiteY241" fmla="*/ 271436 h 842084"/>
                <a:gd name="connsiteX242" fmla="*/ 169357 w 803523"/>
                <a:gd name="connsiteY242" fmla="*/ 271890 h 842084"/>
                <a:gd name="connsiteX243" fmla="*/ 172519 w 803523"/>
                <a:gd name="connsiteY243" fmla="*/ 274598 h 842084"/>
                <a:gd name="connsiteX244" fmla="*/ 177044 w 803523"/>
                <a:gd name="connsiteY244" fmla="*/ 275506 h 842084"/>
                <a:gd name="connsiteX245" fmla="*/ 179752 w 803523"/>
                <a:gd name="connsiteY245" fmla="*/ 272798 h 842084"/>
                <a:gd name="connsiteX246" fmla="*/ 183368 w 803523"/>
                <a:gd name="connsiteY246" fmla="*/ 276868 h 842084"/>
                <a:gd name="connsiteX247" fmla="*/ 183368 w 803523"/>
                <a:gd name="connsiteY247" fmla="*/ 282284 h 842084"/>
                <a:gd name="connsiteX248" fmla="*/ 179752 w 803523"/>
                <a:gd name="connsiteY248" fmla="*/ 284538 h 842084"/>
                <a:gd name="connsiteX249" fmla="*/ 174790 w 803523"/>
                <a:gd name="connsiteY249" fmla="*/ 285446 h 842084"/>
                <a:gd name="connsiteX250" fmla="*/ 168920 w 803523"/>
                <a:gd name="connsiteY250" fmla="*/ 285446 h 842084"/>
                <a:gd name="connsiteX251" fmla="*/ 163049 w 803523"/>
                <a:gd name="connsiteY251" fmla="*/ 280030 h 842084"/>
                <a:gd name="connsiteX252" fmla="*/ 158525 w 803523"/>
                <a:gd name="connsiteY252" fmla="*/ 280938 h 842084"/>
                <a:gd name="connsiteX253" fmla="*/ 154455 w 803523"/>
                <a:gd name="connsiteY253" fmla="*/ 280484 h 842084"/>
                <a:gd name="connsiteX254" fmla="*/ 149931 w 803523"/>
                <a:gd name="connsiteY254" fmla="*/ 276868 h 842084"/>
                <a:gd name="connsiteX255" fmla="*/ 146769 w 803523"/>
                <a:gd name="connsiteY255" fmla="*/ 273706 h 842084"/>
                <a:gd name="connsiteX256" fmla="*/ 144969 w 803523"/>
                <a:gd name="connsiteY256" fmla="*/ 270090 h 842084"/>
                <a:gd name="connsiteX257" fmla="*/ 146331 w 803523"/>
                <a:gd name="connsiteY257" fmla="*/ 265566 h 842084"/>
                <a:gd name="connsiteX258" fmla="*/ 143169 w 803523"/>
                <a:gd name="connsiteY258" fmla="*/ 259695 h 842084"/>
                <a:gd name="connsiteX259" fmla="*/ 139553 w 803523"/>
                <a:gd name="connsiteY259" fmla="*/ 257441 h 842084"/>
                <a:gd name="connsiteX260" fmla="*/ 135029 w 803523"/>
                <a:gd name="connsiteY260" fmla="*/ 258350 h 842084"/>
                <a:gd name="connsiteX261" fmla="*/ 134121 w 803523"/>
                <a:gd name="connsiteY261" fmla="*/ 261512 h 842084"/>
                <a:gd name="connsiteX262" fmla="*/ 134575 w 803523"/>
                <a:gd name="connsiteY262" fmla="*/ 265128 h 842084"/>
                <a:gd name="connsiteX263" fmla="*/ 137283 w 803523"/>
                <a:gd name="connsiteY263" fmla="*/ 267382 h 842084"/>
                <a:gd name="connsiteX264" fmla="*/ 140899 w 803523"/>
                <a:gd name="connsiteY264" fmla="*/ 270544 h 842084"/>
                <a:gd name="connsiteX265" fmla="*/ 144061 w 803523"/>
                <a:gd name="connsiteY265" fmla="*/ 274614 h 842084"/>
                <a:gd name="connsiteX266" fmla="*/ 147677 w 803523"/>
                <a:gd name="connsiteY266" fmla="*/ 278684 h 842084"/>
                <a:gd name="connsiteX267" fmla="*/ 149039 w 803523"/>
                <a:gd name="connsiteY267" fmla="*/ 281392 h 842084"/>
                <a:gd name="connsiteX268" fmla="*/ 149493 w 803523"/>
                <a:gd name="connsiteY268" fmla="*/ 284554 h 842084"/>
                <a:gd name="connsiteX269" fmla="*/ 154455 w 803523"/>
                <a:gd name="connsiteY269" fmla="*/ 286354 h 842084"/>
                <a:gd name="connsiteX270" fmla="*/ 160325 w 803523"/>
                <a:gd name="connsiteY270" fmla="*/ 285446 h 842084"/>
                <a:gd name="connsiteX271" fmla="*/ 163033 w 803523"/>
                <a:gd name="connsiteY271" fmla="*/ 286354 h 842084"/>
                <a:gd name="connsiteX272" fmla="*/ 165741 w 803523"/>
                <a:gd name="connsiteY272" fmla="*/ 289970 h 842084"/>
                <a:gd name="connsiteX273" fmla="*/ 166649 w 803523"/>
                <a:gd name="connsiteY273" fmla="*/ 292678 h 842084"/>
                <a:gd name="connsiteX274" fmla="*/ 166195 w 803523"/>
                <a:gd name="connsiteY274" fmla="*/ 294932 h 842084"/>
                <a:gd name="connsiteX275" fmla="*/ 163487 w 803523"/>
                <a:gd name="connsiteY275" fmla="*/ 294932 h 842084"/>
                <a:gd name="connsiteX276" fmla="*/ 160779 w 803523"/>
                <a:gd name="connsiteY276" fmla="*/ 293570 h 842084"/>
                <a:gd name="connsiteX277" fmla="*/ 157617 w 803523"/>
                <a:gd name="connsiteY277" fmla="*/ 292662 h 842084"/>
                <a:gd name="connsiteX278" fmla="*/ 152655 w 803523"/>
                <a:gd name="connsiteY278" fmla="*/ 298078 h 842084"/>
                <a:gd name="connsiteX279" fmla="*/ 152655 w 803523"/>
                <a:gd name="connsiteY279" fmla="*/ 300332 h 842084"/>
                <a:gd name="connsiteX280" fmla="*/ 151747 w 803523"/>
                <a:gd name="connsiteY280" fmla="*/ 303040 h 842084"/>
                <a:gd name="connsiteX281" fmla="*/ 151293 w 803523"/>
                <a:gd name="connsiteY281" fmla="*/ 304402 h 842084"/>
                <a:gd name="connsiteX282" fmla="*/ 148131 w 803523"/>
                <a:gd name="connsiteY282" fmla="*/ 304402 h 842084"/>
                <a:gd name="connsiteX283" fmla="*/ 146769 w 803523"/>
                <a:gd name="connsiteY283" fmla="*/ 302148 h 842084"/>
                <a:gd name="connsiteX284" fmla="*/ 136375 w 803523"/>
                <a:gd name="connsiteY284" fmla="*/ 302148 h 842084"/>
                <a:gd name="connsiteX285" fmla="*/ 130504 w 803523"/>
                <a:gd name="connsiteY285" fmla="*/ 300786 h 842084"/>
                <a:gd name="connsiteX286" fmla="*/ 124634 w 803523"/>
                <a:gd name="connsiteY286" fmla="*/ 300332 h 842084"/>
                <a:gd name="connsiteX287" fmla="*/ 121018 w 803523"/>
                <a:gd name="connsiteY287" fmla="*/ 300786 h 842084"/>
                <a:gd name="connsiteX288" fmla="*/ 116056 w 803523"/>
                <a:gd name="connsiteY288" fmla="*/ 301240 h 842084"/>
                <a:gd name="connsiteX289" fmla="*/ 111986 w 803523"/>
                <a:gd name="connsiteY289" fmla="*/ 300786 h 842084"/>
                <a:gd name="connsiteX290" fmla="*/ 110624 w 803523"/>
                <a:gd name="connsiteY290" fmla="*/ 298532 h 842084"/>
                <a:gd name="connsiteX291" fmla="*/ 107916 w 803523"/>
                <a:gd name="connsiteY291" fmla="*/ 294916 h 842084"/>
                <a:gd name="connsiteX292" fmla="*/ 107916 w 803523"/>
                <a:gd name="connsiteY292" fmla="*/ 289954 h 842084"/>
                <a:gd name="connsiteX293" fmla="*/ 107462 w 803523"/>
                <a:gd name="connsiteY293" fmla="*/ 287700 h 842084"/>
                <a:gd name="connsiteX294" fmla="*/ 107462 w 803523"/>
                <a:gd name="connsiteY294" fmla="*/ 284538 h 842084"/>
                <a:gd name="connsiteX295" fmla="*/ 109262 w 803523"/>
                <a:gd name="connsiteY295" fmla="*/ 282284 h 842084"/>
                <a:gd name="connsiteX296" fmla="*/ 111062 w 803523"/>
                <a:gd name="connsiteY296" fmla="*/ 279122 h 842084"/>
                <a:gd name="connsiteX297" fmla="*/ 106538 w 803523"/>
                <a:gd name="connsiteY297" fmla="*/ 274598 h 842084"/>
                <a:gd name="connsiteX298" fmla="*/ 100667 w 803523"/>
                <a:gd name="connsiteY298" fmla="*/ 274598 h 842084"/>
                <a:gd name="connsiteX299" fmla="*/ 97505 w 803523"/>
                <a:gd name="connsiteY299" fmla="*/ 275052 h 842084"/>
                <a:gd name="connsiteX300" fmla="*/ 92981 w 803523"/>
                <a:gd name="connsiteY300" fmla="*/ 276414 h 842084"/>
                <a:gd name="connsiteX301" fmla="*/ 87111 w 803523"/>
                <a:gd name="connsiteY301" fmla="*/ 276868 h 842084"/>
                <a:gd name="connsiteX302" fmla="*/ 84857 w 803523"/>
                <a:gd name="connsiteY302" fmla="*/ 280938 h 842084"/>
                <a:gd name="connsiteX303" fmla="*/ 81241 w 803523"/>
                <a:gd name="connsiteY303" fmla="*/ 284554 h 842084"/>
                <a:gd name="connsiteX304" fmla="*/ 78533 w 803523"/>
                <a:gd name="connsiteY304" fmla="*/ 284100 h 842084"/>
                <a:gd name="connsiteX305" fmla="*/ 75371 w 803523"/>
                <a:gd name="connsiteY305" fmla="*/ 284100 h 842084"/>
                <a:gd name="connsiteX306" fmla="*/ 70847 w 803523"/>
                <a:gd name="connsiteY306" fmla="*/ 287262 h 842084"/>
                <a:gd name="connsiteX307" fmla="*/ 68593 w 803523"/>
                <a:gd name="connsiteY307" fmla="*/ 289062 h 842084"/>
                <a:gd name="connsiteX308" fmla="*/ 68593 w 803523"/>
                <a:gd name="connsiteY308" fmla="*/ 292678 h 842084"/>
                <a:gd name="connsiteX309" fmla="*/ 69955 w 803523"/>
                <a:gd name="connsiteY309" fmla="*/ 296748 h 842084"/>
                <a:gd name="connsiteX310" fmla="*/ 66793 w 803523"/>
                <a:gd name="connsiteY310" fmla="*/ 298111 h 842084"/>
                <a:gd name="connsiteX311" fmla="*/ 60015 w 803523"/>
                <a:gd name="connsiteY311" fmla="*/ 297203 h 842084"/>
                <a:gd name="connsiteX312" fmla="*/ 53690 w 803523"/>
                <a:gd name="connsiteY312" fmla="*/ 296294 h 842084"/>
                <a:gd name="connsiteX313" fmla="*/ 49620 w 803523"/>
                <a:gd name="connsiteY313" fmla="*/ 301710 h 842084"/>
                <a:gd name="connsiteX314" fmla="*/ 46004 w 803523"/>
                <a:gd name="connsiteY314" fmla="*/ 306235 h 842084"/>
                <a:gd name="connsiteX315" fmla="*/ 42842 w 803523"/>
                <a:gd name="connsiteY315" fmla="*/ 308035 h 842084"/>
                <a:gd name="connsiteX316" fmla="*/ 42842 w 803523"/>
                <a:gd name="connsiteY316" fmla="*/ 310743 h 842084"/>
                <a:gd name="connsiteX317" fmla="*/ 37880 w 803523"/>
                <a:gd name="connsiteY317" fmla="*/ 310743 h 842084"/>
                <a:gd name="connsiteX318" fmla="*/ 32010 w 803523"/>
                <a:gd name="connsiteY318" fmla="*/ 312543 h 842084"/>
                <a:gd name="connsiteX319" fmla="*/ 32010 w 803523"/>
                <a:gd name="connsiteY319" fmla="*/ 316159 h 842084"/>
                <a:gd name="connsiteX320" fmla="*/ 26140 w 803523"/>
                <a:gd name="connsiteY320" fmla="*/ 317959 h 842084"/>
                <a:gd name="connsiteX321" fmla="*/ 22524 w 803523"/>
                <a:gd name="connsiteY321" fmla="*/ 321121 h 842084"/>
                <a:gd name="connsiteX322" fmla="*/ 22524 w 803523"/>
                <a:gd name="connsiteY322" fmla="*/ 325645 h 842084"/>
                <a:gd name="connsiteX323" fmla="*/ 25686 w 803523"/>
                <a:gd name="connsiteY323" fmla="*/ 328807 h 842084"/>
                <a:gd name="connsiteX324" fmla="*/ 30210 w 803523"/>
                <a:gd name="connsiteY324" fmla="*/ 330607 h 842084"/>
                <a:gd name="connsiteX325" fmla="*/ 37896 w 803523"/>
                <a:gd name="connsiteY325" fmla="*/ 333315 h 842084"/>
                <a:gd name="connsiteX326" fmla="*/ 44674 w 803523"/>
                <a:gd name="connsiteY326" fmla="*/ 336023 h 842084"/>
                <a:gd name="connsiteX327" fmla="*/ 52361 w 803523"/>
                <a:gd name="connsiteY327" fmla="*/ 338277 h 842084"/>
                <a:gd name="connsiteX328" fmla="*/ 58231 w 803523"/>
                <a:gd name="connsiteY328" fmla="*/ 338731 h 842084"/>
                <a:gd name="connsiteX329" fmla="*/ 62755 w 803523"/>
                <a:gd name="connsiteY329" fmla="*/ 341893 h 842084"/>
                <a:gd name="connsiteX330" fmla="*/ 59139 w 803523"/>
                <a:gd name="connsiteY330" fmla="*/ 343255 h 842084"/>
                <a:gd name="connsiteX331" fmla="*/ 55523 w 803523"/>
                <a:gd name="connsiteY331" fmla="*/ 342347 h 842084"/>
                <a:gd name="connsiteX332" fmla="*/ 53269 w 803523"/>
                <a:gd name="connsiteY332" fmla="*/ 345963 h 842084"/>
                <a:gd name="connsiteX333" fmla="*/ 48745 w 803523"/>
                <a:gd name="connsiteY333" fmla="*/ 346417 h 842084"/>
                <a:gd name="connsiteX334" fmla="*/ 46037 w 803523"/>
                <a:gd name="connsiteY334" fmla="*/ 345509 h 842084"/>
                <a:gd name="connsiteX335" fmla="*/ 48745 w 803523"/>
                <a:gd name="connsiteY335" fmla="*/ 350925 h 842084"/>
                <a:gd name="connsiteX336" fmla="*/ 51907 w 803523"/>
                <a:gd name="connsiteY336" fmla="*/ 354541 h 842084"/>
                <a:gd name="connsiteX337" fmla="*/ 54161 w 803523"/>
                <a:gd name="connsiteY337" fmla="*/ 357704 h 842084"/>
                <a:gd name="connsiteX338" fmla="*/ 55069 w 803523"/>
                <a:gd name="connsiteY338" fmla="*/ 362666 h 842084"/>
                <a:gd name="connsiteX339" fmla="*/ 55069 w 803523"/>
                <a:gd name="connsiteY339" fmla="*/ 368082 h 842084"/>
                <a:gd name="connsiteX340" fmla="*/ 58685 w 803523"/>
                <a:gd name="connsiteY340" fmla="*/ 371244 h 842084"/>
                <a:gd name="connsiteX341" fmla="*/ 60939 w 803523"/>
                <a:gd name="connsiteY341" fmla="*/ 372152 h 842084"/>
                <a:gd name="connsiteX342" fmla="*/ 65463 w 803523"/>
                <a:gd name="connsiteY342" fmla="*/ 374406 h 842084"/>
                <a:gd name="connsiteX343" fmla="*/ 70425 w 803523"/>
                <a:gd name="connsiteY343" fmla="*/ 375768 h 842084"/>
                <a:gd name="connsiteX344" fmla="*/ 73133 w 803523"/>
                <a:gd name="connsiteY344" fmla="*/ 376676 h 842084"/>
                <a:gd name="connsiteX345" fmla="*/ 79003 w 803523"/>
                <a:gd name="connsiteY345" fmla="*/ 378930 h 842084"/>
                <a:gd name="connsiteX346" fmla="*/ 81257 w 803523"/>
                <a:gd name="connsiteY346" fmla="*/ 379384 h 842084"/>
                <a:gd name="connsiteX347" fmla="*/ 84873 w 803523"/>
                <a:gd name="connsiteY347" fmla="*/ 380746 h 842084"/>
                <a:gd name="connsiteX348" fmla="*/ 86673 w 803523"/>
                <a:gd name="connsiteY348" fmla="*/ 381200 h 842084"/>
                <a:gd name="connsiteX349" fmla="*/ 93905 w 803523"/>
                <a:gd name="connsiteY349" fmla="*/ 377130 h 842084"/>
                <a:gd name="connsiteX350" fmla="*/ 96613 w 803523"/>
                <a:gd name="connsiteY350" fmla="*/ 375768 h 842084"/>
                <a:gd name="connsiteX351" fmla="*/ 108354 w 803523"/>
                <a:gd name="connsiteY351" fmla="*/ 375768 h 842084"/>
                <a:gd name="connsiteX352" fmla="*/ 112424 w 803523"/>
                <a:gd name="connsiteY352" fmla="*/ 375314 h 842084"/>
                <a:gd name="connsiteX353" fmla="*/ 115132 w 803523"/>
                <a:gd name="connsiteY353" fmla="*/ 375314 h 842084"/>
                <a:gd name="connsiteX354" fmla="*/ 119656 w 803523"/>
                <a:gd name="connsiteY354" fmla="*/ 379384 h 842084"/>
                <a:gd name="connsiteX355" fmla="*/ 122364 w 803523"/>
                <a:gd name="connsiteY355" fmla="*/ 380292 h 842084"/>
                <a:gd name="connsiteX356" fmla="*/ 119202 w 803523"/>
                <a:gd name="connsiteY356" fmla="*/ 374422 h 842084"/>
                <a:gd name="connsiteX357" fmla="*/ 117402 w 803523"/>
                <a:gd name="connsiteY357" fmla="*/ 371714 h 842084"/>
                <a:gd name="connsiteX358" fmla="*/ 121926 w 803523"/>
                <a:gd name="connsiteY358" fmla="*/ 372168 h 842084"/>
                <a:gd name="connsiteX359" fmla="*/ 126888 w 803523"/>
                <a:gd name="connsiteY359" fmla="*/ 378492 h 842084"/>
                <a:gd name="connsiteX360" fmla="*/ 129142 w 803523"/>
                <a:gd name="connsiteY360" fmla="*/ 382562 h 842084"/>
                <a:gd name="connsiteX361" fmla="*/ 131396 w 803523"/>
                <a:gd name="connsiteY361" fmla="*/ 384816 h 842084"/>
                <a:gd name="connsiteX362" fmla="*/ 134558 w 803523"/>
                <a:gd name="connsiteY362" fmla="*/ 379400 h 842084"/>
                <a:gd name="connsiteX363" fmla="*/ 135920 w 803523"/>
                <a:gd name="connsiteY363" fmla="*/ 376238 h 842084"/>
                <a:gd name="connsiteX364" fmla="*/ 137283 w 803523"/>
                <a:gd name="connsiteY364" fmla="*/ 373984 h 842084"/>
                <a:gd name="connsiteX365" fmla="*/ 140445 w 803523"/>
                <a:gd name="connsiteY365" fmla="*/ 371276 h 842084"/>
                <a:gd name="connsiteX366" fmla="*/ 144061 w 803523"/>
                <a:gd name="connsiteY366" fmla="*/ 368568 h 842084"/>
                <a:gd name="connsiteX367" fmla="*/ 148131 w 803523"/>
                <a:gd name="connsiteY367" fmla="*/ 365406 h 842084"/>
                <a:gd name="connsiteX368" fmla="*/ 154909 w 803523"/>
                <a:gd name="connsiteY368" fmla="*/ 364952 h 842084"/>
                <a:gd name="connsiteX369" fmla="*/ 163941 w 803523"/>
                <a:gd name="connsiteY369" fmla="*/ 358174 h 842084"/>
                <a:gd name="connsiteX370" fmla="*/ 170265 w 803523"/>
                <a:gd name="connsiteY370" fmla="*/ 362698 h 842084"/>
                <a:gd name="connsiteX371" fmla="*/ 172973 w 803523"/>
                <a:gd name="connsiteY371" fmla="*/ 368114 h 842084"/>
                <a:gd name="connsiteX372" fmla="*/ 170719 w 803523"/>
                <a:gd name="connsiteY372" fmla="*/ 373076 h 842084"/>
                <a:gd name="connsiteX373" fmla="*/ 166649 w 803523"/>
                <a:gd name="connsiteY373" fmla="*/ 377146 h 842084"/>
                <a:gd name="connsiteX374" fmla="*/ 163487 w 803523"/>
                <a:gd name="connsiteY374" fmla="*/ 377600 h 842084"/>
                <a:gd name="connsiteX375" fmla="*/ 158071 w 803523"/>
                <a:gd name="connsiteY375" fmla="*/ 376692 h 842084"/>
                <a:gd name="connsiteX376" fmla="*/ 157617 w 803523"/>
                <a:gd name="connsiteY376" fmla="*/ 378946 h 842084"/>
                <a:gd name="connsiteX377" fmla="*/ 157163 w 803523"/>
                <a:gd name="connsiteY377" fmla="*/ 381654 h 842084"/>
                <a:gd name="connsiteX378" fmla="*/ 159871 w 803523"/>
                <a:gd name="connsiteY378" fmla="*/ 382108 h 842084"/>
                <a:gd name="connsiteX379" fmla="*/ 163033 w 803523"/>
                <a:gd name="connsiteY379" fmla="*/ 385270 h 842084"/>
                <a:gd name="connsiteX380" fmla="*/ 164395 w 803523"/>
                <a:gd name="connsiteY380" fmla="*/ 389567 h 842084"/>
                <a:gd name="connsiteX381" fmla="*/ 166195 w 803523"/>
                <a:gd name="connsiteY381" fmla="*/ 392503 h 842084"/>
                <a:gd name="connsiteX382" fmla="*/ 167103 w 803523"/>
                <a:gd name="connsiteY382" fmla="*/ 397027 h 842084"/>
                <a:gd name="connsiteX383" fmla="*/ 167557 w 803523"/>
                <a:gd name="connsiteY383" fmla="*/ 400189 h 842084"/>
                <a:gd name="connsiteX384" fmla="*/ 169811 w 803523"/>
                <a:gd name="connsiteY384" fmla="*/ 403805 h 842084"/>
                <a:gd name="connsiteX385" fmla="*/ 171611 w 803523"/>
                <a:gd name="connsiteY385" fmla="*/ 406513 h 842084"/>
                <a:gd name="connsiteX386" fmla="*/ 172065 w 803523"/>
                <a:gd name="connsiteY386" fmla="*/ 408767 h 842084"/>
                <a:gd name="connsiteX387" fmla="*/ 170265 w 803523"/>
                <a:gd name="connsiteY387" fmla="*/ 412837 h 842084"/>
                <a:gd name="connsiteX388" fmla="*/ 167103 w 803523"/>
                <a:gd name="connsiteY388" fmla="*/ 418707 h 842084"/>
                <a:gd name="connsiteX389" fmla="*/ 163487 w 803523"/>
                <a:gd name="connsiteY389" fmla="*/ 422323 h 842084"/>
                <a:gd name="connsiteX390" fmla="*/ 159417 w 803523"/>
                <a:gd name="connsiteY390" fmla="*/ 424123 h 842084"/>
                <a:gd name="connsiteX391" fmla="*/ 154893 w 803523"/>
                <a:gd name="connsiteY391" fmla="*/ 426377 h 842084"/>
                <a:gd name="connsiteX392" fmla="*/ 147207 w 803523"/>
                <a:gd name="connsiteY392" fmla="*/ 426831 h 842084"/>
                <a:gd name="connsiteX393" fmla="*/ 142682 w 803523"/>
                <a:gd name="connsiteY393" fmla="*/ 422761 h 842084"/>
                <a:gd name="connsiteX394" fmla="*/ 140428 w 803523"/>
                <a:gd name="connsiteY394" fmla="*/ 423215 h 842084"/>
                <a:gd name="connsiteX395" fmla="*/ 136358 w 803523"/>
                <a:gd name="connsiteY395" fmla="*/ 428631 h 842084"/>
                <a:gd name="connsiteX396" fmla="*/ 134558 w 803523"/>
                <a:gd name="connsiteY396" fmla="*/ 432701 h 842084"/>
                <a:gd name="connsiteX397" fmla="*/ 132758 w 803523"/>
                <a:gd name="connsiteY397" fmla="*/ 436771 h 842084"/>
                <a:gd name="connsiteX398" fmla="*/ 127796 w 803523"/>
                <a:gd name="connsiteY398" fmla="*/ 439025 h 842084"/>
                <a:gd name="connsiteX399" fmla="*/ 125996 w 803523"/>
                <a:gd name="connsiteY399" fmla="*/ 442642 h 842084"/>
                <a:gd name="connsiteX400" fmla="*/ 121472 w 803523"/>
                <a:gd name="connsiteY400" fmla="*/ 443550 h 842084"/>
                <a:gd name="connsiteX401" fmla="*/ 116948 w 803523"/>
                <a:gd name="connsiteY401" fmla="*/ 443550 h 842084"/>
                <a:gd name="connsiteX402" fmla="*/ 113332 w 803523"/>
                <a:gd name="connsiteY402" fmla="*/ 442642 h 842084"/>
                <a:gd name="connsiteX403" fmla="*/ 111078 w 803523"/>
                <a:gd name="connsiteY403" fmla="*/ 439025 h 842084"/>
                <a:gd name="connsiteX404" fmla="*/ 108370 w 803523"/>
                <a:gd name="connsiteY404" fmla="*/ 435863 h 842084"/>
                <a:gd name="connsiteX405" fmla="*/ 102500 w 803523"/>
                <a:gd name="connsiteY405" fmla="*/ 434501 h 842084"/>
                <a:gd name="connsiteX406" fmla="*/ 97084 w 803523"/>
                <a:gd name="connsiteY406" fmla="*/ 435863 h 842084"/>
                <a:gd name="connsiteX407" fmla="*/ 94376 w 803523"/>
                <a:gd name="connsiteY407" fmla="*/ 439025 h 842084"/>
                <a:gd name="connsiteX408" fmla="*/ 95738 w 803523"/>
                <a:gd name="connsiteY408" fmla="*/ 442188 h 842084"/>
                <a:gd name="connsiteX409" fmla="*/ 99354 w 803523"/>
                <a:gd name="connsiteY409" fmla="*/ 444896 h 842084"/>
                <a:gd name="connsiteX410" fmla="*/ 94830 w 803523"/>
                <a:gd name="connsiteY410" fmla="*/ 445350 h 842084"/>
                <a:gd name="connsiteX411" fmla="*/ 88052 w 803523"/>
                <a:gd name="connsiteY411" fmla="*/ 445804 h 842084"/>
                <a:gd name="connsiteX412" fmla="*/ 87143 w 803523"/>
                <a:gd name="connsiteY412" fmla="*/ 449874 h 842084"/>
                <a:gd name="connsiteX413" fmla="*/ 87143 w 803523"/>
                <a:gd name="connsiteY413" fmla="*/ 456652 h 842084"/>
                <a:gd name="connsiteX414" fmla="*/ 87598 w 803523"/>
                <a:gd name="connsiteY414" fmla="*/ 459814 h 842084"/>
                <a:gd name="connsiteX415" fmla="*/ 88052 w 803523"/>
                <a:gd name="connsiteY415" fmla="*/ 462068 h 842084"/>
                <a:gd name="connsiteX416" fmla="*/ 89852 w 803523"/>
                <a:gd name="connsiteY416" fmla="*/ 468392 h 842084"/>
                <a:gd name="connsiteX417" fmla="*/ 87598 w 803523"/>
                <a:gd name="connsiteY417" fmla="*/ 469300 h 842084"/>
                <a:gd name="connsiteX418" fmla="*/ 83527 w 803523"/>
                <a:gd name="connsiteY418" fmla="*/ 466592 h 842084"/>
                <a:gd name="connsiteX419" fmla="*/ 80819 w 803523"/>
                <a:gd name="connsiteY419" fmla="*/ 469754 h 842084"/>
                <a:gd name="connsiteX420" fmla="*/ 79911 w 803523"/>
                <a:gd name="connsiteY420" fmla="*/ 472916 h 842084"/>
                <a:gd name="connsiteX421" fmla="*/ 75841 w 803523"/>
                <a:gd name="connsiteY421" fmla="*/ 476533 h 842084"/>
                <a:gd name="connsiteX422" fmla="*/ 73587 w 803523"/>
                <a:gd name="connsiteY422" fmla="*/ 480149 h 842084"/>
                <a:gd name="connsiteX423" fmla="*/ 70425 w 803523"/>
                <a:gd name="connsiteY423" fmla="*/ 486019 h 842084"/>
                <a:gd name="connsiteX424" fmla="*/ 69971 w 803523"/>
                <a:gd name="connsiteY424" fmla="*/ 488727 h 842084"/>
                <a:gd name="connsiteX425" fmla="*/ 70425 w 803523"/>
                <a:gd name="connsiteY425" fmla="*/ 492797 h 842084"/>
                <a:gd name="connsiteX426" fmla="*/ 73587 w 803523"/>
                <a:gd name="connsiteY426" fmla="*/ 495505 h 842084"/>
                <a:gd name="connsiteX427" fmla="*/ 66355 w 803523"/>
                <a:gd name="connsiteY427" fmla="*/ 497305 h 842084"/>
                <a:gd name="connsiteX428" fmla="*/ 63193 w 803523"/>
                <a:gd name="connsiteY428" fmla="*/ 498213 h 842084"/>
                <a:gd name="connsiteX429" fmla="*/ 63647 w 803523"/>
                <a:gd name="connsiteY429" fmla="*/ 503629 h 842084"/>
                <a:gd name="connsiteX430" fmla="*/ 67263 w 803523"/>
                <a:gd name="connsiteY430" fmla="*/ 505429 h 842084"/>
                <a:gd name="connsiteX431" fmla="*/ 65009 w 803523"/>
                <a:gd name="connsiteY431" fmla="*/ 507229 h 842084"/>
                <a:gd name="connsiteX432" fmla="*/ 60047 w 803523"/>
                <a:gd name="connsiteY432" fmla="*/ 507683 h 842084"/>
                <a:gd name="connsiteX433" fmla="*/ 62755 w 803523"/>
                <a:gd name="connsiteY433" fmla="*/ 514461 h 842084"/>
                <a:gd name="connsiteX434" fmla="*/ 66825 w 803523"/>
                <a:gd name="connsiteY434" fmla="*/ 519877 h 842084"/>
                <a:gd name="connsiteX435" fmla="*/ 69079 w 803523"/>
                <a:gd name="connsiteY435" fmla="*/ 524402 h 842084"/>
                <a:gd name="connsiteX436" fmla="*/ 73149 w 803523"/>
                <a:gd name="connsiteY436" fmla="*/ 527564 h 842084"/>
                <a:gd name="connsiteX437" fmla="*/ 74057 w 803523"/>
                <a:gd name="connsiteY437" fmla="*/ 531180 h 842084"/>
                <a:gd name="connsiteX438" fmla="*/ 78128 w 803523"/>
                <a:gd name="connsiteY438" fmla="*/ 529818 h 842084"/>
                <a:gd name="connsiteX439" fmla="*/ 83090 w 803523"/>
                <a:gd name="connsiteY439" fmla="*/ 528910 h 842084"/>
                <a:gd name="connsiteX440" fmla="*/ 87614 w 803523"/>
                <a:gd name="connsiteY440" fmla="*/ 529818 h 842084"/>
                <a:gd name="connsiteX441" fmla="*/ 82652 w 803523"/>
                <a:gd name="connsiteY441" fmla="*/ 534342 h 842084"/>
                <a:gd name="connsiteX442" fmla="*/ 84452 w 803523"/>
                <a:gd name="connsiteY442" fmla="*/ 541574 h 842084"/>
                <a:gd name="connsiteX443" fmla="*/ 84452 w 803523"/>
                <a:gd name="connsiteY443" fmla="*/ 545644 h 842084"/>
                <a:gd name="connsiteX444" fmla="*/ 81290 w 803523"/>
                <a:gd name="connsiteY444" fmla="*/ 549714 h 842084"/>
                <a:gd name="connsiteX445" fmla="*/ 75874 w 803523"/>
                <a:gd name="connsiteY445" fmla="*/ 553330 h 842084"/>
                <a:gd name="connsiteX446" fmla="*/ 79036 w 803523"/>
                <a:gd name="connsiteY446" fmla="*/ 557401 h 842084"/>
                <a:gd name="connsiteX447" fmla="*/ 83560 w 803523"/>
                <a:gd name="connsiteY447" fmla="*/ 555601 h 842084"/>
                <a:gd name="connsiteX448" fmla="*/ 85814 w 803523"/>
                <a:gd name="connsiteY448" fmla="*/ 557855 h 842084"/>
                <a:gd name="connsiteX449" fmla="*/ 91230 w 803523"/>
                <a:gd name="connsiteY449" fmla="*/ 565087 h 842084"/>
                <a:gd name="connsiteX450" fmla="*/ 97554 w 803523"/>
                <a:gd name="connsiteY450" fmla="*/ 573211 h 842084"/>
                <a:gd name="connsiteX451" fmla="*/ 102970 w 803523"/>
                <a:gd name="connsiteY451" fmla="*/ 575919 h 842084"/>
                <a:gd name="connsiteX452" fmla="*/ 102062 w 803523"/>
                <a:gd name="connsiteY452" fmla="*/ 580881 h 842084"/>
                <a:gd name="connsiteX453" fmla="*/ 104316 w 803523"/>
                <a:gd name="connsiteY453" fmla="*/ 584043 h 842084"/>
                <a:gd name="connsiteX454" fmla="*/ 120580 w 803523"/>
                <a:gd name="connsiteY454" fmla="*/ 584043 h 842084"/>
                <a:gd name="connsiteX455" fmla="*/ 126450 w 803523"/>
                <a:gd name="connsiteY455" fmla="*/ 580881 h 842084"/>
                <a:gd name="connsiteX456" fmla="*/ 131867 w 803523"/>
                <a:gd name="connsiteY456" fmla="*/ 577265 h 842084"/>
                <a:gd name="connsiteX457" fmla="*/ 134575 w 803523"/>
                <a:gd name="connsiteY457" fmla="*/ 577719 h 842084"/>
                <a:gd name="connsiteX458" fmla="*/ 136829 w 803523"/>
                <a:gd name="connsiteY458" fmla="*/ 571849 h 842084"/>
                <a:gd name="connsiteX459" fmla="*/ 135029 w 803523"/>
                <a:gd name="connsiteY459" fmla="*/ 567779 h 842084"/>
                <a:gd name="connsiteX460" fmla="*/ 131867 w 803523"/>
                <a:gd name="connsiteY460" fmla="*/ 565071 h 842084"/>
                <a:gd name="connsiteX461" fmla="*/ 135937 w 803523"/>
                <a:gd name="connsiteY461" fmla="*/ 556038 h 842084"/>
                <a:gd name="connsiteX462" fmla="*/ 138191 w 803523"/>
                <a:gd name="connsiteY462" fmla="*/ 551076 h 842084"/>
                <a:gd name="connsiteX463" fmla="*/ 144515 w 803523"/>
                <a:gd name="connsiteY463" fmla="*/ 549276 h 842084"/>
                <a:gd name="connsiteX464" fmla="*/ 150385 w 803523"/>
                <a:gd name="connsiteY464" fmla="*/ 547477 h 842084"/>
                <a:gd name="connsiteX465" fmla="*/ 146769 w 803523"/>
                <a:gd name="connsiteY465" fmla="*/ 551093 h 842084"/>
                <a:gd name="connsiteX466" fmla="*/ 143153 w 803523"/>
                <a:gd name="connsiteY466" fmla="*/ 556509 h 842084"/>
                <a:gd name="connsiteX467" fmla="*/ 140445 w 803523"/>
                <a:gd name="connsiteY467" fmla="*/ 561033 h 842084"/>
                <a:gd name="connsiteX468" fmla="*/ 140899 w 803523"/>
                <a:gd name="connsiteY468" fmla="*/ 566903 h 842084"/>
                <a:gd name="connsiteX469" fmla="*/ 144061 w 803523"/>
                <a:gd name="connsiteY469" fmla="*/ 570065 h 842084"/>
                <a:gd name="connsiteX470" fmla="*/ 145423 w 803523"/>
                <a:gd name="connsiteY470" fmla="*/ 577751 h 842084"/>
                <a:gd name="connsiteX471" fmla="*/ 145877 w 803523"/>
                <a:gd name="connsiteY471" fmla="*/ 589038 h 842084"/>
                <a:gd name="connsiteX472" fmla="*/ 149947 w 803523"/>
                <a:gd name="connsiteY472" fmla="*/ 591746 h 842084"/>
                <a:gd name="connsiteX473" fmla="*/ 150855 w 803523"/>
                <a:gd name="connsiteY473" fmla="*/ 598070 h 842084"/>
                <a:gd name="connsiteX474" fmla="*/ 147693 w 803523"/>
                <a:gd name="connsiteY474" fmla="*/ 603032 h 842084"/>
                <a:gd name="connsiteX475" fmla="*/ 147693 w 803523"/>
                <a:gd name="connsiteY475" fmla="*/ 613880 h 842084"/>
                <a:gd name="connsiteX476" fmla="*/ 156271 w 803523"/>
                <a:gd name="connsiteY476" fmla="*/ 611172 h 842084"/>
                <a:gd name="connsiteX477" fmla="*/ 152201 w 803523"/>
                <a:gd name="connsiteY477" fmla="*/ 617042 h 842084"/>
                <a:gd name="connsiteX478" fmla="*/ 149947 w 803523"/>
                <a:gd name="connsiteY478" fmla="*/ 621566 h 842084"/>
                <a:gd name="connsiteX479" fmla="*/ 153563 w 803523"/>
                <a:gd name="connsiteY479" fmla="*/ 625183 h 842084"/>
                <a:gd name="connsiteX480" fmla="*/ 144985 w 803523"/>
                <a:gd name="connsiteY480" fmla="*/ 630599 h 842084"/>
                <a:gd name="connsiteX481" fmla="*/ 150855 w 803523"/>
                <a:gd name="connsiteY481" fmla="*/ 632853 h 842084"/>
                <a:gd name="connsiteX482" fmla="*/ 164866 w 803523"/>
                <a:gd name="connsiteY482" fmla="*/ 632398 h 842084"/>
                <a:gd name="connsiteX483" fmla="*/ 166666 w 803523"/>
                <a:gd name="connsiteY483" fmla="*/ 637361 h 842084"/>
                <a:gd name="connsiteX484" fmla="*/ 171628 w 803523"/>
                <a:gd name="connsiteY484" fmla="*/ 633290 h 842084"/>
                <a:gd name="connsiteX485" fmla="*/ 176152 w 803523"/>
                <a:gd name="connsiteY485" fmla="*/ 631490 h 842084"/>
                <a:gd name="connsiteX486" fmla="*/ 180222 w 803523"/>
                <a:gd name="connsiteY486" fmla="*/ 631944 h 842084"/>
                <a:gd name="connsiteX487" fmla="*/ 178860 w 803523"/>
                <a:gd name="connsiteY487" fmla="*/ 629690 h 842084"/>
                <a:gd name="connsiteX488" fmla="*/ 171628 w 803523"/>
                <a:gd name="connsiteY488" fmla="*/ 629236 h 842084"/>
                <a:gd name="connsiteX489" fmla="*/ 171628 w 803523"/>
                <a:gd name="connsiteY489" fmla="*/ 625166 h 842084"/>
                <a:gd name="connsiteX490" fmla="*/ 164395 w 803523"/>
                <a:gd name="connsiteY490" fmla="*/ 629236 h 842084"/>
                <a:gd name="connsiteX491" fmla="*/ 161687 w 803523"/>
                <a:gd name="connsiteY491" fmla="*/ 623820 h 842084"/>
                <a:gd name="connsiteX492" fmla="*/ 168920 w 803523"/>
                <a:gd name="connsiteY492" fmla="*/ 622020 h 842084"/>
                <a:gd name="connsiteX493" fmla="*/ 176152 w 803523"/>
                <a:gd name="connsiteY493" fmla="*/ 615696 h 842084"/>
                <a:gd name="connsiteX494" fmla="*/ 178860 w 803523"/>
                <a:gd name="connsiteY494" fmla="*/ 616150 h 842084"/>
                <a:gd name="connsiteX495" fmla="*/ 182930 w 803523"/>
                <a:gd name="connsiteY495" fmla="*/ 623383 h 842084"/>
                <a:gd name="connsiteX496" fmla="*/ 187892 w 803523"/>
                <a:gd name="connsiteY496" fmla="*/ 625183 h 842084"/>
                <a:gd name="connsiteX497" fmla="*/ 192416 w 803523"/>
                <a:gd name="connsiteY497" fmla="*/ 621112 h 842084"/>
                <a:gd name="connsiteX498" fmla="*/ 199194 w 803523"/>
                <a:gd name="connsiteY498" fmla="*/ 625636 h 842084"/>
                <a:gd name="connsiteX499" fmla="*/ 205973 w 803523"/>
                <a:gd name="connsiteY499" fmla="*/ 638739 h 842084"/>
                <a:gd name="connsiteX500" fmla="*/ 210935 w 803523"/>
                <a:gd name="connsiteY500" fmla="*/ 639647 h 842084"/>
                <a:gd name="connsiteX501" fmla="*/ 212735 w 803523"/>
                <a:gd name="connsiteY501" fmla="*/ 632869 h 842084"/>
                <a:gd name="connsiteX502" fmla="*/ 211372 w 803523"/>
                <a:gd name="connsiteY502" fmla="*/ 627907 h 842084"/>
                <a:gd name="connsiteX503" fmla="*/ 212280 w 803523"/>
                <a:gd name="connsiteY503" fmla="*/ 622037 h 842084"/>
                <a:gd name="connsiteX504" fmla="*/ 214989 w 803523"/>
                <a:gd name="connsiteY504" fmla="*/ 620237 h 842084"/>
                <a:gd name="connsiteX505" fmla="*/ 218605 w 803523"/>
                <a:gd name="connsiteY505" fmla="*/ 617075 h 842084"/>
                <a:gd name="connsiteX506" fmla="*/ 218151 w 803523"/>
                <a:gd name="connsiteY506" fmla="*/ 622491 h 842084"/>
                <a:gd name="connsiteX507" fmla="*/ 218605 w 803523"/>
                <a:gd name="connsiteY507" fmla="*/ 625653 h 842084"/>
                <a:gd name="connsiteX508" fmla="*/ 220405 w 803523"/>
                <a:gd name="connsiteY508" fmla="*/ 629269 h 842084"/>
                <a:gd name="connsiteX509" fmla="*/ 224475 w 803523"/>
                <a:gd name="connsiteY509" fmla="*/ 631523 h 842084"/>
                <a:gd name="connsiteX510" fmla="*/ 232161 w 803523"/>
                <a:gd name="connsiteY510" fmla="*/ 626999 h 842084"/>
                <a:gd name="connsiteX511" fmla="*/ 237577 w 803523"/>
                <a:gd name="connsiteY511" fmla="*/ 626999 h 842084"/>
                <a:gd name="connsiteX512" fmla="*/ 243447 w 803523"/>
                <a:gd name="connsiteY512" fmla="*/ 621129 h 842084"/>
                <a:gd name="connsiteX513" fmla="*/ 249771 w 803523"/>
                <a:gd name="connsiteY513" fmla="*/ 615712 h 842084"/>
                <a:gd name="connsiteX514" fmla="*/ 249771 w 803523"/>
                <a:gd name="connsiteY514" fmla="*/ 622945 h 842084"/>
                <a:gd name="connsiteX515" fmla="*/ 248409 w 803523"/>
                <a:gd name="connsiteY515" fmla="*/ 625653 h 842084"/>
                <a:gd name="connsiteX516" fmla="*/ 246155 w 803523"/>
                <a:gd name="connsiteY516" fmla="*/ 629723 h 842084"/>
                <a:gd name="connsiteX517" fmla="*/ 244355 w 803523"/>
                <a:gd name="connsiteY517" fmla="*/ 632885 h 842084"/>
                <a:gd name="connsiteX518" fmla="*/ 241647 w 803523"/>
                <a:gd name="connsiteY518" fmla="*/ 636047 h 842084"/>
                <a:gd name="connsiteX519" fmla="*/ 238939 w 803523"/>
                <a:gd name="connsiteY519" fmla="*/ 641009 h 842084"/>
                <a:gd name="connsiteX520" fmla="*/ 238939 w 803523"/>
                <a:gd name="connsiteY520" fmla="*/ 646879 h 842084"/>
                <a:gd name="connsiteX521" fmla="*/ 245263 w 803523"/>
                <a:gd name="connsiteY521" fmla="*/ 646425 h 842084"/>
                <a:gd name="connsiteX522" fmla="*/ 243463 w 803523"/>
                <a:gd name="connsiteY522" fmla="*/ 649133 h 842084"/>
                <a:gd name="connsiteX523" fmla="*/ 237593 w 803523"/>
                <a:gd name="connsiteY523" fmla="*/ 650041 h 842084"/>
                <a:gd name="connsiteX524" fmla="*/ 237139 w 803523"/>
                <a:gd name="connsiteY524" fmla="*/ 659981 h 842084"/>
                <a:gd name="connsiteX525" fmla="*/ 234885 w 803523"/>
                <a:gd name="connsiteY525" fmla="*/ 665852 h 842084"/>
                <a:gd name="connsiteX526" fmla="*/ 235793 w 803523"/>
                <a:gd name="connsiteY526" fmla="*/ 672176 h 842084"/>
                <a:gd name="connsiteX527" fmla="*/ 228561 w 803523"/>
                <a:gd name="connsiteY527" fmla="*/ 679408 h 842084"/>
                <a:gd name="connsiteX528" fmla="*/ 223599 w 803523"/>
                <a:gd name="connsiteY528" fmla="*/ 686186 h 842084"/>
                <a:gd name="connsiteX529" fmla="*/ 217275 w 803523"/>
                <a:gd name="connsiteY529" fmla="*/ 691148 h 842084"/>
                <a:gd name="connsiteX530" fmla="*/ 215021 w 803523"/>
                <a:gd name="connsiteY530" fmla="*/ 701997 h 842084"/>
                <a:gd name="connsiteX531" fmla="*/ 209605 w 803523"/>
                <a:gd name="connsiteY531" fmla="*/ 703359 h 842084"/>
                <a:gd name="connsiteX532" fmla="*/ 201481 w 803523"/>
                <a:gd name="connsiteY532" fmla="*/ 706521 h 842084"/>
                <a:gd name="connsiteX533" fmla="*/ 196957 w 803523"/>
                <a:gd name="connsiteY533" fmla="*/ 711045 h 842084"/>
                <a:gd name="connsiteX534" fmla="*/ 188833 w 803523"/>
                <a:gd name="connsiteY534" fmla="*/ 714207 h 842084"/>
                <a:gd name="connsiteX535" fmla="*/ 179800 w 803523"/>
                <a:gd name="connsiteY535" fmla="*/ 725055 h 842084"/>
                <a:gd name="connsiteX536" fmla="*/ 176184 w 803523"/>
                <a:gd name="connsiteY536" fmla="*/ 730925 h 842084"/>
                <a:gd name="connsiteX537" fmla="*/ 179346 w 803523"/>
                <a:gd name="connsiteY537" fmla="*/ 738158 h 842084"/>
                <a:gd name="connsiteX538" fmla="*/ 173022 w 803523"/>
                <a:gd name="connsiteY538" fmla="*/ 737704 h 842084"/>
                <a:gd name="connsiteX539" fmla="*/ 170314 w 803523"/>
                <a:gd name="connsiteY539" fmla="*/ 739504 h 842084"/>
                <a:gd name="connsiteX540" fmla="*/ 166698 w 803523"/>
                <a:gd name="connsiteY540" fmla="*/ 733634 h 842084"/>
                <a:gd name="connsiteX541" fmla="*/ 154504 w 803523"/>
                <a:gd name="connsiteY541" fmla="*/ 733634 h 842084"/>
                <a:gd name="connsiteX542" fmla="*/ 144109 w 803523"/>
                <a:gd name="connsiteY542" fmla="*/ 740412 h 842084"/>
                <a:gd name="connsiteX543" fmla="*/ 139147 w 803523"/>
                <a:gd name="connsiteY543" fmla="*/ 746282 h 842084"/>
                <a:gd name="connsiteX544" fmla="*/ 135531 w 803523"/>
                <a:gd name="connsiteY544" fmla="*/ 751244 h 842084"/>
                <a:gd name="connsiteX545" fmla="*/ 131461 w 803523"/>
                <a:gd name="connsiteY545" fmla="*/ 756206 h 842084"/>
                <a:gd name="connsiteX546" fmla="*/ 126045 w 803523"/>
                <a:gd name="connsiteY546" fmla="*/ 760730 h 842084"/>
                <a:gd name="connsiteX547" fmla="*/ 120629 w 803523"/>
                <a:gd name="connsiteY547" fmla="*/ 761184 h 842084"/>
                <a:gd name="connsiteX548" fmla="*/ 118829 w 803523"/>
                <a:gd name="connsiteY548" fmla="*/ 771124 h 842084"/>
                <a:gd name="connsiteX549" fmla="*/ 113413 w 803523"/>
                <a:gd name="connsiteY549" fmla="*/ 764800 h 842084"/>
                <a:gd name="connsiteX550" fmla="*/ 107997 w 803523"/>
                <a:gd name="connsiteY550" fmla="*/ 767508 h 842084"/>
                <a:gd name="connsiteX551" fmla="*/ 100311 w 803523"/>
                <a:gd name="connsiteY551" fmla="*/ 771124 h 842084"/>
                <a:gd name="connsiteX552" fmla="*/ 95786 w 803523"/>
                <a:gd name="connsiteY552" fmla="*/ 770670 h 842084"/>
                <a:gd name="connsiteX553" fmla="*/ 92624 w 803523"/>
                <a:gd name="connsiteY553" fmla="*/ 774740 h 842084"/>
                <a:gd name="connsiteX554" fmla="*/ 92170 w 803523"/>
                <a:gd name="connsiteY554" fmla="*/ 779265 h 842084"/>
                <a:gd name="connsiteX555" fmla="*/ 67831 w 803523"/>
                <a:gd name="connsiteY555" fmla="*/ 791962 h 842084"/>
                <a:gd name="connsiteX556" fmla="*/ 65804 w 803523"/>
                <a:gd name="connsiteY556" fmla="*/ 792934 h 842084"/>
                <a:gd name="connsiteX557" fmla="*/ 63258 w 803523"/>
                <a:gd name="connsiteY557" fmla="*/ 794183 h 842084"/>
                <a:gd name="connsiteX558" fmla="*/ 60096 w 803523"/>
                <a:gd name="connsiteY558" fmla="*/ 798253 h 842084"/>
                <a:gd name="connsiteX559" fmla="*/ 51063 w 803523"/>
                <a:gd name="connsiteY559" fmla="*/ 805031 h 842084"/>
                <a:gd name="connsiteX560" fmla="*/ 49701 w 803523"/>
                <a:gd name="connsiteY560" fmla="*/ 809556 h 842084"/>
                <a:gd name="connsiteX561" fmla="*/ 50609 w 803523"/>
                <a:gd name="connsiteY561" fmla="*/ 802323 h 842084"/>
                <a:gd name="connsiteX562" fmla="*/ 38415 w 803523"/>
                <a:gd name="connsiteY562" fmla="*/ 805940 h 842084"/>
                <a:gd name="connsiteX563" fmla="*/ 38415 w 803523"/>
                <a:gd name="connsiteY563" fmla="*/ 811810 h 842084"/>
                <a:gd name="connsiteX564" fmla="*/ 43377 w 803523"/>
                <a:gd name="connsiteY564" fmla="*/ 811810 h 842084"/>
                <a:gd name="connsiteX565" fmla="*/ 40215 w 803523"/>
                <a:gd name="connsiteY565" fmla="*/ 819042 h 842084"/>
                <a:gd name="connsiteX566" fmla="*/ 33437 w 803523"/>
                <a:gd name="connsiteY566" fmla="*/ 822658 h 842084"/>
                <a:gd name="connsiteX567" fmla="*/ 28021 w 803523"/>
                <a:gd name="connsiteY567" fmla="*/ 825820 h 842084"/>
                <a:gd name="connsiteX568" fmla="*/ 26659 w 803523"/>
                <a:gd name="connsiteY568" fmla="*/ 820858 h 842084"/>
                <a:gd name="connsiteX569" fmla="*/ 22589 w 803523"/>
                <a:gd name="connsiteY569" fmla="*/ 818604 h 842084"/>
                <a:gd name="connsiteX570" fmla="*/ 16264 w 803523"/>
                <a:gd name="connsiteY570" fmla="*/ 820858 h 842084"/>
                <a:gd name="connsiteX571" fmla="*/ 13556 w 803523"/>
                <a:gd name="connsiteY571" fmla="*/ 825820 h 842084"/>
                <a:gd name="connsiteX572" fmla="*/ 13556 w 803523"/>
                <a:gd name="connsiteY572" fmla="*/ 828982 h 842084"/>
                <a:gd name="connsiteX573" fmla="*/ 8140 w 803523"/>
                <a:gd name="connsiteY573" fmla="*/ 828982 h 842084"/>
                <a:gd name="connsiteX574" fmla="*/ 4070 w 803523"/>
                <a:gd name="connsiteY574" fmla="*/ 838468 h 842084"/>
                <a:gd name="connsiteX575" fmla="*/ 0 w 803523"/>
                <a:gd name="connsiteY575" fmla="*/ 842085 h 842084"/>
                <a:gd name="connsiteX576" fmla="*/ 9940 w 803523"/>
                <a:gd name="connsiteY576" fmla="*/ 838922 h 842084"/>
                <a:gd name="connsiteX577" fmla="*/ 17172 w 803523"/>
                <a:gd name="connsiteY577" fmla="*/ 833960 h 842084"/>
                <a:gd name="connsiteX578" fmla="*/ 20335 w 803523"/>
                <a:gd name="connsiteY578" fmla="*/ 829890 h 842084"/>
                <a:gd name="connsiteX579" fmla="*/ 32983 w 803523"/>
                <a:gd name="connsiteY579" fmla="*/ 829890 h 842084"/>
                <a:gd name="connsiteX580" fmla="*/ 43831 w 803523"/>
                <a:gd name="connsiteY580" fmla="*/ 820858 h 842084"/>
                <a:gd name="connsiteX581" fmla="*/ 51517 w 803523"/>
                <a:gd name="connsiteY581" fmla="*/ 820404 h 842084"/>
                <a:gd name="connsiteX582" fmla="*/ 52426 w 803523"/>
                <a:gd name="connsiteY582" fmla="*/ 813172 h 842084"/>
                <a:gd name="connsiteX583" fmla="*/ 58750 w 803523"/>
                <a:gd name="connsiteY583" fmla="*/ 802778 h 842084"/>
                <a:gd name="connsiteX584" fmla="*/ 67782 w 803523"/>
                <a:gd name="connsiteY584" fmla="*/ 800977 h 842084"/>
                <a:gd name="connsiteX585" fmla="*/ 75468 w 803523"/>
                <a:gd name="connsiteY585" fmla="*/ 798724 h 842084"/>
                <a:gd name="connsiteX586" fmla="*/ 70944 w 803523"/>
                <a:gd name="connsiteY586" fmla="*/ 794653 h 842084"/>
                <a:gd name="connsiteX587" fmla="*/ 86754 w 803523"/>
                <a:gd name="connsiteY587" fmla="*/ 786075 h 842084"/>
                <a:gd name="connsiteX588" fmla="*/ 90824 w 803523"/>
                <a:gd name="connsiteY588" fmla="*/ 789237 h 842084"/>
                <a:gd name="connsiteX589" fmla="*/ 98511 w 803523"/>
                <a:gd name="connsiteY589" fmla="*/ 786983 h 842084"/>
                <a:gd name="connsiteX590" fmla="*/ 104381 w 803523"/>
                <a:gd name="connsiteY590" fmla="*/ 781567 h 842084"/>
                <a:gd name="connsiteX591" fmla="*/ 116575 w 803523"/>
                <a:gd name="connsiteY591" fmla="*/ 778859 h 842084"/>
                <a:gd name="connsiteX592" fmla="*/ 124699 w 803523"/>
                <a:gd name="connsiteY592" fmla="*/ 777059 h 842084"/>
                <a:gd name="connsiteX593" fmla="*/ 124699 w 803523"/>
                <a:gd name="connsiteY593" fmla="*/ 770281 h 842084"/>
                <a:gd name="connsiteX594" fmla="*/ 133731 w 803523"/>
                <a:gd name="connsiteY594" fmla="*/ 770281 h 842084"/>
                <a:gd name="connsiteX595" fmla="*/ 138256 w 803523"/>
                <a:gd name="connsiteY595" fmla="*/ 765319 h 842084"/>
                <a:gd name="connsiteX596" fmla="*/ 146380 w 803523"/>
                <a:gd name="connsiteY596" fmla="*/ 767119 h 842084"/>
                <a:gd name="connsiteX597" fmla="*/ 149542 w 803523"/>
                <a:gd name="connsiteY597" fmla="*/ 760341 h 842084"/>
                <a:gd name="connsiteX598" fmla="*/ 151796 w 803523"/>
                <a:gd name="connsiteY598" fmla="*/ 753563 h 842084"/>
                <a:gd name="connsiteX599" fmla="*/ 150888 w 803523"/>
                <a:gd name="connsiteY599" fmla="*/ 748601 h 842084"/>
                <a:gd name="connsiteX600" fmla="*/ 156758 w 803523"/>
                <a:gd name="connsiteY600" fmla="*/ 743639 h 842084"/>
                <a:gd name="connsiteX601" fmla="*/ 162628 w 803523"/>
                <a:gd name="connsiteY601" fmla="*/ 745893 h 842084"/>
                <a:gd name="connsiteX602" fmla="*/ 159920 w 803523"/>
                <a:gd name="connsiteY602" fmla="*/ 749963 h 842084"/>
                <a:gd name="connsiteX603" fmla="*/ 157666 w 803523"/>
                <a:gd name="connsiteY603" fmla="*/ 754487 h 842084"/>
                <a:gd name="connsiteX604" fmla="*/ 161736 w 803523"/>
                <a:gd name="connsiteY604" fmla="*/ 756287 h 842084"/>
                <a:gd name="connsiteX605" fmla="*/ 168514 w 803523"/>
                <a:gd name="connsiteY605" fmla="*/ 754487 h 842084"/>
                <a:gd name="connsiteX606" fmla="*/ 172584 w 803523"/>
                <a:gd name="connsiteY606" fmla="*/ 749525 h 842084"/>
                <a:gd name="connsiteX607" fmla="*/ 178000 w 803523"/>
                <a:gd name="connsiteY607" fmla="*/ 750887 h 842084"/>
                <a:gd name="connsiteX608" fmla="*/ 183870 w 803523"/>
                <a:gd name="connsiteY608" fmla="*/ 744109 h 842084"/>
                <a:gd name="connsiteX609" fmla="*/ 190649 w 803523"/>
                <a:gd name="connsiteY609" fmla="*/ 742309 h 842084"/>
                <a:gd name="connsiteX610" fmla="*/ 194719 w 803523"/>
                <a:gd name="connsiteY610" fmla="*/ 738239 h 842084"/>
                <a:gd name="connsiteX611" fmla="*/ 192465 w 803523"/>
                <a:gd name="connsiteY611" fmla="*/ 750887 h 842084"/>
                <a:gd name="connsiteX612" fmla="*/ 196535 w 803523"/>
                <a:gd name="connsiteY612" fmla="*/ 741401 h 842084"/>
                <a:gd name="connsiteX613" fmla="*/ 202405 w 803523"/>
                <a:gd name="connsiteY613" fmla="*/ 736439 h 842084"/>
                <a:gd name="connsiteX614" fmla="*/ 220469 w 803523"/>
                <a:gd name="connsiteY614" fmla="*/ 727407 h 842084"/>
                <a:gd name="connsiteX615" fmla="*/ 224086 w 803523"/>
                <a:gd name="connsiteY615" fmla="*/ 721991 h 842084"/>
                <a:gd name="connsiteX616" fmla="*/ 217761 w 803523"/>
                <a:gd name="connsiteY616" fmla="*/ 721083 h 842084"/>
                <a:gd name="connsiteX617" fmla="*/ 220923 w 803523"/>
                <a:gd name="connsiteY617" fmla="*/ 714304 h 842084"/>
                <a:gd name="connsiteX618" fmla="*/ 229502 w 803523"/>
                <a:gd name="connsiteY618" fmla="*/ 712050 h 842084"/>
                <a:gd name="connsiteX619" fmla="*/ 232664 w 803523"/>
                <a:gd name="connsiteY619" fmla="*/ 707526 h 842084"/>
                <a:gd name="connsiteX620" fmla="*/ 239442 w 803523"/>
                <a:gd name="connsiteY620" fmla="*/ 708888 h 842084"/>
                <a:gd name="connsiteX621" fmla="*/ 240804 w 803523"/>
                <a:gd name="connsiteY621" fmla="*/ 703472 h 842084"/>
                <a:gd name="connsiteX622" fmla="*/ 249382 w 803523"/>
                <a:gd name="connsiteY622" fmla="*/ 701672 h 842084"/>
                <a:gd name="connsiteX623" fmla="*/ 252998 w 803523"/>
                <a:gd name="connsiteY623" fmla="*/ 695348 h 842084"/>
                <a:gd name="connsiteX624" fmla="*/ 258414 w 803523"/>
                <a:gd name="connsiteY624" fmla="*/ 692186 h 842084"/>
                <a:gd name="connsiteX625" fmla="*/ 261576 w 803523"/>
                <a:gd name="connsiteY625" fmla="*/ 688116 h 842084"/>
                <a:gd name="connsiteX626" fmla="*/ 259776 w 803523"/>
                <a:gd name="connsiteY626" fmla="*/ 684954 h 842084"/>
                <a:gd name="connsiteX627" fmla="*/ 258868 w 803523"/>
                <a:gd name="connsiteY627" fmla="*/ 682246 h 842084"/>
                <a:gd name="connsiteX628" fmla="*/ 263830 w 803523"/>
                <a:gd name="connsiteY628" fmla="*/ 676830 h 842084"/>
                <a:gd name="connsiteX629" fmla="*/ 270609 w 803523"/>
                <a:gd name="connsiteY629" fmla="*/ 675468 h 842084"/>
                <a:gd name="connsiteX630" fmla="*/ 273771 w 803523"/>
                <a:gd name="connsiteY630" fmla="*/ 671397 h 842084"/>
                <a:gd name="connsiteX631" fmla="*/ 276933 w 803523"/>
                <a:gd name="connsiteY631" fmla="*/ 670489 h 842084"/>
                <a:gd name="connsiteX632" fmla="*/ 275571 w 803523"/>
                <a:gd name="connsiteY632" fmla="*/ 665527 h 842084"/>
                <a:gd name="connsiteX633" fmla="*/ 280095 w 803523"/>
                <a:gd name="connsiteY633" fmla="*/ 664619 h 842084"/>
                <a:gd name="connsiteX634" fmla="*/ 283711 w 803523"/>
                <a:gd name="connsiteY634" fmla="*/ 665527 h 842084"/>
                <a:gd name="connsiteX635" fmla="*/ 289127 w 803523"/>
                <a:gd name="connsiteY635" fmla="*/ 658295 h 842084"/>
                <a:gd name="connsiteX636" fmla="*/ 296359 w 803523"/>
                <a:gd name="connsiteY636" fmla="*/ 651517 h 842084"/>
                <a:gd name="connsiteX637" fmla="*/ 301775 w 803523"/>
                <a:gd name="connsiteY637" fmla="*/ 651971 h 842084"/>
                <a:gd name="connsiteX638" fmla="*/ 306299 w 803523"/>
                <a:gd name="connsiteY638" fmla="*/ 648355 h 842084"/>
                <a:gd name="connsiteX639" fmla="*/ 307208 w 803523"/>
                <a:gd name="connsiteY639" fmla="*/ 644285 h 842084"/>
                <a:gd name="connsiteX640" fmla="*/ 309007 w 803523"/>
                <a:gd name="connsiteY640" fmla="*/ 640215 h 842084"/>
                <a:gd name="connsiteX641" fmla="*/ 309462 w 803523"/>
                <a:gd name="connsiteY641" fmla="*/ 635690 h 842084"/>
                <a:gd name="connsiteX642" fmla="*/ 313078 w 803523"/>
                <a:gd name="connsiteY642" fmla="*/ 632982 h 842084"/>
                <a:gd name="connsiteX643" fmla="*/ 316694 w 803523"/>
                <a:gd name="connsiteY643" fmla="*/ 631620 h 842084"/>
                <a:gd name="connsiteX644" fmla="*/ 320764 w 803523"/>
                <a:gd name="connsiteY644" fmla="*/ 628912 h 842084"/>
                <a:gd name="connsiteX645" fmla="*/ 323018 w 803523"/>
                <a:gd name="connsiteY645" fmla="*/ 625296 h 842084"/>
                <a:gd name="connsiteX646" fmla="*/ 323018 w 803523"/>
                <a:gd name="connsiteY646" fmla="*/ 622134 h 842084"/>
                <a:gd name="connsiteX647" fmla="*/ 321656 w 803523"/>
                <a:gd name="connsiteY647" fmla="*/ 618518 h 842084"/>
                <a:gd name="connsiteX648" fmla="*/ 319402 w 803523"/>
                <a:gd name="connsiteY648" fmla="*/ 617156 h 842084"/>
                <a:gd name="connsiteX649" fmla="*/ 315786 w 803523"/>
                <a:gd name="connsiteY649" fmla="*/ 615356 h 842084"/>
                <a:gd name="connsiteX650" fmla="*/ 306754 w 803523"/>
                <a:gd name="connsiteY650" fmla="*/ 615356 h 842084"/>
                <a:gd name="connsiteX651" fmla="*/ 306299 w 803523"/>
                <a:gd name="connsiteY651" fmla="*/ 612194 h 842084"/>
                <a:gd name="connsiteX652" fmla="*/ 312170 w 803523"/>
                <a:gd name="connsiteY652" fmla="*/ 600907 h 842084"/>
                <a:gd name="connsiteX653" fmla="*/ 315332 w 803523"/>
                <a:gd name="connsiteY653" fmla="*/ 596837 h 842084"/>
                <a:gd name="connsiteX654" fmla="*/ 316240 w 803523"/>
                <a:gd name="connsiteY654" fmla="*/ 594129 h 842084"/>
                <a:gd name="connsiteX655" fmla="*/ 319402 w 803523"/>
                <a:gd name="connsiteY655" fmla="*/ 590059 h 842084"/>
                <a:gd name="connsiteX656" fmla="*/ 321656 w 803523"/>
                <a:gd name="connsiteY656" fmla="*/ 587805 h 842084"/>
                <a:gd name="connsiteX657" fmla="*/ 324364 w 803523"/>
                <a:gd name="connsiteY657" fmla="*/ 592767 h 842084"/>
                <a:gd name="connsiteX658" fmla="*/ 332050 w 803523"/>
                <a:gd name="connsiteY658" fmla="*/ 585989 h 842084"/>
                <a:gd name="connsiteX659" fmla="*/ 330688 w 803523"/>
                <a:gd name="connsiteY659" fmla="*/ 583735 h 842084"/>
                <a:gd name="connsiteX660" fmla="*/ 324818 w 803523"/>
                <a:gd name="connsiteY660" fmla="*/ 583281 h 842084"/>
                <a:gd name="connsiteX661" fmla="*/ 325726 w 803523"/>
                <a:gd name="connsiteY661" fmla="*/ 578757 h 842084"/>
                <a:gd name="connsiteX662" fmla="*/ 331596 w 803523"/>
                <a:gd name="connsiteY662" fmla="*/ 581465 h 842084"/>
                <a:gd name="connsiteX663" fmla="*/ 336558 w 803523"/>
                <a:gd name="connsiteY663" fmla="*/ 580103 h 842084"/>
                <a:gd name="connsiteX664" fmla="*/ 338812 w 803523"/>
                <a:gd name="connsiteY664" fmla="*/ 575141 h 842084"/>
                <a:gd name="connsiteX665" fmla="*/ 339266 w 803523"/>
                <a:gd name="connsiteY665" fmla="*/ 572433 h 842084"/>
                <a:gd name="connsiteX666" fmla="*/ 337012 w 803523"/>
                <a:gd name="connsiteY666" fmla="*/ 567908 h 842084"/>
                <a:gd name="connsiteX667" fmla="*/ 334304 w 803523"/>
                <a:gd name="connsiteY667" fmla="*/ 565654 h 842084"/>
                <a:gd name="connsiteX668" fmla="*/ 338828 w 803523"/>
                <a:gd name="connsiteY668" fmla="*/ 565200 h 842084"/>
                <a:gd name="connsiteX669" fmla="*/ 341990 w 803523"/>
                <a:gd name="connsiteY669" fmla="*/ 564292 h 842084"/>
                <a:gd name="connsiteX670" fmla="*/ 344698 w 803523"/>
                <a:gd name="connsiteY670" fmla="*/ 557060 h 842084"/>
                <a:gd name="connsiteX671" fmla="*/ 344698 w 803523"/>
                <a:gd name="connsiteY671" fmla="*/ 554352 h 842084"/>
                <a:gd name="connsiteX672" fmla="*/ 350114 w 803523"/>
                <a:gd name="connsiteY672" fmla="*/ 548482 h 842084"/>
                <a:gd name="connsiteX673" fmla="*/ 355985 w 803523"/>
                <a:gd name="connsiteY673" fmla="*/ 538996 h 842084"/>
                <a:gd name="connsiteX674" fmla="*/ 360947 w 803523"/>
                <a:gd name="connsiteY674" fmla="*/ 535380 h 842084"/>
                <a:gd name="connsiteX675" fmla="*/ 364563 w 803523"/>
                <a:gd name="connsiteY675" fmla="*/ 533126 h 842084"/>
                <a:gd name="connsiteX676" fmla="*/ 369525 w 803523"/>
                <a:gd name="connsiteY676" fmla="*/ 529055 h 842084"/>
                <a:gd name="connsiteX677" fmla="*/ 374941 w 803523"/>
                <a:gd name="connsiteY677" fmla="*/ 525439 h 842084"/>
                <a:gd name="connsiteX678" fmla="*/ 380811 w 803523"/>
                <a:gd name="connsiteY678" fmla="*/ 520477 h 842084"/>
                <a:gd name="connsiteX679" fmla="*/ 383065 w 803523"/>
                <a:gd name="connsiteY679" fmla="*/ 517769 h 842084"/>
                <a:gd name="connsiteX680" fmla="*/ 386227 w 803523"/>
                <a:gd name="connsiteY680" fmla="*/ 523639 h 842084"/>
                <a:gd name="connsiteX681" fmla="*/ 388481 w 803523"/>
                <a:gd name="connsiteY681" fmla="*/ 524093 h 842084"/>
                <a:gd name="connsiteX682" fmla="*/ 393443 w 803523"/>
                <a:gd name="connsiteY682" fmla="*/ 521839 h 842084"/>
                <a:gd name="connsiteX683" fmla="*/ 399767 w 803523"/>
                <a:gd name="connsiteY683" fmla="*/ 514153 h 842084"/>
                <a:gd name="connsiteX684" fmla="*/ 401129 w 803523"/>
                <a:gd name="connsiteY684" fmla="*/ 513699 h 842084"/>
                <a:gd name="connsiteX685" fmla="*/ 404291 w 803523"/>
                <a:gd name="connsiteY685" fmla="*/ 513245 h 842084"/>
                <a:gd name="connsiteX686" fmla="*/ 401810 w 803523"/>
                <a:gd name="connsiteY686" fmla="*/ 517769 h 842084"/>
                <a:gd name="connsiteX687" fmla="*/ 401810 w 803523"/>
                <a:gd name="connsiteY687" fmla="*/ 520023 h 842084"/>
                <a:gd name="connsiteX688" fmla="*/ 395713 w 803523"/>
                <a:gd name="connsiteY688" fmla="*/ 525893 h 842084"/>
                <a:gd name="connsiteX689" fmla="*/ 397967 w 803523"/>
                <a:gd name="connsiteY689" fmla="*/ 528147 h 842084"/>
                <a:gd name="connsiteX690" fmla="*/ 393897 w 803523"/>
                <a:gd name="connsiteY690" fmla="*/ 528601 h 842084"/>
                <a:gd name="connsiteX691" fmla="*/ 398421 w 803523"/>
                <a:gd name="connsiteY691" fmla="*/ 532672 h 842084"/>
                <a:gd name="connsiteX692" fmla="*/ 403837 w 803523"/>
                <a:gd name="connsiteY692" fmla="*/ 533580 h 842084"/>
                <a:gd name="connsiteX693" fmla="*/ 410615 w 803523"/>
                <a:gd name="connsiteY693" fmla="*/ 537196 h 842084"/>
                <a:gd name="connsiteX694" fmla="*/ 403837 w 803523"/>
                <a:gd name="connsiteY694" fmla="*/ 538558 h 842084"/>
                <a:gd name="connsiteX695" fmla="*/ 398421 w 803523"/>
                <a:gd name="connsiteY695" fmla="*/ 537196 h 842084"/>
                <a:gd name="connsiteX696" fmla="*/ 395259 w 803523"/>
                <a:gd name="connsiteY696" fmla="*/ 535834 h 842084"/>
                <a:gd name="connsiteX697" fmla="*/ 388027 w 803523"/>
                <a:gd name="connsiteY697" fmla="*/ 538542 h 842084"/>
                <a:gd name="connsiteX698" fmla="*/ 384411 w 803523"/>
                <a:gd name="connsiteY698" fmla="*/ 534926 h 842084"/>
                <a:gd name="connsiteX699" fmla="*/ 378995 w 803523"/>
                <a:gd name="connsiteY699" fmla="*/ 536725 h 842084"/>
                <a:gd name="connsiteX700" fmla="*/ 375379 w 803523"/>
                <a:gd name="connsiteY700" fmla="*/ 540796 h 842084"/>
                <a:gd name="connsiteX701" fmla="*/ 372671 w 803523"/>
                <a:gd name="connsiteY701" fmla="*/ 543050 h 842084"/>
                <a:gd name="connsiteX702" fmla="*/ 369054 w 803523"/>
                <a:gd name="connsiteY702" fmla="*/ 544850 h 842084"/>
                <a:gd name="connsiteX703" fmla="*/ 365892 w 803523"/>
                <a:gd name="connsiteY703" fmla="*/ 545304 h 842084"/>
                <a:gd name="connsiteX704" fmla="*/ 364530 w 803523"/>
                <a:gd name="connsiteY704" fmla="*/ 551174 h 842084"/>
                <a:gd name="connsiteX705" fmla="*/ 365892 w 803523"/>
                <a:gd name="connsiteY705" fmla="*/ 555698 h 842084"/>
                <a:gd name="connsiteX706" fmla="*/ 364984 w 803523"/>
                <a:gd name="connsiteY706" fmla="*/ 564276 h 842084"/>
                <a:gd name="connsiteX707" fmla="*/ 362730 w 803523"/>
                <a:gd name="connsiteY707" fmla="*/ 570146 h 842084"/>
                <a:gd name="connsiteX708" fmla="*/ 359114 w 803523"/>
                <a:gd name="connsiteY708" fmla="*/ 575108 h 842084"/>
                <a:gd name="connsiteX709" fmla="*/ 358660 w 803523"/>
                <a:gd name="connsiteY709" fmla="*/ 576470 h 842084"/>
                <a:gd name="connsiteX710" fmla="*/ 354590 w 803523"/>
                <a:gd name="connsiteY710" fmla="*/ 584594 h 842084"/>
                <a:gd name="connsiteX711" fmla="*/ 354590 w 803523"/>
                <a:gd name="connsiteY711" fmla="*/ 591373 h 842084"/>
                <a:gd name="connsiteX712" fmla="*/ 361368 w 803523"/>
                <a:gd name="connsiteY712" fmla="*/ 590919 h 842084"/>
                <a:gd name="connsiteX713" fmla="*/ 364530 w 803523"/>
                <a:gd name="connsiteY713" fmla="*/ 590465 h 842084"/>
                <a:gd name="connsiteX714" fmla="*/ 372217 w 803523"/>
                <a:gd name="connsiteY714" fmla="*/ 585940 h 842084"/>
                <a:gd name="connsiteX715" fmla="*/ 370417 w 803523"/>
                <a:gd name="connsiteY715" fmla="*/ 590465 h 842084"/>
                <a:gd name="connsiteX716" fmla="*/ 362730 w 803523"/>
                <a:gd name="connsiteY716" fmla="*/ 594535 h 842084"/>
                <a:gd name="connsiteX717" fmla="*/ 356860 w 803523"/>
                <a:gd name="connsiteY717" fmla="*/ 598151 h 842084"/>
                <a:gd name="connsiteX718" fmla="*/ 354152 w 803523"/>
                <a:gd name="connsiteY718" fmla="*/ 599513 h 842084"/>
                <a:gd name="connsiteX719" fmla="*/ 352352 w 803523"/>
                <a:gd name="connsiteY719" fmla="*/ 604475 h 842084"/>
                <a:gd name="connsiteX720" fmla="*/ 359130 w 803523"/>
                <a:gd name="connsiteY720" fmla="*/ 607637 h 842084"/>
                <a:gd name="connsiteX721" fmla="*/ 366817 w 803523"/>
                <a:gd name="connsiteY721" fmla="*/ 607637 h 842084"/>
                <a:gd name="connsiteX722" fmla="*/ 372687 w 803523"/>
                <a:gd name="connsiteY722" fmla="*/ 605383 h 842084"/>
                <a:gd name="connsiteX723" fmla="*/ 377649 w 803523"/>
                <a:gd name="connsiteY723" fmla="*/ 603583 h 842084"/>
                <a:gd name="connsiteX724" fmla="*/ 383519 w 803523"/>
                <a:gd name="connsiteY724" fmla="*/ 598621 h 842084"/>
                <a:gd name="connsiteX725" fmla="*/ 387135 w 803523"/>
                <a:gd name="connsiteY725" fmla="*/ 593659 h 842084"/>
                <a:gd name="connsiteX726" fmla="*/ 391205 w 803523"/>
                <a:gd name="connsiteY726" fmla="*/ 590497 h 842084"/>
                <a:gd name="connsiteX727" fmla="*/ 393459 w 803523"/>
                <a:gd name="connsiteY727" fmla="*/ 588697 h 842084"/>
                <a:gd name="connsiteX728" fmla="*/ 396621 w 803523"/>
                <a:gd name="connsiteY728" fmla="*/ 584173 h 842084"/>
                <a:gd name="connsiteX729" fmla="*/ 397983 w 803523"/>
                <a:gd name="connsiteY729" fmla="*/ 581011 h 842084"/>
                <a:gd name="connsiteX730" fmla="*/ 401826 w 803523"/>
                <a:gd name="connsiteY730" fmla="*/ 576941 h 842084"/>
                <a:gd name="connsiteX731" fmla="*/ 409740 w 803523"/>
                <a:gd name="connsiteY731" fmla="*/ 578303 h 842084"/>
                <a:gd name="connsiteX732" fmla="*/ 413356 w 803523"/>
                <a:gd name="connsiteY732" fmla="*/ 580557 h 842084"/>
                <a:gd name="connsiteX733" fmla="*/ 422842 w 803523"/>
                <a:gd name="connsiteY733" fmla="*/ 579649 h 842084"/>
                <a:gd name="connsiteX734" fmla="*/ 431420 w 803523"/>
                <a:gd name="connsiteY734" fmla="*/ 574687 h 842084"/>
                <a:gd name="connsiteX735" fmla="*/ 433674 w 803523"/>
                <a:gd name="connsiteY735" fmla="*/ 567000 h 842084"/>
                <a:gd name="connsiteX736" fmla="*/ 432312 w 803523"/>
                <a:gd name="connsiteY736" fmla="*/ 564746 h 842084"/>
                <a:gd name="connsiteX737" fmla="*/ 428242 w 803523"/>
                <a:gd name="connsiteY737" fmla="*/ 562038 h 842084"/>
                <a:gd name="connsiteX738" fmla="*/ 431858 w 803523"/>
                <a:gd name="connsiteY738" fmla="*/ 557968 h 842084"/>
                <a:gd name="connsiteX739" fmla="*/ 426896 w 803523"/>
                <a:gd name="connsiteY739" fmla="*/ 548028 h 842084"/>
                <a:gd name="connsiteX740" fmla="*/ 424642 w 803523"/>
                <a:gd name="connsiteY740" fmla="*/ 547120 h 842084"/>
                <a:gd name="connsiteX741" fmla="*/ 430058 w 803523"/>
                <a:gd name="connsiteY741" fmla="*/ 537180 h 842084"/>
                <a:gd name="connsiteX742" fmla="*/ 432312 w 803523"/>
                <a:gd name="connsiteY742" fmla="*/ 534471 h 842084"/>
                <a:gd name="connsiteX743" fmla="*/ 434566 w 803523"/>
                <a:gd name="connsiteY743" fmla="*/ 536725 h 842084"/>
                <a:gd name="connsiteX744" fmla="*/ 438636 w 803523"/>
                <a:gd name="connsiteY744" fmla="*/ 540796 h 842084"/>
                <a:gd name="connsiteX745" fmla="*/ 446760 w 803523"/>
                <a:gd name="connsiteY745" fmla="*/ 541250 h 842084"/>
                <a:gd name="connsiteX746" fmla="*/ 452630 w 803523"/>
                <a:gd name="connsiteY746" fmla="*/ 535834 h 842084"/>
                <a:gd name="connsiteX747" fmla="*/ 460317 w 803523"/>
                <a:gd name="connsiteY747" fmla="*/ 536288 h 842084"/>
                <a:gd name="connsiteX748" fmla="*/ 469349 w 803523"/>
                <a:gd name="connsiteY748" fmla="*/ 543066 h 842084"/>
                <a:gd name="connsiteX749" fmla="*/ 471149 w 803523"/>
                <a:gd name="connsiteY749" fmla="*/ 546228 h 842084"/>
                <a:gd name="connsiteX750" fmla="*/ 467987 w 803523"/>
                <a:gd name="connsiteY750" fmla="*/ 547590 h 842084"/>
                <a:gd name="connsiteX751" fmla="*/ 472057 w 803523"/>
                <a:gd name="connsiteY751" fmla="*/ 553914 h 842084"/>
                <a:gd name="connsiteX752" fmla="*/ 475673 w 803523"/>
                <a:gd name="connsiteY752" fmla="*/ 558438 h 842084"/>
                <a:gd name="connsiteX753" fmla="*/ 480635 w 803523"/>
                <a:gd name="connsiteY753" fmla="*/ 558892 h 842084"/>
                <a:gd name="connsiteX754" fmla="*/ 485159 w 803523"/>
                <a:gd name="connsiteY754" fmla="*/ 559800 h 842084"/>
                <a:gd name="connsiteX755" fmla="*/ 490575 w 803523"/>
                <a:gd name="connsiteY755" fmla="*/ 560709 h 842084"/>
                <a:gd name="connsiteX756" fmla="*/ 494191 w 803523"/>
                <a:gd name="connsiteY756" fmla="*/ 558909 h 842084"/>
                <a:gd name="connsiteX757" fmla="*/ 497808 w 803523"/>
                <a:gd name="connsiteY757" fmla="*/ 556655 h 842084"/>
                <a:gd name="connsiteX758" fmla="*/ 499608 w 803523"/>
                <a:gd name="connsiteY758" fmla="*/ 560725 h 842084"/>
                <a:gd name="connsiteX759" fmla="*/ 506840 w 803523"/>
                <a:gd name="connsiteY759" fmla="*/ 566141 h 842084"/>
                <a:gd name="connsiteX760" fmla="*/ 514072 w 803523"/>
                <a:gd name="connsiteY760" fmla="*/ 566595 h 842084"/>
                <a:gd name="connsiteX761" fmla="*/ 518142 w 803523"/>
                <a:gd name="connsiteY761" fmla="*/ 574281 h 842084"/>
                <a:gd name="connsiteX762" fmla="*/ 523104 w 803523"/>
                <a:gd name="connsiteY762" fmla="*/ 575643 h 842084"/>
                <a:gd name="connsiteX763" fmla="*/ 530790 w 803523"/>
                <a:gd name="connsiteY763" fmla="*/ 575643 h 842084"/>
                <a:gd name="connsiteX764" fmla="*/ 541185 w 803523"/>
                <a:gd name="connsiteY764" fmla="*/ 574735 h 842084"/>
                <a:gd name="connsiteX765" fmla="*/ 546147 w 803523"/>
                <a:gd name="connsiteY765" fmla="*/ 574735 h 842084"/>
                <a:gd name="connsiteX766" fmla="*/ 553833 w 803523"/>
                <a:gd name="connsiteY766" fmla="*/ 574281 h 842084"/>
                <a:gd name="connsiteX767" fmla="*/ 562865 w 803523"/>
                <a:gd name="connsiteY767" fmla="*/ 574735 h 842084"/>
                <a:gd name="connsiteX768" fmla="*/ 571443 w 803523"/>
                <a:gd name="connsiteY768" fmla="*/ 577443 h 842084"/>
                <a:gd name="connsiteX769" fmla="*/ 575059 w 803523"/>
                <a:gd name="connsiteY769" fmla="*/ 574735 h 842084"/>
                <a:gd name="connsiteX770" fmla="*/ 567827 w 803523"/>
                <a:gd name="connsiteY770" fmla="*/ 580605 h 842084"/>
                <a:gd name="connsiteX771" fmla="*/ 576859 w 803523"/>
                <a:gd name="connsiteY771" fmla="*/ 586021 h 842084"/>
                <a:gd name="connsiteX772" fmla="*/ 587708 w 803523"/>
                <a:gd name="connsiteY772" fmla="*/ 589183 h 842084"/>
                <a:gd name="connsiteX773" fmla="*/ 590870 w 803523"/>
                <a:gd name="connsiteY773" fmla="*/ 590546 h 842084"/>
                <a:gd name="connsiteX774" fmla="*/ 607588 w 803523"/>
                <a:gd name="connsiteY774" fmla="*/ 578351 h 842084"/>
                <a:gd name="connsiteX775" fmla="*/ 613458 w 803523"/>
                <a:gd name="connsiteY775" fmla="*/ 580151 h 842084"/>
                <a:gd name="connsiteX776" fmla="*/ 608042 w 803523"/>
                <a:gd name="connsiteY776" fmla="*/ 583767 h 842084"/>
                <a:gd name="connsiteX777" fmla="*/ 607588 w 803523"/>
                <a:gd name="connsiteY777" fmla="*/ 589637 h 842084"/>
                <a:gd name="connsiteX778" fmla="*/ 603064 w 803523"/>
                <a:gd name="connsiteY778" fmla="*/ 595054 h 842084"/>
                <a:gd name="connsiteX779" fmla="*/ 613912 w 803523"/>
                <a:gd name="connsiteY779" fmla="*/ 604086 h 842084"/>
                <a:gd name="connsiteX780" fmla="*/ 621599 w 803523"/>
                <a:gd name="connsiteY780" fmla="*/ 606340 h 842084"/>
                <a:gd name="connsiteX781" fmla="*/ 627469 w 803523"/>
                <a:gd name="connsiteY781" fmla="*/ 610864 h 842084"/>
                <a:gd name="connsiteX782" fmla="*/ 636047 w 803523"/>
                <a:gd name="connsiteY782" fmla="*/ 614934 h 842084"/>
                <a:gd name="connsiteX783" fmla="*/ 639209 w 803523"/>
                <a:gd name="connsiteY783" fmla="*/ 623512 h 842084"/>
                <a:gd name="connsiteX784" fmla="*/ 641917 w 803523"/>
                <a:gd name="connsiteY784" fmla="*/ 627582 h 842084"/>
                <a:gd name="connsiteX785" fmla="*/ 649603 w 803523"/>
                <a:gd name="connsiteY785" fmla="*/ 635269 h 842084"/>
                <a:gd name="connsiteX786" fmla="*/ 655019 w 803523"/>
                <a:gd name="connsiteY786" fmla="*/ 637523 h 842084"/>
                <a:gd name="connsiteX787" fmla="*/ 662706 w 803523"/>
                <a:gd name="connsiteY787" fmla="*/ 643393 h 842084"/>
                <a:gd name="connsiteX788" fmla="*/ 666776 w 803523"/>
                <a:gd name="connsiteY788" fmla="*/ 645193 h 842084"/>
                <a:gd name="connsiteX789" fmla="*/ 667684 w 803523"/>
                <a:gd name="connsiteY789" fmla="*/ 641577 h 842084"/>
                <a:gd name="connsiteX790" fmla="*/ 674008 w 803523"/>
                <a:gd name="connsiteY790" fmla="*/ 642031 h 842084"/>
                <a:gd name="connsiteX791" fmla="*/ 678532 w 803523"/>
                <a:gd name="connsiteY791" fmla="*/ 640231 h 842084"/>
                <a:gd name="connsiteX792" fmla="*/ 674008 w 803523"/>
                <a:gd name="connsiteY792" fmla="*/ 632107 h 842084"/>
                <a:gd name="connsiteX793" fmla="*/ 662722 w 803523"/>
                <a:gd name="connsiteY793" fmla="*/ 621712 h 842084"/>
                <a:gd name="connsiteX794" fmla="*/ 659560 w 803523"/>
                <a:gd name="connsiteY794" fmla="*/ 618550 h 842084"/>
                <a:gd name="connsiteX795" fmla="*/ 665884 w 803523"/>
                <a:gd name="connsiteY795" fmla="*/ 620350 h 842084"/>
                <a:gd name="connsiteX796" fmla="*/ 672208 w 803523"/>
                <a:gd name="connsiteY796" fmla="*/ 624420 h 842084"/>
                <a:gd name="connsiteX797" fmla="*/ 675370 w 803523"/>
                <a:gd name="connsiteY797" fmla="*/ 616296 h 842084"/>
                <a:gd name="connsiteX798" fmla="*/ 680786 w 803523"/>
                <a:gd name="connsiteY798" fmla="*/ 619004 h 842084"/>
                <a:gd name="connsiteX799" fmla="*/ 683040 w 803523"/>
                <a:gd name="connsiteY799" fmla="*/ 622620 h 842084"/>
                <a:gd name="connsiteX800" fmla="*/ 680786 w 803523"/>
                <a:gd name="connsiteY800" fmla="*/ 626237 h 842084"/>
                <a:gd name="connsiteX801" fmla="*/ 683040 w 803523"/>
                <a:gd name="connsiteY801" fmla="*/ 632107 h 842084"/>
                <a:gd name="connsiteX802" fmla="*/ 684402 w 803523"/>
                <a:gd name="connsiteY802" fmla="*/ 639793 h 842084"/>
                <a:gd name="connsiteX803" fmla="*/ 691635 w 803523"/>
                <a:gd name="connsiteY803" fmla="*/ 640247 h 842084"/>
                <a:gd name="connsiteX804" fmla="*/ 693889 w 803523"/>
                <a:gd name="connsiteY804" fmla="*/ 645209 h 842084"/>
                <a:gd name="connsiteX805" fmla="*/ 700213 w 803523"/>
                <a:gd name="connsiteY805" fmla="*/ 644301 h 842084"/>
                <a:gd name="connsiteX806" fmla="*/ 696142 w 803523"/>
                <a:gd name="connsiteY806" fmla="*/ 631198 h 842084"/>
                <a:gd name="connsiteX807" fmla="*/ 698396 w 803523"/>
                <a:gd name="connsiteY807" fmla="*/ 628944 h 842084"/>
                <a:gd name="connsiteX808" fmla="*/ 690710 w 803523"/>
                <a:gd name="connsiteY808" fmla="*/ 610426 h 842084"/>
                <a:gd name="connsiteX809" fmla="*/ 694780 w 803523"/>
                <a:gd name="connsiteY809" fmla="*/ 609064 h 842084"/>
                <a:gd name="connsiteX810" fmla="*/ 701559 w 803523"/>
                <a:gd name="connsiteY810" fmla="*/ 624420 h 842084"/>
                <a:gd name="connsiteX811" fmla="*/ 702013 w 803523"/>
                <a:gd name="connsiteY811" fmla="*/ 632998 h 842084"/>
                <a:gd name="connsiteX812" fmla="*/ 708337 w 803523"/>
                <a:gd name="connsiteY812" fmla="*/ 639777 h 842084"/>
                <a:gd name="connsiteX813" fmla="*/ 718277 w 803523"/>
                <a:gd name="connsiteY813" fmla="*/ 644301 h 842084"/>
                <a:gd name="connsiteX814" fmla="*/ 717369 w 803523"/>
                <a:gd name="connsiteY814" fmla="*/ 646555 h 842084"/>
                <a:gd name="connsiteX815" fmla="*/ 716007 w 803523"/>
                <a:gd name="connsiteY815" fmla="*/ 649263 h 842084"/>
                <a:gd name="connsiteX816" fmla="*/ 710137 w 803523"/>
                <a:gd name="connsiteY816" fmla="*/ 649263 h 842084"/>
                <a:gd name="connsiteX817" fmla="*/ 705612 w 803523"/>
                <a:gd name="connsiteY817" fmla="*/ 645193 h 842084"/>
                <a:gd name="connsiteX818" fmla="*/ 703359 w 803523"/>
                <a:gd name="connsiteY818" fmla="*/ 646555 h 842084"/>
                <a:gd name="connsiteX819" fmla="*/ 706067 w 803523"/>
                <a:gd name="connsiteY819" fmla="*/ 649717 h 842084"/>
                <a:gd name="connsiteX820" fmla="*/ 703359 w 803523"/>
                <a:gd name="connsiteY820" fmla="*/ 654679 h 842084"/>
                <a:gd name="connsiteX821" fmla="*/ 705158 w 803523"/>
                <a:gd name="connsiteY821" fmla="*/ 658295 h 842084"/>
                <a:gd name="connsiteX822" fmla="*/ 708775 w 803523"/>
                <a:gd name="connsiteY822" fmla="*/ 663257 h 842084"/>
                <a:gd name="connsiteX823" fmla="*/ 707866 w 803523"/>
                <a:gd name="connsiteY823" fmla="*/ 670489 h 842084"/>
                <a:gd name="connsiteX824" fmla="*/ 710120 w 803523"/>
                <a:gd name="connsiteY824" fmla="*/ 670943 h 842084"/>
                <a:gd name="connsiteX825" fmla="*/ 714191 w 803523"/>
                <a:gd name="connsiteY825" fmla="*/ 674559 h 842084"/>
                <a:gd name="connsiteX826" fmla="*/ 711029 w 803523"/>
                <a:gd name="connsiteY826" fmla="*/ 679975 h 842084"/>
                <a:gd name="connsiteX827" fmla="*/ 709229 w 803523"/>
                <a:gd name="connsiteY827" fmla="*/ 684046 h 842084"/>
                <a:gd name="connsiteX828" fmla="*/ 709229 w 803523"/>
                <a:gd name="connsiteY828" fmla="*/ 687662 h 842084"/>
                <a:gd name="connsiteX829" fmla="*/ 706975 w 803523"/>
                <a:gd name="connsiteY829" fmla="*/ 689024 h 842084"/>
                <a:gd name="connsiteX830" fmla="*/ 704267 w 803523"/>
                <a:gd name="connsiteY830" fmla="*/ 684500 h 842084"/>
                <a:gd name="connsiteX831" fmla="*/ 701104 w 803523"/>
                <a:gd name="connsiteY831" fmla="*/ 680884 h 842084"/>
                <a:gd name="connsiteX832" fmla="*/ 697942 w 803523"/>
                <a:gd name="connsiteY832" fmla="*/ 679522 h 842084"/>
                <a:gd name="connsiteX833" fmla="*/ 696142 w 803523"/>
                <a:gd name="connsiteY833" fmla="*/ 676813 h 842084"/>
                <a:gd name="connsiteX834" fmla="*/ 693889 w 803523"/>
                <a:gd name="connsiteY834" fmla="*/ 674559 h 842084"/>
                <a:gd name="connsiteX835" fmla="*/ 690726 w 803523"/>
                <a:gd name="connsiteY835" fmla="*/ 677722 h 842084"/>
                <a:gd name="connsiteX836" fmla="*/ 689364 w 803523"/>
                <a:gd name="connsiteY836" fmla="*/ 680884 h 842084"/>
                <a:gd name="connsiteX837" fmla="*/ 692072 w 803523"/>
                <a:gd name="connsiteY837" fmla="*/ 685408 h 842084"/>
                <a:gd name="connsiteX838" fmla="*/ 693434 w 803523"/>
                <a:gd name="connsiteY838" fmla="*/ 687662 h 842084"/>
                <a:gd name="connsiteX839" fmla="*/ 697959 w 803523"/>
                <a:gd name="connsiteY839" fmla="*/ 688116 h 842084"/>
                <a:gd name="connsiteX840" fmla="*/ 697959 w 803523"/>
                <a:gd name="connsiteY840" fmla="*/ 691278 h 842084"/>
                <a:gd name="connsiteX841" fmla="*/ 694797 w 803523"/>
                <a:gd name="connsiteY841" fmla="*/ 693532 h 842084"/>
                <a:gd name="connsiteX842" fmla="*/ 693889 w 803523"/>
                <a:gd name="connsiteY842" fmla="*/ 698056 h 842084"/>
                <a:gd name="connsiteX843" fmla="*/ 695251 w 803523"/>
                <a:gd name="connsiteY843" fmla="*/ 703018 h 842084"/>
                <a:gd name="connsiteX844" fmla="*/ 697959 w 803523"/>
                <a:gd name="connsiteY844" fmla="*/ 704818 h 842084"/>
                <a:gd name="connsiteX845" fmla="*/ 699759 w 803523"/>
                <a:gd name="connsiteY845" fmla="*/ 708434 h 842084"/>
                <a:gd name="connsiteX846" fmla="*/ 702467 w 803523"/>
                <a:gd name="connsiteY846" fmla="*/ 714304 h 842084"/>
                <a:gd name="connsiteX847" fmla="*/ 704721 w 803523"/>
                <a:gd name="connsiteY847" fmla="*/ 718829 h 842084"/>
                <a:gd name="connsiteX848" fmla="*/ 706975 w 803523"/>
                <a:gd name="connsiteY848" fmla="*/ 722445 h 842084"/>
                <a:gd name="connsiteX849" fmla="*/ 708775 w 803523"/>
                <a:gd name="connsiteY849" fmla="*/ 719282 h 842084"/>
                <a:gd name="connsiteX850" fmla="*/ 708775 w 803523"/>
                <a:gd name="connsiteY850" fmla="*/ 714320 h 842084"/>
                <a:gd name="connsiteX851" fmla="*/ 706975 w 803523"/>
                <a:gd name="connsiteY851" fmla="*/ 711612 h 842084"/>
                <a:gd name="connsiteX852" fmla="*/ 708337 w 803523"/>
                <a:gd name="connsiteY852" fmla="*/ 708450 h 842084"/>
                <a:gd name="connsiteX853" fmla="*/ 709699 w 803523"/>
                <a:gd name="connsiteY853" fmla="*/ 704834 h 842084"/>
                <a:gd name="connsiteX854" fmla="*/ 708337 w 803523"/>
                <a:gd name="connsiteY854" fmla="*/ 701218 h 842084"/>
                <a:gd name="connsiteX855" fmla="*/ 706537 w 803523"/>
                <a:gd name="connsiteY855" fmla="*/ 698510 h 842084"/>
                <a:gd name="connsiteX856" fmla="*/ 706991 w 803523"/>
                <a:gd name="connsiteY856" fmla="*/ 696256 h 842084"/>
                <a:gd name="connsiteX857" fmla="*/ 710153 w 803523"/>
                <a:gd name="connsiteY857" fmla="*/ 694894 h 842084"/>
                <a:gd name="connsiteX858" fmla="*/ 713769 w 803523"/>
                <a:gd name="connsiteY858" fmla="*/ 692186 h 842084"/>
                <a:gd name="connsiteX859" fmla="*/ 715569 w 803523"/>
                <a:gd name="connsiteY859" fmla="*/ 689478 h 842084"/>
                <a:gd name="connsiteX860" fmla="*/ 716023 w 803523"/>
                <a:gd name="connsiteY860" fmla="*/ 686770 h 842084"/>
                <a:gd name="connsiteX861" fmla="*/ 719185 w 803523"/>
                <a:gd name="connsiteY861" fmla="*/ 686770 h 842084"/>
                <a:gd name="connsiteX862" fmla="*/ 719185 w 803523"/>
                <a:gd name="connsiteY862" fmla="*/ 683154 h 842084"/>
                <a:gd name="connsiteX863" fmla="*/ 717385 w 803523"/>
                <a:gd name="connsiteY863" fmla="*/ 679538 h 842084"/>
                <a:gd name="connsiteX864" fmla="*/ 721909 w 803523"/>
                <a:gd name="connsiteY864" fmla="*/ 682700 h 842084"/>
                <a:gd name="connsiteX865" fmla="*/ 723271 w 803523"/>
                <a:gd name="connsiteY865" fmla="*/ 679992 h 842084"/>
                <a:gd name="connsiteX866" fmla="*/ 724180 w 803523"/>
                <a:gd name="connsiteY866" fmla="*/ 675030 h 842084"/>
                <a:gd name="connsiteX867" fmla="*/ 718309 w 803523"/>
                <a:gd name="connsiteY867" fmla="*/ 670505 h 842084"/>
                <a:gd name="connsiteX868" fmla="*/ 721017 w 803523"/>
                <a:gd name="connsiteY868" fmla="*/ 666889 h 842084"/>
                <a:gd name="connsiteX869" fmla="*/ 717401 w 803523"/>
                <a:gd name="connsiteY869" fmla="*/ 665981 h 842084"/>
                <a:gd name="connsiteX870" fmla="*/ 716039 w 803523"/>
                <a:gd name="connsiteY870" fmla="*/ 663273 h 842084"/>
                <a:gd name="connsiteX871" fmla="*/ 715131 w 803523"/>
                <a:gd name="connsiteY871" fmla="*/ 658311 h 842084"/>
                <a:gd name="connsiteX872" fmla="*/ 720093 w 803523"/>
                <a:gd name="connsiteY872" fmla="*/ 656949 h 842084"/>
                <a:gd name="connsiteX873" fmla="*/ 722347 w 803523"/>
                <a:gd name="connsiteY873" fmla="*/ 663273 h 842084"/>
                <a:gd name="connsiteX874" fmla="*/ 723709 w 803523"/>
                <a:gd name="connsiteY874" fmla="*/ 659657 h 842084"/>
                <a:gd name="connsiteX875" fmla="*/ 727325 w 803523"/>
                <a:gd name="connsiteY875" fmla="*/ 663727 h 842084"/>
                <a:gd name="connsiteX876" fmla="*/ 729579 w 803523"/>
                <a:gd name="connsiteY876" fmla="*/ 661019 h 842084"/>
                <a:gd name="connsiteX877" fmla="*/ 731833 w 803523"/>
                <a:gd name="connsiteY877" fmla="*/ 663273 h 842084"/>
                <a:gd name="connsiteX878" fmla="*/ 730033 w 803523"/>
                <a:gd name="connsiteY878" fmla="*/ 666435 h 842084"/>
                <a:gd name="connsiteX879" fmla="*/ 732287 w 803523"/>
                <a:gd name="connsiteY879" fmla="*/ 667797 h 842084"/>
                <a:gd name="connsiteX880" fmla="*/ 736812 w 803523"/>
                <a:gd name="connsiteY880" fmla="*/ 667797 h 842084"/>
                <a:gd name="connsiteX881" fmla="*/ 739974 w 803523"/>
                <a:gd name="connsiteY881" fmla="*/ 670960 h 842084"/>
                <a:gd name="connsiteX882" fmla="*/ 735904 w 803523"/>
                <a:gd name="connsiteY882" fmla="*/ 671414 h 842084"/>
                <a:gd name="connsiteX883" fmla="*/ 732287 w 803523"/>
                <a:gd name="connsiteY883" fmla="*/ 671868 h 842084"/>
                <a:gd name="connsiteX884" fmla="*/ 732287 w 803523"/>
                <a:gd name="connsiteY884" fmla="*/ 675030 h 842084"/>
                <a:gd name="connsiteX885" fmla="*/ 734541 w 803523"/>
                <a:gd name="connsiteY885" fmla="*/ 675484 h 842084"/>
                <a:gd name="connsiteX886" fmla="*/ 737249 w 803523"/>
                <a:gd name="connsiteY886" fmla="*/ 679100 h 842084"/>
                <a:gd name="connsiteX887" fmla="*/ 738158 w 803523"/>
                <a:gd name="connsiteY887" fmla="*/ 681808 h 842084"/>
                <a:gd name="connsiteX888" fmla="*/ 735450 w 803523"/>
                <a:gd name="connsiteY888" fmla="*/ 683170 h 842084"/>
                <a:gd name="connsiteX889" fmla="*/ 732287 w 803523"/>
                <a:gd name="connsiteY889" fmla="*/ 683170 h 842084"/>
                <a:gd name="connsiteX890" fmla="*/ 730033 w 803523"/>
                <a:gd name="connsiteY890" fmla="*/ 686332 h 842084"/>
                <a:gd name="connsiteX891" fmla="*/ 735904 w 803523"/>
                <a:gd name="connsiteY891" fmla="*/ 686786 h 842084"/>
                <a:gd name="connsiteX892" fmla="*/ 738612 w 803523"/>
                <a:gd name="connsiteY892" fmla="*/ 690856 h 842084"/>
                <a:gd name="connsiteX893" fmla="*/ 744482 w 803523"/>
                <a:gd name="connsiteY893" fmla="*/ 691310 h 842084"/>
                <a:gd name="connsiteX894" fmla="*/ 744482 w 803523"/>
                <a:gd name="connsiteY894" fmla="*/ 694927 h 842084"/>
                <a:gd name="connsiteX895" fmla="*/ 734541 w 803523"/>
                <a:gd name="connsiteY895" fmla="*/ 694927 h 842084"/>
                <a:gd name="connsiteX896" fmla="*/ 728217 w 803523"/>
                <a:gd name="connsiteY896" fmla="*/ 690856 h 842084"/>
                <a:gd name="connsiteX897" fmla="*/ 723255 w 803523"/>
                <a:gd name="connsiteY897" fmla="*/ 690856 h 842084"/>
                <a:gd name="connsiteX898" fmla="*/ 725509 w 803523"/>
                <a:gd name="connsiteY898" fmla="*/ 694472 h 842084"/>
                <a:gd name="connsiteX899" fmla="*/ 725963 w 803523"/>
                <a:gd name="connsiteY899" fmla="*/ 696726 h 842084"/>
                <a:gd name="connsiteX900" fmla="*/ 725509 w 803523"/>
                <a:gd name="connsiteY900" fmla="*/ 699888 h 842084"/>
                <a:gd name="connsiteX901" fmla="*/ 720985 w 803523"/>
                <a:gd name="connsiteY901" fmla="*/ 697181 h 842084"/>
                <a:gd name="connsiteX902" fmla="*/ 717369 w 803523"/>
                <a:gd name="connsiteY902" fmla="*/ 696272 h 842084"/>
                <a:gd name="connsiteX903" fmla="*/ 715115 w 803523"/>
                <a:gd name="connsiteY903" fmla="*/ 698526 h 842084"/>
                <a:gd name="connsiteX904" fmla="*/ 715569 w 803523"/>
                <a:gd name="connsiteY904" fmla="*/ 700780 h 842084"/>
                <a:gd name="connsiteX905" fmla="*/ 716931 w 803523"/>
                <a:gd name="connsiteY905" fmla="*/ 704851 h 842084"/>
                <a:gd name="connsiteX906" fmla="*/ 718731 w 803523"/>
                <a:gd name="connsiteY906" fmla="*/ 710721 h 842084"/>
                <a:gd name="connsiteX907" fmla="*/ 718277 w 803523"/>
                <a:gd name="connsiteY907" fmla="*/ 714337 h 842084"/>
                <a:gd name="connsiteX908" fmla="*/ 716023 w 803523"/>
                <a:gd name="connsiteY908" fmla="*/ 717953 h 842084"/>
                <a:gd name="connsiteX909" fmla="*/ 716023 w 803523"/>
                <a:gd name="connsiteY909" fmla="*/ 720207 h 842084"/>
                <a:gd name="connsiteX910" fmla="*/ 716931 w 803523"/>
                <a:gd name="connsiteY910" fmla="*/ 723369 h 842084"/>
                <a:gd name="connsiteX911" fmla="*/ 721455 w 803523"/>
                <a:gd name="connsiteY911" fmla="*/ 722915 h 842084"/>
                <a:gd name="connsiteX912" fmla="*/ 722817 w 803523"/>
                <a:gd name="connsiteY912" fmla="*/ 719299 h 842084"/>
                <a:gd name="connsiteX913" fmla="*/ 721909 w 803523"/>
                <a:gd name="connsiteY913" fmla="*/ 714337 h 842084"/>
                <a:gd name="connsiteX914" fmla="*/ 723271 w 803523"/>
                <a:gd name="connsiteY914" fmla="*/ 709375 h 842084"/>
                <a:gd name="connsiteX915" fmla="*/ 725979 w 803523"/>
                <a:gd name="connsiteY915" fmla="*/ 706667 h 842084"/>
                <a:gd name="connsiteX916" fmla="*/ 727342 w 803523"/>
                <a:gd name="connsiteY916" fmla="*/ 709375 h 842084"/>
                <a:gd name="connsiteX917" fmla="*/ 728250 w 803523"/>
                <a:gd name="connsiteY917" fmla="*/ 714337 h 842084"/>
                <a:gd name="connsiteX918" fmla="*/ 739536 w 803523"/>
                <a:gd name="connsiteY918" fmla="*/ 714337 h 842084"/>
                <a:gd name="connsiteX919" fmla="*/ 739990 w 803523"/>
                <a:gd name="connsiteY919" fmla="*/ 710721 h 842084"/>
                <a:gd name="connsiteX920" fmla="*/ 737736 w 803523"/>
                <a:gd name="connsiteY920" fmla="*/ 708467 h 842084"/>
                <a:gd name="connsiteX921" fmla="*/ 740444 w 803523"/>
                <a:gd name="connsiteY921" fmla="*/ 706667 h 842084"/>
                <a:gd name="connsiteX922" fmla="*/ 744514 w 803523"/>
                <a:gd name="connsiteY922" fmla="*/ 710737 h 842084"/>
                <a:gd name="connsiteX923" fmla="*/ 748130 w 803523"/>
                <a:gd name="connsiteY923" fmla="*/ 710737 h 842084"/>
                <a:gd name="connsiteX924" fmla="*/ 747222 w 803523"/>
                <a:gd name="connsiteY924" fmla="*/ 705321 h 842084"/>
                <a:gd name="connsiteX925" fmla="*/ 747222 w 803523"/>
                <a:gd name="connsiteY925" fmla="*/ 701705 h 842084"/>
                <a:gd name="connsiteX926" fmla="*/ 750838 w 803523"/>
                <a:gd name="connsiteY926" fmla="*/ 703067 h 842084"/>
                <a:gd name="connsiteX927" fmla="*/ 753546 w 803523"/>
                <a:gd name="connsiteY927" fmla="*/ 705321 h 842084"/>
                <a:gd name="connsiteX928" fmla="*/ 755346 w 803523"/>
                <a:gd name="connsiteY928" fmla="*/ 710283 h 842084"/>
                <a:gd name="connsiteX929" fmla="*/ 760308 w 803523"/>
                <a:gd name="connsiteY929" fmla="*/ 712083 h 842084"/>
                <a:gd name="connsiteX930" fmla="*/ 760308 w 803523"/>
                <a:gd name="connsiteY930" fmla="*/ 714337 h 842084"/>
                <a:gd name="connsiteX931" fmla="*/ 767540 w 803523"/>
                <a:gd name="connsiteY931" fmla="*/ 719299 h 842084"/>
                <a:gd name="connsiteX932" fmla="*/ 770249 w 803523"/>
                <a:gd name="connsiteY932" fmla="*/ 724715 h 842084"/>
                <a:gd name="connsiteX933" fmla="*/ 765724 w 803523"/>
                <a:gd name="connsiteY933" fmla="*/ 724715 h 842084"/>
                <a:gd name="connsiteX934" fmla="*/ 762108 w 803523"/>
                <a:gd name="connsiteY934" fmla="*/ 720645 h 842084"/>
                <a:gd name="connsiteX935" fmla="*/ 759400 w 803523"/>
                <a:gd name="connsiteY935" fmla="*/ 718391 h 842084"/>
                <a:gd name="connsiteX936" fmla="*/ 756692 w 803523"/>
                <a:gd name="connsiteY936" fmla="*/ 714320 h 842084"/>
                <a:gd name="connsiteX937" fmla="*/ 755330 w 803523"/>
                <a:gd name="connsiteY937" fmla="*/ 718845 h 842084"/>
                <a:gd name="connsiteX938" fmla="*/ 758492 w 803523"/>
                <a:gd name="connsiteY938" fmla="*/ 721099 h 842084"/>
                <a:gd name="connsiteX939" fmla="*/ 760292 w 803523"/>
                <a:gd name="connsiteY939" fmla="*/ 724261 h 842084"/>
                <a:gd name="connsiteX940" fmla="*/ 757130 w 803523"/>
                <a:gd name="connsiteY940" fmla="*/ 724261 h 842084"/>
                <a:gd name="connsiteX941" fmla="*/ 752168 w 803523"/>
                <a:gd name="connsiteY941" fmla="*/ 719737 h 842084"/>
                <a:gd name="connsiteX942" fmla="*/ 750806 w 803523"/>
                <a:gd name="connsiteY942" fmla="*/ 726969 h 842084"/>
                <a:gd name="connsiteX943" fmla="*/ 754876 w 803523"/>
                <a:gd name="connsiteY943" fmla="*/ 728331 h 842084"/>
                <a:gd name="connsiteX944" fmla="*/ 760292 w 803523"/>
                <a:gd name="connsiteY944" fmla="*/ 728331 h 842084"/>
                <a:gd name="connsiteX945" fmla="*/ 761654 w 803523"/>
                <a:gd name="connsiteY945" fmla="*/ 730585 h 842084"/>
                <a:gd name="connsiteX946" fmla="*/ 759854 w 803523"/>
                <a:gd name="connsiteY946" fmla="*/ 738709 h 842084"/>
                <a:gd name="connsiteX947" fmla="*/ 754892 w 803523"/>
                <a:gd name="connsiteY947" fmla="*/ 740963 h 842084"/>
                <a:gd name="connsiteX948" fmla="*/ 752184 w 803523"/>
                <a:gd name="connsiteY948" fmla="*/ 740055 h 842084"/>
                <a:gd name="connsiteX949" fmla="*/ 752184 w 803523"/>
                <a:gd name="connsiteY949" fmla="*/ 735985 h 842084"/>
                <a:gd name="connsiteX950" fmla="*/ 749930 w 803523"/>
                <a:gd name="connsiteY950" fmla="*/ 735985 h 842084"/>
                <a:gd name="connsiteX951" fmla="*/ 749022 w 803523"/>
                <a:gd name="connsiteY951" fmla="*/ 731915 h 842084"/>
                <a:gd name="connsiteX952" fmla="*/ 744498 w 803523"/>
                <a:gd name="connsiteY952" fmla="*/ 731915 h 842084"/>
                <a:gd name="connsiteX953" fmla="*/ 742244 w 803523"/>
                <a:gd name="connsiteY953" fmla="*/ 730552 h 842084"/>
                <a:gd name="connsiteX954" fmla="*/ 742244 w 803523"/>
                <a:gd name="connsiteY954" fmla="*/ 728298 h 842084"/>
                <a:gd name="connsiteX955" fmla="*/ 741790 w 803523"/>
                <a:gd name="connsiteY955" fmla="*/ 725136 h 842084"/>
                <a:gd name="connsiteX956" fmla="*/ 748114 w 803523"/>
                <a:gd name="connsiteY956" fmla="*/ 721520 h 842084"/>
                <a:gd name="connsiteX957" fmla="*/ 749476 w 803523"/>
                <a:gd name="connsiteY957" fmla="*/ 718358 h 842084"/>
                <a:gd name="connsiteX958" fmla="*/ 748568 w 803523"/>
                <a:gd name="connsiteY958" fmla="*/ 714288 h 842084"/>
                <a:gd name="connsiteX959" fmla="*/ 745860 w 803523"/>
                <a:gd name="connsiteY959" fmla="*/ 714288 h 842084"/>
                <a:gd name="connsiteX960" fmla="*/ 742244 w 803523"/>
                <a:gd name="connsiteY960" fmla="*/ 716542 h 842084"/>
                <a:gd name="connsiteX961" fmla="*/ 741336 w 803523"/>
                <a:gd name="connsiteY961" fmla="*/ 719704 h 842084"/>
                <a:gd name="connsiteX962" fmla="*/ 737720 w 803523"/>
                <a:gd name="connsiteY962" fmla="*/ 719704 h 842084"/>
                <a:gd name="connsiteX963" fmla="*/ 733650 w 803523"/>
                <a:gd name="connsiteY963" fmla="*/ 718342 h 842084"/>
                <a:gd name="connsiteX964" fmla="*/ 730033 w 803523"/>
                <a:gd name="connsiteY964" fmla="*/ 718342 h 842084"/>
                <a:gd name="connsiteX965" fmla="*/ 729579 w 803523"/>
                <a:gd name="connsiteY965" fmla="*/ 720596 h 842084"/>
                <a:gd name="connsiteX966" fmla="*/ 730941 w 803523"/>
                <a:gd name="connsiteY966" fmla="*/ 723758 h 842084"/>
                <a:gd name="connsiteX967" fmla="*/ 729579 w 803523"/>
                <a:gd name="connsiteY967" fmla="*/ 726012 h 842084"/>
                <a:gd name="connsiteX968" fmla="*/ 727325 w 803523"/>
                <a:gd name="connsiteY968" fmla="*/ 726012 h 842084"/>
                <a:gd name="connsiteX969" fmla="*/ 725071 w 803523"/>
                <a:gd name="connsiteY969" fmla="*/ 728720 h 842084"/>
                <a:gd name="connsiteX970" fmla="*/ 723709 w 803523"/>
                <a:gd name="connsiteY970" fmla="*/ 732336 h 842084"/>
                <a:gd name="connsiteX971" fmla="*/ 726871 w 803523"/>
                <a:gd name="connsiteY971" fmla="*/ 735952 h 842084"/>
                <a:gd name="connsiteX972" fmla="*/ 730941 w 803523"/>
                <a:gd name="connsiteY972" fmla="*/ 734590 h 842084"/>
                <a:gd name="connsiteX973" fmla="*/ 735466 w 803523"/>
                <a:gd name="connsiteY973" fmla="*/ 734590 h 842084"/>
                <a:gd name="connsiteX974" fmla="*/ 738174 w 803523"/>
                <a:gd name="connsiteY974" fmla="*/ 735952 h 842084"/>
                <a:gd name="connsiteX975" fmla="*/ 738174 w 803523"/>
                <a:gd name="connsiteY975" fmla="*/ 739114 h 842084"/>
                <a:gd name="connsiteX976" fmla="*/ 732304 w 803523"/>
                <a:gd name="connsiteY976" fmla="*/ 739114 h 842084"/>
                <a:gd name="connsiteX977" fmla="*/ 729142 w 803523"/>
                <a:gd name="connsiteY977" fmla="*/ 738660 h 842084"/>
                <a:gd name="connsiteX978" fmla="*/ 730941 w 803523"/>
                <a:gd name="connsiteY978" fmla="*/ 742276 h 842084"/>
                <a:gd name="connsiteX979" fmla="*/ 733195 w 803523"/>
                <a:gd name="connsiteY979" fmla="*/ 742731 h 842084"/>
                <a:gd name="connsiteX980" fmla="*/ 737266 w 803523"/>
                <a:gd name="connsiteY980" fmla="*/ 743639 h 842084"/>
                <a:gd name="connsiteX981" fmla="*/ 740428 w 803523"/>
                <a:gd name="connsiteY981" fmla="*/ 744547 h 842084"/>
                <a:gd name="connsiteX982" fmla="*/ 738628 w 803523"/>
                <a:gd name="connsiteY982" fmla="*/ 747255 h 842084"/>
                <a:gd name="connsiteX983" fmla="*/ 736374 w 803523"/>
                <a:gd name="connsiteY983" fmla="*/ 748163 h 842084"/>
                <a:gd name="connsiteX984" fmla="*/ 737736 w 803523"/>
                <a:gd name="connsiteY984" fmla="*/ 752687 h 842084"/>
                <a:gd name="connsiteX985" fmla="*/ 741352 w 803523"/>
                <a:gd name="connsiteY985" fmla="*/ 753595 h 842084"/>
                <a:gd name="connsiteX986" fmla="*/ 741352 w 803523"/>
                <a:gd name="connsiteY986" fmla="*/ 755849 h 842084"/>
                <a:gd name="connsiteX987" fmla="*/ 738644 w 803523"/>
                <a:gd name="connsiteY987" fmla="*/ 757211 h 842084"/>
                <a:gd name="connsiteX988" fmla="*/ 738644 w 803523"/>
                <a:gd name="connsiteY988" fmla="*/ 766243 h 842084"/>
                <a:gd name="connsiteX989" fmla="*/ 740898 w 803523"/>
                <a:gd name="connsiteY989" fmla="*/ 769405 h 842084"/>
                <a:gd name="connsiteX990" fmla="*/ 743152 w 803523"/>
                <a:gd name="connsiteY990" fmla="*/ 775275 h 842084"/>
                <a:gd name="connsiteX991" fmla="*/ 745406 w 803523"/>
                <a:gd name="connsiteY991" fmla="*/ 777529 h 842084"/>
                <a:gd name="connsiteX992" fmla="*/ 748568 w 803523"/>
                <a:gd name="connsiteY992" fmla="*/ 777529 h 842084"/>
                <a:gd name="connsiteX993" fmla="*/ 745406 w 803523"/>
                <a:gd name="connsiteY993" fmla="*/ 769843 h 842084"/>
                <a:gd name="connsiteX994" fmla="*/ 742244 w 803523"/>
                <a:gd name="connsiteY994" fmla="*/ 766681 h 842084"/>
                <a:gd name="connsiteX995" fmla="*/ 740882 w 803523"/>
                <a:gd name="connsiteY995" fmla="*/ 763973 h 842084"/>
                <a:gd name="connsiteX996" fmla="*/ 741336 w 803523"/>
                <a:gd name="connsiteY996" fmla="*/ 761265 h 842084"/>
                <a:gd name="connsiteX997" fmla="*/ 746752 w 803523"/>
                <a:gd name="connsiteY997" fmla="*/ 758103 h 842084"/>
                <a:gd name="connsiteX998" fmla="*/ 750822 w 803523"/>
                <a:gd name="connsiteY998" fmla="*/ 760357 h 842084"/>
                <a:gd name="connsiteX999" fmla="*/ 753530 w 803523"/>
                <a:gd name="connsiteY999" fmla="*/ 763519 h 842084"/>
                <a:gd name="connsiteX1000" fmla="*/ 749914 w 803523"/>
                <a:gd name="connsiteY1000" fmla="*/ 767135 h 842084"/>
                <a:gd name="connsiteX1001" fmla="*/ 754438 w 803523"/>
                <a:gd name="connsiteY1001" fmla="*/ 771659 h 842084"/>
                <a:gd name="connsiteX1002" fmla="*/ 753984 w 803523"/>
                <a:gd name="connsiteY1002" fmla="*/ 776184 h 842084"/>
                <a:gd name="connsiteX1003" fmla="*/ 758946 w 803523"/>
                <a:gd name="connsiteY1003" fmla="*/ 778438 h 842084"/>
                <a:gd name="connsiteX1004" fmla="*/ 762562 w 803523"/>
                <a:gd name="connsiteY1004" fmla="*/ 777529 h 842084"/>
                <a:gd name="connsiteX1005" fmla="*/ 762108 w 803523"/>
                <a:gd name="connsiteY1005" fmla="*/ 773913 h 842084"/>
                <a:gd name="connsiteX1006" fmla="*/ 765724 w 803523"/>
                <a:gd name="connsiteY1006" fmla="*/ 765789 h 842084"/>
                <a:gd name="connsiteX1007" fmla="*/ 760308 w 803523"/>
                <a:gd name="connsiteY1007" fmla="*/ 766243 h 842084"/>
                <a:gd name="connsiteX1008" fmla="*/ 762562 w 803523"/>
                <a:gd name="connsiteY1008" fmla="*/ 763535 h 842084"/>
                <a:gd name="connsiteX1009" fmla="*/ 763470 w 803523"/>
                <a:gd name="connsiteY1009" fmla="*/ 757211 h 842084"/>
                <a:gd name="connsiteX1010" fmla="*/ 756692 w 803523"/>
                <a:gd name="connsiteY1010" fmla="*/ 759919 h 842084"/>
                <a:gd name="connsiteX1011" fmla="*/ 753076 w 803523"/>
                <a:gd name="connsiteY1011" fmla="*/ 756303 h 842084"/>
                <a:gd name="connsiteX1012" fmla="*/ 758038 w 803523"/>
                <a:gd name="connsiteY1012" fmla="*/ 756757 h 842084"/>
                <a:gd name="connsiteX1013" fmla="*/ 758038 w 803523"/>
                <a:gd name="connsiteY1013" fmla="*/ 753595 h 842084"/>
                <a:gd name="connsiteX1014" fmla="*/ 753514 w 803523"/>
                <a:gd name="connsiteY1014" fmla="*/ 753595 h 842084"/>
                <a:gd name="connsiteX1015" fmla="*/ 756676 w 803523"/>
                <a:gd name="connsiteY1015" fmla="*/ 749979 h 842084"/>
                <a:gd name="connsiteX1016" fmla="*/ 750352 w 803523"/>
                <a:gd name="connsiteY1016" fmla="*/ 749979 h 842084"/>
                <a:gd name="connsiteX1017" fmla="*/ 750352 w 803523"/>
                <a:gd name="connsiteY1017" fmla="*/ 747725 h 842084"/>
                <a:gd name="connsiteX1018" fmla="*/ 753514 w 803523"/>
                <a:gd name="connsiteY1018" fmla="*/ 745925 h 842084"/>
                <a:gd name="connsiteX1019" fmla="*/ 757584 w 803523"/>
                <a:gd name="connsiteY1019" fmla="*/ 747287 h 842084"/>
                <a:gd name="connsiteX1020" fmla="*/ 760746 w 803523"/>
                <a:gd name="connsiteY1020" fmla="*/ 746833 h 842084"/>
                <a:gd name="connsiteX1021" fmla="*/ 763454 w 803523"/>
                <a:gd name="connsiteY1021" fmla="*/ 745033 h 842084"/>
                <a:gd name="connsiteX1022" fmla="*/ 762092 w 803523"/>
                <a:gd name="connsiteY1022" fmla="*/ 740963 h 842084"/>
                <a:gd name="connsiteX1023" fmla="*/ 763000 w 803523"/>
                <a:gd name="connsiteY1023" fmla="*/ 736439 h 842084"/>
                <a:gd name="connsiteX1024" fmla="*/ 769324 w 803523"/>
                <a:gd name="connsiteY1024" fmla="*/ 731915 h 842084"/>
                <a:gd name="connsiteX1025" fmla="*/ 772940 w 803523"/>
                <a:gd name="connsiteY1025" fmla="*/ 731915 h 842084"/>
                <a:gd name="connsiteX1026" fmla="*/ 778810 w 803523"/>
                <a:gd name="connsiteY1026" fmla="*/ 731007 h 842084"/>
                <a:gd name="connsiteX1027" fmla="*/ 777902 w 803523"/>
                <a:gd name="connsiteY1027" fmla="*/ 733714 h 842084"/>
                <a:gd name="connsiteX1028" fmla="*/ 772486 w 803523"/>
                <a:gd name="connsiteY1028" fmla="*/ 737331 h 842084"/>
                <a:gd name="connsiteX1029" fmla="*/ 769324 w 803523"/>
                <a:gd name="connsiteY1029" fmla="*/ 738239 h 842084"/>
                <a:gd name="connsiteX1030" fmla="*/ 769778 w 803523"/>
                <a:gd name="connsiteY1030" fmla="*/ 744109 h 842084"/>
                <a:gd name="connsiteX1031" fmla="*/ 772032 w 803523"/>
                <a:gd name="connsiteY1031" fmla="*/ 746817 h 842084"/>
                <a:gd name="connsiteX1032" fmla="*/ 768870 w 803523"/>
                <a:gd name="connsiteY1032" fmla="*/ 748617 h 842084"/>
                <a:gd name="connsiteX1033" fmla="*/ 765254 w 803523"/>
                <a:gd name="connsiteY1033" fmla="*/ 750417 h 842084"/>
                <a:gd name="connsiteX1034" fmla="*/ 768870 w 803523"/>
                <a:gd name="connsiteY1034" fmla="*/ 753579 h 842084"/>
                <a:gd name="connsiteX1035" fmla="*/ 768870 w 803523"/>
                <a:gd name="connsiteY1035" fmla="*/ 756287 h 842084"/>
                <a:gd name="connsiteX1036" fmla="*/ 766162 w 803523"/>
                <a:gd name="connsiteY1036" fmla="*/ 759449 h 842084"/>
                <a:gd name="connsiteX1037" fmla="*/ 768416 w 803523"/>
                <a:gd name="connsiteY1037" fmla="*/ 762157 h 842084"/>
                <a:gd name="connsiteX1038" fmla="*/ 770216 w 803523"/>
                <a:gd name="connsiteY1038" fmla="*/ 765773 h 842084"/>
                <a:gd name="connsiteX1039" fmla="*/ 774740 w 803523"/>
                <a:gd name="connsiteY1039" fmla="*/ 766681 h 842084"/>
                <a:gd name="connsiteX1040" fmla="*/ 775648 w 803523"/>
                <a:gd name="connsiteY1040" fmla="*/ 762157 h 842084"/>
                <a:gd name="connsiteX1041" fmla="*/ 772940 w 803523"/>
                <a:gd name="connsiteY1041" fmla="*/ 758541 h 842084"/>
                <a:gd name="connsiteX1042" fmla="*/ 772486 w 803523"/>
                <a:gd name="connsiteY1042" fmla="*/ 752217 h 842084"/>
                <a:gd name="connsiteX1043" fmla="*/ 774740 w 803523"/>
                <a:gd name="connsiteY1043" fmla="*/ 750417 h 842084"/>
                <a:gd name="connsiteX1044" fmla="*/ 777448 w 803523"/>
                <a:gd name="connsiteY1044" fmla="*/ 751779 h 842084"/>
                <a:gd name="connsiteX1045" fmla="*/ 777448 w 803523"/>
                <a:gd name="connsiteY1045" fmla="*/ 754033 h 842084"/>
                <a:gd name="connsiteX1046" fmla="*/ 775648 w 803523"/>
                <a:gd name="connsiteY1046" fmla="*/ 756741 h 842084"/>
                <a:gd name="connsiteX1047" fmla="*/ 778356 w 803523"/>
                <a:gd name="connsiteY1047" fmla="*/ 760357 h 842084"/>
                <a:gd name="connsiteX1048" fmla="*/ 781972 w 803523"/>
                <a:gd name="connsiteY1048" fmla="*/ 754941 h 842084"/>
                <a:gd name="connsiteX1049" fmla="*/ 782881 w 803523"/>
                <a:gd name="connsiteY1049" fmla="*/ 750417 h 842084"/>
                <a:gd name="connsiteX1050" fmla="*/ 779719 w 803523"/>
                <a:gd name="connsiteY1050" fmla="*/ 737768 h 842084"/>
                <a:gd name="connsiteX1051" fmla="*/ 784681 w 803523"/>
                <a:gd name="connsiteY1051" fmla="*/ 742731 h 842084"/>
                <a:gd name="connsiteX1052" fmla="*/ 785135 w 803523"/>
                <a:gd name="connsiteY1052" fmla="*/ 749055 h 842084"/>
                <a:gd name="connsiteX1053" fmla="*/ 785135 w 803523"/>
                <a:gd name="connsiteY1053" fmla="*/ 755833 h 842084"/>
                <a:gd name="connsiteX1054" fmla="*/ 784226 w 803523"/>
                <a:gd name="connsiteY1054" fmla="*/ 758541 h 842084"/>
                <a:gd name="connsiteX1055" fmla="*/ 781972 w 803523"/>
                <a:gd name="connsiteY1055" fmla="*/ 760795 h 842084"/>
                <a:gd name="connsiteX1056" fmla="*/ 782427 w 803523"/>
                <a:gd name="connsiteY1056" fmla="*/ 763503 h 842084"/>
                <a:gd name="connsiteX1057" fmla="*/ 783789 w 803523"/>
                <a:gd name="connsiteY1057" fmla="*/ 768919 h 842084"/>
                <a:gd name="connsiteX1058" fmla="*/ 781989 w 803523"/>
                <a:gd name="connsiteY1058" fmla="*/ 771627 h 842084"/>
                <a:gd name="connsiteX1059" fmla="*/ 784243 w 803523"/>
                <a:gd name="connsiteY1059" fmla="*/ 775243 h 842084"/>
                <a:gd name="connsiteX1060" fmla="*/ 786043 w 803523"/>
                <a:gd name="connsiteY1060" fmla="*/ 779313 h 84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Lst>
              <a:rect l="l" t="t" r="r" b="b"/>
              <a:pathLst>
                <a:path w="803523" h="842084">
                  <a:moveTo>
                    <a:pt x="785913" y="779184"/>
                  </a:moveTo>
                  <a:lnTo>
                    <a:pt x="792237" y="774659"/>
                  </a:lnTo>
                  <a:lnTo>
                    <a:pt x="795399" y="771043"/>
                  </a:lnTo>
                  <a:lnTo>
                    <a:pt x="797653" y="766081"/>
                  </a:lnTo>
                  <a:lnTo>
                    <a:pt x="801269" y="757957"/>
                  </a:lnTo>
                  <a:lnTo>
                    <a:pt x="803523" y="755703"/>
                  </a:lnTo>
                  <a:lnTo>
                    <a:pt x="803523" y="749833"/>
                  </a:lnTo>
                  <a:lnTo>
                    <a:pt x="799453" y="745309"/>
                  </a:lnTo>
                  <a:lnTo>
                    <a:pt x="800361" y="738985"/>
                  </a:lnTo>
                  <a:lnTo>
                    <a:pt x="800361" y="733569"/>
                  </a:lnTo>
                  <a:lnTo>
                    <a:pt x="803523" y="729953"/>
                  </a:lnTo>
                  <a:lnTo>
                    <a:pt x="803523" y="727244"/>
                  </a:lnTo>
                  <a:lnTo>
                    <a:pt x="798107" y="724990"/>
                  </a:lnTo>
                  <a:lnTo>
                    <a:pt x="794718" y="724990"/>
                  </a:lnTo>
                  <a:lnTo>
                    <a:pt x="792237" y="721828"/>
                  </a:lnTo>
                  <a:lnTo>
                    <a:pt x="788621" y="717758"/>
                  </a:lnTo>
                  <a:lnTo>
                    <a:pt x="785913" y="715958"/>
                  </a:lnTo>
                  <a:lnTo>
                    <a:pt x="780951" y="715958"/>
                  </a:lnTo>
                  <a:lnTo>
                    <a:pt x="778243" y="714158"/>
                  </a:lnTo>
                  <a:lnTo>
                    <a:pt x="774627" y="707834"/>
                  </a:lnTo>
                  <a:lnTo>
                    <a:pt x="766940" y="707834"/>
                  </a:lnTo>
                  <a:lnTo>
                    <a:pt x="764687" y="701964"/>
                  </a:lnTo>
                  <a:lnTo>
                    <a:pt x="761978" y="697440"/>
                  </a:lnTo>
                  <a:lnTo>
                    <a:pt x="761978" y="692024"/>
                  </a:lnTo>
                  <a:lnTo>
                    <a:pt x="755654" y="689770"/>
                  </a:lnTo>
                  <a:lnTo>
                    <a:pt x="755654" y="684808"/>
                  </a:lnTo>
                  <a:lnTo>
                    <a:pt x="730358" y="635123"/>
                  </a:lnTo>
                  <a:lnTo>
                    <a:pt x="721780" y="627437"/>
                  </a:lnTo>
                  <a:lnTo>
                    <a:pt x="716364" y="622020"/>
                  </a:lnTo>
                  <a:lnTo>
                    <a:pt x="713656" y="616604"/>
                  </a:lnTo>
                  <a:lnTo>
                    <a:pt x="709131" y="607118"/>
                  </a:lnTo>
                  <a:lnTo>
                    <a:pt x="703715" y="603956"/>
                  </a:lnTo>
                  <a:lnTo>
                    <a:pt x="700099" y="603956"/>
                  </a:lnTo>
                  <a:lnTo>
                    <a:pt x="697845" y="597632"/>
                  </a:lnTo>
                  <a:lnTo>
                    <a:pt x="697845" y="591308"/>
                  </a:lnTo>
                  <a:lnTo>
                    <a:pt x="695591" y="587238"/>
                  </a:lnTo>
                  <a:lnTo>
                    <a:pt x="690175" y="584984"/>
                  </a:lnTo>
                  <a:lnTo>
                    <a:pt x="684305" y="584984"/>
                  </a:lnTo>
                  <a:cubicBezTo>
                    <a:pt x="684305" y="584984"/>
                    <a:pt x="679781" y="587238"/>
                    <a:pt x="679781" y="587238"/>
                  </a:cubicBezTo>
                  <a:lnTo>
                    <a:pt x="676619" y="587692"/>
                  </a:lnTo>
                  <a:lnTo>
                    <a:pt x="673457" y="589946"/>
                  </a:lnTo>
                  <a:lnTo>
                    <a:pt x="673457" y="597178"/>
                  </a:lnTo>
                  <a:lnTo>
                    <a:pt x="669386" y="599886"/>
                  </a:lnTo>
                  <a:lnTo>
                    <a:pt x="669386" y="607118"/>
                  </a:lnTo>
                  <a:lnTo>
                    <a:pt x="657192" y="612080"/>
                  </a:lnTo>
                  <a:lnTo>
                    <a:pt x="651322" y="616150"/>
                  </a:lnTo>
                  <a:lnTo>
                    <a:pt x="648614" y="616150"/>
                  </a:lnTo>
                  <a:lnTo>
                    <a:pt x="645906" y="608464"/>
                  </a:lnTo>
                  <a:lnTo>
                    <a:pt x="645906" y="604394"/>
                  </a:lnTo>
                  <a:lnTo>
                    <a:pt x="627388" y="588583"/>
                  </a:lnTo>
                  <a:lnTo>
                    <a:pt x="623318" y="579551"/>
                  </a:lnTo>
                  <a:lnTo>
                    <a:pt x="615193" y="573681"/>
                  </a:lnTo>
                  <a:lnTo>
                    <a:pt x="617901" y="560579"/>
                  </a:lnTo>
                  <a:lnTo>
                    <a:pt x="604799" y="560579"/>
                  </a:lnTo>
                  <a:lnTo>
                    <a:pt x="597567" y="567357"/>
                  </a:lnTo>
                  <a:lnTo>
                    <a:pt x="589443" y="563287"/>
                  </a:lnTo>
                  <a:lnTo>
                    <a:pt x="585373" y="566903"/>
                  </a:lnTo>
                  <a:lnTo>
                    <a:pt x="578594" y="562833"/>
                  </a:lnTo>
                  <a:lnTo>
                    <a:pt x="576340" y="410145"/>
                  </a:lnTo>
                  <a:lnTo>
                    <a:pt x="578594" y="257912"/>
                  </a:lnTo>
                  <a:lnTo>
                    <a:pt x="577232" y="160341"/>
                  </a:lnTo>
                  <a:lnTo>
                    <a:pt x="576324" y="105678"/>
                  </a:lnTo>
                  <a:lnTo>
                    <a:pt x="569546" y="105678"/>
                  </a:lnTo>
                  <a:lnTo>
                    <a:pt x="565930" y="97992"/>
                  </a:lnTo>
                  <a:lnTo>
                    <a:pt x="552374" y="93030"/>
                  </a:lnTo>
                  <a:lnTo>
                    <a:pt x="546049" y="83998"/>
                  </a:lnTo>
                  <a:lnTo>
                    <a:pt x="537471" y="79036"/>
                  </a:lnTo>
                  <a:lnTo>
                    <a:pt x="510813" y="79036"/>
                  </a:lnTo>
                  <a:lnTo>
                    <a:pt x="504488" y="83998"/>
                  </a:lnTo>
                  <a:lnTo>
                    <a:pt x="496802" y="85360"/>
                  </a:lnTo>
                  <a:lnTo>
                    <a:pt x="490932" y="83560"/>
                  </a:lnTo>
                  <a:lnTo>
                    <a:pt x="486408" y="79036"/>
                  </a:lnTo>
                  <a:lnTo>
                    <a:pt x="478722" y="75874"/>
                  </a:lnTo>
                  <a:lnTo>
                    <a:pt x="474197" y="72712"/>
                  </a:lnTo>
                  <a:lnTo>
                    <a:pt x="462003" y="72712"/>
                  </a:lnTo>
                  <a:cubicBezTo>
                    <a:pt x="462003" y="72712"/>
                    <a:pt x="457041" y="72712"/>
                    <a:pt x="457041" y="72712"/>
                  </a:cubicBezTo>
                  <a:lnTo>
                    <a:pt x="452517" y="74965"/>
                  </a:lnTo>
                  <a:lnTo>
                    <a:pt x="449355" y="74965"/>
                  </a:lnTo>
                  <a:lnTo>
                    <a:pt x="447101" y="72712"/>
                  </a:lnTo>
                  <a:lnTo>
                    <a:pt x="442139" y="72712"/>
                  </a:lnTo>
                  <a:lnTo>
                    <a:pt x="437615" y="68641"/>
                  </a:lnTo>
                  <a:lnTo>
                    <a:pt x="437615" y="66387"/>
                  </a:lnTo>
                  <a:lnTo>
                    <a:pt x="432199" y="66387"/>
                  </a:lnTo>
                  <a:lnTo>
                    <a:pt x="432199" y="63679"/>
                  </a:lnTo>
                  <a:lnTo>
                    <a:pt x="427237" y="65933"/>
                  </a:lnTo>
                  <a:lnTo>
                    <a:pt x="422712" y="60971"/>
                  </a:lnTo>
                  <a:lnTo>
                    <a:pt x="418188" y="56901"/>
                  </a:lnTo>
                  <a:lnTo>
                    <a:pt x="413226" y="56901"/>
                  </a:lnTo>
                  <a:lnTo>
                    <a:pt x="406902" y="54193"/>
                  </a:lnTo>
                  <a:lnTo>
                    <a:pt x="392000" y="54193"/>
                  </a:lnTo>
                  <a:lnTo>
                    <a:pt x="387038" y="58717"/>
                  </a:lnTo>
                  <a:lnTo>
                    <a:pt x="382076" y="60079"/>
                  </a:lnTo>
                  <a:lnTo>
                    <a:pt x="383876" y="54209"/>
                  </a:lnTo>
                  <a:lnTo>
                    <a:pt x="374843" y="54209"/>
                  </a:lnTo>
                  <a:lnTo>
                    <a:pt x="368973" y="59171"/>
                  </a:lnTo>
                  <a:lnTo>
                    <a:pt x="362195" y="61879"/>
                  </a:lnTo>
                  <a:lnTo>
                    <a:pt x="359941" y="58263"/>
                  </a:lnTo>
                  <a:lnTo>
                    <a:pt x="350909" y="58263"/>
                  </a:lnTo>
                  <a:cubicBezTo>
                    <a:pt x="350909" y="58263"/>
                    <a:pt x="356779" y="51485"/>
                    <a:pt x="356779" y="51485"/>
                  </a:cubicBezTo>
                  <a:lnTo>
                    <a:pt x="340969" y="51485"/>
                  </a:lnTo>
                  <a:lnTo>
                    <a:pt x="347747" y="48323"/>
                  </a:lnTo>
                  <a:lnTo>
                    <a:pt x="340969" y="45615"/>
                  </a:lnTo>
                  <a:lnTo>
                    <a:pt x="340969" y="39745"/>
                  </a:lnTo>
                  <a:lnTo>
                    <a:pt x="346839" y="35675"/>
                  </a:lnTo>
                  <a:lnTo>
                    <a:pt x="340969" y="30713"/>
                  </a:lnTo>
                  <a:lnTo>
                    <a:pt x="336899" y="30713"/>
                  </a:lnTo>
                  <a:lnTo>
                    <a:pt x="336899" y="38837"/>
                  </a:lnTo>
                  <a:cubicBezTo>
                    <a:pt x="336899" y="38837"/>
                    <a:pt x="331937" y="30713"/>
                    <a:pt x="331937" y="30713"/>
                  </a:cubicBezTo>
                  <a:lnTo>
                    <a:pt x="326975" y="27551"/>
                  </a:lnTo>
                  <a:lnTo>
                    <a:pt x="320650" y="27551"/>
                  </a:lnTo>
                  <a:lnTo>
                    <a:pt x="318396" y="30713"/>
                  </a:lnTo>
                  <a:lnTo>
                    <a:pt x="313872" y="31167"/>
                  </a:lnTo>
                  <a:lnTo>
                    <a:pt x="311164" y="31167"/>
                  </a:lnTo>
                  <a:lnTo>
                    <a:pt x="311164" y="34783"/>
                  </a:lnTo>
                  <a:lnTo>
                    <a:pt x="308456" y="38853"/>
                  </a:lnTo>
                  <a:lnTo>
                    <a:pt x="304840" y="36145"/>
                  </a:lnTo>
                  <a:lnTo>
                    <a:pt x="301224" y="34783"/>
                  </a:lnTo>
                  <a:lnTo>
                    <a:pt x="297608" y="32983"/>
                  </a:lnTo>
                  <a:lnTo>
                    <a:pt x="301224" y="27567"/>
                  </a:lnTo>
                  <a:lnTo>
                    <a:pt x="297608" y="21243"/>
                  </a:lnTo>
                  <a:lnTo>
                    <a:pt x="293992" y="18989"/>
                  </a:lnTo>
                  <a:lnTo>
                    <a:pt x="291284" y="18989"/>
                  </a:lnTo>
                  <a:lnTo>
                    <a:pt x="288122" y="21243"/>
                  </a:lnTo>
                  <a:lnTo>
                    <a:pt x="284960" y="18989"/>
                  </a:lnTo>
                  <a:lnTo>
                    <a:pt x="284960" y="21697"/>
                  </a:lnTo>
                  <a:lnTo>
                    <a:pt x="281797" y="24405"/>
                  </a:lnTo>
                  <a:lnTo>
                    <a:pt x="281797" y="27567"/>
                  </a:lnTo>
                  <a:lnTo>
                    <a:pt x="279089" y="30729"/>
                  </a:lnTo>
                  <a:lnTo>
                    <a:pt x="281343" y="33891"/>
                  </a:lnTo>
                  <a:lnTo>
                    <a:pt x="284051" y="34345"/>
                  </a:lnTo>
                  <a:lnTo>
                    <a:pt x="284505" y="36599"/>
                  </a:lnTo>
                  <a:lnTo>
                    <a:pt x="279089" y="36599"/>
                  </a:lnTo>
                  <a:lnTo>
                    <a:pt x="279089" y="33437"/>
                  </a:lnTo>
                  <a:lnTo>
                    <a:pt x="276381" y="33437"/>
                  </a:lnTo>
                  <a:lnTo>
                    <a:pt x="273219" y="36145"/>
                  </a:lnTo>
                  <a:lnTo>
                    <a:pt x="273219" y="38399"/>
                  </a:lnTo>
                  <a:cubicBezTo>
                    <a:pt x="273219" y="38399"/>
                    <a:pt x="269603" y="37491"/>
                    <a:pt x="269603" y="37491"/>
                  </a:cubicBezTo>
                  <a:lnTo>
                    <a:pt x="269603" y="32967"/>
                  </a:lnTo>
                  <a:lnTo>
                    <a:pt x="264641" y="28005"/>
                  </a:lnTo>
                  <a:lnTo>
                    <a:pt x="270511" y="29367"/>
                  </a:lnTo>
                  <a:lnTo>
                    <a:pt x="278198" y="23043"/>
                  </a:lnTo>
                  <a:lnTo>
                    <a:pt x="278652" y="15810"/>
                  </a:lnTo>
                  <a:lnTo>
                    <a:pt x="271419" y="13556"/>
                  </a:lnTo>
                  <a:lnTo>
                    <a:pt x="267803" y="13556"/>
                  </a:lnTo>
                  <a:lnTo>
                    <a:pt x="267803" y="9032"/>
                  </a:lnTo>
                  <a:lnTo>
                    <a:pt x="257409" y="0"/>
                  </a:lnTo>
                  <a:lnTo>
                    <a:pt x="253339" y="3616"/>
                  </a:lnTo>
                  <a:lnTo>
                    <a:pt x="244307" y="18972"/>
                  </a:lnTo>
                  <a:lnTo>
                    <a:pt x="237528" y="27097"/>
                  </a:lnTo>
                  <a:lnTo>
                    <a:pt x="227134" y="34783"/>
                  </a:lnTo>
                  <a:lnTo>
                    <a:pt x="215848" y="37491"/>
                  </a:lnTo>
                  <a:lnTo>
                    <a:pt x="208616" y="37945"/>
                  </a:lnTo>
                  <a:lnTo>
                    <a:pt x="202746" y="39745"/>
                  </a:lnTo>
                  <a:lnTo>
                    <a:pt x="200492" y="37037"/>
                  </a:lnTo>
                  <a:lnTo>
                    <a:pt x="205908" y="35237"/>
                  </a:lnTo>
                  <a:lnTo>
                    <a:pt x="203654" y="30275"/>
                  </a:lnTo>
                  <a:lnTo>
                    <a:pt x="197784" y="34799"/>
                  </a:lnTo>
                  <a:lnTo>
                    <a:pt x="191913" y="37961"/>
                  </a:lnTo>
                  <a:lnTo>
                    <a:pt x="186951" y="43377"/>
                  </a:lnTo>
                  <a:lnTo>
                    <a:pt x="183789" y="46085"/>
                  </a:lnTo>
                  <a:lnTo>
                    <a:pt x="190114" y="48793"/>
                  </a:lnTo>
                  <a:lnTo>
                    <a:pt x="192368" y="53755"/>
                  </a:lnTo>
                  <a:lnTo>
                    <a:pt x="200054" y="54209"/>
                  </a:lnTo>
                  <a:lnTo>
                    <a:pt x="197800" y="56009"/>
                  </a:lnTo>
                  <a:lnTo>
                    <a:pt x="191930" y="56917"/>
                  </a:lnTo>
                  <a:lnTo>
                    <a:pt x="192384" y="65495"/>
                  </a:lnTo>
                  <a:lnTo>
                    <a:pt x="187422" y="65041"/>
                  </a:lnTo>
                  <a:lnTo>
                    <a:pt x="188330" y="59171"/>
                  </a:lnTo>
                  <a:lnTo>
                    <a:pt x="183806" y="57809"/>
                  </a:lnTo>
                  <a:lnTo>
                    <a:pt x="188330" y="52393"/>
                  </a:lnTo>
                  <a:lnTo>
                    <a:pt x="183806" y="49231"/>
                  </a:lnTo>
                  <a:lnTo>
                    <a:pt x="181098" y="50593"/>
                  </a:lnTo>
                  <a:lnTo>
                    <a:pt x="177936" y="55555"/>
                  </a:lnTo>
                  <a:lnTo>
                    <a:pt x="174773" y="59171"/>
                  </a:lnTo>
                  <a:lnTo>
                    <a:pt x="169811" y="62333"/>
                  </a:lnTo>
                  <a:lnTo>
                    <a:pt x="164395" y="65041"/>
                  </a:lnTo>
                  <a:lnTo>
                    <a:pt x="160325" y="67295"/>
                  </a:lnTo>
                  <a:lnTo>
                    <a:pt x="153547" y="70003"/>
                  </a:lnTo>
                  <a:lnTo>
                    <a:pt x="153547" y="73166"/>
                  </a:lnTo>
                  <a:lnTo>
                    <a:pt x="149477" y="74965"/>
                  </a:lnTo>
                  <a:lnTo>
                    <a:pt x="149477" y="69095"/>
                  </a:lnTo>
                  <a:lnTo>
                    <a:pt x="143607" y="74057"/>
                  </a:lnTo>
                  <a:lnTo>
                    <a:pt x="135920" y="85344"/>
                  </a:lnTo>
                  <a:lnTo>
                    <a:pt x="128688" y="93030"/>
                  </a:lnTo>
                  <a:lnTo>
                    <a:pt x="128688" y="97554"/>
                  </a:lnTo>
                  <a:lnTo>
                    <a:pt x="125072" y="100262"/>
                  </a:lnTo>
                  <a:lnTo>
                    <a:pt x="125072" y="118780"/>
                  </a:lnTo>
                  <a:lnTo>
                    <a:pt x="121456" y="123742"/>
                  </a:lnTo>
                  <a:lnTo>
                    <a:pt x="118748" y="129159"/>
                  </a:lnTo>
                  <a:lnTo>
                    <a:pt x="113332" y="138191"/>
                  </a:lnTo>
                  <a:lnTo>
                    <a:pt x="106554" y="143153"/>
                  </a:lnTo>
                  <a:lnTo>
                    <a:pt x="99776" y="146315"/>
                  </a:lnTo>
                  <a:lnTo>
                    <a:pt x="92089" y="147223"/>
                  </a:lnTo>
                  <a:lnTo>
                    <a:pt x="83965" y="149477"/>
                  </a:lnTo>
                  <a:lnTo>
                    <a:pt x="72679" y="151731"/>
                  </a:lnTo>
                  <a:lnTo>
                    <a:pt x="67717" y="150369"/>
                  </a:lnTo>
                  <a:lnTo>
                    <a:pt x="63647" y="149461"/>
                  </a:lnTo>
                  <a:lnTo>
                    <a:pt x="58231" y="149461"/>
                  </a:lnTo>
                  <a:lnTo>
                    <a:pt x="58231" y="177011"/>
                  </a:lnTo>
                  <a:lnTo>
                    <a:pt x="49199" y="178373"/>
                  </a:lnTo>
                  <a:lnTo>
                    <a:pt x="46037" y="180627"/>
                  </a:lnTo>
                  <a:lnTo>
                    <a:pt x="50107" y="181989"/>
                  </a:lnTo>
                  <a:lnTo>
                    <a:pt x="54177" y="181989"/>
                  </a:lnTo>
                  <a:lnTo>
                    <a:pt x="59139" y="185606"/>
                  </a:lnTo>
                  <a:lnTo>
                    <a:pt x="63663" y="188768"/>
                  </a:lnTo>
                  <a:lnTo>
                    <a:pt x="65463" y="192384"/>
                  </a:lnTo>
                  <a:lnTo>
                    <a:pt x="72241" y="194638"/>
                  </a:lnTo>
                  <a:lnTo>
                    <a:pt x="76765" y="196892"/>
                  </a:lnTo>
                  <a:lnTo>
                    <a:pt x="79927" y="199146"/>
                  </a:lnTo>
                  <a:lnTo>
                    <a:pt x="86252" y="204562"/>
                  </a:lnTo>
                  <a:lnTo>
                    <a:pt x="88960" y="209524"/>
                  </a:lnTo>
                  <a:lnTo>
                    <a:pt x="93030" y="212686"/>
                  </a:lnTo>
                  <a:lnTo>
                    <a:pt x="96646" y="216302"/>
                  </a:lnTo>
                  <a:lnTo>
                    <a:pt x="99354" y="217664"/>
                  </a:lnTo>
                  <a:lnTo>
                    <a:pt x="102516" y="221280"/>
                  </a:lnTo>
                  <a:lnTo>
                    <a:pt x="104770" y="224896"/>
                  </a:lnTo>
                  <a:lnTo>
                    <a:pt x="106570" y="228967"/>
                  </a:lnTo>
                  <a:lnTo>
                    <a:pt x="107478" y="232583"/>
                  </a:lnTo>
                  <a:cubicBezTo>
                    <a:pt x="107478" y="232583"/>
                    <a:pt x="107932" y="234383"/>
                    <a:pt x="107932" y="237107"/>
                  </a:cubicBezTo>
                  <a:lnTo>
                    <a:pt x="107932" y="242977"/>
                  </a:lnTo>
                  <a:cubicBezTo>
                    <a:pt x="107932" y="244339"/>
                    <a:pt x="106132" y="240723"/>
                    <a:pt x="107932" y="244339"/>
                  </a:cubicBezTo>
                  <a:cubicBezTo>
                    <a:pt x="109732" y="247955"/>
                    <a:pt x="106570" y="246139"/>
                    <a:pt x="109732" y="247955"/>
                  </a:cubicBezTo>
                  <a:cubicBezTo>
                    <a:pt x="112894" y="249771"/>
                    <a:pt x="114256" y="249755"/>
                    <a:pt x="116056" y="250209"/>
                  </a:cubicBezTo>
                  <a:cubicBezTo>
                    <a:pt x="117856" y="250663"/>
                    <a:pt x="120580" y="250663"/>
                    <a:pt x="120580" y="250663"/>
                  </a:cubicBezTo>
                  <a:lnTo>
                    <a:pt x="123742" y="251571"/>
                  </a:lnTo>
                  <a:lnTo>
                    <a:pt x="128704" y="252933"/>
                  </a:lnTo>
                  <a:lnTo>
                    <a:pt x="131413" y="251571"/>
                  </a:lnTo>
                  <a:lnTo>
                    <a:pt x="135029" y="251571"/>
                  </a:lnTo>
                  <a:lnTo>
                    <a:pt x="141807" y="252933"/>
                  </a:lnTo>
                  <a:lnTo>
                    <a:pt x="145423" y="252479"/>
                  </a:lnTo>
                  <a:lnTo>
                    <a:pt x="147677" y="251117"/>
                  </a:lnTo>
                  <a:lnTo>
                    <a:pt x="153547" y="252025"/>
                  </a:lnTo>
                  <a:lnTo>
                    <a:pt x="155347" y="256987"/>
                  </a:lnTo>
                  <a:lnTo>
                    <a:pt x="151277" y="260149"/>
                  </a:lnTo>
                  <a:lnTo>
                    <a:pt x="150823" y="266020"/>
                  </a:lnTo>
                  <a:lnTo>
                    <a:pt x="152185" y="270090"/>
                  </a:lnTo>
                  <a:lnTo>
                    <a:pt x="154893" y="272798"/>
                  </a:lnTo>
                  <a:lnTo>
                    <a:pt x="156255" y="275052"/>
                  </a:lnTo>
                  <a:lnTo>
                    <a:pt x="160779" y="277760"/>
                  </a:lnTo>
                  <a:lnTo>
                    <a:pt x="162141" y="275052"/>
                  </a:lnTo>
                  <a:lnTo>
                    <a:pt x="164395" y="271890"/>
                  </a:lnTo>
                  <a:lnTo>
                    <a:pt x="167103" y="271436"/>
                  </a:lnTo>
                  <a:lnTo>
                    <a:pt x="169357" y="271890"/>
                  </a:lnTo>
                  <a:lnTo>
                    <a:pt x="172519" y="274598"/>
                  </a:lnTo>
                  <a:lnTo>
                    <a:pt x="177044" y="275506"/>
                  </a:lnTo>
                  <a:lnTo>
                    <a:pt x="179752" y="272798"/>
                  </a:lnTo>
                  <a:lnTo>
                    <a:pt x="183368" y="276868"/>
                  </a:lnTo>
                  <a:lnTo>
                    <a:pt x="183368" y="282284"/>
                  </a:lnTo>
                  <a:lnTo>
                    <a:pt x="179752" y="284538"/>
                  </a:lnTo>
                  <a:lnTo>
                    <a:pt x="174790" y="285446"/>
                  </a:lnTo>
                  <a:lnTo>
                    <a:pt x="168920" y="285446"/>
                  </a:lnTo>
                  <a:lnTo>
                    <a:pt x="163049" y="280030"/>
                  </a:lnTo>
                  <a:lnTo>
                    <a:pt x="158525" y="280938"/>
                  </a:lnTo>
                  <a:lnTo>
                    <a:pt x="154455" y="280484"/>
                  </a:lnTo>
                  <a:lnTo>
                    <a:pt x="149931" y="276868"/>
                  </a:lnTo>
                  <a:lnTo>
                    <a:pt x="146769" y="273706"/>
                  </a:lnTo>
                  <a:lnTo>
                    <a:pt x="144969" y="270090"/>
                  </a:lnTo>
                  <a:lnTo>
                    <a:pt x="146331" y="265566"/>
                  </a:lnTo>
                  <a:lnTo>
                    <a:pt x="143169" y="259695"/>
                  </a:lnTo>
                  <a:lnTo>
                    <a:pt x="139553" y="257441"/>
                  </a:lnTo>
                  <a:lnTo>
                    <a:pt x="135029" y="258350"/>
                  </a:lnTo>
                  <a:lnTo>
                    <a:pt x="134121" y="261512"/>
                  </a:lnTo>
                  <a:lnTo>
                    <a:pt x="134575" y="265128"/>
                  </a:lnTo>
                  <a:cubicBezTo>
                    <a:pt x="134575" y="265128"/>
                    <a:pt x="135937" y="266036"/>
                    <a:pt x="137283" y="267382"/>
                  </a:cubicBezTo>
                  <a:cubicBezTo>
                    <a:pt x="138645" y="268744"/>
                    <a:pt x="140899" y="270544"/>
                    <a:pt x="140899" y="270544"/>
                  </a:cubicBezTo>
                  <a:lnTo>
                    <a:pt x="144061" y="274614"/>
                  </a:lnTo>
                  <a:lnTo>
                    <a:pt x="147677" y="278684"/>
                  </a:lnTo>
                  <a:lnTo>
                    <a:pt x="149039" y="281392"/>
                  </a:lnTo>
                  <a:lnTo>
                    <a:pt x="149493" y="284554"/>
                  </a:lnTo>
                  <a:lnTo>
                    <a:pt x="154455" y="286354"/>
                  </a:lnTo>
                  <a:lnTo>
                    <a:pt x="160325" y="285446"/>
                  </a:lnTo>
                  <a:lnTo>
                    <a:pt x="163033" y="286354"/>
                  </a:lnTo>
                  <a:lnTo>
                    <a:pt x="165741" y="289970"/>
                  </a:lnTo>
                  <a:lnTo>
                    <a:pt x="166649" y="292678"/>
                  </a:lnTo>
                  <a:lnTo>
                    <a:pt x="166195" y="294932"/>
                  </a:lnTo>
                  <a:lnTo>
                    <a:pt x="163487" y="294932"/>
                  </a:lnTo>
                  <a:lnTo>
                    <a:pt x="160779" y="293570"/>
                  </a:lnTo>
                  <a:lnTo>
                    <a:pt x="157617" y="292662"/>
                  </a:lnTo>
                  <a:lnTo>
                    <a:pt x="152655" y="298078"/>
                  </a:lnTo>
                  <a:lnTo>
                    <a:pt x="152655" y="300332"/>
                  </a:lnTo>
                  <a:cubicBezTo>
                    <a:pt x="152655" y="300332"/>
                    <a:pt x="152201" y="301694"/>
                    <a:pt x="151747" y="303040"/>
                  </a:cubicBezTo>
                  <a:lnTo>
                    <a:pt x="151293" y="304402"/>
                  </a:lnTo>
                  <a:lnTo>
                    <a:pt x="148131" y="304402"/>
                  </a:lnTo>
                  <a:lnTo>
                    <a:pt x="146769" y="302148"/>
                  </a:lnTo>
                  <a:lnTo>
                    <a:pt x="136375" y="302148"/>
                  </a:lnTo>
                  <a:lnTo>
                    <a:pt x="130504" y="300786"/>
                  </a:lnTo>
                  <a:cubicBezTo>
                    <a:pt x="126888" y="300332"/>
                    <a:pt x="124634" y="300332"/>
                    <a:pt x="124634" y="300332"/>
                  </a:cubicBezTo>
                  <a:lnTo>
                    <a:pt x="121018" y="300786"/>
                  </a:lnTo>
                  <a:lnTo>
                    <a:pt x="116056" y="301240"/>
                  </a:lnTo>
                  <a:lnTo>
                    <a:pt x="111986" y="300786"/>
                  </a:lnTo>
                  <a:lnTo>
                    <a:pt x="110624" y="298532"/>
                  </a:lnTo>
                  <a:lnTo>
                    <a:pt x="107916" y="294916"/>
                  </a:lnTo>
                  <a:lnTo>
                    <a:pt x="107916" y="289954"/>
                  </a:lnTo>
                  <a:lnTo>
                    <a:pt x="107462" y="287700"/>
                  </a:lnTo>
                  <a:lnTo>
                    <a:pt x="107462" y="284538"/>
                  </a:lnTo>
                  <a:lnTo>
                    <a:pt x="109262" y="282284"/>
                  </a:lnTo>
                  <a:lnTo>
                    <a:pt x="111062" y="279122"/>
                  </a:lnTo>
                  <a:lnTo>
                    <a:pt x="106538" y="274598"/>
                  </a:lnTo>
                  <a:lnTo>
                    <a:pt x="100667" y="274598"/>
                  </a:lnTo>
                  <a:cubicBezTo>
                    <a:pt x="100667" y="274598"/>
                    <a:pt x="98867" y="274598"/>
                    <a:pt x="97505" y="275052"/>
                  </a:cubicBezTo>
                  <a:cubicBezTo>
                    <a:pt x="96143" y="275506"/>
                    <a:pt x="92981" y="276414"/>
                    <a:pt x="92981" y="276414"/>
                  </a:cubicBezTo>
                  <a:lnTo>
                    <a:pt x="87111" y="276868"/>
                  </a:lnTo>
                  <a:lnTo>
                    <a:pt x="84857" y="280938"/>
                  </a:lnTo>
                  <a:lnTo>
                    <a:pt x="81241" y="284554"/>
                  </a:lnTo>
                  <a:lnTo>
                    <a:pt x="78533" y="284100"/>
                  </a:lnTo>
                  <a:lnTo>
                    <a:pt x="75371" y="284100"/>
                  </a:lnTo>
                  <a:lnTo>
                    <a:pt x="70847" y="287262"/>
                  </a:lnTo>
                  <a:lnTo>
                    <a:pt x="68593" y="289062"/>
                  </a:lnTo>
                  <a:lnTo>
                    <a:pt x="68593" y="292678"/>
                  </a:lnTo>
                  <a:lnTo>
                    <a:pt x="69955" y="296748"/>
                  </a:lnTo>
                  <a:lnTo>
                    <a:pt x="66793" y="298111"/>
                  </a:lnTo>
                  <a:lnTo>
                    <a:pt x="60015" y="297203"/>
                  </a:lnTo>
                  <a:lnTo>
                    <a:pt x="53690" y="296294"/>
                  </a:lnTo>
                  <a:lnTo>
                    <a:pt x="49620" y="301710"/>
                  </a:lnTo>
                  <a:lnTo>
                    <a:pt x="46004" y="306235"/>
                  </a:lnTo>
                  <a:lnTo>
                    <a:pt x="42842" y="308035"/>
                  </a:lnTo>
                  <a:cubicBezTo>
                    <a:pt x="42842" y="308035"/>
                    <a:pt x="45550" y="310743"/>
                    <a:pt x="42842" y="310743"/>
                  </a:cubicBezTo>
                  <a:lnTo>
                    <a:pt x="37880" y="310743"/>
                  </a:lnTo>
                  <a:lnTo>
                    <a:pt x="32010" y="312543"/>
                  </a:lnTo>
                  <a:lnTo>
                    <a:pt x="32010" y="316159"/>
                  </a:lnTo>
                  <a:lnTo>
                    <a:pt x="26140" y="317959"/>
                  </a:lnTo>
                  <a:lnTo>
                    <a:pt x="22524" y="321121"/>
                  </a:lnTo>
                  <a:lnTo>
                    <a:pt x="22524" y="325645"/>
                  </a:lnTo>
                  <a:lnTo>
                    <a:pt x="25686" y="328807"/>
                  </a:lnTo>
                  <a:lnTo>
                    <a:pt x="30210" y="330607"/>
                  </a:lnTo>
                  <a:lnTo>
                    <a:pt x="37896" y="333315"/>
                  </a:lnTo>
                  <a:lnTo>
                    <a:pt x="44674" y="336023"/>
                  </a:lnTo>
                  <a:lnTo>
                    <a:pt x="52361" y="338277"/>
                  </a:lnTo>
                  <a:lnTo>
                    <a:pt x="58231" y="338731"/>
                  </a:lnTo>
                  <a:lnTo>
                    <a:pt x="62755" y="341893"/>
                  </a:lnTo>
                  <a:lnTo>
                    <a:pt x="59139" y="343255"/>
                  </a:lnTo>
                  <a:lnTo>
                    <a:pt x="55523" y="342347"/>
                  </a:lnTo>
                  <a:lnTo>
                    <a:pt x="53269" y="345963"/>
                  </a:lnTo>
                  <a:lnTo>
                    <a:pt x="48745" y="346417"/>
                  </a:lnTo>
                  <a:lnTo>
                    <a:pt x="46037" y="345509"/>
                  </a:lnTo>
                  <a:lnTo>
                    <a:pt x="48745" y="350925"/>
                  </a:lnTo>
                  <a:lnTo>
                    <a:pt x="51907" y="354541"/>
                  </a:lnTo>
                  <a:cubicBezTo>
                    <a:pt x="51907" y="354541"/>
                    <a:pt x="53707" y="356341"/>
                    <a:pt x="54161" y="357704"/>
                  </a:cubicBezTo>
                  <a:cubicBezTo>
                    <a:pt x="54615" y="359066"/>
                    <a:pt x="55069" y="362666"/>
                    <a:pt x="55069" y="362666"/>
                  </a:cubicBezTo>
                  <a:lnTo>
                    <a:pt x="55069" y="368082"/>
                  </a:lnTo>
                  <a:lnTo>
                    <a:pt x="58685" y="371244"/>
                  </a:lnTo>
                  <a:cubicBezTo>
                    <a:pt x="58685" y="371244"/>
                    <a:pt x="59139" y="370790"/>
                    <a:pt x="60939" y="372152"/>
                  </a:cubicBezTo>
                  <a:cubicBezTo>
                    <a:pt x="62739" y="373514"/>
                    <a:pt x="65463" y="374406"/>
                    <a:pt x="65463" y="374406"/>
                  </a:cubicBezTo>
                  <a:lnTo>
                    <a:pt x="70425" y="375768"/>
                  </a:lnTo>
                  <a:lnTo>
                    <a:pt x="73133" y="376676"/>
                  </a:lnTo>
                  <a:lnTo>
                    <a:pt x="79003" y="378930"/>
                  </a:lnTo>
                  <a:lnTo>
                    <a:pt x="81257" y="379384"/>
                  </a:lnTo>
                  <a:cubicBezTo>
                    <a:pt x="81257" y="379384"/>
                    <a:pt x="83057" y="380292"/>
                    <a:pt x="84873" y="380746"/>
                  </a:cubicBezTo>
                  <a:lnTo>
                    <a:pt x="86673" y="381200"/>
                  </a:lnTo>
                  <a:lnTo>
                    <a:pt x="93905" y="377130"/>
                  </a:lnTo>
                  <a:cubicBezTo>
                    <a:pt x="93905" y="377130"/>
                    <a:pt x="94814" y="375768"/>
                    <a:pt x="96613" y="375768"/>
                  </a:cubicBezTo>
                  <a:cubicBezTo>
                    <a:pt x="98413" y="375768"/>
                    <a:pt x="108354" y="375768"/>
                    <a:pt x="108354" y="375768"/>
                  </a:cubicBezTo>
                  <a:lnTo>
                    <a:pt x="112424" y="375314"/>
                  </a:lnTo>
                  <a:cubicBezTo>
                    <a:pt x="112424" y="375314"/>
                    <a:pt x="113786" y="373952"/>
                    <a:pt x="115132" y="375314"/>
                  </a:cubicBezTo>
                  <a:cubicBezTo>
                    <a:pt x="116494" y="376676"/>
                    <a:pt x="119656" y="379384"/>
                    <a:pt x="119656" y="379384"/>
                  </a:cubicBezTo>
                  <a:lnTo>
                    <a:pt x="122364" y="380292"/>
                  </a:lnTo>
                  <a:lnTo>
                    <a:pt x="119202" y="374422"/>
                  </a:lnTo>
                  <a:lnTo>
                    <a:pt x="117402" y="371714"/>
                  </a:lnTo>
                  <a:cubicBezTo>
                    <a:pt x="117402" y="371714"/>
                    <a:pt x="121018" y="367644"/>
                    <a:pt x="121926" y="372168"/>
                  </a:cubicBezTo>
                  <a:cubicBezTo>
                    <a:pt x="122834" y="376692"/>
                    <a:pt x="126888" y="378492"/>
                    <a:pt x="126888" y="378492"/>
                  </a:cubicBezTo>
                  <a:lnTo>
                    <a:pt x="129142" y="382562"/>
                  </a:lnTo>
                  <a:lnTo>
                    <a:pt x="131396" y="384816"/>
                  </a:lnTo>
                  <a:lnTo>
                    <a:pt x="134558" y="379400"/>
                  </a:lnTo>
                  <a:lnTo>
                    <a:pt x="135920" y="376238"/>
                  </a:lnTo>
                  <a:lnTo>
                    <a:pt x="137283" y="373984"/>
                  </a:lnTo>
                  <a:lnTo>
                    <a:pt x="140445" y="371276"/>
                  </a:lnTo>
                  <a:lnTo>
                    <a:pt x="144061" y="368568"/>
                  </a:lnTo>
                  <a:lnTo>
                    <a:pt x="148131" y="365406"/>
                  </a:lnTo>
                  <a:lnTo>
                    <a:pt x="154909" y="364952"/>
                  </a:lnTo>
                  <a:lnTo>
                    <a:pt x="163941" y="358174"/>
                  </a:lnTo>
                  <a:lnTo>
                    <a:pt x="170265" y="362698"/>
                  </a:lnTo>
                  <a:lnTo>
                    <a:pt x="172973" y="368114"/>
                  </a:lnTo>
                  <a:lnTo>
                    <a:pt x="170719" y="373076"/>
                  </a:lnTo>
                  <a:lnTo>
                    <a:pt x="166649" y="377146"/>
                  </a:lnTo>
                  <a:lnTo>
                    <a:pt x="163487" y="377600"/>
                  </a:lnTo>
                  <a:lnTo>
                    <a:pt x="158071" y="376692"/>
                  </a:lnTo>
                  <a:lnTo>
                    <a:pt x="157617" y="378946"/>
                  </a:lnTo>
                  <a:lnTo>
                    <a:pt x="157163" y="381654"/>
                  </a:lnTo>
                  <a:lnTo>
                    <a:pt x="159871" y="382108"/>
                  </a:lnTo>
                  <a:lnTo>
                    <a:pt x="163033" y="385270"/>
                  </a:lnTo>
                  <a:lnTo>
                    <a:pt x="164395" y="389567"/>
                  </a:lnTo>
                  <a:lnTo>
                    <a:pt x="166195" y="392503"/>
                  </a:lnTo>
                  <a:lnTo>
                    <a:pt x="167103" y="397027"/>
                  </a:lnTo>
                  <a:lnTo>
                    <a:pt x="167557" y="400189"/>
                  </a:lnTo>
                  <a:lnTo>
                    <a:pt x="169811" y="403805"/>
                  </a:lnTo>
                  <a:lnTo>
                    <a:pt x="171611" y="406513"/>
                  </a:lnTo>
                  <a:lnTo>
                    <a:pt x="172065" y="408767"/>
                  </a:lnTo>
                  <a:lnTo>
                    <a:pt x="170265" y="412837"/>
                  </a:lnTo>
                  <a:lnTo>
                    <a:pt x="167103" y="418707"/>
                  </a:lnTo>
                  <a:lnTo>
                    <a:pt x="163487" y="422323"/>
                  </a:lnTo>
                  <a:lnTo>
                    <a:pt x="159417" y="424123"/>
                  </a:lnTo>
                  <a:lnTo>
                    <a:pt x="154893" y="426377"/>
                  </a:lnTo>
                  <a:lnTo>
                    <a:pt x="147207" y="426831"/>
                  </a:lnTo>
                  <a:lnTo>
                    <a:pt x="142682" y="422761"/>
                  </a:lnTo>
                  <a:lnTo>
                    <a:pt x="140428" y="423215"/>
                  </a:lnTo>
                  <a:lnTo>
                    <a:pt x="136358" y="428631"/>
                  </a:lnTo>
                  <a:lnTo>
                    <a:pt x="134558" y="432701"/>
                  </a:lnTo>
                  <a:lnTo>
                    <a:pt x="132758" y="436771"/>
                  </a:lnTo>
                  <a:lnTo>
                    <a:pt x="127796" y="439025"/>
                  </a:lnTo>
                  <a:lnTo>
                    <a:pt x="125996" y="442642"/>
                  </a:lnTo>
                  <a:lnTo>
                    <a:pt x="121472" y="443550"/>
                  </a:lnTo>
                  <a:lnTo>
                    <a:pt x="116948" y="443550"/>
                  </a:lnTo>
                  <a:lnTo>
                    <a:pt x="113332" y="442642"/>
                  </a:lnTo>
                  <a:lnTo>
                    <a:pt x="111078" y="439025"/>
                  </a:lnTo>
                  <a:lnTo>
                    <a:pt x="108370" y="435863"/>
                  </a:lnTo>
                  <a:lnTo>
                    <a:pt x="102500" y="434501"/>
                  </a:lnTo>
                  <a:lnTo>
                    <a:pt x="97084" y="435863"/>
                  </a:lnTo>
                  <a:lnTo>
                    <a:pt x="94376" y="439025"/>
                  </a:lnTo>
                  <a:lnTo>
                    <a:pt x="95738" y="442188"/>
                  </a:lnTo>
                  <a:lnTo>
                    <a:pt x="99354" y="444896"/>
                  </a:lnTo>
                  <a:lnTo>
                    <a:pt x="94830" y="445350"/>
                  </a:lnTo>
                  <a:lnTo>
                    <a:pt x="88052" y="445804"/>
                  </a:lnTo>
                  <a:cubicBezTo>
                    <a:pt x="88052" y="445804"/>
                    <a:pt x="87143" y="448512"/>
                    <a:pt x="87143" y="449874"/>
                  </a:cubicBezTo>
                  <a:lnTo>
                    <a:pt x="87143" y="456652"/>
                  </a:lnTo>
                  <a:lnTo>
                    <a:pt x="87598" y="459814"/>
                  </a:lnTo>
                  <a:cubicBezTo>
                    <a:pt x="87598" y="459814"/>
                    <a:pt x="87598" y="460722"/>
                    <a:pt x="88052" y="462068"/>
                  </a:cubicBezTo>
                  <a:cubicBezTo>
                    <a:pt x="88506" y="463430"/>
                    <a:pt x="89852" y="468392"/>
                    <a:pt x="89852" y="468392"/>
                  </a:cubicBezTo>
                  <a:lnTo>
                    <a:pt x="87598" y="469300"/>
                  </a:lnTo>
                  <a:lnTo>
                    <a:pt x="83527" y="466592"/>
                  </a:lnTo>
                  <a:lnTo>
                    <a:pt x="80819" y="469754"/>
                  </a:lnTo>
                  <a:lnTo>
                    <a:pt x="79911" y="472916"/>
                  </a:lnTo>
                  <a:lnTo>
                    <a:pt x="75841" y="476533"/>
                  </a:lnTo>
                  <a:cubicBezTo>
                    <a:pt x="75841" y="476533"/>
                    <a:pt x="74479" y="478787"/>
                    <a:pt x="73587" y="480149"/>
                  </a:cubicBezTo>
                  <a:cubicBezTo>
                    <a:pt x="72695" y="481511"/>
                    <a:pt x="70425" y="486019"/>
                    <a:pt x="70425" y="486019"/>
                  </a:cubicBezTo>
                  <a:lnTo>
                    <a:pt x="69971" y="488727"/>
                  </a:lnTo>
                  <a:lnTo>
                    <a:pt x="70425" y="492797"/>
                  </a:lnTo>
                  <a:lnTo>
                    <a:pt x="73587" y="495505"/>
                  </a:lnTo>
                  <a:cubicBezTo>
                    <a:pt x="70879" y="497305"/>
                    <a:pt x="66355" y="497305"/>
                    <a:pt x="66355" y="497305"/>
                  </a:cubicBezTo>
                  <a:cubicBezTo>
                    <a:pt x="66355" y="497305"/>
                    <a:pt x="64101" y="496397"/>
                    <a:pt x="63193" y="498213"/>
                  </a:cubicBezTo>
                  <a:cubicBezTo>
                    <a:pt x="62285" y="500013"/>
                    <a:pt x="63647" y="503629"/>
                    <a:pt x="63647" y="503629"/>
                  </a:cubicBezTo>
                  <a:lnTo>
                    <a:pt x="67263" y="505429"/>
                  </a:lnTo>
                  <a:lnTo>
                    <a:pt x="65009" y="507229"/>
                  </a:lnTo>
                  <a:cubicBezTo>
                    <a:pt x="65009" y="507229"/>
                    <a:pt x="60939" y="506321"/>
                    <a:pt x="60047" y="507683"/>
                  </a:cubicBezTo>
                  <a:cubicBezTo>
                    <a:pt x="59139" y="509045"/>
                    <a:pt x="62755" y="514461"/>
                    <a:pt x="62755" y="514461"/>
                  </a:cubicBezTo>
                  <a:cubicBezTo>
                    <a:pt x="65917" y="516261"/>
                    <a:pt x="66825" y="519877"/>
                    <a:pt x="66825" y="519877"/>
                  </a:cubicBezTo>
                  <a:cubicBezTo>
                    <a:pt x="66825" y="519877"/>
                    <a:pt x="67733" y="523947"/>
                    <a:pt x="69079" y="524402"/>
                  </a:cubicBezTo>
                  <a:cubicBezTo>
                    <a:pt x="70441" y="524856"/>
                    <a:pt x="72241" y="523947"/>
                    <a:pt x="73149" y="527564"/>
                  </a:cubicBezTo>
                  <a:lnTo>
                    <a:pt x="74057" y="531180"/>
                  </a:lnTo>
                  <a:lnTo>
                    <a:pt x="78128" y="529818"/>
                  </a:lnTo>
                  <a:lnTo>
                    <a:pt x="83090" y="528910"/>
                  </a:lnTo>
                  <a:lnTo>
                    <a:pt x="87614" y="529818"/>
                  </a:lnTo>
                  <a:cubicBezTo>
                    <a:pt x="87614" y="529818"/>
                    <a:pt x="84452" y="532526"/>
                    <a:pt x="82652" y="534342"/>
                  </a:cubicBezTo>
                  <a:cubicBezTo>
                    <a:pt x="80852" y="536142"/>
                    <a:pt x="84452" y="541574"/>
                    <a:pt x="84452" y="541574"/>
                  </a:cubicBezTo>
                  <a:lnTo>
                    <a:pt x="84452" y="545644"/>
                  </a:lnTo>
                  <a:cubicBezTo>
                    <a:pt x="84452" y="545644"/>
                    <a:pt x="81290" y="549714"/>
                    <a:pt x="81290" y="549714"/>
                  </a:cubicBezTo>
                  <a:lnTo>
                    <a:pt x="75874" y="553330"/>
                  </a:lnTo>
                  <a:lnTo>
                    <a:pt x="79036" y="557401"/>
                  </a:lnTo>
                  <a:lnTo>
                    <a:pt x="83560" y="555601"/>
                  </a:lnTo>
                  <a:lnTo>
                    <a:pt x="85814" y="557855"/>
                  </a:lnTo>
                  <a:lnTo>
                    <a:pt x="91230" y="565087"/>
                  </a:lnTo>
                  <a:lnTo>
                    <a:pt x="97554" y="573211"/>
                  </a:lnTo>
                  <a:lnTo>
                    <a:pt x="102970" y="575919"/>
                  </a:lnTo>
                  <a:lnTo>
                    <a:pt x="102062" y="580881"/>
                  </a:lnTo>
                  <a:lnTo>
                    <a:pt x="104316" y="584043"/>
                  </a:lnTo>
                  <a:lnTo>
                    <a:pt x="120580" y="584043"/>
                  </a:lnTo>
                  <a:lnTo>
                    <a:pt x="126450" y="580881"/>
                  </a:lnTo>
                  <a:lnTo>
                    <a:pt x="131867" y="577265"/>
                  </a:lnTo>
                  <a:lnTo>
                    <a:pt x="134575" y="577719"/>
                  </a:lnTo>
                  <a:lnTo>
                    <a:pt x="136829" y="571849"/>
                  </a:lnTo>
                  <a:lnTo>
                    <a:pt x="135029" y="567779"/>
                  </a:lnTo>
                  <a:lnTo>
                    <a:pt x="131867" y="565071"/>
                  </a:lnTo>
                  <a:lnTo>
                    <a:pt x="135937" y="556038"/>
                  </a:lnTo>
                  <a:lnTo>
                    <a:pt x="138191" y="551076"/>
                  </a:lnTo>
                  <a:lnTo>
                    <a:pt x="144515" y="549276"/>
                  </a:lnTo>
                  <a:lnTo>
                    <a:pt x="150385" y="547477"/>
                  </a:lnTo>
                  <a:lnTo>
                    <a:pt x="146769" y="551093"/>
                  </a:lnTo>
                  <a:lnTo>
                    <a:pt x="143153" y="556509"/>
                  </a:lnTo>
                  <a:lnTo>
                    <a:pt x="140445" y="561033"/>
                  </a:lnTo>
                  <a:lnTo>
                    <a:pt x="140899" y="566903"/>
                  </a:lnTo>
                  <a:lnTo>
                    <a:pt x="144061" y="570065"/>
                  </a:lnTo>
                  <a:lnTo>
                    <a:pt x="145423" y="577751"/>
                  </a:lnTo>
                  <a:lnTo>
                    <a:pt x="145877" y="589038"/>
                  </a:lnTo>
                  <a:lnTo>
                    <a:pt x="149947" y="591746"/>
                  </a:lnTo>
                  <a:lnTo>
                    <a:pt x="150855" y="598070"/>
                  </a:lnTo>
                  <a:lnTo>
                    <a:pt x="147693" y="603032"/>
                  </a:lnTo>
                  <a:lnTo>
                    <a:pt x="147693" y="613880"/>
                  </a:lnTo>
                  <a:cubicBezTo>
                    <a:pt x="147693" y="613880"/>
                    <a:pt x="156271" y="611172"/>
                    <a:pt x="156271" y="611172"/>
                  </a:cubicBezTo>
                  <a:lnTo>
                    <a:pt x="152201" y="617042"/>
                  </a:lnTo>
                  <a:lnTo>
                    <a:pt x="149947" y="621566"/>
                  </a:lnTo>
                  <a:lnTo>
                    <a:pt x="153563" y="625183"/>
                  </a:lnTo>
                  <a:lnTo>
                    <a:pt x="144985" y="630599"/>
                  </a:lnTo>
                  <a:lnTo>
                    <a:pt x="150855" y="632853"/>
                  </a:lnTo>
                  <a:lnTo>
                    <a:pt x="164866" y="632398"/>
                  </a:lnTo>
                  <a:lnTo>
                    <a:pt x="166666" y="637361"/>
                  </a:lnTo>
                  <a:lnTo>
                    <a:pt x="171628" y="633290"/>
                  </a:lnTo>
                  <a:lnTo>
                    <a:pt x="176152" y="631490"/>
                  </a:lnTo>
                  <a:lnTo>
                    <a:pt x="180222" y="631944"/>
                  </a:lnTo>
                  <a:cubicBezTo>
                    <a:pt x="180222" y="631944"/>
                    <a:pt x="181584" y="627874"/>
                    <a:pt x="178860" y="629690"/>
                  </a:cubicBezTo>
                  <a:cubicBezTo>
                    <a:pt x="176152" y="631490"/>
                    <a:pt x="171628" y="629236"/>
                    <a:pt x="171628" y="629236"/>
                  </a:cubicBezTo>
                  <a:lnTo>
                    <a:pt x="171628" y="625166"/>
                  </a:lnTo>
                  <a:lnTo>
                    <a:pt x="164395" y="629236"/>
                  </a:lnTo>
                  <a:lnTo>
                    <a:pt x="161687" y="623820"/>
                  </a:lnTo>
                  <a:lnTo>
                    <a:pt x="168920" y="622020"/>
                  </a:lnTo>
                  <a:lnTo>
                    <a:pt x="176152" y="615696"/>
                  </a:lnTo>
                  <a:lnTo>
                    <a:pt x="178860" y="616150"/>
                  </a:lnTo>
                  <a:lnTo>
                    <a:pt x="182930" y="623383"/>
                  </a:lnTo>
                  <a:lnTo>
                    <a:pt x="187892" y="625183"/>
                  </a:lnTo>
                  <a:lnTo>
                    <a:pt x="192416" y="621112"/>
                  </a:lnTo>
                  <a:lnTo>
                    <a:pt x="199194" y="625636"/>
                  </a:lnTo>
                  <a:lnTo>
                    <a:pt x="205973" y="638739"/>
                  </a:lnTo>
                  <a:lnTo>
                    <a:pt x="210935" y="639647"/>
                  </a:lnTo>
                  <a:lnTo>
                    <a:pt x="212735" y="632869"/>
                  </a:lnTo>
                  <a:lnTo>
                    <a:pt x="211372" y="627907"/>
                  </a:lnTo>
                  <a:lnTo>
                    <a:pt x="212280" y="622037"/>
                  </a:lnTo>
                  <a:lnTo>
                    <a:pt x="214989" y="620237"/>
                  </a:lnTo>
                  <a:lnTo>
                    <a:pt x="218605" y="617075"/>
                  </a:lnTo>
                  <a:lnTo>
                    <a:pt x="218151" y="622491"/>
                  </a:lnTo>
                  <a:lnTo>
                    <a:pt x="218605" y="625653"/>
                  </a:lnTo>
                  <a:lnTo>
                    <a:pt x="220405" y="629269"/>
                  </a:lnTo>
                  <a:lnTo>
                    <a:pt x="224475" y="631523"/>
                  </a:lnTo>
                  <a:lnTo>
                    <a:pt x="232161" y="626999"/>
                  </a:lnTo>
                  <a:lnTo>
                    <a:pt x="237577" y="626999"/>
                  </a:lnTo>
                  <a:lnTo>
                    <a:pt x="243447" y="621129"/>
                  </a:lnTo>
                  <a:lnTo>
                    <a:pt x="249771" y="615712"/>
                  </a:lnTo>
                  <a:lnTo>
                    <a:pt x="249771" y="622945"/>
                  </a:lnTo>
                  <a:lnTo>
                    <a:pt x="248409" y="625653"/>
                  </a:lnTo>
                  <a:lnTo>
                    <a:pt x="246155" y="629723"/>
                  </a:lnTo>
                  <a:lnTo>
                    <a:pt x="244355" y="632885"/>
                  </a:lnTo>
                  <a:lnTo>
                    <a:pt x="241647" y="636047"/>
                  </a:lnTo>
                  <a:lnTo>
                    <a:pt x="238939" y="641009"/>
                  </a:lnTo>
                  <a:lnTo>
                    <a:pt x="238939" y="646879"/>
                  </a:lnTo>
                  <a:lnTo>
                    <a:pt x="245263" y="646425"/>
                  </a:lnTo>
                  <a:lnTo>
                    <a:pt x="243463" y="649133"/>
                  </a:lnTo>
                  <a:lnTo>
                    <a:pt x="237593" y="650041"/>
                  </a:lnTo>
                  <a:lnTo>
                    <a:pt x="237139" y="659981"/>
                  </a:lnTo>
                  <a:lnTo>
                    <a:pt x="234885" y="665852"/>
                  </a:lnTo>
                  <a:lnTo>
                    <a:pt x="235793" y="672176"/>
                  </a:lnTo>
                  <a:lnTo>
                    <a:pt x="228561" y="679408"/>
                  </a:lnTo>
                  <a:lnTo>
                    <a:pt x="223599" y="686186"/>
                  </a:lnTo>
                  <a:lnTo>
                    <a:pt x="217275" y="691148"/>
                  </a:lnTo>
                  <a:lnTo>
                    <a:pt x="215021" y="701997"/>
                  </a:lnTo>
                  <a:lnTo>
                    <a:pt x="209605" y="703359"/>
                  </a:lnTo>
                  <a:lnTo>
                    <a:pt x="201481" y="706521"/>
                  </a:lnTo>
                  <a:lnTo>
                    <a:pt x="196957" y="711045"/>
                  </a:lnTo>
                  <a:lnTo>
                    <a:pt x="188833" y="714207"/>
                  </a:lnTo>
                  <a:lnTo>
                    <a:pt x="179800" y="725055"/>
                  </a:lnTo>
                  <a:lnTo>
                    <a:pt x="176184" y="730925"/>
                  </a:lnTo>
                  <a:lnTo>
                    <a:pt x="179346" y="738158"/>
                  </a:lnTo>
                  <a:lnTo>
                    <a:pt x="173022" y="737704"/>
                  </a:lnTo>
                  <a:lnTo>
                    <a:pt x="170314" y="739504"/>
                  </a:lnTo>
                  <a:lnTo>
                    <a:pt x="166698" y="733634"/>
                  </a:lnTo>
                  <a:lnTo>
                    <a:pt x="154504" y="733634"/>
                  </a:lnTo>
                  <a:lnTo>
                    <a:pt x="144109" y="740412"/>
                  </a:lnTo>
                  <a:lnTo>
                    <a:pt x="139147" y="746282"/>
                  </a:lnTo>
                  <a:lnTo>
                    <a:pt x="135531" y="751244"/>
                  </a:lnTo>
                  <a:lnTo>
                    <a:pt x="131461" y="756206"/>
                  </a:lnTo>
                  <a:lnTo>
                    <a:pt x="126045" y="760730"/>
                  </a:lnTo>
                  <a:lnTo>
                    <a:pt x="120629" y="761184"/>
                  </a:lnTo>
                  <a:lnTo>
                    <a:pt x="118829" y="771124"/>
                  </a:lnTo>
                  <a:lnTo>
                    <a:pt x="113413" y="764800"/>
                  </a:lnTo>
                  <a:lnTo>
                    <a:pt x="107997" y="767508"/>
                  </a:lnTo>
                  <a:lnTo>
                    <a:pt x="100311" y="771124"/>
                  </a:lnTo>
                  <a:lnTo>
                    <a:pt x="95786" y="770670"/>
                  </a:lnTo>
                  <a:lnTo>
                    <a:pt x="92624" y="774740"/>
                  </a:lnTo>
                  <a:cubicBezTo>
                    <a:pt x="92624" y="774740"/>
                    <a:pt x="93532" y="777449"/>
                    <a:pt x="92170" y="779265"/>
                  </a:cubicBezTo>
                  <a:cubicBezTo>
                    <a:pt x="91051" y="780756"/>
                    <a:pt x="73814" y="789091"/>
                    <a:pt x="67831" y="791962"/>
                  </a:cubicBezTo>
                  <a:cubicBezTo>
                    <a:pt x="66566" y="792562"/>
                    <a:pt x="65804" y="792934"/>
                    <a:pt x="65804" y="792934"/>
                  </a:cubicBezTo>
                  <a:lnTo>
                    <a:pt x="63258" y="794183"/>
                  </a:lnTo>
                  <a:lnTo>
                    <a:pt x="60096" y="798253"/>
                  </a:lnTo>
                  <a:lnTo>
                    <a:pt x="51063" y="805031"/>
                  </a:lnTo>
                  <a:lnTo>
                    <a:pt x="49701" y="809556"/>
                  </a:lnTo>
                  <a:lnTo>
                    <a:pt x="50609" y="802323"/>
                  </a:lnTo>
                  <a:lnTo>
                    <a:pt x="38415" y="805940"/>
                  </a:lnTo>
                  <a:lnTo>
                    <a:pt x="38415" y="811810"/>
                  </a:lnTo>
                  <a:lnTo>
                    <a:pt x="43377" y="811810"/>
                  </a:lnTo>
                  <a:lnTo>
                    <a:pt x="40215" y="819042"/>
                  </a:lnTo>
                  <a:lnTo>
                    <a:pt x="33437" y="822658"/>
                  </a:lnTo>
                  <a:lnTo>
                    <a:pt x="28021" y="825820"/>
                  </a:lnTo>
                  <a:lnTo>
                    <a:pt x="26659" y="820858"/>
                  </a:lnTo>
                  <a:lnTo>
                    <a:pt x="22589" y="818604"/>
                  </a:lnTo>
                  <a:lnTo>
                    <a:pt x="16264" y="820858"/>
                  </a:lnTo>
                  <a:lnTo>
                    <a:pt x="13556" y="825820"/>
                  </a:lnTo>
                  <a:lnTo>
                    <a:pt x="13556" y="828982"/>
                  </a:lnTo>
                  <a:lnTo>
                    <a:pt x="8140" y="828982"/>
                  </a:lnTo>
                  <a:lnTo>
                    <a:pt x="4070" y="838468"/>
                  </a:lnTo>
                  <a:lnTo>
                    <a:pt x="0" y="842085"/>
                  </a:lnTo>
                  <a:lnTo>
                    <a:pt x="9940" y="838922"/>
                  </a:lnTo>
                  <a:lnTo>
                    <a:pt x="17172" y="833960"/>
                  </a:lnTo>
                  <a:lnTo>
                    <a:pt x="20335" y="829890"/>
                  </a:lnTo>
                  <a:lnTo>
                    <a:pt x="32983" y="829890"/>
                  </a:lnTo>
                  <a:cubicBezTo>
                    <a:pt x="32983" y="829890"/>
                    <a:pt x="43831" y="820858"/>
                    <a:pt x="43831" y="820858"/>
                  </a:cubicBezTo>
                  <a:lnTo>
                    <a:pt x="51517" y="820404"/>
                  </a:lnTo>
                  <a:lnTo>
                    <a:pt x="52426" y="813172"/>
                  </a:lnTo>
                  <a:lnTo>
                    <a:pt x="58750" y="802778"/>
                  </a:lnTo>
                  <a:lnTo>
                    <a:pt x="67782" y="800977"/>
                  </a:lnTo>
                  <a:lnTo>
                    <a:pt x="75468" y="798724"/>
                  </a:lnTo>
                  <a:lnTo>
                    <a:pt x="70944" y="794653"/>
                  </a:lnTo>
                  <a:lnTo>
                    <a:pt x="86754" y="786075"/>
                  </a:lnTo>
                  <a:lnTo>
                    <a:pt x="90824" y="789237"/>
                  </a:lnTo>
                  <a:lnTo>
                    <a:pt x="98511" y="786983"/>
                  </a:lnTo>
                  <a:lnTo>
                    <a:pt x="104381" y="781567"/>
                  </a:lnTo>
                  <a:lnTo>
                    <a:pt x="116575" y="778859"/>
                  </a:lnTo>
                  <a:lnTo>
                    <a:pt x="124699" y="777059"/>
                  </a:lnTo>
                  <a:lnTo>
                    <a:pt x="124699" y="770281"/>
                  </a:lnTo>
                  <a:lnTo>
                    <a:pt x="133731" y="770281"/>
                  </a:lnTo>
                  <a:cubicBezTo>
                    <a:pt x="133731" y="770281"/>
                    <a:pt x="136893" y="765319"/>
                    <a:pt x="138256" y="765319"/>
                  </a:cubicBezTo>
                  <a:cubicBezTo>
                    <a:pt x="139618" y="765319"/>
                    <a:pt x="146380" y="767119"/>
                    <a:pt x="146380" y="767119"/>
                  </a:cubicBezTo>
                  <a:lnTo>
                    <a:pt x="149542" y="760341"/>
                  </a:lnTo>
                  <a:lnTo>
                    <a:pt x="151796" y="753563"/>
                  </a:lnTo>
                  <a:lnTo>
                    <a:pt x="150888" y="748601"/>
                  </a:lnTo>
                  <a:cubicBezTo>
                    <a:pt x="150888" y="748601"/>
                    <a:pt x="155412" y="743639"/>
                    <a:pt x="156758" y="743639"/>
                  </a:cubicBezTo>
                  <a:cubicBezTo>
                    <a:pt x="158104" y="743639"/>
                    <a:pt x="162628" y="745893"/>
                    <a:pt x="162628" y="745893"/>
                  </a:cubicBezTo>
                  <a:lnTo>
                    <a:pt x="159920" y="749963"/>
                  </a:lnTo>
                  <a:lnTo>
                    <a:pt x="157666" y="754487"/>
                  </a:lnTo>
                  <a:lnTo>
                    <a:pt x="161736" y="756287"/>
                  </a:lnTo>
                  <a:lnTo>
                    <a:pt x="168514" y="754487"/>
                  </a:lnTo>
                  <a:lnTo>
                    <a:pt x="172584" y="749525"/>
                  </a:lnTo>
                  <a:lnTo>
                    <a:pt x="178000" y="750887"/>
                  </a:lnTo>
                  <a:lnTo>
                    <a:pt x="183870" y="744109"/>
                  </a:lnTo>
                  <a:lnTo>
                    <a:pt x="190649" y="742309"/>
                  </a:lnTo>
                  <a:lnTo>
                    <a:pt x="194719" y="738239"/>
                  </a:lnTo>
                  <a:lnTo>
                    <a:pt x="192465" y="750887"/>
                  </a:lnTo>
                  <a:lnTo>
                    <a:pt x="196535" y="741401"/>
                  </a:lnTo>
                  <a:lnTo>
                    <a:pt x="202405" y="736439"/>
                  </a:lnTo>
                  <a:lnTo>
                    <a:pt x="220469" y="727407"/>
                  </a:lnTo>
                  <a:lnTo>
                    <a:pt x="224086" y="721991"/>
                  </a:lnTo>
                  <a:lnTo>
                    <a:pt x="217761" y="721083"/>
                  </a:lnTo>
                  <a:lnTo>
                    <a:pt x="220923" y="714304"/>
                  </a:lnTo>
                  <a:lnTo>
                    <a:pt x="229502" y="712050"/>
                  </a:lnTo>
                  <a:lnTo>
                    <a:pt x="232664" y="707526"/>
                  </a:lnTo>
                  <a:lnTo>
                    <a:pt x="239442" y="708888"/>
                  </a:lnTo>
                  <a:lnTo>
                    <a:pt x="240804" y="703472"/>
                  </a:lnTo>
                  <a:lnTo>
                    <a:pt x="249382" y="701672"/>
                  </a:lnTo>
                  <a:lnTo>
                    <a:pt x="252998" y="695348"/>
                  </a:lnTo>
                  <a:lnTo>
                    <a:pt x="258414" y="692186"/>
                  </a:lnTo>
                  <a:lnTo>
                    <a:pt x="261576" y="688116"/>
                  </a:lnTo>
                  <a:lnTo>
                    <a:pt x="259776" y="684954"/>
                  </a:lnTo>
                  <a:lnTo>
                    <a:pt x="258868" y="682246"/>
                  </a:lnTo>
                  <a:lnTo>
                    <a:pt x="263830" y="676830"/>
                  </a:lnTo>
                  <a:lnTo>
                    <a:pt x="270609" y="675468"/>
                  </a:lnTo>
                  <a:lnTo>
                    <a:pt x="273771" y="671397"/>
                  </a:lnTo>
                  <a:lnTo>
                    <a:pt x="276933" y="670489"/>
                  </a:lnTo>
                  <a:lnTo>
                    <a:pt x="275571" y="665527"/>
                  </a:lnTo>
                  <a:lnTo>
                    <a:pt x="280095" y="664619"/>
                  </a:lnTo>
                  <a:lnTo>
                    <a:pt x="283711" y="665527"/>
                  </a:lnTo>
                  <a:lnTo>
                    <a:pt x="289127" y="658295"/>
                  </a:lnTo>
                  <a:lnTo>
                    <a:pt x="296359" y="651517"/>
                  </a:lnTo>
                  <a:lnTo>
                    <a:pt x="301775" y="651971"/>
                  </a:lnTo>
                  <a:lnTo>
                    <a:pt x="306299" y="648355"/>
                  </a:lnTo>
                  <a:lnTo>
                    <a:pt x="307208" y="644285"/>
                  </a:lnTo>
                  <a:lnTo>
                    <a:pt x="309007" y="640215"/>
                  </a:lnTo>
                  <a:lnTo>
                    <a:pt x="309462" y="635690"/>
                  </a:lnTo>
                  <a:lnTo>
                    <a:pt x="313078" y="632982"/>
                  </a:lnTo>
                  <a:lnTo>
                    <a:pt x="316694" y="631620"/>
                  </a:lnTo>
                  <a:lnTo>
                    <a:pt x="320764" y="628912"/>
                  </a:lnTo>
                  <a:lnTo>
                    <a:pt x="323018" y="625296"/>
                  </a:lnTo>
                  <a:lnTo>
                    <a:pt x="323018" y="622134"/>
                  </a:lnTo>
                  <a:lnTo>
                    <a:pt x="321656" y="618518"/>
                  </a:lnTo>
                  <a:lnTo>
                    <a:pt x="319402" y="617156"/>
                  </a:lnTo>
                  <a:lnTo>
                    <a:pt x="315786" y="615356"/>
                  </a:lnTo>
                  <a:lnTo>
                    <a:pt x="306754" y="615356"/>
                  </a:lnTo>
                  <a:lnTo>
                    <a:pt x="306299" y="612194"/>
                  </a:lnTo>
                  <a:lnTo>
                    <a:pt x="312170" y="600907"/>
                  </a:lnTo>
                  <a:lnTo>
                    <a:pt x="315332" y="596837"/>
                  </a:lnTo>
                  <a:lnTo>
                    <a:pt x="316240" y="594129"/>
                  </a:lnTo>
                  <a:lnTo>
                    <a:pt x="319402" y="590059"/>
                  </a:lnTo>
                  <a:cubicBezTo>
                    <a:pt x="319402" y="590059"/>
                    <a:pt x="320764" y="585535"/>
                    <a:pt x="321656" y="587805"/>
                  </a:cubicBezTo>
                  <a:cubicBezTo>
                    <a:pt x="322564" y="590059"/>
                    <a:pt x="324364" y="592767"/>
                    <a:pt x="324364" y="592767"/>
                  </a:cubicBezTo>
                  <a:lnTo>
                    <a:pt x="332050" y="585989"/>
                  </a:lnTo>
                  <a:lnTo>
                    <a:pt x="330688" y="583735"/>
                  </a:lnTo>
                  <a:lnTo>
                    <a:pt x="324818" y="583281"/>
                  </a:lnTo>
                  <a:lnTo>
                    <a:pt x="325726" y="578757"/>
                  </a:lnTo>
                  <a:lnTo>
                    <a:pt x="331596" y="581465"/>
                  </a:lnTo>
                  <a:lnTo>
                    <a:pt x="336558" y="580103"/>
                  </a:lnTo>
                  <a:lnTo>
                    <a:pt x="338812" y="575141"/>
                  </a:lnTo>
                  <a:cubicBezTo>
                    <a:pt x="338812" y="575141"/>
                    <a:pt x="339266" y="573778"/>
                    <a:pt x="339266" y="572433"/>
                  </a:cubicBezTo>
                  <a:cubicBezTo>
                    <a:pt x="339266" y="571087"/>
                    <a:pt x="337012" y="567908"/>
                    <a:pt x="337012" y="567908"/>
                  </a:cubicBezTo>
                  <a:lnTo>
                    <a:pt x="334304" y="565654"/>
                  </a:lnTo>
                  <a:lnTo>
                    <a:pt x="338828" y="565200"/>
                  </a:lnTo>
                  <a:lnTo>
                    <a:pt x="341990" y="564292"/>
                  </a:lnTo>
                  <a:lnTo>
                    <a:pt x="344698" y="557060"/>
                  </a:lnTo>
                  <a:cubicBezTo>
                    <a:pt x="344698" y="557060"/>
                    <a:pt x="343336" y="556152"/>
                    <a:pt x="344698" y="554352"/>
                  </a:cubicBezTo>
                  <a:cubicBezTo>
                    <a:pt x="346060" y="552552"/>
                    <a:pt x="350114" y="548482"/>
                    <a:pt x="350114" y="548482"/>
                  </a:cubicBezTo>
                  <a:cubicBezTo>
                    <a:pt x="353731" y="545774"/>
                    <a:pt x="355985" y="538996"/>
                    <a:pt x="355985" y="538996"/>
                  </a:cubicBezTo>
                  <a:lnTo>
                    <a:pt x="360947" y="535380"/>
                  </a:lnTo>
                  <a:lnTo>
                    <a:pt x="364563" y="533126"/>
                  </a:lnTo>
                  <a:lnTo>
                    <a:pt x="369525" y="529055"/>
                  </a:lnTo>
                  <a:cubicBezTo>
                    <a:pt x="369525" y="529055"/>
                    <a:pt x="373595" y="526801"/>
                    <a:pt x="374941" y="525439"/>
                  </a:cubicBezTo>
                  <a:cubicBezTo>
                    <a:pt x="376303" y="524077"/>
                    <a:pt x="378557" y="523185"/>
                    <a:pt x="380811" y="520477"/>
                  </a:cubicBezTo>
                  <a:lnTo>
                    <a:pt x="383065" y="517769"/>
                  </a:lnTo>
                  <a:cubicBezTo>
                    <a:pt x="383065" y="517769"/>
                    <a:pt x="383973" y="523185"/>
                    <a:pt x="386227" y="523639"/>
                  </a:cubicBezTo>
                  <a:lnTo>
                    <a:pt x="388481" y="524093"/>
                  </a:lnTo>
                  <a:lnTo>
                    <a:pt x="393443" y="521839"/>
                  </a:lnTo>
                  <a:cubicBezTo>
                    <a:pt x="393443" y="521839"/>
                    <a:pt x="398405" y="514607"/>
                    <a:pt x="399767" y="514153"/>
                  </a:cubicBezTo>
                  <a:cubicBezTo>
                    <a:pt x="401129" y="513699"/>
                    <a:pt x="397967" y="514153"/>
                    <a:pt x="401129" y="513699"/>
                  </a:cubicBezTo>
                  <a:lnTo>
                    <a:pt x="404291" y="513245"/>
                  </a:lnTo>
                  <a:lnTo>
                    <a:pt x="401810" y="517769"/>
                  </a:lnTo>
                  <a:cubicBezTo>
                    <a:pt x="401810" y="517769"/>
                    <a:pt x="405199" y="518677"/>
                    <a:pt x="401810" y="520023"/>
                  </a:cubicBezTo>
                  <a:cubicBezTo>
                    <a:pt x="398421" y="521385"/>
                    <a:pt x="395713" y="525893"/>
                    <a:pt x="395713" y="525893"/>
                  </a:cubicBezTo>
                  <a:lnTo>
                    <a:pt x="397967" y="528147"/>
                  </a:lnTo>
                  <a:lnTo>
                    <a:pt x="393897" y="528601"/>
                  </a:lnTo>
                  <a:lnTo>
                    <a:pt x="398421" y="532672"/>
                  </a:lnTo>
                  <a:lnTo>
                    <a:pt x="403837" y="533580"/>
                  </a:lnTo>
                  <a:lnTo>
                    <a:pt x="410615" y="537196"/>
                  </a:lnTo>
                  <a:cubicBezTo>
                    <a:pt x="408361" y="538996"/>
                    <a:pt x="405199" y="538558"/>
                    <a:pt x="403837" y="538558"/>
                  </a:cubicBezTo>
                  <a:cubicBezTo>
                    <a:pt x="402475" y="538558"/>
                    <a:pt x="398421" y="537196"/>
                    <a:pt x="398421" y="537196"/>
                  </a:cubicBezTo>
                  <a:cubicBezTo>
                    <a:pt x="398421" y="537196"/>
                    <a:pt x="397513" y="535396"/>
                    <a:pt x="395259" y="535834"/>
                  </a:cubicBezTo>
                  <a:cubicBezTo>
                    <a:pt x="393005" y="536288"/>
                    <a:pt x="388027" y="538542"/>
                    <a:pt x="388027" y="538542"/>
                  </a:cubicBezTo>
                  <a:cubicBezTo>
                    <a:pt x="388027" y="538542"/>
                    <a:pt x="386665" y="534926"/>
                    <a:pt x="384411" y="534926"/>
                  </a:cubicBezTo>
                  <a:cubicBezTo>
                    <a:pt x="382157" y="534926"/>
                    <a:pt x="378995" y="536725"/>
                    <a:pt x="378995" y="536725"/>
                  </a:cubicBezTo>
                  <a:lnTo>
                    <a:pt x="375379" y="540796"/>
                  </a:lnTo>
                  <a:lnTo>
                    <a:pt x="372671" y="543050"/>
                  </a:lnTo>
                  <a:lnTo>
                    <a:pt x="369054" y="544850"/>
                  </a:lnTo>
                  <a:lnTo>
                    <a:pt x="365892" y="545304"/>
                  </a:lnTo>
                  <a:cubicBezTo>
                    <a:pt x="364530" y="548466"/>
                    <a:pt x="364530" y="551174"/>
                    <a:pt x="364530" y="551174"/>
                  </a:cubicBezTo>
                  <a:lnTo>
                    <a:pt x="365892" y="555698"/>
                  </a:lnTo>
                  <a:cubicBezTo>
                    <a:pt x="365892" y="561114"/>
                    <a:pt x="364984" y="564276"/>
                    <a:pt x="364984" y="564276"/>
                  </a:cubicBezTo>
                  <a:lnTo>
                    <a:pt x="362730" y="570146"/>
                  </a:lnTo>
                  <a:cubicBezTo>
                    <a:pt x="362730" y="570146"/>
                    <a:pt x="359568" y="573762"/>
                    <a:pt x="359114" y="575108"/>
                  </a:cubicBezTo>
                  <a:cubicBezTo>
                    <a:pt x="358660" y="576470"/>
                    <a:pt x="361822" y="570584"/>
                    <a:pt x="358660" y="576470"/>
                  </a:cubicBezTo>
                  <a:cubicBezTo>
                    <a:pt x="355498" y="582340"/>
                    <a:pt x="354590" y="584594"/>
                    <a:pt x="354590" y="584594"/>
                  </a:cubicBezTo>
                  <a:cubicBezTo>
                    <a:pt x="354590" y="587756"/>
                    <a:pt x="352790" y="590465"/>
                    <a:pt x="354590" y="591373"/>
                  </a:cubicBezTo>
                  <a:cubicBezTo>
                    <a:pt x="356390" y="592281"/>
                    <a:pt x="361368" y="590919"/>
                    <a:pt x="361368" y="590919"/>
                  </a:cubicBezTo>
                  <a:lnTo>
                    <a:pt x="364530" y="590465"/>
                  </a:lnTo>
                  <a:lnTo>
                    <a:pt x="372217" y="585940"/>
                  </a:lnTo>
                  <a:lnTo>
                    <a:pt x="370417" y="590465"/>
                  </a:lnTo>
                  <a:lnTo>
                    <a:pt x="362730" y="594535"/>
                  </a:lnTo>
                  <a:lnTo>
                    <a:pt x="356860" y="598151"/>
                  </a:lnTo>
                  <a:cubicBezTo>
                    <a:pt x="356860" y="598151"/>
                    <a:pt x="355498" y="598151"/>
                    <a:pt x="354152" y="599513"/>
                  </a:cubicBezTo>
                  <a:cubicBezTo>
                    <a:pt x="352790" y="600875"/>
                    <a:pt x="352352" y="604475"/>
                    <a:pt x="352352" y="604475"/>
                  </a:cubicBezTo>
                  <a:cubicBezTo>
                    <a:pt x="354606" y="606729"/>
                    <a:pt x="359130" y="607637"/>
                    <a:pt x="359130" y="607637"/>
                  </a:cubicBezTo>
                  <a:lnTo>
                    <a:pt x="366817" y="607637"/>
                  </a:lnTo>
                  <a:lnTo>
                    <a:pt x="372687" y="605383"/>
                  </a:lnTo>
                  <a:cubicBezTo>
                    <a:pt x="372687" y="605383"/>
                    <a:pt x="375395" y="604929"/>
                    <a:pt x="377649" y="603583"/>
                  </a:cubicBezTo>
                  <a:cubicBezTo>
                    <a:pt x="379903" y="602221"/>
                    <a:pt x="379903" y="603583"/>
                    <a:pt x="383519" y="598621"/>
                  </a:cubicBezTo>
                  <a:lnTo>
                    <a:pt x="387135" y="593659"/>
                  </a:lnTo>
                  <a:lnTo>
                    <a:pt x="391205" y="590497"/>
                  </a:lnTo>
                  <a:lnTo>
                    <a:pt x="393459" y="588697"/>
                  </a:lnTo>
                  <a:lnTo>
                    <a:pt x="396621" y="584173"/>
                  </a:lnTo>
                  <a:cubicBezTo>
                    <a:pt x="396621" y="584173"/>
                    <a:pt x="396621" y="582373"/>
                    <a:pt x="397983" y="581011"/>
                  </a:cubicBezTo>
                  <a:cubicBezTo>
                    <a:pt x="399345" y="579649"/>
                    <a:pt x="401826" y="576941"/>
                    <a:pt x="401826" y="576941"/>
                  </a:cubicBezTo>
                  <a:cubicBezTo>
                    <a:pt x="405670" y="576941"/>
                    <a:pt x="406124" y="576032"/>
                    <a:pt x="409740" y="578303"/>
                  </a:cubicBezTo>
                  <a:cubicBezTo>
                    <a:pt x="413356" y="580557"/>
                    <a:pt x="410648" y="580557"/>
                    <a:pt x="413356" y="580557"/>
                  </a:cubicBezTo>
                  <a:cubicBezTo>
                    <a:pt x="416064" y="580557"/>
                    <a:pt x="421042" y="579649"/>
                    <a:pt x="422842" y="579649"/>
                  </a:cubicBezTo>
                  <a:cubicBezTo>
                    <a:pt x="424642" y="579649"/>
                    <a:pt x="431420" y="574687"/>
                    <a:pt x="431420" y="574687"/>
                  </a:cubicBezTo>
                  <a:cubicBezTo>
                    <a:pt x="432782" y="571524"/>
                    <a:pt x="433674" y="567000"/>
                    <a:pt x="433674" y="567000"/>
                  </a:cubicBezTo>
                  <a:lnTo>
                    <a:pt x="432312" y="564746"/>
                  </a:lnTo>
                  <a:lnTo>
                    <a:pt x="428242" y="562038"/>
                  </a:lnTo>
                  <a:lnTo>
                    <a:pt x="431858" y="557968"/>
                  </a:lnTo>
                  <a:lnTo>
                    <a:pt x="426896" y="548028"/>
                  </a:lnTo>
                  <a:lnTo>
                    <a:pt x="424642" y="547120"/>
                  </a:lnTo>
                  <a:lnTo>
                    <a:pt x="430058" y="537180"/>
                  </a:lnTo>
                  <a:cubicBezTo>
                    <a:pt x="430058" y="537180"/>
                    <a:pt x="430058" y="532217"/>
                    <a:pt x="432312" y="534471"/>
                  </a:cubicBezTo>
                  <a:cubicBezTo>
                    <a:pt x="434566" y="536725"/>
                    <a:pt x="432766" y="533109"/>
                    <a:pt x="434566" y="536725"/>
                  </a:cubicBezTo>
                  <a:cubicBezTo>
                    <a:pt x="436366" y="540342"/>
                    <a:pt x="438636" y="540796"/>
                    <a:pt x="438636" y="540796"/>
                  </a:cubicBezTo>
                  <a:lnTo>
                    <a:pt x="446760" y="541250"/>
                  </a:lnTo>
                  <a:lnTo>
                    <a:pt x="452630" y="535834"/>
                  </a:lnTo>
                  <a:lnTo>
                    <a:pt x="460317" y="536288"/>
                  </a:lnTo>
                  <a:lnTo>
                    <a:pt x="469349" y="543066"/>
                  </a:lnTo>
                  <a:lnTo>
                    <a:pt x="471149" y="546228"/>
                  </a:lnTo>
                  <a:lnTo>
                    <a:pt x="467987" y="547590"/>
                  </a:lnTo>
                  <a:cubicBezTo>
                    <a:pt x="467987" y="547590"/>
                    <a:pt x="470241" y="552114"/>
                    <a:pt x="472057" y="553914"/>
                  </a:cubicBezTo>
                  <a:cubicBezTo>
                    <a:pt x="473857" y="555714"/>
                    <a:pt x="475673" y="558438"/>
                    <a:pt x="475673" y="558438"/>
                  </a:cubicBezTo>
                  <a:lnTo>
                    <a:pt x="480635" y="558892"/>
                  </a:lnTo>
                  <a:lnTo>
                    <a:pt x="485159" y="559800"/>
                  </a:lnTo>
                  <a:lnTo>
                    <a:pt x="490575" y="560709"/>
                  </a:lnTo>
                  <a:lnTo>
                    <a:pt x="494191" y="558909"/>
                  </a:lnTo>
                  <a:cubicBezTo>
                    <a:pt x="494191" y="558909"/>
                    <a:pt x="495991" y="555293"/>
                    <a:pt x="497808" y="556655"/>
                  </a:cubicBezTo>
                  <a:cubicBezTo>
                    <a:pt x="499624" y="558017"/>
                    <a:pt x="499608" y="560725"/>
                    <a:pt x="499608" y="560725"/>
                  </a:cubicBezTo>
                  <a:lnTo>
                    <a:pt x="506840" y="566141"/>
                  </a:lnTo>
                  <a:cubicBezTo>
                    <a:pt x="506840" y="566141"/>
                    <a:pt x="511802" y="563433"/>
                    <a:pt x="514072" y="566595"/>
                  </a:cubicBezTo>
                  <a:cubicBezTo>
                    <a:pt x="516326" y="569757"/>
                    <a:pt x="518142" y="574281"/>
                    <a:pt x="518142" y="574281"/>
                  </a:cubicBezTo>
                  <a:cubicBezTo>
                    <a:pt x="518142" y="574281"/>
                    <a:pt x="521758" y="575643"/>
                    <a:pt x="523104" y="575643"/>
                  </a:cubicBezTo>
                  <a:cubicBezTo>
                    <a:pt x="524450" y="575643"/>
                    <a:pt x="525358" y="576551"/>
                    <a:pt x="530790" y="575643"/>
                  </a:cubicBezTo>
                  <a:cubicBezTo>
                    <a:pt x="536206" y="574735"/>
                    <a:pt x="541185" y="574735"/>
                    <a:pt x="541185" y="574735"/>
                  </a:cubicBezTo>
                  <a:lnTo>
                    <a:pt x="546147" y="574735"/>
                  </a:lnTo>
                  <a:lnTo>
                    <a:pt x="553833" y="574281"/>
                  </a:lnTo>
                  <a:lnTo>
                    <a:pt x="562865" y="574735"/>
                  </a:lnTo>
                  <a:lnTo>
                    <a:pt x="571443" y="577443"/>
                  </a:lnTo>
                  <a:lnTo>
                    <a:pt x="575059" y="574735"/>
                  </a:lnTo>
                  <a:lnTo>
                    <a:pt x="567827" y="580605"/>
                  </a:lnTo>
                  <a:lnTo>
                    <a:pt x="576859" y="586021"/>
                  </a:lnTo>
                  <a:lnTo>
                    <a:pt x="587708" y="589183"/>
                  </a:lnTo>
                  <a:lnTo>
                    <a:pt x="590870" y="590546"/>
                  </a:lnTo>
                  <a:lnTo>
                    <a:pt x="607588" y="578351"/>
                  </a:lnTo>
                  <a:lnTo>
                    <a:pt x="613458" y="580151"/>
                  </a:lnTo>
                  <a:lnTo>
                    <a:pt x="608042" y="583767"/>
                  </a:lnTo>
                  <a:lnTo>
                    <a:pt x="607588" y="589637"/>
                  </a:lnTo>
                  <a:lnTo>
                    <a:pt x="603064" y="595054"/>
                  </a:lnTo>
                  <a:lnTo>
                    <a:pt x="613912" y="604086"/>
                  </a:lnTo>
                  <a:lnTo>
                    <a:pt x="621599" y="606340"/>
                  </a:lnTo>
                  <a:lnTo>
                    <a:pt x="627469" y="610864"/>
                  </a:lnTo>
                  <a:lnTo>
                    <a:pt x="636047" y="614934"/>
                  </a:lnTo>
                  <a:lnTo>
                    <a:pt x="639209" y="623512"/>
                  </a:lnTo>
                  <a:lnTo>
                    <a:pt x="641917" y="627582"/>
                  </a:lnTo>
                  <a:lnTo>
                    <a:pt x="649603" y="635269"/>
                  </a:lnTo>
                  <a:lnTo>
                    <a:pt x="655019" y="637523"/>
                  </a:lnTo>
                  <a:lnTo>
                    <a:pt x="662706" y="643393"/>
                  </a:lnTo>
                  <a:lnTo>
                    <a:pt x="666776" y="645193"/>
                  </a:lnTo>
                  <a:lnTo>
                    <a:pt x="667684" y="641577"/>
                  </a:lnTo>
                  <a:lnTo>
                    <a:pt x="674008" y="642031"/>
                  </a:lnTo>
                  <a:lnTo>
                    <a:pt x="678532" y="640231"/>
                  </a:lnTo>
                  <a:lnTo>
                    <a:pt x="674008" y="632107"/>
                  </a:lnTo>
                  <a:lnTo>
                    <a:pt x="662722" y="621712"/>
                  </a:lnTo>
                  <a:lnTo>
                    <a:pt x="659560" y="618550"/>
                  </a:lnTo>
                  <a:lnTo>
                    <a:pt x="665884" y="620350"/>
                  </a:lnTo>
                  <a:cubicBezTo>
                    <a:pt x="665884" y="620350"/>
                    <a:pt x="671300" y="623058"/>
                    <a:pt x="672208" y="624420"/>
                  </a:cubicBezTo>
                  <a:cubicBezTo>
                    <a:pt x="673116" y="625782"/>
                    <a:pt x="675370" y="616296"/>
                    <a:pt x="675370" y="616296"/>
                  </a:cubicBezTo>
                  <a:lnTo>
                    <a:pt x="680786" y="619004"/>
                  </a:lnTo>
                  <a:lnTo>
                    <a:pt x="683040" y="622620"/>
                  </a:lnTo>
                  <a:lnTo>
                    <a:pt x="680786" y="626237"/>
                  </a:lnTo>
                  <a:lnTo>
                    <a:pt x="683040" y="632107"/>
                  </a:lnTo>
                  <a:lnTo>
                    <a:pt x="684402" y="639793"/>
                  </a:lnTo>
                  <a:lnTo>
                    <a:pt x="691635" y="640247"/>
                  </a:lnTo>
                  <a:lnTo>
                    <a:pt x="693889" y="645209"/>
                  </a:lnTo>
                  <a:lnTo>
                    <a:pt x="700213" y="644301"/>
                  </a:lnTo>
                  <a:lnTo>
                    <a:pt x="696142" y="631198"/>
                  </a:lnTo>
                  <a:lnTo>
                    <a:pt x="698396" y="628944"/>
                  </a:lnTo>
                  <a:lnTo>
                    <a:pt x="690710" y="610426"/>
                  </a:lnTo>
                  <a:lnTo>
                    <a:pt x="694780" y="609064"/>
                  </a:lnTo>
                  <a:lnTo>
                    <a:pt x="701559" y="624420"/>
                  </a:lnTo>
                  <a:cubicBezTo>
                    <a:pt x="701559" y="624420"/>
                    <a:pt x="701559" y="631653"/>
                    <a:pt x="702013" y="632998"/>
                  </a:cubicBezTo>
                  <a:cubicBezTo>
                    <a:pt x="702467" y="634360"/>
                    <a:pt x="708337" y="639777"/>
                    <a:pt x="708337" y="639777"/>
                  </a:cubicBezTo>
                  <a:lnTo>
                    <a:pt x="718277" y="644301"/>
                  </a:lnTo>
                  <a:lnTo>
                    <a:pt x="717369" y="646555"/>
                  </a:lnTo>
                  <a:lnTo>
                    <a:pt x="716007" y="649263"/>
                  </a:lnTo>
                  <a:lnTo>
                    <a:pt x="710137" y="649263"/>
                  </a:lnTo>
                  <a:lnTo>
                    <a:pt x="705612" y="645193"/>
                  </a:lnTo>
                  <a:lnTo>
                    <a:pt x="703359" y="646555"/>
                  </a:lnTo>
                  <a:lnTo>
                    <a:pt x="706067" y="649717"/>
                  </a:lnTo>
                  <a:lnTo>
                    <a:pt x="703359" y="654679"/>
                  </a:lnTo>
                  <a:lnTo>
                    <a:pt x="705158" y="658295"/>
                  </a:lnTo>
                  <a:lnTo>
                    <a:pt x="708775" y="663257"/>
                  </a:lnTo>
                  <a:lnTo>
                    <a:pt x="707866" y="670489"/>
                  </a:lnTo>
                  <a:lnTo>
                    <a:pt x="710120" y="670943"/>
                  </a:lnTo>
                  <a:lnTo>
                    <a:pt x="714191" y="674559"/>
                  </a:lnTo>
                  <a:lnTo>
                    <a:pt x="711029" y="679975"/>
                  </a:lnTo>
                  <a:lnTo>
                    <a:pt x="709229" y="684046"/>
                  </a:lnTo>
                  <a:lnTo>
                    <a:pt x="709229" y="687662"/>
                  </a:lnTo>
                  <a:lnTo>
                    <a:pt x="706975" y="689024"/>
                  </a:lnTo>
                  <a:lnTo>
                    <a:pt x="704267" y="684500"/>
                  </a:lnTo>
                  <a:lnTo>
                    <a:pt x="701104" y="680884"/>
                  </a:lnTo>
                  <a:lnTo>
                    <a:pt x="697942" y="679522"/>
                  </a:lnTo>
                  <a:lnTo>
                    <a:pt x="696142" y="676813"/>
                  </a:lnTo>
                  <a:lnTo>
                    <a:pt x="693889" y="674559"/>
                  </a:lnTo>
                  <a:lnTo>
                    <a:pt x="690726" y="677722"/>
                  </a:lnTo>
                  <a:lnTo>
                    <a:pt x="689364" y="680884"/>
                  </a:lnTo>
                  <a:lnTo>
                    <a:pt x="692072" y="685408"/>
                  </a:lnTo>
                  <a:lnTo>
                    <a:pt x="693434" y="687662"/>
                  </a:lnTo>
                  <a:lnTo>
                    <a:pt x="697959" y="688116"/>
                  </a:lnTo>
                  <a:lnTo>
                    <a:pt x="697959" y="691278"/>
                  </a:lnTo>
                  <a:lnTo>
                    <a:pt x="694797" y="693532"/>
                  </a:lnTo>
                  <a:lnTo>
                    <a:pt x="693889" y="698056"/>
                  </a:lnTo>
                  <a:lnTo>
                    <a:pt x="695251" y="703018"/>
                  </a:lnTo>
                  <a:lnTo>
                    <a:pt x="697959" y="704818"/>
                  </a:lnTo>
                  <a:lnTo>
                    <a:pt x="699759" y="708434"/>
                  </a:lnTo>
                  <a:lnTo>
                    <a:pt x="702467" y="714304"/>
                  </a:lnTo>
                  <a:lnTo>
                    <a:pt x="704721" y="718829"/>
                  </a:lnTo>
                  <a:lnTo>
                    <a:pt x="706975" y="722445"/>
                  </a:lnTo>
                  <a:lnTo>
                    <a:pt x="708775" y="719282"/>
                  </a:lnTo>
                  <a:lnTo>
                    <a:pt x="708775" y="714320"/>
                  </a:lnTo>
                  <a:lnTo>
                    <a:pt x="706975" y="711612"/>
                  </a:lnTo>
                  <a:lnTo>
                    <a:pt x="708337" y="708450"/>
                  </a:lnTo>
                  <a:lnTo>
                    <a:pt x="709699" y="704834"/>
                  </a:lnTo>
                  <a:lnTo>
                    <a:pt x="708337" y="701218"/>
                  </a:lnTo>
                  <a:lnTo>
                    <a:pt x="706537" y="698510"/>
                  </a:lnTo>
                  <a:lnTo>
                    <a:pt x="706991" y="696256"/>
                  </a:lnTo>
                  <a:lnTo>
                    <a:pt x="710153" y="694894"/>
                  </a:lnTo>
                  <a:lnTo>
                    <a:pt x="713769" y="692186"/>
                  </a:lnTo>
                  <a:lnTo>
                    <a:pt x="715569" y="689478"/>
                  </a:lnTo>
                  <a:lnTo>
                    <a:pt x="716023" y="686770"/>
                  </a:lnTo>
                  <a:lnTo>
                    <a:pt x="719185" y="686770"/>
                  </a:lnTo>
                  <a:lnTo>
                    <a:pt x="719185" y="683154"/>
                  </a:lnTo>
                  <a:lnTo>
                    <a:pt x="717385" y="679538"/>
                  </a:lnTo>
                  <a:lnTo>
                    <a:pt x="721909" y="682700"/>
                  </a:lnTo>
                  <a:lnTo>
                    <a:pt x="723271" y="679992"/>
                  </a:lnTo>
                  <a:lnTo>
                    <a:pt x="724180" y="675030"/>
                  </a:lnTo>
                  <a:lnTo>
                    <a:pt x="718309" y="670505"/>
                  </a:lnTo>
                  <a:lnTo>
                    <a:pt x="721017" y="666889"/>
                  </a:lnTo>
                  <a:lnTo>
                    <a:pt x="717401" y="665981"/>
                  </a:lnTo>
                  <a:lnTo>
                    <a:pt x="716039" y="663273"/>
                  </a:lnTo>
                  <a:lnTo>
                    <a:pt x="715131" y="658311"/>
                  </a:lnTo>
                  <a:lnTo>
                    <a:pt x="720093" y="656949"/>
                  </a:lnTo>
                  <a:lnTo>
                    <a:pt x="722347" y="663273"/>
                  </a:lnTo>
                  <a:lnTo>
                    <a:pt x="723709" y="659657"/>
                  </a:lnTo>
                  <a:lnTo>
                    <a:pt x="727325" y="663727"/>
                  </a:lnTo>
                  <a:lnTo>
                    <a:pt x="729579" y="661019"/>
                  </a:lnTo>
                  <a:lnTo>
                    <a:pt x="731833" y="663273"/>
                  </a:lnTo>
                  <a:lnTo>
                    <a:pt x="730033" y="666435"/>
                  </a:lnTo>
                  <a:lnTo>
                    <a:pt x="732287" y="667797"/>
                  </a:lnTo>
                  <a:lnTo>
                    <a:pt x="736812" y="667797"/>
                  </a:lnTo>
                  <a:cubicBezTo>
                    <a:pt x="736812" y="667797"/>
                    <a:pt x="739974" y="670960"/>
                    <a:pt x="739974" y="670960"/>
                  </a:cubicBezTo>
                  <a:lnTo>
                    <a:pt x="735904" y="671414"/>
                  </a:lnTo>
                  <a:lnTo>
                    <a:pt x="732287" y="671868"/>
                  </a:lnTo>
                  <a:lnTo>
                    <a:pt x="732287" y="675030"/>
                  </a:lnTo>
                  <a:lnTo>
                    <a:pt x="734541" y="675484"/>
                  </a:lnTo>
                  <a:lnTo>
                    <a:pt x="737249" y="679100"/>
                  </a:lnTo>
                  <a:lnTo>
                    <a:pt x="738158" y="681808"/>
                  </a:lnTo>
                  <a:lnTo>
                    <a:pt x="735450" y="683170"/>
                  </a:lnTo>
                  <a:lnTo>
                    <a:pt x="732287" y="683170"/>
                  </a:lnTo>
                  <a:lnTo>
                    <a:pt x="730033" y="686332"/>
                  </a:lnTo>
                  <a:lnTo>
                    <a:pt x="735904" y="686786"/>
                  </a:lnTo>
                  <a:lnTo>
                    <a:pt x="738612" y="690856"/>
                  </a:lnTo>
                  <a:lnTo>
                    <a:pt x="744482" y="691310"/>
                  </a:lnTo>
                  <a:lnTo>
                    <a:pt x="744482" y="694927"/>
                  </a:lnTo>
                  <a:lnTo>
                    <a:pt x="734541" y="694927"/>
                  </a:lnTo>
                  <a:cubicBezTo>
                    <a:pt x="734541" y="694927"/>
                    <a:pt x="728217" y="690856"/>
                    <a:pt x="728217" y="690856"/>
                  </a:cubicBezTo>
                  <a:lnTo>
                    <a:pt x="723255" y="690856"/>
                  </a:lnTo>
                  <a:lnTo>
                    <a:pt x="725509" y="694472"/>
                  </a:lnTo>
                  <a:lnTo>
                    <a:pt x="725963" y="696726"/>
                  </a:lnTo>
                  <a:lnTo>
                    <a:pt x="725509" y="699888"/>
                  </a:lnTo>
                  <a:lnTo>
                    <a:pt x="720985" y="697181"/>
                  </a:lnTo>
                  <a:lnTo>
                    <a:pt x="717369" y="696272"/>
                  </a:lnTo>
                  <a:lnTo>
                    <a:pt x="715115" y="698526"/>
                  </a:lnTo>
                  <a:lnTo>
                    <a:pt x="715569" y="700780"/>
                  </a:lnTo>
                  <a:lnTo>
                    <a:pt x="716931" y="704851"/>
                  </a:lnTo>
                  <a:lnTo>
                    <a:pt x="718731" y="710721"/>
                  </a:lnTo>
                  <a:lnTo>
                    <a:pt x="718277" y="714337"/>
                  </a:lnTo>
                  <a:lnTo>
                    <a:pt x="716023" y="717953"/>
                  </a:lnTo>
                  <a:lnTo>
                    <a:pt x="716023" y="720207"/>
                  </a:lnTo>
                  <a:lnTo>
                    <a:pt x="716931" y="723369"/>
                  </a:lnTo>
                  <a:lnTo>
                    <a:pt x="721455" y="722915"/>
                  </a:lnTo>
                  <a:lnTo>
                    <a:pt x="722817" y="719299"/>
                  </a:lnTo>
                  <a:lnTo>
                    <a:pt x="721909" y="714337"/>
                  </a:lnTo>
                  <a:lnTo>
                    <a:pt x="723271" y="709375"/>
                  </a:lnTo>
                  <a:lnTo>
                    <a:pt x="725979" y="706667"/>
                  </a:lnTo>
                  <a:lnTo>
                    <a:pt x="727342" y="709375"/>
                  </a:lnTo>
                  <a:lnTo>
                    <a:pt x="728250" y="714337"/>
                  </a:lnTo>
                  <a:lnTo>
                    <a:pt x="739536" y="714337"/>
                  </a:lnTo>
                  <a:lnTo>
                    <a:pt x="739990" y="710721"/>
                  </a:lnTo>
                  <a:lnTo>
                    <a:pt x="737736" y="708467"/>
                  </a:lnTo>
                  <a:lnTo>
                    <a:pt x="740444" y="706667"/>
                  </a:lnTo>
                  <a:lnTo>
                    <a:pt x="744514" y="710737"/>
                  </a:lnTo>
                  <a:lnTo>
                    <a:pt x="748130" y="710737"/>
                  </a:lnTo>
                  <a:lnTo>
                    <a:pt x="747222" y="705321"/>
                  </a:lnTo>
                  <a:lnTo>
                    <a:pt x="747222" y="701705"/>
                  </a:lnTo>
                  <a:lnTo>
                    <a:pt x="750838" y="703067"/>
                  </a:lnTo>
                  <a:lnTo>
                    <a:pt x="753546" y="705321"/>
                  </a:lnTo>
                  <a:lnTo>
                    <a:pt x="755346" y="710283"/>
                  </a:lnTo>
                  <a:lnTo>
                    <a:pt x="760308" y="712083"/>
                  </a:lnTo>
                  <a:lnTo>
                    <a:pt x="760308" y="714337"/>
                  </a:lnTo>
                  <a:lnTo>
                    <a:pt x="767540" y="719299"/>
                  </a:lnTo>
                  <a:lnTo>
                    <a:pt x="770249" y="724715"/>
                  </a:lnTo>
                  <a:lnTo>
                    <a:pt x="765724" y="724715"/>
                  </a:lnTo>
                  <a:lnTo>
                    <a:pt x="762108" y="720645"/>
                  </a:lnTo>
                  <a:lnTo>
                    <a:pt x="759400" y="718391"/>
                  </a:lnTo>
                  <a:lnTo>
                    <a:pt x="756692" y="714320"/>
                  </a:lnTo>
                  <a:lnTo>
                    <a:pt x="755330" y="718845"/>
                  </a:lnTo>
                  <a:lnTo>
                    <a:pt x="758492" y="721099"/>
                  </a:lnTo>
                  <a:lnTo>
                    <a:pt x="760292" y="724261"/>
                  </a:lnTo>
                  <a:lnTo>
                    <a:pt x="757130" y="724261"/>
                  </a:lnTo>
                  <a:lnTo>
                    <a:pt x="752168" y="719737"/>
                  </a:lnTo>
                  <a:lnTo>
                    <a:pt x="750806" y="726969"/>
                  </a:lnTo>
                  <a:lnTo>
                    <a:pt x="754876" y="728331"/>
                  </a:lnTo>
                  <a:lnTo>
                    <a:pt x="760292" y="728331"/>
                  </a:lnTo>
                  <a:lnTo>
                    <a:pt x="761654" y="730585"/>
                  </a:lnTo>
                  <a:lnTo>
                    <a:pt x="759854" y="738709"/>
                  </a:lnTo>
                  <a:lnTo>
                    <a:pt x="754892" y="740963"/>
                  </a:lnTo>
                  <a:lnTo>
                    <a:pt x="752184" y="740055"/>
                  </a:lnTo>
                  <a:lnTo>
                    <a:pt x="752184" y="735985"/>
                  </a:lnTo>
                  <a:lnTo>
                    <a:pt x="749930" y="735985"/>
                  </a:lnTo>
                  <a:lnTo>
                    <a:pt x="749022" y="731915"/>
                  </a:lnTo>
                  <a:lnTo>
                    <a:pt x="744498" y="731915"/>
                  </a:lnTo>
                  <a:cubicBezTo>
                    <a:pt x="744498" y="731915"/>
                    <a:pt x="742244" y="730552"/>
                    <a:pt x="742244" y="730552"/>
                  </a:cubicBezTo>
                  <a:lnTo>
                    <a:pt x="742244" y="728298"/>
                  </a:lnTo>
                  <a:lnTo>
                    <a:pt x="741790" y="725136"/>
                  </a:lnTo>
                  <a:lnTo>
                    <a:pt x="748114" y="721520"/>
                  </a:lnTo>
                  <a:lnTo>
                    <a:pt x="749476" y="718358"/>
                  </a:lnTo>
                  <a:lnTo>
                    <a:pt x="748568" y="714288"/>
                  </a:lnTo>
                  <a:lnTo>
                    <a:pt x="745860" y="714288"/>
                  </a:lnTo>
                  <a:lnTo>
                    <a:pt x="742244" y="716542"/>
                  </a:lnTo>
                  <a:lnTo>
                    <a:pt x="741336" y="719704"/>
                  </a:lnTo>
                  <a:lnTo>
                    <a:pt x="737720" y="719704"/>
                  </a:lnTo>
                  <a:lnTo>
                    <a:pt x="733650" y="718342"/>
                  </a:lnTo>
                  <a:lnTo>
                    <a:pt x="730033" y="718342"/>
                  </a:lnTo>
                  <a:lnTo>
                    <a:pt x="729579" y="720596"/>
                  </a:lnTo>
                  <a:lnTo>
                    <a:pt x="730941" y="723758"/>
                  </a:lnTo>
                  <a:lnTo>
                    <a:pt x="729579" y="726012"/>
                  </a:lnTo>
                  <a:lnTo>
                    <a:pt x="727325" y="726012"/>
                  </a:lnTo>
                  <a:lnTo>
                    <a:pt x="725071" y="728720"/>
                  </a:lnTo>
                  <a:lnTo>
                    <a:pt x="723709" y="732336"/>
                  </a:lnTo>
                  <a:lnTo>
                    <a:pt x="726871" y="735952"/>
                  </a:lnTo>
                  <a:lnTo>
                    <a:pt x="730941" y="734590"/>
                  </a:lnTo>
                  <a:lnTo>
                    <a:pt x="735466" y="734590"/>
                  </a:lnTo>
                  <a:lnTo>
                    <a:pt x="738174" y="735952"/>
                  </a:lnTo>
                  <a:lnTo>
                    <a:pt x="738174" y="739114"/>
                  </a:lnTo>
                  <a:lnTo>
                    <a:pt x="732304" y="739114"/>
                  </a:lnTo>
                  <a:lnTo>
                    <a:pt x="729142" y="738660"/>
                  </a:lnTo>
                  <a:lnTo>
                    <a:pt x="730941" y="742276"/>
                  </a:lnTo>
                  <a:lnTo>
                    <a:pt x="733195" y="742731"/>
                  </a:lnTo>
                  <a:lnTo>
                    <a:pt x="737266" y="743639"/>
                  </a:lnTo>
                  <a:lnTo>
                    <a:pt x="740428" y="744547"/>
                  </a:lnTo>
                  <a:lnTo>
                    <a:pt x="738628" y="747255"/>
                  </a:lnTo>
                  <a:lnTo>
                    <a:pt x="736374" y="748163"/>
                  </a:lnTo>
                  <a:lnTo>
                    <a:pt x="737736" y="752687"/>
                  </a:lnTo>
                  <a:lnTo>
                    <a:pt x="741352" y="753595"/>
                  </a:lnTo>
                  <a:lnTo>
                    <a:pt x="741352" y="755849"/>
                  </a:lnTo>
                  <a:lnTo>
                    <a:pt x="738644" y="757211"/>
                  </a:lnTo>
                  <a:lnTo>
                    <a:pt x="738644" y="766243"/>
                  </a:lnTo>
                  <a:lnTo>
                    <a:pt x="740898" y="769405"/>
                  </a:lnTo>
                  <a:lnTo>
                    <a:pt x="743152" y="775275"/>
                  </a:lnTo>
                  <a:lnTo>
                    <a:pt x="745406" y="777529"/>
                  </a:lnTo>
                  <a:lnTo>
                    <a:pt x="748568" y="777529"/>
                  </a:lnTo>
                  <a:lnTo>
                    <a:pt x="745406" y="769843"/>
                  </a:lnTo>
                  <a:lnTo>
                    <a:pt x="742244" y="766681"/>
                  </a:lnTo>
                  <a:lnTo>
                    <a:pt x="740882" y="763973"/>
                  </a:lnTo>
                  <a:lnTo>
                    <a:pt x="741336" y="761265"/>
                  </a:lnTo>
                  <a:lnTo>
                    <a:pt x="746752" y="758103"/>
                  </a:lnTo>
                  <a:lnTo>
                    <a:pt x="750822" y="760357"/>
                  </a:lnTo>
                  <a:lnTo>
                    <a:pt x="753530" y="763519"/>
                  </a:lnTo>
                  <a:lnTo>
                    <a:pt x="749914" y="767135"/>
                  </a:lnTo>
                  <a:lnTo>
                    <a:pt x="754438" y="771659"/>
                  </a:lnTo>
                  <a:lnTo>
                    <a:pt x="753984" y="776184"/>
                  </a:lnTo>
                  <a:lnTo>
                    <a:pt x="758946" y="778438"/>
                  </a:lnTo>
                  <a:lnTo>
                    <a:pt x="762562" y="777529"/>
                  </a:lnTo>
                  <a:lnTo>
                    <a:pt x="762108" y="773913"/>
                  </a:lnTo>
                  <a:lnTo>
                    <a:pt x="765724" y="765789"/>
                  </a:lnTo>
                  <a:lnTo>
                    <a:pt x="760308" y="766243"/>
                  </a:lnTo>
                  <a:lnTo>
                    <a:pt x="762562" y="763535"/>
                  </a:lnTo>
                  <a:lnTo>
                    <a:pt x="763470" y="757211"/>
                  </a:lnTo>
                  <a:lnTo>
                    <a:pt x="756692" y="759919"/>
                  </a:lnTo>
                  <a:lnTo>
                    <a:pt x="753076" y="756303"/>
                  </a:lnTo>
                  <a:lnTo>
                    <a:pt x="758038" y="756757"/>
                  </a:lnTo>
                  <a:lnTo>
                    <a:pt x="758038" y="753595"/>
                  </a:lnTo>
                  <a:lnTo>
                    <a:pt x="753514" y="753595"/>
                  </a:lnTo>
                  <a:lnTo>
                    <a:pt x="756676" y="749979"/>
                  </a:lnTo>
                  <a:lnTo>
                    <a:pt x="750352" y="749979"/>
                  </a:lnTo>
                  <a:lnTo>
                    <a:pt x="750352" y="747725"/>
                  </a:lnTo>
                  <a:lnTo>
                    <a:pt x="753514" y="745925"/>
                  </a:lnTo>
                  <a:lnTo>
                    <a:pt x="757584" y="747287"/>
                  </a:lnTo>
                  <a:lnTo>
                    <a:pt x="760746" y="746833"/>
                  </a:lnTo>
                  <a:lnTo>
                    <a:pt x="763454" y="745033"/>
                  </a:lnTo>
                  <a:lnTo>
                    <a:pt x="762092" y="740963"/>
                  </a:lnTo>
                  <a:lnTo>
                    <a:pt x="763000" y="736439"/>
                  </a:lnTo>
                  <a:lnTo>
                    <a:pt x="769324" y="731915"/>
                  </a:lnTo>
                  <a:lnTo>
                    <a:pt x="772940" y="731915"/>
                  </a:lnTo>
                  <a:lnTo>
                    <a:pt x="778810" y="731007"/>
                  </a:lnTo>
                  <a:lnTo>
                    <a:pt x="777902" y="733714"/>
                  </a:lnTo>
                  <a:lnTo>
                    <a:pt x="772486" y="737331"/>
                  </a:lnTo>
                  <a:lnTo>
                    <a:pt x="769324" y="738239"/>
                  </a:lnTo>
                  <a:lnTo>
                    <a:pt x="769778" y="744109"/>
                  </a:lnTo>
                  <a:lnTo>
                    <a:pt x="772032" y="746817"/>
                  </a:lnTo>
                  <a:lnTo>
                    <a:pt x="768870" y="748617"/>
                  </a:lnTo>
                  <a:lnTo>
                    <a:pt x="765254" y="750417"/>
                  </a:lnTo>
                  <a:lnTo>
                    <a:pt x="768870" y="753579"/>
                  </a:lnTo>
                  <a:lnTo>
                    <a:pt x="768870" y="756287"/>
                  </a:lnTo>
                  <a:lnTo>
                    <a:pt x="766162" y="759449"/>
                  </a:lnTo>
                  <a:lnTo>
                    <a:pt x="768416" y="762157"/>
                  </a:lnTo>
                  <a:lnTo>
                    <a:pt x="770216" y="765773"/>
                  </a:lnTo>
                  <a:lnTo>
                    <a:pt x="774740" y="766681"/>
                  </a:lnTo>
                  <a:lnTo>
                    <a:pt x="775648" y="762157"/>
                  </a:lnTo>
                  <a:lnTo>
                    <a:pt x="772940" y="758541"/>
                  </a:lnTo>
                  <a:lnTo>
                    <a:pt x="772486" y="752217"/>
                  </a:lnTo>
                  <a:lnTo>
                    <a:pt x="774740" y="750417"/>
                  </a:lnTo>
                  <a:lnTo>
                    <a:pt x="777448" y="751779"/>
                  </a:lnTo>
                  <a:lnTo>
                    <a:pt x="777448" y="754033"/>
                  </a:lnTo>
                  <a:lnTo>
                    <a:pt x="775648" y="756741"/>
                  </a:lnTo>
                  <a:lnTo>
                    <a:pt x="778356" y="760357"/>
                  </a:lnTo>
                  <a:lnTo>
                    <a:pt x="781972" y="754941"/>
                  </a:lnTo>
                  <a:lnTo>
                    <a:pt x="782881" y="750417"/>
                  </a:lnTo>
                  <a:lnTo>
                    <a:pt x="779719" y="737768"/>
                  </a:lnTo>
                  <a:lnTo>
                    <a:pt x="784681" y="742731"/>
                  </a:lnTo>
                  <a:lnTo>
                    <a:pt x="785135" y="749055"/>
                  </a:lnTo>
                  <a:lnTo>
                    <a:pt x="785135" y="755833"/>
                  </a:lnTo>
                  <a:lnTo>
                    <a:pt x="784226" y="758541"/>
                  </a:lnTo>
                  <a:lnTo>
                    <a:pt x="781972" y="760795"/>
                  </a:lnTo>
                  <a:lnTo>
                    <a:pt x="782427" y="763503"/>
                  </a:lnTo>
                  <a:lnTo>
                    <a:pt x="783789" y="768919"/>
                  </a:lnTo>
                  <a:lnTo>
                    <a:pt x="781989" y="771627"/>
                  </a:lnTo>
                  <a:lnTo>
                    <a:pt x="784243" y="775243"/>
                  </a:lnTo>
                  <a:lnTo>
                    <a:pt x="786043" y="77931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13" name="Freeform: Shape 212">
              <a:extLst>
                <a:ext uri="{FF2B5EF4-FFF2-40B4-BE49-F238E27FC236}">
                  <a16:creationId xmlns:a16="http://schemas.microsoft.com/office/drawing/2014/main" id="{94530B7D-A286-8B33-C044-E4F1D96EA6C9}"/>
                </a:ext>
              </a:extLst>
            </p:cNvPr>
            <p:cNvSpPr/>
            <p:nvPr/>
          </p:nvSpPr>
          <p:spPr>
            <a:xfrm>
              <a:off x="3980227" y="2570361"/>
              <a:ext cx="742044" cy="777288"/>
            </a:xfrm>
            <a:custGeom>
              <a:avLst/>
              <a:gdLst>
                <a:gd name="connsiteX0" fmla="*/ 114 w 804382"/>
                <a:gd name="connsiteY0" fmla="*/ 842587 h 842587"/>
                <a:gd name="connsiteX1" fmla="*/ 4654 w 804382"/>
                <a:gd name="connsiteY1" fmla="*/ 838550 h 842587"/>
                <a:gd name="connsiteX2" fmla="*/ 8740 w 804382"/>
                <a:gd name="connsiteY2" fmla="*/ 829015 h 842587"/>
                <a:gd name="connsiteX3" fmla="*/ 14108 w 804382"/>
                <a:gd name="connsiteY3" fmla="*/ 829015 h 842587"/>
                <a:gd name="connsiteX4" fmla="*/ 14108 w 804382"/>
                <a:gd name="connsiteY4" fmla="*/ 825950 h 842587"/>
                <a:gd name="connsiteX5" fmla="*/ 16864 w 804382"/>
                <a:gd name="connsiteY5" fmla="*/ 820907 h 842587"/>
                <a:gd name="connsiteX6" fmla="*/ 23302 w 804382"/>
                <a:gd name="connsiteY6" fmla="*/ 818604 h 842587"/>
                <a:gd name="connsiteX7" fmla="*/ 27469 w 804382"/>
                <a:gd name="connsiteY7" fmla="*/ 820923 h 842587"/>
                <a:gd name="connsiteX8" fmla="*/ 28799 w 804382"/>
                <a:gd name="connsiteY8" fmla="*/ 825771 h 842587"/>
                <a:gd name="connsiteX9" fmla="*/ 34053 w 804382"/>
                <a:gd name="connsiteY9" fmla="*/ 822707 h 842587"/>
                <a:gd name="connsiteX10" fmla="*/ 40783 w 804382"/>
                <a:gd name="connsiteY10" fmla="*/ 819107 h 842587"/>
                <a:gd name="connsiteX11" fmla="*/ 43831 w 804382"/>
                <a:gd name="connsiteY11" fmla="*/ 812118 h 842587"/>
                <a:gd name="connsiteX12" fmla="*/ 38934 w 804382"/>
                <a:gd name="connsiteY12" fmla="*/ 812118 h 842587"/>
                <a:gd name="connsiteX13" fmla="*/ 38934 w 804382"/>
                <a:gd name="connsiteY13" fmla="*/ 806004 h 842587"/>
                <a:gd name="connsiteX14" fmla="*/ 51436 w 804382"/>
                <a:gd name="connsiteY14" fmla="*/ 802307 h 842587"/>
                <a:gd name="connsiteX15" fmla="*/ 50723 w 804382"/>
                <a:gd name="connsiteY15" fmla="*/ 808080 h 842587"/>
                <a:gd name="connsiteX16" fmla="*/ 51615 w 804382"/>
                <a:gd name="connsiteY16" fmla="*/ 805129 h 842587"/>
                <a:gd name="connsiteX17" fmla="*/ 51647 w 804382"/>
                <a:gd name="connsiteY17" fmla="*/ 805096 h 842587"/>
                <a:gd name="connsiteX18" fmla="*/ 60663 w 804382"/>
                <a:gd name="connsiteY18" fmla="*/ 798334 h 842587"/>
                <a:gd name="connsiteX19" fmla="*/ 63825 w 804382"/>
                <a:gd name="connsiteY19" fmla="*/ 794264 h 842587"/>
                <a:gd name="connsiteX20" fmla="*/ 66404 w 804382"/>
                <a:gd name="connsiteY20" fmla="*/ 792999 h 842587"/>
                <a:gd name="connsiteX21" fmla="*/ 68431 w 804382"/>
                <a:gd name="connsiteY21" fmla="*/ 792026 h 842587"/>
                <a:gd name="connsiteX22" fmla="*/ 92705 w 804382"/>
                <a:gd name="connsiteY22" fmla="*/ 779378 h 842587"/>
                <a:gd name="connsiteX23" fmla="*/ 93143 w 804382"/>
                <a:gd name="connsiteY23" fmla="*/ 774984 h 842587"/>
                <a:gd name="connsiteX24" fmla="*/ 93143 w 804382"/>
                <a:gd name="connsiteY24" fmla="*/ 774919 h 842587"/>
                <a:gd name="connsiteX25" fmla="*/ 96370 w 804382"/>
                <a:gd name="connsiteY25" fmla="*/ 770735 h 842587"/>
                <a:gd name="connsiteX26" fmla="*/ 100927 w 804382"/>
                <a:gd name="connsiteY26" fmla="*/ 771189 h 842587"/>
                <a:gd name="connsiteX27" fmla="*/ 108564 w 804382"/>
                <a:gd name="connsiteY27" fmla="*/ 767589 h 842587"/>
                <a:gd name="connsiteX28" fmla="*/ 114078 w 804382"/>
                <a:gd name="connsiteY28" fmla="*/ 764833 h 842587"/>
                <a:gd name="connsiteX29" fmla="*/ 119380 w 804382"/>
                <a:gd name="connsiteY29" fmla="*/ 771011 h 842587"/>
                <a:gd name="connsiteX30" fmla="*/ 121148 w 804382"/>
                <a:gd name="connsiteY30" fmla="*/ 761265 h 842587"/>
                <a:gd name="connsiteX31" fmla="*/ 126629 w 804382"/>
                <a:gd name="connsiteY31" fmla="*/ 760811 h 842587"/>
                <a:gd name="connsiteX32" fmla="*/ 132012 w 804382"/>
                <a:gd name="connsiteY32" fmla="*/ 756319 h 842587"/>
                <a:gd name="connsiteX33" fmla="*/ 136066 w 804382"/>
                <a:gd name="connsiteY33" fmla="*/ 751374 h 842587"/>
                <a:gd name="connsiteX34" fmla="*/ 139683 w 804382"/>
                <a:gd name="connsiteY34" fmla="*/ 746411 h 842587"/>
                <a:gd name="connsiteX35" fmla="*/ 144693 w 804382"/>
                <a:gd name="connsiteY35" fmla="*/ 740509 h 842587"/>
                <a:gd name="connsiteX36" fmla="*/ 155120 w 804382"/>
                <a:gd name="connsiteY36" fmla="*/ 733715 h 842587"/>
                <a:gd name="connsiteX37" fmla="*/ 167444 w 804382"/>
                <a:gd name="connsiteY37" fmla="*/ 733715 h 842587"/>
                <a:gd name="connsiteX38" fmla="*/ 171028 w 804382"/>
                <a:gd name="connsiteY38" fmla="*/ 739536 h 842587"/>
                <a:gd name="connsiteX39" fmla="*/ 173655 w 804382"/>
                <a:gd name="connsiteY39" fmla="*/ 737785 h 842587"/>
                <a:gd name="connsiteX40" fmla="*/ 173703 w 804382"/>
                <a:gd name="connsiteY40" fmla="*/ 737785 h 842587"/>
                <a:gd name="connsiteX41" fmla="*/ 179800 w 804382"/>
                <a:gd name="connsiteY41" fmla="*/ 738222 h 842587"/>
                <a:gd name="connsiteX42" fmla="*/ 176703 w 804382"/>
                <a:gd name="connsiteY42" fmla="*/ 731136 h 842587"/>
                <a:gd name="connsiteX43" fmla="*/ 180352 w 804382"/>
                <a:gd name="connsiteY43" fmla="*/ 725201 h 842587"/>
                <a:gd name="connsiteX44" fmla="*/ 189416 w 804382"/>
                <a:gd name="connsiteY44" fmla="*/ 714320 h 842587"/>
                <a:gd name="connsiteX45" fmla="*/ 197557 w 804382"/>
                <a:gd name="connsiteY45" fmla="*/ 711158 h 842587"/>
                <a:gd name="connsiteX46" fmla="*/ 202097 w 804382"/>
                <a:gd name="connsiteY46" fmla="*/ 706634 h 842587"/>
                <a:gd name="connsiteX47" fmla="*/ 210221 w 804382"/>
                <a:gd name="connsiteY47" fmla="*/ 703472 h 842587"/>
                <a:gd name="connsiteX48" fmla="*/ 215572 w 804382"/>
                <a:gd name="connsiteY48" fmla="*/ 702126 h 842587"/>
                <a:gd name="connsiteX49" fmla="*/ 217826 w 804382"/>
                <a:gd name="connsiteY49" fmla="*/ 691327 h 842587"/>
                <a:gd name="connsiteX50" fmla="*/ 217859 w 804382"/>
                <a:gd name="connsiteY50" fmla="*/ 691294 h 842587"/>
                <a:gd name="connsiteX51" fmla="*/ 224167 w 804382"/>
                <a:gd name="connsiteY51" fmla="*/ 686332 h 842587"/>
                <a:gd name="connsiteX52" fmla="*/ 229129 w 804382"/>
                <a:gd name="connsiteY52" fmla="*/ 679570 h 842587"/>
                <a:gd name="connsiteX53" fmla="*/ 236312 w 804382"/>
                <a:gd name="connsiteY53" fmla="*/ 672370 h 842587"/>
                <a:gd name="connsiteX54" fmla="*/ 235420 w 804382"/>
                <a:gd name="connsiteY54" fmla="*/ 666079 h 842587"/>
                <a:gd name="connsiteX55" fmla="*/ 237691 w 804382"/>
                <a:gd name="connsiteY55" fmla="*/ 660192 h 842587"/>
                <a:gd name="connsiteX56" fmla="*/ 238145 w 804382"/>
                <a:gd name="connsiteY56" fmla="*/ 650155 h 842587"/>
                <a:gd name="connsiteX57" fmla="*/ 244063 w 804382"/>
                <a:gd name="connsiteY57" fmla="*/ 649247 h 842587"/>
                <a:gd name="connsiteX58" fmla="*/ 245669 w 804382"/>
                <a:gd name="connsiteY58" fmla="*/ 646830 h 842587"/>
                <a:gd name="connsiteX59" fmla="*/ 239474 w 804382"/>
                <a:gd name="connsiteY59" fmla="*/ 647268 h 842587"/>
                <a:gd name="connsiteX60" fmla="*/ 239474 w 804382"/>
                <a:gd name="connsiteY60" fmla="*/ 641204 h 842587"/>
                <a:gd name="connsiteX61" fmla="*/ 242215 w 804382"/>
                <a:gd name="connsiteY61" fmla="*/ 636177 h 842587"/>
                <a:gd name="connsiteX62" fmla="*/ 244923 w 804382"/>
                <a:gd name="connsiteY62" fmla="*/ 633015 h 842587"/>
                <a:gd name="connsiteX63" fmla="*/ 246707 w 804382"/>
                <a:gd name="connsiteY63" fmla="*/ 629869 h 842587"/>
                <a:gd name="connsiteX64" fmla="*/ 248961 w 804382"/>
                <a:gd name="connsiteY64" fmla="*/ 625799 h 842587"/>
                <a:gd name="connsiteX65" fmla="*/ 250290 w 804382"/>
                <a:gd name="connsiteY65" fmla="*/ 623123 h 842587"/>
                <a:gd name="connsiteX66" fmla="*/ 250290 w 804382"/>
                <a:gd name="connsiteY66" fmla="*/ 616231 h 842587"/>
                <a:gd name="connsiteX67" fmla="*/ 244193 w 804382"/>
                <a:gd name="connsiteY67" fmla="*/ 621453 h 842587"/>
                <a:gd name="connsiteX68" fmla="*/ 238291 w 804382"/>
                <a:gd name="connsiteY68" fmla="*/ 627355 h 842587"/>
                <a:gd name="connsiteX69" fmla="*/ 232842 w 804382"/>
                <a:gd name="connsiteY69" fmla="*/ 627355 h 842587"/>
                <a:gd name="connsiteX70" fmla="*/ 225123 w 804382"/>
                <a:gd name="connsiteY70" fmla="*/ 631896 h 842587"/>
                <a:gd name="connsiteX71" fmla="*/ 220956 w 804382"/>
                <a:gd name="connsiteY71" fmla="*/ 629577 h 842587"/>
                <a:gd name="connsiteX72" fmla="*/ 219124 w 804382"/>
                <a:gd name="connsiteY72" fmla="*/ 625880 h 842587"/>
                <a:gd name="connsiteX73" fmla="*/ 218670 w 804382"/>
                <a:gd name="connsiteY73" fmla="*/ 622701 h 842587"/>
                <a:gd name="connsiteX74" fmla="*/ 218670 w 804382"/>
                <a:gd name="connsiteY74" fmla="*/ 622701 h 842587"/>
                <a:gd name="connsiteX75" fmla="*/ 219091 w 804382"/>
                <a:gd name="connsiteY75" fmla="*/ 617610 h 842587"/>
                <a:gd name="connsiteX76" fmla="*/ 215734 w 804382"/>
                <a:gd name="connsiteY76" fmla="*/ 620545 h 842587"/>
                <a:gd name="connsiteX77" fmla="*/ 213059 w 804382"/>
                <a:gd name="connsiteY77" fmla="*/ 622328 h 842587"/>
                <a:gd name="connsiteX78" fmla="*/ 212167 w 804382"/>
                <a:gd name="connsiteY78" fmla="*/ 628118 h 842587"/>
                <a:gd name="connsiteX79" fmla="*/ 213529 w 804382"/>
                <a:gd name="connsiteY79" fmla="*/ 633096 h 842587"/>
                <a:gd name="connsiteX80" fmla="*/ 213529 w 804382"/>
                <a:gd name="connsiteY80" fmla="*/ 633128 h 842587"/>
                <a:gd name="connsiteX81" fmla="*/ 211680 w 804382"/>
                <a:gd name="connsiteY81" fmla="*/ 640036 h 842587"/>
                <a:gd name="connsiteX82" fmla="*/ 206508 w 804382"/>
                <a:gd name="connsiteY82" fmla="*/ 639096 h 842587"/>
                <a:gd name="connsiteX83" fmla="*/ 199713 w 804382"/>
                <a:gd name="connsiteY83" fmla="*/ 625961 h 842587"/>
                <a:gd name="connsiteX84" fmla="*/ 193065 w 804382"/>
                <a:gd name="connsiteY84" fmla="*/ 621518 h 842587"/>
                <a:gd name="connsiteX85" fmla="*/ 188573 w 804382"/>
                <a:gd name="connsiteY85" fmla="*/ 625572 h 842587"/>
                <a:gd name="connsiteX86" fmla="*/ 183481 w 804382"/>
                <a:gd name="connsiteY86" fmla="*/ 623723 h 842587"/>
                <a:gd name="connsiteX87" fmla="*/ 179427 w 804382"/>
                <a:gd name="connsiteY87" fmla="*/ 616507 h 842587"/>
                <a:gd name="connsiteX88" fmla="*/ 176849 w 804382"/>
                <a:gd name="connsiteY88" fmla="*/ 616085 h 842587"/>
                <a:gd name="connsiteX89" fmla="*/ 169649 w 804382"/>
                <a:gd name="connsiteY89" fmla="*/ 622393 h 842587"/>
                <a:gd name="connsiteX90" fmla="*/ 162563 w 804382"/>
                <a:gd name="connsiteY90" fmla="*/ 624161 h 842587"/>
                <a:gd name="connsiteX91" fmla="*/ 165125 w 804382"/>
                <a:gd name="connsiteY91" fmla="*/ 629285 h 842587"/>
                <a:gd name="connsiteX92" fmla="*/ 172438 w 804382"/>
                <a:gd name="connsiteY92" fmla="*/ 625166 h 842587"/>
                <a:gd name="connsiteX93" fmla="*/ 172438 w 804382"/>
                <a:gd name="connsiteY93" fmla="*/ 629382 h 842587"/>
                <a:gd name="connsiteX94" fmla="*/ 179444 w 804382"/>
                <a:gd name="connsiteY94" fmla="*/ 629804 h 842587"/>
                <a:gd name="connsiteX95" fmla="*/ 181033 w 804382"/>
                <a:gd name="connsiteY95" fmla="*/ 629447 h 842587"/>
                <a:gd name="connsiteX96" fmla="*/ 181017 w 804382"/>
                <a:gd name="connsiteY96" fmla="*/ 632220 h 842587"/>
                <a:gd name="connsiteX97" fmla="*/ 180984 w 804382"/>
                <a:gd name="connsiteY97" fmla="*/ 632334 h 842587"/>
                <a:gd name="connsiteX98" fmla="*/ 176833 w 804382"/>
                <a:gd name="connsiteY98" fmla="*/ 631880 h 842587"/>
                <a:gd name="connsiteX99" fmla="*/ 172374 w 804382"/>
                <a:gd name="connsiteY99" fmla="*/ 633663 h 842587"/>
                <a:gd name="connsiteX100" fmla="*/ 167266 w 804382"/>
                <a:gd name="connsiteY100" fmla="*/ 637847 h 842587"/>
                <a:gd name="connsiteX101" fmla="*/ 165433 w 804382"/>
                <a:gd name="connsiteY101" fmla="*/ 632788 h 842587"/>
                <a:gd name="connsiteX102" fmla="*/ 151504 w 804382"/>
                <a:gd name="connsiteY102" fmla="*/ 633242 h 842587"/>
                <a:gd name="connsiteX103" fmla="*/ 151471 w 804382"/>
                <a:gd name="connsiteY103" fmla="*/ 633242 h 842587"/>
                <a:gd name="connsiteX104" fmla="*/ 145342 w 804382"/>
                <a:gd name="connsiteY104" fmla="*/ 630874 h 842587"/>
                <a:gd name="connsiteX105" fmla="*/ 154017 w 804382"/>
                <a:gd name="connsiteY105" fmla="*/ 625393 h 842587"/>
                <a:gd name="connsiteX106" fmla="*/ 150450 w 804382"/>
                <a:gd name="connsiteY106" fmla="*/ 621826 h 842587"/>
                <a:gd name="connsiteX107" fmla="*/ 152752 w 804382"/>
                <a:gd name="connsiteY107" fmla="*/ 617220 h 842587"/>
                <a:gd name="connsiteX108" fmla="*/ 156596 w 804382"/>
                <a:gd name="connsiteY108" fmla="*/ 611675 h 842587"/>
                <a:gd name="connsiteX109" fmla="*/ 148228 w 804382"/>
                <a:gd name="connsiteY109" fmla="*/ 614318 h 842587"/>
                <a:gd name="connsiteX110" fmla="*/ 148228 w 804382"/>
                <a:gd name="connsiteY110" fmla="*/ 603242 h 842587"/>
                <a:gd name="connsiteX111" fmla="*/ 151390 w 804382"/>
                <a:gd name="connsiteY111" fmla="*/ 598281 h 842587"/>
                <a:gd name="connsiteX112" fmla="*/ 150498 w 804382"/>
                <a:gd name="connsiteY112" fmla="*/ 592070 h 842587"/>
                <a:gd name="connsiteX113" fmla="*/ 146428 w 804382"/>
                <a:gd name="connsiteY113" fmla="*/ 589362 h 842587"/>
                <a:gd name="connsiteX114" fmla="*/ 145974 w 804382"/>
                <a:gd name="connsiteY114" fmla="*/ 577995 h 842587"/>
                <a:gd name="connsiteX115" fmla="*/ 144628 w 804382"/>
                <a:gd name="connsiteY115" fmla="*/ 570373 h 842587"/>
                <a:gd name="connsiteX116" fmla="*/ 141466 w 804382"/>
                <a:gd name="connsiteY116" fmla="*/ 567211 h 842587"/>
                <a:gd name="connsiteX117" fmla="*/ 141012 w 804382"/>
                <a:gd name="connsiteY117" fmla="*/ 561244 h 842587"/>
                <a:gd name="connsiteX118" fmla="*/ 143753 w 804382"/>
                <a:gd name="connsiteY118" fmla="*/ 556687 h 842587"/>
                <a:gd name="connsiteX119" fmla="*/ 147369 w 804382"/>
                <a:gd name="connsiteY119" fmla="*/ 551255 h 842587"/>
                <a:gd name="connsiteX120" fmla="*/ 150596 w 804382"/>
                <a:gd name="connsiteY120" fmla="*/ 548028 h 842587"/>
                <a:gd name="connsiteX121" fmla="*/ 145261 w 804382"/>
                <a:gd name="connsiteY121" fmla="*/ 549666 h 842587"/>
                <a:gd name="connsiteX122" fmla="*/ 139001 w 804382"/>
                <a:gd name="connsiteY122" fmla="*/ 551449 h 842587"/>
                <a:gd name="connsiteX123" fmla="*/ 136764 w 804382"/>
                <a:gd name="connsiteY123" fmla="*/ 556363 h 842587"/>
                <a:gd name="connsiteX124" fmla="*/ 132742 w 804382"/>
                <a:gd name="connsiteY124" fmla="*/ 565298 h 842587"/>
                <a:gd name="connsiteX125" fmla="*/ 135856 w 804382"/>
                <a:gd name="connsiteY125" fmla="*/ 567989 h 842587"/>
                <a:gd name="connsiteX126" fmla="*/ 137688 w 804382"/>
                <a:gd name="connsiteY126" fmla="*/ 572108 h 842587"/>
                <a:gd name="connsiteX127" fmla="*/ 135369 w 804382"/>
                <a:gd name="connsiteY127" fmla="*/ 578140 h 842587"/>
                <a:gd name="connsiteX128" fmla="*/ 132596 w 804382"/>
                <a:gd name="connsiteY128" fmla="*/ 577686 h 842587"/>
                <a:gd name="connsiteX129" fmla="*/ 127229 w 804382"/>
                <a:gd name="connsiteY129" fmla="*/ 581270 h 842587"/>
                <a:gd name="connsiteX130" fmla="*/ 121310 w 804382"/>
                <a:gd name="connsiteY130" fmla="*/ 584448 h 842587"/>
                <a:gd name="connsiteX131" fmla="*/ 104932 w 804382"/>
                <a:gd name="connsiteY131" fmla="*/ 584448 h 842587"/>
                <a:gd name="connsiteX132" fmla="*/ 102597 w 804382"/>
                <a:gd name="connsiteY132" fmla="*/ 581173 h 842587"/>
                <a:gd name="connsiteX133" fmla="*/ 103489 w 804382"/>
                <a:gd name="connsiteY133" fmla="*/ 576243 h 842587"/>
                <a:gd name="connsiteX134" fmla="*/ 98138 w 804382"/>
                <a:gd name="connsiteY134" fmla="*/ 573568 h 842587"/>
                <a:gd name="connsiteX135" fmla="*/ 91797 w 804382"/>
                <a:gd name="connsiteY135" fmla="*/ 565411 h 842587"/>
                <a:gd name="connsiteX136" fmla="*/ 86381 w 804382"/>
                <a:gd name="connsiteY136" fmla="*/ 558179 h 842587"/>
                <a:gd name="connsiteX137" fmla="*/ 84208 w 804382"/>
                <a:gd name="connsiteY137" fmla="*/ 556006 h 842587"/>
                <a:gd name="connsiteX138" fmla="*/ 79684 w 804382"/>
                <a:gd name="connsiteY138" fmla="*/ 557822 h 842587"/>
                <a:gd name="connsiteX139" fmla="*/ 76360 w 804382"/>
                <a:gd name="connsiteY139" fmla="*/ 553558 h 842587"/>
                <a:gd name="connsiteX140" fmla="*/ 81890 w 804382"/>
                <a:gd name="connsiteY140" fmla="*/ 549877 h 842587"/>
                <a:gd name="connsiteX141" fmla="*/ 85003 w 804382"/>
                <a:gd name="connsiteY141" fmla="*/ 545871 h 842587"/>
                <a:gd name="connsiteX142" fmla="*/ 85003 w 804382"/>
                <a:gd name="connsiteY142" fmla="*/ 541898 h 842587"/>
                <a:gd name="connsiteX143" fmla="*/ 83235 w 804382"/>
                <a:gd name="connsiteY143" fmla="*/ 534536 h 842587"/>
                <a:gd name="connsiteX144" fmla="*/ 87987 w 804382"/>
                <a:gd name="connsiteY144" fmla="*/ 530207 h 842587"/>
                <a:gd name="connsiteX145" fmla="*/ 83771 w 804382"/>
                <a:gd name="connsiteY145" fmla="*/ 529364 h 842587"/>
                <a:gd name="connsiteX146" fmla="*/ 78825 w 804382"/>
                <a:gd name="connsiteY146" fmla="*/ 530255 h 842587"/>
                <a:gd name="connsiteX147" fmla="*/ 74641 w 804382"/>
                <a:gd name="connsiteY147" fmla="*/ 531650 h 842587"/>
                <a:gd name="connsiteX148" fmla="*/ 73701 w 804382"/>
                <a:gd name="connsiteY148" fmla="*/ 527888 h 842587"/>
                <a:gd name="connsiteX149" fmla="*/ 70766 w 804382"/>
                <a:gd name="connsiteY149" fmla="*/ 525001 h 842587"/>
                <a:gd name="connsiteX150" fmla="*/ 69728 w 804382"/>
                <a:gd name="connsiteY150" fmla="*/ 524823 h 842587"/>
                <a:gd name="connsiteX151" fmla="*/ 67376 w 804382"/>
                <a:gd name="connsiteY151" fmla="*/ 520202 h 842587"/>
                <a:gd name="connsiteX152" fmla="*/ 63371 w 804382"/>
                <a:gd name="connsiteY152" fmla="*/ 514867 h 842587"/>
                <a:gd name="connsiteX153" fmla="*/ 63339 w 804382"/>
                <a:gd name="connsiteY153" fmla="*/ 514867 h 842587"/>
                <a:gd name="connsiteX154" fmla="*/ 63323 w 804382"/>
                <a:gd name="connsiteY154" fmla="*/ 514818 h 842587"/>
                <a:gd name="connsiteX155" fmla="*/ 60615 w 804382"/>
                <a:gd name="connsiteY155" fmla="*/ 507894 h 842587"/>
                <a:gd name="connsiteX156" fmla="*/ 65658 w 804382"/>
                <a:gd name="connsiteY156" fmla="*/ 507375 h 842587"/>
                <a:gd name="connsiteX157" fmla="*/ 67685 w 804382"/>
                <a:gd name="connsiteY157" fmla="*/ 505753 h 842587"/>
                <a:gd name="connsiteX158" fmla="*/ 64214 w 804382"/>
                <a:gd name="connsiteY158" fmla="*/ 504018 h 842587"/>
                <a:gd name="connsiteX159" fmla="*/ 64214 w 804382"/>
                <a:gd name="connsiteY159" fmla="*/ 503970 h 842587"/>
                <a:gd name="connsiteX160" fmla="*/ 63744 w 804382"/>
                <a:gd name="connsiteY160" fmla="*/ 498440 h 842587"/>
                <a:gd name="connsiteX161" fmla="*/ 67052 w 804382"/>
                <a:gd name="connsiteY161" fmla="*/ 497451 h 842587"/>
                <a:gd name="connsiteX162" fmla="*/ 74025 w 804382"/>
                <a:gd name="connsiteY162" fmla="*/ 495765 h 842587"/>
                <a:gd name="connsiteX163" fmla="*/ 70960 w 804382"/>
                <a:gd name="connsiteY163" fmla="*/ 493138 h 842587"/>
                <a:gd name="connsiteX164" fmla="*/ 70506 w 804382"/>
                <a:gd name="connsiteY164" fmla="*/ 489002 h 842587"/>
                <a:gd name="connsiteX165" fmla="*/ 70976 w 804382"/>
                <a:gd name="connsiteY165" fmla="*/ 486230 h 842587"/>
                <a:gd name="connsiteX166" fmla="*/ 74155 w 804382"/>
                <a:gd name="connsiteY166" fmla="*/ 480343 h 842587"/>
                <a:gd name="connsiteX167" fmla="*/ 76409 w 804382"/>
                <a:gd name="connsiteY167" fmla="*/ 476743 h 842587"/>
                <a:gd name="connsiteX168" fmla="*/ 76441 w 804382"/>
                <a:gd name="connsiteY168" fmla="*/ 476711 h 842587"/>
                <a:gd name="connsiteX169" fmla="*/ 80479 w 804382"/>
                <a:gd name="connsiteY169" fmla="*/ 473127 h 842587"/>
                <a:gd name="connsiteX170" fmla="*/ 81403 w 804382"/>
                <a:gd name="connsiteY170" fmla="*/ 469949 h 842587"/>
                <a:gd name="connsiteX171" fmla="*/ 84192 w 804382"/>
                <a:gd name="connsiteY171" fmla="*/ 466690 h 842587"/>
                <a:gd name="connsiteX172" fmla="*/ 88295 w 804382"/>
                <a:gd name="connsiteY172" fmla="*/ 469430 h 842587"/>
                <a:gd name="connsiteX173" fmla="*/ 90370 w 804382"/>
                <a:gd name="connsiteY173" fmla="*/ 468603 h 842587"/>
                <a:gd name="connsiteX174" fmla="*/ 88603 w 804382"/>
                <a:gd name="connsiteY174" fmla="*/ 462409 h 842587"/>
                <a:gd name="connsiteX175" fmla="*/ 88149 w 804382"/>
                <a:gd name="connsiteY175" fmla="*/ 460106 h 842587"/>
                <a:gd name="connsiteX176" fmla="*/ 87695 w 804382"/>
                <a:gd name="connsiteY176" fmla="*/ 456960 h 842587"/>
                <a:gd name="connsiteX177" fmla="*/ 87695 w 804382"/>
                <a:gd name="connsiteY177" fmla="*/ 450166 h 842587"/>
                <a:gd name="connsiteX178" fmla="*/ 88603 w 804382"/>
                <a:gd name="connsiteY178" fmla="*/ 446063 h 842587"/>
                <a:gd name="connsiteX179" fmla="*/ 88635 w 804382"/>
                <a:gd name="connsiteY179" fmla="*/ 445966 h 842587"/>
                <a:gd name="connsiteX180" fmla="*/ 95511 w 804382"/>
                <a:gd name="connsiteY180" fmla="*/ 445512 h 842587"/>
                <a:gd name="connsiteX181" fmla="*/ 99662 w 804382"/>
                <a:gd name="connsiteY181" fmla="*/ 445090 h 842587"/>
                <a:gd name="connsiteX182" fmla="*/ 96305 w 804382"/>
                <a:gd name="connsiteY182" fmla="*/ 442577 h 842587"/>
                <a:gd name="connsiteX183" fmla="*/ 94895 w 804382"/>
                <a:gd name="connsiteY183" fmla="*/ 439301 h 842587"/>
                <a:gd name="connsiteX184" fmla="*/ 97684 w 804382"/>
                <a:gd name="connsiteY184" fmla="*/ 436042 h 842587"/>
                <a:gd name="connsiteX185" fmla="*/ 97732 w 804382"/>
                <a:gd name="connsiteY185" fmla="*/ 436042 h 842587"/>
                <a:gd name="connsiteX186" fmla="*/ 103181 w 804382"/>
                <a:gd name="connsiteY186" fmla="*/ 434663 h 842587"/>
                <a:gd name="connsiteX187" fmla="*/ 103213 w 804382"/>
                <a:gd name="connsiteY187" fmla="*/ 434663 h 842587"/>
                <a:gd name="connsiteX188" fmla="*/ 109132 w 804382"/>
                <a:gd name="connsiteY188" fmla="*/ 436042 h 842587"/>
                <a:gd name="connsiteX189" fmla="*/ 111873 w 804382"/>
                <a:gd name="connsiteY189" fmla="*/ 439236 h 842587"/>
                <a:gd name="connsiteX190" fmla="*/ 114110 w 804382"/>
                <a:gd name="connsiteY190" fmla="*/ 442820 h 842587"/>
                <a:gd name="connsiteX191" fmla="*/ 117645 w 804382"/>
                <a:gd name="connsiteY191" fmla="*/ 443712 h 842587"/>
                <a:gd name="connsiteX192" fmla="*/ 122137 w 804382"/>
                <a:gd name="connsiteY192" fmla="*/ 443712 h 842587"/>
                <a:gd name="connsiteX193" fmla="*/ 126564 w 804382"/>
                <a:gd name="connsiteY193" fmla="*/ 442820 h 842587"/>
                <a:gd name="connsiteX194" fmla="*/ 128364 w 804382"/>
                <a:gd name="connsiteY194" fmla="*/ 439220 h 842587"/>
                <a:gd name="connsiteX195" fmla="*/ 133326 w 804382"/>
                <a:gd name="connsiteY195" fmla="*/ 436966 h 842587"/>
                <a:gd name="connsiteX196" fmla="*/ 136926 w 804382"/>
                <a:gd name="connsiteY196" fmla="*/ 428858 h 842587"/>
                <a:gd name="connsiteX197" fmla="*/ 141028 w 804382"/>
                <a:gd name="connsiteY197" fmla="*/ 423394 h 842587"/>
                <a:gd name="connsiteX198" fmla="*/ 143412 w 804382"/>
                <a:gd name="connsiteY198" fmla="*/ 422923 h 842587"/>
                <a:gd name="connsiteX199" fmla="*/ 143461 w 804382"/>
                <a:gd name="connsiteY199" fmla="*/ 422972 h 842587"/>
                <a:gd name="connsiteX200" fmla="*/ 147936 w 804382"/>
                <a:gd name="connsiteY200" fmla="*/ 426993 h 842587"/>
                <a:gd name="connsiteX201" fmla="*/ 155525 w 804382"/>
                <a:gd name="connsiteY201" fmla="*/ 426539 h 842587"/>
                <a:gd name="connsiteX202" fmla="*/ 160017 w 804382"/>
                <a:gd name="connsiteY202" fmla="*/ 424302 h 842587"/>
                <a:gd name="connsiteX203" fmla="*/ 164071 w 804382"/>
                <a:gd name="connsiteY203" fmla="*/ 422502 h 842587"/>
                <a:gd name="connsiteX204" fmla="*/ 167655 w 804382"/>
                <a:gd name="connsiteY204" fmla="*/ 418918 h 842587"/>
                <a:gd name="connsiteX205" fmla="*/ 170801 w 804382"/>
                <a:gd name="connsiteY205" fmla="*/ 413064 h 842587"/>
                <a:gd name="connsiteX206" fmla="*/ 172584 w 804382"/>
                <a:gd name="connsiteY206" fmla="*/ 409042 h 842587"/>
                <a:gd name="connsiteX207" fmla="*/ 172146 w 804382"/>
                <a:gd name="connsiteY207" fmla="*/ 406853 h 842587"/>
                <a:gd name="connsiteX208" fmla="*/ 170363 w 804382"/>
                <a:gd name="connsiteY208" fmla="*/ 404162 h 842587"/>
                <a:gd name="connsiteX209" fmla="*/ 168076 w 804382"/>
                <a:gd name="connsiteY209" fmla="*/ 400497 h 842587"/>
                <a:gd name="connsiteX210" fmla="*/ 167622 w 804382"/>
                <a:gd name="connsiteY210" fmla="*/ 397335 h 842587"/>
                <a:gd name="connsiteX211" fmla="*/ 166730 w 804382"/>
                <a:gd name="connsiteY211" fmla="*/ 392843 h 842587"/>
                <a:gd name="connsiteX212" fmla="*/ 164930 w 804382"/>
                <a:gd name="connsiteY212" fmla="*/ 389892 h 842587"/>
                <a:gd name="connsiteX213" fmla="*/ 163585 w 804382"/>
                <a:gd name="connsiteY213" fmla="*/ 385627 h 842587"/>
                <a:gd name="connsiteX214" fmla="*/ 160471 w 804382"/>
                <a:gd name="connsiteY214" fmla="*/ 382514 h 842587"/>
                <a:gd name="connsiteX215" fmla="*/ 157666 w 804382"/>
                <a:gd name="connsiteY215" fmla="*/ 382043 h 842587"/>
                <a:gd name="connsiteX216" fmla="*/ 158136 w 804382"/>
                <a:gd name="connsiteY216" fmla="*/ 379189 h 842587"/>
                <a:gd name="connsiteX217" fmla="*/ 158623 w 804382"/>
                <a:gd name="connsiteY217" fmla="*/ 376789 h 842587"/>
                <a:gd name="connsiteX218" fmla="*/ 164152 w 804382"/>
                <a:gd name="connsiteY218" fmla="*/ 377714 h 842587"/>
                <a:gd name="connsiteX219" fmla="*/ 167249 w 804382"/>
                <a:gd name="connsiteY219" fmla="*/ 377276 h 842587"/>
                <a:gd name="connsiteX220" fmla="*/ 171271 w 804382"/>
                <a:gd name="connsiteY220" fmla="*/ 373254 h 842587"/>
                <a:gd name="connsiteX221" fmla="*/ 173492 w 804382"/>
                <a:gd name="connsiteY221" fmla="*/ 368373 h 842587"/>
                <a:gd name="connsiteX222" fmla="*/ 170833 w 804382"/>
                <a:gd name="connsiteY222" fmla="*/ 363038 h 842587"/>
                <a:gd name="connsiteX223" fmla="*/ 164622 w 804382"/>
                <a:gd name="connsiteY223" fmla="*/ 358595 h 842587"/>
                <a:gd name="connsiteX224" fmla="*/ 155639 w 804382"/>
                <a:gd name="connsiteY224" fmla="*/ 365341 h 842587"/>
                <a:gd name="connsiteX225" fmla="*/ 155590 w 804382"/>
                <a:gd name="connsiteY225" fmla="*/ 365341 h 842587"/>
                <a:gd name="connsiteX226" fmla="*/ 148861 w 804382"/>
                <a:gd name="connsiteY226" fmla="*/ 365795 h 842587"/>
                <a:gd name="connsiteX227" fmla="*/ 144823 w 804382"/>
                <a:gd name="connsiteY227" fmla="*/ 368925 h 842587"/>
                <a:gd name="connsiteX228" fmla="*/ 141207 w 804382"/>
                <a:gd name="connsiteY228" fmla="*/ 371633 h 842587"/>
                <a:gd name="connsiteX229" fmla="*/ 138077 w 804382"/>
                <a:gd name="connsiteY229" fmla="*/ 374325 h 842587"/>
                <a:gd name="connsiteX230" fmla="*/ 136731 w 804382"/>
                <a:gd name="connsiteY230" fmla="*/ 376562 h 842587"/>
                <a:gd name="connsiteX231" fmla="*/ 135385 w 804382"/>
                <a:gd name="connsiteY231" fmla="*/ 379708 h 842587"/>
                <a:gd name="connsiteX232" fmla="*/ 132126 w 804382"/>
                <a:gd name="connsiteY232" fmla="*/ 385303 h 842587"/>
                <a:gd name="connsiteX233" fmla="*/ 129710 w 804382"/>
                <a:gd name="connsiteY233" fmla="*/ 382887 h 842587"/>
                <a:gd name="connsiteX234" fmla="*/ 127472 w 804382"/>
                <a:gd name="connsiteY234" fmla="*/ 378865 h 842587"/>
                <a:gd name="connsiteX235" fmla="*/ 122461 w 804382"/>
                <a:gd name="connsiteY235" fmla="*/ 372460 h 842587"/>
                <a:gd name="connsiteX236" fmla="*/ 121197 w 804382"/>
                <a:gd name="connsiteY236" fmla="*/ 370482 h 842587"/>
                <a:gd name="connsiteX237" fmla="*/ 118262 w 804382"/>
                <a:gd name="connsiteY237" fmla="*/ 371989 h 842587"/>
                <a:gd name="connsiteX238" fmla="*/ 120013 w 804382"/>
                <a:gd name="connsiteY238" fmla="*/ 374600 h 842587"/>
                <a:gd name="connsiteX239" fmla="*/ 123353 w 804382"/>
                <a:gd name="connsiteY239" fmla="*/ 380795 h 842587"/>
                <a:gd name="connsiteX240" fmla="*/ 120256 w 804382"/>
                <a:gd name="connsiteY240" fmla="*/ 379757 h 842587"/>
                <a:gd name="connsiteX241" fmla="*/ 115732 w 804382"/>
                <a:gd name="connsiteY241" fmla="*/ 375687 h 842587"/>
                <a:gd name="connsiteX242" fmla="*/ 113218 w 804382"/>
                <a:gd name="connsiteY242" fmla="*/ 375687 h 842587"/>
                <a:gd name="connsiteX243" fmla="*/ 113186 w 804382"/>
                <a:gd name="connsiteY243" fmla="*/ 375719 h 842587"/>
                <a:gd name="connsiteX244" fmla="*/ 113137 w 804382"/>
                <a:gd name="connsiteY244" fmla="*/ 375719 h 842587"/>
                <a:gd name="connsiteX245" fmla="*/ 109067 w 804382"/>
                <a:gd name="connsiteY245" fmla="*/ 376173 h 842587"/>
                <a:gd name="connsiteX246" fmla="*/ 97311 w 804382"/>
                <a:gd name="connsiteY246" fmla="*/ 376173 h 842587"/>
                <a:gd name="connsiteX247" fmla="*/ 94716 w 804382"/>
                <a:gd name="connsiteY247" fmla="*/ 377470 h 842587"/>
                <a:gd name="connsiteX248" fmla="*/ 94716 w 804382"/>
                <a:gd name="connsiteY248" fmla="*/ 377503 h 842587"/>
                <a:gd name="connsiteX249" fmla="*/ 87387 w 804382"/>
                <a:gd name="connsiteY249" fmla="*/ 381606 h 842587"/>
                <a:gd name="connsiteX250" fmla="*/ 85522 w 804382"/>
                <a:gd name="connsiteY250" fmla="*/ 381135 h 842587"/>
                <a:gd name="connsiteX251" fmla="*/ 81890 w 804382"/>
                <a:gd name="connsiteY251" fmla="*/ 379773 h 842587"/>
                <a:gd name="connsiteX252" fmla="*/ 79652 w 804382"/>
                <a:gd name="connsiteY252" fmla="*/ 379319 h 842587"/>
                <a:gd name="connsiteX253" fmla="*/ 73749 w 804382"/>
                <a:gd name="connsiteY253" fmla="*/ 377049 h 842587"/>
                <a:gd name="connsiteX254" fmla="*/ 71041 w 804382"/>
                <a:gd name="connsiteY254" fmla="*/ 376141 h 842587"/>
                <a:gd name="connsiteX255" fmla="*/ 66079 w 804382"/>
                <a:gd name="connsiteY255" fmla="*/ 374795 h 842587"/>
                <a:gd name="connsiteX256" fmla="*/ 61506 w 804382"/>
                <a:gd name="connsiteY256" fmla="*/ 372509 h 842587"/>
                <a:gd name="connsiteX257" fmla="*/ 59431 w 804382"/>
                <a:gd name="connsiteY257" fmla="*/ 371600 h 842587"/>
                <a:gd name="connsiteX258" fmla="*/ 59333 w 804382"/>
                <a:gd name="connsiteY258" fmla="*/ 371698 h 842587"/>
                <a:gd name="connsiteX259" fmla="*/ 59236 w 804382"/>
                <a:gd name="connsiteY259" fmla="*/ 371600 h 842587"/>
                <a:gd name="connsiteX260" fmla="*/ 55571 w 804382"/>
                <a:gd name="connsiteY260" fmla="*/ 368390 h 842587"/>
                <a:gd name="connsiteX261" fmla="*/ 55571 w 804382"/>
                <a:gd name="connsiteY261" fmla="*/ 362909 h 842587"/>
                <a:gd name="connsiteX262" fmla="*/ 54680 w 804382"/>
                <a:gd name="connsiteY262" fmla="*/ 357979 h 842587"/>
                <a:gd name="connsiteX263" fmla="*/ 52458 w 804382"/>
                <a:gd name="connsiteY263" fmla="*/ 354866 h 842587"/>
                <a:gd name="connsiteX264" fmla="*/ 49263 w 804382"/>
                <a:gd name="connsiteY264" fmla="*/ 351217 h 842587"/>
                <a:gd name="connsiteX265" fmla="*/ 46393 w 804382"/>
                <a:gd name="connsiteY265" fmla="*/ 345493 h 842587"/>
                <a:gd name="connsiteX266" fmla="*/ 49393 w 804382"/>
                <a:gd name="connsiteY266" fmla="*/ 346498 h 842587"/>
                <a:gd name="connsiteX267" fmla="*/ 53804 w 804382"/>
                <a:gd name="connsiteY267" fmla="*/ 346061 h 842587"/>
                <a:gd name="connsiteX268" fmla="*/ 56074 w 804382"/>
                <a:gd name="connsiteY268" fmla="*/ 342412 h 842587"/>
                <a:gd name="connsiteX269" fmla="*/ 59739 w 804382"/>
                <a:gd name="connsiteY269" fmla="*/ 343336 h 842587"/>
                <a:gd name="connsiteX270" fmla="*/ 63063 w 804382"/>
                <a:gd name="connsiteY270" fmla="*/ 342088 h 842587"/>
                <a:gd name="connsiteX271" fmla="*/ 58798 w 804382"/>
                <a:gd name="connsiteY271" fmla="*/ 339104 h 842587"/>
                <a:gd name="connsiteX272" fmla="*/ 52928 w 804382"/>
                <a:gd name="connsiteY272" fmla="*/ 338650 h 842587"/>
                <a:gd name="connsiteX273" fmla="*/ 45242 w 804382"/>
                <a:gd name="connsiteY273" fmla="*/ 336396 h 842587"/>
                <a:gd name="connsiteX274" fmla="*/ 38448 w 804382"/>
                <a:gd name="connsiteY274" fmla="*/ 333688 h 842587"/>
                <a:gd name="connsiteX275" fmla="*/ 30778 w 804382"/>
                <a:gd name="connsiteY275" fmla="*/ 330980 h 842587"/>
                <a:gd name="connsiteX276" fmla="*/ 26205 w 804382"/>
                <a:gd name="connsiteY276" fmla="*/ 329147 h 842587"/>
                <a:gd name="connsiteX277" fmla="*/ 22994 w 804382"/>
                <a:gd name="connsiteY277" fmla="*/ 325937 h 842587"/>
                <a:gd name="connsiteX278" fmla="*/ 22994 w 804382"/>
                <a:gd name="connsiteY278" fmla="*/ 321299 h 842587"/>
                <a:gd name="connsiteX279" fmla="*/ 26707 w 804382"/>
                <a:gd name="connsiteY279" fmla="*/ 318072 h 842587"/>
                <a:gd name="connsiteX280" fmla="*/ 32480 w 804382"/>
                <a:gd name="connsiteY280" fmla="*/ 316288 h 842587"/>
                <a:gd name="connsiteX281" fmla="*/ 32480 w 804382"/>
                <a:gd name="connsiteY281" fmla="*/ 312672 h 842587"/>
                <a:gd name="connsiteX282" fmla="*/ 38496 w 804382"/>
                <a:gd name="connsiteY282" fmla="*/ 310824 h 842587"/>
                <a:gd name="connsiteX283" fmla="*/ 43458 w 804382"/>
                <a:gd name="connsiteY283" fmla="*/ 310824 h 842587"/>
                <a:gd name="connsiteX284" fmla="*/ 44480 w 804382"/>
                <a:gd name="connsiteY284" fmla="*/ 310451 h 842587"/>
                <a:gd name="connsiteX285" fmla="*/ 43345 w 804382"/>
                <a:gd name="connsiteY285" fmla="*/ 308359 h 842587"/>
                <a:gd name="connsiteX286" fmla="*/ 43215 w 804382"/>
                <a:gd name="connsiteY286" fmla="*/ 308229 h 842587"/>
                <a:gd name="connsiteX287" fmla="*/ 46507 w 804382"/>
                <a:gd name="connsiteY287" fmla="*/ 306348 h 842587"/>
                <a:gd name="connsiteX288" fmla="*/ 50107 w 804382"/>
                <a:gd name="connsiteY288" fmla="*/ 301856 h 842587"/>
                <a:gd name="connsiteX289" fmla="*/ 54225 w 804382"/>
                <a:gd name="connsiteY289" fmla="*/ 296375 h 842587"/>
                <a:gd name="connsiteX290" fmla="*/ 60631 w 804382"/>
                <a:gd name="connsiteY290" fmla="*/ 297284 h 842587"/>
                <a:gd name="connsiteX291" fmla="*/ 67360 w 804382"/>
                <a:gd name="connsiteY291" fmla="*/ 298175 h 842587"/>
                <a:gd name="connsiteX292" fmla="*/ 70360 w 804382"/>
                <a:gd name="connsiteY292" fmla="*/ 296894 h 842587"/>
                <a:gd name="connsiteX293" fmla="*/ 69047 w 804382"/>
                <a:gd name="connsiteY293" fmla="*/ 292905 h 842587"/>
                <a:gd name="connsiteX294" fmla="*/ 69047 w 804382"/>
                <a:gd name="connsiteY294" fmla="*/ 289224 h 842587"/>
                <a:gd name="connsiteX295" fmla="*/ 71366 w 804382"/>
                <a:gd name="connsiteY295" fmla="*/ 287376 h 842587"/>
                <a:gd name="connsiteX296" fmla="*/ 75922 w 804382"/>
                <a:gd name="connsiteY296" fmla="*/ 284181 h 842587"/>
                <a:gd name="connsiteX297" fmla="*/ 79133 w 804382"/>
                <a:gd name="connsiteY297" fmla="*/ 284181 h 842587"/>
                <a:gd name="connsiteX298" fmla="*/ 81792 w 804382"/>
                <a:gd name="connsiteY298" fmla="*/ 284619 h 842587"/>
                <a:gd name="connsiteX299" fmla="*/ 85344 w 804382"/>
                <a:gd name="connsiteY299" fmla="*/ 281068 h 842587"/>
                <a:gd name="connsiteX300" fmla="*/ 87630 w 804382"/>
                <a:gd name="connsiteY300" fmla="*/ 276949 h 842587"/>
                <a:gd name="connsiteX301" fmla="*/ 93565 w 804382"/>
                <a:gd name="connsiteY301" fmla="*/ 276495 h 842587"/>
                <a:gd name="connsiteX302" fmla="*/ 98057 w 804382"/>
                <a:gd name="connsiteY302" fmla="*/ 275149 h 842587"/>
                <a:gd name="connsiteX303" fmla="*/ 101267 w 804382"/>
                <a:gd name="connsiteY303" fmla="*/ 274695 h 842587"/>
                <a:gd name="connsiteX304" fmla="*/ 107202 w 804382"/>
                <a:gd name="connsiteY304" fmla="*/ 274695 h 842587"/>
                <a:gd name="connsiteX305" fmla="*/ 111840 w 804382"/>
                <a:gd name="connsiteY305" fmla="*/ 279333 h 842587"/>
                <a:gd name="connsiteX306" fmla="*/ 109975 w 804382"/>
                <a:gd name="connsiteY306" fmla="*/ 282592 h 842587"/>
                <a:gd name="connsiteX307" fmla="*/ 108192 w 804382"/>
                <a:gd name="connsiteY307" fmla="*/ 284830 h 842587"/>
                <a:gd name="connsiteX308" fmla="*/ 108192 w 804382"/>
                <a:gd name="connsiteY308" fmla="*/ 287943 h 842587"/>
                <a:gd name="connsiteX309" fmla="*/ 108646 w 804382"/>
                <a:gd name="connsiteY309" fmla="*/ 290181 h 842587"/>
                <a:gd name="connsiteX310" fmla="*/ 108646 w 804382"/>
                <a:gd name="connsiteY310" fmla="*/ 295127 h 842587"/>
                <a:gd name="connsiteX311" fmla="*/ 111337 w 804382"/>
                <a:gd name="connsiteY311" fmla="*/ 298711 h 842587"/>
                <a:gd name="connsiteX312" fmla="*/ 112667 w 804382"/>
                <a:gd name="connsiteY312" fmla="*/ 300916 h 842587"/>
                <a:gd name="connsiteX313" fmla="*/ 116656 w 804382"/>
                <a:gd name="connsiteY313" fmla="*/ 301354 h 842587"/>
                <a:gd name="connsiteX314" fmla="*/ 121618 w 804382"/>
                <a:gd name="connsiteY314" fmla="*/ 300900 h 842587"/>
                <a:gd name="connsiteX315" fmla="*/ 125234 w 804382"/>
                <a:gd name="connsiteY315" fmla="*/ 300446 h 842587"/>
                <a:gd name="connsiteX316" fmla="*/ 131137 w 804382"/>
                <a:gd name="connsiteY316" fmla="*/ 300900 h 842587"/>
                <a:gd name="connsiteX317" fmla="*/ 137007 w 804382"/>
                <a:gd name="connsiteY317" fmla="*/ 302262 h 842587"/>
                <a:gd name="connsiteX318" fmla="*/ 147466 w 804382"/>
                <a:gd name="connsiteY318" fmla="*/ 302262 h 842587"/>
                <a:gd name="connsiteX319" fmla="*/ 148828 w 804382"/>
                <a:gd name="connsiteY319" fmla="*/ 304516 h 842587"/>
                <a:gd name="connsiteX320" fmla="*/ 151812 w 804382"/>
                <a:gd name="connsiteY320" fmla="*/ 304516 h 842587"/>
                <a:gd name="connsiteX321" fmla="*/ 153125 w 804382"/>
                <a:gd name="connsiteY321" fmla="*/ 300575 h 842587"/>
                <a:gd name="connsiteX322" fmla="*/ 153125 w 804382"/>
                <a:gd name="connsiteY322" fmla="*/ 298289 h 842587"/>
                <a:gd name="connsiteX323" fmla="*/ 158185 w 804382"/>
                <a:gd name="connsiteY323" fmla="*/ 292759 h 842587"/>
                <a:gd name="connsiteX324" fmla="*/ 161428 w 804382"/>
                <a:gd name="connsiteY324" fmla="*/ 293684 h 842587"/>
                <a:gd name="connsiteX325" fmla="*/ 164136 w 804382"/>
                <a:gd name="connsiteY325" fmla="*/ 295030 h 842587"/>
                <a:gd name="connsiteX326" fmla="*/ 166698 w 804382"/>
                <a:gd name="connsiteY326" fmla="*/ 295030 h 842587"/>
                <a:gd name="connsiteX327" fmla="*/ 167120 w 804382"/>
                <a:gd name="connsiteY327" fmla="*/ 292922 h 842587"/>
                <a:gd name="connsiteX328" fmla="*/ 166228 w 804382"/>
                <a:gd name="connsiteY328" fmla="*/ 290262 h 842587"/>
                <a:gd name="connsiteX329" fmla="*/ 163552 w 804382"/>
                <a:gd name="connsiteY329" fmla="*/ 286695 h 842587"/>
                <a:gd name="connsiteX330" fmla="*/ 160909 w 804382"/>
                <a:gd name="connsiteY330" fmla="*/ 285819 h 842587"/>
                <a:gd name="connsiteX331" fmla="*/ 155039 w 804382"/>
                <a:gd name="connsiteY331" fmla="*/ 286727 h 842587"/>
                <a:gd name="connsiteX332" fmla="*/ 149963 w 804382"/>
                <a:gd name="connsiteY332" fmla="*/ 284878 h 842587"/>
                <a:gd name="connsiteX333" fmla="*/ 149509 w 804382"/>
                <a:gd name="connsiteY333" fmla="*/ 281652 h 842587"/>
                <a:gd name="connsiteX334" fmla="*/ 148180 w 804382"/>
                <a:gd name="connsiteY334" fmla="*/ 278976 h 842587"/>
                <a:gd name="connsiteX335" fmla="*/ 144580 w 804382"/>
                <a:gd name="connsiteY335" fmla="*/ 274922 h 842587"/>
                <a:gd name="connsiteX336" fmla="*/ 141418 w 804382"/>
                <a:gd name="connsiteY336" fmla="*/ 270868 h 842587"/>
                <a:gd name="connsiteX337" fmla="*/ 137802 w 804382"/>
                <a:gd name="connsiteY337" fmla="*/ 267706 h 842587"/>
                <a:gd name="connsiteX338" fmla="*/ 135110 w 804382"/>
                <a:gd name="connsiteY338" fmla="*/ 265468 h 842587"/>
                <a:gd name="connsiteX339" fmla="*/ 135061 w 804382"/>
                <a:gd name="connsiteY339" fmla="*/ 265436 h 842587"/>
                <a:gd name="connsiteX340" fmla="*/ 134591 w 804382"/>
                <a:gd name="connsiteY340" fmla="*/ 261722 h 842587"/>
                <a:gd name="connsiteX341" fmla="*/ 135531 w 804382"/>
                <a:gd name="connsiteY341" fmla="*/ 258447 h 842587"/>
                <a:gd name="connsiteX342" fmla="*/ 140185 w 804382"/>
                <a:gd name="connsiteY342" fmla="*/ 257522 h 842587"/>
                <a:gd name="connsiteX343" fmla="*/ 143882 w 804382"/>
                <a:gd name="connsiteY343" fmla="*/ 259825 h 842587"/>
                <a:gd name="connsiteX344" fmla="*/ 143882 w 804382"/>
                <a:gd name="connsiteY344" fmla="*/ 259858 h 842587"/>
                <a:gd name="connsiteX345" fmla="*/ 147093 w 804382"/>
                <a:gd name="connsiteY345" fmla="*/ 265776 h 842587"/>
                <a:gd name="connsiteX346" fmla="*/ 145731 w 804382"/>
                <a:gd name="connsiteY346" fmla="*/ 270301 h 842587"/>
                <a:gd name="connsiteX347" fmla="*/ 147499 w 804382"/>
                <a:gd name="connsiteY347" fmla="*/ 273852 h 842587"/>
                <a:gd name="connsiteX348" fmla="*/ 150644 w 804382"/>
                <a:gd name="connsiteY348" fmla="*/ 276998 h 842587"/>
                <a:gd name="connsiteX349" fmla="*/ 155120 w 804382"/>
                <a:gd name="connsiteY349" fmla="*/ 280581 h 842587"/>
                <a:gd name="connsiteX350" fmla="*/ 159125 w 804382"/>
                <a:gd name="connsiteY350" fmla="*/ 281019 h 842587"/>
                <a:gd name="connsiteX351" fmla="*/ 163698 w 804382"/>
                <a:gd name="connsiteY351" fmla="*/ 280111 h 842587"/>
                <a:gd name="connsiteX352" fmla="*/ 163747 w 804382"/>
                <a:gd name="connsiteY352" fmla="*/ 280160 h 842587"/>
                <a:gd name="connsiteX353" fmla="*/ 169584 w 804382"/>
                <a:gd name="connsiteY353" fmla="*/ 285543 h 842587"/>
                <a:gd name="connsiteX354" fmla="*/ 175406 w 804382"/>
                <a:gd name="connsiteY354" fmla="*/ 285543 h 842587"/>
                <a:gd name="connsiteX355" fmla="*/ 180319 w 804382"/>
                <a:gd name="connsiteY355" fmla="*/ 284651 h 842587"/>
                <a:gd name="connsiteX356" fmla="*/ 183838 w 804382"/>
                <a:gd name="connsiteY356" fmla="*/ 282446 h 842587"/>
                <a:gd name="connsiteX357" fmla="*/ 183838 w 804382"/>
                <a:gd name="connsiteY357" fmla="*/ 277160 h 842587"/>
                <a:gd name="connsiteX358" fmla="*/ 180352 w 804382"/>
                <a:gd name="connsiteY358" fmla="*/ 273252 h 842587"/>
                <a:gd name="connsiteX359" fmla="*/ 177692 w 804382"/>
                <a:gd name="connsiteY359" fmla="*/ 275911 h 842587"/>
                <a:gd name="connsiteX360" fmla="*/ 173071 w 804382"/>
                <a:gd name="connsiteY360" fmla="*/ 274987 h 842587"/>
                <a:gd name="connsiteX361" fmla="*/ 169909 w 804382"/>
                <a:gd name="connsiteY361" fmla="*/ 272279 h 842587"/>
                <a:gd name="connsiteX362" fmla="*/ 167720 w 804382"/>
                <a:gd name="connsiteY362" fmla="*/ 271841 h 842587"/>
                <a:gd name="connsiteX363" fmla="*/ 165093 w 804382"/>
                <a:gd name="connsiteY363" fmla="*/ 272279 h 842587"/>
                <a:gd name="connsiteX364" fmla="*/ 162871 w 804382"/>
                <a:gd name="connsiteY364" fmla="*/ 275392 h 842587"/>
                <a:gd name="connsiteX365" fmla="*/ 161460 w 804382"/>
                <a:gd name="connsiteY365" fmla="*/ 278214 h 842587"/>
                <a:gd name="connsiteX366" fmla="*/ 156790 w 804382"/>
                <a:gd name="connsiteY366" fmla="*/ 275409 h 842587"/>
                <a:gd name="connsiteX367" fmla="*/ 155428 w 804382"/>
                <a:gd name="connsiteY367" fmla="*/ 273138 h 842587"/>
                <a:gd name="connsiteX368" fmla="*/ 152704 w 804382"/>
                <a:gd name="connsiteY368" fmla="*/ 270414 h 842587"/>
                <a:gd name="connsiteX369" fmla="*/ 151325 w 804382"/>
                <a:gd name="connsiteY369" fmla="*/ 266295 h 842587"/>
                <a:gd name="connsiteX370" fmla="*/ 151779 w 804382"/>
                <a:gd name="connsiteY370" fmla="*/ 260328 h 842587"/>
                <a:gd name="connsiteX371" fmla="*/ 155817 w 804382"/>
                <a:gd name="connsiteY371" fmla="*/ 257198 h 842587"/>
                <a:gd name="connsiteX372" fmla="*/ 154066 w 804382"/>
                <a:gd name="connsiteY372" fmla="*/ 252398 h 842587"/>
                <a:gd name="connsiteX373" fmla="*/ 148326 w 804382"/>
                <a:gd name="connsiteY373" fmla="*/ 251523 h 842587"/>
                <a:gd name="connsiteX374" fmla="*/ 146055 w 804382"/>
                <a:gd name="connsiteY374" fmla="*/ 252869 h 842587"/>
                <a:gd name="connsiteX375" fmla="*/ 142423 w 804382"/>
                <a:gd name="connsiteY375" fmla="*/ 253323 h 842587"/>
                <a:gd name="connsiteX376" fmla="*/ 142407 w 804382"/>
                <a:gd name="connsiteY376" fmla="*/ 253323 h 842587"/>
                <a:gd name="connsiteX377" fmla="*/ 135629 w 804382"/>
                <a:gd name="connsiteY377" fmla="*/ 251960 h 842587"/>
                <a:gd name="connsiteX378" fmla="*/ 132077 w 804382"/>
                <a:gd name="connsiteY378" fmla="*/ 251960 h 842587"/>
                <a:gd name="connsiteX379" fmla="*/ 129353 w 804382"/>
                <a:gd name="connsiteY379" fmla="*/ 253323 h 842587"/>
                <a:gd name="connsiteX380" fmla="*/ 124326 w 804382"/>
                <a:gd name="connsiteY380" fmla="*/ 251960 h 842587"/>
                <a:gd name="connsiteX381" fmla="*/ 121180 w 804382"/>
                <a:gd name="connsiteY381" fmla="*/ 251069 h 842587"/>
                <a:gd name="connsiteX382" fmla="*/ 116656 w 804382"/>
                <a:gd name="connsiteY382" fmla="*/ 250615 h 842587"/>
                <a:gd name="connsiteX383" fmla="*/ 115618 w 804382"/>
                <a:gd name="connsiteY383" fmla="*/ 250388 h 842587"/>
                <a:gd name="connsiteX384" fmla="*/ 110300 w 804382"/>
                <a:gd name="connsiteY384" fmla="*/ 248344 h 842587"/>
                <a:gd name="connsiteX385" fmla="*/ 108743 w 804382"/>
                <a:gd name="connsiteY385" fmla="*/ 247290 h 842587"/>
                <a:gd name="connsiteX386" fmla="*/ 108840 w 804382"/>
                <a:gd name="connsiteY386" fmla="*/ 247015 h 842587"/>
                <a:gd name="connsiteX387" fmla="*/ 108435 w 804382"/>
                <a:gd name="connsiteY387" fmla="*/ 244680 h 842587"/>
                <a:gd name="connsiteX388" fmla="*/ 107689 w 804382"/>
                <a:gd name="connsiteY388" fmla="*/ 242831 h 842587"/>
                <a:gd name="connsiteX389" fmla="*/ 107997 w 804382"/>
                <a:gd name="connsiteY389" fmla="*/ 242993 h 842587"/>
                <a:gd name="connsiteX390" fmla="*/ 108402 w 804382"/>
                <a:gd name="connsiteY390" fmla="*/ 243415 h 842587"/>
                <a:gd name="connsiteX391" fmla="*/ 108419 w 804382"/>
                <a:gd name="connsiteY391" fmla="*/ 243236 h 842587"/>
                <a:gd name="connsiteX392" fmla="*/ 108419 w 804382"/>
                <a:gd name="connsiteY392" fmla="*/ 237366 h 842587"/>
                <a:gd name="connsiteX393" fmla="*/ 107965 w 804382"/>
                <a:gd name="connsiteY393" fmla="*/ 232891 h 842587"/>
                <a:gd name="connsiteX394" fmla="*/ 107056 w 804382"/>
                <a:gd name="connsiteY394" fmla="*/ 229275 h 842587"/>
                <a:gd name="connsiteX395" fmla="*/ 105256 w 804382"/>
                <a:gd name="connsiteY395" fmla="*/ 225237 h 842587"/>
                <a:gd name="connsiteX396" fmla="*/ 103002 w 804382"/>
                <a:gd name="connsiteY396" fmla="*/ 221637 h 842587"/>
                <a:gd name="connsiteX397" fmla="*/ 99873 w 804382"/>
                <a:gd name="connsiteY397" fmla="*/ 218070 h 842587"/>
                <a:gd name="connsiteX398" fmla="*/ 97149 w 804382"/>
                <a:gd name="connsiteY398" fmla="*/ 216707 h 842587"/>
                <a:gd name="connsiteX399" fmla="*/ 93532 w 804382"/>
                <a:gd name="connsiteY399" fmla="*/ 213091 h 842587"/>
                <a:gd name="connsiteX400" fmla="*/ 89446 w 804382"/>
                <a:gd name="connsiteY400" fmla="*/ 209897 h 842587"/>
                <a:gd name="connsiteX401" fmla="*/ 86754 w 804382"/>
                <a:gd name="connsiteY401" fmla="*/ 204951 h 842587"/>
                <a:gd name="connsiteX402" fmla="*/ 80446 w 804382"/>
                <a:gd name="connsiteY402" fmla="*/ 199551 h 842587"/>
                <a:gd name="connsiteX403" fmla="*/ 77301 w 804382"/>
                <a:gd name="connsiteY403" fmla="*/ 197297 h 842587"/>
                <a:gd name="connsiteX404" fmla="*/ 72809 w 804382"/>
                <a:gd name="connsiteY404" fmla="*/ 195043 h 842587"/>
                <a:gd name="connsiteX405" fmla="*/ 65998 w 804382"/>
                <a:gd name="connsiteY405" fmla="*/ 192773 h 842587"/>
                <a:gd name="connsiteX406" fmla="*/ 64182 w 804382"/>
                <a:gd name="connsiteY406" fmla="*/ 189141 h 842587"/>
                <a:gd name="connsiteX407" fmla="*/ 59690 w 804382"/>
                <a:gd name="connsiteY407" fmla="*/ 185995 h 842587"/>
                <a:gd name="connsiteX408" fmla="*/ 54761 w 804382"/>
                <a:gd name="connsiteY408" fmla="*/ 182411 h 842587"/>
                <a:gd name="connsiteX409" fmla="*/ 50690 w 804382"/>
                <a:gd name="connsiteY409" fmla="*/ 182411 h 842587"/>
                <a:gd name="connsiteX410" fmla="*/ 46361 w 804382"/>
                <a:gd name="connsiteY410" fmla="*/ 180968 h 842587"/>
                <a:gd name="connsiteX411" fmla="*/ 49782 w 804382"/>
                <a:gd name="connsiteY411" fmla="*/ 178535 h 842587"/>
                <a:gd name="connsiteX412" fmla="*/ 49815 w 804382"/>
                <a:gd name="connsiteY412" fmla="*/ 178535 h 842587"/>
                <a:gd name="connsiteX413" fmla="*/ 58733 w 804382"/>
                <a:gd name="connsiteY413" fmla="*/ 177190 h 842587"/>
                <a:gd name="connsiteX414" fmla="*/ 58733 w 804382"/>
                <a:gd name="connsiteY414" fmla="*/ 149607 h 842587"/>
                <a:gd name="connsiteX415" fmla="*/ 64328 w 804382"/>
                <a:gd name="connsiteY415" fmla="*/ 149607 h 842587"/>
                <a:gd name="connsiteX416" fmla="*/ 68398 w 804382"/>
                <a:gd name="connsiteY416" fmla="*/ 150515 h 842587"/>
                <a:gd name="connsiteX417" fmla="*/ 73344 w 804382"/>
                <a:gd name="connsiteY417" fmla="*/ 151861 h 842587"/>
                <a:gd name="connsiteX418" fmla="*/ 84598 w 804382"/>
                <a:gd name="connsiteY418" fmla="*/ 149607 h 842587"/>
                <a:gd name="connsiteX419" fmla="*/ 92722 w 804382"/>
                <a:gd name="connsiteY419" fmla="*/ 147353 h 842587"/>
                <a:gd name="connsiteX420" fmla="*/ 100392 w 804382"/>
                <a:gd name="connsiteY420" fmla="*/ 146445 h 842587"/>
                <a:gd name="connsiteX421" fmla="*/ 107154 w 804382"/>
                <a:gd name="connsiteY421" fmla="*/ 143299 h 842587"/>
                <a:gd name="connsiteX422" fmla="*/ 113883 w 804382"/>
                <a:gd name="connsiteY422" fmla="*/ 138353 h 842587"/>
                <a:gd name="connsiteX423" fmla="*/ 119283 w 804382"/>
                <a:gd name="connsiteY423" fmla="*/ 129337 h 842587"/>
                <a:gd name="connsiteX424" fmla="*/ 121991 w 804382"/>
                <a:gd name="connsiteY424" fmla="*/ 123921 h 842587"/>
                <a:gd name="connsiteX425" fmla="*/ 125591 w 804382"/>
                <a:gd name="connsiteY425" fmla="*/ 118975 h 842587"/>
                <a:gd name="connsiteX426" fmla="*/ 125591 w 804382"/>
                <a:gd name="connsiteY426" fmla="*/ 100424 h 842587"/>
                <a:gd name="connsiteX427" fmla="*/ 129207 w 804382"/>
                <a:gd name="connsiteY427" fmla="*/ 97716 h 842587"/>
                <a:gd name="connsiteX428" fmla="*/ 129207 w 804382"/>
                <a:gd name="connsiteY428" fmla="*/ 93208 h 842587"/>
                <a:gd name="connsiteX429" fmla="*/ 136472 w 804382"/>
                <a:gd name="connsiteY429" fmla="*/ 85489 h 842587"/>
                <a:gd name="connsiteX430" fmla="*/ 144158 w 804382"/>
                <a:gd name="connsiteY430" fmla="*/ 74187 h 842587"/>
                <a:gd name="connsiteX431" fmla="*/ 150255 w 804382"/>
                <a:gd name="connsiteY431" fmla="*/ 69014 h 842587"/>
                <a:gd name="connsiteX432" fmla="*/ 150255 w 804382"/>
                <a:gd name="connsiteY432" fmla="*/ 74982 h 842587"/>
                <a:gd name="connsiteX433" fmla="*/ 154033 w 804382"/>
                <a:gd name="connsiteY433" fmla="*/ 73295 h 842587"/>
                <a:gd name="connsiteX434" fmla="*/ 154033 w 804382"/>
                <a:gd name="connsiteY434" fmla="*/ 70133 h 842587"/>
                <a:gd name="connsiteX435" fmla="*/ 160893 w 804382"/>
                <a:gd name="connsiteY435" fmla="*/ 67393 h 842587"/>
                <a:gd name="connsiteX436" fmla="*/ 164947 w 804382"/>
                <a:gd name="connsiteY436" fmla="*/ 65139 h 842587"/>
                <a:gd name="connsiteX437" fmla="*/ 170379 w 804382"/>
                <a:gd name="connsiteY437" fmla="*/ 62431 h 842587"/>
                <a:gd name="connsiteX438" fmla="*/ 175325 w 804382"/>
                <a:gd name="connsiteY438" fmla="*/ 59285 h 842587"/>
                <a:gd name="connsiteX439" fmla="*/ 178471 w 804382"/>
                <a:gd name="connsiteY439" fmla="*/ 55685 h 842587"/>
                <a:gd name="connsiteX440" fmla="*/ 181649 w 804382"/>
                <a:gd name="connsiteY440" fmla="*/ 50707 h 842587"/>
                <a:gd name="connsiteX441" fmla="*/ 184470 w 804382"/>
                <a:gd name="connsiteY441" fmla="*/ 49296 h 842587"/>
                <a:gd name="connsiteX442" fmla="*/ 189189 w 804382"/>
                <a:gd name="connsiteY442" fmla="*/ 52588 h 842587"/>
                <a:gd name="connsiteX443" fmla="*/ 184714 w 804382"/>
                <a:gd name="connsiteY443" fmla="*/ 57955 h 842587"/>
                <a:gd name="connsiteX444" fmla="*/ 189141 w 804382"/>
                <a:gd name="connsiteY444" fmla="*/ 59285 h 842587"/>
                <a:gd name="connsiteX445" fmla="*/ 188249 w 804382"/>
                <a:gd name="connsiteY445" fmla="*/ 65122 h 842587"/>
                <a:gd name="connsiteX446" fmla="*/ 192903 w 804382"/>
                <a:gd name="connsiteY446" fmla="*/ 65544 h 842587"/>
                <a:gd name="connsiteX447" fmla="*/ 192449 w 804382"/>
                <a:gd name="connsiteY447" fmla="*/ 56998 h 842587"/>
                <a:gd name="connsiteX448" fmla="*/ 198416 w 804382"/>
                <a:gd name="connsiteY448" fmla="*/ 56074 h 842587"/>
                <a:gd name="connsiteX449" fmla="*/ 200362 w 804382"/>
                <a:gd name="connsiteY449" fmla="*/ 54517 h 842587"/>
                <a:gd name="connsiteX450" fmla="*/ 192968 w 804382"/>
                <a:gd name="connsiteY450" fmla="*/ 54080 h 842587"/>
                <a:gd name="connsiteX451" fmla="*/ 190697 w 804382"/>
                <a:gd name="connsiteY451" fmla="*/ 49085 h 842587"/>
                <a:gd name="connsiteX452" fmla="*/ 184211 w 804382"/>
                <a:gd name="connsiteY452" fmla="*/ 46312 h 842587"/>
                <a:gd name="connsiteX453" fmla="*/ 187551 w 804382"/>
                <a:gd name="connsiteY453" fmla="*/ 43458 h 842587"/>
                <a:gd name="connsiteX454" fmla="*/ 192546 w 804382"/>
                <a:gd name="connsiteY454" fmla="*/ 38026 h 842587"/>
                <a:gd name="connsiteX455" fmla="*/ 198416 w 804382"/>
                <a:gd name="connsiteY455" fmla="*/ 34864 h 842587"/>
                <a:gd name="connsiteX456" fmla="*/ 204416 w 804382"/>
                <a:gd name="connsiteY456" fmla="*/ 30259 h 842587"/>
                <a:gd name="connsiteX457" fmla="*/ 206816 w 804382"/>
                <a:gd name="connsiteY457" fmla="*/ 35529 h 842587"/>
                <a:gd name="connsiteX458" fmla="*/ 201448 w 804382"/>
                <a:gd name="connsiteY458" fmla="*/ 37312 h 842587"/>
                <a:gd name="connsiteX459" fmla="*/ 203508 w 804382"/>
                <a:gd name="connsiteY459" fmla="*/ 39793 h 842587"/>
                <a:gd name="connsiteX460" fmla="*/ 209329 w 804382"/>
                <a:gd name="connsiteY460" fmla="*/ 38010 h 842587"/>
                <a:gd name="connsiteX461" fmla="*/ 216561 w 804382"/>
                <a:gd name="connsiteY461" fmla="*/ 37556 h 842587"/>
                <a:gd name="connsiteX462" fmla="*/ 227799 w 804382"/>
                <a:gd name="connsiteY462" fmla="*/ 34848 h 842587"/>
                <a:gd name="connsiteX463" fmla="*/ 238145 w 804382"/>
                <a:gd name="connsiteY463" fmla="*/ 27194 h 842587"/>
                <a:gd name="connsiteX464" fmla="*/ 244907 w 804382"/>
                <a:gd name="connsiteY464" fmla="*/ 19070 h 842587"/>
                <a:gd name="connsiteX465" fmla="*/ 253939 w 804382"/>
                <a:gd name="connsiteY465" fmla="*/ 3713 h 842587"/>
                <a:gd name="connsiteX466" fmla="*/ 258106 w 804382"/>
                <a:gd name="connsiteY466" fmla="*/ 0 h 842587"/>
                <a:gd name="connsiteX467" fmla="*/ 268630 w 804382"/>
                <a:gd name="connsiteY467" fmla="*/ 9162 h 842587"/>
                <a:gd name="connsiteX468" fmla="*/ 268630 w 804382"/>
                <a:gd name="connsiteY468" fmla="*/ 13605 h 842587"/>
                <a:gd name="connsiteX469" fmla="*/ 272149 w 804382"/>
                <a:gd name="connsiteY469" fmla="*/ 13605 h 842587"/>
                <a:gd name="connsiteX470" fmla="*/ 279479 w 804382"/>
                <a:gd name="connsiteY470" fmla="*/ 15908 h 842587"/>
                <a:gd name="connsiteX471" fmla="*/ 279008 w 804382"/>
                <a:gd name="connsiteY471" fmla="*/ 23302 h 842587"/>
                <a:gd name="connsiteX472" fmla="*/ 271225 w 804382"/>
                <a:gd name="connsiteY472" fmla="*/ 29707 h 842587"/>
                <a:gd name="connsiteX473" fmla="*/ 265760 w 804382"/>
                <a:gd name="connsiteY473" fmla="*/ 28442 h 842587"/>
                <a:gd name="connsiteX474" fmla="*/ 270430 w 804382"/>
                <a:gd name="connsiteY474" fmla="*/ 33113 h 842587"/>
                <a:gd name="connsiteX475" fmla="*/ 270430 w 804382"/>
                <a:gd name="connsiteY475" fmla="*/ 37572 h 842587"/>
                <a:gd name="connsiteX476" fmla="*/ 273754 w 804382"/>
                <a:gd name="connsiteY476" fmla="*/ 38399 h 842587"/>
                <a:gd name="connsiteX477" fmla="*/ 273754 w 804382"/>
                <a:gd name="connsiteY477" fmla="*/ 36258 h 842587"/>
                <a:gd name="connsiteX478" fmla="*/ 276998 w 804382"/>
                <a:gd name="connsiteY478" fmla="*/ 33469 h 842587"/>
                <a:gd name="connsiteX479" fmla="*/ 279900 w 804382"/>
                <a:gd name="connsiteY479" fmla="*/ 33469 h 842587"/>
                <a:gd name="connsiteX480" fmla="*/ 279900 w 804382"/>
                <a:gd name="connsiteY480" fmla="*/ 36631 h 842587"/>
                <a:gd name="connsiteX481" fmla="*/ 285008 w 804382"/>
                <a:gd name="connsiteY481" fmla="*/ 36631 h 842587"/>
                <a:gd name="connsiteX482" fmla="*/ 284603 w 804382"/>
                <a:gd name="connsiteY482" fmla="*/ 34637 h 842587"/>
                <a:gd name="connsiteX483" fmla="*/ 281927 w 804382"/>
                <a:gd name="connsiteY483" fmla="*/ 34199 h 842587"/>
                <a:gd name="connsiteX484" fmla="*/ 279576 w 804382"/>
                <a:gd name="connsiteY484" fmla="*/ 30907 h 842587"/>
                <a:gd name="connsiteX485" fmla="*/ 282316 w 804382"/>
                <a:gd name="connsiteY485" fmla="*/ 27697 h 842587"/>
                <a:gd name="connsiteX486" fmla="*/ 282316 w 804382"/>
                <a:gd name="connsiteY486" fmla="*/ 24518 h 842587"/>
                <a:gd name="connsiteX487" fmla="*/ 285478 w 804382"/>
                <a:gd name="connsiteY487" fmla="*/ 21810 h 842587"/>
                <a:gd name="connsiteX488" fmla="*/ 285478 w 804382"/>
                <a:gd name="connsiteY488" fmla="*/ 18891 h 842587"/>
                <a:gd name="connsiteX489" fmla="*/ 288786 w 804382"/>
                <a:gd name="connsiteY489" fmla="*/ 21243 h 842587"/>
                <a:gd name="connsiteX490" fmla="*/ 291900 w 804382"/>
                <a:gd name="connsiteY490" fmla="*/ 19021 h 842587"/>
                <a:gd name="connsiteX491" fmla="*/ 294689 w 804382"/>
                <a:gd name="connsiteY491" fmla="*/ 19021 h 842587"/>
                <a:gd name="connsiteX492" fmla="*/ 298370 w 804382"/>
                <a:gd name="connsiteY492" fmla="*/ 21324 h 842587"/>
                <a:gd name="connsiteX493" fmla="*/ 302051 w 804382"/>
                <a:gd name="connsiteY493" fmla="*/ 27761 h 842587"/>
                <a:gd name="connsiteX494" fmla="*/ 298483 w 804382"/>
                <a:gd name="connsiteY494" fmla="*/ 33129 h 842587"/>
                <a:gd name="connsiteX495" fmla="*/ 301954 w 804382"/>
                <a:gd name="connsiteY495" fmla="*/ 34864 h 842587"/>
                <a:gd name="connsiteX496" fmla="*/ 305586 w 804382"/>
                <a:gd name="connsiteY496" fmla="*/ 36226 h 842587"/>
                <a:gd name="connsiteX497" fmla="*/ 309089 w 804382"/>
                <a:gd name="connsiteY497" fmla="*/ 38853 h 842587"/>
                <a:gd name="connsiteX498" fmla="*/ 311699 w 804382"/>
                <a:gd name="connsiteY498" fmla="*/ 34945 h 842587"/>
                <a:gd name="connsiteX499" fmla="*/ 311699 w 804382"/>
                <a:gd name="connsiteY499" fmla="*/ 31232 h 842587"/>
                <a:gd name="connsiteX500" fmla="*/ 314553 w 804382"/>
                <a:gd name="connsiteY500" fmla="*/ 31232 h 842587"/>
                <a:gd name="connsiteX501" fmla="*/ 318996 w 804382"/>
                <a:gd name="connsiteY501" fmla="*/ 30794 h 842587"/>
                <a:gd name="connsiteX502" fmla="*/ 321267 w 804382"/>
                <a:gd name="connsiteY502" fmla="*/ 27632 h 842587"/>
                <a:gd name="connsiteX503" fmla="*/ 327704 w 804382"/>
                <a:gd name="connsiteY503" fmla="*/ 27632 h 842587"/>
                <a:gd name="connsiteX504" fmla="*/ 332731 w 804382"/>
                <a:gd name="connsiteY504" fmla="*/ 30826 h 842587"/>
                <a:gd name="connsiteX505" fmla="*/ 332731 w 804382"/>
                <a:gd name="connsiteY505" fmla="*/ 30859 h 842587"/>
                <a:gd name="connsiteX506" fmla="*/ 337450 w 804382"/>
                <a:gd name="connsiteY506" fmla="*/ 38561 h 842587"/>
                <a:gd name="connsiteX507" fmla="*/ 337450 w 804382"/>
                <a:gd name="connsiteY507" fmla="*/ 30794 h 842587"/>
                <a:gd name="connsiteX508" fmla="*/ 341715 w 804382"/>
                <a:gd name="connsiteY508" fmla="*/ 30794 h 842587"/>
                <a:gd name="connsiteX509" fmla="*/ 347763 w 804382"/>
                <a:gd name="connsiteY509" fmla="*/ 35918 h 842587"/>
                <a:gd name="connsiteX510" fmla="*/ 341796 w 804382"/>
                <a:gd name="connsiteY510" fmla="*/ 40053 h 842587"/>
                <a:gd name="connsiteX511" fmla="*/ 341796 w 804382"/>
                <a:gd name="connsiteY511" fmla="*/ 45761 h 842587"/>
                <a:gd name="connsiteX512" fmla="*/ 348785 w 804382"/>
                <a:gd name="connsiteY512" fmla="*/ 48550 h 842587"/>
                <a:gd name="connsiteX513" fmla="*/ 342282 w 804382"/>
                <a:gd name="connsiteY513" fmla="*/ 51582 h 842587"/>
                <a:gd name="connsiteX514" fmla="*/ 357768 w 804382"/>
                <a:gd name="connsiteY514" fmla="*/ 51582 h 842587"/>
                <a:gd name="connsiteX515" fmla="*/ 351898 w 804382"/>
                <a:gd name="connsiteY515" fmla="*/ 58361 h 842587"/>
                <a:gd name="connsiteX516" fmla="*/ 360703 w 804382"/>
                <a:gd name="connsiteY516" fmla="*/ 58361 h 842587"/>
                <a:gd name="connsiteX517" fmla="*/ 362941 w 804382"/>
                <a:gd name="connsiteY517" fmla="*/ 61944 h 842587"/>
                <a:gd name="connsiteX518" fmla="*/ 369590 w 804382"/>
                <a:gd name="connsiteY518" fmla="*/ 59285 h 842587"/>
                <a:gd name="connsiteX519" fmla="*/ 375492 w 804382"/>
                <a:gd name="connsiteY519" fmla="*/ 54290 h 842587"/>
                <a:gd name="connsiteX520" fmla="*/ 384768 w 804382"/>
                <a:gd name="connsiteY520" fmla="*/ 54290 h 842587"/>
                <a:gd name="connsiteX521" fmla="*/ 382984 w 804382"/>
                <a:gd name="connsiteY521" fmla="*/ 60096 h 842587"/>
                <a:gd name="connsiteX522" fmla="*/ 387670 w 804382"/>
                <a:gd name="connsiteY522" fmla="*/ 58815 h 842587"/>
                <a:gd name="connsiteX523" fmla="*/ 392648 w 804382"/>
                <a:gd name="connsiteY523" fmla="*/ 54290 h 842587"/>
                <a:gd name="connsiteX524" fmla="*/ 407664 w 804382"/>
                <a:gd name="connsiteY524" fmla="*/ 54290 h 842587"/>
                <a:gd name="connsiteX525" fmla="*/ 413956 w 804382"/>
                <a:gd name="connsiteY525" fmla="*/ 56998 h 842587"/>
                <a:gd name="connsiteX526" fmla="*/ 418950 w 804382"/>
                <a:gd name="connsiteY526" fmla="*/ 56998 h 842587"/>
                <a:gd name="connsiteX527" fmla="*/ 418983 w 804382"/>
                <a:gd name="connsiteY527" fmla="*/ 57031 h 842587"/>
                <a:gd name="connsiteX528" fmla="*/ 423507 w 804382"/>
                <a:gd name="connsiteY528" fmla="*/ 61101 h 842587"/>
                <a:gd name="connsiteX529" fmla="*/ 427966 w 804382"/>
                <a:gd name="connsiteY529" fmla="*/ 65998 h 842587"/>
                <a:gd name="connsiteX530" fmla="*/ 433042 w 804382"/>
                <a:gd name="connsiteY530" fmla="*/ 63695 h 842587"/>
                <a:gd name="connsiteX531" fmla="*/ 433042 w 804382"/>
                <a:gd name="connsiteY531" fmla="*/ 66485 h 842587"/>
                <a:gd name="connsiteX532" fmla="*/ 438458 w 804382"/>
                <a:gd name="connsiteY532" fmla="*/ 66485 h 842587"/>
                <a:gd name="connsiteX533" fmla="*/ 438458 w 804382"/>
                <a:gd name="connsiteY533" fmla="*/ 68820 h 842587"/>
                <a:gd name="connsiteX534" fmla="*/ 442885 w 804382"/>
                <a:gd name="connsiteY534" fmla="*/ 72809 h 842587"/>
                <a:gd name="connsiteX535" fmla="*/ 447863 w 804382"/>
                <a:gd name="connsiteY535" fmla="*/ 72809 h 842587"/>
                <a:gd name="connsiteX536" fmla="*/ 450117 w 804382"/>
                <a:gd name="connsiteY536" fmla="*/ 75063 h 842587"/>
                <a:gd name="connsiteX537" fmla="*/ 453182 w 804382"/>
                <a:gd name="connsiteY537" fmla="*/ 75063 h 842587"/>
                <a:gd name="connsiteX538" fmla="*/ 457706 w 804382"/>
                <a:gd name="connsiteY538" fmla="*/ 72809 h 842587"/>
                <a:gd name="connsiteX539" fmla="*/ 474943 w 804382"/>
                <a:gd name="connsiteY539" fmla="*/ 72809 h 842587"/>
                <a:gd name="connsiteX540" fmla="*/ 474976 w 804382"/>
                <a:gd name="connsiteY540" fmla="*/ 72841 h 842587"/>
                <a:gd name="connsiteX541" fmla="*/ 479484 w 804382"/>
                <a:gd name="connsiteY541" fmla="*/ 75987 h 842587"/>
                <a:gd name="connsiteX542" fmla="*/ 487170 w 804382"/>
                <a:gd name="connsiteY542" fmla="*/ 79149 h 842587"/>
                <a:gd name="connsiteX543" fmla="*/ 487186 w 804382"/>
                <a:gd name="connsiteY543" fmla="*/ 79149 h 842587"/>
                <a:gd name="connsiteX544" fmla="*/ 491678 w 804382"/>
                <a:gd name="connsiteY544" fmla="*/ 83657 h 842587"/>
                <a:gd name="connsiteX545" fmla="*/ 497483 w 804382"/>
                <a:gd name="connsiteY545" fmla="*/ 85441 h 842587"/>
                <a:gd name="connsiteX546" fmla="*/ 505088 w 804382"/>
                <a:gd name="connsiteY546" fmla="*/ 84095 h 842587"/>
                <a:gd name="connsiteX547" fmla="*/ 511429 w 804382"/>
                <a:gd name="connsiteY547" fmla="*/ 79117 h 842587"/>
                <a:gd name="connsiteX548" fmla="*/ 538201 w 804382"/>
                <a:gd name="connsiteY548" fmla="*/ 79117 h 842587"/>
                <a:gd name="connsiteX549" fmla="*/ 546812 w 804382"/>
                <a:gd name="connsiteY549" fmla="*/ 84127 h 842587"/>
                <a:gd name="connsiteX550" fmla="*/ 553136 w 804382"/>
                <a:gd name="connsiteY550" fmla="*/ 93143 h 842587"/>
                <a:gd name="connsiteX551" fmla="*/ 566692 w 804382"/>
                <a:gd name="connsiteY551" fmla="*/ 98122 h 842587"/>
                <a:gd name="connsiteX552" fmla="*/ 566725 w 804382"/>
                <a:gd name="connsiteY552" fmla="*/ 98170 h 842587"/>
                <a:gd name="connsiteX553" fmla="*/ 570308 w 804382"/>
                <a:gd name="connsiteY553" fmla="*/ 105775 h 842587"/>
                <a:gd name="connsiteX554" fmla="*/ 577135 w 804382"/>
                <a:gd name="connsiteY554" fmla="*/ 105775 h 842587"/>
                <a:gd name="connsiteX555" fmla="*/ 577135 w 804382"/>
                <a:gd name="connsiteY555" fmla="*/ 105921 h 842587"/>
                <a:gd name="connsiteX556" fmla="*/ 578043 w 804382"/>
                <a:gd name="connsiteY556" fmla="*/ 160585 h 842587"/>
                <a:gd name="connsiteX557" fmla="*/ 579405 w 804382"/>
                <a:gd name="connsiteY557" fmla="*/ 258155 h 842587"/>
                <a:gd name="connsiteX558" fmla="*/ 577151 w 804382"/>
                <a:gd name="connsiteY558" fmla="*/ 410389 h 842587"/>
                <a:gd name="connsiteX559" fmla="*/ 579405 w 804382"/>
                <a:gd name="connsiteY559" fmla="*/ 562995 h 842587"/>
                <a:gd name="connsiteX560" fmla="*/ 586021 w 804382"/>
                <a:gd name="connsiteY560" fmla="*/ 566968 h 842587"/>
                <a:gd name="connsiteX561" fmla="*/ 590075 w 804382"/>
                <a:gd name="connsiteY561" fmla="*/ 563352 h 842587"/>
                <a:gd name="connsiteX562" fmla="*/ 598199 w 804382"/>
                <a:gd name="connsiteY562" fmla="*/ 567422 h 842587"/>
                <a:gd name="connsiteX563" fmla="*/ 605399 w 804382"/>
                <a:gd name="connsiteY563" fmla="*/ 560676 h 842587"/>
                <a:gd name="connsiteX564" fmla="*/ 618728 w 804382"/>
                <a:gd name="connsiteY564" fmla="*/ 560676 h 842587"/>
                <a:gd name="connsiteX565" fmla="*/ 616004 w 804382"/>
                <a:gd name="connsiteY565" fmla="*/ 573859 h 842587"/>
                <a:gd name="connsiteX566" fmla="*/ 624096 w 804382"/>
                <a:gd name="connsiteY566" fmla="*/ 579697 h 842587"/>
                <a:gd name="connsiteX567" fmla="*/ 624096 w 804382"/>
                <a:gd name="connsiteY567" fmla="*/ 579730 h 842587"/>
                <a:gd name="connsiteX568" fmla="*/ 628166 w 804382"/>
                <a:gd name="connsiteY568" fmla="*/ 588729 h 842587"/>
                <a:gd name="connsiteX569" fmla="*/ 646717 w 804382"/>
                <a:gd name="connsiteY569" fmla="*/ 604556 h 842587"/>
                <a:gd name="connsiteX570" fmla="*/ 646717 w 804382"/>
                <a:gd name="connsiteY570" fmla="*/ 608659 h 842587"/>
                <a:gd name="connsiteX571" fmla="*/ 649392 w 804382"/>
                <a:gd name="connsiteY571" fmla="*/ 616215 h 842587"/>
                <a:gd name="connsiteX572" fmla="*/ 651955 w 804382"/>
                <a:gd name="connsiteY572" fmla="*/ 616215 h 842587"/>
                <a:gd name="connsiteX573" fmla="*/ 657825 w 804382"/>
                <a:gd name="connsiteY573" fmla="*/ 612161 h 842587"/>
                <a:gd name="connsiteX574" fmla="*/ 669938 w 804382"/>
                <a:gd name="connsiteY574" fmla="*/ 607232 h 842587"/>
                <a:gd name="connsiteX575" fmla="*/ 669938 w 804382"/>
                <a:gd name="connsiteY575" fmla="*/ 600016 h 842587"/>
                <a:gd name="connsiteX576" fmla="*/ 674008 w 804382"/>
                <a:gd name="connsiteY576" fmla="*/ 597308 h 842587"/>
                <a:gd name="connsiteX577" fmla="*/ 674008 w 804382"/>
                <a:gd name="connsiteY577" fmla="*/ 590075 h 842587"/>
                <a:gd name="connsiteX578" fmla="*/ 677251 w 804382"/>
                <a:gd name="connsiteY578" fmla="*/ 587757 h 842587"/>
                <a:gd name="connsiteX579" fmla="*/ 680429 w 804382"/>
                <a:gd name="connsiteY579" fmla="*/ 587302 h 842587"/>
                <a:gd name="connsiteX580" fmla="*/ 684954 w 804382"/>
                <a:gd name="connsiteY580" fmla="*/ 585032 h 842587"/>
                <a:gd name="connsiteX581" fmla="*/ 690921 w 804382"/>
                <a:gd name="connsiteY581" fmla="*/ 585032 h 842587"/>
                <a:gd name="connsiteX582" fmla="*/ 696386 w 804382"/>
                <a:gd name="connsiteY582" fmla="*/ 587319 h 842587"/>
                <a:gd name="connsiteX583" fmla="*/ 698688 w 804382"/>
                <a:gd name="connsiteY583" fmla="*/ 591454 h 842587"/>
                <a:gd name="connsiteX584" fmla="*/ 698688 w 804382"/>
                <a:gd name="connsiteY584" fmla="*/ 597794 h 842587"/>
                <a:gd name="connsiteX585" fmla="*/ 700910 w 804382"/>
                <a:gd name="connsiteY585" fmla="*/ 604005 h 842587"/>
                <a:gd name="connsiteX586" fmla="*/ 704461 w 804382"/>
                <a:gd name="connsiteY586" fmla="*/ 604005 h 842587"/>
                <a:gd name="connsiteX587" fmla="*/ 709958 w 804382"/>
                <a:gd name="connsiteY587" fmla="*/ 607215 h 842587"/>
                <a:gd name="connsiteX588" fmla="*/ 714499 w 804382"/>
                <a:gd name="connsiteY588" fmla="*/ 616734 h 842587"/>
                <a:gd name="connsiteX589" fmla="*/ 717191 w 804382"/>
                <a:gd name="connsiteY589" fmla="*/ 622134 h 842587"/>
                <a:gd name="connsiteX590" fmla="*/ 722590 w 804382"/>
                <a:gd name="connsiteY590" fmla="*/ 627534 h 842587"/>
                <a:gd name="connsiteX591" fmla="*/ 731185 w 804382"/>
                <a:gd name="connsiteY591" fmla="*/ 635220 h 842587"/>
                <a:gd name="connsiteX592" fmla="*/ 731185 w 804382"/>
                <a:gd name="connsiteY592" fmla="*/ 635220 h 842587"/>
                <a:gd name="connsiteX593" fmla="*/ 756498 w 804382"/>
                <a:gd name="connsiteY593" fmla="*/ 684970 h 842587"/>
                <a:gd name="connsiteX594" fmla="*/ 756498 w 804382"/>
                <a:gd name="connsiteY594" fmla="*/ 689867 h 842587"/>
                <a:gd name="connsiteX595" fmla="*/ 762822 w 804382"/>
                <a:gd name="connsiteY595" fmla="*/ 692121 h 842587"/>
                <a:gd name="connsiteX596" fmla="*/ 762822 w 804382"/>
                <a:gd name="connsiteY596" fmla="*/ 697602 h 842587"/>
                <a:gd name="connsiteX597" fmla="*/ 765514 w 804382"/>
                <a:gd name="connsiteY597" fmla="*/ 702094 h 842587"/>
                <a:gd name="connsiteX598" fmla="*/ 767751 w 804382"/>
                <a:gd name="connsiteY598" fmla="*/ 707899 h 842587"/>
                <a:gd name="connsiteX599" fmla="*/ 775421 w 804382"/>
                <a:gd name="connsiteY599" fmla="*/ 707899 h 842587"/>
                <a:gd name="connsiteX600" fmla="*/ 779054 w 804382"/>
                <a:gd name="connsiteY600" fmla="*/ 714272 h 842587"/>
                <a:gd name="connsiteX601" fmla="*/ 781697 w 804382"/>
                <a:gd name="connsiteY601" fmla="*/ 716039 h 842587"/>
                <a:gd name="connsiteX602" fmla="*/ 786659 w 804382"/>
                <a:gd name="connsiteY602" fmla="*/ 716039 h 842587"/>
                <a:gd name="connsiteX603" fmla="*/ 789432 w 804382"/>
                <a:gd name="connsiteY603" fmla="*/ 717888 h 842587"/>
                <a:gd name="connsiteX604" fmla="*/ 793048 w 804382"/>
                <a:gd name="connsiteY604" fmla="*/ 721958 h 842587"/>
                <a:gd name="connsiteX605" fmla="*/ 795496 w 804382"/>
                <a:gd name="connsiteY605" fmla="*/ 725071 h 842587"/>
                <a:gd name="connsiteX606" fmla="*/ 798869 w 804382"/>
                <a:gd name="connsiteY606" fmla="*/ 725071 h 842587"/>
                <a:gd name="connsiteX607" fmla="*/ 804383 w 804382"/>
                <a:gd name="connsiteY607" fmla="*/ 727374 h 842587"/>
                <a:gd name="connsiteX608" fmla="*/ 804383 w 804382"/>
                <a:gd name="connsiteY608" fmla="*/ 730228 h 842587"/>
                <a:gd name="connsiteX609" fmla="*/ 801221 w 804382"/>
                <a:gd name="connsiteY609" fmla="*/ 733844 h 842587"/>
                <a:gd name="connsiteX610" fmla="*/ 801221 w 804382"/>
                <a:gd name="connsiteY610" fmla="*/ 739212 h 842587"/>
                <a:gd name="connsiteX611" fmla="*/ 800329 w 804382"/>
                <a:gd name="connsiteY611" fmla="*/ 745487 h 842587"/>
                <a:gd name="connsiteX612" fmla="*/ 804383 w 804382"/>
                <a:gd name="connsiteY612" fmla="*/ 749995 h 842587"/>
                <a:gd name="connsiteX613" fmla="*/ 804383 w 804382"/>
                <a:gd name="connsiteY613" fmla="*/ 755979 h 842587"/>
                <a:gd name="connsiteX614" fmla="*/ 802096 w 804382"/>
                <a:gd name="connsiteY614" fmla="*/ 758265 h 842587"/>
                <a:gd name="connsiteX615" fmla="*/ 798496 w 804382"/>
                <a:gd name="connsiteY615" fmla="*/ 766373 h 842587"/>
                <a:gd name="connsiteX616" fmla="*/ 796210 w 804382"/>
                <a:gd name="connsiteY616" fmla="*/ 771384 h 842587"/>
                <a:gd name="connsiteX617" fmla="*/ 793032 w 804382"/>
                <a:gd name="connsiteY617" fmla="*/ 775016 h 842587"/>
                <a:gd name="connsiteX618" fmla="*/ 786562 w 804382"/>
                <a:gd name="connsiteY618" fmla="*/ 779638 h 842587"/>
                <a:gd name="connsiteX619" fmla="*/ 784681 w 804382"/>
                <a:gd name="connsiteY619" fmla="*/ 775421 h 842587"/>
                <a:gd name="connsiteX620" fmla="*/ 782378 w 804382"/>
                <a:gd name="connsiteY620" fmla="*/ 771740 h 842587"/>
                <a:gd name="connsiteX621" fmla="*/ 784194 w 804382"/>
                <a:gd name="connsiteY621" fmla="*/ 769000 h 842587"/>
                <a:gd name="connsiteX622" fmla="*/ 782848 w 804382"/>
                <a:gd name="connsiteY622" fmla="*/ 763633 h 842587"/>
                <a:gd name="connsiteX623" fmla="*/ 782378 w 804382"/>
                <a:gd name="connsiteY623" fmla="*/ 760844 h 842587"/>
                <a:gd name="connsiteX624" fmla="*/ 784664 w 804382"/>
                <a:gd name="connsiteY624" fmla="*/ 758557 h 842587"/>
                <a:gd name="connsiteX625" fmla="*/ 785556 w 804382"/>
                <a:gd name="connsiteY625" fmla="*/ 755898 h 842587"/>
                <a:gd name="connsiteX626" fmla="*/ 785556 w 804382"/>
                <a:gd name="connsiteY626" fmla="*/ 749152 h 842587"/>
                <a:gd name="connsiteX627" fmla="*/ 785102 w 804382"/>
                <a:gd name="connsiteY627" fmla="*/ 742893 h 842587"/>
                <a:gd name="connsiteX628" fmla="*/ 780529 w 804382"/>
                <a:gd name="connsiteY628" fmla="*/ 738320 h 842587"/>
                <a:gd name="connsiteX629" fmla="*/ 783578 w 804382"/>
                <a:gd name="connsiteY629" fmla="*/ 750498 h 842587"/>
                <a:gd name="connsiteX630" fmla="*/ 782654 w 804382"/>
                <a:gd name="connsiteY630" fmla="*/ 755103 h 842587"/>
                <a:gd name="connsiteX631" fmla="*/ 778924 w 804382"/>
                <a:gd name="connsiteY631" fmla="*/ 760698 h 842587"/>
                <a:gd name="connsiteX632" fmla="*/ 776038 w 804382"/>
                <a:gd name="connsiteY632" fmla="*/ 756838 h 842587"/>
                <a:gd name="connsiteX633" fmla="*/ 777870 w 804382"/>
                <a:gd name="connsiteY633" fmla="*/ 754081 h 842587"/>
                <a:gd name="connsiteX634" fmla="*/ 777870 w 804382"/>
                <a:gd name="connsiteY634" fmla="*/ 751957 h 842587"/>
                <a:gd name="connsiteX635" fmla="*/ 775324 w 804382"/>
                <a:gd name="connsiteY635" fmla="*/ 750676 h 842587"/>
                <a:gd name="connsiteX636" fmla="*/ 773200 w 804382"/>
                <a:gd name="connsiteY636" fmla="*/ 752379 h 842587"/>
                <a:gd name="connsiteX637" fmla="*/ 773638 w 804382"/>
                <a:gd name="connsiteY637" fmla="*/ 758590 h 842587"/>
                <a:gd name="connsiteX638" fmla="*/ 776362 w 804382"/>
                <a:gd name="connsiteY638" fmla="*/ 762222 h 842587"/>
                <a:gd name="connsiteX639" fmla="*/ 775421 w 804382"/>
                <a:gd name="connsiteY639" fmla="*/ 766941 h 842587"/>
                <a:gd name="connsiteX640" fmla="*/ 770703 w 804382"/>
                <a:gd name="connsiteY640" fmla="*/ 766000 h 842587"/>
                <a:gd name="connsiteX641" fmla="*/ 768870 w 804382"/>
                <a:gd name="connsiteY641" fmla="*/ 762335 h 842587"/>
                <a:gd name="connsiteX642" fmla="*/ 766551 w 804382"/>
                <a:gd name="connsiteY642" fmla="*/ 759546 h 842587"/>
                <a:gd name="connsiteX643" fmla="*/ 769308 w 804382"/>
                <a:gd name="connsiteY643" fmla="*/ 756335 h 842587"/>
                <a:gd name="connsiteX644" fmla="*/ 769308 w 804382"/>
                <a:gd name="connsiteY644" fmla="*/ 753741 h 842587"/>
                <a:gd name="connsiteX645" fmla="*/ 765578 w 804382"/>
                <a:gd name="connsiteY645" fmla="*/ 750482 h 842587"/>
                <a:gd name="connsiteX646" fmla="*/ 769373 w 804382"/>
                <a:gd name="connsiteY646" fmla="*/ 748584 h 842587"/>
                <a:gd name="connsiteX647" fmla="*/ 772389 w 804382"/>
                <a:gd name="connsiteY647" fmla="*/ 746866 h 842587"/>
                <a:gd name="connsiteX648" fmla="*/ 770216 w 804382"/>
                <a:gd name="connsiteY648" fmla="*/ 744255 h 842587"/>
                <a:gd name="connsiteX649" fmla="*/ 770216 w 804382"/>
                <a:gd name="connsiteY649" fmla="*/ 744206 h 842587"/>
                <a:gd name="connsiteX650" fmla="*/ 769746 w 804382"/>
                <a:gd name="connsiteY650" fmla="*/ 738222 h 842587"/>
                <a:gd name="connsiteX651" fmla="*/ 773005 w 804382"/>
                <a:gd name="connsiteY651" fmla="*/ 737298 h 842587"/>
                <a:gd name="connsiteX652" fmla="*/ 778373 w 804382"/>
                <a:gd name="connsiteY652" fmla="*/ 733731 h 842587"/>
                <a:gd name="connsiteX653" fmla="*/ 779183 w 804382"/>
                <a:gd name="connsiteY653" fmla="*/ 731282 h 842587"/>
                <a:gd name="connsiteX654" fmla="*/ 773540 w 804382"/>
                <a:gd name="connsiteY654" fmla="*/ 732158 h 842587"/>
                <a:gd name="connsiteX655" fmla="*/ 769957 w 804382"/>
                <a:gd name="connsiteY655" fmla="*/ 732158 h 842587"/>
                <a:gd name="connsiteX656" fmla="*/ 763714 w 804382"/>
                <a:gd name="connsiteY656" fmla="*/ 736617 h 842587"/>
                <a:gd name="connsiteX657" fmla="*/ 762822 w 804382"/>
                <a:gd name="connsiteY657" fmla="*/ 741044 h 842587"/>
                <a:gd name="connsiteX658" fmla="*/ 764200 w 804382"/>
                <a:gd name="connsiteY658" fmla="*/ 745179 h 842587"/>
                <a:gd name="connsiteX659" fmla="*/ 761346 w 804382"/>
                <a:gd name="connsiteY659" fmla="*/ 747060 h 842587"/>
                <a:gd name="connsiteX660" fmla="*/ 758152 w 804382"/>
                <a:gd name="connsiteY660" fmla="*/ 747514 h 842587"/>
                <a:gd name="connsiteX661" fmla="*/ 754114 w 804382"/>
                <a:gd name="connsiteY661" fmla="*/ 746168 h 842587"/>
                <a:gd name="connsiteX662" fmla="*/ 751081 w 804382"/>
                <a:gd name="connsiteY662" fmla="*/ 747903 h 842587"/>
                <a:gd name="connsiteX663" fmla="*/ 751081 w 804382"/>
                <a:gd name="connsiteY663" fmla="*/ 749947 h 842587"/>
                <a:gd name="connsiteX664" fmla="*/ 757568 w 804382"/>
                <a:gd name="connsiteY664" fmla="*/ 749947 h 842587"/>
                <a:gd name="connsiteX665" fmla="*/ 754406 w 804382"/>
                <a:gd name="connsiteY665" fmla="*/ 753563 h 842587"/>
                <a:gd name="connsiteX666" fmla="*/ 758752 w 804382"/>
                <a:gd name="connsiteY666" fmla="*/ 753563 h 842587"/>
                <a:gd name="connsiteX667" fmla="*/ 758752 w 804382"/>
                <a:gd name="connsiteY667" fmla="*/ 757017 h 842587"/>
                <a:gd name="connsiteX668" fmla="*/ 754017 w 804382"/>
                <a:gd name="connsiteY668" fmla="*/ 756579 h 842587"/>
                <a:gd name="connsiteX669" fmla="*/ 757292 w 804382"/>
                <a:gd name="connsiteY669" fmla="*/ 759854 h 842587"/>
                <a:gd name="connsiteX670" fmla="*/ 764200 w 804382"/>
                <a:gd name="connsiteY670" fmla="*/ 757081 h 842587"/>
                <a:gd name="connsiteX671" fmla="*/ 763259 w 804382"/>
                <a:gd name="connsiteY671" fmla="*/ 763681 h 842587"/>
                <a:gd name="connsiteX672" fmla="*/ 761184 w 804382"/>
                <a:gd name="connsiteY672" fmla="*/ 766162 h 842587"/>
                <a:gd name="connsiteX673" fmla="*/ 766503 w 804382"/>
                <a:gd name="connsiteY673" fmla="*/ 765724 h 842587"/>
                <a:gd name="connsiteX674" fmla="*/ 762805 w 804382"/>
                <a:gd name="connsiteY674" fmla="*/ 774043 h 842587"/>
                <a:gd name="connsiteX675" fmla="*/ 763276 w 804382"/>
                <a:gd name="connsiteY675" fmla="*/ 777740 h 842587"/>
                <a:gd name="connsiteX676" fmla="*/ 759497 w 804382"/>
                <a:gd name="connsiteY676" fmla="*/ 778681 h 842587"/>
                <a:gd name="connsiteX677" fmla="*/ 754389 w 804382"/>
                <a:gd name="connsiteY677" fmla="*/ 776362 h 842587"/>
                <a:gd name="connsiteX678" fmla="*/ 754844 w 804382"/>
                <a:gd name="connsiteY678" fmla="*/ 771805 h 842587"/>
                <a:gd name="connsiteX679" fmla="*/ 750271 w 804382"/>
                <a:gd name="connsiteY679" fmla="*/ 767232 h 842587"/>
                <a:gd name="connsiteX680" fmla="*/ 753887 w 804382"/>
                <a:gd name="connsiteY680" fmla="*/ 763616 h 842587"/>
                <a:gd name="connsiteX681" fmla="*/ 751276 w 804382"/>
                <a:gd name="connsiteY681" fmla="*/ 760568 h 842587"/>
                <a:gd name="connsiteX682" fmla="*/ 747303 w 804382"/>
                <a:gd name="connsiteY682" fmla="*/ 758362 h 842587"/>
                <a:gd name="connsiteX683" fmla="*/ 742017 w 804382"/>
                <a:gd name="connsiteY683" fmla="*/ 761443 h 842587"/>
                <a:gd name="connsiteX684" fmla="*/ 741579 w 804382"/>
                <a:gd name="connsiteY684" fmla="*/ 764038 h 842587"/>
                <a:gd name="connsiteX685" fmla="*/ 742909 w 804382"/>
                <a:gd name="connsiteY685" fmla="*/ 766681 h 842587"/>
                <a:gd name="connsiteX686" fmla="*/ 746087 w 804382"/>
                <a:gd name="connsiteY686" fmla="*/ 769876 h 842587"/>
                <a:gd name="connsiteX687" fmla="*/ 749330 w 804382"/>
                <a:gd name="connsiteY687" fmla="*/ 777756 h 842587"/>
                <a:gd name="connsiteX688" fmla="*/ 745892 w 804382"/>
                <a:gd name="connsiteY688" fmla="*/ 777756 h 842587"/>
                <a:gd name="connsiteX689" fmla="*/ 743557 w 804382"/>
                <a:gd name="connsiteY689" fmla="*/ 775405 h 842587"/>
                <a:gd name="connsiteX690" fmla="*/ 741303 w 804382"/>
                <a:gd name="connsiteY690" fmla="*/ 769551 h 842587"/>
                <a:gd name="connsiteX691" fmla="*/ 739033 w 804382"/>
                <a:gd name="connsiteY691" fmla="*/ 766373 h 842587"/>
                <a:gd name="connsiteX692" fmla="*/ 739033 w 804382"/>
                <a:gd name="connsiteY692" fmla="*/ 757211 h 842587"/>
                <a:gd name="connsiteX693" fmla="*/ 741741 w 804382"/>
                <a:gd name="connsiteY693" fmla="*/ 755849 h 842587"/>
                <a:gd name="connsiteX694" fmla="*/ 741741 w 804382"/>
                <a:gd name="connsiteY694" fmla="*/ 753790 h 842587"/>
                <a:gd name="connsiteX695" fmla="*/ 738158 w 804382"/>
                <a:gd name="connsiteY695" fmla="*/ 752898 h 842587"/>
                <a:gd name="connsiteX696" fmla="*/ 736747 w 804382"/>
                <a:gd name="connsiteY696" fmla="*/ 748179 h 842587"/>
                <a:gd name="connsiteX697" fmla="*/ 739082 w 804382"/>
                <a:gd name="connsiteY697" fmla="*/ 747238 h 842587"/>
                <a:gd name="connsiteX698" fmla="*/ 740752 w 804382"/>
                <a:gd name="connsiteY698" fmla="*/ 744725 h 842587"/>
                <a:gd name="connsiteX699" fmla="*/ 737768 w 804382"/>
                <a:gd name="connsiteY699" fmla="*/ 743882 h 842587"/>
                <a:gd name="connsiteX700" fmla="*/ 733714 w 804382"/>
                <a:gd name="connsiteY700" fmla="*/ 742974 h 842587"/>
                <a:gd name="connsiteX701" fmla="*/ 731396 w 804382"/>
                <a:gd name="connsiteY701" fmla="*/ 742503 h 842587"/>
                <a:gd name="connsiteX702" fmla="*/ 729433 w 804382"/>
                <a:gd name="connsiteY702" fmla="*/ 738579 h 842587"/>
                <a:gd name="connsiteX703" fmla="*/ 732855 w 804382"/>
                <a:gd name="connsiteY703" fmla="*/ 739066 h 842587"/>
                <a:gd name="connsiteX704" fmla="*/ 738563 w 804382"/>
                <a:gd name="connsiteY704" fmla="*/ 739066 h 842587"/>
                <a:gd name="connsiteX705" fmla="*/ 738563 w 804382"/>
                <a:gd name="connsiteY705" fmla="*/ 736131 h 842587"/>
                <a:gd name="connsiteX706" fmla="*/ 735968 w 804382"/>
                <a:gd name="connsiteY706" fmla="*/ 734833 h 842587"/>
                <a:gd name="connsiteX707" fmla="*/ 731509 w 804382"/>
                <a:gd name="connsiteY707" fmla="*/ 734833 h 842587"/>
                <a:gd name="connsiteX708" fmla="*/ 727374 w 804382"/>
                <a:gd name="connsiteY708" fmla="*/ 736212 h 842587"/>
                <a:gd name="connsiteX709" fmla="*/ 724098 w 804382"/>
                <a:gd name="connsiteY709" fmla="*/ 732466 h 842587"/>
                <a:gd name="connsiteX710" fmla="*/ 725509 w 804382"/>
                <a:gd name="connsiteY710" fmla="*/ 728736 h 842587"/>
                <a:gd name="connsiteX711" fmla="*/ 727812 w 804382"/>
                <a:gd name="connsiteY711" fmla="*/ 725980 h 842587"/>
                <a:gd name="connsiteX712" fmla="*/ 730050 w 804382"/>
                <a:gd name="connsiteY712" fmla="*/ 725980 h 842587"/>
                <a:gd name="connsiteX713" fmla="*/ 731331 w 804382"/>
                <a:gd name="connsiteY713" fmla="*/ 723855 h 842587"/>
                <a:gd name="connsiteX714" fmla="*/ 729985 w 804382"/>
                <a:gd name="connsiteY714" fmla="*/ 720726 h 842587"/>
                <a:gd name="connsiteX715" fmla="*/ 730471 w 804382"/>
                <a:gd name="connsiteY715" fmla="*/ 718310 h 842587"/>
                <a:gd name="connsiteX716" fmla="*/ 734250 w 804382"/>
                <a:gd name="connsiteY716" fmla="*/ 718310 h 842587"/>
                <a:gd name="connsiteX717" fmla="*/ 738287 w 804382"/>
                <a:gd name="connsiteY717" fmla="*/ 719672 h 842587"/>
                <a:gd name="connsiteX718" fmla="*/ 741774 w 804382"/>
                <a:gd name="connsiteY718" fmla="*/ 719672 h 842587"/>
                <a:gd name="connsiteX719" fmla="*/ 742666 w 804382"/>
                <a:gd name="connsiteY719" fmla="*/ 716558 h 842587"/>
                <a:gd name="connsiteX720" fmla="*/ 746363 w 804382"/>
                <a:gd name="connsiteY720" fmla="*/ 714256 h 842587"/>
                <a:gd name="connsiteX721" fmla="*/ 749233 w 804382"/>
                <a:gd name="connsiteY721" fmla="*/ 714256 h 842587"/>
                <a:gd name="connsiteX722" fmla="*/ 750173 w 804382"/>
                <a:gd name="connsiteY722" fmla="*/ 718472 h 842587"/>
                <a:gd name="connsiteX723" fmla="*/ 748779 w 804382"/>
                <a:gd name="connsiteY723" fmla="*/ 721715 h 842587"/>
                <a:gd name="connsiteX724" fmla="*/ 748730 w 804382"/>
                <a:gd name="connsiteY724" fmla="*/ 721715 h 842587"/>
                <a:gd name="connsiteX725" fmla="*/ 742487 w 804382"/>
                <a:gd name="connsiteY725" fmla="*/ 725298 h 842587"/>
                <a:gd name="connsiteX726" fmla="*/ 742925 w 804382"/>
                <a:gd name="connsiteY726" fmla="*/ 728363 h 842587"/>
                <a:gd name="connsiteX727" fmla="*/ 742925 w 804382"/>
                <a:gd name="connsiteY727" fmla="*/ 730569 h 842587"/>
                <a:gd name="connsiteX728" fmla="*/ 745082 w 804382"/>
                <a:gd name="connsiteY728" fmla="*/ 731866 h 842587"/>
                <a:gd name="connsiteX729" fmla="*/ 749671 w 804382"/>
                <a:gd name="connsiteY729" fmla="*/ 731866 h 842587"/>
                <a:gd name="connsiteX730" fmla="*/ 750579 w 804382"/>
                <a:gd name="connsiteY730" fmla="*/ 735936 h 842587"/>
                <a:gd name="connsiteX731" fmla="*/ 752865 w 804382"/>
                <a:gd name="connsiteY731" fmla="*/ 735936 h 842587"/>
                <a:gd name="connsiteX732" fmla="*/ 752865 w 804382"/>
                <a:gd name="connsiteY732" fmla="*/ 740039 h 842587"/>
                <a:gd name="connsiteX733" fmla="*/ 755427 w 804382"/>
                <a:gd name="connsiteY733" fmla="*/ 740898 h 842587"/>
                <a:gd name="connsiteX734" fmla="*/ 760276 w 804382"/>
                <a:gd name="connsiteY734" fmla="*/ 738693 h 842587"/>
                <a:gd name="connsiteX735" fmla="*/ 762060 w 804382"/>
                <a:gd name="connsiteY735" fmla="*/ 730682 h 842587"/>
                <a:gd name="connsiteX736" fmla="*/ 760778 w 804382"/>
                <a:gd name="connsiteY736" fmla="*/ 728542 h 842587"/>
                <a:gd name="connsiteX737" fmla="*/ 755395 w 804382"/>
                <a:gd name="connsiteY737" fmla="*/ 728542 h 842587"/>
                <a:gd name="connsiteX738" fmla="*/ 751211 w 804382"/>
                <a:gd name="connsiteY738" fmla="*/ 727147 h 842587"/>
                <a:gd name="connsiteX739" fmla="*/ 751211 w 804382"/>
                <a:gd name="connsiteY739" fmla="*/ 727034 h 842587"/>
                <a:gd name="connsiteX740" fmla="*/ 752638 w 804382"/>
                <a:gd name="connsiteY740" fmla="*/ 719558 h 842587"/>
                <a:gd name="connsiteX741" fmla="*/ 757746 w 804382"/>
                <a:gd name="connsiteY741" fmla="*/ 724212 h 842587"/>
                <a:gd name="connsiteX742" fmla="*/ 760616 w 804382"/>
                <a:gd name="connsiteY742" fmla="*/ 724212 h 842587"/>
                <a:gd name="connsiteX743" fmla="*/ 758946 w 804382"/>
                <a:gd name="connsiteY743" fmla="*/ 721293 h 842587"/>
                <a:gd name="connsiteX744" fmla="*/ 755719 w 804382"/>
                <a:gd name="connsiteY744" fmla="*/ 718991 h 842587"/>
                <a:gd name="connsiteX745" fmla="*/ 757195 w 804382"/>
                <a:gd name="connsiteY745" fmla="*/ 714094 h 842587"/>
                <a:gd name="connsiteX746" fmla="*/ 760065 w 804382"/>
                <a:gd name="connsiteY746" fmla="*/ 718391 h 842587"/>
                <a:gd name="connsiteX747" fmla="*/ 762757 w 804382"/>
                <a:gd name="connsiteY747" fmla="*/ 720628 h 842587"/>
                <a:gd name="connsiteX748" fmla="*/ 766341 w 804382"/>
                <a:gd name="connsiteY748" fmla="*/ 724666 h 842587"/>
                <a:gd name="connsiteX749" fmla="*/ 770573 w 804382"/>
                <a:gd name="connsiteY749" fmla="*/ 724666 h 842587"/>
                <a:gd name="connsiteX750" fmla="*/ 767978 w 804382"/>
                <a:gd name="connsiteY750" fmla="*/ 719477 h 842587"/>
                <a:gd name="connsiteX751" fmla="*/ 760714 w 804382"/>
                <a:gd name="connsiteY751" fmla="*/ 714483 h 842587"/>
                <a:gd name="connsiteX752" fmla="*/ 760714 w 804382"/>
                <a:gd name="connsiteY752" fmla="*/ 712245 h 842587"/>
                <a:gd name="connsiteX753" fmla="*/ 755768 w 804382"/>
                <a:gd name="connsiteY753" fmla="*/ 710445 h 842587"/>
                <a:gd name="connsiteX754" fmla="*/ 755768 w 804382"/>
                <a:gd name="connsiteY754" fmla="*/ 710380 h 842587"/>
                <a:gd name="connsiteX755" fmla="*/ 753952 w 804382"/>
                <a:gd name="connsiteY755" fmla="*/ 705450 h 842587"/>
                <a:gd name="connsiteX756" fmla="*/ 751292 w 804382"/>
                <a:gd name="connsiteY756" fmla="*/ 703229 h 842587"/>
                <a:gd name="connsiteX757" fmla="*/ 747887 w 804382"/>
                <a:gd name="connsiteY757" fmla="*/ 701948 h 842587"/>
                <a:gd name="connsiteX758" fmla="*/ 747887 w 804382"/>
                <a:gd name="connsiteY758" fmla="*/ 705353 h 842587"/>
                <a:gd name="connsiteX759" fmla="*/ 748811 w 804382"/>
                <a:gd name="connsiteY759" fmla="*/ 710915 h 842587"/>
                <a:gd name="connsiteX760" fmla="*/ 744968 w 804382"/>
                <a:gd name="connsiteY760" fmla="*/ 710915 h 842587"/>
                <a:gd name="connsiteX761" fmla="*/ 740947 w 804382"/>
                <a:gd name="connsiteY761" fmla="*/ 706894 h 842587"/>
                <a:gd name="connsiteX762" fmla="*/ 738482 w 804382"/>
                <a:gd name="connsiteY762" fmla="*/ 708548 h 842587"/>
                <a:gd name="connsiteX763" fmla="*/ 740671 w 804382"/>
                <a:gd name="connsiteY763" fmla="*/ 710737 h 842587"/>
                <a:gd name="connsiteX764" fmla="*/ 740201 w 804382"/>
                <a:gd name="connsiteY764" fmla="*/ 714547 h 842587"/>
                <a:gd name="connsiteX765" fmla="*/ 728671 w 804382"/>
                <a:gd name="connsiteY765" fmla="*/ 714547 h 842587"/>
                <a:gd name="connsiteX766" fmla="*/ 727747 w 804382"/>
                <a:gd name="connsiteY766" fmla="*/ 709488 h 842587"/>
                <a:gd name="connsiteX767" fmla="*/ 726482 w 804382"/>
                <a:gd name="connsiteY767" fmla="*/ 706975 h 842587"/>
                <a:gd name="connsiteX768" fmla="*/ 723936 w 804382"/>
                <a:gd name="connsiteY768" fmla="*/ 709521 h 842587"/>
                <a:gd name="connsiteX769" fmla="*/ 722607 w 804382"/>
                <a:gd name="connsiteY769" fmla="*/ 714418 h 842587"/>
                <a:gd name="connsiteX770" fmla="*/ 723515 w 804382"/>
                <a:gd name="connsiteY770" fmla="*/ 719396 h 842587"/>
                <a:gd name="connsiteX771" fmla="*/ 722120 w 804382"/>
                <a:gd name="connsiteY771" fmla="*/ 723126 h 842587"/>
                <a:gd name="connsiteX772" fmla="*/ 717401 w 804382"/>
                <a:gd name="connsiteY772" fmla="*/ 723596 h 842587"/>
                <a:gd name="connsiteX773" fmla="*/ 716461 w 804382"/>
                <a:gd name="connsiteY773" fmla="*/ 720288 h 842587"/>
                <a:gd name="connsiteX774" fmla="*/ 716461 w 804382"/>
                <a:gd name="connsiteY774" fmla="*/ 717985 h 842587"/>
                <a:gd name="connsiteX775" fmla="*/ 718731 w 804382"/>
                <a:gd name="connsiteY775" fmla="*/ 714369 h 842587"/>
                <a:gd name="connsiteX776" fmla="*/ 719169 w 804382"/>
                <a:gd name="connsiteY776" fmla="*/ 710818 h 842587"/>
                <a:gd name="connsiteX777" fmla="*/ 717369 w 804382"/>
                <a:gd name="connsiteY777" fmla="*/ 704980 h 842587"/>
                <a:gd name="connsiteX778" fmla="*/ 716007 w 804382"/>
                <a:gd name="connsiteY778" fmla="*/ 700910 h 842587"/>
                <a:gd name="connsiteX779" fmla="*/ 715537 w 804382"/>
                <a:gd name="connsiteY779" fmla="*/ 698559 h 842587"/>
                <a:gd name="connsiteX780" fmla="*/ 717904 w 804382"/>
                <a:gd name="connsiteY780" fmla="*/ 696191 h 842587"/>
                <a:gd name="connsiteX781" fmla="*/ 721634 w 804382"/>
                <a:gd name="connsiteY781" fmla="*/ 697132 h 842587"/>
                <a:gd name="connsiteX782" fmla="*/ 725963 w 804382"/>
                <a:gd name="connsiteY782" fmla="*/ 699726 h 842587"/>
                <a:gd name="connsiteX783" fmla="*/ 726385 w 804382"/>
                <a:gd name="connsiteY783" fmla="*/ 696791 h 842587"/>
                <a:gd name="connsiteX784" fmla="*/ 725947 w 804382"/>
                <a:gd name="connsiteY784" fmla="*/ 694586 h 842587"/>
                <a:gd name="connsiteX785" fmla="*/ 723563 w 804382"/>
                <a:gd name="connsiteY785" fmla="*/ 690775 h 842587"/>
                <a:gd name="connsiteX786" fmla="*/ 728866 w 804382"/>
                <a:gd name="connsiteY786" fmla="*/ 690775 h 842587"/>
                <a:gd name="connsiteX787" fmla="*/ 735158 w 804382"/>
                <a:gd name="connsiteY787" fmla="*/ 694845 h 842587"/>
                <a:gd name="connsiteX788" fmla="*/ 744919 w 804382"/>
                <a:gd name="connsiteY788" fmla="*/ 694845 h 842587"/>
                <a:gd name="connsiteX789" fmla="*/ 744919 w 804382"/>
                <a:gd name="connsiteY789" fmla="*/ 691505 h 842587"/>
                <a:gd name="connsiteX790" fmla="*/ 739114 w 804382"/>
                <a:gd name="connsiteY790" fmla="*/ 691051 h 842587"/>
                <a:gd name="connsiteX791" fmla="*/ 736406 w 804382"/>
                <a:gd name="connsiteY791" fmla="*/ 686981 h 842587"/>
                <a:gd name="connsiteX792" fmla="*/ 730358 w 804382"/>
                <a:gd name="connsiteY792" fmla="*/ 686511 h 842587"/>
                <a:gd name="connsiteX793" fmla="*/ 732806 w 804382"/>
                <a:gd name="connsiteY793" fmla="*/ 683089 h 842587"/>
                <a:gd name="connsiteX794" fmla="*/ 736001 w 804382"/>
                <a:gd name="connsiteY794" fmla="*/ 683089 h 842587"/>
                <a:gd name="connsiteX795" fmla="*/ 738579 w 804382"/>
                <a:gd name="connsiteY795" fmla="*/ 681808 h 842587"/>
                <a:gd name="connsiteX796" fmla="*/ 737720 w 804382"/>
                <a:gd name="connsiteY796" fmla="*/ 679230 h 842587"/>
                <a:gd name="connsiteX797" fmla="*/ 735060 w 804382"/>
                <a:gd name="connsiteY797" fmla="*/ 675678 h 842587"/>
                <a:gd name="connsiteX798" fmla="*/ 732741 w 804382"/>
                <a:gd name="connsiteY798" fmla="*/ 675208 h 842587"/>
                <a:gd name="connsiteX799" fmla="*/ 732741 w 804382"/>
                <a:gd name="connsiteY799" fmla="*/ 671803 h 842587"/>
                <a:gd name="connsiteX800" fmla="*/ 736471 w 804382"/>
                <a:gd name="connsiteY800" fmla="*/ 671332 h 842587"/>
                <a:gd name="connsiteX801" fmla="*/ 740249 w 804382"/>
                <a:gd name="connsiteY801" fmla="*/ 670911 h 842587"/>
                <a:gd name="connsiteX802" fmla="*/ 737331 w 804382"/>
                <a:gd name="connsiteY802" fmla="*/ 667992 h 842587"/>
                <a:gd name="connsiteX803" fmla="*/ 732839 w 804382"/>
                <a:gd name="connsiteY803" fmla="*/ 667992 h 842587"/>
                <a:gd name="connsiteX804" fmla="*/ 730423 w 804382"/>
                <a:gd name="connsiteY804" fmla="*/ 666549 h 842587"/>
                <a:gd name="connsiteX805" fmla="*/ 732239 w 804382"/>
                <a:gd name="connsiteY805" fmla="*/ 663354 h 842587"/>
                <a:gd name="connsiteX806" fmla="*/ 730163 w 804382"/>
                <a:gd name="connsiteY806" fmla="*/ 661279 h 842587"/>
                <a:gd name="connsiteX807" fmla="*/ 727893 w 804382"/>
                <a:gd name="connsiteY807" fmla="*/ 664003 h 842587"/>
                <a:gd name="connsiteX808" fmla="*/ 724325 w 804382"/>
                <a:gd name="connsiteY808" fmla="*/ 659981 h 842587"/>
                <a:gd name="connsiteX809" fmla="*/ 722915 w 804382"/>
                <a:gd name="connsiteY809" fmla="*/ 663744 h 842587"/>
                <a:gd name="connsiteX810" fmla="*/ 720563 w 804382"/>
                <a:gd name="connsiteY810" fmla="*/ 657176 h 842587"/>
                <a:gd name="connsiteX811" fmla="*/ 715845 w 804382"/>
                <a:gd name="connsiteY811" fmla="*/ 658457 h 842587"/>
                <a:gd name="connsiteX812" fmla="*/ 716720 w 804382"/>
                <a:gd name="connsiteY812" fmla="*/ 663273 h 842587"/>
                <a:gd name="connsiteX813" fmla="*/ 718034 w 804382"/>
                <a:gd name="connsiteY813" fmla="*/ 665900 h 842587"/>
                <a:gd name="connsiteX814" fmla="*/ 721796 w 804382"/>
                <a:gd name="connsiteY814" fmla="*/ 666841 h 842587"/>
                <a:gd name="connsiteX815" fmla="*/ 719039 w 804382"/>
                <a:gd name="connsiteY815" fmla="*/ 670506 h 842587"/>
                <a:gd name="connsiteX816" fmla="*/ 724877 w 804382"/>
                <a:gd name="connsiteY816" fmla="*/ 674997 h 842587"/>
                <a:gd name="connsiteX817" fmla="*/ 724877 w 804382"/>
                <a:gd name="connsiteY817" fmla="*/ 675078 h 842587"/>
                <a:gd name="connsiteX818" fmla="*/ 723953 w 804382"/>
                <a:gd name="connsiteY818" fmla="*/ 680089 h 842587"/>
                <a:gd name="connsiteX819" fmla="*/ 722526 w 804382"/>
                <a:gd name="connsiteY819" fmla="*/ 682943 h 842587"/>
                <a:gd name="connsiteX820" fmla="*/ 718326 w 804382"/>
                <a:gd name="connsiteY820" fmla="*/ 680008 h 842587"/>
                <a:gd name="connsiteX821" fmla="*/ 719899 w 804382"/>
                <a:gd name="connsiteY821" fmla="*/ 683154 h 842587"/>
                <a:gd name="connsiteX822" fmla="*/ 719899 w 804382"/>
                <a:gd name="connsiteY822" fmla="*/ 686948 h 842587"/>
                <a:gd name="connsiteX823" fmla="*/ 716720 w 804382"/>
                <a:gd name="connsiteY823" fmla="*/ 686948 h 842587"/>
                <a:gd name="connsiteX824" fmla="*/ 716266 w 804382"/>
                <a:gd name="connsiteY824" fmla="*/ 689591 h 842587"/>
                <a:gd name="connsiteX825" fmla="*/ 714434 w 804382"/>
                <a:gd name="connsiteY825" fmla="*/ 692332 h 842587"/>
                <a:gd name="connsiteX826" fmla="*/ 710785 w 804382"/>
                <a:gd name="connsiteY826" fmla="*/ 695056 h 842587"/>
                <a:gd name="connsiteX827" fmla="*/ 707688 w 804382"/>
                <a:gd name="connsiteY827" fmla="*/ 696386 h 842587"/>
                <a:gd name="connsiteX828" fmla="*/ 707266 w 804382"/>
                <a:gd name="connsiteY828" fmla="*/ 698510 h 842587"/>
                <a:gd name="connsiteX829" fmla="*/ 709050 w 804382"/>
                <a:gd name="connsiteY829" fmla="*/ 701202 h 842587"/>
                <a:gd name="connsiteX830" fmla="*/ 710429 w 804382"/>
                <a:gd name="connsiteY830" fmla="*/ 704867 h 842587"/>
                <a:gd name="connsiteX831" fmla="*/ 709050 w 804382"/>
                <a:gd name="connsiteY831" fmla="*/ 708531 h 842587"/>
                <a:gd name="connsiteX832" fmla="*/ 707721 w 804382"/>
                <a:gd name="connsiteY832" fmla="*/ 711629 h 842587"/>
                <a:gd name="connsiteX833" fmla="*/ 709504 w 804382"/>
                <a:gd name="connsiteY833" fmla="*/ 714304 h 842587"/>
                <a:gd name="connsiteX834" fmla="*/ 709504 w 804382"/>
                <a:gd name="connsiteY834" fmla="*/ 719347 h 842587"/>
                <a:gd name="connsiteX835" fmla="*/ 707558 w 804382"/>
                <a:gd name="connsiteY835" fmla="*/ 722753 h 842587"/>
                <a:gd name="connsiteX836" fmla="*/ 705175 w 804382"/>
                <a:gd name="connsiteY836" fmla="*/ 718942 h 842587"/>
                <a:gd name="connsiteX837" fmla="*/ 702904 w 804382"/>
                <a:gd name="connsiteY837" fmla="*/ 714418 h 842587"/>
                <a:gd name="connsiteX838" fmla="*/ 700196 w 804382"/>
                <a:gd name="connsiteY838" fmla="*/ 708548 h 842587"/>
                <a:gd name="connsiteX839" fmla="*/ 698413 w 804382"/>
                <a:gd name="connsiteY839" fmla="*/ 704964 h 842587"/>
                <a:gd name="connsiteX840" fmla="*/ 695688 w 804382"/>
                <a:gd name="connsiteY840" fmla="*/ 703148 h 842587"/>
                <a:gd name="connsiteX841" fmla="*/ 695688 w 804382"/>
                <a:gd name="connsiteY841" fmla="*/ 703099 h 842587"/>
                <a:gd name="connsiteX842" fmla="*/ 694310 w 804382"/>
                <a:gd name="connsiteY842" fmla="*/ 698105 h 842587"/>
                <a:gd name="connsiteX843" fmla="*/ 695234 w 804382"/>
                <a:gd name="connsiteY843" fmla="*/ 693499 h 842587"/>
                <a:gd name="connsiteX844" fmla="*/ 698380 w 804382"/>
                <a:gd name="connsiteY844" fmla="*/ 691245 h 842587"/>
                <a:gd name="connsiteX845" fmla="*/ 698380 w 804382"/>
                <a:gd name="connsiteY845" fmla="*/ 688278 h 842587"/>
                <a:gd name="connsiteX846" fmla="*/ 693921 w 804382"/>
                <a:gd name="connsiteY846" fmla="*/ 687840 h 842587"/>
                <a:gd name="connsiteX847" fmla="*/ 689786 w 804382"/>
                <a:gd name="connsiteY847" fmla="*/ 680948 h 842587"/>
                <a:gd name="connsiteX848" fmla="*/ 691197 w 804382"/>
                <a:gd name="connsiteY848" fmla="*/ 677673 h 842587"/>
                <a:gd name="connsiteX849" fmla="*/ 694456 w 804382"/>
                <a:gd name="connsiteY849" fmla="*/ 674413 h 842587"/>
                <a:gd name="connsiteX850" fmla="*/ 696807 w 804382"/>
                <a:gd name="connsiteY850" fmla="*/ 676765 h 842587"/>
                <a:gd name="connsiteX851" fmla="*/ 698607 w 804382"/>
                <a:gd name="connsiteY851" fmla="*/ 679457 h 842587"/>
                <a:gd name="connsiteX852" fmla="*/ 701786 w 804382"/>
                <a:gd name="connsiteY852" fmla="*/ 680835 h 842587"/>
                <a:gd name="connsiteX853" fmla="*/ 704948 w 804382"/>
                <a:gd name="connsiteY853" fmla="*/ 684451 h 842587"/>
                <a:gd name="connsiteX854" fmla="*/ 707607 w 804382"/>
                <a:gd name="connsiteY854" fmla="*/ 688862 h 842587"/>
                <a:gd name="connsiteX855" fmla="*/ 709683 w 804382"/>
                <a:gd name="connsiteY855" fmla="*/ 687613 h 842587"/>
                <a:gd name="connsiteX856" fmla="*/ 709683 w 804382"/>
                <a:gd name="connsiteY856" fmla="*/ 684029 h 842587"/>
                <a:gd name="connsiteX857" fmla="*/ 711499 w 804382"/>
                <a:gd name="connsiteY857" fmla="*/ 679959 h 842587"/>
                <a:gd name="connsiteX858" fmla="*/ 714612 w 804382"/>
                <a:gd name="connsiteY858" fmla="*/ 674624 h 842587"/>
                <a:gd name="connsiteX859" fmla="*/ 710656 w 804382"/>
                <a:gd name="connsiteY859" fmla="*/ 671106 h 842587"/>
                <a:gd name="connsiteX860" fmla="*/ 708304 w 804382"/>
                <a:gd name="connsiteY860" fmla="*/ 670635 h 842587"/>
                <a:gd name="connsiteX861" fmla="*/ 709212 w 804382"/>
                <a:gd name="connsiteY861" fmla="*/ 663338 h 842587"/>
                <a:gd name="connsiteX862" fmla="*/ 705629 w 804382"/>
                <a:gd name="connsiteY862" fmla="*/ 658408 h 842587"/>
                <a:gd name="connsiteX863" fmla="*/ 703780 w 804382"/>
                <a:gd name="connsiteY863" fmla="*/ 654711 h 842587"/>
                <a:gd name="connsiteX864" fmla="*/ 706472 w 804382"/>
                <a:gd name="connsiteY864" fmla="*/ 649766 h 842587"/>
                <a:gd name="connsiteX865" fmla="*/ 703715 w 804382"/>
                <a:gd name="connsiteY865" fmla="*/ 646555 h 842587"/>
                <a:gd name="connsiteX866" fmla="*/ 706212 w 804382"/>
                <a:gd name="connsiteY866" fmla="*/ 645063 h 842587"/>
                <a:gd name="connsiteX867" fmla="*/ 710769 w 804382"/>
                <a:gd name="connsiteY867" fmla="*/ 649166 h 842587"/>
                <a:gd name="connsiteX868" fmla="*/ 716493 w 804382"/>
                <a:gd name="connsiteY868" fmla="*/ 649166 h 842587"/>
                <a:gd name="connsiteX869" fmla="*/ 717807 w 804382"/>
                <a:gd name="connsiteY869" fmla="*/ 646539 h 842587"/>
                <a:gd name="connsiteX870" fmla="*/ 718650 w 804382"/>
                <a:gd name="connsiteY870" fmla="*/ 644414 h 842587"/>
                <a:gd name="connsiteX871" fmla="*/ 708791 w 804382"/>
                <a:gd name="connsiteY871" fmla="*/ 639922 h 842587"/>
                <a:gd name="connsiteX872" fmla="*/ 702434 w 804382"/>
                <a:gd name="connsiteY872" fmla="*/ 633079 h 842587"/>
                <a:gd name="connsiteX873" fmla="*/ 701980 w 804382"/>
                <a:gd name="connsiteY873" fmla="*/ 624485 h 842587"/>
                <a:gd name="connsiteX874" fmla="*/ 695267 w 804382"/>
                <a:gd name="connsiteY874" fmla="*/ 609275 h 842587"/>
                <a:gd name="connsiteX875" fmla="*/ 691472 w 804382"/>
                <a:gd name="connsiteY875" fmla="*/ 610540 h 842587"/>
                <a:gd name="connsiteX876" fmla="*/ 699126 w 804382"/>
                <a:gd name="connsiteY876" fmla="*/ 629009 h 842587"/>
                <a:gd name="connsiteX877" fmla="*/ 696856 w 804382"/>
                <a:gd name="connsiteY877" fmla="*/ 631280 h 842587"/>
                <a:gd name="connsiteX878" fmla="*/ 700942 w 804382"/>
                <a:gd name="connsiteY878" fmla="*/ 644463 h 842587"/>
                <a:gd name="connsiteX879" fmla="*/ 694343 w 804382"/>
                <a:gd name="connsiteY879" fmla="*/ 645403 h 842587"/>
                <a:gd name="connsiteX880" fmla="*/ 692072 w 804382"/>
                <a:gd name="connsiteY880" fmla="*/ 640409 h 842587"/>
                <a:gd name="connsiteX881" fmla="*/ 684824 w 804382"/>
                <a:gd name="connsiteY881" fmla="*/ 639955 h 842587"/>
                <a:gd name="connsiteX882" fmla="*/ 683446 w 804382"/>
                <a:gd name="connsiteY882" fmla="*/ 632171 h 842587"/>
                <a:gd name="connsiteX883" fmla="*/ 681175 w 804382"/>
                <a:gd name="connsiteY883" fmla="*/ 626253 h 842587"/>
                <a:gd name="connsiteX884" fmla="*/ 683429 w 804382"/>
                <a:gd name="connsiteY884" fmla="*/ 622653 h 842587"/>
                <a:gd name="connsiteX885" fmla="*/ 681240 w 804382"/>
                <a:gd name="connsiteY885" fmla="*/ 619150 h 842587"/>
                <a:gd name="connsiteX886" fmla="*/ 676019 w 804382"/>
                <a:gd name="connsiteY886" fmla="*/ 616539 h 842587"/>
                <a:gd name="connsiteX887" fmla="*/ 673019 w 804382"/>
                <a:gd name="connsiteY887" fmla="*/ 624728 h 842587"/>
                <a:gd name="connsiteX888" fmla="*/ 672646 w 804382"/>
                <a:gd name="connsiteY888" fmla="*/ 624534 h 842587"/>
                <a:gd name="connsiteX889" fmla="*/ 666370 w 804382"/>
                <a:gd name="connsiteY889" fmla="*/ 620512 h 842587"/>
                <a:gd name="connsiteX890" fmla="*/ 660598 w 804382"/>
                <a:gd name="connsiteY890" fmla="*/ 618858 h 842587"/>
                <a:gd name="connsiteX891" fmla="*/ 663370 w 804382"/>
                <a:gd name="connsiteY891" fmla="*/ 621631 h 842587"/>
                <a:gd name="connsiteX892" fmla="*/ 674673 w 804382"/>
                <a:gd name="connsiteY892" fmla="*/ 632025 h 842587"/>
                <a:gd name="connsiteX893" fmla="*/ 674673 w 804382"/>
                <a:gd name="connsiteY893" fmla="*/ 632025 h 842587"/>
                <a:gd name="connsiteX894" fmla="*/ 679262 w 804382"/>
                <a:gd name="connsiteY894" fmla="*/ 640312 h 842587"/>
                <a:gd name="connsiteX895" fmla="*/ 674559 w 804382"/>
                <a:gd name="connsiteY895" fmla="*/ 642193 h 842587"/>
                <a:gd name="connsiteX896" fmla="*/ 674527 w 804382"/>
                <a:gd name="connsiteY896" fmla="*/ 642193 h 842587"/>
                <a:gd name="connsiteX897" fmla="*/ 668316 w 804382"/>
                <a:gd name="connsiteY897" fmla="*/ 641755 h 842587"/>
                <a:gd name="connsiteX898" fmla="*/ 667408 w 804382"/>
                <a:gd name="connsiteY898" fmla="*/ 645420 h 842587"/>
                <a:gd name="connsiteX899" fmla="*/ 663160 w 804382"/>
                <a:gd name="connsiteY899" fmla="*/ 643523 h 842587"/>
                <a:gd name="connsiteX900" fmla="*/ 655490 w 804382"/>
                <a:gd name="connsiteY900" fmla="*/ 637669 h 842587"/>
                <a:gd name="connsiteX901" fmla="*/ 650041 w 804382"/>
                <a:gd name="connsiteY901" fmla="*/ 635382 h 842587"/>
                <a:gd name="connsiteX902" fmla="*/ 642355 w 804382"/>
                <a:gd name="connsiteY902" fmla="*/ 627696 h 842587"/>
                <a:gd name="connsiteX903" fmla="*/ 639614 w 804382"/>
                <a:gd name="connsiteY903" fmla="*/ 623577 h 842587"/>
                <a:gd name="connsiteX904" fmla="*/ 636468 w 804382"/>
                <a:gd name="connsiteY904" fmla="*/ 615048 h 842587"/>
                <a:gd name="connsiteX905" fmla="*/ 627907 w 804382"/>
                <a:gd name="connsiteY905" fmla="*/ 610994 h 842587"/>
                <a:gd name="connsiteX906" fmla="*/ 622053 w 804382"/>
                <a:gd name="connsiteY906" fmla="*/ 606486 h 842587"/>
                <a:gd name="connsiteX907" fmla="*/ 614366 w 804382"/>
                <a:gd name="connsiteY907" fmla="*/ 604232 h 842587"/>
                <a:gd name="connsiteX908" fmla="*/ 614350 w 804382"/>
                <a:gd name="connsiteY908" fmla="*/ 604232 h 842587"/>
                <a:gd name="connsiteX909" fmla="*/ 603405 w 804382"/>
                <a:gd name="connsiteY909" fmla="*/ 595086 h 842587"/>
                <a:gd name="connsiteX910" fmla="*/ 607977 w 804382"/>
                <a:gd name="connsiteY910" fmla="*/ 589589 h 842587"/>
                <a:gd name="connsiteX911" fmla="*/ 608431 w 804382"/>
                <a:gd name="connsiteY911" fmla="*/ 583686 h 842587"/>
                <a:gd name="connsiteX912" fmla="*/ 613669 w 804382"/>
                <a:gd name="connsiteY912" fmla="*/ 580200 h 842587"/>
                <a:gd name="connsiteX913" fmla="*/ 608156 w 804382"/>
                <a:gd name="connsiteY913" fmla="*/ 578497 h 842587"/>
                <a:gd name="connsiteX914" fmla="*/ 591437 w 804382"/>
                <a:gd name="connsiteY914" fmla="*/ 590708 h 842587"/>
                <a:gd name="connsiteX915" fmla="*/ 588194 w 804382"/>
                <a:gd name="connsiteY915" fmla="*/ 589313 h 842587"/>
                <a:gd name="connsiteX916" fmla="*/ 577330 w 804382"/>
                <a:gd name="connsiteY916" fmla="*/ 586135 h 842587"/>
                <a:gd name="connsiteX917" fmla="*/ 568119 w 804382"/>
                <a:gd name="connsiteY917" fmla="*/ 580605 h 842587"/>
                <a:gd name="connsiteX918" fmla="*/ 571881 w 804382"/>
                <a:gd name="connsiteY918" fmla="*/ 577541 h 842587"/>
                <a:gd name="connsiteX919" fmla="*/ 563368 w 804382"/>
                <a:gd name="connsiteY919" fmla="*/ 574849 h 842587"/>
                <a:gd name="connsiteX920" fmla="*/ 554352 w 804382"/>
                <a:gd name="connsiteY920" fmla="*/ 574395 h 842587"/>
                <a:gd name="connsiteX921" fmla="*/ 546682 w 804382"/>
                <a:gd name="connsiteY921" fmla="*/ 574849 h 842587"/>
                <a:gd name="connsiteX922" fmla="*/ 541704 w 804382"/>
                <a:gd name="connsiteY922" fmla="*/ 574849 h 842587"/>
                <a:gd name="connsiteX923" fmla="*/ 531342 w 804382"/>
                <a:gd name="connsiteY923" fmla="*/ 575757 h 842587"/>
                <a:gd name="connsiteX924" fmla="*/ 524710 w 804382"/>
                <a:gd name="connsiteY924" fmla="*/ 575903 h 842587"/>
                <a:gd name="connsiteX925" fmla="*/ 523639 w 804382"/>
                <a:gd name="connsiteY925" fmla="*/ 575757 h 842587"/>
                <a:gd name="connsiteX926" fmla="*/ 518629 w 804382"/>
                <a:gd name="connsiteY926" fmla="*/ 574395 h 842587"/>
                <a:gd name="connsiteX927" fmla="*/ 518564 w 804382"/>
                <a:gd name="connsiteY927" fmla="*/ 574395 h 842587"/>
                <a:gd name="connsiteX928" fmla="*/ 518548 w 804382"/>
                <a:gd name="connsiteY928" fmla="*/ 574314 h 842587"/>
                <a:gd name="connsiteX929" fmla="*/ 514494 w 804382"/>
                <a:gd name="connsiteY929" fmla="*/ 566660 h 842587"/>
                <a:gd name="connsiteX930" fmla="*/ 507456 w 804382"/>
                <a:gd name="connsiteY930" fmla="*/ 566254 h 842587"/>
                <a:gd name="connsiteX931" fmla="*/ 507375 w 804382"/>
                <a:gd name="connsiteY931" fmla="*/ 566303 h 842587"/>
                <a:gd name="connsiteX932" fmla="*/ 507310 w 804382"/>
                <a:gd name="connsiteY932" fmla="*/ 566254 h 842587"/>
                <a:gd name="connsiteX933" fmla="*/ 500029 w 804382"/>
                <a:gd name="connsiteY933" fmla="*/ 560790 h 842587"/>
                <a:gd name="connsiteX934" fmla="*/ 500029 w 804382"/>
                <a:gd name="connsiteY934" fmla="*/ 560725 h 842587"/>
                <a:gd name="connsiteX935" fmla="*/ 498278 w 804382"/>
                <a:gd name="connsiteY935" fmla="*/ 556768 h 842587"/>
                <a:gd name="connsiteX936" fmla="*/ 497224 w 804382"/>
                <a:gd name="connsiteY936" fmla="*/ 556525 h 842587"/>
                <a:gd name="connsiteX937" fmla="*/ 494873 w 804382"/>
                <a:gd name="connsiteY937" fmla="*/ 558974 h 842587"/>
                <a:gd name="connsiteX938" fmla="*/ 494873 w 804382"/>
                <a:gd name="connsiteY938" fmla="*/ 559022 h 842587"/>
                <a:gd name="connsiteX939" fmla="*/ 491159 w 804382"/>
                <a:gd name="connsiteY939" fmla="*/ 560871 h 842587"/>
                <a:gd name="connsiteX940" fmla="*/ 485694 w 804382"/>
                <a:gd name="connsiteY940" fmla="*/ 559963 h 842587"/>
                <a:gd name="connsiteX941" fmla="*/ 481170 w 804382"/>
                <a:gd name="connsiteY941" fmla="*/ 559054 h 842587"/>
                <a:gd name="connsiteX942" fmla="*/ 476143 w 804382"/>
                <a:gd name="connsiteY942" fmla="*/ 558601 h 842587"/>
                <a:gd name="connsiteX943" fmla="*/ 476111 w 804382"/>
                <a:gd name="connsiteY943" fmla="*/ 558552 h 842587"/>
                <a:gd name="connsiteX944" fmla="*/ 472511 w 804382"/>
                <a:gd name="connsiteY944" fmla="*/ 554060 h 842587"/>
                <a:gd name="connsiteX945" fmla="*/ 468425 w 804382"/>
                <a:gd name="connsiteY945" fmla="*/ 547703 h 842587"/>
                <a:gd name="connsiteX946" fmla="*/ 468360 w 804382"/>
                <a:gd name="connsiteY946" fmla="*/ 547574 h 842587"/>
                <a:gd name="connsiteX947" fmla="*/ 471522 w 804382"/>
                <a:gd name="connsiteY947" fmla="*/ 546228 h 842587"/>
                <a:gd name="connsiteX948" fmla="*/ 469803 w 804382"/>
                <a:gd name="connsiteY948" fmla="*/ 543228 h 842587"/>
                <a:gd name="connsiteX949" fmla="*/ 460819 w 804382"/>
                <a:gd name="connsiteY949" fmla="*/ 536499 h 842587"/>
                <a:gd name="connsiteX950" fmla="*/ 453247 w 804382"/>
                <a:gd name="connsiteY950" fmla="*/ 536061 h 842587"/>
                <a:gd name="connsiteX951" fmla="*/ 447377 w 804382"/>
                <a:gd name="connsiteY951" fmla="*/ 541477 h 842587"/>
                <a:gd name="connsiteX952" fmla="*/ 439188 w 804382"/>
                <a:gd name="connsiteY952" fmla="*/ 541023 h 842587"/>
                <a:gd name="connsiteX953" fmla="*/ 435004 w 804382"/>
                <a:gd name="connsiteY953" fmla="*/ 536888 h 842587"/>
                <a:gd name="connsiteX954" fmla="*/ 434242 w 804382"/>
                <a:gd name="connsiteY954" fmla="*/ 535380 h 842587"/>
                <a:gd name="connsiteX955" fmla="*/ 434063 w 804382"/>
                <a:gd name="connsiteY955" fmla="*/ 535509 h 842587"/>
                <a:gd name="connsiteX956" fmla="*/ 432782 w 804382"/>
                <a:gd name="connsiteY956" fmla="*/ 534666 h 842587"/>
                <a:gd name="connsiteX957" fmla="*/ 431663 w 804382"/>
                <a:gd name="connsiteY957" fmla="*/ 534163 h 842587"/>
                <a:gd name="connsiteX958" fmla="*/ 430772 w 804382"/>
                <a:gd name="connsiteY958" fmla="*/ 537277 h 842587"/>
                <a:gd name="connsiteX959" fmla="*/ 430772 w 804382"/>
                <a:gd name="connsiteY959" fmla="*/ 537342 h 842587"/>
                <a:gd name="connsiteX960" fmla="*/ 425404 w 804382"/>
                <a:gd name="connsiteY960" fmla="*/ 547136 h 842587"/>
                <a:gd name="connsiteX961" fmla="*/ 427561 w 804382"/>
                <a:gd name="connsiteY961" fmla="*/ 547995 h 842587"/>
                <a:gd name="connsiteX962" fmla="*/ 432604 w 804382"/>
                <a:gd name="connsiteY962" fmla="*/ 558065 h 842587"/>
                <a:gd name="connsiteX963" fmla="*/ 429037 w 804382"/>
                <a:gd name="connsiteY963" fmla="*/ 562087 h 842587"/>
                <a:gd name="connsiteX964" fmla="*/ 433009 w 804382"/>
                <a:gd name="connsiteY964" fmla="*/ 564746 h 842587"/>
                <a:gd name="connsiteX965" fmla="*/ 434388 w 804382"/>
                <a:gd name="connsiteY965" fmla="*/ 567049 h 842587"/>
                <a:gd name="connsiteX966" fmla="*/ 434388 w 804382"/>
                <a:gd name="connsiteY966" fmla="*/ 567098 h 842587"/>
                <a:gd name="connsiteX967" fmla="*/ 432118 w 804382"/>
                <a:gd name="connsiteY967" fmla="*/ 574800 h 842587"/>
                <a:gd name="connsiteX968" fmla="*/ 432118 w 804382"/>
                <a:gd name="connsiteY968" fmla="*/ 574833 h 842587"/>
                <a:gd name="connsiteX969" fmla="*/ 432069 w 804382"/>
                <a:gd name="connsiteY969" fmla="*/ 574849 h 842587"/>
                <a:gd name="connsiteX970" fmla="*/ 423410 w 804382"/>
                <a:gd name="connsiteY970" fmla="*/ 579843 h 842587"/>
                <a:gd name="connsiteX971" fmla="*/ 419567 w 804382"/>
                <a:gd name="connsiteY971" fmla="*/ 580232 h 842587"/>
                <a:gd name="connsiteX972" fmla="*/ 413923 w 804382"/>
                <a:gd name="connsiteY972" fmla="*/ 580751 h 842587"/>
                <a:gd name="connsiteX973" fmla="*/ 412318 w 804382"/>
                <a:gd name="connsiteY973" fmla="*/ 580378 h 842587"/>
                <a:gd name="connsiteX974" fmla="*/ 410226 w 804382"/>
                <a:gd name="connsiteY974" fmla="*/ 578465 h 842587"/>
                <a:gd name="connsiteX975" fmla="*/ 404794 w 804382"/>
                <a:gd name="connsiteY975" fmla="*/ 577022 h 842587"/>
                <a:gd name="connsiteX976" fmla="*/ 402459 w 804382"/>
                <a:gd name="connsiteY976" fmla="*/ 577135 h 842587"/>
                <a:gd name="connsiteX977" fmla="*/ 398664 w 804382"/>
                <a:gd name="connsiteY977" fmla="*/ 581157 h 842587"/>
                <a:gd name="connsiteX978" fmla="*/ 397351 w 804382"/>
                <a:gd name="connsiteY978" fmla="*/ 584221 h 842587"/>
                <a:gd name="connsiteX979" fmla="*/ 397351 w 804382"/>
                <a:gd name="connsiteY979" fmla="*/ 584270 h 842587"/>
                <a:gd name="connsiteX980" fmla="*/ 394140 w 804382"/>
                <a:gd name="connsiteY980" fmla="*/ 588859 h 842587"/>
                <a:gd name="connsiteX981" fmla="*/ 391886 w 804382"/>
                <a:gd name="connsiteY981" fmla="*/ 590659 h 842587"/>
                <a:gd name="connsiteX982" fmla="*/ 387832 w 804382"/>
                <a:gd name="connsiteY982" fmla="*/ 593805 h 842587"/>
                <a:gd name="connsiteX983" fmla="*/ 384232 w 804382"/>
                <a:gd name="connsiteY983" fmla="*/ 598751 h 842587"/>
                <a:gd name="connsiteX984" fmla="*/ 379757 w 804382"/>
                <a:gd name="connsiteY984" fmla="*/ 603080 h 842587"/>
                <a:gd name="connsiteX985" fmla="*/ 378314 w 804382"/>
                <a:gd name="connsiteY985" fmla="*/ 603761 h 842587"/>
                <a:gd name="connsiteX986" fmla="*/ 373303 w 804382"/>
                <a:gd name="connsiteY986" fmla="*/ 605578 h 842587"/>
                <a:gd name="connsiteX987" fmla="*/ 367400 w 804382"/>
                <a:gd name="connsiteY987" fmla="*/ 607848 h 842587"/>
                <a:gd name="connsiteX988" fmla="*/ 359714 w 804382"/>
                <a:gd name="connsiteY988" fmla="*/ 607848 h 842587"/>
                <a:gd name="connsiteX989" fmla="*/ 352839 w 804382"/>
                <a:gd name="connsiteY989" fmla="*/ 604637 h 842587"/>
                <a:gd name="connsiteX990" fmla="*/ 352790 w 804382"/>
                <a:gd name="connsiteY990" fmla="*/ 604588 h 842587"/>
                <a:gd name="connsiteX991" fmla="*/ 352790 w 804382"/>
                <a:gd name="connsiteY991" fmla="*/ 604524 h 842587"/>
                <a:gd name="connsiteX992" fmla="*/ 354639 w 804382"/>
                <a:gd name="connsiteY992" fmla="*/ 599480 h 842587"/>
                <a:gd name="connsiteX993" fmla="*/ 357412 w 804382"/>
                <a:gd name="connsiteY993" fmla="*/ 598086 h 842587"/>
                <a:gd name="connsiteX994" fmla="*/ 363249 w 804382"/>
                <a:gd name="connsiteY994" fmla="*/ 594486 h 842587"/>
                <a:gd name="connsiteX995" fmla="*/ 370887 w 804382"/>
                <a:gd name="connsiteY995" fmla="*/ 590432 h 842587"/>
                <a:gd name="connsiteX996" fmla="*/ 372525 w 804382"/>
                <a:gd name="connsiteY996" fmla="*/ 586346 h 842587"/>
                <a:gd name="connsiteX997" fmla="*/ 365179 w 804382"/>
                <a:gd name="connsiteY997" fmla="*/ 590675 h 842587"/>
                <a:gd name="connsiteX998" fmla="*/ 361984 w 804382"/>
                <a:gd name="connsiteY998" fmla="*/ 591129 h 842587"/>
                <a:gd name="connsiteX999" fmla="*/ 355125 w 804382"/>
                <a:gd name="connsiteY999" fmla="*/ 591567 h 842587"/>
                <a:gd name="connsiteX1000" fmla="*/ 354574 w 804382"/>
                <a:gd name="connsiteY1000" fmla="*/ 587919 h 842587"/>
                <a:gd name="connsiteX1001" fmla="*/ 355044 w 804382"/>
                <a:gd name="connsiteY1001" fmla="*/ 584675 h 842587"/>
                <a:gd name="connsiteX1002" fmla="*/ 355044 w 804382"/>
                <a:gd name="connsiteY1002" fmla="*/ 584627 h 842587"/>
                <a:gd name="connsiteX1003" fmla="*/ 359130 w 804382"/>
                <a:gd name="connsiteY1003" fmla="*/ 576486 h 842587"/>
                <a:gd name="connsiteX1004" fmla="*/ 359633 w 804382"/>
                <a:gd name="connsiteY1004" fmla="*/ 575546 h 842587"/>
                <a:gd name="connsiteX1005" fmla="*/ 359601 w 804382"/>
                <a:gd name="connsiteY1005" fmla="*/ 575546 h 842587"/>
                <a:gd name="connsiteX1006" fmla="*/ 359568 w 804382"/>
                <a:gd name="connsiteY1006" fmla="*/ 575157 h 842587"/>
                <a:gd name="connsiteX1007" fmla="*/ 363201 w 804382"/>
                <a:gd name="connsiteY1007" fmla="*/ 570162 h 842587"/>
                <a:gd name="connsiteX1008" fmla="*/ 365455 w 804382"/>
                <a:gd name="connsiteY1008" fmla="*/ 564308 h 842587"/>
                <a:gd name="connsiteX1009" fmla="*/ 366346 w 804382"/>
                <a:gd name="connsiteY1009" fmla="*/ 555795 h 842587"/>
                <a:gd name="connsiteX1010" fmla="*/ 364984 w 804382"/>
                <a:gd name="connsiteY1010" fmla="*/ 551255 h 842587"/>
                <a:gd name="connsiteX1011" fmla="*/ 366346 w 804382"/>
                <a:gd name="connsiteY1011" fmla="*/ 545320 h 842587"/>
                <a:gd name="connsiteX1012" fmla="*/ 366379 w 804382"/>
                <a:gd name="connsiteY1012" fmla="*/ 545255 h 842587"/>
                <a:gd name="connsiteX1013" fmla="*/ 369590 w 804382"/>
                <a:gd name="connsiteY1013" fmla="*/ 544801 h 842587"/>
                <a:gd name="connsiteX1014" fmla="*/ 373173 w 804382"/>
                <a:gd name="connsiteY1014" fmla="*/ 543017 h 842587"/>
                <a:gd name="connsiteX1015" fmla="*/ 375865 w 804382"/>
                <a:gd name="connsiteY1015" fmla="*/ 540763 h 842587"/>
                <a:gd name="connsiteX1016" fmla="*/ 379497 w 804382"/>
                <a:gd name="connsiteY1016" fmla="*/ 536677 h 842587"/>
                <a:gd name="connsiteX1017" fmla="*/ 384995 w 804382"/>
                <a:gd name="connsiteY1017" fmla="*/ 534844 h 842587"/>
                <a:gd name="connsiteX1018" fmla="*/ 388692 w 804382"/>
                <a:gd name="connsiteY1018" fmla="*/ 538412 h 842587"/>
                <a:gd name="connsiteX1019" fmla="*/ 395810 w 804382"/>
                <a:gd name="connsiteY1019" fmla="*/ 535752 h 842587"/>
                <a:gd name="connsiteX1020" fmla="*/ 399102 w 804382"/>
                <a:gd name="connsiteY1020" fmla="*/ 537131 h 842587"/>
                <a:gd name="connsiteX1021" fmla="*/ 404421 w 804382"/>
                <a:gd name="connsiteY1021" fmla="*/ 538461 h 842587"/>
                <a:gd name="connsiteX1022" fmla="*/ 405118 w 804382"/>
                <a:gd name="connsiteY1022" fmla="*/ 538477 h 842587"/>
                <a:gd name="connsiteX1023" fmla="*/ 410924 w 804382"/>
                <a:gd name="connsiteY1023" fmla="*/ 537261 h 842587"/>
                <a:gd name="connsiteX1024" fmla="*/ 404356 w 804382"/>
                <a:gd name="connsiteY1024" fmla="*/ 533758 h 842587"/>
                <a:gd name="connsiteX1025" fmla="*/ 398924 w 804382"/>
                <a:gd name="connsiteY1025" fmla="*/ 532850 h 842587"/>
                <a:gd name="connsiteX1026" fmla="*/ 394140 w 804382"/>
                <a:gd name="connsiteY1026" fmla="*/ 528553 h 842587"/>
                <a:gd name="connsiteX1027" fmla="*/ 398227 w 804382"/>
                <a:gd name="connsiteY1027" fmla="*/ 528099 h 842587"/>
                <a:gd name="connsiteX1028" fmla="*/ 396102 w 804382"/>
                <a:gd name="connsiteY1028" fmla="*/ 525975 h 842587"/>
                <a:gd name="connsiteX1029" fmla="*/ 396151 w 804382"/>
                <a:gd name="connsiteY1029" fmla="*/ 525877 h 842587"/>
                <a:gd name="connsiteX1030" fmla="*/ 402313 w 804382"/>
                <a:gd name="connsiteY1030" fmla="*/ 519942 h 842587"/>
                <a:gd name="connsiteX1031" fmla="*/ 403724 w 804382"/>
                <a:gd name="connsiteY1031" fmla="*/ 518872 h 842587"/>
                <a:gd name="connsiteX1032" fmla="*/ 402329 w 804382"/>
                <a:gd name="connsiteY1032" fmla="*/ 517964 h 842587"/>
                <a:gd name="connsiteX1033" fmla="*/ 402151 w 804382"/>
                <a:gd name="connsiteY1033" fmla="*/ 517915 h 842587"/>
                <a:gd name="connsiteX1034" fmla="*/ 404583 w 804382"/>
                <a:gd name="connsiteY1034" fmla="*/ 513488 h 842587"/>
                <a:gd name="connsiteX1035" fmla="*/ 401697 w 804382"/>
                <a:gd name="connsiteY1035" fmla="*/ 513894 h 842587"/>
                <a:gd name="connsiteX1036" fmla="*/ 400821 w 804382"/>
                <a:gd name="connsiteY1036" fmla="*/ 514023 h 842587"/>
                <a:gd name="connsiteX1037" fmla="*/ 400367 w 804382"/>
                <a:gd name="connsiteY1037" fmla="*/ 514348 h 842587"/>
                <a:gd name="connsiteX1038" fmla="*/ 394108 w 804382"/>
                <a:gd name="connsiteY1038" fmla="*/ 521969 h 842587"/>
                <a:gd name="connsiteX1039" fmla="*/ 394108 w 804382"/>
                <a:gd name="connsiteY1039" fmla="*/ 522002 h 842587"/>
                <a:gd name="connsiteX1040" fmla="*/ 389032 w 804382"/>
                <a:gd name="connsiteY1040" fmla="*/ 524288 h 842587"/>
                <a:gd name="connsiteX1041" fmla="*/ 386730 w 804382"/>
                <a:gd name="connsiteY1041" fmla="*/ 523834 h 842587"/>
                <a:gd name="connsiteX1042" fmla="*/ 383519 w 804382"/>
                <a:gd name="connsiteY1042" fmla="*/ 518142 h 842587"/>
                <a:gd name="connsiteX1043" fmla="*/ 381459 w 804382"/>
                <a:gd name="connsiteY1043" fmla="*/ 520623 h 842587"/>
                <a:gd name="connsiteX1044" fmla="*/ 377422 w 804382"/>
                <a:gd name="connsiteY1044" fmla="*/ 524158 h 842587"/>
                <a:gd name="connsiteX1045" fmla="*/ 375589 w 804382"/>
                <a:gd name="connsiteY1045" fmla="*/ 525601 h 842587"/>
                <a:gd name="connsiteX1046" fmla="*/ 370141 w 804382"/>
                <a:gd name="connsiteY1046" fmla="*/ 529234 h 842587"/>
                <a:gd name="connsiteX1047" fmla="*/ 365195 w 804382"/>
                <a:gd name="connsiteY1047" fmla="*/ 533288 h 842587"/>
                <a:gd name="connsiteX1048" fmla="*/ 361563 w 804382"/>
                <a:gd name="connsiteY1048" fmla="*/ 535558 h 842587"/>
                <a:gd name="connsiteX1049" fmla="*/ 356633 w 804382"/>
                <a:gd name="connsiteY1049" fmla="*/ 539142 h 842587"/>
                <a:gd name="connsiteX1050" fmla="*/ 350731 w 804382"/>
                <a:gd name="connsiteY1050" fmla="*/ 548660 h 842587"/>
                <a:gd name="connsiteX1051" fmla="*/ 345331 w 804382"/>
                <a:gd name="connsiteY1051" fmla="*/ 554498 h 842587"/>
                <a:gd name="connsiteX1052" fmla="*/ 344779 w 804382"/>
                <a:gd name="connsiteY1052" fmla="*/ 556152 h 842587"/>
                <a:gd name="connsiteX1053" fmla="*/ 345298 w 804382"/>
                <a:gd name="connsiteY1053" fmla="*/ 557011 h 842587"/>
                <a:gd name="connsiteX1054" fmla="*/ 345396 w 804382"/>
                <a:gd name="connsiteY1054" fmla="*/ 557076 h 842587"/>
                <a:gd name="connsiteX1055" fmla="*/ 342623 w 804382"/>
                <a:gd name="connsiteY1055" fmla="*/ 564471 h 842587"/>
                <a:gd name="connsiteX1056" fmla="*/ 339396 w 804382"/>
                <a:gd name="connsiteY1056" fmla="*/ 565395 h 842587"/>
                <a:gd name="connsiteX1057" fmla="*/ 335196 w 804382"/>
                <a:gd name="connsiteY1057" fmla="*/ 565817 h 842587"/>
                <a:gd name="connsiteX1058" fmla="*/ 337677 w 804382"/>
                <a:gd name="connsiteY1058" fmla="*/ 567892 h 842587"/>
                <a:gd name="connsiteX1059" fmla="*/ 339963 w 804382"/>
                <a:gd name="connsiteY1059" fmla="*/ 572497 h 842587"/>
                <a:gd name="connsiteX1060" fmla="*/ 339509 w 804382"/>
                <a:gd name="connsiteY1060" fmla="*/ 575254 h 842587"/>
                <a:gd name="connsiteX1061" fmla="*/ 337223 w 804382"/>
                <a:gd name="connsiteY1061" fmla="*/ 580297 h 842587"/>
                <a:gd name="connsiteX1062" fmla="*/ 332147 w 804382"/>
                <a:gd name="connsiteY1062" fmla="*/ 581676 h 842587"/>
                <a:gd name="connsiteX1063" fmla="*/ 326391 w 804382"/>
                <a:gd name="connsiteY1063" fmla="*/ 579016 h 842587"/>
                <a:gd name="connsiteX1064" fmla="*/ 325548 w 804382"/>
                <a:gd name="connsiteY1064" fmla="*/ 583200 h 842587"/>
                <a:gd name="connsiteX1065" fmla="*/ 331337 w 804382"/>
                <a:gd name="connsiteY1065" fmla="*/ 583638 h 842587"/>
                <a:gd name="connsiteX1066" fmla="*/ 332796 w 804382"/>
                <a:gd name="connsiteY1066" fmla="*/ 586054 h 842587"/>
                <a:gd name="connsiteX1067" fmla="*/ 324915 w 804382"/>
                <a:gd name="connsiteY1067" fmla="*/ 593010 h 842587"/>
                <a:gd name="connsiteX1068" fmla="*/ 324818 w 804382"/>
                <a:gd name="connsiteY1068" fmla="*/ 592881 h 842587"/>
                <a:gd name="connsiteX1069" fmla="*/ 322094 w 804382"/>
                <a:gd name="connsiteY1069" fmla="*/ 587886 h 842587"/>
                <a:gd name="connsiteX1070" fmla="*/ 321640 w 804382"/>
                <a:gd name="connsiteY1070" fmla="*/ 587335 h 842587"/>
                <a:gd name="connsiteX1071" fmla="*/ 320099 w 804382"/>
                <a:gd name="connsiteY1071" fmla="*/ 590124 h 842587"/>
                <a:gd name="connsiteX1072" fmla="*/ 320099 w 804382"/>
                <a:gd name="connsiteY1072" fmla="*/ 590173 h 842587"/>
                <a:gd name="connsiteX1073" fmla="*/ 316921 w 804382"/>
                <a:gd name="connsiteY1073" fmla="*/ 594227 h 842587"/>
                <a:gd name="connsiteX1074" fmla="*/ 315996 w 804382"/>
                <a:gd name="connsiteY1074" fmla="*/ 596951 h 842587"/>
                <a:gd name="connsiteX1075" fmla="*/ 312834 w 804382"/>
                <a:gd name="connsiteY1075" fmla="*/ 601021 h 842587"/>
                <a:gd name="connsiteX1076" fmla="*/ 306997 w 804382"/>
                <a:gd name="connsiteY1076" fmla="*/ 612258 h 842587"/>
                <a:gd name="connsiteX1077" fmla="*/ 307418 w 804382"/>
                <a:gd name="connsiteY1077" fmla="*/ 615258 h 842587"/>
                <a:gd name="connsiteX1078" fmla="*/ 316369 w 804382"/>
                <a:gd name="connsiteY1078" fmla="*/ 615258 h 842587"/>
                <a:gd name="connsiteX1079" fmla="*/ 320018 w 804382"/>
                <a:gd name="connsiteY1079" fmla="*/ 617075 h 842587"/>
                <a:gd name="connsiteX1080" fmla="*/ 322321 w 804382"/>
                <a:gd name="connsiteY1080" fmla="*/ 618453 h 842587"/>
                <a:gd name="connsiteX1081" fmla="*/ 323699 w 804382"/>
                <a:gd name="connsiteY1081" fmla="*/ 622166 h 842587"/>
                <a:gd name="connsiteX1082" fmla="*/ 323699 w 804382"/>
                <a:gd name="connsiteY1082" fmla="*/ 625377 h 842587"/>
                <a:gd name="connsiteX1083" fmla="*/ 321380 w 804382"/>
                <a:gd name="connsiteY1083" fmla="*/ 629074 h 842587"/>
                <a:gd name="connsiteX1084" fmla="*/ 317294 w 804382"/>
                <a:gd name="connsiteY1084" fmla="*/ 631799 h 842587"/>
                <a:gd name="connsiteX1085" fmla="*/ 313694 w 804382"/>
                <a:gd name="connsiteY1085" fmla="*/ 633144 h 842587"/>
                <a:gd name="connsiteX1086" fmla="*/ 310143 w 804382"/>
                <a:gd name="connsiteY1086" fmla="*/ 635804 h 842587"/>
                <a:gd name="connsiteX1087" fmla="*/ 309689 w 804382"/>
                <a:gd name="connsiteY1087" fmla="*/ 640296 h 842587"/>
                <a:gd name="connsiteX1088" fmla="*/ 307889 w 804382"/>
                <a:gd name="connsiteY1088" fmla="*/ 644366 h 842587"/>
                <a:gd name="connsiteX1089" fmla="*/ 306981 w 804382"/>
                <a:gd name="connsiteY1089" fmla="*/ 648452 h 842587"/>
                <a:gd name="connsiteX1090" fmla="*/ 306948 w 804382"/>
                <a:gd name="connsiteY1090" fmla="*/ 648484 h 842587"/>
                <a:gd name="connsiteX1091" fmla="*/ 302391 w 804382"/>
                <a:gd name="connsiteY1091" fmla="*/ 652133 h 842587"/>
                <a:gd name="connsiteX1092" fmla="*/ 296975 w 804382"/>
                <a:gd name="connsiteY1092" fmla="*/ 651679 h 842587"/>
                <a:gd name="connsiteX1093" fmla="*/ 289792 w 804382"/>
                <a:gd name="connsiteY1093" fmla="*/ 658408 h 842587"/>
                <a:gd name="connsiteX1094" fmla="*/ 284327 w 804382"/>
                <a:gd name="connsiteY1094" fmla="*/ 665689 h 842587"/>
                <a:gd name="connsiteX1095" fmla="*/ 280646 w 804382"/>
                <a:gd name="connsiteY1095" fmla="*/ 664765 h 842587"/>
                <a:gd name="connsiteX1096" fmla="*/ 276317 w 804382"/>
                <a:gd name="connsiteY1096" fmla="*/ 665625 h 842587"/>
                <a:gd name="connsiteX1097" fmla="*/ 277662 w 804382"/>
                <a:gd name="connsiteY1097" fmla="*/ 670587 h 842587"/>
                <a:gd name="connsiteX1098" fmla="*/ 274403 w 804382"/>
                <a:gd name="connsiteY1098" fmla="*/ 671511 h 842587"/>
                <a:gd name="connsiteX1099" fmla="*/ 271241 w 804382"/>
                <a:gd name="connsiteY1099" fmla="*/ 675581 h 842587"/>
                <a:gd name="connsiteX1100" fmla="*/ 264463 w 804382"/>
                <a:gd name="connsiteY1100" fmla="*/ 676943 h 842587"/>
                <a:gd name="connsiteX1101" fmla="*/ 259582 w 804382"/>
                <a:gd name="connsiteY1101" fmla="*/ 682262 h 842587"/>
                <a:gd name="connsiteX1102" fmla="*/ 260457 w 804382"/>
                <a:gd name="connsiteY1102" fmla="*/ 684889 h 842587"/>
                <a:gd name="connsiteX1103" fmla="*/ 262306 w 804382"/>
                <a:gd name="connsiteY1103" fmla="*/ 688100 h 842587"/>
                <a:gd name="connsiteX1104" fmla="*/ 259047 w 804382"/>
                <a:gd name="connsiteY1104" fmla="*/ 692267 h 842587"/>
                <a:gd name="connsiteX1105" fmla="*/ 253663 w 804382"/>
                <a:gd name="connsiteY1105" fmla="*/ 695413 h 842587"/>
                <a:gd name="connsiteX1106" fmla="*/ 250031 w 804382"/>
                <a:gd name="connsiteY1106" fmla="*/ 701753 h 842587"/>
                <a:gd name="connsiteX1107" fmla="*/ 241469 w 804382"/>
                <a:gd name="connsiteY1107" fmla="*/ 703553 h 842587"/>
                <a:gd name="connsiteX1108" fmla="*/ 240107 w 804382"/>
                <a:gd name="connsiteY1108" fmla="*/ 709018 h 842587"/>
                <a:gd name="connsiteX1109" fmla="*/ 233296 w 804382"/>
                <a:gd name="connsiteY1109" fmla="*/ 707656 h 842587"/>
                <a:gd name="connsiteX1110" fmla="*/ 230150 w 804382"/>
                <a:gd name="connsiteY1110" fmla="*/ 712148 h 842587"/>
                <a:gd name="connsiteX1111" fmla="*/ 221588 w 804382"/>
                <a:gd name="connsiteY1111" fmla="*/ 714402 h 842587"/>
                <a:gd name="connsiteX1112" fmla="*/ 218540 w 804382"/>
                <a:gd name="connsiteY1112" fmla="*/ 720953 h 842587"/>
                <a:gd name="connsiteX1113" fmla="*/ 224896 w 804382"/>
                <a:gd name="connsiteY1113" fmla="*/ 721861 h 842587"/>
                <a:gd name="connsiteX1114" fmla="*/ 221134 w 804382"/>
                <a:gd name="connsiteY1114" fmla="*/ 727504 h 842587"/>
                <a:gd name="connsiteX1115" fmla="*/ 221102 w 804382"/>
                <a:gd name="connsiteY1115" fmla="*/ 727504 h 842587"/>
                <a:gd name="connsiteX1116" fmla="*/ 203054 w 804382"/>
                <a:gd name="connsiteY1116" fmla="*/ 736552 h 842587"/>
                <a:gd name="connsiteX1117" fmla="*/ 197216 w 804382"/>
                <a:gd name="connsiteY1117" fmla="*/ 741482 h 842587"/>
                <a:gd name="connsiteX1118" fmla="*/ 192676 w 804382"/>
                <a:gd name="connsiteY1118" fmla="*/ 752071 h 842587"/>
                <a:gd name="connsiteX1119" fmla="*/ 195076 w 804382"/>
                <a:gd name="connsiteY1119" fmla="*/ 738660 h 842587"/>
                <a:gd name="connsiteX1120" fmla="*/ 191297 w 804382"/>
                <a:gd name="connsiteY1120" fmla="*/ 742439 h 842587"/>
                <a:gd name="connsiteX1121" fmla="*/ 191265 w 804382"/>
                <a:gd name="connsiteY1121" fmla="*/ 742439 h 842587"/>
                <a:gd name="connsiteX1122" fmla="*/ 184535 w 804382"/>
                <a:gd name="connsiteY1122" fmla="*/ 744239 h 842587"/>
                <a:gd name="connsiteX1123" fmla="*/ 178633 w 804382"/>
                <a:gd name="connsiteY1123" fmla="*/ 751049 h 842587"/>
                <a:gd name="connsiteX1124" fmla="*/ 173217 w 804382"/>
                <a:gd name="connsiteY1124" fmla="*/ 749687 h 842587"/>
                <a:gd name="connsiteX1125" fmla="*/ 169179 w 804382"/>
                <a:gd name="connsiteY1125" fmla="*/ 754617 h 842587"/>
                <a:gd name="connsiteX1126" fmla="*/ 169130 w 804382"/>
                <a:gd name="connsiteY1126" fmla="*/ 754617 h 842587"/>
                <a:gd name="connsiteX1127" fmla="*/ 162304 w 804382"/>
                <a:gd name="connsiteY1127" fmla="*/ 756449 h 842587"/>
                <a:gd name="connsiteX1128" fmla="*/ 158055 w 804382"/>
                <a:gd name="connsiteY1128" fmla="*/ 754568 h 842587"/>
                <a:gd name="connsiteX1129" fmla="*/ 160374 w 804382"/>
                <a:gd name="connsiteY1129" fmla="*/ 749914 h 842587"/>
                <a:gd name="connsiteX1130" fmla="*/ 163001 w 804382"/>
                <a:gd name="connsiteY1130" fmla="*/ 745974 h 842587"/>
                <a:gd name="connsiteX1131" fmla="*/ 157341 w 804382"/>
                <a:gd name="connsiteY1131" fmla="*/ 743801 h 842587"/>
                <a:gd name="connsiteX1132" fmla="*/ 151617 w 804382"/>
                <a:gd name="connsiteY1132" fmla="*/ 748665 h 842587"/>
                <a:gd name="connsiteX1133" fmla="*/ 152509 w 804382"/>
                <a:gd name="connsiteY1133" fmla="*/ 753595 h 842587"/>
                <a:gd name="connsiteX1134" fmla="*/ 150239 w 804382"/>
                <a:gd name="connsiteY1134" fmla="*/ 760406 h 842587"/>
                <a:gd name="connsiteX1135" fmla="*/ 147028 w 804382"/>
                <a:gd name="connsiteY1135" fmla="*/ 767297 h 842587"/>
                <a:gd name="connsiteX1136" fmla="*/ 146915 w 804382"/>
                <a:gd name="connsiteY1136" fmla="*/ 767265 h 842587"/>
                <a:gd name="connsiteX1137" fmla="*/ 138823 w 804382"/>
                <a:gd name="connsiteY1137" fmla="*/ 765465 h 842587"/>
                <a:gd name="connsiteX1138" fmla="*/ 134429 w 804382"/>
                <a:gd name="connsiteY1138" fmla="*/ 770362 h 842587"/>
                <a:gd name="connsiteX1139" fmla="*/ 134380 w 804382"/>
                <a:gd name="connsiteY1139" fmla="*/ 770427 h 842587"/>
                <a:gd name="connsiteX1140" fmla="*/ 125413 w 804382"/>
                <a:gd name="connsiteY1140" fmla="*/ 770427 h 842587"/>
                <a:gd name="connsiteX1141" fmla="*/ 125413 w 804382"/>
                <a:gd name="connsiteY1141" fmla="*/ 777173 h 842587"/>
                <a:gd name="connsiteX1142" fmla="*/ 105013 w 804382"/>
                <a:gd name="connsiteY1142" fmla="*/ 781713 h 842587"/>
                <a:gd name="connsiteX1143" fmla="*/ 99143 w 804382"/>
                <a:gd name="connsiteY1143" fmla="*/ 787129 h 842587"/>
                <a:gd name="connsiteX1144" fmla="*/ 91360 w 804382"/>
                <a:gd name="connsiteY1144" fmla="*/ 789416 h 842587"/>
                <a:gd name="connsiteX1145" fmla="*/ 87306 w 804382"/>
                <a:gd name="connsiteY1145" fmla="*/ 786270 h 842587"/>
                <a:gd name="connsiteX1146" fmla="*/ 71755 w 804382"/>
                <a:gd name="connsiteY1146" fmla="*/ 794718 h 842587"/>
                <a:gd name="connsiteX1147" fmla="*/ 76311 w 804382"/>
                <a:gd name="connsiteY1147" fmla="*/ 798821 h 842587"/>
                <a:gd name="connsiteX1148" fmla="*/ 68382 w 804382"/>
                <a:gd name="connsiteY1148" fmla="*/ 801156 h 842587"/>
                <a:gd name="connsiteX1149" fmla="*/ 59398 w 804382"/>
                <a:gd name="connsiteY1149" fmla="*/ 802956 h 842587"/>
                <a:gd name="connsiteX1150" fmla="*/ 53123 w 804382"/>
                <a:gd name="connsiteY1150" fmla="*/ 813269 h 842587"/>
                <a:gd name="connsiteX1151" fmla="*/ 52215 w 804382"/>
                <a:gd name="connsiteY1151" fmla="*/ 820582 h 842587"/>
                <a:gd name="connsiteX1152" fmla="*/ 44464 w 804382"/>
                <a:gd name="connsiteY1152" fmla="*/ 821036 h 842587"/>
                <a:gd name="connsiteX1153" fmla="*/ 33615 w 804382"/>
                <a:gd name="connsiteY1153" fmla="*/ 830069 h 842587"/>
                <a:gd name="connsiteX1154" fmla="*/ 20983 w 804382"/>
                <a:gd name="connsiteY1154" fmla="*/ 830069 h 842587"/>
                <a:gd name="connsiteX1155" fmla="*/ 17837 w 804382"/>
                <a:gd name="connsiteY1155" fmla="*/ 834106 h 842587"/>
                <a:gd name="connsiteX1156" fmla="*/ 10573 w 804382"/>
                <a:gd name="connsiteY1156" fmla="*/ 839101 h 842587"/>
                <a:gd name="connsiteX1157" fmla="*/ 0 w 804382"/>
                <a:gd name="connsiteY1157" fmla="*/ 842457 h 842587"/>
                <a:gd name="connsiteX1158" fmla="*/ 8935 w 804382"/>
                <a:gd name="connsiteY1158" fmla="*/ 829306 h 842587"/>
                <a:gd name="connsiteX1159" fmla="*/ 4897 w 804382"/>
                <a:gd name="connsiteY1159" fmla="*/ 838744 h 842587"/>
                <a:gd name="connsiteX1160" fmla="*/ 1297 w 804382"/>
                <a:gd name="connsiteY1160" fmla="*/ 841939 h 842587"/>
                <a:gd name="connsiteX1161" fmla="*/ 10589 w 804382"/>
                <a:gd name="connsiteY1161" fmla="*/ 838987 h 842587"/>
                <a:gd name="connsiteX1162" fmla="*/ 17789 w 804382"/>
                <a:gd name="connsiteY1162" fmla="*/ 834041 h 842587"/>
                <a:gd name="connsiteX1163" fmla="*/ 20983 w 804382"/>
                <a:gd name="connsiteY1163" fmla="*/ 829939 h 842587"/>
                <a:gd name="connsiteX1164" fmla="*/ 33648 w 804382"/>
                <a:gd name="connsiteY1164" fmla="*/ 829939 h 842587"/>
                <a:gd name="connsiteX1165" fmla="*/ 44480 w 804382"/>
                <a:gd name="connsiteY1165" fmla="*/ 820907 h 842587"/>
                <a:gd name="connsiteX1166" fmla="*/ 52085 w 804382"/>
                <a:gd name="connsiteY1166" fmla="*/ 820453 h 842587"/>
                <a:gd name="connsiteX1167" fmla="*/ 52977 w 804382"/>
                <a:gd name="connsiteY1167" fmla="*/ 813318 h 842587"/>
                <a:gd name="connsiteX1168" fmla="*/ 52977 w 804382"/>
                <a:gd name="connsiteY1168" fmla="*/ 813285 h 842587"/>
                <a:gd name="connsiteX1169" fmla="*/ 59350 w 804382"/>
                <a:gd name="connsiteY1169" fmla="*/ 802842 h 842587"/>
                <a:gd name="connsiteX1170" fmla="*/ 68447 w 804382"/>
                <a:gd name="connsiteY1170" fmla="*/ 801026 h 842587"/>
                <a:gd name="connsiteX1171" fmla="*/ 75874 w 804382"/>
                <a:gd name="connsiteY1171" fmla="*/ 798837 h 842587"/>
                <a:gd name="connsiteX1172" fmla="*/ 71398 w 804382"/>
                <a:gd name="connsiteY1172" fmla="*/ 794799 h 842587"/>
                <a:gd name="connsiteX1173" fmla="*/ 87468 w 804382"/>
                <a:gd name="connsiteY1173" fmla="*/ 786075 h 842587"/>
                <a:gd name="connsiteX1174" fmla="*/ 91554 w 804382"/>
                <a:gd name="connsiteY1174" fmla="*/ 789254 h 842587"/>
                <a:gd name="connsiteX1175" fmla="*/ 99127 w 804382"/>
                <a:gd name="connsiteY1175" fmla="*/ 787032 h 842587"/>
                <a:gd name="connsiteX1176" fmla="*/ 104997 w 804382"/>
                <a:gd name="connsiteY1176" fmla="*/ 781600 h 842587"/>
                <a:gd name="connsiteX1177" fmla="*/ 125251 w 804382"/>
                <a:gd name="connsiteY1177" fmla="*/ 777092 h 842587"/>
                <a:gd name="connsiteX1178" fmla="*/ 125251 w 804382"/>
                <a:gd name="connsiteY1178" fmla="*/ 770281 h 842587"/>
                <a:gd name="connsiteX1179" fmla="*/ 134348 w 804382"/>
                <a:gd name="connsiteY1179" fmla="*/ 770281 h 842587"/>
                <a:gd name="connsiteX1180" fmla="*/ 138937 w 804382"/>
                <a:gd name="connsiteY1180" fmla="*/ 765319 h 842587"/>
                <a:gd name="connsiteX1181" fmla="*/ 146996 w 804382"/>
                <a:gd name="connsiteY1181" fmla="*/ 767103 h 842587"/>
                <a:gd name="connsiteX1182" fmla="*/ 150109 w 804382"/>
                <a:gd name="connsiteY1182" fmla="*/ 760438 h 842587"/>
                <a:gd name="connsiteX1183" fmla="*/ 152347 w 804382"/>
                <a:gd name="connsiteY1183" fmla="*/ 753709 h 842587"/>
                <a:gd name="connsiteX1184" fmla="*/ 151439 w 804382"/>
                <a:gd name="connsiteY1184" fmla="*/ 748714 h 842587"/>
                <a:gd name="connsiteX1185" fmla="*/ 151488 w 804382"/>
                <a:gd name="connsiteY1185" fmla="*/ 748665 h 842587"/>
                <a:gd name="connsiteX1186" fmla="*/ 157471 w 804382"/>
                <a:gd name="connsiteY1186" fmla="*/ 743655 h 842587"/>
                <a:gd name="connsiteX1187" fmla="*/ 163406 w 804382"/>
                <a:gd name="connsiteY1187" fmla="*/ 745925 h 842587"/>
                <a:gd name="connsiteX1188" fmla="*/ 163552 w 804382"/>
                <a:gd name="connsiteY1188" fmla="*/ 745990 h 842587"/>
                <a:gd name="connsiteX1189" fmla="*/ 160747 w 804382"/>
                <a:gd name="connsiteY1189" fmla="*/ 750190 h 842587"/>
                <a:gd name="connsiteX1190" fmla="*/ 158558 w 804382"/>
                <a:gd name="connsiteY1190" fmla="*/ 754568 h 842587"/>
                <a:gd name="connsiteX1191" fmla="*/ 162449 w 804382"/>
                <a:gd name="connsiteY1191" fmla="*/ 756287 h 842587"/>
                <a:gd name="connsiteX1192" fmla="*/ 169130 w 804382"/>
                <a:gd name="connsiteY1192" fmla="*/ 754503 h 842587"/>
                <a:gd name="connsiteX1193" fmla="*/ 173217 w 804382"/>
                <a:gd name="connsiteY1193" fmla="*/ 749492 h 842587"/>
                <a:gd name="connsiteX1194" fmla="*/ 178633 w 804382"/>
                <a:gd name="connsiteY1194" fmla="*/ 750855 h 842587"/>
                <a:gd name="connsiteX1195" fmla="*/ 184470 w 804382"/>
                <a:gd name="connsiteY1195" fmla="*/ 744109 h 842587"/>
                <a:gd name="connsiteX1196" fmla="*/ 184519 w 804382"/>
                <a:gd name="connsiteY1196" fmla="*/ 744109 h 842587"/>
                <a:gd name="connsiteX1197" fmla="*/ 191265 w 804382"/>
                <a:gd name="connsiteY1197" fmla="*/ 742293 h 842587"/>
                <a:gd name="connsiteX1198" fmla="*/ 195627 w 804382"/>
                <a:gd name="connsiteY1198" fmla="*/ 737931 h 842587"/>
                <a:gd name="connsiteX1199" fmla="*/ 193503 w 804382"/>
                <a:gd name="connsiteY1199" fmla="*/ 749817 h 842587"/>
                <a:gd name="connsiteX1200" fmla="*/ 197103 w 804382"/>
                <a:gd name="connsiteY1200" fmla="*/ 741433 h 842587"/>
                <a:gd name="connsiteX1201" fmla="*/ 203021 w 804382"/>
                <a:gd name="connsiteY1201" fmla="*/ 736422 h 842587"/>
                <a:gd name="connsiteX1202" fmla="*/ 221053 w 804382"/>
                <a:gd name="connsiteY1202" fmla="*/ 727407 h 842587"/>
                <a:gd name="connsiteX1203" fmla="*/ 224523 w 804382"/>
                <a:gd name="connsiteY1203" fmla="*/ 722201 h 842587"/>
                <a:gd name="connsiteX1204" fmla="*/ 218232 w 804382"/>
                <a:gd name="connsiteY1204" fmla="*/ 721309 h 842587"/>
                <a:gd name="connsiteX1205" fmla="*/ 221507 w 804382"/>
                <a:gd name="connsiteY1205" fmla="*/ 714304 h 842587"/>
                <a:gd name="connsiteX1206" fmla="*/ 230102 w 804382"/>
                <a:gd name="connsiteY1206" fmla="*/ 712034 h 842587"/>
                <a:gd name="connsiteX1207" fmla="*/ 233280 w 804382"/>
                <a:gd name="connsiteY1207" fmla="*/ 707477 h 842587"/>
                <a:gd name="connsiteX1208" fmla="*/ 240009 w 804382"/>
                <a:gd name="connsiteY1208" fmla="*/ 708823 h 842587"/>
                <a:gd name="connsiteX1209" fmla="*/ 241355 w 804382"/>
                <a:gd name="connsiteY1209" fmla="*/ 703440 h 842587"/>
                <a:gd name="connsiteX1210" fmla="*/ 249966 w 804382"/>
                <a:gd name="connsiteY1210" fmla="*/ 701624 h 842587"/>
                <a:gd name="connsiteX1211" fmla="*/ 253566 w 804382"/>
                <a:gd name="connsiteY1211" fmla="*/ 695316 h 842587"/>
                <a:gd name="connsiteX1212" fmla="*/ 258998 w 804382"/>
                <a:gd name="connsiteY1212" fmla="*/ 692154 h 842587"/>
                <a:gd name="connsiteX1213" fmla="*/ 262079 w 804382"/>
                <a:gd name="connsiteY1213" fmla="*/ 688181 h 842587"/>
                <a:gd name="connsiteX1214" fmla="*/ 260312 w 804382"/>
                <a:gd name="connsiteY1214" fmla="*/ 685100 h 842587"/>
                <a:gd name="connsiteX1215" fmla="*/ 259371 w 804382"/>
                <a:gd name="connsiteY1215" fmla="*/ 682278 h 842587"/>
                <a:gd name="connsiteX1216" fmla="*/ 264430 w 804382"/>
                <a:gd name="connsiteY1216" fmla="*/ 676765 h 842587"/>
                <a:gd name="connsiteX1217" fmla="*/ 271192 w 804382"/>
                <a:gd name="connsiteY1217" fmla="*/ 675419 h 842587"/>
                <a:gd name="connsiteX1218" fmla="*/ 274354 w 804382"/>
                <a:gd name="connsiteY1218" fmla="*/ 671365 h 842587"/>
                <a:gd name="connsiteX1219" fmla="*/ 277419 w 804382"/>
                <a:gd name="connsiteY1219" fmla="*/ 670489 h 842587"/>
                <a:gd name="connsiteX1220" fmla="*/ 276057 w 804382"/>
                <a:gd name="connsiteY1220" fmla="*/ 665511 h 842587"/>
                <a:gd name="connsiteX1221" fmla="*/ 280760 w 804382"/>
                <a:gd name="connsiteY1221" fmla="*/ 664571 h 842587"/>
                <a:gd name="connsiteX1222" fmla="*/ 280792 w 804382"/>
                <a:gd name="connsiteY1222" fmla="*/ 664571 h 842587"/>
                <a:gd name="connsiteX1223" fmla="*/ 284311 w 804382"/>
                <a:gd name="connsiteY1223" fmla="*/ 665462 h 842587"/>
                <a:gd name="connsiteX1224" fmla="*/ 289678 w 804382"/>
                <a:gd name="connsiteY1224" fmla="*/ 658311 h 842587"/>
                <a:gd name="connsiteX1225" fmla="*/ 296975 w 804382"/>
                <a:gd name="connsiteY1225" fmla="*/ 651468 h 842587"/>
                <a:gd name="connsiteX1226" fmla="*/ 302408 w 804382"/>
                <a:gd name="connsiteY1226" fmla="*/ 651922 h 842587"/>
                <a:gd name="connsiteX1227" fmla="*/ 306835 w 804382"/>
                <a:gd name="connsiteY1227" fmla="*/ 648371 h 842587"/>
                <a:gd name="connsiteX1228" fmla="*/ 307726 w 804382"/>
                <a:gd name="connsiteY1228" fmla="*/ 644350 h 842587"/>
                <a:gd name="connsiteX1229" fmla="*/ 309526 w 804382"/>
                <a:gd name="connsiteY1229" fmla="*/ 640279 h 842587"/>
                <a:gd name="connsiteX1230" fmla="*/ 309980 w 804382"/>
                <a:gd name="connsiteY1230" fmla="*/ 635723 h 842587"/>
                <a:gd name="connsiteX1231" fmla="*/ 313678 w 804382"/>
                <a:gd name="connsiteY1231" fmla="*/ 632950 h 842587"/>
                <a:gd name="connsiteX1232" fmla="*/ 317278 w 804382"/>
                <a:gd name="connsiteY1232" fmla="*/ 631604 h 842587"/>
                <a:gd name="connsiteX1233" fmla="*/ 321299 w 804382"/>
                <a:gd name="connsiteY1233" fmla="*/ 628912 h 842587"/>
                <a:gd name="connsiteX1234" fmla="*/ 323521 w 804382"/>
                <a:gd name="connsiteY1234" fmla="*/ 625361 h 842587"/>
                <a:gd name="connsiteX1235" fmla="*/ 323521 w 804382"/>
                <a:gd name="connsiteY1235" fmla="*/ 622264 h 842587"/>
                <a:gd name="connsiteX1236" fmla="*/ 322191 w 804382"/>
                <a:gd name="connsiteY1236" fmla="*/ 618712 h 842587"/>
                <a:gd name="connsiteX1237" fmla="*/ 319969 w 804382"/>
                <a:gd name="connsiteY1237" fmla="*/ 617383 h 842587"/>
                <a:gd name="connsiteX1238" fmla="*/ 316402 w 804382"/>
                <a:gd name="connsiteY1238" fmla="*/ 615599 h 842587"/>
                <a:gd name="connsiteX1239" fmla="*/ 307272 w 804382"/>
                <a:gd name="connsiteY1239" fmla="*/ 615599 h 842587"/>
                <a:gd name="connsiteX1240" fmla="*/ 306802 w 804382"/>
                <a:gd name="connsiteY1240" fmla="*/ 612275 h 842587"/>
                <a:gd name="connsiteX1241" fmla="*/ 306802 w 804382"/>
                <a:gd name="connsiteY1241" fmla="*/ 612242 h 842587"/>
                <a:gd name="connsiteX1242" fmla="*/ 312688 w 804382"/>
                <a:gd name="connsiteY1242" fmla="*/ 600956 h 842587"/>
                <a:gd name="connsiteX1243" fmla="*/ 315851 w 804382"/>
                <a:gd name="connsiteY1243" fmla="*/ 596886 h 842587"/>
                <a:gd name="connsiteX1244" fmla="*/ 316775 w 804382"/>
                <a:gd name="connsiteY1244" fmla="*/ 594162 h 842587"/>
                <a:gd name="connsiteX1245" fmla="*/ 319921 w 804382"/>
                <a:gd name="connsiteY1245" fmla="*/ 590124 h 842587"/>
                <a:gd name="connsiteX1246" fmla="*/ 321704 w 804382"/>
                <a:gd name="connsiteY1246" fmla="*/ 587157 h 842587"/>
                <a:gd name="connsiteX1247" fmla="*/ 322434 w 804382"/>
                <a:gd name="connsiteY1247" fmla="*/ 587870 h 842587"/>
                <a:gd name="connsiteX1248" fmla="*/ 325045 w 804382"/>
                <a:gd name="connsiteY1248" fmla="*/ 592686 h 842587"/>
                <a:gd name="connsiteX1249" fmla="*/ 332520 w 804382"/>
                <a:gd name="connsiteY1249" fmla="*/ 586102 h 842587"/>
                <a:gd name="connsiteX1250" fmla="*/ 331256 w 804382"/>
                <a:gd name="connsiteY1250" fmla="*/ 584011 h 842587"/>
                <a:gd name="connsiteX1251" fmla="*/ 325304 w 804382"/>
                <a:gd name="connsiteY1251" fmla="*/ 583557 h 842587"/>
                <a:gd name="connsiteX1252" fmla="*/ 326277 w 804382"/>
                <a:gd name="connsiteY1252" fmla="*/ 578708 h 842587"/>
                <a:gd name="connsiteX1253" fmla="*/ 332261 w 804382"/>
                <a:gd name="connsiteY1253" fmla="*/ 581465 h 842587"/>
                <a:gd name="connsiteX1254" fmla="*/ 337109 w 804382"/>
                <a:gd name="connsiteY1254" fmla="*/ 580135 h 842587"/>
                <a:gd name="connsiteX1255" fmla="*/ 339347 w 804382"/>
                <a:gd name="connsiteY1255" fmla="*/ 575222 h 842587"/>
                <a:gd name="connsiteX1256" fmla="*/ 339785 w 804382"/>
                <a:gd name="connsiteY1256" fmla="*/ 572562 h 842587"/>
                <a:gd name="connsiteX1257" fmla="*/ 337563 w 804382"/>
                <a:gd name="connsiteY1257" fmla="*/ 568135 h 842587"/>
                <a:gd name="connsiteX1258" fmla="*/ 334612 w 804382"/>
                <a:gd name="connsiteY1258" fmla="*/ 565671 h 842587"/>
                <a:gd name="connsiteX1259" fmla="*/ 339461 w 804382"/>
                <a:gd name="connsiteY1259" fmla="*/ 565184 h 842587"/>
                <a:gd name="connsiteX1260" fmla="*/ 342525 w 804382"/>
                <a:gd name="connsiteY1260" fmla="*/ 564308 h 842587"/>
                <a:gd name="connsiteX1261" fmla="*/ 345169 w 804382"/>
                <a:gd name="connsiteY1261" fmla="*/ 557238 h 842587"/>
                <a:gd name="connsiteX1262" fmla="*/ 344617 w 804382"/>
                <a:gd name="connsiteY1262" fmla="*/ 556265 h 842587"/>
                <a:gd name="connsiteX1263" fmla="*/ 345217 w 804382"/>
                <a:gd name="connsiteY1263" fmla="*/ 554384 h 842587"/>
                <a:gd name="connsiteX1264" fmla="*/ 350650 w 804382"/>
                <a:gd name="connsiteY1264" fmla="*/ 548498 h 842587"/>
                <a:gd name="connsiteX1265" fmla="*/ 356487 w 804382"/>
                <a:gd name="connsiteY1265" fmla="*/ 539061 h 842587"/>
                <a:gd name="connsiteX1266" fmla="*/ 356487 w 804382"/>
                <a:gd name="connsiteY1266" fmla="*/ 539012 h 842587"/>
                <a:gd name="connsiteX1267" fmla="*/ 361514 w 804382"/>
                <a:gd name="connsiteY1267" fmla="*/ 535380 h 842587"/>
                <a:gd name="connsiteX1268" fmla="*/ 365130 w 804382"/>
                <a:gd name="connsiteY1268" fmla="*/ 533109 h 842587"/>
                <a:gd name="connsiteX1269" fmla="*/ 370092 w 804382"/>
                <a:gd name="connsiteY1269" fmla="*/ 529055 h 842587"/>
                <a:gd name="connsiteX1270" fmla="*/ 375508 w 804382"/>
                <a:gd name="connsiteY1270" fmla="*/ 525455 h 842587"/>
                <a:gd name="connsiteX1271" fmla="*/ 377389 w 804382"/>
                <a:gd name="connsiteY1271" fmla="*/ 523980 h 842587"/>
                <a:gd name="connsiteX1272" fmla="*/ 381378 w 804382"/>
                <a:gd name="connsiteY1272" fmla="*/ 520494 h 842587"/>
                <a:gd name="connsiteX1273" fmla="*/ 383827 w 804382"/>
                <a:gd name="connsiteY1273" fmla="*/ 517542 h 842587"/>
                <a:gd name="connsiteX1274" fmla="*/ 383876 w 804382"/>
                <a:gd name="connsiteY1274" fmla="*/ 517850 h 842587"/>
                <a:gd name="connsiteX1275" fmla="*/ 386924 w 804382"/>
                <a:gd name="connsiteY1275" fmla="*/ 523607 h 842587"/>
                <a:gd name="connsiteX1276" fmla="*/ 389146 w 804382"/>
                <a:gd name="connsiteY1276" fmla="*/ 524045 h 842587"/>
                <a:gd name="connsiteX1277" fmla="*/ 394043 w 804382"/>
                <a:gd name="connsiteY1277" fmla="*/ 521823 h 842587"/>
                <a:gd name="connsiteX1278" fmla="*/ 400318 w 804382"/>
                <a:gd name="connsiteY1278" fmla="*/ 514153 h 842587"/>
                <a:gd name="connsiteX1279" fmla="*/ 400205 w 804382"/>
                <a:gd name="connsiteY1279" fmla="*/ 514023 h 842587"/>
                <a:gd name="connsiteX1280" fmla="*/ 401794 w 804382"/>
                <a:gd name="connsiteY1280" fmla="*/ 513650 h 842587"/>
                <a:gd name="connsiteX1281" fmla="*/ 405232 w 804382"/>
                <a:gd name="connsiteY1281" fmla="*/ 513164 h 842587"/>
                <a:gd name="connsiteX1282" fmla="*/ 402702 w 804382"/>
                <a:gd name="connsiteY1282" fmla="*/ 517769 h 842587"/>
                <a:gd name="connsiteX1283" fmla="*/ 404145 w 804382"/>
                <a:gd name="connsiteY1283" fmla="*/ 518888 h 842587"/>
                <a:gd name="connsiteX1284" fmla="*/ 402556 w 804382"/>
                <a:gd name="connsiteY1284" fmla="*/ 520234 h 842587"/>
                <a:gd name="connsiteX1285" fmla="*/ 396589 w 804382"/>
                <a:gd name="connsiteY1285" fmla="*/ 525958 h 842587"/>
                <a:gd name="connsiteX1286" fmla="*/ 398972 w 804382"/>
                <a:gd name="connsiteY1286" fmla="*/ 528342 h 842587"/>
                <a:gd name="connsiteX1287" fmla="*/ 394935 w 804382"/>
                <a:gd name="connsiteY1287" fmla="*/ 528796 h 842587"/>
                <a:gd name="connsiteX1288" fmla="*/ 399183 w 804382"/>
                <a:gd name="connsiteY1288" fmla="*/ 532623 h 842587"/>
                <a:gd name="connsiteX1289" fmla="*/ 404599 w 804382"/>
                <a:gd name="connsiteY1289" fmla="*/ 533531 h 842587"/>
                <a:gd name="connsiteX1290" fmla="*/ 411572 w 804382"/>
                <a:gd name="connsiteY1290" fmla="*/ 537244 h 842587"/>
                <a:gd name="connsiteX1291" fmla="*/ 411410 w 804382"/>
                <a:gd name="connsiteY1291" fmla="*/ 537374 h 842587"/>
                <a:gd name="connsiteX1292" fmla="*/ 405232 w 804382"/>
                <a:gd name="connsiteY1292" fmla="*/ 538785 h 842587"/>
                <a:gd name="connsiteX1293" fmla="*/ 404535 w 804382"/>
                <a:gd name="connsiteY1293" fmla="*/ 538769 h 842587"/>
                <a:gd name="connsiteX1294" fmla="*/ 399070 w 804382"/>
                <a:gd name="connsiteY1294" fmla="*/ 537406 h 842587"/>
                <a:gd name="connsiteX1295" fmla="*/ 399021 w 804382"/>
                <a:gd name="connsiteY1295" fmla="*/ 537406 h 842587"/>
                <a:gd name="connsiteX1296" fmla="*/ 398989 w 804382"/>
                <a:gd name="connsiteY1296" fmla="*/ 537342 h 842587"/>
                <a:gd name="connsiteX1297" fmla="*/ 395973 w 804382"/>
                <a:gd name="connsiteY1297" fmla="*/ 536061 h 842587"/>
                <a:gd name="connsiteX1298" fmla="*/ 388773 w 804382"/>
                <a:gd name="connsiteY1298" fmla="*/ 538769 h 842587"/>
                <a:gd name="connsiteX1299" fmla="*/ 388643 w 804382"/>
                <a:gd name="connsiteY1299" fmla="*/ 538833 h 842587"/>
                <a:gd name="connsiteX1300" fmla="*/ 388594 w 804382"/>
                <a:gd name="connsiteY1300" fmla="*/ 538688 h 842587"/>
                <a:gd name="connsiteX1301" fmla="*/ 385108 w 804382"/>
                <a:gd name="connsiteY1301" fmla="*/ 535169 h 842587"/>
                <a:gd name="connsiteX1302" fmla="*/ 379773 w 804382"/>
                <a:gd name="connsiteY1302" fmla="*/ 536952 h 842587"/>
                <a:gd name="connsiteX1303" fmla="*/ 376173 w 804382"/>
                <a:gd name="connsiteY1303" fmla="*/ 541006 h 842587"/>
                <a:gd name="connsiteX1304" fmla="*/ 373416 w 804382"/>
                <a:gd name="connsiteY1304" fmla="*/ 543293 h 842587"/>
                <a:gd name="connsiteX1305" fmla="*/ 369752 w 804382"/>
                <a:gd name="connsiteY1305" fmla="*/ 545109 h 842587"/>
                <a:gd name="connsiteX1306" fmla="*/ 366671 w 804382"/>
                <a:gd name="connsiteY1306" fmla="*/ 545547 h 842587"/>
                <a:gd name="connsiteX1307" fmla="*/ 365357 w 804382"/>
                <a:gd name="connsiteY1307" fmla="*/ 551271 h 842587"/>
                <a:gd name="connsiteX1308" fmla="*/ 366719 w 804382"/>
                <a:gd name="connsiteY1308" fmla="*/ 555811 h 842587"/>
                <a:gd name="connsiteX1309" fmla="*/ 365811 w 804382"/>
                <a:gd name="connsiteY1309" fmla="*/ 564438 h 842587"/>
                <a:gd name="connsiteX1310" fmla="*/ 363525 w 804382"/>
                <a:gd name="connsiteY1310" fmla="*/ 570357 h 842587"/>
                <a:gd name="connsiteX1311" fmla="*/ 360801 w 804382"/>
                <a:gd name="connsiteY1311" fmla="*/ 573779 h 842587"/>
                <a:gd name="connsiteX1312" fmla="*/ 360849 w 804382"/>
                <a:gd name="connsiteY1312" fmla="*/ 573795 h 842587"/>
                <a:gd name="connsiteX1313" fmla="*/ 360606 w 804382"/>
                <a:gd name="connsiteY1313" fmla="*/ 574557 h 842587"/>
                <a:gd name="connsiteX1314" fmla="*/ 359487 w 804382"/>
                <a:gd name="connsiteY1314" fmla="*/ 576649 h 842587"/>
                <a:gd name="connsiteX1315" fmla="*/ 355433 w 804382"/>
                <a:gd name="connsiteY1315" fmla="*/ 584740 h 842587"/>
                <a:gd name="connsiteX1316" fmla="*/ 354963 w 804382"/>
                <a:gd name="connsiteY1316" fmla="*/ 588016 h 842587"/>
                <a:gd name="connsiteX1317" fmla="*/ 355368 w 804382"/>
                <a:gd name="connsiteY1317" fmla="*/ 591356 h 842587"/>
                <a:gd name="connsiteX1318" fmla="*/ 362049 w 804382"/>
                <a:gd name="connsiteY1318" fmla="*/ 590902 h 842587"/>
                <a:gd name="connsiteX1319" fmla="*/ 365195 w 804382"/>
                <a:gd name="connsiteY1319" fmla="*/ 590448 h 842587"/>
                <a:gd name="connsiteX1320" fmla="*/ 373206 w 804382"/>
                <a:gd name="connsiteY1320" fmla="*/ 585730 h 842587"/>
                <a:gd name="connsiteX1321" fmla="*/ 371227 w 804382"/>
                <a:gd name="connsiteY1321" fmla="*/ 590675 h 842587"/>
                <a:gd name="connsiteX1322" fmla="*/ 363509 w 804382"/>
                <a:gd name="connsiteY1322" fmla="*/ 594762 h 842587"/>
                <a:gd name="connsiteX1323" fmla="*/ 357606 w 804382"/>
                <a:gd name="connsiteY1323" fmla="*/ 598394 h 842587"/>
                <a:gd name="connsiteX1324" fmla="*/ 357574 w 804382"/>
                <a:gd name="connsiteY1324" fmla="*/ 598394 h 842587"/>
                <a:gd name="connsiteX1325" fmla="*/ 354963 w 804382"/>
                <a:gd name="connsiteY1325" fmla="*/ 599708 h 842587"/>
                <a:gd name="connsiteX1326" fmla="*/ 353212 w 804382"/>
                <a:gd name="connsiteY1326" fmla="*/ 604524 h 842587"/>
                <a:gd name="connsiteX1327" fmla="*/ 359860 w 804382"/>
                <a:gd name="connsiteY1327" fmla="*/ 607605 h 842587"/>
                <a:gd name="connsiteX1328" fmla="*/ 367481 w 804382"/>
                <a:gd name="connsiteY1328" fmla="*/ 607605 h 842587"/>
                <a:gd name="connsiteX1329" fmla="*/ 373352 w 804382"/>
                <a:gd name="connsiteY1329" fmla="*/ 605351 h 842587"/>
                <a:gd name="connsiteX1330" fmla="*/ 378265 w 804382"/>
                <a:gd name="connsiteY1330" fmla="*/ 603567 h 842587"/>
                <a:gd name="connsiteX1331" fmla="*/ 379757 w 804382"/>
                <a:gd name="connsiteY1331" fmla="*/ 602870 h 842587"/>
                <a:gd name="connsiteX1332" fmla="*/ 384103 w 804382"/>
                <a:gd name="connsiteY1332" fmla="*/ 598637 h 842587"/>
                <a:gd name="connsiteX1333" fmla="*/ 387751 w 804382"/>
                <a:gd name="connsiteY1333" fmla="*/ 593643 h 842587"/>
                <a:gd name="connsiteX1334" fmla="*/ 391821 w 804382"/>
                <a:gd name="connsiteY1334" fmla="*/ 590481 h 842587"/>
                <a:gd name="connsiteX1335" fmla="*/ 394059 w 804382"/>
                <a:gd name="connsiteY1335" fmla="*/ 588681 h 842587"/>
                <a:gd name="connsiteX1336" fmla="*/ 397189 w 804382"/>
                <a:gd name="connsiteY1336" fmla="*/ 584221 h 842587"/>
                <a:gd name="connsiteX1337" fmla="*/ 398583 w 804382"/>
                <a:gd name="connsiteY1337" fmla="*/ 581011 h 842587"/>
                <a:gd name="connsiteX1338" fmla="*/ 402426 w 804382"/>
                <a:gd name="connsiteY1338" fmla="*/ 576957 h 842587"/>
                <a:gd name="connsiteX1339" fmla="*/ 402475 w 804382"/>
                <a:gd name="connsiteY1339" fmla="*/ 576908 h 842587"/>
                <a:gd name="connsiteX1340" fmla="*/ 402540 w 804382"/>
                <a:gd name="connsiteY1340" fmla="*/ 576908 h 842587"/>
                <a:gd name="connsiteX1341" fmla="*/ 404907 w 804382"/>
                <a:gd name="connsiteY1341" fmla="*/ 576795 h 842587"/>
                <a:gd name="connsiteX1342" fmla="*/ 410518 w 804382"/>
                <a:gd name="connsiteY1342" fmla="*/ 578287 h 842587"/>
                <a:gd name="connsiteX1343" fmla="*/ 412723 w 804382"/>
                <a:gd name="connsiteY1343" fmla="*/ 580330 h 842587"/>
                <a:gd name="connsiteX1344" fmla="*/ 414053 w 804382"/>
                <a:gd name="connsiteY1344" fmla="*/ 580524 h 842587"/>
                <a:gd name="connsiteX1345" fmla="*/ 419664 w 804382"/>
                <a:gd name="connsiteY1345" fmla="*/ 580005 h 842587"/>
                <a:gd name="connsiteX1346" fmla="*/ 423539 w 804382"/>
                <a:gd name="connsiteY1346" fmla="*/ 579616 h 842587"/>
                <a:gd name="connsiteX1347" fmla="*/ 432004 w 804382"/>
                <a:gd name="connsiteY1347" fmla="*/ 574703 h 842587"/>
                <a:gd name="connsiteX1348" fmla="*/ 434226 w 804382"/>
                <a:gd name="connsiteY1348" fmla="*/ 567146 h 842587"/>
                <a:gd name="connsiteX1349" fmla="*/ 432912 w 804382"/>
                <a:gd name="connsiteY1349" fmla="*/ 564957 h 842587"/>
                <a:gd name="connsiteX1350" fmla="*/ 428745 w 804382"/>
                <a:gd name="connsiteY1350" fmla="*/ 562168 h 842587"/>
                <a:gd name="connsiteX1351" fmla="*/ 432409 w 804382"/>
                <a:gd name="connsiteY1351" fmla="*/ 558049 h 842587"/>
                <a:gd name="connsiteX1352" fmla="*/ 427512 w 804382"/>
                <a:gd name="connsiteY1352" fmla="*/ 548239 h 842587"/>
                <a:gd name="connsiteX1353" fmla="*/ 425161 w 804382"/>
                <a:gd name="connsiteY1353" fmla="*/ 547298 h 842587"/>
                <a:gd name="connsiteX1354" fmla="*/ 430642 w 804382"/>
                <a:gd name="connsiteY1354" fmla="*/ 537244 h 842587"/>
                <a:gd name="connsiteX1355" fmla="*/ 431712 w 804382"/>
                <a:gd name="connsiteY1355" fmla="*/ 533904 h 842587"/>
                <a:gd name="connsiteX1356" fmla="*/ 433139 w 804382"/>
                <a:gd name="connsiteY1356" fmla="*/ 534472 h 842587"/>
                <a:gd name="connsiteX1357" fmla="*/ 434161 w 804382"/>
                <a:gd name="connsiteY1357" fmla="*/ 535234 h 842587"/>
                <a:gd name="connsiteX1358" fmla="*/ 434209 w 804382"/>
                <a:gd name="connsiteY1358" fmla="*/ 535152 h 842587"/>
                <a:gd name="connsiteX1359" fmla="*/ 434372 w 804382"/>
                <a:gd name="connsiteY1359" fmla="*/ 534990 h 842587"/>
                <a:gd name="connsiteX1360" fmla="*/ 435426 w 804382"/>
                <a:gd name="connsiteY1360" fmla="*/ 536774 h 842587"/>
                <a:gd name="connsiteX1361" fmla="*/ 439398 w 804382"/>
                <a:gd name="connsiteY1361" fmla="*/ 540763 h 842587"/>
                <a:gd name="connsiteX1362" fmla="*/ 447458 w 804382"/>
                <a:gd name="connsiteY1362" fmla="*/ 541217 h 842587"/>
                <a:gd name="connsiteX1363" fmla="*/ 453328 w 804382"/>
                <a:gd name="connsiteY1363" fmla="*/ 535801 h 842587"/>
                <a:gd name="connsiteX1364" fmla="*/ 461111 w 804382"/>
                <a:gd name="connsiteY1364" fmla="*/ 536255 h 842587"/>
                <a:gd name="connsiteX1365" fmla="*/ 461144 w 804382"/>
                <a:gd name="connsiteY1365" fmla="*/ 536288 h 842587"/>
                <a:gd name="connsiteX1366" fmla="*/ 470208 w 804382"/>
                <a:gd name="connsiteY1366" fmla="*/ 543082 h 842587"/>
                <a:gd name="connsiteX1367" fmla="*/ 470208 w 804382"/>
                <a:gd name="connsiteY1367" fmla="*/ 543114 h 842587"/>
                <a:gd name="connsiteX1368" fmla="*/ 472106 w 804382"/>
                <a:gd name="connsiteY1368" fmla="*/ 546406 h 842587"/>
                <a:gd name="connsiteX1369" fmla="*/ 468943 w 804382"/>
                <a:gd name="connsiteY1369" fmla="*/ 547768 h 842587"/>
                <a:gd name="connsiteX1370" fmla="*/ 472916 w 804382"/>
                <a:gd name="connsiteY1370" fmla="*/ 553930 h 842587"/>
                <a:gd name="connsiteX1371" fmla="*/ 476516 w 804382"/>
                <a:gd name="connsiteY1371" fmla="*/ 558406 h 842587"/>
                <a:gd name="connsiteX1372" fmla="*/ 481413 w 804382"/>
                <a:gd name="connsiteY1372" fmla="*/ 558844 h 842587"/>
                <a:gd name="connsiteX1373" fmla="*/ 485938 w 804382"/>
                <a:gd name="connsiteY1373" fmla="*/ 559752 h 842587"/>
                <a:gd name="connsiteX1374" fmla="*/ 491305 w 804382"/>
                <a:gd name="connsiteY1374" fmla="*/ 560644 h 842587"/>
                <a:gd name="connsiteX1375" fmla="*/ 494840 w 804382"/>
                <a:gd name="connsiteY1375" fmla="*/ 558876 h 842587"/>
                <a:gd name="connsiteX1376" fmla="*/ 497354 w 804382"/>
                <a:gd name="connsiteY1376" fmla="*/ 556314 h 842587"/>
                <a:gd name="connsiteX1377" fmla="*/ 498635 w 804382"/>
                <a:gd name="connsiteY1377" fmla="*/ 556606 h 842587"/>
                <a:gd name="connsiteX1378" fmla="*/ 500499 w 804382"/>
                <a:gd name="connsiteY1378" fmla="*/ 560709 h 842587"/>
                <a:gd name="connsiteX1379" fmla="*/ 507602 w 804382"/>
                <a:gd name="connsiteY1379" fmla="*/ 566027 h 842587"/>
                <a:gd name="connsiteX1380" fmla="*/ 514931 w 804382"/>
                <a:gd name="connsiteY1380" fmla="*/ 566562 h 842587"/>
                <a:gd name="connsiteX1381" fmla="*/ 518985 w 804382"/>
                <a:gd name="connsiteY1381" fmla="*/ 574216 h 842587"/>
                <a:gd name="connsiteX1382" fmla="*/ 523850 w 804382"/>
                <a:gd name="connsiteY1382" fmla="*/ 575546 h 842587"/>
                <a:gd name="connsiteX1383" fmla="*/ 524969 w 804382"/>
                <a:gd name="connsiteY1383" fmla="*/ 575692 h 842587"/>
                <a:gd name="connsiteX1384" fmla="*/ 531504 w 804382"/>
                <a:gd name="connsiteY1384" fmla="*/ 575546 h 842587"/>
                <a:gd name="connsiteX1385" fmla="*/ 541914 w 804382"/>
                <a:gd name="connsiteY1385" fmla="*/ 574638 h 842587"/>
                <a:gd name="connsiteX1386" fmla="*/ 546876 w 804382"/>
                <a:gd name="connsiteY1386" fmla="*/ 574638 h 842587"/>
                <a:gd name="connsiteX1387" fmla="*/ 554546 w 804382"/>
                <a:gd name="connsiteY1387" fmla="*/ 574184 h 842587"/>
                <a:gd name="connsiteX1388" fmla="*/ 563627 w 804382"/>
                <a:gd name="connsiteY1388" fmla="*/ 574638 h 842587"/>
                <a:gd name="connsiteX1389" fmla="*/ 572141 w 804382"/>
                <a:gd name="connsiteY1389" fmla="*/ 577330 h 842587"/>
                <a:gd name="connsiteX1390" fmla="*/ 575692 w 804382"/>
                <a:gd name="connsiteY1390" fmla="*/ 574670 h 842587"/>
                <a:gd name="connsiteX1391" fmla="*/ 575870 w 804382"/>
                <a:gd name="connsiteY1391" fmla="*/ 574897 h 842587"/>
                <a:gd name="connsiteX1392" fmla="*/ 568800 w 804382"/>
                <a:gd name="connsiteY1392" fmla="*/ 580638 h 842587"/>
                <a:gd name="connsiteX1393" fmla="*/ 577654 w 804382"/>
                <a:gd name="connsiteY1393" fmla="*/ 585940 h 842587"/>
                <a:gd name="connsiteX1394" fmla="*/ 588470 w 804382"/>
                <a:gd name="connsiteY1394" fmla="*/ 589102 h 842587"/>
                <a:gd name="connsiteX1395" fmla="*/ 591567 w 804382"/>
                <a:gd name="connsiteY1395" fmla="*/ 590432 h 842587"/>
                <a:gd name="connsiteX1396" fmla="*/ 608269 w 804382"/>
                <a:gd name="connsiteY1396" fmla="*/ 578238 h 842587"/>
                <a:gd name="connsiteX1397" fmla="*/ 614496 w 804382"/>
                <a:gd name="connsiteY1397" fmla="*/ 580151 h 842587"/>
                <a:gd name="connsiteX1398" fmla="*/ 608886 w 804382"/>
                <a:gd name="connsiteY1398" fmla="*/ 583897 h 842587"/>
                <a:gd name="connsiteX1399" fmla="*/ 608431 w 804382"/>
                <a:gd name="connsiteY1399" fmla="*/ 589751 h 842587"/>
                <a:gd name="connsiteX1400" fmla="*/ 603972 w 804382"/>
                <a:gd name="connsiteY1400" fmla="*/ 595102 h 842587"/>
                <a:gd name="connsiteX1401" fmla="*/ 614691 w 804382"/>
                <a:gd name="connsiteY1401" fmla="*/ 604021 h 842587"/>
                <a:gd name="connsiteX1402" fmla="*/ 622393 w 804382"/>
                <a:gd name="connsiteY1402" fmla="*/ 606291 h 842587"/>
                <a:gd name="connsiteX1403" fmla="*/ 628247 w 804382"/>
                <a:gd name="connsiteY1403" fmla="*/ 610799 h 842587"/>
                <a:gd name="connsiteX1404" fmla="*/ 636874 w 804382"/>
                <a:gd name="connsiteY1404" fmla="*/ 614885 h 842587"/>
                <a:gd name="connsiteX1405" fmla="*/ 640052 w 804382"/>
                <a:gd name="connsiteY1405" fmla="*/ 623512 h 842587"/>
                <a:gd name="connsiteX1406" fmla="*/ 642760 w 804382"/>
                <a:gd name="connsiteY1406" fmla="*/ 627566 h 842587"/>
                <a:gd name="connsiteX1407" fmla="*/ 650398 w 804382"/>
                <a:gd name="connsiteY1407" fmla="*/ 635204 h 842587"/>
                <a:gd name="connsiteX1408" fmla="*/ 655830 w 804382"/>
                <a:gd name="connsiteY1408" fmla="*/ 637474 h 842587"/>
                <a:gd name="connsiteX1409" fmla="*/ 663500 w 804382"/>
                <a:gd name="connsiteY1409" fmla="*/ 643344 h 842587"/>
                <a:gd name="connsiteX1410" fmla="*/ 667392 w 804382"/>
                <a:gd name="connsiteY1410" fmla="*/ 645079 h 842587"/>
                <a:gd name="connsiteX1411" fmla="*/ 668284 w 804382"/>
                <a:gd name="connsiteY1411" fmla="*/ 641512 h 842587"/>
                <a:gd name="connsiteX1412" fmla="*/ 674689 w 804382"/>
                <a:gd name="connsiteY1412" fmla="*/ 641966 h 842587"/>
                <a:gd name="connsiteX1413" fmla="*/ 679035 w 804382"/>
                <a:gd name="connsiteY1413" fmla="*/ 640231 h 842587"/>
                <a:gd name="connsiteX1414" fmla="*/ 674608 w 804382"/>
                <a:gd name="connsiteY1414" fmla="*/ 632252 h 842587"/>
                <a:gd name="connsiteX1415" fmla="*/ 663338 w 804382"/>
                <a:gd name="connsiteY1415" fmla="*/ 621874 h 842587"/>
                <a:gd name="connsiteX1416" fmla="*/ 659787 w 804382"/>
                <a:gd name="connsiteY1416" fmla="*/ 618323 h 842587"/>
                <a:gd name="connsiteX1417" fmla="*/ 666630 w 804382"/>
                <a:gd name="connsiteY1417" fmla="*/ 620285 h 842587"/>
                <a:gd name="connsiteX1418" fmla="*/ 673035 w 804382"/>
                <a:gd name="connsiteY1418" fmla="*/ 624404 h 842587"/>
                <a:gd name="connsiteX1419" fmla="*/ 673132 w 804382"/>
                <a:gd name="connsiteY1419" fmla="*/ 624469 h 842587"/>
                <a:gd name="connsiteX1420" fmla="*/ 675954 w 804382"/>
                <a:gd name="connsiteY1420" fmla="*/ 616312 h 842587"/>
                <a:gd name="connsiteX1421" fmla="*/ 676003 w 804382"/>
                <a:gd name="connsiteY1421" fmla="*/ 616134 h 842587"/>
                <a:gd name="connsiteX1422" fmla="*/ 681613 w 804382"/>
                <a:gd name="connsiteY1422" fmla="*/ 618939 h 842587"/>
                <a:gd name="connsiteX1423" fmla="*/ 681613 w 804382"/>
                <a:gd name="connsiteY1423" fmla="*/ 618972 h 842587"/>
                <a:gd name="connsiteX1424" fmla="*/ 683932 w 804382"/>
                <a:gd name="connsiteY1424" fmla="*/ 622653 h 842587"/>
                <a:gd name="connsiteX1425" fmla="*/ 681662 w 804382"/>
                <a:gd name="connsiteY1425" fmla="*/ 626285 h 842587"/>
                <a:gd name="connsiteX1426" fmla="*/ 683900 w 804382"/>
                <a:gd name="connsiteY1426" fmla="*/ 632090 h 842587"/>
                <a:gd name="connsiteX1427" fmla="*/ 685246 w 804382"/>
                <a:gd name="connsiteY1427" fmla="*/ 639679 h 842587"/>
                <a:gd name="connsiteX1428" fmla="*/ 692445 w 804382"/>
                <a:gd name="connsiteY1428" fmla="*/ 640133 h 842587"/>
                <a:gd name="connsiteX1429" fmla="*/ 694699 w 804382"/>
                <a:gd name="connsiteY1429" fmla="*/ 645079 h 842587"/>
                <a:gd name="connsiteX1430" fmla="*/ 700748 w 804382"/>
                <a:gd name="connsiteY1430" fmla="*/ 644220 h 842587"/>
                <a:gd name="connsiteX1431" fmla="*/ 696710 w 804382"/>
                <a:gd name="connsiteY1431" fmla="*/ 631198 h 842587"/>
                <a:gd name="connsiteX1432" fmla="*/ 698964 w 804382"/>
                <a:gd name="connsiteY1432" fmla="*/ 628945 h 842587"/>
                <a:gd name="connsiteX1433" fmla="*/ 691262 w 804382"/>
                <a:gd name="connsiteY1433" fmla="*/ 610377 h 842587"/>
                <a:gd name="connsiteX1434" fmla="*/ 695591 w 804382"/>
                <a:gd name="connsiteY1434" fmla="*/ 608934 h 842587"/>
                <a:gd name="connsiteX1435" fmla="*/ 702434 w 804382"/>
                <a:gd name="connsiteY1435" fmla="*/ 624469 h 842587"/>
                <a:gd name="connsiteX1436" fmla="*/ 702872 w 804382"/>
                <a:gd name="connsiteY1436" fmla="*/ 633015 h 842587"/>
                <a:gd name="connsiteX1437" fmla="*/ 709148 w 804382"/>
                <a:gd name="connsiteY1437" fmla="*/ 639712 h 842587"/>
                <a:gd name="connsiteX1438" fmla="*/ 719185 w 804382"/>
                <a:gd name="connsiteY1438" fmla="*/ 644268 h 842587"/>
                <a:gd name="connsiteX1439" fmla="*/ 718228 w 804382"/>
                <a:gd name="connsiteY1439" fmla="*/ 646652 h 842587"/>
                <a:gd name="connsiteX1440" fmla="*/ 716834 w 804382"/>
                <a:gd name="connsiteY1440" fmla="*/ 649457 h 842587"/>
                <a:gd name="connsiteX1441" fmla="*/ 710818 w 804382"/>
                <a:gd name="connsiteY1441" fmla="*/ 649457 h 842587"/>
                <a:gd name="connsiteX1442" fmla="*/ 710785 w 804382"/>
                <a:gd name="connsiteY1442" fmla="*/ 649425 h 842587"/>
                <a:gd name="connsiteX1443" fmla="*/ 706342 w 804382"/>
                <a:gd name="connsiteY1443" fmla="*/ 645436 h 842587"/>
                <a:gd name="connsiteX1444" fmla="*/ 704315 w 804382"/>
                <a:gd name="connsiteY1444" fmla="*/ 646652 h 842587"/>
                <a:gd name="connsiteX1445" fmla="*/ 706975 w 804382"/>
                <a:gd name="connsiteY1445" fmla="*/ 649766 h 842587"/>
                <a:gd name="connsiteX1446" fmla="*/ 704250 w 804382"/>
                <a:gd name="connsiteY1446" fmla="*/ 654760 h 842587"/>
                <a:gd name="connsiteX1447" fmla="*/ 706018 w 804382"/>
                <a:gd name="connsiteY1447" fmla="*/ 658311 h 842587"/>
                <a:gd name="connsiteX1448" fmla="*/ 709650 w 804382"/>
                <a:gd name="connsiteY1448" fmla="*/ 663306 h 842587"/>
                <a:gd name="connsiteX1449" fmla="*/ 708758 w 804382"/>
                <a:gd name="connsiteY1449" fmla="*/ 670457 h 842587"/>
                <a:gd name="connsiteX1450" fmla="*/ 710931 w 804382"/>
                <a:gd name="connsiteY1450" fmla="*/ 670895 h 842587"/>
                <a:gd name="connsiteX1451" fmla="*/ 715115 w 804382"/>
                <a:gd name="connsiteY1451" fmla="*/ 674608 h 842587"/>
                <a:gd name="connsiteX1452" fmla="*/ 711888 w 804382"/>
                <a:gd name="connsiteY1452" fmla="*/ 680121 h 842587"/>
                <a:gd name="connsiteX1453" fmla="*/ 710104 w 804382"/>
                <a:gd name="connsiteY1453" fmla="*/ 684143 h 842587"/>
                <a:gd name="connsiteX1454" fmla="*/ 710104 w 804382"/>
                <a:gd name="connsiteY1454" fmla="*/ 687808 h 842587"/>
                <a:gd name="connsiteX1455" fmla="*/ 707656 w 804382"/>
                <a:gd name="connsiteY1455" fmla="*/ 689283 h 842587"/>
                <a:gd name="connsiteX1456" fmla="*/ 704867 w 804382"/>
                <a:gd name="connsiteY1456" fmla="*/ 684646 h 842587"/>
                <a:gd name="connsiteX1457" fmla="*/ 701737 w 804382"/>
                <a:gd name="connsiteY1457" fmla="*/ 681078 h 842587"/>
                <a:gd name="connsiteX1458" fmla="*/ 698559 w 804382"/>
                <a:gd name="connsiteY1458" fmla="*/ 679716 h 842587"/>
                <a:gd name="connsiteX1459" fmla="*/ 696726 w 804382"/>
                <a:gd name="connsiteY1459" fmla="*/ 676976 h 842587"/>
                <a:gd name="connsiteX1460" fmla="*/ 694586 w 804382"/>
                <a:gd name="connsiteY1460" fmla="*/ 674835 h 842587"/>
                <a:gd name="connsiteX1461" fmla="*/ 691537 w 804382"/>
                <a:gd name="connsiteY1461" fmla="*/ 677884 h 842587"/>
                <a:gd name="connsiteX1462" fmla="*/ 690224 w 804382"/>
                <a:gd name="connsiteY1462" fmla="*/ 680948 h 842587"/>
                <a:gd name="connsiteX1463" fmla="*/ 694213 w 804382"/>
                <a:gd name="connsiteY1463" fmla="*/ 687597 h 842587"/>
                <a:gd name="connsiteX1464" fmla="*/ 698786 w 804382"/>
                <a:gd name="connsiteY1464" fmla="*/ 688051 h 842587"/>
                <a:gd name="connsiteX1465" fmla="*/ 698786 w 804382"/>
                <a:gd name="connsiteY1465" fmla="*/ 691408 h 842587"/>
                <a:gd name="connsiteX1466" fmla="*/ 695607 w 804382"/>
                <a:gd name="connsiteY1466" fmla="*/ 693678 h 842587"/>
                <a:gd name="connsiteX1467" fmla="*/ 694716 w 804382"/>
                <a:gd name="connsiteY1467" fmla="*/ 698105 h 842587"/>
                <a:gd name="connsiteX1468" fmla="*/ 696045 w 804382"/>
                <a:gd name="connsiteY1468" fmla="*/ 702986 h 842587"/>
                <a:gd name="connsiteX1469" fmla="*/ 698737 w 804382"/>
                <a:gd name="connsiteY1469" fmla="*/ 704786 h 842587"/>
                <a:gd name="connsiteX1470" fmla="*/ 700553 w 804382"/>
                <a:gd name="connsiteY1470" fmla="*/ 708434 h 842587"/>
                <a:gd name="connsiteX1471" fmla="*/ 703261 w 804382"/>
                <a:gd name="connsiteY1471" fmla="*/ 714304 h 842587"/>
                <a:gd name="connsiteX1472" fmla="*/ 705515 w 804382"/>
                <a:gd name="connsiteY1472" fmla="*/ 718812 h 842587"/>
                <a:gd name="connsiteX1473" fmla="*/ 707639 w 804382"/>
                <a:gd name="connsiteY1473" fmla="*/ 722217 h 842587"/>
                <a:gd name="connsiteX1474" fmla="*/ 709310 w 804382"/>
                <a:gd name="connsiteY1474" fmla="*/ 719299 h 842587"/>
                <a:gd name="connsiteX1475" fmla="*/ 709310 w 804382"/>
                <a:gd name="connsiteY1475" fmla="*/ 714418 h 842587"/>
                <a:gd name="connsiteX1476" fmla="*/ 707477 w 804382"/>
                <a:gd name="connsiteY1476" fmla="*/ 711677 h 842587"/>
                <a:gd name="connsiteX1477" fmla="*/ 708856 w 804382"/>
                <a:gd name="connsiteY1477" fmla="*/ 708450 h 842587"/>
                <a:gd name="connsiteX1478" fmla="*/ 710185 w 804382"/>
                <a:gd name="connsiteY1478" fmla="*/ 704899 h 842587"/>
                <a:gd name="connsiteX1479" fmla="*/ 708856 w 804382"/>
                <a:gd name="connsiteY1479" fmla="*/ 701348 h 842587"/>
                <a:gd name="connsiteX1480" fmla="*/ 707023 w 804382"/>
                <a:gd name="connsiteY1480" fmla="*/ 698607 h 842587"/>
                <a:gd name="connsiteX1481" fmla="*/ 707494 w 804382"/>
                <a:gd name="connsiteY1481" fmla="*/ 696224 h 842587"/>
                <a:gd name="connsiteX1482" fmla="*/ 710704 w 804382"/>
                <a:gd name="connsiteY1482" fmla="*/ 694845 h 842587"/>
                <a:gd name="connsiteX1483" fmla="*/ 714288 w 804382"/>
                <a:gd name="connsiteY1483" fmla="*/ 692154 h 842587"/>
                <a:gd name="connsiteX1484" fmla="*/ 716072 w 804382"/>
                <a:gd name="connsiteY1484" fmla="*/ 689494 h 842587"/>
                <a:gd name="connsiteX1485" fmla="*/ 716542 w 804382"/>
                <a:gd name="connsiteY1485" fmla="*/ 686689 h 842587"/>
                <a:gd name="connsiteX1486" fmla="*/ 719688 w 804382"/>
                <a:gd name="connsiteY1486" fmla="*/ 686689 h 842587"/>
                <a:gd name="connsiteX1487" fmla="*/ 719688 w 804382"/>
                <a:gd name="connsiteY1487" fmla="*/ 683251 h 842587"/>
                <a:gd name="connsiteX1488" fmla="*/ 717645 w 804382"/>
                <a:gd name="connsiteY1488" fmla="*/ 679165 h 842587"/>
                <a:gd name="connsiteX1489" fmla="*/ 722477 w 804382"/>
                <a:gd name="connsiteY1489" fmla="*/ 682554 h 842587"/>
                <a:gd name="connsiteX1490" fmla="*/ 723742 w 804382"/>
                <a:gd name="connsiteY1490" fmla="*/ 680008 h 842587"/>
                <a:gd name="connsiteX1491" fmla="*/ 724634 w 804382"/>
                <a:gd name="connsiteY1491" fmla="*/ 675143 h 842587"/>
                <a:gd name="connsiteX1492" fmla="*/ 718715 w 804382"/>
                <a:gd name="connsiteY1492" fmla="*/ 670587 h 842587"/>
                <a:gd name="connsiteX1493" fmla="*/ 721374 w 804382"/>
                <a:gd name="connsiteY1493" fmla="*/ 667035 h 842587"/>
                <a:gd name="connsiteX1494" fmla="*/ 717904 w 804382"/>
                <a:gd name="connsiteY1494" fmla="*/ 666176 h 842587"/>
                <a:gd name="connsiteX1495" fmla="*/ 716509 w 804382"/>
                <a:gd name="connsiteY1495" fmla="*/ 663371 h 842587"/>
                <a:gd name="connsiteX1496" fmla="*/ 715585 w 804382"/>
                <a:gd name="connsiteY1496" fmla="*/ 658279 h 842587"/>
                <a:gd name="connsiteX1497" fmla="*/ 720807 w 804382"/>
                <a:gd name="connsiteY1497" fmla="*/ 656852 h 842587"/>
                <a:gd name="connsiteX1498" fmla="*/ 722980 w 804382"/>
                <a:gd name="connsiteY1498" fmla="*/ 662933 h 842587"/>
                <a:gd name="connsiteX1499" fmla="*/ 724277 w 804382"/>
                <a:gd name="connsiteY1499" fmla="*/ 659463 h 842587"/>
                <a:gd name="connsiteX1500" fmla="*/ 727942 w 804382"/>
                <a:gd name="connsiteY1500" fmla="*/ 663581 h 842587"/>
                <a:gd name="connsiteX1501" fmla="*/ 730196 w 804382"/>
                <a:gd name="connsiteY1501" fmla="*/ 660873 h 842587"/>
                <a:gd name="connsiteX1502" fmla="*/ 732644 w 804382"/>
                <a:gd name="connsiteY1502" fmla="*/ 663322 h 842587"/>
                <a:gd name="connsiteX1503" fmla="*/ 730844 w 804382"/>
                <a:gd name="connsiteY1503" fmla="*/ 666452 h 842587"/>
                <a:gd name="connsiteX1504" fmla="*/ 732952 w 804382"/>
                <a:gd name="connsiteY1504" fmla="*/ 667716 h 842587"/>
                <a:gd name="connsiteX1505" fmla="*/ 737493 w 804382"/>
                <a:gd name="connsiteY1505" fmla="*/ 667716 h 842587"/>
                <a:gd name="connsiteX1506" fmla="*/ 740898 w 804382"/>
                <a:gd name="connsiteY1506" fmla="*/ 671122 h 842587"/>
                <a:gd name="connsiteX1507" fmla="*/ 736536 w 804382"/>
                <a:gd name="connsiteY1507" fmla="*/ 671608 h 842587"/>
                <a:gd name="connsiteX1508" fmla="*/ 733050 w 804382"/>
                <a:gd name="connsiteY1508" fmla="*/ 672046 h 842587"/>
                <a:gd name="connsiteX1509" fmla="*/ 733050 w 804382"/>
                <a:gd name="connsiteY1509" fmla="*/ 674965 h 842587"/>
                <a:gd name="connsiteX1510" fmla="*/ 735255 w 804382"/>
                <a:gd name="connsiteY1510" fmla="*/ 675403 h 842587"/>
                <a:gd name="connsiteX1511" fmla="*/ 738012 w 804382"/>
                <a:gd name="connsiteY1511" fmla="*/ 679100 h 842587"/>
                <a:gd name="connsiteX1512" fmla="*/ 738952 w 804382"/>
                <a:gd name="connsiteY1512" fmla="*/ 681921 h 842587"/>
                <a:gd name="connsiteX1513" fmla="*/ 736098 w 804382"/>
                <a:gd name="connsiteY1513" fmla="*/ 683348 h 842587"/>
                <a:gd name="connsiteX1514" fmla="*/ 732968 w 804382"/>
                <a:gd name="connsiteY1514" fmla="*/ 683348 h 842587"/>
                <a:gd name="connsiteX1515" fmla="*/ 730893 w 804382"/>
                <a:gd name="connsiteY1515" fmla="*/ 686251 h 842587"/>
                <a:gd name="connsiteX1516" fmla="*/ 736585 w 804382"/>
                <a:gd name="connsiteY1516" fmla="*/ 686689 h 842587"/>
                <a:gd name="connsiteX1517" fmla="*/ 739293 w 804382"/>
                <a:gd name="connsiteY1517" fmla="*/ 690759 h 842587"/>
                <a:gd name="connsiteX1518" fmla="*/ 745228 w 804382"/>
                <a:gd name="connsiteY1518" fmla="*/ 691213 h 842587"/>
                <a:gd name="connsiteX1519" fmla="*/ 745228 w 804382"/>
                <a:gd name="connsiteY1519" fmla="*/ 695105 h 842587"/>
                <a:gd name="connsiteX1520" fmla="*/ 735109 w 804382"/>
                <a:gd name="connsiteY1520" fmla="*/ 695105 h 842587"/>
                <a:gd name="connsiteX1521" fmla="*/ 735077 w 804382"/>
                <a:gd name="connsiteY1521" fmla="*/ 695105 h 842587"/>
                <a:gd name="connsiteX1522" fmla="*/ 728785 w 804382"/>
                <a:gd name="connsiteY1522" fmla="*/ 691035 h 842587"/>
                <a:gd name="connsiteX1523" fmla="*/ 724115 w 804382"/>
                <a:gd name="connsiteY1523" fmla="*/ 691035 h 842587"/>
                <a:gd name="connsiteX1524" fmla="*/ 726255 w 804382"/>
                <a:gd name="connsiteY1524" fmla="*/ 694472 h 842587"/>
                <a:gd name="connsiteX1525" fmla="*/ 726709 w 804382"/>
                <a:gd name="connsiteY1525" fmla="*/ 696759 h 842587"/>
                <a:gd name="connsiteX1526" fmla="*/ 726223 w 804382"/>
                <a:gd name="connsiteY1526" fmla="*/ 700148 h 842587"/>
                <a:gd name="connsiteX1527" fmla="*/ 721536 w 804382"/>
                <a:gd name="connsiteY1527" fmla="*/ 697343 h 842587"/>
                <a:gd name="connsiteX1528" fmla="*/ 718018 w 804382"/>
                <a:gd name="connsiteY1528" fmla="*/ 696467 h 842587"/>
                <a:gd name="connsiteX1529" fmla="*/ 715861 w 804382"/>
                <a:gd name="connsiteY1529" fmla="*/ 698624 h 842587"/>
                <a:gd name="connsiteX1530" fmla="*/ 716299 w 804382"/>
                <a:gd name="connsiteY1530" fmla="*/ 700813 h 842587"/>
                <a:gd name="connsiteX1531" fmla="*/ 717645 w 804382"/>
                <a:gd name="connsiteY1531" fmla="*/ 704867 h 842587"/>
                <a:gd name="connsiteX1532" fmla="*/ 719461 w 804382"/>
                <a:gd name="connsiteY1532" fmla="*/ 710769 h 842587"/>
                <a:gd name="connsiteX1533" fmla="*/ 718990 w 804382"/>
                <a:gd name="connsiteY1533" fmla="*/ 714466 h 842587"/>
                <a:gd name="connsiteX1534" fmla="*/ 716753 w 804382"/>
                <a:gd name="connsiteY1534" fmla="*/ 718050 h 842587"/>
                <a:gd name="connsiteX1535" fmla="*/ 716753 w 804382"/>
                <a:gd name="connsiteY1535" fmla="*/ 720255 h 842587"/>
                <a:gd name="connsiteX1536" fmla="*/ 717612 w 804382"/>
                <a:gd name="connsiteY1536" fmla="*/ 723288 h 842587"/>
                <a:gd name="connsiteX1537" fmla="*/ 721926 w 804382"/>
                <a:gd name="connsiteY1537" fmla="*/ 722850 h 842587"/>
                <a:gd name="connsiteX1538" fmla="*/ 723239 w 804382"/>
                <a:gd name="connsiteY1538" fmla="*/ 719347 h 842587"/>
                <a:gd name="connsiteX1539" fmla="*/ 722331 w 804382"/>
                <a:gd name="connsiteY1539" fmla="*/ 714385 h 842587"/>
                <a:gd name="connsiteX1540" fmla="*/ 722331 w 804382"/>
                <a:gd name="connsiteY1540" fmla="*/ 714353 h 842587"/>
                <a:gd name="connsiteX1541" fmla="*/ 723709 w 804382"/>
                <a:gd name="connsiteY1541" fmla="*/ 709342 h 842587"/>
                <a:gd name="connsiteX1542" fmla="*/ 726579 w 804382"/>
                <a:gd name="connsiteY1542" fmla="*/ 706472 h 842587"/>
                <a:gd name="connsiteX1543" fmla="*/ 728039 w 804382"/>
                <a:gd name="connsiteY1543" fmla="*/ 709391 h 842587"/>
                <a:gd name="connsiteX1544" fmla="*/ 728915 w 804382"/>
                <a:gd name="connsiteY1544" fmla="*/ 714239 h 842587"/>
                <a:gd name="connsiteX1545" fmla="*/ 739957 w 804382"/>
                <a:gd name="connsiteY1545" fmla="*/ 714239 h 842587"/>
                <a:gd name="connsiteX1546" fmla="*/ 740379 w 804382"/>
                <a:gd name="connsiteY1546" fmla="*/ 710818 h 842587"/>
                <a:gd name="connsiteX1547" fmla="*/ 738044 w 804382"/>
                <a:gd name="connsiteY1547" fmla="*/ 708483 h 842587"/>
                <a:gd name="connsiteX1548" fmla="*/ 740995 w 804382"/>
                <a:gd name="connsiteY1548" fmla="*/ 706521 h 842587"/>
                <a:gd name="connsiteX1549" fmla="*/ 745098 w 804382"/>
                <a:gd name="connsiteY1549" fmla="*/ 710623 h 842587"/>
                <a:gd name="connsiteX1550" fmla="*/ 748487 w 804382"/>
                <a:gd name="connsiteY1550" fmla="*/ 710623 h 842587"/>
                <a:gd name="connsiteX1551" fmla="*/ 747611 w 804382"/>
                <a:gd name="connsiteY1551" fmla="*/ 705369 h 842587"/>
                <a:gd name="connsiteX1552" fmla="*/ 747611 w 804382"/>
                <a:gd name="connsiteY1552" fmla="*/ 701526 h 842587"/>
                <a:gd name="connsiteX1553" fmla="*/ 751454 w 804382"/>
                <a:gd name="connsiteY1553" fmla="*/ 702969 h 842587"/>
                <a:gd name="connsiteX1554" fmla="*/ 754195 w 804382"/>
                <a:gd name="connsiteY1554" fmla="*/ 705256 h 842587"/>
                <a:gd name="connsiteX1555" fmla="*/ 755995 w 804382"/>
                <a:gd name="connsiteY1555" fmla="*/ 710202 h 842587"/>
                <a:gd name="connsiteX1556" fmla="*/ 760989 w 804382"/>
                <a:gd name="connsiteY1556" fmla="*/ 712018 h 842587"/>
                <a:gd name="connsiteX1557" fmla="*/ 760989 w 804382"/>
                <a:gd name="connsiteY1557" fmla="*/ 714304 h 842587"/>
                <a:gd name="connsiteX1558" fmla="*/ 768189 w 804382"/>
                <a:gd name="connsiteY1558" fmla="*/ 719250 h 842587"/>
                <a:gd name="connsiteX1559" fmla="*/ 771011 w 804382"/>
                <a:gd name="connsiteY1559" fmla="*/ 724909 h 842587"/>
                <a:gd name="connsiteX1560" fmla="*/ 766195 w 804382"/>
                <a:gd name="connsiteY1560" fmla="*/ 724909 h 842587"/>
                <a:gd name="connsiteX1561" fmla="*/ 762546 w 804382"/>
                <a:gd name="connsiteY1561" fmla="*/ 720790 h 842587"/>
                <a:gd name="connsiteX1562" fmla="*/ 759822 w 804382"/>
                <a:gd name="connsiteY1562" fmla="*/ 718520 h 842587"/>
                <a:gd name="connsiteX1563" fmla="*/ 757276 w 804382"/>
                <a:gd name="connsiteY1563" fmla="*/ 714710 h 842587"/>
                <a:gd name="connsiteX1564" fmla="*/ 756044 w 804382"/>
                <a:gd name="connsiteY1564" fmla="*/ 718845 h 842587"/>
                <a:gd name="connsiteX1565" fmla="*/ 759157 w 804382"/>
                <a:gd name="connsiteY1565" fmla="*/ 721082 h 842587"/>
                <a:gd name="connsiteX1566" fmla="*/ 761087 w 804382"/>
                <a:gd name="connsiteY1566" fmla="*/ 724455 h 842587"/>
                <a:gd name="connsiteX1567" fmla="*/ 757633 w 804382"/>
                <a:gd name="connsiteY1567" fmla="*/ 724455 h 842587"/>
                <a:gd name="connsiteX1568" fmla="*/ 752817 w 804382"/>
                <a:gd name="connsiteY1568" fmla="*/ 720077 h 842587"/>
                <a:gd name="connsiteX1569" fmla="*/ 751536 w 804382"/>
                <a:gd name="connsiteY1569" fmla="*/ 726936 h 842587"/>
                <a:gd name="connsiteX1570" fmla="*/ 755460 w 804382"/>
                <a:gd name="connsiteY1570" fmla="*/ 728250 h 842587"/>
                <a:gd name="connsiteX1571" fmla="*/ 760941 w 804382"/>
                <a:gd name="connsiteY1571" fmla="*/ 728250 h 842587"/>
                <a:gd name="connsiteX1572" fmla="*/ 762368 w 804382"/>
                <a:gd name="connsiteY1572" fmla="*/ 730617 h 842587"/>
                <a:gd name="connsiteX1573" fmla="*/ 760535 w 804382"/>
                <a:gd name="connsiteY1573" fmla="*/ 738871 h 842587"/>
                <a:gd name="connsiteX1574" fmla="*/ 755460 w 804382"/>
                <a:gd name="connsiteY1574" fmla="*/ 741174 h 842587"/>
                <a:gd name="connsiteX1575" fmla="*/ 752606 w 804382"/>
                <a:gd name="connsiteY1575" fmla="*/ 740217 h 842587"/>
                <a:gd name="connsiteX1576" fmla="*/ 752606 w 804382"/>
                <a:gd name="connsiteY1576" fmla="*/ 736195 h 842587"/>
                <a:gd name="connsiteX1577" fmla="*/ 750368 w 804382"/>
                <a:gd name="connsiteY1577" fmla="*/ 736195 h 842587"/>
                <a:gd name="connsiteX1578" fmla="*/ 749460 w 804382"/>
                <a:gd name="connsiteY1578" fmla="*/ 732125 h 842587"/>
                <a:gd name="connsiteX1579" fmla="*/ 745017 w 804382"/>
                <a:gd name="connsiteY1579" fmla="*/ 732125 h 842587"/>
                <a:gd name="connsiteX1580" fmla="*/ 742649 w 804382"/>
                <a:gd name="connsiteY1580" fmla="*/ 730715 h 842587"/>
                <a:gd name="connsiteX1581" fmla="*/ 742649 w 804382"/>
                <a:gd name="connsiteY1581" fmla="*/ 728380 h 842587"/>
                <a:gd name="connsiteX1582" fmla="*/ 742179 w 804382"/>
                <a:gd name="connsiteY1582" fmla="*/ 725136 h 842587"/>
                <a:gd name="connsiteX1583" fmla="*/ 748552 w 804382"/>
                <a:gd name="connsiteY1583" fmla="*/ 721504 h 842587"/>
                <a:gd name="connsiteX1584" fmla="*/ 749865 w 804382"/>
                <a:gd name="connsiteY1584" fmla="*/ 718423 h 842587"/>
                <a:gd name="connsiteX1585" fmla="*/ 748990 w 804382"/>
                <a:gd name="connsiteY1585" fmla="*/ 714515 h 842587"/>
                <a:gd name="connsiteX1586" fmla="*/ 746428 w 804382"/>
                <a:gd name="connsiteY1586" fmla="*/ 714515 h 842587"/>
                <a:gd name="connsiteX1587" fmla="*/ 742893 w 804382"/>
                <a:gd name="connsiteY1587" fmla="*/ 716720 h 842587"/>
                <a:gd name="connsiteX1588" fmla="*/ 741968 w 804382"/>
                <a:gd name="connsiteY1588" fmla="*/ 719931 h 842587"/>
                <a:gd name="connsiteX1589" fmla="*/ 738206 w 804382"/>
                <a:gd name="connsiteY1589" fmla="*/ 719931 h 842587"/>
                <a:gd name="connsiteX1590" fmla="*/ 734168 w 804382"/>
                <a:gd name="connsiteY1590" fmla="*/ 718569 h 842587"/>
                <a:gd name="connsiteX1591" fmla="*/ 730698 w 804382"/>
                <a:gd name="connsiteY1591" fmla="*/ 718569 h 842587"/>
                <a:gd name="connsiteX1592" fmla="*/ 730277 w 804382"/>
                <a:gd name="connsiteY1592" fmla="*/ 720677 h 842587"/>
                <a:gd name="connsiteX1593" fmla="*/ 731639 w 804382"/>
                <a:gd name="connsiteY1593" fmla="*/ 723872 h 842587"/>
                <a:gd name="connsiteX1594" fmla="*/ 730212 w 804382"/>
                <a:gd name="connsiteY1594" fmla="*/ 726255 h 842587"/>
                <a:gd name="connsiteX1595" fmla="*/ 727942 w 804382"/>
                <a:gd name="connsiteY1595" fmla="*/ 726255 h 842587"/>
                <a:gd name="connsiteX1596" fmla="*/ 725736 w 804382"/>
                <a:gd name="connsiteY1596" fmla="*/ 728898 h 842587"/>
                <a:gd name="connsiteX1597" fmla="*/ 724423 w 804382"/>
                <a:gd name="connsiteY1597" fmla="*/ 732417 h 842587"/>
                <a:gd name="connsiteX1598" fmla="*/ 727471 w 804382"/>
                <a:gd name="connsiteY1598" fmla="*/ 735904 h 842587"/>
                <a:gd name="connsiteX1599" fmla="*/ 731493 w 804382"/>
                <a:gd name="connsiteY1599" fmla="*/ 734574 h 842587"/>
                <a:gd name="connsiteX1600" fmla="*/ 736049 w 804382"/>
                <a:gd name="connsiteY1600" fmla="*/ 734574 h 842587"/>
                <a:gd name="connsiteX1601" fmla="*/ 738871 w 804382"/>
                <a:gd name="connsiteY1601" fmla="*/ 735985 h 842587"/>
                <a:gd name="connsiteX1602" fmla="*/ 738871 w 804382"/>
                <a:gd name="connsiteY1602" fmla="*/ 739374 h 842587"/>
                <a:gd name="connsiteX1603" fmla="*/ 732855 w 804382"/>
                <a:gd name="connsiteY1603" fmla="*/ 739374 h 842587"/>
                <a:gd name="connsiteX1604" fmla="*/ 729936 w 804382"/>
                <a:gd name="connsiteY1604" fmla="*/ 738952 h 842587"/>
                <a:gd name="connsiteX1605" fmla="*/ 731590 w 804382"/>
                <a:gd name="connsiteY1605" fmla="*/ 742260 h 842587"/>
                <a:gd name="connsiteX1606" fmla="*/ 733779 w 804382"/>
                <a:gd name="connsiteY1606" fmla="*/ 742698 h 842587"/>
                <a:gd name="connsiteX1607" fmla="*/ 737849 w 804382"/>
                <a:gd name="connsiteY1607" fmla="*/ 743606 h 842587"/>
                <a:gd name="connsiteX1608" fmla="*/ 741206 w 804382"/>
                <a:gd name="connsiteY1608" fmla="*/ 744563 h 842587"/>
                <a:gd name="connsiteX1609" fmla="*/ 739260 w 804382"/>
                <a:gd name="connsiteY1609" fmla="*/ 747466 h 842587"/>
                <a:gd name="connsiteX1610" fmla="*/ 737087 w 804382"/>
                <a:gd name="connsiteY1610" fmla="*/ 748341 h 842587"/>
                <a:gd name="connsiteX1611" fmla="*/ 738385 w 804382"/>
                <a:gd name="connsiteY1611" fmla="*/ 752654 h 842587"/>
                <a:gd name="connsiteX1612" fmla="*/ 742033 w 804382"/>
                <a:gd name="connsiteY1612" fmla="*/ 753563 h 842587"/>
                <a:gd name="connsiteX1613" fmla="*/ 742033 w 804382"/>
                <a:gd name="connsiteY1613" fmla="*/ 756011 h 842587"/>
                <a:gd name="connsiteX1614" fmla="*/ 739325 w 804382"/>
                <a:gd name="connsiteY1614" fmla="*/ 757373 h 842587"/>
                <a:gd name="connsiteX1615" fmla="*/ 739325 w 804382"/>
                <a:gd name="connsiteY1615" fmla="*/ 766276 h 842587"/>
                <a:gd name="connsiteX1616" fmla="*/ 741579 w 804382"/>
                <a:gd name="connsiteY1616" fmla="*/ 769438 h 842587"/>
                <a:gd name="connsiteX1617" fmla="*/ 743833 w 804382"/>
                <a:gd name="connsiteY1617" fmla="*/ 775276 h 842587"/>
                <a:gd name="connsiteX1618" fmla="*/ 746022 w 804382"/>
                <a:gd name="connsiteY1618" fmla="*/ 777465 h 842587"/>
                <a:gd name="connsiteX1619" fmla="*/ 748909 w 804382"/>
                <a:gd name="connsiteY1619" fmla="*/ 777465 h 842587"/>
                <a:gd name="connsiteX1620" fmla="*/ 745844 w 804382"/>
                <a:gd name="connsiteY1620" fmla="*/ 770005 h 842587"/>
                <a:gd name="connsiteX1621" fmla="*/ 742682 w 804382"/>
                <a:gd name="connsiteY1621" fmla="*/ 766827 h 842587"/>
                <a:gd name="connsiteX1622" fmla="*/ 741303 w 804382"/>
                <a:gd name="connsiteY1622" fmla="*/ 764070 h 842587"/>
                <a:gd name="connsiteX1623" fmla="*/ 741774 w 804382"/>
                <a:gd name="connsiteY1623" fmla="*/ 761249 h 842587"/>
                <a:gd name="connsiteX1624" fmla="*/ 747319 w 804382"/>
                <a:gd name="connsiteY1624" fmla="*/ 758006 h 842587"/>
                <a:gd name="connsiteX1625" fmla="*/ 751487 w 804382"/>
                <a:gd name="connsiteY1625" fmla="*/ 760341 h 842587"/>
                <a:gd name="connsiteX1626" fmla="*/ 754276 w 804382"/>
                <a:gd name="connsiteY1626" fmla="*/ 763600 h 842587"/>
                <a:gd name="connsiteX1627" fmla="*/ 750676 w 804382"/>
                <a:gd name="connsiteY1627" fmla="*/ 767200 h 842587"/>
                <a:gd name="connsiteX1628" fmla="*/ 755135 w 804382"/>
                <a:gd name="connsiteY1628" fmla="*/ 771659 h 842587"/>
                <a:gd name="connsiteX1629" fmla="*/ 755135 w 804382"/>
                <a:gd name="connsiteY1629" fmla="*/ 771724 h 842587"/>
                <a:gd name="connsiteX1630" fmla="*/ 754681 w 804382"/>
                <a:gd name="connsiteY1630" fmla="*/ 776135 h 842587"/>
                <a:gd name="connsiteX1631" fmla="*/ 759514 w 804382"/>
                <a:gd name="connsiteY1631" fmla="*/ 778324 h 842587"/>
                <a:gd name="connsiteX1632" fmla="*/ 762951 w 804382"/>
                <a:gd name="connsiteY1632" fmla="*/ 777465 h 842587"/>
                <a:gd name="connsiteX1633" fmla="*/ 762514 w 804382"/>
                <a:gd name="connsiteY1633" fmla="*/ 773930 h 842587"/>
                <a:gd name="connsiteX1634" fmla="*/ 766049 w 804382"/>
                <a:gd name="connsiteY1634" fmla="*/ 765984 h 842587"/>
                <a:gd name="connsiteX1635" fmla="*/ 760535 w 804382"/>
                <a:gd name="connsiteY1635" fmla="*/ 766438 h 842587"/>
                <a:gd name="connsiteX1636" fmla="*/ 762984 w 804382"/>
                <a:gd name="connsiteY1636" fmla="*/ 763503 h 842587"/>
                <a:gd name="connsiteX1637" fmla="*/ 763843 w 804382"/>
                <a:gd name="connsiteY1637" fmla="*/ 757454 h 842587"/>
                <a:gd name="connsiteX1638" fmla="*/ 757211 w 804382"/>
                <a:gd name="connsiteY1638" fmla="*/ 760114 h 842587"/>
                <a:gd name="connsiteX1639" fmla="*/ 753254 w 804382"/>
                <a:gd name="connsiteY1639" fmla="*/ 756157 h 842587"/>
                <a:gd name="connsiteX1640" fmla="*/ 758460 w 804382"/>
                <a:gd name="connsiteY1640" fmla="*/ 756627 h 842587"/>
                <a:gd name="connsiteX1641" fmla="*/ 758460 w 804382"/>
                <a:gd name="connsiteY1641" fmla="*/ 753757 h 842587"/>
                <a:gd name="connsiteX1642" fmla="*/ 753773 w 804382"/>
                <a:gd name="connsiteY1642" fmla="*/ 753757 h 842587"/>
                <a:gd name="connsiteX1643" fmla="*/ 756935 w 804382"/>
                <a:gd name="connsiteY1643" fmla="*/ 750141 h 842587"/>
                <a:gd name="connsiteX1644" fmla="*/ 750773 w 804382"/>
                <a:gd name="connsiteY1644" fmla="*/ 750141 h 842587"/>
                <a:gd name="connsiteX1645" fmla="*/ 750773 w 804382"/>
                <a:gd name="connsiteY1645" fmla="*/ 747660 h 842587"/>
                <a:gd name="connsiteX1646" fmla="*/ 754065 w 804382"/>
                <a:gd name="connsiteY1646" fmla="*/ 745779 h 842587"/>
                <a:gd name="connsiteX1647" fmla="*/ 758152 w 804382"/>
                <a:gd name="connsiteY1647" fmla="*/ 747141 h 842587"/>
                <a:gd name="connsiteX1648" fmla="*/ 761249 w 804382"/>
                <a:gd name="connsiteY1648" fmla="*/ 746703 h 842587"/>
                <a:gd name="connsiteX1649" fmla="*/ 763843 w 804382"/>
                <a:gd name="connsiteY1649" fmla="*/ 744968 h 842587"/>
                <a:gd name="connsiteX1650" fmla="*/ 762514 w 804382"/>
                <a:gd name="connsiteY1650" fmla="*/ 740963 h 842587"/>
                <a:gd name="connsiteX1651" fmla="*/ 763438 w 804382"/>
                <a:gd name="connsiteY1651" fmla="*/ 736358 h 842587"/>
                <a:gd name="connsiteX1652" fmla="*/ 763487 w 804382"/>
                <a:gd name="connsiteY1652" fmla="*/ 736325 h 842587"/>
                <a:gd name="connsiteX1653" fmla="*/ 769843 w 804382"/>
                <a:gd name="connsiteY1653" fmla="*/ 731785 h 842587"/>
                <a:gd name="connsiteX1654" fmla="*/ 773508 w 804382"/>
                <a:gd name="connsiteY1654" fmla="*/ 731785 h 842587"/>
                <a:gd name="connsiteX1655" fmla="*/ 779589 w 804382"/>
                <a:gd name="connsiteY1655" fmla="*/ 730844 h 842587"/>
                <a:gd name="connsiteX1656" fmla="*/ 778600 w 804382"/>
                <a:gd name="connsiteY1656" fmla="*/ 733812 h 842587"/>
                <a:gd name="connsiteX1657" fmla="*/ 778567 w 804382"/>
                <a:gd name="connsiteY1657" fmla="*/ 733844 h 842587"/>
                <a:gd name="connsiteX1658" fmla="*/ 773102 w 804382"/>
                <a:gd name="connsiteY1658" fmla="*/ 737477 h 842587"/>
                <a:gd name="connsiteX1659" fmla="*/ 770054 w 804382"/>
                <a:gd name="connsiteY1659" fmla="*/ 738352 h 842587"/>
                <a:gd name="connsiteX1660" fmla="*/ 770492 w 804382"/>
                <a:gd name="connsiteY1660" fmla="*/ 744060 h 842587"/>
                <a:gd name="connsiteX1661" fmla="*/ 772827 w 804382"/>
                <a:gd name="connsiteY1661" fmla="*/ 746866 h 842587"/>
                <a:gd name="connsiteX1662" fmla="*/ 769519 w 804382"/>
                <a:gd name="connsiteY1662" fmla="*/ 748763 h 842587"/>
                <a:gd name="connsiteX1663" fmla="*/ 766081 w 804382"/>
                <a:gd name="connsiteY1663" fmla="*/ 750482 h 842587"/>
                <a:gd name="connsiteX1664" fmla="*/ 769584 w 804382"/>
                <a:gd name="connsiteY1664" fmla="*/ 753546 h 842587"/>
                <a:gd name="connsiteX1665" fmla="*/ 769584 w 804382"/>
                <a:gd name="connsiteY1665" fmla="*/ 756368 h 842587"/>
                <a:gd name="connsiteX1666" fmla="*/ 766924 w 804382"/>
                <a:gd name="connsiteY1666" fmla="*/ 759481 h 842587"/>
                <a:gd name="connsiteX1667" fmla="*/ 769130 w 804382"/>
                <a:gd name="connsiteY1667" fmla="*/ 762125 h 842587"/>
                <a:gd name="connsiteX1668" fmla="*/ 770913 w 804382"/>
                <a:gd name="connsiteY1668" fmla="*/ 765676 h 842587"/>
                <a:gd name="connsiteX1669" fmla="*/ 775227 w 804382"/>
                <a:gd name="connsiteY1669" fmla="*/ 766535 h 842587"/>
                <a:gd name="connsiteX1670" fmla="*/ 776086 w 804382"/>
                <a:gd name="connsiteY1670" fmla="*/ 762222 h 842587"/>
                <a:gd name="connsiteX1671" fmla="*/ 773394 w 804382"/>
                <a:gd name="connsiteY1671" fmla="*/ 758622 h 842587"/>
                <a:gd name="connsiteX1672" fmla="*/ 772940 w 804382"/>
                <a:gd name="connsiteY1672" fmla="*/ 752184 h 842587"/>
                <a:gd name="connsiteX1673" fmla="*/ 775324 w 804382"/>
                <a:gd name="connsiteY1673" fmla="*/ 750271 h 842587"/>
                <a:gd name="connsiteX1674" fmla="*/ 778194 w 804382"/>
                <a:gd name="connsiteY1674" fmla="*/ 751698 h 842587"/>
                <a:gd name="connsiteX1675" fmla="*/ 778194 w 804382"/>
                <a:gd name="connsiteY1675" fmla="*/ 754081 h 842587"/>
                <a:gd name="connsiteX1676" fmla="*/ 776427 w 804382"/>
                <a:gd name="connsiteY1676" fmla="*/ 756741 h 842587"/>
                <a:gd name="connsiteX1677" fmla="*/ 778956 w 804382"/>
                <a:gd name="connsiteY1677" fmla="*/ 760114 h 842587"/>
                <a:gd name="connsiteX1678" fmla="*/ 782443 w 804382"/>
                <a:gd name="connsiteY1678" fmla="*/ 754876 h 842587"/>
                <a:gd name="connsiteX1679" fmla="*/ 783335 w 804382"/>
                <a:gd name="connsiteY1679" fmla="*/ 750417 h 842587"/>
                <a:gd name="connsiteX1680" fmla="*/ 780059 w 804382"/>
                <a:gd name="connsiteY1680" fmla="*/ 737298 h 842587"/>
                <a:gd name="connsiteX1681" fmla="*/ 785426 w 804382"/>
                <a:gd name="connsiteY1681" fmla="*/ 742666 h 842587"/>
                <a:gd name="connsiteX1682" fmla="*/ 785880 w 804382"/>
                <a:gd name="connsiteY1682" fmla="*/ 749038 h 842587"/>
                <a:gd name="connsiteX1683" fmla="*/ 785880 w 804382"/>
                <a:gd name="connsiteY1683" fmla="*/ 755849 h 842587"/>
                <a:gd name="connsiteX1684" fmla="*/ 784956 w 804382"/>
                <a:gd name="connsiteY1684" fmla="*/ 758606 h 842587"/>
                <a:gd name="connsiteX1685" fmla="*/ 784940 w 804382"/>
                <a:gd name="connsiteY1685" fmla="*/ 758606 h 842587"/>
                <a:gd name="connsiteX1686" fmla="*/ 782735 w 804382"/>
                <a:gd name="connsiteY1686" fmla="*/ 760844 h 842587"/>
                <a:gd name="connsiteX1687" fmla="*/ 783172 w 804382"/>
                <a:gd name="connsiteY1687" fmla="*/ 763487 h 842587"/>
                <a:gd name="connsiteX1688" fmla="*/ 784535 w 804382"/>
                <a:gd name="connsiteY1688" fmla="*/ 768951 h 842587"/>
                <a:gd name="connsiteX1689" fmla="*/ 782751 w 804382"/>
                <a:gd name="connsiteY1689" fmla="*/ 771643 h 842587"/>
                <a:gd name="connsiteX1690" fmla="*/ 784956 w 804382"/>
                <a:gd name="connsiteY1690" fmla="*/ 775178 h 842587"/>
                <a:gd name="connsiteX1691" fmla="*/ 786708 w 804382"/>
                <a:gd name="connsiteY1691" fmla="*/ 779102 h 842587"/>
                <a:gd name="connsiteX1692" fmla="*/ 792886 w 804382"/>
                <a:gd name="connsiteY1692" fmla="*/ 774692 h 842587"/>
                <a:gd name="connsiteX1693" fmla="*/ 796015 w 804382"/>
                <a:gd name="connsiteY1693" fmla="*/ 771108 h 842587"/>
                <a:gd name="connsiteX1694" fmla="*/ 798269 w 804382"/>
                <a:gd name="connsiteY1694" fmla="*/ 766162 h 842587"/>
                <a:gd name="connsiteX1695" fmla="*/ 801885 w 804382"/>
                <a:gd name="connsiteY1695" fmla="*/ 758006 h 842587"/>
                <a:gd name="connsiteX1696" fmla="*/ 804123 w 804382"/>
                <a:gd name="connsiteY1696" fmla="*/ 755768 h 842587"/>
                <a:gd name="connsiteX1697" fmla="*/ 804123 w 804382"/>
                <a:gd name="connsiteY1697" fmla="*/ 750011 h 842587"/>
                <a:gd name="connsiteX1698" fmla="*/ 800053 w 804382"/>
                <a:gd name="connsiteY1698" fmla="*/ 745487 h 842587"/>
                <a:gd name="connsiteX1699" fmla="*/ 800961 w 804382"/>
                <a:gd name="connsiteY1699" fmla="*/ 739098 h 842587"/>
                <a:gd name="connsiteX1700" fmla="*/ 800961 w 804382"/>
                <a:gd name="connsiteY1700" fmla="*/ 733650 h 842587"/>
                <a:gd name="connsiteX1701" fmla="*/ 800994 w 804382"/>
                <a:gd name="connsiteY1701" fmla="*/ 733617 h 842587"/>
                <a:gd name="connsiteX1702" fmla="*/ 804123 w 804382"/>
                <a:gd name="connsiteY1702" fmla="*/ 730050 h 842587"/>
                <a:gd name="connsiteX1703" fmla="*/ 804123 w 804382"/>
                <a:gd name="connsiteY1703" fmla="*/ 727488 h 842587"/>
                <a:gd name="connsiteX1704" fmla="*/ 798821 w 804382"/>
                <a:gd name="connsiteY1704" fmla="*/ 725282 h 842587"/>
                <a:gd name="connsiteX1705" fmla="*/ 795399 w 804382"/>
                <a:gd name="connsiteY1705" fmla="*/ 725282 h 842587"/>
                <a:gd name="connsiteX1706" fmla="*/ 792869 w 804382"/>
                <a:gd name="connsiteY1706" fmla="*/ 722072 h 842587"/>
                <a:gd name="connsiteX1707" fmla="*/ 789270 w 804382"/>
                <a:gd name="connsiteY1707" fmla="*/ 718034 h 842587"/>
                <a:gd name="connsiteX1708" fmla="*/ 786610 w 804382"/>
                <a:gd name="connsiteY1708" fmla="*/ 716266 h 842587"/>
                <a:gd name="connsiteX1709" fmla="*/ 781648 w 804382"/>
                <a:gd name="connsiteY1709" fmla="*/ 716266 h 842587"/>
                <a:gd name="connsiteX1710" fmla="*/ 778875 w 804382"/>
                <a:gd name="connsiteY1710" fmla="*/ 714418 h 842587"/>
                <a:gd name="connsiteX1711" fmla="*/ 775292 w 804382"/>
                <a:gd name="connsiteY1711" fmla="*/ 708142 h 842587"/>
                <a:gd name="connsiteX1712" fmla="*/ 767589 w 804382"/>
                <a:gd name="connsiteY1712" fmla="*/ 708142 h 842587"/>
                <a:gd name="connsiteX1713" fmla="*/ 765303 w 804382"/>
                <a:gd name="connsiteY1713" fmla="*/ 702175 h 842587"/>
                <a:gd name="connsiteX1714" fmla="*/ 762578 w 804382"/>
                <a:gd name="connsiteY1714" fmla="*/ 697651 h 842587"/>
                <a:gd name="connsiteX1715" fmla="*/ 762578 w 804382"/>
                <a:gd name="connsiteY1715" fmla="*/ 692283 h 842587"/>
                <a:gd name="connsiteX1716" fmla="*/ 756254 w 804382"/>
                <a:gd name="connsiteY1716" fmla="*/ 690029 h 842587"/>
                <a:gd name="connsiteX1717" fmla="*/ 756254 w 804382"/>
                <a:gd name="connsiteY1717" fmla="*/ 685002 h 842587"/>
                <a:gd name="connsiteX1718" fmla="*/ 730990 w 804382"/>
                <a:gd name="connsiteY1718" fmla="*/ 635366 h 842587"/>
                <a:gd name="connsiteX1719" fmla="*/ 722428 w 804382"/>
                <a:gd name="connsiteY1719" fmla="*/ 627712 h 842587"/>
                <a:gd name="connsiteX1720" fmla="*/ 716980 w 804382"/>
                <a:gd name="connsiteY1720" fmla="*/ 622247 h 842587"/>
                <a:gd name="connsiteX1721" fmla="*/ 714272 w 804382"/>
                <a:gd name="connsiteY1721" fmla="*/ 616831 h 842587"/>
                <a:gd name="connsiteX1722" fmla="*/ 709764 w 804382"/>
                <a:gd name="connsiteY1722" fmla="*/ 607378 h 842587"/>
                <a:gd name="connsiteX1723" fmla="*/ 704413 w 804382"/>
                <a:gd name="connsiteY1723" fmla="*/ 604264 h 842587"/>
                <a:gd name="connsiteX1724" fmla="*/ 700732 w 804382"/>
                <a:gd name="connsiteY1724" fmla="*/ 604264 h 842587"/>
                <a:gd name="connsiteX1725" fmla="*/ 698429 w 804382"/>
                <a:gd name="connsiteY1725" fmla="*/ 597794 h 842587"/>
                <a:gd name="connsiteX1726" fmla="*/ 698429 w 804382"/>
                <a:gd name="connsiteY1726" fmla="*/ 591502 h 842587"/>
                <a:gd name="connsiteX1727" fmla="*/ 696207 w 804382"/>
                <a:gd name="connsiteY1727" fmla="*/ 587513 h 842587"/>
                <a:gd name="connsiteX1728" fmla="*/ 690856 w 804382"/>
                <a:gd name="connsiteY1728" fmla="*/ 585292 h 842587"/>
                <a:gd name="connsiteX1729" fmla="*/ 685051 w 804382"/>
                <a:gd name="connsiteY1729" fmla="*/ 585292 h 842587"/>
                <a:gd name="connsiteX1730" fmla="*/ 680527 w 804382"/>
                <a:gd name="connsiteY1730" fmla="*/ 587546 h 842587"/>
                <a:gd name="connsiteX1731" fmla="*/ 677397 w 804382"/>
                <a:gd name="connsiteY1731" fmla="*/ 588000 h 842587"/>
                <a:gd name="connsiteX1732" fmla="*/ 674316 w 804382"/>
                <a:gd name="connsiteY1732" fmla="*/ 590189 h 842587"/>
                <a:gd name="connsiteX1733" fmla="*/ 674316 w 804382"/>
                <a:gd name="connsiteY1733" fmla="*/ 597421 h 842587"/>
                <a:gd name="connsiteX1734" fmla="*/ 670246 w 804382"/>
                <a:gd name="connsiteY1734" fmla="*/ 600129 h 842587"/>
                <a:gd name="connsiteX1735" fmla="*/ 670246 w 804382"/>
                <a:gd name="connsiteY1735" fmla="*/ 607378 h 842587"/>
                <a:gd name="connsiteX1736" fmla="*/ 657971 w 804382"/>
                <a:gd name="connsiteY1736" fmla="*/ 612372 h 842587"/>
                <a:gd name="connsiteX1737" fmla="*/ 652068 w 804382"/>
                <a:gd name="connsiteY1737" fmla="*/ 616458 h 842587"/>
                <a:gd name="connsiteX1738" fmla="*/ 649214 w 804382"/>
                <a:gd name="connsiteY1738" fmla="*/ 616458 h 842587"/>
                <a:gd name="connsiteX1739" fmla="*/ 646457 w 804382"/>
                <a:gd name="connsiteY1739" fmla="*/ 608642 h 842587"/>
                <a:gd name="connsiteX1740" fmla="*/ 646457 w 804382"/>
                <a:gd name="connsiteY1740" fmla="*/ 604637 h 842587"/>
                <a:gd name="connsiteX1741" fmla="*/ 627955 w 804382"/>
                <a:gd name="connsiteY1741" fmla="*/ 588843 h 842587"/>
                <a:gd name="connsiteX1742" fmla="*/ 627955 w 804382"/>
                <a:gd name="connsiteY1742" fmla="*/ 588811 h 842587"/>
                <a:gd name="connsiteX1743" fmla="*/ 623885 w 804382"/>
                <a:gd name="connsiteY1743" fmla="*/ 579811 h 842587"/>
                <a:gd name="connsiteX1744" fmla="*/ 615712 w 804382"/>
                <a:gd name="connsiteY1744" fmla="*/ 573908 h 842587"/>
                <a:gd name="connsiteX1745" fmla="*/ 618404 w 804382"/>
                <a:gd name="connsiteY1745" fmla="*/ 560887 h 842587"/>
                <a:gd name="connsiteX1746" fmla="*/ 605529 w 804382"/>
                <a:gd name="connsiteY1746" fmla="*/ 560887 h 842587"/>
                <a:gd name="connsiteX1747" fmla="*/ 598264 w 804382"/>
                <a:gd name="connsiteY1747" fmla="*/ 567698 h 842587"/>
                <a:gd name="connsiteX1748" fmla="*/ 590124 w 804382"/>
                <a:gd name="connsiteY1748" fmla="*/ 563627 h 842587"/>
                <a:gd name="connsiteX1749" fmla="*/ 586054 w 804382"/>
                <a:gd name="connsiteY1749" fmla="*/ 567244 h 842587"/>
                <a:gd name="connsiteX1750" fmla="*/ 585973 w 804382"/>
                <a:gd name="connsiteY1750" fmla="*/ 567195 h 842587"/>
                <a:gd name="connsiteX1751" fmla="*/ 579130 w 804382"/>
                <a:gd name="connsiteY1751" fmla="*/ 563092 h 842587"/>
                <a:gd name="connsiteX1752" fmla="*/ 579130 w 804382"/>
                <a:gd name="connsiteY1752" fmla="*/ 563011 h 842587"/>
                <a:gd name="connsiteX1753" fmla="*/ 576876 w 804382"/>
                <a:gd name="connsiteY1753" fmla="*/ 410324 h 842587"/>
                <a:gd name="connsiteX1754" fmla="*/ 579130 w 804382"/>
                <a:gd name="connsiteY1754" fmla="*/ 258090 h 842587"/>
                <a:gd name="connsiteX1755" fmla="*/ 577767 w 804382"/>
                <a:gd name="connsiteY1755" fmla="*/ 160520 h 842587"/>
                <a:gd name="connsiteX1756" fmla="*/ 576859 w 804382"/>
                <a:gd name="connsiteY1756" fmla="*/ 106002 h 842587"/>
                <a:gd name="connsiteX1757" fmla="*/ 570130 w 804382"/>
                <a:gd name="connsiteY1757" fmla="*/ 106002 h 842587"/>
                <a:gd name="connsiteX1758" fmla="*/ 566497 w 804382"/>
                <a:gd name="connsiteY1758" fmla="*/ 98300 h 842587"/>
                <a:gd name="connsiteX1759" fmla="*/ 552957 w 804382"/>
                <a:gd name="connsiteY1759" fmla="*/ 93338 h 842587"/>
                <a:gd name="connsiteX1760" fmla="*/ 552925 w 804382"/>
                <a:gd name="connsiteY1760" fmla="*/ 93305 h 842587"/>
                <a:gd name="connsiteX1761" fmla="*/ 546617 w 804382"/>
                <a:gd name="connsiteY1761" fmla="*/ 84289 h 842587"/>
                <a:gd name="connsiteX1762" fmla="*/ 538088 w 804382"/>
                <a:gd name="connsiteY1762" fmla="*/ 79360 h 842587"/>
                <a:gd name="connsiteX1763" fmla="*/ 511526 w 804382"/>
                <a:gd name="connsiteY1763" fmla="*/ 79360 h 842587"/>
                <a:gd name="connsiteX1764" fmla="*/ 505218 w 804382"/>
                <a:gd name="connsiteY1764" fmla="*/ 84322 h 842587"/>
                <a:gd name="connsiteX1765" fmla="*/ 505186 w 804382"/>
                <a:gd name="connsiteY1765" fmla="*/ 84322 h 842587"/>
                <a:gd name="connsiteX1766" fmla="*/ 497467 w 804382"/>
                <a:gd name="connsiteY1766" fmla="*/ 85684 h 842587"/>
                <a:gd name="connsiteX1767" fmla="*/ 497435 w 804382"/>
                <a:gd name="connsiteY1767" fmla="*/ 85684 h 842587"/>
                <a:gd name="connsiteX1768" fmla="*/ 491532 w 804382"/>
                <a:gd name="connsiteY1768" fmla="*/ 83852 h 842587"/>
                <a:gd name="connsiteX1769" fmla="*/ 487008 w 804382"/>
                <a:gd name="connsiteY1769" fmla="*/ 79327 h 842587"/>
                <a:gd name="connsiteX1770" fmla="*/ 479322 w 804382"/>
                <a:gd name="connsiteY1770" fmla="*/ 76165 h 842587"/>
                <a:gd name="connsiteX1771" fmla="*/ 474846 w 804382"/>
                <a:gd name="connsiteY1771" fmla="*/ 73036 h 842587"/>
                <a:gd name="connsiteX1772" fmla="*/ 457755 w 804382"/>
                <a:gd name="connsiteY1772" fmla="*/ 73036 h 842587"/>
                <a:gd name="connsiteX1773" fmla="*/ 453230 w 804382"/>
                <a:gd name="connsiteY1773" fmla="*/ 75290 h 842587"/>
                <a:gd name="connsiteX1774" fmla="*/ 449971 w 804382"/>
                <a:gd name="connsiteY1774" fmla="*/ 75290 h 842587"/>
                <a:gd name="connsiteX1775" fmla="*/ 447717 w 804382"/>
                <a:gd name="connsiteY1775" fmla="*/ 73036 h 842587"/>
                <a:gd name="connsiteX1776" fmla="*/ 442755 w 804382"/>
                <a:gd name="connsiteY1776" fmla="*/ 73036 h 842587"/>
                <a:gd name="connsiteX1777" fmla="*/ 442723 w 804382"/>
                <a:gd name="connsiteY1777" fmla="*/ 73003 h 842587"/>
                <a:gd name="connsiteX1778" fmla="*/ 438166 w 804382"/>
                <a:gd name="connsiteY1778" fmla="*/ 68901 h 842587"/>
                <a:gd name="connsiteX1779" fmla="*/ 438166 w 804382"/>
                <a:gd name="connsiteY1779" fmla="*/ 66728 h 842587"/>
                <a:gd name="connsiteX1780" fmla="*/ 432750 w 804382"/>
                <a:gd name="connsiteY1780" fmla="*/ 66728 h 842587"/>
                <a:gd name="connsiteX1781" fmla="*/ 432750 w 804382"/>
                <a:gd name="connsiteY1781" fmla="*/ 64101 h 842587"/>
                <a:gd name="connsiteX1782" fmla="*/ 427885 w 804382"/>
                <a:gd name="connsiteY1782" fmla="*/ 66306 h 842587"/>
                <a:gd name="connsiteX1783" fmla="*/ 423296 w 804382"/>
                <a:gd name="connsiteY1783" fmla="*/ 61263 h 842587"/>
                <a:gd name="connsiteX1784" fmla="*/ 418837 w 804382"/>
                <a:gd name="connsiteY1784" fmla="*/ 57242 h 842587"/>
                <a:gd name="connsiteX1785" fmla="*/ 413859 w 804382"/>
                <a:gd name="connsiteY1785" fmla="*/ 57242 h 842587"/>
                <a:gd name="connsiteX1786" fmla="*/ 407567 w 804382"/>
                <a:gd name="connsiteY1786" fmla="*/ 54534 h 842587"/>
                <a:gd name="connsiteX1787" fmla="*/ 392746 w 804382"/>
                <a:gd name="connsiteY1787" fmla="*/ 54534 h 842587"/>
                <a:gd name="connsiteX1788" fmla="*/ 387784 w 804382"/>
                <a:gd name="connsiteY1788" fmla="*/ 59042 h 842587"/>
                <a:gd name="connsiteX1789" fmla="*/ 387751 w 804382"/>
                <a:gd name="connsiteY1789" fmla="*/ 59042 h 842587"/>
                <a:gd name="connsiteX1790" fmla="*/ 382530 w 804382"/>
                <a:gd name="connsiteY1790" fmla="*/ 60469 h 842587"/>
                <a:gd name="connsiteX1791" fmla="*/ 384362 w 804382"/>
                <a:gd name="connsiteY1791" fmla="*/ 54534 h 842587"/>
                <a:gd name="connsiteX1792" fmla="*/ 375573 w 804382"/>
                <a:gd name="connsiteY1792" fmla="*/ 54534 h 842587"/>
                <a:gd name="connsiteX1793" fmla="*/ 369703 w 804382"/>
                <a:gd name="connsiteY1793" fmla="*/ 59496 h 842587"/>
                <a:gd name="connsiteX1794" fmla="*/ 362811 w 804382"/>
                <a:gd name="connsiteY1794" fmla="*/ 62252 h 842587"/>
                <a:gd name="connsiteX1795" fmla="*/ 360525 w 804382"/>
                <a:gd name="connsiteY1795" fmla="*/ 58604 h 842587"/>
                <a:gd name="connsiteX1796" fmla="*/ 351266 w 804382"/>
                <a:gd name="connsiteY1796" fmla="*/ 58604 h 842587"/>
                <a:gd name="connsiteX1797" fmla="*/ 357136 w 804382"/>
                <a:gd name="connsiteY1797" fmla="*/ 51826 h 842587"/>
                <a:gd name="connsiteX1798" fmla="*/ 341001 w 804382"/>
                <a:gd name="connsiteY1798" fmla="*/ 51826 h 842587"/>
                <a:gd name="connsiteX1799" fmla="*/ 348055 w 804382"/>
                <a:gd name="connsiteY1799" fmla="*/ 48534 h 842587"/>
                <a:gd name="connsiteX1800" fmla="*/ 341488 w 804382"/>
                <a:gd name="connsiteY1800" fmla="*/ 45907 h 842587"/>
                <a:gd name="connsiteX1801" fmla="*/ 341488 w 804382"/>
                <a:gd name="connsiteY1801" fmla="*/ 39858 h 842587"/>
                <a:gd name="connsiteX1802" fmla="*/ 347277 w 804382"/>
                <a:gd name="connsiteY1802" fmla="*/ 35853 h 842587"/>
                <a:gd name="connsiteX1803" fmla="*/ 341585 w 804382"/>
                <a:gd name="connsiteY1803" fmla="*/ 31037 h 842587"/>
                <a:gd name="connsiteX1804" fmla="*/ 337709 w 804382"/>
                <a:gd name="connsiteY1804" fmla="*/ 31037 h 842587"/>
                <a:gd name="connsiteX1805" fmla="*/ 337709 w 804382"/>
                <a:gd name="connsiteY1805" fmla="*/ 39534 h 842587"/>
                <a:gd name="connsiteX1806" fmla="*/ 332504 w 804382"/>
                <a:gd name="connsiteY1806" fmla="*/ 31005 h 842587"/>
                <a:gd name="connsiteX1807" fmla="*/ 327591 w 804382"/>
                <a:gd name="connsiteY1807" fmla="*/ 27875 h 842587"/>
                <a:gd name="connsiteX1808" fmla="*/ 321380 w 804382"/>
                <a:gd name="connsiteY1808" fmla="*/ 27875 h 842587"/>
                <a:gd name="connsiteX1809" fmla="*/ 319126 w 804382"/>
                <a:gd name="connsiteY1809" fmla="*/ 31037 h 842587"/>
                <a:gd name="connsiteX1810" fmla="*/ 314553 w 804382"/>
                <a:gd name="connsiteY1810" fmla="*/ 31491 h 842587"/>
                <a:gd name="connsiteX1811" fmla="*/ 311975 w 804382"/>
                <a:gd name="connsiteY1811" fmla="*/ 31491 h 842587"/>
                <a:gd name="connsiteX1812" fmla="*/ 311975 w 804382"/>
                <a:gd name="connsiteY1812" fmla="*/ 35010 h 842587"/>
                <a:gd name="connsiteX1813" fmla="*/ 309153 w 804382"/>
                <a:gd name="connsiteY1813" fmla="*/ 39242 h 842587"/>
                <a:gd name="connsiteX1814" fmla="*/ 305440 w 804382"/>
                <a:gd name="connsiteY1814" fmla="*/ 36453 h 842587"/>
                <a:gd name="connsiteX1815" fmla="*/ 301840 w 804382"/>
                <a:gd name="connsiteY1815" fmla="*/ 35107 h 842587"/>
                <a:gd name="connsiteX1816" fmla="*/ 298078 w 804382"/>
                <a:gd name="connsiteY1816" fmla="*/ 33226 h 842587"/>
                <a:gd name="connsiteX1817" fmla="*/ 301727 w 804382"/>
                <a:gd name="connsiteY1817" fmla="*/ 27745 h 842587"/>
                <a:gd name="connsiteX1818" fmla="*/ 298175 w 804382"/>
                <a:gd name="connsiteY1818" fmla="*/ 21534 h 842587"/>
                <a:gd name="connsiteX1819" fmla="*/ 294624 w 804382"/>
                <a:gd name="connsiteY1819" fmla="*/ 19313 h 842587"/>
                <a:gd name="connsiteX1820" fmla="*/ 291997 w 804382"/>
                <a:gd name="connsiteY1820" fmla="*/ 19313 h 842587"/>
                <a:gd name="connsiteX1821" fmla="*/ 288786 w 804382"/>
                <a:gd name="connsiteY1821" fmla="*/ 21599 h 842587"/>
                <a:gd name="connsiteX1822" fmla="*/ 285770 w 804382"/>
                <a:gd name="connsiteY1822" fmla="*/ 19443 h 842587"/>
                <a:gd name="connsiteX1823" fmla="*/ 285770 w 804382"/>
                <a:gd name="connsiteY1823" fmla="*/ 21940 h 842587"/>
                <a:gd name="connsiteX1824" fmla="*/ 282608 w 804382"/>
                <a:gd name="connsiteY1824" fmla="*/ 24648 h 842587"/>
                <a:gd name="connsiteX1825" fmla="*/ 282608 w 804382"/>
                <a:gd name="connsiteY1825" fmla="*/ 27794 h 842587"/>
                <a:gd name="connsiteX1826" fmla="*/ 279933 w 804382"/>
                <a:gd name="connsiteY1826" fmla="*/ 30907 h 842587"/>
                <a:gd name="connsiteX1827" fmla="*/ 282089 w 804382"/>
                <a:gd name="connsiteY1827" fmla="*/ 33940 h 842587"/>
                <a:gd name="connsiteX1828" fmla="*/ 284830 w 804382"/>
                <a:gd name="connsiteY1828" fmla="*/ 34394 h 842587"/>
                <a:gd name="connsiteX1829" fmla="*/ 285332 w 804382"/>
                <a:gd name="connsiteY1829" fmla="*/ 36923 h 842587"/>
                <a:gd name="connsiteX1830" fmla="*/ 279592 w 804382"/>
                <a:gd name="connsiteY1830" fmla="*/ 36923 h 842587"/>
                <a:gd name="connsiteX1831" fmla="*/ 279592 w 804382"/>
                <a:gd name="connsiteY1831" fmla="*/ 33761 h 842587"/>
                <a:gd name="connsiteX1832" fmla="*/ 277079 w 804382"/>
                <a:gd name="connsiteY1832" fmla="*/ 33761 h 842587"/>
                <a:gd name="connsiteX1833" fmla="*/ 273998 w 804382"/>
                <a:gd name="connsiteY1833" fmla="*/ 36388 h 842587"/>
                <a:gd name="connsiteX1834" fmla="*/ 273998 w 804382"/>
                <a:gd name="connsiteY1834" fmla="*/ 38756 h 842587"/>
                <a:gd name="connsiteX1835" fmla="*/ 270106 w 804382"/>
                <a:gd name="connsiteY1835" fmla="*/ 37783 h 842587"/>
                <a:gd name="connsiteX1836" fmla="*/ 270106 w 804382"/>
                <a:gd name="connsiteY1836" fmla="*/ 33210 h 842587"/>
                <a:gd name="connsiteX1837" fmla="*/ 264836 w 804382"/>
                <a:gd name="connsiteY1837" fmla="*/ 27940 h 842587"/>
                <a:gd name="connsiteX1838" fmla="*/ 271127 w 804382"/>
                <a:gd name="connsiteY1838" fmla="*/ 29383 h 842587"/>
                <a:gd name="connsiteX1839" fmla="*/ 278700 w 804382"/>
                <a:gd name="connsiteY1839" fmla="*/ 23140 h 842587"/>
                <a:gd name="connsiteX1840" fmla="*/ 279138 w 804382"/>
                <a:gd name="connsiteY1840" fmla="*/ 16086 h 842587"/>
                <a:gd name="connsiteX1841" fmla="*/ 272036 w 804382"/>
                <a:gd name="connsiteY1841" fmla="*/ 13864 h 842587"/>
                <a:gd name="connsiteX1842" fmla="*/ 268306 w 804382"/>
                <a:gd name="connsiteY1842" fmla="*/ 13864 h 842587"/>
                <a:gd name="connsiteX1843" fmla="*/ 268306 w 804382"/>
                <a:gd name="connsiteY1843" fmla="*/ 9275 h 842587"/>
                <a:gd name="connsiteX1844" fmla="*/ 258058 w 804382"/>
                <a:gd name="connsiteY1844" fmla="*/ 357 h 842587"/>
                <a:gd name="connsiteX1845" fmla="*/ 254101 w 804382"/>
                <a:gd name="connsiteY1845" fmla="*/ 3876 h 842587"/>
                <a:gd name="connsiteX1846" fmla="*/ 245085 w 804382"/>
                <a:gd name="connsiteY1846" fmla="*/ 19216 h 842587"/>
                <a:gd name="connsiteX1847" fmla="*/ 238274 w 804382"/>
                <a:gd name="connsiteY1847" fmla="*/ 27388 h 842587"/>
                <a:gd name="connsiteX1848" fmla="*/ 227864 w 804382"/>
                <a:gd name="connsiteY1848" fmla="*/ 35091 h 842587"/>
                <a:gd name="connsiteX1849" fmla="*/ 227831 w 804382"/>
                <a:gd name="connsiteY1849" fmla="*/ 35091 h 842587"/>
                <a:gd name="connsiteX1850" fmla="*/ 216545 w 804382"/>
                <a:gd name="connsiteY1850" fmla="*/ 37815 h 842587"/>
                <a:gd name="connsiteX1851" fmla="*/ 209313 w 804382"/>
                <a:gd name="connsiteY1851" fmla="*/ 38269 h 842587"/>
                <a:gd name="connsiteX1852" fmla="*/ 203362 w 804382"/>
                <a:gd name="connsiteY1852" fmla="*/ 40102 h 842587"/>
                <a:gd name="connsiteX1853" fmla="*/ 200913 w 804382"/>
                <a:gd name="connsiteY1853" fmla="*/ 37166 h 842587"/>
                <a:gd name="connsiteX1854" fmla="*/ 206378 w 804382"/>
                <a:gd name="connsiteY1854" fmla="*/ 35350 h 842587"/>
                <a:gd name="connsiteX1855" fmla="*/ 204254 w 804382"/>
                <a:gd name="connsiteY1855" fmla="*/ 30680 h 842587"/>
                <a:gd name="connsiteX1856" fmla="*/ 198530 w 804382"/>
                <a:gd name="connsiteY1856" fmla="*/ 35091 h 842587"/>
                <a:gd name="connsiteX1857" fmla="*/ 192659 w 804382"/>
                <a:gd name="connsiteY1857" fmla="*/ 38253 h 842587"/>
                <a:gd name="connsiteX1858" fmla="*/ 187714 w 804382"/>
                <a:gd name="connsiteY1858" fmla="*/ 43653 h 842587"/>
                <a:gd name="connsiteX1859" fmla="*/ 184714 w 804382"/>
                <a:gd name="connsiteY1859" fmla="*/ 46231 h 842587"/>
                <a:gd name="connsiteX1860" fmla="*/ 190876 w 804382"/>
                <a:gd name="connsiteY1860" fmla="*/ 48874 h 842587"/>
                <a:gd name="connsiteX1861" fmla="*/ 193130 w 804382"/>
                <a:gd name="connsiteY1861" fmla="*/ 53820 h 842587"/>
                <a:gd name="connsiteX1862" fmla="*/ 201092 w 804382"/>
                <a:gd name="connsiteY1862" fmla="*/ 54290 h 842587"/>
                <a:gd name="connsiteX1863" fmla="*/ 198513 w 804382"/>
                <a:gd name="connsiteY1863" fmla="*/ 56350 h 842587"/>
                <a:gd name="connsiteX1864" fmla="*/ 192724 w 804382"/>
                <a:gd name="connsiteY1864" fmla="*/ 57242 h 842587"/>
                <a:gd name="connsiteX1865" fmla="*/ 193178 w 804382"/>
                <a:gd name="connsiteY1865" fmla="*/ 65852 h 842587"/>
                <a:gd name="connsiteX1866" fmla="*/ 187892 w 804382"/>
                <a:gd name="connsiteY1866" fmla="*/ 65366 h 842587"/>
                <a:gd name="connsiteX1867" fmla="*/ 188800 w 804382"/>
                <a:gd name="connsiteY1867" fmla="*/ 59463 h 842587"/>
                <a:gd name="connsiteX1868" fmla="*/ 184195 w 804382"/>
                <a:gd name="connsiteY1868" fmla="*/ 58085 h 842587"/>
                <a:gd name="connsiteX1869" fmla="*/ 188751 w 804382"/>
                <a:gd name="connsiteY1869" fmla="*/ 52620 h 842587"/>
                <a:gd name="connsiteX1870" fmla="*/ 184422 w 804382"/>
                <a:gd name="connsiteY1870" fmla="*/ 49588 h 842587"/>
                <a:gd name="connsiteX1871" fmla="*/ 181827 w 804382"/>
                <a:gd name="connsiteY1871" fmla="*/ 50885 h 842587"/>
                <a:gd name="connsiteX1872" fmla="*/ 178681 w 804382"/>
                <a:gd name="connsiteY1872" fmla="*/ 55815 h 842587"/>
                <a:gd name="connsiteX1873" fmla="*/ 175471 w 804382"/>
                <a:gd name="connsiteY1873" fmla="*/ 59479 h 842587"/>
                <a:gd name="connsiteX1874" fmla="*/ 170509 w 804382"/>
                <a:gd name="connsiteY1874" fmla="*/ 62641 h 842587"/>
                <a:gd name="connsiteX1875" fmla="*/ 165076 w 804382"/>
                <a:gd name="connsiteY1875" fmla="*/ 65366 h 842587"/>
                <a:gd name="connsiteX1876" fmla="*/ 161022 w 804382"/>
                <a:gd name="connsiteY1876" fmla="*/ 67620 h 842587"/>
                <a:gd name="connsiteX1877" fmla="*/ 154325 w 804382"/>
                <a:gd name="connsiteY1877" fmla="*/ 70295 h 842587"/>
                <a:gd name="connsiteX1878" fmla="*/ 154325 w 804382"/>
                <a:gd name="connsiteY1878" fmla="*/ 73457 h 842587"/>
                <a:gd name="connsiteX1879" fmla="*/ 149980 w 804382"/>
                <a:gd name="connsiteY1879" fmla="*/ 75387 h 842587"/>
                <a:gd name="connsiteX1880" fmla="*/ 149980 w 804382"/>
                <a:gd name="connsiteY1880" fmla="*/ 69598 h 842587"/>
                <a:gd name="connsiteX1881" fmla="*/ 144353 w 804382"/>
                <a:gd name="connsiteY1881" fmla="*/ 74365 h 842587"/>
                <a:gd name="connsiteX1882" fmla="*/ 136683 w 804382"/>
                <a:gd name="connsiteY1882" fmla="*/ 85635 h 842587"/>
                <a:gd name="connsiteX1883" fmla="*/ 129483 w 804382"/>
                <a:gd name="connsiteY1883" fmla="*/ 93289 h 842587"/>
                <a:gd name="connsiteX1884" fmla="*/ 129483 w 804382"/>
                <a:gd name="connsiteY1884" fmla="*/ 97813 h 842587"/>
                <a:gd name="connsiteX1885" fmla="*/ 125867 w 804382"/>
                <a:gd name="connsiteY1885" fmla="*/ 100521 h 842587"/>
                <a:gd name="connsiteX1886" fmla="*/ 125867 w 804382"/>
                <a:gd name="connsiteY1886" fmla="*/ 119024 h 842587"/>
                <a:gd name="connsiteX1887" fmla="*/ 122218 w 804382"/>
                <a:gd name="connsiteY1887" fmla="*/ 124034 h 842587"/>
                <a:gd name="connsiteX1888" fmla="*/ 119526 w 804382"/>
                <a:gd name="connsiteY1888" fmla="*/ 129434 h 842587"/>
                <a:gd name="connsiteX1889" fmla="*/ 114078 w 804382"/>
                <a:gd name="connsiteY1889" fmla="*/ 138499 h 842587"/>
                <a:gd name="connsiteX1890" fmla="*/ 107283 w 804382"/>
                <a:gd name="connsiteY1890" fmla="*/ 143477 h 842587"/>
                <a:gd name="connsiteX1891" fmla="*/ 100440 w 804382"/>
                <a:gd name="connsiteY1891" fmla="*/ 146672 h 842587"/>
                <a:gd name="connsiteX1892" fmla="*/ 92754 w 804382"/>
                <a:gd name="connsiteY1892" fmla="*/ 147580 h 842587"/>
                <a:gd name="connsiteX1893" fmla="*/ 84646 w 804382"/>
                <a:gd name="connsiteY1893" fmla="*/ 149834 h 842587"/>
                <a:gd name="connsiteX1894" fmla="*/ 73311 w 804382"/>
                <a:gd name="connsiteY1894" fmla="*/ 152104 h 842587"/>
                <a:gd name="connsiteX1895" fmla="*/ 73279 w 804382"/>
                <a:gd name="connsiteY1895" fmla="*/ 152104 h 842587"/>
                <a:gd name="connsiteX1896" fmla="*/ 68317 w 804382"/>
                <a:gd name="connsiteY1896" fmla="*/ 150742 h 842587"/>
                <a:gd name="connsiteX1897" fmla="*/ 64279 w 804382"/>
                <a:gd name="connsiteY1897" fmla="*/ 149850 h 842587"/>
                <a:gd name="connsiteX1898" fmla="*/ 59009 w 804382"/>
                <a:gd name="connsiteY1898" fmla="*/ 149850 h 842587"/>
                <a:gd name="connsiteX1899" fmla="*/ 59009 w 804382"/>
                <a:gd name="connsiteY1899" fmla="*/ 177384 h 842587"/>
                <a:gd name="connsiteX1900" fmla="*/ 49896 w 804382"/>
                <a:gd name="connsiteY1900" fmla="*/ 178746 h 842587"/>
                <a:gd name="connsiteX1901" fmla="*/ 46993 w 804382"/>
                <a:gd name="connsiteY1901" fmla="*/ 180822 h 842587"/>
                <a:gd name="connsiteX1902" fmla="*/ 50772 w 804382"/>
                <a:gd name="connsiteY1902" fmla="*/ 182087 h 842587"/>
                <a:gd name="connsiteX1903" fmla="*/ 54858 w 804382"/>
                <a:gd name="connsiteY1903" fmla="*/ 182087 h 842587"/>
                <a:gd name="connsiteX1904" fmla="*/ 59869 w 804382"/>
                <a:gd name="connsiteY1904" fmla="*/ 185735 h 842587"/>
                <a:gd name="connsiteX1905" fmla="*/ 64409 w 804382"/>
                <a:gd name="connsiteY1905" fmla="*/ 188914 h 842587"/>
                <a:gd name="connsiteX1906" fmla="*/ 66209 w 804382"/>
                <a:gd name="connsiteY1906" fmla="*/ 192513 h 842587"/>
                <a:gd name="connsiteX1907" fmla="*/ 72922 w 804382"/>
                <a:gd name="connsiteY1907" fmla="*/ 194751 h 842587"/>
                <a:gd name="connsiteX1908" fmla="*/ 77463 w 804382"/>
                <a:gd name="connsiteY1908" fmla="*/ 197021 h 842587"/>
                <a:gd name="connsiteX1909" fmla="*/ 80641 w 804382"/>
                <a:gd name="connsiteY1909" fmla="*/ 199292 h 842587"/>
                <a:gd name="connsiteX1910" fmla="*/ 87014 w 804382"/>
                <a:gd name="connsiteY1910" fmla="*/ 204756 h 842587"/>
                <a:gd name="connsiteX1911" fmla="*/ 89706 w 804382"/>
                <a:gd name="connsiteY1911" fmla="*/ 209702 h 842587"/>
                <a:gd name="connsiteX1912" fmla="*/ 93743 w 804382"/>
                <a:gd name="connsiteY1912" fmla="*/ 212848 h 842587"/>
                <a:gd name="connsiteX1913" fmla="*/ 97359 w 804382"/>
                <a:gd name="connsiteY1913" fmla="*/ 216464 h 842587"/>
                <a:gd name="connsiteX1914" fmla="*/ 100100 w 804382"/>
                <a:gd name="connsiteY1914" fmla="*/ 217843 h 842587"/>
                <a:gd name="connsiteX1915" fmla="*/ 103262 w 804382"/>
                <a:gd name="connsiteY1915" fmla="*/ 221459 h 842587"/>
                <a:gd name="connsiteX1916" fmla="*/ 105532 w 804382"/>
                <a:gd name="connsiteY1916" fmla="*/ 225091 h 842587"/>
                <a:gd name="connsiteX1917" fmla="*/ 107348 w 804382"/>
                <a:gd name="connsiteY1917" fmla="*/ 229177 h 842587"/>
                <a:gd name="connsiteX1918" fmla="*/ 108256 w 804382"/>
                <a:gd name="connsiteY1918" fmla="*/ 232810 h 842587"/>
                <a:gd name="connsiteX1919" fmla="*/ 108710 w 804382"/>
                <a:gd name="connsiteY1919" fmla="*/ 237366 h 842587"/>
                <a:gd name="connsiteX1920" fmla="*/ 108710 w 804382"/>
                <a:gd name="connsiteY1920" fmla="*/ 243236 h 842587"/>
                <a:gd name="connsiteX1921" fmla="*/ 108516 w 804382"/>
                <a:gd name="connsiteY1921" fmla="*/ 243690 h 842587"/>
                <a:gd name="connsiteX1922" fmla="*/ 108256 w 804382"/>
                <a:gd name="connsiteY1922" fmla="*/ 243642 h 842587"/>
                <a:gd name="connsiteX1923" fmla="*/ 108694 w 804382"/>
                <a:gd name="connsiteY1923" fmla="*/ 244534 h 842587"/>
                <a:gd name="connsiteX1924" fmla="*/ 109083 w 804382"/>
                <a:gd name="connsiteY1924" fmla="*/ 247161 h 842587"/>
                <a:gd name="connsiteX1925" fmla="*/ 109035 w 804382"/>
                <a:gd name="connsiteY1925" fmla="*/ 247226 h 842587"/>
                <a:gd name="connsiteX1926" fmla="*/ 110446 w 804382"/>
                <a:gd name="connsiteY1926" fmla="*/ 248085 h 842587"/>
                <a:gd name="connsiteX1927" fmla="*/ 115683 w 804382"/>
                <a:gd name="connsiteY1927" fmla="*/ 250096 h 842587"/>
                <a:gd name="connsiteX1928" fmla="*/ 116737 w 804382"/>
                <a:gd name="connsiteY1928" fmla="*/ 250339 h 842587"/>
                <a:gd name="connsiteX1929" fmla="*/ 121213 w 804382"/>
                <a:gd name="connsiteY1929" fmla="*/ 250793 h 842587"/>
                <a:gd name="connsiteX1930" fmla="*/ 121245 w 804382"/>
                <a:gd name="connsiteY1930" fmla="*/ 250793 h 842587"/>
                <a:gd name="connsiteX1931" fmla="*/ 124407 w 804382"/>
                <a:gd name="connsiteY1931" fmla="*/ 251701 h 842587"/>
                <a:gd name="connsiteX1932" fmla="*/ 129321 w 804382"/>
                <a:gd name="connsiteY1932" fmla="*/ 253047 h 842587"/>
                <a:gd name="connsiteX1933" fmla="*/ 132012 w 804382"/>
                <a:gd name="connsiteY1933" fmla="*/ 251701 h 842587"/>
                <a:gd name="connsiteX1934" fmla="*/ 135661 w 804382"/>
                <a:gd name="connsiteY1934" fmla="*/ 251701 h 842587"/>
                <a:gd name="connsiteX1935" fmla="*/ 142439 w 804382"/>
                <a:gd name="connsiteY1935" fmla="*/ 253047 h 842587"/>
                <a:gd name="connsiteX1936" fmla="*/ 146007 w 804382"/>
                <a:gd name="connsiteY1936" fmla="*/ 252609 h 842587"/>
                <a:gd name="connsiteX1937" fmla="*/ 148277 w 804382"/>
                <a:gd name="connsiteY1937" fmla="*/ 251247 h 842587"/>
                <a:gd name="connsiteX1938" fmla="*/ 154277 w 804382"/>
                <a:gd name="connsiteY1938" fmla="*/ 252171 h 842587"/>
                <a:gd name="connsiteX1939" fmla="*/ 156142 w 804382"/>
                <a:gd name="connsiteY1939" fmla="*/ 257312 h 842587"/>
                <a:gd name="connsiteX1940" fmla="*/ 152039 w 804382"/>
                <a:gd name="connsiteY1940" fmla="*/ 260506 h 842587"/>
                <a:gd name="connsiteX1941" fmla="*/ 151601 w 804382"/>
                <a:gd name="connsiteY1941" fmla="*/ 266295 h 842587"/>
                <a:gd name="connsiteX1942" fmla="*/ 152931 w 804382"/>
                <a:gd name="connsiteY1942" fmla="*/ 270301 h 842587"/>
                <a:gd name="connsiteX1943" fmla="*/ 155639 w 804382"/>
                <a:gd name="connsiteY1943" fmla="*/ 273009 h 842587"/>
                <a:gd name="connsiteX1944" fmla="*/ 156969 w 804382"/>
                <a:gd name="connsiteY1944" fmla="*/ 275230 h 842587"/>
                <a:gd name="connsiteX1945" fmla="*/ 161331 w 804382"/>
                <a:gd name="connsiteY1945" fmla="*/ 277841 h 842587"/>
                <a:gd name="connsiteX1946" fmla="*/ 162612 w 804382"/>
                <a:gd name="connsiteY1946" fmla="*/ 275263 h 842587"/>
                <a:gd name="connsiteX1947" fmla="*/ 164914 w 804382"/>
                <a:gd name="connsiteY1947" fmla="*/ 272036 h 842587"/>
                <a:gd name="connsiteX1948" fmla="*/ 167703 w 804382"/>
                <a:gd name="connsiteY1948" fmla="*/ 271565 h 842587"/>
                <a:gd name="connsiteX1949" fmla="*/ 170022 w 804382"/>
                <a:gd name="connsiteY1949" fmla="*/ 272036 h 842587"/>
                <a:gd name="connsiteX1950" fmla="*/ 173184 w 804382"/>
                <a:gd name="connsiteY1950" fmla="*/ 274744 h 842587"/>
                <a:gd name="connsiteX1951" fmla="*/ 177595 w 804382"/>
                <a:gd name="connsiteY1951" fmla="*/ 275619 h 842587"/>
                <a:gd name="connsiteX1952" fmla="*/ 180352 w 804382"/>
                <a:gd name="connsiteY1952" fmla="*/ 272863 h 842587"/>
                <a:gd name="connsiteX1953" fmla="*/ 184097 w 804382"/>
                <a:gd name="connsiteY1953" fmla="*/ 277079 h 842587"/>
                <a:gd name="connsiteX1954" fmla="*/ 184097 w 804382"/>
                <a:gd name="connsiteY1954" fmla="*/ 282624 h 842587"/>
                <a:gd name="connsiteX1955" fmla="*/ 180368 w 804382"/>
                <a:gd name="connsiteY1955" fmla="*/ 284943 h 842587"/>
                <a:gd name="connsiteX1956" fmla="*/ 175406 w 804382"/>
                <a:gd name="connsiteY1956" fmla="*/ 285851 h 842587"/>
                <a:gd name="connsiteX1957" fmla="*/ 169455 w 804382"/>
                <a:gd name="connsiteY1957" fmla="*/ 285851 h 842587"/>
                <a:gd name="connsiteX1958" fmla="*/ 163601 w 804382"/>
                <a:gd name="connsiteY1958" fmla="*/ 280452 h 842587"/>
                <a:gd name="connsiteX1959" fmla="*/ 159125 w 804382"/>
                <a:gd name="connsiteY1959" fmla="*/ 281343 h 842587"/>
                <a:gd name="connsiteX1960" fmla="*/ 159109 w 804382"/>
                <a:gd name="connsiteY1960" fmla="*/ 281343 h 842587"/>
                <a:gd name="connsiteX1961" fmla="*/ 155006 w 804382"/>
                <a:gd name="connsiteY1961" fmla="*/ 280889 h 842587"/>
                <a:gd name="connsiteX1962" fmla="*/ 150450 w 804382"/>
                <a:gd name="connsiteY1962" fmla="*/ 277257 h 842587"/>
                <a:gd name="connsiteX1963" fmla="*/ 147255 w 804382"/>
                <a:gd name="connsiteY1963" fmla="*/ 274046 h 842587"/>
                <a:gd name="connsiteX1964" fmla="*/ 145423 w 804382"/>
                <a:gd name="connsiteY1964" fmla="*/ 270382 h 842587"/>
                <a:gd name="connsiteX1965" fmla="*/ 146785 w 804382"/>
                <a:gd name="connsiteY1965" fmla="*/ 265874 h 842587"/>
                <a:gd name="connsiteX1966" fmla="*/ 143672 w 804382"/>
                <a:gd name="connsiteY1966" fmla="*/ 260085 h 842587"/>
                <a:gd name="connsiteX1967" fmla="*/ 140137 w 804382"/>
                <a:gd name="connsiteY1967" fmla="*/ 257879 h 842587"/>
                <a:gd name="connsiteX1968" fmla="*/ 135758 w 804382"/>
                <a:gd name="connsiteY1968" fmla="*/ 258755 h 842587"/>
                <a:gd name="connsiteX1969" fmla="*/ 134883 w 804382"/>
                <a:gd name="connsiteY1969" fmla="*/ 261803 h 842587"/>
                <a:gd name="connsiteX1970" fmla="*/ 135320 w 804382"/>
                <a:gd name="connsiteY1970" fmla="*/ 265322 h 842587"/>
                <a:gd name="connsiteX1971" fmla="*/ 137996 w 804382"/>
                <a:gd name="connsiteY1971" fmla="*/ 267560 h 842587"/>
                <a:gd name="connsiteX1972" fmla="*/ 141596 w 804382"/>
                <a:gd name="connsiteY1972" fmla="*/ 270706 h 842587"/>
                <a:gd name="connsiteX1973" fmla="*/ 141612 w 804382"/>
                <a:gd name="connsiteY1973" fmla="*/ 270706 h 842587"/>
                <a:gd name="connsiteX1974" fmla="*/ 144774 w 804382"/>
                <a:gd name="connsiteY1974" fmla="*/ 274792 h 842587"/>
                <a:gd name="connsiteX1975" fmla="*/ 148407 w 804382"/>
                <a:gd name="connsiteY1975" fmla="*/ 278879 h 842587"/>
                <a:gd name="connsiteX1976" fmla="*/ 149769 w 804382"/>
                <a:gd name="connsiteY1976" fmla="*/ 281635 h 842587"/>
                <a:gd name="connsiteX1977" fmla="*/ 150207 w 804382"/>
                <a:gd name="connsiteY1977" fmla="*/ 284716 h 842587"/>
                <a:gd name="connsiteX1978" fmla="*/ 155055 w 804382"/>
                <a:gd name="connsiteY1978" fmla="*/ 286484 h 842587"/>
                <a:gd name="connsiteX1979" fmla="*/ 160925 w 804382"/>
                <a:gd name="connsiteY1979" fmla="*/ 285576 h 842587"/>
                <a:gd name="connsiteX1980" fmla="*/ 163714 w 804382"/>
                <a:gd name="connsiteY1980" fmla="*/ 286500 h 842587"/>
                <a:gd name="connsiteX1981" fmla="*/ 166471 w 804382"/>
                <a:gd name="connsiteY1981" fmla="*/ 290181 h 842587"/>
                <a:gd name="connsiteX1982" fmla="*/ 167379 w 804382"/>
                <a:gd name="connsiteY1982" fmla="*/ 292922 h 842587"/>
                <a:gd name="connsiteX1983" fmla="*/ 166893 w 804382"/>
                <a:gd name="connsiteY1983" fmla="*/ 295338 h 842587"/>
                <a:gd name="connsiteX1984" fmla="*/ 164039 w 804382"/>
                <a:gd name="connsiteY1984" fmla="*/ 295338 h 842587"/>
                <a:gd name="connsiteX1985" fmla="*/ 161298 w 804382"/>
                <a:gd name="connsiteY1985" fmla="*/ 293975 h 842587"/>
                <a:gd name="connsiteX1986" fmla="*/ 158250 w 804382"/>
                <a:gd name="connsiteY1986" fmla="*/ 293100 h 842587"/>
                <a:gd name="connsiteX1987" fmla="*/ 153369 w 804382"/>
                <a:gd name="connsiteY1987" fmla="*/ 298419 h 842587"/>
                <a:gd name="connsiteX1988" fmla="*/ 153369 w 804382"/>
                <a:gd name="connsiteY1988" fmla="*/ 300673 h 842587"/>
                <a:gd name="connsiteX1989" fmla="*/ 151974 w 804382"/>
                <a:gd name="connsiteY1989" fmla="*/ 304840 h 842587"/>
                <a:gd name="connsiteX1990" fmla="*/ 148634 w 804382"/>
                <a:gd name="connsiteY1990" fmla="*/ 304840 h 842587"/>
                <a:gd name="connsiteX1991" fmla="*/ 147272 w 804382"/>
                <a:gd name="connsiteY1991" fmla="*/ 302586 h 842587"/>
                <a:gd name="connsiteX1992" fmla="*/ 136926 w 804382"/>
                <a:gd name="connsiteY1992" fmla="*/ 302586 h 842587"/>
                <a:gd name="connsiteX1993" fmla="*/ 131056 w 804382"/>
                <a:gd name="connsiteY1993" fmla="*/ 301224 h 842587"/>
                <a:gd name="connsiteX1994" fmla="*/ 125218 w 804382"/>
                <a:gd name="connsiteY1994" fmla="*/ 300770 h 842587"/>
                <a:gd name="connsiteX1995" fmla="*/ 121618 w 804382"/>
                <a:gd name="connsiteY1995" fmla="*/ 301224 h 842587"/>
                <a:gd name="connsiteX1996" fmla="*/ 116624 w 804382"/>
                <a:gd name="connsiteY1996" fmla="*/ 301678 h 842587"/>
                <a:gd name="connsiteX1997" fmla="*/ 116624 w 804382"/>
                <a:gd name="connsiteY1997" fmla="*/ 301678 h 842587"/>
                <a:gd name="connsiteX1998" fmla="*/ 112489 w 804382"/>
                <a:gd name="connsiteY1998" fmla="*/ 301224 h 842587"/>
                <a:gd name="connsiteX1999" fmla="*/ 111094 w 804382"/>
                <a:gd name="connsiteY1999" fmla="*/ 298905 h 842587"/>
                <a:gd name="connsiteX2000" fmla="*/ 108370 w 804382"/>
                <a:gd name="connsiteY2000" fmla="*/ 295273 h 842587"/>
                <a:gd name="connsiteX2001" fmla="*/ 108370 w 804382"/>
                <a:gd name="connsiteY2001" fmla="*/ 290262 h 842587"/>
                <a:gd name="connsiteX2002" fmla="*/ 107916 w 804382"/>
                <a:gd name="connsiteY2002" fmla="*/ 288024 h 842587"/>
                <a:gd name="connsiteX2003" fmla="*/ 107916 w 804382"/>
                <a:gd name="connsiteY2003" fmla="*/ 284781 h 842587"/>
                <a:gd name="connsiteX2004" fmla="*/ 109748 w 804382"/>
                <a:gd name="connsiteY2004" fmla="*/ 282479 h 842587"/>
                <a:gd name="connsiteX2005" fmla="*/ 111483 w 804382"/>
                <a:gd name="connsiteY2005" fmla="*/ 279430 h 842587"/>
                <a:gd name="connsiteX2006" fmla="*/ 107089 w 804382"/>
                <a:gd name="connsiteY2006" fmla="*/ 275035 h 842587"/>
                <a:gd name="connsiteX2007" fmla="*/ 101267 w 804382"/>
                <a:gd name="connsiteY2007" fmla="*/ 275035 h 842587"/>
                <a:gd name="connsiteX2008" fmla="*/ 98154 w 804382"/>
                <a:gd name="connsiteY2008" fmla="*/ 275473 h 842587"/>
                <a:gd name="connsiteX2009" fmla="*/ 93630 w 804382"/>
                <a:gd name="connsiteY2009" fmla="*/ 276835 h 842587"/>
                <a:gd name="connsiteX2010" fmla="*/ 93597 w 804382"/>
                <a:gd name="connsiteY2010" fmla="*/ 276835 h 842587"/>
                <a:gd name="connsiteX2011" fmla="*/ 87808 w 804382"/>
                <a:gd name="connsiteY2011" fmla="*/ 277290 h 842587"/>
                <a:gd name="connsiteX2012" fmla="*/ 85571 w 804382"/>
                <a:gd name="connsiteY2012" fmla="*/ 281327 h 842587"/>
                <a:gd name="connsiteX2013" fmla="*/ 81906 w 804382"/>
                <a:gd name="connsiteY2013" fmla="*/ 284992 h 842587"/>
                <a:gd name="connsiteX2014" fmla="*/ 79117 w 804382"/>
                <a:gd name="connsiteY2014" fmla="*/ 284522 h 842587"/>
                <a:gd name="connsiteX2015" fmla="*/ 76019 w 804382"/>
                <a:gd name="connsiteY2015" fmla="*/ 284522 h 842587"/>
                <a:gd name="connsiteX2016" fmla="*/ 71544 w 804382"/>
                <a:gd name="connsiteY2016" fmla="*/ 287668 h 842587"/>
                <a:gd name="connsiteX2017" fmla="*/ 69339 w 804382"/>
                <a:gd name="connsiteY2017" fmla="*/ 289419 h 842587"/>
                <a:gd name="connsiteX2018" fmla="*/ 69339 w 804382"/>
                <a:gd name="connsiteY2018" fmla="*/ 292938 h 842587"/>
                <a:gd name="connsiteX2019" fmla="*/ 70733 w 804382"/>
                <a:gd name="connsiteY2019" fmla="*/ 297105 h 842587"/>
                <a:gd name="connsiteX2020" fmla="*/ 67409 w 804382"/>
                <a:gd name="connsiteY2020" fmla="*/ 298532 h 842587"/>
                <a:gd name="connsiteX2021" fmla="*/ 67376 w 804382"/>
                <a:gd name="connsiteY2021" fmla="*/ 298532 h 842587"/>
                <a:gd name="connsiteX2022" fmla="*/ 60598 w 804382"/>
                <a:gd name="connsiteY2022" fmla="*/ 297624 h 842587"/>
                <a:gd name="connsiteX2023" fmla="*/ 54355 w 804382"/>
                <a:gd name="connsiteY2023" fmla="*/ 296732 h 842587"/>
                <a:gd name="connsiteX2024" fmla="*/ 50334 w 804382"/>
                <a:gd name="connsiteY2024" fmla="*/ 302083 h 842587"/>
                <a:gd name="connsiteX2025" fmla="*/ 46685 w 804382"/>
                <a:gd name="connsiteY2025" fmla="*/ 306640 h 842587"/>
                <a:gd name="connsiteX2026" fmla="*/ 43685 w 804382"/>
                <a:gd name="connsiteY2026" fmla="*/ 308359 h 842587"/>
                <a:gd name="connsiteX2027" fmla="*/ 44755 w 804382"/>
                <a:gd name="connsiteY2027" fmla="*/ 310629 h 842587"/>
                <a:gd name="connsiteX2028" fmla="*/ 43458 w 804382"/>
                <a:gd name="connsiteY2028" fmla="*/ 311180 h 842587"/>
                <a:gd name="connsiteX2029" fmla="*/ 38512 w 804382"/>
                <a:gd name="connsiteY2029" fmla="*/ 311180 h 842587"/>
                <a:gd name="connsiteX2030" fmla="*/ 32756 w 804382"/>
                <a:gd name="connsiteY2030" fmla="*/ 312948 h 842587"/>
                <a:gd name="connsiteX2031" fmla="*/ 32756 w 804382"/>
                <a:gd name="connsiteY2031" fmla="*/ 316564 h 842587"/>
                <a:gd name="connsiteX2032" fmla="*/ 26805 w 804382"/>
                <a:gd name="connsiteY2032" fmla="*/ 318396 h 842587"/>
                <a:gd name="connsiteX2033" fmla="*/ 23270 w 804382"/>
                <a:gd name="connsiteY2033" fmla="*/ 321494 h 842587"/>
                <a:gd name="connsiteX2034" fmla="*/ 23270 w 804382"/>
                <a:gd name="connsiteY2034" fmla="*/ 325888 h 842587"/>
                <a:gd name="connsiteX2035" fmla="*/ 26367 w 804382"/>
                <a:gd name="connsiteY2035" fmla="*/ 328985 h 842587"/>
                <a:gd name="connsiteX2036" fmla="*/ 30859 w 804382"/>
                <a:gd name="connsiteY2036" fmla="*/ 330785 h 842587"/>
                <a:gd name="connsiteX2037" fmla="*/ 38529 w 804382"/>
                <a:gd name="connsiteY2037" fmla="*/ 333493 h 842587"/>
                <a:gd name="connsiteX2038" fmla="*/ 45307 w 804382"/>
                <a:gd name="connsiteY2038" fmla="*/ 336201 h 842587"/>
                <a:gd name="connsiteX2039" fmla="*/ 52961 w 804382"/>
                <a:gd name="connsiteY2039" fmla="*/ 338455 h 842587"/>
                <a:gd name="connsiteX2040" fmla="*/ 58863 w 804382"/>
                <a:gd name="connsiteY2040" fmla="*/ 338909 h 842587"/>
                <a:gd name="connsiteX2041" fmla="*/ 63631 w 804382"/>
                <a:gd name="connsiteY2041" fmla="*/ 342250 h 842587"/>
                <a:gd name="connsiteX2042" fmla="*/ 59723 w 804382"/>
                <a:gd name="connsiteY2042" fmla="*/ 343709 h 842587"/>
                <a:gd name="connsiteX2043" fmla="*/ 56171 w 804382"/>
                <a:gd name="connsiteY2043" fmla="*/ 342817 h 842587"/>
                <a:gd name="connsiteX2044" fmla="*/ 53934 w 804382"/>
                <a:gd name="connsiteY2044" fmla="*/ 346401 h 842587"/>
                <a:gd name="connsiteX2045" fmla="*/ 49312 w 804382"/>
                <a:gd name="connsiteY2045" fmla="*/ 346855 h 842587"/>
                <a:gd name="connsiteX2046" fmla="*/ 46896 w 804382"/>
                <a:gd name="connsiteY2046" fmla="*/ 346044 h 842587"/>
                <a:gd name="connsiteX2047" fmla="*/ 49442 w 804382"/>
                <a:gd name="connsiteY2047" fmla="*/ 351152 h 842587"/>
                <a:gd name="connsiteX2048" fmla="*/ 52588 w 804382"/>
                <a:gd name="connsiteY2048" fmla="*/ 354752 h 842587"/>
                <a:gd name="connsiteX2049" fmla="*/ 54874 w 804382"/>
                <a:gd name="connsiteY2049" fmla="*/ 357963 h 842587"/>
                <a:gd name="connsiteX2050" fmla="*/ 55782 w 804382"/>
                <a:gd name="connsiteY2050" fmla="*/ 362957 h 842587"/>
                <a:gd name="connsiteX2051" fmla="*/ 55782 w 804382"/>
                <a:gd name="connsiteY2051" fmla="*/ 368325 h 842587"/>
                <a:gd name="connsiteX2052" fmla="*/ 59269 w 804382"/>
                <a:gd name="connsiteY2052" fmla="*/ 371373 h 842587"/>
                <a:gd name="connsiteX2053" fmla="*/ 61587 w 804382"/>
                <a:gd name="connsiteY2053" fmla="*/ 372330 h 842587"/>
                <a:gd name="connsiteX2054" fmla="*/ 66063 w 804382"/>
                <a:gd name="connsiteY2054" fmla="*/ 374568 h 842587"/>
                <a:gd name="connsiteX2055" fmla="*/ 71025 w 804382"/>
                <a:gd name="connsiteY2055" fmla="*/ 375914 h 842587"/>
                <a:gd name="connsiteX2056" fmla="*/ 73749 w 804382"/>
                <a:gd name="connsiteY2056" fmla="*/ 376822 h 842587"/>
                <a:gd name="connsiteX2057" fmla="*/ 79636 w 804382"/>
                <a:gd name="connsiteY2057" fmla="*/ 379076 h 842587"/>
                <a:gd name="connsiteX2058" fmla="*/ 81906 w 804382"/>
                <a:gd name="connsiteY2058" fmla="*/ 379530 h 842587"/>
                <a:gd name="connsiteX2059" fmla="*/ 85489 w 804382"/>
                <a:gd name="connsiteY2059" fmla="*/ 380876 h 842587"/>
                <a:gd name="connsiteX2060" fmla="*/ 87241 w 804382"/>
                <a:gd name="connsiteY2060" fmla="*/ 381314 h 842587"/>
                <a:gd name="connsiteX2061" fmla="*/ 94392 w 804382"/>
                <a:gd name="connsiteY2061" fmla="*/ 377292 h 842587"/>
                <a:gd name="connsiteX2062" fmla="*/ 97197 w 804382"/>
                <a:gd name="connsiteY2062" fmla="*/ 375898 h 842587"/>
                <a:gd name="connsiteX2063" fmla="*/ 108937 w 804382"/>
                <a:gd name="connsiteY2063" fmla="*/ 375898 h 842587"/>
                <a:gd name="connsiteX2064" fmla="*/ 112943 w 804382"/>
                <a:gd name="connsiteY2064" fmla="*/ 375460 h 842587"/>
                <a:gd name="connsiteX2065" fmla="*/ 113802 w 804382"/>
                <a:gd name="connsiteY2065" fmla="*/ 374957 h 842587"/>
                <a:gd name="connsiteX2066" fmla="*/ 115813 w 804382"/>
                <a:gd name="connsiteY2066" fmla="*/ 375492 h 842587"/>
                <a:gd name="connsiteX2067" fmla="*/ 120305 w 804382"/>
                <a:gd name="connsiteY2067" fmla="*/ 379530 h 842587"/>
                <a:gd name="connsiteX2068" fmla="*/ 122656 w 804382"/>
                <a:gd name="connsiteY2068" fmla="*/ 380308 h 842587"/>
                <a:gd name="connsiteX2069" fmla="*/ 119656 w 804382"/>
                <a:gd name="connsiteY2069" fmla="*/ 374746 h 842587"/>
                <a:gd name="connsiteX2070" fmla="*/ 117791 w 804382"/>
                <a:gd name="connsiteY2070" fmla="*/ 371957 h 842587"/>
                <a:gd name="connsiteX2071" fmla="*/ 117856 w 804382"/>
                <a:gd name="connsiteY2071" fmla="*/ 371876 h 842587"/>
                <a:gd name="connsiteX2072" fmla="*/ 121164 w 804382"/>
                <a:gd name="connsiteY2072" fmla="*/ 370206 h 842587"/>
                <a:gd name="connsiteX2073" fmla="*/ 122624 w 804382"/>
                <a:gd name="connsiteY2073" fmla="*/ 372395 h 842587"/>
                <a:gd name="connsiteX2074" fmla="*/ 127504 w 804382"/>
                <a:gd name="connsiteY2074" fmla="*/ 378622 h 842587"/>
                <a:gd name="connsiteX2075" fmla="*/ 127553 w 804382"/>
                <a:gd name="connsiteY2075" fmla="*/ 378622 h 842587"/>
                <a:gd name="connsiteX2076" fmla="*/ 129823 w 804382"/>
                <a:gd name="connsiteY2076" fmla="*/ 382724 h 842587"/>
                <a:gd name="connsiteX2077" fmla="*/ 131931 w 804382"/>
                <a:gd name="connsiteY2077" fmla="*/ 384832 h 842587"/>
                <a:gd name="connsiteX2078" fmla="*/ 134996 w 804382"/>
                <a:gd name="connsiteY2078" fmla="*/ 379562 h 842587"/>
                <a:gd name="connsiteX2079" fmla="*/ 136342 w 804382"/>
                <a:gd name="connsiteY2079" fmla="*/ 376416 h 842587"/>
                <a:gd name="connsiteX2080" fmla="*/ 137737 w 804382"/>
                <a:gd name="connsiteY2080" fmla="*/ 374114 h 842587"/>
                <a:gd name="connsiteX2081" fmla="*/ 140899 w 804382"/>
                <a:gd name="connsiteY2081" fmla="*/ 371406 h 842587"/>
                <a:gd name="connsiteX2082" fmla="*/ 144515 w 804382"/>
                <a:gd name="connsiteY2082" fmla="*/ 368682 h 842587"/>
                <a:gd name="connsiteX2083" fmla="*/ 148617 w 804382"/>
                <a:gd name="connsiteY2083" fmla="*/ 365487 h 842587"/>
                <a:gd name="connsiteX2084" fmla="*/ 155396 w 804382"/>
                <a:gd name="connsiteY2084" fmla="*/ 365033 h 842587"/>
                <a:gd name="connsiteX2085" fmla="*/ 164476 w 804382"/>
                <a:gd name="connsiteY2085" fmla="*/ 358222 h 842587"/>
                <a:gd name="connsiteX2086" fmla="*/ 170914 w 804382"/>
                <a:gd name="connsiteY2086" fmla="*/ 362828 h 842587"/>
                <a:gd name="connsiteX2087" fmla="*/ 173671 w 804382"/>
                <a:gd name="connsiteY2087" fmla="*/ 368341 h 842587"/>
                <a:gd name="connsiteX2088" fmla="*/ 171352 w 804382"/>
                <a:gd name="connsiteY2088" fmla="*/ 373416 h 842587"/>
                <a:gd name="connsiteX2089" fmla="*/ 167249 w 804382"/>
                <a:gd name="connsiteY2089" fmla="*/ 377519 h 842587"/>
                <a:gd name="connsiteX2090" fmla="*/ 164022 w 804382"/>
                <a:gd name="connsiteY2090" fmla="*/ 377973 h 842587"/>
                <a:gd name="connsiteX2091" fmla="*/ 158720 w 804382"/>
                <a:gd name="connsiteY2091" fmla="*/ 377081 h 842587"/>
                <a:gd name="connsiteX2092" fmla="*/ 158298 w 804382"/>
                <a:gd name="connsiteY2092" fmla="*/ 379206 h 842587"/>
                <a:gd name="connsiteX2093" fmla="*/ 157877 w 804382"/>
                <a:gd name="connsiteY2093" fmla="*/ 381768 h 842587"/>
                <a:gd name="connsiteX2094" fmla="*/ 160487 w 804382"/>
                <a:gd name="connsiteY2094" fmla="*/ 382206 h 842587"/>
                <a:gd name="connsiteX2095" fmla="*/ 163698 w 804382"/>
                <a:gd name="connsiteY2095" fmla="*/ 385416 h 842587"/>
                <a:gd name="connsiteX2096" fmla="*/ 165060 w 804382"/>
                <a:gd name="connsiteY2096" fmla="*/ 389730 h 842587"/>
                <a:gd name="connsiteX2097" fmla="*/ 166876 w 804382"/>
                <a:gd name="connsiteY2097" fmla="*/ 392697 h 842587"/>
                <a:gd name="connsiteX2098" fmla="*/ 167784 w 804382"/>
                <a:gd name="connsiteY2098" fmla="*/ 397221 h 842587"/>
                <a:gd name="connsiteX2099" fmla="*/ 168238 w 804382"/>
                <a:gd name="connsiteY2099" fmla="*/ 400367 h 842587"/>
                <a:gd name="connsiteX2100" fmla="*/ 170476 w 804382"/>
                <a:gd name="connsiteY2100" fmla="*/ 403951 h 842587"/>
                <a:gd name="connsiteX2101" fmla="*/ 172309 w 804382"/>
                <a:gd name="connsiteY2101" fmla="*/ 406707 h 842587"/>
                <a:gd name="connsiteX2102" fmla="*/ 172763 w 804382"/>
                <a:gd name="connsiteY2102" fmla="*/ 409010 h 842587"/>
                <a:gd name="connsiteX2103" fmla="*/ 170930 w 804382"/>
                <a:gd name="connsiteY2103" fmla="*/ 413113 h 842587"/>
                <a:gd name="connsiteX2104" fmla="*/ 167736 w 804382"/>
                <a:gd name="connsiteY2104" fmla="*/ 419031 h 842587"/>
                <a:gd name="connsiteX2105" fmla="*/ 164087 w 804382"/>
                <a:gd name="connsiteY2105" fmla="*/ 422680 h 842587"/>
                <a:gd name="connsiteX2106" fmla="*/ 160017 w 804382"/>
                <a:gd name="connsiteY2106" fmla="*/ 424480 h 842587"/>
                <a:gd name="connsiteX2107" fmla="*/ 155444 w 804382"/>
                <a:gd name="connsiteY2107" fmla="*/ 426750 h 842587"/>
                <a:gd name="connsiteX2108" fmla="*/ 147709 w 804382"/>
                <a:gd name="connsiteY2108" fmla="*/ 427204 h 842587"/>
                <a:gd name="connsiteX2109" fmla="*/ 143201 w 804382"/>
                <a:gd name="connsiteY2109" fmla="*/ 423150 h 842587"/>
                <a:gd name="connsiteX2110" fmla="*/ 141061 w 804382"/>
                <a:gd name="connsiteY2110" fmla="*/ 423572 h 842587"/>
                <a:gd name="connsiteX2111" fmla="*/ 137039 w 804382"/>
                <a:gd name="connsiteY2111" fmla="*/ 428939 h 842587"/>
                <a:gd name="connsiteX2112" fmla="*/ 133407 w 804382"/>
                <a:gd name="connsiteY2112" fmla="*/ 437112 h 842587"/>
                <a:gd name="connsiteX2113" fmla="*/ 128429 w 804382"/>
                <a:gd name="connsiteY2113" fmla="*/ 439366 h 842587"/>
                <a:gd name="connsiteX2114" fmla="*/ 126613 w 804382"/>
                <a:gd name="connsiteY2114" fmla="*/ 442998 h 842587"/>
                <a:gd name="connsiteX2115" fmla="*/ 122024 w 804382"/>
                <a:gd name="connsiteY2115" fmla="*/ 443923 h 842587"/>
                <a:gd name="connsiteX2116" fmla="*/ 117467 w 804382"/>
                <a:gd name="connsiteY2116" fmla="*/ 443923 h 842587"/>
                <a:gd name="connsiteX2117" fmla="*/ 117451 w 804382"/>
                <a:gd name="connsiteY2117" fmla="*/ 443923 h 842587"/>
                <a:gd name="connsiteX2118" fmla="*/ 113786 w 804382"/>
                <a:gd name="connsiteY2118" fmla="*/ 442998 h 842587"/>
                <a:gd name="connsiteX2119" fmla="*/ 111500 w 804382"/>
                <a:gd name="connsiteY2119" fmla="*/ 439334 h 842587"/>
                <a:gd name="connsiteX2120" fmla="*/ 108824 w 804382"/>
                <a:gd name="connsiteY2120" fmla="*/ 436220 h 842587"/>
                <a:gd name="connsiteX2121" fmla="*/ 103035 w 804382"/>
                <a:gd name="connsiteY2121" fmla="*/ 434890 h 842587"/>
                <a:gd name="connsiteX2122" fmla="*/ 97684 w 804382"/>
                <a:gd name="connsiteY2122" fmla="*/ 436220 h 842587"/>
                <a:gd name="connsiteX2123" fmla="*/ 95057 w 804382"/>
                <a:gd name="connsiteY2123" fmla="*/ 439285 h 842587"/>
                <a:gd name="connsiteX2124" fmla="*/ 96370 w 804382"/>
                <a:gd name="connsiteY2124" fmla="*/ 442333 h 842587"/>
                <a:gd name="connsiteX2125" fmla="*/ 100246 w 804382"/>
                <a:gd name="connsiteY2125" fmla="*/ 445236 h 842587"/>
                <a:gd name="connsiteX2126" fmla="*/ 95365 w 804382"/>
                <a:gd name="connsiteY2126" fmla="*/ 445723 h 842587"/>
                <a:gd name="connsiteX2127" fmla="*/ 88684 w 804382"/>
                <a:gd name="connsiteY2127" fmla="*/ 446160 h 842587"/>
                <a:gd name="connsiteX2128" fmla="*/ 87825 w 804382"/>
                <a:gd name="connsiteY2128" fmla="*/ 450085 h 842587"/>
                <a:gd name="connsiteX2129" fmla="*/ 87825 w 804382"/>
                <a:gd name="connsiteY2129" fmla="*/ 456863 h 842587"/>
                <a:gd name="connsiteX2130" fmla="*/ 88279 w 804382"/>
                <a:gd name="connsiteY2130" fmla="*/ 460009 h 842587"/>
                <a:gd name="connsiteX2131" fmla="*/ 88716 w 804382"/>
                <a:gd name="connsiteY2131" fmla="*/ 462246 h 842587"/>
                <a:gd name="connsiteX2132" fmla="*/ 90533 w 804382"/>
                <a:gd name="connsiteY2132" fmla="*/ 468571 h 842587"/>
                <a:gd name="connsiteX2133" fmla="*/ 90565 w 804382"/>
                <a:gd name="connsiteY2133" fmla="*/ 468684 h 842587"/>
                <a:gd name="connsiteX2134" fmla="*/ 88116 w 804382"/>
                <a:gd name="connsiteY2134" fmla="*/ 469657 h 842587"/>
                <a:gd name="connsiteX2135" fmla="*/ 84095 w 804382"/>
                <a:gd name="connsiteY2135" fmla="*/ 466982 h 842587"/>
                <a:gd name="connsiteX2136" fmla="*/ 81484 w 804382"/>
                <a:gd name="connsiteY2136" fmla="*/ 470030 h 842587"/>
                <a:gd name="connsiteX2137" fmla="*/ 80576 w 804382"/>
                <a:gd name="connsiteY2137" fmla="*/ 473208 h 842587"/>
                <a:gd name="connsiteX2138" fmla="*/ 76490 w 804382"/>
                <a:gd name="connsiteY2138" fmla="*/ 476841 h 842587"/>
                <a:gd name="connsiteX2139" fmla="*/ 74236 w 804382"/>
                <a:gd name="connsiteY2139" fmla="*/ 480441 h 842587"/>
                <a:gd name="connsiteX2140" fmla="*/ 71090 w 804382"/>
                <a:gd name="connsiteY2140" fmla="*/ 486278 h 842587"/>
                <a:gd name="connsiteX2141" fmla="*/ 70652 w 804382"/>
                <a:gd name="connsiteY2141" fmla="*/ 488954 h 842587"/>
                <a:gd name="connsiteX2142" fmla="*/ 71090 w 804382"/>
                <a:gd name="connsiteY2142" fmla="*/ 492943 h 842587"/>
                <a:gd name="connsiteX2143" fmla="*/ 74349 w 804382"/>
                <a:gd name="connsiteY2143" fmla="*/ 495732 h 842587"/>
                <a:gd name="connsiteX2144" fmla="*/ 74187 w 804382"/>
                <a:gd name="connsiteY2144" fmla="*/ 495829 h 842587"/>
                <a:gd name="connsiteX2145" fmla="*/ 66874 w 804382"/>
                <a:gd name="connsiteY2145" fmla="*/ 497662 h 842587"/>
                <a:gd name="connsiteX2146" fmla="*/ 66825 w 804382"/>
                <a:gd name="connsiteY2146" fmla="*/ 497662 h 842587"/>
                <a:gd name="connsiteX2147" fmla="*/ 63841 w 804382"/>
                <a:gd name="connsiteY2147" fmla="*/ 498489 h 842587"/>
                <a:gd name="connsiteX2148" fmla="*/ 64279 w 804382"/>
                <a:gd name="connsiteY2148" fmla="*/ 503743 h 842587"/>
                <a:gd name="connsiteX2149" fmla="*/ 68041 w 804382"/>
                <a:gd name="connsiteY2149" fmla="*/ 505624 h 842587"/>
                <a:gd name="connsiteX2150" fmla="*/ 65560 w 804382"/>
                <a:gd name="connsiteY2150" fmla="*/ 507618 h 842587"/>
                <a:gd name="connsiteX2151" fmla="*/ 65495 w 804382"/>
                <a:gd name="connsiteY2151" fmla="*/ 507618 h 842587"/>
                <a:gd name="connsiteX2152" fmla="*/ 60679 w 804382"/>
                <a:gd name="connsiteY2152" fmla="*/ 507991 h 842587"/>
                <a:gd name="connsiteX2153" fmla="*/ 63371 w 804382"/>
                <a:gd name="connsiteY2153" fmla="*/ 514575 h 842587"/>
                <a:gd name="connsiteX2154" fmla="*/ 67474 w 804382"/>
                <a:gd name="connsiteY2154" fmla="*/ 520072 h 842587"/>
                <a:gd name="connsiteX2155" fmla="*/ 69647 w 804382"/>
                <a:gd name="connsiteY2155" fmla="*/ 524483 h 842587"/>
                <a:gd name="connsiteX2156" fmla="*/ 70620 w 804382"/>
                <a:gd name="connsiteY2156" fmla="*/ 524645 h 842587"/>
                <a:gd name="connsiteX2157" fmla="*/ 73798 w 804382"/>
                <a:gd name="connsiteY2157" fmla="*/ 527742 h 842587"/>
                <a:gd name="connsiteX2158" fmla="*/ 74657 w 804382"/>
                <a:gd name="connsiteY2158" fmla="*/ 531212 h 842587"/>
                <a:gd name="connsiteX2159" fmla="*/ 78582 w 804382"/>
                <a:gd name="connsiteY2159" fmla="*/ 529899 h 842587"/>
                <a:gd name="connsiteX2160" fmla="*/ 83592 w 804382"/>
                <a:gd name="connsiteY2160" fmla="*/ 528991 h 842587"/>
                <a:gd name="connsiteX2161" fmla="*/ 88425 w 804382"/>
                <a:gd name="connsiteY2161" fmla="*/ 529964 h 842587"/>
                <a:gd name="connsiteX2162" fmla="*/ 88198 w 804382"/>
                <a:gd name="connsiteY2162" fmla="*/ 530158 h 842587"/>
                <a:gd name="connsiteX2163" fmla="*/ 83235 w 804382"/>
                <a:gd name="connsiteY2163" fmla="*/ 534666 h 842587"/>
                <a:gd name="connsiteX2164" fmla="*/ 85068 w 804382"/>
                <a:gd name="connsiteY2164" fmla="*/ 541720 h 842587"/>
                <a:gd name="connsiteX2165" fmla="*/ 85068 w 804382"/>
                <a:gd name="connsiteY2165" fmla="*/ 541752 h 842587"/>
                <a:gd name="connsiteX2166" fmla="*/ 85084 w 804382"/>
                <a:gd name="connsiteY2166" fmla="*/ 545904 h 842587"/>
                <a:gd name="connsiteX2167" fmla="*/ 85052 w 804382"/>
                <a:gd name="connsiteY2167" fmla="*/ 545936 h 842587"/>
                <a:gd name="connsiteX2168" fmla="*/ 81857 w 804382"/>
                <a:gd name="connsiteY2168" fmla="*/ 550039 h 842587"/>
                <a:gd name="connsiteX2169" fmla="*/ 76571 w 804382"/>
                <a:gd name="connsiteY2169" fmla="*/ 553574 h 842587"/>
                <a:gd name="connsiteX2170" fmla="*/ 79571 w 804382"/>
                <a:gd name="connsiteY2170" fmla="*/ 557433 h 842587"/>
                <a:gd name="connsiteX2171" fmla="*/ 84079 w 804382"/>
                <a:gd name="connsiteY2171" fmla="*/ 555633 h 842587"/>
                <a:gd name="connsiteX2172" fmla="*/ 86398 w 804382"/>
                <a:gd name="connsiteY2172" fmla="*/ 557952 h 842587"/>
                <a:gd name="connsiteX2173" fmla="*/ 91830 w 804382"/>
                <a:gd name="connsiteY2173" fmla="*/ 565200 h 842587"/>
                <a:gd name="connsiteX2174" fmla="*/ 98138 w 804382"/>
                <a:gd name="connsiteY2174" fmla="*/ 573308 h 842587"/>
                <a:gd name="connsiteX2175" fmla="*/ 103619 w 804382"/>
                <a:gd name="connsiteY2175" fmla="*/ 576049 h 842587"/>
                <a:gd name="connsiteX2176" fmla="*/ 102711 w 804382"/>
                <a:gd name="connsiteY2176" fmla="*/ 581059 h 842587"/>
                <a:gd name="connsiteX2177" fmla="*/ 104900 w 804382"/>
                <a:gd name="connsiteY2177" fmla="*/ 584108 h 842587"/>
                <a:gd name="connsiteX2178" fmla="*/ 121051 w 804382"/>
                <a:gd name="connsiteY2178" fmla="*/ 584108 h 842587"/>
                <a:gd name="connsiteX2179" fmla="*/ 126888 w 804382"/>
                <a:gd name="connsiteY2179" fmla="*/ 580962 h 842587"/>
                <a:gd name="connsiteX2180" fmla="*/ 132337 w 804382"/>
                <a:gd name="connsiteY2180" fmla="*/ 577330 h 842587"/>
                <a:gd name="connsiteX2181" fmla="*/ 134996 w 804382"/>
                <a:gd name="connsiteY2181" fmla="*/ 577768 h 842587"/>
                <a:gd name="connsiteX2182" fmla="*/ 137185 w 804382"/>
                <a:gd name="connsiteY2182" fmla="*/ 572060 h 842587"/>
                <a:gd name="connsiteX2183" fmla="*/ 135418 w 804382"/>
                <a:gd name="connsiteY2183" fmla="*/ 568071 h 842587"/>
                <a:gd name="connsiteX2184" fmla="*/ 132207 w 804382"/>
                <a:gd name="connsiteY2184" fmla="*/ 565314 h 842587"/>
                <a:gd name="connsiteX2185" fmla="*/ 132256 w 804382"/>
                <a:gd name="connsiteY2185" fmla="*/ 565217 h 842587"/>
                <a:gd name="connsiteX2186" fmla="*/ 136326 w 804382"/>
                <a:gd name="connsiteY2186" fmla="*/ 556184 h 842587"/>
                <a:gd name="connsiteX2187" fmla="*/ 138612 w 804382"/>
                <a:gd name="connsiteY2187" fmla="*/ 551157 h 842587"/>
                <a:gd name="connsiteX2188" fmla="*/ 145001 w 804382"/>
                <a:gd name="connsiteY2188" fmla="*/ 549325 h 842587"/>
                <a:gd name="connsiteX2189" fmla="*/ 151407 w 804382"/>
                <a:gd name="connsiteY2189" fmla="*/ 547347 h 842587"/>
                <a:gd name="connsiteX2190" fmla="*/ 147385 w 804382"/>
                <a:gd name="connsiteY2190" fmla="*/ 551368 h 842587"/>
                <a:gd name="connsiteX2191" fmla="*/ 143785 w 804382"/>
                <a:gd name="connsiteY2191" fmla="*/ 556768 h 842587"/>
                <a:gd name="connsiteX2192" fmla="*/ 141110 w 804382"/>
                <a:gd name="connsiteY2192" fmla="*/ 561244 h 842587"/>
                <a:gd name="connsiteX2193" fmla="*/ 141547 w 804382"/>
                <a:gd name="connsiteY2193" fmla="*/ 567016 h 842587"/>
                <a:gd name="connsiteX2194" fmla="*/ 144709 w 804382"/>
                <a:gd name="connsiteY2194" fmla="*/ 570179 h 842587"/>
                <a:gd name="connsiteX2195" fmla="*/ 146072 w 804382"/>
                <a:gd name="connsiteY2195" fmla="*/ 577897 h 842587"/>
                <a:gd name="connsiteX2196" fmla="*/ 146526 w 804382"/>
                <a:gd name="connsiteY2196" fmla="*/ 589135 h 842587"/>
                <a:gd name="connsiteX2197" fmla="*/ 150580 w 804382"/>
                <a:gd name="connsiteY2197" fmla="*/ 591843 h 842587"/>
                <a:gd name="connsiteX2198" fmla="*/ 151504 w 804382"/>
                <a:gd name="connsiteY2198" fmla="*/ 598281 h 842587"/>
                <a:gd name="connsiteX2199" fmla="*/ 148342 w 804382"/>
                <a:gd name="connsiteY2199" fmla="*/ 603259 h 842587"/>
                <a:gd name="connsiteX2200" fmla="*/ 148342 w 804382"/>
                <a:gd name="connsiteY2200" fmla="*/ 613864 h 842587"/>
                <a:gd name="connsiteX2201" fmla="*/ 157131 w 804382"/>
                <a:gd name="connsiteY2201" fmla="*/ 611091 h 842587"/>
                <a:gd name="connsiteX2202" fmla="*/ 152834 w 804382"/>
                <a:gd name="connsiteY2202" fmla="*/ 617302 h 842587"/>
                <a:gd name="connsiteX2203" fmla="*/ 150628 w 804382"/>
                <a:gd name="connsiteY2203" fmla="*/ 621712 h 842587"/>
                <a:gd name="connsiteX2204" fmla="*/ 154293 w 804382"/>
                <a:gd name="connsiteY2204" fmla="*/ 625377 h 842587"/>
                <a:gd name="connsiteX2205" fmla="*/ 145796 w 804382"/>
                <a:gd name="connsiteY2205" fmla="*/ 630745 h 842587"/>
                <a:gd name="connsiteX2206" fmla="*/ 151374 w 804382"/>
                <a:gd name="connsiteY2206" fmla="*/ 632885 h 842587"/>
                <a:gd name="connsiteX2207" fmla="*/ 165449 w 804382"/>
                <a:gd name="connsiteY2207" fmla="*/ 632431 h 842587"/>
                <a:gd name="connsiteX2208" fmla="*/ 167217 w 804382"/>
                <a:gd name="connsiteY2208" fmla="*/ 637312 h 842587"/>
                <a:gd name="connsiteX2209" fmla="*/ 172065 w 804382"/>
                <a:gd name="connsiteY2209" fmla="*/ 633355 h 842587"/>
                <a:gd name="connsiteX2210" fmla="*/ 176622 w 804382"/>
                <a:gd name="connsiteY2210" fmla="*/ 631539 h 842587"/>
                <a:gd name="connsiteX2211" fmla="*/ 180611 w 804382"/>
                <a:gd name="connsiteY2211" fmla="*/ 631977 h 842587"/>
                <a:gd name="connsiteX2212" fmla="*/ 180692 w 804382"/>
                <a:gd name="connsiteY2212" fmla="*/ 629626 h 842587"/>
                <a:gd name="connsiteX2213" fmla="*/ 179427 w 804382"/>
                <a:gd name="connsiteY2213" fmla="*/ 629998 h 842587"/>
                <a:gd name="connsiteX2214" fmla="*/ 172065 w 804382"/>
                <a:gd name="connsiteY2214" fmla="*/ 629561 h 842587"/>
                <a:gd name="connsiteX2215" fmla="*/ 171984 w 804382"/>
                <a:gd name="connsiteY2215" fmla="*/ 629528 h 842587"/>
                <a:gd name="connsiteX2216" fmla="*/ 171984 w 804382"/>
                <a:gd name="connsiteY2216" fmla="*/ 625620 h 842587"/>
                <a:gd name="connsiteX2217" fmla="*/ 164833 w 804382"/>
                <a:gd name="connsiteY2217" fmla="*/ 629642 h 842587"/>
                <a:gd name="connsiteX2218" fmla="*/ 161979 w 804382"/>
                <a:gd name="connsiteY2218" fmla="*/ 623934 h 842587"/>
                <a:gd name="connsiteX2219" fmla="*/ 169341 w 804382"/>
                <a:gd name="connsiteY2219" fmla="*/ 622085 h 842587"/>
                <a:gd name="connsiteX2220" fmla="*/ 176590 w 804382"/>
                <a:gd name="connsiteY2220" fmla="*/ 615745 h 842587"/>
                <a:gd name="connsiteX2221" fmla="*/ 179427 w 804382"/>
                <a:gd name="connsiteY2221" fmla="*/ 616215 h 842587"/>
                <a:gd name="connsiteX2222" fmla="*/ 183498 w 804382"/>
                <a:gd name="connsiteY2222" fmla="*/ 623464 h 842587"/>
                <a:gd name="connsiteX2223" fmla="*/ 188330 w 804382"/>
                <a:gd name="connsiteY2223" fmla="*/ 625231 h 842587"/>
                <a:gd name="connsiteX2224" fmla="*/ 192870 w 804382"/>
                <a:gd name="connsiteY2224" fmla="*/ 621145 h 842587"/>
                <a:gd name="connsiteX2225" fmla="*/ 199762 w 804382"/>
                <a:gd name="connsiteY2225" fmla="*/ 625750 h 842587"/>
                <a:gd name="connsiteX2226" fmla="*/ 199762 w 804382"/>
                <a:gd name="connsiteY2226" fmla="*/ 625782 h 842587"/>
                <a:gd name="connsiteX2227" fmla="*/ 206524 w 804382"/>
                <a:gd name="connsiteY2227" fmla="*/ 638820 h 842587"/>
                <a:gd name="connsiteX2228" fmla="*/ 211291 w 804382"/>
                <a:gd name="connsiteY2228" fmla="*/ 639696 h 842587"/>
                <a:gd name="connsiteX2229" fmla="*/ 213059 w 804382"/>
                <a:gd name="connsiteY2229" fmla="*/ 633079 h 842587"/>
                <a:gd name="connsiteX2230" fmla="*/ 211713 w 804382"/>
                <a:gd name="connsiteY2230" fmla="*/ 628118 h 842587"/>
                <a:gd name="connsiteX2231" fmla="*/ 212637 w 804382"/>
                <a:gd name="connsiteY2231" fmla="*/ 622150 h 842587"/>
                <a:gd name="connsiteX2232" fmla="*/ 215394 w 804382"/>
                <a:gd name="connsiteY2232" fmla="*/ 620301 h 842587"/>
                <a:gd name="connsiteX2233" fmla="*/ 219253 w 804382"/>
                <a:gd name="connsiteY2233" fmla="*/ 616929 h 842587"/>
                <a:gd name="connsiteX2234" fmla="*/ 218767 w 804382"/>
                <a:gd name="connsiteY2234" fmla="*/ 622685 h 842587"/>
                <a:gd name="connsiteX2235" fmla="*/ 219221 w 804382"/>
                <a:gd name="connsiteY2235" fmla="*/ 625815 h 842587"/>
                <a:gd name="connsiteX2236" fmla="*/ 221005 w 804382"/>
                <a:gd name="connsiteY2236" fmla="*/ 629366 h 842587"/>
                <a:gd name="connsiteX2237" fmla="*/ 224961 w 804382"/>
                <a:gd name="connsiteY2237" fmla="*/ 631572 h 842587"/>
                <a:gd name="connsiteX2238" fmla="*/ 232599 w 804382"/>
                <a:gd name="connsiteY2238" fmla="*/ 627080 h 842587"/>
                <a:gd name="connsiteX2239" fmla="*/ 237999 w 804382"/>
                <a:gd name="connsiteY2239" fmla="*/ 627080 h 842587"/>
                <a:gd name="connsiteX2240" fmla="*/ 243836 w 804382"/>
                <a:gd name="connsiteY2240" fmla="*/ 621242 h 842587"/>
                <a:gd name="connsiteX2241" fmla="*/ 250404 w 804382"/>
                <a:gd name="connsiteY2241" fmla="*/ 615615 h 842587"/>
                <a:gd name="connsiteX2242" fmla="*/ 250404 w 804382"/>
                <a:gd name="connsiteY2242" fmla="*/ 623188 h 842587"/>
                <a:gd name="connsiteX2243" fmla="*/ 249042 w 804382"/>
                <a:gd name="connsiteY2243" fmla="*/ 625928 h 842587"/>
                <a:gd name="connsiteX2244" fmla="*/ 246788 w 804382"/>
                <a:gd name="connsiteY2244" fmla="*/ 629998 h 842587"/>
                <a:gd name="connsiteX2245" fmla="*/ 244988 w 804382"/>
                <a:gd name="connsiteY2245" fmla="*/ 633161 h 842587"/>
                <a:gd name="connsiteX2246" fmla="*/ 242263 w 804382"/>
                <a:gd name="connsiteY2246" fmla="*/ 636339 h 842587"/>
                <a:gd name="connsiteX2247" fmla="*/ 239572 w 804382"/>
                <a:gd name="connsiteY2247" fmla="*/ 641269 h 842587"/>
                <a:gd name="connsiteX2248" fmla="*/ 239572 w 804382"/>
                <a:gd name="connsiteY2248" fmla="*/ 646960 h 842587"/>
                <a:gd name="connsiteX2249" fmla="*/ 246025 w 804382"/>
                <a:gd name="connsiteY2249" fmla="*/ 646506 h 842587"/>
                <a:gd name="connsiteX2250" fmla="*/ 244031 w 804382"/>
                <a:gd name="connsiteY2250" fmla="*/ 649506 h 842587"/>
                <a:gd name="connsiteX2251" fmla="*/ 238209 w 804382"/>
                <a:gd name="connsiteY2251" fmla="*/ 650398 h 842587"/>
                <a:gd name="connsiteX2252" fmla="*/ 237755 w 804382"/>
                <a:gd name="connsiteY2252" fmla="*/ 660257 h 842587"/>
                <a:gd name="connsiteX2253" fmla="*/ 235518 w 804382"/>
                <a:gd name="connsiteY2253" fmla="*/ 666095 h 842587"/>
                <a:gd name="connsiteX2254" fmla="*/ 236426 w 804382"/>
                <a:gd name="connsiteY2254" fmla="*/ 672451 h 842587"/>
                <a:gd name="connsiteX2255" fmla="*/ 229145 w 804382"/>
                <a:gd name="connsiteY2255" fmla="*/ 679732 h 842587"/>
                <a:gd name="connsiteX2256" fmla="*/ 224167 w 804382"/>
                <a:gd name="connsiteY2256" fmla="*/ 686527 h 842587"/>
                <a:gd name="connsiteX2257" fmla="*/ 217891 w 804382"/>
                <a:gd name="connsiteY2257" fmla="*/ 691456 h 842587"/>
                <a:gd name="connsiteX2258" fmla="*/ 215621 w 804382"/>
                <a:gd name="connsiteY2258" fmla="*/ 702337 h 842587"/>
                <a:gd name="connsiteX2259" fmla="*/ 210108 w 804382"/>
                <a:gd name="connsiteY2259" fmla="*/ 703715 h 842587"/>
                <a:gd name="connsiteX2260" fmla="*/ 202016 w 804382"/>
                <a:gd name="connsiteY2260" fmla="*/ 706861 h 842587"/>
                <a:gd name="connsiteX2261" fmla="*/ 197475 w 804382"/>
                <a:gd name="connsiteY2261" fmla="*/ 711385 h 842587"/>
                <a:gd name="connsiteX2262" fmla="*/ 189384 w 804382"/>
                <a:gd name="connsiteY2262" fmla="*/ 714531 h 842587"/>
                <a:gd name="connsiteX2263" fmla="*/ 180368 w 804382"/>
                <a:gd name="connsiteY2263" fmla="*/ 725347 h 842587"/>
                <a:gd name="connsiteX2264" fmla="*/ 176800 w 804382"/>
                <a:gd name="connsiteY2264" fmla="*/ 731136 h 842587"/>
                <a:gd name="connsiteX2265" fmla="*/ 180027 w 804382"/>
                <a:gd name="connsiteY2265" fmla="*/ 738514 h 842587"/>
                <a:gd name="connsiteX2266" fmla="*/ 173525 w 804382"/>
                <a:gd name="connsiteY2266" fmla="*/ 738044 h 842587"/>
                <a:gd name="connsiteX2267" fmla="*/ 170736 w 804382"/>
                <a:gd name="connsiteY2267" fmla="*/ 739909 h 842587"/>
                <a:gd name="connsiteX2268" fmla="*/ 167087 w 804382"/>
                <a:gd name="connsiteY2268" fmla="*/ 733974 h 842587"/>
                <a:gd name="connsiteX2269" fmla="*/ 155006 w 804382"/>
                <a:gd name="connsiteY2269" fmla="*/ 733974 h 842587"/>
                <a:gd name="connsiteX2270" fmla="*/ 144677 w 804382"/>
                <a:gd name="connsiteY2270" fmla="*/ 740720 h 842587"/>
                <a:gd name="connsiteX2271" fmla="*/ 139715 w 804382"/>
                <a:gd name="connsiteY2271" fmla="*/ 746574 h 842587"/>
                <a:gd name="connsiteX2272" fmla="*/ 136115 w 804382"/>
                <a:gd name="connsiteY2272" fmla="*/ 751536 h 842587"/>
                <a:gd name="connsiteX2273" fmla="*/ 132045 w 804382"/>
                <a:gd name="connsiteY2273" fmla="*/ 756514 h 842587"/>
                <a:gd name="connsiteX2274" fmla="*/ 126564 w 804382"/>
                <a:gd name="connsiteY2274" fmla="*/ 761087 h 842587"/>
                <a:gd name="connsiteX2275" fmla="*/ 126515 w 804382"/>
                <a:gd name="connsiteY2275" fmla="*/ 761087 h 842587"/>
                <a:gd name="connsiteX2276" fmla="*/ 121197 w 804382"/>
                <a:gd name="connsiteY2276" fmla="*/ 761541 h 842587"/>
                <a:gd name="connsiteX2277" fmla="*/ 119364 w 804382"/>
                <a:gd name="connsiteY2277" fmla="*/ 771659 h 842587"/>
                <a:gd name="connsiteX2278" fmla="*/ 113818 w 804382"/>
                <a:gd name="connsiteY2278" fmla="*/ 765189 h 842587"/>
                <a:gd name="connsiteX2279" fmla="*/ 108500 w 804382"/>
                <a:gd name="connsiteY2279" fmla="*/ 767849 h 842587"/>
                <a:gd name="connsiteX2280" fmla="*/ 100781 w 804382"/>
                <a:gd name="connsiteY2280" fmla="*/ 771481 h 842587"/>
                <a:gd name="connsiteX2281" fmla="*/ 100748 w 804382"/>
                <a:gd name="connsiteY2281" fmla="*/ 771481 h 842587"/>
                <a:gd name="connsiteX2282" fmla="*/ 96305 w 804382"/>
                <a:gd name="connsiteY2282" fmla="*/ 771027 h 842587"/>
                <a:gd name="connsiteX2283" fmla="*/ 93241 w 804382"/>
                <a:gd name="connsiteY2283" fmla="*/ 774967 h 842587"/>
                <a:gd name="connsiteX2284" fmla="*/ 92738 w 804382"/>
                <a:gd name="connsiteY2284" fmla="*/ 779540 h 842587"/>
                <a:gd name="connsiteX2285" fmla="*/ 68349 w 804382"/>
                <a:gd name="connsiteY2285" fmla="*/ 792270 h 842587"/>
                <a:gd name="connsiteX2286" fmla="*/ 66322 w 804382"/>
                <a:gd name="connsiteY2286" fmla="*/ 793243 h 842587"/>
                <a:gd name="connsiteX2287" fmla="*/ 63809 w 804382"/>
                <a:gd name="connsiteY2287" fmla="*/ 794475 h 842587"/>
                <a:gd name="connsiteX2288" fmla="*/ 60647 w 804382"/>
                <a:gd name="connsiteY2288" fmla="*/ 798545 h 842587"/>
                <a:gd name="connsiteX2289" fmla="*/ 51647 w 804382"/>
                <a:gd name="connsiteY2289" fmla="*/ 805291 h 842587"/>
                <a:gd name="connsiteX2290" fmla="*/ 50301 w 804382"/>
                <a:gd name="connsiteY2290" fmla="*/ 809767 h 842587"/>
                <a:gd name="connsiteX2291" fmla="*/ 50026 w 804382"/>
                <a:gd name="connsiteY2291" fmla="*/ 809702 h 842587"/>
                <a:gd name="connsiteX2292" fmla="*/ 50901 w 804382"/>
                <a:gd name="connsiteY2292" fmla="*/ 802680 h 842587"/>
                <a:gd name="connsiteX2293" fmla="*/ 39015 w 804382"/>
                <a:gd name="connsiteY2293" fmla="*/ 806199 h 842587"/>
                <a:gd name="connsiteX2294" fmla="*/ 39015 w 804382"/>
                <a:gd name="connsiteY2294" fmla="*/ 811826 h 842587"/>
                <a:gd name="connsiteX2295" fmla="*/ 44058 w 804382"/>
                <a:gd name="connsiteY2295" fmla="*/ 811826 h 842587"/>
                <a:gd name="connsiteX2296" fmla="*/ 40783 w 804382"/>
                <a:gd name="connsiteY2296" fmla="*/ 819301 h 842587"/>
                <a:gd name="connsiteX2297" fmla="*/ 33956 w 804382"/>
                <a:gd name="connsiteY2297" fmla="*/ 822934 h 842587"/>
                <a:gd name="connsiteX2298" fmla="*/ 28378 w 804382"/>
                <a:gd name="connsiteY2298" fmla="*/ 826193 h 842587"/>
                <a:gd name="connsiteX2299" fmla="*/ 26983 w 804382"/>
                <a:gd name="connsiteY2299" fmla="*/ 821101 h 842587"/>
                <a:gd name="connsiteX2300" fmla="*/ 23026 w 804382"/>
                <a:gd name="connsiteY2300" fmla="*/ 818896 h 842587"/>
                <a:gd name="connsiteX2301" fmla="*/ 16816 w 804382"/>
                <a:gd name="connsiteY2301" fmla="*/ 821118 h 842587"/>
                <a:gd name="connsiteX2302" fmla="*/ 14156 w 804382"/>
                <a:gd name="connsiteY2302" fmla="*/ 826015 h 842587"/>
                <a:gd name="connsiteX2303" fmla="*/ 14156 w 804382"/>
                <a:gd name="connsiteY2303" fmla="*/ 829274 h 842587"/>
                <a:gd name="connsiteX2304" fmla="*/ 8692 w 804382"/>
                <a:gd name="connsiteY2304" fmla="*/ 829274 h 84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Lst>
              <a:rect l="l" t="t" r="r" b="b"/>
              <a:pathLst>
                <a:path w="804382" h="842587">
                  <a:moveTo>
                    <a:pt x="114" y="842587"/>
                  </a:moveTo>
                  <a:lnTo>
                    <a:pt x="4654" y="838550"/>
                  </a:lnTo>
                  <a:lnTo>
                    <a:pt x="8740" y="829015"/>
                  </a:lnTo>
                  <a:lnTo>
                    <a:pt x="14108" y="829015"/>
                  </a:lnTo>
                  <a:lnTo>
                    <a:pt x="14108" y="825950"/>
                  </a:lnTo>
                  <a:lnTo>
                    <a:pt x="16864" y="820907"/>
                  </a:lnTo>
                  <a:lnTo>
                    <a:pt x="23302" y="818604"/>
                  </a:lnTo>
                  <a:lnTo>
                    <a:pt x="27469" y="820923"/>
                  </a:lnTo>
                  <a:lnTo>
                    <a:pt x="28799" y="825771"/>
                  </a:lnTo>
                  <a:lnTo>
                    <a:pt x="34053" y="822707"/>
                  </a:lnTo>
                  <a:lnTo>
                    <a:pt x="40783" y="819107"/>
                  </a:lnTo>
                  <a:lnTo>
                    <a:pt x="43831" y="812118"/>
                  </a:lnTo>
                  <a:lnTo>
                    <a:pt x="38934" y="812118"/>
                  </a:lnTo>
                  <a:lnTo>
                    <a:pt x="38934" y="806004"/>
                  </a:lnTo>
                  <a:lnTo>
                    <a:pt x="51436" y="802307"/>
                  </a:lnTo>
                  <a:lnTo>
                    <a:pt x="50723" y="808080"/>
                  </a:lnTo>
                  <a:lnTo>
                    <a:pt x="51615" y="805129"/>
                  </a:lnTo>
                  <a:lnTo>
                    <a:pt x="51647" y="805096"/>
                  </a:lnTo>
                  <a:lnTo>
                    <a:pt x="60663" y="798334"/>
                  </a:lnTo>
                  <a:lnTo>
                    <a:pt x="63825" y="794264"/>
                  </a:lnTo>
                  <a:lnTo>
                    <a:pt x="66404" y="792999"/>
                  </a:lnTo>
                  <a:cubicBezTo>
                    <a:pt x="66404" y="792999"/>
                    <a:pt x="67166" y="792643"/>
                    <a:pt x="68431" y="792026"/>
                  </a:cubicBezTo>
                  <a:cubicBezTo>
                    <a:pt x="73847" y="789432"/>
                    <a:pt x="91603" y="780854"/>
                    <a:pt x="92705" y="779378"/>
                  </a:cubicBezTo>
                  <a:cubicBezTo>
                    <a:pt x="94003" y="777643"/>
                    <a:pt x="93143" y="775016"/>
                    <a:pt x="93143" y="774984"/>
                  </a:cubicBezTo>
                  <a:lnTo>
                    <a:pt x="93143" y="774919"/>
                  </a:lnTo>
                  <a:cubicBezTo>
                    <a:pt x="93143" y="774919"/>
                    <a:pt x="96370" y="770735"/>
                    <a:pt x="96370" y="770735"/>
                  </a:cubicBezTo>
                  <a:lnTo>
                    <a:pt x="100927" y="771189"/>
                  </a:lnTo>
                  <a:lnTo>
                    <a:pt x="108564" y="767589"/>
                  </a:lnTo>
                  <a:lnTo>
                    <a:pt x="114078" y="764833"/>
                  </a:lnTo>
                  <a:lnTo>
                    <a:pt x="119380" y="771011"/>
                  </a:lnTo>
                  <a:lnTo>
                    <a:pt x="121148" y="761265"/>
                  </a:lnTo>
                  <a:lnTo>
                    <a:pt x="126629" y="760811"/>
                  </a:lnTo>
                  <a:lnTo>
                    <a:pt x="132012" y="756319"/>
                  </a:lnTo>
                  <a:lnTo>
                    <a:pt x="136066" y="751374"/>
                  </a:lnTo>
                  <a:lnTo>
                    <a:pt x="139683" y="746411"/>
                  </a:lnTo>
                  <a:lnTo>
                    <a:pt x="144693" y="740509"/>
                  </a:lnTo>
                  <a:lnTo>
                    <a:pt x="155120" y="733715"/>
                  </a:lnTo>
                  <a:lnTo>
                    <a:pt x="167444" y="733715"/>
                  </a:lnTo>
                  <a:lnTo>
                    <a:pt x="171028" y="739536"/>
                  </a:lnTo>
                  <a:lnTo>
                    <a:pt x="173655" y="737785"/>
                  </a:lnTo>
                  <a:lnTo>
                    <a:pt x="173703" y="737785"/>
                  </a:lnTo>
                  <a:cubicBezTo>
                    <a:pt x="173703" y="737785"/>
                    <a:pt x="179800" y="738222"/>
                    <a:pt x="179800" y="738222"/>
                  </a:cubicBezTo>
                  <a:lnTo>
                    <a:pt x="176703" y="731136"/>
                  </a:lnTo>
                  <a:lnTo>
                    <a:pt x="180352" y="725201"/>
                  </a:lnTo>
                  <a:lnTo>
                    <a:pt x="189416" y="714320"/>
                  </a:lnTo>
                  <a:lnTo>
                    <a:pt x="197557" y="711158"/>
                  </a:lnTo>
                  <a:lnTo>
                    <a:pt x="202097" y="706634"/>
                  </a:lnTo>
                  <a:lnTo>
                    <a:pt x="210221" y="703472"/>
                  </a:lnTo>
                  <a:lnTo>
                    <a:pt x="215572" y="702126"/>
                  </a:lnTo>
                  <a:lnTo>
                    <a:pt x="217826" y="691327"/>
                  </a:lnTo>
                  <a:lnTo>
                    <a:pt x="217859" y="691294"/>
                  </a:lnTo>
                  <a:lnTo>
                    <a:pt x="224167" y="686332"/>
                  </a:lnTo>
                  <a:lnTo>
                    <a:pt x="229129" y="679570"/>
                  </a:lnTo>
                  <a:lnTo>
                    <a:pt x="236312" y="672370"/>
                  </a:lnTo>
                  <a:lnTo>
                    <a:pt x="235420" y="666079"/>
                  </a:lnTo>
                  <a:lnTo>
                    <a:pt x="237691" y="660192"/>
                  </a:lnTo>
                  <a:lnTo>
                    <a:pt x="238145" y="650155"/>
                  </a:lnTo>
                  <a:lnTo>
                    <a:pt x="244063" y="649247"/>
                  </a:lnTo>
                  <a:lnTo>
                    <a:pt x="245669" y="646830"/>
                  </a:lnTo>
                  <a:lnTo>
                    <a:pt x="239474" y="647268"/>
                  </a:lnTo>
                  <a:lnTo>
                    <a:pt x="239474" y="641204"/>
                  </a:lnTo>
                  <a:cubicBezTo>
                    <a:pt x="239474" y="641204"/>
                    <a:pt x="242215" y="636177"/>
                    <a:pt x="242215" y="636177"/>
                  </a:cubicBezTo>
                  <a:lnTo>
                    <a:pt x="244923" y="633015"/>
                  </a:lnTo>
                  <a:lnTo>
                    <a:pt x="246707" y="629869"/>
                  </a:lnTo>
                  <a:lnTo>
                    <a:pt x="248961" y="625799"/>
                  </a:lnTo>
                  <a:lnTo>
                    <a:pt x="250290" y="623123"/>
                  </a:lnTo>
                  <a:lnTo>
                    <a:pt x="250290" y="616231"/>
                  </a:lnTo>
                  <a:lnTo>
                    <a:pt x="244193" y="621453"/>
                  </a:lnTo>
                  <a:lnTo>
                    <a:pt x="238291" y="627355"/>
                  </a:lnTo>
                  <a:lnTo>
                    <a:pt x="232842" y="627355"/>
                  </a:lnTo>
                  <a:cubicBezTo>
                    <a:pt x="232842" y="627355"/>
                    <a:pt x="225123" y="631896"/>
                    <a:pt x="225123" y="631896"/>
                  </a:cubicBezTo>
                  <a:lnTo>
                    <a:pt x="220956" y="629577"/>
                  </a:lnTo>
                  <a:lnTo>
                    <a:pt x="219124" y="625880"/>
                  </a:lnTo>
                  <a:lnTo>
                    <a:pt x="218670" y="622701"/>
                  </a:lnTo>
                  <a:lnTo>
                    <a:pt x="218670" y="622701"/>
                  </a:lnTo>
                  <a:cubicBezTo>
                    <a:pt x="218670" y="622701"/>
                    <a:pt x="219091" y="617610"/>
                    <a:pt x="219091" y="617610"/>
                  </a:cubicBezTo>
                  <a:lnTo>
                    <a:pt x="215734" y="620545"/>
                  </a:lnTo>
                  <a:lnTo>
                    <a:pt x="213059" y="622328"/>
                  </a:lnTo>
                  <a:lnTo>
                    <a:pt x="212167" y="628118"/>
                  </a:lnTo>
                  <a:lnTo>
                    <a:pt x="213529" y="633096"/>
                  </a:lnTo>
                  <a:lnTo>
                    <a:pt x="213529" y="633128"/>
                  </a:lnTo>
                  <a:cubicBezTo>
                    <a:pt x="213529" y="633128"/>
                    <a:pt x="211680" y="640036"/>
                    <a:pt x="211680" y="640036"/>
                  </a:cubicBezTo>
                  <a:lnTo>
                    <a:pt x="206508" y="639096"/>
                  </a:lnTo>
                  <a:lnTo>
                    <a:pt x="199713" y="625961"/>
                  </a:lnTo>
                  <a:lnTo>
                    <a:pt x="193065" y="621518"/>
                  </a:lnTo>
                  <a:lnTo>
                    <a:pt x="188573" y="625572"/>
                  </a:lnTo>
                  <a:lnTo>
                    <a:pt x="183481" y="623723"/>
                  </a:lnTo>
                  <a:lnTo>
                    <a:pt x="179427" y="616507"/>
                  </a:lnTo>
                  <a:lnTo>
                    <a:pt x="176849" y="616085"/>
                  </a:lnTo>
                  <a:lnTo>
                    <a:pt x="169649" y="622393"/>
                  </a:lnTo>
                  <a:lnTo>
                    <a:pt x="162563" y="624161"/>
                  </a:lnTo>
                  <a:lnTo>
                    <a:pt x="165125" y="629285"/>
                  </a:lnTo>
                  <a:lnTo>
                    <a:pt x="172438" y="625166"/>
                  </a:lnTo>
                  <a:lnTo>
                    <a:pt x="172438" y="629382"/>
                  </a:lnTo>
                  <a:cubicBezTo>
                    <a:pt x="173038" y="629658"/>
                    <a:pt x="177027" y="631425"/>
                    <a:pt x="179444" y="629804"/>
                  </a:cubicBezTo>
                  <a:cubicBezTo>
                    <a:pt x="180190" y="629318"/>
                    <a:pt x="180708" y="629188"/>
                    <a:pt x="181033" y="629447"/>
                  </a:cubicBezTo>
                  <a:cubicBezTo>
                    <a:pt x="181730" y="629982"/>
                    <a:pt x="181081" y="631993"/>
                    <a:pt x="181017" y="632220"/>
                  </a:cubicBezTo>
                  <a:lnTo>
                    <a:pt x="180984" y="632334"/>
                  </a:lnTo>
                  <a:lnTo>
                    <a:pt x="176833" y="631880"/>
                  </a:lnTo>
                  <a:lnTo>
                    <a:pt x="172374" y="633663"/>
                  </a:lnTo>
                  <a:lnTo>
                    <a:pt x="167266" y="637847"/>
                  </a:lnTo>
                  <a:lnTo>
                    <a:pt x="165433" y="632788"/>
                  </a:lnTo>
                  <a:lnTo>
                    <a:pt x="151504" y="633242"/>
                  </a:lnTo>
                  <a:lnTo>
                    <a:pt x="151471" y="633242"/>
                  </a:lnTo>
                  <a:cubicBezTo>
                    <a:pt x="151471" y="633242"/>
                    <a:pt x="145342" y="630874"/>
                    <a:pt x="145342" y="630874"/>
                  </a:cubicBezTo>
                  <a:lnTo>
                    <a:pt x="154017" y="625393"/>
                  </a:lnTo>
                  <a:lnTo>
                    <a:pt x="150450" y="621826"/>
                  </a:lnTo>
                  <a:lnTo>
                    <a:pt x="152752" y="617220"/>
                  </a:lnTo>
                  <a:lnTo>
                    <a:pt x="156596" y="611675"/>
                  </a:lnTo>
                  <a:lnTo>
                    <a:pt x="148228" y="614318"/>
                  </a:lnTo>
                  <a:lnTo>
                    <a:pt x="148228" y="603242"/>
                  </a:lnTo>
                  <a:lnTo>
                    <a:pt x="151390" y="598281"/>
                  </a:lnTo>
                  <a:lnTo>
                    <a:pt x="150498" y="592070"/>
                  </a:lnTo>
                  <a:lnTo>
                    <a:pt x="146428" y="589362"/>
                  </a:lnTo>
                  <a:lnTo>
                    <a:pt x="145974" y="577995"/>
                  </a:lnTo>
                  <a:lnTo>
                    <a:pt x="144628" y="570373"/>
                  </a:lnTo>
                  <a:lnTo>
                    <a:pt x="141466" y="567211"/>
                  </a:lnTo>
                  <a:lnTo>
                    <a:pt x="141012" y="561244"/>
                  </a:lnTo>
                  <a:lnTo>
                    <a:pt x="143753" y="556687"/>
                  </a:lnTo>
                  <a:lnTo>
                    <a:pt x="147369" y="551255"/>
                  </a:lnTo>
                  <a:lnTo>
                    <a:pt x="150596" y="548028"/>
                  </a:lnTo>
                  <a:lnTo>
                    <a:pt x="145261" y="549666"/>
                  </a:lnTo>
                  <a:lnTo>
                    <a:pt x="139001" y="551449"/>
                  </a:lnTo>
                  <a:lnTo>
                    <a:pt x="136764" y="556363"/>
                  </a:lnTo>
                  <a:lnTo>
                    <a:pt x="132742" y="565298"/>
                  </a:lnTo>
                  <a:lnTo>
                    <a:pt x="135856" y="567989"/>
                  </a:lnTo>
                  <a:lnTo>
                    <a:pt x="137688" y="572108"/>
                  </a:lnTo>
                  <a:lnTo>
                    <a:pt x="135369" y="578140"/>
                  </a:lnTo>
                  <a:lnTo>
                    <a:pt x="132596" y="577686"/>
                  </a:lnTo>
                  <a:lnTo>
                    <a:pt x="127229" y="581270"/>
                  </a:lnTo>
                  <a:lnTo>
                    <a:pt x="121310" y="584448"/>
                  </a:lnTo>
                  <a:lnTo>
                    <a:pt x="104932" y="584448"/>
                  </a:lnTo>
                  <a:lnTo>
                    <a:pt x="102597" y="581173"/>
                  </a:lnTo>
                  <a:lnTo>
                    <a:pt x="103489" y="576243"/>
                  </a:lnTo>
                  <a:lnTo>
                    <a:pt x="98138" y="573568"/>
                  </a:lnTo>
                  <a:lnTo>
                    <a:pt x="91797" y="565411"/>
                  </a:lnTo>
                  <a:lnTo>
                    <a:pt x="86381" y="558179"/>
                  </a:lnTo>
                  <a:lnTo>
                    <a:pt x="84208" y="556006"/>
                  </a:lnTo>
                  <a:lnTo>
                    <a:pt x="79684" y="557822"/>
                  </a:lnTo>
                  <a:lnTo>
                    <a:pt x="76360" y="553558"/>
                  </a:lnTo>
                  <a:lnTo>
                    <a:pt x="81890" y="549877"/>
                  </a:lnTo>
                  <a:lnTo>
                    <a:pt x="85003" y="545871"/>
                  </a:lnTo>
                  <a:lnTo>
                    <a:pt x="85003" y="541898"/>
                  </a:lnTo>
                  <a:cubicBezTo>
                    <a:pt x="84662" y="541379"/>
                    <a:pt x="81436" y="536336"/>
                    <a:pt x="83235" y="534536"/>
                  </a:cubicBezTo>
                  <a:cubicBezTo>
                    <a:pt x="84744" y="533028"/>
                    <a:pt x="87241" y="530855"/>
                    <a:pt x="87987" y="530207"/>
                  </a:cubicBezTo>
                  <a:lnTo>
                    <a:pt x="83771" y="529364"/>
                  </a:lnTo>
                  <a:lnTo>
                    <a:pt x="78825" y="530255"/>
                  </a:lnTo>
                  <a:lnTo>
                    <a:pt x="74641" y="531650"/>
                  </a:lnTo>
                  <a:lnTo>
                    <a:pt x="73701" y="527888"/>
                  </a:lnTo>
                  <a:cubicBezTo>
                    <a:pt x="73036" y="525212"/>
                    <a:pt x="71884" y="525099"/>
                    <a:pt x="70766" y="525001"/>
                  </a:cubicBezTo>
                  <a:cubicBezTo>
                    <a:pt x="70425" y="524969"/>
                    <a:pt x="70068" y="524937"/>
                    <a:pt x="69728" y="524823"/>
                  </a:cubicBezTo>
                  <a:cubicBezTo>
                    <a:pt x="68317" y="524353"/>
                    <a:pt x="67409" y="520380"/>
                    <a:pt x="67376" y="520202"/>
                  </a:cubicBezTo>
                  <a:cubicBezTo>
                    <a:pt x="67376" y="520169"/>
                    <a:pt x="66452" y="516634"/>
                    <a:pt x="63371" y="514867"/>
                  </a:cubicBezTo>
                  <a:lnTo>
                    <a:pt x="63339" y="514867"/>
                  </a:lnTo>
                  <a:cubicBezTo>
                    <a:pt x="63339" y="514867"/>
                    <a:pt x="63323" y="514818"/>
                    <a:pt x="63323" y="514818"/>
                  </a:cubicBezTo>
                  <a:cubicBezTo>
                    <a:pt x="62950" y="514250"/>
                    <a:pt x="59690" y="509272"/>
                    <a:pt x="60615" y="507894"/>
                  </a:cubicBezTo>
                  <a:cubicBezTo>
                    <a:pt x="61506" y="506564"/>
                    <a:pt x="65106" y="507245"/>
                    <a:pt x="65658" y="507375"/>
                  </a:cubicBezTo>
                  <a:lnTo>
                    <a:pt x="67685" y="505753"/>
                  </a:lnTo>
                  <a:lnTo>
                    <a:pt x="64214" y="504018"/>
                  </a:lnTo>
                  <a:lnTo>
                    <a:pt x="64214" y="503970"/>
                  </a:lnTo>
                  <a:cubicBezTo>
                    <a:pt x="64133" y="503824"/>
                    <a:pt x="62836" y="500272"/>
                    <a:pt x="63744" y="498440"/>
                  </a:cubicBezTo>
                  <a:cubicBezTo>
                    <a:pt x="64636" y="496656"/>
                    <a:pt x="66793" y="497354"/>
                    <a:pt x="67052" y="497451"/>
                  </a:cubicBezTo>
                  <a:cubicBezTo>
                    <a:pt x="67409" y="497451"/>
                    <a:pt x="71463" y="497370"/>
                    <a:pt x="74025" y="495765"/>
                  </a:cubicBezTo>
                  <a:lnTo>
                    <a:pt x="70960" y="493138"/>
                  </a:lnTo>
                  <a:lnTo>
                    <a:pt x="70506" y="489002"/>
                  </a:lnTo>
                  <a:lnTo>
                    <a:pt x="70976" y="486230"/>
                  </a:lnTo>
                  <a:cubicBezTo>
                    <a:pt x="71074" y="486051"/>
                    <a:pt x="73247" y="481689"/>
                    <a:pt x="74155" y="480343"/>
                  </a:cubicBezTo>
                  <a:cubicBezTo>
                    <a:pt x="75047" y="479014"/>
                    <a:pt x="76392" y="476759"/>
                    <a:pt x="76409" y="476743"/>
                  </a:cubicBezTo>
                  <a:lnTo>
                    <a:pt x="76441" y="476711"/>
                  </a:lnTo>
                  <a:lnTo>
                    <a:pt x="80479" y="473127"/>
                  </a:lnTo>
                  <a:lnTo>
                    <a:pt x="81403" y="469949"/>
                  </a:lnTo>
                  <a:lnTo>
                    <a:pt x="84192" y="466690"/>
                  </a:lnTo>
                  <a:lnTo>
                    <a:pt x="88295" y="469430"/>
                  </a:lnTo>
                  <a:lnTo>
                    <a:pt x="90370" y="468603"/>
                  </a:lnTo>
                  <a:cubicBezTo>
                    <a:pt x="90160" y="467825"/>
                    <a:pt x="89008" y="463625"/>
                    <a:pt x="88603" y="462409"/>
                  </a:cubicBezTo>
                  <a:cubicBezTo>
                    <a:pt x="88149" y="461047"/>
                    <a:pt x="88149" y="460138"/>
                    <a:pt x="88149" y="460106"/>
                  </a:cubicBezTo>
                  <a:lnTo>
                    <a:pt x="87695" y="456960"/>
                  </a:lnTo>
                  <a:lnTo>
                    <a:pt x="87695" y="450166"/>
                  </a:lnTo>
                  <a:cubicBezTo>
                    <a:pt x="87695" y="448804"/>
                    <a:pt x="88570" y="446160"/>
                    <a:pt x="88603" y="446063"/>
                  </a:cubicBezTo>
                  <a:lnTo>
                    <a:pt x="88635" y="445966"/>
                  </a:lnTo>
                  <a:lnTo>
                    <a:pt x="95511" y="445512"/>
                  </a:lnTo>
                  <a:lnTo>
                    <a:pt x="99662" y="445090"/>
                  </a:lnTo>
                  <a:lnTo>
                    <a:pt x="96305" y="442577"/>
                  </a:lnTo>
                  <a:lnTo>
                    <a:pt x="94895" y="439301"/>
                  </a:lnTo>
                  <a:lnTo>
                    <a:pt x="97684" y="436042"/>
                  </a:lnTo>
                  <a:lnTo>
                    <a:pt x="97732" y="436042"/>
                  </a:lnTo>
                  <a:cubicBezTo>
                    <a:pt x="97732" y="436042"/>
                    <a:pt x="103181" y="434663"/>
                    <a:pt x="103181" y="434663"/>
                  </a:cubicBezTo>
                  <a:lnTo>
                    <a:pt x="103213" y="434663"/>
                  </a:lnTo>
                  <a:cubicBezTo>
                    <a:pt x="103213" y="434663"/>
                    <a:pt x="109132" y="436042"/>
                    <a:pt x="109132" y="436042"/>
                  </a:cubicBezTo>
                  <a:lnTo>
                    <a:pt x="111873" y="439236"/>
                  </a:lnTo>
                  <a:lnTo>
                    <a:pt x="114110" y="442820"/>
                  </a:lnTo>
                  <a:lnTo>
                    <a:pt x="117645" y="443712"/>
                  </a:lnTo>
                  <a:lnTo>
                    <a:pt x="122137" y="443712"/>
                  </a:lnTo>
                  <a:cubicBezTo>
                    <a:pt x="122137" y="443712"/>
                    <a:pt x="126564" y="442820"/>
                    <a:pt x="126564" y="442820"/>
                  </a:cubicBezTo>
                  <a:lnTo>
                    <a:pt x="128364" y="439220"/>
                  </a:lnTo>
                  <a:lnTo>
                    <a:pt x="133326" y="436966"/>
                  </a:lnTo>
                  <a:lnTo>
                    <a:pt x="136926" y="428858"/>
                  </a:lnTo>
                  <a:lnTo>
                    <a:pt x="141028" y="423394"/>
                  </a:lnTo>
                  <a:lnTo>
                    <a:pt x="143412" y="422923"/>
                  </a:lnTo>
                  <a:lnTo>
                    <a:pt x="143461" y="422972"/>
                  </a:lnTo>
                  <a:lnTo>
                    <a:pt x="147936" y="426993"/>
                  </a:lnTo>
                  <a:lnTo>
                    <a:pt x="155525" y="426539"/>
                  </a:lnTo>
                  <a:lnTo>
                    <a:pt x="160017" y="424302"/>
                  </a:lnTo>
                  <a:lnTo>
                    <a:pt x="164071" y="422502"/>
                  </a:lnTo>
                  <a:lnTo>
                    <a:pt x="167655" y="418918"/>
                  </a:lnTo>
                  <a:lnTo>
                    <a:pt x="170801" y="413064"/>
                  </a:lnTo>
                  <a:lnTo>
                    <a:pt x="172584" y="409042"/>
                  </a:lnTo>
                  <a:lnTo>
                    <a:pt x="172146" y="406853"/>
                  </a:lnTo>
                  <a:lnTo>
                    <a:pt x="170363" y="404162"/>
                  </a:lnTo>
                  <a:lnTo>
                    <a:pt x="168076" y="400497"/>
                  </a:lnTo>
                  <a:lnTo>
                    <a:pt x="167622" y="397335"/>
                  </a:lnTo>
                  <a:lnTo>
                    <a:pt x="166730" y="392843"/>
                  </a:lnTo>
                  <a:lnTo>
                    <a:pt x="164930" y="389892"/>
                  </a:lnTo>
                  <a:lnTo>
                    <a:pt x="163585" y="385627"/>
                  </a:lnTo>
                  <a:lnTo>
                    <a:pt x="160471" y="382514"/>
                  </a:lnTo>
                  <a:lnTo>
                    <a:pt x="157666" y="382043"/>
                  </a:lnTo>
                  <a:lnTo>
                    <a:pt x="158136" y="379189"/>
                  </a:lnTo>
                  <a:lnTo>
                    <a:pt x="158623" y="376789"/>
                  </a:lnTo>
                  <a:lnTo>
                    <a:pt x="164152" y="377714"/>
                  </a:lnTo>
                  <a:lnTo>
                    <a:pt x="167249" y="377276"/>
                  </a:lnTo>
                  <a:lnTo>
                    <a:pt x="171271" y="373254"/>
                  </a:lnTo>
                  <a:lnTo>
                    <a:pt x="173492" y="368373"/>
                  </a:lnTo>
                  <a:lnTo>
                    <a:pt x="170833" y="363038"/>
                  </a:lnTo>
                  <a:lnTo>
                    <a:pt x="164622" y="358595"/>
                  </a:lnTo>
                  <a:lnTo>
                    <a:pt x="155639" y="365341"/>
                  </a:lnTo>
                  <a:lnTo>
                    <a:pt x="155590" y="365341"/>
                  </a:lnTo>
                  <a:cubicBezTo>
                    <a:pt x="155590" y="365341"/>
                    <a:pt x="148861" y="365795"/>
                    <a:pt x="148861" y="365795"/>
                  </a:cubicBezTo>
                  <a:lnTo>
                    <a:pt x="144823" y="368925"/>
                  </a:lnTo>
                  <a:lnTo>
                    <a:pt x="141207" y="371633"/>
                  </a:lnTo>
                  <a:lnTo>
                    <a:pt x="138077" y="374325"/>
                  </a:lnTo>
                  <a:lnTo>
                    <a:pt x="136731" y="376562"/>
                  </a:lnTo>
                  <a:lnTo>
                    <a:pt x="135385" y="379708"/>
                  </a:lnTo>
                  <a:lnTo>
                    <a:pt x="132126" y="385303"/>
                  </a:lnTo>
                  <a:lnTo>
                    <a:pt x="129710" y="382887"/>
                  </a:lnTo>
                  <a:lnTo>
                    <a:pt x="127472" y="378865"/>
                  </a:lnTo>
                  <a:cubicBezTo>
                    <a:pt x="127018" y="378654"/>
                    <a:pt x="123321" y="376741"/>
                    <a:pt x="122461" y="372460"/>
                  </a:cubicBezTo>
                  <a:cubicBezTo>
                    <a:pt x="122234" y="371309"/>
                    <a:pt x="121813" y="370644"/>
                    <a:pt x="121197" y="370482"/>
                  </a:cubicBezTo>
                  <a:cubicBezTo>
                    <a:pt x="120078" y="370173"/>
                    <a:pt x="118602" y="371633"/>
                    <a:pt x="118262" y="371989"/>
                  </a:cubicBezTo>
                  <a:lnTo>
                    <a:pt x="120013" y="374600"/>
                  </a:lnTo>
                  <a:lnTo>
                    <a:pt x="123353" y="380795"/>
                  </a:lnTo>
                  <a:lnTo>
                    <a:pt x="120256" y="379757"/>
                  </a:lnTo>
                  <a:cubicBezTo>
                    <a:pt x="120256" y="379757"/>
                    <a:pt x="117078" y="377033"/>
                    <a:pt x="115732" y="375687"/>
                  </a:cubicBezTo>
                  <a:cubicBezTo>
                    <a:pt x="114499" y="374454"/>
                    <a:pt x="113267" y="375638"/>
                    <a:pt x="113218" y="375687"/>
                  </a:cubicBezTo>
                  <a:lnTo>
                    <a:pt x="113186" y="375719"/>
                  </a:lnTo>
                  <a:lnTo>
                    <a:pt x="113137" y="375719"/>
                  </a:lnTo>
                  <a:cubicBezTo>
                    <a:pt x="113137" y="375719"/>
                    <a:pt x="109067" y="376173"/>
                    <a:pt x="109067" y="376173"/>
                  </a:cubicBezTo>
                  <a:lnTo>
                    <a:pt x="97311" y="376173"/>
                  </a:lnTo>
                  <a:cubicBezTo>
                    <a:pt x="95608" y="376173"/>
                    <a:pt x="94732" y="377454"/>
                    <a:pt x="94716" y="377470"/>
                  </a:cubicBezTo>
                  <a:lnTo>
                    <a:pt x="94716" y="377503"/>
                  </a:lnTo>
                  <a:cubicBezTo>
                    <a:pt x="94716" y="377503"/>
                    <a:pt x="87387" y="381606"/>
                    <a:pt x="87387" y="381606"/>
                  </a:cubicBezTo>
                  <a:lnTo>
                    <a:pt x="85522" y="381135"/>
                  </a:lnTo>
                  <a:cubicBezTo>
                    <a:pt x="83819" y="380714"/>
                    <a:pt x="82084" y="379870"/>
                    <a:pt x="81890" y="379773"/>
                  </a:cubicBezTo>
                  <a:lnTo>
                    <a:pt x="79652" y="379319"/>
                  </a:lnTo>
                  <a:lnTo>
                    <a:pt x="73749" y="377049"/>
                  </a:lnTo>
                  <a:lnTo>
                    <a:pt x="71041" y="376141"/>
                  </a:lnTo>
                  <a:lnTo>
                    <a:pt x="66079" y="374795"/>
                  </a:lnTo>
                  <a:cubicBezTo>
                    <a:pt x="66079" y="374795"/>
                    <a:pt x="63323" y="373871"/>
                    <a:pt x="61506" y="372509"/>
                  </a:cubicBezTo>
                  <a:cubicBezTo>
                    <a:pt x="59869" y="371292"/>
                    <a:pt x="59431" y="371600"/>
                    <a:pt x="59431" y="371600"/>
                  </a:cubicBezTo>
                  <a:lnTo>
                    <a:pt x="59333" y="371698"/>
                  </a:lnTo>
                  <a:lnTo>
                    <a:pt x="59236" y="371600"/>
                  </a:lnTo>
                  <a:lnTo>
                    <a:pt x="55571" y="368390"/>
                  </a:lnTo>
                  <a:lnTo>
                    <a:pt x="55571" y="362909"/>
                  </a:lnTo>
                  <a:cubicBezTo>
                    <a:pt x="55571" y="362909"/>
                    <a:pt x="55117" y="359309"/>
                    <a:pt x="54680" y="357979"/>
                  </a:cubicBezTo>
                  <a:cubicBezTo>
                    <a:pt x="54242" y="356666"/>
                    <a:pt x="52474" y="354898"/>
                    <a:pt x="52458" y="354866"/>
                  </a:cubicBezTo>
                  <a:lnTo>
                    <a:pt x="49263" y="351217"/>
                  </a:lnTo>
                  <a:lnTo>
                    <a:pt x="46393" y="345493"/>
                  </a:lnTo>
                  <a:lnTo>
                    <a:pt x="49393" y="346498"/>
                  </a:lnTo>
                  <a:lnTo>
                    <a:pt x="53804" y="346061"/>
                  </a:lnTo>
                  <a:lnTo>
                    <a:pt x="56074" y="342412"/>
                  </a:lnTo>
                  <a:lnTo>
                    <a:pt x="59739" y="343336"/>
                  </a:lnTo>
                  <a:lnTo>
                    <a:pt x="63063" y="342088"/>
                  </a:lnTo>
                  <a:lnTo>
                    <a:pt x="58798" y="339104"/>
                  </a:lnTo>
                  <a:lnTo>
                    <a:pt x="52928" y="338650"/>
                  </a:lnTo>
                  <a:lnTo>
                    <a:pt x="45242" y="336396"/>
                  </a:lnTo>
                  <a:lnTo>
                    <a:pt x="38448" y="333688"/>
                  </a:lnTo>
                  <a:lnTo>
                    <a:pt x="30778" y="330980"/>
                  </a:lnTo>
                  <a:lnTo>
                    <a:pt x="26205" y="329147"/>
                  </a:lnTo>
                  <a:lnTo>
                    <a:pt x="22994" y="325937"/>
                  </a:lnTo>
                  <a:lnTo>
                    <a:pt x="22994" y="321299"/>
                  </a:lnTo>
                  <a:cubicBezTo>
                    <a:pt x="22994" y="321299"/>
                    <a:pt x="26707" y="318072"/>
                    <a:pt x="26707" y="318072"/>
                  </a:cubicBezTo>
                  <a:lnTo>
                    <a:pt x="32480" y="316288"/>
                  </a:lnTo>
                  <a:lnTo>
                    <a:pt x="32480" y="312672"/>
                  </a:lnTo>
                  <a:lnTo>
                    <a:pt x="38496" y="310824"/>
                  </a:lnTo>
                  <a:lnTo>
                    <a:pt x="43458" y="310824"/>
                  </a:lnTo>
                  <a:cubicBezTo>
                    <a:pt x="44042" y="310824"/>
                    <a:pt x="44383" y="310694"/>
                    <a:pt x="44480" y="310451"/>
                  </a:cubicBezTo>
                  <a:cubicBezTo>
                    <a:pt x="44707" y="309883"/>
                    <a:pt x="43750" y="308748"/>
                    <a:pt x="43345" y="308359"/>
                  </a:cubicBezTo>
                  <a:lnTo>
                    <a:pt x="43215" y="308229"/>
                  </a:lnTo>
                  <a:lnTo>
                    <a:pt x="46507" y="306348"/>
                  </a:lnTo>
                  <a:lnTo>
                    <a:pt x="50107" y="301856"/>
                  </a:lnTo>
                  <a:lnTo>
                    <a:pt x="54225" y="296375"/>
                  </a:lnTo>
                  <a:lnTo>
                    <a:pt x="60631" y="297284"/>
                  </a:lnTo>
                  <a:lnTo>
                    <a:pt x="67360" y="298175"/>
                  </a:lnTo>
                  <a:lnTo>
                    <a:pt x="70360" y="296894"/>
                  </a:lnTo>
                  <a:lnTo>
                    <a:pt x="69047" y="292905"/>
                  </a:lnTo>
                  <a:lnTo>
                    <a:pt x="69047" y="289224"/>
                  </a:lnTo>
                  <a:lnTo>
                    <a:pt x="71366" y="287376"/>
                  </a:lnTo>
                  <a:lnTo>
                    <a:pt x="75922" y="284181"/>
                  </a:lnTo>
                  <a:lnTo>
                    <a:pt x="79133" y="284181"/>
                  </a:lnTo>
                  <a:lnTo>
                    <a:pt x="81792" y="284619"/>
                  </a:lnTo>
                  <a:lnTo>
                    <a:pt x="85344" y="281068"/>
                  </a:lnTo>
                  <a:lnTo>
                    <a:pt x="87630" y="276949"/>
                  </a:lnTo>
                  <a:lnTo>
                    <a:pt x="93565" y="276495"/>
                  </a:lnTo>
                  <a:cubicBezTo>
                    <a:pt x="93792" y="276430"/>
                    <a:pt x="96776" y="275571"/>
                    <a:pt x="98057" y="275149"/>
                  </a:cubicBezTo>
                  <a:cubicBezTo>
                    <a:pt x="99419" y="274695"/>
                    <a:pt x="101186" y="274695"/>
                    <a:pt x="101267" y="274695"/>
                  </a:cubicBezTo>
                  <a:lnTo>
                    <a:pt x="107202" y="274695"/>
                  </a:lnTo>
                  <a:lnTo>
                    <a:pt x="111840" y="279333"/>
                  </a:lnTo>
                  <a:lnTo>
                    <a:pt x="109975" y="282592"/>
                  </a:lnTo>
                  <a:lnTo>
                    <a:pt x="108192" y="284830"/>
                  </a:lnTo>
                  <a:lnTo>
                    <a:pt x="108192" y="287943"/>
                  </a:lnTo>
                  <a:cubicBezTo>
                    <a:pt x="108192" y="287943"/>
                    <a:pt x="108646" y="290181"/>
                    <a:pt x="108646" y="290181"/>
                  </a:cubicBezTo>
                  <a:lnTo>
                    <a:pt x="108646" y="295127"/>
                  </a:lnTo>
                  <a:cubicBezTo>
                    <a:pt x="108646" y="295127"/>
                    <a:pt x="111337" y="298711"/>
                    <a:pt x="111337" y="298711"/>
                  </a:cubicBezTo>
                  <a:lnTo>
                    <a:pt x="112667" y="300916"/>
                  </a:lnTo>
                  <a:lnTo>
                    <a:pt x="116656" y="301354"/>
                  </a:lnTo>
                  <a:lnTo>
                    <a:pt x="121618" y="300900"/>
                  </a:lnTo>
                  <a:lnTo>
                    <a:pt x="125234" y="300446"/>
                  </a:lnTo>
                  <a:cubicBezTo>
                    <a:pt x="125234" y="300446"/>
                    <a:pt x="127569" y="300446"/>
                    <a:pt x="131137" y="300900"/>
                  </a:cubicBezTo>
                  <a:lnTo>
                    <a:pt x="137007" y="302262"/>
                  </a:lnTo>
                  <a:lnTo>
                    <a:pt x="147466" y="302262"/>
                  </a:lnTo>
                  <a:lnTo>
                    <a:pt x="148828" y="304516"/>
                  </a:lnTo>
                  <a:lnTo>
                    <a:pt x="151812" y="304516"/>
                  </a:lnTo>
                  <a:cubicBezTo>
                    <a:pt x="151812" y="304516"/>
                    <a:pt x="153125" y="300575"/>
                    <a:pt x="153125" y="300575"/>
                  </a:cubicBezTo>
                  <a:lnTo>
                    <a:pt x="153125" y="298289"/>
                  </a:lnTo>
                  <a:lnTo>
                    <a:pt x="158185" y="292759"/>
                  </a:lnTo>
                  <a:lnTo>
                    <a:pt x="161428" y="293684"/>
                  </a:lnTo>
                  <a:lnTo>
                    <a:pt x="164136" y="295030"/>
                  </a:lnTo>
                  <a:lnTo>
                    <a:pt x="166698" y="295030"/>
                  </a:lnTo>
                  <a:lnTo>
                    <a:pt x="167120" y="292922"/>
                  </a:lnTo>
                  <a:lnTo>
                    <a:pt x="166228" y="290262"/>
                  </a:lnTo>
                  <a:lnTo>
                    <a:pt x="163552" y="286695"/>
                  </a:lnTo>
                  <a:lnTo>
                    <a:pt x="160909" y="285819"/>
                  </a:lnTo>
                  <a:lnTo>
                    <a:pt x="155039" y="286727"/>
                  </a:lnTo>
                  <a:lnTo>
                    <a:pt x="149963" y="284878"/>
                  </a:lnTo>
                  <a:lnTo>
                    <a:pt x="149509" y="281652"/>
                  </a:lnTo>
                  <a:lnTo>
                    <a:pt x="148180" y="278976"/>
                  </a:lnTo>
                  <a:lnTo>
                    <a:pt x="144580" y="274922"/>
                  </a:lnTo>
                  <a:lnTo>
                    <a:pt x="141418" y="270868"/>
                  </a:lnTo>
                  <a:cubicBezTo>
                    <a:pt x="141223" y="270722"/>
                    <a:pt x="139099" y="269003"/>
                    <a:pt x="137802" y="267706"/>
                  </a:cubicBezTo>
                  <a:cubicBezTo>
                    <a:pt x="136472" y="266376"/>
                    <a:pt x="135126" y="265468"/>
                    <a:pt x="135110" y="265468"/>
                  </a:cubicBezTo>
                  <a:lnTo>
                    <a:pt x="135061" y="265436"/>
                  </a:lnTo>
                  <a:lnTo>
                    <a:pt x="134591" y="261722"/>
                  </a:lnTo>
                  <a:lnTo>
                    <a:pt x="135531" y="258447"/>
                  </a:lnTo>
                  <a:lnTo>
                    <a:pt x="140185" y="257522"/>
                  </a:lnTo>
                  <a:lnTo>
                    <a:pt x="143882" y="259825"/>
                  </a:lnTo>
                  <a:lnTo>
                    <a:pt x="143882" y="259858"/>
                  </a:lnTo>
                  <a:cubicBezTo>
                    <a:pt x="143882" y="259858"/>
                    <a:pt x="147093" y="265776"/>
                    <a:pt x="147093" y="265776"/>
                  </a:cubicBezTo>
                  <a:lnTo>
                    <a:pt x="145731" y="270301"/>
                  </a:lnTo>
                  <a:lnTo>
                    <a:pt x="147499" y="273852"/>
                  </a:lnTo>
                  <a:lnTo>
                    <a:pt x="150644" y="276998"/>
                  </a:lnTo>
                  <a:lnTo>
                    <a:pt x="155120" y="280581"/>
                  </a:lnTo>
                  <a:lnTo>
                    <a:pt x="159125" y="281019"/>
                  </a:lnTo>
                  <a:lnTo>
                    <a:pt x="163698" y="280111"/>
                  </a:lnTo>
                  <a:lnTo>
                    <a:pt x="163747" y="280160"/>
                  </a:lnTo>
                  <a:lnTo>
                    <a:pt x="169584" y="285543"/>
                  </a:lnTo>
                  <a:lnTo>
                    <a:pt x="175406" y="285543"/>
                  </a:lnTo>
                  <a:cubicBezTo>
                    <a:pt x="175406" y="285543"/>
                    <a:pt x="180319" y="284651"/>
                    <a:pt x="180319" y="284651"/>
                  </a:cubicBezTo>
                  <a:lnTo>
                    <a:pt x="183838" y="282446"/>
                  </a:lnTo>
                  <a:lnTo>
                    <a:pt x="183838" y="277160"/>
                  </a:lnTo>
                  <a:lnTo>
                    <a:pt x="180352" y="273252"/>
                  </a:lnTo>
                  <a:lnTo>
                    <a:pt x="177692" y="275911"/>
                  </a:lnTo>
                  <a:lnTo>
                    <a:pt x="173071" y="274987"/>
                  </a:lnTo>
                  <a:lnTo>
                    <a:pt x="169909" y="272279"/>
                  </a:lnTo>
                  <a:lnTo>
                    <a:pt x="167720" y="271841"/>
                  </a:lnTo>
                  <a:lnTo>
                    <a:pt x="165093" y="272279"/>
                  </a:lnTo>
                  <a:lnTo>
                    <a:pt x="162871" y="275392"/>
                  </a:lnTo>
                  <a:lnTo>
                    <a:pt x="161460" y="278214"/>
                  </a:lnTo>
                  <a:lnTo>
                    <a:pt x="156790" y="275409"/>
                  </a:lnTo>
                  <a:lnTo>
                    <a:pt x="155428" y="273138"/>
                  </a:lnTo>
                  <a:lnTo>
                    <a:pt x="152704" y="270414"/>
                  </a:lnTo>
                  <a:lnTo>
                    <a:pt x="151325" y="266295"/>
                  </a:lnTo>
                  <a:lnTo>
                    <a:pt x="151779" y="260328"/>
                  </a:lnTo>
                  <a:lnTo>
                    <a:pt x="155817" y="257198"/>
                  </a:lnTo>
                  <a:lnTo>
                    <a:pt x="154066" y="252398"/>
                  </a:lnTo>
                  <a:lnTo>
                    <a:pt x="148326" y="251523"/>
                  </a:lnTo>
                  <a:lnTo>
                    <a:pt x="146055" y="252869"/>
                  </a:lnTo>
                  <a:lnTo>
                    <a:pt x="142423" y="253323"/>
                  </a:lnTo>
                  <a:lnTo>
                    <a:pt x="142407" y="253323"/>
                  </a:lnTo>
                  <a:cubicBezTo>
                    <a:pt x="142407" y="253323"/>
                    <a:pt x="135629" y="251960"/>
                    <a:pt x="135629" y="251960"/>
                  </a:cubicBezTo>
                  <a:lnTo>
                    <a:pt x="132077" y="251960"/>
                  </a:lnTo>
                  <a:cubicBezTo>
                    <a:pt x="132077" y="251960"/>
                    <a:pt x="129353" y="253323"/>
                    <a:pt x="129353" y="253323"/>
                  </a:cubicBezTo>
                  <a:lnTo>
                    <a:pt x="124326" y="251960"/>
                  </a:lnTo>
                  <a:lnTo>
                    <a:pt x="121180" y="251069"/>
                  </a:lnTo>
                  <a:cubicBezTo>
                    <a:pt x="120921" y="251069"/>
                    <a:pt x="118375" y="251036"/>
                    <a:pt x="116656" y="250615"/>
                  </a:cubicBezTo>
                  <a:cubicBezTo>
                    <a:pt x="116299" y="250517"/>
                    <a:pt x="115943" y="250452"/>
                    <a:pt x="115618" y="250388"/>
                  </a:cubicBezTo>
                  <a:cubicBezTo>
                    <a:pt x="114256" y="250096"/>
                    <a:pt x="112845" y="249804"/>
                    <a:pt x="110300" y="248344"/>
                  </a:cubicBezTo>
                  <a:cubicBezTo>
                    <a:pt x="109019" y="247615"/>
                    <a:pt x="108792" y="247485"/>
                    <a:pt x="108743" y="247290"/>
                  </a:cubicBezTo>
                  <a:cubicBezTo>
                    <a:pt x="108727" y="247177"/>
                    <a:pt x="108775" y="247096"/>
                    <a:pt x="108840" y="247015"/>
                  </a:cubicBezTo>
                  <a:cubicBezTo>
                    <a:pt x="108986" y="246820"/>
                    <a:pt x="109294" y="246415"/>
                    <a:pt x="108435" y="244680"/>
                  </a:cubicBezTo>
                  <a:cubicBezTo>
                    <a:pt x="107575" y="242945"/>
                    <a:pt x="107559" y="242912"/>
                    <a:pt x="107689" y="242831"/>
                  </a:cubicBezTo>
                  <a:cubicBezTo>
                    <a:pt x="107802" y="242750"/>
                    <a:pt x="107883" y="242847"/>
                    <a:pt x="107997" y="242993"/>
                  </a:cubicBezTo>
                  <a:cubicBezTo>
                    <a:pt x="108078" y="243090"/>
                    <a:pt x="108289" y="243366"/>
                    <a:pt x="108402" y="243415"/>
                  </a:cubicBezTo>
                  <a:cubicBezTo>
                    <a:pt x="108402" y="243382"/>
                    <a:pt x="108419" y="243334"/>
                    <a:pt x="108419" y="243236"/>
                  </a:cubicBezTo>
                  <a:lnTo>
                    <a:pt x="108419" y="237366"/>
                  </a:lnTo>
                  <a:cubicBezTo>
                    <a:pt x="108419" y="234707"/>
                    <a:pt x="107981" y="232907"/>
                    <a:pt x="107965" y="232891"/>
                  </a:cubicBezTo>
                  <a:lnTo>
                    <a:pt x="107056" y="229275"/>
                  </a:lnTo>
                  <a:lnTo>
                    <a:pt x="105256" y="225237"/>
                  </a:lnTo>
                  <a:lnTo>
                    <a:pt x="103002" y="221637"/>
                  </a:lnTo>
                  <a:lnTo>
                    <a:pt x="99873" y="218070"/>
                  </a:lnTo>
                  <a:lnTo>
                    <a:pt x="97149" y="216707"/>
                  </a:lnTo>
                  <a:lnTo>
                    <a:pt x="93532" y="213091"/>
                  </a:lnTo>
                  <a:lnTo>
                    <a:pt x="89446" y="209897"/>
                  </a:lnTo>
                  <a:lnTo>
                    <a:pt x="86754" y="204951"/>
                  </a:lnTo>
                  <a:lnTo>
                    <a:pt x="80446" y="199551"/>
                  </a:lnTo>
                  <a:lnTo>
                    <a:pt x="77301" y="197297"/>
                  </a:lnTo>
                  <a:lnTo>
                    <a:pt x="72809" y="195043"/>
                  </a:lnTo>
                  <a:lnTo>
                    <a:pt x="65998" y="192773"/>
                  </a:lnTo>
                  <a:lnTo>
                    <a:pt x="64182" y="189141"/>
                  </a:lnTo>
                  <a:lnTo>
                    <a:pt x="59690" y="185995"/>
                  </a:lnTo>
                  <a:lnTo>
                    <a:pt x="54761" y="182411"/>
                  </a:lnTo>
                  <a:lnTo>
                    <a:pt x="50690" y="182411"/>
                  </a:lnTo>
                  <a:cubicBezTo>
                    <a:pt x="50690" y="182411"/>
                    <a:pt x="46361" y="180968"/>
                    <a:pt x="46361" y="180968"/>
                  </a:cubicBezTo>
                  <a:lnTo>
                    <a:pt x="49782" y="178535"/>
                  </a:lnTo>
                  <a:lnTo>
                    <a:pt x="49815" y="178535"/>
                  </a:lnTo>
                  <a:cubicBezTo>
                    <a:pt x="49815" y="178535"/>
                    <a:pt x="58733" y="177190"/>
                    <a:pt x="58733" y="177190"/>
                  </a:cubicBezTo>
                  <a:lnTo>
                    <a:pt x="58733" y="149607"/>
                  </a:lnTo>
                  <a:lnTo>
                    <a:pt x="64328" y="149607"/>
                  </a:lnTo>
                  <a:cubicBezTo>
                    <a:pt x="64328" y="149607"/>
                    <a:pt x="68398" y="150515"/>
                    <a:pt x="68398" y="150515"/>
                  </a:cubicBezTo>
                  <a:lnTo>
                    <a:pt x="73344" y="151861"/>
                  </a:lnTo>
                  <a:lnTo>
                    <a:pt x="84598" y="149607"/>
                  </a:lnTo>
                  <a:lnTo>
                    <a:pt x="92722" y="147353"/>
                  </a:lnTo>
                  <a:lnTo>
                    <a:pt x="100392" y="146445"/>
                  </a:lnTo>
                  <a:lnTo>
                    <a:pt x="107154" y="143299"/>
                  </a:lnTo>
                  <a:lnTo>
                    <a:pt x="113883" y="138353"/>
                  </a:lnTo>
                  <a:lnTo>
                    <a:pt x="119283" y="129337"/>
                  </a:lnTo>
                  <a:lnTo>
                    <a:pt x="121991" y="123921"/>
                  </a:lnTo>
                  <a:lnTo>
                    <a:pt x="125591" y="118975"/>
                  </a:lnTo>
                  <a:lnTo>
                    <a:pt x="125591" y="100424"/>
                  </a:lnTo>
                  <a:lnTo>
                    <a:pt x="129207" y="97716"/>
                  </a:lnTo>
                  <a:lnTo>
                    <a:pt x="129207" y="93208"/>
                  </a:lnTo>
                  <a:lnTo>
                    <a:pt x="136472" y="85489"/>
                  </a:lnTo>
                  <a:lnTo>
                    <a:pt x="144158" y="74187"/>
                  </a:lnTo>
                  <a:lnTo>
                    <a:pt x="150255" y="69014"/>
                  </a:lnTo>
                  <a:lnTo>
                    <a:pt x="150255" y="74982"/>
                  </a:lnTo>
                  <a:cubicBezTo>
                    <a:pt x="150255" y="74982"/>
                    <a:pt x="154033" y="73295"/>
                    <a:pt x="154033" y="73295"/>
                  </a:cubicBezTo>
                  <a:lnTo>
                    <a:pt x="154033" y="70133"/>
                  </a:lnTo>
                  <a:lnTo>
                    <a:pt x="160893" y="67393"/>
                  </a:lnTo>
                  <a:lnTo>
                    <a:pt x="164947" y="65139"/>
                  </a:lnTo>
                  <a:lnTo>
                    <a:pt x="170379" y="62431"/>
                  </a:lnTo>
                  <a:lnTo>
                    <a:pt x="175325" y="59285"/>
                  </a:lnTo>
                  <a:lnTo>
                    <a:pt x="178471" y="55685"/>
                  </a:lnTo>
                  <a:lnTo>
                    <a:pt x="181649" y="50707"/>
                  </a:lnTo>
                  <a:lnTo>
                    <a:pt x="184470" y="49296"/>
                  </a:lnTo>
                  <a:lnTo>
                    <a:pt x="189189" y="52588"/>
                  </a:lnTo>
                  <a:lnTo>
                    <a:pt x="184714" y="57955"/>
                  </a:lnTo>
                  <a:lnTo>
                    <a:pt x="189141" y="59285"/>
                  </a:lnTo>
                  <a:lnTo>
                    <a:pt x="188249" y="65122"/>
                  </a:lnTo>
                  <a:lnTo>
                    <a:pt x="192903" y="65544"/>
                  </a:lnTo>
                  <a:lnTo>
                    <a:pt x="192449" y="56998"/>
                  </a:lnTo>
                  <a:lnTo>
                    <a:pt x="198416" y="56074"/>
                  </a:lnTo>
                  <a:lnTo>
                    <a:pt x="200362" y="54517"/>
                  </a:lnTo>
                  <a:lnTo>
                    <a:pt x="192968" y="54080"/>
                  </a:lnTo>
                  <a:lnTo>
                    <a:pt x="190697" y="49085"/>
                  </a:lnTo>
                  <a:lnTo>
                    <a:pt x="184211" y="46312"/>
                  </a:lnTo>
                  <a:lnTo>
                    <a:pt x="187551" y="43458"/>
                  </a:lnTo>
                  <a:lnTo>
                    <a:pt x="192546" y="38026"/>
                  </a:lnTo>
                  <a:lnTo>
                    <a:pt x="198416" y="34864"/>
                  </a:lnTo>
                  <a:lnTo>
                    <a:pt x="204416" y="30259"/>
                  </a:lnTo>
                  <a:lnTo>
                    <a:pt x="206816" y="35529"/>
                  </a:lnTo>
                  <a:lnTo>
                    <a:pt x="201448" y="37312"/>
                  </a:lnTo>
                  <a:lnTo>
                    <a:pt x="203508" y="39793"/>
                  </a:lnTo>
                  <a:lnTo>
                    <a:pt x="209329" y="38010"/>
                  </a:lnTo>
                  <a:lnTo>
                    <a:pt x="216561" y="37556"/>
                  </a:lnTo>
                  <a:lnTo>
                    <a:pt x="227799" y="34848"/>
                  </a:lnTo>
                  <a:lnTo>
                    <a:pt x="238145" y="27194"/>
                  </a:lnTo>
                  <a:lnTo>
                    <a:pt x="244907" y="19070"/>
                  </a:lnTo>
                  <a:lnTo>
                    <a:pt x="253939" y="3713"/>
                  </a:lnTo>
                  <a:lnTo>
                    <a:pt x="258106" y="0"/>
                  </a:lnTo>
                  <a:lnTo>
                    <a:pt x="268630" y="9162"/>
                  </a:lnTo>
                  <a:lnTo>
                    <a:pt x="268630" y="13605"/>
                  </a:lnTo>
                  <a:lnTo>
                    <a:pt x="272149" y="13605"/>
                  </a:lnTo>
                  <a:cubicBezTo>
                    <a:pt x="272149" y="13605"/>
                    <a:pt x="279479" y="15908"/>
                    <a:pt x="279479" y="15908"/>
                  </a:cubicBezTo>
                  <a:lnTo>
                    <a:pt x="279008" y="23302"/>
                  </a:lnTo>
                  <a:lnTo>
                    <a:pt x="271225" y="29707"/>
                  </a:lnTo>
                  <a:lnTo>
                    <a:pt x="265760" y="28442"/>
                  </a:lnTo>
                  <a:lnTo>
                    <a:pt x="270430" y="33113"/>
                  </a:lnTo>
                  <a:lnTo>
                    <a:pt x="270430" y="37572"/>
                  </a:lnTo>
                  <a:lnTo>
                    <a:pt x="273754" y="38399"/>
                  </a:lnTo>
                  <a:lnTo>
                    <a:pt x="273754" y="36258"/>
                  </a:lnTo>
                  <a:lnTo>
                    <a:pt x="276998" y="33469"/>
                  </a:lnTo>
                  <a:lnTo>
                    <a:pt x="279900" y="33469"/>
                  </a:lnTo>
                  <a:lnTo>
                    <a:pt x="279900" y="36631"/>
                  </a:lnTo>
                  <a:lnTo>
                    <a:pt x="285008" y="36631"/>
                  </a:lnTo>
                  <a:lnTo>
                    <a:pt x="284603" y="34637"/>
                  </a:lnTo>
                  <a:lnTo>
                    <a:pt x="281927" y="34199"/>
                  </a:lnTo>
                  <a:lnTo>
                    <a:pt x="279576" y="30907"/>
                  </a:lnTo>
                  <a:lnTo>
                    <a:pt x="282316" y="27697"/>
                  </a:lnTo>
                  <a:lnTo>
                    <a:pt x="282316" y="24518"/>
                  </a:lnTo>
                  <a:lnTo>
                    <a:pt x="285478" y="21810"/>
                  </a:lnTo>
                  <a:lnTo>
                    <a:pt x="285478" y="18891"/>
                  </a:lnTo>
                  <a:lnTo>
                    <a:pt x="288786" y="21243"/>
                  </a:lnTo>
                  <a:lnTo>
                    <a:pt x="291900" y="19021"/>
                  </a:lnTo>
                  <a:lnTo>
                    <a:pt x="294689" y="19021"/>
                  </a:lnTo>
                  <a:lnTo>
                    <a:pt x="298370" y="21324"/>
                  </a:lnTo>
                  <a:lnTo>
                    <a:pt x="302051" y="27761"/>
                  </a:lnTo>
                  <a:lnTo>
                    <a:pt x="298483" y="33129"/>
                  </a:lnTo>
                  <a:lnTo>
                    <a:pt x="301954" y="34864"/>
                  </a:lnTo>
                  <a:lnTo>
                    <a:pt x="305586" y="36226"/>
                  </a:lnTo>
                  <a:lnTo>
                    <a:pt x="309089" y="38853"/>
                  </a:lnTo>
                  <a:lnTo>
                    <a:pt x="311699" y="34945"/>
                  </a:lnTo>
                  <a:lnTo>
                    <a:pt x="311699" y="31232"/>
                  </a:lnTo>
                  <a:lnTo>
                    <a:pt x="314553" y="31232"/>
                  </a:lnTo>
                  <a:lnTo>
                    <a:pt x="318996" y="30794"/>
                  </a:lnTo>
                  <a:lnTo>
                    <a:pt x="321267" y="27632"/>
                  </a:lnTo>
                  <a:lnTo>
                    <a:pt x="327704" y="27632"/>
                  </a:lnTo>
                  <a:cubicBezTo>
                    <a:pt x="327704" y="27632"/>
                    <a:pt x="332731" y="30826"/>
                    <a:pt x="332731" y="30826"/>
                  </a:cubicBezTo>
                  <a:lnTo>
                    <a:pt x="332731" y="30859"/>
                  </a:lnTo>
                  <a:cubicBezTo>
                    <a:pt x="332731" y="30859"/>
                    <a:pt x="337450" y="38561"/>
                    <a:pt x="337450" y="38561"/>
                  </a:cubicBezTo>
                  <a:lnTo>
                    <a:pt x="337450" y="30794"/>
                  </a:lnTo>
                  <a:lnTo>
                    <a:pt x="341715" y="30794"/>
                  </a:lnTo>
                  <a:lnTo>
                    <a:pt x="347763" y="35918"/>
                  </a:lnTo>
                  <a:lnTo>
                    <a:pt x="341796" y="40053"/>
                  </a:lnTo>
                  <a:lnTo>
                    <a:pt x="341796" y="45761"/>
                  </a:lnTo>
                  <a:lnTo>
                    <a:pt x="348785" y="48550"/>
                  </a:lnTo>
                  <a:lnTo>
                    <a:pt x="342282" y="51582"/>
                  </a:lnTo>
                  <a:lnTo>
                    <a:pt x="357768" y="51582"/>
                  </a:lnTo>
                  <a:lnTo>
                    <a:pt x="351898" y="58361"/>
                  </a:lnTo>
                  <a:lnTo>
                    <a:pt x="360703" y="58361"/>
                  </a:lnTo>
                  <a:lnTo>
                    <a:pt x="362941" y="61944"/>
                  </a:lnTo>
                  <a:lnTo>
                    <a:pt x="369590" y="59285"/>
                  </a:lnTo>
                  <a:lnTo>
                    <a:pt x="375492" y="54290"/>
                  </a:lnTo>
                  <a:lnTo>
                    <a:pt x="384768" y="54290"/>
                  </a:lnTo>
                  <a:lnTo>
                    <a:pt x="382984" y="60096"/>
                  </a:lnTo>
                  <a:lnTo>
                    <a:pt x="387670" y="58815"/>
                  </a:lnTo>
                  <a:lnTo>
                    <a:pt x="392648" y="54290"/>
                  </a:lnTo>
                  <a:lnTo>
                    <a:pt x="407664" y="54290"/>
                  </a:lnTo>
                  <a:cubicBezTo>
                    <a:pt x="407664" y="54290"/>
                    <a:pt x="413956" y="56998"/>
                    <a:pt x="413956" y="56998"/>
                  </a:cubicBezTo>
                  <a:lnTo>
                    <a:pt x="418950" y="56998"/>
                  </a:lnTo>
                  <a:lnTo>
                    <a:pt x="418983" y="57031"/>
                  </a:lnTo>
                  <a:lnTo>
                    <a:pt x="423507" y="61101"/>
                  </a:lnTo>
                  <a:lnTo>
                    <a:pt x="427966" y="65998"/>
                  </a:lnTo>
                  <a:lnTo>
                    <a:pt x="433042" y="63695"/>
                  </a:lnTo>
                  <a:lnTo>
                    <a:pt x="433042" y="66485"/>
                  </a:lnTo>
                  <a:lnTo>
                    <a:pt x="438458" y="66485"/>
                  </a:lnTo>
                  <a:lnTo>
                    <a:pt x="438458" y="68820"/>
                  </a:lnTo>
                  <a:lnTo>
                    <a:pt x="442885" y="72809"/>
                  </a:lnTo>
                  <a:lnTo>
                    <a:pt x="447863" y="72809"/>
                  </a:lnTo>
                  <a:cubicBezTo>
                    <a:pt x="447863" y="72809"/>
                    <a:pt x="450117" y="75063"/>
                    <a:pt x="450117" y="75063"/>
                  </a:cubicBezTo>
                  <a:lnTo>
                    <a:pt x="453182" y="75063"/>
                  </a:lnTo>
                  <a:cubicBezTo>
                    <a:pt x="453182" y="75063"/>
                    <a:pt x="457706" y="72809"/>
                    <a:pt x="457706" y="72809"/>
                  </a:cubicBezTo>
                  <a:lnTo>
                    <a:pt x="474943" y="72809"/>
                  </a:lnTo>
                  <a:lnTo>
                    <a:pt x="474976" y="72841"/>
                  </a:lnTo>
                  <a:lnTo>
                    <a:pt x="479484" y="75987"/>
                  </a:lnTo>
                  <a:lnTo>
                    <a:pt x="487170" y="79149"/>
                  </a:lnTo>
                  <a:lnTo>
                    <a:pt x="487186" y="79149"/>
                  </a:lnTo>
                  <a:cubicBezTo>
                    <a:pt x="487186" y="79149"/>
                    <a:pt x="491678" y="83657"/>
                    <a:pt x="491678" y="83657"/>
                  </a:cubicBezTo>
                  <a:lnTo>
                    <a:pt x="497483" y="85441"/>
                  </a:lnTo>
                  <a:lnTo>
                    <a:pt x="505088" y="84095"/>
                  </a:lnTo>
                  <a:lnTo>
                    <a:pt x="511429" y="79117"/>
                  </a:lnTo>
                  <a:lnTo>
                    <a:pt x="538201" y="79117"/>
                  </a:lnTo>
                  <a:cubicBezTo>
                    <a:pt x="538201" y="79117"/>
                    <a:pt x="546812" y="84127"/>
                    <a:pt x="546812" y="84127"/>
                  </a:cubicBezTo>
                  <a:lnTo>
                    <a:pt x="553136" y="93143"/>
                  </a:lnTo>
                  <a:lnTo>
                    <a:pt x="566692" y="98122"/>
                  </a:lnTo>
                  <a:lnTo>
                    <a:pt x="566725" y="98170"/>
                  </a:lnTo>
                  <a:lnTo>
                    <a:pt x="570308" y="105775"/>
                  </a:lnTo>
                  <a:lnTo>
                    <a:pt x="577135" y="105775"/>
                  </a:lnTo>
                  <a:cubicBezTo>
                    <a:pt x="577135" y="105775"/>
                    <a:pt x="577135" y="105921"/>
                    <a:pt x="577135" y="105921"/>
                  </a:cubicBezTo>
                  <a:lnTo>
                    <a:pt x="578043" y="160585"/>
                  </a:lnTo>
                  <a:lnTo>
                    <a:pt x="579405" y="258155"/>
                  </a:lnTo>
                  <a:lnTo>
                    <a:pt x="577151" y="410389"/>
                  </a:lnTo>
                  <a:lnTo>
                    <a:pt x="579405" y="562995"/>
                  </a:lnTo>
                  <a:lnTo>
                    <a:pt x="586021" y="566968"/>
                  </a:lnTo>
                  <a:lnTo>
                    <a:pt x="590075" y="563352"/>
                  </a:lnTo>
                  <a:lnTo>
                    <a:pt x="598199" y="567422"/>
                  </a:lnTo>
                  <a:lnTo>
                    <a:pt x="605399" y="560676"/>
                  </a:lnTo>
                  <a:lnTo>
                    <a:pt x="618728" y="560676"/>
                  </a:lnTo>
                  <a:cubicBezTo>
                    <a:pt x="618728" y="560676"/>
                    <a:pt x="616004" y="573859"/>
                    <a:pt x="616004" y="573859"/>
                  </a:cubicBezTo>
                  <a:lnTo>
                    <a:pt x="624096" y="579697"/>
                  </a:lnTo>
                  <a:lnTo>
                    <a:pt x="624096" y="579730"/>
                  </a:lnTo>
                  <a:cubicBezTo>
                    <a:pt x="624096" y="579730"/>
                    <a:pt x="628166" y="588729"/>
                    <a:pt x="628166" y="588729"/>
                  </a:cubicBezTo>
                  <a:lnTo>
                    <a:pt x="646717" y="604556"/>
                  </a:lnTo>
                  <a:lnTo>
                    <a:pt x="646717" y="608659"/>
                  </a:lnTo>
                  <a:lnTo>
                    <a:pt x="649392" y="616215"/>
                  </a:lnTo>
                  <a:lnTo>
                    <a:pt x="651955" y="616215"/>
                  </a:lnTo>
                  <a:cubicBezTo>
                    <a:pt x="651955" y="616215"/>
                    <a:pt x="657825" y="612161"/>
                    <a:pt x="657825" y="612161"/>
                  </a:cubicBezTo>
                  <a:lnTo>
                    <a:pt x="669938" y="607232"/>
                  </a:lnTo>
                  <a:lnTo>
                    <a:pt x="669938" y="600016"/>
                  </a:lnTo>
                  <a:lnTo>
                    <a:pt x="674008" y="597308"/>
                  </a:lnTo>
                  <a:lnTo>
                    <a:pt x="674008" y="590075"/>
                  </a:lnTo>
                  <a:lnTo>
                    <a:pt x="677251" y="587757"/>
                  </a:lnTo>
                  <a:lnTo>
                    <a:pt x="680429" y="587302"/>
                  </a:lnTo>
                  <a:lnTo>
                    <a:pt x="684954" y="585032"/>
                  </a:lnTo>
                  <a:lnTo>
                    <a:pt x="690921" y="585032"/>
                  </a:lnTo>
                  <a:cubicBezTo>
                    <a:pt x="690921" y="585032"/>
                    <a:pt x="696386" y="587319"/>
                    <a:pt x="696386" y="587319"/>
                  </a:cubicBezTo>
                  <a:lnTo>
                    <a:pt x="698688" y="591454"/>
                  </a:lnTo>
                  <a:lnTo>
                    <a:pt x="698688" y="597794"/>
                  </a:lnTo>
                  <a:lnTo>
                    <a:pt x="700910" y="604005"/>
                  </a:lnTo>
                  <a:lnTo>
                    <a:pt x="704461" y="604005"/>
                  </a:lnTo>
                  <a:lnTo>
                    <a:pt x="709958" y="607215"/>
                  </a:lnTo>
                  <a:lnTo>
                    <a:pt x="714499" y="616734"/>
                  </a:lnTo>
                  <a:lnTo>
                    <a:pt x="717191" y="622134"/>
                  </a:lnTo>
                  <a:lnTo>
                    <a:pt x="722590" y="627534"/>
                  </a:lnTo>
                  <a:lnTo>
                    <a:pt x="731185" y="635220"/>
                  </a:lnTo>
                  <a:lnTo>
                    <a:pt x="731185" y="635220"/>
                  </a:lnTo>
                  <a:cubicBezTo>
                    <a:pt x="731185" y="635220"/>
                    <a:pt x="756498" y="684970"/>
                    <a:pt x="756498" y="684970"/>
                  </a:cubicBezTo>
                  <a:lnTo>
                    <a:pt x="756498" y="689867"/>
                  </a:lnTo>
                  <a:lnTo>
                    <a:pt x="762822" y="692121"/>
                  </a:lnTo>
                  <a:lnTo>
                    <a:pt x="762822" y="697602"/>
                  </a:lnTo>
                  <a:cubicBezTo>
                    <a:pt x="762822" y="697602"/>
                    <a:pt x="765514" y="702094"/>
                    <a:pt x="765514" y="702094"/>
                  </a:cubicBezTo>
                  <a:lnTo>
                    <a:pt x="767751" y="707899"/>
                  </a:lnTo>
                  <a:lnTo>
                    <a:pt x="775421" y="707899"/>
                  </a:lnTo>
                  <a:lnTo>
                    <a:pt x="779054" y="714272"/>
                  </a:lnTo>
                  <a:lnTo>
                    <a:pt x="781697" y="716039"/>
                  </a:lnTo>
                  <a:lnTo>
                    <a:pt x="786659" y="716039"/>
                  </a:lnTo>
                  <a:lnTo>
                    <a:pt x="789432" y="717888"/>
                  </a:lnTo>
                  <a:lnTo>
                    <a:pt x="793048" y="721958"/>
                  </a:lnTo>
                  <a:lnTo>
                    <a:pt x="795496" y="725071"/>
                  </a:lnTo>
                  <a:lnTo>
                    <a:pt x="798869" y="725071"/>
                  </a:lnTo>
                  <a:cubicBezTo>
                    <a:pt x="798869" y="725071"/>
                    <a:pt x="804383" y="727374"/>
                    <a:pt x="804383" y="727374"/>
                  </a:cubicBezTo>
                  <a:lnTo>
                    <a:pt x="804383" y="730228"/>
                  </a:lnTo>
                  <a:lnTo>
                    <a:pt x="801221" y="733844"/>
                  </a:lnTo>
                  <a:lnTo>
                    <a:pt x="801221" y="739212"/>
                  </a:lnTo>
                  <a:lnTo>
                    <a:pt x="800329" y="745487"/>
                  </a:lnTo>
                  <a:lnTo>
                    <a:pt x="804383" y="749995"/>
                  </a:lnTo>
                  <a:lnTo>
                    <a:pt x="804383" y="755979"/>
                  </a:lnTo>
                  <a:lnTo>
                    <a:pt x="802096" y="758265"/>
                  </a:lnTo>
                  <a:lnTo>
                    <a:pt x="798496" y="766373"/>
                  </a:lnTo>
                  <a:lnTo>
                    <a:pt x="796210" y="771384"/>
                  </a:lnTo>
                  <a:lnTo>
                    <a:pt x="793032" y="775016"/>
                  </a:lnTo>
                  <a:lnTo>
                    <a:pt x="786562" y="779638"/>
                  </a:lnTo>
                  <a:lnTo>
                    <a:pt x="784681" y="775421"/>
                  </a:lnTo>
                  <a:lnTo>
                    <a:pt x="782378" y="771740"/>
                  </a:lnTo>
                  <a:lnTo>
                    <a:pt x="784194" y="769000"/>
                  </a:lnTo>
                  <a:lnTo>
                    <a:pt x="782848" y="763633"/>
                  </a:lnTo>
                  <a:lnTo>
                    <a:pt x="782378" y="760844"/>
                  </a:lnTo>
                  <a:lnTo>
                    <a:pt x="784664" y="758557"/>
                  </a:lnTo>
                  <a:lnTo>
                    <a:pt x="785556" y="755898"/>
                  </a:lnTo>
                  <a:lnTo>
                    <a:pt x="785556" y="749152"/>
                  </a:lnTo>
                  <a:lnTo>
                    <a:pt x="785102" y="742893"/>
                  </a:lnTo>
                  <a:lnTo>
                    <a:pt x="780529" y="738320"/>
                  </a:lnTo>
                  <a:lnTo>
                    <a:pt x="783578" y="750498"/>
                  </a:lnTo>
                  <a:lnTo>
                    <a:pt x="782654" y="755103"/>
                  </a:lnTo>
                  <a:lnTo>
                    <a:pt x="778924" y="760698"/>
                  </a:lnTo>
                  <a:lnTo>
                    <a:pt x="776038" y="756838"/>
                  </a:lnTo>
                  <a:lnTo>
                    <a:pt x="777870" y="754081"/>
                  </a:lnTo>
                  <a:lnTo>
                    <a:pt x="777870" y="751957"/>
                  </a:lnTo>
                  <a:lnTo>
                    <a:pt x="775324" y="750676"/>
                  </a:lnTo>
                  <a:lnTo>
                    <a:pt x="773200" y="752379"/>
                  </a:lnTo>
                  <a:lnTo>
                    <a:pt x="773638" y="758590"/>
                  </a:lnTo>
                  <a:lnTo>
                    <a:pt x="776362" y="762222"/>
                  </a:lnTo>
                  <a:lnTo>
                    <a:pt x="775421" y="766941"/>
                  </a:lnTo>
                  <a:lnTo>
                    <a:pt x="770703" y="766000"/>
                  </a:lnTo>
                  <a:lnTo>
                    <a:pt x="768870" y="762335"/>
                  </a:lnTo>
                  <a:lnTo>
                    <a:pt x="766551" y="759546"/>
                  </a:lnTo>
                  <a:lnTo>
                    <a:pt x="769308" y="756335"/>
                  </a:lnTo>
                  <a:lnTo>
                    <a:pt x="769308" y="753741"/>
                  </a:lnTo>
                  <a:lnTo>
                    <a:pt x="765578" y="750482"/>
                  </a:lnTo>
                  <a:lnTo>
                    <a:pt x="769373" y="748584"/>
                  </a:lnTo>
                  <a:lnTo>
                    <a:pt x="772389" y="746866"/>
                  </a:lnTo>
                  <a:lnTo>
                    <a:pt x="770216" y="744255"/>
                  </a:lnTo>
                  <a:lnTo>
                    <a:pt x="770216" y="744206"/>
                  </a:lnTo>
                  <a:cubicBezTo>
                    <a:pt x="770216" y="744206"/>
                    <a:pt x="769746" y="738222"/>
                    <a:pt x="769746" y="738222"/>
                  </a:cubicBezTo>
                  <a:lnTo>
                    <a:pt x="773005" y="737298"/>
                  </a:lnTo>
                  <a:lnTo>
                    <a:pt x="778373" y="733731"/>
                  </a:lnTo>
                  <a:lnTo>
                    <a:pt x="779183" y="731282"/>
                  </a:lnTo>
                  <a:lnTo>
                    <a:pt x="773540" y="732158"/>
                  </a:lnTo>
                  <a:lnTo>
                    <a:pt x="769957" y="732158"/>
                  </a:lnTo>
                  <a:cubicBezTo>
                    <a:pt x="769957" y="732158"/>
                    <a:pt x="763714" y="736617"/>
                    <a:pt x="763714" y="736617"/>
                  </a:cubicBezTo>
                  <a:lnTo>
                    <a:pt x="762822" y="741044"/>
                  </a:lnTo>
                  <a:lnTo>
                    <a:pt x="764200" y="745179"/>
                  </a:lnTo>
                  <a:lnTo>
                    <a:pt x="761346" y="747060"/>
                  </a:lnTo>
                  <a:lnTo>
                    <a:pt x="758152" y="747514"/>
                  </a:lnTo>
                  <a:lnTo>
                    <a:pt x="754114" y="746168"/>
                  </a:lnTo>
                  <a:lnTo>
                    <a:pt x="751081" y="747903"/>
                  </a:lnTo>
                  <a:lnTo>
                    <a:pt x="751081" y="749947"/>
                  </a:lnTo>
                  <a:lnTo>
                    <a:pt x="757568" y="749947"/>
                  </a:lnTo>
                  <a:lnTo>
                    <a:pt x="754406" y="753563"/>
                  </a:lnTo>
                  <a:lnTo>
                    <a:pt x="758752" y="753563"/>
                  </a:lnTo>
                  <a:cubicBezTo>
                    <a:pt x="758752" y="753563"/>
                    <a:pt x="758752" y="757017"/>
                    <a:pt x="758752" y="757017"/>
                  </a:cubicBezTo>
                  <a:lnTo>
                    <a:pt x="754017" y="756579"/>
                  </a:lnTo>
                  <a:lnTo>
                    <a:pt x="757292" y="759854"/>
                  </a:lnTo>
                  <a:lnTo>
                    <a:pt x="764200" y="757081"/>
                  </a:lnTo>
                  <a:lnTo>
                    <a:pt x="763259" y="763681"/>
                  </a:lnTo>
                  <a:lnTo>
                    <a:pt x="761184" y="766162"/>
                  </a:lnTo>
                  <a:lnTo>
                    <a:pt x="766503" y="765724"/>
                  </a:lnTo>
                  <a:lnTo>
                    <a:pt x="762805" y="774043"/>
                  </a:lnTo>
                  <a:lnTo>
                    <a:pt x="763276" y="777740"/>
                  </a:lnTo>
                  <a:lnTo>
                    <a:pt x="759497" y="778681"/>
                  </a:lnTo>
                  <a:lnTo>
                    <a:pt x="754389" y="776362"/>
                  </a:lnTo>
                  <a:lnTo>
                    <a:pt x="754844" y="771805"/>
                  </a:lnTo>
                  <a:lnTo>
                    <a:pt x="750271" y="767232"/>
                  </a:lnTo>
                  <a:lnTo>
                    <a:pt x="753887" y="763616"/>
                  </a:lnTo>
                  <a:lnTo>
                    <a:pt x="751276" y="760568"/>
                  </a:lnTo>
                  <a:lnTo>
                    <a:pt x="747303" y="758362"/>
                  </a:lnTo>
                  <a:lnTo>
                    <a:pt x="742017" y="761443"/>
                  </a:lnTo>
                  <a:lnTo>
                    <a:pt x="741579" y="764038"/>
                  </a:lnTo>
                  <a:lnTo>
                    <a:pt x="742909" y="766681"/>
                  </a:lnTo>
                  <a:lnTo>
                    <a:pt x="746087" y="769876"/>
                  </a:lnTo>
                  <a:lnTo>
                    <a:pt x="749330" y="777756"/>
                  </a:lnTo>
                  <a:lnTo>
                    <a:pt x="745892" y="777756"/>
                  </a:lnTo>
                  <a:lnTo>
                    <a:pt x="743557" y="775405"/>
                  </a:lnTo>
                  <a:lnTo>
                    <a:pt x="741303" y="769551"/>
                  </a:lnTo>
                  <a:lnTo>
                    <a:pt x="739033" y="766373"/>
                  </a:lnTo>
                  <a:lnTo>
                    <a:pt x="739033" y="757211"/>
                  </a:lnTo>
                  <a:lnTo>
                    <a:pt x="741741" y="755849"/>
                  </a:lnTo>
                  <a:lnTo>
                    <a:pt x="741741" y="753790"/>
                  </a:lnTo>
                  <a:cubicBezTo>
                    <a:pt x="741741" y="753790"/>
                    <a:pt x="738158" y="752898"/>
                    <a:pt x="738158" y="752898"/>
                  </a:cubicBezTo>
                  <a:lnTo>
                    <a:pt x="736747" y="748179"/>
                  </a:lnTo>
                  <a:lnTo>
                    <a:pt x="739082" y="747238"/>
                  </a:lnTo>
                  <a:lnTo>
                    <a:pt x="740752" y="744725"/>
                  </a:lnTo>
                  <a:lnTo>
                    <a:pt x="737768" y="743882"/>
                  </a:lnTo>
                  <a:lnTo>
                    <a:pt x="733714" y="742974"/>
                  </a:lnTo>
                  <a:lnTo>
                    <a:pt x="731396" y="742503"/>
                  </a:lnTo>
                  <a:lnTo>
                    <a:pt x="729433" y="738579"/>
                  </a:lnTo>
                  <a:lnTo>
                    <a:pt x="732855" y="739066"/>
                  </a:lnTo>
                  <a:lnTo>
                    <a:pt x="738563" y="739066"/>
                  </a:lnTo>
                  <a:cubicBezTo>
                    <a:pt x="738563" y="739066"/>
                    <a:pt x="738563" y="736131"/>
                    <a:pt x="738563" y="736131"/>
                  </a:cubicBezTo>
                  <a:lnTo>
                    <a:pt x="735968" y="734833"/>
                  </a:lnTo>
                  <a:lnTo>
                    <a:pt x="731509" y="734833"/>
                  </a:lnTo>
                  <a:lnTo>
                    <a:pt x="727374" y="736212"/>
                  </a:lnTo>
                  <a:lnTo>
                    <a:pt x="724098" y="732466"/>
                  </a:lnTo>
                  <a:lnTo>
                    <a:pt x="725509" y="728736"/>
                  </a:lnTo>
                  <a:lnTo>
                    <a:pt x="727812" y="725980"/>
                  </a:lnTo>
                  <a:lnTo>
                    <a:pt x="730050" y="725980"/>
                  </a:lnTo>
                  <a:lnTo>
                    <a:pt x="731331" y="723855"/>
                  </a:lnTo>
                  <a:lnTo>
                    <a:pt x="729985" y="720726"/>
                  </a:lnTo>
                  <a:lnTo>
                    <a:pt x="730471" y="718310"/>
                  </a:lnTo>
                  <a:lnTo>
                    <a:pt x="734250" y="718310"/>
                  </a:lnTo>
                  <a:cubicBezTo>
                    <a:pt x="734250" y="718310"/>
                    <a:pt x="738287" y="719672"/>
                    <a:pt x="738287" y="719672"/>
                  </a:cubicBezTo>
                  <a:lnTo>
                    <a:pt x="741774" y="719672"/>
                  </a:lnTo>
                  <a:cubicBezTo>
                    <a:pt x="741774" y="719672"/>
                    <a:pt x="742666" y="716558"/>
                    <a:pt x="742666" y="716558"/>
                  </a:cubicBezTo>
                  <a:lnTo>
                    <a:pt x="746363" y="714256"/>
                  </a:lnTo>
                  <a:lnTo>
                    <a:pt x="749233" y="714256"/>
                  </a:lnTo>
                  <a:lnTo>
                    <a:pt x="750173" y="718472"/>
                  </a:lnTo>
                  <a:lnTo>
                    <a:pt x="748779" y="721715"/>
                  </a:lnTo>
                  <a:lnTo>
                    <a:pt x="748730" y="721715"/>
                  </a:lnTo>
                  <a:cubicBezTo>
                    <a:pt x="748730" y="721715"/>
                    <a:pt x="742487" y="725298"/>
                    <a:pt x="742487" y="725298"/>
                  </a:cubicBezTo>
                  <a:lnTo>
                    <a:pt x="742925" y="728363"/>
                  </a:lnTo>
                  <a:lnTo>
                    <a:pt x="742925" y="730569"/>
                  </a:lnTo>
                  <a:cubicBezTo>
                    <a:pt x="742925" y="730569"/>
                    <a:pt x="745082" y="731866"/>
                    <a:pt x="745082" y="731866"/>
                  </a:cubicBezTo>
                  <a:lnTo>
                    <a:pt x="749671" y="731866"/>
                  </a:lnTo>
                  <a:lnTo>
                    <a:pt x="750579" y="735936"/>
                  </a:lnTo>
                  <a:lnTo>
                    <a:pt x="752865" y="735936"/>
                  </a:lnTo>
                  <a:lnTo>
                    <a:pt x="752865" y="740039"/>
                  </a:lnTo>
                  <a:lnTo>
                    <a:pt x="755427" y="740898"/>
                  </a:lnTo>
                  <a:lnTo>
                    <a:pt x="760276" y="738693"/>
                  </a:lnTo>
                  <a:lnTo>
                    <a:pt x="762060" y="730682"/>
                  </a:lnTo>
                  <a:lnTo>
                    <a:pt x="760778" y="728542"/>
                  </a:lnTo>
                  <a:lnTo>
                    <a:pt x="755395" y="728542"/>
                  </a:lnTo>
                  <a:cubicBezTo>
                    <a:pt x="755395" y="728542"/>
                    <a:pt x="751211" y="727147"/>
                    <a:pt x="751211" y="727147"/>
                  </a:cubicBezTo>
                  <a:lnTo>
                    <a:pt x="751211" y="727034"/>
                  </a:lnTo>
                  <a:cubicBezTo>
                    <a:pt x="751211" y="727034"/>
                    <a:pt x="752638" y="719558"/>
                    <a:pt x="752638" y="719558"/>
                  </a:cubicBezTo>
                  <a:lnTo>
                    <a:pt x="757746" y="724212"/>
                  </a:lnTo>
                  <a:lnTo>
                    <a:pt x="760616" y="724212"/>
                  </a:lnTo>
                  <a:lnTo>
                    <a:pt x="758946" y="721293"/>
                  </a:lnTo>
                  <a:lnTo>
                    <a:pt x="755719" y="718991"/>
                  </a:lnTo>
                  <a:lnTo>
                    <a:pt x="757195" y="714094"/>
                  </a:lnTo>
                  <a:lnTo>
                    <a:pt x="760065" y="718391"/>
                  </a:lnTo>
                  <a:lnTo>
                    <a:pt x="762757" y="720628"/>
                  </a:lnTo>
                  <a:lnTo>
                    <a:pt x="766341" y="724666"/>
                  </a:lnTo>
                  <a:lnTo>
                    <a:pt x="770573" y="724666"/>
                  </a:lnTo>
                  <a:lnTo>
                    <a:pt x="767978" y="719477"/>
                  </a:lnTo>
                  <a:lnTo>
                    <a:pt x="760714" y="714483"/>
                  </a:lnTo>
                  <a:lnTo>
                    <a:pt x="760714" y="712245"/>
                  </a:lnTo>
                  <a:lnTo>
                    <a:pt x="755768" y="710445"/>
                  </a:lnTo>
                  <a:lnTo>
                    <a:pt x="755768" y="710380"/>
                  </a:lnTo>
                  <a:cubicBezTo>
                    <a:pt x="755768" y="710380"/>
                    <a:pt x="753952" y="705450"/>
                    <a:pt x="753952" y="705450"/>
                  </a:cubicBezTo>
                  <a:lnTo>
                    <a:pt x="751292" y="703229"/>
                  </a:lnTo>
                  <a:lnTo>
                    <a:pt x="747887" y="701948"/>
                  </a:lnTo>
                  <a:lnTo>
                    <a:pt x="747887" y="705353"/>
                  </a:lnTo>
                  <a:lnTo>
                    <a:pt x="748811" y="710915"/>
                  </a:lnTo>
                  <a:lnTo>
                    <a:pt x="744968" y="710915"/>
                  </a:lnTo>
                  <a:lnTo>
                    <a:pt x="740947" y="706894"/>
                  </a:lnTo>
                  <a:lnTo>
                    <a:pt x="738482" y="708548"/>
                  </a:lnTo>
                  <a:lnTo>
                    <a:pt x="740671" y="710737"/>
                  </a:lnTo>
                  <a:lnTo>
                    <a:pt x="740201" y="714547"/>
                  </a:lnTo>
                  <a:lnTo>
                    <a:pt x="728671" y="714547"/>
                  </a:lnTo>
                  <a:lnTo>
                    <a:pt x="727747" y="709488"/>
                  </a:lnTo>
                  <a:lnTo>
                    <a:pt x="726482" y="706975"/>
                  </a:lnTo>
                  <a:lnTo>
                    <a:pt x="723936" y="709521"/>
                  </a:lnTo>
                  <a:lnTo>
                    <a:pt x="722607" y="714418"/>
                  </a:lnTo>
                  <a:lnTo>
                    <a:pt x="723515" y="719396"/>
                  </a:lnTo>
                  <a:lnTo>
                    <a:pt x="722120" y="723126"/>
                  </a:lnTo>
                  <a:lnTo>
                    <a:pt x="717401" y="723596"/>
                  </a:lnTo>
                  <a:lnTo>
                    <a:pt x="716461" y="720288"/>
                  </a:lnTo>
                  <a:lnTo>
                    <a:pt x="716461" y="717985"/>
                  </a:lnTo>
                  <a:lnTo>
                    <a:pt x="718731" y="714369"/>
                  </a:lnTo>
                  <a:lnTo>
                    <a:pt x="719169" y="710818"/>
                  </a:lnTo>
                  <a:lnTo>
                    <a:pt x="717369" y="704980"/>
                  </a:lnTo>
                  <a:lnTo>
                    <a:pt x="716007" y="700910"/>
                  </a:lnTo>
                  <a:lnTo>
                    <a:pt x="715537" y="698559"/>
                  </a:lnTo>
                  <a:lnTo>
                    <a:pt x="717904" y="696191"/>
                  </a:lnTo>
                  <a:lnTo>
                    <a:pt x="721634" y="697132"/>
                  </a:lnTo>
                  <a:lnTo>
                    <a:pt x="725963" y="699726"/>
                  </a:lnTo>
                  <a:lnTo>
                    <a:pt x="726385" y="696791"/>
                  </a:lnTo>
                  <a:lnTo>
                    <a:pt x="725947" y="694586"/>
                  </a:lnTo>
                  <a:lnTo>
                    <a:pt x="723563" y="690775"/>
                  </a:lnTo>
                  <a:lnTo>
                    <a:pt x="728866" y="690775"/>
                  </a:lnTo>
                  <a:cubicBezTo>
                    <a:pt x="728866" y="690775"/>
                    <a:pt x="735158" y="694845"/>
                    <a:pt x="735158" y="694845"/>
                  </a:cubicBezTo>
                  <a:lnTo>
                    <a:pt x="744919" y="694845"/>
                  </a:lnTo>
                  <a:lnTo>
                    <a:pt x="744919" y="691505"/>
                  </a:lnTo>
                  <a:lnTo>
                    <a:pt x="739114" y="691051"/>
                  </a:lnTo>
                  <a:lnTo>
                    <a:pt x="736406" y="686981"/>
                  </a:lnTo>
                  <a:lnTo>
                    <a:pt x="730358" y="686511"/>
                  </a:lnTo>
                  <a:lnTo>
                    <a:pt x="732806" y="683089"/>
                  </a:lnTo>
                  <a:lnTo>
                    <a:pt x="736001" y="683089"/>
                  </a:lnTo>
                  <a:lnTo>
                    <a:pt x="738579" y="681808"/>
                  </a:lnTo>
                  <a:lnTo>
                    <a:pt x="737720" y="679230"/>
                  </a:lnTo>
                  <a:lnTo>
                    <a:pt x="735060" y="675678"/>
                  </a:lnTo>
                  <a:lnTo>
                    <a:pt x="732741" y="675208"/>
                  </a:lnTo>
                  <a:lnTo>
                    <a:pt x="732741" y="671803"/>
                  </a:lnTo>
                  <a:cubicBezTo>
                    <a:pt x="732741" y="671803"/>
                    <a:pt x="736471" y="671332"/>
                    <a:pt x="736471" y="671332"/>
                  </a:cubicBezTo>
                  <a:lnTo>
                    <a:pt x="740249" y="670911"/>
                  </a:lnTo>
                  <a:lnTo>
                    <a:pt x="737331" y="667992"/>
                  </a:lnTo>
                  <a:lnTo>
                    <a:pt x="732839" y="667992"/>
                  </a:lnTo>
                  <a:lnTo>
                    <a:pt x="730423" y="666549"/>
                  </a:lnTo>
                  <a:lnTo>
                    <a:pt x="732239" y="663354"/>
                  </a:lnTo>
                  <a:lnTo>
                    <a:pt x="730163" y="661279"/>
                  </a:lnTo>
                  <a:lnTo>
                    <a:pt x="727893" y="664003"/>
                  </a:lnTo>
                  <a:lnTo>
                    <a:pt x="724325" y="659981"/>
                  </a:lnTo>
                  <a:lnTo>
                    <a:pt x="722915" y="663744"/>
                  </a:lnTo>
                  <a:lnTo>
                    <a:pt x="720563" y="657176"/>
                  </a:lnTo>
                  <a:lnTo>
                    <a:pt x="715845" y="658457"/>
                  </a:lnTo>
                  <a:lnTo>
                    <a:pt x="716720" y="663273"/>
                  </a:lnTo>
                  <a:lnTo>
                    <a:pt x="718034" y="665900"/>
                  </a:lnTo>
                  <a:lnTo>
                    <a:pt x="721796" y="666841"/>
                  </a:lnTo>
                  <a:lnTo>
                    <a:pt x="719039" y="670506"/>
                  </a:lnTo>
                  <a:lnTo>
                    <a:pt x="724877" y="674997"/>
                  </a:lnTo>
                  <a:lnTo>
                    <a:pt x="724877" y="675078"/>
                  </a:lnTo>
                  <a:cubicBezTo>
                    <a:pt x="724877" y="675078"/>
                    <a:pt x="723953" y="680089"/>
                    <a:pt x="723953" y="680089"/>
                  </a:cubicBezTo>
                  <a:lnTo>
                    <a:pt x="722526" y="682943"/>
                  </a:lnTo>
                  <a:lnTo>
                    <a:pt x="718326" y="680008"/>
                  </a:lnTo>
                  <a:lnTo>
                    <a:pt x="719899" y="683154"/>
                  </a:lnTo>
                  <a:lnTo>
                    <a:pt x="719899" y="686948"/>
                  </a:lnTo>
                  <a:lnTo>
                    <a:pt x="716720" y="686948"/>
                  </a:lnTo>
                  <a:lnTo>
                    <a:pt x="716266" y="689591"/>
                  </a:lnTo>
                  <a:lnTo>
                    <a:pt x="714434" y="692332"/>
                  </a:lnTo>
                  <a:lnTo>
                    <a:pt x="710785" y="695056"/>
                  </a:lnTo>
                  <a:lnTo>
                    <a:pt x="707688" y="696386"/>
                  </a:lnTo>
                  <a:lnTo>
                    <a:pt x="707266" y="698510"/>
                  </a:lnTo>
                  <a:lnTo>
                    <a:pt x="709050" y="701202"/>
                  </a:lnTo>
                  <a:lnTo>
                    <a:pt x="710429" y="704867"/>
                  </a:lnTo>
                  <a:lnTo>
                    <a:pt x="709050" y="708531"/>
                  </a:lnTo>
                  <a:lnTo>
                    <a:pt x="707721" y="711629"/>
                  </a:lnTo>
                  <a:lnTo>
                    <a:pt x="709504" y="714304"/>
                  </a:lnTo>
                  <a:lnTo>
                    <a:pt x="709504" y="719347"/>
                  </a:lnTo>
                  <a:lnTo>
                    <a:pt x="707558" y="722753"/>
                  </a:lnTo>
                  <a:lnTo>
                    <a:pt x="705175" y="718942"/>
                  </a:lnTo>
                  <a:lnTo>
                    <a:pt x="702904" y="714418"/>
                  </a:lnTo>
                  <a:lnTo>
                    <a:pt x="700196" y="708548"/>
                  </a:lnTo>
                  <a:lnTo>
                    <a:pt x="698413" y="704964"/>
                  </a:lnTo>
                  <a:lnTo>
                    <a:pt x="695688" y="703148"/>
                  </a:lnTo>
                  <a:lnTo>
                    <a:pt x="695688" y="703099"/>
                  </a:lnTo>
                  <a:cubicBezTo>
                    <a:pt x="695688" y="703099"/>
                    <a:pt x="694310" y="698105"/>
                    <a:pt x="694310" y="698105"/>
                  </a:cubicBezTo>
                  <a:lnTo>
                    <a:pt x="695234" y="693499"/>
                  </a:lnTo>
                  <a:lnTo>
                    <a:pt x="698380" y="691245"/>
                  </a:lnTo>
                  <a:lnTo>
                    <a:pt x="698380" y="688278"/>
                  </a:lnTo>
                  <a:cubicBezTo>
                    <a:pt x="698380" y="688278"/>
                    <a:pt x="693921" y="687840"/>
                    <a:pt x="693921" y="687840"/>
                  </a:cubicBezTo>
                  <a:lnTo>
                    <a:pt x="689786" y="680948"/>
                  </a:lnTo>
                  <a:lnTo>
                    <a:pt x="691197" y="677673"/>
                  </a:lnTo>
                  <a:lnTo>
                    <a:pt x="694456" y="674413"/>
                  </a:lnTo>
                  <a:lnTo>
                    <a:pt x="696807" y="676765"/>
                  </a:lnTo>
                  <a:lnTo>
                    <a:pt x="698607" y="679457"/>
                  </a:lnTo>
                  <a:lnTo>
                    <a:pt x="701786" y="680835"/>
                  </a:lnTo>
                  <a:lnTo>
                    <a:pt x="704948" y="684451"/>
                  </a:lnTo>
                  <a:lnTo>
                    <a:pt x="707607" y="688862"/>
                  </a:lnTo>
                  <a:lnTo>
                    <a:pt x="709683" y="687613"/>
                  </a:lnTo>
                  <a:lnTo>
                    <a:pt x="709683" y="684029"/>
                  </a:lnTo>
                  <a:cubicBezTo>
                    <a:pt x="709683" y="684029"/>
                    <a:pt x="711499" y="679959"/>
                    <a:pt x="711499" y="679959"/>
                  </a:cubicBezTo>
                  <a:lnTo>
                    <a:pt x="714612" y="674624"/>
                  </a:lnTo>
                  <a:lnTo>
                    <a:pt x="710656" y="671106"/>
                  </a:lnTo>
                  <a:lnTo>
                    <a:pt x="708304" y="670635"/>
                  </a:lnTo>
                  <a:lnTo>
                    <a:pt x="709212" y="663338"/>
                  </a:lnTo>
                  <a:lnTo>
                    <a:pt x="705629" y="658408"/>
                  </a:lnTo>
                  <a:lnTo>
                    <a:pt x="703780" y="654711"/>
                  </a:lnTo>
                  <a:lnTo>
                    <a:pt x="706472" y="649766"/>
                  </a:lnTo>
                  <a:lnTo>
                    <a:pt x="703715" y="646555"/>
                  </a:lnTo>
                  <a:lnTo>
                    <a:pt x="706212" y="645063"/>
                  </a:lnTo>
                  <a:lnTo>
                    <a:pt x="710769" y="649166"/>
                  </a:lnTo>
                  <a:lnTo>
                    <a:pt x="716493" y="649166"/>
                  </a:lnTo>
                  <a:lnTo>
                    <a:pt x="717807" y="646539"/>
                  </a:lnTo>
                  <a:lnTo>
                    <a:pt x="718650" y="644414"/>
                  </a:lnTo>
                  <a:lnTo>
                    <a:pt x="708791" y="639922"/>
                  </a:lnTo>
                  <a:cubicBezTo>
                    <a:pt x="708548" y="639696"/>
                    <a:pt x="702888" y="634458"/>
                    <a:pt x="702434" y="633079"/>
                  </a:cubicBezTo>
                  <a:cubicBezTo>
                    <a:pt x="701996" y="631750"/>
                    <a:pt x="701980" y="625053"/>
                    <a:pt x="701980" y="624485"/>
                  </a:cubicBezTo>
                  <a:lnTo>
                    <a:pt x="695267" y="609275"/>
                  </a:lnTo>
                  <a:lnTo>
                    <a:pt x="691472" y="610540"/>
                  </a:lnTo>
                  <a:lnTo>
                    <a:pt x="699126" y="629009"/>
                  </a:lnTo>
                  <a:lnTo>
                    <a:pt x="696856" y="631280"/>
                  </a:lnTo>
                  <a:lnTo>
                    <a:pt x="700942" y="644463"/>
                  </a:lnTo>
                  <a:lnTo>
                    <a:pt x="694343" y="645403"/>
                  </a:lnTo>
                  <a:lnTo>
                    <a:pt x="692072" y="640409"/>
                  </a:lnTo>
                  <a:lnTo>
                    <a:pt x="684824" y="639955"/>
                  </a:lnTo>
                  <a:lnTo>
                    <a:pt x="683446" y="632171"/>
                  </a:lnTo>
                  <a:lnTo>
                    <a:pt x="681175" y="626253"/>
                  </a:lnTo>
                  <a:lnTo>
                    <a:pt x="683429" y="622653"/>
                  </a:lnTo>
                  <a:lnTo>
                    <a:pt x="681240" y="619150"/>
                  </a:lnTo>
                  <a:lnTo>
                    <a:pt x="676019" y="616539"/>
                  </a:lnTo>
                  <a:cubicBezTo>
                    <a:pt x="675613" y="618226"/>
                    <a:pt x="674024" y="624550"/>
                    <a:pt x="673019" y="624728"/>
                  </a:cubicBezTo>
                  <a:cubicBezTo>
                    <a:pt x="672938" y="624728"/>
                    <a:pt x="672776" y="624728"/>
                    <a:pt x="672646" y="624534"/>
                  </a:cubicBezTo>
                  <a:cubicBezTo>
                    <a:pt x="671770" y="623220"/>
                    <a:pt x="666435" y="620545"/>
                    <a:pt x="666370" y="620512"/>
                  </a:cubicBezTo>
                  <a:lnTo>
                    <a:pt x="660598" y="618858"/>
                  </a:lnTo>
                  <a:lnTo>
                    <a:pt x="663370" y="621631"/>
                  </a:lnTo>
                  <a:lnTo>
                    <a:pt x="674673" y="632025"/>
                  </a:lnTo>
                  <a:lnTo>
                    <a:pt x="674673" y="632025"/>
                  </a:lnTo>
                  <a:cubicBezTo>
                    <a:pt x="674673" y="632025"/>
                    <a:pt x="679262" y="640312"/>
                    <a:pt x="679262" y="640312"/>
                  </a:cubicBezTo>
                  <a:lnTo>
                    <a:pt x="674559" y="642193"/>
                  </a:lnTo>
                  <a:lnTo>
                    <a:pt x="674527" y="642193"/>
                  </a:lnTo>
                  <a:cubicBezTo>
                    <a:pt x="674527" y="642193"/>
                    <a:pt x="668316" y="641755"/>
                    <a:pt x="668316" y="641755"/>
                  </a:cubicBezTo>
                  <a:lnTo>
                    <a:pt x="667408" y="645420"/>
                  </a:lnTo>
                  <a:lnTo>
                    <a:pt x="663160" y="643523"/>
                  </a:lnTo>
                  <a:lnTo>
                    <a:pt x="655490" y="637669"/>
                  </a:lnTo>
                  <a:lnTo>
                    <a:pt x="650041" y="635382"/>
                  </a:lnTo>
                  <a:lnTo>
                    <a:pt x="642355" y="627696"/>
                  </a:lnTo>
                  <a:lnTo>
                    <a:pt x="639614" y="623577"/>
                  </a:lnTo>
                  <a:lnTo>
                    <a:pt x="636468" y="615048"/>
                  </a:lnTo>
                  <a:lnTo>
                    <a:pt x="627907" y="610994"/>
                  </a:lnTo>
                  <a:lnTo>
                    <a:pt x="622053" y="606486"/>
                  </a:lnTo>
                  <a:lnTo>
                    <a:pt x="614366" y="604232"/>
                  </a:lnTo>
                  <a:lnTo>
                    <a:pt x="614350" y="604232"/>
                  </a:lnTo>
                  <a:cubicBezTo>
                    <a:pt x="614350" y="604232"/>
                    <a:pt x="603405" y="595086"/>
                    <a:pt x="603405" y="595086"/>
                  </a:cubicBezTo>
                  <a:lnTo>
                    <a:pt x="607977" y="589589"/>
                  </a:lnTo>
                  <a:lnTo>
                    <a:pt x="608431" y="583686"/>
                  </a:lnTo>
                  <a:lnTo>
                    <a:pt x="613669" y="580200"/>
                  </a:lnTo>
                  <a:lnTo>
                    <a:pt x="608156" y="578497"/>
                  </a:lnTo>
                  <a:lnTo>
                    <a:pt x="591437" y="590708"/>
                  </a:lnTo>
                  <a:lnTo>
                    <a:pt x="588194" y="589313"/>
                  </a:lnTo>
                  <a:lnTo>
                    <a:pt x="577330" y="586135"/>
                  </a:lnTo>
                  <a:lnTo>
                    <a:pt x="568119" y="580605"/>
                  </a:lnTo>
                  <a:lnTo>
                    <a:pt x="571881" y="577541"/>
                  </a:lnTo>
                  <a:lnTo>
                    <a:pt x="563368" y="574849"/>
                  </a:lnTo>
                  <a:lnTo>
                    <a:pt x="554352" y="574395"/>
                  </a:lnTo>
                  <a:lnTo>
                    <a:pt x="546682" y="574849"/>
                  </a:lnTo>
                  <a:lnTo>
                    <a:pt x="541704" y="574849"/>
                  </a:lnTo>
                  <a:cubicBezTo>
                    <a:pt x="541704" y="574849"/>
                    <a:pt x="536677" y="574849"/>
                    <a:pt x="531342" y="575757"/>
                  </a:cubicBezTo>
                  <a:cubicBezTo>
                    <a:pt x="527353" y="576422"/>
                    <a:pt x="525764" y="576114"/>
                    <a:pt x="524710" y="575903"/>
                  </a:cubicBezTo>
                  <a:cubicBezTo>
                    <a:pt x="524304" y="575822"/>
                    <a:pt x="523996" y="575757"/>
                    <a:pt x="523639" y="575757"/>
                  </a:cubicBezTo>
                  <a:cubicBezTo>
                    <a:pt x="522277" y="575757"/>
                    <a:pt x="518775" y="574443"/>
                    <a:pt x="518629" y="574395"/>
                  </a:cubicBezTo>
                  <a:lnTo>
                    <a:pt x="518564" y="574395"/>
                  </a:lnTo>
                  <a:cubicBezTo>
                    <a:pt x="518564" y="574395"/>
                    <a:pt x="518548" y="574314"/>
                    <a:pt x="518548" y="574314"/>
                  </a:cubicBezTo>
                  <a:cubicBezTo>
                    <a:pt x="518531" y="574265"/>
                    <a:pt x="516715" y="569773"/>
                    <a:pt x="514494" y="566660"/>
                  </a:cubicBezTo>
                  <a:cubicBezTo>
                    <a:pt x="512337" y="563627"/>
                    <a:pt x="507505" y="566222"/>
                    <a:pt x="507456" y="566254"/>
                  </a:cubicBezTo>
                  <a:lnTo>
                    <a:pt x="507375" y="566303"/>
                  </a:lnTo>
                  <a:lnTo>
                    <a:pt x="507310" y="566254"/>
                  </a:lnTo>
                  <a:lnTo>
                    <a:pt x="500029" y="560790"/>
                  </a:lnTo>
                  <a:lnTo>
                    <a:pt x="500029" y="560725"/>
                  </a:lnTo>
                  <a:cubicBezTo>
                    <a:pt x="500029" y="560725"/>
                    <a:pt x="500013" y="558065"/>
                    <a:pt x="498278" y="556768"/>
                  </a:cubicBezTo>
                  <a:cubicBezTo>
                    <a:pt x="497937" y="556525"/>
                    <a:pt x="497597" y="556444"/>
                    <a:pt x="497224" y="556525"/>
                  </a:cubicBezTo>
                  <a:cubicBezTo>
                    <a:pt x="495959" y="556817"/>
                    <a:pt x="494873" y="558957"/>
                    <a:pt x="494873" y="558974"/>
                  </a:cubicBezTo>
                  <a:lnTo>
                    <a:pt x="494873" y="559022"/>
                  </a:lnTo>
                  <a:cubicBezTo>
                    <a:pt x="494873" y="559022"/>
                    <a:pt x="491159" y="560871"/>
                    <a:pt x="491159" y="560871"/>
                  </a:cubicBezTo>
                  <a:lnTo>
                    <a:pt x="485694" y="559963"/>
                  </a:lnTo>
                  <a:lnTo>
                    <a:pt x="481170" y="559054"/>
                  </a:lnTo>
                  <a:lnTo>
                    <a:pt x="476143" y="558601"/>
                  </a:lnTo>
                  <a:lnTo>
                    <a:pt x="476111" y="558552"/>
                  </a:lnTo>
                  <a:cubicBezTo>
                    <a:pt x="476111" y="558552"/>
                    <a:pt x="474295" y="555828"/>
                    <a:pt x="472511" y="554060"/>
                  </a:cubicBezTo>
                  <a:cubicBezTo>
                    <a:pt x="470711" y="552260"/>
                    <a:pt x="468506" y="547882"/>
                    <a:pt x="468425" y="547703"/>
                  </a:cubicBezTo>
                  <a:lnTo>
                    <a:pt x="468360" y="547574"/>
                  </a:lnTo>
                  <a:lnTo>
                    <a:pt x="471522" y="546228"/>
                  </a:lnTo>
                  <a:lnTo>
                    <a:pt x="469803" y="543228"/>
                  </a:lnTo>
                  <a:lnTo>
                    <a:pt x="460819" y="536499"/>
                  </a:lnTo>
                  <a:lnTo>
                    <a:pt x="453247" y="536061"/>
                  </a:lnTo>
                  <a:lnTo>
                    <a:pt x="447377" y="541477"/>
                  </a:lnTo>
                  <a:lnTo>
                    <a:pt x="439188" y="541023"/>
                  </a:lnTo>
                  <a:cubicBezTo>
                    <a:pt x="439074" y="541006"/>
                    <a:pt x="436820" y="540520"/>
                    <a:pt x="435004" y="536888"/>
                  </a:cubicBezTo>
                  <a:cubicBezTo>
                    <a:pt x="434599" y="536077"/>
                    <a:pt x="434355" y="535607"/>
                    <a:pt x="434242" y="535380"/>
                  </a:cubicBezTo>
                  <a:cubicBezTo>
                    <a:pt x="434209" y="535428"/>
                    <a:pt x="434144" y="535477"/>
                    <a:pt x="434063" y="535509"/>
                  </a:cubicBezTo>
                  <a:cubicBezTo>
                    <a:pt x="433885" y="535558"/>
                    <a:pt x="433593" y="535493"/>
                    <a:pt x="432782" y="534666"/>
                  </a:cubicBezTo>
                  <a:cubicBezTo>
                    <a:pt x="432328" y="534212"/>
                    <a:pt x="431939" y="534034"/>
                    <a:pt x="431663" y="534163"/>
                  </a:cubicBezTo>
                  <a:cubicBezTo>
                    <a:pt x="430934" y="534472"/>
                    <a:pt x="430772" y="536515"/>
                    <a:pt x="430772" y="537277"/>
                  </a:cubicBezTo>
                  <a:lnTo>
                    <a:pt x="430772" y="537342"/>
                  </a:lnTo>
                  <a:cubicBezTo>
                    <a:pt x="430772" y="537342"/>
                    <a:pt x="425404" y="547136"/>
                    <a:pt x="425404" y="547136"/>
                  </a:cubicBezTo>
                  <a:lnTo>
                    <a:pt x="427561" y="547995"/>
                  </a:lnTo>
                  <a:lnTo>
                    <a:pt x="432604" y="558065"/>
                  </a:lnTo>
                  <a:lnTo>
                    <a:pt x="429037" y="562087"/>
                  </a:lnTo>
                  <a:lnTo>
                    <a:pt x="433009" y="564746"/>
                  </a:lnTo>
                  <a:lnTo>
                    <a:pt x="434388" y="567049"/>
                  </a:lnTo>
                  <a:lnTo>
                    <a:pt x="434388" y="567098"/>
                  </a:lnTo>
                  <a:cubicBezTo>
                    <a:pt x="434388" y="567098"/>
                    <a:pt x="433447" y="571670"/>
                    <a:pt x="432118" y="574800"/>
                  </a:cubicBezTo>
                  <a:lnTo>
                    <a:pt x="432118" y="574833"/>
                  </a:lnTo>
                  <a:cubicBezTo>
                    <a:pt x="432118" y="574833"/>
                    <a:pt x="432069" y="574849"/>
                    <a:pt x="432069" y="574849"/>
                  </a:cubicBezTo>
                  <a:cubicBezTo>
                    <a:pt x="431793" y="575059"/>
                    <a:pt x="425242" y="579843"/>
                    <a:pt x="423410" y="579843"/>
                  </a:cubicBezTo>
                  <a:cubicBezTo>
                    <a:pt x="422599" y="579843"/>
                    <a:pt x="421123" y="580022"/>
                    <a:pt x="419567" y="580232"/>
                  </a:cubicBezTo>
                  <a:cubicBezTo>
                    <a:pt x="417621" y="580476"/>
                    <a:pt x="415431" y="580751"/>
                    <a:pt x="413923" y="580751"/>
                  </a:cubicBezTo>
                  <a:cubicBezTo>
                    <a:pt x="412529" y="580751"/>
                    <a:pt x="412480" y="580751"/>
                    <a:pt x="412318" y="580378"/>
                  </a:cubicBezTo>
                  <a:cubicBezTo>
                    <a:pt x="412221" y="580119"/>
                    <a:pt x="411994" y="579567"/>
                    <a:pt x="410226" y="578465"/>
                  </a:cubicBezTo>
                  <a:cubicBezTo>
                    <a:pt x="407567" y="576811"/>
                    <a:pt x="406643" y="576876"/>
                    <a:pt x="404794" y="577022"/>
                  </a:cubicBezTo>
                  <a:cubicBezTo>
                    <a:pt x="404145" y="577070"/>
                    <a:pt x="403416" y="577135"/>
                    <a:pt x="402459" y="577135"/>
                  </a:cubicBezTo>
                  <a:cubicBezTo>
                    <a:pt x="402118" y="577492"/>
                    <a:pt x="399897" y="579908"/>
                    <a:pt x="398664" y="581157"/>
                  </a:cubicBezTo>
                  <a:cubicBezTo>
                    <a:pt x="397367" y="582454"/>
                    <a:pt x="397351" y="584205"/>
                    <a:pt x="397351" y="584221"/>
                  </a:cubicBezTo>
                  <a:lnTo>
                    <a:pt x="397351" y="584270"/>
                  </a:lnTo>
                  <a:cubicBezTo>
                    <a:pt x="397351" y="584270"/>
                    <a:pt x="394140" y="588859"/>
                    <a:pt x="394140" y="588859"/>
                  </a:cubicBezTo>
                  <a:lnTo>
                    <a:pt x="391886" y="590659"/>
                  </a:lnTo>
                  <a:lnTo>
                    <a:pt x="387832" y="593805"/>
                  </a:lnTo>
                  <a:lnTo>
                    <a:pt x="384232" y="598751"/>
                  </a:lnTo>
                  <a:cubicBezTo>
                    <a:pt x="381573" y="602399"/>
                    <a:pt x="380859" y="602675"/>
                    <a:pt x="379757" y="603080"/>
                  </a:cubicBezTo>
                  <a:cubicBezTo>
                    <a:pt x="379368" y="603226"/>
                    <a:pt x="378930" y="603389"/>
                    <a:pt x="378314" y="603761"/>
                  </a:cubicBezTo>
                  <a:cubicBezTo>
                    <a:pt x="376141" y="605059"/>
                    <a:pt x="373530" y="605545"/>
                    <a:pt x="373303" y="605578"/>
                  </a:cubicBezTo>
                  <a:lnTo>
                    <a:pt x="367400" y="607848"/>
                  </a:lnTo>
                  <a:lnTo>
                    <a:pt x="359714" y="607848"/>
                  </a:lnTo>
                  <a:cubicBezTo>
                    <a:pt x="359503" y="607815"/>
                    <a:pt x="355109" y="606907"/>
                    <a:pt x="352839" y="604637"/>
                  </a:cubicBezTo>
                  <a:lnTo>
                    <a:pt x="352790" y="604588"/>
                  </a:lnTo>
                  <a:lnTo>
                    <a:pt x="352790" y="604524"/>
                  </a:lnTo>
                  <a:cubicBezTo>
                    <a:pt x="352822" y="604378"/>
                    <a:pt x="353277" y="600843"/>
                    <a:pt x="354639" y="599480"/>
                  </a:cubicBezTo>
                  <a:cubicBezTo>
                    <a:pt x="355903" y="598216"/>
                    <a:pt x="357152" y="598102"/>
                    <a:pt x="357412" y="598086"/>
                  </a:cubicBezTo>
                  <a:lnTo>
                    <a:pt x="363249" y="594486"/>
                  </a:lnTo>
                  <a:lnTo>
                    <a:pt x="370887" y="590432"/>
                  </a:lnTo>
                  <a:lnTo>
                    <a:pt x="372525" y="586346"/>
                  </a:lnTo>
                  <a:lnTo>
                    <a:pt x="365179" y="590675"/>
                  </a:lnTo>
                  <a:lnTo>
                    <a:pt x="361984" y="591129"/>
                  </a:lnTo>
                  <a:cubicBezTo>
                    <a:pt x="361790" y="591178"/>
                    <a:pt x="356957" y="592491"/>
                    <a:pt x="355125" y="591567"/>
                  </a:cubicBezTo>
                  <a:cubicBezTo>
                    <a:pt x="353893" y="590951"/>
                    <a:pt x="354201" y="589605"/>
                    <a:pt x="354574" y="587919"/>
                  </a:cubicBezTo>
                  <a:cubicBezTo>
                    <a:pt x="354801" y="586946"/>
                    <a:pt x="355044" y="585827"/>
                    <a:pt x="355044" y="584675"/>
                  </a:cubicBezTo>
                  <a:lnTo>
                    <a:pt x="355044" y="584627"/>
                  </a:lnTo>
                  <a:cubicBezTo>
                    <a:pt x="355044" y="584627"/>
                    <a:pt x="356001" y="582292"/>
                    <a:pt x="359130" y="576486"/>
                  </a:cubicBezTo>
                  <a:cubicBezTo>
                    <a:pt x="359325" y="576130"/>
                    <a:pt x="359487" y="575822"/>
                    <a:pt x="359633" y="575546"/>
                  </a:cubicBezTo>
                  <a:cubicBezTo>
                    <a:pt x="359633" y="575546"/>
                    <a:pt x="359617" y="575546"/>
                    <a:pt x="359601" y="575546"/>
                  </a:cubicBezTo>
                  <a:cubicBezTo>
                    <a:pt x="359455" y="575481"/>
                    <a:pt x="359520" y="575303"/>
                    <a:pt x="359568" y="575157"/>
                  </a:cubicBezTo>
                  <a:cubicBezTo>
                    <a:pt x="360006" y="573827"/>
                    <a:pt x="362925" y="570470"/>
                    <a:pt x="363201" y="570162"/>
                  </a:cubicBezTo>
                  <a:lnTo>
                    <a:pt x="365455" y="564308"/>
                  </a:lnTo>
                  <a:cubicBezTo>
                    <a:pt x="365455" y="564308"/>
                    <a:pt x="366346" y="561114"/>
                    <a:pt x="366346" y="555795"/>
                  </a:cubicBezTo>
                  <a:lnTo>
                    <a:pt x="364984" y="551255"/>
                  </a:lnTo>
                  <a:cubicBezTo>
                    <a:pt x="364984" y="551255"/>
                    <a:pt x="364984" y="548482"/>
                    <a:pt x="366346" y="545320"/>
                  </a:cubicBezTo>
                  <a:lnTo>
                    <a:pt x="366379" y="545255"/>
                  </a:lnTo>
                  <a:lnTo>
                    <a:pt x="369590" y="544801"/>
                  </a:lnTo>
                  <a:lnTo>
                    <a:pt x="373173" y="543017"/>
                  </a:lnTo>
                  <a:lnTo>
                    <a:pt x="375865" y="540763"/>
                  </a:lnTo>
                  <a:lnTo>
                    <a:pt x="379497" y="536677"/>
                  </a:lnTo>
                  <a:cubicBezTo>
                    <a:pt x="379627" y="536596"/>
                    <a:pt x="382724" y="534844"/>
                    <a:pt x="384995" y="534844"/>
                  </a:cubicBezTo>
                  <a:cubicBezTo>
                    <a:pt x="387086" y="534844"/>
                    <a:pt x="388400" y="537731"/>
                    <a:pt x="388692" y="538412"/>
                  </a:cubicBezTo>
                  <a:cubicBezTo>
                    <a:pt x="389519" y="538039"/>
                    <a:pt x="393751" y="536158"/>
                    <a:pt x="395810" y="535752"/>
                  </a:cubicBezTo>
                  <a:cubicBezTo>
                    <a:pt x="397918" y="535331"/>
                    <a:pt x="398924" y="536823"/>
                    <a:pt x="399102" y="537131"/>
                  </a:cubicBezTo>
                  <a:cubicBezTo>
                    <a:pt x="399572" y="537293"/>
                    <a:pt x="403189" y="538461"/>
                    <a:pt x="404421" y="538461"/>
                  </a:cubicBezTo>
                  <a:cubicBezTo>
                    <a:pt x="404616" y="538461"/>
                    <a:pt x="404859" y="538461"/>
                    <a:pt x="405118" y="538477"/>
                  </a:cubicBezTo>
                  <a:cubicBezTo>
                    <a:pt x="406610" y="538542"/>
                    <a:pt x="409059" y="538639"/>
                    <a:pt x="410924" y="537261"/>
                  </a:cubicBezTo>
                  <a:lnTo>
                    <a:pt x="404356" y="533758"/>
                  </a:lnTo>
                  <a:lnTo>
                    <a:pt x="398924" y="532850"/>
                  </a:lnTo>
                  <a:lnTo>
                    <a:pt x="394140" y="528553"/>
                  </a:lnTo>
                  <a:lnTo>
                    <a:pt x="398227" y="528099"/>
                  </a:lnTo>
                  <a:lnTo>
                    <a:pt x="396102" y="525975"/>
                  </a:lnTo>
                  <a:lnTo>
                    <a:pt x="396151" y="525877"/>
                  </a:lnTo>
                  <a:cubicBezTo>
                    <a:pt x="396264" y="525699"/>
                    <a:pt x="398924" y="521304"/>
                    <a:pt x="402313" y="519942"/>
                  </a:cubicBezTo>
                  <a:cubicBezTo>
                    <a:pt x="403578" y="519439"/>
                    <a:pt x="403740" y="519050"/>
                    <a:pt x="403724" y="518872"/>
                  </a:cubicBezTo>
                  <a:cubicBezTo>
                    <a:pt x="403691" y="518418"/>
                    <a:pt x="402686" y="518045"/>
                    <a:pt x="402329" y="517964"/>
                  </a:cubicBezTo>
                  <a:lnTo>
                    <a:pt x="402151" y="517915"/>
                  </a:lnTo>
                  <a:lnTo>
                    <a:pt x="404583" y="513488"/>
                  </a:lnTo>
                  <a:lnTo>
                    <a:pt x="401697" y="513894"/>
                  </a:lnTo>
                  <a:cubicBezTo>
                    <a:pt x="401324" y="513942"/>
                    <a:pt x="401048" y="513991"/>
                    <a:pt x="400821" y="514023"/>
                  </a:cubicBezTo>
                  <a:cubicBezTo>
                    <a:pt x="400821" y="514169"/>
                    <a:pt x="400643" y="514250"/>
                    <a:pt x="400367" y="514348"/>
                  </a:cubicBezTo>
                  <a:cubicBezTo>
                    <a:pt x="399297" y="514704"/>
                    <a:pt x="395486" y="519975"/>
                    <a:pt x="394108" y="521969"/>
                  </a:cubicBezTo>
                  <a:lnTo>
                    <a:pt x="394108" y="522002"/>
                  </a:lnTo>
                  <a:cubicBezTo>
                    <a:pt x="394108" y="522002"/>
                    <a:pt x="389032" y="524288"/>
                    <a:pt x="389032" y="524288"/>
                  </a:cubicBezTo>
                  <a:lnTo>
                    <a:pt x="386730" y="523834"/>
                  </a:lnTo>
                  <a:cubicBezTo>
                    <a:pt x="384686" y="523429"/>
                    <a:pt x="383746" y="519310"/>
                    <a:pt x="383519" y="518142"/>
                  </a:cubicBezTo>
                  <a:lnTo>
                    <a:pt x="381459" y="520623"/>
                  </a:lnTo>
                  <a:cubicBezTo>
                    <a:pt x="380033" y="522326"/>
                    <a:pt x="378589" y="523348"/>
                    <a:pt x="377422" y="524158"/>
                  </a:cubicBezTo>
                  <a:cubicBezTo>
                    <a:pt x="376708" y="524661"/>
                    <a:pt x="376076" y="525099"/>
                    <a:pt x="375589" y="525601"/>
                  </a:cubicBezTo>
                  <a:cubicBezTo>
                    <a:pt x="374243" y="526947"/>
                    <a:pt x="370303" y="529153"/>
                    <a:pt x="370141" y="529234"/>
                  </a:cubicBezTo>
                  <a:lnTo>
                    <a:pt x="365195" y="533288"/>
                  </a:lnTo>
                  <a:lnTo>
                    <a:pt x="361563" y="535558"/>
                  </a:lnTo>
                  <a:lnTo>
                    <a:pt x="356633" y="539142"/>
                  </a:lnTo>
                  <a:cubicBezTo>
                    <a:pt x="356439" y="539725"/>
                    <a:pt x="354185" y="546066"/>
                    <a:pt x="350731" y="548660"/>
                  </a:cubicBezTo>
                  <a:cubicBezTo>
                    <a:pt x="350698" y="548693"/>
                    <a:pt x="346677" y="552731"/>
                    <a:pt x="345331" y="554498"/>
                  </a:cubicBezTo>
                  <a:cubicBezTo>
                    <a:pt x="344877" y="555098"/>
                    <a:pt x="344698" y="555665"/>
                    <a:pt x="344779" y="556152"/>
                  </a:cubicBezTo>
                  <a:cubicBezTo>
                    <a:pt x="344877" y="556720"/>
                    <a:pt x="345298" y="556995"/>
                    <a:pt x="345298" y="557011"/>
                  </a:cubicBezTo>
                  <a:lnTo>
                    <a:pt x="345396" y="557076"/>
                  </a:lnTo>
                  <a:lnTo>
                    <a:pt x="342623" y="564471"/>
                  </a:lnTo>
                  <a:lnTo>
                    <a:pt x="339396" y="565395"/>
                  </a:lnTo>
                  <a:lnTo>
                    <a:pt x="335196" y="565817"/>
                  </a:lnTo>
                  <a:lnTo>
                    <a:pt x="337677" y="567892"/>
                  </a:lnTo>
                  <a:cubicBezTo>
                    <a:pt x="337774" y="568022"/>
                    <a:pt x="339963" y="571103"/>
                    <a:pt x="339963" y="572497"/>
                  </a:cubicBezTo>
                  <a:cubicBezTo>
                    <a:pt x="339963" y="573859"/>
                    <a:pt x="339526" y="575189"/>
                    <a:pt x="339509" y="575254"/>
                  </a:cubicBezTo>
                  <a:lnTo>
                    <a:pt x="337223" y="580297"/>
                  </a:lnTo>
                  <a:lnTo>
                    <a:pt x="332147" y="581676"/>
                  </a:lnTo>
                  <a:lnTo>
                    <a:pt x="326391" y="579016"/>
                  </a:lnTo>
                  <a:lnTo>
                    <a:pt x="325548" y="583200"/>
                  </a:lnTo>
                  <a:lnTo>
                    <a:pt x="331337" y="583638"/>
                  </a:lnTo>
                  <a:lnTo>
                    <a:pt x="332796" y="586054"/>
                  </a:lnTo>
                  <a:lnTo>
                    <a:pt x="324915" y="593010"/>
                  </a:lnTo>
                  <a:lnTo>
                    <a:pt x="324818" y="592881"/>
                  </a:lnTo>
                  <a:cubicBezTo>
                    <a:pt x="324818" y="592881"/>
                    <a:pt x="322985" y="590124"/>
                    <a:pt x="322094" y="587886"/>
                  </a:cubicBezTo>
                  <a:cubicBezTo>
                    <a:pt x="321996" y="587627"/>
                    <a:pt x="321834" y="587335"/>
                    <a:pt x="321640" y="587335"/>
                  </a:cubicBezTo>
                  <a:cubicBezTo>
                    <a:pt x="321121" y="587351"/>
                    <a:pt x="320423" y="589054"/>
                    <a:pt x="320099" y="590124"/>
                  </a:cubicBezTo>
                  <a:lnTo>
                    <a:pt x="320099" y="590173"/>
                  </a:lnTo>
                  <a:cubicBezTo>
                    <a:pt x="320099" y="590173"/>
                    <a:pt x="316921" y="594227"/>
                    <a:pt x="316921" y="594227"/>
                  </a:cubicBezTo>
                  <a:lnTo>
                    <a:pt x="315996" y="596951"/>
                  </a:lnTo>
                  <a:lnTo>
                    <a:pt x="312834" y="601021"/>
                  </a:lnTo>
                  <a:lnTo>
                    <a:pt x="306997" y="612258"/>
                  </a:lnTo>
                  <a:lnTo>
                    <a:pt x="307418" y="615258"/>
                  </a:lnTo>
                  <a:lnTo>
                    <a:pt x="316369" y="615258"/>
                  </a:lnTo>
                  <a:lnTo>
                    <a:pt x="320018" y="617075"/>
                  </a:lnTo>
                  <a:lnTo>
                    <a:pt x="322321" y="618453"/>
                  </a:lnTo>
                  <a:lnTo>
                    <a:pt x="323699" y="622166"/>
                  </a:lnTo>
                  <a:lnTo>
                    <a:pt x="323699" y="625377"/>
                  </a:lnTo>
                  <a:cubicBezTo>
                    <a:pt x="323699" y="625377"/>
                    <a:pt x="321380" y="629074"/>
                    <a:pt x="321380" y="629074"/>
                  </a:cubicBezTo>
                  <a:lnTo>
                    <a:pt x="317294" y="631799"/>
                  </a:lnTo>
                  <a:lnTo>
                    <a:pt x="313694" y="633144"/>
                  </a:lnTo>
                  <a:lnTo>
                    <a:pt x="310143" y="635804"/>
                  </a:lnTo>
                  <a:lnTo>
                    <a:pt x="309689" y="640296"/>
                  </a:lnTo>
                  <a:lnTo>
                    <a:pt x="307889" y="644366"/>
                  </a:lnTo>
                  <a:lnTo>
                    <a:pt x="306981" y="648452"/>
                  </a:lnTo>
                  <a:lnTo>
                    <a:pt x="306948" y="648484"/>
                  </a:lnTo>
                  <a:lnTo>
                    <a:pt x="302391" y="652133"/>
                  </a:lnTo>
                  <a:lnTo>
                    <a:pt x="296975" y="651679"/>
                  </a:lnTo>
                  <a:lnTo>
                    <a:pt x="289792" y="658408"/>
                  </a:lnTo>
                  <a:lnTo>
                    <a:pt x="284327" y="665689"/>
                  </a:lnTo>
                  <a:lnTo>
                    <a:pt x="280646" y="664765"/>
                  </a:lnTo>
                  <a:lnTo>
                    <a:pt x="276317" y="665625"/>
                  </a:lnTo>
                  <a:lnTo>
                    <a:pt x="277662" y="670587"/>
                  </a:lnTo>
                  <a:lnTo>
                    <a:pt x="274403" y="671511"/>
                  </a:lnTo>
                  <a:lnTo>
                    <a:pt x="271241" y="675581"/>
                  </a:lnTo>
                  <a:lnTo>
                    <a:pt x="264463" y="676943"/>
                  </a:lnTo>
                  <a:lnTo>
                    <a:pt x="259582" y="682262"/>
                  </a:lnTo>
                  <a:lnTo>
                    <a:pt x="260457" y="684889"/>
                  </a:lnTo>
                  <a:lnTo>
                    <a:pt x="262306" y="688100"/>
                  </a:lnTo>
                  <a:lnTo>
                    <a:pt x="259047" y="692267"/>
                  </a:lnTo>
                  <a:lnTo>
                    <a:pt x="253663" y="695413"/>
                  </a:lnTo>
                  <a:lnTo>
                    <a:pt x="250031" y="701753"/>
                  </a:lnTo>
                  <a:lnTo>
                    <a:pt x="241469" y="703553"/>
                  </a:lnTo>
                  <a:lnTo>
                    <a:pt x="240107" y="709018"/>
                  </a:lnTo>
                  <a:lnTo>
                    <a:pt x="233296" y="707656"/>
                  </a:lnTo>
                  <a:lnTo>
                    <a:pt x="230150" y="712148"/>
                  </a:lnTo>
                  <a:lnTo>
                    <a:pt x="221588" y="714402"/>
                  </a:lnTo>
                  <a:lnTo>
                    <a:pt x="218540" y="720953"/>
                  </a:lnTo>
                  <a:lnTo>
                    <a:pt x="224896" y="721861"/>
                  </a:lnTo>
                  <a:lnTo>
                    <a:pt x="221134" y="727504"/>
                  </a:lnTo>
                  <a:lnTo>
                    <a:pt x="221102" y="727504"/>
                  </a:lnTo>
                  <a:cubicBezTo>
                    <a:pt x="221102" y="727504"/>
                    <a:pt x="203054" y="736552"/>
                    <a:pt x="203054" y="736552"/>
                  </a:cubicBezTo>
                  <a:lnTo>
                    <a:pt x="197216" y="741482"/>
                  </a:lnTo>
                  <a:lnTo>
                    <a:pt x="192676" y="752071"/>
                  </a:lnTo>
                  <a:lnTo>
                    <a:pt x="195076" y="738660"/>
                  </a:lnTo>
                  <a:lnTo>
                    <a:pt x="191297" y="742439"/>
                  </a:lnTo>
                  <a:lnTo>
                    <a:pt x="191265" y="742439"/>
                  </a:lnTo>
                  <a:cubicBezTo>
                    <a:pt x="191265" y="742439"/>
                    <a:pt x="184535" y="744239"/>
                    <a:pt x="184535" y="744239"/>
                  </a:cubicBezTo>
                  <a:lnTo>
                    <a:pt x="178633" y="751049"/>
                  </a:lnTo>
                  <a:lnTo>
                    <a:pt x="173217" y="749687"/>
                  </a:lnTo>
                  <a:lnTo>
                    <a:pt x="169179" y="754617"/>
                  </a:lnTo>
                  <a:lnTo>
                    <a:pt x="169130" y="754617"/>
                  </a:lnTo>
                  <a:cubicBezTo>
                    <a:pt x="169130" y="754617"/>
                    <a:pt x="162304" y="756449"/>
                    <a:pt x="162304" y="756449"/>
                  </a:cubicBezTo>
                  <a:lnTo>
                    <a:pt x="158055" y="754568"/>
                  </a:lnTo>
                  <a:lnTo>
                    <a:pt x="160374" y="749914"/>
                  </a:lnTo>
                  <a:lnTo>
                    <a:pt x="163001" y="745974"/>
                  </a:lnTo>
                  <a:cubicBezTo>
                    <a:pt x="162222" y="745584"/>
                    <a:pt x="158509" y="743801"/>
                    <a:pt x="157341" y="743801"/>
                  </a:cubicBezTo>
                  <a:cubicBezTo>
                    <a:pt x="156287" y="743801"/>
                    <a:pt x="152898" y="747271"/>
                    <a:pt x="151617" y="748665"/>
                  </a:cubicBezTo>
                  <a:lnTo>
                    <a:pt x="152509" y="753595"/>
                  </a:lnTo>
                  <a:lnTo>
                    <a:pt x="150239" y="760406"/>
                  </a:lnTo>
                  <a:lnTo>
                    <a:pt x="147028" y="767297"/>
                  </a:lnTo>
                  <a:lnTo>
                    <a:pt x="146915" y="767265"/>
                  </a:lnTo>
                  <a:cubicBezTo>
                    <a:pt x="146915" y="767265"/>
                    <a:pt x="140137" y="765465"/>
                    <a:pt x="138823" y="765465"/>
                  </a:cubicBezTo>
                  <a:cubicBezTo>
                    <a:pt x="137769" y="765465"/>
                    <a:pt x="135288" y="769000"/>
                    <a:pt x="134429" y="770362"/>
                  </a:cubicBezTo>
                  <a:lnTo>
                    <a:pt x="134380" y="770427"/>
                  </a:lnTo>
                  <a:lnTo>
                    <a:pt x="125413" y="770427"/>
                  </a:lnTo>
                  <a:lnTo>
                    <a:pt x="125413" y="777173"/>
                  </a:lnTo>
                  <a:cubicBezTo>
                    <a:pt x="125413" y="777173"/>
                    <a:pt x="105013" y="781713"/>
                    <a:pt x="105013" y="781713"/>
                  </a:cubicBezTo>
                  <a:lnTo>
                    <a:pt x="99143" y="787129"/>
                  </a:lnTo>
                  <a:lnTo>
                    <a:pt x="91360" y="789416"/>
                  </a:lnTo>
                  <a:lnTo>
                    <a:pt x="87306" y="786270"/>
                  </a:lnTo>
                  <a:lnTo>
                    <a:pt x="71755" y="794718"/>
                  </a:lnTo>
                  <a:lnTo>
                    <a:pt x="76311" y="798821"/>
                  </a:lnTo>
                  <a:lnTo>
                    <a:pt x="68382" y="801156"/>
                  </a:lnTo>
                  <a:lnTo>
                    <a:pt x="59398" y="802956"/>
                  </a:lnTo>
                  <a:lnTo>
                    <a:pt x="53123" y="813269"/>
                  </a:lnTo>
                  <a:lnTo>
                    <a:pt x="52215" y="820582"/>
                  </a:lnTo>
                  <a:lnTo>
                    <a:pt x="44464" y="821036"/>
                  </a:lnTo>
                  <a:lnTo>
                    <a:pt x="33615" y="830069"/>
                  </a:lnTo>
                  <a:lnTo>
                    <a:pt x="20983" y="830069"/>
                  </a:lnTo>
                  <a:cubicBezTo>
                    <a:pt x="20983" y="830069"/>
                    <a:pt x="17837" y="834106"/>
                    <a:pt x="17837" y="834106"/>
                  </a:cubicBezTo>
                  <a:lnTo>
                    <a:pt x="10573" y="839101"/>
                  </a:lnTo>
                  <a:lnTo>
                    <a:pt x="0" y="842457"/>
                  </a:lnTo>
                  <a:close/>
                  <a:moveTo>
                    <a:pt x="8935" y="829306"/>
                  </a:moveTo>
                  <a:lnTo>
                    <a:pt x="4897" y="838744"/>
                  </a:lnTo>
                  <a:lnTo>
                    <a:pt x="1297" y="841939"/>
                  </a:lnTo>
                  <a:lnTo>
                    <a:pt x="10589" y="838987"/>
                  </a:lnTo>
                  <a:lnTo>
                    <a:pt x="17789" y="834041"/>
                  </a:lnTo>
                  <a:lnTo>
                    <a:pt x="20983" y="829939"/>
                  </a:lnTo>
                  <a:lnTo>
                    <a:pt x="33648" y="829939"/>
                  </a:lnTo>
                  <a:lnTo>
                    <a:pt x="44480" y="820907"/>
                  </a:lnTo>
                  <a:lnTo>
                    <a:pt x="52085" y="820453"/>
                  </a:lnTo>
                  <a:lnTo>
                    <a:pt x="52977" y="813318"/>
                  </a:lnTo>
                  <a:lnTo>
                    <a:pt x="52977" y="813285"/>
                  </a:lnTo>
                  <a:cubicBezTo>
                    <a:pt x="52977" y="813285"/>
                    <a:pt x="59350" y="802842"/>
                    <a:pt x="59350" y="802842"/>
                  </a:cubicBezTo>
                  <a:lnTo>
                    <a:pt x="68447" y="801026"/>
                  </a:lnTo>
                  <a:lnTo>
                    <a:pt x="75874" y="798837"/>
                  </a:lnTo>
                  <a:lnTo>
                    <a:pt x="71398" y="794799"/>
                  </a:lnTo>
                  <a:lnTo>
                    <a:pt x="87468" y="786075"/>
                  </a:lnTo>
                  <a:lnTo>
                    <a:pt x="91554" y="789254"/>
                  </a:lnTo>
                  <a:lnTo>
                    <a:pt x="99127" y="787032"/>
                  </a:lnTo>
                  <a:lnTo>
                    <a:pt x="104997" y="781600"/>
                  </a:lnTo>
                  <a:lnTo>
                    <a:pt x="125251" y="777092"/>
                  </a:lnTo>
                  <a:lnTo>
                    <a:pt x="125251" y="770281"/>
                  </a:lnTo>
                  <a:lnTo>
                    <a:pt x="134348" y="770281"/>
                  </a:lnTo>
                  <a:cubicBezTo>
                    <a:pt x="134834" y="769535"/>
                    <a:pt x="137591" y="765319"/>
                    <a:pt x="138937" y="765319"/>
                  </a:cubicBezTo>
                  <a:cubicBezTo>
                    <a:pt x="140218" y="765319"/>
                    <a:pt x="146072" y="766860"/>
                    <a:pt x="146996" y="767103"/>
                  </a:cubicBezTo>
                  <a:lnTo>
                    <a:pt x="150109" y="760438"/>
                  </a:lnTo>
                  <a:lnTo>
                    <a:pt x="152347" y="753709"/>
                  </a:lnTo>
                  <a:lnTo>
                    <a:pt x="151439" y="748714"/>
                  </a:lnTo>
                  <a:lnTo>
                    <a:pt x="151488" y="748665"/>
                  </a:lnTo>
                  <a:cubicBezTo>
                    <a:pt x="151958" y="748147"/>
                    <a:pt x="156093" y="743655"/>
                    <a:pt x="157471" y="743655"/>
                  </a:cubicBezTo>
                  <a:cubicBezTo>
                    <a:pt x="158850" y="743655"/>
                    <a:pt x="163228" y="745828"/>
                    <a:pt x="163406" y="745925"/>
                  </a:cubicBezTo>
                  <a:lnTo>
                    <a:pt x="163552" y="745990"/>
                  </a:lnTo>
                  <a:lnTo>
                    <a:pt x="160747" y="750190"/>
                  </a:lnTo>
                  <a:lnTo>
                    <a:pt x="158558" y="754568"/>
                  </a:lnTo>
                  <a:lnTo>
                    <a:pt x="162449" y="756287"/>
                  </a:lnTo>
                  <a:lnTo>
                    <a:pt x="169130" y="754503"/>
                  </a:lnTo>
                  <a:lnTo>
                    <a:pt x="173217" y="749492"/>
                  </a:lnTo>
                  <a:lnTo>
                    <a:pt x="178633" y="750855"/>
                  </a:lnTo>
                  <a:lnTo>
                    <a:pt x="184470" y="744109"/>
                  </a:lnTo>
                  <a:lnTo>
                    <a:pt x="184519" y="744109"/>
                  </a:lnTo>
                  <a:cubicBezTo>
                    <a:pt x="184519" y="744109"/>
                    <a:pt x="191265" y="742293"/>
                    <a:pt x="191265" y="742293"/>
                  </a:cubicBezTo>
                  <a:lnTo>
                    <a:pt x="195627" y="737931"/>
                  </a:lnTo>
                  <a:lnTo>
                    <a:pt x="193503" y="749817"/>
                  </a:lnTo>
                  <a:lnTo>
                    <a:pt x="197103" y="741433"/>
                  </a:lnTo>
                  <a:lnTo>
                    <a:pt x="203021" y="736422"/>
                  </a:lnTo>
                  <a:lnTo>
                    <a:pt x="221053" y="727407"/>
                  </a:lnTo>
                  <a:lnTo>
                    <a:pt x="224523" y="722201"/>
                  </a:lnTo>
                  <a:lnTo>
                    <a:pt x="218232" y="721309"/>
                  </a:lnTo>
                  <a:lnTo>
                    <a:pt x="221507" y="714304"/>
                  </a:lnTo>
                  <a:lnTo>
                    <a:pt x="230102" y="712034"/>
                  </a:lnTo>
                  <a:lnTo>
                    <a:pt x="233280" y="707477"/>
                  </a:lnTo>
                  <a:lnTo>
                    <a:pt x="240009" y="708823"/>
                  </a:lnTo>
                  <a:lnTo>
                    <a:pt x="241355" y="703440"/>
                  </a:lnTo>
                  <a:lnTo>
                    <a:pt x="249966" y="701624"/>
                  </a:lnTo>
                  <a:lnTo>
                    <a:pt x="253566" y="695316"/>
                  </a:lnTo>
                  <a:lnTo>
                    <a:pt x="258998" y="692154"/>
                  </a:lnTo>
                  <a:lnTo>
                    <a:pt x="262079" y="688181"/>
                  </a:lnTo>
                  <a:lnTo>
                    <a:pt x="260312" y="685100"/>
                  </a:lnTo>
                  <a:lnTo>
                    <a:pt x="259371" y="682278"/>
                  </a:lnTo>
                  <a:lnTo>
                    <a:pt x="264430" y="676765"/>
                  </a:lnTo>
                  <a:lnTo>
                    <a:pt x="271192" y="675419"/>
                  </a:lnTo>
                  <a:lnTo>
                    <a:pt x="274354" y="671365"/>
                  </a:lnTo>
                  <a:lnTo>
                    <a:pt x="277419" y="670489"/>
                  </a:lnTo>
                  <a:lnTo>
                    <a:pt x="276057" y="665511"/>
                  </a:lnTo>
                  <a:lnTo>
                    <a:pt x="280760" y="664571"/>
                  </a:lnTo>
                  <a:lnTo>
                    <a:pt x="280792" y="664571"/>
                  </a:lnTo>
                  <a:cubicBezTo>
                    <a:pt x="280792" y="664571"/>
                    <a:pt x="284311" y="665462"/>
                    <a:pt x="284311" y="665462"/>
                  </a:cubicBezTo>
                  <a:lnTo>
                    <a:pt x="289678" y="658311"/>
                  </a:lnTo>
                  <a:lnTo>
                    <a:pt x="296975" y="651468"/>
                  </a:lnTo>
                  <a:lnTo>
                    <a:pt x="302408" y="651922"/>
                  </a:lnTo>
                  <a:lnTo>
                    <a:pt x="306835" y="648371"/>
                  </a:lnTo>
                  <a:lnTo>
                    <a:pt x="307726" y="644350"/>
                  </a:lnTo>
                  <a:lnTo>
                    <a:pt x="309526" y="640279"/>
                  </a:lnTo>
                  <a:lnTo>
                    <a:pt x="309980" y="635723"/>
                  </a:lnTo>
                  <a:lnTo>
                    <a:pt x="313678" y="632950"/>
                  </a:lnTo>
                  <a:lnTo>
                    <a:pt x="317278" y="631604"/>
                  </a:lnTo>
                  <a:lnTo>
                    <a:pt x="321299" y="628912"/>
                  </a:lnTo>
                  <a:lnTo>
                    <a:pt x="323521" y="625361"/>
                  </a:lnTo>
                  <a:lnTo>
                    <a:pt x="323521" y="622264"/>
                  </a:lnTo>
                  <a:cubicBezTo>
                    <a:pt x="323521" y="622264"/>
                    <a:pt x="322191" y="618712"/>
                    <a:pt x="322191" y="618712"/>
                  </a:cubicBezTo>
                  <a:lnTo>
                    <a:pt x="319969" y="617383"/>
                  </a:lnTo>
                  <a:lnTo>
                    <a:pt x="316402" y="615599"/>
                  </a:lnTo>
                  <a:lnTo>
                    <a:pt x="307272" y="615599"/>
                  </a:lnTo>
                  <a:lnTo>
                    <a:pt x="306802" y="612275"/>
                  </a:lnTo>
                  <a:lnTo>
                    <a:pt x="306802" y="612242"/>
                  </a:lnTo>
                  <a:cubicBezTo>
                    <a:pt x="306802" y="612242"/>
                    <a:pt x="312688" y="600956"/>
                    <a:pt x="312688" y="600956"/>
                  </a:cubicBezTo>
                  <a:lnTo>
                    <a:pt x="315851" y="596886"/>
                  </a:lnTo>
                  <a:lnTo>
                    <a:pt x="316775" y="594162"/>
                  </a:lnTo>
                  <a:lnTo>
                    <a:pt x="319921" y="590124"/>
                  </a:lnTo>
                  <a:cubicBezTo>
                    <a:pt x="320083" y="589573"/>
                    <a:pt x="320861" y="587189"/>
                    <a:pt x="321704" y="587157"/>
                  </a:cubicBezTo>
                  <a:cubicBezTo>
                    <a:pt x="321996" y="587157"/>
                    <a:pt x="322240" y="587384"/>
                    <a:pt x="322434" y="587870"/>
                  </a:cubicBezTo>
                  <a:cubicBezTo>
                    <a:pt x="323212" y="589800"/>
                    <a:pt x="324672" y="592102"/>
                    <a:pt x="325045" y="592686"/>
                  </a:cubicBezTo>
                  <a:lnTo>
                    <a:pt x="332520" y="586102"/>
                  </a:lnTo>
                  <a:lnTo>
                    <a:pt x="331256" y="584011"/>
                  </a:lnTo>
                  <a:lnTo>
                    <a:pt x="325304" y="583557"/>
                  </a:lnTo>
                  <a:lnTo>
                    <a:pt x="326277" y="578708"/>
                  </a:lnTo>
                  <a:lnTo>
                    <a:pt x="332261" y="581465"/>
                  </a:lnTo>
                  <a:lnTo>
                    <a:pt x="337109" y="580135"/>
                  </a:lnTo>
                  <a:lnTo>
                    <a:pt x="339347" y="575222"/>
                  </a:lnTo>
                  <a:cubicBezTo>
                    <a:pt x="339347" y="575222"/>
                    <a:pt x="339785" y="573892"/>
                    <a:pt x="339785" y="572562"/>
                  </a:cubicBezTo>
                  <a:cubicBezTo>
                    <a:pt x="339785" y="571233"/>
                    <a:pt x="337726" y="568379"/>
                    <a:pt x="337563" y="568135"/>
                  </a:cubicBezTo>
                  <a:lnTo>
                    <a:pt x="334612" y="565671"/>
                  </a:lnTo>
                  <a:lnTo>
                    <a:pt x="339461" y="565184"/>
                  </a:lnTo>
                  <a:lnTo>
                    <a:pt x="342525" y="564308"/>
                  </a:lnTo>
                  <a:lnTo>
                    <a:pt x="345169" y="557238"/>
                  </a:lnTo>
                  <a:cubicBezTo>
                    <a:pt x="345006" y="557109"/>
                    <a:pt x="344698" y="556784"/>
                    <a:pt x="344617" y="556265"/>
                  </a:cubicBezTo>
                  <a:cubicBezTo>
                    <a:pt x="344520" y="555698"/>
                    <a:pt x="344731" y="555065"/>
                    <a:pt x="345217" y="554384"/>
                  </a:cubicBezTo>
                  <a:cubicBezTo>
                    <a:pt x="346563" y="552584"/>
                    <a:pt x="350617" y="548530"/>
                    <a:pt x="350650" y="548498"/>
                  </a:cubicBezTo>
                  <a:cubicBezTo>
                    <a:pt x="354201" y="545839"/>
                    <a:pt x="356471" y="539142"/>
                    <a:pt x="356487" y="539061"/>
                  </a:cubicBezTo>
                  <a:lnTo>
                    <a:pt x="356487" y="539012"/>
                  </a:lnTo>
                  <a:cubicBezTo>
                    <a:pt x="356487" y="539012"/>
                    <a:pt x="361514" y="535380"/>
                    <a:pt x="361514" y="535380"/>
                  </a:cubicBezTo>
                  <a:lnTo>
                    <a:pt x="365130" y="533109"/>
                  </a:lnTo>
                  <a:lnTo>
                    <a:pt x="370092" y="529055"/>
                  </a:lnTo>
                  <a:cubicBezTo>
                    <a:pt x="370092" y="529055"/>
                    <a:pt x="374179" y="526769"/>
                    <a:pt x="375508" y="525455"/>
                  </a:cubicBezTo>
                  <a:cubicBezTo>
                    <a:pt x="376027" y="524937"/>
                    <a:pt x="376660" y="524499"/>
                    <a:pt x="377389" y="523980"/>
                  </a:cubicBezTo>
                  <a:cubicBezTo>
                    <a:pt x="378606" y="523137"/>
                    <a:pt x="379984" y="522164"/>
                    <a:pt x="381378" y="520494"/>
                  </a:cubicBezTo>
                  <a:lnTo>
                    <a:pt x="383827" y="517542"/>
                  </a:lnTo>
                  <a:lnTo>
                    <a:pt x="383876" y="517850"/>
                  </a:lnTo>
                  <a:cubicBezTo>
                    <a:pt x="383876" y="517850"/>
                    <a:pt x="384784" y="523185"/>
                    <a:pt x="386924" y="523607"/>
                  </a:cubicBezTo>
                  <a:lnTo>
                    <a:pt x="389146" y="524045"/>
                  </a:lnTo>
                  <a:lnTo>
                    <a:pt x="394043" y="521823"/>
                  </a:lnTo>
                  <a:cubicBezTo>
                    <a:pt x="394448" y="521239"/>
                    <a:pt x="398859" y="514867"/>
                    <a:pt x="400318" y="514153"/>
                  </a:cubicBezTo>
                  <a:cubicBezTo>
                    <a:pt x="400254" y="514153"/>
                    <a:pt x="400221" y="514104"/>
                    <a:pt x="400205" y="514023"/>
                  </a:cubicBezTo>
                  <a:cubicBezTo>
                    <a:pt x="400205" y="513926"/>
                    <a:pt x="400735" y="513796"/>
                    <a:pt x="401794" y="513650"/>
                  </a:cubicBezTo>
                  <a:lnTo>
                    <a:pt x="405232" y="513164"/>
                  </a:lnTo>
                  <a:lnTo>
                    <a:pt x="402702" y="517769"/>
                  </a:lnTo>
                  <a:cubicBezTo>
                    <a:pt x="403124" y="517899"/>
                    <a:pt x="404097" y="518272"/>
                    <a:pt x="404145" y="518888"/>
                  </a:cubicBezTo>
                  <a:cubicBezTo>
                    <a:pt x="404178" y="519358"/>
                    <a:pt x="403659" y="519796"/>
                    <a:pt x="402556" y="520234"/>
                  </a:cubicBezTo>
                  <a:cubicBezTo>
                    <a:pt x="399524" y="521450"/>
                    <a:pt x="396994" y="525310"/>
                    <a:pt x="396589" y="525958"/>
                  </a:cubicBezTo>
                  <a:lnTo>
                    <a:pt x="398972" y="528342"/>
                  </a:lnTo>
                  <a:lnTo>
                    <a:pt x="394935" y="528796"/>
                  </a:lnTo>
                  <a:lnTo>
                    <a:pt x="399183" y="532623"/>
                  </a:lnTo>
                  <a:lnTo>
                    <a:pt x="404599" y="533531"/>
                  </a:lnTo>
                  <a:lnTo>
                    <a:pt x="411572" y="537244"/>
                  </a:lnTo>
                  <a:lnTo>
                    <a:pt x="411410" y="537374"/>
                  </a:lnTo>
                  <a:cubicBezTo>
                    <a:pt x="409432" y="538947"/>
                    <a:pt x="406805" y="538850"/>
                    <a:pt x="405232" y="538785"/>
                  </a:cubicBezTo>
                  <a:cubicBezTo>
                    <a:pt x="404972" y="538785"/>
                    <a:pt x="404729" y="538769"/>
                    <a:pt x="404535" y="538769"/>
                  </a:cubicBezTo>
                  <a:cubicBezTo>
                    <a:pt x="403172" y="538769"/>
                    <a:pt x="399232" y="537455"/>
                    <a:pt x="399070" y="537406"/>
                  </a:cubicBezTo>
                  <a:lnTo>
                    <a:pt x="399021" y="537406"/>
                  </a:lnTo>
                  <a:cubicBezTo>
                    <a:pt x="399021" y="537406"/>
                    <a:pt x="398989" y="537342"/>
                    <a:pt x="398989" y="537342"/>
                  </a:cubicBezTo>
                  <a:cubicBezTo>
                    <a:pt x="398956" y="537277"/>
                    <a:pt x="398097" y="535639"/>
                    <a:pt x="395973" y="536061"/>
                  </a:cubicBezTo>
                  <a:cubicBezTo>
                    <a:pt x="393751" y="536499"/>
                    <a:pt x="388821" y="538736"/>
                    <a:pt x="388773" y="538769"/>
                  </a:cubicBezTo>
                  <a:lnTo>
                    <a:pt x="388643" y="538833"/>
                  </a:lnTo>
                  <a:lnTo>
                    <a:pt x="388594" y="538688"/>
                  </a:lnTo>
                  <a:cubicBezTo>
                    <a:pt x="388594" y="538688"/>
                    <a:pt x="387249" y="535169"/>
                    <a:pt x="385108" y="535169"/>
                  </a:cubicBezTo>
                  <a:cubicBezTo>
                    <a:pt x="382968" y="535169"/>
                    <a:pt x="380049" y="536790"/>
                    <a:pt x="379773" y="536952"/>
                  </a:cubicBezTo>
                  <a:lnTo>
                    <a:pt x="376173" y="541006"/>
                  </a:lnTo>
                  <a:lnTo>
                    <a:pt x="373416" y="543293"/>
                  </a:lnTo>
                  <a:lnTo>
                    <a:pt x="369752" y="545109"/>
                  </a:lnTo>
                  <a:lnTo>
                    <a:pt x="366671" y="545547"/>
                  </a:lnTo>
                  <a:cubicBezTo>
                    <a:pt x="365438" y="548466"/>
                    <a:pt x="365357" y="551028"/>
                    <a:pt x="365357" y="551271"/>
                  </a:cubicBezTo>
                  <a:lnTo>
                    <a:pt x="366719" y="555811"/>
                  </a:lnTo>
                  <a:cubicBezTo>
                    <a:pt x="366719" y="561195"/>
                    <a:pt x="365828" y="564406"/>
                    <a:pt x="365811" y="564438"/>
                  </a:cubicBezTo>
                  <a:lnTo>
                    <a:pt x="363525" y="570357"/>
                  </a:lnTo>
                  <a:cubicBezTo>
                    <a:pt x="363525" y="570357"/>
                    <a:pt x="361871" y="572254"/>
                    <a:pt x="360801" y="573779"/>
                  </a:cubicBezTo>
                  <a:cubicBezTo>
                    <a:pt x="360801" y="573779"/>
                    <a:pt x="360833" y="573779"/>
                    <a:pt x="360849" y="573795"/>
                  </a:cubicBezTo>
                  <a:cubicBezTo>
                    <a:pt x="360935" y="573843"/>
                    <a:pt x="360854" y="574087"/>
                    <a:pt x="360606" y="574557"/>
                  </a:cubicBezTo>
                  <a:cubicBezTo>
                    <a:pt x="360379" y="574962"/>
                    <a:pt x="360022" y="575627"/>
                    <a:pt x="359487" y="576649"/>
                  </a:cubicBezTo>
                  <a:cubicBezTo>
                    <a:pt x="356536" y="582130"/>
                    <a:pt x="355547" y="584481"/>
                    <a:pt x="355433" y="584740"/>
                  </a:cubicBezTo>
                  <a:cubicBezTo>
                    <a:pt x="355433" y="585924"/>
                    <a:pt x="355174" y="587043"/>
                    <a:pt x="354963" y="588016"/>
                  </a:cubicBezTo>
                  <a:cubicBezTo>
                    <a:pt x="354590" y="589654"/>
                    <a:pt x="354331" y="590838"/>
                    <a:pt x="355368" y="591356"/>
                  </a:cubicBezTo>
                  <a:cubicBezTo>
                    <a:pt x="357103" y="592232"/>
                    <a:pt x="362001" y="590902"/>
                    <a:pt x="362049" y="590902"/>
                  </a:cubicBezTo>
                  <a:lnTo>
                    <a:pt x="365195" y="590448"/>
                  </a:lnTo>
                  <a:lnTo>
                    <a:pt x="373206" y="585730"/>
                  </a:lnTo>
                  <a:lnTo>
                    <a:pt x="371227" y="590675"/>
                  </a:lnTo>
                  <a:lnTo>
                    <a:pt x="363509" y="594762"/>
                  </a:lnTo>
                  <a:lnTo>
                    <a:pt x="357606" y="598394"/>
                  </a:lnTo>
                  <a:lnTo>
                    <a:pt x="357574" y="598394"/>
                  </a:lnTo>
                  <a:cubicBezTo>
                    <a:pt x="357574" y="598394"/>
                    <a:pt x="356260" y="598410"/>
                    <a:pt x="354963" y="599708"/>
                  </a:cubicBezTo>
                  <a:cubicBezTo>
                    <a:pt x="353763" y="600907"/>
                    <a:pt x="353277" y="604021"/>
                    <a:pt x="353212" y="604524"/>
                  </a:cubicBezTo>
                  <a:cubicBezTo>
                    <a:pt x="355433" y="606696"/>
                    <a:pt x="359828" y="607588"/>
                    <a:pt x="359860" y="607605"/>
                  </a:cubicBezTo>
                  <a:lnTo>
                    <a:pt x="367481" y="607605"/>
                  </a:lnTo>
                  <a:cubicBezTo>
                    <a:pt x="367481" y="607605"/>
                    <a:pt x="373352" y="605351"/>
                    <a:pt x="373352" y="605351"/>
                  </a:cubicBezTo>
                  <a:cubicBezTo>
                    <a:pt x="373384" y="605351"/>
                    <a:pt x="376060" y="604880"/>
                    <a:pt x="378265" y="603567"/>
                  </a:cubicBezTo>
                  <a:cubicBezTo>
                    <a:pt x="378897" y="603194"/>
                    <a:pt x="379351" y="603016"/>
                    <a:pt x="379757" y="602870"/>
                  </a:cubicBezTo>
                  <a:cubicBezTo>
                    <a:pt x="380811" y="602480"/>
                    <a:pt x="381492" y="602221"/>
                    <a:pt x="384103" y="598637"/>
                  </a:cubicBezTo>
                  <a:lnTo>
                    <a:pt x="387751" y="593643"/>
                  </a:lnTo>
                  <a:lnTo>
                    <a:pt x="391821" y="590481"/>
                  </a:lnTo>
                  <a:lnTo>
                    <a:pt x="394059" y="588681"/>
                  </a:lnTo>
                  <a:lnTo>
                    <a:pt x="397189" y="584221"/>
                  </a:lnTo>
                  <a:cubicBezTo>
                    <a:pt x="397189" y="583913"/>
                    <a:pt x="397302" y="582276"/>
                    <a:pt x="398583" y="581011"/>
                  </a:cubicBezTo>
                  <a:cubicBezTo>
                    <a:pt x="399913" y="579681"/>
                    <a:pt x="402394" y="576973"/>
                    <a:pt x="402426" y="576957"/>
                  </a:cubicBezTo>
                  <a:lnTo>
                    <a:pt x="402475" y="576908"/>
                  </a:lnTo>
                  <a:lnTo>
                    <a:pt x="402540" y="576908"/>
                  </a:lnTo>
                  <a:cubicBezTo>
                    <a:pt x="403513" y="576908"/>
                    <a:pt x="404259" y="576843"/>
                    <a:pt x="404907" y="576795"/>
                  </a:cubicBezTo>
                  <a:cubicBezTo>
                    <a:pt x="406821" y="576649"/>
                    <a:pt x="407778" y="576568"/>
                    <a:pt x="410518" y="578287"/>
                  </a:cubicBezTo>
                  <a:cubicBezTo>
                    <a:pt x="412367" y="579438"/>
                    <a:pt x="412594" y="580022"/>
                    <a:pt x="412723" y="580330"/>
                  </a:cubicBezTo>
                  <a:cubicBezTo>
                    <a:pt x="412777" y="580459"/>
                    <a:pt x="413221" y="580524"/>
                    <a:pt x="414053" y="580524"/>
                  </a:cubicBezTo>
                  <a:cubicBezTo>
                    <a:pt x="415529" y="580524"/>
                    <a:pt x="417734" y="580249"/>
                    <a:pt x="419664" y="580005"/>
                  </a:cubicBezTo>
                  <a:cubicBezTo>
                    <a:pt x="421237" y="579811"/>
                    <a:pt x="422729" y="579616"/>
                    <a:pt x="423539" y="579616"/>
                  </a:cubicBezTo>
                  <a:cubicBezTo>
                    <a:pt x="425226" y="579616"/>
                    <a:pt x="431501" y="575059"/>
                    <a:pt x="432004" y="574703"/>
                  </a:cubicBezTo>
                  <a:cubicBezTo>
                    <a:pt x="433253" y="571784"/>
                    <a:pt x="434128" y="567649"/>
                    <a:pt x="434226" y="567146"/>
                  </a:cubicBezTo>
                  <a:lnTo>
                    <a:pt x="432912" y="564957"/>
                  </a:lnTo>
                  <a:lnTo>
                    <a:pt x="428745" y="562168"/>
                  </a:lnTo>
                  <a:lnTo>
                    <a:pt x="432409" y="558049"/>
                  </a:lnTo>
                  <a:lnTo>
                    <a:pt x="427512" y="548239"/>
                  </a:lnTo>
                  <a:lnTo>
                    <a:pt x="425161" y="547298"/>
                  </a:lnTo>
                  <a:lnTo>
                    <a:pt x="430642" y="537244"/>
                  </a:lnTo>
                  <a:cubicBezTo>
                    <a:pt x="430642" y="536807"/>
                    <a:pt x="430707" y="534309"/>
                    <a:pt x="431712" y="533904"/>
                  </a:cubicBezTo>
                  <a:cubicBezTo>
                    <a:pt x="432118" y="533742"/>
                    <a:pt x="432604" y="533936"/>
                    <a:pt x="433139" y="534472"/>
                  </a:cubicBezTo>
                  <a:cubicBezTo>
                    <a:pt x="433901" y="535234"/>
                    <a:pt x="434128" y="535250"/>
                    <a:pt x="434161" y="535234"/>
                  </a:cubicBezTo>
                  <a:cubicBezTo>
                    <a:pt x="434177" y="535234"/>
                    <a:pt x="434193" y="535185"/>
                    <a:pt x="434209" y="535152"/>
                  </a:cubicBezTo>
                  <a:cubicBezTo>
                    <a:pt x="434226" y="535104"/>
                    <a:pt x="434258" y="534990"/>
                    <a:pt x="434372" y="534990"/>
                  </a:cubicBezTo>
                  <a:cubicBezTo>
                    <a:pt x="434480" y="534990"/>
                    <a:pt x="434830" y="535590"/>
                    <a:pt x="435426" y="536774"/>
                  </a:cubicBezTo>
                  <a:cubicBezTo>
                    <a:pt x="437177" y="540277"/>
                    <a:pt x="439366" y="540763"/>
                    <a:pt x="439398" y="540763"/>
                  </a:cubicBezTo>
                  <a:lnTo>
                    <a:pt x="447458" y="541217"/>
                  </a:lnTo>
                  <a:lnTo>
                    <a:pt x="453328" y="535801"/>
                  </a:lnTo>
                  <a:lnTo>
                    <a:pt x="461111" y="536255"/>
                  </a:lnTo>
                  <a:lnTo>
                    <a:pt x="461144" y="536288"/>
                  </a:lnTo>
                  <a:lnTo>
                    <a:pt x="470208" y="543082"/>
                  </a:lnTo>
                  <a:lnTo>
                    <a:pt x="470208" y="543114"/>
                  </a:lnTo>
                  <a:cubicBezTo>
                    <a:pt x="470208" y="543114"/>
                    <a:pt x="472106" y="546406"/>
                    <a:pt x="472106" y="546406"/>
                  </a:cubicBezTo>
                  <a:lnTo>
                    <a:pt x="468943" y="547768"/>
                  </a:lnTo>
                  <a:cubicBezTo>
                    <a:pt x="469333" y="548530"/>
                    <a:pt x="471311" y="552325"/>
                    <a:pt x="472916" y="553930"/>
                  </a:cubicBezTo>
                  <a:cubicBezTo>
                    <a:pt x="474570" y="555584"/>
                    <a:pt x="476241" y="558017"/>
                    <a:pt x="476516" y="558406"/>
                  </a:cubicBezTo>
                  <a:lnTo>
                    <a:pt x="481413" y="558844"/>
                  </a:lnTo>
                  <a:lnTo>
                    <a:pt x="485938" y="559752"/>
                  </a:lnTo>
                  <a:lnTo>
                    <a:pt x="491305" y="560644"/>
                  </a:lnTo>
                  <a:lnTo>
                    <a:pt x="494840" y="558876"/>
                  </a:lnTo>
                  <a:cubicBezTo>
                    <a:pt x="495002" y="558552"/>
                    <a:pt x="496056" y="556622"/>
                    <a:pt x="497354" y="556314"/>
                  </a:cubicBezTo>
                  <a:cubicBezTo>
                    <a:pt x="497808" y="556201"/>
                    <a:pt x="498229" y="556314"/>
                    <a:pt x="498635" y="556606"/>
                  </a:cubicBezTo>
                  <a:cubicBezTo>
                    <a:pt x="500337" y="557887"/>
                    <a:pt x="500483" y="560254"/>
                    <a:pt x="500499" y="560709"/>
                  </a:cubicBezTo>
                  <a:lnTo>
                    <a:pt x="507602" y="566027"/>
                  </a:lnTo>
                  <a:cubicBezTo>
                    <a:pt x="508267" y="565687"/>
                    <a:pt x="512791" y="563563"/>
                    <a:pt x="514931" y="566562"/>
                  </a:cubicBezTo>
                  <a:cubicBezTo>
                    <a:pt x="517039" y="569514"/>
                    <a:pt x="518775" y="573665"/>
                    <a:pt x="518985" y="574216"/>
                  </a:cubicBezTo>
                  <a:cubicBezTo>
                    <a:pt x="519456" y="574395"/>
                    <a:pt x="522618" y="575546"/>
                    <a:pt x="523850" y="575546"/>
                  </a:cubicBezTo>
                  <a:cubicBezTo>
                    <a:pt x="524223" y="575546"/>
                    <a:pt x="524580" y="575611"/>
                    <a:pt x="524969" y="575692"/>
                  </a:cubicBezTo>
                  <a:cubicBezTo>
                    <a:pt x="526072" y="575903"/>
                    <a:pt x="527563" y="576211"/>
                    <a:pt x="531504" y="575546"/>
                  </a:cubicBezTo>
                  <a:cubicBezTo>
                    <a:pt x="536871" y="574654"/>
                    <a:pt x="541866" y="574638"/>
                    <a:pt x="541914" y="574638"/>
                  </a:cubicBezTo>
                  <a:lnTo>
                    <a:pt x="546876" y="574638"/>
                  </a:lnTo>
                  <a:lnTo>
                    <a:pt x="554546" y="574184"/>
                  </a:lnTo>
                  <a:lnTo>
                    <a:pt x="563627" y="574638"/>
                  </a:lnTo>
                  <a:lnTo>
                    <a:pt x="572141" y="577330"/>
                  </a:lnTo>
                  <a:lnTo>
                    <a:pt x="575692" y="574670"/>
                  </a:lnTo>
                  <a:lnTo>
                    <a:pt x="575870" y="574897"/>
                  </a:lnTo>
                  <a:lnTo>
                    <a:pt x="568800" y="580638"/>
                  </a:lnTo>
                  <a:lnTo>
                    <a:pt x="577654" y="585940"/>
                  </a:lnTo>
                  <a:lnTo>
                    <a:pt x="588470" y="589102"/>
                  </a:lnTo>
                  <a:lnTo>
                    <a:pt x="591567" y="590432"/>
                  </a:lnTo>
                  <a:lnTo>
                    <a:pt x="608269" y="578238"/>
                  </a:lnTo>
                  <a:lnTo>
                    <a:pt x="614496" y="580151"/>
                  </a:lnTo>
                  <a:lnTo>
                    <a:pt x="608886" y="583897"/>
                  </a:lnTo>
                  <a:lnTo>
                    <a:pt x="608431" y="589751"/>
                  </a:lnTo>
                  <a:lnTo>
                    <a:pt x="603972" y="595102"/>
                  </a:lnTo>
                  <a:lnTo>
                    <a:pt x="614691" y="604021"/>
                  </a:lnTo>
                  <a:lnTo>
                    <a:pt x="622393" y="606291"/>
                  </a:lnTo>
                  <a:lnTo>
                    <a:pt x="628247" y="610799"/>
                  </a:lnTo>
                  <a:lnTo>
                    <a:pt x="636874" y="614885"/>
                  </a:lnTo>
                  <a:lnTo>
                    <a:pt x="640052" y="623512"/>
                  </a:lnTo>
                  <a:lnTo>
                    <a:pt x="642760" y="627566"/>
                  </a:lnTo>
                  <a:lnTo>
                    <a:pt x="650398" y="635204"/>
                  </a:lnTo>
                  <a:lnTo>
                    <a:pt x="655830" y="637474"/>
                  </a:lnTo>
                  <a:lnTo>
                    <a:pt x="663500" y="643344"/>
                  </a:lnTo>
                  <a:lnTo>
                    <a:pt x="667392" y="645079"/>
                  </a:lnTo>
                  <a:lnTo>
                    <a:pt x="668284" y="641512"/>
                  </a:lnTo>
                  <a:lnTo>
                    <a:pt x="674689" y="641966"/>
                  </a:lnTo>
                  <a:lnTo>
                    <a:pt x="679035" y="640231"/>
                  </a:lnTo>
                  <a:lnTo>
                    <a:pt x="674608" y="632252"/>
                  </a:lnTo>
                  <a:lnTo>
                    <a:pt x="663338" y="621874"/>
                  </a:lnTo>
                  <a:lnTo>
                    <a:pt x="659787" y="618323"/>
                  </a:lnTo>
                  <a:lnTo>
                    <a:pt x="666630" y="620285"/>
                  </a:lnTo>
                  <a:cubicBezTo>
                    <a:pt x="666873" y="620399"/>
                    <a:pt x="672111" y="623042"/>
                    <a:pt x="673035" y="624404"/>
                  </a:cubicBezTo>
                  <a:cubicBezTo>
                    <a:pt x="673084" y="624485"/>
                    <a:pt x="673116" y="624469"/>
                    <a:pt x="673132" y="624469"/>
                  </a:cubicBezTo>
                  <a:cubicBezTo>
                    <a:pt x="673765" y="624355"/>
                    <a:pt x="675159" y="619637"/>
                    <a:pt x="675954" y="616312"/>
                  </a:cubicBezTo>
                  <a:lnTo>
                    <a:pt x="676003" y="616134"/>
                  </a:lnTo>
                  <a:lnTo>
                    <a:pt x="681613" y="618939"/>
                  </a:lnTo>
                  <a:lnTo>
                    <a:pt x="681613" y="618972"/>
                  </a:lnTo>
                  <a:cubicBezTo>
                    <a:pt x="681613" y="618972"/>
                    <a:pt x="683932" y="622653"/>
                    <a:pt x="683932" y="622653"/>
                  </a:cubicBezTo>
                  <a:lnTo>
                    <a:pt x="681662" y="626285"/>
                  </a:lnTo>
                  <a:lnTo>
                    <a:pt x="683900" y="632090"/>
                  </a:lnTo>
                  <a:lnTo>
                    <a:pt x="685246" y="639679"/>
                  </a:lnTo>
                  <a:lnTo>
                    <a:pt x="692445" y="640133"/>
                  </a:lnTo>
                  <a:lnTo>
                    <a:pt x="694699" y="645079"/>
                  </a:lnTo>
                  <a:lnTo>
                    <a:pt x="700748" y="644220"/>
                  </a:lnTo>
                  <a:lnTo>
                    <a:pt x="696710" y="631198"/>
                  </a:lnTo>
                  <a:lnTo>
                    <a:pt x="698964" y="628945"/>
                  </a:lnTo>
                  <a:lnTo>
                    <a:pt x="691262" y="610377"/>
                  </a:lnTo>
                  <a:lnTo>
                    <a:pt x="695591" y="608934"/>
                  </a:lnTo>
                  <a:lnTo>
                    <a:pt x="702434" y="624469"/>
                  </a:lnTo>
                  <a:cubicBezTo>
                    <a:pt x="702434" y="624469"/>
                    <a:pt x="702434" y="631685"/>
                    <a:pt x="702872" y="633015"/>
                  </a:cubicBezTo>
                  <a:cubicBezTo>
                    <a:pt x="703294" y="634279"/>
                    <a:pt x="708791" y="639387"/>
                    <a:pt x="709148" y="639712"/>
                  </a:cubicBezTo>
                  <a:lnTo>
                    <a:pt x="719185" y="644268"/>
                  </a:lnTo>
                  <a:lnTo>
                    <a:pt x="718228" y="646652"/>
                  </a:lnTo>
                  <a:lnTo>
                    <a:pt x="716834" y="649457"/>
                  </a:lnTo>
                  <a:lnTo>
                    <a:pt x="710818" y="649457"/>
                  </a:lnTo>
                  <a:lnTo>
                    <a:pt x="710785" y="649425"/>
                  </a:lnTo>
                  <a:lnTo>
                    <a:pt x="706342" y="645436"/>
                  </a:lnTo>
                  <a:lnTo>
                    <a:pt x="704315" y="646652"/>
                  </a:lnTo>
                  <a:lnTo>
                    <a:pt x="706975" y="649766"/>
                  </a:lnTo>
                  <a:lnTo>
                    <a:pt x="704250" y="654760"/>
                  </a:lnTo>
                  <a:lnTo>
                    <a:pt x="706018" y="658311"/>
                  </a:lnTo>
                  <a:lnTo>
                    <a:pt x="709650" y="663306"/>
                  </a:lnTo>
                  <a:lnTo>
                    <a:pt x="708758" y="670457"/>
                  </a:lnTo>
                  <a:lnTo>
                    <a:pt x="710931" y="670895"/>
                  </a:lnTo>
                  <a:lnTo>
                    <a:pt x="715115" y="674608"/>
                  </a:lnTo>
                  <a:lnTo>
                    <a:pt x="711888" y="680121"/>
                  </a:lnTo>
                  <a:lnTo>
                    <a:pt x="710104" y="684143"/>
                  </a:lnTo>
                  <a:lnTo>
                    <a:pt x="710104" y="687808"/>
                  </a:lnTo>
                  <a:lnTo>
                    <a:pt x="707656" y="689283"/>
                  </a:lnTo>
                  <a:lnTo>
                    <a:pt x="704867" y="684646"/>
                  </a:lnTo>
                  <a:lnTo>
                    <a:pt x="701737" y="681078"/>
                  </a:lnTo>
                  <a:lnTo>
                    <a:pt x="698559" y="679716"/>
                  </a:lnTo>
                  <a:lnTo>
                    <a:pt x="696726" y="676976"/>
                  </a:lnTo>
                  <a:lnTo>
                    <a:pt x="694586" y="674835"/>
                  </a:lnTo>
                  <a:lnTo>
                    <a:pt x="691537" y="677884"/>
                  </a:lnTo>
                  <a:lnTo>
                    <a:pt x="690224" y="680948"/>
                  </a:lnTo>
                  <a:lnTo>
                    <a:pt x="694213" y="687597"/>
                  </a:lnTo>
                  <a:lnTo>
                    <a:pt x="698786" y="688051"/>
                  </a:lnTo>
                  <a:lnTo>
                    <a:pt x="698786" y="691408"/>
                  </a:lnTo>
                  <a:lnTo>
                    <a:pt x="695607" y="693678"/>
                  </a:lnTo>
                  <a:lnTo>
                    <a:pt x="694716" y="698105"/>
                  </a:lnTo>
                  <a:lnTo>
                    <a:pt x="696045" y="702986"/>
                  </a:lnTo>
                  <a:lnTo>
                    <a:pt x="698737" y="704786"/>
                  </a:lnTo>
                  <a:lnTo>
                    <a:pt x="700553" y="708434"/>
                  </a:lnTo>
                  <a:lnTo>
                    <a:pt x="703261" y="714304"/>
                  </a:lnTo>
                  <a:lnTo>
                    <a:pt x="705515" y="718812"/>
                  </a:lnTo>
                  <a:lnTo>
                    <a:pt x="707639" y="722217"/>
                  </a:lnTo>
                  <a:lnTo>
                    <a:pt x="709310" y="719299"/>
                  </a:lnTo>
                  <a:lnTo>
                    <a:pt x="709310" y="714418"/>
                  </a:lnTo>
                  <a:lnTo>
                    <a:pt x="707477" y="711677"/>
                  </a:lnTo>
                  <a:lnTo>
                    <a:pt x="708856" y="708450"/>
                  </a:lnTo>
                  <a:lnTo>
                    <a:pt x="710185" y="704899"/>
                  </a:lnTo>
                  <a:lnTo>
                    <a:pt x="708856" y="701348"/>
                  </a:lnTo>
                  <a:lnTo>
                    <a:pt x="707023" y="698607"/>
                  </a:lnTo>
                  <a:lnTo>
                    <a:pt x="707494" y="696224"/>
                  </a:lnTo>
                  <a:lnTo>
                    <a:pt x="710704" y="694845"/>
                  </a:lnTo>
                  <a:lnTo>
                    <a:pt x="714288" y="692154"/>
                  </a:lnTo>
                  <a:lnTo>
                    <a:pt x="716072" y="689494"/>
                  </a:lnTo>
                  <a:lnTo>
                    <a:pt x="716542" y="686689"/>
                  </a:lnTo>
                  <a:lnTo>
                    <a:pt x="719688" y="686689"/>
                  </a:lnTo>
                  <a:cubicBezTo>
                    <a:pt x="719688" y="686689"/>
                    <a:pt x="719688" y="683251"/>
                    <a:pt x="719688" y="683251"/>
                  </a:cubicBezTo>
                  <a:lnTo>
                    <a:pt x="717645" y="679165"/>
                  </a:lnTo>
                  <a:lnTo>
                    <a:pt x="722477" y="682554"/>
                  </a:lnTo>
                  <a:lnTo>
                    <a:pt x="723742" y="680008"/>
                  </a:lnTo>
                  <a:lnTo>
                    <a:pt x="724634" y="675143"/>
                  </a:lnTo>
                  <a:lnTo>
                    <a:pt x="718715" y="670587"/>
                  </a:lnTo>
                  <a:lnTo>
                    <a:pt x="721374" y="667035"/>
                  </a:lnTo>
                  <a:lnTo>
                    <a:pt x="717904" y="666176"/>
                  </a:lnTo>
                  <a:lnTo>
                    <a:pt x="716509" y="663371"/>
                  </a:lnTo>
                  <a:lnTo>
                    <a:pt x="715585" y="658279"/>
                  </a:lnTo>
                  <a:lnTo>
                    <a:pt x="720807" y="656852"/>
                  </a:lnTo>
                  <a:lnTo>
                    <a:pt x="722980" y="662933"/>
                  </a:lnTo>
                  <a:lnTo>
                    <a:pt x="724277" y="659463"/>
                  </a:lnTo>
                  <a:lnTo>
                    <a:pt x="727942" y="663581"/>
                  </a:lnTo>
                  <a:lnTo>
                    <a:pt x="730196" y="660873"/>
                  </a:lnTo>
                  <a:lnTo>
                    <a:pt x="732644" y="663322"/>
                  </a:lnTo>
                  <a:lnTo>
                    <a:pt x="730844" y="666452"/>
                  </a:lnTo>
                  <a:lnTo>
                    <a:pt x="732952" y="667716"/>
                  </a:lnTo>
                  <a:lnTo>
                    <a:pt x="737493" y="667716"/>
                  </a:lnTo>
                  <a:lnTo>
                    <a:pt x="740898" y="671122"/>
                  </a:lnTo>
                  <a:lnTo>
                    <a:pt x="736536" y="671608"/>
                  </a:lnTo>
                  <a:lnTo>
                    <a:pt x="733050" y="672046"/>
                  </a:lnTo>
                  <a:lnTo>
                    <a:pt x="733050" y="674965"/>
                  </a:lnTo>
                  <a:lnTo>
                    <a:pt x="735255" y="675403"/>
                  </a:lnTo>
                  <a:lnTo>
                    <a:pt x="738012" y="679100"/>
                  </a:lnTo>
                  <a:lnTo>
                    <a:pt x="738952" y="681921"/>
                  </a:lnTo>
                  <a:lnTo>
                    <a:pt x="736098" y="683348"/>
                  </a:lnTo>
                  <a:lnTo>
                    <a:pt x="732968" y="683348"/>
                  </a:lnTo>
                  <a:lnTo>
                    <a:pt x="730893" y="686251"/>
                  </a:lnTo>
                  <a:lnTo>
                    <a:pt x="736585" y="686689"/>
                  </a:lnTo>
                  <a:lnTo>
                    <a:pt x="739293" y="690759"/>
                  </a:lnTo>
                  <a:lnTo>
                    <a:pt x="745228" y="691213"/>
                  </a:lnTo>
                  <a:lnTo>
                    <a:pt x="745228" y="695105"/>
                  </a:lnTo>
                  <a:cubicBezTo>
                    <a:pt x="745228" y="695105"/>
                    <a:pt x="735109" y="695105"/>
                    <a:pt x="735109" y="695105"/>
                  </a:cubicBezTo>
                  <a:lnTo>
                    <a:pt x="735077" y="695105"/>
                  </a:lnTo>
                  <a:cubicBezTo>
                    <a:pt x="735077" y="695105"/>
                    <a:pt x="728785" y="691035"/>
                    <a:pt x="728785" y="691035"/>
                  </a:cubicBezTo>
                  <a:lnTo>
                    <a:pt x="724115" y="691035"/>
                  </a:lnTo>
                  <a:lnTo>
                    <a:pt x="726255" y="694472"/>
                  </a:lnTo>
                  <a:lnTo>
                    <a:pt x="726709" y="696759"/>
                  </a:lnTo>
                  <a:lnTo>
                    <a:pt x="726223" y="700148"/>
                  </a:lnTo>
                  <a:lnTo>
                    <a:pt x="721536" y="697343"/>
                  </a:lnTo>
                  <a:lnTo>
                    <a:pt x="718018" y="696467"/>
                  </a:lnTo>
                  <a:lnTo>
                    <a:pt x="715861" y="698624"/>
                  </a:lnTo>
                  <a:lnTo>
                    <a:pt x="716299" y="700813"/>
                  </a:lnTo>
                  <a:lnTo>
                    <a:pt x="717645" y="704867"/>
                  </a:lnTo>
                  <a:lnTo>
                    <a:pt x="719461" y="710769"/>
                  </a:lnTo>
                  <a:lnTo>
                    <a:pt x="718990" y="714466"/>
                  </a:lnTo>
                  <a:lnTo>
                    <a:pt x="716753" y="718050"/>
                  </a:lnTo>
                  <a:lnTo>
                    <a:pt x="716753" y="720255"/>
                  </a:lnTo>
                  <a:lnTo>
                    <a:pt x="717612" y="723288"/>
                  </a:lnTo>
                  <a:lnTo>
                    <a:pt x="721926" y="722850"/>
                  </a:lnTo>
                  <a:lnTo>
                    <a:pt x="723239" y="719347"/>
                  </a:lnTo>
                  <a:lnTo>
                    <a:pt x="722331" y="714385"/>
                  </a:lnTo>
                  <a:lnTo>
                    <a:pt x="722331" y="714353"/>
                  </a:lnTo>
                  <a:cubicBezTo>
                    <a:pt x="722331" y="714353"/>
                    <a:pt x="723709" y="709342"/>
                    <a:pt x="723709" y="709342"/>
                  </a:cubicBezTo>
                  <a:lnTo>
                    <a:pt x="726579" y="706472"/>
                  </a:lnTo>
                  <a:lnTo>
                    <a:pt x="728039" y="709391"/>
                  </a:lnTo>
                  <a:lnTo>
                    <a:pt x="728915" y="714239"/>
                  </a:lnTo>
                  <a:lnTo>
                    <a:pt x="739957" y="714239"/>
                  </a:lnTo>
                  <a:cubicBezTo>
                    <a:pt x="739957" y="714239"/>
                    <a:pt x="740379" y="710818"/>
                    <a:pt x="740379" y="710818"/>
                  </a:cubicBezTo>
                  <a:lnTo>
                    <a:pt x="738044" y="708483"/>
                  </a:lnTo>
                  <a:lnTo>
                    <a:pt x="740995" y="706521"/>
                  </a:lnTo>
                  <a:lnTo>
                    <a:pt x="745098" y="710623"/>
                  </a:lnTo>
                  <a:lnTo>
                    <a:pt x="748487" y="710623"/>
                  </a:lnTo>
                  <a:lnTo>
                    <a:pt x="747611" y="705369"/>
                  </a:lnTo>
                  <a:lnTo>
                    <a:pt x="747611" y="701526"/>
                  </a:lnTo>
                  <a:cubicBezTo>
                    <a:pt x="747611" y="701526"/>
                    <a:pt x="751454" y="702969"/>
                    <a:pt x="751454" y="702969"/>
                  </a:cubicBezTo>
                  <a:lnTo>
                    <a:pt x="754195" y="705256"/>
                  </a:lnTo>
                  <a:lnTo>
                    <a:pt x="755995" y="710202"/>
                  </a:lnTo>
                  <a:lnTo>
                    <a:pt x="760989" y="712018"/>
                  </a:lnTo>
                  <a:lnTo>
                    <a:pt x="760989" y="714304"/>
                  </a:lnTo>
                  <a:cubicBezTo>
                    <a:pt x="760989" y="714304"/>
                    <a:pt x="768189" y="719250"/>
                    <a:pt x="768189" y="719250"/>
                  </a:cubicBezTo>
                  <a:lnTo>
                    <a:pt x="771011" y="724909"/>
                  </a:lnTo>
                  <a:lnTo>
                    <a:pt x="766195" y="724909"/>
                  </a:lnTo>
                  <a:lnTo>
                    <a:pt x="762546" y="720790"/>
                  </a:lnTo>
                  <a:lnTo>
                    <a:pt x="759822" y="718520"/>
                  </a:lnTo>
                  <a:lnTo>
                    <a:pt x="757276" y="714710"/>
                  </a:lnTo>
                  <a:lnTo>
                    <a:pt x="756044" y="718845"/>
                  </a:lnTo>
                  <a:lnTo>
                    <a:pt x="759157" y="721082"/>
                  </a:lnTo>
                  <a:lnTo>
                    <a:pt x="761087" y="724455"/>
                  </a:lnTo>
                  <a:lnTo>
                    <a:pt x="757633" y="724455"/>
                  </a:lnTo>
                  <a:lnTo>
                    <a:pt x="752817" y="720077"/>
                  </a:lnTo>
                  <a:lnTo>
                    <a:pt x="751536" y="726936"/>
                  </a:lnTo>
                  <a:lnTo>
                    <a:pt x="755460" y="728250"/>
                  </a:lnTo>
                  <a:lnTo>
                    <a:pt x="760941" y="728250"/>
                  </a:lnTo>
                  <a:lnTo>
                    <a:pt x="762368" y="730617"/>
                  </a:lnTo>
                  <a:lnTo>
                    <a:pt x="760535" y="738871"/>
                  </a:lnTo>
                  <a:lnTo>
                    <a:pt x="755460" y="741174"/>
                  </a:lnTo>
                  <a:lnTo>
                    <a:pt x="752606" y="740217"/>
                  </a:lnTo>
                  <a:lnTo>
                    <a:pt x="752606" y="736195"/>
                  </a:lnTo>
                  <a:lnTo>
                    <a:pt x="750368" y="736195"/>
                  </a:lnTo>
                  <a:lnTo>
                    <a:pt x="749460" y="732125"/>
                  </a:lnTo>
                  <a:lnTo>
                    <a:pt x="745017" y="732125"/>
                  </a:lnTo>
                  <a:lnTo>
                    <a:pt x="742649" y="730715"/>
                  </a:lnTo>
                  <a:lnTo>
                    <a:pt x="742649" y="728380"/>
                  </a:lnTo>
                  <a:lnTo>
                    <a:pt x="742179" y="725136"/>
                  </a:lnTo>
                  <a:lnTo>
                    <a:pt x="748552" y="721504"/>
                  </a:lnTo>
                  <a:lnTo>
                    <a:pt x="749865" y="718423"/>
                  </a:lnTo>
                  <a:lnTo>
                    <a:pt x="748990" y="714515"/>
                  </a:lnTo>
                  <a:lnTo>
                    <a:pt x="746428" y="714515"/>
                  </a:lnTo>
                  <a:lnTo>
                    <a:pt x="742893" y="716720"/>
                  </a:lnTo>
                  <a:lnTo>
                    <a:pt x="741968" y="719931"/>
                  </a:lnTo>
                  <a:lnTo>
                    <a:pt x="738206" y="719931"/>
                  </a:lnTo>
                  <a:cubicBezTo>
                    <a:pt x="738206" y="719931"/>
                    <a:pt x="734168" y="718569"/>
                    <a:pt x="734168" y="718569"/>
                  </a:cubicBezTo>
                  <a:lnTo>
                    <a:pt x="730698" y="718569"/>
                  </a:lnTo>
                  <a:lnTo>
                    <a:pt x="730277" y="720677"/>
                  </a:lnTo>
                  <a:lnTo>
                    <a:pt x="731639" y="723872"/>
                  </a:lnTo>
                  <a:lnTo>
                    <a:pt x="730212" y="726255"/>
                  </a:lnTo>
                  <a:lnTo>
                    <a:pt x="727942" y="726255"/>
                  </a:lnTo>
                  <a:cubicBezTo>
                    <a:pt x="727942" y="726255"/>
                    <a:pt x="725736" y="728898"/>
                    <a:pt x="725736" y="728898"/>
                  </a:cubicBezTo>
                  <a:lnTo>
                    <a:pt x="724423" y="732417"/>
                  </a:lnTo>
                  <a:lnTo>
                    <a:pt x="727471" y="735904"/>
                  </a:lnTo>
                  <a:lnTo>
                    <a:pt x="731493" y="734574"/>
                  </a:lnTo>
                  <a:lnTo>
                    <a:pt x="736049" y="734574"/>
                  </a:lnTo>
                  <a:lnTo>
                    <a:pt x="738871" y="735985"/>
                  </a:lnTo>
                  <a:lnTo>
                    <a:pt x="738871" y="739374"/>
                  </a:lnTo>
                  <a:lnTo>
                    <a:pt x="732855" y="739374"/>
                  </a:lnTo>
                  <a:cubicBezTo>
                    <a:pt x="732855" y="739374"/>
                    <a:pt x="729936" y="738952"/>
                    <a:pt x="729936" y="738952"/>
                  </a:cubicBezTo>
                  <a:lnTo>
                    <a:pt x="731590" y="742260"/>
                  </a:lnTo>
                  <a:lnTo>
                    <a:pt x="733779" y="742698"/>
                  </a:lnTo>
                  <a:lnTo>
                    <a:pt x="737849" y="743606"/>
                  </a:lnTo>
                  <a:lnTo>
                    <a:pt x="741206" y="744563"/>
                  </a:lnTo>
                  <a:lnTo>
                    <a:pt x="739260" y="747466"/>
                  </a:lnTo>
                  <a:lnTo>
                    <a:pt x="737087" y="748341"/>
                  </a:lnTo>
                  <a:lnTo>
                    <a:pt x="738385" y="752654"/>
                  </a:lnTo>
                  <a:lnTo>
                    <a:pt x="742033" y="753563"/>
                  </a:lnTo>
                  <a:lnTo>
                    <a:pt x="742033" y="756011"/>
                  </a:lnTo>
                  <a:lnTo>
                    <a:pt x="739325" y="757373"/>
                  </a:lnTo>
                  <a:lnTo>
                    <a:pt x="739325" y="766276"/>
                  </a:lnTo>
                  <a:lnTo>
                    <a:pt x="741579" y="769438"/>
                  </a:lnTo>
                  <a:lnTo>
                    <a:pt x="743833" y="775276"/>
                  </a:lnTo>
                  <a:lnTo>
                    <a:pt x="746022" y="777465"/>
                  </a:lnTo>
                  <a:lnTo>
                    <a:pt x="748909" y="777465"/>
                  </a:lnTo>
                  <a:cubicBezTo>
                    <a:pt x="748909" y="777465"/>
                    <a:pt x="745844" y="770005"/>
                    <a:pt x="745844" y="770005"/>
                  </a:cubicBezTo>
                  <a:lnTo>
                    <a:pt x="742682" y="766827"/>
                  </a:lnTo>
                  <a:lnTo>
                    <a:pt x="741303" y="764070"/>
                  </a:lnTo>
                  <a:lnTo>
                    <a:pt x="741774" y="761249"/>
                  </a:lnTo>
                  <a:lnTo>
                    <a:pt x="747319" y="758006"/>
                  </a:lnTo>
                  <a:lnTo>
                    <a:pt x="751487" y="760341"/>
                  </a:lnTo>
                  <a:lnTo>
                    <a:pt x="754276" y="763600"/>
                  </a:lnTo>
                  <a:lnTo>
                    <a:pt x="750676" y="767200"/>
                  </a:lnTo>
                  <a:lnTo>
                    <a:pt x="755135" y="771659"/>
                  </a:lnTo>
                  <a:lnTo>
                    <a:pt x="755135" y="771724"/>
                  </a:lnTo>
                  <a:cubicBezTo>
                    <a:pt x="755135" y="771724"/>
                    <a:pt x="754681" y="776135"/>
                    <a:pt x="754681" y="776135"/>
                  </a:cubicBezTo>
                  <a:lnTo>
                    <a:pt x="759514" y="778324"/>
                  </a:lnTo>
                  <a:lnTo>
                    <a:pt x="762951" y="777465"/>
                  </a:lnTo>
                  <a:lnTo>
                    <a:pt x="762514" y="773930"/>
                  </a:lnTo>
                  <a:lnTo>
                    <a:pt x="766049" y="765984"/>
                  </a:lnTo>
                  <a:lnTo>
                    <a:pt x="760535" y="766438"/>
                  </a:lnTo>
                  <a:lnTo>
                    <a:pt x="762984" y="763503"/>
                  </a:lnTo>
                  <a:lnTo>
                    <a:pt x="763843" y="757454"/>
                  </a:lnTo>
                  <a:lnTo>
                    <a:pt x="757211" y="760114"/>
                  </a:lnTo>
                  <a:lnTo>
                    <a:pt x="753254" y="756157"/>
                  </a:lnTo>
                  <a:lnTo>
                    <a:pt x="758460" y="756627"/>
                  </a:lnTo>
                  <a:lnTo>
                    <a:pt x="758460" y="753757"/>
                  </a:lnTo>
                  <a:lnTo>
                    <a:pt x="753773" y="753757"/>
                  </a:lnTo>
                  <a:lnTo>
                    <a:pt x="756935" y="750141"/>
                  </a:lnTo>
                  <a:lnTo>
                    <a:pt x="750773" y="750141"/>
                  </a:lnTo>
                  <a:lnTo>
                    <a:pt x="750773" y="747660"/>
                  </a:lnTo>
                  <a:lnTo>
                    <a:pt x="754065" y="745779"/>
                  </a:lnTo>
                  <a:lnTo>
                    <a:pt x="758152" y="747141"/>
                  </a:lnTo>
                  <a:lnTo>
                    <a:pt x="761249" y="746703"/>
                  </a:lnTo>
                  <a:lnTo>
                    <a:pt x="763843" y="744968"/>
                  </a:lnTo>
                  <a:lnTo>
                    <a:pt x="762514" y="740963"/>
                  </a:lnTo>
                  <a:lnTo>
                    <a:pt x="763438" y="736358"/>
                  </a:lnTo>
                  <a:lnTo>
                    <a:pt x="763487" y="736325"/>
                  </a:lnTo>
                  <a:lnTo>
                    <a:pt x="769843" y="731785"/>
                  </a:lnTo>
                  <a:lnTo>
                    <a:pt x="773508" y="731785"/>
                  </a:lnTo>
                  <a:lnTo>
                    <a:pt x="779589" y="730844"/>
                  </a:lnTo>
                  <a:lnTo>
                    <a:pt x="778600" y="733812"/>
                  </a:lnTo>
                  <a:lnTo>
                    <a:pt x="778567" y="733844"/>
                  </a:lnTo>
                  <a:lnTo>
                    <a:pt x="773102" y="737477"/>
                  </a:lnTo>
                  <a:lnTo>
                    <a:pt x="770054" y="738352"/>
                  </a:lnTo>
                  <a:lnTo>
                    <a:pt x="770492" y="744060"/>
                  </a:lnTo>
                  <a:lnTo>
                    <a:pt x="772827" y="746866"/>
                  </a:lnTo>
                  <a:lnTo>
                    <a:pt x="769519" y="748763"/>
                  </a:lnTo>
                  <a:lnTo>
                    <a:pt x="766081" y="750482"/>
                  </a:lnTo>
                  <a:lnTo>
                    <a:pt x="769584" y="753546"/>
                  </a:lnTo>
                  <a:lnTo>
                    <a:pt x="769584" y="756368"/>
                  </a:lnTo>
                  <a:lnTo>
                    <a:pt x="766924" y="759481"/>
                  </a:lnTo>
                  <a:lnTo>
                    <a:pt x="769130" y="762125"/>
                  </a:lnTo>
                  <a:lnTo>
                    <a:pt x="770913" y="765676"/>
                  </a:lnTo>
                  <a:lnTo>
                    <a:pt x="775227" y="766535"/>
                  </a:lnTo>
                  <a:lnTo>
                    <a:pt x="776086" y="762222"/>
                  </a:lnTo>
                  <a:lnTo>
                    <a:pt x="773394" y="758622"/>
                  </a:lnTo>
                  <a:lnTo>
                    <a:pt x="772940" y="752184"/>
                  </a:lnTo>
                  <a:lnTo>
                    <a:pt x="775324" y="750271"/>
                  </a:lnTo>
                  <a:lnTo>
                    <a:pt x="778194" y="751698"/>
                  </a:lnTo>
                  <a:lnTo>
                    <a:pt x="778194" y="754081"/>
                  </a:lnTo>
                  <a:lnTo>
                    <a:pt x="776427" y="756741"/>
                  </a:lnTo>
                  <a:lnTo>
                    <a:pt x="778956" y="760114"/>
                  </a:lnTo>
                  <a:lnTo>
                    <a:pt x="782443" y="754876"/>
                  </a:lnTo>
                  <a:lnTo>
                    <a:pt x="783335" y="750417"/>
                  </a:lnTo>
                  <a:lnTo>
                    <a:pt x="780059" y="737298"/>
                  </a:lnTo>
                  <a:lnTo>
                    <a:pt x="785426" y="742666"/>
                  </a:lnTo>
                  <a:lnTo>
                    <a:pt x="785880" y="749038"/>
                  </a:lnTo>
                  <a:lnTo>
                    <a:pt x="785880" y="755849"/>
                  </a:lnTo>
                  <a:cubicBezTo>
                    <a:pt x="785880" y="755849"/>
                    <a:pt x="784956" y="758606"/>
                    <a:pt x="784956" y="758606"/>
                  </a:cubicBezTo>
                  <a:lnTo>
                    <a:pt x="784940" y="758606"/>
                  </a:lnTo>
                  <a:cubicBezTo>
                    <a:pt x="784940" y="758606"/>
                    <a:pt x="782735" y="760844"/>
                    <a:pt x="782735" y="760844"/>
                  </a:cubicBezTo>
                  <a:lnTo>
                    <a:pt x="783172" y="763487"/>
                  </a:lnTo>
                  <a:lnTo>
                    <a:pt x="784535" y="768951"/>
                  </a:lnTo>
                  <a:lnTo>
                    <a:pt x="782751" y="771643"/>
                  </a:lnTo>
                  <a:lnTo>
                    <a:pt x="784956" y="775178"/>
                  </a:lnTo>
                  <a:lnTo>
                    <a:pt x="786708" y="779102"/>
                  </a:lnTo>
                  <a:lnTo>
                    <a:pt x="792886" y="774692"/>
                  </a:lnTo>
                  <a:lnTo>
                    <a:pt x="796015" y="771108"/>
                  </a:lnTo>
                  <a:lnTo>
                    <a:pt x="798269" y="766162"/>
                  </a:lnTo>
                  <a:lnTo>
                    <a:pt x="801885" y="758006"/>
                  </a:lnTo>
                  <a:lnTo>
                    <a:pt x="804123" y="755768"/>
                  </a:lnTo>
                  <a:lnTo>
                    <a:pt x="804123" y="750011"/>
                  </a:lnTo>
                  <a:lnTo>
                    <a:pt x="800053" y="745487"/>
                  </a:lnTo>
                  <a:lnTo>
                    <a:pt x="800961" y="739098"/>
                  </a:lnTo>
                  <a:lnTo>
                    <a:pt x="800961" y="733650"/>
                  </a:lnTo>
                  <a:cubicBezTo>
                    <a:pt x="800961" y="733650"/>
                    <a:pt x="800994" y="733617"/>
                    <a:pt x="800994" y="733617"/>
                  </a:cubicBezTo>
                  <a:lnTo>
                    <a:pt x="804123" y="730050"/>
                  </a:lnTo>
                  <a:lnTo>
                    <a:pt x="804123" y="727488"/>
                  </a:lnTo>
                  <a:lnTo>
                    <a:pt x="798821" y="725282"/>
                  </a:lnTo>
                  <a:lnTo>
                    <a:pt x="795399" y="725282"/>
                  </a:lnTo>
                  <a:lnTo>
                    <a:pt x="792869" y="722072"/>
                  </a:lnTo>
                  <a:lnTo>
                    <a:pt x="789270" y="718034"/>
                  </a:lnTo>
                  <a:lnTo>
                    <a:pt x="786610" y="716266"/>
                  </a:lnTo>
                  <a:lnTo>
                    <a:pt x="781648" y="716266"/>
                  </a:lnTo>
                  <a:lnTo>
                    <a:pt x="778875" y="714418"/>
                  </a:lnTo>
                  <a:lnTo>
                    <a:pt x="775292" y="708142"/>
                  </a:lnTo>
                  <a:lnTo>
                    <a:pt x="767589" y="708142"/>
                  </a:lnTo>
                  <a:lnTo>
                    <a:pt x="765303" y="702175"/>
                  </a:lnTo>
                  <a:lnTo>
                    <a:pt x="762578" y="697651"/>
                  </a:lnTo>
                  <a:lnTo>
                    <a:pt x="762578" y="692283"/>
                  </a:lnTo>
                  <a:lnTo>
                    <a:pt x="756254" y="690029"/>
                  </a:lnTo>
                  <a:lnTo>
                    <a:pt x="756254" y="685002"/>
                  </a:lnTo>
                  <a:lnTo>
                    <a:pt x="730990" y="635366"/>
                  </a:lnTo>
                  <a:lnTo>
                    <a:pt x="722428" y="627712"/>
                  </a:lnTo>
                  <a:lnTo>
                    <a:pt x="716980" y="622247"/>
                  </a:lnTo>
                  <a:lnTo>
                    <a:pt x="714272" y="616831"/>
                  </a:lnTo>
                  <a:lnTo>
                    <a:pt x="709764" y="607378"/>
                  </a:lnTo>
                  <a:lnTo>
                    <a:pt x="704413" y="604264"/>
                  </a:lnTo>
                  <a:lnTo>
                    <a:pt x="700732" y="604264"/>
                  </a:lnTo>
                  <a:lnTo>
                    <a:pt x="698429" y="597794"/>
                  </a:lnTo>
                  <a:lnTo>
                    <a:pt x="698429" y="591502"/>
                  </a:lnTo>
                  <a:lnTo>
                    <a:pt x="696207" y="587513"/>
                  </a:lnTo>
                  <a:lnTo>
                    <a:pt x="690856" y="585292"/>
                  </a:lnTo>
                  <a:lnTo>
                    <a:pt x="685051" y="585292"/>
                  </a:lnTo>
                  <a:lnTo>
                    <a:pt x="680527" y="587546"/>
                  </a:lnTo>
                  <a:lnTo>
                    <a:pt x="677397" y="588000"/>
                  </a:lnTo>
                  <a:lnTo>
                    <a:pt x="674316" y="590189"/>
                  </a:lnTo>
                  <a:lnTo>
                    <a:pt x="674316" y="597421"/>
                  </a:lnTo>
                  <a:lnTo>
                    <a:pt x="670246" y="600129"/>
                  </a:lnTo>
                  <a:lnTo>
                    <a:pt x="670246" y="607378"/>
                  </a:lnTo>
                  <a:lnTo>
                    <a:pt x="657971" y="612372"/>
                  </a:lnTo>
                  <a:lnTo>
                    <a:pt x="652068" y="616458"/>
                  </a:lnTo>
                  <a:lnTo>
                    <a:pt x="649214" y="616458"/>
                  </a:lnTo>
                  <a:lnTo>
                    <a:pt x="646457" y="608642"/>
                  </a:lnTo>
                  <a:lnTo>
                    <a:pt x="646457" y="604637"/>
                  </a:lnTo>
                  <a:lnTo>
                    <a:pt x="627955" y="588843"/>
                  </a:lnTo>
                  <a:lnTo>
                    <a:pt x="627955" y="588811"/>
                  </a:lnTo>
                  <a:cubicBezTo>
                    <a:pt x="627955" y="588811"/>
                    <a:pt x="623885" y="579811"/>
                    <a:pt x="623885" y="579811"/>
                  </a:cubicBezTo>
                  <a:lnTo>
                    <a:pt x="615712" y="573908"/>
                  </a:lnTo>
                  <a:lnTo>
                    <a:pt x="618404" y="560887"/>
                  </a:lnTo>
                  <a:lnTo>
                    <a:pt x="605529" y="560887"/>
                  </a:lnTo>
                  <a:lnTo>
                    <a:pt x="598264" y="567698"/>
                  </a:lnTo>
                  <a:lnTo>
                    <a:pt x="590124" y="563627"/>
                  </a:lnTo>
                  <a:lnTo>
                    <a:pt x="586054" y="567244"/>
                  </a:lnTo>
                  <a:lnTo>
                    <a:pt x="585973" y="567195"/>
                  </a:lnTo>
                  <a:lnTo>
                    <a:pt x="579130" y="563092"/>
                  </a:lnTo>
                  <a:lnTo>
                    <a:pt x="579130" y="563011"/>
                  </a:lnTo>
                  <a:cubicBezTo>
                    <a:pt x="579130" y="563011"/>
                    <a:pt x="576876" y="410324"/>
                    <a:pt x="576876" y="410324"/>
                  </a:cubicBezTo>
                  <a:lnTo>
                    <a:pt x="579130" y="258090"/>
                  </a:lnTo>
                  <a:lnTo>
                    <a:pt x="577767" y="160520"/>
                  </a:lnTo>
                  <a:lnTo>
                    <a:pt x="576859" y="106002"/>
                  </a:lnTo>
                  <a:lnTo>
                    <a:pt x="570130" y="106002"/>
                  </a:lnTo>
                  <a:lnTo>
                    <a:pt x="566497" y="98300"/>
                  </a:lnTo>
                  <a:lnTo>
                    <a:pt x="552957" y="93338"/>
                  </a:lnTo>
                  <a:lnTo>
                    <a:pt x="552925" y="93305"/>
                  </a:lnTo>
                  <a:lnTo>
                    <a:pt x="546617" y="84289"/>
                  </a:lnTo>
                  <a:lnTo>
                    <a:pt x="538088" y="79360"/>
                  </a:lnTo>
                  <a:lnTo>
                    <a:pt x="511526" y="79360"/>
                  </a:lnTo>
                  <a:lnTo>
                    <a:pt x="505218" y="84322"/>
                  </a:lnTo>
                  <a:lnTo>
                    <a:pt x="505186" y="84322"/>
                  </a:lnTo>
                  <a:cubicBezTo>
                    <a:pt x="505186" y="84322"/>
                    <a:pt x="497467" y="85684"/>
                    <a:pt x="497467" y="85684"/>
                  </a:cubicBezTo>
                  <a:lnTo>
                    <a:pt x="497435" y="85684"/>
                  </a:lnTo>
                  <a:cubicBezTo>
                    <a:pt x="497435" y="85684"/>
                    <a:pt x="491532" y="83852"/>
                    <a:pt x="491532" y="83852"/>
                  </a:cubicBezTo>
                  <a:lnTo>
                    <a:pt x="487008" y="79327"/>
                  </a:lnTo>
                  <a:lnTo>
                    <a:pt x="479322" y="76165"/>
                  </a:lnTo>
                  <a:lnTo>
                    <a:pt x="474846" y="73036"/>
                  </a:lnTo>
                  <a:lnTo>
                    <a:pt x="457755" y="73036"/>
                  </a:lnTo>
                  <a:lnTo>
                    <a:pt x="453230" y="75290"/>
                  </a:lnTo>
                  <a:lnTo>
                    <a:pt x="449971" y="75290"/>
                  </a:lnTo>
                  <a:lnTo>
                    <a:pt x="447717" y="73036"/>
                  </a:lnTo>
                  <a:lnTo>
                    <a:pt x="442755" y="73036"/>
                  </a:lnTo>
                  <a:lnTo>
                    <a:pt x="442723" y="73003"/>
                  </a:lnTo>
                  <a:lnTo>
                    <a:pt x="438166" y="68901"/>
                  </a:lnTo>
                  <a:lnTo>
                    <a:pt x="438166" y="66728"/>
                  </a:lnTo>
                  <a:lnTo>
                    <a:pt x="432750" y="66728"/>
                  </a:lnTo>
                  <a:lnTo>
                    <a:pt x="432750" y="64101"/>
                  </a:lnTo>
                  <a:lnTo>
                    <a:pt x="427885" y="66306"/>
                  </a:lnTo>
                  <a:lnTo>
                    <a:pt x="423296" y="61263"/>
                  </a:lnTo>
                  <a:lnTo>
                    <a:pt x="418837" y="57242"/>
                  </a:lnTo>
                  <a:lnTo>
                    <a:pt x="413859" y="57242"/>
                  </a:lnTo>
                  <a:cubicBezTo>
                    <a:pt x="413859" y="57242"/>
                    <a:pt x="407567" y="54534"/>
                    <a:pt x="407567" y="54534"/>
                  </a:cubicBezTo>
                  <a:lnTo>
                    <a:pt x="392746" y="54534"/>
                  </a:lnTo>
                  <a:lnTo>
                    <a:pt x="387784" y="59042"/>
                  </a:lnTo>
                  <a:lnTo>
                    <a:pt x="387751" y="59042"/>
                  </a:lnTo>
                  <a:cubicBezTo>
                    <a:pt x="387751" y="59042"/>
                    <a:pt x="382530" y="60469"/>
                    <a:pt x="382530" y="60469"/>
                  </a:cubicBezTo>
                  <a:lnTo>
                    <a:pt x="384362" y="54534"/>
                  </a:lnTo>
                  <a:lnTo>
                    <a:pt x="375573" y="54534"/>
                  </a:lnTo>
                  <a:cubicBezTo>
                    <a:pt x="375573" y="54534"/>
                    <a:pt x="369703" y="59496"/>
                    <a:pt x="369703" y="59496"/>
                  </a:cubicBezTo>
                  <a:lnTo>
                    <a:pt x="362811" y="62252"/>
                  </a:lnTo>
                  <a:lnTo>
                    <a:pt x="360525" y="58604"/>
                  </a:lnTo>
                  <a:lnTo>
                    <a:pt x="351266" y="58604"/>
                  </a:lnTo>
                  <a:lnTo>
                    <a:pt x="357136" y="51826"/>
                  </a:lnTo>
                  <a:lnTo>
                    <a:pt x="341001" y="51826"/>
                  </a:lnTo>
                  <a:lnTo>
                    <a:pt x="348055" y="48534"/>
                  </a:lnTo>
                  <a:lnTo>
                    <a:pt x="341488" y="45907"/>
                  </a:lnTo>
                  <a:lnTo>
                    <a:pt x="341488" y="39858"/>
                  </a:lnTo>
                  <a:lnTo>
                    <a:pt x="347277" y="35853"/>
                  </a:lnTo>
                  <a:lnTo>
                    <a:pt x="341585" y="31037"/>
                  </a:lnTo>
                  <a:lnTo>
                    <a:pt x="337709" y="31037"/>
                  </a:lnTo>
                  <a:lnTo>
                    <a:pt x="337709" y="39534"/>
                  </a:lnTo>
                  <a:cubicBezTo>
                    <a:pt x="337709" y="39534"/>
                    <a:pt x="332504" y="31005"/>
                    <a:pt x="332504" y="31005"/>
                  </a:cubicBezTo>
                  <a:lnTo>
                    <a:pt x="327591" y="27875"/>
                  </a:lnTo>
                  <a:lnTo>
                    <a:pt x="321380" y="27875"/>
                  </a:lnTo>
                  <a:lnTo>
                    <a:pt x="319126" y="31037"/>
                  </a:lnTo>
                  <a:lnTo>
                    <a:pt x="314553" y="31491"/>
                  </a:lnTo>
                  <a:lnTo>
                    <a:pt x="311975" y="31491"/>
                  </a:lnTo>
                  <a:lnTo>
                    <a:pt x="311975" y="35010"/>
                  </a:lnTo>
                  <a:lnTo>
                    <a:pt x="309153" y="39242"/>
                  </a:lnTo>
                  <a:lnTo>
                    <a:pt x="305440" y="36453"/>
                  </a:lnTo>
                  <a:lnTo>
                    <a:pt x="301840" y="35107"/>
                  </a:lnTo>
                  <a:lnTo>
                    <a:pt x="298078" y="33226"/>
                  </a:lnTo>
                  <a:lnTo>
                    <a:pt x="301727" y="27745"/>
                  </a:lnTo>
                  <a:lnTo>
                    <a:pt x="298175" y="21534"/>
                  </a:lnTo>
                  <a:lnTo>
                    <a:pt x="294624" y="19313"/>
                  </a:lnTo>
                  <a:lnTo>
                    <a:pt x="291997" y="19313"/>
                  </a:lnTo>
                  <a:cubicBezTo>
                    <a:pt x="291997" y="19313"/>
                    <a:pt x="288786" y="21599"/>
                    <a:pt x="288786" y="21599"/>
                  </a:cubicBezTo>
                  <a:lnTo>
                    <a:pt x="285770" y="19443"/>
                  </a:lnTo>
                  <a:lnTo>
                    <a:pt x="285770" y="21940"/>
                  </a:lnTo>
                  <a:lnTo>
                    <a:pt x="282608" y="24648"/>
                  </a:lnTo>
                  <a:lnTo>
                    <a:pt x="282608" y="27794"/>
                  </a:lnTo>
                  <a:lnTo>
                    <a:pt x="279933" y="30907"/>
                  </a:lnTo>
                  <a:lnTo>
                    <a:pt x="282089" y="33940"/>
                  </a:lnTo>
                  <a:lnTo>
                    <a:pt x="284830" y="34394"/>
                  </a:lnTo>
                  <a:lnTo>
                    <a:pt x="285332" y="36923"/>
                  </a:lnTo>
                  <a:lnTo>
                    <a:pt x="279592" y="36923"/>
                  </a:lnTo>
                  <a:lnTo>
                    <a:pt x="279592" y="33761"/>
                  </a:lnTo>
                  <a:lnTo>
                    <a:pt x="277079" y="33761"/>
                  </a:lnTo>
                  <a:lnTo>
                    <a:pt x="273998" y="36388"/>
                  </a:lnTo>
                  <a:lnTo>
                    <a:pt x="273998" y="38756"/>
                  </a:lnTo>
                  <a:lnTo>
                    <a:pt x="270106" y="37783"/>
                  </a:lnTo>
                  <a:lnTo>
                    <a:pt x="270106" y="33210"/>
                  </a:lnTo>
                  <a:lnTo>
                    <a:pt x="264836" y="27940"/>
                  </a:lnTo>
                  <a:lnTo>
                    <a:pt x="271127" y="29383"/>
                  </a:lnTo>
                  <a:lnTo>
                    <a:pt x="278700" y="23140"/>
                  </a:lnTo>
                  <a:lnTo>
                    <a:pt x="279138" y="16086"/>
                  </a:lnTo>
                  <a:lnTo>
                    <a:pt x="272036" y="13864"/>
                  </a:lnTo>
                  <a:lnTo>
                    <a:pt x="268306" y="13864"/>
                  </a:lnTo>
                  <a:lnTo>
                    <a:pt x="268306" y="9275"/>
                  </a:lnTo>
                  <a:lnTo>
                    <a:pt x="258058" y="357"/>
                  </a:lnTo>
                  <a:lnTo>
                    <a:pt x="254101" y="3876"/>
                  </a:lnTo>
                  <a:lnTo>
                    <a:pt x="245085" y="19216"/>
                  </a:lnTo>
                  <a:lnTo>
                    <a:pt x="238274" y="27388"/>
                  </a:lnTo>
                  <a:lnTo>
                    <a:pt x="227864" y="35091"/>
                  </a:lnTo>
                  <a:lnTo>
                    <a:pt x="227831" y="35091"/>
                  </a:lnTo>
                  <a:cubicBezTo>
                    <a:pt x="227831" y="35091"/>
                    <a:pt x="216545" y="37815"/>
                    <a:pt x="216545" y="37815"/>
                  </a:cubicBezTo>
                  <a:lnTo>
                    <a:pt x="209313" y="38269"/>
                  </a:lnTo>
                  <a:lnTo>
                    <a:pt x="203362" y="40102"/>
                  </a:lnTo>
                  <a:lnTo>
                    <a:pt x="200913" y="37166"/>
                  </a:lnTo>
                  <a:lnTo>
                    <a:pt x="206378" y="35350"/>
                  </a:lnTo>
                  <a:lnTo>
                    <a:pt x="204254" y="30680"/>
                  </a:lnTo>
                  <a:lnTo>
                    <a:pt x="198530" y="35091"/>
                  </a:lnTo>
                  <a:lnTo>
                    <a:pt x="192659" y="38253"/>
                  </a:lnTo>
                  <a:lnTo>
                    <a:pt x="187714" y="43653"/>
                  </a:lnTo>
                  <a:lnTo>
                    <a:pt x="184714" y="46231"/>
                  </a:lnTo>
                  <a:lnTo>
                    <a:pt x="190876" y="48874"/>
                  </a:lnTo>
                  <a:lnTo>
                    <a:pt x="193130" y="53820"/>
                  </a:lnTo>
                  <a:lnTo>
                    <a:pt x="201092" y="54290"/>
                  </a:lnTo>
                  <a:lnTo>
                    <a:pt x="198513" y="56350"/>
                  </a:lnTo>
                  <a:lnTo>
                    <a:pt x="192724" y="57242"/>
                  </a:lnTo>
                  <a:lnTo>
                    <a:pt x="193178" y="65852"/>
                  </a:lnTo>
                  <a:lnTo>
                    <a:pt x="187892" y="65366"/>
                  </a:lnTo>
                  <a:lnTo>
                    <a:pt x="188800" y="59463"/>
                  </a:lnTo>
                  <a:lnTo>
                    <a:pt x="184195" y="58085"/>
                  </a:lnTo>
                  <a:lnTo>
                    <a:pt x="188751" y="52620"/>
                  </a:lnTo>
                  <a:lnTo>
                    <a:pt x="184422" y="49588"/>
                  </a:lnTo>
                  <a:lnTo>
                    <a:pt x="181827" y="50885"/>
                  </a:lnTo>
                  <a:lnTo>
                    <a:pt x="178681" y="55815"/>
                  </a:lnTo>
                  <a:lnTo>
                    <a:pt x="175471" y="59479"/>
                  </a:lnTo>
                  <a:lnTo>
                    <a:pt x="170509" y="62641"/>
                  </a:lnTo>
                  <a:lnTo>
                    <a:pt x="165076" y="65366"/>
                  </a:lnTo>
                  <a:lnTo>
                    <a:pt x="161022" y="67620"/>
                  </a:lnTo>
                  <a:lnTo>
                    <a:pt x="154325" y="70295"/>
                  </a:lnTo>
                  <a:lnTo>
                    <a:pt x="154325" y="73457"/>
                  </a:lnTo>
                  <a:cubicBezTo>
                    <a:pt x="154325" y="73457"/>
                    <a:pt x="149980" y="75387"/>
                    <a:pt x="149980" y="75387"/>
                  </a:cubicBezTo>
                  <a:lnTo>
                    <a:pt x="149980" y="69598"/>
                  </a:lnTo>
                  <a:lnTo>
                    <a:pt x="144353" y="74365"/>
                  </a:lnTo>
                  <a:lnTo>
                    <a:pt x="136683" y="85635"/>
                  </a:lnTo>
                  <a:lnTo>
                    <a:pt x="129483" y="93289"/>
                  </a:lnTo>
                  <a:lnTo>
                    <a:pt x="129483" y="97813"/>
                  </a:lnTo>
                  <a:lnTo>
                    <a:pt x="125867" y="100521"/>
                  </a:lnTo>
                  <a:lnTo>
                    <a:pt x="125867" y="119024"/>
                  </a:lnTo>
                  <a:lnTo>
                    <a:pt x="122218" y="124034"/>
                  </a:lnTo>
                  <a:lnTo>
                    <a:pt x="119526" y="129434"/>
                  </a:lnTo>
                  <a:lnTo>
                    <a:pt x="114078" y="138499"/>
                  </a:lnTo>
                  <a:lnTo>
                    <a:pt x="107283" y="143477"/>
                  </a:lnTo>
                  <a:lnTo>
                    <a:pt x="100440" y="146672"/>
                  </a:lnTo>
                  <a:lnTo>
                    <a:pt x="92754" y="147580"/>
                  </a:lnTo>
                  <a:lnTo>
                    <a:pt x="84646" y="149834"/>
                  </a:lnTo>
                  <a:lnTo>
                    <a:pt x="73311" y="152104"/>
                  </a:lnTo>
                  <a:lnTo>
                    <a:pt x="73279" y="152104"/>
                  </a:lnTo>
                  <a:cubicBezTo>
                    <a:pt x="73279" y="152104"/>
                    <a:pt x="68317" y="150742"/>
                    <a:pt x="68317" y="150742"/>
                  </a:cubicBezTo>
                  <a:lnTo>
                    <a:pt x="64279" y="149850"/>
                  </a:lnTo>
                  <a:lnTo>
                    <a:pt x="59009" y="149850"/>
                  </a:lnTo>
                  <a:lnTo>
                    <a:pt x="59009" y="177384"/>
                  </a:lnTo>
                  <a:lnTo>
                    <a:pt x="49896" y="178746"/>
                  </a:lnTo>
                  <a:lnTo>
                    <a:pt x="46993" y="180822"/>
                  </a:lnTo>
                  <a:lnTo>
                    <a:pt x="50772" y="182087"/>
                  </a:lnTo>
                  <a:lnTo>
                    <a:pt x="54858" y="182087"/>
                  </a:lnTo>
                  <a:lnTo>
                    <a:pt x="59869" y="185735"/>
                  </a:lnTo>
                  <a:lnTo>
                    <a:pt x="64409" y="188914"/>
                  </a:lnTo>
                  <a:lnTo>
                    <a:pt x="66209" y="192513"/>
                  </a:lnTo>
                  <a:lnTo>
                    <a:pt x="72922" y="194751"/>
                  </a:lnTo>
                  <a:lnTo>
                    <a:pt x="77463" y="197021"/>
                  </a:lnTo>
                  <a:lnTo>
                    <a:pt x="80641" y="199292"/>
                  </a:lnTo>
                  <a:lnTo>
                    <a:pt x="87014" y="204756"/>
                  </a:lnTo>
                  <a:lnTo>
                    <a:pt x="89706" y="209702"/>
                  </a:lnTo>
                  <a:lnTo>
                    <a:pt x="93743" y="212848"/>
                  </a:lnTo>
                  <a:lnTo>
                    <a:pt x="97359" y="216464"/>
                  </a:lnTo>
                  <a:lnTo>
                    <a:pt x="100100" y="217843"/>
                  </a:lnTo>
                  <a:lnTo>
                    <a:pt x="103262" y="221459"/>
                  </a:lnTo>
                  <a:lnTo>
                    <a:pt x="105532" y="225091"/>
                  </a:lnTo>
                  <a:lnTo>
                    <a:pt x="107348" y="229177"/>
                  </a:lnTo>
                  <a:lnTo>
                    <a:pt x="108256" y="232810"/>
                  </a:lnTo>
                  <a:cubicBezTo>
                    <a:pt x="108256" y="232810"/>
                    <a:pt x="108710" y="234658"/>
                    <a:pt x="108710" y="237366"/>
                  </a:cubicBezTo>
                  <a:lnTo>
                    <a:pt x="108710" y="243236"/>
                  </a:lnTo>
                  <a:cubicBezTo>
                    <a:pt x="108710" y="243399"/>
                    <a:pt x="108694" y="243626"/>
                    <a:pt x="108516" y="243690"/>
                  </a:cubicBezTo>
                  <a:cubicBezTo>
                    <a:pt x="108435" y="243723"/>
                    <a:pt x="108337" y="243690"/>
                    <a:pt x="108256" y="243642"/>
                  </a:cubicBezTo>
                  <a:cubicBezTo>
                    <a:pt x="108370" y="243885"/>
                    <a:pt x="108516" y="244177"/>
                    <a:pt x="108694" y="244534"/>
                  </a:cubicBezTo>
                  <a:cubicBezTo>
                    <a:pt x="109635" y="246415"/>
                    <a:pt x="109278" y="246901"/>
                    <a:pt x="109083" y="247161"/>
                  </a:cubicBezTo>
                  <a:cubicBezTo>
                    <a:pt x="109067" y="247177"/>
                    <a:pt x="109035" y="247209"/>
                    <a:pt x="109035" y="247226"/>
                  </a:cubicBezTo>
                  <a:cubicBezTo>
                    <a:pt x="109083" y="247290"/>
                    <a:pt x="109570" y="247566"/>
                    <a:pt x="110446" y="248085"/>
                  </a:cubicBezTo>
                  <a:cubicBezTo>
                    <a:pt x="112959" y="249512"/>
                    <a:pt x="114337" y="249804"/>
                    <a:pt x="115683" y="250096"/>
                  </a:cubicBezTo>
                  <a:cubicBezTo>
                    <a:pt x="116024" y="250161"/>
                    <a:pt x="116380" y="250242"/>
                    <a:pt x="116737" y="250339"/>
                  </a:cubicBezTo>
                  <a:cubicBezTo>
                    <a:pt x="118505" y="250777"/>
                    <a:pt x="121197" y="250793"/>
                    <a:pt x="121213" y="250793"/>
                  </a:cubicBezTo>
                  <a:lnTo>
                    <a:pt x="121245" y="250793"/>
                  </a:lnTo>
                  <a:cubicBezTo>
                    <a:pt x="121245" y="250793"/>
                    <a:pt x="124407" y="251701"/>
                    <a:pt x="124407" y="251701"/>
                  </a:cubicBezTo>
                  <a:lnTo>
                    <a:pt x="129321" y="253047"/>
                  </a:lnTo>
                  <a:lnTo>
                    <a:pt x="132012" y="251701"/>
                  </a:lnTo>
                  <a:lnTo>
                    <a:pt x="135661" y="251701"/>
                  </a:lnTo>
                  <a:lnTo>
                    <a:pt x="142439" y="253047"/>
                  </a:lnTo>
                  <a:lnTo>
                    <a:pt x="146007" y="252609"/>
                  </a:lnTo>
                  <a:lnTo>
                    <a:pt x="148277" y="251247"/>
                  </a:lnTo>
                  <a:lnTo>
                    <a:pt x="154277" y="252171"/>
                  </a:lnTo>
                  <a:lnTo>
                    <a:pt x="156142" y="257312"/>
                  </a:lnTo>
                  <a:lnTo>
                    <a:pt x="152039" y="260506"/>
                  </a:lnTo>
                  <a:lnTo>
                    <a:pt x="151601" y="266295"/>
                  </a:lnTo>
                  <a:lnTo>
                    <a:pt x="152931" y="270301"/>
                  </a:lnTo>
                  <a:lnTo>
                    <a:pt x="155639" y="273009"/>
                  </a:lnTo>
                  <a:lnTo>
                    <a:pt x="156969" y="275230"/>
                  </a:lnTo>
                  <a:lnTo>
                    <a:pt x="161331" y="277841"/>
                  </a:lnTo>
                  <a:lnTo>
                    <a:pt x="162612" y="275263"/>
                  </a:lnTo>
                  <a:lnTo>
                    <a:pt x="164914" y="272036"/>
                  </a:lnTo>
                  <a:lnTo>
                    <a:pt x="167703" y="271565"/>
                  </a:lnTo>
                  <a:lnTo>
                    <a:pt x="170022" y="272036"/>
                  </a:lnTo>
                  <a:lnTo>
                    <a:pt x="173184" y="274744"/>
                  </a:lnTo>
                  <a:lnTo>
                    <a:pt x="177595" y="275619"/>
                  </a:lnTo>
                  <a:lnTo>
                    <a:pt x="180352" y="272863"/>
                  </a:lnTo>
                  <a:lnTo>
                    <a:pt x="184097" y="277079"/>
                  </a:lnTo>
                  <a:lnTo>
                    <a:pt x="184097" y="282624"/>
                  </a:lnTo>
                  <a:lnTo>
                    <a:pt x="180368" y="284943"/>
                  </a:lnTo>
                  <a:lnTo>
                    <a:pt x="175406" y="285851"/>
                  </a:lnTo>
                  <a:lnTo>
                    <a:pt x="169455" y="285851"/>
                  </a:lnTo>
                  <a:cubicBezTo>
                    <a:pt x="169455" y="285851"/>
                    <a:pt x="163601" y="280452"/>
                    <a:pt x="163601" y="280452"/>
                  </a:cubicBezTo>
                  <a:lnTo>
                    <a:pt x="159125" y="281343"/>
                  </a:lnTo>
                  <a:lnTo>
                    <a:pt x="159109" y="281343"/>
                  </a:lnTo>
                  <a:cubicBezTo>
                    <a:pt x="159109" y="281343"/>
                    <a:pt x="155006" y="280889"/>
                    <a:pt x="155006" y="280889"/>
                  </a:cubicBezTo>
                  <a:lnTo>
                    <a:pt x="150450" y="277257"/>
                  </a:lnTo>
                  <a:lnTo>
                    <a:pt x="147255" y="274046"/>
                  </a:lnTo>
                  <a:lnTo>
                    <a:pt x="145423" y="270382"/>
                  </a:lnTo>
                  <a:lnTo>
                    <a:pt x="146785" y="265874"/>
                  </a:lnTo>
                  <a:lnTo>
                    <a:pt x="143672" y="260085"/>
                  </a:lnTo>
                  <a:lnTo>
                    <a:pt x="140137" y="257879"/>
                  </a:lnTo>
                  <a:lnTo>
                    <a:pt x="135758" y="258755"/>
                  </a:lnTo>
                  <a:lnTo>
                    <a:pt x="134883" y="261803"/>
                  </a:lnTo>
                  <a:lnTo>
                    <a:pt x="135320" y="265322"/>
                  </a:lnTo>
                  <a:cubicBezTo>
                    <a:pt x="135580" y="265501"/>
                    <a:pt x="136796" y="266360"/>
                    <a:pt x="137996" y="267560"/>
                  </a:cubicBezTo>
                  <a:cubicBezTo>
                    <a:pt x="139326" y="268890"/>
                    <a:pt x="141580" y="270690"/>
                    <a:pt x="141596" y="270706"/>
                  </a:cubicBezTo>
                  <a:lnTo>
                    <a:pt x="141612" y="270706"/>
                  </a:lnTo>
                  <a:cubicBezTo>
                    <a:pt x="141612" y="270706"/>
                    <a:pt x="144774" y="274792"/>
                    <a:pt x="144774" y="274792"/>
                  </a:cubicBezTo>
                  <a:lnTo>
                    <a:pt x="148407" y="278879"/>
                  </a:lnTo>
                  <a:lnTo>
                    <a:pt x="149769" y="281635"/>
                  </a:lnTo>
                  <a:lnTo>
                    <a:pt x="150207" y="284716"/>
                  </a:lnTo>
                  <a:lnTo>
                    <a:pt x="155055" y="286484"/>
                  </a:lnTo>
                  <a:lnTo>
                    <a:pt x="160925" y="285576"/>
                  </a:lnTo>
                  <a:lnTo>
                    <a:pt x="163714" y="286500"/>
                  </a:lnTo>
                  <a:lnTo>
                    <a:pt x="166471" y="290181"/>
                  </a:lnTo>
                  <a:lnTo>
                    <a:pt x="167379" y="292922"/>
                  </a:lnTo>
                  <a:lnTo>
                    <a:pt x="166893" y="295338"/>
                  </a:lnTo>
                  <a:lnTo>
                    <a:pt x="164039" y="295338"/>
                  </a:lnTo>
                  <a:lnTo>
                    <a:pt x="161298" y="293975"/>
                  </a:lnTo>
                  <a:lnTo>
                    <a:pt x="158250" y="293100"/>
                  </a:lnTo>
                  <a:lnTo>
                    <a:pt x="153369" y="298419"/>
                  </a:lnTo>
                  <a:lnTo>
                    <a:pt x="153369" y="300673"/>
                  </a:lnTo>
                  <a:cubicBezTo>
                    <a:pt x="153369" y="300673"/>
                    <a:pt x="151974" y="304840"/>
                    <a:pt x="151974" y="304840"/>
                  </a:cubicBezTo>
                  <a:lnTo>
                    <a:pt x="148634" y="304840"/>
                  </a:lnTo>
                  <a:lnTo>
                    <a:pt x="147272" y="302586"/>
                  </a:lnTo>
                  <a:lnTo>
                    <a:pt x="136926" y="302586"/>
                  </a:lnTo>
                  <a:cubicBezTo>
                    <a:pt x="136926" y="302586"/>
                    <a:pt x="131056" y="301224"/>
                    <a:pt x="131056" y="301224"/>
                  </a:cubicBezTo>
                  <a:cubicBezTo>
                    <a:pt x="127504" y="300786"/>
                    <a:pt x="125234" y="300770"/>
                    <a:pt x="125218" y="300770"/>
                  </a:cubicBezTo>
                  <a:lnTo>
                    <a:pt x="121618" y="301224"/>
                  </a:lnTo>
                  <a:lnTo>
                    <a:pt x="116624" y="301678"/>
                  </a:lnTo>
                  <a:lnTo>
                    <a:pt x="116624" y="301678"/>
                  </a:lnTo>
                  <a:cubicBezTo>
                    <a:pt x="116624" y="301678"/>
                    <a:pt x="112489" y="301224"/>
                    <a:pt x="112489" y="301224"/>
                  </a:cubicBezTo>
                  <a:lnTo>
                    <a:pt x="111094" y="298905"/>
                  </a:lnTo>
                  <a:lnTo>
                    <a:pt x="108370" y="295273"/>
                  </a:lnTo>
                  <a:lnTo>
                    <a:pt x="108370" y="290262"/>
                  </a:lnTo>
                  <a:lnTo>
                    <a:pt x="107916" y="288024"/>
                  </a:lnTo>
                  <a:lnTo>
                    <a:pt x="107916" y="284781"/>
                  </a:lnTo>
                  <a:cubicBezTo>
                    <a:pt x="107916" y="284781"/>
                    <a:pt x="109748" y="282479"/>
                    <a:pt x="109748" y="282479"/>
                  </a:cubicBezTo>
                  <a:lnTo>
                    <a:pt x="111483" y="279430"/>
                  </a:lnTo>
                  <a:lnTo>
                    <a:pt x="107089" y="275035"/>
                  </a:lnTo>
                  <a:lnTo>
                    <a:pt x="101267" y="275035"/>
                  </a:lnTo>
                  <a:cubicBezTo>
                    <a:pt x="101267" y="275035"/>
                    <a:pt x="99467" y="275035"/>
                    <a:pt x="98154" y="275473"/>
                  </a:cubicBezTo>
                  <a:cubicBezTo>
                    <a:pt x="96808" y="275927"/>
                    <a:pt x="93662" y="276819"/>
                    <a:pt x="93630" y="276835"/>
                  </a:cubicBezTo>
                  <a:lnTo>
                    <a:pt x="93597" y="276835"/>
                  </a:lnTo>
                  <a:cubicBezTo>
                    <a:pt x="93597" y="276835"/>
                    <a:pt x="87808" y="277290"/>
                    <a:pt x="87808" y="277290"/>
                  </a:cubicBezTo>
                  <a:lnTo>
                    <a:pt x="85571" y="281327"/>
                  </a:lnTo>
                  <a:lnTo>
                    <a:pt x="81906" y="284992"/>
                  </a:lnTo>
                  <a:lnTo>
                    <a:pt x="79117" y="284522"/>
                  </a:lnTo>
                  <a:lnTo>
                    <a:pt x="76019" y="284522"/>
                  </a:lnTo>
                  <a:cubicBezTo>
                    <a:pt x="76019" y="284522"/>
                    <a:pt x="71544" y="287668"/>
                    <a:pt x="71544" y="287668"/>
                  </a:cubicBezTo>
                  <a:lnTo>
                    <a:pt x="69339" y="289419"/>
                  </a:lnTo>
                  <a:lnTo>
                    <a:pt x="69339" y="292938"/>
                  </a:lnTo>
                  <a:lnTo>
                    <a:pt x="70733" y="297105"/>
                  </a:lnTo>
                  <a:lnTo>
                    <a:pt x="67409" y="298532"/>
                  </a:lnTo>
                  <a:lnTo>
                    <a:pt x="67376" y="298532"/>
                  </a:lnTo>
                  <a:cubicBezTo>
                    <a:pt x="67376" y="298532"/>
                    <a:pt x="60598" y="297624"/>
                    <a:pt x="60598" y="297624"/>
                  </a:cubicBezTo>
                  <a:lnTo>
                    <a:pt x="54355" y="296732"/>
                  </a:lnTo>
                  <a:lnTo>
                    <a:pt x="50334" y="302083"/>
                  </a:lnTo>
                  <a:lnTo>
                    <a:pt x="46685" y="306640"/>
                  </a:lnTo>
                  <a:lnTo>
                    <a:pt x="43685" y="308359"/>
                  </a:lnTo>
                  <a:cubicBezTo>
                    <a:pt x="44058" y="308764"/>
                    <a:pt x="45047" y="309916"/>
                    <a:pt x="44755" y="310629"/>
                  </a:cubicBezTo>
                  <a:cubicBezTo>
                    <a:pt x="44610" y="310986"/>
                    <a:pt x="44172" y="311180"/>
                    <a:pt x="43458" y="311180"/>
                  </a:cubicBezTo>
                  <a:lnTo>
                    <a:pt x="38512" y="311180"/>
                  </a:lnTo>
                  <a:lnTo>
                    <a:pt x="32756" y="312948"/>
                  </a:lnTo>
                  <a:lnTo>
                    <a:pt x="32756" y="316564"/>
                  </a:lnTo>
                  <a:lnTo>
                    <a:pt x="26805" y="318396"/>
                  </a:lnTo>
                  <a:lnTo>
                    <a:pt x="23270" y="321494"/>
                  </a:lnTo>
                  <a:lnTo>
                    <a:pt x="23270" y="325888"/>
                  </a:lnTo>
                  <a:lnTo>
                    <a:pt x="26367" y="328985"/>
                  </a:lnTo>
                  <a:lnTo>
                    <a:pt x="30859" y="330785"/>
                  </a:lnTo>
                  <a:lnTo>
                    <a:pt x="38529" y="333493"/>
                  </a:lnTo>
                  <a:lnTo>
                    <a:pt x="45307" y="336201"/>
                  </a:lnTo>
                  <a:lnTo>
                    <a:pt x="52961" y="338455"/>
                  </a:lnTo>
                  <a:lnTo>
                    <a:pt x="58863" y="338909"/>
                  </a:lnTo>
                  <a:lnTo>
                    <a:pt x="63631" y="342250"/>
                  </a:lnTo>
                  <a:lnTo>
                    <a:pt x="59723" y="343709"/>
                  </a:lnTo>
                  <a:lnTo>
                    <a:pt x="56171" y="342817"/>
                  </a:lnTo>
                  <a:lnTo>
                    <a:pt x="53934" y="346401"/>
                  </a:lnTo>
                  <a:lnTo>
                    <a:pt x="49312" y="346855"/>
                  </a:lnTo>
                  <a:lnTo>
                    <a:pt x="46896" y="346044"/>
                  </a:lnTo>
                  <a:lnTo>
                    <a:pt x="49442" y="351152"/>
                  </a:lnTo>
                  <a:lnTo>
                    <a:pt x="52588" y="354752"/>
                  </a:lnTo>
                  <a:cubicBezTo>
                    <a:pt x="52588" y="354752"/>
                    <a:pt x="54420" y="356585"/>
                    <a:pt x="54874" y="357963"/>
                  </a:cubicBezTo>
                  <a:cubicBezTo>
                    <a:pt x="55328" y="359309"/>
                    <a:pt x="55766" y="362811"/>
                    <a:pt x="55782" y="362957"/>
                  </a:cubicBezTo>
                  <a:lnTo>
                    <a:pt x="55782" y="368325"/>
                  </a:lnTo>
                  <a:cubicBezTo>
                    <a:pt x="55782" y="368325"/>
                    <a:pt x="59269" y="371373"/>
                    <a:pt x="59269" y="371373"/>
                  </a:cubicBezTo>
                  <a:cubicBezTo>
                    <a:pt x="59512" y="371276"/>
                    <a:pt x="60144" y="371244"/>
                    <a:pt x="61587" y="372330"/>
                  </a:cubicBezTo>
                  <a:cubicBezTo>
                    <a:pt x="63355" y="373660"/>
                    <a:pt x="66031" y="374552"/>
                    <a:pt x="66063" y="374568"/>
                  </a:cubicBezTo>
                  <a:lnTo>
                    <a:pt x="71025" y="375914"/>
                  </a:lnTo>
                  <a:lnTo>
                    <a:pt x="73749" y="376822"/>
                  </a:lnTo>
                  <a:lnTo>
                    <a:pt x="79636" y="379076"/>
                  </a:lnTo>
                  <a:lnTo>
                    <a:pt x="81906" y="379530"/>
                  </a:lnTo>
                  <a:cubicBezTo>
                    <a:pt x="81906" y="379530"/>
                    <a:pt x="83722" y="380438"/>
                    <a:pt x="85489" y="380876"/>
                  </a:cubicBezTo>
                  <a:lnTo>
                    <a:pt x="87241" y="381314"/>
                  </a:lnTo>
                  <a:lnTo>
                    <a:pt x="94392" y="377292"/>
                  </a:lnTo>
                  <a:cubicBezTo>
                    <a:pt x="94538" y="377081"/>
                    <a:pt x="95462" y="375898"/>
                    <a:pt x="97197" y="375898"/>
                  </a:cubicBezTo>
                  <a:lnTo>
                    <a:pt x="108937" y="375898"/>
                  </a:lnTo>
                  <a:lnTo>
                    <a:pt x="112943" y="375460"/>
                  </a:lnTo>
                  <a:cubicBezTo>
                    <a:pt x="113040" y="375362"/>
                    <a:pt x="113364" y="375103"/>
                    <a:pt x="113802" y="374957"/>
                  </a:cubicBezTo>
                  <a:cubicBezTo>
                    <a:pt x="114305" y="374795"/>
                    <a:pt x="115051" y="374746"/>
                    <a:pt x="115813" y="375492"/>
                  </a:cubicBezTo>
                  <a:cubicBezTo>
                    <a:pt x="117094" y="376773"/>
                    <a:pt x="120029" y="379287"/>
                    <a:pt x="120305" y="379530"/>
                  </a:cubicBezTo>
                  <a:lnTo>
                    <a:pt x="122656" y="380308"/>
                  </a:lnTo>
                  <a:lnTo>
                    <a:pt x="119656" y="374746"/>
                  </a:lnTo>
                  <a:lnTo>
                    <a:pt x="117791" y="371957"/>
                  </a:lnTo>
                  <a:lnTo>
                    <a:pt x="117856" y="371876"/>
                  </a:lnTo>
                  <a:cubicBezTo>
                    <a:pt x="117937" y="371795"/>
                    <a:pt x="119721" y="369817"/>
                    <a:pt x="121164" y="370206"/>
                  </a:cubicBezTo>
                  <a:cubicBezTo>
                    <a:pt x="121878" y="370400"/>
                    <a:pt x="122380" y="371146"/>
                    <a:pt x="122624" y="372395"/>
                  </a:cubicBezTo>
                  <a:cubicBezTo>
                    <a:pt x="123499" y="376789"/>
                    <a:pt x="127472" y="378606"/>
                    <a:pt x="127504" y="378622"/>
                  </a:cubicBezTo>
                  <a:lnTo>
                    <a:pt x="127553" y="378622"/>
                  </a:lnTo>
                  <a:cubicBezTo>
                    <a:pt x="127553" y="378622"/>
                    <a:pt x="129823" y="382724"/>
                    <a:pt x="129823" y="382724"/>
                  </a:cubicBezTo>
                  <a:lnTo>
                    <a:pt x="131931" y="384832"/>
                  </a:lnTo>
                  <a:lnTo>
                    <a:pt x="134996" y="379562"/>
                  </a:lnTo>
                  <a:lnTo>
                    <a:pt x="136342" y="376416"/>
                  </a:lnTo>
                  <a:lnTo>
                    <a:pt x="137737" y="374114"/>
                  </a:lnTo>
                  <a:lnTo>
                    <a:pt x="140899" y="371406"/>
                  </a:lnTo>
                  <a:lnTo>
                    <a:pt x="144515" y="368682"/>
                  </a:lnTo>
                  <a:lnTo>
                    <a:pt x="148617" y="365487"/>
                  </a:lnTo>
                  <a:lnTo>
                    <a:pt x="155396" y="365033"/>
                  </a:lnTo>
                  <a:lnTo>
                    <a:pt x="164476" y="358222"/>
                  </a:lnTo>
                  <a:lnTo>
                    <a:pt x="170914" y="362828"/>
                  </a:lnTo>
                  <a:lnTo>
                    <a:pt x="173671" y="368341"/>
                  </a:lnTo>
                  <a:lnTo>
                    <a:pt x="171352" y="373416"/>
                  </a:lnTo>
                  <a:lnTo>
                    <a:pt x="167249" y="377519"/>
                  </a:lnTo>
                  <a:lnTo>
                    <a:pt x="164022" y="377973"/>
                  </a:lnTo>
                  <a:lnTo>
                    <a:pt x="158720" y="377081"/>
                  </a:lnTo>
                  <a:lnTo>
                    <a:pt x="158298" y="379206"/>
                  </a:lnTo>
                  <a:lnTo>
                    <a:pt x="157877" y="381768"/>
                  </a:lnTo>
                  <a:lnTo>
                    <a:pt x="160487" y="382206"/>
                  </a:lnTo>
                  <a:lnTo>
                    <a:pt x="163698" y="385416"/>
                  </a:lnTo>
                  <a:lnTo>
                    <a:pt x="165060" y="389730"/>
                  </a:lnTo>
                  <a:lnTo>
                    <a:pt x="166876" y="392697"/>
                  </a:lnTo>
                  <a:lnTo>
                    <a:pt x="167784" y="397221"/>
                  </a:lnTo>
                  <a:lnTo>
                    <a:pt x="168238" y="400367"/>
                  </a:lnTo>
                  <a:lnTo>
                    <a:pt x="170476" y="403951"/>
                  </a:lnTo>
                  <a:lnTo>
                    <a:pt x="172309" y="406707"/>
                  </a:lnTo>
                  <a:lnTo>
                    <a:pt x="172763" y="409010"/>
                  </a:lnTo>
                  <a:lnTo>
                    <a:pt x="170930" y="413113"/>
                  </a:lnTo>
                  <a:lnTo>
                    <a:pt x="167736" y="419031"/>
                  </a:lnTo>
                  <a:lnTo>
                    <a:pt x="164087" y="422680"/>
                  </a:lnTo>
                  <a:lnTo>
                    <a:pt x="160017" y="424480"/>
                  </a:lnTo>
                  <a:lnTo>
                    <a:pt x="155444" y="426750"/>
                  </a:lnTo>
                  <a:lnTo>
                    <a:pt x="147709" y="427204"/>
                  </a:lnTo>
                  <a:lnTo>
                    <a:pt x="143201" y="423150"/>
                  </a:lnTo>
                  <a:lnTo>
                    <a:pt x="141061" y="423572"/>
                  </a:lnTo>
                  <a:lnTo>
                    <a:pt x="137039" y="428939"/>
                  </a:lnTo>
                  <a:lnTo>
                    <a:pt x="133407" y="437112"/>
                  </a:lnTo>
                  <a:lnTo>
                    <a:pt x="128429" y="439366"/>
                  </a:lnTo>
                  <a:lnTo>
                    <a:pt x="126613" y="442998"/>
                  </a:lnTo>
                  <a:lnTo>
                    <a:pt x="122024" y="443923"/>
                  </a:lnTo>
                  <a:lnTo>
                    <a:pt x="117467" y="443923"/>
                  </a:lnTo>
                  <a:cubicBezTo>
                    <a:pt x="117467" y="443923"/>
                    <a:pt x="117451" y="443923"/>
                    <a:pt x="117451" y="443923"/>
                  </a:cubicBezTo>
                  <a:lnTo>
                    <a:pt x="113786" y="442998"/>
                  </a:lnTo>
                  <a:lnTo>
                    <a:pt x="111500" y="439334"/>
                  </a:lnTo>
                  <a:lnTo>
                    <a:pt x="108824" y="436220"/>
                  </a:lnTo>
                  <a:lnTo>
                    <a:pt x="103035" y="434890"/>
                  </a:lnTo>
                  <a:lnTo>
                    <a:pt x="97684" y="436220"/>
                  </a:lnTo>
                  <a:lnTo>
                    <a:pt x="95057" y="439285"/>
                  </a:lnTo>
                  <a:lnTo>
                    <a:pt x="96370" y="442333"/>
                  </a:lnTo>
                  <a:lnTo>
                    <a:pt x="100246" y="445236"/>
                  </a:lnTo>
                  <a:lnTo>
                    <a:pt x="95365" y="445723"/>
                  </a:lnTo>
                  <a:lnTo>
                    <a:pt x="88684" y="446160"/>
                  </a:lnTo>
                  <a:cubicBezTo>
                    <a:pt x="88522" y="446647"/>
                    <a:pt x="87825" y="448917"/>
                    <a:pt x="87825" y="450085"/>
                  </a:cubicBezTo>
                  <a:lnTo>
                    <a:pt x="87825" y="456863"/>
                  </a:lnTo>
                  <a:lnTo>
                    <a:pt x="88279" y="460009"/>
                  </a:lnTo>
                  <a:cubicBezTo>
                    <a:pt x="88279" y="460009"/>
                    <a:pt x="88279" y="460933"/>
                    <a:pt x="88716" y="462246"/>
                  </a:cubicBezTo>
                  <a:cubicBezTo>
                    <a:pt x="89170" y="463592"/>
                    <a:pt x="90516" y="468522"/>
                    <a:pt x="90533" y="468571"/>
                  </a:cubicBezTo>
                  <a:lnTo>
                    <a:pt x="90565" y="468684"/>
                  </a:lnTo>
                  <a:lnTo>
                    <a:pt x="88116" y="469657"/>
                  </a:lnTo>
                  <a:lnTo>
                    <a:pt x="84095" y="466982"/>
                  </a:lnTo>
                  <a:lnTo>
                    <a:pt x="81484" y="470030"/>
                  </a:lnTo>
                  <a:lnTo>
                    <a:pt x="80576" y="473208"/>
                  </a:lnTo>
                  <a:lnTo>
                    <a:pt x="76490" y="476841"/>
                  </a:lnTo>
                  <a:cubicBezTo>
                    <a:pt x="76360" y="477068"/>
                    <a:pt x="75095" y="479160"/>
                    <a:pt x="74236" y="480441"/>
                  </a:cubicBezTo>
                  <a:cubicBezTo>
                    <a:pt x="73376" y="481722"/>
                    <a:pt x="71252" y="485954"/>
                    <a:pt x="71090" y="486278"/>
                  </a:cubicBezTo>
                  <a:lnTo>
                    <a:pt x="70652" y="488954"/>
                  </a:lnTo>
                  <a:lnTo>
                    <a:pt x="71090" y="492943"/>
                  </a:lnTo>
                  <a:lnTo>
                    <a:pt x="74349" y="495732"/>
                  </a:lnTo>
                  <a:lnTo>
                    <a:pt x="74187" y="495829"/>
                  </a:lnTo>
                  <a:cubicBezTo>
                    <a:pt x="71479" y="497645"/>
                    <a:pt x="67068" y="497662"/>
                    <a:pt x="66874" y="497662"/>
                  </a:cubicBezTo>
                  <a:lnTo>
                    <a:pt x="66825" y="497662"/>
                  </a:lnTo>
                  <a:cubicBezTo>
                    <a:pt x="66744" y="497613"/>
                    <a:pt x="64668" y="496818"/>
                    <a:pt x="63841" y="498489"/>
                  </a:cubicBezTo>
                  <a:cubicBezTo>
                    <a:pt x="63031" y="500110"/>
                    <a:pt x="64117" y="503305"/>
                    <a:pt x="64279" y="503743"/>
                  </a:cubicBezTo>
                  <a:lnTo>
                    <a:pt x="68041" y="505624"/>
                  </a:lnTo>
                  <a:lnTo>
                    <a:pt x="65560" y="507618"/>
                  </a:lnTo>
                  <a:lnTo>
                    <a:pt x="65495" y="507618"/>
                  </a:lnTo>
                  <a:cubicBezTo>
                    <a:pt x="65495" y="507618"/>
                    <a:pt x="61506" y="506742"/>
                    <a:pt x="60679" y="507991"/>
                  </a:cubicBezTo>
                  <a:cubicBezTo>
                    <a:pt x="59982" y="509029"/>
                    <a:pt x="62366" y="513067"/>
                    <a:pt x="63371" y="514575"/>
                  </a:cubicBezTo>
                  <a:cubicBezTo>
                    <a:pt x="66533" y="516391"/>
                    <a:pt x="67458" y="520023"/>
                    <a:pt x="67474" y="520072"/>
                  </a:cubicBezTo>
                  <a:cubicBezTo>
                    <a:pt x="67717" y="521191"/>
                    <a:pt x="68593" y="524142"/>
                    <a:pt x="69647" y="524483"/>
                  </a:cubicBezTo>
                  <a:cubicBezTo>
                    <a:pt x="69955" y="524580"/>
                    <a:pt x="70279" y="524612"/>
                    <a:pt x="70620" y="524645"/>
                  </a:cubicBezTo>
                  <a:cubicBezTo>
                    <a:pt x="71771" y="524758"/>
                    <a:pt x="73084" y="524872"/>
                    <a:pt x="73798" y="527742"/>
                  </a:cubicBezTo>
                  <a:lnTo>
                    <a:pt x="74657" y="531212"/>
                  </a:lnTo>
                  <a:lnTo>
                    <a:pt x="78582" y="529899"/>
                  </a:lnTo>
                  <a:lnTo>
                    <a:pt x="83592" y="528991"/>
                  </a:lnTo>
                  <a:lnTo>
                    <a:pt x="88425" y="529964"/>
                  </a:lnTo>
                  <a:lnTo>
                    <a:pt x="88198" y="530158"/>
                  </a:lnTo>
                  <a:cubicBezTo>
                    <a:pt x="88198" y="530158"/>
                    <a:pt x="85019" y="532882"/>
                    <a:pt x="83235" y="534666"/>
                  </a:cubicBezTo>
                  <a:cubicBezTo>
                    <a:pt x="81533" y="536369"/>
                    <a:pt x="85019" y="541655"/>
                    <a:pt x="85068" y="541720"/>
                  </a:cubicBezTo>
                  <a:lnTo>
                    <a:pt x="85068" y="541752"/>
                  </a:lnTo>
                  <a:cubicBezTo>
                    <a:pt x="85068" y="541752"/>
                    <a:pt x="85084" y="545904"/>
                    <a:pt x="85084" y="545904"/>
                  </a:cubicBezTo>
                  <a:lnTo>
                    <a:pt x="85052" y="545936"/>
                  </a:lnTo>
                  <a:lnTo>
                    <a:pt x="81857" y="550039"/>
                  </a:lnTo>
                  <a:lnTo>
                    <a:pt x="76571" y="553574"/>
                  </a:lnTo>
                  <a:lnTo>
                    <a:pt x="79571" y="557433"/>
                  </a:lnTo>
                  <a:lnTo>
                    <a:pt x="84079" y="555633"/>
                  </a:lnTo>
                  <a:lnTo>
                    <a:pt x="86398" y="557952"/>
                  </a:lnTo>
                  <a:lnTo>
                    <a:pt x="91830" y="565200"/>
                  </a:lnTo>
                  <a:lnTo>
                    <a:pt x="98138" y="573308"/>
                  </a:lnTo>
                  <a:lnTo>
                    <a:pt x="103619" y="576049"/>
                  </a:lnTo>
                  <a:lnTo>
                    <a:pt x="102711" y="581059"/>
                  </a:lnTo>
                  <a:lnTo>
                    <a:pt x="104900" y="584108"/>
                  </a:lnTo>
                  <a:lnTo>
                    <a:pt x="121051" y="584108"/>
                  </a:lnTo>
                  <a:cubicBezTo>
                    <a:pt x="121051" y="584108"/>
                    <a:pt x="126888" y="580962"/>
                    <a:pt x="126888" y="580962"/>
                  </a:cubicBezTo>
                  <a:lnTo>
                    <a:pt x="132337" y="577330"/>
                  </a:lnTo>
                  <a:lnTo>
                    <a:pt x="134996" y="577768"/>
                  </a:lnTo>
                  <a:lnTo>
                    <a:pt x="137185" y="572060"/>
                  </a:lnTo>
                  <a:lnTo>
                    <a:pt x="135418" y="568071"/>
                  </a:lnTo>
                  <a:lnTo>
                    <a:pt x="132207" y="565314"/>
                  </a:lnTo>
                  <a:lnTo>
                    <a:pt x="132256" y="565217"/>
                  </a:lnTo>
                  <a:lnTo>
                    <a:pt x="136326" y="556184"/>
                  </a:lnTo>
                  <a:lnTo>
                    <a:pt x="138612" y="551157"/>
                  </a:lnTo>
                  <a:lnTo>
                    <a:pt x="145001" y="549325"/>
                  </a:lnTo>
                  <a:lnTo>
                    <a:pt x="151407" y="547347"/>
                  </a:lnTo>
                  <a:lnTo>
                    <a:pt x="147385" y="551368"/>
                  </a:lnTo>
                  <a:lnTo>
                    <a:pt x="143785" y="556768"/>
                  </a:lnTo>
                  <a:lnTo>
                    <a:pt x="141110" y="561244"/>
                  </a:lnTo>
                  <a:lnTo>
                    <a:pt x="141547" y="567016"/>
                  </a:lnTo>
                  <a:lnTo>
                    <a:pt x="144709" y="570179"/>
                  </a:lnTo>
                  <a:lnTo>
                    <a:pt x="146072" y="577897"/>
                  </a:lnTo>
                  <a:lnTo>
                    <a:pt x="146526" y="589135"/>
                  </a:lnTo>
                  <a:lnTo>
                    <a:pt x="150580" y="591843"/>
                  </a:lnTo>
                  <a:lnTo>
                    <a:pt x="151504" y="598281"/>
                  </a:lnTo>
                  <a:lnTo>
                    <a:pt x="148342" y="603259"/>
                  </a:lnTo>
                  <a:lnTo>
                    <a:pt x="148342" y="613864"/>
                  </a:lnTo>
                  <a:lnTo>
                    <a:pt x="157131" y="611091"/>
                  </a:lnTo>
                  <a:lnTo>
                    <a:pt x="152834" y="617302"/>
                  </a:lnTo>
                  <a:lnTo>
                    <a:pt x="150628" y="621712"/>
                  </a:lnTo>
                  <a:lnTo>
                    <a:pt x="154293" y="625377"/>
                  </a:lnTo>
                  <a:lnTo>
                    <a:pt x="145796" y="630745"/>
                  </a:lnTo>
                  <a:lnTo>
                    <a:pt x="151374" y="632885"/>
                  </a:lnTo>
                  <a:lnTo>
                    <a:pt x="165449" y="632431"/>
                  </a:lnTo>
                  <a:lnTo>
                    <a:pt x="167217" y="637312"/>
                  </a:lnTo>
                  <a:lnTo>
                    <a:pt x="172065" y="633355"/>
                  </a:lnTo>
                  <a:lnTo>
                    <a:pt x="176622" y="631539"/>
                  </a:lnTo>
                  <a:lnTo>
                    <a:pt x="180611" y="631977"/>
                  </a:lnTo>
                  <a:cubicBezTo>
                    <a:pt x="180854" y="631182"/>
                    <a:pt x="181081" y="629917"/>
                    <a:pt x="180692" y="629626"/>
                  </a:cubicBezTo>
                  <a:cubicBezTo>
                    <a:pt x="180481" y="629463"/>
                    <a:pt x="180044" y="629593"/>
                    <a:pt x="179427" y="629998"/>
                  </a:cubicBezTo>
                  <a:cubicBezTo>
                    <a:pt x="176687" y="631831"/>
                    <a:pt x="172244" y="629642"/>
                    <a:pt x="172065" y="629561"/>
                  </a:cubicBezTo>
                  <a:lnTo>
                    <a:pt x="171984" y="629528"/>
                  </a:lnTo>
                  <a:lnTo>
                    <a:pt x="171984" y="625620"/>
                  </a:lnTo>
                  <a:cubicBezTo>
                    <a:pt x="171984" y="625620"/>
                    <a:pt x="164833" y="629642"/>
                    <a:pt x="164833" y="629642"/>
                  </a:cubicBezTo>
                  <a:lnTo>
                    <a:pt x="161979" y="623934"/>
                  </a:lnTo>
                  <a:lnTo>
                    <a:pt x="169341" y="622085"/>
                  </a:lnTo>
                  <a:lnTo>
                    <a:pt x="176590" y="615745"/>
                  </a:lnTo>
                  <a:lnTo>
                    <a:pt x="179427" y="616215"/>
                  </a:lnTo>
                  <a:lnTo>
                    <a:pt x="183498" y="623464"/>
                  </a:lnTo>
                  <a:lnTo>
                    <a:pt x="188330" y="625231"/>
                  </a:lnTo>
                  <a:lnTo>
                    <a:pt x="192870" y="621145"/>
                  </a:lnTo>
                  <a:lnTo>
                    <a:pt x="199762" y="625750"/>
                  </a:lnTo>
                  <a:lnTo>
                    <a:pt x="199762" y="625782"/>
                  </a:lnTo>
                  <a:cubicBezTo>
                    <a:pt x="199762" y="625782"/>
                    <a:pt x="206524" y="638820"/>
                    <a:pt x="206524" y="638820"/>
                  </a:cubicBezTo>
                  <a:lnTo>
                    <a:pt x="211291" y="639696"/>
                  </a:lnTo>
                  <a:lnTo>
                    <a:pt x="213059" y="633079"/>
                  </a:lnTo>
                  <a:lnTo>
                    <a:pt x="211713" y="628118"/>
                  </a:lnTo>
                  <a:lnTo>
                    <a:pt x="212637" y="622150"/>
                  </a:lnTo>
                  <a:lnTo>
                    <a:pt x="215394" y="620301"/>
                  </a:lnTo>
                  <a:lnTo>
                    <a:pt x="219253" y="616929"/>
                  </a:lnTo>
                  <a:lnTo>
                    <a:pt x="218767" y="622685"/>
                  </a:lnTo>
                  <a:lnTo>
                    <a:pt x="219221" y="625815"/>
                  </a:lnTo>
                  <a:lnTo>
                    <a:pt x="221005" y="629366"/>
                  </a:lnTo>
                  <a:lnTo>
                    <a:pt x="224961" y="631572"/>
                  </a:lnTo>
                  <a:lnTo>
                    <a:pt x="232599" y="627080"/>
                  </a:lnTo>
                  <a:lnTo>
                    <a:pt x="237999" y="627080"/>
                  </a:lnTo>
                  <a:lnTo>
                    <a:pt x="243836" y="621242"/>
                  </a:lnTo>
                  <a:lnTo>
                    <a:pt x="250404" y="615615"/>
                  </a:lnTo>
                  <a:lnTo>
                    <a:pt x="250404" y="623188"/>
                  </a:lnTo>
                  <a:lnTo>
                    <a:pt x="249042" y="625928"/>
                  </a:lnTo>
                  <a:lnTo>
                    <a:pt x="246788" y="629998"/>
                  </a:lnTo>
                  <a:lnTo>
                    <a:pt x="244988" y="633161"/>
                  </a:lnTo>
                  <a:lnTo>
                    <a:pt x="242263" y="636339"/>
                  </a:lnTo>
                  <a:lnTo>
                    <a:pt x="239572" y="641269"/>
                  </a:lnTo>
                  <a:lnTo>
                    <a:pt x="239572" y="646960"/>
                  </a:lnTo>
                  <a:lnTo>
                    <a:pt x="246025" y="646506"/>
                  </a:lnTo>
                  <a:lnTo>
                    <a:pt x="244031" y="649506"/>
                  </a:lnTo>
                  <a:lnTo>
                    <a:pt x="238209" y="650398"/>
                  </a:lnTo>
                  <a:lnTo>
                    <a:pt x="237755" y="660257"/>
                  </a:lnTo>
                  <a:lnTo>
                    <a:pt x="235518" y="666095"/>
                  </a:lnTo>
                  <a:lnTo>
                    <a:pt x="236426" y="672451"/>
                  </a:lnTo>
                  <a:lnTo>
                    <a:pt x="229145" y="679732"/>
                  </a:lnTo>
                  <a:lnTo>
                    <a:pt x="224167" y="686527"/>
                  </a:lnTo>
                  <a:lnTo>
                    <a:pt x="217891" y="691456"/>
                  </a:lnTo>
                  <a:lnTo>
                    <a:pt x="215621" y="702337"/>
                  </a:lnTo>
                  <a:lnTo>
                    <a:pt x="210108" y="703715"/>
                  </a:lnTo>
                  <a:lnTo>
                    <a:pt x="202016" y="706861"/>
                  </a:lnTo>
                  <a:lnTo>
                    <a:pt x="197475" y="711385"/>
                  </a:lnTo>
                  <a:lnTo>
                    <a:pt x="189384" y="714531"/>
                  </a:lnTo>
                  <a:lnTo>
                    <a:pt x="180368" y="725347"/>
                  </a:lnTo>
                  <a:lnTo>
                    <a:pt x="176800" y="731136"/>
                  </a:lnTo>
                  <a:lnTo>
                    <a:pt x="180027" y="738514"/>
                  </a:lnTo>
                  <a:lnTo>
                    <a:pt x="173525" y="738044"/>
                  </a:lnTo>
                  <a:lnTo>
                    <a:pt x="170736" y="739909"/>
                  </a:lnTo>
                  <a:lnTo>
                    <a:pt x="167087" y="733974"/>
                  </a:lnTo>
                  <a:lnTo>
                    <a:pt x="155006" y="733974"/>
                  </a:lnTo>
                  <a:lnTo>
                    <a:pt x="144677" y="740720"/>
                  </a:lnTo>
                  <a:lnTo>
                    <a:pt x="139715" y="746574"/>
                  </a:lnTo>
                  <a:lnTo>
                    <a:pt x="136115" y="751536"/>
                  </a:lnTo>
                  <a:lnTo>
                    <a:pt x="132045" y="756514"/>
                  </a:lnTo>
                  <a:lnTo>
                    <a:pt x="126564" y="761087"/>
                  </a:lnTo>
                  <a:lnTo>
                    <a:pt x="126515" y="761087"/>
                  </a:lnTo>
                  <a:cubicBezTo>
                    <a:pt x="126515" y="761087"/>
                    <a:pt x="121197" y="761541"/>
                    <a:pt x="121197" y="761541"/>
                  </a:cubicBezTo>
                  <a:lnTo>
                    <a:pt x="119364" y="771659"/>
                  </a:lnTo>
                  <a:lnTo>
                    <a:pt x="113818" y="765189"/>
                  </a:lnTo>
                  <a:lnTo>
                    <a:pt x="108500" y="767849"/>
                  </a:lnTo>
                  <a:lnTo>
                    <a:pt x="100781" y="771481"/>
                  </a:lnTo>
                  <a:lnTo>
                    <a:pt x="100748" y="771481"/>
                  </a:lnTo>
                  <a:cubicBezTo>
                    <a:pt x="100748" y="771481"/>
                    <a:pt x="96305" y="771027"/>
                    <a:pt x="96305" y="771027"/>
                  </a:cubicBezTo>
                  <a:lnTo>
                    <a:pt x="93241" y="774967"/>
                  </a:lnTo>
                  <a:cubicBezTo>
                    <a:pt x="93387" y="775421"/>
                    <a:pt x="94019" y="777838"/>
                    <a:pt x="92738" y="779540"/>
                  </a:cubicBezTo>
                  <a:cubicBezTo>
                    <a:pt x="91619" y="781032"/>
                    <a:pt x="75306" y="788945"/>
                    <a:pt x="68349" y="792270"/>
                  </a:cubicBezTo>
                  <a:cubicBezTo>
                    <a:pt x="67085" y="792870"/>
                    <a:pt x="66322" y="793243"/>
                    <a:pt x="66322" y="793243"/>
                  </a:cubicBezTo>
                  <a:lnTo>
                    <a:pt x="63809" y="794475"/>
                  </a:lnTo>
                  <a:lnTo>
                    <a:pt x="60647" y="798545"/>
                  </a:lnTo>
                  <a:lnTo>
                    <a:pt x="51647" y="805291"/>
                  </a:lnTo>
                  <a:lnTo>
                    <a:pt x="50301" y="809767"/>
                  </a:lnTo>
                  <a:lnTo>
                    <a:pt x="50026" y="809702"/>
                  </a:lnTo>
                  <a:lnTo>
                    <a:pt x="50901" y="802680"/>
                  </a:lnTo>
                  <a:lnTo>
                    <a:pt x="39015" y="806199"/>
                  </a:lnTo>
                  <a:lnTo>
                    <a:pt x="39015" y="811826"/>
                  </a:lnTo>
                  <a:lnTo>
                    <a:pt x="44058" y="811826"/>
                  </a:lnTo>
                  <a:lnTo>
                    <a:pt x="40783" y="819301"/>
                  </a:lnTo>
                  <a:lnTo>
                    <a:pt x="33956" y="822934"/>
                  </a:lnTo>
                  <a:lnTo>
                    <a:pt x="28378" y="826193"/>
                  </a:lnTo>
                  <a:lnTo>
                    <a:pt x="26983" y="821101"/>
                  </a:lnTo>
                  <a:lnTo>
                    <a:pt x="23026" y="818896"/>
                  </a:lnTo>
                  <a:lnTo>
                    <a:pt x="16816" y="821118"/>
                  </a:lnTo>
                  <a:lnTo>
                    <a:pt x="14156" y="826015"/>
                  </a:lnTo>
                  <a:lnTo>
                    <a:pt x="14156" y="829274"/>
                  </a:lnTo>
                  <a:lnTo>
                    <a:pt x="8692" y="829274"/>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14" name="Freeform: Shape 213">
              <a:extLst>
                <a:ext uri="{FF2B5EF4-FFF2-40B4-BE49-F238E27FC236}">
                  <a16:creationId xmlns:a16="http://schemas.microsoft.com/office/drawing/2014/main" id="{C3BB8A74-ACDB-471F-B595-C89C456E9549}"/>
                </a:ext>
              </a:extLst>
            </p:cNvPr>
            <p:cNvSpPr/>
            <p:nvPr/>
          </p:nvSpPr>
          <p:spPr>
            <a:xfrm>
              <a:off x="4510870" y="2384316"/>
              <a:ext cx="1669491" cy="1259344"/>
            </a:xfrm>
            <a:custGeom>
              <a:avLst/>
              <a:gdLst>
                <a:gd name="connsiteX0" fmla="*/ 1216733 w 1809743"/>
                <a:gd name="connsiteY0" fmla="*/ 1250754 h 1365140"/>
                <a:gd name="connsiteX1" fmla="*/ 1223933 w 1809743"/>
                <a:gd name="connsiteY1" fmla="*/ 1251662 h 1365140"/>
                <a:gd name="connsiteX2" fmla="*/ 1232495 w 1809743"/>
                <a:gd name="connsiteY2" fmla="*/ 1251662 h 1365140"/>
                <a:gd name="connsiteX3" fmla="*/ 1238349 w 1809743"/>
                <a:gd name="connsiteY3" fmla="*/ 1260224 h 1365140"/>
                <a:gd name="connsiteX4" fmla="*/ 1254110 w 1809743"/>
                <a:gd name="connsiteY4" fmla="*/ 1280494 h 1365140"/>
                <a:gd name="connsiteX5" fmla="*/ 1252765 w 1809743"/>
                <a:gd name="connsiteY5" fmla="*/ 1286348 h 1365140"/>
                <a:gd name="connsiteX6" fmla="*/ 1246911 w 1809743"/>
                <a:gd name="connsiteY6" fmla="*/ 1285894 h 1365140"/>
                <a:gd name="connsiteX7" fmla="*/ 1242857 w 1809743"/>
                <a:gd name="connsiteY7" fmla="*/ 1291748 h 1365140"/>
                <a:gd name="connsiteX8" fmla="*/ 1228895 w 1809743"/>
                <a:gd name="connsiteY8" fmla="*/ 1289039 h 1365140"/>
                <a:gd name="connsiteX9" fmla="*/ 1227987 w 1809743"/>
                <a:gd name="connsiteY9" fmla="*/ 1280478 h 1365140"/>
                <a:gd name="connsiteX10" fmla="*/ 1220787 w 1809743"/>
                <a:gd name="connsiteY10" fmla="*/ 1273278 h 1365140"/>
                <a:gd name="connsiteX11" fmla="*/ 1216279 w 1809743"/>
                <a:gd name="connsiteY11" fmla="*/ 1272370 h 1365140"/>
                <a:gd name="connsiteX12" fmla="*/ 1223933 w 1809743"/>
                <a:gd name="connsiteY12" fmla="*/ 1288131 h 1365140"/>
                <a:gd name="connsiteX13" fmla="*/ 1220333 w 1809743"/>
                <a:gd name="connsiteY13" fmla="*/ 1294893 h 1365140"/>
                <a:gd name="connsiteX14" fmla="*/ 1214479 w 1809743"/>
                <a:gd name="connsiteY14" fmla="*/ 1307509 h 1365140"/>
                <a:gd name="connsiteX15" fmla="*/ 1214479 w 1809743"/>
                <a:gd name="connsiteY15" fmla="*/ 1316071 h 1365140"/>
                <a:gd name="connsiteX16" fmla="*/ 1213133 w 1809743"/>
                <a:gd name="connsiteY16" fmla="*/ 1328687 h 1365140"/>
                <a:gd name="connsiteX17" fmla="*/ 1209533 w 1809743"/>
                <a:gd name="connsiteY17" fmla="*/ 1330487 h 1365140"/>
                <a:gd name="connsiteX18" fmla="*/ 1206388 w 1809743"/>
                <a:gd name="connsiteY18" fmla="*/ 1335449 h 1365140"/>
                <a:gd name="connsiteX19" fmla="*/ 1200080 w 1809743"/>
                <a:gd name="connsiteY19" fmla="*/ 1339049 h 1365140"/>
                <a:gd name="connsiteX20" fmla="*/ 1195118 w 1809743"/>
                <a:gd name="connsiteY20" fmla="*/ 1348503 h 1365140"/>
                <a:gd name="connsiteX21" fmla="*/ 1200971 w 1809743"/>
                <a:gd name="connsiteY21" fmla="*/ 1351648 h 1365140"/>
                <a:gd name="connsiteX22" fmla="*/ 1196464 w 1809743"/>
                <a:gd name="connsiteY22" fmla="*/ 1356594 h 1365140"/>
                <a:gd name="connsiteX23" fmla="*/ 1185210 w 1809743"/>
                <a:gd name="connsiteY23" fmla="*/ 1356140 h 1365140"/>
                <a:gd name="connsiteX24" fmla="*/ 1186118 w 1809743"/>
                <a:gd name="connsiteY24" fmla="*/ 1365140 h 1365140"/>
                <a:gd name="connsiteX25" fmla="*/ 1199171 w 1809743"/>
                <a:gd name="connsiteY25" fmla="*/ 1365140 h 1365140"/>
                <a:gd name="connsiteX26" fmla="*/ 1201880 w 1809743"/>
                <a:gd name="connsiteY26" fmla="*/ 1360178 h 1365140"/>
                <a:gd name="connsiteX27" fmla="*/ 1205934 w 1809743"/>
                <a:gd name="connsiteY27" fmla="*/ 1360178 h 1365140"/>
                <a:gd name="connsiteX28" fmla="*/ 1211333 w 1809743"/>
                <a:gd name="connsiteY28" fmla="*/ 1356124 h 1365140"/>
                <a:gd name="connsiteX29" fmla="*/ 1218987 w 1809743"/>
                <a:gd name="connsiteY29" fmla="*/ 1350270 h 1365140"/>
                <a:gd name="connsiteX30" fmla="*/ 1226641 w 1809743"/>
                <a:gd name="connsiteY30" fmla="*/ 1345308 h 1365140"/>
                <a:gd name="connsiteX31" fmla="*/ 1240149 w 1809743"/>
                <a:gd name="connsiteY31" fmla="*/ 1350270 h 1365140"/>
                <a:gd name="connsiteX32" fmla="*/ 1247803 w 1809743"/>
                <a:gd name="connsiteY32" fmla="*/ 1343070 h 1365140"/>
                <a:gd name="connsiteX33" fmla="*/ 1274380 w 1809743"/>
                <a:gd name="connsiteY33" fmla="*/ 1337671 h 1365140"/>
                <a:gd name="connsiteX34" fmla="*/ 1269872 w 1809743"/>
                <a:gd name="connsiteY34" fmla="*/ 1330017 h 1365140"/>
                <a:gd name="connsiteX35" fmla="*/ 1261764 w 1809743"/>
                <a:gd name="connsiteY35" fmla="*/ 1330017 h 1365140"/>
                <a:gd name="connsiteX36" fmla="*/ 1256365 w 1809743"/>
                <a:gd name="connsiteY36" fmla="*/ 1325963 h 1365140"/>
                <a:gd name="connsiteX37" fmla="*/ 1262218 w 1809743"/>
                <a:gd name="connsiteY37" fmla="*/ 1318309 h 1365140"/>
                <a:gd name="connsiteX38" fmla="*/ 1268526 w 1809743"/>
                <a:gd name="connsiteY38" fmla="*/ 1314255 h 1365140"/>
                <a:gd name="connsiteX39" fmla="*/ 1300504 w 1809743"/>
                <a:gd name="connsiteY39" fmla="*/ 1307493 h 1365140"/>
                <a:gd name="connsiteX40" fmla="*/ 1312212 w 1809743"/>
                <a:gd name="connsiteY40" fmla="*/ 1311547 h 1365140"/>
                <a:gd name="connsiteX41" fmla="*/ 1314465 w 1809743"/>
                <a:gd name="connsiteY41" fmla="*/ 1303439 h 1365140"/>
                <a:gd name="connsiteX42" fmla="*/ 1331135 w 1809743"/>
                <a:gd name="connsiteY42" fmla="*/ 1299385 h 1365140"/>
                <a:gd name="connsiteX43" fmla="*/ 1355459 w 1809743"/>
                <a:gd name="connsiteY43" fmla="*/ 1280023 h 1365140"/>
                <a:gd name="connsiteX44" fmla="*/ 1375275 w 1809743"/>
                <a:gd name="connsiteY44" fmla="*/ 1280932 h 1365140"/>
                <a:gd name="connsiteX45" fmla="*/ 1423906 w 1809743"/>
                <a:gd name="connsiteY45" fmla="*/ 1277786 h 1365140"/>
                <a:gd name="connsiteX46" fmla="*/ 1425252 w 1809743"/>
                <a:gd name="connsiteY46" fmla="*/ 1271932 h 1365140"/>
                <a:gd name="connsiteX47" fmla="*/ 1432451 w 1809743"/>
                <a:gd name="connsiteY47" fmla="*/ 1271024 h 1365140"/>
                <a:gd name="connsiteX48" fmla="*/ 1441013 w 1809743"/>
                <a:gd name="connsiteY48" fmla="*/ 1267878 h 1365140"/>
                <a:gd name="connsiteX49" fmla="*/ 1441013 w 1809743"/>
                <a:gd name="connsiteY49" fmla="*/ 1263370 h 1365140"/>
                <a:gd name="connsiteX50" fmla="*/ 1450013 w 1809743"/>
                <a:gd name="connsiteY50" fmla="*/ 1251208 h 1365140"/>
                <a:gd name="connsiteX51" fmla="*/ 1448213 w 1809743"/>
                <a:gd name="connsiteY51" fmla="*/ 1244008 h 1365140"/>
                <a:gd name="connsiteX52" fmla="*/ 1453613 w 1809743"/>
                <a:gd name="connsiteY52" fmla="*/ 1236809 h 1365140"/>
                <a:gd name="connsiteX53" fmla="*/ 1454067 w 1809743"/>
                <a:gd name="connsiteY53" fmla="*/ 1230047 h 1365140"/>
                <a:gd name="connsiteX54" fmla="*/ 1469375 w 1809743"/>
                <a:gd name="connsiteY54" fmla="*/ 1207523 h 1365140"/>
                <a:gd name="connsiteX55" fmla="*/ 1474775 w 1809743"/>
                <a:gd name="connsiteY55" fmla="*/ 1207977 h 1365140"/>
                <a:gd name="connsiteX56" fmla="*/ 1472975 w 1809743"/>
                <a:gd name="connsiteY56" fmla="*/ 1214285 h 1365140"/>
                <a:gd name="connsiteX57" fmla="*/ 1478374 w 1809743"/>
                <a:gd name="connsiteY57" fmla="*/ 1214739 h 1365140"/>
                <a:gd name="connsiteX58" fmla="*/ 1491882 w 1809743"/>
                <a:gd name="connsiteY58" fmla="*/ 1209339 h 1365140"/>
                <a:gd name="connsiteX59" fmla="*/ 1499536 w 1809743"/>
                <a:gd name="connsiteY59" fmla="*/ 1220593 h 1365140"/>
                <a:gd name="connsiteX60" fmla="*/ 1499990 w 1809743"/>
                <a:gd name="connsiteY60" fmla="*/ 1229155 h 1365140"/>
                <a:gd name="connsiteX61" fmla="*/ 1497282 w 1809743"/>
                <a:gd name="connsiteY61" fmla="*/ 1257532 h 1365140"/>
                <a:gd name="connsiteX62" fmla="*/ 1506736 w 1809743"/>
                <a:gd name="connsiteY62" fmla="*/ 1261586 h 1365140"/>
                <a:gd name="connsiteX63" fmla="*/ 1506736 w 1809743"/>
                <a:gd name="connsiteY63" fmla="*/ 1274640 h 1365140"/>
                <a:gd name="connsiteX64" fmla="*/ 1514390 w 1809743"/>
                <a:gd name="connsiteY64" fmla="*/ 1273732 h 1365140"/>
                <a:gd name="connsiteX65" fmla="*/ 1514844 w 1809743"/>
                <a:gd name="connsiteY65" fmla="*/ 1285894 h 1365140"/>
                <a:gd name="connsiteX66" fmla="*/ 1520698 w 1809743"/>
                <a:gd name="connsiteY66" fmla="*/ 1277332 h 1365140"/>
                <a:gd name="connsiteX67" fmla="*/ 1531951 w 1809743"/>
                <a:gd name="connsiteY67" fmla="*/ 1272824 h 1365140"/>
                <a:gd name="connsiteX68" fmla="*/ 1531043 w 1809743"/>
                <a:gd name="connsiteY68" fmla="*/ 1269224 h 1365140"/>
                <a:gd name="connsiteX69" fmla="*/ 1532843 w 1809743"/>
                <a:gd name="connsiteY69" fmla="*/ 1262462 h 1365140"/>
                <a:gd name="connsiteX70" fmla="*/ 1530589 w 1809743"/>
                <a:gd name="connsiteY70" fmla="*/ 1256154 h 1365140"/>
                <a:gd name="connsiteX71" fmla="*/ 1522481 w 1809743"/>
                <a:gd name="connsiteY71" fmla="*/ 1250754 h 1365140"/>
                <a:gd name="connsiteX72" fmla="*/ 1531935 w 1809743"/>
                <a:gd name="connsiteY72" fmla="*/ 1251662 h 1365140"/>
                <a:gd name="connsiteX73" fmla="*/ 1536897 w 1809743"/>
                <a:gd name="connsiteY73" fmla="*/ 1247608 h 1365140"/>
                <a:gd name="connsiteX74" fmla="*/ 1539605 w 1809743"/>
                <a:gd name="connsiteY74" fmla="*/ 1249408 h 1365140"/>
                <a:gd name="connsiteX75" fmla="*/ 1536005 w 1809743"/>
                <a:gd name="connsiteY75" fmla="*/ 1256170 h 1365140"/>
                <a:gd name="connsiteX76" fmla="*/ 1538713 w 1809743"/>
                <a:gd name="connsiteY76" fmla="*/ 1262932 h 1365140"/>
                <a:gd name="connsiteX77" fmla="*/ 1535113 w 1809743"/>
                <a:gd name="connsiteY77" fmla="*/ 1271494 h 1365140"/>
                <a:gd name="connsiteX78" fmla="*/ 1544113 w 1809743"/>
                <a:gd name="connsiteY78" fmla="*/ 1272402 h 1365140"/>
                <a:gd name="connsiteX79" fmla="*/ 1563021 w 1809743"/>
                <a:gd name="connsiteY79" fmla="*/ 1257986 h 1365140"/>
                <a:gd name="connsiteX80" fmla="*/ 1563929 w 1809743"/>
                <a:gd name="connsiteY80" fmla="*/ 1248533 h 1365140"/>
                <a:gd name="connsiteX81" fmla="*/ 1571129 w 1809743"/>
                <a:gd name="connsiteY81" fmla="*/ 1257532 h 1365140"/>
                <a:gd name="connsiteX82" fmla="*/ 1565275 w 1809743"/>
                <a:gd name="connsiteY82" fmla="*/ 1262478 h 1365140"/>
                <a:gd name="connsiteX83" fmla="*/ 1558967 w 1809743"/>
                <a:gd name="connsiteY83" fmla="*/ 1270132 h 1365140"/>
                <a:gd name="connsiteX84" fmla="*/ 1562567 w 1809743"/>
                <a:gd name="connsiteY84" fmla="*/ 1269678 h 1365140"/>
                <a:gd name="connsiteX85" fmla="*/ 1569329 w 1809743"/>
                <a:gd name="connsiteY85" fmla="*/ 1266532 h 1365140"/>
                <a:gd name="connsiteX86" fmla="*/ 1590490 w 1809743"/>
                <a:gd name="connsiteY86" fmla="*/ 1269678 h 1365140"/>
                <a:gd name="connsiteX87" fmla="*/ 1579236 w 1809743"/>
                <a:gd name="connsiteY87" fmla="*/ 1271932 h 1365140"/>
                <a:gd name="connsiteX88" fmla="*/ 1572928 w 1809743"/>
                <a:gd name="connsiteY88" fmla="*/ 1276894 h 1365140"/>
                <a:gd name="connsiteX89" fmla="*/ 1569783 w 1809743"/>
                <a:gd name="connsiteY89" fmla="*/ 1270132 h 1365140"/>
                <a:gd name="connsiteX90" fmla="*/ 1561675 w 1809743"/>
                <a:gd name="connsiteY90" fmla="*/ 1274640 h 1365140"/>
                <a:gd name="connsiteX91" fmla="*/ 1551767 w 1809743"/>
                <a:gd name="connsiteY91" fmla="*/ 1278240 h 1365140"/>
                <a:gd name="connsiteX92" fmla="*/ 1540951 w 1809743"/>
                <a:gd name="connsiteY92" fmla="*/ 1288148 h 1365140"/>
                <a:gd name="connsiteX93" fmla="*/ 1532843 w 1809743"/>
                <a:gd name="connsiteY93" fmla="*/ 1301655 h 1365140"/>
                <a:gd name="connsiteX94" fmla="*/ 1534189 w 1809743"/>
                <a:gd name="connsiteY94" fmla="*/ 1315617 h 1365140"/>
                <a:gd name="connsiteX95" fmla="*/ 1541843 w 1809743"/>
                <a:gd name="connsiteY95" fmla="*/ 1320579 h 1365140"/>
                <a:gd name="connsiteX96" fmla="*/ 1550405 w 1809743"/>
                <a:gd name="connsiteY96" fmla="*/ 1322833 h 1365140"/>
                <a:gd name="connsiteX97" fmla="*/ 1557605 w 1809743"/>
                <a:gd name="connsiteY97" fmla="*/ 1314725 h 1365140"/>
                <a:gd name="connsiteX98" fmla="*/ 1571566 w 1809743"/>
                <a:gd name="connsiteY98" fmla="*/ 1300309 h 1365140"/>
                <a:gd name="connsiteX99" fmla="*/ 1571566 w 1809743"/>
                <a:gd name="connsiteY99" fmla="*/ 1294910 h 1365140"/>
                <a:gd name="connsiteX100" fmla="*/ 1578766 w 1809743"/>
                <a:gd name="connsiteY100" fmla="*/ 1292656 h 1365140"/>
                <a:gd name="connsiteX101" fmla="*/ 1582366 w 1809743"/>
                <a:gd name="connsiteY101" fmla="*/ 1294910 h 1365140"/>
                <a:gd name="connsiteX102" fmla="*/ 1589566 w 1809743"/>
                <a:gd name="connsiteY102" fmla="*/ 1294910 h 1365140"/>
                <a:gd name="connsiteX103" fmla="*/ 1590020 w 1809743"/>
                <a:gd name="connsiteY103" fmla="*/ 1288602 h 1365140"/>
                <a:gd name="connsiteX104" fmla="*/ 1601274 w 1809743"/>
                <a:gd name="connsiteY104" fmla="*/ 1288602 h 1365140"/>
                <a:gd name="connsiteX105" fmla="*/ 1636851 w 1809743"/>
                <a:gd name="connsiteY105" fmla="*/ 1274186 h 1365140"/>
                <a:gd name="connsiteX106" fmla="*/ 1639997 w 1809743"/>
                <a:gd name="connsiteY106" fmla="*/ 1269678 h 1365140"/>
                <a:gd name="connsiteX107" fmla="*/ 1628743 w 1809743"/>
                <a:gd name="connsiteY107" fmla="*/ 1266078 h 1365140"/>
                <a:gd name="connsiteX108" fmla="*/ 1636851 w 1809743"/>
                <a:gd name="connsiteY108" fmla="*/ 1263824 h 1365140"/>
                <a:gd name="connsiteX109" fmla="*/ 1653521 w 1809743"/>
                <a:gd name="connsiteY109" fmla="*/ 1260678 h 1365140"/>
                <a:gd name="connsiteX110" fmla="*/ 1665229 w 1809743"/>
                <a:gd name="connsiteY110" fmla="*/ 1249862 h 1365140"/>
                <a:gd name="connsiteX111" fmla="*/ 1660721 w 1809743"/>
                <a:gd name="connsiteY111" fmla="*/ 1243554 h 1365140"/>
                <a:gd name="connsiteX112" fmla="*/ 1654413 w 1809743"/>
                <a:gd name="connsiteY112" fmla="*/ 1247154 h 1365140"/>
                <a:gd name="connsiteX113" fmla="*/ 1650359 w 1809743"/>
                <a:gd name="connsiteY113" fmla="*/ 1242646 h 1365140"/>
                <a:gd name="connsiteX114" fmla="*/ 1655759 w 1809743"/>
                <a:gd name="connsiteY114" fmla="*/ 1225085 h 1365140"/>
                <a:gd name="connsiteX115" fmla="*/ 1651705 w 1809743"/>
                <a:gd name="connsiteY115" fmla="*/ 1218323 h 1365140"/>
                <a:gd name="connsiteX116" fmla="*/ 1644943 w 1809743"/>
                <a:gd name="connsiteY116" fmla="*/ 1221031 h 1365140"/>
                <a:gd name="connsiteX117" fmla="*/ 1632327 w 1809743"/>
                <a:gd name="connsiteY117" fmla="*/ 1238592 h 1365140"/>
                <a:gd name="connsiteX118" fmla="*/ 1622873 w 1809743"/>
                <a:gd name="connsiteY118" fmla="*/ 1236338 h 1365140"/>
                <a:gd name="connsiteX119" fmla="*/ 1614311 w 1809743"/>
                <a:gd name="connsiteY119" fmla="*/ 1235430 h 1365140"/>
                <a:gd name="connsiteX120" fmla="*/ 1598095 w 1809743"/>
                <a:gd name="connsiteY120" fmla="*/ 1240392 h 1365140"/>
                <a:gd name="connsiteX121" fmla="*/ 1586842 w 1809743"/>
                <a:gd name="connsiteY121" fmla="*/ 1234538 h 1365140"/>
                <a:gd name="connsiteX122" fmla="*/ 1580080 w 1809743"/>
                <a:gd name="connsiteY122" fmla="*/ 1234992 h 1365140"/>
                <a:gd name="connsiteX123" fmla="*/ 1576934 w 1809743"/>
                <a:gd name="connsiteY123" fmla="*/ 1226885 h 1365140"/>
                <a:gd name="connsiteX124" fmla="*/ 1579642 w 1809743"/>
                <a:gd name="connsiteY124" fmla="*/ 1219685 h 1365140"/>
                <a:gd name="connsiteX125" fmla="*/ 1576496 w 1809743"/>
                <a:gd name="connsiteY125" fmla="*/ 1217885 h 1365140"/>
                <a:gd name="connsiteX126" fmla="*/ 1568842 w 1809743"/>
                <a:gd name="connsiteY126" fmla="*/ 1230047 h 1365140"/>
                <a:gd name="connsiteX127" fmla="*/ 1574696 w 1809743"/>
                <a:gd name="connsiteY127" fmla="*/ 1235009 h 1365140"/>
                <a:gd name="connsiteX128" fmla="*/ 1580096 w 1809743"/>
                <a:gd name="connsiteY128" fmla="*/ 1242662 h 1365140"/>
                <a:gd name="connsiteX129" fmla="*/ 1568842 w 1809743"/>
                <a:gd name="connsiteY129" fmla="*/ 1242662 h 1365140"/>
                <a:gd name="connsiteX130" fmla="*/ 1562988 w 1809743"/>
                <a:gd name="connsiteY130" fmla="*/ 1237262 h 1365140"/>
                <a:gd name="connsiteX131" fmla="*/ 1559388 w 1809743"/>
                <a:gd name="connsiteY131" fmla="*/ 1231863 h 1365140"/>
                <a:gd name="connsiteX132" fmla="*/ 1562988 w 1809743"/>
                <a:gd name="connsiteY132" fmla="*/ 1222863 h 1365140"/>
                <a:gd name="connsiteX133" fmla="*/ 1562080 w 1809743"/>
                <a:gd name="connsiteY133" fmla="*/ 1217463 h 1365140"/>
                <a:gd name="connsiteX134" fmla="*/ 1553518 w 1809743"/>
                <a:gd name="connsiteY134" fmla="*/ 1219717 h 1365140"/>
                <a:gd name="connsiteX135" fmla="*/ 1547664 w 1809743"/>
                <a:gd name="connsiteY135" fmla="*/ 1219263 h 1365140"/>
                <a:gd name="connsiteX136" fmla="*/ 1561172 w 1809743"/>
                <a:gd name="connsiteY136" fmla="*/ 1208901 h 1365140"/>
                <a:gd name="connsiteX137" fmla="*/ 1562518 w 1809743"/>
                <a:gd name="connsiteY137" fmla="*/ 1198085 h 1365140"/>
                <a:gd name="connsiteX138" fmla="*/ 1552610 w 1809743"/>
                <a:gd name="connsiteY138" fmla="*/ 1194939 h 1365140"/>
                <a:gd name="connsiteX139" fmla="*/ 1544502 w 1809743"/>
                <a:gd name="connsiteY139" fmla="*/ 1201701 h 1365140"/>
                <a:gd name="connsiteX140" fmla="*/ 1537302 w 1809743"/>
                <a:gd name="connsiteY140" fmla="*/ 1191794 h 1365140"/>
                <a:gd name="connsiteX141" fmla="*/ 1524249 w 1809743"/>
                <a:gd name="connsiteY141" fmla="*/ 1190448 h 1365140"/>
                <a:gd name="connsiteX142" fmla="*/ 1525595 w 1809743"/>
                <a:gd name="connsiteY142" fmla="*/ 1185940 h 1365140"/>
                <a:gd name="connsiteX143" fmla="*/ 1533249 w 1809743"/>
                <a:gd name="connsiteY143" fmla="*/ 1186848 h 1365140"/>
                <a:gd name="connsiteX144" fmla="*/ 1538211 w 1809743"/>
                <a:gd name="connsiteY144" fmla="*/ 1185048 h 1365140"/>
                <a:gd name="connsiteX145" fmla="*/ 1549464 w 1809743"/>
                <a:gd name="connsiteY145" fmla="*/ 1189556 h 1365140"/>
                <a:gd name="connsiteX146" fmla="*/ 1558464 w 1809743"/>
                <a:gd name="connsiteY146" fmla="*/ 1185048 h 1365140"/>
                <a:gd name="connsiteX147" fmla="*/ 1570172 w 1809743"/>
                <a:gd name="connsiteY147" fmla="*/ 1179194 h 1365140"/>
                <a:gd name="connsiteX148" fmla="*/ 1576026 w 1809743"/>
                <a:gd name="connsiteY148" fmla="*/ 1171540 h 1365140"/>
                <a:gd name="connsiteX149" fmla="*/ 1571972 w 1809743"/>
                <a:gd name="connsiteY149" fmla="*/ 1162978 h 1365140"/>
                <a:gd name="connsiteX150" fmla="*/ 1563410 w 1809743"/>
                <a:gd name="connsiteY150" fmla="*/ 1153524 h 1365140"/>
                <a:gd name="connsiteX151" fmla="*/ 1552156 w 1809743"/>
                <a:gd name="connsiteY151" fmla="*/ 1150816 h 1365140"/>
                <a:gd name="connsiteX152" fmla="*/ 1539994 w 1809743"/>
                <a:gd name="connsiteY152" fmla="*/ 1151270 h 1365140"/>
                <a:gd name="connsiteX153" fmla="*/ 1526033 w 1809743"/>
                <a:gd name="connsiteY153" fmla="*/ 1155778 h 1365140"/>
                <a:gd name="connsiteX154" fmla="*/ 1509363 w 1809743"/>
                <a:gd name="connsiteY154" fmla="*/ 1162086 h 1365140"/>
                <a:gd name="connsiteX155" fmla="*/ 1490455 w 1809743"/>
                <a:gd name="connsiteY155" fmla="*/ 1171540 h 1365140"/>
                <a:gd name="connsiteX156" fmla="*/ 1476493 w 1809743"/>
                <a:gd name="connsiteY156" fmla="*/ 1180102 h 1365140"/>
                <a:gd name="connsiteX157" fmla="*/ 1462986 w 1809743"/>
                <a:gd name="connsiteY157" fmla="*/ 1195864 h 1365140"/>
                <a:gd name="connsiteX158" fmla="*/ 1450370 w 1809743"/>
                <a:gd name="connsiteY158" fmla="*/ 1210717 h 1365140"/>
                <a:gd name="connsiteX159" fmla="*/ 1441370 w 1809743"/>
                <a:gd name="connsiteY159" fmla="*/ 1222879 h 1365140"/>
                <a:gd name="connsiteX160" fmla="*/ 1430554 w 1809743"/>
                <a:gd name="connsiteY160" fmla="*/ 1225133 h 1365140"/>
                <a:gd name="connsiteX161" fmla="*/ 1433700 w 1809743"/>
                <a:gd name="connsiteY161" fmla="*/ 1218825 h 1365140"/>
                <a:gd name="connsiteX162" fmla="*/ 1450370 w 1809743"/>
                <a:gd name="connsiteY162" fmla="*/ 1201264 h 1365140"/>
                <a:gd name="connsiteX163" fmla="*/ 1461623 w 1809743"/>
                <a:gd name="connsiteY163" fmla="*/ 1184594 h 1365140"/>
                <a:gd name="connsiteX164" fmla="*/ 1473785 w 1809743"/>
                <a:gd name="connsiteY164" fmla="*/ 1167032 h 1365140"/>
                <a:gd name="connsiteX165" fmla="*/ 1491347 w 1809743"/>
                <a:gd name="connsiteY165" fmla="*/ 1152616 h 1365140"/>
                <a:gd name="connsiteX166" fmla="*/ 1508909 w 1809743"/>
                <a:gd name="connsiteY166" fmla="*/ 1149471 h 1365140"/>
                <a:gd name="connsiteX167" fmla="*/ 1514763 w 1809743"/>
                <a:gd name="connsiteY167" fmla="*/ 1134617 h 1365140"/>
                <a:gd name="connsiteX168" fmla="*/ 1523762 w 1809743"/>
                <a:gd name="connsiteY168" fmla="*/ 1124709 h 1365140"/>
                <a:gd name="connsiteX169" fmla="*/ 1532324 w 1809743"/>
                <a:gd name="connsiteY169" fmla="*/ 1120655 h 1365140"/>
                <a:gd name="connsiteX170" fmla="*/ 1570610 w 1809743"/>
                <a:gd name="connsiteY170" fmla="*/ 1120201 h 1365140"/>
                <a:gd name="connsiteX171" fmla="*/ 1595825 w 1809743"/>
                <a:gd name="connsiteY171" fmla="*/ 1118855 h 1365140"/>
                <a:gd name="connsiteX172" fmla="*/ 1628694 w 1809743"/>
                <a:gd name="connsiteY172" fmla="*/ 1123817 h 1365140"/>
                <a:gd name="connsiteX173" fmla="*/ 1664726 w 1809743"/>
                <a:gd name="connsiteY173" fmla="*/ 1120217 h 1365140"/>
                <a:gd name="connsiteX174" fmla="*/ 1664272 w 1809743"/>
                <a:gd name="connsiteY174" fmla="*/ 1115709 h 1365140"/>
                <a:gd name="connsiteX175" fmla="*/ 1680942 w 1809743"/>
                <a:gd name="connsiteY175" fmla="*/ 1101293 h 1365140"/>
                <a:gd name="connsiteX176" fmla="*/ 1680942 w 1809743"/>
                <a:gd name="connsiteY176" fmla="*/ 1094985 h 1365140"/>
                <a:gd name="connsiteX177" fmla="*/ 1689941 w 1809743"/>
                <a:gd name="connsiteY177" fmla="*/ 1086424 h 1365140"/>
                <a:gd name="connsiteX178" fmla="*/ 1699849 w 1809743"/>
                <a:gd name="connsiteY178" fmla="*/ 1085078 h 1365140"/>
                <a:gd name="connsiteX179" fmla="*/ 1718319 w 1809743"/>
                <a:gd name="connsiteY179" fmla="*/ 1081932 h 1365140"/>
                <a:gd name="connsiteX180" fmla="*/ 1726427 w 1809743"/>
                <a:gd name="connsiteY180" fmla="*/ 1086894 h 1365140"/>
                <a:gd name="connsiteX181" fmla="*/ 1723719 w 1809743"/>
                <a:gd name="connsiteY181" fmla="*/ 1094094 h 1365140"/>
                <a:gd name="connsiteX182" fmla="*/ 1718773 w 1809743"/>
                <a:gd name="connsiteY182" fmla="*/ 1095002 h 1365140"/>
                <a:gd name="connsiteX183" fmla="*/ 1721919 w 1809743"/>
                <a:gd name="connsiteY183" fmla="*/ 1099056 h 1365140"/>
                <a:gd name="connsiteX184" fmla="*/ 1710665 w 1809743"/>
                <a:gd name="connsiteY184" fmla="*/ 1104909 h 1365140"/>
                <a:gd name="connsiteX185" fmla="*/ 1716065 w 1809743"/>
                <a:gd name="connsiteY185" fmla="*/ 1108509 h 1365140"/>
                <a:gd name="connsiteX186" fmla="*/ 1711557 w 1809743"/>
                <a:gd name="connsiteY186" fmla="*/ 1108509 h 1365140"/>
                <a:gd name="connsiteX187" fmla="*/ 1708411 w 1809743"/>
                <a:gd name="connsiteY187" fmla="*/ 1118417 h 1365140"/>
                <a:gd name="connsiteX188" fmla="*/ 1711557 w 1809743"/>
                <a:gd name="connsiteY188" fmla="*/ 1124271 h 1365140"/>
                <a:gd name="connsiteX189" fmla="*/ 1706595 w 1809743"/>
                <a:gd name="connsiteY189" fmla="*/ 1123817 h 1365140"/>
                <a:gd name="connsiteX190" fmla="*/ 1700287 w 1809743"/>
                <a:gd name="connsiteY190" fmla="*/ 1139579 h 1365140"/>
                <a:gd name="connsiteX191" fmla="*/ 1702995 w 1809743"/>
                <a:gd name="connsiteY191" fmla="*/ 1144979 h 1365140"/>
                <a:gd name="connsiteX192" fmla="*/ 1697595 w 1809743"/>
                <a:gd name="connsiteY192" fmla="*/ 1142725 h 1365140"/>
                <a:gd name="connsiteX193" fmla="*/ 1693995 w 1809743"/>
                <a:gd name="connsiteY193" fmla="*/ 1150378 h 1365140"/>
                <a:gd name="connsiteX194" fmla="*/ 1699849 w 1809743"/>
                <a:gd name="connsiteY194" fmla="*/ 1155324 h 1365140"/>
                <a:gd name="connsiteX195" fmla="*/ 1696703 w 1809743"/>
                <a:gd name="connsiteY195" fmla="*/ 1156670 h 1365140"/>
                <a:gd name="connsiteX196" fmla="*/ 1690396 w 1809743"/>
                <a:gd name="connsiteY196" fmla="*/ 1154416 h 1365140"/>
                <a:gd name="connsiteX197" fmla="*/ 1685887 w 1809743"/>
                <a:gd name="connsiteY197" fmla="*/ 1172432 h 1365140"/>
                <a:gd name="connsiteX198" fmla="*/ 1682742 w 1809743"/>
                <a:gd name="connsiteY198" fmla="*/ 1166578 h 1365140"/>
                <a:gd name="connsiteX199" fmla="*/ 1675088 w 1809743"/>
                <a:gd name="connsiteY199" fmla="*/ 1171978 h 1365140"/>
                <a:gd name="connsiteX200" fmla="*/ 1688142 w 1809743"/>
                <a:gd name="connsiteY200" fmla="*/ 1178286 h 1365140"/>
                <a:gd name="connsiteX201" fmla="*/ 1671926 w 1809743"/>
                <a:gd name="connsiteY201" fmla="*/ 1198102 h 1365140"/>
                <a:gd name="connsiteX202" fmla="*/ 1678688 w 1809743"/>
                <a:gd name="connsiteY202" fmla="*/ 1203501 h 1365140"/>
                <a:gd name="connsiteX203" fmla="*/ 1699411 w 1809743"/>
                <a:gd name="connsiteY203" fmla="*/ 1202593 h 1365140"/>
                <a:gd name="connsiteX204" fmla="*/ 1716519 w 1809743"/>
                <a:gd name="connsiteY204" fmla="*/ 1202593 h 1365140"/>
                <a:gd name="connsiteX205" fmla="*/ 1732281 w 1809743"/>
                <a:gd name="connsiteY205" fmla="*/ 1202593 h 1365140"/>
                <a:gd name="connsiteX206" fmla="*/ 1744443 w 1809743"/>
                <a:gd name="connsiteY206" fmla="*/ 1193594 h 1365140"/>
                <a:gd name="connsiteX207" fmla="*/ 1747151 w 1809743"/>
                <a:gd name="connsiteY207" fmla="*/ 1196739 h 1365140"/>
                <a:gd name="connsiteX208" fmla="*/ 1736789 w 1809743"/>
                <a:gd name="connsiteY208" fmla="*/ 1205739 h 1365140"/>
                <a:gd name="connsiteX209" fmla="*/ 1749842 w 1809743"/>
                <a:gd name="connsiteY209" fmla="*/ 1205285 h 1365140"/>
                <a:gd name="connsiteX210" fmla="*/ 1758404 w 1809743"/>
                <a:gd name="connsiteY210" fmla="*/ 1207993 h 1365140"/>
                <a:gd name="connsiteX211" fmla="*/ 1750296 w 1809743"/>
                <a:gd name="connsiteY211" fmla="*/ 1216993 h 1365140"/>
                <a:gd name="connsiteX212" fmla="*/ 1741734 w 1809743"/>
                <a:gd name="connsiteY212" fmla="*/ 1219247 h 1365140"/>
                <a:gd name="connsiteX213" fmla="*/ 1731827 w 1809743"/>
                <a:gd name="connsiteY213" fmla="*/ 1216539 h 1365140"/>
                <a:gd name="connsiteX214" fmla="*/ 1735427 w 1809743"/>
                <a:gd name="connsiteY214" fmla="*/ 1226901 h 1365140"/>
                <a:gd name="connsiteX215" fmla="*/ 1743988 w 1809743"/>
                <a:gd name="connsiteY215" fmla="*/ 1224193 h 1365140"/>
                <a:gd name="connsiteX216" fmla="*/ 1762458 w 1809743"/>
                <a:gd name="connsiteY216" fmla="*/ 1220593 h 1365140"/>
                <a:gd name="connsiteX217" fmla="*/ 1767858 w 1809743"/>
                <a:gd name="connsiteY217" fmla="*/ 1207977 h 1365140"/>
                <a:gd name="connsiteX218" fmla="*/ 1772366 w 1809743"/>
                <a:gd name="connsiteY218" fmla="*/ 1207069 h 1365140"/>
                <a:gd name="connsiteX219" fmla="*/ 1779128 w 1809743"/>
                <a:gd name="connsiteY219" fmla="*/ 1194453 h 1365140"/>
                <a:gd name="connsiteX220" fmla="*/ 1785436 w 1809743"/>
                <a:gd name="connsiteY220" fmla="*/ 1209761 h 1365140"/>
                <a:gd name="connsiteX221" fmla="*/ 1778674 w 1809743"/>
                <a:gd name="connsiteY221" fmla="*/ 1217868 h 1365140"/>
                <a:gd name="connsiteX222" fmla="*/ 1778674 w 1809743"/>
                <a:gd name="connsiteY222" fmla="*/ 1226430 h 1365140"/>
                <a:gd name="connsiteX223" fmla="*/ 1784528 w 1809743"/>
                <a:gd name="connsiteY223" fmla="*/ 1224631 h 1365140"/>
                <a:gd name="connsiteX224" fmla="*/ 1792636 w 1809743"/>
                <a:gd name="connsiteY224" fmla="*/ 1217431 h 1365140"/>
                <a:gd name="connsiteX225" fmla="*/ 1789490 w 1809743"/>
                <a:gd name="connsiteY225" fmla="*/ 1231846 h 1365140"/>
                <a:gd name="connsiteX226" fmla="*/ 1792636 w 1809743"/>
                <a:gd name="connsiteY226" fmla="*/ 1231846 h 1365140"/>
                <a:gd name="connsiteX227" fmla="*/ 1804344 w 1809743"/>
                <a:gd name="connsiteY227" fmla="*/ 1225538 h 1365140"/>
                <a:gd name="connsiteX228" fmla="*/ 1809743 w 1809743"/>
                <a:gd name="connsiteY228" fmla="*/ 1199869 h 1365140"/>
                <a:gd name="connsiteX229" fmla="*/ 1799836 w 1809743"/>
                <a:gd name="connsiteY229" fmla="*/ 1208431 h 1365140"/>
                <a:gd name="connsiteX230" fmla="*/ 1797582 w 1809743"/>
                <a:gd name="connsiteY230" fmla="*/ 1202123 h 1365140"/>
                <a:gd name="connsiteX231" fmla="*/ 1805690 w 1809743"/>
                <a:gd name="connsiteY231" fmla="*/ 1188161 h 1365140"/>
                <a:gd name="connsiteX232" fmla="*/ 1803435 w 1809743"/>
                <a:gd name="connsiteY232" fmla="*/ 1187253 h 1365140"/>
                <a:gd name="connsiteX233" fmla="*/ 1791728 w 1809743"/>
                <a:gd name="connsiteY233" fmla="*/ 1202123 h 1365140"/>
                <a:gd name="connsiteX234" fmla="*/ 1785874 w 1809743"/>
                <a:gd name="connsiteY234" fmla="*/ 1194015 h 1365140"/>
                <a:gd name="connsiteX235" fmla="*/ 1788582 w 1809743"/>
                <a:gd name="connsiteY235" fmla="*/ 1184561 h 1365140"/>
                <a:gd name="connsiteX236" fmla="*/ 1805690 w 1809743"/>
                <a:gd name="connsiteY236" fmla="*/ 1175999 h 1365140"/>
                <a:gd name="connsiteX237" fmla="*/ 1802090 w 1809743"/>
                <a:gd name="connsiteY237" fmla="*/ 1171037 h 1365140"/>
                <a:gd name="connsiteX238" fmla="*/ 1786328 w 1809743"/>
                <a:gd name="connsiteY238" fmla="*/ 1175091 h 1365140"/>
                <a:gd name="connsiteX239" fmla="*/ 1786328 w 1809743"/>
                <a:gd name="connsiteY239" fmla="*/ 1162475 h 1365140"/>
                <a:gd name="connsiteX240" fmla="*/ 1793090 w 1809743"/>
                <a:gd name="connsiteY240" fmla="*/ 1154822 h 1365140"/>
                <a:gd name="connsiteX241" fmla="*/ 1778220 w 1809743"/>
                <a:gd name="connsiteY241" fmla="*/ 1143114 h 1365140"/>
                <a:gd name="connsiteX242" fmla="*/ 1767404 w 1809743"/>
                <a:gd name="connsiteY242" fmla="*/ 1145368 h 1365140"/>
                <a:gd name="connsiteX243" fmla="*/ 1760642 w 1809743"/>
                <a:gd name="connsiteY243" fmla="*/ 1148514 h 1365140"/>
                <a:gd name="connsiteX244" fmla="*/ 1752080 w 1809743"/>
                <a:gd name="connsiteY244" fmla="*/ 1144914 h 1365140"/>
                <a:gd name="connsiteX245" fmla="*/ 1744426 w 1809743"/>
                <a:gd name="connsiteY245" fmla="*/ 1145822 h 1365140"/>
                <a:gd name="connsiteX246" fmla="*/ 1741281 w 1809743"/>
                <a:gd name="connsiteY246" fmla="*/ 1139060 h 1365140"/>
                <a:gd name="connsiteX247" fmla="*/ 1752096 w 1809743"/>
                <a:gd name="connsiteY247" fmla="*/ 1126898 h 1365140"/>
                <a:gd name="connsiteX248" fmla="*/ 1737227 w 1809743"/>
                <a:gd name="connsiteY248" fmla="*/ 1126898 h 1365140"/>
                <a:gd name="connsiteX249" fmla="*/ 1725065 w 1809743"/>
                <a:gd name="connsiteY249" fmla="*/ 1139060 h 1365140"/>
                <a:gd name="connsiteX250" fmla="*/ 1725065 w 1809743"/>
                <a:gd name="connsiteY250" fmla="*/ 1131406 h 1365140"/>
                <a:gd name="connsiteX251" fmla="*/ 1742172 w 1809743"/>
                <a:gd name="connsiteY251" fmla="*/ 1106628 h 1365140"/>
                <a:gd name="connsiteX252" fmla="*/ 1745318 w 1809743"/>
                <a:gd name="connsiteY252" fmla="*/ 1089067 h 1365140"/>
                <a:gd name="connsiteX253" fmla="*/ 1740810 w 1809743"/>
                <a:gd name="connsiteY253" fmla="*/ 1087267 h 1365140"/>
                <a:gd name="connsiteX254" fmla="*/ 1742156 w 1809743"/>
                <a:gd name="connsiteY254" fmla="*/ 1083213 h 1365140"/>
                <a:gd name="connsiteX255" fmla="*/ 1752064 w 1809743"/>
                <a:gd name="connsiteY255" fmla="*/ 1082305 h 1365140"/>
                <a:gd name="connsiteX256" fmla="*/ 1752064 w 1809743"/>
                <a:gd name="connsiteY256" fmla="*/ 1077343 h 1365140"/>
                <a:gd name="connsiteX257" fmla="*/ 1742156 w 1809743"/>
                <a:gd name="connsiteY257" fmla="*/ 1075089 h 1365140"/>
                <a:gd name="connsiteX258" fmla="*/ 1725486 w 1809743"/>
                <a:gd name="connsiteY258" fmla="*/ 1084543 h 1365140"/>
                <a:gd name="connsiteX259" fmla="*/ 1724140 w 1809743"/>
                <a:gd name="connsiteY259" fmla="*/ 1081834 h 1365140"/>
                <a:gd name="connsiteX260" fmla="*/ 1731340 w 1809743"/>
                <a:gd name="connsiteY260" fmla="*/ 1074635 h 1365140"/>
                <a:gd name="connsiteX261" fmla="*/ 1746648 w 1809743"/>
                <a:gd name="connsiteY261" fmla="*/ 1061581 h 1365140"/>
                <a:gd name="connsiteX262" fmla="*/ 1748902 w 1809743"/>
                <a:gd name="connsiteY262" fmla="*/ 1055273 h 1365140"/>
                <a:gd name="connsiteX263" fmla="*/ 1748902 w 1809743"/>
                <a:gd name="connsiteY263" fmla="*/ 1046711 h 1365140"/>
                <a:gd name="connsiteX264" fmla="*/ 1744848 w 1809743"/>
                <a:gd name="connsiteY264" fmla="*/ 1036349 h 1365140"/>
                <a:gd name="connsiteX265" fmla="*/ 1738540 w 1809743"/>
                <a:gd name="connsiteY265" fmla="*/ 1026442 h 1365140"/>
                <a:gd name="connsiteX266" fmla="*/ 1748902 w 1809743"/>
                <a:gd name="connsiteY266" fmla="*/ 1023296 h 1365140"/>
                <a:gd name="connsiteX267" fmla="*/ 1740794 w 1809743"/>
                <a:gd name="connsiteY267" fmla="*/ 1006626 h 1365140"/>
                <a:gd name="connsiteX268" fmla="*/ 1721886 w 1809743"/>
                <a:gd name="connsiteY268" fmla="*/ 1007080 h 1365140"/>
                <a:gd name="connsiteX269" fmla="*/ 1721886 w 1809743"/>
                <a:gd name="connsiteY269" fmla="*/ 1012042 h 1365140"/>
                <a:gd name="connsiteX270" fmla="*/ 1711525 w 1809743"/>
                <a:gd name="connsiteY270" fmla="*/ 1013388 h 1365140"/>
                <a:gd name="connsiteX271" fmla="*/ 1711979 w 1809743"/>
                <a:gd name="connsiteY271" fmla="*/ 1008426 h 1365140"/>
                <a:gd name="connsiteX272" fmla="*/ 1718287 w 1809743"/>
                <a:gd name="connsiteY272" fmla="*/ 998972 h 1365140"/>
                <a:gd name="connsiteX273" fmla="*/ 1711087 w 1809743"/>
                <a:gd name="connsiteY273" fmla="*/ 989064 h 1365140"/>
                <a:gd name="connsiteX274" fmla="*/ 1706141 w 1809743"/>
                <a:gd name="connsiteY274" fmla="*/ 992210 h 1365140"/>
                <a:gd name="connsiteX275" fmla="*/ 1690833 w 1809743"/>
                <a:gd name="connsiteY275" fmla="*/ 995810 h 1365140"/>
                <a:gd name="connsiteX276" fmla="*/ 1680471 w 1809743"/>
                <a:gd name="connsiteY276" fmla="*/ 1003010 h 1365140"/>
                <a:gd name="connsiteX277" fmla="*/ 1671910 w 1809743"/>
                <a:gd name="connsiteY277" fmla="*/ 1011118 h 1365140"/>
                <a:gd name="connsiteX278" fmla="*/ 1653894 w 1809743"/>
                <a:gd name="connsiteY278" fmla="*/ 1020117 h 1365140"/>
                <a:gd name="connsiteX279" fmla="*/ 1653440 w 1809743"/>
                <a:gd name="connsiteY279" fmla="*/ 1012009 h 1365140"/>
                <a:gd name="connsiteX280" fmla="*/ 1661094 w 1809743"/>
                <a:gd name="connsiteY280" fmla="*/ 1000302 h 1365140"/>
                <a:gd name="connsiteX281" fmla="*/ 1696671 w 1809743"/>
                <a:gd name="connsiteY281" fmla="*/ 987686 h 1365140"/>
                <a:gd name="connsiteX282" fmla="*/ 1699817 w 1809743"/>
                <a:gd name="connsiteY282" fmla="*/ 981832 h 1365140"/>
                <a:gd name="connsiteX283" fmla="*/ 1713779 w 1809743"/>
                <a:gd name="connsiteY283" fmla="*/ 983178 h 1365140"/>
                <a:gd name="connsiteX284" fmla="*/ 1716033 w 1809743"/>
                <a:gd name="connsiteY284" fmla="*/ 973270 h 1365140"/>
                <a:gd name="connsiteX285" fmla="*/ 1705671 w 1809743"/>
                <a:gd name="connsiteY285" fmla="*/ 970124 h 1365140"/>
                <a:gd name="connsiteX286" fmla="*/ 1699817 w 1809743"/>
                <a:gd name="connsiteY286" fmla="*/ 962924 h 1365140"/>
                <a:gd name="connsiteX287" fmla="*/ 1688563 w 1809743"/>
                <a:gd name="connsiteY287" fmla="*/ 968324 h 1365140"/>
                <a:gd name="connsiteX288" fmla="*/ 1681363 w 1809743"/>
                <a:gd name="connsiteY288" fmla="*/ 957508 h 1365140"/>
                <a:gd name="connsiteX289" fmla="*/ 1678655 w 1809743"/>
                <a:gd name="connsiteY289" fmla="*/ 952108 h 1365140"/>
                <a:gd name="connsiteX290" fmla="*/ 1666947 w 1809743"/>
                <a:gd name="connsiteY290" fmla="*/ 956162 h 1365140"/>
                <a:gd name="connsiteX291" fmla="*/ 1666947 w 1809743"/>
                <a:gd name="connsiteY291" fmla="*/ 948508 h 1365140"/>
                <a:gd name="connsiteX292" fmla="*/ 1655240 w 1809743"/>
                <a:gd name="connsiteY292" fmla="*/ 951654 h 1365140"/>
                <a:gd name="connsiteX293" fmla="*/ 1655240 w 1809743"/>
                <a:gd name="connsiteY293" fmla="*/ 942201 h 1365140"/>
                <a:gd name="connsiteX294" fmla="*/ 1650732 w 1809743"/>
                <a:gd name="connsiteY294" fmla="*/ 931385 h 1365140"/>
                <a:gd name="connsiteX295" fmla="*/ 1644878 w 1809743"/>
                <a:gd name="connsiteY295" fmla="*/ 931385 h 1365140"/>
                <a:gd name="connsiteX296" fmla="*/ 1639916 w 1809743"/>
                <a:gd name="connsiteY296" fmla="*/ 918331 h 1365140"/>
                <a:gd name="connsiteX297" fmla="*/ 1632262 w 1809743"/>
                <a:gd name="connsiteY297" fmla="*/ 918785 h 1365140"/>
                <a:gd name="connsiteX298" fmla="*/ 1632262 w 1809743"/>
                <a:gd name="connsiteY298" fmla="*/ 912023 h 1365140"/>
                <a:gd name="connsiteX299" fmla="*/ 1623262 w 1809743"/>
                <a:gd name="connsiteY299" fmla="*/ 913369 h 1365140"/>
                <a:gd name="connsiteX300" fmla="*/ 1622354 w 1809743"/>
                <a:gd name="connsiteY300" fmla="*/ 907515 h 1365140"/>
                <a:gd name="connsiteX301" fmla="*/ 1616500 w 1809743"/>
                <a:gd name="connsiteY301" fmla="*/ 901661 h 1365140"/>
                <a:gd name="connsiteX302" fmla="*/ 1610192 w 1809743"/>
                <a:gd name="connsiteY302" fmla="*/ 893553 h 1365140"/>
                <a:gd name="connsiteX303" fmla="*/ 1621008 w 1809743"/>
                <a:gd name="connsiteY303" fmla="*/ 896261 h 1365140"/>
                <a:gd name="connsiteX304" fmla="*/ 1632262 w 1809743"/>
                <a:gd name="connsiteY304" fmla="*/ 896261 h 1365140"/>
                <a:gd name="connsiteX305" fmla="*/ 1632262 w 1809743"/>
                <a:gd name="connsiteY305" fmla="*/ 884100 h 1365140"/>
                <a:gd name="connsiteX306" fmla="*/ 1619208 w 1809743"/>
                <a:gd name="connsiteY306" fmla="*/ 877337 h 1365140"/>
                <a:gd name="connsiteX307" fmla="*/ 1621008 w 1809743"/>
                <a:gd name="connsiteY307" fmla="*/ 874192 h 1365140"/>
                <a:gd name="connsiteX308" fmla="*/ 1609755 w 1809743"/>
                <a:gd name="connsiteY308" fmla="*/ 870592 h 1365140"/>
                <a:gd name="connsiteX309" fmla="*/ 1611555 w 1809743"/>
                <a:gd name="connsiteY309" fmla="*/ 866084 h 1365140"/>
                <a:gd name="connsiteX310" fmla="*/ 1620116 w 1809743"/>
                <a:gd name="connsiteY310" fmla="*/ 865176 h 1365140"/>
                <a:gd name="connsiteX311" fmla="*/ 1620116 w 1809743"/>
                <a:gd name="connsiteY311" fmla="*/ 856614 h 1365140"/>
                <a:gd name="connsiteX312" fmla="*/ 1616516 w 1809743"/>
                <a:gd name="connsiteY312" fmla="*/ 852106 h 1365140"/>
                <a:gd name="connsiteX313" fmla="*/ 1606609 w 1809743"/>
                <a:gd name="connsiteY313" fmla="*/ 857506 h 1365140"/>
                <a:gd name="connsiteX314" fmla="*/ 1608863 w 1809743"/>
                <a:gd name="connsiteY314" fmla="*/ 850306 h 1365140"/>
                <a:gd name="connsiteX315" fmla="*/ 1599863 w 1809743"/>
                <a:gd name="connsiteY315" fmla="*/ 846706 h 1365140"/>
                <a:gd name="connsiteX316" fmla="*/ 1607971 w 1809743"/>
                <a:gd name="connsiteY316" fmla="*/ 841306 h 1365140"/>
                <a:gd name="connsiteX317" fmla="*/ 1605263 w 1809743"/>
                <a:gd name="connsiteY317" fmla="*/ 833198 h 1365140"/>
                <a:gd name="connsiteX318" fmla="*/ 1584539 w 1809743"/>
                <a:gd name="connsiteY318" fmla="*/ 835906 h 1365140"/>
                <a:gd name="connsiteX319" fmla="*/ 1598047 w 1809743"/>
                <a:gd name="connsiteY319" fmla="*/ 825090 h 1365140"/>
                <a:gd name="connsiteX320" fmla="*/ 1593539 w 1809743"/>
                <a:gd name="connsiteY320" fmla="*/ 822836 h 1365140"/>
                <a:gd name="connsiteX321" fmla="*/ 1598047 w 1809743"/>
                <a:gd name="connsiteY321" fmla="*/ 812474 h 1365140"/>
                <a:gd name="connsiteX322" fmla="*/ 1588593 w 1809743"/>
                <a:gd name="connsiteY322" fmla="*/ 810220 h 1365140"/>
                <a:gd name="connsiteX323" fmla="*/ 1588593 w 1809743"/>
                <a:gd name="connsiteY323" fmla="*/ 798059 h 1365140"/>
                <a:gd name="connsiteX324" fmla="*/ 1582739 w 1809743"/>
                <a:gd name="connsiteY324" fmla="*/ 793097 h 1365140"/>
                <a:gd name="connsiteX325" fmla="*/ 1582739 w 1809743"/>
                <a:gd name="connsiteY325" fmla="*/ 785897 h 1365140"/>
                <a:gd name="connsiteX326" fmla="*/ 1575977 w 1809743"/>
                <a:gd name="connsiteY326" fmla="*/ 780043 h 1365140"/>
                <a:gd name="connsiteX327" fmla="*/ 1578685 w 1809743"/>
                <a:gd name="connsiteY327" fmla="*/ 771935 h 1365140"/>
                <a:gd name="connsiteX328" fmla="*/ 1569685 w 1809743"/>
                <a:gd name="connsiteY328" fmla="*/ 762027 h 1365140"/>
                <a:gd name="connsiteX329" fmla="*/ 1574193 w 1809743"/>
                <a:gd name="connsiteY329" fmla="*/ 752119 h 1365140"/>
                <a:gd name="connsiteX330" fmla="*/ 1562940 w 1809743"/>
                <a:gd name="connsiteY330" fmla="*/ 748520 h 1365140"/>
                <a:gd name="connsiteX331" fmla="*/ 1558886 w 1809743"/>
                <a:gd name="connsiteY331" fmla="*/ 753465 h 1365140"/>
                <a:gd name="connsiteX332" fmla="*/ 1562940 w 1809743"/>
                <a:gd name="connsiteY332" fmla="*/ 761119 h 1365140"/>
                <a:gd name="connsiteX333" fmla="*/ 1554832 w 1809743"/>
                <a:gd name="connsiteY333" fmla="*/ 771481 h 1365140"/>
                <a:gd name="connsiteX334" fmla="*/ 1554832 w 1809743"/>
                <a:gd name="connsiteY334" fmla="*/ 776427 h 1365140"/>
                <a:gd name="connsiteX335" fmla="*/ 1544470 w 1809743"/>
                <a:gd name="connsiteY335" fmla="*/ 783189 h 1365140"/>
                <a:gd name="connsiteX336" fmla="*/ 1546724 w 1809743"/>
                <a:gd name="connsiteY336" fmla="*/ 792643 h 1365140"/>
                <a:gd name="connsiteX337" fmla="*/ 1544016 w 1809743"/>
                <a:gd name="connsiteY337" fmla="*/ 793097 h 1365140"/>
                <a:gd name="connsiteX338" fmla="*/ 1544016 w 1809743"/>
                <a:gd name="connsiteY338" fmla="*/ 803004 h 1365140"/>
                <a:gd name="connsiteX339" fmla="*/ 1540870 w 1809743"/>
                <a:gd name="connsiteY339" fmla="*/ 804804 h 1365140"/>
                <a:gd name="connsiteX340" fmla="*/ 1540870 w 1809743"/>
                <a:gd name="connsiteY340" fmla="*/ 812004 h 1365140"/>
                <a:gd name="connsiteX341" fmla="*/ 1535908 w 1809743"/>
                <a:gd name="connsiteY341" fmla="*/ 820566 h 1365140"/>
                <a:gd name="connsiteX342" fmla="*/ 1528708 w 1809743"/>
                <a:gd name="connsiteY342" fmla="*/ 816058 h 1365140"/>
                <a:gd name="connsiteX343" fmla="*/ 1524200 w 1809743"/>
                <a:gd name="connsiteY343" fmla="*/ 823712 h 1365140"/>
                <a:gd name="connsiteX344" fmla="*/ 1515200 w 1809743"/>
                <a:gd name="connsiteY344" fmla="*/ 833166 h 1365140"/>
                <a:gd name="connsiteX345" fmla="*/ 1504384 w 1809743"/>
                <a:gd name="connsiteY345" fmla="*/ 834512 h 1365140"/>
                <a:gd name="connsiteX346" fmla="*/ 1490877 w 1809743"/>
                <a:gd name="connsiteY346" fmla="*/ 830458 h 1365140"/>
                <a:gd name="connsiteX347" fmla="*/ 1488169 w 1809743"/>
                <a:gd name="connsiteY347" fmla="*/ 818750 h 1365140"/>
                <a:gd name="connsiteX348" fmla="*/ 1488169 w 1809743"/>
                <a:gd name="connsiteY348" fmla="*/ 816950 h 1365140"/>
                <a:gd name="connsiteX349" fmla="*/ 1481407 w 1809743"/>
                <a:gd name="connsiteY349" fmla="*/ 812442 h 1365140"/>
                <a:gd name="connsiteX350" fmla="*/ 1467899 w 1809743"/>
                <a:gd name="connsiteY350" fmla="*/ 814696 h 1365140"/>
                <a:gd name="connsiteX351" fmla="*/ 1458445 w 1809743"/>
                <a:gd name="connsiteY351" fmla="*/ 818750 h 1365140"/>
                <a:gd name="connsiteX352" fmla="*/ 1450337 w 1809743"/>
                <a:gd name="connsiteY352" fmla="*/ 816042 h 1365140"/>
                <a:gd name="connsiteX353" fmla="*/ 1457537 w 1809743"/>
                <a:gd name="connsiteY353" fmla="*/ 811534 h 1365140"/>
                <a:gd name="connsiteX354" fmla="*/ 1463845 w 1809743"/>
                <a:gd name="connsiteY354" fmla="*/ 807934 h 1365140"/>
                <a:gd name="connsiteX355" fmla="*/ 1470153 w 1809743"/>
                <a:gd name="connsiteY355" fmla="*/ 798026 h 1365140"/>
                <a:gd name="connsiteX356" fmla="*/ 1463845 w 1809743"/>
                <a:gd name="connsiteY356" fmla="*/ 792626 h 1365140"/>
                <a:gd name="connsiteX357" fmla="*/ 1465191 w 1809743"/>
                <a:gd name="connsiteY357" fmla="*/ 784064 h 1365140"/>
                <a:gd name="connsiteX358" fmla="*/ 1463845 w 1809743"/>
                <a:gd name="connsiteY358" fmla="*/ 763341 h 1365140"/>
                <a:gd name="connsiteX359" fmla="*/ 1463391 w 1809743"/>
                <a:gd name="connsiteY359" fmla="*/ 754341 h 1365140"/>
                <a:gd name="connsiteX360" fmla="*/ 1466099 w 1809743"/>
                <a:gd name="connsiteY360" fmla="*/ 742179 h 1365140"/>
                <a:gd name="connsiteX361" fmla="*/ 1470153 w 1809743"/>
                <a:gd name="connsiteY361" fmla="*/ 735871 h 1365140"/>
                <a:gd name="connsiteX362" fmla="*/ 1467007 w 1809743"/>
                <a:gd name="connsiteY362" fmla="*/ 727763 h 1365140"/>
                <a:gd name="connsiteX363" fmla="*/ 1461153 w 1809743"/>
                <a:gd name="connsiteY363" fmla="*/ 725963 h 1365140"/>
                <a:gd name="connsiteX364" fmla="*/ 1461153 w 1809743"/>
                <a:gd name="connsiteY364" fmla="*/ 733163 h 1365140"/>
                <a:gd name="connsiteX365" fmla="*/ 1453953 w 1809743"/>
                <a:gd name="connsiteY365" fmla="*/ 734071 h 1365140"/>
                <a:gd name="connsiteX366" fmla="*/ 1451699 w 1809743"/>
                <a:gd name="connsiteY366" fmla="*/ 727763 h 1365140"/>
                <a:gd name="connsiteX367" fmla="*/ 1444938 w 1809743"/>
                <a:gd name="connsiteY367" fmla="*/ 724163 h 1365140"/>
                <a:gd name="connsiteX368" fmla="*/ 1434122 w 1809743"/>
                <a:gd name="connsiteY368" fmla="*/ 723709 h 1365140"/>
                <a:gd name="connsiteX369" fmla="*/ 1422868 w 1809743"/>
                <a:gd name="connsiteY369" fmla="*/ 720564 h 1365140"/>
                <a:gd name="connsiteX370" fmla="*/ 1416560 w 1809743"/>
                <a:gd name="connsiteY370" fmla="*/ 710202 h 1365140"/>
                <a:gd name="connsiteX371" fmla="*/ 1416560 w 1809743"/>
                <a:gd name="connsiteY371" fmla="*/ 700294 h 1365140"/>
                <a:gd name="connsiteX372" fmla="*/ 1410706 w 1809743"/>
                <a:gd name="connsiteY372" fmla="*/ 692186 h 1365140"/>
                <a:gd name="connsiteX373" fmla="*/ 1400344 w 1809743"/>
                <a:gd name="connsiteY373" fmla="*/ 688586 h 1365140"/>
                <a:gd name="connsiteX374" fmla="*/ 1403490 w 1809743"/>
                <a:gd name="connsiteY374" fmla="*/ 683624 h 1365140"/>
                <a:gd name="connsiteX375" fmla="*/ 1397182 w 1809743"/>
                <a:gd name="connsiteY375" fmla="*/ 678662 h 1365140"/>
                <a:gd name="connsiteX376" fmla="*/ 1389074 w 1809743"/>
                <a:gd name="connsiteY376" fmla="*/ 672354 h 1365140"/>
                <a:gd name="connsiteX377" fmla="*/ 1376458 w 1809743"/>
                <a:gd name="connsiteY377" fmla="*/ 664700 h 1365140"/>
                <a:gd name="connsiteX378" fmla="*/ 1368351 w 1809743"/>
                <a:gd name="connsiteY378" fmla="*/ 671462 h 1365140"/>
                <a:gd name="connsiteX379" fmla="*/ 1358443 w 1809743"/>
                <a:gd name="connsiteY379" fmla="*/ 673716 h 1365140"/>
                <a:gd name="connsiteX380" fmla="*/ 1343135 w 1809743"/>
                <a:gd name="connsiteY380" fmla="*/ 671462 h 1365140"/>
                <a:gd name="connsiteX381" fmla="*/ 1339081 w 1809743"/>
                <a:gd name="connsiteY381" fmla="*/ 672808 h 1365140"/>
                <a:gd name="connsiteX382" fmla="*/ 1332773 w 1809743"/>
                <a:gd name="connsiteY382" fmla="*/ 669662 h 1365140"/>
                <a:gd name="connsiteX383" fmla="*/ 1300342 w 1809743"/>
                <a:gd name="connsiteY383" fmla="*/ 661554 h 1365140"/>
                <a:gd name="connsiteX384" fmla="*/ 1287726 w 1809743"/>
                <a:gd name="connsiteY384" fmla="*/ 670554 h 1365140"/>
                <a:gd name="connsiteX385" fmla="*/ 1287272 w 1809743"/>
                <a:gd name="connsiteY385" fmla="*/ 678208 h 1365140"/>
                <a:gd name="connsiteX386" fmla="*/ 1289980 w 1809743"/>
                <a:gd name="connsiteY386" fmla="*/ 693516 h 1365140"/>
                <a:gd name="connsiteX387" fmla="*/ 1295380 w 1809743"/>
                <a:gd name="connsiteY387" fmla="*/ 701169 h 1365140"/>
                <a:gd name="connsiteX388" fmla="*/ 1305741 w 1809743"/>
                <a:gd name="connsiteY388" fmla="*/ 699370 h 1365140"/>
                <a:gd name="connsiteX389" fmla="*/ 1309795 w 1809743"/>
                <a:gd name="connsiteY389" fmla="*/ 702969 h 1365140"/>
                <a:gd name="connsiteX390" fmla="*/ 1301234 w 1809743"/>
                <a:gd name="connsiteY390" fmla="*/ 703878 h 1365140"/>
                <a:gd name="connsiteX391" fmla="*/ 1294926 w 1809743"/>
                <a:gd name="connsiteY391" fmla="*/ 713331 h 1365140"/>
                <a:gd name="connsiteX392" fmla="*/ 1294472 w 1809743"/>
                <a:gd name="connsiteY392" fmla="*/ 722331 h 1365140"/>
                <a:gd name="connsiteX393" fmla="*/ 1285472 w 1809743"/>
                <a:gd name="connsiteY393" fmla="*/ 737201 h 1365140"/>
                <a:gd name="connsiteX394" fmla="*/ 1297180 w 1809743"/>
                <a:gd name="connsiteY394" fmla="*/ 738547 h 1365140"/>
                <a:gd name="connsiteX395" fmla="*/ 1293580 w 1809743"/>
                <a:gd name="connsiteY395" fmla="*/ 744401 h 1365140"/>
                <a:gd name="connsiteX396" fmla="*/ 1302142 w 1809743"/>
                <a:gd name="connsiteY396" fmla="*/ 745747 h 1365140"/>
                <a:gd name="connsiteX397" fmla="*/ 1296288 w 1809743"/>
                <a:gd name="connsiteY397" fmla="*/ 750692 h 1365140"/>
                <a:gd name="connsiteX398" fmla="*/ 1301687 w 1809743"/>
                <a:gd name="connsiteY398" fmla="*/ 756546 h 1365140"/>
                <a:gd name="connsiteX399" fmla="*/ 1297180 w 1809743"/>
                <a:gd name="connsiteY399" fmla="*/ 763308 h 1365140"/>
                <a:gd name="connsiteX400" fmla="*/ 1303941 w 1809743"/>
                <a:gd name="connsiteY400" fmla="*/ 770508 h 1365140"/>
                <a:gd name="connsiteX401" fmla="*/ 1303941 w 1809743"/>
                <a:gd name="connsiteY401" fmla="*/ 782670 h 1365140"/>
                <a:gd name="connsiteX402" fmla="*/ 1294942 w 1809743"/>
                <a:gd name="connsiteY402" fmla="*/ 782216 h 1365140"/>
                <a:gd name="connsiteX403" fmla="*/ 1294488 w 1809743"/>
                <a:gd name="connsiteY403" fmla="*/ 786270 h 1365140"/>
                <a:gd name="connsiteX404" fmla="*/ 1291780 w 1809743"/>
                <a:gd name="connsiteY404" fmla="*/ 789416 h 1365140"/>
                <a:gd name="connsiteX405" fmla="*/ 1293126 w 1809743"/>
                <a:gd name="connsiteY405" fmla="*/ 794815 h 1365140"/>
                <a:gd name="connsiteX406" fmla="*/ 1290418 w 1809743"/>
                <a:gd name="connsiteY406" fmla="*/ 802015 h 1365140"/>
                <a:gd name="connsiteX407" fmla="*/ 1280510 w 1809743"/>
                <a:gd name="connsiteY407" fmla="*/ 813269 h 1365140"/>
                <a:gd name="connsiteX408" fmla="*/ 1280510 w 1809743"/>
                <a:gd name="connsiteY408" fmla="*/ 823177 h 1365140"/>
                <a:gd name="connsiteX409" fmla="*/ 1287709 w 1809743"/>
                <a:gd name="connsiteY409" fmla="*/ 832177 h 1365140"/>
                <a:gd name="connsiteX410" fmla="*/ 1299871 w 1809743"/>
                <a:gd name="connsiteY410" fmla="*/ 838485 h 1365140"/>
                <a:gd name="connsiteX411" fmla="*/ 1311579 w 1809743"/>
                <a:gd name="connsiteY411" fmla="*/ 852446 h 1365140"/>
                <a:gd name="connsiteX412" fmla="*/ 1319233 w 1809743"/>
                <a:gd name="connsiteY412" fmla="*/ 875408 h 1365140"/>
                <a:gd name="connsiteX413" fmla="*/ 1322833 w 1809743"/>
                <a:gd name="connsiteY413" fmla="*/ 902877 h 1365140"/>
                <a:gd name="connsiteX414" fmla="*/ 1318325 w 1809743"/>
                <a:gd name="connsiteY414" fmla="*/ 921347 h 1365140"/>
                <a:gd name="connsiteX415" fmla="*/ 1307071 w 1809743"/>
                <a:gd name="connsiteY415" fmla="*/ 939363 h 1365140"/>
                <a:gd name="connsiteX416" fmla="*/ 1293109 w 1809743"/>
                <a:gd name="connsiteY416" fmla="*/ 952417 h 1365140"/>
                <a:gd name="connsiteX417" fmla="*/ 1277802 w 1809743"/>
                <a:gd name="connsiteY417" fmla="*/ 960978 h 1365140"/>
                <a:gd name="connsiteX418" fmla="*/ 1260240 w 1809743"/>
                <a:gd name="connsiteY418" fmla="*/ 969086 h 1365140"/>
                <a:gd name="connsiteX419" fmla="*/ 1253478 w 1809743"/>
                <a:gd name="connsiteY419" fmla="*/ 973594 h 1365140"/>
                <a:gd name="connsiteX420" fmla="*/ 1257078 w 1809743"/>
                <a:gd name="connsiteY420" fmla="*/ 974502 h 1365140"/>
                <a:gd name="connsiteX421" fmla="*/ 1270586 w 1809743"/>
                <a:gd name="connsiteY421" fmla="*/ 995664 h 1365140"/>
                <a:gd name="connsiteX422" fmla="*/ 1273294 w 1809743"/>
                <a:gd name="connsiteY422" fmla="*/ 1039803 h 1365140"/>
                <a:gd name="connsiteX423" fmla="*/ 1281402 w 1809743"/>
                <a:gd name="connsiteY423" fmla="*/ 1054657 h 1365140"/>
                <a:gd name="connsiteX424" fmla="*/ 1269240 w 1809743"/>
                <a:gd name="connsiteY424" fmla="*/ 1071327 h 1365140"/>
                <a:gd name="connsiteX425" fmla="*/ 1272840 w 1809743"/>
                <a:gd name="connsiteY425" fmla="*/ 1089342 h 1365140"/>
                <a:gd name="connsiteX426" fmla="*/ 1262932 w 1809743"/>
                <a:gd name="connsiteY426" fmla="*/ 1077635 h 1365140"/>
                <a:gd name="connsiteX427" fmla="*/ 1257078 w 1809743"/>
                <a:gd name="connsiteY427" fmla="*/ 1078980 h 1365140"/>
                <a:gd name="connsiteX428" fmla="*/ 1249424 w 1809743"/>
                <a:gd name="connsiteY428" fmla="*/ 1089342 h 1365140"/>
                <a:gd name="connsiteX429" fmla="*/ 1238608 w 1809743"/>
                <a:gd name="connsiteY429" fmla="*/ 1083943 h 1365140"/>
                <a:gd name="connsiteX430" fmla="*/ 1235462 w 1809743"/>
                <a:gd name="connsiteY430" fmla="*/ 1071327 h 1365140"/>
                <a:gd name="connsiteX431" fmla="*/ 1230063 w 1809743"/>
                <a:gd name="connsiteY431" fmla="*/ 1064565 h 1365140"/>
                <a:gd name="connsiteX432" fmla="*/ 1221501 w 1809743"/>
                <a:gd name="connsiteY432" fmla="*/ 1059165 h 1365140"/>
                <a:gd name="connsiteX433" fmla="*/ 1209339 w 1809743"/>
                <a:gd name="connsiteY433" fmla="*/ 1056457 h 1365140"/>
                <a:gd name="connsiteX434" fmla="*/ 1216993 w 1809743"/>
                <a:gd name="connsiteY434" fmla="*/ 1047457 h 1365140"/>
                <a:gd name="connsiteX435" fmla="*/ 1207085 w 1809743"/>
                <a:gd name="connsiteY435" fmla="*/ 1034841 h 1365140"/>
                <a:gd name="connsiteX436" fmla="*/ 1214285 w 1809743"/>
                <a:gd name="connsiteY436" fmla="*/ 1032133 h 1365140"/>
                <a:gd name="connsiteX437" fmla="*/ 1225538 w 1809743"/>
                <a:gd name="connsiteY437" fmla="*/ 1037533 h 1365140"/>
                <a:gd name="connsiteX438" fmla="*/ 1238592 w 1809743"/>
                <a:gd name="connsiteY438" fmla="*/ 1038879 h 1365140"/>
                <a:gd name="connsiteX439" fmla="*/ 1227776 w 1809743"/>
                <a:gd name="connsiteY439" fmla="*/ 1023117 h 1365140"/>
                <a:gd name="connsiteX440" fmla="*/ 1212469 w 1809743"/>
                <a:gd name="connsiteY440" fmla="*/ 1023117 h 1365140"/>
                <a:gd name="connsiteX441" fmla="*/ 1204361 w 1809743"/>
                <a:gd name="connsiteY441" fmla="*/ 1031679 h 1365140"/>
                <a:gd name="connsiteX442" fmla="*/ 1204361 w 1809743"/>
                <a:gd name="connsiteY442" fmla="*/ 1027171 h 1365140"/>
                <a:gd name="connsiteX443" fmla="*/ 1207069 w 1809743"/>
                <a:gd name="connsiteY443" fmla="*/ 1000593 h 1365140"/>
                <a:gd name="connsiteX444" fmla="*/ 1198961 w 1809743"/>
                <a:gd name="connsiteY444" fmla="*/ 985286 h 1365140"/>
                <a:gd name="connsiteX445" fmla="*/ 1204815 w 1809743"/>
                <a:gd name="connsiteY445" fmla="*/ 968178 h 1365140"/>
                <a:gd name="connsiteX446" fmla="*/ 1201215 w 1809743"/>
                <a:gd name="connsiteY446" fmla="*/ 956016 h 1365140"/>
                <a:gd name="connsiteX447" fmla="*/ 1190853 w 1809743"/>
                <a:gd name="connsiteY447" fmla="*/ 954216 h 1365140"/>
                <a:gd name="connsiteX448" fmla="*/ 1162929 w 1809743"/>
                <a:gd name="connsiteY448" fmla="*/ 949254 h 1365140"/>
                <a:gd name="connsiteX449" fmla="*/ 1139060 w 1809743"/>
                <a:gd name="connsiteY449" fmla="*/ 946109 h 1365140"/>
                <a:gd name="connsiteX450" fmla="*/ 1133660 w 1809743"/>
                <a:gd name="connsiteY450" fmla="*/ 939801 h 1365140"/>
                <a:gd name="connsiteX451" fmla="*/ 1093574 w 1809743"/>
                <a:gd name="connsiteY451" fmla="*/ 922239 h 1365140"/>
                <a:gd name="connsiteX452" fmla="*/ 1082759 w 1809743"/>
                <a:gd name="connsiteY452" fmla="*/ 905569 h 1365140"/>
                <a:gd name="connsiteX453" fmla="*/ 1063397 w 1809743"/>
                <a:gd name="connsiteY453" fmla="*/ 892515 h 1365140"/>
                <a:gd name="connsiteX454" fmla="*/ 1026020 w 1809743"/>
                <a:gd name="connsiteY454" fmla="*/ 877646 h 1365140"/>
                <a:gd name="connsiteX455" fmla="*/ 986842 w 1809743"/>
                <a:gd name="connsiteY455" fmla="*/ 888899 h 1365140"/>
                <a:gd name="connsiteX456" fmla="*/ 995404 w 1809743"/>
                <a:gd name="connsiteY456" fmla="*/ 873138 h 1365140"/>
                <a:gd name="connsiteX457" fmla="*/ 988642 w 1809743"/>
                <a:gd name="connsiteY457" fmla="*/ 860522 h 1365140"/>
                <a:gd name="connsiteX458" fmla="*/ 978280 w 1809743"/>
                <a:gd name="connsiteY458" fmla="*/ 819544 h 1365140"/>
                <a:gd name="connsiteX459" fmla="*/ 953957 w 1809743"/>
                <a:gd name="connsiteY459" fmla="*/ 817745 h 1365140"/>
                <a:gd name="connsiteX460" fmla="*/ 945395 w 1809743"/>
                <a:gd name="connsiteY460" fmla="*/ 805583 h 1365140"/>
                <a:gd name="connsiteX461" fmla="*/ 946303 w 1809743"/>
                <a:gd name="connsiteY461" fmla="*/ 788021 h 1365140"/>
                <a:gd name="connsiteX462" fmla="*/ 946757 w 1809743"/>
                <a:gd name="connsiteY462" fmla="*/ 767297 h 1365140"/>
                <a:gd name="connsiteX463" fmla="*/ 952157 w 1809743"/>
                <a:gd name="connsiteY463" fmla="*/ 738482 h 1365140"/>
                <a:gd name="connsiteX464" fmla="*/ 963865 w 1809743"/>
                <a:gd name="connsiteY464" fmla="*/ 712812 h 1365140"/>
                <a:gd name="connsiteX465" fmla="*/ 975118 w 1809743"/>
                <a:gd name="connsiteY465" fmla="*/ 693451 h 1365140"/>
                <a:gd name="connsiteX466" fmla="*/ 969718 w 1809743"/>
                <a:gd name="connsiteY466" fmla="*/ 688943 h 1365140"/>
                <a:gd name="connsiteX467" fmla="*/ 979172 w 1809743"/>
                <a:gd name="connsiteY467" fmla="*/ 686689 h 1365140"/>
                <a:gd name="connsiteX468" fmla="*/ 980518 w 1809743"/>
                <a:gd name="connsiteY468" fmla="*/ 678581 h 1365140"/>
                <a:gd name="connsiteX469" fmla="*/ 988626 w 1809743"/>
                <a:gd name="connsiteY469" fmla="*/ 678581 h 1365140"/>
                <a:gd name="connsiteX470" fmla="*/ 985918 w 1809743"/>
                <a:gd name="connsiteY470" fmla="*/ 672727 h 1365140"/>
                <a:gd name="connsiteX471" fmla="*/ 993572 w 1809743"/>
                <a:gd name="connsiteY471" fmla="*/ 670927 h 1365140"/>
                <a:gd name="connsiteX472" fmla="*/ 986810 w 1809743"/>
                <a:gd name="connsiteY472" fmla="*/ 665527 h 1365140"/>
                <a:gd name="connsiteX473" fmla="*/ 998972 w 1809743"/>
                <a:gd name="connsiteY473" fmla="*/ 664181 h 1365140"/>
                <a:gd name="connsiteX474" fmla="*/ 992210 w 1809743"/>
                <a:gd name="connsiteY474" fmla="*/ 656074 h 1365140"/>
                <a:gd name="connsiteX475" fmla="*/ 1008426 w 1809743"/>
                <a:gd name="connsiteY475" fmla="*/ 657419 h 1365140"/>
                <a:gd name="connsiteX476" fmla="*/ 998064 w 1809743"/>
                <a:gd name="connsiteY476" fmla="*/ 647512 h 1365140"/>
                <a:gd name="connsiteX477" fmla="*/ 1027333 w 1809743"/>
                <a:gd name="connsiteY477" fmla="*/ 643458 h 1365140"/>
                <a:gd name="connsiteX478" fmla="*/ 1031841 w 1809743"/>
                <a:gd name="connsiteY478" fmla="*/ 633550 h 1365140"/>
                <a:gd name="connsiteX479" fmla="*/ 1026441 w 1809743"/>
                <a:gd name="connsiteY479" fmla="*/ 620042 h 1365140"/>
                <a:gd name="connsiteX480" fmla="*/ 980048 w 1809743"/>
                <a:gd name="connsiteY480" fmla="*/ 601572 h 1365140"/>
                <a:gd name="connsiteX481" fmla="*/ 962486 w 1809743"/>
                <a:gd name="connsiteY481" fmla="*/ 597972 h 1365140"/>
                <a:gd name="connsiteX482" fmla="*/ 970140 w 1809743"/>
                <a:gd name="connsiteY482" fmla="*/ 592118 h 1365140"/>
                <a:gd name="connsiteX483" fmla="*/ 1028679 w 1809743"/>
                <a:gd name="connsiteY483" fmla="*/ 611480 h 1365140"/>
                <a:gd name="connsiteX484" fmla="*/ 1039495 w 1809743"/>
                <a:gd name="connsiteY484" fmla="*/ 612388 h 1365140"/>
                <a:gd name="connsiteX485" fmla="*/ 1045803 w 1809743"/>
                <a:gd name="connsiteY485" fmla="*/ 603826 h 1365140"/>
                <a:gd name="connsiteX486" fmla="*/ 1042657 w 1809743"/>
                <a:gd name="connsiteY486" fmla="*/ 592118 h 1365140"/>
                <a:gd name="connsiteX487" fmla="*/ 1050311 w 1809743"/>
                <a:gd name="connsiteY487" fmla="*/ 591210 h 1365140"/>
                <a:gd name="connsiteX488" fmla="*/ 1067418 w 1809743"/>
                <a:gd name="connsiteY488" fmla="*/ 594356 h 1365140"/>
                <a:gd name="connsiteX489" fmla="*/ 1082726 w 1809743"/>
                <a:gd name="connsiteY489" fmla="*/ 585357 h 1365140"/>
                <a:gd name="connsiteX490" fmla="*/ 1107504 w 1809743"/>
                <a:gd name="connsiteY490" fmla="*/ 535817 h 1365140"/>
                <a:gd name="connsiteX491" fmla="*/ 1079580 w 1809743"/>
                <a:gd name="connsiteY491" fmla="*/ 533109 h 1365140"/>
                <a:gd name="connsiteX492" fmla="*/ 1062911 w 1809743"/>
                <a:gd name="connsiteY492" fmla="*/ 529509 h 1365140"/>
                <a:gd name="connsiteX493" fmla="*/ 1057057 w 1809743"/>
                <a:gd name="connsiteY493" fmla="*/ 517348 h 1365140"/>
                <a:gd name="connsiteX494" fmla="*/ 1032279 w 1809743"/>
                <a:gd name="connsiteY494" fmla="*/ 500240 h 1365140"/>
                <a:gd name="connsiteX495" fmla="*/ 1050295 w 1809743"/>
                <a:gd name="connsiteY495" fmla="*/ 499786 h 1365140"/>
                <a:gd name="connsiteX496" fmla="*/ 1070110 w 1809743"/>
                <a:gd name="connsiteY496" fmla="*/ 515548 h 1365140"/>
                <a:gd name="connsiteX497" fmla="*/ 1088580 w 1809743"/>
                <a:gd name="connsiteY497" fmla="*/ 530855 h 1365140"/>
                <a:gd name="connsiteX498" fmla="*/ 1103888 w 1809743"/>
                <a:gd name="connsiteY498" fmla="*/ 527255 h 1365140"/>
                <a:gd name="connsiteX499" fmla="*/ 1103888 w 1809743"/>
                <a:gd name="connsiteY499" fmla="*/ 521856 h 1365140"/>
                <a:gd name="connsiteX500" fmla="*/ 1116050 w 1809743"/>
                <a:gd name="connsiteY500" fmla="*/ 512402 h 1365140"/>
                <a:gd name="connsiteX501" fmla="*/ 1119650 w 1809743"/>
                <a:gd name="connsiteY501" fmla="*/ 502494 h 1365140"/>
                <a:gd name="connsiteX502" fmla="*/ 1127757 w 1809743"/>
                <a:gd name="connsiteY502" fmla="*/ 488532 h 1365140"/>
                <a:gd name="connsiteX503" fmla="*/ 1111088 w 1809743"/>
                <a:gd name="connsiteY503" fmla="*/ 478170 h 1365140"/>
                <a:gd name="connsiteX504" fmla="*/ 1113795 w 1809743"/>
                <a:gd name="connsiteY504" fmla="*/ 470516 h 1365140"/>
                <a:gd name="connsiteX505" fmla="*/ 1138573 w 1809743"/>
                <a:gd name="connsiteY505" fmla="*/ 467371 h 1365140"/>
                <a:gd name="connsiteX506" fmla="*/ 1141719 w 1809743"/>
                <a:gd name="connsiteY506" fmla="*/ 482241 h 1365140"/>
                <a:gd name="connsiteX507" fmla="*/ 1158389 w 1809743"/>
                <a:gd name="connsiteY507" fmla="*/ 486294 h 1365140"/>
                <a:gd name="connsiteX508" fmla="*/ 1157935 w 1809743"/>
                <a:gd name="connsiteY508" fmla="*/ 478641 h 1365140"/>
                <a:gd name="connsiteX509" fmla="*/ 1171897 w 1809743"/>
                <a:gd name="connsiteY509" fmla="*/ 485403 h 1365140"/>
                <a:gd name="connsiteX510" fmla="*/ 1163789 w 1809743"/>
                <a:gd name="connsiteY510" fmla="*/ 467841 h 1365140"/>
                <a:gd name="connsiteX511" fmla="*/ 1163789 w 1809743"/>
                <a:gd name="connsiteY511" fmla="*/ 461987 h 1365140"/>
                <a:gd name="connsiteX512" fmla="*/ 1157027 w 1809743"/>
                <a:gd name="connsiteY512" fmla="*/ 462895 h 1365140"/>
                <a:gd name="connsiteX513" fmla="*/ 1154319 w 1809743"/>
                <a:gd name="connsiteY513" fmla="*/ 454787 h 1365140"/>
                <a:gd name="connsiteX514" fmla="*/ 1141265 w 1809743"/>
                <a:gd name="connsiteY514" fmla="*/ 452987 h 1365140"/>
                <a:gd name="connsiteX515" fmla="*/ 1148465 w 1809743"/>
                <a:gd name="connsiteY515" fmla="*/ 444879 h 1365140"/>
                <a:gd name="connsiteX516" fmla="*/ 1157465 w 1809743"/>
                <a:gd name="connsiteY516" fmla="*/ 444879 h 1365140"/>
                <a:gd name="connsiteX517" fmla="*/ 1162410 w 1809743"/>
                <a:gd name="connsiteY517" fmla="*/ 458387 h 1365140"/>
                <a:gd name="connsiteX518" fmla="*/ 1171864 w 1809743"/>
                <a:gd name="connsiteY518" fmla="*/ 451625 h 1365140"/>
                <a:gd name="connsiteX519" fmla="*/ 1168264 w 1809743"/>
                <a:gd name="connsiteY519" fmla="*/ 467387 h 1365140"/>
                <a:gd name="connsiteX520" fmla="*/ 1182226 w 1809743"/>
                <a:gd name="connsiteY520" fmla="*/ 477295 h 1365140"/>
                <a:gd name="connsiteX521" fmla="*/ 1204750 w 1809743"/>
                <a:gd name="connsiteY521" fmla="*/ 459279 h 1365140"/>
                <a:gd name="connsiteX522" fmla="*/ 1209258 w 1809743"/>
                <a:gd name="connsiteY522" fmla="*/ 445771 h 1365140"/>
                <a:gd name="connsiteX523" fmla="*/ 1220511 w 1809743"/>
                <a:gd name="connsiteY523" fmla="*/ 443517 h 1365140"/>
                <a:gd name="connsiteX524" fmla="*/ 1221419 w 1809743"/>
                <a:gd name="connsiteY524" fmla="*/ 431809 h 1365140"/>
                <a:gd name="connsiteX525" fmla="*/ 1225473 w 1809743"/>
                <a:gd name="connsiteY525" fmla="*/ 419194 h 1365140"/>
                <a:gd name="connsiteX526" fmla="*/ 1206112 w 1809743"/>
                <a:gd name="connsiteY526" fmla="*/ 393070 h 1365140"/>
                <a:gd name="connsiteX527" fmla="*/ 1207458 w 1809743"/>
                <a:gd name="connsiteY527" fmla="*/ 382708 h 1365140"/>
                <a:gd name="connsiteX528" fmla="*/ 1196642 w 1809743"/>
                <a:gd name="connsiteY528" fmla="*/ 365601 h 1365140"/>
                <a:gd name="connsiteX529" fmla="*/ 1211058 w 1809743"/>
                <a:gd name="connsiteY529" fmla="*/ 367854 h 1365140"/>
                <a:gd name="connsiteX530" fmla="*/ 1225473 w 1809743"/>
                <a:gd name="connsiteY530" fmla="*/ 345785 h 1365140"/>
                <a:gd name="connsiteX531" fmla="*/ 1209258 w 1809743"/>
                <a:gd name="connsiteY531" fmla="*/ 341731 h 1365140"/>
                <a:gd name="connsiteX532" fmla="*/ 1225020 w 1809743"/>
                <a:gd name="connsiteY532" fmla="*/ 329115 h 1365140"/>
                <a:gd name="connsiteX533" fmla="*/ 1220057 w 1809743"/>
                <a:gd name="connsiteY533" fmla="*/ 320553 h 1365140"/>
                <a:gd name="connsiteX534" fmla="*/ 1205204 w 1809743"/>
                <a:gd name="connsiteY534" fmla="*/ 321461 h 1365140"/>
                <a:gd name="connsiteX535" fmla="*/ 1202058 w 1809743"/>
                <a:gd name="connsiteY535" fmla="*/ 310207 h 1365140"/>
                <a:gd name="connsiteX536" fmla="*/ 1184042 w 1809743"/>
                <a:gd name="connsiteY536" fmla="*/ 304808 h 1365140"/>
                <a:gd name="connsiteX537" fmla="*/ 1198458 w 1809743"/>
                <a:gd name="connsiteY537" fmla="*/ 304354 h 1365140"/>
                <a:gd name="connsiteX538" fmla="*/ 1202058 w 1809743"/>
                <a:gd name="connsiteY538" fmla="*/ 296700 h 1365140"/>
                <a:gd name="connsiteX539" fmla="*/ 1171880 w 1809743"/>
                <a:gd name="connsiteY539" fmla="*/ 293100 h 1365140"/>
                <a:gd name="connsiteX540" fmla="*/ 1161519 w 1809743"/>
                <a:gd name="connsiteY540" fmla="*/ 284538 h 1365140"/>
                <a:gd name="connsiteX541" fmla="*/ 1144849 w 1809743"/>
                <a:gd name="connsiteY541" fmla="*/ 289046 h 1365140"/>
                <a:gd name="connsiteX542" fmla="*/ 1138995 w 1809743"/>
                <a:gd name="connsiteY542" fmla="*/ 286792 h 1365140"/>
                <a:gd name="connsiteX543" fmla="*/ 1137195 w 1809743"/>
                <a:gd name="connsiteY543" fmla="*/ 297154 h 1365140"/>
                <a:gd name="connsiteX544" fmla="*/ 1138541 w 1809743"/>
                <a:gd name="connsiteY544" fmla="*/ 305262 h 1365140"/>
                <a:gd name="connsiteX545" fmla="*/ 1138087 w 1809743"/>
                <a:gd name="connsiteY545" fmla="*/ 319678 h 1365140"/>
                <a:gd name="connsiteX546" fmla="*/ 1152049 w 1809743"/>
                <a:gd name="connsiteY546" fmla="*/ 335893 h 1365140"/>
                <a:gd name="connsiteX547" fmla="*/ 1144395 w 1809743"/>
                <a:gd name="connsiteY547" fmla="*/ 335439 h 1365140"/>
                <a:gd name="connsiteX548" fmla="*/ 1147541 w 1809743"/>
                <a:gd name="connsiteY548" fmla="*/ 339947 h 1365140"/>
                <a:gd name="connsiteX549" fmla="*/ 1143033 w 1809743"/>
                <a:gd name="connsiteY549" fmla="*/ 339947 h 1365140"/>
                <a:gd name="connsiteX550" fmla="*/ 1149795 w 1809743"/>
                <a:gd name="connsiteY550" fmla="*/ 349401 h 1365140"/>
                <a:gd name="connsiteX551" fmla="*/ 1134487 w 1809743"/>
                <a:gd name="connsiteY551" fmla="*/ 349401 h 1365140"/>
                <a:gd name="connsiteX552" fmla="*/ 1131341 w 1809743"/>
                <a:gd name="connsiteY552" fmla="*/ 360217 h 1365140"/>
                <a:gd name="connsiteX553" fmla="*/ 1131341 w 1809743"/>
                <a:gd name="connsiteY553" fmla="*/ 371471 h 1365140"/>
                <a:gd name="connsiteX554" fmla="*/ 1131341 w 1809743"/>
                <a:gd name="connsiteY554" fmla="*/ 384086 h 1365140"/>
                <a:gd name="connsiteX555" fmla="*/ 1125033 w 1809743"/>
                <a:gd name="connsiteY555" fmla="*/ 393086 h 1365140"/>
                <a:gd name="connsiteX556" fmla="*/ 1113779 w 1809743"/>
                <a:gd name="connsiteY556" fmla="*/ 407502 h 1365140"/>
                <a:gd name="connsiteX557" fmla="*/ 1113779 w 1809743"/>
                <a:gd name="connsiteY557" fmla="*/ 424610 h 1365140"/>
                <a:gd name="connsiteX558" fmla="*/ 1107925 w 1809743"/>
                <a:gd name="connsiteY558" fmla="*/ 424156 h 1365140"/>
                <a:gd name="connsiteX559" fmla="*/ 1104780 w 1809743"/>
                <a:gd name="connsiteY559" fmla="*/ 433155 h 1365140"/>
                <a:gd name="connsiteX560" fmla="*/ 1098018 w 1809743"/>
                <a:gd name="connsiteY560" fmla="*/ 436301 h 1365140"/>
                <a:gd name="connsiteX561" fmla="*/ 1093510 w 1809743"/>
                <a:gd name="connsiteY561" fmla="*/ 425485 h 1365140"/>
                <a:gd name="connsiteX562" fmla="*/ 1087202 w 1809743"/>
                <a:gd name="connsiteY562" fmla="*/ 416923 h 1365140"/>
                <a:gd name="connsiteX563" fmla="*/ 1082240 w 1809743"/>
                <a:gd name="connsiteY563" fmla="*/ 407924 h 1365140"/>
                <a:gd name="connsiteX564" fmla="*/ 1077278 w 1809743"/>
                <a:gd name="connsiteY564" fmla="*/ 393962 h 1365140"/>
                <a:gd name="connsiteX565" fmla="*/ 1077732 w 1809743"/>
                <a:gd name="connsiteY565" fmla="*/ 378200 h 1365140"/>
                <a:gd name="connsiteX566" fmla="*/ 1080440 w 1809743"/>
                <a:gd name="connsiteY566" fmla="*/ 371438 h 1365140"/>
                <a:gd name="connsiteX567" fmla="*/ 1081786 w 1809743"/>
                <a:gd name="connsiteY567" fmla="*/ 378200 h 1365140"/>
                <a:gd name="connsiteX568" fmla="*/ 1089893 w 1809743"/>
                <a:gd name="connsiteY568" fmla="*/ 376400 h 1365140"/>
                <a:gd name="connsiteX569" fmla="*/ 1089893 w 1809743"/>
                <a:gd name="connsiteY569" fmla="*/ 369200 h 1365140"/>
                <a:gd name="connsiteX570" fmla="*/ 1086294 w 1809743"/>
                <a:gd name="connsiteY570" fmla="*/ 357039 h 1365140"/>
                <a:gd name="connsiteX571" fmla="*/ 1083586 w 1809743"/>
                <a:gd name="connsiteY571" fmla="*/ 343077 h 1365140"/>
                <a:gd name="connsiteX572" fmla="*/ 1074132 w 1809743"/>
                <a:gd name="connsiteY572" fmla="*/ 334969 h 1365140"/>
                <a:gd name="connsiteX573" fmla="*/ 1062878 w 1809743"/>
                <a:gd name="connsiteY573" fmla="*/ 318753 h 1365140"/>
                <a:gd name="connsiteX574" fmla="*/ 1058370 w 1809743"/>
                <a:gd name="connsiteY574" fmla="*/ 321461 h 1365140"/>
                <a:gd name="connsiteX575" fmla="*/ 1048462 w 1809743"/>
                <a:gd name="connsiteY575" fmla="*/ 341731 h 1365140"/>
                <a:gd name="connsiteX576" fmla="*/ 1050262 w 1809743"/>
                <a:gd name="connsiteY576" fmla="*/ 358839 h 1365140"/>
                <a:gd name="connsiteX577" fmla="*/ 1047554 w 1809743"/>
                <a:gd name="connsiteY577" fmla="*/ 366946 h 1365140"/>
                <a:gd name="connsiteX578" fmla="*/ 1040792 w 1809743"/>
                <a:gd name="connsiteY578" fmla="*/ 375054 h 1365140"/>
                <a:gd name="connsiteX579" fmla="*/ 1034938 w 1809743"/>
                <a:gd name="connsiteY579" fmla="*/ 368746 h 1365140"/>
                <a:gd name="connsiteX580" fmla="*/ 1033592 w 1809743"/>
                <a:gd name="connsiteY580" fmla="*/ 355693 h 1365140"/>
                <a:gd name="connsiteX581" fmla="*/ 1033592 w 1809743"/>
                <a:gd name="connsiteY581" fmla="*/ 344439 h 1365140"/>
                <a:gd name="connsiteX582" fmla="*/ 1028647 w 1809743"/>
                <a:gd name="connsiteY582" fmla="*/ 329131 h 1365140"/>
                <a:gd name="connsiteX583" fmla="*/ 1020993 w 1809743"/>
                <a:gd name="connsiteY583" fmla="*/ 321477 h 1365140"/>
                <a:gd name="connsiteX584" fmla="*/ 1014685 w 1809743"/>
                <a:gd name="connsiteY584" fmla="*/ 316078 h 1365140"/>
                <a:gd name="connsiteX585" fmla="*/ 1024593 w 1809743"/>
                <a:gd name="connsiteY585" fmla="*/ 316078 h 1365140"/>
                <a:gd name="connsiteX586" fmla="*/ 1031792 w 1809743"/>
                <a:gd name="connsiteY586" fmla="*/ 312024 h 1365140"/>
                <a:gd name="connsiteX587" fmla="*/ 1037646 w 1809743"/>
                <a:gd name="connsiteY587" fmla="*/ 309316 h 1365140"/>
                <a:gd name="connsiteX588" fmla="*/ 1031792 w 1809743"/>
                <a:gd name="connsiteY588" fmla="*/ 305716 h 1365140"/>
                <a:gd name="connsiteX589" fmla="*/ 1026830 w 1809743"/>
                <a:gd name="connsiteY589" fmla="*/ 307516 h 1365140"/>
                <a:gd name="connsiteX590" fmla="*/ 1021431 w 1809743"/>
                <a:gd name="connsiteY590" fmla="*/ 305262 h 1365140"/>
                <a:gd name="connsiteX591" fmla="*/ 1016923 w 1809743"/>
                <a:gd name="connsiteY591" fmla="*/ 296700 h 1365140"/>
                <a:gd name="connsiteX592" fmla="*/ 1004307 w 1809743"/>
                <a:gd name="connsiteY592" fmla="*/ 305262 h 1365140"/>
                <a:gd name="connsiteX593" fmla="*/ 992599 w 1809743"/>
                <a:gd name="connsiteY593" fmla="*/ 295808 h 1365140"/>
                <a:gd name="connsiteX594" fmla="*/ 983599 w 1809743"/>
                <a:gd name="connsiteY594" fmla="*/ 298516 h 1365140"/>
                <a:gd name="connsiteX595" fmla="*/ 972345 w 1809743"/>
                <a:gd name="connsiteY595" fmla="*/ 301224 h 1365140"/>
                <a:gd name="connsiteX596" fmla="*/ 976853 w 1809743"/>
                <a:gd name="connsiteY596" fmla="*/ 296278 h 1365140"/>
                <a:gd name="connsiteX597" fmla="*/ 989907 w 1809743"/>
                <a:gd name="connsiteY597" fmla="*/ 289970 h 1365140"/>
                <a:gd name="connsiteX598" fmla="*/ 1004323 w 1809743"/>
                <a:gd name="connsiteY598" fmla="*/ 276917 h 1365140"/>
                <a:gd name="connsiteX599" fmla="*/ 1002523 w 1809743"/>
                <a:gd name="connsiteY599" fmla="*/ 271517 h 1365140"/>
                <a:gd name="connsiteX600" fmla="*/ 995323 w 1809743"/>
                <a:gd name="connsiteY600" fmla="*/ 272425 h 1365140"/>
                <a:gd name="connsiteX601" fmla="*/ 991723 w 1809743"/>
                <a:gd name="connsiteY601" fmla="*/ 270625 h 1365140"/>
                <a:gd name="connsiteX602" fmla="*/ 996231 w 1809743"/>
                <a:gd name="connsiteY602" fmla="*/ 265225 h 1365140"/>
                <a:gd name="connsiteX603" fmla="*/ 1002085 w 1809743"/>
                <a:gd name="connsiteY603" fmla="*/ 267479 h 1365140"/>
                <a:gd name="connsiteX604" fmla="*/ 1009739 w 1809743"/>
                <a:gd name="connsiteY604" fmla="*/ 264771 h 1365140"/>
                <a:gd name="connsiteX605" fmla="*/ 1009285 w 1809743"/>
                <a:gd name="connsiteY605" fmla="*/ 253517 h 1365140"/>
                <a:gd name="connsiteX606" fmla="*/ 1004777 w 1809743"/>
                <a:gd name="connsiteY606" fmla="*/ 253971 h 1365140"/>
                <a:gd name="connsiteX607" fmla="*/ 1002977 w 1809743"/>
                <a:gd name="connsiteY607" fmla="*/ 261625 h 1365140"/>
                <a:gd name="connsiteX608" fmla="*/ 1000269 w 1809743"/>
                <a:gd name="connsiteY608" fmla="*/ 258025 h 1365140"/>
                <a:gd name="connsiteX609" fmla="*/ 998469 w 1809743"/>
                <a:gd name="connsiteY609" fmla="*/ 244972 h 1365140"/>
                <a:gd name="connsiteX610" fmla="*/ 1001615 w 1809743"/>
                <a:gd name="connsiteY610" fmla="*/ 240009 h 1365140"/>
                <a:gd name="connsiteX611" fmla="*/ 1000707 w 1809743"/>
                <a:gd name="connsiteY611" fmla="*/ 235501 h 1365140"/>
                <a:gd name="connsiteX612" fmla="*/ 994853 w 1809743"/>
                <a:gd name="connsiteY612" fmla="*/ 240009 h 1365140"/>
                <a:gd name="connsiteX613" fmla="*/ 985399 w 1809743"/>
                <a:gd name="connsiteY613" fmla="*/ 226502 h 1365140"/>
                <a:gd name="connsiteX614" fmla="*/ 986307 w 1809743"/>
                <a:gd name="connsiteY614" fmla="*/ 217048 h 1365140"/>
                <a:gd name="connsiteX615" fmla="*/ 986307 w 1809743"/>
                <a:gd name="connsiteY615" fmla="*/ 204432 h 1365140"/>
                <a:gd name="connsiteX616" fmla="*/ 979107 w 1809743"/>
                <a:gd name="connsiteY616" fmla="*/ 189578 h 1365140"/>
                <a:gd name="connsiteX617" fmla="*/ 968746 w 1809743"/>
                <a:gd name="connsiteY617" fmla="*/ 171563 h 1365140"/>
                <a:gd name="connsiteX618" fmla="*/ 968746 w 1809743"/>
                <a:gd name="connsiteY618" fmla="*/ 167055 h 1365140"/>
                <a:gd name="connsiteX619" fmla="*/ 952984 w 1809743"/>
                <a:gd name="connsiteY619" fmla="*/ 164801 h 1365140"/>
                <a:gd name="connsiteX620" fmla="*/ 953438 w 1809743"/>
                <a:gd name="connsiteY620" fmla="*/ 156239 h 1365140"/>
                <a:gd name="connsiteX621" fmla="*/ 945330 w 1809743"/>
                <a:gd name="connsiteY621" fmla="*/ 150839 h 1365140"/>
                <a:gd name="connsiteX622" fmla="*/ 962438 w 1809743"/>
                <a:gd name="connsiteY622" fmla="*/ 144985 h 1365140"/>
                <a:gd name="connsiteX623" fmla="*/ 962892 w 1809743"/>
                <a:gd name="connsiteY623" fmla="*/ 133731 h 1365140"/>
                <a:gd name="connsiteX624" fmla="*/ 974145 w 1809743"/>
                <a:gd name="connsiteY624" fmla="*/ 118878 h 1365140"/>
                <a:gd name="connsiteX625" fmla="*/ 966946 w 1809743"/>
                <a:gd name="connsiteY625" fmla="*/ 107624 h 1365140"/>
                <a:gd name="connsiteX626" fmla="*/ 967400 w 1809743"/>
                <a:gd name="connsiteY626" fmla="*/ 99062 h 1365140"/>
                <a:gd name="connsiteX627" fmla="*/ 971000 w 1809743"/>
                <a:gd name="connsiteY627" fmla="*/ 95916 h 1365140"/>
                <a:gd name="connsiteX628" fmla="*/ 999815 w 1809743"/>
                <a:gd name="connsiteY628" fmla="*/ 101770 h 1365140"/>
                <a:gd name="connsiteX629" fmla="*/ 1040354 w 1809743"/>
                <a:gd name="connsiteY629" fmla="*/ 22961 h 1365140"/>
                <a:gd name="connsiteX630" fmla="*/ 1041262 w 1809743"/>
                <a:gd name="connsiteY630" fmla="*/ 17562 h 1365140"/>
                <a:gd name="connsiteX631" fmla="*/ 1005231 w 1809743"/>
                <a:gd name="connsiteY631" fmla="*/ 9000 h 1365140"/>
                <a:gd name="connsiteX632" fmla="*/ 996669 w 1809743"/>
                <a:gd name="connsiteY632" fmla="*/ 13054 h 1365140"/>
                <a:gd name="connsiteX633" fmla="*/ 994415 w 1809743"/>
                <a:gd name="connsiteY633" fmla="*/ 3146 h 1365140"/>
                <a:gd name="connsiteX634" fmla="*/ 968292 w 1809743"/>
                <a:gd name="connsiteY634" fmla="*/ 0 h 1365140"/>
                <a:gd name="connsiteX635" fmla="*/ 965583 w 1809743"/>
                <a:gd name="connsiteY635" fmla="*/ 4508 h 1365140"/>
                <a:gd name="connsiteX636" fmla="*/ 957022 w 1809743"/>
                <a:gd name="connsiteY636" fmla="*/ 0 h 1365140"/>
                <a:gd name="connsiteX637" fmla="*/ 934952 w 1809743"/>
                <a:gd name="connsiteY637" fmla="*/ 11708 h 1365140"/>
                <a:gd name="connsiteX638" fmla="*/ 935860 w 1809743"/>
                <a:gd name="connsiteY638" fmla="*/ 21162 h 1365140"/>
                <a:gd name="connsiteX639" fmla="*/ 941260 w 1809743"/>
                <a:gd name="connsiteY639" fmla="*/ 21162 h 1365140"/>
                <a:gd name="connsiteX640" fmla="*/ 940806 w 1809743"/>
                <a:gd name="connsiteY640" fmla="*/ 25670 h 1365140"/>
                <a:gd name="connsiteX641" fmla="*/ 948914 w 1809743"/>
                <a:gd name="connsiteY641" fmla="*/ 35123 h 1365140"/>
                <a:gd name="connsiteX642" fmla="*/ 940352 w 1809743"/>
                <a:gd name="connsiteY642" fmla="*/ 33323 h 1365140"/>
                <a:gd name="connsiteX643" fmla="*/ 934952 w 1809743"/>
                <a:gd name="connsiteY643" fmla="*/ 30178 h 1365140"/>
                <a:gd name="connsiteX644" fmla="*/ 928190 w 1809743"/>
                <a:gd name="connsiteY644" fmla="*/ 30178 h 1365140"/>
                <a:gd name="connsiteX645" fmla="*/ 925936 w 1809743"/>
                <a:gd name="connsiteY645" fmla="*/ 36031 h 1365140"/>
                <a:gd name="connsiteX646" fmla="*/ 927736 w 1809743"/>
                <a:gd name="connsiteY646" fmla="*/ 41885 h 1365140"/>
                <a:gd name="connsiteX647" fmla="*/ 928190 w 1809743"/>
                <a:gd name="connsiteY647" fmla="*/ 86025 h 1365140"/>
                <a:gd name="connsiteX648" fmla="*/ 930444 w 1809743"/>
                <a:gd name="connsiteY648" fmla="*/ 102240 h 1365140"/>
                <a:gd name="connsiteX649" fmla="*/ 938098 w 1809743"/>
                <a:gd name="connsiteY649" fmla="*/ 122510 h 1365140"/>
                <a:gd name="connsiteX650" fmla="*/ 934952 w 1809743"/>
                <a:gd name="connsiteY650" fmla="*/ 122510 h 1365140"/>
                <a:gd name="connsiteX651" fmla="*/ 937660 w 1809743"/>
                <a:gd name="connsiteY651" fmla="*/ 140072 h 1365140"/>
                <a:gd name="connsiteX652" fmla="*/ 946222 w 1809743"/>
                <a:gd name="connsiteY652" fmla="*/ 140072 h 1365140"/>
                <a:gd name="connsiteX653" fmla="*/ 934968 w 1809743"/>
                <a:gd name="connsiteY653" fmla="*/ 149980 h 1365140"/>
                <a:gd name="connsiteX654" fmla="*/ 938114 w 1809743"/>
                <a:gd name="connsiteY654" fmla="*/ 154488 h 1365140"/>
                <a:gd name="connsiteX655" fmla="*/ 935406 w 1809743"/>
                <a:gd name="connsiteY655" fmla="*/ 167541 h 1365140"/>
                <a:gd name="connsiteX656" fmla="*/ 928644 w 1809743"/>
                <a:gd name="connsiteY656" fmla="*/ 169795 h 1365140"/>
                <a:gd name="connsiteX657" fmla="*/ 922336 w 1809743"/>
                <a:gd name="connsiteY657" fmla="*/ 178357 h 1365140"/>
                <a:gd name="connsiteX658" fmla="*/ 934498 w 1809743"/>
                <a:gd name="connsiteY658" fmla="*/ 185119 h 1365140"/>
                <a:gd name="connsiteX659" fmla="*/ 927736 w 1809743"/>
                <a:gd name="connsiteY659" fmla="*/ 196827 h 1365140"/>
                <a:gd name="connsiteX660" fmla="*/ 924136 w 1809743"/>
                <a:gd name="connsiteY660" fmla="*/ 194573 h 1365140"/>
                <a:gd name="connsiteX661" fmla="*/ 922790 w 1809743"/>
                <a:gd name="connsiteY661" fmla="*/ 187811 h 1365140"/>
                <a:gd name="connsiteX662" fmla="*/ 919190 w 1809743"/>
                <a:gd name="connsiteY662" fmla="*/ 187811 h 1365140"/>
                <a:gd name="connsiteX663" fmla="*/ 915136 w 1809743"/>
                <a:gd name="connsiteY663" fmla="*/ 194573 h 1365140"/>
                <a:gd name="connsiteX664" fmla="*/ 911082 w 1809743"/>
                <a:gd name="connsiteY664" fmla="*/ 196827 h 1365140"/>
                <a:gd name="connsiteX665" fmla="*/ 910174 w 1809743"/>
                <a:gd name="connsiteY665" fmla="*/ 209443 h 1365140"/>
                <a:gd name="connsiteX666" fmla="*/ 913320 w 1809743"/>
                <a:gd name="connsiteY666" fmla="*/ 209443 h 1365140"/>
                <a:gd name="connsiteX667" fmla="*/ 907920 w 1809743"/>
                <a:gd name="connsiteY667" fmla="*/ 230604 h 1365140"/>
                <a:gd name="connsiteX668" fmla="*/ 916482 w 1809743"/>
                <a:gd name="connsiteY668" fmla="*/ 238258 h 1365140"/>
                <a:gd name="connsiteX669" fmla="*/ 925936 w 1809743"/>
                <a:gd name="connsiteY669" fmla="*/ 230604 h 1365140"/>
                <a:gd name="connsiteX670" fmla="*/ 921882 w 1809743"/>
                <a:gd name="connsiteY670" fmla="*/ 239604 h 1365140"/>
                <a:gd name="connsiteX671" fmla="*/ 922790 w 1809743"/>
                <a:gd name="connsiteY671" fmla="*/ 243658 h 1365140"/>
                <a:gd name="connsiteX672" fmla="*/ 919190 w 1809743"/>
                <a:gd name="connsiteY672" fmla="*/ 243658 h 1365140"/>
                <a:gd name="connsiteX673" fmla="*/ 916482 w 1809743"/>
                <a:gd name="connsiteY673" fmla="*/ 243658 h 1365140"/>
                <a:gd name="connsiteX674" fmla="*/ 912428 w 1809743"/>
                <a:gd name="connsiteY674" fmla="*/ 252658 h 1365140"/>
                <a:gd name="connsiteX675" fmla="*/ 909282 w 1809743"/>
                <a:gd name="connsiteY675" fmla="*/ 260312 h 1365140"/>
                <a:gd name="connsiteX676" fmla="*/ 911536 w 1809743"/>
                <a:gd name="connsiteY676" fmla="*/ 272019 h 1365140"/>
                <a:gd name="connsiteX677" fmla="*/ 919644 w 1809743"/>
                <a:gd name="connsiteY677" fmla="*/ 281019 h 1365140"/>
                <a:gd name="connsiteX678" fmla="*/ 918298 w 1809743"/>
                <a:gd name="connsiteY678" fmla="*/ 287327 h 1365140"/>
                <a:gd name="connsiteX679" fmla="*/ 921898 w 1809743"/>
                <a:gd name="connsiteY679" fmla="*/ 290035 h 1365140"/>
                <a:gd name="connsiteX680" fmla="*/ 943514 w 1809743"/>
                <a:gd name="connsiteY680" fmla="*/ 303089 h 1365140"/>
                <a:gd name="connsiteX681" fmla="*/ 947568 w 1809743"/>
                <a:gd name="connsiteY681" fmla="*/ 297235 h 1365140"/>
                <a:gd name="connsiteX682" fmla="*/ 950714 w 1809743"/>
                <a:gd name="connsiteY682" fmla="*/ 301289 h 1365140"/>
                <a:gd name="connsiteX683" fmla="*/ 954768 w 1809743"/>
                <a:gd name="connsiteY683" fmla="*/ 308943 h 1365140"/>
                <a:gd name="connsiteX684" fmla="*/ 956114 w 1809743"/>
                <a:gd name="connsiteY684" fmla="*/ 311651 h 1365140"/>
                <a:gd name="connsiteX685" fmla="*/ 962421 w 1809743"/>
                <a:gd name="connsiteY685" fmla="*/ 311197 h 1365140"/>
                <a:gd name="connsiteX686" fmla="*/ 966021 w 1809743"/>
                <a:gd name="connsiteY686" fmla="*/ 307143 h 1365140"/>
                <a:gd name="connsiteX687" fmla="*/ 969167 w 1809743"/>
                <a:gd name="connsiteY687" fmla="*/ 305797 h 1365140"/>
                <a:gd name="connsiteX688" fmla="*/ 971875 w 1809743"/>
                <a:gd name="connsiteY688" fmla="*/ 306705 h 1365140"/>
                <a:gd name="connsiteX689" fmla="*/ 972783 w 1809743"/>
                <a:gd name="connsiteY689" fmla="*/ 310305 h 1365140"/>
                <a:gd name="connsiteX690" fmla="*/ 973237 w 1809743"/>
                <a:gd name="connsiteY690" fmla="*/ 313451 h 1365140"/>
                <a:gd name="connsiteX691" fmla="*/ 978637 w 1809743"/>
                <a:gd name="connsiteY691" fmla="*/ 311197 h 1365140"/>
                <a:gd name="connsiteX692" fmla="*/ 984037 w 1809743"/>
                <a:gd name="connsiteY692" fmla="*/ 311651 h 1365140"/>
                <a:gd name="connsiteX693" fmla="*/ 985837 w 1809743"/>
                <a:gd name="connsiteY693" fmla="*/ 316159 h 1365140"/>
                <a:gd name="connsiteX694" fmla="*/ 980875 w 1809743"/>
                <a:gd name="connsiteY694" fmla="*/ 320667 h 1365140"/>
                <a:gd name="connsiteX695" fmla="*/ 980421 w 1809743"/>
                <a:gd name="connsiteY695" fmla="*/ 330574 h 1365140"/>
                <a:gd name="connsiteX696" fmla="*/ 977275 w 1809743"/>
                <a:gd name="connsiteY696" fmla="*/ 329666 h 1365140"/>
                <a:gd name="connsiteX697" fmla="*/ 975021 w 1809743"/>
                <a:gd name="connsiteY697" fmla="*/ 316159 h 1365140"/>
                <a:gd name="connsiteX698" fmla="*/ 964205 w 1809743"/>
                <a:gd name="connsiteY698" fmla="*/ 324267 h 1365140"/>
                <a:gd name="connsiteX699" fmla="*/ 969605 w 1809743"/>
                <a:gd name="connsiteY699" fmla="*/ 310759 h 1365140"/>
                <a:gd name="connsiteX700" fmla="*/ 964659 w 1809743"/>
                <a:gd name="connsiteY700" fmla="*/ 314813 h 1365140"/>
                <a:gd name="connsiteX701" fmla="*/ 956551 w 1809743"/>
                <a:gd name="connsiteY701" fmla="*/ 318413 h 1365140"/>
                <a:gd name="connsiteX702" fmla="*/ 956551 w 1809743"/>
                <a:gd name="connsiteY702" fmla="*/ 327866 h 1365140"/>
                <a:gd name="connsiteX703" fmla="*/ 960605 w 1809743"/>
                <a:gd name="connsiteY703" fmla="*/ 329666 h 1365140"/>
                <a:gd name="connsiteX704" fmla="*/ 953405 w 1809743"/>
                <a:gd name="connsiteY704" fmla="*/ 338228 h 1365140"/>
                <a:gd name="connsiteX705" fmla="*/ 948898 w 1809743"/>
                <a:gd name="connsiteY705" fmla="*/ 339136 h 1365140"/>
                <a:gd name="connsiteX706" fmla="*/ 946644 w 1809743"/>
                <a:gd name="connsiteY706" fmla="*/ 345444 h 1365140"/>
                <a:gd name="connsiteX707" fmla="*/ 951152 w 1809743"/>
                <a:gd name="connsiteY707" fmla="*/ 349952 h 1365140"/>
                <a:gd name="connsiteX708" fmla="*/ 960605 w 1809743"/>
                <a:gd name="connsiteY708" fmla="*/ 350406 h 1365140"/>
                <a:gd name="connsiteX709" fmla="*/ 963313 w 1809743"/>
                <a:gd name="connsiteY709" fmla="*/ 343644 h 1365140"/>
                <a:gd name="connsiteX710" fmla="*/ 958805 w 1809743"/>
                <a:gd name="connsiteY710" fmla="*/ 343190 h 1365140"/>
                <a:gd name="connsiteX711" fmla="*/ 964205 w 1809743"/>
                <a:gd name="connsiteY711" fmla="*/ 335536 h 1365140"/>
                <a:gd name="connsiteX712" fmla="*/ 968259 w 1809743"/>
                <a:gd name="connsiteY712" fmla="*/ 336445 h 1365140"/>
                <a:gd name="connsiteX713" fmla="*/ 970059 w 1809743"/>
                <a:gd name="connsiteY713" fmla="*/ 349952 h 1365140"/>
                <a:gd name="connsiteX714" fmla="*/ 968713 w 1809743"/>
                <a:gd name="connsiteY714" fmla="*/ 361206 h 1365140"/>
                <a:gd name="connsiteX715" fmla="*/ 958351 w 1809743"/>
                <a:gd name="connsiteY715" fmla="*/ 370206 h 1365140"/>
                <a:gd name="connsiteX716" fmla="*/ 956097 w 1809743"/>
                <a:gd name="connsiteY716" fmla="*/ 376968 h 1365140"/>
                <a:gd name="connsiteX717" fmla="*/ 942590 w 1809743"/>
                <a:gd name="connsiteY717" fmla="*/ 389584 h 1365140"/>
                <a:gd name="connsiteX718" fmla="*/ 937628 w 1809743"/>
                <a:gd name="connsiteY718" fmla="*/ 387330 h 1365140"/>
                <a:gd name="connsiteX719" fmla="*/ 935828 w 1809743"/>
                <a:gd name="connsiteY719" fmla="*/ 390038 h 1365140"/>
                <a:gd name="connsiteX720" fmla="*/ 931774 w 1809743"/>
                <a:gd name="connsiteY720" fmla="*/ 390038 h 1365140"/>
                <a:gd name="connsiteX721" fmla="*/ 931774 w 1809743"/>
                <a:gd name="connsiteY721" fmla="*/ 392746 h 1365140"/>
                <a:gd name="connsiteX722" fmla="*/ 929066 w 1809743"/>
                <a:gd name="connsiteY722" fmla="*/ 398146 h 1365140"/>
                <a:gd name="connsiteX723" fmla="*/ 931320 w 1809743"/>
                <a:gd name="connsiteY723" fmla="*/ 400854 h 1365140"/>
                <a:gd name="connsiteX724" fmla="*/ 927720 w 1809743"/>
                <a:gd name="connsiteY724" fmla="*/ 406707 h 1365140"/>
                <a:gd name="connsiteX725" fmla="*/ 934028 w 1809743"/>
                <a:gd name="connsiteY725" fmla="*/ 413015 h 1365140"/>
                <a:gd name="connsiteX726" fmla="*/ 934028 w 1809743"/>
                <a:gd name="connsiteY726" fmla="*/ 422015 h 1365140"/>
                <a:gd name="connsiteX727" fmla="*/ 939882 w 1809743"/>
                <a:gd name="connsiteY727" fmla="*/ 435523 h 1365140"/>
                <a:gd name="connsiteX728" fmla="*/ 937628 w 1809743"/>
                <a:gd name="connsiteY728" fmla="*/ 439123 h 1365140"/>
                <a:gd name="connsiteX729" fmla="*/ 935828 w 1809743"/>
                <a:gd name="connsiteY729" fmla="*/ 449485 h 1365140"/>
                <a:gd name="connsiteX730" fmla="*/ 919158 w 1809743"/>
                <a:gd name="connsiteY730" fmla="*/ 449939 h 1365140"/>
                <a:gd name="connsiteX731" fmla="*/ 920958 w 1809743"/>
                <a:gd name="connsiteY731" fmla="*/ 445885 h 1365140"/>
                <a:gd name="connsiteX732" fmla="*/ 932666 w 1809743"/>
                <a:gd name="connsiteY732" fmla="*/ 444977 h 1365140"/>
                <a:gd name="connsiteX733" fmla="*/ 932211 w 1809743"/>
                <a:gd name="connsiteY733" fmla="*/ 438215 h 1365140"/>
                <a:gd name="connsiteX734" fmla="*/ 925904 w 1809743"/>
                <a:gd name="connsiteY734" fmla="*/ 434615 h 1365140"/>
                <a:gd name="connsiteX735" fmla="*/ 930412 w 1809743"/>
                <a:gd name="connsiteY735" fmla="*/ 425161 h 1365140"/>
                <a:gd name="connsiteX736" fmla="*/ 926812 w 1809743"/>
                <a:gd name="connsiteY736" fmla="*/ 424253 h 1365140"/>
                <a:gd name="connsiteX737" fmla="*/ 920050 w 1809743"/>
                <a:gd name="connsiteY737" fmla="*/ 434161 h 1365140"/>
                <a:gd name="connsiteX738" fmla="*/ 916904 w 1809743"/>
                <a:gd name="connsiteY738" fmla="*/ 432361 h 1365140"/>
                <a:gd name="connsiteX739" fmla="*/ 918704 w 1809743"/>
                <a:gd name="connsiteY739" fmla="*/ 422453 h 1365140"/>
                <a:gd name="connsiteX740" fmla="*/ 912396 w 1809743"/>
                <a:gd name="connsiteY740" fmla="*/ 418399 h 1365140"/>
                <a:gd name="connsiteX741" fmla="*/ 917358 w 1809743"/>
                <a:gd name="connsiteY741" fmla="*/ 408945 h 1365140"/>
                <a:gd name="connsiteX742" fmla="*/ 921866 w 1809743"/>
                <a:gd name="connsiteY742" fmla="*/ 376514 h 1365140"/>
                <a:gd name="connsiteX743" fmla="*/ 905650 w 1809743"/>
                <a:gd name="connsiteY743" fmla="*/ 388221 h 1365140"/>
                <a:gd name="connsiteX744" fmla="*/ 913304 w 1809743"/>
                <a:gd name="connsiteY744" fmla="*/ 373352 h 1365140"/>
                <a:gd name="connsiteX745" fmla="*/ 902488 w 1809743"/>
                <a:gd name="connsiteY745" fmla="*/ 377860 h 1365140"/>
                <a:gd name="connsiteX746" fmla="*/ 899780 w 1809743"/>
                <a:gd name="connsiteY746" fmla="*/ 372460 h 1365140"/>
                <a:gd name="connsiteX747" fmla="*/ 891672 w 1809743"/>
                <a:gd name="connsiteY747" fmla="*/ 364352 h 1365140"/>
                <a:gd name="connsiteX748" fmla="*/ 889418 w 1809743"/>
                <a:gd name="connsiteY748" fmla="*/ 365260 h 1365140"/>
                <a:gd name="connsiteX749" fmla="*/ 881764 w 1809743"/>
                <a:gd name="connsiteY749" fmla="*/ 361660 h 1365140"/>
                <a:gd name="connsiteX750" fmla="*/ 879510 w 1809743"/>
                <a:gd name="connsiteY750" fmla="*/ 370660 h 1365140"/>
                <a:gd name="connsiteX751" fmla="*/ 873656 w 1809743"/>
                <a:gd name="connsiteY751" fmla="*/ 371114 h 1365140"/>
                <a:gd name="connsiteX752" fmla="*/ 866894 w 1809743"/>
                <a:gd name="connsiteY752" fmla="*/ 370206 h 1365140"/>
                <a:gd name="connsiteX753" fmla="*/ 871856 w 1809743"/>
                <a:gd name="connsiteY753" fmla="*/ 384622 h 1365140"/>
                <a:gd name="connsiteX754" fmla="*/ 879964 w 1809743"/>
                <a:gd name="connsiteY754" fmla="*/ 396329 h 1365140"/>
                <a:gd name="connsiteX755" fmla="*/ 882672 w 1809743"/>
                <a:gd name="connsiteY755" fmla="*/ 392275 h 1365140"/>
                <a:gd name="connsiteX756" fmla="*/ 888072 w 1809743"/>
                <a:gd name="connsiteY756" fmla="*/ 390930 h 1365140"/>
                <a:gd name="connsiteX757" fmla="*/ 891672 w 1809743"/>
                <a:gd name="connsiteY757" fmla="*/ 393184 h 1365140"/>
                <a:gd name="connsiteX758" fmla="*/ 896618 w 1809743"/>
                <a:gd name="connsiteY758" fmla="*/ 394984 h 1365140"/>
                <a:gd name="connsiteX759" fmla="*/ 897964 w 1809743"/>
                <a:gd name="connsiteY759" fmla="*/ 401745 h 1365140"/>
                <a:gd name="connsiteX760" fmla="*/ 897510 w 1809743"/>
                <a:gd name="connsiteY760" fmla="*/ 409853 h 1365140"/>
                <a:gd name="connsiteX761" fmla="*/ 891656 w 1809743"/>
                <a:gd name="connsiteY761" fmla="*/ 413907 h 1365140"/>
                <a:gd name="connsiteX762" fmla="*/ 884002 w 1809743"/>
                <a:gd name="connsiteY762" fmla="*/ 408507 h 1365140"/>
                <a:gd name="connsiteX763" fmla="*/ 875002 w 1809743"/>
                <a:gd name="connsiteY763" fmla="*/ 399508 h 1365140"/>
                <a:gd name="connsiteX764" fmla="*/ 873656 w 1809743"/>
                <a:gd name="connsiteY764" fmla="*/ 392308 h 1365140"/>
                <a:gd name="connsiteX765" fmla="*/ 868711 w 1809743"/>
                <a:gd name="connsiteY765" fmla="*/ 388254 h 1365140"/>
                <a:gd name="connsiteX766" fmla="*/ 865565 w 1809743"/>
                <a:gd name="connsiteY766" fmla="*/ 387800 h 1365140"/>
                <a:gd name="connsiteX767" fmla="*/ 865565 w 1809743"/>
                <a:gd name="connsiteY767" fmla="*/ 394562 h 1365140"/>
                <a:gd name="connsiteX768" fmla="*/ 871419 w 1809743"/>
                <a:gd name="connsiteY768" fmla="*/ 399508 h 1365140"/>
                <a:gd name="connsiteX769" fmla="*/ 873219 w 1809743"/>
                <a:gd name="connsiteY769" fmla="*/ 404016 h 1365140"/>
                <a:gd name="connsiteX770" fmla="*/ 866911 w 1809743"/>
                <a:gd name="connsiteY770" fmla="*/ 402670 h 1365140"/>
                <a:gd name="connsiteX771" fmla="*/ 862857 w 1809743"/>
                <a:gd name="connsiteY771" fmla="*/ 406724 h 1365140"/>
                <a:gd name="connsiteX772" fmla="*/ 854749 w 1809743"/>
                <a:gd name="connsiteY772" fmla="*/ 405378 h 1365140"/>
                <a:gd name="connsiteX773" fmla="*/ 848441 w 1809743"/>
                <a:gd name="connsiteY773" fmla="*/ 402670 h 1365140"/>
                <a:gd name="connsiteX774" fmla="*/ 830425 w 1809743"/>
                <a:gd name="connsiteY774" fmla="*/ 399070 h 1365140"/>
                <a:gd name="connsiteX775" fmla="*/ 824117 w 1809743"/>
                <a:gd name="connsiteY775" fmla="*/ 402216 h 1365140"/>
                <a:gd name="connsiteX776" fmla="*/ 814209 w 1809743"/>
                <a:gd name="connsiteY776" fmla="*/ 404470 h 1365140"/>
                <a:gd name="connsiteX777" fmla="*/ 810609 w 1809743"/>
                <a:gd name="connsiteY777" fmla="*/ 407616 h 1365140"/>
                <a:gd name="connsiteX778" fmla="*/ 803848 w 1809743"/>
                <a:gd name="connsiteY778" fmla="*/ 407161 h 1365140"/>
                <a:gd name="connsiteX779" fmla="*/ 798448 w 1809743"/>
                <a:gd name="connsiteY779" fmla="*/ 403562 h 1365140"/>
                <a:gd name="connsiteX780" fmla="*/ 795302 w 1809743"/>
                <a:gd name="connsiteY780" fmla="*/ 407616 h 1365140"/>
                <a:gd name="connsiteX781" fmla="*/ 781794 w 1809743"/>
                <a:gd name="connsiteY781" fmla="*/ 400854 h 1365140"/>
                <a:gd name="connsiteX782" fmla="*/ 771886 w 1809743"/>
                <a:gd name="connsiteY782" fmla="*/ 390038 h 1365140"/>
                <a:gd name="connsiteX783" fmla="*/ 770978 w 1809743"/>
                <a:gd name="connsiteY783" fmla="*/ 384638 h 1365140"/>
                <a:gd name="connsiteX784" fmla="*/ 766924 w 1809743"/>
                <a:gd name="connsiteY784" fmla="*/ 383292 h 1365140"/>
                <a:gd name="connsiteX785" fmla="*/ 760162 w 1809743"/>
                <a:gd name="connsiteY785" fmla="*/ 389146 h 1365140"/>
                <a:gd name="connsiteX786" fmla="*/ 744401 w 1809743"/>
                <a:gd name="connsiteY786" fmla="*/ 387346 h 1365140"/>
                <a:gd name="connsiteX787" fmla="*/ 739439 w 1809743"/>
                <a:gd name="connsiteY787" fmla="*/ 375638 h 1365140"/>
                <a:gd name="connsiteX788" fmla="*/ 734931 w 1809743"/>
                <a:gd name="connsiteY788" fmla="*/ 374730 h 1365140"/>
                <a:gd name="connsiteX789" fmla="*/ 729077 w 1809743"/>
                <a:gd name="connsiteY789" fmla="*/ 370676 h 1365140"/>
                <a:gd name="connsiteX790" fmla="*/ 726369 w 1809743"/>
                <a:gd name="connsiteY790" fmla="*/ 366622 h 1365140"/>
                <a:gd name="connsiteX791" fmla="*/ 732677 w 1809743"/>
                <a:gd name="connsiteY791" fmla="*/ 362568 h 1365140"/>
                <a:gd name="connsiteX792" fmla="*/ 728169 w 1809743"/>
                <a:gd name="connsiteY792" fmla="*/ 356260 h 1365140"/>
                <a:gd name="connsiteX793" fmla="*/ 727261 w 1809743"/>
                <a:gd name="connsiteY793" fmla="*/ 348606 h 1365140"/>
                <a:gd name="connsiteX794" fmla="*/ 720499 w 1809743"/>
                <a:gd name="connsiteY794" fmla="*/ 342298 h 1365140"/>
                <a:gd name="connsiteX795" fmla="*/ 712845 w 1809743"/>
                <a:gd name="connsiteY795" fmla="*/ 339153 h 1365140"/>
                <a:gd name="connsiteX796" fmla="*/ 705645 w 1809743"/>
                <a:gd name="connsiteY796" fmla="*/ 343207 h 1365140"/>
                <a:gd name="connsiteX797" fmla="*/ 695737 w 1809743"/>
                <a:gd name="connsiteY797" fmla="*/ 348606 h 1365140"/>
                <a:gd name="connsiteX798" fmla="*/ 684483 w 1809743"/>
                <a:gd name="connsiteY798" fmla="*/ 354006 h 1365140"/>
                <a:gd name="connsiteX799" fmla="*/ 666922 w 1809743"/>
                <a:gd name="connsiteY799" fmla="*/ 356260 h 1365140"/>
                <a:gd name="connsiteX800" fmla="*/ 659268 w 1809743"/>
                <a:gd name="connsiteY800" fmla="*/ 371114 h 1365140"/>
                <a:gd name="connsiteX801" fmla="*/ 658360 w 1809743"/>
                <a:gd name="connsiteY801" fmla="*/ 376076 h 1365140"/>
                <a:gd name="connsiteX802" fmla="*/ 661068 w 1809743"/>
                <a:gd name="connsiteY802" fmla="*/ 379222 h 1365140"/>
                <a:gd name="connsiteX803" fmla="*/ 666030 w 1809743"/>
                <a:gd name="connsiteY803" fmla="*/ 374260 h 1365140"/>
                <a:gd name="connsiteX804" fmla="*/ 670976 w 1809743"/>
                <a:gd name="connsiteY804" fmla="*/ 382368 h 1365140"/>
                <a:gd name="connsiteX805" fmla="*/ 674576 w 1809743"/>
                <a:gd name="connsiteY805" fmla="*/ 384622 h 1365140"/>
                <a:gd name="connsiteX806" fmla="*/ 681338 w 1809743"/>
                <a:gd name="connsiteY806" fmla="*/ 379222 h 1365140"/>
                <a:gd name="connsiteX807" fmla="*/ 679538 w 1809743"/>
                <a:gd name="connsiteY807" fmla="*/ 372460 h 1365140"/>
                <a:gd name="connsiteX808" fmla="*/ 686300 w 1809743"/>
                <a:gd name="connsiteY808" fmla="*/ 372914 h 1365140"/>
                <a:gd name="connsiteX809" fmla="*/ 699353 w 1809743"/>
                <a:gd name="connsiteY809" fmla="*/ 371114 h 1365140"/>
                <a:gd name="connsiteX810" fmla="*/ 702953 w 1809743"/>
                <a:gd name="connsiteY810" fmla="*/ 372460 h 1365140"/>
                <a:gd name="connsiteX811" fmla="*/ 706099 w 1809743"/>
                <a:gd name="connsiteY811" fmla="*/ 362098 h 1365140"/>
                <a:gd name="connsiteX812" fmla="*/ 715099 w 1809743"/>
                <a:gd name="connsiteY812" fmla="*/ 357590 h 1365140"/>
                <a:gd name="connsiteX813" fmla="*/ 722753 w 1809743"/>
                <a:gd name="connsiteY813" fmla="*/ 357590 h 1365140"/>
                <a:gd name="connsiteX814" fmla="*/ 720499 w 1809743"/>
                <a:gd name="connsiteY814" fmla="*/ 367044 h 1365140"/>
                <a:gd name="connsiteX815" fmla="*/ 711045 w 1809743"/>
                <a:gd name="connsiteY815" fmla="*/ 371989 h 1365140"/>
                <a:gd name="connsiteX816" fmla="*/ 706537 w 1809743"/>
                <a:gd name="connsiteY816" fmla="*/ 381443 h 1365140"/>
                <a:gd name="connsiteX817" fmla="*/ 685813 w 1809743"/>
                <a:gd name="connsiteY817" fmla="*/ 387751 h 1365140"/>
                <a:gd name="connsiteX818" fmla="*/ 678159 w 1809743"/>
                <a:gd name="connsiteY818" fmla="*/ 389551 h 1365140"/>
                <a:gd name="connsiteX819" fmla="*/ 680413 w 1809743"/>
                <a:gd name="connsiteY819" fmla="*/ 397659 h 1365140"/>
                <a:gd name="connsiteX820" fmla="*/ 674559 w 1809743"/>
                <a:gd name="connsiteY820" fmla="*/ 399005 h 1365140"/>
                <a:gd name="connsiteX821" fmla="*/ 675467 w 1809743"/>
                <a:gd name="connsiteY821" fmla="*/ 409821 h 1365140"/>
                <a:gd name="connsiteX822" fmla="*/ 680867 w 1809743"/>
                <a:gd name="connsiteY822" fmla="*/ 417475 h 1365140"/>
                <a:gd name="connsiteX823" fmla="*/ 681775 w 1809743"/>
                <a:gd name="connsiteY823" fmla="*/ 426037 h 1365140"/>
                <a:gd name="connsiteX824" fmla="*/ 686737 w 1809743"/>
                <a:gd name="connsiteY824" fmla="*/ 436853 h 1365140"/>
                <a:gd name="connsiteX825" fmla="*/ 690337 w 1809743"/>
                <a:gd name="connsiteY825" fmla="*/ 438198 h 1365140"/>
                <a:gd name="connsiteX826" fmla="*/ 686737 w 1809743"/>
                <a:gd name="connsiteY826" fmla="*/ 442706 h 1365140"/>
                <a:gd name="connsiteX827" fmla="*/ 689883 w 1809743"/>
                <a:gd name="connsiteY827" fmla="*/ 449468 h 1365140"/>
                <a:gd name="connsiteX828" fmla="*/ 680429 w 1809743"/>
                <a:gd name="connsiteY828" fmla="*/ 444069 h 1365140"/>
                <a:gd name="connsiteX829" fmla="*/ 680883 w 1809743"/>
                <a:gd name="connsiteY829" fmla="*/ 458484 h 1365140"/>
                <a:gd name="connsiteX830" fmla="*/ 688991 w 1809743"/>
                <a:gd name="connsiteY830" fmla="*/ 476500 h 1365140"/>
                <a:gd name="connsiteX831" fmla="*/ 671430 w 1809743"/>
                <a:gd name="connsiteY831" fmla="*/ 451722 h 1365140"/>
                <a:gd name="connsiteX832" fmla="*/ 663776 w 1809743"/>
                <a:gd name="connsiteY832" fmla="*/ 443615 h 1365140"/>
                <a:gd name="connsiteX833" fmla="*/ 661976 w 1809743"/>
                <a:gd name="connsiteY833" fmla="*/ 440469 h 1365140"/>
                <a:gd name="connsiteX834" fmla="*/ 669176 w 1809743"/>
                <a:gd name="connsiteY834" fmla="*/ 442723 h 1365140"/>
                <a:gd name="connsiteX835" fmla="*/ 678175 w 1809743"/>
                <a:gd name="connsiteY835" fmla="*/ 439577 h 1365140"/>
                <a:gd name="connsiteX836" fmla="*/ 676376 w 1809743"/>
                <a:gd name="connsiteY836" fmla="*/ 433723 h 1365140"/>
                <a:gd name="connsiteX837" fmla="*/ 670976 w 1809743"/>
                <a:gd name="connsiteY837" fmla="*/ 425161 h 1365140"/>
                <a:gd name="connsiteX838" fmla="*/ 660614 w 1809743"/>
                <a:gd name="connsiteY838" fmla="*/ 412107 h 1365140"/>
                <a:gd name="connsiteX839" fmla="*/ 655214 w 1809743"/>
                <a:gd name="connsiteY839" fmla="*/ 423361 h 1365140"/>
                <a:gd name="connsiteX840" fmla="*/ 652506 w 1809743"/>
                <a:gd name="connsiteY840" fmla="*/ 406691 h 1365140"/>
                <a:gd name="connsiteX841" fmla="*/ 641252 w 1809743"/>
                <a:gd name="connsiteY841" fmla="*/ 405783 h 1365140"/>
                <a:gd name="connsiteX842" fmla="*/ 637198 w 1809743"/>
                <a:gd name="connsiteY842" fmla="*/ 398583 h 1365140"/>
                <a:gd name="connsiteX843" fmla="*/ 629544 w 1809743"/>
                <a:gd name="connsiteY843" fmla="*/ 393621 h 1365140"/>
                <a:gd name="connsiteX844" fmla="*/ 614691 w 1809743"/>
                <a:gd name="connsiteY844" fmla="*/ 403983 h 1365140"/>
                <a:gd name="connsiteX845" fmla="*/ 589913 w 1809743"/>
                <a:gd name="connsiteY845" fmla="*/ 408945 h 1365140"/>
                <a:gd name="connsiteX846" fmla="*/ 566498 w 1809743"/>
                <a:gd name="connsiteY846" fmla="*/ 410291 h 1365140"/>
                <a:gd name="connsiteX847" fmla="*/ 545774 w 1809743"/>
                <a:gd name="connsiteY847" fmla="*/ 404891 h 1365140"/>
                <a:gd name="connsiteX848" fmla="*/ 526866 w 1809743"/>
                <a:gd name="connsiteY848" fmla="*/ 403091 h 1365140"/>
                <a:gd name="connsiteX849" fmla="*/ 521904 w 1809743"/>
                <a:gd name="connsiteY849" fmla="*/ 396783 h 1365140"/>
                <a:gd name="connsiteX850" fmla="*/ 535412 w 1809743"/>
                <a:gd name="connsiteY850" fmla="*/ 379222 h 1365140"/>
                <a:gd name="connsiteX851" fmla="*/ 551628 w 1809743"/>
                <a:gd name="connsiteY851" fmla="*/ 379222 h 1365140"/>
                <a:gd name="connsiteX852" fmla="*/ 553882 w 1809743"/>
                <a:gd name="connsiteY852" fmla="*/ 372914 h 1365140"/>
                <a:gd name="connsiteX853" fmla="*/ 543066 w 1809743"/>
                <a:gd name="connsiteY853" fmla="*/ 352644 h 1365140"/>
                <a:gd name="connsiteX854" fmla="*/ 515596 w 1809743"/>
                <a:gd name="connsiteY854" fmla="*/ 335974 h 1365140"/>
                <a:gd name="connsiteX855" fmla="*/ 511996 w 1809743"/>
                <a:gd name="connsiteY855" fmla="*/ 339574 h 1365140"/>
                <a:gd name="connsiteX856" fmla="*/ 502543 w 1809743"/>
                <a:gd name="connsiteY856" fmla="*/ 334612 h 1365140"/>
                <a:gd name="connsiteX857" fmla="*/ 508851 w 1809743"/>
                <a:gd name="connsiteY857" fmla="*/ 345428 h 1365140"/>
                <a:gd name="connsiteX858" fmla="*/ 502997 w 1809743"/>
                <a:gd name="connsiteY858" fmla="*/ 344520 h 1365140"/>
                <a:gd name="connsiteX859" fmla="*/ 493997 w 1809743"/>
                <a:gd name="connsiteY859" fmla="*/ 341812 h 1365140"/>
                <a:gd name="connsiteX860" fmla="*/ 487689 w 1809743"/>
                <a:gd name="connsiteY860" fmla="*/ 341812 h 1365140"/>
                <a:gd name="connsiteX861" fmla="*/ 452566 w 1809743"/>
                <a:gd name="connsiteY861" fmla="*/ 322450 h 1365140"/>
                <a:gd name="connsiteX862" fmla="*/ 424642 w 1809743"/>
                <a:gd name="connsiteY862" fmla="*/ 312997 h 1365140"/>
                <a:gd name="connsiteX863" fmla="*/ 413826 w 1809743"/>
                <a:gd name="connsiteY863" fmla="*/ 301289 h 1365140"/>
                <a:gd name="connsiteX864" fmla="*/ 394464 w 1809743"/>
                <a:gd name="connsiteY864" fmla="*/ 289127 h 1365140"/>
                <a:gd name="connsiteX865" fmla="*/ 364287 w 1809743"/>
                <a:gd name="connsiteY865" fmla="*/ 290473 h 1365140"/>
                <a:gd name="connsiteX866" fmla="*/ 362487 w 1809743"/>
                <a:gd name="connsiteY866" fmla="*/ 308035 h 1365140"/>
                <a:gd name="connsiteX867" fmla="*/ 358887 w 1809743"/>
                <a:gd name="connsiteY867" fmla="*/ 307581 h 1365140"/>
                <a:gd name="connsiteX868" fmla="*/ 356633 w 1809743"/>
                <a:gd name="connsiteY868" fmla="*/ 313888 h 1365140"/>
                <a:gd name="connsiteX869" fmla="*/ 342671 w 1809743"/>
                <a:gd name="connsiteY869" fmla="*/ 317034 h 1365140"/>
                <a:gd name="connsiteX870" fmla="*/ 337272 w 1809743"/>
                <a:gd name="connsiteY870" fmla="*/ 313434 h 1365140"/>
                <a:gd name="connsiteX871" fmla="*/ 346271 w 1809743"/>
                <a:gd name="connsiteY871" fmla="*/ 295873 h 1365140"/>
                <a:gd name="connsiteX872" fmla="*/ 339072 w 1809743"/>
                <a:gd name="connsiteY872" fmla="*/ 292273 h 1365140"/>
                <a:gd name="connsiteX873" fmla="*/ 339072 w 1809743"/>
                <a:gd name="connsiteY873" fmla="*/ 286419 h 1365140"/>
                <a:gd name="connsiteX874" fmla="*/ 341780 w 1809743"/>
                <a:gd name="connsiteY874" fmla="*/ 276511 h 1365140"/>
                <a:gd name="connsiteX875" fmla="*/ 336817 w 1809743"/>
                <a:gd name="connsiteY875" fmla="*/ 265695 h 1365140"/>
                <a:gd name="connsiteX876" fmla="*/ 332764 w 1809743"/>
                <a:gd name="connsiteY876" fmla="*/ 265695 h 1365140"/>
                <a:gd name="connsiteX877" fmla="*/ 333218 w 1809743"/>
                <a:gd name="connsiteY877" fmla="*/ 275149 h 1365140"/>
                <a:gd name="connsiteX878" fmla="*/ 324218 w 1809743"/>
                <a:gd name="connsiteY878" fmla="*/ 272895 h 1365140"/>
                <a:gd name="connsiteX879" fmla="*/ 321072 w 1809743"/>
                <a:gd name="connsiteY879" fmla="*/ 280549 h 1365140"/>
                <a:gd name="connsiteX880" fmla="*/ 333234 w 1809743"/>
                <a:gd name="connsiteY880" fmla="*/ 281003 h 1365140"/>
                <a:gd name="connsiteX881" fmla="*/ 320618 w 1809743"/>
                <a:gd name="connsiteY881" fmla="*/ 289565 h 1365140"/>
                <a:gd name="connsiteX882" fmla="*/ 324218 w 1809743"/>
                <a:gd name="connsiteY882" fmla="*/ 294965 h 1365140"/>
                <a:gd name="connsiteX883" fmla="*/ 317018 w 1809743"/>
                <a:gd name="connsiteY883" fmla="*/ 299019 h 1365140"/>
                <a:gd name="connsiteX884" fmla="*/ 321526 w 1809743"/>
                <a:gd name="connsiteY884" fmla="*/ 305327 h 1365140"/>
                <a:gd name="connsiteX885" fmla="*/ 315672 w 1809743"/>
                <a:gd name="connsiteY885" fmla="*/ 308926 h 1365140"/>
                <a:gd name="connsiteX886" fmla="*/ 316126 w 1809743"/>
                <a:gd name="connsiteY886" fmla="*/ 315234 h 1365140"/>
                <a:gd name="connsiteX887" fmla="*/ 301273 w 1809743"/>
                <a:gd name="connsiteY887" fmla="*/ 307126 h 1365140"/>
                <a:gd name="connsiteX888" fmla="*/ 291365 w 1809743"/>
                <a:gd name="connsiteY888" fmla="*/ 290019 h 1365140"/>
                <a:gd name="connsiteX889" fmla="*/ 288219 w 1809743"/>
                <a:gd name="connsiteY889" fmla="*/ 277403 h 1365140"/>
                <a:gd name="connsiteX890" fmla="*/ 281911 w 1809743"/>
                <a:gd name="connsiteY890" fmla="*/ 260295 h 1365140"/>
                <a:gd name="connsiteX891" fmla="*/ 264349 w 1809743"/>
                <a:gd name="connsiteY891" fmla="*/ 243626 h 1365140"/>
                <a:gd name="connsiteX892" fmla="*/ 261641 w 1809743"/>
                <a:gd name="connsiteY892" fmla="*/ 253079 h 1365140"/>
                <a:gd name="connsiteX893" fmla="*/ 273349 w 1809743"/>
                <a:gd name="connsiteY893" fmla="*/ 266587 h 1365140"/>
                <a:gd name="connsiteX894" fmla="*/ 256679 w 1809743"/>
                <a:gd name="connsiteY894" fmla="*/ 273349 h 1365140"/>
                <a:gd name="connsiteX895" fmla="*/ 258479 w 1809743"/>
                <a:gd name="connsiteY895" fmla="*/ 283257 h 1365140"/>
                <a:gd name="connsiteX896" fmla="*/ 248117 w 1809743"/>
                <a:gd name="connsiteY896" fmla="*/ 297673 h 1365140"/>
                <a:gd name="connsiteX897" fmla="*/ 242263 w 1809743"/>
                <a:gd name="connsiteY897" fmla="*/ 294527 h 1365140"/>
                <a:gd name="connsiteX898" fmla="*/ 244517 w 1809743"/>
                <a:gd name="connsiteY898" fmla="*/ 290473 h 1365140"/>
                <a:gd name="connsiteX899" fmla="*/ 248117 w 1809743"/>
                <a:gd name="connsiteY899" fmla="*/ 282365 h 1365140"/>
                <a:gd name="connsiteX900" fmla="*/ 245409 w 1809743"/>
                <a:gd name="connsiteY900" fmla="*/ 279657 h 1365140"/>
                <a:gd name="connsiteX901" fmla="*/ 240901 w 1809743"/>
                <a:gd name="connsiteY901" fmla="*/ 288657 h 1365140"/>
                <a:gd name="connsiteX902" fmla="*/ 217032 w 1809743"/>
                <a:gd name="connsiteY902" fmla="*/ 297219 h 1365140"/>
                <a:gd name="connsiteX903" fmla="*/ 215232 w 1809743"/>
                <a:gd name="connsiteY903" fmla="*/ 308472 h 1365140"/>
                <a:gd name="connsiteX904" fmla="*/ 203070 w 1809743"/>
                <a:gd name="connsiteY904" fmla="*/ 324234 h 1365140"/>
                <a:gd name="connsiteX905" fmla="*/ 198124 w 1809743"/>
                <a:gd name="connsiteY905" fmla="*/ 311618 h 1365140"/>
                <a:gd name="connsiteX906" fmla="*/ 189562 w 1809743"/>
                <a:gd name="connsiteY906" fmla="*/ 313872 h 1365140"/>
                <a:gd name="connsiteX907" fmla="*/ 180108 w 1809743"/>
                <a:gd name="connsiteY907" fmla="*/ 326034 h 1365140"/>
                <a:gd name="connsiteX908" fmla="*/ 170655 w 1809743"/>
                <a:gd name="connsiteY908" fmla="*/ 337288 h 1365140"/>
                <a:gd name="connsiteX909" fmla="*/ 176054 w 1809743"/>
                <a:gd name="connsiteY909" fmla="*/ 347650 h 1365140"/>
                <a:gd name="connsiteX910" fmla="*/ 161185 w 1809743"/>
                <a:gd name="connsiteY910" fmla="*/ 351250 h 1365140"/>
                <a:gd name="connsiteX911" fmla="*/ 154877 w 1809743"/>
                <a:gd name="connsiteY911" fmla="*/ 345850 h 1365140"/>
                <a:gd name="connsiteX912" fmla="*/ 165693 w 1809743"/>
                <a:gd name="connsiteY912" fmla="*/ 333688 h 1365140"/>
                <a:gd name="connsiteX913" fmla="*/ 164347 w 1809743"/>
                <a:gd name="connsiteY913" fmla="*/ 326034 h 1365140"/>
                <a:gd name="connsiteX914" fmla="*/ 179217 w 1809743"/>
                <a:gd name="connsiteY914" fmla="*/ 316580 h 1365140"/>
                <a:gd name="connsiteX915" fmla="*/ 179217 w 1809743"/>
                <a:gd name="connsiteY915" fmla="*/ 309380 h 1365140"/>
                <a:gd name="connsiteX916" fmla="*/ 188670 w 1809743"/>
                <a:gd name="connsiteY916" fmla="*/ 307126 h 1365140"/>
                <a:gd name="connsiteX917" fmla="*/ 207140 w 1809743"/>
                <a:gd name="connsiteY917" fmla="*/ 303527 h 1365140"/>
                <a:gd name="connsiteX918" fmla="*/ 238209 w 1809743"/>
                <a:gd name="connsiteY918" fmla="*/ 272003 h 1365140"/>
                <a:gd name="connsiteX919" fmla="*/ 228756 w 1809743"/>
                <a:gd name="connsiteY919" fmla="*/ 263441 h 1365140"/>
                <a:gd name="connsiteX920" fmla="*/ 221556 w 1809743"/>
                <a:gd name="connsiteY920" fmla="*/ 277403 h 1365140"/>
                <a:gd name="connsiteX921" fmla="*/ 215248 w 1809743"/>
                <a:gd name="connsiteY921" fmla="*/ 269295 h 1365140"/>
                <a:gd name="connsiteX922" fmla="*/ 203540 w 1809743"/>
                <a:gd name="connsiteY922" fmla="*/ 272441 h 1365140"/>
                <a:gd name="connsiteX923" fmla="*/ 199032 w 1809743"/>
                <a:gd name="connsiteY923" fmla="*/ 286403 h 1365140"/>
                <a:gd name="connsiteX924" fmla="*/ 194978 w 1809743"/>
                <a:gd name="connsiteY924" fmla="*/ 278749 h 1365140"/>
                <a:gd name="connsiteX925" fmla="*/ 193178 w 1809743"/>
                <a:gd name="connsiteY925" fmla="*/ 286857 h 1365140"/>
                <a:gd name="connsiteX926" fmla="*/ 165709 w 1809743"/>
                <a:gd name="connsiteY926" fmla="*/ 301273 h 1365140"/>
                <a:gd name="connsiteX927" fmla="*/ 162109 w 1809743"/>
                <a:gd name="connsiteY927" fmla="*/ 312526 h 1365140"/>
                <a:gd name="connsiteX928" fmla="*/ 142747 w 1809743"/>
                <a:gd name="connsiteY928" fmla="*/ 322434 h 1365140"/>
                <a:gd name="connsiteX929" fmla="*/ 148147 w 1809743"/>
                <a:gd name="connsiteY929" fmla="*/ 306218 h 1365140"/>
                <a:gd name="connsiteX930" fmla="*/ 133294 w 1809743"/>
                <a:gd name="connsiteY930" fmla="*/ 295402 h 1365140"/>
                <a:gd name="connsiteX931" fmla="*/ 129694 w 1809743"/>
                <a:gd name="connsiteY931" fmla="*/ 311164 h 1365140"/>
                <a:gd name="connsiteX932" fmla="*/ 122932 w 1809743"/>
                <a:gd name="connsiteY932" fmla="*/ 310256 h 1365140"/>
                <a:gd name="connsiteX933" fmla="*/ 104462 w 1809743"/>
                <a:gd name="connsiteY933" fmla="*/ 321510 h 1365140"/>
                <a:gd name="connsiteX934" fmla="*/ 100408 w 1809743"/>
                <a:gd name="connsiteY934" fmla="*/ 327818 h 1365140"/>
                <a:gd name="connsiteX935" fmla="*/ 113024 w 1809743"/>
                <a:gd name="connsiteY935" fmla="*/ 336818 h 1365140"/>
                <a:gd name="connsiteX936" fmla="*/ 112570 w 1809743"/>
                <a:gd name="connsiteY936" fmla="*/ 351687 h 1365140"/>
                <a:gd name="connsiteX937" fmla="*/ 105370 w 1809743"/>
                <a:gd name="connsiteY937" fmla="*/ 348087 h 1365140"/>
                <a:gd name="connsiteX938" fmla="*/ 88262 w 1809743"/>
                <a:gd name="connsiteY938" fmla="*/ 344034 h 1365140"/>
                <a:gd name="connsiteX939" fmla="*/ 46377 w 1809743"/>
                <a:gd name="connsiteY939" fmla="*/ 319710 h 1365140"/>
                <a:gd name="connsiteX940" fmla="*/ 29269 w 1809743"/>
                <a:gd name="connsiteY940" fmla="*/ 306202 h 1365140"/>
                <a:gd name="connsiteX941" fmla="*/ 0 w 1809743"/>
                <a:gd name="connsiteY941" fmla="*/ 300348 h 1365140"/>
                <a:gd name="connsiteX942" fmla="*/ 0 w 1809743"/>
                <a:gd name="connsiteY942" fmla="*/ 755217 h 1365140"/>
                <a:gd name="connsiteX943" fmla="*/ 7200 w 1809743"/>
                <a:gd name="connsiteY943" fmla="*/ 759725 h 1365140"/>
                <a:gd name="connsiteX944" fmla="*/ 10346 w 1809743"/>
                <a:gd name="connsiteY944" fmla="*/ 755217 h 1365140"/>
                <a:gd name="connsiteX945" fmla="*/ 19799 w 1809743"/>
                <a:gd name="connsiteY945" fmla="*/ 761071 h 1365140"/>
                <a:gd name="connsiteX946" fmla="*/ 24745 w 1809743"/>
                <a:gd name="connsiteY946" fmla="*/ 755217 h 1365140"/>
                <a:gd name="connsiteX947" fmla="*/ 36453 w 1809743"/>
                <a:gd name="connsiteY947" fmla="*/ 755217 h 1365140"/>
                <a:gd name="connsiteX948" fmla="*/ 36453 w 1809743"/>
                <a:gd name="connsiteY948" fmla="*/ 767832 h 1365140"/>
                <a:gd name="connsiteX949" fmla="*/ 69322 w 1809743"/>
                <a:gd name="connsiteY949" fmla="*/ 801156 h 1365140"/>
                <a:gd name="connsiteX950" fmla="*/ 69322 w 1809743"/>
                <a:gd name="connsiteY950" fmla="*/ 811972 h 1365140"/>
                <a:gd name="connsiteX951" fmla="*/ 90938 w 1809743"/>
                <a:gd name="connsiteY951" fmla="*/ 802064 h 1365140"/>
                <a:gd name="connsiteX952" fmla="*/ 90938 w 1809743"/>
                <a:gd name="connsiteY952" fmla="*/ 793956 h 1365140"/>
                <a:gd name="connsiteX953" fmla="*/ 94084 w 1809743"/>
                <a:gd name="connsiteY953" fmla="*/ 784502 h 1365140"/>
                <a:gd name="connsiteX954" fmla="*/ 107138 w 1809743"/>
                <a:gd name="connsiteY954" fmla="*/ 778194 h 1365140"/>
                <a:gd name="connsiteX955" fmla="*/ 117045 w 1809743"/>
                <a:gd name="connsiteY955" fmla="*/ 781340 h 1365140"/>
                <a:gd name="connsiteX956" fmla="*/ 123353 w 1809743"/>
                <a:gd name="connsiteY956" fmla="*/ 796194 h 1365140"/>
                <a:gd name="connsiteX957" fmla="*/ 150823 w 1809743"/>
                <a:gd name="connsiteY957" fmla="*/ 824117 h 1365140"/>
                <a:gd name="connsiteX958" fmla="*/ 186854 w 1809743"/>
                <a:gd name="connsiteY958" fmla="*/ 899780 h 1365140"/>
                <a:gd name="connsiteX959" fmla="*/ 223340 w 1809743"/>
                <a:gd name="connsiteY959" fmla="*/ 919142 h 1365140"/>
                <a:gd name="connsiteX960" fmla="*/ 223340 w 1809743"/>
                <a:gd name="connsiteY960" fmla="*/ 931304 h 1365140"/>
                <a:gd name="connsiteX961" fmla="*/ 224686 w 1809743"/>
                <a:gd name="connsiteY961" fmla="*/ 952027 h 1365140"/>
                <a:gd name="connsiteX962" fmla="*/ 212070 w 1809743"/>
                <a:gd name="connsiteY962" fmla="*/ 972297 h 1365140"/>
                <a:gd name="connsiteX963" fmla="*/ 218832 w 1809743"/>
                <a:gd name="connsiteY963" fmla="*/ 981297 h 1365140"/>
                <a:gd name="connsiteX964" fmla="*/ 214778 w 1809743"/>
                <a:gd name="connsiteY964" fmla="*/ 989859 h 1365140"/>
                <a:gd name="connsiteX965" fmla="*/ 214778 w 1809743"/>
                <a:gd name="connsiteY965" fmla="*/ 1001566 h 1365140"/>
                <a:gd name="connsiteX966" fmla="*/ 224686 w 1809743"/>
                <a:gd name="connsiteY966" fmla="*/ 1024090 h 1365140"/>
                <a:gd name="connsiteX967" fmla="*/ 233685 w 1809743"/>
                <a:gd name="connsiteY967" fmla="*/ 1026798 h 1365140"/>
                <a:gd name="connsiteX968" fmla="*/ 242247 w 1809743"/>
                <a:gd name="connsiteY968" fmla="*/ 1020490 h 1365140"/>
                <a:gd name="connsiteX969" fmla="*/ 242247 w 1809743"/>
                <a:gd name="connsiteY969" fmla="*/ 1037598 h 1365140"/>
                <a:gd name="connsiteX970" fmla="*/ 242247 w 1809743"/>
                <a:gd name="connsiteY970" fmla="*/ 1044798 h 1365140"/>
                <a:gd name="connsiteX971" fmla="*/ 253955 w 1809743"/>
                <a:gd name="connsiteY971" fmla="*/ 1055160 h 1365140"/>
                <a:gd name="connsiteX972" fmla="*/ 260717 w 1809743"/>
                <a:gd name="connsiteY972" fmla="*/ 1047052 h 1365140"/>
                <a:gd name="connsiteX973" fmla="*/ 271971 w 1809743"/>
                <a:gd name="connsiteY973" fmla="*/ 1058305 h 1365140"/>
                <a:gd name="connsiteX974" fmla="*/ 267463 w 1809743"/>
                <a:gd name="connsiteY974" fmla="*/ 1066867 h 1365140"/>
                <a:gd name="connsiteX975" fmla="*/ 267463 w 1809743"/>
                <a:gd name="connsiteY975" fmla="*/ 1074067 h 1365140"/>
                <a:gd name="connsiteX976" fmla="*/ 272863 w 1809743"/>
                <a:gd name="connsiteY976" fmla="*/ 1076775 h 1365140"/>
                <a:gd name="connsiteX977" fmla="*/ 272863 w 1809743"/>
                <a:gd name="connsiteY977" fmla="*/ 1085775 h 1365140"/>
                <a:gd name="connsiteX978" fmla="*/ 276462 w 1809743"/>
                <a:gd name="connsiteY978" fmla="*/ 1088921 h 1365140"/>
                <a:gd name="connsiteX979" fmla="*/ 272863 w 1809743"/>
                <a:gd name="connsiteY979" fmla="*/ 1094321 h 1365140"/>
                <a:gd name="connsiteX980" fmla="*/ 278262 w 1809743"/>
                <a:gd name="connsiteY980" fmla="*/ 1099283 h 1365140"/>
                <a:gd name="connsiteX981" fmla="*/ 287716 w 1809743"/>
                <a:gd name="connsiteY981" fmla="*/ 1099283 h 1365140"/>
                <a:gd name="connsiteX982" fmla="*/ 294916 w 1809743"/>
                <a:gd name="connsiteY982" fmla="*/ 1102429 h 1365140"/>
                <a:gd name="connsiteX983" fmla="*/ 299878 w 1809743"/>
                <a:gd name="connsiteY983" fmla="*/ 1108282 h 1365140"/>
                <a:gd name="connsiteX984" fmla="*/ 303932 w 1809743"/>
                <a:gd name="connsiteY984" fmla="*/ 1108282 h 1365140"/>
                <a:gd name="connsiteX985" fmla="*/ 308440 w 1809743"/>
                <a:gd name="connsiteY985" fmla="*/ 1112790 h 1365140"/>
                <a:gd name="connsiteX986" fmla="*/ 313840 w 1809743"/>
                <a:gd name="connsiteY986" fmla="*/ 1112790 h 1365140"/>
                <a:gd name="connsiteX987" fmla="*/ 322402 w 1809743"/>
                <a:gd name="connsiteY987" fmla="*/ 1112790 h 1365140"/>
                <a:gd name="connsiteX988" fmla="*/ 332310 w 1809743"/>
                <a:gd name="connsiteY988" fmla="*/ 1117298 h 1365140"/>
                <a:gd name="connsiteX989" fmla="*/ 332310 w 1809743"/>
                <a:gd name="connsiteY989" fmla="*/ 1128552 h 1365140"/>
                <a:gd name="connsiteX990" fmla="*/ 339072 w 1809743"/>
                <a:gd name="connsiteY990" fmla="*/ 1138006 h 1365140"/>
                <a:gd name="connsiteX991" fmla="*/ 347633 w 1809743"/>
                <a:gd name="connsiteY991" fmla="*/ 1133498 h 1365140"/>
                <a:gd name="connsiteX992" fmla="*/ 347633 w 1809743"/>
                <a:gd name="connsiteY992" fmla="*/ 1140260 h 1365140"/>
                <a:gd name="connsiteX993" fmla="*/ 356633 w 1809743"/>
                <a:gd name="connsiteY993" fmla="*/ 1145660 h 1365140"/>
                <a:gd name="connsiteX994" fmla="*/ 362487 w 1809743"/>
                <a:gd name="connsiteY994" fmla="*/ 1140260 h 1365140"/>
                <a:gd name="connsiteX995" fmla="*/ 362487 w 1809743"/>
                <a:gd name="connsiteY995" fmla="*/ 1148368 h 1365140"/>
                <a:gd name="connsiteX996" fmla="*/ 366963 w 1809743"/>
                <a:gd name="connsiteY996" fmla="*/ 1159443 h 1365140"/>
                <a:gd name="connsiteX997" fmla="*/ 688537 w 1809743"/>
                <a:gd name="connsiteY997" fmla="*/ 1160075 h 1365140"/>
                <a:gd name="connsiteX998" fmla="*/ 936671 w 1809743"/>
                <a:gd name="connsiteY998" fmla="*/ 1158730 h 1365140"/>
                <a:gd name="connsiteX999" fmla="*/ 937271 w 1809743"/>
                <a:gd name="connsiteY999" fmla="*/ 1154627 h 1365140"/>
                <a:gd name="connsiteX1000" fmla="*/ 944584 w 1809743"/>
                <a:gd name="connsiteY1000" fmla="*/ 1154724 h 1365140"/>
                <a:gd name="connsiteX1001" fmla="*/ 944584 w 1809743"/>
                <a:gd name="connsiteY1001" fmla="*/ 1154724 h 1365140"/>
                <a:gd name="connsiteX1002" fmla="*/ 945687 w 1809743"/>
                <a:gd name="connsiteY1002" fmla="*/ 1164584 h 1365140"/>
                <a:gd name="connsiteX1003" fmla="*/ 951087 w 1809743"/>
                <a:gd name="connsiteY1003" fmla="*/ 1169983 h 1365140"/>
                <a:gd name="connsiteX1004" fmla="*/ 957395 w 1809743"/>
                <a:gd name="connsiteY1004" fmla="*/ 1169983 h 1365140"/>
                <a:gd name="connsiteX1005" fmla="*/ 963248 w 1809743"/>
                <a:gd name="connsiteY1005" fmla="*/ 1172237 h 1365140"/>
                <a:gd name="connsiteX1006" fmla="*/ 966848 w 1809743"/>
                <a:gd name="connsiteY1006" fmla="*/ 1174491 h 1365140"/>
                <a:gd name="connsiteX1007" fmla="*/ 972248 w 1809743"/>
                <a:gd name="connsiteY1007" fmla="*/ 1172237 h 1365140"/>
                <a:gd name="connsiteX1008" fmla="*/ 978556 w 1809743"/>
                <a:gd name="connsiteY1008" fmla="*/ 1172237 h 1365140"/>
                <a:gd name="connsiteX1009" fmla="*/ 987118 w 1809743"/>
                <a:gd name="connsiteY1009" fmla="*/ 1175837 h 1365140"/>
                <a:gd name="connsiteX1010" fmla="*/ 995680 w 1809743"/>
                <a:gd name="connsiteY1010" fmla="*/ 1182599 h 1365140"/>
                <a:gd name="connsiteX1011" fmla="*/ 1002442 w 1809743"/>
                <a:gd name="connsiteY1011" fmla="*/ 1182599 h 1365140"/>
                <a:gd name="connsiteX1012" fmla="*/ 1013696 w 1809743"/>
                <a:gd name="connsiteY1012" fmla="*/ 1189361 h 1365140"/>
                <a:gd name="connsiteX1013" fmla="*/ 1026749 w 1809743"/>
                <a:gd name="connsiteY1013" fmla="*/ 1182599 h 1365140"/>
                <a:gd name="connsiteX1014" fmla="*/ 1032149 w 1809743"/>
                <a:gd name="connsiteY1014" fmla="*/ 1189361 h 1365140"/>
                <a:gd name="connsiteX1015" fmla="*/ 1053765 w 1809743"/>
                <a:gd name="connsiteY1015" fmla="*/ 1189361 h 1365140"/>
                <a:gd name="connsiteX1016" fmla="*/ 1062327 w 1809743"/>
                <a:gd name="connsiteY1016" fmla="*/ 1177199 h 1365140"/>
                <a:gd name="connsiteX1017" fmla="*/ 1071781 w 1809743"/>
                <a:gd name="connsiteY1017" fmla="*/ 1176291 h 1365140"/>
                <a:gd name="connsiteX1018" fmla="*/ 1074926 w 1809743"/>
                <a:gd name="connsiteY1018" fmla="*/ 1166838 h 1365140"/>
                <a:gd name="connsiteX1019" fmla="*/ 1081688 w 1809743"/>
                <a:gd name="connsiteY1019" fmla="*/ 1167746 h 1365140"/>
                <a:gd name="connsiteX1020" fmla="*/ 1080342 w 1809743"/>
                <a:gd name="connsiteY1020" fmla="*/ 1157838 h 1365140"/>
                <a:gd name="connsiteX1021" fmla="*/ 1099250 w 1809743"/>
                <a:gd name="connsiteY1021" fmla="*/ 1165946 h 1365140"/>
                <a:gd name="connsiteX1022" fmla="*/ 1119520 w 1809743"/>
                <a:gd name="connsiteY1022" fmla="*/ 1171346 h 1365140"/>
                <a:gd name="connsiteX1023" fmla="*/ 1130336 w 1809743"/>
                <a:gd name="connsiteY1023" fmla="*/ 1192961 h 1365140"/>
                <a:gd name="connsiteX1024" fmla="*/ 1150605 w 1809743"/>
                <a:gd name="connsiteY1024" fmla="*/ 1191615 h 1365140"/>
                <a:gd name="connsiteX1025" fmla="*/ 1147897 w 1809743"/>
                <a:gd name="connsiteY1025" fmla="*/ 1201523 h 1365140"/>
                <a:gd name="connsiteX1026" fmla="*/ 1155551 w 1809743"/>
                <a:gd name="connsiteY1026" fmla="*/ 1209631 h 1365140"/>
                <a:gd name="connsiteX1027" fmla="*/ 1150589 w 1809743"/>
                <a:gd name="connsiteY1027" fmla="*/ 1222247 h 1365140"/>
                <a:gd name="connsiteX1028" fmla="*/ 1157789 w 1809743"/>
                <a:gd name="connsiteY1028" fmla="*/ 1223155 h 1365140"/>
                <a:gd name="connsiteX1029" fmla="*/ 1160043 w 1809743"/>
                <a:gd name="connsiteY1029" fmla="*/ 1225863 h 1365140"/>
                <a:gd name="connsiteX1030" fmla="*/ 1156897 w 1809743"/>
                <a:gd name="connsiteY1030" fmla="*/ 1230371 h 1365140"/>
                <a:gd name="connsiteX1031" fmla="*/ 1158697 w 1809743"/>
                <a:gd name="connsiteY1031" fmla="*/ 1234425 h 1365140"/>
                <a:gd name="connsiteX1032" fmla="*/ 1162297 w 1809743"/>
                <a:gd name="connsiteY1032" fmla="*/ 1238933 h 1365140"/>
                <a:gd name="connsiteX1033" fmla="*/ 1171751 w 1809743"/>
                <a:gd name="connsiteY1033" fmla="*/ 1242079 h 1365140"/>
                <a:gd name="connsiteX1034" fmla="*/ 1186621 w 1809743"/>
                <a:gd name="connsiteY1034" fmla="*/ 1244787 h 1365140"/>
                <a:gd name="connsiteX1035" fmla="*/ 1197874 w 1809743"/>
                <a:gd name="connsiteY1035" fmla="*/ 1245241 h 1365140"/>
                <a:gd name="connsiteX1036" fmla="*/ 1214982 w 1809743"/>
                <a:gd name="connsiteY1036" fmla="*/ 1247949 h 1365140"/>
                <a:gd name="connsiteX1037" fmla="*/ 1216328 w 1809743"/>
                <a:gd name="connsiteY1037" fmla="*/ 1250657 h 136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Lst>
              <a:rect l="l" t="t" r="r" b="b"/>
              <a:pathLst>
                <a:path w="1809743" h="1365140">
                  <a:moveTo>
                    <a:pt x="1216733" y="1250754"/>
                  </a:moveTo>
                  <a:lnTo>
                    <a:pt x="1223933" y="1251662"/>
                  </a:lnTo>
                  <a:lnTo>
                    <a:pt x="1232495" y="1251662"/>
                  </a:lnTo>
                  <a:lnTo>
                    <a:pt x="1238349" y="1260224"/>
                  </a:lnTo>
                  <a:lnTo>
                    <a:pt x="1254110" y="1280494"/>
                  </a:lnTo>
                  <a:lnTo>
                    <a:pt x="1252765" y="1286348"/>
                  </a:lnTo>
                  <a:lnTo>
                    <a:pt x="1246911" y="1285894"/>
                  </a:lnTo>
                  <a:lnTo>
                    <a:pt x="1242857" y="1291748"/>
                  </a:lnTo>
                  <a:lnTo>
                    <a:pt x="1228895" y="1289039"/>
                  </a:lnTo>
                  <a:lnTo>
                    <a:pt x="1227987" y="1280478"/>
                  </a:lnTo>
                  <a:lnTo>
                    <a:pt x="1220787" y="1273278"/>
                  </a:lnTo>
                  <a:lnTo>
                    <a:pt x="1216279" y="1272370"/>
                  </a:lnTo>
                  <a:lnTo>
                    <a:pt x="1223933" y="1288131"/>
                  </a:lnTo>
                  <a:lnTo>
                    <a:pt x="1220333" y="1294893"/>
                  </a:lnTo>
                  <a:lnTo>
                    <a:pt x="1214479" y="1307509"/>
                  </a:lnTo>
                  <a:lnTo>
                    <a:pt x="1214479" y="1316071"/>
                  </a:lnTo>
                  <a:lnTo>
                    <a:pt x="1213133" y="1328687"/>
                  </a:lnTo>
                  <a:lnTo>
                    <a:pt x="1209533" y="1330487"/>
                  </a:lnTo>
                  <a:lnTo>
                    <a:pt x="1206388" y="1335449"/>
                  </a:lnTo>
                  <a:lnTo>
                    <a:pt x="1200080" y="1339049"/>
                  </a:lnTo>
                  <a:lnTo>
                    <a:pt x="1195118" y="1348503"/>
                  </a:lnTo>
                  <a:lnTo>
                    <a:pt x="1200971" y="1351648"/>
                  </a:lnTo>
                  <a:lnTo>
                    <a:pt x="1196464" y="1356594"/>
                  </a:lnTo>
                  <a:lnTo>
                    <a:pt x="1185210" y="1356140"/>
                  </a:lnTo>
                  <a:lnTo>
                    <a:pt x="1186118" y="1365140"/>
                  </a:lnTo>
                  <a:lnTo>
                    <a:pt x="1199171" y="1365140"/>
                  </a:lnTo>
                  <a:lnTo>
                    <a:pt x="1201880" y="1360178"/>
                  </a:lnTo>
                  <a:lnTo>
                    <a:pt x="1205934" y="1360178"/>
                  </a:lnTo>
                  <a:cubicBezTo>
                    <a:pt x="1205934" y="1360178"/>
                    <a:pt x="1211333" y="1356124"/>
                    <a:pt x="1211333" y="1356124"/>
                  </a:cubicBezTo>
                  <a:lnTo>
                    <a:pt x="1218987" y="1350270"/>
                  </a:lnTo>
                  <a:lnTo>
                    <a:pt x="1226641" y="1345308"/>
                  </a:lnTo>
                  <a:lnTo>
                    <a:pt x="1240149" y="1350270"/>
                  </a:lnTo>
                  <a:lnTo>
                    <a:pt x="1247803" y="1343070"/>
                  </a:lnTo>
                  <a:lnTo>
                    <a:pt x="1274380" y="1337671"/>
                  </a:lnTo>
                  <a:lnTo>
                    <a:pt x="1269872" y="1330017"/>
                  </a:lnTo>
                  <a:lnTo>
                    <a:pt x="1261764" y="1330017"/>
                  </a:lnTo>
                  <a:lnTo>
                    <a:pt x="1256365" y="1325963"/>
                  </a:lnTo>
                  <a:lnTo>
                    <a:pt x="1262218" y="1318309"/>
                  </a:lnTo>
                  <a:lnTo>
                    <a:pt x="1268526" y="1314255"/>
                  </a:lnTo>
                  <a:lnTo>
                    <a:pt x="1300504" y="1307493"/>
                  </a:lnTo>
                  <a:lnTo>
                    <a:pt x="1312212" y="1311547"/>
                  </a:lnTo>
                  <a:lnTo>
                    <a:pt x="1314465" y="1303439"/>
                  </a:lnTo>
                  <a:lnTo>
                    <a:pt x="1331135" y="1299385"/>
                  </a:lnTo>
                  <a:lnTo>
                    <a:pt x="1355459" y="1280023"/>
                  </a:lnTo>
                  <a:lnTo>
                    <a:pt x="1375275" y="1280932"/>
                  </a:lnTo>
                  <a:lnTo>
                    <a:pt x="1423906" y="1277786"/>
                  </a:lnTo>
                  <a:lnTo>
                    <a:pt x="1425252" y="1271932"/>
                  </a:lnTo>
                  <a:lnTo>
                    <a:pt x="1432451" y="1271024"/>
                  </a:lnTo>
                  <a:lnTo>
                    <a:pt x="1441013" y="1267878"/>
                  </a:lnTo>
                  <a:lnTo>
                    <a:pt x="1441013" y="1263370"/>
                  </a:lnTo>
                  <a:cubicBezTo>
                    <a:pt x="1441013" y="1263370"/>
                    <a:pt x="1450013" y="1251208"/>
                    <a:pt x="1450013" y="1251208"/>
                  </a:cubicBezTo>
                  <a:lnTo>
                    <a:pt x="1448213" y="1244008"/>
                  </a:lnTo>
                  <a:lnTo>
                    <a:pt x="1453613" y="1236809"/>
                  </a:lnTo>
                  <a:lnTo>
                    <a:pt x="1454067" y="1230047"/>
                  </a:lnTo>
                  <a:lnTo>
                    <a:pt x="1469375" y="1207523"/>
                  </a:lnTo>
                  <a:lnTo>
                    <a:pt x="1474775" y="1207977"/>
                  </a:lnTo>
                  <a:lnTo>
                    <a:pt x="1472975" y="1214285"/>
                  </a:lnTo>
                  <a:lnTo>
                    <a:pt x="1478374" y="1214739"/>
                  </a:lnTo>
                  <a:lnTo>
                    <a:pt x="1491882" y="1209339"/>
                  </a:lnTo>
                  <a:lnTo>
                    <a:pt x="1499536" y="1220593"/>
                  </a:lnTo>
                  <a:lnTo>
                    <a:pt x="1499990" y="1229155"/>
                  </a:lnTo>
                  <a:lnTo>
                    <a:pt x="1497282" y="1257532"/>
                  </a:lnTo>
                  <a:lnTo>
                    <a:pt x="1506736" y="1261586"/>
                  </a:lnTo>
                  <a:lnTo>
                    <a:pt x="1506736" y="1274640"/>
                  </a:lnTo>
                  <a:lnTo>
                    <a:pt x="1514390" y="1273732"/>
                  </a:lnTo>
                  <a:lnTo>
                    <a:pt x="1514844" y="1285894"/>
                  </a:lnTo>
                  <a:lnTo>
                    <a:pt x="1520698" y="1277332"/>
                  </a:lnTo>
                  <a:lnTo>
                    <a:pt x="1531951" y="1272824"/>
                  </a:lnTo>
                  <a:lnTo>
                    <a:pt x="1531043" y="1269224"/>
                  </a:lnTo>
                  <a:lnTo>
                    <a:pt x="1532843" y="1262462"/>
                  </a:lnTo>
                  <a:lnTo>
                    <a:pt x="1530589" y="1256154"/>
                  </a:lnTo>
                  <a:lnTo>
                    <a:pt x="1522481" y="1250754"/>
                  </a:lnTo>
                  <a:lnTo>
                    <a:pt x="1531935" y="1251662"/>
                  </a:lnTo>
                  <a:lnTo>
                    <a:pt x="1536897" y="1247608"/>
                  </a:lnTo>
                  <a:lnTo>
                    <a:pt x="1539605" y="1249408"/>
                  </a:lnTo>
                  <a:lnTo>
                    <a:pt x="1536005" y="1256170"/>
                  </a:lnTo>
                  <a:lnTo>
                    <a:pt x="1538713" y="1262932"/>
                  </a:lnTo>
                  <a:lnTo>
                    <a:pt x="1535113" y="1271494"/>
                  </a:lnTo>
                  <a:lnTo>
                    <a:pt x="1544113" y="1272402"/>
                  </a:lnTo>
                  <a:lnTo>
                    <a:pt x="1563021" y="1257986"/>
                  </a:lnTo>
                  <a:lnTo>
                    <a:pt x="1563929" y="1248533"/>
                  </a:lnTo>
                  <a:lnTo>
                    <a:pt x="1571129" y="1257532"/>
                  </a:lnTo>
                  <a:lnTo>
                    <a:pt x="1565275" y="1262478"/>
                  </a:lnTo>
                  <a:lnTo>
                    <a:pt x="1558967" y="1270132"/>
                  </a:lnTo>
                  <a:lnTo>
                    <a:pt x="1562567" y="1269678"/>
                  </a:lnTo>
                  <a:lnTo>
                    <a:pt x="1569329" y="1266532"/>
                  </a:lnTo>
                  <a:lnTo>
                    <a:pt x="1590490" y="1269678"/>
                  </a:lnTo>
                  <a:lnTo>
                    <a:pt x="1579236" y="1271932"/>
                  </a:lnTo>
                  <a:lnTo>
                    <a:pt x="1572928" y="1276894"/>
                  </a:lnTo>
                  <a:lnTo>
                    <a:pt x="1569783" y="1270132"/>
                  </a:lnTo>
                  <a:lnTo>
                    <a:pt x="1561675" y="1274640"/>
                  </a:lnTo>
                  <a:lnTo>
                    <a:pt x="1551767" y="1278240"/>
                  </a:lnTo>
                  <a:lnTo>
                    <a:pt x="1540951" y="1288148"/>
                  </a:lnTo>
                  <a:lnTo>
                    <a:pt x="1532843" y="1301655"/>
                  </a:lnTo>
                  <a:lnTo>
                    <a:pt x="1534189" y="1315617"/>
                  </a:lnTo>
                  <a:lnTo>
                    <a:pt x="1541843" y="1320579"/>
                  </a:lnTo>
                  <a:lnTo>
                    <a:pt x="1550405" y="1322833"/>
                  </a:lnTo>
                  <a:lnTo>
                    <a:pt x="1557605" y="1314725"/>
                  </a:lnTo>
                  <a:lnTo>
                    <a:pt x="1571566" y="1300309"/>
                  </a:lnTo>
                  <a:lnTo>
                    <a:pt x="1571566" y="1294910"/>
                  </a:lnTo>
                  <a:cubicBezTo>
                    <a:pt x="1571566" y="1294910"/>
                    <a:pt x="1578766" y="1292656"/>
                    <a:pt x="1578766" y="1292656"/>
                  </a:cubicBezTo>
                  <a:lnTo>
                    <a:pt x="1582366" y="1294910"/>
                  </a:lnTo>
                  <a:lnTo>
                    <a:pt x="1589566" y="1294910"/>
                  </a:lnTo>
                  <a:lnTo>
                    <a:pt x="1590020" y="1288602"/>
                  </a:lnTo>
                  <a:lnTo>
                    <a:pt x="1601274" y="1288602"/>
                  </a:lnTo>
                  <a:lnTo>
                    <a:pt x="1636851" y="1274186"/>
                  </a:lnTo>
                  <a:lnTo>
                    <a:pt x="1639997" y="1269678"/>
                  </a:lnTo>
                  <a:lnTo>
                    <a:pt x="1628743" y="1266078"/>
                  </a:lnTo>
                  <a:lnTo>
                    <a:pt x="1636851" y="1263824"/>
                  </a:lnTo>
                  <a:lnTo>
                    <a:pt x="1653521" y="1260678"/>
                  </a:lnTo>
                  <a:lnTo>
                    <a:pt x="1665229" y="1249862"/>
                  </a:lnTo>
                  <a:lnTo>
                    <a:pt x="1660721" y="1243554"/>
                  </a:lnTo>
                  <a:lnTo>
                    <a:pt x="1654413" y="1247154"/>
                  </a:lnTo>
                  <a:lnTo>
                    <a:pt x="1650359" y="1242646"/>
                  </a:lnTo>
                  <a:lnTo>
                    <a:pt x="1655759" y="1225085"/>
                  </a:lnTo>
                  <a:lnTo>
                    <a:pt x="1651705" y="1218323"/>
                  </a:lnTo>
                  <a:lnTo>
                    <a:pt x="1644943" y="1221031"/>
                  </a:lnTo>
                  <a:lnTo>
                    <a:pt x="1632327" y="1238592"/>
                  </a:lnTo>
                  <a:lnTo>
                    <a:pt x="1622873" y="1236338"/>
                  </a:lnTo>
                  <a:lnTo>
                    <a:pt x="1614311" y="1235430"/>
                  </a:lnTo>
                  <a:lnTo>
                    <a:pt x="1598095" y="1240392"/>
                  </a:lnTo>
                  <a:lnTo>
                    <a:pt x="1586842" y="1234538"/>
                  </a:lnTo>
                  <a:lnTo>
                    <a:pt x="1580080" y="1234992"/>
                  </a:lnTo>
                  <a:lnTo>
                    <a:pt x="1576934" y="1226885"/>
                  </a:lnTo>
                  <a:lnTo>
                    <a:pt x="1579642" y="1219685"/>
                  </a:lnTo>
                  <a:lnTo>
                    <a:pt x="1576496" y="1217885"/>
                  </a:lnTo>
                  <a:lnTo>
                    <a:pt x="1568842" y="1230047"/>
                  </a:lnTo>
                  <a:lnTo>
                    <a:pt x="1574696" y="1235009"/>
                  </a:lnTo>
                  <a:lnTo>
                    <a:pt x="1580096" y="1242662"/>
                  </a:lnTo>
                  <a:lnTo>
                    <a:pt x="1568842" y="1242662"/>
                  </a:lnTo>
                  <a:lnTo>
                    <a:pt x="1562988" y="1237262"/>
                  </a:lnTo>
                  <a:lnTo>
                    <a:pt x="1559388" y="1231863"/>
                  </a:lnTo>
                  <a:lnTo>
                    <a:pt x="1562988" y="1222863"/>
                  </a:lnTo>
                  <a:lnTo>
                    <a:pt x="1562080" y="1217463"/>
                  </a:lnTo>
                  <a:lnTo>
                    <a:pt x="1553518" y="1219717"/>
                  </a:lnTo>
                  <a:lnTo>
                    <a:pt x="1547664" y="1219263"/>
                  </a:lnTo>
                  <a:lnTo>
                    <a:pt x="1561172" y="1208901"/>
                  </a:lnTo>
                  <a:lnTo>
                    <a:pt x="1562518" y="1198085"/>
                  </a:lnTo>
                  <a:lnTo>
                    <a:pt x="1552610" y="1194939"/>
                  </a:lnTo>
                  <a:lnTo>
                    <a:pt x="1544502" y="1201701"/>
                  </a:lnTo>
                  <a:lnTo>
                    <a:pt x="1537302" y="1191794"/>
                  </a:lnTo>
                  <a:lnTo>
                    <a:pt x="1524249" y="1190448"/>
                  </a:lnTo>
                  <a:lnTo>
                    <a:pt x="1525595" y="1185940"/>
                  </a:lnTo>
                  <a:lnTo>
                    <a:pt x="1533249" y="1186848"/>
                  </a:lnTo>
                  <a:lnTo>
                    <a:pt x="1538211" y="1185048"/>
                  </a:lnTo>
                  <a:lnTo>
                    <a:pt x="1549464" y="1189556"/>
                  </a:lnTo>
                  <a:lnTo>
                    <a:pt x="1558464" y="1185048"/>
                  </a:lnTo>
                  <a:lnTo>
                    <a:pt x="1570172" y="1179194"/>
                  </a:lnTo>
                  <a:lnTo>
                    <a:pt x="1576026" y="1171540"/>
                  </a:lnTo>
                  <a:lnTo>
                    <a:pt x="1571972" y="1162978"/>
                  </a:lnTo>
                  <a:lnTo>
                    <a:pt x="1563410" y="1153524"/>
                  </a:lnTo>
                  <a:lnTo>
                    <a:pt x="1552156" y="1150816"/>
                  </a:lnTo>
                  <a:lnTo>
                    <a:pt x="1539994" y="1151270"/>
                  </a:lnTo>
                  <a:lnTo>
                    <a:pt x="1526033" y="1155778"/>
                  </a:lnTo>
                  <a:lnTo>
                    <a:pt x="1509363" y="1162086"/>
                  </a:lnTo>
                  <a:lnTo>
                    <a:pt x="1490455" y="1171540"/>
                  </a:lnTo>
                  <a:lnTo>
                    <a:pt x="1476493" y="1180102"/>
                  </a:lnTo>
                  <a:lnTo>
                    <a:pt x="1462986" y="1195864"/>
                  </a:lnTo>
                  <a:lnTo>
                    <a:pt x="1450370" y="1210717"/>
                  </a:lnTo>
                  <a:lnTo>
                    <a:pt x="1441370" y="1222879"/>
                  </a:lnTo>
                  <a:lnTo>
                    <a:pt x="1430554" y="1225133"/>
                  </a:lnTo>
                  <a:lnTo>
                    <a:pt x="1433700" y="1218825"/>
                  </a:lnTo>
                  <a:lnTo>
                    <a:pt x="1450370" y="1201264"/>
                  </a:lnTo>
                  <a:lnTo>
                    <a:pt x="1461623" y="1184594"/>
                  </a:lnTo>
                  <a:lnTo>
                    <a:pt x="1473785" y="1167032"/>
                  </a:lnTo>
                  <a:lnTo>
                    <a:pt x="1491347" y="1152616"/>
                  </a:lnTo>
                  <a:lnTo>
                    <a:pt x="1508909" y="1149471"/>
                  </a:lnTo>
                  <a:lnTo>
                    <a:pt x="1514763" y="1134617"/>
                  </a:lnTo>
                  <a:lnTo>
                    <a:pt x="1523762" y="1124709"/>
                  </a:lnTo>
                  <a:lnTo>
                    <a:pt x="1532324" y="1120655"/>
                  </a:lnTo>
                  <a:lnTo>
                    <a:pt x="1570610" y="1120201"/>
                  </a:lnTo>
                  <a:lnTo>
                    <a:pt x="1595825" y="1118855"/>
                  </a:lnTo>
                  <a:lnTo>
                    <a:pt x="1628694" y="1123817"/>
                  </a:lnTo>
                  <a:lnTo>
                    <a:pt x="1664726" y="1120217"/>
                  </a:lnTo>
                  <a:lnTo>
                    <a:pt x="1664272" y="1115709"/>
                  </a:lnTo>
                  <a:lnTo>
                    <a:pt x="1680942" y="1101293"/>
                  </a:lnTo>
                  <a:lnTo>
                    <a:pt x="1680942" y="1094985"/>
                  </a:lnTo>
                  <a:lnTo>
                    <a:pt x="1689941" y="1086424"/>
                  </a:lnTo>
                  <a:lnTo>
                    <a:pt x="1699849" y="1085078"/>
                  </a:lnTo>
                  <a:lnTo>
                    <a:pt x="1718319" y="1081932"/>
                  </a:lnTo>
                  <a:lnTo>
                    <a:pt x="1726427" y="1086894"/>
                  </a:lnTo>
                  <a:lnTo>
                    <a:pt x="1723719" y="1094094"/>
                  </a:lnTo>
                  <a:lnTo>
                    <a:pt x="1718773" y="1095002"/>
                  </a:lnTo>
                  <a:lnTo>
                    <a:pt x="1721919" y="1099056"/>
                  </a:lnTo>
                  <a:lnTo>
                    <a:pt x="1710665" y="1104909"/>
                  </a:lnTo>
                  <a:lnTo>
                    <a:pt x="1716065" y="1108509"/>
                  </a:lnTo>
                  <a:lnTo>
                    <a:pt x="1711557" y="1108509"/>
                  </a:lnTo>
                  <a:lnTo>
                    <a:pt x="1708411" y="1118417"/>
                  </a:lnTo>
                  <a:lnTo>
                    <a:pt x="1711557" y="1124271"/>
                  </a:lnTo>
                  <a:lnTo>
                    <a:pt x="1706595" y="1123817"/>
                  </a:lnTo>
                  <a:lnTo>
                    <a:pt x="1700287" y="1139579"/>
                  </a:lnTo>
                  <a:lnTo>
                    <a:pt x="1702995" y="1144979"/>
                  </a:lnTo>
                  <a:lnTo>
                    <a:pt x="1697595" y="1142725"/>
                  </a:lnTo>
                  <a:lnTo>
                    <a:pt x="1693995" y="1150378"/>
                  </a:lnTo>
                  <a:lnTo>
                    <a:pt x="1699849" y="1155324"/>
                  </a:lnTo>
                  <a:lnTo>
                    <a:pt x="1696703" y="1156670"/>
                  </a:lnTo>
                  <a:lnTo>
                    <a:pt x="1690396" y="1154416"/>
                  </a:lnTo>
                  <a:lnTo>
                    <a:pt x="1685887" y="1172432"/>
                  </a:lnTo>
                  <a:cubicBezTo>
                    <a:pt x="1685887" y="1172432"/>
                    <a:pt x="1684542" y="1169724"/>
                    <a:pt x="1682742" y="1166578"/>
                  </a:cubicBezTo>
                  <a:cubicBezTo>
                    <a:pt x="1680942" y="1163432"/>
                    <a:pt x="1675088" y="1171978"/>
                    <a:pt x="1675088" y="1171978"/>
                  </a:cubicBezTo>
                  <a:lnTo>
                    <a:pt x="1688142" y="1178286"/>
                  </a:lnTo>
                  <a:lnTo>
                    <a:pt x="1671926" y="1198102"/>
                  </a:lnTo>
                  <a:lnTo>
                    <a:pt x="1678688" y="1203501"/>
                  </a:lnTo>
                  <a:lnTo>
                    <a:pt x="1699411" y="1202593"/>
                  </a:lnTo>
                  <a:lnTo>
                    <a:pt x="1716519" y="1202593"/>
                  </a:lnTo>
                  <a:cubicBezTo>
                    <a:pt x="1716519" y="1202593"/>
                    <a:pt x="1732281" y="1202593"/>
                    <a:pt x="1732281" y="1202593"/>
                  </a:cubicBezTo>
                  <a:lnTo>
                    <a:pt x="1744443" y="1193594"/>
                  </a:lnTo>
                  <a:lnTo>
                    <a:pt x="1747151" y="1196739"/>
                  </a:lnTo>
                  <a:lnTo>
                    <a:pt x="1736789" y="1205739"/>
                  </a:lnTo>
                  <a:lnTo>
                    <a:pt x="1749842" y="1205285"/>
                  </a:lnTo>
                  <a:lnTo>
                    <a:pt x="1758404" y="1207993"/>
                  </a:lnTo>
                  <a:lnTo>
                    <a:pt x="1750296" y="1216993"/>
                  </a:lnTo>
                  <a:lnTo>
                    <a:pt x="1741734" y="1219247"/>
                  </a:lnTo>
                  <a:lnTo>
                    <a:pt x="1731827" y="1216539"/>
                  </a:lnTo>
                  <a:lnTo>
                    <a:pt x="1735427" y="1226901"/>
                  </a:lnTo>
                  <a:lnTo>
                    <a:pt x="1743988" y="1224193"/>
                  </a:lnTo>
                  <a:lnTo>
                    <a:pt x="1762458" y="1220593"/>
                  </a:lnTo>
                  <a:lnTo>
                    <a:pt x="1767858" y="1207977"/>
                  </a:lnTo>
                  <a:lnTo>
                    <a:pt x="1772366" y="1207069"/>
                  </a:lnTo>
                  <a:lnTo>
                    <a:pt x="1779128" y="1194453"/>
                  </a:lnTo>
                  <a:lnTo>
                    <a:pt x="1785436" y="1209761"/>
                  </a:lnTo>
                  <a:lnTo>
                    <a:pt x="1778674" y="1217868"/>
                  </a:lnTo>
                  <a:lnTo>
                    <a:pt x="1778674" y="1226430"/>
                  </a:lnTo>
                  <a:lnTo>
                    <a:pt x="1784528" y="1224631"/>
                  </a:lnTo>
                  <a:lnTo>
                    <a:pt x="1792636" y="1217431"/>
                  </a:lnTo>
                  <a:lnTo>
                    <a:pt x="1789490" y="1231846"/>
                  </a:lnTo>
                  <a:lnTo>
                    <a:pt x="1792636" y="1231846"/>
                  </a:lnTo>
                  <a:cubicBezTo>
                    <a:pt x="1792636" y="1231846"/>
                    <a:pt x="1804344" y="1226885"/>
                    <a:pt x="1804344" y="1225538"/>
                  </a:cubicBezTo>
                  <a:cubicBezTo>
                    <a:pt x="1804344" y="1224193"/>
                    <a:pt x="1809743" y="1199869"/>
                    <a:pt x="1809743" y="1199869"/>
                  </a:cubicBezTo>
                  <a:lnTo>
                    <a:pt x="1799836" y="1208431"/>
                  </a:lnTo>
                  <a:lnTo>
                    <a:pt x="1797582" y="1202123"/>
                  </a:lnTo>
                  <a:lnTo>
                    <a:pt x="1805690" y="1188161"/>
                  </a:lnTo>
                  <a:lnTo>
                    <a:pt x="1803435" y="1187253"/>
                  </a:lnTo>
                  <a:lnTo>
                    <a:pt x="1791728" y="1202123"/>
                  </a:lnTo>
                  <a:lnTo>
                    <a:pt x="1785874" y="1194015"/>
                  </a:lnTo>
                  <a:lnTo>
                    <a:pt x="1788582" y="1184561"/>
                  </a:lnTo>
                  <a:lnTo>
                    <a:pt x="1805690" y="1175999"/>
                  </a:lnTo>
                  <a:lnTo>
                    <a:pt x="1802090" y="1171037"/>
                  </a:lnTo>
                  <a:cubicBezTo>
                    <a:pt x="1802090" y="1171037"/>
                    <a:pt x="1787220" y="1176891"/>
                    <a:pt x="1786328" y="1175091"/>
                  </a:cubicBezTo>
                  <a:cubicBezTo>
                    <a:pt x="1785436" y="1173291"/>
                    <a:pt x="1786328" y="1162475"/>
                    <a:pt x="1786328" y="1162475"/>
                  </a:cubicBezTo>
                  <a:lnTo>
                    <a:pt x="1793090" y="1154822"/>
                  </a:lnTo>
                  <a:lnTo>
                    <a:pt x="1778220" y="1143114"/>
                  </a:lnTo>
                  <a:lnTo>
                    <a:pt x="1767404" y="1145368"/>
                  </a:lnTo>
                  <a:lnTo>
                    <a:pt x="1760642" y="1148514"/>
                  </a:lnTo>
                  <a:lnTo>
                    <a:pt x="1752080" y="1144914"/>
                  </a:lnTo>
                  <a:lnTo>
                    <a:pt x="1744426" y="1145822"/>
                  </a:lnTo>
                  <a:lnTo>
                    <a:pt x="1741281" y="1139060"/>
                  </a:lnTo>
                  <a:lnTo>
                    <a:pt x="1752096" y="1126898"/>
                  </a:lnTo>
                  <a:lnTo>
                    <a:pt x="1737227" y="1126898"/>
                  </a:lnTo>
                  <a:lnTo>
                    <a:pt x="1725065" y="1139060"/>
                  </a:lnTo>
                  <a:lnTo>
                    <a:pt x="1725065" y="1131406"/>
                  </a:lnTo>
                  <a:lnTo>
                    <a:pt x="1742172" y="1106628"/>
                  </a:lnTo>
                  <a:lnTo>
                    <a:pt x="1745318" y="1089067"/>
                  </a:lnTo>
                  <a:lnTo>
                    <a:pt x="1740810" y="1087267"/>
                  </a:lnTo>
                  <a:lnTo>
                    <a:pt x="1742156" y="1083213"/>
                  </a:lnTo>
                  <a:lnTo>
                    <a:pt x="1752064" y="1082305"/>
                  </a:lnTo>
                  <a:lnTo>
                    <a:pt x="1752064" y="1077343"/>
                  </a:lnTo>
                  <a:lnTo>
                    <a:pt x="1742156" y="1075089"/>
                  </a:lnTo>
                  <a:lnTo>
                    <a:pt x="1725486" y="1084543"/>
                  </a:lnTo>
                  <a:lnTo>
                    <a:pt x="1724140" y="1081834"/>
                  </a:lnTo>
                  <a:lnTo>
                    <a:pt x="1731340" y="1074635"/>
                  </a:lnTo>
                  <a:lnTo>
                    <a:pt x="1746648" y="1061581"/>
                  </a:lnTo>
                  <a:lnTo>
                    <a:pt x="1748902" y="1055273"/>
                  </a:lnTo>
                  <a:lnTo>
                    <a:pt x="1748902" y="1046711"/>
                  </a:lnTo>
                  <a:lnTo>
                    <a:pt x="1744848" y="1036349"/>
                  </a:lnTo>
                  <a:lnTo>
                    <a:pt x="1738540" y="1026442"/>
                  </a:lnTo>
                  <a:lnTo>
                    <a:pt x="1748902" y="1023296"/>
                  </a:lnTo>
                  <a:lnTo>
                    <a:pt x="1740794" y="1006626"/>
                  </a:lnTo>
                  <a:lnTo>
                    <a:pt x="1721886" y="1007080"/>
                  </a:lnTo>
                  <a:lnTo>
                    <a:pt x="1721886" y="1012042"/>
                  </a:lnTo>
                  <a:lnTo>
                    <a:pt x="1711525" y="1013388"/>
                  </a:lnTo>
                  <a:lnTo>
                    <a:pt x="1711979" y="1008426"/>
                  </a:lnTo>
                  <a:lnTo>
                    <a:pt x="1718287" y="998972"/>
                  </a:lnTo>
                  <a:lnTo>
                    <a:pt x="1711087" y="989064"/>
                  </a:lnTo>
                  <a:lnTo>
                    <a:pt x="1706141" y="992210"/>
                  </a:lnTo>
                  <a:lnTo>
                    <a:pt x="1690833" y="995810"/>
                  </a:lnTo>
                  <a:lnTo>
                    <a:pt x="1680471" y="1003010"/>
                  </a:lnTo>
                  <a:lnTo>
                    <a:pt x="1671910" y="1011118"/>
                  </a:lnTo>
                  <a:lnTo>
                    <a:pt x="1653894" y="1020117"/>
                  </a:lnTo>
                  <a:lnTo>
                    <a:pt x="1653440" y="1012009"/>
                  </a:lnTo>
                  <a:lnTo>
                    <a:pt x="1661094" y="1000302"/>
                  </a:lnTo>
                  <a:lnTo>
                    <a:pt x="1696671" y="987686"/>
                  </a:lnTo>
                  <a:lnTo>
                    <a:pt x="1699817" y="981832"/>
                  </a:lnTo>
                  <a:lnTo>
                    <a:pt x="1713779" y="983178"/>
                  </a:lnTo>
                  <a:lnTo>
                    <a:pt x="1716033" y="973270"/>
                  </a:lnTo>
                  <a:lnTo>
                    <a:pt x="1705671" y="970124"/>
                  </a:lnTo>
                  <a:lnTo>
                    <a:pt x="1699817" y="962924"/>
                  </a:lnTo>
                  <a:lnTo>
                    <a:pt x="1688563" y="968324"/>
                  </a:lnTo>
                  <a:lnTo>
                    <a:pt x="1681363" y="957508"/>
                  </a:lnTo>
                  <a:lnTo>
                    <a:pt x="1678655" y="952108"/>
                  </a:lnTo>
                  <a:lnTo>
                    <a:pt x="1666947" y="956162"/>
                  </a:lnTo>
                  <a:lnTo>
                    <a:pt x="1666947" y="948508"/>
                  </a:lnTo>
                  <a:lnTo>
                    <a:pt x="1655240" y="951654"/>
                  </a:lnTo>
                  <a:lnTo>
                    <a:pt x="1655240" y="942201"/>
                  </a:lnTo>
                  <a:cubicBezTo>
                    <a:pt x="1655240" y="942201"/>
                    <a:pt x="1650732" y="931385"/>
                    <a:pt x="1650732" y="931385"/>
                  </a:cubicBezTo>
                  <a:lnTo>
                    <a:pt x="1644878" y="931385"/>
                  </a:lnTo>
                  <a:lnTo>
                    <a:pt x="1639916" y="918331"/>
                  </a:lnTo>
                  <a:lnTo>
                    <a:pt x="1632262" y="918785"/>
                  </a:lnTo>
                  <a:lnTo>
                    <a:pt x="1632262" y="912023"/>
                  </a:lnTo>
                  <a:lnTo>
                    <a:pt x="1623262" y="913369"/>
                  </a:lnTo>
                  <a:lnTo>
                    <a:pt x="1622354" y="907515"/>
                  </a:lnTo>
                  <a:lnTo>
                    <a:pt x="1616500" y="901661"/>
                  </a:lnTo>
                  <a:lnTo>
                    <a:pt x="1610192" y="893553"/>
                  </a:lnTo>
                  <a:lnTo>
                    <a:pt x="1621008" y="896261"/>
                  </a:lnTo>
                  <a:lnTo>
                    <a:pt x="1632262" y="896261"/>
                  </a:lnTo>
                  <a:lnTo>
                    <a:pt x="1632262" y="884100"/>
                  </a:lnTo>
                  <a:lnTo>
                    <a:pt x="1619208" y="877337"/>
                  </a:lnTo>
                  <a:lnTo>
                    <a:pt x="1621008" y="874192"/>
                  </a:lnTo>
                  <a:cubicBezTo>
                    <a:pt x="1621008" y="874192"/>
                    <a:pt x="1612008" y="871938"/>
                    <a:pt x="1609755" y="870592"/>
                  </a:cubicBezTo>
                  <a:cubicBezTo>
                    <a:pt x="1607501" y="869246"/>
                    <a:pt x="1611555" y="866084"/>
                    <a:pt x="1611555" y="866084"/>
                  </a:cubicBezTo>
                  <a:cubicBezTo>
                    <a:pt x="1611555" y="866084"/>
                    <a:pt x="1617862" y="866084"/>
                    <a:pt x="1620116" y="865176"/>
                  </a:cubicBezTo>
                  <a:cubicBezTo>
                    <a:pt x="1622370" y="864268"/>
                    <a:pt x="1620116" y="856614"/>
                    <a:pt x="1620116" y="856614"/>
                  </a:cubicBezTo>
                  <a:lnTo>
                    <a:pt x="1616516" y="852106"/>
                  </a:lnTo>
                  <a:lnTo>
                    <a:pt x="1606609" y="857506"/>
                  </a:lnTo>
                  <a:lnTo>
                    <a:pt x="1608863" y="850306"/>
                  </a:lnTo>
                  <a:lnTo>
                    <a:pt x="1599863" y="846706"/>
                  </a:lnTo>
                  <a:cubicBezTo>
                    <a:pt x="1599863" y="846706"/>
                    <a:pt x="1604825" y="843106"/>
                    <a:pt x="1607971" y="841306"/>
                  </a:cubicBezTo>
                  <a:cubicBezTo>
                    <a:pt x="1611117" y="839506"/>
                    <a:pt x="1605263" y="833198"/>
                    <a:pt x="1605263" y="833198"/>
                  </a:cubicBezTo>
                  <a:lnTo>
                    <a:pt x="1584539" y="835906"/>
                  </a:lnTo>
                  <a:cubicBezTo>
                    <a:pt x="1584539" y="835906"/>
                    <a:pt x="1593993" y="828706"/>
                    <a:pt x="1598047" y="825090"/>
                  </a:cubicBezTo>
                  <a:cubicBezTo>
                    <a:pt x="1602101" y="821490"/>
                    <a:pt x="1593539" y="822836"/>
                    <a:pt x="1593539" y="822836"/>
                  </a:cubicBezTo>
                  <a:lnTo>
                    <a:pt x="1598047" y="812474"/>
                  </a:lnTo>
                  <a:lnTo>
                    <a:pt x="1588593" y="810220"/>
                  </a:lnTo>
                  <a:lnTo>
                    <a:pt x="1588593" y="798059"/>
                  </a:lnTo>
                  <a:lnTo>
                    <a:pt x="1582739" y="793097"/>
                  </a:lnTo>
                  <a:lnTo>
                    <a:pt x="1582739" y="785897"/>
                  </a:lnTo>
                  <a:lnTo>
                    <a:pt x="1575977" y="780043"/>
                  </a:lnTo>
                  <a:lnTo>
                    <a:pt x="1578685" y="771935"/>
                  </a:lnTo>
                  <a:lnTo>
                    <a:pt x="1569685" y="762027"/>
                  </a:lnTo>
                  <a:lnTo>
                    <a:pt x="1574193" y="752119"/>
                  </a:lnTo>
                  <a:cubicBezTo>
                    <a:pt x="1574193" y="752119"/>
                    <a:pt x="1565194" y="748520"/>
                    <a:pt x="1562940" y="748520"/>
                  </a:cubicBezTo>
                  <a:cubicBezTo>
                    <a:pt x="1560686" y="748520"/>
                    <a:pt x="1558886" y="753465"/>
                    <a:pt x="1558886" y="753465"/>
                  </a:cubicBezTo>
                  <a:lnTo>
                    <a:pt x="1562940" y="761119"/>
                  </a:lnTo>
                  <a:cubicBezTo>
                    <a:pt x="1562940" y="761119"/>
                    <a:pt x="1555286" y="769227"/>
                    <a:pt x="1554832" y="771481"/>
                  </a:cubicBezTo>
                  <a:cubicBezTo>
                    <a:pt x="1554378" y="773735"/>
                    <a:pt x="1554832" y="776427"/>
                    <a:pt x="1554832" y="776427"/>
                  </a:cubicBezTo>
                  <a:lnTo>
                    <a:pt x="1544470" y="783189"/>
                  </a:lnTo>
                  <a:lnTo>
                    <a:pt x="1546724" y="792643"/>
                  </a:lnTo>
                  <a:lnTo>
                    <a:pt x="1544016" y="793097"/>
                  </a:lnTo>
                  <a:lnTo>
                    <a:pt x="1544016" y="803004"/>
                  </a:lnTo>
                  <a:lnTo>
                    <a:pt x="1540870" y="804804"/>
                  </a:lnTo>
                  <a:lnTo>
                    <a:pt x="1540870" y="812004"/>
                  </a:lnTo>
                  <a:cubicBezTo>
                    <a:pt x="1540870" y="812004"/>
                    <a:pt x="1535908" y="820566"/>
                    <a:pt x="1535908" y="820566"/>
                  </a:cubicBezTo>
                  <a:lnTo>
                    <a:pt x="1528708" y="816058"/>
                  </a:lnTo>
                  <a:lnTo>
                    <a:pt x="1524200" y="823712"/>
                  </a:lnTo>
                  <a:lnTo>
                    <a:pt x="1515200" y="833166"/>
                  </a:lnTo>
                  <a:lnTo>
                    <a:pt x="1504384" y="834512"/>
                  </a:lnTo>
                  <a:cubicBezTo>
                    <a:pt x="1504384" y="834512"/>
                    <a:pt x="1492677" y="831366"/>
                    <a:pt x="1490877" y="830458"/>
                  </a:cubicBezTo>
                  <a:cubicBezTo>
                    <a:pt x="1489077" y="829550"/>
                    <a:pt x="1488169" y="818750"/>
                    <a:pt x="1488169" y="818750"/>
                  </a:cubicBezTo>
                  <a:cubicBezTo>
                    <a:pt x="1488169" y="818750"/>
                    <a:pt x="1489969" y="818750"/>
                    <a:pt x="1488169" y="816950"/>
                  </a:cubicBezTo>
                  <a:cubicBezTo>
                    <a:pt x="1486369" y="815150"/>
                    <a:pt x="1481407" y="812442"/>
                    <a:pt x="1481407" y="812442"/>
                  </a:cubicBezTo>
                  <a:lnTo>
                    <a:pt x="1467899" y="814696"/>
                  </a:lnTo>
                  <a:lnTo>
                    <a:pt x="1458445" y="818750"/>
                  </a:lnTo>
                  <a:lnTo>
                    <a:pt x="1450337" y="816042"/>
                  </a:lnTo>
                  <a:lnTo>
                    <a:pt x="1457537" y="811534"/>
                  </a:lnTo>
                  <a:lnTo>
                    <a:pt x="1463845" y="807934"/>
                  </a:lnTo>
                  <a:lnTo>
                    <a:pt x="1470153" y="798026"/>
                  </a:lnTo>
                  <a:lnTo>
                    <a:pt x="1463845" y="792626"/>
                  </a:lnTo>
                  <a:lnTo>
                    <a:pt x="1465191" y="784064"/>
                  </a:lnTo>
                  <a:cubicBezTo>
                    <a:pt x="1465191" y="784064"/>
                    <a:pt x="1464283" y="766503"/>
                    <a:pt x="1463845" y="763341"/>
                  </a:cubicBezTo>
                  <a:cubicBezTo>
                    <a:pt x="1463391" y="760195"/>
                    <a:pt x="1463391" y="754341"/>
                    <a:pt x="1463391" y="754341"/>
                  </a:cubicBezTo>
                  <a:lnTo>
                    <a:pt x="1466099" y="742179"/>
                  </a:lnTo>
                  <a:cubicBezTo>
                    <a:pt x="1466099" y="742179"/>
                    <a:pt x="1470607" y="737671"/>
                    <a:pt x="1470153" y="735871"/>
                  </a:cubicBezTo>
                  <a:cubicBezTo>
                    <a:pt x="1469699" y="734071"/>
                    <a:pt x="1467007" y="727763"/>
                    <a:pt x="1467007" y="727763"/>
                  </a:cubicBezTo>
                  <a:lnTo>
                    <a:pt x="1461153" y="725963"/>
                  </a:lnTo>
                  <a:lnTo>
                    <a:pt x="1461153" y="733163"/>
                  </a:lnTo>
                  <a:lnTo>
                    <a:pt x="1453953" y="734071"/>
                  </a:lnTo>
                  <a:lnTo>
                    <a:pt x="1451699" y="727763"/>
                  </a:lnTo>
                  <a:lnTo>
                    <a:pt x="1444938" y="724163"/>
                  </a:lnTo>
                  <a:cubicBezTo>
                    <a:pt x="1444938" y="724163"/>
                    <a:pt x="1436830" y="724163"/>
                    <a:pt x="1434122" y="723709"/>
                  </a:cubicBezTo>
                  <a:cubicBezTo>
                    <a:pt x="1431414" y="723255"/>
                    <a:pt x="1422868" y="720564"/>
                    <a:pt x="1422868" y="720564"/>
                  </a:cubicBezTo>
                  <a:lnTo>
                    <a:pt x="1416560" y="710202"/>
                  </a:lnTo>
                  <a:lnTo>
                    <a:pt x="1416560" y="700294"/>
                  </a:lnTo>
                  <a:lnTo>
                    <a:pt x="1410706" y="692186"/>
                  </a:lnTo>
                  <a:lnTo>
                    <a:pt x="1400344" y="688586"/>
                  </a:lnTo>
                  <a:lnTo>
                    <a:pt x="1403490" y="683624"/>
                  </a:lnTo>
                  <a:lnTo>
                    <a:pt x="1397182" y="678662"/>
                  </a:lnTo>
                  <a:lnTo>
                    <a:pt x="1389074" y="672354"/>
                  </a:lnTo>
                  <a:lnTo>
                    <a:pt x="1376458" y="664700"/>
                  </a:lnTo>
                  <a:lnTo>
                    <a:pt x="1368351" y="671462"/>
                  </a:lnTo>
                  <a:lnTo>
                    <a:pt x="1358443" y="673716"/>
                  </a:lnTo>
                  <a:lnTo>
                    <a:pt x="1343135" y="671462"/>
                  </a:lnTo>
                  <a:lnTo>
                    <a:pt x="1339081" y="672808"/>
                  </a:lnTo>
                  <a:lnTo>
                    <a:pt x="1332773" y="669662"/>
                  </a:lnTo>
                  <a:lnTo>
                    <a:pt x="1300342" y="661554"/>
                  </a:lnTo>
                  <a:lnTo>
                    <a:pt x="1287726" y="670554"/>
                  </a:lnTo>
                  <a:lnTo>
                    <a:pt x="1287272" y="678208"/>
                  </a:lnTo>
                  <a:lnTo>
                    <a:pt x="1289980" y="693516"/>
                  </a:lnTo>
                  <a:lnTo>
                    <a:pt x="1295380" y="701169"/>
                  </a:lnTo>
                  <a:lnTo>
                    <a:pt x="1305741" y="699370"/>
                  </a:lnTo>
                  <a:lnTo>
                    <a:pt x="1309795" y="702969"/>
                  </a:lnTo>
                  <a:lnTo>
                    <a:pt x="1301234" y="703878"/>
                  </a:lnTo>
                  <a:lnTo>
                    <a:pt x="1294926" y="713331"/>
                  </a:lnTo>
                  <a:lnTo>
                    <a:pt x="1294472" y="722331"/>
                  </a:lnTo>
                  <a:lnTo>
                    <a:pt x="1285472" y="737201"/>
                  </a:lnTo>
                  <a:lnTo>
                    <a:pt x="1297180" y="738547"/>
                  </a:lnTo>
                  <a:lnTo>
                    <a:pt x="1293580" y="744401"/>
                  </a:lnTo>
                  <a:lnTo>
                    <a:pt x="1302142" y="745747"/>
                  </a:lnTo>
                  <a:lnTo>
                    <a:pt x="1296288" y="750692"/>
                  </a:lnTo>
                  <a:lnTo>
                    <a:pt x="1301687" y="756546"/>
                  </a:lnTo>
                  <a:lnTo>
                    <a:pt x="1297180" y="763308"/>
                  </a:lnTo>
                  <a:lnTo>
                    <a:pt x="1303941" y="770508"/>
                  </a:lnTo>
                  <a:lnTo>
                    <a:pt x="1303941" y="782670"/>
                  </a:lnTo>
                  <a:cubicBezTo>
                    <a:pt x="1303941" y="782670"/>
                    <a:pt x="1294942" y="782216"/>
                    <a:pt x="1294942" y="782216"/>
                  </a:cubicBezTo>
                  <a:lnTo>
                    <a:pt x="1294488" y="786270"/>
                  </a:lnTo>
                  <a:lnTo>
                    <a:pt x="1291780" y="789416"/>
                  </a:lnTo>
                  <a:lnTo>
                    <a:pt x="1293126" y="794815"/>
                  </a:lnTo>
                  <a:lnTo>
                    <a:pt x="1290418" y="802015"/>
                  </a:lnTo>
                  <a:lnTo>
                    <a:pt x="1280510" y="813269"/>
                  </a:lnTo>
                  <a:lnTo>
                    <a:pt x="1280510" y="823177"/>
                  </a:lnTo>
                  <a:lnTo>
                    <a:pt x="1287709" y="832177"/>
                  </a:lnTo>
                  <a:lnTo>
                    <a:pt x="1299871" y="838485"/>
                  </a:lnTo>
                  <a:lnTo>
                    <a:pt x="1311579" y="852446"/>
                  </a:lnTo>
                  <a:lnTo>
                    <a:pt x="1319233" y="875408"/>
                  </a:lnTo>
                  <a:lnTo>
                    <a:pt x="1322833" y="902877"/>
                  </a:lnTo>
                  <a:lnTo>
                    <a:pt x="1318325" y="921347"/>
                  </a:lnTo>
                  <a:lnTo>
                    <a:pt x="1307071" y="939363"/>
                  </a:lnTo>
                  <a:lnTo>
                    <a:pt x="1293109" y="952417"/>
                  </a:lnTo>
                  <a:lnTo>
                    <a:pt x="1277802" y="960978"/>
                  </a:lnTo>
                  <a:lnTo>
                    <a:pt x="1260240" y="969086"/>
                  </a:lnTo>
                  <a:lnTo>
                    <a:pt x="1253478" y="973594"/>
                  </a:lnTo>
                  <a:lnTo>
                    <a:pt x="1257078" y="974502"/>
                  </a:lnTo>
                  <a:lnTo>
                    <a:pt x="1270586" y="995664"/>
                  </a:lnTo>
                  <a:lnTo>
                    <a:pt x="1273294" y="1039803"/>
                  </a:lnTo>
                  <a:lnTo>
                    <a:pt x="1281402" y="1054657"/>
                  </a:lnTo>
                  <a:lnTo>
                    <a:pt x="1269240" y="1071327"/>
                  </a:lnTo>
                  <a:lnTo>
                    <a:pt x="1272840" y="1089342"/>
                  </a:lnTo>
                  <a:lnTo>
                    <a:pt x="1262932" y="1077635"/>
                  </a:lnTo>
                  <a:lnTo>
                    <a:pt x="1257078" y="1078980"/>
                  </a:lnTo>
                  <a:lnTo>
                    <a:pt x="1249424" y="1089342"/>
                  </a:lnTo>
                  <a:lnTo>
                    <a:pt x="1238608" y="1083943"/>
                  </a:lnTo>
                  <a:lnTo>
                    <a:pt x="1235462" y="1071327"/>
                  </a:lnTo>
                  <a:lnTo>
                    <a:pt x="1230063" y="1064565"/>
                  </a:lnTo>
                  <a:lnTo>
                    <a:pt x="1221501" y="1059165"/>
                  </a:lnTo>
                  <a:lnTo>
                    <a:pt x="1209339" y="1056457"/>
                  </a:lnTo>
                  <a:lnTo>
                    <a:pt x="1216993" y="1047457"/>
                  </a:lnTo>
                  <a:lnTo>
                    <a:pt x="1207085" y="1034841"/>
                  </a:lnTo>
                  <a:lnTo>
                    <a:pt x="1214285" y="1032133"/>
                  </a:lnTo>
                  <a:lnTo>
                    <a:pt x="1225538" y="1037533"/>
                  </a:lnTo>
                  <a:lnTo>
                    <a:pt x="1238592" y="1038879"/>
                  </a:lnTo>
                  <a:lnTo>
                    <a:pt x="1227776" y="1023117"/>
                  </a:lnTo>
                  <a:lnTo>
                    <a:pt x="1212469" y="1023117"/>
                  </a:lnTo>
                  <a:lnTo>
                    <a:pt x="1204361" y="1031679"/>
                  </a:lnTo>
                  <a:lnTo>
                    <a:pt x="1204361" y="1027171"/>
                  </a:lnTo>
                  <a:lnTo>
                    <a:pt x="1207069" y="1000593"/>
                  </a:lnTo>
                  <a:lnTo>
                    <a:pt x="1198961" y="985286"/>
                  </a:lnTo>
                  <a:lnTo>
                    <a:pt x="1204815" y="968178"/>
                  </a:lnTo>
                  <a:lnTo>
                    <a:pt x="1201215" y="956016"/>
                  </a:lnTo>
                  <a:lnTo>
                    <a:pt x="1190853" y="954216"/>
                  </a:lnTo>
                  <a:lnTo>
                    <a:pt x="1162929" y="949254"/>
                  </a:lnTo>
                  <a:lnTo>
                    <a:pt x="1139060" y="946109"/>
                  </a:lnTo>
                  <a:lnTo>
                    <a:pt x="1133660" y="939801"/>
                  </a:lnTo>
                  <a:lnTo>
                    <a:pt x="1093574" y="922239"/>
                  </a:lnTo>
                  <a:lnTo>
                    <a:pt x="1082759" y="905569"/>
                  </a:lnTo>
                  <a:lnTo>
                    <a:pt x="1063397" y="892515"/>
                  </a:lnTo>
                  <a:lnTo>
                    <a:pt x="1026020" y="877646"/>
                  </a:lnTo>
                  <a:lnTo>
                    <a:pt x="986842" y="888899"/>
                  </a:lnTo>
                  <a:lnTo>
                    <a:pt x="995404" y="873138"/>
                  </a:lnTo>
                  <a:lnTo>
                    <a:pt x="988642" y="860522"/>
                  </a:lnTo>
                  <a:lnTo>
                    <a:pt x="978280" y="819544"/>
                  </a:lnTo>
                  <a:lnTo>
                    <a:pt x="953957" y="817745"/>
                  </a:lnTo>
                  <a:lnTo>
                    <a:pt x="945395" y="805583"/>
                  </a:lnTo>
                  <a:lnTo>
                    <a:pt x="946303" y="788021"/>
                  </a:lnTo>
                  <a:lnTo>
                    <a:pt x="946757" y="767297"/>
                  </a:lnTo>
                  <a:lnTo>
                    <a:pt x="952157" y="738482"/>
                  </a:lnTo>
                  <a:lnTo>
                    <a:pt x="963865" y="712812"/>
                  </a:lnTo>
                  <a:lnTo>
                    <a:pt x="975118" y="693451"/>
                  </a:lnTo>
                  <a:lnTo>
                    <a:pt x="969718" y="688943"/>
                  </a:lnTo>
                  <a:lnTo>
                    <a:pt x="979172" y="686689"/>
                  </a:lnTo>
                  <a:lnTo>
                    <a:pt x="980518" y="678581"/>
                  </a:lnTo>
                  <a:lnTo>
                    <a:pt x="988626" y="678581"/>
                  </a:lnTo>
                  <a:lnTo>
                    <a:pt x="985918" y="672727"/>
                  </a:lnTo>
                  <a:lnTo>
                    <a:pt x="993572" y="670927"/>
                  </a:lnTo>
                  <a:lnTo>
                    <a:pt x="986810" y="665527"/>
                  </a:lnTo>
                  <a:lnTo>
                    <a:pt x="998972" y="664181"/>
                  </a:lnTo>
                  <a:lnTo>
                    <a:pt x="992210" y="656074"/>
                  </a:lnTo>
                  <a:lnTo>
                    <a:pt x="1008426" y="657419"/>
                  </a:lnTo>
                  <a:lnTo>
                    <a:pt x="998064" y="647512"/>
                  </a:lnTo>
                  <a:lnTo>
                    <a:pt x="1027333" y="643458"/>
                  </a:lnTo>
                  <a:lnTo>
                    <a:pt x="1031841" y="633550"/>
                  </a:lnTo>
                  <a:lnTo>
                    <a:pt x="1026441" y="620042"/>
                  </a:lnTo>
                  <a:lnTo>
                    <a:pt x="980048" y="601572"/>
                  </a:lnTo>
                  <a:lnTo>
                    <a:pt x="962486" y="597972"/>
                  </a:lnTo>
                  <a:lnTo>
                    <a:pt x="970140" y="592118"/>
                  </a:lnTo>
                  <a:lnTo>
                    <a:pt x="1028679" y="611480"/>
                  </a:lnTo>
                  <a:lnTo>
                    <a:pt x="1039495" y="612388"/>
                  </a:lnTo>
                  <a:lnTo>
                    <a:pt x="1045803" y="603826"/>
                  </a:lnTo>
                  <a:lnTo>
                    <a:pt x="1042657" y="592118"/>
                  </a:lnTo>
                  <a:lnTo>
                    <a:pt x="1050311" y="591210"/>
                  </a:lnTo>
                  <a:lnTo>
                    <a:pt x="1067418" y="594356"/>
                  </a:lnTo>
                  <a:lnTo>
                    <a:pt x="1082726" y="585357"/>
                  </a:lnTo>
                  <a:lnTo>
                    <a:pt x="1107504" y="535817"/>
                  </a:lnTo>
                  <a:lnTo>
                    <a:pt x="1079580" y="533109"/>
                  </a:lnTo>
                  <a:lnTo>
                    <a:pt x="1062911" y="529509"/>
                  </a:lnTo>
                  <a:lnTo>
                    <a:pt x="1057057" y="517348"/>
                  </a:lnTo>
                  <a:lnTo>
                    <a:pt x="1032279" y="500240"/>
                  </a:lnTo>
                  <a:lnTo>
                    <a:pt x="1050295" y="499786"/>
                  </a:lnTo>
                  <a:lnTo>
                    <a:pt x="1070110" y="515548"/>
                  </a:lnTo>
                  <a:lnTo>
                    <a:pt x="1088580" y="530855"/>
                  </a:lnTo>
                  <a:lnTo>
                    <a:pt x="1103888" y="527255"/>
                  </a:lnTo>
                  <a:lnTo>
                    <a:pt x="1103888" y="521856"/>
                  </a:lnTo>
                  <a:cubicBezTo>
                    <a:pt x="1103888" y="521856"/>
                    <a:pt x="1116050" y="512402"/>
                    <a:pt x="1116050" y="512402"/>
                  </a:cubicBezTo>
                  <a:lnTo>
                    <a:pt x="1119650" y="502494"/>
                  </a:lnTo>
                  <a:lnTo>
                    <a:pt x="1127757" y="488532"/>
                  </a:lnTo>
                  <a:cubicBezTo>
                    <a:pt x="1127757" y="488532"/>
                    <a:pt x="1111088" y="479532"/>
                    <a:pt x="1111088" y="478170"/>
                  </a:cubicBezTo>
                  <a:cubicBezTo>
                    <a:pt x="1111088" y="476824"/>
                    <a:pt x="1113795" y="470516"/>
                    <a:pt x="1113795" y="470516"/>
                  </a:cubicBezTo>
                  <a:lnTo>
                    <a:pt x="1138573" y="467371"/>
                  </a:lnTo>
                  <a:lnTo>
                    <a:pt x="1141719" y="482241"/>
                  </a:lnTo>
                  <a:lnTo>
                    <a:pt x="1158389" y="486294"/>
                  </a:lnTo>
                  <a:lnTo>
                    <a:pt x="1157935" y="478641"/>
                  </a:lnTo>
                  <a:lnTo>
                    <a:pt x="1171897" y="485403"/>
                  </a:lnTo>
                  <a:lnTo>
                    <a:pt x="1163789" y="467841"/>
                  </a:lnTo>
                  <a:lnTo>
                    <a:pt x="1163789" y="461987"/>
                  </a:lnTo>
                  <a:lnTo>
                    <a:pt x="1157027" y="462895"/>
                  </a:lnTo>
                  <a:lnTo>
                    <a:pt x="1154319" y="454787"/>
                  </a:lnTo>
                  <a:lnTo>
                    <a:pt x="1141265" y="452987"/>
                  </a:lnTo>
                  <a:lnTo>
                    <a:pt x="1148465" y="444879"/>
                  </a:lnTo>
                  <a:lnTo>
                    <a:pt x="1157465" y="444879"/>
                  </a:lnTo>
                  <a:lnTo>
                    <a:pt x="1162410" y="458387"/>
                  </a:lnTo>
                  <a:lnTo>
                    <a:pt x="1171864" y="451625"/>
                  </a:lnTo>
                  <a:lnTo>
                    <a:pt x="1168264" y="467387"/>
                  </a:lnTo>
                  <a:lnTo>
                    <a:pt x="1182226" y="477295"/>
                  </a:lnTo>
                  <a:lnTo>
                    <a:pt x="1204750" y="459279"/>
                  </a:lnTo>
                  <a:lnTo>
                    <a:pt x="1209258" y="445771"/>
                  </a:lnTo>
                  <a:lnTo>
                    <a:pt x="1220511" y="443517"/>
                  </a:lnTo>
                  <a:lnTo>
                    <a:pt x="1221419" y="431809"/>
                  </a:lnTo>
                  <a:lnTo>
                    <a:pt x="1225473" y="419194"/>
                  </a:lnTo>
                  <a:lnTo>
                    <a:pt x="1206112" y="393070"/>
                  </a:lnTo>
                  <a:lnTo>
                    <a:pt x="1207458" y="382708"/>
                  </a:lnTo>
                  <a:lnTo>
                    <a:pt x="1196642" y="365601"/>
                  </a:lnTo>
                  <a:lnTo>
                    <a:pt x="1211058" y="367854"/>
                  </a:lnTo>
                  <a:lnTo>
                    <a:pt x="1225473" y="345785"/>
                  </a:lnTo>
                  <a:lnTo>
                    <a:pt x="1209258" y="341731"/>
                  </a:lnTo>
                  <a:cubicBezTo>
                    <a:pt x="1209258" y="341731"/>
                    <a:pt x="1223220" y="331823"/>
                    <a:pt x="1225020" y="329115"/>
                  </a:cubicBezTo>
                  <a:cubicBezTo>
                    <a:pt x="1226819" y="326407"/>
                    <a:pt x="1220057" y="320553"/>
                    <a:pt x="1220057" y="320553"/>
                  </a:cubicBezTo>
                  <a:lnTo>
                    <a:pt x="1205204" y="321461"/>
                  </a:lnTo>
                  <a:lnTo>
                    <a:pt x="1202058" y="310207"/>
                  </a:lnTo>
                  <a:lnTo>
                    <a:pt x="1184042" y="304808"/>
                  </a:lnTo>
                  <a:lnTo>
                    <a:pt x="1198458" y="304354"/>
                  </a:lnTo>
                  <a:lnTo>
                    <a:pt x="1202058" y="296700"/>
                  </a:lnTo>
                  <a:lnTo>
                    <a:pt x="1171880" y="293100"/>
                  </a:lnTo>
                  <a:lnTo>
                    <a:pt x="1161519" y="284538"/>
                  </a:lnTo>
                  <a:lnTo>
                    <a:pt x="1144849" y="289046"/>
                  </a:lnTo>
                  <a:lnTo>
                    <a:pt x="1138995" y="286792"/>
                  </a:lnTo>
                  <a:lnTo>
                    <a:pt x="1137195" y="297154"/>
                  </a:lnTo>
                  <a:lnTo>
                    <a:pt x="1138541" y="305262"/>
                  </a:lnTo>
                  <a:lnTo>
                    <a:pt x="1138087" y="319678"/>
                  </a:lnTo>
                  <a:lnTo>
                    <a:pt x="1152049" y="335893"/>
                  </a:lnTo>
                  <a:lnTo>
                    <a:pt x="1144395" y="335439"/>
                  </a:lnTo>
                  <a:lnTo>
                    <a:pt x="1147541" y="339947"/>
                  </a:lnTo>
                  <a:lnTo>
                    <a:pt x="1143033" y="339947"/>
                  </a:lnTo>
                  <a:lnTo>
                    <a:pt x="1149795" y="349401"/>
                  </a:lnTo>
                  <a:lnTo>
                    <a:pt x="1134487" y="349401"/>
                  </a:lnTo>
                  <a:lnTo>
                    <a:pt x="1131341" y="360217"/>
                  </a:lnTo>
                  <a:lnTo>
                    <a:pt x="1131341" y="371471"/>
                  </a:lnTo>
                  <a:cubicBezTo>
                    <a:pt x="1131341" y="371471"/>
                    <a:pt x="1131341" y="384086"/>
                    <a:pt x="1131341" y="384086"/>
                  </a:cubicBezTo>
                  <a:lnTo>
                    <a:pt x="1125033" y="393086"/>
                  </a:lnTo>
                  <a:lnTo>
                    <a:pt x="1113779" y="407502"/>
                  </a:lnTo>
                  <a:lnTo>
                    <a:pt x="1113779" y="424610"/>
                  </a:lnTo>
                  <a:lnTo>
                    <a:pt x="1107925" y="424156"/>
                  </a:lnTo>
                  <a:lnTo>
                    <a:pt x="1104780" y="433155"/>
                  </a:lnTo>
                  <a:lnTo>
                    <a:pt x="1098018" y="436301"/>
                  </a:lnTo>
                  <a:lnTo>
                    <a:pt x="1093510" y="425485"/>
                  </a:lnTo>
                  <a:lnTo>
                    <a:pt x="1087202" y="416923"/>
                  </a:lnTo>
                  <a:lnTo>
                    <a:pt x="1082240" y="407924"/>
                  </a:lnTo>
                  <a:lnTo>
                    <a:pt x="1077278" y="393962"/>
                  </a:lnTo>
                  <a:lnTo>
                    <a:pt x="1077732" y="378200"/>
                  </a:lnTo>
                  <a:lnTo>
                    <a:pt x="1080440" y="371438"/>
                  </a:lnTo>
                  <a:lnTo>
                    <a:pt x="1081786" y="378200"/>
                  </a:lnTo>
                  <a:lnTo>
                    <a:pt x="1089893" y="376400"/>
                  </a:lnTo>
                  <a:lnTo>
                    <a:pt x="1089893" y="369200"/>
                  </a:lnTo>
                  <a:lnTo>
                    <a:pt x="1086294" y="357039"/>
                  </a:lnTo>
                  <a:lnTo>
                    <a:pt x="1083586" y="343077"/>
                  </a:lnTo>
                  <a:lnTo>
                    <a:pt x="1074132" y="334969"/>
                  </a:lnTo>
                  <a:lnTo>
                    <a:pt x="1062878" y="318753"/>
                  </a:lnTo>
                  <a:lnTo>
                    <a:pt x="1058370" y="321461"/>
                  </a:lnTo>
                  <a:lnTo>
                    <a:pt x="1048462" y="341731"/>
                  </a:lnTo>
                  <a:lnTo>
                    <a:pt x="1050262" y="358839"/>
                  </a:lnTo>
                  <a:lnTo>
                    <a:pt x="1047554" y="366946"/>
                  </a:lnTo>
                  <a:lnTo>
                    <a:pt x="1040792" y="375054"/>
                  </a:lnTo>
                  <a:lnTo>
                    <a:pt x="1034938" y="368746"/>
                  </a:lnTo>
                  <a:lnTo>
                    <a:pt x="1033592" y="355693"/>
                  </a:lnTo>
                  <a:lnTo>
                    <a:pt x="1033592" y="344439"/>
                  </a:lnTo>
                  <a:lnTo>
                    <a:pt x="1028647" y="329131"/>
                  </a:lnTo>
                  <a:lnTo>
                    <a:pt x="1020993" y="321477"/>
                  </a:lnTo>
                  <a:lnTo>
                    <a:pt x="1014685" y="316078"/>
                  </a:lnTo>
                  <a:lnTo>
                    <a:pt x="1024593" y="316078"/>
                  </a:lnTo>
                  <a:lnTo>
                    <a:pt x="1031792" y="312024"/>
                  </a:lnTo>
                  <a:lnTo>
                    <a:pt x="1037646" y="309316"/>
                  </a:lnTo>
                  <a:lnTo>
                    <a:pt x="1031792" y="305716"/>
                  </a:lnTo>
                  <a:lnTo>
                    <a:pt x="1026830" y="307516"/>
                  </a:lnTo>
                  <a:lnTo>
                    <a:pt x="1021431" y="305262"/>
                  </a:lnTo>
                  <a:lnTo>
                    <a:pt x="1016923" y="296700"/>
                  </a:lnTo>
                  <a:lnTo>
                    <a:pt x="1004307" y="305262"/>
                  </a:lnTo>
                  <a:lnTo>
                    <a:pt x="992599" y="295808"/>
                  </a:lnTo>
                  <a:lnTo>
                    <a:pt x="983599" y="298516"/>
                  </a:lnTo>
                  <a:lnTo>
                    <a:pt x="972345" y="301224"/>
                  </a:lnTo>
                  <a:lnTo>
                    <a:pt x="976853" y="296278"/>
                  </a:lnTo>
                  <a:lnTo>
                    <a:pt x="989907" y="289970"/>
                  </a:lnTo>
                  <a:lnTo>
                    <a:pt x="1004323" y="276917"/>
                  </a:lnTo>
                  <a:lnTo>
                    <a:pt x="1002523" y="271517"/>
                  </a:lnTo>
                  <a:lnTo>
                    <a:pt x="995323" y="272425"/>
                  </a:lnTo>
                  <a:lnTo>
                    <a:pt x="991723" y="270625"/>
                  </a:lnTo>
                  <a:lnTo>
                    <a:pt x="996231" y="265225"/>
                  </a:lnTo>
                  <a:lnTo>
                    <a:pt x="1002085" y="267479"/>
                  </a:lnTo>
                  <a:lnTo>
                    <a:pt x="1009739" y="264771"/>
                  </a:lnTo>
                  <a:lnTo>
                    <a:pt x="1009285" y="253517"/>
                  </a:lnTo>
                  <a:lnTo>
                    <a:pt x="1004777" y="253971"/>
                  </a:lnTo>
                  <a:lnTo>
                    <a:pt x="1002977" y="261625"/>
                  </a:lnTo>
                  <a:lnTo>
                    <a:pt x="1000269" y="258025"/>
                  </a:lnTo>
                  <a:cubicBezTo>
                    <a:pt x="1000269" y="258025"/>
                    <a:pt x="998469" y="246317"/>
                    <a:pt x="998469" y="244972"/>
                  </a:cubicBezTo>
                  <a:cubicBezTo>
                    <a:pt x="998469" y="243626"/>
                    <a:pt x="1001615" y="240009"/>
                    <a:pt x="1001615" y="240009"/>
                  </a:cubicBezTo>
                  <a:lnTo>
                    <a:pt x="1000707" y="235501"/>
                  </a:lnTo>
                  <a:lnTo>
                    <a:pt x="994853" y="240009"/>
                  </a:lnTo>
                  <a:lnTo>
                    <a:pt x="985399" y="226502"/>
                  </a:lnTo>
                  <a:lnTo>
                    <a:pt x="986307" y="217048"/>
                  </a:lnTo>
                  <a:lnTo>
                    <a:pt x="986307" y="204432"/>
                  </a:lnTo>
                  <a:lnTo>
                    <a:pt x="979107" y="189578"/>
                  </a:lnTo>
                  <a:lnTo>
                    <a:pt x="968746" y="171563"/>
                  </a:lnTo>
                  <a:lnTo>
                    <a:pt x="968746" y="167055"/>
                  </a:lnTo>
                  <a:lnTo>
                    <a:pt x="952984" y="164801"/>
                  </a:lnTo>
                  <a:lnTo>
                    <a:pt x="953438" y="156239"/>
                  </a:lnTo>
                  <a:lnTo>
                    <a:pt x="945330" y="150839"/>
                  </a:lnTo>
                  <a:lnTo>
                    <a:pt x="962438" y="144985"/>
                  </a:lnTo>
                  <a:lnTo>
                    <a:pt x="962892" y="133731"/>
                  </a:lnTo>
                  <a:lnTo>
                    <a:pt x="974145" y="118878"/>
                  </a:lnTo>
                  <a:lnTo>
                    <a:pt x="966946" y="107624"/>
                  </a:lnTo>
                  <a:lnTo>
                    <a:pt x="967400" y="99062"/>
                  </a:lnTo>
                  <a:lnTo>
                    <a:pt x="971000" y="95916"/>
                  </a:lnTo>
                  <a:lnTo>
                    <a:pt x="999815" y="101770"/>
                  </a:lnTo>
                  <a:lnTo>
                    <a:pt x="1040354" y="22961"/>
                  </a:lnTo>
                  <a:lnTo>
                    <a:pt x="1041262" y="17562"/>
                  </a:lnTo>
                  <a:lnTo>
                    <a:pt x="1005231" y="9000"/>
                  </a:lnTo>
                  <a:lnTo>
                    <a:pt x="996669" y="13054"/>
                  </a:lnTo>
                  <a:lnTo>
                    <a:pt x="994415" y="3146"/>
                  </a:lnTo>
                  <a:lnTo>
                    <a:pt x="968292" y="0"/>
                  </a:lnTo>
                  <a:lnTo>
                    <a:pt x="965583" y="4508"/>
                  </a:lnTo>
                  <a:lnTo>
                    <a:pt x="957022" y="0"/>
                  </a:lnTo>
                  <a:lnTo>
                    <a:pt x="934952" y="11708"/>
                  </a:lnTo>
                  <a:lnTo>
                    <a:pt x="935860" y="21162"/>
                  </a:lnTo>
                  <a:lnTo>
                    <a:pt x="941260" y="21162"/>
                  </a:lnTo>
                  <a:lnTo>
                    <a:pt x="940806" y="25670"/>
                  </a:lnTo>
                  <a:lnTo>
                    <a:pt x="948914" y="35123"/>
                  </a:lnTo>
                  <a:lnTo>
                    <a:pt x="940352" y="33323"/>
                  </a:lnTo>
                  <a:lnTo>
                    <a:pt x="934952" y="30178"/>
                  </a:lnTo>
                  <a:lnTo>
                    <a:pt x="928190" y="30178"/>
                  </a:lnTo>
                  <a:lnTo>
                    <a:pt x="925936" y="36031"/>
                  </a:lnTo>
                  <a:lnTo>
                    <a:pt x="927736" y="41885"/>
                  </a:lnTo>
                  <a:lnTo>
                    <a:pt x="928190" y="86025"/>
                  </a:lnTo>
                  <a:lnTo>
                    <a:pt x="930444" y="102240"/>
                  </a:lnTo>
                  <a:lnTo>
                    <a:pt x="938098" y="122510"/>
                  </a:lnTo>
                  <a:lnTo>
                    <a:pt x="934952" y="122510"/>
                  </a:lnTo>
                  <a:lnTo>
                    <a:pt x="937660" y="140072"/>
                  </a:lnTo>
                  <a:lnTo>
                    <a:pt x="946222" y="140072"/>
                  </a:lnTo>
                  <a:lnTo>
                    <a:pt x="934968" y="149980"/>
                  </a:lnTo>
                  <a:lnTo>
                    <a:pt x="938114" y="154488"/>
                  </a:lnTo>
                  <a:lnTo>
                    <a:pt x="935406" y="167541"/>
                  </a:lnTo>
                  <a:lnTo>
                    <a:pt x="928644" y="169795"/>
                  </a:lnTo>
                  <a:lnTo>
                    <a:pt x="922336" y="178357"/>
                  </a:lnTo>
                  <a:lnTo>
                    <a:pt x="934498" y="185119"/>
                  </a:lnTo>
                  <a:lnTo>
                    <a:pt x="927736" y="196827"/>
                  </a:lnTo>
                  <a:lnTo>
                    <a:pt x="924136" y="194573"/>
                  </a:lnTo>
                  <a:lnTo>
                    <a:pt x="922790" y="187811"/>
                  </a:lnTo>
                  <a:lnTo>
                    <a:pt x="919190" y="187811"/>
                  </a:lnTo>
                  <a:lnTo>
                    <a:pt x="915136" y="194573"/>
                  </a:lnTo>
                  <a:lnTo>
                    <a:pt x="911082" y="196827"/>
                  </a:lnTo>
                  <a:lnTo>
                    <a:pt x="910174" y="209443"/>
                  </a:lnTo>
                  <a:lnTo>
                    <a:pt x="913320" y="209443"/>
                  </a:lnTo>
                  <a:lnTo>
                    <a:pt x="907920" y="230604"/>
                  </a:lnTo>
                  <a:lnTo>
                    <a:pt x="916482" y="238258"/>
                  </a:lnTo>
                  <a:lnTo>
                    <a:pt x="925936" y="230604"/>
                  </a:lnTo>
                  <a:lnTo>
                    <a:pt x="921882" y="239604"/>
                  </a:lnTo>
                  <a:lnTo>
                    <a:pt x="922790" y="243658"/>
                  </a:lnTo>
                  <a:lnTo>
                    <a:pt x="919190" y="243658"/>
                  </a:lnTo>
                  <a:cubicBezTo>
                    <a:pt x="919190" y="243658"/>
                    <a:pt x="916482" y="243658"/>
                    <a:pt x="916482" y="243658"/>
                  </a:cubicBezTo>
                  <a:lnTo>
                    <a:pt x="912428" y="252658"/>
                  </a:lnTo>
                  <a:lnTo>
                    <a:pt x="909282" y="260312"/>
                  </a:lnTo>
                  <a:lnTo>
                    <a:pt x="911536" y="272019"/>
                  </a:lnTo>
                  <a:lnTo>
                    <a:pt x="919644" y="281019"/>
                  </a:lnTo>
                  <a:lnTo>
                    <a:pt x="918298" y="287327"/>
                  </a:lnTo>
                  <a:lnTo>
                    <a:pt x="921898" y="290035"/>
                  </a:lnTo>
                  <a:lnTo>
                    <a:pt x="943514" y="303089"/>
                  </a:lnTo>
                  <a:lnTo>
                    <a:pt x="947568" y="297235"/>
                  </a:lnTo>
                  <a:lnTo>
                    <a:pt x="950714" y="301289"/>
                  </a:lnTo>
                  <a:lnTo>
                    <a:pt x="954768" y="308943"/>
                  </a:lnTo>
                  <a:lnTo>
                    <a:pt x="956114" y="311651"/>
                  </a:lnTo>
                  <a:lnTo>
                    <a:pt x="962421" y="311197"/>
                  </a:lnTo>
                  <a:lnTo>
                    <a:pt x="966021" y="307143"/>
                  </a:lnTo>
                  <a:lnTo>
                    <a:pt x="969167" y="305797"/>
                  </a:lnTo>
                  <a:lnTo>
                    <a:pt x="971875" y="306705"/>
                  </a:lnTo>
                  <a:lnTo>
                    <a:pt x="972783" y="310305"/>
                  </a:lnTo>
                  <a:lnTo>
                    <a:pt x="973237" y="313451"/>
                  </a:lnTo>
                  <a:lnTo>
                    <a:pt x="978637" y="311197"/>
                  </a:lnTo>
                  <a:lnTo>
                    <a:pt x="984037" y="311651"/>
                  </a:lnTo>
                  <a:lnTo>
                    <a:pt x="985837" y="316159"/>
                  </a:lnTo>
                  <a:lnTo>
                    <a:pt x="980875" y="320667"/>
                  </a:lnTo>
                  <a:lnTo>
                    <a:pt x="980421" y="330574"/>
                  </a:lnTo>
                  <a:lnTo>
                    <a:pt x="977275" y="329666"/>
                  </a:lnTo>
                  <a:lnTo>
                    <a:pt x="975021" y="316159"/>
                  </a:lnTo>
                  <a:lnTo>
                    <a:pt x="964205" y="324267"/>
                  </a:lnTo>
                  <a:lnTo>
                    <a:pt x="969605" y="310759"/>
                  </a:lnTo>
                  <a:lnTo>
                    <a:pt x="964659" y="314813"/>
                  </a:lnTo>
                  <a:lnTo>
                    <a:pt x="956551" y="318413"/>
                  </a:lnTo>
                  <a:lnTo>
                    <a:pt x="956551" y="327866"/>
                  </a:lnTo>
                  <a:lnTo>
                    <a:pt x="960605" y="329666"/>
                  </a:lnTo>
                  <a:lnTo>
                    <a:pt x="953405" y="338228"/>
                  </a:lnTo>
                  <a:lnTo>
                    <a:pt x="948898" y="339136"/>
                  </a:lnTo>
                  <a:lnTo>
                    <a:pt x="946644" y="345444"/>
                  </a:lnTo>
                  <a:lnTo>
                    <a:pt x="951152" y="349952"/>
                  </a:lnTo>
                  <a:lnTo>
                    <a:pt x="960605" y="350406"/>
                  </a:lnTo>
                  <a:lnTo>
                    <a:pt x="963313" y="343644"/>
                  </a:lnTo>
                  <a:lnTo>
                    <a:pt x="958805" y="343190"/>
                  </a:lnTo>
                  <a:lnTo>
                    <a:pt x="964205" y="335536"/>
                  </a:lnTo>
                  <a:lnTo>
                    <a:pt x="968259" y="336445"/>
                  </a:lnTo>
                  <a:lnTo>
                    <a:pt x="970059" y="349952"/>
                  </a:lnTo>
                  <a:lnTo>
                    <a:pt x="968713" y="361206"/>
                  </a:lnTo>
                  <a:lnTo>
                    <a:pt x="958351" y="370206"/>
                  </a:lnTo>
                  <a:lnTo>
                    <a:pt x="956097" y="376968"/>
                  </a:lnTo>
                  <a:lnTo>
                    <a:pt x="942590" y="389584"/>
                  </a:lnTo>
                  <a:lnTo>
                    <a:pt x="937628" y="387330"/>
                  </a:lnTo>
                  <a:lnTo>
                    <a:pt x="935828" y="390038"/>
                  </a:lnTo>
                  <a:lnTo>
                    <a:pt x="931774" y="390038"/>
                  </a:lnTo>
                  <a:lnTo>
                    <a:pt x="931774" y="392746"/>
                  </a:lnTo>
                  <a:cubicBezTo>
                    <a:pt x="931774" y="392746"/>
                    <a:pt x="929066" y="398146"/>
                    <a:pt x="929066" y="398146"/>
                  </a:cubicBezTo>
                  <a:lnTo>
                    <a:pt x="931320" y="400854"/>
                  </a:lnTo>
                  <a:lnTo>
                    <a:pt x="927720" y="406707"/>
                  </a:lnTo>
                  <a:lnTo>
                    <a:pt x="934028" y="413015"/>
                  </a:lnTo>
                  <a:lnTo>
                    <a:pt x="934028" y="422015"/>
                  </a:lnTo>
                  <a:cubicBezTo>
                    <a:pt x="934028" y="422015"/>
                    <a:pt x="939882" y="435523"/>
                    <a:pt x="939882" y="435523"/>
                  </a:cubicBezTo>
                  <a:lnTo>
                    <a:pt x="937628" y="439123"/>
                  </a:lnTo>
                  <a:lnTo>
                    <a:pt x="935828" y="449485"/>
                  </a:lnTo>
                  <a:lnTo>
                    <a:pt x="919158" y="449939"/>
                  </a:lnTo>
                  <a:lnTo>
                    <a:pt x="920958" y="445885"/>
                  </a:lnTo>
                  <a:lnTo>
                    <a:pt x="932666" y="444977"/>
                  </a:lnTo>
                  <a:lnTo>
                    <a:pt x="932211" y="438215"/>
                  </a:lnTo>
                  <a:lnTo>
                    <a:pt x="925904" y="434615"/>
                  </a:lnTo>
                  <a:lnTo>
                    <a:pt x="930412" y="425161"/>
                  </a:lnTo>
                  <a:lnTo>
                    <a:pt x="926812" y="424253"/>
                  </a:lnTo>
                  <a:lnTo>
                    <a:pt x="920050" y="434161"/>
                  </a:lnTo>
                  <a:lnTo>
                    <a:pt x="916904" y="432361"/>
                  </a:lnTo>
                  <a:lnTo>
                    <a:pt x="918704" y="422453"/>
                  </a:lnTo>
                  <a:lnTo>
                    <a:pt x="912396" y="418399"/>
                  </a:lnTo>
                  <a:lnTo>
                    <a:pt x="917358" y="408945"/>
                  </a:lnTo>
                  <a:lnTo>
                    <a:pt x="921866" y="376514"/>
                  </a:lnTo>
                  <a:lnTo>
                    <a:pt x="905650" y="388221"/>
                  </a:lnTo>
                  <a:lnTo>
                    <a:pt x="913304" y="373352"/>
                  </a:lnTo>
                  <a:lnTo>
                    <a:pt x="902488" y="377860"/>
                  </a:lnTo>
                  <a:lnTo>
                    <a:pt x="899780" y="372460"/>
                  </a:lnTo>
                  <a:lnTo>
                    <a:pt x="891672" y="364352"/>
                  </a:lnTo>
                  <a:lnTo>
                    <a:pt x="889418" y="365260"/>
                  </a:lnTo>
                  <a:lnTo>
                    <a:pt x="881764" y="361660"/>
                  </a:lnTo>
                  <a:lnTo>
                    <a:pt x="879510" y="370660"/>
                  </a:lnTo>
                  <a:lnTo>
                    <a:pt x="873656" y="371114"/>
                  </a:lnTo>
                  <a:lnTo>
                    <a:pt x="866894" y="370206"/>
                  </a:lnTo>
                  <a:lnTo>
                    <a:pt x="871856" y="384622"/>
                  </a:lnTo>
                  <a:lnTo>
                    <a:pt x="879964" y="396329"/>
                  </a:lnTo>
                  <a:lnTo>
                    <a:pt x="882672" y="392275"/>
                  </a:lnTo>
                  <a:lnTo>
                    <a:pt x="888072" y="390930"/>
                  </a:lnTo>
                  <a:lnTo>
                    <a:pt x="891672" y="393184"/>
                  </a:lnTo>
                  <a:lnTo>
                    <a:pt x="896618" y="394984"/>
                  </a:lnTo>
                  <a:lnTo>
                    <a:pt x="897964" y="401745"/>
                  </a:lnTo>
                  <a:lnTo>
                    <a:pt x="897510" y="409853"/>
                  </a:lnTo>
                  <a:lnTo>
                    <a:pt x="891656" y="413907"/>
                  </a:lnTo>
                  <a:lnTo>
                    <a:pt x="884002" y="408507"/>
                  </a:lnTo>
                  <a:lnTo>
                    <a:pt x="875002" y="399508"/>
                  </a:lnTo>
                  <a:lnTo>
                    <a:pt x="873656" y="392308"/>
                  </a:lnTo>
                  <a:lnTo>
                    <a:pt x="868711" y="388254"/>
                  </a:lnTo>
                  <a:lnTo>
                    <a:pt x="865565" y="387800"/>
                  </a:lnTo>
                  <a:lnTo>
                    <a:pt x="865565" y="394562"/>
                  </a:lnTo>
                  <a:lnTo>
                    <a:pt x="871419" y="399508"/>
                  </a:lnTo>
                  <a:lnTo>
                    <a:pt x="873219" y="404016"/>
                  </a:lnTo>
                  <a:lnTo>
                    <a:pt x="866911" y="402670"/>
                  </a:lnTo>
                  <a:lnTo>
                    <a:pt x="862857" y="406724"/>
                  </a:lnTo>
                  <a:lnTo>
                    <a:pt x="854749" y="405378"/>
                  </a:lnTo>
                  <a:lnTo>
                    <a:pt x="848441" y="402670"/>
                  </a:lnTo>
                  <a:lnTo>
                    <a:pt x="830425" y="399070"/>
                  </a:lnTo>
                  <a:lnTo>
                    <a:pt x="824117" y="402216"/>
                  </a:lnTo>
                  <a:lnTo>
                    <a:pt x="814209" y="404470"/>
                  </a:lnTo>
                  <a:lnTo>
                    <a:pt x="810609" y="407616"/>
                  </a:lnTo>
                  <a:lnTo>
                    <a:pt x="803848" y="407161"/>
                  </a:lnTo>
                  <a:lnTo>
                    <a:pt x="798448" y="403562"/>
                  </a:lnTo>
                  <a:lnTo>
                    <a:pt x="795302" y="407616"/>
                  </a:lnTo>
                  <a:lnTo>
                    <a:pt x="781794" y="400854"/>
                  </a:lnTo>
                  <a:lnTo>
                    <a:pt x="771886" y="390038"/>
                  </a:lnTo>
                  <a:lnTo>
                    <a:pt x="770978" y="384638"/>
                  </a:lnTo>
                  <a:lnTo>
                    <a:pt x="766924" y="383292"/>
                  </a:lnTo>
                  <a:lnTo>
                    <a:pt x="760162" y="389146"/>
                  </a:lnTo>
                  <a:lnTo>
                    <a:pt x="744401" y="387346"/>
                  </a:lnTo>
                  <a:lnTo>
                    <a:pt x="739439" y="375638"/>
                  </a:lnTo>
                  <a:lnTo>
                    <a:pt x="734931" y="374730"/>
                  </a:lnTo>
                  <a:lnTo>
                    <a:pt x="729077" y="370676"/>
                  </a:lnTo>
                  <a:lnTo>
                    <a:pt x="726369" y="366622"/>
                  </a:lnTo>
                  <a:lnTo>
                    <a:pt x="732677" y="362568"/>
                  </a:lnTo>
                  <a:lnTo>
                    <a:pt x="728169" y="356260"/>
                  </a:lnTo>
                  <a:lnTo>
                    <a:pt x="727261" y="348606"/>
                  </a:lnTo>
                  <a:lnTo>
                    <a:pt x="720499" y="342298"/>
                  </a:lnTo>
                  <a:lnTo>
                    <a:pt x="712845" y="339153"/>
                  </a:lnTo>
                  <a:lnTo>
                    <a:pt x="705645" y="343207"/>
                  </a:lnTo>
                  <a:lnTo>
                    <a:pt x="695737" y="348606"/>
                  </a:lnTo>
                  <a:lnTo>
                    <a:pt x="684483" y="354006"/>
                  </a:lnTo>
                  <a:lnTo>
                    <a:pt x="666922" y="356260"/>
                  </a:lnTo>
                  <a:lnTo>
                    <a:pt x="659268" y="371114"/>
                  </a:lnTo>
                  <a:lnTo>
                    <a:pt x="658360" y="376076"/>
                  </a:lnTo>
                  <a:lnTo>
                    <a:pt x="661068" y="379222"/>
                  </a:lnTo>
                  <a:lnTo>
                    <a:pt x="666030" y="374260"/>
                  </a:lnTo>
                  <a:lnTo>
                    <a:pt x="670976" y="382368"/>
                  </a:lnTo>
                  <a:lnTo>
                    <a:pt x="674576" y="384622"/>
                  </a:lnTo>
                  <a:lnTo>
                    <a:pt x="681338" y="379222"/>
                  </a:lnTo>
                  <a:lnTo>
                    <a:pt x="679538" y="372460"/>
                  </a:lnTo>
                  <a:lnTo>
                    <a:pt x="686300" y="372914"/>
                  </a:lnTo>
                  <a:lnTo>
                    <a:pt x="699353" y="371114"/>
                  </a:lnTo>
                  <a:lnTo>
                    <a:pt x="702953" y="372460"/>
                  </a:lnTo>
                  <a:lnTo>
                    <a:pt x="706099" y="362098"/>
                  </a:lnTo>
                  <a:lnTo>
                    <a:pt x="715099" y="357590"/>
                  </a:lnTo>
                  <a:lnTo>
                    <a:pt x="722753" y="357590"/>
                  </a:lnTo>
                  <a:cubicBezTo>
                    <a:pt x="722753" y="357590"/>
                    <a:pt x="720499" y="367044"/>
                    <a:pt x="720499" y="367044"/>
                  </a:cubicBezTo>
                  <a:lnTo>
                    <a:pt x="711045" y="371989"/>
                  </a:lnTo>
                  <a:lnTo>
                    <a:pt x="706537" y="381443"/>
                  </a:lnTo>
                  <a:lnTo>
                    <a:pt x="685813" y="387751"/>
                  </a:lnTo>
                  <a:lnTo>
                    <a:pt x="678159" y="389551"/>
                  </a:lnTo>
                  <a:lnTo>
                    <a:pt x="680413" y="397659"/>
                  </a:lnTo>
                  <a:lnTo>
                    <a:pt x="674559" y="399005"/>
                  </a:lnTo>
                  <a:lnTo>
                    <a:pt x="675467" y="409821"/>
                  </a:lnTo>
                  <a:lnTo>
                    <a:pt x="680867" y="417475"/>
                  </a:lnTo>
                  <a:lnTo>
                    <a:pt x="681775" y="426037"/>
                  </a:lnTo>
                  <a:lnTo>
                    <a:pt x="686737" y="436853"/>
                  </a:lnTo>
                  <a:lnTo>
                    <a:pt x="690337" y="438198"/>
                  </a:lnTo>
                  <a:lnTo>
                    <a:pt x="686737" y="442706"/>
                  </a:lnTo>
                  <a:lnTo>
                    <a:pt x="689883" y="449468"/>
                  </a:lnTo>
                  <a:lnTo>
                    <a:pt x="680429" y="444069"/>
                  </a:lnTo>
                  <a:lnTo>
                    <a:pt x="680883" y="458484"/>
                  </a:lnTo>
                  <a:lnTo>
                    <a:pt x="688991" y="476500"/>
                  </a:lnTo>
                  <a:lnTo>
                    <a:pt x="671430" y="451722"/>
                  </a:lnTo>
                  <a:lnTo>
                    <a:pt x="663776" y="443615"/>
                  </a:lnTo>
                  <a:lnTo>
                    <a:pt x="661976" y="440469"/>
                  </a:lnTo>
                  <a:lnTo>
                    <a:pt x="669176" y="442723"/>
                  </a:lnTo>
                  <a:lnTo>
                    <a:pt x="678175" y="439577"/>
                  </a:lnTo>
                  <a:lnTo>
                    <a:pt x="676376" y="433723"/>
                  </a:lnTo>
                  <a:lnTo>
                    <a:pt x="670976" y="425161"/>
                  </a:lnTo>
                  <a:lnTo>
                    <a:pt x="660614" y="412107"/>
                  </a:lnTo>
                  <a:lnTo>
                    <a:pt x="655214" y="423361"/>
                  </a:lnTo>
                  <a:lnTo>
                    <a:pt x="652506" y="406691"/>
                  </a:lnTo>
                  <a:lnTo>
                    <a:pt x="641252" y="405783"/>
                  </a:lnTo>
                  <a:lnTo>
                    <a:pt x="637198" y="398583"/>
                  </a:lnTo>
                  <a:lnTo>
                    <a:pt x="629544" y="393621"/>
                  </a:lnTo>
                  <a:lnTo>
                    <a:pt x="614691" y="403983"/>
                  </a:lnTo>
                  <a:lnTo>
                    <a:pt x="589913" y="408945"/>
                  </a:lnTo>
                  <a:lnTo>
                    <a:pt x="566498" y="410291"/>
                  </a:lnTo>
                  <a:lnTo>
                    <a:pt x="545774" y="404891"/>
                  </a:lnTo>
                  <a:lnTo>
                    <a:pt x="526866" y="403091"/>
                  </a:lnTo>
                  <a:lnTo>
                    <a:pt x="521904" y="396783"/>
                  </a:lnTo>
                  <a:lnTo>
                    <a:pt x="535412" y="379222"/>
                  </a:lnTo>
                  <a:lnTo>
                    <a:pt x="551628" y="379222"/>
                  </a:lnTo>
                  <a:cubicBezTo>
                    <a:pt x="551628" y="379222"/>
                    <a:pt x="553882" y="372914"/>
                    <a:pt x="553882" y="372914"/>
                  </a:cubicBezTo>
                  <a:lnTo>
                    <a:pt x="543066" y="352644"/>
                  </a:lnTo>
                  <a:lnTo>
                    <a:pt x="515596" y="335974"/>
                  </a:lnTo>
                  <a:lnTo>
                    <a:pt x="511996" y="339574"/>
                  </a:lnTo>
                  <a:lnTo>
                    <a:pt x="502543" y="334612"/>
                  </a:lnTo>
                  <a:lnTo>
                    <a:pt x="508851" y="345428"/>
                  </a:lnTo>
                  <a:lnTo>
                    <a:pt x="502997" y="344520"/>
                  </a:lnTo>
                  <a:lnTo>
                    <a:pt x="493997" y="341812"/>
                  </a:lnTo>
                  <a:lnTo>
                    <a:pt x="487689" y="341812"/>
                  </a:lnTo>
                  <a:lnTo>
                    <a:pt x="452566" y="322450"/>
                  </a:lnTo>
                  <a:lnTo>
                    <a:pt x="424642" y="312997"/>
                  </a:lnTo>
                  <a:lnTo>
                    <a:pt x="413826" y="301289"/>
                  </a:lnTo>
                  <a:lnTo>
                    <a:pt x="394464" y="289127"/>
                  </a:lnTo>
                  <a:lnTo>
                    <a:pt x="364287" y="290473"/>
                  </a:lnTo>
                  <a:lnTo>
                    <a:pt x="362487" y="308035"/>
                  </a:lnTo>
                  <a:lnTo>
                    <a:pt x="358887" y="307581"/>
                  </a:lnTo>
                  <a:lnTo>
                    <a:pt x="356633" y="313888"/>
                  </a:lnTo>
                  <a:lnTo>
                    <a:pt x="342671" y="317034"/>
                  </a:lnTo>
                  <a:lnTo>
                    <a:pt x="337272" y="313434"/>
                  </a:lnTo>
                  <a:lnTo>
                    <a:pt x="346271" y="295873"/>
                  </a:lnTo>
                  <a:lnTo>
                    <a:pt x="339072" y="292273"/>
                  </a:lnTo>
                  <a:lnTo>
                    <a:pt x="339072" y="286419"/>
                  </a:lnTo>
                  <a:lnTo>
                    <a:pt x="341780" y="276511"/>
                  </a:lnTo>
                  <a:lnTo>
                    <a:pt x="336817" y="265695"/>
                  </a:lnTo>
                  <a:lnTo>
                    <a:pt x="332764" y="265695"/>
                  </a:lnTo>
                  <a:lnTo>
                    <a:pt x="333218" y="275149"/>
                  </a:lnTo>
                  <a:lnTo>
                    <a:pt x="324218" y="272895"/>
                  </a:lnTo>
                  <a:lnTo>
                    <a:pt x="321072" y="280549"/>
                  </a:lnTo>
                  <a:lnTo>
                    <a:pt x="333234" y="281003"/>
                  </a:lnTo>
                  <a:lnTo>
                    <a:pt x="320618" y="289565"/>
                  </a:lnTo>
                  <a:lnTo>
                    <a:pt x="324218" y="294965"/>
                  </a:lnTo>
                  <a:lnTo>
                    <a:pt x="317018" y="299019"/>
                  </a:lnTo>
                  <a:lnTo>
                    <a:pt x="321526" y="305327"/>
                  </a:lnTo>
                  <a:lnTo>
                    <a:pt x="315672" y="308926"/>
                  </a:lnTo>
                  <a:lnTo>
                    <a:pt x="316126" y="315234"/>
                  </a:lnTo>
                  <a:lnTo>
                    <a:pt x="301273" y="307126"/>
                  </a:lnTo>
                  <a:lnTo>
                    <a:pt x="291365" y="290019"/>
                  </a:lnTo>
                  <a:lnTo>
                    <a:pt x="288219" y="277403"/>
                  </a:lnTo>
                  <a:lnTo>
                    <a:pt x="281911" y="260295"/>
                  </a:lnTo>
                  <a:lnTo>
                    <a:pt x="264349" y="243626"/>
                  </a:lnTo>
                  <a:lnTo>
                    <a:pt x="261641" y="253079"/>
                  </a:lnTo>
                  <a:lnTo>
                    <a:pt x="273349" y="266587"/>
                  </a:lnTo>
                  <a:lnTo>
                    <a:pt x="256679" y="273349"/>
                  </a:lnTo>
                  <a:lnTo>
                    <a:pt x="258479" y="283257"/>
                  </a:lnTo>
                  <a:lnTo>
                    <a:pt x="248117" y="297673"/>
                  </a:lnTo>
                  <a:lnTo>
                    <a:pt x="242263" y="294527"/>
                  </a:lnTo>
                  <a:lnTo>
                    <a:pt x="244517" y="290473"/>
                  </a:lnTo>
                  <a:lnTo>
                    <a:pt x="248117" y="282365"/>
                  </a:lnTo>
                  <a:lnTo>
                    <a:pt x="245409" y="279657"/>
                  </a:lnTo>
                  <a:lnTo>
                    <a:pt x="240901" y="288657"/>
                  </a:lnTo>
                  <a:lnTo>
                    <a:pt x="217032" y="297219"/>
                  </a:lnTo>
                  <a:lnTo>
                    <a:pt x="215232" y="308472"/>
                  </a:lnTo>
                  <a:lnTo>
                    <a:pt x="203070" y="324234"/>
                  </a:lnTo>
                  <a:lnTo>
                    <a:pt x="198124" y="311618"/>
                  </a:lnTo>
                  <a:lnTo>
                    <a:pt x="189562" y="313872"/>
                  </a:lnTo>
                  <a:lnTo>
                    <a:pt x="180108" y="326034"/>
                  </a:lnTo>
                  <a:lnTo>
                    <a:pt x="170655" y="337288"/>
                  </a:lnTo>
                  <a:lnTo>
                    <a:pt x="176054" y="347650"/>
                  </a:lnTo>
                  <a:lnTo>
                    <a:pt x="161185" y="351250"/>
                  </a:lnTo>
                  <a:lnTo>
                    <a:pt x="154877" y="345850"/>
                  </a:lnTo>
                  <a:lnTo>
                    <a:pt x="165693" y="333688"/>
                  </a:lnTo>
                  <a:lnTo>
                    <a:pt x="164347" y="326034"/>
                  </a:lnTo>
                  <a:lnTo>
                    <a:pt x="179217" y="316580"/>
                  </a:lnTo>
                  <a:lnTo>
                    <a:pt x="179217" y="309380"/>
                  </a:lnTo>
                  <a:lnTo>
                    <a:pt x="188670" y="307126"/>
                  </a:lnTo>
                  <a:lnTo>
                    <a:pt x="207140" y="303527"/>
                  </a:lnTo>
                  <a:lnTo>
                    <a:pt x="238209" y="272003"/>
                  </a:lnTo>
                  <a:lnTo>
                    <a:pt x="228756" y="263441"/>
                  </a:lnTo>
                  <a:lnTo>
                    <a:pt x="221556" y="277403"/>
                  </a:lnTo>
                  <a:lnTo>
                    <a:pt x="215248" y="269295"/>
                  </a:lnTo>
                  <a:lnTo>
                    <a:pt x="203540" y="272441"/>
                  </a:lnTo>
                  <a:lnTo>
                    <a:pt x="199032" y="286403"/>
                  </a:lnTo>
                  <a:lnTo>
                    <a:pt x="194978" y="278749"/>
                  </a:lnTo>
                  <a:lnTo>
                    <a:pt x="193178" y="286857"/>
                  </a:lnTo>
                  <a:lnTo>
                    <a:pt x="165709" y="301273"/>
                  </a:lnTo>
                  <a:lnTo>
                    <a:pt x="162109" y="312526"/>
                  </a:lnTo>
                  <a:lnTo>
                    <a:pt x="142747" y="322434"/>
                  </a:lnTo>
                  <a:lnTo>
                    <a:pt x="148147" y="306218"/>
                  </a:lnTo>
                  <a:lnTo>
                    <a:pt x="133294" y="295402"/>
                  </a:lnTo>
                  <a:lnTo>
                    <a:pt x="129694" y="311164"/>
                  </a:lnTo>
                  <a:lnTo>
                    <a:pt x="122932" y="310256"/>
                  </a:lnTo>
                  <a:lnTo>
                    <a:pt x="104462" y="321510"/>
                  </a:lnTo>
                  <a:lnTo>
                    <a:pt x="100408" y="327818"/>
                  </a:lnTo>
                  <a:lnTo>
                    <a:pt x="113024" y="336818"/>
                  </a:lnTo>
                  <a:lnTo>
                    <a:pt x="112570" y="351687"/>
                  </a:lnTo>
                  <a:lnTo>
                    <a:pt x="105370" y="348087"/>
                  </a:lnTo>
                  <a:lnTo>
                    <a:pt x="88262" y="344034"/>
                  </a:lnTo>
                  <a:lnTo>
                    <a:pt x="46377" y="319710"/>
                  </a:lnTo>
                  <a:lnTo>
                    <a:pt x="29269" y="306202"/>
                  </a:lnTo>
                  <a:lnTo>
                    <a:pt x="0" y="300348"/>
                  </a:lnTo>
                  <a:lnTo>
                    <a:pt x="0" y="755217"/>
                  </a:lnTo>
                  <a:lnTo>
                    <a:pt x="7200" y="759725"/>
                  </a:lnTo>
                  <a:lnTo>
                    <a:pt x="10346" y="755217"/>
                  </a:lnTo>
                  <a:lnTo>
                    <a:pt x="19799" y="761071"/>
                  </a:lnTo>
                  <a:lnTo>
                    <a:pt x="24745" y="755217"/>
                  </a:lnTo>
                  <a:lnTo>
                    <a:pt x="36453" y="755217"/>
                  </a:lnTo>
                  <a:lnTo>
                    <a:pt x="36453" y="767832"/>
                  </a:lnTo>
                  <a:lnTo>
                    <a:pt x="69322" y="801156"/>
                  </a:lnTo>
                  <a:lnTo>
                    <a:pt x="69322" y="811972"/>
                  </a:lnTo>
                  <a:lnTo>
                    <a:pt x="90938" y="802064"/>
                  </a:lnTo>
                  <a:lnTo>
                    <a:pt x="90938" y="793956"/>
                  </a:lnTo>
                  <a:cubicBezTo>
                    <a:pt x="90938" y="793956"/>
                    <a:pt x="94084" y="784502"/>
                    <a:pt x="94084" y="784502"/>
                  </a:cubicBezTo>
                  <a:lnTo>
                    <a:pt x="107138" y="778194"/>
                  </a:lnTo>
                  <a:lnTo>
                    <a:pt x="117045" y="781340"/>
                  </a:lnTo>
                  <a:lnTo>
                    <a:pt x="123353" y="796194"/>
                  </a:lnTo>
                  <a:lnTo>
                    <a:pt x="150823" y="824117"/>
                  </a:lnTo>
                  <a:lnTo>
                    <a:pt x="186854" y="899780"/>
                  </a:lnTo>
                  <a:lnTo>
                    <a:pt x="223340" y="919142"/>
                  </a:lnTo>
                  <a:lnTo>
                    <a:pt x="223340" y="931304"/>
                  </a:lnTo>
                  <a:cubicBezTo>
                    <a:pt x="223340" y="931304"/>
                    <a:pt x="225140" y="950211"/>
                    <a:pt x="224686" y="952027"/>
                  </a:cubicBezTo>
                  <a:cubicBezTo>
                    <a:pt x="224231" y="953827"/>
                    <a:pt x="212070" y="972297"/>
                    <a:pt x="212070" y="972297"/>
                  </a:cubicBezTo>
                  <a:lnTo>
                    <a:pt x="218832" y="981297"/>
                  </a:lnTo>
                  <a:lnTo>
                    <a:pt x="214778" y="989859"/>
                  </a:lnTo>
                  <a:lnTo>
                    <a:pt x="214778" y="1001566"/>
                  </a:lnTo>
                  <a:lnTo>
                    <a:pt x="224686" y="1024090"/>
                  </a:lnTo>
                  <a:lnTo>
                    <a:pt x="233685" y="1026798"/>
                  </a:lnTo>
                  <a:lnTo>
                    <a:pt x="242247" y="1020490"/>
                  </a:lnTo>
                  <a:lnTo>
                    <a:pt x="242247" y="1037598"/>
                  </a:lnTo>
                  <a:cubicBezTo>
                    <a:pt x="242247" y="1037598"/>
                    <a:pt x="242247" y="1044798"/>
                    <a:pt x="242247" y="1044798"/>
                  </a:cubicBezTo>
                  <a:lnTo>
                    <a:pt x="253955" y="1055160"/>
                  </a:lnTo>
                  <a:lnTo>
                    <a:pt x="260717" y="1047052"/>
                  </a:lnTo>
                  <a:lnTo>
                    <a:pt x="271971" y="1058305"/>
                  </a:lnTo>
                  <a:lnTo>
                    <a:pt x="267463" y="1066867"/>
                  </a:lnTo>
                  <a:lnTo>
                    <a:pt x="267463" y="1074067"/>
                  </a:lnTo>
                  <a:cubicBezTo>
                    <a:pt x="267463" y="1074067"/>
                    <a:pt x="272863" y="1076775"/>
                    <a:pt x="272863" y="1076775"/>
                  </a:cubicBezTo>
                  <a:lnTo>
                    <a:pt x="272863" y="1085775"/>
                  </a:lnTo>
                  <a:lnTo>
                    <a:pt x="276462" y="1088921"/>
                  </a:lnTo>
                  <a:lnTo>
                    <a:pt x="272863" y="1094321"/>
                  </a:lnTo>
                  <a:lnTo>
                    <a:pt x="278262" y="1099283"/>
                  </a:lnTo>
                  <a:lnTo>
                    <a:pt x="287716" y="1099283"/>
                  </a:lnTo>
                  <a:lnTo>
                    <a:pt x="294916" y="1102429"/>
                  </a:lnTo>
                  <a:lnTo>
                    <a:pt x="299878" y="1108282"/>
                  </a:lnTo>
                  <a:lnTo>
                    <a:pt x="303932" y="1108282"/>
                  </a:lnTo>
                  <a:lnTo>
                    <a:pt x="308440" y="1112790"/>
                  </a:lnTo>
                  <a:lnTo>
                    <a:pt x="313840" y="1112790"/>
                  </a:lnTo>
                  <a:cubicBezTo>
                    <a:pt x="313840" y="1112790"/>
                    <a:pt x="322402" y="1112790"/>
                    <a:pt x="322402" y="1112790"/>
                  </a:cubicBezTo>
                  <a:lnTo>
                    <a:pt x="332310" y="1117298"/>
                  </a:lnTo>
                  <a:lnTo>
                    <a:pt x="332310" y="1128552"/>
                  </a:lnTo>
                  <a:lnTo>
                    <a:pt x="339072" y="1138006"/>
                  </a:lnTo>
                  <a:lnTo>
                    <a:pt x="347633" y="1133498"/>
                  </a:lnTo>
                  <a:lnTo>
                    <a:pt x="347633" y="1140260"/>
                  </a:lnTo>
                  <a:lnTo>
                    <a:pt x="356633" y="1145660"/>
                  </a:lnTo>
                  <a:lnTo>
                    <a:pt x="362487" y="1140260"/>
                  </a:lnTo>
                  <a:lnTo>
                    <a:pt x="362487" y="1148368"/>
                  </a:lnTo>
                  <a:cubicBezTo>
                    <a:pt x="362487" y="1148368"/>
                    <a:pt x="366963" y="1159443"/>
                    <a:pt x="366963" y="1159443"/>
                  </a:cubicBezTo>
                  <a:lnTo>
                    <a:pt x="688537" y="1160075"/>
                  </a:lnTo>
                  <a:lnTo>
                    <a:pt x="936671" y="1158730"/>
                  </a:lnTo>
                  <a:lnTo>
                    <a:pt x="937271" y="1154627"/>
                  </a:lnTo>
                  <a:lnTo>
                    <a:pt x="944584" y="1154724"/>
                  </a:lnTo>
                  <a:lnTo>
                    <a:pt x="944584" y="1154724"/>
                  </a:lnTo>
                  <a:lnTo>
                    <a:pt x="945687" y="1164584"/>
                  </a:lnTo>
                  <a:lnTo>
                    <a:pt x="951087" y="1169983"/>
                  </a:lnTo>
                  <a:lnTo>
                    <a:pt x="957395" y="1169983"/>
                  </a:lnTo>
                  <a:lnTo>
                    <a:pt x="963248" y="1172237"/>
                  </a:lnTo>
                  <a:lnTo>
                    <a:pt x="966848" y="1174491"/>
                  </a:lnTo>
                  <a:lnTo>
                    <a:pt x="972248" y="1172237"/>
                  </a:lnTo>
                  <a:lnTo>
                    <a:pt x="978556" y="1172237"/>
                  </a:lnTo>
                  <a:lnTo>
                    <a:pt x="987118" y="1175837"/>
                  </a:lnTo>
                  <a:lnTo>
                    <a:pt x="995680" y="1182599"/>
                  </a:lnTo>
                  <a:lnTo>
                    <a:pt x="1002442" y="1182599"/>
                  </a:lnTo>
                  <a:lnTo>
                    <a:pt x="1013696" y="1189361"/>
                  </a:lnTo>
                  <a:lnTo>
                    <a:pt x="1026749" y="1182599"/>
                  </a:lnTo>
                  <a:lnTo>
                    <a:pt x="1032149" y="1189361"/>
                  </a:lnTo>
                  <a:lnTo>
                    <a:pt x="1053765" y="1189361"/>
                  </a:lnTo>
                  <a:lnTo>
                    <a:pt x="1062327" y="1177199"/>
                  </a:lnTo>
                  <a:lnTo>
                    <a:pt x="1071781" y="1176291"/>
                  </a:lnTo>
                  <a:lnTo>
                    <a:pt x="1074926" y="1166838"/>
                  </a:lnTo>
                  <a:lnTo>
                    <a:pt x="1081688" y="1167746"/>
                  </a:lnTo>
                  <a:lnTo>
                    <a:pt x="1080342" y="1157838"/>
                  </a:lnTo>
                  <a:lnTo>
                    <a:pt x="1099250" y="1165946"/>
                  </a:lnTo>
                  <a:lnTo>
                    <a:pt x="1119520" y="1171346"/>
                  </a:lnTo>
                  <a:lnTo>
                    <a:pt x="1130336" y="1192961"/>
                  </a:lnTo>
                  <a:lnTo>
                    <a:pt x="1150605" y="1191615"/>
                  </a:lnTo>
                  <a:lnTo>
                    <a:pt x="1147897" y="1201523"/>
                  </a:lnTo>
                  <a:lnTo>
                    <a:pt x="1155551" y="1209631"/>
                  </a:lnTo>
                  <a:lnTo>
                    <a:pt x="1150589" y="1222247"/>
                  </a:lnTo>
                  <a:lnTo>
                    <a:pt x="1157789" y="1223155"/>
                  </a:lnTo>
                  <a:lnTo>
                    <a:pt x="1160043" y="1225863"/>
                  </a:lnTo>
                  <a:lnTo>
                    <a:pt x="1156897" y="1230371"/>
                  </a:lnTo>
                  <a:lnTo>
                    <a:pt x="1158697" y="1234425"/>
                  </a:lnTo>
                  <a:lnTo>
                    <a:pt x="1162297" y="1238933"/>
                  </a:lnTo>
                  <a:lnTo>
                    <a:pt x="1171751" y="1242079"/>
                  </a:lnTo>
                  <a:lnTo>
                    <a:pt x="1186621" y="1244787"/>
                  </a:lnTo>
                  <a:lnTo>
                    <a:pt x="1197874" y="1245241"/>
                  </a:lnTo>
                  <a:lnTo>
                    <a:pt x="1214982" y="1247949"/>
                  </a:lnTo>
                  <a:lnTo>
                    <a:pt x="1216328" y="1250657"/>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15" name="Freeform: Shape 214">
              <a:extLst>
                <a:ext uri="{FF2B5EF4-FFF2-40B4-BE49-F238E27FC236}">
                  <a16:creationId xmlns:a16="http://schemas.microsoft.com/office/drawing/2014/main" id="{B4E24169-C93B-261D-100D-4DBB65573997}"/>
                </a:ext>
              </a:extLst>
            </p:cNvPr>
            <p:cNvSpPr/>
            <p:nvPr/>
          </p:nvSpPr>
          <p:spPr>
            <a:xfrm>
              <a:off x="4793671" y="2366201"/>
              <a:ext cx="201917" cy="219359"/>
            </a:xfrm>
            <a:custGeom>
              <a:avLst/>
              <a:gdLst>
                <a:gd name="connsiteX0" fmla="*/ 58555 w 218880"/>
                <a:gd name="connsiteY0" fmla="*/ 237788 h 237787"/>
                <a:gd name="connsiteX1" fmla="*/ 41885 w 218880"/>
                <a:gd name="connsiteY1" fmla="*/ 201319 h 237787"/>
                <a:gd name="connsiteX2" fmla="*/ 18470 w 218880"/>
                <a:gd name="connsiteY2" fmla="*/ 182849 h 237787"/>
                <a:gd name="connsiteX3" fmla="*/ 0 w 218880"/>
                <a:gd name="connsiteY3" fmla="*/ 182849 h 237787"/>
                <a:gd name="connsiteX4" fmla="*/ 4962 w 218880"/>
                <a:gd name="connsiteY4" fmla="*/ 171595 h 237787"/>
                <a:gd name="connsiteX5" fmla="*/ 20270 w 218880"/>
                <a:gd name="connsiteY5" fmla="*/ 142309 h 237787"/>
                <a:gd name="connsiteX6" fmla="*/ 19378 w 218880"/>
                <a:gd name="connsiteY6" fmla="*/ 121602 h 237787"/>
                <a:gd name="connsiteX7" fmla="*/ 32886 w 218880"/>
                <a:gd name="connsiteY7" fmla="*/ 116202 h 237787"/>
                <a:gd name="connsiteX8" fmla="*/ 19816 w 218880"/>
                <a:gd name="connsiteY8" fmla="*/ 104494 h 237787"/>
                <a:gd name="connsiteX9" fmla="*/ 45939 w 218880"/>
                <a:gd name="connsiteY9" fmla="*/ 58993 h 237787"/>
                <a:gd name="connsiteX10" fmla="*/ 37394 w 218880"/>
                <a:gd name="connsiteY10" fmla="*/ 49085 h 237787"/>
                <a:gd name="connsiteX11" fmla="*/ 26578 w 218880"/>
                <a:gd name="connsiteY11" fmla="*/ 13962 h 237787"/>
                <a:gd name="connsiteX12" fmla="*/ 69809 w 218880"/>
                <a:gd name="connsiteY12" fmla="*/ 6762 h 237787"/>
                <a:gd name="connsiteX13" fmla="*/ 90987 w 218880"/>
                <a:gd name="connsiteY13" fmla="*/ 0 h 237787"/>
                <a:gd name="connsiteX14" fmla="*/ 98186 w 218880"/>
                <a:gd name="connsiteY14" fmla="*/ 0 h 237787"/>
                <a:gd name="connsiteX15" fmla="*/ 104948 w 218880"/>
                <a:gd name="connsiteY15" fmla="*/ 9454 h 237787"/>
                <a:gd name="connsiteX16" fmla="*/ 128364 w 218880"/>
                <a:gd name="connsiteY16" fmla="*/ 22978 h 237787"/>
                <a:gd name="connsiteX17" fmla="*/ 128364 w 218880"/>
                <a:gd name="connsiteY17" fmla="*/ 35577 h 237787"/>
                <a:gd name="connsiteX18" fmla="*/ 136018 w 218880"/>
                <a:gd name="connsiteY18" fmla="*/ 22524 h 237787"/>
                <a:gd name="connsiteX19" fmla="*/ 140964 w 218880"/>
                <a:gd name="connsiteY19" fmla="*/ 22524 h 237787"/>
                <a:gd name="connsiteX20" fmla="*/ 140964 w 218880"/>
                <a:gd name="connsiteY20" fmla="*/ 39177 h 237787"/>
                <a:gd name="connsiteX21" fmla="*/ 149525 w 218880"/>
                <a:gd name="connsiteY21" fmla="*/ 27032 h 237787"/>
                <a:gd name="connsiteX22" fmla="*/ 163487 w 218880"/>
                <a:gd name="connsiteY22" fmla="*/ 19816 h 237787"/>
                <a:gd name="connsiteX23" fmla="*/ 180157 w 218880"/>
                <a:gd name="connsiteY23" fmla="*/ 27032 h 237787"/>
                <a:gd name="connsiteX24" fmla="*/ 214372 w 218880"/>
                <a:gd name="connsiteY24" fmla="*/ 63501 h 237787"/>
                <a:gd name="connsiteX25" fmla="*/ 218880 w 218880"/>
                <a:gd name="connsiteY25" fmla="*/ 73863 h 237787"/>
                <a:gd name="connsiteX26" fmla="*/ 214826 w 218880"/>
                <a:gd name="connsiteY26" fmla="*/ 85117 h 237787"/>
                <a:gd name="connsiteX27" fmla="*/ 192757 w 218880"/>
                <a:gd name="connsiteY27" fmla="*/ 93224 h 237787"/>
                <a:gd name="connsiteX28" fmla="*/ 185103 w 218880"/>
                <a:gd name="connsiteY28" fmla="*/ 103586 h 237787"/>
                <a:gd name="connsiteX29" fmla="*/ 143672 w 218880"/>
                <a:gd name="connsiteY29" fmla="*/ 131510 h 237787"/>
                <a:gd name="connsiteX30" fmla="*/ 142763 w 218880"/>
                <a:gd name="connsiteY30" fmla="*/ 141418 h 237787"/>
                <a:gd name="connsiteX31" fmla="*/ 137818 w 218880"/>
                <a:gd name="connsiteY31" fmla="*/ 146363 h 237787"/>
                <a:gd name="connsiteX32" fmla="*/ 137364 w 218880"/>
                <a:gd name="connsiteY32" fmla="*/ 157179 h 237787"/>
                <a:gd name="connsiteX33" fmla="*/ 119802 w 218880"/>
                <a:gd name="connsiteY33" fmla="*/ 163487 h 237787"/>
                <a:gd name="connsiteX34" fmla="*/ 119802 w 218880"/>
                <a:gd name="connsiteY34" fmla="*/ 171595 h 237787"/>
                <a:gd name="connsiteX35" fmla="*/ 116202 w 218880"/>
                <a:gd name="connsiteY35" fmla="*/ 181941 h 237787"/>
                <a:gd name="connsiteX36" fmla="*/ 115748 w 218880"/>
                <a:gd name="connsiteY36" fmla="*/ 190503 h 237787"/>
                <a:gd name="connsiteX37" fmla="*/ 115294 w 218880"/>
                <a:gd name="connsiteY37" fmla="*/ 207172 h 237787"/>
                <a:gd name="connsiteX38" fmla="*/ 95478 w 218880"/>
                <a:gd name="connsiteY38" fmla="*/ 220680 h 237787"/>
                <a:gd name="connsiteX39" fmla="*/ 84679 w 218880"/>
                <a:gd name="connsiteY39" fmla="*/ 210772 h 237787"/>
                <a:gd name="connsiteX40" fmla="*/ 85133 w 218880"/>
                <a:gd name="connsiteY40" fmla="*/ 219334 h 237787"/>
                <a:gd name="connsiteX41" fmla="*/ 71609 w 218880"/>
                <a:gd name="connsiteY41" fmla="*/ 232388 h 237787"/>
                <a:gd name="connsiteX42" fmla="*/ 67117 w 218880"/>
                <a:gd name="connsiteY42" fmla="*/ 237788 h 237787"/>
                <a:gd name="connsiteX43" fmla="*/ 58555 w 218880"/>
                <a:gd name="connsiteY43" fmla="*/ 237788 h 237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8880" h="237787">
                  <a:moveTo>
                    <a:pt x="58555" y="237788"/>
                  </a:moveTo>
                  <a:lnTo>
                    <a:pt x="41885" y="201319"/>
                  </a:lnTo>
                  <a:lnTo>
                    <a:pt x="18470" y="182849"/>
                  </a:lnTo>
                  <a:lnTo>
                    <a:pt x="0" y="182849"/>
                  </a:lnTo>
                  <a:lnTo>
                    <a:pt x="4962" y="171595"/>
                  </a:lnTo>
                  <a:lnTo>
                    <a:pt x="20270" y="142309"/>
                  </a:lnTo>
                  <a:lnTo>
                    <a:pt x="19378" y="121602"/>
                  </a:lnTo>
                  <a:lnTo>
                    <a:pt x="32886" y="116202"/>
                  </a:lnTo>
                  <a:lnTo>
                    <a:pt x="19816" y="104494"/>
                  </a:lnTo>
                  <a:lnTo>
                    <a:pt x="45939" y="58993"/>
                  </a:lnTo>
                  <a:lnTo>
                    <a:pt x="37394" y="49085"/>
                  </a:lnTo>
                  <a:lnTo>
                    <a:pt x="26578" y="13962"/>
                  </a:lnTo>
                  <a:lnTo>
                    <a:pt x="69809" y="6762"/>
                  </a:lnTo>
                  <a:lnTo>
                    <a:pt x="90987" y="0"/>
                  </a:lnTo>
                  <a:lnTo>
                    <a:pt x="98186" y="0"/>
                  </a:lnTo>
                  <a:lnTo>
                    <a:pt x="104948" y="9454"/>
                  </a:lnTo>
                  <a:lnTo>
                    <a:pt x="128364" y="22978"/>
                  </a:lnTo>
                  <a:lnTo>
                    <a:pt x="128364" y="35577"/>
                  </a:lnTo>
                  <a:lnTo>
                    <a:pt x="136018" y="22524"/>
                  </a:lnTo>
                  <a:lnTo>
                    <a:pt x="140964" y="22524"/>
                  </a:lnTo>
                  <a:lnTo>
                    <a:pt x="140964" y="39177"/>
                  </a:lnTo>
                  <a:lnTo>
                    <a:pt x="149525" y="27032"/>
                  </a:lnTo>
                  <a:lnTo>
                    <a:pt x="163487" y="19816"/>
                  </a:lnTo>
                  <a:lnTo>
                    <a:pt x="180157" y="27032"/>
                  </a:lnTo>
                  <a:lnTo>
                    <a:pt x="214372" y="63501"/>
                  </a:lnTo>
                  <a:lnTo>
                    <a:pt x="218880" y="73863"/>
                  </a:lnTo>
                  <a:lnTo>
                    <a:pt x="214826" y="85117"/>
                  </a:lnTo>
                  <a:lnTo>
                    <a:pt x="192757" y="93224"/>
                  </a:lnTo>
                  <a:lnTo>
                    <a:pt x="185103" y="103586"/>
                  </a:lnTo>
                  <a:lnTo>
                    <a:pt x="143672" y="131510"/>
                  </a:lnTo>
                  <a:lnTo>
                    <a:pt x="142763" y="141418"/>
                  </a:lnTo>
                  <a:lnTo>
                    <a:pt x="137818" y="146363"/>
                  </a:lnTo>
                  <a:lnTo>
                    <a:pt x="137364" y="157179"/>
                  </a:lnTo>
                  <a:lnTo>
                    <a:pt x="119802" y="163487"/>
                  </a:lnTo>
                  <a:lnTo>
                    <a:pt x="119802" y="171595"/>
                  </a:lnTo>
                  <a:lnTo>
                    <a:pt x="116202" y="181941"/>
                  </a:lnTo>
                  <a:lnTo>
                    <a:pt x="115748" y="190503"/>
                  </a:lnTo>
                  <a:lnTo>
                    <a:pt x="115294" y="207172"/>
                  </a:lnTo>
                  <a:lnTo>
                    <a:pt x="95478" y="220680"/>
                  </a:lnTo>
                  <a:lnTo>
                    <a:pt x="84679" y="210772"/>
                  </a:lnTo>
                  <a:lnTo>
                    <a:pt x="85133" y="219334"/>
                  </a:lnTo>
                  <a:lnTo>
                    <a:pt x="71609" y="232388"/>
                  </a:lnTo>
                  <a:lnTo>
                    <a:pt x="67117" y="237788"/>
                  </a:lnTo>
                  <a:lnTo>
                    <a:pt x="58555" y="237788"/>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16" name="Freeform: Shape 215">
              <a:extLst>
                <a:ext uri="{FF2B5EF4-FFF2-40B4-BE49-F238E27FC236}">
                  <a16:creationId xmlns:a16="http://schemas.microsoft.com/office/drawing/2014/main" id="{831C77D1-64E5-7C4C-B248-C5DA2B034E81}"/>
                </a:ext>
              </a:extLst>
            </p:cNvPr>
            <p:cNvSpPr/>
            <p:nvPr/>
          </p:nvSpPr>
          <p:spPr>
            <a:xfrm>
              <a:off x="4927854" y="2443464"/>
              <a:ext cx="343206" cy="285868"/>
            </a:xfrm>
            <a:custGeom>
              <a:avLst/>
              <a:gdLst>
                <a:gd name="connsiteX0" fmla="*/ 255366 w 372038"/>
                <a:gd name="connsiteY0" fmla="*/ 250420 h 309883"/>
                <a:gd name="connsiteX1" fmla="*/ 252220 w 372038"/>
                <a:gd name="connsiteY1" fmla="*/ 250420 h 309883"/>
                <a:gd name="connsiteX2" fmla="*/ 245458 w 372038"/>
                <a:gd name="connsiteY2" fmla="*/ 258528 h 309883"/>
                <a:gd name="connsiteX3" fmla="*/ 245458 w 372038"/>
                <a:gd name="connsiteY3" fmla="*/ 270236 h 309883"/>
                <a:gd name="connsiteX4" fmla="*/ 234204 w 372038"/>
                <a:gd name="connsiteY4" fmla="*/ 278798 h 309883"/>
                <a:gd name="connsiteX5" fmla="*/ 213480 w 372038"/>
                <a:gd name="connsiteY5" fmla="*/ 281506 h 309883"/>
                <a:gd name="connsiteX6" fmla="*/ 209881 w 372038"/>
                <a:gd name="connsiteY6" fmla="*/ 289614 h 309883"/>
                <a:gd name="connsiteX7" fmla="*/ 181065 w 372038"/>
                <a:gd name="connsiteY7" fmla="*/ 302667 h 309883"/>
                <a:gd name="connsiteX8" fmla="*/ 157650 w 372038"/>
                <a:gd name="connsiteY8" fmla="*/ 305375 h 309883"/>
                <a:gd name="connsiteX9" fmla="*/ 120272 w 372038"/>
                <a:gd name="connsiteY9" fmla="*/ 309883 h 309883"/>
                <a:gd name="connsiteX10" fmla="*/ 109910 w 372038"/>
                <a:gd name="connsiteY10" fmla="*/ 293213 h 309883"/>
                <a:gd name="connsiteX11" fmla="*/ 109910 w 372038"/>
                <a:gd name="connsiteY11" fmla="*/ 272052 h 309883"/>
                <a:gd name="connsiteX12" fmla="*/ 100457 w 372038"/>
                <a:gd name="connsiteY12" fmla="*/ 262598 h 309883"/>
                <a:gd name="connsiteX13" fmla="*/ 84241 w 372038"/>
                <a:gd name="connsiteY13" fmla="*/ 263506 h 309883"/>
                <a:gd name="connsiteX14" fmla="*/ 67133 w 372038"/>
                <a:gd name="connsiteY14" fmla="*/ 264414 h 309883"/>
                <a:gd name="connsiteX15" fmla="*/ 46409 w 372038"/>
                <a:gd name="connsiteY15" fmla="*/ 256306 h 309883"/>
                <a:gd name="connsiteX16" fmla="*/ 46409 w 372038"/>
                <a:gd name="connsiteY16" fmla="*/ 248198 h 309883"/>
                <a:gd name="connsiteX17" fmla="*/ 41901 w 372038"/>
                <a:gd name="connsiteY17" fmla="*/ 245945 h 309883"/>
                <a:gd name="connsiteX18" fmla="*/ 41901 w 372038"/>
                <a:gd name="connsiteY18" fmla="*/ 242345 h 309883"/>
                <a:gd name="connsiteX19" fmla="*/ 34702 w 372038"/>
                <a:gd name="connsiteY19" fmla="*/ 233783 h 309883"/>
                <a:gd name="connsiteX20" fmla="*/ 31556 w 372038"/>
                <a:gd name="connsiteY20" fmla="*/ 218929 h 309883"/>
                <a:gd name="connsiteX21" fmla="*/ 49571 w 372038"/>
                <a:gd name="connsiteY21" fmla="*/ 208567 h 309883"/>
                <a:gd name="connsiteX22" fmla="*/ 81549 w 372038"/>
                <a:gd name="connsiteY22" fmla="*/ 204059 h 309883"/>
                <a:gd name="connsiteX23" fmla="*/ 93711 w 372038"/>
                <a:gd name="connsiteY23" fmla="*/ 201351 h 309883"/>
                <a:gd name="connsiteX24" fmla="*/ 106764 w 372038"/>
                <a:gd name="connsiteY24" fmla="*/ 206297 h 309883"/>
                <a:gd name="connsiteX25" fmla="*/ 114418 w 372038"/>
                <a:gd name="connsiteY25" fmla="*/ 201351 h 309883"/>
                <a:gd name="connsiteX26" fmla="*/ 125672 w 372038"/>
                <a:gd name="connsiteY26" fmla="*/ 207659 h 309883"/>
                <a:gd name="connsiteX27" fmla="*/ 134672 w 372038"/>
                <a:gd name="connsiteY27" fmla="*/ 207205 h 309883"/>
                <a:gd name="connsiteX28" fmla="*/ 138726 w 372038"/>
                <a:gd name="connsiteY28" fmla="*/ 201351 h 309883"/>
                <a:gd name="connsiteX29" fmla="*/ 140526 w 372038"/>
                <a:gd name="connsiteY29" fmla="*/ 203605 h 309883"/>
                <a:gd name="connsiteX30" fmla="*/ 149980 w 372038"/>
                <a:gd name="connsiteY30" fmla="*/ 204059 h 309883"/>
                <a:gd name="connsiteX31" fmla="*/ 149980 w 372038"/>
                <a:gd name="connsiteY31" fmla="*/ 201351 h 309883"/>
                <a:gd name="connsiteX32" fmla="*/ 143217 w 372038"/>
                <a:gd name="connsiteY32" fmla="*/ 198643 h 309883"/>
                <a:gd name="connsiteX33" fmla="*/ 138710 w 372038"/>
                <a:gd name="connsiteY33" fmla="*/ 188735 h 309883"/>
                <a:gd name="connsiteX34" fmla="*/ 127002 w 372038"/>
                <a:gd name="connsiteY34" fmla="*/ 188735 h 309883"/>
                <a:gd name="connsiteX35" fmla="*/ 122948 w 372038"/>
                <a:gd name="connsiteY35" fmla="*/ 184227 h 309883"/>
                <a:gd name="connsiteX36" fmla="*/ 112132 w 372038"/>
                <a:gd name="connsiteY36" fmla="*/ 178373 h 309883"/>
                <a:gd name="connsiteX37" fmla="*/ 110786 w 372038"/>
                <a:gd name="connsiteY37" fmla="*/ 182427 h 309883"/>
                <a:gd name="connsiteX38" fmla="*/ 102224 w 372038"/>
                <a:gd name="connsiteY38" fmla="*/ 175665 h 309883"/>
                <a:gd name="connsiteX39" fmla="*/ 85116 w 372038"/>
                <a:gd name="connsiteY39" fmla="*/ 182427 h 309883"/>
                <a:gd name="connsiteX40" fmla="*/ 65755 w 372038"/>
                <a:gd name="connsiteY40" fmla="*/ 184681 h 309883"/>
                <a:gd name="connsiteX41" fmla="*/ 57193 w 372038"/>
                <a:gd name="connsiteY41" fmla="*/ 182427 h 309883"/>
                <a:gd name="connsiteX42" fmla="*/ 26561 w 372038"/>
                <a:gd name="connsiteY42" fmla="*/ 183335 h 309883"/>
                <a:gd name="connsiteX43" fmla="*/ 22053 w 372038"/>
                <a:gd name="connsiteY43" fmla="*/ 173428 h 309883"/>
                <a:gd name="connsiteX44" fmla="*/ 12146 w 372038"/>
                <a:gd name="connsiteY44" fmla="*/ 165774 h 309883"/>
                <a:gd name="connsiteX45" fmla="*/ 12146 w 372038"/>
                <a:gd name="connsiteY45" fmla="*/ 158574 h 309883"/>
                <a:gd name="connsiteX46" fmla="*/ 17545 w 372038"/>
                <a:gd name="connsiteY46" fmla="*/ 150466 h 309883"/>
                <a:gd name="connsiteX47" fmla="*/ 29707 w 372038"/>
                <a:gd name="connsiteY47" fmla="*/ 146866 h 309883"/>
                <a:gd name="connsiteX48" fmla="*/ 40069 w 372038"/>
                <a:gd name="connsiteY48" fmla="*/ 142358 h 309883"/>
                <a:gd name="connsiteX49" fmla="*/ 57177 w 372038"/>
                <a:gd name="connsiteY49" fmla="*/ 135596 h 309883"/>
                <a:gd name="connsiteX50" fmla="*/ 59431 w 372038"/>
                <a:gd name="connsiteY50" fmla="*/ 138742 h 309883"/>
                <a:gd name="connsiteX51" fmla="*/ 65739 w 372038"/>
                <a:gd name="connsiteY51" fmla="*/ 135596 h 309883"/>
                <a:gd name="connsiteX52" fmla="*/ 57631 w 372038"/>
                <a:gd name="connsiteY52" fmla="*/ 131088 h 309883"/>
                <a:gd name="connsiteX53" fmla="*/ 62139 w 372038"/>
                <a:gd name="connsiteY53" fmla="*/ 128834 h 309883"/>
                <a:gd name="connsiteX54" fmla="*/ 69793 w 372038"/>
                <a:gd name="connsiteY54" fmla="*/ 131088 h 309883"/>
                <a:gd name="connsiteX55" fmla="*/ 79700 w 372038"/>
                <a:gd name="connsiteY55" fmla="*/ 128834 h 309883"/>
                <a:gd name="connsiteX56" fmla="*/ 78354 w 372038"/>
                <a:gd name="connsiteY56" fmla="*/ 124780 h 309883"/>
                <a:gd name="connsiteX57" fmla="*/ 68901 w 372038"/>
                <a:gd name="connsiteY57" fmla="*/ 124780 h 309883"/>
                <a:gd name="connsiteX58" fmla="*/ 35123 w 372038"/>
                <a:gd name="connsiteY58" fmla="*/ 132434 h 309883"/>
                <a:gd name="connsiteX59" fmla="*/ 29723 w 372038"/>
                <a:gd name="connsiteY59" fmla="*/ 127926 h 309883"/>
                <a:gd name="connsiteX60" fmla="*/ 27923 w 372038"/>
                <a:gd name="connsiteY60" fmla="*/ 131526 h 309883"/>
                <a:gd name="connsiteX61" fmla="*/ 15308 w 372038"/>
                <a:gd name="connsiteY61" fmla="*/ 135126 h 309883"/>
                <a:gd name="connsiteX62" fmla="*/ 12162 w 372038"/>
                <a:gd name="connsiteY62" fmla="*/ 129272 h 309883"/>
                <a:gd name="connsiteX63" fmla="*/ 24324 w 372038"/>
                <a:gd name="connsiteY63" fmla="*/ 124764 h 309883"/>
                <a:gd name="connsiteX64" fmla="*/ 23870 w 372038"/>
                <a:gd name="connsiteY64" fmla="*/ 118002 h 309883"/>
                <a:gd name="connsiteX65" fmla="*/ 12162 w 372038"/>
                <a:gd name="connsiteY65" fmla="*/ 121148 h 309883"/>
                <a:gd name="connsiteX66" fmla="*/ 0 w 372038"/>
                <a:gd name="connsiteY66" fmla="*/ 118002 h 309883"/>
                <a:gd name="connsiteX67" fmla="*/ 0 w 372038"/>
                <a:gd name="connsiteY67" fmla="*/ 108094 h 309883"/>
                <a:gd name="connsiteX68" fmla="*/ 4054 w 372038"/>
                <a:gd name="connsiteY68" fmla="*/ 86479 h 309883"/>
                <a:gd name="connsiteX69" fmla="*/ 16670 w 372038"/>
                <a:gd name="connsiteY69" fmla="*/ 80625 h 309883"/>
                <a:gd name="connsiteX70" fmla="*/ 17124 w 372038"/>
                <a:gd name="connsiteY70" fmla="*/ 73863 h 309883"/>
                <a:gd name="connsiteX71" fmla="*/ 6762 w 372038"/>
                <a:gd name="connsiteY71" fmla="*/ 68463 h 309883"/>
                <a:gd name="connsiteX72" fmla="*/ 13524 w 372038"/>
                <a:gd name="connsiteY72" fmla="*/ 52247 h 309883"/>
                <a:gd name="connsiteX73" fmla="*/ 22524 w 372038"/>
                <a:gd name="connsiteY73" fmla="*/ 48647 h 309883"/>
                <a:gd name="connsiteX74" fmla="*/ 32432 w 372038"/>
                <a:gd name="connsiteY74" fmla="*/ 32432 h 309883"/>
                <a:gd name="connsiteX75" fmla="*/ 41885 w 372038"/>
                <a:gd name="connsiteY75" fmla="*/ 29724 h 309883"/>
                <a:gd name="connsiteX76" fmla="*/ 49085 w 372038"/>
                <a:gd name="connsiteY76" fmla="*/ 21616 h 309883"/>
                <a:gd name="connsiteX77" fmla="*/ 60339 w 372038"/>
                <a:gd name="connsiteY77" fmla="*/ 18016 h 309883"/>
                <a:gd name="connsiteX78" fmla="*/ 91408 w 372038"/>
                <a:gd name="connsiteY78" fmla="*/ 0 h 309883"/>
                <a:gd name="connsiteX79" fmla="*/ 100862 w 372038"/>
                <a:gd name="connsiteY79" fmla="*/ 13508 h 309883"/>
                <a:gd name="connsiteX80" fmla="*/ 99062 w 372038"/>
                <a:gd name="connsiteY80" fmla="*/ 35123 h 309883"/>
                <a:gd name="connsiteX81" fmla="*/ 101770 w 372038"/>
                <a:gd name="connsiteY81" fmla="*/ 39631 h 309883"/>
                <a:gd name="connsiteX82" fmla="*/ 93662 w 372038"/>
                <a:gd name="connsiteY82" fmla="*/ 40977 h 309883"/>
                <a:gd name="connsiteX83" fmla="*/ 90062 w 372038"/>
                <a:gd name="connsiteY83" fmla="*/ 55393 h 309883"/>
                <a:gd name="connsiteX84" fmla="*/ 99970 w 372038"/>
                <a:gd name="connsiteY84" fmla="*/ 49539 h 309883"/>
                <a:gd name="connsiteX85" fmla="*/ 107170 w 372038"/>
                <a:gd name="connsiteY85" fmla="*/ 49085 h 309883"/>
                <a:gd name="connsiteX86" fmla="*/ 111678 w 372038"/>
                <a:gd name="connsiteY86" fmla="*/ 49539 h 309883"/>
                <a:gd name="connsiteX87" fmla="*/ 110332 w 372038"/>
                <a:gd name="connsiteY87" fmla="*/ 40085 h 309883"/>
                <a:gd name="connsiteX88" fmla="*/ 117532 w 372038"/>
                <a:gd name="connsiteY88" fmla="*/ 26578 h 309883"/>
                <a:gd name="connsiteX89" fmla="*/ 121586 w 372038"/>
                <a:gd name="connsiteY89" fmla="*/ 26124 h 309883"/>
                <a:gd name="connsiteX90" fmla="*/ 137347 w 372038"/>
                <a:gd name="connsiteY90" fmla="*/ 35123 h 309883"/>
                <a:gd name="connsiteX91" fmla="*/ 142309 w 372038"/>
                <a:gd name="connsiteY91" fmla="*/ 32869 h 309883"/>
                <a:gd name="connsiteX92" fmla="*/ 143217 w 372038"/>
                <a:gd name="connsiteY92" fmla="*/ 35123 h 309883"/>
                <a:gd name="connsiteX93" fmla="*/ 158525 w 372038"/>
                <a:gd name="connsiteY93" fmla="*/ 44577 h 309883"/>
                <a:gd name="connsiteX94" fmla="*/ 159433 w 372038"/>
                <a:gd name="connsiteY94" fmla="*/ 50431 h 309883"/>
                <a:gd name="connsiteX95" fmla="*/ 153125 w 372038"/>
                <a:gd name="connsiteY95" fmla="*/ 61685 h 309883"/>
                <a:gd name="connsiteX96" fmla="*/ 148617 w 372038"/>
                <a:gd name="connsiteY96" fmla="*/ 62593 h 309883"/>
                <a:gd name="connsiteX97" fmla="*/ 142763 w 372038"/>
                <a:gd name="connsiteY97" fmla="*/ 73409 h 309883"/>
                <a:gd name="connsiteX98" fmla="*/ 149525 w 372038"/>
                <a:gd name="connsiteY98" fmla="*/ 74755 h 309883"/>
                <a:gd name="connsiteX99" fmla="*/ 153125 w 372038"/>
                <a:gd name="connsiteY99" fmla="*/ 66193 h 309883"/>
                <a:gd name="connsiteX100" fmla="*/ 163033 w 372038"/>
                <a:gd name="connsiteY100" fmla="*/ 73393 h 309883"/>
                <a:gd name="connsiteX101" fmla="*/ 167979 w 372038"/>
                <a:gd name="connsiteY101" fmla="*/ 58977 h 309883"/>
                <a:gd name="connsiteX102" fmla="*/ 175633 w 372038"/>
                <a:gd name="connsiteY102" fmla="*/ 64377 h 309883"/>
                <a:gd name="connsiteX103" fmla="*/ 176087 w 372038"/>
                <a:gd name="connsiteY103" fmla="*/ 55815 h 309883"/>
                <a:gd name="connsiteX104" fmla="*/ 183741 w 372038"/>
                <a:gd name="connsiteY104" fmla="*/ 59869 h 309883"/>
                <a:gd name="connsiteX105" fmla="*/ 176541 w 372038"/>
                <a:gd name="connsiteY105" fmla="*/ 49507 h 309883"/>
                <a:gd name="connsiteX106" fmla="*/ 184649 w 372038"/>
                <a:gd name="connsiteY106" fmla="*/ 46361 h 309883"/>
                <a:gd name="connsiteX107" fmla="*/ 176995 w 372038"/>
                <a:gd name="connsiteY107" fmla="*/ 40961 h 309883"/>
                <a:gd name="connsiteX108" fmla="*/ 168887 w 372038"/>
                <a:gd name="connsiteY108" fmla="*/ 35107 h 309883"/>
                <a:gd name="connsiteX109" fmla="*/ 164833 w 372038"/>
                <a:gd name="connsiteY109" fmla="*/ 27907 h 309883"/>
                <a:gd name="connsiteX110" fmla="*/ 179703 w 372038"/>
                <a:gd name="connsiteY110" fmla="*/ 27453 h 309883"/>
                <a:gd name="connsiteX111" fmla="*/ 185103 w 372038"/>
                <a:gd name="connsiteY111" fmla="*/ 35107 h 309883"/>
                <a:gd name="connsiteX112" fmla="*/ 187811 w 372038"/>
                <a:gd name="connsiteY112" fmla="*/ 31961 h 309883"/>
                <a:gd name="connsiteX113" fmla="*/ 190957 w 372038"/>
                <a:gd name="connsiteY113" fmla="*/ 38269 h 309883"/>
                <a:gd name="connsiteX114" fmla="*/ 200865 w 372038"/>
                <a:gd name="connsiteY114" fmla="*/ 45923 h 309883"/>
                <a:gd name="connsiteX115" fmla="*/ 207172 w 372038"/>
                <a:gd name="connsiteY115" fmla="*/ 55831 h 309883"/>
                <a:gd name="connsiteX116" fmla="*/ 210772 w 372038"/>
                <a:gd name="connsiteY116" fmla="*/ 56739 h 309883"/>
                <a:gd name="connsiteX117" fmla="*/ 213026 w 372038"/>
                <a:gd name="connsiteY117" fmla="*/ 61701 h 309883"/>
                <a:gd name="connsiteX118" fmla="*/ 210772 w 372038"/>
                <a:gd name="connsiteY118" fmla="*/ 66209 h 309883"/>
                <a:gd name="connsiteX119" fmla="*/ 215280 w 372038"/>
                <a:gd name="connsiteY119" fmla="*/ 83771 h 309883"/>
                <a:gd name="connsiteX120" fmla="*/ 219788 w 372038"/>
                <a:gd name="connsiteY120" fmla="*/ 109440 h 309883"/>
                <a:gd name="connsiteX121" fmla="*/ 227896 w 372038"/>
                <a:gd name="connsiteY121" fmla="*/ 119802 h 309883"/>
                <a:gd name="connsiteX122" fmla="*/ 228804 w 372038"/>
                <a:gd name="connsiteY122" fmla="*/ 112602 h 309883"/>
                <a:gd name="connsiteX123" fmla="*/ 234204 w 372038"/>
                <a:gd name="connsiteY123" fmla="*/ 111256 h 309883"/>
                <a:gd name="connsiteX124" fmla="*/ 234658 w 372038"/>
                <a:gd name="connsiteY124" fmla="*/ 104494 h 309883"/>
                <a:gd name="connsiteX125" fmla="*/ 239166 w 372038"/>
                <a:gd name="connsiteY125" fmla="*/ 102694 h 309883"/>
                <a:gd name="connsiteX126" fmla="*/ 229712 w 372038"/>
                <a:gd name="connsiteY126" fmla="*/ 85133 h 309883"/>
                <a:gd name="connsiteX127" fmla="*/ 228366 w 372038"/>
                <a:gd name="connsiteY127" fmla="*/ 68025 h 309883"/>
                <a:gd name="connsiteX128" fmla="*/ 225658 w 372038"/>
                <a:gd name="connsiteY128" fmla="*/ 60371 h 309883"/>
                <a:gd name="connsiteX129" fmla="*/ 225658 w 372038"/>
                <a:gd name="connsiteY129" fmla="*/ 53609 h 309883"/>
                <a:gd name="connsiteX130" fmla="*/ 219350 w 372038"/>
                <a:gd name="connsiteY130" fmla="*/ 13070 h 309883"/>
                <a:gd name="connsiteX131" fmla="*/ 225204 w 372038"/>
                <a:gd name="connsiteY131" fmla="*/ 12616 h 309883"/>
                <a:gd name="connsiteX132" fmla="*/ 219805 w 372038"/>
                <a:gd name="connsiteY132" fmla="*/ 6762 h 309883"/>
                <a:gd name="connsiteX133" fmla="*/ 222513 w 372038"/>
                <a:gd name="connsiteY133" fmla="*/ 2254 h 309883"/>
                <a:gd name="connsiteX134" fmla="*/ 233328 w 372038"/>
                <a:gd name="connsiteY134" fmla="*/ 4054 h 309883"/>
                <a:gd name="connsiteX135" fmla="*/ 240982 w 372038"/>
                <a:gd name="connsiteY135" fmla="*/ 14870 h 309883"/>
                <a:gd name="connsiteX136" fmla="*/ 244582 w 372038"/>
                <a:gd name="connsiteY136" fmla="*/ 14870 h 309883"/>
                <a:gd name="connsiteX137" fmla="*/ 242328 w 372038"/>
                <a:gd name="connsiteY137" fmla="*/ 4054 h 309883"/>
                <a:gd name="connsiteX138" fmla="*/ 248182 w 372038"/>
                <a:gd name="connsiteY138" fmla="*/ 3146 h 309883"/>
                <a:gd name="connsiteX139" fmla="*/ 249528 w 372038"/>
                <a:gd name="connsiteY139" fmla="*/ 10800 h 309883"/>
                <a:gd name="connsiteX140" fmla="*/ 255382 w 372038"/>
                <a:gd name="connsiteY140" fmla="*/ 13508 h 309883"/>
                <a:gd name="connsiteX141" fmla="*/ 259436 w 372038"/>
                <a:gd name="connsiteY141" fmla="*/ 20708 h 309883"/>
                <a:gd name="connsiteX142" fmla="*/ 265744 w 372038"/>
                <a:gd name="connsiteY142" fmla="*/ 23853 h 309883"/>
                <a:gd name="connsiteX143" fmla="*/ 275198 w 372038"/>
                <a:gd name="connsiteY143" fmla="*/ 35107 h 309883"/>
                <a:gd name="connsiteX144" fmla="*/ 280160 w 372038"/>
                <a:gd name="connsiteY144" fmla="*/ 60323 h 309883"/>
                <a:gd name="connsiteX145" fmla="*/ 280160 w 372038"/>
                <a:gd name="connsiteY145" fmla="*/ 64831 h 309883"/>
                <a:gd name="connsiteX146" fmla="*/ 285559 w 372038"/>
                <a:gd name="connsiteY146" fmla="*/ 83300 h 309883"/>
                <a:gd name="connsiteX147" fmla="*/ 289159 w 372038"/>
                <a:gd name="connsiteY147" fmla="*/ 102662 h 309883"/>
                <a:gd name="connsiteX148" fmla="*/ 297721 w 372038"/>
                <a:gd name="connsiteY148" fmla="*/ 113024 h 309883"/>
                <a:gd name="connsiteX149" fmla="*/ 301321 w 372038"/>
                <a:gd name="connsiteY149" fmla="*/ 132840 h 309883"/>
                <a:gd name="connsiteX150" fmla="*/ 295013 w 372038"/>
                <a:gd name="connsiteY150" fmla="*/ 137785 h 309883"/>
                <a:gd name="connsiteX151" fmla="*/ 293667 w 372038"/>
                <a:gd name="connsiteY151" fmla="*/ 151293 h 309883"/>
                <a:gd name="connsiteX152" fmla="*/ 301321 w 372038"/>
                <a:gd name="connsiteY152" fmla="*/ 162547 h 309883"/>
                <a:gd name="connsiteX153" fmla="*/ 306721 w 372038"/>
                <a:gd name="connsiteY153" fmla="*/ 172909 h 309883"/>
                <a:gd name="connsiteX154" fmla="*/ 322483 w 372038"/>
                <a:gd name="connsiteY154" fmla="*/ 188216 h 309883"/>
                <a:gd name="connsiteX155" fmla="*/ 326537 w 372038"/>
                <a:gd name="connsiteY155" fmla="*/ 176963 h 309883"/>
                <a:gd name="connsiteX156" fmla="*/ 331936 w 372038"/>
                <a:gd name="connsiteY156" fmla="*/ 182362 h 309883"/>
                <a:gd name="connsiteX157" fmla="*/ 331936 w 372038"/>
                <a:gd name="connsiteY157" fmla="*/ 187762 h 309883"/>
                <a:gd name="connsiteX158" fmla="*/ 344098 w 372038"/>
                <a:gd name="connsiteY158" fmla="*/ 202178 h 309883"/>
                <a:gd name="connsiteX159" fmla="*/ 352660 w 372038"/>
                <a:gd name="connsiteY159" fmla="*/ 199470 h 309883"/>
                <a:gd name="connsiteX160" fmla="*/ 354914 w 372038"/>
                <a:gd name="connsiteY160" fmla="*/ 207578 h 309883"/>
                <a:gd name="connsiteX161" fmla="*/ 358968 w 372038"/>
                <a:gd name="connsiteY161" fmla="*/ 209832 h 309883"/>
                <a:gd name="connsiteX162" fmla="*/ 367076 w 372038"/>
                <a:gd name="connsiteY162" fmla="*/ 208486 h 309883"/>
                <a:gd name="connsiteX163" fmla="*/ 372038 w 372038"/>
                <a:gd name="connsiteY163" fmla="*/ 223794 h 309883"/>
                <a:gd name="connsiteX164" fmla="*/ 368438 w 372038"/>
                <a:gd name="connsiteY164" fmla="*/ 241355 h 309883"/>
                <a:gd name="connsiteX165" fmla="*/ 361238 w 372038"/>
                <a:gd name="connsiteY165" fmla="*/ 241809 h 309883"/>
                <a:gd name="connsiteX166" fmla="*/ 358530 w 372038"/>
                <a:gd name="connsiteY166" fmla="*/ 226048 h 309883"/>
                <a:gd name="connsiteX167" fmla="*/ 354022 w 372038"/>
                <a:gd name="connsiteY167" fmla="*/ 236410 h 309883"/>
                <a:gd name="connsiteX168" fmla="*/ 347260 w 372038"/>
                <a:gd name="connsiteY168" fmla="*/ 225156 h 309883"/>
                <a:gd name="connsiteX169" fmla="*/ 342298 w 372038"/>
                <a:gd name="connsiteY169" fmla="*/ 228756 h 309883"/>
                <a:gd name="connsiteX170" fmla="*/ 335099 w 372038"/>
                <a:gd name="connsiteY170" fmla="*/ 234610 h 309883"/>
                <a:gd name="connsiteX171" fmla="*/ 335099 w 372038"/>
                <a:gd name="connsiteY171" fmla="*/ 246317 h 309883"/>
                <a:gd name="connsiteX172" fmla="*/ 327445 w 372038"/>
                <a:gd name="connsiteY172" fmla="*/ 246771 h 309883"/>
                <a:gd name="connsiteX173" fmla="*/ 320683 w 372038"/>
                <a:gd name="connsiteY173" fmla="*/ 238210 h 309883"/>
                <a:gd name="connsiteX174" fmla="*/ 314829 w 372038"/>
                <a:gd name="connsiteY174" fmla="*/ 238210 h 309883"/>
                <a:gd name="connsiteX175" fmla="*/ 317083 w 372038"/>
                <a:gd name="connsiteY175" fmla="*/ 243609 h 309883"/>
                <a:gd name="connsiteX176" fmla="*/ 321591 w 372038"/>
                <a:gd name="connsiteY176" fmla="*/ 247209 h 309883"/>
                <a:gd name="connsiteX177" fmla="*/ 326553 w 372038"/>
                <a:gd name="connsiteY177" fmla="*/ 256209 h 309883"/>
                <a:gd name="connsiteX178" fmla="*/ 321153 w 372038"/>
                <a:gd name="connsiteY178" fmla="*/ 270625 h 309883"/>
                <a:gd name="connsiteX179" fmla="*/ 322953 w 372038"/>
                <a:gd name="connsiteY179" fmla="*/ 273771 h 309883"/>
                <a:gd name="connsiteX180" fmla="*/ 330607 w 372038"/>
                <a:gd name="connsiteY180" fmla="*/ 257101 h 309883"/>
                <a:gd name="connsiteX181" fmla="*/ 336915 w 372038"/>
                <a:gd name="connsiteY181" fmla="*/ 257101 h 309883"/>
                <a:gd name="connsiteX182" fmla="*/ 340061 w 372038"/>
                <a:gd name="connsiteY182" fmla="*/ 248993 h 309883"/>
                <a:gd name="connsiteX183" fmla="*/ 350422 w 372038"/>
                <a:gd name="connsiteY183" fmla="*/ 254847 h 309883"/>
                <a:gd name="connsiteX184" fmla="*/ 344569 w 372038"/>
                <a:gd name="connsiteY184" fmla="*/ 262501 h 309883"/>
                <a:gd name="connsiteX185" fmla="*/ 345023 w 372038"/>
                <a:gd name="connsiteY185" fmla="*/ 268355 h 309883"/>
                <a:gd name="connsiteX186" fmla="*/ 350422 w 372038"/>
                <a:gd name="connsiteY186" fmla="*/ 264755 h 309883"/>
                <a:gd name="connsiteX187" fmla="*/ 352222 w 372038"/>
                <a:gd name="connsiteY187" fmla="*/ 281862 h 309883"/>
                <a:gd name="connsiteX188" fmla="*/ 344115 w 372038"/>
                <a:gd name="connsiteY188" fmla="*/ 280516 h 309883"/>
                <a:gd name="connsiteX189" fmla="*/ 338715 w 372038"/>
                <a:gd name="connsiteY189" fmla="*/ 285024 h 309883"/>
                <a:gd name="connsiteX190" fmla="*/ 331515 w 372038"/>
                <a:gd name="connsiteY190" fmla="*/ 285478 h 309883"/>
                <a:gd name="connsiteX191" fmla="*/ 327461 w 372038"/>
                <a:gd name="connsiteY191" fmla="*/ 292678 h 309883"/>
                <a:gd name="connsiteX192" fmla="*/ 321607 w 372038"/>
                <a:gd name="connsiteY192" fmla="*/ 288624 h 309883"/>
                <a:gd name="connsiteX193" fmla="*/ 314407 w 372038"/>
                <a:gd name="connsiteY193" fmla="*/ 291332 h 309883"/>
                <a:gd name="connsiteX194" fmla="*/ 298192 w 372038"/>
                <a:gd name="connsiteY194" fmla="*/ 282770 h 309883"/>
                <a:gd name="connsiteX195" fmla="*/ 292338 w 372038"/>
                <a:gd name="connsiteY195" fmla="*/ 286824 h 309883"/>
                <a:gd name="connsiteX196" fmla="*/ 283338 w 372038"/>
                <a:gd name="connsiteY196" fmla="*/ 283679 h 309883"/>
                <a:gd name="connsiteX197" fmla="*/ 288738 w 372038"/>
                <a:gd name="connsiteY197" fmla="*/ 276917 h 309883"/>
                <a:gd name="connsiteX198" fmla="*/ 287392 w 372038"/>
                <a:gd name="connsiteY198" fmla="*/ 271517 h 309883"/>
                <a:gd name="connsiteX199" fmla="*/ 274338 w 372038"/>
                <a:gd name="connsiteY199" fmla="*/ 273771 h 309883"/>
                <a:gd name="connsiteX200" fmla="*/ 272538 w 372038"/>
                <a:gd name="connsiteY200" fmla="*/ 270171 h 309883"/>
                <a:gd name="connsiteX201" fmla="*/ 266684 w 372038"/>
                <a:gd name="connsiteY201" fmla="*/ 269717 h 309883"/>
                <a:gd name="connsiteX202" fmla="*/ 260830 w 372038"/>
                <a:gd name="connsiteY202" fmla="*/ 270171 h 309883"/>
                <a:gd name="connsiteX203" fmla="*/ 255431 w 372038"/>
                <a:gd name="connsiteY203" fmla="*/ 268371 h 309883"/>
                <a:gd name="connsiteX204" fmla="*/ 259484 w 372038"/>
                <a:gd name="connsiteY204" fmla="*/ 259809 h 309883"/>
                <a:gd name="connsiteX205" fmla="*/ 255431 w 372038"/>
                <a:gd name="connsiteY205" fmla="*/ 250355 h 309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372038" h="309883">
                  <a:moveTo>
                    <a:pt x="255366" y="250420"/>
                  </a:moveTo>
                  <a:lnTo>
                    <a:pt x="252220" y="250420"/>
                  </a:lnTo>
                  <a:lnTo>
                    <a:pt x="245458" y="258528"/>
                  </a:lnTo>
                  <a:lnTo>
                    <a:pt x="245458" y="270236"/>
                  </a:lnTo>
                  <a:lnTo>
                    <a:pt x="234204" y="278798"/>
                  </a:lnTo>
                  <a:lnTo>
                    <a:pt x="213480" y="281506"/>
                  </a:lnTo>
                  <a:lnTo>
                    <a:pt x="209881" y="289614"/>
                  </a:lnTo>
                  <a:lnTo>
                    <a:pt x="181065" y="302667"/>
                  </a:lnTo>
                  <a:lnTo>
                    <a:pt x="157650" y="305375"/>
                  </a:lnTo>
                  <a:lnTo>
                    <a:pt x="120272" y="309883"/>
                  </a:lnTo>
                  <a:lnTo>
                    <a:pt x="109910" y="293213"/>
                  </a:lnTo>
                  <a:lnTo>
                    <a:pt x="109910" y="272052"/>
                  </a:lnTo>
                  <a:cubicBezTo>
                    <a:pt x="109910" y="272052"/>
                    <a:pt x="100457" y="262598"/>
                    <a:pt x="100457" y="262598"/>
                  </a:cubicBezTo>
                  <a:lnTo>
                    <a:pt x="84241" y="263506"/>
                  </a:lnTo>
                  <a:lnTo>
                    <a:pt x="67133" y="264414"/>
                  </a:lnTo>
                  <a:lnTo>
                    <a:pt x="46409" y="256306"/>
                  </a:lnTo>
                  <a:lnTo>
                    <a:pt x="46409" y="248198"/>
                  </a:lnTo>
                  <a:lnTo>
                    <a:pt x="41901" y="245945"/>
                  </a:lnTo>
                  <a:lnTo>
                    <a:pt x="41901" y="242345"/>
                  </a:lnTo>
                  <a:lnTo>
                    <a:pt x="34702" y="233783"/>
                  </a:lnTo>
                  <a:lnTo>
                    <a:pt x="31556" y="218929"/>
                  </a:lnTo>
                  <a:lnTo>
                    <a:pt x="49571" y="208567"/>
                  </a:lnTo>
                  <a:lnTo>
                    <a:pt x="81549" y="204059"/>
                  </a:lnTo>
                  <a:lnTo>
                    <a:pt x="93711" y="201351"/>
                  </a:lnTo>
                  <a:lnTo>
                    <a:pt x="106764" y="206297"/>
                  </a:lnTo>
                  <a:lnTo>
                    <a:pt x="114418" y="201351"/>
                  </a:lnTo>
                  <a:lnTo>
                    <a:pt x="125672" y="207659"/>
                  </a:lnTo>
                  <a:lnTo>
                    <a:pt x="134672" y="207205"/>
                  </a:lnTo>
                  <a:lnTo>
                    <a:pt x="138726" y="201351"/>
                  </a:lnTo>
                  <a:lnTo>
                    <a:pt x="140526" y="203605"/>
                  </a:lnTo>
                  <a:lnTo>
                    <a:pt x="149980" y="204059"/>
                  </a:lnTo>
                  <a:lnTo>
                    <a:pt x="149980" y="201351"/>
                  </a:lnTo>
                  <a:lnTo>
                    <a:pt x="143217" y="198643"/>
                  </a:lnTo>
                  <a:lnTo>
                    <a:pt x="138710" y="188735"/>
                  </a:lnTo>
                  <a:lnTo>
                    <a:pt x="127002" y="188735"/>
                  </a:lnTo>
                  <a:lnTo>
                    <a:pt x="122948" y="184227"/>
                  </a:lnTo>
                  <a:lnTo>
                    <a:pt x="112132" y="178373"/>
                  </a:lnTo>
                  <a:lnTo>
                    <a:pt x="110786" y="182427"/>
                  </a:lnTo>
                  <a:lnTo>
                    <a:pt x="102224" y="175665"/>
                  </a:lnTo>
                  <a:lnTo>
                    <a:pt x="85116" y="182427"/>
                  </a:lnTo>
                  <a:lnTo>
                    <a:pt x="65755" y="184681"/>
                  </a:lnTo>
                  <a:lnTo>
                    <a:pt x="57193" y="182427"/>
                  </a:lnTo>
                  <a:lnTo>
                    <a:pt x="26561" y="183335"/>
                  </a:lnTo>
                  <a:lnTo>
                    <a:pt x="22053" y="173428"/>
                  </a:lnTo>
                  <a:lnTo>
                    <a:pt x="12146" y="165774"/>
                  </a:lnTo>
                  <a:lnTo>
                    <a:pt x="12146" y="158574"/>
                  </a:lnTo>
                  <a:lnTo>
                    <a:pt x="17545" y="150466"/>
                  </a:lnTo>
                  <a:lnTo>
                    <a:pt x="29707" y="146866"/>
                  </a:lnTo>
                  <a:lnTo>
                    <a:pt x="40069" y="142358"/>
                  </a:lnTo>
                  <a:lnTo>
                    <a:pt x="57177" y="135596"/>
                  </a:lnTo>
                  <a:lnTo>
                    <a:pt x="59431" y="138742"/>
                  </a:lnTo>
                  <a:cubicBezTo>
                    <a:pt x="59431" y="138742"/>
                    <a:pt x="65285" y="135596"/>
                    <a:pt x="65739" y="135596"/>
                  </a:cubicBezTo>
                  <a:cubicBezTo>
                    <a:pt x="66193" y="135596"/>
                    <a:pt x="57631" y="131088"/>
                    <a:pt x="57631" y="131088"/>
                  </a:cubicBezTo>
                  <a:lnTo>
                    <a:pt x="62139" y="128834"/>
                  </a:lnTo>
                  <a:lnTo>
                    <a:pt x="69793" y="131088"/>
                  </a:lnTo>
                  <a:lnTo>
                    <a:pt x="79700" y="128834"/>
                  </a:lnTo>
                  <a:lnTo>
                    <a:pt x="78354" y="124780"/>
                  </a:lnTo>
                  <a:lnTo>
                    <a:pt x="68901" y="124780"/>
                  </a:lnTo>
                  <a:cubicBezTo>
                    <a:pt x="68901" y="124780"/>
                    <a:pt x="35123" y="132434"/>
                    <a:pt x="35123" y="132434"/>
                  </a:cubicBezTo>
                  <a:lnTo>
                    <a:pt x="29723" y="127926"/>
                  </a:lnTo>
                  <a:lnTo>
                    <a:pt x="27923" y="131526"/>
                  </a:lnTo>
                  <a:lnTo>
                    <a:pt x="15308" y="135126"/>
                  </a:lnTo>
                  <a:lnTo>
                    <a:pt x="12162" y="129272"/>
                  </a:lnTo>
                  <a:lnTo>
                    <a:pt x="24324" y="124764"/>
                  </a:lnTo>
                  <a:lnTo>
                    <a:pt x="23870" y="118002"/>
                  </a:lnTo>
                  <a:lnTo>
                    <a:pt x="12162" y="121148"/>
                  </a:lnTo>
                  <a:lnTo>
                    <a:pt x="0" y="118002"/>
                  </a:lnTo>
                  <a:lnTo>
                    <a:pt x="0" y="108094"/>
                  </a:lnTo>
                  <a:lnTo>
                    <a:pt x="4054" y="86479"/>
                  </a:lnTo>
                  <a:lnTo>
                    <a:pt x="16670" y="80625"/>
                  </a:lnTo>
                  <a:lnTo>
                    <a:pt x="17124" y="73863"/>
                  </a:lnTo>
                  <a:lnTo>
                    <a:pt x="6762" y="68463"/>
                  </a:lnTo>
                  <a:lnTo>
                    <a:pt x="13524" y="52247"/>
                  </a:lnTo>
                  <a:lnTo>
                    <a:pt x="22524" y="48647"/>
                  </a:lnTo>
                  <a:lnTo>
                    <a:pt x="32432" y="32432"/>
                  </a:lnTo>
                  <a:lnTo>
                    <a:pt x="41885" y="29724"/>
                  </a:lnTo>
                  <a:lnTo>
                    <a:pt x="49085" y="21616"/>
                  </a:lnTo>
                  <a:lnTo>
                    <a:pt x="60339" y="18016"/>
                  </a:lnTo>
                  <a:lnTo>
                    <a:pt x="91408" y="0"/>
                  </a:lnTo>
                  <a:lnTo>
                    <a:pt x="100862" y="13508"/>
                  </a:lnTo>
                  <a:lnTo>
                    <a:pt x="99062" y="35123"/>
                  </a:lnTo>
                  <a:lnTo>
                    <a:pt x="101770" y="39631"/>
                  </a:lnTo>
                  <a:lnTo>
                    <a:pt x="93662" y="40977"/>
                  </a:lnTo>
                  <a:lnTo>
                    <a:pt x="90062" y="55393"/>
                  </a:lnTo>
                  <a:lnTo>
                    <a:pt x="99970" y="49539"/>
                  </a:lnTo>
                  <a:lnTo>
                    <a:pt x="107170" y="49085"/>
                  </a:lnTo>
                  <a:lnTo>
                    <a:pt x="111678" y="49539"/>
                  </a:lnTo>
                  <a:lnTo>
                    <a:pt x="110332" y="40085"/>
                  </a:lnTo>
                  <a:lnTo>
                    <a:pt x="117532" y="26578"/>
                  </a:lnTo>
                  <a:lnTo>
                    <a:pt x="121586" y="26124"/>
                  </a:lnTo>
                  <a:lnTo>
                    <a:pt x="137347" y="35123"/>
                  </a:lnTo>
                  <a:lnTo>
                    <a:pt x="142309" y="32869"/>
                  </a:lnTo>
                  <a:lnTo>
                    <a:pt x="143217" y="35123"/>
                  </a:lnTo>
                  <a:lnTo>
                    <a:pt x="158525" y="44577"/>
                  </a:lnTo>
                  <a:lnTo>
                    <a:pt x="159433" y="50431"/>
                  </a:lnTo>
                  <a:lnTo>
                    <a:pt x="153125" y="61685"/>
                  </a:lnTo>
                  <a:lnTo>
                    <a:pt x="148617" y="62593"/>
                  </a:lnTo>
                  <a:lnTo>
                    <a:pt x="142763" y="73409"/>
                  </a:lnTo>
                  <a:lnTo>
                    <a:pt x="149525" y="74755"/>
                  </a:lnTo>
                  <a:cubicBezTo>
                    <a:pt x="149525" y="74755"/>
                    <a:pt x="151779" y="66193"/>
                    <a:pt x="153125" y="66193"/>
                  </a:cubicBezTo>
                  <a:cubicBezTo>
                    <a:pt x="154471" y="66193"/>
                    <a:pt x="163033" y="73393"/>
                    <a:pt x="163033" y="73393"/>
                  </a:cubicBezTo>
                  <a:lnTo>
                    <a:pt x="167979" y="58977"/>
                  </a:lnTo>
                  <a:lnTo>
                    <a:pt x="175633" y="64377"/>
                  </a:lnTo>
                  <a:lnTo>
                    <a:pt x="176087" y="55815"/>
                  </a:lnTo>
                  <a:lnTo>
                    <a:pt x="183741" y="59869"/>
                  </a:lnTo>
                  <a:lnTo>
                    <a:pt x="176541" y="49507"/>
                  </a:lnTo>
                  <a:lnTo>
                    <a:pt x="184649" y="46361"/>
                  </a:lnTo>
                  <a:lnTo>
                    <a:pt x="176995" y="40961"/>
                  </a:lnTo>
                  <a:lnTo>
                    <a:pt x="168887" y="35107"/>
                  </a:lnTo>
                  <a:lnTo>
                    <a:pt x="164833" y="27907"/>
                  </a:lnTo>
                  <a:lnTo>
                    <a:pt x="179703" y="27453"/>
                  </a:lnTo>
                  <a:lnTo>
                    <a:pt x="185103" y="35107"/>
                  </a:lnTo>
                  <a:lnTo>
                    <a:pt x="187811" y="31961"/>
                  </a:lnTo>
                  <a:lnTo>
                    <a:pt x="190957" y="38269"/>
                  </a:lnTo>
                  <a:lnTo>
                    <a:pt x="200865" y="45923"/>
                  </a:lnTo>
                  <a:lnTo>
                    <a:pt x="207172" y="55831"/>
                  </a:lnTo>
                  <a:lnTo>
                    <a:pt x="210772" y="56739"/>
                  </a:lnTo>
                  <a:lnTo>
                    <a:pt x="213026" y="61701"/>
                  </a:lnTo>
                  <a:lnTo>
                    <a:pt x="210772" y="66209"/>
                  </a:lnTo>
                  <a:lnTo>
                    <a:pt x="215280" y="83771"/>
                  </a:lnTo>
                  <a:lnTo>
                    <a:pt x="219788" y="109440"/>
                  </a:lnTo>
                  <a:lnTo>
                    <a:pt x="227896" y="119802"/>
                  </a:lnTo>
                  <a:lnTo>
                    <a:pt x="228804" y="112602"/>
                  </a:lnTo>
                  <a:lnTo>
                    <a:pt x="234204" y="111256"/>
                  </a:lnTo>
                  <a:lnTo>
                    <a:pt x="234658" y="104494"/>
                  </a:lnTo>
                  <a:lnTo>
                    <a:pt x="239166" y="102694"/>
                  </a:lnTo>
                  <a:lnTo>
                    <a:pt x="229712" y="85133"/>
                  </a:lnTo>
                  <a:lnTo>
                    <a:pt x="228366" y="68025"/>
                  </a:lnTo>
                  <a:lnTo>
                    <a:pt x="225658" y="60371"/>
                  </a:lnTo>
                  <a:lnTo>
                    <a:pt x="225658" y="53609"/>
                  </a:lnTo>
                  <a:lnTo>
                    <a:pt x="219350" y="13070"/>
                  </a:lnTo>
                  <a:lnTo>
                    <a:pt x="225204" y="12616"/>
                  </a:lnTo>
                  <a:lnTo>
                    <a:pt x="219805" y="6762"/>
                  </a:lnTo>
                  <a:lnTo>
                    <a:pt x="222513" y="2254"/>
                  </a:lnTo>
                  <a:lnTo>
                    <a:pt x="233328" y="4054"/>
                  </a:lnTo>
                  <a:lnTo>
                    <a:pt x="240982" y="14870"/>
                  </a:lnTo>
                  <a:lnTo>
                    <a:pt x="244582" y="14870"/>
                  </a:lnTo>
                  <a:lnTo>
                    <a:pt x="242328" y="4054"/>
                  </a:lnTo>
                  <a:lnTo>
                    <a:pt x="248182" y="3146"/>
                  </a:lnTo>
                  <a:lnTo>
                    <a:pt x="249528" y="10800"/>
                  </a:lnTo>
                  <a:lnTo>
                    <a:pt x="255382" y="13508"/>
                  </a:lnTo>
                  <a:lnTo>
                    <a:pt x="259436" y="20708"/>
                  </a:lnTo>
                  <a:lnTo>
                    <a:pt x="265744" y="23853"/>
                  </a:lnTo>
                  <a:lnTo>
                    <a:pt x="275198" y="35107"/>
                  </a:lnTo>
                  <a:lnTo>
                    <a:pt x="280160" y="60323"/>
                  </a:lnTo>
                  <a:lnTo>
                    <a:pt x="280160" y="64831"/>
                  </a:lnTo>
                  <a:lnTo>
                    <a:pt x="285559" y="83300"/>
                  </a:lnTo>
                  <a:lnTo>
                    <a:pt x="289159" y="102662"/>
                  </a:lnTo>
                  <a:lnTo>
                    <a:pt x="297721" y="113024"/>
                  </a:lnTo>
                  <a:lnTo>
                    <a:pt x="301321" y="132840"/>
                  </a:lnTo>
                  <a:lnTo>
                    <a:pt x="295013" y="137785"/>
                  </a:lnTo>
                  <a:lnTo>
                    <a:pt x="293667" y="151293"/>
                  </a:lnTo>
                  <a:lnTo>
                    <a:pt x="301321" y="162547"/>
                  </a:lnTo>
                  <a:lnTo>
                    <a:pt x="306721" y="172909"/>
                  </a:lnTo>
                  <a:lnTo>
                    <a:pt x="322483" y="188216"/>
                  </a:lnTo>
                  <a:lnTo>
                    <a:pt x="326537" y="176963"/>
                  </a:lnTo>
                  <a:lnTo>
                    <a:pt x="331936" y="182362"/>
                  </a:lnTo>
                  <a:lnTo>
                    <a:pt x="331936" y="187762"/>
                  </a:lnTo>
                  <a:cubicBezTo>
                    <a:pt x="331936" y="187762"/>
                    <a:pt x="344098" y="202178"/>
                    <a:pt x="344098" y="202178"/>
                  </a:cubicBezTo>
                  <a:lnTo>
                    <a:pt x="352660" y="199470"/>
                  </a:lnTo>
                  <a:lnTo>
                    <a:pt x="354914" y="207578"/>
                  </a:lnTo>
                  <a:lnTo>
                    <a:pt x="358968" y="209832"/>
                  </a:lnTo>
                  <a:lnTo>
                    <a:pt x="367076" y="208486"/>
                  </a:lnTo>
                  <a:lnTo>
                    <a:pt x="372038" y="223794"/>
                  </a:lnTo>
                  <a:lnTo>
                    <a:pt x="368438" y="241355"/>
                  </a:lnTo>
                  <a:lnTo>
                    <a:pt x="361238" y="241809"/>
                  </a:lnTo>
                  <a:lnTo>
                    <a:pt x="358530" y="226048"/>
                  </a:lnTo>
                  <a:lnTo>
                    <a:pt x="354022" y="236410"/>
                  </a:lnTo>
                  <a:lnTo>
                    <a:pt x="347260" y="225156"/>
                  </a:lnTo>
                  <a:lnTo>
                    <a:pt x="342298" y="228756"/>
                  </a:lnTo>
                  <a:lnTo>
                    <a:pt x="335099" y="234610"/>
                  </a:lnTo>
                  <a:lnTo>
                    <a:pt x="335099" y="246317"/>
                  </a:lnTo>
                  <a:lnTo>
                    <a:pt x="327445" y="246771"/>
                  </a:lnTo>
                  <a:lnTo>
                    <a:pt x="320683" y="238210"/>
                  </a:lnTo>
                  <a:lnTo>
                    <a:pt x="314829" y="238210"/>
                  </a:lnTo>
                  <a:lnTo>
                    <a:pt x="317083" y="243609"/>
                  </a:lnTo>
                  <a:lnTo>
                    <a:pt x="321591" y="247209"/>
                  </a:lnTo>
                  <a:lnTo>
                    <a:pt x="326553" y="256209"/>
                  </a:lnTo>
                  <a:lnTo>
                    <a:pt x="321153" y="270625"/>
                  </a:lnTo>
                  <a:lnTo>
                    <a:pt x="322953" y="273771"/>
                  </a:lnTo>
                  <a:lnTo>
                    <a:pt x="330607" y="257101"/>
                  </a:lnTo>
                  <a:lnTo>
                    <a:pt x="336915" y="257101"/>
                  </a:lnTo>
                  <a:lnTo>
                    <a:pt x="340061" y="248993"/>
                  </a:lnTo>
                  <a:lnTo>
                    <a:pt x="350422" y="254847"/>
                  </a:lnTo>
                  <a:lnTo>
                    <a:pt x="344569" y="262501"/>
                  </a:lnTo>
                  <a:lnTo>
                    <a:pt x="345023" y="268355"/>
                  </a:lnTo>
                  <a:lnTo>
                    <a:pt x="350422" y="264755"/>
                  </a:lnTo>
                  <a:lnTo>
                    <a:pt x="352222" y="281862"/>
                  </a:lnTo>
                  <a:lnTo>
                    <a:pt x="344115" y="280516"/>
                  </a:lnTo>
                  <a:lnTo>
                    <a:pt x="338715" y="285024"/>
                  </a:lnTo>
                  <a:lnTo>
                    <a:pt x="331515" y="285478"/>
                  </a:lnTo>
                  <a:lnTo>
                    <a:pt x="327461" y="292678"/>
                  </a:lnTo>
                  <a:lnTo>
                    <a:pt x="321607" y="288624"/>
                  </a:lnTo>
                  <a:lnTo>
                    <a:pt x="314407" y="291332"/>
                  </a:lnTo>
                  <a:lnTo>
                    <a:pt x="298192" y="282770"/>
                  </a:lnTo>
                  <a:lnTo>
                    <a:pt x="292338" y="286824"/>
                  </a:lnTo>
                  <a:lnTo>
                    <a:pt x="283338" y="283679"/>
                  </a:lnTo>
                  <a:lnTo>
                    <a:pt x="288738" y="276917"/>
                  </a:lnTo>
                  <a:lnTo>
                    <a:pt x="287392" y="271517"/>
                  </a:lnTo>
                  <a:lnTo>
                    <a:pt x="274338" y="273771"/>
                  </a:lnTo>
                  <a:lnTo>
                    <a:pt x="272538" y="270171"/>
                  </a:lnTo>
                  <a:lnTo>
                    <a:pt x="266684" y="269717"/>
                  </a:lnTo>
                  <a:lnTo>
                    <a:pt x="260830" y="270171"/>
                  </a:lnTo>
                  <a:lnTo>
                    <a:pt x="255431" y="268371"/>
                  </a:lnTo>
                  <a:lnTo>
                    <a:pt x="259484" y="259809"/>
                  </a:lnTo>
                  <a:lnTo>
                    <a:pt x="255431" y="250355"/>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17" name="Freeform: Shape 216">
              <a:extLst>
                <a:ext uri="{FF2B5EF4-FFF2-40B4-BE49-F238E27FC236}">
                  <a16:creationId xmlns:a16="http://schemas.microsoft.com/office/drawing/2014/main" id="{2FB1FF20-6961-DC96-193A-ACC4E2384238}"/>
                </a:ext>
              </a:extLst>
            </p:cNvPr>
            <p:cNvSpPr/>
            <p:nvPr/>
          </p:nvSpPr>
          <p:spPr>
            <a:xfrm>
              <a:off x="5152629" y="2418557"/>
              <a:ext cx="49858" cy="57322"/>
            </a:xfrm>
            <a:custGeom>
              <a:avLst/>
              <a:gdLst>
                <a:gd name="connsiteX0" fmla="*/ 37377 w 54047"/>
                <a:gd name="connsiteY0" fmla="*/ 62139 h 62138"/>
                <a:gd name="connsiteX1" fmla="*/ 37377 w 54047"/>
                <a:gd name="connsiteY1" fmla="*/ 56739 h 62138"/>
                <a:gd name="connsiteX2" fmla="*/ 44139 w 54047"/>
                <a:gd name="connsiteY2" fmla="*/ 50431 h 62138"/>
                <a:gd name="connsiteX3" fmla="*/ 54047 w 54047"/>
                <a:gd name="connsiteY3" fmla="*/ 15308 h 62138"/>
                <a:gd name="connsiteX4" fmla="*/ 43685 w 54047"/>
                <a:gd name="connsiteY4" fmla="*/ 0 h 62138"/>
                <a:gd name="connsiteX5" fmla="*/ 10816 w 54047"/>
                <a:gd name="connsiteY5" fmla="*/ 3146 h 62138"/>
                <a:gd name="connsiteX6" fmla="*/ 0 w 54047"/>
                <a:gd name="connsiteY6" fmla="*/ 16200 h 62138"/>
                <a:gd name="connsiteX7" fmla="*/ 0 w 54047"/>
                <a:gd name="connsiteY7" fmla="*/ 20253 h 62138"/>
                <a:gd name="connsiteX8" fmla="*/ 5854 w 54047"/>
                <a:gd name="connsiteY8" fmla="*/ 20253 h 62138"/>
                <a:gd name="connsiteX9" fmla="*/ 18470 w 54047"/>
                <a:gd name="connsiteY9" fmla="*/ 33777 h 62138"/>
                <a:gd name="connsiteX10" fmla="*/ 23870 w 54047"/>
                <a:gd name="connsiteY10" fmla="*/ 43685 h 62138"/>
                <a:gd name="connsiteX11" fmla="*/ 32886 w 54047"/>
                <a:gd name="connsiteY11" fmla="*/ 56739 h 62138"/>
                <a:gd name="connsiteX12" fmla="*/ 37377 w 54047"/>
                <a:gd name="connsiteY12" fmla="*/ 62139 h 6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047" h="62138">
                  <a:moveTo>
                    <a:pt x="37377" y="62139"/>
                  </a:moveTo>
                  <a:lnTo>
                    <a:pt x="37377" y="56739"/>
                  </a:lnTo>
                  <a:lnTo>
                    <a:pt x="44139" y="50431"/>
                  </a:lnTo>
                  <a:lnTo>
                    <a:pt x="54047" y="15308"/>
                  </a:lnTo>
                  <a:lnTo>
                    <a:pt x="43685" y="0"/>
                  </a:lnTo>
                  <a:lnTo>
                    <a:pt x="10816" y="3146"/>
                  </a:lnTo>
                  <a:lnTo>
                    <a:pt x="0" y="16200"/>
                  </a:lnTo>
                  <a:lnTo>
                    <a:pt x="0" y="20253"/>
                  </a:lnTo>
                  <a:lnTo>
                    <a:pt x="5854" y="20253"/>
                  </a:lnTo>
                  <a:lnTo>
                    <a:pt x="18470" y="33777"/>
                  </a:lnTo>
                  <a:lnTo>
                    <a:pt x="23870" y="43685"/>
                  </a:lnTo>
                  <a:lnTo>
                    <a:pt x="32886" y="56739"/>
                  </a:lnTo>
                  <a:lnTo>
                    <a:pt x="37377" y="62139"/>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18" name="Freeform: Shape 217">
              <a:extLst>
                <a:ext uri="{FF2B5EF4-FFF2-40B4-BE49-F238E27FC236}">
                  <a16:creationId xmlns:a16="http://schemas.microsoft.com/office/drawing/2014/main" id="{E9B06954-29EE-0BF0-7DA6-0AB2B7A0B739}"/>
                </a:ext>
              </a:extLst>
            </p:cNvPr>
            <p:cNvSpPr/>
            <p:nvPr/>
          </p:nvSpPr>
          <p:spPr>
            <a:xfrm>
              <a:off x="5194170" y="2300141"/>
              <a:ext cx="23276" cy="30336"/>
            </a:xfrm>
            <a:custGeom>
              <a:avLst/>
              <a:gdLst>
                <a:gd name="connsiteX0" fmla="*/ 25232 w 25231"/>
                <a:gd name="connsiteY0" fmla="*/ 22978 h 32885"/>
                <a:gd name="connsiteX1" fmla="*/ 24129 w 25231"/>
                <a:gd name="connsiteY1" fmla="*/ 23870 h 32885"/>
                <a:gd name="connsiteX2" fmla="*/ 13070 w 25231"/>
                <a:gd name="connsiteY2" fmla="*/ 32886 h 32885"/>
                <a:gd name="connsiteX3" fmla="*/ 0 w 25231"/>
                <a:gd name="connsiteY3" fmla="*/ 22978 h 32885"/>
                <a:gd name="connsiteX4" fmla="*/ 2708 w 25231"/>
                <a:gd name="connsiteY4" fmla="*/ 6762 h 32885"/>
                <a:gd name="connsiteX5" fmla="*/ 14870 w 25231"/>
                <a:gd name="connsiteY5" fmla="*/ 0 h 32885"/>
                <a:gd name="connsiteX6" fmla="*/ 25232 w 25231"/>
                <a:gd name="connsiteY6" fmla="*/ 7216 h 32885"/>
                <a:gd name="connsiteX7" fmla="*/ 25232 w 25231"/>
                <a:gd name="connsiteY7" fmla="*/ 22978 h 32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31" h="32885">
                  <a:moveTo>
                    <a:pt x="25232" y="22978"/>
                  </a:moveTo>
                  <a:lnTo>
                    <a:pt x="24129" y="23870"/>
                  </a:lnTo>
                  <a:lnTo>
                    <a:pt x="13070" y="32886"/>
                  </a:lnTo>
                  <a:lnTo>
                    <a:pt x="0" y="22978"/>
                  </a:lnTo>
                  <a:lnTo>
                    <a:pt x="2708" y="6762"/>
                  </a:lnTo>
                  <a:lnTo>
                    <a:pt x="14870" y="0"/>
                  </a:lnTo>
                  <a:lnTo>
                    <a:pt x="25232" y="7216"/>
                  </a:lnTo>
                  <a:lnTo>
                    <a:pt x="25232" y="22978"/>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19" name="Freeform: Shape 218">
              <a:extLst>
                <a:ext uri="{FF2B5EF4-FFF2-40B4-BE49-F238E27FC236}">
                  <a16:creationId xmlns:a16="http://schemas.microsoft.com/office/drawing/2014/main" id="{C6293ABB-92D5-B2C6-B9B2-DFF981F5674C}"/>
                </a:ext>
              </a:extLst>
            </p:cNvPr>
            <p:cNvSpPr/>
            <p:nvPr/>
          </p:nvSpPr>
          <p:spPr>
            <a:xfrm>
              <a:off x="4950726" y="2187140"/>
              <a:ext cx="234303" cy="187781"/>
            </a:xfrm>
            <a:custGeom>
              <a:avLst/>
              <a:gdLst>
                <a:gd name="connsiteX0" fmla="*/ 143655 w 253987"/>
                <a:gd name="connsiteY0" fmla="*/ 175195 h 203556"/>
                <a:gd name="connsiteX1" fmla="*/ 143655 w 253987"/>
                <a:gd name="connsiteY1" fmla="*/ 181503 h 203556"/>
                <a:gd name="connsiteX2" fmla="*/ 108532 w 253987"/>
                <a:gd name="connsiteY2" fmla="*/ 203556 h 203556"/>
                <a:gd name="connsiteX3" fmla="*/ 88262 w 253987"/>
                <a:gd name="connsiteY3" fmla="*/ 203556 h 203556"/>
                <a:gd name="connsiteX4" fmla="*/ 72501 w 253987"/>
                <a:gd name="connsiteY4" fmla="*/ 194103 h 203556"/>
                <a:gd name="connsiteX5" fmla="*/ 66647 w 253987"/>
                <a:gd name="connsiteY5" fmla="*/ 181503 h 203556"/>
                <a:gd name="connsiteX6" fmla="*/ 90062 w 253987"/>
                <a:gd name="connsiteY6" fmla="*/ 167979 h 203556"/>
                <a:gd name="connsiteX7" fmla="*/ 97716 w 253987"/>
                <a:gd name="connsiteY7" fmla="*/ 157633 h 203556"/>
                <a:gd name="connsiteX8" fmla="*/ 112586 w 253987"/>
                <a:gd name="connsiteY8" fmla="*/ 155379 h 203556"/>
                <a:gd name="connsiteX9" fmla="*/ 121586 w 253987"/>
                <a:gd name="connsiteY9" fmla="*/ 158071 h 203556"/>
                <a:gd name="connsiteX10" fmla="*/ 126094 w 253987"/>
                <a:gd name="connsiteY10" fmla="*/ 153125 h 203556"/>
                <a:gd name="connsiteX11" fmla="*/ 139147 w 253987"/>
                <a:gd name="connsiteY11" fmla="*/ 138710 h 203556"/>
                <a:gd name="connsiteX12" fmla="*/ 135093 w 253987"/>
                <a:gd name="connsiteY12" fmla="*/ 135110 h 203556"/>
                <a:gd name="connsiteX13" fmla="*/ 127002 w 253987"/>
                <a:gd name="connsiteY13" fmla="*/ 140964 h 203556"/>
                <a:gd name="connsiteX14" fmla="*/ 108532 w 253987"/>
                <a:gd name="connsiteY14" fmla="*/ 147726 h 203556"/>
                <a:gd name="connsiteX15" fmla="*/ 104932 w 253987"/>
                <a:gd name="connsiteY15" fmla="*/ 138710 h 203556"/>
                <a:gd name="connsiteX16" fmla="*/ 98624 w 253987"/>
                <a:gd name="connsiteY16" fmla="*/ 149071 h 203556"/>
                <a:gd name="connsiteX17" fmla="*/ 77009 w 253987"/>
                <a:gd name="connsiteY17" fmla="*/ 151779 h 203556"/>
                <a:gd name="connsiteX18" fmla="*/ 87371 w 253987"/>
                <a:gd name="connsiteY18" fmla="*/ 122494 h 203556"/>
                <a:gd name="connsiteX19" fmla="*/ 77463 w 253987"/>
                <a:gd name="connsiteY19" fmla="*/ 122494 h 203556"/>
                <a:gd name="connsiteX20" fmla="*/ 66647 w 253987"/>
                <a:gd name="connsiteY20" fmla="*/ 155379 h 203556"/>
                <a:gd name="connsiteX21" fmla="*/ 55831 w 253987"/>
                <a:gd name="connsiteY21" fmla="*/ 163033 h 203556"/>
                <a:gd name="connsiteX22" fmla="*/ 53593 w 253987"/>
                <a:gd name="connsiteY22" fmla="*/ 153125 h 203556"/>
                <a:gd name="connsiteX23" fmla="*/ 51339 w 253987"/>
                <a:gd name="connsiteY23" fmla="*/ 144563 h 203556"/>
                <a:gd name="connsiteX24" fmla="*/ 46377 w 253987"/>
                <a:gd name="connsiteY24" fmla="*/ 145018 h 203556"/>
                <a:gd name="connsiteX25" fmla="*/ 46377 w 253987"/>
                <a:gd name="connsiteY25" fmla="*/ 158071 h 203556"/>
                <a:gd name="connsiteX26" fmla="*/ 31961 w 253987"/>
                <a:gd name="connsiteY26" fmla="*/ 152671 h 203556"/>
                <a:gd name="connsiteX27" fmla="*/ 31961 w 253987"/>
                <a:gd name="connsiteY27" fmla="*/ 142310 h 203556"/>
                <a:gd name="connsiteX28" fmla="*/ 24307 w 253987"/>
                <a:gd name="connsiteY28" fmla="*/ 143218 h 203556"/>
                <a:gd name="connsiteX29" fmla="*/ 24307 w 253987"/>
                <a:gd name="connsiteY29" fmla="*/ 150871 h 203556"/>
                <a:gd name="connsiteX30" fmla="*/ 0 w 253987"/>
                <a:gd name="connsiteY30" fmla="*/ 136456 h 203556"/>
                <a:gd name="connsiteX31" fmla="*/ 9000 w 253987"/>
                <a:gd name="connsiteY31" fmla="*/ 122494 h 203556"/>
                <a:gd name="connsiteX32" fmla="*/ 32415 w 253987"/>
                <a:gd name="connsiteY32" fmla="*/ 119802 h 203556"/>
                <a:gd name="connsiteX33" fmla="*/ 54485 w 253987"/>
                <a:gd name="connsiteY33" fmla="*/ 104478 h 203556"/>
                <a:gd name="connsiteX34" fmla="*/ 53139 w 253987"/>
                <a:gd name="connsiteY34" fmla="*/ 99078 h 203556"/>
                <a:gd name="connsiteX35" fmla="*/ 35123 w 253987"/>
                <a:gd name="connsiteY35" fmla="*/ 108986 h 203556"/>
                <a:gd name="connsiteX36" fmla="*/ 12600 w 253987"/>
                <a:gd name="connsiteY36" fmla="*/ 108094 h 203556"/>
                <a:gd name="connsiteX37" fmla="*/ 18454 w 253987"/>
                <a:gd name="connsiteY37" fmla="*/ 92770 h 203556"/>
                <a:gd name="connsiteX38" fmla="*/ 58993 w 253987"/>
                <a:gd name="connsiteY38" fmla="*/ 86479 h 203556"/>
                <a:gd name="connsiteX39" fmla="*/ 57647 w 253987"/>
                <a:gd name="connsiteY39" fmla="*/ 81517 h 203556"/>
                <a:gd name="connsiteX40" fmla="*/ 21162 w 253987"/>
                <a:gd name="connsiteY40" fmla="*/ 84662 h 203556"/>
                <a:gd name="connsiteX41" fmla="*/ 20708 w 253987"/>
                <a:gd name="connsiteY41" fmla="*/ 68463 h 203556"/>
                <a:gd name="connsiteX42" fmla="*/ 28361 w 253987"/>
                <a:gd name="connsiteY42" fmla="*/ 61247 h 203556"/>
                <a:gd name="connsiteX43" fmla="*/ 48631 w 253987"/>
                <a:gd name="connsiteY43" fmla="*/ 61247 h 203556"/>
                <a:gd name="connsiteX44" fmla="*/ 61247 w 253987"/>
                <a:gd name="connsiteY44" fmla="*/ 65301 h 203556"/>
                <a:gd name="connsiteX45" fmla="*/ 63501 w 253987"/>
                <a:gd name="connsiteY45" fmla="*/ 61247 h 203556"/>
                <a:gd name="connsiteX46" fmla="*/ 52231 w 253987"/>
                <a:gd name="connsiteY46" fmla="*/ 54501 h 203556"/>
                <a:gd name="connsiteX47" fmla="*/ 38269 w 253987"/>
                <a:gd name="connsiteY47" fmla="*/ 54501 h 203556"/>
                <a:gd name="connsiteX48" fmla="*/ 36469 w 253987"/>
                <a:gd name="connsiteY48" fmla="*/ 44139 h 203556"/>
                <a:gd name="connsiteX49" fmla="*/ 58539 w 253987"/>
                <a:gd name="connsiteY49" fmla="*/ 31069 h 203556"/>
                <a:gd name="connsiteX50" fmla="*/ 63047 w 253987"/>
                <a:gd name="connsiteY50" fmla="*/ 33777 h 203556"/>
                <a:gd name="connsiteX51" fmla="*/ 71593 w 253987"/>
                <a:gd name="connsiteY51" fmla="*/ 34686 h 203556"/>
                <a:gd name="connsiteX52" fmla="*/ 73847 w 253987"/>
                <a:gd name="connsiteY52" fmla="*/ 40539 h 203556"/>
                <a:gd name="connsiteX53" fmla="*/ 73847 w 253987"/>
                <a:gd name="connsiteY53" fmla="*/ 47285 h 203556"/>
                <a:gd name="connsiteX54" fmla="*/ 74755 w 253987"/>
                <a:gd name="connsiteY54" fmla="*/ 54501 h 203556"/>
                <a:gd name="connsiteX55" fmla="*/ 76555 w 253987"/>
                <a:gd name="connsiteY55" fmla="*/ 58555 h 203556"/>
                <a:gd name="connsiteX56" fmla="*/ 94570 w 253987"/>
                <a:gd name="connsiteY56" fmla="*/ 52247 h 203556"/>
                <a:gd name="connsiteX57" fmla="*/ 109878 w 253987"/>
                <a:gd name="connsiteY57" fmla="*/ 58993 h 203556"/>
                <a:gd name="connsiteX58" fmla="*/ 110332 w 253987"/>
                <a:gd name="connsiteY58" fmla="*/ 70701 h 203556"/>
                <a:gd name="connsiteX59" fmla="*/ 121132 w 253987"/>
                <a:gd name="connsiteY59" fmla="*/ 76117 h 203556"/>
                <a:gd name="connsiteX60" fmla="*/ 123386 w 253987"/>
                <a:gd name="connsiteY60" fmla="*/ 81517 h 203556"/>
                <a:gd name="connsiteX61" fmla="*/ 114386 w 253987"/>
                <a:gd name="connsiteY61" fmla="*/ 85571 h 203556"/>
                <a:gd name="connsiteX62" fmla="*/ 112586 w 253987"/>
                <a:gd name="connsiteY62" fmla="*/ 90079 h 203556"/>
                <a:gd name="connsiteX63" fmla="*/ 127440 w 253987"/>
                <a:gd name="connsiteY63" fmla="*/ 88279 h 203556"/>
                <a:gd name="connsiteX64" fmla="*/ 132402 w 253987"/>
                <a:gd name="connsiteY64" fmla="*/ 113948 h 203556"/>
                <a:gd name="connsiteX65" fmla="*/ 145909 w 253987"/>
                <a:gd name="connsiteY65" fmla="*/ 110786 h 203556"/>
                <a:gd name="connsiteX66" fmla="*/ 155363 w 253987"/>
                <a:gd name="connsiteY66" fmla="*/ 115294 h 203556"/>
                <a:gd name="connsiteX67" fmla="*/ 181941 w 253987"/>
                <a:gd name="connsiteY67" fmla="*/ 117094 h 203556"/>
                <a:gd name="connsiteX68" fmla="*/ 181941 w 253987"/>
                <a:gd name="connsiteY68" fmla="*/ 99532 h 203556"/>
                <a:gd name="connsiteX69" fmla="*/ 158963 w 253987"/>
                <a:gd name="connsiteY69" fmla="*/ 86479 h 203556"/>
                <a:gd name="connsiteX70" fmla="*/ 157163 w 253987"/>
                <a:gd name="connsiteY70" fmla="*/ 80171 h 203556"/>
                <a:gd name="connsiteX71" fmla="*/ 172487 w 253987"/>
                <a:gd name="connsiteY71" fmla="*/ 74755 h 203556"/>
                <a:gd name="connsiteX72" fmla="*/ 168871 w 253987"/>
                <a:gd name="connsiteY72" fmla="*/ 61701 h 203556"/>
                <a:gd name="connsiteX73" fmla="*/ 158525 w 253987"/>
                <a:gd name="connsiteY73" fmla="*/ 55393 h 203556"/>
                <a:gd name="connsiteX74" fmla="*/ 149509 w 253987"/>
                <a:gd name="connsiteY74" fmla="*/ 47739 h 203556"/>
                <a:gd name="connsiteX75" fmla="*/ 149055 w 253987"/>
                <a:gd name="connsiteY75" fmla="*/ 38739 h 203556"/>
                <a:gd name="connsiteX76" fmla="*/ 163471 w 253987"/>
                <a:gd name="connsiteY76" fmla="*/ 31069 h 203556"/>
                <a:gd name="connsiteX77" fmla="*/ 162579 w 253987"/>
                <a:gd name="connsiteY77" fmla="*/ 24778 h 203556"/>
                <a:gd name="connsiteX78" fmla="*/ 172487 w 253987"/>
                <a:gd name="connsiteY78" fmla="*/ 4508 h 203556"/>
                <a:gd name="connsiteX79" fmla="*/ 184633 w 253987"/>
                <a:gd name="connsiteY79" fmla="*/ 0 h 203556"/>
                <a:gd name="connsiteX80" fmla="*/ 184633 w 253987"/>
                <a:gd name="connsiteY80" fmla="*/ 7216 h 203556"/>
                <a:gd name="connsiteX81" fmla="*/ 190941 w 253987"/>
                <a:gd name="connsiteY81" fmla="*/ 11254 h 203556"/>
                <a:gd name="connsiteX82" fmla="*/ 184633 w 253987"/>
                <a:gd name="connsiteY82" fmla="*/ 19362 h 203556"/>
                <a:gd name="connsiteX83" fmla="*/ 188687 w 253987"/>
                <a:gd name="connsiteY83" fmla="*/ 25670 h 203556"/>
                <a:gd name="connsiteX84" fmla="*/ 187341 w 253987"/>
                <a:gd name="connsiteY84" fmla="*/ 31523 h 203556"/>
                <a:gd name="connsiteX85" fmla="*/ 187341 w 253987"/>
                <a:gd name="connsiteY85" fmla="*/ 36485 h 203556"/>
                <a:gd name="connsiteX86" fmla="*/ 195903 w 253987"/>
                <a:gd name="connsiteY86" fmla="*/ 43231 h 203556"/>
                <a:gd name="connsiteX87" fmla="*/ 195903 w 253987"/>
                <a:gd name="connsiteY87" fmla="*/ 56301 h 203556"/>
                <a:gd name="connsiteX88" fmla="*/ 191395 w 253987"/>
                <a:gd name="connsiteY88" fmla="*/ 62609 h 203556"/>
                <a:gd name="connsiteX89" fmla="*/ 190049 w 253987"/>
                <a:gd name="connsiteY89" fmla="*/ 70701 h 203556"/>
                <a:gd name="connsiteX90" fmla="*/ 204448 w 253987"/>
                <a:gd name="connsiteY90" fmla="*/ 68901 h 203556"/>
                <a:gd name="connsiteX91" fmla="*/ 207156 w 253987"/>
                <a:gd name="connsiteY91" fmla="*/ 77463 h 203556"/>
                <a:gd name="connsiteX92" fmla="*/ 198594 w 253987"/>
                <a:gd name="connsiteY92" fmla="*/ 86916 h 203556"/>
                <a:gd name="connsiteX93" fmla="*/ 199502 w 253987"/>
                <a:gd name="connsiteY93" fmla="*/ 90079 h 203556"/>
                <a:gd name="connsiteX94" fmla="*/ 207156 w 253987"/>
                <a:gd name="connsiteY94" fmla="*/ 82862 h 203556"/>
                <a:gd name="connsiteX95" fmla="*/ 217064 w 253987"/>
                <a:gd name="connsiteY95" fmla="*/ 81971 h 203556"/>
                <a:gd name="connsiteX96" fmla="*/ 219772 w 253987"/>
                <a:gd name="connsiteY96" fmla="*/ 98624 h 203556"/>
                <a:gd name="connsiteX97" fmla="*/ 227426 w 253987"/>
                <a:gd name="connsiteY97" fmla="*/ 90079 h 203556"/>
                <a:gd name="connsiteX98" fmla="*/ 222464 w 253987"/>
                <a:gd name="connsiteY98" fmla="*/ 86916 h 203556"/>
                <a:gd name="connsiteX99" fmla="*/ 221572 w 253987"/>
                <a:gd name="connsiteY99" fmla="*/ 76117 h 203556"/>
                <a:gd name="connsiteX100" fmla="*/ 231026 w 253987"/>
                <a:gd name="connsiteY100" fmla="*/ 68009 h 203556"/>
                <a:gd name="connsiteX101" fmla="*/ 253987 w 253987"/>
                <a:gd name="connsiteY101" fmla="*/ 86025 h 203556"/>
                <a:gd name="connsiteX102" fmla="*/ 253987 w 253987"/>
                <a:gd name="connsiteY102" fmla="*/ 98624 h 203556"/>
                <a:gd name="connsiteX103" fmla="*/ 244534 w 253987"/>
                <a:gd name="connsiteY103" fmla="*/ 136018 h 203556"/>
                <a:gd name="connsiteX104" fmla="*/ 239134 w 253987"/>
                <a:gd name="connsiteY104" fmla="*/ 155379 h 203556"/>
                <a:gd name="connsiteX105" fmla="*/ 226518 w 253987"/>
                <a:gd name="connsiteY105" fmla="*/ 155379 h 203556"/>
                <a:gd name="connsiteX106" fmla="*/ 218864 w 253987"/>
                <a:gd name="connsiteY106" fmla="*/ 164833 h 203556"/>
                <a:gd name="connsiteX107" fmla="*/ 209410 w 253987"/>
                <a:gd name="connsiteY107" fmla="*/ 155379 h 203556"/>
                <a:gd name="connsiteX108" fmla="*/ 203556 w 253987"/>
                <a:gd name="connsiteY108" fmla="*/ 150417 h 203556"/>
                <a:gd name="connsiteX109" fmla="*/ 204010 w 253987"/>
                <a:gd name="connsiteY109" fmla="*/ 158071 h 203556"/>
                <a:gd name="connsiteX110" fmla="*/ 199502 w 253987"/>
                <a:gd name="connsiteY110" fmla="*/ 161233 h 203556"/>
                <a:gd name="connsiteX111" fmla="*/ 190503 w 253987"/>
                <a:gd name="connsiteY111" fmla="*/ 162125 h 203556"/>
                <a:gd name="connsiteX112" fmla="*/ 189141 w 253987"/>
                <a:gd name="connsiteY112" fmla="*/ 155379 h 203556"/>
                <a:gd name="connsiteX113" fmla="*/ 182395 w 253987"/>
                <a:gd name="connsiteY113" fmla="*/ 149980 h 203556"/>
                <a:gd name="connsiteX114" fmla="*/ 176087 w 253987"/>
                <a:gd name="connsiteY114" fmla="*/ 160779 h 203556"/>
                <a:gd name="connsiteX115" fmla="*/ 170233 w 253987"/>
                <a:gd name="connsiteY115" fmla="*/ 167541 h 203556"/>
                <a:gd name="connsiteX116" fmla="*/ 163471 w 253987"/>
                <a:gd name="connsiteY116" fmla="*/ 167087 h 203556"/>
                <a:gd name="connsiteX117" fmla="*/ 158525 w 253987"/>
                <a:gd name="connsiteY117" fmla="*/ 169795 h 203556"/>
                <a:gd name="connsiteX118" fmla="*/ 151763 w 253987"/>
                <a:gd name="connsiteY118" fmla="*/ 168433 h 203556"/>
                <a:gd name="connsiteX119" fmla="*/ 143655 w 253987"/>
                <a:gd name="connsiteY119" fmla="*/ 175195 h 20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253987" h="203556">
                  <a:moveTo>
                    <a:pt x="143655" y="175195"/>
                  </a:moveTo>
                  <a:lnTo>
                    <a:pt x="143655" y="181503"/>
                  </a:lnTo>
                  <a:lnTo>
                    <a:pt x="108532" y="203556"/>
                  </a:lnTo>
                  <a:lnTo>
                    <a:pt x="88262" y="203556"/>
                  </a:lnTo>
                  <a:lnTo>
                    <a:pt x="72501" y="194103"/>
                  </a:lnTo>
                  <a:lnTo>
                    <a:pt x="66647" y="181503"/>
                  </a:lnTo>
                  <a:lnTo>
                    <a:pt x="90062" y="167979"/>
                  </a:lnTo>
                  <a:lnTo>
                    <a:pt x="97716" y="157633"/>
                  </a:lnTo>
                  <a:lnTo>
                    <a:pt x="112586" y="155379"/>
                  </a:lnTo>
                  <a:lnTo>
                    <a:pt x="121586" y="158071"/>
                  </a:lnTo>
                  <a:lnTo>
                    <a:pt x="126094" y="153125"/>
                  </a:lnTo>
                  <a:lnTo>
                    <a:pt x="139147" y="138710"/>
                  </a:lnTo>
                  <a:lnTo>
                    <a:pt x="135093" y="135110"/>
                  </a:lnTo>
                  <a:lnTo>
                    <a:pt x="127002" y="140964"/>
                  </a:lnTo>
                  <a:lnTo>
                    <a:pt x="108532" y="147726"/>
                  </a:lnTo>
                  <a:lnTo>
                    <a:pt x="104932" y="138710"/>
                  </a:lnTo>
                  <a:lnTo>
                    <a:pt x="98624" y="149071"/>
                  </a:lnTo>
                  <a:lnTo>
                    <a:pt x="77009" y="151779"/>
                  </a:lnTo>
                  <a:lnTo>
                    <a:pt x="87371" y="122494"/>
                  </a:lnTo>
                  <a:lnTo>
                    <a:pt x="77463" y="122494"/>
                  </a:lnTo>
                  <a:lnTo>
                    <a:pt x="66647" y="155379"/>
                  </a:lnTo>
                  <a:lnTo>
                    <a:pt x="55831" y="163033"/>
                  </a:lnTo>
                  <a:lnTo>
                    <a:pt x="53593" y="153125"/>
                  </a:lnTo>
                  <a:lnTo>
                    <a:pt x="51339" y="144563"/>
                  </a:lnTo>
                  <a:lnTo>
                    <a:pt x="46377" y="145018"/>
                  </a:lnTo>
                  <a:lnTo>
                    <a:pt x="46377" y="158071"/>
                  </a:lnTo>
                  <a:lnTo>
                    <a:pt x="31961" y="152671"/>
                  </a:lnTo>
                  <a:lnTo>
                    <a:pt x="31961" y="142310"/>
                  </a:lnTo>
                  <a:lnTo>
                    <a:pt x="24307" y="143218"/>
                  </a:lnTo>
                  <a:lnTo>
                    <a:pt x="24307" y="150871"/>
                  </a:lnTo>
                  <a:lnTo>
                    <a:pt x="0" y="136456"/>
                  </a:lnTo>
                  <a:lnTo>
                    <a:pt x="9000" y="122494"/>
                  </a:lnTo>
                  <a:lnTo>
                    <a:pt x="32415" y="119802"/>
                  </a:lnTo>
                  <a:lnTo>
                    <a:pt x="54485" y="104478"/>
                  </a:lnTo>
                  <a:lnTo>
                    <a:pt x="53139" y="99078"/>
                  </a:lnTo>
                  <a:lnTo>
                    <a:pt x="35123" y="108986"/>
                  </a:lnTo>
                  <a:lnTo>
                    <a:pt x="12600" y="108094"/>
                  </a:lnTo>
                  <a:lnTo>
                    <a:pt x="18454" y="92770"/>
                  </a:lnTo>
                  <a:lnTo>
                    <a:pt x="58993" y="86479"/>
                  </a:lnTo>
                  <a:lnTo>
                    <a:pt x="57647" y="81517"/>
                  </a:lnTo>
                  <a:lnTo>
                    <a:pt x="21162" y="84662"/>
                  </a:lnTo>
                  <a:lnTo>
                    <a:pt x="20708" y="68463"/>
                  </a:lnTo>
                  <a:lnTo>
                    <a:pt x="28361" y="61247"/>
                  </a:lnTo>
                  <a:lnTo>
                    <a:pt x="48631" y="61247"/>
                  </a:lnTo>
                  <a:lnTo>
                    <a:pt x="61247" y="65301"/>
                  </a:lnTo>
                  <a:lnTo>
                    <a:pt x="63501" y="61247"/>
                  </a:lnTo>
                  <a:lnTo>
                    <a:pt x="52231" y="54501"/>
                  </a:lnTo>
                  <a:lnTo>
                    <a:pt x="38269" y="54501"/>
                  </a:lnTo>
                  <a:lnTo>
                    <a:pt x="36469" y="44139"/>
                  </a:lnTo>
                  <a:lnTo>
                    <a:pt x="58539" y="31069"/>
                  </a:lnTo>
                  <a:lnTo>
                    <a:pt x="63047" y="33777"/>
                  </a:lnTo>
                  <a:lnTo>
                    <a:pt x="71593" y="34686"/>
                  </a:lnTo>
                  <a:lnTo>
                    <a:pt x="73847" y="40539"/>
                  </a:lnTo>
                  <a:lnTo>
                    <a:pt x="73847" y="47285"/>
                  </a:lnTo>
                  <a:lnTo>
                    <a:pt x="74755" y="54501"/>
                  </a:lnTo>
                  <a:lnTo>
                    <a:pt x="76555" y="58555"/>
                  </a:lnTo>
                  <a:lnTo>
                    <a:pt x="94570" y="52247"/>
                  </a:lnTo>
                  <a:lnTo>
                    <a:pt x="109878" y="58993"/>
                  </a:lnTo>
                  <a:lnTo>
                    <a:pt x="110332" y="70701"/>
                  </a:lnTo>
                  <a:lnTo>
                    <a:pt x="121132" y="76117"/>
                  </a:lnTo>
                  <a:lnTo>
                    <a:pt x="123386" y="81517"/>
                  </a:lnTo>
                  <a:lnTo>
                    <a:pt x="114386" y="85571"/>
                  </a:lnTo>
                  <a:lnTo>
                    <a:pt x="112586" y="90079"/>
                  </a:lnTo>
                  <a:lnTo>
                    <a:pt x="127440" y="88279"/>
                  </a:lnTo>
                  <a:lnTo>
                    <a:pt x="132402" y="113948"/>
                  </a:lnTo>
                  <a:lnTo>
                    <a:pt x="145909" y="110786"/>
                  </a:lnTo>
                  <a:lnTo>
                    <a:pt x="155363" y="115294"/>
                  </a:lnTo>
                  <a:lnTo>
                    <a:pt x="181941" y="117094"/>
                  </a:lnTo>
                  <a:lnTo>
                    <a:pt x="181941" y="99532"/>
                  </a:lnTo>
                  <a:lnTo>
                    <a:pt x="158963" y="86479"/>
                  </a:lnTo>
                  <a:lnTo>
                    <a:pt x="157163" y="80171"/>
                  </a:lnTo>
                  <a:lnTo>
                    <a:pt x="172487" y="74755"/>
                  </a:lnTo>
                  <a:lnTo>
                    <a:pt x="168871" y="61701"/>
                  </a:lnTo>
                  <a:lnTo>
                    <a:pt x="158525" y="55393"/>
                  </a:lnTo>
                  <a:lnTo>
                    <a:pt x="149509" y="47739"/>
                  </a:lnTo>
                  <a:lnTo>
                    <a:pt x="149055" y="38739"/>
                  </a:lnTo>
                  <a:lnTo>
                    <a:pt x="163471" y="31069"/>
                  </a:lnTo>
                  <a:lnTo>
                    <a:pt x="162579" y="24778"/>
                  </a:lnTo>
                  <a:lnTo>
                    <a:pt x="172487" y="4508"/>
                  </a:lnTo>
                  <a:lnTo>
                    <a:pt x="184633" y="0"/>
                  </a:lnTo>
                  <a:lnTo>
                    <a:pt x="184633" y="7216"/>
                  </a:lnTo>
                  <a:lnTo>
                    <a:pt x="190941" y="11254"/>
                  </a:lnTo>
                  <a:lnTo>
                    <a:pt x="184633" y="19362"/>
                  </a:lnTo>
                  <a:lnTo>
                    <a:pt x="188687" y="25670"/>
                  </a:lnTo>
                  <a:lnTo>
                    <a:pt x="187341" y="31523"/>
                  </a:lnTo>
                  <a:lnTo>
                    <a:pt x="187341" y="36485"/>
                  </a:lnTo>
                  <a:lnTo>
                    <a:pt x="195903" y="43231"/>
                  </a:lnTo>
                  <a:lnTo>
                    <a:pt x="195903" y="56301"/>
                  </a:lnTo>
                  <a:lnTo>
                    <a:pt x="191395" y="62609"/>
                  </a:lnTo>
                  <a:lnTo>
                    <a:pt x="190049" y="70701"/>
                  </a:lnTo>
                  <a:lnTo>
                    <a:pt x="204448" y="68901"/>
                  </a:lnTo>
                  <a:lnTo>
                    <a:pt x="207156" y="77463"/>
                  </a:lnTo>
                  <a:lnTo>
                    <a:pt x="198594" y="86916"/>
                  </a:lnTo>
                  <a:lnTo>
                    <a:pt x="199502" y="90079"/>
                  </a:lnTo>
                  <a:lnTo>
                    <a:pt x="207156" y="82862"/>
                  </a:lnTo>
                  <a:lnTo>
                    <a:pt x="217064" y="81971"/>
                  </a:lnTo>
                  <a:lnTo>
                    <a:pt x="219772" y="98624"/>
                  </a:lnTo>
                  <a:lnTo>
                    <a:pt x="227426" y="90079"/>
                  </a:lnTo>
                  <a:lnTo>
                    <a:pt x="222464" y="86916"/>
                  </a:lnTo>
                  <a:lnTo>
                    <a:pt x="221572" y="76117"/>
                  </a:lnTo>
                  <a:lnTo>
                    <a:pt x="231026" y="68009"/>
                  </a:lnTo>
                  <a:lnTo>
                    <a:pt x="253987" y="86025"/>
                  </a:lnTo>
                  <a:lnTo>
                    <a:pt x="253987" y="98624"/>
                  </a:lnTo>
                  <a:lnTo>
                    <a:pt x="244534" y="136018"/>
                  </a:lnTo>
                  <a:lnTo>
                    <a:pt x="239134" y="155379"/>
                  </a:lnTo>
                  <a:lnTo>
                    <a:pt x="226518" y="155379"/>
                  </a:lnTo>
                  <a:lnTo>
                    <a:pt x="218864" y="164833"/>
                  </a:lnTo>
                  <a:lnTo>
                    <a:pt x="209410" y="155379"/>
                  </a:lnTo>
                  <a:lnTo>
                    <a:pt x="203556" y="150417"/>
                  </a:lnTo>
                  <a:lnTo>
                    <a:pt x="204010" y="158071"/>
                  </a:lnTo>
                  <a:lnTo>
                    <a:pt x="199502" y="161233"/>
                  </a:lnTo>
                  <a:lnTo>
                    <a:pt x="190503" y="162125"/>
                  </a:lnTo>
                  <a:lnTo>
                    <a:pt x="189141" y="155379"/>
                  </a:lnTo>
                  <a:lnTo>
                    <a:pt x="182395" y="149980"/>
                  </a:lnTo>
                  <a:lnTo>
                    <a:pt x="176087" y="160779"/>
                  </a:lnTo>
                  <a:lnTo>
                    <a:pt x="170233" y="167541"/>
                  </a:lnTo>
                  <a:lnTo>
                    <a:pt x="163471" y="167087"/>
                  </a:lnTo>
                  <a:lnTo>
                    <a:pt x="158525" y="169795"/>
                  </a:lnTo>
                  <a:lnTo>
                    <a:pt x="151763" y="168433"/>
                  </a:lnTo>
                  <a:lnTo>
                    <a:pt x="143655" y="175195"/>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20" name="Freeform: Shape 219">
              <a:extLst>
                <a:ext uri="{FF2B5EF4-FFF2-40B4-BE49-F238E27FC236}">
                  <a16:creationId xmlns:a16="http://schemas.microsoft.com/office/drawing/2014/main" id="{FE519527-4137-3988-75AC-F0B1C1DDED75}"/>
                </a:ext>
              </a:extLst>
            </p:cNvPr>
            <p:cNvSpPr/>
            <p:nvPr/>
          </p:nvSpPr>
          <p:spPr>
            <a:xfrm>
              <a:off x="4919566" y="2247380"/>
              <a:ext cx="37801" cy="48617"/>
            </a:xfrm>
            <a:custGeom>
              <a:avLst/>
              <a:gdLst>
                <a:gd name="connsiteX0" fmla="*/ 17108 w 40977"/>
                <a:gd name="connsiteY0" fmla="*/ 52701 h 52701"/>
                <a:gd name="connsiteX1" fmla="*/ 31523 w 40977"/>
                <a:gd name="connsiteY1" fmla="*/ 32886 h 52701"/>
                <a:gd name="connsiteX2" fmla="*/ 40977 w 40977"/>
                <a:gd name="connsiteY2" fmla="*/ 4508 h 52701"/>
                <a:gd name="connsiteX3" fmla="*/ 33777 w 40977"/>
                <a:gd name="connsiteY3" fmla="*/ 0 h 52701"/>
                <a:gd name="connsiteX4" fmla="*/ 28815 w 40977"/>
                <a:gd name="connsiteY4" fmla="*/ 10362 h 52701"/>
                <a:gd name="connsiteX5" fmla="*/ 13054 w 40977"/>
                <a:gd name="connsiteY5" fmla="*/ 17124 h 52701"/>
                <a:gd name="connsiteX6" fmla="*/ 13054 w 40977"/>
                <a:gd name="connsiteY6" fmla="*/ 26124 h 52701"/>
                <a:gd name="connsiteX7" fmla="*/ 0 w 40977"/>
                <a:gd name="connsiteY7" fmla="*/ 40993 h 52701"/>
                <a:gd name="connsiteX8" fmla="*/ 17108 w 40977"/>
                <a:gd name="connsiteY8" fmla="*/ 52701 h 52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77" h="52701">
                  <a:moveTo>
                    <a:pt x="17108" y="52701"/>
                  </a:moveTo>
                  <a:lnTo>
                    <a:pt x="31523" y="32886"/>
                  </a:lnTo>
                  <a:lnTo>
                    <a:pt x="40977" y="4508"/>
                  </a:lnTo>
                  <a:lnTo>
                    <a:pt x="33777" y="0"/>
                  </a:lnTo>
                  <a:lnTo>
                    <a:pt x="28815" y="10362"/>
                  </a:lnTo>
                  <a:lnTo>
                    <a:pt x="13054" y="17124"/>
                  </a:lnTo>
                  <a:lnTo>
                    <a:pt x="13054" y="26124"/>
                  </a:lnTo>
                  <a:lnTo>
                    <a:pt x="0" y="40993"/>
                  </a:lnTo>
                  <a:lnTo>
                    <a:pt x="17108" y="52701"/>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21" name="Freeform: Shape 220">
              <a:extLst>
                <a:ext uri="{FF2B5EF4-FFF2-40B4-BE49-F238E27FC236}">
                  <a16:creationId xmlns:a16="http://schemas.microsoft.com/office/drawing/2014/main" id="{B1373005-D182-DB8B-BAF7-B1A191EA464A}"/>
                </a:ext>
              </a:extLst>
            </p:cNvPr>
            <p:cNvSpPr/>
            <p:nvPr/>
          </p:nvSpPr>
          <p:spPr>
            <a:xfrm>
              <a:off x="4851009" y="2129802"/>
              <a:ext cx="142500" cy="140016"/>
            </a:xfrm>
            <a:custGeom>
              <a:avLst/>
              <a:gdLst>
                <a:gd name="connsiteX0" fmla="*/ 140056 w 154471"/>
                <a:gd name="connsiteY0" fmla="*/ 89187 h 151779"/>
                <a:gd name="connsiteX1" fmla="*/ 122056 w 154471"/>
                <a:gd name="connsiteY1" fmla="*/ 92333 h 151779"/>
                <a:gd name="connsiteX2" fmla="*/ 126548 w 154471"/>
                <a:gd name="connsiteY2" fmla="*/ 110802 h 151779"/>
                <a:gd name="connsiteX3" fmla="*/ 115294 w 154471"/>
                <a:gd name="connsiteY3" fmla="*/ 115748 h 151779"/>
                <a:gd name="connsiteX4" fmla="*/ 100878 w 154471"/>
                <a:gd name="connsiteY4" fmla="*/ 102240 h 151779"/>
                <a:gd name="connsiteX5" fmla="*/ 108094 w 154471"/>
                <a:gd name="connsiteY5" fmla="*/ 68463 h 151779"/>
                <a:gd name="connsiteX6" fmla="*/ 104478 w 154471"/>
                <a:gd name="connsiteY6" fmla="*/ 66209 h 151779"/>
                <a:gd name="connsiteX7" fmla="*/ 94570 w 154471"/>
                <a:gd name="connsiteY7" fmla="*/ 74317 h 151779"/>
                <a:gd name="connsiteX8" fmla="*/ 99986 w 154471"/>
                <a:gd name="connsiteY8" fmla="*/ 90987 h 151779"/>
                <a:gd name="connsiteX9" fmla="*/ 91879 w 154471"/>
                <a:gd name="connsiteY9" fmla="*/ 95478 h 151779"/>
                <a:gd name="connsiteX10" fmla="*/ 82863 w 154471"/>
                <a:gd name="connsiteY10" fmla="*/ 90987 h 151779"/>
                <a:gd name="connsiteX11" fmla="*/ 90516 w 154471"/>
                <a:gd name="connsiteY11" fmla="*/ 100895 h 151779"/>
                <a:gd name="connsiteX12" fmla="*/ 92770 w 154471"/>
                <a:gd name="connsiteY12" fmla="*/ 112148 h 151779"/>
                <a:gd name="connsiteX13" fmla="*/ 86025 w 154471"/>
                <a:gd name="connsiteY13" fmla="*/ 115748 h 151779"/>
                <a:gd name="connsiteX14" fmla="*/ 82863 w 154471"/>
                <a:gd name="connsiteY14" fmla="*/ 127456 h 151779"/>
                <a:gd name="connsiteX15" fmla="*/ 78809 w 154471"/>
                <a:gd name="connsiteY15" fmla="*/ 127456 h 151779"/>
                <a:gd name="connsiteX16" fmla="*/ 74317 w 154471"/>
                <a:gd name="connsiteY16" fmla="*/ 111240 h 151779"/>
                <a:gd name="connsiteX17" fmla="*/ 69809 w 154471"/>
                <a:gd name="connsiteY17" fmla="*/ 111240 h 151779"/>
                <a:gd name="connsiteX18" fmla="*/ 74317 w 154471"/>
                <a:gd name="connsiteY18" fmla="*/ 142326 h 151779"/>
                <a:gd name="connsiteX19" fmla="*/ 55847 w 154471"/>
                <a:gd name="connsiteY19" fmla="*/ 151780 h 151779"/>
                <a:gd name="connsiteX20" fmla="*/ 47285 w 154471"/>
                <a:gd name="connsiteY20" fmla="*/ 124764 h 151779"/>
                <a:gd name="connsiteX21" fmla="*/ 42339 w 154471"/>
                <a:gd name="connsiteY21" fmla="*/ 123402 h 151779"/>
                <a:gd name="connsiteX22" fmla="*/ 42339 w 154471"/>
                <a:gd name="connsiteY22" fmla="*/ 140526 h 151779"/>
                <a:gd name="connsiteX23" fmla="*/ 27469 w 154471"/>
                <a:gd name="connsiteY23" fmla="*/ 135564 h 151779"/>
                <a:gd name="connsiteX24" fmla="*/ 16670 w 154471"/>
                <a:gd name="connsiteY24" fmla="*/ 145472 h 151779"/>
                <a:gd name="connsiteX25" fmla="*/ 8108 w 154471"/>
                <a:gd name="connsiteY25" fmla="*/ 139164 h 151779"/>
                <a:gd name="connsiteX26" fmla="*/ 14416 w 154471"/>
                <a:gd name="connsiteY26" fmla="*/ 130164 h 151779"/>
                <a:gd name="connsiteX27" fmla="*/ 8108 w 154471"/>
                <a:gd name="connsiteY27" fmla="*/ 122510 h 151779"/>
                <a:gd name="connsiteX28" fmla="*/ 2708 w 154471"/>
                <a:gd name="connsiteY28" fmla="*/ 129710 h 151779"/>
                <a:gd name="connsiteX29" fmla="*/ 0 w 154471"/>
                <a:gd name="connsiteY29" fmla="*/ 127456 h 151779"/>
                <a:gd name="connsiteX30" fmla="*/ 3600 w 154471"/>
                <a:gd name="connsiteY30" fmla="*/ 115748 h 151779"/>
                <a:gd name="connsiteX31" fmla="*/ 10816 w 154471"/>
                <a:gd name="connsiteY31" fmla="*/ 104948 h 151779"/>
                <a:gd name="connsiteX32" fmla="*/ 29724 w 154471"/>
                <a:gd name="connsiteY32" fmla="*/ 99532 h 151779"/>
                <a:gd name="connsiteX33" fmla="*/ 32886 w 154471"/>
                <a:gd name="connsiteY33" fmla="*/ 87825 h 151779"/>
                <a:gd name="connsiteX34" fmla="*/ 39631 w 154471"/>
                <a:gd name="connsiteY34" fmla="*/ 83771 h 151779"/>
                <a:gd name="connsiteX35" fmla="*/ 57193 w 154471"/>
                <a:gd name="connsiteY35" fmla="*/ 58101 h 151779"/>
                <a:gd name="connsiteX36" fmla="*/ 60793 w 154471"/>
                <a:gd name="connsiteY36" fmla="*/ 48647 h 151779"/>
                <a:gd name="connsiteX37" fmla="*/ 63501 w 154471"/>
                <a:gd name="connsiteY37" fmla="*/ 48647 h 151779"/>
                <a:gd name="connsiteX38" fmla="*/ 81517 w 154471"/>
                <a:gd name="connsiteY38" fmla="*/ 21178 h 151779"/>
                <a:gd name="connsiteX39" fmla="*/ 94570 w 154471"/>
                <a:gd name="connsiteY39" fmla="*/ 17124 h 151779"/>
                <a:gd name="connsiteX40" fmla="*/ 108094 w 154471"/>
                <a:gd name="connsiteY40" fmla="*/ 17124 h 151779"/>
                <a:gd name="connsiteX41" fmla="*/ 118440 w 154471"/>
                <a:gd name="connsiteY41" fmla="*/ 23432 h 151779"/>
                <a:gd name="connsiteX42" fmla="*/ 125656 w 154471"/>
                <a:gd name="connsiteY42" fmla="*/ 22978 h 151779"/>
                <a:gd name="connsiteX43" fmla="*/ 131964 w 154471"/>
                <a:gd name="connsiteY43" fmla="*/ 17124 h 151779"/>
                <a:gd name="connsiteX44" fmla="*/ 129710 w 154471"/>
                <a:gd name="connsiteY44" fmla="*/ 12162 h 151779"/>
                <a:gd name="connsiteX45" fmla="*/ 125202 w 154471"/>
                <a:gd name="connsiteY45" fmla="*/ 15324 h 151779"/>
                <a:gd name="connsiteX46" fmla="*/ 121148 w 154471"/>
                <a:gd name="connsiteY46" fmla="*/ 12162 h 151779"/>
                <a:gd name="connsiteX47" fmla="*/ 128802 w 154471"/>
                <a:gd name="connsiteY47" fmla="*/ 4054 h 151779"/>
                <a:gd name="connsiteX48" fmla="*/ 124294 w 154471"/>
                <a:gd name="connsiteY48" fmla="*/ 0 h 151779"/>
                <a:gd name="connsiteX49" fmla="*/ 136018 w 154471"/>
                <a:gd name="connsiteY49" fmla="*/ 0 h 151779"/>
                <a:gd name="connsiteX50" fmla="*/ 143672 w 154471"/>
                <a:gd name="connsiteY50" fmla="*/ 9016 h 151779"/>
                <a:gd name="connsiteX51" fmla="*/ 149526 w 154471"/>
                <a:gd name="connsiteY51" fmla="*/ 9470 h 151779"/>
                <a:gd name="connsiteX52" fmla="*/ 154471 w 154471"/>
                <a:gd name="connsiteY52" fmla="*/ 17578 h 151779"/>
                <a:gd name="connsiteX53" fmla="*/ 154471 w 154471"/>
                <a:gd name="connsiteY53" fmla="*/ 25686 h 151779"/>
                <a:gd name="connsiteX54" fmla="*/ 140056 w 154471"/>
                <a:gd name="connsiteY54" fmla="*/ 33777 h 151779"/>
                <a:gd name="connsiteX55" fmla="*/ 138256 w 154471"/>
                <a:gd name="connsiteY55" fmla="*/ 46847 h 151779"/>
                <a:gd name="connsiteX56" fmla="*/ 147272 w 154471"/>
                <a:gd name="connsiteY56" fmla="*/ 53155 h 151779"/>
                <a:gd name="connsiteX57" fmla="*/ 147726 w 154471"/>
                <a:gd name="connsiteY57" fmla="*/ 59463 h 151779"/>
                <a:gd name="connsiteX58" fmla="*/ 137364 w 154471"/>
                <a:gd name="connsiteY58" fmla="*/ 54501 h 151779"/>
                <a:gd name="connsiteX59" fmla="*/ 138256 w 154471"/>
                <a:gd name="connsiteY59" fmla="*/ 59901 h 151779"/>
                <a:gd name="connsiteX60" fmla="*/ 142310 w 154471"/>
                <a:gd name="connsiteY60" fmla="*/ 62155 h 151779"/>
                <a:gd name="connsiteX61" fmla="*/ 146818 w 154471"/>
                <a:gd name="connsiteY61" fmla="*/ 75663 h 151779"/>
                <a:gd name="connsiteX62" fmla="*/ 140056 w 154471"/>
                <a:gd name="connsiteY62" fmla="*/ 89187 h 15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4471" h="151779">
                  <a:moveTo>
                    <a:pt x="140056" y="89187"/>
                  </a:moveTo>
                  <a:lnTo>
                    <a:pt x="122056" y="92333"/>
                  </a:lnTo>
                  <a:lnTo>
                    <a:pt x="126548" y="110802"/>
                  </a:lnTo>
                  <a:lnTo>
                    <a:pt x="115294" y="115748"/>
                  </a:lnTo>
                  <a:lnTo>
                    <a:pt x="100878" y="102240"/>
                  </a:lnTo>
                  <a:lnTo>
                    <a:pt x="108094" y="68463"/>
                  </a:lnTo>
                  <a:lnTo>
                    <a:pt x="104478" y="66209"/>
                  </a:lnTo>
                  <a:lnTo>
                    <a:pt x="94570" y="74317"/>
                  </a:lnTo>
                  <a:lnTo>
                    <a:pt x="99986" y="90987"/>
                  </a:lnTo>
                  <a:lnTo>
                    <a:pt x="91879" y="95478"/>
                  </a:lnTo>
                  <a:lnTo>
                    <a:pt x="82863" y="90987"/>
                  </a:lnTo>
                  <a:lnTo>
                    <a:pt x="90516" y="100895"/>
                  </a:lnTo>
                  <a:lnTo>
                    <a:pt x="92770" y="112148"/>
                  </a:lnTo>
                  <a:lnTo>
                    <a:pt x="86025" y="115748"/>
                  </a:lnTo>
                  <a:lnTo>
                    <a:pt x="82863" y="127456"/>
                  </a:lnTo>
                  <a:lnTo>
                    <a:pt x="78809" y="127456"/>
                  </a:lnTo>
                  <a:lnTo>
                    <a:pt x="74317" y="111240"/>
                  </a:lnTo>
                  <a:lnTo>
                    <a:pt x="69809" y="111240"/>
                  </a:lnTo>
                  <a:lnTo>
                    <a:pt x="74317" y="142326"/>
                  </a:lnTo>
                  <a:lnTo>
                    <a:pt x="55847" y="151780"/>
                  </a:lnTo>
                  <a:lnTo>
                    <a:pt x="47285" y="124764"/>
                  </a:lnTo>
                  <a:lnTo>
                    <a:pt x="42339" y="123402"/>
                  </a:lnTo>
                  <a:lnTo>
                    <a:pt x="42339" y="140526"/>
                  </a:lnTo>
                  <a:lnTo>
                    <a:pt x="27469" y="135564"/>
                  </a:lnTo>
                  <a:lnTo>
                    <a:pt x="16670" y="145472"/>
                  </a:lnTo>
                  <a:lnTo>
                    <a:pt x="8108" y="139164"/>
                  </a:lnTo>
                  <a:lnTo>
                    <a:pt x="14416" y="130164"/>
                  </a:lnTo>
                  <a:lnTo>
                    <a:pt x="8108" y="122510"/>
                  </a:lnTo>
                  <a:lnTo>
                    <a:pt x="2708" y="129710"/>
                  </a:lnTo>
                  <a:lnTo>
                    <a:pt x="0" y="127456"/>
                  </a:lnTo>
                  <a:lnTo>
                    <a:pt x="3600" y="115748"/>
                  </a:lnTo>
                  <a:lnTo>
                    <a:pt x="10816" y="104948"/>
                  </a:lnTo>
                  <a:lnTo>
                    <a:pt x="29724" y="99532"/>
                  </a:lnTo>
                  <a:lnTo>
                    <a:pt x="32886" y="87825"/>
                  </a:lnTo>
                  <a:lnTo>
                    <a:pt x="39631" y="83771"/>
                  </a:lnTo>
                  <a:lnTo>
                    <a:pt x="57193" y="58101"/>
                  </a:lnTo>
                  <a:lnTo>
                    <a:pt x="60793" y="48647"/>
                  </a:lnTo>
                  <a:lnTo>
                    <a:pt x="63501" y="48647"/>
                  </a:lnTo>
                  <a:lnTo>
                    <a:pt x="81517" y="21178"/>
                  </a:lnTo>
                  <a:lnTo>
                    <a:pt x="94570" y="17124"/>
                  </a:lnTo>
                  <a:lnTo>
                    <a:pt x="108094" y="17124"/>
                  </a:lnTo>
                  <a:lnTo>
                    <a:pt x="118440" y="23432"/>
                  </a:lnTo>
                  <a:lnTo>
                    <a:pt x="125656" y="22978"/>
                  </a:lnTo>
                  <a:lnTo>
                    <a:pt x="131964" y="17124"/>
                  </a:lnTo>
                  <a:lnTo>
                    <a:pt x="129710" y="12162"/>
                  </a:lnTo>
                  <a:lnTo>
                    <a:pt x="125202" y="15324"/>
                  </a:lnTo>
                  <a:lnTo>
                    <a:pt x="121148" y="12162"/>
                  </a:lnTo>
                  <a:lnTo>
                    <a:pt x="128802" y="4054"/>
                  </a:lnTo>
                  <a:lnTo>
                    <a:pt x="124294" y="0"/>
                  </a:lnTo>
                  <a:lnTo>
                    <a:pt x="136018" y="0"/>
                  </a:lnTo>
                  <a:lnTo>
                    <a:pt x="143672" y="9016"/>
                  </a:lnTo>
                  <a:lnTo>
                    <a:pt x="149526" y="9470"/>
                  </a:lnTo>
                  <a:lnTo>
                    <a:pt x="154471" y="17578"/>
                  </a:lnTo>
                  <a:lnTo>
                    <a:pt x="154471" y="25686"/>
                  </a:lnTo>
                  <a:lnTo>
                    <a:pt x="140056" y="33777"/>
                  </a:lnTo>
                  <a:lnTo>
                    <a:pt x="138256" y="46847"/>
                  </a:lnTo>
                  <a:lnTo>
                    <a:pt x="147272" y="53155"/>
                  </a:lnTo>
                  <a:lnTo>
                    <a:pt x="147726" y="59463"/>
                  </a:lnTo>
                  <a:lnTo>
                    <a:pt x="137364" y="54501"/>
                  </a:lnTo>
                  <a:lnTo>
                    <a:pt x="138256" y="59901"/>
                  </a:lnTo>
                  <a:lnTo>
                    <a:pt x="142310" y="62155"/>
                  </a:lnTo>
                  <a:lnTo>
                    <a:pt x="146818" y="75663"/>
                  </a:lnTo>
                  <a:lnTo>
                    <a:pt x="140056" y="89187"/>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22" name="Freeform: Shape 221">
              <a:extLst>
                <a:ext uri="{FF2B5EF4-FFF2-40B4-BE49-F238E27FC236}">
                  <a16:creationId xmlns:a16="http://schemas.microsoft.com/office/drawing/2014/main" id="{CA8CB6F4-49A0-A9AE-76BF-5FD5CBFED126}"/>
                </a:ext>
              </a:extLst>
            </p:cNvPr>
            <p:cNvSpPr/>
            <p:nvPr/>
          </p:nvSpPr>
          <p:spPr>
            <a:xfrm>
              <a:off x="5005566" y="2182563"/>
              <a:ext cx="25340" cy="17038"/>
            </a:xfrm>
            <a:custGeom>
              <a:avLst/>
              <a:gdLst>
                <a:gd name="connsiteX0" fmla="*/ 9908 w 27469"/>
                <a:gd name="connsiteY0" fmla="*/ 15324 h 18469"/>
                <a:gd name="connsiteX1" fmla="*/ 27469 w 27469"/>
                <a:gd name="connsiteY1" fmla="*/ 18470 h 18469"/>
                <a:gd name="connsiteX2" fmla="*/ 27469 w 27469"/>
                <a:gd name="connsiteY2" fmla="*/ 9908 h 18469"/>
                <a:gd name="connsiteX3" fmla="*/ 22962 w 27469"/>
                <a:gd name="connsiteY3" fmla="*/ 0 h 18469"/>
                <a:gd name="connsiteX4" fmla="*/ 13508 w 27469"/>
                <a:gd name="connsiteY4" fmla="*/ 0 h 18469"/>
                <a:gd name="connsiteX5" fmla="*/ 0 w 27469"/>
                <a:gd name="connsiteY5" fmla="*/ 9000 h 18469"/>
                <a:gd name="connsiteX6" fmla="*/ 2254 w 27469"/>
                <a:gd name="connsiteY6" fmla="*/ 14400 h 18469"/>
                <a:gd name="connsiteX7" fmla="*/ 9908 w 27469"/>
                <a:gd name="connsiteY7" fmla="*/ 15308 h 1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69" h="18469">
                  <a:moveTo>
                    <a:pt x="9908" y="15324"/>
                  </a:moveTo>
                  <a:lnTo>
                    <a:pt x="27469" y="18470"/>
                  </a:lnTo>
                  <a:lnTo>
                    <a:pt x="27469" y="9908"/>
                  </a:lnTo>
                  <a:cubicBezTo>
                    <a:pt x="27469" y="9908"/>
                    <a:pt x="24324" y="0"/>
                    <a:pt x="22962" y="0"/>
                  </a:cubicBezTo>
                  <a:lnTo>
                    <a:pt x="13508" y="0"/>
                  </a:lnTo>
                  <a:lnTo>
                    <a:pt x="0" y="9000"/>
                  </a:lnTo>
                  <a:lnTo>
                    <a:pt x="2254" y="14400"/>
                  </a:lnTo>
                  <a:lnTo>
                    <a:pt x="9908" y="15308"/>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23" name="Freeform: Shape 222">
              <a:extLst>
                <a:ext uri="{FF2B5EF4-FFF2-40B4-BE49-F238E27FC236}">
                  <a16:creationId xmlns:a16="http://schemas.microsoft.com/office/drawing/2014/main" id="{6C2715AA-E22C-8A09-D1AD-67283E2791AA}"/>
                </a:ext>
              </a:extLst>
            </p:cNvPr>
            <p:cNvSpPr/>
            <p:nvPr/>
          </p:nvSpPr>
          <p:spPr>
            <a:xfrm>
              <a:off x="5034227" y="2077879"/>
              <a:ext cx="68961" cy="66881"/>
            </a:xfrm>
            <a:custGeom>
              <a:avLst/>
              <a:gdLst>
                <a:gd name="connsiteX0" fmla="*/ 20707 w 74754"/>
                <a:gd name="connsiteY0" fmla="*/ 72501 h 72500"/>
                <a:gd name="connsiteX1" fmla="*/ 61247 w 74754"/>
                <a:gd name="connsiteY1" fmla="*/ 62155 h 72500"/>
                <a:gd name="connsiteX2" fmla="*/ 68009 w 74754"/>
                <a:gd name="connsiteY2" fmla="*/ 45485 h 72500"/>
                <a:gd name="connsiteX3" fmla="*/ 68009 w 74754"/>
                <a:gd name="connsiteY3" fmla="*/ 31523 h 72500"/>
                <a:gd name="connsiteX4" fmla="*/ 54047 w 74754"/>
                <a:gd name="connsiteY4" fmla="*/ 31523 h 72500"/>
                <a:gd name="connsiteX5" fmla="*/ 50431 w 74754"/>
                <a:gd name="connsiteY5" fmla="*/ 21616 h 72500"/>
                <a:gd name="connsiteX6" fmla="*/ 68009 w 74754"/>
                <a:gd name="connsiteY6" fmla="*/ 19362 h 72500"/>
                <a:gd name="connsiteX7" fmla="*/ 74755 w 74754"/>
                <a:gd name="connsiteY7" fmla="*/ 9454 h 72500"/>
                <a:gd name="connsiteX8" fmla="*/ 74755 w 74754"/>
                <a:gd name="connsiteY8" fmla="*/ 2254 h 72500"/>
                <a:gd name="connsiteX9" fmla="*/ 59447 w 74754"/>
                <a:gd name="connsiteY9" fmla="*/ 0 h 72500"/>
                <a:gd name="connsiteX10" fmla="*/ 51793 w 74754"/>
                <a:gd name="connsiteY10" fmla="*/ 7654 h 72500"/>
                <a:gd name="connsiteX11" fmla="*/ 44139 w 74754"/>
                <a:gd name="connsiteY11" fmla="*/ 5400 h 72500"/>
                <a:gd name="connsiteX12" fmla="*/ 12162 w 74754"/>
                <a:gd name="connsiteY12" fmla="*/ 11708 h 72500"/>
                <a:gd name="connsiteX13" fmla="*/ 12162 w 74754"/>
                <a:gd name="connsiteY13" fmla="*/ 18908 h 72500"/>
                <a:gd name="connsiteX14" fmla="*/ 3600 w 74754"/>
                <a:gd name="connsiteY14" fmla="*/ 19362 h 72500"/>
                <a:gd name="connsiteX15" fmla="*/ 0 w 74754"/>
                <a:gd name="connsiteY15" fmla="*/ 28378 h 72500"/>
                <a:gd name="connsiteX16" fmla="*/ 4054 w 74754"/>
                <a:gd name="connsiteY16" fmla="*/ 51793 h 72500"/>
                <a:gd name="connsiteX17" fmla="*/ 16670 w 74754"/>
                <a:gd name="connsiteY17" fmla="*/ 64393 h 72500"/>
                <a:gd name="connsiteX18" fmla="*/ 20707 w 74754"/>
                <a:gd name="connsiteY18" fmla="*/ 72501 h 7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4754" h="72500">
                  <a:moveTo>
                    <a:pt x="20707" y="72501"/>
                  </a:moveTo>
                  <a:lnTo>
                    <a:pt x="61247" y="62155"/>
                  </a:lnTo>
                  <a:lnTo>
                    <a:pt x="68009" y="45485"/>
                  </a:lnTo>
                  <a:lnTo>
                    <a:pt x="68009" y="31523"/>
                  </a:lnTo>
                  <a:lnTo>
                    <a:pt x="54047" y="31523"/>
                  </a:lnTo>
                  <a:lnTo>
                    <a:pt x="50431" y="21616"/>
                  </a:lnTo>
                  <a:lnTo>
                    <a:pt x="68009" y="19362"/>
                  </a:lnTo>
                  <a:lnTo>
                    <a:pt x="74755" y="9454"/>
                  </a:lnTo>
                  <a:lnTo>
                    <a:pt x="74755" y="2254"/>
                  </a:lnTo>
                  <a:lnTo>
                    <a:pt x="59447" y="0"/>
                  </a:lnTo>
                  <a:lnTo>
                    <a:pt x="51793" y="7654"/>
                  </a:lnTo>
                  <a:lnTo>
                    <a:pt x="44139" y="5400"/>
                  </a:lnTo>
                  <a:lnTo>
                    <a:pt x="12162" y="11708"/>
                  </a:lnTo>
                  <a:lnTo>
                    <a:pt x="12162" y="18908"/>
                  </a:lnTo>
                  <a:lnTo>
                    <a:pt x="3600" y="19362"/>
                  </a:lnTo>
                  <a:lnTo>
                    <a:pt x="0" y="28378"/>
                  </a:lnTo>
                  <a:lnTo>
                    <a:pt x="4054" y="51793"/>
                  </a:lnTo>
                  <a:lnTo>
                    <a:pt x="16670" y="64393"/>
                  </a:lnTo>
                  <a:lnTo>
                    <a:pt x="20707" y="72501"/>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24" name="Freeform: Shape 223">
              <a:extLst>
                <a:ext uri="{FF2B5EF4-FFF2-40B4-BE49-F238E27FC236}">
                  <a16:creationId xmlns:a16="http://schemas.microsoft.com/office/drawing/2014/main" id="{48C7B01A-E5DC-AE26-E242-5017C6473396}"/>
                </a:ext>
              </a:extLst>
            </p:cNvPr>
            <p:cNvSpPr/>
            <p:nvPr/>
          </p:nvSpPr>
          <p:spPr>
            <a:xfrm>
              <a:off x="4999747" y="2084102"/>
              <a:ext cx="31159" cy="31578"/>
            </a:xfrm>
            <a:custGeom>
              <a:avLst/>
              <a:gdLst>
                <a:gd name="connsiteX0" fmla="*/ 16216 w 33777"/>
                <a:gd name="connsiteY0" fmla="*/ 34231 h 34231"/>
                <a:gd name="connsiteX1" fmla="*/ 33777 w 33777"/>
                <a:gd name="connsiteY1" fmla="*/ 26124 h 34231"/>
                <a:gd name="connsiteX2" fmla="*/ 29269 w 33777"/>
                <a:gd name="connsiteY2" fmla="*/ 15324 h 34231"/>
                <a:gd name="connsiteX3" fmla="*/ 16216 w 33777"/>
                <a:gd name="connsiteY3" fmla="*/ 0 h 34231"/>
                <a:gd name="connsiteX4" fmla="*/ 0 w 33777"/>
                <a:gd name="connsiteY4" fmla="*/ 9908 h 34231"/>
                <a:gd name="connsiteX5" fmla="*/ 16216 w 33777"/>
                <a:gd name="connsiteY5" fmla="*/ 34231 h 34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77" h="34231">
                  <a:moveTo>
                    <a:pt x="16216" y="34231"/>
                  </a:moveTo>
                  <a:lnTo>
                    <a:pt x="33777" y="26124"/>
                  </a:lnTo>
                  <a:lnTo>
                    <a:pt x="29269" y="15324"/>
                  </a:lnTo>
                  <a:lnTo>
                    <a:pt x="16216" y="0"/>
                  </a:lnTo>
                  <a:lnTo>
                    <a:pt x="0" y="9908"/>
                  </a:lnTo>
                  <a:lnTo>
                    <a:pt x="16216" y="34231"/>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25" name="Freeform: Shape 224">
              <a:extLst>
                <a:ext uri="{FF2B5EF4-FFF2-40B4-BE49-F238E27FC236}">
                  <a16:creationId xmlns:a16="http://schemas.microsoft.com/office/drawing/2014/main" id="{3956DF9A-563E-41F9-803F-619C67D56587}"/>
                </a:ext>
              </a:extLst>
            </p:cNvPr>
            <p:cNvSpPr/>
            <p:nvPr/>
          </p:nvSpPr>
          <p:spPr>
            <a:xfrm>
              <a:off x="5034227" y="2019299"/>
              <a:ext cx="78101" cy="45281"/>
            </a:xfrm>
            <a:custGeom>
              <a:avLst/>
              <a:gdLst>
                <a:gd name="connsiteX0" fmla="*/ 61247 w 84662"/>
                <a:gd name="connsiteY0" fmla="*/ 46831 h 49085"/>
                <a:gd name="connsiteX1" fmla="*/ 79717 w 84662"/>
                <a:gd name="connsiteY1" fmla="*/ 46831 h 49085"/>
                <a:gd name="connsiteX2" fmla="*/ 84662 w 84662"/>
                <a:gd name="connsiteY2" fmla="*/ 29269 h 49085"/>
                <a:gd name="connsiteX3" fmla="*/ 79717 w 84662"/>
                <a:gd name="connsiteY3" fmla="*/ 12616 h 49085"/>
                <a:gd name="connsiteX4" fmla="*/ 72955 w 84662"/>
                <a:gd name="connsiteY4" fmla="*/ 14854 h 49085"/>
                <a:gd name="connsiteX5" fmla="*/ 64393 w 84662"/>
                <a:gd name="connsiteY5" fmla="*/ 0 h 49085"/>
                <a:gd name="connsiteX6" fmla="*/ 54485 w 84662"/>
                <a:gd name="connsiteY6" fmla="*/ 0 h 49085"/>
                <a:gd name="connsiteX7" fmla="*/ 40523 w 84662"/>
                <a:gd name="connsiteY7" fmla="*/ 7200 h 49085"/>
                <a:gd name="connsiteX8" fmla="*/ 37377 w 84662"/>
                <a:gd name="connsiteY8" fmla="*/ 14854 h 49085"/>
                <a:gd name="connsiteX9" fmla="*/ 20707 w 84662"/>
                <a:gd name="connsiteY9" fmla="*/ 19362 h 49085"/>
                <a:gd name="connsiteX10" fmla="*/ 8108 w 84662"/>
                <a:gd name="connsiteY10" fmla="*/ 29724 h 49085"/>
                <a:gd name="connsiteX11" fmla="*/ 0 w 84662"/>
                <a:gd name="connsiteY11" fmla="*/ 39177 h 49085"/>
                <a:gd name="connsiteX12" fmla="*/ 3146 w 84662"/>
                <a:gd name="connsiteY12" fmla="*/ 46831 h 49085"/>
                <a:gd name="connsiteX13" fmla="*/ 16670 w 84662"/>
                <a:gd name="connsiteY13" fmla="*/ 40523 h 49085"/>
                <a:gd name="connsiteX14" fmla="*/ 25215 w 84662"/>
                <a:gd name="connsiteY14" fmla="*/ 40085 h 49085"/>
                <a:gd name="connsiteX15" fmla="*/ 28378 w 84662"/>
                <a:gd name="connsiteY15" fmla="*/ 46831 h 49085"/>
                <a:gd name="connsiteX16" fmla="*/ 36485 w 84662"/>
                <a:gd name="connsiteY16" fmla="*/ 49085 h 49085"/>
                <a:gd name="connsiteX17" fmla="*/ 42339 w 84662"/>
                <a:gd name="connsiteY17" fmla="*/ 36923 h 49085"/>
                <a:gd name="connsiteX18" fmla="*/ 46831 w 84662"/>
                <a:gd name="connsiteY18" fmla="*/ 36031 h 49085"/>
                <a:gd name="connsiteX19" fmla="*/ 50431 w 84662"/>
                <a:gd name="connsiteY19" fmla="*/ 42777 h 49085"/>
                <a:gd name="connsiteX20" fmla="*/ 61247 w 84662"/>
                <a:gd name="connsiteY20" fmla="*/ 46831 h 4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4662" h="49085">
                  <a:moveTo>
                    <a:pt x="61247" y="46831"/>
                  </a:moveTo>
                  <a:lnTo>
                    <a:pt x="79717" y="46831"/>
                  </a:lnTo>
                  <a:lnTo>
                    <a:pt x="84662" y="29269"/>
                  </a:lnTo>
                  <a:lnTo>
                    <a:pt x="79717" y="12616"/>
                  </a:lnTo>
                  <a:lnTo>
                    <a:pt x="72955" y="14854"/>
                  </a:lnTo>
                  <a:lnTo>
                    <a:pt x="64393" y="0"/>
                  </a:lnTo>
                  <a:lnTo>
                    <a:pt x="54485" y="0"/>
                  </a:lnTo>
                  <a:lnTo>
                    <a:pt x="40523" y="7200"/>
                  </a:lnTo>
                  <a:lnTo>
                    <a:pt x="37377" y="14854"/>
                  </a:lnTo>
                  <a:lnTo>
                    <a:pt x="20707" y="19362"/>
                  </a:lnTo>
                  <a:lnTo>
                    <a:pt x="8108" y="29724"/>
                  </a:lnTo>
                  <a:lnTo>
                    <a:pt x="0" y="39177"/>
                  </a:lnTo>
                  <a:lnTo>
                    <a:pt x="3146" y="46831"/>
                  </a:lnTo>
                  <a:lnTo>
                    <a:pt x="16670" y="40523"/>
                  </a:lnTo>
                  <a:lnTo>
                    <a:pt x="25215" y="40085"/>
                  </a:lnTo>
                  <a:lnTo>
                    <a:pt x="28378" y="46831"/>
                  </a:lnTo>
                  <a:lnTo>
                    <a:pt x="36485" y="49085"/>
                  </a:lnTo>
                  <a:lnTo>
                    <a:pt x="42339" y="36923"/>
                  </a:lnTo>
                  <a:lnTo>
                    <a:pt x="46831" y="36031"/>
                  </a:lnTo>
                  <a:lnTo>
                    <a:pt x="50431" y="42777"/>
                  </a:lnTo>
                  <a:lnTo>
                    <a:pt x="61247" y="46831"/>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26" name="Freeform: Shape 225">
              <a:extLst>
                <a:ext uri="{FF2B5EF4-FFF2-40B4-BE49-F238E27FC236}">
                  <a16:creationId xmlns:a16="http://schemas.microsoft.com/office/drawing/2014/main" id="{1F89A984-37B5-B0F5-1B7F-0C96B58FAB17}"/>
                </a:ext>
              </a:extLst>
            </p:cNvPr>
            <p:cNvSpPr/>
            <p:nvPr/>
          </p:nvSpPr>
          <p:spPr>
            <a:xfrm>
              <a:off x="5293887" y="2650377"/>
              <a:ext cx="81422" cy="79076"/>
            </a:xfrm>
            <a:custGeom>
              <a:avLst/>
              <a:gdLst>
                <a:gd name="connsiteX0" fmla="*/ 88262 w 88262"/>
                <a:gd name="connsiteY0" fmla="*/ 66193 h 85719"/>
                <a:gd name="connsiteX1" fmla="*/ 68447 w 88262"/>
                <a:gd name="connsiteY1" fmla="*/ 85554 h 85719"/>
                <a:gd name="connsiteX2" fmla="*/ 9908 w 88262"/>
                <a:gd name="connsiteY2" fmla="*/ 63485 h 85719"/>
                <a:gd name="connsiteX3" fmla="*/ 0 w 88262"/>
                <a:gd name="connsiteY3" fmla="*/ 55377 h 85719"/>
                <a:gd name="connsiteX4" fmla="*/ 0 w 88262"/>
                <a:gd name="connsiteY4" fmla="*/ 43669 h 85719"/>
                <a:gd name="connsiteX5" fmla="*/ 15762 w 88262"/>
                <a:gd name="connsiteY5" fmla="*/ 43669 h 85719"/>
                <a:gd name="connsiteX6" fmla="*/ 22524 w 88262"/>
                <a:gd name="connsiteY6" fmla="*/ 36469 h 85719"/>
                <a:gd name="connsiteX7" fmla="*/ 18016 w 88262"/>
                <a:gd name="connsiteY7" fmla="*/ 18908 h 85719"/>
                <a:gd name="connsiteX8" fmla="*/ 31977 w 88262"/>
                <a:gd name="connsiteY8" fmla="*/ 28815 h 85719"/>
                <a:gd name="connsiteX9" fmla="*/ 23415 w 88262"/>
                <a:gd name="connsiteY9" fmla="*/ 18908 h 85719"/>
                <a:gd name="connsiteX10" fmla="*/ 29269 w 88262"/>
                <a:gd name="connsiteY10" fmla="*/ 0 h 85719"/>
                <a:gd name="connsiteX11" fmla="*/ 46831 w 88262"/>
                <a:gd name="connsiteY11" fmla="*/ 9000 h 85719"/>
                <a:gd name="connsiteX12" fmla="*/ 44123 w 88262"/>
                <a:gd name="connsiteY12" fmla="*/ 16200 h 85719"/>
                <a:gd name="connsiteX13" fmla="*/ 57177 w 88262"/>
                <a:gd name="connsiteY13" fmla="*/ 23853 h 85719"/>
                <a:gd name="connsiteX14" fmla="*/ 70684 w 88262"/>
                <a:gd name="connsiteY14" fmla="*/ 37815 h 85719"/>
                <a:gd name="connsiteX15" fmla="*/ 70684 w 88262"/>
                <a:gd name="connsiteY15" fmla="*/ 49977 h 85719"/>
                <a:gd name="connsiteX16" fmla="*/ 88246 w 88262"/>
                <a:gd name="connsiteY16" fmla="*/ 66193 h 8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262" h="85719">
                  <a:moveTo>
                    <a:pt x="88262" y="66193"/>
                  </a:moveTo>
                  <a:cubicBezTo>
                    <a:pt x="88262" y="66193"/>
                    <a:pt x="71593" y="87808"/>
                    <a:pt x="68447" y="85554"/>
                  </a:cubicBezTo>
                  <a:cubicBezTo>
                    <a:pt x="65301" y="83300"/>
                    <a:pt x="11708" y="65285"/>
                    <a:pt x="9908" y="63485"/>
                  </a:cubicBezTo>
                  <a:cubicBezTo>
                    <a:pt x="8108" y="61685"/>
                    <a:pt x="0" y="55377"/>
                    <a:pt x="0" y="55377"/>
                  </a:cubicBezTo>
                  <a:lnTo>
                    <a:pt x="0" y="43669"/>
                  </a:lnTo>
                  <a:lnTo>
                    <a:pt x="15762" y="43669"/>
                  </a:lnTo>
                  <a:cubicBezTo>
                    <a:pt x="15762" y="43669"/>
                    <a:pt x="22524" y="36469"/>
                    <a:pt x="22524" y="36469"/>
                  </a:cubicBezTo>
                  <a:lnTo>
                    <a:pt x="18016" y="18908"/>
                  </a:lnTo>
                  <a:lnTo>
                    <a:pt x="31977" y="28815"/>
                  </a:lnTo>
                  <a:lnTo>
                    <a:pt x="23415" y="18908"/>
                  </a:lnTo>
                  <a:lnTo>
                    <a:pt x="29269" y="0"/>
                  </a:lnTo>
                  <a:lnTo>
                    <a:pt x="46831" y="9000"/>
                  </a:lnTo>
                  <a:lnTo>
                    <a:pt x="44123" y="16200"/>
                  </a:lnTo>
                  <a:lnTo>
                    <a:pt x="57177" y="23853"/>
                  </a:lnTo>
                  <a:lnTo>
                    <a:pt x="70684" y="37815"/>
                  </a:lnTo>
                  <a:lnTo>
                    <a:pt x="70684" y="49977"/>
                  </a:lnTo>
                  <a:cubicBezTo>
                    <a:pt x="70684" y="49977"/>
                    <a:pt x="88246" y="66193"/>
                    <a:pt x="88246" y="66193"/>
                  </a:cubicBez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27" name="Freeform: Shape 226">
              <a:extLst>
                <a:ext uri="{FF2B5EF4-FFF2-40B4-BE49-F238E27FC236}">
                  <a16:creationId xmlns:a16="http://schemas.microsoft.com/office/drawing/2014/main" id="{6099E977-3B06-510E-1E50-850F5D0D1868}"/>
                </a:ext>
              </a:extLst>
            </p:cNvPr>
            <p:cNvSpPr/>
            <p:nvPr/>
          </p:nvSpPr>
          <p:spPr>
            <a:xfrm>
              <a:off x="5232390" y="2403987"/>
              <a:ext cx="125461" cy="169112"/>
            </a:xfrm>
            <a:custGeom>
              <a:avLst/>
              <a:gdLst>
                <a:gd name="connsiteX0" fmla="*/ 93241 w 136001"/>
                <a:gd name="connsiteY0" fmla="*/ 143234 h 183319"/>
                <a:gd name="connsiteX1" fmla="*/ 86933 w 136001"/>
                <a:gd name="connsiteY1" fmla="*/ 151342 h 183319"/>
                <a:gd name="connsiteX2" fmla="*/ 99095 w 136001"/>
                <a:gd name="connsiteY2" fmla="*/ 166649 h 183319"/>
                <a:gd name="connsiteX3" fmla="*/ 86933 w 136001"/>
                <a:gd name="connsiteY3" fmla="*/ 183319 h 183319"/>
                <a:gd name="connsiteX4" fmla="*/ 76117 w 136001"/>
                <a:gd name="connsiteY4" fmla="*/ 177011 h 183319"/>
                <a:gd name="connsiteX5" fmla="*/ 72971 w 136001"/>
                <a:gd name="connsiteY5" fmla="*/ 179265 h 183319"/>
                <a:gd name="connsiteX6" fmla="*/ 66663 w 136001"/>
                <a:gd name="connsiteY6" fmla="*/ 154050 h 183319"/>
                <a:gd name="connsiteX7" fmla="*/ 41885 w 136001"/>
                <a:gd name="connsiteY7" fmla="*/ 124326 h 183319"/>
                <a:gd name="connsiteX8" fmla="*/ 37831 w 136001"/>
                <a:gd name="connsiteY8" fmla="*/ 124326 h 183319"/>
                <a:gd name="connsiteX9" fmla="*/ 34232 w 136001"/>
                <a:gd name="connsiteY9" fmla="*/ 113964 h 183319"/>
                <a:gd name="connsiteX10" fmla="*/ 29269 w 136001"/>
                <a:gd name="connsiteY10" fmla="*/ 120726 h 183319"/>
                <a:gd name="connsiteX11" fmla="*/ 20708 w 136001"/>
                <a:gd name="connsiteY11" fmla="*/ 113964 h 183319"/>
                <a:gd name="connsiteX12" fmla="*/ 17562 w 136001"/>
                <a:gd name="connsiteY12" fmla="*/ 103149 h 183319"/>
                <a:gd name="connsiteX13" fmla="*/ 0 w 136001"/>
                <a:gd name="connsiteY13" fmla="*/ 85587 h 183319"/>
                <a:gd name="connsiteX14" fmla="*/ 5400 w 136001"/>
                <a:gd name="connsiteY14" fmla="*/ 68025 h 183319"/>
                <a:gd name="connsiteX15" fmla="*/ 15308 w 136001"/>
                <a:gd name="connsiteY15" fmla="*/ 60371 h 183319"/>
                <a:gd name="connsiteX16" fmla="*/ 26124 w 136001"/>
                <a:gd name="connsiteY16" fmla="*/ 70733 h 183319"/>
                <a:gd name="connsiteX17" fmla="*/ 29269 w 136001"/>
                <a:gd name="connsiteY17" fmla="*/ 85587 h 183319"/>
                <a:gd name="connsiteX18" fmla="*/ 41885 w 136001"/>
                <a:gd name="connsiteY18" fmla="*/ 87387 h 183319"/>
                <a:gd name="connsiteX19" fmla="*/ 54939 w 136001"/>
                <a:gd name="connsiteY19" fmla="*/ 81079 h 183319"/>
                <a:gd name="connsiteX20" fmla="*/ 49539 w 136001"/>
                <a:gd name="connsiteY20" fmla="*/ 66663 h 183319"/>
                <a:gd name="connsiteX21" fmla="*/ 54939 w 136001"/>
                <a:gd name="connsiteY21" fmla="*/ 72971 h 183319"/>
                <a:gd name="connsiteX22" fmla="*/ 54485 w 136001"/>
                <a:gd name="connsiteY22" fmla="*/ 60355 h 183319"/>
                <a:gd name="connsiteX23" fmla="*/ 45485 w 136001"/>
                <a:gd name="connsiteY23" fmla="*/ 60355 h 183319"/>
                <a:gd name="connsiteX24" fmla="*/ 49539 w 136001"/>
                <a:gd name="connsiteY24" fmla="*/ 51355 h 183319"/>
                <a:gd name="connsiteX25" fmla="*/ 54939 w 136001"/>
                <a:gd name="connsiteY25" fmla="*/ 53609 h 183319"/>
                <a:gd name="connsiteX26" fmla="*/ 51793 w 136001"/>
                <a:gd name="connsiteY26" fmla="*/ 42793 h 183319"/>
                <a:gd name="connsiteX27" fmla="*/ 45485 w 136001"/>
                <a:gd name="connsiteY27" fmla="*/ 49993 h 183319"/>
                <a:gd name="connsiteX28" fmla="*/ 38723 w 136001"/>
                <a:gd name="connsiteY28" fmla="*/ 51339 h 183319"/>
                <a:gd name="connsiteX29" fmla="*/ 26561 w 136001"/>
                <a:gd name="connsiteY29" fmla="*/ 36469 h 183319"/>
                <a:gd name="connsiteX30" fmla="*/ 31069 w 136001"/>
                <a:gd name="connsiteY30" fmla="*/ 27470 h 183319"/>
                <a:gd name="connsiteX31" fmla="*/ 38723 w 136001"/>
                <a:gd name="connsiteY31" fmla="*/ 27470 h 183319"/>
                <a:gd name="connsiteX32" fmla="*/ 47285 w 136001"/>
                <a:gd name="connsiteY32" fmla="*/ 39177 h 183319"/>
                <a:gd name="connsiteX33" fmla="*/ 49539 w 136001"/>
                <a:gd name="connsiteY33" fmla="*/ 27470 h 183319"/>
                <a:gd name="connsiteX34" fmla="*/ 41885 w 136001"/>
                <a:gd name="connsiteY34" fmla="*/ 23416 h 183319"/>
                <a:gd name="connsiteX35" fmla="*/ 36485 w 136001"/>
                <a:gd name="connsiteY35" fmla="*/ 18016 h 183319"/>
                <a:gd name="connsiteX36" fmla="*/ 44593 w 136001"/>
                <a:gd name="connsiteY36" fmla="*/ 8108 h 183319"/>
                <a:gd name="connsiteX37" fmla="*/ 55847 w 136001"/>
                <a:gd name="connsiteY37" fmla="*/ 11708 h 183319"/>
                <a:gd name="connsiteX38" fmla="*/ 61701 w 136001"/>
                <a:gd name="connsiteY38" fmla="*/ 8108 h 183319"/>
                <a:gd name="connsiteX39" fmla="*/ 55393 w 136001"/>
                <a:gd name="connsiteY39" fmla="*/ 5854 h 183319"/>
                <a:gd name="connsiteX40" fmla="*/ 59901 w 136001"/>
                <a:gd name="connsiteY40" fmla="*/ 0 h 183319"/>
                <a:gd name="connsiteX41" fmla="*/ 65301 w 136001"/>
                <a:gd name="connsiteY41" fmla="*/ 6762 h 183319"/>
                <a:gd name="connsiteX42" fmla="*/ 74301 w 136001"/>
                <a:gd name="connsiteY42" fmla="*/ 15762 h 183319"/>
                <a:gd name="connsiteX43" fmla="*/ 99062 w 136001"/>
                <a:gd name="connsiteY43" fmla="*/ 10362 h 183319"/>
                <a:gd name="connsiteX44" fmla="*/ 102662 w 136001"/>
                <a:gd name="connsiteY44" fmla="*/ 4508 h 183319"/>
                <a:gd name="connsiteX45" fmla="*/ 107624 w 136001"/>
                <a:gd name="connsiteY45" fmla="*/ 7654 h 183319"/>
                <a:gd name="connsiteX46" fmla="*/ 119332 w 136001"/>
                <a:gd name="connsiteY46" fmla="*/ 15762 h 183319"/>
                <a:gd name="connsiteX47" fmla="*/ 121586 w 136001"/>
                <a:gd name="connsiteY47" fmla="*/ 24324 h 183319"/>
                <a:gd name="connsiteX48" fmla="*/ 115278 w 136001"/>
                <a:gd name="connsiteY48" fmla="*/ 28378 h 183319"/>
                <a:gd name="connsiteX49" fmla="*/ 108516 w 136001"/>
                <a:gd name="connsiteY49" fmla="*/ 28832 h 183319"/>
                <a:gd name="connsiteX50" fmla="*/ 106262 w 136001"/>
                <a:gd name="connsiteY50" fmla="*/ 32886 h 183319"/>
                <a:gd name="connsiteX51" fmla="*/ 114824 w 136001"/>
                <a:gd name="connsiteY51" fmla="*/ 34686 h 183319"/>
                <a:gd name="connsiteX52" fmla="*/ 115278 w 136001"/>
                <a:gd name="connsiteY52" fmla="*/ 42793 h 183319"/>
                <a:gd name="connsiteX53" fmla="*/ 103570 w 136001"/>
                <a:gd name="connsiteY53" fmla="*/ 51355 h 183319"/>
                <a:gd name="connsiteX54" fmla="*/ 96370 w 136001"/>
                <a:gd name="connsiteY54" fmla="*/ 61717 h 183319"/>
                <a:gd name="connsiteX55" fmla="*/ 90516 w 136001"/>
                <a:gd name="connsiteY55" fmla="*/ 68479 h 183319"/>
                <a:gd name="connsiteX56" fmla="*/ 90516 w 136001"/>
                <a:gd name="connsiteY56" fmla="*/ 75241 h 183319"/>
                <a:gd name="connsiteX57" fmla="*/ 98624 w 136001"/>
                <a:gd name="connsiteY57" fmla="*/ 68041 h 183319"/>
                <a:gd name="connsiteX58" fmla="*/ 107186 w 136001"/>
                <a:gd name="connsiteY58" fmla="*/ 67133 h 183319"/>
                <a:gd name="connsiteX59" fmla="*/ 114386 w 136001"/>
                <a:gd name="connsiteY59" fmla="*/ 71187 h 183319"/>
                <a:gd name="connsiteX60" fmla="*/ 115294 w 136001"/>
                <a:gd name="connsiteY60" fmla="*/ 77949 h 183319"/>
                <a:gd name="connsiteX61" fmla="*/ 116640 w 136001"/>
                <a:gd name="connsiteY61" fmla="*/ 91457 h 183319"/>
                <a:gd name="connsiteX62" fmla="*/ 129694 w 136001"/>
                <a:gd name="connsiteY62" fmla="*/ 87403 h 183319"/>
                <a:gd name="connsiteX63" fmla="*/ 136002 w 136001"/>
                <a:gd name="connsiteY63" fmla="*/ 108565 h 183319"/>
                <a:gd name="connsiteX64" fmla="*/ 123840 w 136001"/>
                <a:gd name="connsiteY64" fmla="*/ 116218 h 183319"/>
                <a:gd name="connsiteX65" fmla="*/ 131494 w 136001"/>
                <a:gd name="connsiteY65" fmla="*/ 125672 h 183319"/>
                <a:gd name="connsiteX66" fmla="*/ 132402 w 136001"/>
                <a:gd name="connsiteY66" fmla="*/ 138726 h 183319"/>
                <a:gd name="connsiteX67" fmla="*/ 128802 w 136001"/>
                <a:gd name="connsiteY67" fmla="*/ 149542 h 183319"/>
                <a:gd name="connsiteX68" fmla="*/ 113494 w 136001"/>
                <a:gd name="connsiteY68" fmla="*/ 161704 h 183319"/>
                <a:gd name="connsiteX69" fmla="*/ 95024 w 136001"/>
                <a:gd name="connsiteY69" fmla="*/ 156742 h 183319"/>
                <a:gd name="connsiteX70" fmla="*/ 93224 w 136001"/>
                <a:gd name="connsiteY70" fmla="*/ 143234 h 183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36001" h="183319">
                  <a:moveTo>
                    <a:pt x="93241" y="143234"/>
                  </a:moveTo>
                  <a:lnTo>
                    <a:pt x="86933" y="151342"/>
                  </a:lnTo>
                  <a:lnTo>
                    <a:pt x="99095" y="166649"/>
                  </a:lnTo>
                  <a:lnTo>
                    <a:pt x="86933" y="183319"/>
                  </a:lnTo>
                  <a:lnTo>
                    <a:pt x="76117" y="177011"/>
                  </a:lnTo>
                  <a:lnTo>
                    <a:pt x="72971" y="179265"/>
                  </a:lnTo>
                  <a:lnTo>
                    <a:pt x="66663" y="154050"/>
                  </a:lnTo>
                  <a:lnTo>
                    <a:pt x="41885" y="124326"/>
                  </a:lnTo>
                  <a:lnTo>
                    <a:pt x="37831" y="124326"/>
                  </a:lnTo>
                  <a:lnTo>
                    <a:pt x="34232" y="113964"/>
                  </a:lnTo>
                  <a:lnTo>
                    <a:pt x="29269" y="120726"/>
                  </a:lnTo>
                  <a:lnTo>
                    <a:pt x="20708" y="113964"/>
                  </a:lnTo>
                  <a:cubicBezTo>
                    <a:pt x="20708" y="113964"/>
                    <a:pt x="18000" y="104511"/>
                    <a:pt x="17562" y="103149"/>
                  </a:cubicBezTo>
                  <a:cubicBezTo>
                    <a:pt x="17108" y="101803"/>
                    <a:pt x="0" y="85587"/>
                    <a:pt x="0" y="85587"/>
                  </a:cubicBezTo>
                  <a:lnTo>
                    <a:pt x="5400" y="68025"/>
                  </a:lnTo>
                  <a:lnTo>
                    <a:pt x="15308" y="60371"/>
                  </a:lnTo>
                  <a:lnTo>
                    <a:pt x="26124" y="70733"/>
                  </a:lnTo>
                  <a:cubicBezTo>
                    <a:pt x="26124" y="70733"/>
                    <a:pt x="27924" y="85149"/>
                    <a:pt x="29269" y="85587"/>
                  </a:cubicBezTo>
                  <a:cubicBezTo>
                    <a:pt x="30615" y="86041"/>
                    <a:pt x="41885" y="87387"/>
                    <a:pt x="41885" y="87387"/>
                  </a:cubicBezTo>
                  <a:lnTo>
                    <a:pt x="54939" y="81079"/>
                  </a:lnTo>
                  <a:lnTo>
                    <a:pt x="49539" y="66663"/>
                  </a:lnTo>
                  <a:lnTo>
                    <a:pt x="54939" y="72971"/>
                  </a:lnTo>
                  <a:cubicBezTo>
                    <a:pt x="54939" y="72971"/>
                    <a:pt x="58539" y="59917"/>
                    <a:pt x="54485" y="60355"/>
                  </a:cubicBezTo>
                  <a:cubicBezTo>
                    <a:pt x="50431" y="60809"/>
                    <a:pt x="45485" y="60355"/>
                    <a:pt x="45485" y="60355"/>
                  </a:cubicBezTo>
                  <a:lnTo>
                    <a:pt x="49539" y="51355"/>
                  </a:lnTo>
                  <a:lnTo>
                    <a:pt x="54939" y="53609"/>
                  </a:lnTo>
                  <a:lnTo>
                    <a:pt x="51793" y="42793"/>
                  </a:lnTo>
                  <a:lnTo>
                    <a:pt x="45485" y="49993"/>
                  </a:lnTo>
                  <a:lnTo>
                    <a:pt x="38723" y="51339"/>
                  </a:lnTo>
                  <a:lnTo>
                    <a:pt x="26561" y="36469"/>
                  </a:lnTo>
                  <a:lnTo>
                    <a:pt x="31069" y="27470"/>
                  </a:lnTo>
                  <a:lnTo>
                    <a:pt x="38723" y="27470"/>
                  </a:lnTo>
                  <a:lnTo>
                    <a:pt x="47285" y="39177"/>
                  </a:lnTo>
                  <a:lnTo>
                    <a:pt x="49539" y="27470"/>
                  </a:lnTo>
                  <a:lnTo>
                    <a:pt x="41885" y="23416"/>
                  </a:lnTo>
                  <a:lnTo>
                    <a:pt x="36485" y="18016"/>
                  </a:lnTo>
                  <a:lnTo>
                    <a:pt x="44593" y="8108"/>
                  </a:lnTo>
                  <a:lnTo>
                    <a:pt x="55847" y="11708"/>
                  </a:lnTo>
                  <a:lnTo>
                    <a:pt x="61701" y="8108"/>
                  </a:lnTo>
                  <a:lnTo>
                    <a:pt x="55393" y="5854"/>
                  </a:lnTo>
                  <a:lnTo>
                    <a:pt x="59901" y="0"/>
                  </a:lnTo>
                  <a:lnTo>
                    <a:pt x="65301" y="6762"/>
                  </a:lnTo>
                  <a:lnTo>
                    <a:pt x="74301" y="15762"/>
                  </a:lnTo>
                  <a:lnTo>
                    <a:pt x="99062" y="10362"/>
                  </a:lnTo>
                  <a:lnTo>
                    <a:pt x="102662" y="4508"/>
                  </a:lnTo>
                  <a:cubicBezTo>
                    <a:pt x="102662" y="4508"/>
                    <a:pt x="106262" y="6762"/>
                    <a:pt x="107624" y="7654"/>
                  </a:cubicBezTo>
                  <a:cubicBezTo>
                    <a:pt x="108970" y="8562"/>
                    <a:pt x="119332" y="15762"/>
                    <a:pt x="119332" y="15762"/>
                  </a:cubicBezTo>
                  <a:lnTo>
                    <a:pt x="121586" y="24324"/>
                  </a:lnTo>
                  <a:lnTo>
                    <a:pt x="115278" y="28378"/>
                  </a:lnTo>
                  <a:lnTo>
                    <a:pt x="108516" y="28832"/>
                  </a:lnTo>
                  <a:lnTo>
                    <a:pt x="106262" y="32886"/>
                  </a:lnTo>
                  <a:lnTo>
                    <a:pt x="114824" y="34686"/>
                  </a:lnTo>
                  <a:lnTo>
                    <a:pt x="115278" y="42793"/>
                  </a:lnTo>
                  <a:lnTo>
                    <a:pt x="103570" y="51355"/>
                  </a:lnTo>
                  <a:lnTo>
                    <a:pt x="96370" y="61717"/>
                  </a:lnTo>
                  <a:lnTo>
                    <a:pt x="90516" y="68479"/>
                  </a:lnTo>
                  <a:lnTo>
                    <a:pt x="90516" y="75241"/>
                  </a:lnTo>
                  <a:lnTo>
                    <a:pt x="98624" y="68041"/>
                  </a:lnTo>
                  <a:lnTo>
                    <a:pt x="107186" y="67133"/>
                  </a:lnTo>
                  <a:cubicBezTo>
                    <a:pt x="107186" y="67133"/>
                    <a:pt x="113948" y="69841"/>
                    <a:pt x="114386" y="71187"/>
                  </a:cubicBezTo>
                  <a:cubicBezTo>
                    <a:pt x="114824" y="72533"/>
                    <a:pt x="115294" y="77949"/>
                    <a:pt x="115294" y="77949"/>
                  </a:cubicBezTo>
                  <a:lnTo>
                    <a:pt x="116640" y="91457"/>
                  </a:lnTo>
                  <a:lnTo>
                    <a:pt x="129694" y="87403"/>
                  </a:lnTo>
                  <a:lnTo>
                    <a:pt x="136002" y="108565"/>
                  </a:lnTo>
                  <a:lnTo>
                    <a:pt x="123840" y="116218"/>
                  </a:lnTo>
                  <a:lnTo>
                    <a:pt x="131494" y="125672"/>
                  </a:lnTo>
                  <a:lnTo>
                    <a:pt x="132402" y="138726"/>
                  </a:lnTo>
                  <a:lnTo>
                    <a:pt x="128802" y="149542"/>
                  </a:lnTo>
                  <a:lnTo>
                    <a:pt x="113494" y="161704"/>
                  </a:lnTo>
                  <a:lnTo>
                    <a:pt x="95024" y="156742"/>
                  </a:lnTo>
                  <a:lnTo>
                    <a:pt x="93224" y="143234"/>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28" name="Freeform: Shape 227">
              <a:extLst>
                <a:ext uri="{FF2B5EF4-FFF2-40B4-BE49-F238E27FC236}">
                  <a16:creationId xmlns:a16="http://schemas.microsoft.com/office/drawing/2014/main" id="{0B6A2231-6E17-EC95-3531-7DBED23FA5B1}"/>
                </a:ext>
              </a:extLst>
            </p:cNvPr>
            <p:cNvSpPr/>
            <p:nvPr/>
          </p:nvSpPr>
          <p:spPr>
            <a:xfrm>
              <a:off x="5338749" y="2454698"/>
              <a:ext cx="14135" cy="14958"/>
            </a:xfrm>
            <a:custGeom>
              <a:avLst/>
              <a:gdLst>
                <a:gd name="connsiteX0" fmla="*/ 11270 w 15323"/>
                <a:gd name="connsiteY0" fmla="*/ 16216 h 16215"/>
                <a:gd name="connsiteX1" fmla="*/ 15324 w 15323"/>
                <a:gd name="connsiteY1" fmla="*/ 8562 h 16215"/>
                <a:gd name="connsiteX2" fmla="*/ 8562 w 15323"/>
                <a:gd name="connsiteY2" fmla="*/ 0 h 16215"/>
                <a:gd name="connsiteX3" fmla="*/ 0 w 15323"/>
                <a:gd name="connsiteY3" fmla="*/ 5400 h 16215"/>
                <a:gd name="connsiteX4" fmla="*/ 3616 w 15323"/>
                <a:gd name="connsiteY4" fmla="*/ 16216 h 16215"/>
                <a:gd name="connsiteX5" fmla="*/ 11270 w 15323"/>
                <a:gd name="connsiteY5" fmla="*/ 16216 h 1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23" h="16215">
                  <a:moveTo>
                    <a:pt x="11270" y="16216"/>
                  </a:moveTo>
                  <a:lnTo>
                    <a:pt x="15324" y="8562"/>
                  </a:lnTo>
                  <a:lnTo>
                    <a:pt x="8562" y="0"/>
                  </a:lnTo>
                  <a:lnTo>
                    <a:pt x="0" y="5400"/>
                  </a:lnTo>
                  <a:lnTo>
                    <a:pt x="3616" y="16216"/>
                  </a:lnTo>
                  <a:lnTo>
                    <a:pt x="11270" y="16216"/>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29" name="Freeform: Shape 228">
              <a:extLst>
                <a:ext uri="{FF2B5EF4-FFF2-40B4-BE49-F238E27FC236}">
                  <a16:creationId xmlns:a16="http://schemas.microsoft.com/office/drawing/2014/main" id="{A6F1352A-78F7-DF3E-6085-8C1AB3B1E5B8}"/>
                </a:ext>
              </a:extLst>
            </p:cNvPr>
            <p:cNvSpPr/>
            <p:nvPr/>
          </p:nvSpPr>
          <p:spPr>
            <a:xfrm>
              <a:off x="5298868" y="2393620"/>
              <a:ext cx="30741" cy="19117"/>
            </a:xfrm>
            <a:custGeom>
              <a:avLst/>
              <a:gdLst>
                <a:gd name="connsiteX0" fmla="*/ 0 w 33323"/>
                <a:gd name="connsiteY0" fmla="*/ 16216 h 20723"/>
                <a:gd name="connsiteX1" fmla="*/ 12162 w 33323"/>
                <a:gd name="connsiteY1" fmla="*/ 20724 h 20723"/>
                <a:gd name="connsiteX2" fmla="*/ 21616 w 33323"/>
                <a:gd name="connsiteY2" fmla="*/ 18470 h 20723"/>
                <a:gd name="connsiteX3" fmla="*/ 33323 w 33323"/>
                <a:gd name="connsiteY3" fmla="*/ 5416 h 20723"/>
                <a:gd name="connsiteX4" fmla="*/ 33323 w 33323"/>
                <a:gd name="connsiteY4" fmla="*/ 0 h 20723"/>
                <a:gd name="connsiteX5" fmla="*/ 19362 w 33323"/>
                <a:gd name="connsiteY5" fmla="*/ 5416 h 20723"/>
                <a:gd name="connsiteX6" fmla="*/ 9908 w 33323"/>
                <a:gd name="connsiteY6" fmla="*/ 5854 h 20723"/>
                <a:gd name="connsiteX7" fmla="*/ 0 w 33323"/>
                <a:gd name="connsiteY7" fmla="*/ 16216 h 20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23" h="20723">
                  <a:moveTo>
                    <a:pt x="0" y="16216"/>
                  </a:moveTo>
                  <a:lnTo>
                    <a:pt x="12162" y="20724"/>
                  </a:lnTo>
                  <a:lnTo>
                    <a:pt x="21616" y="18470"/>
                  </a:lnTo>
                  <a:lnTo>
                    <a:pt x="33323" y="5416"/>
                  </a:lnTo>
                  <a:lnTo>
                    <a:pt x="33323" y="0"/>
                  </a:lnTo>
                  <a:lnTo>
                    <a:pt x="19362" y="5416"/>
                  </a:lnTo>
                  <a:lnTo>
                    <a:pt x="9908" y="5854"/>
                  </a:lnTo>
                  <a:lnTo>
                    <a:pt x="0" y="16216"/>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30" name="Freeform: Shape 229">
              <a:extLst>
                <a:ext uri="{FF2B5EF4-FFF2-40B4-BE49-F238E27FC236}">
                  <a16:creationId xmlns:a16="http://schemas.microsoft.com/office/drawing/2014/main" id="{56A75606-5C80-E11D-2D69-293D6C2AD209}"/>
                </a:ext>
              </a:extLst>
            </p:cNvPr>
            <p:cNvSpPr/>
            <p:nvPr/>
          </p:nvSpPr>
          <p:spPr>
            <a:xfrm>
              <a:off x="5349564" y="2284763"/>
              <a:ext cx="60643" cy="71444"/>
            </a:xfrm>
            <a:custGeom>
              <a:avLst/>
              <a:gdLst>
                <a:gd name="connsiteX0" fmla="*/ 65739 w 65738"/>
                <a:gd name="connsiteY0" fmla="*/ 70263 h 77446"/>
                <a:gd name="connsiteX1" fmla="*/ 65739 w 65738"/>
                <a:gd name="connsiteY1" fmla="*/ 26578 h 77446"/>
                <a:gd name="connsiteX2" fmla="*/ 58085 w 65738"/>
                <a:gd name="connsiteY2" fmla="*/ 26578 h 77446"/>
                <a:gd name="connsiteX3" fmla="*/ 58085 w 65738"/>
                <a:gd name="connsiteY3" fmla="*/ 21616 h 77446"/>
                <a:gd name="connsiteX4" fmla="*/ 45031 w 65738"/>
                <a:gd name="connsiteY4" fmla="*/ 0 h 77446"/>
                <a:gd name="connsiteX5" fmla="*/ 32415 w 65738"/>
                <a:gd name="connsiteY5" fmla="*/ 0 h 77446"/>
                <a:gd name="connsiteX6" fmla="*/ 17108 w 65738"/>
                <a:gd name="connsiteY6" fmla="*/ 9454 h 77446"/>
                <a:gd name="connsiteX7" fmla="*/ 12146 w 65738"/>
                <a:gd name="connsiteY7" fmla="*/ 16654 h 77446"/>
                <a:gd name="connsiteX8" fmla="*/ 9000 w 65738"/>
                <a:gd name="connsiteY8" fmla="*/ 27470 h 77446"/>
                <a:gd name="connsiteX9" fmla="*/ 0 w 65738"/>
                <a:gd name="connsiteY9" fmla="*/ 46377 h 77446"/>
                <a:gd name="connsiteX10" fmla="*/ 9000 w 65738"/>
                <a:gd name="connsiteY10" fmla="*/ 57631 h 77446"/>
                <a:gd name="connsiteX11" fmla="*/ 21162 w 65738"/>
                <a:gd name="connsiteY11" fmla="*/ 70247 h 77446"/>
                <a:gd name="connsiteX12" fmla="*/ 30615 w 65738"/>
                <a:gd name="connsiteY12" fmla="*/ 70247 h 77446"/>
                <a:gd name="connsiteX13" fmla="*/ 36469 w 65738"/>
                <a:gd name="connsiteY13" fmla="*/ 77446 h 77446"/>
                <a:gd name="connsiteX14" fmla="*/ 56739 w 65738"/>
                <a:gd name="connsiteY14" fmla="*/ 77446 h 77446"/>
                <a:gd name="connsiteX15" fmla="*/ 65739 w 65738"/>
                <a:gd name="connsiteY15" fmla="*/ 70247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5738" h="77446">
                  <a:moveTo>
                    <a:pt x="65739" y="70263"/>
                  </a:moveTo>
                  <a:cubicBezTo>
                    <a:pt x="65739" y="68463"/>
                    <a:pt x="65739" y="26578"/>
                    <a:pt x="65739" y="26578"/>
                  </a:cubicBezTo>
                  <a:lnTo>
                    <a:pt x="58085" y="26578"/>
                  </a:lnTo>
                  <a:lnTo>
                    <a:pt x="58085" y="21616"/>
                  </a:lnTo>
                  <a:lnTo>
                    <a:pt x="45031" y="0"/>
                  </a:lnTo>
                  <a:lnTo>
                    <a:pt x="32415" y="0"/>
                  </a:lnTo>
                  <a:cubicBezTo>
                    <a:pt x="32415" y="0"/>
                    <a:pt x="17108" y="9454"/>
                    <a:pt x="17108" y="9454"/>
                  </a:cubicBezTo>
                  <a:lnTo>
                    <a:pt x="12146" y="16654"/>
                  </a:lnTo>
                  <a:lnTo>
                    <a:pt x="9000" y="27470"/>
                  </a:lnTo>
                  <a:lnTo>
                    <a:pt x="0" y="46377"/>
                  </a:lnTo>
                  <a:lnTo>
                    <a:pt x="9000" y="57631"/>
                  </a:lnTo>
                  <a:lnTo>
                    <a:pt x="21162" y="70247"/>
                  </a:lnTo>
                  <a:lnTo>
                    <a:pt x="30615" y="70247"/>
                  </a:lnTo>
                  <a:lnTo>
                    <a:pt x="36469" y="77446"/>
                  </a:lnTo>
                  <a:lnTo>
                    <a:pt x="56739" y="77446"/>
                  </a:lnTo>
                  <a:lnTo>
                    <a:pt x="65739" y="70247"/>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33" name="Freeform: Shape 232">
              <a:extLst>
                <a:ext uri="{FF2B5EF4-FFF2-40B4-BE49-F238E27FC236}">
                  <a16:creationId xmlns:a16="http://schemas.microsoft.com/office/drawing/2014/main" id="{363237CD-620D-5A0D-E862-298B2C42576D}"/>
                </a:ext>
              </a:extLst>
            </p:cNvPr>
            <p:cNvSpPr/>
            <p:nvPr/>
          </p:nvSpPr>
          <p:spPr>
            <a:xfrm>
              <a:off x="5232406" y="2199601"/>
              <a:ext cx="103860" cy="135035"/>
            </a:xfrm>
            <a:custGeom>
              <a:avLst/>
              <a:gdLst>
                <a:gd name="connsiteX0" fmla="*/ 105370 w 112585"/>
                <a:gd name="connsiteY0" fmla="*/ 19816 h 146379"/>
                <a:gd name="connsiteX1" fmla="*/ 102678 w 112585"/>
                <a:gd name="connsiteY1" fmla="*/ 36939 h 146379"/>
                <a:gd name="connsiteX2" fmla="*/ 109878 w 112585"/>
                <a:gd name="connsiteY2" fmla="*/ 45047 h 146379"/>
                <a:gd name="connsiteX3" fmla="*/ 105370 w 112585"/>
                <a:gd name="connsiteY3" fmla="*/ 62609 h 146379"/>
                <a:gd name="connsiteX4" fmla="*/ 109878 w 112585"/>
                <a:gd name="connsiteY4" fmla="*/ 72063 h 146379"/>
                <a:gd name="connsiteX5" fmla="*/ 102678 w 112585"/>
                <a:gd name="connsiteY5" fmla="*/ 81971 h 146379"/>
                <a:gd name="connsiteX6" fmla="*/ 109878 w 112585"/>
                <a:gd name="connsiteY6" fmla="*/ 88279 h 146379"/>
                <a:gd name="connsiteX7" fmla="*/ 112586 w 112585"/>
                <a:gd name="connsiteY7" fmla="*/ 108986 h 146379"/>
                <a:gd name="connsiteX8" fmla="*/ 102678 w 112585"/>
                <a:gd name="connsiteY8" fmla="*/ 101332 h 146379"/>
                <a:gd name="connsiteX9" fmla="*/ 96824 w 112585"/>
                <a:gd name="connsiteY9" fmla="*/ 118002 h 146379"/>
                <a:gd name="connsiteX10" fmla="*/ 104478 w 112585"/>
                <a:gd name="connsiteY10" fmla="*/ 131056 h 146379"/>
                <a:gd name="connsiteX11" fmla="*/ 96824 w 112585"/>
                <a:gd name="connsiteY11" fmla="*/ 138710 h 146379"/>
                <a:gd name="connsiteX12" fmla="*/ 79700 w 112585"/>
                <a:gd name="connsiteY12" fmla="*/ 141872 h 146379"/>
                <a:gd name="connsiteX13" fmla="*/ 55831 w 112585"/>
                <a:gd name="connsiteY13" fmla="*/ 146380 h 146379"/>
                <a:gd name="connsiteX14" fmla="*/ 48177 w 112585"/>
                <a:gd name="connsiteY14" fmla="*/ 128802 h 146379"/>
                <a:gd name="connsiteX15" fmla="*/ 56285 w 112585"/>
                <a:gd name="connsiteY15" fmla="*/ 125202 h 146379"/>
                <a:gd name="connsiteX16" fmla="*/ 41869 w 112585"/>
                <a:gd name="connsiteY16" fmla="*/ 117094 h 146379"/>
                <a:gd name="connsiteX17" fmla="*/ 41869 w 112585"/>
                <a:gd name="connsiteY17" fmla="*/ 108986 h 146379"/>
                <a:gd name="connsiteX18" fmla="*/ 59447 w 112585"/>
                <a:gd name="connsiteY18" fmla="*/ 108986 h 146379"/>
                <a:gd name="connsiteX19" fmla="*/ 64847 w 112585"/>
                <a:gd name="connsiteY19" fmla="*/ 92333 h 146379"/>
                <a:gd name="connsiteX20" fmla="*/ 64847 w 112585"/>
                <a:gd name="connsiteY20" fmla="*/ 88279 h 146379"/>
                <a:gd name="connsiteX21" fmla="*/ 34215 w 112585"/>
                <a:gd name="connsiteY21" fmla="*/ 95932 h 146379"/>
                <a:gd name="connsiteX22" fmla="*/ 26561 w 112585"/>
                <a:gd name="connsiteY22" fmla="*/ 92333 h 146379"/>
                <a:gd name="connsiteX23" fmla="*/ 6746 w 112585"/>
                <a:gd name="connsiteY23" fmla="*/ 102694 h 146379"/>
                <a:gd name="connsiteX24" fmla="*/ 0 w 112585"/>
                <a:gd name="connsiteY24" fmla="*/ 94586 h 146379"/>
                <a:gd name="connsiteX25" fmla="*/ 12600 w 112585"/>
                <a:gd name="connsiteY25" fmla="*/ 82879 h 146379"/>
                <a:gd name="connsiteX26" fmla="*/ 11254 w 112585"/>
                <a:gd name="connsiteY26" fmla="*/ 76117 h 146379"/>
                <a:gd name="connsiteX27" fmla="*/ 18454 w 112585"/>
                <a:gd name="connsiteY27" fmla="*/ 72063 h 146379"/>
                <a:gd name="connsiteX28" fmla="*/ 31523 w 112585"/>
                <a:gd name="connsiteY28" fmla="*/ 82879 h 146379"/>
                <a:gd name="connsiteX29" fmla="*/ 38269 w 112585"/>
                <a:gd name="connsiteY29" fmla="*/ 79717 h 146379"/>
                <a:gd name="connsiteX30" fmla="*/ 37815 w 112585"/>
                <a:gd name="connsiteY30" fmla="*/ 76117 h 146379"/>
                <a:gd name="connsiteX31" fmla="*/ 31961 w 112585"/>
                <a:gd name="connsiteY31" fmla="*/ 76117 h 146379"/>
                <a:gd name="connsiteX32" fmla="*/ 26107 w 112585"/>
                <a:gd name="connsiteY32" fmla="*/ 71609 h 146379"/>
                <a:gd name="connsiteX33" fmla="*/ 31523 w 112585"/>
                <a:gd name="connsiteY33" fmla="*/ 60809 h 146379"/>
                <a:gd name="connsiteX34" fmla="*/ 21162 w 112585"/>
                <a:gd name="connsiteY34" fmla="*/ 61247 h 146379"/>
                <a:gd name="connsiteX35" fmla="*/ 16654 w 112585"/>
                <a:gd name="connsiteY35" fmla="*/ 52247 h 146379"/>
                <a:gd name="connsiteX36" fmla="*/ 25670 w 112585"/>
                <a:gd name="connsiteY36" fmla="*/ 40539 h 146379"/>
                <a:gd name="connsiteX37" fmla="*/ 12146 w 112585"/>
                <a:gd name="connsiteY37" fmla="*/ 41885 h 146379"/>
                <a:gd name="connsiteX38" fmla="*/ 22053 w 112585"/>
                <a:gd name="connsiteY38" fmla="*/ 19816 h 146379"/>
                <a:gd name="connsiteX39" fmla="*/ 30615 w 112585"/>
                <a:gd name="connsiteY39" fmla="*/ 25669 h 146379"/>
                <a:gd name="connsiteX40" fmla="*/ 34215 w 112585"/>
                <a:gd name="connsiteY40" fmla="*/ 41431 h 146379"/>
                <a:gd name="connsiteX41" fmla="*/ 41869 w 112585"/>
                <a:gd name="connsiteY41" fmla="*/ 45047 h 146379"/>
                <a:gd name="connsiteX42" fmla="*/ 41869 w 112585"/>
                <a:gd name="connsiteY42" fmla="*/ 51793 h 146379"/>
                <a:gd name="connsiteX43" fmla="*/ 51777 w 112585"/>
                <a:gd name="connsiteY43" fmla="*/ 59447 h 146379"/>
                <a:gd name="connsiteX44" fmla="*/ 54031 w 112585"/>
                <a:gd name="connsiteY44" fmla="*/ 67101 h 146379"/>
                <a:gd name="connsiteX45" fmla="*/ 67993 w 112585"/>
                <a:gd name="connsiteY45" fmla="*/ 68463 h 146379"/>
                <a:gd name="connsiteX46" fmla="*/ 67993 w 112585"/>
                <a:gd name="connsiteY46" fmla="*/ 63955 h 146379"/>
                <a:gd name="connsiteX47" fmla="*/ 62139 w 112585"/>
                <a:gd name="connsiteY47" fmla="*/ 63063 h 146379"/>
                <a:gd name="connsiteX48" fmla="*/ 59885 w 112585"/>
                <a:gd name="connsiteY48" fmla="*/ 55393 h 146379"/>
                <a:gd name="connsiteX49" fmla="*/ 53593 w 112585"/>
                <a:gd name="connsiteY49" fmla="*/ 54047 h 146379"/>
                <a:gd name="connsiteX50" fmla="*/ 53139 w 112585"/>
                <a:gd name="connsiteY50" fmla="*/ 47739 h 146379"/>
                <a:gd name="connsiteX51" fmla="*/ 63501 w 112585"/>
                <a:gd name="connsiteY51" fmla="*/ 48193 h 146379"/>
                <a:gd name="connsiteX52" fmla="*/ 60793 w 112585"/>
                <a:gd name="connsiteY52" fmla="*/ 42339 h 146379"/>
                <a:gd name="connsiteX53" fmla="*/ 50431 w 112585"/>
                <a:gd name="connsiteY53" fmla="*/ 42339 h 146379"/>
                <a:gd name="connsiteX54" fmla="*/ 46377 w 112585"/>
                <a:gd name="connsiteY54" fmla="*/ 38285 h 146379"/>
                <a:gd name="connsiteX55" fmla="*/ 53139 w 112585"/>
                <a:gd name="connsiteY55" fmla="*/ 37831 h 146379"/>
                <a:gd name="connsiteX56" fmla="*/ 56285 w 112585"/>
                <a:gd name="connsiteY56" fmla="*/ 31523 h 146379"/>
                <a:gd name="connsiteX57" fmla="*/ 41869 w 112585"/>
                <a:gd name="connsiteY57" fmla="*/ 29286 h 146379"/>
                <a:gd name="connsiteX58" fmla="*/ 36923 w 112585"/>
                <a:gd name="connsiteY58" fmla="*/ 19816 h 146379"/>
                <a:gd name="connsiteX59" fmla="*/ 45923 w 112585"/>
                <a:gd name="connsiteY59" fmla="*/ 9470 h 146379"/>
                <a:gd name="connsiteX60" fmla="*/ 63501 w 112585"/>
                <a:gd name="connsiteY60" fmla="*/ 4962 h 146379"/>
                <a:gd name="connsiteX61" fmla="*/ 75647 w 112585"/>
                <a:gd name="connsiteY61" fmla="*/ 12162 h 146379"/>
                <a:gd name="connsiteX62" fmla="*/ 75647 w 112585"/>
                <a:gd name="connsiteY62" fmla="*/ 19816 h 146379"/>
                <a:gd name="connsiteX63" fmla="*/ 81954 w 112585"/>
                <a:gd name="connsiteY63" fmla="*/ 19816 h 146379"/>
                <a:gd name="connsiteX64" fmla="*/ 80154 w 112585"/>
                <a:gd name="connsiteY64" fmla="*/ 8562 h 146379"/>
                <a:gd name="connsiteX65" fmla="*/ 83754 w 112585"/>
                <a:gd name="connsiteY65" fmla="*/ 4962 h 146379"/>
                <a:gd name="connsiteX66" fmla="*/ 91408 w 112585"/>
                <a:gd name="connsiteY66" fmla="*/ 0 h 146379"/>
                <a:gd name="connsiteX67" fmla="*/ 97278 w 112585"/>
                <a:gd name="connsiteY67" fmla="*/ 6762 h 146379"/>
                <a:gd name="connsiteX68" fmla="*/ 92316 w 112585"/>
                <a:gd name="connsiteY68" fmla="*/ 10816 h 146379"/>
                <a:gd name="connsiteX69" fmla="*/ 100878 w 112585"/>
                <a:gd name="connsiteY69" fmla="*/ 14416 h 146379"/>
                <a:gd name="connsiteX70" fmla="*/ 105370 w 112585"/>
                <a:gd name="connsiteY70" fmla="*/ 19816 h 14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2585" h="146379">
                  <a:moveTo>
                    <a:pt x="105370" y="19816"/>
                  </a:moveTo>
                  <a:lnTo>
                    <a:pt x="102678" y="36939"/>
                  </a:lnTo>
                  <a:lnTo>
                    <a:pt x="109878" y="45047"/>
                  </a:lnTo>
                  <a:lnTo>
                    <a:pt x="105370" y="62609"/>
                  </a:lnTo>
                  <a:lnTo>
                    <a:pt x="109878" y="72063"/>
                  </a:lnTo>
                  <a:lnTo>
                    <a:pt x="102678" y="81971"/>
                  </a:lnTo>
                  <a:lnTo>
                    <a:pt x="109878" y="88279"/>
                  </a:lnTo>
                  <a:lnTo>
                    <a:pt x="112586" y="108986"/>
                  </a:lnTo>
                  <a:lnTo>
                    <a:pt x="102678" y="101332"/>
                  </a:lnTo>
                  <a:lnTo>
                    <a:pt x="96824" y="118002"/>
                  </a:lnTo>
                  <a:lnTo>
                    <a:pt x="104478" y="131056"/>
                  </a:lnTo>
                  <a:lnTo>
                    <a:pt x="96824" y="138710"/>
                  </a:lnTo>
                  <a:lnTo>
                    <a:pt x="79700" y="141872"/>
                  </a:lnTo>
                  <a:lnTo>
                    <a:pt x="55831" y="146380"/>
                  </a:lnTo>
                  <a:lnTo>
                    <a:pt x="48177" y="128802"/>
                  </a:lnTo>
                  <a:lnTo>
                    <a:pt x="56285" y="125202"/>
                  </a:lnTo>
                  <a:lnTo>
                    <a:pt x="41869" y="117094"/>
                  </a:lnTo>
                  <a:lnTo>
                    <a:pt x="41869" y="108986"/>
                  </a:lnTo>
                  <a:lnTo>
                    <a:pt x="59447" y="108986"/>
                  </a:lnTo>
                  <a:lnTo>
                    <a:pt x="64847" y="92333"/>
                  </a:lnTo>
                  <a:lnTo>
                    <a:pt x="64847" y="88279"/>
                  </a:lnTo>
                  <a:lnTo>
                    <a:pt x="34215" y="95932"/>
                  </a:lnTo>
                  <a:lnTo>
                    <a:pt x="26561" y="92333"/>
                  </a:lnTo>
                  <a:lnTo>
                    <a:pt x="6746" y="102694"/>
                  </a:lnTo>
                  <a:lnTo>
                    <a:pt x="0" y="94586"/>
                  </a:lnTo>
                  <a:lnTo>
                    <a:pt x="12600" y="82879"/>
                  </a:lnTo>
                  <a:lnTo>
                    <a:pt x="11254" y="76117"/>
                  </a:lnTo>
                  <a:lnTo>
                    <a:pt x="18454" y="72063"/>
                  </a:lnTo>
                  <a:lnTo>
                    <a:pt x="31523" y="82879"/>
                  </a:lnTo>
                  <a:lnTo>
                    <a:pt x="38269" y="79717"/>
                  </a:lnTo>
                  <a:lnTo>
                    <a:pt x="37815" y="76117"/>
                  </a:lnTo>
                  <a:lnTo>
                    <a:pt x="31961" y="76117"/>
                  </a:lnTo>
                  <a:lnTo>
                    <a:pt x="26107" y="71609"/>
                  </a:lnTo>
                  <a:lnTo>
                    <a:pt x="31523" y="60809"/>
                  </a:lnTo>
                  <a:lnTo>
                    <a:pt x="21162" y="61247"/>
                  </a:lnTo>
                  <a:lnTo>
                    <a:pt x="16654" y="52247"/>
                  </a:lnTo>
                  <a:lnTo>
                    <a:pt x="25670" y="40539"/>
                  </a:lnTo>
                  <a:lnTo>
                    <a:pt x="12146" y="41885"/>
                  </a:lnTo>
                  <a:lnTo>
                    <a:pt x="22053" y="19816"/>
                  </a:lnTo>
                  <a:lnTo>
                    <a:pt x="30615" y="25669"/>
                  </a:lnTo>
                  <a:lnTo>
                    <a:pt x="34215" y="41431"/>
                  </a:lnTo>
                  <a:lnTo>
                    <a:pt x="41869" y="45047"/>
                  </a:lnTo>
                  <a:lnTo>
                    <a:pt x="41869" y="51793"/>
                  </a:lnTo>
                  <a:lnTo>
                    <a:pt x="51777" y="59447"/>
                  </a:lnTo>
                  <a:lnTo>
                    <a:pt x="54031" y="67101"/>
                  </a:lnTo>
                  <a:lnTo>
                    <a:pt x="67993" y="68463"/>
                  </a:lnTo>
                  <a:lnTo>
                    <a:pt x="67993" y="63955"/>
                  </a:lnTo>
                  <a:lnTo>
                    <a:pt x="62139" y="63063"/>
                  </a:lnTo>
                  <a:lnTo>
                    <a:pt x="59885" y="55393"/>
                  </a:lnTo>
                  <a:lnTo>
                    <a:pt x="53593" y="54047"/>
                  </a:lnTo>
                  <a:lnTo>
                    <a:pt x="53139" y="47739"/>
                  </a:lnTo>
                  <a:lnTo>
                    <a:pt x="63501" y="48193"/>
                  </a:lnTo>
                  <a:lnTo>
                    <a:pt x="60793" y="42339"/>
                  </a:lnTo>
                  <a:lnTo>
                    <a:pt x="50431" y="42339"/>
                  </a:lnTo>
                  <a:lnTo>
                    <a:pt x="46377" y="38285"/>
                  </a:lnTo>
                  <a:lnTo>
                    <a:pt x="53139" y="37831"/>
                  </a:lnTo>
                  <a:lnTo>
                    <a:pt x="56285" y="31523"/>
                  </a:lnTo>
                  <a:lnTo>
                    <a:pt x="41869" y="29286"/>
                  </a:lnTo>
                  <a:lnTo>
                    <a:pt x="36923" y="19816"/>
                  </a:lnTo>
                  <a:lnTo>
                    <a:pt x="45923" y="9470"/>
                  </a:lnTo>
                  <a:lnTo>
                    <a:pt x="63501" y="4962"/>
                  </a:lnTo>
                  <a:lnTo>
                    <a:pt x="75647" y="12162"/>
                  </a:lnTo>
                  <a:lnTo>
                    <a:pt x="75647" y="19816"/>
                  </a:lnTo>
                  <a:lnTo>
                    <a:pt x="81954" y="19816"/>
                  </a:lnTo>
                  <a:lnTo>
                    <a:pt x="80154" y="8562"/>
                  </a:lnTo>
                  <a:lnTo>
                    <a:pt x="83754" y="4962"/>
                  </a:lnTo>
                  <a:lnTo>
                    <a:pt x="91408" y="0"/>
                  </a:lnTo>
                  <a:lnTo>
                    <a:pt x="97278" y="6762"/>
                  </a:lnTo>
                  <a:lnTo>
                    <a:pt x="92316" y="10816"/>
                  </a:lnTo>
                  <a:lnTo>
                    <a:pt x="100878" y="14416"/>
                  </a:lnTo>
                  <a:lnTo>
                    <a:pt x="105370" y="19816"/>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35" name="Freeform: Shape 234">
              <a:extLst>
                <a:ext uri="{FF2B5EF4-FFF2-40B4-BE49-F238E27FC236}">
                  <a16:creationId xmlns:a16="http://schemas.microsoft.com/office/drawing/2014/main" id="{948C460D-50BA-5251-2473-9D7D2FDBE0DB}"/>
                </a:ext>
              </a:extLst>
            </p:cNvPr>
            <p:cNvSpPr/>
            <p:nvPr/>
          </p:nvSpPr>
          <p:spPr>
            <a:xfrm>
              <a:off x="5256085" y="2197118"/>
              <a:ext cx="22019" cy="16200"/>
            </a:xfrm>
            <a:custGeom>
              <a:avLst/>
              <a:gdLst>
                <a:gd name="connsiteX0" fmla="*/ 2238 w 23869"/>
                <a:gd name="connsiteY0" fmla="*/ 17562 h 17561"/>
                <a:gd name="connsiteX1" fmla="*/ 13962 w 23869"/>
                <a:gd name="connsiteY1" fmla="*/ 8546 h 17561"/>
                <a:gd name="connsiteX2" fmla="*/ 19816 w 23869"/>
                <a:gd name="connsiteY2" fmla="*/ 8546 h 17561"/>
                <a:gd name="connsiteX3" fmla="*/ 23870 w 23869"/>
                <a:gd name="connsiteY3" fmla="*/ 0 h 17561"/>
                <a:gd name="connsiteX4" fmla="*/ 13054 w 23869"/>
                <a:gd name="connsiteY4" fmla="*/ 2692 h 17561"/>
                <a:gd name="connsiteX5" fmla="*/ 4492 w 23869"/>
                <a:gd name="connsiteY5" fmla="*/ 8546 h 17561"/>
                <a:gd name="connsiteX6" fmla="*/ 0 w 23869"/>
                <a:gd name="connsiteY6" fmla="*/ 8546 h 17561"/>
                <a:gd name="connsiteX7" fmla="*/ 2238 w 23869"/>
                <a:gd name="connsiteY7" fmla="*/ 17562 h 17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69" h="17561">
                  <a:moveTo>
                    <a:pt x="2238" y="17562"/>
                  </a:moveTo>
                  <a:lnTo>
                    <a:pt x="13962" y="8546"/>
                  </a:lnTo>
                  <a:lnTo>
                    <a:pt x="19816" y="8546"/>
                  </a:lnTo>
                  <a:lnTo>
                    <a:pt x="23870" y="0"/>
                  </a:lnTo>
                  <a:lnTo>
                    <a:pt x="13054" y="2692"/>
                  </a:lnTo>
                  <a:lnTo>
                    <a:pt x="4492" y="8546"/>
                  </a:lnTo>
                  <a:lnTo>
                    <a:pt x="0" y="8546"/>
                  </a:lnTo>
                  <a:lnTo>
                    <a:pt x="2238" y="17562"/>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36" name="Freeform: Shape 235">
              <a:extLst>
                <a:ext uri="{FF2B5EF4-FFF2-40B4-BE49-F238E27FC236}">
                  <a16:creationId xmlns:a16="http://schemas.microsoft.com/office/drawing/2014/main" id="{DD7F7B35-152B-8D92-535A-93B9403884F4}"/>
                </a:ext>
              </a:extLst>
            </p:cNvPr>
            <p:cNvSpPr/>
            <p:nvPr/>
          </p:nvSpPr>
          <p:spPr>
            <a:xfrm>
              <a:off x="5223670" y="2256939"/>
              <a:ext cx="24099" cy="19940"/>
            </a:xfrm>
            <a:custGeom>
              <a:avLst/>
              <a:gdLst>
                <a:gd name="connsiteX0" fmla="*/ 0 w 26123"/>
                <a:gd name="connsiteY0" fmla="*/ 21616 h 21615"/>
                <a:gd name="connsiteX1" fmla="*/ 14870 w 26123"/>
                <a:gd name="connsiteY1" fmla="*/ 17108 h 21615"/>
                <a:gd name="connsiteX2" fmla="*/ 14870 w 26123"/>
                <a:gd name="connsiteY2" fmla="*/ 8108 h 21615"/>
                <a:gd name="connsiteX3" fmla="*/ 26124 w 26123"/>
                <a:gd name="connsiteY3" fmla="*/ 4054 h 21615"/>
                <a:gd name="connsiteX4" fmla="*/ 22978 w 26123"/>
                <a:gd name="connsiteY4" fmla="*/ 0 h 21615"/>
                <a:gd name="connsiteX5" fmla="*/ 4962 w 26123"/>
                <a:gd name="connsiteY5" fmla="*/ 7200 h 21615"/>
                <a:gd name="connsiteX6" fmla="*/ 0 w 26123"/>
                <a:gd name="connsiteY6" fmla="*/ 21616 h 21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3" h="21615">
                  <a:moveTo>
                    <a:pt x="0" y="21616"/>
                  </a:moveTo>
                  <a:lnTo>
                    <a:pt x="14870" y="17108"/>
                  </a:lnTo>
                  <a:lnTo>
                    <a:pt x="14870" y="8108"/>
                  </a:lnTo>
                  <a:lnTo>
                    <a:pt x="26124" y="4054"/>
                  </a:lnTo>
                  <a:cubicBezTo>
                    <a:pt x="26124" y="4054"/>
                    <a:pt x="24778" y="0"/>
                    <a:pt x="22978" y="0"/>
                  </a:cubicBezTo>
                  <a:cubicBezTo>
                    <a:pt x="21178" y="0"/>
                    <a:pt x="4962" y="7200"/>
                    <a:pt x="4962" y="7200"/>
                  </a:cubicBezTo>
                  <a:lnTo>
                    <a:pt x="0" y="21616"/>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37" name="Freeform: Shape 236">
              <a:extLst>
                <a:ext uri="{FF2B5EF4-FFF2-40B4-BE49-F238E27FC236}">
                  <a16:creationId xmlns:a16="http://schemas.microsoft.com/office/drawing/2014/main" id="{FE6492DA-9742-68C0-59A7-334B3C42280D}"/>
                </a:ext>
              </a:extLst>
            </p:cNvPr>
            <p:cNvSpPr/>
            <p:nvPr/>
          </p:nvSpPr>
          <p:spPr>
            <a:xfrm>
              <a:off x="5214529" y="2249879"/>
              <a:ext cx="27420" cy="13702"/>
            </a:xfrm>
            <a:custGeom>
              <a:avLst/>
              <a:gdLst>
                <a:gd name="connsiteX0" fmla="*/ 3162 w 29723"/>
                <a:gd name="connsiteY0" fmla="*/ 14854 h 14853"/>
                <a:gd name="connsiteX1" fmla="*/ 19378 w 29723"/>
                <a:gd name="connsiteY1" fmla="*/ 10800 h 14853"/>
                <a:gd name="connsiteX2" fmla="*/ 29724 w 29723"/>
                <a:gd name="connsiteY2" fmla="*/ 4508 h 14853"/>
                <a:gd name="connsiteX3" fmla="*/ 29724 w 29723"/>
                <a:gd name="connsiteY3" fmla="*/ 0 h 14853"/>
                <a:gd name="connsiteX4" fmla="*/ 19378 w 29723"/>
                <a:gd name="connsiteY4" fmla="*/ 3146 h 14853"/>
                <a:gd name="connsiteX5" fmla="*/ 9908 w 29723"/>
                <a:gd name="connsiteY5" fmla="*/ 7200 h 14853"/>
                <a:gd name="connsiteX6" fmla="*/ 0 w 29723"/>
                <a:gd name="connsiteY6" fmla="*/ 9908 h 14853"/>
                <a:gd name="connsiteX7" fmla="*/ 0 w 29723"/>
                <a:gd name="connsiteY7" fmla="*/ 14854 h 14853"/>
                <a:gd name="connsiteX8" fmla="*/ 3162 w 29723"/>
                <a:gd name="connsiteY8" fmla="*/ 14854 h 1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3" h="14853">
                  <a:moveTo>
                    <a:pt x="3162" y="14854"/>
                  </a:moveTo>
                  <a:lnTo>
                    <a:pt x="19378" y="10800"/>
                  </a:lnTo>
                  <a:lnTo>
                    <a:pt x="29724" y="4508"/>
                  </a:lnTo>
                  <a:lnTo>
                    <a:pt x="29724" y="0"/>
                  </a:lnTo>
                  <a:lnTo>
                    <a:pt x="19378" y="3146"/>
                  </a:lnTo>
                  <a:lnTo>
                    <a:pt x="9908" y="7200"/>
                  </a:lnTo>
                  <a:lnTo>
                    <a:pt x="0" y="9908"/>
                  </a:lnTo>
                  <a:lnTo>
                    <a:pt x="0" y="14854"/>
                  </a:lnTo>
                  <a:lnTo>
                    <a:pt x="3162" y="14854"/>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38" name="Freeform: Shape 237">
              <a:extLst>
                <a:ext uri="{FF2B5EF4-FFF2-40B4-BE49-F238E27FC236}">
                  <a16:creationId xmlns:a16="http://schemas.microsoft.com/office/drawing/2014/main" id="{8A441CC0-DF58-288E-4036-F2E29B419FA0}"/>
                </a:ext>
              </a:extLst>
            </p:cNvPr>
            <p:cNvSpPr/>
            <p:nvPr/>
          </p:nvSpPr>
          <p:spPr>
            <a:xfrm>
              <a:off x="5202487" y="2232017"/>
              <a:ext cx="36141" cy="22019"/>
            </a:xfrm>
            <a:custGeom>
              <a:avLst/>
              <a:gdLst>
                <a:gd name="connsiteX0" fmla="*/ 3600 w 39177"/>
                <a:gd name="connsiteY0" fmla="*/ 19362 h 23869"/>
                <a:gd name="connsiteX1" fmla="*/ 18470 w 39177"/>
                <a:gd name="connsiteY1" fmla="*/ 23870 h 23869"/>
                <a:gd name="connsiteX2" fmla="*/ 36031 w 39177"/>
                <a:gd name="connsiteY2" fmla="*/ 15308 h 23869"/>
                <a:gd name="connsiteX3" fmla="*/ 39177 w 39177"/>
                <a:gd name="connsiteY3" fmla="*/ 8546 h 23869"/>
                <a:gd name="connsiteX4" fmla="*/ 32432 w 39177"/>
                <a:gd name="connsiteY4" fmla="*/ 0 h 23869"/>
                <a:gd name="connsiteX5" fmla="*/ 21162 w 39177"/>
                <a:gd name="connsiteY5" fmla="*/ 2238 h 23869"/>
                <a:gd name="connsiteX6" fmla="*/ 3600 w 39177"/>
                <a:gd name="connsiteY6" fmla="*/ 9000 h 23869"/>
                <a:gd name="connsiteX7" fmla="*/ 0 w 39177"/>
                <a:gd name="connsiteY7" fmla="*/ 14854 h 23869"/>
                <a:gd name="connsiteX8" fmla="*/ 3600 w 39177"/>
                <a:gd name="connsiteY8" fmla="*/ 17108 h 23869"/>
                <a:gd name="connsiteX9" fmla="*/ 3600 w 39177"/>
                <a:gd name="connsiteY9" fmla="*/ 19362 h 2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77" h="23869">
                  <a:moveTo>
                    <a:pt x="3600" y="19362"/>
                  </a:moveTo>
                  <a:lnTo>
                    <a:pt x="18470" y="23870"/>
                  </a:lnTo>
                  <a:lnTo>
                    <a:pt x="36031" y="15308"/>
                  </a:lnTo>
                  <a:lnTo>
                    <a:pt x="39177" y="8546"/>
                  </a:lnTo>
                  <a:lnTo>
                    <a:pt x="32432" y="0"/>
                  </a:lnTo>
                  <a:lnTo>
                    <a:pt x="21162" y="2238"/>
                  </a:lnTo>
                  <a:lnTo>
                    <a:pt x="3600" y="9000"/>
                  </a:lnTo>
                  <a:lnTo>
                    <a:pt x="0" y="14854"/>
                  </a:lnTo>
                  <a:lnTo>
                    <a:pt x="3600" y="17108"/>
                  </a:lnTo>
                  <a:lnTo>
                    <a:pt x="3600" y="19362"/>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39" name="Freeform: Shape 238">
              <a:extLst>
                <a:ext uri="{FF2B5EF4-FFF2-40B4-BE49-F238E27FC236}">
                  <a16:creationId xmlns:a16="http://schemas.microsoft.com/office/drawing/2014/main" id="{01147C1A-7002-1E70-6695-C283E3166D94}"/>
                </a:ext>
              </a:extLst>
            </p:cNvPr>
            <p:cNvSpPr/>
            <p:nvPr/>
          </p:nvSpPr>
          <p:spPr>
            <a:xfrm>
              <a:off x="5199989" y="2205002"/>
              <a:ext cx="32416" cy="27015"/>
            </a:xfrm>
            <a:custGeom>
              <a:avLst/>
              <a:gdLst>
                <a:gd name="connsiteX0" fmla="*/ 6308 w 35139"/>
                <a:gd name="connsiteY0" fmla="*/ 27032 h 29285"/>
                <a:gd name="connsiteX1" fmla="*/ 18924 w 35139"/>
                <a:gd name="connsiteY1" fmla="*/ 29286 h 29285"/>
                <a:gd name="connsiteX2" fmla="*/ 25670 w 35139"/>
                <a:gd name="connsiteY2" fmla="*/ 27032 h 29285"/>
                <a:gd name="connsiteX3" fmla="*/ 35140 w 35139"/>
                <a:gd name="connsiteY3" fmla="*/ 19816 h 29285"/>
                <a:gd name="connsiteX4" fmla="*/ 25670 w 35139"/>
                <a:gd name="connsiteY4" fmla="*/ 13524 h 29285"/>
                <a:gd name="connsiteX5" fmla="*/ 15762 w 35139"/>
                <a:gd name="connsiteY5" fmla="*/ 4054 h 29285"/>
                <a:gd name="connsiteX6" fmla="*/ 11270 w 35139"/>
                <a:gd name="connsiteY6" fmla="*/ 0 h 29285"/>
                <a:gd name="connsiteX7" fmla="*/ 0 w 35139"/>
                <a:gd name="connsiteY7" fmla="*/ 0 h 29285"/>
                <a:gd name="connsiteX8" fmla="*/ 0 w 35139"/>
                <a:gd name="connsiteY8" fmla="*/ 11270 h 29285"/>
                <a:gd name="connsiteX9" fmla="*/ 2708 w 35139"/>
                <a:gd name="connsiteY9" fmla="*/ 18016 h 29285"/>
                <a:gd name="connsiteX10" fmla="*/ 2708 w 35139"/>
                <a:gd name="connsiteY10" fmla="*/ 22070 h 29285"/>
                <a:gd name="connsiteX11" fmla="*/ 6308 w 35139"/>
                <a:gd name="connsiteY11" fmla="*/ 27032 h 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39" h="29285">
                  <a:moveTo>
                    <a:pt x="6308" y="27032"/>
                  </a:moveTo>
                  <a:lnTo>
                    <a:pt x="18924" y="29286"/>
                  </a:lnTo>
                  <a:lnTo>
                    <a:pt x="25670" y="27032"/>
                  </a:lnTo>
                  <a:lnTo>
                    <a:pt x="35140" y="19816"/>
                  </a:lnTo>
                  <a:lnTo>
                    <a:pt x="25670" y="13524"/>
                  </a:lnTo>
                  <a:lnTo>
                    <a:pt x="15762" y="4054"/>
                  </a:lnTo>
                  <a:lnTo>
                    <a:pt x="11270" y="0"/>
                  </a:lnTo>
                  <a:lnTo>
                    <a:pt x="0" y="0"/>
                  </a:lnTo>
                  <a:lnTo>
                    <a:pt x="0" y="11270"/>
                  </a:lnTo>
                  <a:lnTo>
                    <a:pt x="2708" y="18016"/>
                  </a:lnTo>
                  <a:lnTo>
                    <a:pt x="2708" y="22070"/>
                  </a:lnTo>
                  <a:lnTo>
                    <a:pt x="6308" y="27032"/>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0" name="Freeform: Shape 239">
              <a:extLst>
                <a:ext uri="{FF2B5EF4-FFF2-40B4-BE49-F238E27FC236}">
                  <a16:creationId xmlns:a16="http://schemas.microsoft.com/office/drawing/2014/main" id="{B3F9A4A9-E7F6-6277-2C05-3199EA58BB4E}"/>
                </a:ext>
              </a:extLst>
            </p:cNvPr>
            <p:cNvSpPr/>
            <p:nvPr/>
          </p:nvSpPr>
          <p:spPr>
            <a:xfrm>
              <a:off x="5171731" y="2111118"/>
              <a:ext cx="34062" cy="54420"/>
            </a:xfrm>
            <a:custGeom>
              <a:avLst/>
              <a:gdLst>
                <a:gd name="connsiteX0" fmla="*/ 24324 w 36923"/>
                <a:gd name="connsiteY0" fmla="*/ 58993 h 58992"/>
                <a:gd name="connsiteX1" fmla="*/ 14416 w 36923"/>
                <a:gd name="connsiteY1" fmla="*/ 53593 h 58992"/>
                <a:gd name="connsiteX2" fmla="*/ 0 w 36923"/>
                <a:gd name="connsiteY2" fmla="*/ 0 h 58992"/>
                <a:gd name="connsiteX3" fmla="*/ 4508 w 36923"/>
                <a:gd name="connsiteY3" fmla="*/ 0 h 58992"/>
                <a:gd name="connsiteX4" fmla="*/ 18924 w 36923"/>
                <a:gd name="connsiteY4" fmla="*/ 9000 h 58992"/>
                <a:gd name="connsiteX5" fmla="*/ 24324 w 36923"/>
                <a:gd name="connsiteY5" fmla="*/ 20253 h 58992"/>
                <a:gd name="connsiteX6" fmla="*/ 20724 w 36923"/>
                <a:gd name="connsiteY6" fmla="*/ 29253 h 58992"/>
                <a:gd name="connsiteX7" fmla="*/ 27924 w 36923"/>
                <a:gd name="connsiteY7" fmla="*/ 31507 h 58992"/>
                <a:gd name="connsiteX8" fmla="*/ 36923 w 36923"/>
                <a:gd name="connsiteY8" fmla="*/ 45923 h 58992"/>
                <a:gd name="connsiteX9" fmla="*/ 33323 w 36923"/>
                <a:gd name="connsiteY9" fmla="*/ 55831 h 58992"/>
                <a:gd name="connsiteX10" fmla="*/ 24324 w 36923"/>
                <a:gd name="connsiteY10" fmla="*/ 58977 h 5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923" h="58992">
                  <a:moveTo>
                    <a:pt x="24324" y="58993"/>
                  </a:moveTo>
                  <a:cubicBezTo>
                    <a:pt x="23416" y="57647"/>
                    <a:pt x="14416" y="53593"/>
                    <a:pt x="14416" y="53593"/>
                  </a:cubicBezTo>
                  <a:lnTo>
                    <a:pt x="0" y="0"/>
                  </a:lnTo>
                  <a:lnTo>
                    <a:pt x="4508" y="0"/>
                  </a:lnTo>
                  <a:lnTo>
                    <a:pt x="18924" y="9000"/>
                  </a:lnTo>
                  <a:lnTo>
                    <a:pt x="24324" y="20253"/>
                  </a:lnTo>
                  <a:lnTo>
                    <a:pt x="20724" y="29253"/>
                  </a:lnTo>
                  <a:lnTo>
                    <a:pt x="27924" y="31507"/>
                  </a:lnTo>
                  <a:lnTo>
                    <a:pt x="36923" y="45923"/>
                  </a:lnTo>
                  <a:lnTo>
                    <a:pt x="33323" y="55831"/>
                  </a:lnTo>
                  <a:lnTo>
                    <a:pt x="24324" y="58977"/>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1" name="Freeform: Shape 240">
              <a:extLst>
                <a:ext uri="{FF2B5EF4-FFF2-40B4-BE49-F238E27FC236}">
                  <a16:creationId xmlns:a16="http://schemas.microsoft.com/office/drawing/2014/main" id="{428000B9-61ED-06B3-1F62-BC6470801F45}"/>
                </a:ext>
              </a:extLst>
            </p:cNvPr>
            <p:cNvSpPr/>
            <p:nvPr/>
          </p:nvSpPr>
          <p:spPr>
            <a:xfrm>
              <a:off x="5238628" y="2096982"/>
              <a:ext cx="30336" cy="18698"/>
            </a:xfrm>
            <a:custGeom>
              <a:avLst/>
              <a:gdLst>
                <a:gd name="connsiteX0" fmla="*/ 9908 w 32885"/>
                <a:gd name="connsiteY0" fmla="*/ 20270 h 20269"/>
                <a:gd name="connsiteX1" fmla="*/ 0 w 32885"/>
                <a:gd name="connsiteY1" fmla="*/ 10816 h 20269"/>
                <a:gd name="connsiteX2" fmla="*/ 0 w 32885"/>
                <a:gd name="connsiteY2" fmla="*/ 3162 h 20269"/>
                <a:gd name="connsiteX3" fmla="*/ 16216 w 32885"/>
                <a:gd name="connsiteY3" fmla="*/ 0 h 20269"/>
                <a:gd name="connsiteX4" fmla="*/ 30631 w 32885"/>
                <a:gd name="connsiteY4" fmla="*/ 9908 h 20269"/>
                <a:gd name="connsiteX5" fmla="*/ 32886 w 32885"/>
                <a:gd name="connsiteY5" fmla="*/ 15324 h 20269"/>
                <a:gd name="connsiteX6" fmla="*/ 18924 w 32885"/>
                <a:gd name="connsiteY6" fmla="*/ 15324 h 20269"/>
                <a:gd name="connsiteX7" fmla="*/ 18924 w 32885"/>
                <a:gd name="connsiteY7" fmla="*/ 20270 h 20269"/>
                <a:gd name="connsiteX8" fmla="*/ 9908 w 32885"/>
                <a:gd name="connsiteY8" fmla="*/ 20270 h 2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85" h="20269">
                  <a:moveTo>
                    <a:pt x="9908" y="20270"/>
                  </a:moveTo>
                  <a:lnTo>
                    <a:pt x="0" y="10816"/>
                  </a:lnTo>
                  <a:lnTo>
                    <a:pt x="0" y="3162"/>
                  </a:lnTo>
                  <a:lnTo>
                    <a:pt x="16216" y="0"/>
                  </a:lnTo>
                  <a:lnTo>
                    <a:pt x="30631" y="9908"/>
                  </a:lnTo>
                  <a:lnTo>
                    <a:pt x="32886" y="15324"/>
                  </a:lnTo>
                  <a:lnTo>
                    <a:pt x="18924" y="15324"/>
                  </a:lnTo>
                  <a:lnTo>
                    <a:pt x="18924" y="20270"/>
                  </a:lnTo>
                  <a:lnTo>
                    <a:pt x="9908" y="20270"/>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2" name="Freeform: Shape 241">
              <a:extLst>
                <a:ext uri="{FF2B5EF4-FFF2-40B4-BE49-F238E27FC236}">
                  <a16:creationId xmlns:a16="http://schemas.microsoft.com/office/drawing/2014/main" id="{61126C7F-5EBA-2501-265F-A010C3110DAB}"/>
                </a:ext>
              </a:extLst>
            </p:cNvPr>
            <p:cNvSpPr/>
            <p:nvPr/>
          </p:nvSpPr>
          <p:spPr>
            <a:xfrm>
              <a:off x="5177954" y="1955769"/>
              <a:ext cx="127540" cy="148319"/>
            </a:xfrm>
            <a:custGeom>
              <a:avLst/>
              <a:gdLst>
                <a:gd name="connsiteX0" fmla="*/ 125218 w 138255"/>
                <a:gd name="connsiteY0" fmla="*/ 160747 h 160779"/>
                <a:gd name="connsiteX1" fmla="*/ 108548 w 138255"/>
                <a:gd name="connsiteY1" fmla="*/ 160747 h 160779"/>
                <a:gd name="connsiteX2" fmla="*/ 96386 w 138255"/>
                <a:gd name="connsiteY2" fmla="*/ 139131 h 160779"/>
                <a:gd name="connsiteX3" fmla="*/ 98640 w 138255"/>
                <a:gd name="connsiteY3" fmla="*/ 132369 h 160779"/>
                <a:gd name="connsiteX4" fmla="*/ 96386 w 138255"/>
                <a:gd name="connsiteY4" fmla="*/ 123807 h 160779"/>
                <a:gd name="connsiteX5" fmla="*/ 89624 w 138255"/>
                <a:gd name="connsiteY5" fmla="*/ 123807 h 160779"/>
                <a:gd name="connsiteX6" fmla="*/ 69355 w 138255"/>
                <a:gd name="connsiteY6" fmla="*/ 112991 h 160779"/>
                <a:gd name="connsiteX7" fmla="*/ 62593 w 138255"/>
                <a:gd name="connsiteY7" fmla="*/ 121553 h 160779"/>
                <a:gd name="connsiteX8" fmla="*/ 58993 w 138255"/>
                <a:gd name="connsiteY8" fmla="*/ 112991 h 160779"/>
                <a:gd name="connsiteX9" fmla="*/ 62593 w 138255"/>
                <a:gd name="connsiteY9" fmla="*/ 108029 h 160779"/>
                <a:gd name="connsiteX10" fmla="*/ 58993 w 138255"/>
                <a:gd name="connsiteY10" fmla="*/ 104884 h 160779"/>
                <a:gd name="connsiteX11" fmla="*/ 41431 w 138255"/>
                <a:gd name="connsiteY11" fmla="*/ 113445 h 160779"/>
                <a:gd name="connsiteX12" fmla="*/ 37377 w 138255"/>
                <a:gd name="connsiteY12" fmla="*/ 117953 h 160779"/>
                <a:gd name="connsiteX13" fmla="*/ 30178 w 138255"/>
                <a:gd name="connsiteY13" fmla="*/ 117953 h 160779"/>
                <a:gd name="connsiteX14" fmla="*/ 18924 w 138255"/>
                <a:gd name="connsiteY14" fmla="*/ 108500 h 160779"/>
                <a:gd name="connsiteX15" fmla="*/ 13962 w 138255"/>
                <a:gd name="connsiteY15" fmla="*/ 95446 h 160779"/>
                <a:gd name="connsiteX16" fmla="*/ 16670 w 138255"/>
                <a:gd name="connsiteY16" fmla="*/ 86884 h 160779"/>
                <a:gd name="connsiteX17" fmla="*/ 23870 w 138255"/>
                <a:gd name="connsiteY17" fmla="*/ 86884 h 160779"/>
                <a:gd name="connsiteX18" fmla="*/ 39631 w 138255"/>
                <a:gd name="connsiteY18" fmla="*/ 93192 h 160779"/>
                <a:gd name="connsiteX19" fmla="*/ 43685 w 138255"/>
                <a:gd name="connsiteY19" fmla="*/ 93192 h 160779"/>
                <a:gd name="connsiteX20" fmla="*/ 45939 w 138255"/>
                <a:gd name="connsiteY20" fmla="*/ 83738 h 160779"/>
                <a:gd name="connsiteX21" fmla="*/ 33323 w 138255"/>
                <a:gd name="connsiteY21" fmla="*/ 80138 h 160779"/>
                <a:gd name="connsiteX22" fmla="*/ 45939 w 138255"/>
                <a:gd name="connsiteY22" fmla="*/ 73830 h 160779"/>
                <a:gd name="connsiteX23" fmla="*/ 45939 w 138255"/>
                <a:gd name="connsiteY23" fmla="*/ 66177 h 160779"/>
                <a:gd name="connsiteX24" fmla="*/ 34231 w 138255"/>
                <a:gd name="connsiteY24" fmla="*/ 66177 h 160779"/>
                <a:gd name="connsiteX25" fmla="*/ 30178 w 138255"/>
                <a:gd name="connsiteY25" fmla="*/ 60323 h 160779"/>
                <a:gd name="connsiteX26" fmla="*/ 39631 w 138255"/>
                <a:gd name="connsiteY26" fmla="*/ 52669 h 160779"/>
                <a:gd name="connsiteX27" fmla="*/ 30178 w 138255"/>
                <a:gd name="connsiteY27" fmla="*/ 43215 h 160779"/>
                <a:gd name="connsiteX28" fmla="*/ 26578 w 138255"/>
                <a:gd name="connsiteY28" fmla="*/ 45923 h 160779"/>
                <a:gd name="connsiteX29" fmla="*/ 23870 w 138255"/>
                <a:gd name="connsiteY29" fmla="*/ 59885 h 160779"/>
                <a:gd name="connsiteX30" fmla="*/ 16216 w 138255"/>
                <a:gd name="connsiteY30" fmla="*/ 61231 h 160779"/>
                <a:gd name="connsiteX31" fmla="*/ 13962 w 138255"/>
                <a:gd name="connsiteY31" fmla="*/ 58523 h 160779"/>
                <a:gd name="connsiteX32" fmla="*/ 20270 w 138255"/>
                <a:gd name="connsiteY32" fmla="*/ 39615 h 160779"/>
                <a:gd name="connsiteX33" fmla="*/ 16216 w 138255"/>
                <a:gd name="connsiteY33" fmla="*/ 35561 h 160779"/>
                <a:gd name="connsiteX34" fmla="*/ 4054 w 138255"/>
                <a:gd name="connsiteY34" fmla="*/ 38269 h 160779"/>
                <a:gd name="connsiteX35" fmla="*/ 0 w 138255"/>
                <a:gd name="connsiteY35" fmla="*/ 22507 h 160779"/>
                <a:gd name="connsiteX36" fmla="*/ 7654 w 138255"/>
                <a:gd name="connsiteY36" fmla="*/ 3600 h 160779"/>
                <a:gd name="connsiteX37" fmla="*/ 36469 w 138255"/>
                <a:gd name="connsiteY37" fmla="*/ 0 h 160779"/>
                <a:gd name="connsiteX38" fmla="*/ 54031 w 138255"/>
                <a:gd name="connsiteY38" fmla="*/ 10362 h 160779"/>
                <a:gd name="connsiteX39" fmla="*/ 65739 w 138255"/>
                <a:gd name="connsiteY39" fmla="*/ 28378 h 160779"/>
                <a:gd name="connsiteX40" fmla="*/ 58977 w 138255"/>
                <a:gd name="connsiteY40" fmla="*/ 45485 h 160779"/>
                <a:gd name="connsiteX41" fmla="*/ 65739 w 138255"/>
                <a:gd name="connsiteY41" fmla="*/ 51793 h 160779"/>
                <a:gd name="connsiteX42" fmla="*/ 70247 w 138255"/>
                <a:gd name="connsiteY42" fmla="*/ 35123 h 160779"/>
                <a:gd name="connsiteX43" fmla="*/ 77900 w 138255"/>
                <a:gd name="connsiteY43" fmla="*/ 27924 h 160779"/>
                <a:gd name="connsiteX44" fmla="*/ 96370 w 138255"/>
                <a:gd name="connsiteY44" fmla="*/ 45939 h 160779"/>
                <a:gd name="connsiteX45" fmla="*/ 90970 w 138255"/>
                <a:gd name="connsiteY45" fmla="*/ 60355 h 160779"/>
                <a:gd name="connsiteX46" fmla="*/ 96370 w 138255"/>
                <a:gd name="connsiteY46" fmla="*/ 64863 h 160779"/>
                <a:gd name="connsiteX47" fmla="*/ 108532 w 138255"/>
                <a:gd name="connsiteY47" fmla="*/ 60355 h 160779"/>
                <a:gd name="connsiteX48" fmla="*/ 115294 w 138255"/>
                <a:gd name="connsiteY48" fmla="*/ 68917 h 160779"/>
                <a:gd name="connsiteX49" fmla="*/ 119348 w 138255"/>
                <a:gd name="connsiteY49" fmla="*/ 76571 h 160779"/>
                <a:gd name="connsiteX50" fmla="*/ 122948 w 138255"/>
                <a:gd name="connsiteY50" fmla="*/ 83771 h 160779"/>
                <a:gd name="connsiteX51" fmla="*/ 127456 w 138255"/>
                <a:gd name="connsiteY51" fmla="*/ 83771 h 160779"/>
                <a:gd name="connsiteX52" fmla="*/ 127456 w 138255"/>
                <a:gd name="connsiteY52" fmla="*/ 89170 h 160779"/>
                <a:gd name="connsiteX53" fmla="*/ 122056 w 138255"/>
                <a:gd name="connsiteY53" fmla="*/ 97732 h 160779"/>
                <a:gd name="connsiteX54" fmla="*/ 127456 w 138255"/>
                <a:gd name="connsiteY54" fmla="*/ 110786 h 160779"/>
                <a:gd name="connsiteX55" fmla="*/ 130602 w 138255"/>
                <a:gd name="connsiteY55" fmla="*/ 122040 h 160779"/>
                <a:gd name="connsiteX56" fmla="*/ 138255 w 138255"/>
                <a:gd name="connsiteY56" fmla="*/ 136456 h 160779"/>
                <a:gd name="connsiteX57" fmla="*/ 138255 w 138255"/>
                <a:gd name="connsiteY57" fmla="*/ 153125 h 160779"/>
                <a:gd name="connsiteX58" fmla="*/ 125202 w 138255"/>
                <a:gd name="connsiteY58" fmla="*/ 160779 h 16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38255" h="160779">
                  <a:moveTo>
                    <a:pt x="125218" y="160747"/>
                  </a:moveTo>
                  <a:lnTo>
                    <a:pt x="108548" y="160747"/>
                  </a:lnTo>
                  <a:lnTo>
                    <a:pt x="96386" y="139131"/>
                  </a:lnTo>
                  <a:lnTo>
                    <a:pt x="98640" y="132369"/>
                  </a:lnTo>
                  <a:lnTo>
                    <a:pt x="96386" y="123807"/>
                  </a:lnTo>
                  <a:lnTo>
                    <a:pt x="89624" y="123807"/>
                  </a:lnTo>
                  <a:lnTo>
                    <a:pt x="69355" y="112991"/>
                  </a:lnTo>
                  <a:lnTo>
                    <a:pt x="62593" y="121553"/>
                  </a:lnTo>
                  <a:lnTo>
                    <a:pt x="58993" y="112991"/>
                  </a:lnTo>
                  <a:lnTo>
                    <a:pt x="62593" y="108029"/>
                  </a:lnTo>
                  <a:lnTo>
                    <a:pt x="58993" y="104884"/>
                  </a:lnTo>
                  <a:lnTo>
                    <a:pt x="41431" y="113445"/>
                  </a:lnTo>
                  <a:lnTo>
                    <a:pt x="37377" y="117953"/>
                  </a:lnTo>
                  <a:lnTo>
                    <a:pt x="30178" y="117953"/>
                  </a:lnTo>
                  <a:cubicBezTo>
                    <a:pt x="30178" y="117953"/>
                    <a:pt x="18924" y="108500"/>
                    <a:pt x="18924" y="108500"/>
                  </a:cubicBezTo>
                  <a:lnTo>
                    <a:pt x="13962" y="95446"/>
                  </a:lnTo>
                  <a:lnTo>
                    <a:pt x="16670" y="86884"/>
                  </a:lnTo>
                  <a:lnTo>
                    <a:pt x="23870" y="86884"/>
                  </a:lnTo>
                  <a:lnTo>
                    <a:pt x="39631" y="93192"/>
                  </a:lnTo>
                  <a:lnTo>
                    <a:pt x="43685" y="93192"/>
                  </a:lnTo>
                  <a:cubicBezTo>
                    <a:pt x="43685" y="93192"/>
                    <a:pt x="45939" y="83738"/>
                    <a:pt x="45939" y="83738"/>
                  </a:cubicBezTo>
                  <a:lnTo>
                    <a:pt x="33323" y="80138"/>
                  </a:lnTo>
                  <a:lnTo>
                    <a:pt x="45939" y="73830"/>
                  </a:lnTo>
                  <a:lnTo>
                    <a:pt x="45939" y="66177"/>
                  </a:lnTo>
                  <a:lnTo>
                    <a:pt x="34231" y="66177"/>
                  </a:lnTo>
                  <a:lnTo>
                    <a:pt x="30178" y="60323"/>
                  </a:lnTo>
                  <a:lnTo>
                    <a:pt x="39631" y="52669"/>
                  </a:lnTo>
                  <a:lnTo>
                    <a:pt x="30178" y="43215"/>
                  </a:lnTo>
                  <a:lnTo>
                    <a:pt x="26578" y="45923"/>
                  </a:lnTo>
                  <a:lnTo>
                    <a:pt x="23870" y="59885"/>
                  </a:lnTo>
                  <a:lnTo>
                    <a:pt x="16216" y="61231"/>
                  </a:lnTo>
                  <a:lnTo>
                    <a:pt x="13962" y="58523"/>
                  </a:lnTo>
                  <a:lnTo>
                    <a:pt x="20270" y="39615"/>
                  </a:lnTo>
                  <a:lnTo>
                    <a:pt x="16216" y="35561"/>
                  </a:lnTo>
                  <a:lnTo>
                    <a:pt x="4054" y="38269"/>
                  </a:lnTo>
                  <a:lnTo>
                    <a:pt x="0" y="22507"/>
                  </a:lnTo>
                  <a:lnTo>
                    <a:pt x="7654" y="3600"/>
                  </a:lnTo>
                  <a:lnTo>
                    <a:pt x="36469" y="0"/>
                  </a:lnTo>
                  <a:lnTo>
                    <a:pt x="54031" y="10362"/>
                  </a:lnTo>
                  <a:lnTo>
                    <a:pt x="65739" y="28378"/>
                  </a:lnTo>
                  <a:lnTo>
                    <a:pt x="58977" y="45485"/>
                  </a:lnTo>
                  <a:lnTo>
                    <a:pt x="65739" y="51793"/>
                  </a:lnTo>
                  <a:lnTo>
                    <a:pt x="70247" y="35123"/>
                  </a:lnTo>
                  <a:lnTo>
                    <a:pt x="77900" y="27924"/>
                  </a:lnTo>
                  <a:lnTo>
                    <a:pt x="96370" y="45939"/>
                  </a:lnTo>
                  <a:lnTo>
                    <a:pt x="90970" y="60355"/>
                  </a:lnTo>
                  <a:lnTo>
                    <a:pt x="96370" y="64863"/>
                  </a:lnTo>
                  <a:lnTo>
                    <a:pt x="108532" y="60355"/>
                  </a:lnTo>
                  <a:lnTo>
                    <a:pt x="115294" y="68917"/>
                  </a:lnTo>
                  <a:lnTo>
                    <a:pt x="119348" y="76571"/>
                  </a:lnTo>
                  <a:lnTo>
                    <a:pt x="122948" y="83771"/>
                  </a:lnTo>
                  <a:lnTo>
                    <a:pt x="127456" y="83771"/>
                  </a:lnTo>
                  <a:lnTo>
                    <a:pt x="127456" y="89170"/>
                  </a:lnTo>
                  <a:cubicBezTo>
                    <a:pt x="127456" y="89170"/>
                    <a:pt x="122948" y="95932"/>
                    <a:pt x="122056" y="97732"/>
                  </a:cubicBezTo>
                  <a:cubicBezTo>
                    <a:pt x="121148" y="99532"/>
                    <a:pt x="127456" y="110786"/>
                    <a:pt x="127456" y="110786"/>
                  </a:cubicBezTo>
                  <a:lnTo>
                    <a:pt x="130602" y="122040"/>
                  </a:lnTo>
                  <a:lnTo>
                    <a:pt x="138255" y="136456"/>
                  </a:lnTo>
                  <a:lnTo>
                    <a:pt x="138255" y="153125"/>
                  </a:lnTo>
                  <a:lnTo>
                    <a:pt x="125202" y="160779"/>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3" name="Freeform: Shape 242">
              <a:extLst>
                <a:ext uri="{FF2B5EF4-FFF2-40B4-BE49-F238E27FC236}">
                  <a16:creationId xmlns:a16="http://schemas.microsoft.com/office/drawing/2014/main" id="{50141C52-C128-3E21-BA3A-4FA0E2B3CDA2}"/>
                </a:ext>
              </a:extLst>
            </p:cNvPr>
            <p:cNvSpPr/>
            <p:nvPr/>
          </p:nvSpPr>
          <p:spPr>
            <a:xfrm>
              <a:off x="5317567" y="2011401"/>
              <a:ext cx="66058" cy="94721"/>
            </a:xfrm>
            <a:custGeom>
              <a:avLst/>
              <a:gdLst>
                <a:gd name="connsiteX0" fmla="*/ 43231 w 71608"/>
                <a:gd name="connsiteY0" fmla="*/ 95932 h 102678"/>
                <a:gd name="connsiteX1" fmla="*/ 68009 w 71608"/>
                <a:gd name="connsiteY1" fmla="*/ 85117 h 102678"/>
                <a:gd name="connsiteX2" fmla="*/ 71609 w 71608"/>
                <a:gd name="connsiteY2" fmla="*/ 72063 h 102678"/>
                <a:gd name="connsiteX3" fmla="*/ 59901 w 71608"/>
                <a:gd name="connsiteY3" fmla="*/ 57647 h 102678"/>
                <a:gd name="connsiteX4" fmla="*/ 71609 w 71608"/>
                <a:gd name="connsiteY4" fmla="*/ 45047 h 102678"/>
                <a:gd name="connsiteX5" fmla="*/ 57193 w 71608"/>
                <a:gd name="connsiteY5" fmla="*/ 27924 h 102678"/>
                <a:gd name="connsiteX6" fmla="*/ 48631 w 71608"/>
                <a:gd name="connsiteY6" fmla="*/ 32886 h 102678"/>
                <a:gd name="connsiteX7" fmla="*/ 43231 w 71608"/>
                <a:gd name="connsiteY7" fmla="*/ 23416 h 102678"/>
                <a:gd name="connsiteX8" fmla="*/ 46393 w 71608"/>
                <a:gd name="connsiteY8" fmla="*/ 17124 h 102678"/>
                <a:gd name="connsiteX9" fmla="*/ 18016 w 71608"/>
                <a:gd name="connsiteY9" fmla="*/ 0 h 102678"/>
                <a:gd name="connsiteX10" fmla="*/ 4508 w 71608"/>
                <a:gd name="connsiteY10" fmla="*/ 0 h 102678"/>
                <a:gd name="connsiteX11" fmla="*/ 0 w 71608"/>
                <a:gd name="connsiteY11" fmla="*/ 11708 h 102678"/>
                <a:gd name="connsiteX12" fmla="*/ 7200 w 71608"/>
                <a:gd name="connsiteY12" fmla="*/ 27470 h 102678"/>
                <a:gd name="connsiteX13" fmla="*/ 0 w 71608"/>
                <a:gd name="connsiteY13" fmla="*/ 28832 h 102678"/>
                <a:gd name="connsiteX14" fmla="*/ 0 w 71608"/>
                <a:gd name="connsiteY14" fmla="*/ 32886 h 102678"/>
                <a:gd name="connsiteX15" fmla="*/ 6308 w 71608"/>
                <a:gd name="connsiteY15" fmla="*/ 40539 h 102678"/>
                <a:gd name="connsiteX16" fmla="*/ 7654 w 71608"/>
                <a:gd name="connsiteY16" fmla="*/ 57647 h 102678"/>
                <a:gd name="connsiteX17" fmla="*/ 20270 w 71608"/>
                <a:gd name="connsiteY17" fmla="*/ 62155 h 102678"/>
                <a:gd name="connsiteX18" fmla="*/ 30632 w 71608"/>
                <a:gd name="connsiteY18" fmla="*/ 69809 h 102678"/>
                <a:gd name="connsiteX19" fmla="*/ 27924 w 71608"/>
                <a:gd name="connsiteY19" fmla="*/ 74771 h 102678"/>
                <a:gd name="connsiteX20" fmla="*/ 15308 w 71608"/>
                <a:gd name="connsiteY20" fmla="*/ 72063 h 102678"/>
                <a:gd name="connsiteX21" fmla="*/ 9908 w 71608"/>
                <a:gd name="connsiteY21" fmla="*/ 78809 h 102678"/>
                <a:gd name="connsiteX22" fmla="*/ 29269 w 71608"/>
                <a:gd name="connsiteY22" fmla="*/ 89170 h 102678"/>
                <a:gd name="connsiteX23" fmla="*/ 23870 w 71608"/>
                <a:gd name="connsiteY23" fmla="*/ 100440 h 102678"/>
                <a:gd name="connsiteX24" fmla="*/ 30178 w 71608"/>
                <a:gd name="connsiteY24" fmla="*/ 102678 h 102678"/>
                <a:gd name="connsiteX25" fmla="*/ 35577 w 71608"/>
                <a:gd name="connsiteY25" fmla="*/ 95932 h 102678"/>
                <a:gd name="connsiteX26" fmla="*/ 32432 w 71608"/>
                <a:gd name="connsiteY26" fmla="*/ 95932 h 102678"/>
                <a:gd name="connsiteX27" fmla="*/ 35577 w 71608"/>
                <a:gd name="connsiteY27" fmla="*/ 89170 h 102678"/>
                <a:gd name="connsiteX28" fmla="*/ 43231 w 71608"/>
                <a:gd name="connsiteY28" fmla="*/ 95932 h 102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1608" h="102678">
                  <a:moveTo>
                    <a:pt x="43231" y="95932"/>
                  </a:moveTo>
                  <a:lnTo>
                    <a:pt x="68009" y="85117"/>
                  </a:lnTo>
                  <a:lnTo>
                    <a:pt x="71609" y="72063"/>
                  </a:lnTo>
                  <a:lnTo>
                    <a:pt x="59901" y="57647"/>
                  </a:lnTo>
                  <a:lnTo>
                    <a:pt x="71609" y="45047"/>
                  </a:lnTo>
                  <a:lnTo>
                    <a:pt x="57193" y="27924"/>
                  </a:lnTo>
                  <a:lnTo>
                    <a:pt x="48631" y="32886"/>
                  </a:lnTo>
                  <a:lnTo>
                    <a:pt x="43231" y="23416"/>
                  </a:lnTo>
                  <a:lnTo>
                    <a:pt x="46393" y="17124"/>
                  </a:lnTo>
                  <a:lnTo>
                    <a:pt x="18016" y="0"/>
                  </a:lnTo>
                  <a:lnTo>
                    <a:pt x="4508" y="0"/>
                  </a:lnTo>
                  <a:lnTo>
                    <a:pt x="0" y="11708"/>
                  </a:lnTo>
                  <a:lnTo>
                    <a:pt x="7200" y="27470"/>
                  </a:lnTo>
                  <a:lnTo>
                    <a:pt x="0" y="28832"/>
                  </a:lnTo>
                  <a:lnTo>
                    <a:pt x="0" y="32886"/>
                  </a:lnTo>
                  <a:lnTo>
                    <a:pt x="6308" y="40539"/>
                  </a:lnTo>
                  <a:lnTo>
                    <a:pt x="7654" y="57647"/>
                  </a:lnTo>
                  <a:lnTo>
                    <a:pt x="20270" y="62155"/>
                  </a:lnTo>
                  <a:lnTo>
                    <a:pt x="30632" y="69809"/>
                  </a:lnTo>
                  <a:lnTo>
                    <a:pt x="27924" y="74771"/>
                  </a:lnTo>
                  <a:lnTo>
                    <a:pt x="15308" y="72063"/>
                  </a:lnTo>
                  <a:lnTo>
                    <a:pt x="9908" y="78809"/>
                  </a:lnTo>
                  <a:lnTo>
                    <a:pt x="29269" y="89170"/>
                  </a:lnTo>
                  <a:lnTo>
                    <a:pt x="23870" y="100440"/>
                  </a:lnTo>
                  <a:lnTo>
                    <a:pt x="30178" y="102678"/>
                  </a:lnTo>
                  <a:lnTo>
                    <a:pt x="35577" y="95932"/>
                  </a:lnTo>
                  <a:lnTo>
                    <a:pt x="32432" y="95932"/>
                  </a:lnTo>
                  <a:lnTo>
                    <a:pt x="35577" y="89170"/>
                  </a:lnTo>
                  <a:lnTo>
                    <a:pt x="43231" y="95932"/>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4" name="Freeform: Shape 243">
              <a:extLst>
                <a:ext uri="{FF2B5EF4-FFF2-40B4-BE49-F238E27FC236}">
                  <a16:creationId xmlns:a16="http://schemas.microsoft.com/office/drawing/2014/main" id="{D0C930A0-5A84-EC26-297A-B54CBAA7A218}"/>
                </a:ext>
              </a:extLst>
            </p:cNvPr>
            <p:cNvSpPr/>
            <p:nvPr/>
          </p:nvSpPr>
          <p:spPr>
            <a:xfrm>
              <a:off x="5280992" y="1867226"/>
              <a:ext cx="35737" cy="54017"/>
            </a:xfrm>
            <a:custGeom>
              <a:avLst/>
              <a:gdLst>
                <a:gd name="connsiteX0" fmla="*/ 28832 w 38739"/>
                <a:gd name="connsiteY0" fmla="*/ 8562 h 58555"/>
                <a:gd name="connsiteX1" fmla="*/ 34232 w 38739"/>
                <a:gd name="connsiteY1" fmla="*/ 22524 h 58555"/>
                <a:gd name="connsiteX2" fmla="*/ 31540 w 38739"/>
                <a:gd name="connsiteY2" fmla="*/ 30178 h 58555"/>
                <a:gd name="connsiteX3" fmla="*/ 38739 w 38739"/>
                <a:gd name="connsiteY3" fmla="*/ 41885 h 58555"/>
                <a:gd name="connsiteX4" fmla="*/ 31086 w 38739"/>
                <a:gd name="connsiteY4" fmla="*/ 58555 h 58555"/>
                <a:gd name="connsiteX5" fmla="*/ 22524 w 38739"/>
                <a:gd name="connsiteY5" fmla="*/ 52247 h 58555"/>
                <a:gd name="connsiteX6" fmla="*/ 16670 w 38739"/>
                <a:gd name="connsiteY6" fmla="*/ 33323 h 58555"/>
                <a:gd name="connsiteX7" fmla="*/ 8562 w 38739"/>
                <a:gd name="connsiteY7" fmla="*/ 36485 h 58555"/>
                <a:gd name="connsiteX8" fmla="*/ 0 w 38739"/>
                <a:gd name="connsiteY8" fmla="*/ 35577 h 58555"/>
                <a:gd name="connsiteX9" fmla="*/ 0 w 38739"/>
                <a:gd name="connsiteY9" fmla="*/ 16216 h 58555"/>
                <a:gd name="connsiteX10" fmla="*/ 15778 w 38739"/>
                <a:gd name="connsiteY10" fmla="*/ 0 h 58555"/>
                <a:gd name="connsiteX11" fmla="*/ 16670 w 38739"/>
                <a:gd name="connsiteY11" fmla="*/ 8108 h 58555"/>
                <a:gd name="connsiteX12" fmla="*/ 28832 w 38739"/>
                <a:gd name="connsiteY12" fmla="*/ 8562 h 58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39" h="58555">
                  <a:moveTo>
                    <a:pt x="28832" y="8562"/>
                  </a:moveTo>
                  <a:lnTo>
                    <a:pt x="34232" y="22524"/>
                  </a:lnTo>
                  <a:lnTo>
                    <a:pt x="31540" y="30178"/>
                  </a:lnTo>
                  <a:lnTo>
                    <a:pt x="38739" y="41885"/>
                  </a:lnTo>
                  <a:lnTo>
                    <a:pt x="31086" y="58555"/>
                  </a:lnTo>
                  <a:lnTo>
                    <a:pt x="22524" y="52247"/>
                  </a:lnTo>
                  <a:lnTo>
                    <a:pt x="16670" y="33323"/>
                  </a:lnTo>
                  <a:lnTo>
                    <a:pt x="8562" y="36485"/>
                  </a:lnTo>
                  <a:lnTo>
                    <a:pt x="0" y="35577"/>
                  </a:lnTo>
                  <a:lnTo>
                    <a:pt x="0" y="16216"/>
                  </a:lnTo>
                  <a:lnTo>
                    <a:pt x="15778" y="0"/>
                  </a:lnTo>
                  <a:lnTo>
                    <a:pt x="16670" y="8108"/>
                  </a:lnTo>
                  <a:lnTo>
                    <a:pt x="28832" y="8562"/>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5" name="Freeform: Shape 244">
              <a:extLst>
                <a:ext uri="{FF2B5EF4-FFF2-40B4-BE49-F238E27FC236}">
                  <a16:creationId xmlns:a16="http://schemas.microsoft.com/office/drawing/2014/main" id="{7803FD84-FA5A-4AC1-DA86-4E75CCB34711}"/>
                </a:ext>
              </a:extLst>
            </p:cNvPr>
            <p:cNvSpPr/>
            <p:nvPr/>
          </p:nvSpPr>
          <p:spPr>
            <a:xfrm>
              <a:off x="5354965" y="2104058"/>
              <a:ext cx="60239" cy="31982"/>
            </a:xfrm>
            <a:custGeom>
              <a:avLst/>
              <a:gdLst>
                <a:gd name="connsiteX0" fmla="*/ 54031 w 65300"/>
                <a:gd name="connsiteY0" fmla="*/ 34669 h 34669"/>
                <a:gd name="connsiteX1" fmla="*/ 27016 w 65300"/>
                <a:gd name="connsiteY1" fmla="*/ 31961 h 34669"/>
                <a:gd name="connsiteX2" fmla="*/ 8546 w 65300"/>
                <a:gd name="connsiteY2" fmla="*/ 33323 h 34669"/>
                <a:gd name="connsiteX3" fmla="*/ 0 w 65300"/>
                <a:gd name="connsiteY3" fmla="*/ 15762 h 34669"/>
                <a:gd name="connsiteX4" fmla="*/ 12146 w 65300"/>
                <a:gd name="connsiteY4" fmla="*/ 2238 h 34669"/>
                <a:gd name="connsiteX5" fmla="*/ 17108 w 65300"/>
                <a:gd name="connsiteY5" fmla="*/ 7654 h 34669"/>
                <a:gd name="connsiteX6" fmla="*/ 33777 w 65300"/>
                <a:gd name="connsiteY6" fmla="*/ 0 h 34669"/>
                <a:gd name="connsiteX7" fmla="*/ 49977 w 65300"/>
                <a:gd name="connsiteY7" fmla="*/ 7654 h 34669"/>
                <a:gd name="connsiteX8" fmla="*/ 57193 w 65300"/>
                <a:gd name="connsiteY8" fmla="*/ 4946 h 34669"/>
                <a:gd name="connsiteX9" fmla="*/ 65301 w 65300"/>
                <a:gd name="connsiteY9" fmla="*/ 7654 h 34669"/>
                <a:gd name="connsiteX10" fmla="*/ 65301 w 65300"/>
                <a:gd name="connsiteY10" fmla="*/ 17108 h 34669"/>
                <a:gd name="connsiteX11" fmla="*/ 59885 w 65300"/>
                <a:gd name="connsiteY11" fmla="*/ 17108 h 34669"/>
                <a:gd name="connsiteX12" fmla="*/ 59885 w 65300"/>
                <a:gd name="connsiteY12" fmla="*/ 34669 h 34669"/>
                <a:gd name="connsiteX13" fmla="*/ 54031 w 65300"/>
                <a:gd name="connsiteY13" fmla="*/ 34669 h 34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300" h="34669">
                  <a:moveTo>
                    <a:pt x="54031" y="34669"/>
                  </a:moveTo>
                  <a:lnTo>
                    <a:pt x="27016" y="31961"/>
                  </a:lnTo>
                  <a:lnTo>
                    <a:pt x="8546" y="33323"/>
                  </a:lnTo>
                  <a:lnTo>
                    <a:pt x="0" y="15762"/>
                  </a:lnTo>
                  <a:lnTo>
                    <a:pt x="12146" y="2238"/>
                  </a:lnTo>
                  <a:lnTo>
                    <a:pt x="17108" y="7654"/>
                  </a:lnTo>
                  <a:lnTo>
                    <a:pt x="33777" y="0"/>
                  </a:lnTo>
                  <a:lnTo>
                    <a:pt x="49977" y="7654"/>
                  </a:lnTo>
                  <a:lnTo>
                    <a:pt x="57193" y="4946"/>
                  </a:lnTo>
                  <a:lnTo>
                    <a:pt x="65301" y="7654"/>
                  </a:lnTo>
                  <a:lnTo>
                    <a:pt x="65301" y="17108"/>
                  </a:lnTo>
                  <a:lnTo>
                    <a:pt x="59885" y="17108"/>
                  </a:lnTo>
                  <a:lnTo>
                    <a:pt x="59885" y="34669"/>
                  </a:lnTo>
                  <a:lnTo>
                    <a:pt x="54031" y="34669"/>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6" name="Freeform: Shape 245">
              <a:extLst>
                <a:ext uri="{FF2B5EF4-FFF2-40B4-BE49-F238E27FC236}">
                  <a16:creationId xmlns:a16="http://schemas.microsoft.com/office/drawing/2014/main" id="{57818826-C606-0411-2F74-100876535541}"/>
                </a:ext>
              </a:extLst>
            </p:cNvPr>
            <p:cNvSpPr/>
            <p:nvPr/>
          </p:nvSpPr>
          <p:spPr>
            <a:xfrm>
              <a:off x="5452169" y="2119839"/>
              <a:ext cx="28257" cy="35318"/>
            </a:xfrm>
            <a:custGeom>
              <a:avLst/>
              <a:gdLst>
                <a:gd name="connsiteX0" fmla="*/ 17578 w 30631"/>
                <a:gd name="connsiteY0" fmla="*/ 38285 h 38285"/>
                <a:gd name="connsiteX1" fmla="*/ 0 w 30631"/>
                <a:gd name="connsiteY1" fmla="*/ 23416 h 38285"/>
                <a:gd name="connsiteX2" fmla="*/ 0 w 30631"/>
                <a:gd name="connsiteY2" fmla="*/ 4508 h 38285"/>
                <a:gd name="connsiteX3" fmla="*/ 17578 w 30631"/>
                <a:gd name="connsiteY3" fmla="*/ 0 h 38285"/>
                <a:gd name="connsiteX4" fmla="*/ 30631 w 30631"/>
                <a:gd name="connsiteY4" fmla="*/ 17562 h 38285"/>
                <a:gd name="connsiteX5" fmla="*/ 30631 w 30631"/>
                <a:gd name="connsiteY5" fmla="*/ 32869 h 38285"/>
                <a:gd name="connsiteX6" fmla="*/ 17578 w 30631"/>
                <a:gd name="connsiteY6" fmla="*/ 38285 h 3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631" h="38285">
                  <a:moveTo>
                    <a:pt x="17578" y="38285"/>
                  </a:moveTo>
                  <a:lnTo>
                    <a:pt x="0" y="23416"/>
                  </a:lnTo>
                  <a:lnTo>
                    <a:pt x="0" y="4508"/>
                  </a:lnTo>
                  <a:lnTo>
                    <a:pt x="17578" y="0"/>
                  </a:lnTo>
                  <a:lnTo>
                    <a:pt x="30631" y="17562"/>
                  </a:lnTo>
                  <a:lnTo>
                    <a:pt x="30631" y="32869"/>
                  </a:lnTo>
                  <a:lnTo>
                    <a:pt x="17578" y="38285"/>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7" name="Freeform: Shape 246">
              <a:extLst>
                <a:ext uri="{FF2B5EF4-FFF2-40B4-BE49-F238E27FC236}">
                  <a16:creationId xmlns:a16="http://schemas.microsoft.com/office/drawing/2014/main" id="{2BF9198D-E813-893E-86DB-CC0EEA18DC29}"/>
                </a:ext>
              </a:extLst>
            </p:cNvPr>
            <p:cNvSpPr/>
            <p:nvPr/>
          </p:nvSpPr>
          <p:spPr>
            <a:xfrm>
              <a:off x="5529029" y="2851427"/>
              <a:ext cx="131295" cy="128423"/>
            </a:xfrm>
            <a:custGeom>
              <a:avLst/>
              <a:gdLst>
                <a:gd name="connsiteX0" fmla="*/ 32886 w 142325"/>
                <a:gd name="connsiteY0" fmla="*/ 32 h 139212"/>
                <a:gd name="connsiteX1" fmla="*/ 22524 w 142325"/>
                <a:gd name="connsiteY1" fmla="*/ 18048 h 139212"/>
                <a:gd name="connsiteX2" fmla="*/ 22524 w 142325"/>
                <a:gd name="connsiteY2" fmla="*/ 56771 h 139212"/>
                <a:gd name="connsiteX3" fmla="*/ 14870 w 142325"/>
                <a:gd name="connsiteY3" fmla="*/ 72987 h 139212"/>
                <a:gd name="connsiteX4" fmla="*/ 20270 w 142325"/>
                <a:gd name="connsiteY4" fmla="*/ 90095 h 139212"/>
                <a:gd name="connsiteX5" fmla="*/ 0 w 142325"/>
                <a:gd name="connsiteY5" fmla="*/ 108110 h 139212"/>
                <a:gd name="connsiteX6" fmla="*/ 2708 w 142325"/>
                <a:gd name="connsiteY6" fmla="*/ 116672 h 139212"/>
                <a:gd name="connsiteX7" fmla="*/ 19378 w 142325"/>
                <a:gd name="connsiteY7" fmla="*/ 112618 h 139212"/>
                <a:gd name="connsiteX8" fmla="*/ 32886 w 142325"/>
                <a:gd name="connsiteY8" fmla="*/ 95057 h 139212"/>
                <a:gd name="connsiteX9" fmla="*/ 32886 w 142325"/>
                <a:gd name="connsiteY9" fmla="*/ 107673 h 139212"/>
                <a:gd name="connsiteX10" fmla="*/ 32886 w 142325"/>
                <a:gd name="connsiteY10" fmla="*/ 114435 h 139212"/>
                <a:gd name="connsiteX11" fmla="*/ 30178 w 142325"/>
                <a:gd name="connsiteY11" fmla="*/ 128850 h 139212"/>
                <a:gd name="connsiteX12" fmla="*/ 32886 w 142325"/>
                <a:gd name="connsiteY12" fmla="*/ 139212 h 139212"/>
                <a:gd name="connsiteX13" fmla="*/ 54501 w 142325"/>
                <a:gd name="connsiteY13" fmla="*/ 126596 h 139212"/>
                <a:gd name="connsiteX14" fmla="*/ 58101 w 142325"/>
                <a:gd name="connsiteY14" fmla="*/ 116689 h 139212"/>
                <a:gd name="connsiteX15" fmla="*/ 67101 w 142325"/>
                <a:gd name="connsiteY15" fmla="*/ 110835 h 139212"/>
                <a:gd name="connsiteX16" fmla="*/ 71609 w 142325"/>
                <a:gd name="connsiteY16" fmla="*/ 106327 h 139212"/>
                <a:gd name="connsiteX17" fmla="*/ 74755 w 142325"/>
                <a:gd name="connsiteY17" fmla="*/ 95073 h 139212"/>
                <a:gd name="connsiteX18" fmla="*/ 80155 w 142325"/>
                <a:gd name="connsiteY18" fmla="*/ 86965 h 139212"/>
                <a:gd name="connsiteX19" fmla="*/ 84663 w 142325"/>
                <a:gd name="connsiteY19" fmla="*/ 87419 h 139212"/>
                <a:gd name="connsiteX20" fmla="*/ 84663 w 142325"/>
                <a:gd name="connsiteY20" fmla="*/ 94619 h 139212"/>
                <a:gd name="connsiteX21" fmla="*/ 97278 w 142325"/>
                <a:gd name="connsiteY21" fmla="*/ 101819 h 139212"/>
                <a:gd name="connsiteX22" fmla="*/ 97278 w 142325"/>
                <a:gd name="connsiteY22" fmla="*/ 109019 h 139212"/>
                <a:gd name="connsiteX23" fmla="*/ 108094 w 142325"/>
                <a:gd name="connsiteY23" fmla="*/ 112618 h 139212"/>
                <a:gd name="connsiteX24" fmla="*/ 118910 w 142325"/>
                <a:gd name="connsiteY24" fmla="*/ 118472 h 139212"/>
                <a:gd name="connsiteX25" fmla="*/ 122510 w 142325"/>
                <a:gd name="connsiteY25" fmla="*/ 120726 h 139212"/>
                <a:gd name="connsiteX26" fmla="*/ 142326 w 142325"/>
                <a:gd name="connsiteY26" fmla="*/ 109473 h 139212"/>
                <a:gd name="connsiteX27" fmla="*/ 131510 w 142325"/>
                <a:gd name="connsiteY27" fmla="*/ 92803 h 139212"/>
                <a:gd name="connsiteX28" fmla="*/ 123402 w 142325"/>
                <a:gd name="connsiteY28" fmla="*/ 95949 h 139212"/>
                <a:gd name="connsiteX29" fmla="*/ 105840 w 142325"/>
                <a:gd name="connsiteY29" fmla="*/ 97294 h 139212"/>
                <a:gd name="connsiteX30" fmla="*/ 112148 w 142325"/>
                <a:gd name="connsiteY30" fmla="*/ 86933 h 139212"/>
                <a:gd name="connsiteX31" fmla="*/ 110802 w 142325"/>
                <a:gd name="connsiteY31" fmla="*/ 72517 h 139212"/>
                <a:gd name="connsiteX32" fmla="*/ 99094 w 142325"/>
                <a:gd name="connsiteY32" fmla="*/ 57647 h 139212"/>
                <a:gd name="connsiteX33" fmla="*/ 93695 w 142325"/>
                <a:gd name="connsiteY33" fmla="*/ 58101 h 139212"/>
                <a:gd name="connsiteX34" fmla="*/ 77025 w 142325"/>
                <a:gd name="connsiteY34" fmla="*/ 41885 h 139212"/>
                <a:gd name="connsiteX35" fmla="*/ 61717 w 142325"/>
                <a:gd name="connsiteY35" fmla="*/ 36485 h 139212"/>
                <a:gd name="connsiteX36" fmla="*/ 59917 w 142325"/>
                <a:gd name="connsiteY36" fmla="*/ 30178 h 139212"/>
                <a:gd name="connsiteX37" fmla="*/ 52717 w 142325"/>
                <a:gd name="connsiteY37" fmla="*/ 27032 h 139212"/>
                <a:gd name="connsiteX38" fmla="*/ 48209 w 142325"/>
                <a:gd name="connsiteY38" fmla="*/ 38285 h 139212"/>
                <a:gd name="connsiteX39" fmla="*/ 39648 w 142325"/>
                <a:gd name="connsiteY39" fmla="*/ 22978 h 139212"/>
                <a:gd name="connsiteX40" fmla="*/ 42793 w 142325"/>
                <a:gd name="connsiteY40" fmla="*/ 16670 h 139212"/>
                <a:gd name="connsiteX41" fmla="*/ 32886 w 142325"/>
                <a:gd name="connsiteY41" fmla="*/ 0 h 13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325" h="139212">
                  <a:moveTo>
                    <a:pt x="32886" y="32"/>
                  </a:moveTo>
                  <a:lnTo>
                    <a:pt x="22524" y="18048"/>
                  </a:lnTo>
                  <a:lnTo>
                    <a:pt x="22524" y="56771"/>
                  </a:lnTo>
                  <a:lnTo>
                    <a:pt x="14870" y="72987"/>
                  </a:lnTo>
                  <a:lnTo>
                    <a:pt x="20270" y="90095"/>
                  </a:lnTo>
                  <a:lnTo>
                    <a:pt x="0" y="108110"/>
                  </a:lnTo>
                  <a:lnTo>
                    <a:pt x="2708" y="116672"/>
                  </a:lnTo>
                  <a:lnTo>
                    <a:pt x="19378" y="112618"/>
                  </a:lnTo>
                  <a:lnTo>
                    <a:pt x="32886" y="95057"/>
                  </a:lnTo>
                  <a:lnTo>
                    <a:pt x="32886" y="107673"/>
                  </a:lnTo>
                  <a:cubicBezTo>
                    <a:pt x="32886" y="107673"/>
                    <a:pt x="32886" y="114435"/>
                    <a:pt x="32886" y="114435"/>
                  </a:cubicBezTo>
                  <a:lnTo>
                    <a:pt x="30178" y="128850"/>
                  </a:lnTo>
                  <a:lnTo>
                    <a:pt x="32886" y="139212"/>
                  </a:lnTo>
                  <a:lnTo>
                    <a:pt x="54501" y="126596"/>
                  </a:lnTo>
                  <a:lnTo>
                    <a:pt x="58101" y="116689"/>
                  </a:lnTo>
                  <a:lnTo>
                    <a:pt x="67101" y="110835"/>
                  </a:lnTo>
                  <a:lnTo>
                    <a:pt x="71609" y="106327"/>
                  </a:lnTo>
                  <a:lnTo>
                    <a:pt x="74755" y="95073"/>
                  </a:lnTo>
                  <a:lnTo>
                    <a:pt x="80155" y="86965"/>
                  </a:lnTo>
                  <a:lnTo>
                    <a:pt x="84663" y="87419"/>
                  </a:lnTo>
                  <a:lnTo>
                    <a:pt x="84663" y="94619"/>
                  </a:lnTo>
                  <a:lnTo>
                    <a:pt x="97278" y="101819"/>
                  </a:lnTo>
                  <a:lnTo>
                    <a:pt x="97278" y="109019"/>
                  </a:lnTo>
                  <a:lnTo>
                    <a:pt x="108094" y="112618"/>
                  </a:lnTo>
                  <a:lnTo>
                    <a:pt x="118910" y="118472"/>
                  </a:lnTo>
                  <a:lnTo>
                    <a:pt x="122510" y="120726"/>
                  </a:lnTo>
                  <a:lnTo>
                    <a:pt x="142326" y="109473"/>
                  </a:lnTo>
                  <a:lnTo>
                    <a:pt x="131510" y="92803"/>
                  </a:lnTo>
                  <a:lnTo>
                    <a:pt x="123402" y="95949"/>
                  </a:lnTo>
                  <a:lnTo>
                    <a:pt x="105840" y="97294"/>
                  </a:lnTo>
                  <a:cubicBezTo>
                    <a:pt x="105840" y="97294"/>
                    <a:pt x="110802" y="88295"/>
                    <a:pt x="112148" y="86933"/>
                  </a:cubicBezTo>
                  <a:cubicBezTo>
                    <a:pt x="113494" y="85587"/>
                    <a:pt x="110802" y="72517"/>
                    <a:pt x="110802" y="72517"/>
                  </a:cubicBezTo>
                  <a:lnTo>
                    <a:pt x="99094" y="57647"/>
                  </a:lnTo>
                  <a:lnTo>
                    <a:pt x="93695" y="58101"/>
                  </a:lnTo>
                  <a:lnTo>
                    <a:pt x="77025" y="41885"/>
                  </a:lnTo>
                  <a:lnTo>
                    <a:pt x="61717" y="36485"/>
                  </a:lnTo>
                  <a:lnTo>
                    <a:pt x="59917" y="30178"/>
                  </a:lnTo>
                  <a:lnTo>
                    <a:pt x="52717" y="27032"/>
                  </a:lnTo>
                  <a:lnTo>
                    <a:pt x="48209" y="38285"/>
                  </a:lnTo>
                  <a:lnTo>
                    <a:pt x="39648" y="22978"/>
                  </a:lnTo>
                  <a:lnTo>
                    <a:pt x="42793" y="16670"/>
                  </a:lnTo>
                  <a:lnTo>
                    <a:pt x="32886" y="0"/>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8" name="Freeform: Shape 247">
              <a:extLst>
                <a:ext uri="{FF2B5EF4-FFF2-40B4-BE49-F238E27FC236}">
                  <a16:creationId xmlns:a16="http://schemas.microsoft.com/office/drawing/2014/main" id="{1B0E6DFE-6B03-50C4-FE0D-D2FA12E599B9}"/>
                </a:ext>
              </a:extLst>
            </p:cNvPr>
            <p:cNvSpPr/>
            <p:nvPr/>
          </p:nvSpPr>
          <p:spPr>
            <a:xfrm>
              <a:off x="5567249" y="2848959"/>
              <a:ext cx="11219" cy="21196"/>
            </a:xfrm>
            <a:custGeom>
              <a:avLst/>
              <a:gdLst>
                <a:gd name="connsiteX0" fmla="*/ 16 w 12161"/>
                <a:gd name="connsiteY0" fmla="*/ 2708 h 22977"/>
                <a:gd name="connsiteX1" fmla="*/ 8562 w 12161"/>
                <a:gd name="connsiteY1" fmla="*/ 22978 h 22977"/>
                <a:gd name="connsiteX2" fmla="*/ 12162 w 12161"/>
                <a:gd name="connsiteY2" fmla="*/ 18924 h 22977"/>
                <a:gd name="connsiteX3" fmla="*/ 5870 w 12161"/>
                <a:gd name="connsiteY3" fmla="*/ 2708 h 22977"/>
                <a:gd name="connsiteX4" fmla="*/ 0 w 12161"/>
                <a:gd name="connsiteY4" fmla="*/ 0 h 22977"/>
                <a:gd name="connsiteX5" fmla="*/ 16 w 12161"/>
                <a:gd name="connsiteY5" fmla="*/ 2708 h 22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61" h="22977">
                  <a:moveTo>
                    <a:pt x="16" y="2708"/>
                  </a:moveTo>
                  <a:lnTo>
                    <a:pt x="8562" y="22978"/>
                  </a:lnTo>
                  <a:lnTo>
                    <a:pt x="12162" y="18924"/>
                  </a:lnTo>
                  <a:lnTo>
                    <a:pt x="5870" y="2708"/>
                  </a:lnTo>
                  <a:lnTo>
                    <a:pt x="0" y="0"/>
                  </a:lnTo>
                  <a:lnTo>
                    <a:pt x="16" y="2708"/>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9" name="Freeform: Shape 248">
              <a:extLst>
                <a:ext uri="{FF2B5EF4-FFF2-40B4-BE49-F238E27FC236}">
                  <a16:creationId xmlns:a16="http://schemas.microsoft.com/office/drawing/2014/main" id="{55F0D495-744C-3372-7184-98232125E4AB}"/>
                </a:ext>
              </a:extLst>
            </p:cNvPr>
            <p:cNvSpPr/>
            <p:nvPr/>
          </p:nvSpPr>
          <p:spPr>
            <a:xfrm>
              <a:off x="5578468" y="2844815"/>
              <a:ext cx="26597" cy="21182"/>
            </a:xfrm>
            <a:custGeom>
              <a:avLst/>
              <a:gdLst>
                <a:gd name="connsiteX0" fmla="*/ 0 w 28831"/>
                <a:gd name="connsiteY0" fmla="*/ 2238 h 22961"/>
                <a:gd name="connsiteX1" fmla="*/ 9470 w 28831"/>
                <a:gd name="connsiteY1" fmla="*/ 15762 h 22961"/>
                <a:gd name="connsiteX2" fmla="*/ 17578 w 28831"/>
                <a:gd name="connsiteY2" fmla="*/ 18454 h 22961"/>
                <a:gd name="connsiteX3" fmla="*/ 19816 w 28831"/>
                <a:gd name="connsiteY3" fmla="*/ 20708 h 22961"/>
                <a:gd name="connsiteX4" fmla="*/ 28832 w 28831"/>
                <a:gd name="connsiteY4" fmla="*/ 22962 h 22961"/>
                <a:gd name="connsiteX5" fmla="*/ 28832 w 28831"/>
                <a:gd name="connsiteY5" fmla="*/ 15762 h 22961"/>
                <a:gd name="connsiteX6" fmla="*/ 17578 w 28831"/>
                <a:gd name="connsiteY6" fmla="*/ 15762 h 22961"/>
                <a:gd name="connsiteX7" fmla="*/ 19816 w 28831"/>
                <a:gd name="connsiteY7" fmla="*/ 7200 h 22961"/>
                <a:gd name="connsiteX8" fmla="*/ 11270 w 28831"/>
                <a:gd name="connsiteY8" fmla="*/ 2238 h 22961"/>
                <a:gd name="connsiteX9" fmla="*/ 4508 w 28831"/>
                <a:gd name="connsiteY9" fmla="*/ 0 h 22961"/>
                <a:gd name="connsiteX10" fmla="*/ 0 w 28831"/>
                <a:gd name="connsiteY10" fmla="*/ 2238 h 2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831" h="22961">
                  <a:moveTo>
                    <a:pt x="0" y="2238"/>
                  </a:moveTo>
                  <a:lnTo>
                    <a:pt x="9470" y="15762"/>
                  </a:lnTo>
                  <a:lnTo>
                    <a:pt x="17578" y="18454"/>
                  </a:lnTo>
                  <a:lnTo>
                    <a:pt x="19816" y="20708"/>
                  </a:lnTo>
                  <a:lnTo>
                    <a:pt x="28832" y="22962"/>
                  </a:lnTo>
                  <a:lnTo>
                    <a:pt x="28832" y="15762"/>
                  </a:lnTo>
                  <a:lnTo>
                    <a:pt x="17578" y="15762"/>
                  </a:lnTo>
                  <a:lnTo>
                    <a:pt x="19816" y="7200"/>
                  </a:lnTo>
                  <a:lnTo>
                    <a:pt x="11270" y="2238"/>
                  </a:lnTo>
                  <a:lnTo>
                    <a:pt x="4508" y="0"/>
                  </a:lnTo>
                  <a:lnTo>
                    <a:pt x="0" y="2238"/>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0" name="Freeform: Shape 249">
              <a:extLst>
                <a:ext uri="{FF2B5EF4-FFF2-40B4-BE49-F238E27FC236}">
                  <a16:creationId xmlns:a16="http://schemas.microsoft.com/office/drawing/2014/main" id="{C60EB13D-8A06-E6F6-934E-D2A1BEF1B763}"/>
                </a:ext>
              </a:extLst>
            </p:cNvPr>
            <p:cNvSpPr/>
            <p:nvPr/>
          </p:nvSpPr>
          <p:spPr>
            <a:xfrm>
              <a:off x="5660325" y="3006837"/>
              <a:ext cx="18683" cy="31159"/>
            </a:xfrm>
            <a:custGeom>
              <a:avLst/>
              <a:gdLst>
                <a:gd name="connsiteX0" fmla="*/ 8546 w 20253"/>
                <a:gd name="connsiteY0" fmla="*/ 33778 h 33777"/>
                <a:gd name="connsiteX1" fmla="*/ 17108 w 20253"/>
                <a:gd name="connsiteY1" fmla="*/ 20724 h 33777"/>
                <a:gd name="connsiteX2" fmla="*/ 20253 w 20253"/>
                <a:gd name="connsiteY2" fmla="*/ 6308 h 33777"/>
                <a:gd name="connsiteX3" fmla="*/ 14400 w 20253"/>
                <a:gd name="connsiteY3" fmla="*/ 0 h 33777"/>
                <a:gd name="connsiteX4" fmla="*/ 8546 w 20253"/>
                <a:gd name="connsiteY4" fmla="*/ 0 h 33777"/>
                <a:gd name="connsiteX5" fmla="*/ 0 w 20253"/>
                <a:gd name="connsiteY5" fmla="*/ 10816 h 33777"/>
                <a:gd name="connsiteX6" fmla="*/ 0 w 20253"/>
                <a:gd name="connsiteY6" fmla="*/ 24324 h 33777"/>
                <a:gd name="connsiteX7" fmla="*/ 8546 w 20253"/>
                <a:gd name="connsiteY7" fmla="*/ 33778 h 3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53" h="33777">
                  <a:moveTo>
                    <a:pt x="8546" y="33778"/>
                  </a:moveTo>
                  <a:lnTo>
                    <a:pt x="17108" y="20724"/>
                  </a:lnTo>
                  <a:lnTo>
                    <a:pt x="20253" y="6308"/>
                  </a:lnTo>
                  <a:lnTo>
                    <a:pt x="14400" y="0"/>
                  </a:lnTo>
                  <a:lnTo>
                    <a:pt x="8546" y="0"/>
                  </a:lnTo>
                  <a:lnTo>
                    <a:pt x="0" y="10816"/>
                  </a:lnTo>
                  <a:lnTo>
                    <a:pt x="0" y="24324"/>
                  </a:lnTo>
                  <a:lnTo>
                    <a:pt x="8546" y="33778"/>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1" name="Freeform: Shape 250">
              <a:extLst>
                <a:ext uri="{FF2B5EF4-FFF2-40B4-BE49-F238E27FC236}">
                  <a16:creationId xmlns:a16="http://schemas.microsoft.com/office/drawing/2014/main" id="{2429FB4E-1366-01A9-D8F0-9EC2490FBE4C}"/>
                </a:ext>
              </a:extLst>
            </p:cNvPr>
            <p:cNvSpPr/>
            <p:nvPr/>
          </p:nvSpPr>
          <p:spPr>
            <a:xfrm>
              <a:off x="5591962" y="2984338"/>
              <a:ext cx="34450" cy="31129"/>
            </a:xfrm>
            <a:custGeom>
              <a:avLst/>
              <a:gdLst>
                <a:gd name="connsiteX0" fmla="*/ 15048 w 37344"/>
                <a:gd name="connsiteY0" fmla="*/ 33161 h 33744"/>
                <a:gd name="connsiteX1" fmla="*/ 37345 w 37344"/>
                <a:gd name="connsiteY1" fmla="*/ 11237 h 33744"/>
                <a:gd name="connsiteX2" fmla="*/ 36761 w 37344"/>
                <a:gd name="connsiteY2" fmla="*/ 0 h 33744"/>
                <a:gd name="connsiteX3" fmla="*/ 27307 w 37344"/>
                <a:gd name="connsiteY3" fmla="*/ 503 h 33744"/>
                <a:gd name="connsiteX4" fmla="*/ 17237 w 37344"/>
                <a:gd name="connsiteY4" fmla="*/ 5984 h 33744"/>
                <a:gd name="connsiteX5" fmla="*/ 10670 w 37344"/>
                <a:gd name="connsiteY5" fmla="*/ 1362 h 33744"/>
                <a:gd name="connsiteX6" fmla="*/ 2481 w 37344"/>
                <a:gd name="connsiteY6" fmla="*/ 8562 h 33744"/>
                <a:gd name="connsiteX7" fmla="*/ 2740 w 37344"/>
                <a:gd name="connsiteY7" fmla="*/ 13508 h 33744"/>
                <a:gd name="connsiteX8" fmla="*/ 0 w 37344"/>
                <a:gd name="connsiteY8" fmla="*/ 21324 h 33744"/>
                <a:gd name="connsiteX9" fmla="*/ 3811 w 37344"/>
                <a:gd name="connsiteY9" fmla="*/ 33745 h 33744"/>
                <a:gd name="connsiteX10" fmla="*/ 9081 w 37344"/>
                <a:gd name="connsiteY10" fmla="*/ 31215 h 33744"/>
                <a:gd name="connsiteX11" fmla="*/ 15048 w 37344"/>
                <a:gd name="connsiteY11" fmla="*/ 33161 h 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344" h="33744">
                  <a:moveTo>
                    <a:pt x="15048" y="33161"/>
                  </a:moveTo>
                  <a:lnTo>
                    <a:pt x="37345" y="11237"/>
                  </a:lnTo>
                  <a:lnTo>
                    <a:pt x="36761" y="0"/>
                  </a:lnTo>
                  <a:lnTo>
                    <a:pt x="27307" y="503"/>
                  </a:lnTo>
                  <a:lnTo>
                    <a:pt x="17237" y="5984"/>
                  </a:lnTo>
                  <a:lnTo>
                    <a:pt x="10670" y="1362"/>
                  </a:lnTo>
                  <a:lnTo>
                    <a:pt x="2481" y="8562"/>
                  </a:lnTo>
                  <a:lnTo>
                    <a:pt x="2740" y="13508"/>
                  </a:lnTo>
                  <a:lnTo>
                    <a:pt x="0" y="21324"/>
                  </a:lnTo>
                  <a:lnTo>
                    <a:pt x="3811" y="33745"/>
                  </a:lnTo>
                  <a:lnTo>
                    <a:pt x="9081" y="31215"/>
                  </a:lnTo>
                  <a:lnTo>
                    <a:pt x="15048" y="33161"/>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2" name="Freeform: Shape 251">
              <a:extLst>
                <a:ext uri="{FF2B5EF4-FFF2-40B4-BE49-F238E27FC236}">
                  <a16:creationId xmlns:a16="http://schemas.microsoft.com/office/drawing/2014/main" id="{79367996-7B3E-33C9-15F4-C33E69966901}"/>
                </a:ext>
              </a:extLst>
            </p:cNvPr>
            <p:cNvSpPr/>
            <p:nvPr/>
          </p:nvSpPr>
          <p:spPr>
            <a:xfrm>
              <a:off x="5692726" y="2961975"/>
              <a:ext cx="20359" cy="17875"/>
            </a:xfrm>
            <a:custGeom>
              <a:avLst/>
              <a:gdLst>
                <a:gd name="connsiteX0" fmla="*/ 16216 w 22069"/>
                <a:gd name="connsiteY0" fmla="*/ 19362 h 19377"/>
                <a:gd name="connsiteX1" fmla="*/ 22070 w 22069"/>
                <a:gd name="connsiteY1" fmla="*/ 9908 h 19377"/>
                <a:gd name="connsiteX2" fmla="*/ 16216 w 22069"/>
                <a:gd name="connsiteY2" fmla="*/ 2708 h 19377"/>
                <a:gd name="connsiteX3" fmla="*/ 4054 w 22069"/>
                <a:gd name="connsiteY3" fmla="*/ 0 h 19377"/>
                <a:gd name="connsiteX4" fmla="*/ 0 w 22069"/>
                <a:gd name="connsiteY4" fmla="*/ 2708 h 19377"/>
                <a:gd name="connsiteX5" fmla="*/ 0 w 22069"/>
                <a:gd name="connsiteY5" fmla="*/ 9470 h 19377"/>
                <a:gd name="connsiteX6" fmla="*/ 16216 w 22069"/>
                <a:gd name="connsiteY6" fmla="*/ 19378 h 1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69" h="19377">
                  <a:moveTo>
                    <a:pt x="16216" y="19362"/>
                  </a:moveTo>
                  <a:lnTo>
                    <a:pt x="22070" y="9908"/>
                  </a:lnTo>
                  <a:cubicBezTo>
                    <a:pt x="22070" y="9908"/>
                    <a:pt x="17108" y="3146"/>
                    <a:pt x="16216" y="2708"/>
                  </a:cubicBezTo>
                  <a:cubicBezTo>
                    <a:pt x="15308" y="2254"/>
                    <a:pt x="4054" y="0"/>
                    <a:pt x="4054" y="0"/>
                  </a:cubicBezTo>
                  <a:lnTo>
                    <a:pt x="0" y="2708"/>
                  </a:lnTo>
                  <a:lnTo>
                    <a:pt x="0" y="9470"/>
                  </a:lnTo>
                  <a:lnTo>
                    <a:pt x="16216" y="19378"/>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3" name="Freeform: Shape 252">
              <a:extLst>
                <a:ext uri="{FF2B5EF4-FFF2-40B4-BE49-F238E27FC236}">
                  <a16:creationId xmlns:a16="http://schemas.microsoft.com/office/drawing/2014/main" id="{627CC6EF-F534-E329-D0CB-5F049FEB00F6}"/>
                </a:ext>
              </a:extLst>
            </p:cNvPr>
            <p:cNvSpPr/>
            <p:nvPr/>
          </p:nvSpPr>
          <p:spPr>
            <a:xfrm>
              <a:off x="5713085" y="2953239"/>
              <a:ext cx="17023" cy="14135"/>
            </a:xfrm>
            <a:custGeom>
              <a:avLst/>
              <a:gdLst>
                <a:gd name="connsiteX0" fmla="*/ 14416 w 18453"/>
                <a:gd name="connsiteY0" fmla="*/ 15324 h 15323"/>
                <a:gd name="connsiteX1" fmla="*/ 0 w 18453"/>
                <a:gd name="connsiteY1" fmla="*/ 6308 h 15323"/>
                <a:gd name="connsiteX2" fmla="*/ 0 w 18453"/>
                <a:gd name="connsiteY2" fmla="*/ 2254 h 15323"/>
                <a:gd name="connsiteX3" fmla="*/ 7200 w 18453"/>
                <a:gd name="connsiteY3" fmla="*/ 0 h 15323"/>
                <a:gd name="connsiteX4" fmla="*/ 18454 w 18453"/>
                <a:gd name="connsiteY4" fmla="*/ 7654 h 15323"/>
                <a:gd name="connsiteX5" fmla="*/ 14416 w 18453"/>
                <a:gd name="connsiteY5" fmla="*/ 15324 h 15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53" h="15323">
                  <a:moveTo>
                    <a:pt x="14416" y="15324"/>
                  </a:moveTo>
                  <a:lnTo>
                    <a:pt x="0" y="6308"/>
                  </a:lnTo>
                  <a:lnTo>
                    <a:pt x="0" y="2254"/>
                  </a:lnTo>
                  <a:lnTo>
                    <a:pt x="7200" y="0"/>
                  </a:lnTo>
                  <a:lnTo>
                    <a:pt x="18454" y="7654"/>
                  </a:lnTo>
                  <a:lnTo>
                    <a:pt x="14416" y="15324"/>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4" name="Freeform: Shape 253">
              <a:extLst>
                <a:ext uri="{FF2B5EF4-FFF2-40B4-BE49-F238E27FC236}">
                  <a16:creationId xmlns:a16="http://schemas.microsoft.com/office/drawing/2014/main" id="{FD0C54B6-5C20-962A-DF80-6734BDD65DBF}"/>
                </a:ext>
              </a:extLst>
            </p:cNvPr>
            <p:cNvSpPr/>
            <p:nvPr/>
          </p:nvSpPr>
          <p:spPr>
            <a:xfrm>
              <a:off x="5938667" y="3037997"/>
              <a:ext cx="13717" cy="13298"/>
            </a:xfrm>
            <a:custGeom>
              <a:avLst/>
              <a:gdLst>
                <a:gd name="connsiteX0" fmla="*/ 14870 w 14869"/>
                <a:gd name="connsiteY0" fmla="*/ 14416 h 14415"/>
                <a:gd name="connsiteX1" fmla="*/ 0 w 14869"/>
                <a:gd name="connsiteY1" fmla="*/ 3600 h 14415"/>
                <a:gd name="connsiteX2" fmla="*/ 7216 w 14869"/>
                <a:gd name="connsiteY2" fmla="*/ 0 h 14415"/>
                <a:gd name="connsiteX3" fmla="*/ 14870 w 14869"/>
                <a:gd name="connsiteY3" fmla="*/ 0 h 14415"/>
                <a:gd name="connsiteX4" fmla="*/ 14870 w 14869"/>
                <a:gd name="connsiteY4" fmla="*/ 14416 h 14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9" h="14415">
                  <a:moveTo>
                    <a:pt x="14870" y="14416"/>
                  </a:moveTo>
                  <a:lnTo>
                    <a:pt x="0" y="3600"/>
                  </a:lnTo>
                  <a:lnTo>
                    <a:pt x="7216" y="0"/>
                  </a:lnTo>
                  <a:lnTo>
                    <a:pt x="14870" y="0"/>
                  </a:lnTo>
                  <a:lnTo>
                    <a:pt x="14870" y="14416"/>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5" name="Freeform: Shape 254">
              <a:extLst>
                <a:ext uri="{FF2B5EF4-FFF2-40B4-BE49-F238E27FC236}">
                  <a16:creationId xmlns:a16="http://schemas.microsoft.com/office/drawing/2014/main" id="{2EDBA63F-CE96-77AD-82D8-CAAB0960C5BD}"/>
                </a:ext>
              </a:extLst>
            </p:cNvPr>
            <p:cNvSpPr/>
            <p:nvPr/>
          </p:nvSpPr>
          <p:spPr>
            <a:xfrm>
              <a:off x="5472918" y="2412693"/>
              <a:ext cx="546334" cy="614922"/>
            </a:xfrm>
            <a:custGeom>
              <a:avLst/>
              <a:gdLst>
                <a:gd name="connsiteX0" fmla="*/ 434177 w 592231"/>
                <a:gd name="connsiteY0" fmla="*/ 585957 h 666581"/>
                <a:gd name="connsiteX1" fmla="*/ 453993 w 592231"/>
                <a:gd name="connsiteY1" fmla="*/ 612534 h 666581"/>
                <a:gd name="connsiteX2" fmla="*/ 465700 w 592231"/>
                <a:gd name="connsiteY2" fmla="*/ 618388 h 666581"/>
                <a:gd name="connsiteX3" fmla="*/ 481916 w 592231"/>
                <a:gd name="connsiteY3" fmla="*/ 634150 h 666581"/>
                <a:gd name="connsiteX4" fmla="*/ 493624 w 592231"/>
                <a:gd name="connsiteY4" fmla="*/ 652620 h 666581"/>
                <a:gd name="connsiteX5" fmla="*/ 497678 w 592231"/>
                <a:gd name="connsiteY5" fmla="*/ 666581 h 666581"/>
                <a:gd name="connsiteX6" fmla="*/ 483262 w 592231"/>
                <a:gd name="connsiteY6" fmla="*/ 666581 h 666581"/>
                <a:gd name="connsiteX7" fmla="*/ 455338 w 592231"/>
                <a:gd name="connsiteY7" fmla="*/ 652620 h 666581"/>
                <a:gd name="connsiteX8" fmla="*/ 441831 w 592231"/>
                <a:gd name="connsiteY8" fmla="*/ 652620 h 666581"/>
                <a:gd name="connsiteX9" fmla="*/ 431015 w 592231"/>
                <a:gd name="connsiteY9" fmla="*/ 641366 h 666581"/>
                <a:gd name="connsiteX10" fmla="*/ 420199 w 592231"/>
                <a:gd name="connsiteY10" fmla="*/ 631458 h 666581"/>
                <a:gd name="connsiteX11" fmla="*/ 415237 w 592231"/>
                <a:gd name="connsiteY11" fmla="*/ 628312 h 666581"/>
                <a:gd name="connsiteX12" fmla="*/ 394513 w 592231"/>
                <a:gd name="connsiteY12" fmla="*/ 620658 h 666581"/>
                <a:gd name="connsiteX13" fmla="*/ 380551 w 592231"/>
                <a:gd name="connsiteY13" fmla="*/ 612096 h 666581"/>
                <a:gd name="connsiteX14" fmla="*/ 374243 w 592231"/>
                <a:gd name="connsiteY14" fmla="*/ 599043 h 666581"/>
                <a:gd name="connsiteX15" fmla="*/ 390005 w 592231"/>
                <a:gd name="connsiteY15" fmla="*/ 591389 h 666581"/>
                <a:gd name="connsiteX16" fmla="*/ 376952 w 592231"/>
                <a:gd name="connsiteY16" fmla="*/ 579681 h 666581"/>
                <a:gd name="connsiteX17" fmla="*/ 366136 w 592231"/>
                <a:gd name="connsiteY17" fmla="*/ 585989 h 666581"/>
                <a:gd name="connsiteX18" fmla="*/ 340920 w 592231"/>
                <a:gd name="connsiteY18" fmla="*/ 547704 h 666581"/>
                <a:gd name="connsiteX19" fmla="*/ 317050 w 592231"/>
                <a:gd name="connsiteY19" fmla="*/ 535542 h 666581"/>
                <a:gd name="connsiteX20" fmla="*/ 321104 w 592231"/>
                <a:gd name="connsiteY20" fmla="*/ 548595 h 666581"/>
                <a:gd name="connsiteX21" fmla="*/ 317050 w 592231"/>
                <a:gd name="connsiteY21" fmla="*/ 553541 h 666581"/>
                <a:gd name="connsiteX22" fmla="*/ 295889 w 592231"/>
                <a:gd name="connsiteY22" fmla="*/ 544979 h 666581"/>
                <a:gd name="connsiteX23" fmla="*/ 292289 w 592231"/>
                <a:gd name="connsiteY23" fmla="*/ 552179 h 666581"/>
                <a:gd name="connsiteX24" fmla="*/ 278781 w 592231"/>
                <a:gd name="connsiteY24" fmla="*/ 559833 h 666581"/>
                <a:gd name="connsiteX25" fmla="*/ 256712 w 592231"/>
                <a:gd name="connsiteY25" fmla="*/ 556687 h 666581"/>
                <a:gd name="connsiteX26" fmla="*/ 249058 w 592231"/>
                <a:gd name="connsiteY26" fmla="*/ 544979 h 666581"/>
                <a:gd name="connsiteX27" fmla="*/ 245912 w 592231"/>
                <a:gd name="connsiteY27" fmla="*/ 525164 h 666581"/>
                <a:gd name="connsiteX28" fmla="*/ 263020 w 592231"/>
                <a:gd name="connsiteY28" fmla="*/ 516602 h 666581"/>
                <a:gd name="connsiteX29" fmla="*/ 260312 w 592231"/>
                <a:gd name="connsiteY29" fmla="*/ 504440 h 666581"/>
                <a:gd name="connsiteX30" fmla="*/ 260312 w 592231"/>
                <a:gd name="connsiteY30" fmla="*/ 500840 h 666581"/>
                <a:gd name="connsiteX31" fmla="*/ 278781 w 592231"/>
                <a:gd name="connsiteY31" fmla="*/ 504440 h 666581"/>
                <a:gd name="connsiteX32" fmla="*/ 291835 w 592231"/>
                <a:gd name="connsiteY32" fmla="*/ 513894 h 666581"/>
                <a:gd name="connsiteX33" fmla="*/ 291835 w 592231"/>
                <a:gd name="connsiteY33" fmla="*/ 507586 h 666581"/>
                <a:gd name="connsiteX34" fmla="*/ 302651 w 592231"/>
                <a:gd name="connsiteY34" fmla="*/ 510294 h 666581"/>
                <a:gd name="connsiteX35" fmla="*/ 313013 w 592231"/>
                <a:gd name="connsiteY35" fmla="*/ 504440 h 666581"/>
                <a:gd name="connsiteX36" fmla="*/ 326974 w 592231"/>
                <a:gd name="connsiteY36" fmla="*/ 495878 h 666581"/>
                <a:gd name="connsiteX37" fmla="*/ 339590 w 592231"/>
                <a:gd name="connsiteY37" fmla="*/ 500840 h 666581"/>
                <a:gd name="connsiteX38" fmla="*/ 339136 w 592231"/>
                <a:gd name="connsiteY38" fmla="*/ 489132 h 666581"/>
                <a:gd name="connsiteX39" fmla="*/ 321121 w 592231"/>
                <a:gd name="connsiteY39" fmla="*/ 468409 h 666581"/>
                <a:gd name="connsiteX40" fmla="*/ 346336 w 592231"/>
                <a:gd name="connsiteY40" fmla="*/ 438685 h 666581"/>
                <a:gd name="connsiteX41" fmla="*/ 369752 w 592231"/>
                <a:gd name="connsiteY41" fmla="*/ 441831 h 666581"/>
                <a:gd name="connsiteX42" fmla="*/ 385967 w 592231"/>
                <a:gd name="connsiteY42" fmla="*/ 446339 h 666581"/>
                <a:gd name="connsiteX43" fmla="*/ 389113 w 592231"/>
                <a:gd name="connsiteY43" fmla="*/ 454901 h 666581"/>
                <a:gd name="connsiteX44" fmla="*/ 382805 w 592231"/>
                <a:gd name="connsiteY44" fmla="*/ 475624 h 666581"/>
                <a:gd name="connsiteX45" fmla="*/ 385059 w 592231"/>
                <a:gd name="connsiteY45" fmla="*/ 484186 h 666581"/>
                <a:gd name="connsiteX46" fmla="*/ 390021 w 592231"/>
                <a:gd name="connsiteY46" fmla="*/ 479678 h 666581"/>
                <a:gd name="connsiteX47" fmla="*/ 399021 w 592231"/>
                <a:gd name="connsiteY47" fmla="*/ 458955 h 666581"/>
                <a:gd name="connsiteX48" fmla="*/ 406675 w 592231"/>
                <a:gd name="connsiteY48" fmla="*/ 468409 h 666581"/>
                <a:gd name="connsiteX49" fmla="*/ 410275 w 592231"/>
                <a:gd name="connsiteY49" fmla="*/ 463009 h 666581"/>
                <a:gd name="connsiteX50" fmla="*/ 422437 w 592231"/>
                <a:gd name="connsiteY50" fmla="*/ 464355 h 666581"/>
                <a:gd name="connsiteX51" fmla="*/ 430090 w 592231"/>
                <a:gd name="connsiteY51" fmla="*/ 453993 h 666581"/>
                <a:gd name="connsiteX52" fmla="*/ 430090 w 592231"/>
                <a:gd name="connsiteY52" fmla="*/ 446793 h 666581"/>
                <a:gd name="connsiteX53" fmla="*/ 416129 w 592231"/>
                <a:gd name="connsiteY53" fmla="*/ 438685 h 666581"/>
                <a:gd name="connsiteX54" fmla="*/ 399021 w 592231"/>
                <a:gd name="connsiteY54" fmla="*/ 431031 h 666581"/>
                <a:gd name="connsiteX55" fmla="*/ 398567 w 592231"/>
                <a:gd name="connsiteY55" fmla="*/ 423377 h 666581"/>
                <a:gd name="connsiteX56" fmla="*/ 387751 w 592231"/>
                <a:gd name="connsiteY56" fmla="*/ 418415 h 666581"/>
                <a:gd name="connsiteX57" fmla="*/ 388205 w 592231"/>
                <a:gd name="connsiteY57" fmla="*/ 432831 h 666581"/>
                <a:gd name="connsiteX58" fmla="*/ 385951 w 592231"/>
                <a:gd name="connsiteY58" fmla="*/ 440485 h 666581"/>
                <a:gd name="connsiteX59" fmla="*/ 371535 w 592231"/>
                <a:gd name="connsiteY59" fmla="*/ 436885 h 666581"/>
                <a:gd name="connsiteX60" fmla="*/ 350812 w 592231"/>
                <a:gd name="connsiteY60" fmla="*/ 434631 h 666581"/>
                <a:gd name="connsiteX61" fmla="*/ 356666 w 592231"/>
                <a:gd name="connsiteY61" fmla="*/ 418415 h 666581"/>
                <a:gd name="connsiteX62" fmla="*/ 366573 w 592231"/>
                <a:gd name="connsiteY62" fmla="*/ 413453 h 666581"/>
                <a:gd name="connsiteX63" fmla="*/ 368827 w 592231"/>
                <a:gd name="connsiteY63" fmla="*/ 408053 h 666581"/>
                <a:gd name="connsiteX64" fmla="*/ 364319 w 592231"/>
                <a:gd name="connsiteY64" fmla="*/ 405345 h 666581"/>
                <a:gd name="connsiteX65" fmla="*/ 361173 w 592231"/>
                <a:gd name="connsiteY65" fmla="*/ 394984 h 666581"/>
                <a:gd name="connsiteX66" fmla="*/ 382335 w 592231"/>
                <a:gd name="connsiteY66" fmla="*/ 398129 h 666581"/>
                <a:gd name="connsiteX67" fmla="*/ 360720 w 592231"/>
                <a:gd name="connsiteY67" fmla="*/ 389568 h 666581"/>
                <a:gd name="connsiteX68" fmla="*/ 355774 w 592231"/>
                <a:gd name="connsiteY68" fmla="*/ 374260 h 666581"/>
                <a:gd name="connsiteX69" fmla="*/ 347666 w 592231"/>
                <a:gd name="connsiteY69" fmla="*/ 353990 h 666581"/>
                <a:gd name="connsiteX70" fmla="*/ 336412 w 592231"/>
                <a:gd name="connsiteY70" fmla="*/ 350390 h 666581"/>
                <a:gd name="connsiteX71" fmla="*/ 329650 w 592231"/>
                <a:gd name="connsiteY71" fmla="*/ 344082 h 666581"/>
                <a:gd name="connsiteX72" fmla="*/ 338650 w 592231"/>
                <a:gd name="connsiteY72" fmla="*/ 334174 h 666581"/>
                <a:gd name="connsiteX73" fmla="*/ 330088 w 592231"/>
                <a:gd name="connsiteY73" fmla="*/ 327866 h 666581"/>
                <a:gd name="connsiteX74" fmla="*/ 330996 w 592231"/>
                <a:gd name="connsiteY74" fmla="*/ 336428 h 666581"/>
                <a:gd name="connsiteX75" fmla="*/ 326942 w 592231"/>
                <a:gd name="connsiteY75" fmla="*/ 339136 h 666581"/>
                <a:gd name="connsiteX76" fmla="*/ 315688 w 592231"/>
                <a:gd name="connsiteY76" fmla="*/ 327883 h 666581"/>
                <a:gd name="connsiteX77" fmla="*/ 311180 w 592231"/>
                <a:gd name="connsiteY77" fmla="*/ 319775 h 666581"/>
                <a:gd name="connsiteX78" fmla="*/ 318834 w 592231"/>
                <a:gd name="connsiteY78" fmla="*/ 313013 h 666581"/>
                <a:gd name="connsiteX79" fmla="*/ 317034 w 592231"/>
                <a:gd name="connsiteY79" fmla="*/ 307159 h 666581"/>
                <a:gd name="connsiteX80" fmla="*/ 308926 w 592231"/>
                <a:gd name="connsiteY80" fmla="*/ 313467 h 666581"/>
                <a:gd name="connsiteX81" fmla="*/ 305781 w 592231"/>
                <a:gd name="connsiteY81" fmla="*/ 317975 h 666581"/>
                <a:gd name="connsiteX82" fmla="*/ 300835 w 592231"/>
                <a:gd name="connsiteY82" fmla="*/ 310775 h 666581"/>
                <a:gd name="connsiteX83" fmla="*/ 295873 w 592231"/>
                <a:gd name="connsiteY83" fmla="*/ 312575 h 666581"/>
                <a:gd name="connsiteX84" fmla="*/ 297673 w 592231"/>
                <a:gd name="connsiteY84" fmla="*/ 317537 h 666581"/>
                <a:gd name="connsiteX85" fmla="*/ 279203 w 592231"/>
                <a:gd name="connsiteY85" fmla="*/ 331499 h 666581"/>
                <a:gd name="connsiteX86" fmla="*/ 276057 w 592231"/>
                <a:gd name="connsiteY86" fmla="*/ 327899 h 666581"/>
                <a:gd name="connsiteX87" fmla="*/ 278311 w 592231"/>
                <a:gd name="connsiteY87" fmla="*/ 321137 h 666581"/>
                <a:gd name="connsiteX88" fmla="*/ 276511 w 592231"/>
                <a:gd name="connsiteY88" fmla="*/ 317083 h 666581"/>
                <a:gd name="connsiteX89" fmla="*/ 277857 w 592231"/>
                <a:gd name="connsiteY89" fmla="*/ 307175 h 666581"/>
                <a:gd name="connsiteX90" fmla="*/ 290019 w 592231"/>
                <a:gd name="connsiteY90" fmla="*/ 312137 h 666581"/>
                <a:gd name="connsiteX91" fmla="*/ 298127 w 592231"/>
                <a:gd name="connsiteY91" fmla="*/ 307175 h 666581"/>
                <a:gd name="connsiteX92" fmla="*/ 297219 w 592231"/>
                <a:gd name="connsiteY92" fmla="*/ 297267 h 666581"/>
                <a:gd name="connsiteX93" fmla="*/ 288657 w 592231"/>
                <a:gd name="connsiteY93" fmla="*/ 292305 h 666581"/>
                <a:gd name="connsiteX94" fmla="*/ 281457 w 592231"/>
                <a:gd name="connsiteY94" fmla="*/ 288251 h 666581"/>
                <a:gd name="connsiteX95" fmla="*/ 276495 w 592231"/>
                <a:gd name="connsiteY95" fmla="*/ 279690 h 666581"/>
                <a:gd name="connsiteX96" fmla="*/ 267041 w 592231"/>
                <a:gd name="connsiteY96" fmla="*/ 273836 h 666581"/>
                <a:gd name="connsiteX97" fmla="*/ 275149 w 592231"/>
                <a:gd name="connsiteY97" fmla="*/ 268874 h 666581"/>
                <a:gd name="connsiteX98" fmla="*/ 269295 w 592231"/>
                <a:gd name="connsiteY98" fmla="*/ 259874 h 666581"/>
                <a:gd name="connsiteX99" fmla="*/ 257587 w 592231"/>
                <a:gd name="connsiteY99" fmla="*/ 266636 h 666581"/>
                <a:gd name="connsiteX100" fmla="*/ 255333 w 592231"/>
                <a:gd name="connsiteY100" fmla="*/ 244566 h 666581"/>
                <a:gd name="connsiteX101" fmla="*/ 242717 w 592231"/>
                <a:gd name="connsiteY101" fmla="*/ 240058 h 666581"/>
                <a:gd name="connsiteX102" fmla="*/ 236864 w 592231"/>
                <a:gd name="connsiteY102" fmla="*/ 230604 h 666581"/>
                <a:gd name="connsiteX103" fmla="*/ 228756 w 592231"/>
                <a:gd name="connsiteY103" fmla="*/ 225659 h 666581"/>
                <a:gd name="connsiteX104" fmla="*/ 235955 w 592231"/>
                <a:gd name="connsiteY104" fmla="*/ 218897 h 666581"/>
                <a:gd name="connsiteX105" fmla="*/ 231901 w 592231"/>
                <a:gd name="connsiteY105" fmla="*/ 210335 h 666581"/>
                <a:gd name="connsiteX106" fmla="*/ 224248 w 592231"/>
                <a:gd name="connsiteY106" fmla="*/ 214843 h 666581"/>
                <a:gd name="connsiteX107" fmla="*/ 224248 w 592231"/>
                <a:gd name="connsiteY107" fmla="*/ 222496 h 666581"/>
                <a:gd name="connsiteX108" fmla="*/ 217940 w 592231"/>
                <a:gd name="connsiteY108" fmla="*/ 222496 h 666581"/>
                <a:gd name="connsiteX109" fmla="*/ 215686 w 592231"/>
                <a:gd name="connsiteY109" fmla="*/ 229696 h 666581"/>
                <a:gd name="connsiteX110" fmla="*/ 227393 w 592231"/>
                <a:gd name="connsiteY110" fmla="*/ 234658 h 666581"/>
                <a:gd name="connsiteX111" fmla="*/ 235501 w 592231"/>
                <a:gd name="connsiteY111" fmla="*/ 255820 h 666581"/>
                <a:gd name="connsiteX112" fmla="*/ 215686 w 592231"/>
                <a:gd name="connsiteY112" fmla="*/ 261220 h 666581"/>
                <a:gd name="connsiteX113" fmla="*/ 205324 w 592231"/>
                <a:gd name="connsiteY113" fmla="*/ 254458 h 666581"/>
                <a:gd name="connsiteX114" fmla="*/ 173346 w 592231"/>
                <a:gd name="connsiteY114" fmla="*/ 246804 h 666581"/>
                <a:gd name="connsiteX115" fmla="*/ 191816 w 592231"/>
                <a:gd name="connsiteY115" fmla="*/ 265712 h 666581"/>
                <a:gd name="connsiteX116" fmla="*/ 190016 w 592231"/>
                <a:gd name="connsiteY116" fmla="*/ 269765 h 666581"/>
                <a:gd name="connsiteX117" fmla="*/ 152639 w 592231"/>
                <a:gd name="connsiteY117" fmla="*/ 238242 h 666581"/>
                <a:gd name="connsiteX118" fmla="*/ 169747 w 592231"/>
                <a:gd name="connsiteY118" fmla="*/ 256258 h 666581"/>
                <a:gd name="connsiteX119" fmla="*/ 170201 w 592231"/>
                <a:gd name="connsiteY119" fmla="*/ 262112 h 666581"/>
                <a:gd name="connsiteX120" fmla="*/ 159385 w 592231"/>
                <a:gd name="connsiteY120" fmla="*/ 262112 h 666581"/>
                <a:gd name="connsiteX121" fmla="*/ 147223 w 592231"/>
                <a:gd name="connsiteY121" fmla="*/ 254458 h 666581"/>
                <a:gd name="connsiteX122" fmla="*/ 130115 w 592231"/>
                <a:gd name="connsiteY122" fmla="*/ 257604 h 666581"/>
                <a:gd name="connsiteX123" fmla="*/ 108954 w 592231"/>
                <a:gd name="connsiteY123" fmla="*/ 252658 h 666581"/>
                <a:gd name="connsiteX124" fmla="*/ 92284 w 592231"/>
                <a:gd name="connsiteY124" fmla="*/ 249512 h 666581"/>
                <a:gd name="connsiteX125" fmla="*/ 81922 w 592231"/>
                <a:gd name="connsiteY125" fmla="*/ 245458 h 666581"/>
                <a:gd name="connsiteX126" fmla="*/ 75614 w 592231"/>
                <a:gd name="connsiteY126" fmla="*/ 238258 h 666581"/>
                <a:gd name="connsiteX127" fmla="*/ 75614 w 592231"/>
                <a:gd name="connsiteY127" fmla="*/ 234204 h 666581"/>
                <a:gd name="connsiteX128" fmla="*/ 80576 w 592231"/>
                <a:gd name="connsiteY128" fmla="*/ 223842 h 666581"/>
                <a:gd name="connsiteX129" fmla="*/ 70214 w 592231"/>
                <a:gd name="connsiteY129" fmla="*/ 229242 h 666581"/>
                <a:gd name="connsiteX130" fmla="*/ 64360 w 592231"/>
                <a:gd name="connsiteY130" fmla="*/ 236442 h 666581"/>
                <a:gd name="connsiteX131" fmla="*/ 49053 w 592231"/>
                <a:gd name="connsiteY131" fmla="*/ 235534 h 666581"/>
                <a:gd name="connsiteX132" fmla="*/ 31491 w 592231"/>
                <a:gd name="connsiteY132" fmla="*/ 226080 h 666581"/>
                <a:gd name="connsiteX133" fmla="*/ 17983 w 592231"/>
                <a:gd name="connsiteY133" fmla="*/ 207173 h 666581"/>
                <a:gd name="connsiteX134" fmla="*/ 14383 w 592231"/>
                <a:gd name="connsiteY134" fmla="*/ 190503 h 666581"/>
                <a:gd name="connsiteX135" fmla="*/ 32399 w 592231"/>
                <a:gd name="connsiteY135" fmla="*/ 190503 h 666581"/>
                <a:gd name="connsiteX136" fmla="*/ 44107 w 592231"/>
                <a:gd name="connsiteY136" fmla="*/ 197265 h 666581"/>
                <a:gd name="connsiteX137" fmla="*/ 62577 w 592231"/>
                <a:gd name="connsiteY137" fmla="*/ 192757 h 666581"/>
                <a:gd name="connsiteX138" fmla="*/ 47269 w 592231"/>
                <a:gd name="connsiteY138" fmla="*/ 181941 h 666581"/>
                <a:gd name="connsiteX139" fmla="*/ 45469 w 592231"/>
                <a:gd name="connsiteY139" fmla="*/ 173833 h 666581"/>
                <a:gd name="connsiteX140" fmla="*/ 41869 w 592231"/>
                <a:gd name="connsiteY140" fmla="*/ 176979 h 666581"/>
                <a:gd name="connsiteX141" fmla="*/ 22053 w 592231"/>
                <a:gd name="connsiteY141" fmla="*/ 173833 h 666581"/>
                <a:gd name="connsiteX142" fmla="*/ 7200 w 592231"/>
                <a:gd name="connsiteY142" fmla="*/ 170687 h 666581"/>
                <a:gd name="connsiteX143" fmla="*/ 0 w 592231"/>
                <a:gd name="connsiteY143" fmla="*/ 148617 h 666581"/>
                <a:gd name="connsiteX144" fmla="*/ 0 w 592231"/>
                <a:gd name="connsiteY144" fmla="*/ 130602 h 666581"/>
                <a:gd name="connsiteX145" fmla="*/ 9454 w 592231"/>
                <a:gd name="connsiteY145" fmla="*/ 118894 h 666581"/>
                <a:gd name="connsiteX146" fmla="*/ 4492 w 592231"/>
                <a:gd name="connsiteY146" fmla="*/ 108986 h 666581"/>
                <a:gd name="connsiteX147" fmla="*/ 5400 w 592231"/>
                <a:gd name="connsiteY147" fmla="*/ 99078 h 666581"/>
                <a:gd name="connsiteX148" fmla="*/ 14854 w 592231"/>
                <a:gd name="connsiteY148" fmla="*/ 71155 h 666581"/>
                <a:gd name="connsiteX149" fmla="*/ 17999 w 592231"/>
                <a:gd name="connsiteY149" fmla="*/ 53593 h 666581"/>
                <a:gd name="connsiteX150" fmla="*/ 27453 w 592231"/>
                <a:gd name="connsiteY150" fmla="*/ 33323 h 666581"/>
                <a:gd name="connsiteX151" fmla="*/ 44123 w 592231"/>
                <a:gd name="connsiteY151" fmla="*/ 12162 h 666581"/>
                <a:gd name="connsiteX152" fmla="*/ 59431 w 592231"/>
                <a:gd name="connsiteY152" fmla="*/ 4054 h 666581"/>
                <a:gd name="connsiteX153" fmla="*/ 75192 w 592231"/>
                <a:gd name="connsiteY153" fmla="*/ 0 h 666581"/>
                <a:gd name="connsiteX154" fmla="*/ 89154 w 592231"/>
                <a:gd name="connsiteY154" fmla="*/ 0 h 666581"/>
                <a:gd name="connsiteX155" fmla="*/ 105824 w 592231"/>
                <a:gd name="connsiteY155" fmla="*/ 4508 h 666581"/>
                <a:gd name="connsiteX156" fmla="*/ 108532 w 592231"/>
                <a:gd name="connsiteY156" fmla="*/ 8562 h 666581"/>
                <a:gd name="connsiteX157" fmla="*/ 104932 w 592231"/>
                <a:gd name="connsiteY157" fmla="*/ 15762 h 666581"/>
                <a:gd name="connsiteX158" fmla="*/ 95478 w 592231"/>
                <a:gd name="connsiteY158" fmla="*/ 24324 h 666581"/>
                <a:gd name="connsiteX159" fmla="*/ 87370 w 592231"/>
                <a:gd name="connsiteY159" fmla="*/ 33323 h 666581"/>
                <a:gd name="connsiteX160" fmla="*/ 80171 w 592231"/>
                <a:gd name="connsiteY160" fmla="*/ 49085 h 666581"/>
                <a:gd name="connsiteX161" fmla="*/ 75225 w 592231"/>
                <a:gd name="connsiteY161" fmla="*/ 61701 h 666581"/>
                <a:gd name="connsiteX162" fmla="*/ 70263 w 592231"/>
                <a:gd name="connsiteY162" fmla="*/ 78371 h 666581"/>
                <a:gd name="connsiteX163" fmla="*/ 79263 w 592231"/>
                <a:gd name="connsiteY163" fmla="*/ 99095 h 666581"/>
                <a:gd name="connsiteX164" fmla="*/ 74301 w 592231"/>
                <a:gd name="connsiteY164" fmla="*/ 110802 h 666581"/>
                <a:gd name="connsiteX165" fmla="*/ 76555 w 592231"/>
                <a:gd name="connsiteY165" fmla="*/ 128818 h 666581"/>
                <a:gd name="connsiteX166" fmla="*/ 82408 w 592231"/>
                <a:gd name="connsiteY166" fmla="*/ 144126 h 666581"/>
                <a:gd name="connsiteX167" fmla="*/ 92770 w 592231"/>
                <a:gd name="connsiteY167" fmla="*/ 155834 h 666581"/>
                <a:gd name="connsiteX168" fmla="*/ 104024 w 592231"/>
                <a:gd name="connsiteY168" fmla="*/ 166649 h 666581"/>
                <a:gd name="connsiteX169" fmla="*/ 104478 w 592231"/>
                <a:gd name="connsiteY169" fmla="*/ 173849 h 666581"/>
                <a:gd name="connsiteX170" fmla="*/ 71155 w 592231"/>
                <a:gd name="connsiteY170" fmla="*/ 188265 h 666581"/>
                <a:gd name="connsiteX171" fmla="*/ 72955 w 592231"/>
                <a:gd name="connsiteY171" fmla="*/ 193665 h 666581"/>
                <a:gd name="connsiteX172" fmla="*/ 103132 w 592231"/>
                <a:gd name="connsiteY172" fmla="*/ 180157 h 666581"/>
                <a:gd name="connsiteX173" fmla="*/ 105386 w 592231"/>
                <a:gd name="connsiteY173" fmla="*/ 196373 h 666581"/>
                <a:gd name="connsiteX174" fmla="*/ 110786 w 592231"/>
                <a:gd name="connsiteY174" fmla="*/ 196827 h 666581"/>
                <a:gd name="connsiteX175" fmla="*/ 108986 w 592231"/>
                <a:gd name="connsiteY175" fmla="*/ 178811 h 666581"/>
                <a:gd name="connsiteX176" fmla="*/ 110332 w 592231"/>
                <a:gd name="connsiteY176" fmla="*/ 167103 h 666581"/>
                <a:gd name="connsiteX177" fmla="*/ 114840 w 592231"/>
                <a:gd name="connsiteY177" fmla="*/ 149996 h 666581"/>
                <a:gd name="connsiteX178" fmla="*/ 105386 w 592231"/>
                <a:gd name="connsiteY178" fmla="*/ 149542 h 666581"/>
                <a:gd name="connsiteX179" fmla="*/ 94570 w 592231"/>
                <a:gd name="connsiteY179" fmla="*/ 143234 h 666581"/>
                <a:gd name="connsiteX180" fmla="*/ 82408 w 592231"/>
                <a:gd name="connsiteY180" fmla="*/ 127018 h 666581"/>
                <a:gd name="connsiteX181" fmla="*/ 92316 w 592231"/>
                <a:gd name="connsiteY181" fmla="*/ 124310 h 666581"/>
                <a:gd name="connsiteX182" fmla="*/ 94570 w 592231"/>
                <a:gd name="connsiteY182" fmla="*/ 112148 h 666581"/>
                <a:gd name="connsiteX183" fmla="*/ 105824 w 592231"/>
                <a:gd name="connsiteY183" fmla="*/ 113948 h 666581"/>
                <a:gd name="connsiteX184" fmla="*/ 118440 w 592231"/>
                <a:gd name="connsiteY184" fmla="*/ 127002 h 666581"/>
                <a:gd name="connsiteX185" fmla="*/ 121148 w 592231"/>
                <a:gd name="connsiteY185" fmla="*/ 124294 h 666581"/>
                <a:gd name="connsiteX186" fmla="*/ 107640 w 592231"/>
                <a:gd name="connsiteY186" fmla="*/ 106278 h 666581"/>
                <a:gd name="connsiteX187" fmla="*/ 111240 w 592231"/>
                <a:gd name="connsiteY187" fmla="*/ 95462 h 666581"/>
                <a:gd name="connsiteX188" fmla="*/ 104478 w 592231"/>
                <a:gd name="connsiteY188" fmla="*/ 99970 h 666581"/>
                <a:gd name="connsiteX189" fmla="*/ 95024 w 592231"/>
                <a:gd name="connsiteY189" fmla="*/ 96370 h 666581"/>
                <a:gd name="connsiteX190" fmla="*/ 90516 w 592231"/>
                <a:gd name="connsiteY190" fmla="*/ 79701 h 666581"/>
                <a:gd name="connsiteX191" fmla="*/ 91862 w 592231"/>
                <a:gd name="connsiteY191" fmla="*/ 64393 h 666581"/>
                <a:gd name="connsiteX192" fmla="*/ 98170 w 592231"/>
                <a:gd name="connsiteY192" fmla="*/ 61685 h 666581"/>
                <a:gd name="connsiteX193" fmla="*/ 123386 w 592231"/>
                <a:gd name="connsiteY193" fmla="*/ 72939 h 666581"/>
                <a:gd name="connsiteX194" fmla="*/ 97716 w 592231"/>
                <a:gd name="connsiteY194" fmla="*/ 53577 h 666581"/>
                <a:gd name="connsiteX195" fmla="*/ 122040 w 592231"/>
                <a:gd name="connsiteY195" fmla="*/ 57177 h 666581"/>
                <a:gd name="connsiteX196" fmla="*/ 101316 w 592231"/>
                <a:gd name="connsiteY196" fmla="*/ 45469 h 666581"/>
                <a:gd name="connsiteX197" fmla="*/ 106278 w 592231"/>
                <a:gd name="connsiteY197" fmla="*/ 33307 h 666581"/>
                <a:gd name="connsiteX198" fmla="*/ 114840 w 592231"/>
                <a:gd name="connsiteY198" fmla="*/ 41415 h 666581"/>
                <a:gd name="connsiteX199" fmla="*/ 112132 w 592231"/>
                <a:gd name="connsiteY199" fmla="*/ 33307 h 666581"/>
                <a:gd name="connsiteX200" fmla="*/ 122948 w 592231"/>
                <a:gd name="connsiteY200" fmla="*/ 25199 h 666581"/>
                <a:gd name="connsiteX201" fmla="*/ 130148 w 592231"/>
                <a:gd name="connsiteY201" fmla="*/ 33307 h 666581"/>
                <a:gd name="connsiteX202" fmla="*/ 132856 w 592231"/>
                <a:gd name="connsiteY202" fmla="*/ 29707 h 666581"/>
                <a:gd name="connsiteX203" fmla="*/ 125202 w 592231"/>
                <a:gd name="connsiteY203" fmla="*/ 23853 h 666581"/>
                <a:gd name="connsiteX204" fmla="*/ 140072 w 592231"/>
                <a:gd name="connsiteY204" fmla="*/ 13492 h 666581"/>
                <a:gd name="connsiteX205" fmla="*/ 147726 w 592231"/>
                <a:gd name="connsiteY205" fmla="*/ 4492 h 666581"/>
                <a:gd name="connsiteX206" fmla="*/ 177903 w 592231"/>
                <a:gd name="connsiteY206" fmla="*/ 8546 h 666581"/>
                <a:gd name="connsiteX207" fmla="*/ 183757 w 592231"/>
                <a:gd name="connsiteY207" fmla="*/ 28361 h 666581"/>
                <a:gd name="connsiteX208" fmla="*/ 181957 w 592231"/>
                <a:gd name="connsiteY208" fmla="*/ 38269 h 666581"/>
                <a:gd name="connsiteX209" fmla="*/ 195011 w 592231"/>
                <a:gd name="connsiteY209" fmla="*/ 49977 h 666581"/>
                <a:gd name="connsiteX210" fmla="*/ 195465 w 592231"/>
                <a:gd name="connsiteY210" fmla="*/ 64393 h 666581"/>
                <a:gd name="connsiteX211" fmla="*/ 204027 w 592231"/>
                <a:gd name="connsiteY211" fmla="*/ 76101 h 666581"/>
                <a:gd name="connsiteX212" fmla="*/ 184211 w 592231"/>
                <a:gd name="connsiteY212" fmla="*/ 103116 h 666581"/>
                <a:gd name="connsiteX213" fmla="*/ 196827 w 592231"/>
                <a:gd name="connsiteY213" fmla="*/ 92300 h 666581"/>
                <a:gd name="connsiteX214" fmla="*/ 197281 w 592231"/>
                <a:gd name="connsiteY214" fmla="*/ 99500 h 666581"/>
                <a:gd name="connsiteX215" fmla="*/ 188719 w 592231"/>
                <a:gd name="connsiteY215" fmla="*/ 113008 h 666581"/>
                <a:gd name="connsiteX216" fmla="*/ 194119 w 592231"/>
                <a:gd name="connsiteY216" fmla="*/ 120662 h 666581"/>
                <a:gd name="connsiteX217" fmla="*/ 186465 w 592231"/>
                <a:gd name="connsiteY217" fmla="*/ 120662 h 666581"/>
                <a:gd name="connsiteX218" fmla="*/ 188265 w 592231"/>
                <a:gd name="connsiteY218" fmla="*/ 133715 h 666581"/>
                <a:gd name="connsiteX219" fmla="*/ 200427 w 592231"/>
                <a:gd name="connsiteY219" fmla="*/ 126061 h 666581"/>
                <a:gd name="connsiteX220" fmla="*/ 198173 w 592231"/>
                <a:gd name="connsiteY220" fmla="*/ 115245 h 666581"/>
                <a:gd name="connsiteX221" fmla="*/ 213934 w 592231"/>
                <a:gd name="connsiteY221" fmla="*/ 92284 h 666581"/>
                <a:gd name="connsiteX222" fmla="*/ 223842 w 592231"/>
                <a:gd name="connsiteY222" fmla="*/ 103992 h 666581"/>
                <a:gd name="connsiteX223" fmla="*/ 226096 w 592231"/>
                <a:gd name="connsiteY223" fmla="*/ 128315 h 666581"/>
                <a:gd name="connsiteX224" fmla="*/ 238258 w 592231"/>
                <a:gd name="connsiteY224" fmla="*/ 137315 h 666581"/>
                <a:gd name="connsiteX225" fmla="*/ 229258 w 592231"/>
                <a:gd name="connsiteY225" fmla="*/ 119299 h 666581"/>
                <a:gd name="connsiteX226" fmla="*/ 239620 w 592231"/>
                <a:gd name="connsiteY226" fmla="*/ 124699 h 666581"/>
                <a:gd name="connsiteX227" fmla="*/ 245474 w 592231"/>
                <a:gd name="connsiteY227" fmla="*/ 140915 h 666581"/>
                <a:gd name="connsiteX228" fmla="*/ 256290 w 592231"/>
                <a:gd name="connsiteY228" fmla="*/ 143169 h 666581"/>
                <a:gd name="connsiteX229" fmla="*/ 245036 w 592231"/>
                <a:gd name="connsiteY229" fmla="*/ 122445 h 666581"/>
                <a:gd name="connsiteX230" fmla="*/ 231074 w 592231"/>
                <a:gd name="connsiteY230" fmla="*/ 112537 h 666581"/>
                <a:gd name="connsiteX231" fmla="*/ 230166 w 592231"/>
                <a:gd name="connsiteY231" fmla="*/ 102176 h 666581"/>
                <a:gd name="connsiteX232" fmla="*/ 262598 w 592231"/>
                <a:gd name="connsiteY232" fmla="*/ 117045 h 666581"/>
                <a:gd name="connsiteX233" fmla="*/ 267544 w 592231"/>
                <a:gd name="connsiteY233" fmla="*/ 115700 h 666581"/>
                <a:gd name="connsiteX234" fmla="*/ 239620 w 592231"/>
                <a:gd name="connsiteY234" fmla="*/ 100846 h 666581"/>
                <a:gd name="connsiteX235" fmla="*/ 237820 w 592231"/>
                <a:gd name="connsiteY235" fmla="*/ 89592 h 666581"/>
                <a:gd name="connsiteX236" fmla="*/ 251328 w 592231"/>
                <a:gd name="connsiteY236" fmla="*/ 78338 h 666581"/>
                <a:gd name="connsiteX237" fmla="*/ 264382 w 592231"/>
                <a:gd name="connsiteY237" fmla="*/ 75630 h 666581"/>
                <a:gd name="connsiteX238" fmla="*/ 281489 w 592231"/>
                <a:gd name="connsiteY238" fmla="*/ 81938 h 666581"/>
                <a:gd name="connsiteX239" fmla="*/ 287343 w 592231"/>
                <a:gd name="connsiteY239" fmla="*/ 93646 h 666581"/>
                <a:gd name="connsiteX240" fmla="*/ 290489 w 592231"/>
                <a:gd name="connsiteY240" fmla="*/ 87792 h 666581"/>
                <a:gd name="connsiteX241" fmla="*/ 301743 w 592231"/>
                <a:gd name="connsiteY241" fmla="*/ 93192 h 666581"/>
                <a:gd name="connsiteX242" fmla="*/ 307597 w 592231"/>
                <a:gd name="connsiteY242" fmla="*/ 95446 h 666581"/>
                <a:gd name="connsiteX243" fmla="*/ 312559 w 592231"/>
                <a:gd name="connsiteY243" fmla="*/ 110754 h 666581"/>
                <a:gd name="connsiteX244" fmla="*/ 302651 w 592231"/>
                <a:gd name="connsiteY244" fmla="*/ 117516 h 666581"/>
                <a:gd name="connsiteX245" fmla="*/ 289597 w 592231"/>
                <a:gd name="connsiteY245" fmla="*/ 118424 h 666581"/>
                <a:gd name="connsiteX246" fmla="*/ 279689 w 592231"/>
                <a:gd name="connsiteY246" fmla="*/ 136439 h 666581"/>
                <a:gd name="connsiteX247" fmla="*/ 300413 w 592231"/>
                <a:gd name="connsiteY247" fmla="*/ 122478 h 666581"/>
                <a:gd name="connsiteX248" fmla="*/ 290959 w 592231"/>
                <a:gd name="connsiteY248" fmla="*/ 149947 h 666581"/>
                <a:gd name="connsiteX249" fmla="*/ 309429 w 592231"/>
                <a:gd name="connsiteY249" fmla="*/ 120678 h 666581"/>
                <a:gd name="connsiteX250" fmla="*/ 323391 w 592231"/>
                <a:gd name="connsiteY250" fmla="*/ 122024 h 666581"/>
                <a:gd name="connsiteX251" fmla="*/ 328791 w 592231"/>
                <a:gd name="connsiteY251" fmla="*/ 130131 h 666581"/>
                <a:gd name="connsiteX252" fmla="*/ 328791 w 592231"/>
                <a:gd name="connsiteY252" fmla="*/ 138693 h 666581"/>
                <a:gd name="connsiteX253" fmla="*/ 311683 w 592231"/>
                <a:gd name="connsiteY253" fmla="*/ 147693 h 666581"/>
                <a:gd name="connsiteX254" fmla="*/ 303575 w 592231"/>
                <a:gd name="connsiteY254" fmla="*/ 158509 h 666581"/>
                <a:gd name="connsiteX255" fmla="*/ 317537 w 592231"/>
                <a:gd name="connsiteY255" fmla="*/ 150855 h 666581"/>
                <a:gd name="connsiteX256" fmla="*/ 313029 w 592231"/>
                <a:gd name="connsiteY256" fmla="*/ 176525 h 666581"/>
                <a:gd name="connsiteX257" fmla="*/ 316175 w 592231"/>
                <a:gd name="connsiteY257" fmla="*/ 177871 h 666581"/>
                <a:gd name="connsiteX258" fmla="*/ 321575 w 592231"/>
                <a:gd name="connsiteY258" fmla="*/ 152655 h 666581"/>
                <a:gd name="connsiteX259" fmla="*/ 327883 w 592231"/>
                <a:gd name="connsiteY259" fmla="*/ 142293 h 666581"/>
                <a:gd name="connsiteX260" fmla="*/ 339590 w 592231"/>
                <a:gd name="connsiteY260" fmla="*/ 141839 h 666581"/>
                <a:gd name="connsiteX261" fmla="*/ 333737 w 592231"/>
                <a:gd name="connsiteY261" fmla="*/ 154001 h 666581"/>
                <a:gd name="connsiteX262" fmla="*/ 328337 w 592231"/>
                <a:gd name="connsiteY262" fmla="*/ 176963 h 666581"/>
                <a:gd name="connsiteX263" fmla="*/ 336899 w 592231"/>
                <a:gd name="connsiteY263" fmla="*/ 154893 h 666581"/>
                <a:gd name="connsiteX264" fmla="*/ 341407 w 592231"/>
                <a:gd name="connsiteY264" fmla="*/ 157147 h 666581"/>
                <a:gd name="connsiteX265" fmla="*/ 336444 w 592231"/>
                <a:gd name="connsiteY265" fmla="*/ 182817 h 666581"/>
                <a:gd name="connsiteX266" fmla="*/ 343644 w 592231"/>
                <a:gd name="connsiteY266" fmla="*/ 159855 h 666581"/>
                <a:gd name="connsiteX267" fmla="*/ 349044 w 592231"/>
                <a:gd name="connsiteY267" fmla="*/ 165255 h 666581"/>
                <a:gd name="connsiteX268" fmla="*/ 346336 w 592231"/>
                <a:gd name="connsiteY268" fmla="*/ 180108 h 666581"/>
                <a:gd name="connsiteX269" fmla="*/ 359390 w 592231"/>
                <a:gd name="connsiteY269" fmla="*/ 149477 h 666581"/>
                <a:gd name="connsiteX270" fmla="*/ 381459 w 592231"/>
                <a:gd name="connsiteY270" fmla="*/ 158477 h 666581"/>
                <a:gd name="connsiteX271" fmla="*/ 391367 w 592231"/>
                <a:gd name="connsiteY271" fmla="*/ 176492 h 666581"/>
                <a:gd name="connsiteX272" fmla="*/ 379659 w 592231"/>
                <a:gd name="connsiteY272" fmla="*/ 186854 h 666581"/>
                <a:gd name="connsiteX273" fmla="*/ 371098 w 592231"/>
                <a:gd name="connsiteY273" fmla="*/ 187762 h 666581"/>
                <a:gd name="connsiteX274" fmla="*/ 384605 w 592231"/>
                <a:gd name="connsiteY274" fmla="*/ 192270 h 666581"/>
                <a:gd name="connsiteX275" fmla="*/ 399021 w 592231"/>
                <a:gd name="connsiteY275" fmla="*/ 185962 h 666581"/>
                <a:gd name="connsiteX276" fmla="*/ 403529 w 592231"/>
                <a:gd name="connsiteY276" fmla="*/ 192270 h 666581"/>
                <a:gd name="connsiteX277" fmla="*/ 390475 w 592231"/>
                <a:gd name="connsiteY277" fmla="*/ 214794 h 666581"/>
                <a:gd name="connsiteX278" fmla="*/ 414799 w 592231"/>
                <a:gd name="connsiteY278" fmla="*/ 200832 h 666581"/>
                <a:gd name="connsiteX279" fmla="*/ 406237 w 592231"/>
                <a:gd name="connsiteY279" fmla="*/ 221102 h 666581"/>
                <a:gd name="connsiteX280" fmla="*/ 426053 w 592231"/>
                <a:gd name="connsiteY280" fmla="*/ 205794 h 666581"/>
                <a:gd name="connsiteX281" fmla="*/ 449922 w 592231"/>
                <a:gd name="connsiteY281" fmla="*/ 219302 h 666581"/>
                <a:gd name="connsiteX282" fmla="*/ 440015 w 592231"/>
                <a:gd name="connsiteY282" fmla="*/ 231918 h 666581"/>
                <a:gd name="connsiteX283" fmla="*/ 413891 w 592231"/>
                <a:gd name="connsiteY283" fmla="*/ 244534 h 666581"/>
                <a:gd name="connsiteX284" fmla="*/ 414345 w 592231"/>
                <a:gd name="connsiteY284" fmla="*/ 254896 h 666581"/>
                <a:gd name="connsiteX285" fmla="*/ 421107 w 592231"/>
                <a:gd name="connsiteY285" fmla="*/ 246788 h 666581"/>
                <a:gd name="connsiteX286" fmla="*/ 439577 w 592231"/>
                <a:gd name="connsiteY286" fmla="*/ 241826 h 666581"/>
                <a:gd name="connsiteX287" fmla="*/ 433269 w 592231"/>
                <a:gd name="connsiteY287" fmla="*/ 253079 h 666581"/>
                <a:gd name="connsiteX288" fmla="*/ 417507 w 592231"/>
                <a:gd name="connsiteY288" fmla="*/ 265695 h 666581"/>
                <a:gd name="connsiteX289" fmla="*/ 427415 w 592231"/>
                <a:gd name="connsiteY289" fmla="*/ 266603 h 666581"/>
                <a:gd name="connsiteX290" fmla="*/ 437323 w 592231"/>
                <a:gd name="connsiteY290" fmla="*/ 257150 h 666581"/>
                <a:gd name="connsiteX291" fmla="*/ 448576 w 592231"/>
                <a:gd name="connsiteY291" fmla="*/ 246334 h 666581"/>
                <a:gd name="connsiteX292" fmla="*/ 446776 w 592231"/>
                <a:gd name="connsiteY292" fmla="*/ 240480 h 666581"/>
                <a:gd name="connsiteX293" fmla="*/ 453084 w 592231"/>
                <a:gd name="connsiteY293" fmla="*/ 233280 h 666581"/>
                <a:gd name="connsiteX294" fmla="*/ 467046 w 592231"/>
                <a:gd name="connsiteY294" fmla="*/ 247242 h 666581"/>
                <a:gd name="connsiteX295" fmla="*/ 471992 w 592231"/>
                <a:gd name="connsiteY295" fmla="*/ 267511 h 666581"/>
                <a:gd name="connsiteX296" fmla="*/ 454884 w 592231"/>
                <a:gd name="connsiteY296" fmla="*/ 266603 h 666581"/>
                <a:gd name="connsiteX297" fmla="*/ 449485 w 592231"/>
                <a:gd name="connsiteY297" fmla="*/ 273803 h 666581"/>
                <a:gd name="connsiteX298" fmla="*/ 417961 w 592231"/>
                <a:gd name="connsiteY298" fmla="*/ 280111 h 666581"/>
                <a:gd name="connsiteX299" fmla="*/ 444085 w 592231"/>
                <a:gd name="connsiteY299" fmla="*/ 279203 h 666581"/>
                <a:gd name="connsiteX300" fmla="*/ 453084 w 592231"/>
                <a:gd name="connsiteY300" fmla="*/ 285057 h 666581"/>
                <a:gd name="connsiteX301" fmla="*/ 470192 w 592231"/>
                <a:gd name="connsiteY301" fmla="*/ 287311 h 666581"/>
                <a:gd name="connsiteX302" fmla="*/ 480100 w 592231"/>
                <a:gd name="connsiteY302" fmla="*/ 295873 h 666581"/>
                <a:gd name="connsiteX303" fmla="*/ 480100 w 592231"/>
                <a:gd name="connsiteY303" fmla="*/ 301727 h 666581"/>
                <a:gd name="connsiteX304" fmla="*/ 471538 w 592231"/>
                <a:gd name="connsiteY304" fmla="*/ 302635 h 666581"/>
                <a:gd name="connsiteX305" fmla="*/ 452176 w 592231"/>
                <a:gd name="connsiteY305" fmla="*/ 298127 h 666581"/>
                <a:gd name="connsiteX306" fmla="*/ 438669 w 592231"/>
                <a:gd name="connsiteY306" fmla="*/ 294073 h 666581"/>
                <a:gd name="connsiteX307" fmla="*/ 432815 w 592231"/>
                <a:gd name="connsiteY307" fmla="*/ 297673 h 666581"/>
                <a:gd name="connsiteX308" fmla="*/ 436869 w 592231"/>
                <a:gd name="connsiteY308" fmla="*/ 306672 h 666581"/>
                <a:gd name="connsiteX309" fmla="*/ 446776 w 592231"/>
                <a:gd name="connsiteY309" fmla="*/ 303964 h 666581"/>
                <a:gd name="connsiteX310" fmla="*/ 458938 w 592231"/>
                <a:gd name="connsiteY310" fmla="*/ 309818 h 666581"/>
                <a:gd name="connsiteX311" fmla="*/ 444522 w 592231"/>
                <a:gd name="connsiteY311" fmla="*/ 312526 h 666581"/>
                <a:gd name="connsiteX312" fmla="*/ 453522 w 592231"/>
                <a:gd name="connsiteY312" fmla="*/ 318834 h 666581"/>
                <a:gd name="connsiteX313" fmla="*/ 445869 w 592231"/>
                <a:gd name="connsiteY313" fmla="*/ 318834 h 666581"/>
                <a:gd name="connsiteX314" fmla="*/ 427853 w 592231"/>
                <a:gd name="connsiteY314" fmla="*/ 322888 h 666581"/>
                <a:gd name="connsiteX315" fmla="*/ 435961 w 592231"/>
                <a:gd name="connsiteY315" fmla="*/ 328742 h 666581"/>
                <a:gd name="connsiteX316" fmla="*/ 453522 w 592231"/>
                <a:gd name="connsiteY316" fmla="*/ 333250 h 666581"/>
                <a:gd name="connsiteX317" fmla="*/ 446760 w 592231"/>
                <a:gd name="connsiteY317" fmla="*/ 335504 h 666581"/>
                <a:gd name="connsiteX318" fmla="*/ 480538 w 592231"/>
                <a:gd name="connsiteY318" fmla="*/ 344066 h 666581"/>
                <a:gd name="connsiteX319" fmla="*/ 475576 w 592231"/>
                <a:gd name="connsiteY319" fmla="*/ 355774 h 666581"/>
                <a:gd name="connsiteX320" fmla="*/ 488629 w 592231"/>
                <a:gd name="connsiteY320" fmla="*/ 365682 h 666581"/>
                <a:gd name="connsiteX321" fmla="*/ 491337 w 592231"/>
                <a:gd name="connsiteY321" fmla="*/ 373336 h 666581"/>
                <a:gd name="connsiteX322" fmla="*/ 501699 w 592231"/>
                <a:gd name="connsiteY322" fmla="*/ 369736 h 666581"/>
                <a:gd name="connsiteX323" fmla="*/ 505753 w 592231"/>
                <a:gd name="connsiteY323" fmla="*/ 377843 h 666581"/>
                <a:gd name="connsiteX324" fmla="*/ 513407 w 592231"/>
                <a:gd name="connsiteY324" fmla="*/ 365228 h 666581"/>
                <a:gd name="connsiteX325" fmla="*/ 518807 w 592231"/>
                <a:gd name="connsiteY325" fmla="*/ 367482 h 666581"/>
                <a:gd name="connsiteX326" fmla="*/ 513845 w 592231"/>
                <a:gd name="connsiteY326" fmla="*/ 380535 h 666581"/>
                <a:gd name="connsiteX327" fmla="*/ 526007 w 592231"/>
                <a:gd name="connsiteY327" fmla="*/ 380535 h 666581"/>
                <a:gd name="connsiteX328" fmla="*/ 536369 w 592231"/>
                <a:gd name="connsiteY328" fmla="*/ 393589 h 666581"/>
                <a:gd name="connsiteX329" fmla="*/ 536369 w 592231"/>
                <a:gd name="connsiteY329" fmla="*/ 401697 h 666581"/>
                <a:gd name="connsiteX330" fmla="*/ 525115 w 592231"/>
                <a:gd name="connsiteY330" fmla="*/ 407097 h 666581"/>
                <a:gd name="connsiteX331" fmla="*/ 536369 w 592231"/>
                <a:gd name="connsiteY331" fmla="*/ 409805 h 666581"/>
                <a:gd name="connsiteX332" fmla="*/ 533223 w 592231"/>
                <a:gd name="connsiteY332" fmla="*/ 417005 h 666581"/>
                <a:gd name="connsiteX333" fmla="*/ 553038 w 592231"/>
                <a:gd name="connsiteY333" fmla="*/ 406189 h 666581"/>
                <a:gd name="connsiteX334" fmla="*/ 558000 w 592231"/>
                <a:gd name="connsiteY334" fmla="*/ 408443 h 666581"/>
                <a:gd name="connsiteX335" fmla="*/ 548093 w 592231"/>
                <a:gd name="connsiteY335" fmla="*/ 430512 h 666581"/>
                <a:gd name="connsiteX336" fmla="*/ 558000 w 592231"/>
                <a:gd name="connsiteY336" fmla="*/ 431420 h 666581"/>
                <a:gd name="connsiteX337" fmla="*/ 570162 w 592231"/>
                <a:gd name="connsiteY337" fmla="*/ 422421 h 666581"/>
                <a:gd name="connsiteX338" fmla="*/ 577816 w 592231"/>
                <a:gd name="connsiteY338" fmla="*/ 420621 h 666581"/>
                <a:gd name="connsiteX339" fmla="*/ 592232 w 592231"/>
                <a:gd name="connsiteY339" fmla="*/ 440890 h 666581"/>
                <a:gd name="connsiteX340" fmla="*/ 586832 w 592231"/>
                <a:gd name="connsiteY340" fmla="*/ 448998 h 666581"/>
                <a:gd name="connsiteX341" fmla="*/ 576470 w 592231"/>
                <a:gd name="connsiteY341" fmla="*/ 439544 h 666581"/>
                <a:gd name="connsiteX342" fmla="*/ 582778 w 592231"/>
                <a:gd name="connsiteY342" fmla="*/ 454398 h 666581"/>
                <a:gd name="connsiteX343" fmla="*/ 565216 w 592231"/>
                <a:gd name="connsiteY343" fmla="*/ 452598 h 666581"/>
                <a:gd name="connsiteX344" fmla="*/ 570616 w 592231"/>
                <a:gd name="connsiteY344" fmla="*/ 459360 h 666581"/>
                <a:gd name="connsiteX345" fmla="*/ 560708 w 592231"/>
                <a:gd name="connsiteY345" fmla="*/ 462960 h 666581"/>
                <a:gd name="connsiteX346" fmla="*/ 577816 w 592231"/>
                <a:gd name="connsiteY346" fmla="*/ 472868 h 666581"/>
                <a:gd name="connsiteX347" fmla="*/ 572854 w 592231"/>
                <a:gd name="connsiteY347" fmla="*/ 475576 h 666581"/>
                <a:gd name="connsiteX348" fmla="*/ 560238 w 592231"/>
                <a:gd name="connsiteY348" fmla="*/ 472868 h 666581"/>
                <a:gd name="connsiteX349" fmla="*/ 569238 w 592231"/>
                <a:gd name="connsiteY349" fmla="*/ 484122 h 666581"/>
                <a:gd name="connsiteX350" fmla="*/ 559330 w 592231"/>
                <a:gd name="connsiteY350" fmla="*/ 484122 h 666581"/>
                <a:gd name="connsiteX351" fmla="*/ 559330 w 592231"/>
                <a:gd name="connsiteY351" fmla="*/ 491321 h 666581"/>
                <a:gd name="connsiteX352" fmla="*/ 548076 w 592231"/>
                <a:gd name="connsiteY352" fmla="*/ 484122 h 666581"/>
                <a:gd name="connsiteX353" fmla="*/ 546276 w 592231"/>
                <a:gd name="connsiteY353" fmla="*/ 495829 h 666581"/>
                <a:gd name="connsiteX354" fmla="*/ 549422 w 592231"/>
                <a:gd name="connsiteY354" fmla="*/ 508883 h 666581"/>
                <a:gd name="connsiteX355" fmla="*/ 545368 w 592231"/>
                <a:gd name="connsiteY355" fmla="*/ 524191 h 666581"/>
                <a:gd name="connsiteX356" fmla="*/ 527807 w 592231"/>
                <a:gd name="connsiteY356" fmla="*/ 507083 h 666581"/>
                <a:gd name="connsiteX357" fmla="*/ 526461 w 592231"/>
                <a:gd name="connsiteY357" fmla="*/ 519245 h 666581"/>
                <a:gd name="connsiteX358" fmla="*/ 516553 w 592231"/>
                <a:gd name="connsiteY358" fmla="*/ 510245 h 666581"/>
                <a:gd name="connsiteX359" fmla="*/ 524207 w 592231"/>
                <a:gd name="connsiteY359" fmla="*/ 503045 h 666581"/>
                <a:gd name="connsiteX360" fmla="*/ 512499 w 592231"/>
                <a:gd name="connsiteY360" fmla="*/ 503499 h 666581"/>
                <a:gd name="connsiteX361" fmla="*/ 516099 w 592231"/>
                <a:gd name="connsiteY361" fmla="*/ 495846 h 666581"/>
                <a:gd name="connsiteX362" fmla="*/ 506191 w 592231"/>
                <a:gd name="connsiteY362" fmla="*/ 495846 h 666581"/>
                <a:gd name="connsiteX363" fmla="*/ 517007 w 592231"/>
                <a:gd name="connsiteY363" fmla="*/ 491338 h 666581"/>
                <a:gd name="connsiteX364" fmla="*/ 505753 w 592231"/>
                <a:gd name="connsiteY364" fmla="*/ 489084 h 666581"/>
                <a:gd name="connsiteX365" fmla="*/ 508007 w 592231"/>
                <a:gd name="connsiteY365" fmla="*/ 479630 h 666581"/>
                <a:gd name="connsiteX366" fmla="*/ 523315 w 592231"/>
                <a:gd name="connsiteY366" fmla="*/ 475576 h 666581"/>
                <a:gd name="connsiteX367" fmla="*/ 527369 w 592231"/>
                <a:gd name="connsiteY367" fmla="*/ 460268 h 666581"/>
                <a:gd name="connsiteX368" fmla="*/ 516115 w 592231"/>
                <a:gd name="connsiteY368" fmla="*/ 472884 h 666581"/>
                <a:gd name="connsiteX369" fmla="*/ 501699 w 592231"/>
                <a:gd name="connsiteY369" fmla="*/ 475592 h 666581"/>
                <a:gd name="connsiteX370" fmla="*/ 497191 w 592231"/>
                <a:gd name="connsiteY370" fmla="*/ 472884 h 666581"/>
                <a:gd name="connsiteX371" fmla="*/ 506191 w 592231"/>
                <a:gd name="connsiteY371" fmla="*/ 457122 h 666581"/>
                <a:gd name="connsiteX372" fmla="*/ 495375 w 592231"/>
                <a:gd name="connsiteY372" fmla="*/ 465684 h 666581"/>
                <a:gd name="connsiteX373" fmla="*/ 486813 w 592231"/>
                <a:gd name="connsiteY373" fmla="*/ 458922 h 666581"/>
                <a:gd name="connsiteX374" fmla="*/ 479159 w 592231"/>
                <a:gd name="connsiteY374" fmla="*/ 446760 h 666581"/>
                <a:gd name="connsiteX375" fmla="*/ 466106 w 592231"/>
                <a:gd name="connsiteY375" fmla="*/ 440452 h 666581"/>
                <a:gd name="connsiteX376" fmla="*/ 471506 w 592231"/>
                <a:gd name="connsiteY376" fmla="*/ 453068 h 666581"/>
                <a:gd name="connsiteX377" fmla="*/ 457090 w 592231"/>
                <a:gd name="connsiteY377" fmla="*/ 445869 h 666581"/>
                <a:gd name="connsiteX378" fmla="*/ 466090 w 592231"/>
                <a:gd name="connsiteY378" fmla="*/ 458485 h 666581"/>
                <a:gd name="connsiteX379" fmla="*/ 456182 w 592231"/>
                <a:gd name="connsiteY379" fmla="*/ 450831 h 666581"/>
                <a:gd name="connsiteX380" fmla="*/ 448074 w 592231"/>
                <a:gd name="connsiteY380" fmla="*/ 456684 h 666581"/>
                <a:gd name="connsiteX381" fmla="*/ 454836 w 592231"/>
                <a:gd name="connsiteY381" fmla="*/ 464792 h 666581"/>
                <a:gd name="connsiteX382" fmla="*/ 470598 w 592231"/>
                <a:gd name="connsiteY382" fmla="*/ 468392 h 666581"/>
                <a:gd name="connsiteX383" fmla="*/ 471051 w 592231"/>
                <a:gd name="connsiteY383" fmla="*/ 479646 h 666581"/>
                <a:gd name="connsiteX384" fmla="*/ 458890 w 592231"/>
                <a:gd name="connsiteY384" fmla="*/ 479646 h 666581"/>
                <a:gd name="connsiteX385" fmla="*/ 453928 w 592231"/>
                <a:gd name="connsiteY385" fmla="*/ 468392 h 666581"/>
                <a:gd name="connsiteX386" fmla="*/ 444020 w 592231"/>
                <a:gd name="connsiteY386" fmla="*/ 462538 h 666581"/>
                <a:gd name="connsiteX387" fmla="*/ 445820 w 592231"/>
                <a:gd name="connsiteY387" fmla="*/ 472900 h 666581"/>
                <a:gd name="connsiteX388" fmla="*/ 453474 w 592231"/>
                <a:gd name="connsiteY388" fmla="*/ 486862 h 666581"/>
                <a:gd name="connsiteX389" fmla="*/ 454819 w 592231"/>
                <a:gd name="connsiteY389" fmla="*/ 493624 h 666581"/>
                <a:gd name="connsiteX390" fmla="*/ 470127 w 592231"/>
                <a:gd name="connsiteY390" fmla="*/ 489116 h 666581"/>
                <a:gd name="connsiteX391" fmla="*/ 469219 w 592231"/>
                <a:gd name="connsiteY391" fmla="*/ 500370 h 666581"/>
                <a:gd name="connsiteX392" fmla="*/ 472819 w 592231"/>
                <a:gd name="connsiteY392" fmla="*/ 513423 h 666581"/>
                <a:gd name="connsiteX393" fmla="*/ 483181 w 592231"/>
                <a:gd name="connsiteY393" fmla="*/ 526477 h 666581"/>
                <a:gd name="connsiteX394" fmla="*/ 494435 w 592231"/>
                <a:gd name="connsiteY394" fmla="*/ 533239 h 666581"/>
                <a:gd name="connsiteX395" fmla="*/ 504797 w 592231"/>
                <a:gd name="connsiteY395" fmla="*/ 535493 h 666581"/>
                <a:gd name="connsiteX396" fmla="*/ 511996 w 592231"/>
                <a:gd name="connsiteY396" fmla="*/ 544947 h 666581"/>
                <a:gd name="connsiteX397" fmla="*/ 511996 w 592231"/>
                <a:gd name="connsiteY397" fmla="*/ 557563 h 666581"/>
                <a:gd name="connsiteX398" fmla="*/ 504797 w 592231"/>
                <a:gd name="connsiteY398" fmla="*/ 558909 h 666581"/>
                <a:gd name="connsiteX399" fmla="*/ 519666 w 592231"/>
                <a:gd name="connsiteY399" fmla="*/ 572870 h 666581"/>
                <a:gd name="connsiteX400" fmla="*/ 529120 w 592231"/>
                <a:gd name="connsiteY400" fmla="*/ 585924 h 666581"/>
                <a:gd name="connsiteX401" fmla="*/ 533174 w 592231"/>
                <a:gd name="connsiteY401" fmla="*/ 601232 h 666581"/>
                <a:gd name="connsiteX402" fmla="*/ 527320 w 592231"/>
                <a:gd name="connsiteY402" fmla="*/ 595378 h 666581"/>
                <a:gd name="connsiteX403" fmla="*/ 526412 w 592231"/>
                <a:gd name="connsiteY403" fmla="*/ 604832 h 666581"/>
                <a:gd name="connsiteX404" fmla="*/ 511996 w 592231"/>
                <a:gd name="connsiteY404" fmla="*/ 585924 h 666581"/>
                <a:gd name="connsiteX405" fmla="*/ 517396 w 592231"/>
                <a:gd name="connsiteY405" fmla="*/ 601232 h 666581"/>
                <a:gd name="connsiteX406" fmla="*/ 519650 w 592231"/>
                <a:gd name="connsiteY406" fmla="*/ 620593 h 666581"/>
                <a:gd name="connsiteX407" fmla="*/ 511996 w 592231"/>
                <a:gd name="connsiteY407" fmla="*/ 620593 h 666581"/>
                <a:gd name="connsiteX408" fmla="*/ 519650 w 592231"/>
                <a:gd name="connsiteY408" fmla="*/ 630955 h 666581"/>
                <a:gd name="connsiteX409" fmla="*/ 514250 w 592231"/>
                <a:gd name="connsiteY409" fmla="*/ 638609 h 666581"/>
                <a:gd name="connsiteX410" fmla="*/ 504797 w 592231"/>
                <a:gd name="connsiteY410" fmla="*/ 628701 h 666581"/>
                <a:gd name="connsiteX411" fmla="*/ 504797 w 592231"/>
                <a:gd name="connsiteY411" fmla="*/ 624647 h 666581"/>
                <a:gd name="connsiteX412" fmla="*/ 498943 w 592231"/>
                <a:gd name="connsiteY412" fmla="*/ 620593 h 666581"/>
                <a:gd name="connsiteX413" fmla="*/ 489489 w 592231"/>
                <a:gd name="connsiteY413" fmla="*/ 611594 h 666581"/>
                <a:gd name="connsiteX414" fmla="*/ 489035 w 592231"/>
                <a:gd name="connsiteY414" fmla="*/ 614740 h 666581"/>
                <a:gd name="connsiteX415" fmla="*/ 480035 w 592231"/>
                <a:gd name="connsiteY415" fmla="*/ 604832 h 666581"/>
                <a:gd name="connsiteX416" fmla="*/ 479127 w 592231"/>
                <a:gd name="connsiteY416" fmla="*/ 609794 h 666581"/>
                <a:gd name="connsiteX417" fmla="*/ 472365 w 592231"/>
                <a:gd name="connsiteY417" fmla="*/ 601232 h 666581"/>
                <a:gd name="connsiteX418" fmla="*/ 471019 w 592231"/>
                <a:gd name="connsiteY418" fmla="*/ 607086 h 666581"/>
                <a:gd name="connsiteX419" fmla="*/ 464711 w 592231"/>
                <a:gd name="connsiteY419" fmla="*/ 595378 h 666581"/>
                <a:gd name="connsiteX420" fmla="*/ 461565 w 592231"/>
                <a:gd name="connsiteY420" fmla="*/ 601232 h 666581"/>
                <a:gd name="connsiteX421" fmla="*/ 445349 w 592231"/>
                <a:gd name="connsiteY421" fmla="*/ 585924 h 666581"/>
                <a:gd name="connsiteX422" fmla="*/ 439042 w 592231"/>
                <a:gd name="connsiteY422" fmla="*/ 583670 h 666581"/>
                <a:gd name="connsiteX423" fmla="*/ 434080 w 592231"/>
                <a:gd name="connsiteY423" fmla="*/ 585924 h 66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Lst>
              <a:rect l="l" t="t" r="r" b="b"/>
              <a:pathLst>
                <a:path w="592231" h="666581">
                  <a:moveTo>
                    <a:pt x="434177" y="585957"/>
                  </a:moveTo>
                  <a:lnTo>
                    <a:pt x="453993" y="612534"/>
                  </a:lnTo>
                  <a:lnTo>
                    <a:pt x="465700" y="618388"/>
                  </a:lnTo>
                  <a:lnTo>
                    <a:pt x="481916" y="634150"/>
                  </a:lnTo>
                  <a:lnTo>
                    <a:pt x="493624" y="652620"/>
                  </a:lnTo>
                  <a:lnTo>
                    <a:pt x="497678" y="666581"/>
                  </a:lnTo>
                  <a:lnTo>
                    <a:pt x="483262" y="666581"/>
                  </a:lnTo>
                  <a:lnTo>
                    <a:pt x="455338" y="652620"/>
                  </a:lnTo>
                  <a:lnTo>
                    <a:pt x="441831" y="652620"/>
                  </a:lnTo>
                  <a:lnTo>
                    <a:pt x="431015" y="641366"/>
                  </a:lnTo>
                  <a:lnTo>
                    <a:pt x="420199" y="631458"/>
                  </a:lnTo>
                  <a:lnTo>
                    <a:pt x="415237" y="628312"/>
                  </a:lnTo>
                  <a:lnTo>
                    <a:pt x="394513" y="620658"/>
                  </a:lnTo>
                  <a:lnTo>
                    <a:pt x="380551" y="612096"/>
                  </a:lnTo>
                  <a:lnTo>
                    <a:pt x="374243" y="599043"/>
                  </a:lnTo>
                  <a:cubicBezTo>
                    <a:pt x="374243" y="599043"/>
                    <a:pt x="389551" y="592735"/>
                    <a:pt x="390005" y="591389"/>
                  </a:cubicBezTo>
                  <a:cubicBezTo>
                    <a:pt x="390459" y="590043"/>
                    <a:pt x="376952" y="579681"/>
                    <a:pt x="376952" y="579681"/>
                  </a:cubicBezTo>
                  <a:lnTo>
                    <a:pt x="366136" y="585989"/>
                  </a:lnTo>
                  <a:lnTo>
                    <a:pt x="340920" y="547704"/>
                  </a:lnTo>
                  <a:lnTo>
                    <a:pt x="317050" y="535542"/>
                  </a:lnTo>
                  <a:lnTo>
                    <a:pt x="321104" y="548595"/>
                  </a:lnTo>
                  <a:lnTo>
                    <a:pt x="317050" y="553541"/>
                  </a:lnTo>
                  <a:lnTo>
                    <a:pt x="295889" y="544979"/>
                  </a:lnTo>
                  <a:lnTo>
                    <a:pt x="292289" y="552179"/>
                  </a:lnTo>
                  <a:lnTo>
                    <a:pt x="278781" y="559833"/>
                  </a:lnTo>
                  <a:lnTo>
                    <a:pt x="256712" y="556687"/>
                  </a:lnTo>
                  <a:lnTo>
                    <a:pt x="249058" y="544979"/>
                  </a:lnTo>
                  <a:lnTo>
                    <a:pt x="245912" y="525164"/>
                  </a:lnTo>
                  <a:lnTo>
                    <a:pt x="263020" y="516602"/>
                  </a:lnTo>
                  <a:lnTo>
                    <a:pt x="260312" y="504440"/>
                  </a:lnTo>
                  <a:lnTo>
                    <a:pt x="260312" y="500840"/>
                  </a:lnTo>
                  <a:lnTo>
                    <a:pt x="278781" y="504440"/>
                  </a:lnTo>
                  <a:lnTo>
                    <a:pt x="291835" y="513894"/>
                  </a:lnTo>
                  <a:lnTo>
                    <a:pt x="291835" y="507586"/>
                  </a:lnTo>
                  <a:lnTo>
                    <a:pt x="302651" y="510294"/>
                  </a:lnTo>
                  <a:lnTo>
                    <a:pt x="313013" y="504440"/>
                  </a:lnTo>
                  <a:lnTo>
                    <a:pt x="326974" y="495878"/>
                  </a:lnTo>
                  <a:lnTo>
                    <a:pt x="339590" y="500840"/>
                  </a:lnTo>
                  <a:lnTo>
                    <a:pt x="339136" y="489132"/>
                  </a:lnTo>
                  <a:lnTo>
                    <a:pt x="321121" y="468409"/>
                  </a:lnTo>
                  <a:lnTo>
                    <a:pt x="346336" y="438685"/>
                  </a:lnTo>
                  <a:lnTo>
                    <a:pt x="369752" y="441831"/>
                  </a:lnTo>
                  <a:lnTo>
                    <a:pt x="385967" y="446339"/>
                  </a:lnTo>
                  <a:lnTo>
                    <a:pt x="389113" y="454901"/>
                  </a:lnTo>
                  <a:lnTo>
                    <a:pt x="382805" y="475624"/>
                  </a:lnTo>
                  <a:lnTo>
                    <a:pt x="385059" y="484186"/>
                  </a:lnTo>
                  <a:lnTo>
                    <a:pt x="390021" y="479678"/>
                  </a:lnTo>
                  <a:lnTo>
                    <a:pt x="399021" y="458955"/>
                  </a:lnTo>
                  <a:lnTo>
                    <a:pt x="406675" y="468409"/>
                  </a:lnTo>
                  <a:lnTo>
                    <a:pt x="410275" y="463009"/>
                  </a:lnTo>
                  <a:lnTo>
                    <a:pt x="422437" y="464355"/>
                  </a:lnTo>
                  <a:lnTo>
                    <a:pt x="430090" y="453993"/>
                  </a:lnTo>
                  <a:lnTo>
                    <a:pt x="430090" y="446793"/>
                  </a:lnTo>
                  <a:lnTo>
                    <a:pt x="416129" y="438685"/>
                  </a:lnTo>
                  <a:lnTo>
                    <a:pt x="399021" y="431031"/>
                  </a:lnTo>
                  <a:cubicBezTo>
                    <a:pt x="399021" y="431031"/>
                    <a:pt x="400367" y="424269"/>
                    <a:pt x="398567" y="423377"/>
                  </a:cubicBezTo>
                  <a:cubicBezTo>
                    <a:pt x="396767" y="422469"/>
                    <a:pt x="387751" y="418415"/>
                    <a:pt x="387751" y="418415"/>
                  </a:cubicBezTo>
                  <a:lnTo>
                    <a:pt x="388205" y="432831"/>
                  </a:lnTo>
                  <a:lnTo>
                    <a:pt x="385951" y="440485"/>
                  </a:lnTo>
                  <a:lnTo>
                    <a:pt x="371535" y="436885"/>
                  </a:lnTo>
                  <a:lnTo>
                    <a:pt x="350812" y="434631"/>
                  </a:lnTo>
                  <a:lnTo>
                    <a:pt x="356666" y="418415"/>
                  </a:lnTo>
                  <a:lnTo>
                    <a:pt x="366573" y="413453"/>
                  </a:lnTo>
                  <a:lnTo>
                    <a:pt x="368827" y="408053"/>
                  </a:lnTo>
                  <a:lnTo>
                    <a:pt x="364319" y="405345"/>
                  </a:lnTo>
                  <a:lnTo>
                    <a:pt x="361173" y="394984"/>
                  </a:lnTo>
                  <a:lnTo>
                    <a:pt x="382335" y="398129"/>
                  </a:lnTo>
                  <a:lnTo>
                    <a:pt x="360720" y="389568"/>
                  </a:lnTo>
                  <a:lnTo>
                    <a:pt x="355774" y="374260"/>
                  </a:lnTo>
                  <a:lnTo>
                    <a:pt x="347666" y="353990"/>
                  </a:lnTo>
                  <a:lnTo>
                    <a:pt x="336412" y="350390"/>
                  </a:lnTo>
                  <a:lnTo>
                    <a:pt x="329650" y="344082"/>
                  </a:lnTo>
                  <a:lnTo>
                    <a:pt x="338650" y="334174"/>
                  </a:lnTo>
                  <a:lnTo>
                    <a:pt x="330088" y="327866"/>
                  </a:lnTo>
                  <a:lnTo>
                    <a:pt x="330996" y="336428"/>
                  </a:lnTo>
                  <a:lnTo>
                    <a:pt x="326942" y="339136"/>
                  </a:lnTo>
                  <a:lnTo>
                    <a:pt x="315688" y="327883"/>
                  </a:lnTo>
                  <a:lnTo>
                    <a:pt x="311180" y="319775"/>
                  </a:lnTo>
                  <a:lnTo>
                    <a:pt x="318834" y="313013"/>
                  </a:lnTo>
                  <a:lnTo>
                    <a:pt x="317034" y="307159"/>
                  </a:lnTo>
                  <a:lnTo>
                    <a:pt x="308926" y="313467"/>
                  </a:lnTo>
                  <a:lnTo>
                    <a:pt x="305781" y="317975"/>
                  </a:lnTo>
                  <a:lnTo>
                    <a:pt x="300835" y="310775"/>
                  </a:lnTo>
                  <a:lnTo>
                    <a:pt x="295873" y="312575"/>
                  </a:lnTo>
                  <a:lnTo>
                    <a:pt x="297673" y="317537"/>
                  </a:lnTo>
                  <a:lnTo>
                    <a:pt x="279203" y="331499"/>
                  </a:lnTo>
                  <a:lnTo>
                    <a:pt x="276057" y="327899"/>
                  </a:lnTo>
                  <a:lnTo>
                    <a:pt x="278311" y="321137"/>
                  </a:lnTo>
                  <a:lnTo>
                    <a:pt x="276511" y="317083"/>
                  </a:lnTo>
                  <a:lnTo>
                    <a:pt x="277857" y="307175"/>
                  </a:lnTo>
                  <a:lnTo>
                    <a:pt x="290019" y="312137"/>
                  </a:lnTo>
                  <a:lnTo>
                    <a:pt x="298127" y="307175"/>
                  </a:lnTo>
                  <a:lnTo>
                    <a:pt x="297219" y="297267"/>
                  </a:lnTo>
                  <a:lnTo>
                    <a:pt x="288657" y="292305"/>
                  </a:lnTo>
                  <a:lnTo>
                    <a:pt x="281457" y="288251"/>
                  </a:lnTo>
                  <a:lnTo>
                    <a:pt x="276495" y="279690"/>
                  </a:lnTo>
                  <a:lnTo>
                    <a:pt x="267041" y="273836"/>
                  </a:lnTo>
                  <a:lnTo>
                    <a:pt x="275149" y="268874"/>
                  </a:lnTo>
                  <a:lnTo>
                    <a:pt x="269295" y="259874"/>
                  </a:lnTo>
                  <a:lnTo>
                    <a:pt x="257587" y="266636"/>
                  </a:lnTo>
                  <a:lnTo>
                    <a:pt x="255333" y="244566"/>
                  </a:lnTo>
                  <a:lnTo>
                    <a:pt x="242717" y="240058"/>
                  </a:lnTo>
                  <a:lnTo>
                    <a:pt x="236864" y="230604"/>
                  </a:lnTo>
                  <a:lnTo>
                    <a:pt x="228756" y="225659"/>
                  </a:lnTo>
                  <a:lnTo>
                    <a:pt x="235955" y="218897"/>
                  </a:lnTo>
                  <a:lnTo>
                    <a:pt x="231901" y="210335"/>
                  </a:lnTo>
                  <a:lnTo>
                    <a:pt x="224248" y="214843"/>
                  </a:lnTo>
                  <a:lnTo>
                    <a:pt x="224248" y="222496"/>
                  </a:lnTo>
                  <a:lnTo>
                    <a:pt x="217940" y="222496"/>
                  </a:lnTo>
                  <a:lnTo>
                    <a:pt x="215686" y="229696"/>
                  </a:lnTo>
                  <a:lnTo>
                    <a:pt x="227393" y="234658"/>
                  </a:lnTo>
                  <a:lnTo>
                    <a:pt x="235501" y="255820"/>
                  </a:lnTo>
                  <a:lnTo>
                    <a:pt x="215686" y="261220"/>
                  </a:lnTo>
                  <a:lnTo>
                    <a:pt x="205324" y="254458"/>
                  </a:lnTo>
                  <a:lnTo>
                    <a:pt x="173346" y="246804"/>
                  </a:lnTo>
                  <a:lnTo>
                    <a:pt x="191816" y="265712"/>
                  </a:lnTo>
                  <a:lnTo>
                    <a:pt x="190016" y="269765"/>
                  </a:lnTo>
                  <a:lnTo>
                    <a:pt x="152639" y="238242"/>
                  </a:lnTo>
                  <a:lnTo>
                    <a:pt x="169747" y="256258"/>
                  </a:lnTo>
                  <a:lnTo>
                    <a:pt x="170201" y="262112"/>
                  </a:lnTo>
                  <a:lnTo>
                    <a:pt x="159385" y="262112"/>
                  </a:lnTo>
                  <a:lnTo>
                    <a:pt x="147223" y="254458"/>
                  </a:lnTo>
                  <a:lnTo>
                    <a:pt x="130115" y="257604"/>
                  </a:lnTo>
                  <a:lnTo>
                    <a:pt x="108954" y="252658"/>
                  </a:lnTo>
                  <a:lnTo>
                    <a:pt x="92284" y="249512"/>
                  </a:lnTo>
                  <a:lnTo>
                    <a:pt x="81922" y="245458"/>
                  </a:lnTo>
                  <a:lnTo>
                    <a:pt x="75614" y="238258"/>
                  </a:lnTo>
                  <a:lnTo>
                    <a:pt x="75614" y="234204"/>
                  </a:lnTo>
                  <a:cubicBezTo>
                    <a:pt x="75614" y="234204"/>
                    <a:pt x="80576" y="223842"/>
                    <a:pt x="80576" y="223842"/>
                  </a:cubicBezTo>
                  <a:lnTo>
                    <a:pt x="70214" y="229242"/>
                  </a:lnTo>
                  <a:lnTo>
                    <a:pt x="64360" y="236442"/>
                  </a:lnTo>
                  <a:lnTo>
                    <a:pt x="49053" y="235534"/>
                  </a:lnTo>
                  <a:lnTo>
                    <a:pt x="31491" y="226080"/>
                  </a:lnTo>
                  <a:lnTo>
                    <a:pt x="17983" y="207173"/>
                  </a:lnTo>
                  <a:lnTo>
                    <a:pt x="14383" y="190503"/>
                  </a:lnTo>
                  <a:lnTo>
                    <a:pt x="32399" y="190503"/>
                  </a:lnTo>
                  <a:lnTo>
                    <a:pt x="44107" y="197265"/>
                  </a:lnTo>
                  <a:lnTo>
                    <a:pt x="62577" y="192757"/>
                  </a:lnTo>
                  <a:lnTo>
                    <a:pt x="47269" y="181941"/>
                  </a:lnTo>
                  <a:lnTo>
                    <a:pt x="45469" y="173833"/>
                  </a:lnTo>
                  <a:lnTo>
                    <a:pt x="41869" y="176979"/>
                  </a:lnTo>
                  <a:lnTo>
                    <a:pt x="22053" y="173833"/>
                  </a:lnTo>
                  <a:lnTo>
                    <a:pt x="7200" y="170687"/>
                  </a:lnTo>
                  <a:lnTo>
                    <a:pt x="0" y="148617"/>
                  </a:lnTo>
                  <a:lnTo>
                    <a:pt x="0" y="130602"/>
                  </a:lnTo>
                  <a:lnTo>
                    <a:pt x="9454" y="118894"/>
                  </a:lnTo>
                  <a:lnTo>
                    <a:pt x="4492" y="108986"/>
                  </a:lnTo>
                  <a:lnTo>
                    <a:pt x="5400" y="99078"/>
                  </a:lnTo>
                  <a:lnTo>
                    <a:pt x="14854" y="71155"/>
                  </a:lnTo>
                  <a:lnTo>
                    <a:pt x="17999" y="53593"/>
                  </a:lnTo>
                  <a:lnTo>
                    <a:pt x="27453" y="33323"/>
                  </a:lnTo>
                  <a:lnTo>
                    <a:pt x="44123" y="12162"/>
                  </a:lnTo>
                  <a:lnTo>
                    <a:pt x="59431" y="4054"/>
                  </a:lnTo>
                  <a:lnTo>
                    <a:pt x="75192" y="0"/>
                  </a:lnTo>
                  <a:lnTo>
                    <a:pt x="89154" y="0"/>
                  </a:lnTo>
                  <a:lnTo>
                    <a:pt x="105824" y="4508"/>
                  </a:lnTo>
                  <a:lnTo>
                    <a:pt x="108532" y="8562"/>
                  </a:lnTo>
                  <a:lnTo>
                    <a:pt x="104932" y="15762"/>
                  </a:lnTo>
                  <a:lnTo>
                    <a:pt x="95478" y="24324"/>
                  </a:lnTo>
                  <a:lnTo>
                    <a:pt x="87370" y="33323"/>
                  </a:lnTo>
                  <a:lnTo>
                    <a:pt x="80171" y="49085"/>
                  </a:lnTo>
                  <a:lnTo>
                    <a:pt x="75225" y="61701"/>
                  </a:lnTo>
                  <a:lnTo>
                    <a:pt x="70263" y="78371"/>
                  </a:lnTo>
                  <a:lnTo>
                    <a:pt x="79263" y="99095"/>
                  </a:lnTo>
                  <a:lnTo>
                    <a:pt x="74301" y="110802"/>
                  </a:lnTo>
                  <a:lnTo>
                    <a:pt x="76555" y="128818"/>
                  </a:lnTo>
                  <a:lnTo>
                    <a:pt x="82408" y="144126"/>
                  </a:lnTo>
                  <a:lnTo>
                    <a:pt x="92770" y="155834"/>
                  </a:lnTo>
                  <a:lnTo>
                    <a:pt x="104024" y="166649"/>
                  </a:lnTo>
                  <a:lnTo>
                    <a:pt x="104478" y="173849"/>
                  </a:lnTo>
                  <a:lnTo>
                    <a:pt x="71155" y="188265"/>
                  </a:lnTo>
                  <a:lnTo>
                    <a:pt x="72955" y="193665"/>
                  </a:lnTo>
                  <a:lnTo>
                    <a:pt x="103132" y="180157"/>
                  </a:lnTo>
                  <a:lnTo>
                    <a:pt x="105386" y="196373"/>
                  </a:lnTo>
                  <a:lnTo>
                    <a:pt x="110786" y="196827"/>
                  </a:lnTo>
                  <a:lnTo>
                    <a:pt x="108986" y="178811"/>
                  </a:lnTo>
                  <a:lnTo>
                    <a:pt x="110332" y="167103"/>
                  </a:lnTo>
                  <a:lnTo>
                    <a:pt x="114840" y="149996"/>
                  </a:lnTo>
                  <a:lnTo>
                    <a:pt x="105386" y="149542"/>
                  </a:lnTo>
                  <a:lnTo>
                    <a:pt x="94570" y="143234"/>
                  </a:lnTo>
                  <a:lnTo>
                    <a:pt x="82408" y="127018"/>
                  </a:lnTo>
                  <a:lnTo>
                    <a:pt x="92316" y="124310"/>
                  </a:lnTo>
                  <a:lnTo>
                    <a:pt x="94570" y="112148"/>
                  </a:lnTo>
                  <a:lnTo>
                    <a:pt x="105824" y="113948"/>
                  </a:lnTo>
                  <a:lnTo>
                    <a:pt x="118440" y="127002"/>
                  </a:lnTo>
                  <a:lnTo>
                    <a:pt x="121148" y="124294"/>
                  </a:lnTo>
                  <a:lnTo>
                    <a:pt x="107640" y="106278"/>
                  </a:lnTo>
                  <a:lnTo>
                    <a:pt x="111240" y="95462"/>
                  </a:lnTo>
                  <a:lnTo>
                    <a:pt x="104478" y="99970"/>
                  </a:lnTo>
                  <a:lnTo>
                    <a:pt x="95024" y="96370"/>
                  </a:lnTo>
                  <a:lnTo>
                    <a:pt x="90516" y="79701"/>
                  </a:lnTo>
                  <a:lnTo>
                    <a:pt x="91862" y="64393"/>
                  </a:lnTo>
                  <a:lnTo>
                    <a:pt x="98170" y="61685"/>
                  </a:lnTo>
                  <a:lnTo>
                    <a:pt x="123386" y="72939"/>
                  </a:lnTo>
                  <a:lnTo>
                    <a:pt x="97716" y="53577"/>
                  </a:lnTo>
                  <a:lnTo>
                    <a:pt x="122040" y="57177"/>
                  </a:lnTo>
                  <a:lnTo>
                    <a:pt x="101316" y="45469"/>
                  </a:lnTo>
                  <a:lnTo>
                    <a:pt x="106278" y="33307"/>
                  </a:lnTo>
                  <a:lnTo>
                    <a:pt x="114840" y="41415"/>
                  </a:lnTo>
                  <a:lnTo>
                    <a:pt x="112132" y="33307"/>
                  </a:lnTo>
                  <a:lnTo>
                    <a:pt x="122948" y="25199"/>
                  </a:lnTo>
                  <a:lnTo>
                    <a:pt x="130148" y="33307"/>
                  </a:lnTo>
                  <a:lnTo>
                    <a:pt x="132856" y="29707"/>
                  </a:lnTo>
                  <a:lnTo>
                    <a:pt x="125202" y="23853"/>
                  </a:lnTo>
                  <a:lnTo>
                    <a:pt x="140072" y="13492"/>
                  </a:lnTo>
                  <a:lnTo>
                    <a:pt x="147726" y="4492"/>
                  </a:lnTo>
                  <a:lnTo>
                    <a:pt x="177903" y="8546"/>
                  </a:lnTo>
                  <a:lnTo>
                    <a:pt x="183757" y="28361"/>
                  </a:lnTo>
                  <a:lnTo>
                    <a:pt x="181957" y="38269"/>
                  </a:lnTo>
                  <a:lnTo>
                    <a:pt x="195011" y="49977"/>
                  </a:lnTo>
                  <a:lnTo>
                    <a:pt x="195465" y="64393"/>
                  </a:lnTo>
                  <a:lnTo>
                    <a:pt x="204027" y="76101"/>
                  </a:lnTo>
                  <a:lnTo>
                    <a:pt x="184211" y="103116"/>
                  </a:lnTo>
                  <a:lnTo>
                    <a:pt x="196827" y="92300"/>
                  </a:lnTo>
                  <a:lnTo>
                    <a:pt x="197281" y="99500"/>
                  </a:lnTo>
                  <a:lnTo>
                    <a:pt x="188719" y="113008"/>
                  </a:lnTo>
                  <a:lnTo>
                    <a:pt x="194119" y="120662"/>
                  </a:lnTo>
                  <a:lnTo>
                    <a:pt x="186465" y="120662"/>
                  </a:lnTo>
                  <a:cubicBezTo>
                    <a:pt x="186465" y="120662"/>
                    <a:pt x="188265" y="133715"/>
                    <a:pt x="188265" y="133715"/>
                  </a:cubicBezTo>
                  <a:lnTo>
                    <a:pt x="200427" y="126061"/>
                  </a:lnTo>
                  <a:lnTo>
                    <a:pt x="198173" y="115245"/>
                  </a:lnTo>
                  <a:lnTo>
                    <a:pt x="213934" y="92284"/>
                  </a:lnTo>
                  <a:lnTo>
                    <a:pt x="223842" y="103992"/>
                  </a:lnTo>
                  <a:lnTo>
                    <a:pt x="226096" y="128315"/>
                  </a:lnTo>
                  <a:lnTo>
                    <a:pt x="238258" y="137315"/>
                  </a:lnTo>
                  <a:lnTo>
                    <a:pt x="229258" y="119299"/>
                  </a:lnTo>
                  <a:lnTo>
                    <a:pt x="239620" y="124699"/>
                  </a:lnTo>
                  <a:lnTo>
                    <a:pt x="245474" y="140915"/>
                  </a:lnTo>
                  <a:lnTo>
                    <a:pt x="256290" y="143169"/>
                  </a:lnTo>
                  <a:lnTo>
                    <a:pt x="245036" y="122445"/>
                  </a:lnTo>
                  <a:lnTo>
                    <a:pt x="231074" y="112537"/>
                  </a:lnTo>
                  <a:lnTo>
                    <a:pt x="230166" y="102176"/>
                  </a:lnTo>
                  <a:lnTo>
                    <a:pt x="262598" y="117045"/>
                  </a:lnTo>
                  <a:lnTo>
                    <a:pt x="267544" y="115700"/>
                  </a:lnTo>
                  <a:lnTo>
                    <a:pt x="239620" y="100846"/>
                  </a:lnTo>
                  <a:lnTo>
                    <a:pt x="237820" y="89592"/>
                  </a:lnTo>
                  <a:lnTo>
                    <a:pt x="251328" y="78338"/>
                  </a:lnTo>
                  <a:lnTo>
                    <a:pt x="264382" y="75630"/>
                  </a:lnTo>
                  <a:lnTo>
                    <a:pt x="281489" y="81938"/>
                  </a:lnTo>
                  <a:lnTo>
                    <a:pt x="287343" y="93646"/>
                  </a:lnTo>
                  <a:lnTo>
                    <a:pt x="290489" y="87792"/>
                  </a:lnTo>
                  <a:lnTo>
                    <a:pt x="301743" y="93192"/>
                  </a:lnTo>
                  <a:lnTo>
                    <a:pt x="307597" y="95446"/>
                  </a:lnTo>
                  <a:lnTo>
                    <a:pt x="312559" y="110754"/>
                  </a:lnTo>
                  <a:lnTo>
                    <a:pt x="302651" y="117516"/>
                  </a:lnTo>
                  <a:lnTo>
                    <a:pt x="289597" y="118424"/>
                  </a:lnTo>
                  <a:lnTo>
                    <a:pt x="279689" y="136439"/>
                  </a:lnTo>
                  <a:lnTo>
                    <a:pt x="300413" y="122478"/>
                  </a:lnTo>
                  <a:lnTo>
                    <a:pt x="290959" y="149947"/>
                  </a:lnTo>
                  <a:lnTo>
                    <a:pt x="309429" y="120678"/>
                  </a:lnTo>
                  <a:lnTo>
                    <a:pt x="323391" y="122024"/>
                  </a:lnTo>
                  <a:lnTo>
                    <a:pt x="328791" y="130131"/>
                  </a:lnTo>
                  <a:lnTo>
                    <a:pt x="328791" y="138693"/>
                  </a:lnTo>
                  <a:lnTo>
                    <a:pt x="311683" y="147693"/>
                  </a:lnTo>
                  <a:lnTo>
                    <a:pt x="303575" y="158509"/>
                  </a:lnTo>
                  <a:lnTo>
                    <a:pt x="317537" y="150855"/>
                  </a:lnTo>
                  <a:lnTo>
                    <a:pt x="313029" y="176525"/>
                  </a:lnTo>
                  <a:lnTo>
                    <a:pt x="316175" y="177871"/>
                  </a:lnTo>
                  <a:lnTo>
                    <a:pt x="321575" y="152655"/>
                  </a:lnTo>
                  <a:lnTo>
                    <a:pt x="327883" y="142293"/>
                  </a:lnTo>
                  <a:lnTo>
                    <a:pt x="339590" y="141839"/>
                  </a:lnTo>
                  <a:lnTo>
                    <a:pt x="333737" y="154001"/>
                  </a:lnTo>
                  <a:lnTo>
                    <a:pt x="328337" y="176963"/>
                  </a:lnTo>
                  <a:lnTo>
                    <a:pt x="336899" y="154893"/>
                  </a:lnTo>
                  <a:lnTo>
                    <a:pt x="341407" y="157147"/>
                  </a:lnTo>
                  <a:lnTo>
                    <a:pt x="336444" y="182817"/>
                  </a:lnTo>
                  <a:lnTo>
                    <a:pt x="343644" y="159855"/>
                  </a:lnTo>
                  <a:lnTo>
                    <a:pt x="349044" y="165255"/>
                  </a:lnTo>
                  <a:lnTo>
                    <a:pt x="346336" y="180108"/>
                  </a:lnTo>
                  <a:lnTo>
                    <a:pt x="359390" y="149477"/>
                  </a:lnTo>
                  <a:lnTo>
                    <a:pt x="381459" y="158477"/>
                  </a:lnTo>
                  <a:lnTo>
                    <a:pt x="391367" y="176492"/>
                  </a:lnTo>
                  <a:lnTo>
                    <a:pt x="379659" y="186854"/>
                  </a:lnTo>
                  <a:lnTo>
                    <a:pt x="371098" y="187762"/>
                  </a:lnTo>
                  <a:lnTo>
                    <a:pt x="384605" y="192270"/>
                  </a:lnTo>
                  <a:lnTo>
                    <a:pt x="399021" y="185962"/>
                  </a:lnTo>
                  <a:lnTo>
                    <a:pt x="403529" y="192270"/>
                  </a:lnTo>
                  <a:lnTo>
                    <a:pt x="390475" y="214794"/>
                  </a:lnTo>
                  <a:lnTo>
                    <a:pt x="414799" y="200832"/>
                  </a:lnTo>
                  <a:lnTo>
                    <a:pt x="406237" y="221102"/>
                  </a:lnTo>
                  <a:lnTo>
                    <a:pt x="426053" y="205794"/>
                  </a:lnTo>
                  <a:lnTo>
                    <a:pt x="449922" y="219302"/>
                  </a:lnTo>
                  <a:lnTo>
                    <a:pt x="440015" y="231918"/>
                  </a:lnTo>
                  <a:lnTo>
                    <a:pt x="413891" y="244534"/>
                  </a:lnTo>
                  <a:lnTo>
                    <a:pt x="414345" y="254896"/>
                  </a:lnTo>
                  <a:lnTo>
                    <a:pt x="421107" y="246788"/>
                  </a:lnTo>
                  <a:lnTo>
                    <a:pt x="439577" y="241826"/>
                  </a:lnTo>
                  <a:lnTo>
                    <a:pt x="433269" y="253079"/>
                  </a:lnTo>
                  <a:lnTo>
                    <a:pt x="417507" y="265695"/>
                  </a:lnTo>
                  <a:lnTo>
                    <a:pt x="427415" y="266603"/>
                  </a:lnTo>
                  <a:lnTo>
                    <a:pt x="437323" y="257150"/>
                  </a:lnTo>
                  <a:lnTo>
                    <a:pt x="448576" y="246334"/>
                  </a:lnTo>
                  <a:lnTo>
                    <a:pt x="446776" y="240480"/>
                  </a:lnTo>
                  <a:lnTo>
                    <a:pt x="453084" y="233280"/>
                  </a:lnTo>
                  <a:lnTo>
                    <a:pt x="467046" y="247242"/>
                  </a:lnTo>
                  <a:lnTo>
                    <a:pt x="471992" y="267511"/>
                  </a:lnTo>
                  <a:lnTo>
                    <a:pt x="454884" y="266603"/>
                  </a:lnTo>
                  <a:lnTo>
                    <a:pt x="449485" y="273803"/>
                  </a:lnTo>
                  <a:lnTo>
                    <a:pt x="417961" y="280111"/>
                  </a:lnTo>
                  <a:lnTo>
                    <a:pt x="444085" y="279203"/>
                  </a:lnTo>
                  <a:lnTo>
                    <a:pt x="453084" y="285057"/>
                  </a:lnTo>
                  <a:lnTo>
                    <a:pt x="470192" y="287311"/>
                  </a:lnTo>
                  <a:lnTo>
                    <a:pt x="480100" y="295873"/>
                  </a:lnTo>
                  <a:lnTo>
                    <a:pt x="480100" y="301727"/>
                  </a:lnTo>
                  <a:lnTo>
                    <a:pt x="471538" y="302635"/>
                  </a:lnTo>
                  <a:lnTo>
                    <a:pt x="452176" y="298127"/>
                  </a:lnTo>
                  <a:lnTo>
                    <a:pt x="438669" y="294073"/>
                  </a:lnTo>
                  <a:lnTo>
                    <a:pt x="432815" y="297673"/>
                  </a:lnTo>
                  <a:lnTo>
                    <a:pt x="436869" y="306672"/>
                  </a:lnTo>
                  <a:lnTo>
                    <a:pt x="446776" y="303964"/>
                  </a:lnTo>
                  <a:lnTo>
                    <a:pt x="458938" y="309818"/>
                  </a:lnTo>
                  <a:lnTo>
                    <a:pt x="444522" y="312526"/>
                  </a:lnTo>
                  <a:lnTo>
                    <a:pt x="453522" y="318834"/>
                  </a:lnTo>
                  <a:lnTo>
                    <a:pt x="445869" y="318834"/>
                  </a:lnTo>
                  <a:lnTo>
                    <a:pt x="427853" y="322888"/>
                  </a:lnTo>
                  <a:lnTo>
                    <a:pt x="435961" y="328742"/>
                  </a:lnTo>
                  <a:lnTo>
                    <a:pt x="453522" y="333250"/>
                  </a:lnTo>
                  <a:lnTo>
                    <a:pt x="446760" y="335504"/>
                  </a:lnTo>
                  <a:lnTo>
                    <a:pt x="480538" y="344066"/>
                  </a:lnTo>
                  <a:lnTo>
                    <a:pt x="475576" y="355774"/>
                  </a:lnTo>
                  <a:lnTo>
                    <a:pt x="488629" y="365682"/>
                  </a:lnTo>
                  <a:lnTo>
                    <a:pt x="491337" y="373336"/>
                  </a:lnTo>
                  <a:lnTo>
                    <a:pt x="501699" y="369736"/>
                  </a:lnTo>
                  <a:lnTo>
                    <a:pt x="505753" y="377843"/>
                  </a:lnTo>
                  <a:lnTo>
                    <a:pt x="513407" y="365228"/>
                  </a:lnTo>
                  <a:lnTo>
                    <a:pt x="518807" y="367482"/>
                  </a:lnTo>
                  <a:lnTo>
                    <a:pt x="513845" y="380535"/>
                  </a:lnTo>
                  <a:lnTo>
                    <a:pt x="526007" y="380535"/>
                  </a:lnTo>
                  <a:lnTo>
                    <a:pt x="536369" y="393589"/>
                  </a:lnTo>
                  <a:lnTo>
                    <a:pt x="536369" y="401697"/>
                  </a:lnTo>
                  <a:lnTo>
                    <a:pt x="525115" y="407097"/>
                  </a:lnTo>
                  <a:lnTo>
                    <a:pt x="536369" y="409805"/>
                  </a:lnTo>
                  <a:lnTo>
                    <a:pt x="533223" y="417005"/>
                  </a:lnTo>
                  <a:lnTo>
                    <a:pt x="553038" y="406189"/>
                  </a:lnTo>
                  <a:lnTo>
                    <a:pt x="558000" y="408443"/>
                  </a:lnTo>
                  <a:lnTo>
                    <a:pt x="548093" y="430512"/>
                  </a:lnTo>
                  <a:lnTo>
                    <a:pt x="558000" y="431420"/>
                  </a:lnTo>
                  <a:lnTo>
                    <a:pt x="570162" y="422421"/>
                  </a:lnTo>
                  <a:lnTo>
                    <a:pt x="577816" y="420621"/>
                  </a:lnTo>
                  <a:lnTo>
                    <a:pt x="592232" y="440890"/>
                  </a:lnTo>
                  <a:lnTo>
                    <a:pt x="586832" y="448998"/>
                  </a:lnTo>
                  <a:lnTo>
                    <a:pt x="576470" y="439544"/>
                  </a:lnTo>
                  <a:lnTo>
                    <a:pt x="582778" y="454398"/>
                  </a:lnTo>
                  <a:lnTo>
                    <a:pt x="565216" y="452598"/>
                  </a:lnTo>
                  <a:lnTo>
                    <a:pt x="570616" y="459360"/>
                  </a:lnTo>
                  <a:lnTo>
                    <a:pt x="560708" y="462960"/>
                  </a:lnTo>
                  <a:lnTo>
                    <a:pt x="577816" y="472868"/>
                  </a:lnTo>
                  <a:lnTo>
                    <a:pt x="572854" y="475576"/>
                  </a:lnTo>
                  <a:lnTo>
                    <a:pt x="560238" y="472868"/>
                  </a:lnTo>
                  <a:lnTo>
                    <a:pt x="569238" y="484122"/>
                  </a:lnTo>
                  <a:lnTo>
                    <a:pt x="559330" y="484122"/>
                  </a:lnTo>
                  <a:lnTo>
                    <a:pt x="559330" y="491321"/>
                  </a:lnTo>
                  <a:lnTo>
                    <a:pt x="548076" y="484122"/>
                  </a:lnTo>
                  <a:lnTo>
                    <a:pt x="546276" y="495829"/>
                  </a:lnTo>
                  <a:lnTo>
                    <a:pt x="549422" y="508883"/>
                  </a:lnTo>
                  <a:lnTo>
                    <a:pt x="545368" y="524191"/>
                  </a:lnTo>
                  <a:lnTo>
                    <a:pt x="527807" y="507083"/>
                  </a:lnTo>
                  <a:lnTo>
                    <a:pt x="526461" y="519245"/>
                  </a:lnTo>
                  <a:lnTo>
                    <a:pt x="516553" y="510245"/>
                  </a:lnTo>
                  <a:lnTo>
                    <a:pt x="524207" y="503045"/>
                  </a:lnTo>
                  <a:lnTo>
                    <a:pt x="512499" y="503499"/>
                  </a:lnTo>
                  <a:lnTo>
                    <a:pt x="516099" y="495846"/>
                  </a:lnTo>
                  <a:lnTo>
                    <a:pt x="506191" y="495846"/>
                  </a:lnTo>
                  <a:lnTo>
                    <a:pt x="517007" y="491338"/>
                  </a:lnTo>
                  <a:lnTo>
                    <a:pt x="505753" y="489084"/>
                  </a:lnTo>
                  <a:lnTo>
                    <a:pt x="508007" y="479630"/>
                  </a:lnTo>
                  <a:lnTo>
                    <a:pt x="523315" y="475576"/>
                  </a:lnTo>
                  <a:lnTo>
                    <a:pt x="527369" y="460268"/>
                  </a:lnTo>
                  <a:lnTo>
                    <a:pt x="516115" y="472884"/>
                  </a:lnTo>
                  <a:lnTo>
                    <a:pt x="501699" y="475592"/>
                  </a:lnTo>
                  <a:lnTo>
                    <a:pt x="497191" y="472884"/>
                  </a:lnTo>
                  <a:lnTo>
                    <a:pt x="506191" y="457122"/>
                  </a:lnTo>
                  <a:lnTo>
                    <a:pt x="495375" y="465684"/>
                  </a:lnTo>
                  <a:lnTo>
                    <a:pt x="486813" y="458922"/>
                  </a:lnTo>
                  <a:lnTo>
                    <a:pt x="479159" y="446760"/>
                  </a:lnTo>
                  <a:lnTo>
                    <a:pt x="466106" y="440452"/>
                  </a:lnTo>
                  <a:lnTo>
                    <a:pt x="471506" y="453068"/>
                  </a:lnTo>
                  <a:lnTo>
                    <a:pt x="457090" y="445869"/>
                  </a:lnTo>
                  <a:lnTo>
                    <a:pt x="466090" y="458485"/>
                  </a:lnTo>
                  <a:lnTo>
                    <a:pt x="456182" y="450831"/>
                  </a:lnTo>
                  <a:lnTo>
                    <a:pt x="448074" y="456684"/>
                  </a:lnTo>
                  <a:lnTo>
                    <a:pt x="454836" y="464792"/>
                  </a:lnTo>
                  <a:lnTo>
                    <a:pt x="470598" y="468392"/>
                  </a:lnTo>
                  <a:lnTo>
                    <a:pt x="471051" y="479646"/>
                  </a:lnTo>
                  <a:lnTo>
                    <a:pt x="458890" y="479646"/>
                  </a:lnTo>
                  <a:lnTo>
                    <a:pt x="453928" y="468392"/>
                  </a:lnTo>
                  <a:lnTo>
                    <a:pt x="444020" y="462538"/>
                  </a:lnTo>
                  <a:lnTo>
                    <a:pt x="445820" y="472900"/>
                  </a:lnTo>
                  <a:lnTo>
                    <a:pt x="453474" y="486862"/>
                  </a:lnTo>
                  <a:lnTo>
                    <a:pt x="454819" y="493624"/>
                  </a:lnTo>
                  <a:lnTo>
                    <a:pt x="470127" y="489116"/>
                  </a:lnTo>
                  <a:lnTo>
                    <a:pt x="469219" y="500370"/>
                  </a:lnTo>
                  <a:lnTo>
                    <a:pt x="472819" y="513423"/>
                  </a:lnTo>
                  <a:lnTo>
                    <a:pt x="483181" y="526477"/>
                  </a:lnTo>
                  <a:lnTo>
                    <a:pt x="494435" y="533239"/>
                  </a:lnTo>
                  <a:lnTo>
                    <a:pt x="504797" y="535493"/>
                  </a:lnTo>
                  <a:lnTo>
                    <a:pt x="511996" y="544947"/>
                  </a:lnTo>
                  <a:lnTo>
                    <a:pt x="511996" y="557563"/>
                  </a:lnTo>
                  <a:lnTo>
                    <a:pt x="504797" y="558909"/>
                  </a:lnTo>
                  <a:lnTo>
                    <a:pt x="519666" y="572870"/>
                  </a:lnTo>
                  <a:lnTo>
                    <a:pt x="529120" y="585924"/>
                  </a:lnTo>
                  <a:lnTo>
                    <a:pt x="533174" y="601232"/>
                  </a:lnTo>
                  <a:lnTo>
                    <a:pt x="527320" y="595378"/>
                  </a:lnTo>
                  <a:lnTo>
                    <a:pt x="526412" y="604832"/>
                  </a:lnTo>
                  <a:lnTo>
                    <a:pt x="511996" y="585924"/>
                  </a:lnTo>
                  <a:lnTo>
                    <a:pt x="517396" y="601232"/>
                  </a:lnTo>
                  <a:lnTo>
                    <a:pt x="519650" y="620593"/>
                  </a:lnTo>
                  <a:lnTo>
                    <a:pt x="511996" y="620593"/>
                  </a:lnTo>
                  <a:lnTo>
                    <a:pt x="519650" y="630955"/>
                  </a:lnTo>
                  <a:lnTo>
                    <a:pt x="514250" y="638609"/>
                  </a:lnTo>
                  <a:lnTo>
                    <a:pt x="504797" y="628701"/>
                  </a:lnTo>
                  <a:lnTo>
                    <a:pt x="504797" y="624647"/>
                  </a:lnTo>
                  <a:cubicBezTo>
                    <a:pt x="504797" y="624647"/>
                    <a:pt x="498943" y="620593"/>
                    <a:pt x="498943" y="620593"/>
                  </a:cubicBezTo>
                  <a:lnTo>
                    <a:pt x="489489" y="611594"/>
                  </a:lnTo>
                  <a:lnTo>
                    <a:pt x="489035" y="614740"/>
                  </a:lnTo>
                  <a:lnTo>
                    <a:pt x="480035" y="604832"/>
                  </a:lnTo>
                  <a:lnTo>
                    <a:pt x="479127" y="609794"/>
                  </a:lnTo>
                  <a:lnTo>
                    <a:pt x="472365" y="601232"/>
                  </a:lnTo>
                  <a:lnTo>
                    <a:pt x="471019" y="607086"/>
                  </a:lnTo>
                  <a:lnTo>
                    <a:pt x="464711" y="595378"/>
                  </a:lnTo>
                  <a:lnTo>
                    <a:pt x="461565" y="601232"/>
                  </a:lnTo>
                  <a:lnTo>
                    <a:pt x="445349" y="585924"/>
                  </a:lnTo>
                  <a:lnTo>
                    <a:pt x="439042" y="583670"/>
                  </a:lnTo>
                  <a:lnTo>
                    <a:pt x="434080" y="585924"/>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6" name="Freeform: Shape 255">
              <a:extLst>
                <a:ext uri="{FF2B5EF4-FFF2-40B4-BE49-F238E27FC236}">
                  <a16:creationId xmlns:a16="http://schemas.microsoft.com/office/drawing/2014/main" id="{2D74206C-E46B-ACEA-ADEC-3959EF66D8EA}"/>
                </a:ext>
              </a:extLst>
            </p:cNvPr>
            <p:cNvSpPr/>
            <p:nvPr/>
          </p:nvSpPr>
          <p:spPr>
            <a:xfrm>
              <a:off x="5764185" y="2744276"/>
              <a:ext cx="25759" cy="19940"/>
            </a:xfrm>
            <a:custGeom>
              <a:avLst/>
              <a:gdLst>
                <a:gd name="connsiteX0" fmla="*/ 20707 w 27923"/>
                <a:gd name="connsiteY0" fmla="*/ 21616 h 21615"/>
                <a:gd name="connsiteX1" fmla="*/ 8562 w 27923"/>
                <a:gd name="connsiteY1" fmla="*/ 21616 h 21615"/>
                <a:gd name="connsiteX2" fmla="*/ 2692 w 27923"/>
                <a:gd name="connsiteY2" fmla="*/ 17562 h 21615"/>
                <a:gd name="connsiteX3" fmla="*/ 0 w 27923"/>
                <a:gd name="connsiteY3" fmla="*/ 8092 h 21615"/>
                <a:gd name="connsiteX4" fmla="*/ 5854 w 27923"/>
                <a:gd name="connsiteY4" fmla="*/ 5854 h 21615"/>
                <a:gd name="connsiteX5" fmla="*/ 8108 w 27923"/>
                <a:gd name="connsiteY5" fmla="*/ 0 h 21615"/>
                <a:gd name="connsiteX6" fmla="*/ 10362 w 27923"/>
                <a:gd name="connsiteY6" fmla="*/ 0 h 21615"/>
                <a:gd name="connsiteX7" fmla="*/ 10362 w 27923"/>
                <a:gd name="connsiteY7" fmla="*/ 4492 h 21615"/>
                <a:gd name="connsiteX8" fmla="*/ 19362 w 27923"/>
                <a:gd name="connsiteY8" fmla="*/ 8092 h 21615"/>
                <a:gd name="connsiteX9" fmla="*/ 23870 w 27923"/>
                <a:gd name="connsiteY9" fmla="*/ 8546 h 21615"/>
                <a:gd name="connsiteX10" fmla="*/ 27923 w 27923"/>
                <a:gd name="connsiteY10" fmla="*/ 17108 h 21615"/>
                <a:gd name="connsiteX11" fmla="*/ 27923 w 27923"/>
                <a:gd name="connsiteY11" fmla="*/ 21616 h 21615"/>
                <a:gd name="connsiteX12" fmla="*/ 20707 w 27923"/>
                <a:gd name="connsiteY12" fmla="*/ 21616 h 21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923" h="21615">
                  <a:moveTo>
                    <a:pt x="20707" y="21616"/>
                  </a:moveTo>
                  <a:lnTo>
                    <a:pt x="8562" y="21616"/>
                  </a:lnTo>
                  <a:lnTo>
                    <a:pt x="2692" y="17562"/>
                  </a:lnTo>
                  <a:lnTo>
                    <a:pt x="0" y="8092"/>
                  </a:lnTo>
                  <a:lnTo>
                    <a:pt x="5854" y="5854"/>
                  </a:lnTo>
                  <a:lnTo>
                    <a:pt x="8108" y="0"/>
                  </a:lnTo>
                  <a:lnTo>
                    <a:pt x="10362" y="0"/>
                  </a:lnTo>
                  <a:lnTo>
                    <a:pt x="10362" y="4492"/>
                  </a:lnTo>
                  <a:lnTo>
                    <a:pt x="19362" y="8092"/>
                  </a:lnTo>
                  <a:lnTo>
                    <a:pt x="23870" y="8546"/>
                  </a:lnTo>
                  <a:lnTo>
                    <a:pt x="27923" y="17108"/>
                  </a:lnTo>
                  <a:lnTo>
                    <a:pt x="27923" y="21616"/>
                  </a:lnTo>
                  <a:lnTo>
                    <a:pt x="20707" y="21616"/>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7" name="Freeform: Shape 256">
              <a:extLst>
                <a:ext uri="{FF2B5EF4-FFF2-40B4-BE49-F238E27FC236}">
                  <a16:creationId xmlns:a16="http://schemas.microsoft.com/office/drawing/2014/main" id="{507892AE-4757-9FEE-A95E-CDAF77BB9A73}"/>
                </a:ext>
              </a:extLst>
            </p:cNvPr>
            <p:cNvSpPr/>
            <p:nvPr/>
          </p:nvSpPr>
          <p:spPr>
            <a:xfrm>
              <a:off x="5715165" y="2735540"/>
              <a:ext cx="44862" cy="56918"/>
            </a:xfrm>
            <a:custGeom>
              <a:avLst/>
              <a:gdLst>
                <a:gd name="connsiteX0" fmla="*/ 44577 w 48631"/>
                <a:gd name="connsiteY0" fmla="*/ 22070 h 61700"/>
                <a:gd name="connsiteX1" fmla="*/ 48631 w 48631"/>
                <a:gd name="connsiteY1" fmla="*/ 31086 h 61700"/>
                <a:gd name="connsiteX2" fmla="*/ 48631 w 48631"/>
                <a:gd name="connsiteY2" fmla="*/ 43685 h 61700"/>
                <a:gd name="connsiteX3" fmla="*/ 40523 w 48631"/>
                <a:gd name="connsiteY3" fmla="*/ 53593 h 61700"/>
                <a:gd name="connsiteX4" fmla="*/ 30615 w 48631"/>
                <a:gd name="connsiteY4" fmla="*/ 59901 h 61700"/>
                <a:gd name="connsiteX5" fmla="*/ 21616 w 48631"/>
                <a:gd name="connsiteY5" fmla="*/ 59901 h 61700"/>
                <a:gd name="connsiteX6" fmla="*/ 13054 w 48631"/>
                <a:gd name="connsiteY6" fmla="*/ 61701 h 61700"/>
                <a:gd name="connsiteX7" fmla="*/ 6292 w 48631"/>
                <a:gd name="connsiteY7" fmla="*/ 59447 h 61700"/>
                <a:gd name="connsiteX8" fmla="*/ 2692 w 48631"/>
                <a:gd name="connsiteY8" fmla="*/ 49539 h 61700"/>
                <a:gd name="connsiteX9" fmla="*/ 0 w 48631"/>
                <a:gd name="connsiteY9" fmla="*/ 35140 h 61700"/>
                <a:gd name="connsiteX10" fmla="*/ 4492 w 48631"/>
                <a:gd name="connsiteY10" fmla="*/ 22070 h 61700"/>
                <a:gd name="connsiteX11" fmla="*/ 12600 w 48631"/>
                <a:gd name="connsiteY11" fmla="*/ 7216 h 61700"/>
                <a:gd name="connsiteX12" fmla="*/ 22070 w 48631"/>
                <a:gd name="connsiteY12" fmla="*/ 0 h 61700"/>
                <a:gd name="connsiteX13" fmla="*/ 24307 w 48631"/>
                <a:gd name="connsiteY13" fmla="*/ 3162 h 61700"/>
                <a:gd name="connsiteX14" fmla="*/ 27923 w 48631"/>
                <a:gd name="connsiteY14" fmla="*/ 0 h 61700"/>
                <a:gd name="connsiteX15" fmla="*/ 42323 w 48631"/>
                <a:gd name="connsiteY15" fmla="*/ 4054 h 61700"/>
                <a:gd name="connsiteX16" fmla="*/ 48631 w 48631"/>
                <a:gd name="connsiteY16" fmla="*/ 9470 h 61700"/>
                <a:gd name="connsiteX17" fmla="*/ 44577 w 48631"/>
                <a:gd name="connsiteY17" fmla="*/ 22070 h 6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631" h="61700">
                  <a:moveTo>
                    <a:pt x="44577" y="22070"/>
                  </a:moveTo>
                  <a:lnTo>
                    <a:pt x="48631" y="31086"/>
                  </a:lnTo>
                  <a:lnTo>
                    <a:pt x="48631" y="43685"/>
                  </a:lnTo>
                  <a:lnTo>
                    <a:pt x="40523" y="53593"/>
                  </a:lnTo>
                  <a:lnTo>
                    <a:pt x="30615" y="59901"/>
                  </a:lnTo>
                  <a:lnTo>
                    <a:pt x="21616" y="59901"/>
                  </a:lnTo>
                  <a:lnTo>
                    <a:pt x="13054" y="61701"/>
                  </a:lnTo>
                  <a:lnTo>
                    <a:pt x="6292" y="59447"/>
                  </a:lnTo>
                  <a:lnTo>
                    <a:pt x="2692" y="49539"/>
                  </a:lnTo>
                  <a:lnTo>
                    <a:pt x="0" y="35140"/>
                  </a:lnTo>
                  <a:lnTo>
                    <a:pt x="4492" y="22070"/>
                  </a:lnTo>
                  <a:lnTo>
                    <a:pt x="12600" y="7216"/>
                  </a:lnTo>
                  <a:lnTo>
                    <a:pt x="22070" y="0"/>
                  </a:lnTo>
                  <a:lnTo>
                    <a:pt x="24307" y="3162"/>
                  </a:lnTo>
                  <a:lnTo>
                    <a:pt x="27923" y="0"/>
                  </a:lnTo>
                  <a:lnTo>
                    <a:pt x="42323" y="4054"/>
                  </a:lnTo>
                  <a:lnTo>
                    <a:pt x="48631" y="9470"/>
                  </a:lnTo>
                  <a:lnTo>
                    <a:pt x="44577" y="22070"/>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8" name="Freeform: Shape 257">
              <a:extLst>
                <a:ext uri="{FF2B5EF4-FFF2-40B4-BE49-F238E27FC236}">
                  <a16:creationId xmlns:a16="http://schemas.microsoft.com/office/drawing/2014/main" id="{7044E5E8-DD03-8888-8CC0-821F47730684}"/>
                </a:ext>
              </a:extLst>
            </p:cNvPr>
            <p:cNvSpPr/>
            <p:nvPr/>
          </p:nvSpPr>
          <p:spPr>
            <a:xfrm>
              <a:off x="5751710" y="2716841"/>
              <a:ext cx="12476" cy="18698"/>
            </a:xfrm>
            <a:custGeom>
              <a:avLst/>
              <a:gdLst>
                <a:gd name="connsiteX0" fmla="*/ 11724 w 13524"/>
                <a:gd name="connsiteY0" fmla="*/ 20270 h 20269"/>
                <a:gd name="connsiteX1" fmla="*/ 13524 w 13524"/>
                <a:gd name="connsiteY1" fmla="*/ 14416 h 20269"/>
                <a:gd name="connsiteX2" fmla="*/ 9016 w 13524"/>
                <a:gd name="connsiteY2" fmla="*/ 0 h 20269"/>
                <a:gd name="connsiteX3" fmla="*/ 2708 w 13524"/>
                <a:gd name="connsiteY3" fmla="*/ 0 h 20269"/>
                <a:gd name="connsiteX4" fmla="*/ 0 w 13524"/>
                <a:gd name="connsiteY4" fmla="*/ 8108 h 20269"/>
                <a:gd name="connsiteX5" fmla="*/ 10362 w 13524"/>
                <a:gd name="connsiteY5" fmla="*/ 20270 h 20269"/>
                <a:gd name="connsiteX6" fmla="*/ 11708 w 13524"/>
                <a:gd name="connsiteY6" fmla="*/ 20270 h 2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4" h="20269">
                  <a:moveTo>
                    <a:pt x="11724" y="20270"/>
                  </a:moveTo>
                  <a:cubicBezTo>
                    <a:pt x="11724" y="20270"/>
                    <a:pt x="13524" y="15308"/>
                    <a:pt x="13524" y="14416"/>
                  </a:cubicBezTo>
                  <a:cubicBezTo>
                    <a:pt x="13524" y="13508"/>
                    <a:pt x="9016" y="0"/>
                    <a:pt x="9016" y="0"/>
                  </a:cubicBezTo>
                  <a:lnTo>
                    <a:pt x="2708" y="0"/>
                  </a:lnTo>
                  <a:lnTo>
                    <a:pt x="0" y="8108"/>
                  </a:lnTo>
                  <a:lnTo>
                    <a:pt x="10362" y="20270"/>
                  </a:lnTo>
                  <a:lnTo>
                    <a:pt x="11708" y="20270"/>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9" name="Freeform: Shape 258">
              <a:extLst>
                <a:ext uri="{FF2B5EF4-FFF2-40B4-BE49-F238E27FC236}">
                  <a16:creationId xmlns:a16="http://schemas.microsoft.com/office/drawing/2014/main" id="{EF138108-7EB3-9F0F-56D3-45DFCB8C8910}"/>
                </a:ext>
              </a:extLst>
            </p:cNvPr>
            <p:cNvSpPr/>
            <p:nvPr/>
          </p:nvSpPr>
          <p:spPr>
            <a:xfrm>
              <a:off x="5679427" y="2734298"/>
              <a:ext cx="8316" cy="9977"/>
            </a:xfrm>
            <a:custGeom>
              <a:avLst/>
              <a:gdLst>
                <a:gd name="connsiteX0" fmla="*/ 0 w 9015"/>
                <a:gd name="connsiteY0" fmla="*/ 6762 h 10815"/>
                <a:gd name="connsiteX1" fmla="*/ 4508 w 9015"/>
                <a:gd name="connsiteY1" fmla="*/ 10816 h 10815"/>
                <a:gd name="connsiteX2" fmla="*/ 9016 w 9015"/>
                <a:gd name="connsiteY2" fmla="*/ 4946 h 10815"/>
                <a:gd name="connsiteX3" fmla="*/ 5854 w 9015"/>
                <a:gd name="connsiteY3" fmla="*/ 0 h 10815"/>
                <a:gd name="connsiteX4" fmla="*/ 0 w 9015"/>
                <a:gd name="connsiteY4" fmla="*/ 0 h 10815"/>
                <a:gd name="connsiteX5" fmla="*/ 0 w 9015"/>
                <a:gd name="connsiteY5" fmla="*/ 6762 h 10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15" h="10815">
                  <a:moveTo>
                    <a:pt x="0" y="6762"/>
                  </a:moveTo>
                  <a:lnTo>
                    <a:pt x="4508" y="10816"/>
                  </a:lnTo>
                  <a:lnTo>
                    <a:pt x="9016" y="4946"/>
                  </a:lnTo>
                  <a:lnTo>
                    <a:pt x="5854" y="0"/>
                  </a:lnTo>
                  <a:lnTo>
                    <a:pt x="0" y="0"/>
                  </a:lnTo>
                  <a:lnTo>
                    <a:pt x="0" y="6762"/>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0" name="Freeform: Shape 259">
              <a:extLst>
                <a:ext uri="{FF2B5EF4-FFF2-40B4-BE49-F238E27FC236}">
                  <a16:creationId xmlns:a16="http://schemas.microsoft.com/office/drawing/2014/main" id="{BF988957-9F9E-E3FE-6F9F-F7428072A208}"/>
                </a:ext>
              </a:extLst>
            </p:cNvPr>
            <p:cNvSpPr/>
            <p:nvPr/>
          </p:nvSpPr>
          <p:spPr>
            <a:xfrm>
              <a:off x="5686084" y="2716855"/>
              <a:ext cx="9139" cy="12864"/>
            </a:xfrm>
            <a:custGeom>
              <a:avLst/>
              <a:gdLst>
                <a:gd name="connsiteX0" fmla="*/ 0 w 9907"/>
                <a:gd name="connsiteY0" fmla="*/ 13946 h 13945"/>
                <a:gd name="connsiteX1" fmla="*/ 5400 w 9907"/>
                <a:gd name="connsiteY1" fmla="*/ 11708 h 13945"/>
                <a:gd name="connsiteX2" fmla="*/ 4038 w 9907"/>
                <a:gd name="connsiteY2" fmla="*/ 7654 h 13945"/>
                <a:gd name="connsiteX3" fmla="*/ 9908 w 9907"/>
                <a:gd name="connsiteY3" fmla="*/ 5854 h 13945"/>
                <a:gd name="connsiteX4" fmla="*/ 0 w 9907"/>
                <a:gd name="connsiteY4" fmla="*/ 0 h 13945"/>
                <a:gd name="connsiteX5" fmla="*/ 0 w 9907"/>
                <a:gd name="connsiteY5" fmla="*/ 3600 h 13945"/>
                <a:gd name="connsiteX6" fmla="*/ 0 w 9907"/>
                <a:gd name="connsiteY6" fmla="*/ 13946 h 1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7" h="13945">
                  <a:moveTo>
                    <a:pt x="0" y="13946"/>
                  </a:moveTo>
                  <a:lnTo>
                    <a:pt x="5400" y="11708"/>
                  </a:lnTo>
                  <a:lnTo>
                    <a:pt x="4038" y="7654"/>
                  </a:lnTo>
                  <a:lnTo>
                    <a:pt x="9908" y="5854"/>
                  </a:lnTo>
                  <a:lnTo>
                    <a:pt x="0" y="0"/>
                  </a:lnTo>
                  <a:lnTo>
                    <a:pt x="0" y="3600"/>
                  </a:lnTo>
                  <a:lnTo>
                    <a:pt x="0" y="13946"/>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1" name="Freeform: Shape 260">
              <a:extLst>
                <a:ext uri="{FF2B5EF4-FFF2-40B4-BE49-F238E27FC236}">
                  <a16:creationId xmlns:a16="http://schemas.microsoft.com/office/drawing/2014/main" id="{C6865081-15D2-3988-7430-83BFC85EAAA5}"/>
                </a:ext>
              </a:extLst>
            </p:cNvPr>
            <p:cNvSpPr/>
            <p:nvPr/>
          </p:nvSpPr>
          <p:spPr>
            <a:xfrm>
              <a:off x="5676091" y="2682360"/>
              <a:ext cx="22438" cy="27015"/>
            </a:xfrm>
            <a:custGeom>
              <a:avLst/>
              <a:gdLst>
                <a:gd name="connsiteX0" fmla="*/ 16 w 24323"/>
                <a:gd name="connsiteY0" fmla="*/ 26124 h 29285"/>
                <a:gd name="connsiteX1" fmla="*/ 3616 w 24323"/>
                <a:gd name="connsiteY1" fmla="*/ 15762 h 29285"/>
                <a:gd name="connsiteX2" fmla="*/ 10816 w 24323"/>
                <a:gd name="connsiteY2" fmla="*/ 12616 h 29285"/>
                <a:gd name="connsiteX3" fmla="*/ 14416 w 24323"/>
                <a:gd name="connsiteY3" fmla="*/ 4962 h 29285"/>
                <a:gd name="connsiteX4" fmla="*/ 15762 w 24323"/>
                <a:gd name="connsiteY4" fmla="*/ 0 h 29285"/>
                <a:gd name="connsiteX5" fmla="*/ 22524 w 24323"/>
                <a:gd name="connsiteY5" fmla="*/ 0 h 29285"/>
                <a:gd name="connsiteX6" fmla="*/ 24324 w 24323"/>
                <a:gd name="connsiteY6" fmla="*/ 6762 h 29285"/>
                <a:gd name="connsiteX7" fmla="*/ 20724 w 24323"/>
                <a:gd name="connsiteY7" fmla="*/ 7216 h 29285"/>
                <a:gd name="connsiteX8" fmla="*/ 18924 w 24323"/>
                <a:gd name="connsiteY8" fmla="*/ 14870 h 29285"/>
                <a:gd name="connsiteX9" fmla="*/ 14416 w 24323"/>
                <a:gd name="connsiteY9" fmla="*/ 19832 h 29285"/>
                <a:gd name="connsiteX10" fmla="*/ 12616 w 24323"/>
                <a:gd name="connsiteY10" fmla="*/ 23886 h 29285"/>
                <a:gd name="connsiteX11" fmla="*/ 5854 w 24323"/>
                <a:gd name="connsiteY11" fmla="*/ 26140 h 29285"/>
                <a:gd name="connsiteX12" fmla="*/ 3600 w 24323"/>
                <a:gd name="connsiteY12" fmla="*/ 29286 h 29285"/>
                <a:gd name="connsiteX13" fmla="*/ 0 w 24323"/>
                <a:gd name="connsiteY13" fmla="*/ 26140 h 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323" h="29285">
                  <a:moveTo>
                    <a:pt x="16" y="26124"/>
                  </a:moveTo>
                  <a:cubicBezTo>
                    <a:pt x="16" y="26124"/>
                    <a:pt x="3162" y="16670"/>
                    <a:pt x="3616" y="15762"/>
                  </a:cubicBezTo>
                  <a:cubicBezTo>
                    <a:pt x="4070" y="14854"/>
                    <a:pt x="10816" y="12616"/>
                    <a:pt x="10816" y="12616"/>
                  </a:cubicBezTo>
                  <a:lnTo>
                    <a:pt x="14416" y="4962"/>
                  </a:lnTo>
                  <a:lnTo>
                    <a:pt x="15762" y="0"/>
                  </a:lnTo>
                  <a:lnTo>
                    <a:pt x="22524" y="0"/>
                  </a:lnTo>
                  <a:lnTo>
                    <a:pt x="24324" y="6762"/>
                  </a:lnTo>
                  <a:lnTo>
                    <a:pt x="20724" y="7216"/>
                  </a:lnTo>
                  <a:lnTo>
                    <a:pt x="18924" y="14870"/>
                  </a:lnTo>
                  <a:lnTo>
                    <a:pt x="14416" y="19832"/>
                  </a:lnTo>
                  <a:lnTo>
                    <a:pt x="12616" y="23886"/>
                  </a:lnTo>
                  <a:lnTo>
                    <a:pt x="5854" y="26140"/>
                  </a:lnTo>
                  <a:lnTo>
                    <a:pt x="3600" y="29286"/>
                  </a:lnTo>
                  <a:lnTo>
                    <a:pt x="0" y="26140"/>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2" name="Freeform: Shape 261">
              <a:extLst>
                <a:ext uri="{FF2B5EF4-FFF2-40B4-BE49-F238E27FC236}">
                  <a16:creationId xmlns:a16="http://schemas.microsoft.com/office/drawing/2014/main" id="{7E50B07B-9F4F-3523-729C-474A803CB3C1}"/>
                </a:ext>
              </a:extLst>
            </p:cNvPr>
            <p:cNvSpPr/>
            <p:nvPr/>
          </p:nvSpPr>
          <p:spPr>
            <a:xfrm>
              <a:off x="5715165" y="2677379"/>
              <a:ext cx="12460" cy="15781"/>
            </a:xfrm>
            <a:custGeom>
              <a:avLst/>
              <a:gdLst>
                <a:gd name="connsiteX0" fmla="*/ 3600 w 13507"/>
                <a:gd name="connsiteY0" fmla="*/ 17108 h 17107"/>
                <a:gd name="connsiteX1" fmla="*/ 0 w 13507"/>
                <a:gd name="connsiteY1" fmla="*/ 14870 h 17107"/>
                <a:gd name="connsiteX2" fmla="*/ 0 w 13507"/>
                <a:gd name="connsiteY2" fmla="*/ 2254 h 17107"/>
                <a:gd name="connsiteX3" fmla="*/ 3600 w 13507"/>
                <a:gd name="connsiteY3" fmla="*/ 0 h 17107"/>
                <a:gd name="connsiteX4" fmla="*/ 6292 w 13507"/>
                <a:gd name="connsiteY4" fmla="*/ 2254 h 17107"/>
                <a:gd name="connsiteX5" fmla="*/ 13508 w 13507"/>
                <a:gd name="connsiteY5" fmla="*/ 2254 h 17107"/>
                <a:gd name="connsiteX6" fmla="*/ 13508 w 13507"/>
                <a:gd name="connsiteY6" fmla="*/ 8562 h 17107"/>
                <a:gd name="connsiteX7" fmla="*/ 9454 w 13507"/>
                <a:gd name="connsiteY7" fmla="*/ 12162 h 17107"/>
                <a:gd name="connsiteX8" fmla="*/ 9454 w 13507"/>
                <a:gd name="connsiteY8" fmla="*/ 17108 h 17107"/>
                <a:gd name="connsiteX9" fmla="*/ 3600 w 13507"/>
                <a:gd name="connsiteY9" fmla="*/ 17108 h 17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07" h="17107">
                  <a:moveTo>
                    <a:pt x="3600" y="17108"/>
                  </a:moveTo>
                  <a:lnTo>
                    <a:pt x="0" y="14870"/>
                  </a:lnTo>
                  <a:lnTo>
                    <a:pt x="0" y="2254"/>
                  </a:lnTo>
                  <a:lnTo>
                    <a:pt x="3600" y="0"/>
                  </a:lnTo>
                  <a:lnTo>
                    <a:pt x="6292" y="2254"/>
                  </a:lnTo>
                  <a:lnTo>
                    <a:pt x="13508" y="2254"/>
                  </a:lnTo>
                  <a:lnTo>
                    <a:pt x="13508" y="8562"/>
                  </a:lnTo>
                  <a:lnTo>
                    <a:pt x="9454" y="12162"/>
                  </a:lnTo>
                  <a:lnTo>
                    <a:pt x="9454" y="17108"/>
                  </a:lnTo>
                  <a:lnTo>
                    <a:pt x="3600" y="17108"/>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3" name="Freeform: Shape 262">
              <a:extLst>
                <a:ext uri="{FF2B5EF4-FFF2-40B4-BE49-F238E27FC236}">
                  <a16:creationId xmlns:a16="http://schemas.microsoft.com/office/drawing/2014/main" id="{8FB3BA30-5692-7A92-01D7-77952EB26108}"/>
                </a:ext>
              </a:extLst>
            </p:cNvPr>
            <p:cNvSpPr/>
            <p:nvPr/>
          </p:nvSpPr>
          <p:spPr>
            <a:xfrm>
              <a:off x="5687744" y="2660340"/>
              <a:ext cx="15362" cy="13717"/>
            </a:xfrm>
            <a:custGeom>
              <a:avLst/>
              <a:gdLst>
                <a:gd name="connsiteX0" fmla="*/ 0 w 16653"/>
                <a:gd name="connsiteY0" fmla="*/ 14870 h 14869"/>
                <a:gd name="connsiteX1" fmla="*/ 3146 w 16653"/>
                <a:gd name="connsiteY1" fmla="*/ 13524 h 14869"/>
                <a:gd name="connsiteX2" fmla="*/ 8108 w 16653"/>
                <a:gd name="connsiteY2" fmla="*/ 14870 h 14869"/>
                <a:gd name="connsiteX3" fmla="*/ 14400 w 16653"/>
                <a:gd name="connsiteY3" fmla="*/ 11724 h 14869"/>
                <a:gd name="connsiteX4" fmla="*/ 16654 w 16653"/>
                <a:gd name="connsiteY4" fmla="*/ 2708 h 14869"/>
                <a:gd name="connsiteX5" fmla="*/ 14400 w 16653"/>
                <a:gd name="connsiteY5" fmla="*/ 0 h 14869"/>
                <a:gd name="connsiteX6" fmla="*/ 11708 w 16653"/>
                <a:gd name="connsiteY6" fmla="*/ 5416 h 14869"/>
                <a:gd name="connsiteX7" fmla="*/ 8108 w 16653"/>
                <a:gd name="connsiteY7" fmla="*/ 6308 h 14869"/>
                <a:gd name="connsiteX8" fmla="*/ 3146 w 16653"/>
                <a:gd name="connsiteY8" fmla="*/ 11270 h 14869"/>
                <a:gd name="connsiteX9" fmla="*/ 0 w 16653"/>
                <a:gd name="connsiteY9" fmla="*/ 14870 h 14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53" h="14869">
                  <a:moveTo>
                    <a:pt x="0" y="14870"/>
                  </a:moveTo>
                  <a:lnTo>
                    <a:pt x="3146" y="13524"/>
                  </a:lnTo>
                  <a:lnTo>
                    <a:pt x="8108" y="14870"/>
                  </a:lnTo>
                  <a:lnTo>
                    <a:pt x="14400" y="11724"/>
                  </a:lnTo>
                  <a:lnTo>
                    <a:pt x="16654" y="2708"/>
                  </a:lnTo>
                  <a:lnTo>
                    <a:pt x="14400" y="0"/>
                  </a:lnTo>
                  <a:lnTo>
                    <a:pt x="11708" y="5416"/>
                  </a:lnTo>
                  <a:lnTo>
                    <a:pt x="8108" y="6308"/>
                  </a:lnTo>
                  <a:lnTo>
                    <a:pt x="3146" y="11270"/>
                  </a:lnTo>
                  <a:lnTo>
                    <a:pt x="0" y="14870"/>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4" name="Freeform: Shape 263">
              <a:extLst>
                <a:ext uri="{FF2B5EF4-FFF2-40B4-BE49-F238E27FC236}">
                  <a16:creationId xmlns:a16="http://schemas.microsoft.com/office/drawing/2014/main" id="{7DC9825E-C21C-5E54-752D-3D03FAD3CA1E}"/>
                </a:ext>
              </a:extLst>
            </p:cNvPr>
            <p:cNvSpPr/>
            <p:nvPr/>
          </p:nvSpPr>
          <p:spPr>
            <a:xfrm>
              <a:off x="5651185" y="2658680"/>
              <a:ext cx="28242" cy="15377"/>
            </a:xfrm>
            <a:custGeom>
              <a:avLst/>
              <a:gdLst>
                <a:gd name="connsiteX0" fmla="*/ 13962 w 30615"/>
                <a:gd name="connsiteY0" fmla="*/ 8108 h 16669"/>
                <a:gd name="connsiteX1" fmla="*/ 16200 w 30615"/>
                <a:gd name="connsiteY1" fmla="*/ 16670 h 16669"/>
                <a:gd name="connsiteX2" fmla="*/ 11708 w 30615"/>
                <a:gd name="connsiteY2" fmla="*/ 14870 h 16669"/>
                <a:gd name="connsiteX3" fmla="*/ 10346 w 30615"/>
                <a:gd name="connsiteY3" fmla="*/ 10816 h 16669"/>
                <a:gd name="connsiteX4" fmla="*/ 7654 w 30615"/>
                <a:gd name="connsiteY4" fmla="*/ 12616 h 16669"/>
                <a:gd name="connsiteX5" fmla="*/ 4492 w 30615"/>
                <a:gd name="connsiteY5" fmla="*/ 8108 h 16669"/>
                <a:gd name="connsiteX6" fmla="*/ 0 w 30615"/>
                <a:gd name="connsiteY6" fmla="*/ 5416 h 16669"/>
                <a:gd name="connsiteX7" fmla="*/ 3600 w 30615"/>
                <a:gd name="connsiteY7" fmla="*/ 0 h 16669"/>
                <a:gd name="connsiteX8" fmla="*/ 10800 w 30615"/>
                <a:gd name="connsiteY8" fmla="*/ 0 h 16669"/>
                <a:gd name="connsiteX9" fmla="*/ 10800 w 30615"/>
                <a:gd name="connsiteY9" fmla="*/ 3162 h 16669"/>
                <a:gd name="connsiteX10" fmla="*/ 19362 w 30615"/>
                <a:gd name="connsiteY10" fmla="*/ 1800 h 16669"/>
                <a:gd name="connsiteX11" fmla="*/ 19362 w 30615"/>
                <a:gd name="connsiteY11" fmla="*/ 0 h 16669"/>
                <a:gd name="connsiteX12" fmla="*/ 25216 w 30615"/>
                <a:gd name="connsiteY12" fmla="*/ 0 h 16669"/>
                <a:gd name="connsiteX13" fmla="*/ 27016 w 30615"/>
                <a:gd name="connsiteY13" fmla="*/ 3616 h 16669"/>
                <a:gd name="connsiteX14" fmla="*/ 30615 w 30615"/>
                <a:gd name="connsiteY14" fmla="*/ 4508 h 16669"/>
                <a:gd name="connsiteX15" fmla="*/ 30615 w 30615"/>
                <a:gd name="connsiteY15" fmla="*/ 8562 h 16669"/>
                <a:gd name="connsiteX16" fmla="*/ 25216 w 30615"/>
                <a:gd name="connsiteY16" fmla="*/ 9470 h 16669"/>
                <a:gd name="connsiteX17" fmla="*/ 18908 w 30615"/>
                <a:gd name="connsiteY17" fmla="*/ 10816 h 16669"/>
                <a:gd name="connsiteX18" fmla="*/ 13962 w 30615"/>
                <a:gd name="connsiteY18" fmla="*/ 8108 h 1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615" h="16669">
                  <a:moveTo>
                    <a:pt x="13962" y="8108"/>
                  </a:moveTo>
                  <a:lnTo>
                    <a:pt x="16200" y="16670"/>
                  </a:lnTo>
                  <a:lnTo>
                    <a:pt x="11708" y="14870"/>
                  </a:lnTo>
                  <a:lnTo>
                    <a:pt x="10346" y="10816"/>
                  </a:lnTo>
                  <a:lnTo>
                    <a:pt x="7654" y="12616"/>
                  </a:lnTo>
                  <a:lnTo>
                    <a:pt x="4492" y="8108"/>
                  </a:lnTo>
                  <a:lnTo>
                    <a:pt x="0" y="5416"/>
                  </a:lnTo>
                  <a:lnTo>
                    <a:pt x="3600" y="0"/>
                  </a:lnTo>
                  <a:lnTo>
                    <a:pt x="10800" y="0"/>
                  </a:lnTo>
                  <a:lnTo>
                    <a:pt x="10800" y="3162"/>
                  </a:lnTo>
                  <a:lnTo>
                    <a:pt x="19362" y="1800"/>
                  </a:lnTo>
                  <a:lnTo>
                    <a:pt x="19362" y="0"/>
                  </a:lnTo>
                  <a:lnTo>
                    <a:pt x="25216" y="0"/>
                  </a:lnTo>
                  <a:lnTo>
                    <a:pt x="27016" y="3616"/>
                  </a:lnTo>
                  <a:lnTo>
                    <a:pt x="30615" y="4508"/>
                  </a:lnTo>
                  <a:lnTo>
                    <a:pt x="30615" y="8562"/>
                  </a:lnTo>
                  <a:lnTo>
                    <a:pt x="25216" y="9470"/>
                  </a:lnTo>
                  <a:lnTo>
                    <a:pt x="18908" y="10816"/>
                  </a:lnTo>
                  <a:lnTo>
                    <a:pt x="13962" y="8108"/>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5" name="Freeform: Shape 264">
              <a:extLst>
                <a:ext uri="{FF2B5EF4-FFF2-40B4-BE49-F238E27FC236}">
                  <a16:creationId xmlns:a16="http://schemas.microsoft.com/office/drawing/2014/main" id="{96C858EB-4353-4BB6-4051-40900EB326BD}"/>
                </a:ext>
              </a:extLst>
            </p:cNvPr>
            <p:cNvSpPr/>
            <p:nvPr/>
          </p:nvSpPr>
          <p:spPr>
            <a:xfrm>
              <a:off x="5342489" y="2169339"/>
              <a:ext cx="336129" cy="200751"/>
            </a:xfrm>
            <a:custGeom>
              <a:avLst/>
              <a:gdLst>
                <a:gd name="connsiteX0" fmla="*/ 348590 w 364367"/>
                <a:gd name="connsiteY0" fmla="*/ 167022 h 217616"/>
                <a:gd name="connsiteX1" fmla="*/ 343190 w 364367"/>
                <a:gd name="connsiteY1" fmla="*/ 176930 h 217616"/>
                <a:gd name="connsiteX2" fmla="*/ 355806 w 364367"/>
                <a:gd name="connsiteY2" fmla="*/ 174676 h 217616"/>
                <a:gd name="connsiteX3" fmla="*/ 364368 w 364367"/>
                <a:gd name="connsiteY3" fmla="*/ 185930 h 217616"/>
                <a:gd name="connsiteX4" fmla="*/ 353552 w 364367"/>
                <a:gd name="connsiteY4" fmla="*/ 189984 h 217616"/>
                <a:gd name="connsiteX5" fmla="*/ 340936 w 364367"/>
                <a:gd name="connsiteY5" fmla="*/ 184584 h 217616"/>
                <a:gd name="connsiteX6" fmla="*/ 343644 w 364367"/>
                <a:gd name="connsiteY6" fmla="*/ 189984 h 217616"/>
                <a:gd name="connsiteX7" fmla="*/ 343644 w 364367"/>
                <a:gd name="connsiteY7" fmla="*/ 208891 h 217616"/>
                <a:gd name="connsiteX8" fmla="*/ 321575 w 364367"/>
                <a:gd name="connsiteY8" fmla="*/ 208891 h 217616"/>
                <a:gd name="connsiteX9" fmla="*/ 311213 w 364367"/>
                <a:gd name="connsiteY9" fmla="*/ 217453 h 217616"/>
                <a:gd name="connsiteX10" fmla="*/ 293651 w 364367"/>
                <a:gd name="connsiteY10" fmla="*/ 213853 h 217616"/>
                <a:gd name="connsiteX11" fmla="*/ 283289 w 364367"/>
                <a:gd name="connsiteY11" fmla="*/ 200346 h 217616"/>
                <a:gd name="connsiteX12" fmla="*/ 283289 w 364367"/>
                <a:gd name="connsiteY12" fmla="*/ 192238 h 217616"/>
                <a:gd name="connsiteX13" fmla="*/ 275181 w 364367"/>
                <a:gd name="connsiteY13" fmla="*/ 182330 h 217616"/>
                <a:gd name="connsiteX14" fmla="*/ 275181 w 364367"/>
                <a:gd name="connsiteY14" fmla="*/ 184584 h 217616"/>
                <a:gd name="connsiteX15" fmla="*/ 279235 w 364367"/>
                <a:gd name="connsiteY15" fmla="*/ 192238 h 217616"/>
                <a:gd name="connsiteX16" fmla="*/ 275181 w 364367"/>
                <a:gd name="connsiteY16" fmla="*/ 210708 h 217616"/>
                <a:gd name="connsiteX17" fmla="*/ 249058 w 364367"/>
                <a:gd name="connsiteY17" fmla="*/ 213416 h 217616"/>
                <a:gd name="connsiteX18" fmla="*/ 245004 w 364367"/>
                <a:gd name="connsiteY18" fmla="*/ 205762 h 217616"/>
                <a:gd name="connsiteX19" fmla="*/ 242296 w 364367"/>
                <a:gd name="connsiteY19" fmla="*/ 212070 h 217616"/>
                <a:gd name="connsiteX20" fmla="*/ 236896 w 364367"/>
                <a:gd name="connsiteY20" fmla="*/ 208016 h 217616"/>
                <a:gd name="connsiteX21" fmla="*/ 233750 w 364367"/>
                <a:gd name="connsiteY21" fmla="*/ 213416 h 217616"/>
                <a:gd name="connsiteX22" fmla="*/ 221588 w 364367"/>
                <a:gd name="connsiteY22" fmla="*/ 213870 h 217616"/>
                <a:gd name="connsiteX23" fmla="*/ 221588 w 364367"/>
                <a:gd name="connsiteY23" fmla="*/ 210270 h 217616"/>
                <a:gd name="connsiteX24" fmla="*/ 213480 w 364367"/>
                <a:gd name="connsiteY24" fmla="*/ 217470 h 217616"/>
                <a:gd name="connsiteX25" fmla="*/ 173395 w 364367"/>
                <a:gd name="connsiteY25" fmla="*/ 212962 h 217616"/>
                <a:gd name="connsiteX26" fmla="*/ 177449 w 364367"/>
                <a:gd name="connsiteY26" fmla="*/ 194492 h 217616"/>
                <a:gd name="connsiteX27" fmla="*/ 173395 w 364367"/>
                <a:gd name="connsiteY27" fmla="*/ 185038 h 217616"/>
                <a:gd name="connsiteX28" fmla="*/ 167541 w 364367"/>
                <a:gd name="connsiteY28" fmla="*/ 199908 h 217616"/>
                <a:gd name="connsiteX29" fmla="*/ 162579 w 364367"/>
                <a:gd name="connsiteY29" fmla="*/ 192254 h 217616"/>
                <a:gd name="connsiteX30" fmla="*/ 162579 w 364367"/>
                <a:gd name="connsiteY30" fmla="*/ 202616 h 217616"/>
                <a:gd name="connsiteX31" fmla="*/ 145472 w 364367"/>
                <a:gd name="connsiteY31" fmla="*/ 210724 h 217616"/>
                <a:gd name="connsiteX32" fmla="*/ 125202 w 364367"/>
                <a:gd name="connsiteY32" fmla="*/ 199470 h 217616"/>
                <a:gd name="connsiteX33" fmla="*/ 127910 w 364367"/>
                <a:gd name="connsiteY33" fmla="*/ 188216 h 217616"/>
                <a:gd name="connsiteX34" fmla="*/ 121602 w 364367"/>
                <a:gd name="connsiteY34" fmla="*/ 192270 h 217616"/>
                <a:gd name="connsiteX35" fmla="*/ 118894 w 364367"/>
                <a:gd name="connsiteY35" fmla="*/ 202632 h 217616"/>
                <a:gd name="connsiteX36" fmla="*/ 110332 w 364367"/>
                <a:gd name="connsiteY36" fmla="*/ 202632 h 217616"/>
                <a:gd name="connsiteX37" fmla="*/ 104024 w 364367"/>
                <a:gd name="connsiteY37" fmla="*/ 192270 h 217616"/>
                <a:gd name="connsiteX38" fmla="*/ 98170 w 364367"/>
                <a:gd name="connsiteY38" fmla="*/ 173801 h 217616"/>
                <a:gd name="connsiteX39" fmla="*/ 104024 w 364367"/>
                <a:gd name="connsiteY39" fmla="*/ 167039 h 217616"/>
                <a:gd name="connsiteX40" fmla="*/ 92316 w 364367"/>
                <a:gd name="connsiteY40" fmla="*/ 158477 h 217616"/>
                <a:gd name="connsiteX41" fmla="*/ 92316 w 364367"/>
                <a:gd name="connsiteY41" fmla="*/ 140915 h 217616"/>
                <a:gd name="connsiteX42" fmla="*/ 101770 w 364367"/>
                <a:gd name="connsiteY42" fmla="*/ 125153 h 217616"/>
                <a:gd name="connsiteX43" fmla="*/ 99062 w 364367"/>
                <a:gd name="connsiteY43" fmla="*/ 115245 h 217616"/>
                <a:gd name="connsiteX44" fmla="*/ 99516 w 364367"/>
                <a:gd name="connsiteY44" fmla="*/ 105792 h 217616"/>
                <a:gd name="connsiteX45" fmla="*/ 86008 w 364367"/>
                <a:gd name="connsiteY45" fmla="*/ 90030 h 217616"/>
                <a:gd name="connsiteX46" fmla="*/ 86008 w 364367"/>
                <a:gd name="connsiteY46" fmla="*/ 76976 h 217616"/>
                <a:gd name="connsiteX47" fmla="*/ 78809 w 364367"/>
                <a:gd name="connsiteY47" fmla="*/ 64814 h 217616"/>
                <a:gd name="connsiteX48" fmla="*/ 67555 w 364367"/>
                <a:gd name="connsiteY48" fmla="*/ 64814 h 217616"/>
                <a:gd name="connsiteX49" fmla="*/ 60355 w 364367"/>
                <a:gd name="connsiteY49" fmla="*/ 68868 h 217616"/>
                <a:gd name="connsiteX50" fmla="*/ 45939 w 364367"/>
                <a:gd name="connsiteY50" fmla="*/ 69322 h 217616"/>
                <a:gd name="connsiteX51" fmla="*/ 34231 w 364367"/>
                <a:gd name="connsiteY51" fmla="*/ 74284 h 217616"/>
                <a:gd name="connsiteX52" fmla="*/ 31523 w 364367"/>
                <a:gd name="connsiteY52" fmla="*/ 68885 h 217616"/>
                <a:gd name="connsiteX53" fmla="*/ 40523 w 364367"/>
                <a:gd name="connsiteY53" fmla="*/ 64831 h 217616"/>
                <a:gd name="connsiteX54" fmla="*/ 29269 w 364367"/>
                <a:gd name="connsiteY54" fmla="*/ 60777 h 217616"/>
                <a:gd name="connsiteX55" fmla="*/ 16654 w 364367"/>
                <a:gd name="connsiteY55" fmla="*/ 52669 h 217616"/>
                <a:gd name="connsiteX56" fmla="*/ 22961 w 364367"/>
                <a:gd name="connsiteY56" fmla="*/ 47723 h 217616"/>
                <a:gd name="connsiteX57" fmla="*/ 28815 w 364367"/>
                <a:gd name="connsiteY57" fmla="*/ 42323 h 217616"/>
                <a:gd name="connsiteX58" fmla="*/ 20707 w 364367"/>
                <a:gd name="connsiteY58" fmla="*/ 44577 h 217616"/>
                <a:gd name="connsiteX59" fmla="*/ 7654 w 364367"/>
                <a:gd name="connsiteY59" fmla="*/ 38723 h 217616"/>
                <a:gd name="connsiteX60" fmla="*/ 0 w 364367"/>
                <a:gd name="connsiteY60" fmla="*/ 30161 h 217616"/>
                <a:gd name="connsiteX61" fmla="*/ 4508 w 364367"/>
                <a:gd name="connsiteY61" fmla="*/ 24761 h 217616"/>
                <a:gd name="connsiteX62" fmla="*/ 8562 w 364367"/>
                <a:gd name="connsiteY62" fmla="*/ 27907 h 217616"/>
                <a:gd name="connsiteX63" fmla="*/ 8562 w 364367"/>
                <a:gd name="connsiteY63" fmla="*/ 24761 h 217616"/>
                <a:gd name="connsiteX64" fmla="*/ 0 w 364367"/>
                <a:gd name="connsiteY64" fmla="*/ 15308 h 217616"/>
                <a:gd name="connsiteX65" fmla="*/ 4508 w 364367"/>
                <a:gd name="connsiteY65" fmla="*/ 4946 h 217616"/>
                <a:gd name="connsiteX66" fmla="*/ 13508 w 364367"/>
                <a:gd name="connsiteY66" fmla="*/ 7200 h 217616"/>
                <a:gd name="connsiteX67" fmla="*/ 13508 w 364367"/>
                <a:gd name="connsiteY67" fmla="*/ 0 h 217616"/>
                <a:gd name="connsiteX68" fmla="*/ 33323 w 364367"/>
                <a:gd name="connsiteY68" fmla="*/ 2708 h 217616"/>
                <a:gd name="connsiteX69" fmla="*/ 45939 w 364367"/>
                <a:gd name="connsiteY69" fmla="*/ 8562 h 217616"/>
                <a:gd name="connsiteX70" fmla="*/ 57193 w 364367"/>
                <a:gd name="connsiteY70" fmla="*/ 16216 h 217616"/>
                <a:gd name="connsiteX71" fmla="*/ 63501 w 364367"/>
                <a:gd name="connsiteY71" fmla="*/ 12616 h 217616"/>
                <a:gd name="connsiteX72" fmla="*/ 78809 w 364367"/>
                <a:gd name="connsiteY72" fmla="*/ 27470 h 217616"/>
                <a:gd name="connsiteX73" fmla="*/ 68447 w 364367"/>
                <a:gd name="connsiteY73" fmla="*/ 56285 h 217616"/>
                <a:gd name="connsiteX74" fmla="*/ 75646 w 364367"/>
                <a:gd name="connsiteY74" fmla="*/ 54939 h 217616"/>
                <a:gd name="connsiteX75" fmla="*/ 78792 w 364367"/>
                <a:gd name="connsiteY75" fmla="*/ 38723 h 217616"/>
                <a:gd name="connsiteX76" fmla="*/ 92754 w 364367"/>
                <a:gd name="connsiteY76" fmla="*/ 42323 h 217616"/>
                <a:gd name="connsiteX77" fmla="*/ 109424 w 364367"/>
                <a:gd name="connsiteY77" fmla="*/ 32869 h 217616"/>
                <a:gd name="connsiteX78" fmla="*/ 129240 w 364367"/>
                <a:gd name="connsiteY78" fmla="*/ 43685 h 217616"/>
                <a:gd name="connsiteX79" fmla="*/ 134202 w 364367"/>
                <a:gd name="connsiteY79" fmla="*/ 54939 h 217616"/>
                <a:gd name="connsiteX80" fmla="*/ 110786 w 364367"/>
                <a:gd name="connsiteY80" fmla="*/ 49977 h 217616"/>
                <a:gd name="connsiteX81" fmla="*/ 112132 w 364367"/>
                <a:gd name="connsiteY81" fmla="*/ 53123 h 217616"/>
                <a:gd name="connsiteX82" fmla="*/ 131494 w 364367"/>
                <a:gd name="connsiteY82" fmla="*/ 60323 h 217616"/>
                <a:gd name="connsiteX83" fmla="*/ 155363 w 364367"/>
                <a:gd name="connsiteY83" fmla="*/ 67085 h 217616"/>
                <a:gd name="connsiteX84" fmla="*/ 157163 w 364367"/>
                <a:gd name="connsiteY84" fmla="*/ 73393 h 217616"/>
                <a:gd name="connsiteX85" fmla="*/ 138693 w 364367"/>
                <a:gd name="connsiteY85" fmla="*/ 78792 h 217616"/>
                <a:gd name="connsiteX86" fmla="*/ 112116 w 364367"/>
                <a:gd name="connsiteY86" fmla="*/ 70230 h 217616"/>
                <a:gd name="connsiteX87" fmla="*/ 111208 w 364367"/>
                <a:gd name="connsiteY87" fmla="*/ 75630 h 217616"/>
                <a:gd name="connsiteX88" fmla="*/ 134169 w 364367"/>
                <a:gd name="connsiteY88" fmla="*/ 85538 h 217616"/>
                <a:gd name="connsiteX89" fmla="*/ 121553 w 364367"/>
                <a:gd name="connsiteY89" fmla="*/ 91392 h 217616"/>
                <a:gd name="connsiteX90" fmla="*/ 118845 w 364367"/>
                <a:gd name="connsiteY90" fmla="*/ 105808 h 217616"/>
                <a:gd name="connsiteX91" fmla="*/ 128753 w 364367"/>
                <a:gd name="connsiteY91" fmla="*/ 95900 h 217616"/>
                <a:gd name="connsiteX92" fmla="*/ 145861 w 364367"/>
                <a:gd name="connsiteY92" fmla="*/ 96808 h 217616"/>
                <a:gd name="connsiteX93" fmla="*/ 159368 w 364367"/>
                <a:gd name="connsiteY93" fmla="*/ 114824 h 217616"/>
                <a:gd name="connsiteX94" fmla="*/ 158022 w 364367"/>
                <a:gd name="connsiteY94" fmla="*/ 122478 h 217616"/>
                <a:gd name="connsiteX95" fmla="*/ 149461 w 364367"/>
                <a:gd name="connsiteY95" fmla="*/ 125186 h 217616"/>
                <a:gd name="connsiteX96" fmla="*/ 149461 w 364367"/>
                <a:gd name="connsiteY96" fmla="*/ 129694 h 217616"/>
                <a:gd name="connsiteX97" fmla="*/ 156660 w 364367"/>
                <a:gd name="connsiteY97" fmla="*/ 129694 h 217616"/>
                <a:gd name="connsiteX98" fmla="*/ 164314 w 364367"/>
                <a:gd name="connsiteY98" fmla="*/ 140056 h 217616"/>
                <a:gd name="connsiteX99" fmla="*/ 168822 w 364367"/>
                <a:gd name="connsiteY99" fmla="*/ 140510 h 217616"/>
                <a:gd name="connsiteX100" fmla="*/ 166114 w 364367"/>
                <a:gd name="connsiteY100" fmla="*/ 125202 h 217616"/>
                <a:gd name="connsiteX101" fmla="*/ 168822 w 364367"/>
                <a:gd name="connsiteY101" fmla="*/ 120240 h 217616"/>
                <a:gd name="connsiteX102" fmla="*/ 177822 w 364367"/>
                <a:gd name="connsiteY102" fmla="*/ 132402 h 217616"/>
                <a:gd name="connsiteX103" fmla="*/ 187276 w 364367"/>
                <a:gd name="connsiteY103" fmla="*/ 130148 h 217616"/>
                <a:gd name="connsiteX104" fmla="*/ 192676 w 364367"/>
                <a:gd name="connsiteY104" fmla="*/ 135110 h 217616"/>
                <a:gd name="connsiteX105" fmla="*/ 195822 w 364367"/>
                <a:gd name="connsiteY105" fmla="*/ 125202 h 217616"/>
                <a:gd name="connsiteX106" fmla="*/ 206183 w 364367"/>
                <a:gd name="connsiteY106" fmla="*/ 131510 h 217616"/>
                <a:gd name="connsiteX107" fmla="*/ 213383 w 364367"/>
                <a:gd name="connsiteY107" fmla="*/ 142764 h 217616"/>
                <a:gd name="connsiteX108" fmla="*/ 230945 w 364367"/>
                <a:gd name="connsiteY108" fmla="*/ 143218 h 217616"/>
                <a:gd name="connsiteX109" fmla="*/ 222837 w 364367"/>
                <a:gd name="connsiteY109" fmla="*/ 132856 h 217616"/>
                <a:gd name="connsiteX110" fmla="*/ 230945 w 364367"/>
                <a:gd name="connsiteY110" fmla="*/ 127910 h 217616"/>
                <a:gd name="connsiteX111" fmla="*/ 256614 w 364367"/>
                <a:gd name="connsiteY111" fmla="*/ 125202 h 217616"/>
                <a:gd name="connsiteX112" fmla="*/ 264268 w 364367"/>
                <a:gd name="connsiteY112" fmla="*/ 108986 h 217616"/>
                <a:gd name="connsiteX113" fmla="*/ 280938 w 364367"/>
                <a:gd name="connsiteY113" fmla="*/ 113040 h 217616"/>
                <a:gd name="connsiteX114" fmla="*/ 295808 w 364367"/>
                <a:gd name="connsiteY114" fmla="*/ 108986 h 217616"/>
                <a:gd name="connsiteX115" fmla="*/ 325531 w 364367"/>
                <a:gd name="connsiteY115" fmla="*/ 111694 h 217616"/>
                <a:gd name="connsiteX116" fmla="*/ 322823 w 364367"/>
                <a:gd name="connsiteY116" fmla="*/ 119802 h 217616"/>
                <a:gd name="connsiteX117" fmla="*/ 331823 w 364367"/>
                <a:gd name="connsiteY117" fmla="*/ 125202 h 217616"/>
                <a:gd name="connsiteX118" fmla="*/ 339023 w 364367"/>
                <a:gd name="connsiteY118" fmla="*/ 125202 h 217616"/>
                <a:gd name="connsiteX119" fmla="*/ 351185 w 364367"/>
                <a:gd name="connsiteY119" fmla="*/ 132402 h 217616"/>
                <a:gd name="connsiteX120" fmla="*/ 343985 w 364367"/>
                <a:gd name="connsiteY120" fmla="*/ 137364 h 217616"/>
                <a:gd name="connsiteX121" fmla="*/ 354347 w 364367"/>
                <a:gd name="connsiteY121" fmla="*/ 140072 h 217616"/>
                <a:gd name="connsiteX122" fmla="*/ 359747 w 364367"/>
                <a:gd name="connsiteY122" fmla="*/ 156288 h 217616"/>
                <a:gd name="connsiteX123" fmla="*/ 348493 w 364367"/>
                <a:gd name="connsiteY123" fmla="*/ 167103 h 217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64367" h="217616">
                  <a:moveTo>
                    <a:pt x="348590" y="167022"/>
                  </a:moveTo>
                  <a:lnTo>
                    <a:pt x="343190" y="176930"/>
                  </a:lnTo>
                  <a:lnTo>
                    <a:pt x="355806" y="174676"/>
                  </a:lnTo>
                  <a:lnTo>
                    <a:pt x="364368" y="185930"/>
                  </a:lnTo>
                  <a:lnTo>
                    <a:pt x="353552" y="189984"/>
                  </a:lnTo>
                  <a:lnTo>
                    <a:pt x="340936" y="184584"/>
                  </a:lnTo>
                  <a:lnTo>
                    <a:pt x="343644" y="189984"/>
                  </a:lnTo>
                  <a:lnTo>
                    <a:pt x="343644" y="208891"/>
                  </a:lnTo>
                  <a:lnTo>
                    <a:pt x="321575" y="208891"/>
                  </a:lnTo>
                  <a:lnTo>
                    <a:pt x="311213" y="217453"/>
                  </a:lnTo>
                  <a:lnTo>
                    <a:pt x="293651" y="213853"/>
                  </a:lnTo>
                  <a:lnTo>
                    <a:pt x="283289" y="200346"/>
                  </a:lnTo>
                  <a:lnTo>
                    <a:pt x="283289" y="192238"/>
                  </a:lnTo>
                  <a:lnTo>
                    <a:pt x="275181" y="182330"/>
                  </a:lnTo>
                  <a:lnTo>
                    <a:pt x="275181" y="184584"/>
                  </a:lnTo>
                  <a:lnTo>
                    <a:pt x="279235" y="192238"/>
                  </a:lnTo>
                  <a:lnTo>
                    <a:pt x="275181" y="210708"/>
                  </a:lnTo>
                  <a:lnTo>
                    <a:pt x="249058" y="213416"/>
                  </a:lnTo>
                  <a:lnTo>
                    <a:pt x="245004" y="205762"/>
                  </a:lnTo>
                  <a:lnTo>
                    <a:pt x="242296" y="212070"/>
                  </a:lnTo>
                  <a:lnTo>
                    <a:pt x="236896" y="208016"/>
                  </a:lnTo>
                  <a:lnTo>
                    <a:pt x="233750" y="213416"/>
                  </a:lnTo>
                  <a:lnTo>
                    <a:pt x="221588" y="213870"/>
                  </a:lnTo>
                  <a:lnTo>
                    <a:pt x="221588" y="210270"/>
                  </a:lnTo>
                  <a:cubicBezTo>
                    <a:pt x="221588" y="210270"/>
                    <a:pt x="215280" y="218832"/>
                    <a:pt x="213480" y="217470"/>
                  </a:cubicBezTo>
                  <a:cubicBezTo>
                    <a:pt x="211681" y="216124"/>
                    <a:pt x="173395" y="212962"/>
                    <a:pt x="173395" y="212962"/>
                  </a:cubicBezTo>
                  <a:lnTo>
                    <a:pt x="177449" y="194492"/>
                  </a:lnTo>
                  <a:lnTo>
                    <a:pt x="173395" y="185038"/>
                  </a:lnTo>
                  <a:lnTo>
                    <a:pt x="167541" y="199908"/>
                  </a:lnTo>
                  <a:lnTo>
                    <a:pt x="162579" y="192254"/>
                  </a:lnTo>
                  <a:lnTo>
                    <a:pt x="162579" y="202616"/>
                  </a:lnTo>
                  <a:lnTo>
                    <a:pt x="145472" y="210724"/>
                  </a:lnTo>
                  <a:lnTo>
                    <a:pt x="125202" y="199470"/>
                  </a:lnTo>
                  <a:lnTo>
                    <a:pt x="127910" y="188216"/>
                  </a:lnTo>
                  <a:lnTo>
                    <a:pt x="121602" y="192270"/>
                  </a:lnTo>
                  <a:lnTo>
                    <a:pt x="118894" y="202632"/>
                  </a:lnTo>
                  <a:lnTo>
                    <a:pt x="110332" y="202632"/>
                  </a:lnTo>
                  <a:lnTo>
                    <a:pt x="104024" y="192270"/>
                  </a:lnTo>
                  <a:lnTo>
                    <a:pt x="98170" y="173801"/>
                  </a:lnTo>
                  <a:lnTo>
                    <a:pt x="104024" y="167039"/>
                  </a:lnTo>
                  <a:lnTo>
                    <a:pt x="92316" y="158477"/>
                  </a:lnTo>
                  <a:lnTo>
                    <a:pt x="92316" y="140915"/>
                  </a:lnTo>
                  <a:lnTo>
                    <a:pt x="101770" y="125153"/>
                  </a:lnTo>
                  <a:lnTo>
                    <a:pt x="99062" y="115245"/>
                  </a:lnTo>
                  <a:lnTo>
                    <a:pt x="99516" y="105792"/>
                  </a:lnTo>
                  <a:lnTo>
                    <a:pt x="86008" y="90030"/>
                  </a:lnTo>
                  <a:lnTo>
                    <a:pt x="86008" y="76976"/>
                  </a:lnTo>
                  <a:lnTo>
                    <a:pt x="78809" y="64814"/>
                  </a:lnTo>
                  <a:lnTo>
                    <a:pt x="67555" y="64814"/>
                  </a:lnTo>
                  <a:lnTo>
                    <a:pt x="60355" y="68868"/>
                  </a:lnTo>
                  <a:lnTo>
                    <a:pt x="45939" y="69322"/>
                  </a:lnTo>
                  <a:lnTo>
                    <a:pt x="34231" y="74284"/>
                  </a:lnTo>
                  <a:lnTo>
                    <a:pt x="31523" y="68885"/>
                  </a:lnTo>
                  <a:lnTo>
                    <a:pt x="40523" y="64831"/>
                  </a:lnTo>
                  <a:lnTo>
                    <a:pt x="29269" y="60777"/>
                  </a:lnTo>
                  <a:lnTo>
                    <a:pt x="16654" y="52669"/>
                  </a:lnTo>
                  <a:lnTo>
                    <a:pt x="22961" y="47723"/>
                  </a:lnTo>
                  <a:lnTo>
                    <a:pt x="28815" y="42323"/>
                  </a:lnTo>
                  <a:lnTo>
                    <a:pt x="20707" y="44577"/>
                  </a:lnTo>
                  <a:lnTo>
                    <a:pt x="7654" y="38723"/>
                  </a:lnTo>
                  <a:lnTo>
                    <a:pt x="0" y="30161"/>
                  </a:lnTo>
                  <a:lnTo>
                    <a:pt x="4508" y="24761"/>
                  </a:lnTo>
                  <a:lnTo>
                    <a:pt x="8562" y="27907"/>
                  </a:lnTo>
                  <a:lnTo>
                    <a:pt x="8562" y="24761"/>
                  </a:lnTo>
                  <a:lnTo>
                    <a:pt x="0" y="15308"/>
                  </a:lnTo>
                  <a:lnTo>
                    <a:pt x="4508" y="4946"/>
                  </a:lnTo>
                  <a:lnTo>
                    <a:pt x="13508" y="7200"/>
                  </a:lnTo>
                  <a:lnTo>
                    <a:pt x="13508" y="0"/>
                  </a:lnTo>
                  <a:lnTo>
                    <a:pt x="33323" y="2708"/>
                  </a:lnTo>
                  <a:lnTo>
                    <a:pt x="45939" y="8562"/>
                  </a:lnTo>
                  <a:lnTo>
                    <a:pt x="57193" y="16216"/>
                  </a:lnTo>
                  <a:lnTo>
                    <a:pt x="63501" y="12616"/>
                  </a:lnTo>
                  <a:lnTo>
                    <a:pt x="78809" y="27470"/>
                  </a:lnTo>
                  <a:lnTo>
                    <a:pt x="68447" y="56285"/>
                  </a:lnTo>
                  <a:lnTo>
                    <a:pt x="75646" y="54939"/>
                  </a:lnTo>
                  <a:lnTo>
                    <a:pt x="78792" y="38723"/>
                  </a:lnTo>
                  <a:lnTo>
                    <a:pt x="92754" y="42323"/>
                  </a:lnTo>
                  <a:lnTo>
                    <a:pt x="109424" y="32869"/>
                  </a:lnTo>
                  <a:lnTo>
                    <a:pt x="129240" y="43685"/>
                  </a:lnTo>
                  <a:lnTo>
                    <a:pt x="134202" y="54939"/>
                  </a:lnTo>
                  <a:lnTo>
                    <a:pt x="110786" y="49977"/>
                  </a:lnTo>
                  <a:lnTo>
                    <a:pt x="112132" y="53123"/>
                  </a:lnTo>
                  <a:lnTo>
                    <a:pt x="131494" y="60323"/>
                  </a:lnTo>
                  <a:lnTo>
                    <a:pt x="155363" y="67085"/>
                  </a:lnTo>
                  <a:lnTo>
                    <a:pt x="157163" y="73393"/>
                  </a:lnTo>
                  <a:lnTo>
                    <a:pt x="138693" y="78792"/>
                  </a:lnTo>
                  <a:lnTo>
                    <a:pt x="112116" y="70230"/>
                  </a:lnTo>
                  <a:lnTo>
                    <a:pt x="111208" y="75630"/>
                  </a:lnTo>
                  <a:lnTo>
                    <a:pt x="134169" y="85538"/>
                  </a:lnTo>
                  <a:lnTo>
                    <a:pt x="121553" y="91392"/>
                  </a:lnTo>
                  <a:lnTo>
                    <a:pt x="118845" y="105808"/>
                  </a:lnTo>
                  <a:cubicBezTo>
                    <a:pt x="118845" y="105808"/>
                    <a:pt x="127407" y="96354"/>
                    <a:pt x="128753" y="95900"/>
                  </a:cubicBezTo>
                  <a:cubicBezTo>
                    <a:pt x="130099" y="95446"/>
                    <a:pt x="145861" y="96808"/>
                    <a:pt x="145861" y="96808"/>
                  </a:cubicBezTo>
                  <a:lnTo>
                    <a:pt x="159368" y="114824"/>
                  </a:lnTo>
                  <a:lnTo>
                    <a:pt x="158022" y="122478"/>
                  </a:lnTo>
                  <a:lnTo>
                    <a:pt x="149461" y="125186"/>
                  </a:lnTo>
                  <a:lnTo>
                    <a:pt x="149461" y="129694"/>
                  </a:lnTo>
                  <a:lnTo>
                    <a:pt x="156660" y="129694"/>
                  </a:lnTo>
                  <a:lnTo>
                    <a:pt x="164314" y="140056"/>
                  </a:lnTo>
                  <a:lnTo>
                    <a:pt x="168822" y="140510"/>
                  </a:lnTo>
                  <a:lnTo>
                    <a:pt x="166114" y="125202"/>
                  </a:lnTo>
                  <a:lnTo>
                    <a:pt x="168822" y="120240"/>
                  </a:lnTo>
                  <a:lnTo>
                    <a:pt x="177822" y="132402"/>
                  </a:lnTo>
                  <a:lnTo>
                    <a:pt x="187276" y="130148"/>
                  </a:lnTo>
                  <a:lnTo>
                    <a:pt x="192676" y="135110"/>
                  </a:lnTo>
                  <a:lnTo>
                    <a:pt x="195822" y="125202"/>
                  </a:lnTo>
                  <a:lnTo>
                    <a:pt x="206183" y="131510"/>
                  </a:lnTo>
                  <a:lnTo>
                    <a:pt x="213383" y="142764"/>
                  </a:lnTo>
                  <a:lnTo>
                    <a:pt x="230945" y="143218"/>
                  </a:lnTo>
                  <a:lnTo>
                    <a:pt x="222837" y="132856"/>
                  </a:lnTo>
                  <a:lnTo>
                    <a:pt x="230945" y="127910"/>
                  </a:lnTo>
                  <a:lnTo>
                    <a:pt x="256614" y="125202"/>
                  </a:lnTo>
                  <a:lnTo>
                    <a:pt x="264268" y="108986"/>
                  </a:lnTo>
                  <a:lnTo>
                    <a:pt x="280938" y="113040"/>
                  </a:lnTo>
                  <a:lnTo>
                    <a:pt x="295808" y="108986"/>
                  </a:lnTo>
                  <a:lnTo>
                    <a:pt x="325531" y="111694"/>
                  </a:lnTo>
                  <a:lnTo>
                    <a:pt x="322823" y="119802"/>
                  </a:lnTo>
                  <a:lnTo>
                    <a:pt x="331823" y="125202"/>
                  </a:lnTo>
                  <a:cubicBezTo>
                    <a:pt x="331823" y="125202"/>
                    <a:pt x="337223" y="126548"/>
                    <a:pt x="339023" y="125202"/>
                  </a:cubicBezTo>
                  <a:cubicBezTo>
                    <a:pt x="340823" y="123856"/>
                    <a:pt x="351185" y="132402"/>
                    <a:pt x="351185" y="132402"/>
                  </a:cubicBezTo>
                  <a:lnTo>
                    <a:pt x="343985" y="137364"/>
                  </a:lnTo>
                  <a:lnTo>
                    <a:pt x="354347" y="140072"/>
                  </a:lnTo>
                  <a:lnTo>
                    <a:pt x="359747" y="156288"/>
                  </a:lnTo>
                  <a:lnTo>
                    <a:pt x="348493" y="167103"/>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6" name="Freeform: Shape 265">
              <a:extLst>
                <a:ext uri="{FF2B5EF4-FFF2-40B4-BE49-F238E27FC236}">
                  <a16:creationId xmlns:a16="http://schemas.microsoft.com/office/drawing/2014/main" id="{915AAF6A-FA1D-2D33-59FC-10D714D06527}"/>
                </a:ext>
              </a:extLst>
            </p:cNvPr>
            <p:cNvSpPr/>
            <p:nvPr/>
          </p:nvSpPr>
          <p:spPr>
            <a:xfrm>
              <a:off x="5440546" y="1483152"/>
              <a:ext cx="582520" cy="759696"/>
            </a:xfrm>
            <a:custGeom>
              <a:avLst/>
              <a:gdLst>
                <a:gd name="connsiteX0" fmla="*/ 285981 w 631457"/>
                <a:gd name="connsiteY0" fmla="*/ 696937 h 823517"/>
                <a:gd name="connsiteX1" fmla="*/ 276527 w 631457"/>
                <a:gd name="connsiteY1" fmla="*/ 716753 h 823517"/>
                <a:gd name="connsiteX2" fmla="*/ 262111 w 631457"/>
                <a:gd name="connsiteY2" fmla="*/ 720807 h 823517"/>
                <a:gd name="connsiteX3" fmla="*/ 243204 w 631457"/>
                <a:gd name="connsiteY3" fmla="*/ 720807 h 823517"/>
                <a:gd name="connsiteX4" fmla="*/ 224734 w 631457"/>
                <a:gd name="connsiteY4" fmla="*/ 714499 h 823517"/>
                <a:gd name="connsiteX5" fmla="*/ 213026 w 631457"/>
                <a:gd name="connsiteY5" fmla="*/ 702791 h 823517"/>
                <a:gd name="connsiteX6" fmla="*/ 204918 w 631457"/>
                <a:gd name="connsiteY6" fmla="*/ 685683 h 823517"/>
                <a:gd name="connsiteX7" fmla="*/ 202665 w 631457"/>
                <a:gd name="connsiteY7" fmla="*/ 693337 h 823517"/>
                <a:gd name="connsiteX8" fmla="*/ 208064 w 631457"/>
                <a:gd name="connsiteY8" fmla="*/ 707753 h 823517"/>
                <a:gd name="connsiteX9" fmla="*/ 215718 w 631457"/>
                <a:gd name="connsiteY9" fmla="*/ 714953 h 823517"/>
                <a:gd name="connsiteX10" fmla="*/ 213464 w 631457"/>
                <a:gd name="connsiteY10" fmla="*/ 720807 h 823517"/>
                <a:gd name="connsiteX11" fmla="*/ 202648 w 631457"/>
                <a:gd name="connsiteY11" fmla="*/ 716753 h 823517"/>
                <a:gd name="connsiteX12" fmla="*/ 198140 w 631457"/>
                <a:gd name="connsiteY12" fmla="*/ 720807 h 823517"/>
                <a:gd name="connsiteX13" fmla="*/ 205340 w 631457"/>
                <a:gd name="connsiteY13" fmla="*/ 731623 h 823517"/>
                <a:gd name="connsiteX14" fmla="*/ 222010 w 631457"/>
                <a:gd name="connsiteY14" fmla="*/ 721715 h 823517"/>
                <a:gd name="connsiteX15" fmla="*/ 241826 w 631457"/>
                <a:gd name="connsiteY15" fmla="*/ 728477 h 823517"/>
                <a:gd name="connsiteX16" fmla="*/ 239118 w 631457"/>
                <a:gd name="connsiteY16" fmla="*/ 739293 h 823517"/>
                <a:gd name="connsiteX17" fmla="*/ 245879 w 631457"/>
                <a:gd name="connsiteY17" fmla="*/ 728477 h 823517"/>
                <a:gd name="connsiteX18" fmla="*/ 262095 w 631457"/>
                <a:gd name="connsiteY18" fmla="*/ 732077 h 823517"/>
                <a:gd name="connsiteX19" fmla="*/ 258041 w 631457"/>
                <a:gd name="connsiteY19" fmla="*/ 753692 h 823517"/>
                <a:gd name="connsiteX20" fmla="*/ 264349 w 631457"/>
                <a:gd name="connsiteY20" fmla="*/ 762254 h 823517"/>
                <a:gd name="connsiteX21" fmla="*/ 277403 w 631457"/>
                <a:gd name="connsiteY21" fmla="*/ 747838 h 823517"/>
                <a:gd name="connsiteX22" fmla="*/ 291365 w 631457"/>
                <a:gd name="connsiteY22" fmla="*/ 762254 h 823517"/>
                <a:gd name="connsiteX23" fmla="*/ 284165 w 631457"/>
                <a:gd name="connsiteY23" fmla="*/ 782524 h 823517"/>
                <a:gd name="connsiteX24" fmla="*/ 279657 w 631457"/>
                <a:gd name="connsiteY24" fmla="*/ 794686 h 823517"/>
                <a:gd name="connsiteX25" fmla="*/ 273803 w 631457"/>
                <a:gd name="connsiteY25" fmla="*/ 798286 h 823517"/>
                <a:gd name="connsiteX26" fmla="*/ 269749 w 631457"/>
                <a:gd name="connsiteY26" fmla="*/ 786578 h 823517"/>
                <a:gd name="connsiteX27" fmla="*/ 263895 w 631457"/>
                <a:gd name="connsiteY27" fmla="*/ 791540 h 823517"/>
                <a:gd name="connsiteX28" fmla="*/ 263441 w 631457"/>
                <a:gd name="connsiteY28" fmla="*/ 800540 h 823517"/>
                <a:gd name="connsiteX29" fmla="*/ 258041 w 631457"/>
                <a:gd name="connsiteY29" fmla="*/ 808648 h 823517"/>
                <a:gd name="connsiteX30" fmla="*/ 221118 w 631457"/>
                <a:gd name="connsiteY30" fmla="*/ 823517 h 823517"/>
                <a:gd name="connsiteX31" fmla="*/ 225626 w 631457"/>
                <a:gd name="connsiteY31" fmla="*/ 805956 h 823517"/>
                <a:gd name="connsiteX32" fmla="*/ 221572 w 631457"/>
                <a:gd name="connsiteY32" fmla="*/ 794248 h 823517"/>
                <a:gd name="connsiteX33" fmla="*/ 200848 w 631457"/>
                <a:gd name="connsiteY33" fmla="*/ 796048 h 823517"/>
                <a:gd name="connsiteX34" fmla="*/ 189141 w 631457"/>
                <a:gd name="connsiteY34" fmla="*/ 769032 h 823517"/>
                <a:gd name="connsiteX35" fmla="*/ 197248 w 631457"/>
                <a:gd name="connsiteY35" fmla="*/ 801010 h 823517"/>
                <a:gd name="connsiteX36" fmla="*/ 189141 w 631457"/>
                <a:gd name="connsiteY36" fmla="*/ 802810 h 823517"/>
                <a:gd name="connsiteX37" fmla="*/ 172925 w 631457"/>
                <a:gd name="connsiteY37" fmla="*/ 770832 h 823517"/>
                <a:gd name="connsiteX38" fmla="*/ 177433 w 631457"/>
                <a:gd name="connsiteY38" fmla="*/ 799210 h 823517"/>
                <a:gd name="connsiteX39" fmla="*/ 172925 w 631457"/>
                <a:gd name="connsiteY39" fmla="*/ 801918 h 823517"/>
                <a:gd name="connsiteX40" fmla="*/ 153563 w 631457"/>
                <a:gd name="connsiteY40" fmla="*/ 782556 h 823517"/>
                <a:gd name="connsiteX41" fmla="*/ 153563 w 631457"/>
                <a:gd name="connsiteY41" fmla="*/ 797864 h 823517"/>
                <a:gd name="connsiteX42" fmla="*/ 146801 w 631457"/>
                <a:gd name="connsiteY42" fmla="*/ 800118 h 823517"/>
                <a:gd name="connsiteX43" fmla="*/ 140947 w 631457"/>
                <a:gd name="connsiteY43" fmla="*/ 791556 h 823517"/>
                <a:gd name="connsiteX44" fmla="*/ 137347 w 631457"/>
                <a:gd name="connsiteY44" fmla="*/ 794702 h 823517"/>
                <a:gd name="connsiteX45" fmla="*/ 147709 w 631457"/>
                <a:gd name="connsiteY45" fmla="*/ 810010 h 823517"/>
                <a:gd name="connsiteX46" fmla="*/ 137347 w 631457"/>
                <a:gd name="connsiteY46" fmla="*/ 813156 h 823517"/>
                <a:gd name="connsiteX47" fmla="*/ 113932 w 631457"/>
                <a:gd name="connsiteY47" fmla="*/ 803702 h 823517"/>
                <a:gd name="connsiteX48" fmla="*/ 107624 w 631457"/>
                <a:gd name="connsiteY48" fmla="*/ 782540 h 823517"/>
                <a:gd name="connsiteX49" fmla="*/ 107624 w 631457"/>
                <a:gd name="connsiteY49" fmla="*/ 794702 h 823517"/>
                <a:gd name="connsiteX50" fmla="*/ 103570 w 631457"/>
                <a:gd name="connsiteY50" fmla="*/ 800102 h 823517"/>
                <a:gd name="connsiteX51" fmla="*/ 103570 w 631457"/>
                <a:gd name="connsiteY51" fmla="*/ 806864 h 823517"/>
                <a:gd name="connsiteX52" fmla="*/ 97262 w 631457"/>
                <a:gd name="connsiteY52" fmla="*/ 804610 h 823517"/>
                <a:gd name="connsiteX53" fmla="*/ 87354 w 631457"/>
                <a:gd name="connsiteY53" fmla="*/ 788394 h 823517"/>
                <a:gd name="connsiteX54" fmla="*/ 87354 w 631457"/>
                <a:gd name="connsiteY54" fmla="*/ 806864 h 823517"/>
                <a:gd name="connsiteX55" fmla="*/ 72501 w 631457"/>
                <a:gd name="connsiteY55" fmla="*/ 805518 h 823517"/>
                <a:gd name="connsiteX56" fmla="*/ 66193 w 631457"/>
                <a:gd name="connsiteY56" fmla="*/ 768595 h 823517"/>
                <a:gd name="connsiteX57" fmla="*/ 63485 w 631457"/>
                <a:gd name="connsiteY57" fmla="*/ 800572 h 823517"/>
                <a:gd name="connsiteX58" fmla="*/ 60339 w 631457"/>
                <a:gd name="connsiteY58" fmla="*/ 791572 h 823517"/>
                <a:gd name="connsiteX59" fmla="*/ 56285 w 631457"/>
                <a:gd name="connsiteY59" fmla="*/ 801480 h 823517"/>
                <a:gd name="connsiteX60" fmla="*/ 47285 w 631457"/>
                <a:gd name="connsiteY60" fmla="*/ 791572 h 823517"/>
                <a:gd name="connsiteX61" fmla="*/ 47285 w 631457"/>
                <a:gd name="connsiteY61" fmla="*/ 782573 h 823517"/>
                <a:gd name="connsiteX62" fmla="*/ 47285 w 631457"/>
                <a:gd name="connsiteY62" fmla="*/ 776719 h 823517"/>
                <a:gd name="connsiteX63" fmla="*/ 47285 w 631457"/>
                <a:gd name="connsiteY63" fmla="*/ 763665 h 823517"/>
                <a:gd name="connsiteX64" fmla="*/ 66647 w 631457"/>
                <a:gd name="connsiteY64" fmla="*/ 743849 h 823517"/>
                <a:gd name="connsiteX65" fmla="*/ 78355 w 631457"/>
                <a:gd name="connsiteY65" fmla="*/ 736196 h 823517"/>
                <a:gd name="connsiteX66" fmla="*/ 84208 w 631457"/>
                <a:gd name="connsiteY66" fmla="*/ 738904 h 823517"/>
                <a:gd name="connsiteX67" fmla="*/ 101770 w 631457"/>
                <a:gd name="connsiteY67" fmla="*/ 735758 h 823517"/>
                <a:gd name="connsiteX68" fmla="*/ 99516 w 631457"/>
                <a:gd name="connsiteY68" fmla="*/ 715942 h 823517"/>
                <a:gd name="connsiteX69" fmla="*/ 84663 w 631457"/>
                <a:gd name="connsiteY69" fmla="*/ 717288 h 823517"/>
                <a:gd name="connsiteX70" fmla="*/ 84663 w 631457"/>
                <a:gd name="connsiteY70" fmla="*/ 703780 h 823517"/>
                <a:gd name="connsiteX71" fmla="*/ 75663 w 631457"/>
                <a:gd name="connsiteY71" fmla="*/ 690272 h 823517"/>
                <a:gd name="connsiteX72" fmla="*/ 73863 w 631457"/>
                <a:gd name="connsiteY72" fmla="*/ 673165 h 823517"/>
                <a:gd name="connsiteX73" fmla="*/ 92333 w 631457"/>
                <a:gd name="connsiteY73" fmla="*/ 663257 h 823517"/>
                <a:gd name="connsiteX74" fmla="*/ 106748 w 631457"/>
                <a:gd name="connsiteY74" fmla="*/ 665511 h 823517"/>
                <a:gd name="connsiteX75" fmla="*/ 120256 w 631457"/>
                <a:gd name="connsiteY75" fmla="*/ 680819 h 823517"/>
                <a:gd name="connsiteX76" fmla="*/ 123856 w 631457"/>
                <a:gd name="connsiteY76" fmla="*/ 707834 h 823517"/>
                <a:gd name="connsiteX77" fmla="*/ 147726 w 631457"/>
                <a:gd name="connsiteY77" fmla="*/ 721796 h 823517"/>
                <a:gd name="connsiteX78" fmla="*/ 148634 w 631457"/>
                <a:gd name="connsiteY78" fmla="*/ 712796 h 823517"/>
                <a:gd name="connsiteX79" fmla="*/ 158541 w 631457"/>
                <a:gd name="connsiteY79" fmla="*/ 709196 h 823517"/>
                <a:gd name="connsiteX80" fmla="*/ 169357 w 631457"/>
                <a:gd name="connsiteY80" fmla="*/ 713704 h 823517"/>
                <a:gd name="connsiteX81" fmla="*/ 174757 w 631457"/>
                <a:gd name="connsiteY81" fmla="*/ 713704 h 823517"/>
                <a:gd name="connsiteX82" fmla="*/ 165303 w 631457"/>
                <a:gd name="connsiteY82" fmla="*/ 705142 h 823517"/>
                <a:gd name="connsiteX83" fmla="*/ 177465 w 631457"/>
                <a:gd name="connsiteY83" fmla="*/ 696143 h 823517"/>
                <a:gd name="connsiteX84" fmla="*/ 182427 w 631457"/>
                <a:gd name="connsiteY84" fmla="*/ 679473 h 823517"/>
                <a:gd name="connsiteX85" fmla="*/ 189627 w 631457"/>
                <a:gd name="connsiteY85" fmla="*/ 657857 h 823517"/>
                <a:gd name="connsiteX86" fmla="*/ 189173 w 631457"/>
                <a:gd name="connsiteY86" fmla="*/ 649749 h 823517"/>
                <a:gd name="connsiteX87" fmla="*/ 195027 w 631457"/>
                <a:gd name="connsiteY87" fmla="*/ 649749 h 823517"/>
                <a:gd name="connsiteX88" fmla="*/ 194573 w 631457"/>
                <a:gd name="connsiteY88" fmla="*/ 642987 h 823517"/>
                <a:gd name="connsiteX89" fmla="*/ 186465 w 631457"/>
                <a:gd name="connsiteY89" fmla="*/ 642987 h 823517"/>
                <a:gd name="connsiteX90" fmla="*/ 185557 w 631457"/>
                <a:gd name="connsiteY90" fmla="*/ 657403 h 823517"/>
                <a:gd name="connsiteX91" fmla="*/ 178357 w 631457"/>
                <a:gd name="connsiteY91" fmla="*/ 668657 h 823517"/>
                <a:gd name="connsiteX92" fmla="*/ 174303 w 631457"/>
                <a:gd name="connsiteY92" fmla="*/ 685765 h 823517"/>
                <a:gd name="connsiteX93" fmla="*/ 165303 w 631457"/>
                <a:gd name="connsiteY93" fmla="*/ 698818 h 823517"/>
                <a:gd name="connsiteX94" fmla="*/ 145034 w 631457"/>
                <a:gd name="connsiteY94" fmla="*/ 699272 h 823517"/>
                <a:gd name="connsiteX95" fmla="*/ 144126 w 631457"/>
                <a:gd name="connsiteY95" fmla="*/ 690272 h 823517"/>
                <a:gd name="connsiteX96" fmla="*/ 154487 w 631457"/>
                <a:gd name="connsiteY96" fmla="*/ 681711 h 823517"/>
                <a:gd name="connsiteX97" fmla="*/ 139634 w 631457"/>
                <a:gd name="connsiteY97" fmla="*/ 690272 h 823517"/>
                <a:gd name="connsiteX98" fmla="*/ 134234 w 631457"/>
                <a:gd name="connsiteY98" fmla="*/ 680819 h 823517"/>
                <a:gd name="connsiteX99" fmla="*/ 136942 w 631457"/>
                <a:gd name="connsiteY99" fmla="*/ 669565 h 823517"/>
                <a:gd name="connsiteX100" fmla="*/ 145942 w 631457"/>
                <a:gd name="connsiteY100" fmla="*/ 663257 h 823517"/>
                <a:gd name="connsiteX101" fmla="*/ 129726 w 631457"/>
                <a:gd name="connsiteY101" fmla="*/ 663257 h 823517"/>
                <a:gd name="connsiteX102" fmla="*/ 129272 w 631457"/>
                <a:gd name="connsiteY102" fmla="*/ 655603 h 823517"/>
                <a:gd name="connsiteX103" fmla="*/ 136926 w 631457"/>
                <a:gd name="connsiteY103" fmla="*/ 648841 h 823517"/>
                <a:gd name="connsiteX104" fmla="*/ 151342 w 631457"/>
                <a:gd name="connsiteY104" fmla="*/ 646587 h 823517"/>
                <a:gd name="connsiteX105" fmla="*/ 136926 w 631457"/>
                <a:gd name="connsiteY105" fmla="*/ 642987 h 823517"/>
                <a:gd name="connsiteX106" fmla="*/ 140980 w 631457"/>
                <a:gd name="connsiteY106" fmla="*/ 635788 h 823517"/>
                <a:gd name="connsiteX107" fmla="*/ 154487 w 631457"/>
                <a:gd name="connsiteY107" fmla="*/ 635788 h 823517"/>
                <a:gd name="connsiteX108" fmla="*/ 141434 w 631457"/>
                <a:gd name="connsiteY108" fmla="*/ 632642 h 823517"/>
                <a:gd name="connsiteX109" fmla="*/ 146396 w 631457"/>
                <a:gd name="connsiteY109" fmla="*/ 620934 h 823517"/>
                <a:gd name="connsiteX110" fmla="*/ 145488 w 631457"/>
                <a:gd name="connsiteY110" fmla="*/ 596156 h 823517"/>
                <a:gd name="connsiteX111" fmla="*/ 137834 w 631457"/>
                <a:gd name="connsiteY111" fmla="*/ 610118 h 823517"/>
                <a:gd name="connsiteX112" fmla="*/ 140088 w 631457"/>
                <a:gd name="connsiteY112" fmla="*/ 619572 h 823517"/>
                <a:gd name="connsiteX113" fmla="*/ 131088 w 631457"/>
                <a:gd name="connsiteY113" fmla="*/ 641641 h 823517"/>
                <a:gd name="connsiteX114" fmla="*/ 116672 w 631457"/>
                <a:gd name="connsiteY114" fmla="*/ 647949 h 823517"/>
                <a:gd name="connsiteX115" fmla="*/ 114418 w 631457"/>
                <a:gd name="connsiteY115" fmla="*/ 638496 h 823517"/>
                <a:gd name="connsiteX116" fmla="*/ 122526 w 631457"/>
                <a:gd name="connsiteY116" fmla="*/ 617772 h 823517"/>
                <a:gd name="connsiteX117" fmla="*/ 113526 w 631457"/>
                <a:gd name="connsiteY117" fmla="*/ 630388 h 823517"/>
                <a:gd name="connsiteX118" fmla="*/ 103619 w 631457"/>
                <a:gd name="connsiteY118" fmla="*/ 642095 h 823517"/>
                <a:gd name="connsiteX119" fmla="*/ 88311 w 631457"/>
                <a:gd name="connsiteY119" fmla="*/ 640296 h 823517"/>
                <a:gd name="connsiteX120" fmla="*/ 97311 w 631457"/>
                <a:gd name="connsiteY120" fmla="*/ 634442 h 823517"/>
                <a:gd name="connsiteX121" fmla="*/ 89203 w 631457"/>
                <a:gd name="connsiteY121" fmla="*/ 631296 h 823517"/>
                <a:gd name="connsiteX122" fmla="*/ 88295 w 631457"/>
                <a:gd name="connsiteY122" fmla="*/ 607426 h 823517"/>
                <a:gd name="connsiteX123" fmla="*/ 100457 w 631457"/>
                <a:gd name="connsiteY123" fmla="*/ 596172 h 823517"/>
                <a:gd name="connsiteX124" fmla="*/ 96857 w 631457"/>
                <a:gd name="connsiteY124" fmla="*/ 592573 h 823517"/>
                <a:gd name="connsiteX125" fmla="*/ 104965 w 631457"/>
                <a:gd name="connsiteY125" fmla="*/ 572757 h 823517"/>
                <a:gd name="connsiteX126" fmla="*/ 120726 w 631457"/>
                <a:gd name="connsiteY126" fmla="*/ 569611 h 823517"/>
                <a:gd name="connsiteX127" fmla="*/ 133780 w 631457"/>
                <a:gd name="connsiteY127" fmla="*/ 560157 h 823517"/>
                <a:gd name="connsiteX128" fmla="*/ 147742 w 631457"/>
                <a:gd name="connsiteY128" fmla="*/ 565119 h 823517"/>
                <a:gd name="connsiteX129" fmla="*/ 169357 w 631457"/>
                <a:gd name="connsiteY129" fmla="*/ 567827 h 823517"/>
                <a:gd name="connsiteX130" fmla="*/ 181065 w 631457"/>
                <a:gd name="connsiteY130" fmla="*/ 582697 h 823517"/>
                <a:gd name="connsiteX131" fmla="*/ 190519 w 631457"/>
                <a:gd name="connsiteY131" fmla="*/ 596205 h 823517"/>
                <a:gd name="connsiteX132" fmla="*/ 191865 w 631457"/>
                <a:gd name="connsiteY132" fmla="*/ 584951 h 823517"/>
                <a:gd name="connsiteX133" fmla="*/ 200427 w 631457"/>
                <a:gd name="connsiteY133" fmla="*/ 582243 h 823517"/>
                <a:gd name="connsiteX134" fmla="*/ 186011 w 631457"/>
                <a:gd name="connsiteY134" fmla="*/ 576843 h 823517"/>
                <a:gd name="connsiteX135" fmla="*/ 176557 w 631457"/>
                <a:gd name="connsiteY135" fmla="*/ 568281 h 823517"/>
                <a:gd name="connsiteX136" fmla="*/ 197719 w 631457"/>
                <a:gd name="connsiteY136" fmla="*/ 568735 h 823517"/>
                <a:gd name="connsiteX137" fmla="*/ 206719 w 631457"/>
                <a:gd name="connsiteY137" fmla="*/ 569643 h 823517"/>
                <a:gd name="connsiteX138" fmla="*/ 210772 w 631457"/>
                <a:gd name="connsiteY138" fmla="*/ 560190 h 823517"/>
                <a:gd name="connsiteX139" fmla="*/ 206719 w 631457"/>
                <a:gd name="connsiteY139" fmla="*/ 560190 h 823517"/>
                <a:gd name="connsiteX140" fmla="*/ 212118 w 631457"/>
                <a:gd name="connsiteY140" fmla="*/ 548936 h 823517"/>
                <a:gd name="connsiteX141" fmla="*/ 204918 w 631457"/>
                <a:gd name="connsiteY141" fmla="*/ 548936 h 823517"/>
                <a:gd name="connsiteX142" fmla="*/ 198611 w 631457"/>
                <a:gd name="connsiteY142" fmla="*/ 562444 h 823517"/>
                <a:gd name="connsiteX143" fmla="*/ 184649 w 631457"/>
                <a:gd name="connsiteY143" fmla="*/ 558390 h 823517"/>
                <a:gd name="connsiteX144" fmla="*/ 169341 w 631457"/>
                <a:gd name="connsiteY144" fmla="*/ 553882 h 823517"/>
                <a:gd name="connsiteX145" fmla="*/ 154925 w 631457"/>
                <a:gd name="connsiteY145" fmla="*/ 552536 h 823517"/>
                <a:gd name="connsiteX146" fmla="*/ 146363 w 631457"/>
                <a:gd name="connsiteY146" fmla="*/ 544882 h 823517"/>
                <a:gd name="connsiteX147" fmla="*/ 146817 w 631457"/>
                <a:gd name="connsiteY147" fmla="*/ 537228 h 823517"/>
                <a:gd name="connsiteX148" fmla="*/ 155817 w 631457"/>
                <a:gd name="connsiteY148" fmla="*/ 537228 h 823517"/>
                <a:gd name="connsiteX149" fmla="*/ 162579 w 631457"/>
                <a:gd name="connsiteY149" fmla="*/ 545790 h 823517"/>
                <a:gd name="connsiteX150" fmla="*/ 172033 w 631457"/>
                <a:gd name="connsiteY150" fmla="*/ 547136 h 823517"/>
                <a:gd name="connsiteX151" fmla="*/ 159871 w 631457"/>
                <a:gd name="connsiteY151" fmla="*/ 530920 h 823517"/>
                <a:gd name="connsiteX152" fmla="*/ 154017 w 631457"/>
                <a:gd name="connsiteY152" fmla="*/ 527774 h 823517"/>
                <a:gd name="connsiteX153" fmla="*/ 147709 w 631457"/>
                <a:gd name="connsiteY153" fmla="*/ 503451 h 823517"/>
                <a:gd name="connsiteX154" fmla="*/ 140509 w 631457"/>
                <a:gd name="connsiteY154" fmla="*/ 494451 h 823517"/>
                <a:gd name="connsiteX155" fmla="*/ 131510 w 631457"/>
                <a:gd name="connsiteY155" fmla="*/ 472381 h 823517"/>
                <a:gd name="connsiteX156" fmla="*/ 109894 w 631457"/>
                <a:gd name="connsiteY156" fmla="*/ 463382 h 823517"/>
                <a:gd name="connsiteX157" fmla="*/ 106294 w 631457"/>
                <a:gd name="connsiteY157" fmla="*/ 453928 h 823517"/>
                <a:gd name="connsiteX158" fmla="*/ 111256 w 631457"/>
                <a:gd name="connsiteY158" fmla="*/ 442220 h 823517"/>
                <a:gd name="connsiteX159" fmla="*/ 133326 w 631457"/>
                <a:gd name="connsiteY159" fmla="*/ 447182 h 823517"/>
                <a:gd name="connsiteX160" fmla="*/ 107656 w 631457"/>
                <a:gd name="connsiteY160" fmla="*/ 432328 h 823517"/>
                <a:gd name="connsiteX161" fmla="*/ 106311 w 631457"/>
                <a:gd name="connsiteY161" fmla="*/ 422875 h 823517"/>
                <a:gd name="connsiteX162" fmla="*/ 109019 w 631457"/>
                <a:gd name="connsiteY162" fmla="*/ 400805 h 823517"/>
                <a:gd name="connsiteX163" fmla="*/ 128380 w 631457"/>
                <a:gd name="connsiteY163" fmla="*/ 400805 h 823517"/>
                <a:gd name="connsiteX164" fmla="*/ 135580 w 631457"/>
                <a:gd name="connsiteY164" fmla="*/ 404859 h 823517"/>
                <a:gd name="connsiteX165" fmla="*/ 159450 w 631457"/>
                <a:gd name="connsiteY165" fmla="*/ 405767 h 823517"/>
                <a:gd name="connsiteX166" fmla="*/ 174757 w 631457"/>
                <a:gd name="connsiteY166" fmla="*/ 417929 h 823517"/>
                <a:gd name="connsiteX167" fmla="*/ 185573 w 631457"/>
                <a:gd name="connsiteY167" fmla="*/ 437290 h 823517"/>
                <a:gd name="connsiteX168" fmla="*/ 195935 w 631457"/>
                <a:gd name="connsiteY168" fmla="*/ 447198 h 823517"/>
                <a:gd name="connsiteX169" fmla="*/ 202697 w 631457"/>
                <a:gd name="connsiteY169" fmla="*/ 467468 h 823517"/>
                <a:gd name="connsiteX170" fmla="*/ 208097 w 631457"/>
                <a:gd name="connsiteY170" fmla="*/ 479176 h 823517"/>
                <a:gd name="connsiteX171" fmla="*/ 228821 w 631457"/>
                <a:gd name="connsiteY171" fmla="*/ 486830 h 823517"/>
                <a:gd name="connsiteX172" fmla="*/ 248636 w 631457"/>
                <a:gd name="connsiteY172" fmla="*/ 476468 h 823517"/>
                <a:gd name="connsiteX173" fmla="*/ 238728 w 631457"/>
                <a:gd name="connsiteY173" fmla="*/ 473322 h 823517"/>
                <a:gd name="connsiteX174" fmla="*/ 227475 w 631457"/>
                <a:gd name="connsiteY174" fmla="*/ 476468 h 823517"/>
                <a:gd name="connsiteX175" fmla="*/ 213967 w 631457"/>
                <a:gd name="connsiteY175" fmla="*/ 469706 h 823517"/>
                <a:gd name="connsiteX176" fmla="*/ 209459 w 631457"/>
                <a:gd name="connsiteY176" fmla="*/ 458452 h 823517"/>
                <a:gd name="connsiteX177" fmla="*/ 210367 w 631457"/>
                <a:gd name="connsiteY177" fmla="*/ 447198 h 823517"/>
                <a:gd name="connsiteX178" fmla="*/ 202259 w 631457"/>
                <a:gd name="connsiteY178" fmla="*/ 439998 h 823517"/>
                <a:gd name="connsiteX179" fmla="*/ 177044 w 631457"/>
                <a:gd name="connsiteY179" fmla="*/ 400821 h 823517"/>
                <a:gd name="connsiteX180" fmla="*/ 200459 w 631457"/>
                <a:gd name="connsiteY180" fmla="*/ 392713 h 823517"/>
                <a:gd name="connsiteX181" fmla="*/ 233783 w 631457"/>
                <a:gd name="connsiteY181" fmla="*/ 382805 h 823517"/>
                <a:gd name="connsiteX182" fmla="*/ 239636 w 631457"/>
                <a:gd name="connsiteY182" fmla="*/ 373806 h 823517"/>
                <a:gd name="connsiteX183" fmla="*/ 281976 w 631457"/>
                <a:gd name="connsiteY183" fmla="*/ 368860 h 823517"/>
                <a:gd name="connsiteX184" fmla="*/ 282884 w 631457"/>
                <a:gd name="connsiteY184" fmla="*/ 363006 h 823517"/>
                <a:gd name="connsiteX185" fmla="*/ 244599 w 631457"/>
                <a:gd name="connsiteY185" fmla="*/ 363006 h 823517"/>
                <a:gd name="connsiteX186" fmla="*/ 244599 w 631457"/>
                <a:gd name="connsiteY186" fmla="*/ 359860 h 823517"/>
                <a:gd name="connsiteX187" fmla="*/ 266668 w 631457"/>
                <a:gd name="connsiteY187" fmla="*/ 346806 h 823517"/>
                <a:gd name="connsiteX188" fmla="*/ 303154 w 631457"/>
                <a:gd name="connsiteY188" fmla="*/ 334191 h 823517"/>
                <a:gd name="connsiteX189" fmla="*/ 314407 w 631457"/>
                <a:gd name="connsiteY189" fmla="*/ 334191 h 823517"/>
                <a:gd name="connsiteX190" fmla="*/ 314407 w 631457"/>
                <a:gd name="connsiteY190" fmla="*/ 324737 h 823517"/>
                <a:gd name="connsiteX191" fmla="*/ 290084 w 631457"/>
                <a:gd name="connsiteY191" fmla="*/ 324737 h 823517"/>
                <a:gd name="connsiteX192" fmla="*/ 265760 w 631457"/>
                <a:gd name="connsiteY192" fmla="*/ 330137 h 823517"/>
                <a:gd name="connsiteX193" fmla="*/ 266668 w 631457"/>
                <a:gd name="connsiteY193" fmla="*/ 314375 h 823517"/>
                <a:gd name="connsiteX194" fmla="*/ 277484 w 631457"/>
                <a:gd name="connsiteY194" fmla="*/ 299521 h 823517"/>
                <a:gd name="connsiteX195" fmla="*/ 281992 w 631457"/>
                <a:gd name="connsiteY195" fmla="*/ 286468 h 823517"/>
                <a:gd name="connsiteX196" fmla="*/ 295046 w 631457"/>
                <a:gd name="connsiteY196" fmla="*/ 269798 h 823517"/>
                <a:gd name="connsiteX197" fmla="*/ 309007 w 631457"/>
                <a:gd name="connsiteY197" fmla="*/ 256744 h 823517"/>
                <a:gd name="connsiteX198" fmla="*/ 307208 w 631457"/>
                <a:gd name="connsiteY198" fmla="*/ 251798 h 823517"/>
                <a:gd name="connsiteX199" fmla="*/ 283792 w 631457"/>
                <a:gd name="connsiteY199" fmla="*/ 269360 h 823517"/>
                <a:gd name="connsiteX200" fmla="*/ 268938 w 631457"/>
                <a:gd name="connsiteY200" fmla="*/ 297284 h 823517"/>
                <a:gd name="connsiteX201" fmla="*/ 255431 w 631457"/>
                <a:gd name="connsiteY201" fmla="*/ 286030 h 823517"/>
                <a:gd name="connsiteX202" fmla="*/ 260376 w 631457"/>
                <a:gd name="connsiteY202" fmla="*/ 304937 h 823517"/>
                <a:gd name="connsiteX203" fmla="*/ 254523 w 631457"/>
                <a:gd name="connsiteY203" fmla="*/ 316191 h 823517"/>
                <a:gd name="connsiteX204" fmla="*/ 259031 w 631457"/>
                <a:gd name="connsiteY204" fmla="*/ 320245 h 823517"/>
                <a:gd name="connsiteX205" fmla="*/ 251377 w 631457"/>
                <a:gd name="connsiteY205" fmla="*/ 333299 h 823517"/>
                <a:gd name="connsiteX206" fmla="*/ 215345 w 631457"/>
                <a:gd name="connsiteY206" fmla="*/ 360768 h 823517"/>
                <a:gd name="connsiteX207" fmla="*/ 193730 w 631457"/>
                <a:gd name="connsiteY207" fmla="*/ 369768 h 823517"/>
                <a:gd name="connsiteX208" fmla="*/ 180676 w 631457"/>
                <a:gd name="connsiteY208" fmla="*/ 371114 h 823517"/>
                <a:gd name="connsiteX209" fmla="*/ 180676 w 631457"/>
                <a:gd name="connsiteY209" fmla="*/ 359406 h 823517"/>
                <a:gd name="connsiteX210" fmla="*/ 209491 w 631457"/>
                <a:gd name="connsiteY210" fmla="*/ 339136 h 823517"/>
                <a:gd name="connsiteX211" fmla="*/ 205892 w 631457"/>
                <a:gd name="connsiteY211" fmla="*/ 333737 h 823517"/>
                <a:gd name="connsiteX212" fmla="*/ 176168 w 631457"/>
                <a:gd name="connsiteY212" fmla="*/ 351752 h 823517"/>
                <a:gd name="connsiteX213" fmla="*/ 171660 w 631457"/>
                <a:gd name="connsiteY213" fmla="*/ 345898 h 823517"/>
                <a:gd name="connsiteX214" fmla="*/ 180660 w 631457"/>
                <a:gd name="connsiteY214" fmla="*/ 337336 h 823517"/>
                <a:gd name="connsiteX215" fmla="*/ 174352 w 631457"/>
                <a:gd name="connsiteY215" fmla="*/ 335537 h 823517"/>
                <a:gd name="connsiteX216" fmla="*/ 163536 w 631457"/>
                <a:gd name="connsiteY216" fmla="*/ 343644 h 823517"/>
                <a:gd name="connsiteX217" fmla="*/ 167590 w 631457"/>
                <a:gd name="connsiteY217" fmla="*/ 355352 h 823517"/>
                <a:gd name="connsiteX218" fmla="*/ 162644 w 631457"/>
                <a:gd name="connsiteY218" fmla="*/ 370660 h 823517"/>
                <a:gd name="connsiteX219" fmla="*/ 126613 w 631457"/>
                <a:gd name="connsiteY219" fmla="*/ 375622 h 823517"/>
                <a:gd name="connsiteX220" fmla="*/ 125704 w 631457"/>
                <a:gd name="connsiteY220" fmla="*/ 367968 h 823517"/>
                <a:gd name="connsiteX221" fmla="*/ 119397 w 631457"/>
                <a:gd name="connsiteY221" fmla="*/ 373822 h 823517"/>
                <a:gd name="connsiteX222" fmla="*/ 104981 w 631457"/>
                <a:gd name="connsiteY222" fmla="*/ 364822 h 823517"/>
                <a:gd name="connsiteX223" fmla="*/ 114889 w 631457"/>
                <a:gd name="connsiteY223" fmla="*/ 341861 h 823517"/>
                <a:gd name="connsiteX224" fmla="*/ 122088 w 631457"/>
                <a:gd name="connsiteY224" fmla="*/ 324753 h 823517"/>
                <a:gd name="connsiteX225" fmla="*/ 141904 w 631457"/>
                <a:gd name="connsiteY225" fmla="*/ 310791 h 823517"/>
                <a:gd name="connsiteX226" fmla="*/ 190535 w 631457"/>
                <a:gd name="connsiteY226" fmla="*/ 295030 h 823517"/>
                <a:gd name="connsiteX227" fmla="*/ 190535 w 631457"/>
                <a:gd name="connsiteY227" fmla="*/ 288722 h 823517"/>
                <a:gd name="connsiteX228" fmla="*/ 130634 w 631457"/>
                <a:gd name="connsiteY228" fmla="*/ 306737 h 823517"/>
                <a:gd name="connsiteX229" fmla="*/ 125672 w 631457"/>
                <a:gd name="connsiteY229" fmla="*/ 306737 h 823517"/>
                <a:gd name="connsiteX230" fmla="*/ 122072 w 631457"/>
                <a:gd name="connsiteY230" fmla="*/ 315737 h 823517"/>
                <a:gd name="connsiteX231" fmla="*/ 118472 w 631457"/>
                <a:gd name="connsiteY231" fmla="*/ 318883 h 823517"/>
                <a:gd name="connsiteX232" fmla="*/ 97749 w 631457"/>
                <a:gd name="connsiteY232" fmla="*/ 349515 h 823517"/>
                <a:gd name="connsiteX233" fmla="*/ 97749 w 631457"/>
                <a:gd name="connsiteY233" fmla="*/ 359876 h 823517"/>
                <a:gd name="connsiteX234" fmla="*/ 91441 w 631457"/>
                <a:gd name="connsiteY234" fmla="*/ 363476 h 823517"/>
                <a:gd name="connsiteX235" fmla="*/ 77933 w 631457"/>
                <a:gd name="connsiteY235" fmla="*/ 355822 h 823517"/>
                <a:gd name="connsiteX236" fmla="*/ 47301 w 631457"/>
                <a:gd name="connsiteY236" fmla="*/ 327445 h 823517"/>
                <a:gd name="connsiteX237" fmla="*/ 69825 w 631457"/>
                <a:gd name="connsiteY237" fmla="*/ 315283 h 823517"/>
                <a:gd name="connsiteX238" fmla="*/ 94603 w 631457"/>
                <a:gd name="connsiteY238" fmla="*/ 316191 h 823517"/>
                <a:gd name="connsiteX239" fmla="*/ 104511 w 631457"/>
                <a:gd name="connsiteY239" fmla="*/ 315283 h 823517"/>
                <a:gd name="connsiteX240" fmla="*/ 115764 w 631457"/>
                <a:gd name="connsiteY240" fmla="*/ 304921 h 823517"/>
                <a:gd name="connsiteX241" fmla="*/ 122526 w 631457"/>
                <a:gd name="connsiteY241" fmla="*/ 304013 h 823517"/>
                <a:gd name="connsiteX242" fmla="*/ 122526 w 631457"/>
                <a:gd name="connsiteY242" fmla="*/ 298613 h 823517"/>
                <a:gd name="connsiteX243" fmla="*/ 131980 w 631457"/>
                <a:gd name="connsiteY243" fmla="*/ 286905 h 823517"/>
                <a:gd name="connsiteX244" fmla="*/ 146396 w 631457"/>
                <a:gd name="connsiteY244" fmla="*/ 277452 h 823517"/>
                <a:gd name="connsiteX245" fmla="*/ 144142 w 631457"/>
                <a:gd name="connsiteY245" fmla="*/ 271144 h 823517"/>
                <a:gd name="connsiteX246" fmla="*/ 131980 w 631457"/>
                <a:gd name="connsiteY246" fmla="*/ 273852 h 823517"/>
                <a:gd name="connsiteX247" fmla="*/ 124780 w 631457"/>
                <a:gd name="connsiteY247" fmla="*/ 283306 h 823517"/>
                <a:gd name="connsiteX248" fmla="*/ 112164 w 631457"/>
                <a:gd name="connsiteY248" fmla="*/ 296359 h 823517"/>
                <a:gd name="connsiteX249" fmla="*/ 101348 w 631457"/>
                <a:gd name="connsiteY249" fmla="*/ 299067 h 823517"/>
                <a:gd name="connsiteX250" fmla="*/ 95041 w 631457"/>
                <a:gd name="connsiteY250" fmla="*/ 304467 h 823517"/>
                <a:gd name="connsiteX251" fmla="*/ 68917 w 631457"/>
                <a:gd name="connsiteY251" fmla="*/ 304921 h 823517"/>
                <a:gd name="connsiteX252" fmla="*/ 52701 w 631457"/>
                <a:gd name="connsiteY252" fmla="*/ 313483 h 823517"/>
                <a:gd name="connsiteX253" fmla="*/ 34231 w 631457"/>
                <a:gd name="connsiteY253" fmla="*/ 310337 h 823517"/>
                <a:gd name="connsiteX254" fmla="*/ 30632 w 631457"/>
                <a:gd name="connsiteY254" fmla="*/ 297284 h 823517"/>
                <a:gd name="connsiteX255" fmla="*/ 36031 w 631457"/>
                <a:gd name="connsiteY255" fmla="*/ 288284 h 823517"/>
                <a:gd name="connsiteX256" fmla="*/ 37377 w 631457"/>
                <a:gd name="connsiteY256" fmla="*/ 284230 h 823517"/>
                <a:gd name="connsiteX257" fmla="*/ 50885 w 631457"/>
                <a:gd name="connsiteY257" fmla="*/ 285138 h 823517"/>
                <a:gd name="connsiteX258" fmla="*/ 59885 w 631457"/>
                <a:gd name="connsiteY258" fmla="*/ 279738 h 823517"/>
                <a:gd name="connsiteX259" fmla="*/ 38723 w 631457"/>
                <a:gd name="connsiteY259" fmla="*/ 271176 h 823517"/>
                <a:gd name="connsiteX260" fmla="*/ 54939 w 631457"/>
                <a:gd name="connsiteY260" fmla="*/ 257214 h 823517"/>
                <a:gd name="connsiteX261" fmla="*/ 64847 w 631457"/>
                <a:gd name="connsiteY261" fmla="*/ 246398 h 823517"/>
                <a:gd name="connsiteX262" fmla="*/ 90970 w 631457"/>
                <a:gd name="connsiteY262" fmla="*/ 246398 h 823517"/>
                <a:gd name="connsiteX263" fmla="*/ 74301 w 631457"/>
                <a:gd name="connsiteY263" fmla="*/ 235145 h 823517"/>
                <a:gd name="connsiteX264" fmla="*/ 53139 w 631457"/>
                <a:gd name="connsiteY264" fmla="*/ 245507 h 823517"/>
                <a:gd name="connsiteX265" fmla="*/ 38285 w 631457"/>
                <a:gd name="connsiteY265" fmla="*/ 259014 h 823517"/>
                <a:gd name="connsiteX266" fmla="*/ 30632 w 631457"/>
                <a:gd name="connsiteY266" fmla="*/ 265776 h 823517"/>
                <a:gd name="connsiteX267" fmla="*/ 22524 w 631457"/>
                <a:gd name="connsiteY267" fmla="*/ 253160 h 823517"/>
                <a:gd name="connsiteX268" fmla="*/ 44593 w 631457"/>
                <a:gd name="connsiteY268" fmla="*/ 235145 h 823517"/>
                <a:gd name="connsiteX269" fmla="*/ 34231 w 631457"/>
                <a:gd name="connsiteY269" fmla="*/ 221183 h 823517"/>
                <a:gd name="connsiteX270" fmla="*/ 22524 w 631457"/>
                <a:gd name="connsiteY270" fmla="*/ 229291 h 823517"/>
                <a:gd name="connsiteX271" fmla="*/ 16670 w 631457"/>
                <a:gd name="connsiteY271" fmla="*/ 243253 h 823517"/>
                <a:gd name="connsiteX272" fmla="*/ 5854 w 631457"/>
                <a:gd name="connsiteY272" fmla="*/ 242345 h 823517"/>
                <a:gd name="connsiteX273" fmla="*/ 0 w 631457"/>
                <a:gd name="connsiteY273" fmla="*/ 227475 h 823517"/>
                <a:gd name="connsiteX274" fmla="*/ 5854 w 631457"/>
                <a:gd name="connsiteY274" fmla="*/ 210805 h 823517"/>
                <a:gd name="connsiteX275" fmla="*/ 15762 w 631457"/>
                <a:gd name="connsiteY275" fmla="*/ 213513 h 823517"/>
                <a:gd name="connsiteX276" fmla="*/ 14416 w 631457"/>
                <a:gd name="connsiteY276" fmla="*/ 204513 h 823517"/>
                <a:gd name="connsiteX277" fmla="*/ 39193 w 631457"/>
                <a:gd name="connsiteY277" fmla="*/ 186952 h 823517"/>
                <a:gd name="connsiteX278" fmla="*/ 50447 w 631457"/>
                <a:gd name="connsiteY278" fmla="*/ 205421 h 823517"/>
                <a:gd name="connsiteX279" fmla="*/ 55409 w 631457"/>
                <a:gd name="connsiteY279" fmla="*/ 186952 h 823517"/>
                <a:gd name="connsiteX280" fmla="*/ 59463 w 631457"/>
                <a:gd name="connsiteY280" fmla="*/ 195059 h 823517"/>
                <a:gd name="connsiteX281" fmla="*/ 55409 w 631457"/>
                <a:gd name="connsiteY281" fmla="*/ 177498 h 823517"/>
                <a:gd name="connsiteX282" fmla="*/ 72971 w 631457"/>
                <a:gd name="connsiteY282" fmla="*/ 161736 h 823517"/>
                <a:gd name="connsiteX283" fmla="*/ 92333 w 631457"/>
                <a:gd name="connsiteY283" fmla="*/ 170298 h 823517"/>
                <a:gd name="connsiteX284" fmla="*/ 99095 w 631457"/>
                <a:gd name="connsiteY284" fmla="*/ 175244 h 823517"/>
                <a:gd name="connsiteX285" fmla="*/ 99095 w 631457"/>
                <a:gd name="connsiteY285" fmla="*/ 167590 h 823517"/>
                <a:gd name="connsiteX286" fmla="*/ 111256 w 631457"/>
                <a:gd name="connsiteY286" fmla="*/ 168936 h 823517"/>
                <a:gd name="connsiteX287" fmla="*/ 128364 w 631457"/>
                <a:gd name="connsiteY287" fmla="*/ 190097 h 823517"/>
                <a:gd name="connsiteX288" fmla="*/ 126564 w 631457"/>
                <a:gd name="connsiteY288" fmla="*/ 175228 h 823517"/>
                <a:gd name="connsiteX289" fmla="*/ 130618 w 631457"/>
                <a:gd name="connsiteY289" fmla="*/ 174319 h 823517"/>
                <a:gd name="connsiteX290" fmla="*/ 137818 w 631457"/>
                <a:gd name="connsiteY290" fmla="*/ 186027 h 823517"/>
                <a:gd name="connsiteX291" fmla="*/ 137818 w 631457"/>
                <a:gd name="connsiteY291" fmla="*/ 176119 h 823517"/>
                <a:gd name="connsiteX292" fmla="*/ 143218 w 631457"/>
                <a:gd name="connsiteY292" fmla="*/ 181081 h 823517"/>
                <a:gd name="connsiteX293" fmla="*/ 143218 w 631457"/>
                <a:gd name="connsiteY293" fmla="*/ 174773 h 823517"/>
                <a:gd name="connsiteX294" fmla="*/ 124748 w 631457"/>
                <a:gd name="connsiteY294" fmla="*/ 165774 h 823517"/>
                <a:gd name="connsiteX295" fmla="*/ 119348 w 631457"/>
                <a:gd name="connsiteY295" fmla="*/ 159012 h 823517"/>
                <a:gd name="connsiteX296" fmla="*/ 104494 w 631457"/>
                <a:gd name="connsiteY296" fmla="*/ 159012 h 823517"/>
                <a:gd name="connsiteX297" fmla="*/ 104948 w 631457"/>
                <a:gd name="connsiteY297" fmla="*/ 142342 h 823517"/>
                <a:gd name="connsiteX298" fmla="*/ 116202 w 631457"/>
                <a:gd name="connsiteY298" fmla="*/ 140088 h 823517"/>
                <a:gd name="connsiteX299" fmla="*/ 105386 w 631457"/>
                <a:gd name="connsiteY299" fmla="*/ 131526 h 823517"/>
                <a:gd name="connsiteX300" fmla="*/ 110348 w 631457"/>
                <a:gd name="connsiteY300" fmla="*/ 123872 h 823517"/>
                <a:gd name="connsiteX301" fmla="*/ 113494 w 631457"/>
                <a:gd name="connsiteY301" fmla="*/ 113964 h 823517"/>
                <a:gd name="connsiteX302" fmla="*/ 125656 w 631457"/>
                <a:gd name="connsiteY302" fmla="*/ 103602 h 823517"/>
                <a:gd name="connsiteX303" fmla="*/ 149980 w 631457"/>
                <a:gd name="connsiteY303" fmla="*/ 103602 h 823517"/>
                <a:gd name="connsiteX304" fmla="*/ 145472 w 631457"/>
                <a:gd name="connsiteY304" fmla="*/ 110802 h 823517"/>
                <a:gd name="connsiteX305" fmla="*/ 150871 w 631457"/>
                <a:gd name="connsiteY305" fmla="*/ 118910 h 823517"/>
                <a:gd name="connsiteX306" fmla="*/ 167541 w 631457"/>
                <a:gd name="connsiteY306" fmla="*/ 119364 h 823517"/>
                <a:gd name="connsiteX307" fmla="*/ 176541 w 631457"/>
                <a:gd name="connsiteY307" fmla="*/ 140526 h 823517"/>
                <a:gd name="connsiteX308" fmla="*/ 181487 w 631457"/>
                <a:gd name="connsiteY308" fmla="*/ 154488 h 823517"/>
                <a:gd name="connsiteX309" fmla="*/ 180579 w 631457"/>
                <a:gd name="connsiteY309" fmla="*/ 166195 h 823517"/>
                <a:gd name="connsiteX310" fmla="*/ 211210 w 631457"/>
                <a:gd name="connsiteY310" fmla="*/ 169341 h 823517"/>
                <a:gd name="connsiteX311" fmla="*/ 189595 w 631457"/>
                <a:gd name="connsiteY311" fmla="*/ 156725 h 823517"/>
                <a:gd name="connsiteX312" fmla="*/ 181487 w 631457"/>
                <a:gd name="connsiteY312" fmla="*/ 139164 h 823517"/>
                <a:gd name="connsiteX313" fmla="*/ 188687 w 631457"/>
                <a:gd name="connsiteY313" fmla="*/ 131510 h 823517"/>
                <a:gd name="connsiteX314" fmla="*/ 205356 w 631457"/>
                <a:gd name="connsiteY314" fmla="*/ 153125 h 823517"/>
                <a:gd name="connsiteX315" fmla="*/ 241388 w 631457"/>
                <a:gd name="connsiteY315" fmla="*/ 180141 h 823517"/>
                <a:gd name="connsiteX316" fmla="*/ 246350 w 631457"/>
                <a:gd name="connsiteY316" fmla="*/ 178795 h 823517"/>
                <a:gd name="connsiteX317" fmla="*/ 231042 w 631457"/>
                <a:gd name="connsiteY317" fmla="*/ 164379 h 823517"/>
                <a:gd name="connsiteX318" fmla="*/ 222934 w 631457"/>
                <a:gd name="connsiteY318" fmla="*/ 158525 h 823517"/>
                <a:gd name="connsiteX319" fmla="*/ 224734 w 631457"/>
                <a:gd name="connsiteY319" fmla="*/ 153125 h 823517"/>
                <a:gd name="connsiteX320" fmla="*/ 216626 w 631457"/>
                <a:gd name="connsiteY320" fmla="*/ 149980 h 823517"/>
                <a:gd name="connsiteX321" fmla="*/ 189157 w 631457"/>
                <a:gd name="connsiteY321" fmla="*/ 116202 h 823517"/>
                <a:gd name="connsiteX322" fmla="*/ 191411 w 631457"/>
                <a:gd name="connsiteY322" fmla="*/ 99095 h 823517"/>
                <a:gd name="connsiteX323" fmla="*/ 213026 w 631457"/>
                <a:gd name="connsiteY323" fmla="*/ 96841 h 823517"/>
                <a:gd name="connsiteX324" fmla="*/ 192757 w 631457"/>
                <a:gd name="connsiteY324" fmla="*/ 81987 h 823517"/>
                <a:gd name="connsiteX325" fmla="*/ 195465 w 631457"/>
                <a:gd name="connsiteY325" fmla="*/ 71171 h 823517"/>
                <a:gd name="connsiteX326" fmla="*/ 215734 w 631457"/>
                <a:gd name="connsiteY326" fmla="*/ 74771 h 823517"/>
                <a:gd name="connsiteX327" fmla="*/ 222496 w 631457"/>
                <a:gd name="connsiteY327" fmla="*/ 88733 h 823517"/>
                <a:gd name="connsiteX328" fmla="*/ 231058 w 631457"/>
                <a:gd name="connsiteY328" fmla="*/ 88733 h 823517"/>
                <a:gd name="connsiteX329" fmla="*/ 212589 w 631457"/>
                <a:gd name="connsiteY329" fmla="*/ 48647 h 823517"/>
                <a:gd name="connsiteX330" fmla="*/ 219788 w 631457"/>
                <a:gd name="connsiteY330" fmla="*/ 44139 h 823517"/>
                <a:gd name="connsiteX331" fmla="*/ 236004 w 631457"/>
                <a:gd name="connsiteY331" fmla="*/ 52247 h 823517"/>
                <a:gd name="connsiteX332" fmla="*/ 242312 w 631457"/>
                <a:gd name="connsiteY332" fmla="*/ 65301 h 823517"/>
                <a:gd name="connsiteX333" fmla="*/ 242766 w 631457"/>
                <a:gd name="connsiteY333" fmla="*/ 74755 h 823517"/>
                <a:gd name="connsiteX334" fmla="*/ 246820 w 631457"/>
                <a:gd name="connsiteY334" fmla="*/ 64393 h 823517"/>
                <a:gd name="connsiteX335" fmla="*/ 272490 w 631457"/>
                <a:gd name="connsiteY335" fmla="*/ 72955 h 823517"/>
                <a:gd name="connsiteX336" fmla="*/ 273835 w 631457"/>
                <a:gd name="connsiteY336" fmla="*/ 69809 h 823517"/>
                <a:gd name="connsiteX337" fmla="*/ 249966 w 631457"/>
                <a:gd name="connsiteY337" fmla="*/ 58555 h 823517"/>
                <a:gd name="connsiteX338" fmla="*/ 244112 w 631457"/>
                <a:gd name="connsiteY338" fmla="*/ 50447 h 823517"/>
                <a:gd name="connsiteX339" fmla="*/ 250874 w 631457"/>
                <a:gd name="connsiteY339" fmla="*/ 44139 h 823517"/>
                <a:gd name="connsiteX340" fmla="*/ 240512 w 631457"/>
                <a:gd name="connsiteY340" fmla="*/ 31523 h 823517"/>
                <a:gd name="connsiteX341" fmla="*/ 256728 w 631457"/>
                <a:gd name="connsiteY341" fmla="*/ 24324 h 823517"/>
                <a:gd name="connsiteX342" fmla="*/ 262128 w 631457"/>
                <a:gd name="connsiteY342" fmla="*/ 38285 h 823517"/>
                <a:gd name="connsiteX343" fmla="*/ 268436 w 631457"/>
                <a:gd name="connsiteY343" fmla="*/ 28832 h 823517"/>
                <a:gd name="connsiteX344" fmla="*/ 272944 w 631457"/>
                <a:gd name="connsiteY344" fmla="*/ 39648 h 823517"/>
                <a:gd name="connsiteX345" fmla="*/ 279706 w 631457"/>
                <a:gd name="connsiteY345" fmla="*/ 39648 h 823517"/>
                <a:gd name="connsiteX346" fmla="*/ 286468 w 631457"/>
                <a:gd name="connsiteY346" fmla="*/ 32886 h 823517"/>
                <a:gd name="connsiteX347" fmla="*/ 301337 w 631457"/>
                <a:gd name="connsiteY347" fmla="*/ 42339 h 823517"/>
                <a:gd name="connsiteX348" fmla="*/ 304937 w 631457"/>
                <a:gd name="connsiteY348" fmla="*/ 53593 h 823517"/>
                <a:gd name="connsiteX349" fmla="*/ 318899 w 631457"/>
                <a:gd name="connsiteY349" fmla="*/ 77009 h 823517"/>
                <a:gd name="connsiteX350" fmla="*/ 327007 w 631457"/>
                <a:gd name="connsiteY350" fmla="*/ 82863 h 823517"/>
                <a:gd name="connsiteX351" fmla="*/ 324299 w 631457"/>
                <a:gd name="connsiteY351" fmla="*/ 93224 h 823517"/>
                <a:gd name="connsiteX352" fmla="*/ 340515 w 631457"/>
                <a:gd name="connsiteY352" fmla="*/ 80609 h 823517"/>
                <a:gd name="connsiteX353" fmla="*/ 318445 w 631457"/>
                <a:gd name="connsiteY353" fmla="*/ 61701 h 823517"/>
                <a:gd name="connsiteX354" fmla="*/ 325207 w 631457"/>
                <a:gd name="connsiteY354" fmla="*/ 54501 h 823517"/>
                <a:gd name="connsiteX355" fmla="*/ 318007 w 631457"/>
                <a:gd name="connsiteY355" fmla="*/ 54047 h 823517"/>
                <a:gd name="connsiteX356" fmla="*/ 308553 w 631457"/>
                <a:gd name="connsiteY356" fmla="*/ 34686 h 823517"/>
                <a:gd name="connsiteX357" fmla="*/ 295046 w 631457"/>
                <a:gd name="connsiteY357" fmla="*/ 24324 h 823517"/>
                <a:gd name="connsiteX358" fmla="*/ 301808 w 631457"/>
                <a:gd name="connsiteY358" fmla="*/ 13070 h 823517"/>
                <a:gd name="connsiteX359" fmla="*/ 354055 w 631457"/>
                <a:gd name="connsiteY359" fmla="*/ 13070 h 823517"/>
                <a:gd name="connsiteX360" fmla="*/ 364417 w 631457"/>
                <a:gd name="connsiteY360" fmla="*/ 21632 h 823517"/>
                <a:gd name="connsiteX361" fmla="*/ 367125 w 631457"/>
                <a:gd name="connsiteY361" fmla="*/ 31994 h 823517"/>
                <a:gd name="connsiteX362" fmla="*/ 367125 w 631457"/>
                <a:gd name="connsiteY362" fmla="*/ 43247 h 823517"/>
                <a:gd name="connsiteX363" fmla="*/ 393248 w 631457"/>
                <a:gd name="connsiteY363" fmla="*/ 70263 h 823517"/>
                <a:gd name="connsiteX364" fmla="*/ 397756 w 631457"/>
                <a:gd name="connsiteY364" fmla="*/ 67117 h 823517"/>
                <a:gd name="connsiteX365" fmla="*/ 382449 w 631457"/>
                <a:gd name="connsiteY365" fmla="*/ 49101 h 823517"/>
                <a:gd name="connsiteX366" fmla="*/ 380649 w 631457"/>
                <a:gd name="connsiteY366" fmla="*/ 37848 h 823517"/>
                <a:gd name="connsiteX367" fmla="*/ 373887 w 631457"/>
                <a:gd name="connsiteY367" fmla="*/ 35140 h 823517"/>
                <a:gd name="connsiteX368" fmla="*/ 377941 w 631457"/>
                <a:gd name="connsiteY368" fmla="*/ 20724 h 823517"/>
                <a:gd name="connsiteX369" fmla="*/ 392357 w 631457"/>
                <a:gd name="connsiteY369" fmla="*/ 3162 h 823517"/>
                <a:gd name="connsiteX370" fmla="*/ 415318 w 631457"/>
                <a:gd name="connsiteY370" fmla="*/ 3162 h 823517"/>
                <a:gd name="connsiteX371" fmla="*/ 411264 w 631457"/>
                <a:gd name="connsiteY371" fmla="*/ 17124 h 823517"/>
                <a:gd name="connsiteX372" fmla="*/ 415318 w 631457"/>
                <a:gd name="connsiteY372" fmla="*/ 30178 h 823517"/>
                <a:gd name="connsiteX373" fmla="*/ 428826 w 631457"/>
                <a:gd name="connsiteY373" fmla="*/ 38739 h 823517"/>
                <a:gd name="connsiteX374" fmla="*/ 417572 w 631457"/>
                <a:gd name="connsiteY374" fmla="*/ 18016 h 823517"/>
                <a:gd name="connsiteX375" fmla="*/ 423880 w 631457"/>
                <a:gd name="connsiteY375" fmla="*/ 5400 h 823517"/>
                <a:gd name="connsiteX376" fmla="*/ 454057 w 631457"/>
                <a:gd name="connsiteY376" fmla="*/ 0 h 823517"/>
                <a:gd name="connsiteX377" fmla="*/ 457203 w 631457"/>
                <a:gd name="connsiteY377" fmla="*/ 17562 h 823517"/>
                <a:gd name="connsiteX378" fmla="*/ 466657 w 631457"/>
                <a:gd name="connsiteY378" fmla="*/ 13508 h 823517"/>
                <a:gd name="connsiteX379" fmla="*/ 475657 w 631457"/>
                <a:gd name="connsiteY379" fmla="*/ 22507 h 823517"/>
                <a:gd name="connsiteX380" fmla="*/ 482419 w 631457"/>
                <a:gd name="connsiteY380" fmla="*/ 19362 h 823517"/>
                <a:gd name="connsiteX381" fmla="*/ 488273 w 631457"/>
                <a:gd name="connsiteY381" fmla="*/ 28815 h 823517"/>
                <a:gd name="connsiteX382" fmla="*/ 497726 w 631457"/>
                <a:gd name="connsiteY382" fmla="*/ 27015 h 823517"/>
                <a:gd name="connsiteX383" fmla="*/ 523850 w 631457"/>
                <a:gd name="connsiteY383" fmla="*/ 31977 h 823517"/>
                <a:gd name="connsiteX384" fmla="*/ 521596 w 631457"/>
                <a:gd name="connsiteY384" fmla="*/ 44139 h 823517"/>
                <a:gd name="connsiteX385" fmla="*/ 507634 w 631457"/>
                <a:gd name="connsiteY385" fmla="*/ 54501 h 823517"/>
                <a:gd name="connsiteX386" fmla="*/ 474765 w 631457"/>
                <a:gd name="connsiteY386" fmla="*/ 79279 h 823517"/>
                <a:gd name="connsiteX387" fmla="*/ 499980 w 631457"/>
                <a:gd name="connsiteY387" fmla="*/ 75679 h 823517"/>
                <a:gd name="connsiteX388" fmla="*/ 533758 w 631457"/>
                <a:gd name="connsiteY388" fmla="*/ 46864 h 823517"/>
                <a:gd name="connsiteX389" fmla="*/ 540958 w 631457"/>
                <a:gd name="connsiteY389" fmla="*/ 45518 h 823517"/>
                <a:gd name="connsiteX390" fmla="*/ 540958 w 631457"/>
                <a:gd name="connsiteY390" fmla="*/ 57679 h 823517"/>
                <a:gd name="connsiteX391" fmla="*/ 547720 w 631457"/>
                <a:gd name="connsiteY391" fmla="*/ 59479 h 823517"/>
                <a:gd name="connsiteX392" fmla="*/ 545012 w 631457"/>
                <a:gd name="connsiteY392" fmla="*/ 42810 h 823517"/>
                <a:gd name="connsiteX393" fmla="*/ 556265 w 631457"/>
                <a:gd name="connsiteY393" fmla="*/ 35156 h 823517"/>
                <a:gd name="connsiteX394" fmla="*/ 562573 w 631457"/>
                <a:gd name="connsiteY394" fmla="*/ 60825 h 823517"/>
                <a:gd name="connsiteX395" fmla="*/ 569773 w 631457"/>
                <a:gd name="connsiteY395" fmla="*/ 49118 h 823517"/>
                <a:gd name="connsiteX396" fmla="*/ 586881 w 631457"/>
                <a:gd name="connsiteY396" fmla="*/ 49572 h 823517"/>
                <a:gd name="connsiteX397" fmla="*/ 586881 w 631457"/>
                <a:gd name="connsiteY397" fmla="*/ 64425 h 823517"/>
                <a:gd name="connsiteX398" fmla="*/ 578319 w 631457"/>
                <a:gd name="connsiteY398" fmla="*/ 67571 h 823517"/>
                <a:gd name="connsiteX399" fmla="*/ 586881 w 631457"/>
                <a:gd name="connsiteY399" fmla="*/ 76571 h 823517"/>
                <a:gd name="connsiteX400" fmla="*/ 586881 w 631457"/>
                <a:gd name="connsiteY400" fmla="*/ 109440 h 823517"/>
                <a:gd name="connsiteX401" fmla="*/ 608042 w 631457"/>
                <a:gd name="connsiteY401" fmla="*/ 95932 h 823517"/>
                <a:gd name="connsiteX402" fmla="*/ 623350 w 631457"/>
                <a:gd name="connsiteY402" fmla="*/ 104932 h 823517"/>
                <a:gd name="connsiteX403" fmla="*/ 631458 w 631457"/>
                <a:gd name="connsiteY403" fmla="*/ 125202 h 823517"/>
                <a:gd name="connsiteX404" fmla="*/ 628750 w 631457"/>
                <a:gd name="connsiteY404" fmla="*/ 146818 h 823517"/>
                <a:gd name="connsiteX405" fmla="*/ 617934 w 631457"/>
                <a:gd name="connsiteY405" fmla="*/ 154471 h 823517"/>
                <a:gd name="connsiteX406" fmla="*/ 608026 w 631457"/>
                <a:gd name="connsiteY406" fmla="*/ 175633 h 823517"/>
                <a:gd name="connsiteX407" fmla="*/ 578757 w 631457"/>
                <a:gd name="connsiteY407" fmla="*/ 198157 h 823517"/>
                <a:gd name="connsiteX408" fmla="*/ 568849 w 631457"/>
                <a:gd name="connsiteY408" fmla="*/ 200411 h 823517"/>
                <a:gd name="connsiteX409" fmla="*/ 570195 w 631457"/>
                <a:gd name="connsiteY409" fmla="*/ 204919 h 823517"/>
                <a:gd name="connsiteX410" fmla="*/ 563433 w 631457"/>
                <a:gd name="connsiteY410" fmla="*/ 212572 h 823517"/>
                <a:gd name="connsiteX411" fmla="*/ 551725 w 631457"/>
                <a:gd name="connsiteY411" fmla="*/ 209864 h 823517"/>
                <a:gd name="connsiteX412" fmla="*/ 532817 w 631457"/>
                <a:gd name="connsiteY412" fmla="*/ 213918 h 823517"/>
                <a:gd name="connsiteX413" fmla="*/ 544525 w 631457"/>
                <a:gd name="connsiteY413" fmla="*/ 220680 h 823517"/>
                <a:gd name="connsiteX414" fmla="*/ 534617 w 631457"/>
                <a:gd name="connsiteY414" fmla="*/ 227442 h 823517"/>
                <a:gd name="connsiteX415" fmla="*/ 511202 w 631457"/>
                <a:gd name="connsiteY415" fmla="*/ 227896 h 823517"/>
                <a:gd name="connsiteX416" fmla="*/ 493186 w 631457"/>
                <a:gd name="connsiteY416" fmla="*/ 232858 h 823517"/>
                <a:gd name="connsiteX417" fmla="*/ 468862 w 631457"/>
                <a:gd name="connsiteY417" fmla="*/ 220697 h 823517"/>
                <a:gd name="connsiteX418" fmla="*/ 479678 w 631457"/>
                <a:gd name="connsiteY418" fmla="*/ 233750 h 823517"/>
                <a:gd name="connsiteX419" fmla="*/ 475170 w 631457"/>
                <a:gd name="connsiteY419" fmla="*/ 238712 h 823517"/>
                <a:gd name="connsiteX420" fmla="*/ 476078 w 631457"/>
                <a:gd name="connsiteY420" fmla="*/ 242312 h 823517"/>
                <a:gd name="connsiteX421" fmla="*/ 502202 w 631457"/>
                <a:gd name="connsiteY421" fmla="*/ 240058 h 823517"/>
                <a:gd name="connsiteX422" fmla="*/ 515256 w 631457"/>
                <a:gd name="connsiteY422" fmla="*/ 238258 h 823517"/>
                <a:gd name="connsiteX423" fmla="*/ 517056 w 631457"/>
                <a:gd name="connsiteY423" fmla="*/ 245020 h 823517"/>
                <a:gd name="connsiteX424" fmla="*/ 475170 w 631457"/>
                <a:gd name="connsiteY424" fmla="*/ 276998 h 823517"/>
                <a:gd name="connsiteX425" fmla="*/ 463917 w 631457"/>
                <a:gd name="connsiteY425" fmla="*/ 277452 h 823517"/>
                <a:gd name="connsiteX426" fmla="*/ 449501 w 631457"/>
                <a:gd name="connsiteY426" fmla="*/ 299975 h 823517"/>
                <a:gd name="connsiteX427" fmla="*/ 470225 w 631457"/>
                <a:gd name="connsiteY427" fmla="*/ 286014 h 823517"/>
                <a:gd name="connsiteX428" fmla="*/ 553541 w 631457"/>
                <a:gd name="connsiteY428" fmla="*/ 239620 h 823517"/>
                <a:gd name="connsiteX429" fmla="*/ 559395 w 631457"/>
                <a:gd name="connsiteY429" fmla="*/ 238712 h 823517"/>
                <a:gd name="connsiteX430" fmla="*/ 561195 w 631457"/>
                <a:gd name="connsiteY430" fmla="*/ 255382 h 823517"/>
                <a:gd name="connsiteX431" fmla="*/ 553541 w 631457"/>
                <a:gd name="connsiteY431" fmla="*/ 268890 h 823517"/>
                <a:gd name="connsiteX432" fmla="*/ 530126 w 631457"/>
                <a:gd name="connsiteY432" fmla="*/ 286905 h 823517"/>
                <a:gd name="connsiteX433" fmla="*/ 505802 w 631457"/>
                <a:gd name="connsiteY433" fmla="*/ 323391 h 823517"/>
                <a:gd name="connsiteX434" fmla="*/ 498602 w 631457"/>
                <a:gd name="connsiteY434" fmla="*/ 330591 h 823517"/>
                <a:gd name="connsiteX435" fmla="*/ 473387 w 631457"/>
                <a:gd name="connsiteY435" fmla="*/ 358968 h 823517"/>
                <a:gd name="connsiteX436" fmla="*/ 461679 w 631457"/>
                <a:gd name="connsiteY436" fmla="*/ 390038 h 823517"/>
                <a:gd name="connsiteX437" fmla="*/ 450863 w 631457"/>
                <a:gd name="connsiteY437" fmla="*/ 394984 h 823517"/>
                <a:gd name="connsiteX438" fmla="*/ 432393 w 631457"/>
                <a:gd name="connsiteY438" fmla="*/ 370660 h 823517"/>
                <a:gd name="connsiteX439" fmla="*/ 440955 w 631457"/>
                <a:gd name="connsiteY439" fmla="*/ 395438 h 823517"/>
                <a:gd name="connsiteX440" fmla="*/ 449063 w 631457"/>
                <a:gd name="connsiteY440" fmla="*/ 405345 h 823517"/>
                <a:gd name="connsiteX441" fmla="*/ 447263 w 631457"/>
                <a:gd name="connsiteY441" fmla="*/ 416161 h 823517"/>
                <a:gd name="connsiteX442" fmla="*/ 430155 w 631457"/>
                <a:gd name="connsiteY442" fmla="*/ 415707 h 823517"/>
                <a:gd name="connsiteX443" fmla="*/ 416194 w 631457"/>
                <a:gd name="connsiteY443" fmla="*/ 423815 h 823517"/>
                <a:gd name="connsiteX444" fmla="*/ 401778 w 631457"/>
                <a:gd name="connsiteY444" fmla="*/ 409399 h 823517"/>
                <a:gd name="connsiteX445" fmla="*/ 409432 w 631457"/>
                <a:gd name="connsiteY445" fmla="*/ 426069 h 823517"/>
                <a:gd name="connsiteX446" fmla="*/ 402232 w 631457"/>
                <a:gd name="connsiteY446" fmla="*/ 429669 h 823517"/>
                <a:gd name="connsiteX447" fmla="*/ 421139 w 631457"/>
                <a:gd name="connsiteY447" fmla="*/ 431015 h 823517"/>
                <a:gd name="connsiteX448" fmla="*/ 436447 w 631457"/>
                <a:gd name="connsiteY448" fmla="*/ 421107 h 823517"/>
                <a:gd name="connsiteX449" fmla="*/ 440501 w 631457"/>
                <a:gd name="connsiteY449" fmla="*/ 431015 h 823517"/>
                <a:gd name="connsiteX450" fmla="*/ 431047 w 631457"/>
                <a:gd name="connsiteY450" fmla="*/ 441377 h 823517"/>
                <a:gd name="connsiteX451" fmla="*/ 418885 w 631457"/>
                <a:gd name="connsiteY451" fmla="*/ 449031 h 823517"/>
                <a:gd name="connsiteX452" fmla="*/ 413032 w 631457"/>
                <a:gd name="connsiteY452" fmla="*/ 453539 h 823517"/>
                <a:gd name="connsiteX453" fmla="*/ 422939 w 631457"/>
                <a:gd name="connsiteY453" fmla="*/ 457139 h 823517"/>
                <a:gd name="connsiteX454" fmla="*/ 418431 w 631457"/>
                <a:gd name="connsiteY454" fmla="*/ 470192 h 823517"/>
                <a:gd name="connsiteX455" fmla="*/ 408978 w 631457"/>
                <a:gd name="connsiteY455" fmla="*/ 477846 h 823517"/>
                <a:gd name="connsiteX456" fmla="*/ 393216 w 631457"/>
                <a:gd name="connsiteY456" fmla="*/ 471992 h 823517"/>
                <a:gd name="connsiteX457" fmla="*/ 387816 w 631457"/>
                <a:gd name="connsiteY457" fmla="*/ 457122 h 823517"/>
                <a:gd name="connsiteX458" fmla="*/ 369800 w 631457"/>
                <a:gd name="connsiteY458" fmla="*/ 458030 h 823517"/>
                <a:gd name="connsiteX459" fmla="*/ 371600 w 631457"/>
                <a:gd name="connsiteY459" fmla="*/ 452631 h 823517"/>
                <a:gd name="connsiteX460" fmla="*/ 358093 w 631457"/>
                <a:gd name="connsiteY460" fmla="*/ 451722 h 823517"/>
                <a:gd name="connsiteX461" fmla="*/ 349531 w 631457"/>
                <a:gd name="connsiteY461" fmla="*/ 457576 h 823517"/>
                <a:gd name="connsiteX462" fmla="*/ 367092 w 631457"/>
                <a:gd name="connsiteY462" fmla="*/ 464338 h 823517"/>
                <a:gd name="connsiteX463" fmla="*/ 377454 w 631457"/>
                <a:gd name="connsiteY463" fmla="*/ 466138 h 823517"/>
                <a:gd name="connsiteX464" fmla="*/ 386016 w 631457"/>
                <a:gd name="connsiteY464" fmla="*/ 479192 h 823517"/>
                <a:gd name="connsiteX465" fmla="*/ 384670 w 631457"/>
                <a:gd name="connsiteY465" fmla="*/ 492246 h 823517"/>
                <a:gd name="connsiteX466" fmla="*/ 378816 w 631457"/>
                <a:gd name="connsiteY466" fmla="*/ 496300 h 823517"/>
                <a:gd name="connsiteX467" fmla="*/ 365763 w 631457"/>
                <a:gd name="connsiteY467" fmla="*/ 489538 h 823517"/>
                <a:gd name="connsiteX468" fmla="*/ 368908 w 631457"/>
                <a:gd name="connsiteY468" fmla="*/ 497191 h 823517"/>
                <a:gd name="connsiteX469" fmla="*/ 363946 w 631457"/>
                <a:gd name="connsiteY469" fmla="*/ 502153 h 823517"/>
                <a:gd name="connsiteX470" fmla="*/ 348639 w 631457"/>
                <a:gd name="connsiteY470" fmla="*/ 498100 h 823517"/>
                <a:gd name="connsiteX471" fmla="*/ 348639 w 631457"/>
                <a:gd name="connsiteY471" fmla="*/ 508461 h 823517"/>
                <a:gd name="connsiteX472" fmla="*/ 306299 w 631457"/>
                <a:gd name="connsiteY472" fmla="*/ 491792 h 823517"/>
                <a:gd name="connsiteX473" fmla="*/ 315753 w 631457"/>
                <a:gd name="connsiteY473" fmla="*/ 502153 h 823517"/>
                <a:gd name="connsiteX474" fmla="*/ 328807 w 631457"/>
                <a:gd name="connsiteY474" fmla="*/ 510261 h 823517"/>
                <a:gd name="connsiteX475" fmla="*/ 308537 w 631457"/>
                <a:gd name="connsiteY475" fmla="*/ 514315 h 823517"/>
                <a:gd name="connsiteX476" fmla="*/ 301775 w 631457"/>
                <a:gd name="connsiteY476" fmla="*/ 501262 h 823517"/>
                <a:gd name="connsiteX477" fmla="*/ 300867 w 631457"/>
                <a:gd name="connsiteY477" fmla="*/ 514315 h 823517"/>
                <a:gd name="connsiteX478" fmla="*/ 289613 w 631457"/>
                <a:gd name="connsiteY478" fmla="*/ 513861 h 823517"/>
                <a:gd name="connsiteX479" fmla="*/ 295921 w 631457"/>
                <a:gd name="connsiteY479" fmla="*/ 521515 h 823517"/>
                <a:gd name="connsiteX480" fmla="*/ 291413 w 631457"/>
                <a:gd name="connsiteY480" fmla="*/ 524223 h 823517"/>
                <a:gd name="connsiteX481" fmla="*/ 322937 w 631457"/>
                <a:gd name="connsiteY481" fmla="*/ 524223 h 823517"/>
                <a:gd name="connsiteX482" fmla="*/ 326991 w 631457"/>
                <a:gd name="connsiteY482" fmla="*/ 527823 h 823517"/>
                <a:gd name="connsiteX483" fmla="*/ 353568 w 631457"/>
                <a:gd name="connsiteY483" fmla="*/ 525115 h 823517"/>
                <a:gd name="connsiteX484" fmla="*/ 360330 w 631457"/>
                <a:gd name="connsiteY484" fmla="*/ 549893 h 823517"/>
                <a:gd name="connsiteX485" fmla="*/ 331515 w 631457"/>
                <a:gd name="connsiteY485" fmla="*/ 544493 h 823517"/>
                <a:gd name="connsiteX486" fmla="*/ 327007 w 631457"/>
                <a:gd name="connsiteY486" fmla="*/ 533239 h 823517"/>
                <a:gd name="connsiteX487" fmla="*/ 282868 w 631457"/>
                <a:gd name="connsiteY487" fmla="*/ 530985 h 823517"/>
                <a:gd name="connsiteX488" fmla="*/ 279722 w 631457"/>
                <a:gd name="connsiteY488" fmla="*/ 534131 h 823517"/>
                <a:gd name="connsiteX489" fmla="*/ 318445 w 631457"/>
                <a:gd name="connsiteY489" fmla="*/ 538639 h 823517"/>
                <a:gd name="connsiteX490" fmla="*/ 320245 w 631457"/>
                <a:gd name="connsiteY490" fmla="*/ 544039 h 823517"/>
                <a:gd name="connsiteX491" fmla="*/ 308083 w 631457"/>
                <a:gd name="connsiteY491" fmla="*/ 541785 h 823517"/>
                <a:gd name="connsiteX492" fmla="*/ 298629 w 631457"/>
                <a:gd name="connsiteY492" fmla="*/ 548093 h 823517"/>
                <a:gd name="connsiteX493" fmla="*/ 274760 w 631457"/>
                <a:gd name="connsiteY493" fmla="*/ 543585 h 823517"/>
                <a:gd name="connsiteX494" fmla="*/ 284668 w 631457"/>
                <a:gd name="connsiteY494" fmla="*/ 550785 h 823517"/>
                <a:gd name="connsiteX495" fmla="*/ 275668 w 631457"/>
                <a:gd name="connsiteY495" fmla="*/ 572400 h 823517"/>
                <a:gd name="connsiteX496" fmla="*/ 279268 w 631457"/>
                <a:gd name="connsiteY496" fmla="*/ 577362 h 823517"/>
                <a:gd name="connsiteX497" fmla="*/ 288267 w 631457"/>
                <a:gd name="connsiteY497" fmla="*/ 558455 h 823517"/>
                <a:gd name="connsiteX498" fmla="*/ 304483 w 631457"/>
                <a:gd name="connsiteY498" fmla="*/ 553947 h 823517"/>
                <a:gd name="connsiteX499" fmla="*/ 307629 w 631457"/>
                <a:gd name="connsiteY499" fmla="*/ 549439 h 823517"/>
                <a:gd name="connsiteX500" fmla="*/ 329245 w 631457"/>
                <a:gd name="connsiteY500" fmla="*/ 556201 h 823517"/>
                <a:gd name="connsiteX501" fmla="*/ 319337 w 631457"/>
                <a:gd name="connsiteY501" fmla="*/ 564763 h 823517"/>
                <a:gd name="connsiteX502" fmla="*/ 331499 w 631457"/>
                <a:gd name="connsiteY502" fmla="*/ 564763 h 823517"/>
                <a:gd name="connsiteX503" fmla="*/ 341861 w 631457"/>
                <a:gd name="connsiteY503" fmla="*/ 564308 h 823517"/>
                <a:gd name="connsiteX504" fmla="*/ 350860 w 631457"/>
                <a:gd name="connsiteY504" fmla="*/ 575124 h 823517"/>
                <a:gd name="connsiteX505" fmla="*/ 349952 w 631457"/>
                <a:gd name="connsiteY505" fmla="*/ 587740 h 823517"/>
                <a:gd name="connsiteX506" fmla="*/ 347244 w 631457"/>
                <a:gd name="connsiteY506" fmla="*/ 599448 h 823517"/>
                <a:gd name="connsiteX507" fmla="*/ 329683 w 631457"/>
                <a:gd name="connsiteY507" fmla="*/ 604394 h 823517"/>
                <a:gd name="connsiteX508" fmla="*/ 317975 w 631457"/>
                <a:gd name="connsiteY508" fmla="*/ 598540 h 823517"/>
                <a:gd name="connsiteX509" fmla="*/ 311213 w 631457"/>
                <a:gd name="connsiteY509" fmla="*/ 603940 h 823517"/>
                <a:gd name="connsiteX510" fmla="*/ 322029 w 631457"/>
                <a:gd name="connsiteY510" fmla="*/ 606194 h 823517"/>
                <a:gd name="connsiteX511" fmla="*/ 322937 w 631457"/>
                <a:gd name="connsiteY511" fmla="*/ 611156 h 823517"/>
                <a:gd name="connsiteX512" fmla="*/ 335553 w 631457"/>
                <a:gd name="connsiteY512" fmla="*/ 612502 h 823517"/>
                <a:gd name="connsiteX513" fmla="*/ 345006 w 631457"/>
                <a:gd name="connsiteY513" fmla="*/ 622864 h 823517"/>
                <a:gd name="connsiteX514" fmla="*/ 334644 w 631457"/>
                <a:gd name="connsiteY514" fmla="*/ 633225 h 823517"/>
                <a:gd name="connsiteX515" fmla="*/ 310775 w 631457"/>
                <a:gd name="connsiteY515" fmla="*/ 627372 h 823517"/>
                <a:gd name="connsiteX516" fmla="*/ 307629 w 631457"/>
                <a:gd name="connsiteY516" fmla="*/ 633679 h 823517"/>
                <a:gd name="connsiteX517" fmla="*/ 315737 w 631457"/>
                <a:gd name="connsiteY517" fmla="*/ 642679 h 823517"/>
                <a:gd name="connsiteX518" fmla="*/ 331499 w 631457"/>
                <a:gd name="connsiteY518" fmla="*/ 641771 h 823517"/>
                <a:gd name="connsiteX519" fmla="*/ 330153 w 631457"/>
                <a:gd name="connsiteY519" fmla="*/ 658879 h 823517"/>
                <a:gd name="connsiteX520" fmla="*/ 319337 w 631457"/>
                <a:gd name="connsiteY520" fmla="*/ 651679 h 823517"/>
                <a:gd name="connsiteX521" fmla="*/ 306283 w 631457"/>
                <a:gd name="connsiteY521" fmla="*/ 666095 h 823517"/>
                <a:gd name="connsiteX522" fmla="*/ 286922 w 631457"/>
                <a:gd name="connsiteY522" fmla="*/ 660241 h 823517"/>
                <a:gd name="connsiteX523" fmla="*/ 277014 w 631457"/>
                <a:gd name="connsiteY523" fmla="*/ 660241 h 823517"/>
                <a:gd name="connsiteX524" fmla="*/ 276560 w 631457"/>
                <a:gd name="connsiteY524" fmla="*/ 664749 h 823517"/>
                <a:gd name="connsiteX525" fmla="*/ 284214 w 631457"/>
                <a:gd name="connsiteY525" fmla="*/ 675565 h 823517"/>
                <a:gd name="connsiteX526" fmla="*/ 283306 w 631457"/>
                <a:gd name="connsiteY526" fmla="*/ 685473 h 823517"/>
                <a:gd name="connsiteX527" fmla="*/ 288267 w 631457"/>
                <a:gd name="connsiteY527" fmla="*/ 689073 h 823517"/>
                <a:gd name="connsiteX528" fmla="*/ 286013 w 631457"/>
                <a:gd name="connsiteY528" fmla="*/ 697180 h 823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Lst>
              <a:rect l="l" t="t" r="r" b="b"/>
              <a:pathLst>
                <a:path w="631457" h="823517">
                  <a:moveTo>
                    <a:pt x="285981" y="696937"/>
                  </a:moveTo>
                  <a:lnTo>
                    <a:pt x="276527" y="716753"/>
                  </a:lnTo>
                  <a:lnTo>
                    <a:pt x="262111" y="720807"/>
                  </a:lnTo>
                  <a:lnTo>
                    <a:pt x="243204" y="720807"/>
                  </a:lnTo>
                  <a:cubicBezTo>
                    <a:pt x="243204" y="720807"/>
                    <a:pt x="224734" y="714499"/>
                    <a:pt x="224734" y="714499"/>
                  </a:cubicBezTo>
                  <a:lnTo>
                    <a:pt x="213026" y="702791"/>
                  </a:lnTo>
                  <a:lnTo>
                    <a:pt x="204918" y="685683"/>
                  </a:lnTo>
                  <a:lnTo>
                    <a:pt x="202665" y="693337"/>
                  </a:lnTo>
                  <a:lnTo>
                    <a:pt x="208064" y="707753"/>
                  </a:lnTo>
                  <a:lnTo>
                    <a:pt x="215718" y="714953"/>
                  </a:lnTo>
                  <a:lnTo>
                    <a:pt x="213464" y="720807"/>
                  </a:lnTo>
                  <a:lnTo>
                    <a:pt x="202648" y="716753"/>
                  </a:lnTo>
                  <a:lnTo>
                    <a:pt x="198140" y="720807"/>
                  </a:lnTo>
                  <a:lnTo>
                    <a:pt x="205340" y="731623"/>
                  </a:lnTo>
                  <a:lnTo>
                    <a:pt x="222010" y="721715"/>
                  </a:lnTo>
                  <a:lnTo>
                    <a:pt x="241826" y="728477"/>
                  </a:lnTo>
                  <a:lnTo>
                    <a:pt x="239118" y="739293"/>
                  </a:lnTo>
                  <a:lnTo>
                    <a:pt x="245879" y="728477"/>
                  </a:lnTo>
                  <a:lnTo>
                    <a:pt x="262095" y="732077"/>
                  </a:lnTo>
                  <a:lnTo>
                    <a:pt x="258041" y="753692"/>
                  </a:lnTo>
                  <a:lnTo>
                    <a:pt x="264349" y="762254"/>
                  </a:lnTo>
                  <a:lnTo>
                    <a:pt x="277403" y="747838"/>
                  </a:lnTo>
                  <a:lnTo>
                    <a:pt x="291365" y="762254"/>
                  </a:lnTo>
                  <a:lnTo>
                    <a:pt x="284165" y="782524"/>
                  </a:lnTo>
                  <a:lnTo>
                    <a:pt x="279657" y="794686"/>
                  </a:lnTo>
                  <a:lnTo>
                    <a:pt x="273803" y="798286"/>
                  </a:lnTo>
                  <a:lnTo>
                    <a:pt x="269749" y="786578"/>
                  </a:lnTo>
                  <a:lnTo>
                    <a:pt x="263895" y="791540"/>
                  </a:lnTo>
                  <a:lnTo>
                    <a:pt x="263441" y="800540"/>
                  </a:lnTo>
                  <a:lnTo>
                    <a:pt x="258041" y="808648"/>
                  </a:lnTo>
                  <a:lnTo>
                    <a:pt x="221118" y="823517"/>
                  </a:lnTo>
                  <a:lnTo>
                    <a:pt x="225626" y="805956"/>
                  </a:lnTo>
                  <a:lnTo>
                    <a:pt x="221572" y="794248"/>
                  </a:lnTo>
                  <a:lnTo>
                    <a:pt x="200848" y="796048"/>
                  </a:lnTo>
                  <a:lnTo>
                    <a:pt x="189141" y="769032"/>
                  </a:lnTo>
                  <a:lnTo>
                    <a:pt x="197248" y="801010"/>
                  </a:lnTo>
                  <a:lnTo>
                    <a:pt x="189141" y="802810"/>
                  </a:lnTo>
                  <a:lnTo>
                    <a:pt x="172925" y="770832"/>
                  </a:lnTo>
                  <a:lnTo>
                    <a:pt x="177433" y="799210"/>
                  </a:lnTo>
                  <a:lnTo>
                    <a:pt x="172925" y="801918"/>
                  </a:lnTo>
                  <a:lnTo>
                    <a:pt x="153563" y="782556"/>
                  </a:lnTo>
                  <a:lnTo>
                    <a:pt x="153563" y="797864"/>
                  </a:lnTo>
                  <a:cubicBezTo>
                    <a:pt x="153563" y="797864"/>
                    <a:pt x="146801" y="800118"/>
                    <a:pt x="146801" y="800118"/>
                  </a:cubicBezTo>
                  <a:lnTo>
                    <a:pt x="140947" y="791556"/>
                  </a:lnTo>
                  <a:lnTo>
                    <a:pt x="137347" y="794702"/>
                  </a:lnTo>
                  <a:lnTo>
                    <a:pt x="147709" y="810010"/>
                  </a:lnTo>
                  <a:lnTo>
                    <a:pt x="137347" y="813156"/>
                  </a:lnTo>
                  <a:lnTo>
                    <a:pt x="113932" y="803702"/>
                  </a:lnTo>
                  <a:lnTo>
                    <a:pt x="107624" y="782540"/>
                  </a:lnTo>
                  <a:lnTo>
                    <a:pt x="107624" y="794702"/>
                  </a:lnTo>
                  <a:lnTo>
                    <a:pt x="103570" y="800102"/>
                  </a:lnTo>
                  <a:lnTo>
                    <a:pt x="103570" y="806864"/>
                  </a:lnTo>
                  <a:lnTo>
                    <a:pt x="97262" y="804610"/>
                  </a:lnTo>
                  <a:lnTo>
                    <a:pt x="87354" y="788394"/>
                  </a:lnTo>
                  <a:lnTo>
                    <a:pt x="87354" y="806864"/>
                  </a:lnTo>
                  <a:lnTo>
                    <a:pt x="72501" y="805518"/>
                  </a:lnTo>
                  <a:lnTo>
                    <a:pt x="66193" y="768595"/>
                  </a:lnTo>
                  <a:lnTo>
                    <a:pt x="63485" y="800572"/>
                  </a:lnTo>
                  <a:lnTo>
                    <a:pt x="60339" y="791572"/>
                  </a:lnTo>
                  <a:lnTo>
                    <a:pt x="56285" y="801480"/>
                  </a:lnTo>
                  <a:lnTo>
                    <a:pt x="47285" y="791572"/>
                  </a:lnTo>
                  <a:lnTo>
                    <a:pt x="47285" y="782573"/>
                  </a:lnTo>
                  <a:cubicBezTo>
                    <a:pt x="47285" y="782573"/>
                    <a:pt x="47285" y="776719"/>
                    <a:pt x="47285" y="776719"/>
                  </a:cubicBezTo>
                  <a:lnTo>
                    <a:pt x="47285" y="763665"/>
                  </a:lnTo>
                  <a:lnTo>
                    <a:pt x="66647" y="743849"/>
                  </a:lnTo>
                  <a:lnTo>
                    <a:pt x="78355" y="736196"/>
                  </a:lnTo>
                  <a:lnTo>
                    <a:pt x="84208" y="738904"/>
                  </a:lnTo>
                  <a:lnTo>
                    <a:pt x="101770" y="735758"/>
                  </a:lnTo>
                  <a:lnTo>
                    <a:pt x="99516" y="715942"/>
                  </a:lnTo>
                  <a:lnTo>
                    <a:pt x="84663" y="717288"/>
                  </a:lnTo>
                  <a:lnTo>
                    <a:pt x="84663" y="703780"/>
                  </a:lnTo>
                  <a:lnTo>
                    <a:pt x="75663" y="690272"/>
                  </a:lnTo>
                  <a:lnTo>
                    <a:pt x="73863" y="673165"/>
                  </a:lnTo>
                  <a:lnTo>
                    <a:pt x="92333" y="663257"/>
                  </a:lnTo>
                  <a:lnTo>
                    <a:pt x="106748" y="665511"/>
                  </a:lnTo>
                  <a:lnTo>
                    <a:pt x="120256" y="680819"/>
                  </a:lnTo>
                  <a:lnTo>
                    <a:pt x="123856" y="707834"/>
                  </a:lnTo>
                  <a:lnTo>
                    <a:pt x="147726" y="721796"/>
                  </a:lnTo>
                  <a:lnTo>
                    <a:pt x="148634" y="712796"/>
                  </a:lnTo>
                  <a:lnTo>
                    <a:pt x="158541" y="709196"/>
                  </a:lnTo>
                  <a:lnTo>
                    <a:pt x="169357" y="713704"/>
                  </a:lnTo>
                  <a:lnTo>
                    <a:pt x="174757" y="713704"/>
                  </a:lnTo>
                  <a:lnTo>
                    <a:pt x="165303" y="705142"/>
                  </a:lnTo>
                  <a:lnTo>
                    <a:pt x="177465" y="696143"/>
                  </a:lnTo>
                  <a:lnTo>
                    <a:pt x="182427" y="679473"/>
                  </a:lnTo>
                  <a:lnTo>
                    <a:pt x="189627" y="657857"/>
                  </a:lnTo>
                  <a:lnTo>
                    <a:pt x="189173" y="649749"/>
                  </a:lnTo>
                  <a:lnTo>
                    <a:pt x="195027" y="649749"/>
                  </a:lnTo>
                  <a:lnTo>
                    <a:pt x="194573" y="642987"/>
                  </a:lnTo>
                  <a:lnTo>
                    <a:pt x="186465" y="642987"/>
                  </a:lnTo>
                  <a:lnTo>
                    <a:pt x="185557" y="657403"/>
                  </a:lnTo>
                  <a:lnTo>
                    <a:pt x="178357" y="668657"/>
                  </a:lnTo>
                  <a:lnTo>
                    <a:pt x="174303" y="685765"/>
                  </a:lnTo>
                  <a:lnTo>
                    <a:pt x="165303" y="698818"/>
                  </a:lnTo>
                  <a:lnTo>
                    <a:pt x="145034" y="699272"/>
                  </a:lnTo>
                  <a:lnTo>
                    <a:pt x="144126" y="690272"/>
                  </a:lnTo>
                  <a:lnTo>
                    <a:pt x="154487" y="681711"/>
                  </a:lnTo>
                  <a:lnTo>
                    <a:pt x="139634" y="690272"/>
                  </a:lnTo>
                  <a:lnTo>
                    <a:pt x="134234" y="680819"/>
                  </a:lnTo>
                  <a:lnTo>
                    <a:pt x="136942" y="669565"/>
                  </a:lnTo>
                  <a:lnTo>
                    <a:pt x="145942" y="663257"/>
                  </a:lnTo>
                  <a:lnTo>
                    <a:pt x="129726" y="663257"/>
                  </a:lnTo>
                  <a:lnTo>
                    <a:pt x="129272" y="655603"/>
                  </a:lnTo>
                  <a:lnTo>
                    <a:pt x="136926" y="648841"/>
                  </a:lnTo>
                  <a:lnTo>
                    <a:pt x="151342" y="646587"/>
                  </a:lnTo>
                  <a:lnTo>
                    <a:pt x="136926" y="642987"/>
                  </a:lnTo>
                  <a:lnTo>
                    <a:pt x="140980" y="635788"/>
                  </a:lnTo>
                  <a:lnTo>
                    <a:pt x="154487" y="635788"/>
                  </a:lnTo>
                  <a:lnTo>
                    <a:pt x="141434" y="632642"/>
                  </a:lnTo>
                  <a:lnTo>
                    <a:pt x="146396" y="620934"/>
                  </a:lnTo>
                  <a:lnTo>
                    <a:pt x="145488" y="596156"/>
                  </a:lnTo>
                  <a:lnTo>
                    <a:pt x="137834" y="610118"/>
                  </a:lnTo>
                  <a:lnTo>
                    <a:pt x="140088" y="619572"/>
                  </a:lnTo>
                  <a:lnTo>
                    <a:pt x="131088" y="641641"/>
                  </a:lnTo>
                  <a:lnTo>
                    <a:pt x="116672" y="647949"/>
                  </a:lnTo>
                  <a:lnTo>
                    <a:pt x="114418" y="638496"/>
                  </a:lnTo>
                  <a:lnTo>
                    <a:pt x="122526" y="617772"/>
                  </a:lnTo>
                  <a:lnTo>
                    <a:pt x="113526" y="630388"/>
                  </a:lnTo>
                  <a:lnTo>
                    <a:pt x="103619" y="642095"/>
                  </a:lnTo>
                  <a:lnTo>
                    <a:pt x="88311" y="640296"/>
                  </a:lnTo>
                  <a:lnTo>
                    <a:pt x="97311" y="634442"/>
                  </a:lnTo>
                  <a:lnTo>
                    <a:pt x="89203" y="631296"/>
                  </a:lnTo>
                  <a:lnTo>
                    <a:pt x="88295" y="607426"/>
                  </a:lnTo>
                  <a:lnTo>
                    <a:pt x="100457" y="596172"/>
                  </a:lnTo>
                  <a:lnTo>
                    <a:pt x="96857" y="592573"/>
                  </a:lnTo>
                  <a:lnTo>
                    <a:pt x="104965" y="572757"/>
                  </a:lnTo>
                  <a:lnTo>
                    <a:pt x="120726" y="569611"/>
                  </a:lnTo>
                  <a:lnTo>
                    <a:pt x="133780" y="560157"/>
                  </a:lnTo>
                  <a:lnTo>
                    <a:pt x="147742" y="565119"/>
                  </a:lnTo>
                  <a:lnTo>
                    <a:pt x="169357" y="567827"/>
                  </a:lnTo>
                  <a:lnTo>
                    <a:pt x="181065" y="582697"/>
                  </a:lnTo>
                  <a:lnTo>
                    <a:pt x="190519" y="596205"/>
                  </a:lnTo>
                  <a:lnTo>
                    <a:pt x="191865" y="584951"/>
                  </a:lnTo>
                  <a:lnTo>
                    <a:pt x="200427" y="582243"/>
                  </a:lnTo>
                  <a:lnTo>
                    <a:pt x="186011" y="576843"/>
                  </a:lnTo>
                  <a:lnTo>
                    <a:pt x="176557" y="568281"/>
                  </a:lnTo>
                  <a:lnTo>
                    <a:pt x="197719" y="568735"/>
                  </a:lnTo>
                  <a:lnTo>
                    <a:pt x="206719" y="569643"/>
                  </a:lnTo>
                  <a:cubicBezTo>
                    <a:pt x="206719" y="569643"/>
                    <a:pt x="210772" y="559736"/>
                    <a:pt x="210772" y="560190"/>
                  </a:cubicBezTo>
                  <a:cubicBezTo>
                    <a:pt x="210772" y="560644"/>
                    <a:pt x="206719" y="560190"/>
                    <a:pt x="206719" y="560190"/>
                  </a:cubicBezTo>
                  <a:lnTo>
                    <a:pt x="212118" y="548936"/>
                  </a:lnTo>
                  <a:lnTo>
                    <a:pt x="204918" y="548936"/>
                  </a:lnTo>
                  <a:cubicBezTo>
                    <a:pt x="204918" y="548936"/>
                    <a:pt x="198611" y="562444"/>
                    <a:pt x="198611" y="562444"/>
                  </a:cubicBezTo>
                  <a:lnTo>
                    <a:pt x="184649" y="558390"/>
                  </a:lnTo>
                  <a:lnTo>
                    <a:pt x="169341" y="553882"/>
                  </a:lnTo>
                  <a:lnTo>
                    <a:pt x="154925" y="552536"/>
                  </a:lnTo>
                  <a:lnTo>
                    <a:pt x="146363" y="544882"/>
                  </a:lnTo>
                  <a:lnTo>
                    <a:pt x="146817" y="537228"/>
                  </a:lnTo>
                  <a:lnTo>
                    <a:pt x="155817" y="537228"/>
                  </a:lnTo>
                  <a:lnTo>
                    <a:pt x="162579" y="545790"/>
                  </a:lnTo>
                  <a:lnTo>
                    <a:pt x="172033" y="547136"/>
                  </a:lnTo>
                  <a:lnTo>
                    <a:pt x="159871" y="530920"/>
                  </a:lnTo>
                  <a:cubicBezTo>
                    <a:pt x="159871" y="530920"/>
                    <a:pt x="154017" y="529120"/>
                    <a:pt x="154017" y="527774"/>
                  </a:cubicBezTo>
                  <a:cubicBezTo>
                    <a:pt x="154017" y="526428"/>
                    <a:pt x="147709" y="503451"/>
                    <a:pt x="147709" y="503451"/>
                  </a:cubicBezTo>
                  <a:lnTo>
                    <a:pt x="140509" y="494451"/>
                  </a:lnTo>
                  <a:lnTo>
                    <a:pt x="131510" y="472381"/>
                  </a:lnTo>
                  <a:lnTo>
                    <a:pt x="109894" y="463382"/>
                  </a:lnTo>
                  <a:lnTo>
                    <a:pt x="106294" y="453928"/>
                  </a:lnTo>
                  <a:lnTo>
                    <a:pt x="111256" y="442220"/>
                  </a:lnTo>
                  <a:lnTo>
                    <a:pt x="133326" y="447182"/>
                  </a:lnTo>
                  <a:lnTo>
                    <a:pt x="107656" y="432328"/>
                  </a:lnTo>
                  <a:lnTo>
                    <a:pt x="106311" y="422875"/>
                  </a:lnTo>
                  <a:lnTo>
                    <a:pt x="109019" y="400805"/>
                  </a:lnTo>
                  <a:lnTo>
                    <a:pt x="128380" y="400805"/>
                  </a:lnTo>
                  <a:lnTo>
                    <a:pt x="135580" y="404859"/>
                  </a:lnTo>
                  <a:lnTo>
                    <a:pt x="159450" y="405767"/>
                  </a:lnTo>
                  <a:lnTo>
                    <a:pt x="174757" y="417929"/>
                  </a:lnTo>
                  <a:lnTo>
                    <a:pt x="185573" y="437290"/>
                  </a:lnTo>
                  <a:lnTo>
                    <a:pt x="195935" y="447198"/>
                  </a:lnTo>
                  <a:lnTo>
                    <a:pt x="202697" y="467468"/>
                  </a:lnTo>
                  <a:lnTo>
                    <a:pt x="208097" y="479176"/>
                  </a:lnTo>
                  <a:lnTo>
                    <a:pt x="228821" y="486830"/>
                  </a:lnTo>
                  <a:lnTo>
                    <a:pt x="248636" y="476468"/>
                  </a:lnTo>
                  <a:lnTo>
                    <a:pt x="238728" y="473322"/>
                  </a:lnTo>
                  <a:lnTo>
                    <a:pt x="227475" y="476468"/>
                  </a:lnTo>
                  <a:lnTo>
                    <a:pt x="213967" y="469706"/>
                  </a:lnTo>
                  <a:lnTo>
                    <a:pt x="209459" y="458452"/>
                  </a:lnTo>
                  <a:lnTo>
                    <a:pt x="210367" y="447198"/>
                  </a:lnTo>
                  <a:lnTo>
                    <a:pt x="202259" y="439998"/>
                  </a:lnTo>
                  <a:lnTo>
                    <a:pt x="177044" y="400821"/>
                  </a:lnTo>
                  <a:lnTo>
                    <a:pt x="200459" y="392713"/>
                  </a:lnTo>
                  <a:lnTo>
                    <a:pt x="233783" y="382805"/>
                  </a:lnTo>
                  <a:lnTo>
                    <a:pt x="239636" y="373806"/>
                  </a:lnTo>
                  <a:lnTo>
                    <a:pt x="281976" y="368860"/>
                  </a:lnTo>
                  <a:lnTo>
                    <a:pt x="282884" y="363006"/>
                  </a:lnTo>
                  <a:lnTo>
                    <a:pt x="244599" y="363006"/>
                  </a:lnTo>
                  <a:lnTo>
                    <a:pt x="244599" y="359860"/>
                  </a:lnTo>
                  <a:lnTo>
                    <a:pt x="266668" y="346806"/>
                  </a:lnTo>
                  <a:lnTo>
                    <a:pt x="303154" y="334191"/>
                  </a:lnTo>
                  <a:lnTo>
                    <a:pt x="314407" y="334191"/>
                  </a:lnTo>
                  <a:lnTo>
                    <a:pt x="314407" y="324737"/>
                  </a:lnTo>
                  <a:lnTo>
                    <a:pt x="290084" y="324737"/>
                  </a:lnTo>
                  <a:lnTo>
                    <a:pt x="265760" y="330137"/>
                  </a:lnTo>
                  <a:lnTo>
                    <a:pt x="266668" y="314375"/>
                  </a:lnTo>
                  <a:lnTo>
                    <a:pt x="277484" y="299521"/>
                  </a:lnTo>
                  <a:lnTo>
                    <a:pt x="281992" y="286468"/>
                  </a:lnTo>
                  <a:lnTo>
                    <a:pt x="295046" y="269798"/>
                  </a:lnTo>
                  <a:lnTo>
                    <a:pt x="309007" y="256744"/>
                  </a:lnTo>
                  <a:lnTo>
                    <a:pt x="307208" y="251798"/>
                  </a:lnTo>
                  <a:lnTo>
                    <a:pt x="283792" y="269360"/>
                  </a:lnTo>
                  <a:lnTo>
                    <a:pt x="268938" y="297284"/>
                  </a:lnTo>
                  <a:lnTo>
                    <a:pt x="255431" y="286030"/>
                  </a:lnTo>
                  <a:lnTo>
                    <a:pt x="260376" y="304937"/>
                  </a:lnTo>
                  <a:lnTo>
                    <a:pt x="254523" y="316191"/>
                  </a:lnTo>
                  <a:lnTo>
                    <a:pt x="259031" y="320245"/>
                  </a:lnTo>
                  <a:lnTo>
                    <a:pt x="251377" y="333299"/>
                  </a:lnTo>
                  <a:lnTo>
                    <a:pt x="215345" y="360768"/>
                  </a:lnTo>
                  <a:lnTo>
                    <a:pt x="193730" y="369768"/>
                  </a:lnTo>
                  <a:lnTo>
                    <a:pt x="180676" y="371114"/>
                  </a:lnTo>
                  <a:lnTo>
                    <a:pt x="180676" y="359406"/>
                  </a:lnTo>
                  <a:lnTo>
                    <a:pt x="209491" y="339136"/>
                  </a:lnTo>
                  <a:lnTo>
                    <a:pt x="205892" y="333737"/>
                  </a:lnTo>
                  <a:lnTo>
                    <a:pt x="176168" y="351752"/>
                  </a:lnTo>
                  <a:lnTo>
                    <a:pt x="171660" y="345898"/>
                  </a:lnTo>
                  <a:lnTo>
                    <a:pt x="180660" y="337336"/>
                  </a:lnTo>
                  <a:lnTo>
                    <a:pt x="174352" y="335537"/>
                  </a:lnTo>
                  <a:lnTo>
                    <a:pt x="163536" y="343644"/>
                  </a:lnTo>
                  <a:lnTo>
                    <a:pt x="167590" y="355352"/>
                  </a:lnTo>
                  <a:lnTo>
                    <a:pt x="162644" y="370660"/>
                  </a:lnTo>
                  <a:lnTo>
                    <a:pt x="126613" y="375622"/>
                  </a:lnTo>
                  <a:lnTo>
                    <a:pt x="125704" y="367968"/>
                  </a:lnTo>
                  <a:lnTo>
                    <a:pt x="119397" y="373822"/>
                  </a:lnTo>
                  <a:lnTo>
                    <a:pt x="104981" y="364822"/>
                  </a:lnTo>
                  <a:lnTo>
                    <a:pt x="114889" y="341861"/>
                  </a:lnTo>
                  <a:lnTo>
                    <a:pt x="122088" y="324753"/>
                  </a:lnTo>
                  <a:lnTo>
                    <a:pt x="141904" y="310791"/>
                  </a:lnTo>
                  <a:lnTo>
                    <a:pt x="190535" y="295030"/>
                  </a:lnTo>
                  <a:lnTo>
                    <a:pt x="190535" y="288722"/>
                  </a:lnTo>
                  <a:lnTo>
                    <a:pt x="130634" y="306737"/>
                  </a:lnTo>
                  <a:lnTo>
                    <a:pt x="125672" y="306737"/>
                  </a:lnTo>
                  <a:cubicBezTo>
                    <a:pt x="125672" y="306737"/>
                    <a:pt x="122072" y="315737"/>
                    <a:pt x="122072" y="315737"/>
                  </a:cubicBezTo>
                  <a:lnTo>
                    <a:pt x="118472" y="318883"/>
                  </a:lnTo>
                  <a:lnTo>
                    <a:pt x="97749" y="349515"/>
                  </a:lnTo>
                  <a:lnTo>
                    <a:pt x="97749" y="359876"/>
                  </a:lnTo>
                  <a:cubicBezTo>
                    <a:pt x="97749" y="359876"/>
                    <a:pt x="91441" y="363476"/>
                    <a:pt x="91441" y="363476"/>
                  </a:cubicBezTo>
                  <a:lnTo>
                    <a:pt x="77933" y="355822"/>
                  </a:lnTo>
                  <a:lnTo>
                    <a:pt x="47301" y="327445"/>
                  </a:lnTo>
                  <a:lnTo>
                    <a:pt x="69825" y="315283"/>
                  </a:lnTo>
                  <a:lnTo>
                    <a:pt x="94603" y="316191"/>
                  </a:lnTo>
                  <a:lnTo>
                    <a:pt x="104511" y="315283"/>
                  </a:lnTo>
                  <a:lnTo>
                    <a:pt x="115764" y="304921"/>
                  </a:lnTo>
                  <a:lnTo>
                    <a:pt x="122526" y="304013"/>
                  </a:lnTo>
                  <a:lnTo>
                    <a:pt x="122526" y="298613"/>
                  </a:lnTo>
                  <a:lnTo>
                    <a:pt x="131980" y="286905"/>
                  </a:lnTo>
                  <a:lnTo>
                    <a:pt x="146396" y="277452"/>
                  </a:lnTo>
                  <a:cubicBezTo>
                    <a:pt x="146396" y="277452"/>
                    <a:pt x="145488" y="271144"/>
                    <a:pt x="144142" y="271144"/>
                  </a:cubicBezTo>
                  <a:cubicBezTo>
                    <a:pt x="142796" y="271144"/>
                    <a:pt x="131980" y="273852"/>
                    <a:pt x="131980" y="273852"/>
                  </a:cubicBezTo>
                  <a:lnTo>
                    <a:pt x="124780" y="283306"/>
                  </a:lnTo>
                  <a:lnTo>
                    <a:pt x="112164" y="296359"/>
                  </a:lnTo>
                  <a:lnTo>
                    <a:pt x="101348" y="299067"/>
                  </a:lnTo>
                  <a:lnTo>
                    <a:pt x="95041" y="304467"/>
                  </a:lnTo>
                  <a:lnTo>
                    <a:pt x="68917" y="304921"/>
                  </a:lnTo>
                  <a:lnTo>
                    <a:pt x="52701" y="313483"/>
                  </a:lnTo>
                  <a:lnTo>
                    <a:pt x="34231" y="310337"/>
                  </a:lnTo>
                  <a:lnTo>
                    <a:pt x="30632" y="297284"/>
                  </a:lnTo>
                  <a:lnTo>
                    <a:pt x="36031" y="288284"/>
                  </a:lnTo>
                  <a:lnTo>
                    <a:pt x="37377" y="284230"/>
                  </a:lnTo>
                  <a:lnTo>
                    <a:pt x="50885" y="285138"/>
                  </a:lnTo>
                  <a:lnTo>
                    <a:pt x="59885" y="279738"/>
                  </a:lnTo>
                  <a:lnTo>
                    <a:pt x="38723" y="271176"/>
                  </a:lnTo>
                  <a:lnTo>
                    <a:pt x="54939" y="257214"/>
                  </a:lnTo>
                  <a:lnTo>
                    <a:pt x="64847" y="246398"/>
                  </a:lnTo>
                  <a:lnTo>
                    <a:pt x="90970" y="246398"/>
                  </a:lnTo>
                  <a:lnTo>
                    <a:pt x="74301" y="235145"/>
                  </a:lnTo>
                  <a:lnTo>
                    <a:pt x="53139" y="245507"/>
                  </a:lnTo>
                  <a:lnTo>
                    <a:pt x="38285" y="259014"/>
                  </a:lnTo>
                  <a:lnTo>
                    <a:pt x="30632" y="265776"/>
                  </a:lnTo>
                  <a:lnTo>
                    <a:pt x="22524" y="253160"/>
                  </a:lnTo>
                  <a:lnTo>
                    <a:pt x="44593" y="235145"/>
                  </a:lnTo>
                  <a:lnTo>
                    <a:pt x="34231" y="221183"/>
                  </a:lnTo>
                  <a:lnTo>
                    <a:pt x="22524" y="229291"/>
                  </a:lnTo>
                  <a:lnTo>
                    <a:pt x="16670" y="243253"/>
                  </a:lnTo>
                  <a:lnTo>
                    <a:pt x="5854" y="242345"/>
                  </a:lnTo>
                  <a:lnTo>
                    <a:pt x="0" y="227475"/>
                  </a:lnTo>
                  <a:lnTo>
                    <a:pt x="5854" y="210805"/>
                  </a:lnTo>
                  <a:lnTo>
                    <a:pt x="15762" y="213513"/>
                  </a:lnTo>
                  <a:lnTo>
                    <a:pt x="14416" y="204513"/>
                  </a:lnTo>
                  <a:lnTo>
                    <a:pt x="39193" y="186952"/>
                  </a:lnTo>
                  <a:lnTo>
                    <a:pt x="50447" y="205421"/>
                  </a:lnTo>
                  <a:cubicBezTo>
                    <a:pt x="50447" y="205421"/>
                    <a:pt x="55409" y="184698"/>
                    <a:pt x="55409" y="186952"/>
                  </a:cubicBezTo>
                  <a:cubicBezTo>
                    <a:pt x="55409" y="189205"/>
                    <a:pt x="59463" y="195059"/>
                    <a:pt x="59463" y="195059"/>
                  </a:cubicBezTo>
                  <a:lnTo>
                    <a:pt x="55409" y="177498"/>
                  </a:lnTo>
                  <a:lnTo>
                    <a:pt x="72971" y="161736"/>
                  </a:lnTo>
                  <a:lnTo>
                    <a:pt x="92333" y="170298"/>
                  </a:lnTo>
                  <a:lnTo>
                    <a:pt x="99095" y="175244"/>
                  </a:lnTo>
                  <a:lnTo>
                    <a:pt x="99095" y="167590"/>
                  </a:lnTo>
                  <a:lnTo>
                    <a:pt x="111256" y="168936"/>
                  </a:lnTo>
                  <a:lnTo>
                    <a:pt x="128364" y="190097"/>
                  </a:lnTo>
                  <a:lnTo>
                    <a:pt x="126564" y="175228"/>
                  </a:lnTo>
                  <a:lnTo>
                    <a:pt x="130618" y="174319"/>
                  </a:lnTo>
                  <a:lnTo>
                    <a:pt x="137818" y="186027"/>
                  </a:lnTo>
                  <a:lnTo>
                    <a:pt x="137818" y="176119"/>
                  </a:lnTo>
                  <a:lnTo>
                    <a:pt x="143218" y="181081"/>
                  </a:lnTo>
                  <a:lnTo>
                    <a:pt x="143218" y="174773"/>
                  </a:lnTo>
                  <a:lnTo>
                    <a:pt x="124748" y="165774"/>
                  </a:lnTo>
                  <a:lnTo>
                    <a:pt x="119348" y="159012"/>
                  </a:lnTo>
                  <a:lnTo>
                    <a:pt x="104494" y="159012"/>
                  </a:lnTo>
                  <a:lnTo>
                    <a:pt x="104948" y="142342"/>
                  </a:lnTo>
                  <a:lnTo>
                    <a:pt x="116202" y="140088"/>
                  </a:lnTo>
                  <a:lnTo>
                    <a:pt x="105386" y="131526"/>
                  </a:lnTo>
                  <a:lnTo>
                    <a:pt x="110348" y="123872"/>
                  </a:lnTo>
                  <a:lnTo>
                    <a:pt x="113494" y="113964"/>
                  </a:lnTo>
                  <a:lnTo>
                    <a:pt x="125656" y="103602"/>
                  </a:lnTo>
                  <a:lnTo>
                    <a:pt x="149980" y="103602"/>
                  </a:lnTo>
                  <a:lnTo>
                    <a:pt x="145472" y="110802"/>
                  </a:lnTo>
                  <a:lnTo>
                    <a:pt x="150871" y="118910"/>
                  </a:lnTo>
                  <a:lnTo>
                    <a:pt x="167541" y="119364"/>
                  </a:lnTo>
                  <a:lnTo>
                    <a:pt x="176541" y="140526"/>
                  </a:lnTo>
                  <a:lnTo>
                    <a:pt x="181487" y="154488"/>
                  </a:lnTo>
                  <a:lnTo>
                    <a:pt x="180579" y="166195"/>
                  </a:lnTo>
                  <a:lnTo>
                    <a:pt x="211210" y="169341"/>
                  </a:lnTo>
                  <a:lnTo>
                    <a:pt x="189595" y="156725"/>
                  </a:lnTo>
                  <a:lnTo>
                    <a:pt x="181487" y="139164"/>
                  </a:lnTo>
                  <a:lnTo>
                    <a:pt x="188687" y="131510"/>
                  </a:lnTo>
                  <a:lnTo>
                    <a:pt x="205356" y="153125"/>
                  </a:lnTo>
                  <a:lnTo>
                    <a:pt x="241388" y="180141"/>
                  </a:lnTo>
                  <a:lnTo>
                    <a:pt x="246350" y="178795"/>
                  </a:lnTo>
                  <a:lnTo>
                    <a:pt x="231042" y="164379"/>
                  </a:lnTo>
                  <a:lnTo>
                    <a:pt x="222934" y="158525"/>
                  </a:lnTo>
                  <a:lnTo>
                    <a:pt x="224734" y="153125"/>
                  </a:lnTo>
                  <a:lnTo>
                    <a:pt x="216626" y="149980"/>
                  </a:lnTo>
                  <a:lnTo>
                    <a:pt x="189157" y="116202"/>
                  </a:lnTo>
                  <a:lnTo>
                    <a:pt x="191411" y="99095"/>
                  </a:lnTo>
                  <a:lnTo>
                    <a:pt x="213026" y="96841"/>
                  </a:lnTo>
                  <a:lnTo>
                    <a:pt x="192757" y="81987"/>
                  </a:lnTo>
                  <a:lnTo>
                    <a:pt x="195465" y="71171"/>
                  </a:lnTo>
                  <a:lnTo>
                    <a:pt x="215734" y="74771"/>
                  </a:lnTo>
                  <a:lnTo>
                    <a:pt x="222496" y="88733"/>
                  </a:lnTo>
                  <a:lnTo>
                    <a:pt x="231058" y="88733"/>
                  </a:lnTo>
                  <a:cubicBezTo>
                    <a:pt x="231058" y="88733"/>
                    <a:pt x="212589" y="48647"/>
                    <a:pt x="212589" y="48647"/>
                  </a:cubicBezTo>
                  <a:lnTo>
                    <a:pt x="219788" y="44139"/>
                  </a:lnTo>
                  <a:lnTo>
                    <a:pt x="236004" y="52247"/>
                  </a:lnTo>
                  <a:lnTo>
                    <a:pt x="242312" y="65301"/>
                  </a:lnTo>
                  <a:lnTo>
                    <a:pt x="242766" y="74755"/>
                  </a:lnTo>
                  <a:lnTo>
                    <a:pt x="246820" y="64393"/>
                  </a:lnTo>
                  <a:lnTo>
                    <a:pt x="272490" y="72955"/>
                  </a:lnTo>
                  <a:lnTo>
                    <a:pt x="273835" y="69809"/>
                  </a:lnTo>
                  <a:lnTo>
                    <a:pt x="249966" y="58555"/>
                  </a:lnTo>
                  <a:lnTo>
                    <a:pt x="244112" y="50447"/>
                  </a:lnTo>
                  <a:lnTo>
                    <a:pt x="250874" y="44139"/>
                  </a:lnTo>
                  <a:lnTo>
                    <a:pt x="240512" y="31523"/>
                  </a:lnTo>
                  <a:lnTo>
                    <a:pt x="256728" y="24324"/>
                  </a:lnTo>
                  <a:lnTo>
                    <a:pt x="262128" y="38285"/>
                  </a:lnTo>
                  <a:lnTo>
                    <a:pt x="268436" y="28832"/>
                  </a:lnTo>
                  <a:lnTo>
                    <a:pt x="272944" y="39648"/>
                  </a:lnTo>
                  <a:lnTo>
                    <a:pt x="279706" y="39648"/>
                  </a:lnTo>
                  <a:lnTo>
                    <a:pt x="286468" y="32886"/>
                  </a:lnTo>
                  <a:lnTo>
                    <a:pt x="301337" y="42339"/>
                  </a:lnTo>
                  <a:lnTo>
                    <a:pt x="304937" y="53593"/>
                  </a:lnTo>
                  <a:lnTo>
                    <a:pt x="318899" y="77009"/>
                  </a:lnTo>
                  <a:lnTo>
                    <a:pt x="327007" y="82863"/>
                  </a:lnTo>
                  <a:lnTo>
                    <a:pt x="324299" y="93224"/>
                  </a:lnTo>
                  <a:lnTo>
                    <a:pt x="340515" y="80609"/>
                  </a:lnTo>
                  <a:lnTo>
                    <a:pt x="318445" y="61701"/>
                  </a:lnTo>
                  <a:lnTo>
                    <a:pt x="325207" y="54501"/>
                  </a:lnTo>
                  <a:lnTo>
                    <a:pt x="318007" y="54047"/>
                  </a:lnTo>
                  <a:lnTo>
                    <a:pt x="308553" y="34686"/>
                  </a:lnTo>
                  <a:lnTo>
                    <a:pt x="295046" y="24324"/>
                  </a:lnTo>
                  <a:lnTo>
                    <a:pt x="301808" y="13070"/>
                  </a:lnTo>
                  <a:lnTo>
                    <a:pt x="354055" y="13070"/>
                  </a:lnTo>
                  <a:lnTo>
                    <a:pt x="364417" y="21632"/>
                  </a:lnTo>
                  <a:lnTo>
                    <a:pt x="367125" y="31994"/>
                  </a:lnTo>
                  <a:lnTo>
                    <a:pt x="367125" y="43247"/>
                  </a:lnTo>
                  <a:cubicBezTo>
                    <a:pt x="367125" y="43247"/>
                    <a:pt x="393248" y="70263"/>
                    <a:pt x="393248" y="70263"/>
                  </a:cubicBezTo>
                  <a:lnTo>
                    <a:pt x="397756" y="67117"/>
                  </a:lnTo>
                  <a:lnTo>
                    <a:pt x="382449" y="49101"/>
                  </a:lnTo>
                  <a:cubicBezTo>
                    <a:pt x="382449" y="49101"/>
                    <a:pt x="381995" y="37848"/>
                    <a:pt x="380649" y="37848"/>
                  </a:cubicBezTo>
                  <a:cubicBezTo>
                    <a:pt x="379303" y="37848"/>
                    <a:pt x="373887" y="35140"/>
                    <a:pt x="373887" y="35140"/>
                  </a:cubicBezTo>
                  <a:lnTo>
                    <a:pt x="377941" y="20724"/>
                  </a:lnTo>
                  <a:lnTo>
                    <a:pt x="392357" y="3162"/>
                  </a:lnTo>
                  <a:lnTo>
                    <a:pt x="415318" y="3162"/>
                  </a:lnTo>
                  <a:lnTo>
                    <a:pt x="411264" y="17124"/>
                  </a:lnTo>
                  <a:lnTo>
                    <a:pt x="415318" y="30178"/>
                  </a:lnTo>
                  <a:lnTo>
                    <a:pt x="428826" y="38739"/>
                  </a:lnTo>
                  <a:lnTo>
                    <a:pt x="417572" y="18016"/>
                  </a:lnTo>
                  <a:lnTo>
                    <a:pt x="423880" y="5400"/>
                  </a:lnTo>
                  <a:lnTo>
                    <a:pt x="454057" y="0"/>
                  </a:lnTo>
                  <a:lnTo>
                    <a:pt x="457203" y="17562"/>
                  </a:lnTo>
                  <a:cubicBezTo>
                    <a:pt x="457203" y="17562"/>
                    <a:pt x="464857" y="12600"/>
                    <a:pt x="466657" y="13508"/>
                  </a:cubicBezTo>
                  <a:cubicBezTo>
                    <a:pt x="468457" y="14416"/>
                    <a:pt x="475657" y="22507"/>
                    <a:pt x="475657" y="22507"/>
                  </a:cubicBezTo>
                  <a:cubicBezTo>
                    <a:pt x="475657" y="22507"/>
                    <a:pt x="481057" y="19362"/>
                    <a:pt x="482419" y="19362"/>
                  </a:cubicBezTo>
                  <a:cubicBezTo>
                    <a:pt x="483765" y="19362"/>
                    <a:pt x="488273" y="28815"/>
                    <a:pt x="488273" y="28815"/>
                  </a:cubicBezTo>
                  <a:lnTo>
                    <a:pt x="497726" y="27015"/>
                  </a:lnTo>
                  <a:lnTo>
                    <a:pt x="523850" y="31977"/>
                  </a:lnTo>
                  <a:lnTo>
                    <a:pt x="521596" y="44139"/>
                  </a:lnTo>
                  <a:lnTo>
                    <a:pt x="507634" y="54501"/>
                  </a:lnTo>
                  <a:lnTo>
                    <a:pt x="474765" y="79279"/>
                  </a:lnTo>
                  <a:lnTo>
                    <a:pt x="499980" y="75679"/>
                  </a:lnTo>
                  <a:lnTo>
                    <a:pt x="533758" y="46864"/>
                  </a:lnTo>
                  <a:lnTo>
                    <a:pt x="540958" y="45518"/>
                  </a:lnTo>
                  <a:lnTo>
                    <a:pt x="540958" y="57679"/>
                  </a:lnTo>
                  <a:lnTo>
                    <a:pt x="547720" y="59479"/>
                  </a:lnTo>
                  <a:lnTo>
                    <a:pt x="545012" y="42810"/>
                  </a:lnTo>
                  <a:lnTo>
                    <a:pt x="556265" y="35156"/>
                  </a:lnTo>
                  <a:lnTo>
                    <a:pt x="562573" y="60825"/>
                  </a:lnTo>
                  <a:lnTo>
                    <a:pt x="569773" y="49118"/>
                  </a:lnTo>
                  <a:lnTo>
                    <a:pt x="586881" y="49572"/>
                  </a:lnTo>
                  <a:lnTo>
                    <a:pt x="586881" y="64425"/>
                  </a:lnTo>
                  <a:lnTo>
                    <a:pt x="578319" y="67571"/>
                  </a:lnTo>
                  <a:lnTo>
                    <a:pt x="586881" y="76571"/>
                  </a:lnTo>
                  <a:lnTo>
                    <a:pt x="586881" y="109440"/>
                  </a:lnTo>
                  <a:lnTo>
                    <a:pt x="608042" y="95932"/>
                  </a:lnTo>
                  <a:lnTo>
                    <a:pt x="623350" y="104932"/>
                  </a:lnTo>
                  <a:lnTo>
                    <a:pt x="631458" y="125202"/>
                  </a:lnTo>
                  <a:lnTo>
                    <a:pt x="628750" y="146818"/>
                  </a:lnTo>
                  <a:lnTo>
                    <a:pt x="617934" y="154471"/>
                  </a:lnTo>
                  <a:lnTo>
                    <a:pt x="608026" y="175633"/>
                  </a:lnTo>
                  <a:lnTo>
                    <a:pt x="578757" y="198157"/>
                  </a:lnTo>
                  <a:lnTo>
                    <a:pt x="568849" y="200411"/>
                  </a:lnTo>
                  <a:lnTo>
                    <a:pt x="570195" y="204919"/>
                  </a:lnTo>
                  <a:lnTo>
                    <a:pt x="563433" y="212572"/>
                  </a:lnTo>
                  <a:lnTo>
                    <a:pt x="551725" y="209864"/>
                  </a:lnTo>
                  <a:lnTo>
                    <a:pt x="532817" y="213918"/>
                  </a:lnTo>
                  <a:lnTo>
                    <a:pt x="544525" y="220680"/>
                  </a:lnTo>
                  <a:lnTo>
                    <a:pt x="534617" y="227442"/>
                  </a:lnTo>
                  <a:lnTo>
                    <a:pt x="511202" y="227896"/>
                  </a:lnTo>
                  <a:lnTo>
                    <a:pt x="493186" y="232858"/>
                  </a:lnTo>
                  <a:lnTo>
                    <a:pt x="468862" y="220697"/>
                  </a:lnTo>
                  <a:lnTo>
                    <a:pt x="479678" y="233750"/>
                  </a:lnTo>
                  <a:lnTo>
                    <a:pt x="475170" y="238712"/>
                  </a:lnTo>
                  <a:lnTo>
                    <a:pt x="476078" y="242312"/>
                  </a:lnTo>
                  <a:lnTo>
                    <a:pt x="502202" y="240058"/>
                  </a:lnTo>
                  <a:lnTo>
                    <a:pt x="515256" y="238258"/>
                  </a:lnTo>
                  <a:lnTo>
                    <a:pt x="517056" y="245020"/>
                  </a:lnTo>
                  <a:lnTo>
                    <a:pt x="475170" y="276998"/>
                  </a:lnTo>
                  <a:lnTo>
                    <a:pt x="463917" y="277452"/>
                  </a:lnTo>
                  <a:lnTo>
                    <a:pt x="449501" y="299975"/>
                  </a:lnTo>
                  <a:lnTo>
                    <a:pt x="470225" y="286014"/>
                  </a:lnTo>
                  <a:lnTo>
                    <a:pt x="553541" y="239620"/>
                  </a:lnTo>
                  <a:lnTo>
                    <a:pt x="559395" y="238712"/>
                  </a:lnTo>
                  <a:lnTo>
                    <a:pt x="561195" y="255382"/>
                  </a:lnTo>
                  <a:lnTo>
                    <a:pt x="553541" y="268890"/>
                  </a:lnTo>
                  <a:lnTo>
                    <a:pt x="530126" y="286905"/>
                  </a:lnTo>
                  <a:lnTo>
                    <a:pt x="505802" y="323391"/>
                  </a:lnTo>
                  <a:lnTo>
                    <a:pt x="498602" y="330591"/>
                  </a:lnTo>
                  <a:lnTo>
                    <a:pt x="473387" y="358968"/>
                  </a:lnTo>
                  <a:lnTo>
                    <a:pt x="461679" y="390038"/>
                  </a:lnTo>
                  <a:lnTo>
                    <a:pt x="450863" y="394984"/>
                  </a:lnTo>
                  <a:lnTo>
                    <a:pt x="432393" y="370660"/>
                  </a:lnTo>
                  <a:lnTo>
                    <a:pt x="440955" y="395438"/>
                  </a:lnTo>
                  <a:lnTo>
                    <a:pt x="449063" y="405345"/>
                  </a:lnTo>
                  <a:lnTo>
                    <a:pt x="447263" y="416161"/>
                  </a:lnTo>
                  <a:lnTo>
                    <a:pt x="430155" y="415707"/>
                  </a:lnTo>
                  <a:lnTo>
                    <a:pt x="416194" y="423815"/>
                  </a:lnTo>
                  <a:lnTo>
                    <a:pt x="401778" y="409399"/>
                  </a:lnTo>
                  <a:lnTo>
                    <a:pt x="409432" y="426069"/>
                  </a:lnTo>
                  <a:lnTo>
                    <a:pt x="402232" y="429669"/>
                  </a:lnTo>
                  <a:lnTo>
                    <a:pt x="421139" y="431015"/>
                  </a:lnTo>
                  <a:lnTo>
                    <a:pt x="436447" y="421107"/>
                  </a:lnTo>
                  <a:lnTo>
                    <a:pt x="440501" y="431015"/>
                  </a:lnTo>
                  <a:lnTo>
                    <a:pt x="431047" y="441377"/>
                  </a:lnTo>
                  <a:lnTo>
                    <a:pt x="418885" y="449031"/>
                  </a:lnTo>
                  <a:lnTo>
                    <a:pt x="413032" y="453539"/>
                  </a:lnTo>
                  <a:lnTo>
                    <a:pt x="422939" y="457139"/>
                  </a:lnTo>
                  <a:lnTo>
                    <a:pt x="418431" y="470192"/>
                  </a:lnTo>
                  <a:lnTo>
                    <a:pt x="408978" y="477846"/>
                  </a:lnTo>
                  <a:lnTo>
                    <a:pt x="393216" y="471992"/>
                  </a:lnTo>
                  <a:lnTo>
                    <a:pt x="387816" y="457122"/>
                  </a:lnTo>
                  <a:lnTo>
                    <a:pt x="369800" y="458030"/>
                  </a:lnTo>
                  <a:lnTo>
                    <a:pt x="371600" y="452631"/>
                  </a:lnTo>
                  <a:lnTo>
                    <a:pt x="358093" y="451722"/>
                  </a:lnTo>
                  <a:lnTo>
                    <a:pt x="349531" y="457576"/>
                  </a:lnTo>
                  <a:lnTo>
                    <a:pt x="367092" y="464338"/>
                  </a:lnTo>
                  <a:lnTo>
                    <a:pt x="377454" y="466138"/>
                  </a:lnTo>
                  <a:lnTo>
                    <a:pt x="386016" y="479192"/>
                  </a:lnTo>
                  <a:lnTo>
                    <a:pt x="384670" y="492246"/>
                  </a:lnTo>
                  <a:lnTo>
                    <a:pt x="378816" y="496300"/>
                  </a:lnTo>
                  <a:lnTo>
                    <a:pt x="365763" y="489538"/>
                  </a:lnTo>
                  <a:lnTo>
                    <a:pt x="368908" y="497191"/>
                  </a:lnTo>
                  <a:lnTo>
                    <a:pt x="363946" y="502153"/>
                  </a:lnTo>
                  <a:lnTo>
                    <a:pt x="348639" y="498100"/>
                  </a:lnTo>
                  <a:lnTo>
                    <a:pt x="348639" y="508461"/>
                  </a:lnTo>
                  <a:cubicBezTo>
                    <a:pt x="348639" y="508461"/>
                    <a:pt x="306299" y="491792"/>
                    <a:pt x="306299" y="491792"/>
                  </a:cubicBezTo>
                  <a:lnTo>
                    <a:pt x="315753" y="502153"/>
                  </a:lnTo>
                  <a:lnTo>
                    <a:pt x="328807" y="510261"/>
                  </a:lnTo>
                  <a:lnTo>
                    <a:pt x="308537" y="514315"/>
                  </a:lnTo>
                  <a:lnTo>
                    <a:pt x="301775" y="501262"/>
                  </a:lnTo>
                  <a:lnTo>
                    <a:pt x="300867" y="514315"/>
                  </a:lnTo>
                  <a:lnTo>
                    <a:pt x="289613" y="513861"/>
                  </a:lnTo>
                  <a:lnTo>
                    <a:pt x="295921" y="521515"/>
                  </a:lnTo>
                  <a:lnTo>
                    <a:pt x="291413" y="524223"/>
                  </a:lnTo>
                  <a:lnTo>
                    <a:pt x="322937" y="524223"/>
                  </a:lnTo>
                  <a:lnTo>
                    <a:pt x="326991" y="527823"/>
                  </a:lnTo>
                  <a:lnTo>
                    <a:pt x="353568" y="525115"/>
                  </a:lnTo>
                  <a:lnTo>
                    <a:pt x="360330" y="549893"/>
                  </a:lnTo>
                  <a:lnTo>
                    <a:pt x="331515" y="544493"/>
                  </a:lnTo>
                  <a:lnTo>
                    <a:pt x="327007" y="533239"/>
                  </a:lnTo>
                  <a:lnTo>
                    <a:pt x="282868" y="530985"/>
                  </a:lnTo>
                  <a:lnTo>
                    <a:pt x="279722" y="534131"/>
                  </a:lnTo>
                  <a:lnTo>
                    <a:pt x="318445" y="538639"/>
                  </a:lnTo>
                  <a:lnTo>
                    <a:pt x="320245" y="544039"/>
                  </a:lnTo>
                  <a:lnTo>
                    <a:pt x="308083" y="541785"/>
                  </a:lnTo>
                  <a:lnTo>
                    <a:pt x="298629" y="548093"/>
                  </a:lnTo>
                  <a:lnTo>
                    <a:pt x="274760" y="543585"/>
                  </a:lnTo>
                  <a:lnTo>
                    <a:pt x="284668" y="550785"/>
                  </a:lnTo>
                  <a:lnTo>
                    <a:pt x="275668" y="572400"/>
                  </a:lnTo>
                  <a:lnTo>
                    <a:pt x="279268" y="577362"/>
                  </a:lnTo>
                  <a:lnTo>
                    <a:pt x="288267" y="558455"/>
                  </a:lnTo>
                  <a:lnTo>
                    <a:pt x="304483" y="553947"/>
                  </a:lnTo>
                  <a:lnTo>
                    <a:pt x="307629" y="549439"/>
                  </a:lnTo>
                  <a:lnTo>
                    <a:pt x="329245" y="556201"/>
                  </a:lnTo>
                  <a:lnTo>
                    <a:pt x="319337" y="564763"/>
                  </a:lnTo>
                  <a:lnTo>
                    <a:pt x="331499" y="564763"/>
                  </a:lnTo>
                  <a:lnTo>
                    <a:pt x="341861" y="564308"/>
                  </a:lnTo>
                  <a:lnTo>
                    <a:pt x="350860" y="575124"/>
                  </a:lnTo>
                  <a:lnTo>
                    <a:pt x="349952" y="587740"/>
                  </a:lnTo>
                  <a:lnTo>
                    <a:pt x="347244" y="599448"/>
                  </a:lnTo>
                  <a:lnTo>
                    <a:pt x="329683" y="604394"/>
                  </a:lnTo>
                  <a:lnTo>
                    <a:pt x="317975" y="598540"/>
                  </a:lnTo>
                  <a:lnTo>
                    <a:pt x="311213" y="603940"/>
                  </a:lnTo>
                  <a:lnTo>
                    <a:pt x="322029" y="606194"/>
                  </a:lnTo>
                  <a:cubicBezTo>
                    <a:pt x="322029" y="606194"/>
                    <a:pt x="321575" y="611156"/>
                    <a:pt x="322937" y="611156"/>
                  </a:cubicBezTo>
                  <a:cubicBezTo>
                    <a:pt x="324299" y="611156"/>
                    <a:pt x="335553" y="612502"/>
                    <a:pt x="335553" y="612502"/>
                  </a:cubicBezTo>
                  <a:lnTo>
                    <a:pt x="345006" y="622864"/>
                  </a:lnTo>
                  <a:lnTo>
                    <a:pt x="334644" y="633225"/>
                  </a:lnTo>
                  <a:lnTo>
                    <a:pt x="310775" y="627372"/>
                  </a:lnTo>
                  <a:lnTo>
                    <a:pt x="307629" y="633679"/>
                  </a:lnTo>
                  <a:lnTo>
                    <a:pt x="315737" y="642679"/>
                  </a:lnTo>
                  <a:lnTo>
                    <a:pt x="331499" y="641771"/>
                  </a:lnTo>
                  <a:lnTo>
                    <a:pt x="330153" y="658879"/>
                  </a:lnTo>
                  <a:lnTo>
                    <a:pt x="319337" y="651679"/>
                  </a:lnTo>
                  <a:lnTo>
                    <a:pt x="306283" y="666095"/>
                  </a:lnTo>
                  <a:lnTo>
                    <a:pt x="286922" y="660241"/>
                  </a:lnTo>
                  <a:lnTo>
                    <a:pt x="277014" y="660241"/>
                  </a:lnTo>
                  <a:lnTo>
                    <a:pt x="276560" y="664749"/>
                  </a:lnTo>
                  <a:lnTo>
                    <a:pt x="284214" y="675565"/>
                  </a:lnTo>
                  <a:lnTo>
                    <a:pt x="283306" y="685473"/>
                  </a:lnTo>
                  <a:lnTo>
                    <a:pt x="288267" y="689073"/>
                  </a:lnTo>
                  <a:lnTo>
                    <a:pt x="286013" y="697180"/>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7" name="Freeform: Shape 266">
              <a:extLst>
                <a:ext uri="{FF2B5EF4-FFF2-40B4-BE49-F238E27FC236}">
                  <a16:creationId xmlns:a16="http://schemas.microsoft.com/office/drawing/2014/main" id="{8FD04433-CD85-376C-28A7-0D87AD662E2C}"/>
                </a:ext>
              </a:extLst>
            </p:cNvPr>
            <p:cNvSpPr/>
            <p:nvPr/>
          </p:nvSpPr>
          <p:spPr>
            <a:xfrm>
              <a:off x="5542327" y="1983144"/>
              <a:ext cx="23261" cy="17038"/>
            </a:xfrm>
            <a:custGeom>
              <a:avLst/>
              <a:gdLst>
                <a:gd name="connsiteX0" fmla="*/ 0 w 25215"/>
                <a:gd name="connsiteY0" fmla="*/ 18470 h 18469"/>
                <a:gd name="connsiteX1" fmla="*/ 20708 w 25215"/>
                <a:gd name="connsiteY1" fmla="*/ 13054 h 18469"/>
                <a:gd name="connsiteX2" fmla="*/ 25216 w 25215"/>
                <a:gd name="connsiteY2" fmla="*/ 3600 h 18469"/>
                <a:gd name="connsiteX3" fmla="*/ 17562 w 25215"/>
                <a:gd name="connsiteY3" fmla="*/ 0 h 18469"/>
                <a:gd name="connsiteX4" fmla="*/ 8092 w 25215"/>
                <a:gd name="connsiteY4" fmla="*/ 2692 h 18469"/>
                <a:gd name="connsiteX5" fmla="*/ 0 w 25215"/>
                <a:gd name="connsiteY5" fmla="*/ 18470 h 1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 h="18469">
                  <a:moveTo>
                    <a:pt x="0" y="18470"/>
                  </a:moveTo>
                  <a:lnTo>
                    <a:pt x="20708" y="13054"/>
                  </a:lnTo>
                  <a:lnTo>
                    <a:pt x="25216" y="3600"/>
                  </a:lnTo>
                  <a:lnTo>
                    <a:pt x="17562" y="0"/>
                  </a:lnTo>
                  <a:lnTo>
                    <a:pt x="8092" y="2692"/>
                  </a:lnTo>
                  <a:lnTo>
                    <a:pt x="0" y="18470"/>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8" name="Freeform: Shape 267">
              <a:extLst>
                <a:ext uri="{FF2B5EF4-FFF2-40B4-BE49-F238E27FC236}">
                  <a16:creationId xmlns:a16="http://schemas.microsoft.com/office/drawing/2014/main" id="{72B798D2-E0F0-FADE-4BB9-B55A3783111F}"/>
                </a:ext>
              </a:extLst>
            </p:cNvPr>
            <p:cNvSpPr/>
            <p:nvPr/>
          </p:nvSpPr>
          <p:spPr>
            <a:xfrm>
              <a:off x="5347889" y="1725160"/>
              <a:ext cx="224355" cy="348980"/>
            </a:xfrm>
            <a:custGeom>
              <a:avLst/>
              <a:gdLst>
                <a:gd name="connsiteX0" fmla="*/ 204027 w 243203"/>
                <a:gd name="connsiteY0" fmla="*/ 292273 h 378297"/>
                <a:gd name="connsiteX1" fmla="*/ 208518 w 243203"/>
                <a:gd name="connsiteY1" fmla="*/ 281019 h 378297"/>
                <a:gd name="connsiteX2" fmla="*/ 224280 w 243203"/>
                <a:gd name="connsiteY2" fmla="*/ 272457 h 378297"/>
                <a:gd name="connsiteX3" fmla="*/ 234642 w 243203"/>
                <a:gd name="connsiteY3" fmla="*/ 266603 h 378297"/>
                <a:gd name="connsiteX4" fmla="*/ 243204 w 243203"/>
                <a:gd name="connsiteY4" fmla="*/ 256241 h 378297"/>
                <a:gd name="connsiteX5" fmla="*/ 229242 w 243203"/>
                <a:gd name="connsiteY5" fmla="*/ 235988 h 378297"/>
                <a:gd name="connsiteX6" fmla="*/ 224280 w 243203"/>
                <a:gd name="connsiteY6" fmla="*/ 218426 h 378297"/>
                <a:gd name="connsiteX7" fmla="*/ 219788 w 243203"/>
                <a:gd name="connsiteY7" fmla="*/ 232826 h 378297"/>
                <a:gd name="connsiteX8" fmla="*/ 215280 w 243203"/>
                <a:gd name="connsiteY8" fmla="*/ 218426 h 378297"/>
                <a:gd name="connsiteX9" fmla="*/ 204027 w 243203"/>
                <a:gd name="connsiteY9" fmla="*/ 213918 h 378297"/>
                <a:gd name="connsiteX10" fmla="*/ 192303 w 243203"/>
                <a:gd name="connsiteY10" fmla="*/ 230572 h 378297"/>
                <a:gd name="connsiteX11" fmla="*/ 186903 w 243203"/>
                <a:gd name="connsiteY11" fmla="*/ 224718 h 378297"/>
                <a:gd name="connsiteX12" fmla="*/ 197719 w 243203"/>
                <a:gd name="connsiteY12" fmla="*/ 206264 h 378297"/>
                <a:gd name="connsiteX13" fmla="*/ 199065 w 243203"/>
                <a:gd name="connsiteY13" fmla="*/ 184649 h 378297"/>
                <a:gd name="connsiteX14" fmla="*/ 192757 w 243203"/>
                <a:gd name="connsiteY14" fmla="*/ 168887 h 378297"/>
                <a:gd name="connsiteX15" fmla="*/ 180157 w 243203"/>
                <a:gd name="connsiteY15" fmla="*/ 166633 h 378297"/>
                <a:gd name="connsiteX16" fmla="*/ 177903 w 243203"/>
                <a:gd name="connsiteY16" fmla="*/ 155363 h 378297"/>
                <a:gd name="connsiteX17" fmla="*/ 187357 w 243203"/>
                <a:gd name="connsiteY17" fmla="*/ 155363 h 378297"/>
                <a:gd name="connsiteX18" fmla="*/ 187811 w 243203"/>
                <a:gd name="connsiteY18" fmla="*/ 127440 h 378297"/>
                <a:gd name="connsiteX19" fmla="*/ 172941 w 243203"/>
                <a:gd name="connsiteY19" fmla="*/ 120694 h 378297"/>
                <a:gd name="connsiteX20" fmla="*/ 166195 w 243203"/>
                <a:gd name="connsiteY20" fmla="*/ 134656 h 378297"/>
                <a:gd name="connsiteX21" fmla="*/ 172941 w 243203"/>
                <a:gd name="connsiteY21" fmla="*/ 149071 h 378297"/>
                <a:gd name="connsiteX22" fmla="*/ 170687 w 243203"/>
                <a:gd name="connsiteY22" fmla="*/ 163925 h 378297"/>
                <a:gd name="connsiteX23" fmla="*/ 166195 w 243203"/>
                <a:gd name="connsiteY23" fmla="*/ 158979 h 378297"/>
                <a:gd name="connsiteX24" fmla="*/ 157633 w 243203"/>
                <a:gd name="connsiteY24" fmla="*/ 149071 h 378297"/>
                <a:gd name="connsiteX25" fmla="*/ 157633 w 243203"/>
                <a:gd name="connsiteY25" fmla="*/ 129694 h 378297"/>
                <a:gd name="connsiteX26" fmla="*/ 157633 w 243203"/>
                <a:gd name="connsiteY26" fmla="*/ 117532 h 378297"/>
                <a:gd name="connsiteX27" fmla="*/ 151779 w 243203"/>
                <a:gd name="connsiteY27" fmla="*/ 107624 h 378297"/>
                <a:gd name="connsiteX28" fmla="*/ 136018 w 243203"/>
                <a:gd name="connsiteY28" fmla="*/ 110332 h 378297"/>
                <a:gd name="connsiteX29" fmla="*/ 123402 w 243203"/>
                <a:gd name="connsiteY29" fmla="*/ 107624 h 378297"/>
                <a:gd name="connsiteX30" fmla="*/ 123402 w 243203"/>
                <a:gd name="connsiteY30" fmla="*/ 88716 h 378297"/>
                <a:gd name="connsiteX31" fmla="*/ 118002 w 243203"/>
                <a:gd name="connsiteY31" fmla="*/ 84663 h 378297"/>
                <a:gd name="connsiteX32" fmla="*/ 112602 w 243203"/>
                <a:gd name="connsiteY32" fmla="*/ 66193 h 378297"/>
                <a:gd name="connsiteX33" fmla="*/ 100440 w 243203"/>
                <a:gd name="connsiteY33" fmla="*/ 45485 h 378297"/>
                <a:gd name="connsiteX34" fmla="*/ 102694 w 243203"/>
                <a:gd name="connsiteY34" fmla="*/ 36469 h 378297"/>
                <a:gd name="connsiteX35" fmla="*/ 90987 w 243203"/>
                <a:gd name="connsiteY35" fmla="*/ 17562 h 378297"/>
                <a:gd name="connsiteX36" fmla="*/ 69355 w 243203"/>
                <a:gd name="connsiteY36" fmla="*/ 0 h 378297"/>
                <a:gd name="connsiteX37" fmla="*/ 65317 w 243203"/>
                <a:gd name="connsiteY37" fmla="*/ 5854 h 378297"/>
                <a:gd name="connsiteX38" fmla="*/ 52701 w 243203"/>
                <a:gd name="connsiteY38" fmla="*/ 4946 h 378297"/>
                <a:gd name="connsiteX39" fmla="*/ 48193 w 243203"/>
                <a:gd name="connsiteY39" fmla="*/ 23416 h 378297"/>
                <a:gd name="connsiteX40" fmla="*/ 71171 w 243203"/>
                <a:gd name="connsiteY40" fmla="*/ 25670 h 378297"/>
                <a:gd name="connsiteX41" fmla="*/ 74771 w 243203"/>
                <a:gd name="connsiteY41" fmla="*/ 29269 h 378297"/>
                <a:gd name="connsiteX42" fmla="*/ 72971 w 243203"/>
                <a:gd name="connsiteY42" fmla="*/ 41431 h 378297"/>
                <a:gd name="connsiteX43" fmla="*/ 52247 w 243203"/>
                <a:gd name="connsiteY43" fmla="*/ 38269 h 378297"/>
                <a:gd name="connsiteX44" fmla="*/ 57647 w 243203"/>
                <a:gd name="connsiteY44" fmla="*/ 46831 h 378297"/>
                <a:gd name="connsiteX45" fmla="*/ 48193 w 243203"/>
                <a:gd name="connsiteY45" fmla="*/ 55847 h 378297"/>
                <a:gd name="connsiteX46" fmla="*/ 45047 w 243203"/>
                <a:gd name="connsiteY46" fmla="*/ 48177 h 378297"/>
                <a:gd name="connsiteX47" fmla="*/ 38739 w 243203"/>
                <a:gd name="connsiteY47" fmla="*/ 48177 h 378297"/>
                <a:gd name="connsiteX48" fmla="*/ 28378 w 243203"/>
                <a:gd name="connsiteY48" fmla="*/ 57647 h 378297"/>
                <a:gd name="connsiteX49" fmla="*/ 25670 w 243203"/>
                <a:gd name="connsiteY49" fmla="*/ 72501 h 378297"/>
                <a:gd name="connsiteX50" fmla="*/ 45485 w 243203"/>
                <a:gd name="connsiteY50" fmla="*/ 90062 h 378297"/>
                <a:gd name="connsiteX51" fmla="*/ 52247 w 243203"/>
                <a:gd name="connsiteY51" fmla="*/ 90062 h 378297"/>
                <a:gd name="connsiteX52" fmla="*/ 43685 w 243203"/>
                <a:gd name="connsiteY52" fmla="*/ 94116 h 378297"/>
                <a:gd name="connsiteX53" fmla="*/ 44593 w 243203"/>
                <a:gd name="connsiteY53" fmla="*/ 99970 h 378297"/>
                <a:gd name="connsiteX54" fmla="*/ 59901 w 243203"/>
                <a:gd name="connsiteY54" fmla="*/ 109440 h 378297"/>
                <a:gd name="connsiteX55" fmla="*/ 59901 w 243203"/>
                <a:gd name="connsiteY55" fmla="*/ 114386 h 378297"/>
                <a:gd name="connsiteX56" fmla="*/ 54955 w 243203"/>
                <a:gd name="connsiteY56" fmla="*/ 114386 h 378297"/>
                <a:gd name="connsiteX57" fmla="*/ 33340 w 243203"/>
                <a:gd name="connsiteY57" fmla="*/ 103570 h 378297"/>
                <a:gd name="connsiteX58" fmla="*/ 9908 w 243203"/>
                <a:gd name="connsiteY58" fmla="*/ 105824 h 378297"/>
                <a:gd name="connsiteX59" fmla="*/ 15762 w 243203"/>
                <a:gd name="connsiteY59" fmla="*/ 121148 h 378297"/>
                <a:gd name="connsiteX60" fmla="*/ 32886 w 243203"/>
                <a:gd name="connsiteY60" fmla="*/ 132402 h 378297"/>
                <a:gd name="connsiteX61" fmla="*/ 27923 w 243203"/>
                <a:gd name="connsiteY61" fmla="*/ 138710 h 378297"/>
                <a:gd name="connsiteX62" fmla="*/ 18016 w 243203"/>
                <a:gd name="connsiteY62" fmla="*/ 132402 h 378297"/>
                <a:gd name="connsiteX63" fmla="*/ 4962 w 243203"/>
                <a:gd name="connsiteY63" fmla="*/ 134202 h 378297"/>
                <a:gd name="connsiteX64" fmla="*/ 4962 w 243203"/>
                <a:gd name="connsiteY64" fmla="*/ 145909 h 378297"/>
                <a:gd name="connsiteX65" fmla="*/ 16216 w 243203"/>
                <a:gd name="connsiteY65" fmla="*/ 158071 h 378297"/>
                <a:gd name="connsiteX66" fmla="*/ 27032 w 243203"/>
                <a:gd name="connsiteY66" fmla="*/ 149071 h 378297"/>
                <a:gd name="connsiteX67" fmla="*/ 27032 w 243203"/>
                <a:gd name="connsiteY67" fmla="*/ 159417 h 378297"/>
                <a:gd name="connsiteX68" fmla="*/ 51793 w 243203"/>
                <a:gd name="connsiteY68" fmla="*/ 155363 h 378297"/>
                <a:gd name="connsiteX69" fmla="*/ 42793 w 243203"/>
                <a:gd name="connsiteY69" fmla="*/ 164379 h 378297"/>
                <a:gd name="connsiteX70" fmla="*/ 49539 w 243203"/>
                <a:gd name="connsiteY70" fmla="*/ 177433 h 378297"/>
                <a:gd name="connsiteX71" fmla="*/ 40085 w 243203"/>
                <a:gd name="connsiteY71" fmla="*/ 173833 h 378297"/>
                <a:gd name="connsiteX72" fmla="*/ 23870 w 243203"/>
                <a:gd name="connsiteY72" fmla="*/ 173379 h 378297"/>
                <a:gd name="connsiteX73" fmla="*/ 13070 w 243203"/>
                <a:gd name="connsiteY73" fmla="*/ 163925 h 378297"/>
                <a:gd name="connsiteX74" fmla="*/ 2708 w 243203"/>
                <a:gd name="connsiteY74" fmla="*/ 159871 h 378297"/>
                <a:gd name="connsiteX75" fmla="*/ 0 w 243203"/>
                <a:gd name="connsiteY75" fmla="*/ 167525 h 378297"/>
                <a:gd name="connsiteX76" fmla="*/ 10816 w 243203"/>
                <a:gd name="connsiteY76" fmla="*/ 184649 h 378297"/>
                <a:gd name="connsiteX77" fmla="*/ 0 w 243203"/>
                <a:gd name="connsiteY77" fmla="*/ 189595 h 378297"/>
                <a:gd name="connsiteX78" fmla="*/ 7670 w 243203"/>
                <a:gd name="connsiteY78" fmla="*/ 197703 h 378297"/>
                <a:gd name="connsiteX79" fmla="*/ 14870 w 243203"/>
                <a:gd name="connsiteY79" fmla="*/ 213918 h 378297"/>
                <a:gd name="connsiteX80" fmla="*/ 25232 w 243203"/>
                <a:gd name="connsiteY80" fmla="*/ 219318 h 378297"/>
                <a:gd name="connsiteX81" fmla="*/ 40085 w 243203"/>
                <a:gd name="connsiteY81" fmla="*/ 213918 h 378297"/>
                <a:gd name="connsiteX82" fmla="*/ 48193 w 243203"/>
                <a:gd name="connsiteY82" fmla="*/ 204465 h 378297"/>
                <a:gd name="connsiteX83" fmla="*/ 49101 w 243203"/>
                <a:gd name="connsiteY83" fmla="*/ 216610 h 378297"/>
                <a:gd name="connsiteX84" fmla="*/ 21632 w 243203"/>
                <a:gd name="connsiteY84" fmla="*/ 231480 h 378297"/>
                <a:gd name="connsiteX85" fmla="*/ 21178 w 243203"/>
                <a:gd name="connsiteY85" fmla="*/ 244096 h 378297"/>
                <a:gd name="connsiteX86" fmla="*/ 31086 w 243203"/>
                <a:gd name="connsiteY86" fmla="*/ 249950 h 378297"/>
                <a:gd name="connsiteX87" fmla="*/ 31086 w 243203"/>
                <a:gd name="connsiteY87" fmla="*/ 260749 h 378297"/>
                <a:gd name="connsiteX88" fmla="*/ 45047 w 243203"/>
                <a:gd name="connsiteY88" fmla="*/ 249950 h 378297"/>
                <a:gd name="connsiteX89" fmla="*/ 44593 w 243203"/>
                <a:gd name="connsiteY89" fmla="*/ 242296 h 378297"/>
                <a:gd name="connsiteX90" fmla="*/ 56301 w 243203"/>
                <a:gd name="connsiteY90" fmla="*/ 245896 h 378297"/>
                <a:gd name="connsiteX91" fmla="*/ 53155 w 243203"/>
                <a:gd name="connsiteY91" fmla="*/ 249950 h 378297"/>
                <a:gd name="connsiteX92" fmla="*/ 49993 w 243203"/>
                <a:gd name="connsiteY92" fmla="*/ 259858 h 378297"/>
                <a:gd name="connsiteX93" fmla="*/ 57647 w 243203"/>
                <a:gd name="connsiteY93" fmla="*/ 260295 h 378297"/>
                <a:gd name="connsiteX94" fmla="*/ 63063 w 243203"/>
                <a:gd name="connsiteY94" fmla="*/ 254896 h 378297"/>
                <a:gd name="connsiteX95" fmla="*/ 62155 w 243203"/>
                <a:gd name="connsiteY95" fmla="*/ 249950 h 378297"/>
                <a:gd name="connsiteX96" fmla="*/ 72971 w 243203"/>
                <a:gd name="connsiteY96" fmla="*/ 243188 h 378297"/>
                <a:gd name="connsiteX97" fmla="*/ 91878 w 243203"/>
                <a:gd name="connsiteY97" fmla="*/ 239588 h 378297"/>
                <a:gd name="connsiteX98" fmla="*/ 86479 w 243203"/>
                <a:gd name="connsiteY98" fmla="*/ 246788 h 378297"/>
                <a:gd name="connsiteX99" fmla="*/ 113040 w 243203"/>
                <a:gd name="connsiteY99" fmla="*/ 249950 h 378297"/>
                <a:gd name="connsiteX100" fmla="*/ 85571 w 243203"/>
                <a:gd name="connsiteY100" fmla="*/ 256696 h 378297"/>
                <a:gd name="connsiteX101" fmla="*/ 82425 w 243203"/>
                <a:gd name="connsiteY101" fmla="*/ 262549 h 378297"/>
                <a:gd name="connsiteX102" fmla="*/ 94587 w 243203"/>
                <a:gd name="connsiteY102" fmla="*/ 265711 h 378297"/>
                <a:gd name="connsiteX103" fmla="*/ 128364 w 243203"/>
                <a:gd name="connsiteY103" fmla="*/ 263003 h 378297"/>
                <a:gd name="connsiteX104" fmla="*/ 96386 w 243203"/>
                <a:gd name="connsiteY104" fmla="*/ 274711 h 378297"/>
                <a:gd name="connsiteX105" fmla="*/ 72971 w 243203"/>
                <a:gd name="connsiteY105" fmla="*/ 272457 h 378297"/>
                <a:gd name="connsiteX106" fmla="*/ 66209 w 243203"/>
                <a:gd name="connsiteY106" fmla="*/ 283273 h 378297"/>
                <a:gd name="connsiteX107" fmla="*/ 53593 w 243203"/>
                <a:gd name="connsiteY107" fmla="*/ 284619 h 378297"/>
                <a:gd name="connsiteX108" fmla="*/ 51355 w 243203"/>
                <a:gd name="connsiteY108" fmla="*/ 292273 h 378297"/>
                <a:gd name="connsiteX109" fmla="*/ 59901 w 243203"/>
                <a:gd name="connsiteY109" fmla="*/ 307597 h 378297"/>
                <a:gd name="connsiteX110" fmla="*/ 72971 w 243203"/>
                <a:gd name="connsiteY110" fmla="*/ 333704 h 378297"/>
                <a:gd name="connsiteX111" fmla="*/ 96840 w 243203"/>
                <a:gd name="connsiteY111" fmla="*/ 333704 h 378297"/>
                <a:gd name="connsiteX112" fmla="*/ 100440 w 243203"/>
                <a:gd name="connsiteY112" fmla="*/ 339558 h 378297"/>
                <a:gd name="connsiteX113" fmla="*/ 78825 w 243203"/>
                <a:gd name="connsiteY113" fmla="*/ 344520 h 378297"/>
                <a:gd name="connsiteX114" fmla="*/ 88279 w 243203"/>
                <a:gd name="connsiteY114" fmla="*/ 361628 h 378297"/>
                <a:gd name="connsiteX115" fmla="*/ 95478 w 243203"/>
                <a:gd name="connsiteY115" fmla="*/ 369736 h 378297"/>
                <a:gd name="connsiteX116" fmla="*/ 113040 w 243203"/>
                <a:gd name="connsiteY116" fmla="*/ 375152 h 378297"/>
                <a:gd name="connsiteX117" fmla="*/ 126110 w 243203"/>
                <a:gd name="connsiteY117" fmla="*/ 378297 h 378297"/>
                <a:gd name="connsiteX118" fmla="*/ 131056 w 243203"/>
                <a:gd name="connsiteY118" fmla="*/ 378297 h 378297"/>
                <a:gd name="connsiteX119" fmla="*/ 121602 w 243203"/>
                <a:gd name="connsiteY119" fmla="*/ 361628 h 378297"/>
                <a:gd name="connsiteX120" fmla="*/ 131056 w 243203"/>
                <a:gd name="connsiteY120" fmla="*/ 361628 h 378297"/>
                <a:gd name="connsiteX121" fmla="*/ 146817 w 243203"/>
                <a:gd name="connsiteY121" fmla="*/ 374244 h 378297"/>
                <a:gd name="connsiteX122" fmla="*/ 134218 w 243203"/>
                <a:gd name="connsiteY122" fmla="*/ 330104 h 378297"/>
                <a:gd name="connsiteX123" fmla="*/ 159433 w 243203"/>
                <a:gd name="connsiteY123" fmla="*/ 374698 h 378297"/>
                <a:gd name="connsiteX124" fmla="*/ 166633 w 243203"/>
                <a:gd name="connsiteY124" fmla="*/ 350828 h 378297"/>
                <a:gd name="connsiteX125" fmla="*/ 161233 w 243203"/>
                <a:gd name="connsiteY125" fmla="*/ 333704 h 378297"/>
                <a:gd name="connsiteX126" fmla="*/ 164395 w 243203"/>
                <a:gd name="connsiteY126" fmla="*/ 330104 h 378297"/>
                <a:gd name="connsiteX127" fmla="*/ 172049 w 243203"/>
                <a:gd name="connsiteY127" fmla="*/ 346320 h 378297"/>
                <a:gd name="connsiteX128" fmla="*/ 181503 w 243203"/>
                <a:gd name="connsiteY128" fmla="*/ 337758 h 378297"/>
                <a:gd name="connsiteX129" fmla="*/ 171595 w 243203"/>
                <a:gd name="connsiteY129" fmla="*/ 323796 h 378297"/>
                <a:gd name="connsiteX130" fmla="*/ 181503 w 243203"/>
                <a:gd name="connsiteY130" fmla="*/ 278311 h 378297"/>
                <a:gd name="connsiteX131" fmla="*/ 179249 w 243203"/>
                <a:gd name="connsiteY131" fmla="*/ 310289 h 378297"/>
                <a:gd name="connsiteX132" fmla="*/ 182849 w 243203"/>
                <a:gd name="connsiteY132" fmla="*/ 325158 h 378297"/>
                <a:gd name="connsiteX133" fmla="*/ 188703 w 243203"/>
                <a:gd name="connsiteY133" fmla="*/ 324250 h 378297"/>
                <a:gd name="connsiteX134" fmla="*/ 188703 w 243203"/>
                <a:gd name="connsiteY134" fmla="*/ 310289 h 378297"/>
                <a:gd name="connsiteX135" fmla="*/ 198611 w 243203"/>
                <a:gd name="connsiteY135" fmla="*/ 299489 h 378297"/>
                <a:gd name="connsiteX136" fmla="*/ 195919 w 243203"/>
                <a:gd name="connsiteY136" fmla="*/ 283727 h 378297"/>
                <a:gd name="connsiteX137" fmla="*/ 199519 w 243203"/>
                <a:gd name="connsiteY137" fmla="*/ 281019 h 378297"/>
                <a:gd name="connsiteX138" fmla="*/ 204027 w 243203"/>
                <a:gd name="connsiteY138" fmla="*/ 292273 h 378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43203" h="378297">
                  <a:moveTo>
                    <a:pt x="204027" y="292273"/>
                  </a:moveTo>
                  <a:lnTo>
                    <a:pt x="208518" y="281019"/>
                  </a:lnTo>
                  <a:lnTo>
                    <a:pt x="224280" y="272457"/>
                  </a:lnTo>
                  <a:lnTo>
                    <a:pt x="234642" y="266603"/>
                  </a:lnTo>
                  <a:lnTo>
                    <a:pt x="243204" y="256241"/>
                  </a:lnTo>
                  <a:lnTo>
                    <a:pt x="229242" y="235988"/>
                  </a:lnTo>
                  <a:lnTo>
                    <a:pt x="224280" y="218426"/>
                  </a:lnTo>
                  <a:lnTo>
                    <a:pt x="219788" y="232826"/>
                  </a:lnTo>
                  <a:lnTo>
                    <a:pt x="215280" y="218426"/>
                  </a:lnTo>
                  <a:lnTo>
                    <a:pt x="204027" y="213918"/>
                  </a:lnTo>
                  <a:lnTo>
                    <a:pt x="192303" y="230572"/>
                  </a:lnTo>
                  <a:lnTo>
                    <a:pt x="186903" y="224718"/>
                  </a:lnTo>
                  <a:lnTo>
                    <a:pt x="197719" y="206264"/>
                  </a:lnTo>
                  <a:lnTo>
                    <a:pt x="199065" y="184649"/>
                  </a:lnTo>
                  <a:lnTo>
                    <a:pt x="192757" y="168887"/>
                  </a:lnTo>
                  <a:lnTo>
                    <a:pt x="180157" y="166633"/>
                  </a:lnTo>
                  <a:lnTo>
                    <a:pt x="177903" y="155363"/>
                  </a:lnTo>
                  <a:lnTo>
                    <a:pt x="187357" y="155363"/>
                  </a:lnTo>
                  <a:lnTo>
                    <a:pt x="187811" y="127440"/>
                  </a:lnTo>
                  <a:lnTo>
                    <a:pt x="172941" y="120694"/>
                  </a:lnTo>
                  <a:lnTo>
                    <a:pt x="166195" y="134656"/>
                  </a:lnTo>
                  <a:lnTo>
                    <a:pt x="172941" y="149071"/>
                  </a:lnTo>
                  <a:lnTo>
                    <a:pt x="170687" y="163925"/>
                  </a:lnTo>
                  <a:lnTo>
                    <a:pt x="166195" y="158979"/>
                  </a:lnTo>
                  <a:lnTo>
                    <a:pt x="157633" y="149071"/>
                  </a:lnTo>
                  <a:lnTo>
                    <a:pt x="157633" y="129694"/>
                  </a:lnTo>
                  <a:lnTo>
                    <a:pt x="157633" y="117532"/>
                  </a:lnTo>
                  <a:lnTo>
                    <a:pt x="151779" y="107624"/>
                  </a:lnTo>
                  <a:lnTo>
                    <a:pt x="136018" y="110332"/>
                  </a:lnTo>
                  <a:lnTo>
                    <a:pt x="123402" y="107624"/>
                  </a:lnTo>
                  <a:lnTo>
                    <a:pt x="123402" y="88716"/>
                  </a:lnTo>
                  <a:lnTo>
                    <a:pt x="118002" y="84663"/>
                  </a:lnTo>
                  <a:lnTo>
                    <a:pt x="112602" y="66193"/>
                  </a:lnTo>
                  <a:lnTo>
                    <a:pt x="100440" y="45485"/>
                  </a:lnTo>
                  <a:lnTo>
                    <a:pt x="102694" y="36469"/>
                  </a:lnTo>
                  <a:lnTo>
                    <a:pt x="90987" y="17562"/>
                  </a:lnTo>
                  <a:lnTo>
                    <a:pt x="69355" y="0"/>
                  </a:lnTo>
                  <a:lnTo>
                    <a:pt x="65317" y="5854"/>
                  </a:lnTo>
                  <a:lnTo>
                    <a:pt x="52701" y="4946"/>
                  </a:lnTo>
                  <a:lnTo>
                    <a:pt x="48193" y="23416"/>
                  </a:lnTo>
                  <a:lnTo>
                    <a:pt x="71171" y="25670"/>
                  </a:lnTo>
                  <a:lnTo>
                    <a:pt x="74771" y="29269"/>
                  </a:lnTo>
                  <a:lnTo>
                    <a:pt x="72971" y="41431"/>
                  </a:lnTo>
                  <a:lnTo>
                    <a:pt x="52247" y="38269"/>
                  </a:lnTo>
                  <a:lnTo>
                    <a:pt x="57647" y="46831"/>
                  </a:lnTo>
                  <a:lnTo>
                    <a:pt x="48193" y="55847"/>
                  </a:lnTo>
                  <a:lnTo>
                    <a:pt x="45047" y="48177"/>
                  </a:lnTo>
                  <a:lnTo>
                    <a:pt x="38739" y="48177"/>
                  </a:lnTo>
                  <a:lnTo>
                    <a:pt x="28378" y="57647"/>
                  </a:lnTo>
                  <a:lnTo>
                    <a:pt x="25670" y="72501"/>
                  </a:lnTo>
                  <a:lnTo>
                    <a:pt x="45485" y="90062"/>
                  </a:lnTo>
                  <a:lnTo>
                    <a:pt x="52247" y="90062"/>
                  </a:lnTo>
                  <a:lnTo>
                    <a:pt x="43685" y="94116"/>
                  </a:lnTo>
                  <a:lnTo>
                    <a:pt x="44593" y="99970"/>
                  </a:lnTo>
                  <a:lnTo>
                    <a:pt x="59901" y="109440"/>
                  </a:lnTo>
                  <a:lnTo>
                    <a:pt x="59901" y="114386"/>
                  </a:lnTo>
                  <a:lnTo>
                    <a:pt x="54955" y="114386"/>
                  </a:lnTo>
                  <a:lnTo>
                    <a:pt x="33340" y="103570"/>
                  </a:lnTo>
                  <a:lnTo>
                    <a:pt x="9908" y="105824"/>
                  </a:lnTo>
                  <a:lnTo>
                    <a:pt x="15762" y="121148"/>
                  </a:lnTo>
                  <a:lnTo>
                    <a:pt x="32886" y="132402"/>
                  </a:lnTo>
                  <a:lnTo>
                    <a:pt x="27923" y="138710"/>
                  </a:lnTo>
                  <a:lnTo>
                    <a:pt x="18016" y="132402"/>
                  </a:lnTo>
                  <a:lnTo>
                    <a:pt x="4962" y="134202"/>
                  </a:lnTo>
                  <a:lnTo>
                    <a:pt x="4962" y="145909"/>
                  </a:lnTo>
                  <a:lnTo>
                    <a:pt x="16216" y="158071"/>
                  </a:lnTo>
                  <a:lnTo>
                    <a:pt x="27032" y="149071"/>
                  </a:lnTo>
                  <a:lnTo>
                    <a:pt x="27032" y="159417"/>
                  </a:lnTo>
                  <a:lnTo>
                    <a:pt x="51793" y="155363"/>
                  </a:lnTo>
                  <a:lnTo>
                    <a:pt x="42793" y="164379"/>
                  </a:lnTo>
                  <a:lnTo>
                    <a:pt x="49539" y="177433"/>
                  </a:lnTo>
                  <a:lnTo>
                    <a:pt x="40085" y="173833"/>
                  </a:lnTo>
                  <a:lnTo>
                    <a:pt x="23870" y="173379"/>
                  </a:lnTo>
                  <a:lnTo>
                    <a:pt x="13070" y="163925"/>
                  </a:lnTo>
                  <a:lnTo>
                    <a:pt x="2708" y="159871"/>
                  </a:lnTo>
                  <a:lnTo>
                    <a:pt x="0" y="167525"/>
                  </a:lnTo>
                  <a:lnTo>
                    <a:pt x="10816" y="184649"/>
                  </a:lnTo>
                  <a:lnTo>
                    <a:pt x="0" y="189595"/>
                  </a:lnTo>
                  <a:lnTo>
                    <a:pt x="7670" y="197703"/>
                  </a:lnTo>
                  <a:lnTo>
                    <a:pt x="14870" y="213918"/>
                  </a:lnTo>
                  <a:lnTo>
                    <a:pt x="25232" y="219318"/>
                  </a:lnTo>
                  <a:lnTo>
                    <a:pt x="40085" y="213918"/>
                  </a:lnTo>
                  <a:lnTo>
                    <a:pt x="48193" y="204465"/>
                  </a:lnTo>
                  <a:lnTo>
                    <a:pt x="49101" y="216610"/>
                  </a:lnTo>
                  <a:lnTo>
                    <a:pt x="21632" y="231480"/>
                  </a:lnTo>
                  <a:lnTo>
                    <a:pt x="21178" y="244096"/>
                  </a:lnTo>
                  <a:lnTo>
                    <a:pt x="31086" y="249950"/>
                  </a:lnTo>
                  <a:lnTo>
                    <a:pt x="31086" y="260749"/>
                  </a:lnTo>
                  <a:lnTo>
                    <a:pt x="45047" y="249950"/>
                  </a:lnTo>
                  <a:lnTo>
                    <a:pt x="44593" y="242296"/>
                  </a:lnTo>
                  <a:lnTo>
                    <a:pt x="56301" y="245896"/>
                  </a:lnTo>
                  <a:lnTo>
                    <a:pt x="53155" y="249950"/>
                  </a:lnTo>
                  <a:lnTo>
                    <a:pt x="49993" y="259858"/>
                  </a:lnTo>
                  <a:lnTo>
                    <a:pt x="57647" y="260295"/>
                  </a:lnTo>
                  <a:lnTo>
                    <a:pt x="63063" y="254896"/>
                  </a:lnTo>
                  <a:lnTo>
                    <a:pt x="62155" y="249950"/>
                  </a:lnTo>
                  <a:lnTo>
                    <a:pt x="72971" y="243188"/>
                  </a:lnTo>
                  <a:lnTo>
                    <a:pt x="91878" y="239588"/>
                  </a:lnTo>
                  <a:lnTo>
                    <a:pt x="86479" y="246788"/>
                  </a:lnTo>
                  <a:lnTo>
                    <a:pt x="113040" y="249950"/>
                  </a:lnTo>
                  <a:lnTo>
                    <a:pt x="85571" y="256696"/>
                  </a:lnTo>
                  <a:lnTo>
                    <a:pt x="82425" y="262549"/>
                  </a:lnTo>
                  <a:lnTo>
                    <a:pt x="94587" y="265711"/>
                  </a:lnTo>
                  <a:lnTo>
                    <a:pt x="128364" y="263003"/>
                  </a:lnTo>
                  <a:lnTo>
                    <a:pt x="96386" y="274711"/>
                  </a:lnTo>
                  <a:lnTo>
                    <a:pt x="72971" y="272457"/>
                  </a:lnTo>
                  <a:lnTo>
                    <a:pt x="66209" y="283273"/>
                  </a:lnTo>
                  <a:lnTo>
                    <a:pt x="53593" y="284619"/>
                  </a:lnTo>
                  <a:lnTo>
                    <a:pt x="51355" y="292273"/>
                  </a:lnTo>
                  <a:lnTo>
                    <a:pt x="59901" y="307597"/>
                  </a:lnTo>
                  <a:lnTo>
                    <a:pt x="72971" y="333704"/>
                  </a:lnTo>
                  <a:lnTo>
                    <a:pt x="96840" y="333704"/>
                  </a:lnTo>
                  <a:lnTo>
                    <a:pt x="100440" y="339558"/>
                  </a:lnTo>
                  <a:lnTo>
                    <a:pt x="78825" y="344520"/>
                  </a:lnTo>
                  <a:lnTo>
                    <a:pt x="88279" y="361628"/>
                  </a:lnTo>
                  <a:lnTo>
                    <a:pt x="95478" y="369736"/>
                  </a:lnTo>
                  <a:lnTo>
                    <a:pt x="113040" y="375152"/>
                  </a:lnTo>
                  <a:lnTo>
                    <a:pt x="126110" y="378297"/>
                  </a:lnTo>
                  <a:lnTo>
                    <a:pt x="131056" y="378297"/>
                  </a:lnTo>
                  <a:lnTo>
                    <a:pt x="121602" y="361628"/>
                  </a:lnTo>
                  <a:lnTo>
                    <a:pt x="131056" y="361628"/>
                  </a:lnTo>
                  <a:lnTo>
                    <a:pt x="146817" y="374244"/>
                  </a:lnTo>
                  <a:lnTo>
                    <a:pt x="134218" y="330104"/>
                  </a:lnTo>
                  <a:lnTo>
                    <a:pt x="159433" y="374698"/>
                  </a:lnTo>
                  <a:lnTo>
                    <a:pt x="166633" y="350828"/>
                  </a:lnTo>
                  <a:lnTo>
                    <a:pt x="161233" y="333704"/>
                  </a:lnTo>
                  <a:lnTo>
                    <a:pt x="164395" y="330104"/>
                  </a:lnTo>
                  <a:lnTo>
                    <a:pt x="172049" y="346320"/>
                  </a:lnTo>
                  <a:lnTo>
                    <a:pt x="181503" y="337758"/>
                  </a:lnTo>
                  <a:lnTo>
                    <a:pt x="171595" y="323796"/>
                  </a:lnTo>
                  <a:lnTo>
                    <a:pt x="181503" y="278311"/>
                  </a:lnTo>
                  <a:lnTo>
                    <a:pt x="179249" y="310289"/>
                  </a:lnTo>
                  <a:lnTo>
                    <a:pt x="182849" y="325158"/>
                  </a:lnTo>
                  <a:lnTo>
                    <a:pt x="188703" y="324250"/>
                  </a:lnTo>
                  <a:lnTo>
                    <a:pt x="188703" y="310289"/>
                  </a:lnTo>
                  <a:lnTo>
                    <a:pt x="198611" y="299489"/>
                  </a:lnTo>
                  <a:lnTo>
                    <a:pt x="195919" y="283727"/>
                  </a:lnTo>
                  <a:lnTo>
                    <a:pt x="199519" y="281019"/>
                  </a:lnTo>
                  <a:lnTo>
                    <a:pt x="204027" y="292273"/>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9" name="Freeform: Shape 268">
              <a:extLst>
                <a:ext uri="{FF2B5EF4-FFF2-40B4-BE49-F238E27FC236}">
                  <a16:creationId xmlns:a16="http://schemas.microsoft.com/office/drawing/2014/main" id="{D5941EC1-F15E-BC81-D06E-BC739F677CBE}"/>
                </a:ext>
              </a:extLst>
            </p:cNvPr>
            <p:cNvSpPr/>
            <p:nvPr/>
          </p:nvSpPr>
          <p:spPr>
            <a:xfrm>
              <a:off x="5667789" y="2247380"/>
              <a:ext cx="19536" cy="21600"/>
            </a:xfrm>
            <a:custGeom>
              <a:avLst/>
              <a:gdLst>
                <a:gd name="connsiteX0" fmla="*/ 908 w 21177"/>
                <a:gd name="connsiteY0" fmla="*/ 17562 h 23415"/>
                <a:gd name="connsiteX1" fmla="*/ 6308 w 21177"/>
                <a:gd name="connsiteY1" fmla="*/ 7654 h 23415"/>
                <a:gd name="connsiteX2" fmla="*/ 12616 w 21177"/>
                <a:gd name="connsiteY2" fmla="*/ 4508 h 23415"/>
                <a:gd name="connsiteX3" fmla="*/ 12616 w 21177"/>
                <a:gd name="connsiteY3" fmla="*/ 0 h 23415"/>
                <a:gd name="connsiteX4" fmla="*/ 20270 w 21177"/>
                <a:gd name="connsiteY4" fmla="*/ 1346 h 23415"/>
                <a:gd name="connsiteX5" fmla="*/ 21178 w 21177"/>
                <a:gd name="connsiteY5" fmla="*/ 5400 h 23415"/>
                <a:gd name="connsiteX6" fmla="*/ 13978 w 21177"/>
                <a:gd name="connsiteY6" fmla="*/ 11254 h 23415"/>
                <a:gd name="connsiteX7" fmla="*/ 18486 w 21177"/>
                <a:gd name="connsiteY7" fmla="*/ 19816 h 23415"/>
                <a:gd name="connsiteX8" fmla="*/ 17578 w 21177"/>
                <a:gd name="connsiteY8" fmla="*/ 23415 h 23415"/>
                <a:gd name="connsiteX9" fmla="*/ 13070 w 21177"/>
                <a:gd name="connsiteY9" fmla="*/ 19816 h 23415"/>
                <a:gd name="connsiteX10" fmla="*/ 8108 w 21177"/>
                <a:gd name="connsiteY10" fmla="*/ 19816 h 23415"/>
                <a:gd name="connsiteX11" fmla="*/ 8108 w 21177"/>
                <a:gd name="connsiteY11" fmla="*/ 23415 h 23415"/>
                <a:gd name="connsiteX12" fmla="*/ 3600 w 21177"/>
                <a:gd name="connsiteY12" fmla="*/ 23415 h 23415"/>
                <a:gd name="connsiteX13" fmla="*/ 3600 w 21177"/>
                <a:gd name="connsiteY13" fmla="*/ 20707 h 23415"/>
                <a:gd name="connsiteX14" fmla="*/ 0 w 21177"/>
                <a:gd name="connsiteY14" fmla="*/ 20253 h 23415"/>
                <a:gd name="connsiteX15" fmla="*/ 0 w 21177"/>
                <a:gd name="connsiteY15" fmla="*/ 17999 h 23415"/>
                <a:gd name="connsiteX16" fmla="*/ 908 w 21177"/>
                <a:gd name="connsiteY16" fmla="*/ 17545 h 2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177" h="23415">
                  <a:moveTo>
                    <a:pt x="908" y="17562"/>
                  </a:moveTo>
                  <a:lnTo>
                    <a:pt x="6308" y="7654"/>
                  </a:lnTo>
                  <a:lnTo>
                    <a:pt x="12616" y="4508"/>
                  </a:lnTo>
                  <a:lnTo>
                    <a:pt x="12616" y="0"/>
                  </a:lnTo>
                  <a:lnTo>
                    <a:pt x="20270" y="1346"/>
                  </a:lnTo>
                  <a:lnTo>
                    <a:pt x="21178" y="5400"/>
                  </a:lnTo>
                  <a:lnTo>
                    <a:pt x="13978" y="11254"/>
                  </a:lnTo>
                  <a:lnTo>
                    <a:pt x="18486" y="19816"/>
                  </a:lnTo>
                  <a:cubicBezTo>
                    <a:pt x="18486" y="19816"/>
                    <a:pt x="18032" y="23415"/>
                    <a:pt x="17578" y="23415"/>
                  </a:cubicBezTo>
                  <a:cubicBezTo>
                    <a:pt x="17124" y="23415"/>
                    <a:pt x="13070" y="19816"/>
                    <a:pt x="13070" y="19816"/>
                  </a:cubicBezTo>
                  <a:lnTo>
                    <a:pt x="8108" y="19816"/>
                  </a:lnTo>
                  <a:lnTo>
                    <a:pt x="8108" y="23415"/>
                  </a:lnTo>
                  <a:lnTo>
                    <a:pt x="3600" y="23415"/>
                  </a:lnTo>
                  <a:lnTo>
                    <a:pt x="3600" y="20707"/>
                  </a:lnTo>
                  <a:lnTo>
                    <a:pt x="0" y="20253"/>
                  </a:lnTo>
                  <a:lnTo>
                    <a:pt x="0" y="17999"/>
                  </a:lnTo>
                  <a:lnTo>
                    <a:pt x="908" y="17545"/>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0" name="Freeform: Shape 269">
              <a:extLst>
                <a:ext uri="{FF2B5EF4-FFF2-40B4-BE49-F238E27FC236}">
                  <a16:creationId xmlns:a16="http://schemas.microsoft.com/office/drawing/2014/main" id="{EB0B06AE-B444-40A0-EAA8-68772EA297B4}"/>
                </a:ext>
              </a:extLst>
            </p:cNvPr>
            <p:cNvSpPr/>
            <p:nvPr/>
          </p:nvSpPr>
          <p:spPr>
            <a:xfrm>
              <a:off x="5686084" y="3228695"/>
              <a:ext cx="4562" cy="8302"/>
            </a:xfrm>
            <a:custGeom>
              <a:avLst/>
              <a:gdLst>
                <a:gd name="connsiteX0" fmla="*/ 4946 w 4945"/>
                <a:gd name="connsiteY0" fmla="*/ 9000 h 8999"/>
                <a:gd name="connsiteX1" fmla="*/ 4946 w 4945"/>
                <a:gd name="connsiteY1" fmla="*/ 0 h 8999"/>
                <a:gd name="connsiteX2" fmla="*/ 0 w 4945"/>
                <a:gd name="connsiteY2" fmla="*/ 9000 h 8999"/>
                <a:gd name="connsiteX3" fmla="*/ 4946 w 4945"/>
                <a:gd name="connsiteY3" fmla="*/ 9000 h 8999"/>
              </a:gdLst>
              <a:ahLst/>
              <a:cxnLst>
                <a:cxn ang="0">
                  <a:pos x="connsiteX0" y="connsiteY0"/>
                </a:cxn>
                <a:cxn ang="0">
                  <a:pos x="connsiteX1" y="connsiteY1"/>
                </a:cxn>
                <a:cxn ang="0">
                  <a:pos x="connsiteX2" y="connsiteY2"/>
                </a:cxn>
                <a:cxn ang="0">
                  <a:pos x="connsiteX3" y="connsiteY3"/>
                </a:cxn>
              </a:cxnLst>
              <a:rect l="l" t="t" r="r" b="b"/>
              <a:pathLst>
                <a:path w="4945" h="8999">
                  <a:moveTo>
                    <a:pt x="4946" y="9000"/>
                  </a:moveTo>
                  <a:lnTo>
                    <a:pt x="4946" y="0"/>
                  </a:lnTo>
                  <a:lnTo>
                    <a:pt x="0" y="9000"/>
                  </a:lnTo>
                  <a:lnTo>
                    <a:pt x="4946" y="900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1" name="Freeform: Shape 270">
              <a:extLst>
                <a:ext uri="{FF2B5EF4-FFF2-40B4-BE49-F238E27FC236}">
                  <a16:creationId xmlns:a16="http://schemas.microsoft.com/office/drawing/2014/main" id="{41D9209B-0065-D0C1-BA24-046A295DBB66}"/>
                </a:ext>
              </a:extLst>
            </p:cNvPr>
            <p:cNvSpPr/>
            <p:nvPr/>
          </p:nvSpPr>
          <p:spPr>
            <a:xfrm>
              <a:off x="5665724" y="3223699"/>
              <a:ext cx="20359" cy="23276"/>
            </a:xfrm>
            <a:custGeom>
              <a:avLst/>
              <a:gdLst>
                <a:gd name="connsiteX0" fmla="*/ 16654 w 22069"/>
                <a:gd name="connsiteY0" fmla="*/ 25232 h 25231"/>
                <a:gd name="connsiteX1" fmla="*/ 22070 w 22069"/>
                <a:gd name="connsiteY1" fmla="*/ 9908 h 25231"/>
                <a:gd name="connsiteX2" fmla="*/ 16654 w 22069"/>
                <a:gd name="connsiteY2" fmla="*/ 0 h 25231"/>
                <a:gd name="connsiteX3" fmla="*/ 12162 w 22069"/>
                <a:gd name="connsiteY3" fmla="*/ 0 h 25231"/>
                <a:gd name="connsiteX4" fmla="*/ 12162 w 22069"/>
                <a:gd name="connsiteY4" fmla="*/ 9908 h 25231"/>
                <a:gd name="connsiteX5" fmla="*/ 10346 w 22069"/>
                <a:gd name="connsiteY5" fmla="*/ 2708 h 25231"/>
                <a:gd name="connsiteX6" fmla="*/ 9000 w 22069"/>
                <a:gd name="connsiteY6" fmla="*/ 11270 h 25231"/>
                <a:gd name="connsiteX7" fmla="*/ 7654 w 22069"/>
                <a:gd name="connsiteY7" fmla="*/ 5416 h 25231"/>
                <a:gd name="connsiteX8" fmla="*/ 0 w 22069"/>
                <a:gd name="connsiteY8" fmla="*/ 23432 h 25231"/>
                <a:gd name="connsiteX9" fmla="*/ 6746 w 22069"/>
                <a:gd name="connsiteY9" fmla="*/ 18924 h 25231"/>
                <a:gd name="connsiteX10" fmla="*/ 7654 w 22069"/>
                <a:gd name="connsiteY10" fmla="*/ 25232 h 25231"/>
                <a:gd name="connsiteX11" fmla="*/ 10800 w 22069"/>
                <a:gd name="connsiteY11" fmla="*/ 18016 h 25231"/>
                <a:gd name="connsiteX12" fmla="*/ 15762 w 22069"/>
                <a:gd name="connsiteY12" fmla="*/ 12616 h 25231"/>
                <a:gd name="connsiteX13" fmla="*/ 15762 w 22069"/>
                <a:gd name="connsiteY13" fmla="*/ 9908 h 25231"/>
                <a:gd name="connsiteX14" fmla="*/ 17108 w 22069"/>
                <a:gd name="connsiteY14" fmla="*/ 9908 h 25231"/>
                <a:gd name="connsiteX15" fmla="*/ 15308 w 22069"/>
                <a:gd name="connsiteY15" fmla="*/ 25232 h 25231"/>
                <a:gd name="connsiteX16" fmla="*/ 16654 w 22069"/>
                <a:gd name="connsiteY16" fmla="*/ 25232 h 2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069" h="25231">
                  <a:moveTo>
                    <a:pt x="16654" y="25232"/>
                  </a:moveTo>
                  <a:lnTo>
                    <a:pt x="22070" y="9908"/>
                  </a:lnTo>
                  <a:lnTo>
                    <a:pt x="16654" y="0"/>
                  </a:lnTo>
                  <a:lnTo>
                    <a:pt x="12162" y="0"/>
                  </a:lnTo>
                  <a:lnTo>
                    <a:pt x="12162" y="9908"/>
                  </a:lnTo>
                  <a:lnTo>
                    <a:pt x="10346" y="2708"/>
                  </a:lnTo>
                  <a:lnTo>
                    <a:pt x="9000" y="11270"/>
                  </a:lnTo>
                  <a:lnTo>
                    <a:pt x="7654" y="5416"/>
                  </a:lnTo>
                  <a:lnTo>
                    <a:pt x="0" y="23432"/>
                  </a:lnTo>
                  <a:lnTo>
                    <a:pt x="6746" y="18924"/>
                  </a:lnTo>
                  <a:lnTo>
                    <a:pt x="7654" y="25232"/>
                  </a:lnTo>
                  <a:lnTo>
                    <a:pt x="10800" y="18016"/>
                  </a:lnTo>
                  <a:lnTo>
                    <a:pt x="15762" y="12616"/>
                  </a:lnTo>
                  <a:lnTo>
                    <a:pt x="15762" y="9908"/>
                  </a:lnTo>
                  <a:lnTo>
                    <a:pt x="17108" y="9908"/>
                  </a:lnTo>
                  <a:lnTo>
                    <a:pt x="15308" y="25232"/>
                  </a:lnTo>
                  <a:lnTo>
                    <a:pt x="16654" y="25232"/>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2" name="Freeform: Shape 271">
              <a:extLst>
                <a:ext uri="{FF2B5EF4-FFF2-40B4-BE49-F238E27FC236}">
                  <a16:creationId xmlns:a16="http://schemas.microsoft.com/office/drawing/2014/main" id="{5CAE08BF-7425-76E4-1E45-47D018E494C8}"/>
                </a:ext>
              </a:extLst>
            </p:cNvPr>
            <p:cNvSpPr/>
            <p:nvPr/>
          </p:nvSpPr>
          <p:spPr>
            <a:xfrm>
              <a:off x="5647026" y="2416897"/>
              <a:ext cx="92222" cy="66881"/>
            </a:xfrm>
            <a:custGeom>
              <a:avLst/>
              <a:gdLst>
                <a:gd name="connsiteX0" fmla="*/ 16216 w 99970"/>
                <a:gd name="connsiteY0" fmla="*/ 41431 h 72500"/>
                <a:gd name="connsiteX1" fmla="*/ 14416 w 99970"/>
                <a:gd name="connsiteY1" fmla="*/ 51339 h 72500"/>
                <a:gd name="connsiteX2" fmla="*/ 18908 w 99970"/>
                <a:gd name="connsiteY2" fmla="*/ 65739 h 72500"/>
                <a:gd name="connsiteX3" fmla="*/ 29270 w 99970"/>
                <a:gd name="connsiteY3" fmla="*/ 72501 h 72500"/>
                <a:gd name="connsiteX4" fmla="*/ 39177 w 99970"/>
                <a:gd name="connsiteY4" fmla="*/ 70247 h 72500"/>
                <a:gd name="connsiteX5" fmla="*/ 52247 w 99970"/>
                <a:gd name="connsiteY5" fmla="*/ 63047 h 72500"/>
                <a:gd name="connsiteX6" fmla="*/ 63047 w 99970"/>
                <a:gd name="connsiteY6" fmla="*/ 62139 h 72500"/>
                <a:gd name="connsiteX7" fmla="*/ 74755 w 99970"/>
                <a:gd name="connsiteY7" fmla="*/ 63939 h 72500"/>
                <a:gd name="connsiteX8" fmla="*/ 82409 w 99970"/>
                <a:gd name="connsiteY8" fmla="*/ 66193 h 72500"/>
                <a:gd name="connsiteX9" fmla="*/ 90970 w 99970"/>
                <a:gd name="connsiteY9" fmla="*/ 67539 h 72500"/>
                <a:gd name="connsiteX10" fmla="*/ 96824 w 99970"/>
                <a:gd name="connsiteY10" fmla="*/ 66193 h 72500"/>
                <a:gd name="connsiteX11" fmla="*/ 99970 w 99970"/>
                <a:gd name="connsiteY11" fmla="*/ 61247 h 72500"/>
                <a:gd name="connsiteX12" fmla="*/ 95478 w 99970"/>
                <a:gd name="connsiteY12" fmla="*/ 59885 h 72500"/>
                <a:gd name="connsiteX13" fmla="*/ 95024 w 99970"/>
                <a:gd name="connsiteY13" fmla="*/ 49977 h 72500"/>
                <a:gd name="connsiteX14" fmla="*/ 87825 w 99970"/>
                <a:gd name="connsiteY14" fmla="*/ 43669 h 72500"/>
                <a:gd name="connsiteX15" fmla="*/ 86463 w 99970"/>
                <a:gd name="connsiteY15" fmla="*/ 35577 h 72500"/>
                <a:gd name="connsiteX16" fmla="*/ 84209 w 99970"/>
                <a:gd name="connsiteY16" fmla="*/ 31523 h 72500"/>
                <a:gd name="connsiteX17" fmla="*/ 77917 w 99970"/>
                <a:gd name="connsiteY17" fmla="*/ 28361 h 72500"/>
                <a:gd name="connsiteX18" fmla="*/ 75663 w 99970"/>
                <a:gd name="connsiteY18" fmla="*/ 18000 h 72500"/>
                <a:gd name="connsiteX19" fmla="*/ 55847 w 99970"/>
                <a:gd name="connsiteY19" fmla="*/ 6292 h 72500"/>
                <a:gd name="connsiteX20" fmla="*/ 43231 w 99970"/>
                <a:gd name="connsiteY20" fmla="*/ 7200 h 72500"/>
                <a:gd name="connsiteX21" fmla="*/ 34231 w 99970"/>
                <a:gd name="connsiteY21" fmla="*/ 11708 h 72500"/>
                <a:gd name="connsiteX22" fmla="*/ 24324 w 99970"/>
                <a:gd name="connsiteY22" fmla="*/ 6292 h 72500"/>
                <a:gd name="connsiteX23" fmla="*/ 22070 w 99970"/>
                <a:gd name="connsiteY23" fmla="*/ 3146 h 72500"/>
                <a:gd name="connsiteX24" fmla="*/ 18016 w 99970"/>
                <a:gd name="connsiteY24" fmla="*/ 4492 h 72500"/>
                <a:gd name="connsiteX25" fmla="*/ 9454 w 99970"/>
                <a:gd name="connsiteY25" fmla="*/ 0 h 72500"/>
                <a:gd name="connsiteX26" fmla="*/ 3146 w 99970"/>
                <a:gd name="connsiteY26" fmla="*/ 0 h 72500"/>
                <a:gd name="connsiteX27" fmla="*/ 1800 w 99970"/>
                <a:gd name="connsiteY27" fmla="*/ 6746 h 72500"/>
                <a:gd name="connsiteX28" fmla="*/ 1800 w 99970"/>
                <a:gd name="connsiteY28" fmla="*/ 9908 h 72500"/>
                <a:gd name="connsiteX29" fmla="*/ 4508 w 99970"/>
                <a:gd name="connsiteY29" fmla="*/ 20254 h 72500"/>
                <a:gd name="connsiteX30" fmla="*/ 1800 w 99970"/>
                <a:gd name="connsiteY30" fmla="*/ 20254 h 72500"/>
                <a:gd name="connsiteX31" fmla="*/ 0 w 99970"/>
                <a:gd name="connsiteY31" fmla="*/ 26561 h 72500"/>
                <a:gd name="connsiteX32" fmla="*/ 1800 w 99970"/>
                <a:gd name="connsiteY32" fmla="*/ 33761 h 72500"/>
                <a:gd name="connsiteX33" fmla="*/ 9000 w 99970"/>
                <a:gd name="connsiteY33" fmla="*/ 37815 h 72500"/>
                <a:gd name="connsiteX34" fmla="*/ 13508 w 99970"/>
                <a:gd name="connsiteY34" fmla="*/ 37377 h 72500"/>
                <a:gd name="connsiteX35" fmla="*/ 16216 w 99970"/>
                <a:gd name="connsiteY35" fmla="*/ 41431 h 7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9970" h="72500">
                  <a:moveTo>
                    <a:pt x="16216" y="41431"/>
                  </a:moveTo>
                  <a:lnTo>
                    <a:pt x="14416" y="51339"/>
                  </a:lnTo>
                  <a:lnTo>
                    <a:pt x="18908" y="65739"/>
                  </a:lnTo>
                  <a:lnTo>
                    <a:pt x="29270" y="72501"/>
                  </a:lnTo>
                  <a:lnTo>
                    <a:pt x="39177" y="70247"/>
                  </a:lnTo>
                  <a:lnTo>
                    <a:pt x="52247" y="63047"/>
                  </a:lnTo>
                  <a:lnTo>
                    <a:pt x="63047" y="62139"/>
                  </a:lnTo>
                  <a:lnTo>
                    <a:pt x="74755" y="63939"/>
                  </a:lnTo>
                  <a:lnTo>
                    <a:pt x="82409" y="66193"/>
                  </a:lnTo>
                  <a:lnTo>
                    <a:pt x="90970" y="67539"/>
                  </a:lnTo>
                  <a:lnTo>
                    <a:pt x="96824" y="66193"/>
                  </a:lnTo>
                  <a:lnTo>
                    <a:pt x="99970" y="61247"/>
                  </a:lnTo>
                  <a:lnTo>
                    <a:pt x="95478" y="59885"/>
                  </a:lnTo>
                  <a:lnTo>
                    <a:pt x="95024" y="49977"/>
                  </a:lnTo>
                  <a:lnTo>
                    <a:pt x="87825" y="43669"/>
                  </a:lnTo>
                  <a:lnTo>
                    <a:pt x="86463" y="35577"/>
                  </a:lnTo>
                  <a:lnTo>
                    <a:pt x="84209" y="31523"/>
                  </a:lnTo>
                  <a:lnTo>
                    <a:pt x="77917" y="28361"/>
                  </a:lnTo>
                  <a:lnTo>
                    <a:pt x="75663" y="18000"/>
                  </a:lnTo>
                  <a:lnTo>
                    <a:pt x="55847" y="6292"/>
                  </a:lnTo>
                  <a:lnTo>
                    <a:pt x="43231" y="7200"/>
                  </a:lnTo>
                  <a:lnTo>
                    <a:pt x="34231" y="11708"/>
                  </a:lnTo>
                  <a:lnTo>
                    <a:pt x="24324" y="6292"/>
                  </a:lnTo>
                  <a:lnTo>
                    <a:pt x="22070" y="3146"/>
                  </a:lnTo>
                  <a:lnTo>
                    <a:pt x="18016" y="4492"/>
                  </a:lnTo>
                  <a:lnTo>
                    <a:pt x="9454" y="0"/>
                  </a:lnTo>
                  <a:lnTo>
                    <a:pt x="3146" y="0"/>
                  </a:lnTo>
                  <a:lnTo>
                    <a:pt x="1800" y="6746"/>
                  </a:lnTo>
                  <a:lnTo>
                    <a:pt x="1800" y="9908"/>
                  </a:lnTo>
                  <a:lnTo>
                    <a:pt x="4508" y="20254"/>
                  </a:lnTo>
                  <a:lnTo>
                    <a:pt x="1800" y="20254"/>
                  </a:lnTo>
                  <a:lnTo>
                    <a:pt x="0" y="26561"/>
                  </a:lnTo>
                  <a:lnTo>
                    <a:pt x="1800" y="33761"/>
                  </a:lnTo>
                  <a:lnTo>
                    <a:pt x="9000" y="37815"/>
                  </a:lnTo>
                  <a:lnTo>
                    <a:pt x="13508" y="37377"/>
                  </a:lnTo>
                  <a:lnTo>
                    <a:pt x="16216" y="41431"/>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3" name="Freeform: Shape 272">
              <a:extLst>
                <a:ext uri="{FF2B5EF4-FFF2-40B4-BE49-F238E27FC236}">
                  <a16:creationId xmlns:a16="http://schemas.microsoft.com/office/drawing/2014/main" id="{70FB1DEC-CA54-FE78-3956-650D89CAAE64}"/>
                </a:ext>
              </a:extLst>
            </p:cNvPr>
            <p:cNvSpPr/>
            <p:nvPr/>
          </p:nvSpPr>
          <p:spPr>
            <a:xfrm>
              <a:off x="4748390" y="3401861"/>
              <a:ext cx="88647" cy="69738"/>
            </a:xfrm>
            <a:custGeom>
              <a:avLst/>
              <a:gdLst>
                <a:gd name="connsiteX0" fmla="*/ 86479 w 96094"/>
                <a:gd name="connsiteY0" fmla="*/ 74414 h 75597"/>
                <a:gd name="connsiteX1" fmla="*/ 68933 w 96094"/>
                <a:gd name="connsiteY1" fmla="*/ 68560 h 75597"/>
                <a:gd name="connsiteX2" fmla="*/ 60582 w 96094"/>
                <a:gd name="connsiteY2" fmla="*/ 63549 h 75597"/>
                <a:gd name="connsiteX3" fmla="*/ 66841 w 96094"/>
                <a:gd name="connsiteY3" fmla="*/ 57696 h 75597"/>
                <a:gd name="connsiteX4" fmla="*/ 66420 w 96094"/>
                <a:gd name="connsiteY4" fmla="*/ 48501 h 75597"/>
                <a:gd name="connsiteX5" fmla="*/ 63906 w 96094"/>
                <a:gd name="connsiteY5" fmla="*/ 56852 h 75597"/>
                <a:gd name="connsiteX6" fmla="*/ 60566 w 96094"/>
                <a:gd name="connsiteY6" fmla="*/ 57274 h 75597"/>
                <a:gd name="connsiteX7" fmla="*/ 55134 w 96094"/>
                <a:gd name="connsiteY7" fmla="*/ 58523 h 75597"/>
                <a:gd name="connsiteX8" fmla="*/ 46782 w 96094"/>
                <a:gd name="connsiteY8" fmla="*/ 55182 h 75597"/>
                <a:gd name="connsiteX9" fmla="*/ 51372 w 96094"/>
                <a:gd name="connsiteY9" fmla="*/ 51842 h 75597"/>
                <a:gd name="connsiteX10" fmla="*/ 49280 w 96094"/>
                <a:gd name="connsiteY10" fmla="*/ 45988 h 75597"/>
                <a:gd name="connsiteX11" fmla="*/ 46766 w 96094"/>
                <a:gd name="connsiteY11" fmla="*/ 45988 h 75597"/>
                <a:gd name="connsiteX12" fmla="*/ 40507 w 96094"/>
                <a:gd name="connsiteY12" fmla="*/ 44318 h 75597"/>
                <a:gd name="connsiteX13" fmla="*/ 37994 w 96094"/>
                <a:gd name="connsiteY13" fmla="*/ 46409 h 75597"/>
                <a:gd name="connsiteX14" fmla="*/ 32140 w 96094"/>
                <a:gd name="connsiteY14" fmla="*/ 44318 h 75597"/>
                <a:gd name="connsiteX15" fmla="*/ 35902 w 96094"/>
                <a:gd name="connsiteY15" fmla="*/ 39729 h 75597"/>
                <a:gd name="connsiteX16" fmla="*/ 42161 w 96094"/>
                <a:gd name="connsiteY16" fmla="*/ 39729 h 75597"/>
                <a:gd name="connsiteX17" fmla="*/ 43831 w 96094"/>
                <a:gd name="connsiteY17" fmla="*/ 37215 h 75597"/>
                <a:gd name="connsiteX18" fmla="*/ 36729 w 96094"/>
                <a:gd name="connsiteY18" fmla="*/ 37215 h 75597"/>
                <a:gd name="connsiteX19" fmla="*/ 33810 w 96094"/>
                <a:gd name="connsiteY19" fmla="*/ 32626 h 75597"/>
                <a:gd name="connsiteX20" fmla="*/ 32140 w 96094"/>
                <a:gd name="connsiteY20" fmla="*/ 32626 h 75597"/>
                <a:gd name="connsiteX21" fmla="*/ 33810 w 96094"/>
                <a:gd name="connsiteY21" fmla="*/ 37637 h 75597"/>
                <a:gd name="connsiteX22" fmla="*/ 32140 w 96094"/>
                <a:gd name="connsiteY22" fmla="*/ 39307 h 75597"/>
                <a:gd name="connsiteX23" fmla="*/ 27956 w 96094"/>
                <a:gd name="connsiteY23" fmla="*/ 34718 h 75597"/>
                <a:gd name="connsiteX24" fmla="*/ 30469 w 96094"/>
                <a:gd name="connsiteY24" fmla="*/ 32626 h 75597"/>
                <a:gd name="connsiteX25" fmla="*/ 32983 w 96094"/>
                <a:gd name="connsiteY25" fmla="*/ 30113 h 75597"/>
                <a:gd name="connsiteX26" fmla="*/ 29642 w 96094"/>
                <a:gd name="connsiteY26" fmla="*/ 28021 h 75597"/>
                <a:gd name="connsiteX27" fmla="*/ 27972 w 96094"/>
                <a:gd name="connsiteY27" fmla="*/ 30940 h 75597"/>
                <a:gd name="connsiteX28" fmla="*/ 25880 w 96094"/>
                <a:gd name="connsiteY28" fmla="*/ 30096 h 75597"/>
                <a:gd name="connsiteX29" fmla="*/ 25880 w 96094"/>
                <a:gd name="connsiteY29" fmla="*/ 31345 h 75597"/>
                <a:gd name="connsiteX30" fmla="*/ 22540 w 96094"/>
                <a:gd name="connsiteY30" fmla="*/ 29675 h 75597"/>
                <a:gd name="connsiteX31" fmla="*/ 24632 w 96094"/>
                <a:gd name="connsiteY31" fmla="*/ 23415 h 75597"/>
                <a:gd name="connsiteX32" fmla="*/ 21291 w 96094"/>
                <a:gd name="connsiteY32" fmla="*/ 23415 h 75597"/>
                <a:gd name="connsiteX33" fmla="*/ 17529 w 96094"/>
                <a:gd name="connsiteY33" fmla="*/ 24664 h 75597"/>
                <a:gd name="connsiteX34" fmla="*/ 16281 w 96094"/>
                <a:gd name="connsiteY34" fmla="*/ 20902 h 75597"/>
                <a:gd name="connsiteX35" fmla="*/ 11270 w 96094"/>
                <a:gd name="connsiteY35" fmla="*/ 25086 h 75597"/>
                <a:gd name="connsiteX36" fmla="*/ 9600 w 96094"/>
                <a:gd name="connsiteY36" fmla="*/ 22167 h 75597"/>
                <a:gd name="connsiteX37" fmla="*/ 11270 w 96094"/>
                <a:gd name="connsiteY37" fmla="*/ 18405 h 75597"/>
                <a:gd name="connsiteX38" fmla="*/ 9600 w 96094"/>
                <a:gd name="connsiteY38" fmla="*/ 15891 h 75597"/>
                <a:gd name="connsiteX39" fmla="*/ 17124 w 96094"/>
                <a:gd name="connsiteY39" fmla="*/ 11708 h 75597"/>
                <a:gd name="connsiteX40" fmla="*/ 15454 w 96094"/>
                <a:gd name="connsiteY40" fmla="*/ 10037 h 75597"/>
                <a:gd name="connsiteX41" fmla="*/ 8351 w 96094"/>
                <a:gd name="connsiteY41" fmla="*/ 5854 h 75597"/>
                <a:gd name="connsiteX42" fmla="*/ 8351 w 96094"/>
                <a:gd name="connsiteY42" fmla="*/ 7946 h 75597"/>
                <a:gd name="connsiteX43" fmla="*/ 12940 w 96094"/>
                <a:gd name="connsiteY43" fmla="*/ 10864 h 75597"/>
                <a:gd name="connsiteX44" fmla="*/ 8351 w 96094"/>
                <a:gd name="connsiteY44" fmla="*/ 12113 h 75597"/>
                <a:gd name="connsiteX45" fmla="*/ 4589 w 96094"/>
                <a:gd name="connsiteY45" fmla="*/ 12535 h 75597"/>
                <a:gd name="connsiteX46" fmla="*/ 1249 w 96094"/>
                <a:gd name="connsiteY46" fmla="*/ 5854 h 75597"/>
                <a:gd name="connsiteX47" fmla="*/ 0 w 96094"/>
                <a:gd name="connsiteY47" fmla="*/ 2513 h 75597"/>
                <a:gd name="connsiteX48" fmla="*/ 3340 w 96094"/>
                <a:gd name="connsiteY48" fmla="*/ 2513 h 75597"/>
                <a:gd name="connsiteX49" fmla="*/ 10021 w 96094"/>
                <a:gd name="connsiteY49" fmla="*/ 0 h 75597"/>
                <a:gd name="connsiteX50" fmla="*/ 16702 w 96094"/>
                <a:gd name="connsiteY50" fmla="*/ 2092 h 75597"/>
                <a:gd name="connsiteX51" fmla="*/ 21713 w 96094"/>
                <a:gd name="connsiteY51" fmla="*/ 8773 h 75597"/>
                <a:gd name="connsiteX52" fmla="*/ 28815 w 96094"/>
                <a:gd name="connsiteY52" fmla="*/ 6681 h 75597"/>
                <a:gd name="connsiteX53" fmla="*/ 31329 w 96094"/>
                <a:gd name="connsiteY53" fmla="*/ 9194 h 75597"/>
                <a:gd name="connsiteX54" fmla="*/ 24648 w 96094"/>
                <a:gd name="connsiteY54" fmla="*/ 10443 h 75597"/>
                <a:gd name="connsiteX55" fmla="*/ 35513 w 96094"/>
                <a:gd name="connsiteY55" fmla="*/ 13362 h 75597"/>
                <a:gd name="connsiteX56" fmla="*/ 43037 w 96094"/>
                <a:gd name="connsiteY56" fmla="*/ 14610 h 75597"/>
                <a:gd name="connsiteX57" fmla="*/ 46377 w 96094"/>
                <a:gd name="connsiteY57" fmla="*/ 16702 h 75597"/>
                <a:gd name="connsiteX58" fmla="*/ 52231 w 96094"/>
                <a:gd name="connsiteY58" fmla="*/ 16702 h 75597"/>
                <a:gd name="connsiteX59" fmla="*/ 55150 w 96094"/>
                <a:gd name="connsiteY59" fmla="*/ 19621 h 75597"/>
                <a:gd name="connsiteX60" fmla="*/ 58069 w 96094"/>
                <a:gd name="connsiteY60" fmla="*/ 24210 h 75597"/>
                <a:gd name="connsiteX61" fmla="*/ 62252 w 96094"/>
                <a:gd name="connsiteY61" fmla="*/ 30891 h 75597"/>
                <a:gd name="connsiteX62" fmla="*/ 64766 w 96094"/>
                <a:gd name="connsiteY62" fmla="*/ 37150 h 75597"/>
                <a:gd name="connsiteX63" fmla="*/ 71025 w 96094"/>
                <a:gd name="connsiteY63" fmla="*/ 40912 h 75597"/>
                <a:gd name="connsiteX64" fmla="*/ 66436 w 96094"/>
                <a:gd name="connsiteY64" fmla="*/ 41756 h 75597"/>
                <a:gd name="connsiteX65" fmla="*/ 71868 w 96094"/>
                <a:gd name="connsiteY65" fmla="*/ 45096 h 75597"/>
                <a:gd name="connsiteX66" fmla="*/ 79798 w 96094"/>
                <a:gd name="connsiteY66" fmla="*/ 46766 h 75597"/>
                <a:gd name="connsiteX67" fmla="*/ 82311 w 96094"/>
                <a:gd name="connsiteY67" fmla="*/ 50107 h 75597"/>
                <a:gd name="connsiteX68" fmla="*/ 84825 w 96094"/>
                <a:gd name="connsiteY68" fmla="*/ 52198 h 75597"/>
                <a:gd name="connsiteX69" fmla="*/ 88165 w 96094"/>
                <a:gd name="connsiteY69" fmla="*/ 57631 h 75597"/>
                <a:gd name="connsiteX70" fmla="*/ 90678 w 96094"/>
                <a:gd name="connsiteY70" fmla="*/ 65560 h 75597"/>
                <a:gd name="connsiteX71" fmla="*/ 91927 w 96094"/>
                <a:gd name="connsiteY71" fmla="*/ 69322 h 75597"/>
                <a:gd name="connsiteX72" fmla="*/ 93176 w 96094"/>
                <a:gd name="connsiteY72" fmla="*/ 66403 h 75597"/>
                <a:gd name="connsiteX73" fmla="*/ 96095 w 96094"/>
                <a:gd name="connsiteY73" fmla="*/ 70166 h 75597"/>
                <a:gd name="connsiteX74" fmla="*/ 96095 w 96094"/>
                <a:gd name="connsiteY74" fmla="*/ 72679 h 75597"/>
                <a:gd name="connsiteX75" fmla="*/ 93581 w 96094"/>
                <a:gd name="connsiteY75" fmla="*/ 74349 h 75597"/>
                <a:gd name="connsiteX76" fmla="*/ 89819 w 96094"/>
                <a:gd name="connsiteY76" fmla="*/ 75598 h 75597"/>
                <a:gd name="connsiteX77" fmla="*/ 86479 w 96094"/>
                <a:gd name="connsiteY77" fmla="*/ 74349 h 75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6094" h="75597">
                  <a:moveTo>
                    <a:pt x="86479" y="74414"/>
                  </a:moveTo>
                  <a:cubicBezTo>
                    <a:pt x="85635" y="74414"/>
                    <a:pt x="68933" y="68560"/>
                    <a:pt x="68933" y="68560"/>
                  </a:cubicBezTo>
                  <a:lnTo>
                    <a:pt x="60582" y="63549"/>
                  </a:lnTo>
                  <a:lnTo>
                    <a:pt x="66841" y="57696"/>
                  </a:lnTo>
                  <a:lnTo>
                    <a:pt x="66420" y="48501"/>
                  </a:lnTo>
                  <a:cubicBezTo>
                    <a:pt x="66420" y="48501"/>
                    <a:pt x="64750" y="56431"/>
                    <a:pt x="63906" y="56852"/>
                  </a:cubicBezTo>
                  <a:cubicBezTo>
                    <a:pt x="63063" y="57274"/>
                    <a:pt x="60566" y="57274"/>
                    <a:pt x="60566" y="57274"/>
                  </a:cubicBezTo>
                  <a:lnTo>
                    <a:pt x="55134" y="58523"/>
                  </a:lnTo>
                  <a:lnTo>
                    <a:pt x="46782" y="55182"/>
                  </a:lnTo>
                  <a:lnTo>
                    <a:pt x="51372" y="51842"/>
                  </a:lnTo>
                  <a:lnTo>
                    <a:pt x="49280" y="45988"/>
                  </a:lnTo>
                  <a:cubicBezTo>
                    <a:pt x="49280" y="45988"/>
                    <a:pt x="48858" y="46831"/>
                    <a:pt x="46766" y="45988"/>
                  </a:cubicBezTo>
                  <a:cubicBezTo>
                    <a:pt x="44674" y="45145"/>
                    <a:pt x="41334" y="43896"/>
                    <a:pt x="40507" y="44318"/>
                  </a:cubicBezTo>
                  <a:cubicBezTo>
                    <a:pt x="39664" y="44739"/>
                    <a:pt x="37994" y="46409"/>
                    <a:pt x="37994" y="46409"/>
                  </a:cubicBezTo>
                  <a:lnTo>
                    <a:pt x="32140" y="44318"/>
                  </a:lnTo>
                  <a:lnTo>
                    <a:pt x="35902" y="39729"/>
                  </a:lnTo>
                  <a:lnTo>
                    <a:pt x="42161" y="39729"/>
                  </a:lnTo>
                  <a:lnTo>
                    <a:pt x="43831" y="37215"/>
                  </a:lnTo>
                  <a:lnTo>
                    <a:pt x="36729" y="37215"/>
                  </a:lnTo>
                  <a:cubicBezTo>
                    <a:pt x="36729" y="37215"/>
                    <a:pt x="33810" y="32626"/>
                    <a:pt x="33810" y="32626"/>
                  </a:cubicBezTo>
                  <a:lnTo>
                    <a:pt x="32140" y="32626"/>
                  </a:lnTo>
                  <a:lnTo>
                    <a:pt x="33810" y="37637"/>
                  </a:lnTo>
                  <a:lnTo>
                    <a:pt x="32140" y="39307"/>
                  </a:lnTo>
                  <a:lnTo>
                    <a:pt x="27956" y="34718"/>
                  </a:lnTo>
                  <a:lnTo>
                    <a:pt x="30469" y="32626"/>
                  </a:lnTo>
                  <a:lnTo>
                    <a:pt x="32983" y="30113"/>
                  </a:lnTo>
                  <a:lnTo>
                    <a:pt x="29642" y="28021"/>
                  </a:lnTo>
                  <a:lnTo>
                    <a:pt x="27972" y="30940"/>
                  </a:lnTo>
                  <a:lnTo>
                    <a:pt x="25880" y="30096"/>
                  </a:lnTo>
                  <a:lnTo>
                    <a:pt x="25880" y="31345"/>
                  </a:lnTo>
                  <a:lnTo>
                    <a:pt x="22540" y="29675"/>
                  </a:lnTo>
                  <a:lnTo>
                    <a:pt x="24632" y="23415"/>
                  </a:lnTo>
                  <a:lnTo>
                    <a:pt x="21291" y="23415"/>
                  </a:lnTo>
                  <a:lnTo>
                    <a:pt x="17529" y="24664"/>
                  </a:lnTo>
                  <a:lnTo>
                    <a:pt x="16281" y="20902"/>
                  </a:lnTo>
                  <a:lnTo>
                    <a:pt x="11270" y="25086"/>
                  </a:lnTo>
                  <a:lnTo>
                    <a:pt x="9600" y="22167"/>
                  </a:lnTo>
                  <a:lnTo>
                    <a:pt x="11270" y="18405"/>
                  </a:lnTo>
                  <a:lnTo>
                    <a:pt x="9600" y="15891"/>
                  </a:lnTo>
                  <a:lnTo>
                    <a:pt x="17124" y="11708"/>
                  </a:lnTo>
                  <a:lnTo>
                    <a:pt x="15454" y="10037"/>
                  </a:lnTo>
                  <a:lnTo>
                    <a:pt x="8351" y="5854"/>
                  </a:lnTo>
                  <a:lnTo>
                    <a:pt x="8351" y="7946"/>
                  </a:lnTo>
                  <a:lnTo>
                    <a:pt x="12940" y="10864"/>
                  </a:lnTo>
                  <a:lnTo>
                    <a:pt x="8351" y="12113"/>
                  </a:lnTo>
                  <a:lnTo>
                    <a:pt x="4589" y="12535"/>
                  </a:lnTo>
                  <a:lnTo>
                    <a:pt x="1249" y="5854"/>
                  </a:lnTo>
                  <a:lnTo>
                    <a:pt x="0" y="2513"/>
                  </a:lnTo>
                  <a:lnTo>
                    <a:pt x="3340" y="2513"/>
                  </a:lnTo>
                  <a:lnTo>
                    <a:pt x="10021" y="0"/>
                  </a:lnTo>
                  <a:lnTo>
                    <a:pt x="16702" y="2092"/>
                  </a:lnTo>
                  <a:lnTo>
                    <a:pt x="21713" y="8773"/>
                  </a:lnTo>
                  <a:lnTo>
                    <a:pt x="28815" y="6681"/>
                  </a:lnTo>
                  <a:lnTo>
                    <a:pt x="31329" y="9194"/>
                  </a:lnTo>
                  <a:lnTo>
                    <a:pt x="24648" y="10443"/>
                  </a:lnTo>
                  <a:lnTo>
                    <a:pt x="35513" y="13362"/>
                  </a:lnTo>
                  <a:lnTo>
                    <a:pt x="43037" y="14610"/>
                  </a:lnTo>
                  <a:lnTo>
                    <a:pt x="46377" y="16702"/>
                  </a:lnTo>
                  <a:lnTo>
                    <a:pt x="52231" y="16702"/>
                  </a:lnTo>
                  <a:lnTo>
                    <a:pt x="55150" y="19621"/>
                  </a:lnTo>
                  <a:lnTo>
                    <a:pt x="58069" y="24210"/>
                  </a:lnTo>
                  <a:lnTo>
                    <a:pt x="62252" y="30891"/>
                  </a:lnTo>
                  <a:lnTo>
                    <a:pt x="64766" y="37150"/>
                  </a:lnTo>
                  <a:lnTo>
                    <a:pt x="71025" y="40912"/>
                  </a:lnTo>
                  <a:lnTo>
                    <a:pt x="66436" y="41756"/>
                  </a:lnTo>
                  <a:lnTo>
                    <a:pt x="71868" y="45096"/>
                  </a:lnTo>
                  <a:lnTo>
                    <a:pt x="79798" y="46766"/>
                  </a:lnTo>
                  <a:lnTo>
                    <a:pt x="82311" y="50107"/>
                  </a:lnTo>
                  <a:lnTo>
                    <a:pt x="84825" y="52198"/>
                  </a:lnTo>
                  <a:cubicBezTo>
                    <a:pt x="84825" y="52198"/>
                    <a:pt x="88165" y="56788"/>
                    <a:pt x="88165" y="57631"/>
                  </a:cubicBezTo>
                  <a:cubicBezTo>
                    <a:pt x="88165" y="58474"/>
                    <a:pt x="90678" y="65560"/>
                    <a:pt x="90678" y="65560"/>
                  </a:cubicBezTo>
                  <a:lnTo>
                    <a:pt x="91927" y="69322"/>
                  </a:lnTo>
                  <a:lnTo>
                    <a:pt x="93176" y="66403"/>
                  </a:lnTo>
                  <a:lnTo>
                    <a:pt x="96095" y="70166"/>
                  </a:lnTo>
                  <a:lnTo>
                    <a:pt x="96095" y="72679"/>
                  </a:lnTo>
                  <a:lnTo>
                    <a:pt x="93581" y="74349"/>
                  </a:lnTo>
                  <a:lnTo>
                    <a:pt x="89819" y="75598"/>
                  </a:lnTo>
                  <a:lnTo>
                    <a:pt x="86479" y="74349"/>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4" name="Freeform: Shape 273">
              <a:extLst>
                <a:ext uri="{FF2B5EF4-FFF2-40B4-BE49-F238E27FC236}">
                  <a16:creationId xmlns:a16="http://schemas.microsoft.com/office/drawing/2014/main" id="{00C3343E-B59F-4775-B373-23E389BD8DD3}"/>
                </a:ext>
              </a:extLst>
            </p:cNvPr>
            <p:cNvSpPr/>
            <p:nvPr/>
          </p:nvSpPr>
          <p:spPr>
            <a:xfrm>
              <a:off x="4659189" y="3322025"/>
              <a:ext cx="46597" cy="94496"/>
            </a:xfrm>
            <a:custGeom>
              <a:avLst/>
              <a:gdLst>
                <a:gd name="connsiteX0" fmla="*/ 50480 w 50512"/>
                <a:gd name="connsiteY0" fmla="*/ 102370 h 102434"/>
                <a:gd name="connsiteX1" fmla="*/ 50480 w 50512"/>
                <a:gd name="connsiteY1" fmla="*/ 94781 h 102434"/>
                <a:gd name="connsiteX2" fmla="*/ 45647 w 50512"/>
                <a:gd name="connsiteY2" fmla="*/ 94781 h 102434"/>
                <a:gd name="connsiteX3" fmla="*/ 40280 w 50512"/>
                <a:gd name="connsiteY3" fmla="*/ 82149 h 102434"/>
                <a:gd name="connsiteX4" fmla="*/ 37053 w 50512"/>
                <a:gd name="connsiteY4" fmla="*/ 82149 h 102434"/>
                <a:gd name="connsiteX5" fmla="*/ 32221 w 50512"/>
                <a:gd name="connsiteY5" fmla="*/ 73928 h 102434"/>
                <a:gd name="connsiteX6" fmla="*/ 32221 w 50512"/>
                <a:gd name="connsiteY6" fmla="*/ 68236 h 102434"/>
                <a:gd name="connsiteX7" fmla="*/ 26318 w 50512"/>
                <a:gd name="connsiteY7" fmla="*/ 56236 h 102434"/>
                <a:gd name="connsiteX8" fmla="*/ 33842 w 50512"/>
                <a:gd name="connsiteY8" fmla="*/ 56236 h 102434"/>
                <a:gd name="connsiteX9" fmla="*/ 34913 w 50512"/>
                <a:gd name="connsiteY9" fmla="*/ 58133 h 102434"/>
                <a:gd name="connsiteX10" fmla="*/ 32221 w 50512"/>
                <a:gd name="connsiteY10" fmla="*/ 49296 h 102434"/>
                <a:gd name="connsiteX11" fmla="*/ 26318 w 50512"/>
                <a:gd name="connsiteY11" fmla="*/ 49296 h 102434"/>
                <a:gd name="connsiteX12" fmla="*/ 23091 w 50512"/>
                <a:gd name="connsiteY12" fmla="*/ 54355 h 102434"/>
                <a:gd name="connsiteX13" fmla="*/ 28459 w 50512"/>
                <a:gd name="connsiteY13" fmla="*/ 44253 h 102434"/>
                <a:gd name="connsiteX14" fmla="*/ 29529 w 50512"/>
                <a:gd name="connsiteY14" fmla="*/ 37929 h 102434"/>
                <a:gd name="connsiteX15" fmla="*/ 29529 w 50512"/>
                <a:gd name="connsiteY15" fmla="*/ 31605 h 102434"/>
                <a:gd name="connsiteX16" fmla="*/ 28994 w 50512"/>
                <a:gd name="connsiteY16" fmla="*/ 25280 h 102434"/>
                <a:gd name="connsiteX17" fmla="*/ 33826 w 50512"/>
                <a:gd name="connsiteY17" fmla="*/ 14545 h 102434"/>
                <a:gd name="connsiteX18" fmla="*/ 36518 w 50512"/>
                <a:gd name="connsiteY18" fmla="*/ 6324 h 102434"/>
                <a:gd name="connsiteX19" fmla="*/ 40280 w 50512"/>
                <a:gd name="connsiteY19" fmla="*/ 6324 h 102434"/>
                <a:gd name="connsiteX20" fmla="*/ 36518 w 50512"/>
                <a:gd name="connsiteY20" fmla="*/ 3162 h 102434"/>
                <a:gd name="connsiteX21" fmla="*/ 31151 w 50512"/>
                <a:gd name="connsiteY21" fmla="*/ 8854 h 102434"/>
                <a:gd name="connsiteX22" fmla="*/ 26318 w 50512"/>
                <a:gd name="connsiteY22" fmla="*/ 8854 h 102434"/>
                <a:gd name="connsiteX23" fmla="*/ 25783 w 50512"/>
                <a:gd name="connsiteY23" fmla="*/ 18956 h 102434"/>
                <a:gd name="connsiteX24" fmla="*/ 23091 w 50512"/>
                <a:gd name="connsiteY24" fmla="*/ 24015 h 102434"/>
                <a:gd name="connsiteX25" fmla="*/ 18794 w 50512"/>
                <a:gd name="connsiteY25" fmla="*/ 29075 h 102434"/>
                <a:gd name="connsiteX26" fmla="*/ 15567 w 50512"/>
                <a:gd name="connsiteY26" fmla="*/ 30340 h 102434"/>
                <a:gd name="connsiteX27" fmla="*/ 12340 w 50512"/>
                <a:gd name="connsiteY27" fmla="*/ 25913 h 102434"/>
                <a:gd name="connsiteX28" fmla="*/ 18794 w 50512"/>
                <a:gd name="connsiteY28" fmla="*/ 21486 h 102434"/>
                <a:gd name="connsiteX29" fmla="*/ 23091 w 50512"/>
                <a:gd name="connsiteY29" fmla="*/ 17691 h 102434"/>
                <a:gd name="connsiteX30" fmla="*/ 23091 w 50512"/>
                <a:gd name="connsiteY30" fmla="*/ 11367 h 102434"/>
                <a:gd name="connsiteX31" fmla="*/ 21486 w 50512"/>
                <a:gd name="connsiteY31" fmla="*/ 6308 h 102434"/>
                <a:gd name="connsiteX32" fmla="*/ 16654 w 50512"/>
                <a:gd name="connsiteY32" fmla="*/ 5676 h 102434"/>
                <a:gd name="connsiteX33" fmla="*/ 10200 w 50512"/>
                <a:gd name="connsiteY33" fmla="*/ 13897 h 102434"/>
                <a:gd name="connsiteX34" fmla="*/ 10200 w 50512"/>
                <a:gd name="connsiteY34" fmla="*/ 12000 h 102434"/>
                <a:gd name="connsiteX35" fmla="*/ 13427 w 50512"/>
                <a:gd name="connsiteY35" fmla="*/ 3162 h 102434"/>
                <a:gd name="connsiteX36" fmla="*/ 4832 w 50512"/>
                <a:gd name="connsiteY36" fmla="*/ 3162 h 102434"/>
                <a:gd name="connsiteX37" fmla="*/ 1605 w 50512"/>
                <a:gd name="connsiteY37" fmla="*/ 0 h 102434"/>
                <a:gd name="connsiteX38" fmla="*/ 1605 w 50512"/>
                <a:gd name="connsiteY38" fmla="*/ 6324 h 102434"/>
                <a:gd name="connsiteX39" fmla="*/ 0 w 50512"/>
                <a:gd name="connsiteY39" fmla="*/ 11383 h 102434"/>
                <a:gd name="connsiteX40" fmla="*/ 0 w 50512"/>
                <a:gd name="connsiteY40" fmla="*/ 20221 h 102434"/>
                <a:gd name="connsiteX41" fmla="*/ 2692 w 50512"/>
                <a:gd name="connsiteY41" fmla="*/ 24015 h 102434"/>
                <a:gd name="connsiteX42" fmla="*/ 3227 w 50512"/>
                <a:gd name="connsiteY42" fmla="*/ 28442 h 102434"/>
                <a:gd name="connsiteX43" fmla="*/ 3227 w 50512"/>
                <a:gd name="connsiteY43" fmla="*/ 29707 h 102434"/>
                <a:gd name="connsiteX44" fmla="*/ 4832 w 50512"/>
                <a:gd name="connsiteY44" fmla="*/ 34134 h 102434"/>
                <a:gd name="connsiteX45" fmla="*/ 11286 w 50512"/>
                <a:gd name="connsiteY45" fmla="*/ 36664 h 102434"/>
                <a:gd name="connsiteX46" fmla="*/ 14513 w 50512"/>
                <a:gd name="connsiteY46" fmla="*/ 37929 h 102434"/>
                <a:gd name="connsiteX47" fmla="*/ 16670 w 50512"/>
                <a:gd name="connsiteY47" fmla="*/ 41723 h 102434"/>
                <a:gd name="connsiteX48" fmla="*/ 13443 w 50512"/>
                <a:gd name="connsiteY48" fmla="*/ 41723 h 102434"/>
                <a:gd name="connsiteX49" fmla="*/ 9146 w 50512"/>
                <a:gd name="connsiteY49" fmla="*/ 40458 h 102434"/>
                <a:gd name="connsiteX50" fmla="*/ 9146 w 50512"/>
                <a:gd name="connsiteY50" fmla="*/ 43620 h 102434"/>
                <a:gd name="connsiteX51" fmla="*/ 10216 w 50512"/>
                <a:gd name="connsiteY51" fmla="*/ 45518 h 102434"/>
                <a:gd name="connsiteX52" fmla="*/ 13443 w 50512"/>
                <a:gd name="connsiteY52" fmla="*/ 49312 h 102434"/>
                <a:gd name="connsiteX53" fmla="*/ 22037 w 50512"/>
                <a:gd name="connsiteY53" fmla="*/ 51209 h 102434"/>
                <a:gd name="connsiteX54" fmla="*/ 15583 w 50512"/>
                <a:gd name="connsiteY54" fmla="*/ 53739 h 102434"/>
                <a:gd name="connsiteX55" fmla="*/ 14513 w 50512"/>
                <a:gd name="connsiteY55" fmla="*/ 54371 h 102434"/>
                <a:gd name="connsiteX56" fmla="*/ 15583 w 50512"/>
                <a:gd name="connsiteY56" fmla="*/ 57533 h 102434"/>
                <a:gd name="connsiteX57" fmla="*/ 20416 w 50512"/>
                <a:gd name="connsiteY57" fmla="*/ 56901 h 102434"/>
                <a:gd name="connsiteX58" fmla="*/ 25248 w 50512"/>
                <a:gd name="connsiteY58" fmla="*/ 61960 h 102434"/>
                <a:gd name="connsiteX59" fmla="*/ 18794 w 50512"/>
                <a:gd name="connsiteY59" fmla="*/ 63858 h 102434"/>
                <a:gd name="connsiteX60" fmla="*/ 22556 w 50512"/>
                <a:gd name="connsiteY60" fmla="*/ 69549 h 102434"/>
                <a:gd name="connsiteX61" fmla="*/ 25248 w 50512"/>
                <a:gd name="connsiteY61" fmla="*/ 69549 h 102434"/>
                <a:gd name="connsiteX62" fmla="*/ 28475 w 50512"/>
                <a:gd name="connsiteY62" fmla="*/ 70814 h 102434"/>
                <a:gd name="connsiteX63" fmla="*/ 27405 w 50512"/>
                <a:gd name="connsiteY63" fmla="*/ 73344 h 102434"/>
                <a:gd name="connsiteX64" fmla="*/ 29010 w 50512"/>
                <a:gd name="connsiteY64" fmla="*/ 79668 h 102434"/>
                <a:gd name="connsiteX65" fmla="*/ 33307 w 50512"/>
                <a:gd name="connsiteY65" fmla="*/ 85992 h 102434"/>
                <a:gd name="connsiteX66" fmla="*/ 38675 w 50512"/>
                <a:gd name="connsiteY66" fmla="*/ 91684 h 102434"/>
                <a:gd name="connsiteX67" fmla="*/ 41366 w 50512"/>
                <a:gd name="connsiteY67" fmla="*/ 97376 h 102434"/>
                <a:gd name="connsiteX68" fmla="*/ 44058 w 50512"/>
                <a:gd name="connsiteY68" fmla="*/ 102435 h 102434"/>
                <a:gd name="connsiteX69" fmla="*/ 47820 w 50512"/>
                <a:gd name="connsiteY69" fmla="*/ 99273 h 102434"/>
                <a:gd name="connsiteX70" fmla="*/ 50512 w 50512"/>
                <a:gd name="connsiteY70" fmla="*/ 102435 h 102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50512" h="102434">
                  <a:moveTo>
                    <a:pt x="50480" y="102370"/>
                  </a:moveTo>
                  <a:lnTo>
                    <a:pt x="50480" y="94781"/>
                  </a:lnTo>
                  <a:lnTo>
                    <a:pt x="45647" y="94781"/>
                  </a:lnTo>
                  <a:lnTo>
                    <a:pt x="40280" y="82149"/>
                  </a:lnTo>
                  <a:lnTo>
                    <a:pt x="37053" y="82149"/>
                  </a:lnTo>
                  <a:lnTo>
                    <a:pt x="32221" y="73928"/>
                  </a:lnTo>
                  <a:lnTo>
                    <a:pt x="32221" y="68236"/>
                  </a:lnTo>
                  <a:lnTo>
                    <a:pt x="26318" y="56236"/>
                  </a:lnTo>
                  <a:lnTo>
                    <a:pt x="33842" y="56236"/>
                  </a:lnTo>
                  <a:lnTo>
                    <a:pt x="34913" y="58133"/>
                  </a:lnTo>
                  <a:lnTo>
                    <a:pt x="32221" y="49296"/>
                  </a:lnTo>
                  <a:lnTo>
                    <a:pt x="26318" y="49296"/>
                  </a:lnTo>
                  <a:lnTo>
                    <a:pt x="23091" y="54355"/>
                  </a:lnTo>
                  <a:lnTo>
                    <a:pt x="28459" y="44253"/>
                  </a:lnTo>
                  <a:lnTo>
                    <a:pt x="29529" y="37929"/>
                  </a:lnTo>
                  <a:lnTo>
                    <a:pt x="29529" y="31605"/>
                  </a:lnTo>
                  <a:cubicBezTo>
                    <a:pt x="29529" y="31605"/>
                    <a:pt x="28994" y="25280"/>
                    <a:pt x="28994" y="25280"/>
                  </a:cubicBezTo>
                  <a:lnTo>
                    <a:pt x="33826" y="14545"/>
                  </a:lnTo>
                  <a:lnTo>
                    <a:pt x="36518" y="6324"/>
                  </a:lnTo>
                  <a:lnTo>
                    <a:pt x="40280" y="6324"/>
                  </a:lnTo>
                  <a:cubicBezTo>
                    <a:pt x="40280" y="6324"/>
                    <a:pt x="37588" y="1897"/>
                    <a:pt x="36518" y="3162"/>
                  </a:cubicBezTo>
                  <a:cubicBezTo>
                    <a:pt x="35448" y="4427"/>
                    <a:pt x="31151" y="8854"/>
                    <a:pt x="31151" y="8854"/>
                  </a:cubicBezTo>
                  <a:lnTo>
                    <a:pt x="26318" y="8854"/>
                  </a:lnTo>
                  <a:lnTo>
                    <a:pt x="25783" y="18956"/>
                  </a:lnTo>
                  <a:lnTo>
                    <a:pt x="23091" y="24015"/>
                  </a:lnTo>
                  <a:lnTo>
                    <a:pt x="18794" y="29075"/>
                  </a:lnTo>
                  <a:lnTo>
                    <a:pt x="15567" y="30340"/>
                  </a:lnTo>
                  <a:lnTo>
                    <a:pt x="12340" y="25913"/>
                  </a:lnTo>
                  <a:lnTo>
                    <a:pt x="18794" y="21486"/>
                  </a:lnTo>
                  <a:lnTo>
                    <a:pt x="23091" y="17691"/>
                  </a:lnTo>
                  <a:lnTo>
                    <a:pt x="23091" y="11367"/>
                  </a:lnTo>
                  <a:cubicBezTo>
                    <a:pt x="23091" y="11367"/>
                    <a:pt x="21486" y="6308"/>
                    <a:pt x="21486" y="6308"/>
                  </a:cubicBezTo>
                  <a:lnTo>
                    <a:pt x="16654" y="5676"/>
                  </a:lnTo>
                  <a:lnTo>
                    <a:pt x="10200" y="13897"/>
                  </a:lnTo>
                  <a:lnTo>
                    <a:pt x="10200" y="12000"/>
                  </a:lnTo>
                  <a:cubicBezTo>
                    <a:pt x="10200" y="12000"/>
                    <a:pt x="13427" y="3162"/>
                    <a:pt x="13427" y="3162"/>
                  </a:cubicBezTo>
                  <a:lnTo>
                    <a:pt x="4832" y="3162"/>
                  </a:lnTo>
                  <a:lnTo>
                    <a:pt x="1605" y="0"/>
                  </a:lnTo>
                  <a:lnTo>
                    <a:pt x="1605" y="6324"/>
                  </a:lnTo>
                  <a:lnTo>
                    <a:pt x="0" y="11383"/>
                  </a:lnTo>
                  <a:lnTo>
                    <a:pt x="0" y="20221"/>
                  </a:lnTo>
                  <a:lnTo>
                    <a:pt x="2692" y="24015"/>
                  </a:lnTo>
                  <a:cubicBezTo>
                    <a:pt x="2692" y="24015"/>
                    <a:pt x="3227" y="27178"/>
                    <a:pt x="3227" y="28442"/>
                  </a:cubicBezTo>
                  <a:cubicBezTo>
                    <a:pt x="3227" y="29707"/>
                    <a:pt x="1622" y="25280"/>
                    <a:pt x="3227" y="29707"/>
                  </a:cubicBezTo>
                  <a:lnTo>
                    <a:pt x="4832" y="34134"/>
                  </a:lnTo>
                  <a:lnTo>
                    <a:pt x="11286" y="36664"/>
                  </a:lnTo>
                  <a:lnTo>
                    <a:pt x="14513" y="37929"/>
                  </a:lnTo>
                  <a:lnTo>
                    <a:pt x="16670" y="41723"/>
                  </a:lnTo>
                  <a:lnTo>
                    <a:pt x="13443" y="41723"/>
                  </a:lnTo>
                  <a:lnTo>
                    <a:pt x="9146" y="40458"/>
                  </a:lnTo>
                  <a:lnTo>
                    <a:pt x="9146" y="43620"/>
                  </a:lnTo>
                  <a:lnTo>
                    <a:pt x="10216" y="45518"/>
                  </a:lnTo>
                  <a:lnTo>
                    <a:pt x="13443" y="49312"/>
                  </a:lnTo>
                  <a:cubicBezTo>
                    <a:pt x="15600" y="50577"/>
                    <a:pt x="22037" y="51209"/>
                    <a:pt x="22037" y="51209"/>
                  </a:cubicBezTo>
                  <a:cubicBezTo>
                    <a:pt x="22037" y="51209"/>
                    <a:pt x="16670" y="53107"/>
                    <a:pt x="15583" y="53739"/>
                  </a:cubicBezTo>
                  <a:lnTo>
                    <a:pt x="14513" y="54371"/>
                  </a:lnTo>
                  <a:cubicBezTo>
                    <a:pt x="14513" y="54371"/>
                    <a:pt x="13978" y="57533"/>
                    <a:pt x="15583" y="57533"/>
                  </a:cubicBezTo>
                  <a:cubicBezTo>
                    <a:pt x="17189" y="57533"/>
                    <a:pt x="20416" y="56901"/>
                    <a:pt x="20416" y="56901"/>
                  </a:cubicBezTo>
                  <a:lnTo>
                    <a:pt x="25248" y="61960"/>
                  </a:lnTo>
                  <a:cubicBezTo>
                    <a:pt x="25248" y="61960"/>
                    <a:pt x="17724" y="61328"/>
                    <a:pt x="18794" y="63858"/>
                  </a:cubicBezTo>
                  <a:cubicBezTo>
                    <a:pt x="19864" y="66387"/>
                    <a:pt x="22556" y="69549"/>
                    <a:pt x="22556" y="69549"/>
                  </a:cubicBezTo>
                  <a:lnTo>
                    <a:pt x="25248" y="69549"/>
                  </a:lnTo>
                  <a:lnTo>
                    <a:pt x="28475" y="70814"/>
                  </a:lnTo>
                  <a:lnTo>
                    <a:pt x="27405" y="73344"/>
                  </a:lnTo>
                  <a:lnTo>
                    <a:pt x="29010" y="79668"/>
                  </a:lnTo>
                  <a:lnTo>
                    <a:pt x="33307" y="85992"/>
                  </a:lnTo>
                  <a:lnTo>
                    <a:pt x="38675" y="91684"/>
                  </a:lnTo>
                  <a:lnTo>
                    <a:pt x="41366" y="97376"/>
                  </a:lnTo>
                  <a:lnTo>
                    <a:pt x="44058" y="102435"/>
                  </a:lnTo>
                  <a:lnTo>
                    <a:pt x="47820" y="99273"/>
                  </a:lnTo>
                  <a:lnTo>
                    <a:pt x="50512" y="102435"/>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5" name="Freeform: Shape 274">
              <a:extLst>
                <a:ext uri="{FF2B5EF4-FFF2-40B4-BE49-F238E27FC236}">
                  <a16:creationId xmlns:a16="http://schemas.microsoft.com/office/drawing/2014/main" id="{AD7185A2-363F-630F-FEA6-37E05DAE6246}"/>
                </a:ext>
              </a:extLst>
            </p:cNvPr>
            <p:cNvSpPr/>
            <p:nvPr/>
          </p:nvSpPr>
          <p:spPr>
            <a:xfrm>
              <a:off x="4280336" y="3155007"/>
              <a:ext cx="23889" cy="20419"/>
            </a:xfrm>
            <a:custGeom>
              <a:avLst/>
              <a:gdLst>
                <a:gd name="connsiteX0" fmla="*/ 3973 w 25896"/>
                <a:gd name="connsiteY0" fmla="*/ 11011 h 22134"/>
                <a:gd name="connsiteX1" fmla="*/ 3065 w 25896"/>
                <a:gd name="connsiteY1" fmla="*/ 11692 h 22134"/>
                <a:gd name="connsiteX2" fmla="*/ 908 w 25896"/>
                <a:gd name="connsiteY2" fmla="*/ 11692 h 22134"/>
                <a:gd name="connsiteX3" fmla="*/ 0 w 25896"/>
                <a:gd name="connsiteY3" fmla="*/ 14756 h 22134"/>
                <a:gd name="connsiteX4" fmla="*/ 1995 w 25896"/>
                <a:gd name="connsiteY4" fmla="*/ 17594 h 22134"/>
                <a:gd name="connsiteX5" fmla="*/ 5692 w 25896"/>
                <a:gd name="connsiteY5" fmla="*/ 20545 h 22134"/>
                <a:gd name="connsiteX6" fmla="*/ 7394 w 25896"/>
                <a:gd name="connsiteY6" fmla="*/ 22135 h 22134"/>
                <a:gd name="connsiteX7" fmla="*/ 9097 w 25896"/>
                <a:gd name="connsiteY7" fmla="*/ 20999 h 22134"/>
                <a:gd name="connsiteX8" fmla="*/ 9097 w 25896"/>
                <a:gd name="connsiteY8" fmla="*/ 19637 h 22134"/>
                <a:gd name="connsiteX9" fmla="*/ 10459 w 25896"/>
                <a:gd name="connsiteY9" fmla="*/ 19183 h 22134"/>
                <a:gd name="connsiteX10" fmla="*/ 11481 w 25896"/>
                <a:gd name="connsiteY10" fmla="*/ 19410 h 22134"/>
                <a:gd name="connsiteX11" fmla="*/ 13637 w 25896"/>
                <a:gd name="connsiteY11" fmla="*/ 17367 h 22134"/>
                <a:gd name="connsiteX12" fmla="*/ 14773 w 25896"/>
                <a:gd name="connsiteY12" fmla="*/ 17821 h 22134"/>
                <a:gd name="connsiteX13" fmla="*/ 16816 w 25896"/>
                <a:gd name="connsiteY13" fmla="*/ 17367 h 22134"/>
                <a:gd name="connsiteX14" fmla="*/ 19086 w 25896"/>
                <a:gd name="connsiteY14" fmla="*/ 17367 h 22134"/>
                <a:gd name="connsiteX15" fmla="*/ 18518 w 25896"/>
                <a:gd name="connsiteY15" fmla="*/ 15437 h 22134"/>
                <a:gd name="connsiteX16" fmla="*/ 18405 w 25896"/>
                <a:gd name="connsiteY16" fmla="*/ 14075 h 22134"/>
                <a:gd name="connsiteX17" fmla="*/ 19086 w 25896"/>
                <a:gd name="connsiteY17" fmla="*/ 13848 h 22134"/>
                <a:gd name="connsiteX18" fmla="*/ 19881 w 25896"/>
                <a:gd name="connsiteY18" fmla="*/ 14189 h 22134"/>
                <a:gd name="connsiteX19" fmla="*/ 22151 w 25896"/>
                <a:gd name="connsiteY19" fmla="*/ 15551 h 22134"/>
                <a:gd name="connsiteX20" fmla="*/ 23286 w 25896"/>
                <a:gd name="connsiteY20" fmla="*/ 15664 h 22134"/>
                <a:gd name="connsiteX21" fmla="*/ 24307 w 25896"/>
                <a:gd name="connsiteY21" fmla="*/ 14529 h 22134"/>
                <a:gd name="connsiteX22" fmla="*/ 25216 w 25896"/>
                <a:gd name="connsiteY22" fmla="*/ 13167 h 22134"/>
                <a:gd name="connsiteX23" fmla="*/ 25897 w 25896"/>
                <a:gd name="connsiteY23" fmla="*/ 11011 h 22134"/>
                <a:gd name="connsiteX24" fmla="*/ 25897 w 25896"/>
                <a:gd name="connsiteY24" fmla="*/ 10102 h 22134"/>
                <a:gd name="connsiteX25" fmla="*/ 25102 w 25896"/>
                <a:gd name="connsiteY25" fmla="*/ 10102 h 22134"/>
                <a:gd name="connsiteX26" fmla="*/ 24080 w 25896"/>
                <a:gd name="connsiteY26" fmla="*/ 11692 h 22134"/>
                <a:gd name="connsiteX27" fmla="*/ 22945 w 25896"/>
                <a:gd name="connsiteY27" fmla="*/ 11692 h 22134"/>
                <a:gd name="connsiteX28" fmla="*/ 23059 w 25896"/>
                <a:gd name="connsiteY28" fmla="*/ 10102 h 22134"/>
                <a:gd name="connsiteX29" fmla="*/ 23740 w 25896"/>
                <a:gd name="connsiteY29" fmla="*/ 8627 h 22134"/>
                <a:gd name="connsiteX30" fmla="*/ 22718 w 25896"/>
                <a:gd name="connsiteY30" fmla="*/ 6697 h 22134"/>
                <a:gd name="connsiteX31" fmla="*/ 21697 w 25896"/>
                <a:gd name="connsiteY31" fmla="*/ 7265 h 22134"/>
                <a:gd name="connsiteX32" fmla="*/ 19654 w 25896"/>
                <a:gd name="connsiteY32" fmla="*/ 6697 h 22134"/>
                <a:gd name="connsiteX33" fmla="*/ 19313 w 25896"/>
                <a:gd name="connsiteY33" fmla="*/ 4654 h 22134"/>
                <a:gd name="connsiteX34" fmla="*/ 18405 w 25896"/>
                <a:gd name="connsiteY34" fmla="*/ 4654 h 22134"/>
                <a:gd name="connsiteX35" fmla="*/ 18405 w 25896"/>
                <a:gd name="connsiteY35" fmla="*/ 7605 h 22134"/>
                <a:gd name="connsiteX36" fmla="*/ 17497 w 25896"/>
                <a:gd name="connsiteY36" fmla="*/ 8400 h 22134"/>
                <a:gd name="connsiteX37" fmla="*/ 16475 w 25896"/>
                <a:gd name="connsiteY37" fmla="*/ 7605 h 22134"/>
                <a:gd name="connsiteX38" fmla="*/ 15454 w 25896"/>
                <a:gd name="connsiteY38" fmla="*/ 7038 h 22134"/>
                <a:gd name="connsiteX39" fmla="*/ 15113 w 25896"/>
                <a:gd name="connsiteY39" fmla="*/ 5221 h 22134"/>
                <a:gd name="connsiteX40" fmla="*/ 14659 w 25896"/>
                <a:gd name="connsiteY40" fmla="*/ 4654 h 22134"/>
                <a:gd name="connsiteX41" fmla="*/ 14546 w 25896"/>
                <a:gd name="connsiteY41" fmla="*/ 3292 h 22134"/>
                <a:gd name="connsiteX42" fmla="*/ 12956 w 25896"/>
                <a:gd name="connsiteY42" fmla="*/ 3292 h 22134"/>
                <a:gd name="connsiteX43" fmla="*/ 12956 w 25896"/>
                <a:gd name="connsiteY43" fmla="*/ 0 h 22134"/>
                <a:gd name="connsiteX44" fmla="*/ 11367 w 25896"/>
                <a:gd name="connsiteY44" fmla="*/ 3973 h 22134"/>
                <a:gd name="connsiteX45" fmla="*/ 10686 w 25896"/>
                <a:gd name="connsiteY45" fmla="*/ 4881 h 22134"/>
                <a:gd name="connsiteX46" fmla="*/ 10346 w 25896"/>
                <a:gd name="connsiteY46" fmla="*/ 3405 h 22134"/>
                <a:gd name="connsiteX47" fmla="*/ 9778 w 25896"/>
                <a:gd name="connsiteY47" fmla="*/ 3405 h 22134"/>
                <a:gd name="connsiteX48" fmla="*/ 9438 w 25896"/>
                <a:gd name="connsiteY48" fmla="*/ 5221 h 22134"/>
                <a:gd name="connsiteX49" fmla="*/ 7508 w 25896"/>
                <a:gd name="connsiteY49" fmla="*/ 5221 h 22134"/>
                <a:gd name="connsiteX50" fmla="*/ 7167 w 25896"/>
                <a:gd name="connsiteY50" fmla="*/ 6130 h 22134"/>
                <a:gd name="connsiteX51" fmla="*/ 9097 w 25896"/>
                <a:gd name="connsiteY51" fmla="*/ 7378 h 22134"/>
                <a:gd name="connsiteX52" fmla="*/ 8870 w 25896"/>
                <a:gd name="connsiteY52" fmla="*/ 9081 h 22134"/>
                <a:gd name="connsiteX53" fmla="*/ 9892 w 25896"/>
                <a:gd name="connsiteY53" fmla="*/ 11692 h 22134"/>
                <a:gd name="connsiteX54" fmla="*/ 8870 w 25896"/>
                <a:gd name="connsiteY54" fmla="*/ 12146 h 22134"/>
                <a:gd name="connsiteX55" fmla="*/ 6940 w 25896"/>
                <a:gd name="connsiteY55" fmla="*/ 11059 h 22134"/>
                <a:gd name="connsiteX56" fmla="*/ 6146 w 25896"/>
                <a:gd name="connsiteY56" fmla="*/ 10313 h 22134"/>
                <a:gd name="connsiteX57" fmla="*/ 4784 w 25896"/>
                <a:gd name="connsiteY57" fmla="*/ 10086 h 22134"/>
                <a:gd name="connsiteX58" fmla="*/ 3989 w 25896"/>
                <a:gd name="connsiteY58" fmla="*/ 10994 h 2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896" h="22134">
                  <a:moveTo>
                    <a:pt x="3973" y="11011"/>
                  </a:moveTo>
                  <a:lnTo>
                    <a:pt x="3065" y="11692"/>
                  </a:lnTo>
                  <a:lnTo>
                    <a:pt x="908" y="11692"/>
                  </a:lnTo>
                  <a:lnTo>
                    <a:pt x="0" y="14756"/>
                  </a:lnTo>
                  <a:lnTo>
                    <a:pt x="1995" y="17594"/>
                  </a:lnTo>
                  <a:lnTo>
                    <a:pt x="5692" y="20545"/>
                  </a:lnTo>
                  <a:lnTo>
                    <a:pt x="7394" y="22135"/>
                  </a:lnTo>
                  <a:lnTo>
                    <a:pt x="9097" y="20999"/>
                  </a:lnTo>
                  <a:lnTo>
                    <a:pt x="9097" y="19637"/>
                  </a:lnTo>
                  <a:lnTo>
                    <a:pt x="10459" y="19183"/>
                  </a:lnTo>
                  <a:lnTo>
                    <a:pt x="11481" y="19410"/>
                  </a:lnTo>
                  <a:lnTo>
                    <a:pt x="13637" y="17367"/>
                  </a:lnTo>
                  <a:lnTo>
                    <a:pt x="14773" y="17821"/>
                  </a:lnTo>
                  <a:lnTo>
                    <a:pt x="16816" y="17367"/>
                  </a:lnTo>
                  <a:lnTo>
                    <a:pt x="19086" y="17367"/>
                  </a:lnTo>
                  <a:lnTo>
                    <a:pt x="18518" y="15437"/>
                  </a:lnTo>
                  <a:lnTo>
                    <a:pt x="18405" y="14075"/>
                  </a:lnTo>
                  <a:lnTo>
                    <a:pt x="19086" y="13848"/>
                  </a:lnTo>
                  <a:lnTo>
                    <a:pt x="19881" y="14189"/>
                  </a:lnTo>
                  <a:lnTo>
                    <a:pt x="22151" y="15551"/>
                  </a:lnTo>
                  <a:lnTo>
                    <a:pt x="23286" y="15664"/>
                  </a:lnTo>
                  <a:lnTo>
                    <a:pt x="24307" y="14529"/>
                  </a:lnTo>
                  <a:cubicBezTo>
                    <a:pt x="24307" y="14529"/>
                    <a:pt x="24875" y="13508"/>
                    <a:pt x="25216" y="13167"/>
                  </a:cubicBezTo>
                  <a:cubicBezTo>
                    <a:pt x="25556" y="12827"/>
                    <a:pt x="25897" y="11011"/>
                    <a:pt x="25897" y="11011"/>
                  </a:cubicBezTo>
                  <a:lnTo>
                    <a:pt x="25897" y="10102"/>
                  </a:lnTo>
                  <a:lnTo>
                    <a:pt x="25102" y="10102"/>
                  </a:lnTo>
                  <a:lnTo>
                    <a:pt x="24080" y="11692"/>
                  </a:lnTo>
                  <a:lnTo>
                    <a:pt x="22945" y="11692"/>
                  </a:lnTo>
                  <a:lnTo>
                    <a:pt x="23059" y="10102"/>
                  </a:lnTo>
                  <a:cubicBezTo>
                    <a:pt x="23059" y="10102"/>
                    <a:pt x="23740" y="9194"/>
                    <a:pt x="23740" y="8627"/>
                  </a:cubicBezTo>
                  <a:cubicBezTo>
                    <a:pt x="23740" y="8059"/>
                    <a:pt x="22718" y="6697"/>
                    <a:pt x="22718" y="6697"/>
                  </a:cubicBezTo>
                  <a:lnTo>
                    <a:pt x="21697" y="7265"/>
                  </a:lnTo>
                  <a:lnTo>
                    <a:pt x="19654" y="6697"/>
                  </a:lnTo>
                  <a:lnTo>
                    <a:pt x="19313" y="4654"/>
                  </a:lnTo>
                  <a:lnTo>
                    <a:pt x="18405" y="4654"/>
                  </a:lnTo>
                  <a:lnTo>
                    <a:pt x="18405" y="7605"/>
                  </a:lnTo>
                  <a:lnTo>
                    <a:pt x="17497" y="8400"/>
                  </a:lnTo>
                  <a:lnTo>
                    <a:pt x="16475" y="7605"/>
                  </a:lnTo>
                  <a:lnTo>
                    <a:pt x="15454" y="7038"/>
                  </a:lnTo>
                  <a:lnTo>
                    <a:pt x="15113" y="5221"/>
                  </a:lnTo>
                  <a:lnTo>
                    <a:pt x="14659" y="4654"/>
                  </a:lnTo>
                  <a:lnTo>
                    <a:pt x="14546" y="3292"/>
                  </a:lnTo>
                  <a:lnTo>
                    <a:pt x="12956" y="3292"/>
                  </a:lnTo>
                  <a:lnTo>
                    <a:pt x="12956" y="0"/>
                  </a:lnTo>
                  <a:lnTo>
                    <a:pt x="11367" y="3973"/>
                  </a:lnTo>
                  <a:lnTo>
                    <a:pt x="10686" y="4881"/>
                  </a:lnTo>
                  <a:lnTo>
                    <a:pt x="10346" y="3405"/>
                  </a:lnTo>
                  <a:lnTo>
                    <a:pt x="9778" y="3405"/>
                  </a:lnTo>
                  <a:lnTo>
                    <a:pt x="9438" y="5221"/>
                  </a:lnTo>
                  <a:lnTo>
                    <a:pt x="7508" y="5221"/>
                  </a:lnTo>
                  <a:lnTo>
                    <a:pt x="7167" y="6130"/>
                  </a:lnTo>
                  <a:lnTo>
                    <a:pt x="9097" y="7378"/>
                  </a:lnTo>
                  <a:cubicBezTo>
                    <a:pt x="9097" y="7378"/>
                    <a:pt x="8870" y="8740"/>
                    <a:pt x="8870" y="9081"/>
                  </a:cubicBezTo>
                  <a:cubicBezTo>
                    <a:pt x="8870" y="9421"/>
                    <a:pt x="9892" y="11692"/>
                    <a:pt x="9892" y="11692"/>
                  </a:cubicBezTo>
                  <a:cubicBezTo>
                    <a:pt x="9892" y="11692"/>
                    <a:pt x="9211" y="12146"/>
                    <a:pt x="8870" y="12146"/>
                  </a:cubicBezTo>
                  <a:cubicBezTo>
                    <a:pt x="8530" y="12146"/>
                    <a:pt x="6940" y="11059"/>
                    <a:pt x="6940" y="11059"/>
                  </a:cubicBezTo>
                  <a:lnTo>
                    <a:pt x="6146" y="10313"/>
                  </a:lnTo>
                  <a:lnTo>
                    <a:pt x="4784" y="10086"/>
                  </a:lnTo>
                  <a:lnTo>
                    <a:pt x="3989" y="10994"/>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6" name="Freeform: Shape 275">
              <a:extLst>
                <a:ext uri="{FF2B5EF4-FFF2-40B4-BE49-F238E27FC236}">
                  <a16:creationId xmlns:a16="http://schemas.microsoft.com/office/drawing/2014/main" id="{CFCE0712-E3AB-5978-6B98-B8000F72B59F}"/>
                </a:ext>
              </a:extLst>
            </p:cNvPr>
            <p:cNvSpPr/>
            <p:nvPr/>
          </p:nvSpPr>
          <p:spPr>
            <a:xfrm>
              <a:off x="4251226" y="3174432"/>
              <a:ext cx="49529" cy="44840"/>
            </a:xfrm>
            <a:custGeom>
              <a:avLst/>
              <a:gdLst>
                <a:gd name="connsiteX0" fmla="*/ 38026 w 53690"/>
                <a:gd name="connsiteY0" fmla="*/ 20082 h 48607"/>
                <a:gd name="connsiteX1" fmla="*/ 41318 w 53690"/>
                <a:gd name="connsiteY1" fmla="*/ 20082 h 48607"/>
                <a:gd name="connsiteX2" fmla="*/ 44496 w 53690"/>
                <a:gd name="connsiteY2" fmla="*/ 21444 h 48607"/>
                <a:gd name="connsiteX3" fmla="*/ 45972 w 53690"/>
                <a:gd name="connsiteY3" fmla="*/ 22693 h 48607"/>
                <a:gd name="connsiteX4" fmla="*/ 48809 w 53690"/>
                <a:gd name="connsiteY4" fmla="*/ 22693 h 48607"/>
                <a:gd name="connsiteX5" fmla="*/ 51080 w 53690"/>
                <a:gd name="connsiteY5" fmla="*/ 21379 h 48607"/>
                <a:gd name="connsiteX6" fmla="*/ 52442 w 53690"/>
                <a:gd name="connsiteY6" fmla="*/ 19385 h 48607"/>
                <a:gd name="connsiteX7" fmla="*/ 53690 w 53690"/>
                <a:gd name="connsiteY7" fmla="*/ 17228 h 48607"/>
                <a:gd name="connsiteX8" fmla="*/ 53690 w 53690"/>
                <a:gd name="connsiteY8" fmla="*/ 15299 h 48607"/>
                <a:gd name="connsiteX9" fmla="*/ 48696 w 53690"/>
                <a:gd name="connsiteY9" fmla="*/ 16320 h 48607"/>
                <a:gd name="connsiteX10" fmla="*/ 46993 w 53690"/>
                <a:gd name="connsiteY10" fmla="*/ 15299 h 48607"/>
                <a:gd name="connsiteX11" fmla="*/ 46539 w 53690"/>
                <a:gd name="connsiteY11" fmla="*/ 12915 h 48607"/>
                <a:gd name="connsiteX12" fmla="*/ 46426 w 53690"/>
                <a:gd name="connsiteY12" fmla="*/ 11439 h 48607"/>
                <a:gd name="connsiteX13" fmla="*/ 48128 w 53690"/>
                <a:gd name="connsiteY13" fmla="*/ 9283 h 48607"/>
                <a:gd name="connsiteX14" fmla="*/ 49263 w 53690"/>
                <a:gd name="connsiteY14" fmla="*/ 7921 h 48607"/>
                <a:gd name="connsiteX15" fmla="*/ 47561 w 53690"/>
                <a:gd name="connsiteY15" fmla="*/ 6104 h 48607"/>
                <a:gd name="connsiteX16" fmla="*/ 45858 w 53690"/>
                <a:gd name="connsiteY16" fmla="*/ 4969 h 48607"/>
                <a:gd name="connsiteX17" fmla="*/ 44496 w 53690"/>
                <a:gd name="connsiteY17" fmla="*/ 4969 h 48607"/>
                <a:gd name="connsiteX18" fmla="*/ 41658 w 53690"/>
                <a:gd name="connsiteY18" fmla="*/ 6558 h 48607"/>
                <a:gd name="connsiteX19" fmla="*/ 39956 w 53690"/>
                <a:gd name="connsiteY19" fmla="*/ 9396 h 48607"/>
                <a:gd name="connsiteX20" fmla="*/ 39275 w 53690"/>
                <a:gd name="connsiteY20" fmla="*/ 10418 h 48607"/>
                <a:gd name="connsiteX21" fmla="*/ 38594 w 53690"/>
                <a:gd name="connsiteY21" fmla="*/ 9623 h 48607"/>
                <a:gd name="connsiteX22" fmla="*/ 38594 w 53690"/>
                <a:gd name="connsiteY22" fmla="*/ 7807 h 48607"/>
                <a:gd name="connsiteX23" fmla="*/ 39161 w 53690"/>
                <a:gd name="connsiteY23" fmla="*/ 5991 h 48607"/>
                <a:gd name="connsiteX24" fmla="*/ 39615 w 53690"/>
                <a:gd name="connsiteY24" fmla="*/ 4921 h 48607"/>
                <a:gd name="connsiteX25" fmla="*/ 38707 w 53690"/>
                <a:gd name="connsiteY25" fmla="*/ 3948 h 48607"/>
                <a:gd name="connsiteX26" fmla="*/ 36891 w 53690"/>
                <a:gd name="connsiteY26" fmla="*/ 3267 h 48607"/>
                <a:gd name="connsiteX27" fmla="*/ 34621 w 53690"/>
                <a:gd name="connsiteY27" fmla="*/ 3267 h 48607"/>
                <a:gd name="connsiteX28" fmla="*/ 33145 w 53690"/>
                <a:gd name="connsiteY28" fmla="*/ 1791 h 48607"/>
                <a:gd name="connsiteX29" fmla="*/ 31556 w 53690"/>
                <a:gd name="connsiteY29" fmla="*/ 202 h 48607"/>
                <a:gd name="connsiteX30" fmla="*/ 30761 w 53690"/>
                <a:gd name="connsiteY30" fmla="*/ 202 h 48607"/>
                <a:gd name="connsiteX31" fmla="*/ 32123 w 53690"/>
                <a:gd name="connsiteY31" fmla="*/ 2358 h 48607"/>
                <a:gd name="connsiteX32" fmla="*/ 32691 w 53690"/>
                <a:gd name="connsiteY32" fmla="*/ 3834 h 48607"/>
                <a:gd name="connsiteX33" fmla="*/ 32804 w 53690"/>
                <a:gd name="connsiteY33" fmla="*/ 5764 h 48607"/>
                <a:gd name="connsiteX34" fmla="*/ 32237 w 53690"/>
                <a:gd name="connsiteY34" fmla="*/ 8375 h 48607"/>
                <a:gd name="connsiteX35" fmla="*/ 32237 w 53690"/>
                <a:gd name="connsiteY35" fmla="*/ 10191 h 48607"/>
                <a:gd name="connsiteX36" fmla="*/ 31556 w 53690"/>
                <a:gd name="connsiteY36" fmla="*/ 9510 h 48607"/>
                <a:gd name="connsiteX37" fmla="*/ 29853 w 53690"/>
                <a:gd name="connsiteY37" fmla="*/ 8261 h 48607"/>
                <a:gd name="connsiteX38" fmla="*/ 28151 w 53690"/>
                <a:gd name="connsiteY38" fmla="*/ 8148 h 48607"/>
                <a:gd name="connsiteX39" fmla="*/ 27242 w 53690"/>
                <a:gd name="connsiteY39" fmla="*/ 7693 h 48607"/>
                <a:gd name="connsiteX40" fmla="*/ 27242 w 53690"/>
                <a:gd name="connsiteY40" fmla="*/ 8602 h 48607"/>
                <a:gd name="connsiteX41" fmla="*/ 25880 w 53690"/>
                <a:gd name="connsiteY41" fmla="*/ 11342 h 48607"/>
                <a:gd name="connsiteX42" fmla="*/ 25880 w 53690"/>
                <a:gd name="connsiteY42" fmla="*/ 13029 h 48607"/>
                <a:gd name="connsiteX43" fmla="*/ 24405 w 53690"/>
                <a:gd name="connsiteY43" fmla="*/ 12688 h 48607"/>
                <a:gd name="connsiteX44" fmla="*/ 24405 w 53690"/>
                <a:gd name="connsiteY44" fmla="*/ 9396 h 48607"/>
                <a:gd name="connsiteX45" fmla="*/ 24972 w 53690"/>
                <a:gd name="connsiteY45" fmla="*/ 7807 h 48607"/>
                <a:gd name="connsiteX46" fmla="*/ 23043 w 53690"/>
                <a:gd name="connsiteY46" fmla="*/ 5877 h 48607"/>
                <a:gd name="connsiteX47" fmla="*/ 21680 w 53690"/>
                <a:gd name="connsiteY47" fmla="*/ 5196 h 48607"/>
                <a:gd name="connsiteX48" fmla="*/ 19751 w 53690"/>
                <a:gd name="connsiteY48" fmla="*/ 5650 h 48607"/>
                <a:gd name="connsiteX49" fmla="*/ 18502 w 53690"/>
                <a:gd name="connsiteY49" fmla="*/ 7126 h 48607"/>
                <a:gd name="connsiteX50" fmla="*/ 17254 w 53690"/>
                <a:gd name="connsiteY50" fmla="*/ 9056 h 48607"/>
                <a:gd name="connsiteX51" fmla="*/ 17254 w 53690"/>
                <a:gd name="connsiteY51" fmla="*/ 10645 h 48607"/>
                <a:gd name="connsiteX52" fmla="*/ 17821 w 53690"/>
                <a:gd name="connsiteY52" fmla="*/ 12007 h 48607"/>
                <a:gd name="connsiteX53" fmla="*/ 19524 w 53690"/>
                <a:gd name="connsiteY53" fmla="*/ 12574 h 48607"/>
                <a:gd name="connsiteX54" fmla="*/ 21226 w 53690"/>
                <a:gd name="connsiteY54" fmla="*/ 13142 h 48607"/>
                <a:gd name="connsiteX55" fmla="*/ 23497 w 53690"/>
                <a:gd name="connsiteY55" fmla="*/ 13823 h 48607"/>
                <a:gd name="connsiteX56" fmla="*/ 23724 w 53690"/>
                <a:gd name="connsiteY56" fmla="*/ 14845 h 48607"/>
                <a:gd name="connsiteX57" fmla="*/ 21907 w 53690"/>
                <a:gd name="connsiteY57" fmla="*/ 14504 h 48607"/>
                <a:gd name="connsiteX58" fmla="*/ 20545 w 53690"/>
                <a:gd name="connsiteY58" fmla="*/ 14050 h 48607"/>
                <a:gd name="connsiteX59" fmla="*/ 19637 w 53690"/>
                <a:gd name="connsiteY59" fmla="*/ 14277 h 48607"/>
                <a:gd name="connsiteX60" fmla="*/ 19410 w 53690"/>
                <a:gd name="connsiteY60" fmla="*/ 17569 h 48607"/>
                <a:gd name="connsiteX61" fmla="*/ 19864 w 53690"/>
                <a:gd name="connsiteY61" fmla="*/ 18931 h 48607"/>
                <a:gd name="connsiteX62" fmla="*/ 20205 w 53690"/>
                <a:gd name="connsiteY62" fmla="*/ 20066 h 48607"/>
                <a:gd name="connsiteX63" fmla="*/ 20205 w 53690"/>
                <a:gd name="connsiteY63" fmla="*/ 21655 h 48607"/>
                <a:gd name="connsiteX64" fmla="*/ 20886 w 53690"/>
                <a:gd name="connsiteY64" fmla="*/ 24039 h 48607"/>
                <a:gd name="connsiteX65" fmla="*/ 21907 w 53690"/>
                <a:gd name="connsiteY65" fmla="*/ 26309 h 48607"/>
                <a:gd name="connsiteX66" fmla="*/ 20999 w 53690"/>
                <a:gd name="connsiteY66" fmla="*/ 26309 h 48607"/>
                <a:gd name="connsiteX67" fmla="*/ 18729 w 53690"/>
                <a:gd name="connsiteY67" fmla="*/ 24039 h 48607"/>
                <a:gd name="connsiteX68" fmla="*/ 18729 w 53690"/>
                <a:gd name="connsiteY68" fmla="*/ 21201 h 48607"/>
                <a:gd name="connsiteX69" fmla="*/ 17254 w 53690"/>
                <a:gd name="connsiteY69" fmla="*/ 19839 h 48607"/>
                <a:gd name="connsiteX70" fmla="*/ 15097 w 53690"/>
                <a:gd name="connsiteY70" fmla="*/ 18477 h 48607"/>
                <a:gd name="connsiteX71" fmla="*/ 15097 w 53690"/>
                <a:gd name="connsiteY71" fmla="*/ 17796 h 48607"/>
                <a:gd name="connsiteX72" fmla="*/ 15778 w 53690"/>
                <a:gd name="connsiteY72" fmla="*/ 16661 h 48607"/>
                <a:gd name="connsiteX73" fmla="*/ 15097 w 53690"/>
                <a:gd name="connsiteY73" fmla="*/ 14731 h 48607"/>
                <a:gd name="connsiteX74" fmla="*/ 11805 w 53690"/>
                <a:gd name="connsiteY74" fmla="*/ 14277 h 48607"/>
                <a:gd name="connsiteX75" fmla="*/ 10102 w 53690"/>
                <a:gd name="connsiteY75" fmla="*/ 14504 h 48607"/>
                <a:gd name="connsiteX76" fmla="*/ 8286 w 53690"/>
                <a:gd name="connsiteY76" fmla="*/ 15639 h 48607"/>
                <a:gd name="connsiteX77" fmla="*/ 6243 w 53690"/>
                <a:gd name="connsiteY77" fmla="*/ 17342 h 48607"/>
                <a:gd name="connsiteX78" fmla="*/ 4540 w 53690"/>
                <a:gd name="connsiteY78" fmla="*/ 19612 h 48607"/>
                <a:gd name="connsiteX79" fmla="*/ 2724 w 53690"/>
                <a:gd name="connsiteY79" fmla="*/ 22109 h 48607"/>
                <a:gd name="connsiteX80" fmla="*/ 1362 w 53690"/>
                <a:gd name="connsiteY80" fmla="*/ 23358 h 48607"/>
                <a:gd name="connsiteX81" fmla="*/ 568 w 53690"/>
                <a:gd name="connsiteY81" fmla="*/ 25288 h 48607"/>
                <a:gd name="connsiteX82" fmla="*/ 0 w 53690"/>
                <a:gd name="connsiteY82" fmla="*/ 27217 h 48607"/>
                <a:gd name="connsiteX83" fmla="*/ 0 w 53690"/>
                <a:gd name="connsiteY83" fmla="*/ 28012 h 48607"/>
                <a:gd name="connsiteX84" fmla="*/ 1135 w 53690"/>
                <a:gd name="connsiteY84" fmla="*/ 28693 h 48607"/>
                <a:gd name="connsiteX85" fmla="*/ 2838 w 53690"/>
                <a:gd name="connsiteY85" fmla="*/ 29374 h 48607"/>
                <a:gd name="connsiteX86" fmla="*/ 4313 w 53690"/>
                <a:gd name="connsiteY86" fmla="*/ 30623 h 48607"/>
                <a:gd name="connsiteX87" fmla="*/ 4881 w 53690"/>
                <a:gd name="connsiteY87" fmla="*/ 32552 h 48607"/>
                <a:gd name="connsiteX88" fmla="*/ 4654 w 53690"/>
                <a:gd name="connsiteY88" fmla="*/ 34936 h 48607"/>
                <a:gd name="connsiteX89" fmla="*/ 4313 w 53690"/>
                <a:gd name="connsiteY89" fmla="*/ 37660 h 48607"/>
                <a:gd name="connsiteX90" fmla="*/ 4654 w 53690"/>
                <a:gd name="connsiteY90" fmla="*/ 39022 h 48607"/>
                <a:gd name="connsiteX91" fmla="*/ 6243 w 53690"/>
                <a:gd name="connsiteY91" fmla="*/ 40157 h 48607"/>
                <a:gd name="connsiteX92" fmla="*/ 8286 w 53690"/>
                <a:gd name="connsiteY92" fmla="*/ 41974 h 48607"/>
                <a:gd name="connsiteX93" fmla="*/ 9648 w 53690"/>
                <a:gd name="connsiteY93" fmla="*/ 43676 h 48607"/>
                <a:gd name="connsiteX94" fmla="*/ 10670 w 53690"/>
                <a:gd name="connsiteY94" fmla="*/ 44244 h 48607"/>
                <a:gd name="connsiteX95" fmla="*/ 11919 w 53690"/>
                <a:gd name="connsiteY95" fmla="*/ 41860 h 48607"/>
                <a:gd name="connsiteX96" fmla="*/ 12373 w 53690"/>
                <a:gd name="connsiteY96" fmla="*/ 39817 h 48607"/>
                <a:gd name="connsiteX97" fmla="*/ 12600 w 53690"/>
                <a:gd name="connsiteY97" fmla="*/ 38341 h 48607"/>
                <a:gd name="connsiteX98" fmla="*/ 12940 w 53690"/>
                <a:gd name="connsiteY98" fmla="*/ 37433 h 48607"/>
                <a:gd name="connsiteX99" fmla="*/ 13394 w 53690"/>
                <a:gd name="connsiteY99" fmla="*/ 38341 h 48607"/>
                <a:gd name="connsiteX100" fmla="*/ 13962 w 53690"/>
                <a:gd name="connsiteY100" fmla="*/ 39249 h 48607"/>
                <a:gd name="connsiteX101" fmla="*/ 15437 w 53690"/>
                <a:gd name="connsiteY101" fmla="*/ 39249 h 48607"/>
                <a:gd name="connsiteX102" fmla="*/ 16118 w 53690"/>
                <a:gd name="connsiteY102" fmla="*/ 40498 h 48607"/>
                <a:gd name="connsiteX103" fmla="*/ 17935 w 53690"/>
                <a:gd name="connsiteY103" fmla="*/ 40612 h 48607"/>
                <a:gd name="connsiteX104" fmla="*/ 18843 w 53690"/>
                <a:gd name="connsiteY104" fmla="*/ 39136 h 48607"/>
                <a:gd name="connsiteX105" fmla="*/ 19637 w 53690"/>
                <a:gd name="connsiteY105" fmla="*/ 39703 h 48607"/>
                <a:gd name="connsiteX106" fmla="*/ 19751 w 53690"/>
                <a:gd name="connsiteY106" fmla="*/ 40498 h 48607"/>
                <a:gd name="connsiteX107" fmla="*/ 19070 w 53690"/>
                <a:gd name="connsiteY107" fmla="*/ 41633 h 48607"/>
                <a:gd name="connsiteX108" fmla="*/ 17367 w 53690"/>
                <a:gd name="connsiteY108" fmla="*/ 42882 h 48607"/>
                <a:gd name="connsiteX109" fmla="*/ 16005 w 53690"/>
                <a:gd name="connsiteY109" fmla="*/ 44244 h 48607"/>
                <a:gd name="connsiteX110" fmla="*/ 14302 w 53690"/>
                <a:gd name="connsiteY110" fmla="*/ 45493 h 48607"/>
                <a:gd name="connsiteX111" fmla="*/ 13735 w 53690"/>
                <a:gd name="connsiteY111" fmla="*/ 46287 h 48607"/>
                <a:gd name="connsiteX112" fmla="*/ 13508 w 53690"/>
                <a:gd name="connsiteY112" fmla="*/ 47876 h 48607"/>
                <a:gd name="connsiteX113" fmla="*/ 15551 w 53690"/>
                <a:gd name="connsiteY113" fmla="*/ 48557 h 48607"/>
                <a:gd name="connsiteX114" fmla="*/ 17027 w 53690"/>
                <a:gd name="connsiteY114" fmla="*/ 48557 h 48607"/>
                <a:gd name="connsiteX115" fmla="*/ 18729 w 53690"/>
                <a:gd name="connsiteY115" fmla="*/ 46628 h 48607"/>
                <a:gd name="connsiteX116" fmla="*/ 20091 w 53690"/>
                <a:gd name="connsiteY116" fmla="*/ 45379 h 48607"/>
                <a:gd name="connsiteX117" fmla="*/ 21340 w 53690"/>
                <a:gd name="connsiteY117" fmla="*/ 44471 h 48607"/>
                <a:gd name="connsiteX118" fmla="*/ 21680 w 53690"/>
                <a:gd name="connsiteY118" fmla="*/ 42768 h 48607"/>
                <a:gd name="connsiteX119" fmla="*/ 22816 w 53690"/>
                <a:gd name="connsiteY119" fmla="*/ 42541 h 48607"/>
                <a:gd name="connsiteX120" fmla="*/ 23951 w 53690"/>
                <a:gd name="connsiteY120" fmla="*/ 41974 h 48607"/>
                <a:gd name="connsiteX121" fmla="*/ 24859 w 53690"/>
                <a:gd name="connsiteY121" fmla="*/ 40612 h 48607"/>
                <a:gd name="connsiteX122" fmla="*/ 24972 w 53690"/>
                <a:gd name="connsiteY122" fmla="*/ 40044 h 48607"/>
                <a:gd name="connsiteX123" fmla="*/ 23043 w 53690"/>
                <a:gd name="connsiteY123" fmla="*/ 40044 h 48607"/>
                <a:gd name="connsiteX124" fmla="*/ 21113 w 53690"/>
                <a:gd name="connsiteY124" fmla="*/ 37774 h 48607"/>
                <a:gd name="connsiteX125" fmla="*/ 22021 w 53690"/>
                <a:gd name="connsiteY125" fmla="*/ 36298 h 48607"/>
                <a:gd name="connsiteX126" fmla="*/ 26221 w 53690"/>
                <a:gd name="connsiteY126" fmla="*/ 36298 h 48607"/>
                <a:gd name="connsiteX127" fmla="*/ 27583 w 53690"/>
                <a:gd name="connsiteY127" fmla="*/ 34482 h 48607"/>
                <a:gd name="connsiteX128" fmla="*/ 28378 w 53690"/>
                <a:gd name="connsiteY128" fmla="*/ 33574 h 48607"/>
                <a:gd name="connsiteX129" fmla="*/ 29286 w 53690"/>
                <a:gd name="connsiteY129" fmla="*/ 33687 h 48607"/>
                <a:gd name="connsiteX130" fmla="*/ 29172 w 53690"/>
                <a:gd name="connsiteY130" fmla="*/ 35277 h 48607"/>
                <a:gd name="connsiteX131" fmla="*/ 30875 w 53690"/>
                <a:gd name="connsiteY131" fmla="*/ 35844 h 48607"/>
                <a:gd name="connsiteX132" fmla="*/ 32691 w 53690"/>
                <a:gd name="connsiteY132" fmla="*/ 35617 h 48607"/>
                <a:gd name="connsiteX133" fmla="*/ 34167 w 53690"/>
                <a:gd name="connsiteY133" fmla="*/ 34936 h 48607"/>
                <a:gd name="connsiteX134" fmla="*/ 34507 w 53690"/>
                <a:gd name="connsiteY134" fmla="*/ 33801 h 48607"/>
                <a:gd name="connsiteX135" fmla="*/ 33713 w 53690"/>
                <a:gd name="connsiteY135" fmla="*/ 33347 h 48607"/>
                <a:gd name="connsiteX136" fmla="*/ 31556 w 53690"/>
                <a:gd name="connsiteY136" fmla="*/ 33574 h 48607"/>
                <a:gd name="connsiteX137" fmla="*/ 29853 w 53690"/>
                <a:gd name="connsiteY137" fmla="*/ 33120 h 48607"/>
                <a:gd name="connsiteX138" fmla="*/ 28151 w 53690"/>
                <a:gd name="connsiteY138" fmla="*/ 32893 h 48607"/>
                <a:gd name="connsiteX139" fmla="*/ 29172 w 53690"/>
                <a:gd name="connsiteY139" fmla="*/ 32098 h 48607"/>
                <a:gd name="connsiteX140" fmla="*/ 30648 w 53690"/>
                <a:gd name="connsiteY140" fmla="*/ 31417 h 48607"/>
                <a:gd name="connsiteX141" fmla="*/ 31556 w 53690"/>
                <a:gd name="connsiteY141" fmla="*/ 30850 h 48607"/>
                <a:gd name="connsiteX142" fmla="*/ 34167 w 53690"/>
                <a:gd name="connsiteY142" fmla="*/ 30850 h 48607"/>
                <a:gd name="connsiteX143" fmla="*/ 35756 w 53690"/>
                <a:gd name="connsiteY143" fmla="*/ 31190 h 48607"/>
                <a:gd name="connsiteX144" fmla="*/ 37231 w 53690"/>
                <a:gd name="connsiteY144" fmla="*/ 30055 h 48607"/>
                <a:gd name="connsiteX145" fmla="*/ 37004 w 53690"/>
                <a:gd name="connsiteY145" fmla="*/ 28693 h 48607"/>
                <a:gd name="connsiteX146" fmla="*/ 34961 w 53690"/>
                <a:gd name="connsiteY146" fmla="*/ 28466 h 48607"/>
                <a:gd name="connsiteX147" fmla="*/ 33145 w 53690"/>
                <a:gd name="connsiteY147" fmla="*/ 28012 h 48607"/>
                <a:gd name="connsiteX148" fmla="*/ 34507 w 53690"/>
                <a:gd name="connsiteY148" fmla="*/ 26309 h 48607"/>
                <a:gd name="connsiteX149" fmla="*/ 36323 w 53690"/>
                <a:gd name="connsiteY149" fmla="*/ 26196 h 48607"/>
                <a:gd name="connsiteX150" fmla="*/ 37572 w 53690"/>
                <a:gd name="connsiteY150" fmla="*/ 26536 h 48607"/>
                <a:gd name="connsiteX151" fmla="*/ 38139 w 53690"/>
                <a:gd name="connsiteY151" fmla="*/ 27785 h 48607"/>
                <a:gd name="connsiteX152" fmla="*/ 39729 w 53690"/>
                <a:gd name="connsiteY152" fmla="*/ 28352 h 48607"/>
                <a:gd name="connsiteX153" fmla="*/ 42680 w 53690"/>
                <a:gd name="connsiteY153" fmla="*/ 27785 h 48607"/>
                <a:gd name="connsiteX154" fmla="*/ 43928 w 53690"/>
                <a:gd name="connsiteY154" fmla="*/ 26763 h 48607"/>
                <a:gd name="connsiteX155" fmla="*/ 44156 w 53690"/>
                <a:gd name="connsiteY155" fmla="*/ 24298 h 48607"/>
                <a:gd name="connsiteX156" fmla="*/ 41772 w 53690"/>
                <a:gd name="connsiteY156" fmla="*/ 23471 h 48607"/>
                <a:gd name="connsiteX157" fmla="*/ 39275 w 53690"/>
                <a:gd name="connsiteY157" fmla="*/ 21882 h 48607"/>
                <a:gd name="connsiteX158" fmla="*/ 38026 w 53690"/>
                <a:gd name="connsiteY158" fmla="*/ 21882 h 48607"/>
                <a:gd name="connsiteX159" fmla="*/ 37231 w 53690"/>
                <a:gd name="connsiteY159" fmla="*/ 20747 h 48607"/>
                <a:gd name="connsiteX160" fmla="*/ 38026 w 53690"/>
                <a:gd name="connsiteY160" fmla="*/ 20066 h 48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3690" h="48607">
                  <a:moveTo>
                    <a:pt x="38026" y="20082"/>
                  </a:moveTo>
                  <a:lnTo>
                    <a:pt x="41318" y="20082"/>
                  </a:lnTo>
                  <a:lnTo>
                    <a:pt x="44496" y="21444"/>
                  </a:lnTo>
                  <a:lnTo>
                    <a:pt x="45972" y="22693"/>
                  </a:lnTo>
                  <a:lnTo>
                    <a:pt x="48809" y="22693"/>
                  </a:lnTo>
                  <a:lnTo>
                    <a:pt x="51080" y="21379"/>
                  </a:lnTo>
                  <a:lnTo>
                    <a:pt x="52442" y="19385"/>
                  </a:lnTo>
                  <a:lnTo>
                    <a:pt x="53690" y="17228"/>
                  </a:lnTo>
                  <a:lnTo>
                    <a:pt x="53690" y="15299"/>
                  </a:lnTo>
                  <a:lnTo>
                    <a:pt x="48696" y="16320"/>
                  </a:lnTo>
                  <a:lnTo>
                    <a:pt x="46993" y="15299"/>
                  </a:lnTo>
                  <a:lnTo>
                    <a:pt x="46539" y="12915"/>
                  </a:lnTo>
                  <a:lnTo>
                    <a:pt x="46426" y="11439"/>
                  </a:lnTo>
                  <a:lnTo>
                    <a:pt x="48128" y="9283"/>
                  </a:lnTo>
                  <a:lnTo>
                    <a:pt x="49263" y="7921"/>
                  </a:lnTo>
                  <a:lnTo>
                    <a:pt x="47561" y="6104"/>
                  </a:lnTo>
                  <a:lnTo>
                    <a:pt x="45858" y="4969"/>
                  </a:lnTo>
                  <a:cubicBezTo>
                    <a:pt x="45858" y="4969"/>
                    <a:pt x="45291" y="4856"/>
                    <a:pt x="44496" y="4969"/>
                  </a:cubicBezTo>
                  <a:cubicBezTo>
                    <a:pt x="43701" y="5083"/>
                    <a:pt x="41658" y="6558"/>
                    <a:pt x="41658" y="6558"/>
                  </a:cubicBezTo>
                  <a:lnTo>
                    <a:pt x="39956" y="9396"/>
                  </a:lnTo>
                  <a:lnTo>
                    <a:pt x="39275" y="10418"/>
                  </a:lnTo>
                  <a:lnTo>
                    <a:pt x="38594" y="9623"/>
                  </a:lnTo>
                  <a:lnTo>
                    <a:pt x="38594" y="7807"/>
                  </a:lnTo>
                  <a:lnTo>
                    <a:pt x="39161" y="5991"/>
                  </a:lnTo>
                  <a:lnTo>
                    <a:pt x="39615" y="4921"/>
                  </a:lnTo>
                  <a:cubicBezTo>
                    <a:pt x="39615" y="4921"/>
                    <a:pt x="39161" y="4175"/>
                    <a:pt x="38707" y="3948"/>
                  </a:cubicBezTo>
                  <a:cubicBezTo>
                    <a:pt x="38253" y="3721"/>
                    <a:pt x="37345" y="3267"/>
                    <a:pt x="36891" y="3267"/>
                  </a:cubicBezTo>
                  <a:lnTo>
                    <a:pt x="34621" y="3267"/>
                  </a:lnTo>
                  <a:lnTo>
                    <a:pt x="33145" y="1791"/>
                  </a:lnTo>
                  <a:lnTo>
                    <a:pt x="31556" y="202"/>
                  </a:lnTo>
                  <a:cubicBezTo>
                    <a:pt x="31556" y="202"/>
                    <a:pt x="30761" y="-252"/>
                    <a:pt x="30761" y="202"/>
                  </a:cubicBezTo>
                  <a:cubicBezTo>
                    <a:pt x="30761" y="656"/>
                    <a:pt x="32123" y="2358"/>
                    <a:pt x="32123" y="2358"/>
                  </a:cubicBezTo>
                  <a:lnTo>
                    <a:pt x="32691" y="3834"/>
                  </a:lnTo>
                  <a:lnTo>
                    <a:pt x="32804" y="5764"/>
                  </a:lnTo>
                  <a:lnTo>
                    <a:pt x="32237" y="8375"/>
                  </a:lnTo>
                  <a:lnTo>
                    <a:pt x="32237" y="10191"/>
                  </a:lnTo>
                  <a:lnTo>
                    <a:pt x="31556" y="9510"/>
                  </a:lnTo>
                  <a:cubicBezTo>
                    <a:pt x="31556" y="9510"/>
                    <a:pt x="30307" y="8261"/>
                    <a:pt x="29853" y="8261"/>
                  </a:cubicBezTo>
                  <a:cubicBezTo>
                    <a:pt x="29399" y="8261"/>
                    <a:pt x="28151" y="8148"/>
                    <a:pt x="28151" y="8148"/>
                  </a:cubicBezTo>
                  <a:lnTo>
                    <a:pt x="27242" y="7693"/>
                  </a:lnTo>
                  <a:cubicBezTo>
                    <a:pt x="27242" y="7693"/>
                    <a:pt x="27810" y="8148"/>
                    <a:pt x="27242" y="8602"/>
                  </a:cubicBezTo>
                  <a:cubicBezTo>
                    <a:pt x="26675" y="9056"/>
                    <a:pt x="25880" y="11342"/>
                    <a:pt x="25880" y="11342"/>
                  </a:cubicBezTo>
                  <a:lnTo>
                    <a:pt x="25880" y="13029"/>
                  </a:lnTo>
                  <a:cubicBezTo>
                    <a:pt x="25880" y="13029"/>
                    <a:pt x="24405" y="13256"/>
                    <a:pt x="24405" y="12688"/>
                  </a:cubicBezTo>
                  <a:lnTo>
                    <a:pt x="24405" y="9396"/>
                  </a:lnTo>
                  <a:cubicBezTo>
                    <a:pt x="24405" y="9396"/>
                    <a:pt x="25086" y="8148"/>
                    <a:pt x="24972" y="7807"/>
                  </a:cubicBezTo>
                  <a:cubicBezTo>
                    <a:pt x="24859" y="7466"/>
                    <a:pt x="23043" y="5877"/>
                    <a:pt x="23043" y="5877"/>
                  </a:cubicBezTo>
                  <a:lnTo>
                    <a:pt x="21680" y="5196"/>
                  </a:lnTo>
                  <a:cubicBezTo>
                    <a:pt x="21680" y="5196"/>
                    <a:pt x="20091" y="5310"/>
                    <a:pt x="19751" y="5650"/>
                  </a:cubicBezTo>
                  <a:cubicBezTo>
                    <a:pt x="19410" y="5991"/>
                    <a:pt x="18502" y="7126"/>
                    <a:pt x="18502" y="7126"/>
                  </a:cubicBezTo>
                  <a:lnTo>
                    <a:pt x="17254" y="9056"/>
                  </a:lnTo>
                  <a:lnTo>
                    <a:pt x="17254" y="10645"/>
                  </a:lnTo>
                  <a:cubicBezTo>
                    <a:pt x="17254" y="10645"/>
                    <a:pt x="17481" y="11780"/>
                    <a:pt x="17821" y="12007"/>
                  </a:cubicBezTo>
                  <a:cubicBezTo>
                    <a:pt x="18162" y="12234"/>
                    <a:pt x="19524" y="12574"/>
                    <a:pt x="19524" y="12574"/>
                  </a:cubicBezTo>
                  <a:lnTo>
                    <a:pt x="21226" y="13142"/>
                  </a:lnTo>
                  <a:cubicBezTo>
                    <a:pt x="21226" y="13142"/>
                    <a:pt x="23383" y="13369"/>
                    <a:pt x="23497" y="13823"/>
                  </a:cubicBezTo>
                  <a:cubicBezTo>
                    <a:pt x="23610" y="14277"/>
                    <a:pt x="23724" y="14845"/>
                    <a:pt x="23724" y="14845"/>
                  </a:cubicBezTo>
                  <a:lnTo>
                    <a:pt x="21907" y="14504"/>
                  </a:lnTo>
                  <a:lnTo>
                    <a:pt x="20545" y="14050"/>
                  </a:lnTo>
                  <a:lnTo>
                    <a:pt x="19637" y="14277"/>
                  </a:lnTo>
                  <a:lnTo>
                    <a:pt x="19410" y="17569"/>
                  </a:lnTo>
                  <a:lnTo>
                    <a:pt x="19864" y="18931"/>
                  </a:lnTo>
                  <a:lnTo>
                    <a:pt x="20205" y="20066"/>
                  </a:lnTo>
                  <a:lnTo>
                    <a:pt x="20205" y="21655"/>
                  </a:lnTo>
                  <a:lnTo>
                    <a:pt x="20886" y="24039"/>
                  </a:lnTo>
                  <a:lnTo>
                    <a:pt x="21907" y="26309"/>
                  </a:lnTo>
                  <a:cubicBezTo>
                    <a:pt x="21907" y="26309"/>
                    <a:pt x="21567" y="26536"/>
                    <a:pt x="20999" y="26309"/>
                  </a:cubicBezTo>
                  <a:cubicBezTo>
                    <a:pt x="20432" y="26082"/>
                    <a:pt x="18729" y="24039"/>
                    <a:pt x="18729" y="24039"/>
                  </a:cubicBezTo>
                  <a:lnTo>
                    <a:pt x="18729" y="21201"/>
                  </a:lnTo>
                  <a:cubicBezTo>
                    <a:pt x="18729" y="21201"/>
                    <a:pt x="17481" y="19953"/>
                    <a:pt x="17254" y="19839"/>
                  </a:cubicBezTo>
                  <a:cubicBezTo>
                    <a:pt x="17027" y="19726"/>
                    <a:pt x="15097" y="18477"/>
                    <a:pt x="15097" y="18477"/>
                  </a:cubicBezTo>
                  <a:lnTo>
                    <a:pt x="15097" y="17796"/>
                  </a:lnTo>
                  <a:lnTo>
                    <a:pt x="15778" y="16661"/>
                  </a:lnTo>
                  <a:cubicBezTo>
                    <a:pt x="15778" y="16661"/>
                    <a:pt x="15778" y="14845"/>
                    <a:pt x="15097" y="14731"/>
                  </a:cubicBezTo>
                  <a:cubicBezTo>
                    <a:pt x="14416" y="14618"/>
                    <a:pt x="12259" y="14277"/>
                    <a:pt x="11805" y="14277"/>
                  </a:cubicBezTo>
                  <a:cubicBezTo>
                    <a:pt x="11351" y="14277"/>
                    <a:pt x="10783" y="14050"/>
                    <a:pt x="10102" y="14504"/>
                  </a:cubicBezTo>
                  <a:cubicBezTo>
                    <a:pt x="9421" y="14958"/>
                    <a:pt x="8286" y="15639"/>
                    <a:pt x="8286" y="15639"/>
                  </a:cubicBezTo>
                  <a:lnTo>
                    <a:pt x="6243" y="17342"/>
                  </a:lnTo>
                  <a:cubicBezTo>
                    <a:pt x="6243" y="17342"/>
                    <a:pt x="4881" y="19045"/>
                    <a:pt x="4540" y="19612"/>
                  </a:cubicBezTo>
                  <a:cubicBezTo>
                    <a:pt x="4200" y="20180"/>
                    <a:pt x="2724" y="22109"/>
                    <a:pt x="2724" y="22109"/>
                  </a:cubicBezTo>
                  <a:lnTo>
                    <a:pt x="1362" y="23358"/>
                  </a:lnTo>
                  <a:lnTo>
                    <a:pt x="568" y="25288"/>
                  </a:lnTo>
                  <a:lnTo>
                    <a:pt x="0" y="27217"/>
                  </a:lnTo>
                  <a:lnTo>
                    <a:pt x="0" y="28012"/>
                  </a:lnTo>
                  <a:lnTo>
                    <a:pt x="1135" y="28693"/>
                  </a:lnTo>
                  <a:lnTo>
                    <a:pt x="2838" y="29374"/>
                  </a:lnTo>
                  <a:lnTo>
                    <a:pt x="4313" y="30623"/>
                  </a:lnTo>
                  <a:lnTo>
                    <a:pt x="4881" y="32552"/>
                  </a:lnTo>
                  <a:lnTo>
                    <a:pt x="4654" y="34936"/>
                  </a:lnTo>
                  <a:lnTo>
                    <a:pt x="4313" y="37660"/>
                  </a:lnTo>
                  <a:lnTo>
                    <a:pt x="4654" y="39022"/>
                  </a:lnTo>
                  <a:lnTo>
                    <a:pt x="6243" y="40157"/>
                  </a:lnTo>
                  <a:lnTo>
                    <a:pt x="8286" y="41974"/>
                  </a:lnTo>
                  <a:lnTo>
                    <a:pt x="9648" y="43676"/>
                  </a:lnTo>
                  <a:lnTo>
                    <a:pt x="10670" y="44244"/>
                  </a:lnTo>
                  <a:lnTo>
                    <a:pt x="11919" y="41860"/>
                  </a:lnTo>
                  <a:lnTo>
                    <a:pt x="12373" y="39817"/>
                  </a:lnTo>
                  <a:lnTo>
                    <a:pt x="12600" y="38341"/>
                  </a:lnTo>
                  <a:lnTo>
                    <a:pt x="12940" y="37433"/>
                  </a:lnTo>
                  <a:lnTo>
                    <a:pt x="13394" y="38341"/>
                  </a:lnTo>
                  <a:lnTo>
                    <a:pt x="13962" y="39249"/>
                  </a:lnTo>
                  <a:lnTo>
                    <a:pt x="15437" y="39249"/>
                  </a:lnTo>
                  <a:lnTo>
                    <a:pt x="16118" y="40498"/>
                  </a:lnTo>
                  <a:lnTo>
                    <a:pt x="17935" y="40612"/>
                  </a:lnTo>
                  <a:lnTo>
                    <a:pt x="18843" y="39136"/>
                  </a:lnTo>
                  <a:lnTo>
                    <a:pt x="19637" y="39703"/>
                  </a:lnTo>
                  <a:lnTo>
                    <a:pt x="19751" y="40498"/>
                  </a:lnTo>
                  <a:lnTo>
                    <a:pt x="19070" y="41633"/>
                  </a:lnTo>
                  <a:lnTo>
                    <a:pt x="17367" y="42882"/>
                  </a:lnTo>
                  <a:lnTo>
                    <a:pt x="16005" y="44244"/>
                  </a:lnTo>
                  <a:lnTo>
                    <a:pt x="14302" y="45493"/>
                  </a:lnTo>
                  <a:cubicBezTo>
                    <a:pt x="14302" y="45493"/>
                    <a:pt x="13848" y="45946"/>
                    <a:pt x="13735" y="46287"/>
                  </a:cubicBezTo>
                  <a:cubicBezTo>
                    <a:pt x="13621" y="46628"/>
                    <a:pt x="13508" y="47876"/>
                    <a:pt x="13508" y="47876"/>
                  </a:cubicBezTo>
                  <a:lnTo>
                    <a:pt x="15551" y="48557"/>
                  </a:lnTo>
                  <a:cubicBezTo>
                    <a:pt x="15551" y="48557"/>
                    <a:pt x="16686" y="48671"/>
                    <a:pt x="17027" y="48557"/>
                  </a:cubicBezTo>
                  <a:cubicBezTo>
                    <a:pt x="17367" y="48444"/>
                    <a:pt x="18729" y="46628"/>
                    <a:pt x="18729" y="46628"/>
                  </a:cubicBezTo>
                  <a:lnTo>
                    <a:pt x="20091" y="45379"/>
                  </a:lnTo>
                  <a:lnTo>
                    <a:pt x="21340" y="44471"/>
                  </a:lnTo>
                  <a:lnTo>
                    <a:pt x="21680" y="42768"/>
                  </a:lnTo>
                  <a:lnTo>
                    <a:pt x="22816" y="42541"/>
                  </a:lnTo>
                  <a:lnTo>
                    <a:pt x="23951" y="41974"/>
                  </a:lnTo>
                  <a:lnTo>
                    <a:pt x="24859" y="40612"/>
                  </a:lnTo>
                  <a:cubicBezTo>
                    <a:pt x="24859" y="40612"/>
                    <a:pt x="25767" y="40044"/>
                    <a:pt x="24972" y="40044"/>
                  </a:cubicBezTo>
                  <a:lnTo>
                    <a:pt x="23043" y="40044"/>
                  </a:lnTo>
                  <a:lnTo>
                    <a:pt x="21113" y="37774"/>
                  </a:lnTo>
                  <a:lnTo>
                    <a:pt x="22021" y="36298"/>
                  </a:lnTo>
                  <a:lnTo>
                    <a:pt x="26221" y="36298"/>
                  </a:lnTo>
                  <a:lnTo>
                    <a:pt x="27583" y="34482"/>
                  </a:lnTo>
                  <a:lnTo>
                    <a:pt x="28378" y="33574"/>
                  </a:lnTo>
                  <a:lnTo>
                    <a:pt x="29286" y="33687"/>
                  </a:lnTo>
                  <a:lnTo>
                    <a:pt x="29172" y="35277"/>
                  </a:lnTo>
                  <a:lnTo>
                    <a:pt x="30875" y="35844"/>
                  </a:lnTo>
                  <a:lnTo>
                    <a:pt x="32691" y="35617"/>
                  </a:lnTo>
                  <a:lnTo>
                    <a:pt x="34167" y="34936"/>
                  </a:lnTo>
                  <a:lnTo>
                    <a:pt x="34507" y="33801"/>
                  </a:lnTo>
                  <a:cubicBezTo>
                    <a:pt x="34507" y="33801"/>
                    <a:pt x="34053" y="33347"/>
                    <a:pt x="33713" y="33347"/>
                  </a:cubicBezTo>
                  <a:cubicBezTo>
                    <a:pt x="33372" y="33347"/>
                    <a:pt x="31669" y="33460"/>
                    <a:pt x="31556" y="33574"/>
                  </a:cubicBezTo>
                  <a:cubicBezTo>
                    <a:pt x="31442" y="33687"/>
                    <a:pt x="29853" y="33120"/>
                    <a:pt x="29853" y="33120"/>
                  </a:cubicBezTo>
                  <a:lnTo>
                    <a:pt x="28151" y="32893"/>
                  </a:lnTo>
                  <a:lnTo>
                    <a:pt x="29172" y="32098"/>
                  </a:lnTo>
                  <a:lnTo>
                    <a:pt x="30648" y="31417"/>
                  </a:lnTo>
                  <a:lnTo>
                    <a:pt x="31556" y="30850"/>
                  </a:lnTo>
                  <a:lnTo>
                    <a:pt x="34167" y="30850"/>
                  </a:lnTo>
                  <a:lnTo>
                    <a:pt x="35756" y="31190"/>
                  </a:lnTo>
                  <a:cubicBezTo>
                    <a:pt x="35756" y="31190"/>
                    <a:pt x="37118" y="30396"/>
                    <a:pt x="37231" y="30055"/>
                  </a:cubicBezTo>
                  <a:cubicBezTo>
                    <a:pt x="37345" y="29714"/>
                    <a:pt x="37004" y="28693"/>
                    <a:pt x="37004" y="28693"/>
                  </a:cubicBezTo>
                  <a:lnTo>
                    <a:pt x="34961" y="28466"/>
                  </a:lnTo>
                  <a:lnTo>
                    <a:pt x="33145" y="28012"/>
                  </a:lnTo>
                  <a:lnTo>
                    <a:pt x="34507" y="26309"/>
                  </a:lnTo>
                  <a:lnTo>
                    <a:pt x="36323" y="26196"/>
                  </a:lnTo>
                  <a:lnTo>
                    <a:pt x="37572" y="26536"/>
                  </a:lnTo>
                  <a:cubicBezTo>
                    <a:pt x="37572" y="26536"/>
                    <a:pt x="37799" y="27558"/>
                    <a:pt x="38139" y="27785"/>
                  </a:cubicBezTo>
                  <a:cubicBezTo>
                    <a:pt x="38480" y="28012"/>
                    <a:pt x="38707" y="28352"/>
                    <a:pt x="39729" y="28352"/>
                  </a:cubicBezTo>
                  <a:cubicBezTo>
                    <a:pt x="40750" y="28352"/>
                    <a:pt x="42680" y="27785"/>
                    <a:pt x="42680" y="27785"/>
                  </a:cubicBezTo>
                  <a:lnTo>
                    <a:pt x="43928" y="26763"/>
                  </a:lnTo>
                  <a:lnTo>
                    <a:pt x="44156" y="24298"/>
                  </a:lnTo>
                  <a:lnTo>
                    <a:pt x="41772" y="23471"/>
                  </a:lnTo>
                  <a:lnTo>
                    <a:pt x="39275" y="21882"/>
                  </a:lnTo>
                  <a:lnTo>
                    <a:pt x="38026" y="21882"/>
                  </a:lnTo>
                  <a:cubicBezTo>
                    <a:pt x="38026" y="21882"/>
                    <a:pt x="37118" y="21088"/>
                    <a:pt x="37231" y="20747"/>
                  </a:cubicBezTo>
                  <a:cubicBezTo>
                    <a:pt x="37345" y="20407"/>
                    <a:pt x="38026" y="20066"/>
                    <a:pt x="38026" y="20066"/>
                  </a:cubicBez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7" name="Freeform: Shape 276">
              <a:extLst>
                <a:ext uri="{FF2B5EF4-FFF2-40B4-BE49-F238E27FC236}">
                  <a16:creationId xmlns:a16="http://schemas.microsoft.com/office/drawing/2014/main" id="{BC16480B-24BE-6DCF-14AD-BC87A99B93AE}"/>
                </a:ext>
              </a:extLst>
            </p:cNvPr>
            <p:cNvSpPr/>
            <p:nvPr/>
          </p:nvSpPr>
          <p:spPr>
            <a:xfrm>
              <a:off x="4250448" y="3223983"/>
              <a:ext cx="17382" cy="7030"/>
            </a:xfrm>
            <a:custGeom>
              <a:avLst/>
              <a:gdLst>
                <a:gd name="connsiteX0" fmla="*/ 5108 w 18842"/>
                <a:gd name="connsiteY0" fmla="*/ 243 h 7621"/>
                <a:gd name="connsiteX1" fmla="*/ 2724 w 18842"/>
                <a:gd name="connsiteY1" fmla="*/ 1378 h 7621"/>
                <a:gd name="connsiteX2" fmla="*/ 1703 w 18842"/>
                <a:gd name="connsiteY2" fmla="*/ 2854 h 7621"/>
                <a:gd name="connsiteX3" fmla="*/ 1703 w 18842"/>
                <a:gd name="connsiteY3" fmla="*/ 4443 h 7621"/>
                <a:gd name="connsiteX4" fmla="*/ 0 w 18842"/>
                <a:gd name="connsiteY4" fmla="*/ 6373 h 7621"/>
                <a:gd name="connsiteX5" fmla="*/ 0 w 18842"/>
                <a:gd name="connsiteY5" fmla="*/ 7621 h 7621"/>
                <a:gd name="connsiteX6" fmla="*/ 3178 w 18842"/>
                <a:gd name="connsiteY6" fmla="*/ 6373 h 7621"/>
                <a:gd name="connsiteX7" fmla="*/ 4313 w 18842"/>
                <a:gd name="connsiteY7" fmla="*/ 4670 h 7621"/>
                <a:gd name="connsiteX8" fmla="*/ 5108 w 18842"/>
                <a:gd name="connsiteY8" fmla="*/ 3924 h 7621"/>
                <a:gd name="connsiteX9" fmla="*/ 5140 w 18842"/>
                <a:gd name="connsiteY9" fmla="*/ 1703 h 7621"/>
                <a:gd name="connsiteX10" fmla="*/ 6470 w 18842"/>
                <a:gd name="connsiteY10" fmla="*/ 1022 h 7621"/>
                <a:gd name="connsiteX11" fmla="*/ 7038 w 18842"/>
                <a:gd name="connsiteY11" fmla="*/ 1703 h 7621"/>
                <a:gd name="connsiteX12" fmla="*/ 7038 w 18842"/>
                <a:gd name="connsiteY12" fmla="*/ 3178 h 7621"/>
                <a:gd name="connsiteX13" fmla="*/ 8286 w 18842"/>
                <a:gd name="connsiteY13" fmla="*/ 3924 h 7621"/>
                <a:gd name="connsiteX14" fmla="*/ 10897 w 18842"/>
                <a:gd name="connsiteY14" fmla="*/ 4443 h 7621"/>
                <a:gd name="connsiteX15" fmla="*/ 12600 w 18842"/>
                <a:gd name="connsiteY15" fmla="*/ 3924 h 7621"/>
                <a:gd name="connsiteX16" fmla="*/ 17027 w 18842"/>
                <a:gd name="connsiteY16" fmla="*/ 3924 h 7621"/>
                <a:gd name="connsiteX17" fmla="*/ 18843 w 18842"/>
                <a:gd name="connsiteY17" fmla="*/ 2157 h 7621"/>
                <a:gd name="connsiteX18" fmla="*/ 17821 w 18842"/>
                <a:gd name="connsiteY18" fmla="*/ 1816 h 7621"/>
                <a:gd name="connsiteX19" fmla="*/ 15551 w 18842"/>
                <a:gd name="connsiteY19" fmla="*/ 1930 h 7621"/>
                <a:gd name="connsiteX20" fmla="*/ 13962 w 18842"/>
                <a:gd name="connsiteY20" fmla="*/ 2384 h 7621"/>
                <a:gd name="connsiteX21" fmla="*/ 13962 w 18842"/>
                <a:gd name="connsiteY21" fmla="*/ 1703 h 7621"/>
                <a:gd name="connsiteX22" fmla="*/ 14870 w 18842"/>
                <a:gd name="connsiteY22" fmla="*/ 1135 h 7621"/>
                <a:gd name="connsiteX23" fmla="*/ 15097 w 18842"/>
                <a:gd name="connsiteY23" fmla="*/ 227 h 7621"/>
                <a:gd name="connsiteX24" fmla="*/ 12940 w 18842"/>
                <a:gd name="connsiteY24" fmla="*/ 227 h 7621"/>
                <a:gd name="connsiteX25" fmla="*/ 10443 w 18842"/>
                <a:gd name="connsiteY25" fmla="*/ 227 h 7621"/>
                <a:gd name="connsiteX26" fmla="*/ 9421 w 18842"/>
                <a:gd name="connsiteY26" fmla="*/ 1378 h 7621"/>
                <a:gd name="connsiteX27" fmla="*/ 7492 w 18842"/>
                <a:gd name="connsiteY27" fmla="*/ 811 h 7621"/>
                <a:gd name="connsiteX28" fmla="*/ 7038 w 18842"/>
                <a:gd name="connsiteY28" fmla="*/ 0 h 7621"/>
                <a:gd name="connsiteX29" fmla="*/ 5108 w 18842"/>
                <a:gd name="connsiteY29" fmla="*/ 243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2" h="7621">
                  <a:moveTo>
                    <a:pt x="5108" y="243"/>
                  </a:moveTo>
                  <a:lnTo>
                    <a:pt x="2724" y="1378"/>
                  </a:lnTo>
                  <a:cubicBezTo>
                    <a:pt x="2724" y="1378"/>
                    <a:pt x="1703" y="2400"/>
                    <a:pt x="1703" y="2854"/>
                  </a:cubicBezTo>
                  <a:cubicBezTo>
                    <a:pt x="1703" y="3308"/>
                    <a:pt x="2270" y="4103"/>
                    <a:pt x="1703" y="4443"/>
                  </a:cubicBezTo>
                  <a:cubicBezTo>
                    <a:pt x="1135" y="4784"/>
                    <a:pt x="0" y="6373"/>
                    <a:pt x="0" y="6373"/>
                  </a:cubicBezTo>
                  <a:lnTo>
                    <a:pt x="0" y="7621"/>
                  </a:lnTo>
                  <a:lnTo>
                    <a:pt x="3178" y="6373"/>
                  </a:lnTo>
                  <a:lnTo>
                    <a:pt x="4313" y="4670"/>
                  </a:lnTo>
                  <a:cubicBezTo>
                    <a:pt x="4313" y="4670"/>
                    <a:pt x="5335" y="4557"/>
                    <a:pt x="5108" y="3924"/>
                  </a:cubicBezTo>
                  <a:cubicBezTo>
                    <a:pt x="4881" y="3292"/>
                    <a:pt x="5140" y="1703"/>
                    <a:pt x="5140" y="1703"/>
                  </a:cubicBezTo>
                  <a:lnTo>
                    <a:pt x="6470" y="1022"/>
                  </a:lnTo>
                  <a:cubicBezTo>
                    <a:pt x="6470" y="1022"/>
                    <a:pt x="6924" y="1362"/>
                    <a:pt x="7038" y="1703"/>
                  </a:cubicBezTo>
                  <a:cubicBezTo>
                    <a:pt x="7151" y="2043"/>
                    <a:pt x="7038" y="3178"/>
                    <a:pt x="7038" y="3178"/>
                  </a:cubicBezTo>
                  <a:cubicBezTo>
                    <a:pt x="7038" y="3178"/>
                    <a:pt x="7151" y="3405"/>
                    <a:pt x="8286" y="3924"/>
                  </a:cubicBezTo>
                  <a:cubicBezTo>
                    <a:pt x="9421" y="4443"/>
                    <a:pt x="10897" y="4443"/>
                    <a:pt x="10897" y="4443"/>
                  </a:cubicBezTo>
                  <a:lnTo>
                    <a:pt x="12600" y="3924"/>
                  </a:lnTo>
                  <a:lnTo>
                    <a:pt x="17027" y="3924"/>
                  </a:lnTo>
                  <a:lnTo>
                    <a:pt x="18843" y="2157"/>
                  </a:lnTo>
                  <a:lnTo>
                    <a:pt x="17821" y="1816"/>
                  </a:lnTo>
                  <a:cubicBezTo>
                    <a:pt x="17821" y="1816"/>
                    <a:pt x="16232" y="1589"/>
                    <a:pt x="15551" y="1930"/>
                  </a:cubicBezTo>
                  <a:cubicBezTo>
                    <a:pt x="14870" y="2270"/>
                    <a:pt x="13962" y="2384"/>
                    <a:pt x="13962" y="2384"/>
                  </a:cubicBezTo>
                  <a:lnTo>
                    <a:pt x="13962" y="1703"/>
                  </a:lnTo>
                  <a:lnTo>
                    <a:pt x="14870" y="1135"/>
                  </a:lnTo>
                  <a:cubicBezTo>
                    <a:pt x="14870" y="1135"/>
                    <a:pt x="15437" y="113"/>
                    <a:pt x="15097" y="227"/>
                  </a:cubicBezTo>
                  <a:cubicBezTo>
                    <a:pt x="14756" y="340"/>
                    <a:pt x="13281" y="665"/>
                    <a:pt x="12940" y="227"/>
                  </a:cubicBezTo>
                  <a:cubicBezTo>
                    <a:pt x="12600" y="-211"/>
                    <a:pt x="10783" y="97"/>
                    <a:pt x="10443" y="227"/>
                  </a:cubicBezTo>
                  <a:cubicBezTo>
                    <a:pt x="10102" y="357"/>
                    <a:pt x="9421" y="1378"/>
                    <a:pt x="9421" y="1378"/>
                  </a:cubicBezTo>
                  <a:lnTo>
                    <a:pt x="7492" y="811"/>
                  </a:lnTo>
                  <a:lnTo>
                    <a:pt x="7038" y="0"/>
                  </a:lnTo>
                  <a:lnTo>
                    <a:pt x="5108" y="243"/>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279" name="Graphic 2">
              <a:extLst>
                <a:ext uri="{FF2B5EF4-FFF2-40B4-BE49-F238E27FC236}">
                  <a16:creationId xmlns:a16="http://schemas.microsoft.com/office/drawing/2014/main" id="{DBA566BC-F874-50F6-18D8-5D23BB0DFD52}"/>
                </a:ext>
              </a:extLst>
            </p:cNvPr>
            <p:cNvGrpSpPr/>
            <p:nvPr/>
          </p:nvGrpSpPr>
          <p:grpSpPr>
            <a:xfrm>
              <a:off x="5569956" y="3989004"/>
              <a:ext cx="368841" cy="189904"/>
              <a:chOff x="5519750" y="3812801"/>
              <a:chExt cx="399827" cy="205858"/>
            </a:xfrm>
            <a:solidFill>
              <a:srgbClr val="A31C56"/>
            </a:solidFill>
          </p:grpSpPr>
          <p:sp>
            <p:nvSpPr>
              <p:cNvPr id="295" name="Freeform: Shape 294">
                <a:extLst>
                  <a:ext uri="{FF2B5EF4-FFF2-40B4-BE49-F238E27FC236}">
                    <a16:creationId xmlns:a16="http://schemas.microsoft.com/office/drawing/2014/main" id="{23717F60-BFE8-8742-97A0-D1F47D15385D}"/>
                  </a:ext>
                </a:extLst>
              </p:cNvPr>
              <p:cNvSpPr/>
              <p:nvPr/>
            </p:nvSpPr>
            <p:spPr>
              <a:xfrm>
                <a:off x="5519750" y="3899678"/>
                <a:ext cx="225242" cy="74210"/>
              </a:xfrm>
              <a:custGeom>
                <a:avLst/>
                <a:gdLst>
                  <a:gd name="connsiteX0" fmla="*/ 186076 w 225242"/>
                  <a:gd name="connsiteY0" fmla="*/ 71032 h 74210"/>
                  <a:gd name="connsiteX1" fmla="*/ 176557 w 225242"/>
                  <a:gd name="connsiteY1" fmla="*/ 71032 h 74210"/>
                  <a:gd name="connsiteX2" fmla="*/ 167947 w 225242"/>
                  <a:gd name="connsiteY2" fmla="*/ 71486 h 74210"/>
                  <a:gd name="connsiteX3" fmla="*/ 157974 w 225242"/>
                  <a:gd name="connsiteY3" fmla="*/ 72394 h 74210"/>
                  <a:gd name="connsiteX4" fmla="*/ 156612 w 225242"/>
                  <a:gd name="connsiteY4" fmla="*/ 72849 h 74210"/>
                  <a:gd name="connsiteX5" fmla="*/ 151617 w 225242"/>
                  <a:gd name="connsiteY5" fmla="*/ 74211 h 74210"/>
                  <a:gd name="connsiteX6" fmla="*/ 148893 w 225242"/>
                  <a:gd name="connsiteY6" fmla="*/ 74211 h 74210"/>
                  <a:gd name="connsiteX7" fmla="*/ 149801 w 225242"/>
                  <a:gd name="connsiteY7" fmla="*/ 72394 h 74210"/>
                  <a:gd name="connsiteX8" fmla="*/ 151163 w 225242"/>
                  <a:gd name="connsiteY8" fmla="*/ 71032 h 74210"/>
                  <a:gd name="connsiteX9" fmla="*/ 152980 w 225242"/>
                  <a:gd name="connsiteY9" fmla="*/ 68308 h 74210"/>
                  <a:gd name="connsiteX10" fmla="*/ 154796 w 225242"/>
                  <a:gd name="connsiteY10" fmla="*/ 66492 h 74210"/>
                  <a:gd name="connsiteX11" fmla="*/ 156612 w 225242"/>
                  <a:gd name="connsiteY11" fmla="*/ 65130 h 74210"/>
                  <a:gd name="connsiteX12" fmla="*/ 158882 w 225242"/>
                  <a:gd name="connsiteY12" fmla="*/ 63768 h 74210"/>
                  <a:gd name="connsiteX13" fmla="*/ 161606 w 225242"/>
                  <a:gd name="connsiteY13" fmla="*/ 62860 h 74210"/>
                  <a:gd name="connsiteX14" fmla="*/ 162968 w 225242"/>
                  <a:gd name="connsiteY14" fmla="*/ 61043 h 74210"/>
                  <a:gd name="connsiteX15" fmla="*/ 162514 w 225242"/>
                  <a:gd name="connsiteY15" fmla="*/ 59681 h 74210"/>
                  <a:gd name="connsiteX16" fmla="*/ 161152 w 225242"/>
                  <a:gd name="connsiteY16" fmla="*/ 58319 h 74210"/>
                  <a:gd name="connsiteX17" fmla="*/ 159336 w 225242"/>
                  <a:gd name="connsiteY17" fmla="*/ 57411 h 74210"/>
                  <a:gd name="connsiteX18" fmla="*/ 158882 w 225242"/>
                  <a:gd name="connsiteY18" fmla="*/ 56049 h 74210"/>
                  <a:gd name="connsiteX19" fmla="*/ 157520 w 225242"/>
                  <a:gd name="connsiteY19" fmla="*/ 54687 h 74210"/>
                  <a:gd name="connsiteX20" fmla="*/ 145277 w 225242"/>
                  <a:gd name="connsiteY20" fmla="*/ 54687 h 74210"/>
                  <a:gd name="connsiteX21" fmla="*/ 142099 w 225242"/>
                  <a:gd name="connsiteY21" fmla="*/ 53779 h 74210"/>
                  <a:gd name="connsiteX22" fmla="*/ 138920 w 225242"/>
                  <a:gd name="connsiteY22" fmla="*/ 51509 h 74210"/>
                  <a:gd name="connsiteX23" fmla="*/ 138012 w 225242"/>
                  <a:gd name="connsiteY23" fmla="*/ 49692 h 74210"/>
                  <a:gd name="connsiteX24" fmla="*/ 136650 w 225242"/>
                  <a:gd name="connsiteY24" fmla="*/ 49692 h 74210"/>
                  <a:gd name="connsiteX25" fmla="*/ 133926 w 225242"/>
                  <a:gd name="connsiteY25" fmla="*/ 47422 h 74210"/>
                  <a:gd name="connsiteX26" fmla="*/ 133018 w 225242"/>
                  <a:gd name="connsiteY26" fmla="*/ 46060 h 74210"/>
                  <a:gd name="connsiteX27" fmla="*/ 133018 w 225242"/>
                  <a:gd name="connsiteY27" fmla="*/ 43790 h 74210"/>
                  <a:gd name="connsiteX28" fmla="*/ 133018 w 225242"/>
                  <a:gd name="connsiteY28" fmla="*/ 42428 h 74210"/>
                  <a:gd name="connsiteX29" fmla="*/ 131656 w 225242"/>
                  <a:gd name="connsiteY29" fmla="*/ 41065 h 74210"/>
                  <a:gd name="connsiteX30" fmla="*/ 131656 w 225242"/>
                  <a:gd name="connsiteY30" fmla="*/ 38795 h 74210"/>
                  <a:gd name="connsiteX31" fmla="*/ 130748 w 225242"/>
                  <a:gd name="connsiteY31" fmla="*/ 37433 h 74210"/>
                  <a:gd name="connsiteX32" fmla="*/ 130748 w 225242"/>
                  <a:gd name="connsiteY32" fmla="*/ 36071 h 74210"/>
                  <a:gd name="connsiteX33" fmla="*/ 128932 w 225242"/>
                  <a:gd name="connsiteY33" fmla="*/ 34709 h 74210"/>
                  <a:gd name="connsiteX34" fmla="*/ 128024 w 225242"/>
                  <a:gd name="connsiteY34" fmla="*/ 33801 h 74210"/>
                  <a:gd name="connsiteX35" fmla="*/ 126207 w 225242"/>
                  <a:gd name="connsiteY35" fmla="*/ 34255 h 74210"/>
                  <a:gd name="connsiteX36" fmla="*/ 122575 w 225242"/>
                  <a:gd name="connsiteY36" fmla="*/ 34709 h 74210"/>
                  <a:gd name="connsiteX37" fmla="*/ 120759 w 225242"/>
                  <a:gd name="connsiteY37" fmla="*/ 35163 h 74210"/>
                  <a:gd name="connsiteX38" fmla="*/ 119397 w 225242"/>
                  <a:gd name="connsiteY38" fmla="*/ 36071 h 74210"/>
                  <a:gd name="connsiteX39" fmla="*/ 115764 w 225242"/>
                  <a:gd name="connsiteY39" fmla="*/ 35163 h 74210"/>
                  <a:gd name="connsiteX40" fmla="*/ 111224 w 225242"/>
                  <a:gd name="connsiteY40" fmla="*/ 33801 h 74210"/>
                  <a:gd name="connsiteX41" fmla="*/ 106229 w 225242"/>
                  <a:gd name="connsiteY41" fmla="*/ 32439 h 74210"/>
                  <a:gd name="connsiteX42" fmla="*/ 105321 w 225242"/>
                  <a:gd name="connsiteY42" fmla="*/ 32439 h 74210"/>
                  <a:gd name="connsiteX43" fmla="*/ 103959 w 225242"/>
                  <a:gd name="connsiteY43" fmla="*/ 32439 h 74210"/>
                  <a:gd name="connsiteX44" fmla="*/ 99419 w 225242"/>
                  <a:gd name="connsiteY44" fmla="*/ 30169 h 74210"/>
                  <a:gd name="connsiteX45" fmla="*/ 96241 w 225242"/>
                  <a:gd name="connsiteY45" fmla="*/ 28352 h 74210"/>
                  <a:gd name="connsiteX46" fmla="*/ 93970 w 225242"/>
                  <a:gd name="connsiteY46" fmla="*/ 26990 h 74210"/>
                  <a:gd name="connsiteX47" fmla="*/ 92608 w 225242"/>
                  <a:gd name="connsiteY47" fmla="*/ 23812 h 74210"/>
                  <a:gd name="connsiteX48" fmla="*/ 91246 w 225242"/>
                  <a:gd name="connsiteY48" fmla="*/ 24720 h 74210"/>
                  <a:gd name="connsiteX49" fmla="*/ 88068 w 225242"/>
                  <a:gd name="connsiteY49" fmla="*/ 25174 h 74210"/>
                  <a:gd name="connsiteX50" fmla="*/ 85344 w 225242"/>
                  <a:gd name="connsiteY50" fmla="*/ 24720 h 74210"/>
                  <a:gd name="connsiteX51" fmla="*/ 81711 w 225242"/>
                  <a:gd name="connsiteY51" fmla="*/ 24720 h 74210"/>
                  <a:gd name="connsiteX52" fmla="*/ 79895 w 225242"/>
                  <a:gd name="connsiteY52" fmla="*/ 23812 h 74210"/>
                  <a:gd name="connsiteX53" fmla="*/ 78987 w 225242"/>
                  <a:gd name="connsiteY53" fmla="*/ 22450 h 74210"/>
                  <a:gd name="connsiteX54" fmla="*/ 78079 w 225242"/>
                  <a:gd name="connsiteY54" fmla="*/ 20180 h 74210"/>
                  <a:gd name="connsiteX55" fmla="*/ 77171 w 225242"/>
                  <a:gd name="connsiteY55" fmla="*/ 23812 h 74210"/>
                  <a:gd name="connsiteX56" fmla="*/ 73993 w 225242"/>
                  <a:gd name="connsiteY56" fmla="*/ 23358 h 74210"/>
                  <a:gd name="connsiteX57" fmla="*/ 73085 w 225242"/>
                  <a:gd name="connsiteY57" fmla="*/ 21542 h 74210"/>
                  <a:gd name="connsiteX58" fmla="*/ 70814 w 225242"/>
                  <a:gd name="connsiteY58" fmla="*/ 21542 h 74210"/>
                  <a:gd name="connsiteX59" fmla="*/ 68544 w 225242"/>
                  <a:gd name="connsiteY59" fmla="*/ 21088 h 74210"/>
                  <a:gd name="connsiteX60" fmla="*/ 67182 w 225242"/>
                  <a:gd name="connsiteY60" fmla="*/ 21088 h 74210"/>
                  <a:gd name="connsiteX61" fmla="*/ 64912 w 225242"/>
                  <a:gd name="connsiteY61" fmla="*/ 21542 h 74210"/>
                  <a:gd name="connsiteX62" fmla="*/ 63550 w 225242"/>
                  <a:gd name="connsiteY62" fmla="*/ 19272 h 74210"/>
                  <a:gd name="connsiteX63" fmla="*/ 62188 w 225242"/>
                  <a:gd name="connsiteY63" fmla="*/ 17909 h 74210"/>
                  <a:gd name="connsiteX64" fmla="*/ 61279 w 225242"/>
                  <a:gd name="connsiteY64" fmla="*/ 17001 h 74210"/>
                  <a:gd name="connsiteX65" fmla="*/ 62188 w 225242"/>
                  <a:gd name="connsiteY65" fmla="*/ 15639 h 74210"/>
                  <a:gd name="connsiteX66" fmla="*/ 64458 w 225242"/>
                  <a:gd name="connsiteY66" fmla="*/ 16093 h 74210"/>
                  <a:gd name="connsiteX67" fmla="*/ 65820 w 225242"/>
                  <a:gd name="connsiteY67" fmla="*/ 16093 h 74210"/>
                  <a:gd name="connsiteX68" fmla="*/ 67182 w 225242"/>
                  <a:gd name="connsiteY68" fmla="*/ 15639 h 74210"/>
                  <a:gd name="connsiteX69" fmla="*/ 67636 w 225242"/>
                  <a:gd name="connsiteY69" fmla="*/ 14277 h 74210"/>
                  <a:gd name="connsiteX70" fmla="*/ 67636 w 225242"/>
                  <a:gd name="connsiteY70" fmla="*/ 12915 h 74210"/>
                  <a:gd name="connsiteX71" fmla="*/ 66274 w 225242"/>
                  <a:gd name="connsiteY71" fmla="*/ 11553 h 74210"/>
                  <a:gd name="connsiteX72" fmla="*/ 46766 w 225242"/>
                  <a:gd name="connsiteY72" fmla="*/ 11553 h 74210"/>
                  <a:gd name="connsiteX73" fmla="*/ 44496 w 225242"/>
                  <a:gd name="connsiteY73" fmla="*/ 12461 h 74210"/>
                  <a:gd name="connsiteX74" fmla="*/ 42226 w 225242"/>
                  <a:gd name="connsiteY74" fmla="*/ 12915 h 74210"/>
                  <a:gd name="connsiteX75" fmla="*/ 39956 w 225242"/>
                  <a:gd name="connsiteY75" fmla="*/ 13823 h 74210"/>
                  <a:gd name="connsiteX76" fmla="*/ 38139 w 225242"/>
                  <a:gd name="connsiteY76" fmla="*/ 15185 h 74210"/>
                  <a:gd name="connsiteX77" fmla="*/ 35869 w 225242"/>
                  <a:gd name="connsiteY77" fmla="*/ 17455 h 74210"/>
                  <a:gd name="connsiteX78" fmla="*/ 34507 w 225242"/>
                  <a:gd name="connsiteY78" fmla="*/ 18817 h 74210"/>
                  <a:gd name="connsiteX79" fmla="*/ 33145 w 225242"/>
                  <a:gd name="connsiteY79" fmla="*/ 20634 h 74210"/>
                  <a:gd name="connsiteX80" fmla="*/ 32237 w 225242"/>
                  <a:gd name="connsiteY80" fmla="*/ 21542 h 74210"/>
                  <a:gd name="connsiteX81" fmla="*/ 29513 w 225242"/>
                  <a:gd name="connsiteY81" fmla="*/ 21996 h 74210"/>
                  <a:gd name="connsiteX82" fmla="*/ 27697 w 225242"/>
                  <a:gd name="connsiteY82" fmla="*/ 21542 h 74210"/>
                  <a:gd name="connsiteX83" fmla="*/ 24972 w 225242"/>
                  <a:gd name="connsiteY83" fmla="*/ 21542 h 74210"/>
                  <a:gd name="connsiteX84" fmla="*/ 22248 w 225242"/>
                  <a:gd name="connsiteY84" fmla="*/ 21996 h 74210"/>
                  <a:gd name="connsiteX85" fmla="*/ 21340 w 225242"/>
                  <a:gd name="connsiteY85" fmla="*/ 23358 h 74210"/>
                  <a:gd name="connsiteX86" fmla="*/ 19978 w 225242"/>
                  <a:gd name="connsiteY86" fmla="*/ 24720 h 74210"/>
                  <a:gd name="connsiteX87" fmla="*/ 19070 w 225242"/>
                  <a:gd name="connsiteY87" fmla="*/ 27898 h 74210"/>
                  <a:gd name="connsiteX88" fmla="*/ 18162 w 225242"/>
                  <a:gd name="connsiteY88" fmla="*/ 28352 h 74210"/>
                  <a:gd name="connsiteX89" fmla="*/ 15437 w 225242"/>
                  <a:gd name="connsiteY89" fmla="*/ 28806 h 74210"/>
                  <a:gd name="connsiteX90" fmla="*/ 13167 w 225242"/>
                  <a:gd name="connsiteY90" fmla="*/ 28806 h 74210"/>
                  <a:gd name="connsiteX91" fmla="*/ 11805 w 225242"/>
                  <a:gd name="connsiteY91" fmla="*/ 30169 h 74210"/>
                  <a:gd name="connsiteX92" fmla="*/ 10443 w 225242"/>
                  <a:gd name="connsiteY92" fmla="*/ 31985 h 74210"/>
                  <a:gd name="connsiteX93" fmla="*/ 9081 w 225242"/>
                  <a:gd name="connsiteY93" fmla="*/ 31077 h 74210"/>
                  <a:gd name="connsiteX94" fmla="*/ 9081 w 225242"/>
                  <a:gd name="connsiteY94" fmla="*/ 29714 h 74210"/>
                  <a:gd name="connsiteX95" fmla="*/ 9989 w 225242"/>
                  <a:gd name="connsiteY95" fmla="*/ 28352 h 74210"/>
                  <a:gd name="connsiteX96" fmla="*/ 9081 w 225242"/>
                  <a:gd name="connsiteY96" fmla="*/ 27444 h 74210"/>
                  <a:gd name="connsiteX97" fmla="*/ 6811 w 225242"/>
                  <a:gd name="connsiteY97" fmla="*/ 27444 h 74210"/>
                  <a:gd name="connsiteX98" fmla="*/ 4540 w 225242"/>
                  <a:gd name="connsiteY98" fmla="*/ 28352 h 74210"/>
                  <a:gd name="connsiteX99" fmla="*/ 3178 w 225242"/>
                  <a:gd name="connsiteY99" fmla="*/ 29714 h 74210"/>
                  <a:gd name="connsiteX100" fmla="*/ 908 w 225242"/>
                  <a:gd name="connsiteY100" fmla="*/ 29714 h 74210"/>
                  <a:gd name="connsiteX101" fmla="*/ 0 w 225242"/>
                  <a:gd name="connsiteY101" fmla="*/ 28806 h 74210"/>
                  <a:gd name="connsiteX102" fmla="*/ 7702 w 225242"/>
                  <a:gd name="connsiteY102" fmla="*/ 24720 h 74210"/>
                  <a:gd name="connsiteX103" fmla="*/ 9519 w 225242"/>
                  <a:gd name="connsiteY103" fmla="*/ 24720 h 74210"/>
                  <a:gd name="connsiteX104" fmla="*/ 12243 w 225242"/>
                  <a:gd name="connsiteY104" fmla="*/ 25628 h 74210"/>
                  <a:gd name="connsiteX105" fmla="*/ 14513 w 225242"/>
                  <a:gd name="connsiteY105" fmla="*/ 25174 h 74210"/>
                  <a:gd name="connsiteX106" fmla="*/ 13151 w 225242"/>
                  <a:gd name="connsiteY106" fmla="*/ 24266 h 74210"/>
                  <a:gd name="connsiteX107" fmla="*/ 12697 w 225242"/>
                  <a:gd name="connsiteY107" fmla="*/ 23358 h 74210"/>
                  <a:gd name="connsiteX108" fmla="*/ 11335 w 225242"/>
                  <a:gd name="connsiteY108" fmla="*/ 22450 h 74210"/>
                  <a:gd name="connsiteX109" fmla="*/ 10881 w 225242"/>
                  <a:gd name="connsiteY109" fmla="*/ 21542 h 74210"/>
                  <a:gd name="connsiteX110" fmla="*/ 10427 w 225242"/>
                  <a:gd name="connsiteY110" fmla="*/ 20180 h 74210"/>
                  <a:gd name="connsiteX111" fmla="*/ 11789 w 225242"/>
                  <a:gd name="connsiteY111" fmla="*/ 17909 h 74210"/>
                  <a:gd name="connsiteX112" fmla="*/ 12243 w 225242"/>
                  <a:gd name="connsiteY112" fmla="*/ 16547 h 74210"/>
                  <a:gd name="connsiteX113" fmla="*/ 13605 w 225242"/>
                  <a:gd name="connsiteY113" fmla="*/ 15185 h 74210"/>
                  <a:gd name="connsiteX114" fmla="*/ 14059 w 225242"/>
                  <a:gd name="connsiteY114" fmla="*/ 14277 h 74210"/>
                  <a:gd name="connsiteX115" fmla="*/ 16329 w 225242"/>
                  <a:gd name="connsiteY115" fmla="*/ 12461 h 74210"/>
                  <a:gd name="connsiteX116" fmla="*/ 17691 w 225242"/>
                  <a:gd name="connsiteY116" fmla="*/ 11553 h 74210"/>
                  <a:gd name="connsiteX117" fmla="*/ 18146 w 225242"/>
                  <a:gd name="connsiteY117" fmla="*/ 10645 h 74210"/>
                  <a:gd name="connsiteX118" fmla="*/ 18600 w 225242"/>
                  <a:gd name="connsiteY118" fmla="*/ 9283 h 74210"/>
                  <a:gd name="connsiteX119" fmla="*/ 21324 w 225242"/>
                  <a:gd name="connsiteY119" fmla="*/ 9283 h 74210"/>
                  <a:gd name="connsiteX120" fmla="*/ 24048 w 225242"/>
                  <a:gd name="connsiteY120" fmla="*/ 8375 h 74210"/>
                  <a:gd name="connsiteX121" fmla="*/ 25410 w 225242"/>
                  <a:gd name="connsiteY121" fmla="*/ 8375 h 74210"/>
                  <a:gd name="connsiteX122" fmla="*/ 27226 w 225242"/>
                  <a:gd name="connsiteY122" fmla="*/ 7466 h 74210"/>
                  <a:gd name="connsiteX123" fmla="*/ 28588 w 225242"/>
                  <a:gd name="connsiteY123" fmla="*/ 7466 h 74210"/>
                  <a:gd name="connsiteX124" fmla="*/ 30405 w 225242"/>
                  <a:gd name="connsiteY124" fmla="*/ 5650 h 74210"/>
                  <a:gd name="connsiteX125" fmla="*/ 31313 w 225242"/>
                  <a:gd name="connsiteY125" fmla="*/ 5650 h 74210"/>
                  <a:gd name="connsiteX126" fmla="*/ 32675 w 225242"/>
                  <a:gd name="connsiteY126" fmla="*/ 4742 h 74210"/>
                  <a:gd name="connsiteX127" fmla="*/ 33583 w 225242"/>
                  <a:gd name="connsiteY127" fmla="*/ 4742 h 74210"/>
                  <a:gd name="connsiteX128" fmla="*/ 35399 w 225242"/>
                  <a:gd name="connsiteY128" fmla="*/ 3380 h 74210"/>
                  <a:gd name="connsiteX129" fmla="*/ 36307 w 225242"/>
                  <a:gd name="connsiteY129" fmla="*/ 4288 h 74210"/>
                  <a:gd name="connsiteX130" fmla="*/ 37669 w 225242"/>
                  <a:gd name="connsiteY130" fmla="*/ 3380 h 74210"/>
                  <a:gd name="connsiteX131" fmla="*/ 39031 w 225242"/>
                  <a:gd name="connsiteY131" fmla="*/ 3380 h 74210"/>
                  <a:gd name="connsiteX132" fmla="*/ 40848 w 225242"/>
                  <a:gd name="connsiteY132" fmla="*/ 3380 h 74210"/>
                  <a:gd name="connsiteX133" fmla="*/ 42210 w 225242"/>
                  <a:gd name="connsiteY133" fmla="*/ 2018 h 74210"/>
                  <a:gd name="connsiteX134" fmla="*/ 48566 w 225242"/>
                  <a:gd name="connsiteY134" fmla="*/ 2018 h 74210"/>
                  <a:gd name="connsiteX135" fmla="*/ 50837 w 225242"/>
                  <a:gd name="connsiteY135" fmla="*/ 1110 h 74210"/>
                  <a:gd name="connsiteX136" fmla="*/ 52199 w 225242"/>
                  <a:gd name="connsiteY136" fmla="*/ 1110 h 74210"/>
                  <a:gd name="connsiteX137" fmla="*/ 54469 w 225242"/>
                  <a:gd name="connsiteY137" fmla="*/ 202 h 74210"/>
                  <a:gd name="connsiteX138" fmla="*/ 65804 w 225242"/>
                  <a:gd name="connsiteY138" fmla="*/ 202 h 74210"/>
                  <a:gd name="connsiteX139" fmla="*/ 68074 w 225242"/>
                  <a:gd name="connsiteY139" fmla="*/ 202 h 74210"/>
                  <a:gd name="connsiteX140" fmla="*/ 71706 w 225242"/>
                  <a:gd name="connsiteY140" fmla="*/ 656 h 74210"/>
                  <a:gd name="connsiteX141" fmla="*/ 77609 w 225242"/>
                  <a:gd name="connsiteY141" fmla="*/ 656 h 74210"/>
                  <a:gd name="connsiteX142" fmla="*/ 80787 w 225242"/>
                  <a:gd name="connsiteY142" fmla="*/ 1564 h 74210"/>
                  <a:gd name="connsiteX143" fmla="*/ 83057 w 225242"/>
                  <a:gd name="connsiteY143" fmla="*/ 2018 h 74210"/>
                  <a:gd name="connsiteX144" fmla="*/ 88960 w 225242"/>
                  <a:gd name="connsiteY144" fmla="*/ 2018 h 74210"/>
                  <a:gd name="connsiteX145" fmla="*/ 90776 w 225242"/>
                  <a:gd name="connsiteY145" fmla="*/ 3380 h 74210"/>
                  <a:gd name="connsiteX146" fmla="*/ 93046 w 225242"/>
                  <a:gd name="connsiteY146" fmla="*/ 4288 h 74210"/>
                  <a:gd name="connsiteX147" fmla="*/ 94408 w 225242"/>
                  <a:gd name="connsiteY147" fmla="*/ 5196 h 74210"/>
                  <a:gd name="connsiteX148" fmla="*/ 95770 w 225242"/>
                  <a:gd name="connsiteY148" fmla="*/ 6104 h 74210"/>
                  <a:gd name="connsiteX149" fmla="*/ 97587 w 225242"/>
                  <a:gd name="connsiteY149" fmla="*/ 5650 h 74210"/>
                  <a:gd name="connsiteX150" fmla="*/ 99403 w 225242"/>
                  <a:gd name="connsiteY150" fmla="*/ 4742 h 74210"/>
                  <a:gd name="connsiteX151" fmla="*/ 100311 w 225242"/>
                  <a:gd name="connsiteY151" fmla="*/ 4742 h 74210"/>
                  <a:gd name="connsiteX152" fmla="*/ 101673 w 225242"/>
                  <a:gd name="connsiteY152" fmla="*/ 5650 h 74210"/>
                  <a:gd name="connsiteX153" fmla="*/ 104397 w 225242"/>
                  <a:gd name="connsiteY153" fmla="*/ 6558 h 74210"/>
                  <a:gd name="connsiteX154" fmla="*/ 108029 w 225242"/>
                  <a:gd name="connsiteY154" fmla="*/ 7466 h 74210"/>
                  <a:gd name="connsiteX155" fmla="*/ 109392 w 225242"/>
                  <a:gd name="connsiteY155" fmla="*/ 10191 h 74210"/>
                  <a:gd name="connsiteX156" fmla="*/ 111208 w 225242"/>
                  <a:gd name="connsiteY156" fmla="*/ 12461 h 74210"/>
                  <a:gd name="connsiteX157" fmla="*/ 112570 w 225242"/>
                  <a:gd name="connsiteY157" fmla="*/ 14277 h 74210"/>
                  <a:gd name="connsiteX158" fmla="*/ 113932 w 225242"/>
                  <a:gd name="connsiteY158" fmla="*/ 15185 h 74210"/>
                  <a:gd name="connsiteX159" fmla="*/ 115294 w 225242"/>
                  <a:gd name="connsiteY159" fmla="*/ 16093 h 74210"/>
                  <a:gd name="connsiteX160" fmla="*/ 117564 w 225242"/>
                  <a:gd name="connsiteY160" fmla="*/ 16547 h 74210"/>
                  <a:gd name="connsiteX161" fmla="*/ 121651 w 225242"/>
                  <a:gd name="connsiteY161" fmla="*/ 17455 h 74210"/>
                  <a:gd name="connsiteX162" fmla="*/ 124829 w 225242"/>
                  <a:gd name="connsiteY162" fmla="*/ 18363 h 74210"/>
                  <a:gd name="connsiteX163" fmla="*/ 130278 w 225242"/>
                  <a:gd name="connsiteY163" fmla="*/ 18363 h 74210"/>
                  <a:gd name="connsiteX164" fmla="*/ 132094 w 225242"/>
                  <a:gd name="connsiteY164" fmla="*/ 18817 h 74210"/>
                  <a:gd name="connsiteX165" fmla="*/ 133002 w 225242"/>
                  <a:gd name="connsiteY165" fmla="*/ 18817 h 74210"/>
                  <a:gd name="connsiteX166" fmla="*/ 132548 w 225242"/>
                  <a:gd name="connsiteY166" fmla="*/ 17909 h 74210"/>
                  <a:gd name="connsiteX167" fmla="*/ 131640 w 225242"/>
                  <a:gd name="connsiteY167" fmla="*/ 16547 h 74210"/>
                  <a:gd name="connsiteX168" fmla="*/ 130278 w 225242"/>
                  <a:gd name="connsiteY168" fmla="*/ 15185 h 74210"/>
                  <a:gd name="connsiteX169" fmla="*/ 129369 w 225242"/>
                  <a:gd name="connsiteY169" fmla="*/ 14731 h 74210"/>
                  <a:gd name="connsiteX170" fmla="*/ 128461 w 225242"/>
                  <a:gd name="connsiteY170" fmla="*/ 14277 h 74210"/>
                  <a:gd name="connsiteX171" fmla="*/ 130731 w 225242"/>
                  <a:gd name="connsiteY171" fmla="*/ 14277 h 74210"/>
                  <a:gd name="connsiteX172" fmla="*/ 132548 w 225242"/>
                  <a:gd name="connsiteY172" fmla="*/ 13823 h 74210"/>
                  <a:gd name="connsiteX173" fmla="*/ 135272 w 225242"/>
                  <a:gd name="connsiteY173" fmla="*/ 12915 h 74210"/>
                  <a:gd name="connsiteX174" fmla="*/ 139358 w 225242"/>
                  <a:gd name="connsiteY174" fmla="*/ 16093 h 74210"/>
                  <a:gd name="connsiteX175" fmla="*/ 140266 w 225242"/>
                  <a:gd name="connsiteY175" fmla="*/ 17001 h 74210"/>
                  <a:gd name="connsiteX176" fmla="*/ 143396 w 225242"/>
                  <a:gd name="connsiteY176" fmla="*/ 19417 h 74210"/>
                  <a:gd name="connsiteX177" fmla="*/ 144807 w 225242"/>
                  <a:gd name="connsiteY177" fmla="*/ 20634 h 74210"/>
                  <a:gd name="connsiteX178" fmla="*/ 146623 w 225242"/>
                  <a:gd name="connsiteY178" fmla="*/ 23358 h 74210"/>
                  <a:gd name="connsiteX179" fmla="*/ 148439 w 225242"/>
                  <a:gd name="connsiteY179" fmla="*/ 24720 h 74210"/>
                  <a:gd name="connsiteX180" fmla="*/ 150255 w 225242"/>
                  <a:gd name="connsiteY180" fmla="*/ 24720 h 74210"/>
                  <a:gd name="connsiteX181" fmla="*/ 150709 w 225242"/>
                  <a:gd name="connsiteY181" fmla="*/ 26990 h 74210"/>
                  <a:gd name="connsiteX182" fmla="*/ 149347 w 225242"/>
                  <a:gd name="connsiteY182" fmla="*/ 27898 h 74210"/>
                  <a:gd name="connsiteX183" fmla="*/ 147531 w 225242"/>
                  <a:gd name="connsiteY183" fmla="*/ 27444 h 74210"/>
                  <a:gd name="connsiteX184" fmla="*/ 146623 w 225242"/>
                  <a:gd name="connsiteY184" fmla="*/ 26082 h 74210"/>
                  <a:gd name="connsiteX185" fmla="*/ 144807 w 225242"/>
                  <a:gd name="connsiteY185" fmla="*/ 25628 h 74210"/>
                  <a:gd name="connsiteX186" fmla="*/ 143899 w 225242"/>
                  <a:gd name="connsiteY186" fmla="*/ 24266 h 74210"/>
                  <a:gd name="connsiteX187" fmla="*/ 142991 w 225242"/>
                  <a:gd name="connsiteY187" fmla="*/ 22904 h 74210"/>
                  <a:gd name="connsiteX188" fmla="*/ 142991 w 225242"/>
                  <a:gd name="connsiteY188" fmla="*/ 21542 h 74210"/>
                  <a:gd name="connsiteX189" fmla="*/ 142082 w 225242"/>
                  <a:gd name="connsiteY189" fmla="*/ 20180 h 74210"/>
                  <a:gd name="connsiteX190" fmla="*/ 140266 w 225242"/>
                  <a:gd name="connsiteY190" fmla="*/ 19726 h 74210"/>
                  <a:gd name="connsiteX191" fmla="*/ 139358 w 225242"/>
                  <a:gd name="connsiteY191" fmla="*/ 19272 h 74210"/>
                  <a:gd name="connsiteX192" fmla="*/ 138450 w 225242"/>
                  <a:gd name="connsiteY192" fmla="*/ 17909 h 74210"/>
                  <a:gd name="connsiteX193" fmla="*/ 137088 w 225242"/>
                  <a:gd name="connsiteY193" fmla="*/ 17909 h 74210"/>
                  <a:gd name="connsiteX194" fmla="*/ 134364 w 225242"/>
                  <a:gd name="connsiteY194" fmla="*/ 18363 h 74210"/>
                  <a:gd name="connsiteX195" fmla="*/ 133910 w 225242"/>
                  <a:gd name="connsiteY195" fmla="*/ 19272 h 74210"/>
                  <a:gd name="connsiteX196" fmla="*/ 134818 w 225242"/>
                  <a:gd name="connsiteY196" fmla="*/ 20634 h 74210"/>
                  <a:gd name="connsiteX197" fmla="*/ 135272 w 225242"/>
                  <a:gd name="connsiteY197" fmla="*/ 21996 h 74210"/>
                  <a:gd name="connsiteX198" fmla="*/ 137088 w 225242"/>
                  <a:gd name="connsiteY198" fmla="*/ 22450 h 74210"/>
                  <a:gd name="connsiteX199" fmla="*/ 139358 w 225242"/>
                  <a:gd name="connsiteY199" fmla="*/ 23358 h 74210"/>
                  <a:gd name="connsiteX200" fmla="*/ 140266 w 225242"/>
                  <a:gd name="connsiteY200" fmla="*/ 23812 h 74210"/>
                  <a:gd name="connsiteX201" fmla="*/ 141629 w 225242"/>
                  <a:gd name="connsiteY201" fmla="*/ 24720 h 74210"/>
                  <a:gd name="connsiteX202" fmla="*/ 143445 w 225242"/>
                  <a:gd name="connsiteY202" fmla="*/ 26536 h 74210"/>
                  <a:gd name="connsiteX203" fmla="*/ 144807 w 225242"/>
                  <a:gd name="connsiteY203" fmla="*/ 28806 h 74210"/>
                  <a:gd name="connsiteX204" fmla="*/ 146169 w 225242"/>
                  <a:gd name="connsiteY204" fmla="*/ 27444 h 74210"/>
                  <a:gd name="connsiteX205" fmla="*/ 146623 w 225242"/>
                  <a:gd name="connsiteY205" fmla="*/ 28806 h 74210"/>
                  <a:gd name="connsiteX206" fmla="*/ 147985 w 225242"/>
                  <a:gd name="connsiteY206" fmla="*/ 30169 h 74210"/>
                  <a:gd name="connsiteX207" fmla="*/ 149347 w 225242"/>
                  <a:gd name="connsiteY207" fmla="*/ 31077 h 74210"/>
                  <a:gd name="connsiteX208" fmla="*/ 150709 w 225242"/>
                  <a:gd name="connsiteY208" fmla="*/ 31531 h 74210"/>
                  <a:gd name="connsiteX209" fmla="*/ 152526 w 225242"/>
                  <a:gd name="connsiteY209" fmla="*/ 31531 h 74210"/>
                  <a:gd name="connsiteX210" fmla="*/ 153888 w 225242"/>
                  <a:gd name="connsiteY210" fmla="*/ 31985 h 74210"/>
                  <a:gd name="connsiteX211" fmla="*/ 155250 w 225242"/>
                  <a:gd name="connsiteY211" fmla="*/ 33347 h 74210"/>
                  <a:gd name="connsiteX212" fmla="*/ 155250 w 225242"/>
                  <a:gd name="connsiteY212" fmla="*/ 31531 h 74210"/>
                  <a:gd name="connsiteX213" fmla="*/ 157066 w 225242"/>
                  <a:gd name="connsiteY213" fmla="*/ 31985 h 74210"/>
                  <a:gd name="connsiteX214" fmla="*/ 157520 w 225242"/>
                  <a:gd name="connsiteY214" fmla="*/ 33347 h 74210"/>
                  <a:gd name="connsiteX215" fmla="*/ 157974 w 225242"/>
                  <a:gd name="connsiteY215" fmla="*/ 34709 h 74210"/>
                  <a:gd name="connsiteX216" fmla="*/ 158428 w 225242"/>
                  <a:gd name="connsiteY216" fmla="*/ 36979 h 74210"/>
                  <a:gd name="connsiteX217" fmla="*/ 157974 w 225242"/>
                  <a:gd name="connsiteY217" fmla="*/ 37887 h 74210"/>
                  <a:gd name="connsiteX218" fmla="*/ 159790 w 225242"/>
                  <a:gd name="connsiteY218" fmla="*/ 36979 h 74210"/>
                  <a:gd name="connsiteX219" fmla="*/ 160698 w 225242"/>
                  <a:gd name="connsiteY219" fmla="*/ 36979 h 74210"/>
                  <a:gd name="connsiteX220" fmla="*/ 161606 w 225242"/>
                  <a:gd name="connsiteY220" fmla="*/ 34709 h 74210"/>
                  <a:gd name="connsiteX221" fmla="*/ 162514 w 225242"/>
                  <a:gd name="connsiteY221" fmla="*/ 36071 h 74210"/>
                  <a:gd name="connsiteX222" fmla="*/ 163877 w 225242"/>
                  <a:gd name="connsiteY222" fmla="*/ 36979 h 74210"/>
                  <a:gd name="connsiteX223" fmla="*/ 164331 w 225242"/>
                  <a:gd name="connsiteY223" fmla="*/ 37887 h 74210"/>
                  <a:gd name="connsiteX224" fmla="*/ 165239 w 225242"/>
                  <a:gd name="connsiteY224" fmla="*/ 39703 h 74210"/>
                  <a:gd name="connsiteX225" fmla="*/ 167509 w 225242"/>
                  <a:gd name="connsiteY225" fmla="*/ 41065 h 74210"/>
                  <a:gd name="connsiteX226" fmla="*/ 169325 w 225242"/>
                  <a:gd name="connsiteY226" fmla="*/ 41520 h 74210"/>
                  <a:gd name="connsiteX227" fmla="*/ 172049 w 225242"/>
                  <a:gd name="connsiteY227" fmla="*/ 41974 h 74210"/>
                  <a:gd name="connsiteX228" fmla="*/ 172957 w 225242"/>
                  <a:gd name="connsiteY228" fmla="*/ 43336 h 74210"/>
                  <a:gd name="connsiteX229" fmla="*/ 174319 w 225242"/>
                  <a:gd name="connsiteY229" fmla="*/ 42428 h 74210"/>
                  <a:gd name="connsiteX230" fmla="*/ 177044 w 225242"/>
                  <a:gd name="connsiteY230" fmla="*/ 42428 h 74210"/>
                  <a:gd name="connsiteX231" fmla="*/ 177952 w 225242"/>
                  <a:gd name="connsiteY231" fmla="*/ 43336 h 74210"/>
                  <a:gd name="connsiteX232" fmla="*/ 179314 w 225242"/>
                  <a:gd name="connsiteY232" fmla="*/ 44244 h 74210"/>
                  <a:gd name="connsiteX233" fmla="*/ 181130 w 225242"/>
                  <a:gd name="connsiteY233" fmla="*/ 44698 h 74210"/>
                  <a:gd name="connsiteX234" fmla="*/ 182038 w 225242"/>
                  <a:gd name="connsiteY234" fmla="*/ 46060 h 74210"/>
                  <a:gd name="connsiteX235" fmla="*/ 185670 w 225242"/>
                  <a:gd name="connsiteY235" fmla="*/ 46514 h 74210"/>
                  <a:gd name="connsiteX236" fmla="*/ 187033 w 225242"/>
                  <a:gd name="connsiteY236" fmla="*/ 46514 h 74210"/>
                  <a:gd name="connsiteX237" fmla="*/ 188395 w 225242"/>
                  <a:gd name="connsiteY237" fmla="*/ 45606 h 74210"/>
                  <a:gd name="connsiteX238" fmla="*/ 190211 w 225242"/>
                  <a:gd name="connsiteY238" fmla="*/ 45152 h 74210"/>
                  <a:gd name="connsiteX239" fmla="*/ 192027 w 225242"/>
                  <a:gd name="connsiteY239" fmla="*/ 45152 h 74210"/>
                  <a:gd name="connsiteX240" fmla="*/ 193843 w 225242"/>
                  <a:gd name="connsiteY240" fmla="*/ 45606 h 74210"/>
                  <a:gd name="connsiteX241" fmla="*/ 193843 w 225242"/>
                  <a:gd name="connsiteY241" fmla="*/ 46968 h 74210"/>
                  <a:gd name="connsiteX242" fmla="*/ 193843 w 225242"/>
                  <a:gd name="connsiteY242" fmla="*/ 48330 h 74210"/>
                  <a:gd name="connsiteX243" fmla="*/ 192935 w 225242"/>
                  <a:gd name="connsiteY243" fmla="*/ 49692 h 74210"/>
                  <a:gd name="connsiteX244" fmla="*/ 192935 w 225242"/>
                  <a:gd name="connsiteY244" fmla="*/ 51509 h 74210"/>
                  <a:gd name="connsiteX245" fmla="*/ 193843 w 225242"/>
                  <a:gd name="connsiteY245" fmla="*/ 52416 h 74210"/>
                  <a:gd name="connsiteX246" fmla="*/ 195659 w 225242"/>
                  <a:gd name="connsiteY246" fmla="*/ 53779 h 74210"/>
                  <a:gd name="connsiteX247" fmla="*/ 197930 w 225242"/>
                  <a:gd name="connsiteY247" fmla="*/ 54687 h 74210"/>
                  <a:gd name="connsiteX248" fmla="*/ 198838 w 225242"/>
                  <a:gd name="connsiteY248" fmla="*/ 54687 h 74210"/>
                  <a:gd name="connsiteX249" fmla="*/ 200654 w 225242"/>
                  <a:gd name="connsiteY249" fmla="*/ 55141 h 74210"/>
                  <a:gd name="connsiteX250" fmla="*/ 205194 w 225242"/>
                  <a:gd name="connsiteY250" fmla="*/ 55141 h 74210"/>
                  <a:gd name="connsiteX251" fmla="*/ 206556 w 225242"/>
                  <a:gd name="connsiteY251" fmla="*/ 55595 h 74210"/>
                  <a:gd name="connsiteX252" fmla="*/ 209281 w 225242"/>
                  <a:gd name="connsiteY252" fmla="*/ 56049 h 74210"/>
                  <a:gd name="connsiteX253" fmla="*/ 210643 w 225242"/>
                  <a:gd name="connsiteY253" fmla="*/ 56957 h 74210"/>
                  <a:gd name="connsiteX254" fmla="*/ 211551 w 225242"/>
                  <a:gd name="connsiteY254" fmla="*/ 57865 h 74210"/>
                  <a:gd name="connsiteX255" fmla="*/ 212913 w 225242"/>
                  <a:gd name="connsiteY255" fmla="*/ 59227 h 74210"/>
                  <a:gd name="connsiteX256" fmla="*/ 214275 w 225242"/>
                  <a:gd name="connsiteY256" fmla="*/ 60589 h 74210"/>
                  <a:gd name="connsiteX257" fmla="*/ 216091 w 225242"/>
                  <a:gd name="connsiteY257" fmla="*/ 61951 h 74210"/>
                  <a:gd name="connsiteX258" fmla="*/ 217453 w 225242"/>
                  <a:gd name="connsiteY258" fmla="*/ 63314 h 74210"/>
                  <a:gd name="connsiteX259" fmla="*/ 221086 w 225242"/>
                  <a:gd name="connsiteY259" fmla="*/ 63314 h 74210"/>
                  <a:gd name="connsiteX260" fmla="*/ 223810 w 225242"/>
                  <a:gd name="connsiteY260" fmla="*/ 64676 h 74210"/>
                  <a:gd name="connsiteX261" fmla="*/ 224718 w 225242"/>
                  <a:gd name="connsiteY261" fmla="*/ 66492 h 74210"/>
                  <a:gd name="connsiteX262" fmla="*/ 224718 w 225242"/>
                  <a:gd name="connsiteY262" fmla="*/ 67400 h 74210"/>
                  <a:gd name="connsiteX263" fmla="*/ 224718 w 225242"/>
                  <a:gd name="connsiteY263" fmla="*/ 69670 h 74210"/>
                  <a:gd name="connsiteX264" fmla="*/ 219724 w 225242"/>
                  <a:gd name="connsiteY264" fmla="*/ 69216 h 74210"/>
                  <a:gd name="connsiteX265" fmla="*/ 217453 w 225242"/>
                  <a:gd name="connsiteY265" fmla="*/ 68762 h 74210"/>
                  <a:gd name="connsiteX266" fmla="*/ 213367 w 225242"/>
                  <a:gd name="connsiteY266" fmla="*/ 68762 h 74210"/>
                  <a:gd name="connsiteX267" fmla="*/ 211551 w 225242"/>
                  <a:gd name="connsiteY267" fmla="*/ 69216 h 74210"/>
                  <a:gd name="connsiteX268" fmla="*/ 209281 w 225242"/>
                  <a:gd name="connsiteY268" fmla="*/ 70124 h 74210"/>
                  <a:gd name="connsiteX269" fmla="*/ 208372 w 225242"/>
                  <a:gd name="connsiteY269" fmla="*/ 70124 h 74210"/>
                  <a:gd name="connsiteX270" fmla="*/ 207010 w 225242"/>
                  <a:gd name="connsiteY270" fmla="*/ 70578 h 74210"/>
                  <a:gd name="connsiteX271" fmla="*/ 205648 w 225242"/>
                  <a:gd name="connsiteY271" fmla="*/ 71940 h 74210"/>
                  <a:gd name="connsiteX272" fmla="*/ 202470 w 225242"/>
                  <a:gd name="connsiteY272" fmla="*/ 72849 h 74210"/>
                  <a:gd name="connsiteX273" fmla="*/ 202924 w 225242"/>
                  <a:gd name="connsiteY273" fmla="*/ 71486 h 74210"/>
                  <a:gd name="connsiteX274" fmla="*/ 203378 w 225242"/>
                  <a:gd name="connsiteY274" fmla="*/ 69670 h 74210"/>
                  <a:gd name="connsiteX275" fmla="*/ 201562 w 225242"/>
                  <a:gd name="connsiteY275" fmla="*/ 68762 h 74210"/>
                  <a:gd name="connsiteX276" fmla="*/ 201108 w 225242"/>
                  <a:gd name="connsiteY276" fmla="*/ 71032 h 74210"/>
                  <a:gd name="connsiteX277" fmla="*/ 200200 w 225242"/>
                  <a:gd name="connsiteY277" fmla="*/ 71940 h 74210"/>
                  <a:gd name="connsiteX278" fmla="*/ 198384 w 225242"/>
                  <a:gd name="connsiteY278" fmla="*/ 72394 h 74210"/>
                  <a:gd name="connsiteX279" fmla="*/ 195659 w 225242"/>
                  <a:gd name="connsiteY279" fmla="*/ 72394 h 74210"/>
                  <a:gd name="connsiteX280" fmla="*/ 193843 w 225242"/>
                  <a:gd name="connsiteY280" fmla="*/ 72394 h 74210"/>
                  <a:gd name="connsiteX281" fmla="*/ 191119 w 225242"/>
                  <a:gd name="connsiteY281" fmla="*/ 71940 h 74210"/>
                  <a:gd name="connsiteX282" fmla="*/ 189757 w 225242"/>
                  <a:gd name="connsiteY282" fmla="*/ 71486 h 74210"/>
                  <a:gd name="connsiteX283" fmla="*/ 186125 w 225242"/>
                  <a:gd name="connsiteY283" fmla="*/ 71032 h 7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Lst>
                <a:rect l="l" t="t" r="r" b="b"/>
                <a:pathLst>
                  <a:path w="225242" h="74210">
                    <a:moveTo>
                      <a:pt x="186076" y="71032"/>
                    </a:moveTo>
                    <a:lnTo>
                      <a:pt x="176557" y="71032"/>
                    </a:lnTo>
                    <a:cubicBezTo>
                      <a:pt x="176557" y="71032"/>
                      <a:pt x="167947" y="71486"/>
                      <a:pt x="167947" y="71486"/>
                    </a:cubicBezTo>
                    <a:lnTo>
                      <a:pt x="157974" y="72394"/>
                    </a:lnTo>
                    <a:lnTo>
                      <a:pt x="156612" y="72849"/>
                    </a:lnTo>
                    <a:lnTo>
                      <a:pt x="151617" y="74211"/>
                    </a:lnTo>
                    <a:lnTo>
                      <a:pt x="148893" y="74211"/>
                    </a:lnTo>
                    <a:lnTo>
                      <a:pt x="149801" y="72394"/>
                    </a:lnTo>
                    <a:lnTo>
                      <a:pt x="151163" y="71032"/>
                    </a:lnTo>
                    <a:lnTo>
                      <a:pt x="152980" y="68308"/>
                    </a:lnTo>
                    <a:lnTo>
                      <a:pt x="154796" y="66492"/>
                    </a:lnTo>
                    <a:lnTo>
                      <a:pt x="156612" y="65130"/>
                    </a:lnTo>
                    <a:lnTo>
                      <a:pt x="158882" y="63768"/>
                    </a:lnTo>
                    <a:lnTo>
                      <a:pt x="161606" y="62860"/>
                    </a:lnTo>
                    <a:lnTo>
                      <a:pt x="162968" y="61043"/>
                    </a:lnTo>
                    <a:cubicBezTo>
                      <a:pt x="162968" y="61043"/>
                      <a:pt x="162968" y="60135"/>
                      <a:pt x="162514" y="59681"/>
                    </a:cubicBezTo>
                    <a:lnTo>
                      <a:pt x="161152" y="58319"/>
                    </a:lnTo>
                    <a:lnTo>
                      <a:pt x="159336" y="57411"/>
                    </a:lnTo>
                    <a:lnTo>
                      <a:pt x="158882" y="56049"/>
                    </a:lnTo>
                    <a:lnTo>
                      <a:pt x="157520" y="54687"/>
                    </a:lnTo>
                    <a:lnTo>
                      <a:pt x="145277" y="54687"/>
                    </a:lnTo>
                    <a:lnTo>
                      <a:pt x="142099" y="53779"/>
                    </a:lnTo>
                    <a:lnTo>
                      <a:pt x="138920" y="51509"/>
                    </a:lnTo>
                    <a:lnTo>
                      <a:pt x="138012" y="49692"/>
                    </a:lnTo>
                    <a:lnTo>
                      <a:pt x="136650" y="49692"/>
                    </a:lnTo>
                    <a:lnTo>
                      <a:pt x="133926" y="47422"/>
                    </a:lnTo>
                    <a:lnTo>
                      <a:pt x="133018" y="46060"/>
                    </a:lnTo>
                    <a:lnTo>
                      <a:pt x="133018" y="43790"/>
                    </a:lnTo>
                    <a:cubicBezTo>
                      <a:pt x="133018" y="43790"/>
                      <a:pt x="133018" y="42428"/>
                      <a:pt x="133018" y="42428"/>
                    </a:cubicBezTo>
                    <a:lnTo>
                      <a:pt x="131656" y="41065"/>
                    </a:lnTo>
                    <a:lnTo>
                      <a:pt x="131656" y="38795"/>
                    </a:lnTo>
                    <a:lnTo>
                      <a:pt x="130748" y="37433"/>
                    </a:lnTo>
                    <a:cubicBezTo>
                      <a:pt x="130748" y="37433"/>
                      <a:pt x="131202" y="36525"/>
                      <a:pt x="130748" y="36071"/>
                    </a:cubicBezTo>
                    <a:cubicBezTo>
                      <a:pt x="130294" y="35617"/>
                      <a:pt x="128932" y="34709"/>
                      <a:pt x="128932" y="34709"/>
                    </a:cubicBezTo>
                    <a:lnTo>
                      <a:pt x="128024" y="33801"/>
                    </a:lnTo>
                    <a:lnTo>
                      <a:pt x="126207" y="34255"/>
                    </a:lnTo>
                    <a:lnTo>
                      <a:pt x="122575" y="34709"/>
                    </a:lnTo>
                    <a:lnTo>
                      <a:pt x="120759" y="35163"/>
                    </a:lnTo>
                    <a:lnTo>
                      <a:pt x="119397" y="36071"/>
                    </a:lnTo>
                    <a:lnTo>
                      <a:pt x="115764" y="35163"/>
                    </a:lnTo>
                    <a:lnTo>
                      <a:pt x="111224" y="33801"/>
                    </a:lnTo>
                    <a:lnTo>
                      <a:pt x="106229" y="32439"/>
                    </a:lnTo>
                    <a:lnTo>
                      <a:pt x="105321" y="32439"/>
                    </a:lnTo>
                    <a:cubicBezTo>
                      <a:pt x="105321" y="32439"/>
                      <a:pt x="103959" y="32439"/>
                      <a:pt x="103959" y="32439"/>
                    </a:cubicBezTo>
                    <a:lnTo>
                      <a:pt x="99419" y="30169"/>
                    </a:lnTo>
                    <a:cubicBezTo>
                      <a:pt x="99419" y="30169"/>
                      <a:pt x="96241" y="28806"/>
                      <a:pt x="96241" y="28352"/>
                    </a:cubicBezTo>
                    <a:cubicBezTo>
                      <a:pt x="96241" y="27898"/>
                      <a:pt x="93970" y="26990"/>
                      <a:pt x="93970" y="26990"/>
                    </a:cubicBezTo>
                    <a:lnTo>
                      <a:pt x="92608" y="23812"/>
                    </a:lnTo>
                    <a:lnTo>
                      <a:pt x="91246" y="24720"/>
                    </a:lnTo>
                    <a:lnTo>
                      <a:pt x="88068" y="25174"/>
                    </a:lnTo>
                    <a:lnTo>
                      <a:pt x="85344" y="24720"/>
                    </a:lnTo>
                    <a:lnTo>
                      <a:pt x="81711" y="24720"/>
                    </a:lnTo>
                    <a:lnTo>
                      <a:pt x="79895" y="23812"/>
                    </a:lnTo>
                    <a:lnTo>
                      <a:pt x="78987" y="22450"/>
                    </a:lnTo>
                    <a:lnTo>
                      <a:pt x="78079" y="20180"/>
                    </a:lnTo>
                    <a:lnTo>
                      <a:pt x="77171" y="23812"/>
                    </a:lnTo>
                    <a:lnTo>
                      <a:pt x="73993" y="23358"/>
                    </a:lnTo>
                    <a:lnTo>
                      <a:pt x="73085" y="21542"/>
                    </a:lnTo>
                    <a:lnTo>
                      <a:pt x="70814" y="21542"/>
                    </a:lnTo>
                    <a:lnTo>
                      <a:pt x="68544" y="21088"/>
                    </a:lnTo>
                    <a:lnTo>
                      <a:pt x="67182" y="21088"/>
                    </a:lnTo>
                    <a:lnTo>
                      <a:pt x="64912" y="21542"/>
                    </a:lnTo>
                    <a:cubicBezTo>
                      <a:pt x="64912" y="21542"/>
                      <a:pt x="64004" y="19726"/>
                      <a:pt x="63550" y="19272"/>
                    </a:cubicBezTo>
                    <a:cubicBezTo>
                      <a:pt x="63096" y="18817"/>
                      <a:pt x="62188" y="17909"/>
                      <a:pt x="62188" y="17909"/>
                    </a:cubicBezTo>
                    <a:lnTo>
                      <a:pt x="61279" y="17001"/>
                    </a:lnTo>
                    <a:lnTo>
                      <a:pt x="62188" y="15639"/>
                    </a:lnTo>
                    <a:lnTo>
                      <a:pt x="64458" y="16093"/>
                    </a:lnTo>
                    <a:lnTo>
                      <a:pt x="65820" y="16093"/>
                    </a:lnTo>
                    <a:lnTo>
                      <a:pt x="67182" y="15639"/>
                    </a:lnTo>
                    <a:lnTo>
                      <a:pt x="67636" y="14277"/>
                    </a:lnTo>
                    <a:lnTo>
                      <a:pt x="67636" y="12915"/>
                    </a:lnTo>
                    <a:lnTo>
                      <a:pt x="66274" y="11553"/>
                    </a:lnTo>
                    <a:lnTo>
                      <a:pt x="46766" y="11553"/>
                    </a:lnTo>
                    <a:cubicBezTo>
                      <a:pt x="46312" y="11553"/>
                      <a:pt x="44496" y="12461"/>
                      <a:pt x="44496" y="12461"/>
                    </a:cubicBezTo>
                    <a:lnTo>
                      <a:pt x="42226" y="12915"/>
                    </a:lnTo>
                    <a:cubicBezTo>
                      <a:pt x="42226" y="12915"/>
                      <a:pt x="40410" y="13369"/>
                      <a:pt x="39956" y="13823"/>
                    </a:cubicBezTo>
                    <a:cubicBezTo>
                      <a:pt x="39502" y="14277"/>
                      <a:pt x="38139" y="15185"/>
                      <a:pt x="38139" y="15185"/>
                    </a:cubicBezTo>
                    <a:lnTo>
                      <a:pt x="35869" y="17455"/>
                    </a:lnTo>
                    <a:lnTo>
                      <a:pt x="34507" y="18817"/>
                    </a:lnTo>
                    <a:lnTo>
                      <a:pt x="33145" y="20634"/>
                    </a:lnTo>
                    <a:lnTo>
                      <a:pt x="32237" y="21542"/>
                    </a:lnTo>
                    <a:cubicBezTo>
                      <a:pt x="32237" y="21542"/>
                      <a:pt x="29967" y="21996"/>
                      <a:pt x="29513" y="21996"/>
                    </a:cubicBezTo>
                    <a:cubicBezTo>
                      <a:pt x="29059" y="21996"/>
                      <a:pt x="27697" y="21542"/>
                      <a:pt x="27697" y="21542"/>
                    </a:cubicBezTo>
                    <a:lnTo>
                      <a:pt x="24972" y="21542"/>
                    </a:lnTo>
                    <a:lnTo>
                      <a:pt x="22248" y="21996"/>
                    </a:lnTo>
                    <a:cubicBezTo>
                      <a:pt x="22248" y="21996"/>
                      <a:pt x="22248" y="22904"/>
                      <a:pt x="21340" y="23358"/>
                    </a:cubicBezTo>
                    <a:cubicBezTo>
                      <a:pt x="20432" y="23812"/>
                      <a:pt x="19978" y="23812"/>
                      <a:pt x="19978" y="24720"/>
                    </a:cubicBezTo>
                    <a:cubicBezTo>
                      <a:pt x="19978" y="25628"/>
                      <a:pt x="19070" y="27898"/>
                      <a:pt x="19070" y="27898"/>
                    </a:cubicBezTo>
                    <a:lnTo>
                      <a:pt x="18162" y="28352"/>
                    </a:lnTo>
                    <a:lnTo>
                      <a:pt x="15437" y="28806"/>
                    </a:lnTo>
                    <a:lnTo>
                      <a:pt x="13167" y="28806"/>
                    </a:lnTo>
                    <a:lnTo>
                      <a:pt x="11805" y="30169"/>
                    </a:lnTo>
                    <a:lnTo>
                      <a:pt x="10443" y="31985"/>
                    </a:lnTo>
                    <a:lnTo>
                      <a:pt x="9081" y="31077"/>
                    </a:lnTo>
                    <a:lnTo>
                      <a:pt x="9081" y="29714"/>
                    </a:lnTo>
                    <a:cubicBezTo>
                      <a:pt x="9081" y="29714"/>
                      <a:pt x="9989" y="28352"/>
                      <a:pt x="9989" y="28352"/>
                    </a:cubicBezTo>
                    <a:cubicBezTo>
                      <a:pt x="9989" y="28352"/>
                      <a:pt x="9535" y="27444"/>
                      <a:pt x="9081" y="27444"/>
                    </a:cubicBezTo>
                    <a:lnTo>
                      <a:pt x="6811" y="27444"/>
                    </a:lnTo>
                    <a:lnTo>
                      <a:pt x="4540" y="28352"/>
                    </a:lnTo>
                    <a:lnTo>
                      <a:pt x="3178" y="29714"/>
                    </a:lnTo>
                    <a:lnTo>
                      <a:pt x="908" y="29714"/>
                    </a:lnTo>
                    <a:cubicBezTo>
                      <a:pt x="908" y="29714"/>
                      <a:pt x="0" y="28806"/>
                      <a:pt x="0" y="28806"/>
                    </a:cubicBezTo>
                    <a:lnTo>
                      <a:pt x="7702" y="24720"/>
                    </a:lnTo>
                    <a:lnTo>
                      <a:pt x="9519" y="24720"/>
                    </a:lnTo>
                    <a:lnTo>
                      <a:pt x="12243" y="25628"/>
                    </a:lnTo>
                    <a:lnTo>
                      <a:pt x="14513" y="25174"/>
                    </a:lnTo>
                    <a:lnTo>
                      <a:pt x="13151" y="24266"/>
                    </a:lnTo>
                    <a:lnTo>
                      <a:pt x="12697" y="23358"/>
                    </a:lnTo>
                    <a:lnTo>
                      <a:pt x="11335" y="22450"/>
                    </a:lnTo>
                    <a:lnTo>
                      <a:pt x="10881" y="21542"/>
                    </a:lnTo>
                    <a:lnTo>
                      <a:pt x="10427" y="20180"/>
                    </a:lnTo>
                    <a:lnTo>
                      <a:pt x="11789" y="17909"/>
                    </a:lnTo>
                    <a:lnTo>
                      <a:pt x="12243" y="16547"/>
                    </a:lnTo>
                    <a:cubicBezTo>
                      <a:pt x="12243" y="16547"/>
                      <a:pt x="13151" y="16093"/>
                      <a:pt x="13605" y="15185"/>
                    </a:cubicBezTo>
                    <a:lnTo>
                      <a:pt x="14059" y="14277"/>
                    </a:lnTo>
                    <a:lnTo>
                      <a:pt x="16329" y="12461"/>
                    </a:lnTo>
                    <a:lnTo>
                      <a:pt x="17691" y="11553"/>
                    </a:lnTo>
                    <a:lnTo>
                      <a:pt x="18146" y="10645"/>
                    </a:lnTo>
                    <a:lnTo>
                      <a:pt x="18600" y="9283"/>
                    </a:lnTo>
                    <a:lnTo>
                      <a:pt x="21324" y="9283"/>
                    </a:lnTo>
                    <a:cubicBezTo>
                      <a:pt x="21324" y="9283"/>
                      <a:pt x="24048" y="8375"/>
                      <a:pt x="24048" y="8375"/>
                    </a:cubicBezTo>
                    <a:lnTo>
                      <a:pt x="25410" y="8375"/>
                    </a:lnTo>
                    <a:lnTo>
                      <a:pt x="27226" y="7466"/>
                    </a:lnTo>
                    <a:lnTo>
                      <a:pt x="28588" y="7466"/>
                    </a:lnTo>
                    <a:cubicBezTo>
                      <a:pt x="28588" y="7466"/>
                      <a:pt x="30405" y="5650"/>
                      <a:pt x="30405" y="5650"/>
                    </a:cubicBezTo>
                    <a:lnTo>
                      <a:pt x="31313" y="5650"/>
                    </a:lnTo>
                    <a:lnTo>
                      <a:pt x="32675" y="4742"/>
                    </a:lnTo>
                    <a:cubicBezTo>
                      <a:pt x="32675" y="4742"/>
                      <a:pt x="33129" y="5196"/>
                      <a:pt x="33583" y="4742"/>
                    </a:cubicBezTo>
                    <a:cubicBezTo>
                      <a:pt x="34037" y="4288"/>
                      <a:pt x="35399" y="3380"/>
                      <a:pt x="35399" y="3380"/>
                    </a:cubicBezTo>
                    <a:lnTo>
                      <a:pt x="36307" y="4288"/>
                    </a:lnTo>
                    <a:lnTo>
                      <a:pt x="37669" y="3380"/>
                    </a:lnTo>
                    <a:lnTo>
                      <a:pt x="39031" y="3380"/>
                    </a:lnTo>
                    <a:cubicBezTo>
                      <a:pt x="39031" y="3380"/>
                      <a:pt x="40848" y="3380"/>
                      <a:pt x="40848" y="3380"/>
                    </a:cubicBezTo>
                    <a:lnTo>
                      <a:pt x="42210" y="2018"/>
                    </a:lnTo>
                    <a:lnTo>
                      <a:pt x="48566" y="2018"/>
                    </a:lnTo>
                    <a:lnTo>
                      <a:pt x="50837" y="1110"/>
                    </a:lnTo>
                    <a:lnTo>
                      <a:pt x="52199" y="1110"/>
                    </a:lnTo>
                    <a:lnTo>
                      <a:pt x="54469" y="202"/>
                    </a:lnTo>
                    <a:lnTo>
                      <a:pt x="65804" y="202"/>
                    </a:lnTo>
                    <a:cubicBezTo>
                      <a:pt x="65804" y="202"/>
                      <a:pt x="67620" y="-252"/>
                      <a:pt x="68074" y="202"/>
                    </a:cubicBezTo>
                    <a:cubicBezTo>
                      <a:pt x="68528" y="656"/>
                      <a:pt x="71706" y="656"/>
                      <a:pt x="71706" y="656"/>
                    </a:cubicBezTo>
                    <a:lnTo>
                      <a:pt x="77609" y="656"/>
                    </a:lnTo>
                    <a:cubicBezTo>
                      <a:pt x="77609" y="656"/>
                      <a:pt x="80333" y="1564"/>
                      <a:pt x="80787" y="1564"/>
                    </a:cubicBezTo>
                    <a:cubicBezTo>
                      <a:pt x="81241" y="1564"/>
                      <a:pt x="83057" y="2018"/>
                      <a:pt x="83057" y="2018"/>
                    </a:cubicBezTo>
                    <a:lnTo>
                      <a:pt x="88960" y="2018"/>
                    </a:lnTo>
                    <a:lnTo>
                      <a:pt x="90776" y="3380"/>
                    </a:lnTo>
                    <a:lnTo>
                      <a:pt x="93046" y="4288"/>
                    </a:lnTo>
                    <a:lnTo>
                      <a:pt x="94408" y="5196"/>
                    </a:lnTo>
                    <a:lnTo>
                      <a:pt x="95770" y="6104"/>
                    </a:lnTo>
                    <a:lnTo>
                      <a:pt x="97587" y="5650"/>
                    </a:lnTo>
                    <a:lnTo>
                      <a:pt x="99403" y="4742"/>
                    </a:lnTo>
                    <a:lnTo>
                      <a:pt x="100311" y="4742"/>
                    </a:lnTo>
                    <a:lnTo>
                      <a:pt x="101673" y="5650"/>
                    </a:lnTo>
                    <a:cubicBezTo>
                      <a:pt x="101673" y="5650"/>
                      <a:pt x="103489" y="6558"/>
                      <a:pt x="104397" y="6558"/>
                    </a:cubicBezTo>
                    <a:cubicBezTo>
                      <a:pt x="105305" y="6558"/>
                      <a:pt x="108029" y="7466"/>
                      <a:pt x="108029" y="7466"/>
                    </a:cubicBezTo>
                    <a:lnTo>
                      <a:pt x="109392" y="10191"/>
                    </a:lnTo>
                    <a:lnTo>
                      <a:pt x="111208" y="12461"/>
                    </a:lnTo>
                    <a:lnTo>
                      <a:pt x="112570" y="14277"/>
                    </a:lnTo>
                    <a:lnTo>
                      <a:pt x="113932" y="15185"/>
                    </a:lnTo>
                    <a:lnTo>
                      <a:pt x="115294" y="16093"/>
                    </a:lnTo>
                    <a:cubicBezTo>
                      <a:pt x="115294" y="16093"/>
                      <a:pt x="117110" y="16093"/>
                      <a:pt x="117564" y="16547"/>
                    </a:cubicBezTo>
                    <a:cubicBezTo>
                      <a:pt x="118018" y="17001"/>
                      <a:pt x="121651" y="17455"/>
                      <a:pt x="121651" y="17455"/>
                    </a:cubicBezTo>
                    <a:lnTo>
                      <a:pt x="124829" y="18363"/>
                    </a:lnTo>
                    <a:lnTo>
                      <a:pt x="130278" y="18363"/>
                    </a:lnTo>
                    <a:lnTo>
                      <a:pt x="132094" y="18817"/>
                    </a:lnTo>
                    <a:lnTo>
                      <a:pt x="133002" y="18817"/>
                    </a:lnTo>
                    <a:lnTo>
                      <a:pt x="132548" y="17909"/>
                    </a:lnTo>
                    <a:cubicBezTo>
                      <a:pt x="132548" y="17909"/>
                      <a:pt x="132094" y="17455"/>
                      <a:pt x="131640" y="16547"/>
                    </a:cubicBezTo>
                    <a:cubicBezTo>
                      <a:pt x="131186" y="15639"/>
                      <a:pt x="130278" y="15185"/>
                      <a:pt x="130278" y="15185"/>
                    </a:cubicBezTo>
                    <a:lnTo>
                      <a:pt x="129369" y="14731"/>
                    </a:lnTo>
                    <a:lnTo>
                      <a:pt x="128461" y="14277"/>
                    </a:lnTo>
                    <a:lnTo>
                      <a:pt x="130731" y="14277"/>
                    </a:lnTo>
                    <a:lnTo>
                      <a:pt x="132548" y="13823"/>
                    </a:lnTo>
                    <a:lnTo>
                      <a:pt x="135272" y="12915"/>
                    </a:lnTo>
                    <a:lnTo>
                      <a:pt x="139358" y="16093"/>
                    </a:lnTo>
                    <a:lnTo>
                      <a:pt x="140266" y="17001"/>
                    </a:lnTo>
                    <a:cubicBezTo>
                      <a:pt x="140802" y="17261"/>
                      <a:pt x="142261" y="18477"/>
                      <a:pt x="143396" y="19417"/>
                    </a:cubicBezTo>
                    <a:cubicBezTo>
                      <a:pt x="144191" y="20082"/>
                      <a:pt x="144807" y="20634"/>
                      <a:pt x="144807" y="20634"/>
                    </a:cubicBezTo>
                    <a:lnTo>
                      <a:pt x="146623" y="23358"/>
                    </a:lnTo>
                    <a:lnTo>
                      <a:pt x="148439" y="24720"/>
                    </a:lnTo>
                    <a:lnTo>
                      <a:pt x="150255" y="24720"/>
                    </a:lnTo>
                    <a:lnTo>
                      <a:pt x="150709" y="26990"/>
                    </a:lnTo>
                    <a:lnTo>
                      <a:pt x="149347" y="27898"/>
                    </a:lnTo>
                    <a:lnTo>
                      <a:pt x="147531" y="27444"/>
                    </a:lnTo>
                    <a:lnTo>
                      <a:pt x="146623" y="26082"/>
                    </a:lnTo>
                    <a:lnTo>
                      <a:pt x="144807" y="25628"/>
                    </a:lnTo>
                    <a:lnTo>
                      <a:pt x="143899" y="24266"/>
                    </a:lnTo>
                    <a:lnTo>
                      <a:pt x="142991" y="22904"/>
                    </a:lnTo>
                    <a:lnTo>
                      <a:pt x="142991" y="21542"/>
                    </a:lnTo>
                    <a:lnTo>
                      <a:pt x="142082" y="20180"/>
                    </a:lnTo>
                    <a:lnTo>
                      <a:pt x="140266" y="19726"/>
                    </a:lnTo>
                    <a:lnTo>
                      <a:pt x="139358" y="19272"/>
                    </a:lnTo>
                    <a:lnTo>
                      <a:pt x="138450" y="17909"/>
                    </a:lnTo>
                    <a:lnTo>
                      <a:pt x="137088" y="17909"/>
                    </a:lnTo>
                    <a:lnTo>
                      <a:pt x="134364" y="18363"/>
                    </a:lnTo>
                    <a:lnTo>
                      <a:pt x="133910" y="19272"/>
                    </a:lnTo>
                    <a:lnTo>
                      <a:pt x="134818" y="20634"/>
                    </a:lnTo>
                    <a:lnTo>
                      <a:pt x="135272" y="21996"/>
                    </a:lnTo>
                    <a:lnTo>
                      <a:pt x="137088" y="22450"/>
                    </a:lnTo>
                    <a:lnTo>
                      <a:pt x="139358" y="23358"/>
                    </a:lnTo>
                    <a:lnTo>
                      <a:pt x="140266" y="23812"/>
                    </a:lnTo>
                    <a:lnTo>
                      <a:pt x="141629" y="24720"/>
                    </a:lnTo>
                    <a:lnTo>
                      <a:pt x="143445" y="26536"/>
                    </a:lnTo>
                    <a:lnTo>
                      <a:pt x="144807" y="28806"/>
                    </a:lnTo>
                    <a:lnTo>
                      <a:pt x="146169" y="27444"/>
                    </a:lnTo>
                    <a:lnTo>
                      <a:pt x="146623" y="28806"/>
                    </a:lnTo>
                    <a:lnTo>
                      <a:pt x="147985" y="30169"/>
                    </a:lnTo>
                    <a:lnTo>
                      <a:pt x="149347" y="31077"/>
                    </a:lnTo>
                    <a:lnTo>
                      <a:pt x="150709" y="31531"/>
                    </a:lnTo>
                    <a:lnTo>
                      <a:pt x="152526" y="31531"/>
                    </a:lnTo>
                    <a:lnTo>
                      <a:pt x="153888" y="31985"/>
                    </a:lnTo>
                    <a:lnTo>
                      <a:pt x="155250" y="33347"/>
                    </a:lnTo>
                    <a:lnTo>
                      <a:pt x="155250" y="31531"/>
                    </a:lnTo>
                    <a:lnTo>
                      <a:pt x="157066" y="31985"/>
                    </a:lnTo>
                    <a:lnTo>
                      <a:pt x="157520" y="33347"/>
                    </a:lnTo>
                    <a:lnTo>
                      <a:pt x="157974" y="34709"/>
                    </a:lnTo>
                    <a:lnTo>
                      <a:pt x="158428" y="36979"/>
                    </a:lnTo>
                    <a:lnTo>
                      <a:pt x="157974" y="37887"/>
                    </a:lnTo>
                    <a:lnTo>
                      <a:pt x="159790" y="36979"/>
                    </a:lnTo>
                    <a:lnTo>
                      <a:pt x="160698" y="36979"/>
                    </a:lnTo>
                    <a:lnTo>
                      <a:pt x="161606" y="34709"/>
                    </a:lnTo>
                    <a:cubicBezTo>
                      <a:pt x="161606" y="34709"/>
                      <a:pt x="162514" y="35617"/>
                      <a:pt x="162514" y="36071"/>
                    </a:cubicBezTo>
                    <a:cubicBezTo>
                      <a:pt x="162514" y="36525"/>
                      <a:pt x="163877" y="36979"/>
                      <a:pt x="163877" y="36979"/>
                    </a:cubicBezTo>
                    <a:cubicBezTo>
                      <a:pt x="163877" y="36979"/>
                      <a:pt x="164331" y="36979"/>
                      <a:pt x="164331" y="37887"/>
                    </a:cubicBezTo>
                    <a:cubicBezTo>
                      <a:pt x="164331" y="38795"/>
                      <a:pt x="165239" y="39703"/>
                      <a:pt x="165239" y="39703"/>
                    </a:cubicBezTo>
                    <a:lnTo>
                      <a:pt x="167509" y="41065"/>
                    </a:lnTo>
                    <a:lnTo>
                      <a:pt x="169325" y="41520"/>
                    </a:lnTo>
                    <a:lnTo>
                      <a:pt x="172049" y="41974"/>
                    </a:lnTo>
                    <a:lnTo>
                      <a:pt x="172957" y="43336"/>
                    </a:lnTo>
                    <a:lnTo>
                      <a:pt x="174319" y="42428"/>
                    </a:lnTo>
                    <a:lnTo>
                      <a:pt x="177044" y="42428"/>
                    </a:lnTo>
                    <a:lnTo>
                      <a:pt x="177952" y="43336"/>
                    </a:lnTo>
                    <a:lnTo>
                      <a:pt x="179314" y="44244"/>
                    </a:lnTo>
                    <a:cubicBezTo>
                      <a:pt x="179314" y="44244"/>
                      <a:pt x="180222" y="43336"/>
                      <a:pt x="181130" y="44698"/>
                    </a:cubicBezTo>
                    <a:lnTo>
                      <a:pt x="182038" y="46060"/>
                    </a:lnTo>
                    <a:lnTo>
                      <a:pt x="185670" y="46514"/>
                    </a:lnTo>
                    <a:lnTo>
                      <a:pt x="187033" y="46514"/>
                    </a:lnTo>
                    <a:lnTo>
                      <a:pt x="188395" y="45606"/>
                    </a:lnTo>
                    <a:lnTo>
                      <a:pt x="190211" y="45152"/>
                    </a:lnTo>
                    <a:lnTo>
                      <a:pt x="192027" y="45152"/>
                    </a:lnTo>
                    <a:cubicBezTo>
                      <a:pt x="192027" y="45152"/>
                      <a:pt x="193843" y="45606"/>
                      <a:pt x="193843" y="45606"/>
                    </a:cubicBezTo>
                    <a:lnTo>
                      <a:pt x="193843" y="46968"/>
                    </a:lnTo>
                    <a:cubicBezTo>
                      <a:pt x="193843" y="46968"/>
                      <a:pt x="193843" y="47876"/>
                      <a:pt x="193843" y="48330"/>
                    </a:cubicBezTo>
                    <a:cubicBezTo>
                      <a:pt x="193843" y="48784"/>
                      <a:pt x="192935" y="49692"/>
                      <a:pt x="192935" y="49692"/>
                    </a:cubicBezTo>
                    <a:lnTo>
                      <a:pt x="192935" y="51509"/>
                    </a:lnTo>
                    <a:lnTo>
                      <a:pt x="193843" y="52416"/>
                    </a:lnTo>
                    <a:lnTo>
                      <a:pt x="195659" y="53779"/>
                    </a:lnTo>
                    <a:lnTo>
                      <a:pt x="197930" y="54687"/>
                    </a:lnTo>
                    <a:lnTo>
                      <a:pt x="198838" y="54687"/>
                    </a:lnTo>
                    <a:lnTo>
                      <a:pt x="200654" y="55141"/>
                    </a:lnTo>
                    <a:lnTo>
                      <a:pt x="205194" y="55141"/>
                    </a:lnTo>
                    <a:cubicBezTo>
                      <a:pt x="205194" y="55141"/>
                      <a:pt x="206102" y="55595"/>
                      <a:pt x="206556" y="55595"/>
                    </a:cubicBezTo>
                    <a:cubicBezTo>
                      <a:pt x="207010" y="55595"/>
                      <a:pt x="208827" y="56049"/>
                      <a:pt x="209281" y="56049"/>
                    </a:cubicBezTo>
                    <a:cubicBezTo>
                      <a:pt x="209735" y="56049"/>
                      <a:pt x="210189" y="56503"/>
                      <a:pt x="210643" y="56957"/>
                    </a:cubicBezTo>
                    <a:cubicBezTo>
                      <a:pt x="210951" y="57265"/>
                      <a:pt x="211243" y="57557"/>
                      <a:pt x="211551" y="57865"/>
                    </a:cubicBezTo>
                    <a:cubicBezTo>
                      <a:pt x="212005" y="58319"/>
                      <a:pt x="212913" y="59227"/>
                      <a:pt x="212913" y="59227"/>
                    </a:cubicBezTo>
                    <a:lnTo>
                      <a:pt x="214275" y="60589"/>
                    </a:lnTo>
                    <a:cubicBezTo>
                      <a:pt x="214275" y="60589"/>
                      <a:pt x="216091" y="61497"/>
                      <a:pt x="216091" y="61951"/>
                    </a:cubicBezTo>
                    <a:cubicBezTo>
                      <a:pt x="216091" y="62405"/>
                      <a:pt x="217453" y="63314"/>
                      <a:pt x="217453" y="63314"/>
                    </a:cubicBezTo>
                    <a:lnTo>
                      <a:pt x="221086" y="63314"/>
                    </a:lnTo>
                    <a:lnTo>
                      <a:pt x="223810" y="64676"/>
                    </a:lnTo>
                    <a:lnTo>
                      <a:pt x="224718" y="66492"/>
                    </a:lnTo>
                    <a:cubicBezTo>
                      <a:pt x="224718" y="66492"/>
                      <a:pt x="224264" y="66492"/>
                      <a:pt x="224718" y="67400"/>
                    </a:cubicBezTo>
                    <a:cubicBezTo>
                      <a:pt x="225172" y="68308"/>
                      <a:pt x="225626" y="69670"/>
                      <a:pt x="224718" y="69670"/>
                    </a:cubicBezTo>
                    <a:cubicBezTo>
                      <a:pt x="223810" y="69670"/>
                      <a:pt x="219724" y="69216"/>
                      <a:pt x="219724" y="69216"/>
                    </a:cubicBezTo>
                    <a:lnTo>
                      <a:pt x="217453" y="68762"/>
                    </a:lnTo>
                    <a:lnTo>
                      <a:pt x="213367" y="68762"/>
                    </a:lnTo>
                    <a:lnTo>
                      <a:pt x="211551" y="69216"/>
                    </a:lnTo>
                    <a:lnTo>
                      <a:pt x="209281" y="70124"/>
                    </a:lnTo>
                    <a:lnTo>
                      <a:pt x="208372" y="70124"/>
                    </a:lnTo>
                    <a:cubicBezTo>
                      <a:pt x="207919" y="70124"/>
                      <a:pt x="207010" y="70578"/>
                      <a:pt x="207010" y="70578"/>
                    </a:cubicBezTo>
                    <a:lnTo>
                      <a:pt x="205648" y="71940"/>
                    </a:lnTo>
                    <a:cubicBezTo>
                      <a:pt x="203832" y="72849"/>
                      <a:pt x="202470" y="72849"/>
                      <a:pt x="202470" y="72849"/>
                    </a:cubicBezTo>
                    <a:lnTo>
                      <a:pt x="202924" y="71486"/>
                    </a:lnTo>
                    <a:lnTo>
                      <a:pt x="203378" y="69670"/>
                    </a:lnTo>
                    <a:lnTo>
                      <a:pt x="201562" y="68762"/>
                    </a:lnTo>
                    <a:lnTo>
                      <a:pt x="201108" y="71032"/>
                    </a:lnTo>
                    <a:cubicBezTo>
                      <a:pt x="201108" y="71032"/>
                      <a:pt x="202016" y="71486"/>
                      <a:pt x="200200" y="71940"/>
                    </a:cubicBezTo>
                    <a:cubicBezTo>
                      <a:pt x="198384" y="72394"/>
                      <a:pt x="200200" y="72394"/>
                      <a:pt x="198384" y="72394"/>
                    </a:cubicBezTo>
                    <a:cubicBezTo>
                      <a:pt x="196568" y="72394"/>
                      <a:pt x="196113" y="72394"/>
                      <a:pt x="195659" y="72394"/>
                    </a:cubicBezTo>
                    <a:lnTo>
                      <a:pt x="193843" y="72394"/>
                    </a:lnTo>
                    <a:cubicBezTo>
                      <a:pt x="192935" y="72394"/>
                      <a:pt x="191119" y="71940"/>
                      <a:pt x="191119" y="71940"/>
                    </a:cubicBezTo>
                    <a:cubicBezTo>
                      <a:pt x="191119" y="71940"/>
                      <a:pt x="191119" y="71486"/>
                      <a:pt x="189757" y="71486"/>
                    </a:cubicBezTo>
                    <a:cubicBezTo>
                      <a:pt x="188395" y="71486"/>
                      <a:pt x="186125" y="71032"/>
                      <a:pt x="186125" y="71032"/>
                    </a:cubicBez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6" name="Freeform: Shape 295">
                <a:extLst>
                  <a:ext uri="{FF2B5EF4-FFF2-40B4-BE49-F238E27FC236}">
                    <a16:creationId xmlns:a16="http://schemas.microsoft.com/office/drawing/2014/main" id="{1778ECFF-DCBD-A333-D98A-247BF4B612F8}"/>
                  </a:ext>
                </a:extLst>
              </p:cNvPr>
              <p:cNvSpPr/>
              <p:nvPr/>
            </p:nvSpPr>
            <p:spPr>
              <a:xfrm>
                <a:off x="5741484" y="3907842"/>
                <a:ext cx="8614" cy="12210"/>
              </a:xfrm>
              <a:custGeom>
                <a:avLst/>
                <a:gdLst>
                  <a:gd name="connsiteX0" fmla="*/ 843 w 8614"/>
                  <a:gd name="connsiteY0" fmla="*/ 12211 h 12210"/>
                  <a:gd name="connsiteX1" fmla="*/ 8578 w 8614"/>
                  <a:gd name="connsiteY1" fmla="*/ 5692 h 12210"/>
                  <a:gd name="connsiteX2" fmla="*/ 8578 w 8614"/>
                  <a:gd name="connsiteY2" fmla="*/ 0 h 12210"/>
                  <a:gd name="connsiteX3" fmla="*/ 5319 w 8614"/>
                  <a:gd name="connsiteY3" fmla="*/ 535 h 12210"/>
                  <a:gd name="connsiteX4" fmla="*/ 4735 w 8614"/>
                  <a:gd name="connsiteY4" fmla="*/ 1816 h 12210"/>
                  <a:gd name="connsiteX5" fmla="*/ 7216 w 8614"/>
                  <a:gd name="connsiteY5" fmla="*/ 2643 h 12210"/>
                  <a:gd name="connsiteX6" fmla="*/ 7362 w 8614"/>
                  <a:gd name="connsiteY6" fmla="*/ 4621 h 12210"/>
                  <a:gd name="connsiteX7" fmla="*/ 4719 w 8614"/>
                  <a:gd name="connsiteY7" fmla="*/ 7200 h 12210"/>
                  <a:gd name="connsiteX8" fmla="*/ 1816 w 8614"/>
                  <a:gd name="connsiteY8" fmla="*/ 10086 h 12210"/>
                  <a:gd name="connsiteX9" fmla="*/ 0 w 8614"/>
                  <a:gd name="connsiteY9" fmla="*/ 11448 h 12210"/>
                  <a:gd name="connsiteX10" fmla="*/ 827 w 8614"/>
                  <a:gd name="connsiteY10" fmla="*/ 12211 h 1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14" h="12210">
                    <a:moveTo>
                      <a:pt x="843" y="12211"/>
                    </a:moveTo>
                    <a:cubicBezTo>
                      <a:pt x="843" y="12211"/>
                      <a:pt x="8497" y="5919"/>
                      <a:pt x="8578" y="5692"/>
                    </a:cubicBezTo>
                    <a:cubicBezTo>
                      <a:pt x="8659" y="5465"/>
                      <a:pt x="8578" y="0"/>
                      <a:pt x="8578" y="0"/>
                    </a:cubicBezTo>
                    <a:lnTo>
                      <a:pt x="5319" y="535"/>
                    </a:lnTo>
                    <a:cubicBezTo>
                      <a:pt x="5319" y="535"/>
                      <a:pt x="4443" y="1589"/>
                      <a:pt x="4735" y="1816"/>
                    </a:cubicBezTo>
                    <a:cubicBezTo>
                      <a:pt x="5027" y="2043"/>
                      <a:pt x="7151" y="2416"/>
                      <a:pt x="7216" y="2643"/>
                    </a:cubicBezTo>
                    <a:cubicBezTo>
                      <a:pt x="7297" y="2870"/>
                      <a:pt x="7362" y="4621"/>
                      <a:pt x="7362" y="4621"/>
                    </a:cubicBezTo>
                    <a:cubicBezTo>
                      <a:pt x="7362" y="4621"/>
                      <a:pt x="4816" y="6892"/>
                      <a:pt x="4719" y="7200"/>
                    </a:cubicBezTo>
                    <a:cubicBezTo>
                      <a:pt x="4622" y="7508"/>
                      <a:pt x="2206" y="9859"/>
                      <a:pt x="1816" y="10086"/>
                    </a:cubicBezTo>
                    <a:cubicBezTo>
                      <a:pt x="1443" y="10313"/>
                      <a:pt x="0" y="11448"/>
                      <a:pt x="0" y="11448"/>
                    </a:cubicBezTo>
                    <a:lnTo>
                      <a:pt x="827" y="1221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7" name="Freeform: Shape 296">
                <a:extLst>
                  <a:ext uri="{FF2B5EF4-FFF2-40B4-BE49-F238E27FC236}">
                    <a16:creationId xmlns:a16="http://schemas.microsoft.com/office/drawing/2014/main" id="{8876F4D7-7192-9A21-3AA4-F42B4696BF74}"/>
                  </a:ext>
                </a:extLst>
              </p:cNvPr>
              <p:cNvSpPr/>
              <p:nvPr/>
            </p:nvSpPr>
            <p:spPr>
              <a:xfrm>
                <a:off x="5741793" y="3907095"/>
                <a:ext cx="3989" cy="1735"/>
              </a:xfrm>
              <a:custGeom>
                <a:avLst/>
                <a:gdLst>
                  <a:gd name="connsiteX0" fmla="*/ 2124 w 3989"/>
                  <a:gd name="connsiteY0" fmla="*/ 0 h 1735"/>
                  <a:gd name="connsiteX1" fmla="*/ 0 w 3989"/>
                  <a:gd name="connsiteY1" fmla="*/ 746 h 1735"/>
                  <a:gd name="connsiteX2" fmla="*/ 1508 w 3989"/>
                  <a:gd name="connsiteY2" fmla="*/ 1735 h 1735"/>
                  <a:gd name="connsiteX3" fmla="*/ 3989 w 3989"/>
                  <a:gd name="connsiteY3" fmla="*/ 292 h 1735"/>
                  <a:gd name="connsiteX4" fmla="*/ 2124 w 3989"/>
                  <a:gd name="connsiteY4" fmla="*/ 0 h 1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9" h="1735">
                    <a:moveTo>
                      <a:pt x="2124" y="0"/>
                    </a:moveTo>
                    <a:lnTo>
                      <a:pt x="0" y="746"/>
                    </a:lnTo>
                    <a:lnTo>
                      <a:pt x="1508" y="1735"/>
                    </a:lnTo>
                    <a:lnTo>
                      <a:pt x="3989" y="292"/>
                    </a:lnTo>
                    <a:lnTo>
                      <a:pt x="2124"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8" name="Freeform: Shape 297">
                <a:extLst>
                  <a:ext uri="{FF2B5EF4-FFF2-40B4-BE49-F238E27FC236}">
                    <a16:creationId xmlns:a16="http://schemas.microsoft.com/office/drawing/2014/main" id="{40E355B7-E760-87D2-24F0-29C9B782552E}"/>
                  </a:ext>
                </a:extLst>
              </p:cNvPr>
              <p:cNvSpPr/>
              <p:nvPr/>
            </p:nvSpPr>
            <p:spPr>
              <a:xfrm>
                <a:off x="5724655" y="3896718"/>
                <a:ext cx="5477" cy="8480"/>
              </a:xfrm>
              <a:custGeom>
                <a:avLst/>
                <a:gdLst>
                  <a:gd name="connsiteX0" fmla="*/ 5089 w 5477"/>
                  <a:gd name="connsiteY0" fmla="*/ 6665 h 8480"/>
                  <a:gd name="connsiteX1" fmla="*/ 3500 w 5477"/>
                  <a:gd name="connsiteY1" fmla="*/ 3049 h 8480"/>
                  <a:gd name="connsiteX2" fmla="*/ 1067 w 5477"/>
                  <a:gd name="connsiteY2" fmla="*/ 1362 h 8480"/>
                  <a:gd name="connsiteX3" fmla="*/ 13 w 5477"/>
                  <a:gd name="connsiteY3" fmla="*/ 0 h 8480"/>
                  <a:gd name="connsiteX4" fmla="*/ 13 w 5477"/>
                  <a:gd name="connsiteY4" fmla="*/ 1816 h 8480"/>
                  <a:gd name="connsiteX5" fmla="*/ 2559 w 5477"/>
                  <a:gd name="connsiteY5" fmla="*/ 4086 h 8480"/>
                  <a:gd name="connsiteX6" fmla="*/ 3273 w 5477"/>
                  <a:gd name="connsiteY6" fmla="*/ 6665 h 8480"/>
                  <a:gd name="connsiteX7" fmla="*/ 5478 w 5477"/>
                  <a:gd name="connsiteY7" fmla="*/ 8481 h 8480"/>
                  <a:gd name="connsiteX8" fmla="*/ 5105 w 5477"/>
                  <a:gd name="connsiteY8" fmla="*/ 6665 h 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77" h="8480">
                    <a:moveTo>
                      <a:pt x="5089" y="6665"/>
                    </a:moveTo>
                    <a:cubicBezTo>
                      <a:pt x="5089" y="6211"/>
                      <a:pt x="3727" y="3081"/>
                      <a:pt x="3500" y="3049"/>
                    </a:cubicBezTo>
                    <a:cubicBezTo>
                      <a:pt x="3273" y="3016"/>
                      <a:pt x="1067" y="1362"/>
                      <a:pt x="1067" y="1362"/>
                    </a:cubicBezTo>
                    <a:lnTo>
                      <a:pt x="13" y="0"/>
                    </a:lnTo>
                    <a:cubicBezTo>
                      <a:pt x="13" y="0"/>
                      <a:pt x="240" y="1589"/>
                      <a:pt x="13" y="1816"/>
                    </a:cubicBezTo>
                    <a:cubicBezTo>
                      <a:pt x="-214" y="2043"/>
                      <a:pt x="2559" y="4086"/>
                      <a:pt x="2559" y="4086"/>
                    </a:cubicBezTo>
                    <a:lnTo>
                      <a:pt x="3273" y="6665"/>
                    </a:lnTo>
                    <a:lnTo>
                      <a:pt x="5478" y="8481"/>
                    </a:lnTo>
                    <a:lnTo>
                      <a:pt x="5105" y="6665"/>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9" name="Freeform: Shape 298">
                <a:extLst>
                  <a:ext uri="{FF2B5EF4-FFF2-40B4-BE49-F238E27FC236}">
                    <a16:creationId xmlns:a16="http://schemas.microsoft.com/office/drawing/2014/main" id="{665E21BA-152A-7CC4-A6B2-101376670D6B}"/>
                  </a:ext>
                </a:extLst>
              </p:cNvPr>
              <p:cNvSpPr/>
              <p:nvPr/>
            </p:nvSpPr>
            <p:spPr>
              <a:xfrm>
                <a:off x="5720323" y="3888074"/>
                <a:ext cx="3194" cy="5837"/>
              </a:xfrm>
              <a:custGeom>
                <a:avLst/>
                <a:gdLst>
                  <a:gd name="connsiteX0" fmla="*/ 16 w 3194"/>
                  <a:gd name="connsiteY0" fmla="*/ 0 h 5837"/>
                  <a:gd name="connsiteX1" fmla="*/ 2286 w 3194"/>
                  <a:gd name="connsiteY1" fmla="*/ 5838 h 5837"/>
                  <a:gd name="connsiteX2" fmla="*/ 3194 w 3194"/>
                  <a:gd name="connsiteY2" fmla="*/ 4021 h 5837"/>
                  <a:gd name="connsiteX3" fmla="*/ 989 w 3194"/>
                  <a:gd name="connsiteY3" fmla="*/ 454 h 5837"/>
                  <a:gd name="connsiteX4" fmla="*/ 0 w 3194"/>
                  <a:gd name="connsiteY4" fmla="*/ 0 h 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 h="5837">
                    <a:moveTo>
                      <a:pt x="16" y="0"/>
                    </a:moveTo>
                    <a:lnTo>
                      <a:pt x="2286" y="5838"/>
                    </a:lnTo>
                    <a:cubicBezTo>
                      <a:pt x="2286" y="5838"/>
                      <a:pt x="3194" y="4249"/>
                      <a:pt x="3194" y="4021"/>
                    </a:cubicBezTo>
                    <a:cubicBezTo>
                      <a:pt x="3194" y="3795"/>
                      <a:pt x="989" y="454"/>
                      <a:pt x="989" y="454"/>
                    </a:cubicBez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0" name="Freeform: Shape 299">
                <a:extLst>
                  <a:ext uri="{FF2B5EF4-FFF2-40B4-BE49-F238E27FC236}">
                    <a16:creationId xmlns:a16="http://schemas.microsoft.com/office/drawing/2014/main" id="{4864E68C-1083-09E1-188E-CCE6FD6E5438}"/>
                  </a:ext>
                </a:extLst>
              </p:cNvPr>
              <p:cNvSpPr/>
              <p:nvPr/>
            </p:nvSpPr>
            <p:spPr>
              <a:xfrm>
                <a:off x="5735128" y="3875410"/>
                <a:ext cx="2112" cy="5610"/>
              </a:xfrm>
              <a:custGeom>
                <a:avLst/>
                <a:gdLst>
                  <a:gd name="connsiteX0" fmla="*/ 0 w 2112"/>
                  <a:gd name="connsiteY0" fmla="*/ 0 h 5610"/>
                  <a:gd name="connsiteX1" fmla="*/ 373 w 2112"/>
                  <a:gd name="connsiteY1" fmla="*/ 5611 h 5610"/>
                  <a:gd name="connsiteX2" fmla="*/ 1654 w 2112"/>
                  <a:gd name="connsiteY2" fmla="*/ 4929 h 5610"/>
                  <a:gd name="connsiteX3" fmla="*/ 2108 w 2112"/>
                  <a:gd name="connsiteY3" fmla="*/ 2805 h 5610"/>
                  <a:gd name="connsiteX4" fmla="*/ 1054 w 2112"/>
                  <a:gd name="connsiteY4" fmla="*/ 373 h 5610"/>
                  <a:gd name="connsiteX5" fmla="*/ 0 w 2112"/>
                  <a:gd name="connsiteY5" fmla="*/ 0 h 5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2" h="5610">
                    <a:moveTo>
                      <a:pt x="0" y="0"/>
                    </a:moveTo>
                    <a:lnTo>
                      <a:pt x="373" y="5611"/>
                    </a:lnTo>
                    <a:lnTo>
                      <a:pt x="1654" y="4929"/>
                    </a:lnTo>
                    <a:cubicBezTo>
                      <a:pt x="1654" y="4929"/>
                      <a:pt x="2027" y="3340"/>
                      <a:pt x="2108" y="2805"/>
                    </a:cubicBezTo>
                    <a:cubicBezTo>
                      <a:pt x="2189" y="2270"/>
                      <a:pt x="1054" y="373"/>
                      <a:pt x="1054" y="373"/>
                    </a:cubicBezTo>
                    <a:lnTo>
                      <a:pt x="0"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1" name="Freeform: Shape 300">
                <a:extLst>
                  <a:ext uri="{FF2B5EF4-FFF2-40B4-BE49-F238E27FC236}">
                    <a16:creationId xmlns:a16="http://schemas.microsoft.com/office/drawing/2014/main" id="{AD244E8A-D255-0383-4520-8FA82AE9E03E}"/>
                  </a:ext>
                </a:extLst>
              </p:cNvPr>
              <p:cNvSpPr/>
              <p:nvPr/>
            </p:nvSpPr>
            <p:spPr>
              <a:xfrm>
                <a:off x="5666600" y="3875425"/>
                <a:ext cx="8042" cy="8177"/>
              </a:xfrm>
              <a:custGeom>
                <a:avLst/>
                <a:gdLst>
                  <a:gd name="connsiteX0" fmla="*/ 0 w 8042"/>
                  <a:gd name="connsiteY0" fmla="*/ 1185 h 8177"/>
                  <a:gd name="connsiteX1" fmla="*/ 454 w 8042"/>
                  <a:gd name="connsiteY1" fmla="*/ 3634 h 8177"/>
                  <a:gd name="connsiteX2" fmla="*/ 2578 w 8042"/>
                  <a:gd name="connsiteY2" fmla="*/ 5223 h 8177"/>
                  <a:gd name="connsiteX3" fmla="*/ 2578 w 8042"/>
                  <a:gd name="connsiteY3" fmla="*/ 6277 h 8177"/>
                  <a:gd name="connsiteX4" fmla="*/ 4167 w 8042"/>
                  <a:gd name="connsiteY4" fmla="*/ 8012 h 8177"/>
                  <a:gd name="connsiteX5" fmla="*/ 6827 w 8042"/>
                  <a:gd name="connsiteY5" fmla="*/ 8012 h 8177"/>
                  <a:gd name="connsiteX6" fmla="*/ 8043 w 8042"/>
                  <a:gd name="connsiteY6" fmla="*/ 5061 h 8177"/>
                  <a:gd name="connsiteX7" fmla="*/ 4557 w 8042"/>
                  <a:gd name="connsiteY7" fmla="*/ 6050 h 8177"/>
                  <a:gd name="connsiteX8" fmla="*/ 4784 w 8042"/>
                  <a:gd name="connsiteY8" fmla="*/ 5596 h 8177"/>
                  <a:gd name="connsiteX9" fmla="*/ 7135 w 8042"/>
                  <a:gd name="connsiteY9" fmla="*/ 4315 h 8177"/>
                  <a:gd name="connsiteX10" fmla="*/ 7362 w 8042"/>
                  <a:gd name="connsiteY10" fmla="*/ 2807 h 8177"/>
                  <a:gd name="connsiteX11" fmla="*/ 6373 w 8042"/>
                  <a:gd name="connsiteY11" fmla="*/ 2 h 8177"/>
                  <a:gd name="connsiteX12" fmla="*/ 4021 w 8042"/>
                  <a:gd name="connsiteY12" fmla="*/ 2807 h 8177"/>
                  <a:gd name="connsiteX13" fmla="*/ 3032 w 8042"/>
                  <a:gd name="connsiteY13" fmla="*/ 3569 h 8177"/>
                  <a:gd name="connsiteX14" fmla="*/ 1897 w 8042"/>
                  <a:gd name="connsiteY14" fmla="*/ 2207 h 8177"/>
                  <a:gd name="connsiteX15" fmla="*/ 2805 w 8042"/>
                  <a:gd name="connsiteY15" fmla="*/ 2515 h 8177"/>
                  <a:gd name="connsiteX16" fmla="*/ 1978 w 8042"/>
                  <a:gd name="connsiteY16" fmla="*/ 537 h 8177"/>
                  <a:gd name="connsiteX17" fmla="*/ 0 w 8042"/>
                  <a:gd name="connsiteY17" fmla="*/ 1202 h 8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42" h="8177">
                    <a:moveTo>
                      <a:pt x="0" y="1185"/>
                    </a:moveTo>
                    <a:lnTo>
                      <a:pt x="454" y="3634"/>
                    </a:lnTo>
                    <a:lnTo>
                      <a:pt x="2578" y="5223"/>
                    </a:lnTo>
                    <a:lnTo>
                      <a:pt x="2578" y="6277"/>
                    </a:lnTo>
                    <a:cubicBezTo>
                      <a:pt x="2578" y="6277"/>
                      <a:pt x="4021" y="7639"/>
                      <a:pt x="4167" y="8012"/>
                    </a:cubicBezTo>
                    <a:cubicBezTo>
                      <a:pt x="4313" y="8385"/>
                      <a:pt x="6827" y="8012"/>
                      <a:pt x="6827" y="8012"/>
                    </a:cubicBezTo>
                    <a:lnTo>
                      <a:pt x="8043" y="5061"/>
                    </a:lnTo>
                    <a:lnTo>
                      <a:pt x="4557" y="6050"/>
                    </a:lnTo>
                    <a:lnTo>
                      <a:pt x="4784" y="5596"/>
                    </a:lnTo>
                    <a:lnTo>
                      <a:pt x="7135" y="4315"/>
                    </a:lnTo>
                    <a:lnTo>
                      <a:pt x="7362" y="2807"/>
                    </a:lnTo>
                    <a:cubicBezTo>
                      <a:pt x="7362" y="2807"/>
                      <a:pt x="6600" y="83"/>
                      <a:pt x="6373" y="2"/>
                    </a:cubicBezTo>
                    <a:cubicBezTo>
                      <a:pt x="6146" y="-79"/>
                      <a:pt x="4021" y="2807"/>
                      <a:pt x="4021" y="2807"/>
                    </a:cubicBezTo>
                    <a:cubicBezTo>
                      <a:pt x="4021" y="2807"/>
                      <a:pt x="3567" y="3861"/>
                      <a:pt x="3032" y="3569"/>
                    </a:cubicBezTo>
                    <a:cubicBezTo>
                      <a:pt x="2497" y="3261"/>
                      <a:pt x="1897" y="2207"/>
                      <a:pt x="1897" y="2207"/>
                    </a:cubicBezTo>
                    <a:cubicBezTo>
                      <a:pt x="1897" y="2207"/>
                      <a:pt x="2578" y="2515"/>
                      <a:pt x="2805" y="2515"/>
                    </a:cubicBezTo>
                    <a:cubicBezTo>
                      <a:pt x="3032" y="2515"/>
                      <a:pt x="1978" y="537"/>
                      <a:pt x="1978" y="537"/>
                    </a:cubicBezTo>
                    <a:lnTo>
                      <a:pt x="0" y="120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302" name="Graphic 2">
                <a:extLst>
                  <a:ext uri="{FF2B5EF4-FFF2-40B4-BE49-F238E27FC236}">
                    <a16:creationId xmlns:a16="http://schemas.microsoft.com/office/drawing/2014/main" id="{699270BC-A1F9-29B6-3797-F69C29B342BB}"/>
                  </a:ext>
                </a:extLst>
              </p:cNvPr>
              <p:cNvGrpSpPr/>
              <p:nvPr/>
            </p:nvGrpSpPr>
            <p:grpSpPr>
              <a:xfrm>
                <a:off x="5558003" y="3812801"/>
                <a:ext cx="361574" cy="205858"/>
                <a:chOff x="5558003" y="3812801"/>
                <a:chExt cx="361574" cy="205858"/>
              </a:xfrm>
              <a:grpFill/>
            </p:grpSpPr>
            <p:sp>
              <p:nvSpPr>
                <p:cNvPr id="303" name="Freeform: Shape 302">
                  <a:extLst>
                    <a:ext uri="{FF2B5EF4-FFF2-40B4-BE49-F238E27FC236}">
                      <a16:creationId xmlns:a16="http://schemas.microsoft.com/office/drawing/2014/main" id="{A8DCAF4F-DB2F-3031-A1A2-458A2769540E}"/>
                    </a:ext>
                  </a:extLst>
                </p:cNvPr>
                <p:cNvSpPr/>
                <p:nvPr/>
              </p:nvSpPr>
              <p:spPr>
                <a:xfrm>
                  <a:off x="5657146" y="4001033"/>
                  <a:ext cx="41968" cy="17594"/>
                </a:xfrm>
                <a:custGeom>
                  <a:avLst/>
                  <a:gdLst>
                    <a:gd name="connsiteX0" fmla="*/ 6243 w 41968"/>
                    <a:gd name="connsiteY0" fmla="*/ 1816 h 17594"/>
                    <a:gd name="connsiteX1" fmla="*/ 2611 w 41968"/>
                    <a:gd name="connsiteY1" fmla="*/ 1816 h 17594"/>
                    <a:gd name="connsiteX2" fmla="*/ 0 w 41968"/>
                    <a:gd name="connsiteY2" fmla="*/ 3519 h 17594"/>
                    <a:gd name="connsiteX3" fmla="*/ 908 w 41968"/>
                    <a:gd name="connsiteY3" fmla="*/ 6470 h 17594"/>
                    <a:gd name="connsiteX4" fmla="*/ 3746 w 41968"/>
                    <a:gd name="connsiteY4" fmla="*/ 6470 h 17594"/>
                    <a:gd name="connsiteX5" fmla="*/ 6924 w 41968"/>
                    <a:gd name="connsiteY5" fmla="*/ 8854 h 17594"/>
                    <a:gd name="connsiteX6" fmla="*/ 8513 w 41968"/>
                    <a:gd name="connsiteY6" fmla="*/ 10216 h 17594"/>
                    <a:gd name="connsiteX7" fmla="*/ 10329 w 41968"/>
                    <a:gd name="connsiteY7" fmla="*/ 11464 h 17594"/>
                    <a:gd name="connsiteX8" fmla="*/ 11578 w 41968"/>
                    <a:gd name="connsiteY8" fmla="*/ 13054 h 17594"/>
                    <a:gd name="connsiteX9" fmla="*/ 16118 w 41968"/>
                    <a:gd name="connsiteY9" fmla="*/ 14189 h 17594"/>
                    <a:gd name="connsiteX10" fmla="*/ 19637 w 41968"/>
                    <a:gd name="connsiteY10" fmla="*/ 14189 h 17594"/>
                    <a:gd name="connsiteX11" fmla="*/ 22021 w 41968"/>
                    <a:gd name="connsiteY11" fmla="*/ 16913 h 17594"/>
                    <a:gd name="connsiteX12" fmla="*/ 23723 w 41968"/>
                    <a:gd name="connsiteY12" fmla="*/ 17594 h 17594"/>
                    <a:gd name="connsiteX13" fmla="*/ 23723 w 41968"/>
                    <a:gd name="connsiteY13" fmla="*/ 15778 h 17594"/>
                    <a:gd name="connsiteX14" fmla="*/ 23772 w 41968"/>
                    <a:gd name="connsiteY14" fmla="*/ 14416 h 17594"/>
                    <a:gd name="connsiteX15" fmla="*/ 25540 w 41968"/>
                    <a:gd name="connsiteY15" fmla="*/ 13508 h 17594"/>
                    <a:gd name="connsiteX16" fmla="*/ 28378 w 41968"/>
                    <a:gd name="connsiteY16" fmla="*/ 14075 h 17594"/>
                    <a:gd name="connsiteX17" fmla="*/ 29967 w 41968"/>
                    <a:gd name="connsiteY17" fmla="*/ 12032 h 17594"/>
                    <a:gd name="connsiteX18" fmla="*/ 32577 w 41968"/>
                    <a:gd name="connsiteY18" fmla="*/ 11805 h 17594"/>
                    <a:gd name="connsiteX19" fmla="*/ 35529 w 41968"/>
                    <a:gd name="connsiteY19" fmla="*/ 13394 h 17594"/>
                    <a:gd name="connsiteX20" fmla="*/ 38707 w 41968"/>
                    <a:gd name="connsiteY20" fmla="*/ 14075 h 17594"/>
                    <a:gd name="connsiteX21" fmla="*/ 40864 w 41968"/>
                    <a:gd name="connsiteY21" fmla="*/ 12713 h 17594"/>
                    <a:gd name="connsiteX22" fmla="*/ 41772 w 41968"/>
                    <a:gd name="connsiteY22" fmla="*/ 11011 h 17594"/>
                    <a:gd name="connsiteX23" fmla="*/ 41545 w 41968"/>
                    <a:gd name="connsiteY23" fmla="*/ 7946 h 17594"/>
                    <a:gd name="connsiteX24" fmla="*/ 38139 w 41968"/>
                    <a:gd name="connsiteY24" fmla="*/ 6243 h 17594"/>
                    <a:gd name="connsiteX25" fmla="*/ 33485 w 41968"/>
                    <a:gd name="connsiteY25" fmla="*/ 5789 h 17594"/>
                    <a:gd name="connsiteX26" fmla="*/ 29740 w 41968"/>
                    <a:gd name="connsiteY26" fmla="*/ 2724 h 17594"/>
                    <a:gd name="connsiteX27" fmla="*/ 26675 w 41968"/>
                    <a:gd name="connsiteY27" fmla="*/ 227 h 17594"/>
                    <a:gd name="connsiteX28" fmla="*/ 19734 w 41968"/>
                    <a:gd name="connsiteY28" fmla="*/ 0 h 17594"/>
                    <a:gd name="connsiteX29" fmla="*/ 14513 w 41968"/>
                    <a:gd name="connsiteY29" fmla="*/ 227 h 17594"/>
                    <a:gd name="connsiteX30" fmla="*/ 10994 w 41968"/>
                    <a:gd name="connsiteY30" fmla="*/ 568 h 17594"/>
                    <a:gd name="connsiteX31" fmla="*/ 8270 w 41968"/>
                    <a:gd name="connsiteY31" fmla="*/ 1135 h 17594"/>
                    <a:gd name="connsiteX32" fmla="*/ 6227 w 41968"/>
                    <a:gd name="connsiteY32" fmla="*/ 1816 h 17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1968" h="17594">
                      <a:moveTo>
                        <a:pt x="6243" y="1816"/>
                      </a:moveTo>
                      <a:lnTo>
                        <a:pt x="2611" y="1816"/>
                      </a:lnTo>
                      <a:cubicBezTo>
                        <a:pt x="2611" y="1816"/>
                        <a:pt x="0" y="3178"/>
                        <a:pt x="0" y="3519"/>
                      </a:cubicBezTo>
                      <a:cubicBezTo>
                        <a:pt x="0" y="3859"/>
                        <a:pt x="908" y="6470"/>
                        <a:pt x="908" y="6470"/>
                      </a:cubicBezTo>
                      <a:cubicBezTo>
                        <a:pt x="908" y="6470"/>
                        <a:pt x="3405" y="6016"/>
                        <a:pt x="3746" y="6470"/>
                      </a:cubicBezTo>
                      <a:cubicBezTo>
                        <a:pt x="4086" y="6924"/>
                        <a:pt x="6924" y="8854"/>
                        <a:pt x="6924" y="8854"/>
                      </a:cubicBezTo>
                      <a:lnTo>
                        <a:pt x="8513" y="10216"/>
                      </a:lnTo>
                      <a:cubicBezTo>
                        <a:pt x="8513" y="10216"/>
                        <a:pt x="10102" y="10670"/>
                        <a:pt x="10329" y="11464"/>
                      </a:cubicBezTo>
                      <a:cubicBezTo>
                        <a:pt x="10556" y="12259"/>
                        <a:pt x="8967" y="12259"/>
                        <a:pt x="11578" y="13054"/>
                      </a:cubicBezTo>
                      <a:cubicBezTo>
                        <a:pt x="14189" y="13848"/>
                        <a:pt x="16118" y="14189"/>
                        <a:pt x="16118" y="14189"/>
                      </a:cubicBezTo>
                      <a:lnTo>
                        <a:pt x="19637" y="14189"/>
                      </a:lnTo>
                      <a:lnTo>
                        <a:pt x="22021" y="16913"/>
                      </a:lnTo>
                      <a:lnTo>
                        <a:pt x="23723" y="17594"/>
                      </a:lnTo>
                      <a:cubicBezTo>
                        <a:pt x="23723" y="17594"/>
                        <a:pt x="23837" y="16119"/>
                        <a:pt x="23723" y="15778"/>
                      </a:cubicBezTo>
                      <a:cubicBezTo>
                        <a:pt x="23610" y="15437"/>
                        <a:pt x="23140" y="14756"/>
                        <a:pt x="23772" y="14416"/>
                      </a:cubicBezTo>
                      <a:cubicBezTo>
                        <a:pt x="24405" y="14075"/>
                        <a:pt x="24745" y="13508"/>
                        <a:pt x="25540" y="13508"/>
                      </a:cubicBezTo>
                      <a:cubicBezTo>
                        <a:pt x="26334" y="13508"/>
                        <a:pt x="28378" y="14075"/>
                        <a:pt x="28378" y="14075"/>
                      </a:cubicBezTo>
                      <a:lnTo>
                        <a:pt x="29967" y="12032"/>
                      </a:lnTo>
                      <a:cubicBezTo>
                        <a:pt x="29967" y="12032"/>
                        <a:pt x="31669" y="11238"/>
                        <a:pt x="32577" y="11805"/>
                      </a:cubicBezTo>
                      <a:cubicBezTo>
                        <a:pt x="33485" y="12373"/>
                        <a:pt x="35529" y="13394"/>
                        <a:pt x="35529" y="13394"/>
                      </a:cubicBezTo>
                      <a:lnTo>
                        <a:pt x="38707" y="14075"/>
                      </a:lnTo>
                      <a:lnTo>
                        <a:pt x="40864" y="12713"/>
                      </a:lnTo>
                      <a:cubicBezTo>
                        <a:pt x="40864" y="12713"/>
                        <a:pt x="41772" y="11578"/>
                        <a:pt x="41772" y="11011"/>
                      </a:cubicBezTo>
                      <a:cubicBezTo>
                        <a:pt x="41772" y="10443"/>
                        <a:pt x="42339" y="8513"/>
                        <a:pt x="41545" y="7946"/>
                      </a:cubicBezTo>
                      <a:cubicBezTo>
                        <a:pt x="40750" y="7378"/>
                        <a:pt x="40296" y="6470"/>
                        <a:pt x="38139" y="6243"/>
                      </a:cubicBezTo>
                      <a:cubicBezTo>
                        <a:pt x="35983" y="6016"/>
                        <a:pt x="33485" y="5789"/>
                        <a:pt x="33485" y="5789"/>
                      </a:cubicBezTo>
                      <a:cubicBezTo>
                        <a:pt x="33485" y="5789"/>
                        <a:pt x="30875" y="3746"/>
                        <a:pt x="29740" y="2724"/>
                      </a:cubicBezTo>
                      <a:cubicBezTo>
                        <a:pt x="28604" y="1703"/>
                        <a:pt x="32350" y="454"/>
                        <a:pt x="26675" y="227"/>
                      </a:cubicBezTo>
                      <a:cubicBezTo>
                        <a:pt x="20983" y="0"/>
                        <a:pt x="20416" y="0"/>
                        <a:pt x="19734" y="0"/>
                      </a:cubicBezTo>
                      <a:cubicBezTo>
                        <a:pt x="19054" y="0"/>
                        <a:pt x="15194" y="227"/>
                        <a:pt x="14513" y="227"/>
                      </a:cubicBezTo>
                      <a:cubicBezTo>
                        <a:pt x="13832" y="227"/>
                        <a:pt x="10994" y="568"/>
                        <a:pt x="10994" y="568"/>
                      </a:cubicBezTo>
                      <a:lnTo>
                        <a:pt x="8270" y="1135"/>
                      </a:lnTo>
                      <a:lnTo>
                        <a:pt x="6227" y="1816"/>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4" name="Freeform: Shape 303">
                  <a:extLst>
                    <a:ext uri="{FF2B5EF4-FFF2-40B4-BE49-F238E27FC236}">
                      <a16:creationId xmlns:a16="http://schemas.microsoft.com/office/drawing/2014/main" id="{BEDC2927-5A41-AF7E-6F6D-6727690641DD}"/>
                    </a:ext>
                  </a:extLst>
                </p:cNvPr>
                <p:cNvSpPr/>
                <p:nvPr/>
              </p:nvSpPr>
              <p:spPr>
                <a:xfrm>
                  <a:off x="5737204" y="3969705"/>
                  <a:ext cx="126953" cy="48955"/>
                </a:xfrm>
                <a:custGeom>
                  <a:avLst/>
                  <a:gdLst>
                    <a:gd name="connsiteX0" fmla="*/ 41804 w 126953"/>
                    <a:gd name="connsiteY0" fmla="*/ 36907 h 48955"/>
                    <a:gd name="connsiteX1" fmla="*/ 36226 w 126953"/>
                    <a:gd name="connsiteY1" fmla="*/ 38610 h 48955"/>
                    <a:gd name="connsiteX2" fmla="*/ 33048 w 126953"/>
                    <a:gd name="connsiteY2" fmla="*/ 38837 h 48955"/>
                    <a:gd name="connsiteX3" fmla="*/ 29415 w 126953"/>
                    <a:gd name="connsiteY3" fmla="*/ 37702 h 48955"/>
                    <a:gd name="connsiteX4" fmla="*/ 24534 w 126953"/>
                    <a:gd name="connsiteY4" fmla="*/ 36907 h 48955"/>
                    <a:gd name="connsiteX5" fmla="*/ 18162 w 126953"/>
                    <a:gd name="connsiteY5" fmla="*/ 36907 h 48955"/>
                    <a:gd name="connsiteX6" fmla="*/ 15437 w 126953"/>
                    <a:gd name="connsiteY6" fmla="*/ 36907 h 48955"/>
                    <a:gd name="connsiteX7" fmla="*/ 13621 w 126953"/>
                    <a:gd name="connsiteY7" fmla="*/ 39177 h 48955"/>
                    <a:gd name="connsiteX8" fmla="*/ 13621 w 126953"/>
                    <a:gd name="connsiteY8" fmla="*/ 40653 h 48955"/>
                    <a:gd name="connsiteX9" fmla="*/ 12599 w 126953"/>
                    <a:gd name="connsiteY9" fmla="*/ 41788 h 48955"/>
                    <a:gd name="connsiteX10" fmla="*/ 11351 w 126953"/>
                    <a:gd name="connsiteY10" fmla="*/ 41788 h 48955"/>
                    <a:gd name="connsiteX11" fmla="*/ 9875 w 126953"/>
                    <a:gd name="connsiteY11" fmla="*/ 38269 h 48955"/>
                    <a:gd name="connsiteX12" fmla="*/ 7265 w 126953"/>
                    <a:gd name="connsiteY12" fmla="*/ 36404 h 48955"/>
                    <a:gd name="connsiteX13" fmla="*/ 3632 w 126953"/>
                    <a:gd name="connsiteY13" fmla="*/ 35431 h 48955"/>
                    <a:gd name="connsiteX14" fmla="*/ 795 w 126953"/>
                    <a:gd name="connsiteY14" fmla="*/ 34864 h 48955"/>
                    <a:gd name="connsiteX15" fmla="*/ 0 w 126953"/>
                    <a:gd name="connsiteY15" fmla="*/ 33729 h 48955"/>
                    <a:gd name="connsiteX16" fmla="*/ 795 w 126953"/>
                    <a:gd name="connsiteY16" fmla="*/ 31232 h 48955"/>
                    <a:gd name="connsiteX17" fmla="*/ 795 w 126953"/>
                    <a:gd name="connsiteY17" fmla="*/ 29075 h 48955"/>
                    <a:gd name="connsiteX18" fmla="*/ 3632 w 126953"/>
                    <a:gd name="connsiteY18" fmla="*/ 28394 h 48955"/>
                    <a:gd name="connsiteX19" fmla="*/ 8627 w 126953"/>
                    <a:gd name="connsiteY19" fmla="*/ 29075 h 48955"/>
                    <a:gd name="connsiteX20" fmla="*/ 13978 w 126953"/>
                    <a:gd name="connsiteY20" fmla="*/ 29983 h 48955"/>
                    <a:gd name="connsiteX21" fmla="*/ 17610 w 126953"/>
                    <a:gd name="connsiteY21" fmla="*/ 31118 h 48955"/>
                    <a:gd name="connsiteX22" fmla="*/ 22605 w 126953"/>
                    <a:gd name="connsiteY22" fmla="*/ 32253 h 48955"/>
                    <a:gd name="connsiteX23" fmla="*/ 26237 w 126953"/>
                    <a:gd name="connsiteY23" fmla="*/ 32480 h 48955"/>
                    <a:gd name="connsiteX24" fmla="*/ 30664 w 126953"/>
                    <a:gd name="connsiteY24" fmla="*/ 32821 h 48955"/>
                    <a:gd name="connsiteX25" fmla="*/ 34296 w 126953"/>
                    <a:gd name="connsiteY25" fmla="*/ 32821 h 48955"/>
                    <a:gd name="connsiteX26" fmla="*/ 36680 w 126953"/>
                    <a:gd name="connsiteY26" fmla="*/ 31685 h 48955"/>
                    <a:gd name="connsiteX27" fmla="*/ 38042 w 126953"/>
                    <a:gd name="connsiteY27" fmla="*/ 30210 h 48955"/>
                    <a:gd name="connsiteX28" fmla="*/ 41788 w 126953"/>
                    <a:gd name="connsiteY28" fmla="*/ 29869 h 48955"/>
                    <a:gd name="connsiteX29" fmla="*/ 43264 w 126953"/>
                    <a:gd name="connsiteY29" fmla="*/ 29075 h 48955"/>
                    <a:gd name="connsiteX30" fmla="*/ 44172 w 126953"/>
                    <a:gd name="connsiteY30" fmla="*/ 27259 h 48955"/>
                    <a:gd name="connsiteX31" fmla="*/ 39177 w 126953"/>
                    <a:gd name="connsiteY31" fmla="*/ 26464 h 48955"/>
                    <a:gd name="connsiteX32" fmla="*/ 37021 w 126953"/>
                    <a:gd name="connsiteY32" fmla="*/ 26464 h 48955"/>
                    <a:gd name="connsiteX33" fmla="*/ 31102 w 126953"/>
                    <a:gd name="connsiteY33" fmla="*/ 26464 h 48955"/>
                    <a:gd name="connsiteX34" fmla="*/ 28831 w 126953"/>
                    <a:gd name="connsiteY34" fmla="*/ 25442 h 48955"/>
                    <a:gd name="connsiteX35" fmla="*/ 25653 w 126953"/>
                    <a:gd name="connsiteY35" fmla="*/ 23626 h 48955"/>
                    <a:gd name="connsiteX36" fmla="*/ 25313 w 126953"/>
                    <a:gd name="connsiteY36" fmla="*/ 21583 h 48955"/>
                    <a:gd name="connsiteX37" fmla="*/ 28831 w 126953"/>
                    <a:gd name="connsiteY37" fmla="*/ 22378 h 48955"/>
                    <a:gd name="connsiteX38" fmla="*/ 32464 w 126953"/>
                    <a:gd name="connsiteY38" fmla="*/ 23853 h 48955"/>
                    <a:gd name="connsiteX39" fmla="*/ 35756 w 126953"/>
                    <a:gd name="connsiteY39" fmla="*/ 23967 h 48955"/>
                    <a:gd name="connsiteX40" fmla="*/ 38253 w 126953"/>
                    <a:gd name="connsiteY40" fmla="*/ 24080 h 48955"/>
                    <a:gd name="connsiteX41" fmla="*/ 38253 w 126953"/>
                    <a:gd name="connsiteY41" fmla="*/ 23513 h 48955"/>
                    <a:gd name="connsiteX42" fmla="*/ 36550 w 126953"/>
                    <a:gd name="connsiteY42" fmla="*/ 21583 h 48955"/>
                    <a:gd name="connsiteX43" fmla="*/ 35642 w 126953"/>
                    <a:gd name="connsiteY43" fmla="*/ 19540 h 48955"/>
                    <a:gd name="connsiteX44" fmla="*/ 35415 w 126953"/>
                    <a:gd name="connsiteY44" fmla="*/ 15681 h 48955"/>
                    <a:gd name="connsiteX45" fmla="*/ 35642 w 126953"/>
                    <a:gd name="connsiteY45" fmla="*/ 13524 h 48955"/>
                    <a:gd name="connsiteX46" fmla="*/ 37118 w 126953"/>
                    <a:gd name="connsiteY46" fmla="*/ 11594 h 48955"/>
                    <a:gd name="connsiteX47" fmla="*/ 33826 w 126953"/>
                    <a:gd name="connsiteY47" fmla="*/ 8756 h 48955"/>
                    <a:gd name="connsiteX48" fmla="*/ 30761 w 126953"/>
                    <a:gd name="connsiteY48" fmla="*/ 6600 h 48955"/>
                    <a:gd name="connsiteX49" fmla="*/ 28264 w 126953"/>
                    <a:gd name="connsiteY49" fmla="*/ 6032 h 48955"/>
                    <a:gd name="connsiteX50" fmla="*/ 24064 w 126953"/>
                    <a:gd name="connsiteY50" fmla="*/ 6600 h 48955"/>
                    <a:gd name="connsiteX51" fmla="*/ 21567 w 126953"/>
                    <a:gd name="connsiteY51" fmla="*/ 6600 h 48955"/>
                    <a:gd name="connsiteX52" fmla="*/ 20772 w 126953"/>
                    <a:gd name="connsiteY52" fmla="*/ 4232 h 48955"/>
                    <a:gd name="connsiteX53" fmla="*/ 22297 w 126953"/>
                    <a:gd name="connsiteY53" fmla="*/ 1703 h 48955"/>
                    <a:gd name="connsiteX54" fmla="*/ 25767 w 126953"/>
                    <a:gd name="connsiteY54" fmla="*/ 227 h 48955"/>
                    <a:gd name="connsiteX55" fmla="*/ 28264 w 126953"/>
                    <a:gd name="connsiteY55" fmla="*/ 0 h 48955"/>
                    <a:gd name="connsiteX56" fmla="*/ 33615 w 126953"/>
                    <a:gd name="connsiteY56" fmla="*/ 908 h 48955"/>
                    <a:gd name="connsiteX57" fmla="*/ 36680 w 126953"/>
                    <a:gd name="connsiteY57" fmla="*/ 681 h 48955"/>
                    <a:gd name="connsiteX58" fmla="*/ 38042 w 126953"/>
                    <a:gd name="connsiteY58" fmla="*/ 454 h 48955"/>
                    <a:gd name="connsiteX59" fmla="*/ 41901 w 126953"/>
                    <a:gd name="connsiteY59" fmla="*/ 1248 h 48955"/>
                    <a:gd name="connsiteX60" fmla="*/ 46215 w 126953"/>
                    <a:gd name="connsiteY60" fmla="*/ 2497 h 48955"/>
                    <a:gd name="connsiteX61" fmla="*/ 48712 w 126953"/>
                    <a:gd name="connsiteY61" fmla="*/ 3746 h 48955"/>
                    <a:gd name="connsiteX62" fmla="*/ 53366 w 126953"/>
                    <a:gd name="connsiteY62" fmla="*/ 4232 h 48955"/>
                    <a:gd name="connsiteX63" fmla="*/ 55296 w 126953"/>
                    <a:gd name="connsiteY63" fmla="*/ 6032 h 48955"/>
                    <a:gd name="connsiteX64" fmla="*/ 55863 w 126953"/>
                    <a:gd name="connsiteY64" fmla="*/ 5011 h 48955"/>
                    <a:gd name="connsiteX65" fmla="*/ 56998 w 126953"/>
                    <a:gd name="connsiteY65" fmla="*/ 6486 h 48955"/>
                    <a:gd name="connsiteX66" fmla="*/ 56998 w 126953"/>
                    <a:gd name="connsiteY66" fmla="*/ 5692 h 48955"/>
                    <a:gd name="connsiteX67" fmla="*/ 56317 w 126953"/>
                    <a:gd name="connsiteY67" fmla="*/ 2400 h 48955"/>
                    <a:gd name="connsiteX68" fmla="*/ 58814 w 126953"/>
                    <a:gd name="connsiteY68" fmla="*/ 1492 h 48955"/>
                    <a:gd name="connsiteX69" fmla="*/ 65868 w 126953"/>
                    <a:gd name="connsiteY69" fmla="*/ 2286 h 48955"/>
                    <a:gd name="connsiteX70" fmla="*/ 69047 w 126953"/>
                    <a:gd name="connsiteY70" fmla="*/ 2400 h 48955"/>
                    <a:gd name="connsiteX71" fmla="*/ 73360 w 126953"/>
                    <a:gd name="connsiteY71" fmla="*/ 2173 h 48955"/>
                    <a:gd name="connsiteX72" fmla="*/ 79165 w 126953"/>
                    <a:gd name="connsiteY72" fmla="*/ 2173 h 48955"/>
                    <a:gd name="connsiteX73" fmla="*/ 82684 w 126953"/>
                    <a:gd name="connsiteY73" fmla="*/ 2854 h 48955"/>
                    <a:gd name="connsiteX74" fmla="*/ 84954 w 126953"/>
                    <a:gd name="connsiteY74" fmla="*/ 4249 h 48955"/>
                    <a:gd name="connsiteX75" fmla="*/ 86316 w 126953"/>
                    <a:gd name="connsiteY75" fmla="*/ 5935 h 48955"/>
                    <a:gd name="connsiteX76" fmla="*/ 89608 w 126953"/>
                    <a:gd name="connsiteY76" fmla="*/ 6389 h 48955"/>
                    <a:gd name="connsiteX77" fmla="*/ 91765 w 126953"/>
                    <a:gd name="connsiteY77" fmla="*/ 5140 h 48955"/>
                    <a:gd name="connsiteX78" fmla="*/ 94376 w 126953"/>
                    <a:gd name="connsiteY78" fmla="*/ 5935 h 48955"/>
                    <a:gd name="connsiteX79" fmla="*/ 94943 w 126953"/>
                    <a:gd name="connsiteY79" fmla="*/ 7524 h 48955"/>
                    <a:gd name="connsiteX80" fmla="*/ 95057 w 126953"/>
                    <a:gd name="connsiteY80" fmla="*/ 10135 h 48955"/>
                    <a:gd name="connsiteX81" fmla="*/ 96532 w 126953"/>
                    <a:gd name="connsiteY81" fmla="*/ 12291 h 48955"/>
                    <a:gd name="connsiteX82" fmla="*/ 98803 w 126953"/>
                    <a:gd name="connsiteY82" fmla="*/ 13881 h 48955"/>
                    <a:gd name="connsiteX83" fmla="*/ 104024 w 126953"/>
                    <a:gd name="connsiteY83" fmla="*/ 13313 h 48955"/>
                    <a:gd name="connsiteX84" fmla="*/ 107883 w 126953"/>
                    <a:gd name="connsiteY84" fmla="*/ 13426 h 48955"/>
                    <a:gd name="connsiteX85" fmla="*/ 111175 w 126953"/>
                    <a:gd name="connsiteY85" fmla="*/ 14675 h 48955"/>
                    <a:gd name="connsiteX86" fmla="*/ 112310 w 126953"/>
                    <a:gd name="connsiteY86" fmla="*/ 15583 h 48955"/>
                    <a:gd name="connsiteX87" fmla="*/ 110721 w 126953"/>
                    <a:gd name="connsiteY87" fmla="*/ 15924 h 48955"/>
                    <a:gd name="connsiteX88" fmla="*/ 104916 w 126953"/>
                    <a:gd name="connsiteY88" fmla="*/ 15924 h 48955"/>
                    <a:gd name="connsiteX89" fmla="*/ 101057 w 126953"/>
                    <a:gd name="connsiteY89" fmla="*/ 15583 h 48955"/>
                    <a:gd name="connsiteX90" fmla="*/ 100602 w 126953"/>
                    <a:gd name="connsiteY90" fmla="*/ 17854 h 48955"/>
                    <a:gd name="connsiteX91" fmla="*/ 102873 w 126953"/>
                    <a:gd name="connsiteY91" fmla="*/ 19670 h 48955"/>
                    <a:gd name="connsiteX92" fmla="*/ 105597 w 126953"/>
                    <a:gd name="connsiteY92" fmla="*/ 19783 h 48955"/>
                    <a:gd name="connsiteX93" fmla="*/ 107867 w 126953"/>
                    <a:gd name="connsiteY93" fmla="*/ 20237 h 48955"/>
                    <a:gd name="connsiteX94" fmla="*/ 113332 w 126953"/>
                    <a:gd name="connsiteY94" fmla="*/ 20918 h 48955"/>
                    <a:gd name="connsiteX95" fmla="*/ 114127 w 126953"/>
                    <a:gd name="connsiteY95" fmla="*/ 19783 h 48955"/>
                    <a:gd name="connsiteX96" fmla="*/ 116737 w 126953"/>
                    <a:gd name="connsiteY96" fmla="*/ 20918 h 48955"/>
                    <a:gd name="connsiteX97" fmla="*/ 119348 w 126953"/>
                    <a:gd name="connsiteY97" fmla="*/ 22621 h 48955"/>
                    <a:gd name="connsiteX98" fmla="*/ 123434 w 126953"/>
                    <a:gd name="connsiteY98" fmla="*/ 24550 h 48955"/>
                    <a:gd name="connsiteX99" fmla="*/ 125818 w 126953"/>
                    <a:gd name="connsiteY99" fmla="*/ 26821 h 48955"/>
                    <a:gd name="connsiteX100" fmla="*/ 126953 w 126953"/>
                    <a:gd name="connsiteY100" fmla="*/ 28864 h 48955"/>
                    <a:gd name="connsiteX101" fmla="*/ 126953 w 126953"/>
                    <a:gd name="connsiteY101" fmla="*/ 32950 h 48955"/>
                    <a:gd name="connsiteX102" fmla="*/ 124002 w 126953"/>
                    <a:gd name="connsiteY102" fmla="*/ 33745 h 48955"/>
                    <a:gd name="connsiteX103" fmla="*/ 121845 w 126953"/>
                    <a:gd name="connsiteY103" fmla="*/ 33972 h 48955"/>
                    <a:gd name="connsiteX104" fmla="*/ 120710 w 126953"/>
                    <a:gd name="connsiteY104" fmla="*/ 36015 h 48955"/>
                    <a:gd name="connsiteX105" fmla="*/ 119688 w 126953"/>
                    <a:gd name="connsiteY105" fmla="*/ 36923 h 48955"/>
                    <a:gd name="connsiteX106" fmla="*/ 117191 w 126953"/>
                    <a:gd name="connsiteY106" fmla="*/ 35675 h 48955"/>
                    <a:gd name="connsiteX107" fmla="*/ 115489 w 126953"/>
                    <a:gd name="connsiteY107" fmla="*/ 34085 h 48955"/>
                    <a:gd name="connsiteX108" fmla="*/ 111970 w 126953"/>
                    <a:gd name="connsiteY108" fmla="*/ 34312 h 48955"/>
                    <a:gd name="connsiteX109" fmla="*/ 106619 w 126953"/>
                    <a:gd name="connsiteY109" fmla="*/ 34312 h 48955"/>
                    <a:gd name="connsiteX110" fmla="*/ 102078 w 126953"/>
                    <a:gd name="connsiteY110" fmla="*/ 33177 h 48955"/>
                    <a:gd name="connsiteX111" fmla="*/ 98673 w 126953"/>
                    <a:gd name="connsiteY111" fmla="*/ 32837 h 48955"/>
                    <a:gd name="connsiteX112" fmla="*/ 94927 w 126953"/>
                    <a:gd name="connsiteY112" fmla="*/ 32496 h 48955"/>
                    <a:gd name="connsiteX113" fmla="*/ 91976 w 126953"/>
                    <a:gd name="connsiteY113" fmla="*/ 34426 h 48955"/>
                    <a:gd name="connsiteX114" fmla="*/ 89933 w 126953"/>
                    <a:gd name="connsiteY114" fmla="*/ 36242 h 48955"/>
                    <a:gd name="connsiteX115" fmla="*/ 88911 w 126953"/>
                    <a:gd name="connsiteY115" fmla="*/ 37377 h 48955"/>
                    <a:gd name="connsiteX116" fmla="*/ 85619 w 126953"/>
                    <a:gd name="connsiteY116" fmla="*/ 38853 h 48955"/>
                    <a:gd name="connsiteX117" fmla="*/ 83008 w 126953"/>
                    <a:gd name="connsiteY117" fmla="*/ 38739 h 48955"/>
                    <a:gd name="connsiteX118" fmla="*/ 80738 w 126953"/>
                    <a:gd name="connsiteY118" fmla="*/ 37604 h 48955"/>
                    <a:gd name="connsiteX119" fmla="*/ 80625 w 126953"/>
                    <a:gd name="connsiteY119" fmla="*/ 33404 h 48955"/>
                    <a:gd name="connsiteX120" fmla="*/ 79263 w 126953"/>
                    <a:gd name="connsiteY120" fmla="*/ 33631 h 48955"/>
                    <a:gd name="connsiteX121" fmla="*/ 77560 w 126953"/>
                    <a:gd name="connsiteY121" fmla="*/ 35334 h 48955"/>
                    <a:gd name="connsiteX122" fmla="*/ 75290 w 126953"/>
                    <a:gd name="connsiteY122" fmla="*/ 35675 h 48955"/>
                    <a:gd name="connsiteX123" fmla="*/ 74836 w 126953"/>
                    <a:gd name="connsiteY123" fmla="*/ 37264 h 48955"/>
                    <a:gd name="connsiteX124" fmla="*/ 74268 w 126953"/>
                    <a:gd name="connsiteY124" fmla="*/ 38058 h 48955"/>
                    <a:gd name="connsiteX125" fmla="*/ 72566 w 126953"/>
                    <a:gd name="connsiteY125" fmla="*/ 35902 h 48955"/>
                    <a:gd name="connsiteX126" fmla="*/ 70976 w 126953"/>
                    <a:gd name="connsiteY126" fmla="*/ 36242 h 48955"/>
                    <a:gd name="connsiteX127" fmla="*/ 70522 w 126953"/>
                    <a:gd name="connsiteY127" fmla="*/ 38853 h 48955"/>
                    <a:gd name="connsiteX128" fmla="*/ 69841 w 126953"/>
                    <a:gd name="connsiteY128" fmla="*/ 40556 h 48955"/>
                    <a:gd name="connsiteX129" fmla="*/ 67230 w 126953"/>
                    <a:gd name="connsiteY129" fmla="*/ 43280 h 48955"/>
                    <a:gd name="connsiteX130" fmla="*/ 65414 w 126953"/>
                    <a:gd name="connsiteY130" fmla="*/ 45890 h 48955"/>
                    <a:gd name="connsiteX131" fmla="*/ 62917 w 126953"/>
                    <a:gd name="connsiteY131" fmla="*/ 48955 h 48955"/>
                    <a:gd name="connsiteX132" fmla="*/ 60987 w 126953"/>
                    <a:gd name="connsiteY132" fmla="*/ 48161 h 48955"/>
                    <a:gd name="connsiteX133" fmla="*/ 59512 w 126953"/>
                    <a:gd name="connsiteY133" fmla="*/ 47820 h 48955"/>
                    <a:gd name="connsiteX134" fmla="*/ 58717 w 126953"/>
                    <a:gd name="connsiteY134" fmla="*/ 47593 h 48955"/>
                    <a:gd name="connsiteX135" fmla="*/ 58717 w 126953"/>
                    <a:gd name="connsiteY135" fmla="*/ 45210 h 48955"/>
                    <a:gd name="connsiteX136" fmla="*/ 57923 w 126953"/>
                    <a:gd name="connsiteY136" fmla="*/ 43393 h 48955"/>
                    <a:gd name="connsiteX137" fmla="*/ 55766 w 126953"/>
                    <a:gd name="connsiteY137" fmla="*/ 41350 h 48955"/>
                    <a:gd name="connsiteX138" fmla="*/ 54177 w 126953"/>
                    <a:gd name="connsiteY138" fmla="*/ 40102 h 48955"/>
                    <a:gd name="connsiteX139" fmla="*/ 52928 w 126953"/>
                    <a:gd name="connsiteY139" fmla="*/ 39080 h 48955"/>
                    <a:gd name="connsiteX140" fmla="*/ 50885 w 126953"/>
                    <a:gd name="connsiteY140" fmla="*/ 37718 h 48955"/>
                    <a:gd name="connsiteX141" fmla="*/ 48047 w 126953"/>
                    <a:gd name="connsiteY141" fmla="*/ 37150 h 48955"/>
                    <a:gd name="connsiteX142" fmla="*/ 45210 w 126953"/>
                    <a:gd name="connsiteY142" fmla="*/ 37037 h 48955"/>
                    <a:gd name="connsiteX143" fmla="*/ 41804 w 126953"/>
                    <a:gd name="connsiteY143" fmla="*/ 36923 h 4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126953" h="48955">
                      <a:moveTo>
                        <a:pt x="41804" y="36907"/>
                      </a:moveTo>
                      <a:cubicBezTo>
                        <a:pt x="41350" y="36907"/>
                        <a:pt x="36696" y="38496"/>
                        <a:pt x="36226" y="38610"/>
                      </a:cubicBezTo>
                      <a:cubicBezTo>
                        <a:pt x="35772" y="38723"/>
                        <a:pt x="33048" y="38837"/>
                        <a:pt x="33048" y="38837"/>
                      </a:cubicBezTo>
                      <a:lnTo>
                        <a:pt x="29415" y="37702"/>
                      </a:lnTo>
                      <a:cubicBezTo>
                        <a:pt x="29415" y="37702"/>
                        <a:pt x="26010" y="36907"/>
                        <a:pt x="24534" y="36907"/>
                      </a:cubicBezTo>
                      <a:lnTo>
                        <a:pt x="18162" y="36907"/>
                      </a:lnTo>
                      <a:cubicBezTo>
                        <a:pt x="18162" y="36907"/>
                        <a:pt x="16232" y="35772"/>
                        <a:pt x="15437" y="36907"/>
                      </a:cubicBezTo>
                      <a:cubicBezTo>
                        <a:pt x="14643" y="38042"/>
                        <a:pt x="13621" y="39177"/>
                        <a:pt x="13621" y="39177"/>
                      </a:cubicBezTo>
                      <a:lnTo>
                        <a:pt x="13621" y="40653"/>
                      </a:lnTo>
                      <a:lnTo>
                        <a:pt x="12599" y="41788"/>
                      </a:lnTo>
                      <a:lnTo>
                        <a:pt x="11351" y="41788"/>
                      </a:lnTo>
                      <a:lnTo>
                        <a:pt x="9875" y="38269"/>
                      </a:lnTo>
                      <a:cubicBezTo>
                        <a:pt x="9875" y="38269"/>
                        <a:pt x="8173" y="36469"/>
                        <a:pt x="7265" y="36404"/>
                      </a:cubicBezTo>
                      <a:cubicBezTo>
                        <a:pt x="6356" y="36339"/>
                        <a:pt x="4313" y="35545"/>
                        <a:pt x="3632" y="35431"/>
                      </a:cubicBezTo>
                      <a:cubicBezTo>
                        <a:pt x="2951" y="35318"/>
                        <a:pt x="795" y="34864"/>
                        <a:pt x="795" y="34864"/>
                      </a:cubicBezTo>
                      <a:lnTo>
                        <a:pt x="0" y="33729"/>
                      </a:lnTo>
                      <a:lnTo>
                        <a:pt x="795" y="31232"/>
                      </a:lnTo>
                      <a:lnTo>
                        <a:pt x="795" y="29075"/>
                      </a:lnTo>
                      <a:lnTo>
                        <a:pt x="3632" y="28394"/>
                      </a:lnTo>
                      <a:cubicBezTo>
                        <a:pt x="3632" y="28394"/>
                        <a:pt x="7492" y="28961"/>
                        <a:pt x="8627" y="29075"/>
                      </a:cubicBezTo>
                      <a:cubicBezTo>
                        <a:pt x="9762" y="29188"/>
                        <a:pt x="12146" y="29302"/>
                        <a:pt x="13978" y="29983"/>
                      </a:cubicBezTo>
                      <a:cubicBezTo>
                        <a:pt x="15794" y="30664"/>
                        <a:pt x="17043" y="31005"/>
                        <a:pt x="17610" y="31118"/>
                      </a:cubicBezTo>
                      <a:cubicBezTo>
                        <a:pt x="18178" y="31232"/>
                        <a:pt x="22605" y="32253"/>
                        <a:pt x="22605" y="32253"/>
                      </a:cubicBezTo>
                      <a:lnTo>
                        <a:pt x="26237" y="32480"/>
                      </a:lnTo>
                      <a:lnTo>
                        <a:pt x="30664" y="32821"/>
                      </a:lnTo>
                      <a:lnTo>
                        <a:pt x="34296" y="32821"/>
                      </a:lnTo>
                      <a:cubicBezTo>
                        <a:pt x="34637" y="32821"/>
                        <a:pt x="36680" y="31685"/>
                        <a:pt x="36680" y="31685"/>
                      </a:cubicBezTo>
                      <a:lnTo>
                        <a:pt x="38042" y="30210"/>
                      </a:lnTo>
                      <a:cubicBezTo>
                        <a:pt x="38042" y="30210"/>
                        <a:pt x="41447" y="29983"/>
                        <a:pt x="41788" y="29869"/>
                      </a:cubicBezTo>
                      <a:cubicBezTo>
                        <a:pt x="42129" y="29756"/>
                        <a:pt x="43264" y="29075"/>
                        <a:pt x="43264" y="29075"/>
                      </a:cubicBezTo>
                      <a:cubicBezTo>
                        <a:pt x="43264" y="29075"/>
                        <a:pt x="45534" y="27940"/>
                        <a:pt x="44172" y="27259"/>
                      </a:cubicBezTo>
                      <a:cubicBezTo>
                        <a:pt x="42809" y="26577"/>
                        <a:pt x="39177" y="26464"/>
                        <a:pt x="39177" y="26464"/>
                      </a:cubicBezTo>
                      <a:lnTo>
                        <a:pt x="37021" y="26464"/>
                      </a:lnTo>
                      <a:cubicBezTo>
                        <a:pt x="37021" y="26464"/>
                        <a:pt x="31669" y="26577"/>
                        <a:pt x="31102" y="26464"/>
                      </a:cubicBezTo>
                      <a:cubicBezTo>
                        <a:pt x="30534" y="26351"/>
                        <a:pt x="30875" y="26577"/>
                        <a:pt x="28831" y="25442"/>
                      </a:cubicBezTo>
                      <a:cubicBezTo>
                        <a:pt x="26788" y="24307"/>
                        <a:pt x="25994" y="24194"/>
                        <a:pt x="25653" y="23626"/>
                      </a:cubicBezTo>
                      <a:cubicBezTo>
                        <a:pt x="25313" y="23059"/>
                        <a:pt x="25313" y="21583"/>
                        <a:pt x="25313" y="21583"/>
                      </a:cubicBezTo>
                      <a:lnTo>
                        <a:pt x="28831" y="22378"/>
                      </a:lnTo>
                      <a:lnTo>
                        <a:pt x="32464" y="23853"/>
                      </a:lnTo>
                      <a:lnTo>
                        <a:pt x="35756" y="23967"/>
                      </a:lnTo>
                      <a:lnTo>
                        <a:pt x="38253" y="24080"/>
                      </a:lnTo>
                      <a:lnTo>
                        <a:pt x="38253" y="23513"/>
                      </a:lnTo>
                      <a:cubicBezTo>
                        <a:pt x="38253" y="23059"/>
                        <a:pt x="36891" y="22378"/>
                        <a:pt x="36550" y="21583"/>
                      </a:cubicBezTo>
                      <a:cubicBezTo>
                        <a:pt x="36210" y="20789"/>
                        <a:pt x="35642" y="20334"/>
                        <a:pt x="35642" y="19540"/>
                      </a:cubicBezTo>
                      <a:cubicBezTo>
                        <a:pt x="35642" y="18745"/>
                        <a:pt x="35415" y="15681"/>
                        <a:pt x="35415" y="15681"/>
                      </a:cubicBezTo>
                      <a:lnTo>
                        <a:pt x="35642" y="13524"/>
                      </a:lnTo>
                      <a:cubicBezTo>
                        <a:pt x="35642" y="13524"/>
                        <a:pt x="37118" y="11935"/>
                        <a:pt x="37118" y="11594"/>
                      </a:cubicBezTo>
                      <a:cubicBezTo>
                        <a:pt x="37118" y="11254"/>
                        <a:pt x="33826" y="8756"/>
                        <a:pt x="33826" y="8756"/>
                      </a:cubicBezTo>
                      <a:cubicBezTo>
                        <a:pt x="33826" y="8756"/>
                        <a:pt x="31215" y="6940"/>
                        <a:pt x="30761" y="6600"/>
                      </a:cubicBezTo>
                      <a:cubicBezTo>
                        <a:pt x="30307" y="6259"/>
                        <a:pt x="29286" y="6032"/>
                        <a:pt x="28264" y="6032"/>
                      </a:cubicBezTo>
                      <a:cubicBezTo>
                        <a:pt x="27242" y="6032"/>
                        <a:pt x="25313" y="6146"/>
                        <a:pt x="24064" y="6600"/>
                      </a:cubicBezTo>
                      <a:cubicBezTo>
                        <a:pt x="22815" y="7054"/>
                        <a:pt x="21567" y="6600"/>
                        <a:pt x="21567" y="6600"/>
                      </a:cubicBezTo>
                      <a:cubicBezTo>
                        <a:pt x="21567" y="6600"/>
                        <a:pt x="20772" y="4378"/>
                        <a:pt x="20772" y="4232"/>
                      </a:cubicBezTo>
                      <a:cubicBezTo>
                        <a:pt x="20772" y="4086"/>
                        <a:pt x="22297" y="1703"/>
                        <a:pt x="22297" y="1703"/>
                      </a:cubicBezTo>
                      <a:lnTo>
                        <a:pt x="25767" y="227"/>
                      </a:lnTo>
                      <a:lnTo>
                        <a:pt x="28264" y="0"/>
                      </a:lnTo>
                      <a:lnTo>
                        <a:pt x="33615" y="908"/>
                      </a:lnTo>
                      <a:lnTo>
                        <a:pt x="36680" y="681"/>
                      </a:lnTo>
                      <a:lnTo>
                        <a:pt x="38042" y="454"/>
                      </a:lnTo>
                      <a:cubicBezTo>
                        <a:pt x="38042" y="454"/>
                        <a:pt x="41107" y="1022"/>
                        <a:pt x="41901" y="1248"/>
                      </a:cubicBezTo>
                      <a:cubicBezTo>
                        <a:pt x="42696" y="1475"/>
                        <a:pt x="45193" y="2157"/>
                        <a:pt x="46215" y="2497"/>
                      </a:cubicBezTo>
                      <a:cubicBezTo>
                        <a:pt x="47237" y="2838"/>
                        <a:pt x="46328" y="3178"/>
                        <a:pt x="48712" y="3746"/>
                      </a:cubicBezTo>
                      <a:cubicBezTo>
                        <a:pt x="51096" y="4313"/>
                        <a:pt x="53366" y="4232"/>
                        <a:pt x="53366" y="4232"/>
                      </a:cubicBezTo>
                      <a:lnTo>
                        <a:pt x="55296" y="6032"/>
                      </a:lnTo>
                      <a:lnTo>
                        <a:pt x="55863" y="5011"/>
                      </a:lnTo>
                      <a:lnTo>
                        <a:pt x="56998" y="6486"/>
                      </a:lnTo>
                      <a:lnTo>
                        <a:pt x="56998" y="5692"/>
                      </a:lnTo>
                      <a:lnTo>
                        <a:pt x="56317" y="2400"/>
                      </a:lnTo>
                      <a:cubicBezTo>
                        <a:pt x="56317" y="2400"/>
                        <a:pt x="58133" y="1492"/>
                        <a:pt x="58814" y="1492"/>
                      </a:cubicBezTo>
                      <a:cubicBezTo>
                        <a:pt x="59496" y="1492"/>
                        <a:pt x="65187" y="2173"/>
                        <a:pt x="65868" y="2286"/>
                      </a:cubicBezTo>
                      <a:cubicBezTo>
                        <a:pt x="66549" y="2400"/>
                        <a:pt x="69047" y="2400"/>
                        <a:pt x="69047" y="2400"/>
                      </a:cubicBezTo>
                      <a:cubicBezTo>
                        <a:pt x="69047" y="2400"/>
                        <a:pt x="72566" y="2173"/>
                        <a:pt x="73360" y="2173"/>
                      </a:cubicBezTo>
                      <a:lnTo>
                        <a:pt x="79165" y="2173"/>
                      </a:lnTo>
                      <a:cubicBezTo>
                        <a:pt x="79165" y="2173"/>
                        <a:pt x="82230" y="2740"/>
                        <a:pt x="82684" y="2854"/>
                      </a:cubicBezTo>
                      <a:cubicBezTo>
                        <a:pt x="83138" y="2967"/>
                        <a:pt x="84954" y="4249"/>
                        <a:pt x="84954" y="4249"/>
                      </a:cubicBezTo>
                      <a:cubicBezTo>
                        <a:pt x="84954" y="4249"/>
                        <a:pt x="85295" y="5578"/>
                        <a:pt x="86316" y="5935"/>
                      </a:cubicBezTo>
                      <a:cubicBezTo>
                        <a:pt x="87338" y="6275"/>
                        <a:pt x="89608" y="6389"/>
                        <a:pt x="89608" y="6389"/>
                      </a:cubicBezTo>
                      <a:cubicBezTo>
                        <a:pt x="89608" y="6389"/>
                        <a:pt x="90743" y="4800"/>
                        <a:pt x="91765" y="5140"/>
                      </a:cubicBezTo>
                      <a:cubicBezTo>
                        <a:pt x="92787" y="5481"/>
                        <a:pt x="93922" y="5594"/>
                        <a:pt x="94376" y="5935"/>
                      </a:cubicBezTo>
                      <a:cubicBezTo>
                        <a:pt x="94830" y="6275"/>
                        <a:pt x="94943" y="6956"/>
                        <a:pt x="94943" y="7524"/>
                      </a:cubicBezTo>
                      <a:cubicBezTo>
                        <a:pt x="94943" y="8092"/>
                        <a:pt x="95057" y="10135"/>
                        <a:pt x="95057" y="10135"/>
                      </a:cubicBezTo>
                      <a:lnTo>
                        <a:pt x="96532" y="12291"/>
                      </a:lnTo>
                      <a:lnTo>
                        <a:pt x="98803" y="13881"/>
                      </a:lnTo>
                      <a:lnTo>
                        <a:pt x="104024" y="13313"/>
                      </a:lnTo>
                      <a:lnTo>
                        <a:pt x="107883" y="13426"/>
                      </a:lnTo>
                      <a:lnTo>
                        <a:pt x="111175" y="14675"/>
                      </a:lnTo>
                      <a:lnTo>
                        <a:pt x="112310" y="15583"/>
                      </a:lnTo>
                      <a:cubicBezTo>
                        <a:pt x="112310" y="15583"/>
                        <a:pt x="111289" y="15697"/>
                        <a:pt x="110721" y="15924"/>
                      </a:cubicBezTo>
                      <a:cubicBezTo>
                        <a:pt x="110154" y="16151"/>
                        <a:pt x="104916" y="15924"/>
                        <a:pt x="104916" y="15924"/>
                      </a:cubicBezTo>
                      <a:lnTo>
                        <a:pt x="101057" y="15583"/>
                      </a:lnTo>
                      <a:lnTo>
                        <a:pt x="100602" y="17854"/>
                      </a:lnTo>
                      <a:lnTo>
                        <a:pt x="102873" y="19670"/>
                      </a:lnTo>
                      <a:lnTo>
                        <a:pt x="105597" y="19783"/>
                      </a:lnTo>
                      <a:lnTo>
                        <a:pt x="107867" y="20237"/>
                      </a:lnTo>
                      <a:lnTo>
                        <a:pt x="113332" y="20918"/>
                      </a:lnTo>
                      <a:lnTo>
                        <a:pt x="114127" y="19783"/>
                      </a:lnTo>
                      <a:lnTo>
                        <a:pt x="116737" y="20918"/>
                      </a:lnTo>
                      <a:lnTo>
                        <a:pt x="119348" y="22621"/>
                      </a:lnTo>
                      <a:cubicBezTo>
                        <a:pt x="119348" y="22621"/>
                        <a:pt x="123094" y="24437"/>
                        <a:pt x="123434" y="24550"/>
                      </a:cubicBezTo>
                      <a:cubicBezTo>
                        <a:pt x="123775" y="24664"/>
                        <a:pt x="125818" y="26821"/>
                        <a:pt x="125818" y="26821"/>
                      </a:cubicBezTo>
                      <a:cubicBezTo>
                        <a:pt x="125818" y="26821"/>
                        <a:pt x="126953" y="28523"/>
                        <a:pt x="126953" y="28864"/>
                      </a:cubicBezTo>
                      <a:lnTo>
                        <a:pt x="126953" y="32950"/>
                      </a:lnTo>
                      <a:lnTo>
                        <a:pt x="124002" y="33745"/>
                      </a:lnTo>
                      <a:cubicBezTo>
                        <a:pt x="124002" y="33745"/>
                        <a:pt x="122413" y="33518"/>
                        <a:pt x="121845" y="33972"/>
                      </a:cubicBezTo>
                      <a:cubicBezTo>
                        <a:pt x="121278" y="34426"/>
                        <a:pt x="120710" y="36015"/>
                        <a:pt x="120710" y="36015"/>
                      </a:cubicBezTo>
                      <a:cubicBezTo>
                        <a:pt x="120710" y="36015"/>
                        <a:pt x="120370" y="36810"/>
                        <a:pt x="119688" y="36923"/>
                      </a:cubicBezTo>
                      <a:cubicBezTo>
                        <a:pt x="119007" y="37037"/>
                        <a:pt x="117191" y="35675"/>
                        <a:pt x="117191" y="35675"/>
                      </a:cubicBezTo>
                      <a:cubicBezTo>
                        <a:pt x="117191" y="35675"/>
                        <a:pt x="116737" y="34085"/>
                        <a:pt x="115489" y="34085"/>
                      </a:cubicBezTo>
                      <a:cubicBezTo>
                        <a:pt x="114240" y="34085"/>
                        <a:pt x="111970" y="34312"/>
                        <a:pt x="111970" y="34312"/>
                      </a:cubicBezTo>
                      <a:cubicBezTo>
                        <a:pt x="111970" y="34312"/>
                        <a:pt x="107997" y="34653"/>
                        <a:pt x="106619" y="34312"/>
                      </a:cubicBezTo>
                      <a:cubicBezTo>
                        <a:pt x="105256" y="33972"/>
                        <a:pt x="102532" y="33177"/>
                        <a:pt x="102078" y="33177"/>
                      </a:cubicBezTo>
                      <a:cubicBezTo>
                        <a:pt x="101624" y="33177"/>
                        <a:pt x="98673" y="32837"/>
                        <a:pt x="98673" y="32837"/>
                      </a:cubicBezTo>
                      <a:lnTo>
                        <a:pt x="94927" y="32496"/>
                      </a:lnTo>
                      <a:lnTo>
                        <a:pt x="91976" y="34426"/>
                      </a:lnTo>
                      <a:cubicBezTo>
                        <a:pt x="91976" y="34426"/>
                        <a:pt x="90387" y="35788"/>
                        <a:pt x="89933" y="36242"/>
                      </a:cubicBezTo>
                      <a:cubicBezTo>
                        <a:pt x="89478" y="36696"/>
                        <a:pt x="89819" y="36810"/>
                        <a:pt x="88911" y="37377"/>
                      </a:cubicBezTo>
                      <a:cubicBezTo>
                        <a:pt x="88003" y="37945"/>
                        <a:pt x="86527" y="38739"/>
                        <a:pt x="85619" y="38853"/>
                      </a:cubicBezTo>
                      <a:cubicBezTo>
                        <a:pt x="84711" y="38966"/>
                        <a:pt x="83008" y="38739"/>
                        <a:pt x="83008" y="38739"/>
                      </a:cubicBezTo>
                      <a:lnTo>
                        <a:pt x="80738" y="37604"/>
                      </a:lnTo>
                      <a:lnTo>
                        <a:pt x="80625" y="33404"/>
                      </a:lnTo>
                      <a:lnTo>
                        <a:pt x="79263" y="33631"/>
                      </a:lnTo>
                      <a:lnTo>
                        <a:pt x="77560" y="35334"/>
                      </a:lnTo>
                      <a:lnTo>
                        <a:pt x="75290" y="35675"/>
                      </a:lnTo>
                      <a:lnTo>
                        <a:pt x="74836" y="37264"/>
                      </a:lnTo>
                      <a:lnTo>
                        <a:pt x="74268" y="38058"/>
                      </a:lnTo>
                      <a:cubicBezTo>
                        <a:pt x="74268" y="38058"/>
                        <a:pt x="72906" y="35902"/>
                        <a:pt x="72566" y="35902"/>
                      </a:cubicBezTo>
                      <a:cubicBezTo>
                        <a:pt x="72225" y="35902"/>
                        <a:pt x="71090" y="35902"/>
                        <a:pt x="70976" y="36242"/>
                      </a:cubicBezTo>
                      <a:cubicBezTo>
                        <a:pt x="70863" y="36583"/>
                        <a:pt x="70522" y="38853"/>
                        <a:pt x="70522" y="38853"/>
                      </a:cubicBezTo>
                      <a:lnTo>
                        <a:pt x="69841" y="40556"/>
                      </a:lnTo>
                      <a:cubicBezTo>
                        <a:pt x="69841" y="40556"/>
                        <a:pt x="67798" y="42372"/>
                        <a:pt x="67230" y="43280"/>
                      </a:cubicBezTo>
                      <a:cubicBezTo>
                        <a:pt x="66663" y="44188"/>
                        <a:pt x="65414" y="45890"/>
                        <a:pt x="65414" y="45890"/>
                      </a:cubicBezTo>
                      <a:lnTo>
                        <a:pt x="62917" y="48955"/>
                      </a:lnTo>
                      <a:cubicBezTo>
                        <a:pt x="62917" y="48955"/>
                        <a:pt x="61441" y="48501"/>
                        <a:pt x="60987" y="48161"/>
                      </a:cubicBezTo>
                      <a:cubicBezTo>
                        <a:pt x="60533" y="47820"/>
                        <a:pt x="60306" y="48047"/>
                        <a:pt x="59512" y="47820"/>
                      </a:cubicBezTo>
                      <a:lnTo>
                        <a:pt x="58717" y="47593"/>
                      </a:lnTo>
                      <a:lnTo>
                        <a:pt x="58717" y="45210"/>
                      </a:lnTo>
                      <a:cubicBezTo>
                        <a:pt x="58717" y="44528"/>
                        <a:pt x="58604" y="43847"/>
                        <a:pt x="57923" y="43393"/>
                      </a:cubicBezTo>
                      <a:cubicBezTo>
                        <a:pt x="57242" y="42939"/>
                        <a:pt x="57355" y="42599"/>
                        <a:pt x="55766" y="41350"/>
                      </a:cubicBezTo>
                      <a:cubicBezTo>
                        <a:pt x="54177" y="40102"/>
                        <a:pt x="54744" y="40556"/>
                        <a:pt x="54177" y="40102"/>
                      </a:cubicBezTo>
                      <a:cubicBezTo>
                        <a:pt x="53609" y="39647"/>
                        <a:pt x="54177" y="39988"/>
                        <a:pt x="52928" y="39080"/>
                      </a:cubicBezTo>
                      <a:cubicBezTo>
                        <a:pt x="51680" y="38172"/>
                        <a:pt x="50885" y="37718"/>
                        <a:pt x="50885" y="37718"/>
                      </a:cubicBezTo>
                      <a:lnTo>
                        <a:pt x="48047" y="37150"/>
                      </a:lnTo>
                      <a:lnTo>
                        <a:pt x="45210" y="37037"/>
                      </a:lnTo>
                      <a:lnTo>
                        <a:pt x="41804" y="36923"/>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5" name="Freeform: Shape 304">
                  <a:extLst>
                    <a:ext uri="{FF2B5EF4-FFF2-40B4-BE49-F238E27FC236}">
                      <a16:creationId xmlns:a16="http://schemas.microsoft.com/office/drawing/2014/main" id="{478C0FC1-AC60-F1B2-33C5-22F07BEBC873}"/>
                    </a:ext>
                  </a:extLst>
                </p:cNvPr>
                <p:cNvSpPr/>
                <p:nvPr/>
              </p:nvSpPr>
              <p:spPr>
                <a:xfrm>
                  <a:off x="5887358" y="3999293"/>
                  <a:ext cx="32219" cy="13886"/>
                </a:xfrm>
                <a:custGeom>
                  <a:avLst/>
                  <a:gdLst>
                    <a:gd name="connsiteX0" fmla="*/ 101 w 32219"/>
                    <a:gd name="connsiteY0" fmla="*/ 2422 h 13886"/>
                    <a:gd name="connsiteX1" fmla="*/ 101 w 32219"/>
                    <a:gd name="connsiteY1" fmla="*/ 7756 h 13886"/>
                    <a:gd name="connsiteX2" fmla="*/ 101 w 32219"/>
                    <a:gd name="connsiteY2" fmla="*/ 9800 h 13886"/>
                    <a:gd name="connsiteX3" fmla="*/ 101 w 32219"/>
                    <a:gd name="connsiteY3" fmla="*/ 11843 h 13886"/>
                    <a:gd name="connsiteX4" fmla="*/ 1350 w 32219"/>
                    <a:gd name="connsiteY4" fmla="*/ 13546 h 13886"/>
                    <a:gd name="connsiteX5" fmla="*/ 3733 w 32219"/>
                    <a:gd name="connsiteY5" fmla="*/ 13432 h 13886"/>
                    <a:gd name="connsiteX6" fmla="*/ 8047 w 32219"/>
                    <a:gd name="connsiteY6" fmla="*/ 12751 h 13886"/>
                    <a:gd name="connsiteX7" fmla="*/ 14420 w 32219"/>
                    <a:gd name="connsiteY7" fmla="*/ 13432 h 13886"/>
                    <a:gd name="connsiteX8" fmla="*/ 19884 w 32219"/>
                    <a:gd name="connsiteY8" fmla="*/ 13886 h 13886"/>
                    <a:gd name="connsiteX9" fmla="*/ 23517 w 32219"/>
                    <a:gd name="connsiteY9" fmla="*/ 13205 h 13886"/>
                    <a:gd name="connsiteX10" fmla="*/ 25900 w 32219"/>
                    <a:gd name="connsiteY10" fmla="*/ 12070 h 13886"/>
                    <a:gd name="connsiteX11" fmla="*/ 29987 w 32219"/>
                    <a:gd name="connsiteY11" fmla="*/ 9800 h 13886"/>
                    <a:gd name="connsiteX12" fmla="*/ 32143 w 32219"/>
                    <a:gd name="connsiteY12" fmla="*/ 7643 h 13886"/>
                    <a:gd name="connsiteX13" fmla="*/ 31576 w 32219"/>
                    <a:gd name="connsiteY13" fmla="*/ 4465 h 13886"/>
                    <a:gd name="connsiteX14" fmla="*/ 26354 w 32219"/>
                    <a:gd name="connsiteY14" fmla="*/ 151 h 13886"/>
                    <a:gd name="connsiteX15" fmla="*/ 16106 w 32219"/>
                    <a:gd name="connsiteY15" fmla="*/ 151 h 13886"/>
                    <a:gd name="connsiteX16" fmla="*/ 6798 w 32219"/>
                    <a:gd name="connsiteY16" fmla="*/ 605 h 13886"/>
                    <a:gd name="connsiteX17" fmla="*/ 2371 w 32219"/>
                    <a:gd name="connsiteY17" fmla="*/ 1513 h 13886"/>
                    <a:gd name="connsiteX18" fmla="*/ 101 w 32219"/>
                    <a:gd name="connsiteY18" fmla="*/ 2422 h 1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219" h="13886">
                      <a:moveTo>
                        <a:pt x="101" y="2422"/>
                      </a:moveTo>
                      <a:cubicBezTo>
                        <a:pt x="-13" y="2989"/>
                        <a:pt x="101" y="7756"/>
                        <a:pt x="101" y="7756"/>
                      </a:cubicBezTo>
                      <a:cubicBezTo>
                        <a:pt x="101" y="7756"/>
                        <a:pt x="-126" y="9005"/>
                        <a:pt x="101" y="9800"/>
                      </a:cubicBezTo>
                      <a:cubicBezTo>
                        <a:pt x="328" y="10594"/>
                        <a:pt x="101" y="11843"/>
                        <a:pt x="101" y="11843"/>
                      </a:cubicBezTo>
                      <a:lnTo>
                        <a:pt x="1350" y="13546"/>
                      </a:lnTo>
                      <a:lnTo>
                        <a:pt x="3733" y="13432"/>
                      </a:lnTo>
                      <a:cubicBezTo>
                        <a:pt x="3733" y="13432"/>
                        <a:pt x="4868" y="12524"/>
                        <a:pt x="8047" y="12751"/>
                      </a:cubicBezTo>
                      <a:cubicBezTo>
                        <a:pt x="11225" y="12978"/>
                        <a:pt x="14420" y="13432"/>
                        <a:pt x="14420" y="13432"/>
                      </a:cubicBezTo>
                      <a:lnTo>
                        <a:pt x="19884" y="13886"/>
                      </a:lnTo>
                      <a:lnTo>
                        <a:pt x="23517" y="13205"/>
                      </a:lnTo>
                      <a:lnTo>
                        <a:pt x="25900" y="12070"/>
                      </a:lnTo>
                      <a:lnTo>
                        <a:pt x="29987" y="9800"/>
                      </a:lnTo>
                      <a:cubicBezTo>
                        <a:pt x="29987" y="9800"/>
                        <a:pt x="31803" y="8211"/>
                        <a:pt x="32143" y="7643"/>
                      </a:cubicBezTo>
                      <a:cubicBezTo>
                        <a:pt x="32484" y="7075"/>
                        <a:pt x="31576" y="4465"/>
                        <a:pt x="31576" y="4465"/>
                      </a:cubicBezTo>
                      <a:lnTo>
                        <a:pt x="26354" y="151"/>
                      </a:lnTo>
                      <a:cubicBezTo>
                        <a:pt x="26354" y="151"/>
                        <a:pt x="16447" y="-189"/>
                        <a:pt x="16106" y="151"/>
                      </a:cubicBezTo>
                      <a:cubicBezTo>
                        <a:pt x="15782" y="492"/>
                        <a:pt x="6798" y="605"/>
                        <a:pt x="6798" y="605"/>
                      </a:cubicBezTo>
                      <a:lnTo>
                        <a:pt x="2371" y="1513"/>
                      </a:lnTo>
                      <a:lnTo>
                        <a:pt x="101" y="2422"/>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6" name="Freeform: Shape 305">
                  <a:extLst>
                    <a:ext uri="{FF2B5EF4-FFF2-40B4-BE49-F238E27FC236}">
                      <a16:creationId xmlns:a16="http://schemas.microsoft.com/office/drawing/2014/main" id="{A908BF85-3A98-7633-E4AB-04330106F82A}"/>
                    </a:ext>
                  </a:extLst>
                </p:cNvPr>
                <p:cNvSpPr/>
                <p:nvPr/>
              </p:nvSpPr>
              <p:spPr>
                <a:xfrm>
                  <a:off x="5753012" y="3938327"/>
                  <a:ext cx="14401" cy="9764"/>
                </a:xfrm>
                <a:custGeom>
                  <a:avLst/>
                  <a:gdLst>
                    <a:gd name="connsiteX0" fmla="*/ 14402 w 14401"/>
                    <a:gd name="connsiteY0" fmla="*/ 2108 h 9764"/>
                    <a:gd name="connsiteX1" fmla="*/ 12278 w 14401"/>
                    <a:gd name="connsiteY1" fmla="*/ 7411 h 9764"/>
                    <a:gd name="connsiteX2" fmla="*/ 10153 w 14401"/>
                    <a:gd name="connsiteY2" fmla="*/ 9762 h 9764"/>
                    <a:gd name="connsiteX3" fmla="*/ 6667 w 14401"/>
                    <a:gd name="connsiteY3" fmla="*/ 7946 h 9764"/>
                    <a:gd name="connsiteX4" fmla="*/ 6667 w 14401"/>
                    <a:gd name="connsiteY4" fmla="*/ 5935 h 9764"/>
                    <a:gd name="connsiteX5" fmla="*/ 2726 w 14401"/>
                    <a:gd name="connsiteY5" fmla="*/ 5935 h 9764"/>
                    <a:gd name="connsiteX6" fmla="*/ 2045 w 14401"/>
                    <a:gd name="connsiteY6" fmla="*/ 7719 h 9764"/>
                    <a:gd name="connsiteX7" fmla="*/ 2 w 14401"/>
                    <a:gd name="connsiteY7" fmla="*/ 6438 h 9764"/>
                    <a:gd name="connsiteX8" fmla="*/ 4997 w 14401"/>
                    <a:gd name="connsiteY8" fmla="*/ 3713 h 9764"/>
                    <a:gd name="connsiteX9" fmla="*/ 9537 w 14401"/>
                    <a:gd name="connsiteY9" fmla="*/ 4540 h 9764"/>
                    <a:gd name="connsiteX10" fmla="*/ 12650 w 14401"/>
                    <a:gd name="connsiteY10" fmla="*/ 1054 h 9764"/>
                    <a:gd name="connsiteX11" fmla="*/ 13559 w 14401"/>
                    <a:gd name="connsiteY11" fmla="*/ 0 h 9764"/>
                    <a:gd name="connsiteX12" fmla="*/ 14386 w 14401"/>
                    <a:gd name="connsiteY12" fmla="*/ 2124 h 9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401" h="9764">
                      <a:moveTo>
                        <a:pt x="14402" y="2108"/>
                      </a:moveTo>
                      <a:cubicBezTo>
                        <a:pt x="14094" y="2335"/>
                        <a:pt x="12359" y="7103"/>
                        <a:pt x="12278" y="7411"/>
                      </a:cubicBezTo>
                      <a:cubicBezTo>
                        <a:pt x="12196" y="7719"/>
                        <a:pt x="11970" y="9681"/>
                        <a:pt x="10153" y="9762"/>
                      </a:cubicBezTo>
                      <a:cubicBezTo>
                        <a:pt x="8337" y="9843"/>
                        <a:pt x="6667" y="7946"/>
                        <a:pt x="6667" y="7946"/>
                      </a:cubicBezTo>
                      <a:lnTo>
                        <a:pt x="6667" y="5935"/>
                      </a:lnTo>
                      <a:lnTo>
                        <a:pt x="2726" y="5935"/>
                      </a:lnTo>
                      <a:lnTo>
                        <a:pt x="2045" y="7719"/>
                      </a:lnTo>
                      <a:cubicBezTo>
                        <a:pt x="2045" y="7719"/>
                        <a:pt x="-79" y="6665"/>
                        <a:pt x="2" y="6438"/>
                      </a:cubicBezTo>
                      <a:cubicBezTo>
                        <a:pt x="83" y="6211"/>
                        <a:pt x="4997" y="3713"/>
                        <a:pt x="4997" y="3713"/>
                      </a:cubicBezTo>
                      <a:lnTo>
                        <a:pt x="9537" y="4540"/>
                      </a:lnTo>
                      <a:lnTo>
                        <a:pt x="12650" y="1054"/>
                      </a:lnTo>
                      <a:lnTo>
                        <a:pt x="13559" y="0"/>
                      </a:lnTo>
                      <a:lnTo>
                        <a:pt x="14386" y="2124"/>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7" name="Freeform: Shape 306">
                  <a:extLst>
                    <a:ext uri="{FF2B5EF4-FFF2-40B4-BE49-F238E27FC236}">
                      <a16:creationId xmlns:a16="http://schemas.microsoft.com/office/drawing/2014/main" id="{32573773-2A62-34D1-1809-9875748F0951}"/>
                    </a:ext>
                  </a:extLst>
                </p:cNvPr>
                <p:cNvSpPr/>
                <p:nvPr/>
              </p:nvSpPr>
              <p:spPr>
                <a:xfrm>
                  <a:off x="5713058" y="3866540"/>
                  <a:ext cx="6210" cy="10076"/>
                </a:xfrm>
                <a:custGeom>
                  <a:avLst/>
                  <a:gdLst>
                    <a:gd name="connsiteX0" fmla="*/ 16 w 6210"/>
                    <a:gd name="connsiteY0" fmla="*/ 908 h 10076"/>
                    <a:gd name="connsiteX1" fmla="*/ 1605 w 6210"/>
                    <a:gd name="connsiteY1" fmla="*/ 3259 h 10076"/>
                    <a:gd name="connsiteX2" fmla="*/ 3340 w 6210"/>
                    <a:gd name="connsiteY2" fmla="*/ 5238 h 10076"/>
                    <a:gd name="connsiteX3" fmla="*/ 4167 w 6210"/>
                    <a:gd name="connsiteY3" fmla="*/ 6454 h 10076"/>
                    <a:gd name="connsiteX4" fmla="*/ 4167 w 6210"/>
                    <a:gd name="connsiteY4" fmla="*/ 8432 h 10076"/>
                    <a:gd name="connsiteX5" fmla="*/ 4167 w 6210"/>
                    <a:gd name="connsiteY5" fmla="*/ 9486 h 10076"/>
                    <a:gd name="connsiteX6" fmla="*/ 5676 w 6210"/>
                    <a:gd name="connsiteY6" fmla="*/ 10021 h 10076"/>
                    <a:gd name="connsiteX7" fmla="*/ 6211 w 6210"/>
                    <a:gd name="connsiteY7" fmla="*/ 7751 h 10076"/>
                    <a:gd name="connsiteX8" fmla="*/ 4929 w 6210"/>
                    <a:gd name="connsiteY8" fmla="*/ 5497 h 10076"/>
                    <a:gd name="connsiteX9" fmla="*/ 2124 w 6210"/>
                    <a:gd name="connsiteY9" fmla="*/ 2659 h 10076"/>
                    <a:gd name="connsiteX10" fmla="*/ 1362 w 6210"/>
                    <a:gd name="connsiteY10" fmla="*/ 908 h 10076"/>
                    <a:gd name="connsiteX11" fmla="*/ 600 w 6210"/>
                    <a:gd name="connsiteY11" fmla="*/ 0 h 10076"/>
                    <a:gd name="connsiteX12" fmla="*/ 0 w 6210"/>
                    <a:gd name="connsiteY12" fmla="*/ 908 h 10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10" h="10076">
                      <a:moveTo>
                        <a:pt x="16" y="908"/>
                      </a:moveTo>
                      <a:lnTo>
                        <a:pt x="1605" y="3259"/>
                      </a:lnTo>
                      <a:lnTo>
                        <a:pt x="3340" y="5238"/>
                      </a:lnTo>
                      <a:lnTo>
                        <a:pt x="4167" y="6454"/>
                      </a:lnTo>
                      <a:lnTo>
                        <a:pt x="4167" y="8432"/>
                      </a:lnTo>
                      <a:cubicBezTo>
                        <a:pt x="4167" y="8432"/>
                        <a:pt x="4313" y="9259"/>
                        <a:pt x="4167" y="9486"/>
                      </a:cubicBezTo>
                      <a:cubicBezTo>
                        <a:pt x="4021" y="9713"/>
                        <a:pt x="5448" y="10248"/>
                        <a:pt x="5676" y="10021"/>
                      </a:cubicBezTo>
                      <a:cubicBezTo>
                        <a:pt x="5903" y="9794"/>
                        <a:pt x="6211" y="7751"/>
                        <a:pt x="6211" y="7751"/>
                      </a:cubicBezTo>
                      <a:lnTo>
                        <a:pt x="4929" y="5497"/>
                      </a:lnTo>
                      <a:cubicBezTo>
                        <a:pt x="4929" y="5497"/>
                        <a:pt x="2124" y="2886"/>
                        <a:pt x="2124" y="2659"/>
                      </a:cubicBezTo>
                      <a:cubicBezTo>
                        <a:pt x="2124" y="2432"/>
                        <a:pt x="1362" y="908"/>
                        <a:pt x="1362" y="908"/>
                      </a:cubicBezTo>
                      <a:lnTo>
                        <a:pt x="600" y="0"/>
                      </a:lnTo>
                      <a:lnTo>
                        <a:pt x="0" y="90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8" name="Freeform: Shape 307">
                  <a:extLst>
                    <a:ext uri="{FF2B5EF4-FFF2-40B4-BE49-F238E27FC236}">
                      <a16:creationId xmlns:a16="http://schemas.microsoft.com/office/drawing/2014/main" id="{DFCFEBE8-037B-9D9A-33C5-46FDF3F77910}"/>
                    </a:ext>
                  </a:extLst>
                </p:cNvPr>
                <p:cNvSpPr/>
                <p:nvPr/>
              </p:nvSpPr>
              <p:spPr>
                <a:xfrm>
                  <a:off x="5655509" y="3852967"/>
                  <a:ext cx="15242" cy="19640"/>
                </a:xfrm>
                <a:custGeom>
                  <a:avLst/>
                  <a:gdLst>
                    <a:gd name="connsiteX0" fmla="*/ 3892 w 15242"/>
                    <a:gd name="connsiteY0" fmla="*/ 308 h 19640"/>
                    <a:gd name="connsiteX1" fmla="*/ 4946 w 15242"/>
                    <a:gd name="connsiteY1" fmla="*/ 4167 h 19640"/>
                    <a:gd name="connsiteX2" fmla="*/ 4411 w 15242"/>
                    <a:gd name="connsiteY2" fmla="*/ 7200 h 19640"/>
                    <a:gd name="connsiteX3" fmla="*/ 2205 w 15242"/>
                    <a:gd name="connsiteY3" fmla="*/ 8481 h 19640"/>
                    <a:gd name="connsiteX4" fmla="*/ 308 w 15242"/>
                    <a:gd name="connsiteY4" fmla="*/ 10686 h 19640"/>
                    <a:gd name="connsiteX5" fmla="*/ 308 w 15242"/>
                    <a:gd name="connsiteY5" fmla="*/ 12502 h 19640"/>
                    <a:gd name="connsiteX6" fmla="*/ 0 w 15242"/>
                    <a:gd name="connsiteY6" fmla="*/ 14708 h 19640"/>
                    <a:gd name="connsiteX7" fmla="*/ 2611 w 15242"/>
                    <a:gd name="connsiteY7" fmla="*/ 16297 h 19640"/>
                    <a:gd name="connsiteX8" fmla="*/ 5302 w 15242"/>
                    <a:gd name="connsiteY8" fmla="*/ 16297 h 19640"/>
                    <a:gd name="connsiteX9" fmla="*/ 5838 w 15242"/>
                    <a:gd name="connsiteY9" fmla="*/ 18032 h 19640"/>
                    <a:gd name="connsiteX10" fmla="*/ 6211 w 15242"/>
                    <a:gd name="connsiteY10" fmla="*/ 19475 h 19640"/>
                    <a:gd name="connsiteX11" fmla="*/ 9243 w 15242"/>
                    <a:gd name="connsiteY11" fmla="*/ 19475 h 19640"/>
                    <a:gd name="connsiteX12" fmla="*/ 11902 w 15242"/>
                    <a:gd name="connsiteY12" fmla="*/ 16978 h 19640"/>
                    <a:gd name="connsiteX13" fmla="*/ 15243 w 15242"/>
                    <a:gd name="connsiteY13" fmla="*/ 15762 h 19640"/>
                    <a:gd name="connsiteX14" fmla="*/ 14481 w 15242"/>
                    <a:gd name="connsiteY14" fmla="*/ 11367 h 19640"/>
                    <a:gd name="connsiteX15" fmla="*/ 10994 w 15242"/>
                    <a:gd name="connsiteY15" fmla="*/ 11286 h 19640"/>
                    <a:gd name="connsiteX16" fmla="*/ 10767 w 15242"/>
                    <a:gd name="connsiteY16" fmla="*/ 10232 h 19640"/>
                    <a:gd name="connsiteX17" fmla="*/ 12048 w 15242"/>
                    <a:gd name="connsiteY17" fmla="*/ 8870 h 19640"/>
                    <a:gd name="connsiteX18" fmla="*/ 11140 w 15242"/>
                    <a:gd name="connsiteY18" fmla="*/ 5984 h 19640"/>
                    <a:gd name="connsiteX19" fmla="*/ 9551 w 15242"/>
                    <a:gd name="connsiteY19" fmla="*/ 4929 h 19640"/>
                    <a:gd name="connsiteX20" fmla="*/ 9632 w 15242"/>
                    <a:gd name="connsiteY20" fmla="*/ 2270 h 19640"/>
                    <a:gd name="connsiteX21" fmla="*/ 7621 w 15242"/>
                    <a:gd name="connsiteY21" fmla="*/ 0 h 19640"/>
                    <a:gd name="connsiteX22" fmla="*/ 5302 w 15242"/>
                    <a:gd name="connsiteY22" fmla="*/ 308 h 19640"/>
                    <a:gd name="connsiteX23" fmla="*/ 3859 w 15242"/>
                    <a:gd name="connsiteY23" fmla="*/ 308 h 1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242" h="19640">
                      <a:moveTo>
                        <a:pt x="3892" y="308"/>
                      </a:moveTo>
                      <a:cubicBezTo>
                        <a:pt x="3892" y="308"/>
                        <a:pt x="4881" y="3940"/>
                        <a:pt x="4946" y="4167"/>
                      </a:cubicBezTo>
                      <a:cubicBezTo>
                        <a:pt x="5027" y="4394"/>
                        <a:pt x="4411" y="7200"/>
                        <a:pt x="4411" y="7200"/>
                      </a:cubicBezTo>
                      <a:cubicBezTo>
                        <a:pt x="4411" y="7200"/>
                        <a:pt x="2367" y="8254"/>
                        <a:pt x="2205" y="8481"/>
                      </a:cubicBezTo>
                      <a:cubicBezTo>
                        <a:pt x="2059" y="8708"/>
                        <a:pt x="308" y="10686"/>
                        <a:pt x="308" y="10686"/>
                      </a:cubicBezTo>
                      <a:lnTo>
                        <a:pt x="308" y="12502"/>
                      </a:lnTo>
                      <a:lnTo>
                        <a:pt x="0" y="14708"/>
                      </a:lnTo>
                      <a:cubicBezTo>
                        <a:pt x="0" y="14708"/>
                        <a:pt x="2205" y="16216"/>
                        <a:pt x="2611" y="16297"/>
                      </a:cubicBezTo>
                      <a:cubicBezTo>
                        <a:pt x="3032" y="16378"/>
                        <a:pt x="5302" y="16297"/>
                        <a:pt x="5302" y="16297"/>
                      </a:cubicBezTo>
                      <a:lnTo>
                        <a:pt x="5838" y="18032"/>
                      </a:lnTo>
                      <a:cubicBezTo>
                        <a:pt x="5838" y="18032"/>
                        <a:pt x="5692" y="19086"/>
                        <a:pt x="6211" y="19475"/>
                      </a:cubicBezTo>
                      <a:cubicBezTo>
                        <a:pt x="6746" y="19848"/>
                        <a:pt x="9243" y="19475"/>
                        <a:pt x="9243" y="19475"/>
                      </a:cubicBezTo>
                      <a:lnTo>
                        <a:pt x="11902" y="16978"/>
                      </a:lnTo>
                      <a:lnTo>
                        <a:pt x="15243" y="15762"/>
                      </a:lnTo>
                      <a:cubicBezTo>
                        <a:pt x="15243" y="15762"/>
                        <a:pt x="14870" y="11513"/>
                        <a:pt x="14481" y="11367"/>
                      </a:cubicBezTo>
                      <a:cubicBezTo>
                        <a:pt x="14108" y="11221"/>
                        <a:pt x="10994" y="11286"/>
                        <a:pt x="10994" y="11286"/>
                      </a:cubicBezTo>
                      <a:lnTo>
                        <a:pt x="10767" y="10232"/>
                      </a:lnTo>
                      <a:lnTo>
                        <a:pt x="12048" y="8870"/>
                      </a:lnTo>
                      <a:cubicBezTo>
                        <a:pt x="12048" y="8870"/>
                        <a:pt x="11821" y="6600"/>
                        <a:pt x="11140" y="5984"/>
                      </a:cubicBezTo>
                      <a:cubicBezTo>
                        <a:pt x="10459" y="5367"/>
                        <a:pt x="9551" y="5384"/>
                        <a:pt x="9551" y="4929"/>
                      </a:cubicBezTo>
                      <a:cubicBezTo>
                        <a:pt x="9551" y="4475"/>
                        <a:pt x="9632" y="2270"/>
                        <a:pt x="9632" y="2270"/>
                      </a:cubicBezTo>
                      <a:cubicBezTo>
                        <a:pt x="9632" y="2270"/>
                        <a:pt x="8351" y="0"/>
                        <a:pt x="7621" y="0"/>
                      </a:cubicBezTo>
                      <a:cubicBezTo>
                        <a:pt x="6892" y="0"/>
                        <a:pt x="5302" y="308"/>
                        <a:pt x="5302" y="308"/>
                      </a:cubicBezTo>
                      <a:lnTo>
                        <a:pt x="3859" y="308"/>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9" name="Freeform: Shape 308">
                  <a:extLst>
                    <a:ext uri="{FF2B5EF4-FFF2-40B4-BE49-F238E27FC236}">
                      <a16:creationId xmlns:a16="http://schemas.microsoft.com/office/drawing/2014/main" id="{7D2D1488-39F9-E58D-8D20-ECC00B1B552F}"/>
                    </a:ext>
                  </a:extLst>
                </p:cNvPr>
                <p:cNvSpPr/>
                <p:nvPr/>
              </p:nvSpPr>
              <p:spPr>
                <a:xfrm>
                  <a:off x="5689335" y="3844713"/>
                  <a:ext cx="14318" cy="21156"/>
                </a:xfrm>
                <a:custGeom>
                  <a:avLst/>
                  <a:gdLst>
                    <a:gd name="connsiteX0" fmla="*/ 535 w 14318"/>
                    <a:gd name="connsiteY0" fmla="*/ 0 h 21156"/>
                    <a:gd name="connsiteX1" fmla="*/ 0 w 14318"/>
                    <a:gd name="connsiteY1" fmla="*/ 2432 h 21156"/>
                    <a:gd name="connsiteX2" fmla="*/ 2724 w 14318"/>
                    <a:gd name="connsiteY2" fmla="*/ 3422 h 21156"/>
                    <a:gd name="connsiteX3" fmla="*/ 5157 w 14318"/>
                    <a:gd name="connsiteY3" fmla="*/ 3795 h 21156"/>
                    <a:gd name="connsiteX4" fmla="*/ 7589 w 14318"/>
                    <a:gd name="connsiteY4" fmla="*/ 5611 h 21156"/>
                    <a:gd name="connsiteX5" fmla="*/ 10021 w 14318"/>
                    <a:gd name="connsiteY5" fmla="*/ 7589 h 21156"/>
                    <a:gd name="connsiteX6" fmla="*/ 12000 w 14318"/>
                    <a:gd name="connsiteY6" fmla="*/ 9324 h 21156"/>
                    <a:gd name="connsiteX7" fmla="*/ 12373 w 14318"/>
                    <a:gd name="connsiteY7" fmla="*/ 10913 h 21156"/>
                    <a:gd name="connsiteX8" fmla="*/ 12373 w 14318"/>
                    <a:gd name="connsiteY8" fmla="*/ 12956 h 21156"/>
                    <a:gd name="connsiteX9" fmla="*/ 12373 w 14318"/>
                    <a:gd name="connsiteY9" fmla="*/ 14627 h 21156"/>
                    <a:gd name="connsiteX10" fmla="*/ 11919 w 14318"/>
                    <a:gd name="connsiteY10" fmla="*/ 16297 h 21156"/>
                    <a:gd name="connsiteX11" fmla="*/ 11156 w 14318"/>
                    <a:gd name="connsiteY11" fmla="*/ 17286 h 21156"/>
                    <a:gd name="connsiteX12" fmla="*/ 9713 w 14318"/>
                    <a:gd name="connsiteY12" fmla="*/ 16070 h 21156"/>
                    <a:gd name="connsiteX13" fmla="*/ 9486 w 14318"/>
                    <a:gd name="connsiteY13" fmla="*/ 18081 h 21156"/>
                    <a:gd name="connsiteX14" fmla="*/ 10767 w 14318"/>
                    <a:gd name="connsiteY14" fmla="*/ 19102 h 21156"/>
                    <a:gd name="connsiteX15" fmla="*/ 11302 w 14318"/>
                    <a:gd name="connsiteY15" fmla="*/ 20545 h 21156"/>
                    <a:gd name="connsiteX16" fmla="*/ 12129 w 14318"/>
                    <a:gd name="connsiteY16" fmla="*/ 21080 h 21156"/>
                    <a:gd name="connsiteX17" fmla="*/ 13037 w 14318"/>
                    <a:gd name="connsiteY17" fmla="*/ 18729 h 21156"/>
                    <a:gd name="connsiteX18" fmla="*/ 13800 w 14318"/>
                    <a:gd name="connsiteY18" fmla="*/ 16378 h 21156"/>
                    <a:gd name="connsiteX19" fmla="*/ 14173 w 14318"/>
                    <a:gd name="connsiteY19" fmla="*/ 13265 h 21156"/>
                    <a:gd name="connsiteX20" fmla="*/ 14173 w 14318"/>
                    <a:gd name="connsiteY20" fmla="*/ 11821 h 21156"/>
                    <a:gd name="connsiteX21" fmla="*/ 14318 w 14318"/>
                    <a:gd name="connsiteY21" fmla="*/ 10265 h 21156"/>
                    <a:gd name="connsiteX22" fmla="*/ 12583 w 14318"/>
                    <a:gd name="connsiteY22" fmla="*/ 7654 h 21156"/>
                    <a:gd name="connsiteX23" fmla="*/ 10459 w 14318"/>
                    <a:gd name="connsiteY23" fmla="*/ 5984 h 21156"/>
                    <a:gd name="connsiteX24" fmla="*/ 7508 w 14318"/>
                    <a:gd name="connsiteY24" fmla="*/ 3941 h 21156"/>
                    <a:gd name="connsiteX25" fmla="*/ 5465 w 14318"/>
                    <a:gd name="connsiteY25" fmla="*/ 2805 h 21156"/>
                    <a:gd name="connsiteX26" fmla="*/ 3340 w 14318"/>
                    <a:gd name="connsiteY26" fmla="*/ 1816 h 21156"/>
                    <a:gd name="connsiteX27" fmla="*/ 1670 w 14318"/>
                    <a:gd name="connsiteY27" fmla="*/ 1054 h 21156"/>
                    <a:gd name="connsiteX28" fmla="*/ 1443 w 14318"/>
                    <a:gd name="connsiteY28" fmla="*/ 0 h 21156"/>
                    <a:gd name="connsiteX29" fmla="*/ 535 w 14318"/>
                    <a:gd name="connsiteY29" fmla="*/ 0 h 2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18" h="21156">
                      <a:moveTo>
                        <a:pt x="535" y="0"/>
                      </a:moveTo>
                      <a:cubicBezTo>
                        <a:pt x="308" y="373"/>
                        <a:pt x="0" y="2432"/>
                        <a:pt x="0" y="2432"/>
                      </a:cubicBezTo>
                      <a:lnTo>
                        <a:pt x="2724" y="3422"/>
                      </a:lnTo>
                      <a:cubicBezTo>
                        <a:pt x="2724" y="3422"/>
                        <a:pt x="4929" y="3730"/>
                        <a:pt x="5157" y="3795"/>
                      </a:cubicBezTo>
                      <a:cubicBezTo>
                        <a:pt x="5384" y="3876"/>
                        <a:pt x="7589" y="5611"/>
                        <a:pt x="7589" y="5611"/>
                      </a:cubicBezTo>
                      <a:cubicBezTo>
                        <a:pt x="7589" y="5611"/>
                        <a:pt x="9794" y="7346"/>
                        <a:pt x="10021" y="7589"/>
                      </a:cubicBezTo>
                      <a:cubicBezTo>
                        <a:pt x="10248" y="7832"/>
                        <a:pt x="12000" y="9324"/>
                        <a:pt x="12000" y="9324"/>
                      </a:cubicBezTo>
                      <a:lnTo>
                        <a:pt x="12373" y="10913"/>
                      </a:lnTo>
                      <a:lnTo>
                        <a:pt x="12373" y="12956"/>
                      </a:lnTo>
                      <a:cubicBezTo>
                        <a:pt x="12373" y="12956"/>
                        <a:pt x="12681" y="13865"/>
                        <a:pt x="12373" y="14627"/>
                      </a:cubicBezTo>
                      <a:cubicBezTo>
                        <a:pt x="12064" y="15389"/>
                        <a:pt x="11919" y="16297"/>
                        <a:pt x="11919" y="16297"/>
                      </a:cubicBezTo>
                      <a:lnTo>
                        <a:pt x="11156" y="17286"/>
                      </a:lnTo>
                      <a:cubicBezTo>
                        <a:pt x="11156" y="17286"/>
                        <a:pt x="9940" y="15616"/>
                        <a:pt x="9713" y="16070"/>
                      </a:cubicBezTo>
                      <a:cubicBezTo>
                        <a:pt x="9486" y="16524"/>
                        <a:pt x="9486" y="18081"/>
                        <a:pt x="9486" y="18081"/>
                      </a:cubicBezTo>
                      <a:cubicBezTo>
                        <a:pt x="9486" y="18081"/>
                        <a:pt x="10475" y="18794"/>
                        <a:pt x="10767" y="19102"/>
                      </a:cubicBezTo>
                      <a:cubicBezTo>
                        <a:pt x="11075" y="19410"/>
                        <a:pt x="11140" y="19637"/>
                        <a:pt x="11302" y="20545"/>
                      </a:cubicBezTo>
                      <a:cubicBezTo>
                        <a:pt x="11448" y="21453"/>
                        <a:pt x="12129" y="21080"/>
                        <a:pt x="12129" y="21080"/>
                      </a:cubicBezTo>
                      <a:lnTo>
                        <a:pt x="13037" y="18729"/>
                      </a:lnTo>
                      <a:lnTo>
                        <a:pt x="13800" y="16378"/>
                      </a:lnTo>
                      <a:lnTo>
                        <a:pt x="14173" y="13265"/>
                      </a:lnTo>
                      <a:lnTo>
                        <a:pt x="14173" y="11821"/>
                      </a:lnTo>
                      <a:lnTo>
                        <a:pt x="14318" y="10265"/>
                      </a:lnTo>
                      <a:cubicBezTo>
                        <a:pt x="14318" y="10265"/>
                        <a:pt x="12810" y="7800"/>
                        <a:pt x="12583" y="7654"/>
                      </a:cubicBezTo>
                      <a:cubicBezTo>
                        <a:pt x="12356" y="7508"/>
                        <a:pt x="10459" y="5984"/>
                        <a:pt x="10459" y="5984"/>
                      </a:cubicBezTo>
                      <a:lnTo>
                        <a:pt x="7508" y="3941"/>
                      </a:lnTo>
                      <a:lnTo>
                        <a:pt x="5465" y="2805"/>
                      </a:lnTo>
                      <a:cubicBezTo>
                        <a:pt x="5465" y="2805"/>
                        <a:pt x="3649" y="1978"/>
                        <a:pt x="3340" y="1816"/>
                      </a:cubicBezTo>
                      <a:cubicBezTo>
                        <a:pt x="3032" y="1670"/>
                        <a:pt x="1670" y="1054"/>
                        <a:pt x="1670" y="1054"/>
                      </a:cubicBezTo>
                      <a:lnTo>
                        <a:pt x="1443" y="0"/>
                      </a:lnTo>
                      <a:lnTo>
                        <a:pt x="535" y="0"/>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0" name="Freeform: Shape 309">
                  <a:extLst>
                    <a:ext uri="{FF2B5EF4-FFF2-40B4-BE49-F238E27FC236}">
                      <a16:creationId xmlns:a16="http://schemas.microsoft.com/office/drawing/2014/main" id="{5EB7AC20-0CF6-6B40-EC32-1468C8BC87A6}"/>
                    </a:ext>
                  </a:extLst>
                </p:cNvPr>
                <p:cNvSpPr/>
                <p:nvPr/>
              </p:nvSpPr>
              <p:spPr>
                <a:xfrm>
                  <a:off x="5668205" y="3812801"/>
                  <a:ext cx="16050" cy="24680"/>
                </a:xfrm>
                <a:custGeom>
                  <a:avLst/>
                  <a:gdLst>
                    <a:gd name="connsiteX0" fmla="*/ 12729 w 16050"/>
                    <a:gd name="connsiteY0" fmla="*/ 20999 h 24680"/>
                    <a:gd name="connsiteX1" fmla="*/ 12729 w 16050"/>
                    <a:gd name="connsiteY1" fmla="*/ 17286 h 24680"/>
                    <a:gd name="connsiteX2" fmla="*/ 14318 w 16050"/>
                    <a:gd name="connsiteY2" fmla="*/ 15778 h 24680"/>
                    <a:gd name="connsiteX3" fmla="*/ 15762 w 16050"/>
                    <a:gd name="connsiteY3" fmla="*/ 15097 h 24680"/>
                    <a:gd name="connsiteX4" fmla="*/ 15762 w 16050"/>
                    <a:gd name="connsiteY4" fmla="*/ 12973 h 24680"/>
                    <a:gd name="connsiteX5" fmla="*/ 15081 w 16050"/>
                    <a:gd name="connsiteY5" fmla="*/ 11837 h 24680"/>
                    <a:gd name="connsiteX6" fmla="*/ 15454 w 16050"/>
                    <a:gd name="connsiteY6" fmla="*/ 9713 h 24680"/>
                    <a:gd name="connsiteX7" fmla="*/ 12194 w 16050"/>
                    <a:gd name="connsiteY7" fmla="*/ 8043 h 24680"/>
                    <a:gd name="connsiteX8" fmla="*/ 10686 w 16050"/>
                    <a:gd name="connsiteY8" fmla="*/ 5838 h 24680"/>
                    <a:gd name="connsiteX9" fmla="*/ 9470 w 16050"/>
                    <a:gd name="connsiteY9" fmla="*/ 4476 h 24680"/>
                    <a:gd name="connsiteX10" fmla="*/ 6583 w 16050"/>
                    <a:gd name="connsiteY10" fmla="*/ 1816 h 24680"/>
                    <a:gd name="connsiteX11" fmla="*/ 2951 w 16050"/>
                    <a:gd name="connsiteY11" fmla="*/ 373 h 24680"/>
                    <a:gd name="connsiteX12" fmla="*/ 0 w 16050"/>
                    <a:gd name="connsiteY12" fmla="*/ 0 h 24680"/>
                    <a:gd name="connsiteX13" fmla="*/ 2578 w 16050"/>
                    <a:gd name="connsiteY13" fmla="*/ 2043 h 24680"/>
                    <a:gd name="connsiteX14" fmla="*/ 6519 w 16050"/>
                    <a:gd name="connsiteY14" fmla="*/ 3713 h 24680"/>
                    <a:gd name="connsiteX15" fmla="*/ 7654 w 16050"/>
                    <a:gd name="connsiteY15" fmla="*/ 5756 h 24680"/>
                    <a:gd name="connsiteX16" fmla="*/ 9470 w 16050"/>
                    <a:gd name="connsiteY16" fmla="*/ 7119 h 24680"/>
                    <a:gd name="connsiteX17" fmla="*/ 10151 w 16050"/>
                    <a:gd name="connsiteY17" fmla="*/ 8400 h 24680"/>
                    <a:gd name="connsiteX18" fmla="*/ 12729 w 16050"/>
                    <a:gd name="connsiteY18" fmla="*/ 8935 h 24680"/>
                    <a:gd name="connsiteX19" fmla="*/ 12956 w 16050"/>
                    <a:gd name="connsiteY19" fmla="*/ 9989 h 24680"/>
                    <a:gd name="connsiteX20" fmla="*/ 12502 w 16050"/>
                    <a:gd name="connsiteY20" fmla="*/ 10475 h 24680"/>
                    <a:gd name="connsiteX21" fmla="*/ 12421 w 16050"/>
                    <a:gd name="connsiteY21" fmla="*/ 13475 h 24680"/>
                    <a:gd name="connsiteX22" fmla="*/ 11740 w 16050"/>
                    <a:gd name="connsiteY22" fmla="*/ 14529 h 24680"/>
                    <a:gd name="connsiteX23" fmla="*/ 11886 w 16050"/>
                    <a:gd name="connsiteY23" fmla="*/ 15972 h 24680"/>
                    <a:gd name="connsiteX24" fmla="*/ 11059 w 16050"/>
                    <a:gd name="connsiteY24" fmla="*/ 18016 h 24680"/>
                    <a:gd name="connsiteX25" fmla="*/ 9162 w 16050"/>
                    <a:gd name="connsiteY25" fmla="*/ 20059 h 24680"/>
                    <a:gd name="connsiteX26" fmla="*/ 10297 w 16050"/>
                    <a:gd name="connsiteY26" fmla="*/ 21810 h 24680"/>
                    <a:gd name="connsiteX27" fmla="*/ 11432 w 16050"/>
                    <a:gd name="connsiteY27" fmla="*/ 23091 h 24680"/>
                    <a:gd name="connsiteX28" fmla="*/ 11513 w 16050"/>
                    <a:gd name="connsiteY28" fmla="*/ 24680 h 24680"/>
                    <a:gd name="connsiteX29" fmla="*/ 13410 w 16050"/>
                    <a:gd name="connsiteY29" fmla="*/ 23172 h 24680"/>
                    <a:gd name="connsiteX30" fmla="*/ 12729 w 16050"/>
                    <a:gd name="connsiteY30" fmla="*/ 20967 h 24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050" h="24680">
                      <a:moveTo>
                        <a:pt x="12729" y="20999"/>
                      </a:moveTo>
                      <a:lnTo>
                        <a:pt x="12729" y="17286"/>
                      </a:lnTo>
                      <a:lnTo>
                        <a:pt x="14318" y="15778"/>
                      </a:lnTo>
                      <a:cubicBezTo>
                        <a:pt x="14318" y="15778"/>
                        <a:pt x="15454" y="15324"/>
                        <a:pt x="15762" y="15097"/>
                      </a:cubicBezTo>
                      <a:cubicBezTo>
                        <a:pt x="16070" y="14870"/>
                        <a:pt x="16216" y="13281"/>
                        <a:pt x="15762" y="12973"/>
                      </a:cubicBezTo>
                      <a:cubicBezTo>
                        <a:pt x="15308" y="12664"/>
                        <a:pt x="14708" y="12891"/>
                        <a:pt x="15081" y="11837"/>
                      </a:cubicBezTo>
                      <a:cubicBezTo>
                        <a:pt x="15454" y="10783"/>
                        <a:pt x="15908" y="10102"/>
                        <a:pt x="15454" y="9713"/>
                      </a:cubicBezTo>
                      <a:cubicBezTo>
                        <a:pt x="15000" y="9340"/>
                        <a:pt x="12421" y="8270"/>
                        <a:pt x="12194" y="8043"/>
                      </a:cubicBezTo>
                      <a:cubicBezTo>
                        <a:pt x="11967" y="7816"/>
                        <a:pt x="10686" y="5838"/>
                        <a:pt x="10686" y="5838"/>
                      </a:cubicBezTo>
                      <a:cubicBezTo>
                        <a:pt x="10686" y="5838"/>
                        <a:pt x="10151" y="5076"/>
                        <a:pt x="9470" y="4476"/>
                      </a:cubicBezTo>
                      <a:cubicBezTo>
                        <a:pt x="8789" y="3876"/>
                        <a:pt x="7200" y="2124"/>
                        <a:pt x="6583" y="1816"/>
                      </a:cubicBezTo>
                      <a:cubicBezTo>
                        <a:pt x="5984" y="1508"/>
                        <a:pt x="2951" y="373"/>
                        <a:pt x="2951" y="373"/>
                      </a:cubicBezTo>
                      <a:lnTo>
                        <a:pt x="0" y="0"/>
                      </a:lnTo>
                      <a:lnTo>
                        <a:pt x="2578" y="2043"/>
                      </a:lnTo>
                      <a:lnTo>
                        <a:pt x="6519" y="3713"/>
                      </a:lnTo>
                      <a:lnTo>
                        <a:pt x="7654" y="5756"/>
                      </a:lnTo>
                      <a:lnTo>
                        <a:pt x="9470" y="7119"/>
                      </a:lnTo>
                      <a:lnTo>
                        <a:pt x="10151" y="8400"/>
                      </a:lnTo>
                      <a:lnTo>
                        <a:pt x="12729" y="8935"/>
                      </a:lnTo>
                      <a:lnTo>
                        <a:pt x="12956" y="9989"/>
                      </a:lnTo>
                      <a:lnTo>
                        <a:pt x="12502" y="10475"/>
                      </a:lnTo>
                      <a:lnTo>
                        <a:pt x="12421" y="13475"/>
                      </a:lnTo>
                      <a:lnTo>
                        <a:pt x="11740" y="14529"/>
                      </a:lnTo>
                      <a:cubicBezTo>
                        <a:pt x="11740" y="14529"/>
                        <a:pt x="11886" y="15583"/>
                        <a:pt x="11886" y="15972"/>
                      </a:cubicBezTo>
                      <a:cubicBezTo>
                        <a:pt x="11886" y="16362"/>
                        <a:pt x="11059" y="18016"/>
                        <a:pt x="11059" y="18016"/>
                      </a:cubicBezTo>
                      <a:lnTo>
                        <a:pt x="9162" y="20059"/>
                      </a:lnTo>
                      <a:lnTo>
                        <a:pt x="10297" y="21810"/>
                      </a:lnTo>
                      <a:cubicBezTo>
                        <a:pt x="10297" y="21810"/>
                        <a:pt x="11351" y="22799"/>
                        <a:pt x="11432" y="23091"/>
                      </a:cubicBezTo>
                      <a:cubicBezTo>
                        <a:pt x="11513" y="23399"/>
                        <a:pt x="11513" y="24680"/>
                        <a:pt x="11513" y="24680"/>
                      </a:cubicBezTo>
                      <a:lnTo>
                        <a:pt x="13410" y="23172"/>
                      </a:lnTo>
                      <a:lnTo>
                        <a:pt x="12729" y="20967"/>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1" name="Freeform: Shape 310">
                  <a:extLst>
                    <a:ext uri="{FF2B5EF4-FFF2-40B4-BE49-F238E27FC236}">
                      <a16:creationId xmlns:a16="http://schemas.microsoft.com/office/drawing/2014/main" id="{45676EA5-FE29-78BD-77EC-C0ABA7655501}"/>
                    </a:ext>
                  </a:extLst>
                </p:cNvPr>
                <p:cNvSpPr/>
                <p:nvPr/>
              </p:nvSpPr>
              <p:spPr>
                <a:xfrm>
                  <a:off x="5644174" y="3817747"/>
                  <a:ext cx="21837" cy="5270"/>
                </a:xfrm>
                <a:custGeom>
                  <a:avLst/>
                  <a:gdLst>
                    <a:gd name="connsiteX0" fmla="*/ 0 w 21837"/>
                    <a:gd name="connsiteY0" fmla="*/ 2254 h 5270"/>
                    <a:gd name="connsiteX1" fmla="*/ 3032 w 21837"/>
                    <a:gd name="connsiteY1" fmla="*/ 5205 h 5270"/>
                    <a:gd name="connsiteX2" fmla="*/ 6292 w 21837"/>
                    <a:gd name="connsiteY2" fmla="*/ 5205 h 5270"/>
                    <a:gd name="connsiteX3" fmla="*/ 10232 w 21837"/>
                    <a:gd name="connsiteY3" fmla="*/ 3730 h 5270"/>
                    <a:gd name="connsiteX4" fmla="*/ 13118 w 21837"/>
                    <a:gd name="connsiteY4" fmla="*/ 2254 h 5270"/>
                    <a:gd name="connsiteX5" fmla="*/ 17140 w 21837"/>
                    <a:gd name="connsiteY5" fmla="*/ 2254 h 5270"/>
                    <a:gd name="connsiteX6" fmla="*/ 21534 w 21837"/>
                    <a:gd name="connsiteY6" fmla="*/ 1654 h 5270"/>
                    <a:gd name="connsiteX7" fmla="*/ 21534 w 21837"/>
                    <a:gd name="connsiteY7" fmla="*/ 65 h 5270"/>
                    <a:gd name="connsiteX8" fmla="*/ 14935 w 21837"/>
                    <a:gd name="connsiteY8" fmla="*/ 65 h 5270"/>
                    <a:gd name="connsiteX9" fmla="*/ 11367 w 21837"/>
                    <a:gd name="connsiteY9" fmla="*/ 65 h 5270"/>
                    <a:gd name="connsiteX10" fmla="*/ 7962 w 21837"/>
                    <a:gd name="connsiteY10" fmla="*/ 65 h 5270"/>
                    <a:gd name="connsiteX11" fmla="*/ 7589 w 21837"/>
                    <a:gd name="connsiteY11" fmla="*/ 1816 h 5270"/>
                    <a:gd name="connsiteX12" fmla="*/ 6454 w 21837"/>
                    <a:gd name="connsiteY12" fmla="*/ 2643 h 5270"/>
                    <a:gd name="connsiteX13" fmla="*/ 4102 w 21837"/>
                    <a:gd name="connsiteY13" fmla="*/ 3324 h 5270"/>
                    <a:gd name="connsiteX14" fmla="*/ 762 w 21837"/>
                    <a:gd name="connsiteY14" fmla="*/ 1281 h 5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37" h="5270">
                      <a:moveTo>
                        <a:pt x="0" y="2254"/>
                      </a:moveTo>
                      <a:cubicBezTo>
                        <a:pt x="0" y="2562"/>
                        <a:pt x="2805" y="5205"/>
                        <a:pt x="3032" y="5205"/>
                      </a:cubicBezTo>
                      <a:cubicBezTo>
                        <a:pt x="3259" y="5205"/>
                        <a:pt x="5692" y="5351"/>
                        <a:pt x="6292" y="5205"/>
                      </a:cubicBezTo>
                      <a:cubicBezTo>
                        <a:pt x="6892" y="5059"/>
                        <a:pt x="10232" y="3730"/>
                        <a:pt x="10232" y="3730"/>
                      </a:cubicBezTo>
                      <a:lnTo>
                        <a:pt x="13118" y="2254"/>
                      </a:lnTo>
                      <a:lnTo>
                        <a:pt x="17140" y="2254"/>
                      </a:lnTo>
                      <a:cubicBezTo>
                        <a:pt x="17902" y="2254"/>
                        <a:pt x="21534" y="1654"/>
                        <a:pt x="21534" y="1654"/>
                      </a:cubicBezTo>
                      <a:cubicBezTo>
                        <a:pt x="21534" y="1654"/>
                        <a:pt x="22216" y="211"/>
                        <a:pt x="21534" y="65"/>
                      </a:cubicBezTo>
                      <a:cubicBezTo>
                        <a:pt x="20853" y="-81"/>
                        <a:pt x="14935" y="65"/>
                        <a:pt x="14935" y="65"/>
                      </a:cubicBezTo>
                      <a:cubicBezTo>
                        <a:pt x="14935" y="65"/>
                        <a:pt x="11983" y="-16"/>
                        <a:pt x="11367" y="65"/>
                      </a:cubicBezTo>
                      <a:cubicBezTo>
                        <a:pt x="10767" y="146"/>
                        <a:pt x="7962" y="65"/>
                        <a:pt x="7962" y="65"/>
                      </a:cubicBezTo>
                      <a:cubicBezTo>
                        <a:pt x="7962" y="65"/>
                        <a:pt x="7589" y="1427"/>
                        <a:pt x="7589" y="1816"/>
                      </a:cubicBezTo>
                      <a:cubicBezTo>
                        <a:pt x="7589" y="2205"/>
                        <a:pt x="6762" y="2270"/>
                        <a:pt x="6454" y="2643"/>
                      </a:cubicBezTo>
                      <a:cubicBezTo>
                        <a:pt x="6146" y="3016"/>
                        <a:pt x="4411" y="3324"/>
                        <a:pt x="4102" y="3324"/>
                      </a:cubicBezTo>
                      <a:cubicBezTo>
                        <a:pt x="3794" y="3324"/>
                        <a:pt x="762" y="1281"/>
                        <a:pt x="762" y="1281"/>
                      </a:cubicBezTo>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2" name="Freeform: Shape 311">
                  <a:extLst>
                    <a:ext uri="{FF2B5EF4-FFF2-40B4-BE49-F238E27FC236}">
                      <a16:creationId xmlns:a16="http://schemas.microsoft.com/office/drawing/2014/main" id="{86ECB798-3E99-F44B-1A7F-250794BE0A04}"/>
                    </a:ext>
                  </a:extLst>
                </p:cNvPr>
                <p:cNvSpPr/>
                <p:nvPr/>
              </p:nvSpPr>
              <p:spPr>
                <a:xfrm>
                  <a:off x="5558003" y="3925852"/>
                  <a:ext cx="13396" cy="11502"/>
                </a:xfrm>
                <a:custGeom>
                  <a:avLst/>
                  <a:gdLst>
                    <a:gd name="connsiteX0" fmla="*/ 5789 w 13396"/>
                    <a:gd name="connsiteY0" fmla="*/ 151 h 11502"/>
                    <a:gd name="connsiteX1" fmla="*/ 2611 w 13396"/>
                    <a:gd name="connsiteY1" fmla="*/ 151 h 11502"/>
                    <a:gd name="connsiteX2" fmla="*/ 2611 w 13396"/>
                    <a:gd name="connsiteY2" fmla="*/ 2989 h 11502"/>
                    <a:gd name="connsiteX3" fmla="*/ 4200 w 13396"/>
                    <a:gd name="connsiteY3" fmla="*/ 5827 h 11502"/>
                    <a:gd name="connsiteX4" fmla="*/ 5789 w 13396"/>
                    <a:gd name="connsiteY4" fmla="*/ 7643 h 11502"/>
                    <a:gd name="connsiteX5" fmla="*/ 3178 w 13396"/>
                    <a:gd name="connsiteY5" fmla="*/ 8211 h 11502"/>
                    <a:gd name="connsiteX6" fmla="*/ 0 w 13396"/>
                    <a:gd name="connsiteY6" fmla="*/ 6508 h 11502"/>
                    <a:gd name="connsiteX7" fmla="*/ 0 w 13396"/>
                    <a:gd name="connsiteY7" fmla="*/ 7189 h 11502"/>
                    <a:gd name="connsiteX8" fmla="*/ 1135 w 13396"/>
                    <a:gd name="connsiteY8" fmla="*/ 10027 h 11502"/>
                    <a:gd name="connsiteX9" fmla="*/ 3973 w 13396"/>
                    <a:gd name="connsiteY9" fmla="*/ 11502 h 11502"/>
                    <a:gd name="connsiteX10" fmla="*/ 7265 w 13396"/>
                    <a:gd name="connsiteY10" fmla="*/ 10967 h 11502"/>
                    <a:gd name="connsiteX11" fmla="*/ 9875 w 13396"/>
                    <a:gd name="connsiteY11" fmla="*/ 9119 h 11502"/>
                    <a:gd name="connsiteX12" fmla="*/ 11919 w 13396"/>
                    <a:gd name="connsiteY12" fmla="*/ 7643 h 11502"/>
                    <a:gd name="connsiteX13" fmla="*/ 11237 w 13396"/>
                    <a:gd name="connsiteY13" fmla="*/ 5032 h 11502"/>
                    <a:gd name="connsiteX14" fmla="*/ 12486 w 13396"/>
                    <a:gd name="connsiteY14" fmla="*/ 4124 h 11502"/>
                    <a:gd name="connsiteX15" fmla="*/ 13054 w 13396"/>
                    <a:gd name="connsiteY15" fmla="*/ 2989 h 11502"/>
                    <a:gd name="connsiteX16" fmla="*/ 11464 w 13396"/>
                    <a:gd name="connsiteY16" fmla="*/ 1287 h 11502"/>
                    <a:gd name="connsiteX17" fmla="*/ 8059 w 13396"/>
                    <a:gd name="connsiteY17" fmla="*/ 605 h 11502"/>
                    <a:gd name="connsiteX18" fmla="*/ 5789 w 13396"/>
                    <a:gd name="connsiteY18" fmla="*/ 151 h 11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96" h="11502">
                      <a:moveTo>
                        <a:pt x="5789" y="151"/>
                      </a:moveTo>
                      <a:cubicBezTo>
                        <a:pt x="5335" y="151"/>
                        <a:pt x="2724" y="-189"/>
                        <a:pt x="2611" y="151"/>
                      </a:cubicBezTo>
                      <a:cubicBezTo>
                        <a:pt x="2497" y="492"/>
                        <a:pt x="2611" y="2989"/>
                        <a:pt x="2611" y="2989"/>
                      </a:cubicBezTo>
                      <a:cubicBezTo>
                        <a:pt x="2611" y="2989"/>
                        <a:pt x="3859" y="5032"/>
                        <a:pt x="4200" y="5827"/>
                      </a:cubicBezTo>
                      <a:cubicBezTo>
                        <a:pt x="4540" y="6621"/>
                        <a:pt x="6129" y="7189"/>
                        <a:pt x="5789" y="7643"/>
                      </a:cubicBezTo>
                      <a:cubicBezTo>
                        <a:pt x="5448" y="8097"/>
                        <a:pt x="4540" y="8778"/>
                        <a:pt x="3178" y="8211"/>
                      </a:cubicBezTo>
                      <a:cubicBezTo>
                        <a:pt x="1816" y="7643"/>
                        <a:pt x="0" y="6508"/>
                        <a:pt x="0" y="6508"/>
                      </a:cubicBezTo>
                      <a:lnTo>
                        <a:pt x="0" y="7189"/>
                      </a:lnTo>
                      <a:cubicBezTo>
                        <a:pt x="0" y="7189"/>
                        <a:pt x="681" y="9119"/>
                        <a:pt x="1135" y="10027"/>
                      </a:cubicBezTo>
                      <a:cubicBezTo>
                        <a:pt x="1589" y="10935"/>
                        <a:pt x="3973" y="11502"/>
                        <a:pt x="3973" y="11502"/>
                      </a:cubicBezTo>
                      <a:cubicBezTo>
                        <a:pt x="3973" y="11502"/>
                        <a:pt x="6811" y="11097"/>
                        <a:pt x="7265" y="10967"/>
                      </a:cubicBezTo>
                      <a:cubicBezTo>
                        <a:pt x="7719" y="10821"/>
                        <a:pt x="8967" y="9800"/>
                        <a:pt x="9875" y="9119"/>
                      </a:cubicBezTo>
                      <a:cubicBezTo>
                        <a:pt x="10783" y="8438"/>
                        <a:pt x="11805" y="7984"/>
                        <a:pt x="11919" y="7643"/>
                      </a:cubicBezTo>
                      <a:cubicBezTo>
                        <a:pt x="12032" y="7303"/>
                        <a:pt x="11237" y="5032"/>
                        <a:pt x="11237" y="5032"/>
                      </a:cubicBezTo>
                      <a:lnTo>
                        <a:pt x="12486" y="4124"/>
                      </a:lnTo>
                      <a:cubicBezTo>
                        <a:pt x="12486" y="4124"/>
                        <a:pt x="14075" y="4238"/>
                        <a:pt x="13054" y="2989"/>
                      </a:cubicBezTo>
                      <a:cubicBezTo>
                        <a:pt x="12032" y="1740"/>
                        <a:pt x="12713" y="1513"/>
                        <a:pt x="11464" y="1287"/>
                      </a:cubicBezTo>
                      <a:cubicBezTo>
                        <a:pt x="10216" y="1059"/>
                        <a:pt x="8059" y="605"/>
                        <a:pt x="8059" y="605"/>
                      </a:cubicBezTo>
                      <a:lnTo>
                        <a:pt x="5789" y="151"/>
                      </a:lnTo>
                      <a:close/>
                    </a:path>
                  </a:pathLst>
                </a:custGeom>
                <a:grp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sp>
          <p:nvSpPr>
            <p:cNvPr id="280" name="Freeform: Shape 279">
              <a:extLst>
                <a:ext uri="{FF2B5EF4-FFF2-40B4-BE49-F238E27FC236}">
                  <a16:creationId xmlns:a16="http://schemas.microsoft.com/office/drawing/2014/main" id="{C04CC3C6-74F5-BF3D-5F2B-6612BDFD08F0}"/>
                </a:ext>
              </a:extLst>
            </p:cNvPr>
            <p:cNvSpPr/>
            <p:nvPr/>
          </p:nvSpPr>
          <p:spPr>
            <a:xfrm>
              <a:off x="4814075" y="3450328"/>
              <a:ext cx="1094389" cy="577374"/>
            </a:xfrm>
            <a:custGeom>
              <a:avLst/>
              <a:gdLst>
                <a:gd name="connsiteX0" fmla="*/ 615453 w 1186328"/>
                <a:gd name="connsiteY0" fmla="*/ 0 h 625879"/>
                <a:gd name="connsiteX1" fmla="*/ 616458 w 1186328"/>
                <a:gd name="connsiteY1" fmla="*/ 5546 h 625879"/>
                <a:gd name="connsiteX2" fmla="*/ 616458 w 1186328"/>
                <a:gd name="connsiteY2" fmla="*/ 8854 h 625879"/>
                <a:gd name="connsiteX3" fmla="*/ 617966 w 1186328"/>
                <a:gd name="connsiteY3" fmla="*/ 10962 h 625879"/>
                <a:gd name="connsiteX4" fmla="*/ 621582 w 1186328"/>
                <a:gd name="connsiteY4" fmla="*/ 12162 h 625879"/>
                <a:gd name="connsiteX5" fmla="*/ 624290 w 1186328"/>
                <a:gd name="connsiteY5" fmla="*/ 11854 h 625879"/>
                <a:gd name="connsiteX6" fmla="*/ 633631 w 1186328"/>
                <a:gd name="connsiteY6" fmla="*/ 16070 h 625879"/>
                <a:gd name="connsiteX7" fmla="*/ 639955 w 1186328"/>
                <a:gd name="connsiteY7" fmla="*/ 17578 h 625879"/>
                <a:gd name="connsiteX8" fmla="*/ 644771 w 1186328"/>
                <a:gd name="connsiteY8" fmla="*/ 14870 h 625879"/>
                <a:gd name="connsiteX9" fmla="*/ 651095 w 1186328"/>
                <a:gd name="connsiteY9" fmla="*/ 17286 h 625879"/>
                <a:gd name="connsiteX10" fmla="*/ 653203 w 1186328"/>
                <a:gd name="connsiteY10" fmla="*/ 17886 h 625879"/>
                <a:gd name="connsiteX11" fmla="*/ 655619 w 1186328"/>
                <a:gd name="connsiteY11" fmla="*/ 19994 h 625879"/>
                <a:gd name="connsiteX12" fmla="*/ 657127 w 1186328"/>
                <a:gd name="connsiteY12" fmla="*/ 21194 h 625879"/>
                <a:gd name="connsiteX13" fmla="*/ 660435 w 1186328"/>
                <a:gd name="connsiteY13" fmla="*/ 21794 h 625879"/>
                <a:gd name="connsiteX14" fmla="*/ 662543 w 1186328"/>
                <a:gd name="connsiteY14" fmla="*/ 21794 h 625879"/>
                <a:gd name="connsiteX15" fmla="*/ 662543 w 1186328"/>
                <a:gd name="connsiteY15" fmla="*/ 24810 h 625879"/>
                <a:gd name="connsiteX16" fmla="*/ 666160 w 1186328"/>
                <a:gd name="connsiteY16" fmla="*/ 24810 h 625879"/>
                <a:gd name="connsiteX17" fmla="*/ 668268 w 1186328"/>
                <a:gd name="connsiteY17" fmla="*/ 23610 h 625879"/>
                <a:gd name="connsiteX18" fmla="*/ 671284 w 1186328"/>
                <a:gd name="connsiteY18" fmla="*/ 24210 h 625879"/>
                <a:gd name="connsiteX19" fmla="*/ 672792 w 1186328"/>
                <a:gd name="connsiteY19" fmla="*/ 26026 h 625879"/>
                <a:gd name="connsiteX20" fmla="*/ 675500 w 1186328"/>
                <a:gd name="connsiteY20" fmla="*/ 27535 h 625879"/>
                <a:gd name="connsiteX21" fmla="*/ 678516 w 1186328"/>
                <a:gd name="connsiteY21" fmla="*/ 28734 h 625879"/>
                <a:gd name="connsiteX22" fmla="*/ 680332 w 1186328"/>
                <a:gd name="connsiteY22" fmla="*/ 31151 h 625879"/>
                <a:gd name="connsiteX23" fmla="*/ 683040 w 1186328"/>
                <a:gd name="connsiteY23" fmla="*/ 32059 h 625879"/>
                <a:gd name="connsiteX24" fmla="*/ 687256 w 1186328"/>
                <a:gd name="connsiteY24" fmla="*/ 31751 h 625879"/>
                <a:gd name="connsiteX25" fmla="*/ 691472 w 1186328"/>
                <a:gd name="connsiteY25" fmla="*/ 28443 h 625879"/>
                <a:gd name="connsiteX26" fmla="*/ 694488 w 1186328"/>
                <a:gd name="connsiteY26" fmla="*/ 27535 h 625879"/>
                <a:gd name="connsiteX27" fmla="*/ 696905 w 1186328"/>
                <a:gd name="connsiteY27" fmla="*/ 26935 h 625879"/>
                <a:gd name="connsiteX28" fmla="*/ 696905 w 1186328"/>
                <a:gd name="connsiteY28" fmla="*/ 29351 h 625879"/>
                <a:gd name="connsiteX29" fmla="*/ 698721 w 1186328"/>
                <a:gd name="connsiteY29" fmla="*/ 30859 h 625879"/>
                <a:gd name="connsiteX30" fmla="*/ 701137 w 1186328"/>
                <a:gd name="connsiteY30" fmla="*/ 31767 h 625879"/>
                <a:gd name="connsiteX31" fmla="*/ 704753 w 1186328"/>
                <a:gd name="connsiteY31" fmla="*/ 31767 h 625879"/>
                <a:gd name="connsiteX32" fmla="*/ 708061 w 1186328"/>
                <a:gd name="connsiteY32" fmla="*/ 32075 h 625879"/>
                <a:gd name="connsiteX33" fmla="*/ 714385 w 1186328"/>
                <a:gd name="connsiteY33" fmla="*/ 32383 h 625879"/>
                <a:gd name="connsiteX34" fmla="*/ 717693 w 1186328"/>
                <a:gd name="connsiteY34" fmla="*/ 33891 h 625879"/>
                <a:gd name="connsiteX35" fmla="*/ 726742 w 1186328"/>
                <a:gd name="connsiteY35" fmla="*/ 35091 h 625879"/>
                <a:gd name="connsiteX36" fmla="*/ 729320 w 1186328"/>
                <a:gd name="connsiteY36" fmla="*/ 33875 h 625879"/>
                <a:gd name="connsiteX37" fmla="*/ 732466 w 1186328"/>
                <a:gd name="connsiteY37" fmla="*/ 32383 h 625879"/>
                <a:gd name="connsiteX38" fmla="*/ 736390 w 1186328"/>
                <a:gd name="connsiteY38" fmla="*/ 32075 h 625879"/>
                <a:gd name="connsiteX39" fmla="*/ 740606 w 1186328"/>
                <a:gd name="connsiteY39" fmla="*/ 32983 h 625879"/>
                <a:gd name="connsiteX40" fmla="*/ 744530 w 1186328"/>
                <a:gd name="connsiteY40" fmla="*/ 29967 h 625879"/>
                <a:gd name="connsiteX41" fmla="*/ 744530 w 1186328"/>
                <a:gd name="connsiteY41" fmla="*/ 32075 h 625879"/>
                <a:gd name="connsiteX42" fmla="*/ 741222 w 1186328"/>
                <a:gd name="connsiteY42" fmla="*/ 35091 h 625879"/>
                <a:gd name="connsiteX43" fmla="*/ 738514 w 1186328"/>
                <a:gd name="connsiteY43" fmla="*/ 36291 h 625879"/>
                <a:gd name="connsiteX44" fmla="*/ 736098 w 1186328"/>
                <a:gd name="connsiteY44" fmla="*/ 38107 h 625879"/>
                <a:gd name="connsiteX45" fmla="*/ 734282 w 1186328"/>
                <a:gd name="connsiteY45" fmla="*/ 39923 h 625879"/>
                <a:gd name="connsiteX46" fmla="*/ 731266 w 1186328"/>
                <a:gd name="connsiteY46" fmla="*/ 39923 h 625879"/>
                <a:gd name="connsiteX47" fmla="*/ 730066 w 1186328"/>
                <a:gd name="connsiteY47" fmla="*/ 36907 h 625879"/>
                <a:gd name="connsiteX48" fmla="*/ 720417 w 1186328"/>
                <a:gd name="connsiteY48" fmla="*/ 37507 h 625879"/>
                <a:gd name="connsiteX49" fmla="*/ 705045 w 1186328"/>
                <a:gd name="connsiteY49" fmla="*/ 42631 h 625879"/>
                <a:gd name="connsiteX50" fmla="*/ 690872 w 1186328"/>
                <a:gd name="connsiteY50" fmla="*/ 53788 h 625879"/>
                <a:gd name="connsiteX51" fmla="*/ 680316 w 1186328"/>
                <a:gd name="connsiteY51" fmla="*/ 64344 h 625879"/>
                <a:gd name="connsiteX52" fmla="*/ 672776 w 1186328"/>
                <a:gd name="connsiteY52" fmla="*/ 70376 h 625879"/>
                <a:gd name="connsiteX53" fmla="*/ 675484 w 1186328"/>
                <a:gd name="connsiteY53" fmla="*/ 73393 h 625879"/>
                <a:gd name="connsiteX54" fmla="*/ 683024 w 1186328"/>
                <a:gd name="connsiteY54" fmla="*/ 72485 h 625879"/>
                <a:gd name="connsiteX55" fmla="*/ 686332 w 1186328"/>
                <a:gd name="connsiteY55" fmla="*/ 69176 h 625879"/>
                <a:gd name="connsiteX56" fmla="*/ 690256 w 1186328"/>
                <a:gd name="connsiteY56" fmla="*/ 69176 h 625879"/>
                <a:gd name="connsiteX57" fmla="*/ 692964 w 1186328"/>
                <a:gd name="connsiteY57" fmla="*/ 67977 h 625879"/>
                <a:gd name="connsiteX58" fmla="*/ 694780 w 1186328"/>
                <a:gd name="connsiteY58" fmla="*/ 66160 h 625879"/>
                <a:gd name="connsiteX59" fmla="*/ 696888 w 1186328"/>
                <a:gd name="connsiteY59" fmla="*/ 66160 h 625879"/>
                <a:gd name="connsiteX60" fmla="*/ 698088 w 1186328"/>
                <a:gd name="connsiteY60" fmla="*/ 69776 h 625879"/>
                <a:gd name="connsiteX61" fmla="*/ 696888 w 1186328"/>
                <a:gd name="connsiteY61" fmla="*/ 72793 h 625879"/>
                <a:gd name="connsiteX62" fmla="*/ 695980 w 1186328"/>
                <a:gd name="connsiteY62" fmla="*/ 75809 h 625879"/>
                <a:gd name="connsiteX63" fmla="*/ 695380 w 1186328"/>
                <a:gd name="connsiteY63" fmla="*/ 77625 h 625879"/>
                <a:gd name="connsiteX64" fmla="*/ 698688 w 1186328"/>
                <a:gd name="connsiteY64" fmla="*/ 76117 h 625879"/>
                <a:gd name="connsiteX65" fmla="*/ 701704 w 1186328"/>
                <a:gd name="connsiteY65" fmla="*/ 75517 h 625879"/>
                <a:gd name="connsiteX66" fmla="*/ 710753 w 1186328"/>
                <a:gd name="connsiteY66" fmla="*/ 76425 h 625879"/>
                <a:gd name="connsiteX67" fmla="*/ 714969 w 1186328"/>
                <a:gd name="connsiteY67" fmla="*/ 72809 h 625879"/>
                <a:gd name="connsiteX68" fmla="*/ 717385 w 1186328"/>
                <a:gd name="connsiteY68" fmla="*/ 71301 h 625879"/>
                <a:gd name="connsiteX69" fmla="*/ 722817 w 1186328"/>
                <a:gd name="connsiteY69" fmla="*/ 70101 h 625879"/>
                <a:gd name="connsiteX70" fmla="*/ 726433 w 1186328"/>
                <a:gd name="connsiteY70" fmla="*/ 69193 h 625879"/>
                <a:gd name="connsiteX71" fmla="*/ 728542 w 1186328"/>
                <a:gd name="connsiteY71" fmla="*/ 66177 h 625879"/>
                <a:gd name="connsiteX72" fmla="*/ 731850 w 1186328"/>
                <a:gd name="connsiteY72" fmla="*/ 63760 h 625879"/>
                <a:gd name="connsiteX73" fmla="*/ 733666 w 1186328"/>
                <a:gd name="connsiteY73" fmla="*/ 63760 h 625879"/>
                <a:gd name="connsiteX74" fmla="*/ 744514 w 1186328"/>
                <a:gd name="connsiteY74" fmla="*/ 57128 h 625879"/>
                <a:gd name="connsiteX75" fmla="*/ 749638 w 1186328"/>
                <a:gd name="connsiteY75" fmla="*/ 52312 h 625879"/>
                <a:gd name="connsiteX76" fmla="*/ 756271 w 1186328"/>
                <a:gd name="connsiteY76" fmla="*/ 51112 h 625879"/>
                <a:gd name="connsiteX77" fmla="*/ 759578 w 1186328"/>
                <a:gd name="connsiteY77" fmla="*/ 51420 h 625879"/>
                <a:gd name="connsiteX78" fmla="*/ 757162 w 1186328"/>
                <a:gd name="connsiteY78" fmla="*/ 55344 h 625879"/>
                <a:gd name="connsiteX79" fmla="*/ 752946 w 1186328"/>
                <a:gd name="connsiteY79" fmla="*/ 59561 h 625879"/>
                <a:gd name="connsiteX80" fmla="*/ 750238 w 1186328"/>
                <a:gd name="connsiteY80" fmla="*/ 61377 h 625879"/>
                <a:gd name="connsiteX81" fmla="*/ 746622 w 1186328"/>
                <a:gd name="connsiteY81" fmla="*/ 61377 h 625879"/>
                <a:gd name="connsiteX82" fmla="*/ 744206 w 1186328"/>
                <a:gd name="connsiteY82" fmla="*/ 62285 h 625879"/>
                <a:gd name="connsiteX83" fmla="*/ 745114 w 1186328"/>
                <a:gd name="connsiteY83" fmla="*/ 64701 h 625879"/>
                <a:gd name="connsiteX84" fmla="*/ 746314 w 1186328"/>
                <a:gd name="connsiteY84" fmla="*/ 68625 h 625879"/>
                <a:gd name="connsiteX85" fmla="*/ 746622 w 1186328"/>
                <a:gd name="connsiteY85" fmla="*/ 71641 h 625879"/>
                <a:gd name="connsiteX86" fmla="*/ 751146 w 1186328"/>
                <a:gd name="connsiteY86" fmla="*/ 68025 h 625879"/>
                <a:gd name="connsiteX87" fmla="*/ 755962 w 1186328"/>
                <a:gd name="connsiteY87" fmla="*/ 67717 h 625879"/>
                <a:gd name="connsiteX88" fmla="*/ 761995 w 1186328"/>
                <a:gd name="connsiteY88" fmla="*/ 71025 h 625879"/>
                <a:gd name="connsiteX89" fmla="*/ 765611 w 1186328"/>
                <a:gd name="connsiteY89" fmla="*/ 73441 h 625879"/>
                <a:gd name="connsiteX90" fmla="*/ 766811 w 1186328"/>
                <a:gd name="connsiteY90" fmla="*/ 77366 h 625879"/>
                <a:gd name="connsiteX91" fmla="*/ 769227 w 1186328"/>
                <a:gd name="connsiteY91" fmla="*/ 80673 h 625879"/>
                <a:gd name="connsiteX92" fmla="*/ 774043 w 1186328"/>
                <a:gd name="connsiteY92" fmla="*/ 80982 h 625879"/>
                <a:gd name="connsiteX93" fmla="*/ 780075 w 1186328"/>
                <a:gd name="connsiteY93" fmla="*/ 80982 h 625879"/>
                <a:gd name="connsiteX94" fmla="*/ 783383 w 1186328"/>
                <a:gd name="connsiteY94" fmla="*/ 79782 h 625879"/>
                <a:gd name="connsiteX95" fmla="*/ 787599 w 1186328"/>
                <a:gd name="connsiteY95" fmla="*/ 79782 h 625879"/>
                <a:gd name="connsiteX96" fmla="*/ 791524 w 1186328"/>
                <a:gd name="connsiteY96" fmla="*/ 77366 h 625879"/>
                <a:gd name="connsiteX97" fmla="*/ 793940 w 1186328"/>
                <a:gd name="connsiteY97" fmla="*/ 75549 h 625879"/>
                <a:gd name="connsiteX98" fmla="*/ 797864 w 1186328"/>
                <a:gd name="connsiteY98" fmla="*/ 74949 h 625879"/>
                <a:gd name="connsiteX99" fmla="*/ 808112 w 1186328"/>
                <a:gd name="connsiteY99" fmla="*/ 74949 h 625879"/>
                <a:gd name="connsiteX100" fmla="*/ 811128 w 1186328"/>
                <a:gd name="connsiteY100" fmla="*/ 73133 h 625879"/>
                <a:gd name="connsiteX101" fmla="*/ 815653 w 1186328"/>
                <a:gd name="connsiteY101" fmla="*/ 72533 h 625879"/>
                <a:gd name="connsiteX102" fmla="*/ 820177 w 1186328"/>
                <a:gd name="connsiteY102" fmla="*/ 72533 h 625879"/>
                <a:gd name="connsiteX103" fmla="*/ 817761 w 1186328"/>
                <a:gd name="connsiteY103" fmla="*/ 78565 h 625879"/>
                <a:gd name="connsiteX104" fmla="*/ 820177 w 1186328"/>
                <a:gd name="connsiteY104" fmla="*/ 79473 h 625879"/>
                <a:gd name="connsiteX105" fmla="*/ 823193 w 1186328"/>
                <a:gd name="connsiteY105" fmla="*/ 80673 h 625879"/>
                <a:gd name="connsiteX106" fmla="*/ 825901 w 1186328"/>
                <a:gd name="connsiteY106" fmla="*/ 81582 h 625879"/>
                <a:gd name="connsiteX107" fmla="*/ 829825 w 1186328"/>
                <a:gd name="connsiteY107" fmla="*/ 81582 h 625879"/>
                <a:gd name="connsiteX108" fmla="*/ 831933 w 1186328"/>
                <a:gd name="connsiteY108" fmla="*/ 82782 h 625879"/>
                <a:gd name="connsiteX109" fmla="*/ 831933 w 1186328"/>
                <a:gd name="connsiteY109" fmla="*/ 90014 h 625879"/>
                <a:gd name="connsiteX110" fmla="*/ 835241 w 1186328"/>
                <a:gd name="connsiteY110" fmla="*/ 90922 h 625879"/>
                <a:gd name="connsiteX111" fmla="*/ 837657 w 1186328"/>
                <a:gd name="connsiteY111" fmla="*/ 92430 h 625879"/>
                <a:gd name="connsiteX112" fmla="*/ 839165 w 1186328"/>
                <a:gd name="connsiteY112" fmla="*/ 95138 h 625879"/>
                <a:gd name="connsiteX113" fmla="*/ 842782 w 1186328"/>
                <a:gd name="connsiteY113" fmla="*/ 93630 h 625879"/>
                <a:gd name="connsiteX114" fmla="*/ 846998 w 1186328"/>
                <a:gd name="connsiteY114" fmla="*/ 94230 h 625879"/>
                <a:gd name="connsiteX115" fmla="*/ 846998 w 1186328"/>
                <a:gd name="connsiteY115" fmla="*/ 98154 h 625879"/>
                <a:gd name="connsiteX116" fmla="*/ 841565 w 1186328"/>
                <a:gd name="connsiteY116" fmla="*/ 96646 h 625879"/>
                <a:gd name="connsiteX117" fmla="*/ 832825 w 1186328"/>
                <a:gd name="connsiteY117" fmla="*/ 95138 h 625879"/>
                <a:gd name="connsiteX118" fmla="*/ 824993 w 1186328"/>
                <a:gd name="connsiteY118" fmla="*/ 95138 h 625879"/>
                <a:gd name="connsiteX119" fmla="*/ 822885 w 1186328"/>
                <a:gd name="connsiteY119" fmla="*/ 98754 h 625879"/>
                <a:gd name="connsiteX120" fmla="*/ 810220 w 1186328"/>
                <a:gd name="connsiteY120" fmla="*/ 93322 h 625879"/>
                <a:gd name="connsiteX121" fmla="*/ 806604 w 1186328"/>
                <a:gd name="connsiteY121" fmla="*/ 93014 h 625879"/>
                <a:gd name="connsiteX122" fmla="*/ 803896 w 1186328"/>
                <a:gd name="connsiteY122" fmla="*/ 95722 h 625879"/>
                <a:gd name="connsiteX123" fmla="*/ 801480 w 1186328"/>
                <a:gd name="connsiteY123" fmla="*/ 96322 h 625879"/>
                <a:gd name="connsiteX124" fmla="*/ 797264 w 1186328"/>
                <a:gd name="connsiteY124" fmla="*/ 96322 h 625879"/>
                <a:gd name="connsiteX125" fmla="*/ 794556 w 1186328"/>
                <a:gd name="connsiteY125" fmla="*/ 95722 h 625879"/>
                <a:gd name="connsiteX126" fmla="*/ 792140 w 1186328"/>
                <a:gd name="connsiteY126" fmla="*/ 96630 h 625879"/>
                <a:gd name="connsiteX127" fmla="*/ 790632 w 1186328"/>
                <a:gd name="connsiteY127" fmla="*/ 99046 h 625879"/>
                <a:gd name="connsiteX128" fmla="*/ 788815 w 1186328"/>
                <a:gd name="connsiteY128" fmla="*/ 102970 h 625879"/>
                <a:gd name="connsiteX129" fmla="*/ 786399 w 1186328"/>
                <a:gd name="connsiteY129" fmla="*/ 103878 h 625879"/>
                <a:gd name="connsiteX130" fmla="*/ 786091 w 1186328"/>
                <a:gd name="connsiteY130" fmla="*/ 99662 h 625879"/>
                <a:gd name="connsiteX131" fmla="*/ 781875 w 1186328"/>
                <a:gd name="connsiteY131" fmla="*/ 98754 h 625879"/>
                <a:gd name="connsiteX132" fmla="*/ 780367 w 1186328"/>
                <a:gd name="connsiteY132" fmla="*/ 101462 h 625879"/>
                <a:gd name="connsiteX133" fmla="*/ 779767 w 1186328"/>
                <a:gd name="connsiteY133" fmla="*/ 102970 h 625879"/>
                <a:gd name="connsiteX134" fmla="*/ 777951 w 1186328"/>
                <a:gd name="connsiteY134" fmla="*/ 101154 h 625879"/>
                <a:gd name="connsiteX135" fmla="*/ 776443 w 1186328"/>
                <a:gd name="connsiteY135" fmla="*/ 98138 h 625879"/>
                <a:gd name="connsiteX136" fmla="*/ 763486 w 1186328"/>
                <a:gd name="connsiteY136" fmla="*/ 124067 h 625879"/>
                <a:gd name="connsiteX137" fmla="*/ 761070 w 1186328"/>
                <a:gd name="connsiteY137" fmla="*/ 125575 h 625879"/>
                <a:gd name="connsiteX138" fmla="*/ 758962 w 1186328"/>
                <a:gd name="connsiteY138" fmla="*/ 127391 h 625879"/>
                <a:gd name="connsiteX139" fmla="*/ 758054 w 1186328"/>
                <a:gd name="connsiteY139" fmla="*/ 130099 h 625879"/>
                <a:gd name="connsiteX140" fmla="*/ 756546 w 1186328"/>
                <a:gd name="connsiteY140" fmla="*/ 133115 h 625879"/>
                <a:gd name="connsiteX141" fmla="*/ 755638 w 1186328"/>
                <a:gd name="connsiteY141" fmla="*/ 136423 h 625879"/>
                <a:gd name="connsiteX142" fmla="*/ 758054 w 1186328"/>
                <a:gd name="connsiteY142" fmla="*/ 136423 h 625879"/>
                <a:gd name="connsiteX143" fmla="*/ 760162 w 1186328"/>
                <a:gd name="connsiteY143" fmla="*/ 134007 h 625879"/>
                <a:gd name="connsiteX144" fmla="*/ 763778 w 1186328"/>
                <a:gd name="connsiteY144" fmla="*/ 130699 h 625879"/>
                <a:gd name="connsiteX145" fmla="*/ 767086 w 1186328"/>
                <a:gd name="connsiteY145" fmla="*/ 127683 h 625879"/>
                <a:gd name="connsiteX146" fmla="*/ 771611 w 1186328"/>
                <a:gd name="connsiteY146" fmla="*/ 119851 h 625879"/>
                <a:gd name="connsiteX147" fmla="*/ 776135 w 1186328"/>
                <a:gd name="connsiteY147" fmla="*/ 116835 h 625879"/>
                <a:gd name="connsiteX148" fmla="*/ 773119 w 1186328"/>
                <a:gd name="connsiteY148" fmla="*/ 127683 h 625879"/>
                <a:gd name="connsiteX149" fmla="*/ 769502 w 1186328"/>
                <a:gd name="connsiteY149" fmla="*/ 129499 h 625879"/>
                <a:gd name="connsiteX150" fmla="*/ 768902 w 1186328"/>
                <a:gd name="connsiteY150" fmla="*/ 132515 h 625879"/>
                <a:gd name="connsiteX151" fmla="*/ 767703 w 1186328"/>
                <a:gd name="connsiteY151" fmla="*/ 136731 h 625879"/>
                <a:gd name="connsiteX152" fmla="*/ 767103 w 1186328"/>
                <a:gd name="connsiteY152" fmla="*/ 140039 h 625879"/>
                <a:gd name="connsiteX153" fmla="*/ 767103 w 1186328"/>
                <a:gd name="connsiteY153" fmla="*/ 142147 h 625879"/>
                <a:gd name="connsiteX154" fmla="*/ 767411 w 1186328"/>
                <a:gd name="connsiteY154" fmla="*/ 143964 h 625879"/>
                <a:gd name="connsiteX155" fmla="*/ 767411 w 1186328"/>
                <a:gd name="connsiteY155" fmla="*/ 145472 h 625879"/>
                <a:gd name="connsiteX156" fmla="*/ 765595 w 1186328"/>
                <a:gd name="connsiteY156" fmla="*/ 148488 h 625879"/>
                <a:gd name="connsiteX157" fmla="*/ 762886 w 1186328"/>
                <a:gd name="connsiteY157" fmla="*/ 149996 h 625879"/>
                <a:gd name="connsiteX158" fmla="*/ 761687 w 1186328"/>
                <a:gd name="connsiteY158" fmla="*/ 153012 h 625879"/>
                <a:gd name="connsiteX159" fmla="*/ 761087 w 1186328"/>
                <a:gd name="connsiteY159" fmla="*/ 157228 h 625879"/>
                <a:gd name="connsiteX160" fmla="*/ 761395 w 1186328"/>
                <a:gd name="connsiteY160" fmla="*/ 162660 h 625879"/>
                <a:gd name="connsiteX161" fmla="*/ 760195 w 1186328"/>
                <a:gd name="connsiteY161" fmla="*/ 166585 h 625879"/>
                <a:gd name="connsiteX162" fmla="*/ 759595 w 1186328"/>
                <a:gd name="connsiteY162" fmla="*/ 169893 h 625879"/>
                <a:gd name="connsiteX163" fmla="*/ 758687 w 1186328"/>
                <a:gd name="connsiteY163" fmla="*/ 174109 h 625879"/>
                <a:gd name="connsiteX164" fmla="*/ 758995 w 1186328"/>
                <a:gd name="connsiteY164" fmla="*/ 178325 h 625879"/>
                <a:gd name="connsiteX165" fmla="*/ 759903 w 1186328"/>
                <a:gd name="connsiteY165" fmla="*/ 182249 h 625879"/>
                <a:gd name="connsiteX166" fmla="*/ 760503 w 1186328"/>
                <a:gd name="connsiteY166" fmla="*/ 187065 h 625879"/>
                <a:gd name="connsiteX167" fmla="*/ 760195 w 1186328"/>
                <a:gd name="connsiteY167" fmla="*/ 190989 h 625879"/>
                <a:gd name="connsiteX168" fmla="*/ 759887 w 1186328"/>
                <a:gd name="connsiteY168" fmla="*/ 196713 h 625879"/>
                <a:gd name="connsiteX169" fmla="*/ 760195 w 1186328"/>
                <a:gd name="connsiteY169" fmla="*/ 199730 h 625879"/>
                <a:gd name="connsiteX170" fmla="*/ 760795 w 1186328"/>
                <a:gd name="connsiteY170" fmla="*/ 205454 h 625879"/>
                <a:gd name="connsiteX171" fmla="*/ 762903 w 1186328"/>
                <a:gd name="connsiteY171" fmla="*/ 210270 h 625879"/>
                <a:gd name="connsiteX172" fmla="*/ 765011 w 1186328"/>
                <a:gd name="connsiteY172" fmla="*/ 211778 h 625879"/>
                <a:gd name="connsiteX173" fmla="*/ 767119 w 1186328"/>
                <a:gd name="connsiteY173" fmla="*/ 215394 h 625879"/>
                <a:gd name="connsiteX174" fmla="*/ 769827 w 1186328"/>
                <a:gd name="connsiteY174" fmla="*/ 218410 h 625879"/>
                <a:gd name="connsiteX175" fmla="*/ 776151 w 1186328"/>
                <a:gd name="connsiteY175" fmla="*/ 217810 h 625879"/>
                <a:gd name="connsiteX176" fmla="*/ 780675 w 1186328"/>
                <a:gd name="connsiteY176" fmla="*/ 215394 h 625879"/>
                <a:gd name="connsiteX177" fmla="*/ 783691 w 1186328"/>
                <a:gd name="connsiteY177" fmla="*/ 210870 h 625879"/>
                <a:gd name="connsiteX178" fmla="*/ 786399 w 1186328"/>
                <a:gd name="connsiteY178" fmla="*/ 206054 h 625879"/>
                <a:gd name="connsiteX179" fmla="*/ 789415 w 1186328"/>
                <a:gd name="connsiteY179" fmla="*/ 200022 h 625879"/>
                <a:gd name="connsiteX180" fmla="*/ 791524 w 1186328"/>
                <a:gd name="connsiteY180" fmla="*/ 192189 h 625879"/>
                <a:gd name="connsiteX181" fmla="*/ 790924 w 1186328"/>
                <a:gd name="connsiteY181" fmla="*/ 186465 h 625879"/>
                <a:gd name="connsiteX182" fmla="*/ 790615 w 1186328"/>
                <a:gd name="connsiteY182" fmla="*/ 179833 h 625879"/>
                <a:gd name="connsiteX183" fmla="*/ 788507 w 1186328"/>
                <a:gd name="connsiteY183" fmla="*/ 171401 h 625879"/>
                <a:gd name="connsiteX184" fmla="*/ 785199 w 1186328"/>
                <a:gd name="connsiteY184" fmla="*/ 163860 h 625879"/>
                <a:gd name="connsiteX185" fmla="*/ 787907 w 1186328"/>
                <a:gd name="connsiteY185" fmla="*/ 158736 h 625879"/>
                <a:gd name="connsiteX186" fmla="*/ 785799 w 1186328"/>
                <a:gd name="connsiteY186" fmla="*/ 151796 h 625879"/>
                <a:gd name="connsiteX187" fmla="*/ 788815 w 1186328"/>
                <a:gd name="connsiteY187" fmla="*/ 145164 h 625879"/>
                <a:gd name="connsiteX188" fmla="*/ 790632 w 1186328"/>
                <a:gd name="connsiteY188" fmla="*/ 133115 h 625879"/>
                <a:gd name="connsiteX189" fmla="*/ 797264 w 1186328"/>
                <a:gd name="connsiteY189" fmla="*/ 126791 h 625879"/>
                <a:gd name="connsiteX190" fmla="*/ 800280 w 1186328"/>
                <a:gd name="connsiteY190" fmla="*/ 126483 h 625879"/>
                <a:gd name="connsiteX191" fmla="*/ 803296 w 1186328"/>
                <a:gd name="connsiteY191" fmla="*/ 119851 h 625879"/>
                <a:gd name="connsiteX192" fmla="*/ 805112 w 1186328"/>
                <a:gd name="connsiteY192" fmla="*/ 118651 h 625879"/>
                <a:gd name="connsiteX193" fmla="*/ 804804 w 1186328"/>
                <a:gd name="connsiteY193" fmla="*/ 124083 h 625879"/>
                <a:gd name="connsiteX194" fmla="*/ 803896 w 1186328"/>
                <a:gd name="connsiteY194" fmla="*/ 128007 h 625879"/>
                <a:gd name="connsiteX195" fmla="*/ 805712 w 1186328"/>
                <a:gd name="connsiteY195" fmla="*/ 129823 h 625879"/>
                <a:gd name="connsiteX196" fmla="*/ 808420 w 1186328"/>
                <a:gd name="connsiteY196" fmla="*/ 125299 h 625879"/>
                <a:gd name="connsiteX197" fmla="*/ 807820 w 1186328"/>
                <a:gd name="connsiteY197" fmla="*/ 121083 h 625879"/>
                <a:gd name="connsiteX198" fmla="*/ 808420 w 1186328"/>
                <a:gd name="connsiteY198" fmla="*/ 117467 h 625879"/>
                <a:gd name="connsiteX199" fmla="*/ 810528 w 1186328"/>
                <a:gd name="connsiteY199" fmla="*/ 114759 h 625879"/>
                <a:gd name="connsiteX200" fmla="*/ 813544 w 1186328"/>
                <a:gd name="connsiteY200" fmla="*/ 113251 h 625879"/>
                <a:gd name="connsiteX201" fmla="*/ 816561 w 1186328"/>
                <a:gd name="connsiteY201" fmla="*/ 113251 h 625879"/>
                <a:gd name="connsiteX202" fmla="*/ 814144 w 1186328"/>
                <a:gd name="connsiteY202" fmla="*/ 109635 h 625879"/>
                <a:gd name="connsiteX203" fmla="*/ 816853 w 1186328"/>
                <a:gd name="connsiteY203" fmla="*/ 105711 h 625879"/>
                <a:gd name="connsiteX204" fmla="*/ 818053 w 1186328"/>
                <a:gd name="connsiteY204" fmla="*/ 102403 h 625879"/>
                <a:gd name="connsiteX205" fmla="*/ 821977 w 1186328"/>
                <a:gd name="connsiteY205" fmla="*/ 100586 h 625879"/>
                <a:gd name="connsiteX206" fmla="*/ 825593 w 1186328"/>
                <a:gd name="connsiteY206" fmla="*/ 103894 h 625879"/>
                <a:gd name="connsiteX207" fmla="*/ 828901 w 1186328"/>
                <a:gd name="connsiteY207" fmla="*/ 106003 h 625879"/>
                <a:gd name="connsiteX208" fmla="*/ 832517 w 1186328"/>
                <a:gd name="connsiteY208" fmla="*/ 105402 h 625879"/>
                <a:gd name="connsiteX209" fmla="*/ 835533 w 1186328"/>
                <a:gd name="connsiteY209" fmla="*/ 109019 h 625879"/>
                <a:gd name="connsiteX210" fmla="*/ 838841 w 1186328"/>
                <a:gd name="connsiteY210" fmla="*/ 110527 h 625879"/>
                <a:gd name="connsiteX211" fmla="*/ 848181 w 1186328"/>
                <a:gd name="connsiteY211" fmla="*/ 114451 h 625879"/>
                <a:gd name="connsiteX212" fmla="*/ 851489 w 1186328"/>
                <a:gd name="connsiteY212" fmla="*/ 119267 h 625879"/>
                <a:gd name="connsiteX213" fmla="*/ 851489 w 1186328"/>
                <a:gd name="connsiteY213" fmla="*/ 124699 h 625879"/>
                <a:gd name="connsiteX214" fmla="*/ 852689 w 1186328"/>
                <a:gd name="connsiteY214" fmla="*/ 130732 h 625879"/>
                <a:gd name="connsiteX215" fmla="*/ 852689 w 1186328"/>
                <a:gd name="connsiteY215" fmla="*/ 139472 h 625879"/>
                <a:gd name="connsiteX216" fmla="*/ 851489 w 1186328"/>
                <a:gd name="connsiteY216" fmla="*/ 143996 h 625879"/>
                <a:gd name="connsiteX217" fmla="*/ 848781 w 1186328"/>
                <a:gd name="connsiteY217" fmla="*/ 145812 h 625879"/>
                <a:gd name="connsiteX218" fmla="*/ 846965 w 1186328"/>
                <a:gd name="connsiteY218" fmla="*/ 151844 h 625879"/>
                <a:gd name="connsiteX219" fmla="*/ 841841 w 1186328"/>
                <a:gd name="connsiteY219" fmla="*/ 154261 h 625879"/>
                <a:gd name="connsiteX220" fmla="*/ 839133 w 1186328"/>
                <a:gd name="connsiteY220" fmla="*/ 157877 h 625879"/>
                <a:gd name="connsiteX221" fmla="*/ 839133 w 1186328"/>
                <a:gd name="connsiteY221" fmla="*/ 162093 h 625879"/>
                <a:gd name="connsiteX222" fmla="*/ 841549 w 1186328"/>
                <a:gd name="connsiteY222" fmla="*/ 164201 h 625879"/>
                <a:gd name="connsiteX223" fmla="*/ 846673 w 1186328"/>
                <a:gd name="connsiteY223" fmla="*/ 163601 h 625879"/>
                <a:gd name="connsiteX224" fmla="*/ 848781 w 1186328"/>
                <a:gd name="connsiteY224" fmla="*/ 161493 h 625879"/>
                <a:gd name="connsiteX225" fmla="*/ 850889 w 1186328"/>
                <a:gd name="connsiteY225" fmla="*/ 158185 h 625879"/>
                <a:gd name="connsiteX226" fmla="*/ 852706 w 1186328"/>
                <a:gd name="connsiteY226" fmla="*/ 153661 h 625879"/>
                <a:gd name="connsiteX227" fmla="*/ 857230 w 1186328"/>
                <a:gd name="connsiteY227" fmla="*/ 153061 h 625879"/>
                <a:gd name="connsiteX228" fmla="*/ 860246 w 1186328"/>
                <a:gd name="connsiteY228" fmla="*/ 153061 h 625879"/>
                <a:gd name="connsiteX229" fmla="*/ 862954 w 1186328"/>
                <a:gd name="connsiteY229" fmla="*/ 154877 h 625879"/>
                <a:gd name="connsiteX230" fmla="*/ 865970 w 1186328"/>
                <a:gd name="connsiteY230" fmla="*/ 160309 h 625879"/>
                <a:gd name="connsiteX231" fmla="*/ 867170 w 1186328"/>
                <a:gd name="connsiteY231" fmla="*/ 165741 h 625879"/>
                <a:gd name="connsiteX232" fmla="*/ 867170 w 1186328"/>
                <a:gd name="connsiteY232" fmla="*/ 174790 h 625879"/>
                <a:gd name="connsiteX233" fmla="*/ 869278 w 1186328"/>
                <a:gd name="connsiteY233" fmla="*/ 178714 h 625879"/>
                <a:gd name="connsiteX234" fmla="*/ 869278 w 1186328"/>
                <a:gd name="connsiteY234" fmla="*/ 187762 h 625879"/>
                <a:gd name="connsiteX235" fmla="*/ 866862 w 1186328"/>
                <a:gd name="connsiteY235" fmla="*/ 191978 h 625879"/>
                <a:gd name="connsiteX236" fmla="*/ 863554 w 1186328"/>
                <a:gd name="connsiteY236" fmla="*/ 193487 h 625879"/>
                <a:gd name="connsiteX237" fmla="*/ 861738 w 1186328"/>
                <a:gd name="connsiteY237" fmla="*/ 198011 h 625879"/>
                <a:gd name="connsiteX238" fmla="*/ 856305 w 1186328"/>
                <a:gd name="connsiteY238" fmla="*/ 200119 h 625879"/>
                <a:gd name="connsiteX239" fmla="*/ 855397 w 1186328"/>
                <a:gd name="connsiteY239" fmla="*/ 206151 h 625879"/>
                <a:gd name="connsiteX240" fmla="*/ 854198 w 1186328"/>
                <a:gd name="connsiteY240" fmla="*/ 211275 h 625879"/>
                <a:gd name="connsiteX241" fmla="*/ 851181 w 1186328"/>
                <a:gd name="connsiteY241" fmla="*/ 214583 h 625879"/>
                <a:gd name="connsiteX242" fmla="*/ 847565 w 1186328"/>
                <a:gd name="connsiteY242" fmla="*/ 217599 h 625879"/>
                <a:gd name="connsiteX243" fmla="*/ 853598 w 1186328"/>
                <a:gd name="connsiteY243" fmla="*/ 219108 h 625879"/>
                <a:gd name="connsiteX244" fmla="*/ 859322 w 1186328"/>
                <a:gd name="connsiteY244" fmla="*/ 220924 h 625879"/>
                <a:gd name="connsiteX245" fmla="*/ 869262 w 1186328"/>
                <a:gd name="connsiteY245" fmla="*/ 224232 h 625879"/>
                <a:gd name="connsiteX246" fmla="*/ 875294 w 1186328"/>
                <a:gd name="connsiteY246" fmla="*/ 223632 h 625879"/>
                <a:gd name="connsiteX247" fmla="*/ 877710 w 1186328"/>
                <a:gd name="connsiteY247" fmla="*/ 222432 h 625879"/>
                <a:gd name="connsiteX248" fmla="*/ 882234 w 1186328"/>
                <a:gd name="connsiteY248" fmla="*/ 222432 h 625879"/>
                <a:gd name="connsiteX249" fmla="*/ 892791 w 1186328"/>
                <a:gd name="connsiteY249" fmla="*/ 217616 h 625879"/>
                <a:gd name="connsiteX250" fmla="*/ 897315 w 1186328"/>
                <a:gd name="connsiteY250" fmla="*/ 214600 h 625879"/>
                <a:gd name="connsiteX251" fmla="*/ 901531 w 1186328"/>
                <a:gd name="connsiteY251" fmla="*/ 212183 h 625879"/>
                <a:gd name="connsiteX252" fmla="*/ 907563 w 1186328"/>
                <a:gd name="connsiteY252" fmla="*/ 210367 h 625879"/>
                <a:gd name="connsiteX253" fmla="*/ 913288 w 1186328"/>
                <a:gd name="connsiteY253" fmla="*/ 207659 h 625879"/>
                <a:gd name="connsiteX254" fmla="*/ 919612 w 1186328"/>
                <a:gd name="connsiteY254" fmla="*/ 204043 h 625879"/>
                <a:gd name="connsiteX255" fmla="*/ 926844 w 1186328"/>
                <a:gd name="connsiteY255" fmla="*/ 200119 h 625879"/>
                <a:gd name="connsiteX256" fmla="*/ 934076 w 1186328"/>
                <a:gd name="connsiteY256" fmla="*/ 194687 h 625879"/>
                <a:gd name="connsiteX257" fmla="*/ 940709 w 1186328"/>
                <a:gd name="connsiteY257" fmla="*/ 190162 h 625879"/>
                <a:gd name="connsiteX258" fmla="*/ 943416 w 1186328"/>
                <a:gd name="connsiteY258" fmla="*/ 185946 h 625879"/>
                <a:gd name="connsiteX259" fmla="*/ 938600 w 1186328"/>
                <a:gd name="connsiteY259" fmla="*/ 183238 h 625879"/>
                <a:gd name="connsiteX260" fmla="*/ 937400 w 1186328"/>
                <a:gd name="connsiteY260" fmla="*/ 180222 h 625879"/>
                <a:gd name="connsiteX261" fmla="*/ 938000 w 1186328"/>
                <a:gd name="connsiteY261" fmla="*/ 176606 h 625879"/>
                <a:gd name="connsiteX262" fmla="*/ 939200 w 1186328"/>
                <a:gd name="connsiteY262" fmla="*/ 173298 h 625879"/>
                <a:gd name="connsiteX263" fmla="*/ 945525 w 1186328"/>
                <a:gd name="connsiteY263" fmla="*/ 171190 h 625879"/>
                <a:gd name="connsiteX264" fmla="*/ 951249 w 1186328"/>
                <a:gd name="connsiteY264" fmla="*/ 171498 h 625879"/>
                <a:gd name="connsiteX265" fmla="*/ 957281 w 1186328"/>
                <a:gd name="connsiteY265" fmla="*/ 170898 h 625879"/>
                <a:gd name="connsiteX266" fmla="*/ 962097 w 1186328"/>
                <a:gd name="connsiteY266" fmla="*/ 172406 h 625879"/>
                <a:gd name="connsiteX267" fmla="*/ 969929 w 1186328"/>
                <a:gd name="connsiteY267" fmla="*/ 174222 h 625879"/>
                <a:gd name="connsiteX268" fmla="*/ 975053 w 1186328"/>
                <a:gd name="connsiteY268" fmla="*/ 173914 h 625879"/>
                <a:gd name="connsiteX269" fmla="*/ 983194 w 1186328"/>
                <a:gd name="connsiteY269" fmla="*/ 173914 h 625879"/>
                <a:gd name="connsiteX270" fmla="*/ 986810 w 1186328"/>
                <a:gd name="connsiteY270" fmla="*/ 172406 h 625879"/>
                <a:gd name="connsiteX271" fmla="*/ 989518 w 1186328"/>
                <a:gd name="connsiteY271" fmla="*/ 169390 h 625879"/>
                <a:gd name="connsiteX272" fmla="*/ 992826 w 1186328"/>
                <a:gd name="connsiteY272" fmla="*/ 167882 h 625879"/>
                <a:gd name="connsiteX273" fmla="*/ 994934 w 1186328"/>
                <a:gd name="connsiteY273" fmla="*/ 167882 h 625879"/>
                <a:gd name="connsiteX274" fmla="*/ 997042 w 1186328"/>
                <a:gd name="connsiteY274" fmla="*/ 165774 h 625879"/>
                <a:gd name="connsiteX275" fmla="*/ 997042 w 1186328"/>
                <a:gd name="connsiteY275" fmla="*/ 157342 h 625879"/>
                <a:gd name="connsiteX276" fmla="*/ 999458 w 1186328"/>
                <a:gd name="connsiteY276" fmla="*/ 155834 h 625879"/>
                <a:gd name="connsiteX277" fmla="*/ 999458 w 1186328"/>
                <a:gd name="connsiteY277" fmla="*/ 151909 h 625879"/>
                <a:gd name="connsiteX278" fmla="*/ 997350 w 1186328"/>
                <a:gd name="connsiteY278" fmla="*/ 150709 h 625879"/>
                <a:gd name="connsiteX279" fmla="*/ 996750 w 1186328"/>
                <a:gd name="connsiteY279" fmla="*/ 149201 h 625879"/>
                <a:gd name="connsiteX280" fmla="*/ 999458 w 1186328"/>
                <a:gd name="connsiteY280" fmla="*/ 146493 h 625879"/>
                <a:gd name="connsiteX281" fmla="*/ 1004274 w 1186328"/>
                <a:gd name="connsiteY281" fmla="*/ 142277 h 625879"/>
                <a:gd name="connsiteX282" fmla="*/ 1008199 w 1186328"/>
                <a:gd name="connsiteY282" fmla="*/ 137753 h 625879"/>
                <a:gd name="connsiteX283" fmla="*/ 1013015 w 1186328"/>
                <a:gd name="connsiteY283" fmla="*/ 132937 h 625879"/>
                <a:gd name="connsiteX284" fmla="*/ 1019647 w 1186328"/>
                <a:gd name="connsiteY284" fmla="*/ 128121 h 625879"/>
                <a:gd name="connsiteX285" fmla="*/ 1025079 w 1186328"/>
                <a:gd name="connsiteY285" fmla="*/ 125413 h 625879"/>
                <a:gd name="connsiteX286" fmla="*/ 1029295 w 1186328"/>
                <a:gd name="connsiteY286" fmla="*/ 124505 h 625879"/>
                <a:gd name="connsiteX287" fmla="*/ 1032911 w 1186328"/>
                <a:gd name="connsiteY287" fmla="*/ 124197 h 625879"/>
                <a:gd name="connsiteX288" fmla="*/ 1047376 w 1186328"/>
                <a:gd name="connsiteY288" fmla="*/ 124197 h 625879"/>
                <a:gd name="connsiteX289" fmla="*/ 1089569 w 1186328"/>
                <a:gd name="connsiteY289" fmla="*/ 122997 h 625879"/>
                <a:gd name="connsiteX290" fmla="*/ 1093185 w 1186328"/>
                <a:gd name="connsiteY290" fmla="*/ 122397 h 625879"/>
                <a:gd name="connsiteX291" fmla="*/ 1095602 w 1186328"/>
                <a:gd name="connsiteY291" fmla="*/ 119981 h 625879"/>
                <a:gd name="connsiteX292" fmla="*/ 1095602 w 1186328"/>
                <a:gd name="connsiteY292" fmla="*/ 116964 h 625879"/>
                <a:gd name="connsiteX293" fmla="*/ 1102234 w 1186328"/>
                <a:gd name="connsiteY293" fmla="*/ 113948 h 625879"/>
                <a:gd name="connsiteX294" fmla="*/ 1106450 w 1186328"/>
                <a:gd name="connsiteY294" fmla="*/ 114856 h 625879"/>
                <a:gd name="connsiteX295" fmla="*/ 1110374 w 1186328"/>
                <a:gd name="connsiteY295" fmla="*/ 112440 h 625879"/>
                <a:gd name="connsiteX296" fmla="*/ 1111882 w 1186328"/>
                <a:gd name="connsiteY296" fmla="*/ 108516 h 625879"/>
                <a:gd name="connsiteX297" fmla="*/ 1115190 w 1186328"/>
                <a:gd name="connsiteY297" fmla="*/ 103700 h 625879"/>
                <a:gd name="connsiteX298" fmla="*/ 1119406 w 1186328"/>
                <a:gd name="connsiteY298" fmla="*/ 100392 h 625879"/>
                <a:gd name="connsiteX299" fmla="*/ 1119406 w 1186328"/>
                <a:gd name="connsiteY299" fmla="*/ 89235 h 625879"/>
                <a:gd name="connsiteX300" fmla="*/ 1124222 w 1186328"/>
                <a:gd name="connsiteY300" fmla="*/ 81095 h 625879"/>
                <a:gd name="connsiteX301" fmla="*/ 1124222 w 1186328"/>
                <a:gd name="connsiteY301" fmla="*/ 74155 h 625879"/>
                <a:gd name="connsiteX302" fmla="*/ 1139903 w 1186328"/>
                <a:gd name="connsiteY302" fmla="*/ 51858 h 625879"/>
                <a:gd name="connsiteX303" fmla="*/ 1143519 w 1186328"/>
                <a:gd name="connsiteY303" fmla="*/ 51258 h 625879"/>
                <a:gd name="connsiteX304" fmla="*/ 1145627 w 1186328"/>
                <a:gd name="connsiteY304" fmla="*/ 57290 h 625879"/>
                <a:gd name="connsiteX305" fmla="*/ 1145627 w 1186328"/>
                <a:gd name="connsiteY305" fmla="*/ 59707 h 625879"/>
                <a:gd name="connsiteX306" fmla="*/ 1157384 w 1186328"/>
                <a:gd name="connsiteY306" fmla="*/ 56998 h 625879"/>
                <a:gd name="connsiteX307" fmla="*/ 1159800 w 1186328"/>
                <a:gd name="connsiteY307" fmla="*/ 53691 h 625879"/>
                <a:gd name="connsiteX308" fmla="*/ 1164016 w 1186328"/>
                <a:gd name="connsiteY308" fmla="*/ 55507 h 625879"/>
                <a:gd name="connsiteX309" fmla="*/ 1169448 w 1186328"/>
                <a:gd name="connsiteY309" fmla="*/ 60631 h 625879"/>
                <a:gd name="connsiteX310" fmla="*/ 1171264 w 1186328"/>
                <a:gd name="connsiteY310" fmla="*/ 69679 h 625879"/>
                <a:gd name="connsiteX311" fmla="*/ 1171264 w 1186328"/>
                <a:gd name="connsiteY311" fmla="*/ 99516 h 625879"/>
                <a:gd name="connsiteX312" fmla="*/ 1171264 w 1186328"/>
                <a:gd name="connsiteY312" fmla="*/ 104332 h 625879"/>
                <a:gd name="connsiteX313" fmla="*/ 1177588 w 1186328"/>
                <a:gd name="connsiteY313" fmla="*/ 109456 h 625879"/>
                <a:gd name="connsiteX314" fmla="*/ 1177588 w 1186328"/>
                <a:gd name="connsiteY314" fmla="*/ 119105 h 625879"/>
                <a:gd name="connsiteX315" fmla="*/ 1183912 w 1186328"/>
                <a:gd name="connsiteY315" fmla="*/ 120013 h 625879"/>
                <a:gd name="connsiteX316" fmla="*/ 1186329 w 1186328"/>
                <a:gd name="connsiteY316" fmla="*/ 122429 h 625879"/>
                <a:gd name="connsiteX317" fmla="*/ 1183620 w 1186328"/>
                <a:gd name="connsiteY317" fmla="*/ 125445 h 625879"/>
                <a:gd name="connsiteX318" fmla="*/ 1184220 w 1186328"/>
                <a:gd name="connsiteY318" fmla="*/ 129369 h 625879"/>
                <a:gd name="connsiteX319" fmla="*/ 1183620 w 1186328"/>
                <a:gd name="connsiteY319" fmla="*/ 132077 h 625879"/>
                <a:gd name="connsiteX320" fmla="*/ 1174280 w 1186328"/>
                <a:gd name="connsiteY320" fmla="*/ 136294 h 625879"/>
                <a:gd name="connsiteX321" fmla="*/ 1171264 w 1186328"/>
                <a:gd name="connsiteY321" fmla="*/ 135694 h 625879"/>
                <a:gd name="connsiteX322" fmla="*/ 1169156 w 1186328"/>
                <a:gd name="connsiteY322" fmla="*/ 139618 h 625879"/>
                <a:gd name="connsiteX323" fmla="*/ 1165848 w 1186328"/>
                <a:gd name="connsiteY323" fmla="*/ 142034 h 625879"/>
                <a:gd name="connsiteX324" fmla="*/ 1164340 w 1186328"/>
                <a:gd name="connsiteY324" fmla="*/ 139326 h 625879"/>
                <a:gd name="connsiteX325" fmla="*/ 1161924 w 1186328"/>
                <a:gd name="connsiteY325" fmla="*/ 139018 h 625879"/>
                <a:gd name="connsiteX326" fmla="*/ 1163124 w 1186328"/>
                <a:gd name="connsiteY326" fmla="*/ 142034 h 625879"/>
                <a:gd name="connsiteX327" fmla="*/ 1160708 w 1186328"/>
                <a:gd name="connsiteY327" fmla="*/ 144742 h 625879"/>
                <a:gd name="connsiteX328" fmla="*/ 1158600 w 1186328"/>
                <a:gd name="connsiteY328" fmla="*/ 140218 h 625879"/>
                <a:gd name="connsiteX329" fmla="*/ 1156184 w 1186328"/>
                <a:gd name="connsiteY329" fmla="*/ 142926 h 625879"/>
                <a:gd name="connsiteX330" fmla="*/ 1152567 w 1186328"/>
                <a:gd name="connsiteY330" fmla="*/ 142326 h 625879"/>
                <a:gd name="connsiteX331" fmla="*/ 1151368 w 1186328"/>
                <a:gd name="connsiteY331" fmla="*/ 137202 h 625879"/>
                <a:gd name="connsiteX332" fmla="*/ 1145935 w 1186328"/>
                <a:gd name="connsiteY332" fmla="*/ 141126 h 625879"/>
                <a:gd name="connsiteX333" fmla="*/ 1144735 w 1186328"/>
                <a:gd name="connsiteY333" fmla="*/ 149866 h 625879"/>
                <a:gd name="connsiteX334" fmla="*/ 1143535 w 1186328"/>
                <a:gd name="connsiteY334" fmla="*/ 153174 h 625879"/>
                <a:gd name="connsiteX335" fmla="*/ 1140519 w 1186328"/>
                <a:gd name="connsiteY335" fmla="*/ 151974 h 625879"/>
                <a:gd name="connsiteX336" fmla="*/ 1139319 w 1186328"/>
                <a:gd name="connsiteY336" fmla="*/ 153482 h 625879"/>
                <a:gd name="connsiteX337" fmla="*/ 1136611 w 1186328"/>
                <a:gd name="connsiteY337" fmla="*/ 153174 h 625879"/>
                <a:gd name="connsiteX338" fmla="*/ 1134503 w 1186328"/>
                <a:gd name="connsiteY338" fmla="*/ 155882 h 625879"/>
                <a:gd name="connsiteX339" fmla="*/ 1129379 w 1186328"/>
                <a:gd name="connsiteY339" fmla="*/ 154974 h 625879"/>
                <a:gd name="connsiteX340" fmla="*/ 1123655 w 1186328"/>
                <a:gd name="connsiteY340" fmla="*/ 157990 h 625879"/>
                <a:gd name="connsiteX341" fmla="*/ 1121838 w 1186328"/>
                <a:gd name="connsiteY341" fmla="*/ 161915 h 625879"/>
                <a:gd name="connsiteX342" fmla="*/ 1118531 w 1186328"/>
                <a:gd name="connsiteY342" fmla="*/ 167947 h 625879"/>
                <a:gd name="connsiteX343" fmla="*/ 1116422 w 1186328"/>
                <a:gd name="connsiteY343" fmla="*/ 169763 h 625879"/>
                <a:gd name="connsiteX344" fmla="*/ 1110698 w 1186328"/>
                <a:gd name="connsiteY344" fmla="*/ 179103 h 625879"/>
                <a:gd name="connsiteX345" fmla="*/ 1109190 w 1186328"/>
                <a:gd name="connsiteY345" fmla="*/ 187844 h 625879"/>
                <a:gd name="connsiteX346" fmla="*/ 1111298 w 1186328"/>
                <a:gd name="connsiteY346" fmla="*/ 191768 h 625879"/>
                <a:gd name="connsiteX347" fmla="*/ 1106774 w 1186328"/>
                <a:gd name="connsiteY347" fmla="*/ 194784 h 625879"/>
                <a:gd name="connsiteX348" fmla="*/ 1108282 w 1186328"/>
                <a:gd name="connsiteY348" fmla="*/ 197800 h 625879"/>
                <a:gd name="connsiteX349" fmla="*/ 1112806 w 1186328"/>
                <a:gd name="connsiteY349" fmla="*/ 202016 h 625879"/>
                <a:gd name="connsiteX350" fmla="*/ 1114623 w 1186328"/>
                <a:gd name="connsiteY350" fmla="*/ 206832 h 625879"/>
                <a:gd name="connsiteX351" fmla="*/ 1114623 w 1186328"/>
                <a:gd name="connsiteY351" fmla="*/ 209248 h 625879"/>
                <a:gd name="connsiteX352" fmla="*/ 1115223 w 1186328"/>
                <a:gd name="connsiteY352" fmla="*/ 211356 h 625879"/>
                <a:gd name="connsiteX353" fmla="*/ 1117330 w 1186328"/>
                <a:gd name="connsiteY353" fmla="*/ 212864 h 625879"/>
                <a:gd name="connsiteX354" fmla="*/ 1120347 w 1186328"/>
                <a:gd name="connsiteY354" fmla="*/ 214680 h 625879"/>
                <a:gd name="connsiteX355" fmla="*/ 1123655 w 1186328"/>
                <a:gd name="connsiteY355" fmla="*/ 214372 h 625879"/>
                <a:gd name="connsiteX356" fmla="*/ 1124855 w 1186328"/>
                <a:gd name="connsiteY356" fmla="*/ 211664 h 625879"/>
                <a:gd name="connsiteX357" fmla="*/ 1123947 w 1186328"/>
                <a:gd name="connsiteY357" fmla="*/ 208648 h 625879"/>
                <a:gd name="connsiteX358" fmla="*/ 1121530 w 1186328"/>
                <a:gd name="connsiteY358" fmla="*/ 206540 h 625879"/>
                <a:gd name="connsiteX359" fmla="*/ 1120022 w 1186328"/>
                <a:gd name="connsiteY359" fmla="*/ 203832 h 625879"/>
                <a:gd name="connsiteX360" fmla="*/ 1123638 w 1186328"/>
                <a:gd name="connsiteY360" fmla="*/ 205032 h 625879"/>
                <a:gd name="connsiteX361" fmla="*/ 1125747 w 1186328"/>
                <a:gd name="connsiteY361" fmla="*/ 206848 h 625879"/>
                <a:gd name="connsiteX362" fmla="*/ 1127255 w 1186328"/>
                <a:gd name="connsiteY362" fmla="*/ 210773 h 625879"/>
                <a:gd name="connsiteX363" fmla="*/ 1127563 w 1186328"/>
                <a:gd name="connsiteY363" fmla="*/ 213789 h 625879"/>
                <a:gd name="connsiteX364" fmla="*/ 1125147 w 1186328"/>
                <a:gd name="connsiteY364" fmla="*/ 216497 h 625879"/>
                <a:gd name="connsiteX365" fmla="*/ 1122438 w 1186328"/>
                <a:gd name="connsiteY365" fmla="*/ 218605 h 625879"/>
                <a:gd name="connsiteX366" fmla="*/ 1119131 w 1186328"/>
                <a:gd name="connsiteY366" fmla="*/ 218913 h 625879"/>
                <a:gd name="connsiteX367" fmla="*/ 1113698 w 1186328"/>
                <a:gd name="connsiteY367" fmla="*/ 219221 h 625879"/>
                <a:gd name="connsiteX368" fmla="*/ 1112190 w 1186328"/>
                <a:gd name="connsiteY368" fmla="*/ 217713 h 625879"/>
                <a:gd name="connsiteX369" fmla="*/ 1110082 w 1186328"/>
                <a:gd name="connsiteY369" fmla="*/ 218913 h 625879"/>
                <a:gd name="connsiteX370" fmla="*/ 1110990 w 1186328"/>
                <a:gd name="connsiteY370" fmla="*/ 223729 h 625879"/>
                <a:gd name="connsiteX371" fmla="*/ 1114914 w 1186328"/>
                <a:gd name="connsiteY371" fmla="*/ 222529 h 625879"/>
                <a:gd name="connsiteX372" fmla="*/ 1115823 w 1186328"/>
                <a:gd name="connsiteY372" fmla="*/ 225545 h 625879"/>
                <a:gd name="connsiteX373" fmla="*/ 1109790 w 1186328"/>
                <a:gd name="connsiteY373" fmla="*/ 227361 h 625879"/>
                <a:gd name="connsiteX374" fmla="*/ 1109482 w 1186328"/>
                <a:gd name="connsiteY374" fmla="*/ 224345 h 625879"/>
                <a:gd name="connsiteX375" fmla="*/ 1107666 w 1186328"/>
                <a:gd name="connsiteY375" fmla="*/ 220421 h 625879"/>
                <a:gd name="connsiteX376" fmla="*/ 1104358 w 1186328"/>
                <a:gd name="connsiteY376" fmla="*/ 221329 h 625879"/>
                <a:gd name="connsiteX377" fmla="*/ 1101342 w 1186328"/>
                <a:gd name="connsiteY377" fmla="*/ 221929 h 625879"/>
                <a:gd name="connsiteX378" fmla="*/ 1099234 w 1186328"/>
                <a:gd name="connsiteY378" fmla="*/ 220729 h 625879"/>
                <a:gd name="connsiteX379" fmla="*/ 1103158 w 1186328"/>
                <a:gd name="connsiteY379" fmla="*/ 215297 h 625879"/>
                <a:gd name="connsiteX380" fmla="*/ 1100142 w 1186328"/>
                <a:gd name="connsiteY380" fmla="*/ 215897 h 625879"/>
                <a:gd name="connsiteX381" fmla="*/ 1097126 w 1186328"/>
                <a:gd name="connsiteY381" fmla="*/ 214989 h 625879"/>
                <a:gd name="connsiteX382" fmla="*/ 1096818 w 1186328"/>
                <a:gd name="connsiteY382" fmla="*/ 221929 h 625879"/>
                <a:gd name="connsiteX383" fmla="*/ 1098634 w 1186328"/>
                <a:gd name="connsiteY383" fmla="*/ 224945 h 625879"/>
                <a:gd name="connsiteX384" fmla="*/ 1099834 w 1186328"/>
                <a:gd name="connsiteY384" fmla="*/ 226761 h 625879"/>
                <a:gd name="connsiteX385" fmla="*/ 1094110 w 1186328"/>
                <a:gd name="connsiteY385" fmla="*/ 227069 h 625879"/>
                <a:gd name="connsiteX386" fmla="*/ 1089294 w 1186328"/>
                <a:gd name="connsiteY386" fmla="*/ 227378 h 625879"/>
                <a:gd name="connsiteX387" fmla="*/ 1085985 w 1186328"/>
                <a:gd name="connsiteY387" fmla="*/ 226178 h 625879"/>
                <a:gd name="connsiteX388" fmla="*/ 1076937 w 1186328"/>
                <a:gd name="connsiteY388" fmla="*/ 228286 h 625879"/>
                <a:gd name="connsiteX389" fmla="*/ 1066997 w 1186328"/>
                <a:gd name="connsiteY389" fmla="*/ 228886 h 625879"/>
                <a:gd name="connsiteX390" fmla="*/ 1057057 w 1186328"/>
                <a:gd name="connsiteY390" fmla="*/ 233410 h 625879"/>
                <a:gd name="connsiteX391" fmla="*/ 1051332 w 1186328"/>
                <a:gd name="connsiteY391" fmla="*/ 237334 h 625879"/>
                <a:gd name="connsiteX392" fmla="*/ 1048024 w 1186328"/>
                <a:gd name="connsiteY392" fmla="*/ 239150 h 625879"/>
                <a:gd name="connsiteX393" fmla="*/ 1054657 w 1186328"/>
                <a:gd name="connsiteY393" fmla="*/ 238842 h 625879"/>
                <a:gd name="connsiteX394" fmla="*/ 1059181 w 1186328"/>
                <a:gd name="connsiteY394" fmla="*/ 238242 h 625879"/>
                <a:gd name="connsiteX395" fmla="*/ 1062489 w 1186328"/>
                <a:gd name="connsiteY395" fmla="*/ 237042 h 625879"/>
                <a:gd name="connsiteX396" fmla="*/ 1068813 w 1186328"/>
                <a:gd name="connsiteY396" fmla="*/ 237350 h 625879"/>
                <a:gd name="connsiteX397" fmla="*/ 1071521 w 1186328"/>
                <a:gd name="connsiteY397" fmla="*/ 237350 h 625879"/>
                <a:gd name="connsiteX398" fmla="*/ 1076045 w 1186328"/>
                <a:gd name="connsiteY398" fmla="*/ 236150 h 625879"/>
                <a:gd name="connsiteX399" fmla="*/ 1079969 w 1186328"/>
                <a:gd name="connsiteY399" fmla="*/ 232842 h 625879"/>
                <a:gd name="connsiteX400" fmla="*/ 1086602 w 1186328"/>
                <a:gd name="connsiteY400" fmla="*/ 231334 h 625879"/>
                <a:gd name="connsiteX401" fmla="*/ 1088710 w 1186328"/>
                <a:gd name="connsiteY401" fmla="*/ 232242 h 625879"/>
                <a:gd name="connsiteX402" fmla="*/ 1086294 w 1186328"/>
                <a:gd name="connsiteY402" fmla="*/ 237366 h 625879"/>
                <a:gd name="connsiteX403" fmla="*/ 1081769 w 1186328"/>
                <a:gd name="connsiteY403" fmla="*/ 239182 h 625879"/>
                <a:gd name="connsiteX404" fmla="*/ 1073337 w 1186328"/>
                <a:gd name="connsiteY404" fmla="*/ 241291 h 625879"/>
                <a:gd name="connsiteX405" fmla="*/ 1068813 w 1186328"/>
                <a:gd name="connsiteY405" fmla="*/ 242491 h 625879"/>
                <a:gd name="connsiteX406" fmla="*/ 1063689 w 1186328"/>
                <a:gd name="connsiteY406" fmla="*/ 243999 h 625879"/>
                <a:gd name="connsiteX407" fmla="*/ 1058873 w 1186328"/>
                <a:gd name="connsiteY407" fmla="*/ 244907 h 625879"/>
                <a:gd name="connsiteX408" fmla="*/ 1052241 w 1186328"/>
                <a:gd name="connsiteY408" fmla="*/ 245815 h 625879"/>
                <a:gd name="connsiteX409" fmla="*/ 1046516 w 1186328"/>
                <a:gd name="connsiteY409" fmla="*/ 247323 h 625879"/>
                <a:gd name="connsiteX410" fmla="*/ 1039576 w 1186328"/>
                <a:gd name="connsiteY410" fmla="*/ 248831 h 625879"/>
                <a:gd name="connsiteX411" fmla="*/ 1041684 w 1186328"/>
                <a:gd name="connsiteY411" fmla="*/ 253355 h 625879"/>
                <a:gd name="connsiteX412" fmla="*/ 1044700 w 1186328"/>
                <a:gd name="connsiteY412" fmla="*/ 256663 h 625879"/>
                <a:gd name="connsiteX413" fmla="*/ 1044700 w 1186328"/>
                <a:gd name="connsiteY413" fmla="*/ 260587 h 625879"/>
                <a:gd name="connsiteX414" fmla="*/ 1042884 w 1186328"/>
                <a:gd name="connsiteY414" fmla="*/ 265403 h 625879"/>
                <a:gd name="connsiteX415" fmla="*/ 1040776 w 1186328"/>
                <a:gd name="connsiteY415" fmla="*/ 267220 h 625879"/>
                <a:gd name="connsiteX416" fmla="*/ 1039268 w 1186328"/>
                <a:gd name="connsiteY416" fmla="*/ 271436 h 625879"/>
                <a:gd name="connsiteX417" fmla="*/ 1038668 w 1186328"/>
                <a:gd name="connsiteY417" fmla="*/ 274144 h 625879"/>
                <a:gd name="connsiteX418" fmla="*/ 1036560 w 1186328"/>
                <a:gd name="connsiteY418" fmla="*/ 276852 h 625879"/>
                <a:gd name="connsiteX419" fmla="*/ 1035960 w 1186328"/>
                <a:gd name="connsiteY419" fmla="*/ 278668 h 625879"/>
                <a:gd name="connsiteX420" fmla="*/ 1034452 w 1186328"/>
                <a:gd name="connsiteY420" fmla="*/ 281376 h 625879"/>
                <a:gd name="connsiteX421" fmla="*/ 1032036 w 1186328"/>
                <a:gd name="connsiteY421" fmla="*/ 283192 h 625879"/>
                <a:gd name="connsiteX422" fmla="*/ 1029928 w 1186328"/>
                <a:gd name="connsiteY422" fmla="*/ 285008 h 625879"/>
                <a:gd name="connsiteX423" fmla="*/ 1029019 w 1186328"/>
                <a:gd name="connsiteY423" fmla="*/ 286824 h 625879"/>
                <a:gd name="connsiteX424" fmla="*/ 1027203 w 1186328"/>
                <a:gd name="connsiteY424" fmla="*/ 289841 h 625879"/>
                <a:gd name="connsiteX425" fmla="*/ 1025387 w 1186328"/>
                <a:gd name="connsiteY425" fmla="*/ 292257 h 625879"/>
                <a:gd name="connsiteX426" fmla="*/ 1023571 w 1186328"/>
                <a:gd name="connsiteY426" fmla="*/ 291949 h 625879"/>
                <a:gd name="connsiteX427" fmla="*/ 1023263 w 1186328"/>
                <a:gd name="connsiteY427" fmla="*/ 289532 h 625879"/>
                <a:gd name="connsiteX428" fmla="*/ 1023863 w 1186328"/>
                <a:gd name="connsiteY428" fmla="*/ 287116 h 625879"/>
                <a:gd name="connsiteX429" fmla="*/ 1020555 w 1186328"/>
                <a:gd name="connsiteY429" fmla="*/ 285008 h 625879"/>
                <a:gd name="connsiteX430" fmla="*/ 1018739 w 1186328"/>
                <a:gd name="connsiteY430" fmla="*/ 283500 h 625879"/>
                <a:gd name="connsiteX431" fmla="*/ 1017231 w 1186328"/>
                <a:gd name="connsiteY431" fmla="*/ 282592 h 625879"/>
                <a:gd name="connsiteX432" fmla="*/ 1015123 w 1186328"/>
                <a:gd name="connsiteY432" fmla="*/ 280176 h 625879"/>
                <a:gd name="connsiteX433" fmla="*/ 1012415 w 1186328"/>
                <a:gd name="connsiteY433" fmla="*/ 278360 h 625879"/>
                <a:gd name="connsiteX434" fmla="*/ 1012415 w 1186328"/>
                <a:gd name="connsiteY434" fmla="*/ 276252 h 625879"/>
                <a:gd name="connsiteX435" fmla="*/ 1012723 w 1186328"/>
                <a:gd name="connsiteY435" fmla="*/ 273236 h 625879"/>
                <a:gd name="connsiteX436" fmla="*/ 1010015 w 1186328"/>
                <a:gd name="connsiteY436" fmla="*/ 275944 h 625879"/>
                <a:gd name="connsiteX437" fmla="*/ 1010015 w 1186328"/>
                <a:gd name="connsiteY437" fmla="*/ 279560 h 625879"/>
                <a:gd name="connsiteX438" fmla="*/ 1011831 w 1186328"/>
                <a:gd name="connsiteY438" fmla="*/ 282868 h 625879"/>
                <a:gd name="connsiteX439" fmla="*/ 1013339 w 1186328"/>
                <a:gd name="connsiteY439" fmla="*/ 285284 h 625879"/>
                <a:gd name="connsiteX440" fmla="*/ 1013939 w 1186328"/>
                <a:gd name="connsiteY440" fmla="*/ 287700 h 625879"/>
                <a:gd name="connsiteX441" fmla="*/ 1015447 w 1186328"/>
                <a:gd name="connsiteY441" fmla="*/ 290716 h 625879"/>
                <a:gd name="connsiteX442" fmla="*/ 1017555 w 1186328"/>
                <a:gd name="connsiteY442" fmla="*/ 293732 h 625879"/>
                <a:gd name="connsiteX443" fmla="*/ 1019663 w 1186328"/>
                <a:gd name="connsiteY443" fmla="*/ 295240 h 625879"/>
                <a:gd name="connsiteX444" fmla="*/ 1021771 w 1186328"/>
                <a:gd name="connsiteY444" fmla="*/ 300186 h 625879"/>
                <a:gd name="connsiteX445" fmla="*/ 1022371 w 1186328"/>
                <a:gd name="connsiteY445" fmla="*/ 304273 h 625879"/>
                <a:gd name="connsiteX446" fmla="*/ 1021171 w 1186328"/>
                <a:gd name="connsiteY446" fmla="*/ 308197 h 625879"/>
                <a:gd name="connsiteX447" fmla="*/ 1019355 w 1186328"/>
                <a:gd name="connsiteY447" fmla="*/ 312721 h 625879"/>
                <a:gd name="connsiteX448" fmla="*/ 1016339 w 1186328"/>
                <a:gd name="connsiteY448" fmla="*/ 318153 h 625879"/>
                <a:gd name="connsiteX449" fmla="*/ 1013631 w 1186328"/>
                <a:gd name="connsiteY449" fmla="*/ 320261 h 625879"/>
                <a:gd name="connsiteX450" fmla="*/ 1011523 w 1186328"/>
                <a:gd name="connsiteY450" fmla="*/ 323278 h 625879"/>
                <a:gd name="connsiteX451" fmla="*/ 1008815 w 1186328"/>
                <a:gd name="connsiteY451" fmla="*/ 326585 h 625879"/>
                <a:gd name="connsiteX452" fmla="*/ 1005199 w 1186328"/>
                <a:gd name="connsiteY452" fmla="*/ 330202 h 625879"/>
                <a:gd name="connsiteX453" fmla="*/ 1004599 w 1186328"/>
                <a:gd name="connsiteY453" fmla="*/ 333818 h 625879"/>
                <a:gd name="connsiteX454" fmla="*/ 1003999 w 1186328"/>
                <a:gd name="connsiteY454" fmla="*/ 338634 h 625879"/>
                <a:gd name="connsiteX455" fmla="*/ 1000982 w 1186328"/>
                <a:gd name="connsiteY455" fmla="*/ 338034 h 625879"/>
                <a:gd name="connsiteX456" fmla="*/ 1001891 w 1186328"/>
                <a:gd name="connsiteY456" fmla="*/ 332910 h 625879"/>
                <a:gd name="connsiteX457" fmla="*/ 1002799 w 1186328"/>
                <a:gd name="connsiteY457" fmla="*/ 328385 h 625879"/>
                <a:gd name="connsiteX458" fmla="*/ 1003707 w 1186328"/>
                <a:gd name="connsiteY458" fmla="*/ 325078 h 625879"/>
                <a:gd name="connsiteX459" fmla="*/ 1005815 w 1186328"/>
                <a:gd name="connsiteY459" fmla="*/ 322061 h 625879"/>
                <a:gd name="connsiteX460" fmla="*/ 1007015 w 1186328"/>
                <a:gd name="connsiteY460" fmla="*/ 317245 h 625879"/>
                <a:gd name="connsiteX461" fmla="*/ 1005507 w 1186328"/>
                <a:gd name="connsiteY461" fmla="*/ 316045 h 625879"/>
                <a:gd name="connsiteX462" fmla="*/ 1002799 w 1186328"/>
                <a:gd name="connsiteY462" fmla="*/ 312429 h 625879"/>
                <a:gd name="connsiteX463" fmla="*/ 1006107 w 1186328"/>
                <a:gd name="connsiteY463" fmla="*/ 309413 h 625879"/>
                <a:gd name="connsiteX464" fmla="*/ 1003091 w 1186328"/>
                <a:gd name="connsiteY464" fmla="*/ 306397 h 625879"/>
                <a:gd name="connsiteX465" fmla="*/ 999166 w 1186328"/>
                <a:gd name="connsiteY465" fmla="*/ 308213 h 625879"/>
                <a:gd name="connsiteX466" fmla="*/ 996750 w 1186328"/>
                <a:gd name="connsiteY466" fmla="*/ 305797 h 625879"/>
                <a:gd name="connsiteX467" fmla="*/ 998566 w 1186328"/>
                <a:gd name="connsiteY467" fmla="*/ 303381 h 625879"/>
                <a:gd name="connsiteX468" fmla="*/ 998258 w 1186328"/>
                <a:gd name="connsiteY468" fmla="*/ 300202 h 625879"/>
                <a:gd name="connsiteX469" fmla="*/ 1000074 w 1186328"/>
                <a:gd name="connsiteY469" fmla="*/ 297657 h 625879"/>
                <a:gd name="connsiteX470" fmla="*/ 997966 w 1186328"/>
                <a:gd name="connsiteY470" fmla="*/ 294949 h 625879"/>
                <a:gd name="connsiteX471" fmla="*/ 996458 w 1186328"/>
                <a:gd name="connsiteY471" fmla="*/ 292532 h 625879"/>
                <a:gd name="connsiteX472" fmla="*/ 997966 w 1186328"/>
                <a:gd name="connsiteY472" fmla="*/ 291332 h 625879"/>
                <a:gd name="connsiteX473" fmla="*/ 1000382 w 1186328"/>
                <a:gd name="connsiteY473" fmla="*/ 289516 h 625879"/>
                <a:gd name="connsiteX474" fmla="*/ 1000691 w 1186328"/>
                <a:gd name="connsiteY474" fmla="*/ 287408 h 625879"/>
                <a:gd name="connsiteX475" fmla="*/ 997674 w 1186328"/>
                <a:gd name="connsiteY475" fmla="*/ 287716 h 625879"/>
                <a:gd name="connsiteX476" fmla="*/ 996766 w 1186328"/>
                <a:gd name="connsiteY476" fmla="*/ 285608 h 625879"/>
                <a:gd name="connsiteX477" fmla="*/ 999782 w 1186328"/>
                <a:gd name="connsiteY477" fmla="*/ 284100 h 625879"/>
                <a:gd name="connsiteX478" fmla="*/ 1003091 w 1186328"/>
                <a:gd name="connsiteY478" fmla="*/ 283192 h 625879"/>
                <a:gd name="connsiteX479" fmla="*/ 1003091 w 1186328"/>
                <a:gd name="connsiteY479" fmla="*/ 279268 h 625879"/>
                <a:gd name="connsiteX480" fmla="*/ 1004907 w 1186328"/>
                <a:gd name="connsiteY480" fmla="*/ 276560 h 625879"/>
                <a:gd name="connsiteX481" fmla="*/ 1000982 w 1186328"/>
                <a:gd name="connsiteY481" fmla="*/ 276252 h 625879"/>
                <a:gd name="connsiteX482" fmla="*/ 997674 w 1186328"/>
                <a:gd name="connsiteY482" fmla="*/ 280468 h 625879"/>
                <a:gd name="connsiteX483" fmla="*/ 990442 w 1186328"/>
                <a:gd name="connsiteY483" fmla="*/ 282284 h 625879"/>
                <a:gd name="connsiteX484" fmla="*/ 990442 w 1186328"/>
                <a:gd name="connsiteY484" fmla="*/ 287408 h 625879"/>
                <a:gd name="connsiteX485" fmla="*/ 992858 w 1186328"/>
                <a:gd name="connsiteY485" fmla="*/ 291332 h 625879"/>
                <a:gd name="connsiteX486" fmla="*/ 991658 w 1186328"/>
                <a:gd name="connsiteY486" fmla="*/ 295548 h 625879"/>
                <a:gd name="connsiteX487" fmla="*/ 992858 w 1186328"/>
                <a:gd name="connsiteY487" fmla="*/ 304289 h 625879"/>
                <a:gd name="connsiteX488" fmla="*/ 989242 w 1186328"/>
                <a:gd name="connsiteY488" fmla="*/ 302473 h 625879"/>
                <a:gd name="connsiteX489" fmla="*/ 988934 w 1186328"/>
                <a:gd name="connsiteY489" fmla="*/ 304889 h 625879"/>
                <a:gd name="connsiteX490" fmla="*/ 994058 w 1186328"/>
                <a:gd name="connsiteY490" fmla="*/ 309105 h 625879"/>
                <a:gd name="connsiteX491" fmla="*/ 994658 w 1186328"/>
                <a:gd name="connsiteY491" fmla="*/ 312413 h 625879"/>
                <a:gd name="connsiteX492" fmla="*/ 986826 w 1186328"/>
                <a:gd name="connsiteY492" fmla="*/ 307597 h 625879"/>
                <a:gd name="connsiteX493" fmla="*/ 982010 w 1186328"/>
                <a:gd name="connsiteY493" fmla="*/ 304889 h 625879"/>
                <a:gd name="connsiteX494" fmla="*/ 978394 w 1186328"/>
                <a:gd name="connsiteY494" fmla="*/ 306089 h 625879"/>
                <a:gd name="connsiteX495" fmla="*/ 978394 w 1186328"/>
                <a:gd name="connsiteY495" fmla="*/ 303981 h 625879"/>
                <a:gd name="connsiteX496" fmla="*/ 981102 w 1186328"/>
                <a:gd name="connsiteY496" fmla="*/ 300186 h 625879"/>
                <a:gd name="connsiteX497" fmla="*/ 981410 w 1186328"/>
                <a:gd name="connsiteY497" fmla="*/ 295840 h 625879"/>
                <a:gd name="connsiteX498" fmla="*/ 976594 w 1186328"/>
                <a:gd name="connsiteY498" fmla="*/ 300186 h 625879"/>
                <a:gd name="connsiteX499" fmla="*/ 974778 w 1186328"/>
                <a:gd name="connsiteY499" fmla="*/ 305489 h 625879"/>
                <a:gd name="connsiteX500" fmla="*/ 974470 w 1186328"/>
                <a:gd name="connsiteY500" fmla="*/ 307905 h 625879"/>
                <a:gd name="connsiteX501" fmla="*/ 978086 w 1186328"/>
                <a:gd name="connsiteY501" fmla="*/ 308505 h 625879"/>
                <a:gd name="connsiteX502" fmla="*/ 981394 w 1186328"/>
                <a:gd name="connsiteY502" fmla="*/ 310013 h 625879"/>
                <a:gd name="connsiteX503" fmla="*/ 984102 w 1186328"/>
                <a:gd name="connsiteY503" fmla="*/ 311829 h 625879"/>
                <a:gd name="connsiteX504" fmla="*/ 985610 w 1186328"/>
                <a:gd name="connsiteY504" fmla="*/ 313645 h 625879"/>
                <a:gd name="connsiteX505" fmla="*/ 988918 w 1186328"/>
                <a:gd name="connsiteY505" fmla="*/ 315153 h 625879"/>
                <a:gd name="connsiteX506" fmla="*/ 990734 w 1186328"/>
                <a:gd name="connsiteY506" fmla="*/ 314845 h 625879"/>
                <a:gd name="connsiteX507" fmla="*/ 991642 w 1186328"/>
                <a:gd name="connsiteY507" fmla="*/ 317261 h 625879"/>
                <a:gd name="connsiteX508" fmla="*/ 994658 w 1186328"/>
                <a:gd name="connsiteY508" fmla="*/ 317570 h 625879"/>
                <a:gd name="connsiteX509" fmla="*/ 995858 w 1186328"/>
                <a:gd name="connsiteY509" fmla="*/ 321186 h 625879"/>
                <a:gd name="connsiteX510" fmla="*/ 995858 w 1186328"/>
                <a:gd name="connsiteY510" fmla="*/ 324202 h 625879"/>
                <a:gd name="connsiteX511" fmla="*/ 992550 w 1186328"/>
                <a:gd name="connsiteY511" fmla="*/ 323294 h 625879"/>
                <a:gd name="connsiteX512" fmla="*/ 990734 w 1186328"/>
                <a:gd name="connsiteY512" fmla="*/ 323294 h 625879"/>
                <a:gd name="connsiteX513" fmla="*/ 984410 w 1186328"/>
                <a:gd name="connsiteY513" fmla="*/ 316061 h 625879"/>
                <a:gd name="connsiteX514" fmla="*/ 989842 w 1186328"/>
                <a:gd name="connsiteY514" fmla="*/ 325110 h 625879"/>
                <a:gd name="connsiteX515" fmla="*/ 991042 w 1186328"/>
                <a:gd name="connsiteY515" fmla="*/ 330234 h 625879"/>
                <a:gd name="connsiteX516" fmla="*/ 992242 w 1186328"/>
                <a:gd name="connsiteY516" fmla="*/ 334158 h 625879"/>
                <a:gd name="connsiteX517" fmla="*/ 990426 w 1186328"/>
                <a:gd name="connsiteY517" fmla="*/ 337466 h 625879"/>
                <a:gd name="connsiteX518" fmla="*/ 992842 w 1186328"/>
                <a:gd name="connsiteY518" fmla="*/ 341990 h 625879"/>
                <a:gd name="connsiteX519" fmla="*/ 996766 w 1186328"/>
                <a:gd name="connsiteY519" fmla="*/ 344407 h 625879"/>
                <a:gd name="connsiteX520" fmla="*/ 1000074 w 1186328"/>
                <a:gd name="connsiteY520" fmla="*/ 346223 h 625879"/>
                <a:gd name="connsiteX521" fmla="*/ 1004290 w 1186328"/>
                <a:gd name="connsiteY521" fmla="*/ 344715 h 625879"/>
                <a:gd name="connsiteX522" fmla="*/ 1004599 w 1186328"/>
                <a:gd name="connsiteY522" fmla="*/ 349531 h 625879"/>
                <a:gd name="connsiteX523" fmla="*/ 1001891 w 1186328"/>
                <a:gd name="connsiteY523" fmla="*/ 351947 h 625879"/>
                <a:gd name="connsiteX524" fmla="*/ 1004599 w 1186328"/>
                <a:gd name="connsiteY524" fmla="*/ 357979 h 625879"/>
                <a:gd name="connsiteX525" fmla="*/ 1005799 w 1186328"/>
                <a:gd name="connsiteY525" fmla="*/ 361287 h 625879"/>
                <a:gd name="connsiteX526" fmla="*/ 1003091 w 1186328"/>
                <a:gd name="connsiteY526" fmla="*/ 361887 h 625879"/>
                <a:gd name="connsiteX527" fmla="*/ 997658 w 1186328"/>
                <a:gd name="connsiteY527" fmla="*/ 360071 h 625879"/>
                <a:gd name="connsiteX528" fmla="*/ 996750 w 1186328"/>
                <a:gd name="connsiteY528" fmla="*/ 364595 h 625879"/>
                <a:gd name="connsiteX529" fmla="*/ 994334 w 1186328"/>
                <a:gd name="connsiteY529" fmla="*/ 363687 h 625879"/>
                <a:gd name="connsiteX530" fmla="*/ 992826 w 1186328"/>
                <a:gd name="connsiteY530" fmla="*/ 365195 h 625879"/>
                <a:gd name="connsiteX531" fmla="*/ 989210 w 1186328"/>
                <a:gd name="connsiteY531" fmla="*/ 364887 h 625879"/>
                <a:gd name="connsiteX532" fmla="*/ 986194 w 1186328"/>
                <a:gd name="connsiteY532" fmla="*/ 360671 h 625879"/>
                <a:gd name="connsiteX533" fmla="*/ 986194 w 1186328"/>
                <a:gd name="connsiteY533" fmla="*/ 363687 h 625879"/>
                <a:gd name="connsiteX534" fmla="*/ 987102 w 1186328"/>
                <a:gd name="connsiteY534" fmla="*/ 368503 h 625879"/>
                <a:gd name="connsiteX535" fmla="*/ 991026 w 1186328"/>
                <a:gd name="connsiteY535" fmla="*/ 369103 h 625879"/>
                <a:gd name="connsiteX536" fmla="*/ 994334 w 1186328"/>
                <a:gd name="connsiteY536" fmla="*/ 370011 h 625879"/>
                <a:gd name="connsiteX537" fmla="*/ 997950 w 1186328"/>
                <a:gd name="connsiteY537" fmla="*/ 367903 h 625879"/>
                <a:gd name="connsiteX538" fmla="*/ 1000058 w 1186328"/>
                <a:gd name="connsiteY538" fmla="*/ 370011 h 625879"/>
                <a:gd name="connsiteX539" fmla="*/ 1001874 w 1186328"/>
                <a:gd name="connsiteY539" fmla="*/ 370611 h 625879"/>
                <a:gd name="connsiteX540" fmla="*/ 1005182 w 1186328"/>
                <a:gd name="connsiteY540" fmla="*/ 369411 h 625879"/>
                <a:gd name="connsiteX541" fmla="*/ 1007290 w 1186328"/>
                <a:gd name="connsiteY541" fmla="*/ 371519 h 625879"/>
                <a:gd name="connsiteX542" fmla="*/ 1007290 w 1186328"/>
                <a:gd name="connsiteY542" fmla="*/ 375444 h 625879"/>
                <a:gd name="connsiteX543" fmla="*/ 1004582 w 1186328"/>
                <a:gd name="connsiteY543" fmla="*/ 379060 h 625879"/>
                <a:gd name="connsiteX544" fmla="*/ 1003074 w 1186328"/>
                <a:gd name="connsiteY544" fmla="*/ 383276 h 625879"/>
                <a:gd name="connsiteX545" fmla="*/ 997950 w 1186328"/>
                <a:gd name="connsiteY545" fmla="*/ 383876 h 625879"/>
                <a:gd name="connsiteX546" fmla="*/ 993426 w 1186328"/>
                <a:gd name="connsiteY546" fmla="*/ 381460 h 625879"/>
                <a:gd name="connsiteX547" fmla="*/ 990718 w 1186328"/>
                <a:gd name="connsiteY547" fmla="*/ 378443 h 625879"/>
                <a:gd name="connsiteX548" fmla="*/ 985902 w 1186328"/>
                <a:gd name="connsiteY548" fmla="*/ 379952 h 625879"/>
                <a:gd name="connsiteX549" fmla="*/ 982886 w 1186328"/>
                <a:gd name="connsiteY549" fmla="*/ 381460 h 625879"/>
                <a:gd name="connsiteX550" fmla="*/ 985594 w 1186328"/>
                <a:gd name="connsiteY550" fmla="*/ 383876 h 625879"/>
                <a:gd name="connsiteX551" fmla="*/ 990410 w 1186328"/>
                <a:gd name="connsiteY551" fmla="*/ 385384 h 625879"/>
                <a:gd name="connsiteX552" fmla="*/ 983469 w 1186328"/>
                <a:gd name="connsiteY552" fmla="*/ 389000 h 625879"/>
                <a:gd name="connsiteX553" fmla="*/ 982870 w 1186328"/>
                <a:gd name="connsiteY553" fmla="*/ 392616 h 625879"/>
                <a:gd name="connsiteX554" fmla="*/ 987994 w 1186328"/>
                <a:gd name="connsiteY554" fmla="*/ 394124 h 625879"/>
                <a:gd name="connsiteX555" fmla="*/ 989810 w 1186328"/>
                <a:gd name="connsiteY555" fmla="*/ 393524 h 625879"/>
                <a:gd name="connsiteX556" fmla="*/ 994026 w 1186328"/>
                <a:gd name="connsiteY556" fmla="*/ 392616 h 625879"/>
                <a:gd name="connsiteX557" fmla="*/ 996134 w 1186328"/>
                <a:gd name="connsiteY557" fmla="*/ 397140 h 625879"/>
                <a:gd name="connsiteX558" fmla="*/ 990702 w 1186328"/>
                <a:gd name="connsiteY558" fmla="*/ 399848 h 625879"/>
                <a:gd name="connsiteX559" fmla="*/ 985886 w 1186328"/>
                <a:gd name="connsiteY559" fmla="*/ 401356 h 625879"/>
                <a:gd name="connsiteX560" fmla="*/ 979561 w 1186328"/>
                <a:gd name="connsiteY560" fmla="*/ 399540 h 625879"/>
                <a:gd name="connsiteX561" fmla="*/ 978053 w 1186328"/>
                <a:gd name="connsiteY561" fmla="*/ 401048 h 625879"/>
                <a:gd name="connsiteX562" fmla="*/ 971729 w 1186328"/>
                <a:gd name="connsiteY562" fmla="*/ 404664 h 625879"/>
                <a:gd name="connsiteX563" fmla="*/ 966605 w 1186328"/>
                <a:gd name="connsiteY563" fmla="*/ 412497 h 625879"/>
                <a:gd name="connsiteX564" fmla="*/ 964497 w 1186328"/>
                <a:gd name="connsiteY564" fmla="*/ 418221 h 625879"/>
                <a:gd name="connsiteX565" fmla="*/ 961481 w 1186328"/>
                <a:gd name="connsiteY565" fmla="*/ 420037 h 625879"/>
                <a:gd name="connsiteX566" fmla="*/ 953340 w 1186328"/>
                <a:gd name="connsiteY566" fmla="*/ 420037 h 625879"/>
                <a:gd name="connsiteX567" fmla="*/ 949416 w 1186328"/>
                <a:gd name="connsiteY567" fmla="*/ 421853 h 625879"/>
                <a:gd name="connsiteX568" fmla="*/ 945492 w 1186328"/>
                <a:gd name="connsiteY568" fmla="*/ 424269 h 625879"/>
                <a:gd name="connsiteX569" fmla="*/ 944292 w 1186328"/>
                <a:gd name="connsiteY569" fmla="*/ 426085 h 625879"/>
                <a:gd name="connsiteX570" fmla="*/ 940368 w 1186328"/>
                <a:gd name="connsiteY570" fmla="*/ 430302 h 625879"/>
                <a:gd name="connsiteX571" fmla="*/ 938552 w 1186328"/>
                <a:gd name="connsiteY571" fmla="*/ 433609 h 625879"/>
                <a:gd name="connsiteX572" fmla="*/ 935536 w 1186328"/>
                <a:gd name="connsiteY572" fmla="*/ 437534 h 625879"/>
                <a:gd name="connsiteX573" fmla="*/ 933428 w 1186328"/>
                <a:gd name="connsiteY573" fmla="*/ 440550 h 625879"/>
                <a:gd name="connsiteX574" fmla="*/ 930120 w 1186328"/>
                <a:gd name="connsiteY574" fmla="*/ 444166 h 625879"/>
                <a:gd name="connsiteX575" fmla="*/ 926195 w 1186328"/>
                <a:gd name="connsiteY575" fmla="*/ 448090 h 625879"/>
                <a:gd name="connsiteX576" fmla="*/ 919871 w 1186328"/>
                <a:gd name="connsiteY576" fmla="*/ 451398 h 625879"/>
                <a:gd name="connsiteX577" fmla="*/ 913839 w 1186328"/>
                <a:gd name="connsiteY577" fmla="*/ 453506 h 625879"/>
                <a:gd name="connsiteX578" fmla="*/ 911423 w 1186328"/>
                <a:gd name="connsiteY578" fmla="*/ 453198 h 625879"/>
                <a:gd name="connsiteX579" fmla="*/ 907499 w 1186328"/>
                <a:gd name="connsiteY579" fmla="*/ 454106 h 625879"/>
                <a:gd name="connsiteX580" fmla="*/ 908099 w 1186328"/>
                <a:gd name="connsiteY580" fmla="*/ 457122 h 625879"/>
                <a:gd name="connsiteX581" fmla="*/ 905083 w 1186328"/>
                <a:gd name="connsiteY581" fmla="*/ 457122 h 625879"/>
                <a:gd name="connsiteX582" fmla="*/ 902374 w 1186328"/>
                <a:gd name="connsiteY582" fmla="*/ 459830 h 625879"/>
                <a:gd name="connsiteX583" fmla="*/ 902066 w 1186328"/>
                <a:gd name="connsiteY583" fmla="*/ 462847 h 625879"/>
                <a:gd name="connsiteX584" fmla="*/ 898142 w 1186328"/>
                <a:gd name="connsiteY584" fmla="*/ 467063 h 625879"/>
                <a:gd name="connsiteX585" fmla="*/ 896326 w 1186328"/>
                <a:gd name="connsiteY585" fmla="*/ 467663 h 625879"/>
                <a:gd name="connsiteX586" fmla="*/ 896018 w 1186328"/>
                <a:gd name="connsiteY586" fmla="*/ 471279 h 625879"/>
                <a:gd name="connsiteX587" fmla="*/ 893910 w 1186328"/>
                <a:gd name="connsiteY587" fmla="*/ 474895 h 625879"/>
                <a:gd name="connsiteX588" fmla="*/ 893002 w 1186328"/>
                <a:gd name="connsiteY588" fmla="*/ 481527 h 625879"/>
                <a:gd name="connsiteX589" fmla="*/ 893310 w 1186328"/>
                <a:gd name="connsiteY589" fmla="*/ 483943 h 625879"/>
                <a:gd name="connsiteX590" fmla="*/ 889094 w 1186328"/>
                <a:gd name="connsiteY590" fmla="*/ 487559 h 625879"/>
                <a:gd name="connsiteX591" fmla="*/ 890002 w 1186328"/>
                <a:gd name="connsiteY591" fmla="*/ 491484 h 625879"/>
                <a:gd name="connsiteX592" fmla="*/ 889402 w 1186328"/>
                <a:gd name="connsiteY592" fmla="*/ 494500 h 625879"/>
                <a:gd name="connsiteX593" fmla="*/ 890310 w 1186328"/>
                <a:gd name="connsiteY593" fmla="*/ 500824 h 625879"/>
                <a:gd name="connsiteX594" fmla="*/ 888802 w 1186328"/>
                <a:gd name="connsiteY594" fmla="*/ 505348 h 625879"/>
                <a:gd name="connsiteX595" fmla="*/ 901758 w 1186328"/>
                <a:gd name="connsiteY595" fmla="*/ 535785 h 625879"/>
                <a:gd name="connsiteX596" fmla="*/ 903266 w 1186328"/>
                <a:gd name="connsiteY596" fmla="*/ 542109 h 625879"/>
                <a:gd name="connsiteX597" fmla="*/ 903574 w 1186328"/>
                <a:gd name="connsiteY597" fmla="*/ 547233 h 625879"/>
                <a:gd name="connsiteX598" fmla="*/ 907499 w 1186328"/>
                <a:gd name="connsiteY598" fmla="*/ 545417 h 625879"/>
                <a:gd name="connsiteX599" fmla="*/ 910807 w 1186328"/>
                <a:gd name="connsiteY599" fmla="*/ 548433 h 625879"/>
                <a:gd name="connsiteX600" fmla="*/ 908699 w 1186328"/>
                <a:gd name="connsiteY600" fmla="*/ 551741 h 625879"/>
                <a:gd name="connsiteX601" fmla="*/ 908099 w 1186328"/>
                <a:gd name="connsiteY601" fmla="*/ 555958 h 625879"/>
                <a:gd name="connsiteX602" fmla="*/ 917439 w 1186328"/>
                <a:gd name="connsiteY602" fmla="*/ 580978 h 625879"/>
                <a:gd name="connsiteX603" fmla="*/ 918947 w 1186328"/>
                <a:gd name="connsiteY603" fmla="*/ 589119 h 625879"/>
                <a:gd name="connsiteX604" fmla="*/ 919255 w 1186328"/>
                <a:gd name="connsiteY604" fmla="*/ 596351 h 625879"/>
                <a:gd name="connsiteX605" fmla="*/ 918055 w 1186328"/>
                <a:gd name="connsiteY605" fmla="*/ 602675 h 625879"/>
                <a:gd name="connsiteX606" fmla="*/ 917455 w 1186328"/>
                <a:gd name="connsiteY606" fmla="*/ 607491 h 625879"/>
                <a:gd name="connsiteX607" fmla="*/ 916547 w 1186328"/>
                <a:gd name="connsiteY607" fmla="*/ 611107 h 625879"/>
                <a:gd name="connsiteX608" fmla="*/ 914439 w 1186328"/>
                <a:gd name="connsiteY608" fmla="*/ 614723 h 625879"/>
                <a:gd name="connsiteX609" fmla="*/ 913531 w 1186328"/>
                <a:gd name="connsiteY609" fmla="*/ 617431 h 625879"/>
                <a:gd name="connsiteX610" fmla="*/ 912623 w 1186328"/>
                <a:gd name="connsiteY610" fmla="*/ 620448 h 625879"/>
                <a:gd name="connsiteX611" fmla="*/ 912623 w 1186328"/>
                <a:gd name="connsiteY611" fmla="*/ 622864 h 625879"/>
                <a:gd name="connsiteX612" fmla="*/ 912931 w 1186328"/>
                <a:gd name="connsiteY612" fmla="*/ 625880 h 625879"/>
                <a:gd name="connsiteX613" fmla="*/ 901175 w 1186328"/>
                <a:gd name="connsiteY613" fmla="*/ 625880 h 625879"/>
                <a:gd name="connsiteX614" fmla="*/ 899358 w 1186328"/>
                <a:gd name="connsiteY614" fmla="*/ 624680 h 625879"/>
                <a:gd name="connsiteX615" fmla="*/ 897542 w 1186328"/>
                <a:gd name="connsiteY615" fmla="*/ 623480 h 625879"/>
                <a:gd name="connsiteX616" fmla="*/ 899050 w 1186328"/>
                <a:gd name="connsiteY616" fmla="*/ 621372 h 625879"/>
                <a:gd name="connsiteX617" fmla="*/ 896034 w 1186328"/>
                <a:gd name="connsiteY617" fmla="*/ 618064 h 625879"/>
                <a:gd name="connsiteX618" fmla="*/ 894834 w 1186328"/>
                <a:gd name="connsiteY618" fmla="*/ 613540 h 625879"/>
                <a:gd name="connsiteX619" fmla="*/ 893926 w 1186328"/>
                <a:gd name="connsiteY619" fmla="*/ 610832 h 625879"/>
                <a:gd name="connsiteX620" fmla="*/ 889402 w 1186328"/>
                <a:gd name="connsiteY620" fmla="*/ 608415 h 625879"/>
                <a:gd name="connsiteX621" fmla="*/ 885786 w 1186328"/>
                <a:gd name="connsiteY621" fmla="*/ 606599 h 625879"/>
                <a:gd name="connsiteX622" fmla="*/ 883970 w 1186328"/>
                <a:gd name="connsiteY622" fmla="*/ 604491 h 625879"/>
                <a:gd name="connsiteX623" fmla="*/ 882770 w 1186328"/>
                <a:gd name="connsiteY623" fmla="*/ 600875 h 625879"/>
                <a:gd name="connsiteX624" fmla="*/ 882770 w 1186328"/>
                <a:gd name="connsiteY624" fmla="*/ 598167 h 625879"/>
                <a:gd name="connsiteX625" fmla="*/ 880354 w 1186328"/>
                <a:gd name="connsiteY625" fmla="*/ 595751 h 625879"/>
                <a:gd name="connsiteX626" fmla="*/ 879445 w 1186328"/>
                <a:gd name="connsiteY626" fmla="*/ 593935 h 625879"/>
                <a:gd name="connsiteX627" fmla="*/ 879445 w 1186328"/>
                <a:gd name="connsiteY627" fmla="*/ 590319 h 625879"/>
                <a:gd name="connsiteX628" fmla="*/ 879137 w 1186328"/>
                <a:gd name="connsiteY628" fmla="*/ 587902 h 625879"/>
                <a:gd name="connsiteX629" fmla="*/ 874921 w 1186328"/>
                <a:gd name="connsiteY629" fmla="*/ 582178 h 625879"/>
                <a:gd name="connsiteX630" fmla="*/ 875521 w 1186328"/>
                <a:gd name="connsiteY630" fmla="*/ 587303 h 625879"/>
                <a:gd name="connsiteX631" fmla="*/ 873705 w 1186328"/>
                <a:gd name="connsiteY631" fmla="*/ 585486 h 625879"/>
                <a:gd name="connsiteX632" fmla="*/ 870997 w 1186328"/>
                <a:gd name="connsiteY632" fmla="*/ 583070 h 625879"/>
                <a:gd name="connsiteX633" fmla="*/ 869181 w 1186328"/>
                <a:gd name="connsiteY633" fmla="*/ 578546 h 625879"/>
                <a:gd name="connsiteX634" fmla="*/ 867981 w 1186328"/>
                <a:gd name="connsiteY634" fmla="*/ 575530 h 625879"/>
                <a:gd name="connsiteX635" fmla="*/ 867073 w 1186328"/>
                <a:gd name="connsiteY635" fmla="*/ 573114 h 625879"/>
                <a:gd name="connsiteX636" fmla="*/ 868273 w 1186328"/>
                <a:gd name="connsiteY636" fmla="*/ 570098 h 625879"/>
                <a:gd name="connsiteX637" fmla="*/ 870089 w 1186328"/>
                <a:gd name="connsiteY637" fmla="*/ 566173 h 625879"/>
                <a:gd name="connsiteX638" fmla="*/ 869781 w 1186328"/>
                <a:gd name="connsiteY638" fmla="*/ 560449 h 625879"/>
                <a:gd name="connsiteX639" fmla="*/ 867365 w 1186328"/>
                <a:gd name="connsiteY639" fmla="*/ 561049 h 625879"/>
                <a:gd name="connsiteX640" fmla="*/ 866165 w 1186328"/>
                <a:gd name="connsiteY640" fmla="*/ 563157 h 625879"/>
                <a:gd name="connsiteX641" fmla="*/ 866473 w 1186328"/>
                <a:gd name="connsiteY641" fmla="*/ 567082 h 625879"/>
                <a:gd name="connsiteX642" fmla="*/ 865873 w 1186328"/>
                <a:gd name="connsiteY642" fmla="*/ 568589 h 625879"/>
                <a:gd name="connsiteX643" fmla="*/ 863165 w 1186328"/>
                <a:gd name="connsiteY643" fmla="*/ 563773 h 625879"/>
                <a:gd name="connsiteX644" fmla="*/ 862565 w 1186328"/>
                <a:gd name="connsiteY644" fmla="*/ 561357 h 625879"/>
                <a:gd name="connsiteX645" fmla="*/ 862565 w 1186328"/>
                <a:gd name="connsiteY645" fmla="*/ 557741 h 625879"/>
                <a:gd name="connsiteX646" fmla="*/ 864073 w 1186328"/>
                <a:gd name="connsiteY646" fmla="*/ 556833 h 625879"/>
                <a:gd name="connsiteX647" fmla="*/ 866489 w 1186328"/>
                <a:gd name="connsiteY647" fmla="*/ 552309 h 625879"/>
                <a:gd name="connsiteX648" fmla="*/ 866797 w 1186328"/>
                <a:gd name="connsiteY648" fmla="*/ 546877 h 625879"/>
                <a:gd name="connsiteX649" fmla="*/ 866197 w 1186328"/>
                <a:gd name="connsiteY649" fmla="*/ 542061 h 625879"/>
                <a:gd name="connsiteX650" fmla="*/ 864089 w 1186328"/>
                <a:gd name="connsiteY650" fmla="*/ 538444 h 625879"/>
                <a:gd name="connsiteX651" fmla="*/ 861981 w 1186328"/>
                <a:gd name="connsiteY651" fmla="*/ 535736 h 625879"/>
                <a:gd name="connsiteX652" fmla="*/ 858673 w 1186328"/>
                <a:gd name="connsiteY652" fmla="*/ 533920 h 625879"/>
                <a:gd name="connsiteX653" fmla="*/ 856565 w 1186328"/>
                <a:gd name="connsiteY653" fmla="*/ 531812 h 625879"/>
                <a:gd name="connsiteX654" fmla="*/ 851441 w 1186328"/>
                <a:gd name="connsiteY654" fmla="*/ 525488 h 625879"/>
                <a:gd name="connsiteX655" fmla="*/ 849933 w 1186328"/>
                <a:gd name="connsiteY655" fmla="*/ 522472 h 625879"/>
                <a:gd name="connsiteX656" fmla="*/ 845717 w 1186328"/>
                <a:gd name="connsiteY656" fmla="*/ 520364 h 625879"/>
                <a:gd name="connsiteX657" fmla="*/ 844209 w 1186328"/>
                <a:gd name="connsiteY657" fmla="*/ 515548 h 625879"/>
                <a:gd name="connsiteX658" fmla="*/ 840900 w 1186328"/>
                <a:gd name="connsiteY658" fmla="*/ 512532 h 625879"/>
                <a:gd name="connsiteX659" fmla="*/ 836976 w 1186328"/>
                <a:gd name="connsiteY659" fmla="*/ 511932 h 625879"/>
                <a:gd name="connsiteX660" fmla="*/ 831852 w 1186328"/>
                <a:gd name="connsiteY660" fmla="*/ 511332 h 625879"/>
                <a:gd name="connsiteX661" fmla="*/ 829144 w 1186328"/>
                <a:gd name="connsiteY661" fmla="*/ 513748 h 625879"/>
                <a:gd name="connsiteX662" fmla="*/ 829144 w 1186328"/>
                <a:gd name="connsiteY662" fmla="*/ 515256 h 625879"/>
                <a:gd name="connsiteX663" fmla="*/ 823712 w 1186328"/>
                <a:gd name="connsiteY663" fmla="*/ 518272 h 625879"/>
                <a:gd name="connsiteX664" fmla="*/ 819788 w 1186328"/>
                <a:gd name="connsiteY664" fmla="*/ 520688 h 625879"/>
                <a:gd name="connsiteX665" fmla="*/ 816771 w 1186328"/>
                <a:gd name="connsiteY665" fmla="*/ 520688 h 625879"/>
                <a:gd name="connsiteX666" fmla="*/ 810447 w 1186328"/>
                <a:gd name="connsiteY666" fmla="*/ 522196 h 625879"/>
                <a:gd name="connsiteX667" fmla="*/ 808939 w 1186328"/>
                <a:gd name="connsiteY667" fmla="*/ 519780 h 625879"/>
                <a:gd name="connsiteX668" fmla="*/ 807739 w 1186328"/>
                <a:gd name="connsiteY668" fmla="*/ 515856 h 625879"/>
                <a:gd name="connsiteX669" fmla="*/ 805031 w 1186328"/>
                <a:gd name="connsiteY669" fmla="*/ 512840 h 625879"/>
                <a:gd name="connsiteX670" fmla="*/ 802615 w 1186328"/>
                <a:gd name="connsiteY670" fmla="*/ 510732 h 625879"/>
                <a:gd name="connsiteX671" fmla="*/ 800199 w 1186328"/>
                <a:gd name="connsiteY671" fmla="*/ 509532 h 625879"/>
                <a:gd name="connsiteX672" fmla="*/ 793875 w 1186328"/>
                <a:gd name="connsiteY672" fmla="*/ 506224 h 625879"/>
                <a:gd name="connsiteX673" fmla="*/ 789351 w 1186328"/>
                <a:gd name="connsiteY673" fmla="*/ 505916 h 625879"/>
                <a:gd name="connsiteX674" fmla="*/ 781210 w 1186328"/>
                <a:gd name="connsiteY674" fmla="*/ 505607 h 625879"/>
                <a:gd name="connsiteX675" fmla="*/ 773670 w 1186328"/>
                <a:gd name="connsiteY675" fmla="*/ 505607 h 625879"/>
                <a:gd name="connsiteX676" fmla="*/ 770962 w 1186328"/>
                <a:gd name="connsiteY676" fmla="*/ 504408 h 625879"/>
                <a:gd name="connsiteX677" fmla="*/ 769146 w 1186328"/>
                <a:gd name="connsiteY677" fmla="*/ 502899 h 625879"/>
                <a:gd name="connsiteX678" fmla="*/ 765530 w 1186328"/>
                <a:gd name="connsiteY678" fmla="*/ 505607 h 625879"/>
                <a:gd name="connsiteX679" fmla="*/ 763422 w 1186328"/>
                <a:gd name="connsiteY679" fmla="*/ 507716 h 625879"/>
                <a:gd name="connsiteX680" fmla="*/ 756481 w 1186328"/>
                <a:gd name="connsiteY680" fmla="*/ 508316 h 625879"/>
                <a:gd name="connsiteX681" fmla="*/ 757989 w 1186328"/>
                <a:gd name="connsiteY681" fmla="*/ 505899 h 625879"/>
                <a:gd name="connsiteX682" fmla="*/ 756789 w 1186328"/>
                <a:gd name="connsiteY682" fmla="*/ 502283 h 625879"/>
                <a:gd name="connsiteX683" fmla="*/ 756189 w 1186328"/>
                <a:gd name="connsiteY683" fmla="*/ 497759 h 625879"/>
                <a:gd name="connsiteX684" fmla="*/ 754081 w 1186328"/>
                <a:gd name="connsiteY684" fmla="*/ 497759 h 625879"/>
                <a:gd name="connsiteX685" fmla="*/ 754081 w 1186328"/>
                <a:gd name="connsiteY685" fmla="*/ 502575 h 625879"/>
                <a:gd name="connsiteX686" fmla="*/ 752881 w 1186328"/>
                <a:gd name="connsiteY686" fmla="*/ 504391 h 625879"/>
                <a:gd name="connsiteX687" fmla="*/ 748665 w 1186328"/>
                <a:gd name="connsiteY687" fmla="*/ 504700 h 625879"/>
                <a:gd name="connsiteX688" fmla="*/ 743849 w 1186328"/>
                <a:gd name="connsiteY688" fmla="*/ 505008 h 625879"/>
                <a:gd name="connsiteX689" fmla="*/ 740541 w 1186328"/>
                <a:gd name="connsiteY689" fmla="*/ 505607 h 625879"/>
                <a:gd name="connsiteX690" fmla="*/ 735109 w 1186328"/>
                <a:gd name="connsiteY690" fmla="*/ 505916 h 625879"/>
                <a:gd name="connsiteX691" fmla="*/ 730893 w 1186328"/>
                <a:gd name="connsiteY691" fmla="*/ 505916 h 625879"/>
                <a:gd name="connsiteX692" fmla="*/ 729077 w 1186328"/>
                <a:gd name="connsiteY692" fmla="*/ 507116 h 625879"/>
                <a:gd name="connsiteX693" fmla="*/ 726369 w 1186328"/>
                <a:gd name="connsiteY693" fmla="*/ 509224 h 625879"/>
                <a:gd name="connsiteX694" fmla="*/ 722153 w 1186328"/>
                <a:gd name="connsiteY694" fmla="*/ 510132 h 625879"/>
                <a:gd name="connsiteX695" fmla="*/ 720644 w 1186328"/>
                <a:gd name="connsiteY695" fmla="*/ 508024 h 625879"/>
                <a:gd name="connsiteX696" fmla="*/ 719445 w 1186328"/>
                <a:gd name="connsiteY696" fmla="*/ 505916 h 625879"/>
                <a:gd name="connsiteX697" fmla="*/ 707996 w 1186328"/>
                <a:gd name="connsiteY697" fmla="*/ 505607 h 625879"/>
                <a:gd name="connsiteX698" fmla="*/ 706180 w 1186328"/>
                <a:gd name="connsiteY698" fmla="*/ 508024 h 625879"/>
                <a:gd name="connsiteX699" fmla="*/ 706180 w 1186328"/>
                <a:gd name="connsiteY699" fmla="*/ 510732 h 625879"/>
                <a:gd name="connsiteX700" fmla="*/ 709796 w 1186328"/>
                <a:gd name="connsiteY700" fmla="*/ 511932 h 625879"/>
                <a:gd name="connsiteX701" fmla="*/ 713104 w 1186328"/>
                <a:gd name="connsiteY701" fmla="*/ 511932 h 625879"/>
                <a:gd name="connsiteX702" fmla="*/ 717028 w 1186328"/>
                <a:gd name="connsiteY702" fmla="*/ 511024 h 625879"/>
                <a:gd name="connsiteX703" fmla="*/ 718536 w 1186328"/>
                <a:gd name="connsiteY703" fmla="*/ 512532 h 625879"/>
                <a:gd name="connsiteX704" fmla="*/ 722153 w 1186328"/>
                <a:gd name="connsiteY704" fmla="*/ 514040 h 625879"/>
                <a:gd name="connsiteX705" fmla="*/ 726677 w 1186328"/>
                <a:gd name="connsiteY705" fmla="*/ 514348 h 625879"/>
                <a:gd name="connsiteX706" fmla="*/ 728185 w 1186328"/>
                <a:gd name="connsiteY706" fmla="*/ 516164 h 625879"/>
                <a:gd name="connsiteX707" fmla="*/ 726369 w 1186328"/>
                <a:gd name="connsiteY707" fmla="*/ 519180 h 625879"/>
                <a:gd name="connsiteX708" fmla="*/ 724552 w 1186328"/>
                <a:gd name="connsiteY708" fmla="*/ 521888 h 625879"/>
                <a:gd name="connsiteX709" fmla="*/ 720628 w 1186328"/>
                <a:gd name="connsiteY709" fmla="*/ 521888 h 625879"/>
                <a:gd name="connsiteX710" fmla="*/ 720028 w 1186328"/>
                <a:gd name="connsiteY710" fmla="*/ 523396 h 625879"/>
                <a:gd name="connsiteX711" fmla="*/ 720628 w 1186328"/>
                <a:gd name="connsiteY711" fmla="*/ 524904 h 625879"/>
                <a:gd name="connsiteX712" fmla="*/ 722444 w 1186328"/>
                <a:gd name="connsiteY712" fmla="*/ 526104 h 625879"/>
                <a:gd name="connsiteX713" fmla="*/ 723352 w 1186328"/>
                <a:gd name="connsiteY713" fmla="*/ 526704 h 625879"/>
                <a:gd name="connsiteX714" fmla="*/ 728169 w 1186328"/>
                <a:gd name="connsiteY714" fmla="*/ 529720 h 625879"/>
                <a:gd name="connsiteX715" fmla="*/ 730877 w 1186328"/>
                <a:gd name="connsiteY715" fmla="*/ 532136 h 625879"/>
                <a:gd name="connsiteX716" fmla="*/ 733585 w 1186328"/>
                <a:gd name="connsiteY716" fmla="*/ 533045 h 625879"/>
                <a:gd name="connsiteX717" fmla="*/ 732077 w 1186328"/>
                <a:gd name="connsiteY717" fmla="*/ 535461 h 625879"/>
                <a:gd name="connsiteX718" fmla="*/ 728460 w 1186328"/>
                <a:gd name="connsiteY718" fmla="*/ 537277 h 625879"/>
                <a:gd name="connsiteX719" fmla="*/ 724536 w 1186328"/>
                <a:gd name="connsiteY719" fmla="*/ 533353 h 625879"/>
                <a:gd name="connsiteX720" fmla="*/ 722120 w 1186328"/>
                <a:gd name="connsiteY720" fmla="*/ 531245 h 625879"/>
                <a:gd name="connsiteX721" fmla="*/ 718812 w 1186328"/>
                <a:gd name="connsiteY721" fmla="*/ 529429 h 625879"/>
                <a:gd name="connsiteX722" fmla="*/ 716396 w 1186328"/>
                <a:gd name="connsiteY722" fmla="*/ 526120 h 625879"/>
                <a:gd name="connsiteX723" fmla="*/ 712780 w 1186328"/>
                <a:gd name="connsiteY723" fmla="*/ 524012 h 625879"/>
                <a:gd name="connsiteX724" fmla="*/ 710364 w 1186328"/>
                <a:gd name="connsiteY724" fmla="*/ 525212 h 625879"/>
                <a:gd name="connsiteX725" fmla="*/ 711872 w 1186328"/>
                <a:gd name="connsiteY725" fmla="*/ 527920 h 625879"/>
                <a:gd name="connsiteX726" fmla="*/ 711564 w 1186328"/>
                <a:gd name="connsiteY726" fmla="*/ 530337 h 625879"/>
                <a:gd name="connsiteX727" fmla="*/ 714272 w 1186328"/>
                <a:gd name="connsiteY727" fmla="*/ 533045 h 625879"/>
                <a:gd name="connsiteX728" fmla="*/ 711256 w 1186328"/>
                <a:gd name="connsiteY728" fmla="*/ 535461 h 625879"/>
                <a:gd name="connsiteX729" fmla="*/ 708839 w 1186328"/>
                <a:gd name="connsiteY729" fmla="*/ 535153 h 625879"/>
                <a:gd name="connsiteX730" fmla="*/ 707331 w 1186328"/>
                <a:gd name="connsiteY730" fmla="*/ 532736 h 625879"/>
                <a:gd name="connsiteX731" fmla="*/ 697083 w 1186328"/>
                <a:gd name="connsiteY731" fmla="*/ 532428 h 625879"/>
                <a:gd name="connsiteX732" fmla="*/ 692559 w 1186328"/>
                <a:gd name="connsiteY732" fmla="*/ 532120 h 625879"/>
                <a:gd name="connsiteX733" fmla="*/ 690143 w 1186328"/>
                <a:gd name="connsiteY733" fmla="*/ 530012 h 625879"/>
                <a:gd name="connsiteX734" fmla="*/ 688943 w 1186328"/>
                <a:gd name="connsiteY734" fmla="*/ 527596 h 625879"/>
                <a:gd name="connsiteX735" fmla="*/ 688635 w 1186328"/>
                <a:gd name="connsiteY735" fmla="*/ 524888 h 625879"/>
                <a:gd name="connsiteX736" fmla="*/ 686818 w 1186328"/>
                <a:gd name="connsiteY736" fmla="*/ 525796 h 625879"/>
                <a:gd name="connsiteX737" fmla="*/ 682894 w 1186328"/>
                <a:gd name="connsiteY737" fmla="*/ 524888 h 625879"/>
                <a:gd name="connsiteX738" fmla="*/ 680478 w 1186328"/>
                <a:gd name="connsiteY738" fmla="*/ 523688 h 625879"/>
                <a:gd name="connsiteX739" fmla="*/ 677170 w 1186328"/>
                <a:gd name="connsiteY739" fmla="*/ 526704 h 625879"/>
                <a:gd name="connsiteX740" fmla="*/ 673554 w 1186328"/>
                <a:gd name="connsiteY740" fmla="*/ 524888 h 625879"/>
                <a:gd name="connsiteX741" fmla="*/ 672046 w 1186328"/>
                <a:gd name="connsiteY741" fmla="*/ 523688 h 625879"/>
                <a:gd name="connsiteX742" fmla="*/ 666322 w 1186328"/>
                <a:gd name="connsiteY742" fmla="*/ 524596 h 625879"/>
                <a:gd name="connsiteX743" fmla="*/ 659997 w 1186328"/>
                <a:gd name="connsiteY743" fmla="*/ 523688 h 625879"/>
                <a:gd name="connsiteX744" fmla="*/ 653057 w 1186328"/>
                <a:gd name="connsiteY744" fmla="*/ 522180 h 625879"/>
                <a:gd name="connsiteX745" fmla="*/ 648241 w 1186328"/>
                <a:gd name="connsiteY745" fmla="*/ 519764 h 625879"/>
                <a:gd name="connsiteX746" fmla="*/ 645825 w 1186328"/>
                <a:gd name="connsiteY746" fmla="*/ 519164 h 625879"/>
                <a:gd name="connsiteX747" fmla="*/ 641901 w 1186328"/>
                <a:gd name="connsiteY747" fmla="*/ 519164 h 625879"/>
                <a:gd name="connsiteX748" fmla="*/ 637977 w 1186328"/>
                <a:gd name="connsiteY748" fmla="*/ 520072 h 625879"/>
                <a:gd name="connsiteX749" fmla="*/ 629236 w 1186328"/>
                <a:gd name="connsiteY749" fmla="*/ 522780 h 625879"/>
                <a:gd name="connsiteX750" fmla="*/ 624420 w 1186328"/>
                <a:gd name="connsiteY750" fmla="*/ 524888 h 625879"/>
                <a:gd name="connsiteX751" fmla="*/ 620496 w 1186328"/>
                <a:gd name="connsiteY751" fmla="*/ 526996 h 625879"/>
                <a:gd name="connsiteX752" fmla="*/ 615972 w 1186328"/>
                <a:gd name="connsiteY752" fmla="*/ 529704 h 625879"/>
                <a:gd name="connsiteX753" fmla="*/ 615664 w 1186328"/>
                <a:gd name="connsiteY753" fmla="*/ 531520 h 625879"/>
                <a:gd name="connsiteX754" fmla="*/ 608431 w 1186328"/>
                <a:gd name="connsiteY754" fmla="*/ 534536 h 625879"/>
                <a:gd name="connsiteX755" fmla="*/ 605723 w 1186328"/>
                <a:gd name="connsiteY755" fmla="*/ 537552 h 625879"/>
                <a:gd name="connsiteX756" fmla="*/ 603015 w 1186328"/>
                <a:gd name="connsiteY756" fmla="*/ 539661 h 625879"/>
                <a:gd name="connsiteX757" fmla="*/ 599707 w 1186328"/>
                <a:gd name="connsiteY757" fmla="*/ 542077 h 625879"/>
                <a:gd name="connsiteX758" fmla="*/ 596999 w 1186328"/>
                <a:gd name="connsiteY758" fmla="*/ 544493 h 625879"/>
                <a:gd name="connsiteX759" fmla="*/ 593075 w 1186328"/>
                <a:gd name="connsiteY759" fmla="*/ 546601 h 625879"/>
                <a:gd name="connsiteX760" fmla="*/ 585843 w 1186328"/>
                <a:gd name="connsiteY760" fmla="*/ 549617 h 625879"/>
                <a:gd name="connsiteX761" fmla="*/ 583735 w 1186328"/>
                <a:gd name="connsiteY761" fmla="*/ 546909 h 625879"/>
                <a:gd name="connsiteX762" fmla="*/ 586151 w 1186328"/>
                <a:gd name="connsiteY762" fmla="*/ 545401 h 625879"/>
                <a:gd name="connsiteX763" fmla="*/ 585243 w 1186328"/>
                <a:gd name="connsiteY763" fmla="*/ 542693 h 625879"/>
                <a:gd name="connsiteX764" fmla="*/ 581319 w 1186328"/>
                <a:gd name="connsiteY764" fmla="*/ 544509 h 625879"/>
                <a:gd name="connsiteX765" fmla="*/ 579211 w 1186328"/>
                <a:gd name="connsiteY765" fmla="*/ 546017 h 625879"/>
                <a:gd name="connsiteX766" fmla="*/ 581319 w 1186328"/>
                <a:gd name="connsiteY766" fmla="*/ 549633 h 625879"/>
                <a:gd name="connsiteX767" fmla="*/ 577103 w 1186328"/>
                <a:gd name="connsiteY767" fmla="*/ 552649 h 625879"/>
                <a:gd name="connsiteX768" fmla="*/ 573795 w 1186328"/>
                <a:gd name="connsiteY768" fmla="*/ 549633 h 625879"/>
                <a:gd name="connsiteX769" fmla="*/ 573195 w 1186328"/>
                <a:gd name="connsiteY769" fmla="*/ 553558 h 625879"/>
                <a:gd name="connsiteX770" fmla="*/ 573195 w 1186328"/>
                <a:gd name="connsiteY770" fmla="*/ 555974 h 625879"/>
                <a:gd name="connsiteX771" fmla="*/ 568670 w 1186328"/>
                <a:gd name="connsiteY771" fmla="*/ 558682 h 625879"/>
                <a:gd name="connsiteX772" fmla="*/ 566562 w 1186328"/>
                <a:gd name="connsiteY772" fmla="*/ 557174 h 625879"/>
                <a:gd name="connsiteX773" fmla="*/ 565654 w 1186328"/>
                <a:gd name="connsiteY773" fmla="*/ 558990 h 625879"/>
                <a:gd name="connsiteX774" fmla="*/ 565654 w 1186328"/>
                <a:gd name="connsiteY774" fmla="*/ 562298 h 625879"/>
                <a:gd name="connsiteX775" fmla="*/ 566254 w 1186328"/>
                <a:gd name="connsiteY775" fmla="*/ 566822 h 625879"/>
                <a:gd name="connsiteX776" fmla="*/ 561130 w 1186328"/>
                <a:gd name="connsiteY776" fmla="*/ 564714 h 625879"/>
                <a:gd name="connsiteX777" fmla="*/ 561438 w 1186328"/>
                <a:gd name="connsiteY777" fmla="*/ 567730 h 625879"/>
                <a:gd name="connsiteX778" fmla="*/ 562346 w 1186328"/>
                <a:gd name="connsiteY778" fmla="*/ 569838 h 625879"/>
                <a:gd name="connsiteX779" fmla="*/ 562346 w 1186328"/>
                <a:gd name="connsiteY779" fmla="*/ 573454 h 625879"/>
                <a:gd name="connsiteX780" fmla="*/ 561146 w 1186328"/>
                <a:gd name="connsiteY780" fmla="*/ 575870 h 625879"/>
                <a:gd name="connsiteX781" fmla="*/ 558730 w 1186328"/>
                <a:gd name="connsiteY781" fmla="*/ 574670 h 625879"/>
                <a:gd name="connsiteX782" fmla="*/ 556022 w 1186328"/>
                <a:gd name="connsiteY782" fmla="*/ 575870 h 625879"/>
                <a:gd name="connsiteX783" fmla="*/ 559038 w 1186328"/>
                <a:gd name="connsiteY783" fmla="*/ 577978 h 625879"/>
                <a:gd name="connsiteX784" fmla="*/ 559638 w 1186328"/>
                <a:gd name="connsiteY784" fmla="*/ 582503 h 625879"/>
                <a:gd name="connsiteX785" fmla="*/ 560838 w 1186328"/>
                <a:gd name="connsiteY785" fmla="*/ 587319 h 625879"/>
                <a:gd name="connsiteX786" fmla="*/ 560238 w 1186328"/>
                <a:gd name="connsiteY786" fmla="*/ 592135 h 625879"/>
                <a:gd name="connsiteX787" fmla="*/ 561146 w 1186328"/>
                <a:gd name="connsiteY787" fmla="*/ 596059 h 625879"/>
                <a:gd name="connsiteX788" fmla="*/ 562654 w 1186328"/>
                <a:gd name="connsiteY788" fmla="*/ 601491 h 625879"/>
                <a:gd name="connsiteX789" fmla="*/ 566270 w 1186328"/>
                <a:gd name="connsiteY789" fmla="*/ 605107 h 625879"/>
                <a:gd name="connsiteX790" fmla="*/ 567179 w 1186328"/>
                <a:gd name="connsiteY790" fmla="*/ 607524 h 625879"/>
                <a:gd name="connsiteX791" fmla="*/ 544882 w 1186328"/>
                <a:gd name="connsiteY791" fmla="*/ 605707 h 625879"/>
                <a:gd name="connsiteX792" fmla="*/ 527401 w 1186328"/>
                <a:gd name="connsiteY792" fmla="*/ 597275 h 625879"/>
                <a:gd name="connsiteX793" fmla="*/ 519569 w 1186328"/>
                <a:gd name="connsiteY793" fmla="*/ 583103 h 625879"/>
                <a:gd name="connsiteX794" fmla="*/ 519569 w 1186328"/>
                <a:gd name="connsiteY794" fmla="*/ 572546 h 625879"/>
                <a:gd name="connsiteX795" fmla="*/ 511429 w 1186328"/>
                <a:gd name="connsiteY795" fmla="*/ 565914 h 625879"/>
                <a:gd name="connsiteX796" fmla="*/ 511429 w 1186328"/>
                <a:gd name="connsiteY796" fmla="*/ 561390 h 625879"/>
                <a:gd name="connsiteX797" fmla="*/ 501780 w 1186328"/>
                <a:gd name="connsiteY797" fmla="*/ 554466 h 625879"/>
                <a:gd name="connsiteX798" fmla="*/ 498164 w 1186328"/>
                <a:gd name="connsiteY798" fmla="*/ 545417 h 625879"/>
                <a:gd name="connsiteX799" fmla="*/ 493948 w 1186328"/>
                <a:gd name="connsiteY799" fmla="*/ 539093 h 625879"/>
                <a:gd name="connsiteX800" fmla="*/ 493948 w 1186328"/>
                <a:gd name="connsiteY800" fmla="*/ 532769 h 625879"/>
                <a:gd name="connsiteX801" fmla="*/ 488516 w 1186328"/>
                <a:gd name="connsiteY801" fmla="*/ 529753 h 625879"/>
                <a:gd name="connsiteX802" fmla="*/ 480084 w 1186328"/>
                <a:gd name="connsiteY802" fmla="*/ 523429 h 625879"/>
                <a:gd name="connsiteX803" fmla="*/ 476159 w 1186328"/>
                <a:gd name="connsiteY803" fmla="*/ 519213 h 625879"/>
                <a:gd name="connsiteX804" fmla="*/ 470127 w 1186328"/>
                <a:gd name="connsiteY804" fmla="*/ 519213 h 625879"/>
                <a:gd name="connsiteX805" fmla="*/ 463187 w 1186328"/>
                <a:gd name="connsiteY805" fmla="*/ 517396 h 625879"/>
                <a:gd name="connsiteX806" fmla="*/ 461371 w 1186328"/>
                <a:gd name="connsiteY806" fmla="*/ 517396 h 625879"/>
                <a:gd name="connsiteX807" fmla="*/ 457155 w 1186328"/>
                <a:gd name="connsiteY807" fmla="*/ 519813 h 625879"/>
                <a:gd name="connsiteX808" fmla="*/ 453247 w 1186328"/>
                <a:gd name="connsiteY808" fmla="*/ 520721 h 625879"/>
                <a:gd name="connsiteX809" fmla="*/ 451901 w 1186328"/>
                <a:gd name="connsiteY809" fmla="*/ 524937 h 625879"/>
                <a:gd name="connsiteX810" fmla="*/ 448885 w 1186328"/>
                <a:gd name="connsiteY810" fmla="*/ 531877 h 625879"/>
                <a:gd name="connsiteX811" fmla="*/ 444814 w 1186328"/>
                <a:gd name="connsiteY811" fmla="*/ 535801 h 625879"/>
                <a:gd name="connsiteX812" fmla="*/ 443906 w 1186328"/>
                <a:gd name="connsiteY812" fmla="*/ 537309 h 625879"/>
                <a:gd name="connsiteX813" fmla="*/ 437874 w 1186328"/>
                <a:gd name="connsiteY813" fmla="*/ 536709 h 625879"/>
                <a:gd name="connsiteX814" fmla="*/ 432150 w 1186328"/>
                <a:gd name="connsiteY814" fmla="*/ 532493 h 625879"/>
                <a:gd name="connsiteX815" fmla="*/ 427334 w 1186328"/>
                <a:gd name="connsiteY815" fmla="*/ 530385 h 625879"/>
                <a:gd name="connsiteX816" fmla="*/ 424318 w 1186328"/>
                <a:gd name="connsiteY816" fmla="*/ 530385 h 625879"/>
                <a:gd name="connsiteX817" fmla="*/ 418593 w 1186328"/>
                <a:gd name="connsiteY817" fmla="*/ 524661 h 625879"/>
                <a:gd name="connsiteX818" fmla="*/ 416485 w 1186328"/>
                <a:gd name="connsiteY818" fmla="*/ 523753 h 625879"/>
                <a:gd name="connsiteX819" fmla="*/ 412561 w 1186328"/>
                <a:gd name="connsiteY819" fmla="*/ 517429 h 625879"/>
                <a:gd name="connsiteX820" fmla="*/ 412561 w 1186328"/>
                <a:gd name="connsiteY820" fmla="*/ 511397 h 625879"/>
                <a:gd name="connsiteX821" fmla="*/ 408945 w 1186328"/>
                <a:gd name="connsiteY821" fmla="*/ 505964 h 625879"/>
                <a:gd name="connsiteX822" fmla="*/ 407129 w 1186328"/>
                <a:gd name="connsiteY822" fmla="*/ 502040 h 625879"/>
                <a:gd name="connsiteX823" fmla="*/ 404421 w 1186328"/>
                <a:gd name="connsiteY823" fmla="*/ 498732 h 625879"/>
                <a:gd name="connsiteX824" fmla="*/ 401113 w 1186328"/>
                <a:gd name="connsiteY824" fmla="*/ 496024 h 625879"/>
                <a:gd name="connsiteX825" fmla="*/ 397497 w 1186328"/>
                <a:gd name="connsiteY825" fmla="*/ 494516 h 625879"/>
                <a:gd name="connsiteX826" fmla="*/ 394189 w 1186328"/>
                <a:gd name="connsiteY826" fmla="*/ 492408 h 625879"/>
                <a:gd name="connsiteX827" fmla="*/ 387865 w 1186328"/>
                <a:gd name="connsiteY827" fmla="*/ 484867 h 625879"/>
                <a:gd name="connsiteX828" fmla="*/ 384249 w 1186328"/>
                <a:gd name="connsiteY828" fmla="*/ 481251 h 625879"/>
                <a:gd name="connsiteX829" fmla="*/ 380941 w 1186328"/>
                <a:gd name="connsiteY829" fmla="*/ 481251 h 625879"/>
                <a:gd name="connsiteX830" fmla="*/ 377632 w 1186328"/>
                <a:gd name="connsiteY830" fmla="*/ 474927 h 625879"/>
                <a:gd name="connsiteX831" fmla="*/ 373108 w 1186328"/>
                <a:gd name="connsiteY831" fmla="*/ 471619 h 625879"/>
                <a:gd name="connsiteX832" fmla="*/ 341163 w 1186328"/>
                <a:gd name="connsiteY832" fmla="*/ 471619 h 625879"/>
                <a:gd name="connsiteX833" fmla="*/ 337855 w 1186328"/>
                <a:gd name="connsiteY833" fmla="*/ 481868 h 625879"/>
                <a:gd name="connsiteX834" fmla="*/ 284197 w 1186328"/>
                <a:gd name="connsiteY834" fmla="*/ 483376 h 625879"/>
                <a:gd name="connsiteX835" fmla="*/ 203718 w 1186328"/>
                <a:gd name="connsiteY835" fmla="*/ 456247 h 625879"/>
                <a:gd name="connsiteX836" fmla="*/ 203718 w 1186328"/>
                <a:gd name="connsiteY836" fmla="*/ 450523 h 625879"/>
                <a:gd name="connsiteX837" fmla="*/ 179006 w 1186328"/>
                <a:gd name="connsiteY837" fmla="*/ 450523 h 625879"/>
                <a:gd name="connsiteX838" fmla="*/ 172682 w 1186328"/>
                <a:gd name="connsiteY838" fmla="*/ 452339 h 625879"/>
                <a:gd name="connsiteX839" fmla="*/ 164249 w 1186328"/>
                <a:gd name="connsiteY839" fmla="*/ 454447 h 625879"/>
                <a:gd name="connsiteX840" fmla="*/ 157617 w 1186328"/>
                <a:gd name="connsiteY840" fmla="*/ 455047 h 625879"/>
                <a:gd name="connsiteX841" fmla="*/ 153401 w 1186328"/>
                <a:gd name="connsiteY841" fmla="*/ 450523 h 625879"/>
                <a:gd name="connsiteX842" fmla="*/ 151293 w 1186328"/>
                <a:gd name="connsiteY842" fmla="*/ 441782 h 625879"/>
                <a:gd name="connsiteX843" fmla="*/ 148585 w 1186328"/>
                <a:gd name="connsiteY843" fmla="*/ 435750 h 625879"/>
                <a:gd name="connsiteX844" fmla="*/ 141645 w 1186328"/>
                <a:gd name="connsiteY844" fmla="*/ 428518 h 625879"/>
                <a:gd name="connsiteX845" fmla="*/ 130488 w 1186328"/>
                <a:gd name="connsiteY845" fmla="*/ 423702 h 625879"/>
                <a:gd name="connsiteX846" fmla="*/ 128380 w 1186328"/>
                <a:gd name="connsiteY846" fmla="*/ 418577 h 625879"/>
                <a:gd name="connsiteX847" fmla="*/ 125364 w 1186328"/>
                <a:gd name="connsiteY847" fmla="*/ 416161 h 625879"/>
                <a:gd name="connsiteX848" fmla="*/ 118132 w 1186328"/>
                <a:gd name="connsiteY848" fmla="*/ 416161 h 625879"/>
                <a:gd name="connsiteX849" fmla="*/ 114208 w 1186328"/>
                <a:gd name="connsiteY849" fmla="*/ 413745 h 625879"/>
                <a:gd name="connsiteX850" fmla="*/ 105467 w 1186328"/>
                <a:gd name="connsiteY850" fmla="*/ 408021 h 625879"/>
                <a:gd name="connsiteX851" fmla="*/ 94911 w 1186328"/>
                <a:gd name="connsiteY851" fmla="*/ 405913 h 625879"/>
                <a:gd name="connsiteX852" fmla="*/ 85262 w 1186328"/>
                <a:gd name="connsiteY852" fmla="*/ 407421 h 625879"/>
                <a:gd name="connsiteX853" fmla="*/ 83446 w 1186328"/>
                <a:gd name="connsiteY853" fmla="*/ 403497 h 625879"/>
                <a:gd name="connsiteX854" fmla="*/ 83446 w 1186328"/>
                <a:gd name="connsiteY854" fmla="*/ 392648 h 625879"/>
                <a:gd name="connsiteX855" fmla="*/ 78922 w 1186328"/>
                <a:gd name="connsiteY855" fmla="*/ 386324 h 625879"/>
                <a:gd name="connsiteX856" fmla="*/ 77414 w 1186328"/>
                <a:gd name="connsiteY856" fmla="*/ 381800 h 625879"/>
                <a:gd name="connsiteX857" fmla="*/ 72890 w 1186328"/>
                <a:gd name="connsiteY857" fmla="*/ 377584 h 625879"/>
                <a:gd name="connsiteX858" fmla="*/ 58717 w 1186328"/>
                <a:gd name="connsiteY858" fmla="*/ 359504 h 625879"/>
                <a:gd name="connsiteX859" fmla="*/ 58717 w 1186328"/>
                <a:gd name="connsiteY859" fmla="*/ 354379 h 625879"/>
                <a:gd name="connsiteX860" fmla="*/ 60225 w 1186328"/>
                <a:gd name="connsiteY860" fmla="*/ 351071 h 625879"/>
                <a:gd name="connsiteX861" fmla="*/ 59917 w 1186328"/>
                <a:gd name="connsiteY861" fmla="*/ 344439 h 625879"/>
                <a:gd name="connsiteX862" fmla="*/ 55101 w 1186328"/>
                <a:gd name="connsiteY862" fmla="*/ 344439 h 625879"/>
                <a:gd name="connsiteX863" fmla="*/ 47869 w 1186328"/>
                <a:gd name="connsiteY863" fmla="*/ 336899 h 625879"/>
                <a:gd name="connsiteX864" fmla="*/ 44853 w 1186328"/>
                <a:gd name="connsiteY864" fmla="*/ 324542 h 625879"/>
                <a:gd name="connsiteX865" fmla="*/ 33404 w 1186328"/>
                <a:gd name="connsiteY865" fmla="*/ 310678 h 625879"/>
                <a:gd name="connsiteX866" fmla="*/ 33404 w 1186328"/>
                <a:gd name="connsiteY866" fmla="*/ 308862 h 625879"/>
                <a:gd name="connsiteX867" fmla="*/ 36421 w 1186328"/>
                <a:gd name="connsiteY867" fmla="*/ 308862 h 625879"/>
                <a:gd name="connsiteX868" fmla="*/ 20740 w 1186328"/>
                <a:gd name="connsiteY868" fmla="*/ 291689 h 625879"/>
                <a:gd name="connsiteX869" fmla="*/ 18632 w 1186328"/>
                <a:gd name="connsiteY869" fmla="*/ 280241 h 625879"/>
                <a:gd name="connsiteX870" fmla="*/ 18632 w 1186328"/>
                <a:gd name="connsiteY870" fmla="*/ 267884 h 625879"/>
                <a:gd name="connsiteX871" fmla="*/ 7784 w 1186328"/>
                <a:gd name="connsiteY871" fmla="*/ 255220 h 625879"/>
                <a:gd name="connsiteX872" fmla="*/ 10200 w 1186328"/>
                <a:gd name="connsiteY872" fmla="*/ 248896 h 625879"/>
                <a:gd name="connsiteX873" fmla="*/ 12908 w 1186328"/>
                <a:gd name="connsiteY873" fmla="*/ 248896 h 625879"/>
                <a:gd name="connsiteX874" fmla="*/ 7784 w 1186328"/>
                <a:gd name="connsiteY874" fmla="*/ 243772 h 625879"/>
                <a:gd name="connsiteX875" fmla="*/ 11708 w 1186328"/>
                <a:gd name="connsiteY875" fmla="*/ 239556 h 625879"/>
                <a:gd name="connsiteX876" fmla="*/ 12016 w 1186328"/>
                <a:gd name="connsiteY876" fmla="*/ 234739 h 625879"/>
                <a:gd name="connsiteX877" fmla="*/ 12324 w 1186328"/>
                <a:gd name="connsiteY877" fmla="*/ 228415 h 625879"/>
                <a:gd name="connsiteX878" fmla="*/ 14140 w 1186328"/>
                <a:gd name="connsiteY878" fmla="*/ 223291 h 625879"/>
                <a:gd name="connsiteX879" fmla="*/ 10524 w 1186328"/>
                <a:gd name="connsiteY879" fmla="*/ 215459 h 625879"/>
                <a:gd name="connsiteX880" fmla="*/ 10216 w 1186328"/>
                <a:gd name="connsiteY880" fmla="*/ 211535 h 625879"/>
                <a:gd name="connsiteX881" fmla="*/ 6000 w 1186328"/>
                <a:gd name="connsiteY881" fmla="*/ 202486 h 625879"/>
                <a:gd name="connsiteX882" fmla="*/ 6000 w 1186328"/>
                <a:gd name="connsiteY882" fmla="*/ 191638 h 625879"/>
                <a:gd name="connsiteX883" fmla="*/ 3584 w 1186328"/>
                <a:gd name="connsiteY883" fmla="*/ 185006 h 625879"/>
                <a:gd name="connsiteX884" fmla="*/ 6000 w 1186328"/>
                <a:gd name="connsiteY884" fmla="*/ 178065 h 625879"/>
                <a:gd name="connsiteX885" fmla="*/ 7508 w 1186328"/>
                <a:gd name="connsiteY885" fmla="*/ 171741 h 625879"/>
                <a:gd name="connsiteX886" fmla="*/ 9924 w 1186328"/>
                <a:gd name="connsiteY886" fmla="*/ 170233 h 625879"/>
                <a:gd name="connsiteX887" fmla="*/ 10832 w 1186328"/>
                <a:gd name="connsiteY887" fmla="*/ 162693 h 625879"/>
                <a:gd name="connsiteX888" fmla="*/ 13540 w 1186328"/>
                <a:gd name="connsiteY888" fmla="*/ 127424 h 625879"/>
                <a:gd name="connsiteX889" fmla="*/ 15356 w 1186328"/>
                <a:gd name="connsiteY889" fmla="*/ 121099 h 625879"/>
                <a:gd name="connsiteX890" fmla="*/ 13848 w 1186328"/>
                <a:gd name="connsiteY890" fmla="*/ 117175 h 625879"/>
                <a:gd name="connsiteX891" fmla="*/ 16264 w 1186328"/>
                <a:gd name="connsiteY891" fmla="*/ 112651 h 625879"/>
                <a:gd name="connsiteX892" fmla="*/ 13556 w 1186328"/>
                <a:gd name="connsiteY892" fmla="*/ 107219 h 625879"/>
                <a:gd name="connsiteX893" fmla="*/ 15664 w 1186328"/>
                <a:gd name="connsiteY893" fmla="*/ 102695 h 625879"/>
                <a:gd name="connsiteX894" fmla="*/ 14156 w 1186328"/>
                <a:gd name="connsiteY894" fmla="*/ 89738 h 625879"/>
                <a:gd name="connsiteX895" fmla="*/ 23805 w 1186328"/>
                <a:gd name="connsiteY895" fmla="*/ 89738 h 625879"/>
                <a:gd name="connsiteX896" fmla="*/ 26221 w 1186328"/>
                <a:gd name="connsiteY896" fmla="*/ 91246 h 625879"/>
                <a:gd name="connsiteX897" fmla="*/ 29237 w 1186328"/>
                <a:gd name="connsiteY897" fmla="*/ 89738 h 625879"/>
                <a:gd name="connsiteX898" fmla="*/ 25621 w 1186328"/>
                <a:gd name="connsiteY898" fmla="*/ 87322 h 625879"/>
                <a:gd name="connsiteX899" fmla="*/ 16281 w 1186328"/>
                <a:gd name="connsiteY899" fmla="*/ 87322 h 625879"/>
                <a:gd name="connsiteX900" fmla="*/ 13264 w 1186328"/>
                <a:gd name="connsiteY900" fmla="*/ 85506 h 625879"/>
                <a:gd name="connsiteX901" fmla="*/ 12665 w 1186328"/>
                <a:gd name="connsiteY901" fmla="*/ 76766 h 625879"/>
                <a:gd name="connsiteX902" fmla="*/ 15373 w 1186328"/>
                <a:gd name="connsiteY902" fmla="*/ 82490 h 625879"/>
                <a:gd name="connsiteX903" fmla="*/ 16881 w 1186328"/>
                <a:gd name="connsiteY903" fmla="*/ 76766 h 625879"/>
                <a:gd name="connsiteX904" fmla="*/ 18697 w 1186328"/>
                <a:gd name="connsiteY904" fmla="*/ 75257 h 625879"/>
                <a:gd name="connsiteX905" fmla="*/ 17789 w 1186328"/>
                <a:gd name="connsiteY905" fmla="*/ 73441 h 625879"/>
                <a:gd name="connsiteX906" fmla="*/ 13864 w 1186328"/>
                <a:gd name="connsiteY906" fmla="*/ 73441 h 625879"/>
                <a:gd name="connsiteX907" fmla="*/ 13264 w 1186328"/>
                <a:gd name="connsiteY907" fmla="*/ 68917 h 625879"/>
                <a:gd name="connsiteX908" fmla="*/ 15373 w 1186328"/>
                <a:gd name="connsiteY908" fmla="*/ 68917 h 625879"/>
                <a:gd name="connsiteX909" fmla="*/ 12356 w 1186328"/>
                <a:gd name="connsiteY909" fmla="*/ 64993 h 625879"/>
                <a:gd name="connsiteX910" fmla="*/ 10540 w 1186328"/>
                <a:gd name="connsiteY910" fmla="*/ 64993 h 625879"/>
                <a:gd name="connsiteX911" fmla="*/ 7232 w 1186328"/>
                <a:gd name="connsiteY911" fmla="*/ 51728 h 625879"/>
                <a:gd name="connsiteX912" fmla="*/ 3616 w 1186328"/>
                <a:gd name="connsiteY912" fmla="*/ 40280 h 625879"/>
                <a:gd name="connsiteX913" fmla="*/ 1508 w 1186328"/>
                <a:gd name="connsiteY913" fmla="*/ 36664 h 625879"/>
                <a:gd name="connsiteX914" fmla="*/ 0 w 1186328"/>
                <a:gd name="connsiteY914" fmla="*/ 30940 h 625879"/>
                <a:gd name="connsiteX915" fmla="*/ 0 w 1186328"/>
                <a:gd name="connsiteY915" fmla="*/ 24908 h 625879"/>
                <a:gd name="connsiteX916" fmla="*/ 6324 w 1186328"/>
                <a:gd name="connsiteY916" fmla="*/ 26724 h 625879"/>
                <a:gd name="connsiteX917" fmla="*/ 11140 w 1186328"/>
                <a:gd name="connsiteY917" fmla="*/ 29140 h 625879"/>
                <a:gd name="connsiteX918" fmla="*/ 15356 w 1186328"/>
                <a:gd name="connsiteY918" fmla="*/ 30956 h 625879"/>
                <a:gd name="connsiteX919" fmla="*/ 21080 w 1186328"/>
                <a:gd name="connsiteY919" fmla="*/ 30648 h 625879"/>
                <a:gd name="connsiteX920" fmla="*/ 24388 w 1186328"/>
                <a:gd name="connsiteY920" fmla="*/ 31556 h 625879"/>
                <a:gd name="connsiteX921" fmla="*/ 29204 w 1186328"/>
                <a:gd name="connsiteY921" fmla="*/ 33372 h 625879"/>
                <a:gd name="connsiteX922" fmla="*/ 33421 w 1186328"/>
                <a:gd name="connsiteY922" fmla="*/ 33972 h 625879"/>
                <a:gd name="connsiteX923" fmla="*/ 38853 w 1186328"/>
                <a:gd name="connsiteY923" fmla="*/ 32464 h 625879"/>
                <a:gd name="connsiteX924" fmla="*/ 43377 w 1186328"/>
                <a:gd name="connsiteY924" fmla="*/ 40296 h 625879"/>
                <a:gd name="connsiteX925" fmla="*/ 46993 w 1186328"/>
                <a:gd name="connsiteY925" fmla="*/ 42112 h 625879"/>
                <a:gd name="connsiteX926" fmla="*/ 49701 w 1186328"/>
                <a:gd name="connsiteY926" fmla="*/ 36988 h 625879"/>
                <a:gd name="connsiteX927" fmla="*/ 50301 w 1186328"/>
                <a:gd name="connsiteY927" fmla="*/ 34572 h 625879"/>
                <a:gd name="connsiteX928" fmla="*/ 48793 w 1186328"/>
                <a:gd name="connsiteY928" fmla="*/ 33064 h 625879"/>
                <a:gd name="connsiteX929" fmla="*/ 46977 w 1186328"/>
                <a:gd name="connsiteY929" fmla="*/ 26432 h 625879"/>
                <a:gd name="connsiteX930" fmla="*/ 45469 w 1186328"/>
                <a:gd name="connsiteY930" fmla="*/ 24924 h 625879"/>
                <a:gd name="connsiteX931" fmla="*/ 43361 w 1186328"/>
                <a:gd name="connsiteY931" fmla="*/ 24924 h 625879"/>
                <a:gd name="connsiteX932" fmla="*/ 41853 w 1186328"/>
                <a:gd name="connsiteY932" fmla="*/ 27632 h 625879"/>
                <a:gd name="connsiteX933" fmla="*/ 46069 w 1186328"/>
                <a:gd name="connsiteY933" fmla="*/ 33064 h 625879"/>
                <a:gd name="connsiteX934" fmla="*/ 46069 w 1186328"/>
                <a:gd name="connsiteY934" fmla="*/ 34880 h 625879"/>
                <a:gd name="connsiteX935" fmla="*/ 43653 w 1186328"/>
                <a:gd name="connsiteY935" fmla="*/ 32772 h 625879"/>
                <a:gd name="connsiteX936" fmla="*/ 39437 w 1186328"/>
                <a:gd name="connsiteY936" fmla="*/ 27648 h 625879"/>
                <a:gd name="connsiteX937" fmla="*/ 40637 w 1186328"/>
                <a:gd name="connsiteY937" fmla="*/ 22832 h 625879"/>
                <a:gd name="connsiteX938" fmla="*/ 43345 w 1186328"/>
                <a:gd name="connsiteY938" fmla="*/ 20724 h 625879"/>
                <a:gd name="connsiteX939" fmla="*/ 43653 w 1186328"/>
                <a:gd name="connsiteY939" fmla="*/ 17416 h 625879"/>
                <a:gd name="connsiteX940" fmla="*/ 43053 w 1186328"/>
                <a:gd name="connsiteY940" fmla="*/ 12600 h 625879"/>
                <a:gd name="connsiteX941" fmla="*/ 38237 w 1186328"/>
                <a:gd name="connsiteY941" fmla="*/ 8384 h 625879"/>
                <a:gd name="connsiteX942" fmla="*/ 38545 w 1186328"/>
                <a:gd name="connsiteY942" fmla="*/ 4459 h 625879"/>
                <a:gd name="connsiteX943" fmla="*/ 330915 w 1186328"/>
                <a:gd name="connsiteY943" fmla="*/ 4459 h 625879"/>
                <a:gd name="connsiteX944" fmla="*/ 543114 w 1186328"/>
                <a:gd name="connsiteY944" fmla="*/ 4005 h 625879"/>
                <a:gd name="connsiteX945" fmla="*/ 601588 w 1186328"/>
                <a:gd name="connsiteY945" fmla="*/ 3551 h 625879"/>
                <a:gd name="connsiteX946" fmla="*/ 607961 w 1186328"/>
                <a:gd name="connsiteY946" fmla="*/ 3519 h 625879"/>
                <a:gd name="connsiteX947" fmla="*/ 608934 w 1186328"/>
                <a:gd name="connsiteY947" fmla="*/ 324 h 625879"/>
                <a:gd name="connsiteX948" fmla="*/ 615356 w 1186328"/>
                <a:gd name="connsiteY948" fmla="*/ 438 h 62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Lst>
              <a:rect l="l" t="t" r="r" b="b"/>
              <a:pathLst>
                <a:path w="1186328" h="625879">
                  <a:moveTo>
                    <a:pt x="615453" y="0"/>
                  </a:moveTo>
                  <a:lnTo>
                    <a:pt x="616458" y="5546"/>
                  </a:lnTo>
                  <a:lnTo>
                    <a:pt x="616458" y="8854"/>
                  </a:lnTo>
                  <a:cubicBezTo>
                    <a:pt x="616458" y="8854"/>
                    <a:pt x="617966" y="10962"/>
                    <a:pt x="617966" y="10962"/>
                  </a:cubicBezTo>
                  <a:lnTo>
                    <a:pt x="621582" y="12162"/>
                  </a:lnTo>
                  <a:lnTo>
                    <a:pt x="624290" y="11854"/>
                  </a:lnTo>
                  <a:lnTo>
                    <a:pt x="633631" y="16070"/>
                  </a:lnTo>
                  <a:lnTo>
                    <a:pt x="639955" y="17578"/>
                  </a:lnTo>
                  <a:lnTo>
                    <a:pt x="644771" y="14870"/>
                  </a:lnTo>
                  <a:lnTo>
                    <a:pt x="651095" y="17286"/>
                  </a:lnTo>
                  <a:lnTo>
                    <a:pt x="653203" y="17886"/>
                  </a:lnTo>
                  <a:lnTo>
                    <a:pt x="655619" y="19994"/>
                  </a:lnTo>
                  <a:lnTo>
                    <a:pt x="657127" y="21194"/>
                  </a:lnTo>
                  <a:lnTo>
                    <a:pt x="660435" y="21794"/>
                  </a:lnTo>
                  <a:lnTo>
                    <a:pt x="662543" y="21794"/>
                  </a:lnTo>
                  <a:lnTo>
                    <a:pt x="662543" y="24810"/>
                  </a:lnTo>
                  <a:lnTo>
                    <a:pt x="666160" y="24810"/>
                  </a:lnTo>
                  <a:lnTo>
                    <a:pt x="668268" y="23610"/>
                  </a:lnTo>
                  <a:lnTo>
                    <a:pt x="671284" y="24210"/>
                  </a:lnTo>
                  <a:lnTo>
                    <a:pt x="672792" y="26026"/>
                  </a:lnTo>
                  <a:lnTo>
                    <a:pt x="675500" y="27535"/>
                  </a:lnTo>
                  <a:lnTo>
                    <a:pt x="678516" y="28734"/>
                  </a:lnTo>
                  <a:lnTo>
                    <a:pt x="680332" y="31151"/>
                  </a:lnTo>
                  <a:lnTo>
                    <a:pt x="683040" y="32059"/>
                  </a:lnTo>
                  <a:lnTo>
                    <a:pt x="687256" y="31751"/>
                  </a:lnTo>
                  <a:lnTo>
                    <a:pt x="691472" y="28443"/>
                  </a:lnTo>
                  <a:lnTo>
                    <a:pt x="694488" y="27535"/>
                  </a:lnTo>
                  <a:lnTo>
                    <a:pt x="696905" y="26935"/>
                  </a:lnTo>
                  <a:lnTo>
                    <a:pt x="696905" y="29351"/>
                  </a:lnTo>
                  <a:lnTo>
                    <a:pt x="698721" y="30859"/>
                  </a:lnTo>
                  <a:lnTo>
                    <a:pt x="701137" y="31767"/>
                  </a:lnTo>
                  <a:lnTo>
                    <a:pt x="704753" y="31767"/>
                  </a:lnTo>
                  <a:lnTo>
                    <a:pt x="708061" y="32075"/>
                  </a:lnTo>
                  <a:lnTo>
                    <a:pt x="714385" y="32383"/>
                  </a:lnTo>
                  <a:lnTo>
                    <a:pt x="717693" y="33891"/>
                  </a:lnTo>
                  <a:lnTo>
                    <a:pt x="726742" y="35091"/>
                  </a:lnTo>
                  <a:lnTo>
                    <a:pt x="729320" y="33875"/>
                  </a:lnTo>
                  <a:lnTo>
                    <a:pt x="732466" y="32383"/>
                  </a:lnTo>
                  <a:lnTo>
                    <a:pt x="736390" y="32075"/>
                  </a:lnTo>
                  <a:lnTo>
                    <a:pt x="740606" y="32983"/>
                  </a:lnTo>
                  <a:lnTo>
                    <a:pt x="744530" y="29967"/>
                  </a:lnTo>
                  <a:lnTo>
                    <a:pt x="744530" y="32075"/>
                  </a:lnTo>
                  <a:lnTo>
                    <a:pt x="741222" y="35091"/>
                  </a:lnTo>
                  <a:lnTo>
                    <a:pt x="738514" y="36291"/>
                  </a:lnTo>
                  <a:lnTo>
                    <a:pt x="736098" y="38107"/>
                  </a:lnTo>
                  <a:lnTo>
                    <a:pt x="734282" y="39923"/>
                  </a:lnTo>
                  <a:lnTo>
                    <a:pt x="731266" y="39923"/>
                  </a:lnTo>
                  <a:lnTo>
                    <a:pt x="730066" y="36907"/>
                  </a:lnTo>
                  <a:lnTo>
                    <a:pt x="720417" y="37507"/>
                  </a:lnTo>
                  <a:lnTo>
                    <a:pt x="705045" y="42631"/>
                  </a:lnTo>
                  <a:lnTo>
                    <a:pt x="690872" y="53788"/>
                  </a:lnTo>
                  <a:lnTo>
                    <a:pt x="680316" y="64344"/>
                  </a:lnTo>
                  <a:lnTo>
                    <a:pt x="672776" y="70376"/>
                  </a:lnTo>
                  <a:lnTo>
                    <a:pt x="675484" y="73393"/>
                  </a:lnTo>
                  <a:lnTo>
                    <a:pt x="683024" y="72485"/>
                  </a:lnTo>
                  <a:lnTo>
                    <a:pt x="686332" y="69176"/>
                  </a:lnTo>
                  <a:lnTo>
                    <a:pt x="690256" y="69176"/>
                  </a:lnTo>
                  <a:cubicBezTo>
                    <a:pt x="690256" y="69176"/>
                    <a:pt x="692964" y="67977"/>
                    <a:pt x="692964" y="67977"/>
                  </a:cubicBezTo>
                  <a:lnTo>
                    <a:pt x="694780" y="66160"/>
                  </a:lnTo>
                  <a:lnTo>
                    <a:pt x="696888" y="66160"/>
                  </a:lnTo>
                  <a:lnTo>
                    <a:pt x="698088" y="69776"/>
                  </a:lnTo>
                  <a:lnTo>
                    <a:pt x="696888" y="72793"/>
                  </a:lnTo>
                  <a:lnTo>
                    <a:pt x="695980" y="75809"/>
                  </a:lnTo>
                  <a:lnTo>
                    <a:pt x="695380" y="77625"/>
                  </a:lnTo>
                  <a:lnTo>
                    <a:pt x="698688" y="76117"/>
                  </a:lnTo>
                  <a:lnTo>
                    <a:pt x="701704" y="75517"/>
                  </a:lnTo>
                  <a:lnTo>
                    <a:pt x="710753" y="76425"/>
                  </a:lnTo>
                  <a:lnTo>
                    <a:pt x="714969" y="72809"/>
                  </a:lnTo>
                  <a:lnTo>
                    <a:pt x="717385" y="71301"/>
                  </a:lnTo>
                  <a:lnTo>
                    <a:pt x="722817" y="70101"/>
                  </a:lnTo>
                  <a:lnTo>
                    <a:pt x="726433" y="69193"/>
                  </a:lnTo>
                  <a:lnTo>
                    <a:pt x="728542" y="66177"/>
                  </a:lnTo>
                  <a:lnTo>
                    <a:pt x="731850" y="63760"/>
                  </a:lnTo>
                  <a:lnTo>
                    <a:pt x="733666" y="63760"/>
                  </a:lnTo>
                  <a:lnTo>
                    <a:pt x="744514" y="57128"/>
                  </a:lnTo>
                  <a:lnTo>
                    <a:pt x="749638" y="52312"/>
                  </a:lnTo>
                  <a:lnTo>
                    <a:pt x="756271" y="51112"/>
                  </a:lnTo>
                  <a:lnTo>
                    <a:pt x="759578" y="51420"/>
                  </a:lnTo>
                  <a:lnTo>
                    <a:pt x="757162" y="55344"/>
                  </a:lnTo>
                  <a:lnTo>
                    <a:pt x="752946" y="59561"/>
                  </a:lnTo>
                  <a:lnTo>
                    <a:pt x="750238" y="61377"/>
                  </a:lnTo>
                  <a:lnTo>
                    <a:pt x="746622" y="61377"/>
                  </a:lnTo>
                  <a:lnTo>
                    <a:pt x="744206" y="62285"/>
                  </a:lnTo>
                  <a:lnTo>
                    <a:pt x="745114" y="64701"/>
                  </a:lnTo>
                  <a:lnTo>
                    <a:pt x="746314" y="68625"/>
                  </a:lnTo>
                  <a:lnTo>
                    <a:pt x="746622" y="71641"/>
                  </a:lnTo>
                  <a:lnTo>
                    <a:pt x="751146" y="68025"/>
                  </a:lnTo>
                  <a:lnTo>
                    <a:pt x="755962" y="67717"/>
                  </a:lnTo>
                  <a:lnTo>
                    <a:pt x="761995" y="71025"/>
                  </a:lnTo>
                  <a:lnTo>
                    <a:pt x="765611" y="73441"/>
                  </a:lnTo>
                  <a:lnTo>
                    <a:pt x="766811" y="77366"/>
                  </a:lnTo>
                  <a:lnTo>
                    <a:pt x="769227" y="80673"/>
                  </a:lnTo>
                  <a:lnTo>
                    <a:pt x="774043" y="80982"/>
                  </a:lnTo>
                  <a:lnTo>
                    <a:pt x="780075" y="80982"/>
                  </a:lnTo>
                  <a:lnTo>
                    <a:pt x="783383" y="79782"/>
                  </a:lnTo>
                  <a:lnTo>
                    <a:pt x="787599" y="79782"/>
                  </a:lnTo>
                  <a:lnTo>
                    <a:pt x="791524" y="77366"/>
                  </a:lnTo>
                  <a:lnTo>
                    <a:pt x="793940" y="75549"/>
                  </a:lnTo>
                  <a:lnTo>
                    <a:pt x="797864" y="74949"/>
                  </a:lnTo>
                  <a:lnTo>
                    <a:pt x="808112" y="74949"/>
                  </a:lnTo>
                  <a:lnTo>
                    <a:pt x="811128" y="73133"/>
                  </a:lnTo>
                  <a:lnTo>
                    <a:pt x="815653" y="72533"/>
                  </a:lnTo>
                  <a:lnTo>
                    <a:pt x="820177" y="72533"/>
                  </a:lnTo>
                  <a:cubicBezTo>
                    <a:pt x="820177" y="72533"/>
                    <a:pt x="817761" y="78565"/>
                    <a:pt x="817761" y="78565"/>
                  </a:cubicBezTo>
                  <a:lnTo>
                    <a:pt x="820177" y="79473"/>
                  </a:lnTo>
                  <a:lnTo>
                    <a:pt x="823193" y="80673"/>
                  </a:lnTo>
                  <a:lnTo>
                    <a:pt x="825901" y="81582"/>
                  </a:lnTo>
                  <a:lnTo>
                    <a:pt x="829825" y="81582"/>
                  </a:lnTo>
                  <a:lnTo>
                    <a:pt x="831933" y="82782"/>
                  </a:lnTo>
                  <a:lnTo>
                    <a:pt x="831933" y="90014"/>
                  </a:lnTo>
                  <a:cubicBezTo>
                    <a:pt x="831933" y="90014"/>
                    <a:pt x="835241" y="90922"/>
                    <a:pt x="835241" y="90922"/>
                  </a:cubicBezTo>
                  <a:lnTo>
                    <a:pt x="837657" y="92430"/>
                  </a:lnTo>
                  <a:lnTo>
                    <a:pt x="839165" y="95138"/>
                  </a:lnTo>
                  <a:lnTo>
                    <a:pt x="842782" y="93630"/>
                  </a:lnTo>
                  <a:lnTo>
                    <a:pt x="846998" y="94230"/>
                  </a:lnTo>
                  <a:lnTo>
                    <a:pt x="846998" y="98154"/>
                  </a:lnTo>
                  <a:cubicBezTo>
                    <a:pt x="846998" y="98154"/>
                    <a:pt x="843982" y="98154"/>
                    <a:pt x="841565" y="96646"/>
                  </a:cubicBezTo>
                  <a:cubicBezTo>
                    <a:pt x="839149" y="95138"/>
                    <a:pt x="832825" y="95138"/>
                    <a:pt x="832825" y="95138"/>
                  </a:cubicBezTo>
                  <a:lnTo>
                    <a:pt x="824993" y="95138"/>
                  </a:lnTo>
                  <a:lnTo>
                    <a:pt x="822885" y="98754"/>
                  </a:lnTo>
                  <a:lnTo>
                    <a:pt x="810220" y="93322"/>
                  </a:lnTo>
                  <a:lnTo>
                    <a:pt x="806604" y="93014"/>
                  </a:lnTo>
                  <a:lnTo>
                    <a:pt x="803896" y="95722"/>
                  </a:lnTo>
                  <a:lnTo>
                    <a:pt x="801480" y="96322"/>
                  </a:lnTo>
                  <a:lnTo>
                    <a:pt x="797264" y="96322"/>
                  </a:lnTo>
                  <a:lnTo>
                    <a:pt x="794556" y="95722"/>
                  </a:lnTo>
                  <a:lnTo>
                    <a:pt x="792140" y="96630"/>
                  </a:lnTo>
                  <a:lnTo>
                    <a:pt x="790632" y="99046"/>
                  </a:lnTo>
                  <a:lnTo>
                    <a:pt x="788815" y="102970"/>
                  </a:lnTo>
                  <a:lnTo>
                    <a:pt x="786399" y="103878"/>
                  </a:lnTo>
                  <a:lnTo>
                    <a:pt x="786091" y="99662"/>
                  </a:lnTo>
                  <a:lnTo>
                    <a:pt x="781875" y="98754"/>
                  </a:lnTo>
                  <a:lnTo>
                    <a:pt x="780367" y="101462"/>
                  </a:lnTo>
                  <a:lnTo>
                    <a:pt x="779767" y="102970"/>
                  </a:lnTo>
                  <a:lnTo>
                    <a:pt x="777951" y="101154"/>
                  </a:lnTo>
                  <a:lnTo>
                    <a:pt x="776443" y="98138"/>
                  </a:lnTo>
                  <a:lnTo>
                    <a:pt x="763486" y="124067"/>
                  </a:lnTo>
                  <a:lnTo>
                    <a:pt x="761070" y="125575"/>
                  </a:lnTo>
                  <a:lnTo>
                    <a:pt x="758962" y="127391"/>
                  </a:lnTo>
                  <a:lnTo>
                    <a:pt x="758054" y="130099"/>
                  </a:lnTo>
                  <a:lnTo>
                    <a:pt x="756546" y="133115"/>
                  </a:lnTo>
                  <a:lnTo>
                    <a:pt x="755638" y="136423"/>
                  </a:lnTo>
                  <a:lnTo>
                    <a:pt x="758054" y="136423"/>
                  </a:lnTo>
                  <a:lnTo>
                    <a:pt x="760162" y="134007"/>
                  </a:lnTo>
                  <a:lnTo>
                    <a:pt x="763778" y="130699"/>
                  </a:lnTo>
                  <a:lnTo>
                    <a:pt x="767086" y="127683"/>
                  </a:lnTo>
                  <a:lnTo>
                    <a:pt x="771611" y="119851"/>
                  </a:lnTo>
                  <a:lnTo>
                    <a:pt x="776135" y="116835"/>
                  </a:lnTo>
                  <a:lnTo>
                    <a:pt x="773119" y="127683"/>
                  </a:lnTo>
                  <a:lnTo>
                    <a:pt x="769502" y="129499"/>
                  </a:lnTo>
                  <a:lnTo>
                    <a:pt x="768902" y="132515"/>
                  </a:lnTo>
                  <a:lnTo>
                    <a:pt x="767703" y="136731"/>
                  </a:lnTo>
                  <a:lnTo>
                    <a:pt x="767103" y="140039"/>
                  </a:lnTo>
                  <a:lnTo>
                    <a:pt x="767103" y="142147"/>
                  </a:lnTo>
                  <a:lnTo>
                    <a:pt x="767411" y="143964"/>
                  </a:lnTo>
                  <a:lnTo>
                    <a:pt x="767411" y="145472"/>
                  </a:lnTo>
                  <a:lnTo>
                    <a:pt x="765595" y="148488"/>
                  </a:lnTo>
                  <a:lnTo>
                    <a:pt x="762886" y="149996"/>
                  </a:lnTo>
                  <a:lnTo>
                    <a:pt x="761687" y="153012"/>
                  </a:lnTo>
                  <a:lnTo>
                    <a:pt x="761087" y="157228"/>
                  </a:lnTo>
                  <a:lnTo>
                    <a:pt x="761395" y="162660"/>
                  </a:lnTo>
                  <a:lnTo>
                    <a:pt x="760195" y="166585"/>
                  </a:lnTo>
                  <a:lnTo>
                    <a:pt x="759595" y="169893"/>
                  </a:lnTo>
                  <a:lnTo>
                    <a:pt x="758687" y="174109"/>
                  </a:lnTo>
                  <a:lnTo>
                    <a:pt x="758995" y="178325"/>
                  </a:lnTo>
                  <a:cubicBezTo>
                    <a:pt x="758995" y="178325"/>
                    <a:pt x="758687" y="180433"/>
                    <a:pt x="759903" y="182249"/>
                  </a:cubicBezTo>
                  <a:cubicBezTo>
                    <a:pt x="761103" y="184065"/>
                    <a:pt x="760503" y="187065"/>
                    <a:pt x="760503" y="187065"/>
                  </a:cubicBezTo>
                  <a:lnTo>
                    <a:pt x="760195" y="190989"/>
                  </a:lnTo>
                  <a:lnTo>
                    <a:pt x="759887" y="196713"/>
                  </a:lnTo>
                  <a:lnTo>
                    <a:pt x="760195" y="199730"/>
                  </a:lnTo>
                  <a:lnTo>
                    <a:pt x="760795" y="205454"/>
                  </a:lnTo>
                  <a:lnTo>
                    <a:pt x="762903" y="210270"/>
                  </a:lnTo>
                  <a:lnTo>
                    <a:pt x="765011" y="211778"/>
                  </a:lnTo>
                  <a:lnTo>
                    <a:pt x="767119" y="215394"/>
                  </a:lnTo>
                  <a:lnTo>
                    <a:pt x="769827" y="218410"/>
                  </a:lnTo>
                  <a:lnTo>
                    <a:pt x="776151" y="217810"/>
                  </a:lnTo>
                  <a:lnTo>
                    <a:pt x="780675" y="215394"/>
                  </a:lnTo>
                  <a:lnTo>
                    <a:pt x="783691" y="210870"/>
                  </a:lnTo>
                  <a:lnTo>
                    <a:pt x="786399" y="206054"/>
                  </a:lnTo>
                  <a:lnTo>
                    <a:pt x="789415" y="200022"/>
                  </a:lnTo>
                  <a:lnTo>
                    <a:pt x="791524" y="192189"/>
                  </a:lnTo>
                  <a:lnTo>
                    <a:pt x="790924" y="186465"/>
                  </a:lnTo>
                  <a:cubicBezTo>
                    <a:pt x="790924" y="186465"/>
                    <a:pt x="791832" y="179833"/>
                    <a:pt x="790615" y="179833"/>
                  </a:cubicBezTo>
                  <a:cubicBezTo>
                    <a:pt x="789399" y="179833"/>
                    <a:pt x="788507" y="171401"/>
                    <a:pt x="788507" y="171401"/>
                  </a:cubicBezTo>
                  <a:lnTo>
                    <a:pt x="785199" y="163860"/>
                  </a:lnTo>
                  <a:lnTo>
                    <a:pt x="787907" y="158736"/>
                  </a:lnTo>
                  <a:lnTo>
                    <a:pt x="785799" y="151796"/>
                  </a:lnTo>
                  <a:lnTo>
                    <a:pt x="788815" y="145164"/>
                  </a:lnTo>
                  <a:lnTo>
                    <a:pt x="790632" y="133115"/>
                  </a:lnTo>
                  <a:lnTo>
                    <a:pt x="797264" y="126791"/>
                  </a:lnTo>
                  <a:lnTo>
                    <a:pt x="800280" y="126483"/>
                  </a:lnTo>
                  <a:lnTo>
                    <a:pt x="803296" y="119851"/>
                  </a:lnTo>
                  <a:lnTo>
                    <a:pt x="805112" y="118651"/>
                  </a:lnTo>
                  <a:lnTo>
                    <a:pt x="804804" y="124083"/>
                  </a:lnTo>
                  <a:lnTo>
                    <a:pt x="803896" y="128007"/>
                  </a:lnTo>
                  <a:lnTo>
                    <a:pt x="805712" y="129823"/>
                  </a:lnTo>
                  <a:lnTo>
                    <a:pt x="808420" y="125299"/>
                  </a:lnTo>
                  <a:lnTo>
                    <a:pt x="807820" y="121083"/>
                  </a:lnTo>
                  <a:lnTo>
                    <a:pt x="808420" y="117467"/>
                  </a:lnTo>
                  <a:lnTo>
                    <a:pt x="810528" y="114759"/>
                  </a:lnTo>
                  <a:lnTo>
                    <a:pt x="813544" y="113251"/>
                  </a:lnTo>
                  <a:lnTo>
                    <a:pt x="816561" y="113251"/>
                  </a:lnTo>
                  <a:lnTo>
                    <a:pt x="814144" y="109635"/>
                  </a:lnTo>
                  <a:lnTo>
                    <a:pt x="816853" y="105711"/>
                  </a:lnTo>
                  <a:lnTo>
                    <a:pt x="818053" y="102403"/>
                  </a:lnTo>
                  <a:lnTo>
                    <a:pt x="821977" y="100586"/>
                  </a:lnTo>
                  <a:lnTo>
                    <a:pt x="825593" y="103894"/>
                  </a:lnTo>
                  <a:lnTo>
                    <a:pt x="828901" y="106003"/>
                  </a:lnTo>
                  <a:lnTo>
                    <a:pt x="832517" y="105402"/>
                  </a:lnTo>
                  <a:lnTo>
                    <a:pt x="835533" y="109019"/>
                  </a:lnTo>
                  <a:lnTo>
                    <a:pt x="838841" y="110527"/>
                  </a:lnTo>
                  <a:lnTo>
                    <a:pt x="848181" y="114451"/>
                  </a:lnTo>
                  <a:lnTo>
                    <a:pt x="851489" y="119267"/>
                  </a:lnTo>
                  <a:lnTo>
                    <a:pt x="851489" y="124699"/>
                  </a:lnTo>
                  <a:lnTo>
                    <a:pt x="852689" y="130732"/>
                  </a:lnTo>
                  <a:lnTo>
                    <a:pt x="852689" y="139472"/>
                  </a:lnTo>
                  <a:lnTo>
                    <a:pt x="851489" y="143996"/>
                  </a:lnTo>
                  <a:lnTo>
                    <a:pt x="848781" y="145812"/>
                  </a:lnTo>
                  <a:lnTo>
                    <a:pt x="846965" y="151844"/>
                  </a:lnTo>
                  <a:lnTo>
                    <a:pt x="841841" y="154261"/>
                  </a:lnTo>
                  <a:lnTo>
                    <a:pt x="839133" y="157877"/>
                  </a:lnTo>
                  <a:lnTo>
                    <a:pt x="839133" y="162093"/>
                  </a:lnTo>
                  <a:lnTo>
                    <a:pt x="841549" y="164201"/>
                  </a:lnTo>
                  <a:lnTo>
                    <a:pt x="846673" y="163601"/>
                  </a:lnTo>
                  <a:lnTo>
                    <a:pt x="848781" y="161493"/>
                  </a:lnTo>
                  <a:lnTo>
                    <a:pt x="850889" y="158185"/>
                  </a:lnTo>
                  <a:lnTo>
                    <a:pt x="852706" y="153661"/>
                  </a:lnTo>
                  <a:lnTo>
                    <a:pt x="857230" y="153061"/>
                  </a:lnTo>
                  <a:lnTo>
                    <a:pt x="860246" y="153061"/>
                  </a:lnTo>
                  <a:cubicBezTo>
                    <a:pt x="860246" y="153061"/>
                    <a:pt x="862954" y="154877"/>
                    <a:pt x="862954" y="154877"/>
                  </a:cubicBezTo>
                  <a:lnTo>
                    <a:pt x="865970" y="160309"/>
                  </a:lnTo>
                  <a:lnTo>
                    <a:pt x="867170" y="165741"/>
                  </a:lnTo>
                  <a:lnTo>
                    <a:pt x="867170" y="174790"/>
                  </a:lnTo>
                  <a:lnTo>
                    <a:pt x="869278" y="178714"/>
                  </a:lnTo>
                  <a:lnTo>
                    <a:pt x="869278" y="187762"/>
                  </a:lnTo>
                  <a:lnTo>
                    <a:pt x="866862" y="191978"/>
                  </a:lnTo>
                  <a:lnTo>
                    <a:pt x="863554" y="193487"/>
                  </a:lnTo>
                  <a:lnTo>
                    <a:pt x="861738" y="198011"/>
                  </a:lnTo>
                  <a:lnTo>
                    <a:pt x="856305" y="200119"/>
                  </a:lnTo>
                  <a:lnTo>
                    <a:pt x="855397" y="206151"/>
                  </a:lnTo>
                  <a:lnTo>
                    <a:pt x="854198" y="211275"/>
                  </a:lnTo>
                  <a:lnTo>
                    <a:pt x="851181" y="214583"/>
                  </a:lnTo>
                  <a:lnTo>
                    <a:pt x="847565" y="217599"/>
                  </a:lnTo>
                  <a:lnTo>
                    <a:pt x="853598" y="219108"/>
                  </a:lnTo>
                  <a:lnTo>
                    <a:pt x="859322" y="220924"/>
                  </a:lnTo>
                  <a:lnTo>
                    <a:pt x="869262" y="224232"/>
                  </a:lnTo>
                  <a:lnTo>
                    <a:pt x="875294" y="223632"/>
                  </a:lnTo>
                  <a:lnTo>
                    <a:pt x="877710" y="222432"/>
                  </a:lnTo>
                  <a:lnTo>
                    <a:pt x="882234" y="222432"/>
                  </a:lnTo>
                  <a:lnTo>
                    <a:pt x="892791" y="217616"/>
                  </a:lnTo>
                  <a:lnTo>
                    <a:pt x="897315" y="214600"/>
                  </a:lnTo>
                  <a:lnTo>
                    <a:pt x="901531" y="212183"/>
                  </a:lnTo>
                  <a:lnTo>
                    <a:pt x="907563" y="210367"/>
                  </a:lnTo>
                  <a:lnTo>
                    <a:pt x="913288" y="207659"/>
                  </a:lnTo>
                  <a:lnTo>
                    <a:pt x="919612" y="204043"/>
                  </a:lnTo>
                  <a:lnTo>
                    <a:pt x="926844" y="200119"/>
                  </a:lnTo>
                  <a:lnTo>
                    <a:pt x="934076" y="194687"/>
                  </a:lnTo>
                  <a:lnTo>
                    <a:pt x="940709" y="190162"/>
                  </a:lnTo>
                  <a:lnTo>
                    <a:pt x="943416" y="185946"/>
                  </a:lnTo>
                  <a:lnTo>
                    <a:pt x="938600" y="183238"/>
                  </a:lnTo>
                  <a:lnTo>
                    <a:pt x="937400" y="180222"/>
                  </a:lnTo>
                  <a:lnTo>
                    <a:pt x="938000" y="176606"/>
                  </a:lnTo>
                  <a:lnTo>
                    <a:pt x="939200" y="173298"/>
                  </a:lnTo>
                  <a:lnTo>
                    <a:pt x="945525" y="171190"/>
                  </a:lnTo>
                  <a:lnTo>
                    <a:pt x="951249" y="171498"/>
                  </a:lnTo>
                  <a:lnTo>
                    <a:pt x="957281" y="170898"/>
                  </a:lnTo>
                  <a:lnTo>
                    <a:pt x="962097" y="172406"/>
                  </a:lnTo>
                  <a:lnTo>
                    <a:pt x="969929" y="174222"/>
                  </a:lnTo>
                  <a:lnTo>
                    <a:pt x="975053" y="173914"/>
                  </a:lnTo>
                  <a:lnTo>
                    <a:pt x="983194" y="173914"/>
                  </a:lnTo>
                  <a:cubicBezTo>
                    <a:pt x="983194" y="173914"/>
                    <a:pt x="986810" y="172406"/>
                    <a:pt x="986810" y="172406"/>
                  </a:cubicBezTo>
                  <a:lnTo>
                    <a:pt x="989518" y="169390"/>
                  </a:lnTo>
                  <a:lnTo>
                    <a:pt x="992826" y="167882"/>
                  </a:lnTo>
                  <a:lnTo>
                    <a:pt x="994934" y="167882"/>
                  </a:lnTo>
                  <a:lnTo>
                    <a:pt x="997042" y="165774"/>
                  </a:lnTo>
                  <a:lnTo>
                    <a:pt x="997042" y="157342"/>
                  </a:lnTo>
                  <a:lnTo>
                    <a:pt x="999458" y="155834"/>
                  </a:lnTo>
                  <a:lnTo>
                    <a:pt x="999458" y="151909"/>
                  </a:lnTo>
                  <a:lnTo>
                    <a:pt x="997350" y="150709"/>
                  </a:lnTo>
                  <a:lnTo>
                    <a:pt x="996750" y="149201"/>
                  </a:lnTo>
                  <a:lnTo>
                    <a:pt x="999458" y="146493"/>
                  </a:lnTo>
                  <a:lnTo>
                    <a:pt x="1004274" y="142277"/>
                  </a:lnTo>
                  <a:lnTo>
                    <a:pt x="1008199" y="137753"/>
                  </a:lnTo>
                  <a:lnTo>
                    <a:pt x="1013015" y="132937"/>
                  </a:lnTo>
                  <a:lnTo>
                    <a:pt x="1019647" y="128121"/>
                  </a:lnTo>
                  <a:lnTo>
                    <a:pt x="1025079" y="125413"/>
                  </a:lnTo>
                  <a:lnTo>
                    <a:pt x="1029295" y="124505"/>
                  </a:lnTo>
                  <a:lnTo>
                    <a:pt x="1032911" y="124197"/>
                  </a:lnTo>
                  <a:lnTo>
                    <a:pt x="1047376" y="124197"/>
                  </a:lnTo>
                  <a:lnTo>
                    <a:pt x="1089569" y="122997"/>
                  </a:lnTo>
                  <a:lnTo>
                    <a:pt x="1093185" y="122397"/>
                  </a:lnTo>
                  <a:lnTo>
                    <a:pt x="1095602" y="119981"/>
                  </a:lnTo>
                  <a:lnTo>
                    <a:pt x="1095602" y="116964"/>
                  </a:lnTo>
                  <a:lnTo>
                    <a:pt x="1102234" y="113948"/>
                  </a:lnTo>
                  <a:lnTo>
                    <a:pt x="1106450" y="114856"/>
                  </a:lnTo>
                  <a:lnTo>
                    <a:pt x="1110374" y="112440"/>
                  </a:lnTo>
                  <a:lnTo>
                    <a:pt x="1111882" y="108516"/>
                  </a:lnTo>
                  <a:lnTo>
                    <a:pt x="1115190" y="103700"/>
                  </a:lnTo>
                  <a:lnTo>
                    <a:pt x="1119406" y="100392"/>
                  </a:lnTo>
                  <a:lnTo>
                    <a:pt x="1119406" y="89235"/>
                  </a:lnTo>
                  <a:lnTo>
                    <a:pt x="1124222" y="81095"/>
                  </a:lnTo>
                  <a:lnTo>
                    <a:pt x="1124222" y="74155"/>
                  </a:lnTo>
                  <a:lnTo>
                    <a:pt x="1139903" y="51858"/>
                  </a:lnTo>
                  <a:cubicBezTo>
                    <a:pt x="1139903" y="51858"/>
                    <a:pt x="1142611" y="50950"/>
                    <a:pt x="1143519" y="51258"/>
                  </a:cubicBezTo>
                  <a:cubicBezTo>
                    <a:pt x="1144427" y="51566"/>
                    <a:pt x="1145627" y="57290"/>
                    <a:pt x="1145627" y="57290"/>
                  </a:cubicBezTo>
                  <a:lnTo>
                    <a:pt x="1145627" y="59707"/>
                  </a:lnTo>
                  <a:lnTo>
                    <a:pt x="1157384" y="56998"/>
                  </a:lnTo>
                  <a:lnTo>
                    <a:pt x="1159800" y="53691"/>
                  </a:lnTo>
                  <a:lnTo>
                    <a:pt x="1164016" y="55507"/>
                  </a:lnTo>
                  <a:lnTo>
                    <a:pt x="1169448" y="60631"/>
                  </a:lnTo>
                  <a:lnTo>
                    <a:pt x="1171264" y="69679"/>
                  </a:lnTo>
                  <a:lnTo>
                    <a:pt x="1171264" y="99516"/>
                  </a:lnTo>
                  <a:cubicBezTo>
                    <a:pt x="1171264" y="99516"/>
                    <a:pt x="1171264" y="104332"/>
                    <a:pt x="1171264" y="104332"/>
                  </a:cubicBezTo>
                  <a:lnTo>
                    <a:pt x="1177588" y="109456"/>
                  </a:lnTo>
                  <a:lnTo>
                    <a:pt x="1177588" y="119105"/>
                  </a:lnTo>
                  <a:lnTo>
                    <a:pt x="1183912" y="120013"/>
                  </a:lnTo>
                  <a:lnTo>
                    <a:pt x="1186329" y="122429"/>
                  </a:lnTo>
                  <a:lnTo>
                    <a:pt x="1183620" y="125445"/>
                  </a:lnTo>
                  <a:lnTo>
                    <a:pt x="1184220" y="129369"/>
                  </a:lnTo>
                  <a:lnTo>
                    <a:pt x="1183620" y="132077"/>
                  </a:lnTo>
                  <a:lnTo>
                    <a:pt x="1174280" y="136294"/>
                  </a:lnTo>
                  <a:lnTo>
                    <a:pt x="1171264" y="135694"/>
                  </a:lnTo>
                  <a:lnTo>
                    <a:pt x="1169156" y="139618"/>
                  </a:lnTo>
                  <a:lnTo>
                    <a:pt x="1165848" y="142034"/>
                  </a:lnTo>
                  <a:lnTo>
                    <a:pt x="1164340" y="139326"/>
                  </a:lnTo>
                  <a:lnTo>
                    <a:pt x="1161924" y="139018"/>
                  </a:lnTo>
                  <a:lnTo>
                    <a:pt x="1163124" y="142034"/>
                  </a:lnTo>
                  <a:lnTo>
                    <a:pt x="1160708" y="144742"/>
                  </a:lnTo>
                  <a:lnTo>
                    <a:pt x="1158600" y="140218"/>
                  </a:lnTo>
                  <a:lnTo>
                    <a:pt x="1156184" y="142926"/>
                  </a:lnTo>
                  <a:lnTo>
                    <a:pt x="1152567" y="142326"/>
                  </a:lnTo>
                  <a:lnTo>
                    <a:pt x="1151368" y="137202"/>
                  </a:lnTo>
                  <a:lnTo>
                    <a:pt x="1145935" y="141126"/>
                  </a:lnTo>
                  <a:lnTo>
                    <a:pt x="1144735" y="149866"/>
                  </a:lnTo>
                  <a:lnTo>
                    <a:pt x="1143535" y="153174"/>
                  </a:lnTo>
                  <a:lnTo>
                    <a:pt x="1140519" y="151974"/>
                  </a:lnTo>
                  <a:lnTo>
                    <a:pt x="1139319" y="153482"/>
                  </a:lnTo>
                  <a:lnTo>
                    <a:pt x="1136611" y="153174"/>
                  </a:lnTo>
                  <a:lnTo>
                    <a:pt x="1134503" y="155882"/>
                  </a:lnTo>
                  <a:lnTo>
                    <a:pt x="1129379" y="154974"/>
                  </a:lnTo>
                  <a:lnTo>
                    <a:pt x="1123655" y="157990"/>
                  </a:lnTo>
                  <a:lnTo>
                    <a:pt x="1121838" y="161915"/>
                  </a:lnTo>
                  <a:lnTo>
                    <a:pt x="1118531" y="167947"/>
                  </a:lnTo>
                  <a:lnTo>
                    <a:pt x="1116422" y="169763"/>
                  </a:lnTo>
                  <a:lnTo>
                    <a:pt x="1110698" y="179103"/>
                  </a:lnTo>
                  <a:lnTo>
                    <a:pt x="1109190" y="187844"/>
                  </a:lnTo>
                  <a:lnTo>
                    <a:pt x="1111298" y="191768"/>
                  </a:lnTo>
                  <a:lnTo>
                    <a:pt x="1106774" y="194784"/>
                  </a:lnTo>
                  <a:lnTo>
                    <a:pt x="1108282" y="197800"/>
                  </a:lnTo>
                  <a:lnTo>
                    <a:pt x="1112806" y="202016"/>
                  </a:lnTo>
                  <a:lnTo>
                    <a:pt x="1114623" y="206832"/>
                  </a:lnTo>
                  <a:lnTo>
                    <a:pt x="1114623" y="209248"/>
                  </a:lnTo>
                  <a:lnTo>
                    <a:pt x="1115223" y="211356"/>
                  </a:lnTo>
                  <a:lnTo>
                    <a:pt x="1117330" y="212864"/>
                  </a:lnTo>
                  <a:lnTo>
                    <a:pt x="1120347" y="214680"/>
                  </a:lnTo>
                  <a:lnTo>
                    <a:pt x="1123655" y="214372"/>
                  </a:lnTo>
                  <a:lnTo>
                    <a:pt x="1124855" y="211664"/>
                  </a:lnTo>
                  <a:lnTo>
                    <a:pt x="1123947" y="208648"/>
                  </a:lnTo>
                  <a:lnTo>
                    <a:pt x="1121530" y="206540"/>
                  </a:lnTo>
                  <a:lnTo>
                    <a:pt x="1120022" y="203832"/>
                  </a:lnTo>
                  <a:lnTo>
                    <a:pt x="1123638" y="205032"/>
                  </a:lnTo>
                  <a:cubicBezTo>
                    <a:pt x="1123638" y="205032"/>
                    <a:pt x="1125747" y="205940"/>
                    <a:pt x="1125747" y="206848"/>
                  </a:cubicBezTo>
                  <a:cubicBezTo>
                    <a:pt x="1125747" y="207757"/>
                    <a:pt x="1127255" y="210773"/>
                    <a:pt x="1127255" y="210773"/>
                  </a:cubicBezTo>
                  <a:lnTo>
                    <a:pt x="1127563" y="213789"/>
                  </a:lnTo>
                  <a:lnTo>
                    <a:pt x="1125147" y="216497"/>
                  </a:lnTo>
                  <a:lnTo>
                    <a:pt x="1122438" y="218605"/>
                  </a:lnTo>
                  <a:lnTo>
                    <a:pt x="1119131" y="218913"/>
                  </a:lnTo>
                  <a:lnTo>
                    <a:pt x="1113698" y="219221"/>
                  </a:lnTo>
                  <a:lnTo>
                    <a:pt x="1112190" y="217713"/>
                  </a:lnTo>
                  <a:lnTo>
                    <a:pt x="1110082" y="218913"/>
                  </a:lnTo>
                  <a:lnTo>
                    <a:pt x="1110990" y="223729"/>
                  </a:lnTo>
                  <a:lnTo>
                    <a:pt x="1114914" y="222529"/>
                  </a:lnTo>
                  <a:lnTo>
                    <a:pt x="1115823" y="225545"/>
                  </a:lnTo>
                  <a:lnTo>
                    <a:pt x="1109790" y="227361"/>
                  </a:lnTo>
                  <a:lnTo>
                    <a:pt x="1109482" y="224345"/>
                  </a:lnTo>
                  <a:lnTo>
                    <a:pt x="1107666" y="220421"/>
                  </a:lnTo>
                  <a:lnTo>
                    <a:pt x="1104358" y="221329"/>
                  </a:lnTo>
                  <a:lnTo>
                    <a:pt x="1101342" y="221929"/>
                  </a:lnTo>
                  <a:lnTo>
                    <a:pt x="1099234" y="220729"/>
                  </a:lnTo>
                  <a:lnTo>
                    <a:pt x="1103158" y="215297"/>
                  </a:lnTo>
                  <a:lnTo>
                    <a:pt x="1100142" y="215897"/>
                  </a:lnTo>
                  <a:lnTo>
                    <a:pt x="1097126" y="214989"/>
                  </a:lnTo>
                  <a:lnTo>
                    <a:pt x="1096818" y="221929"/>
                  </a:lnTo>
                  <a:lnTo>
                    <a:pt x="1098634" y="224945"/>
                  </a:lnTo>
                  <a:lnTo>
                    <a:pt x="1099834" y="226761"/>
                  </a:lnTo>
                  <a:lnTo>
                    <a:pt x="1094110" y="227069"/>
                  </a:lnTo>
                  <a:lnTo>
                    <a:pt x="1089294" y="227378"/>
                  </a:lnTo>
                  <a:lnTo>
                    <a:pt x="1085985" y="226178"/>
                  </a:lnTo>
                  <a:lnTo>
                    <a:pt x="1076937" y="228286"/>
                  </a:lnTo>
                  <a:lnTo>
                    <a:pt x="1066997" y="228886"/>
                  </a:lnTo>
                  <a:lnTo>
                    <a:pt x="1057057" y="233410"/>
                  </a:lnTo>
                  <a:lnTo>
                    <a:pt x="1051332" y="237334"/>
                  </a:lnTo>
                  <a:lnTo>
                    <a:pt x="1048024" y="239150"/>
                  </a:lnTo>
                  <a:lnTo>
                    <a:pt x="1054657" y="238842"/>
                  </a:lnTo>
                  <a:lnTo>
                    <a:pt x="1059181" y="238242"/>
                  </a:lnTo>
                  <a:lnTo>
                    <a:pt x="1062489" y="237042"/>
                  </a:lnTo>
                  <a:lnTo>
                    <a:pt x="1068813" y="237350"/>
                  </a:lnTo>
                  <a:lnTo>
                    <a:pt x="1071521" y="237350"/>
                  </a:lnTo>
                  <a:lnTo>
                    <a:pt x="1076045" y="236150"/>
                  </a:lnTo>
                  <a:lnTo>
                    <a:pt x="1079969" y="232842"/>
                  </a:lnTo>
                  <a:lnTo>
                    <a:pt x="1086602" y="231334"/>
                  </a:lnTo>
                  <a:lnTo>
                    <a:pt x="1088710" y="232242"/>
                  </a:lnTo>
                  <a:lnTo>
                    <a:pt x="1086294" y="237366"/>
                  </a:lnTo>
                  <a:lnTo>
                    <a:pt x="1081769" y="239182"/>
                  </a:lnTo>
                  <a:lnTo>
                    <a:pt x="1073337" y="241291"/>
                  </a:lnTo>
                  <a:lnTo>
                    <a:pt x="1068813" y="242491"/>
                  </a:lnTo>
                  <a:lnTo>
                    <a:pt x="1063689" y="243999"/>
                  </a:lnTo>
                  <a:lnTo>
                    <a:pt x="1058873" y="244907"/>
                  </a:lnTo>
                  <a:lnTo>
                    <a:pt x="1052241" y="245815"/>
                  </a:lnTo>
                  <a:lnTo>
                    <a:pt x="1046516" y="247323"/>
                  </a:lnTo>
                  <a:lnTo>
                    <a:pt x="1039576" y="248831"/>
                  </a:lnTo>
                  <a:lnTo>
                    <a:pt x="1041684" y="253355"/>
                  </a:lnTo>
                  <a:lnTo>
                    <a:pt x="1044700" y="256663"/>
                  </a:lnTo>
                  <a:lnTo>
                    <a:pt x="1044700" y="260587"/>
                  </a:lnTo>
                  <a:lnTo>
                    <a:pt x="1042884" y="265403"/>
                  </a:lnTo>
                  <a:lnTo>
                    <a:pt x="1040776" y="267220"/>
                  </a:lnTo>
                  <a:lnTo>
                    <a:pt x="1039268" y="271436"/>
                  </a:lnTo>
                  <a:lnTo>
                    <a:pt x="1038668" y="274144"/>
                  </a:lnTo>
                  <a:lnTo>
                    <a:pt x="1036560" y="276852"/>
                  </a:lnTo>
                  <a:lnTo>
                    <a:pt x="1035960" y="278668"/>
                  </a:lnTo>
                  <a:lnTo>
                    <a:pt x="1034452" y="281376"/>
                  </a:lnTo>
                  <a:lnTo>
                    <a:pt x="1032036" y="283192"/>
                  </a:lnTo>
                  <a:lnTo>
                    <a:pt x="1029928" y="285008"/>
                  </a:lnTo>
                  <a:lnTo>
                    <a:pt x="1029019" y="286824"/>
                  </a:lnTo>
                  <a:lnTo>
                    <a:pt x="1027203" y="289841"/>
                  </a:lnTo>
                  <a:lnTo>
                    <a:pt x="1025387" y="292257"/>
                  </a:lnTo>
                  <a:lnTo>
                    <a:pt x="1023571" y="291949"/>
                  </a:lnTo>
                  <a:lnTo>
                    <a:pt x="1023263" y="289532"/>
                  </a:lnTo>
                  <a:lnTo>
                    <a:pt x="1023863" y="287116"/>
                  </a:lnTo>
                  <a:lnTo>
                    <a:pt x="1020555" y="285008"/>
                  </a:lnTo>
                  <a:lnTo>
                    <a:pt x="1018739" y="283500"/>
                  </a:lnTo>
                  <a:lnTo>
                    <a:pt x="1017231" y="282592"/>
                  </a:lnTo>
                  <a:lnTo>
                    <a:pt x="1015123" y="280176"/>
                  </a:lnTo>
                  <a:lnTo>
                    <a:pt x="1012415" y="278360"/>
                  </a:lnTo>
                  <a:lnTo>
                    <a:pt x="1012415" y="276252"/>
                  </a:lnTo>
                  <a:lnTo>
                    <a:pt x="1012723" y="273236"/>
                  </a:lnTo>
                  <a:lnTo>
                    <a:pt x="1010015" y="275944"/>
                  </a:lnTo>
                  <a:lnTo>
                    <a:pt x="1010015" y="279560"/>
                  </a:lnTo>
                  <a:lnTo>
                    <a:pt x="1011831" y="282868"/>
                  </a:lnTo>
                  <a:lnTo>
                    <a:pt x="1013339" y="285284"/>
                  </a:lnTo>
                  <a:lnTo>
                    <a:pt x="1013939" y="287700"/>
                  </a:lnTo>
                  <a:lnTo>
                    <a:pt x="1015447" y="290716"/>
                  </a:lnTo>
                  <a:lnTo>
                    <a:pt x="1017555" y="293732"/>
                  </a:lnTo>
                  <a:lnTo>
                    <a:pt x="1019663" y="295240"/>
                  </a:lnTo>
                  <a:lnTo>
                    <a:pt x="1021771" y="300186"/>
                  </a:lnTo>
                  <a:lnTo>
                    <a:pt x="1022371" y="304273"/>
                  </a:lnTo>
                  <a:lnTo>
                    <a:pt x="1021171" y="308197"/>
                  </a:lnTo>
                  <a:lnTo>
                    <a:pt x="1019355" y="312721"/>
                  </a:lnTo>
                  <a:lnTo>
                    <a:pt x="1016339" y="318153"/>
                  </a:lnTo>
                  <a:lnTo>
                    <a:pt x="1013631" y="320261"/>
                  </a:lnTo>
                  <a:lnTo>
                    <a:pt x="1011523" y="323278"/>
                  </a:lnTo>
                  <a:lnTo>
                    <a:pt x="1008815" y="326585"/>
                  </a:lnTo>
                  <a:lnTo>
                    <a:pt x="1005199" y="330202"/>
                  </a:lnTo>
                  <a:lnTo>
                    <a:pt x="1004599" y="333818"/>
                  </a:lnTo>
                  <a:lnTo>
                    <a:pt x="1003999" y="338634"/>
                  </a:lnTo>
                  <a:lnTo>
                    <a:pt x="1000982" y="338034"/>
                  </a:lnTo>
                  <a:lnTo>
                    <a:pt x="1001891" y="332910"/>
                  </a:lnTo>
                  <a:lnTo>
                    <a:pt x="1002799" y="328385"/>
                  </a:lnTo>
                  <a:lnTo>
                    <a:pt x="1003707" y="325078"/>
                  </a:lnTo>
                  <a:lnTo>
                    <a:pt x="1005815" y="322061"/>
                  </a:lnTo>
                  <a:lnTo>
                    <a:pt x="1007015" y="317245"/>
                  </a:lnTo>
                  <a:lnTo>
                    <a:pt x="1005507" y="316045"/>
                  </a:lnTo>
                  <a:lnTo>
                    <a:pt x="1002799" y="312429"/>
                  </a:lnTo>
                  <a:lnTo>
                    <a:pt x="1006107" y="309413"/>
                  </a:lnTo>
                  <a:lnTo>
                    <a:pt x="1003091" y="306397"/>
                  </a:lnTo>
                  <a:lnTo>
                    <a:pt x="999166" y="308213"/>
                  </a:lnTo>
                  <a:lnTo>
                    <a:pt x="996750" y="305797"/>
                  </a:lnTo>
                  <a:lnTo>
                    <a:pt x="998566" y="303381"/>
                  </a:lnTo>
                  <a:lnTo>
                    <a:pt x="998258" y="300202"/>
                  </a:lnTo>
                  <a:lnTo>
                    <a:pt x="1000074" y="297657"/>
                  </a:lnTo>
                  <a:lnTo>
                    <a:pt x="997966" y="294949"/>
                  </a:lnTo>
                  <a:lnTo>
                    <a:pt x="996458" y="292532"/>
                  </a:lnTo>
                  <a:lnTo>
                    <a:pt x="997966" y="291332"/>
                  </a:lnTo>
                  <a:lnTo>
                    <a:pt x="1000382" y="289516"/>
                  </a:lnTo>
                  <a:lnTo>
                    <a:pt x="1000691" y="287408"/>
                  </a:lnTo>
                  <a:lnTo>
                    <a:pt x="997674" y="287716"/>
                  </a:lnTo>
                  <a:lnTo>
                    <a:pt x="996766" y="285608"/>
                  </a:lnTo>
                  <a:lnTo>
                    <a:pt x="999782" y="284100"/>
                  </a:lnTo>
                  <a:lnTo>
                    <a:pt x="1003091" y="283192"/>
                  </a:lnTo>
                  <a:lnTo>
                    <a:pt x="1003091" y="279268"/>
                  </a:lnTo>
                  <a:lnTo>
                    <a:pt x="1004907" y="276560"/>
                  </a:lnTo>
                  <a:lnTo>
                    <a:pt x="1000982" y="276252"/>
                  </a:lnTo>
                  <a:lnTo>
                    <a:pt x="997674" y="280468"/>
                  </a:lnTo>
                  <a:lnTo>
                    <a:pt x="990442" y="282284"/>
                  </a:lnTo>
                  <a:lnTo>
                    <a:pt x="990442" y="287408"/>
                  </a:lnTo>
                  <a:lnTo>
                    <a:pt x="992858" y="291332"/>
                  </a:lnTo>
                  <a:lnTo>
                    <a:pt x="991658" y="295548"/>
                  </a:lnTo>
                  <a:lnTo>
                    <a:pt x="992858" y="304289"/>
                  </a:lnTo>
                  <a:lnTo>
                    <a:pt x="989242" y="302473"/>
                  </a:lnTo>
                  <a:lnTo>
                    <a:pt x="988934" y="304889"/>
                  </a:lnTo>
                  <a:lnTo>
                    <a:pt x="994058" y="309105"/>
                  </a:lnTo>
                  <a:lnTo>
                    <a:pt x="994658" y="312413"/>
                  </a:lnTo>
                  <a:lnTo>
                    <a:pt x="986826" y="307597"/>
                  </a:lnTo>
                  <a:lnTo>
                    <a:pt x="982010" y="304889"/>
                  </a:lnTo>
                  <a:lnTo>
                    <a:pt x="978394" y="306089"/>
                  </a:lnTo>
                  <a:lnTo>
                    <a:pt x="978394" y="303981"/>
                  </a:lnTo>
                  <a:lnTo>
                    <a:pt x="981102" y="300186"/>
                  </a:lnTo>
                  <a:lnTo>
                    <a:pt x="981410" y="295840"/>
                  </a:lnTo>
                  <a:lnTo>
                    <a:pt x="976594" y="300186"/>
                  </a:lnTo>
                  <a:lnTo>
                    <a:pt x="974778" y="305489"/>
                  </a:lnTo>
                  <a:lnTo>
                    <a:pt x="974470" y="307905"/>
                  </a:lnTo>
                  <a:lnTo>
                    <a:pt x="978086" y="308505"/>
                  </a:lnTo>
                  <a:lnTo>
                    <a:pt x="981394" y="310013"/>
                  </a:lnTo>
                  <a:lnTo>
                    <a:pt x="984102" y="311829"/>
                  </a:lnTo>
                  <a:lnTo>
                    <a:pt x="985610" y="313645"/>
                  </a:lnTo>
                  <a:lnTo>
                    <a:pt x="988918" y="315153"/>
                  </a:lnTo>
                  <a:lnTo>
                    <a:pt x="990734" y="314845"/>
                  </a:lnTo>
                  <a:lnTo>
                    <a:pt x="991642" y="317261"/>
                  </a:lnTo>
                  <a:lnTo>
                    <a:pt x="994658" y="317570"/>
                  </a:lnTo>
                  <a:lnTo>
                    <a:pt x="995858" y="321186"/>
                  </a:lnTo>
                  <a:lnTo>
                    <a:pt x="995858" y="324202"/>
                  </a:lnTo>
                  <a:lnTo>
                    <a:pt x="992550" y="323294"/>
                  </a:lnTo>
                  <a:lnTo>
                    <a:pt x="990734" y="323294"/>
                  </a:lnTo>
                  <a:lnTo>
                    <a:pt x="984410" y="316061"/>
                  </a:lnTo>
                  <a:lnTo>
                    <a:pt x="989842" y="325110"/>
                  </a:lnTo>
                  <a:lnTo>
                    <a:pt x="991042" y="330234"/>
                  </a:lnTo>
                  <a:lnTo>
                    <a:pt x="992242" y="334158"/>
                  </a:lnTo>
                  <a:lnTo>
                    <a:pt x="990426" y="337466"/>
                  </a:lnTo>
                  <a:lnTo>
                    <a:pt x="992842" y="341990"/>
                  </a:lnTo>
                  <a:lnTo>
                    <a:pt x="996766" y="344407"/>
                  </a:lnTo>
                  <a:lnTo>
                    <a:pt x="1000074" y="346223"/>
                  </a:lnTo>
                  <a:lnTo>
                    <a:pt x="1004290" y="344715"/>
                  </a:lnTo>
                  <a:lnTo>
                    <a:pt x="1004599" y="349531"/>
                  </a:lnTo>
                  <a:lnTo>
                    <a:pt x="1001891" y="351947"/>
                  </a:lnTo>
                  <a:lnTo>
                    <a:pt x="1004599" y="357979"/>
                  </a:lnTo>
                  <a:lnTo>
                    <a:pt x="1005799" y="361287"/>
                  </a:lnTo>
                  <a:lnTo>
                    <a:pt x="1003091" y="361887"/>
                  </a:lnTo>
                  <a:lnTo>
                    <a:pt x="997658" y="360071"/>
                  </a:lnTo>
                  <a:lnTo>
                    <a:pt x="996750" y="364595"/>
                  </a:lnTo>
                  <a:lnTo>
                    <a:pt x="994334" y="363687"/>
                  </a:lnTo>
                  <a:lnTo>
                    <a:pt x="992826" y="365195"/>
                  </a:lnTo>
                  <a:lnTo>
                    <a:pt x="989210" y="364887"/>
                  </a:lnTo>
                  <a:lnTo>
                    <a:pt x="986194" y="360671"/>
                  </a:lnTo>
                  <a:lnTo>
                    <a:pt x="986194" y="363687"/>
                  </a:lnTo>
                  <a:cubicBezTo>
                    <a:pt x="986194" y="363687"/>
                    <a:pt x="987102" y="368503"/>
                    <a:pt x="987102" y="368503"/>
                  </a:cubicBezTo>
                  <a:lnTo>
                    <a:pt x="991026" y="369103"/>
                  </a:lnTo>
                  <a:lnTo>
                    <a:pt x="994334" y="370011"/>
                  </a:lnTo>
                  <a:lnTo>
                    <a:pt x="997950" y="367903"/>
                  </a:lnTo>
                  <a:lnTo>
                    <a:pt x="1000058" y="370011"/>
                  </a:lnTo>
                  <a:lnTo>
                    <a:pt x="1001874" y="370611"/>
                  </a:lnTo>
                  <a:lnTo>
                    <a:pt x="1005182" y="369411"/>
                  </a:lnTo>
                  <a:lnTo>
                    <a:pt x="1007290" y="371519"/>
                  </a:lnTo>
                  <a:lnTo>
                    <a:pt x="1007290" y="375444"/>
                  </a:lnTo>
                  <a:cubicBezTo>
                    <a:pt x="1007290" y="375444"/>
                    <a:pt x="1004582" y="379060"/>
                    <a:pt x="1004582" y="379060"/>
                  </a:cubicBezTo>
                  <a:lnTo>
                    <a:pt x="1003074" y="383276"/>
                  </a:lnTo>
                  <a:lnTo>
                    <a:pt x="997950" y="383876"/>
                  </a:lnTo>
                  <a:lnTo>
                    <a:pt x="993426" y="381460"/>
                  </a:lnTo>
                  <a:lnTo>
                    <a:pt x="990718" y="378443"/>
                  </a:lnTo>
                  <a:lnTo>
                    <a:pt x="985902" y="379952"/>
                  </a:lnTo>
                  <a:lnTo>
                    <a:pt x="982886" y="381460"/>
                  </a:lnTo>
                  <a:lnTo>
                    <a:pt x="985594" y="383876"/>
                  </a:lnTo>
                  <a:lnTo>
                    <a:pt x="990410" y="385384"/>
                  </a:lnTo>
                  <a:lnTo>
                    <a:pt x="983469" y="389000"/>
                  </a:lnTo>
                  <a:lnTo>
                    <a:pt x="982870" y="392616"/>
                  </a:lnTo>
                  <a:lnTo>
                    <a:pt x="987994" y="394124"/>
                  </a:lnTo>
                  <a:lnTo>
                    <a:pt x="989810" y="393524"/>
                  </a:lnTo>
                  <a:lnTo>
                    <a:pt x="994026" y="392616"/>
                  </a:lnTo>
                  <a:lnTo>
                    <a:pt x="996134" y="397140"/>
                  </a:lnTo>
                  <a:lnTo>
                    <a:pt x="990702" y="399848"/>
                  </a:lnTo>
                  <a:lnTo>
                    <a:pt x="985886" y="401356"/>
                  </a:lnTo>
                  <a:lnTo>
                    <a:pt x="979561" y="399540"/>
                  </a:lnTo>
                  <a:lnTo>
                    <a:pt x="978053" y="401048"/>
                  </a:lnTo>
                  <a:lnTo>
                    <a:pt x="971729" y="404664"/>
                  </a:lnTo>
                  <a:lnTo>
                    <a:pt x="966605" y="412497"/>
                  </a:lnTo>
                  <a:lnTo>
                    <a:pt x="964497" y="418221"/>
                  </a:lnTo>
                  <a:lnTo>
                    <a:pt x="961481" y="420037"/>
                  </a:lnTo>
                  <a:lnTo>
                    <a:pt x="953340" y="420037"/>
                  </a:lnTo>
                  <a:lnTo>
                    <a:pt x="949416" y="421853"/>
                  </a:lnTo>
                  <a:lnTo>
                    <a:pt x="945492" y="424269"/>
                  </a:lnTo>
                  <a:lnTo>
                    <a:pt x="944292" y="426085"/>
                  </a:lnTo>
                  <a:lnTo>
                    <a:pt x="940368" y="430302"/>
                  </a:lnTo>
                  <a:lnTo>
                    <a:pt x="938552" y="433609"/>
                  </a:lnTo>
                  <a:lnTo>
                    <a:pt x="935536" y="437534"/>
                  </a:lnTo>
                  <a:lnTo>
                    <a:pt x="933428" y="440550"/>
                  </a:lnTo>
                  <a:lnTo>
                    <a:pt x="930120" y="444166"/>
                  </a:lnTo>
                  <a:lnTo>
                    <a:pt x="926195" y="448090"/>
                  </a:lnTo>
                  <a:lnTo>
                    <a:pt x="919871" y="451398"/>
                  </a:lnTo>
                  <a:lnTo>
                    <a:pt x="913839" y="453506"/>
                  </a:lnTo>
                  <a:lnTo>
                    <a:pt x="911423" y="453198"/>
                  </a:lnTo>
                  <a:lnTo>
                    <a:pt x="907499" y="454106"/>
                  </a:lnTo>
                  <a:lnTo>
                    <a:pt x="908099" y="457122"/>
                  </a:lnTo>
                  <a:lnTo>
                    <a:pt x="905083" y="457122"/>
                  </a:lnTo>
                  <a:lnTo>
                    <a:pt x="902374" y="459830"/>
                  </a:lnTo>
                  <a:lnTo>
                    <a:pt x="902066" y="462847"/>
                  </a:lnTo>
                  <a:lnTo>
                    <a:pt x="898142" y="467063"/>
                  </a:lnTo>
                  <a:lnTo>
                    <a:pt x="896326" y="467663"/>
                  </a:lnTo>
                  <a:lnTo>
                    <a:pt x="896018" y="471279"/>
                  </a:lnTo>
                  <a:lnTo>
                    <a:pt x="893910" y="474895"/>
                  </a:lnTo>
                  <a:lnTo>
                    <a:pt x="893002" y="481527"/>
                  </a:lnTo>
                  <a:cubicBezTo>
                    <a:pt x="893002" y="481527"/>
                    <a:pt x="893910" y="483035"/>
                    <a:pt x="893310" y="483943"/>
                  </a:cubicBezTo>
                  <a:cubicBezTo>
                    <a:pt x="892710" y="484851"/>
                    <a:pt x="889094" y="487559"/>
                    <a:pt x="889094" y="487559"/>
                  </a:cubicBezTo>
                  <a:lnTo>
                    <a:pt x="890002" y="491484"/>
                  </a:lnTo>
                  <a:lnTo>
                    <a:pt x="889402" y="494500"/>
                  </a:lnTo>
                  <a:lnTo>
                    <a:pt x="890310" y="500824"/>
                  </a:lnTo>
                  <a:lnTo>
                    <a:pt x="888802" y="505348"/>
                  </a:lnTo>
                  <a:lnTo>
                    <a:pt x="901758" y="535785"/>
                  </a:lnTo>
                  <a:lnTo>
                    <a:pt x="903266" y="542109"/>
                  </a:lnTo>
                  <a:lnTo>
                    <a:pt x="903574" y="547233"/>
                  </a:lnTo>
                  <a:lnTo>
                    <a:pt x="907499" y="545417"/>
                  </a:lnTo>
                  <a:cubicBezTo>
                    <a:pt x="907499" y="545417"/>
                    <a:pt x="910807" y="547525"/>
                    <a:pt x="910807" y="548433"/>
                  </a:cubicBezTo>
                  <a:cubicBezTo>
                    <a:pt x="910807" y="549341"/>
                    <a:pt x="908699" y="551741"/>
                    <a:pt x="908699" y="551741"/>
                  </a:cubicBezTo>
                  <a:lnTo>
                    <a:pt x="908099" y="555958"/>
                  </a:lnTo>
                  <a:lnTo>
                    <a:pt x="917439" y="580978"/>
                  </a:lnTo>
                  <a:lnTo>
                    <a:pt x="918947" y="589119"/>
                  </a:lnTo>
                  <a:lnTo>
                    <a:pt x="919255" y="596351"/>
                  </a:lnTo>
                  <a:lnTo>
                    <a:pt x="918055" y="602675"/>
                  </a:lnTo>
                  <a:lnTo>
                    <a:pt x="917455" y="607491"/>
                  </a:lnTo>
                  <a:cubicBezTo>
                    <a:pt x="917455" y="607491"/>
                    <a:pt x="916855" y="610199"/>
                    <a:pt x="916547" y="611107"/>
                  </a:cubicBezTo>
                  <a:cubicBezTo>
                    <a:pt x="916239" y="612015"/>
                    <a:pt x="914439" y="614723"/>
                    <a:pt x="914439" y="614723"/>
                  </a:cubicBezTo>
                  <a:lnTo>
                    <a:pt x="913531" y="617431"/>
                  </a:lnTo>
                  <a:lnTo>
                    <a:pt x="912623" y="620448"/>
                  </a:lnTo>
                  <a:lnTo>
                    <a:pt x="912623" y="622864"/>
                  </a:lnTo>
                  <a:lnTo>
                    <a:pt x="912931" y="625880"/>
                  </a:lnTo>
                  <a:lnTo>
                    <a:pt x="901175" y="625880"/>
                  </a:lnTo>
                  <a:lnTo>
                    <a:pt x="899358" y="624680"/>
                  </a:lnTo>
                  <a:lnTo>
                    <a:pt x="897542" y="623480"/>
                  </a:lnTo>
                  <a:lnTo>
                    <a:pt x="899050" y="621372"/>
                  </a:lnTo>
                  <a:lnTo>
                    <a:pt x="896034" y="618064"/>
                  </a:lnTo>
                  <a:lnTo>
                    <a:pt x="894834" y="613540"/>
                  </a:lnTo>
                  <a:lnTo>
                    <a:pt x="893926" y="610832"/>
                  </a:lnTo>
                  <a:cubicBezTo>
                    <a:pt x="893926" y="610832"/>
                    <a:pt x="890310" y="608723"/>
                    <a:pt x="889402" y="608415"/>
                  </a:cubicBezTo>
                  <a:cubicBezTo>
                    <a:pt x="888494" y="608107"/>
                    <a:pt x="885786" y="606599"/>
                    <a:pt x="885786" y="606599"/>
                  </a:cubicBezTo>
                  <a:lnTo>
                    <a:pt x="883970" y="604491"/>
                  </a:lnTo>
                  <a:lnTo>
                    <a:pt x="882770" y="600875"/>
                  </a:lnTo>
                  <a:lnTo>
                    <a:pt x="882770" y="598167"/>
                  </a:lnTo>
                  <a:lnTo>
                    <a:pt x="880354" y="595751"/>
                  </a:lnTo>
                  <a:lnTo>
                    <a:pt x="879445" y="593935"/>
                  </a:lnTo>
                  <a:lnTo>
                    <a:pt x="879445" y="590319"/>
                  </a:lnTo>
                  <a:lnTo>
                    <a:pt x="879137" y="587902"/>
                  </a:lnTo>
                  <a:lnTo>
                    <a:pt x="874921" y="582178"/>
                  </a:lnTo>
                  <a:lnTo>
                    <a:pt x="875521" y="587303"/>
                  </a:lnTo>
                  <a:lnTo>
                    <a:pt x="873705" y="585486"/>
                  </a:lnTo>
                  <a:lnTo>
                    <a:pt x="870997" y="583070"/>
                  </a:lnTo>
                  <a:lnTo>
                    <a:pt x="869181" y="578546"/>
                  </a:lnTo>
                  <a:lnTo>
                    <a:pt x="867981" y="575530"/>
                  </a:lnTo>
                  <a:lnTo>
                    <a:pt x="867073" y="573114"/>
                  </a:lnTo>
                  <a:lnTo>
                    <a:pt x="868273" y="570098"/>
                  </a:lnTo>
                  <a:lnTo>
                    <a:pt x="870089" y="566173"/>
                  </a:lnTo>
                  <a:lnTo>
                    <a:pt x="869781" y="560449"/>
                  </a:lnTo>
                  <a:lnTo>
                    <a:pt x="867365" y="561049"/>
                  </a:lnTo>
                  <a:cubicBezTo>
                    <a:pt x="867365" y="561049"/>
                    <a:pt x="866165" y="562249"/>
                    <a:pt x="866165" y="563157"/>
                  </a:cubicBezTo>
                  <a:cubicBezTo>
                    <a:pt x="866165" y="564065"/>
                    <a:pt x="866473" y="567082"/>
                    <a:pt x="866473" y="567082"/>
                  </a:cubicBezTo>
                  <a:cubicBezTo>
                    <a:pt x="866473" y="567082"/>
                    <a:pt x="865273" y="570098"/>
                    <a:pt x="865873" y="568589"/>
                  </a:cubicBezTo>
                  <a:cubicBezTo>
                    <a:pt x="866473" y="567082"/>
                    <a:pt x="863165" y="563773"/>
                    <a:pt x="863165" y="563773"/>
                  </a:cubicBezTo>
                  <a:lnTo>
                    <a:pt x="862565" y="561357"/>
                  </a:lnTo>
                  <a:lnTo>
                    <a:pt x="862565" y="557741"/>
                  </a:lnTo>
                  <a:lnTo>
                    <a:pt x="864073" y="556833"/>
                  </a:lnTo>
                  <a:lnTo>
                    <a:pt x="866489" y="552309"/>
                  </a:lnTo>
                  <a:lnTo>
                    <a:pt x="866797" y="546877"/>
                  </a:lnTo>
                  <a:lnTo>
                    <a:pt x="866197" y="542061"/>
                  </a:lnTo>
                  <a:lnTo>
                    <a:pt x="864089" y="538444"/>
                  </a:lnTo>
                  <a:lnTo>
                    <a:pt x="861981" y="535736"/>
                  </a:lnTo>
                  <a:lnTo>
                    <a:pt x="858673" y="533920"/>
                  </a:lnTo>
                  <a:lnTo>
                    <a:pt x="856565" y="531812"/>
                  </a:lnTo>
                  <a:lnTo>
                    <a:pt x="851441" y="525488"/>
                  </a:lnTo>
                  <a:lnTo>
                    <a:pt x="849933" y="522472"/>
                  </a:lnTo>
                  <a:lnTo>
                    <a:pt x="845717" y="520364"/>
                  </a:lnTo>
                  <a:lnTo>
                    <a:pt x="844209" y="515548"/>
                  </a:lnTo>
                  <a:lnTo>
                    <a:pt x="840900" y="512532"/>
                  </a:lnTo>
                  <a:lnTo>
                    <a:pt x="836976" y="511932"/>
                  </a:lnTo>
                  <a:lnTo>
                    <a:pt x="831852" y="511332"/>
                  </a:lnTo>
                  <a:lnTo>
                    <a:pt x="829144" y="513748"/>
                  </a:lnTo>
                  <a:lnTo>
                    <a:pt x="829144" y="515256"/>
                  </a:lnTo>
                  <a:lnTo>
                    <a:pt x="823712" y="518272"/>
                  </a:lnTo>
                  <a:lnTo>
                    <a:pt x="819788" y="520688"/>
                  </a:lnTo>
                  <a:lnTo>
                    <a:pt x="816771" y="520688"/>
                  </a:lnTo>
                  <a:lnTo>
                    <a:pt x="810447" y="522196"/>
                  </a:lnTo>
                  <a:lnTo>
                    <a:pt x="808939" y="519780"/>
                  </a:lnTo>
                  <a:lnTo>
                    <a:pt x="807739" y="515856"/>
                  </a:lnTo>
                  <a:lnTo>
                    <a:pt x="805031" y="512840"/>
                  </a:lnTo>
                  <a:lnTo>
                    <a:pt x="802615" y="510732"/>
                  </a:lnTo>
                  <a:lnTo>
                    <a:pt x="800199" y="509532"/>
                  </a:lnTo>
                  <a:lnTo>
                    <a:pt x="793875" y="506224"/>
                  </a:lnTo>
                  <a:lnTo>
                    <a:pt x="789351" y="505916"/>
                  </a:lnTo>
                  <a:lnTo>
                    <a:pt x="781210" y="505607"/>
                  </a:lnTo>
                  <a:lnTo>
                    <a:pt x="773670" y="505607"/>
                  </a:lnTo>
                  <a:lnTo>
                    <a:pt x="770962" y="504408"/>
                  </a:lnTo>
                  <a:lnTo>
                    <a:pt x="769146" y="502899"/>
                  </a:lnTo>
                  <a:lnTo>
                    <a:pt x="765530" y="505607"/>
                  </a:lnTo>
                  <a:lnTo>
                    <a:pt x="763422" y="507716"/>
                  </a:lnTo>
                  <a:lnTo>
                    <a:pt x="756481" y="508316"/>
                  </a:lnTo>
                  <a:lnTo>
                    <a:pt x="757989" y="505899"/>
                  </a:lnTo>
                  <a:lnTo>
                    <a:pt x="756789" y="502283"/>
                  </a:lnTo>
                  <a:lnTo>
                    <a:pt x="756189" y="497759"/>
                  </a:lnTo>
                  <a:lnTo>
                    <a:pt x="754081" y="497759"/>
                  </a:lnTo>
                  <a:lnTo>
                    <a:pt x="754081" y="502575"/>
                  </a:lnTo>
                  <a:lnTo>
                    <a:pt x="752881" y="504391"/>
                  </a:lnTo>
                  <a:lnTo>
                    <a:pt x="748665" y="504700"/>
                  </a:lnTo>
                  <a:lnTo>
                    <a:pt x="743849" y="505008"/>
                  </a:lnTo>
                  <a:lnTo>
                    <a:pt x="740541" y="505607"/>
                  </a:lnTo>
                  <a:lnTo>
                    <a:pt x="735109" y="505916"/>
                  </a:lnTo>
                  <a:lnTo>
                    <a:pt x="730893" y="505916"/>
                  </a:lnTo>
                  <a:lnTo>
                    <a:pt x="729077" y="507116"/>
                  </a:lnTo>
                  <a:lnTo>
                    <a:pt x="726369" y="509224"/>
                  </a:lnTo>
                  <a:lnTo>
                    <a:pt x="722153" y="510132"/>
                  </a:lnTo>
                  <a:lnTo>
                    <a:pt x="720644" y="508024"/>
                  </a:lnTo>
                  <a:lnTo>
                    <a:pt x="719445" y="505916"/>
                  </a:lnTo>
                  <a:lnTo>
                    <a:pt x="707996" y="505607"/>
                  </a:lnTo>
                  <a:lnTo>
                    <a:pt x="706180" y="508024"/>
                  </a:lnTo>
                  <a:cubicBezTo>
                    <a:pt x="706180" y="508024"/>
                    <a:pt x="705872" y="509840"/>
                    <a:pt x="706180" y="510732"/>
                  </a:cubicBezTo>
                  <a:cubicBezTo>
                    <a:pt x="706488" y="511640"/>
                    <a:pt x="709796" y="511932"/>
                    <a:pt x="709796" y="511932"/>
                  </a:cubicBezTo>
                  <a:lnTo>
                    <a:pt x="713104" y="511932"/>
                  </a:lnTo>
                  <a:lnTo>
                    <a:pt x="717028" y="511024"/>
                  </a:lnTo>
                  <a:lnTo>
                    <a:pt x="718536" y="512532"/>
                  </a:lnTo>
                  <a:lnTo>
                    <a:pt x="722153" y="514040"/>
                  </a:lnTo>
                  <a:lnTo>
                    <a:pt x="726677" y="514348"/>
                  </a:lnTo>
                  <a:cubicBezTo>
                    <a:pt x="726677" y="514348"/>
                    <a:pt x="728185" y="515256"/>
                    <a:pt x="728185" y="516164"/>
                  </a:cubicBezTo>
                  <a:cubicBezTo>
                    <a:pt x="728185" y="517072"/>
                    <a:pt x="726369" y="519180"/>
                    <a:pt x="726369" y="519180"/>
                  </a:cubicBezTo>
                  <a:lnTo>
                    <a:pt x="724552" y="521888"/>
                  </a:lnTo>
                  <a:lnTo>
                    <a:pt x="720628" y="521888"/>
                  </a:lnTo>
                  <a:lnTo>
                    <a:pt x="720028" y="523396"/>
                  </a:lnTo>
                  <a:lnTo>
                    <a:pt x="720628" y="524904"/>
                  </a:lnTo>
                  <a:cubicBezTo>
                    <a:pt x="720628" y="524904"/>
                    <a:pt x="721536" y="525504"/>
                    <a:pt x="722444" y="526104"/>
                  </a:cubicBezTo>
                  <a:lnTo>
                    <a:pt x="723352" y="526704"/>
                  </a:lnTo>
                  <a:lnTo>
                    <a:pt x="728169" y="529720"/>
                  </a:lnTo>
                  <a:lnTo>
                    <a:pt x="730877" y="532136"/>
                  </a:lnTo>
                  <a:lnTo>
                    <a:pt x="733585" y="533045"/>
                  </a:lnTo>
                  <a:lnTo>
                    <a:pt x="732077" y="535461"/>
                  </a:lnTo>
                  <a:lnTo>
                    <a:pt x="728460" y="537277"/>
                  </a:lnTo>
                  <a:lnTo>
                    <a:pt x="724536" y="533353"/>
                  </a:lnTo>
                  <a:lnTo>
                    <a:pt x="722120" y="531245"/>
                  </a:lnTo>
                  <a:lnTo>
                    <a:pt x="718812" y="529429"/>
                  </a:lnTo>
                  <a:lnTo>
                    <a:pt x="716396" y="526120"/>
                  </a:lnTo>
                  <a:lnTo>
                    <a:pt x="712780" y="524012"/>
                  </a:lnTo>
                  <a:lnTo>
                    <a:pt x="710364" y="525212"/>
                  </a:lnTo>
                  <a:lnTo>
                    <a:pt x="711872" y="527920"/>
                  </a:lnTo>
                  <a:lnTo>
                    <a:pt x="711564" y="530337"/>
                  </a:lnTo>
                  <a:lnTo>
                    <a:pt x="714272" y="533045"/>
                  </a:lnTo>
                  <a:lnTo>
                    <a:pt x="711256" y="535461"/>
                  </a:lnTo>
                  <a:lnTo>
                    <a:pt x="708839" y="535153"/>
                  </a:lnTo>
                  <a:lnTo>
                    <a:pt x="707331" y="532736"/>
                  </a:lnTo>
                  <a:lnTo>
                    <a:pt x="697083" y="532428"/>
                  </a:lnTo>
                  <a:lnTo>
                    <a:pt x="692559" y="532120"/>
                  </a:lnTo>
                  <a:lnTo>
                    <a:pt x="690143" y="530012"/>
                  </a:lnTo>
                  <a:lnTo>
                    <a:pt x="688943" y="527596"/>
                  </a:lnTo>
                  <a:lnTo>
                    <a:pt x="688635" y="524888"/>
                  </a:lnTo>
                  <a:lnTo>
                    <a:pt x="686818" y="525796"/>
                  </a:lnTo>
                  <a:lnTo>
                    <a:pt x="682894" y="524888"/>
                  </a:lnTo>
                  <a:lnTo>
                    <a:pt x="680478" y="523688"/>
                  </a:lnTo>
                  <a:lnTo>
                    <a:pt x="677170" y="526704"/>
                  </a:lnTo>
                  <a:lnTo>
                    <a:pt x="673554" y="524888"/>
                  </a:lnTo>
                  <a:lnTo>
                    <a:pt x="672046" y="523688"/>
                  </a:lnTo>
                  <a:lnTo>
                    <a:pt x="666322" y="524596"/>
                  </a:lnTo>
                  <a:lnTo>
                    <a:pt x="659997" y="523688"/>
                  </a:lnTo>
                  <a:lnTo>
                    <a:pt x="653057" y="522180"/>
                  </a:lnTo>
                  <a:lnTo>
                    <a:pt x="648241" y="519764"/>
                  </a:lnTo>
                  <a:lnTo>
                    <a:pt x="645825" y="519164"/>
                  </a:lnTo>
                  <a:lnTo>
                    <a:pt x="641901" y="519164"/>
                  </a:lnTo>
                  <a:lnTo>
                    <a:pt x="637977" y="520072"/>
                  </a:lnTo>
                  <a:lnTo>
                    <a:pt x="629236" y="522780"/>
                  </a:lnTo>
                  <a:lnTo>
                    <a:pt x="624420" y="524888"/>
                  </a:lnTo>
                  <a:lnTo>
                    <a:pt x="620496" y="526996"/>
                  </a:lnTo>
                  <a:lnTo>
                    <a:pt x="615972" y="529704"/>
                  </a:lnTo>
                  <a:lnTo>
                    <a:pt x="615664" y="531520"/>
                  </a:lnTo>
                  <a:lnTo>
                    <a:pt x="608431" y="534536"/>
                  </a:lnTo>
                  <a:lnTo>
                    <a:pt x="605723" y="537552"/>
                  </a:lnTo>
                  <a:lnTo>
                    <a:pt x="603015" y="539661"/>
                  </a:lnTo>
                  <a:lnTo>
                    <a:pt x="599707" y="542077"/>
                  </a:lnTo>
                  <a:lnTo>
                    <a:pt x="596999" y="544493"/>
                  </a:lnTo>
                  <a:lnTo>
                    <a:pt x="593075" y="546601"/>
                  </a:lnTo>
                  <a:lnTo>
                    <a:pt x="585843" y="549617"/>
                  </a:lnTo>
                  <a:lnTo>
                    <a:pt x="583735" y="546909"/>
                  </a:lnTo>
                  <a:lnTo>
                    <a:pt x="586151" y="545401"/>
                  </a:lnTo>
                  <a:cubicBezTo>
                    <a:pt x="586151" y="545401"/>
                    <a:pt x="586151" y="542693"/>
                    <a:pt x="585243" y="542693"/>
                  </a:cubicBezTo>
                  <a:cubicBezTo>
                    <a:pt x="584335" y="542693"/>
                    <a:pt x="581319" y="544509"/>
                    <a:pt x="581319" y="544509"/>
                  </a:cubicBezTo>
                  <a:lnTo>
                    <a:pt x="579211" y="546017"/>
                  </a:lnTo>
                  <a:lnTo>
                    <a:pt x="581319" y="549633"/>
                  </a:lnTo>
                  <a:lnTo>
                    <a:pt x="577103" y="552649"/>
                  </a:lnTo>
                  <a:lnTo>
                    <a:pt x="573795" y="549633"/>
                  </a:lnTo>
                  <a:lnTo>
                    <a:pt x="573195" y="553558"/>
                  </a:lnTo>
                  <a:lnTo>
                    <a:pt x="573195" y="555974"/>
                  </a:lnTo>
                  <a:lnTo>
                    <a:pt x="568670" y="558682"/>
                  </a:lnTo>
                  <a:lnTo>
                    <a:pt x="566562" y="557174"/>
                  </a:lnTo>
                  <a:lnTo>
                    <a:pt x="565654" y="558990"/>
                  </a:lnTo>
                  <a:lnTo>
                    <a:pt x="565654" y="562298"/>
                  </a:lnTo>
                  <a:lnTo>
                    <a:pt x="566254" y="566822"/>
                  </a:lnTo>
                  <a:lnTo>
                    <a:pt x="561130" y="564714"/>
                  </a:lnTo>
                  <a:lnTo>
                    <a:pt x="561438" y="567730"/>
                  </a:lnTo>
                  <a:lnTo>
                    <a:pt x="562346" y="569838"/>
                  </a:lnTo>
                  <a:lnTo>
                    <a:pt x="562346" y="573454"/>
                  </a:lnTo>
                  <a:lnTo>
                    <a:pt x="561146" y="575870"/>
                  </a:lnTo>
                  <a:lnTo>
                    <a:pt x="558730" y="574670"/>
                  </a:lnTo>
                  <a:lnTo>
                    <a:pt x="556022" y="575870"/>
                  </a:lnTo>
                  <a:lnTo>
                    <a:pt x="559038" y="577978"/>
                  </a:lnTo>
                  <a:lnTo>
                    <a:pt x="559638" y="582503"/>
                  </a:lnTo>
                  <a:lnTo>
                    <a:pt x="560838" y="587319"/>
                  </a:lnTo>
                  <a:lnTo>
                    <a:pt x="560238" y="592135"/>
                  </a:lnTo>
                  <a:lnTo>
                    <a:pt x="561146" y="596059"/>
                  </a:lnTo>
                  <a:lnTo>
                    <a:pt x="562654" y="601491"/>
                  </a:lnTo>
                  <a:lnTo>
                    <a:pt x="566270" y="605107"/>
                  </a:lnTo>
                  <a:lnTo>
                    <a:pt x="567179" y="607524"/>
                  </a:lnTo>
                  <a:lnTo>
                    <a:pt x="544882" y="605707"/>
                  </a:lnTo>
                  <a:lnTo>
                    <a:pt x="527401" y="597275"/>
                  </a:lnTo>
                  <a:lnTo>
                    <a:pt x="519569" y="583103"/>
                  </a:lnTo>
                  <a:lnTo>
                    <a:pt x="519569" y="572546"/>
                  </a:lnTo>
                  <a:lnTo>
                    <a:pt x="511429" y="565914"/>
                  </a:lnTo>
                  <a:lnTo>
                    <a:pt x="511429" y="561390"/>
                  </a:lnTo>
                  <a:cubicBezTo>
                    <a:pt x="511429" y="561390"/>
                    <a:pt x="501780" y="554466"/>
                    <a:pt x="501780" y="554466"/>
                  </a:cubicBezTo>
                  <a:lnTo>
                    <a:pt x="498164" y="545417"/>
                  </a:lnTo>
                  <a:lnTo>
                    <a:pt x="493948" y="539093"/>
                  </a:lnTo>
                  <a:lnTo>
                    <a:pt x="493948" y="532769"/>
                  </a:lnTo>
                  <a:lnTo>
                    <a:pt x="488516" y="529753"/>
                  </a:lnTo>
                  <a:lnTo>
                    <a:pt x="480084" y="523429"/>
                  </a:lnTo>
                  <a:lnTo>
                    <a:pt x="476159" y="519213"/>
                  </a:lnTo>
                  <a:lnTo>
                    <a:pt x="470127" y="519213"/>
                  </a:lnTo>
                  <a:cubicBezTo>
                    <a:pt x="470127" y="519213"/>
                    <a:pt x="463187" y="517396"/>
                    <a:pt x="463187" y="517396"/>
                  </a:cubicBezTo>
                  <a:lnTo>
                    <a:pt x="461371" y="517396"/>
                  </a:lnTo>
                  <a:cubicBezTo>
                    <a:pt x="461371" y="517396"/>
                    <a:pt x="457155" y="519813"/>
                    <a:pt x="457155" y="519813"/>
                  </a:cubicBezTo>
                  <a:lnTo>
                    <a:pt x="453247" y="520721"/>
                  </a:lnTo>
                  <a:lnTo>
                    <a:pt x="451901" y="524937"/>
                  </a:lnTo>
                  <a:lnTo>
                    <a:pt x="448885" y="531877"/>
                  </a:lnTo>
                  <a:lnTo>
                    <a:pt x="444814" y="535801"/>
                  </a:lnTo>
                  <a:lnTo>
                    <a:pt x="443906" y="537309"/>
                  </a:lnTo>
                  <a:lnTo>
                    <a:pt x="437874" y="536709"/>
                  </a:lnTo>
                  <a:lnTo>
                    <a:pt x="432150" y="532493"/>
                  </a:lnTo>
                  <a:lnTo>
                    <a:pt x="427334" y="530385"/>
                  </a:lnTo>
                  <a:lnTo>
                    <a:pt x="424318" y="530385"/>
                  </a:lnTo>
                  <a:lnTo>
                    <a:pt x="418593" y="524661"/>
                  </a:lnTo>
                  <a:lnTo>
                    <a:pt x="416485" y="523753"/>
                  </a:lnTo>
                  <a:lnTo>
                    <a:pt x="412561" y="517429"/>
                  </a:lnTo>
                  <a:lnTo>
                    <a:pt x="412561" y="511397"/>
                  </a:lnTo>
                  <a:cubicBezTo>
                    <a:pt x="412561" y="511397"/>
                    <a:pt x="408945" y="505964"/>
                    <a:pt x="408945" y="505964"/>
                  </a:cubicBezTo>
                  <a:lnTo>
                    <a:pt x="407129" y="502040"/>
                  </a:lnTo>
                  <a:lnTo>
                    <a:pt x="404421" y="498732"/>
                  </a:lnTo>
                  <a:lnTo>
                    <a:pt x="401113" y="496024"/>
                  </a:lnTo>
                  <a:lnTo>
                    <a:pt x="397497" y="494516"/>
                  </a:lnTo>
                  <a:lnTo>
                    <a:pt x="394189" y="492408"/>
                  </a:lnTo>
                  <a:lnTo>
                    <a:pt x="387865" y="484867"/>
                  </a:lnTo>
                  <a:lnTo>
                    <a:pt x="384249" y="481251"/>
                  </a:lnTo>
                  <a:lnTo>
                    <a:pt x="380941" y="481251"/>
                  </a:lnTo>
                  <a:lnTo>
                    <a:pt x="377632" y="474927"/>
                  </a:lnTo>
                  <a:lnTo>
                    <a:pt x="373108" y="471619"/>
                  </a:lnTo>
                  <a:lnTo>
                    <a:pt x="341163" y="471619"/>
                  </a:lnTo>
                  <a:lnTo>
                    <a:pt x="337855" y="481868"/>
                  </a:lnTo>
                  <a:lnTo>
                    <a:pt x="284197" y="483376"/>
                  </a:lnTo>
                  <a:lnTo>
                    <a:pt x="203718" y="456247"/>
                  </a:lnTo>
                  <a:lnTo>
                    <a:pt x="203718" y="450523"/>
                  </a:lnTo>
                  <a:lnTo>
                    <a:pt x="179006" y="450523"/>
                  </a:lnTo>
                  <a:lnTo>
                    <a:pt x="172682" y="452339"/>
                  </a:lnTo>
                  <a:lnTo>
                    <a:pt x="164249" y="454447"/>
                  </a:lnTo>
                  <a:lnTo>
                    <a:pt x="157617" y="455047"/>
                  </a:lnTo>
                  <a:lnTo>
                    <a:pt x="153401" y="450523"/>
                  </a:lnTo>
                  <a:lnTo>
                    <a:pt x="151293" y="441782"/>
                  </a:lnTo>
                  <a:lnTo>
                    <a:pt x="148585" y="435750"/>
                  </a:lnTo>
                  <a:lnTo>
                    <a:pt x="141645" y="428518"/>
                  </a:lnTo>
                  <a:lnTo>
                    <a:pt x="130488" y="423702"/>
                  </a:lnTo>
                  <a:lnTo>
                    <a:pt x="128380" y="418577"/>
                  </a:lnTo>
                  <a:lnTo>
                    <a:pt x="125364" y="416161"/>
                  </a:lnTo>
                  <a:lnTo>
                    <a:pt x="118132" y="416161"/>
                  </a:lnTo>
                  <a:lnTo>
                    <a:pt x="114208" y="413745"/>
                  </a:lnTo>
                  <a:lnTo>
                    <a:pt x="105467" y="408021"/>
                  </a:lnTo>
                  <a:lnTo>
                    <a:pt x="94911" y="405913"/>
                  </a:lnTo>
                  <a:lnTo>
                    <a:pt x="85262" y="407421"/>
                  </a:lnTo>
                  <a:lnTo>
                    <a:pt x="83446" y="403497"/>
                  </a:lnTo>
                  <a:lnTo>
                    <a:pt x="83446" y="392648"/>
                  </a:lnTo>
                  <a:lnTo>
                    <a:pt x="78922" y="386324"/>
                  </a:lnTo>
                  <a:lnTo>
                    <a:pt x="77414" y="381800"/>
                  </a:lnTo>
                  <a:lnTo>
                    <a:pt x="72890" y="377584"/>
                  </a:lnTo>
                  <a:lnTo>
                    <a:pt x="58717" y="359504"/>
                  </a:lnTo>
                  <a:lnTo>
                    <a:pt x="58717" y="354379"/>
                  </a:lnTo>
                  <a:cubicBezTo>
                    <a:pt x="58717" y="354379"/>
                    <a:pt x="60225" y="351071"/>
                    <a:pt x="60225" y="351071"/>
                  </a:cubicBezTo>
                  <a:lnTo>
                    <a:pt x="59917" y="344439"/>
                  </a:lnTo>
                  <a:lnTo>
                    <a:pt x="55101" y="344439"/>
                  </a:lnTo>
                  <a:lnTo>
                    <a:pt x="47869" y="336899"/>
                  </a:lnTo>
                  <a:lnTo>
                    <a:pt x="44853" y="324542"/>
                  </a:lnTo>
                  <a:lnTo>
                    <a:pt x="33404" y="310678"/>
                  </a:lnTo>
                  <a:lnTo>
                    <a:pt x="33404" y="308862"/>
                  </a:lnTo>
                  <a:lnTo>
                    <a:pt x="36421" y="308862"/>
                  </a:lnTo>
                  <a:lnTo>
                    <a:pt x="20740" y="291689"/>
                  </a:lnTo>
                  <a:lnTo>
                    <a:pt x="18632" y="280241"/>
                  </a:lnTo>
                  <a:lnTo>
                    <a:pt x="18632" y="267884"/>
                  </a:lnTo>
                  <a:lnTo>
                    <a:pt x="7784" y="255220"/>
                  </a:lnTo>
                  <a:lnTo>
                    <a:pt x="10200" y="248896"/>
                  </a:lnTo>
                  <a:lnTo>
                    <a:pt x="12908" y="248896"/>
                  </a:lnTo>
                  <a:cubicBezTo>
                    <a:pt x="12908" y="248896"/>
                    <a:pt x="7784" y="243772"/>
                    <a:pt x="7784" y="243772"/>
                  </a:cubicBezTo>
                  <a:lnTo>
                    <a:pt x="11708" y="239556"/>
                  </a:lnTo>
                  <a:lnTo>
                    <a:pt x="12016" y="234739"/>
                  </a:lnTo>
                  <a:lnTo>
                    <a:pt x="12324" y="228415"/>
                  </a:lnTo>
                  <a:lnTo>
                    <a:pt x="14140" y="223291"/>
                  </a:lnTo>
                  <a:lnTo>
                    <a:pt x="10524" y="215459"/>
                  </a:lnTo>
                  <a:lnTo>
                    <a:pt x="10216" y="211535"/>
                  </a:lnTo>
                  <a:lnTo>
                    <a:pt x="6000" y="202486"/>
                  </a:lnTo>
                  <a:lnTo>
                    <a:pt x="6000" y="191638"/>
                  </a:lnTo>
                  <a:lnTo>
                    <a:pt x="3584" y="185006"/>
                  </a:lnTo>
                  <a:lnTo>
                    <a:pt x="6000" y="178065"/>
                  </a:lnTo>
                  <a:lnTo>
                    <a:pt x="7508" y="171741"/>
                  </a:lnTo>
                  <a:lnTo>
                    <a:pt x="9924" y="170233"/>
                  </a:lnTo>
                  <a:lnTo>
                    <a:pt x="10832" y="162693"/>
                  </a:lnTo>
                  <a:lnTo>
                    <a:pt x="13540" y="127424"/>
                  </a:lnTo>
                  <a:lnTo>
                    <a:pt x="15356" y="121099"/>
                  </a:lnTo>
                  <a:lnTo>
                    <a:pt x="13848" y="117175"/>
                  </a:lnTo>
                  <a:lnTo>
                    <a:pt x="16264" y="112651"/>
                  </a:lnTo>
                  <a:lnTo>
                    <a:pt x="13556" y="107219"/>
                  </a:lnTo>
                  <a:lnTo>
                    <a:pt x="15664" y="102695"/>
                  </a:lnTo>
                  <a:lnTo>
                    <a:pt x="14156" y="89738"/>
                  </a:lnTo>
                  <a:lnTo>
                    <a:pt x="23805" y="89738"/>
                  </a:lnTo>
                  <a:lnTo>
                    <a:pt x="26221" y="91246"/>
                  </a:lnTo>
                  <a:lnTo>
                    <a:pt x="29237" y="89738"/>
                  </a:lnTo>
                  <a:lnTo>
                    <a:pt x="25621" y="87322"/>
                  </a:lnTo>
                  <a:lnTo>
                    <a:pt x="16281" y="87322"/>
                  </a:lnTo>
                  <a:lnTo>
                    <a:pt x="13264" y="85506"/>
                  </a:lnTo>
                  <a:lnTo>
                    <a:pt x="12665" y="76766"/>
                  </a:lnTo>
                  <a:lnTo>
                    <a:pt x="15373" y="82490"/>
                  </a:lnTo>
                  <a:lnTo>
                    <a:pt x="16881" y="76766"/>
                  </a:lnTo>
                  <a:lnTo>
                    <a:pt x="18697" y="75257"/>
                  </a:lnTo>
                  <a:lnTo>
                    <a:pt x="17789" y="73441"/>
                  </a:lnTo>
                  <a:lnTo>
                    <a:pt x="13864" y="73441"/>
                  </a:lnTo>
                  <a:lnTo>
                    <a:pt x="13264" y="68917"/>
                  </a:lnTo>
                  <a:lnTo>
                    <a:pt x="15373" y="68917"/>
                  </a:lnTo>
                  <a:lnTo>
                    <a:pt x="12356" y="64993"/>
                  </a:lnTo>
                  <a:lnTo>
                    <a:pt x="10540" y="64993"/>
                  </a:lnTo>
                  <a:lnTo>
                    <a:pt x="7232" y="51728"/>
                  </a:lnTo>
                  <a:lnTo>
                    <a:pt x="3616" y="40280"/>
                  </a:lnTo>
                  <a:lnTo>
                    <a:pt x="1508" y="36664"/>
                  </a:lnTo>
                  <a:lnTo>
                    <a:pt x="0" y="30940"/>
                  </a:lnTo>
                  <a:lnTo>
                    <a:pt x="0" y="24908"/>
                  </a:lnTo>
                  <a:lnTo>
                    <a:pt x="6324" y="26724"/>
                  </a:lnTo>
                  <a:lnTo>
                    <a:pt x="11140" y="29140"/>
                  </a:lnTo>
                  <a:lnTo>
                    <a:pt x="15356" y="30956"/>
                  </a:lnTo>
                  <a:lnTo>
                    <a:pt x="21080" y="30648"/>
                  </a:lnTo>
                  <a:lnTo>
                    <a:pt x="24388" y="31556"/>
                  </a:lnTo>
                  <a:lnTo>
                    <a:pt x="29204" y="33372"/>
                  </a:lnTo>
                  <a:lnTo>
                    <a:pt x="33421" y="33972"/>
                  </a:lnTo>
                  <a:lnTo>
                    <a:pt x="38853" y="32464"/>
                  </a:lnTo>
                  <a:lnTo>
                    <a:pt x="43377" y="40296"/>
                  </a:lnTo>
                  <a:lnTo>
                    <a:pt x="46993" y="42112"/>
                  </a:lnTo>
                  <a:lnTo>
                    <a:pt x="49701" y="36988"/>
                  </a:lnTo>
                  <a:lnTo>
                    <a:pt x="50301" y="34572"/>
                  </a:lnTo>
                  <a:lnTo>
                    <a:pt x="48793" y="33064"/>
                  </a:lnTo>
                  <a:lnTo>
                    <a:pt x="46977" y="26432"/>
                  </a:lnTo>
                  <a:lnTo>
                    <a:pt x="45469" y="24924"/>
                  </a:lnTo>
                  <a:lnTo>
                    <a:pt x="43361" y="24924"/>
                  </a:lnTo>
                  <a:lnTo>
                    <a:pt x="41853" y="27632"/>
                  </a:lnTo>
                  <a:lnTo>
                    <a:pt x="46069" y="33064"/>
                  </a:lnTo>
                  <a:lnTo>
                    <a:pt x="46069" y="34880"/>
                  </a:lnTo>
                  <a:lnTo>
                    <a:pt x="43653" y="32772"/>
                  </a:lnTo>
                  <a:lnTo>
                    <a:pt x="39437" y="27648"/>
                  </a:lnTo>
                  <a:lnTo>
                    <a:pt x="40637" y="22832"/>
                  </a:lnTo>
                  <a:lnTo>
                    <a:pt x="43345" y="20724"/>
                  </a:lnTo>
                  <a:lnTo>
                    <a:pt x="43653" y="17416"/>
                  </a:lnTo>
                  <a:lnTo>
                    <a:pt x="43053" y="12600"/>
                  </a:lnTo>
                  <a:lnTo>
                    <a:pt x="38237" y="8384"/>
                  </a:lnTo>
                  <a:lnTo>
                    <a:pt x="38545" y="4459"/>
                  </a:lnTo>
                  <a:lnTo>
                    <a:pt x="330915" y="4459"/>
                  </a:lnTo>
                  <a:lnTo>
                    <a:pt x="543114" y="4005"/>
                  </a:lnTo>
                  <a:lnTo>
                    <a:pt x="601588" y="3551"/>
                  </a:lnTo>
                  <a:lnTo>
                    <a:pt x="607961" y="3519"/>
                  </a:lnTo>
                  <a:lnTo>
                    <a:pt x="608934" y="324"/>
                  </a:lnTo>
                  <a:lnTo>
                    <a:pt x="615356" y="438"/>
                  </a:lnTo>
                  <a:close/>
                </a:path>
              </a:pathLst>
            </a:custGeom>
            <a:solidFill>
              <a:srgbClr val="A31C56"/>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281" name="Graphic 2">
              <a:extLst>
                <a:ext uri="{FF2B5EF4-FFF2-40B4-BE49-F238E27FC236}">
                  <a16:creationId xmlns:a16="http://schemas.microsoft.com/office/drawing/2014/main" id="{632965C8-B5CD-CD81-4F02-B90EBAF646EB}"/>
                </a:ext>
              </a:extLst>
            </p:cNvPr>
            <p:cNvGrpSpPr/>
            <p:nvPr/>
          </p:nvGrpSpPr>
          <p:grpSpPr>
            <a:xfrm>
              <a:off x="4956545" y="3864170"/>
              <a:ext cx="761595" cy="518780"/>
              <a:chOff x="4854807" y="3677480"/>
              <a:chExt cx="825576" cy="562362"/>
            </a:xfrm>
            <a:solidFill>
              <a:schemeClr val="bg1"/>
            </a:solidFill>
          </p:grpSpPr>
          <p:grpSp>
            <p:nvGrpSpPr>
              <p:cNvPr id="282" name="Graphic 2">
                <a:extLst>
                  <a:ext uri="{FF2B5EF4-FFF2-40B4-BE49-F238E27FC236}">
                    <a16:creationId xmlns:a16="http://schemas.microsoft.com/office/drawing/2014/main" id="{DC23143F-2EFB-27BD-C8D4-6D993B9F3156}"/>
                  </a:ext>
                </a:extLst>
              </p:cNvPr>
              <p:cNvGrpSpPr/>
              <p:nvPr/>
            </p:nvGrpSpPr>
            <p:grpSpPr>
              <a:xfrm>
                <a:off x="4854807" y="3677480"/>
                <a:ext cx="714401" cy="539742"/>
                <a:chOff x="4854807" y="3677480"/>
                <a:chExt cx="714401" cy="539742"/>
              </a:xfrm>
              <a:grpFill/>
            </p:grpSpPr>
            <p:grpSp>
              <p:nvGrpSpPr>
                <p:cNvPr id="284" name="Graphic 2">
                  <a:extLst>
                    <a:ext uri="{FF2B5EF4-FFF2-40B4-BE49-F238E27FC236}">
                      <a16:creationId xmlns:a16="http://schemas.microsoft.com/office/drawing/2014/main" id="{58CD27E4-592E-A7ED-0C90-676FDD60DD81}"/>
                    </a:ext>
                  </a:extLst>
                </p:cNvPr>
                <p:cNvGrpSpPr/>
                <p:nvPr/>
              </p:nvGrpSpPr>
              <p:grpSpPr>
                <a:xfrm>
                  <a:off x="4854807" y="3677480"/>
                  <a:ext cx="702226" cy="488549"/>
                  <a:chOff x="4854807" y="3677480"/>
                  <a:chExt cx="702226" cy="488549"/>
                </a:xfrm>
                <a:grpFill/>
              </p:grpSpPr>
              <p:grpSp>
                <p:nvGrpSpPr>
                  <p:cNvPr id="286" name="Graphic 2">
                    <a:extLst>
                      <a:ext uri="{FF2B5EF4-FFF2-40B4-BE49-F238E27FC236}">
                        <a16:creationId xmlns:a16="http://schemas.microsoft.com/office/drawing/2014/main" id="{2705DB5B-1E45-7AD0-1F18-11AACFAAF64D}"/>
                      </a:ext>
                    </a:extLst>
                  </p:cNvPr>
                  <p:cNvGrpSpPr/>
                  <p:nvPr/>
                </p:nvGrpSpPr>
                <p:grpSpPr>
                  <a:xfrm>
                    <a:off x="4854807" y="3677480"/>
                    <a:ext cx="702226" cy="441948"/>
                    <a:chOff x="4854807" y="3677480"/>
                    <a:chExt cx="702226" cy="441948"/>
                  </a:xfrm>
                  <a:grpFill/>
                </p:grpSpPr>
                <p:grpSp>
                  <p:nvGrpSpPr>
                    <p:cNvPr id="288" name="Graphic 2">
                      <a:extLst>
                        <a:ext uri="{FF2B5EF4-FFF2-40B4-BE49-F238E27FC236}">
                          <a16:creationId xmlns:a16="http://schemas.microsoft.com/office/drawing/2014/main" id="{2E615D29-4037-5AFE-AEE2-320775173A92}"/>
                        </a:ext>
                      </a:extLst>
                    </p:cNvPr>
                    <p:cNvGrpSpPr/>
                    <p:nvPr/>
                  </p:nvGrpSpPr>
                  <p:grpSpPr>
                    <a:xfrm>
                      <a:off x="4854807" y="3677480"/>
                      <a:ext cx="702226" cy="441948"/>
                      <a:chOff x="4854807" y="3677480"/>
                      <a:chExt cx="702226" cy="441948"/>
                    </a:xfrm>
                    <a:grpFill/>
                  </p:grpSpPr>
                  <p:grpSp>
                    <p:nvGrpSpPr>
                      <p:cNvPr id="290" name="Graphic 2">
                        <a:extLst>
                          <a:ext uri="{FF2B5EF4-FFF2-40B4-BE49-F238E27FC236}">
                            <a16:creationId xmlns:a16="http://schemas.microsoft.com/office/drawing/2014/main" id="{74F3C63E-E850-2F25-8CF1-95BB0E8CE5EB}"/>
                          </a:ext>
                        </a:extLst>
                      </p:cNvPr>
                      <p:cNvGrpSpPr/>
                      <p:nvPr/>
                    </p:nvGrpSpPr>
                    <p:grpSpPr>
                      <a:xfrm>
                        <a:off x="4854807" y="3677480"/>
                        <a:ext cx="629463" cy="425534"/>
                        <a:chOff x="4854807" y="3677480"/>
                        <a:chExt cx="629463" cy="425534"/>
                      </a:xfrm>
                      <a:grpFill/>
                    </p:grpSpPr>
                    <p:sp>
                      <p:nvSpPr>
                        <p:cNvPr id="292" name="Freeform: Shape 291">
                          <a:extLst>
                            <a:ext uri="{FF2B5EF4-FFF2-40B4-BE49-F238E27FC236}">
                              <a16:creationId xmlns:a16="http://schemas.microsoft.com/office/drawing/2014/main" id="{98896CDB-3903-51AF-1442-802F56D9BBFA}"/>
                            </a:ext>
                          </a:extLst>
                        </p:cNvPr>
                        <p:cNvSpPr/>
                        <p:nvPr/>
                      </p:nvSpPr>
                      <p:spPr>
                        <a:xfrm>
                          <a:off x="4854807" y="3677480"/>
                          <a:ext cx="629463" cy="408523"/>
                        </a:xfrm>
                        <a:custGeom>
                          <a:avLst/>
                          <a:gdLst>
                            <a:gd name="connsiteX0" fmla="*/ 477019 w 629463"/>
                            <a:gd name="connsiteY0" fmla="*/ 375946 h 408523"/>
                            <a:gd name="connsiteX1" fmla="*/ 504164 w 629463"/>
                            <a:gd name="connsiteY1" fmla="*/ 394497 h 408523"/>
                            <a:gd name="connsiteX2" fmla="*/ 502348 w 629463"/>
                            <a:gd name="connsiteY2" fmla="*/ 396313 h 408523"/>
                            <a:gd name="connsiteX3" fmla="*/ 515921 w 629463"/>
                            <a:gd name="connsiteY3" fmla="*/ 408524 h 408523"/>
                            <a:gd name="connsiteX4" fmla="*/ 515921 w 629463"/>
                            <a:gd name="connsiteY4" fmla="*/ 398567 h 408523"/>
                            <a:gd name="connsiteX5" fmla="*/ 519083 w 629463"/>
                            <a:gd name="connsiteY5" fmla="*/ 395859 h 408523"/>
                            <a:gd name="connsiteX6" fmla="*/ 515012 w 629463"/>
                            <a:gd name="connsiteY6" fmla="*/ 392243 h 408523"/>
                            <a:gd name="connsiteX7" fmla="*/ 523607 w 629463"/>
                            <a:gd name="connsiteY7" fmla="*/ 375946 h 408523"/>
                            <a:gd name="connsiteX8" fmla="*/ 551206 w 629463"/>
                            <a:gd name="connsiteY8" fmla="*/ 375946 h 408523"/>
                            <a:gd name="connsiteX9" fmla="*/ 553476 w 629463"/>
                            <a:gd name="connsiteY9" fmla="*/ 367806 h 408523"/>
                            <a:gd name="connsiteX10" fmla="*/ 548498 w 629463"/>
                            <a:gd name="connsiteY10" fmla="*/ 367806 h 408523"/>
                            <a:gd name="connsiteX11" fmla="*/ 548498 w 629463"/>
                            <a:gd name="connsiteY11" fmla="*/ 364644 h 408523"/>
                            <a:gd name="connsiteX12" fmla="*/ 542158 w 629463"/>
                            <a:gd name="connsiteY12" fmla="*/ 358757 h 408523"/>
                            <a:gd name="connsiteX13" fmla="*/ 531293 w 629463"/>
                            <a:gd name="connsiteY13" fmla="*/ 350163 h 408523"/>
                            <a:gd name="connsiteX14" fmla="*/ 540341 w 629463"/>
                            <a:gd name="connsiteY14" fmla="*/ 350163 h 408523"/>
                            <a:gd name="connsiteX15" fmla="*/ 540796 w 629463"/>
                            <a:gd name="connsiteY15" fmla="*/ 338845 h 408523"/>
                            <a:gd name="connsiteX16" fmla="*/ 579259 w 629463"/>
                            <a:gd name="connsiteY16" fmla="*/ 338845 h 408523"/>
                            <a:gd name="connsiteX17" fmla="*/ 581075 w 629463"/>
                            <a:gd name="connsiteY17" fmla="*/ 336137 h 408523"/>
                            <a:gd name="connsiteX18" fmla="*/ 583784 w 629463"/>
                            <a:gd name="connsiteY18" fmla="*/ 336137 h 408523"/>
                            <a:gd name="connsiteX19" fmla="*/ 592378 w 629463"/>
                            <a:gd name="connsiteY19" fmla="*/ 323018 h 408523"/>
                            <a:gd name="connsiteX20" fmla="*/ 595994 w 629463"/>
                            <a:gd name="connsiteY20" fmla="*/ 323018 h 408523"/>
                            <a:gd name="connsiteX21" fmla="*/ 600972 w 629463"/>
                            <a:gd name="connsiteY21" fmla="*/ 316224 h 408523"/>
                            <a:gd name="connsiteX22" fmla="*/ 603680 w 629463"/>
                            <a:gd name="connsiteY22" fmla="*/ 317586 h 408523"/>
                            <a:gd name="connsiteX23" fmla="*/ 601864 w 629463"/>
                            <a:gd name="connsiteY23" fmla="*/ 325272 h 408523"/>
                            <a:gd name="connsiteX24" fmla="*/ 603680 w 629463"/>
                            <a:gd name="connsiteY24" fmla="*/ 326180 h 408523"/>
                            <a:gd name="connsiteX25" fmla="*/ 606388 w 629463"/>
                            <a:gd name="connsiteY25" fmla="*/ 329342 h 408523"/>
                            <a:gd name="connsiteX26" fmla="*/ 613183 w 629463"/>
                            <a:gd name="connsiteY26" fmla="*/ 307175 h 408523"/>
                            <a:gd name="connsiteX27" fmla="*/ 610912 w 629463"/>
                            <a:gd name="connsiteY27" fmla="*/ 307175 h 408523"/>
                            <a:gd name="connsiteX28" fmla="*/ 613183 w 629463"/>
                            <a:gd name="connsiteY28" fmla="*/ 302197 h 408523"/>
                            <a:gd name="connsiteX29" fmla="*/ 606388 w 629463"/>
                            <a:gd name="connsiteY29" fmla="*/ 302197 h 408523"/>
                            <a:gd name="connsiteX30" fmla="*/ 614529 w 629463"/>
                            <a:gd name="connsiteY30" fmla="*/ 295403 h 408523"/>
                            <a:gd name="connsiteX31" fmla="*/ 614529 w 629463"/>
                            <a:gd name="connsiteY31" fmla="*/ 285446 h 408523"/>
                            <a:gd name="connsiteX32" fmla="*/ 620869 w 629463"/>
                            <a:gd name="connsiteY32" fmla="*/ 278214 h 408523"/>
                            <a:gd name="connsiteX33" fmla="*/ 624485 w 629463"/>
                            <a:gd name="connsiteY33" fmla="*/ 280030 h 408523"/>
                            <a:gd name="connsiteX34" fmla="*/ 624485 w 629463"/>
                            <a:gd name="connsiteY34" fmla="*/ 284100 h 408523"/>
                            <a:gd name="connsiteX35" fmla="*/ 629463 w 629463"/>
                            <a:gd name="connsiteY35" fmla="*/ 278214 h 408523"/>
                            <a:gd name="connsiteX36" fmla="*/ 623123 w 629463"/>
                            <a:gd name="connsiteY36" fmla="*/ 276398 h 408523"/>
                            <a:gd name="connsiteX37" fmla="*/ 627647 w 629463"/>
                            <a:gd name="connsiteY37" fmla="*/ 269149 h 408523"/>
                            <a:gd name="connsiteX38" fmla="*/ 627193 w 629463"/>
                            <a:gd name="connsiteY38" fmla="*/ 256485 h 408523"/>
                            <a:gd name="connsiteX39" fmla="*/ 607734 w 629463"/>
                            <a:gd name="connsiteY39" fmla="*/ 256485 h 408523"/>
                            <a:gd name="connsiteX40" fmla="*/ 602302 w 629463"/>
                            <a:gd name="connsiteY40" fmla="*/ 255123 h 408523"/>
                            <a:gd name="connsiteX41" fmla="*/ 596870 w 629463"/>
                            <a:gd name="connsiteY41" fmla="*/ 257393 h 408523"/>
                            <a:gd name="connsiteX42" fmla="*/ 590529 w 629463"/>
                            <a:gd name="connsiteY42" fmla="*/ 256485 h 408523"/>
                            <a:gd name="connsiteX43" fmla="*/ 586005 w 629463"/>
                            <a:gd name="connsiteY43" fmla="*/ 260101 h 408523"/>
                            <a:gd name="connsiteX44" fmla="*/ 567000 w 629463"/>
                            <a:gd name="connsiteY44" fmla="*/ 263263 h 408523"/>
                            <a:gd name="connsiteX45" fmla="*/ 559768 w 629463"/>
                            <a:gd name="connsiteY45" fmla="*/ 265079 h 408523"/>
                            <a:gd name="connsiteX46" fmla="*/ 553428 w 629463"/>
                            <a:gd name="connsiteY46" fmla="*/ 271419 h 408523"/>
                            <a:gd name="connsiteX47" fmla="*/ 552065 w 629463"/>
                            <a:gd name="connsiteY47" fmla="*/ 278668 h 408523"/>
                            <a:gd name="connsiteX48" fmla="*/ 551157 w 629463"/>
                            <a:gd name="connsiteY48" fmla="*/ 287262 h 408523"/>
                            <a:gd name="connsiteX49" fmla="*/ 551157 w 629463"/>
                            <a:gd name="connsiteY49" fmla="*/ 292694 h 408523"/>
                            <a:gd name="connsiteX50" fmla="*/ 547995 w 629463"/>
                            <a:gd name="connsiteY50" fmla="*/ 295403 h 408523"/>
                            <a:gd name="connsiteX51" fmla="*/ 546633 w 629463"/>
                            <a:gd name="connsiteY51" fmla="*/ 304451 h 408523"/>
                            <a:gd name="connsiteX52" fmla="*/ 533061 w 629463"/>
                            <a:gd name="connsiteY52" fmla="*/ 315316 h 408523"/>
                            <a:gd name="connsiteX53" fmla="*/ 534877 w 629463"/>
                            <a:gd name="connsiteY53" fmla="*/ 318932 h 408523"/>
                            <a:gd name="connsiteX54" fmla="*/ 533515 w 629463"/>
                            <a:gd name="connsiteY54" fmla="*/ 321202 h 408523"/>
                            <a:gd name="connsiteX55" fmla="*/ 528536 w 629463"/>
                            <a:gd name="connsiteY55" fmla="*/ 324364 h 408523"/>
                            <a:gd name="connsiteX56" fmla="*/ 524920 w 629463"/>
                            <a:gd name="connsiteY56" fmla="*/ 325272 h 408523"/>
                            <a:gd name="connsiteX57" fmla="*/ 520850 w 629463"/>
                            <a:gd name="connsiteY57" fmla="*/ 322564 h 408523"/>
                            <a:gd name="connsiteX58" fmla="*/ 517234 w 629463"/>
                            <a:gd name="connsiteY58" fmla="*/ 321656 h 408523"/>
                            <a:gd name="connsiteX59" fmla="*/ 524028 w 629463"/>
                            <a:gd name="connsiteY59" fmla="*/ 321656 h 408523"/>
                            <a:gd name="connsiteX60" fmla="*/ 531261 w 629463"/>
                            <a:gd name="connsiteY60" fmla="*/ 317132 h 408523"/>
                            <a:gd name="connsiteX61" fmla="*/ 529445 w 629463"/>
                            <a:gd name="connsiteY61" fmla="*/ 316224 h 408523"/>
                            <a:gd name="connsiteX62" fmla="*/ 523104 w 629463"/>
                            <a:gd name="connsiteY62" fmla="*/ 319840 h 408523"/>
                            <a:gd name="connsiteX63" fmla="*/ 515872 w 629463"/>
                            <a:gd name="connsiteY63" fmla="*/ 318932 h 408523"/>
                            <a:gd name="connsiteX64" fmla="*/ 509531 w 629463"/>
                            <a:gd name="connsiteY64" fmla="*/ 319840 h 408523"/>
                            <a:gd name="connsiteX65" fmla="*/ 505007 w 629463"/>
                            <a:gd name="connsiteY65" fmla="*/ 321656 h 408523"/>
                            <a:gd name="connsiteX66" fmla="*/ 500483 w 629463"/>
                            <a:gd name="connsiteY66" fmla="*/ 324364 h 408523"/>
                            <a:gd name="connsiteX67" fmla="*/ 497775 w 629463"/>
                            <a:gd name="connsiteY67" fmla="*/ 324818 h 408523"/>
                            <a:gd name="connsiteX68" fmla="*/ 488273 w 629463"/>
                            <a:gd name="connsiteY68" fmla="*/ 325272 h 408523"/>
                            <a:gd name="connsiteX69" fmla="*/ 485111 w 629463"/>
                            <a:gd name="connsiteY69" fmla="*/ 325726 h 408523"/>
                            <a:gd name="connsiteX70" fmla="*/ 479678 w 629463"/>
                            <a:gd name="connsiteY70" fmla="*/ 328434 h 408523"/>
                            <a:gd name="connsiteX71" fmla="*/ 474246 w 629463"/>
                            <a:gd name="connsiteY71" fmla="*/ 330704 h 408523"/>
                            <a:gd name="connsiteX72" fmla="*/ 469722 w 629463"/>
                            <a:gd name="connsiteY72" fmla="*/ 331612 h 408523"/>
                            <a:gd name="connsiteX73" fmla="*/ 465652 w 629463"/>
                            <a:gd name="connsiteY73" fmla="*/ 328904 h 408523"/>
                            <a:gd name="connsiteX74" fmla="*/ 463836 w 629463"/>
                            <a:gd name="connsiteY74" fmla="*/ 326634 h 408523"/>
                            <a:gd name="connsiteX75" fmla="*/ 461565 w 629463"/>
                            <a:gd name="connsiteY75" fmla="*/ 322564 h 408523"/>
                            <a:gd name="connsiteX76" fmla="*/ 457949 w 629463"/>
                            <a:gd name="connsiteY76" fmla="*/ 322564 h 408523"/>
                            <a:gd name="connsiteX77" fmla="*/ 456133 w 629463"/>
                            <a:gd name="connsiteY77" fmla="*/ 319856 h 408523"/>
                            <a:gd name="connsiteX78" fmla="*/ 443469 w 629463"/>
                            <a:gd name="connsiteY78" fmla="*/ 318948 h 408523"/>
                            <a:gd name="connsiteX79" fmla="*/ 438036 w 629463"/>
                            <a:gd name="connsiteY79" fmla="*/ 313970 h 408523"/>
                            <a:gd name="connsiteX80" fmla="*/ 436220 w 629463"/>
                            <a:gd name="connsiteY80" fmla="*/ 309445 h 408523"/>
                            <a:gd name="connsiteX81" fmla="*/ 431242 w 629463"/>
                            <a:gd name="connsiteY81" fmla="*/ 306283 h 408523"/>
                            <a:gd name="connsiteX82" fmla="*/ 428972 w 629463"/>
                            <a:gd name="connsiteY82" fmla="*/ 303121 h 408523"/>
                            <a:gd name="connsiteX83" fmla="*/ 428972 w 629463"/>
                            <a:gd name="connsiteY83" fmla="*/ 296327 h 408523"/>
                            <a:gd name="connsiteX84" fmla="*/ 425356 w 629463"/>
                            <a:gd name="connsiteY84" fmla="*/ 292257 h 408523"/>
                            <a:gd name="connsiteX85" fmla="*/ 421739 w 629463"/>
                            <a:gd name="connsiteY85" fmla="*/ 287278 h 408523"/>
                            <a:gd name="connsiteX86" fmla="*/ 417215 w 629463"/>
                            <a:gd name="connsiteY86" fmla="*/ 281846 h 408523"/>
                            <a:gd name="connsiteX87" fmla="*/ 411783 w 629463"/>
                            <a:gd name="connsiteY87" fmla="*/ 274160 h 408523"/>
                            <a:gd name="connsiteX88" fmla="*/ 408167 w 629463"/>
                            <a:gd name="connsiteY88" fmla="*/ 266928 h 408523"/>
                            <a:gd name="connsiteX89" fmla="*/ 405005 w 629463"/>
                            <a:gd name="connsiteY89" fmla="*/ 261949 h 408523"/>
                            <a:gd name="connsiteX90" fmla="*/ 405005 w 629463"/>
                            <a:gd name="connsiteY90" fmla="*/ 258787 h 408523"/>
                            <a:gd name="connsiteX91" fmla="*/ 401843 w 629463"/>
                            <a:gd name="connsiteY91" fmla="*/ 255171 h 408523"/>
                            <a:gd name="connsiteX92" fmla="*/ 401843 w 629463"/>
                            <a:gd name="connsiteY92" fmla="*/ 248377 h 408523"/>
                            <a:gd name="connsiteX93" fmla="*/ 406367 w 629463"/>
                            <a:gd name="connsiteY93" fmla="*/ 255609 h 408523"/>
                            <a:gd name="connsiteX94" fmla="*/ 408183 w 629463"/>
                            <a:gd name="connsiteY94" fmla="*/ 256517 h 408523"/>
                            <a:gd name="connsiteX95" fmla="*/ 408183 w 629463"/>
                            <a:gd name="connsiteY95" fmla="*/ 261495 h 408523"/>
                            <a:gd name="connsiteX96" fmla="*/ 409999 w 629463"/>
                            <a:gd name="connsiteY96" fmla="*/ 256517 h 408523"/>
                            <a:gd name="connsiteX97" fmla="*/ 406383 w 629463"/>
                            <a:gd name="connsiteY97" fmla="*/ 251993 h 408523"/>
                            <a:gd name="connsiteX98" fmla="*/ 400497 w 629463"/>
                            <a:gd name="connsiteY98" fmla="*/ 241582 h 408523"/>
                            <a:gd name="connsiteX99" fmla="*/ 400497 w 629463"/>
                            <a:gd name="connsiteY99" fmla="*/ 195432 h 408523"/>
                            <a:gd name="connsiteX100" fmla="*/ 397335 w 629463"/>
                            <a:gd name="connsiteY100" fmla="*/ 192270 h 408523"/>
                            <a:gd name="connsiteX101" fmla="*/ 397335 w 629463"/>
                            <a:gd name="connsiteY101" fmla="*/ 188654 h 408523"/>
                            <a:gd name="connsiteX102" fmla="*/ 400951 w 629463"/>
                            <a:gd name="connsiteY102" fmla="*/ 191362 h 408523"/>
                            <a:gd name="connsiteX103" fmla="*/ 400951 w 629463"/>
                            <a:gd name="connsiteY103" fmla="*/ 182314 h 408523"/>
                            <a:gd name="connsiteX104" fmla="*/ 402767 w 629463"/>
                            <a:gd name="connsiteY104" fmla="*/ 180044 h 408523"/>
                            <a:gd name="connsiteX105" fmla="*/ 401859 w 629463"/>
                            <a:gd name="connsiteY105" fmla="*/ 173249 h 408523"/>
                            <a:gd name="connsiteX106" fmla="*/ 400951 w 629463"/>
                            <a:gd name="connsiteY106" fmla="*/ 169633 h 408523"/>
                            <a:gd name="connsiteX107" fmla="*/ 406383 w 629463"/>
                            <a:gd name="connsiteY107" fmla="*/ 169633 h 408523"/>
                            <a:gd name="connsiteX108" fmla="*/ 409091 w 629463"/>
                            <a:gd name="connsiteY108" fmla="*/ 171449 h 408523"/>
                            <a:gd name="connsiteX109" fmla="*/ 406383 w 629463"/>
                            <a:gd name="connsiteY109" fmla="*/ 177336 h 408523"/>
                            <a:gd name="connsiteX110" fmla="*/ 410907 w 629463"/>
                            <a:gd name="connsiteY110" fmla="*/ 172357 h 408523"/>
                            <a:gd name="connsiteX111" fmla="*/ 412642 w 629463"/>
                            <a:gd name="connsiteY111" fmla="*/ 161379 h 408523"/>
                            <a:gd name="connsiteX112" fmla="*/ 411410 w 629463"/>
                            <a:gd name="connsiteY112" fmla="*/ 155217 h 408523"/>
                            <a:gd name="connsiteX113" fmla="*/ 406837 w 629463"/>
                            <a:gd name="connsiteY113" fmla="*/ 155623 h 408523"/>
                            <a:gd name="connsiteX114" fmla="*/ 393719 w 629463"/>
                            <a:gd name="connsiteY114" fmla="*/ 155623 h 408523"/>
                            <a:gd name="connsiteX115" fmla="*/ 381054 w 629463"/>
                            <a:gd name="connsiteY115" fmla="*/ 150644 h 408523"/>
                            <a:gd name="connsiteX116" fmla="*/ 374714 w 629463"/>
                            <a:gd name="connsiteY116" fmla="*/ 147028 h 408523"/>
                            <a:gd name="connsiteX117" fmla="*/ 369736 w 629463"/>
                            <a:gd name="connsiteY117" fmla="*/ 139796 h 408523"/>
                            <a:gd name="connsiteX118" fmla="*/ 367465 w 629463"/>
                            <a:gd name="connsiteY118" fmla="*/ 136180 h 408523"/>
                            <a:gd name="connsiteX119" fmla="*/ 367465 w 629463"/>
                            <a:gd name="connsiteY119" fmla="*/ 131202 h 408523"/>
                            <a:gd name="connsiteX120" fmla="*/ 365649 w 629463"/>
                            <a:gd name="connsiteY120" fmla="*/ 123516 h 408523"/>
                            <a:gd name="connsiteX121" fmla="*/ 364287 w 629463"/>
                            <a:gd name="connsiteY121" fmla="*/ 120807 h 408523"/>
                            <a:gd name="connsiteX122" fmla="*/ 359309 w 629463"/>
                            <a:gd name="connsiteY122" fmla="*/ 115375 h 408523"/>
                            <a:gd name="connsiteX123" fmla="*/ 355693 w 629463"/>
                            <a:gd name="connsiteY123" fmla="*/ 109943 h 408523"/>
                            <a:gd name="connsiteX124" fmla="*/ 350714 w 629463"/>
                            <a:gd name="connsiteY124" fmla="*/ 105419 h 408523"/>
                            <a:gd name="connsiteX125" fmla="*/ 345282 w 629463"/>
                            <a:gd name="connsiteY125" fmla="*/ 99532 h 408523"/>
                            <a:gd name="connsiteX126" fmla="*/ 343920 w 629463"/>
                            <a:gd name="connsiteY126" fmla="*/ 93192 h 408523"/>
                            <a:gd name="connsiteX127" fmla="*/ 341212 w 629463"/>
                            <a:gd name="connsiteY127" fmla="*/ 88668 h 408523"/>
                            <a:gd name="connsiteX128" fmla="*/ 341212 w 629463"/>
                            <a:gd name="connsiteY128" fmla="*/ 85506 h 408523"/>
                            <a:gd name="connsiteX129" fmla="*/ 336234 w 629463"/>
                            <a:gd name="connsiteY129" fmla="*/ 80528 h 408523"/>
                            <a:gd name="connsiteX130" fmla="*/ 332618 w 629463"/>
                            <a:gd name="connsiteY130" fmla="*/ 78711 h 408523"/>
                            <a:gd name="connsiteX131" fmla="*/ 327639 w 629463"/>
                            <a:gd name="connsiteY131" fmla="*/ 74641 h 408523"/>
                            <a:gd name="connsiteX132" fmla="*/ 323115 w 629463"/>
                            <a:gd name="connsiteY132" fmla="*/ 71025 h 408523"/>
                            <a:gd name="connsiteX133" fmla="*/ 313159 w 629463"/>
                            <a:gd name="connsiteY133" fmla="*/ 68755 h 408523"/>
                            <a:gd name="connsiteX134" fmla="*/ 303656 w 629463"/>
                            <a:gd name="connsiteY134" fmla="*/ 68755 h 408523"/>
                            <a:gd name="connsiteX135" fmla="*/ 298678 w 629463"/>
                            <a:gd name="connsiteY135" fmla="*/ 71917 h 408523"/>
                            <a:gd name="connsiteX136" fmla="*/ 296862 w 629463"/>
                            <a:gd name="connsiteY136" fmla="*/ 78257 h 408523"/>
                            <a:gd name="connsiteX137" fmla="*/ 295046 w 629463"/>
                            <a:gd name="connsiteY137" fmla="*/ 82782 h 408523"/>
                            <a:gd name="connsiteX138" fmla="*/ 290521 w 629463"/>
                            <a:gd name="connsiteY138" fmla="*/ 87306 h 408523"/>
                            <a:gd name="connsiteX139" fmla="*/ 288251 w 629463"/>
                            <a:gd name="connsiteY139" fmla="*/ 89122 h 408523"/>
                            <a:gd name="connsiteX140" fmla="*/ 285089 w 629463"/>
                            <a:gd name="connsiteY140" fmla="*/ 86414 h 408523"/>
                            <a:gd name="connsiteX141" fmla="*/ 279657 w 629463"/>
                            <a:gd name="connsiteY141" fmla="*/ 85506 h 408523"/>
                            <a:gd name="connsiteX142" fmla="*/ 274679 w 629463"/>
                            <a:gd name="connsiteY142" fmla="*/ 82344 h 408523"/>
                            <a:gd name="connsiteX143" fmla="*/ 264268 w 629463"/>
                            <a:gd name="connsiteY143" fmla="*/ 75112 h 408523"/>
                            <a:gd name="connsiteX144" fmla="*/ 260652 w 629463"/>
                            <a:gd name="connsiteY144" fmla="*/ 71949 h 408523"/>
                            <a:gd name="connsiteX145" fmla="*/ 257944 w 629463"/>
                            <a:gd name="connsiteY145" fmla="*/ 63809 h 408523"/>
                            <a:gd name="connsiteX146" fmla="*/ 255236 w 629463"/>
                            <a:gd name="connsiteY146" fmla="*/ 54761 h 408523"/>
                            <a:gd name="connsiteX147" fmla="*/ 250712 w 629463"/>
                            <a:gd name="connsiteY147" fmla="*/ 49328 h 408523"/>
                            <a:gd name="connsiteX148" fmla="*/ 245280 w 629463"/>
                            <a:gd name="connsiteY148" fmla="*/ 45712 h 408523"/>
                            <a:gd name="connsiteX149" fmla="*/ 239847 w 629463"/>
                            <a:gd name="connsiteY149" fmla="*/ 41642 h 408523"/>
                            <a:gd name="connsiteX150" fmla="*/ 234415 w 629463"/>
                            <a:gd name="connsiteY150" fmla="*/ 35756 h 408523"/>
                            <a:gd name="connsiteX151" fmla="*/ 230799 w 629463"/>
                            <a:gd name="connsiteY151" fmla="*/ 32140 h 408523"/>
                            <a:gd name="connsiteX152" fmla="*/ 224912 w 629463"/>
                            <a:gd name="connsiteY152" fmla="*/ 27615 h 408523"/>
                            <a:gd name="connsiteX153" fmla="*/ 222642 w 629463"/>
                            <a:gd name="connsiteY153" fmla="*/ 22183 h 408523"/>
                            <a:gd name="connsiteX154" fmla="*/ 184633 w 629463"/>
                            <a:gd name="connsiteY154" fmla="*/ 22183 h 408523"/>
                            <a:gd name="connsiteX155" fmla="*/ 184633 w 629463"/>
                            <a:gd name="connsiteY155" fmla="*/ 33048 h 408523"/>
                            <a:gd name="connsiteX156" fmla="*/ 129434 w 629463"/>
                            <a:gd name="connsiteY156" fmla="*/ 33048 h 408523"/>
                            <a:gd name="connsiteX157" fmla="*/ 127164 w 629463"/>
                            <a:gd name="connsiteY157" fmla="*/ 33956 h 408523"/>
                            <a:gd name="connsiteX158" fmla="*/ 84176 w 629463"/>
                            <a:gd name="connsiteY158" fmla="*/ 18113 h 408523"/>
                            <a:gd name="connsiteX159" fmla="*/ 49782 w 629463"/>
                            <a:gd name="connsiteY159" fmla="*/ 6795 h 408523"/>
                            <a:gd name="connsiteX160" fmla="*/ 49782 w 629463"/>
                            <a:gd name="connsiteY160" fmla="*/ 0 h 408523"/>
                            <a:gd name="connsiteX161" fmla="*/ 23529 w 629463"/>
                            <a:gd name="connsiteY161" fmla="*/ 0 h 408523"/>
                            <a:gd name="connsiteX162" fmla="*/ 13573 w 629463"/>
                            <a:gd name="connsiteY162" fmla="*/ 2270 h 408523"/>
                            <a:gd name="connsiteX163" fmla="*/ 4978 w 629463"/>
                            <a:gd name="connsiteY163" fmla="*/ 2724 h 408523"/>
                            <a:gd name="connsiteX164" fmla="*/ 0 w 629463"/>
                            <a:gd name="connsiteY164" fmla="*/ 1816 h 408523"/>
                            <a:gd name="connsiteX165" fmla="*/ 4524 w 629463"/>
                            <a:gd name="connsiteY165" fmla="*/ 11319 h 408523"/>
                            <a:gd name="connsiteX166" fmla="*/ 6340 w 629463"/>
                            <a:gd name="connsiteY166" fmla="*/ 16751 h 408523"/>
                            <a:gd name="connsiteX167" fmla="*/ 11773 w 629463"/>
                            <a:gd name="connsiteY167" fmla="*/ 19913 h 408523"/>
                            <a:gd name="connsiteX168" fmla="*/ 11773 w 629463"/>
                            <a:gd name="connsiteY168" fmla="*/ 26253 h 408523"/>
                            <a:gd name="connsiteX169" fmla="*/ 19021 w 629463"/>
                            <a:gd name="connsiteY169" fmla="*/ 36664 h 408523"/>
                            <a:gd name="connsiteX170" fmla="*/ 19929 w 629463"/>
                            <a:gd name="connsiteY170" fmla="*/ 41188 h 408523"/>
                            <a:gd name="connsiteX171" fmla="*/ 23545 w 629463"/>
                            <a:gd name="connsiteY171" fmla="*/ 45258 h 408523"/>
                            <a:gd name="connsiteX172" fmla="*/ 24453 w 629463"/>
                            <a:gd name="connsiteY172" fmla="*/ 54761 h 408523"/>
                            <a:gd name="connsiteX173" fmla="*/ 26724 w 629463"/>
                            <a:gd name="connsiteY173" fmla="*/ 55669 h 408523"/>
                            <a:gd name="connsiteX174" fmla="*/ 29432 w 629463"/>
                            <a:gd name="connsiteY174" fmla="*/ 62009 h 408523"/>
                            <a:gd name="connsiteX175" fmla="*/ 29886 w 629463"/>
                            <a:gd name="connsiteY175" fmla="*/ 66533 h 408523"/>
                            <a:gd name="connsiteX176" fmla="*/ 33502 w 629463"/>
                            <a:gd name="connsiteY176" fmla="*/ 72420 h 408523"/>
                            <a:gd name="connsiteX177" fmla="*/ 40734 w 629463"/>
                            <a:gd name="connsiteY177" fmla="*/ 77852 h 408523"/>
                            <a:gd name="connsiteX178" fmla="*/ 45258 w 629463"/>
                            <a:gd name="connsiteY178" fmla="*/ 79214 h 408523"/>
                            <a:gd name="connsiteX179" fmla="*/ 52944 w 629463"/>
                            <a:gd name="connsiteY179" fmla="*/ 87354 h 408523"/>
                            <a:gd name="connsiteX180" fmla="*/ 55652 w 629463"/>
                            <a:gd name="connsiteY180" fmla="*/ 90516 h 408523"/>
                            <a:gd name="connsiteX181" fmla="*/ 59723 w 629463"/>
                            <a:gd name="connsiteY181" fmla="*/ 93678 h 408523"/>
                            <a:gd name="connsiteX182" fmla="*/ 64247 w 629463"/>
                            <a:gd name="connsiteY182" fmla="*/ 98203 h 408523"/>
                            <a:gd name="connsiteX183" fmla="*/ 63793 w 629463"/>
                            <a:gd name="connsiteY183" fmla="*/ 103181 h 408523"/>
                            <a:gd name="connsiteX184" fmla="*/ 63793 w 629463"/>
                            <a:gd name="connsiteY184" fmla="*/ 109067 h 408523"/>
                            <a:gd name="connsiteX185" fmla="*/ 62885 w 629463"/>
                            <a:gd name="connsiteY185" fmla="*/ 112683 h 408523"/>
                            <a:gd name="connsiteX186" fmla="*/ 60615 w 629463"/>
                            <a:gd name="connsiteY186" fmla="*/ 112229 h 408523"/>
                            <a:gd name="connsiteX187" fmla="*/ 65139 w 629463"/>
                            <a:gd name="connsiteY187" fmla="*/ 117662 h 408523"/>
                            <a:gd name="connsiteX188" fmla="*/ 61977 w 629463"/>
                            <a:gd name="connsiteY188" fmla="*/ 118570 h 408523"/>
                            <a:gd name="connsiteX189" fmla="*/ 58814 w 629463"/>
                            <a:gd name="connsiteY189" fmla="*/ 116300 h 408523"/>
                            <a:gd name="connsiteX190" fmla="*/ 56106 w 629463"/>
                            <a:gd name="connsiteY190" fmla="*/ 113137 h 408523"/>
                            <a:gd name="connsiteX191" fmla="*/ 50674 w 629463"/>
                            <a:gd name="connsiteY191" fmla="*/ 113591 h 408523"/>
                            <a:gd name="connsiteX192" fmla="*/ 47058 w 629463"/>
                            <a:gd name="connsiteY192" fmla="*/ 114499 h 408523"/>
                            <a:gd name="connsiteX193" fmla="*/ 42988 w 629463"/>
                            <a:gd name="connsiteY193" fmla="*/ 114499 h 408523"/>
                            <a:gd name="connsiteX194" fmla="*/ 45696 w 629463"/>
                            <a:gd name="connsiteY194" fmla="*/ 118116 h 408523"/>
                            <a:gd name="connsiteX195" fmla="*/ 48404 w 629463"/>
                            <a:gd name="connsiteY195" fmla="*/ 119024 h 408523"/>
                            <a:gd name="connsiteX196" fmla="*/ 51566 w 629463"/>
                            <a:gd name="connsiteY196" fmla="*/ 122640 h 408523"/>
                            <a:gd name="connsiteX197" fmla="*/ 55182 w 629463"/>
                            <a:gd name="connsiteY197" fmla="*/ 124910 h 408523"/>
                            <a:gd name="connsiteX198" fmla="*/ 56090 w 629463"/>
                            <a:gd name="connsiteY198" fmla="*/ 129434 h 408523"/>
                            <a:gd name="connsiteX199" fmla="*/ 61523 w 629463"/>
                            <a:gd name="connsiteY199" fmla="*/ 130796 h 408523"/>
                            <a:gd name="connsiteX200" fmla="*/ 64231 w 629463"/>
                            <a:gd name="connsiteY200" fmla="*/ 133067 h 408523"/>
                            <a:gd name="connsiteX201" fmla="*/ 65593 w 629463"/>
                            <a:gd name="connsiteY201" fmla="*/ 135775 h 408523"/>
                            <a:gd name="connsiteX202" fmla="*/ 69209 w 629463"/>
                            <a:gd name="connsiteY202" fmla="*/ 134867 h 408523"/>
                            <a:gd name="connsiteX203" fmla="*/ 71479 w 629463"/>
                            <a:gd name="connsiteY203" fmla="*/ 137575 h 408523"/>
                            <a:gd name="connsiteX204" fmla="*/ 73295 w 629463"/>
                            <a:gd name="connsiteY204" fmla="*/ 140283 h 408523"/>
                            <a:gd name="connsiteX205" fmla="*/ 76457 w 629463"/>
                            <a:gd name="connsiteY205" fmla="*/ 138466 h 408523"/>
                            <a:gd name="connsiteX206" fmla="*/ 80073 w 629463"/>
                            <a:gd name="connsiteY206" fmla="*/ 139828 h 408523"/>
                            <a:gd name="connsiteX207" fmla="*/ 83235 w 629463"/>
                            <a:gd name="connsiteY207" fmla="*/ 135304 h 408523"/>
                            <a:gd name="connsiteX208" fmla="*/ 84143 w 629463"/>
                            <a:gd name="connsiteY208" fmla="*/ 139828 h 408523"/>
                            <a:gd name="connsiteX209" fmla="*/ 88668 w 629463"/>
                            <a:gd name="connsiteY209" fmla="*/ 145261 h 408523"/>
                            <a:gd name="connsiteX210" fmla="*/ 91830 w 629463"/>
                            <a:gd name="connsiteY210" fmla="*/ 148877 h 408523"/>
                            <a:gd name="connsiteX211" fmla="*/ 97262 w 629463"/>
                            <a:gd name="connsiteY211" fmla="*/ 151585 h 408523"/>
                            <a:gd name="connsiteX212" fmla="*/ 99970 w 629463"/>
                            <a:gd name="connsiteY212" fmla="*/ 151131 h 408523"/>
                            <a:gd name="connsiteX213" fmla="*/ 102678 w 629463"/>
                            <a:gd name="connsiteY213" fmla="*/ 157017 h 408523"/>
                            <a:gd name="connsiteX214" fmla="*/ 104948 w 629463"/>
                            <a:gd name="connsiteY214" fmla="*/ 161088 h 408523"/>
                            <a:gd name="connsiteX215" fmla="*/ 104948 w 629463"/>
                            <a:gd name="connsiteY215" fmla="*/ 172406 h 408523"/>
                            <a:gd name="connsiteX216" fmla="*/ 105856 w 629463"/>
                            <a:gd name="connsiteY216" fmla="*/ 176022 h 408523"/>
                            <a:gd name="connsiteX217" fmla="*/ 105856 w 629463"/>
                            <a:gd name="connsiteY217" fmla="*/ 179638 h 408523"/>
                            <a:gd name="connsiteX218" fmla="*/ 108564 w 629463"/>
                            <a:gd name="connsiteY218" fmla="*/ 183254 h 408523"/>
                            <a:gd name="connsiteX219" fmla="*/ 112181 w 629463"/>
                            <a:gd name="connsiteY219" fmla="*/ 187779 h 408523"/>
                            <a:gd name="connsiteX220" fmla="*/ 113089 w 629463"/>
                            <a:gd name="connsiteY220" fmla="*/ 190487 h 408523"/>
                            <a:gd name="connsiteX221" fmla="*/ 115797 w 629463"/>
                            <a:gd name="connsiteY221" fmla="*/ 193195 h 408523"/>
                            <a:gd name="connsiteX222" fmla="*/ 120321 w 629463"/>
                            <a:gd name="connsiteY222" fmla="*/ 195465 h 408523"/>
                            <a:gd name="connsiteX223" fmla="*/ 124391 w 629463"/>
                            <a:gd name="connsiteY223" fmla="*/ 198627 h 408523"/>
                            <a:gd name="connsiteX224" fmla="*/ 127553 w 629463"/>
                            <a:gd name="connsiteY224" fmla="*/ 201335 h 408523"/>
                            <a:gd name="connsiteX225" fmla="*/ 132531 w 629463"/>
                            <a:gd name="connsiteY225" fmla="*/ 204497 h 408523"/>
                            <a:gd name="connsiteX226" fmla="*/ 136602 w 629463"/>
                            <a:gd name="connsiteY226" fmla="*/ 207205 h 408523"/>
                            <a:gd name="connsiteX227" fmla="*/ 139310 w 629463"/>
                            <a:gd name="connsiteY227" fmla="*/ 209913 h 408523"/>
                            <a:gd name="connsiteX228" fmla="*/ 143380 w 629463"/>
                            <a:gd name="connsiteY228" fmla="*/ 212183 h 408523"/>
                            <a:gd name="connsiteX229" fmla="*/ 144742 w 629463"/>
                            <a:gd name="connsiteY229" fmla="*/ 216707 h 408523"/>
                            <a:gd name="connsiteX230" fmla="*/ 146104 w 629463"/>
                            <a:gd name="connsiteY230" fmla="*/ 220778 h 408523"/>
                            <a:gd name="connsiteX231" fmla="*/ 147920 w 629463"/>
                            <a:gd name="connsiteY231" fmla="*/ 224848 h 408523"/>
                            <a:gd name="connsiteX232" fmla="*/ 151082 w 629463"/>
                            <a:gd name="connsiteY232" fmla="*/ 226664 h 408523"/>
                            <a:gd name="connsiteX233" fmla="*/ 155606 w 629463"/>
                            <a:gd name="connsiteY233" fmla="*/ 226210 h 408523"/>
                            <a:gd name="connsiteX234" fmla="*/ 158314 w 629463"/>
                            <a:gd name="connsiteY234" fmla="*/ 223940 h 408523"/>
                            <a:gd name="connsiteX235" fmla="*/ 160585 w 629463"/>
                            <a:gd name="connsiteY235" fmla="*/ 219416 h 408523"/>
                            <a:gd name="connsiteX236" fmla="*/ 161039 w 629463"/>
                            <a:gd name="connsiteY236" fmla="*/ 217145 h 408523"/>
                            <a:gd name="connsiteX237" fmla="*/ 161493 w 629463"/>
                            <a:gd name="connsiteY237" fmla="*/ 213529 h 408523"/>
                            <a:gd name="connsiteX238" fmla="*/ 160131 w 629463"/>
                            <a:gd name="connsiteY238" fmla="*/ 210367 h 408523"/>
                            <a:gd name="connsiteX239" fmla="*/ 156514 w 629463"/>
                            <a:gd name="connsiteY239" fmla="*/ 207659 h 408523"/>
                            <a:gd name="connsiteX240" fmla="*/ 153352 w 629463"/>
                            <a:gd name="connsiteY240" fmla="*/ 203135 h 408523"/>
                            <a:gd name="connsiteX241" fmla="*/ 151536 w 629463"/>
                            <a:gd name="connsiteY241" fmla="*/ 200427 h 408523"/>
                            <a:gd name="connsiteX242" fmla="*/ 152444 w 629463"/>
                            <a:gd name="connsiteY242" fmla="*/ 197265 h 408523"/>
                            <a:gd name="connsiteX243" fmla="*/ 151536 w 629463"/>
                            <a:gd name="connsiteY243" fmla="*/ 192287 h 408523"/>
                            <a:gd name="connsiteX244" fmla="*/ 149266 w 629463"/>
                            <a:gd name="connsiteY244" fmla="*/ 197719 h 408523"/>
                            <a:gd name="connsiteX245" fmla="*/ 145650 w 629463"/>
                            <a:gd name="connsiteY245" fmla="*/ 195449 h 408523"/>
                            <a:gd name="connsiteX246" fmla="*/ 143834 w 629463"/>
                            <a:gd name="connsiteY246" fmla="*/ 193632 h 408523"/>
                            <a:gd name="connsiteX247" fmla="*/ 142472 w 629463"/>
                            <a:gd name="connsiteY247" fmla="*/ 197249 h 408523"/>
                            <a:gd name="connsiteX248" fmla="*/ 139764 w 629463"/>
                            <a:gd name="connsiteY248" fmla="*/ 196794 h 408523"/>
                            <a:gd name="connsiteX249" fmla="*/ 135693 w 629463"/>
                            <a:gd name="connsiteY249" fmla="*/ 194087 h 408523"/>
                            <a:gd name="connsiteX250" fmla="*/ 134331 w 629463"/>
                            <a:gd name="connsiteY250" fmla="*/ 193178 h 408523"/>
                            <a:gd name="connsiteX251" fmla="*/ 133877 w 629463"/>
                            <a:gd name="connsiteY251" fmla="*/ 188654 h 408523"/>
                            <a:gd name="connsiteX252" fmla="*/ 133877 w 629463"/>
                            <a:gd name="connsiteY252" fmla="*/ 185038 h 408523"/>
                            <a:gd name="connsiteX253" fmla="*/ 133423 w 629463"/>
                            <a:gd name="connsiteY253" fmla="*/ 180514 h 408523"/>
                            <a:gd name="connsiteX254" fmla="*/ 131607 w 629463"/>
                            <a:gd name="connsiteY254" fmla="*/ 175082 h 408523"/>
                            <a:gd name="connsiteX255" fmla="*/ 124813 w 629463"/>
                            <a:gd name="connsiteY255" fmla="*/ 167849 h 408523"/>
                            <a:gd name="connsiteX256" fmla="*/ 123905 w 629463"/>
                            <a:gd name="connsiteY256" fmla="*/ 164687 h 408523"/>
                            <a:gd name="connsiteX257" fmla="*/ 121634 w 629463"/>
                            <a:gd name="connsiteY257" fmla="*/ 160617 h 408523"/>
                            <a:gd name="connsiteX258" fmla="*/ 119818 w 629463"/>
                            <a:gd name="connsiteY258" fmla="*/ 156093 h 408523"/>
                            <a:gd name="connsiteX259" fmla="*/ 120726 w 629463"/>
                            <a:gd name="connsiteY259" fmla="*/ 154277 h 408523"/>
                            <a:gd name="connsiteX260" fmla="*/ 119364 w 629463"/>
                            <a:gd name="connsiteY260" fmla="*/ 146591 h 408523"/>
                            <a:gd name="connsiteX261" fmla="*/ 117548 w 629463"/>
                            <a:gd name="connsiteY261" fmla="*/ 142974 h 408523"/>
                            <a:gd name="connsiteX262" fmla="*/ 115278 w 629463"/>
                            <a:gd name="connsiteY262" fmla="*/ 138450 h 408523"/>
                            <a:gd name="connsiteX263" fmla="*/ 111208 w 629463"/>
                            <a:gd name="connsiteY263" fmla="*/ 136180 h 408523"/>
                            <a:gd name="connsiteX264" fmla="*/ 112262 w 629463"/>
                            <a:gd name="connsiteY264" fmla="*/ 141110 h 408523"/>
                            <a:gd name="connsiteX265" fmla="*/ 112570 w 629463"/>
                            <a:gd name="connsiteY265" fmla="*/ 142520 h 408523"/>
                            <a:gd name="connsiteX266" fmla="*/ 108046 w 629463"/>
                            <a:gd name="connsiteY266" fmla="*/ 137088 h 408523"/>
                            <a:gd name="connsiteX267" fmla="*/ 107138 w 629463"/>
                            <a:gd name="connsiteY267" fmla="*/ 134380 h 408523"/>
                            <a:gd name="connsiteX268" fmla="*/ 105775 w 629463"/>
                            <a:gd name="connsiteY268" fmla="*/ 130764 h 408523"/>
                            <a:gd name="connsiteX269" fmla="*/ 102159 w 629463"/>
                            <a:gd name="connsiteY269" fmla="*/ 128494 h 408523"/>
                            <a:gd name="connsiteX270" fmla="*/ 101251 w 629463"/>
                            <a:gd name="connsiteY270" fmla="*/ 126224 h 408523"/>
                            <a:gd name="connsiteX271" fmla="*/ 98981 w 629463"/>
                            <a:gd name="connsiteY271" fmla="*/ 121699 h 408523"/>
                            <a:gd name="connsiteX272" fmla="*/ 92187 w 629463"/>
                            <a:gd name="connsiteY272" fmla="*/ 116267 h 408523"/>
                            <a:gd name="connsiteX273" fmla="*/ 90824 w 629463"/>
                            <a:gd name="connsiteY273" fmla="*/ 110381 h 408523"/>
                            <a:gd name="connsiteX274" fmla="*/ 88554 w 629463"/>
                            <a:gd name="connsiteY274" fmla="*/ 99970 h 408523"/>
                            <a:gd name="connsiteX275" fmla="*/ 81760 w 629463"/>
                            <a:gd name="connsiteY275" fmla="*/ 98608 h 408523"/>
                            <a:gd name="connsiteX276" fmla="*/ 79490 w 629463"/>
                            <a:gd name="connsiteY276" fmla="*/ 91376 h 408523"/>
                            <a:gd name="connsiteX277" fmla="*/ 76328 w 629463"/>
                            <a:gd name="connsiteY277" fmla="*/ 90468 h 408523"/>
                            <a:gd name="connsiteX278" fmla="*/ 74057 w 629463"/>
                            <a:gd name="connsiteY278" fmla="*/ 85944 h 408523"/>
                            <a:gd name="connsiteX279" fmla="*/ 71349 w 629463"/>
                            <a:gd name="connsiteY279" fmla="*/ 80965 h 408523"/>
                            <a:gd name="connsiteX280" fmla="*/ 69533 w 629463"/>
                            <a:gd name="connsiteY280" fmla="*/ 76441 h 408523"/>
                            <a:gd name="connsiteX281" fmla="*/ 60485 w 629463"/>
                            <a:gd name="connsiteY281" fmla="*/ 69209 h 408523"/>
                            <a:gd name="connsiteX282" fmla="*/ 58669 w 629463"/>
                            <a:gd name="connsiteY282" fmla="*/ 69209 h 408523"/>
                            <a:gd name="connsiteX283" fmla="*/ 54144 w 629463"/>
                            <a:gd name="connsiteY283" fmla="*/ 64685 h 408523"/>
                            <a:gd name="connsiteX284" fmla="*/ 53690 w 629463"/>
                            <a:gd name="connsiteY284" fmla="*/ 61523 h 408523"/>
                            <a:gd name="connsiteX285" fmla="*/ 51420 w 629463"/>
                            <a:gd name="connsiteY285" fmla="*/ 53836 h 408523"/>
                            <a:gd name="connsiteX286" fmla="*/ 52782 w 629463"/>
                            <a:gd name="connsiteY286" fmla="*/ 48858 h 408523"/>
                            <a:gd name="connsiteX287" fmla="*/ 49620 w 629463"/>
                            <a:gd name="connsiteY287" fmla="*/ 42972 h 408523"/>
                            <a:gd name="connsiteX288" fmla="*/ 47804 w 629463"/>
                            <a:gd name="connsiteY288" fmla="*/ 37994 h 408523"/>
                            <a:gd name="connsiteX289" fmla="*/ 47350 w 629463"/>
                            <a:gd name="connsiteY289" fmla="*/ 33015 h 408523"/>
                            <a:gd name="connsiteX290" fmla="*/ 47804 w 629463"/>
                            <a:gd name="connsiteY290" fmla="*/ 28491 h 408523"/>
                            <a:gd name="connsiteX291" fmla="*/ 48258 w 629463"/>
                            <a:gd name="connsiteY291" fmla="*/ 26675 h 408523"/>
                            <a:gd name="connsiteX292" fmla="*/ 46896 w 629463"/>
                            <a:gd name="connsiteY292" fmla="*/ 19881 h 408523"/>
                            <a:gd name="connsiteX293" fmla="*/ 55036 w 629463"/>
                            <a:gd name="connsiteY293" fmla="*/ 23951 h 408523"/>
                            <a:gd name="connsiteX294" fmla="*/ 59560 w 629463"/>
                            <a:gd name="connsiteY294" fmla="*/ 26221 h 408523"/>
                            <a:gd name="connsiteX295" fmla="*/ 62268 w 629463"/>
                            <a:gd name="connsiteY295" fmla="*/ 28929 h 408523"/>
                            <a:gd name="connsiteX296" fmla="*/ 66793 w 629463"/>
                            <a:gd name="connsiteY296" fmla="*/ 27567 h 408523"/>
                            <a:gd name="connsiteX297" fmla="*/ 67701 w 629463"/>
                            <a:gd name="connsiteY297" fmla="*/ 25751 h 408523"/>
                            <a:gd name="connsiteX298" fmla="*/ 71317 w 629463"/>
                            <a:gd name="connsiteY298" fmla="*/ 27567 h 408523"/>
                            <a:gd name="connsiteX299" fmla="*/ 74025 w 629463"/>
                            <a:gd name="connsiteY299" fmla="*/ 29383 h 408523"/>
                            <a:gd name="connsiteX300" fmla="*/ 74933 w 629463"/>
                            <a:gd name="connsiteY300" fmla="*/ 32999 h 408523"/>
                            <a:gd name="connsiteX301" fmla="*/ 78095 w 629463"/>
                            <a:gd name="connsiteY301" fmla="*/ 33907 h 408523"/>
                            <a:gd name="connsiteX302" fmla="*/ 81711 w 629463"/>
                            <a:gd name="connsiteY302" fmla="*/ 34815 h 408523"/>
                            <a:gd name="connsiteX303" fmla="*/ 83981 w 629463"/>
                            <a:gd name="connsiteY303" fmla="*/ 35723 h 408523"/>
                            <a:gd name="connsiteX304" fmla="*/ 83981 w 629463"/>
                            <a:gd name="connsiteY304" fmla="*/ 45680 h 408523"/>
                            <a:gd name="connsiteX305" fmla="*/ 84889 w 629463"/>
                            <a:gd name="connsiteY305" fmla="*/ 49750 h 408523"/>
                            <a:gd name="connsiteX306" fmla="*/ 86706 w 629463"/>
                            <a:gd name="connsiteY306" fmla="*/ 53820 h 408523"/>
                            <a:gd name="connsiteX307" fmla="*/ 89414 w 629463"/>
                            <a:gd name="connsiteY307" fmla="*/ 57890 h 408523"/>
                            <a:gd name="connsiteX308" fmla="*/ 91230 w 629463"/>
                            <a:gd name="connsiteY308" fmla="*/ 61961 h 408523"/>
                            <a:gd name="connsiteX309" fmla="*/ 92592 w 629463"/>
                            <a:gd name="connsiteY309" fmla="*/ 64668 h 408523"/>
                            <a:gd name="connsiteX310" fmla="*/ 93954 w 629463"/>
                            <a:gd name="connsiteY310" fmla="*/ 67377 h 408523"/>
                            <a:gd name="connsiteX311" fmla="*/ 96224 w 629463"/>
                            <a:gd name="connsiteY311" fmla="*/ 72809 h 408523"/>
                            <a:gd name="connsiteX312" fmla="*/ 98040 w 629463"/>
                            <a:gd name="connsiteY312" fmla="*/ 75517 h 408523"/>
                            <a:gd name="connsiteX313" fmla="*/ 98948 w 629463"/>
                            <a:gd name="connsiteY313" fmla="*/ 78225 h 408523"/>
                            <a:gd name="connsiteX314" fmla="*/ 98494 w 629463"/>
                            <a:gd name="connsiteY314" fmla="*/ 82749 h 408523"/>
                            <a:gd name="connsiteX315" fmla="*/ 97132 w 629463"/>
                            <a:gd name="connsiteY315" fmla="*/ 86365 h 408523"/>
                            <a:gd name="connsiteX316" fmla="*/ 95316 w 629463"/>
                            <a:gd name="connsiteY316" fmla="*/ 90435 h 408523"/>
                            <a:gd name="connsiteX317" fmla="*/ 100749 w 629463"/>
                            <a:gd name="connsiteY317" fmla="*/ 93143 h 408523"/>
                            <a:gd name="connsiteX318" fmla="*/ 102111 w 629463"/>
                            <a:gd name="connsiteY318" fmla="*/ 88165 h 408523"/>
                            <a:gd name="connsiteX319" fmla="*/ 102111 w 629463"/>
                            <a:gd name="connsiteY319" fmla="*/ 82733 h 408523"/>
                            <a:gd name="connsiteX320" fmla="*/ 104381 w 629463"/>
                            <a:gd name="connsiteY320" fmla="*/ 86349 h 408523"/>
                            <a:gd name="connsiteX321" fmla="*/ 105743 w 629463"/>
                            <a:gd name="connsiteY321" fmla="*/ 89511 h 408523"/>
                            <a:gd name="connsiteX322" fmla="*/ 108451 w 629463"/>
                            <a:gd name="connsiteY322" fmla="*/ 92673 h 408523"/>
                            <a:gd name="connsiteX323" fmla="*/ 111613 w 629463"/>
                            <a:gd name="connsiteY323" fmla="*/ 96289 h 408523"/>
                            <a:gd name="connsiteX324" fmla="*/ 113429 w 629463"/>
                            <a:gd name="connsiteY324" fmla="*/ 98997 h 408523"/>
                            <a:gd name="connsiteX325" fmla="*/ 116591 w 629463"/>
                            <a:gd name="connsiteY325" fmla="*/ 101705 h 408523"/>
                            <a:gd name="connsiteX326" fmla="*/ 118861 w 629463"/>
                            <a:gd name="connsiteY326" fmla="*/ 103975 h 408523"/>
                            <a:gd name="connsiteX327" fmla="*/ 119770 w 629463"/>
                            <a:gd name="connsiteY327" fmla="*/ 105792 h 408523"/>
                            <a:gd name="connsiteX328" fmla="*/ 121586 w 629463"/>
                            <a:gd name="connsiteY328" fmla="*/ 109862 h 408523"/>
                            <a:gd name="connsiteX329" fmla="*/ 122948 w 629463"/>
                            <a:gd name="connsiteY329" fmla="*/ 111224 h 408523"/>
                            <a:gd name="connsiteX330" fmla="*/ 130634 w 629463"/>
                            <a:gd name="connsiteY330" fmla="*/ 111224 h 408523"/>
                            <a:gd name="connsiteX331" fmla="*/ 133342 w 629463"/>
                            <a:gd name="connsiteY331" fmla="*/ 112586 h 408523"/>
                            <a:gd name="connsiteX332" fmla="*/ 135612 w 629463"/>
                            <a:gd name="connsiteY332" fmla="*/ 115294 h 408523"/>
                            <a:gd name="connsiteX333" fmla="*/ 136066 w 629463"/>
                            <a:gd name="connsiteY333" fmla="*/ 119818 h 408523"/>
                            <a:gd name="connsiteX334" fmla="*/ 136520 w 629463"/>
                            <a:gd name="connsiteY334" fmla="*/ 121634 h 408523"/>
                            <a:gd name="connsiteX335" fmla="*/ 138337 w 629463"/>
                            <a:gd name="connsiteY335" fmla="*/ 127067 h 408523"/>
                            <a:gd name="connsiteX336" fmla="*/ 141045 w 629463"/>
                            <a:gd name="connsiteY336" fmla="*/ 129337 h 408523"/>
                            <a:gd name="connsiteX337" fmla="*/ 145569 w 629463"/>
                            <a:gd name="connsiteY337" fmla="*/ 131607 h 408523"/>
                            <a:gd name="connsiteX338" fmla="*/ 148731 w 629463"/>
                            <a:gd name="connsiteY338" fmla="*/ 132515 h 408523"/>
                            <a:gd name="connsiteX339" fmla="*/ 151001 w 629463"/>
                            <a:gd name="connsiteY339" fmla="*/ 136131 h 408523"/>
                            <a:gd name="connsiteX340" fmla="*/ 153709 w 629463"/>
                            <a:gd name="connsiteY340" fmla="*/ 140655 h 408523"/>
                            <a:gd name="connsiteX341" fmla="*/ 158233 w 629463"/>
                            <a:gd name="connsiteY341" fmla="*/ 141564 h 408523"/>
                            <a:gd name="connsiteX342" fmla="*/ 162758 w 629463"/>
                            <a:gd name="connsiteY342" fmla="*/ 142472 h 408523"/>
                            <a:gd name="connsiteX343" fmla="*/ 165466 w 629463"/>
                            <a:gd name="connsiteY343" fmla="*/ 146088 h 408523"/>
                            <a:gd name="connsiteX344" fmla="*/ 168174 w 629463"/>
                            <a:gd name="connsiteY344" fmla="*/ 148796 h 408523"/>
                            <a:gd name="connsiteX345" fmla="*/ 168174 w 629463"/>
                            <a:gd name="connsiteY345" fmla="*/ 151504 h 408523"/>
                            <a:gd name="connsiteX346" fmla="*/ 165903 w 629463"/>
                            <a:gd name="connsiteY346" fmla="*/ 151504 h 408523"/>
                            <a:gd name="connsiteX347" fmla="*/ 164087 w 629463"/>
                            <a:gd name="connsiteY347" fmla="*/ 150142 h 408523"/>
                            <a:gd name="connsiteX348" fmla="*/ 162725 w 629463"/>
                            <a:gd name="connsiteY348" fmla="*/ 151504 h 408523"/>
                            <a:gd name="connsiteX349" fmla="*/ 160017 w 629463"/>
                            <a:gd name="connsiteY349" fmla="*/ 155574 h 408523"/>
                            <a:gd name="connsiteX350" fmla="*/ 161379 w 629463"/>
                            <a:gd name="connsiteY350" fmla="*/ 159190 h 408523"/>
                            <a:gd name="connsiteX351" fmla="*/ 162741 w 629463"/>
                            <a:gd name="connsiteY351" fmla="*/ 163260 h 408523"/>
                            <a:gd name="connsiteX352" fmla="*/ 165449 w 629463"/>
                            <a:gd name="connsiteY352" fmla="*/ 166422 h 408523"/>
                            <a:gd name="connsiteX353" fmla="*/ 168611 w 629463"/>
                            <a:gd name="connsiteY353" fmla="*/ 168693 h 408523"/>
                            <a:gd name="connsiteX354" fmla="*/ 169974 w 629463"/>
                            <a:gd name="connsiteY354" fmla="*/ 167785 h 408523"/>
                            <a:gd name="connsiteX355" fmla="*/ 171790 w 629463"/>
                            <a:gd name="connsiteY355" fmla="*/ 166422 h 408523"/>
                            <a:gd name="connsiteX356" fmla="*/ 179476 w 629463"/>
                            <a:gd name="connsiteY356" fmla="*/ 174109 h 408523"/>
                            <a:gd name="connsiteX357" fmla="*/ 181292 w 629463"/>
                            <a:gd name="connsiteY357" fmla="*/ 173655 h 408523"/>
                            <a:gd name="connsiteX358" fmla="*/ 187178 w 629463"/>
                            <a:gd name="connsiteY358" fmla="*/ 177725 h 408523"/>
                            <a:gd name="connsiteX359" fmla="*/ 189449 w 629463"/>
                            <a:gd name="connsiteY359" fmla="*/ 180433 h 408523"/>
                            <a:gd name="connsiteX360" fmla="*/ 190811 w 629463"/>
                            <a:gd name="connsiteY360" fmla="*/ 184957 h 408523"/>
                            <a:gd name="connsiteX361" fmla="*/ 192173 w 629463"/>
                            <a:gd name="connsiteY361" fmla="*/ 187665 h 408523"/>
                            <a:gd name="connsiteX362" fmla="*/ 195335 w 629463"/>
                            <a:gd name="connsiteY362" fmla="*/ 190373 h 408523"/>
                            <a:gd name="connsiteX363" fmla="*/ 198043 w 629463"/>
                            <a:gd name="connsiteY363" fmla="*/ 189919 h 408523"/>
                            <a:gd name="connsiteX364" fmla="*/ 199859 w 629463"/>
                            <a:gd name="connsiteY364" fmla="*/ 190827 h 408523"/>
                            <a:gd name="connsiteX365" fmla="*/ 201221 w 629463"/>
                            <a:gd name="connsiteY365" fmla="*/ 195351 h 408523"/>
                            <a:gd name="connsiteX366" fmla="*/ 206200 w 629463"/>
                            <a:gd name="connsiteY366" fmla="*/ 198513 h 408523"/>
                            <a:gd name="connsiteX367" fmla="*/ 209362 w 629463"/>
                            <a:gd name="connsiteY367" fmla="*/ 201222 h 408523"/>
                            <a:gd name="connsiteX368" fmla="*/ 212524 w 629463"/>
                            <a:gd name="connsiteY368" fmla="*/ 205746 h 408523"/>
                            <a:gd name="connsiteX369" fmla="*/ 214340 w 629463"/>
                            <a:gd name="connsiteY369" fmla="*/ 209816 h 408523"/>
                            <a:gd name="connsiteX370" fmla="*/ 217048 w 629463"/>
                            <a:gd name="connsiteY370" fmla="*/ 213886 h 408523"/>
                            <a:gd name="connsiteX371" fmla="*/ 221118 w 629463"/>
                            <a:gd name="connsiteY371" fmla="*/ 217956 h 408523"/>
                            <a:gd name="connsiteX372" fmla="*/ 223388 w 629463"/>
                            <a:gd name="connsiteY372" fmla="*/ 221118 h 408523"/>
                            <a:gd name="connsiteX373" fmla="*/ 227912 w 629463"/>
                            <a:gd name="connsiteY373" fmla="*/ 225188 h 408523"/>
                            <a:gd name="connsiteX374" fmla="*/ 230620 w 629463"/>
                            <a:gd name="connsiteY374" fmla="*/ 228804 h 408523"/>
                            <a:gd name="connsiteX375" fmla="*/ 234237 w 629463"/>
                            <a:gd name="connsiteY375" fmla="*/ 231967 h 408523"/>
                            <a:gd name="connsiteX376" fmla="*/ 236945 w 629463"/>
                            <a:gd name="connsiteY376" fmla="*/ 234675 h 408523"/>
                            <a:gd name="connsiteX377" fmla="*/ 237399 w 629463"/>
                            <a:gd name="connsiteY377" fmla="*/ 236491 h 408523"/>
                            <a:gd name="connsiteX378" fmla="*/ 236945 w 629463"/>
                            <a:gd name="connsiteY378" fmla="*/ 242377 h 408523"/>
                            <a:gd name="connsiteX379" fmla="*/ 237853 w 629463"/>
                            <a:gd name="connsiteY379" fmla="*/ 246447 h 408523"/>
                            <a:gd name="connsiteX380" fmla="*/ 237853 w 629463"/>
                            <a:gd name="connsiteY380" fmla="*/ 248717 h 408523"/>
                            <a:gd name="connsiteX381" fmla="*/ 240123 w 629463"/>
                            <a:gd name="connsiteY381" fmla="*/ 251425 h 408523"/>
                            <a:gd name="connsiteX382" fmla="*/ 241485 w 629463"/>
                            <a:gd name="connsiteY382" fmla="*/ 255496 h 408523"/>
                            <a:gd name="connsiteX383" fmla="*/ 245101 w 629463"/>
                            <a:gd name="connsiteY383" fmla="*/ 256404 h 408523"/>
                            <a:gd name="connsiteX384" fmla="*/ 245555 w 629463"/>
                            <a:gd name="connsiteY384" fmla="*/ 259566 h 408523"/>
                            <a:gd name="connsiteX385" fmla="*/ 246917 w 629463"/>
                            <a:gd name="connsiteY385" fmla="*/ 263636 h 408523"/>
                            <a:gd name="connsiteX386" fmla="*/ 246009 w 629463"/>
                            <a:gd name="connsiteY386" fmla="*/ 267252 h 408523"/>
                            <a:gd name="connsiteX387" fmla="*/ 243301 w 629463"/>
                            <a:gd name="connsiteY387" fmla="*/ 268614 h 408523"/>
                            <a:gd name="connsiteX388" fmla="*/ 241485 w 629463"/>
                            <a:gd name="connsiteY388" fmla="*/ 271322 h 408523"/>
                            <a:gd name="connsiteX389" fmla="*/ 244647 w 629463"/>
                            <a:gd name="connsiteY389" fmla="*/ 274030 h 408523"/>
                            <a:gd name="connsiteX390" fmla="*/ 246917 w 629463"/>
                            <a:gd name="connsiteY390" fmla="*/ 276300 h 408523"/>
                            <a:gd name="connsiteX391" fmla="*/ 243755 w 629463"/>
                            <a:gd name="connsiteY391" fmla="*/ 278571 h 408523"/>
                            <a:gd name="connsiteX392" fmla="*/ 240593 w 629463"/>
                            <a:gd name="connsiteY392" fmla="*/ 279933 h 408523"/>
                            <a:gd name="connsiteX393" fmla="*/ 236069 w 629463"/>
                            <a:gd name="connsiteY393" fmla="*/ 281749 h 408523"/>
                            <a:gd name="connsiteX394" fmla="*/ 238777 w 629463"/>
                            <a:gd name="connsiteY394" fmla="*/ 285365 h 408523"/>
                            <a:gd name="connsiteX395" fmla="*/ 241047 w 629463"/>
                            <a:gd name="connsiteY395" fmla="*/ 290797 h 408523"/>
                            <a:gd name="connsiteX396" fmla="*/ 242863 w 629463"/>
                            <a:gd name="connsiteY396" fmla="*/ 296684 h 408523"/>
                            <a:gd name="connsiteX397" fmla="*/ 246934 w 629463"/>
                            <a:gd name="connsiteY397" fmla="*/ 300754 h 408523"/>
                            <a:gd name="connsiteX398" fmla="*/ 254620 w 629463"/>
                            <a:gd name="connsiteY398" fmla="*/ 307094 h 408523"/>
                            <a:gd name="connsiteX399" fmla="*/ 258690 w 629463"/>
                            <a:gd name="connsiteY399" fmla="*/ 309364 h 408523"/>
                            <a:gd name="connsiteX400" fmla="*/ 263214 w 629463"/>
                            <a:gd name="connsiteY400" fmla="*/ 311635 h 408523"/>
                            <a:gd name="connsiteX401" fmla="*/ 267738 w 629463"/>
                            <a:gd name="connsiteY401" fmla="*/ 312543 h 408523"/>
                            <a:gd name="connsiteX402" fmla="*/ 272263 w 629463"/>
                            <a:gd name="connsiteY402" fmla="*/ 316159 h 408523"/>
                            <a:gd name="connsiteX403" fmla="*/ 274079 w 629463"/>
                            <a:gd name="connsiteY403" fmla="*/ 317067 h 408523"/>
                            <a:gd name="connsiteX404" fmla="*/ 277241 w 629463"/>
                            <a:gd name="connsiteY404" fmla="*/ 321137 h 408523"/>
                            <a:gd name="connsiteX405" fmla="*/ 280403 w 629463"/>
                            <a:gd name="connsiteY405" fmla="*/ 324299 h 408523"/>
                            <a:gd name="connsiteX406" fmla="*/ 284019 w 629463"/>
                            <a:gd name="connsiteY406" fmla="*/ 327007 h 408523"/>
                            <a:gd name="connsiteX407" fmla="*/ 288543 w 629463"/>
                            <a:gd name="connsiteY407" fmla="*/ 328823 h 408523"/>
                            <a:gd name="connsiteX408" fmla="*/ 293067 w 629463"/>
                            <a:gd name="connsiteY408" fmla="*/ 330639 h 408523"/>
                            <a:gd name="connsiteX409" fmla="*/ 298046 w 629463"/>
                            <a:gd name="connsiteY409" fmla="*/ 332456 h 408523"/>
                            <a:gd name="connsiteX410" fmla="*/ 303932 w 629463"/>
                            <a:gd name="connsiteY410" fmla="*/ 334272 h 408523"/>
                            <a:gd name="connsiteX411" fmla="*/ 309364 w 629463"/>
                            <a:gd name="connsiteY411" fmla="*/ 335180 h 408523"/>
                            <a:gd name="connsiteX412" fmla="*/ 314797 w 629463"/>
                            <a:gd name="connsiteY412" fmla="*/ 335634 h 408523"/>
                            <a:gd name="connsiteX413" fmla="*/ 316613 w 629463"/>
                            <a:gd name="connsiteY413" fmla="*/ 336088 h 408523"/>
                            <a:gd name="connsiteX414" fmla="*/ 319321 w 629463"/>
                            <a:gd name="connsiteY414" fmla="*/ 339704 h 408523"/>
                            <a:gd name="connsiteX415" fmla="*/ 322937 w 629463"/>
                            <a:gd name="connsiteY415" fmla="*/ 343320 h 408523"/>
                            <a:gd name="connsiteX416" fmla="*/ 328369 w 629463"/>
                            <a:gd name="connsiteY416" fmla="*/ 346028 h 408523"/>
                            <a:gd name="connsiteX417" fmla="*/ 333347 w 629463"/>
                            <a:gd name="connsiteY417" fmla="*/ 348736 h 408523"/>
                            <a:gd name="connsiteX418" fmla="*/ 338325 w 629463"/>
                            <a:gd name="connsiteY418" fmla="*/ 351444 h 408523"/>
                            <a:gd name="connsiteX419" fmla="*/ 343758 w 629463"/>
                            <a:gd name="connsiteY419" fmla="*/ 353260 h 408523"/>
                            <a:gd name="connsiteX420" fmla="*/ 347374 w 629463"/>
                            <a:gd name="connsiteY420" fmla="*/ 355077 h 408523"/>
                            <a:gd name="connsiteX421" fmla="*/ 350990 w 629463"/>
                            <a:gd name="connsiteY421" fmla="*/ 356439 h 408523"/>
                            <a:gd name="connsiteX422" fmla="*/ 357784 w 629463"/>
                            <a:gd name="connsiteY422" fmla="*/ 358709 h 408523"/>
                            <a:gd name="connsiteX423" fmla="*/ 361855 w 629463"/>
                            <a:gd name="connsiteY423" fmla="*/ 362325 h 408523"/>
                            <a:gd name="connsiteX424" fmla="*/ 367287 w 629463"/>
                            <a:gd name="connsiteY424" fmla="*/ 362325 h 408523"/>
                            <a:gd name="connsiteX425" fmla="*/ 372265 w 629463"/>
                            <a:gd name="connsiteY425" fmla="*/ 363687 h 408523"/>
                            <a:gd name="connsiteX426" fmla="*/ 378151 w 629463"/>
                            <a:gd name="connsiteY426" fmla="*/ 365957 h 408523"/>
                            <a:gd name="connsiteX427" fmla="*/ 381313 w 629463"/>
                            <a:gd name="connsiteY427" fmla="*/ 366865 h 408523"/>
                            <a:gd name="connsiteX428" fmla="*/ 382676 w 629463"/>
                            <a:gd name="connsiteY428" fmla="*/ 368682 h 408523"/>
                            <a:gd name="connsiteX429" fmla="*/ 385384 w 629463"/>
                            <a:gd name="connsiteY429" fmla="*/ 371390 h 408523"/>
                            <a:gd name="connsiteX430" fmla="*/ 389000 w 629463"/>
                            <a:gd name="connsiteY430" fmla="*/ 371390 h 408523"/>
                            <a:gd name="connsiteX431" fmla="*/ 393978 w 629463"/>
                            <a:gd name="connsiteY431" fmla="*/ 373660 h 408523"/>
                            <a:gd name="connsiteX432" fmla="*/ 397140 w 629463"/>
                            <a:gd name="connsiteY432" fmla="*/ 377276 h 408523"/>
                            <a:gd name="connsiteX433" fmla="*/ 403026 w 629463"/>
                            <a:gd name="connsiteY433" fmla="*/ 378638 h 408523"/>
                            <a:gd name="connsiteX434" fmla="*/ 408005 w 629463"/>
                            <a:gd name="connsiteY434" fmla="*/ 378638 h 408523"/>
                            <a:gd name="connsiteX435" fmla="*/ 411621 w 629463"/>
                            <a:gd name="connsiteY435" fmla="*/ 379546 h 408523"/>
                            <a:gd name="connsiteX436" fmla="*/ 417053 w 629463"/>
                            <a:gd name="connsiteY436" fmla="*/ 381816 h 408523"/>
                            <a:gd name="connsiteX437" fmla="*/ 421577 w 629463"/>
                            <a:gd name="connsiteY437" fmla="*/ 382270 h 408523"/>
                            <a:gd name="connsiteX438" fmla="*/ 425647 w 629463"/>
                            <a:gd name="connsiteY438" fmla="*/ 383633 h 408523"/>
                            <a:gd name="connsiteX439" fmla="*/ 429718 w 629463"/>
                            <a:gd name="connsiteY439" fmla="*/ 383633 h 408523"/>
                            <a:gd name="connsiteX440" fmla="*/ 433334 w 629463"/>
                            <a:gd name="connsiteY440" fmla="*/ 382724 h 408523"/>
                            <a:gd name="connsiteX441" fmla="*/ 438312 w 629463"/>
                            <a:gd name="connsiteY441" fmla="*/ 381816 h 408523"/>
                            <a:gd name="connsiteX442" fmla="*/ 441474 w 629463"/>
                            <a:gd name="connsiteY442" fmla="*/ 380454 h 408523"/>
                            <a:gd name="connsiteX443" fmla="*/ 445998 w 629463"/>
                            <a:gd name="connsiteY443" fmla="*/ 378638 h 408523"/>
                            <a:gd name="connsiteX444" fmla="*/ 449614 w 629463"/>
                            <a:gd name="connsiteY444" fmla="*/ 376822 h 408523"/>
                            <a:gd name="connsiteX445" fmla="*/ 452322 w 629463"/>
                            <a:gd name="connsiteY445" fmla="*/ 374552 h 408523"/>
                            <a:gd name="connsiteX446" fmla="*/ 456392 w 629463"/>
                            <a:gd name="connsiteY446" fmla="*/ 372735 h 408523"/>
                            <a:gd name="connsiteX447" fmla="*/ 458209 w 629463"/>
                            <a:gd name="connsiteY447" fmla="*/ 371827 h 408523"/>
                            <a:gd name="connsiteX448" fmla="*/ 461371 w 629463"/>
                            <a:gd name="connsiteY448" fmla="*/ 370465 h 408523"/>
                            <a:gd name="connsiteX449" fmla="*/ 463641 w 629463"/>
                            <a:gd name="connsiteY449" fmla="*/ 368649 h 408523"/>
                            <a:gd name="connsiteX450" fmla="*/ 465911 w 629463"/>
                            <a:gd name="connsiteY450" fmla="*/ 369103 h 408523"/>
                            <a:gd name="connsiteX451" fmla="*/ 467273 w 629463"/>
                            <a:gd name="connsiteY451" fmla="*/ 371811 h 408523"/>
                            <a:gd name="connsiteX452" fmla="*/ 467727 w 629463"/>
                            <a:gd name="connsiteY452" fmla="*/ 373173 h 408523"/>
                            <a:gd name="connsiteX453" fmla="*/ 469997 w 629463"/>
                            <a:gd name="connsiteY453" fmla="*/ 371811 h 408523"/>
                            <a:gd name="connsiteX454" fmla="*/ 470452 w 629463"/>
                            <a:gd name="connsiteY454" fmla="*/ 370449 h 408523"/>
                            <a:gd name="connsiteX455" fmla="*/ 472268 w 629463"/>
                            <a:gd name="connsiteY455" fmla="*/ 371357 h 408523"/>
                            <a:gd name="connsiteX456" fmla="*/ 474976 w 629463"/>
                            <a:gd name="connsiteY456" fmla="*/ 372265 h 408523"/>
                            <a:gd name="connsiteX457" fmla="*/ 476338 w 629463"/>
                            <a:gd name="connsiteY457" fmla="*/ 373627 h 408523"/>
                            <a:gd name="connsiteX458" fmla="*/ 476792 w 629463"/>
                            <a:gd name="connsiteY458" fmla="*/ 375898 h 408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Lst>
                          <a:rect l="l" t="t" r="r" b="b"/>
                          <a:pathLst>
                            <a:path w="629463" h="408523">
                              <a:moveTo>
                                <a:pt x="477019" y="375946"/>
                              </a:moveTo>
                              <a:lnTo>
                                <a:pt x="504164" y="394497"/>
                              </a:lnTo>
                              <a:lnTo>
                                <a:pt x="502348" y="396313"/>
                              </a:lnTo>
                              <a:lnTo>
                                <a:pt x="515921" y="408524"/>
                              </a:lnTo>
                              <a:lnTo>
                                <a:pt x="515921" y="398567"/>
                              </a:lnTo>
                              <a:lnTo>
                                <a:pt x="519083" y="395859"/>
                              </a:lnTo>
                              <a:lnTo>
                                <a:pt x="515012" y="392243"/>
                              </a:lnTo>
                              <a:lnTo>
                                <a:pt x="523607" y="375946"/>
                              </a:lnTo>
                              <a:lnTo>
                                <a:pt x="551206" y="375946"/>
                              </a:lnTo>
                              <a:lnTo>
                                <a:pt x="553476" y="367806"/>
                              </a:lnTo>
                              <a:lnTo>
                                <a:pt x="548498" y="367806"/>
                              </a:lnTo>
                              <a:lnTo>
                                <a:pt x="548498" y="364644"/>
                              </a:lnTo>
                              <a:lnTo>
                                <a:pt x="542158" y="358757"/>
                              </a:lnTo>
                              <a:lnTo>
                                <a:pt x="531293" y="350163"/>
                              </a:lnTo>
                              <a:lnTo>
                                <a:pt x="540341" y="350163"/>
                              </a:lnTo>
                              <a:lnTo>
                                <a:pt x="540796" y="338845"/>
                              </a:lnTo>
                              <a:lnTo>
                                <a:pt x="579259" y="338845"/>
                              </a:lnTo>
                              <a:lnTo>
                                <a:pt x="581075" y="336137"/>
                              </a:lnTo>
                              <a:lnTo>
                                <a:pt x="583784" y="336137"/>
                              </a:lnTo>
                              <a:lnTo>
                                <a:pt x="592378" y="323018"/>
                              </a:lnTo>
                              <a:lnTo>
                                <a:pt x="595994" y="323018"/>
                              </a:lnTo>
                              <a:lnTo>
                                <a:pt x="600972" y="316224"/>
                              </a:lnTo>
                              <a:lnTo>
                                <a:pt x="603680" y="317586"/>
                              </a:lnTo>
                              <a:lnTo>
                                <a:pt x="601864" y="325272"/>
                              </a:lnTo>
                              <a:lnTo>
                                <a:pt x="603680" y="326180"/>
                              </a:lnTo>
                              <a:lnTo>
                                <a:pt x="606388" y="329342"/>
                              </a:lnTo>
                              <a:lnTo>
                                <a:pt x="613183" y="307175"/>
                              </a:lnTo>
                              <a:lnTo>
                                <a:pt x="610912" y="307175"/>
                              </a:lnTo>
                              <a:lnTo>
                                <a:pt x="613183" y="302197"/>
                              </a:lnTo>
                              <a:lnTo>
                                <a:pt x="606388" y="302197"/>
                              </a:lnTo>
                              <a:cubicBezTo>
                                <a:pt x="606388" y="302197"/>
                                <a:pt x="614074" y="296311"/>
                                <a:pt x="614529" y="295403"/>
                              </a:cubicBezTo>
                              <a:cubicBezTo>
                                <a:pt x="614983" y="294494"/>
                                <a:pt x="614529" y="285446"/>
                                <a:pt x="614529" y="285446"/>
                              </a:cubicBezTo>
                              <a:lnTo>
                                <a:pt x="620869" y="278214"/>
                              </a:lnTo>
                              <a:lnTo>
                                <a:pt x="624485" y="280030"/>
                              </a:lnTo>
                              <a:lnTo>
                                <a:pt x="624485" y="284100"/>
                              </a:lnTo>
                              <a:lnTo>
                                <a:pt x="629463" y="278214"/>
                              </a:lnTo>
                              <a:lnTo>
                                <a:pt x="623123" y="276398"/>
                              </a:lnTo>
                              <a:lnTo>
                                <a:pt x="627647" y="269149"/>
                              </a:lnTo>
                              <a:lnTo>
                                <a:pt x="627193" y="256485"/>
                              </a:lnTo>
                              <a:lnTo>
                                <a:pt x="607734" y="256485"/>
                              </a:lnTo>
                              <a:lnTo>
                                <a:pt x="602302" y="255123"/>
                              </a:lnTo>
                              <a:lnTo>
                                <a:pt x="596870" y="257393"/>
                              </a:lnTo>
                              <a:lnTo>
                                <a:pt x="590529" y="256485"/>
                              </a:lnTo>
                              <a:lnTo>
                                <a:pt x="586005" y="260101"/>
                              </a:lnTo>
                              <a:lnTo>
                                <a:pt x="567000" y="263263"/>
                              </a:lnTo>
                              <a:lnTo>
                                <a:pt x="559768" y="265079"/>
                              </a:lnTo>
                              <a:lnTo>
                                <a:pt x="553428" y="271419"/>
                              </a:lnTo>
                              <a:lnTo>
                                <a:pt x="552065" y="278668"/>
                              </a:lnTo>
                              <a:lnTo>
                                <a:pt x="551157" y="287262"/>
                              </a:lnTo>
                              <a:lnTo>
                                <a:pt x="551157" y="292694"/>
                              </a:lnTo>
                              <a:cubicBezTo>
                                <a:pt x="551157" y="292694"/>
                                <a:pt x="547995" y="295403"/>
                                <a:pt x="547995" y="295403"/>
                              </a:cubicBezTo>
                              <a:lnTo>
                                <a:pt x="546633" y="304451"/>
                              </a:lnTo>
                              <a:lnTo>
                                <a:pt x="533061" y="315316"/>
                              </a:lnTo>
                              <a:lnTo>
                                <a:pt x="534877" y="318932"/>
                              </a:lnTo>
                              <a:lnTo>
                                <a:pt x="533515" y="321202"/>
                              </a:lnTo>
                              <a:lnTo>
                                <a:pt x="528536" y="324364"/>
                              </a:lnTo>
                              <a:lnTo>
                                <a:pt x="524920" y="325272"/>
                              </a:lnTo>
                              <a:lnTo>
                                <a:pt x="520850" y="322564"/>
                              </a:lnTo>
                              <a:lnTo>
                                <a:pt x="517234" y="321656"/>
                              </a:lnTo>
                              <a:lnTo>
                                <a:pt x="524028" y="321656"/>
                              </a:lnTo>
                              <a:lnTo>
                                <a:pt x="531261" y="317132"/>
                              </a:lnTo>
                              <a:lnTo>
                                <a:pt x="529445" y="316224"/>
                              </a:lnTo>
                              <a:lnTo>
                                <a:pt x="523104" y="319840"/>
                              </a:lnTo>
                              <a:lnTo>
                                <a:pt x="515872" y="318932"/>
                              </a:lnTo>
                              <a:lnTo>
                                <a:pt x="509531" y="319840"/>
                              </a:lnTo>
                              <a:lnTo>
                                <a:pt x="505007" y="321656"/>
                              </a:lnTo>
                              <a:lnTo>
                                <a:pt x="500483" y="324364"/>
                              </a:lnTo>
                              <a:lnTo>
                                <a:pt x="497775" y="324818"/>
                              </a:lnTo>
                              <a:lnTo>
                                <a:pt x="488273" y="325272"/>
                              </a:lnTo>
                              <a:lnTo>
                                <a:pt x="485111" y="325726"/>
                              </a:lnTo>
                              <a:lnTo>
                                <a:pt x="479678" y="328434"/>
                              </a:lnTo>
                              <a:lnTo>
                                <a:pt x="474246" y="330704"/>
                              </a:lnTo>
                              <a:lnTo>
                                <a:pt x="469722" y="331612"/>
                              </a:lnTo>
                              <a:lnTo>
                                <a:pt x="465652" y="328904"/>
                              </a:lnTo>
                              <a:lnTo>
                                <a:pt x="463836" y="326634"/>
                              </a:lnTo>
                              <a:lnTo>
                                <a:pt x="461565" y="322564"/>
                              </a:lnTo>
                              <a:lnTo>
                                <a:pt x="457949" y="322564"/>
                              </a:lnTo>
                              <a:lnTo>
                                <a:pt x="456133" y="319856"/>
                              </a:lnTo>
                              <a:lnTo>
                                <a:pt x="443469" y="318948"/>
                              </a:lnTo>
                              <a:lnTo>
                                <a:pt x="438036" y="313970"/>
                              </a:lnTo>
                              <a:lnTo>
                                <a:pt x="436220" y="309445"/>
                              </a:lnTo>
                              <a:lnTo>
                                <a:pt x="431242" y="306283"/>
                              </a:lnTo>
                              <a:lnTo>
                                <a:pt x="428972" y="303121"/>
                              </a:lnTo>
                              <a:lnTo>
                                <a:pt x="428972" y="296327"/>
                              </a:lnTo>
                              <a:cubicBezTo>
                                <a:pt x="428972" y="296327"/>
                                <a:pt x="425356" y="292257"/>
                                <a:pt x="425356" y="292257"/>
                              </a:cubicBezTo>
                              <a:lnTo>
                                <a:pt x="421739" y="287278"/>
                              </a:lnTo>
                              <a:lnTo>
                                <a:pt x="417215" y="281846"/>
                              </a:lnTo>
                              <a:lnTo>
                                <a:pt x="411783" y="274160"/>
                              </a:lnTo>
                              <a:lnTo>
                                <a:pt x="408167" y="266928"/>
                              </a:lnTo>
                              <a:lnTo>
                                <a:pt x="405005" y="261949"/>
                              </a:lnTo>
                              <a:lnTo>
                                <a:pt x="405005" y="258787"/>
                              </a:lnTo>
                              <a:lnTo>
                                <a:pt x="401843" y="255171"/>
                              </a:lnTo>
                              <a:lnTo>
                                <a:pt x="401843" y="248377"/>
                              </a:lnTo>
                              <a:lnTo>
                                <a:pt x="406367" y="255609"/>
                              </a:lnTo>
                              <a:lnTo>
                                <a:pt x="408183" y="256517"/>
                              </a:lnTo>
                              <a:lnTo>
                                <a:pt x="408183" y="261495"/>
                              </a:lnTo>
                              <a:cubicBezTo>
                                <a:pt x="408183" y="261495"/>
                                <a:pt x="409999" y="256517"/>
                                <a:pt x="409999" y="256517"/>
                              </a:cubicBezTo>
                              <a:lnTo>
                                <a:pt x="406383" y="251993"/>
                              </a:lnTo>
                              <a:lnTo>
                                <a:pt x="400497" y="241582"/>
                              </a:lnTo>
                              <a:lnTo>
                                <a:pt x="400497" y="195432"/>
                              </a:lnTo>
                              <a:lnTo>
                                <a:pt x="397335" y="192270"/>
                              </a:lnTo>
                              <a:lnTo>
                                <a:pt x="397335" y="188654"/>
                              </a:lnTo>
                              <a:lnTo>
                                <a:pt x="400951" y="191362"/>
                              </a:lnTo>
                              <a:lnTo>
                                <a:pt x="400951" y="182314"/>
                              </a:lnTo>
                              <a:lnTo>
                                <a:pt x="402767" y="180044"/>
                              </a:lnTo>
                              <a:cubicBezTo>
                                <a:pt x="402767" y="180044"/>
                                <a:pt x="402767" y="173249"/>
                                <a:pt x="401859" y="173249"/>
                              </a:cubicBezTo>
                              <a:cubicBezTo>
                                <a:pt x="400951" y="173249"/>
                                <a:pt x="400951" y="169633"/>
                                <a:pt x="400951" y="169633"/>
                              </a:cubicBezTo>
                              <a:lnTo>
                                <a:pt x="406383" y="169633"/>
                              </a:lnTo>
                              <a:lnTo>
                                <a:pt x="409091" y="171449"/>
                              </a:lnTo>
                              <a:lnTo>
                                <a:pt x="406383" y="177336"/>
                              </a:lnTo>
                              <a:lnTo>
                                <a:pt x="410907" y="172357"/>
                              </a:lnTo>
                              <a:lnTo>
                                <a:pt x="412642" y="161379"/>
                              </a:lnTo>
                              <a:lnTo>
                                <a:pt x="411410" y="155217"/>
                              </a:lnTo>
                              <a:lnTo>
                                <a:pt x="406837" y="155623"/>
                              </a:lnTo>
                              <a:lnTo>
                                <a:pt x="393719" y="155623"/>
                              </a:lnTo>
                              <a:lnTo>
                                <a:pt x="381054" y="150644"/>
                              </a:lnTo>
                              <a:lnTo>
                                <a:pt x="374714" y="147028"/>
                              </a:lnTo>
                              <a:lnTo>
                                <a:pt x="369736" y="139796"/>
                              </a:lnTo>
                              <a:lnTo>
                                <a:pt x="367465" y="136180"/>
                              </a:lnTo>
                              <a:lnTo>
                                <a:pt x="367465" y="131202"/>
                              </a:lnTo>
                              <a:lnTo>
                                <a:pt x="365649" y="123516"/>
                              </a:lnTo>
                              <a:lnTo>
                                <a:pt x="364287" y="120807"/>
                              </a:lnTo>
                              <a:lnTo>
                                <a:pt x="359309" y="115375"/>
                              </a:lnTo>
                              <a:lnTo>
                                <a:pt x="355693" y="109943"/>
                              </a:lnTo>
                              <a:lnTo>
                                <a:pt x="350714" y="105419"/>
                              </a:lnTo>
                              <a:cubicBezTo>
                                <a:pt x="350714" y="105419"/>
                                <a:pt x="345282" y="100441"/>
                                <a:pt x="345282" y="99532"/>
                              </a:cubicBezTo>
                              <a:cubicBezTo>
                                <a:pt x="345282" y="98624"/>
                                <a:pt x="343920" y="93192"/>
                                <a:pt x="343920" y="93192"/>
                              </a:cubicBezTo>
                              <a:lnTo>
                                <a:pt x="341212" y="88668"/>
                              </a:lnTo>
                              <a:lnTo>
                                <a:pt x="341212" y="85506"/>
                              </a:lnTo>
                              <a:lnTo>
                                <a:pt x="336234" y="80528"/>
                              </a:lnTo>
                              <a:lnTo>
                                <a:pt x="332618" y="78711"/>
                              </a:lnTo>
                              <a:lnTo>
                                <a:pt x="327639" y="74641"/>
                              </a:lnTo>
                              <a:lnTo>
                                <a:pt x="323115" y="71025"/>
                              </a:lnTo>
                              <a:lnTo>
                                <a:pt x="313159" y="68755"/>
                              </a:lnTo>
                              <a:lnTo>
                                <a:pt x="303656" y="68755"/>
                              </a:lnTo>
                              <a:lnTo>
                                <a:pt x="298678" y="71917"/>
                              </a:lnTo>
                              <a:lnTo>
                                <a:pt x="296862" y="78257"/>
                              </a:lnTo>
                              <a:lnTo>
                                <a:pt x="295046" y="82782"/>
                              </a:lnTo>
                              <a:lnTo>
                                <a:pt x="290521" y="87306"/>
                              </a:lnTo>
                              <a:lnTo>
                                <a:pt x="288251" y="89122"/>
                              </a:lnTo>
                              <a:lnTo>
                                <a:pt x="285089" y="86414"/>
                              </a:lnTo>
                              <a:lnTo>
                                <a:pt x="279657" y="85506"/>
                              </a:lnTo>
                              <a:lnTo>
                                <a:pt x="274679" y="82344"/>
                              </a:lnTo>
                              <a:lnTo>
                                <a:pt x="264268" y="75112"/>
                              </a:lnTo>
                              <a:lnTo>
                                <a:pt x="260652" y="71949"/>
                              </a:lnTo>
                              <a:lnTo>
                                <a:pt x="257944" y="63809"/>
                              </a:lnTo>
                              <a:lnTo>
                                <a:pt x="255236" y="54761"/>
                              </a:lnTo>
                              <a:lnTo>
                                <a:pt x="250712" y="49328"/>
                              </a:lnTo>
                              <a:lnTo>
                                <a:pt x="245280" y="45712"/>
                              </a:lnTo>
                              <a:lnTo>
                                <a:pt x="239847" y="41642"/>
                              </a:lnTo>
                              <a:lnTo>
                                <a:pt x="234415" y="35756"/>
                              </a:lnTo>
                              <a:lnTo>
                                <a:pt x="230799" y="32140"/>
                              </a:lnTo>
                              <a:lnTo>
                                <a:pt x="224912" y="27615"/>
                              </a:lnTo>
                              <a:lnTo>
                                <a:pt x="222642" y="22183"/>
                              </a:lnTo>
                              <a:lnTo>
                                <a:pt x="184633" y="22183"/>
                              </a:lnTo>
                              <a:lnTo>
                                <a:pt x="184633" y="33048"/>
                              </a:lnTo>
                              <a:lnTo>
                                <a:pt x="129434" y="33048"/>
                              </a:lnTo>
                              <a:lnTo>
                                <a:pt x="127164" y="33956"/>
                              </a:lnTo>
                              <a:lnTo>
                                <a:pt x="84176" y="18113"/>
                              </a:lnTo>
                              <a:lnTo>
                                <a:pt x="49782" y="6795"/>
                              </a:lnTo>
                              <a:lnTo>
                                <a:pt x="49782" y="0"/>
                              </a:lnTo>
                              <a:lnTo>
                                <a:pt x="23529" y="0"/>
                              </a:lnTo>
                              <a:lnTo>
                                <a:pt x="13573" y="2270"/>
                              </a:lnTo>
                              <a:lnTo>
                                <a:pt x="4978" y="2724"/>
                              </a:lnTo>
                              <a:lnTo>
                                <a:pt x="0" y="1816"/>
                              </a:lnTo>
                              <a:lnTo>
                                <a:pt x="4524" y="11319"/>
                              </a:lnTo>
                              <a:lnTo>
                                <a:pt x="6340" y="16751"/>
                              </a:lnTo>
                              <a:lnTo>
                                <a:pt x="11773" y="19913"/>
                              </a:lnTo>
                              <a:lnTo>
                                <a:pt x="11773" y="26253"/>
                              </a:lnTo>
                              <a:lnTo>
                                <a:pt x="19021" y="36664"/>
                              </a:lnTo>
                              <a:lnTo>
                                <a:pt x="19929" y="41188"/>
                              </a:lnTo>
                              <a:lnTo>
                                <a:pt x="23545" y="45258"/>
                              </a:lnTo>
                              <a:lnTo>
                                <a:pt x="24453" y="54761"/>
                              </a:lnTo>
                              <a:lnTo>
                                <a:pt x="26724" y="55669"/>
                              </a:lnTo>
                              <a:lnTo>
                                <a:pt x="29432" y="62009"/>
                              </a:lnTo>
                              <a:lnTo>
                                <a:pt x="29886" y="66533"/>
                              </a:lnTo>
                              <a:lnTo>
                                <a:pt x="33502" y="72420"/>
                              </a:lnTo>
                              <a:lnTo>
                                <a:pt x="40734" y="77852"/>
                              </a:lnTo>
                              <a:lnTo>
                                <a:pt x="45258" y="79214"/>
                              </a:lnTo>
                              <a:lnTo>
                                <a:pt x="52944" y="87354"/>
                              </a:lnTo>
                              <a:lnTo>
                                <a:pt x="55652" y="90516"/>
                              </a:lnTo>
                              <a:lnTo>
                                <a:pt x="59723" y="93678"/>
                              </a:lnTo>
                              <a:lnTo>
                                <a:pt x="64247" y="98203"/>
                              </a:lnTo>
                              <a:lnTo>
                                <a:pt x="63793" y="103181"/>
                              </a:lnTo>
                              <a:lnTo>
                                <a:pt x="63793" y="109067"/>
                              </a:lnTo>
                              <a:lnTo>
                                <a:pt x="62885" y="112683"/>
                              </a:lnTo>
                              <a:lnTo>
                                <a:pt x="60615" y="112229"/>
                              </a:lnTo>
                              <a:lnTo>
                                <a:pt x="65139" y="117662"/>
                              </a:lnTo>
                              <a:lnTo>
                                <a:pt x="61977" y="118570"/>
                              </a:lnTo>
                              <a:lnTo>
                                <a:pt x="58814" y="116300"/>
                              </a:lnTo>
                              <a:lnTo>
                                <a:pt x="56106" y="113137"/>
                              </a:lnTo>
                              <a:lnTo>
                                <a:pt x="50674" y="113591"/>
                              </a:lnTo>
                              <a:lnTo>
                                <a:pt x="47058" y="114499"/>
                              </a:lnTo>
                              <a:lnTo>
                                <a:pt x="42988" y="114499"/>
                              </a:lnTo>
                              <a:cubicBezTo>
                                <a:pt x="42988" y="114499"/>
                                <a:pt x="45696" y="118116"/>
                                <a:pt x="45696" y="118116"/>
                              </a:cubicBezTo>
                              <a:lnTo>
                                <a:pt x="48404" y="119024"/>
                              </a:lnTo>
                              <a:lnTo>
                                <a:pt x="51566" y="122640"/>
                              </a:lnTo>
                              <a:lnTo>
                                <a:pt x="55182" y="124910"/>
                              </a:lnTo>
                              <a:lnTo>
                                <a:pt x="56090" y="129434"/>
                              </a:lnTo>
                              <a:lnTo>
                                <a:pt x="61523" y="130796"/>
                              </a:lnTo>
                              <a:lnTo>
                                <a:pt x="64231" y="133067"/>
                              </a:lnTo>
                              <a:lnTo>
                                <a:pt x="65593" y="135775"/>
                              </a:lnTo>
                              <a:lnTo>
                                <a:pt x="69209" y="134867"/>
                              </a:lnTo>
                              <a:lnTo>
                                <a:pt x="71479" y="137575"/>
                              </a:lnTo>
                              <a:lnTo>
                                <a:pt x="73295" y="140283"/>
                              </a:lnTo>
                              <a:lnTo>
                                <a:pt x="76457" y="138466"/>
                              </a:lnTo>
                              <a:lnTo>
                                <a:pt x="80073" y="139828"/>
                              </a:lnTo>
                              <a:lnTo>
                                <a:pt x="83235" y="135304"/>
                              </a:lnTo>
                              <a:lnTo>
                                <a:pt x="84143" y="139828"/>
                              </a:lnTo>
                              <a:lnTo>
                                <a:pt x="88668" y="145261"/>
                              </a:lnTo>
                              <a:lnTo>
                                <a:pt x="91830" y="148877"/>
                              </a:lnTo>
                              <a:lnTo>
                                <a:pt x="97262" y="151585"/>
                              </a:lnTo>
                              <a:lnTo>
                                <a:pt x="99970" y="151131"/>
                              </a:lnTo>
                              <a:lnTo>
                                <a:pt x="102678" y="157017"/>
                              </a:lnTo>
                              <a:lnTo>
                                <a:pt x="104948" y="161088"/>
                              </a:lnTo>
                              <a:lnTo>
                                <a:pt x="104948" y="172406"/>
                              </a:lnTo>
                              <a:lnTo>
                                <a:pt x="105856" y="176022"/>
                              </a:lnTo>
                              <a:cubicBezTo>
                                <a:pt x="105856" y="176022"/>
                                <a:pt x="104948" y="179184"/>
                                <a:pt x="105856" y="179638"/>
                              </a:cubicBezTo>
                              <a:cubicBezTo>
                                <a:pt x="106764" y="180092"/>
                                <a:pt x="108564" y="183254"/>
                                <a:pt x="108564" y="183254"/>
                              </a:cubicBezTo>
                              <a:lnTo>
                                <a:pt x="112181" y="187779"/>
                              </a:lnTo>
                              <a:lnTo>
                                <a:pt x="113089" y="190487"/>
                              </a:lnTo>
                              <a:lnTo>
                                <a:pt x="115797" y="193195"/>
                              </a:lnTo>
                              <a:lnTo>
                                <a:pt x="120321" y="195465"/>
                              </a:lnTo>
                              <a:lnTo>
                                <a:pt x="124391" y="198627"/>
                              </a:lnTo>
                              <a:lnTo>
                                <a:pt x="127553" y="201335"/>
                              </a:lnTo>
                              <a:lnTo>
                                <a:pt x="132531" y="204497"/>
                              </a:lnTo>
                              <a:lnTo>
                                <a:pt x="136602" y="207205"/>
                              </a:lnTo>
                              <a:lnTo>
                                <a:pt x="139310" y="209913"/>
                              </a:lnTo>
                              <a:lnTo>
                                <a:pt x="143380" y="212183"/>
                              </a:lnTo>
                              <a:lnTo>
                                <a:pt x="144742" y="216707"/>
                              </a:lnTo>
                              <a:lnTo>
                                <a:pt x="146104" y="220778"/>
                              </a:lnTo>
                              <a:lnTo>
                                <a:pt x="147920" y="224848"/>
                              </a:lnTo>
                              <a:lnTo>
                                <a:pt x="151082" y="226664"/>
                              </a:lnTo>
                              <a:cubicBezTo>
                                <a:pt x="151082" y="226664"/>
                                <a:pt x="154698" y="226664"/>
                                <a:pt x="155606" y="226210"/>
                              </a:cubicBezTo>
                              <a:cubicBezTo>
                                <a:pt x="156514" y="225756"/>
                                <a:pt x="158314" y="223940"/>
                                <a:pt x="158314" y="223940"/>
                              </a:cubicBezTo>
                              <a:lnTo>
                                <a:pt x="160585" y="219416"/>
                              </a:lnTo>
                              <a:lnTo>
                                <a:pt x="161039" y="217145"/>
                              </a:lnTo>
                              <a:lnTo>
                                <a:pt x="161493" y="213529"/>
                              </a:lnTo>
                              <a:lnTo>
                                <a:pt x="160131" y="210367"/>
                              </a:lnTo>
                              <a:lnTo>
                                <a:pt x="156514" y="207659"/>
                              </a:lnTo>
                              <a:lnTo>
                                <a:pt x="153352" y="203135"/>
                              </a:lnTo>
                              <a:lnTo>
                                <a:pt x="151536" y="200427"/>
                              </a:lnTo>
                              <a:lnTo>
                                <a:pt x="152444" y="197265"/>
                              </a:lnTo>
                              <a:lnTo>
                                <a:pt x="151536" y="192287"/>
                              </a:lnTo>
                              <a:lnTo>
                                <a:pt x="149266" y="197719"/>
                              </a:lnTo>
                              <a:lnTo>
                                <a:pt x="145650" y="195449"/>
                              </a:lnTo>
                              <a:lnTo>
                                <a:pt x="143834" y="193632"/>
                              </a:lnTo>
                              <a:lnTo>
                                <a:pt x="142472" y="197249"/>
                              </a:lnTo>
                              <a:lnTo>
                                <a:pt x="139764" y="196794"/>
                              </a:lnTo>
                              <a:lnTo>
                                <a:pt x="135693" y="194087"/>
                              </a:lnTo>
                              <a:lnTo>
                                <a:pt x="134331" y="193178"/>
                              </a:lnTo>
                              <a:lnTo>
                                <a:pt x="133877" y="188654"/>
                              </a:lnTo>
                              <a:lnTo>
                                <a:pt x="133877" y="185038"/>
                              </a:lnTo>
                              <a:lnTo>
                                <a:pt x="133423" y="180514"/>
                              </a:lnTo>
                              <a:cubicBezTo>
                                <a:pt x="133423" y="180514"/>
                                <a:pt x="132515" y="175990"/>
                                <a:pt x="131607" y="175082"/>
                              </a:cubicBezTo>
                              <a:cubicBezTo>
                                <a:pt x="130699" y="174174"/>
                                <a:pt x="124813" y="167849"/>
                                <a:pt x="124813" y="167849"/>
                              </a:cubicBezTo>
                              <a:lnTo>
                                <a:pt x="123905" y="164687"/>
                              </a:lnTo>
                              <a:lnTo>
                                <a:pt x="121634" y="160617"/>
                              </a:lnTo>
                              <a:lnTo>
                                <a:pt x="119818" y="156093"/>
                              </a:lnTo>
                              <a:cubicBezTo>
                                <a:pt x="119818" y="156093"/>
                                <a:pt x="120726" y="155185"/>
                                <a:pt x="120726" y="154277"/>
                              </a:cubicBezTo>
                              <a:cubicBezTo>
                                <a:pt x="120726" y="153369"/>
                                <a:pt x="119364" y="146591"/>
                                <a:pt x="119364" y="146591"/>
                              </a:cubicBezTo>
                              <a:lnTo>
                                <a:pt x="117548" y="142974"/>
                              </a:lnTo>
                              <a:lnTo>
                                <a:pt x="115278" y="138450"/>
                              </a:lnTo>
                              <a:lnTo>
                                <a:pt x="111208" y="136180"/>
                              </a:lnTo>
                              <a:lnTo>
                                <a:pt x="112262" y="141110"/>
                              </a:lnTo>
                              <a:lnTo>
                                <a:pt x="112570" y="142520"/>
                              </a:lnTo>
                              <a:lnTo>
                                <a:pt x="108046" y="137088"/>
                              </a:lnTo>
                              <a:lnTo>
                                <a:pt x="107138" y="134380"/>
                              </a:lnTo>
                              <a:lnTo>
                                <a:pt x="105775" y="130764"/>
                              </a:lnTo>
                              <a:lnTo>
                                <a:pt x="102159" y="128494"/>
                              </a:lnTo>
                              <a:lnTo>
                                <a:pt x="101251" y="126224"/>
                              </a:lnTo>
                              <a:lnTo>
                                <a:pt x="98981" y="121699"/>
                              </a:lnTo>
                              <a:lnTo>
                                <a:pt x="92187" y="116267"/>
                              </a:lnTo>
                              <a:lnTo>
                                <a:pt x="90824" y="110381"/>
                              </a:lnTo>
                              <a:lnTo>
                                <a:pt x="88554" y="99970"/>
                              </a:lnTo>
                              <a:lnTo>
                                <a:pt x="81760" y="98608"/>
                              </a:lnTo>
                              <a:lnTo>
                                <a:pt x="79490" y="91376"/>
                              </a:lnTo>
                              <a:lnTo>
                                <a:pt x="76328" y="90468"/>
                              </a:lnTo>
                              <a:lnTo>
                                <a:pt x="74057" y="85944"/>
                              </a:lnTo>
                              <a:lnTo>
                                <a:pt x="71349" y="80965"/>
                              </a:lnTo>
                              <a:lnTo>
                                <a:pt x="69533" y="76441"/>
                              </a:lnTo>
                              <a:lnTo>
                                <a:pt x="60485" y="69209"/>
                              </a:lnTo>
                              <a:lnTo>
                                <a:pt x="58669" y="69209"/>
                              </a:lnTo>
                              <a:lnTo>
                                <a:pt x="54144" y="64685"/>
                              </a:lnTo>
                              <a:lnTo>
                                <a:pt x="53690" y="61523"/>
                              </a:lnTo>
                              <a:lnTo>
                                <a:pt x="51420" y="53836"/>
                              </a:lnTo>
                              <a:lnTo>
                                <a:pt x="52782" y="48858"/>
                              </a:lnTo>
                              <a:lnTo>
                                <a:pt x="49620" y="42972"/>
                              </a:lnTo>
                              <a:lnTo>
                                <a:pt x="47804" y="37994"/>
                              </a:lnTo>
                              <a:lnTo>
                                <a:pt x="47350" y="33015"/>
                              </a:lnTo>
                              <a:lnTo>
                                <a:pt x="47804" y="28491"/>
                              </a:lnTo>
                              <a:lnTo>
                                <a:pt x="48258" y="26675"/>
                              </a:lnTo>
                              <a:lnTo>
                                <a:pt x="46896" y="19881"/>
                              </a:lnTo>
                              <a:lnTo>
                                <a:pt x="55036" y="23951"/>
                              </a:lnTo>
                              <a:lnTo>
                                <a:pt x="59560" y="26221"/>
                              </a:lnTo>
                              <a:lnTo>
                                <a:pt x="62268" y="28929"/>
                              </a:lnTo>
                              <a:lnTo>
                                <a:pt x="66793" y="27567"/>
                              </a:lnTo>
                              <a:lnTo>
                                <a:pt x="67701" y="25751"/>
                              </a:lnTo>
                              <a:lnTo>
                                <a:pt x="71317" y="27567"/>
                              </a:lnTo>
                              <a:lnTo>
                                <a:pt x="74025" y="29383"/>
                              </a:lnTo>
                              <a:lnTo>
                                <a:pt x="74933" y="32999"/>
                              </a:lnTo>
                              <a:lnTo>
                                <a:pt x="78095" y="33907"/>
                              </a:lnTo>
                              <a:lnTo>
                                <a:pt x="81711" y="34815"/>
                              </a:lnTo>
                              <a:lnTo>
                                <a:pt x="83981" y="35723"/>
                              </a:lnTo>
                              <a:lnTo>
                                <a:pt x="83981" y="45680"/>
                              </a:lnTo>
                              <a:lnTo>
                                <a:pt x="84889" y="49750"/>
                              </a:lnTo>
                              <a:lnTo>
                                <a:pt x="86706" y="53820"/>
                              </a:lnTo>
                              <a:lnTo>
                                <a:pt x="89414" y="57890"/>
                              </a:lnTo>
                              <a:lnTo>
                                <a:pt x="91230" y="61961"/>
                              </a:lnTo>
                              <a:lnTo>
                                <a:pt x="92592" y="64668"/>
                              </a:lnTo>
                              <a:lnTo>
                                <a:pt x="93954" y="67377"/>
                              </a:lnTo>
                              <a:lnTo>
                                <a:pt x="96224" y="72809"/>
                              </a:lnTo>
                              <a:lnTo>
                                <a:pt x="98040" y="75517"/>
                              </a:lnTo>
                              <a:lnTo>
                                <a:pt x="98948" y="78225"/>
                              </a:lnTo>
                              <a:lnTo>
                                <a:pt x="98494" y="82749"/>
                              </a:lnTo>
                              <a:lnTo>
                                <a:pt x="97132" y="86365"/>
                              </a:lnTo>
                              <a:lnTo>
                                <a:pt x="95316" y="90435"/>
                              </a:lnTo>
                              <a:lnTo>
                                <a:pt x="100749" y="93143"/>
                              </a:lnTo>
                              <a:lnTo>
                                <a:pt x="102111" y="88165"/>
                              </a:lnTo>
                              <a:lnTo>
                                <a:pt x="102111" y="82733"/>
                              </a:lnTo>
                              <a:cubicBezTo>
                                <a:pt x="102111" y="82733"/>
                                <a:pt x="104381" y="86349"/>
                                <a:pt x="104381" y="86349"/>
                              </a:cubicBezTo>
                              <a:lnTo>
                                <a:pt x="105743" y="89511"/>
                              </a:lnTo>
                              <a:lnTo>
                                <a:pt x="108451" y="92673"/>
                              </a:lnTo>
                              <a:lnTo>
                                <a:pt x="111613" y="96289"/>
                              </a:lnTo>
                              <a:lnTo>
                                <a:pt x="113429" y="98997"/>
                              </a:lnTo>
                              <a:lnTo>
                                <a:pt x="116591" y="101705"/>
                              </a:lnTo>
                              <a:lnTo>
                                <a:pt x="118861" y="103975"/>
                              </a:lnTo>
                              <a:cubicBezTo>
                                <a:pt x="118861" y="103975"/>
                                <a:pt x="119315" y="104430"/>
                                <a:pt x="119770" y="105792"/>
                              </a:cubicBezTo>
                              <a:cubicBezTo>
                                <a:pt x="120224" y="107154"/>
                                <a:pt x="121586" y="109862"/>
                                <a:pt x="121586" y="109862"/>
                              </a:cubicBezTo>
                              <a:lnTo>
                                <a:pt x="122948" y="111224"/>
                              </a:lnTo>
                              <a:lnTo>
                                <a:pt x="130634" y="111224"/>
                              </a:lnTo>
                              <a:lnTo>
                                <a:pt x="133342" y="112586"/>
                              </a:lnTo>
                              <a:lnTo>
                                <a:pt x="135612" y="115294"/>
                              </a:lnTo>
                              <a:lnTo>
                                <a:pt x="136066" y="119818"/>
                              </a:lnTo>
                              <a:lnTo>
                                <a:pt x="136520" y="121634"/>
                              </a:lnTo>
                              <a:lnTo>
                                <a:pt x="138337" y="127067"/>
                              </a:lnTo>
                              <a:lnTo>
                                <a:pt x="141045" y="129337"/>
                              </a:lnTo>
                              <a:lnTo>
                                <a:pt x="145569" y="131607"/>
                              </a:lnTo>
                              <a:lnTo>
                                <a:pt x="148731" y="132515"/>
                              </a:lnTo>
                              <a:lnTo>
                                <a:pt x="151001" y="136131"/>
                              </a:lnTo>
                              <a:lnTo>
                                <a:pt x="153709" y="140655"/>
                              </a:lnTo>
                              <a:lnTo>
                                <a:pt x="158233" y="141564"/>
                              </a:lnTo>
                              <a:cubicBezTo>
                                <a:pt x="158233" y="141564"/>
                                <a:pt x="161849" y="141110"/>
                                <a:pt x="162758" y="142472"/>
                              </a:cubicBezTo>
                              <a:cubicBezTo>
                                <a:pt x="163666" y="143834"/>
                                <a:pt x="164574" y="144742"/>
                                <a:pt x="165466" y="146088"/>
                              </a:cubicBezTo>
                              <a:cubicBezTo>
                                <a:pt x="166374" y="147450"/>
                                <a:pt x="168174" y="147450"/>
                                <a:pt x="168174" y="148796"/>
                              </a:cubicBezTo>
                              <a:cubicBezTo>
                                <a:pt x="168174" y="150158"/>
                                <a:pt x="168174" y="151504"/>
                                <a:pt x="168174" y="151504"/>
                              </a:cubicBezTo>
                              <a:lnTo>
                                <a:pt x="165903" y="151504"/>
                              </a:lnTo>
                              <a:lnTo>
                                <a:pt x="164087" y="150142"/>
                              </a:lnTo>
                              <a:lnTo>
                                <a:pt x="162725" y="151504"/>
                              </a:lnTo>
                              <a:lnTo>
                                <a:pt x="160017" y="155574"/>
                              </a:lnTo>
                              <a:lnTo>
                                <a:pt x="161379" y="159190"/>
                              </a:lnTo>
                              <a:lnTo>
                                <a:pt x="162741" y="163260"/>
                              </a:lnTo>
                              <a:lnTo>
                                <a:pt x="165449" y="166422"/>
                              </a:lnTo>
                              <a:lnTo>
                                <a:pt x="168611" y="168693"/>
                              </a:lnTo>
                              <a:lnTo>
                                <a:pt x="169974" y="167785"/>
                              </a:lnTo>
                              <a:lnTo>
                                <a:pt x="171790" y="166422"/>
                              </a:lnTo>
                              <a:lnTo>
                                <a:pt x="179476" y="174109"/>
                              </a:lnTo>
                              <a:lnTo>
                                <a:pt x="181292" y="173655"/>
                              </a:lnTo>
                              <a:lnTo>
                                <a:pt x="187178" y="177725"/>
                              </a:lnTo>
                              <a:lnTo>
                                <a:pt x="189449" y="180433"/>
                              </a:lnTo>
                              <a:lnTo>
                                <a:pt x="190811" y="184957"/>
                              </a:lnTo>
                              <a:lnTo>
                                <a:pt x="192173" y="187665"/>
                              </a:lnTo>
                              <a:lnTo>
                                <a:pt x="195335" y="190373"/>
                              </a:lnTo>
                              <a:lnTo>
                                <a:pt x="198043" y="189919"/>
                              </a:lnTo>
                              <a:lnTo>
                                <a:pt x="199859" y="190827"/>
                              </a:lnTo>
                              <a:lnTo>
                                <a:pt x="201221" y="195351"/>
                              </a:lnTo>
                              <a:lnTo>
                                <a:pt x="206200" y="198513"/>
                              </a:lnTo>
                              <a:lnTo>
                                <a:pt x="209362" y="201222"/>
                              </a:lnTo>
                              <a:lnTo>
                                <a:pt x="212524" y="205746"/>
                              </a:lnTo>
                              <a:lnTo>
                                <a:pt x="214340" y="209816"/>
                              </a:lnTo>
                              <a:lnTo>
                                <a:pt x="217048" y="213886"/>
                              </a:lnTo>
                              <a:lnTo>
                                <a:pt x="221118" y="217956"/>
                              </a:lnTo>
                              <a:lnTo>
                                <a:pt x="223388" y="221118"/>
                              </a:lnTo>
                              <a:lnTo>
                                <a:pt x="227912" y="225188"/>
                              </a:lnTo>
                              <a:lnTo>
                                <a:pt x="230620" y="228804"/>
                              </a:lnTo>
                              <a:lnTo>
                                <a:pt x="234237" y="231967"/>
                              </a:lnTo>
                              <a:lnTo>
                                <a:pt x="236945" y="234675"/>
                              </a:lnTo>
                              <a:lnTo>
                                <a:pt x="237399" y="236491"/>
                              </a:lnTo>
                              <a:lnTo>
                                <a:pt x="236945" y="242377"/>
                              </a:lnTo>
                              <a:lnTo>
                                <a:pt x="237853" y="246447"/>
                              </a:lnTo>
                              <a:lnTo>
                                <a:pt x="237853" y="248717"/>
                              </a:lnTo>
                              <a:lnTo>
                                <a:pt x="240123" y="251425"/>
                              </a:lnTo>
                              <a:lnTo>
                                <a:pt x="241485" y="255496"/>
                              </a:lnTo>
                              <a:lnTo>
                                <a:pt x="245101" y="256404"/>
                              </a:lnTo>
                              <a:lnTo>
                                <a:pt x="245555" y="259566"/>
                              </a:lnTo>
                              <a:lnTo>
                                <a:pt x="246917" y="263636"/>
                              </a:lnTo>
                              <a:lnTo>
                                <a:pt x="246009" y="267252"/>
                              </a:lnTo>
                              <a:lnTo>
                                <a:pt x="243301" y="268614"/>
                              </a:lnTo>
                              <a:lnTo>
                                <a:pt x="241485" y="271322"/>
                              </a:lnTo>
                              <a:lnTo>
                                <a:pt x="244647" y="274030"/>
                              </a:lnTo>
                              <a:lnTo>
                                <a:pt x="246917" y="276300"/>
                              </a:lnTo>
                              <a:lnTo>
                                <a:pt x="243755" y="278571"/>
                              </a:lnTo>
                              <a:lnTo>
                                <a:pt x="240593" y="279933"/>
                              </a:lnTo>
                              <a:lnTo>
                                <a:pt x="236069" y="281749"/>
                              </a:lnTo>
                              <a:lnTo>
                                <a:pt x="238777" y="285365"/>
                              </a:lnTo>
                              <a:lnTo>
                                <a:pt x="241047" y="290797"/>
                              </a:lnTo>
                              <a:lnTo>
                                <a:pt x="242863" y="296684"/>
                              </a:lnTo>
                              <a:lnTo>
                                <a:pt x="246934" y="300754"/>
                              </a:lnTo>
                              <a:lnTo>
                                <a:pt x="254620" y="307094"/>
                              </a:lnTo>
                              <a:lnTo>
                                <a:pt x="258690" y="309364"/>
                              </a:lnTo>
                              <a:lnTo>
                                <a:pt x="263214" y="311635"/>
                              </a:lnTo>
                              <a:cubicBezTo>
                                <a:pt x="263214" y="311635"/>
                                <a:pt x="266830" y="311635"/>
                                <a:pt x="267738" y="312543"/>
                              </a:cubicBezTo>
                              <a:cubicBezTo>
                                <a:pt x="268646" y="313451"/>
                                <a:pt x="272263" y="316159"/>
                                <a:pt x="272263" y="316159"/>
                              </a:cubicBezTo>
                              <a:lnTo>
                                <a:pt x="274079" y="317067"/>
                              </a:lnTo>
                              <a:lnTo>
                                <a:pt x="277241" y="321137"/>
                              </a:lnTo>
                              <a:lnTo>
                                <a:pt x="280403" y="324299"/>
                              </a:lnTo>
                              <a:lnTo>
                                <a:pt x="284019" y="327007"/>
                              </a:lnTo>
                              <a:lnTo>
                                <a:pt x="288543" y="328823"/>
                              </a:lnTo>
                              <a:lnTo>
                                <a:pt x="293067" y="330639"/>
                              </a:lnTo>
                              <a:lnTo>
                                <a:pt x="298046" y="332456"/>
                              </a:lnTo>
                              <a:lnTo>
                                <a:pt x="303932" y="334272"/>
                              </a:lnTo>
                              <a:lnTo>
                                <a:pt x="309364" y="335180"/>
                              </a:lnTo>
                              <a:lnTo>
                                <a:pt x="314797" y="335634"/>
                              </a:lnTo>
                              <a:lnTo>
                                <a:pt x="316613" y="336088"/>
                              </a:lnTo>
                              <a:lnTo>
                                <a:pt x="319321" y="339704"/>
                              </a:lnTo>
                              <a:lnTo>
                                <a:pt x="322937" y="343320"/>
                              </a:lnTo>
                              <a:lnTo>
                                <a:pt x="328369" y="346028"/>
                              </a:lnTo>
                              <a:lnTo>
                                <a:pt x="333347" y="348736"/>
                              </a:lnTo>
                              <a:lnTo>
                                <a:pt x="338325" y="351444"/>
                              </a:lnTo>
                              <a:lnTo>
                                <a:pt x="343758" y="353260"/>
                              </a:lnTo>
                              <a:cubicBezTo>
                                <a:pt x="343758" y="353260"/>
                                <a:pt x="346466" y="354623"/>
                                <a:pt x="347374" y="355077"/>
                              </a:cubicBezTo>
                              <a:cubicBezTo>
                                <a:pt x="348282" y="355531"/>
                                <a:pt x="350082" y="355985"/>
                                <a:pt x="350990" y="356439"/>
                              </a:cubicBezTo>
                              <a:cubicBezTo>
                                <a:pt x="351898" y="356893"/>
                                <a:pt x="357784" y="358709"/>
                                <a:pt x="357784" y="358709"/>
                              </a:cubicBezTo>
                              <a:lnTo>
                                <a:pt x="361855" y="362325"/>
                              </a:lnTo>
                              <a:lnTo>
                                <a:pt x="367287" y="362325"/>
                              </a:lnTo>
                              <a:lnTo>
                                <a:pt x="372265" y="363687"/>
                              </a:lnTo>
                              <a:lnTo>
                                <a:pt x="378151" y="365957"/>
                              </a:lnTo>
                              <a:lnTo>
                                <a:pt x="381313" y="366865"/>
                              </a:lnTo>
                              <a:lnTo>
                                <a:pt x="382676" y="368682"/>
                              </a:lnTo>
                              <a:lnTo>
                                <a:pt x="385384" y="371390"/>
                              </a:lnTo>
                              <a:lnTo>
                                <a:pt x="389000" y="371390"/>
                              </a:lnTo>
                              <a:lnTo>
                                <a:pt x="393978" y="373660"/>
                              </a:lnTo>
                              <a:lnTo>
                                <a:pt x="397140" y="377276"/>
                              </a:lnTo>
                              <a:lnTo>
                                <a:pt x="403026" y="378638"/>
                              </a:lnTo>
                              <a:lnTo>
                                <a:pt x="408005" y="378638"/>
                              </a:lnTo>
                              <a:lnTo>
                                <a:pt x="411621" y="379546"/>
                              </a:lnTo>
                              <a:lnTo>
                                <a:pt x="417053" y="381816"/>
                              </a:lnTo>
                              <a:lnTo>
                                <a:pt x="421577" y="382270"/>
                              </a:lnTo>
                              <a:lnTo>
                                <a:pt x="425647" y="383633"/>
                              </a:lnTo>
                              <a:lnTo>
                                <a:pt x="429718" y="383633"/>
                              </a:lnTo>
                              <a:lnTo>
                                <a:pt x="433334" y="382724"/>
                              </a:lnTo>
                              <a:lnTo>
                                <a:pt x="438312" y="381816"/>
                              </a:lnTo>
                              <a:lnTo>
                                <a:pt x="441474" y="380454"/>
                              </a:lnTo>
                              <a:lnTo>
                                <a:pt x="445998" y="378638"/>
                              </a:lnTo>
                              <a:lnTo>
                                <a:pt x="449614" y="376822"/>
                              </a:lnTo>
                              <a:lnTo>
                                <a:pt x="452322" y="374552"/>
                              </a:lnTo>
                              <a:lnTo>
                                <a:pt x="456392" y="372735"/>
                              </a:lnTo>
                              <a:lnTo>
                                <a:pt x="458209" y="371827"/>
                              </a:lnTo>
                              <a:lnTo>
                                <a:pt x="461371" y="370465"/>
                              </a:lnTo>
                              <a:lnTo>
                                <a:pt x="463641" y="368649"/>
                              </a:lnTo>
                              <a:lnTo>
                                <a:pt x="465911" y="369103"/>
                              </a:lnTo>
                              <a:lnTo>
                                <a:pt x="467273" y="371811"/>
                              </a:lnTo>
                              <a:lnTo>
                                <a:pt x="467727" y="373173"/>
                              </a:lnTo>
                              <a:lnTo>
                                <a:pt x="469997" y="371811"/>
                              </a:lnTo>
                              <a:lnTo>
                                <a:pt x="470452" y="370449"/>
                              </a:lnTo>
                              <a:lnTo>
                                <a:pt x="472268" y="371357"/>
                              </a:lnTo>
                              <a:lnTo>
                                <a:pt x="474976" y="372265"/>
                              </a:lnTo>
                              <a:lnTo>
                                <a:pt x="476338" y="373627"/>
                              </a:lnTo>
                              <a:lnTo>
                                <a:pt x="476792" y="375898"/>
                              </a:ln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3" name="Freeform: Shape 292">
                          <a:extLst>
                            <a:ext uri="{FF2B5EF4-FFF2-40B4-BE49-F238E27FC236}">
                              <a16:creationId xmlns:a16="http://schemas.microsoft.com/office/drawing/2014/main" id="{98E3AC06-009D-0609-D2AE-2FF619D1614A}"/>
                            </a:ext>
                          </a:extLst>
                        </p:cNvPr>
                        <p:cNvSpPr/>
                        <p:nvPr/>
                      </p:nvSpPr>
                      <p:spPr>
                        <a:xfrm>
                          <a:off x="5369381" y="4016325"/>
                          <a:ext cx="83365" cy="86689"/>
                        </a:xfrm>
                        <a:custGeom>
                          <a:avLst/>
                          <a:gdLst>
                            <a:gd name="connsiteX0" fmla="*/ 908 w 83365"/>
                            <a:gd name="connsiteY0" fmla="*/ 69679 h 86689"/>
                            <a:gd name="connsiteX1" fmla="*/ 908 w 83365"/>
                            <a:gd name="connsiteY1" fmla="*/ 59723 h 86689"/>
                            <a:gd name="connsiteX2" fmla="*/ 4070 w 83365"/>
                            <a:gd name="connsiteY2" fmla="*/ 57014 h 86689"/>
                            <a:gd name="connsiteX3" fmla="*/ 0 w 83365"/>
                            <a:gd name="connsiteY3" fmla="*/ 53398 h 86689"/>
                            <a:gd name="connsiteX4" fmla="*/ 8594 w 83365"/>
                            <a:gd name="connsiteY4" fmla="*/ 37102 h 86689"/>
                            <a:gd name="connsiteX5" fmla="*/ 36194 w 83365"/>
                            <a:gd name="connsiteY5" fmla="*/ 37102 h 86689"/>
                            <a:gd name="connsiteX6" fmla="*/ 38464 w 83365"/>
                            <a:gd name="connsiteY6" fmla="*/ 28961 h 86689"/>
                            <a:gd name="connsiteX7" fmla="*/ 33486 w 83365"/>
                            <a:gd name="connsiteY7" fmla="*/ 28961 h 86689"/>
                            <a:gd name="connsiteX8" fmla="*/ 33486 w 83365"/>
                            <a:gd name="connsiteY8" fmla="*/ 25799 h 86689"/>
                            <a:gd name="connsiteX9" fmla="*/ 27145 w 83365"/>
                            <a:gd name="connsiteY9" fmla="*/ 19913 h 86689"/>
                            <a:gd name="connsiteX10" fmla="*/ 16281 w 83365"/>
                            <a:gd name="connsiteY10" fmla="*/ 11319 h 86689"/>
                            <a:gd name="connsiteX11" fmla="*/ 25329 w 83365"/>
                            <a:gd name="connsiteY11" fmla="*/ 11319 h 86689"/>
                            <a:gd name="connsiteX12" fmla="*/ 25783 w 83365"/>
                            <a:gd name="connsiteY12" fmla="*/ 0 h 86689"/>
                            <a:gd name="connsiteX13" fmla="*/ 64247 w 83365"/>
                            <a:gd name="connsiteY13" fmla="*/ 0 h 86689"/>
                            <a:gd name="connsiteX14" fmla="*/ 63485 w 83365"/>
                            <a:gd name="connsiteY14" fmla="*/ 32432 h 86689"/>
                            <a:gd name="connsiteX15" fmla="*/ 62885 w 83365"/>
                            <a:gd name="connsiteY15" fmla="*/ 38042 h 86689"/>
                            <a:gd name="connsiteX16" fmla="*/ 62285 w 83365"/>
                            <a:gd name="connsiteY16" fmla="*/ 40166 h 86689"/>
                            <a:gd name="connsiteX17" fmla="*/ 68787 w 83365"/>
                            <a:gd name="connsiteY17" fmla="*/ 40766 h 86689"/>
                            <a:gd name="connsiteX18" fmla="*/ 70020 w 83365"/>
                            <a:gd name="connsiteY18" fmla="*/ 41529 h 86689"/>
                            <a:gd name="connsiteX19" fmla="*/ 71528 w 83365"/>
                            <a:gd name="connsiteY19" fmla="*/ 42129 h 86689"/>
                            <a:gd name="connsiteX20" fmla="*/ 68787 w 83365"/>
                            <a:gd name="connsiteY20" fmla="*/ 43945 h 86689"/>
                            <a:gd name="connsiteX21" fmla="*/ 62123 w 83365"/>
                            <a:gd name="connsiteY21" fmla="*/ 47431 h 86689"/>
                            <a:gd name="connsiteX22" fmla="*/ 58490 w 83365"/>
                            <a:gd name="connsiteY22" fmla="*/ 48793 h 86689"/>
                            <a:gd name="connsiteX23" fmla="*/ 57890 w 83365"/>
                            <a:gd name="connsiteY23" fmla="*/ 49701 h 86689"/>
                            <a:gd name="connsiteX24" fmla="*/ 58798 w 83365"/>
                            <a:gd name="connsiteY24" fmla="*/ 50755 h 86689"/>
                            <a:gd name="connsiteX25" fmla="*/ 60615 w 83365"/>
                            <a:gd name="connsiteY25" fmla="*/ 51809 h 86689"/>
                            <a:gd name="connsiteX26" fmla="*/ 61669 w 83365"/>
                            <a:gd name="connsiteY26" fmla="*/ 51355 h 86689"/>
                            <a:gd name="connsiteX27" fmla="*/ 63485 w 83365"/>
                            <a:gd name="connsiteY27" fmla="*/ 51355 h 86689"/>
                            <a:gd name="connsiteX28" fmla="*/ 65755 w 83365"/>
                            <a:gd name="connsiteY28" fmla="*/ 49847 h 86689"/>
                            <a:gd name="connsiteX29" fmla="*/ 66355 w 83365"/>
                            <a:gd name="connsiteY29" fmla="*/ 49085 h 86689"/>
                            <a:gd name="connsiteX30" fmla="*/ 66809 w 83365"/>
                            <a:gd name="connsiteY30" fmla="*/ 47269 h 86689"/>
                            <a:gd name="connsiteX31" fmla="*/ 69160 w 83365"/>
                            <a:gd name="connsiteY31" fmla="*/ 45063 h 86689"/>
                            <a:gd name="connsiteX32" fmla="*/ 71512 w 83365"/>
                            <a:gd name="connsiteY32" fmla="*/ 43928 h 86689"/>
                            <a:gd name="connsiteX33" fmla="*/ 72728 w 83365"/>
                            <a:gd name="connsiteY33" fmla="*/ 43020 h 86689"/>
                            <a:gd name="connsiteX34" fmla="*/ 74317 w 83365"/>
                            <a:gd name="connsiteY34" fmla="*/ 43474 h 86689"/>
                            <a:gd name="connsiteX35" fmla="*/ 75760 w 83365"/>
                            <a:gd name="connsiteY35" fmla="*/ 41966 h 86689"/>
                            <a:gd name="connsiteX36" fmla="*/ 77203 w 83365"/>
                            <a:gd name="connsiteY36" fmla="*/ 42501 h 86689"/>
                            <a:gd name="connsiteX37" fmla="*/ 77203 w 83365"/>
                            <a:gd name="connsiteY37" fmla="*/ 41966 h 86689"/>
                            <a:gd name="connsiteX38" fmla="*/ 75387 w 83365"/>
                            <a:gd name="connsiteY38" fmla="*/ 40458 h 86689"/>
                            <a:gd name="connsiteX39" fmla="*/ 75014 w 83365"/>
                            <a:gd name="connsiteY39" fmla="*/ 38950 h 86689"/>
                            <a:gd name="connsiteX40" fmla="*/ 78582 w 83365"/>
                            <a:gd name="connsiteY40" fmla="*/ 41609 h 86689"/>
                            <a:gd name="connsiteX41" fmla="*/ 81695 w 83365"/>
                            <a:gd name="connsiteY41" fmla="*/ 43572 h 86689"/>
                            <a:gd name="connsiteX42" fmla="*/ 83365 w 83365"/>
                            <a:gd name="connsiteY42" fmla="*/ 44853 h 86689"/>
                            <a:gd name="connsiteX43" fmla="*/ 79733 w 83365"/>
                            <a:gd name="connsiteY43" fmla="*/ 48031 h 86689"/>
                            <a:gd name="connsiteX44" fmla="*/ 73668 w 83365"/>
                            <a:gd name="connsiteY44" fmla="*/ 52344 h 86689"/>
                            <a:gd name="connsiteX45" fmla="*/ 67068 w 83365"/>
                            <a:gd name="connsiteY45" fmla="*/ 56966 h 86689"/>
                            <a:gd name="connsiteX46" fmla="*/ 63209 w 83365"/>
                            <a:gd name="connsiteY46" fmla="*/ 58555 h 86689"/>
                            <a:gd name="connsiteX47" fmla="*/ 62528 w 83365"/>
                            <a:gd name="connsiteY47" fmla="*/ 60371 h 86689"/>
                            <a:gd name="connsiteX48" fmla="*/ 62220 w 83365"/>
                            <a:gd name="connsiteY48" fmla="*/ 62495 h 86689"/>
                            <a:gd name="connsiteX49" fmla="*/ 63047 w 83365"/>
                            <a:gd name="connsiteY49" fmla="*/ 65382 h 86689"/>
                            <a:gd name="connsiteX50" fmla="*/ 65171 w 83365"/>
                            <a:gd name="connsiteY50" fmla="*/ 68787 h 86689"/>
                            <a:gd name="connsiteX51" fmla="*/ 66079 w 83365"/>
                            <a:gd name="connsiteY51" fmla="*/ 71057 h 86689"/>
                            <a:gd name="connsiteX52" fmla="*/ 64571 w 83365"/>
                            <a:gd name="connsiteY52" fmla="*/ 72501 h 86689"/>
                            <a:gd name="connsiteX53" fmla="*/ 61912 w 83365"/>
                            <a:gd name="connsiteY53" fmla="*/ 72501 h 86689"/>
                            <a:gd name="connsiteX54" fmla="*/ 59415 w 83365"/>
                            <a:gd name="connsiteY54" fmla="*/ 72047 h 86689"/>
                            <a:gd name="connsiteX55" fmla="*/ 56982 w 83365"/>
                            <a:gd name="connsiteY55" fmla="*/ 71966 h 86689"/>
                            <a:gd name="connsiteX56" fmla="*/ 54550 w 83365"/>
                            <a:gd name="connsiteY56" fmla="*/ 72566 h 86689"/>
                            <a:gd name="connsiteX57" fmla="*/ 54631 w 83365"/>
                            <a:gd name="connsiteY57" fmla="*/ 74771 h 86689"/>
                            <a:gd name="connsiteX58" fmla="*/ 55539 w 83365"/>
                            <a:gd name="connsiteY58" fmla="*/ 75760 h 86689"/>
                            <a:gd name="connsiteX59" fmla="*/ 55085 w 83365"/>
                            <a:gd name="connsiteY59" fmla="*/ 76976 h 86689"/>
                            <a:gd name="connsiteX60" fmla="*/ 52280 w 83365"/>
                            <a:gd name="connsiteY60" fmla="*/ 77657 h 86689"/>
                            <a:gd name="connsiteX61" fmla="*/ 51145 w 83365"/>
                            <a:gd name="connsiteY61" fmla="*/ 79636 h 86689"/>
                            <a:gd name="connsiteX62" fmla="*/ 49701 w 83365"/>
                            <a:gd name="connsiteY62" fmla="*/ 80690 h 86689"/>
                            <a:gd name="connsiteX63" fmla="*/ 46361 w 83365"/>
                            <a:gd name="connsiteY63" fmla="*/ 82052 h 86689"/>
                            <a:gd name="connsiteX64" fmla="*/ 44772 w 83365"/>
                            <a:gd name="connsiteY64" fmla="*/ 84257 h 86689"/>
                            <a:gd name="connsiteX65" fmla="*/ 43945 w 83365"/>
                            <a:gd name="connsiteY65" fmla="*/ 86689 h 86689"/>
                            <a:gd name="connsiteX66" fmla="*/ 40458 w 83365"/>
                            <a:gd name="connsiteY66" fmla="*/ 85408 h 86689"/>
                            <a:gd name="connsiteX67" fmla="*/ 38415 w 83365"/>
                            <a:gd name="connsiteY67" fmla="*/ 84192 h 86689"/>
                            <a:gd name="connsiteX68" fmla="*/ 36437 w 83365"/>
                            <a:gd name="connsiteY68" fmla="*/ 83430 h 86689"/>
                            <a:gd name="connsiteX69" fmla="*/ 33859 w 83365"/>
                            <a:gd name="connsiteY69" fmla="*/ 83511 h 86689"/>
                            <a:gd name="connsiteX70" fmla="*/ 29772 w 83365"/>
                            <a:gd name="connsiteY70" fmla="*/ 83511 h 86689"/>
                            <a:gd name="connsiteX71" fmla="*/ 26886 w 83365"/>
                            <a:gd name="connsiteY71" fmla="*/ 83511 h 86689"/>
                            <a:gd name="connsiteX72" fmla="*/ 23626 w 83365"/>
                            <a:gd name="connsiteY72" fmla="*/ 82911 h 86689"/>
                            <a:gd name="connsiteX73" fmla="*/ 18324 w 83365"/>
                            <a:gd name="connsiteY73" fmla="*/ 82003 h 86689"/>
                            <a:gd name="connsiteX74" fmla="*/ 14383 w 83365"/>
                            <a:gd name="connsiteY74" fmla="*/ 80949 h 86689"/>
                            <a:gd name="connsiteX75" fmla="*/ 11497 w 83365"/>
                            <a:gd name="connsiteY75" fmla="*/ 79052 h 86689"/>
                            <a:gd name="connsiteX76" fmla="*/ 8692 w 83365"/>
                            <a:gd name="connsiteY76" fmla="*/ 76619 h 86689"/>
                            <a:gd name="connsiteX77" fmla="*/ 6649 w 83365"/>
                            <a:gd name="connsiteY77" fmla="*/ 75111 h 86689"/>
                            <a:gd name="connsiteX78" fmla="*/ 3989 w 83365"/>
                            <a:gd name="connsiteY78" fmla="*/ 72679 h 86689"/>
                            <a:gd name="connsiteX79" fmla="*/ 1557 w 83365"/>
                            <a:gd name="connsiteY79" fmla="*/ 71090 h 86689"/>
                            <a:gd name="connsiteX80" fmla="*/ 795 w 83365"/>
                            <a:gd name="connsiteY80" fmla="*/ 70490 h 86689"/>
                            <a:gd name="connsiteX81" fmla="*/ 892 w 83365"/>
                            <a:gd name="connsiteY81" fmla="*/ 69712 h 8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83365" h="86689">
                              <a:moveTo>
                                <a:pt x="908" y="69679"/>
                              </a:moveTo>
                              <a:lnTo>
                                <a:pt x="908" y="59723"/>
                              </a:lnTo>
                              <a:lnTo>
                                <a:pt x="4070" y="57014"/>
                              </a:lnTo>
                              <a:lnTo>
                                <a:pt x="0" y="53398"/>
                              </a:lnTo>
                              <a:lnTo>
                                <a:pt x="8594" y="37102"/>
                              </a:lnTo>
                              <a:lnTo>
                                <a:pt x="36194" y="37102"/>
                              </a:lnTo>
                              <a:lnTo>
                                <a:pt x="38464" y="28961"/>
                              </a:lnTo>
                              <a:lnTo>
                                <a:pt x="33486" y="28961"/>
                              </a:lnTo>
                              <a:lnTo>
                                <a:pt x="33486" y="25799"/>
                              </a:lnTo>
                              <a:lnTo>
                                <a:pt x="27145" y="19913"/>
                              </a:lnTo>
                              <a:lnTo>
                                <a:pt x="16281" y="11319"/>
                              </a:lnTo>
                              <a:lnTo>
                                <a:pt x="25329" y="11319"/>
                              </a:lnTo>
                              <a:lnTo>
                                <a:pt x="25783" y="0"/>
                              </a:lnTo>
                              <a:lnTo>
                                <a:pt x="64247" y="0"/>
                              </a:lnTo>
                              <a:lnTo>
                                <a:pt x="63485" y="32432"/>
                              </a:lnTo>
                              <a:lnTo>
                                <a:pt x="62885" y="38042"/>
                              </a:lnTo>
                              <a:lnTo>
                                <a:pt x="62285" y="40166"/>
                              </a:lnTo>
                              <a:lnTo>
                                <a:pt x="68787" y="40766"/>
                              </a:lnTo>
                              <a:lnTo>
                                <a:pt x="70020" y="41529"/>
                              </a:lnTo>
                              <a:lnTo>
                                <a:pt x="71528" y="42129"/>
                              </a:lnTo>
                              <a:lnTo>
                                <a:pt x="68787" y="43945"/>
                              </a:lnTo>
                              <a:lnTo>
                                <a:pt x="62123" y="47431"/>
                              </a:lnTo>
                              <a:lnTo>
                                <a:pt x="58490" y="48793"/>
                              </a:lnTo>
                              <a:lnTo>
                                <a:pt x="57890" y="49701"/>
                              </a:lnTo>
                              <a:lnTo>
                                <a:pt x="58798" y="50755"/>
                              </a:lnTo>
                              <a:lnTo>
                                <a:pt x="60615" y="51809"/>
                              </a:lnTo>
                              <a:lnTo>
                                <a:pt x="61669" y="51355"/>
                              </a:lnTo>
                              <a:lnTo>
                                <a:pt x="63485" y="51355"/>
                              </a:lnTo>
                              <a:lnTo>
                                <a:pt x="65755" y="49847"/>
                              </a:lnTo>
                              <a:lnTo>
                                <a:pt x="66355" y="49085"/>
                              </a:lnTo>
                              <a:lnTo>
                                <a:pt x="66809" y="47269"/>
                              </a:lnTo>
                              <a:lnTo>
                                <a:pt x="69160" y="45063"/>
                              </a:lnTo>
                              <a:lnTo>
                                <a:pt x="71512" y="43928"/>
                              </a:lnTo>
                              <a:lnTo>
                                <a:pt x="72728" y="43020"/>
                              </a:lnTo>
                              <a:lnTo>
                                <a:pt x="74317" y="43474"/>
                              </a:lnTo>
                              <a:lnTo>
                                <a:pt x="75760" y="41966"/>
                              </a:lnTo>
                              <a:lnTo>
                                <a:pt x="77203" y="42501"/>
                              </a:lnTo>
                              <a:cubicBezTo>
                                <a:pt x="77203" y="42501"/>
                                <a:pt x="77057" y="42193"/>
                                <a:pt x="77203" y="41966"/>
                              </a:cubicBezTo>
                              <a:cubicBezTo>
                                <a:pt x="77349" y="41739"/>
                                <a:pt x="75387" y="40685"/>
                                <a:pt x="75387" y="40458"/>
                              </a:cubicBezTo>
                              <a:cubicBezTo>
                                <a:pt x="75387" y="40231"/>
                                <a:pt x="75014" y="38950"/>
                                <a:pt x="75014" y="38950"/>
                              </a:cubicBezTo>
                              <a:lnTo>
                                <a:pt x="78582" y="41609"/>
                              </a:lnTo>
                              <a:lnTo>
                                <a:pt x="81695" y="43572"/>
                              </a:lnTo>
                              <a:lnTo>
                                <a:pt x="83365" y="44853"/>
                              </a:lnTo>
                              <a:lnTo>
                                <a:pt x="79733" y="48031"/>
                              </a:lnTo>
                              <a:lnTo>
                                <a:pt x="73668" y="52344"/>
                              </a:lnTo>
                              <a:lnTo>
                                <a:pt x="67068" y="56966"/>
                              </a:lnTo>
                              <a:lnTo>
                                <a:pt x="63209" y="58555"/>
                              </a:lnTo>
                              <a:lnTo>
                                <a:pt x="62528" y="60371"/>
                              </a:lnTo>
                              <a:lnTo>
                                <a:pt x="62220" y="62495"/>
                              </a:lnTo>
                              <a:lnTo>
                                <a:pt x="63047" y="65382"/>
                              </a:lnTo>
                              <a:lnTo>
                                <a:pt x="65171" y="68787"/>
                              </a:lnTo>
                              <a:lnTo>
                                <a:pt x="66079" y="71057"/>
                              </a:lnTo>
                              <a:cubicBezTo>
                                <a:pt x="66079" y="71057"/>
                                <a:pt x="64798" y="72338"/>
                                <a:pt x="64571" y="72501"/>
                              </a:cubicBezTo>
                              <a:cubicBezTo>
                                <a:pt x="64344" y="72646"/>
                                <a:pt x="61912" y="72501"/>
                                <a:pt x="61912" y="72501"/>
                              </a:cubicBezTo>
                              <a:lnTo>
                                <a:pt x="59415" y="72047"/>
                              </a:lnTo>
                              <a:lnTo>
                                <a:pt x="56982" y="71966"/>
                              </a:lnTo>
                              <a:lnTo>
                                <a:pt x="54550" y="72566"/>
                              </a:lnTo>
                              <a:lnTo>
                                <a:pt x="54631" y="74771"/>
                              </a:lnTo>
                              <a:cubicBezTo>
                                <a:pt x="54631" y="74771"/>
                                <a:pt x="55539" y="75533"/>
                                <a:pt x="55539" y="75760"/>
                              </a:cubicBezTo>
                              <a:cubicBezTo>
                                <a:pt x="55539" y="75987"/>
                                <a:pt x="55085" y="76976"/>
                                <a:pt x="55085" y="76976"/>
                              </a:cubicBezTo>
                              <a:lnTo>
                                <a:pt x="52280" y="77657"/>
                              </a:lnTo>
                              <a:lnTo>
                                <a:pt x="51145" y="79636"/>
                              </a:lnTo>
                              <a:lnTo>
                                <a:pt x="49701" y="80690"/>
                              </a:lnTo>
                              <a:lnTo>
                                <a:pt x="46361" y="82052"/>
                              </a:lnTo>
                              <a:lnTo>
                                <a:pt x="44772" y="84257"/>
                              </a:lnTo>
                              <a:lnTo>
                                <a:pt x="43945" y="86689"/>
                              </a:lnTo>
                              <a:lnTo>
                                <a:pt x="40458" y="85408"/>
                              </a:lnTo>
                              <a:lnTo>
                                <a:pt x="38415" y="84192"/>
                              </a:lnTo>
                              <a:lnTo>
                                <a:pt x="36437" y="83430"/>
                              </a:lnTo>
                              <a:lnTo>
                                <a:pt x="33859" y="83511"/>
                              </a:lnTo>
                              <a:lnTo>
                                <a:pt x="29772" y="83511"/>
                              </a:lnTo>
                              <a:cubicBezTo>
                                <a:pt x="29399" y="83511"/>
                                <a:pt x="27502" y="83592"/>
                                <a:pt x="26886" y="83511"/>
                              </a:cubicBezTo>
                              <a:cubicBezTo>
                                <a:pt x="26286" y="83430"/>
                                <a:pt x="24080" y="83138"/>
                                <a:pt x="23626" y="82911"/>
                              </a:cubicBezTo>
                              <a:cubicBezTo>
                                <a:pt x="23172" y="82684"/>
                                <a:pt x="18551" y="82003"/>
                                <a:pt x="18324" y="82003"/>
                              </a:cubicBezTo>
                              <a:cubicBezTo>
                                <a:pt x="18097" y="82003"/>
                                <a:pt x="14610" y="81095"/>
                                <a:pt x="14383" y="80949"/>
                              </a:cubicBezTo>
                              <a:cubicBezTo>
                                <a:pt x="14156" y="80803"/>
                                <a:pt x="11497" y="79052"/>
                                <a:pt x="11497" y="79052"/>
                              </a:cubicBezTo>
                              <a:lnTo>
                                <a:pt x="8692" y="76619"/>
                              </a:lnTo>
                              <a:lnTo>
                                <a:pt x="6649" y="75111"/>
                              </a:lnTo>
                              <a:lnTo>
                                <a:pt x="3989" y="72679"/>
                              </a:lnTo>
                              <a:lnTo>
                                <a:pt x="1557" y="71090"/>
                              </a:lnTo>
                              <a:lnTo>
                                <a:pt x="795" y="70490"/>
                              </a:lnTo>
                              <a:lnTo>
                                <a:pt x="892" y="69712"/>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4" name="Freeform: Shape 293">
                          <a:extLst>
                            <a:ext uri="{FF2B5EF4-FFF2-40B4-BE49-F238E27FC236}">
                              <a16:creationId xmlns:a16="http://schemas.microsoft.com/office/drawing/2014/main" id="{3576B9EA-6BA3-BA58-1A91-00F83C3F38E9}"/>
                            </a:ext>
                          </a:extLst>
                        </p:cNvPr>
                        <p:cNvSpPr/>
                        <p:nvPr/>
                      </p:nvSpPr>
                      <p:spPr>
                        <a:xfrm>
                          <a:off x="5431520" y="4002168"/>
                          <a:ext cx="23626" cy="54695"/>
                        </a:xfrm>
                        <a:custGeom>
                          <a:avLst/>
                          <a:gdLst>
                            <a:gd name="connsiteX0" fmla="*/ 1962 w 23626"/>
                            <a:gd name="connsiteY0" fmla="*/ 13929 h 54695"/>
                            <a:gd name="connsiteX1" fmla="*/ 1200 w 23626"/>
                            <a:gd name="connsiteY1" fmla="*/ 46361 h 54695"/>
                            <a:gd name="connsiteX2" fmla="*/ 600 w 23626"/>
                            <a:gd name="connsiteY2" fmla="*/ 51972 h 54695"/>
                            <a:gd name="connsiteX3" fmla="*/ 0 w 23626"/>
                            <a:gd name="connsiteY3" fmla="*/ 54096 h 54695"/>
                            <a:gd name="connsiteX4" fmla="*/ 6503 w 23626"/>
                            <a:gd name="connsiteY4" fmla="*/ 54696 h 54695"/>
                            <a:gd name="connsiteX5" fmla="*/ 6503 w 23626"/>
                            <a:gd name="connsiteY5" fmla="*/ 53107 h 54695"/>
                            <a:gd name="connsiteX6" fmla="*/ 7881 w 23626"/>
                            <a:gd name="connsiteY6" fmla="*/ 51128 h 54695"/>
                            <a:gd name="connsiteX7" fmla="*/ 8335 w 23626"/>
                            <a:gd name="connsiteY7" fmla="*/ 49620 h 54695"/>
                            <a:gd name="connsiteX8" fmla="*/ 10313 w 23626"/>
                            <a:gd name="connsiteY8" fmla="*/ 48793 h 54695"/>
                            <a:gd name="connsiteX9" fmla="*/ 11140 w 23626"/>
                            <a:gd name="connsiteY9" fmla="*/ 47123 h 54695"/>
                            <a:gd name="connsiteX10" fmla="*/ 11675 w 23626"/>
                            <a:gd name="connsiteY10" fmla="*/ 45680 h 54695"/>
                            <a:gd name="connsiteX11" fmla="*/ 13119 w 23626"/>
                            <a:gd name="connsiteY11" fmla="*/ 46280 h 54695"/>
                            <a:gd name="connsiteX12" fmla="*/ 13881 w 23626"/>
                            <a:gd name="connsiteY12" fmla="*/ 46653 h 54695"/>
                            <a:gd name="connsiteX13" fmla="*/ 14708 w 23626"/>
                            <a:gd name="connsiteY13" fmla="*/ 45372 h 54695"/>
                            <a:gd name="connsiteX14" fmla="*/ 15924 w 23626"/>
                            <a:gd name="connsiteY14" fmla="*/ 43475 h 54695"/>
                            <a:gd name="connsiteX15" fmla="*/ 16913 w 23626"/>
                            <a:gd name="connsiteY15" fmla="*/ 41885 h 54695"/>
                            <a:gd name="connsiteX16" fmla="*/ 18810 w 23626"/>
                            <a:gd name="connsiteY16" fmla="*/ 38934 h 54695"/>
                            <a:gd name="connsiteX17" fmla="*/ 19345 w 23626"/>
                            <a:gd name="connsiteY17" fmla="*/ 37199 h 54695"/>
                            <a:gd name="connsiteX18" fmla="*/ 19345 w 23626"/>
                            <a:gd name="connsiteY18" fmla="*/ 36210 h 54695"/>
                            <a:gd name="connsiteX19" fmla="*/ 20254 w 23626"/>
                            <a:gd name="connsiteY19" fmla="*/ 35448 h 54695"/>
                            <a:gd name="connsiteX20" fmla="*/ 19945 w 23626"/>
                            <a:gd name="connsiteY20" fmla="*/ 34313 h 54695"/>
                            <a:gd name="connsiteX21" fmla="*/ 20772 w 23626"/>
                            <a:gd name="connsiteY21" fmla="*/ 32934 h 54695"/>
                            <a:gd name="connsiteX22" fmla="*/ 21081 w 23626"/>
                            <a:gd name="connsiteY22" fmla="*/ 31199 h 54695"/>
                            <a:gd name="connsiteX23" fmla="*/ 20399 w 23626"/>
                            <a:gd name="connsiteY23" fmla="*/ 30291 h 54695"/>
                            <a:gd name="connsiteX24" fmla="*/ 20254 w 23626"/>
                            <a:gd name="connsiteY24" fmla="*/ 28475 h 54695"/>
                            <a:gd name="connsiteX25" fmla="*/ 21081 w 23626"/>
                            <a:gd name="connsiteY25" fmla="*/ 27648 h 54695"/>
                            <a:gd name="connsiteX26" fmla="*/ 19572 w 23626"/>
                            <a:gd name="connsiteY26" fmla="*/ 25670 h 54695"/>
                            <a:gd name="connsiteX27" fmla="*/ 20107 w 23626"/>
                            <a:gd name="connsiteY27" fmla="*/ 23010 h 54695"/>
                            <a:gd name="connsiteX28" fmla="*/ 20107 w 23626"/>
                            <a:gd name="connsiteY28" fmla="*/ 21567 h 54695"/>
                            <a:gd name="connsiteX29" fmla="*/ 20707 w 23626"/>
                            <a:gd name="connsiteY29" fmla="*/ 20205 h 54695"/>
                            <a:gd name="connsiteX30" fmla="*/ 20707 w 23626"/>
                            <a:gd name="connsiteY30" fmla="*/ 17400 h 54695"/>
                            <a:gd name="connsiteX31" fmla="*/ 20626 w 23626"/>
                            <a:gd name="connsiteY31" fmla="*/ 15892 h 54695"/>
                            <a:gd name="connsiteX32" fmla="*/ 21908 w 23626"/>
                            <a:gd name="connsiteY32" fmla="*/ 12713 h 54695"/>
                            <a:gd name="connsiteX33" fmla="*/ 22281 w 23626"/>
                            <a:gd name="connsiteY33" fmla="*/ 10670 h 54695"/>
                            <a:gd name="connsiteX34" fmla="*/ 22881 w 23626"/>
                            <a:gd name="connsiteY34" fmla="*/ 8854 h 54695"/>
                            <a:gd name="connsiteX35" fmla="*/ 23561 w 23626"/>
                            <a:gd name="connsiteY35" fmla="*/ 7492 h 54695"/>
                            <a:gd name="connsiteX36" fmla="*/ 23561 w 23626"/>
                            <a:gd name="connsiteY36" fmla="*/ 4670 h 54695"/>
                            <a:gd name="connsiteX37" fmla="*/ 23189 w 23626"/>
                            <a:gd name="connsiteY37" fmla="*/ 2643 h 54695"/>
                            <a:gd name="connsiteX38" fmla="*/ 23108 w 23626"/>
                            <a:gd name="connsiteY38" fmla="*/ 1962 h 54695"/>
                            <a:gd name="connsiteX39" fmla="*/ 22199 w 23626"/>
                            <a:gd name="connsiteY39" fmla="*/ 1962 h 54695"/>
                            <a:gd name="connsiteX40" fmla="*/ 21064 w 23626"/>
                            <a:gd name="connsiteY40" fmla="*/ 2562 h 54695"/>
                            <a:gd name="connsiteX41" fmla="*/ 20529 w 23626"/>
                            <a:gd name="connsiteY41" fmla="*/ 2416 h 54695"/>
                            <a:gd name="connsiteX42" fmla="*/ 19313 w 23626"/>
                            <a:gd name="connsiteY42" fmla="*/ 2724 h 54695"/>
                            <a:gd name="connsiteX43" fmla="*/ 18097 w 23626"/>
                            <a:gd name="connsiteY43" fmla="*/ 1962 h 54695"/>
                            <a:gd name="connsiteX44" fmla="*/ 17108 w 23626"/>
                            <a:gd name="connsiteY44" fmla="*/ 908 h 54695"/>
                            <a:gd name="connsiteX45" fmla="*/ 15891 w 23626"/>
                            <a:gd name="connsiteY45" fmla="*/ 0 h 54695"/>
                            <a:gd name="connsiteX46" fmla="*/ 15081 w 23626"/>
                            <a:gd name="connsiteY46" fmla="*/ 373 h 54695"/>
                            <a:gd name="connsiteX47" fmla="*/ 13848 w 23626"/>
                            <a:gd name="connsiteY47" fmla="*/ 1508 h 54695"/>
                            <a:gd name="connsiteX48" fmla="*/ 12113 w 23626"/>
                            <a:gd name="connsiteY48" fmla="*/ 2643 h 54695"/>
                            <a:gd name="connsiteX49" fmla="*/ 11205 w 23626"/>
                            <a:gd name="connsiteY49" fmla="*/ 4005 h 54695"/>
                            <a:gd name="connsiteX50" fmla="*/ 9924 w 23626"/>
                            <a:gd name="connsiteY50" fmla="*/ 5740 h 54695"/>
                            <a:gd name="connsiteX51" fmla="*/ 9243 w 23626"/>
                            <a:gd name="connsiteY51" fmla="*/ 6876 h 54695"/>
                            <a:gd name="connsiteX52" fmla="*/ 7573 w 23626"/>
                            <a:gd name="connsiteY52" fmla="*/ 9908 h 54695"/>
                            <a:gd name="connsiteX53" fmla="*/ 7038 w 23626"/>
                            <a:gd name="connsiteY53" fmla="*/ 10589 h 54695"/>
                            <a:gd name="connsiteX54" fmla="*/ 5984 w 23626"/>
                            <a:gd name="connsiteY54" fmla="*/ 10897 h 54695"/>
                            <a:gd name="connsiteX55" fmla="*/ 4848 w 23626"/>
                            <a:gd name="connsiteY55" fmla="*/ 9989 h 54695"/>
                            <a:gd name="connsiteX56" fmla="*/ 3113 w 23626"/>
                            <a:gd name="connsiteY56" fmla="*/ 9762 h 54695"/>
                            <a:gd name="connsiteX57" fmla="*/ 2286 w 23626"/>
                            <a:gd name="connsiteY57" fmla="*/ 10524 h 54695"/>
                            <a:gd name="connsiteX58" fmla="*/ 2140 w 23626"/>
                            <a:gd name="connsiteY58" fmla="*/ 11238 h 54695"/>
                            <a:gd name="connsiteX59" fmla="*/ 1995 w 23626"/>
                            <a:gd name="connsiteY59" fmla="*/ 13946 h 5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3626" h="54695">
                              <a:moveTo>
                                <a:pt x="1962" y="13929"/>
                              </a:moveTo>
                              <a:lnTo>
                                <a:pt x="1200" y="46361"/>
                              </a:lnTo>
                              <a:lnTo>
                                <a:pt x="600" y="51972"/>
                              </a:lnTo>
                              <a:lnTo>
                                <a:pt x="0" y="54096"/>
                              </a:lnTo>
                              <a:lnTo>
                                <a:pt x="6503" y="54696"/>
                              </a:lnTo>
                              <a:cubicBezTo>
                                <a:pt x="6665" y="54242"/>
                                <a:pt x="6421" y="53788"/>
                                <a:pt x="6503" y="53107"/>
                              </a:cubicBezTo>
                              <a:cubicBezTo>
                                <a:pt x="6584" y="52426"/>
                                <a:pt x="7881" y="51128"/>
                                <a:pt x="7881" y="51128"/>
                              </a:cubicBezTo>
                              <a:lnTo>
                                <a:pt x="8335" y="49620"/>
                              </a:lnTo>
                              <a:lnTo>
                                <a:pt x="10313" y="48793"/>
                              </a:lnTo>
                              <a:lnTo>
                                <a:pt x="11140" y="47123"/>
                              </a:lnTo>
                              <a:lnTo>
                                <a:pt x="11675" y="45680"/>
                              </a:lnTo>
                              <a:lnTo>
                                <a:pt x="13119" y="46280"/>
                              </a:lnTo>
                              <a:lnTo>
                                <a:pt x="13881" y="46653"/>
                              </a:lnTo>
                              <a:lnTo>
                                <a:pt x="14708" y="45372"/>
                              </a:lnTo>
                              <a:lnTo>
                                <a:pt x="15924" y="43475"/>
                              </a:lnTo>
                              <a:cubicBezTo>
                                <a:pt x="15924" y="43475"/>
                                <a:pt x="16832" y="42112"/>
                                <a:pt x="16913" y="41885"/>
                              </a:cubicBezTo>
                              <a:cubicBezTo>
                                <a:pt x="16994" y="41658"/>
                                <a:pt x="18810" y="38934"/>
                                <a:pt x="18810" y="38934"/>
                              </a:cubicBezTo>
                              <a:cubicBezTo>
                                <a:pt x="18810" y="38934"/>
                                <a:pt x="19264" y="37426"/>
                                <a:pt x="19345" y="37199"/>
                              </a:cubicBezTo>
                              <a:cubicBezTo>
                                <a:pt x="19427" y="36972"/>
                                <a:pt x="18810" y="36437"/>
                                <a:pt x="19345" y="36210"/>
                              </a:cubicBezTo>
                              <a:cubicBezTo>
                                <a:pt x="19881" y="35983"/>
                                <a:pt x="20254" y="35448"/>
                                <a:pt x="20254" y="35448"/>
                              </a:cubicBezTo>
                              <a:lnTo>
                                <a:pt x="19945" y="34313"/>
                              </a:lnTo>
                              <a:lnTo>
                                <a:pt x="20772" y="32934"/>
                              </a:lnTo>
                              <a:lnTo>
                                <a:pt x="21081" y="31199"/>
                              </a:lnTo>
                              <a:lnTo>
                                <a:pt x="20399" y="30291"/>
                              </a:lnTo>
                              <a:lnTo>
                                <a:pt x="20254" y="28475"/>
                              </a:lnTo>
                              <a:lnTo>
                                <a:pt x="21081" y="27648"/>
                              </a:lnTo>
                              <a:lnTo>
                                <a:pt x="19572" y="25670"/>
                              </a:lnTo>
                              <a:cubicBezTo>
                                <a:pt x="19572" y="25670"/>
                                <a:pt x="20107" y="23237"/>
                                <a:pt x="20107" y="23010"/>
                              </a:cubicBezTo>
                              <a:lnTo>
                                <a:pt x="20107" y="21567"/>
                              </a:lnTo>
                              <a:cubicBezTo>
                                <a:pt x="20107" y="21259"/>
                                <a:pt x="20643" y="20659"/>
                                <a:pt x="20707" y="20205"/>
                              </a:cubicBezTo>
                              <a:cubicBezTo>
                                <a:pt x="20789" y="19751"/>
                                <a:pt x="20707" y="17400"/>
                                <a:pt x="20707" y="17400"/>
                              </a:cubicBezTo>
                              <a:cubicBezTo>
                                <a:pt x="20707" y="17400"/>
                                <a:pt x="20399" y="16346"/>
                                <a:pt x="20626" y="15892"/>
                              </a:cubicBezTo>
                              <a:cubicBezTo>
                                <a:pt x="20854" y="15437"/>
                                <a:pt x="21908" y="12713"/>
                                <a:pt x="21908" y="12713"/>
                              </a:cubicBezTo>
                              <a:lnTo>
                                <a:pt x="22281" y="10670"/>
                              </a:lnTo>
                              <a:lnTo>
                                <a:pt x="22881" y="8854"/>
                              </a:lnTo>
                              <a:cubicBezTo>
                                <a:pt x="22881" y="8854"/>
                                <a:pt x="23416" y="7800"/>
                                <a:pt x="23561" y="7492"/>
                              </a:cubicBezTo>
                              <a:cubicBezTo>
                                <a:pt x="23708" y="7184"/>
                                <a:pt x="23561" y="4670"/>
                                <a:pt x="23561" y="4670"/>
                              </a:cubicBezTo>
                              <a:lnTo>
                                <a:pt x="23189" y="2643"/>
                              </a:lnTo>
                              <a:lnTo>
                                <a:pt x="23108" y="1962"/>
                              </a:lnTo>
                              <a:lnTo>
                                <a:pt x="22199" y="1962"/>
                              </a:lnTo>
                              <a:lnTo>
                                <a:pt x="21064" y="2562"/>
                              </a:lnTo>
                              <a:cubicBezTo>
                                <a:pt x="21064" y="2562"/>
                                <a:pt x="20756" y="2416"/>
                                <a:pt x="20529" y="2416"/>
                              </a:cubicBezTo>
                              <a:cubicBezTo>
                                <a:pt x="20302" y="2416"/>
                                <a:pt x="19313" y="2724"/>
                                <a:pt x="19313" y="2724"/>
                              </a:cubicBezTo>
                              <a:lnTo>
                                <a:pt x="18097" y="1962"/>
                              </a:lnTo>
                              <a:lnTo>
                                <a:pt x="17108" y="908"/>
                              </a:lnTo>
                              <a:lnTo>
                                <a:pt x="15891" y="0"/>
                              </a:lnTo>
                              <a:lnTo>
                                <a:pt x="15081" y="373"/>
                              </a:lnTo>
                              <a:lnTo>
                                <a:pt x="13848" y="1508"/>
                              </a:lnTo>
                              <a:lnTo>
                                <a:pt x="12113" y="2643"/>
                              </a:lnTo>
                              <a:lnTo>
                                <a:pt x="11205" y="4005"/>
                              </a:lnTo>
                              <a:lnTo>
                                <a:pt x="9924" y="5740"/>
                              </a:lnTo>
                              <a:lnTo>
                                <a:pt x="9243" y="6876"/>
                              </a:lnTo>
                              <a:lnTo>
                                <a:pt x="7573" y="9908"/>
                              </a:lnTo>
                              <a:lnTo>
                                <a:pt x="7038" y="10589"/>
                              </a:lnTo>
                              <a:lnTo>
                                <a:pt x="5984" y="10897"/>
                              </a:lnTo>
                              <a:cubicBezTo>
                                <a:pt x="5984" y="10897"/>
                                <a:pt x="5076" y="10135"/>
                                <a:pt x="4848" y="9989"/>
                              </a:cubicBezTo>
                              <a:cubicBezTo>
                                <a:pt x="4622" y="9843"/>
                                <a:pt x="3113" y="9762"/>
                                <a:pt x="3113" y="9762"/>
                              </a:cubicBezTo>
                              <a:lnTo>
                                <a:pt x="2286" y="10524"/>
                              </a:lnTo>
                              <a:lnTo>
                                <a:pt x="2140" y="11238"/>
                              </a:lnTo>
                              <a:lnTo>
                                <a:pt x="1995" y="13946"/>
                              </a:lnTo>
                              <a:close/>
                            </a:path>
                          </a:pathLst>
                        </a:custGeom>
                        <a:solidFill>
                          <a:srgbClr val="A31C56"/>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291" name="Freeform: Shape 290">
                        <a:extLst>
                          <a:ext uri="{FF2B5EF4-FFF2-40B4-BE49-F238E27FC236}">
                            <a16:creationId xmlns:a16="http://schemas.microsoft.com/office/drawing/2014/main" id="{B5D94380-919A-0F44-8020-C491A8F5C80F}"/>
                          </a:ext>
                        </a:extLst>
                      </p:cNvPr>
                      <p:cNvSpPr/>
                      <p:nvPr/>
                    </p:nvSpPr>
                    <p:spPr>
                      <a:xfrm>
                        <a:off x="5431585" y="4054355"/>
                        <a:ext cx="125448" cy="65073"/>
                      </a:xfrm>
                      <a:custGeom>
                        <a:avLst/>
                        <a:gdLst>
                          <a:gd name="connsiteX0" fmla="*/ 21145 w 125448"/>
                          <a:gd name="connsiteY0" fmla="*/ 6823 h 65073"/>
                          <a:gd name="connsiteX1" fmla="*/ 17513 w 125448"/>
                          <a:gd name="connsiteY1" fmla="*/ 10002 h 65073"/>
                          <a:gd name="connsiteX2" fmla="*/ 11448 w 125448"/>
                          <a:gd name="connsiteY2" fmla="*/ 14315 h 65073"/>
                          <a:gd name="connsiteX3" fmla="*/ 4848 w 125448"/>
                          <a:gd name="connsiteY3" fmla="*/ 18936 h 65073"/>
                          <a:gd name="connsiteX4" fmla="*/ 989 w 125448"/>
                          <a:gd name="connsiteY4" fmla="*/ 20526 h 65073"/>
                          <a:gd name="connsiteX5" fmla="*/ 308 w 125448"/>
                          <a:gd name="connsiteY5" fmla="*/ 22342 h 65073"/>
                          <a:gd name="connsiteX6" fmla="*/ 0 w 125448"/>
                          <a:gd name="connsiteY6" fmla="*/ 24466 h 65073"/>
                          <a:gd name="connsiteX7" fmla="*/ 827 w 125448"/>
                          <a:gd name="connsiteY7" fmla="*/ 27352 h 65073"/>
                          <a:gd name="connsiteX8" fmla="*/ 2951 w 125448"/>
                          <a:gd name="connsiteY8" fmla="*/ 30758 h 65073"/>
                          <a:gd name="connsiteX9" fmla="*/ 3859 w 125448"/>
                          <a:gd name="connsiteY9" fmla="*/ 33028 h 65073"/>
                          <a:gd name="connsiteX10" fmla="*/ 2351 w 125448"/>
                          <a:gd name="connsiteY10" fmla="*/ 34471 h 65073"/>
                          <a:gd name="connsiteX11" fmla="*/ 5919 w 125448"/>
                          <a:gd name="connsiteY11" fmla="*/ 38136 h 65073"/>
                          <a:gd name="connsiteX12" fmla="*/ 10573 w 125448"/>
                          <a:gd name="connsiteY12" fmla="*/ 42109 h 65073"/>
                          <a:gd name="connsiteX13" fmla="*/ 14318 w 125448"/>
                          <a:gd name="connsiteY13" fmla="*/ 45352 h 65073"/>
                          <a:gd name="connsiteX14" fmla="*/ 17675 w 125448"/>
                          <a:gd name="connsiteY14" fmla="*/ 47460 h 65073"/>
                          <a:gd name="connsiteX15" fmla="*/ 21145 w 125448"/>
                          <a:gd name="connsiteY15" fmla="*/ 46552 h 65073"/>
                          <a:gd name="connsiteX16" fmla="*/ 23075 w 125448"/>
                          <a:gd name="connsiteY16" fmla="*/ 44330 h 65073"/>
                          <a:gd name="connsiteX17" fmla="*/ 24437 w 125448"/>
                          <a:gd name="connsiteY17" fmla="*/ 43990 h 65073"/>
                          <a:gd name="connsiteX18" fmla="*/ 24778 w 125448"/>
                          <a:gd name="connsiteY18" fmla="*/ 45303 h 65073"/>
                          <a:gd name="connsiteX19" fmla="*/ 25637 w 125448"/>
                          <a:gd name="connsiteY19" fmla="*/ 46276 h 65073"/>
                          <a:gd name="connsiteX20" fmla="*/ 29837 w 125448"/>
                          <a:gd name="connsiteY20" fmla="*/ 46325 h 65073"/>
                          <a:gd name="connsiteX21" fmla="*/ 30242 w 125448"/>
                          <a:gd name="connsiteY21" fmla="*/ 48255 h 65073"/>
                          <a:gd name="connsiteX22" fmla="*/ 31215 w 125448"/>
                          <a:gd name="connsiteY22" fmla="*/ 52454 h 65073"/>
                          <a:gd name="connsiteX23" fmla="*/ 30583 w 125448"/>
                          <a:gd name="connsiteY23" fmla="*/ 54676 h 65073"/>
                          <a:gd name="connsiteX24" fmla="*/ 30761 w 125448"/>
                          <a:gd name="connsiteY24" fmla="*/ 56330 h 65073"/>
                          <a:gd name="connsiteX25" fmla="*/ 32123 w 125448"/>
                          <a:gd name="connsiteY25" fmla="*/ 55697 h 65073"/>
                          <a:gd name="connsiteX26" fmla="*/ 32756 w 125448"/>
                          <a:gd name="connsiteY26" fmla="*/ 55470 h 65073"/>
                          <a:gd name="connsiteX27" fmla="*/ 33323 w 125448"/>
                          <a:gd name="connsiteY27" fmla="*/ 56784 h 65073"/>
                          <a:gd name="connsiteX28" fmla="*/ 34296 w 125448"/>
                          <a:gd name="connsiteY28" fmla="*/ 57870 h 65073"/>
                          <a:gd name="connsiteX29" fmla="*/ 35950 w 125448"/>
                          <a:gd name="connsiteY29" fmla="*/ 58324 h 65073"/>
                          <a:gd name="connsiteX30" fmla="*/ 36356 w 125448"/>
                          <a:gd name="connsiteY30" fmla="*/ 60027 h 65073"/>
                          <a:gd name="connsiteX31" fmla="*/ 36469 w 125448"/>
                          <a:gd name="connsiteY31" fmla="*/ 61730 h 65073"/>
                          <a:gd name="connsiteX32" fmla="*/ 38691 w 125448"/>
                          <a:gd name="connsiteY32" fmla="*/ 61438 h 65073"/>
                          <a:gd name="connsiteX33" fmla="*/ 40345 w 125448"/>
                          <a:gd name="connsiteY33" fmla="*/ 61324 h 65073"/>
                          <a:gd name="connsiteX34" fmla="*/ 40864 w 125448"/>
                          <a:gd name="connsiteY34" fmla="*/ 60870 h 65073"/>
                          <a:gd name="connsiteX35" fmla="*/ 41383 w 125448"/>
                          <a:gd name="connsiteY35" fmla="*/ 61730 h 65073"/>
                          <a:gd name="connsiteX36" fmla="*/ 40410 w 125448"/>
                          <a:gd name="connsiteY36" fmla="*/ 63497 h 65073"/>
                          <a:gd name="connsiteX37" fmla="*/ 40183 w 125448"/>
                          <a:gd name="connsiteY37" fmla="*/ 64973 h 65073"/>
                          <a:gd name="connsiteX38" fmla="*/ 42680 w 125448"/>
                          <a:gd name="connsiteY38" fmla="*/ 64973 h 65073"/>
                          <a:gd name="connsiteX39" fmla="*/ 45809 w 125448"/>
                          <a:gd name="connsiteY39" fmla="*/ 64454 h 65073"/>
                          <a:gd name="connsiteX40" fmla="*/ 47691 w 125448"/>
                          <a:gd name="connsiteY40" fmla="*/ 61892 h 65073"/>
                          <a:gd name="connsiteX41" fmla="*/ 46718 w 125448"/>
                          <a:gd name="connsiteY41" fmla="*/ 59281 h 65073"/>
                          <a:gd name="connsiteX42" fmla="*/ 48307 w 125448"/>
                          <a:gd name="connsiteY42" fmla="*/ 58146 h 65073"/>
                          <a:gd name="connsiteX43" fmla="*/ 50869 w 125448"/>
                          <a:gd name="connsiteY43" fmla="*/ 58373 h 65073"/>
                          <a:gd name="connsiteX44" fmla="*/ 51274 w 125448"/>
                          <a:gd name="connsiteY44" fmla="*/ 54335 h 65073"/>
                          <a:gd name="connsiteX45" fmla="*/ 50869 w 125448"/>
                          <a:gd name="connsiteY45" fmla="*/ 51092 h 65073"/>
                          <a:gd name="connsiteX46" fmla="*/ 51274 w 125448"/>
                          <a:gd name="connsiteY46" fmla="*/ 48644 h 65073"/>
                          <a:gd name="connsiteX47" fmla="*/ 54744 w 125448"/>
                          <a:gd name="connsiteY47" fmla="*/ 47735 h 65073"/>
                          <a:gd name="connsiteX48" fmla="*/ 56512 w 125448"/>
                          <a:gd name="connsiteY48" fmla="*/ 48709 h 65073"/>
                          <a:gd name="connsiteX49" fmla="*/ 59074 w 125448"/>
                          <a:gd name="connsiteY49" fmla="*/ 48076 h 65073"/>
                          <a:gd name="connsiteX50" fmla="*/ 60501 w 125448"/>
                          <a:gd name="connsiteY50" fmla="*/ 46649 h 65073"/>
                          <a:gd name="connsiteX51" fmla="*/ 61701 w 125448"/>
                          <a:gd name="connsiteY51" fmla="*/ 43860 h 65073"/>
                          <a:gd name="connsiteX52" fmla="*/ 65852 w 125448"/>
                          <a:gd name="connsiteY52" fmla="*/ 44655 h 65073"/>
                          <a:gd name="connsiteX53" fmla="*/ 69485 w 125448"/>
                          <a:gd name="connsiteY53" fmla="*/ 46876 h 65073"/>
                          <a:gd name="connsiteX54" fmla="*/ 71138 w 125448"/>
                          <a:gd name="connsiteY54" fmla="*/ 48352 h 65073"/>
                          <a:gd name="connsiteX55" fmla="*/ 72047 w 125448"/>
                          <a:gd name="connsiteY55" fmla="*/ 48417 h 65073"/>
                          <a:gd name="connsiteX56" fmla="*/ 72387 w 125448"/>
                          <a:gd name="connsiteY56" fmla="*/ 44946 h 65073"/>
                          <a:gd name="connsiteX57" fmla="*/ 72679 w 125448"/>
                          <a:gd name="connsiteY57" fmla="*/ 43860 h 65073"/>
                          <a:gd name="connsiteX58" fmla="*/ 75744 w 125448"/>
                          <a:gd name="connsiteY58" fmla="*/ 42206 h 65073"/>
                          <a:gd name="connsiteX59" fmla="*/ 77333 w 125448"/>
                          <a:gd name="connsiteY59" fmla="*/ 41298 h 65073"/>
                          <a:gd name="connsiteX60" fmla="*/ 79035 w 125448"/>
                          <a:gd name="connsiteY60" fmla="*/ 39985 h 65073"/>
                          <a:gd name="connsiteX61" fmla="*/ 81192 w 125448"/>
                          <a:gd name="connsiteY61" fmla="*/ 39076 h 65073"/>
                          <a:gd name="connsiteX62" fmla="*/ 82960 w 125448"/>
                          <a:gd name="connsiteY62" fmla="*/ 38849 h 65073"/>
                          <a:gd name="connsiteX63" fmla="*/ 84046 w 125448"/>
                          <a:gd name="connsiteY63" fmla="*/ 37487 h 65073"/>
                          <a:gd name="connsiteX64" fmla="*/ 84046 w 125448"/>
                          <a:gd name="connsiteY64" fmla="*/ 34990 h 65073"/>
                          <a:gd name="connsiteX65" fmla="*/ 84614 w 125448"/>
                          <a:gd name="connsiteY65" fmla="*/ 32039 h 65073"/>
                          <a:gd name="connsiteX66" fmla="*/ 86722 w 125448"/>
                          <a:gd name="connsiteY66" fmla="*/ 29428 h 65073"/>
                          <a:gd name="connsiteX67" fmla="*/ 88424 w 125448"/>
                          <a:gd name="connsiteY67" fmla="*/ 28228 h 65073"/>
                          <a:gd name="connsiteX68" fmla="*/ 90808 w 125448"/>
                          <a:gd name="connsiteY68" fmla="*/ 28050 h 65073"/>
                          <a:gd name="connsiteX69" fmla="*/ 92851 w 125448"/>
                          <a:gd name="connsiteY69" fmla="*/ 28958 h 65073"/>
                          <a:gd name="connsiteX70" fmla="*/ 95122 w 125448"/>
                          <a:gd name="connsiteY70" fmla="*/ 30044 h 65073"/>
                          <a:gd name="connsiteX71" fmla="*/ 97457 w 125448"/>
                          <a:gd name="connsiteY71" fmla="*/ 30498 h 65073"/>
                          <a:gd name="connsiteX72" fmla="*/ 99565 w 125448"/>
                          <a:gd name="connsiteY72" fmla="*/ 29298 h 65073"/>
                          <a:gd name="connsiteX73" fmla="*/ 101786 w 125448"/>
                          <a:gd name="connsiteY73" fmla="*/ 27936 h 65073"/>
                          <a:gd name="connsiteX74" fmla="*/ 105759 w 125448"/>
                          <a:gd name="connsiteY74" fmla="*/ 27304 h 65073"/>
                          <a:gd name="connsiteX75" fmla="*/ 109619 w 125448"/>
                          <a:gd name="connsiteY75" fmla="*/ 26217 h 65073"/>
                          <a:gd name="connsiteX76" fmla="*/ 112181 w 125448"/>
                          <a:gd name="connsiteY76" fmla="*/ 24904 h 65073"/>
                          <a:gd name="connsiteX77" fmla="*/ 114678 w 125448"/>
                          <a:gd name="connsiteY77" fmla="*/ 23477 h 65073"/>
                          <a:gd name="connsiteX78" fmla="*/ 116899 w 125448"/>
                          <a:gd name="connsiteY78" fmla="*/ 22277 h 65073"/>
                          <a:gd name="connsiteX79" fmla="*/ 119234 w 125448"/>
                          <a:gd name="connsiteY79" fmla="*/ 22163 h 65073"/>
                          <a:gd name="connsiteX80" fmla="*/ 122023 w 125448"/>
                          <a:gd name="connsiteY80" fmla="*/ 22617 h 65073"/>
                          <a:gd name="connsiteX81" fmla="*/ 124813 w 125448"/>
                          <a:gd name="connsiteY81" fmla="*/ 22731 h 65073"/>
                          <a:gd name="connsiteX82" fmla="*/ 125218 w 125448"/>
                          <a:gd name="connsiteY82" fmla="*/ 21985 h 65073"/>
                          <a:gd name="connsiteX83" fmla="*/ 125218 w 125448"/>
                          <a:gd name="connsiteY83" fmla="*/ 21012 h 65073"/>
                          <a:gd name="connsiteX84" fmla="*/ 123402 w 125448"/>
                          <a:gd name="connsiteY84" fmla="*/ 20558 h 65073"/>
                          <a:gd name="connsiteX85" fmla="*/ 121634 w 125448"/>
                          <a:gd name="connsiteY85" fmla="*/ 18790 h 65073"/>
                          <a:gd name="connsiteX86" fmla="*/ 119980 w 125448"/>
                          <a:gd name="connsiteY86" fmla="*/ 16342 h 65073"/>
                          <a:gd name="connsiteX87" fmla="*/ 117986 w 125448"/>
                          <a:gd name="connsiteY87" fmla="*/ 14866 h 65073"/>
                          <a:gd name="connsiteX88" fmla="*/ 115878 w 125448"/>
                          <a:gd name="connsiteY88" fmla="*/ 14185 h 65073"/>
                          <a:gd name="connsiteX89" fmla="*/ 114110 w 125448"/>
                          <a:gd name="connsiteY89" fmla="*/ 14007 h 65073"/>
                          <a:gd name="connsiteX90" fmla="*/ 114337 w 125448"/>
                          <a:gd name="connsiteY90" fmla="*/ 14639 h 65073"/>
                          <a:gd name="connsiteX91" fmla="*/ 116267 w 125448"/>
                          <a:gd name="connsiteY91" fmla="*/ 14980 h 65073"/>
                          <a:gd name="connsiteX92" fmla="*/ 117807 w 125448"/>
                          <a:gd name="connsiteY92" fmla="*/ 16180 h 65073"/>
                          <a:gd name="connsiteX93" fmla="*/ 119121 w 125448"/>
                          <a:gd name="connsiteY93" fmla="*/ 17088 h 65073"/>
                          <a:gd name="connsiteX94" fmla="*/ 119461 w 125448"/>
                          <a:gd name="connsiteY94" fmla="*/ 18223 h 65073"/>
                          <a:gd name="connsiteX95" fmla="*/ 118440 w 125448"/>
                          <a:gd name="connsiteY95" fmla="*/ 18969 h 65073"/>
                          <a:gd name="connsiteX96" fmla="*/ 114808 w 125448"/>
                          <a:gd name="connsiteY96" fmla="*/ 18677 h 65073"/>
                          <a:gd name="connsiteX97" fmla="*/ 112878 w 125448"/>
                          <a:gd name="connsiteY97" fmla="*/ 18450 h 65073"/>
                          <a:gd name="connsiteX98" fmla="*/ 110883 w 125448"/>
                          <a:gd name="connsiteY98" fmla="*/ 18109 h 65073"/>
                          <a:gd name="connsiteX99" fmla="*/ 109002 w 125448"/>
                          <a:gd name="connsiteY99" fmla="*/ 16682 h 65073"/>
                          <a:gd name="connsiteX100" fmla="*/ 107527 w 125448"/>
                          <a:gd name="connsiteY100" fmla="*/ 15709 h 65073"/>
                          <a:gd name="connsiteX101" fmla="*/ 107640 w 125448"/>
                          <a:gd name="connsiteY101" fmla="*/ 14964 h 65073"/>
                          <a:gd name="connsiteX102" fmla="*/ 109748 w 125448"/>
                          <a:gd name="connsiteY102" fmla="*/ 15418 h 65073"/>
                          <a:gd name="connsiteX103" fmla="*/ 110656 w 125448"/>
                          <a:gd name="connsiteY103" fmla="*/ 16391 h 65073"/>
                          <a:gd name="connsiteX104" fmla="*/ 112537 w 125448"/>
                          <a:gd name="connsiteY104" fmla="*/ 17363 h 65073"/>
                          <a:gd name="connsiteX105" fmla="*/ 112602 w 125448"/>
                          <a:gd name="connsiteY105" fmla="*/ 16682 h 65073"/>
                          <a:gd name="connsiteX106" fmla="*/ 110381 w 125448"/>
                          <a:gd name="connsiteY106" fmla="*/ 15483 h 65073"/>
                          <a:gd name="connsiteX107" fmla="*/ 108840 w 125448"/>
                          <a:gd name="connsiteY107" fmla="*/ 14347 h 65073"/>
                          <a:gd name="connsiteX108" fmla="*/ 107705 w 125448"/>
                          <a:gd name="connsiteY108" fmla="*/ 13147 h 65073"/>
                          <a:gd name="connsiteX109" fmla="*/ 106229 w 125448"/>
                          <a:gd name="connsiteY109" fmla="*/ 13147 h 65073"/>
                          <a:gd name="connsiteX110" fmla="*/ 105938 w 125448"/>
                          <a:gd name="connsiteY110" fmla="*/ 13553 h 65073"/>
                          <a:gd name="connsiteX111" fmla="*/ 106278 w 125448"/>
                          <a:gd name="connsiteY111" fmla="*/ 14574 h 65073"/>
                          <a:gd name="connsiteX112" fmla="*/ 106278 w 125448"/>
                          <a:gd name="connsiteY112" fmla="*/ 15207 h 65073"/>
                          <a:gd name="connsiteX113" fmla="*/ 104916 w 125448"/>
                          <a:gd name="connsiteY113" fmla="*/ 15547 h 65073"/>
                          <a:gd name="connsiteX114" fmla="*/ 103667 w 125448"/>
                          <a:gd name="connsiteY114" fmla="*/ 13780 h 65073"/>
                          <a:gd name="connsiteX115" fmla="*/ 103846 w 125448"/>
                          <a:gd name="connsiteY115" fmla="*/ 12580 h 65073"/>
                          <a:gd name="connsiteX116" fmla="*/ 105500 w 125448"/>
                          <a:gd name="connsiteY116" fmla="*/ 12515 h 65073"/>
                          <a:gd name="connsiteX117" fmla="*/ 105321 w 125448"/>
                          <a:gd name="connsiteY117" fmla="*/ 11769 h 65073"/>
                          <a:gd name="connsiteX118" fmla="*/ 105273 w 125448"/>
                          <a:gd name="connsiteY118" fmla="*/ 10634 h 65073"/>
                          <a:gd name="connsiteX119" fmla="*/ 106748 w 125448"/>
                          <a:gd name="connsiteY119" fmla="*/ 10229 h 65073"/>
                          <a:gd name="connsiteX120" fmla="*/ 108451 w 125448"/>
                          <a:gd name="connsiteY120" fmla="*/ 10974 h 65073"/>
                          <a:gd name="connsiteX121" fmla="*/ 109992 w 125448"/>
                          <a:gd name="connsiteY121" fmla="*/ 12564 h 65073"/>
                          <a:gd name="connsiteX122" fmla="*/ 111581 w 125448"/>
                          <a:gd name="connsiteY122" fmla="*/ 12742 h 65073"/>
                          <a:gd name="connsiteX123" fmla="*/ 112375 w 125448"/>
                          <a:gd name="connsiteY123" fmla="*/ 13537 h 65073"/>
                          <a:gd name="connsiteX124" fmla="*/ 113624 w 125448"/>
                          <a:gd name="connsiteY124" fmla="*/ 13764 h 65073"/>
                          <a:gd name="connsiteX125" fmla="*/ 113916 w 125448"/>
                          <a:gd name="connsiteY125" fmla="*/ 13018 h 65073"/>
                          <a:gd name="connsiteX126" fmla="*/ 112262 w 125448"/>
                          <a:gd name="connsiteY126" fmla="*/ 11996 h 65073"/>
                          <a:gd name="connsiteX127" fmla="*/ 110608 w 125448"/>
                          <a:gd name="connsiteY127" fmla="*/ 11947 h 65073"/>
                          <a:gd name="connsiteX128" fmla="*/ 108110 w 125448"/>
                          <a:gd name="connsiteY128" fmla="*/ 9045 h 65073"/>
                          <a:gd name="connsiteX129" fmla="*/ 104819 w 125448"/>
                          <a:gd name="connsiteY129" fmla="*/ 6434 h 65073"/>
                          <a:gd name="connsiteX130" fmla="*/ 104186 w 125448"/>
                          <a:gd name="connsiteY130" fmla="*/ 7180 h 65073"/>
                          <a:gd name="connsiteX131" fmla="*/ 103165 w 125448"/>
                          <a:gd name="connsiteY131" fmla="*/ 4910 h 65073"/>
                          <a:gd name="connsiteX132" fmla="*/ 101057 w 125448"/>
                          <a:gd name="connsiteY132" fmla="*/ 3369 h 65073"/>
                          <a:gd name="connsiteX133" fmla="*/ 98786 w 125448"/>
                          <a:gd name="connsiteY133" fmla="*/ 3823 h 65073"/>
                          <a:gd name="connsiteX134" fmla="*/ 97651 w 125448"/>
                          <a:gd name="connsiteY134" fmla="*/ 4569 h 65073"/>
                          <a:gd name="connsiteX135" fmla="*/ 96970 w 125448"/>
                          <a:gd name="connsiteY135" fmla="*/ 5364 h 65073"/>
                          <a:gd name="connsiteX136" fmla="*/ 95543 w 125448"/>
                          <a:gd name="connsiteY136" fmla="*/ 4569 h 65073"/>
                          <a:gd name="connsiteX137" fmla="*/ 94797 w 125448"/>
                          <a:gd name="connsiteY137" fmla="*/ 4975 h 65073"/>
                          <a:gd name="connsiteX138" fmla="*/ 94343 w 125448"/>
                          <a:gd name="connsiteY138" fmla="*/ 3385 h 65073"/>
                          <a:gd name="connsiteX139" fmla="*/ 92754 w 125448"/>
                          <a:gd name="connsiteY139" fmla="*/ 3045 h 65073"/>
                          <a:gd name="connsiteX140" fmla="*/ 91895 w 125448"/>
                          <a:gd name="connsiteY140" fmla="*/ 3953 h 65073"/>
                          <a:gd name="connsiteX141" fmla="*/ 90646 w 125448"/>
                          <a:gd name="connsiteY141" fmla="*/ 3548 h 65073"/>
                          <a:gd name="connsiteX142" fmla="*/ 89851 w 125448"/>
                          <a:gd name="connsiteY142" fmla="*/ 1618 h 65073"/>
                          <a:gd name="connsiteX143" fmla="*/ 88489 w 125448"/>
                          <a:gd name="connsiteY143" fmla="*/ 937 h 65073"/>
                          <a:gd name="connsiteX144" fmla="*/ 86381 w 125448"/>
                          <a:gd name="connsiteY144" fmla="*/ 872 h 65073"/>
                          <a:gd name="connsiteX145" fmla="*/ 83706 w 125448"/>
                          <a:gd name="connsiteY145" fmla="*/ 1164 h 65073"/>
                          <a:gd name="connsiteX146" fmla="*/ 82052 w 125448"/>
                          <a:gd name="connsiteY146" fmla="*/ 1618 h 65073"/>
                          <a:gd name="connsiteX147" fmla="*/ 80690 w 125448"/>
                          <a:gd name="connsiteY147" fmla="*/ 2185 h 65073"/>
                          <a:gd name="connsiteX148" fmla="*/ 78014 w 125448"/>
                          <a:gd name="connsiteY148" fmla="*/ 2477 h 65073"/>
                          <a:gd name="connsiteX149" fmla="*/ 76133 w 125448"/>
                          <a:gd name="connsiteY149" fmla="*/ 2656 h 65073"/>
                          <a:gd name="connsiteX150" fmla="*/ 73863 w 125448"/>
                          <a:gd name="connsiteY150" fmla="*/ 1634 h 65073"/>
                          <a:gd name="connsiteX151" fmla="*/ 71365 w 125448"/>
                          <a:gd name="connsiteY151" fmla="*/ 548 h 65073"/>
                          <a:gd name="connsiteX152" fmla="*/ 70003 w 125448"/>
                          <a:gd name="connsiteY152" fmla="*/ 29 h 65073"/>
                          <a:gd name="connsiteX153" fmla="*/ 67441 w 125448"/>
                          <a:gd name="connsiteY153" fmla="*/ 29 h 65073"/>
                          <a:gd name="connsiteX154" fmla="*/ 66533 w 125448"/>
                          <a:gd name="connsiteY154" fmla="*/ 823 h 65073"/>
                          <a:gd name="connsiteX155" fmla="*/ 69598 w 125448"/>
                          <a:gd name="connsiteY155" fmla="*/ 823 h 65073"/>
                          <a:gd name="connsiteX156" fmla="*/ 67668 w 125448"/>
                          <a:gd name="connsiteY156" fmla="*/ 1618 h 65073"/>
                          <a:gd name="connsiteX157" fmla="*/ 64944 w 125448"/>
                          <a:gd name="connsiteY157" fmla="*/ 1796 h 65073"/>
                          <a:gd name="connsiteX158" fmla="*/ 62755 w 125448"/>
                          <a:gd name="connsiteY158" fmla="*/ 2137 h 65073"/>
                          <a:gd name="connsiteX159" fmla="*/ 60679 w 125448"/>
                          <a:gd name="connsiteY159" fmla="*/ 3677 h 65073"/>
                          <a:gd name="connsiteX160" fmla="*/ 58069 w 125448"/>
                          <a:gd name="connsiteY160" fmla="*/ 4423 h 65073"/>
                          <a:gd name="connsiteX161" fmla="*/ 54712 w 125448"/>
                          <a:gd name="connsiteY161" fmla="*/ 3856 h 65073"/>
                          <a:gd name="connsiteX162" fmla="*/ 52831 w 125448"/>
                          <a:gd name="connsiteY162" fmla="*/ 4148 h 65073"/>
                          <a:gd name="connsiteX163" fmla="*/ 49134 w 125448"/>
                          <a:gd name="connsiteY163" fmla="*/ 5348 h 65073"/>
                          <a:gd name="connsiteX164" fmla="*/ 44934 w 125448"/>
                          <a:gd name="connsiteY164" fmla="*/ 6094 h 65073"/>
                          <a:gd name="connsiteX165" fmla="*/ 40101 w 125448"/>
                          <a:gd name="connsiteY165" fmla="*/ 5412 h 65073"/>
                          <a:gd name="connsiteX166" fmla="*/ 36858 w 125448"/>
                          <a:gd name="connsiteY166" fmla="*/ 5477 h 65073"/>
                          <a:gd name="connsiteX167" fmla="*/ 34248 w 125448"/>
                          <a:gd name="connsiteY167" fmla="*/ 6904 h 65073"/>
                          <a:gd name="connsiteX168" fmla="*/ 32772 w 125448"/>
                          <a:gd name="connsiteY168" fmla="*/ 5883 h 65073"/>
                          <a:gd name="connsiteX169" fmla="*/ 34021 w 125448"/>
                          <a:gd name="connsiteY169" fmla="*/ 5591 h 65073"/>
                          <a:gd name="connsiteX170" fmla="*/ 34815 w 125448"/>
                          <a:gd name="connsiteY170" fmla="*/ 5818 h 65073"/>
                          <a:gd name="connsiteX171" fmla="*/ 34183 w 125448"/>
                          <a:gd name="connsiteY171" fmla="*/ 4391 h 65073"/>
                          <a:gd name="connsiteX172" fmla="*/ 33048 w 125448"/>
                          <a:gd name="connsiteY172" fmla="*/ 3483 h 65073"/>
                          <a:gd name="connsiteX173" fmla="*/ 32188 w 125448"/>
                          <a:gd name="connsiteY173" fmla="*/ 3823 h 65073"/>
                          <a:gd name="connsiteX174" fmla="*/ 31102 w 125448"/>
                          <a:gd name="connsiteY174" fmla="*/ 2688 h 65073"/>
                          <a:gd name="connsiteX175" fmla="*/ 29626 w 125448"/>
                          <a:gd name="connsiteY175" fmla="*/ 2980 h 65073"/>
                          <a:gd name="connsiteX176" fmla="*/ 27745 w 125448"/>
                          <a:gd name="connsiteY176" fmla="*/ 3726 h 65073"/>
                          <a:gd name="connsiteX177" fmla="*/ 26659 w 125448"/>
                          <a:gd name="connsiteY177" fmla="*/ 4294 h 65073"/>
                          <a:gd name="connsiteX178" fmla="*/ 25799 w 125448"/>
                          <a:gd name="connsiteY178" fmla="*/ 5769 h 65073"/>
                          <a:gd name="connsiteX179" fmla="*/ 24713 w 125448"/>
                          <a:gd name="connsiteY179" fmla="*/ 6110 h 65073"/>
                          <a:gd name="connsiteX180" fmla="*/ 23756 w 125448"/>
                          <a:gd name="connsiteY180" fmla="*/ 7991 h 65073"/>
                          <a:gd name="connsiteX181" fmla="*/ 22669 w 125448"/>
                          <a:gd name="connsiteY181" fmla="*/ 8169 h 65073"/>
                          <a:gd name="connsiteX182" fmla="*/ 21194 w 125448"/>
                          <a:gd name="connsiteY182" fmla="*/ 6807 h 65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25448" h="65073">
                            <a:moveTo>
                              <a:pt x="21145" y="6823"/>
                            </a:moveTo>
                            <a:lnTo>
                              <a:pt x="17513" y="10002"/>
                            </a:lnTo>
                            <a:lnTo>
                              <a:pt x="11448" y="14315"/>
                            </a:lnTo>
                            <a:lnTo>
                              <a:pt x="4848" y="18936"/>
                            </a:lnTo>
                            <a:lnTo>
                              <a:pt x="989" y="20526"/>
                            </a:lnTo>
                            <a:lnTo>
                              <a:pt x="308" y="22342"/>
                            </a:lnTo>
                            <a:lnTo>
                              <a:pt x="0" y="24466"/>
                            </a:lnTo>
                            <a:lnTo>
                              <a:pt x="827" y="27352"/>
                            </a:lnTo>
                            <a:lnTo>
                              <a:pt x="2951" y="30758"/>
                            </a:lnTo>
                            <a:lnTo>
                              <a:pt x="3859" y="33028"/>
                            </a:lnTo>
                            <a:cubicBezTo>
                              <a:pt x="3859" y="33028"/>
                              <a:pt x="2578" y="34309"/>
                              <a:pt x="2351" y="34471"/>
                            </a:cubicBezTo>
                            <a:lnTo>
                              <a:pt x="5919" y="38136"/>
                            </a:lnTo>
                            <a:lnTo>
                              <a:pt x="10573" y="42109"/>
                            </a:lnTo>
                            <a:lnTo>
                              <a:pt x="14318" y="45352"/>
                            </a:lnTo>
                            <a:cubicBezTo>
                              <a:pt x="14318" y="45352"/>
                              <a:pt x="17448" y="47460"/>
                              <a:pt x="17675" y="47460"/>
                            </a:cubicBezTo>
                            <a:cubicBezTo>
                              <a:pt x="17902" y="47460"/>
                              <a:pt x="21145" y="46552"/>
                              <a:pt x="21145" y="46552"/>
                            </a:cubicBezTo>
                            <a:lnTo>
                              <a:pt x="23075" y="44330"/>
                            </a:lnTo>
                            <a:lnTo>
                              <a:pt x="24437" y="43990"/>
                            </a:lnTo>
                            <a:lnTo>
                              <a:pt x="24778" y="45303"/>
                            </a:lnTo>
                            <a:lnTo>
                              <a:pt x="25637" y="46276"/>
                            </a:lnTo>
                            <a:lnTo>
                              <a:pt x="29837" y="46325"/>
                            </a:lnTo>
                            <a:lnTo>
                              <a:pt x="30242" y="48255"/>
                            </a:lnTo>
                            <a:cubicBezTo>
                              <a:pt x="30242" y="48255"/>
                              <a:pt x="31151" y="52227"/>
                              <a:pt x="31215" y="52454"/>
                            </a:cubicBezTo>
                            <a:cubicBezTo>
                              <a:pt x="31264" y="52681"/>
                              <a:pt x="30583" y="54676"/>
                              <a:pt x="30583" y="54676"/>
                            </a:cubicBezTo>
                            <a:lnTo>
                              <a:pt x="30761" y="56330"/>
                            </a:lnTo>
                            <a:lnTo>
                              <a:pt x="32123" y="55697"/>
                            </a:lnTo>
                            <a:lnTo>
                              <a:pt x="32756" y="55470"/>
                            </a:lnTo>
                            <a:cubicBezTo>
                              <a:pt x="32756" y="55470"/>
                              <a:pt x="33275" y="56492"/>
                              <a:pt x="33323" y="56784"/>
                            </a:cubicBezTo>
                            <a:cubicBezTo>
                              <a:pt x="33388" y="57076"/>
                              <a:pt x="34296" y="57870"/>
                              <a:pt x="34296" y="57870"/>
                            </a:cubicBezTo>
                            <a:lnTo>
                              <a:pt x="35950" y="58324"/>
                            </a:lnTo>
                            <a:lnTo>
                              <a:pt x="36356" y="60027"/>
                            </a:lnTo>
                            <a:lnTo>
                              <a:pt x="36469" y="61730"/>
                            </a:lnTo>
                            <a:lnTo>
                              <a:pt x="38691" y="61438"/>
                            </a:lnTo>
                            <a:lnTo>
                              <a:pt x="40345" y="61324"/>
                            </a:lnTo>
                            <a:cubicBezTo>
                              <a:pt x="40345" y="61324"/>
                              <a:pt x="40637" y="60757"/>
                              <a:pt x="40864" y="60870"/>
                            </a:cubicBezTo>
                            <a:cubicBezTo>
                              <a:pt x="41091" y="60984"/>
                              <a:pt x="41383" y="61730"/>
                              <a:pt x="41383" y="61730"/>
                            </a:cubicBezTo>
                            <a:lnTo>
                              <a:pt x="40410" y="63497"/>
                            </a:lnTo>
                            <a:cubicBezTo>
                              <a:pt x="40410" y="63497"/>
                              <a:pt x="40004" y="64746"/>
                              <a:pt x="40183" y="64973"/>
                            </a:cubicBezTo>
                            <a:cubicBezTo>
                              <a:pt x="40361" y="65200"/>
                              <a:pt x="42680" y="64973"/>
                              <a:pt x="42680" y="64973"/>
                            </a:cubicBezTo>
                            <a:lnTo>
                              <a:pt x="45809" y="64454"/>
                            </a:lnTo>
                            <a:cubicBezTo>
                              <a:pt x="45809" y="64454"/>
                              <a:pt x="47804" y="62232"/>
                              <a:pt x="47691" y="61892"/>
                            </a:cubicBezTo>
                            <a:cubicBezTo>
                              <a:pt x="47577" y="61551"/>
                              <a:pt x="46718" y="59281"/>
                              <a:pt x="46718" y="59281"/>
                            </a:cubicBezTo>
                            <a:lnTo>
                              <a:pt x="48307" y="58146"/>
                            </a:lnTo>
                            <a:lnTo>
                              <a:pt x="50869" y="58373"/>
                            </a:lnTo>
                            <a:cubicBezTo>
                              <a:pt x="50869" y="58373"/>
                              <a:pt x="51274" y="54627"/>
                              <a:pt x="51274" y="54335"/>
                            </a:cubicBezTo>
                            <a:cubicBezTo>
                              <a:pt x="51274" y="54043"/>
                              <a:pt x="50869" y="51271"/>
                              <a:pt x="50869" y="51092"/>
                            </a:cubicBezTo>
                            <a:cubicBezTo>
                              <a:pt x="50869" y="50914"/>
                              <a:pt x="50869" y="48757"/>
                              <a:pt x="51274" y="48644"/>
                            </a:cubicBezTo>
                            <a:cubicBezTo>
                              <a:pt x="51680" y="48530"/>
                              <a:pt x="54744" y="47735"/>
                              <a:pt x="54744" y="47735"/>
                            </a:cubicBezTo>
                            <a:lnTo>
                              <a:pt x="56512" y="48709"/>
                            </a:lnTo>
                            <a:lnTo>
                              <a:pt x="59074" y="48076"/>
                            </a:lnTo>
                            <a:cubicBezTo>
                              <a:pt x="59074" y="48076"/>
                              <a:pt x="60274" y="47103"/>
                              <a:pt x="60501" y="46649"/>
                            </a:cubicBezTo>
                            <a:cubicBezTo>
                              <a:pt x="60728" y="46195"/>
                              <a:pt x="61701" y="43860"/>
                              <a:pt x="61701" y="43860"/>
                            </a:cubicBezTo>
                            <a:lnTo>
                              <a:pt x="65852" y="44655"/>
                            </a:lnTo>
                            <a:cubicBezTo>
                              <a:pt x="65852" y="44655"/>
                              <a:pt x="69371" y="46698"/>
                              <a:pt x="69485" y="46876"/>
                            </a:cubicBezTo>
                            <a:cubicBezTo>
                              <a:pt x="69598" y="47055"/>
                              <a:pt x="71138" y="48352"/>
                              <a:pt x="71138" y="48352"/>
                            </a:cubicBezTo>
                            <a:lnTo>
                              <a:pt x="72047" y="48417"/>
                            </a:lnTo>
                            <a:lnTo>
                              <a:pt x="72387" y="44946"/>
                            </a:lnTo>
                            <a:cubicBezTo>
                              <a:pt x="72387" y="44946"/>
                              <a:pt x="72338" y="44087"/>
                              <a:pt x="72679" y="43860"/>
                            </a:cubicBezTo>
                            <a:cubicBezTo>
                              <a:pt x="73020" y="43633"/>
                              <a:pt x="75744" y="42206"/>
                              <a:pt x="75744" y="42206"/>
                            </a:cubicBezTo>
                            <a:cubicBezTo>
                              <a:pt x="75744" y="42206"/>
                              <a:pt x="77171" y="41460"/>
                              <a:pt x="77333" y="41298"/>
                            </a:cubicBezTo>
                            <a:cubicBezTo>
                              <a:pt x="77511" y="41120"/>
                              <a:pt x="79035" y="39985"/>
                              <a:pt x="79035" y="39985"/>
                            </a:cubicBezTo>
                            <a:lnTo>
                              <a:pt x="81192" y="39076"/>
                            </a:lnTo>
                            <a:cubicBezTo>
                              <a:pt x="81192" y="39076"/>
                              <a:pt x="82733" y="38963"/>
                              <a:pt x="82960" y="38849"/>
                            </a:cubicBezTo>
                            <a:cubicBezTo>
                              <a:pt x="83187" y="38736"/>
                              <a:pt x="84046" y="37649"/>
                              <a:pt x="84046" y="37487"/>
                            </a:cubicBezTo>
                            <a:lnTo>
                              <a:pt x="84046" y="34990"/>
                            </a:lnTo>
                            <a:cubicBezTo>
                              <a:pt x="84046" y="34698"/>
                              <a:pt x="84387" y="32379"/>
                              <a:pt x="84614" y="32039"/>
                            </a:cubicBezTo>
                            <a:cubicBezTo>
                              <a:pt x="84841" y="31698"/>
                              <a:pt x="86722" y="29428"/>
                              <a:pt x="86722" y="29428"/>
                            </a:cubicBezTo>
                            <a:lnTo>
                              <a:pt x="88424" y="28228"/>
                            </a:lnTo>
                            <a:lnTo>
                              <a:pt x="90808" y="28050"/>
                            </a:lnTo>
                            <a:lnTo>
                              <a:pt x="92851" y="28958"/>
                            </a:lnTo>
                            <a:cubicBezTo>
                              <a:pt x="92851" y="28958"/>
                              <a:pt x="94959" y="29979"/>
                              <a:pt x="95122" y="30044"/>
                            </a:cubicBezTo>
                            <a:cubicBezTo>
                              <a:pt x="95300" y="30093"/>
                              <a:pt x="97457" y="30498"/>
                              <a:pt x="97457" y="30498"/>
                            </a:cubicBezTo>
                            <a:lnTo>
                              <a:pt x="99565" y="29298"/>
                            </a:lnTo>
                            <a:lnTo>
                              <a:pt x="101786" y="27936"/>
                            </a:lnTo>
                            <a:lnTo>
                              <a:pt x="105759" y="27304"/>
                            </a:lnTo>
                            <a:lnTo>
                              <a:pt x="109619" y="26217"/>
                            </a:lnTo>
                            <a:lnTo>
                              <a:pt x="112181" y="24904"/>
                            </a:lnTo>
                            <a:lnTo>
                              <a:pt x="114678" y="23477"/>
                            </a:lnTo>
                            <a:lnTo>
                              <a:pt x="116899" y="22277"/>
                            </a:lnTo>
                            <a:lnTo>
                              <a:pt x="119234" y="22163"/>
                            </a:lnTo>
                            <a:lnTo>
                              <a:pt x="122023" y="22617"/>
                            </a:lnTo>
                            <a:lnTo>
                              <a:pt x="124813" y="22731"/>
                            </a:lnTo>
                            <a:lnTo>
                              <a:pt x="125218" y="21985"/>
                            </a:lnTo>
                            <a:cubicBezTo>
                              <a:pt x="125218" y="21985"/>
                              <a:pt x="125737" y="21190"/>
                              <a:pt x="125218" y="21012"/>
                            </a:cubicBezTo>
                            <a:cubicBezTo>
                              <a:pt x="124699" y="20834"/>
                              <a:pt x="123629" y="20558"/>
                              <a:pt x="123402" y="20558"/>
                            </a:cubicBezTo>
                            <a:cubicBezTo>
                              <a:pt x="123175" y="20558"/>
                              <a:pt x="121634" y="18969"/>
                              <a:pt x="121634" y="18790"/>
                            </a:cubicBezTo>
                            <a:cubicBezTo>
                              <a:pt x="121634" y="18612"/>
                              <a:pt x="119980" y="16342"/>
                              <a:pt x="119980" y="16342"/>
                            </a:cubicBezTo>
                            <a:cubicBezTo>
                              <a:pt x="119980" y="16342"/>
                              <a:pt x="118164" y="14915"/>
                              <a:pt x="117986" y="14866"/>
                            </a:cubicBezTo>
                            <a:cubicBezTo>
                              <a:pt x="117807" y="14801"/>
                              <a:pt x="115878" y="14185"/>
                              <a:pt x="115878" y="14185"/>
                            </a:cubicBezTo>
                            <a:lnTo>
                              <a:pt x="114110" y="14007"/>
                            </a:lnTo>
                            <a:lnTo>
                              <a:pt x="114337" y="14639"/>
                            </a:lnTo>
                            <a:lnTo>
                              <a:pt x="116267" y="14980"/>
                            </a:lnTo>
                            <a:lnTo>
                              <a:pt x="117807" y="16180"/>
                            </a:lnTo>
                            <a:lnTo>
                              <a:pt x="119121" y="17088"/>
                            </a:lnTo>
                            <a:lnTo>
                              <a:pt x="119461" y="18223"/>
                            </a:lnTo>
                            <a:lnTo>
                              <a:pt x="118440" y="18969"/>
                            </a:lnTo>
                            <a:cubicBezTo>
                              <a:pt x="118440" y="18969"/>
                              <a:pt x="114970" y="18742"/>
                              <a:pt x="114808" y="18677"/>
                            </a:cubicBezTo>
                            <a:cubicBezTo>
                              <a:pt x="114629" y="18628"/>
                              <a:pt x="112878" y="18450"/>
                              <a:pt x="112878" y="18450"/>
                            </a:cubicBezTo>
                            <a:lnTo>
                              <a:pt x="110883" y="18109"/>
                            </a:lnTo>
                            <a:lnTo>
                              <a:pt x="109002" y="16682"/>
                            </a:lnTo>
                            <a:lnTo>
                              <a:pt x="107527" y="15709"/>
                            </a:lnTo>
                            <a:lnTo>
                              <a:pt x="107640" y="14964"/>
                            </a:lnTo>
                            <a:lnTo>
                              <a:pt x="109748" y="15418"/>
                            </a:lnTo>
                            <a:lnTo>
                              <a:pt x="110656" y="16391"/>
                            </a:lnTo>
                            <a:lnTo>
                              <a:pt x="112537" y="17363"/>
                            </a:lnTo>
                            <a:lnTo>
                              <a:pt x="112602" y="16682"/>
                            </a:lnTo>
                            <a:lnTo>
                              <a:pt x="110381" y="15483"/>
                            </a:lnTo>
                            <a:lnTo>
                              <a:pt x="108840" y="14347"/>
                            </a:lnTo>
                            <a:lnTo>
                              <a:pt x="107705" y="13147"/>
                            </a:lnTo>
                            <a:lnTo>
                              <a:pt x="106229" y="13147"/>
                            </a:lnTo>
                            <a:lnTo>
                              <a:pt x="105938" y="13553"/>
                            </a:lnTo>
                            <a:lnTo>
                              <a:pt x="106278" y="14574"/>
                            </a:lnTo>
                            <a:lnTo>
                              <a:pt x="106278" y="15207"/>
                            </a:lnTo>
                            <a:lnTo>
                              <a:pt x="104916" y="15547"/>
                            </a:lnTo>
                            <a:lnTo>
                              <a:pt x="103667" y="13780"/>
                            </a:lnTo>
                            <a:lnTo>
                              <a:pt x="103846" y="12580"/>
                            </a:lnTo>
                            <a:lnTo>
                              <a:pt x="105500" y="12515"/>
                            </a:lnTo>
                            <a:lnTo>
                              <a:pt x="105321" y="11769"/>
                            </a:lnTo>
                            <a:lnTo>
                              <a:pt x="105273" y="10634"/>
                            </a:lnTo>
                            <a:lnTo>
                              <a:pt x="106748" y="10229"/>
                            </a:lnTo>
                            <a:lnTo>
                              <a:pt x="108451" y="10974"/>
                            </a:lnTo>
                            <a:lnTo>
                              <a:pt x="109992" y="12564"/>
                            </a:lnTo>
                            <a:lnTo>
                              <a:pt x="111581" y="12742"/>
                            </a:lnTo>
                            <a:lnTo>
                              <a:pt x="112375" y="13537"/>
                            </a:lnTo>
                            <a:lnTo>
                              <a:pt x="113624" y="13764"/>
                            </a:lnTo>
                            <a:cubicBezTo>
                              <a:pt x="113624" y="13764"/>
                              <a:pt x="114078" y="13131"/>
                              <a:pt x="113916" y="13018"/>
                            </a:cubicBezTo>
                            <a:cubicBezTo>
                              <a:pt x="113737" y="12904"/>
                              <a:pt x="112262" y="11996"/>
                              <a:pt x="112262" y="11996"/>
                            </a:cubicBezTo>
                            <a:lnTo>
                              <a:pt x="110608" y="11947"/>
                            </a:lnTo>
                            <a:cubicBezTo>
                              <a:pt x="110608" y="11947"/>
                              <a:pt x="108337" y="9272"/>
                              <a:pt x="108110" y="9045"/>
                            </a:cubicBezTo>
                            <a:cubicBezTo>
                              <a:pt x="107883" y="8818"/>
                              <a:pt x="104819" y="6434"/>
                              <a:pt x="104819" y="6434"/>
                            </a:cubicBezTo>
                            <a:lnTo>
                              <a:pt x="104186" y="7180"/>
                            </a:lnTo>
                            <a:cubicBezTo>
                              <a:pt x="104186" y="7180"/>
                              <a:pt x="103327" y="5072"/>
                              <a:pt x="103165" y="4910"/>
                            </a:cubicBezTo>
                            <a:cubicBezTo>
                              <a:pt x="102986" y="4731"/>
                              <a:pt x="101284" y="3369"/>
                              <a:pt x="101057" y="3369"/>
                            </a:cubicBezTo>
                            <a:cubicBezTo>
                              <a:pt x="100830" y="3369"/>
                              <a:pt x="98786" y="3823"/>
                              <a:pt x="98786" y="3823"/>
                            </a:cubicBezTo>
                            <a:cubicBezTo>
                              <a:pt x="98786" y="3823"/>
                              <a:pt x="97927" y="4277"/>
                              <a:pt x="97651" y="4569"/>
                            </a:cubicBezTo>
                            <a:cubicBezTo>
                              <a:pt x="97359" y="4861"/>
                              <a:pt x="96970" y="5364"/>
                              <a:pt x="96970" y="5364"/>
                            </a:cubicBezTo>
                            <a:lnTo>
                              <a:pt x="95543" y="4569"/>
                            </a:lnTo>
                            <a:lnTo>
                              <a:pt x="94797" y="4975"/>
                            </a:lnTo>
                            <a:cubicBezTo>
                              <a:pt x="94797" y="4975"/>
                              <a:pt x="94797" y="3661"/>
                              <a:pt x="94343" y="3385"/>
                            </a:cubicBezTo>
                            <a:cubicBezTo>
                              <a:pt x="93889" y="3094"/>
                              <a:pt x="92981" y="2867"/>
                              <a:pt x="92754" y="3045"/>
                            </a:cubicBezTo>
                            <a:cubicBezTo>
                              <a:pt x="92527" y="3223"/>
                              <a:pt x="92122" y="3840"/>
                              <a:pt x="91895" y="3953"/>
                            </a:cubicBezTo>
                            <a:cubicBezTo>
                              <a:pt x="91668" y="4067"/>
                              <a:pt x="90760" y="3840"/>
                              <a:pt x="90646" y="3548"/>
                            </a:cubicBezTo>
                            <a:cubicBezTo>
                              <a:pt x="90533" y="3256"/>
                              <a:pt x="89851" y="1618"/>
                              <a:pt x="89851" y="1618"/>
                            </a:cubicBezTo>
                            <a:lnTo>
                              <a:pt x="88489" y="937"/>
                            </a:lnTo>
                            <a:cubicBezTo>
                              <a:pt x="88489" y="937"/>
                              <a:pt x="87062" y="872"/>
                              <a:pt x="86381" y="872"/>
                            </a:cubicBezTo>
                            <a:cubicBezTo>
                              <a:pt x="85700" y="872"/>
                              <a:pt x="84273" y="1099"/>
                              <a:pt x="83706" y="1164"/>
                            </a:cubicBezTo>
                            <a:cubicBezTo>
                              <a:pt x="83138" y="1213"/>
                              <a:pt x="82571" y="1213"/>
                              <a:pt x="82052" y="1618"/>
                            </a:cubicBezTo>
                            <a:cubicBezTo>
                              <a:pt x="81533" y="2023"/>
                              <a:pt x="81192" y="2137"/>
                              <a:pt x="80690" y="2185"/>
                            </a:cubicBezTo>
                            <a:cubicBezTo>
                              <a:pt x="80171" y="2234"/>
                              <a:pt x="78419" y="2364"/>
                              <a:pt x="78014" y="2477"/>
                            </a:cubicBezTo>
                            <a:cubicBezTo>
                              <a:pt x="77608" y="2591"/>
                              <a:pt x="76538" y="2656"/>
                              <a:pt x="76133" y="2656"/>
                            </a:cubicBezTo>
                            <a:cubicBezTo>
                              <a:pt x="75728" y="2656"/>
                              <a:pt x="74090" y="1748"/>
                              <a:pt x="73863" y="1634"/>
                            </a:cubicBezTo>
                            <a:cubicBezTo>
                              <a:pt x="73636" y="1521"/>
                              <a:pt x="71365" y="548"/>
                              <a:pt x="71365" y="548"/>
                            </a:cubicBezTo>
                            <a:cubicBezTo>
                              <a:pt x="71365" y="548"/>
                              <a:pt x="70344" y="94"/>
                              <a:pt x="70003" y="29"/>
                            </a:cubicBezTo>
                            <a:cubicBezTo>
                              <a:pt x="69663" y="-36"/>
                              <a:pt x="67441" y="29"/>
                              <a:pt x="67441" y="29"/>
                            </a:cubicBezTo>
                            <a:lnTo>
                              <a:pt x="66533" y="823"/>
                            </a:lnTo>
                            <a:lnTo>
                              <a:pt x="69598" y="823"/>
                            </a:lnTo>
                            <a:cubicBezTo>
                              <a:pt x="69598" y="823"/>
                              <a:pt x="68009" y="1505"/>
                              <a:pt x="67668" y="1618"/>
                            </a:cubicBezTo>
                            <a:cubicBezTo>
                              <a:pt x="67328" y="1731"/>
                              <a:pt x="65447" y="1796"/>
                              <a:pt x="64944" y="1796"/>
                            </a:cubicBezTo>
                            <a:cubicBezTo>
                              <a:pt x="64441" y="1796"/>
                              <a:pt x="63177" y="1910"/>
                              <a:pt x="62755" y="2137"/>
                            </a:cubicBezTo>
                            <a:cubicBezTo>
                              <a:pt x="62333" y="2364"/>
                              <a:pt x="60858" y="3499"/>
                              <a:pt x="60679" y="3677"/>
                            </a:cubicBezTo>
                            <a:cubicBezTo>
                              <a:pt x="60501" y="3856"/>
                              <a:pt x="58798" y="4537"/>
                              <a:pt x="58069" y="4423"/>
                            </a:cubicBezTo>
                            <a:cubicBezTo>
                              <a:pt x="57323" y="4310"/>
                              <a:pt x="54939" y="3856"/>
                              <a:pt x="54712" y="3856"/>
                            </a:cubicBezTo>
                            <a:cubicBezTo>
                              <a:pt x="54485" y="3856"/>
                              <a:pt x="52831" y="4148"/>
                              <a:pt x="52831" y="4148"/>
                            </a:cubicBezTo>
                            <a:lnTo>
                              <a:pt x="49134" y="5348"/>
                            </a:lnTo>
                            <a:lnTo>
                              <a:pt x="44934" y="6094"/>
                            </a:lnTo>
                            <a:cubicBezTo>
                              <a:pt x="44934" y="6094"/>
                              <a:pt x="40507" y="5412"/>
                              <a:pt x="40101" y="5412"/>
                            </a:cubicBezTo>
                            <a:cubicBezTo>
                              <a:pt x="39696" y="5412"/>
                              <a:pt x="37377" y="5234"/>
                              <a:pt x="36858" y="5477"/>
                            </a:cubicBezTo>
                            <a:cubicBezTo>
                              <a:pt x="36339" y="5704"/>
                              <a:pt x="34977" y="6904"/>
                              <a:pt x="34248" y="6904"/>
                            </a:cubicBezTo>
                            <a:cubicBezTo>
                              <a:pt x="33518" y="6904"/>
                              <a:pt x="32772" y="5883"/>
                              <a:pt x="32772" y="5883"/>
                            </a:cubicBezTo>
                            <a:lnTo>
                              <a:pt x="34021" y="5591"/>
                            </a:lnTo>
                            <a:lnTo>
                              <a:pt x="34815" y="5818"/>
                            </a:lnTo>
                            <a:lnTo>
                              <a:pt x="34183" y="4391"/>
                            </a:lnTo>
                            <a:cubicBezTo>
                              <a:pt x="34183" y="4391"/>
                              <a:pt x="33210" y="3483"/>
                              <a:pt x="33048" y="3483"/>
                            </a:cubicBezTo>
                            <a:cubicBezTo>
                              <a:pt x="32886" y="3483"/>
                              <a:pt x="32188" y="3823"/>
                              <a:pt x="32188" y="3823"/>
                            </a:cubicBezTo>
                            <a:lnTo>
                              <a:pt x="31102" y="2688"/>
                            </a:lnTo>
                            <a:cubicBezTo>
                              <a:pt x="31102" y="2688"/>
                              <a:pt x="29788" y="2915"/>
                              <a:pt x="29626" y="2980"/>
                            </a:cubicBezTo>
                            <a:cubicBezTo>
                              <a:pt x="29464" y="3045"/>
                              <a:pt x="27924" y="3612"/>
                              <a:pt x="27745" y="3726"/>
                            </a:cubicBezTo>
                            <a:cubicBezTo>
                              <a:pt x="27567" y="3840"/>
                              <a:pt x="26886" y="4067"/>
                              <a:pt x="26659" y="4294"/>
                            </a:cubicBezTo>
                            <a:cubicBezTo>
                              <a:pt x="26432" y="4521"/>
                              <a:pt x="25799" y="5769"/>
                              <a:pt x="25799" y="5769"/>
                            </a:cubicBezTo>
                            <a:lnTo>
                              <a:pt x="24713" y="6110"/>
                            </a:lnTo>
                            <a:cubicBezTo>
                              <a:pt x="24713" y="6110"/>
                              <a:pt x="23999" y="7812"/>
                              <a:pt x="23756" y="7991"/>
                            </a:cubicBezTo>
                            <a:cubicBezTo>
                              <a:pt x="23513" y="8169"/>
                              <a:pt x="22832" y="8283"/>
                              <a:pt x="22669" y="8169"/>
                            </a:cubicBezTo>
                            <a:cubicBezTo>
                              <a:pt x="22491" y="8056"/>
                              <a:pt x="21194" y="6807"/>
                              <a:pt x="21194" y="6807"/>
                            </a:cubicBezTo>
                            <a:close/>
                          </a:path>
                        </a:pathLst>
                      </a:custGeom>
                      <a:solidFill>
                        <a:srgbClr val="E87CAA"/>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289" name="Freeform: Shape 288">
                      <a:extLst>
                        <a:ext uri="{FF2B5EF4-FFF2-40B4-BE49-F238E27FC236}">
                          <a16:creationId xmlns:a16="http://schemas.microsoft.com/office/drawing/2014/main" id="{143DD436-1705-4AE8-7BAF-60B2B78E7741}"/>
                        </a:ext>
                      </a:extLst>
                    </p:cNvPr>
                    <p:cNvSpPr/>
                    <p:nvPr/>
                  </p:nvSpPr>
                  <p:spPr>
                    <a:xfrm>
                      <a:off x="5413310" y="4088291"/>
                      <a:ext cx="49492" cy="27501"/>
                    </a:xfrm>
                    <a:custGeom>
                      <a:avLst/>
                      <a:gdLst>
                        <a:gd name="connsiteX0" fmla="*/ 48858 w 49492"/>
                        <a:gd name="connsiteY0" fmla="*/ 20740 h 27501"/>
                        <a:gd name="connsiteX1" fmla="*/ 49490 w 49492"/>
                        <a:gd name="connsiteY1" fmla="*/ 18518 h 27501"/>
                        <a:gd name="connsiteX2" fmla="*/ 48518 w 49492"/>
                        <a:gd name="connsiteY2" fmla="*/ 14318 h 27501"/>
                        <a:gd name="connsiteX3" fmla="*/ 48112 w 49492"/>
                        <a:gd name="connsiteY3" fmla="*/ 12389 h 27501"/>
                        <a:gd name="connsiteX4" fmla="*/ 43912 w 49492"/>
                        <a:gd name="connsiteY4" fmla="*/ 12340 h 27501"/>
                        <a:gd name="connsiteX5" fmla="*/ 43053 w 49492"/>
                        <a:gd name="connsiteY5" fmla="*/ 11367 h 27501"/>
                        <a:gd name="connsiteX6" fmla="*/ 42712 w 49492"/>
                        <a:gd name="connsiteY6" fmla="*/ 10054 h 27501"/>
                        <a:gd name="connsiteX7" fmla="*/ 41350 w 49492"/>
                        <a:gd name="connsiteY7" fmla="*/ 10394 h 27501"/>
                        <a:gd name="connsiteX8" fmla="*/ 39421 w 49492"/>
                        <a:gd name="connsiteY8" fmla="*/ 12616 h 27501"/>
                        <a:gd name="connsiteX9" fmla="*/ 35950 w 49492"/>
                        <a:gd name="connsiteY9" fmla="*/ 13524 h 27501"/>
                        <a:gd name="connsiteX10" fmla="*/ 32594 w 49492"/>
                        <a:gd name="connsiteY10" fmla="*/ 11416 h 27501"/>
                        <a:gd name="connsiteX11" fmla="*/ 28848 w 49492"/>
                        <a:gd name="connsiteY11" fmla="*/ 8173 h 27501"/>
                        <a:gd name="connsiteX12" fmla="*/ 24194 w 49492"/>
                        <a:gd name="connsiteY12" fmla="*/ 4200 h 27501"/>
                        <a:gd name="connsiteX13" fmla="*/ 20626 w 49492"/>
                        <a:gd name="connsiteY13" fmla="*/ 535 h 27501"/>
                        <a:gd name="connsiteX14" fmla="*/ 15470 w 49492"/>
                        <a:gd name="connsiteY14" fmla="*/ 81 h 27501"/>
                        <a:gd name="connsiteX15" fmla="*/ 13037 w 49492"/>
                        <a:gd name="connsiteY15" fmla="*/ 0 h 27501"/>
                        <a:gd name="connsiteX16" fmla="*/ 10605 w 49492"/>
                        <a:gd name="connsiteY16" fmla="*/ 600 h 27501"/>
                        <a:gd name="connsiteX17" fmla="*/ 10686 w 49492"/>
                        <a:gd name="connsiteY17" fmla="*/ 2805 h 27501"/>
                        <a:gd name="connsiteX18" fmla="*/ 11594 w 49492"/>
                        <a:gd name="connsiteY18" fmla="*/ 3794 h 27501"/>
                        <a:gd name="connsiteX19" fmla="*/ 11140 w 49492"/>
                        <a:gd name="connsiteY19" fmla="*/ 5011 h 27501"/>
                        <a:gd name="connsiteX20" fmla="*/ 8335 w 49492"/>
                        <a:gd name="connsiteY20" fmla="*/ 5692 h 27501"/>
                        <a:gd name="connsiteX21" fmla="*/ 7200 w 49492"/>
                        <a:gd name="connsiteY21" fmla="*/ 7670 h 27501"/>
                        <a:gd name="connsiteX22" fmla="*/ 5757 w 49492"/>
                        <a:gd name="connsiteY22" fmla="*/ 8724 h 27501"/>
                        <a:gd name="connsiteX23" fmla="*/ 2416 w 49492"/>
                        <a:gd name="connsiteY23" fmla="*/ 10086 h 27501"/>
                        <a:gd name="connsiteX24" fmla="*/ 827 w 49492"/>
                        <a:gd name="connsiteY24" fmla="*/ 12291 h 27501"/>
                        <a:gd name="connsiteX25" fmla="*/ 0 w 49492"/>
                        <a:gd name="connsiteY25" fmla="*/ 14724 h 27501"/>
                        <a:gd name="connsiteX26" fmla="*/ 2351 w 49492"/>
                        <a:gd name="connsiteY26" fmla="*/ 15405 h 27501"/>
                        <a:gd name="connsiteX27" fmla="*/ 3632 w 49492"/>
                        <a:gd name="connsiteY27" fmla="*/ 16767 h 27501"/>
                        <a:gd name="connsiteX28" fmla="*/ 5076 w 49492"/>
                        <a:gd name="connsiteY28" fmla="*/ 18356 h 27501"/>
                        <a:gd name="connsiteX29" fmla="*/ 6827 w 49492"/>
                        <a:gd name="connsiteY29" fmla="*/ 19037 h 27501"/>
                        <a:gd name="connsiteX30" fmla="*/ 9632 w 49492"/>
                        <a:gd name="connsiteY30" fmla="*/ 19037 h 27501"/>
                        <a:gd name="connsiteX31" fmla="*/ 13264 w 49492"/>
                        <a:gd name="connsiteY31" fmla="*/ 19345 h 27501"/>
                        <a:gd name="connsiteX32" fmla="*/ 16443 w 49492"/>
                        <a:gd name="connsiteY32" fmla="*/ 20740 h 27501"/>
                        <a:gd name="connsiteX33" fmla="*/ 19556 w 49492"/>
                        <a:gd name="connsiteY33" fmla="*/ 21680 h 27501"/>
                        <a:gd name="connsiteX34" fmla="*/ 22816 w 49492"/>
                        <a:gd name="connsiteY34" fmla="*/ 23659 h 27501"/>
                        <a:gd name="connsiteX35" fmla="*/ 23805 w 49492"/>
                        <a:gd name="connsiteY35" fmla="*/ 24340 h 27501"/>
                        <a:gd name="connsiteX36" fmla="*/ 23124 w 49492"/>
                        <a:gd name="connsiteY36" fmla="*/ 22832 h 27501"/>
                        <a:gd name="connsiteX37" fmla="*/ 24745 w 49492"/>
                        <a:gd name="connsiteY37" fmla="*/ 23432 h 27501"/>
                        <a:gd name="connsiteX38" fmla="*/ 25783 w 49492"/>
                        <a:gd name="connsiteY38" fmla="*/ 24340 h 27501"/>
                        <a:gd name="connsiteX39" fmla="*/ 28134 w 49492"/>
                        <a:gd name="connsiteY39" fmla="*/ 24340 h 27501"/>
                        <a:gd name="connsiteX40" fmla="*/ 28507 w 49492"/>
                        <a:gd name="connsiteY40" fmla="*/ 24713 h 27501"/>
                        <a:gd name="connsiteX41" fmla="*/ 27145 w 49492"/>
                        <a:gd name="connsiteY41" fmla="*/ 24713 h 27501"/>
                        <a:gd name="connsiteX42" fmla="*/ 27745 w 49492"/>
                        <a:gd name="connsiteY42" fmla="*/ 25621 h 27501"/>
                        <a:gd name="connsiteX43" fmla="*/ 32059 w 49492"/>
                        <a:gd name="connsiteY43" fmla="*/ 26675 h 27501"/>
                        <a:gd name="connsiteX44" fmla="*/ 33340 w 49492"/>
                        <a:gd name="connsiteY44" fmla="*/ 26675 h 27501"/>
                        <a:gd name="connsiteX45" fmla="*/ 31832 w 49492"/>
                        <a:gd name="connsiteY45" fmla="*/ 25848 h 27501"/>
                        <a:gd name="connsiteX46" fmla="*/ 30096 w 49492"/>
                        <a:gd name="connsiteY46" fmla="*/ 25540 h 27501"/>
                        <a:gd name="connsiteX47" fmla="*/ 29415 w 49492"/>
                        <a:gd name="connsiteY47" fmla="*/ 24940 h 27501"/>
                        <a:gd name="connsiteX48" fmla="*/ 30923 w 49492"/>
                        <a:gd name="connsiteY48" fmla="*/ 24940 h 27501"/>
                        <a:gd name="connsiteX49" fmla="*/ 33048 w 49492"/>
                        <a:gd name="connsiteY49" fmla="*/ 25313 h 27501"/>
                        <a:gd name="connsiteX50" fmla="*/ 34637 w 49492"/>
                        <a:gd name="connsiteY50" fmla="*/ 26675 h 27501"/>
                        <a:gd name="connsiteX51" fmla="*/ 35399 w 49492"/>
                        <a:gd name="connsiteY51" fmla="*/ 26675 h 27501"/>
                        <a:gd name="connsiteX52" fmla="*/ 37134 w 49492"/>
                        <a:gd name="connsiteY52" fmla="*/ 26675 h 27501"/>
                        <a:gd name="connsiteX53" fmla="*/ 40085 w 49492"/>
                        <a:gd name="connsiteY53" fmla="*/ 27502 h 27501"/>
                        <a:gd name="connsiteX54" fmla="*/ 43426 w 49492"/>
                        <a:gd name="connsiteY54" fmla="*/ 27502 h 27501"/>
                        <a:gd name="connsiteX55" fmla="*/ 44934 w 49492"/>
                        <a:gd name="connsiteY55" fmla="*/ 27129 h 27501"/>
                        <a:gd name="connsiteX56" fmla="*/ 46442 w 49492"/>
                        <a:gd name="connsiteY56" fmla="*/ 26367 h 27501"/>
                        <a:gd name="connsiteX57" fmla="*/ 47350 w 49492"/>
                        <a:gd name="connsiteY57" fmla="*/ 25378 h 27501"/>
                        <a:gd name="connsiteX58" fmla="*/ 46361 w 49492"/>
                        <a:gd name="connsiteY58" fmla="*/ 24697 h 27501"/>
                        <a:gd name="connsiteX59" fmla="*/ 45988 w 49492"/>
                        <a:gd name="connsiteY59" fmla="*/ 23788 h 27501"/>
                        <a:gd name="connsiteX60" fmla="*/ 46296 w 49492"/>
                        <a:gd name="connsiteY60" fmla="*/ 22199 h 27501"/>
                        <a:gd name="connsiteX61" fmla="*/ 47804 w 49492"/>
                        <a:gd name="connsiteY61" fmla="*/ 20983 h 27501"/>
                        <a:gd name="connsiteX62" fmla="*/ 48826 w 49492"/>
                        <a:gd name="connsiteY62" fmla="*/ 20724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9492" h="27501">
                          <a:moveTo>
                            <a:pt x="48858" y="20740"/>
                          </a:moveTo>
                          <a:cubicBezTo>
                            <a:pt x="48858" y="20740"/>
                            <a:pt x="49539" y="18745"/>
                            <a:pt x="49490" y="18518"/>
                          </a:cubicBezTo>
                          <a:cubicBezTo>
                            <a:pt x="49426" y="18291"/>
                            <a:pt x="48518" y="14318"/>
                            <a:pt x="48518" y="14318"/>
                          </a:cubicBezTo>
                          <a:lnTo>
                            <a:pt x="48112" y="12389"/>
                          </a:lnTo>
                          <a:lnTo>
                            <a:pt x="43912" y="12340"/>
                          </a:lnTo>
                          <a:lnTo>
                            <a:pt x="43053" y="11367"/>
                          </a:lnTo>
                          <a:lnTo>
                            <a:pt x="42712" y="10054"/>
                          </a:lnTo>
                          <a:lnTo>
                            <a:pt x="41350" y="10394"/>
                          </a:lnTo>
                          <a:lnTo>
                            <a:pt x="39421" y="12616"/>
                          </a:lnTo>
                          <a:cubicBezTo>
                            <a:pt x="39421" y="12616"/>
                            <a:pt x="36177" y="13524"/>
                            <a:pt x="35950" y="13524"/>
                          </a:cubicBezTo>
                          <a:cubicBezTo>
                            <a:pt x="35723" y="13524"/>
                            <a:pt x="32594" y="11416"/>
                            <a:pt x="32594" y="11416"/>
                          </a:cubicBezTo>
                          <a:lnTo>
                            <a:pt x="28848" y="8173"/>
                          </a:lnTo>
                          <a:lnTo>
                            <a:pt x="24194" y="4200"/>
                          </a:lnTo>
                          <a:lnTo>
                            <a:pt x="20626" y="535"/>
                          </a:lnTo>
                          <a:lnTo>
                            <a:pt x="15470" y="81"/>
                          </a:lnTo>
                          <a:lnTo>
                            <a:pt x="13037" y="0"/>
                          </a:lnTo>
                          <a:lnTo>
                            <a:pt x="10605" y="600"/>
                          </a:lnTo>
                          <a:lnTo>
                            <a:pt x="10686" y="2805"/>
                          </a:lnTo>
                          <a:cubicBezTo>
                            <a:pt x="10686" y="2805"/>
                            <a:pt x="11594" y="3567"/>
                            <a:pt x="11594" y="3794"/>
                          </a:cubicBezTo>
                          <a:cubicBezTo>
                            <a:pt x="11594" y="4021"/>
                            <a:pt x="11140" y="5011"/>
                            <a:pt x="11140" y="5011"/>
                          </a:cubicBezTo>
                          <a:lnTo>
                            <a:pt x="8335" y="5692"/>
                          </a:lnTo>
                          <a:lnTo>
                            <a:pt x="7200" y="7670"/>
                          </a:lnTo>
                          <a:lnTo>
                            <a:pt x="5757" y="8724"/>
                          </a:lnTo>
                          <a:lnTo>
                            <a:pt x="2416" y="10086"/>
                          </a:lnTo>
                          <a:lnTo>
                            <a:pt x="827" y="12291"/>
                          </a:lnTo>
                          <a:lnTo>
                            <a:pt x="0" y="14724"/>
                          </a:lnTo>
                          <a:lnTo>
                            <a:pt x="2351" y="15405"/>
                          </a:lnTo>
                          <a:lnTo>
                            <a:pt x="3632" y="16767"/>
                          </a:lnTo>
                          <a:lnTo>
                            <a:pt x="5076" y="18356"/>
                          </a:lnTo>
                          <a:lnTo>
                            <a:pt x="6827" y="19037"/>
                          </a:lnTo>
                          <a:lnTo>
                            <a:pt x="9632" y="19037"/>
                          </a:lnTo>
                          <a:cubicBezTo>
                            <a:pt x="9859" y="19037"/>
                            <a:pt x="12810" y="19183"/>
                            <a:pt x="13264" y="19345"/>
                          </a:cubicBezTo>
                          <a:cubicBezTo>
                            <a:pt x="13719" y="19491"/>
                            <a:pt x="16151" y="20934"/>
                            <a:pt x="16443" y="20740"/>
                          </a:cubicBezTo>
                          <a:cubicBezTo>
                            <a:pt x="16735" y="20545"/>
                            <a:pt x="19556" y="21680"/>
                            <a:pt x="19556" y="21680"/>
                          </a:cubicBezTo>
                          <a:lnTo>
                            <a:pt x="22816" y="23659"/>
                          </a:lnTo>
                          <a:lnTo>
                            <a:pt x="23805" y="24340"/>
                          </a:lnTo>
                          <a:lnTo>
                            <a:pt x="23124" y="22832"/>
                          </a:lnTo>
                          <a:lnTo>
                            <a:pt x="24745" y="23432"/>
                          </a:lnTo>
                          <a:lnTo>
                            <a:pt x="25783" y="24340"/>
                          </a:lnTo>
                          <a:lnTo>
                            <a:pt x="28134" y="24340"/>
                          </a:lnTo>
                          <a:lnTo>
                            <a:pt x="28507" y="24713"/>
                          </a:lnTo>
                          <a:lnTo>
                            <a:pt x="27145" y="24713"/>
                          </a:lnTo>
                          <a:lnTo>
                            <a:pt x="27745" y="25621"/>
                          </a:lnTo>
                          <a:lnTo>
                            <a:pt x="32059" y="26675"/>
                          </a:lnTo>
                          <a:cubicBezTo>
                            <a:pt x="32059" y="26675"/>
                            <a:pt x="33567" y="26675"/>
                            <a:pt x="33340" y="26675"/>
                          </a:cubicBezTo>
                          <a:cubicBezTo>
                            <a:pt x="33113" y="26675"/>
                            <a:pt x="32123" y="25994"/>
                            <a:pt x="31832" y="25848"/>
                          </a:cubicBezTo>
                          <a:cubicBezTo>
                            <a:pt x="31523" y="25702"/>
                            <a:pt x="30096" y="25540"/>
                            <a:pt x="30096" y="25540"/>
                          </a:cubicBezTo>
                          <a:lnTo>
                            <a:pt x="29415" y="24940"/>
                          </a:lnTo>
                          <a:lnTo>
                            <a:pt x="30923" y="24940"/>
                          </a:lnTo>
                          <a:lnTo>
                            <a:pt x="33048" y="25313"/>
                          </a:lnTo>
                          <a:lnTo>
                            <a:pt x="34637" y="26675"/>
                          </a:lnTo>
                          <a:lnTo>
                            <a:pt x="35399" y="26675"/>
                          </a:lnTo>
                          <a:cubicBezTo>
                            <a:pt x="35399" y="26675"/>
                            <a:pt x="36761" y="26221"/>
                            <a:pt x="37134" y="26675"/>
                          </a:cubicBezTo>
                          <a:cubicBezTo>
                            <a:pt x="37507" y="27129"/>
                            <a:pt x="40085" y="27502"/>
                            <a:pt x="40085" y="27502"/>
                          </a:cubicBezTo>
                          <a:lnTo>
                            <a:pt x="43426" y="27502"/>
                          </a:lnTo>
                          <a:lnTo>
                            <a:pt x="44934" y="27129"/>
                          </a:lnTo>
                          <a:lnTo>
                            <a:pt x="46442" y="26367"/>
                          </a:lnTo>
                          <a:lnTo>
                            <a:pt x="47350" y="25378"/>
                          </a:lnTo>
                          <a:lnTo>
                            <a:pt x="46361" y="24697"/>
                          </a:lnTo>
                          <a:lnTo>
                            <a:pt x="45988" y="23788"/>
                          </a:lnTo>
                          <a:lnTo>
                            <a:pt x="46296" y="22199"/>
                          </a:lnTo>
                          <a:lnTo>
                            <a:pt x="47804" y="20983"/>
                          </a:lnTo>
                          <a:lnTo>
                            <a:pt x="48826" y="20724"/>
                          </a:lnTo>
                          <a:close/>
                        </a:path>
                      </a:pathLst>
                    </a:custGeom>
                    <a:solidFill>
                      <a:srgbClr val="A31C56"/>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87" name="Freeform: Shape 286">
                    <a:extLst>
                      <a:ext uri="{FF2B5EF4-FFF2-40B4-BE49-F238E27FC236}">
                        <a16:creationId xmlns:a16="http://schemas.microsoft.com/office/drawing/2014/main" id="{B6F02D37-8303-190A-EB9A-3CD2AD7900EE}"/>
                      </a:ext>
                    </a:extLst>
                  </p:cNvPr>
                  <p:cNvSpPr/>
                  <p:nvPr/>
                </p:nvSpPr>
                <p:spPr>
                  <a:xfrm>
                    <a:off x="5463287" y="4076583"/>
                    <a:ext cx="93013" cy="89446"/>
                  </a:xfrm>
                  <a:custGeom>
                    <a:avLst/>
                    <a:gdLst>
                      <a:gd name="connsiteX0" fmla="*/ 93014 w 93013"/>
                      <a:gd name="connsiteY0" fmla="*/ 568 h 89446"/>
                      <a:gd name="connsiteX1" fmla="*/ 90225 w 93013"/>
                      <a:gd name="connsiteY1" fmla="*/ 454 h 89446"/>
                      <a:gd name="connsiteX2" fmla="*/ 87435 w 93013"/>
                      <a:gd name="connsiteY2" fmla="*/ 0 h 89446"/>
                      <a:gd name="connsiteX3" fmla="*/ 85100 w 93013"/>
                      <a:gd name="connsiteY3" fmla="*/ 114 h 89446"/>
                      <a:gd name="connsiteX4" fmla="*/ 82879 w 93013"/>
                      <a:gd name="connsiteY4" fmla="*/ 1314 h 89446"/>
                      <a:gd name="connsiteX5" fmla="*/ 80381 w 93013"/>
                      <a:gd name="connsiteY5" fmla="*/ 2741 h 89446"/>
                      <a:gd name="connsiteX6" fmla="*/ 77819 w 93013"/>
                      <a:gd name="connsiteY6" fmla="*/ 4054 h 89446"/>
                      <a:gd name="connsiteX7" fmla="*/ 73960 w 93013"/>
                      <a:gd name="connsiteY7" fmla="*/ 5140 h 89446"/>
                      <a:gd name="connsiteX8" fmla="*/ 69987 w 93013"/>
                      <a:gd name="connsiteY8" fmla="*/ 5773 h 89446"/>
                      <a:gd name="connsiteX9" fmla="*/ 67766 w 93013"/>
                      <a:gd name="connsiteY9" fmla="*/ 7135 h 89446"/>
                      <a:gd name="connsiteX10" fmla="*/ 65658 w 93013"/>
                      <a:gd name="connsiteY10" fmla="*/ 8335 h 89446"/>
                      <a:gd name="connsiteX11" fmla="*/ 63323 w 93013"/>
                      <a:gd name="connsiteY11" fmla="*/ 7881 h 89446"/>
                      <a:gd name="connsiteX12" fmla="*/ 61052 w 93013"/>
                      <a:gd name="connsiteY12" fmla="*/ 6795 h 89446"/>
                      <a:gd name="connsiteX13" fmla="*/ 59009 w 93013"/>
                      <a:gd name="connsiteY13" fmla="*/ 5886 h 89446"/>
                      <a:gd name="connsiteX14" fmla="*/ 56625 w 93013"/>
                      <a:gd name="connsiteY14" fmla="*/ 6065 h 89446"/>
                      <a:gd name="connsiteX15" fmla="*/ 54923 w 93013"/>
                      <a:gd name="connsiteY15" fmla="*/ 7265 h 89446"/>
                      <a:gd name="connsiteX16" fmla="*/ 52815 w 93013"/>
                      <a:gd name="connsiteY16" fmla="*/ 9876 h 89446"/>
                      <a:gd name="connsiteX17" fmla="*/ 52247 w 93013"/>
                      <a:gd name="connsiteY17" fmla="*/ 12827 h 89446"/>
                      <a:gd name="connsiteX18" fmla="*/ 52247 w 93013"/>
                      <a:gd name="connsiteY18" fmla="*/ 15324 h 89446"/>
                      <a:gd name="connsiteX19" fmla="*/ 51161 w 93013"/>
                      <a:gd name="connsiteY19" fmla="*/ 16686 h 89446"/>
                      <a:gd name="connsiteX20" fmla="*/ 49393 w 93013"/>
                      <a:gd name="connsiteY20" fmla="*/ 16913 h 89446"/>
                      <a:gd name="connsiteX21" fmla="*/ 47237 w 93013"/>
                      <a:gd name="connsiteY21" fmla="*/ 17821 h 89446"/>
                      <a:gd name="connsiteX22" fmla="*/ 45534 w 93013"/>
                      <a:gd name="connsiteY22" fmla="*/ 19135 h 89446"/>
                      <a:gd name="connsiteX23" fmla="*/ 43945 w 93013"/>
                      <a:gd name="connsiteY23" fmla="*/ 20043 h 89446"/>
                      <a:gd name="connsiteX24" fmla="*/ 40880 w 93013"/>
                      <a:gd name="connsiteY24" fmla="*/ 21697 h 89446"/>
                      <a:gd name="connsiteX25" fmla="*/ 40588 w 93013"/>
                      <a:gd name="connsiteY25" fmla="*/ 22783 h 89446"/>
                      <a:gd name="connsiteX26" fmla="*/ 40247 w 93013"/>
                      <a:gd name="connsiteY26" fmla="*/ 26253 h 89446"/>
                      <a:gd name="connsiteX27" fmla="*/ 39339 w 93013"/>
                      <a:gd name="connsiteY27" fmla="*/ 26188 h 89446"/>
                      <a:gd name="connsiteX28" fmla="*/ 37685 w 93013"/>
                      <a:gd name="connsiteY28" fmla="*/ 24713 h 89446"/>
                      <a:gd name="connsiteX29" fmla="*/ 34053 w 93013"/>
                      <a:gd name="connsiteY29" fmla="*/ 22491 h 89446"/>
                      <a:gd name="connsiteX30" fmla="*/ 29902 w 93013"/>
                      <a:gd name="connsiteY30" fmla="*/ 21697 h 89446"/>
                      <a:gd name="connsiteX31" fmla="*/ 28702 w 93013"/>
                      <a:gd name="connsiteY31" fmla="*/ 24486 h 89446"/>
                      <a:gd name="connsiteX32" fmla="*/ 27275 w 93013"/>
                      <a:gd name="connsiteY32" fmla="*/ 25913 h 89446"/>
                      <a:gd name="connsiteX33" fmla="*/ 24713 w 93013"/>
                      <a:gd name="connsiteY33" fmla="*/ 26545 h 89446"/>
                      <a:gd name="connsiteX34" fmla="*/ 22945 w 93013"/>
                      <a:gd name="connsiteY34" fmla="*/ 25572 h 89446"/>
                      <a:gd name="connsiteX35" fmla="*/ 19475 w 93013"/>
                      <a:gd name="connsiteY35" fmla="*/ 26480 h 89446"/>
                      <a:gd name="connsiteX36" fmla="*/ 19070 w 93013"/>
                      <a:gd name="connsiteY36" fmla="*/ 28929 h 89446"/>
                      <a:gd name="connsiteX37" fmla="*/ 19475 w 93013"/>
                      <a:gd name="connsiteY37" fmla="*/ 32172 h 89446"/>
                      <a:gd name="connsiteX38" fmla="*/ 19070 w 93013"/>
                      <a:gd name="connsiteY38" fmla="*/ 36210 h 89446"/>
                      <a:gd name="connsiteX39" fmla="*/ 16508 w 93013"/>
                      <a:gd name="connsiteY39" fmla="*/ 35983 h 89446"/>
                      <a:gd name="connsiteX40" fmla="*/ 14918 w 93013"/>
                      <a:gd name="connsiteY40" fmla="*/ 37118 h 89446"/>
                      <a:gd name="connsiteX41" fmla="*/ 15892 w 93013"/>
                      <a:gd name="connsiteY41" fmla="*/ 39729 h 89446"/>
                      <a:gd name="connsiteX42" fmla="*/ 14010 w 93013"/>
                      <a:gd name="connsiteY42" fmla="*/ 42291 h 89446"/>
                      <a:gd name="connsiteX43" fmla="*/ 10881 w 93013"/>
                      <a:gd name="connsiteY43" fmla="*/ 42810 h 89446"/>
                      <a:gd name="connsiteX44" fmla="*/ 8108 w 93013"/>
                      <a:gd name="connsiteY44" fmla="*/ 42810 h 89446"/>
                      <a:gd name="connsiteX45" fmla="*/ 7346 w 93013"/>
                      <a:gd name="connsiteY45" fmla="*/ 44075 h 89446"/>
                      <a:gd name="connsiteX46" fmla="*/ 4962 w 93013"/>
                      <a:gd name="connsiteY46" fmla="*/ 44383 h 89446"/>
                      <a:gd name="connsiteX47" fmla="*/ 3859 w 93013"/>
                      <a:gd name="connsiteY47" fmla="*/ 43393 h 89446"/>
                      <a:gd name="connsiteX48" fmla="*/ 2043 w 93013"/>
                      <a:gd name="connsiteY48" fmla="*/ 42858 h 89446"/>
                      <a:gd name="connsiteX49" fmla="*/ 357 w 93013"/>
                      <a:gd name="connsiteY49" fmla="*/ 43166 h 89446"/>
                      <a:gd name="connsiteX50" fmla="*/ 0 w 93013"/>
                      <a:gd name="connsiteY50" fmla="*/ 44383 h 89446"/>
                      <a:gd name="connsiteX51" fmla="*/ 908 w 93013"/>
                      <a:gd name="connsiteY51" fmla="*/ 46150 h 89446"/>
                      <a:gd name="connsiteX52" fmla="*/ 2124 w 93013"/>
                      <a:gd name="connsiteY52" fmla="*/ 46880 h 89446"/>
                      <a:gd name="connsiteX53" fmla="*/ 3632 w 93013"/>
                      <a:gd name="connsiteY53" fmla="*/ 46507 h 89446"/>
                      <a:gd name="connsiteX54" fmla="*/ 4621 w 93013"/>
                      <a:gd name="connsiteY54" fmla="*/ 47788 h 89446"/>
                      <a:gd name="connsiteX55" fmla="*/ 4962 w 93013"/>
                      <a:gd name="connsiteY55" fmla="*/ 49296 h 89446"/>
                      <a:gd name="connsiteX56" fmla="*/ 8789 w 93013"/>
                      <a:gd name="connsiteY56" fmla="*/ 52701 h 89446"/>
                      <a:gd name="connsiteX57" fmla="*/ 10767 w 93013"/>
                      <a:gd name="connsiteY57" fmla="*/ 53236 h 89446"/>
                      <a:gd name="connsiteX58" fmla="*/ 11983 w 93013"/>
                      <a:gd name="connsiteY58" fmla="*/ 54599 h 89446"/>
                      <a:gd name="connsiteX59" fmla="*/ 14708 w 93013"/>
                      <a:gd name="connsiteY59" fmla="*/ 56269 h 89446"/>
                      <a:gd name="connsiteX60" fmla="*/ 18048 w 93013"/>
                      <a:gd name="connsiteY60" fmla="*/ 58312 h 89446"/>
                      <a:gd name="connsiteX61" fmla="*/ 19491 w 93013"/>
                      <a:gd name="connsiteY61" fmla="*/ 58766 h 89446"/>
                      <a:gd name="connsiteX62" fmla="*/ 19264 w 93013"/>
                      <a:gd name="connsiteY62" fmla="*/ 60355 h 89446"/>
                      <a:gd name="connsiteX63" fmla="*/ 22297 w 93013"/>
                      <a:gd name="connsiteY63" fmla="*/ 64831 h 89446"/>
                      <a:gd name="connsiteX64" fmla="*/ 24729 w 93013"/>
                      <a:gd name="connsiteY64" fmla="*/ 68236 h 89446"/>
                      <a:gd name="connsiteX65" fmla="*/ 29805 w 93013"/>
                      <a:gd name="connsiteY65" fmla="*/ 72176 h 89446"/>
                      <a:gd name="connsiteX66" fmla="*/ 32983 w 93013"/>
                      <a:gd name="connsiteY66" fmla="*/ 75063 h 89446"/>
                      <a:gd name="connsiteX67" fmla="*/ 35934 w 93013"/>
                      <a:gd name="connsiteY67" fmla="*/ 77949 h 89446"/>
                      <a:gd name="connsiteX68" fmla="*/ 39275 w 93013"/>
                      <a:gd name="connsiteY68" fmla="*/ 80673 h 89446"/>
                      <a:gd name="connsiteX69" fmla="*/ 40783 w 93013"/>
                      <a:gd name="connsiteY69" fmla="*/ 82717 h 89446"/>
                      <a:gd name="connsiteX70" fmla="*/ 41918 w 93013"/>
                      <a:gd name="connsiteY70" fmla="*/ 80673 h 89446"/>
                      <a:gd name="connsiteX71" fmla="*/ 42972 w 93013"/>
                      <a:gd name="connsiteY71" fmla="*/ 79684 h 89446"/>
                      <a:gd name="connsiteX72" fmla="*/ 44869 w 93013"/>
                      <a:gd name="connsiteY72" fmla="*/ 79311 h 89446"/>
                      <a:gd name="connsiteX73" fmla="*/ 46604 w 93013"/>
                      <a:gd name="connsiteY73" fmla="*/ 80673 h 89446"/>
                      <a:gd name="connsiteX74" fmla="*/ 48582 w 93013"/>
                      <a:gd name="connsiteY74" fmla="*/ 81355 h 89446"/>
                      <a:gd name="connsiteX75" fmla="*/ 51388 w 93013"/>
                      <a:gd name="connsiteY75" fmla="*/ 82717 h 89446"/>
                      <a:gd name="connsiteX76" fmla="*/ 54193 w 93013"/>
                      <a:gd name="connsiteY76" fmla="*/ 84225 h 89446"/>
                      <a:gd name="connsiteX77" fmla="*/ 58442 w 93013"/>
                      <a:gd name="connsiteY77" fmla="*/ 85360 h 89446"/>
                      <a:gd name="connsiteX78" fmla="*/ 60177 w 93013"/>
                      <a:gd name="connsiteY78" fmla="*/ 84452 h 89446"/>
                      <a:gd name="connsiteX79" fmla="*/ 61393 w 93013"/>
                      <a:gd name="connsiteY79" fmla="*/ 83544 h 89446"/>
                      <a:gd name="connsiteX80" fmla="*/ 63436 w 93013"/>
                      <a:gd name="connsiteY80" fmla="*/ 83625 h 89446"/>
                      <a:gd name="connsiteX81" fmla="*/ 67068 w 93013"/>
                      <a:gd name="connsiteY81" fmla="*/ 84533 h 89446"/>
                      <a:gd name="connsiteX82" fmla="*/ 69047 w 93013"/>
                      <a:gd name="connsiteY82" fmla="*/ 85360 h 89446"/>
                      <a:gd name="connsiteX83" fmla="*/ 71398 w 93013"/>
                      <a:gd name="connsiteY83" fmla="*/ 87030 h 89446"/>
                      <a:gd name="connsiteX84" fmla="*/ 72387 w 93013"/>
                      <a:gd name="connsiteY84" fmla="*/ 88538 h 89446"/>
                      <a:gd name="connsiteX85" fmla="*/ 73603 w 93013"/>
                      <a:gd name="connsiteY85" fmla="*/ 88992 h 89446"/>
                      <a:gd name="connsiteX86" fmla="*/ 75647 w 93013"/>
                      <a:gd name="connsiteY86" fmla="*/ 89446 h 89446"/>
                      <a:gd name="connsiteX87" fmla="*/ 79587 w 93013"/>
                      <a:gd name="connsiteY87" fmla="*/ 89446 h 89446"/>
                      <a:gd name="connsiteX88" fmla="*/ 81095 w 93013"/>
                      <a:gd name="connsiteY88" fmla="*/ 88765 h 89446"/>
                      <a:gd name="connsiteX89" fmla="*/ 82230 w 93013"/>
                      <a:gd name="connsiteY89" fmla="*/ 88457 h 89446"/>
                      <a:gd name="connsiteX90" fmla="*/ 82603 w 93013"/>
                      <a:gd name="connsiteY90" fmla="*/ 86187 h 89446"/>
                      <a:gd name="connsiteX91" fmla="*/ 81841 w 93013"/>
                      <a:gd name="connsiteY91" fmla="*/ 84744 h 89446"/>
                      <a:gd name="connsiteX92" fmla="*/ 80025 w 93013"/>
                      <a:gd name="connsiteY92" fmla="*/ 82084 h 89446"/>
                      <a:gd name="connsiteX93" fmla="*/ 79263 w 93013"/>
                      <a:gd name="connsiteY93" fmla="*/ 79879 h 89446"/>
                      <a:gd name="connsiteX94" fmla="*/ 79181 w 93013"/>
                      <a:gd name="connsiteY94" fmla="*/ 77755 h 89446"/>
                      <a:gd name="connsiteX95" fmla="*/ 80852 w 93013"/>
                      <a:gd name="connsiteY95" fmla="*/ 74803 h 89446"/>
                      <a:gd name="connsiteX96" fmla="*/ 81906 w 93013"/>
                      <a:gd name="connsiteY96" fmla="*/ 71463 h 89446"/>
                      <a:gd name="connsiteX97" fmla="*/ 82052 w 93013"/>
                      <a:gd name="connsiteY97" fmla="*/ 69728 h 89446"/>
                      <a:gd name="connsiteX98" fmla="*/ 82279 w 93013"/>
                      <a:gd name="connsiteY98" fmla="*/ 67004 h 89446"/>
                      <a:gd name="connsiteX99" fmla="*/ 81906 w 93013"/>
                      <a:gd name="connsiteY99" fmla="*/ 67004 h 89446"/>
                      <a:gd name="connsiteX100" fmla="*/ 80771 w 93013"/>
                      <a:gd name="connsiteY100" fmla="*/ 67377 h 89446"/>
                      <a:gd name="connsiteX101" fmla="*/ 79717 w 93013"/>
                      <a:gd name="connsiteY101" fmla="*/ 66614 h 89446"/>
                      <a:gd name="connsiteX102" fmla="*/ 80852 w 93013"/>
                      <a:gd name="connsiteY102" fmla="*/ 64944 h 89446"/>
                      <a:gd name="connsiteX103" fmla="*/ 81079 w 93013"/>
                      <a:gd name="connsiteY103" fmla="*/ 62366 h 89446"/>
                      <a:gd name="connsiteX104" fmla="*/ 81079 w 93013"/>
                      <a:gd name="connsiteY104" fmla="*/ 61539 h 89446"/>
                      <a:gd name="connsiteX105" fmla="*/ 82295 w 93013"/>
                      <a:gd name="connsiteY105" fmla="*/ 62982 h 89446"/>
                      <a:gd name="connsiteX106" fmla="*/ 83057 w 93013"/>
                      <a:gd name="connsiteY106" fmla="*/ 61231 h 89446"/>
                      <a:gd name="connsiteX107" fmla="*/ 83057 w 93013"/>
                      <a:gd name="connsiteY107" fmla="*/ 59188 h 89446"/>
                      <a:gd name="connsiteX108" fmla="*/ 83965 w 93013"/>
                      <a:gd name="connsiteY108" fmla="*/ 56917 h 89446"/>
                      <a:gd name="connsiteX109" fmla="*/ 84273 w 93013"/>
                      <a:gd name="connsiteY109" fmla="*/ 56009 h 89446"/>
                      <a:gd name="connsiteX110" fmla="*/ 83138 w 93013"/>
                      <a:gd name="connsiteY110" fmla="*/ 55928 h 89446"/>
                      <a:gd name="connsiteX111" fmla="*/ 82457 w 93013"/>
                      <a:gd name="connsiteY111" fmla="*/ 54193 h 89446"/>
                      <a:gd name="connsiteX112" fmla="*/ 84127 w 93013"/>
                      <a:gd name="connsiteY112" fmla="*/ 53204 h 89446"/>
                      <a:gd name="connsiteX113" fmla="*/ 84354 w 93013"/>
                      <a:gd name="connsiteY113" fmla="*/ 54874 h 89446"/>
                      <a:gd name="connsiteX114" fmla="*/ 85262 w 93013"/>
                      <a:gd name="connsiteY114" fmla="*/ 54501 h 89446"/>
                      <a:gd name="connsiteX115" fmla="*/ 86479 w 93013"/>
                      <a:gd name="connsiteY115" fmla="*/ 51842 h 89446"/>
                      <a:gd name="connsiteX116" fmla="*/ 86398 w 93013"/>
                      <a:gd name="connsiteY116" fmla="*/ 47366 h 89446"/>
                      <a:gd name="connsiteX117" fmla="*/ 85862 w 93013"/>
                      <a:gd name="connsiteY117" fmla="*/ 42664 h 89446"/>
                      <a:gd name="connsiteX118" fmla="*/ 85554 w 93013"/>
                      <a:gd name="connsiteY118" fmla="*/ 39858 h 89446"/>
                      <a:gd name="connsiteX119" fmla="*/ 85700 w 93013"/>
                      <a:gd name="connsiteY119" fmla="*/ 35383 h 89446"/>
                      <a:gd name="connsiteX120" fmla="*/ 85700 w 93013"/>
                      <a:gd name="connsiteY120" fmla="*/ 31751 h 89446"/>
                      <a:gd name="connsiteX121" fmla="*/ 84792 w 93013"/>
                      <a:gd name="connsiteY121" fmla="*/ 31751 h 89446"/>
                      <a:gd name="connsiteX122" fmla="*/ 83803 w 93013"/>
                      <a:gd name="connsiteY122" fmla="*/ 31896 h 89446"/>
                      <a:gd name="connsiteX123" fmla="*/ 83576 w 93013"/>
                      <a:gd name="connsiteY123" fmla="*/ 31134 h 89446"/>
                      <a:gd name="connsiteX124" fmla="*/ 84630 w 93013"/>
                      <a:gd name="connsiteY124" fmla="*/ 29626 h 89446"/>
                      <a:gd name="connsiteX125" fmla="*/ 85619 w 93013"/>
                      <a:gd name="connsiteY125" fmla="*/ 29026 h 89446"/>
                      <a:gd name="connsiteX126" fmla="*/ 85846 w 93013"/>
                      <a:gd name="connsiteY126" fmla="*/ 29707 h 89446"/>
                      <a:gd name="connsiteX127" fmla="*/ 86673 w 93013"/>
                      <a:gd name="connsiteY127" fmla="*/ 27972 h 89446"/>
                      <a:gd name="connsiteX128" fmla="*/ 86754 w 93013"/>
                      <a:gd name="connsiteY128" fmla="*/ 25929 h 89446"/>
                      <a:gd name="connsiteX129" fmla="*/ 87354 w 93013"/>
                      <a:gd name="connsiteY129" fmla="*/ 23043 h 89446"/>
                      <a:gd name="connsiteX130" fmla="*/ 88943 w 93013"/>
                      <a:gd name="connsiteY130" fmla="*/ 20383 h 89446"/>
                      <a:gd name="connsiteX131" fmla="*/ 90225 w 93013"/>
                      <a:gd name="connsiteY131" fmla="*/ 18794 h 89446"/>
                      <a:gd name="connsiteX132" fmla="*/ 92495 w 93013"/>
                      <a:gd name="connsiteY132" fmla="*/ 16589 h 89446"/>
                      <a:gd name="connsiteX133" fmla="*/ 92949 w 93013"/>
                      <a:gd name="connsiteY133" fmla="*/ 13556 h 89446"/>
                      <a:gd name="connsiteX134" fmla="*/ 92803 w 93013"/>
                      <a:gd name="connsiteY134" fmla="*/ 12113 h 89446"/>
                      <a:gd name="connsiteX135" fmla="*/ 91814 w 93013"/>
                      <a:gd name="connsiteY135" fmla="*/ 11286 h 89446"/>
                      <a:gd name="connsiteX136" fmla="*/ 91505 w 93013"/>
                      <a:gd name="connsiteY136" fmla="*/ 10297 h 89446"/>
                      <a:gd name="connsiteX137" fmla="*/ 92041 w 93013"/>
                      <a:gd name="connsiteY137" fmla="*/ 9470 h 89446"/>
                      <a:gd name="connsiteX138" fmla="*/ 91505 w 93013"/>
                      <a:gd name="connsiteY138" fmla="*/ 6211 h 89446"/>
                      <a:gd name="connsiteX139" fmla="*/ 89689 w 93013"/>
                      <a:gd name="connsiteY139" fmla="*/ 4995 h 89446"/>
                      <a:gd name="connsiteX140" fmla="*/ 89835 w 93013"/>
                      <a:gd name="connsiteY140" fmla="*/ 3713 h 89446"/>
                      <a:gd name="connsiteX141" fmla="*/ 91732 w 93013"/>
                      <a:gd name="connsiteY141" fmla="*/ 3405 h 89446"/>
                      <a:gd name="connsiteX142" fmla="*/ 92414 w 93013"/>
                      <a:gd name="connsiteY142" fmla="*/ 1897 h 89446"/>
                      <a:gd name="connsiteX143" fmla="*/ 92900 w 93013"/>
                      <a:gd name="connsiteY143" fmla="*/ 584 h 8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93013" h="89446">
                        <a:moveTo>
                          <a:pt x="93014" y="568"/>
                        </a:moveTo>
                        <a:lnTo>
                          <a:pt x="90225" y="454"/>
                        </a:lnTo>
                        <a:lnTo>
                          <a:pt x="87435" y="0"/>
                        </a:lnTo>
                        <a:lnTo>
                          <a:pt x="85100" y="114"/>
                        </a:lnTo>
                        <a:lnTo>
                          <a:pt x="82879" y="1314"/>
                        </a:lnTo>
                        <a:lnTo>
                          <a:pt x="80381" y="2741"/>
                        </a:lnTo>
                        <a:lnTo>
                          <a:pt x="77819" y="4054"/>
                        </a:lnTo>
                        <a:lnTo>
                          <a:pt x="73960" y="5140"/>
                        </a:lnTo>
                        <a:lnTo>
                          <a:pt x="69987" y="5773"/>
                        </a:lnTo>
                        <a:lnTo>
                          <a:pt x="67766" y="7135"/>
                        </a:lnTo>
                        <a:lnTo>
                          <a:pt x="65658" y="8335"/>
                        </a:lnTo>
                        <a:cubicBezTo>
                          <a:pt x="65658" y="8335"/>
                          <a:pt x="63501" y="7930"/>
                          <a:pt x="63323" y="7881"/>
                        </a:cubicBezTo>
                        <a:cubicBezTo>
                          <a:pt x="63144" y="7816"/>
                          <a:pt x="61052" y="6795"/>
                          <a:pt x="61052" y="6795"/>
                        </a:cubicBezTo>
                        <a:lnTo>
                          <a:pt x="59009" y="5886"/>
                        </a:lnTo>
                        <a:lnTo>
                          <a:pt x="56625" y="6065"/>
                        </a:lnTo>
                        <a:lnTo>
                          <a:pt x="54923" y="7265"/>
                        </a:lnTo>
                        <a:cubicBezTo>
                          <a:pt x="54923" y="7265"/>
                          <a:pt x="53042" y="9535"/>
                          <a:pt x="52815" y="9876"/>
                        </a:cubicBezTo>
                        <a:cubicBezTo>
                          <a:pt x="52588" y="10216"/>
                          <a:pt x="52247" y="12551"/>
                          <a:pt x="52247" y="12827"/>
                        </a:cubicBezTo>
                        <a:lnTo>
                          <a:pt x="52247" y="15324"/>
                        </a:lnTo>
                        <a:cubicBezTo>
                          <a:pt x="52247" y="15502"/>
                          <a:pt x="51388" y="16573"/>
                          <a:pt x="51161" y="16686"/>
                        </a:cubicBezTo>
                        <a:cubicBezTo>
                          <a:pt x="50934" y="16800"/>
                          <a:pt x="49393" y="16913"/>
                          <a:pt x="49393" y="16913"/>
                        </a:cubicBezTo>
                        <a:lnTo>
                          <a:pt x="47237" y="17821"/>
                        </a:lnTo>
                        <a:cubicBezTo>
                          <a:pt x="47237" y="17821"/>
                          <a:pt x="45696" y="18956"/>
                          <a:pt x="45534" y="19135"/>
                        </a:cubicBezTo>
                        <a:cubicBezTo>
                          <a:pt x="45355" y="19313"/>
                          <a:pt x="43945" y="20043"/>
                          <a:pt x="43945" y="20043"/>
                        </a:cubicBezTo>
                        <a:cubicBezTo>
                          <a:pt x="43945" y="20043"/>
                          <a:pt x="41221" y="21470"/>
                          <a:pt x="40880" y="21697"/>
                        </a:cubicBezTo>
                        <a:cubicBezTo>
                          <a:pt x="40539" y="21924"/>
                          <a:pt x="40588" y="22783"/>
                          <a:pt x="40588" y="22783"/>
                        </a:cubicBezTo>
                        <a:lnTo>
                          <a:pt x="40247" y="26253"/>
                        </a:lnTo>
                        <a:lnTo>
                          <a:pt x="39339" y="26188"/>
                        </a:lnTo>
                        <a:cubicBezTo>
                          <a:pt x="39339" y="26188"/>
                          <a:pt x="37799" y="24875"/>
                          <a:pt x="37685" y="24713"/>
                        </a:cubicBezTo>
                        <a:cubicBezTo>
                          <a:pt x="37572" y="24534"/>
                          <a:pt x="34053" y="22491"/>
                          <a:pt x="34053" y="22491"/>
                        </a:cubicBezTo>
                        <a:lnTo>
                          <a:pt x="29902" y="21697"/>
                        </a:lnTo>
                        <a:cubicBezTo>
                          <a:pt x="29902" y="21697"/>
                          <a:pt x="28929" y="24032"/>
                          <a:pt x="28702" y="24486"/>
                        </a:cubicBezTo>
                        <a:cubicBezTo>
                          <a:pt x="28475" y="24940"/>
                          <a:pt x="27275" y="25913"/>
                          <a:pt x="27275" y="25913"/>
                        </a:cubicBezTo>
                        <a:lnTo>
                          <a:pt x="24713" y="26545"/>
                        </a:lnTo>
                        <a:lnTo>
                          <a:pt x="22945" y="25572"/>
                        </a:lnTo>
                        <a:cubicBezTo>
                          <a:pt x="22945" y="25572"/>
                          <a:pt x="19881" y="26367"/>
                          <a:pt x="19475" y="26480"/>
                        </a:cubicBezTo>
                        <a:cubicBezTo>
                          <a:pt x="19070" y="26594"/>
                          <a:pt x="19070" y="28751"/>
                          <a:pt x="19070" y="28929"/>
                        </a:cubicBezTo>
                        <a:cubicBezTo>
                          <a:pt x="19070" y="29107"/>
                          <a:pt x="19475" y="31880"/>
                          <a:pt x="19475" y="32172"/>
                        </a:cubicBezTo>
                        <a:cubicBezTo>
                          <a:pt x="19475" y="32464"/>
                          <a:pt x="19070" y="36210"/>
                          <a:pt x="19070" y="36210"/>
                        </a:cubicBezTo>
                        <a:lnTo>
                          <a:pt x="16508" y="35983"/>
                        </a:lnTo>
                        <a:lnTo>
                          <a:pt x="14918" y="37118"/>
                        </a:lnTo>
                        <a:cubicBezTo>
                          <a:pt x="14918" y="37118"/>
                          <a:pt x="15778" y="39388"/>
                          <a:pt x="15892" y="39729"/>
                        </a:cubicBezTo>
                        <a:cubicBezTo>
                          <a:pt x="16005" y="40069"/>
                          <a:pt x="14010" y="42291"/>
                          <a:pt x="14010" y="42291"/>
                        </a:cubicBezTo>
                        <a:lnTo>
                          <a:pt x="10881" y="42810"/>
                        </a:lnTo>
                        <a:lnTo>
                          <a:pt x="8108" y="42810"/>
                        </a:lnTo>
                        <a:cubicBezTo>
                          <a:pt x="8108" y="42810"/>
                          <a:pt x="7654" y="43929"/>
                          <a:pt x="7346" y="44075"/>
                        </a:cubicBezTo>
                        <a:cubicBezTo>
                          <a:pt x="7038" y="44220"/>
                          <a:pt x="4962" y="44383"/>
                          <a:pt x="4962" y="44383"/>
                        </a:cubicBezTo>
                        <a:lnTo>
                          <a:pt x="3859" y="43393"/>
                        </a:lnTo>
                        <a:lnTo>
                          <a:pt x="2043" y="42858"/>
                        </a:lnTo>
                        <a:lnTo>
                          <a:pt x="357" y="43166"/>
                        </a:lnTo>
                        <a:lnTo>
                          <a:pt x="0" y="44383"/>
                        </a:lnTo>
                        <a:lnTo>
                          <a:pt x="908" y="46150"/>
                        </a:lnTo>
                        <a:lnTo>
                          <a:pt x="2124" y="46880"/>
                        </a:lnTo>
                        <a:lnTo>
                          <a:pt x="3632" y="46507"/>
                        </a:lnTo>
                        <a:lnTo>
                          <a:pt x="4621" y="47788"/>
                        </a:lnTo>
                        <a:lnTo>
                          <a:pt x="4962" y="49296"/>
                        </a:lnTo>
                        <a:lnTo>
                          <a:pt x="8789" y="52701"/>
                        </a:lnTo>
                        <a:cubicBezTo>
                          <a:pt x="8789" y="52701"/>
                          <a:pt x="10378" y="52782"/>
                          <a:pt x="10767" y="53236"/>
                        </a:cubicBezTo>
                        <a:cubicBezTo>
                          <a:pt x="11140" y="53690"/>
                          <a:pt x="11983" y="54599"/>
                          <a:pt x="11983" y="54599"/>
                        </a:cubicBezTo>
                        <a:lnTo>
                          <a:pt x="14708" y="56269"/>
                        </a:lnTo>
                        <a:lnTo>
                          <a:pt x="18048" y="58312"/>
                        </a:lnTo>
                        <a:lnTo>
                          <a:pt x="19491" y="58766"/>
                        </a:lnTo>
                        <a:lnTo>
                          <a:pt x="19264" y="60355"/>
                        </a:lnTo>
                        <a:lnTo>
                          <a:pt x="22297" y="64831"/>
                        </a:lnTo>
                        <a:lnTo>
                          <a:pt x="24729" y="68236"/>
                        </a:lnTo>
                        <a:lnTo>
                          <a:pt x="29805" y="72176"/>
                        </a:lnTo>
                        <a:cubicBezTo>
                          <a:pt x="29805" y="72176"/>
                          <a:pt x="32610" y="74609"/>
                          <a:pt x="32983" y="75063"/>
                        </a:cubicBezTo>
                        <a:cubicBezTo>
                          <a:pt x="33356" y="75517"/>
                          <a:pt x="35934" y="77949"/>
                          <a:pt x="35934" y="77949"/>
                        </a:cubicBezTo>
                        <a:cubicBezTo>
                          <a:pt x="35934" y="77949"/>
                          <a:pt x="39047" y="80300"/>
                          <a:pt x="39275" y="80673"/>
                        </a:cubicBezTo>
                        <a:cubicBezTo>
                          <a:pt x="39502" y="81046"/>
                          <a:pt x="40783" y="82717"/>
                          <a:pt x="40783" y="82717"/>
                        </a:cubicBezTo>
                        <a:lnTo>
                          <a:pt x="41918" y="80673"/>
                        </a:lnTo>
                        <a:cubicBezTo>
                          <a:pt x="41918" y="80673"/>
                          <a:pt x="43134" y="79911"/>
                          <a:pt x="42972" y="79684"/>
                        </a:cubicBezTo>
                        <a:cubicBezTo>
                          <a:pt x="42826" y="79457"/>
                          <a:pt x="44869" y="79311"/>
                          <a:pt x="44869" y="79311"/>
                        </a:cubicBezTo>
                        <a:lnTo>
                          <a:pt x="46604" y="80673"/>
                        </a:lnTo>
                        <a:lnTo>
                          <a:pt x="48582" y="81355"/>
                        </a:lnTo>
                        <a:lnTo>
                          <a:pt x="51388" y="82717"/>
                        </a:lnTo>
                        <a:lnTo>
                          <a:pt x="54193" y="84225"/>
                        </a:lnTo>
                        <a:lnTo>
                          <a:pt x="58442" y="85360"/>
                        </a:lnTo>
                        <a:lnTo>
                          <a:pt x="60177" y="84452"/>
                        </a:lnTo>
                        <a:lnTo>
                          <a:pt x="61393" y="83544"/>
                        </a:lnTo>
                        <a:lnTo>
                          <a:pt x="63436" y="83625"/>
                        </a:lnTo>
                        <a:lnTo>
                          <a:pt x="67068" y="84533"/>
                        </a:lnTo>
                        <a:lnTo>
                          <a:pt x="69047" y="85360"/>
                        </a:lnTo>
                        <a:lnTo>
                          <a:pt x="71398" y="87030"/>
                        </a:lnTo>
                        <a:cubicBezTo>
                          <a:pt x="71398" y="87030"/>
                          <a:pt x="72160" y="88392"/>
                          <a:pt x="72387" y="88538"/>
                        </a:cubicBezTo>
                        <a:cubicBezTo>
                          <a:pt x="72614" y="88684"/>
                          <a:pt x="73376" y="88846"/>
                          <a:pt x="73603" y="88992"/>
                        </a:cubicBezTo>
                        <a:cubicBezTo>
                          <a:pt x="73830" y="89138"/>
                          <a:pt x="75647" y="89446"/>
                          <a:pt x="75647" y="89446"/>
                        </a:cubicBezTo>
                        <a:lnTo>
                          <a:pt x="79587" y="89446"/>
                        </a:lnTo>
                        <a:lnTo>
                          <a:pt x="81095" y="88765"/>
                        </a:lnTo>
                        <a:lnTo>
                          <a:pt x="82230" y="88457"/>
                        </a:lnTo>
                        <a:lnTo>
                          <a:pt x="82603" y="86187"/>
                        </a:lnTo>
                        <a:cubicBezTo>
                          <a:pt x="82603" y="86187"/>
                          <a:pt x="81922" y="85052"/>
                          <a:pt x="81841" y="84744"/>
                        </a:cubicBezTo>
                        <a:cubicBezTo>
                          <a:pt x="81760" y="84436"/>
                          <a:pt x="80171" y="82538"/>
                          <a:pt x="80025" y="82084"/>
                        </a:cubicBezTo>
                        <a:cubicBezTo>
                          <a:pt x="79879" y="81630"/>
                          <a:pt x="79263" y="79879"/>
                          <a:pt x="79263" y="79879"/>
                        </a:cubicBezTo>
                        <a:cubicBezTo>
                          <a:pt x="79263" y="79879"/>
                          <a:pt x="79117" y="78144"/>
                          <a:pt x="79181" y="77755"/>
                        </a:cubicBezTo>
                        <a:cubicBezTo>
                          <a:pt x="79263" y="77382"/>
                          <a:pt x="80852" y="74803"/>
                          <a:pt x="80852" y="74803"/>
                        </a:cubicBezTo>
                        <a:lnTo>
                          <a:pt x="81906" y="71463"/>
                        </a:lnTo>
                        <a:lnTo>
                          <a:pt x="82052" y="69728"/>
                        </a:lnTo>
                        <a:lnTo>
                          <a:pt x="82279" y="67004"/>
                        </a:lnTo>
                        <a:cubicBezTo>
                          <a:pt x="82279" y="67004"/>
                          <a:pt x="82133" y="66858"/>
                          <a:pt x="81906" y="67004"/>
                        </a:cubicBezTo>
                        <a:cubicBezTo>
                          <a:pt x="81679" y="67150"/>
                          <a:pt x="81306" y="67539"/>
                          <a:pt x="80771" y="67377"/>
                        </a:cubicBezTo>
                        <a:cubicBezTo>
                          <a:pt x="80236" y="67231"/>
                          <a:pt x="79717" y="66614"/>
                          <a:pt x="79717" y="66614"/>
                        </a:cubicBezTo>
                        <a:lnTo>
                          <a:pt x="80852" y="64944"/>
                        </a:lnTo>
                        <a:lnTo>
                          <a:pt x="81079" y="62366"/>
                        </a:lnTo>
                        <a:lnTo>
                          <a:pt x="81079" y="61539"/>
                        </a:lnTo>
                        <a:lnTo>
                          <a:pt x="82295" y="62982"/>
                        </a:lnTo>
                        <a:cubicBezTo>
                          <a:pt x="82295" y="62982"/>
                          <a:pt x="83057" y="61620"/>
                          <a:pt x="83057" y="61231"/>
                        </a:cubicBezTo>
                        <a:lnTo>
                          <a:pt x="83057" y="59188"/>
                        </a:lnTo>
                        <a:cubicBezTo>
                          <a:pt x="83057" y="59188"/>
                          <a:pt x="83738" y="57290"/>
                          <a:pt x="83965" y="56917"/>
                        </a:cubicBezTo>
                        <a:cubicBezTo>
                          <a:pt x="84192" y="56544"/>
                          <a:pt x="84273" y="56009"/>
                          <a:pt x="84273" y="56009"/>
                        </a:cubicBezTo>
                        <a:cubicBezTo>
                          <a:pt x="84273" y="56009"/>
                          <a:pt x="83592" y="56690"/>
                          <a:pt x="83138" y="55928"/>
                        </a:cubicBezTo>
                        <a:cubicBezTo>
                          <a:pt x="82684" y="55166"/>
                          <a:pt x="82376" y="54420"/>
                          <a:pt x="82457" y="54193"/>
                        </a:cubicBezTo>
                        <a:cubicBezTo>
                          <a:pt x="82538" y="53966"/>
                          <a:pt x="84127" y="53204"/>
                          <a:pt x="84127" y="53204"/>
                        </a:cubicBezTo>
                        <a:lnTo>
                          <a:pt x="84354" y="54874"/>
                        </a:lnTo>
                        <a:cubicBezTo>
                          <a:pt x="84354" y="54874"/>
                          <a:pt x="85035" y="55020"/>
                          <a:pt x="85262" y="54501"/>
                        </a:cubicBezTo>
                        <a:cubicBezTo>
                          <a:pt x="85489" y="53966"/>
                          <a:pt x="86479" y="52069"/>
                          <a:pt x="86479" y="51842"/>
                        </a:cubicBezTo>
                        <a:cubicBezTo>
                          <a:pt x="86479" y="51615"/>
                          <a:pt x="86398" y="47366"/>
                          <a:pt x="86398" y="47366"/>
                        </a:cubicBezTo>
                        <a:lnTo>
                          <a:pt x="85862" y="42664"/>
                        </a:lnTo>
                        <a:lnTo>
                          <a:pt x="85554" y="39858"/>
                        </a:lnTo>
                        <a:cubicBezTo>
                          <a:pt x="85554" y="39858"/>
                          <a:pt x="85635" y="35691"/>
                          <a:pt x="85700" y="35383"/>
                        </a:cubicBezTo>
                        <a:cubicBezTo>
                          <a:pt x="85781" y="35075"/>
                          <a:pt x="85700" y="31751"/>
                          <a:pt x="85700" y="31751"/>
                        </a:cubicBezTo>
                        <a:lnTo>
                          <a:pt x="84792" y="31751"/>
                        </a:lnTo>
                        <a:lnTo>
                          <a:pt x="83803" y="31896"/>
                        </a:lnTo>
                        <a:lnTo>
                          <a:pt x="83576" y="31134"/>
                        </a:lnTo>
                        <a:lnTo>
                          <a:pt x="84630" y="29626"/>
                        </a:lnTo>
                        <a:lnTo>
                          <a:pt x="85619" y="29026"/>
                        </a:lnTo>
                        <a:lnTo>
                          <a:pt x="85846" y="29707"/>
                        </a:lnTo>
                        <a:lnTo>
                          <a:pt x="86673" y="27972"/>
                        </a:lnTo>
                        <a:cubicBezTo>
                          <a:pt x="86673" y="27972"/>
                          <a:pt x="86673" y="26237"/>
                          <a:pt x="86754" y="25929"/>
                        </a:cubicBezTo>
                        <a:cubicBezTo>
                          <a:pt x="86835" y="25621"/>
                          <a:pt x="87208" y="23270"/>
                          <a:pt x="87354" y="23043"/>
                        </a:cubicBezTo>
                        <a:cubicBezTo>
                          <a:pt x="87500" y="22816"/>
                          <a:pt x="88943" y="20383"/>
                          <a:pt x="88943" y="20383"/>
                        </a:cubicBezTo>
                        <a:cubicBezTo>
                          <a:pt x="88943" y="20383"/>
                          <a:pt x="89933" y="19102"/>
                          <a:pt x="90225" y="18794"/>
                        </a:cubicBezTo>
                        <a:cubicBezTo>
                          <a:pt x="90516" y="18486"/>
                          <a:pt x="92495" y="16589"/>
                          <a:pt x="92495" y="16589"/>
                        </a:cubicBezTo>
                        <a:lnTo>
                          <a:pt x="92949" y="13556"/>
                        </a:lnTo>
                        <a:cubicBezTo>
                          <a:pt x="92949" y="13556"/>
                          <a:pt x="92803" y="12340"/>
                          <a:pt x="92803" y="12113"/>
                        </a:cubicBezTo>
                        <a:cubicBezTo>
                          <a:pt x="92803" y="11886"/>
                          <a:pt x="91814" y="11286"/>
                          <a:pt x="91814" y="11286"/>
                        </a:cubicBezTo>
                        <a:lnTo>
                          <a:pt x="91505" y="10297"/>
                        </a:lnTo>
                        <a:lnTo>
                          <a:pt x="92041" y="9470"/>
                        </a:lnTo>
                        <a:lnTo>
                          <a:pt x="91505" y="6211"/>
                        </a:lnTo>
                        <a:cubicBezTo>
                          <a:pt x="91505" y="6211"/>
                          <a:pt x="89689" y="5222"/>
                          <a:pt x="89689" y="4995"/>
                        </a:cubicBezTo>
                        <a:cubicBezTo>
                          <a:pt x="89689" y="4768"/>
                          <a:pt x="89835" y="3713"/>
                          <a:pt x="89835" y="3713"/>
                        </a:cubicBezTo>
                        <a:lnTo>
                          <a:pt x="91732" y="3405"/>
                        </a:lnTo>
                        <a:lnTo>
                          <a:pt x="92414" y="1897"/>
                        </a:lnTo>
                        <a:lnTo>
                          <a:pt x="92900" y="584"/>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285" name="Freeform: Shape 284">
                  <a:extLst>
                    <a:ext uri="{FF2B5EF4-FFF2-40B4-BE49-F238E27FC236}">
                      <a16:creationId xmlns:a16="http://schemas.microsoft.com/office/drawing/2014/main" id="{60C3E063-91C0-4036-4980-662757291DEC}"/>
                    </a:ext>
                  </a:extLst>
                </p:cNvPr>
                <p:cNvSpPr/>
                <p:nvPr/>
              </p:nvSpPr>
              <p:spPr>
                <a:xfrm>
                  <a:off x="5500048" y="4155862"/>
                  <a:ext cx="69160" cy="61360"/>
                </a:xfrm>
                <a:custGeom>
                  <a:avLst/>
                  <a:gdLst>
                    <a:gd name="connsiteX0" fmla="*/ 45907 w 69160"/>
                    <a:gd name="connsiteY0" fmla="*/ 6875 h 61360"/>
                    <a:gd name="connsiteX1" fmla="*/ 45534 w 69160"/>
                    <a:gd name="connsiteY1" fmla="*/ 9146 h 61360"/>
                    <a:gd name="connsiteX2" fmla="*/ 44399 w 69160"/>
                    <a:gd name="connsiteY2" fmla="*/ 9454 h 61360"/>
                    <a:gd name="connsiteX3" fmla="*/ 42891 w 69160"/>
                    <a:gd name="connsiteY3" fmla="*/ 10135 h 61360"/>
                    <a:gd name="connsiteX4" fmla="*/ 38950 w 69160"/>
                    <a:gd name="connsiteY4" fmla="*/ 10135 h 61360"/>
                    <a:gd name="connsiteX5" fmla="*/ 36907 w 69160"/>
                    <a:gd name="connsiteY5" fmla="*/ 9681 h 61360"/>
                    <a:gd name="connsiteX6" fmla="*/ 35691 w 69160"/>
                    <a:gd name="connsiteY6" fmla="*/ 9227 h 61360"/>
                    <a:gd name="connsiteX7" fmla="*/ 34702 w 69160"/>
                    <a:gd name="connsiteY7" fmla="*/ 7719 h 61360"/>
                    <a:gd name="connsiteX8" fmla="*/ 32350 w 69160"/>
                    <a:gd name="connsiteY8" fmla="*/ 6048 h 61360"/>
                    <a:gd name="connsiteX9" fmla="*/ 30372 w 69160"/>
                    <a:gd name="connsiteY9" fmla="*/ 5221 h 61360"/>
                    <a:gd name="connsiteX10" fmla="*/ 26740 w 69160"/>
                    <a:gd name="connsiteY10" fmla="*/ 4313 h 61360"/>
                    <a:gd name="connsiteX11" fmla="*/ 24697 w 69160"/>
                    <a:gd name="connsiteY11" fmla="*/ 4232 h 61360"/>
                    <a:gd name="connsiteX12" fmla="*/ 23480 w 69160"/>
                    <a:gd name="connsiteY12" fmla="*/ 5140 h 61360"/>
                    <a:gd name="connsiteX13" fmla="*/ 21745 w 69160"/>
                    <a:gd name="connsiteY13" fmla="*/ 6048 h 61360"/>
                    <a:gd name="connsiteX14" fmla="*/ 17497 w 69160"/>
                    <a:gd name="connsiteY14" fmla="*/ 4913 h 61360"/>
                    <a:gd name="connsiteX15" fmla="*/ 14691 w 69160"/>
                    <a:gd name="connsiteY15" fmla="*/ 3405 h 61360"/>
                    <a:gd name="connsiteX16" fmla="*/ 11886 w 69160"/>
                    <a:gd name="connsiteY16" fmla="*/ 2043 h 61360"/>
                    <a:gd name="connsiteX17" fmla="*/ 9908 w 69160"/>
                    <a:gd name="connsiteY17" fmla="*/ 1362 h 61360"/>
                    <a:gd name="connsiteX18" fmla="*/ 8173 w 69160"/>
                    <a:gd name="connsiteY18" fmla="*/ 0 h 61360"/>
                    <a:gd name="connsiteX19" fmla="*/ 6275 w 69160"/>
                    <a:gd name="connsiteY19" fmla="*/ 373 h 61360"/>
                    <a:gd name="connsiteX20" fmla="*/ 5221 w 69160"/>
                    <a:gd name="connsiteY20" fmla="*/ 1362 h 61360"/>
                    <a:gd name="connsiteX21" fmla="*/ 4086 w 69160"/>
                    <a:gd name="connsiteY21" fmla="*/ 3405 h 61360"/>
                    <a:gd name="connsiteX22" fmla="*/ 3632 w 69160"/>
                    <a:gd name="connsiteY22" fmla="*/ 4313 h 61360"/>
                    <a:gd name="connsiteX23" fmla="*/ 4540 w 69160"/>
                    <a:gd name="connsiteY23" fmla="*/ 5076 h 61360"/>
                    <a:gd name="connsiteX24" fmla="*/ 4540 w 69160"/>
                    <a:gd name="connsiteY24" fmla="*/ 6357 h 61360"/>
                    <a:gd name="connsiteX25" fmla="*/ 1735 w 69160"/>
                    <a:gd name="connsiteY25" fmla="*/ 6811 h 61360"/>
                    <a:gd name="connsiteX26" fmla="*/ 0 w 69160"/>
                    <a:gd name="connsiteY26" fmla="*/ 6811 h 61360"/>
                    <a:gd name="connsiteX27" fmla="*/ 1508 w 69160"/>
                    <a:gd name="connsiteY27" fmla="*/ 7946 h 61360"/>
                    <a:gd name="connsiteX28" fmla="*/ 3178 w 69160"/>
                    <a:gd name="connsiteY28" fmla="*/ 8935 h 61360"/>
                    <a:gd name="connsiteX29" fmla="*/ 5076 w 69160"/>
                    <a:gd name="connsiteY29" fmla="*/ 9162 h 61360"/>
                    <a:gd name="connsiteX30" fmla="*/ 5838 w 69160"/>
                    <a:gd name="connsiteY30" fmla="*/ 10605 h 61360"/>
                    <a:gd name="connsiteX31" fmla="*/ 4784 w 69160"/>
                    <a:gd name="connsiteY31" fmla="*/ 12113 h 61360"/>
                    <a:gd name="connsiteX32" fmla="*/ 5465 w 69160"/>
                    <a:gd name="connsiteY32" fmla="*/ 12648 h 61360"/>
                    <a:gd name="connsiteX33" fmla="*/ 5011 w 69160"/>
                    <a:gd name="connsiteY33" fmla="*/ 13783 h 61360"/>
                    <a:gd name="connsiteX34" fmla="*/ 3794 w 69160"/>
                    <a:gd name="connsiteY34" fmla="*/ 14610 h 61360"/>
                    <a:gd name="connsiteX35" fmla="*/ 2740 w 69160"/>
                    <a:gd name="connsiteY35" fmla="*/ 14983 h 61360"/>
                    <a:gd name="connsiteX36" fmla="*/ 2513 w 69160"/>
                    <a:gd name="connsiteY36" fmla="*/ 17335 h 61360"/>
                    <a:gd name="connsiteX37" fmla="*/ 1605 w 69160"/>
                    <a:gd name="connsiteY37" fmla="*/ 17708 h 61360"/>
                    <a:gd name="connsiteX38" fmla="*/ 1459 w 69160"/>
                    <a:gd name="connsiteY38" fmla="*/ 20286 h 61360"/>
                    <a:gd name="connsiteX39" fmla="*/ 2140 w 69160"/>
                    <a:gd name="connsiteY39" fmla="*/ 22718 h 61360"/>
                    <a:gd name="connsiteX40" fmla="*/ 3049 w 69160"/>
                    <a:gd name="connsiteY40" fmla="*/ 24534 h 61360"/>
                    <a:gd name="connsiteX41" fmla="*/ 4329 w 69160"/>
                    <a:gd name="connsiteY41" fmla="*/ 26351 h 61360"/>
                    <a:gd name="connsiteX42" fmla="*/ 5092 w 69160"/>
                    <a:gd name="connsiteY42" fmla="*/ 27405 h 61360"/>
                    <a:gd name="connsiteX43" fmla="*/ 7135 w 69160"/>
                    <a:gd name="connsiteY43" fmla="*/ 28086 h 61360"/>
                    <a:gd name="connsiteX44" fmla="*/ 9827 w 69160"/>
                    <a:gd name="connsiteY44" fmla="*/ 28686 h 61360"/>
                    <a:gd name="connsiteX45" fmla="*/ 13118 w 69160"/>
                    <a:gd name="connsiteY45" fmla="*/ 30664 h 61360"/>
                    <a:gd name="connsiteX46" fmla="*/ 15162 w 69160"/>
                    <a:gd name="connsiteY46" fmla="*/ 32480 h 61360"/>
                    <a:gd name="connsiteX47" fmla="*/ 16297 w 69160"/>
                    <a:gd name="connsiteY47" fmla="*/ 33307 h 61360"/>
                    <a:gd name="connsiteX48" fmla="*/ 18421 w 69160"/>
                    <a:gd name="connsiteY48" fmla="*/ 33534 h 61360"/>
                    <a:gd name="connsiteX49" fmla="*/ 21226 w 69160"/>
                    <a:gd name="connsiteY49" fmla="*/ 31102 h 61360"/>
                    <a:gd name="connsiteX50" fmla="*/ 21307 w 69160"/>
                    <a:gd name="connsiteY50" fmla="*/ 28523 h 61360"/>
                    <a:gd name="connsiteX51" fmla="*/ 19102 w 69160"/>
                    <a:gd name="connsiteY51" fmla="*/ 26934 h 61360"/>
                    <a:gd name="connsiteX52" fmla="*/ 16670 w 69160"/>
                    <a:gd name="connsiteY52" fmla="*/ 26480 h 61360"/>
                    <a:gd name="connsiteX53" fmla="*/ 14464 w 69160"/>
                    <a:gd name="connsiteY53" fmla="*/ 25037 h 61360"/>
                    <a:gd name="connsiteX54" fmla="*/ 13702 w 69160"/>
                    <a:gd name="connsiteY54" fmla="*/ 23221 h 61360"/>
                    <a:gd name="connsiteX55" fmla="*/ 13556 w 69160"/>
                    <a:gd name="connsiteY55" fmla="*/ 20643 h 61360"/>
                    <a:gd name="connsiteX56" fmla="*/ 15064 w 69160"/>
                    <a:gd name="connsiteY56" fmla="*/ 21697 h 61360"/>
                    <a:gd name="connsiteX57" fmla="*/ 16735 w 69160"/>
                    <a:gd name="connsiteY57" fmla="*/ 22297 h 61360"/>
                    <a:gd name="connsiteX58" fmla="*/ 17870 w 69160"/>
                    <a:gd name="connsiteY58" fmla="*/ 22897 h 61360"/>
                    <a:gd name="connsiteX59" fmla="*/ 19848 w 69160"/>
                    <a:gd name="connsiteY59" fmla="*/ 24567 h 61360"/>
                    <a:gd name="connsiteX60" fmla="*/ 22345 w 69160"/>
                    <a:gd name="connsiteY60" fmla="*/ 25702 h 61360"/>
                    <a:gd name="connsiteX61" fmla="*/ 24097 w 69160"/>
                    <a:gd name="connsiteY61" fmla="*/ 26383 h 61360"/>
                    <a:gd name="connsiteX62" fmla="*/ 24924 w 69160"/>
                    <a:gd name="connsiteY62" fmla="*/ 27972 h 61360"/>
                    <a:gd name="connsiteX63" fmla="*/ 25686 w 69160"/>
                    <a:gd name="connsiteY63" fmla="*/ 29480 h 61360"/>
                    <a:gd name="connsiteX64" fmla="*/ 27194 w 69160"/>
                    <a:gd name="connsiteY64" fmla="*/ 31069 h 61360"/>
                    <a:gd name="connsiteX65" fmla="*/ 28329 w 69160"/>
                    <a:gd name="connsiteY65" fmla="*/ 32577 h 61360"/>
                    <a:gd name="connsiteX66" fmla="*/ 29383 w 69160"/>
                    <a:gd name="connsiteY66" fmla="*/ 33486 h 61360"/>
                    <a:gd name="connsiteX67" fmla="*/ 30891 w 69160"/>
                    <a:gd name="connsiteY67" fmla="*/ 35610 h 61360"/>
                    <a:gd name="connsiteX68" fmla="*/ 34523 w 69160"/>
                    <a:gd name="connsiteY68" fmla="*/ 37734 h 61360"/>
                    <a:gd name="connsiteX69" fmla="*/ 38156 w 69160"/>
                    <a:gd name="connsiteY69" fmla="*/ 39177 h 61360"/>
                    <a:gd name="connsiteX70" fmla="*/ 40134 w 69160"/>
                    <a:gd name="connsiteY70" fmla="*/ 40458 h 61360"/>
                    <a:gd name="connsiteX71" fmla="*/ 42031 w 69160"/>
                    <a:gd name="connsiteY71" fmla="*/ 41593 h 61360"/>
                    <a:gd name="connsiteX72" fmla="*/ 43247 w 69160"/>
                    <a:gd name="connsiteY72" fmla="*/ 41593 h 61360"/>
                    <a:gd name="connsiteX73" fmla="*/ 46653 w 69160"/>
                    <a:gd name="connsiteY73" fmla="*/ 44172 h 61360"/>
                    <a:gd name="connsiteX74" fmla="*/ 48242 w 69160"/>
                    <a:gd name="connsiteY74" fmla="*/ 46296 h 61360"/>
                    <a:gd name="connsiteX75" fmla="*/ 49004 w 69160"/>
                    <a:gd name="connsiteY75" fmla="*/ 48566 h 61360"/>
                    <a:gd name="connsiteX76" fmla="*/ 47269 w 69160"/>
                    <a:gd name="connsiteY76" fmla="*/ 49101 h 61360"/>
                    <a:gd name="connsiteX77" fmla="*/ 47869 w 69160"/>
                    <a:gd name="connsiteY77" fmla="*/ 49474 h 61360"/>
                    <a:gd name="connsiteX78" fmla="*/ 46199 w 69160"/>
                    <a:gd name="connsiteY78" fmla="*/ 49928 h 61360"/>
                    <a:gd name="connsiteX79" fmla="*/ 48015 w 69160"/>
                    <a:gd name="connsiteY79" fmla="*/ 50982 h 61360"/>
                    <a:gd name="connsiteX80" fmla="*/ 47026 w 69160"/>
                    <a:gd name="connsiteY80" fmla="*/ 51582 h 61360"/>
                    <a:gd name="connsiteX81" fmla="*/ 45518 w 69160"/>
                    <a:gd name="connsiteY81" fmla="*/ 52636 h 61360"/>
                    <a:gd name="connsiteX82" fmla="*/ 45210 w 69160"/>
                    <a:gd name="connsiteY82" fmla="*/ 53236 h 61360"/>
                    <a:gd name="connsiteX83" fmla="*/ 44528 w 69160"/>
                    <a:gd name="connsiteY83" fmla="*/ 54226 h 61360"/>
                    <a:gd name="connsiteX84" fmla="*/ 46426 w 69160"/>
                    <a:gd name="connsiteY84" fmla="*/ 55815 h 61360"/>
                    <a:gd name="connsiteX85" fmla="*/ 46799 w 69160"/>
                    <a:gd name="connsiteY85" fmla="*/ 57793 h 61360"/>
                    <a:gd name="connsiteX86" fmla="*/ 49831 w 69160"/>
                    <a:gd name="connsiteY86" fmla="*/ 58247 h 61360"/>
                    <a:gd name="connsiteX87" fmla="*/ 52036 w 69160"/>
                    <a:gd name="connsiteY87" fmla="*/ 58847 h 61360"/>
                    <a:gd name="connsiteX88" fmla="*/ 52944 w 69160"/>
                    <a:gd name="connsiteY88" fmla="*/ 59382 h 61360"/>
                    <a:gd name="connsiteX89" fmla="*/ 53933 w 69160"/>
                    <a:gd name="connsiteY89" fmla="*/ 58474 h 61360"/>
                    <a:gd name="connsiteX90" fmla="*/ 53560 w 69160"/>
                    <a:gd name="connsiteY90" fmla="*/ 55896 h 61360"/>
                    <a:gd name="connsiteX91" fmla="*/ 51890 w 69160"/>
                    <a:gd name="connsiteY91" fmla="*/ 55361 h 61360"/>
                    <a:gd name="connsiteX92" fmla="*/ 50382 w 69160"/>
                    <a:gd name="connsiteY92" fmla="*/ 53544 h 61360"/>
                    <a:gd name="connsiteX93" fmla="*/ 50301 w 69160"/>
                    <a:gd name="connsiteY93" fmla="*/ 52636 h 61360"/>
                    <a:gd name="connsiteX94" fmla="*/ 51744 w 69160"/>
                    <a:gd name="connsiteY94" fmla="*/ 51582 h 61360"/>
                    <a:gd name="connsiteX95" fmla="*/ 53415 w 69160"/>
                    <a:gd name="connsiteY95" fmla="*/ 52799 h 61360"/>
                    <a:gd name="connsiteX96" fmla="*/ 54631 w 69160"/>
                    <a:gd name="connsiteY96" fmla="*/ 53788 h 61360"/>
                    <a:gd name="connsiteX97" fmla="*/ 55912 w 69160"/>
                    <a:gd name="connsiteY97" fmla="*/ 53869 h 61360"/>
                    <a:gd name="connsiteX98" fmla="*/ 56901 w 69160"/>
                    <a:gd name="connsiteY98" fmla="*/ 54096 h 61360"/>
                    <a:gd name="connsiteX99" fmla="*/ 57890 w 69160"/>
                    <a:gd name="connsiteY99" fmla="*/ 54858 h 61360"/>
                    <a:gd name="connsiteX100" fmla="*/ 57890 w 69160"/>
                    <a:gd name="connsiteY100" fmla="*/ 58263 h 61360"/>
                    <a:gd name="connsiteX101" fmla="*/ 57436 w 69160"/>
                    <a:gd name="connsiteY101" fmla="*/ 59398 h 61360"/>
                    <a:gd name="connsiteX102" fmla="*/ 57890 w 69160"/>
                    <a:gd name="connsiteY102" fmla="*/ 60679 h 61360"/>
                    <a:gd name="connsiteX103" fmla="*/ 59479 w 69160"/>
                    <a:gd name="connsiteY103" fmla="*/ 61360 h 61360"/>
                    <a:gd name="connsiteX104" fmla="*/ 59787 w 69160"/>
                    <a:gd name="connsiteY104" fmla="*/ 59917 h 61360"/>
                    <a:gd name="connsiteX105" fmla="*/ 61604 w 69160"/>
                    <a:gd name="connsiteY105" fmla="*/ 58555 h 61360"/>
                    <a:gd name="connsiteX106" fmla="*/ 62885 w 69160"/>
                    <a:gd name="connsiteY106" fmla="*/ 57274 h 61360"/>
                    <a:gd name="connsiteX107" fmla="*/ 63257 w 69160"/>
                    <a:gd name="connsiteY107" fmla="*/ 55993 h 61360"/>
                    <a:gd name="connsiteX108" fmla="*/ 63257 w 69160"/>
                    <a:gd name="connsiteY108" fmla="*/ 54550 h 61360"/>
                    <a:gd name="connsiteX109" fmla="*/ 63257 w 69160"/>
                    <a:gd name="connsiteY109" fmla="*/ 53107 h 61360"/>
                    <a:gd name="connsiteX110" fmla="*/ 64166 w 69160"/>
                    <a:gd name="connsiteY110" fmla="*/ 51436 h 61360"/>
                    <a:gd name="connsiteX111" fmla="*/ 65220 w 69160"/>
                    <a:gd name="connsiteY111" fmla="*/ 49766 h 61360"/>
                    <a:gd name="connsiteX112" fmla="*/ 65220 w 69160"/>
                    <a:gd name="connsiteY112" fmla="*/ 48777 h 61360"/>
                    <a:gd name="connsiteX113" fmla="*/ 64847 w 69160"/>
                    <a:gd name="connsiteY113" fmla="*/ 47026 h 61360"/>
                    <a:gd name="connsiteX114" fmla="*/ 63404 w 69160"/>
                    <a:gd name="connsiteY114" fmla="*/ 45972 h 61360"/>
                    <a:gd name="connsiteX115" fmla="*/ 61733 w 69160"/>
                    <a:gd name="connsiteY115" fmla="*/ 44837 h 61360"/>
                    <a:gd name="connsiteX116" fmla="*/ 61133 w 69160"/>
                    <a:gd name="connsiteY116" fmla="*/ 43393 h 61360"/>
                    <a:gd name="connsiteX117" fmla="*/ 61133 w 69160"/>
                    <a:gd name="connsiteY117" fmla="*/ 41042 h 61360"/>
                    <a:gd name="connsiteX118" fmla="*/ 61052 w 69160"/>
                    <a:gd name="connsiteY118" fmla="*/ 39453 h 61360"/>
                    <a:gd name="connsiteX119" fmla="*/ 61198 w 69160"/>
                    <a:gd name="connsiteY119" fmla="*/ 36729 h 61360"/>
                    <a:gd name="connsiteX120" fmla="*/ 61733 w 69160"/>
                    <a:gd name="connsiteY120" fmla="*/ 35513 h 61360"/>
                    <a:gd name="connsiteX121" fmla="*/ 62868 w 69160"/>
                    <a:gd name="connsiteY121" fmla="*/ 34378 h 61360"/>
                    <a:gd name="connsiteX122" fmla="*/ 64458 w 69160"/>
                    <a:gd name="connsiteY122" fmla="*/ 34069 h 61360"/>
                    <a:gd name="connsiteX123" fmla="*/ 65236 w 69160"/>
                    <a:gd name="connsiteY123" fmla="*/ 34296 h 61360"/>
                    <a:gd name="connsiteX124" fmla="*/ 66274 w 69160"/>
                    <a:gd name="connsiteY124" fmla="*/ 35205 h 61360"/>
                    <a:gd name="connsiteX125" fmla="*/ 67036 w 69160"/>
                    <a:gd name="connsiteY125" fmla="*/ 35967 h 61360"/>
                    <a:gd name="connsiteX126" fmla="*/ 67798 w 69160"/>
                    <a:gd name="connsiteY126" fmla="*/ 35967 h 61360"/>
                    <a:gd name="connsiteX127" fmla="*/ 68560 w 69160"/>
                    <a:gd name="connsiteY127" fmla="*/ 34978 h 61360"/>
                    <a:gd name="connsiteX128" fmla="*/ 69160 w 69160"/>
                    <a:gd name="connsiteY128" fmla="*/ 34750 h 61360"/>
                    <a:gd name="connsiteX129" fmla="*/ 68787 w 69160"/>
                    <a:gd name="connsiteY129" fmla="*/ 33842 h 61360"/>
                    <a:gd name="connsiteX130" fmla="*/ 67279 w 69160"/>
                    <a:gd name="connsiteY130" fmla="*/ 33161 h 61360"/>
                    <a:gd name="connsiteX131" fmla="*/ 66144 w 69160"/>
                    <a:gd name="connsiteY131" fmla="*/ 33161 h 61360"/>
                    <a:gd name="connsiteX132" fmla="*/ 64863 w 69160"/>
                    <a:gd name="connsiteY132" fmla="*/ 32399 h 61360"/>
                    <a:gd name="connsiteX133" fmla="*/ 63955 w 69160"/>
                    <a:gd name="connsiteY133" fmla="*/ 31037 h 61360"/>
                    <a:gd name="connsiteX134" fmla="*/ 63501 w 69160"/>
                    <a:gd name="connsiteY134" fmla="*/ 30275 h 61360"/>
                    <a:gd name="connsiteX135" fmla="*/ 61685 w 69160"/>
                    <a:gd name="connsiteY135" fmla="*/ 28832 h 61360"/>
                    <a:gd name="connsiteX136" fmla="*/ 59188 w 69160"/>
                    <a:gd name="connsiteY136" fmla="*/ 26253 h 61360"/>
                    <a:gd name="connsiteX137" fmla="*/ 56982 w 69160"/>
                    <a:gd name="connsiteY137" fmla="*/ 23821 h 61360"/>
                    <a:gd name="connsiteX138" fmla="*/ 56301 w 69160"/>
                    <a:gd name="connsiteY138" fmla="*/ 24048 h 61360"/>
                    <a:gd name="connsiteX139" fmla="*/ 55847 w 69160"/>
                    <a:gd name="connsiteY139" fmla="*/ 22297 h 61360"/>
                    <a:gd name="connsiteX140" fmla="*/ 52669 w 69160"/>
                    <a:gd name="connsiteY140" fmla="*/ 18664 h 61360"/>
                    <a:gd name="connsiteX141" fmla="*/ 50236 w 69160"/>
                    <a:gd name="connsiteY141" fmla="*/ 15032 h 61360"/>
                    <a:gd name="connsiteX142" fmla="*/ 48728 w 69160"/>
                    <a:gd name="connsiteY142" fmla="*/ 12535 h 61360"/>
                    <a:gd name="connsiteX143" fmla="*/ 47901 w 69160"/>
                    <a:gd name="connsiteY143" fmla="*/ 9194 h 61360"/>
                    <a:gd name="connsiteX144" fmla="*/ 47139 w 69160"/>
                    <a:gd name="connsiteY144" fmla="*/ 7605 h 61360"/>
                    <a:gd name="connsiteX145" fmla="*/ 45923 w 69160"/>
                    <a:gd name="connsiteY145" fmla="*/ 6778 h 6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69160" h="61360">
                      <a:moveTo>
                        <a:pt x="45907" y="6875"/>
                      </a:moveTo>
                      <a:lnTo>
                        <a:pt x="45534" y="9146"/>
                      </a:lnTo>
                      <a:lnTo>
                        <a:pt x="44399" y="9454"/>
                      </a:lnTo>
                      <a:lnTo>
                        <a:pt x="42891" y="10135"/>
                      </a:lnTo>
                      <a:lnTo>
                        <a:pt x="38950" y="10135"/>
                      </a:lnTo>
                      <a:cubicBezTo>
                        <a:pt x="38950" y="10135"/>
                        <a:pt x="37134" y="9827"/>
                        <a:pt x="36907" y="9681"/>
                      </a:cubicBezTo>
                      <a:cubicBezTo>
                        <a:pt x="36680" y="9535"/>
                        <a:pt x="35918" y="9373"/>
                        <a:pt x="35691" y="9227"/>
                      </a:cubicBezTo>
                      <a:cubicBezTo>
                        <a:pt x="35464" y="9081"/>
                        <a:pt x="34702" y="7719"/>
                        <a:pt x="34702" y="7719"/>
                      </a:cubicBezTo>
                      <a:lnTo>
                        <a:pt x="32350" y="6048"/>
                      </a:lnTo>
                      <a:lnTo>
                        <a:pt x="30372" y="5221"/>
                      </a:lnTo>
                      <a:lnTo>
                        <a:pt x="26740" y="4313"/>
                      </a:lnTo>
                      <a:lnTo>
                        <a:pt x="24697" y="4232"/>
                      </a:lnTo>
                      <a:lnTo>
                        <a:pt x="23480" y="5140"/>
                      </a:lnTo>
                      <a:lnTo>
                        <a:pt x="21745" y="6048"/>
                      </a:lnTo>
                      <a:lnTo>
                        <a:pt x="17497" y="4913"/>
                      </a:lnTo>
                      <a:lnTo>
                        <a:pt x="14691" y="3405"/>
                      </a:lnTo>
                      <a:lnTo>
                        <a:pt x="11886" y="2043"/>
                      </a:lnTo>
                      <a:lnTo>
                        <a:pt x="9908" y="1362"/>
                      </a:lnTo>
                      <a:lnTo>
                        <a:pt x="8173" y="0"/>
                      </a:lnTo>
                      <a:cubicBezTo>
                        <a:pt x="8173" y="0"/>
                        <a:pt x="6129" y="146"/>
                        <a:pt x="6275" y="373"/>
                      </a:cubicBezTo>
                      <a:cubicBezTo>
                        <a:pt x="6421" y="600"/>
                        <a:pt x="5221" y="1362"/>
                        <a:pt x="5221" y="1362"/>
                      </a:cubicBezTo>
                      <a:lnTo>
                        <a:pt x="4086" y="3405"/>
                      </a:lnTo>
                      <a:lnTo>
                        <a:pt x="3632" y="4313"/>
                      </a:lnTo>
                      <a:lnTo>
                        <a:pt x="4540" y="5076"/>
                      </a:lnTo>
                      <a:cubicBezTo>
                        <a:pt x="4540" y="5076"/>
                        <a:pt x="4767" y="6292"/>
                        <a:pt x="4540" y="6357"/>
                      </a:cubicBezTo>
                      <a:cubicBezTo>
                        <a:pt x="4313" y="6438"/>
                        <a:pt x="1962" y="6811"/>
                        <a:pt x="1735" y="6811"/>
                      </a:cubicBezTo>
                      <a:lnTo>
                        <a:pt x="0" y="6811"/>
                      </a:lnTo>
                      <a:cubicBezTo>
                        <a:pt x="0" y="6811"/>
                        <a:pt x="1281" y="7946"/>
                        <a:pt x="1508" y="7946"/>
                      </a:cubicBezTo>
                      <a:cubicBezTo>
                        <a:pt x="1735" y="7946"/>
                        <a:pt x="3178" y="8935"/>
                        <a:pt x="3178" y="8935"/>
                      </a:cubicBezTo>
                      <a:lnTo>
                        <a:pt x="5076" y="9162"/>
                      </a:lnTo>
                      <a:cubicBezTo>
                        <a:pt x="5076" y="9162"/>
                        <a:pt x="5756" y="10378"/>
                        <a:pt x="5838" y="10605"/>
                      </a:cubicBezTo>
                      <a:cubicBezTo>
                        <a:pt x="5919" y="10832"/>
                        <a:pt x="4784" y="12113"/>
                        <a:pt x="4784" y="12113"/>
                      </a:cubicBezTo>
                      <a:lnTo>
                        <a:pt x="5465" y="12648"/>
                      </a:lnTo>
                      <a:lnTo>
                        <a:pt x="5011" y="13783"/>
                      </a:lnTo>
                      <a:cubicBezTo>
                        <a:pt x="5011" y="13783"/>
                        <a:pt x="4102" y="14545"/>
                        <a:pt x="3794" y="14610"/>
                      </a:cubicBezTo>
                      <a:cubicBezTo>
                        <a:pt x="3486" y="14692"/>
                        <a:pt x="2740" y="14983"/>
                        <a:pt x="2740" y="14983"/>
                      </a:cubicBezTo>
                      <a:lnTo>
                        <a:pt x="2513" y="17335"/>
                      </a:lnTo>
                      <a:lnTo>
                        <a:pt x="1605" y="17708"/>
                      </a:lnTo>
                      <a:lnTo>
                        <a:pt x="1459" y="20286"/>
                      </a:lnTo>
                      <a:lnTo>
                        <a:pt x="2140" y="22718"/>
                      </a:lnTo>
                      <a:cubicBezTo>
                        <a:pt x="2140" y="22718"/>
                        <a:pt x="2902" y="24080"/>
                        <a:pt x="3049" y="24534"/>
                      </a:cubicBezTo>
                      <a:cubicBezTo>
                        <a:pt x="3194" y="24989"/>
                        <a:pt x="4329" y="26351"/>
                        <a:pt x="4329" y="26351"/>
                      </a:cubicBezTo>
                      <a:cubicBezTo>
                        <a:pt x="4329" y="26351"/>
                        <a:pt x="4638" y="27113"/>
                        <a:pt x="5092" y="27405"/>
                      </a:cubicBezTo>
                      <a:cubicBezTo>
                        <a:pt x="5546" y="27713"/>
                        <a:pt x="7135" y="28086"/>
                        <a:pt x="7135" y="28086"/>
                      </a:cubicBezTo>
                      <a:cubicBezTo>
                        <a:pt x="7135" y="28086"/>
                        <a:pt x="9340" y="28540"/>
                        <a:pt x="9827" y="28686"/>
                      </a:cubicBezTo>
                      <a:cubicBezTo>
                        <a:pt x="10313" y="28832"/>
                        <a:pt x="13118" y="30664"/>
                        <a:pt x="13118" y="30664"/>
                      </a:cubicBezTo>
                      <a:lnTo>
                        <a:pt x="15162" y="32480"/>
                      </a:lnTo>
                      <a:lnTo>
                        <a:pt x="16297" y="33307"/>
                      </a:lnTo>
                      <a:lnTo>
                        <a:pt x="18421" y="33534"/>
                      </a:lnTo>
                      <a:lnTo>
                        <a:pt x="21226" y="31102"/>
                      </a:lnTo>
                      <a:lnTo>
                        <a:pt x="21307" y="28523"/>
                      </a:lnTo>
                      <a:cubicBezTo>
                        <a:pt x="21307" y="28523"/>
                        <a:pt x="19718" y="27161"/>
                        <a:pt x="19102" y="26934"/>
                      </a:cubicBezTo>
                      <a:cubicBezTo>
                        <a:pt x="18486" y="26707"/>
                        <a:pt x="16670" y="26480"/>
                        <a:pt x="16670" y="26480"/>
                      </a:cubicBezTo>
                      <a:cubicBezTo>
                        <a:pt x="16670" y="26480"/>
                        <a:pt x="14626" y="25264"/>
                        <a:pt x="14464" y="25037"/>
                      </a:cubicBezTo>
                      <a:cubicBezTo>
                        <a:pt x="14302" y="24810"/>
                        <a:pt x="13702" y="23221"/>
                        <a:pt x="13702" y="23221"/>
                      </a:cubicBezTo>
                      <a:lnTo>
                        <a:pt x="13556" y="20643"/>
                      </a:lnTo>
                      <a:lnTo>
                        <a:pt x="15064" y="21697"/>
                      </a:lnTo>
                      <a:cubicBezTo>
                        <a:pt x="15064" y="21697"/>
                        <a:pt x="16508" y="22297"/>
                        <a:pt x="16735" y="22297"/>
                      </a:cubicBezTo>
                      <a:cubicBezTo>
                        <a:pt x="16962" y="22297"/>
                        <a:pt x="17870" y="22897"/>
                        <a:pt x="17870" y="22897"/>
                      </a:cubicBezTo>
                      <a:lnTo>
                        <a:pt x="19848" y="24567"/>
                      </a:lnTo>
                      <a:lnTo>
                        <a:pt x="22345" y="25702"/>
                      </a:lnTo>
                      <a:lnTo>
                        <a:pt x="24097" y="26383"/>
                      </a:lnTo>
                      <a:lnTo>
                        <a:pt x="24924" y="27972"/>
                      </a:lnTo>
                      <a:lnTo>
                        <a:pt x="25686" y="29480"/>
                      </a:lnTo>
                      <a:lnTo>
                        <a:pt x="27194" y="31069"/>
                      </a:lnTo>
                      <a:cubicBezTo>
                        <a:pt x="27194" y="31069"/>
                        <a:pt x="28021" y="32286"/>
                        <a:pt x="28329" y="32577"/>
                      </a:cubicBezTo>
                      <a:cubicBezTo>
                        <a:pt x="28637" y="32886"/>
                        <a:pt x="29383" y="33486"/>
                        <a:pt x="29383" y="33486"/>
                      </a:cubicBezTo>
                      <a:lnTo>
                        <a:pt x="30891" y="35610"/>
                      </a:lnTo>
                      <a:lnTo>
                        <a:pt x="34523" y="37734"/>
                      </a:lnTo>
                      <a:lnTo>
                        <a:pt x="38156" y="39177"/>
                      </a:lnTo>
                      <a:lnTo>
                        <a:pt x="40134" y="40458"/>
                      </a:lnTo>
                      <a:lnTo>
                        <a:pt x="42031" y="41593"/>
                      </a:lnTo>
                      <a:lnTo>
                        <a:pt x="43247" y="41593"/>
                      </a:lnTo>
                      <a:lnTo>
                        <a:pt x="46653" y="44172"/>
                      </a:lnTo>
                      <a:lnTo>
                        <a:pt x="48242" y="46296"/>
                      </a:lnTo>
                      <a:lnTo>
                        <a:pt x="49004" y="48566"/>
                      </a:lnTo>
                      <a:lnTo>
                        <a:pt x="47269" y="49101"/>
                      </a:lnTo>
                      <a:lnTo>
                        <a:pt x="47869" y="49474"/>
                      </a:lnTo>
                      <a:lnTo>
                        <a:pt x="46199" y="49928"/>
                      </a:lnTo>
                      <a:lnTo>
                        <a:pt x="48015" y="50982"/>
                      </a:lnTo>
                      <a:lnTo>
                        <a:pt x="47026" y="51582"/>
                      </a:lnTo>
                      <a:lnTo>
                        <a:pt x="45518" y="52636"/>
                      </a:lnTo>
                      <a:lnTo>
                        <a:pt x="45210" y="53236"/>
                      </a:lnTo>
                      <a:lnTo>
                        <a:pt x="44528" y="54226"/>
                      </a:lnTo>
                      <a:lnTo>
                        <a:pt x="46426" y="55815"/>
                      </a:lnTo>
                      <a:lnTo>
                        <a:pt x="46799" y="57793"/>
                      </a:lnTo>
                      <a:lnTo>
                        <a:pt x="49831" y="58247"/>
                      </a:lnTo>
                      <a:lnTo>
                        <a:pt x="52036" y="58847"/>
                      </a:lnTo>
                      <a:lnTo>
                        <a:pt x="52944" y="59382"/>
                      </a:lnTo>
                      <a:lnTo>
                        <a:pt x="53933" y="58474"/>
                      </a:lnTo>
                      <a:lnTo>
                        <a:pt x="53560" y="55896"/>
                      </a:lnTo>
                      <a:lnTo>
                        <a:pt x="51890" y="55361"/>
                      </a:lnTo>
                      <a:lnTo>
                        <a:pt x="50382" y="53544"/>
                      </a:lnTo>
                      <a:lnTo>
                        <a:pt x="50301" y="52636"/>
                      </a:lnTo>
                      <a:lnTo>
                        <a:pt x="51744" y="51582"/>
                      </a:lnTo>
                      <a:lnTo>
                        <a:pt x="53415" y="52799"/>
                      </a:lnTo>
                      <a:lnTo>
                        <a:pt x="54631" y="53788"/>
                      </a:lnTo>
                      <a:lnTo>
                        <a:pt x="55912" y="53869"/>
                      </a:lnTo>
                      <a:lnTo>
                        <a:pt x="56901" y="54096"/>
                      </a:lnTo>
                      <a:lnTo>
                        <a:pt x="57890" y="54858"/>
                      </a:lnTo>
                      <a:lnTo>
                        <a:pt x="57890" y="58263"/>
                      </a:lnTo>
                      <a:lnTo>
                        <a:pt x="57436" y="59398"/>
                      </a:lnTo>
                      <a:lnTo>
                        <a:pt x="57890" y="60679"/>
                      </a:lnTo>
                      <a:lnTo>
                        <a:pt x="59479" y="61360"/>
                      </a:lnTo>
                      <a:lnTo>
                        <a:pt x="59787" y="59917"/>
                      </a:lnTo>
                      <a:lnTo>
                        <a:pt x="61604" y="58555"/>
                      </a:lnTo>
                      <a:cubicBezTo>
                        <a:pt x="61604" y="58555"/>
                        <a:pt x="62820" y="57501"/>
                        <a:pt x="62885" y="57274"/>
                      </a:cubicBezTo>
                      <a:cubicBezTo>
                        <a:pt x="62966" y="57047"/>
                        <a:pt x="63257" y="55993"/>
                        <a:pt x="63257" y="55993"/>
                      </a:cubicBezTo>
                      <a:lnTo>
                        <a:pt x="63257" y="54550"/>
                      </a:lnTo>
                      <a:cubicBezTo>
                        <a:pt x="63257" y="54177"/>
                        <a:pt x="63339" y="53415"/>
                        <a:pt x="63257" y="53107"/>
                      </a:cubicBezTo>
                      <a:cubicBezTo>
                        <a:pt x="63177" y="52799"/>
                        <a:pt x="63939" y="51663"/>
                        <a:pt x="64166" y="51436"/>
                      </a:cubicBezTo>
                      <a:cubicBezTo>
                        <a:pt x="64393" y="51209"/>
                        <a:pt x="65220" y="49766"/>
                        <a:pt x="65220" y="49766"/>
                      </a:cubicBezTo>
                      <a:cubicBezTo>
                        <a:pt x="65220" y="49766"/>
                        <a:pt x="65139" y="49166"/>
                        <a:pt x="65220" y="48777"/>
                      </a:cubicBezTo>
                      <a:cubicBezTo>
                        <a:pt x="65301" y="48404"/>
                        <a:pt x="65139" y="47415"/>
                        <a:pt x="64847" y="47026"/>
                      </a:cubicBezTo>
                      <a:cubicBezTo>
                        <a:pt x="64539" y="46653"/>
                        <a:pt x="63404" y="45972"/>
                        <a:pt x="63404" y="45972"/>
                      </a:cubicBezTo>
                      <a:cubicBezTo>
                        <a:pt x="63404" y="45972"/>
                        <a:pt x="61895" y="45064"/>
                        <a:pt x="61733" y="44837"/>
                      </a:cubicBezTo>
                      <a:cubicBezTo>
                        <a:pt x="61587" y="44610"/>
                        <a:pt x="61133" y="43393"/>
                        <a:pt x="61133" y="43393"/>
                      </a:cubicBezTo>
                      <a:lnTo>
                        <a:pt x="61133" y="41042"/>
                      </a:lnTo>
                      <a:cubicBezTo>
                        <a:pt x="61133" y="40442"/>
                        <a:pt x="61052" y="39453"/>
                        <a:pt x="61052" y="39453"/>
                      </a:cubicBezTo>
                      <a:lnTo>
                        <a:pt x="61198" y="36729"/>
                      </a:lnTo>
                      <a:lnTo>
                        <a:pt x="61733" y="35513"/>
                      </a:lnTo>
                      <a:lnTo>
                        <a:pt x="62868" y="34378"/>
                      </a:lnTo>
                      <a:lnTo>
                        <a:pt x="64458" y="34069"/>
                      </a:lnTo>
                      <a:lnTo>
                        <a:pt x="65236" y="34296"/>
                      </a:lnTo>
                      <a:lnTo>
                        <a:pt x="66274" y="35205"/>
                      </a:lnTo>
                      <a:lnTo>
                        <a:pt x="67036" y="35967"/>
                      </a:lnTo>
                      <a:lnTo>
                        <a:pt x="67798" y="35967"/>
                      </a:lnTo>
                      <a:lnTo>
                        <a:pt x="68560" y="34978"/>
                      </a:lnTo>
                      <a:lnTo>
                        <a:pt x="69160" y="34750"/>
                      </a:lnTo>
                      <a:lnTo>
                        <a:pt x="68787" y="33842"/>
                      </a:lnTo>
                      <a:lnTo>
                        <a:pt x="67279" y="33161"/>
                      </a:lnTo>
                      <a:cubicBezTo>
                        <a:pt x="67279" y="33161"/>
                        <a:pt x="66371" y="33242"/>
                        <a:pt x="66144" y="33161"/>
                      </a:cubicBezTo>
                      <a:cubicBezTo>
                        <a:pt x="65917" y="33080"/>
                        <a:pt x="64863" y="32399"/>
                        <a:pt x="64863" y="32399"/>
                      </a:cubicBezTo>
                      <a:lnTo>
                        <a:pt x="63955" y="31037"/>
                      </a:lnTo>
                      <a:cubicBezTo>
                        <a:pt x="63955" y="31037"/>
                        <a:pt x="64101" y="30810"/>
                        <a:pt x="63501" y="30275"/>
                      </a:cubicBezTo>
                      <a:cubicBezTo>
                        <a:pt x="62901" y="29740"/>
                        <a:pt x="61685" y="28832"/>
                        <a:pt x="61685" y="28832"/>
                      </a:cubicBezTo>
                      <a:lnTo>
                        <a:pt x="59188" y="26253"/>
                      </a:lnTo>
                      <a:lnTo>
                        <a:pt x="56982" y="23821"/>
                      </a:lnTo>
                      <a:lnTo>
                        <a:pt x="56301" y="24048"/>
                      </a:lnTo>
                      <a:lnTo>
                        <a:pt x="55847" y="22297"/>
                      </a:lnTo>
                      <a:cubicBezTo>
                        <a:pt x="55847" y="22297"/>
                        <a:pt x="52815" y="18891"/>
                        <a:pt x="52669" y="18664"/>
                      </a:cubicBezTo>
                      <a:cubicBezTo>
                        <a:pt x="52523" y="18437"/>
                        <a:pt x="50236" y="15032"/>
                        <a:pt x="50236" y="15032"/>
                      </a:cubicBezTo>
                      <a:cubicBezTo>
                        <a:pt x="50236" y="15032"/>
                        <a:pt x="48793" y="12827"/>
                        <a:pt x="48728" y="12535"/>
                      </a:cubicBezTo>
                      <a:cubicBezTo>
                        <a:pt x="48647" y="12227"/>
                        <a:pt x="47901" y="9194"/>
                        <a:pt x="47901" y="9194"/>
                      </a:cubicBezTo>
                      <a:lnTo>
                        <a:pt x="47139" y="7605"/>
                      </a:lnTo>
                      <a:lnTo>
                        <a:pt x="45923" y="6778"/>
                      </a:lnTo>
                      <a:close/>
                    </a:path>
                  </a:pathLst>
                </a:custGeom>
                <a:solidFill>
                  <a:srgbClr val="A31C56"/>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283" name="Freeform: Shape 282">
                <a:extLst>
                  <a:ext uri="{FF2B5EF4-FFF2-40B4-BE49-F238E27FC236}">
                    <a16:creationId xmlns:a16="http://schemas.microsoft.com/office/drawing/2014/main" id="{94F9612B-02FD-AB78-319A-6CD442EF3BBE}"/>
                  </a:ext>
                </a:extLst>
              </p:cNvPr>
              <p:cNvSpPr/>
              <p:nvPr/>
            </p:nvSpPr>
            <p:spPr>
              <a:xfrm>
                <a:off x="5559511" y="4189655"/>
                <a:ext cx="120872" cy="50187"/>
              </a:xfrm>
              <a:custGeom>
                <a:avLst/>
                <a:gdLst>
                  <a:gd name="connsiteX0" fmla="*/ 0 w 120872"/>
                  <a:gd name="connsiteY0" fmla="*/ 27648 h 50187"/>
                  <a:gd name="connsiteX1" fmla="*/ 308 w 120872"/>
                  <a:gd name="connsiteY1" fmla="*/ 26205 h 50187"/>
                  <a:gd name="connsiteX2" fmla="*/ 2124 w 120872"/>
                  <a:gd name="connsiteY2" fmla="*/ 24843 h 50187"/>
                  <a:gd name="connsiteX3" fmla="*/ 3405 w 120872"/>
                  <a:gd name="connsiteY3" fmla="*/ 23562 h 50187"/>
                  <a:gd name="connsiteX4" fmla="*/ 3778 w 120872"/>
                  <a:gd name="connsiteY4" fmla="*/ 22281 h 50187"/>
                  <a:gd name="connsiteX5" fmla="*/ 3778 w 120872"/>
                  <a:gd name="connsiteY5" fmla="*/ 20837 h 50187"/>
                  <a:gd name="connsiteX6" fmla="*/ 3778 w 120872"/>
                  <a:gd name="connsiteY6" fmla="*/ 19394 h 50187"/>
                  <a:gd name="connsiteX7" fmla="*/ 4686 w 120872"/>
                  <a:gd name="connsiteY7" fmla="*/ 17724 h 50187"/>
                  <a:gd name="connsiteX8" fmla="*/ 5740 w 120872"/>
                  <a:gd name="connsiteY8" fmla="*/ 16054 h 50187"/>
                  <a:gd name="connsiteX9" fmla="*/ 5740 w 120872"/>
                  <a:gd name="connsiteY9" fmla="*/ 15065 h 50187"/>
                  <a:gd name="connsiteX10" fmla="*/ 5368 w 120872"/>
                  <a:gd name="connsiteY10" fmla="*/ 13313 h 50187"/>
                  <a:gd name="connsiteX11" fmla="*/ 3924 w 120872"/>
                  <a:gd name="connsiteY11" fmla="*/ 12259 h 50187"/>
                  <a:gd name="connsiteX12" fmla="*/ 2254 w 120872"/>
                  <a:gd name="connsiteY12" fmla="*/ 11124 h 50187"/>
                  <a:gd name="connsiteX13" fmla="*/ 1654 w 120872"/>
                  <a:gd name="connsiteY13" fmla="*/ 9681 h 50187"/>
                  <a:gd name="connsiteX14" fmla="*/ 1654 w 120872"/>
                  <a:gd name="connsiteY14" fmla="*/ 7330 h 50187"/>
                  <a:gd name="connsiteX15" fmla="*/ 1573 w 120872"/>
                  <a:gd name="connsiteY15" fmla="*/ 5740 h 50187"/>
                  <a:gd name="connsiteX16" fmla="*/ 1719 w 120872"/>
                  <a:gd name="connsiteY16" fmla="*/ 3016 h 50187"/>
                  <a:gd name="connsiteX17" fmla="*/ 2254 w 120872"/>
                  <a:gd name="connsiteY17" fmla="*/ 1800 h 50187"/>
                  <a:gd name="connsiteX18" fmla="*/ 3389 w 120872"/>
                  <a:gd name="connsiteY18" fmla="*/ 665 h 50187"/>
                  <a:gd name="connsiteX19" fmla="*/ 4978 w 120872"/>
                  <a:gd name="connsiteY19" fmla="*/ 357 h 50187"/>
                  <a:gd name="connsiteX20" fmla="*/ 5757 w 120872"/>
                  <a:gd name="connsiteY20" fmla="*/ 584 h 50187"/>
                  <a:gd name="connsiteX21" fmla="*/ 6795 w 120872"/>
                  <a:gd name="connsiteY21" fmla="*/ 1492 h 50187"/>
                  <a:gd name="connsiteX22" fmla="*/ 7557 w 120872"/>
                  <a:gd name="connsiteY22" fmla="*/ 2254 h 50187"/>
                  <a:gd name="connsiteX23" fmla="*/ 8319 w 120872"/>
                  <a:gd name="connsiteY23" fmla="*/ 2254 h 50187"/>
                  <a:gd name="connsiteX24" fmla="*/ 9081 w 120872"/>
                  <a:gd name="connsiteY24" fmla="*/ 1265 h 50187"/>
                  <a:gd name="connsiteX25" fmla="*/ 9681 w 120872"/>
                  <a:gd name="connsiteY25" fmla="*/ 1038 h 50187"/>
                  <a:gd name="connsiteX26" fmla="*/ 10816 w 120872"/>
                  <a:gd name="connsiteY26" fmla="*/ 2254 h 50187"/>
                  <a:gd name="connsiteX27" fmla="*/ 11805 w 120872"/>
                  <a:gd name="connsiteY27" fmla="*/ 3162 h 50187"/>
                  <a:gd name="connsiteX28" fmla="*/ 13248 w 120872"/>
                  <a:gd name="connsiteY28" fmla="*/ 3389 h 50187"/>
                  <a:gd name="connsiteX29" fmla="*/ 14075 w 120872"/>
                  <a:gd name="connsiteY29" fmla="*/ 3989 h 50187"/>
                  <a:gd name="connsiteX30" fmla="*/ 13621 w 120872"/>
                  <a:gd name="connsiteY30" fmla="*/ 5351 h 50187"/>
                  <a:gd name="connsiteX31" fmla="*/ 14075 w 120872"/>
                  <a:gd name="connsiteY31" fmla="*/ 6113 h 50187"/>
                  <a:gd name="connsiteX32" fmla="*/ 13086 w 120872"/>
                  <a:gd name="connsiteY32" fmla="*/ 6795 h 50187"/>
                  <a:gd name="connsiteX33" fmla="*/ 13005 w 120872"/>
                  <a:gd name="connsiteY33" fmla="*/ 7784 h 50187"/>
                  <a:gd name="connsiteX34" fmla="*/ 14902 w 120872"/>
                  <a:gd name="connsiteY34" fmla="*/ 8773 h 50187"/>
                  <a:gd name="connsiteX35" fmla="*/ 16119 w 120872"/>
                  <a:gd name="connsiteY35" fmla="*/ 8319 h 50187"/>
                  <a:gd name="connsiteX36" fmla="*/ 17254 w 120872"/>
                  <a:gd name="connsiteY36" fmla="*/ 8627 h 50187"/>
                  <a:gd name="connsiteX37" fmla="*/ 17254 w 120872"/>
                  <a:gd name="connsiteY37" fmla="*/ 9081 h 50187"/>
                  <a:gd name="connsiteX38" fmla="*/ 16491 w 120872"/>
                  <a:gd name="connsiteY38" fmla="*/ 9308 h 50187"/>
                  <a:gd name="connsiteX39" fmla="*/ 15956 w 120872"/>
                  <a:gd name="connsiteY39" fmla="*/ 9843 h 50187"/>
                  <a:gd name="connsiteX40" fmla="*/ 16183 w 120872"/>
                  <a:gd name="connsiteY40" fmla="*/ 10751 h 50187"/>
                  <a:gd name="connsiteX41" fmla="*/ 16264 w 120872"/>
                  <a:gd name="connsiteY41" fmla="*/ 12032 h 50187"/>
                  <a:gd name="connsiteX42" fmla="*/ 17254 w 120872"/>
                  <a:gd name="connsiteY42" fmla="*/ 12940 h 50187"/>
                  <a:gd name="connsiteX43" fmla="*/ 18016 w 120872"/>
                  <a:gd name="connsiteY43" fmla="*/ 13394 h 50187"/>
                  <a:gd name="connsiteX44" fmla="*/ 19005 w 120872"/>
                  <a:gd name="connsiteY44" fmla="*/ 14384 h 50187"/>
                  <a:gd name="connsiteX45" fmla="*/ 20059 w 120872"/>
                  <a:gd name="connsiteY45" fmla="*/ 14384 h 50187"/>
                  <a:gd name="connsiteX46" fmla="*/ 20967 w 120872"/>
                  <a:gd name="connsiteY46" fmla="*/ 13557 h 50187"/>
                  <a:gd name="connsiteX47" fmla="*/ 22945 w 120872"/>
                  <a:gd name="connsiteY47" fmla="*/ 13475 h 50187"/>
                  <a:gd name="connsiteX48" fmla="*/ 23480 w 120872"/>
                  <a:gd name="connsiteY48" fmla="*/ 13475 h 50187"/>
                  <a:gd name="connsiteX49" fmla="*/ 24989 w 120872"/>
                  <a:gd name="connsiteY49" fmla="*/ 14010 h 50187"/>
                  <a:gd name="connsiteX50" fmla="*/ 25816 w 120872"/>
                  <a:gd name="connsiteY50" fmla="*/ 14010 h 50187"/>
                  <a:gd name="connsiteX51" fmla="*/ 26351 w 120872"/>
                  <a:gd name="connsiteY51" fmla="*/ 12259 h 50187"/>
                  <a:gd name="connsiteX52" fmla="*/ 24989 w 120872"/>
                  <a:gd name="connsiteY52" fmla="*/ 11886 h 50187"/>
                  <a:gd name="connsiteX53" fmla="*/ 23707 w 120872"/>
                  <a:gd name="connsiteY53" fmla="*/ 10897 h 50187"/>
                  <a:gd name="connsiteX54" fmla="*/ 22945 w 120872"/>
                  <a:gd name="connsiteY54" fmla="*/ 10216 h 50187"/>
                  <a:gd name="connsiteX55" fmla="*/ 22864 w 120872"/>
                  <a:gd name="connsiteY55" fmla="*/ 9308 h 50187"/>
                  <a:gd name="connsiteX56" fmla="*/ 23464 w 120872"/>
                  <a:gd name="connsiteY56" fmla="*/ 9227 h 50187"/>
                  <a:gd name="connsiteX57" fmla="*/ 24599 w 120872"/>
                  <a:gd name="connsiteY57" fmla="*/ 10670 h 50187"/>
                  <a:gd name="connsiteX58" fmla="*/ 25426 w 120872"/>
                  <a:gd name="connsiteY58" fmla="*/ 11205 h 50187"/>
                  <a:gd name="connsiteX59" fmla="*/ 26788 w 120872"/>
                  <a:gd name="connsiteY59" fmla="*/ 11740 h 50187"/>
                  <a:gd name="connsiteX60" fmla="*/ 27615 w 120872"/>
                  <a:gd name="connsiteY60" fmla="*/ 12340 h 50187"/>
                  <a:gd name="connsiteX61" fmla="*/ 28443 w 120872"/>
                  <a:gd name="connsiteY61" fmla="*/ 13702 h 50187"/>
                  <a:gd name="connsiteX62" fmla="*/ 29724 w 120872"/>
                  <a:gd name="connsiteY62" fmla="*/ 15210 h 50187"/>
                  <a:gd name="connsiteX63" fmla="*/ 30550 w 120872"/>
                  <a:gd name="connsiteY63" fmla="*/ 15973 h 50187"/>
                  <a:gd name="connsiteX64" fmla="*/ 31686 w 120872"/>
                  <a:gd name="connsiteY64" fmla="*/ 16508 h 50187"/>
                  <a:gd name="connsiteX65" fmla="*/ 34572 w 120872"/>
                  <a:gd name="connsiteY65" fmla="*/ 16962 h 50187"/>
                  <a:gd name="connsiteX66" fmla="*/ 36923 w 120872"/>
                  <a:gd name="connsiteY66" fmla="*/ 16962 h 50187"/>
                  <a:gd name="connsiteX67" fmla="*/ 39729 w 120872"/>
                  <a:gd name="connsiteY67" fmla="*/ 16508 h 50187"/>
                  <a:gd name="connsiteX68" fmla="*/ 42080 w 120872"/>
                  <a:gd name="connsiteY68" fmla="*/ 16054 h 50187"/>
                  <a:gd name="connsiteX69" fmla="*/ 44658 w 120872"/>
                  <a:gd name="connsiteY69" fmla="*/ 15373 h 50187"/>
                  <a:gd name="connsiteX70" fmla="*/ 47999 w 120872"/>
                  <a:gd name="connsiteY70" fmla="*/ 13248 h 50187"/>
                  <a:gd name="connsiteX71" fmla="*/ 48599 w 120872"/>
                  <a:gd name="connsiteY71" fmla="*/ 12486 h 50187"/>
                  <a:gd name="connsiteX72" fmla="*/ 50350 w 120872"/>
                  <a:gd name="connsiteY72" fmla="*/ 11270 h 50187"/>
                  <a:gd name="connsiteX73" fmla="*/ 53301 w 120872"/>
                  <a:gd name="connsiteY73" fmla="*/ 10443 h 50187"/>
                  <a:gd name="connsiteX74" fmla="*/ 57096 w 120872"/>
                  <a:gd name="connsiteY74" fmla="*/ 9389 h 50187"/>
                  <a:gd name="connsiteX75" fmla="*/ 59755 w 120872"/>
                  <a:gd name="connsiteY75" fmla="*/ 8481 h 50187"/>
                  <a:gd name="connsiteX76" fmla="*/ 61798 w 120872"/>
                  <a:gd name="connsiteY76" fmla="*/ 7265 h 50187"/>
                  <a:gd name="connsiteX77" fmla="*/ 62933 w 120872"/>
                  <a:gd name="connsiteY77" fmla="*/ 6049 h 50187"/>
                  <a:gd name="connsiteX78" fmla="*/ 65058 w 120872"/>
                  <a:gd name="connsiteY78" fmla="*/ 4768 h 50187"/>
                  <a:gd name="connsiteX79" fmla="*/ 67036 w 120872"/>
                  <a:gd name="connsiteY79" fmla="*/ 4005 h 50187"/>
                  <a:gd name="connsiteX80" fmla="*/ 68398 w 120872"/>
                  <a:gd name="connsiteY80" fmla="*/ 2870 h 50187"/>
                  <a:gd name="connsiteX81" fmla="*/ 69225 w 120872"/>
                  <a:gd name="connsiteY81" fmla="*/ 1362 h 50187"/>
                  <a:gd name="connsiteX82" fmla="*/ 70360 w 120872"/>
                  <a:gd name="connsiteY82" fmla="*/ 0 h 50187"/>
                  <a:gd name="connsiteX83" fmla="*/ 71868 w 120872"/>
                  <a:gd name="connsiteY83" fmla="*/ 827 h 50187"/>
                  <a:gd name="connsiteX84" fmla="*/ 74755 w 120872"/>
                  <a:gd name="connsiteY84" fmla="*/ 1200 h 50187"/>
                  <a:gd name="connsiteX85" fmla="*/ 76960 w 120872"/>
                  <a:gd name="connsiteY85" fmla="*/ 973 h 50187"/>
                  <a:gd name="connsiteX86" fmla="*/ 79311 w 120872"/>
                  <a:gd name="connsiteY86" fmla="*/ 827 h 50187"/>
                  <a:gd name="connsiteX87" fmla="*/ 82425 w 120872"/>
                  <a:gd name="connsiteY87" fmla="*/ 746 h 50187"/>
                  <a:gd name="connsiteX88" fmla="*/ 82733 w 120872"/>
                  <a:gd name="connsiteY88" fmla="*/ 1427 h 50187"/>
                  <a:gd name="connsiteX89" fmla="*/ 81744 w 120872"/>
                  <a:gd name="connsiteY89" fmla="*/ 1735 h 50187"/>
                  <a:gd name="connsiteX90" fmla="*/ 81144 w 120872"/>
                  <a:gd name="connsiteY90" fmla="*/ 2497 h 50187"/>
                  <a:gd name="connsiteX91" fmla="*/ 82198 w 120872"/>
                  <a:gd name="connsiteY91" fmla="*/ 3259 h 50187"/>
                  <a:gd name="connsiteX92" fmla="*/ 83949 w 120872"/>
                  <a:gd name="connsiteY92" fmla="*/ 3341 h 50187"/>
                  <a:gd name="connsiteX93" fmla="*/ 87063 w 120872"/>
                  <a:gd name="connsiteY93" fmla="*/ 3341 h 50187"/>
                  <a:gd name="connsiteX94" fmla="*/ 90322 w 120872"/>
                  <a:gd name="connsiteY94" fmla="*/ 3649 h 50187"/>
                  <a:gd name="connsiteX95" fmla="*/ 92300 w 120872"/>
                  <a:gd name="connsiteY95" fmla="*/ 4184 h 50187"/>
                  <a:gd name="connsiteX96" fmla="*/ 94197 w 120872"/>
                  <a:gd name="connsiteY96" fmla="*/ 4557 h 50187"/>
                  <a:gd name="connsiteX97" fmla="*/ 96776 w 120872"/>
                  <a:gd name="connsiteY97" fmla="*/ 5546 h 50187"/>
                  <a:gd name="connsiteX98" fmla="*/ 99273 w 120872"/>
                  <a:gd name="connsiteY98" fmla="*/ 6827 h 50187"/>
                  <a:gd name="connsiteX99" fmla="*/ 102305 w 120872"/>
                  <a:gd name="connsiteY99" fmla="*/ 8335 h 50187"/>
                  <a:gd name="connsiteX100" fmla="*/ 104511 w 120872"/>
                  <a:gd name="connsiteY100" fmla="*/ 9389 h 50187"/>
                  <a:gd name="connsiteX101" fmla="*/ 105338 w 120872"/>
                  <a:gd name="connsiteY101" fmla="*/ 10605 h 50187"/>
                  <a:gd name="connsiteX102" fmla="*/ 106619 w 120872"/>
                  <a:gd name="connsiteY102" fmla="*/ 10978 h 50187"/>
                  <a:gd name="connsiteX103" fmla="*/ 107527 w 120872"/>
                  <a:gd name="connsiteY103" fmla="*/ 12421 h 50187"/>
                  <a:gd name="connsiteX104" fmla="*/ 108889 w 120872"/>
                  <a:gd name="connsiteY104" fmla="*/ 13816 h 50187"/>
                  <a:gd name="connsiteX105" fmla="*/ 110105 w 120872"/>
                  <a:gd name="connsiteY105" fmla="*/ 15373 h 50187"/>
                  <a:gd name="connsiteX106" fmla="*/ 111386 w 120872"/>
                  <a:gd name="connsiteY106" fmla="*/ 17043 h 50187"/>
                  <a:gd name="connsiteX107" fmla="*/ 112975 w 120872"/>
                  <a:gd name="connsiteY107" fmla="*/ 17870 h 50187"/>
                  <a:gd name="connsiteX108" fmla="*/ 115554 w 120872"/>
                  <a:gd name="connsiteY108" fmla="*/ 19313 h 50187"/>
                  <a:gd name="connsiteX109" fmla="*/ 116770 w 120872"/>
                  <a:gd name="connsiteY109" fmla="*/ 19686 h 50187"/>
                  <a:gd name="connsiteX110" fmla="*/ 116851 w 120872"/>
                  <a:gd name="connsiteY110" fmla="*/ 20513 h 50187"/>
                  <a:gd name="connsiteX111" fmla="*/ 116251 w 120872"/>
                  <a:gd name="connsiteY111" fmla="*/ 22021 h 50187"/>
                  <a:gd name="connsiteX112" fmla="*/ 115943 w 120872"/>
                  <a:gd name="connsiteY112" fmla="*/ 23383 h 50187"/>
                  <a:gd name="connsiteX113" fmla="*/ 116251 w 120872"/>
                  <a:gd name="connsiteY113" fmla="*/ 24972 h 50187"/>
                  <a:gd name="connsiteX114" fmla="*/ 117159 w 120872"/>
                  <a:gd name="connsiteY114" fmla="*/ 26643 h 50187"/>
                  <a:gd name="connsiteX115" fmla="*/ 118521 w 120872"/>
                  <a:gd name="connsiteY115" fmla="*/ 29075 h 50187"/>
                  <a:gd name="connsiteX116" fmla="*/ 119964 w 120872"/>
                  <a:gd name="connsiteY116" fmla="*/ 31199 h 50187"/>
                  <a:gd name="connsiteX117" fmla="*/ 120872 w 120872"/>
                  <a:gd name="connsiteY117" fmla="*/ 32561 h 50187"/>
                  <a:gd name="connsiteX118" fmla="*/ 120872 w 120872"/>
                  <a:gd name="connsiteY118" fmla="*/ 34296 h 50187"/>
                  <a:gd name="connsiteX119" fmla="*/ 119737 w 120872"/>
                  <a:gd name="connsiteY119" fmla="*/ 35577 h 50187"/>
                  <a:gd name="connsiteX120" fmla="*/ 118602 w 120872"/>
                  <a:gd name="connsiteY120" fmla="*/ 36632 h 50187"/>
                  <a:gd name="connsiteX121" fmla="*/ 117775 w 120872"/>
                  <a:gd name="connsiteY121" fmla="*/ 38140 h 50187"/>
                  <a:gd name="connsiteX122" fmla="*/ 116786 w 120872"/>
                  <a:gd name="connsiteY122" fmla="*/ 39502 h 50187"/>
                  <a:gd name="connsiteX123" fmla="*/ 115651 w 120872"/>
                  <a:gd name="connsiteY123" fmla="*/ 40637 h 50187"/>
                  <a:gd name="connsiteX124" fmla="*/ 114889 w 120872"/>
                  <a:gd name="connsiteY124" fmla="*/ 41399 h 50187"/>
                  <a:gd name="connsiteX125" fmla="*/ 113672 w 120872"/>
                  <a:gd name="connsiteY125" fmla="*/ 42680 h 50187"/>
                  <a:gd name="connsiteX126" fmla="*/ 111402 w 120872"/>
                  <a:gd name="connsiteY126" fmla="*/ 42680 h 50187"/>
                  <a:gd name="connsiteX127" fmla="*/ 110040 w 120872"/>
                  <a:gd name="connsiteY127" fmla="*/ 40945 h 50187"/>
                  <a:gd name="connsiteX128" fmla="*/ 109359 w 120872"/>
                  <a:gd name="connsiteY128" fmla="*/ 41480 h 50187"/>
                  <a:gd name="connsiteX129" fmla="*/ 109586 w 120872"/>
                  <a:gd name="connsiteY129" fmla="*/ 42161 h 50187"/>
                  <a:gd name="connsiteX130" fmla="*/ 109813 w 120872"/>
                  <a:gd name="connsiteY130" fmla="*/ 43150 h 50187"/>
                  <a:gd name="connsiteX131" fmla="*/ 109813 w 120872"/>
                  <a:gd name="connsiteY131" fmla="*/ 43750 h 50187"/>
                  <a:gd name="connsiteX132" fmla="*/ 109894 w 120872"/>
                  <a:gd name="connsiteY132" fmla="*/ 43831 h 50187"/>
                  <a:gd name="connsiteX133" fmla="*/ 109748 w 120872"/>
                  <a:gd name="connsiteY133" fmla="*/ 44285 h 50187"/>
                  <a:gd name="connsiteX134" fmla="*/ 109148 w 120872"/>
                  <a:gd name="connsiteY134" fmla="*/ 45502 h 50187"/>
                  <a:gd name="connsiteX135" fmla="*/ 108694 w 120872"/>
                  <a:gd name="connsiteY135" fmla="*/ 46410 h 50187"/>
                  <a:gd name="connsiteX136" fmla="*/ 108159 w 120872"/>
                  <a:gd name="connsiteY136" fmla="*/ 47626 h 50187"/>
                  <a:gd name="connsiteX137" fmla="*/ 107397 w 120872"/>
                  <a:gd name="connsiteY137" fmla="*/ 48907 h 50187"/>
                  <a:gd name="connsiteX138" fmla="*/ 107170 w 120872"/>
                  <a:gd name="connsiteY138" fmla="*/ 50188 h 50187"/>
                  <a:gd name="connsiteX139" fmla="*/ 103603 w 120872"/>
                  <a:gd name="connsiteY139" fmla="*/ 48291 h 50187"/>
                  <a:gd name="connsiteX140" fmla="*/ 103067 w 120872"/>
                  <a:gd name="connsiteY140" fmla="*/ 45858 h 50187"/>
                  <a:gd name="connsiteX141" fmla="*/ 101559 w 120872"/>
                  <a:gd name="connsiteY141" fmla="*/ 44804 h 50187"/>
                  <a:gd name="connsiteX142" fmla="*/ 98673 w 120872"/>
                  <a:gd name="connsiteY142" fmla="*/ 42534 h 50187"/>
                  <a:gd name="connsiteX143" fmla="*/ 97684 w 120872"/>
                  <a:gd name="connsiteY143" fmla="*/ 40637 h 50187"/>
                  <a:gd name="connsiteX144" fmla="*/ 97684 w 120872"/>
                  <a:gd name="connsiteY144" fmla="*/ 38512 h 50187"/>
                  <a:gd name="connsiteX145" fmla="*/ 95787 w 120872"/>
                  <a:gd name="connsiteY145" fmla="*/ 35561 h 50187"/>
                  <a:gd name="connsiteX146" fmla="*/ 94960 w 120872"/>
                  <a:gd name="connsiteY146" fmla="*/ 33518 h 50187"/>
                  <a:gd name="connsiteX147" fmla="*/ 95187 w 120872"/>
                  <a:gd name="connsiteY147" fmla="*/ 32756 h 50187"/>
                  <a:gd name="connsiteX148" fmla="*/ 96468 w 120872"/>
                  <a:gd name="connsiteY148" fmla="*/ 32837 h 50187"/>
                  <a:gd name="connsiteX149" fmla="*/ 98284 w 120872"/>
                  <a:gd name="connsiteY149" fmla="*/ 32756 h 50187"/>
                  <a:gd name="connsiteX150" fmla="*/ 98511 w 120872"/>
                  <a:gd name="connsiteY150" fmla="*/ 31702 h 50187"/>
                  <a:gd name="connsiteX151" fmla="*/ 97830 w 120872"/>
                  <a:gd name="connsiteY151" fmla="*/ 30421 h 50187"/>
                  <a:gd name="connsiteX152" fmla="*/ 98819 w 120872"/>
                  <a:gd name="connsiteY152" fmla="*/ 27988 h 50187"/>
                  <a:gd name="connsiteX153" fmla="*/ 100035 w 120872"/>
                  <a:gd name="connsiteY153" fmla="*/ 26999 h 50187"/>
                  <a:gd name="connsiteX154" fmla="*/ 101624 w 120872"/>
                  <a:gd name="connsiteY154" fmla="*/ 28280 h 50187"/>
                  <a:gd name="connsiteX155" fmla="*/ 103748 w 120872"/>
                  <a:gd name="connsiteY155" fmla="*/ 29188 h 50187"/>
                  <a:gd name="connsiteX156" fmla="*/ 105111 w 120872"/>
                  <a:gd name="connsiteY156" fmla="*/ 30015 h 50187"/>
                  <a:gd name="connsiteX157" fmla="*/ 106619 w 120872"/>
                  <a:gd name="connsiteY157" fmla="*/ 30015 h 50187"/>
                  <a:gd name="connsiteX158" fmla="*/ 107381 w 120872"/>
                  <a:gd name="connsiteY158" fmla="*/ 28880 h 50187"/>
                  <a:gd name="connsiteX159" fmla="*/ 105711 w 120872"/>
                  <a:gd name="connsiteY159" fmla="*/ 27826 h 50187"/>
                  <a:gd name="connsiteX160" fmla="*/ 102370 w 120872"/>
                  <a:gd name="connsiteY160" fmla="*/ 27145 h 50187"/>
                  <a:gd name="connsiteX161" fmla="*/ 101543 w 120872"/>
                  <a:gd name="connsiteY161" fmla="*/ 24713 h 50187"/>
                  <a:gd name="connsiteX162" fmla="*/ 99646 w 120872"/>
                  <a:gd name="connsiteY162" fmla="*/ 23724 h 50187"/>
                  <a:gd name="connsiteX163" fmla="*/ 98819 w 120872"/>
                  <a:gd name="connsiteY163" fmla="*/ 25053 h 50187"/>
                  <a:gd name="connsiteX164" fmla="*/ 97830 w 120872"/>
                  <a:gd name="connsiteY164" fmla="*/ 23951 h 50187"/>
                  <a:gd name="connsiteX165" fmla="*/ 96614 w 120872"/>
                  <a:gd name="connsiteY165" fmla="*/ 24486 h 50187"/>
                  <a:gd name="connsiteX166" fmla="*/ 95333 w 120872"/>
                  <a:gd name="connsiteY166" fmla="*/ 25053 h 50187"/>
                  <a:gd name="connsiteX167" fmla="*/ 94343 w 120872"/>
                  <a:gd name="connsiteY167" fmla="*/ 26075 h 50187"/>
                  <a:gd name="connsiteX168" fmla="*/ 92754 w 120872"/>
                  <a:gd name="connsiteY168" fmla="*/ 25053 h 50187"/>
                  <a:gd name="connsiteX169" fmla="*/ 92381 w 120872"/>
                  <a:gd name="connsiteY169" fmla="*/ 23043 h 50187"/>
                  <a:gd name="connsiteX170" fmla="*/ 92462 w 120872"/>
                  <a:gd name="connsiteY170" fmla="*/ 21227 h 50187"/>
                  <a:gd name="connsiteX171" fmla="*/ 90338 w 120872"/>
                  <a:gd name="connsiteY171" fmla="*/ 18421 h 50187"/>
                  <a:gd name="connsiteX172" fmla="*/ 87987 w 120872"/>
                  <a:gd name="connsiteY172" fmla="*/ 17367 h 50187"/>
                  <a:gd name="connsiteX173" fmla="*/ 86008 w 120872"/>
                  <a:gd name="connsiteY173" fmla="*/ 16378 h 50187"/>
                  <a:gd name="connsiteX174" fmla="*/ 83284 w 120872"/>
                  <a:gd name="connsiteY174" fmla="*/ 14562 h 50187"/>
                  <a:gd name="connsiteX175" fmla="*/ 81695 w 120872"/>
                  <a:gd name="connsiteY175" fmla="*/ 12665 h 50187"/>
                  <a:gd name="connsiteX176" fmla="*/ 79490 w 120872"/>
                  <a:gd name="connsiteY176" fmla="*/ 11903 h 50187"/>
                  <a:gd name="connsiteX177" fmla="*/ 77982 w 120872"/>
                  <a:gd name="connsiteY177" fmla="*/ 11903 h 50187"/>
                  <a:gd name="connsiteX178" fmla="*/ 75776 w 120872"/>
                  <a:gd name="connsiteY178" fmla="*/ 11821 h 50187"/>
                  <a:gd name="connsiteX179" fmla="*/ 73798 w 120872"/>
                  <a:gd name="connsiteY179" fmla="*/ 11903 h 50187"/>
                  <a:gd name="connsiteX180" fmla="*/ 71901 w 120872"/>
                  <a:gd name="connsiteY180" fmla="*/ 11594 h 50187"/>
                  <a:gd name="connsiteX181" fmla="*/ 71593 w 120872"/>
                  <a:gd name="connsiteY181" fmla="*/ 13410 h 50187"/>
                  <a:gd name="connsiteX182" fmla="*/ 71139 w 120872"/>
                  <a:gd name="connsiteY182" fmla="*/ 15081 h 50187"/>
                  <a:gd name="connsiteX183" fmla="*/ 69387 w 120872"/>
                  <a:gd name="connsiteY183" fmla="*/ 14854 h 50187"/>
                  <a:gd name="connsiteX184" fmla="*/ 68252 w 120872"/>
                  <a:gd name="connsiteY184" fmla="*/ 16070 h 50187"/>
                  <a:gd name="connsiteX185" fmla="*/ 67879 w 120872"/>
                  <a:gd name="connsiteY185" fmla="*/ 16978 h 50187"/>
                  <a:gd name="connsiteX186" fmla="*/ 68025 w 120872"/>
                  <a:gd name="connsiteY186" fmla="*/ 18113 h 50187"/>
                  <a:gd name="connsiteX187" fmla="*/ 67490 w 120872"/>
                  <a:gd name="connsiteY187" fmla="*/ 18567 h 50187"/>
                  <a:gd name="connsiteX188" fmla="*/ 65285 w 120872"/>
                  <a:gd name="connsiteY188" fmla="*/ 18340 h 50187"/>
                  <a:gd name="connsiteX189" fmla="*/ 65285 w 120872"/>
                  <a:gd name="connsiteY189" fmla="*/ 20156 h 50187"/>
                  <a:gd name="connsiteX190" fmla="*/ 66566 w 120872"/>
                  <a:gd name="connsiteY190" fmla="*/ 20756 h 50187"/>
                  <a:gd name="connsiteX191" fmla="*/ 68236 w 120872"/>
                  <a:gd name="connsiteY191" fmla="*/ 20837 h 50187"/>
                  <a:gd name="connsiteX192" fmla="*/ 66420 w 120872"/>
                  <a:gd name="connsiteY192" fmla="*/ 22199 h 50187"/>
                  <a:gd name="connsiteX193" fmla="*/ 64296 w 120872"/>
                  <a:gd name="connsiteY193" fmla="*/ 23416 h 50187"/>
                  <a:gd name="connsiteX194" fmla="*/ 62252 w 120872"/>
                  <a:gd name="connsiteY194" fmla="*/ 24405 h 50187"/>
                  <a:gd name="connsiteX195" fmla="*/ 58685 w 120872"/>
                  <a:gd name="connsiteY195" fmla="*/ 26610 h 50187"/>
                  <a:gd name="connsiteX196" fmla="*/ 57777 w 120872"/>
                  <a:gd name="connsiteY196" fmla="*/ 27064 h 50187"/>
                  <a:gd name="connsiteX197" fmla="*/ 56561 w 120872"/>
                  <a:gd name="connsiteY197" fmla="*/ 27210 h 50187"/>
                  <a:gd name="connsiteX198" fmla="*/ 54663 w 120872"/>
                  <a:gd name="connsiteY198" fmla="*/ 27210 h 50187"/>
                  <a:gd name="connsiteX199" fmla="*/ 52685 w 120872"/>
                  <a:gd name="connsiteY199" fmla="*/ 29107 h 50187"/>
                  <a:gd name="connsiteX200" fmla="*/ 52377 w 120872"/>
                  <a:gd name="connsiteY200" fmla="*/ 31686 h 50187"/>
                  <a:gd name="connsiteX201" fmla="*/ 54112 w 120872"/>
                  <a:gd name="connsiteY201" fmla="*/ 33502 h 50187"/>
                  <a:gd name="connsiteX202" fmla="*/ 56090 w 120872"/>
                  <a:gd name="connsiteY202" fmla="*/ 35091 h 50187"/>
                  <a:gd name="connsiteX203" fmla="*/ 58296 w 120872"/>
                  <a:gd name="connsiteY203" fmla="*/ 37215 h 50187"/>
                  <a:gd name="connsiteX204" fmla="*/ 60387 w 120872"/>
                  <a:gd name="connsiteY204" fmla="*/ 40021 h 50187"/>
                  <a:gd name="connsiteX205" fmla="*/ 61782 w 120872"/>
                  <a:gd name="connsiteY205" fmla="*/ 41691 h 50187"/>
                  <a:gd name="connsiteX206" fmla="*/ 61863 w 120872"/>
                  <a:gd name="connsiteY206" fmla="*/ 43199 h 50187"/>
                  <a:gd name="connsiteX207" fmla="*/ 61036 w 120872"/>
                  <a:gd name="connsiteY207" fmla="*/ 44642 h 50187"/>
                  <a:gd name="connsiteX208" fmla="*/ 57777 w 120872"/>
                  <a:gd name="connsiteY208" fmla="*/ 45015 h 50187"/>
                  <a:gd name="connsiteX209" fmla="*/ 56642 w 120872"/>
                  <a:gd name="connsiteY209" fmla="*/ 44707 h 50187"/>
                  <a:gd name="connsiteX210" fmla="*/ 55588 w 120872"/>
                  <a:gd name="connsiteY210" fmla="*/ 45469 h 50187"/>
                  <a:gd name="connsiteX211" fmla="*/ 55896 w 120872"/>
                  <a:gd name="connsiteY211" fmla="*/ 46685 h 50187"/>
                  <a:gd name="connsiteX212" fmla="*/ 54761 w 120872"/>
                  <a:gd name="connsiteY212" fmla="*/ 47285 h 50187"/>
                  <a:gd name="connsiteX213" fmla="*/ 54453 w 120872"/>
                  <a:gd name="connsiteY213" fmla="*/ 47739 h 50187"/>
                  <a:gd name="connsiteX214" fmla="*/ 53399 w 120872"/>
                  <a:gd name="connsiteY214" fmla="*/ 48501 h 50187"/>
                  <a:gd name="connsiteX215" fmla="*/ 51890 w 120872"/>
                  <a:gd name="connsiteY215" fmla="*/ 48810 h 50187"/>
                  <a:gd name="connsiteX216" fmla="*/ 49085 w 120872"/>
                  <a:gd name="connsiteY216" fmla="*/ 49491 h 50187"/>
                  <a:gd name="connsiteX217" fmla="*/ 45226 w 120872"/>
                  <a:gd name="connsiteY217" fmla="*/ 49637 h 50187"/>
                  <a:gd name="connsiteX218" fmla="*/ 44010 w 120872"/>
                  <a:gd name="connsiteY218" fmla="*/ 48810 h 50187"/>
                  <a:gd name="connsiteX219" fmla="*/ 43475 w 120872"/>
                  <a:gd name="connsiteY219" fmla="*/ 47820 h 50187"/>
                  <a:gd name="connsiteX220" fmla="*/ 44010 w 120872"/>
                  <a:gd name="connsiteY220" fmla="*/ 46458 h 50187"/>
                  <a:gd name="connsiteX221" fmla="*/ 42728 w 120872"/>
                  <a:gd name="connsiteY221" fmla="*/ 44950 h 50187"/>
                  <a:gd name="connsiteX222" fmla="*/ 42875 w 120872"/>
                  <a:gd name="connsiteY222" fmla="*/ 43199 h 50187"/>
                  <a:gd name="connsiteX223" fmla="*/ 42566 w 120872"/>
                  <a:gd name="connsiteY223" fmla="*/ 41756 h 50187"/>
                  <a:gd name="connsiteX224" fmla="*/ 41577 w 120872"/>
                  <a:gd name="connsiteY224" fmla="*/ 40848 h 50187"/>
                  <a:gd name="connsiteX225" fmla="*/ 41350 w 120872"/>
                  <a:gd name="connsiteY225" fmla="*/ 38950 h 50187"/>
                  <a:gd name="connsiteX226" fmla="*/ 40588 w 120872"/>
                  <a:gd name="connsiteY226" fmla="*/ 38042 h 50187"/>
                  <a:gd name="connsiteX227" fmla="*/ 40815 w 120872"/>
                  <a:gd name="connsiteY227" fmla="*/ 37361 h 50187"/>
                  <a:gd name="connsiteX228" fmla="*/ 41496 w 120872"/>
                  <a:gd name="connsiteY228" fmla="*/ 37215 h 50187"/>
                  <a:gd name="connsiteX229" fmla="*/ 40669 w 120872"/>
                  <a:gd name="connsiteY229" fmla="*/ 36388 h 50187"/>
                  <a:gd name="connsiteX230" fmla="*/ 41350 w 120872"/>
                  <a:gd name="connsiteY230" fmla="*/ 35561 h 50187"/>
                  <a:gd name="connsiteX231" fmla="*/ 40896 w 120872"/>
                  <a:gd name="connsiteY231" fmla="*/ 34961 h 50187"/>
                  <a:gd name="connsiteX232" fmla="*/ 40215 w 120872"/>
                  <a:gd name="connsiteY232" fmla="*/ 35415 h 50187"/>
                  <a:gd name="connsiteX233" fmla="*/ 39453 w 120872"/>
                  <a:gd name="connsiteY233" fmla="*/ 35269 h 50187"/>
                  <a:gd name="connsiteX234" fmla="*/ 38772 w 120872"/>
                  <a:gd name="connsiteY234" fmla="*/ 36632 h 50187"/>
                  <a:gd name="connsiteX235" fmla="*/ 38010 w 120872"/>
                  <a:gd name="connsiteY235" fmla="*/ 35577 h 50187"/>
                  <a:gd name="connsiteX236" fmla="*/ 37102 w 120872"/>
                  <a:gd name="connsiteY236" fmla="*/ 35950 h 50187"/>
                  <a:gd name="connsiteX237" fmla="*/ 37864 w 120872"/>
                  <a:gd name="connsiteY237" fmla="*/ 36713 h 50187"/>
                  <a:gd name="connsiteX238" fmla="*/ 37783 w 120872"/>
                  <a:gd name="connsiteY238" fmla="*/ 37767 h 50187"/>
                  <a:gd name="connsiteX239" fmla="*/ 37410 w 120872"/>
                  <a:gd name="connsiteY239" fmla="*/ 39275 h 50187"/>
                  <a:gd name="connsiteX240" fmla="*/ 37637 w 120872"/>
                  <a:gd name="connsiteY240" fmla="*/ 39956 h 50187"/>
                  <a:gd name="connsiteX241" fmla="*/ 36875 w 120872"/>
                  <a:gd name="connsiteY241" fmla="*/ 41318 h 50187"/>
                  <a:gd name="connsiteX242" fmla="*/ 35205 w 120872"/>
                  <a:gd name="connsiteY242" fmla="*/ 40491 h 50187"/>
                  <a:gd name="connsiteX243" fmla="*/ 31945 w 120872"/>
                  <a:gd name="connsiteY243" fmla="*/ 39810 h 50187"/>
                  <a:gd name="connsiteX244" fmla="*/ 30729 w 120872"/>
                  <a:gd name="connsiteY244" fmla="*/ 38675 h 50187"/>
                  <a:gd name="connsiteX245" fmla="*/ 29740 w 120872"/>
                  <a:gd name="connsiteY245" fmla="*/ 36405 h 50187"/>
                  <a:gd name="connsiteX246" fmla="*/ 29205 w 120872"/>
                  <a:gd name="connsiteY246" fmla="*/ 35188 h 50187"/>
                  <a:gd name="connsiteX247" fmla="*/ 28523 w 120872"/>
                  <a:gd name="connsiteY247" fmla="*/ 34199 h 50187"/>
                  <a:gd name="connsiteX248" fmla="*/ 28151 w 120872"/>
                  <a:gd name="connsiteY248" fmla="*/ 33599 h 50187"/>
                  <a:gd name="connsiteX249" fmla="*/ 27697 w 120872"/>
                  <a:gd name="connsiteY249" fmla="*/ 31783 h 50187"/>
                  <a:gd name="connsiteX250" fmla="*/ 27243 w 120872"/>
                  <a:gd name="connsiteY250" fmla="*/ 30502 h 50187"/>
                  <a:gd name="connsiteX251" fmla="*/ 24972 w 120872"/>
                  <a:gd name="connsiteY251" fmla="*/ 29675 h 50187"/>
                  <a:gd name="connsiteX252" fmla="*/ 24145 w 120872"/>
                  <a:gd name="connsiteY252" fmla="*/ 29983 h 50187"/>
                  <a:gd name="connsiteX253" fmla="*/ 23237 w 120872"/>
                  <a:gd name="connsiteY253" fmla="*/ 29302 h 50187"/>
                  <a:gd name="connsiteX254" fmla="*/ 22864 w 120872"/>
                  <a:gd name="connsiteY254" fmla="*/ 28313 h 50187"/>
                  <a:gd name="connsiteX255" fmla="*/ 21956 w 120872"/>
                  <a:gd name="connsiteY255" fmla="*/ 28848 h 50187"/>
                  <a:gd name="connsiteX256" fmla="*/ 20821 w 120872"/>
                  <a:gd name="connsiteY256" fmla="*/ 29075 h 50187"/>
                  <a:gd name="connsiteX257" fmla="*/ 19605 w 120872"/>
                  <a:gd name="connsiteY257" fmla="*/ 28994 h 50187"/>
                  <a:gd name="connsiteX258" fmla="*/ 18697 w 120872"/>
                  <a:gd name="connsiteY258" fmla="*/ 28232 h 50187"/>
                  <a:gd name="connsiteX259" fmla="*/ 18162 w 120872"/>
                  <a:gd name="connsiteY259" fmla="*/ 29594 h 50187"/>
                  <a:gd name="connsiteX260" fmla="*/ 17254 w 120872"/>
                  <a:gd name="connsiteY260" fmla="*/ 29059 h 50187"/>
                  <a:gd name="connsiteX261" fmla="*/ 17027 w 120872"/>
                  <a:gd name="connsiteY261" fmla="*/ 28151 h 50187"/>
                  <a:gd name="connsiteX262" fmla="*/ 17708 w 120872"/>
                  <a:gd name="connsiteY262" fmla="*/ 27161 h 50187"/>
                  <a:gd name="connsiteX263" fmla="*/ 17789 w 120872"/>
                  <a:gd name="connsiteY263" fmla="*/ 25653 h 50187"/>
                  <a:gd name="connsiteX264" fmla="*/ 16508 w 120872"/>
                  <a:gd name="connsiteY264" fmla="*/ 26335 h 50187"/>
                  <a:gd name="connsiteX265" fmla="*/ 16427 w 120872"/>
                  <a:gd name="connsiteY265" fmla="*/ 27016 h 50187"/>
                  <a:gd name="connsiteX266" fmla="*/ 15519 w 120872"/>
                  <a:gd name="connsiteY266" fmla="*/ 26561 h 50187"/>
                  <a:gd name="connsiteX267" fmla="*/ 13848 w 120872"/>
                  <a:gd name="connsiteY267" fmla="*/ 26253 h 50187"/>
                  <a:gd name="connsiteX268" fmla="*/ 13767 w 120872"/>
                  <a:gd name="connsiteY268" fmla="*/ 27080 h 50187"/>
                  <a:gd name="connsiteX269" fmla="*/ 14594 w 120872"/>
                  <a:gd name="connsiteY269" fmla="*/ 27762 h 50187"/>
                  <a:gd name="connsiteX270" fmla="*/ 14221 w 120872"/>
                  <a:gd name="connsiteY270" fmla="*/ 28524 h 50187"/>
                  <a:gd name="connsiteX271" fmla="*/ 12405 w 120872"/>
                  <a:gd name="connsiteY271" fmla="*/ 28297 h 50187"/>
                  <a:gd name="connsiteX272" fmla="*/ 12324 w 120872"/>
                  <a:gd name="connsiteY272" fmla="*/ 26480 h 50187"/>
                  <a:gd name="connsiteX273" fmla="*/ 11497 w 120872"/>
                  <a:gd name="connsiteY273" fmla="*/ 26026 h 50187"/>
                  <a:gd name="connsiteX274" fmla="*/ 10897 w 120872"/>
                  <a:gd name="connsiteY274" fmla="*/ 26853 h 50187"/>
                  <a:gd name="connsiteX275" fmla="*/ 11432 w 120872"/>
                  <a:gd name="connsiteY275" fmla="*/ 27680 h 50187"/>
                  <a:gd name="connsiteX276" fmla="*/ 10151 w 120872"/>
                  <a:gd name="connsiteY276" fmla="*/ 27599 h 50187"/>
                  <a:gd name="connsiteX277" fmla="*/ 8416 w 120872"/>
                  <a:gd name="connsiteY277" fmla="*/ 27291 h 50187"/>
                  <a:gd name="connsiteX278" fmla="*/ 6211 w 120872"/>
                  <a:gd name="connsiteY278" fmla="*/ 27291 h 50187"/>
                  <a:gd name="connsiteX279" fmla="*/ 4848 w 120872"/>
                  <a:gd name="connsiteY279" fmla="*/ 27372 h 50187"/>
                  <a:gd name="connsiteX280" fmla="*/ 3568 w 120872"/>
                  <a:gd name="connsiteY280" fmla="*/ 28135 h 50187"/>
                  <a:gd name="connsiteX281" fmla="*/ 2968 w 120872"/>
                  <a:gd name="connsiteY281" fmla="*/ 29497 h 50187"/>
                  <a:gd name="connsiteX282" fmla="*/ 2886 w 120872"/>
                  <a:gd name="connsiteY282" fmla="*/ 30551 h 50187"/>
                  <a:gd name="connsiteX283" fmla="*/ 1897 w 120872"/>
                  <a:gd name="connsiteY283" fmla="*/ 29724 h 50187"/>
                  <a:gd name="connsiteX284" fmla="*/ 1297 w 120872"/>
                  <a:gd name="connsiteY284" fmla="*/ 28507 h 50187"/>
                  <a:gd name="connsiteX285" fmla="*/ 16 w 120872"/>
                  <a:gd name="connsiteY285" fmla="*/ 27599 h 5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Lst>
                <a:rect l="l" t="t" r="r" b="b"/>
                <a:pathLst>
                  <a:path w="120872" h="50187">
                    <a:moveTo>
                      <a:pt x="0" y="27648"/>
                    </a:moveTo>
                    <a:lnTo>
                      <a:pt x="308" y="26205"/>
                    </a:lnTo>
                    <a:lnTo>
                      <a:pt x="2124" y="24843"/>
                    </a:lnTo>
                    <a:cubicBezTo>
                      <a:pt x="2124" y="24843"/>
                      <a:pt x="3341" y="23789"/>
                      <a:pt x="3405" y="23562"/>
                    </a:cubicBezTo>
                    <a:cubicBezTo>
                      <a:pt x="3486" y="23335"/>
                      <a:pt x="3778" y="22281"/>
                      <a:pt x="3778" y="22281"/>
                    </a:cubicBezTo>
                    <a:lnTo>
                      <a:pt x="3778" y="20837"/>
                    </a:lnTo>
                    <a:cubicBezTo>
                      <a:pt x="3778" y="20464"/>
                      <a:pt x="3859" y="19702"/>
                      <a:pt x="3778" y="19394"/>
                    </a:cubicBezTo>
                    <a:cubicBezTo>
                      <a:pt x="3697" y="19086"/>
                      <a:pt x="4459" y="17951"/>
                      <a:pt x="4686" y="17724"/>
                    </a:cubicBezTo>
                    <a:cubicBezTo>
                      <a:pt x="4913" y="17497"/>
                      <a:pt x="5740" y="16054"/>
                      <a:pt x="5740" y="16054"/>
                    </a:cubicBezTo>
                    <a:cubicBezTo>
                      <a:pt x="5740" y="16054"/>
                      <a:pt x="5659" y="15454"/>
                      <a:pt x="5740" y="15065"/>
                    </a:cubicBezTo>
                    <a:cubicBezTo>
                      <a:pt x="5821" y="14692"/>
                      <a:pt x="5659" y="13702"/>
                      <a:pt x="5368" y="13313"/>
                    </a:cubicBezTo>
                    <a:cubicBezTo>
                      <a:pt x="5059" y="12940"/>
                      <a:pt x="3924" y="12259"/>
                      <a:pt x="3924" y="12259"/>
                    </a:cubicBezTo>
                    <a:cubicBezTo>
                      <a:pt x="3924" y="12259"/>
                      <a:pt x="2416" y="11351"/>
                      <a:pt x="2254" y="11124"/>
                    </a:cubicBezTo>
                    <a:cubicBezTo>
                      <a:pt x="2108" y="10897"/>
                      <a:pt x="1654" y="9681"/>
                      <a:pt x="1654" y="9681"/>
                    </a:cubicBezTo>
                    <a:lnTo>
                      <a:pt x="1654" y="7330"/>
                    </a:lnTo>
                    <a:cubicBezTo>
                      <a:pt x="1654" y="6730"/>
                      <a:pt x="1573" y="5740"/>
                      <a:pt x="1573" y="5740"/>
                    </a:cubicBezTo>
                    <a:lnTo>
                      <a:pt x="1719" y="3016"/>
                    </a:lnTo>
                    <a:lnTo>
                      <a:pt x="2254" y="1800"/>
                    </a:lnTo>
                    <a:lnTo>
                      <a:pt x="3389" y="665"/>
                    </a:lnTo>
                    <a:lnTo>
                      <a:pt x="4978" y="357"/>
                    </a:lnTo>
                    <a:lnTo>
                      <a:pt x="5757" y="584"/>
                    </a:lnTo>
                    <a:lnTo>
                      <a:pt x="6795" y="1492"/>
                    </a:lnTo>
                    <a:lnTo>
                      <a:pt x="7557" y="2254"/>
                    </a:lnTo>
                    <a:lnTo>
                      <a:pt x="8319" y="2254"/>
                    </a:lnTo>
                    <a:lnTo>
                      <a:pt x="9081" y="1265"/>
                    </a:lnTo>
                    <a:lnTo>
                      <a:pt x="9681" y="1038"/>
                    </a:lnTo>
                    <a:lnTo>
                      <a:pt x="10816" y="2254"/>
                    </a:lnTo>
                    <a:cubicBezTo>
                      <a:pt x="10816" y="2254"/>
                      <a:pt x="11497" y="3162"/>
                      <a:pt x="11805" y="3162"/>
                    </a:cubicBezTo>
                    <a:cubicBezTo>
                      <a:pt x="12113" y="3162"/>
                      <a:pt x="13021" y="3243"/>
                      <a:pt x="13248" y="3389"/>
                    </a:cubicBezTo>
                    <a:cubicBezTo>
                      <a:pt x="13475" y="3535"/>
                      <a:pt x="14075" y="3762"/>
                      <a:pt x="14075" y="3989"/>
                    </a:cubicBezTo>
                    <a:cubicBezTo>
                      <a:pt x="14075" y="4216"/>
                      <a:pt x="13394" y="5124"/>
                      <a:pt x="13621" y="5351"/>
                    </a:cubicBezTo>
                    <a:cubicBezTo>
                      <a:pt x="13848" y="5578"/>
                      <a:pt x="14075" y="5805"/>
                      <a:pt x="14075" y="6113"/>
                    </a:cubicBezTo>
                    <a:cubicBezTo>
                      <a:pt x="14075" y="6422"/>
                      <a:pt x="13086" y="6795"/>
                      <a:pt x="13086" y="6795"/>
                    </a:cubicBezTo>
                    <a:cubicBezTo>
                      <a:pt x="13086" y="6795"/>
                      <a:pt x="12713" y="7476"/>
                      <a:pt x="13005" y="7784"/>
                    </a:cubicBezTo>
                    <a:cubicBezTo>
                      <a:pt x="13313" y="8092"/>
                      <a:pt x="14902" y="8773"/>
                      <a:pt x="14902" y="8773"/>
                    </a:cubicBezTo>
                    <a:cubicBezTo>
                      <a:pt x="14902" y="8773"/>
                      <a:pt x="15810" y="8400"/>
                      <a:pt x="16119" y="8319"/>
                    </a:cubicBezTo>
                    <a:cubicBezTo>
                      <a:pt x="16427" y="8238"/>
                      <a:pt x="17254" y="8627"/>
                      <a:pt x="17254" y="8627"/>
                    </a:cubicBezTo>
                    <a:lnTo>
                      <a:pt x="17254" y="9081"/>
                    </a:lnTo>
                    <a:lnTo>
                      <a:pt x="16491" y="9308"/>
                    </a:lnTo>
                    <a:lnTo>
                      <a:pt x="15956" y="9843"/>
                    </a:lnTo>
                    <a:lnTo>
                      <a:pt x="16183" y="10751"/>
                    </a:lnTo>
                    <a:cubicBezTo>
                      <a:pt x="16183" y="10751"/>
                      <a:pt x="16183" y="11659"/>
                      <a:pt x="16264" y="12032"/>
                    </a:cubicBezTo>
                    <a:cubicBezTo>
                      <a:pt x="16346" y="12405"/>
                      <a:pt x="17254" y="12940"/>
                      <a:pt x="17254" y="12940"/>
                    </a:cubicBezTo>
                    <a:lnTo>
                      <a:pt x="18016" y="13394"/>
                    </a:lnTo>
                    <a:cubicBezTo>
                      <a:pt x="18016" y="13394"/>
                      <a:pt x="18778" y="14302"/>
                      <a:pt x="19005" y="14384"/>
                    </a:cubicBezTo>
                    <a:cubicBezTo>
                      <a:pt x="19232" y="14465"/>
                      <a:pt x="19832" y="14465"/>
                      <a:pt x="20059" y="14384"/>
                    </a:cubicBezTo>
                    <a:cubicBezTo>
                      <a:pt x="20286" y="14302"/>
                      <a:pt x="20967" y="13557"/>
                      <a:pt x="20967" y="13557"/>
                    </a:cubicBezTo>
                    <a:lnTo>
                      <a:pt x="22945" y="13475"/>
                    </a:lnTo>
                    <a:cubicBezTo>
                      <a:pt x="22945" y="13475"/>
                      <a:pt x="22945" y="13248"/>
                      <a:pt x="23480" y="13475"/>
                    </a:cubicBezTo>
                    <a:cubicBezTo>
                      <a:pt x="24016" y="13702"/>
                      <a:pt x="24761" y="14010"/>
                      <a:pt x="24989" y="14010"/>
                    </a:cubicBezTo>
                    <a:cubicBezTo>
                      <a:pt x="25216" y="14010"/>
                      <a:pt x="25670" y="14465"/>
                      <a:pt x="25816" y="14010"/>
                    </a:cubicBezTo>
                    <a:cubicBezTo>
                      <a:pt x="25961" y="13557"/>
                      <a:pt x="26578" y="12259"/>
                      <a:pt x="26351" y="12259"/>
                    </a:cubicBezTo>
                    <a:cubicBezTo>
                      <a:pt x="26124" y="12259"/>
                      <a:pt x="24989" y="11886"/>
                      <a:pt x="24989" y="11886"/>
                    </a:cubicBezTo>
                    <a:lnTo>
                      <a:pt x="23707" y="10897"/>
                    </a:lnTo>
                    <a:lnTo>
                      <a:pt x="22945" y="10216"/>
                    </a:lnTo>
                    <a:lnTo>
                      <a:pt x="22864" y="9308"/>
                    </a:lnTo>
                    <a:cubicBezTo>
                      <a:pt x="22864" y="9308"/>
                      <a:pt x="23318" y="9000"/>
                      <a:pt x="23464" y="9227"/>
                    </a:cubicBezTo>
                    <a:cubicBezTo>
                      <a:pt x="23610" y="9454"/>
                      <a:pt x="24599" y="10670"/>
                      <a:pt x="24599" y="10670"/>
                    </a:cubicBezTo>
                    <a:cubicBezTo>
                      <a:pt x="24599" y="10670"/>
                      <a:pt x="25199" y="11205"/>
                      <a:pt x="25426" y="11205"/>
                    </a:cubicBezTo>
                    <a:cubicBezTo>
                      <a:pt x="25653" y="11205"/>
                      <a:pt x="26788" y="11740"/>
                      <a:pt x="26788" y="11740"/>
                    </a:cubicBezTo>
                    <a:cubicBezTo>
                      <a:pt x="26788" y="11740"/>
                      <a:pt x="27388" y="12048"/>
                      <a:pt x="27615" y="12340"/>
                    </a:cubicBezTo>
                    <a:cubicBezTo>
                      <a:pt x="27843" y="12648"/>
                      <a:pt x="28151" y="13248"/>
                      <a:pt x="28443" y="13702"/>
                    </a:cubicBezTo>
                    <a:cubicBezTo>
                      <a:pt x="28751" y="14157"/>
                      <a:pt x="29724" y="15210"/>
                      <a:pt x="29724" y="15210"/>
                    </a:cubicBezTo>
                    <a:cubicBezTo>
                      <a:pt x="29724" y="15210"/>
                      <a:pt x="30097" y="15746"/>
                      <a:pt x="30550" y="15973"/>
                    </a:cubicBezTo>
                    <a:cubicBezTo>
                      <a:pt x="31005" y="16200"/>
                      <a:pt x="31005" y="16281"/>
                      <a:pt x="31686" y="16508"/>
                    </a:cubicBezTo>
                    <a:cubicBezTo>
                      <a:pt x="32367" y="16735"/>
                      <a:pt x="34572" y="16962"/>
                      <a:pt x="34572" y="16962"/>
                    </a:cubicBezTo>
                    <a:lnTo>
                      <a:pt x="36923" y="16962"/>
                    </a:lnTo>
                    <a:cubicBezTo>
                      <a:pt x="36923" y="16962"/>
                      <a:pt x="39356" y="16508"/>
                      <a:pt x="39729" y="16508"/>
                    </a:cubicBezTo>
                    <a:cubicBezTo>
                      <a:pt x="40102" y="16508"/>
                      <a:pt x="42080" y="16054"/>
                      <a:pt x="42080" y="16054"/>
                    </a:cubicBezTo>
                    <a:cubicBezTo>
                      <a:pt x="42080" y="16054"/>
                      <a:pt x="44123" y="15519"/>
                      <a:pt x="44658" y="15373"/>
                    </a:cubicBezTo>
                    <a:cubicBezTo>
                      <a:pt x="45193" y="15227"/>
                      <a:pt x="47999" y="13248"/>
                      <a:pt x="47999" y="13248"/>
                    </a:cubicBezTo>
                    <a:cubicBezTo>
                      <a:pt x="47999" y="13248"/>
                      <a:pt x="48226" y="12713"/>
                      <a:pt x="48599" y="12486"/>
                    </a:cubicBezTo>
                    <a:cubicBezTo>
                      <a:pt x="48972" y="12259"/>
                      <a:pt x="49588" y="11578"/>
                      <a:pt x="50350" y="11270"/>
                    </a:cubicBezTo>
                    <a:cubicBezTo>
                      <a:pt x="51112" y="10962"/>
                      <a:pt x="52555" y="10589"/>
                      <a:pt x="53301" y="10443"/>
                    </a:cubicBezTo>
                    <a:cubicBezTo>
                      <a:pt x="54063" y="10297"/>
                      <a:pt x="57096" y="9389"/>
                      <a:pt x="57096" y="9389"/>
                    </a:cubicBezTo>
                    <a:lnTo>
                      <a:pt x="59755" y="8481"/>
                    </a:lnTo>
                    <a:lnTo>
                      <a:pt x="61798" y="7265"/>
                    </a:lnTo>
                    <a:lnTo>
                      <a:pt x="62933" y="6049"/>
                    </a:lnTo>
                    <a:lnTo>
                      <a:pt x="65058" y="4768"/>
                    </a:lnTo>
                    <a:cubicBezTo>
                      <a:pt x="65058" y="4768"/>
                      <a:pt x="66809" y="4005"/>
                      <a:pt x="67036" y="4005"/>
                    </a:cubicBezTo>
                    <a:cubicBezTo>
                      <a:pt x="67263" y="4005"/>
                      <a:pt x="68398" y="2870"/>
                      <a:pt x="68398" y="2870"/>
                    </a:cubicBezTo>
                    <a:cubicBezTo>
                      <a:pt x="68398" y="2870"/>
                      <a:pt x="69079" y="1589"/>
                      <a:pt x="69225" y="1362"/>
                    </a:cubicBezTo>
                    <a:cubicBezTo>
                      <a:pt x="69371" y="1135"/>
                      <a:pt x="70360" y="0"/>
                      <a:pt x="70360" y="0"/>
                    </a:cubicBezTo>
                    <a:cubicBezTo>
                      <a:pt x="70360" y="0"/>
                      <a:pt x="71349" y="600"/>
                      <a:pt x="71868" y="827"/>
                    </a:cubicBezTo>
                    <a:cubicBezTo>
                      <a:pt x="72403" y="1054"/>
                      <a:pt x="74755" y="1200"/>
                      <a:pt x="74755" y="1200"/>
                    </a:cubicBezTo>
                    <a:lnTo>
                      <a:pt x="76960" y="973"/>
                    </a:lnTo>
                    <a:lnTo>
                      <a:pt x="79311" y="827"/>
                    </a:lnTo>
                    <a:lnTo>
                      <a:pt x="82425" y="746"/>
                    </a:lnTo>
                    <a:lnTo>
                      <a:pt x="82733" y="1427"/>
                    </a:lnTo>
                    <a:lnTo>
                      <a:pt x="81744" y="1735"/>
                    </a:lnTo>
                    <a:cubicBezTo>
                      <a:pt x="81744" y="1735"/>
                      <a:pt x="81063" y="2270"/>
                      <a:pt x="81144" y="2497"/>
                    </a:cubicBezTo>
                    <a:cubicBezTo>
                      <a:pt x="81225" y="2724"/>
                      <a:pt x="81598" y="3097"/>
                      <a:pt x="82198" y="3259"/>
                    </a:cubicBezTo>
                    <a:cubicBezTo>
                      <a:pt x="82798" y="3422"/>
                      <a:pt x="83187" y="3341"/>
                      <a:pt x="83949" y="3341"/>
                    </a:cubicBezTo>
                    <a:lnTo>
                      <a:pt x="87063" y="3341"/>
                    </a:lnTo>
                    <a:cubicBezTo>
                      <a:pt x="87435" y="3341"/>
                      <a:pt x="90322" y="3649"/>
                      <a:pt x="90322" y="3649"/>
                    </a:cubicBezTo>
                    <a:lnTo>
                      <a:pt x="92300" y="4184"/>
                    </a:lnTo>
                    <a:lnTo>
                      <a:pt x="94197" y="4557"/>
                    </a:lnTo>
                    <a:cubicBezTo>
                      <a:pt x="94197" y="4557"/>
                      <a:pt x="96468" y="5319"/>
                      <a:pt x="96776" y="5546"/>
                    </a:cubicBezTo>
                    <a:cubicBezTo>
                      <a:pt x="97084" y="5773"/>
                      <a:pt x="98900" y="6600"/>
                      <a:pt x="99273" y="6827"/>
                    </a:cubicBezTo>
                    <a:cubicBezTo>
                      <a:pt x="99646" y="7054"/>
                      <a:pt x="101932" y="8108"/>
                      <a:pt x="102305" y="8335"/>
                    </a:cubicBezTo>
                    <a:cubicBezTo>
                      <a:pt x="102678" y="8562"/>
                      <a:pt x="104511" y="9389"/>
                      <a:pt x="104511" y="9389"/>
                    </a:cubicBezTo>
                    <a:lnTo>
                      <a:pt x="105338" y="10605"/>
                    </a:lnTo>
                    <a:lnTo>
                      <a:pt x="106619" y="10978"/>
                    </a:lnTo>
                    <a:lnTo>
                      <a:pt x="107527" y="12421"/>
                    </a:lnTo>
                    <a:cubicBezTo>
                      <a:pt x="107527" y="12421"/>
                      <a:pt x="108662" y="13557"/>
                      <a:pt x="108889" y="13816"/>
                    </a:cubicBezTo>
                    <a:cubicBezTo>
                      <a:pt x="109116" y="14075"/>
                      <a:pt x="109797" y="14837"/>
                      <a:pt x="110105" y="15373"/>
                    </a:cubicBezTo>
                    <a:cubicBezTo>
                      <a:pt x="110413" y="15908"/>
                      <a:pt x="111386" y="17043"/>
                      <a:pt x="111386" y="17043"/>
                    </a:cubicBezTo>
                    <a:cubicBezTo>
                      <a:pt x="111386" y="17043"/>
                      <a:pt x="112667" y="17578"/>
                      <a:pt x="112975" y="17870"/>
                    </a:cubicBezTo>
                    <a:cubicBezTo>
                      <a:pt x="113283" y="18178"/>
                      <a:pt x="115554" y="19313"/>
                      <a:pt x="115554" y="19313"/>
                    </a:cubicBezTo>
                    <a:lnTo>
                      <a:pt x="116770" y="19686"/>
                    </a:lnTo>
                    <a:lnTo>
                      <a:pt x="116851" y="20513"/>
                    </a:lnTo>
                    <a:lnTo>
                      <a:pt x="116251" y="22021"/>
                    </a:lnTo>
                    <a:lnTo>
                      <a:pt x="115943" y="23383"/>
                    </a:lnTo>
                    <a:lnTo>
                      <a:pt x="116251" y="24972"/>
                    </a:lnTo>
                    <a:lnTo>
                      <a:pt x="117159" y="26643"/>
                    </a:lnTo>
                    <a:lnTo>
                      <a:pt x="118521" y="29075"/>
                    </a:lnTo>
                    <a:lnTo>
                      <a:pt x="119964" y="31199"/>
                    </a:lnTo>
                    <a:lnTo>
                      <a:pt x="120872" y="32561"/>
                    </a:lnTo>
                    <a:lnTo>
                      <a:pt x="120872" y="34296"/>
                    </a:lnTo>
                    <a:cubicBezTo>
                      <a:pt x="120872" y="34523"/>
                      <a:pt x="119737" y="35577"/>
                      <a:pt x="119737" y="35577"/>
                    </a:cubicBezTo>
                    <a:lnTo>
                      <a:pt x="118602" y="36632"/>
                    </a:lnTo>
                    <a:lnTo>
                      <a:pt x="117775" y="38140"/>
                    </a:lnTo>
                    <a:lnTo>
                      <a:pt x="116786" y="39502"/>
                    </a:lnTo>
                    <a:lnTo>
                      <a:pt x="115651" y="40637"/>
                    </a:lnTo>
                    <a:cubicBezTo>
                      <a:pt x="115651" y="40637"/>
                      <a:pt x="115278" y="41010"/>
                      <a:pt x="114889" y="41399"/>
                    </a:cubicBezTo>
                    <a:cubicBezTo>
                      <a:pt x="114516" y="41772"/>
                      <a:pt x="113672" y="42680"/>
                      <a:pt x="113672" y="42680"/>
                    </a:cubicBezTo>
                    <a:lnTo>
                      <a:pt x="111402" y="42680"/>
                    </a:lnTo>
                    <a:lnTo>
                      <a:pt x="110040" y="40945"/>
                    </a:lnTo>
                    <a:lnTo>
                      <a:pt x="109359" y="41480"/>
                    </a:lnTo>
                    <a:lnTo>
                      <a:pt x="109586" y="42161"/>
                    </a:lnTo>
                    <a:lnTo>
                      <a:pt x="109813" y="43150"/>
                    </a:lnTo>
                    <a:lnTo>
                      <a:pt x="109813" y="43750"/>
                    </a:lnTo>
                    <a:lnTo>
                      <a:pt x="109894" y="43831"/>
                    </a:lnTo>
                    <a:cubicBezTo>
                      <a:pt x="109894" y="43831"/>
                      <a:pt x="109975" y="43977"/>
                      <a:pt x="109748" y="44285"/>
                    </a:cubicBezTo>
                    <a:cubicBezTo>
                      <a:pt x="109521" y="44593"/>
                      <a:pt x="109375" y="45112"/>
                      <a:pt x="109148" y="45502"/>
                    </a:cubicBezTo>
                    <a:cubicBezTo>
                      <a:pt x="108921" y="45891"/>
                      <a:pt x="108694" y="46410"/>
                      <a:pt x="108694" y="46410"/>
                    </a:cubicBezTo>
                    <a:cubicBezTo>
                      <a:pt x="108694" y="46410"/>
                      <a:pt x="108240" y="47172"/>
                      <a:pt x="108159" y="47626"/>
                    </a:cubicBezTo>
                    <a:cubicBezTo>
                      <a:pt x="108078" y="48080"/>
                      <a:pt x="107397" y="48615"/>
                      <a:pt x="107397" y="48907"/>
                    </a:cubicBezTo>
                    <a:cubicBezTo>
                      <a:pt x="107397" y="49199"/>
                      <a:pt x="107170" y="50188"/>
                      <a:pt x="107170" y="50188"/>
                    </a:cubicBezTo>
                    <a:cubicBezTo>
                      <a:pt x="107170" y="50188"/>
                      <a:pt x="103684" y="48518"/>
                      <a:pt x="103603" y="48291"/>
                    </a:cubicBezTo>
                    <a:cubicBezTo>
                      <a:pt x="103521" y="48064"/>
                      <a:pt x="103294" y="46247"/>
                      <a:pt x="103067" y="45858"/>
                    </a:cubicBezTo>
                    <a:cubicBezTo>
                      <a:pt x="102840" y="45485"/>
                      <a:pt x="101559" y="44804"/>
                      <a:pt x="101559" y="44804"/>
                    </a:cubicBezTo>
                    <a:lnTo>
                      <a:pt x="98673" y="42534"/>
                    </a:lnTo>
                    <a:lnTo>
                      <a:pt x="97684" y="40637"/>
                    </a:lnTo>
                    <a:lnTo>
                      <a:pt x="97684" y="38512"/>
                    </a:lnTo>
                    <a:lnTo>
                      <a:pt x="95787" y="35561"/>
                    </a:lnTo>
                    <a:lnTo>
                      <a:pt x="94960" y="33518"/>
                    </a:lnTo>
                    <a:lnTo>
                      <a:pt x="95187" y="32756"/>
                    </a:lnTo>
                    <a:cubicBezTo>
                      <a:pt x="95187" y="32756"/>
                      <a:pt x="96095" y="32837"/>
                      <a:pt x="96468" y="32837"/>
                    </a:cubicBezTo>
                    <a:cubicBezTo>
                      <a:pt x="96840" y="32837"/>
                      <a:pt x="98284" y="32756"/>
                      <a:pt x="98284" y="32756"/>
                    </a:cubicBezTo>
                    <a:lnTo>
                      <a:pt x="98511" y="31702"/>
                    </a:lnTo>
                    <a:cubicBezTo>
                      <a:pt x="98511" y="31702"/>
                      <a:pt x="97830" y="30648"/>
                      <a:pt x="97830" y="30421"/>
                    </a:cubicBezTo>
                    <a:cubicBezTo>
                      <a:pt x="97830" y="30194"/>
                      <a:pt x="98657" y="28297"/>
                      <a:pt x="98819" y="27988"/>
                    </a:cubicBezTo>
                    <a:cubicBezTo>
                      <a:pt x="98965" y="27680"/>
                      <a:pt x="100035" y="26999"/>
                      <a:pt x="100035" y="26999"/>
                    </a:cubicBezTo>
                    <a:lnTo>
                      <a:pt x="101624" y="28280"/>
                    </a:lnTo>
                    <a:cubicBezTo>
                      <a:pt x="101624" y="28280"/>
                      <a:pt x="103440" y="29042"/>
                      <a:pt x="103748" y="29188"/>
                    </a:cubicBezTo>
                    <a:cubicBezTo>
                      <a:pt x="104057" y="29334"/>
                      <a:pt x="104430" y="29951"/>
                      <a:pt x="105111" y="30015"/>
                    </a:cubicBezTo>
                    <a:cubicBezTo>
                      <a:pt x="105792" y="30097"/>
                      <a:pt x="106619" y="30015"/>
                      <a:pt x="106619" y="30015"/>
                    </a:cubicBezTo>
                    <a:cubicBezTo>
                      <a:pt x="106619" y="30015"/>
                      <a:pt x="107673" y="29253"/>
                      <a:pt x="107381" y="28880"/>
                    </a:cubicBezTo>
                    <a:cubicBezTo>
                      <a:pt x="107089" y="28507"/>
                      <a:pt x="107608" y="28345"/>
                      <a:pt x="105711" y="27826"/>
                    </a:cubicBezTo>
                    <a:cubicBezTo>
                      <a:pt x="103813" y="27291"/>
                      <a:pt x="102370" y="27145"/>
                      <a:pt x="102370" y="27145"/>
                    </a:cubicBezTo>
                    <a:cubicBezTo>
                      <a:pt x="102370" y="27145"/>
                      <a:pt x="102678" y="25556"/>
                      <a:pt x="101543" y="24713"/>
                    </a:cubicBezTo>
                    <a:cubicBezTo>
                      <a:pt x="100408" y="23886"/>
                      <a:pt x="99646" y="23724"/>
                      <a:pt x="99646" y="23724"/>
                    </a:cubicBezTo>
                    <a:lnTo>
                      <a:pt x="98819" y="25053"/>
                    </a:lnTo>
                    <a:lnTo>
                      <a:pt x="97830" y="23951"/>
                    </a:lnTo>
                    <a:lnTo>
                      <a:pt x="96614" y="24486"/>
                    </a:lnTo>
                    <a:cubicBezTo>
                      <a:pt x="96614" y="24486"/>
                      <a:pt x="95624" y="24713"/>
                      <a:pt x="95333" y="25053"/>
                    </a:cubicBezTo>
                    <a:cubicBezTo>
                      <a:pt x="95024" y="25394"/>
                      <a:pt x="95024" y="25994"/>
                      <a:pt x="94343" y="26075"/>
                    </a:cubicBezTo>
                    <a:cubicBezTo>
                      <a:pt x="93662" y="26156"/>
                      <a:pt x="92754" y="25313"/>
                      <a:pt x="92754" y="25053"/>
                    </a:cubicBezTo>
                    <a:cubicBezTo>
                      <a:pt x="92754" y="24794"/>
                      <a:pt x="92381" y="23043"/>
                      <a:pt x="92381" y="23043"/>
                    </a:cubicBezTo>
                    <a:cubicBezTo>
                      <a:pt x="92381" y="23043"/>
                      <a:pt x="92462" y="21454"/>
                      <a:pt x="92462" y="21227"/>
                    </a:cubicBezTo>
                    <a:cubicBezTo>
                      <a:pt x="92462" y="21000"/>
                      <a:pt x="90646" y="18648"/>
                      <a:pt x="90338" y="18421"/>
                    </a:cubicBezTo>
                    <a:cubicBezTo>
                      <a:pt x="90030" y="18194"/>
                      <a:pt x="88360" y="17513"/>
                      <a:pt x="87987" y="17367"/>
                    </a:cubicBezTo>
                    <a:cubicBezTo>
                      <a:pt x="87614" y="17221"/>
                      <a:pt x="86089" y="16605"/>
                      <a:pt x="86008" y="16378"/>
                    </a:cubicBezTo>
                    <a:cubicBezTo>
                      <a:pt x="85927" y="16151"/>
                      <a:pt x="83284" y="14562"/>
                      <a:pt x="83284" y="14562"/>
                    </a:cubicBezTo>
                    <a:lnTo>
                      <a:pt x="81695" y="12665"/>
                    </a:lnTo>
                    <a:lnTo>
                      <a:pt x="79490" y="11903"/>
                    </a:lnTo>
                    <a:lnTo>
                      <a:pt x="77982" y="11903"/>
                    </a:lnTo>
                    <a:lnTo>
                      <a:pt x="75776" y="11821"/>
                    </a:lnTo>
                    <a:lnTo>
                      <a:pt x="73798" y="11903"/>
                    </a:lnTo>
                    <a:lnTo>
                      <a:pt x="71901" y="11594"/>
                    </a:lnTo>
                    <a:lnTo>
                      <a:pt x="71593" y="13410"/>
                    </a:lnTo>
                    <a:lnTo>
                      <a:pt x="71139" y="15081"/>
                    </a:lnTo>
                    <a:lnTo>
                      <a:pt x="69387" y="14854"/>
                    </a:lnTo>
                    <a:lnTo>
                      <a:pt x="68252" y="16070"/>
                    </a:lnTo>
                    <a:lnTo>
                      <a:pt x="67879" y="16978"/>
                    </a:lnTo>
                    <a:lnTo>
                      <a:pt x="68025" y="18113"/>
                    </a:lnTo>
                    <a:lnTo>
                      <a:pt x="67490" y="18567"/>
                    </a:lnTo>
                    <a:lnTo>
                      <a:pt x="65285" y="18340"/>
                    </a:lnTo>
                    <a:lnTo>
                      <a:pt x="65285" y="20156"/>
                    </a:lnTo>
                    <a:lnTo>
                      <a:pt x="66566" y="20756"/>
                    </a:lnTo>
                    <a:lnTo>
                      <a:pt x="68236" y="20837"/>
                    </a:lnTo>
                    <a:lnTo>
                      <a:pt x="66420" y="22199"/>
                    </a:lnTo>
                    <a:lnTo>
                      <a:pt x="64296" y="23416"/>
                    </a:lnTo>
                    <a:cubicBezTo>
                      <a:pt x="64296" y="23416"/>
                      <a:pt x="62706" y="24178"/>
                      <a:pt x="62252" y="24405"/>
                    </a:cubicBezTo>
                    <a:cubicBezTo>
                      <a:pt x="61798" y="24632"/>
                      <a:pt x="58685" y="26610"/>
                      <a:pt x="58685" y="26610"/>
                    </a:cubicBezTo>
                    <a:lnTo>
                      <a:pt x="57777" y="27064"/>
                    </a:lnTo>
                    <a:cubicBezTo>
                      <a:pt x="57777" y="27064"/>
                      <a:pt x="57096" y="27210"/>
                      <a:pt x="56561" y="27210"/>
                    </a:cubicBezTo>
                    <a:lnTo>
                      <a:pt x="54663" y="27210"/>
                    </a:lnTo>
                    <a:lnTo>
                      <a:pt x="52685" y="29107"/>
                    </a:lnTo>
                    <a:lnTo>
                      <a:pt x="52377" y="31686"/>
                    </a:lnTo>
                    <a:lnTo>
                      <a:pt x="54112" y="33502"/>
                    </a:lnTo>
                    <a:lnTo>
                      <a:pt x="56090" y="35091"/>
                    </a:lnTo>
                    <a:cubicBezTo>
                      <a:pt x="56090" y="35091"/>
                      <a:pt x="58133" y="36907"/>
                      <a:pt x="58296" y="37215"/>
                    </a:cubicBezTo>
                    <a:cubicBezTo>
                      <a:pt x="58442" y="37523"/>
                      <a:pt x="60387" y="40021"/>
                      <a:pt x="60387" y="40021"/>
                    </a:cubicBezTo>
                    <a:cubicBezTo>
                      <a:pt x="60387" y="40021"/>
                      <a:pt x="61782" y="41383"/>
                      <a:pt x="61782" y="41691"/>
                    </a:cubicBezTo>
                    <a:cubicBezTo>
                      <a:pt x="61782" y="41999"/>
                      <a:pt x="61863" y="43199"/>
                      <a:pt x="61863" y="43199"/>
                    </a:cubicBezTo>
                    <a:cubicBezTo>
                      <a:pt x="61863" y="43199"/>
                      <a:pt x="61409" y="44415"/>
                      <a:pt x="61036" y="44642"/>
                    </a:cubicBezTo>
                    <a:cubicBezTo>
                      <a:pt x="60663" y="44869"/>
                      <a:pt x="57777" y="45015"/>
                      <a:pt x="57777" y="45015"/>
                    </a:cubicBezTo>
                    <a:cubicBezTo>
                      <a:pt x="57777" y="45015"/>
                      <a:pt x="56950" y="44642"/>
                      <a:pt x="56642" y="44707"/>
                    </a:cubicBezTo>
                    <a:cubicBezTo>
                      <a:pt x="56334" y="44788"/>
                      <a:pt x="55588" y="45469"/>
                      <a:pt x="55588" y="45469"/>
                    </a:cubicBezTo>
                    <a:cubicBezTo>
                      <a:pt x="55588" y="45469"/>
                      <a:pt x="56123" y="46458"/>
                      <a:pt x="55896" y="46685"/>
                    </a:cubicBezTo>
                    <a:cubicBezTo>
                      <a:pt x="55669" y="46912"/>
                      <a:pt x="54761" y="47285"/>
                      <a:pt x="54761" y="47285"/>
                    </a:cubicBezTo>
                    <a:lnTo>
                      <a:pt x="54453" y="47739"/>
                    </a:lnTo>
                    <a:lnTo>
                      <a:pt x="53399" y="48501"/>
                    </a:lnTo>
                    <a:lnTo>
                      <a:pt x="51890" y="48810"/>
                    </a:lnTo>
                    <a:lnTo>
                      <a:pt x="49085" y="49491"/>
                    </a:lnTo>
                    <a:lnTo>
                      <a:pt x="45226" y="49637"/>
                    </a:lnTo>
                    <a:lnTo>
                      <a:pt x="44010" y="48810"/>
                    </a:lnTo>
                    <a:cubicBezTo>
                      <a:pt x="44010" y="48810"/>
                      <a:pt x="43475" y="48047"/>
                      <a:pt x="43475" y="47820"/>
                    </a:cubicBezTo>
                    <a:cubicBezTo>
                      <a:pt x="43475" y="47593"/>
                      <a:pt x="44010" y="46766"/>
                      <a:pt x="44010" y="46458"/>
                    </a:cubicBezTo>
                    <a:cubicBezTo>
                      <a:pt x="44010" y="46150"/>
                      <a:pt x="42728" y="44950"/>
                      <a:pt x="42728" y="44950"/>
                    </a:cubicBezTo>
                    <a:lnTo>
                      <a:pt x="42875" y="43199"/>
                    </a:lnTo>
                    <a:cubicBezTo>
                      <a:pt x="42875" y="43199"/>
                      <a:pt x="42793" y="41918"/>
                      <a:pt x="42566" y="41756"/>
                    </a:cubicBezTo>
                    <a:cubicBezTo>
                      <a:pt x="42339" y="41610"/>
                      <a:pt x="41577" y="40848"/>
                      <a:pt x="41577" y="40848"/>
                    </a:cubicBezTo>
                    <a:lnTo>
                      <a:pt x="41350" y="38950"/>
                    </a:lnTo>
                    <a:lnTo>
                      <a:pt x="40588" y="38042"/>
                    </a:lnTo>
                    <a:lnTo>
                      <a:pt x="40815" y="37361"/>
                    </a:lnTo>
                    <a:lnTo>
                      <a:pt x="41496" y="37215"/>
                    </a:lnTo>
                    <a:lnTo>
                      <a:pt x="40669" y="36388"/>
                    </a:lnTo>
                    <a:cubicBezTo>
                      <a:pt x="40669" y="36388"/>
                      <a:pt x="41350" y="35853"/>
                      <a:pt x="41350" y="35561"/>
                    </a:cubicBezTo>
                    <a:cubicBezTo>
                      <a:pt x="41350" y="35269"/>
                      <a:pt x="40896" y="34961"/>
                      <a:pt x="40896" y="34961"/>
                    </a:cubicBezTo>
                    <a:lnTo>
                      <a:pt x="40215" y="35415"/>
                    </a:lnTo>
                    <a:lnTo>
                      <a:pt x="39453" y="35269"/>
                    </a:lnTo>
                    <a:lnTo>
                      <a:pt x="38772" y="36632"/>
                    </a:lnTo>
                    <a:lnTo>
                      <a:pt x="38010" y="35577"/>
                    </a:lnTo>
                    <a:lnTo>
                      <a:pt x="37102" y="35950"/>
                    </a:lnTo>
                    <a:lnTo>
                      <a:pt x="37864" y="36713"/>
                    </a:lnTo>
                    <a:lnTo>
                      <a:pt x="37783" y="37767"/>
                    </a:lnTo>
                    <a:lnTo>
                      <a:pt x="37410" y="39275"/>
                    </a:lnTo>
                    <a:lnTo>
                      <a:pt x="37637" y="39956"/>
                    </a:lnTo>
                    <a:cubicBezTo>
                      <a:pt x="37637" y="39956"/>
                      <a:pt x="37102" y="41318"/>
                      <a:pt x="36875" y="41318"/>
                    </a:cubicBezTo>
                    <a:cubicBezTo>
                      <a:pt x="36648" y="41318"/>
                      <a:pt x="36340" y="40783"/>
                      <a:pt x="35205" y="40491"/>
                    </a:cubicBezTo>
                    <a:cubicBezTo>
                      <a:pt x="34069" y="40183"/>
                      <a:pt x="31945" y="39810"/>
                      <a:pt x="31945" y="39810"/>
                    </a:cubicBezTo>
                    <a:cubicBezTo>
                      <a:pt x="31945" y="39810"/>
                      <a:pt x="31118" y="39502"/>
                      <a:pt x="30729" y="38675"/>
                    </a:cubicBezTo>
                    <a:cubicBezTo>
                      <a:pt x="30356" y="37848"/>
                      <a:pt x="29740" y="36405"/>
                      <a:pt x="29740" y="36405"/>
                    </a:cubicBezTo>
                    <a:cubicBezTo>
                      <a:pt x="29740" y="36405"/>
                      <a:pt x="29205" y="35805"/>
                      <a:pt x="29205" y="35188"/>
                    </a:cubicBezTo>
                    <a:cubicBezTo>
                      <a:pt x="29205" y="34572"/>
                      <a:pt x="28523" y="34199"/>
                      <a:pt x="28523" y="34199"/>
                    </a:cubicBezTo>
                    <a:lnTo>
                      <a:pt x="28151" y="33599"/>
                    </a:lnTo>
                    <a:cubicBezTo>
                      <a:pt x="28151" y="33599"/>
                      <a:pt x="27697" y="32010"/>
                      <a:pt x="27697" y="31783"/>
                    </a:cubicBezTo>
                    <a:cubicBezTo>
                      <a:pt x="27697" y="31556"/>
                      <a:pt x="27551" y="30956"/>
                      <a:pt x="27243" y="30502"/>
                    </a:cubicBezTo>
                    <a:cubicBezTo>
                      <a:pt x="26934" y="30048"/>
                      <a:pt x="25345" y="29367"/>
                      <a:pt x="24972" y="29675"/>
                    </a:cubicBezTo>
                    <a:cubicBezTo>
                      <a:pt x="24599" y="29983"/>
                      <a:pt x="24372" y="30048"/>
                      <a:pt x="24145" y="29983"/>
                    </a:cubicBezTo>
                    <a:cubicBezTo>
                      <a:pt x="23918" y="29902"/>
                      <a:pt x="23237" y="29302"/>
                      <a:pt x="23237" y="29302"/>
                    </a:cubicBezTo>
                    <a:cubicBezTo>
                      <a:pt x="23237" y="29302"/>
                      <a:pt x="23318" y="28394"/>
                      <a:pt x="22864" y="28313"/>
                    </a:cubicBezTo>
                    <a:cubicBezTo>
                      <a:pt x="22410" y="28232"/>
                      <a:pt x="21956" y="28848"/>
                      <a:pt x="21956" y="28848"/>
                    </a:cubicBezTo>
                    <a:lnTo>
                      <a:pt x="20821" y="29075"/>
                    </a:lnTo>
                    <a:lnTo>
                      <a:pt x="19605" y="28994"/>
                    </a:lnTo>
                    <a:lnTo>
                      <a:pt x="18697" y="28232"/>
                    </a:lnTo>
                    <a:lnTo>
                      <a:pt x="18162" y="29594"/>
                    </a:lnTo>
                    <a:lnTo>
                      <a:pt x="17254" y="29059"/>
                    </a:lnTo>
                    <a:lnTo>
                      <a:pt x="17027" y="28151"/>
                    </a:lnTo>
                    <a:cubicBezTo>
                      <a:pt x="17027" y="28151"/>
                      <a:pt x="17172" y="27924"/>
                      <a:pt x="17708" y="27161"/>
                    </a:cubicBezTo>
                    <a:cubicBezTo>
                      <a:pt x="18243" y="26399"/>
                      <a:pt x="18081" y="25426"/>
                      <a:pt x="17789" y="25653"/>
                    </a:cubicBezTo>
                    <a:cubicBezTo>
                      <a:pt x="17481" y="25880"/>
                      <a:pt x="16508" y="26026"/>
                      <a:pt x="16508" y="26335"/>
                    </a:cubicBezTo>
                    <a:cubicBezTo>
                      <a:pt x="16508" y="26643"/>
                      <a:pt x="16881" y="26935"/>
                      <a:pt x="16427" y="27016"/>
                    </a:cubicBezTo>
                    <a:cubicBezTo>
                      <a:pt x="15972" y="27097"/>
                      <a:pt x="15746" y="26643"/>
                      <a:pt x="15519" y="26561"/>
                    </a:cubicBezTo>
                    <a:cubicBezTo>
                      <a:pt x="15292" y="26480"/>
                      <a:pt x="13848" y="26253"/>
                      <a:pt x="13848" y="26253"/>
                    </a:cubicBezTo>
                    <a:cubicBezTo>
                      <a:pt x="13848" y="26253"/>
                      <a:pt x="13540" y="26853"/>
                      <a:pt x="13767" y="27080"/>
                    </a:cubicBezTo>
                    <a:cubicBezTo>
                      <a:pt x="13994" y="27307"/>
                      <a:pt x="14594" y="27535"/>
                      <a:pt x="14594" y="27762"/>
                    </a:cubicBezTo>
                    <a:cubicBezTo>
                      <a:pt x="14594" y="27988"/>
                      <a:pt x="15275" y="28524"/>
                      <a:pt x="14221" y="28524"/>
                    </a:cubicBezTo>
                    <a:cubicBezTo>
                      <a:pt x="13167" y="28524"/>
                      <a:pt x="12405" y="28605"/>
                      <a:pt x="12405" y="28297"/>
                    </a:cubicBezTo>
                    <a:cubicBezTo>
                      <a:pt x="12405" y="27988"/>
                      <a:pt x="12324" y="26708"/>
                      <a:pt x="12324" y="26480"/>
                    </a:cubicBezTo>
                    <a:cubicBezTo>
                      <a:pt x="12324" y="26253"/>
                      <a:pt x="11789" y="25880"/>
                      <a:pt x="11497" y="26026"/>
                    </a:cubicBezTo>
                    <a:cubicBezTo>
                      <a:pt x="11189" y="26172"/>
                      <a:pt x="10897" y="26561"/>
                      <a:pt x="10897" y="26853"/>
                    </a:cubicBezTo>
                    <a:cubicBezTo>
                      <a:pt x="10897" y="27145"/>
                      <a:pt x="11432" y="27680"/>
                      <a:pt x="11432" y="27680"/>
                    </a:cubicBezTo>
                    <a:cubicBezTo>
                      <a:pt x="11432" y="27680"/>
                      <a:pt x="10670" y="27680"/>
                      <a:pt x="10151" y="27599"/>
                    </a:cubicBezTo>
                    <a:cubicBezTo>
                      <a:pt x="9616" y="27518"/>
                      <a:pt x="9016" y="27291"/>
                      <a:pt x="8416" y="27291"/>
                    </a:cubicBezTo>
                    <a:lnTo>
                      <a:pt x="6211" y="27291"/>
                    </a:lnTo>
                    <a:cubicBezTo>
                      <a:pt x="5448" y="27291"/>
                      <a:pt x="5303" y="27145"/>
                      <a:pt x="4848" y="27372"/>
                    </a:cubicBezTo>
                    <a:cubicBezTo>
                      <a:pt x="4395" y="27599"/>
                      <a:pt x="3568" y="28135"/>
                      <a:pt x="3568" y="28135"/>
                    </a:cubicBezTo>
                    <a:cubicBezTo>
                      <a:pt x="3568" y="28135"/>
                      <a:pt x="2968" y="29042"/>
                      <a:pt x="2968" y="29497"/>
                    </a:cubicBezTo>
                    <a:cubicBezTo>
                      <a:pt x="2968" y="29951"/>
                      <a:pt x="2886" y="30551"/>
                      <a:pt x="2886" y="30551"/>
                    </a:cubicBezTo>
                    <a:cubicBezTo>
                      <a:pt x="2886" y="30551"/>
                      <a:pt x="2124" y="30178"/>
                      <a:pt x="1897" y="29724"/>
                    </a:cubicBezTo>
                    <a:cubicBezTo>
                      <a:pt x="1670" y="29270"/>
                      <a:pt x="1297" y="28507"/>
                      <a:pt x="1297" y="28507"/>
                    </a:cubicBezTo>
                    <a:lnTo>
                      <a:pt x="16" y="27599"/>
                    </a:lnTo>
                    <a:close/>
                  </a:path>
                </a:pathLst>
              </a:custGeom>
              <a:solidFill>
                <a:srgbClr val="D92572"/>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22" name="Freeform: Shape 21">
              <a:extLst>
                <a:ext uri="{FF2B5EF4-FFF2-40B4-BE49-F238E27FC236}">
                  <a16:creationId xmlns:a16="http://schemas.microsoft.com/office/drawing/2014/main" id="{5F5D34F7-EA2D-04FB-32DF-0F0EE66844BF}"/>
                </a:ext>
              </a:extLst>
            </p:cNvPr>
            <p:cNvSpPr/>
            <p:nvPr/>
          </p:nvSpPr>
          <p:spPr>
            <a:xfrm>
              <a:off x="5958294" y="5770514"/>
              <a:ext cx="18643" cy="7803"/>
            </a:xfrm>
            <a:custGeom>
              <a:avLst/>
              <a:gdLst>
                <a:gd name="connsiteX0" fmla="*/ 4881 w 20209"/>
                <a:gd name="connsiteY0" fmla="*/ 2118 h 8458"/>
                <a:gd name="connsiteX1" fmla="*/ 2611 w 20209"/>
                <a:gd name="connsiteY1" fmla="*/ 3318 h 8458"/>
                <a:gd name="connsiteX2" fmla="*/ 0 w 20209"/>
                <a:gd name="connsiteY2" fmla="*/ 3318 h 8458"/>
                <a:gd name="connsiteX3" fmla="*/ 2043 w 20209"/>
                <a:gd name="connsiteY3" fmla="*/ 5702 h 8458"/>
                <a:gd name="connsiteX4" fmla="*/ 2448 w 20209"/>
                <a:gd name="connsiteY4" fmla="*/ 8458 h 8458"/>
                <a:gd name="connsiteX5" fmla="*/ 4897 w 20209"/>
                <a:gd name="connsiteY5" fmla="*/ 6724 h 8458"/>
                <a:gd name="connsiteX6" fmla="*/ 7054 w 20209"/>
                <a:gd name="connsiteY6" fmla="*/ 5815 h 8458"/>
                <a:gd name="connsiteX7" fmla="*/ 8529 w 20209"/>
                <a:gd name="connsiteY7" fmla="*/ 3545 h 8458"/>
                <a:gd name="connsiteX8" fmla="*/ 11935 w 20209"/>
                <a:gd name="connsiteY8" fmla="*/ 3886 h 8458"/>
                <a:gd name="connsiteX9" fmla="*/ 11367 w 20209"/>
                <a:gd name="connsiteY9" fmla="*/ 5280 h 8458"/>
                <a:gd name="connsiteX10" fmla="*/ 13183 w 20209"/>
                <a:gd name="connsiteY10" fmla="*/ 4567 h 8458"/>
                <a:gd name="connsiteX11" fmla="*/ 15226 w 20209"/>
                <a:gd name="connsiteY11" fmla="*/ 3318 h 8458"/>
                <a:gd name="connsiteX12" fmla="*/ 19199 w 20209"/>
                <a:gd name="connsiteY12" fmla="*/ 3432 h 8458"/>
                <a:gd name="connsiteX13" fmla="*/ 19653 w 20209"/>
                <a:gd name="connsiteY13" fmla="*/ 1048 h 8458"/>
                <a:gd name="connsiteX14" fmla="*/ 13281 w 20209"/>
                <a:gd name="connsiteY14" fmla="*/ 1048 h 8458"/>
                <a:gd name="connsiteX15" fmla="*/ 10670 w 20209"/>
                <a:gd name="connsiteY15" fmla="*/ 902 h 8458"/>
                <a:gd name="connsiteX16" fmla="*/ 8513 w 20209"/>
                <a:gd name="connsiteY16" fmla="*/ 2118 h 8458"/>
                <a:gd name="connsiteX17" fmla="*/ 6811 w 20209"/>
                <a:gd name="connsiteY17" fmla="*/ 1518 h 8458"/>
                <a:gd name="connsiteX18" fmla="*/ 4654 w 20209"/>
                <a:gd name="connsiteY18" fmla="*/ 43 h 8458"/>
                <a:gd name="connsiteX19" fmla="*/ 4881 w 20209"/>
                <a:gd name="connsiteY19" fmla="*/ 2134 h 8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209" h="8458">
                  <a:moveTo>
                    <a:pt x="4881" y="2118"/>
                  </a:moveTo>
                  <a:cubicBezTo>
                    <a:pt x="4767" y="2637"/>
                    <a:pt x="2611" y="3318"/>
                    <a:pt x="2611" y="3318"/>
                  </a:cubicBezTo>
                  <a:lnTo>
                    <a:pt x="0" y="3318"/>
                  </a:lnTo>
                  <a:lnTo>
                    <a:pt x="2043" y="5702"/>
                  </a:lnTo>
                  <a:lnTo>
                    <a:pt x="2448" y="8458"/>
                  </a:lnTo>
                  <a:lnTo>
                    <a:pt x="4897" y="6724"/>
                  </a:lnTo>
                  <a:lnTo>
                    <a:pt x="7054" y="5815"/>
                  </a:lnTo>
                  <a:lnTo>
                    <a:pt x="8529" y="3545"/>
                  </a:lnTo>
                  <a:lnTo>
                    <a:pt x="11935" y="3886"/>
                  </a:lnTo>
                  <a:lnTo>
                    <a:pt x="11367" y="5280"/>
                  </a:lnTo>
                  <a:cubicBezTo>
                    <a:pt x="11367" y="5280"/>
                    <a:pt x="12843" y="4907"/>
                    <a:pt x="13183" y="4567"/>
                  </a:cubicBezTo>
                  <a:cubicBezTo>
                    <a:pt x="13524" y="4226"/>
                    <a:pt x="13070" y="3318"/>
                    <a:pt x="15226" y="3318"/>
                  </a:cubicBezTo>
                  <a:cubicBezTo>
                    <a:pt x="17383" y="3318"/>
                    <a:pt x="19199" y="3432"/>
                    <a:pt x="19199" y="3432"/>
                  </a:cubicBezTo>
                  <a:cubicBezTo>
                    <a:pt x="19199" y="3432"/>
                    <a:pt x="21129" y="1048"/>
                    <a:pt x="19653" y="1048"/>
                  </a:cubicBezTo>
                  <a:cubicBezTo>
                    <a:pt x="18178" y="1048"/>
                    <a:pt x="13735" y="707"/>
                    <a:pt x="13281" y="1048"/>
                  </a:cubicBezTo>
                  <a:cubicBezTo>
                    <a:pt x="12827" y="1389"/>
                    <a:pt x="11124" y="1324"/>
                    <a:pt x="10670" y="902"/>
                  </a:cubicBezTo>
                  <a:cubicBezTo>
                    <a:pt x="10216" y="480"/>
                    <a:pt x="8513" y="2118"/>
                    <a:pt x="8513" y="2118"/>
                  </a:cubicBezTo>
                  <a:lnTo>
                    <a:pt x="6811" y="1518"/>
                  </a:lnTo>
                  <a:cubicBezTo>
                    <a:pt x="6811" y="1518"/>
                    <a:pt x="4767" y="-298"/>
                    <a:pt x="4654" y="43"/>
                  </a:cubicBezTo>
                  <a:cubicBezTo>
                    <a:pt x="4540" y="383"/>
                    <a:pt x="4881" y="2134"/>
                    <a:pt x="4881" y="2134"/>
                  </a:cubicBez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5" name="Freeform: Shape 14">
              <a:extLst>
                <a:ext uri="{FF2B5EF4-FFF2-40B4-BE49-F238E27FC236}">
                  <a16:creationId xmlns:a16="http://schemas.microsoft.com/office/drawing/2014/main" id="{DF274175-668A-F6CE-0377-C68985ADE458}"/>
                </a:ext>
              </a:extLst>
            </p:cNvPr>
            <p:cNvSpPr/>
            <p:nvPr/>
          </p:nvSpPr>
          <p:spPr>
            <a:xfrm>
              <a:off x="5456738" y="4520743"/>
              <a:ext cx="16305" cy="21720"/>
            </a:xfrm>
            <a:custGeom>
              <a:avLst/>
              <a:gdLst>
                <a:gd name="connsiteX0" fmla="*/ 7735 w 17571"/>
                <a:gd name="connsiteY0" fmla="*/ 5140 h 23480"/>
                <a:gd name="connsiteX1" fmla="*/ 6973 w 17571"/>
                <a:gd name="connsiteY1" fmla="*/ 1508 h 23480"/>
                <a:gd name="connsiteX2" fmla="*/ 3941 w 17571"/>
                <a:gd name="connsiteY2" fmla="*/ 0 h 23480"/>
                <a:gd name="connsiteX3" fmla="*/ 1816 w 17571"/>
                <a:gd name="connsiteY3" fmla="*/ 2578 h 23480"/>
                <a:gd name="connsiteX4" fmla="*/ 3324 w 17571"/>
                <a:gd name="connsiteY4" fmla="*/ 3486 h 23480"/>
                <a:gd name="connsiteX5" fmla="*/ 4767 w 17571"/>
                <a:gd name="connsiteY5" fmla="*/ 6664 h 23480"/>
                <a:gd name="connsiteX6" fmla="*/ 4767 w 17571"/>
                <a:gd name="connsiteY6" fmla="*/ 8481 h 23480"/>
                <a:gd name="connsiteX7" fmla="*/ 1816 w 17571"/>
                <a:gd name="connsiteY7" fmla="*/ 7719 h 23480"/>
                <a:gd name="connsiteX8" fmla="*/ 0 w 17571"/>
                <a:gd name="connsiteY8" fmla="*/ 11205 h 23480"/>
                <a:gd name="connsiteX9" fmla="*/ 762 w 17571"/>
                <a:gd name="connsiteY9" fmla="*/ 12875 h 23480"/>
                <a:gd name="connsiteX10" fmla="*/ 1816 w 17571"/>
                <a:gd name="connsiteY10" fmla="*/ 13329 h 23480"/>
                <a:gd name="connsiteX11" fmla="*/ 3859 w 17571"/>
                <a:gd name="connsiteY11" fmla="*/ 11059 h 23480"/>
                <a:gd name="connsiteX12" fmla="*/ 5303 w 17571"/>
                <a:gd name="connsiteY12" fmla="*/ 9551 h 23480"/>
                <a:gd name="connsiteX13" fmla="*/ 6811 w 17571"/>
                <a:gd name="connsiteY13" fmla="*/ 11529 h 23480"/>
                <a:gd name="connsiteX14" fmla="*/ 9697 w 17571"/>
                <a:gd name="connsiteY14" fmla="*/ 12437 h 23480"/>
                <a:gd name="connsiteX15" fmla="*/ 10605 w 17571"/>
                <a:gd name="connsiteY15" fmla="*/ 15161 h 23480"/>
                <a:gd name="connsiteX16" fmla="*/ 10605 w 17571"/>
                <a:gd name="connsiteY16" fmla="*/ 16070 h 23480"/>
                <a:gd name="connsiteX17" fmla="*/ 6519 w 17571"/>
                <a:gd name="connsiteY17" fmla="*/ 16070 h 23480"/>
                <a:gd name="connsiteX18" fmla="*/ 4249 w 17571"/>
                <a:gd name="connsiteY18" fmla="*/ 17432 h 23480"/>
                <a:gd name="connsiteX19" fmla="*/ 2432 w 17571"/>
                <a:gd name="connsiteY19" fmla="*/ 18648 h 23480"/>
                <a:gd name="connsiteX20" fmla="*/ 2286 w 17571"/>
                <a:gd name="connsiteY20" fmla="*/ 20918 h 23480"/>
                <a:gd name="connsiteX21" fmla="*/ 4265 w 17571"/>
                <a:gd name="connsiteY21" fmla="*/ 22427 h 23480"/>
                <a:gd name="connsiteX22" fmla="*/ 7605 w 17571"/>
                <a:gd name="connsiteY22" fmla="*/ 23480 h 23480"/>
                <a:gd name="connsiteX23" fmla="*/ 11400 w 17571"/>
                <a:gd name="connsiteY23" fmla="*/ 22427 h 23480"/>
                <a:gd name="connsiteX24" fmla="*/ 13378 w 17571"/>
                <a:gd name="connsiteY24" fmla="*/ 21372 h 23480"/>
                <a:gd name="connsiteX25" fmla="*/ 15810 w 17571"/>
                <a:gd name="connsiteY25" fmla="*/ 20610 h 23480"/>
                <a:gd name="connsiteX26" fmla="*/ 17481 w 17571"/>
                <a:gd name="connsiteY26" fmla="*/ 18486 h 23480"/>
                <a:gd name="connsiteX27" fmla="*/ 15664 w 17571"/>
                <a:gd name="connsiteY27" fmla="*/ 16670 h 23480"/>
                <a:gd name="connsiteX28" fmla="*/ 14610 w 17571"/>
                <a:gd name="connsiteY28" fmla="*/ 15908 h 23480"/>
                <a:gd name="connsiteX29" fmla="*/ 13848 w 17571"/>
                <a:gd name="connsiteY29" fmla="*/ 14692 h 23480"/>
                <a:gd name="connsiteX30" fmla="*/ 14156 w 17571"/>
                <a:gd name="connsiteY30" fmla="*/ 13021 h 23480"/>
                <a:gd name="connsiteX31" fmla="*/ 12940 w 17571"/>
                <a:gd name="connsiteY31" fmla="*/ 11043 h 23480"/>
                <a:gd name="connsiteX32" fmla="*/ 11270 w 17571"/>
                <a:gd name="connsiteY32" fmla="*/ 8919 h 23480"/>
                <a:gd name="connsiteX33" fmla="*/ 9454 w 17571"/>
                <a:gd name="connsiteY33" fmla="*/ 8157 h 23480"/>
                <a:gd name="connsiteX34" fmla="*/ 7784 w 17571"/>
                <a:gd name="connsiteY34" fmla="*/ 5124 h 23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571" h="23480">
                  <a:moveTo>
                    <a:pt x="7735" y="5140"/>
                  </a:moveTo>
                  <a:cubicBezTo>
                    <a:pt x="7735" y="5140"/>
                    <a:pt x="7427" y="1654"/>
                    <a:pt x="6973" y="1508"/>
                  </a:cubicBezTo>
                  <a:cubicBezTo>
                    <a:pt x="6519" y="1362"/>
                    <a:pt x="3941" y="0"/>
                    <a:pt x="3941" y="0"/>
                  </a:cubicBezTo>
                  <a:lnTo>
                    <a:pt x="1816" y="2578"/>
                  </a:lnTo>
                  <a:cubicBezTo>
                    <a:pt x="1816" y="2578"/>
                    <a:pt x="3178" y="2886"/>
                    <a:pt x="3324" y="3486"/>
                  </a:cubicBezTo>
                  <a:cubicBezTo>
                    <a:pt x="3470" y="4086"/>
                    <a:pt x="4767" y="6664"/>
                    <a:pt x="4767" y="6664"/>
                  </a:cubicBezTo>
                  <a:lnTo>
                    <a:pt x="4767" y="8481"/>
                  </a:lnTo>
                  <a:lnTo>
                    <a:pt x="1816" y="7719"/>
                  </a:lnTo>
                  <a:lnTo>
                    <a:pt x="0" y="11205"/>
                  </a:lnTo>
                  <a:lnTo>
                    <a:pt x="762" y="12875"/>
                  </a:lnTo>
                  <a:cubicBezTo>
                    <a:pt x="762" y="12875"/>
                    <a:pt x="0" y="14237"/>
                    <a:pt x="1816" y="13329"/>
                  </a:cubicBezTo>
                  <a:cubicBezTo>
                    <a:pt x="3632" y="12421"/>
                    <a:pt x="3324" y="11967"/>
                    <a:pt x="3859" y="11059"/>
                  </a:cubicBezTo>
                  <a:cubicBezTo>
                    <a:pt x="4395" y="10151"/>
                    <a:pt x="5303" y="9551"/>
                    <a:pt x="5303" y="9551"/>
                  </a:cubicBezTo>
                  <a:lnTo>
                    <a:pt x="6811" y="11529"/>
                  </a:lnTo>
                  <a:lnTo>
                    <a:pt x="9697" y="12437"/>
                  </a:lnTo>
                  <a:lnTo>
                    <a:pt x="10605" y="15161"/>
                  </a:lnTo>
                  <a:lnTo>
                    <a:pt x="10605" y="16070"/>
                  </a:lnTo>
                  <a:cubicBezTo>
                    <a:pt x="10605" y="16070"/>
                    <a:pt x="7265" y="15762"/>
                    <a:pt x="6519" y="16070"/>
                  </a:cubicBezTo>
                  <a:cubicBezTo>
                    <a:pt x="5773" y="16378"/>
                    <a:pt x="4540" y="16832"/>
                    <a:pt x="4249" y="17432"/>
                  </a:cubicBezTo>
                  <a:cubicBezTo>
                    <a:pt x="3941" y="18032"/>
                    <a:pt x="2578" y="18032"/>
                    <a:pt x="2432" y="18648"/>
                  </a:cubicBezTo>
                  <a:cubicBezTo>
                    <a:pt x="2286" y="19248"/>
                    <a:pt x="1670" y="20156"/>
                    <a:pt x="2286" y="20918"/>
                  </a:cubicBezTo>
                  <a:cubicBezTo>
                    <a:pt x="2886" y="21680"/>
                    <a:pt x="2432" y="21372"/>
                    <a:pt x="4265" y="22427"/>
                  </a:cubicBezTo>
                  <a:cubicBezTo>
                    <a:pt x="6081" y="23480"/>
                    <a:pt x="6843" y="23480"/>
                    <a:pt x="7605" y="23480"/>
                  </a:cubicBezTo>
                  <a:cubicBezTo>
                    <a:pt x="8367" y="23480"/>
                    <a:pt x="10638" y="22427"/>
                    <a:pt x="11400" y="22427"/>
                  </a:cubicBezTo>
                  <a:cubicBezTo>
                    <a:pt x="12162" y="22427"/>
                    <a:pt x="12454" y="21664"/>
                    <a:pt x="13378" y="21372"/>
                  </a:cubicBezTo>
                  <a:cubicBezTo>
                    <a:pt x="14286" y="21064"/>
                    <a:pt x="15048" y="20918"/>
                    <a:pt x="15810" y="20610"/>
                  </a:cubicBezTo>
                  <a:cubicBezTo>
                    <a:pt x="16573" y="20302"/>
                    <a:pt x="17935" y="18940"/>
                    <a:pt x="17481" y="18486"/>
                  </a:cubicBezTo>
                  <a:cubicBezTo>
                    <a:pt x="17027" y="18032"/>
                    <a:pt x="15664" y="16670"/>
                    <a:pt x="15664" y="16670"/>
                  </a:cubicBezTo>
                  <a:lnTo>
                    <a:pt x="14610" y="15908"/>
                  </a:lnTo>
                  <a:lnTo>
                    <a:pt x="13848" y="14692"/>
                  </a:lnTo>
                  <a:cubicBezTo>
                    <a:pt x="13848" y="14692"/>
                    <a:pt x="14156" y="14383"/>
                    <a:pt x="14156" y="13021"/>
                  </a:cubicBezTo>
                  <a:cubicBezTo>
                    <a:pt x="14156" y="11659"/>
                    <a:pt x="13702" y="11513"/>
                    <a:pt x="12940" y="11043"/>
                  </a:cubicBezTo>
                  <a:cubicBezTo>
                    <a:pt x="12178" y="10589"/>
                    <a:pt x="12340" y="9535"/>
                    <a:pt x="11270" y="8919"/>
                  </a:cubicBezTo>
                  <a:cubicBezTo>
                    <a:pt x="10216" y="8318"/>
                    <a:pt x="10054" y="9064"/>
                    <a:pt x="9454" y="8157"/>
                  </a:cubicBezTo>
                  <a:cubicBezTo>
                    <a:pt x="8854" y="7248"/>
                    <a:pt x="7784" y="5124"/>
                    <a:pt x="7784" y="5124"/>
                  </a:cubicBezTo>
                  <a:close/>
                </a:path>
              </a:pathLst>
            </a:custGeom>
            <a:solidFill>
              <a:srgbClr val="F0CA26"/>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E03557DA-3564-BD31-B453-FBBC760917E2}"/>
                </a:ext>
              </a:extLst>
            </p:cNvPr>
            <p:cNvSpPr/>
            <p:nvPr/>
          </p:nvSpPr>
          <p:spPr>
            <a:xfrm>
              <a:off x="5476985" y="4532653"/>
              <a:ext cx="7034" cy="5730"/>
            </a:xfrm>
            <a:custGeom>
              <a:avLst/>
              <a:gdLst>
                <a:gd name="connsiteX0" fmla="*/ 4548 w 7580"/>
                <a:gd name="connsiteY0" fmla="*/ 0 h 6194"/>
                <a:gd name="connsiteX1" fmla="*/ 1516 w 7580"/>
                <a:gd name="connsiteY1" fmla="*/ 1054 h 6194"/>
                <a:gd name="connsiteX2" fmla="*/ 8 w 7580"/>
                <a:gd name="connsiteY2" fmla="*/ 1962 h 6194"/>
                <a:gd name="connsiteX3" fmla="*/ 1824 w 7580"/>
                <a:gd name="connsiteY3" fmla="*/ 4687 h 6194"/>
                <a:gd name="connsiteX4" fmla="*/ 2878 w 7580"/>
                <a:gd name="connsiteY4" fmla="*/ 5594 h 6194"/>
                <a:gd name="connsiteX5" fmla="*/ 4548 w 7580"/>
                <a:gd name="connsiteY5" fmla="*/ 6195 h 6194"/>
                <a:gd name="connsiteX6" fmla="*/ 7435 w 7580"/>
                <a:gd name="connsiteY6" fmla="*/ 4687 h 6194"/>
                <a:gd name="connsiteX7" fmla="*/ 7580 w 7580"/>
                <a:gd name="connsiteY7" fmla="*/ 1508 h 6194"/>
                <a:gd name="connsiteX8" fmla="*/ 4548 w 7580"/>
                <a:gd name="connsiteY8" fmla="*/ 0 h 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80" h="6194">
                  <a:moveTo>
                    <a:pt x="4548" y="0"/>
                  </a:moveTo>
                  <a:cubicBezTo>
                    <a:pt x="3786" y="0"/>
                    <a:pt x="1516" y="1054"/>
                    <a:pt x="1516" y="1054"/>
                  </a:cubicBezTo>
                  <a:cubicBezTo>
                    <a:pt x="1516" y="1054"/>
                    <a:pt x="154" y="454"/>
                    <a:pt x="8" y="1962"/>
                  </a:cubicBezTo>
                  <a:cubicBezTo>
                    <a:pt x="-138" y="3470"/>
                    <a:pt x="1824" y="4687"/>
                    <a:pt x="1824" y="4687"/>
                  </a:cubicBezTo>
                  <a:lnTo>
                    <a:pt x="2878" y="5594"/>
                  </a:lnTo>
                  <a:lnTo>
                    <a:pt x="4548" y="6195"/>
                  </a:lnTo>
                  <a:lnTo>
                    <a:pt x="7435" y="4687"/>
                  </a:lnTo>
                  <a:lnTo>
                    <a:pt x="7580" y="1508"/>
                  </a:lnTo>
                  <a:lnTo>
                    <a:pt x="4548" y="0"/>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7" name="Freeform: Shape 16">
              <a:extLst>
                <a:ext uri="{FF2B5EF4-FFF2-40B4-BE49-F238E27FC236}">
                  <a16:creationId xmlns:a16="http://schemas.microsoft.com/office/drawing/2014/main" id="{DB043C8A-7B06-A7EB-8A7A-7E755E4A0C25}"/>
                </a:ext>
              </a:extLst>
            </p:cNvPr>
            <p:cNvSpPr/>
            <p:nvPr/>
          </p:nvSpPr>
          <p:spPr>
            <a:xfrm>
              <a:off x="5471297" y="4526720"/>
              <a:ext cx="4650" cy="3434"/>
            </a:xfrm>
            <a:custGeom>
              <a:avLst/>
              <a:gdLst>
                <a:gd name="connsiteX0" fmla="*/ 908 w 5010"/>
                <a:gd name="connsiteY0" fmla="*/ 0 h 3713"/>
                <a:gd name="connsiteX1" fmla="*/ 0 w 5010"/>
                <a:gd name="connsiteY1" fmla="*/ 1978 h 3713"/>
                <a:gd name="connsiteX2" fmla="*/ 2432 w 5010"/>
                <a:gd name="connsiteY2" fmla="*/ 3649 h 3713"/>
                <a:gd name="connsiteX3" fmla="*/ 5011 w 5010"/>
                <a:gd name="connsiteY3" fmla="*/ 3649 h 3713"/>
                <a:gd name="connsiteX4" fmla="*/ 3649 w 5010"/>
                <a:gd name="connsiteY4" fmla="*/ 16 h 3713"/>
                <a:gd name="connsiteX5" fmla="*/ 924 w 5010"/>
                <a:gd name="connsiteY5" fmla="*/ 16 h 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10" h="3713">
                  <a:moveTo>
                    <a:pt x="908" y="0"/>
                  </a:moveTo>
                  <a:lnTo>
                    <a:pt x="0" y="1978"/>
                  </a:lnTo>
                  <a:cubicBezTo>
                    <a:pt x="0" y="1978"/>
                    <a:pt x="1054" y="3487"/>
                    <a:pt x="2432" y="3649"/>
                  </a:cubicBezTo>
                  <a:cubicBezTo>
                    <a:pt x="3794" y="3795"/>
                    <a:pt x="5011" y="3649"/>
                    <a:pt x="5011" y="3649"/>
                  </a:cubicBezTo>
                  <a:lnTo>
                    <a:pt x="3649" y="16"/>
                  </a:lnTo>
                  <a:lnTo>
                    <a:pt x="924" y="16"/>
                  </a:lnTo>
                  <a:close/>
                </a:path>
              </a:pathLst>
            </a:custGeom>
            <a:solidFill>
              <a:schemeClr val="bg1"/>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BFA595D5-CB7D-2F2E-664A-47EEDE141C50}"/>
                </a:ext>
              </a:extLst>
            </p:cNvPr>
            <p:cNvSpPr/>
            <p:nvPr/>
          </p:nvSpPr>
          <p:spPr>
            <a:xfrm>
              <a:off x="5495979" y="4538120"/>
              <a:ext cx="7168" cy="4124"/>
            </a:xfrm>
            <a:custGeom>
              <a:avLst/>
              <a:gdLst>
                <a:gd name="connsiteX0" fmla="*/ 5011 w 7725"/>
                <a:gd name="connsiteY0" fmla="*/ 0 h 4459"/>
                <a:gd name="connsiteX1" fmla="*/ 1670 w 7725"/>
                <a:gd name="connsiteY1" fmla="*/ 0 h 4459"/>
                <a:gd name="connsiteX2" fmla="*/ 0 w 7725"/>
                <a:gd name="connsiteY2" fmla="*/ 1362 h 4459"/>
                <a:gd name="connsiteX3" fmla="*/ 1978 w 7725"/>
                <a:gd name="connsiteY3" fmla="*/ 4394 h 4459"/>
                <a:gd name="connsiteX4" fmla="*/ 7589 w 7725"/>
                <a:gd name="connsiteY4" fmla="*/ 4394 h 4459"/>
                <a:gd name="connsiteX5" fmla="*/ 7589 w 7725"/>
                <a:gd name="connsiteY5" fmla="*/ 908 h 4459"/>
                <a:gd name="connsiteX6" fmla="*/ 5011 w 7725"/>
                <a:gd name="connsiteY6" fmla="*/ 0 h 4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25" h="4459">
                  <a:moveTo>
                    <a:pt x="5011" y="0"/>
                  </a:moveTo>
                  <a:lnTo>
                    <a:pt x="1670" y="0"/>
                  </a:lnTo>
                  <a:cubicBezTo>
                    <a:pt x="1670" y="0"/>
                    <a:pt x="0" y="308"/>
                    <a:pt x="0" y="1362"/>
                  </a:cubicBezTo>
                  <a:cubicBezTo>
                    <a:pt x="0" y="2416"/>
                    <a:pt x="1978" y="4394"/>
                    <a:pt x="1978" y="4394"/>
                  </a:cubicBezTo>
                  <a:cubicBezTo>
                    <a:pt x="1978" y="4394"/>
                    <a:pt x="7281" y="4540"/>
                    <a:pt x="7589" y="4394"/>
                  </a:cubicBezTo>
                  <a:cubicBezTo>
                    <a:pt x="7897" y="4248"/>
                    <a:pt x="7589" y="908"/>
                    <a:pt x="7589" y="908"/>
                  </a:cubicBezTo>
                  <a:lnTo>
                    <a:pt x="5011" y="0"/>
                  </a:lnTo>
                  <a:close/>
                </a:path>
              </a:pathLst>
            </a:custGeom>
            <a:solidFill>
              <a:srgbClr val="F6DF7D"/>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 name="Freeform: Shape 7">
              <a:extLst>
                <a:ext uri="{FF2B5EF4-FFF2-40B4-BE49-F238E27FC236}">
                  <a16:creationId xmlns:a16="http://schemas.microsoft.com/office/drawing/2014/main" id="{C62AEB96-18A5-5697-947B-54D1BA274506}"/>
                </a:ext>
              </a:extLst>
            </p:cNvPr>
            <p:cNvSpPr/>
            <p:nvPr/>
          </p:nvSpPr>
          <p:spPr>
            <a:xfrm>
              <a:off x="8717963" y="4388681"/>
              <a:ext cx="26484" cy="45696"/>
            </a:xfrm>
            <a:custGeom>
              <a:avLst/>
              <a:gdLst>
                <a:gd name="connsiteX0" fmla="*/ 2976 w 28709"/>
                <a:gd name="connsiteY0" fmla="*/ 19102 h 49535"/>
                <a:gd name="connsiteX1" fmla="*/ 2084 w 28709"/>
                <a:gd name="connsiteY1" fmla="*/ 22458 h 49535"/>
                <a:gd name="connsiteX2" fmla="*/ 738 w 28709"/>
                <a:gd name="connsiteY2" fmla="*/ 24842 h 49535"/>
                <a:gd name="connsiteX3" fmla="*/ 8 w 28709"/>
                <a:gd name="connsiteY3" fmla="*/ 30404 h 49535"/>
                <a:gd name="connsiteX4" fmla="*/ 495 w 28709"/>
                <a:gd name="connsiteY4" fmla="*/ 38545 h 49535"/>
                <a:gd name="connsiteX5" fmla="*/ 2408 w 28709"/>
                <a:gd name="connsiteY5" fmla="*/ 44917 h 49535"/>
                <a:gd name="connsiteX6" fmla="*/ 7743 w 28709"/>
                <a:gd name="connsiteY6" fmla="*/ 47869 h 49535"/>
                <a:gd name="connsiteX7" fmla="*/ 11667 w 28709"/>
                <a:gd name="connsiteY7" fmla="*/ 49425 h 49535"/>
                <a:gd name="connsiteX8" fmla="*/ 15770 w 28709"/>
                <a:gd name="connsiteY8" fmla="*/ 48988 h 49535"/>
                <a:gd name="connsiteX9" fmla="*/ 27591 w 28709"/>
                <a:gd name="connsiteY9" fmla="*/ 38626 h 49535"/>
                <a:gd name="connsiteX10" fmla="*/ 28694 w 28709"/>
                <a:gd name="connsiteY10" fmla="*/ 35447 h 49535"/>
                <a:gd name="connsiteX11" fmla="*/ 28078 w 28709"/>
                <a:gd name="connsiteY11" fmla="*/ 31669 h 49535"/>
                <a:gd name="connsiteX12" fmla="*/ 25629 w 28709"/>
                <a:gd name="connsiteY12" fmla="*/ 23156 h 49535"/>
                <a:gd name="connsiteX13" fmla="*/ 24380 w 28709"/>
                <a:gd name="connsiteY13" fmla="*/ 19961 h 49535"/>
                <a:gd name="connsiteX14" fmla="*/ 20699 w 28709"/>
                <a:gd name="connsiteY14" fmla="*/ 17010 h 49535"/>
                <a:gd name="connsiteX15" fmla="*/ 19029 w 28709"/>
                <a:gd name="connsiteY15" fmla="*/ 15778 h 49535"/>
                <a:gd name="connsiteX16" fmla="*/ 18008 w 28709"/>
                <a:gd name="connsiteY16" fmla="*/ 14010 h 49535"/>
                <a:gd name="connsiteX17" fmla="*/ 14521 w 28709"/>
                <a:gd name="connsiteY17" fmla="*/ 7248 h 49535"/>
                <a:gd name="connsiteX18" fmla="*/ 11716 w 28709"/>
                <a:gd name="connsiteY18" fmla="*/ 5221 h 49535"/>
                <a:gd name="connsiteX19" fmla="*/ 10727 w 28709"/>
                <a:gd name="connsiteY19" fmla="*/ 3292 h 49535"/>
                <a:gd name="connsiteX20" fmla="*/ 6478 w 28709"/>
                <a:gd name="connsiteY20" fmla="*/ 16 h 49535"/>
                <a:gd name="connsiteX21" fmla="*/ 2765 w 28709"/>
                <a:gd name="connsiteY21" fmla="*/ 1719 h 49535"/>
                <a:gd name="connsiteX22" fmla="*/ 3073 w 28709"/>
                <a:gd name="connsiteY22" fmla="*/ 6421 h 49535"/>
                <a:gd name="connsiteX23" fmla="*/ 2943 w 28709"/>
                <a:gd name="connsiteY23" fmla="*/ 19118 h 49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709" h="49535">
                  <a:moveTo>
                    <a:pt x="2976" y="19102"/>
                  </a:moveTo>
                  <a:cubicBezTo>
                    <a:pt x="2797" y="20286"/>
                    <a:pt x="2570" y="21453"/>
                    <a:pt x="2084" y="22458"/>
                  </a:cubicBezTo>
                  <a:cubicBezTo>
                    <a:pt x="1678" y="23302"/>
                    <a:pt x="1127" y="23999"/>
                    <a:pt x="738" y="24842"/>
                  </a:cubicBezTo>
                  <a:cubicBezTo>
                    <a:pt x="8" y="26464"/>
                    <a:pt x="-24" y="28475"/>
                    <a:pt x="8" y="30404"/>
                  </a:cubicBezTo>
                  <a:cubicBezTo>
                    <a:pt x="57" y="33112"/>
                    <a:pt x="219" y="35836"/>
                    <a:pt x="495" y="38545"/>
                  </a:cubicBezTo>
                  <a:cubicBezTo>
                    <a:pt x="721" y="40815"/>
                    <a:pt x="1078" y="43247"/>
                    <a:pt x="2408" y="44917"/>
                  </a:cubicBezTo>
                  <a:cubicBezTo>
                    <a:pt x="3819" y="46685"/>
                    <a:pt x="5894" y="47090"/>
                    <a:pt x="7743" y="47869"/>
                  </a:cubicBezTo>
                  <a:cubicBezTo>
                    <a:pt x="9040" y="48404"/>
                    <a:pt x="10321" y="49166"/>
                    <a:pt x="11667" y="49425"/>
                  </a:cubicBezTo>
                  <a:cubicBezTo>
                    <a:pt x="13062" y="49701"/>
                    <a:pt x="14440" y="49425"/>
                    <a:pt x="15770" y="48988"/>
                  </a:cubicBezTo>
                  <a:cubicBezTo>
                    <a:pt x="20586" y="47415"/>
                    <a:pt x="24818" y="43701"/>
                    <a:pt x="27591" y="38626"/>
                  </a:cubicBezTo>
                  <a:cubicBezTo>
                    <a:pt x="28110" y="37669"/>
                    <a:pt x="28596" y="36631"/>
                    <a:pt x="28694" y="35447"/>
                  </a:cubicBezTo>
                  <a:cubicBezTo>
                    <a:pt x="28791" y="34183"/>
                    <a:pt x="28434" y="32901"/>
                    <a:pt x="28078" y="31669"/>
                  </a:cubicBezTo>
                  <a:cubicBezTo>
                    <a:pt x="27267" y="28831"/>
                    <a:pt x="26440" y="25994"/>
                    <a:pt x="25629" y="23156"/>
                  </a:cubicBezTo>
                  <a:cubicBezTo>
                    <a:pt x="25305" y="22037"/>
                    <a:pt x="24980" y="20902"/>
                    <a:pt x="24380" y="19961"/>
                  </a:cubicBezTo>
                  <a:cubicBezTo>
                    <a:pt x="23456" y="18518"/>
                    <a:pt x="22045" y="17772"/>
                    <a:pt x="20699" y="17010"/>
                  </a:cubicBezTo>
                  <a:cubicBezTo>
                    <a:pt x="20115" y="16686"/>
                    <a:pt x="19516" y="16329"/>
                    <a:pt x="19029" y="15778"/>
                  </a:cubicBezTo>
                  <a:cubicBezTo>
                    <a:pt x="18591" y="15275"/>
                    <a:pt x="18283" y="14643"/>
                    <a:pt x="18008" y="14010"/>
                  </a:cubicBezTo>
                  <a:cubicBezTo>
                    <a:pt x="16986" y="11610"/>
                    <a:pt x="16354" y="8708"/>
                    <a:pt x="14521" y="7248"/>
                  </a:cubicBezTo>
                  <a:cubicBezTo>
                    <a:pt x="13597" y="6518"/>
                    <a:pt x="12462" y="6227"/>
                    <a:pt x="11716" y="5221"/>
                  </a:cubicBezTo>
                  <a:cubicBezTo>
                    <a:pt x="11294" y="4654"/>
                    <a:pt x="11051" y="3940"/>
                    <a:pt x="10727" y="3292"/>
                  </a:cubicBezTo>
                  <a:cubicBezTo>
                    <a:pt x="9802" y="1443"/>
                    <a:pt x="8165" y="178"/>
                    <a:pt x="6478" y="16"/>
                  </a:cubicBezTo>
                  <a:cubicBezTo>
                    <a:pt x="5327" y="-98"/>
                    <a:pt x="3397" y="389"/>
                    <a:pt x="2765" y="1719"/>
                  </a:cubicBezTo>
                  <a:cubicBezTo>
                    <a:pt x="2165" y="3000"/>
                    <a:pt x="2895" y="4978"/>
                    <a:pt x="3073" y="6421"/>
                  </a:cubicBezTo>
                  <a:cubicBezTo>
                    <a:pt x="3624" y="10670"/>
                    <a:pt x="3575" y="14983"/>
                    <a:pt x="2943" y="19118"/>
                  </a:cubicBezTo>
                  <a:close/>
                </a:path>
              </a:pathLst>
            </a:custGeom>
            <a:solidFill>
              <a:schemeClr val="accent3"/>
            </a:solidFill>
            <a:ln w="63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2412" name="Oval 2411">
            <a:extLst>
              <a:ext uri="{FF2B5EF4-FFF2-40B4-BE49-F238E27FC236}">
                <a16:creationId xmlns:a16="http://schemas.microsoft.com/office/drawing/2014/main" id="{8A438DEB-8201-144E-9B7E-457144AE5EAE}"/>
              </a:ext>
            </a:extLst>
          </p:cNvPr>
          <p:cNvSpPr/>
          <p:nvPr/>
        </p:nvSpPr>
        <p:spPr>
          <a:xfrm>
            <a:off x="5612076" y="4663979"/>
            <a:ext cx="757464" cy="757463"/>
          </a:xfrm>
          <a:prstGeom prst="ellipse">
            <a:avLst/>
          </a:prstGeom>
          <a:solidFill>
            <a:schemeClr val="bg1">
              <a:alpha val="75000"/>
            </a:schemeClr>
          </a:solidFill>
          <a:ln w="38100">
            <a:solidFill>
              <a:srgbClr val="B4981C"/>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ysClr val="windowText" lastClr="000000"/>
                </a:solidFill>
                <a:effectLst/>
                <a:uLnTx/>
                <a:uFillTx/>
                <a:latin typeface="Calibri" panose="020F0502020204030204"/>
                <a:ea typeface="+mn-ea"/>
                <a:cs typeface="+mn-cs"/>
              </a:rPr>
              <a:t>Latin America and Caribbean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rPr>
              <a:t>1818–2615</a:t>
            </a:r>
            <a:endParaRPr kumimoji="0" lang="en-GB"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p:txBody>
      </p:sp>
      <p:sp>
        <p:nvSpPr>
          <p:cNvPr id="2413" name="Oval 2412">
            <a:extLst>
              <a:ext uri="{FF2B5EF4-FFF2-40B4-BE49-F238E27FC236}">
                <a16:creationId xmlns:a16="http://schemas.microsoft.com/office/drawing/2014/main" id="{02AD31E8-8263-7FCB-065A-E71983DCF6F8}"/>
              </a:ext>
            </a:extLst>
          </p:cNvPr>
          <p:cNvSpPr/>
          <p:nvPr/>
        </p:nvSpPr>
        <p:spPr>
          <a:xfrm>
            <a:off x="5038338" y="2805221"/>
            <a:ext cx="757464" cy="757463"/>
          </a:xfrm>
          <a:prstGeom prst="ellipse">
            <a:avLst/>
          </a:prstGeom>
          <a:solidFill>
            <a:schemeClr val="bg1">
              <a:alpha val="75000"/>
            </a:schemeClr>
          </a:solidFill>
          <a:ln w="38100">
            <a:solidFill>
              <a:schemeClr val="accent6">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ysClr val="windowText" lastClr="000000"/>
                </a:solidFill>
                <a:effectLst/>
                <a:uLnTx/>
                <a:uFillTx/>
                <a:latin typeface="Calibri" panose="020F0502020204030204"/>
                <a:ea typeface="+mn-ea"/>
                <a:cs typeface="+mn-cs"/>
              </a:rPr>
              <a:t>North America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rPr>
              <a:t>1025–1475</a:t>
            </a:r>
            <a:endParaRPr kumimoji="0" lang="en-GB"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p:txBody>
      </p:sp>
      <p:sp>
        <p:nvSpPr>
          <p:cNvPr id="2414" name="Oval 2413">
            <a:extLst>
              <a:ext uri="{FF2B5EF4-FFF2-40B4-BE49-F238E27FC236}">
                <a16:creationId xmlns:a16="http://schemas.microsoft.com/office/drawing/2014/main" id="{12B1598B-6366-9D64-14DB-7324950B2BA6}"/>
              </a:ext>
            </a:extLst>
          </p:cNvPr>
          <p:cNvSpPr/>
          <p:nvPr/>
        </p:nvSpPr>
        <p:spPr>
          <a:xfrm>
            <a:off x="7476582" y="2879194"/>
            <a:ext cx="757464" cy="757463"/>
          </a:xfrm>
          <a:prstGeom prst="ellipse">
            <a:avLst/>
          </a:prstGeom>
          <a:solidFill>
            <a:schemeClr val="bg1">
              <a:alpha val="75000"/>
            </a:schemeClr>
          </a:solidFill>
          <a:ln w="38100">
            <a:solidFill>
              <a:srgbClr val="019FAC"/>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ysClr val="windowText" lastClr="000000"/>
                </a:solidFill>
                <a:effectLst/>
                <a:uLnTx/>
                <a:uFillTx/>
                <a:latin typeface="Calibri" panose="020F0502020204030204"/>
                <a:ea typeface="+mn-ea"/>
                <a:cs typeface="+mn-cs"/>
              </a:rPr>
              <a:t>Europe</a:t>
            </a:r>
          </a:p>
          <a:p>
            <a:pPr marL="0" marR="0" lvl="0" indent="0" algn="ct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rPr>
              <a:t>2078–2990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ysClr val="windowText" lastClr="000000"/>
                </a:solidFill>
                <a:effectLst/>
                <a:uLnTx/>
                <a:uFillTx/>
                <a:latin typeface="Calibri" panose="020F0502020204030204"/>
                <a:ea typeface="+mn-ea"/>
                <a:cs typeface="+mn-cs"/>
              </a:rPr>
              <a:t>EU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rPr>
              <a:t>1245–1792</a:t>
            </a:r>
            <a:endParaRPr kumimoji="0" lang="en-GB"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p:txBody>
      </p:sp>
      <p:sp>
        <p:nvSpPr>
          <p:cNvPr id="2415" name="Oval 2414">
            <a:extLst>
              <a:ext uri="{FF2B5EF4-FFF2-40B4-BE49-F238E27FC236}">
                <a16:creationId xmlns:a16="http://schemas.microsoft.com/office/drawing/2014/main" id="{91109DA5-52DE-0FC5-7FBB-211B17F3DA4D}"/>
              </a:ext>
            </a:extLst>
          </p:cNvPr>
          <p:cNvSpPr/>
          <p:nvPr/>
        </p:nvSpPr>
        <p:spPr>
          <a:xfrm>
            <a:off x="7391686" y="4177243"/>
            <a:ext cx="695889" cy="695888"/>
          </a:xfrm>
          <a:prstGeom prst="ellipse">
            <a:avLst/>
          </a:prstGeom>
          <a:solidFill>
            <a:schemeClr val="bg1">
              <a:alpha val="75000"/>
            </a:schemeClr>
          </a:solidFill>
          <a:ln w="38100">
            <a:solidFill>
              <a:srgbClr val="503693"/>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ysClr val="windowText" lastClr="000000"/>
                </a:solidFill>
                <a:effectLst/>
                <a:uLnTx/>
                <a:uFillTx/>
                <a:latin typeface="Calibri" panose="020F0502020204030204"/>
                <a:ea typeface="+mn-ea"/>
                <a:cs typeface="+mn-cs"/>
              </a:rPr>
              <a:t>Africa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rPr>
              <a:t>3726–5362</a:t>
            </a:r>
            <a:endParaRPr kumimoji="0" lang="en-GB"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p:txBody>
      </p:sp>
      <p:sp>
        <p:nvSpPr>
          <p:cNvPr id="2416" name="Oval 2415">
            <a:extLst>
              <a:ext uri="{FF2B5EF4-FFF2-40B4-BE49-F238E27FC236}">
                <a16:creationId xmlns:a16="http://schemas.microsoft.com/office/drawing/2014/main" id="{500CC4CE-29A6-FD6D-2F2D-4432563A5B72}"/>
              </a:ext>
            </a:extLst>
          </p:cNvPr>
          <p:cNvSpPr/>
          <p:nvPr/>
        </p:nvSpPr>
        <p:spPr>
          <a:xfrm>
            <a:off x="10105363" y="4782185"/>
            <a:ext cx="521053" cy="521052"/>
          </a:xfrm>
          <a:prstGeom prst="ellipse">
            <a:avLst/>
          </a:prstGeom>
          <a:solidFill>
            <a:schemeClr val="bg1">
              <a:alpha val="75000"/>
            </a:schemeClr>
          </a:solidFill>
          <a:ln w="38100">
            <a:solidFill>
              <a:srgbClr val="5A7303"/>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ysClr val="windowText" lastClr="000000"/>
                </a:solidFill>
                <a:effectLst/>
                <a:uLnTx/>
                <a:uFillTx/>
                <a:latin typeface="Calibri" panose="020F0502020204030204"/>
                <a:ea typeface="+mn-ea"/>
                <a:cs typeface="+mn-cs"/>
              </a:rPr>
              <a:t>Oceania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rPr>
              <a:t>118–170</a:t>
            </a:r>
            <a:endParaRPr kumimoji="0" lang="en-GB"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p:txBody>
      </p:sp>
      <p:sp>
        <p:nvSpPr>
          <p:cNvPr id="2417" name="Oval 2416">
            <a:extLst>
              <a:ext uri="{FF2B5EF4-FFF2-40B4-BE49-F238E27FC236}">
                <a16:creationId xmlns:a16="http://schemas.microsoft.com/office/drawing/2014/main" id="{0ECC26AB-A9F7-FD37-3849-1530CEAEC021}"/>
              </a:ext>
            </a:extLst>
          </p:cNvPr>
          <p:cNvSpPr/>
          <p:nvPr/>
        </p:nvSpPr>
        <p:spPr>
          <a:xfrm>
            <a:off x="8911822" y="2696650"/>
            <a:ext cx="1152698" cy="1152697"/>
          </a:xfrm>
          <a:prstGeom prst="ellipse">
            <a:avLst/>
          </a:prstGeom>
          <a:solidFill>
            <a:schemeClr val="bg1">
              <a:alpha val="75000"/>
            </a:schemeClr>
          </a:solidFill>
          <a:ln w="38100">
            <a:solidFill>
              <a:srgbClr val="B2421B"/>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ysClr val="windowText" lastClr="000000"/>
                </a:solidFill>
                <a:effectLst/>
                <a:uLnTx/>
                <a:uFillTx/>
                <a:latin typeface="Calibri" panose="020F0502020204030204"/>
                <a:ea typeface="+mn-ea"/>
                <a:cs typeface="+mn-cs"/>
              </a:rPr>
              <a:t>Asia</a:t>
            </a:r>
          </a:p>
          <a:p>
            <a:pPr marL="0" marR="0" lvl="0" indent="0" algn="ct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rPr>
              <a:t>12,902–18,564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ysClr val="windowText" lastClr="000000"/>
                </a:solidFill>
                <a:effectLst/>
                <a:uLnTx/>
                <a:uFillTx/>
                <a:latin typeface="Calibri" panose="020F0502020204030204"/>
                <a:ea typeface="+mn-ea"/>
                <a:cs typeface="+mn-cs"/>
              </a:rPr>
              <a:t>China</a:t>
            </a:r>
          </a:p>
          <a:p>
            <a:pPr marL="0" marR="0" lvl="0" indent="0" algn="ct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rPr>
              <a:t>4001–5757</a:t>
            </a:r>
            <a:endParaRPr kumimoji="0" lang="en-GB"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ysClr val="windowText" lastClr="000000"/>
                </a:solidFill>
                <a:effectLst/>
                <a:uLnTx/>
                <a:uFillTx/>
                <a:latin typeface="Calibri" panose="020F0502020204030204"/>
                <a:ea typeface="+mn-ea"/>
                <a:cs typeface="+mn-cs"/>
              </a:rPr>
              <a:t>India</a:t>
            </a:r>
          </a:p>
          <a:p>
            <a:pPr marL="0" marR="0" lvl="0" indent="0" algn="ctr" defTabSz="914400" rtl="0" eaLnBrk="1" fontAlgn="auto" latinLnBrk="0" hangingPunct="1">
              <a:lnSpc>
                <a:spcPct val="100000"/>
              </a:lnSpc>
              <a:spcBef>
                <a:spcPts val="0"/>
              </a:spcBef>
              <a:spcAft>
                <a:spcPts val="300"/>
              </a:spcAft>
              <a:buClrTx/>
              <a:buSzTx/>
              <a:buFontTx/>
              <a:buNone/>
              <a:tabLst/>
              <a:defRPr/>
            </a:pPr>
            <a:r>
              <a:rPr kumimoji="0" lang="en-US" sz="800" b="0" i="0" u="none" strike="noStrike" kern="1200" cap="none" spc="0" normalizeH="0" baseline="0" noProof="0" dirty="0">
                <a:ln>
                  <a:noFill/>
                </a:ln>
                <a:solidFill>
                  <a:sysClr val="windowText" lastClr="000000"/>
                </a:solidFill>
                <a:effectLst/>
                <a:uLnTx/>
                <a:uFillTx/>
                <a:latin typeface="Calibri" panose="020F0502020204030204"/>
                <a:ea typeface="+mn-ea"/>
                <a:cs typeface="+mn-cs"/>
              </a:rPr>
              <a:t>3798–5465</a:t>
            </a:r>
            <a:r>
              <a:rPr kumimoji="0" lang="en-US" sz="800" b="0" i="0" u="none" strike="noStrike" kern="1200" cap="none" spc="0" normalizeH="0" baseline="30000" noProof="0" dirty="0">
                <a:ln>
                  <a:noFill/>
                </a:ln>
                <a:solidFill>
                  <a:sysClr val="windowText" lastClr="000000"/>
                </a:solidFill>
                <a:effectLst/>
                <a:uLnTx/>
                <a:uFillTx/>
                <a:latin typeface="Calibri" panose="020F0502020204030204"/>
                <a:ea typeface="+mn-ea"/>
                <a:cs typeface="+mn-cs"/>
              </a:rPr>
              <a:t>†</a:t>
            </a:r>
            <a:endParaRPr kumimoji="0" lang="en-GB" sz="800" b="0" i="0" u="none" strike="noStrike" kern="1200" cap="none" spc="0" normalizeH="0" baseline="30000" noProof="0" dirty="0">
              <a:ln>
                <a:noFill/>
              </a:ln>
              <a:solidFill>
                <a:sysClr val="windowText" lastClr="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107849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962C3F-AF43-5244-09AA-30A379972C9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8621E94-82EA-ECCF-3592-79E58CCDA672}"/>
              </a:ext>
            </a:extLst>
          </p:cNvPr>
          <p:cNvSpPr>
            <a:spLocks noGrp="1"/>
          </p:cNvSpPr>
          <p:nvPr>
            <p:ph type="title"/>
          </p:nvPr>
        </p:nvSpPr>
        <p:spPr/>
        <p:txBody>
          <a:bodyPr/>
          <a:lstStyle/>
          <a:p>
            <a:r>
              <a:rPr lang="en-US" dirty="0"/>
              <a:t>HICC</a:t>
            </a:r>
            <a:endParaRPr lang="en-GB" dirty="0"/>
          </a:p>
        </p:txBody>
      </p:sp>
      <p:sp>
        <p:nvSpPr>
          <p:cNvPr id="3" name="Text Placeholder 2">
            <a:extLst>
              <a:ext uri="{FF2B5EF4-FFF2-40B4-BE49-F238E27FC236}">
                <a16:creationId xmlns:a16="http://schemas.microsoft.com/office/drawing/2014/main" id="{FBE7B149-693F-55DD-1E8B-2957311620BE}"/>
              </a:ext>
            </a:extLst>
          </p:cNvPr>
          <p:cNvSpPr>
            <a:spLocks noGrp="1"/>
          </p:cNvSpPr>
          <p:nvPr>
            <p:ph type="body" sz="quarter" idx="13"/>
          </p:nvPr>
        </p:nvSpPr>
        <p:spPr>
          <a:xfrm>
            <a:off x="429683" y="1433232"/>
            <a:ext cx="4724521" cy="4821443"/>
          </a:xfrm>
        </p:spPr>
        <p:txBody>
          <a:bodyPr/>
          <a:lstStyle/>
          <a:p>
            <a:pPr marL="0" indent="0">
              <a:spcAft>
                <a:spcPts val="1200"/>
              </a:spcAft>
              <a:buNone/>
            </a:pPr>
            <a:r>
              <a:rPr lang="en-US" sz="2400" b="1" dirty="0"/>
              <a:t>How big is HICC?</a:t>
            </a:r>
          </a:p>
          <a:p>
            <a:pPr>
              <a:spcAft>
                <a:spcPts val="1200"/>
              </a:spcAft>
            </a:pPr>
            <a:r>
              <a:rPr lang="en-US" sz="2400" dirty="0"/>
              <a:t>Data on &gt;990 patients with </a:t>
            </a:r>
            <a:r>
              <a:rPr lang="en-US" sz="2400" dirty="0" err="1"/>
              <a:t>HoFH</a:t>
            </a:r>
            <a:r>
              <a:rPr lang="en-US" sz="2400" dirty="0"/>
              <a:t> (and counting!)</a:t>
            </a:r>
          </a:p>
          <a:p>
            <a:pPr>
              <a:spcAft>
                <a:spcPts val="1200"/>
              </a:spcAft>
            </a:pPr>
            <a:r>
              <a:rPr lang="en-US" sz="2400" dirty="0"/>
              <a:t>From &gt;160 contributors over </a:t>
            </a:r>
            <a:br>
              <a:rPr lang="en-US" sz="2400" dirty="0"/>
            </a:br>
            <a:r>
              <a:rPr lang="en-US" sz="2400" dirty="0"/>
              <a:t>90 institutions in 44 countries</a:t>
            </a:r>
          </a:p>
          <a:p>
            <a:pPr>
              <a:spcAft>
                <a:spcPts val="1200"/>
              </a:spcAft>
            </a:pPr>
            <a:endParaRPr lang="en-GB" sz="2400" dirty="0"/>
          </a:p>
        </p:txBody>
      </p:sp>
      <p:sp>
        <p:nvSpPr>
          <p:cNvPr id="6" name="Footer Placeholder 3">
            <a:extLst>
              <a:ext uri="{FF2B5EF4-FFF2-40B4-BE49-F238E27FC236}">
                <a16:creationId xmlns:a16="http://schemas.microsoft.com/office/drawing/2014/main" id="{1BDC6FD3-7597-1BDE-2E92-39391F386677}"/>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endPar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5" name="Slide Number Placeholder 4">
            <a:extLst>
              <a:ext uri="{FF2B5EF4-FFF2-40B4-BE49-F238E27FC236}">
                <a16:creationId xmlns:a16="http://schemas.microsoft.com/office/drawing/2014/main" id="{73371EA1-C347-7401-63AF-44064D970413}"/>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13</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4" name="TextBox 3">
            <a:extLst>
              <a:ext uri="{FF2B5EF4-FFF2-40B4-BE49-F238E27FC236}">
                <a16:creationId xmlns:a16="http://schemas.microsoft.com/office/drawing/2014/main" id="{8D9E5A2A-798E-D1D9-B04F-9160467E5509}"/>
              </a:ext>
            </a:extLst>
          </p:cNvPr>
          <p:cNvSpPr txBox="1"/>
          <p:nvPr/>
        </p:nvSpPr>
        <p:spPr>
          <a:xfrm>
            <a:off x="333342" y="5996177"/>
            <a:ext cx="10927290" cy="461665"/>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HICC, HoFH International Clinical Collaboration; </a:t>
            </a:r>
            <a:r>
              <a:rPr kumimoji="0" lang="en-GB" sz="1200" b="0" i="0" u="none" strike="noStrike" kern="1200" cap="none" spc="0" normalizeH="0" baseline="0" noProof="0" dirty="0" err="1">
                <a:ln>
                  <a:noFill/>
                </a:ln>
                <a:solidFill>
                  <a:srgbClr val="000000"/>
                </a:solidFill>
                <a:effectLst/>
                <a:uLnTx/>
                <a:uFillTx/>
                <a:latin typeface="Calibri" panose="020F0502020204030204"/>
                <a:ea typeface="+mn-ea"/>
                <a:cs typeface="+mn-cs"/>
              </a:rPr>
              <a:t>HoFH</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homozygous familial hypercholesterolaemia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Overview of study provided by speaker – academic in confidence – do not copy</a:t>
            </a:r>
          </a:p>
        </p:txBody>
      </p:sp>
      <p:pic>
        <p:nvPicPr>
          <p:cNvPr id="11" name="Picture 10">
            <a:extLst>
              <a:ext uri="{FF2B5EF4-FFF2-40B4-BE49-F238E27FC236}">
                <a16:creationId xmlns:a16="http://schemas.microsoft.com/office/drawing/2014/main" id="{7184A3B4-4E49-4AA0-B64D-0E1F4E3DB4B9}"/>
              </a:ext>
            </a:extLst>
          </p:cNvPr>
          <p:cNvPicPr>
            <a:picLocks noChangeAspect="1"/>
          </p:cNvPicPr>
          <p:nvPr/>
        </p:nvPicPr>
        <p:blipFill>
          <a:blip r:embed="rId3"/>
          <a:srcRect r="49994" b="36413"/>
          <a:stretch/>
        </p:blipFill>
        <p:spPr>
          <a:xfrm>
            <a:off x="6777522" y="36650"/>
            <a:ext cx="5143774" cy="1401833"/>
          </a:xfrm>
          <a:prstGeom prst="rect">
            <a:avLst/>
          </a:prstGeom>
        </p:spPr>
      </p:pic>
      <p:sp>
        <p:nvSpPr>
          <p:cNvPr id="7" name="TextBox 6">
            <a:extLst>
              <a:ext uri="{FF2B5EF4-FFF2-40B4-BE49-F238E27FC236}">
                <a16:creationId xmlns:a16="http://schemas.microsoft.com/office/drawing/2014/main" id="{C6C3598D-3D7F-66D0-5B14-2BF07A90A2C2}"/>
              </a:ext>
            </a:extLst>
          </p:cNvPr>
          <p:cNvSpPr txBox="1"/>
          <p:nvPr/>
        </p:nvSpPr>
        <p:spPr>
          <a:xfrm>
            <a:off x="429683" y="5147769"/>
            <a:ext cx="3986373" cy="553998"/>
          </a:xfrm>
          <a:prstGeom prst="rect">
            <a:avLst/>
          </a:prstGeom>
          <a:noFill/>
        </p:spPr>
        <p:txBody>
          <a:bodyPr wrap="squar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a:t>
            </a:r>
            <a:r>
              <a:rPr kumimoji="0" lang="en-US" sz="1800" b="0" i="1" u="none" strike="noStrike" kern="1200" cap="none" spc="0" normalizeH="0" baseline="0" noProof="0" dirty="0">
                <a:ln>
                  <a:noFill/>
                </a:ln>
                <a:solidFill>
                  <a:srgbClr val="000000"/>
                </a:solidFill>
                <a:effectLst/>
                <a:uLnTx/>
                <a:uFillTx/>
                <a:latin typeface="Calibri" panose="020F0502020204030204"/>
                <a:ea typeface="+mn-ea"/>
                <a:cs typeface="+mn-cs"/>
              </a:rPr>
              <a:t>Little by little, a little becomes a lot</a:t>
            </a: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Tanzanian proverb</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DEF0691E-4959-D4AE-FF7E-F6F20A5C6F41}"/>
              </a:ext>
            </a:extLst>
          </p:cNvPr>
          <p:cNvGrpSpPr/>
          <p:nvPr/>
        </p:nvGrpSpPr>
        <p:grpSpPr>
          <a:xfrm>
            <a:off x="5622621" y="1157303"/>
            <a:ext cx="6094573" cy="4826545"/>
            <a:chOff x="3111123" y="1157303"/>
            <a:chExt cx="6094573" cy="4826545"/>
          </a:xfrm>
        </p:grpSpPr>
        <p:grpSp>
          <p:nvGrpSpPr>
            <p:cNvPr id="15" name="Group 14">
              <a:extLst>
                <a:ext uri="{FF2B5EF4-FFF2-40B4-BE49-F238E27FC236}">
                  <a16:creationId xmlns:a16="http://schemas.microsoft.com/office/drawing/2014/main" id="{0ACEC591-3DE6-6B9E-1AB4-84C9AA3A246D}"/>
                </a:ext>
              </a:extLst>
            </p:cNvPr>
            <p:cNvGrpSpPr/>
            <p:nvPr/>
          </p:nvGrpSpPr>
          <p:grpSpPr>
            <a:xfrm>
              <a:off x="4589972" y="1568679"/>
              <a:ext cx="4287327" cy="4164746"/>
              <a:chOff x="4589972" y="1568679"/>
              <a:chExt cx="4287327" cy="4164746"/>
            </a:xfrm>
          </p:grpSpPr>
          <p:sp>
            <p:nvSpPr>
              <p:cNvPr id="72" name="Rectangle 71">
                <a:extLst>
                  <a:ext uri="{FF2B5EF4-FFF2-40B4-BE49-F238E27FC236}">
                    <a16:creationId xmlns:a16="http://schemas.microsoft.com/office/drawing/2014/main" id="{7C4C23BB-275C-D9C4-FABB-85583AED2839}"/>
                  </a:ext>
                </a:extLst>
              </p:cNvPr>
              <p:cNvSpPr/>
              <p:nvPr/>
            </p:nvSpPr>
            <p:spPr>
              <a:xfrm>
                <a:off x="4589975" y="1568679"/>
                <a:ext cx="3960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3" name="Rectangle 72">
                <a:extLst>
                  <a:ext uri="{FF2B5EF4-FFF2-40B4-BE49-F238E27FC236}">
                    <a16:creationId xmlns:a16="http://schemas.microsoft.com/office/drawing/2014/main" id="{CE58263D-1A67-CD52-D21F-9356C1A11952}"/>
                  </a:ext>
                </a:extLst>
              </p:cNvPr>
              <p:cNvSpPr/>
              <p:nvPr/>
            </p:nvSpPr>
            <p:spPr>
              <a:xfrm>
                <a:off x="4589975" y="1662023"/>
                <a:ext cx="3960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4" name="Rectangle 73">
                <a:extLst>
                  <a:ext uri="{FF2B5EF4-FFF2-40B4-BE49-F238E27FC236}">
                    <a16:creationId xmlns:a16="http://schemas.microsoft.com/office/drawing/2014/main" id="{0238B453-3151-CC02-007A-6BA4EF3F3C8C}"/>
                  </a:ext>
                </a:extLst>
              </p:cNvPr>
              <p:cNvSpPr/>
              <p:nvPr/>
            </p:nvSpPr>
            <p:spPr>
              <a:xfrm>
                <a:off x="4589975" y="1755367"/>
                <a:ext cx="7560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5" name="Rectangle 74">
                <a:extLst>
                  <a:ext uri="{FF2B5EF4-FFF2-40B4-BE49-F238E27FC236}">
                    <a16:creationId xmlns:a16="http://schemas.microsoft.com/office/drawing/2014/main" id="{E036EB74-D887-F81C-30B9-9725B8C2792A}"/>
                  </a:ext>
                </a:extLst>
              </p:cNvPr>
              <p:cNvSpPr/>
              <p:nvPr/>
            </p:nvSpPr>
            <p:spPr>
              <a:xfrm>
                <a:off x="4589975" y="1848711"/>
                <a:ext cx="7920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6" name="Rectangle 75">
                <a:extLst>
                  <a:ext uri="{FF2B5EF4-FFF2-40B4-BE49-F238E27FC236}">
                    <a16:creationId xmlns:a16="http://schemas.microsoft.com/office/drawing/2014/main" id="{736CE14D-7169-4989-0F37-C93254CB2860}"/>
                  </a:ext>
                </a:extLst>
              </p:cNvPr>
              <p:cNvSpPr/>
              <p:nvPr/>
            </p:nvSpPr>
            <p:spPr>
              <a:xfrm>
                <a:off x="4589975" y="1942055"/>
                <a:ext cx="7920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7" name="Rectangle 76">
                <a:extLst>
                  <a:ext uri="{FF2B5EF4-FFF2-40B4-BE49-F238E27FC236}">
                    <a16:creationId xmlns:a16="http://schemas.microsoft.com/office/drawing/2014/main" id="{AB65FA36-DE45-E41D-8742-2F1F2379C841}"/>
                  </a:ext>
                </a:extLst>
              </p:cNvPr>
              <p:cNvSpPr/>
              <p:nvPr/>
            </p:nvSpPr>
            <p:spPr>
              <a:xfrm>
                <a:off x="4589975" y="2035399"/>
                <a:ext cx="7920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8" name="Rectangle 77">
                <a:extLst>
                  <a:ext uri="{FF2B5EF4-FFF2-40B4-BE49-F238E27FC236}">
                    <a16:creationId xmlns:a16="http://schemas.microsoft.com/office/drawing/2014/main" id="{08770B82-7CB8-D3DD-1E5A-F39F0B2ED9E0}"/>
                  </a:ext>
                </a:extLst>
              </p:cNvPr>
              <p:cNvSpPr/>
              <p:nvPr/>
            </p:nvSpPr>
            <p:spPr>
              <a:xfrm>
                <a:off x="4589975" y="2128743"/>
                <a:ext cx="11160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9" name="Rectangle 78">
                <a:extLst>
                  <a:ext uri="{FF2B5EF4-FFF2-40B4-BE49-F238E27FC236}">
                    <a16:creationId xmlns:a16="http://schemas.microsoft.com/office/drawing/2014/main" id="{D020B3CB-C613-0FCC-DA8E-92240EAA1859}"/>
                  </a:ext>
                </a:extLst>
              </p:cNvPr>
              <p:cNvSpPr/>
              <p:nvPr/>
            </p:nvSpPr>
            <p:spPr>
              <a:xfrm>
                <a:off x="4589974" y="2222087"/>
                <a:ext cx="153475"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0" name="Rectangle 79">
                <a:extLst>
                  <a:ext uri="{FF2B5EF4-FFF2-40B4-BE49-F238E27FC236}">
                    <a16:creationId xmlns:a16="http://schemas.microsoft.com/office/drawing/2014/main" id="{B2DF1CA4-DF59-47AD-B373-E0A8DEC74A74}"/>
                  </a:ext>
                </a:extLst>
              </p:cNvPr>
              <p:cNvSpPr/>
              <p:nvPr/>
            </p:nvSpPr>
            <p:spPr>
              <a:xfrm>
                <a:off x="4589975" y="2315431"/>
                <a:ext cx="153474"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C1950B7F-23A9-8378-535C-3F2397BD8807}"/>
                  </a:ext>
                </a:extLst>
              </p:cNvPr>
              <p:cNvSpPr/>
              <p:nvPr/>
            </p:nvSpPr>
            <p:spPr>
              <a:xfrm>
                <a:off x="4589975" y="2408775"/>
                <a:ext cx="153474"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2" name="Rectangle 81">
                <a:extLst>
                  <a:ext uri="{FF2B5EF4-FFF2-40B4-BE49-F238E27FC236}">
                    <a16:creationId xmlns:a16="http://schemas.microsoft.com/office/drawing/2014/main" id="{49095E86-27CE-A896-F9B5-CC8BAD3A9D2F}"/>
                  </a:ext>
                </a:extLst>
              </p:cNvPr>
              <p:cNvSpPr/>
              <p:nvPr/>
            </p:nvSpPr>
            <p:spPr>
              <a:xfrm>
                <a:off x="4589975" y="2502119"/>
                <a:ext cx="153474"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3" name="Rectangle 82">
                <a:extLst>
                  <a:ext uri="{FF2B5EF4-FFF2-40B4-BE49-F238E27FC236}">
                    <a16:creationId xmlns:a16="http://schemas.microsoft.com/office/drawing/2014/main" id="{7FA5F905-3A13-3246-7644-E8E2E72034B6}"/>
                  </a:ext>
                </a:extLst>
              </p:cNvPr>
              <p:cNvSpPr/>
              <p:nvPr/>
            </p:nvSpPr>
            <p:spPr>
              <a:xfrm>
                <a:off x="4589975" y="2595463"/>
                <a:ext cx="189194"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4" name="Rectangle 83">
                <a:extLst>
                  <a:ext uri="{FF2B5EF4-FFF2-40B4-BE49-F238E27FC236}">
                    <a16:creationId xmlns:a16="http://schemas.microsoft.com/office/drawing/2014/main" id="{D8CEA1FF-69AB-671B-6B8F-8CFDCA848FC2}"/>
                  </a:ext>
                </a:extLst>
              </p:cNvPr>
              <p:cNvSpPr/>
              <p:nvPr/>
            </p:nvSpPr>
            <p:spPr>
              <a:xfrm>
                <a:off x="4589975" y="2688807"/>
                <a:ext cx="189194"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5" name="Rectangle 84">
                <a:extLst>
                  <a:ext uri="{FF2B5EF4-FFF2-40B4-BE49-F238E27FC236}">
                    <a16:creationId xmlns:a16="http://schemas.microsoft.com/office/drawing/2014/main" id="{028B1734-FD65-4425-B39C-790260C397B7}"/>
                  </a:ext>
                </a:extLst>
              </p:cNvPr>
              <p:cNvSpPr/>
              <p:nvPr/>
            </p:nvSpPr>
            <p:spPr>
              <a:xfrm>
                <a:off x="4589975" y="2782151"/>
                <a:ext cx="189194"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6" name="Rectangle 85">
                <a:extLst>
                  <a:ext uri="{FF2B5EF4-FFF2-40B4-BE49-F238E27FC236}">
                    <a16:creationId xmlns:a16="http://schemas.microsoft.com/office/drawing/2014/main" id="{37A98360-ED90-4B5A-0E6B-C9EDBF615E45}"/>
                  </a:ext>
                </a:extLst>
              </p:cNvPr>
              <p:cNvSpPr/>
              <p:nvPr/>
            </p:nvSpPr>
            <p:spPr>
              <a:xfrm>
                <a:off x="4589975" y="2875495"/>
                <a:ext cx="22680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7" name="Rectangle 86">
                <a:extLst>
                  <a:ext uri="{FF2B5EF4-FFF2-40B4-BE49-F238E27FC236}">
                    <a16:creationId xmlns:a16="http://schemas.microsoft.com/office/drawing/2014/main" id="{1190CE0A-8615-0A9E-8C1A-5D5D8ADD4FB4}"/>
                  </a:ext>
                </a:extLst>
              </p:cNvPr>
              <p:cNvSpPr/>
              <p:nvPr/>
            </p:nvSpPr>
            <p:spPr>
              <a:xfrm>
                <a:off x="4589975" y="2968839"/>
                <a:ext cx="22680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8" name="Rectangle 87">
                <a:extLst>
                  <a:ext uri="{FF2B5EF4-FFF2-40B4-BE49-F238E27FC236}">
                    <a16:creationId xmlns:a16="http://schemas.microsoft.com/office/drawing/2014/main" id="{08538BE9-8E86-4446-DD5E-8EA2E47E9449}"/>
                  </a:ext>
                </a:extLst>
              </p:cNvPr>
              <p:cNvSpPr/>
              <p:nvPr/>
            </p:nvSpPr>
            <p:spPr>
              <a:xfrm>
                <a:off x="4589974" y="3062183"/>
                <a:ext cx="260631"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64DD3CA5-FCB3-971E-0288-785B99CBADD7}"/>
                  </a:ext>
                </a:extLst>
              </p:cNvPr>
              <p:cNvSpPr/>
              <p:nvPr/>
            </p:nvSpPr>
            <p:spPr>
              <a:xfrm>
                <a:off x="4589974" y="3155527"/>
                <a:ext cx="298731"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0" name="Rectangle 89">
                <a:extLst>
                  <a:ext uri="{FF2B5EF4-FFF2-40B4-BE49-F238E27FC236}">
                    <a16:creationId xmlns:a16="http://schemas.microsoft.com/office/drawing/2014/main" id="{E509F07A-5544-36BD-8B2A-9B347956BC66}"/>
                  </a:ext>
                </a:extLst>
              </p:cNvPr>
              <p:cNvSpPr/>
              <p:nvPr/>
            </p:nvSpPr>
            <p:spPr>
              <a:xfrm>
                <a:off x="4589974" y="3248871"/>
                <a:ext cx="336831"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1" name="Rectangle 90">
                <a:extLst>
                  <a:ext uri="{FF2B5EF4-FFF2-40B4-BE49-F238E27FC236}">
                    <a16:creationId xmlns:a16="http://schemas.microsoft.com/office/drawing/2014/main" id="{63D9CBAD-104F-C549-8E9F-40E201FF35B2}"/>
                  </a:ext>
                </a:extLst>
              </p:cNvPr>
              <p:cNvSpPr/>
              <p:nvPr/>
            </p:nvSpPr>
            <p:spPr>
              <a:xfrm>
                <a:off x="4589975" y="3342215"/>
                <a:ext cx="37255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6B3FE5A3-978D-AB4F-8511-35D5C12E4EA0}"/>
                  </a:ext>
                </a:extLst>
              </p:cNvPr>
              <p:cNvSpPr/>
              <p:nvPr/>
            </p:nvSpPr>
            <p:spPr>
              <a:xfrm>
                <a:off x="4589975" y="3435559"/>
                <a:ext cx="41065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3" name="Rectangle 92">
                <a:extLst>
                  <a:ext uri="{FF2B5EF4-FFF2-40B4-BE49-F238E27FC236}">
                    <a16:creationId xmlns:a16="http://schemas.microsoft.com/office/drawing/2014/main" id="{DFA165CC-B636-917C-E29F-6FBA974B47AC}"/>
                  </a:ext>
                </a:extLst>
              </p:cNvPr>
              <p:cNvSpPr/>
              <p:nvPr/>
            </p:nvSpPr>
            <p:spPr>
              <a:xfrm>
                <a:off x="4589974" y="3528903"/>
                <a:ext cx="489231"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4" name="Rectangle 93">
                <a:extLst>
                  <a:ext uri="{FF2B5EF4-FFF2-40B4-BE49-F238E27FC236}">
                    <a16:creationId xmlns:a16="http://schemas.microsoft.com/office/drawing/2014/main" id="{438D9269-0691-DF11-D9B7-8ADF86695B96}"/>
                  </a:ext>
                </a:extLst>
              </p:cNvPr>
              <p:cNvSpPr/>
              <p:nvPr/>
            </p:nvSpPr>
            <p:spPr>
              <a:xfrm>
                <a:off x="4589975" y="3622247"/>
                <a:ext cx="48923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5" name="Rectangle 94">
                <a:extLst>
                  <a:ext uri="{FF2B5EF4-FFF2-40B4-BE49-F238E27FC236}">
                    <a16:creationId xmlns:a16="http://schemas.microsoft.com/office/drawing/2014/main" id="{0FECAE2D-1D02-48AD-1A75-885AF51C0665}"/>
                  </a:ext>
                </a:extLst>
              </p:cNvPr>
              <p:cNvSpPr/>
              <p:nvPr/>
            </p:nvSpPr>
            <p:spPr>
              <a:xfrm>
                <a:off x="4589974" y="3715591"/>
                <a:ext cx="565431"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6" name="Rectangle 95">
                <a:extLst>
                  <a:ext uri="{FF2B5EF4-FFF2-40B4-BE49-F238E27FC236}">
                    <a16:creationId xmlns:a16="http://schemas.microsoft.com/office/drawing/2014/main" id="{45127DE0-362C-A626-D57A-F7450074E0EE}"/>
                  </a:ext>
                </a:extLst>
              </p:cNvPr>
              <p:cNvSpPr/>
              <p:nvPr/>
            </p:nvSpPr>
            <p:spPr>
              <a:xfrm>
                <a:off x="4589975" y="3808935"/>
                <a:ext cx="56543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7" name="Rectangle 96">
                <a:extLst>
                  <a:ext uri="{FF2B5EF4-FFF2-40B4-BE49-F238E27FC236}">
                    <a16:creationId xmlns:a16="http://schemas.microsoft.com/office/drawing/2014/main" id="{67C2E646-4B29-0880-FCDE-8F2E33A03B54}"/>
                  </a:ext>
                </a:extLst>
              </p:cNvPr>
              <p:cNvSpPr/>
              <p:nvPr/>
            </p:nvSpPr>
            <p:spPr>
              <a:xfrm>
                <a:off x="4589974" y="3902279"/>
                <a:ext cx="565429"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22AA9693-5AA7-34C6-F231-774D9C596C40}"/>
                  </a:ext>
                </a:extLst>
              </p:cNvPr>
              <p:cNvSpPr/>
              <p:nvPr/>
            </p:nvSpPr>
            <p:spPr>
              <a:xfrm>
                <a:off x="4589974" y="3995623"/>
                <a:ext cx="603531"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DA42784E-B11F-05EE-6A63-4D8C9EFDB221}"/>
                  </a:ext>
                </a:extLst>
              </p:cNvPr>
              <p:cNvSpPr/>
              <p:nvPr/>
            </p:nvSpPr>
            <p:spPr>
              <a:xfrm>
                <a:off x="4589975" y="4088967"/>
                <a:ext cx="79165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0" name="Rectangle 99">
                <a:extLst>
                  <a:ext uri="{FF2B5EF4-FFF2-40B4-BE49-F238E27FC236}">
                    <a16:creationId xmlns:a16="http://schemas.microsoft.com/office/drawing/2014/main" id="{DAD99AC0-D4C9-8A2C-A92D-09C95B8125EE}"/>
                  </a:ext>
                </a:extLst>
              </p:cNvPr>
              <p:cNvSpPr/>
              <p:nvPr/>
            </p:nvSpPr>
            <p:spPr>
              <a:xfrm>
                <a:off x="4589974" y="4182311"/>
                <a:ext cx="791649"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1" name="Rectangle 100">
                <a:extLst>
                  <a:ext uri="{FF2B5EF4-FFF2-40B4-BE49-F238E27FC236}">
                    <a16:creationId xmlns:a16="http://schemas.microsoft.com/office/drawing/2014/main" id="{F148E67C-2819-6460-3563-7714702F9E44}"/>
                  </a:ext>
                </a:extLst>
              </p:cNvPr>
              <p:cNvSpPr/>
              <p:nvPr/>
            </p:nvSpPr>
            <p:spPr>
              <a:xfrm>
                <a:off x="4589974" y="4275655"/>
                <a:ext cx="827369"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2" name="Rectangle 101">
                <a:extLst>
                  <a:ext uri="{FF2B5EF4-FFF2-40B4-BE49-F238E27FC236}">
                    <a16:creationId xmlns:a16="http://schemas.microsoft.com/office/drawing/2014/main" id="{9E3DA50C-5798-6540-9E3F-E3B92D1FF8AE}"/>
                  </a:ext>
                </a:extLst>
              </p:cNvPr>
              <p:cNvSpPr/>
              <p:nvPr/>
            </p:nvSpPr>
            <p:spPr>
              <a:xfrm>
                <a:off x="4589975" y="4368999"/>
                <a:ext cx="977388"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3" name="Rectangle 102">
                <a:extLst>
                  <a:ext uri="{FF2B5EF4-FFF2-40B4-BE49-F238E27FC236}">
                    <a16:creationId xmlns:a16="http://schemas.microsoft.com/office/drawing/2014/main" id="{702BCA1B-7BBE-25B9-15DD-627E0BCB9B88}"/>
                  </a:ext>
                </a:extLst>
              </p:cNvPr>
              <p:cNvSpPr/>
              <p:nvPr/>
            </p:nvSpPr>
            <p:spPr>
              <a:xfrm>
                <a:off x="4589974" y="4462343"/>
                <a:ext cx="977387"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4" name="Rectangle 103">
                <a:extLst>
                  <a:ext uri="{FF2B5EF4-FFF2-40B4-BE49-F238E27FC236}">
                    <a16:creationId xmlns:a16="http://schemas.microsoft.com/office/drawing/2014/main" id="{BC746BD8-4C68-1D76-6E47-9A1B03C8EE13}"/>
                  </a:ext>
                </a:extLst>
              </p:cNvPr>
              <p:cNvSpPr/>
              <p:nvPr/>
            </p:nvSpPr>
            <p:spPr>
              <a:xfrm>
                <a:off x="4589974" y="4555687"/>
                <a:ext cx="1096451"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5" name="Rectangle 104">
                <a:extLst>
                  <a:ext uri="{FF2B5EF4-FFF2-40B4-BE49-F238E27FC236}">
                    <a16:creationId xmlns:a16="http://schemas.microsoft.com/office/drawing/2014/main" id="{C5BB9C26-FA07-9448-9618-97603A6E05F7}"/>
                  </a:ext>
                </a:extLst>
              </p:cNvPr>
              <p:cNvSpPr/>
              <p:nvPr/>
            </p:nvSpPr>
            <p:spPr>
              <a:xfrm>
                <a:off x="4589974" y="4649031"/>
                <a:ext cx="1129789"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4ED40FEA-2420-7D08-49A3-479A6B2AAF8C}"/>
                  </a:ext>
                </a:extLst>
              </p:cNvPr>
              <p:cNvSpPr/>
              <p:nvPr/>
            </p:nvSpPr>
            <p:spPr>
              <a:xfrm>
                <a:off x="4589974" y="4742375"/>
                <a:ext cx="117027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7" name="Rectangle 106">
                <a:extLst>
                  <a:ext uri="{FF2B5EF4-FFF2-40B4-BE49-F238E27FC236}">
                    <a16:creationId xmlns:a16="http://schemas.microsoft.com/office/drawing/2014/main" id="{AA185749-E9E4-6AC6-3C27-4D139B08C563}"/>
                  </a:ext>
                </a:extLst>
              </p:cNvPr>
              <p:cNvSpPr/>
              <p:nvPr/>
            </p:nvSpPr>
            <p:spPr>
              <a:xfrm>
                <a:off x="4589974" y="4835719"/>
                <a:ext cx="117027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8" name="Rectangle 107">
                <a:extLst>
                  <a:ext uri="{FF2B5EF4-FFF2-40B4-BE49-F238E27FC236}">
                    <a16:creationId xmlns:a16="http://schemas.microsoft.com/office/drawing/2014/main" id="{750F8B6E-92BC-AC11-A19F-42621A042C62}"/>
                  </a:ext>
                </a:extLst>
              </p:cNvPr>
              <p:cNvSpPr/>
              <p:nvPr/>
            </p:nvSpPr>
            <p:spPr>
              <a:xfrm>
                <a:off x="4589974" y="4929063"/>
                <a:ext cx="1351245"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9" name="Rectangle 108">
                <a:extLst>
                  <a:ext uri="{FF2B5EF4-FFF2-40B4-BE49-F238E27FC236}">
                    <a16:creationId xmlns:a16="http://schemas.microsoft.com/office/drawing/2014/main" id="{D527FE5D-3A78-11B5-0331-6253F71A5EC7}"/>
                  </a:ext>
                </a:extLst>
              </p:cNvPr>
              <p:cNvSpPr/>
              <p:nvPr/>
            </p:nvSpPr>
            <p:spPr>
              <a:xfrm>
                <a:off x="4589974" y="5022407"/>
                <a:ext cx="1391726"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0" name="Rectangle 109">
                <a:extLst>
                  <a:ext uri="{FF2B5EF4-FFF2-40B4-BE49-F238E27FC236}">
                    <a16:creationId xmlns:a16="http://schemas.microsoft.com/office/drawing/2014/main" id="{6785CAFC-FE3B-11A7-8F1E-1D4145BF875C}"/>
                  </a:ext>
                </a:extLst>
              </p:cNvPr>
              <p:cNvSpPr/>
              <p:nvPr/>
            </p:nvSpPr>
            <p:spPr>
              <a:xfrm>
                <a:off x="4589974" y="5115751"/>
                <a:ext cx="150120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1" name="Rectangle 110">
                <a:extLst>
                  <a:ext uri="{FF2B5EF4-FFF2-40B4-BE49-F238E27FC236}">
                    <a16:creationId xmlns:a16="http://schemas.microsoft.com/office/drawing/2014/main" id="{172B05EB-6A61-DB5B-E59E-B9263191D32E}"/>
                  </a:ext>
                </a:extLst>
              </p:cNvPr>
              <p:cNvSpPr/>
              <p:nvPr/>
            </p:nvSpPr>
            <p:spPr>
              <a:xfrm>
                <a:off x="4589974" y="5209095"/>
                <a:ext cx="1803682"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2" name="Rectangle 111">
                <a:extLst>
                  <a:ext uri="{FF2B5EF4-FFF2-40B4-BE49-F238E27FC236}">
                    <a16:creationId xmlns:a16="http://schemas.microsoft.com/office/drawing/2014/main" id="{E4DAB2DF-76BC-6D75-CF9F-915589749B31}"/>
                  </a:ext>
                </a:extLst>
              </p:cNvPr>
              <p:cNvSpPr/>
              <p:nvPr/>
            </p:nvSpPr>
            <p:spPr>
              <a:xfrm>
                <a:off x="4589974" y="5302439"/>
                <a:ext cx="1989420"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3" name="Rectangle 112">
                <a:extLst>
                  <a:ext uri="{FF2B5EF4-FFF2-40B4-BE49-F238E27FC236}">
                    <a16:creationId xmlns:a16="http://schemas.microsoft.com/office/drawing/2014/main" id="{29CEC5EE-7BD7-4997-2DE9-D26ABCA14309}"/>
                  </a:ext>
                </a:extLst>
              </p:cNvPr>
              <p:cNvSpPr/>
              <p:nvPr/>
            </p:nvSpPr>
            <p:spPr>
              <a:xfrm>
                <a:off x="4589973" y="5395783"/>
                <a:ext cx="2556157"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4" name="Rectangle 113">
                <a:extLst>
                  <a:ext uri="{FF2B5EF4-FFF2-40B4-BE49-F238E27FC236}">
                    <a16:creationId xmlns:a16="http://schemas.microsoft.com/office/drawing/2014/main" id="{5979ED34-16B2-5517-9D63-845213B92FE8}"/>
                  </a:ext>
                </a:extLst>
              </p:cNvPr>
              <p:cNvSpPr/>
              <p:nvPr/>
            </p:nvSpPr>
            <p:spPr>
              <a:xfrm>
                <a:off x="4589973" y="5489127"/>
                <a:ext cx="3199096"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5" name="Rectangle 114">
                <a:extLst>
                  <a:ext uri="{FF2B5EF4-FFF2-40B4-BE49-F238E27FC236}">
                    <a16:creationId xmlns:a16="http://schemas.microsoft.com/office/drawing/2014/main" id="{58A725B2-9957-02A6-926B-F77ED3990288}"/>
                  </a:ext>
                </a:extLst>
              </p:cNvPr>
              <p:cNvSpPr/>
              <p:nvPr/>
            </p:nvSpPr>
            <p:spPr>
              <a:xfrm>
                <a:off x="4589973" y="5582471"/>
                <a:ext cx="3313396"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6" name="Rectangle 115">
                <a:extLst>
                  <a:ext uri="{FF2B5EF4-FFF2-40B4-BE49-F238E27FC236}">
                    <a16:creationId xmlns:a16="http://schemas.microsoft.com/office/drawing/2014/main" id="{AC34E939-C176-F0F2-3A4F-B81698FC5A68}"/>
                  </a:ext>
                </a:extLst>
              </p:cNvPr>
              <p:cNvSpPr/>
              <p:nvPr/>
            </p:nvSpPr>
            <p:spPr>
              <a:xfrm>
                <a:off x="4589972" y="5675825"/>
                <a:ext cx="4287327" cy="576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16" name="Freeform: Shape 15">
              <a:extLst>
                <a:ext uri="{FF2B5EF4-FFF2-40B4-BE49-F238E27FC236}">
                  <a16:creationId xmlns:a16="http://schemas.microsoft.com/office/drawing/2014/main" id="{63864D99-BA8A-0A40-E192-E9F3B29C9B91}"/>
                </a:ext>
              </a:extLst>
            </p:cNvPr>
            <p:cNvSpPr/>
            <p:nvPr/>
          </p:nvSpPr>
          <p:spPr>
            <a:xfrm>
              <a:off x="4589975" y="1545336"/>
              <a:ext cx="4517136" cy="4215384"/>
            </a:xfrm>
            <a:custGeom>
              <a:avLst/>
              <a:gdLst>
                <a:gd name="connsiteX0" fmla="*/ 0 w 4517136"/>
                <a:gd name="connsiteY0" fmla="*/ 0 h 4215384"/>
                <a:gd name="connsiteX1" fmla="*/ 0 w 4517136"/>
                <a:gd name="connsiteY1" fmla="*/ 4215384 h 4215384"/>
                <a:gd name="connsiteX2" fmla="*/ 4517136 w 4517136"/>
                <a:gd name="connsiteY2" fmla="*/ 4215384 h 4215384"/>
              </a:gdLst>
              <a:ahLst/>
              <a:cxnLst>
                <a:cxn ang="0">
                  <a:pos x="connsiteX0" y="connsiteY0"/>
                </a:cxn>
                <a:cxn ang="0">
                  <a:pos x="connsiteX1" y="connsiteY1"/>
                </a:cxn>
                <a:cxn ang="0">
                  <a:pos x="connsiteX2" y="connsiteY2"/>
                </a:cxn>
              </a:cxnLst>
              <a:rect l="l" t="t" r="r" b="b"/>
              <a:pathLst>
                <a:path w="4517136" h="4215384">
                  <a:moveTo>
                    <a:pt x="0" y="0"/>
                  </a:moveTo>
                  <a:lnTo>
                    <a:pt x="0" y="4215384"/>
                  </a:lnTo>
                  <a:lnTo>
                    <a:pt x="4517136" y="4215384"/>
                  </a:lnTo>
                </a:path>
              </a:pathLst>
            </a:custGeom>
            <a:noFill/>
            <a:ln w="6350" cap="sq">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31268035-C90F-FCAA-625D-54DC59D29242}"/>
                </a:ext>
              </a:extLst>
            </p:cNvPr>
            <p:cNvSpPr txBox="1"/>
            <p:nvPr/>
          </p:nvSpPr>
          <p:spPr>
            <a:xfrm>
              <a:off x="5886677" y="1157303"/>
              <a:ext cx="1923732"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a:ea typeface="+mn-ea"/>
                  <a:cs typeface="+mn-cs"/>
                </a:rPr>
                <a:t>Patient data by country</a:t>
              </a:r>
              <a:endParaRPr kumimoji="0" lang="en-GB" sz="14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27617DBC-8CA4-0929-5D17-84F8125D4D79}"/>
                </a:ext>
              </a:extLst>
            </p:cNvPr>
            <p:cNvGrpSpPr/>
            <p:nvPr/>
          </p:nvGrpSpPr>
          <p:grpSpPr>
            <a:xfrm>
              <a:off x="3111123" y="1520530"/>
              <a:ext cx="1340111" cy="4260116"/>
              <a:chOff x="3111123" y="1520530"/>
              <a:chExt cx="1340111" cy="4260116"/>
            </a:xfrm>
          </p:grpSpPr>
          <p:sp>
            <p:nvSpPr>
              <p:cNvPr id="27" name="TextBox 26">
                <a:extLst>
                  <a:ext uri="{FF2B5EF4-FFF2-40B4-BE49-F238E27FC236}">
                    <a16:creationId xmlns:a16="http://schemas.microsoft.com/office/drawing/2014/main" id="{9B4EF3A0-882E-9AD0-ABA8-70F03C9EE41E}"/>
                  </a:ext>
                </a:extLst>
              </p:cNvPr>
              <p:cNvSpPr txBox="1"/>
              <p:nvPr/>
            </p:nvSpPr>
            <p:spPr>
              <a:xfrm>
                <a:off x="4007202" y="1520530"/>
                <a:ext cx="444032"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Thailand</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1BA35626-AFFC-4219-5EAA-BB086E5C6F29}"/>
                  </a:ext>
                </a:extLst>
              </p:cNvPr>
              <p:cNvSpPr txBox="1"/>
              <p:nvPr/>
            </p:nvSpPr>
            <p:spPr>
              <a:xfrm>
                <a:off x="4045674" y="1613853"/>
                <a:ext cx="405560"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Norway</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0CE617A6-E1AB-32F4-1D88-ADF0CDC87E6C}"/>
                  </a:ext>
                </a:extLst>
              </p:cNvPr>
              <p:cNvSpPr txBox="1"/>
              <p:nvPr/>
            </p:nvSpPr>
            <p:spPr>
              <a:xfrm>
                <a:off x="4012011" y="1707176"/>
                <a:ext cx="439223"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Portugal</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AFCB2894-8F35-CEEE-1811-6BC66B74CDAA}"/>
                  </a:ext>
                </a:extLst>
              </p:cNvPr>
              <p:cNvSpPr txBox="1"/>
              <p:nvPr/>
            </p:nvSpPr>
            <p:spPr>
              <a:xfrm>
                <a:off x="4071322" y="1800499"/>
                <a:ext cx="379912"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Mexico</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 name="TextBox 30">
                <a:extLst>
                  <a:ext uri="{FF2B5EF4-FFF2-40B4-BE49-F238E27FC236}">
                    <a16:creationId xmlns:a16="http://schemas.microsoft.com/office/drawing/2014/main" id="{087C4C36-5BE2-0EBE-F152-DADD4767D3E1}"/>
                  </a:ext>
                </a:extLst>
              </p:cNvPr>
              <p:cNvSpPr txBox="1"/>
              <p:nvPr/>
            </p:nvSpPr>
            <p:spPr>
              <a:xfrm>
                <a:off x="4101778" y="1893822"/>
                <a:ext cx="349456"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Jordan</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B8D73C75-9E35-640B-7148-D7E3DEE81988}"/>
                  </a:ext>
                </a:extLst>
              </p:cNvPr>
              <p:cNvSpPr txBox="1"/>
              <p:nvPr/>
            </p:nvSpPr>
            <p:spPr>
              <a:xfrm>
                <a:off x="3939876" y="1987145"/>
                <a:ext cx="511358"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Argentina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402563C2-0F5A-E699-2AEC-233EC40E2D1E}"/>
                  </a:ext>
                </a:extLst>
              </p:cNvPr>
              <p:cNvSpPr txBox="1"/>
              <p:nvPr/>
            </p:nvSpPr>
            <p:spPr>
              <a:xfrm>
                <a:off x="4125824" y="2080468"/>
                <a:ext cx="325410"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Serbia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7712CE9F-B352-0DD4-0734-CD1BEBE5ABA4}"/>
                  </a:ext>
                </a:extLst>
              </p:cNvPr>
              <p:cNvSpPr txBox="1"/>
              <p:nvPr/>
            </p:nvSpPr>
            <p:spPr>
              <a:xfrm>
                <a:off x="3878961" y="2173791"/>
                <a:ext cx="572273"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Uzbekistan</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FD5612E9-02F7-4FF4-BF29-421C024CD639}"/>
                  </a:ext>
                </a:extLst>
              </p:cNvPr>
              <p:cNvSpPr txBox="1"/>
              <p:nvPr/>
            </p:nvSpPr>
            <p:spPr>
              <a:xfrm>
                <a:off x="4093764" y="2267114"/>
                <a:ext cx="357470"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Poland</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F3D70B5A-A0ED-B6E3-8F34-2B74DB322BFD}"/>
                  </a:ext>
                </a:extLst>
              </p:cNvPr>
              <p:cNvSpPr txBox="1"/>
              <p:nvPr/>
            </p:nvSpPr>
            <p:spPr>
              <a:xfrm>
                <a:off x="4159487" y="2360437"/>
                <a:ext cx="291747"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Egypt</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1F8C139F-1003-3CB2-DE58-431D7FC6D299}"/>
                  </a:ext>
                </a:extLst>
              </p:cNvPr>
              <p:cNvSpPr txBox="1"/>
              <p:nvPr/>
            </p:nvSpPr>
            <p:spPr>
              <a:xfrm>
                <a:off x="4050483" y="2453760"/>
                <a:ext cx="400751"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Bahrain</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 name="TextBox 37">
                <a:extLst>
                  <a:ext uri="{FF2B5EF4-FFF2-40B4-BE49-F238E27FC236}">
                    <a16:creationId xmlns:a16="http://schemas.microsoft.com/office/drawing/2014/main" id="{7611ECDB-24BB-1E52-F937-9D66ED88E5F6}"/>
                  </a:ext>
                </a:extLst>
              </p:cNvPr>
              <p:cNvSpPr txBox="1"/>
              <p:nvPr/>
            </p:nvSpPr>
            <p:spPr>
              <a:xfrm>
                <a:off x="4167502" y="2547083"/>
                <a:ext cx="283732"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Spain</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5D8E5EAC-2866-67CC-D4EB-06E43941D83F}"/>
                  </a:ext>
                </a:extLst>
              </p:cNvPr>
              <p:cNvSpPr txBox="1"/>
              <p:nvPr/>
            </p:nvSpPr>
            <p:spPr>
              <a:xfrm>
                <a:off x="4016820" y="2640406"/>
                <a:ext cx="434414"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Slovenia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C96AC27B-CD97-FB58-7F81-95B7A7D63AA6}"/>
                  </a:ext>
                </a:extLst>
              </p:cNvPr>
              <p:cNvSpPr txBox="1"/>
              <p:nvPr/>
            </p:nvSpPr>
            <p:spPr>
              <a:xfrm>
                <a:off x="4076130" y="2733729"/>
                <a:ext cx="375104"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Croatia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 name="TextBox 40">
                <a:extLst>
                  <a:ext uri="{FF2B5EF4-FFF2-40B4-BE49-F238E27FC236}">
                    <a16:creationId xmlns:a16="http://schemas.microsoft.com/office/drawing/2014/main" id="{43DD5241-91B2-087A-B89B-A4027AB1F950}"/>
                  </a:ext>
                </a:extLst>
              </p:cNvPr>
              <p:cNvSpPr txBox="1"/>
              <p:nvPr/>
            </p:nvSpPr>
            <p:spPr>
              <a:xfrm>
                <a:off x="4135442" y="2827052"/>
                <a:ext cx="315792"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Oman</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AF85CE2D-AD43-98ED-5FC3-E8CCF8932018}"/>
                  </a:ext>
                </a:extLst>
              </p:cNvPr>
              <p:cNvSpPr txBox="1"/>
              <p:nvPr/>
            </p:nvSpPr>
            <p:spPr>
              <a:xfrm>
                <a:off x="3994378" y="2920375"/>
                <a:ext cx="456856"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Malaysia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22CA997E-6E1F-4B14-098C-80B83A70BBFA}"/>
                  </a:ext>
                </a:extLst>
              </p:cNvPr>
              <p:cNvSpPr txBox="1"/>
              <p:nvPr/>
            </p:nvSpPr>
            <p:spPr>
              <a:xfrm>
                <a:off x="3992775" y="3013698"/>
                <a:ext cx="458459"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Australia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 name="TextBox 43">
                <a:extLst>
                  <a:ext uri="{FF2B5EF4-FFF2-40B4-BE49-F238E27FC236}">
                    <a16:creationId xmlns:a16="http://schemas.microsoft.com/office/drawing/2014/main" id="{D283ABF3-6765-295B-93EF-7FFD31466C13}"/>
                  </a:ext>
                </a:extLst>
              </p:cNvPr>
              <p:cNvSpPr txBox="1"/>
              <p:nvPr/>
            </p:nvSpPr>
            <p:spPr>
              <a:xfrm>
                <a:off x="4170708" y="3107021"/>
                <a:ext cx="280526"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Israel</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E456A543-131D-71D4-254D-BD4F4488D450}"/>
                  </a:ext>
                </a:extLst>
              </p:cNvPr>
              <p:cNvSpPr txBox="1"/>
              <p:nvPr/>
            </p:nvSpPr>
            <p:spPr>
              <a:xfrm>
                <a:off x="3111123" y="3200344"/>
                <a:ext cx="1340111"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Taiwan, Province of China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 name="TextBox 45">
                <a:extLst>
                  <a:ext uri="{FF2B5EF4-FFF2-40B4-BE49-F238E27FC236}">
                    <a16:creationId xmlns:a16="http://schemas.microsoft.com/office/drawing/2014/main" id="{8F2C2F80-6920-030B-294C-0135DAA751B4}"/>
                  </a:ext>
                </a:extLst>
              </p:cNvPr>
              <p:cNvSpPr txBox="1"/>
              <p:nvPr/>
            </p:nvSpPr>
            <p:spPr>
              <a:xfrm>
                <a:off x="4028040" y="3293667"/>
                <a:ext cx="423194"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Belgium</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330F498E-433E-955C-6AAE-DF2989FA7786}"/>
                  </a:ext>
                </a:extLst>
              </p:cNvPr>
              <p:cNvSpPr txBox="1"/>
              <p:nvPr/>
            </p:nvSpPr>
            <p:spPr>
              <a:xfrm>
                <a:off x="4016820" y="3386990"/>
                <a:ext cx="434414"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Pakistan</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8" name="TextBox 47">
                <a:extLst>
                  <a:ext uri="{FF2B5EF4-FFF2-40B4-BE49-F238E27FC236}">
                    <a16:creationId xmlns:a16="http://schemas.microsoft.com/office/drawing/2014/main" id="{CF50FD14-5C14-D73C-122E-5DBD120176C9}"/>
                  </a:ext>
                </a:extLst>
              </p:cNvPr>
              <p:cNvSpPr txBox="1"/>
              <p:nvPr/>
            </p:nvSpPr>
            <p:spPr>
              <a:xfrm>
                <a:off x="4029644" y="3480313"/>
                <a:ext cx="421590"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Slovakia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9" name="TextBox 48">
                <a:extLst>
                  <a:ext uri="{FF2B5EF4-FFF2-40B4-BE49-F238E27FC236}">
                    <a16:creationId xmlns:a16="http://schemas.microsoft.com/office/drawing/2014/main" id="{59CE9C2C-4745-1210-C815-EE940DA74774}"/>
                  </a:ext>
                </a:extLst>
              </p:cNvPr>
              <p:cNvSpPr txBox="1"/>
              <p:nvPr/>
            </p:nvSpPr>
            <p:spPr>
              <a:xfrm>
                <a:off x="4082542" y="3573636"/>
                <a:ext cx="368692"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Austria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0" name="TextBox 49">
                <a:extLst>
                  <a:ext uri="{FF2B5EF4-FFF2-40B4-BE49-F238E27FC236}">
                    <a16:creationId xmlns:a16="http://schemas.microsoft.com/office/drawing/2014/main" id="{AFD3D8B9-C3CA-0888-A3F3-192F8508D5A4}"/>
                  </a:ext>
                </a:extLst>
              </p:cNvPr>
              <p:cNvSpPr txBox="1"/>
              <p:nvPr/>
            </p:nvSpPr>
            <p:spPr>
              <a:xfrm>
                <a:off x="4012011" y="3666959"/>
                <a:ext cx="439223"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Vietnam</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1" name="TextBox 50">
                <a:extLst>
                  <a:ext uri="{FF2B5EF4-FFF2-40B4-BE49-F238E27FC236}">
                    <a16:creationId xmlns:a16="http://schemas.microsoft.com/office/drawing/2014/main" id="{E628214F-EF41-039D-3A37-F97100806C63}"/>
                  </a:ext>
                </a:extLst>
              </p:cNvPr>
              <p:cNvSpPr txBox="1"/>
              <p:nvPr/>
            </p:nvSpPr>
            <p:spPr>
              <a:xfrm>
                <a:off x="3951097" y="3760282"/>
                <a:ext cx="500137"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Unknown</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AACC4CE5-D63A-463C-1FB8-6704AC29BA02}"/>
                  </a:ext>
                </a:extLst>
              </p:cNvPr>
              <p:cNvSpPr txBox="1"/>
              <p:nvPr/>
            </p:nvSpPr>
            <p:spPr>
              <a:xfrm>
                <a:off x="4157884" y="3853605"/>
                <a:ext cx="293350"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China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3" name="TextBox 52">
                <a:extLst>
                  <a:ext uri="{FF2B5EF4-FFF2-40B4-BE49-F238E27FC236}">
                    <a16:creationId xmlns:a16="http://schemas.microsoft.com/office/drawing/2014/main" id="{AD3579A4-9060-B03D-C74E-8DDB88592192}"/>
                  </a:ext>
                </a:extLst>
              </p:cNvPr>
              <p:cNvSpPr txBox="1"/>
              <p:nvPr/>
            </p:nvSpPr>
            <p:spPr>
              <a:xfrm>
                <a:off x="3973539" y="3946928"/>
                <a:ext cx="477695"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Germany</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C798CAFA-C5DB-A091-E6B6-0DF388FA7036}"/>
                  </a:ext>
                </a:extLst>
              </p:cNvPr>
              <p:cNvSpPr txBox="1"/>
              <p:nvPr/>
            </p:nvSpPr>
            <p:spPr>
              <a:xfrm>
                <a:off x="3462181" y="4040251"/>
                <a:ext cx="989053"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Russian Federation</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E3E74599-EDFF-8ADB-07BB-15025F5DE4DB}"/>
                  </a:ext>
                </a:extLst>
              </p:cNvPr>
              <p:cNvSpPr txBox="1"/>
              <p:nvPr/>
            </p:nvSpPr>
            <p:spPr>
              <a:xfrm>
                <a:off x="4194753" y="4133574"/>
                <a:ext cx="256481"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India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6" name="TextBox 55">
                <a:extLst>
                  <a:ext uri="{FF2B5EF4-FFF2-40B4-BE49-F238E27FC236}">
                    <a16:creationId xmlns:a16="http://schemas.microsoft.com/office/drawing/2014/main" id="{FEEF5ED1-8B35-F0E6-0227-42DD781186DE}"/>
                  </a:ext>
                </a:extLst>
              </p:cNvPr>
              <p:cNvSpPr txBox="1"/>
              <p:nvPr/>
            </p:nvSpPr>
            <p:spPr>
              <a:xfrm>
                <a:off x="4079336" y="4226897"/>
                <a:ext cx="371898"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Greece</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C76D1D7B-5178-C7CD-64FA-765243F72B42}"/>
                  </a:ext>
                </a:extLst>
              </p:cNvPr>
              <p:cNvSpPr txBox="1"/>
              <p:nvPr/>
            </p:nvSpPr>
            <p:spPr>
              <a:xfrm>
                <a:off x="4045674" y="4320220"/>
                <a:ext cx="405560"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Ukraine</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8" name="TextBox 57">
                <a:extLst>
                  <a:ext uri="{FF2B5EF4-FFF2-40B4-BE49-F238E27FC236}">
                    <a16:creationId xmlns:a16="http://schemas.microsoft.com/office/drawing/2014/main" id="{D0E9546F-38A7-7AB9-9E34-B999FF734F92}"/>
                  </a:ext>
                </a:extLst>
              </p:cNvPr>
              <p:cNvSpPr txBox="1"/>
              <p:nvPr/>
            </p:nvSpPr>
            <p:spPr>
              <a:xfrm>
                <a:off x="3802017" y="4413543"/>
                <a:ext cx="649217"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Saudi Arabia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C6D012EF-1AAA-E1A2-F4DA-094BAD24CEB4}"/>
                  </a:ext>
                </a:extLst>
              </p:cNvPr>
              <p:cNvSpPr txBox="1"/>
              <p:nvPr/>
            </p:nvSpPr>
            <p:spPr>
              <a:xfrm>
                <a:off x="3668969" y="4506866"/>
                <a:ext cx="782265"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Czech Republic</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50576534-FCEB-72C7-7643-36F02E44A7E8}"/>
                  </a:ext>
                </a:extLst>
              </p:cNvPr>
              <p:cNvSpPr txBox="1"/>
              <p:nvPr/>
            </p:nvSpPr>
            <p:spPr>
              <a:xfrm>
                <a:off x="4246050" y="4600189"/>
                <a:ext cx="205184"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Iraq</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78F5482B-C64B-C87D-FF25-7985980D4551}"/>
                  </a:ext>
                </a:extLst>
              </p:cNvPr>
              <p:cNvSpPr txBox="1"/>
              <p:nvPr/>
            </p:nvSpPr>
            <p:spPr>
              <a:xfrm>
                <a:off x="4236432" y="4693512"/>
                <a:ext cx="214802"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USA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64BF6583-4B15-1AEB-0351-41BEC49C772C}"/>
                  </a:ext>
                </a:extLst>
              </p:cNvPr>
              <p:cNvSpPr txBox="1"/>
              <p:nvPr/>
            </p:nvSpPr>
            <p:spPr>
              <a:xfrm>
                <a:off x="4165898" y="4786835"/>
                <a:ext cx="285336"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Brazil</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3" name="TextBox 62">
                <a:extLst>
                  <a:ext uri="{FF2B5EF4-FFF2-40B4-BE49-F238E27FC236}">
                    <a16:creationId xmlns:a16="http://schemas.microsoft.com/office/drawing/2014/main" id="{F841F4BC-9E66-88E3-0B96-FBD0A2F4CE93}"/>
                  </a:ext>
                </a:extLst>
              </p:cNvPr>
              <p:cNvSpPr txBox="1"/>
              <p:nvPr/>
            </p:nvSpPr>
            <p:spPr>
              <a:xfrm>
                <a:off x="4302154" y="4880158"/>
                <a:ext cx="149080"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UK</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4" name="TextBox 63">
                <a:extLst>
                  <a:ext uri="{FF2B5EF4-FFF2-40B4-BE49-F238E27FC236}">
                    <a16:creationId xmlns:a16="http://schemas.microsoft.com/office/drawing/2014/main" id="{C78456D3-58DF-21ED-9DE4-79CAA8C02D27}"/>
                  </a:ext>
                </a:extLst>
              </p:cNvPr>
              <p:cNvSpPr txBox="1"/>
              <p:nvPr/>
            </p:nvSpPr>
            <p:spPr>
              <a:xfrm>
                <a:off x="4002393" y="4973481"/>
                <a:ext cx="448841"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Lebanon</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5" name="TextBox 64">
                <a:extLst>
                  <a:ext uri="{FF2B5EF4-FFF2-40B4-BE49-F238E27FC236}">
                    <a16:creationId xmlns:a16="http://schemas.microsoft.com/office/drawing/2014/main" id="{782F1272-8125-7CA2-098B-6D4E4D84A226}"/>
                  </a:ext>
                </a:extLst>
              </p:cNvPr>
              <p:cNvSpPr txBox="1"/>
              <p:nvPr/>
            </p:nvSpPr>
            <p:spPr>
              <a:xfrm>
                <a:off x="4153074" y="5066804"/>
                <a:ext cx="298160"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Japan</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6" name="TextBox 65">
                <a:extLst>
                  <a:ext uri="{FF2B5EF4-FFF2-40B4-BE49-F238E27FC236}">
                    <a16:creationId xmlns:a16="http://schemas.microsoft.com/office/drawing/2014/main" id="{C20CB8C9-8799-D1C6-A6F2-F4A418741784}"/>
                  </a:ext>
                </a:extLst>
              </p:cNvPr>
              <p:cNvSpPr txBox="1"/>
              <p:nvPr/>
            </p:nvSpPr>
            <p:spPr>
              <a:xfrm>
                <a:off x="4064910" y="5160127"/>
                <a:ext cx="386324"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Canada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7" name="TextBox 66">
                <a:extLst>
                  <a:ext uri="{FF2B5EF4-FFF2-40B4-BE49-F238E27FC236}">
                    <a16:creationId xmlns:a16="http://schemas.microsoft.com/office/drawing/2014/main" id="{D208C662-2AC7-F966-1680-A2FEAB3CC31D}"/>
                  </a:ext>
                </a:extLst>
              </p:cNvPr>
              <p:cNvSpPr txBox="1"/>
              <p:nvPr/>
            </p:nvSpPr>
            <p:spPr>
              <a:xfrm>
                <a:off x="4100176" y="5253450"/>
                <a:ext cx="351058"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France</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8" name="TextBox 67">
                <a:extLst>
                  <a:ext uri="{FF2B5EF4-FFF2-40B4-BE49-F238E27FC236}">
                    <a16:creationId xmlns:a16="http://schemas.microsoft.com/office/drawing/2014/main" id="{6FD371DE-2F4A-0905-5099-8BABB07DFE69}"/>
                  </a:ext>
                </a:extLst>
              </p:cNvPr>
              <p:cNvSpPr txBox="1"/>
              <p:nvPr/>
            </p:nvSpPr>
            <p:spPr>
              <a:xfrm>
                <a:off x="3810033" y="5346773"/>
                <a:ext cx="641201"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Netherlands</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9" name="TextBox 68">
                <a:extLst>
                  <a:ext uri="{FF2B5EF4-FFF2-40B4-BE49-F238E27FC236}">
                    <a16:creationId xmlns:a16="http://schemas.microsoft.com/office/drawing/2014/main" id="{C41A446B-828C-B583-55EA-BE097FFC7CF6}"/>
                  </a:ext>
                </a:extLst>
              </p:cNvPr>
              <p:cNvSpPr txBox="1"/>
              <p:nvPr/>
            </p:nvSpPr>
            <p:spPr>
              <a:xfrm>
                <a:off x="3816444" y="5440096"/>
                <a:ext cx="634790"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South Africa</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70" name="TextBox 69">
                <a:extLst>
                  <a:ext uri="{FF2B5EF4-FFF2-40B4-BE49-F238E27FC236}">
                    <a16:creationId xmlns:a16="http://schemas.microsoft.com/office/drawing/2014/main" id="{6E81FDBB-DC44-5960-677F-61B7C1096BEE}"/>
                  </a:ext>
                </a:extLst>
              </p:cNvPr>
              <p:cNvSpPr txBox="1"/>
              <p:nvPr/>
            </p:nvSpPr>
            <p:spPr>
              <a:xfrm>
                <a:off x="4096970" y="5533419"/>
                <a:ext cx="354264"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Turkey</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71" name="TextBox 70">
                <a:extLst>
                  <a:ext uri="{FF2B5EF4-FFF2-40B4-BE49-F238E27FC236}">
                    <a16:creationId xmlns:a16="http://schemas.microsoft.com/office/drawing/2014/main" id="{F02E0704-2093-6AD9-6479-DAD15A4F76FB}"/>
                  </a:ext>
                </a:extLst>
              </p:cNvPr>
              <p:cNvSpPr txBox="1"/>
              <p:nvPr/>
            </p:nvSpPr>
            <p:spPr>
              <a:xfrm>
                <a:off x="4228416" y="5626758"/>
                <a:ext cx="222818" cy="153888"/>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Italy</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9" name="Group 18">
              <a:extLst>
                <a:ext uri="{FF2B5EF4-FFF2-40B4-BE49-F238E27FC236}">
                  <a16:creationId xmlns:a16="http://schemas.microsoft.com/office/drawing/2014/main" id="{52701CF8-2212-850A-E724-3DD0DB3408E2}"/>
                </a:ext>
              </a:extLst>
            </p:cNvPr>
            <p:cNvGrpSpPr/>
            <p:nvPr/>
          </p:nvGrpSpPr>
          <p:grpSpPr>
            <a:xfrm>
              <a:off x="4557113" y="5829960"/>
              <a:ext cx="4648583" cy="153888"/>
              <a:chOff x="4557113" y="5829960"/>
              <a:chExt cx="4648583" cy="153888"/>
            </a:xfrm>
          </p:grpSpPr>
          <p:sp>
            <p:nvSpPr>
              <p:cNvPr id="20" name="TextBox 19">
                <a:extLst>
                  <a:ext uri="{FF2B5EF4-FFF2-40B4-BE49-F238E27FC236}">
                    <a16:creationId xmlns:a16="http://schemas.microsoft.com/office/drawing/2014/main" id="{F1086EA7-F13F-635E-CE0F-D9FABB8AE8FE}"/>
                  </a:ext>
                </a:extLst>
              </p:cNvPr>
              <p:cNvSpPr txBox="1"/>
              <p:nvPr/>
            </p:nvSpPr>
            <p:spPr>
              <a:xfrm>
                <a:off x="9008526" y="5829960"/>
                <a:ext cx="197170"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120</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00AC7E92-39AA-131E-0F8B-55FF579B03A0}"/>
                  </a:ext>
                </a:extLst>
              </p:cNvPr>
              <p:cNvSpPr txBox="1"/>
              <p:nvPr/>
            </p:nvSpPr>
            <p:spPr>
              <a:xfrm>
                <a:off x="8255670" y="5829960"/>
                <a:ext cx="197170"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100</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A0CE7845-A679-73F7-4A89-CE297FE79B32}"/>
                  </a:ext>
                </a:extLst>
              </p:cNvPr>
              <p:cNvSpPr txBox="1"/>
              <p:nvPr/>
            </p:nvSpPr>
            <p:spPr>
              <a:xfrm>
                <a:off x="7535676" y="5829960"/>
                <a:ext cx="131446"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80</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CD63E8EF-A296-0749-906E-7F0C7CFDC7CD}"/>
                  </a:ext>
                </a:extLst>
              </p:cNvPr>
              <p:cNvSpPr txBox="1"/>
              <p:nvPr/>
            </p:nvSpPr>
            <p:spPr>
              <a:xfrm>
                <a:off x="6782820" y="5829960"/>
                <a:ext cx="131446"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60</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2EB58634-F655-4196-4448-8FA06E0F0514}"/>
                  </a:ext>
                </a:extLst>
              </p:cNvPr>
              <p:cNvSpPr txBox="1"/>
              <p:nvPr/>
            </p:nvSpPr>
            <p:spPr>
              <a:xfrm>
                <a:off x="6029964" y="5829960"/>
                <a:ext cx="131446"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40</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A0E207C6-CE93-5481-5505-36452E2A5515}"/>
                  </a:ext>
                </a:extLst>
              </p:cNvPr>
              <p:cNvSpPr txBox="1"/>
              <p:nvPr/>
            </p:nvSpPr>
            <p:spPr>
              <a:xfrm>
                <a:off x="5277108" y="5829960"/>
                <a:ext cx="131446"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20</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8C0DF096-B0BD-62BA-858A-F1FC08AFDCC9}"/>
                  </a:ext>
                </a:extLst>
              </p:cNvPr>
              <p:cNvSpPr txBox="1"/>
              <p:nvPr/>
            </p:nvSpPr>
            <p:spPr>
              <a:xfrm>
                <a:off x="4557113" y="5829960"/>
                <a:ext cx="65723"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97731271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93B050-D346-4E97-0BDB-B1B153268961}"/>
              </a:ext>
            </a:extLst>
          </p:cNvPr>
          <p:cNvSpPr>
            <a:spLocks noGrp="1"/>
          </p:cNvSpPr>
          <p:nvPr>
            <p:ph type="title"/>
          </p:nvPr>
        </p:nvSpPr>
        <p:spPr/>
        <p:txBody>
          <a:bodyPr/>
          <a:lstStyle/>
          <a:p>
            <a:r>
              <a:rPr lang="en-GB" dirty="0"/>
              <a:t>Identified patients versus estimated prevalence</a:t>
            </a:r>
          </a:p>
        </p:txBody>
      </p:sp>
      <p:sp>
        <p:nvSpPr>
          <p:cNvPr id="5" name="Slide Number Placeholder 4">
            <a:extLst>
              <a:ext uri="{FF2B5EF4-FFF2-40B4-BE49-F238E27FC236}">
                <a16:creationId xmlns:a16="http://schemas.microsoft.com/office/drawing/2014/main" id="{1ECBD13C-ECF8-2D6B-E991-054942393344}"/>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14</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6" name="Footer Placeholder 3">
            <a:extLst>
              <a:ext uri="{FF2B5EF4-FFF2-40B4-BE49-F238E27FC236}">
                <a16:creationId xmlns:a16="http://schemas.microsoft.com/office/drawing/2014/main" id="{0D351182-844C-009C-6B6E-E157D044355B}"/>
              </a:ext>
            </a:extLst>
          </p:cNvPr>
          <p:cNvSpPr>
            <a:spLocks noGrp="1"/>
          </p:cNvSpPr>
          <p:nvPr>
            <p:ph type="ftr" sz="quarter" idx="3"/>
          </p:nvPr>
        </p:nvSpPr>
        <p:spPr>
          <a:xfrm>
            <a:off x="719704" y="6492872"/>
            <a:ext cx="4100869"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7" name="Table 2">
            <a:extLst>
              <a:ext uri="{FF2B5EF4-FFF2-40B4-BE49-F238E27FC236}">
                <a16:creationId xmlns:a16="http://schemas.microsoft.com/office/drawing/2014/main" id="{91A75318-49BF-F28E-5AC9-832C15D33DCC}"/>
              </a:ext>
            </a:extLst>
          </p:cNvPr>
          <p:cNvGraphicFramePr>
            <a:graphicFrameLocks/>
          </p:cNvGraphicFramePr>
          <p:nvPr>
            <p:extLst>
              <p:ext uri="{D42A27DB-BD31-4B8C-83A1-F6EECF244321}">
                <p14:modId xmlns:p14="http://schemas.microsoft.com/office/powerpoint/2010/main" val="239044726"/>
              </p:ext>
            </p:extLst>
          </p:nvPr>
        </p:nvGraphicFramePr>
        <p:xfrm>
          <a:off x="513255" y="1137528"/>
          <a:ext cx="11124000" cy="4236720"/>
        </p:xfrm>
        <a:graphic>
          <a:graphicData uri="http://schemas.openxmlformats.org/drawingml/2006/table">
            <a:tbl>
              <a:tblPr firstRow="1" bandRow="1">
                <a:tableStyleId>{5C22544A-7EE6-4342-B048-85BDC9FD1C3A}</a:tableStyleId>
              </a:tblPr>
              <a:tblGrid>
                <a:gridCol w="2520000">
                  <a:extLst>
                    <a:ext uri="{9D8B030D-6E8A-4147-A177-3AD203B41FA5}">
                      <a16:colId xmlns:a16="http://schemas.microsoft.com/office/drawing/2014/main" val="3077249758"/>
                    </a:ext>
                  </a:extLst>
                </a:gridCol>
                <a:gridCol w="1080000">
                  <a:extLst>
                    <a:ext uri="{9D8B030D-6E8A-4147-A177-3AD203B41FA5}">
                      <a16:colId xmlns:a16="http://schemas.microsoft.com/office/drawing/2014/main" val="438064976"/>
                    </a:ext>
                  </a:extLst>
                </a:gridCol>
                <a:gridCol w="3384000">
                  <a:extLst>
                    <a:ext uri="{9D8B030D-6E8A-4147-A177-3AD203B41FA5}">
                      <a16:colId xmlns:a16="http://schemas.microsoft.com/office/drawing/2014/main" val="2511417623"/>
                    </a:ext>
                  </a:extLst>
                </a:gridCol>
                <a:gridCol w="1980000">
                  <a:extLst>
                    <a:ext uri="{9D8B030D-6E8A-4147-A177-3AD203B41FA5}">
                      <a16:colId xmlns:a16="http://schemas.microsoft.com/office/drawing/2014/main" val="3763983683"/>
                    </a:ext>
                  </a:extLst>
                </a:gridCol>
                <a:gridCol w="2160000">
                  <a:extLst>
                    <a:ext uri="{9D8B030D-6E8A-4147-A177-3AD203B41FA5}">
                      <a16:colId xmlns:a16="http://schemas.microsoft.com/office/drawing/2014/main" val="3425703937"/>
                    </a:ext>
                  </a:extLst>
                </a:gridCol>
              </a:tblGrid>
              <a:tr h="0">
                <a:tc>
                  <a:txBody>
                    <a:bodyPr/>
                    <a:lstStyle/>
                    <a:p>
                      <a:r>
                        <a:rPr lang="en-GB" sz="1400" dirty="0">
                          <a:solidFill>
                            <a:schemeClr val="tx1"/>
                          </a:solidFill>
                        </a:rPr>
                        <a:t>Region/Country</a:t>
                      </a:r>
                      <a:endParaRPr lang="en-GB" sz="1400" baseline="30000" dirty="0">
                        <a:solidFill>
                          <a:schemeClr val="tx1"/>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400" dirty="0">
                          <a:solidFill>
                            <a:schemeClr val="tx1"/>
                          </a:solidFill>
                        </a:rPr>
                        <a:t>Population</a:t>
                      </a:r>
                      <a:r>
                        <a:rPr lang="en-GB" sz="1400" baseline="30000" dirty="0">
                          <a:solidFill>
                            <a:schemeClr val="tx1"/>
                          </a:solidFill>
                        </a:rPr>
                        <a:t>* </a:t>
                      </a:r>
                      <a:r>
                        <a:rPr lang="en-GB" sz="1400" baseline="0" dirty="0">
                          <a:solidFill>
                            <a:schemeClr val="tx1"/>
                          </a:solidFill>
                        </a:rPr>
                        <a:t>(million)</a:t>
                      </a:r>
                      <a:endParaRPr lang="en-GB" sz="1400" baseline="30000" dirty="0">
                        <a:solidFill>
                          <a:schemeClr val="tx1"/>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400" dirty="0">
                          <a:solidFill>
                            <a:schemeClr val="tx1"/>
                          </a:solidFill>
                        </a:rPr>
                        <a:t>Estimated prevalence </a:t>
                      </a:r>
                    </a:p>
                    <a:p>
                      <a:r>
                        <a:rPr lang="en-GB" sz="1400" dirty="0">
                          <a:solidFill>
                            <a:schemeClr val="tx1"/>
                          </a:solidFill>
                        </a:rPr>
                        <a:t>(based on published prevalence </a:t>
                      </a:r>
                    </a:p>
                    <a:p>
                      <a:r>
                        <a:rPr lang="en-GB" sz="1400" dirty="0">
                          <a:solidFill>
                            <a:schemeClr val="tx1"/>
                          </a:solidFill>
                        </a:rPr>
                        <a:t>1/250,000–1/360,000)</a:t>
                      </a:r>
                      <a:r>
                        <a:rPr lang="en-GB" sz="1400" baseline="30000" dirty="0">
                          <a:solidFill>
                            <a:schemeClr val="tx1"/>
                          </a:solidFill>
                        </a:rPr>
                        <a:t>1†</a:t>
                      </a:r>
                      <a:r>
                        <a:rPr lang="en-GB" sz="1400" dirty="0">
                          <a:solidFill>
                            <a:schemeClr val="tx1"/>
                          </a:solidFill>
                        </a:rPr>
                        <a:t>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400" dirty="0">
                          <a:solidFill>
                            <a:schemeClr val="tx1"/>
                          </a:solidFill>
                        </a:rPr>
                        <a:t>Most relevant dataset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400" dirty="0">
                          <a:solidFill>
                            <a:schemeClr val="tx1"/>
                          </a:solidFill>
                        </a:rPr>
                        <a:t>Potential patients identified, n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6074451"/>
                  </a:ext>
                </a:extLst>
              </a:tr>
              <a:tr h="0">
                <a:tc>
                  <a:txBody>
                    <a:bodyPr/>
                    <a:lstStyle/>
                    <a:p>
                      <a:r>
                        <a:rPr lang="en-GB" sz="1400" dirty="0">
                          <a:solidFill>
                            <a:schemeClr val="tx1"/>
                          </a:solidFill>
                        </a:rPr>
                        <a:t>USA</a:t>
                      </a:r>
                      <a:r>
                        <a:rPr lang="en-GB" sz="1400" baseline="30000" dirty="0">
                          <a:solidFill>
                            <a:schemeClr val="tx1"/>
                          </a:solidFill>
                        </a:rPr>
                        <a:t>2</a:t>
                      </a:r>
                    </a:p>
                  </a:txBody>
                  <a:tcPr>
                    <a:lnL w="12700" cap="flat" cmpd="sng" algn="ctr">
                      <a:noFill/>
                      <a:prstDash val="solid"/>
                      <a:round/>
                      <a:headEnd type="none" w="med" len="med"/>
                      <a:tailEnd type="none" w="med" len="med"/>
                    </a:lnL>
                    <a:lnR w="635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400" dirty="0">
                          <a:solidFill>
                            <a:schemeClr val="tx1"/>
                          </a:solidFill>
                        </a:rPr>
                        <a:t>347</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buFontTx/>
                        <a:buNone/>
                      </a:pPr>
                      <a:r>
                        <a:rPr lang="en-GB" sz="1400" dirty="0">
                          <a:solidFill>
                            <a:schemeClr val="tx1"/>
                          </a:solidFill>
                        </a:rPr>
                        <a:t>964–1388</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buFontTx/>
                        <a:buNone/>
                      </a:pPr>
                      <a:r>
                        <a:rPr lang="en-GB" sz="1400" dirty="0">
                          <a:solidFill>
                            <a:schemeClr val="tx1"/>
                          </a:solidFill>
                        </a:rPr>
                        <a:t>CASCADE</a:t>
                      </a:r>
                      <a:r>
                        <a:rPr lang="en-GB" sz="1400" baseline="30000" dirty="0">
                          <a:solidFill>
                            <a:schemeClr val="tx1"/>
                          </a:solidFill>
                        </a:rPr>
                        <a:t>3</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400" dirty="0">
                          <a:solidFill>
                            <a:schemeClr val="tx1"/>
                          </a:solidFill>
                        </a:rPr>
                        <a:t>67 (7%)</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02508148"/>
                  </a:ext>
                </a:extLst>
              </a:tr>
              <a:tr h="0">
                <a:tc>
                  <a:txBody>
                    <a:bodyPr/>
                    <a:lstStyle/>
                    <a:p>
                      <a:r>
                        <a:rPr lang="en-GB" sz="1400" dirty="0" err="1">
                          <a:solidFill>
                            <a:schemeClr val="tx1"/>
                          </a:solidFill>
                        </a:rPr>
                        <a:t>Iberoamerica</a:t>
                      </a:r>
                      <a:r>
                        <a:rPr lang="en-GB" sz="1400" dirty="0">
                          <a:solidFill>
                            <a:schemeClr val="tx1"/>
                          </a:solidFill>
                        </a:rPr>
                        <a:t> (Argentina, Brazil, Chile, Colombia, Mexico, Portugal, Spain and Uruguay)</a:t>
                      </a:r>
                    </a:p>
                  </a:txBody>
                  <a:tcP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GB" sz="1400" dirty="0">
                          <a:solidFill>
                            <a:schemeClr val="tx1"/>
                          </a:solidFill>
                        </a:rPr>
                        <a:t>640</a:t>
                      </a:r>
                      <a:r>
                        <a:rPr lang="en-GB" sz="1400" baseline="30000" dirty="0">
                          <a:solidFill>
                            <a:schemeClr val="tx1"/>
                          </a:solidFill>
                        </a:rPr>
                        <a:t>4</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buFontTx/>
                        <a:buNone/>
                      </a:pPr>
                      <a:r>
                        <a:rPr lang="en-GB" sz="1400" dirty="0">
                          <a:solidFill>
                            <a:schemeClr val="tx1"/>
                          </a:solidFill>
                        </a:rPr>
                        <a:t>1778–2560</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buFontTx/>
                        <a:buNone/>
                      </a:pPr>
                      <a:r>
                        <a:rPr lang="en-GB" sz="1400" dirty="0" err="1">
                          <a:solidFill>
                            <a:schemeClr val="tx1"/>
                          </a:solidFill>
                        </a:rPr>
                        <a:t>Iberoamerica</a:t>
                      </a:r>
                      <a:r>
                        <a:rPr lang="en-GB" sz="1400" dirty="0">
                          <a:solidFill>
                            <a:schemeClr val="tx1"/>
                          </a:solidFill>
                        </a:rPr>
                        <a:t> Network</a:t>
                      </a:r>
                      <a:r>
                        <a:rPr lang="en-GB" sz="1400" baseline="30000" dirty="0">
                          <a:solidFill>
                            <a:schemeClr val="tx1"/>
                          </a:solidFill>
                        </a:rPr>
                        <a:t>4</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GB" sz="1400" dirty="0">
                          <a:solidFill>
                            <a:schemeClr val="tx1"/>
                          </a:solidFill>
                        </a:rPr>
                        <a:t>134 (8%)</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42935607"/>
                  </a:ext>
                </a:extLst>
              </a:tr>
              <a:tr h="0">
                <a:tc>
                  <a:txBody>
                    <a:bodyPr/>
                    <a:lstStyle/>
                    <a:p>
                      <a:r>
                        <a:rPr lang="en-GB" sz="1400" dirty="0">
                          <a:solidFill>
                            <a:schemeClr val="tx1"/>
                          </a:solidFill>
                        </a:rPr>
                        <a:t>Germany</a:t>
                      </a:r>
                      <a:r>
                        <a:rPr lang="en-GB" sz="1400" baseline="30000" dirty="0">
                          <a:solidFill>
                            <a:schemeClr val="tx1"/>
                          </a:solidFill>
                        </a:rPr>
                        <a:t>5</a:t>
                      </a:r>
                    </a:p>
                  </a:txBody>
                  <a:tcP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400" dirty="0">
                          <a:solidFill>
                            <a:schemeClr val="tx1"/>
                          </a:solidFill>
                        </a:rPr>
                        <a:t>84</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buFontTx/>
                        <a:buNone/>
                      </a:pPr>
                      <a:r>
                        <a:rPr lang="en-GB" sz="1400" dirty="0">
                          <a:solidFill>
                            <a:schemeClr val="tx1"/>
                          </a:solidFill>
                        </a:rPr>
                        <a:t>233–336</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buFontTx/>
                        <a:buNone/>
                      </a:pPr>
                      <a:r>
                        <a:rPr lang="en-GB" sz="1400" dirty="0" err="1">
                          <a:solidFill>
                            <a:schemeClr val="tx1"/>
                          </a:solidFill>
                        </a:rPr>
                        <a:t>CaRe</a:t>
                      </a:r>
                      <a:r>
                        <a:rPr lang="en-GB" sz="1400" dirty="0">
                          <a:solidFill>
                            <a:schemeClr val="tx1"/>
                          </a:solidFill>
                        </a:rPr>
                        <a:t> High</a:t>
                      </a:r>
                      <a:r>
                        <a:rPr lang="en-GB" sz="1400" baseline="30000" dirty="0">
                          <a:solidFill>
                            <a:schemeClr val="tx1"/>
                          </a:solidFill>
                        </a:rPr>
                        <a:t>†</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400" dirty="0">
                          <a:solidFill>
                            <a:schemeClr val="tx1"/>
                          </a:solidFill>
                        </a:rPr>
                        <a:t>108 (46%)</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4614227"/>
                  </a:ext>
                </a:extLst>
              </a:tr>
              <a:tr h="0">
                <a:tc>
                  <a:txBody>
                    <a:bodyPr/>
                    <a:lstStyle/>
                    <a:p>
                      <a:r>
                        <a:rPr lang="en-GB" sz="1400" dirty="0">
                          <a:solidFill>
                            <a:schemeClr val="tx1"/>
                          </a:solidFill>
                        </a:rPr>
                        <a:t>UK</a:t>
                      </a:r>
                      <a:r>
                        <a:rPr lang="en-GB" sz="1400" baseline="30000" dirty="0">
                          <a:solidFill>
                            <a:schemeClr val="tx1"/>
                          </a:solidFill>
                        </a:rPr>
                        <a:t>2</a:t>
                      </a:r>
                    </a:p>
                  </a:txBody>
                  <a:tcP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GB" sz="1400" dirty="0">
                          <a:solidFill>
                            <a:schemeClr val="tx1"/>
                          </a:solidFill>
                        </a:rPr>
                        <a:t>70</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GB" sz="1400" dirty="0">
                          <a:solidFill>
                            <a:schemeClr val="tx1"/>
                          </a:solidFill>
                        </a:rPr>
                        <a:t>194–280</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GB" sz="1400" dirty="0">
                          <a:solidFill>
                            <a:schemeClr val="tx1"/>
                          </a:solidFill>
                        </a:rPr>
                        <a:t>UK Register</a:t>
                      </a:r>
                      <a:r>
                        <a:rPr lang="en-GB" sz="1400" baseline="30000" dirty="0">
                          <a:solidFill>
                            <a:schemeClr val="tx1"/>
                          </a:solidFill>
                        </a:rPr>
                        <a:t>†</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US" sz="1400" dirty="0">
                          <a:solidFill>
                            <a:schemeClr val="tx1"/>
                          </a:solidFill>
                        </a:rPr>
                        <a:t>130 (67%)</a:t>
                      </a:r>
                      <a:endParaRPr lang="en-GB" sz="1400" dirty="0">
                        <a:solidFill>
                          <a:schemeClr val="tx1"/>
                        </a:solidFill>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22022682"/>
                  </a:ext>
                </a:extLst>
              </a:tr>
              <a:tr h="0">
                <a:tc>
                  <a:txBody>
                    <a:bodyPr/>
                    <a:lstStyle/>
                    <a:p>
                      <a:r>
                        <a:rPr lang="en-GB" sz="1400" dirty="0">
                          <a:solidFill>
                            <a:schemeClr val="tx1"/>
                          </a:solidFill>
                        </a:rPr>
                        <a:t>France</a:t>
                      </a:r>
                      <a:r>
                        <a:rPr lang="en-GB" sz="1400" baseline="30000" dirty="0">
                          <a:solidFill>
                            <a:schemeClr val="tx1"/>
                          </a:solidFill>
                        </a:rPr>
                        <a:t>5</a:t>
                      </a:r>
                    </a:p>
                  </a:txBody>
                  <a:tcP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GB" sz="1400" dirty="0">
                          <a:solidFill>
                            <a:schemeClr val="tx1"/>
                          </a:solidFill>
                        </a:rPr>
                        <a:t>67</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GB" sz="1400" dirty="0">
                          <a:solidFill>
                            <a:schemeClr val="tx1"/>
                          </a:solidFill>
                        </a:rPr>
                        <a:t>186–268</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GB" sz="1400" dirty="0" err="1">
                          <a:solidFill>
                            <a:schemeClr val="tx1"/>
                          </a:solidFill>
                        </a:rPr>
                        <a:t>ReferChol</a:t>
                      </a:r>
                      <a:r>
                        <a:rPr lang="en-GB" sz="1400" baseline="30000" dirty="0">
                          <a:solidFill>
                            <a:schemeClr val="tx1"/>
                          </a:solidFill>
                        </a:rPr>
                        <a:t>†</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GB" sz="1400" dirty="0">
                          <a:solidFill>
                            <a:schemeClr val="tx1"/>
                          </a:solidFill>
                        </a:rPr>
                        <a:t>259 (~100%)</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704840971"/>
                  </a:ext>
                </a:extLst>
              </a:tr>
              <a:tr h="0">
                <a:tc>
                  <a:txBody>
                    <a:bodyPr/>
                    <a:lstStyle/>
                    <a:p>
                      <a:r>
                        <a:rPr lang="en-GB" sz="1400" dirty="0">
                          <a:solidFill>
                            <a:schemeClr val="tx1"/>
                          </a:solidFill>
                        </a:rPr>
                        <a:t>Italy</a:t>
                      </a:r>
                      <a:r>
                        <a:rPr lang="en-GB" sz="1400" baseline="30000" dirty="0">
                          <a:solidFill>
                            <a:schemeClr val="tx1"/>
                          </a:solidFill>
                        </a:rPr>
                        <a:t>5</a:t>
                      </a:r>
                    </a:p>
                  </a:txBody>
                  <a:tcP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r>
                        <a:rPr lang="en-GB" sz="1400" dirty="0">
                          <a:solidFill>
                            <a:schemeClr val="tx1"/>
                          </a:solidFill>
                        </a:rPr>
                        <a:t>59</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r>
                        <a:rPr lang="en-GB" sz="1400" dirty="0">
                          <a:solidFill>
                            <a:schemeClr val="tx1"/>
                          </a:solidFill>
                        </a:rPr>
                        <a:t>164–236</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r>
                        <a:rPr lang="en-GB" sz="1400" dirty="0">
                          <a:solidFill>
                            <a:schemeClr val="tx1"/>
                          </a:solidFill>
                        </a:rPr>
                        <a:t>HICC/LIPIGEN</a:t>
                      </a:r>
                      <a:r>
                        <a:rPr lang="en-GB" sz="1400" baseline="30000" dirty="0">
                          <a:solidFill>
                            <a:schemeClr val="tx1"/>
                          </a:solidFill>
                        </a:rPr>
                        <a:t>6</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r>
                        <a:rPr lang="en-US" sz="1400" dirty="0">
                          <a:solidFill>
                            <a:schemeClr val="tx1"/>
                          </a:solidFill>
                        </a:rPr>
                        <a:t>125 (76%)</a:t>
                      </a:r>
                    </a:p>
                    <a:p>
                      <a:r>
                        <a:rPr lang="en-US" sz="1400" baseline="0" dirty="0">
                          <a:solidFill>
                            <a:schemeClr val="tx1"/>
                          </a:solidFill>
                        </a:rPr>
                        <a:t>[plus 66 patients with ARH]</a:t>
                      </a:r>
                      <a:r>
                        <a:rPr lang="en-US" sz="1400" baseline="30000" dirty="0">
                          <a:solidFill>
                            <a:schemeClr val="tx1"/>
                          </a:solidFill>
                        </a:rPr>
                        <a:t>6</a:t>
                      </a:r>
                      <a:r>
                        <a:rPr lang="en-US" sz="1400" dirty="0">
                          <a:solidFill>
                            <a:schemeClr val="tx1"/>
                          </a:solidFill>
                        </a:rPr>
                        <a:t> </a:t>
                      </a:r>
                      <a:endParaRPr lang="en-GB" sz="1400" dirty="0">
                        <a:solidFill>
                          <a:schemeClr val="tx1"/>
                        </a:solidFill>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760917822"/>
                  </a:ext>
                </a:extLst>
              </a:tr>
              <a:tr h="0">
                <a:tc>
                  <a:txBody>
                    <a:bodyPr/>
                    <a:lstStyle/>
                    <a:p>
                      <a:r>
                        <a:rPr lang="en-GB" sz="1400" dirty="0">
                          <a:solidFill>
                            <a:schemeClr val="tx1"/>
                          </a:solidFill>
                        </a:rPr>
                        <a:t>Spain</a:t>
                      </a:r>
                      <a:r>
                        <a:rPr lang="en-GB" sz="1400" baseline="30000" dirty="0">
                          <a:solidFill>
                            <a:schemeClr val="tx1"/>
                          </a:solidFill>
                        </a:rPr>
                        <a:t>5</a:t>
                      </a:r>
                    </a:p>
                  </a:txBody>
                  <a:tcP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GB" sz="1400" dirty="0">
                          <a:solidFill>
                            <a:schemeClr val="tx1"/>
                          </a:solidFill>
                        </a:rPr>
                        <a:t>48</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GB" sz="1400" dirty="0">
                          <a:solidFill>
                            <a:schemeClr val="tx1"/>
                          </a:solidFill>
                        </a:rPr>
                        <a:t>133–192</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GB" sz="1400" dirty="0">
                          <a:solidFill>
                            <a:schemeClr val="tx1"/>
                          </a:solidFill>
                        </a:rPr>
                        <a:t>SafeHeart</a:t>
                      </a:r>
                      <a:r>
                        <a:rPr lang="en-GB" sz="1400" baseline="30000" dirty="0">
                          <a:solidFill>
                            <a:schemeClr val="tx1"/>
                          </a:solidFill>
                        </a:rPr>
                        <a:t>7</a:t>
                      </a:r>
                    </a:p>
                    <a:p>
                      <a:r>
                        <a:rPr lang="en-GB" sz="1400" dirty="0">
                          <a:solidFill>
                            <a:schemeClr val="tx1"/>
                          </a:solidFill>
                        </a:rPr>
                        <a:t>SEA</a:t>
                      </a:r>
                      <a:r>
                        <a:rPr lang="en-GB" sz="1400" baseline="30000" dirty="0">
                          <a:solidFill>
                            <a:schemeClr val="tx1"/>
                          </a:solidFill>
                        </a:rPr>
                        <a:t>8</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GB" sz="1400" dirty="0">
                          <a:solidFill>
                            <a:schemeClr val="tx1"/>
                          </a:solidFill>
                        </a:rPr>
                        <a:t>39 (29%)</a:t>
                      </a:r>
                    </a:p>
                    <a:p>
                      <a:r>
                        <a:rPr lang="en-GB" sz="1400" baseline="0" dirty="0">
                          <a:solidFill>
                            <a:schemeClr val="tx1"/>
                          </a:solidFill>
                        </a:rPr>
                        <a:t>71 (53%)</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19943989"/>
                  </a:ext>
                </a:extLst>
              </a:tr>
              <a:tr h="0">
                <a:tc>
                  <a:txBody>
                    <a:bodyPr/>
                    <a:lstStyle/>
                    <a:p>
                      <a:r>
                        <a:rPr lang="en-GB" sz="1400" dirty="0">
                          <a:solidFill>
                            <a:schemeClr val="tx1"/>
                          </a:solidFill>
                        </a:rPr>
                        <a:t>Netherlands</a:t>
                      </a:r>
                      <a:r>
                        <a:rPr lang="en-GB" sz="1400" baseline="30000" dirty="0">
                          <a:solidFill>
                            <a:schemeClr val="tx1"/>
                          </a:solidFill>
                        </a:rPr>
                        <a:t>5</a:t>
                      </a:r>
                    </a:p>
                  </a:txBody>
                  <a:tcP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r>
                        <a:rPr lang="en-GB" sz="1400" dirty="0">
                          <a:solidFill>
                            <a:schemeClr val="tx1"/>
                          </a:solidFill>
                        </a:rPr>
                        <a:t>18</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r>
                        <a:rPr lang="en-GB" sz="1400" dirty="0">
                          <a:solidFill>
                            <a:schemeClr val="tx1"/>
                          </a:solidFill>
                        </a:rPr>
                        <a:t>50–72 </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r>
                        <a:rPr lang="en-GB" sz="1400" dirty="0">
                          <a:solidFill>
                            <a:schemeClr val="tx1"/>
                          </a:solidFill>
                        </a:rPr>
                        <a:t>HICC</a:t>
                      </a:r>
                      <a:r>
                        <a:rPr lang="en-GB" sz="1400" baseline="30000" dirty="0">
                          <a:solidFill>
                            <a:schemeClr val="tx1"/>
                          </a:solidFill>
                        </a:rPr>
                        <a:t>9</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r>
                        <a:rPr lang="en-US" sz="1400" dirty="0">
                          <a:solidFill>
                            <a:schemeClr val="tx1"/>
                          </a:solidFill>
                        </a:rPr>
                        <a:t>68 (~100%)</a:t>
                      </a:r>
                      <a:endParaRPr lang="en-GB" sz="1400" dirty="0">
                        <a:solidFill>
                          <a:schemeClr val="tx1"/>
                        </a:solidFill>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827239621"/>
                  </a:ext>
                </a:extLst>
              </a:tr>
            </a:tbl>
          </a:graphicData>
        </a:graphic>
      </p:graphicFrame>
      <p:sp>
        <p:nvSpPr>
          <p:cNvPr id="8" name="TextBox 7">
            <a:extLst>
              <a:ext uri="{FF2B5EF4-FFF2-40B4-BE49-F238E27FC236}">
                <a16:creationId xmlns:a16="http://schemas.microsoft.com/office/drawing/2014/main" id="{1A342D33-6FD4-EEF8-7F8B-E97344F662A0}"/>
              </a:ext>
            </a:extLst>
          </p:cNvPr>
          <p:cNvSpPr txBox="1"/>
          <p:nvPr/>
        </p:nvSpPr>
        <p:spPr>
          <a:xfrm>
            <a:off x="335846" y="5349846"/>
            <a:ext cx="10854670" cy="1107996"/>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30000" noProof="0" dirty="0">
                <a:ln>
                  <a:noFill/>
                </a:ln>
                <a:solidFill>
                  <a:srgbClr val="000000"/>
                </a:solidFill>
                <a:effectLst/>
                <a:uLnTx/>
                <a:uFillTx/>
                <a:latin typeface="Calibri" panose="020F0502020204030204"/>
                <a:ea typeface="+mn-ea"/>
                <a:cs typeface="+mn-cs"/>
              </a:rPr>
              <a:t>*</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Rounded to the nearest million; year the estimate based on may vary. </a:t>
            </a:r>
            <a:r>
              <a:rPr kumimoji="0" lang="en-GB" sz="1100" b="0" i="0" u="none" strike="noStrike" kern="1200" cap="none" spc="0" normalizeH="0" baseline="30000" noProof="0" dirty="0">
                <a:ln>
                  <a:noFill/>
                </a:ln>
                <a:solidFill>
                  <a:srgbClr val="000000"/>
                </a:solidFill>
                <a:effectLst/>
                <a:uLnTx/>
                <a:uFillTx/>
                <a:latin typeface="Calibri" panose="020F0502020204030204"/>
                <a:ea typeface="+mn-ea"/>
                <a:cs typeface="+mn-cs"/>
              </a:rPr>
              <a:t>†</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No. of cases provided by registry PI (personal communication). ARH, autosomal recessive hypercholesterolaemia; HICC, HoFH International Clinical Collaborators; PI, Principal Investigator; SEA, Spanish Atherosclerosis Society. </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1. </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Cuchel M </a:t>
            </a:r>
            <a:r>
              <a:rPr kumimoji="0" lang="en-GB" sz="11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en-GB" sz="11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en-GB" sz="1100" b="0" i="1" u="none" strike="noStrike" kern="1200" cap="none" spc="0" normalizeH="0" baseline="0" noProof="0" dirty="0">
                <a:ln>
                  <a:noFill/>
                </a:ln>
                <a:solidFill>
                  <a:srgbClr val="000000"/>
                </a:solidFill>
                <a:effectLst/>
                <a:uLnTx/>
                <a:uFillTx/>
                <a:latin typeface="Calibri" panose="020F0502020204030204"/>
                <a:ea typeface="+mn-ea"/>
                <a:cs typeface="+mn-cs"/>
              </a:rPr>
              <a:t> Heart J </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2023;44:2277–91; 2.</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 List of world countries by population. </a:t>
            </a:r>
            <a:r>
              <a:rPr kumimoji="0" lang="en-US" sz="1100" b="0" i="0" u="none" strike="noStrike" kern="1200" cap="none" spc="0" normalizeH="0" baseline="0" noProof="0" dirty="0" err="1">
                <a:ln>
                  <a:noFill/>
                </a:ln>
                <a:solidFill>
                  <a:srgbClr val="000000"/>
                </a:solidFill>
                <a:effectLst/>
                <a:uLnTx/>
                <a:uFillTx/>
                <a:latin typeface="Calibri" panose="020F0502020204030204"/>
                <a:ea typeface="+mn-ea"/>
                <a:cs typeface="+mn-cs"/>
              </a:rPr>
              <a:t>Worldometer</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 Available at: https://www.worldometers.info/world-population/population-by-country/ (Accessed April 2025); 3. Cuchel M </a:t>
            </a:r>
            <a:r>
              <a:rPr kumimoji="0" lang="en-US" sz="1100" b="0" i="1" u="none" strike="noStrike" kern="1200" cap="none" spc="0" normalizeH="0" baseline="0" noProof="0" dirty="0">
                <a:ln>
                  <a:noFill/>
                </a:ln>
                <a:solidFill>
                  <a:srgbClr val="000000"/>
                </a:solidFill>
                <a:effectLst/>
                <a:uLnTx/>
                <a:uFillTx/>
                <a:latin typeface="Calibri" panose="020F0502020204030204"/>
                <a:ea typeface="+mn-ea"/>
                <a:cs typeface="+mn-cs"/>
              </a:rPr>
              <a:t>et al. J Am Heart Assoc </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2023;12:e029175; 4. Alves AC </a:t>
            </a:r>
            <a:r>
              <a:rPr kumimoji="0" lang="en-US" sz="11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en-US" sz="1100" b="0" i="1" u="none" strike="noStrike" kern="1200" cap="none" spc="0" normalizeH="0" baseline="0" noProof="0" dirty="0" err="1">
                <a:ln>
                  <a:noFill/>
                </a:ln>
                <a:solidFill>
                  <a:srgbClr val="000000"/>
                </a:solidFill>
                <a:effectLst/>
                <a:uLnTx/>
                <a:uFillTx/>
                <a:latin typeface="Calibri" panose="020F0502020204030204"/>
                <a:ea typeface="+mn-ea"/>
                <a:cs typeface="+mn-cs"/>
              </a:rPr>
              <a:t>Aterioscler</a:t>
            </a:r>
            <a:r>
              <a:rPr kumimoji="0" lang="en-US" sz="1100" b="0" i="1"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US" sz="1100" b="0" i="1" u="none" strike="noStrike" kern="1200" cap="none" spc="0" normalizeH="0" baseline="0" noProof="0" dirty="0" err="1">
                <a:ln>
                  <a:noFill/>
                </a:ln>
                <a:solidFill>
                  <a:srgbClr val="000000"/>
                </a:solidFill>
                <a:effectLst/>
                <a:uLnTx/>
                <a:uFillTx/>
                <a:latin typeface="Calibri" panose="020F0502020204030204"/>
                <a:ea typeface="+mn-ea"/>
                <a:cs typeface="+mn-cs"/>
              </a:rPr>
              <a:t>Thromb</a:t>
            </a:r>
            <a:r>
              <a:rPr kumimoji="0" lang="en-US" sz="1100" b="0" i="1"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US" sz="1100" b="0" i="1" u="none" strike="noStrike" kern="1200" cap="none" spc="0" normalizeH="0" baseline="0" noProof="0" dirty="0" err="1">
                <a:ln>
                  <a:noFill/>
                </a:ln>
                <a:solidFill>
                  <a:srgbClr val="000000"/>
                </a:solidFill>
                <a:effectLst/>
                <a:uLnTx/>
                <a:uFillTx/>
                <a:latin typeface="Calibri" panose="020F0502020204030204"/>
                <a:ea typeface="+mn-ea"/>
                <a:cs typeface="+mn-cs"/>
              </a:rPr>
              <a:t>Vasc</a:t>
            </a:r>
            <a:r>
              <a:rPr kumimoji="0" lang="en-US" sz="1100" b="0" i="1" u="none" strike="noStrike" kern="1200" cap="none" spc="0" normalizeH="0" baseline="0" noProof="0" dirty="0">
                <a:ln>
                  <a:noFill/>
                </a:ln>
                <a:solidFill>
                  <a:srgbClr val="000000"/>
                </a:solidFill>
                <a:effectLst/>
                <a:uLnTx/>
                <a:uFillTx/>
                <a:latin typeface="Calibri" panose="020F0502020204030204"/>
                <a:ea typeface="+mn-ea"/>
                <a:cs typeface="+mn-cs"/>
              </a:rPr>
              <a:t> Biol </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2020;40:2508–15; </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5</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 List of European countries by population. </a:t>
            </a:r>
            <a:r>
              <a:rPr kumimoji="0" lang="en-US" sz="1100" b="0" i="0" u="none" strike="noStrike" kern="1200" cap="none" spc="0" normalizeH="0" baseline="0" noProof="0" dirty="0" err="1">
                <a:ln>
                  <a:noFill/>
                </a:ln>
                <a:solidFill>
                  <a:srgbClr val="000000"/>
                </a:solidFill>
                <a:effectLst/>
                <a:uLnTx/>
                <a:uFillTx/>
                <a:latin typeface="Calibri" panose="020F0502020204030204"/>
                <a:ea typeface="+mn-ea"/>
                <a:cs typeface="+mn-cs"/>
              </a:rPr>
              <a:t>Worldometer</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 Available at: </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https://www.worldometers.info/population/countries-in-the-eu-by-population/ </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(Accessed April 2025); 6. Bertolini S </a:t>
            </a:r>
            <a:r>
              <a:rPr kumimoji="0" lang="en-US" sz="1100" b="0" i="1" u="none" strike="noStrike" kern="1200" cap="none" spc="0" normalizeH="0" baseline="0" noProof="0" dirty="0">
                <a:ln>
                  <a:noFill/>
                </a:ln>
                <a:solidFill>
                  <a:srgbClr val="000000"/>
                </a:solidFill>
                <a:effectLst/>
                <a:uLnTx/>
                <a:uFillTx/>
                <a:latin typeface="Calibri" panose="020F0502020204030204"/>
                <a:ea typeface="+mn-ea"/>
                <a:cs typeface="+mn-cs"/>
              </a:rPr>
              <a:t>et al. Atherosclerosis </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2020;312:72–8; 7. Alonso R </a:t>
            </a:r>
            <a:r>
              <a:rPr kumimoji="0" lang="en-US" sz="1100" b="0" i="1" u="none" strike="noStrike" kern="1200" cap="none" spc="0" normalizeH="0" baseline="0" noProof="0" dirty="0">
                <a:ln>
                  <a:noFill/>
                </a:ln>
                <a:solidFill>
                  <a:srgbClr val="000000"/>
                </a:solidFill>
                <a:effectLst/>
                <a:uLnTx/>
                <a:uFillTx/>
                <a:latin typeface="Calibri" panose="020F0502020204030204"/>
                <a:ea typeface="+mn-ea"/>
                <a:cs typeface="+mn-cs"/>
              </a:rPr>
              <a:t>et al. Atherosclerosis </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2024;393:117516; 8. Sánchez-Hernández RM </a:t>
            </a:r>
            <a:r>
              <a:rPr kumimoji="0" lang="en-US" sz="1100" b="0" i="1" u="none" strike="noStrike" kern="1200" cap="none" spc="0" normalizeH="0" baseline="0" noProof="0" dirty="0">
                <a:ln>
                  <a:noFill/>
                </a:ln>
                <a:solidFill>
                  <a:srgbClr val="000000"/>
                </a:solidFill>
                <a:effectLst/>
                <a:uLnTx/>
                <a:uFillTx/>
                <a:latin typeface="Calibri" panose="020F0502020204030204"/>
                <a:ea typeface="+mn-ea"/>
                <a:cs typeface="+mn-cs"/>
              </a:rPr>
              <a:t>et al. J Clin Endocrinol </a:t>
            </a:r>
            <a:r>
              <a:rPr kumimoji="0" lang="en-US" sz="1100" b="0" i="1" u="none" strike="noStrike" kern="1200" cap="none" spc="0" normalizeH="0" baseline="0" noProof="0" dirty="0" err="1">
                <a:ln>
                  <a:noFill/>
                </a:ln>
                <a:solidFill>
                  <a:srgbClr val="000000"/>
                </a:solidFill>
                <a:effectLst/>
                <a:uLnTx/>
                <a:uFillTx/>
                <a:latin typeface="Calibri" panose="020F0502020204030204"/>
                <a:ea typeface="+mn-ea"/>
                <a:cs typeface="+mn-cs"/>
              </a:rPr>
              <a:t>Metab</a:t>
            </a:r>
            <a:r>
              <a:rPr kumimoji="0" lang="en-US" sz="1100" b="0" i="1"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2024. </a:t>
            </a:r>
            <a:r>
              <a:rPr kumimoji="0" lang="en-US" sz="1100" b="0" i="0" u="none" strike="noStrike" kern="1200" cap="none" spc="0" normalizeH="0" baseline="0" noProof="0" dirty="0" err="1">
                <a:ln>
                  <a:noFill/>
                </a:ln>
                <a:solidFill>
                  <a:srgbClr val="000000"/>
                </a:solidFill>
                <a:effectLst/>
                <a:uLnTx/>
                <a:uFillTx/>
                <a:latin typeface="Calibri" panose="020F0502020204030204"/>
                <a:ea typeface="+mn-ea"/>
                <a:cs typeface="+mn-cs"/>
              </a:rPr>
              <a:t>epub</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 ahead of print. doi.org/10.1210/</a:t>
            </a:r>
            <a:r>
              <a:rPr kumimoji="0" lang="en-US" sz="1100" b="0" i="0" u="none" strike="noStrike" kern="1200" cap="none" spc="0" normalizeH="0" baseline="0" noProof="0" dirty="0" err="1">
                <a:ln>
                  <a:noFill/>
                </a:ln>
                <a:solidFill>
                  <a:srgbClr val="000000"/>
                </a:solidFill>
                <a:effectLst/>
                <a:uLnTx/>
                <a:uFillTx/>
                <a:latin typeface="Calibri" panose="020F0502020204030204"/>
                <a:ea typeface="+mn-ea"/>
                <a:cs typeface="+mn-cs"/>
              </a:rPr>
              <a:t>clinem</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/dgae784; 9. Speaker’s own unpublished data</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4494431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76FF5A-1113-8ABF-AB26-FF0DB8599C9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FE66FDE-0F46-91B7-2B59-2BBD2ED6369C}"/>
              </a:ext>
            </a:extLst>
          </p:cNvPr>
          <p:cNvSpPr>
            <a:spLocks noGrp="1"/>
          </p:cNvSpPr>
          <p:nvPr>
            <p:ph type="title"/>
          </p:nvPr>
        </p:nvSpPr>
        <p:spPr/>
        <p:txBody>
          <a:bodyPr/>
          <a:lstStyle/>
          <a:p>
            <a:r>
              <a:rPr lang="en-US" dirty="0"/>
              <a:t>Delayed diagnosis and inadequate treatment translate </a:t>
            </a:r>
            <a:br>
              <a:rPr lang="en-US" dirty="0"/>
            </a:br>
            <a:r>
              <a:rPr lang="en-US" dirty="0"/>
              <a:t>into worse outcomes </a:t>
            </a:r>
            <a:endParaRPr lang="en-GB" dirty="0"/>
          </a:p>
        </p:txBody>
      </p:sp>
      <p:sp>
        <p:nvSpPr>
          <p:cNvPr id="6" name="Footer Placeholder 3">
            <a:extLst>
              <a:ext uri="{FF2B5EF4-FFF2-40B4-BE49-F238E27FC236}">
                <a16:creationId xmlns:a16="http://schemas.microsoft.com/office/drawing/2014/main" id="{3C327529-B9E6-9E9E-2BAB-AA878E9F5BEA}"/>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4B9A641E-4F12-A83E-C2E5-7D0A73F25E26}"/>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15</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pic>
        <p:nvPicPr>
          <p:cNvPr id="12" name="Picture 11">
            <a:extLst>
              <a:ext uri="{FF2B5EF4-FFF2-40B4-BE49-F238E27FC236}">
                <a16:creationId xmlns:a16="http://schemas.microsoft.com/office/drawing/2014/main" id="{78F33F0A-3A9D-46C9-1925-417A4506B7DF}"/>
              </a:ext>
            </a:extLst>
          </p:cNvPr>
          <p:cNvPicPr>
            <a:picLocks noChangeAspect="1"/>
          </p:cNvPicPr>
          <p:nvPr/>
        </p:nvPicPr>
        <p:blipFill>
          <a:blip r:embed="rId2"/>
          <a:stretch>
            <a:fillRect/>
          </a:stretch>
        </p:blipFill>
        <p:spPr>
          <a:xfrm>
            <a:off x="115609" y="1145943"/>
            <a:ext cx="5244667" cy="2706248"/>
          </a:xfrm>
          <a:prstGeom prst="rect">
            <a:avLst/>
          </a:prstGeom>
        </p:spPr>
      </p:pic>
      <p:pic>
        <p:nvPicPr>
          <p:cNvPr id="16" name="Picture 15">
            <a:extLst>
              <a:ext uri="{FF2B5EF4-FFF2-40B4-BE49-F238E27FC236}">
                <a16:creationId xmlns:a16="http://schemas.microsoft.com/office/drawing/2014/main" id="{744235A6-612D-8661-D348-6D95482F370E}"/>
              </a:ext>
            </a:extLst>
          </p:cNvPr>
          <p:cNvPicPr>
            <a:picLocks noChangeAspect="1"/>
          </p:cNvPicPr>
          <p:nvPr/>
        </p:nvPicPr>
        <p:blipFill>
          <a:blip r:embed="rId3"/>
          <a:stretch>
            <a:fillRect/>
          </a:stretch>
        </p:blipFill>
        <p:spPr>
          <a:xfrm>
            <a:off x="6096000" y="1145943"/>
            <a:ext cx="5433680" cy="2706248"/>
          </a:xfrm>
          <a:prstGeom prst="rect">
            <a:avLst/>
          </a:prstGeom>
        </p:spPr>
      </p:pic>
      <p:grpSp>
        <p:nvGrpSpPr>
          <p:cNvPr id="11" name="Group 10">
            <a:extLst>
              <a:ext uri="{FF2B5EF4-FFF2-40B4-BE49-F238E27FC236}">
                <a16:creationId xmlns:a16="http://schemas.microsoft.com/office/drawing/2014/main" id="{28D0676F-942C-2598-0534-F2F754CBD205}"/>
              </a:ext>
            </a:extLst>
          </p:cNvPr>
          <p:cNvGrpSpPr/>
          <p:nvPr/>
        </p:nvGrpSpPr>
        <p:grpSpPr>
          <a:xfrm>
            <a:off x="2031492" y="3920730"/>
            <a:ext cx="8486368" cy="2042337"/>
            <a:chOff x="2031492" y="4156550"/>
            <a:chExt cx="8486368" cy="2042337"/>
          </a:xfrm>
        </p:grpSpPr>
        <p:grpSp>
          <p:nvGrpSpPr>
            <p:cNvPr id="10" name="Group 9">
              <a:extLst>
                <a:ext uri="{FF2B5EF4-FFF2-40B4-BE49-F238E27FC236}">
                  <a16:creationId xmlns:a16="http://schemas.microsoft.com/office/drawing/2014/main" id="{008CBD91-63C2-4CE3-F4B8-0A7773FFCEE7}"/>
                </a:ext>
              </a:extLst>
            </p:cNvPr>
            <p:cNvGrpSpPr/>
            <p:nvPr/>
          </p:nvGrpSpPr>
          <p:grpSpPr>
            <a:xfrm>
              <a:off x="2031492" y="4156550"/>
              <a:ext cx="8486368" cy="2042337"/>
              <a:chOff x="2031492" y="4156550"/>
              <a:chExt cx="8486368" cy="2042337"/>
            </a:xfrm>
          </p:grpSpPr>
          <p:pic>
            <p:nvPicPr>
              <p:cNvPr id="17" name="Picture 16">
                <a:extLst>
                  <a:ext uri="{FF2B5EF4-FFF2-40B4-BE49-F238E27FC236}">
                    <a16:creationId xmlns:a16="http://schemas.microsoft.com/office/drawing/2014/main" id="{B9844665-305C-C52B-415E-925DE87FD55B}"/>
                  </a:ext>
                </a:extLst>
              </p:cNvPr>
              <p:cNvPicPr>
                <a:picLocks noChangeAspect="1"/>
              </p:cNvPicPr>
              <p:nvPr/>
            </p:nvPicPr>
            <p:blipFill>
              <a:blip r:embed="rId4"/>
              <a:stretch>
                <a:fillRect/>
              </a:stretch>
            </p:blipFill>
            <p:spPr>
              <a:xfrm>
                <a:off x="2031492" y="4156550"/>
                <a:ext cx="8486368" cy="2042337"/>
              </a:xfrm>
              <a:prstGeom prst="rect">
                <a:avLst/>
              </a:prstGeom>
            </p:spPr>
          </p:pic>
          <p:sp>
            <p:nvSpPr>
              <p:cNvPr id="7" name="Rectangle 6">
                <a:extLst>
                  <a:ext uri="{FF2B5EF4-FFF2-40B4-BE49-F238E27FC236}">
                    <a16:creationId xmlns:a16="http://schemas.microsoft.com/office/drawing/2014/main" id="{E6FCC2B2-3A62-864B-D099-0D25B83A3E1C}"/>
                  </a:ext>
                </a:extLst>
              </p:cNvPr>
              <p:cNvSpPr/>
              <p:nvPr/>
            </p:nvSpPr>
            <p:spPr>
              <a:xfrm>
                <a:off x="2866490" y="4212405"/>
                <a:ext cx="6400800" cy="287677"/>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3" name="TextBox 2">
              <a:extLst>
                <a:ext uri="{FF2B5EF4-FFF2-40B4-BE49-F238E27FC236}">
                  <a16:creationId xmlns:a16="http://schemas.microsoft.com/office/drawing/2014/main" id="{60B60FFD-9FED-9E65-75D2-2282B06C7F73}"/>
                </a:ext>
              </a:extLst>
            </p:cNvPr>
            <p:cNvSpPr txBox="1"/>
            <p:nvPr/>
          </p:nvSpPr>
          <p:spPr>
            <a:xfrm>
              <a:off x="4630811" y="4171577"/>
              <a:ext cx="328773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HRs for occurrence of MACEs</a:t>
              </a: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4" name="TextBox 3">
            <a:extLst>
              <a:ext uri="{FF2B5EF4-FFF2-40B4-BE49-F238E27FC236}">
                <a16:creationId xmlns:a16="http://schemas.microsoft.com/office/drawing/2014/main" id="{42A6FDB7-F5ED-BEC1-0C16-1C90BCA3987E}"/>
              </a:ext>
            </a:extLst>
          </p:cNvPr>
          <p:cNvSpPr txBox="1"/>
          <p:nvPr/>
        </p:nvSpPr>
        <p:spPr>
          <a:xfrm>
            <a:off x="333342" y="5996177"/>
            <a:ext cx="10927290" cy="461665"/>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dirty="0">
                <a:ln>
                  <a:noFill/>
                </a:ln>
                <a:solidFill>
                  <a:srgbClr val="000000"/>
                </a:solidFill>
                <a:effectLst/>
                <a:uLnTx/>
                <a:uFillTx/>
                <a:latin typeface="Calibri" panose="020F0502020204030204"/>
                <a:ea typeface="+mn-ea"/>
                <a:cs typeface="+mn-cs"/>
              </a:rPr>
              <a:t>CI, confidence interval; LDL, low-density lipoprotein; HR, hazard ratio; MACE, major adverse cardiovascular event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dirty="0">
                <a:ln>
                  <a:noFill/>
                </a:ln>
                <a:solidFill>
                  <a:srgbClr val="000000"/>
                </a:solidFill>
                <a:effectLst/>
                <a:uLnTx/>
                <a:uFillTx/>
                <a:latin typeface="Calibri" panose="020F0502020204030204"/>
                <a:ea typeface="+mn-ea"/>
                <a:cs typeface="+mn-cs"/>
              </a:rPr>
              <a:t>Tromp TR </a:t>
            </a:r>
            <a:r>
              <a:rPr kumimoji="0" lang="da-DK" sz="1200" b="0" i="1" u="none" strike="noStrike" kern="1200" cap="none" spc="0" normalizeH="0" baseline="0" noProof="0" dirty="0">
                <a:ln>
                  <a:noFill/>
                </a:ln>
                <a:solidFill>
                  <a:srgbClr val="000000"/>
                </a:solidFill>
                <a:effectLst/>
                <a:uLnTx/>
                <a:uFillTx/>
                <a:latin typeface="Calibri" panose="020F0502020204030204"/>
                <a:ea typeface="+mn-ea"/>
                <a:cs typeface="+mn-cs"/>
              </a:rPr>
              <a:t>et al. Lancet </a:t>
            </a:r>
            <a:r>
              <a:rPr kumimoji="0" lang="da-DK" sz="1200" b="0" i="0" u="none" strike="noStrike" kern="1200" cap="none" spc="0" normalizeH="0" baseline="0" noProof="0" dirty="0">
                <a:ln>
                  <a:noFill/>
                </a:ln>
                <a:solidFill>
                  <a:srgbClr val="000000"/>
                </a:solidFill>
                <a:effectLst/>
                <a:uLnTx/>
                <a:uFillTx/>
                <a:latin typeface="Calibri" panose="020F0502020204030204"/>
                <a:ea typeface="+mn-ea"/>
                <a:cs typeface="+mn-cs"/>
              </a:rPr>
              <a:t>2022;399:719–28</a:t>
            </a:r>
          </a:p>
        </p:txBody>
      </p:sp>
    </p:spTree>
    <p:extLst>
      <p:ext uri="{BB962C8B-B14F-4D97-AF65-F5344CB8AC3E}">
        <p14:creationId xmlns:p14="http://schemas.microsoft.com/office/powerpoint/2010/main" val="272146865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32C5D2-9361-DF00-4E00-2D5F1BCA4BE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28831F0-7288-5229-BB95-9F0292585B3B}"/>
              </a:ext>
            </a:extLst>
          </p:cNvPr>
          <p:cNvSpPr>
            <a:spLocks noGrp="1"/>
          </p:cNvSpPr>
          <p:nvPr>
            <p:ph type="title"/>
          </p:nvPr>
        </p:nvSpPr>
        <p:spPr/>
        <p:txBody>
          <a:bodyPr/>
          <a:lstStyle/>
          <a:p>
            <a:r>
              <a:rPr lang="en-US" dirty="0"/>
              <a:t>Where are the ‘missing’ patients?</a:t>
            </a:r>
            <a:endParaRPr lang="en-GB" dirty="0"/>
          </a:p>
        </p:txBody>
      </p:sp>
      <p:sp>
        <p:nvSpPr>
          <p:cNvPr id="6" name="Footer Placeholder 3">
            <a:extLst>
              <a:ext uri="{FF2B5EF4-FFF2-40B4-BE49-F238E27FC236}">
                <a16:creationId xmlns:a16="http://schemas.microsoft.com/office/drawing/2014/main" id="{172DA626-E730-CB60-DD82-DDD140C0771D}"/>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7AB4216A-8B7F-4EC7-AA8E-3191CA94170F}"/>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16</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4" name="TextBox 3">
            <a:extLst>
              <a:ext uri="{FF2B5EF4-FFF2-40B4-BE49-F238E27FC236}">
                <a16:creationId xmlns:a16="http://schemas.microsoft.com/office/drawing/2014/main" id="{C1373693-EA7A-E82F-1A20-E7B391C5CF36}"/>
              </a:ext>
            </a:extLst>
          </p:cNvPr>
          <p:cNvSpPr txBox="1"/>
          <p:nvPr/>
        </p:nvSpPr>
        <p:spPr>
          <a:xfrm>
            <a:off x="333341" y="5996177"/>
            <a:ext cx="10927290" cy="461665"/>
          </a:xfrm>
          <a:prstGeom prst="rect">
            <a:avLst/>
          </a:prstGeom>
          <a:noFill/>
        </p:spPr>
        <p:txBody>
          <a:bodyPr wrap="square" rtlCol="0" anchor="b">
            <a:spAutoFit/>
          </a:bodyPr>
          <a:lstStyle/>
          <a:p>
            <a:pPr>
              <a:defRPr/>
            </a:pPr>
            <a:r>
              <a:rPr lang="en-US" sz="1200" dirty="0">
                <a:solidFill>
                  <a:srgbClr val="000000"/>
                </a:solidFill>
              </a:rPr>
              <a:t>CV, cardiovascular; FH, familial </a:t>
            </a:r>
            <a:r>
              <a:rPr lang="en-US" sz="1200" dirty="0" err="1">
                <a:solidFill>
                  <a:srgbClr val="000000"/>
                </a:solidFill>
              </a:rPr>
              <a:t>hypercholesterolaemia</a:t>
            </a:r>
            <a:endParaRPr lang="en-US" sz="1200" dirty="0">
              <a:solidFill>
                <a:srgbClr val="000000"/>
              </a:solidFill>
            </a:endParaRPr>
          </a:p>
          <a:p>
            <a:pPr>
              <a:defRPr/>
            </a:pPr>
            <a:r>
              <a:rPr lang="en-US" sz="1200" dirty="0">
                <a:solidFill>
                  <a:srgbClr val="000000"/>
                </a:solidFill>
              </a:rPr>
              <a:t>Clinical opinion based on clinical experience</a:t>
            </a:r>
          </a:p>
        </p:txBody>
      </p:sp>
      <p:pic>
        <p:nvPicPr>
          <p:cNvPr id="8" name="Graphic 7" descr="Question Mark with solid fill">
            <a:extLst>
              <a:ext uri="{FF2B5EF4-FFF2-40B4-BE49-F238E27FC236}">
                <a16:creationId xmlns:a16="http://schemas.microsoft.com/office/drawing/2014/main" id="{0B81FC03-38AA-9011-BE5E-937B960A340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841672" y="3813444"/>
            <a:ext cx="688680" cy="688680"/>
          </a:xfrm>
          <a:prstGeom prst="rect">
            <a:avLst/>
          </a:prstGeom>
        </p:spPr>
      </p:pic>
      <p:pic>
        <p:nvPicPr>
          <p:cNvPr id="10" name="Graphic 9" descr="Office worker female outline">
            <a:extLst>
              <a:ext uri="{FF2B5EF4-FFF2-40B4-BE49-F238E27FC236}">
                <a16:creationId xmlns:a16="http://schemas.microsoft.com/office/drawing/2014/main" id="{A57EBD7F-866D-46BE-CC33-59686F7712D7}"/>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780403" y="3668742"/>
            <a:ext cx="2631195" cy="2631195"/>
          </a:xfrm>
          <a:prstGeom prst="rect">
            <a:avLst/>
          </a:prstGeom>
        </p:spPr>
      </p:pic>
      <p:pic>
        <p:nvPicPr>
          <p:cNvPr id="11" name="Graphic 10" descr="Question Mark with solid fill">
            <a:extLst>
              <a:ext uri="{FF2B5EF4-FFF2-40B4-BE49-F238E27FC236}">
                <a16:creationId xmlns:a16="http://schemas.microsoft.com/office/drawing/2014/main" id="{45CA052F-0CF6-78BC-E6DE-2769E055F1F9}"/>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303933" y="3109298"/>
            <a:ext cx="688680" cy="688680"/>
          </a:xfrm>
          <a:prstGeom prst="rect">
            <a:avLst/>
          </a:prstGeom>
        </p:spPr>
      </p:pic>
      <p:pic>
        <p:nvPicPr>
          <p:cNvPr id="12" name="Graphic 11" descr="Question Mark with solid fill">
            <a:extLst>
              <a:ext uri="{FF2B5EF4-FFF2-40B4-BE49-F238E27FC236}">
                <a16:creationId xmlns:a16="http://schemas.microsoft.com/office/drawing/2014/main" id="{7A18E551-0CC1-113C-D1B0-D6952CD4541E}"/>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199388" y="3189319"/>
            <a:ext cx="688680" cy="688680"/>
          </a:xfrm>
          <a:prstGeom prst="rect">
            <a:avLst/>
          </a:prstGeom>
        </p:spPr>
      </p:pic>
      <p:pic>
        <p:nvPicPr>
          <p:cNvPr id="13" name="Graphic 12" descr="Question Mark with solid fill">
            <a:extLst>
              <a:ext uri="{FF2B5EF4-FFF2-40B4-BE49-F238E27FC236}">
                <a16:creationId xmlns:a16="http://schemas.microsoft.com/office/drawing/2014/main" id="{47F323A8-C461-E0C4-5357-1F87598D6F98}"/>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6655827" y="3813444"/>
            <a:ext cx="688680" cy="688680"/>
          </a:xfrm>
          <a:prstGeom prst="rect">
            <a:avLst/>
          </a:prstGeom>
        </p:spPr>
      </p:pic>
      <p:sp>
        <p:nvSpPr>
          <p:cNvPr id="14" name="Thought Bubble: Cloud 13">
            <a:extLst>
              <a:ext uri="{FF2B5EF4-FFF2-40B4-BE49-F238E27FC236}">
                <a16:creationId xmlns:a16="http://schemas.microsoft.com/office/drawing/2014/main" id="{3BE6EACF-3EA6-6F00-44B8-3A0485B37A7D}"/>
              </a:ext>
            </a:extLst>
          </p:cNvPr>
          <p:cNvSpPr/>
          <p:nvPr/>
        </p:nvSpPr>
        <p:spPr>
          <a:xfrm>
            <a:off x="6199387" y="663621"/>
            <a:ext cx="3671977" cy="1998790"/>
          </a:xfrm>
          <a:prstGeom prst="cloudCallout">
            <a:avLst>
              <a:gd name="adj1" fmla="val -44860"/>
              <a:gd name="adj2" fmla="val 75035"/>
            </a:avLst>
          </a:prstGeom>
          <a:solidFill>
            <a:schemeClr val="bg1"/>
          </a:solidFill>
          <a:ln w="28575">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rPr>
              <a:t>Does the silent symptomology mean that patients may suffer fatal CV events prior to diagnosis?</a:t>
            </a:r>
          </a:p>
        </p:txBody>
      </p:sp>
      <p:sp>
        <p:nvSpPr>
          <p:cNvPr id="15" name="Thought Bubble: Cloud 14">
            <a:extLst>
              <a:ext uri="{FF2B5EF4-FFF2-40B4-BE49-F238E27FC236}">
                <a16:creationId xmlns:a16="http://schemas.microsoft.com/office/drawing/2014/main" id="{78C00549-13E4-B308-A721-1C4378E693D7}"/>
              </a:ext>
            </a:extLst>
          </p:cNvPr>
          <p:cNvSpPr/>
          <p:nvPr/>
        </p:nvSpPr>
        <p:spPr>
          <a:xfrm>
            <a:off x="7740321" y="2769136"/>
            <a:ext cx="3087005" cy="1529046"/>
          </a:xfrm>
          <a:prstGeom prst="cloudCallout">
            <a:avLst>
              <a:gd name="adj1" fmla="val -62151"/>
              <a:gd name="adj2" fmla="val 53665"/>
            </a:avLst>
          </a:prstGeom>
          <a:solidFill>
            <a:schemeClr val="bg1"/>
          </a:solidFill>
          <a:ln w="28575">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rPr>
              <a:t>Are they mistakenly diagnosed with  (heterozygous) FH?</a:t>
            </a:r>
          </a:p>
        </p:txBody>
      </p:sp>
      <p:sp>
        <p:nvSpPr>
          <p:cNvPr id="16" name="Thought Bubble: Cloud 15">
            <a:extLst>
              <a:ext uri="{FF2B5EF4-FFF2-40B4-BE49-F238E27FC236}">
                <a16:creationId xmlns:a16="http://schemas.microsoft.com/office/drawing/2014/main" id="{2DF9EE6A-7770-E9B3-1335-5E057BFFE533}"/>
              </a:ext>
            </a:extLst>
          </p:cNvPr>
          <p:cNvSpPr/>
          <p:nvPr/>
        </p:nvSpPr>
        <p:spPr>
          <a:xfrm>
            <a:off x="1861366" y="1322338"/>
            <a:ext cx="3383986" cy="1783385"/>
          </a:xfrm>
          <a:prstGeom prst="cloudCallout">
            <a:avLst>
              <a:gd name="adj1" fmla="val 42959"/>
              <a:gd name="adj2" fmla="val 68626"/>
            </a:avLst>
          </a:prstGeom>
          <a:solidFill>
            <a:schemeClr val="bg1"/>
          </a:solid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rPr>
              <a:t>Is there a lack of physician awareness of the disease/clinical diagnostic criteria?</a:t>
            </a:r>
          </a:p>
        </p:txBody>
      </p:sp>
      <p:sp>
        <p:nvSpPr>
          <p:cNvPr id="17" name="Thought Bubble: Cloud 16">
            <a:extLst>
              <a:ext uri="{FF2B5EF4-FFF2-40B4-BE49-F238E27FC236}">
                <a16:creationId xmlns:a16="http://schemas.microsoft.com/office/drawing/2014/main" id="{CAEA49C1-37F8-AB79-AAA4-54D3A9C2C68B}"/>
              </a:ext>
            </a:extLst>
          </p:cNvPr>
          <p:cNvSpPr/>
          <p:nvPr/>
        </p:nvSpPr>
        <p:spPr>
          <a:xfrm>
            <a:off x="1111827" y="3163339"/>
            <a:ext cx="2999540" cy="1736647"/>
          </a:xfrm>
          <a:prstGeom prst="cloudCallout">
            <a:avLst>
              <a:gd name="adj1" fmla="val 70227"/>
              <a:gd name="adj2" fmla="val 29201"/>
            </a:avLst>
          </a:prstGeom>
          <a:solidFill>
            <a:schemeClr val="bg1"/>
          </a:solidFill>
          <a:ln w="28575">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rPr>
              <a:t>Is there a lack of access to genetic testing to confirm diagnosis?</a:t>
            </a:r>
          </a:p>
        </p:txBody>
      </p:sp>
      <p:pic>
        <p:nvPicPr>
          <p:cNvPr id="20" name="Graphic 19" descr="Question Mark with solid fill">
            <a:extLst>
              <a:ext uri="{FF2B5EF4-FFF2-40B4-BE49-F238E27FC236}">
                <a16:creationId xmlns:a16="http://schemas.microsoft.com/office/drawing/2014/main" id="{2CE48091-001D-8767-8E8D-1CC96B61932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358861" y="3797978"/>
            <a:ext cx="305905" cy="305905"/>
          </a:xfrm>
          <a:prstGeom prst="rect">
            <a:avLst/>
          </a:prstGeom>
        </p:spPr>
      </p:pic>
      <p:pic>
        <p:nvPicPr>
          <p:cNvPr id="21" name="Graphic 20" descr="Question Mark with solid fill">
            <a:extLst>
              <a:ext uri="{FF2B5EF4-FFF2-40B4-BE49-F238E27FC236}">
                <a16:creationId xmlns:a16="http://schemas.microsoft.com/office/drawing/2014/main" id="{4E1428C8-DF83-B5AD-DC17-8E87F2422E90}"/>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6124533" y="3624055"/>
            <a:ext cx="305905" cy="305905"/>
          </a:xfrm>
          <a:prstGeom prst="rect">
            <a:avLst/>
          </a:prstGeom>
        </p:spPr>
      </p:pic>
      <p:pic>
        <p:nvPicPr>
          <p:cNvPr id="22" name="Graphic 21" descr="Question Mark with solid fill">
            <a:extLst>
              <a:ext uri="{FF2B5EF4-FFF2-40B4-BE49-F238E27FC236}">
                <a16:creationId xmlns:a16="http://schemas.microsoft.com/office/drawing/2014/main" id="{5AB18791-EE78-A2E8-A2AB-77AE9630AF0F}"/>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585551" y="3724873"/>
            <a:ext cx="305905" cy="305905"/>
          </a:xfrm>
          <a:prstGeom prst="rect">
            <a:avLst/>
          </a:prstGeom>
        </p:spPr>
      </p:pic>
      <p:pic>
        <p:nvPicPr>
          <p:cNvPr id="24" name="Graphic 23" descr="Question Mark with solid fill">
            <a:extLst>
              <a:ext uri="{FF2B5EF4-FFF2-40B4-BE49-F238E27FC236}">
                <a16:creationId xmlns:a16="http://schemas.microsoft.com/office/drawing/2014/main" id="{F685848F-BB8A-63D4-438D-C3EE3D18F9CA}"/>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5990064" y="3163339"/>
            <a:ext cx="305905" cy="305905"/>
          </a:xfrm>
          <a:prstGeom prst="rect">
            <a:avLst/>
          </a:prstGeom>
        </p:spPr>
      </p:pic>
      <p:pic>
        <p:nvPicPr>
          <p:cNvPr id="25" name="Graphic 24" descr="Question Mark with solid fill">
            <a:extLst>
              <a:ext uri="{FF2B5EF4-FFF2-40B4-BE49-F238E27FC236}">
                <a16:creationId xmlns:a16="http://schemas.microsoft.com/office/drawing/2014/main" id="{4D2C46DB-9501-41C9-C469-59FACE8A959B}"/>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655827" y="4302944"/>
            <a:ext cx="305905" cy="305905"/>
          </a:xfrm>
          <a:prstGeom prst="rect">
            <a:avLst/>
          </a:prstGeom>
        </p:spPr>
      </p:pic>
      <p:pic>
        <p:nvPicPr>
          <p:cNvPr id="26" name="Graphic 25" descr="Question Mark with solid fill">
            <a:extLst>
              <a:ext uri="{FF2B5EF4-FFF2-40B4-BE49-F238E27FC236}">
                <a16:creationId xmlns:a16="http://schemas.microsoft.com/office/drawing/2014/main" id="{C0BB5F70-50FB-8212-0AC0-43ABC09784D2}"/>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5269824" y="4302944"/>
            <a:ext cx="305905" cy="305905"/>
          </a:xfrm>
          <a:prstGeom prst="rect">
            <a:avLst/>
          </a:prstGeom>
        </p:spPr>
      </p:pic>
      <p:pic>
        <p:nvPicPr>
          <p:cNvPr id="27" name="Graphic 26" descr="Question Mark with solid fill">
            <a:extLst>
              <a:ext uri="{FF2B5EF4-FFF2-40B4-BE49-F238E27FC236}">
                <a16:creationId xmlns:a16="http://schemas.microsoft.com/office/drawing/2014/main" id="{B17EFD0E-37AF-A06B-6D84-76CD42D5DAC8}"/>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748609" y="3533659"/>
            <a:ext cx="305905" cy="305905"/>
          </a:xfrm>
          <a:prstGeom prst="rect">
            <a:avLst/>
          </a:prstGeom>
        </p:spPr>
      </p:pic>
      <p:pic>
        <p:nvPicPr>
          <p:cNvPr id="28" name="Graphic 27" descr="Question Mark with solid fill">
            <a:extLst>
              <a:ext uri="{FF2B5EF4-FFF2-40B4-BE49-F238E27FC236}">
                <a16:creationId xmlns:a16="http://schemas.microsoft.com/office/drawing/2014/main" id="{2927445E-52A4-5B05-058F-F3162D0F581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820186" y="3470601"/>
            <a:ext cx="305905" cy="305905"/>
          </a:xfrm>
          <a:prstGeom prst="rect">
            <a:avLst/>
          </a:prstGeom>
        </p:spPr>
      </p:pic>
      <p:pic>
        <p:nvPicPr>
          <p:cNvPr id="29" name="Graphic 28" descr="Question Mark with solid fill">
            <a:extLst>
              <a:ext uri="{FF2B5EF4-FFF2-40B4-BE49-F238E27FC236}">
                <a16:creationId xmlns:a16="http://schemas.microsoft.com/office/drawing/2014/main" id="{5CD41980-3005-A375-093D-BFA34075CC17}"/>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5194182" y="3415742"/>
            <a:ext cx="305905" cy="305905"/>
          </a:xfrm>
          <a:prstGeom prst="rect">
            <a:avLst/>
          </a:prstGeom>
        </p:spPr>
      </p:pic>
    </p:spTree>
    <p:extLst>
      <p:ext uri="{BB962C8B-B14F-4D97-AF65-F5344CB8AC3E}">
        <p14:creationId xmlns:p14="http://schemas.microsoft.com/office/powerpoint/2010/main" val="155380570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AE7793-10AC-F4AD-DF86-FC8CDEF32D2C}"/>
              </a:ext>
            </a:extLst>
          </p:cNvPr>
          <p:cNvSpPr>
            <a:spLocks noGrp="1"/>
          </p:cNvSpPr>
          <p:nvPr>
            <p:ph type="title"/>
          </p:nvPr>
        </p:nvSpPr>
        <p:spPr/>
        <p:txBody>
          <a:bodyPr/>
          <a:lstStyle/>
          <a:p>
            <a:r>
              <a:rPr lang="en-US" dirty="0"/>
              <a:t>2023 EAS consensus statement on </a:t>
            </a:r>
            <a:r>
              <a:rPr lang="en-US" dirty="0" err="1"/>
              <a:t>HoFH</a:t>
            </a:r>
            <a:endParaRPr lang="en-GB" dirty="0"/>
          </a:p>
        </p:txBody>
      </p:sp>
      <p:sp>
        <p:nvSpPr>
          <p:cNvPr id="3" name="Footer Placeholder 3">
            <a:extLst>
              <a:ext uri="{FF2B5EF4-FFF2-40B4-BE49-F238E27FC236}">
                <a16:creationId xmlns:a16="http://schemas.microsoft.com/office/drawing/2014/main" id="{714C846F-B92B-7B58-8EEB-A1E8D542720F}"/>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4" name="Slide Number Placeholder 3">
            <a:extLst>
              <a:ext uri="{FF2B5EF4-FFF2-40B4-BE49-F238E27FC236}">
                <a16:creationId xmlns:a16="http://schemas.microsoft.com/office/drawing/2014/main" id="{2BBAB834-9E04-779F-6CED-E4CDA2020C28}"/>
              </a:ext>
            </a:extLst>
          </p:cNvPr>
          <p:cNvSpPr>
            <a:spLocks noGrp="1"/>
          </p:cNvSpPr>
          <p:nvPr>
            <p:ph type="sldNum" sz="quarter" idx="4"/>
          </p:nvPr>
        </p:nvSpPr>
        <p:spPr>
          <a:ln>
            <a:noFill/>
          </a:ln>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17</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11" name="Rectangle 10">
            <a:extLst>
              <a:ext uri="{FF2B5EF4-FFF2-40B4-BE49-F238E27FC236}">
                <a16:creationId xmlns:a16="http://schemas.microsoft.com/office/drawing/2014/main" id="{B3FA311B-5239-085E-7A7D-7F96A62520DF}"/>
              </a:ext>
            </a:extLst>
          </p:cNvPr>
          <p:cNvSpPr/>
          <p:nvPr/>
        </p:nvSpPr>
        <p:spPr>
          <a:xfrm>
            <a:off x="6466402" y="2879380"/>
            <a:ext cx="2868117" cy="2851681"/>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1E4A0E0C-0CDB-61FE-9888-E5E83A6605A4}"/>
              </a:ext>
            </a:extLst>
          </p:cNvPr>
          <p:cNvGrpSpPr/>
          <p:nvPr/>
        </p:nvGrpSpPr>
        <p:grpSpPr>
          <a:xfrm>
            <a:off x="838199" y="1405162"/>
            <a:ext cx="10296000" cy="4480561"/>
            <a:chOff x="1884499" y="1340132"/>
            <a:chExt cx="8423002" cy="3967159"/>
          </a:xfrm>
        </p:grpSpPr>
        <p:sp>
          <p:nvSpPr>
            <p:cNvPr id="7" name="Rectangle 6">
              <a:extLst>
                <a:ext uri="{FF2B5EF4-FFF2-40B4-BE49-F238E27FC236}">
                  <a16:creationId xmlns:a16="http://schemas.microsoft.com/office/drawing/2014/main" id="{968BA84B-5798-E4AF-A7A3-C96884684057}"/>
                </a:ext>
              </a:extLst>
            </p:cNvPr>
            <p:cNvSpPr/>
            <p:nvPr/>
          </p:nvSpPr>
          <p:spPr>
            <a:xfrm>
              <a:off x="1884499" y="1340132"/>
              <a:ext cx="8423002" cy="535673"/>
            </a:xfrm>
            <a:prstGeom prst="rect">
              <a:avLst/>
            </a:prstGeom>
            <a:solidFill>
              <a:schemeClr val="bg1"/>
            </a:solidFill>
            <a:ln w="254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Updated diagnostic criteria</a:t>
              </a:r>
            </a:p>
          </p:txBody>
        </p:sp>
        <p:sp>
          <p:nvSpPr>
            <p:cNvPr id="8" name="Rectangle 7">
              <a:extLst>
                <a:ext uri="{FF2B5EF4-FFF2-40B4-BE49-F238E27FC236}">
                  <a16:creationId xmlns:a16="http://schemas.microsoft.com/office/drawing/2014/main" id="{AACF0688-AFEB-F855-2BEB-D1A7CD84BE47}"/>
                </a:ext>
              </a:extLst>
            </p:cNvPr>
            <p:cNvSpPr/>
            <p:nvPr/>
          </p:nvSpPr>
          <p:spPr>
            <a:xfrm>
              <a:off x="1884499" y="1970035"/>
              <a:ext cx="8423002" cy="535673"/>
            </a:xfrm>
            <a:prstGeom prst="rect">
              <a:avLst/>
            </a:prstGeom>
            <a:solidFill>
              <a:schemeClr val="bg1"/>
            </a:solidFill>
            <a:ln w="254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GB"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New insights into the genetics of HoFH</a:t>
              </a:r>
              <a:endPar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 name="Rectangle 8">
              <a:extLst>
                <a:ext uri="{FF2B5EF4-FFF2-40B4-BE49-F238E27FC236}">
                  <a16:creationId xmlns:a16="http://schemas.microsoft.com/office/drawing/2014/main" id="{518FC0A4-5CB9-DAA0-A81B-6DA6D3F9A539}"/>
                </a:ext>
              </a:extLst>
            </p:cNvPr>
            <p:cNvSpPr/>
            <p:nvPr/>
          </p:nvSpPr>
          <p:spPr>
            <a:xfrm>
              <a:off x="1884499" y="2599938"/>
              <a:ext cx="8423002" cy="535673"/>
            </a:xfrm>
            <a:prstGeom prst="rect">
              <a:avLst/>
            </a:prstGeom>
            <a:solidFill>
              <a:schemeClr val="bg1"/>
            </a:solidFill>
            <a:ln w="254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GB"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Updated recommendations on screening strategies for early identification</a:t>
              </a:r>
              <a:endPar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 name="Rectangle 9">
              <a:extLst>
                <a:ext uri="{FF2B5EF4-FFF2-40B4-BE49-F238E27FC236}">
                  <a16:creationId xmlns:a16="http://schemas.microsoft.com/office/drawing/2014/main" id="{3B89280A-6E9B-149F-3D6B-71D4DE18A874}"/>
                </a:ext>
              </a:extLst>
            </p:cNvPr>
            <p:cNvSpPr/>
            <p:nvPr/>
          </p:nvSpPr>
          <p:spPr>
            <a:xfrm>
              <a:off x="1884499" y="3229841"/>
              <a:ext cx="8423002" cy="535673"/>
            </a:xfrm>
            <a:prstGeom prst="rect">
              <a:avLst/>
            </a:prstGeom>
            <a:solidFill>
              <a:schemeClr val="bg1"/>
            </a:solidFill>
            <a:ln w="254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GB"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Updated recommendations for cardiac work-up at diagnosis and follow-up</a:t>
              </a:r>
              <a:endPar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 name="Rectangle 11">
              <a:extLst>
                <a:ext uri="{FF2B5EF4-FFF2-40B4-BE49-F238E27FC236}">
                  <a16:creationId xmlns:a16="http://schemas.microsoft.com/office/drawing/2014/main" id="{7796C411-8E96-031D-C91F-93CCE44BAC04}"/>
                </a:ext>
              </a:extLst>
            </p:cNvPr>
            <p:cNvSpPr/>
            <p:nvPr/>
          </p:nvSpPr>
          <p:spPr>
            <a:xfrm>
              <a:off x="1884499" y="3869384"/>
              <a:ext cx="8423002" cy="535673"/>
            </a:xfrm>
            <a:prstGeom prst="rect">
              <a:avLst/>
            </a:prstGeom>
            <a:solidFill>
              <a:schemeClr val="bg1"/>
            </a:solidFill>
            <a:ln w="254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GB"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Updated treatment algorithm incorporating novel treatments</a:t>
              </a:r>
              <a:endPar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3" name="Rectangle 12">
              <a:extLst>
                <a:ext uri="{FF2B5EF4-FFF2-40B4-BE49-F238E27FC236}">
                  <a16:creationId xmlns:a16="http://schemas.microsoft.com/office/drawing/2014/main" id="{09D810B1-1CB2-A53C-3405-B033012A4194}"/>
                </a:ext>
              </a:extLst>
            </p:cNvPr>
            <p:cNvSpPr/>
            <p:nvPr/>
          </p:nvSpPr>
          <p:spPr>
            <a:xfrm>
              <a:off x="1884499" y="4499287"/>
              <a:ext cx="8423002" cy="808004"/>
            </a:xfrm>
            <a:prstGeom prst="rect">
              <a:avLst/>
            </a:prstGeom>
            <a:solidFill>
              <a:schemeClr val="bg1"/>
            </a:solidFill>
            <a:ln w="254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GB"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Updated guidance on family-planning issues for women of childbearing potential with HoFH and </a:t>
              </a:r>
              <a:r>
                <a:rPr kumimoji="0" lang="en-GB" sz="20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HeFH</a:t>
              </a:r>
              <a:r>
                <a:rPr kumimoji="0" lang="en-GB"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parents</a:t>
              </a:r>
              <a:endPar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4" name="Graphic 13" descr="Checklist with solid fill">
            <a:extLst>
              <a:ext uri="{FF2B5EF4-FFF2-40B4-BE49-F238E27FC236}">
                <a16:creationId xmlns:a16="http://schemas.microsoft.com/office/drawing/2014/main" id="{FC4F64AC-2496-8A66-594A-8D7A7AD683C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5359" y="1500396"/>
            <a:ext cx="414528" cy="414528"/>
          </a:xfrm>
          <a:prstGeom prst="rect">
            <a:avLst/>
          </a:prstGeom>
        </p:spPr>
      </p:pic>
      <p:pic>
        <p:nvPicPr>
          <p:cNvPr id="16" name="Graphic 15" descr="DNA with solid fill">
            <a:extLst>
              <a:ext uri="{FF2B5EF4-FFF2-40B4-BE49-F238E27FC236}">
                <a16:creationId xmlns:a16="http://schemas.microsoft.com/office/drawing/2014/main" id="{AAEA0408-2616-42C9-7A69-4D54436C7CB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54023" y="2190481"/>
            <a:ext cx="457200" cy="457200"/>
          </a:xfrm>
          <a:prstGeom prst="rect">
            <a:avLst/>
          </a:prstGeom>
        </p:spPr>
      </p:pic>
      <p:pic>
        <p:nvPicPr>
          <p:cNvPr id="17" name="Graphic 16" descr="Doctor male with solid fill">
            <a:extLst>
              <a:ext uri="{FF2B5EF4-FFF2-40B4-BE49-F238E27FC236}">
                <a16:creationId xmlns:a16="http://schemas.microsoft.com/office/drawing/2014/main" id="{34BA9356-09E9-5AC0-1AA9-34F23E3DF8C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32687" y="2901901"/>
            <a:ext cx="457200" cy="457200"/>
          </a:xfrm>
          <a:prstGeom prst="rect">
            <a:avLst/>
          </a:prstGeom>
        </p:spPr>
      </p:pic>
      <p:pic>
        <p:nvPicPr>
          <p:cNvPr id="18" name="Graphic 17" descr="Heart organ outline">
            <a:extLst>
              <a:ext uri="{FF2B5EF4-FFF2-40B4-BE49-F238E27FC236}">
                <a16:creationId xmlns:a16="http://schemas.microsoft.com/office/drawing/2014/main" id="{46A43D7B-4305-CD50-2114-D4B452E9AE8E}"/>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60119" y="3613322"/>
            <a:ext cx="457200" cy="457200"/>
          </a:xfrm>
          <a:prstGeom prst="rect">
            <a:avLst/>
          </a:prstGeom>
        </p:spPr>
      </p:pic>
      <p:pic>
        <p:nvPicPr>
          <p:cNvPr id="19" name="Graphic 18" descr="Man with baby outline">
            <a:extLst>
              <a:ext uri="{FF2B5EF4-FFF2-40B4-BE49-F238E27FC236}">
                <a16:creationId xmlns:a16="http://schemas.microsoft.com/office/drawing/2014/main" id="{0594C3D5-F5D3-3E2A-C4B3-12AC1E100C4F}"/>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32687" y="5168377"/>
            <a:ext cx="522122" cy="522122"/>
          </a:xfrm>
          <a:prstGeom prst="rect">
            <a:avLst/>
          </a:prstGeom>
        </p:spPr>
      </p:pic>
      <p:pic>
        <p:nvPicPr>
          <p:cNvPr id="20" name="Graphic 19" descr="Medicine outline">
            <a:extLst>
              <a:ext uri="{FF2B5EF4-FFF2-40B4-BE49-F238E27FC236}">
                <a16:creationId xmlns:a16="http://schemas.microsoft.com/office/drawing/2014/main" id="{B9966546-14C7-9D5C-AD2D-147C707A7931}"/>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974623" y="4362431"/>
            <a:ext cx="468000" cy="468000"/>
          </a:xfrm>
          <a:prstGeom prst="rect">
            <a:avLst/>
          </a:prstGeom>
        </p:spPr>
      </p:pic>
      <p:sp>
        <p:nvSpPr>
          <p:cNvPr id="15" name="TextBox 14">
            <a:extLst>
              <a:ext uri="{FF2B5EF4-FFF2-40B4-BE49-F238E27FC236}">
                <a16:creationId xmlns:a16="http://schemas.microsoft.com/office/drawing/2014/main" id="{32E71A3D-90A8-1144-6A9C-220DC0F612A6}"/>
              </a:ext>
            </a:extLst>
          </p:cNvPr>
          <p:cNvSpPr txBox="1"/>
          <p:nvPr/>
        </p:nvSpPr>
        <p:spPr>
          <a:xfrm>
            <a:off x="333341" y="5996177"/>
            <a:ext cx="10927290" cy="461665"/>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EAS, European Atherosclerosis Society; </a:t>
            </a:r>
            <a:r>
              <a:rPr kumimoji="0" lang="en-US" sz="1200" b="0" i="0" u="none" strike="noStrike" kern="1200" cap="none" spc="0" normalizeH="0" baseline="0" noProof="0" dirty="0" err="1">
                <a:ln>
                  <a:noFill/>
                </a:ln>
                <a:solidFill>
                  <a:srgbClr val="000000"/>
                </a:solidFill>
                <a:effectLst/>
                <a:uLnTx/>
                <a:uFillTx/>
                <a:latin typeface="Calibri" panose="020F0502020204030204"/>
                <a:ea typeface="+mn-ea"/>
                <a:cs typeface="+mn-cs"/>
              </a:rPr>
              <a:t>HeFH</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 heterozygous familial </a:t>
            </a:r>
            <a:r>
              <a:rPr kumimoji="0" lang="en-US"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 HoFH, homozygous familial </a:t>
            </a:r>
            <a:r>
              <a:rPr kumimoji="0" lang="en-US"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err="1">
                <a:ln>
                  <a:noFill/>
                </a:ln>
                <a:solidFill>
                  <a:srgbClr val="000000"/>
                </a:solidFill>
                <a:effectLst/>
                <a:uLnTx/>
                <a:uFillTx/>
                <a:latin typeface="Calibri" panose="020F0502020204030204"/>
                <a:ea typeface="+mn-ea"/>
                <a:cs typeface="+mn-cs"/>
              </a:rPr>
              <a:t>Cuchel</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 M </a:t>
            </a:r>
            <a:r>
              <a:rPr kumimoji="0" lang="en-US" sz="12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en-US" sz="12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en-US" sz="1200" b="0" i="1" u="none" strike="noStrike" kern="1200" cap="none" spc="0" normalizeH="0" baseline="0" noProof="0" dirty="0">
                <a:ln>
                  <a:noFill/>
                </a:ln>
                <a:solidFill>
                  <a:srgbClr val="000000"/>
                </a:solidFill>
                <a:effectLst/>
                <a:uLnTx/>
                <a:uFillTx/>
                <a:latin typeface="Calibri" panose="020F0502020204030204"/>
                <a:ea typeface="+mn-ea"/>
                <a:cs typeface="+mn-cs"/>
              </a:rPr>
              <a:t> Heart J </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2023;44:2277–91</a:t>
            </a:r>
          </a:p>
        </p:txBody>
      </p:sp>
    </p:spTree>
    <p:extLst>
      <p:ext uri="{BB962C8B-B14F-4D97-AF65-F5344CB8AC3E}">
        <p14:creationId xmlns:p14="http://schemas.microsoft.com/office/powerpoint/2010/main" val="212406532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8A6720-096D-4EFF-0EAF-E11D6B2E6F9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C72CE37-B911-C33A-0A82-89753F4FC667}"/>
              </a:ext>
            </a:extLst>
          </p:cNvPr>
          <p:cNvSpPr>
            <a:spLocks noGrp="1"/>
          </p:cNvSpPr>
          <p:nvPr>
            <p:ph type="title"/>
          </p:nvPr>
        </p:nvSpPr>
        <p:spPr/>
        <p:txBody>
          <a:bodyPr/>
          <a:lstStyle/>
          <a:p>
            <a:r>
              <a:rPr lang="en-US" dirty="0"/>
              <a:t>2023 EAS consensus: </a:t>
            </a:r>
            <a:r>
              <a:rPr lang="en-US" b="1" dirty="0"/>
              <a:t>Clinical diagnosis </a:t>
            </a:r>
            <a:r>
              <a:rPr lang="en-US" dirty="0"/>
              <a:t>of HoFH</a:t>
            </a:r>
            <a:endParaRPr lang="en-GB" dirty="0"/>
          </a:p>
        </p:txBody>
      </p:sp>
      <p:sp>
        <p:nvSpPr>
          <p:cNvPr id="6" name="Footer Placeholder 3">
            <a:extLst>
              <a:ext uri="{FF2B5EF4-FFF2-40B4-BE49-F238E27FC236}">
                <a16:creationId xmlns:a16="http://schemas.microsoft.com/office/drawing/2014/main" id="{25A7104F-2872-AF48-F67C-5415CD9869D8}"/>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B720DBE3-29A9-4F00-B7AC-04A68E70196D}"/>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18</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4" name="TextBox 3">
            <a:extLst>
              <a:ext uri="{FF2B5EF4-FFF2-40B4-BE49-F238E27FC236}">
                <a16:creationId xmlns:a16="http://schemas.microsoft.com/office/drawing/2014/main" id="{D2E647FF-78DD-4257-CC84-5DCE0794A1CE}"/>
              </a:ext>
            </a:extLst>
          </p:cNvPr>
          <p:cNvSpPr txBox="1"/>
          <p:nvPr/>
        </p:nvSpPr>
        <p:spPr>
          <a:xfrm>
            <a:off x="333341" y="5811511"/>
            <a:ext cx="10927290" cy="64633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30000" noProof="0" dirty="0">
                <a:ln>
                  <a:noFill/>
                </a:ln>
                <a:solidFill>
                  <a:srgbClr val="000000"/>
                </a:solidFill>
                <a:effectLst/>
                <a:uLnTx/>
                <a:uFillTx/>
                <a:latin typeface="Calibri" panose="020F0502020204030204"/>
                <a:ea typeface="+mn-ea"/>
                <a:cs typeface="+mn-cs"/>
              </a:rPr>
              <a:t>*</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In digenic form, one parent may have normal LDL-C levels and the other may have LDL-C levels consistent with </a:t>
            </a:r>
            <a:r>
              <a:rPr kumimoji="0" lang="en-US" sz="1200" b="0" i="0" u="none" strike="noStrike" kern="1200" cap="none" spc="0" normalizeH="0" baseline="0" noProof="0" dirty="0" err="1">
                <a:ln>
                  <a:noFill/>
                </a:ln>
                <a:solidFill>
                  <a:srgbClr val="000000"/>
                </a:solidFill>
                <a:effectLst/>
                <a:uLnTx/>
                <a:uFillTx/>
                <a:latin typeface="Calibri" panose="020F0502020204030204"/>
                <a:ea typeface="+mn-ea"/>
                <a:cs typeface="+mn-cs"/>
              </a:rPr>
              <a:t>HoFH</a:t>
            </a:r>
            <a:br>
              <a:rPr lang="en-US" sz="1200" dirty="0">
                <a:solidFill>
                  <a:srgbClr val="000000"/>
                </a:solidFill>
                <a:latin typeface="Calibri" panose="020F0502020204030204"/>
              </a:rPr>
            </a:b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EAS, European Atherosclerosis Society; </a:t>
            </a:r>
            <a:r>
              <a:rPr kumimoji="0" lang="en-US" sz="1200" b="0" i="0" u="none" strike="noStrike" kern="1200" cap="none" spc="0" normalizeH="0" baseline="0" noProof="0" dirty="0" err="1">
                <a:ln>
                  <a:noFill/>
                </a:ln>
                <a:solidFill>
                  <a:srgbClr val="000000"/>
                </a:solidFill>
                <a:effectLst/>
                <a:uLnTx/>
                <a:uFillTx/>
                <a:latin typeface="Calibri" panose="020F0502020204030204"/>
                <a:ea typeface="+mn-ea"/>
                <a:cs typeface="+mn-cs"/>
              </a:rPr>
              <a:t>HeFH</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 heterozygous familial </a:t>
            </a:r>
            <a:r>
              <a:rPr kumimoji="0" lang="en-US"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 HoFH, homozygous familial </a:t>
            </a:r>
            <a:r>
              <a:rPr kumimoji="0" lang="en-US"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 LDL-C, low-density lipoprotein cholesterol. Cuchel M </a:t>
            </a:r>
            <a:r>
              <a:rPr kumimoji="0" lang="en-US" sz="12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en-US" sz="12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en-US" sz="1200" b="0" i="1" u="none" strike="noStrike" kern="1200" cap="none" spc="0" normalizeH="0" baseline="0" noProof="0" dirty="0">
                <a:ln>
                  <a:noFill/>
                </a:ln>
                <a:solidFill>
                  <a:srgbClr val="000000"/>
                </a:solidFill>
                <a:effectLst/>
                <a:uLnTx/>
                <a:uFillTx/>
                <a:latin typeface="Calibri" panose="020F0502020204030204"/>
                <a:ea typeface="+mn-ea"/>
                <a:cs typeface="+mn-cs"/>
              </a:rPr>
              <a:t> Heart J </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2023;44:2277–91</a:t>
            </a:r>
          </a:p>
        </p:txBody>
      </p:sp>
      <p:grpSp>
        <p:nvGrpSpPr>
          <p:cNvPr id="7" name="Group 6">
            <a:extLst>
              <a:ext uri="{FF2B5EF4-FFF2-40B4-BE49-F238E27FC236}">
                <a16:creationId xmlns:a16="http://schemas.microsoft.com/office/drawing/2014/main" id="{F5B38B06-B70C-39B2-1700-99F3157AF7CE}"/>
              </a:ext>
            </a:extLst>
          </p:cNvPr>
          <p:cNvGrpSpPr/>
          <p:nvPr/>
        </p:nvGrpSpPr>
        <p:grpSpPr>
          <a:xfrm>
            <a:off x="867076" y="1250703"/>
            <a:ext cx="10486724" cy="4325901"/>
            <a:chOff x="838200" y="1770082"/>
            <a:chExt cx="10296000" cy="4325901"/>
          </a:xfrm>
        </p:grpSpPr>
        <p:grpSp>
          <p:nvGrpSpPr>
            <p:cNvPr id="8" name="Group 7">
              <a:extLst>
                <a:ext uri="{FF2B5EF4-FFF2-40B4-BE49-F238E27FC236}">
                  <a16:creationId xmlns:a16="http://schemas.microsoft.com/office/drawing/2014/main" id="{3349510D-FAD4-E224-AC71-83845636E953}"/>
                </a:ext>
              </a:extLst>
            </p:cNvPr>
            <p:cNvGrpSpPr/>
            <p:nvPr/>
          </p:nvGrpSpPr>
          <p:grpSpPr>
            <a:xfrm>
              <a:off x="838200" y="1770082"/>
              <a:ext cx="10296000" cy="4325901"/>
              <a:chOff x="724677" y="1348841"/>
              <a:chExt cx="10296000" cy="4325901"/>
            </a:xfrm>
          </p:grpSpPr>
          <p:sp>
            <p:nvSpPr>
              <p:cNvPr id="10" name="Rectangle 9">
                <a:extLst>
                  <a:ext uri="{FF2B5EF4-FFF2-40B4-BE49-F238E27FC236}">
                    <a16:creationId xmlns:a16="http://schemas.microsoft.com/office/drawing/2014/main" id="{70846A58-BD4F-5549-501E-C2269E263462}"/>
                  </a:ext>
                </a:extLst>
              </p:cNvPr>
              <p:cNvSpPr/>
              <p:nvPr/>
            </p:nvSpPr>
            <p:spPr>
              <a:xfrm>
                <a:off x="6352880" y="2823061"/>
                <a:ext cx="2868117" cy="2851681"/>
              </a:xfrm>
              <a:prstGeom prst="rect">
                <a:avLst/>
              </a:prstGeom>
              <a:noFill/>
              <a:ln w="28575" cap="flat" cmpd="sng" algn="ctr">
                <a:noFill/>
                <a:prstDash val="solid"/>
                <a:miter lim="800000"/>
              </a:ln>
              <a:effectLst/>
            </p:spPr>
            <p:txBody>
              <a:bodyPr rtlCol="0" anchor="ctr"/>
              <a:lstStyle/>
              <a:p>
                <a:pPr marL="0" marR="0" lvl="0" indent="0" algn="ctr"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85F2A711-B5C9-8E5E-C94E-82835EA9FBBE}"/>
                  </a:ext>
                </a:extLst>
              </p:cNvPr>
              <p:cNvGrpSpPr/>
              <p:nvPr/>
            </p:nvGrpSpPr>
            <p:grpSpPr>
              <a:xfrm>
                <a:off x="724677" y="1348841"/>
                <a:ext cx="10296000" cy="3341227"/>
                <a:chOff x="1884499" y="1340130"/>
                <a:chExt cx="8423002" cy="2958376"/>
              </a:xfrm>
            </p:grpSpPr>
            <p:sp>
              <p:nvSpPr>
                <p:cNvPr id="12" name="Rectangle 11">
                  <a:extLst>
                    <a:ext uri="{FF2B5EF4-FFF2-40B4-BE49-F238E27FC236}">
                      <a16:creationId xmlns:a16="http://schemas.microsoft.com/office/drawing/2014/main" id="{19BBC35D-8618-E6CA-FAC5-1594F37487C1}"/>
                    </a:ext>
                  </a:extLst>
                </p:cNvPr>
                <p:cNvSpPr/>
                <p:nvPr/>
              </p:nvSpPr>
              <p:spPr>
                <a:xfrm>
                  <a:off x="1884499" y="1340130"/>
                  <a:ext cx="8423002" cy="1374989"/>
                </a:xfrm>
                <a:prstGeom prst="rect">
                  <a:avLst/>
                </a:prstGeom>
                <a:solidFill>
                  <a:srgbClr val="FFFFFF"/>
                </a:solidFill>
                <a:ln w="25400" cap="flat" cmpd="sng" algn="ctr">
                  <a:solidFill>
                    <a:srgbClr val="FFFFFF">
                      <a:lumMod val="85000"/>
                    </a:srgbClr>
                  </a:solidFill>
                  <a:prstDash val="solid"/>
                  <a:miter lim="800000"/>
                </a:ln>
                <a:effectLst/>
              </p:spPr>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206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3200" b="1"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LDL-C criteria:</a:t>
                  </a:r>
                  <a:endParaRPr kumimoji="0" lang="en-US" sz="3200" b="1" i="0" u="none" strike="noStrike" kern="1200" cap="none" spc="0" normalizeH="0" baseline="3000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Untreated </a:t>
                  </a: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LDL-C &gt;10 mmol/L (&gt;400 mg/dL) </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is </a:t>
                  </a:r>
                  <a:r>
                    <a:rPr kumimoji="0" lang="en-US" sz="2800" b="0" i="1"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Calibri" panose="020F0502020204030204" pitchFamily="34" charset="0"/>
                      <a:ea typeface="Calibri" panose="020F0502020204030204" pitchFamily="34" charset="0"/>
                      <a:cs typeface="Calibri" panose="020F0502020204030204" pitchFamily="34" charset="0"/>
                    </a:rPr>
                    <a:t>SUGGESTIVE</a:t>
                  </a:r>
                  <a:r>
                    <a:rPr kumimoji="0" lang="en-US" sz="2800" b="1" i="0" u="none" strike="noStrike" kern="1200" cap="none" spc="0" normalizeH="0" baseline="0" noProof="0" dirty="0">
                      <a:ln w="13462">
                        <a:solidFill>
                          <a:srgbClr val="FFFFFF"/>
                        </a:solidFill>
                        <a:prstDash val="solid"/>
                      </a:ln>
                      <a:solidFill>
                        <a:srgbClr val="000000"/>
                      </a:solidFill>
                      <a:effectLst>
                        <a:outerShdw dist="38100" dir="2700000" algn="bl" rotWithShape="0">
                          <a:srgbClr val="04BAAE"/>
                        </a:outerShdw>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of HoFH</a:t>
                  </a:r>
                  <a:endParaRPr kumimoji="0" lang="en-US" sz="24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2C8C4F21-0827-E492-0751-7E32326E3E0D}"/>
                    </a:ext>
                  </a:extLst>
                </p:cNvPr>
                <p:cNvSpPr/>
                <p:nvPr/>
              </p:nvSpPr>
              <p:spPr>
                <a:xfrm>
                  <a:off x="1884499" y="2798642"/>
                  <a:ext cx="8423002" cy="1499864"/>
                </a:xfrm>
                <a:prstGeom prst="rect">
                  <a:avLst/>
                </a:prstGeom>
                <a:solidFill>
                  <a:srgbClr val="FFFFFF"/>
                </a:solidFill>
                <a:ln w="25400" cap="flat" cmpd="sng" algn="ctr">
                  <a:solidFill>
                    <a:srgbClr val="FFFFFF">
                      <a:lumMod val="85000"/>
                    </a:srgbClr>
                  </a:solidFill>
                  <a:prstDash val="solid"/>
                  <a:miter lim="800000"/>
                </a:ln>
                <a:effectLst/>
              </p:spPr>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206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3200" b="1"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Additional criteria:</a:t>
                  </a:r>
                  <a:endParaRPr kumimoji="0" lang="en-US" sz="3200" b="1" i="0" u="none" strike="noStrike" kern="1200" cap="none" spc="0" normalizeH="0" baseline="3000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endParaRPr>
                </a:p>
                <a:p>
                  <a:pPr marL="914400" marR="0" lvl="0" indent="-457200" algn="l" defTabSz="457200" rtl="0" eaLnBrk="1" fontAlgn="auto" latinLnBrk="0" hangingPunct="1">
                    <a:lnSpc>
                      <a:spcPct val="100000"/>
                    </a:lnSpc>
                    <a:spcBef>
                      <a:spcPts val="0"/>
                    </a:spcBef>
                    <a:spcAft>
                      <a:spcPts val="0"/>
                    </a:spcAft>
                    <a:buClrTx/>
                    <a:buSzTx/>
                    <a:buFont typeface="+mj-lt"/>
                    <a:buAutoNum type="arabicPeriod"/>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Cutaneous or tendon xanthomas before age of 10 years and/or</a:t>
                  </a:r>
                </a:p>
                <a:p>
                  <a:pPr marL="914400" marR="0" lvl="0" indent="-457200" algn="l" defTabSz="457200" rtl="0" eaLnBrk="1" fontAlgn="auto" latinLnBrk="0" hangingPunct="1">
                    <a:lnSpc>
                      <a:spcPct val="100000"/>
                    </a:lnSpc>
                    <a:spcBef>
                      <a:spcPts val="0"/>
                    </a:spcBef>
                    <a:spcAft>
                      <a:spcPts val="0"/>
                    </a:spcAft>
                    <a:buClrTx/>
                    <a:buSzTx/>
                    <a:buFont typeface="+mj-lt"/>
                    <a:buAutoNum type="arabicPeriod"/>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Untreated elevated LDL-C levels consistent with </a:t>
                  </a:r>
                  <a:r>
                    <a:rPr kumimoji="0" lang="en-US" sz="2400" b="0" i="0" u="none" strike="noStrike" kern="1200" cap="none" spc="0" normalizeH="0" baseline="0" noProof="0" dirty="0" err="1">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HeFH</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in both parents</a:t>
                  </a:r>
                  <a:r>
                    <a:rPr kumimoji="0" lang="en-US" sz="2400" b="0" i="0" u="none" strike="noStrike" kern="1200" cap="none" spc="0" normalizeH="0" baseline="3000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t>
                  </a:r>
                  <a:endParaRPr kumimoji="0" lang="en-US" sz="2400" b="0" i="0" u="none" strike="noStrike" kern="1200" cap="none" spc="0" normalizeH="0" baseline="30000" noProof="0" dirty="0">
                    <a:ln>
                      <a:noFill/>
                    </a:ln>
                    <a:solidFill>
                      <a:srgbClr val="000000"/>
                    </a:solidFill>
                    <a:effectLst/>
                    <a:uLnTx/>
                    <a:uFillTx/>
                    <a:latin typeface="Calibri" panose="020F0502020204030204"/>
                    <a:ea typeface="+mn-ea"/>
                    <a:cs typeface="+mn-cs"/>
                  </a:endParaRPr>
                </a:p>
              </p:txBody>
            </p:sp>
          </p:grpSp>
        </p:grpSp>
        <p:pic>
          <p:nvPicPr>
            <p:cNvPr id="9" name="Graphic 8" descr="Puzzle pieces with solid fill">
              <a:extLst>
                <a:ext uri="{FF2B5EF4-FFF2-40B4-BE49-F238E27FC236}">
                  <a16:creationId xmlns:a16="http://schemas.microsoft.com/office/drawing/2014/main" id="{8D58DBEF-9994-11D8-376C-3BA3AE95DE8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11554" y="3881335"/>
              <a:ext cx="800505" cy="800506"/>
            </a:xfrm>
            <a:prstGeom prst="rect">
              <a:avLst/>
            </a:prstGeom>
          </p:spPr>
        </p:pic>
      </p:grpSp>
      <p:sp>
        <p:nvSpPr>
          <p:cNvPr id="14" name="Rectangle 13">
            <a:extLst>
              <a:ext uri="{FF2B5EF4-FFF2-40B4-BE49-F238E27FC236}">
                <a16:creationId xmlns:a16="http://schemas.microsoft.com/office/drawing/2014/main" id="{D65FF64E-123C-5830-0410-3C625C28E8B7}"/>
              </a:ext>
            </a:extLst>
          </p:cNvPr>
          <p:cNvSpPr/>
          <p:nvPr/>
        </p:nvSpPr>
        <p:spPr>
          <a:xfrm>
            <a:off x="867076" y="4695593"/>
            <a:ext cx="10486724" cy="1148602"/>
          </a:xfrm>
          <a:prstGeom prst="rect">
            <a:avLst/>
          </a:prstGeom>
          <a:solidFill>
            <a:srgbClr val="FFFFFF"/>
          </a:solidFill>
          <a:ln w="25400" cap="flat" cmpd="sng" algn="ctr">
            <a:solidFill>
              <a:srgbClr val="FFFFFF">
                <a:lumMod val="85000"/>
              </a:srgbClr>
            </a:solidFill>
            <a:prstDash val="solid"/>
            <a:miter lim="800000"/>
          </a:ln>
          <a:effectLst/>
        </p:spPr>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206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3200" b="1"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Exclusion of secondary causes</a:t>
            </a:r>
            <a:endParaRPr kumimoji="0" lang="en-US" sz="3200" b="1" i="0" u="none" strike="noStrike" kern="1200" cap="none" spc="0" normalizeH="0" baseline="3000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pic>
        <p:nvPicPr>
          <p:cNvPr id="15" name="Graphic 14" descr="Test tubes with solid fill">
            <a:extLst>
              <a:ext uri="{FF2B5EF4-FFF2-40B4-BE49-F238E27FC236}">
                <a16:creationId xmlns:a16="http://schemas.microsoft.com/office/drawing/2014/main" id="{AE0CF93C-52D2-C1FB-3792-6E347E8C05D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114865" y="1690724"/>
            <a:ext cx="672885" cy="672885"/>
          </a:xfrm>
          <a:prstGeom prst="rect">
            <a:avLst/>
          </a:prstGeom>
        </p:spPr>
      </p:pic>
      <p:pic>
        <p:nvPicPr>
          <p:cNvPr id="16" name="Graphic 15" descr="Checklist with solid fill">
            <a:extLst>
              <a:ext uri="{FF2B5EF4-FFF2-40B4-BE49-F238E27FC236}">
                <a16:creationId xmlns:a16="http://schemas.microsoft.com/office/drawing/2014/main" id="{2B6F5CC7-13AF-6A5A-EE50-BF1B575F6E0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043641" y="4943605"/>
            <a:ext cx="655015" cy="655015"/>
          </a:xfrm>
          <a:prstGeom prst="rect">
            <a:avLst/>
          </a:prstGeom>
        </p:spPr>
      </p:pic>
    </p:spTree>
    <p:extLst>
      <p:ext uri="{BB962C8B-B14F-4D97-AF65-F5344CB8AC3E}">
        <p14:creationId xmlns:p14="http://schemas.microsoft.com/office/powerpoint/2010/main" val="79718531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99F744-8A48-64D4-ED3D-C26772981286}"/>
              </a:ext>
            </a:extLst>
          </p:cNvPr>
          <p:cNvSpPr>
            <a:spLocks noGrp="1"/>
          </p:cNvSpPr>
          <p:nvPr>
            <p:ph type="title"/>
          </p:nvPr>
        </p:nvSpPr>
        <p:spPr/>
        <p:txBody>
          <a:bodyPr/>
          <a:lstStyle/>
          <a:p>
            <a:r>
              <a:rPr lang="en-GB" sz="3200" dirty="0"/>
              <a:t>Algorithm for diagnosis of phenotypic HoFH when clinically suspected in the absence of genetic data</a:t>
            </a:r>
          </a:p>
        </p:txBody>
      </p:sp>
      <p:sp>
        <p:nvSpPr>
          <p:cNvPr id="4" name="Footer Placeholder 3">
            <a:extLst>
              <a:ext uri="{FF2B5EF4-FFF2-40B4-BE49-F238E27FC236}">
                <a16:creationId xmlns:a16="http://schemas.microsoft.com/office/drawing/2014/main" id="{E2AA227B-BB63-5CCB-54CC-FE7479CE5289}"/>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3" name="Slide Number Placeholder 3">
            <a:extLst>
              <a:ext uri="{FF2B5EF4-FFF2-40B4-BE49-F238E27FC236}">
                <a16:creationId xmlns:a16="http://schemas.microsoft.com/office/drawing/2014/main" id="{22E69152-D568-B21F-F528-3BCFF79E1787}"/>
              </a:ext>
            </a:extLst>
          </p:cNvPr>
          <p:cNvSpPr>
            <a:spLocks noGrp="1"/>
          </p:cNvSpPr>
          <p:nvPr>
            <p:ph type="sldNum" sz="quarter" idx="4"/>
          </p:nvPr>
        </p:nvSpPr>
        <p:spPr>
          <a:ln>
            <a:noFill/>
          </a:ln>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19</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14" name="TextBox 13">
            <a:extLst>
              <a:ext uri="{FF2B5EF4-FFF2-40B4-BE49-F238E27FC236}">
                <a16:creationId xmlns:a16="http://schemas.microsoft.com/office/drawing/2014/main" id="{408DBCE6-178D-E679-6334-F85C08EF0877}"/>
              </a:ext>
            </a:extLst>
          </p:cNvPr>
          <p:cNvSpPr txBox="1"/>
          <p:nvPr/>
        </p:nvSpPr>
        <p:spPr>
          <a:xfrm>
            <a:off x="338400" y="5996177"/>
            <a:ext cx="10927290" cy="461665"/>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HoFH, homozygous familial </a:t>
            </a:r>
            <a:r>
              <a:rPr kumimoji="0" lang="en-US"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 LDL-C, low-density lipoprotein cholesterol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Figure adapted from Cuchel M </a:t>
            </a:r>
            <a:r>
              <a:rPr kumimoji="0" lang="en-US" sz="12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en-US" sz="12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en-US" sz="1200" b="0" i="1" u="none" strike="noStrike" kern="1200" cap="none" spc="0" normalizeH="0" baseline="0" noProof="0" dirty="0">
                <a:ln>
                  <a:noFill/>
                </a:ln>
                <a:solidFill>
                  <a:srgbClr val="000000"/>
                </a:solidFill>
                <a:effectLst/>
                <a:uLnTx/>
                <a:uFillTx/>
                <a:latin typeface="Calibri" panose="020F0502020204030204"/>
                <a:ea typeface="+mn-ea"/>
                <a:cs typeface="+mn-cs"/>
              </a:rPr>
              <a:t> Heart J </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2023;44:2277–91</a:t>
            </a:r>
          </a:p>
        </p:txBody>
      </p:sp>
      <p:grpSp>
        <p:nvGrpSpPr>
          <p:cNvPr id="5" name="Group 4">
            <a:extLst>
              <a:ext uri="{FF2B5EF4-FFF2-40B4-BE49-F238E27FC236}">
                <a16:creationId xmlns:a16="http://schemas.microsoft.com/office/drawing/2014/main" id="{F6ADB97B-BD80-8705-19EB-E2643BA1C4EE}"/>
              </a:ext>
            </a:extLst>
          </p:cNvPr>
          <p:cNvGrpSpPr/>
          <p:nvPr/>
        </p:nvGrpSpPr>
        <p:grpSpPr>
          <a:xfrm>
            <a:off x="340631" y="1219140"/>
            <a:ext cx="11599321" cy="1656601"/>
            <a:chOff x="340631" y="1219140"/>
            <a:chExt cx="11599321" cy="1656601"/>
          </a:xfrm>
        </p:grpSpPr>
        <p:grpSp>
          <p:nvGrpSpPr>
            <p:cNvPr id="7" name="Group 6">
              <a:extLst>
                <a:ext uri="{FF2B5EF4-FFF2-40B4-BE49-F238E27FC236}">
                  <a16:creationId xmlns:a16="http://schemas.microsoft.com/office/drawing/2014/main" id="{ECBA8A26-084F-91A6-D617-5E20FD5C153A}"/>
                </a:ext>
              </a:extLst>
            </p:cNvPr>
            <p:cNvGrpSpPr/>
            <p:nvPr/>
          </p:nvGrpSpPr>
          <p:grpSpPr>
            <a:xfrm>
              <a:off x="340631" y="1219140"/>
              <a:ext cx="11599321" cy="1656601"/>
              <a:chOff x="845993" y="2541080"/>
              <a:chExt cx="11599321" cy="1656601"/>
            </a:xfrm>
          </p:grpSpPr>
          <p:sp>
            <p:nvSpPr>
              <p:cNvPr id="9" name="Rectangle 8">
                <a:extLst>
                  <a:ext uri="{FF2B5EF4-FFF2-40B4-BE49-F238E27FC236}">
                    <a16:creationId xmlns:a16="http://schemas.microsoft.com/office/drawing/2014/main" id="{44287C6D-E885-8EC1-14D7-A450FCA8DD02}"/>
                  </a:ext>
                </a:extLst>
              </p:cNvPr>
              <p:cNvSpPr/>
              <p:nvPr/>
            </p:nvSpPr>
            <p:spPr>
              <a:xfrm>
                <a:off x="6096000" y="3756752"/>
                <a:ext cx="4999390" cy="400110"/>
              </a:xfrm>
              <a:prstGeom prst="rect">
                <a:avLst/>
              </a:prstGeom>
              <a:solidFill>
                <a:schemeClr val="bg1"/>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7CC1C307-AF3A-FC06-7367-F860F812F353}"/>
                  </a:ext>
                </a:extLst>
              </p:cNvPr>
              <p:cNvGrpSpPr/>
              <p:nvPr/>
            </p:nvGrpSpPr>
            <p:grpSpPr>
              <a:xfrm>
                <a:off x="6095999" y="2541080"/>
                <a:ext cx="4999389" cy="850574"/>
                <a:chOff x="5729132" y="1230889"/>
                <a:chExt cx="4999389" cy="850574"/>
              </a:xfrm>
            </p:grpSpPr>
            <p:sp>
              <p:nvSpPr>
                <p:cNvPr id="23" name="Rectangle 22">
                  <a:extLst>
                    <a:ext uri="{FF2B5EF4-FFF2-40B4-BE49-F238E27FC236}">
                      <a16:creationId xmlns:a16="http://schemas.microsoft.com/office/drawing/2014/main" id="{7016FF3C-2A8F-73AF-457D-569A12F444D5}"/>
                    </a:ext>
                  </a:extLst>
                </p:cNvPr>
                <p:cNvSpPr/>
                <p:nvPr/>
              </p:nvSpPr>
              <p:spPr>
                <a:xfrm>
                  <a:off x="5729132" y="1230889"/>
                  <a:ext cx="4999389" cy="850574"/>
                </a:xfrm>
                <a:prstGeom prst="rect">
                  <a:avLst/>
                </a:prstGeom>
                <a:solidFill>
                  <a:schemeClr val="bg1"/>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7E8228D8-71DE-44D8-2FD1-46111DDD10DE}"/>
                    </a:ext>
                  </a:extLst>
                </p:cNvPr>
                <p:cNvSpPr txBox="1"/>
                <p:nvPr/>
              </p:nvSpPr>
              <p:spPr>
                <a:xfrm>
                  <a:off x="5863453" y="1412886"/>
                  <a:ext cx="4780005" cy="523220"/>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black"/>
                      </a:solidFill>
                      <a:effectLst/>
                      <a:highlight>
                        <a:srgbClr val="FFFF00"/>
                      </a:highlight>
                      <a:uLnTx/>
                      <a:uFillTx/>
                      <a:latin typeface="Calibri" panose="020F0502020204030204"/>
                      <a:ea typeface="+mn-ea"/>
                      <a:cs typeface="+mn-cs"/>
                    </a:rPr>
                    <a:t>Rule out secondary causes</a:t>
                  </a:r>
                  <a:r>
                    <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rPr>
                    <a:t>: nephrotic syndrome, primary biliary cirrhosis, untreated hypothyroidism, anorexia, medications</a:t>
                  </a:r>
                </a:p>
              </p:txBody>
            </p:sp>
          </p:grpSp>
          <p:sp>
            <p:nvSpPr>
              <p:cNvPr id="15" name="TextBox 14">
                <a:extLst>
                  <a:ext uri="{FF2B5EF4-FFF2-40B4-BE49-F238E27FC236}">
                    <a16:creationId xmlns:a16="http://schemas.microsoft.com/office/drawing/2014/main" id="{5DC55E00-68B5-29AC-BB9F-CE90FC3E03F8}"/>
                  </a:ext>
                </a:extLst>
              </p:cNvPr>
              <p:cNvSpPr txBox="1"/>
              <p:nvPr/>
            </p:nvSpPr>
            <p:spPr>
              <a:xfrm>
                <a:off x="6192362" y="3803122"/>
                <a:ext cx="4817963" cy="30777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rPr>
                  <a:t>Clinical assessment: xanthomas, vascular disease, family history</a:t>
                </a:r>
              </a:p>
            </p:txBody>
          </p:sp>
          <p:grpSp>
            <p:nvGrpSpPr>
              <p:cNvPr id="16" name="Group 15">
                <a:extLst>
                  <a:ext uri="{FF2B5EF4-FFF2-40B4-BE49-F238E27FC236}">
                    <a16:creationId xmlns:a16="http://schemas.microsoft.com/office/drawing/2014/main" id="{60CB96F4-3EAB-2928-0B00-95C8832D5346}"/>
                  </a:ext>
                </a:extLst>
              </p:cNvPr>
              <p:cNvGrpSpPr/>
              <p:nvPr/>
            </p:nvGrpSpPr>
            <p:grpSpPr>
              <a:xfrm>
                <a:off x="845993" y="3076672"/>
                <a:ext cx="2755231" cy="708301"/>
                <a:chOff x="1518860" y="1172107"/>
                <a:chExt cx="2755231" cy="708301"/>
              </a:xfrm>
            </p:grpSpPr>
            <p:sp>
              <p:nvSpPr>
                <p:cNvPr id="21" name="Rectangle 20">
                  <a:extLst>
                    <a:ext uri="{FF2B5EF4-FFF2-40B4-BE49-F238E27FC236}">
                      <a16:creationId xmlns:a16="http://schemas.microsoft.com/office/drawing/2014/main" id="{0D76ABD3-00D9-7B75-264A-A64819F1F78A}"/>
                    </a:ext>
                  </a:extLst>
                </p:cNvPr>
                <p:cNvSpPr/>
                <p:nvPr/>
              </p:nvSpPr>
              <p:spPr>
                <a:xfrm>
                  <a:off x="1518860" y="1172107"/>
                  <a:ext cx="2755231" cy="708301"/>
                </a:xfrm>
                <a:prstGeom prst="rect">
                  <a:avLst/>
                </a:prstGeom>
                <a:solidFill>
                  <a:schemeClr val="bg1"/>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26BE6F0C-78D5-2A6A-5823-46196E982E59}"/>
                    </a:ext>
                  </a:extLst>
                </p:cNvPr>
                <p:cNvSpPr txBox="1"/>
                <p:nvPr/>
              </p:nvSpPr>
              <p:spPr>
                <a:xfrm>
                  <a:off x="1725449" y="1247691"/>
                  <a:ext cx="2342051" cy="523220"/>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rPr>
                    <a:t>Untreated LDL-C &gt;10 mmol/L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rPr>
                    <a:t>(&gt;~400 mg/dL)</a:t>
                  </a:r>
                </a:p>
              </p:txBody>
            </p:sp>
          </p:grpSp>
          <p:cxnSp>
            <p:nvCxnSpPr>
              <p:cNvPr id="17" name="Connector: Elbow 16">
                <a:extLst>
                  <a:ext uri="{FF2B5EF4-FFF2-40B4-BE49-F238E27FC236}">
                    <a16:creationId xmlns:a16="http://schemas.microsoft.com/office/drawing/2014/main" id="{3002EAC0-28ED-DAA3-125E-BFA2738B1453}"/>
                  </a:ext>
                </a:extLst>
              </p:cNvPr>
              <p:cNvCxnSpPr>
                <a:cxnSpLocks/>
                <a:stCxn id="21" idx="3"/>
              </p:cNvCxnSpPr>
              <p:nvPr/>
            </p:nvCxnSpPr>
            <p:spPr>
              <a:xfrm flipV="1">
                <a:off x="3601224" y="2984687"/>
                <a:ext cx="2475920" cy="446136"/>
              </a:xfrm>
              <a:prstGeom prst="bentConnector3">
                <a:avLst>
                  <a:gd name="adj1" fmla="val 50161"/>
                </a:avLst>
              </a:prstGeom>
              <a:ln w="19050">
                <a:solidFill>
                  <a:schemeClr val="accent1"/>
                </a:solidFill>
                <a:tailEnd type="triangle"/>
              </a:ln>
            </p:spPr>
            <p:style>
              <a:lnRef idx="1">
                <a:schemeClr val="accent2"/>
              </a:lnRef>
              <a:fillRef idx="0">
                <a:schemeClr val="accent2"/>
              </a:fillRef>
              <a:effectRef idx="0">
                <a:schemeClr val="accent2"/>
              </a:effectRef>
              <a:fontRef idx="minor">
                <a:schemeClr val="tx1"/>
              </a:fontRef>
            </p:style>
          </p:cxnSp>
          <p:cxnSp>
            <p:nvCxnSpPr>
              <p:cNvPr id="18" name="Connector: Elbow 17">
                <a:extLst>
                  <a:ext uri="{FF2B5EF4-FFF2-40B4-BE49-F238E27FC236}">
                    <a16:creationId xmlns:a16="http://schemas.microsoft.com/office/drawing/2014/main" id="{13E5F1CB-36E3-E6D2-516B-731ECD9871A8}"/>
                  </a:ext>
                </a:extLst>
              </p:cNvPr>
              <p:cNvCxnSpPr>
                <a:cxnSpLocks/>
                <a:stCxn id="21" idx="3"/>
              </p:cNvCxnSpPr>
              <p:nvPr/>
            </p:nvCxnSpPr>
            <p:spPr>
              <a:xfrm>
                <a:off x="3601224" y="3430823"/>
                <a:ext cx="2485821" cy="505248"/>
              </a:xfrm>
              <a:prstGeom prst="bentConnector3">
                <a:avLst>
                  <a:gd name="adj1" fmla="val 50000"/>
                </a:avLst>
              </a:prstGeom>
              <a:ln w="19050">
                <a:solidFill>
                  <a:schemeClr val="accent1"/>
                </a:solidFill>
                <a:tailEnd type="triangle"/>
              </a:ln>
            </p:spPr>
            <p:style>
              <a:lnRef idx="1">
                <a:schemeClr val="accent2"/>
              </a:lnRef>
              <a:fillRef idx="0">
                <a:schemeClr val="accent2"/>
              </a:fillRef>
              <a:effectRef idx="0">
                <a:schemeClr val="accent2"/>
              </a:effectRef>
              <a:fontRef idx="minor">
                <a:schemeClr val="tx1"/>
              </a:fontRef>
            </p:style>
          </p:cxnSp>
          <p:sp>
            <p:nvSpPr>
              <p:cNvPr id="19" name="TextBox 18">
                <a:extLst>
                  <a:ext uri="{FF2B5EF4-FFF2-40B4-BE49-F238E27FC236}">
                    <a16:creationId xmlns:a16="http://schemas.microsoft.com/office/drawing/2014/main" id="{2E4CE4A9-8BDF-1FF8-AE00-4046DED1CC9F}"/>
                  </a:ext>
                </a:extLst>
              </p:cNvPr>
              <p:cNvSpPr txBox="1"/>
              <p:nvPr/>
            </p:nvSpPr>
            <p:spPr>
              <a:xfrm>
                <a:off x="11095389" y="2704041"/>
                <a:ext cx="13499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0000"/>
                    </a:solidFill>
                    <a:effectLst/>
                    <a:uLnTx/>
                    <a:uFillTx/>
                    <a:latin typeface="Calibri" panose="020F0502020204030204"/>
                    <a:ea typeface="+mn-ea"/>
                    <a:cs typeface="+mn-cs"/>
                  </a:rPr>
                  <a:t>HoFH</a:t>
                </a:r>
                <a:endParaRPr kumimoji="0" lang="en-US" sz="2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1DC13C07-A37D-132D-5951-CC26F18A2B50}"/>
                  </a:ext>
                </a:extLst>
              </p:cNvPr>
              <p:cNvSpPr txBox="1"/>
              <p:nvPr/>
            </p:nvSpPr>
            <p:spPr>
              <a:xfrm>
                <a:off x="11095389" y="3674461"/>
                <a:ext cx="13499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US" sz="2800" b="1" i="0" u="none" strike="noStrike" kern="1200" cap="none" spc="0" normalizeH="0" baseline="0" noProof="0" dirty="0" err="1">
                    <a:ln>
                      <a:noFill/>
                    </a:ln>
                    <a:solidFill>
                      <a:srgbClr val="000000"/>
                    </a:solidFill>
                    <a:effectLst/>
                    <a:uLnTx/>
                    <a:uFillTx/>
                    <a:latin typeface="Calibri" panose="020F0502020204030204"/>
                    <a:ea typeface="+mn-ea"/>
                    <a:cs typeface="+mn-cs"/>
                  </a:rPr>
                  <a:t>HoFH</a:t>
                </a:r>
                <a:endParaRPr kumimoji="0" lang="en-US" sz="2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pic>
          <p:nvPicPr>
            <p:cNvPr id="8" name="Graphic 7" descr="Checkmark with solid fill">
              <a:extLst>
                <a:ext uri="{FF2B5EF4-FFF2-40B4-BE49-F238E27FC236}">
                  <a16:creationId xmlns:a16="http://schemas.microsoft.com/office/drawing/2014/main" id="{E76B0CD2-26CA-810F-2EE6-16AE087D79A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344594" y="1987578"/>
              <a:ext cx="647925" cy="647925"/>
            </a:xfrm>
            <a:prstGeom prst="rect">
              <a:avLst/>
            </a:prstGeom>
          </p:spPr>
        </p:pic>
      </p:grpSp>
    </p:spTree>
    <p:extLst>
      <p:ext uri="{BB962C8B-B14F-4D97-AF65-F5344CB8AC3E}">
        <p14:creationId xmlns:p14="http://schemas.microsoft.com/office/powerpoint/2010/main" val="370396841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358AEC-7D93-C0F9-84FA-3F8594C2DF9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BF9BF8A-FE6B-9FA8-196A-5163B6939D8D}"/>
              </a:ext>
            </a:extLst>
          </p:cNvPr>
          <p:cNvSpPr>
            <a:spLocks noGrp="1"/>
          </p:cNvSpPr>
          <p:nvPr>
            <p:ph type="title"/>
          </p:nvPr>
        </p:nvSpPr>
        <p:spPr/>
        <p:txBody>
          <a:bodyPr/>
          <a:lstStyle/>
          <a:p>
            <a:r>
              <a:rPr lang="en-US" sz="3200" dirty="0"/>
              <a:t>2023 EAS consensus full diagnostic algorithm for HoFH</a:t>
            </a:r>
            <a:endParaRPr lang="en-GB" sz="3200" dirty="0"/>
          </a:p>
        </p:txBody>
      </p:sp>
      <p:sp>
        <p:nvSpPr>
          <p:cNvPr id="4" name="Footer Placeholder 3">
            <a:extLst>
              <a:ext uri="{FF2B5EF4-FFF2-40B4-BE49-F238E27FC236}">
                <a16:creationId xmlns:a16="http://schemas.microsoft.com/office/drawing/2014/main" id="{8502888D-D410-2EFF-6B15-62546E9422D7}"/>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3" name="Slide Number Placeholder 3">
            <a:extLst>
              <a:ext uri="{FF2B5EF4-FFF2-40B4-BE49-F238E27FC236}">
                <a16:creationId xmlns:a16="http://schemas.microsoft.com/office/drawing/2014/main" id="{901E8F7E-AAFB-A1B3-5436-47D8EC08FF04}"/>
              </a:ext>
            </a:extLst>
          </p:cNvPr>
          <p:cNvSpPr>
            <a:spLocks noGrp="1"/>
          </p:cNvSpPr>
          <p:nvPr>
            <p:ph type="sldNum" sz="quarter" idx="4"/>
          </p:nvPr>
        </p:nvSpPr>
        <p:spPr>
          <a:ln>
            <a:noFill/>
          </a:ln>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20</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14" name="TextBox 13">
            <a:extLst>
              <a:ext uri="{FF2B5EF4-FFF2-40B4-BE49-F238E27FC236}">
                <a16:creationId xmlns:a16="http://schemas.microsoft.com/office/drawing/2014/main" id="{A9EC054F-E7F1-8586-6AC9-030ECD063BB1}"/>
              </a:ext>
            </a:extLst>
          </p:cNvPr>
          <p:cNvSpPr txBox="1"/>
          <p:nvPr/>
        </p:nvSpPr>
        <p:spPr>
          <a:xfrm>
            <a:off x="338400" y="5688401"/>
            <a:ext cx="10927290" cy="769441"/>
          </a:xfrm>
          <a:prstGeom prst="rect">
            <a:avLst/>
          </a:prstGeom>
          <a:noFill/>
        </p:spPr>
        <p:txBody>
          <a:bodyPr wrap="square" rtlCol="0" anchor="b">
            <a:spAutoFit/>
          </a:bodyPr>
          <a:lstStyle/>
          <a:p>
            <a:pPr marL="0" marR="0" lvl="0" indent="0" algn="l" defTabSz="456777" rtl="0" eaLnBrk="1" fontAlgn="auto" latinLnBrk="0" hangingPunct="1">
              <a:lnSpc>
                <a:spcPct val="100000"/>
              </a:lnSpc>
              <a:spcBef>
                <a:spcPts val="0"/>
              </a:spcBef>
              <a:spcAft>
                <a:spcPts val="0"/>
              </a:spcAft>
              <a:buClrTx/>
              <a:buSzTx/>
              <a:buFontTx/>
              <a:buNone/>
              <a:tabLst/>
              <a:defRPr/>
            </a:pPr>
            <a:r>
              <a:rPr kumimoji="0" lang="en-GB" sz="1100" b="0" i="1" u="none" strike="noStrike" kern="1200" cap="none" spc="0" normalizeH="0" baseline="0" noProof="0" dirty="0">
                <a:ln>
                  <a:noFill/>
                </a:ln>
                <a:solidFill>
                  <a:srgbClr val="000000"/>
                </a:solidFill>
                <a:effectLst/>
                <a:uLnTx/>
                <a:uFillTx/>
                <a:latin typeface="Calibri" panose="020F0502020204030204"/>
                <a:ea typeface="+mn-ea"/>
                <a:cs typeface="+mn-cs"/>
              </a:rPr>
              <a:t>ABCG</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ATP-binding cassette subfamily G member; </a:t>
            </a:r>
            <a:r>
              <a:rPr kumimoji="0" lang="en-GB" sz="1100" b="0" i="1" u="none" strike="noStrike" kern="1200" cap="none" spc="0" normalizeH="0" baseline="0" noProof="0" dirty="0">
                <a:ln>
                  <a:noFill/>
                </a:ln>
                <a:solidFill>
                  <a:srgbClr val="000000"/>
                </a:solidFill>
                <a:effectLst/>
                <a:uLnTx/>
                <a:uFillTx/>
                <a:latin typeface="Calibri" panose="020F0502020204030204"/>
                <a:ea typeface="+mn-ea"/>
                <a:cs typeface="+mn-cs"/>
              </a:rPr>
              <a:t>APOB</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apolipoprotein B; ATP, adenosine triphosphate; EAS, European Atherosclerotic Society; HoFH, homozygous familial hypercholesterolaemia; LAL, lysosomal acid lipase; LALD, lysosomal acid lipase deficiency; LDL-C, low-density lipoprotein cholesterol; </a:t>
            </a:r>
            <a:r>
              <a:rPr kumimoji="0" lang="en-GB" sz="1100" b="0" i="1" u="none" strike="noStrike" kern="1200" cap="none" spc="0" normalizeH="0" baseline="0" noProof="0" dirty="0">
                <a:ln>
                  <a:noFill/>
                </a:ln>
                <a:solidFill>
                  <a:srgbClr val="000000"/>
                </a:solidFill>
                <a:effectLst/>
                <a:uLnTx/>
                <a:uFillTx/>
                <a:latin typeface="Calibri" panose="020F0502020204030204"/>
                <a:ea typeface="+mn-ea"/>
                <a:cs typeface="+mn-cs"/>
              </a:rPr>
              <a:t>LDLR</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low-density lipoprotein receptor;</a:t>
            </a:r>
            <a:r>
              <a:rPr kumimoji="0" lang="en-US" sz="11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LDLRAP1</a:t>
            </a: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gene encoding</a:t>
            </a:r>
            <a:r>
              <a:rPr kumimoji="0" lang="en-US" sz="11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1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low-density lipoprotein receptor adaptor protein 1;</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GB" sz="1100" b="0" i="1" u="none" strike="noStrike" kern="1200" cap="none" spc="0" normalizeH="0" baseline="0" noProof="0" dirty="0">
                <a:ln>
                  <a:noFill/>
                </a:ln>
                <a:solidFill>
                  <a:srgbClr val="000000"/>
                </a:solidFill>
                <a:effectLst/>
                <a:uLnTx/>
                <a:uFillTx/>
                <a:latin typeface="Calibri" panose="020F0502020204030204"/>
                <a:ea typeface="+mn-ea"/>
                <a:cs typeface="+mn-cs"/>
              </a:rPr>
              <a:t>LIPA</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lipase A; NGS, next-generation sequencing; </a:t>
            </a:r>
            <a:r>
              <a:rPr kumimoji="0" lang="en-GB" sz="1100" b="0" i="1" u="none" strike="noStrike" kern="1200" cap="none" spc="0" normalizeH="0" baseline="0" noProof="0" dirty="0">
                <a:ln>
                  <a:noFill/>
                </a:ln>
                <a:solidFill>
                  <a:srgbClr val="000000"/>
                </a:solidFill>
                <a:effectLst/>
                <a:uLnTx/>
                <a:uFillTx/>
                <a:latin typeface="Calibri" panose="020F0502020204030204"/>
                <a:ea typeface="+mn-ea"/>
                <a:cs typeface="+mn-cs"/>
              </a:rPr>
              <a:t>PCSK9</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proprotein convertase subtilisin/</a:t>
            </a:r>
            <a:r>
              <a:rPr kumimoji="0" lang="en-GB" sz="1100" b="0" i="0" u="none" strike="noStrike" kern="1200" cap="none" spc="0" normalizeH="0" baseline="0" noProof="0" dirty="0" err="1">
                <a:ln>
                  <a:noFill/>
                </a:ln>
                <a:solidFill>
                  <a:srgbClr val="000000"/>
                </a:solidFill>
                <a:effectLst/>
                <a:uLnTx/>
                <a:uFillTx/>
                <a:latin typeface="Calibri" panose="020F0502020204030204"/>
                <a:ea typeface="+mn-ea"/>
                <a:cs typeface="+mn-cs"/>
              </a:rPr>
              <a:t>kexin</a:t>
            </a:r>
            <a:r>
              <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rPr>
              <a:t> type 9. Figure adapted from </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Cuchel M </a:t>
            </a:r>
            <a:r>
              <a:rPr kumimoji="0" lang="en-US" sz="11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en-US" sz="11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en-US" sz="1100" b="0" i="1" u="none" strike="noStrike" kern="1200" cap="none" spc="0" normalizeH="0" baseline="0" noProof="0" dirty="0">
                <a:ln>
                  <a:noFill/>
                </a:ln>
                <a:solidFill>
                  <a:srgbClr val="000000"/>
                </a:solidFill>
                <a:effectLst/>
                <a:uLnTx/>
                <a:uFillTx/>
                <a:latin typeface="Calibri" panose="020F0502020204030204"/>
                <a:ea typeface="+mn-ea"/>
                <a:cs typeface="+mn-cs"/>
              </a:rPr>
              <a:t> Heart J </a:t>
            </a: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2023;44:2277–91</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cxnSp>
        <p:nvCxnSpPr>
          <p:cNvPr id="7" name="Straight Arrow Connector 6">
            <a:extLst>
              <a:ext uri="{FF2B5EF4-FFF2-40B4-BE49-F238E27FC236}">
                <a16:creationId xmlns:a16="http://schemas.microsoft.com/office/drawing/2014/main" id="{8FEFCC66-942F-9108-B78F-2B57DBD9A324}"/>
              </a:ext>
            </a:extLst>
          </p:cNvPr>
          <p:cNvCxnSpPr>
            <a:cxnSpLocks/>
            <a:endCxn id="40" idx="0"/>
          </p:cNvCxnSpPr>
          <p:nvPr/>
        </p:nvCxnSpPr>
        <p:spPr>
          <a:xfrm>
            <a:off x="9719994" y="4932548"/>
            <a:ext cx="5610" cy="113565"/>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0887569-1184-191E-A8FB-B5D2ECD05B57}"/>
              </a:ext>
            </a:extLst>
          </p:cNvPr>
          <p:cNvSpPr txBox="1"/>
          <p:nvPr/>
        </p:nvSpPr>
        <p:spPr>
          <a:xfrm>
            <a:off x="5569688" y="2965955"/>
            <a:ext cx="2404584" cy="369332"/>
          </a:xfrm>
          <a:prstGeom prst="rect">
            <a:avLst/>
          </a:prstGeom>
          <a:solidFill>
            <a:schemeClr val="accent1">
              <a:lumMod val="20000"/>
              <a:lumOff val="80000"/>
            </a:schemeClr>
          </a:solidFill>
          <a:ln w="12700">
            <a:solidFill>
              <a:schemeClr val="accent1"/>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A" sz="1800" b="1" i="0" u="none" strike="noStrike" kern="1200" cap="none" spc="0" normalizeH="0" baseline="0" noProof="0" dirty="0">
                <a:ln>
                  <a:noFill/>
                </a:ln>
                <a:solidFill>
                  <a:prstClr val="black"/>
                </a:solidFill>
                <a:effectLst/>
                <a:uLnTx/>
                <a:uFillTx/>
                <a:latin typeface="Calibri" panose="020F0502020204030204"/>
                <a:ea typeface="+mn-ea"/>
                <a:cs typeface="+mn-cs"/>
              </a:rPr>
              <a:t>Targeted NGS</a:t>
            </a:r>
          </a:p>
        </p:txBody>
      </p:sp>
      <p:sp>
        <p:nvSpPr>
          <p:cNvPr id="9" name="TextBox 8">
            <a:extLst>
              <a:ext uri="{FF2B5EF4-FFF2-40B4-BE49-F238E27FC236}">
                <a16:creationId xmlns:a16="http://schemas.microsoft.com/office/drawing/2014/main" id="{C9A6FCBB-212F-B534-8298-293CFCBB49A4}"/>
              </a:ext>
            </a:extLst>
          </p:cNvPr>
          <p:cNvSpPr txBox="1"/>
          <p:nvPr/>
        </p:nvSpPr>
        <p:spPr>
          <a:xfrm>
            <a:off x="2649071" y="3492987"/>
            <a:ext cx="2402378" cy="923330"/>
          </a:xfrm>
          <a:prstGeom prst="rect">
            <a:avLst/>
          </a:prstGeom>
          <a:noFill/>
          <a:ln w="12700">
            <a:solidFill>
              <a:schemeClr val="accent1"/>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rPr>
              <a:t>Biallelic </a:t>
            </a:r>
            <a:r>
              <a:rPr kumimoji="0" lang="en-CA" sz="1800" b="1" i="1" u="none" strike="noStrike" kern="1200" cap="none" spc="0" normalizeH="0" baseline="0" noProof="0" dirty="0">
                <a:ln>
                  <a:noFill/>
                </a:ln>
                <a:solidFill>
                  <a:prstClr val="black"/>
                </a:solidFill>
                <a:effectLst/>
                <a:uLnTx/>
                <a:uFillTx/>
                <a:latin typeface="Calibri" panose="020F0502020204030204"/>
                <a:ea typeface="+mn-ea"/>
                <a:cs typeface="+mn-cs"/>
              </a:rPr>
              <a:t>LDLR</a:t>
            </a:r>
            <a:r>
              <a:rPr kumimoji="0" lang="en-CA" sz="1800" b="1"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CA" sz="1800" b="1" i="1" u="none" strike="noStrike" kern="1200" cap="none" spc="0" normalizeH="0" baseline="0" noProof="0" dirty="0">
                <a:ln>
                  <a:noFill/>
                </a:ln>
                <a:solidFill>
                  <a:prstClr val="black"/>
                </a:solidFill>
                <a:effectLst/>
                <a:uLnTx/>
                <a:uFillTx/>
                <a:latin typeface="Calibri" panose="020F0502020204030204"/>
                <a:ea typeface="+mn-ea"/>
                <a:cs typeface="+mn-cs"/>
              </a:rPr>
              <a:t> APOB</a:t>
            </a:r>
            <a:r>
              <a:rPr kumimoji="0" lang="en-CA" sz="1800" b="1"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CA" sz="1800" b="1" i="1" u="none" strike="noStrike" kern="1200" cap="none" spc="0" normalizeH="0" baseline="0" noProof="0" dirty="0">
                <a:ln>
                  <a:noFill/>
                </a:ln>
                <a:solidFill>
                  <a:prstClr val="black"/>
                </a:solidFill>
                <a:effectLst/>
                <a:uLnTx/>
                <a:uFillTx/>
                <a:latin typeface="Calibri" panose="020F0502020204030204"/>
                <a:ea typeface="+mn-ea"/>
                <a:cs typeface="+mn-cs"/>
              </a:rPr>
              <a:t> PCSK9 </a:t>
            </a:r>
            <a:r>
              <a:rPr kumimoji="0" lang="en-CA" sz="1800" b="1" i="0" u="none" strike="noStrike" kern="1200" cap="none" spc="0" normalizeH="0" baseline="0" noProof="0" dirty="0">
                <a:ln>
                  <a:noFill/>
                </a:ln>
                <a:solidFill>
                  <a:prstClr val="black"/>
                </a:solidFill>
                <a:effectLst/>
                <a:uLnTx/>
                <a:uFillTx/>
                <a:latin typeface="Calibri" panose="020F0502020204030204"/>
                <a:ea typeface="+mn-ea"/>
                <a:cs typeface="+mn-cs"/>
              </a:rPr>
              <a:t>or </a:t>
            </a:r>
            <a:r>
              <a:rPr kumimoji="0" lang="en-CA" sz="1800" b="1" i="1" u="none" strike="noStrike" kern="1200" cap="none" spc="0" normalizeH="0" baseline="0" noProof="0" dirty="0">
                <a:ln>
                  <a:noFill/>
                </a:ln>
                <a:solidFill>
                  <a:prstClr val="black"/>
                </a:solidFill>
                <a:effectLst/>
                <a:uLnTx/>
                <a:uFillTx/>
                <a:latin typeface="Calibri" panose="020F0502020204030204"/>
                <a:ea typeface="+mn-ea"/>
                <a:cs typeface="+mn-cs"/>
              </a:rPr>
              <a:t>LDLRAP1 </a:t>
            </a:r>
            <a:r>
              <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rPr>
              <a:t>pathogenic variants</a:t>
            </a:r>
          </a:p>
        </p:txBody>
      </p:sp>
      <p:cxnSp>
        <p:nvCxnSpPr>
          <p:cNvPr id="10" name="Straight Arrow Connector 9">
            <a:extLst>
              <a:ext uri="{FF2B5EF4-FFF2-40B4-BE49-F238E27FC236}">
                <a16:creationId xmlns:a16="http://schemas.microsoft.com/office/drawing/2014/main" id="{D7B0C0A0-05E5-B69E-921D-AE4145C8A315}"/>
              </a:ext>
            </a:extLst>
          </p:cNvPr>
          <p:cNvCxnSpPr>
            <a:cxnSpLocks/>
          </p:cNvCxnSpPr>
          <p:nvPr/>
        </p:nvCxnSpPr>
        <p:spPr>
          <a:xfrm>
            <a:off x="3869893" y="3389427"/>
            <a:ext cx="1611" cy="112907"/>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D3E8E185-BD96-32F3-D7FF-2D0BF039901A}"/>
              </a:ext>
            </a:extLst>
          </p:cNvPr>
          <p:cNvSpPr txBox="1"/>
          <p:nvPr/>
        </p:nvSpPr>
        <p:spPr>
          <a:xfrm>
            <a:off x="2649071" y="4541948"/>
            <a:ext cx="2400619" cy="369332"/>
          </a:xfrm>
          <a:prstGeom prst="rect">
            <a:avLst/>
          </a:prstGeom>
          <a:noFill/>
          <a:ln w="12700">
            <a:solidFill>
              <a:schemeClr val="accent1"/>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rPr>
              <a:t>Genotypic HoFH</a:t>
            </a:r>
          </a:p>
        </p:txBody>
      </p:sp>
      <p:cxnSp>
        <p:nvCxnSpPr>
          <p:cNvPr id="16" name="Straight Arrow Connector 15">
            <a:extLst>
              <a:ext uri="{FF2B5EF4-FFF2-40B4-BE49-F238E27FC236}">
                <a16:creationId xmlns:a16="http://schemas.microsoft.com/office/drawing/2014/main" id="{57138DF5-DCA1-93B6-61D1-336972BB5476}"/>
              </a:ext>
            </a:extLst>
          </p:cNvPr>
          <p:cNvCxnSpPr>
            <a:cxnSpLocks/>
            <a:stCxn id="9" idx="2"/>
            <a:endCxn id="15" idx="0"/>
          </p:cNvCxnSpPr>
          <p:nvPr/>
        </p:nvCxnSpPr>
        <p:spPr>
          <a:xfrm flipH="1">
            <a:off x="3849381" y="4416317"/>
            <a:ext cx="879" cy="12563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D08AFE46-8DD3-9616-F254-0E949858A283}"/>
              </a:ext>
            </a:extLst>
          </p:cNvPr>
          <p:cNvSpPr txBox="1"/>
          <p:nvPr/>
        </p:nvSpPr>
        <p:spPr>
          <a:xfrm>
            <a:off x="2649072" y="5046114"/>
            <a:ext cx="2400618" cy="646331"/>
          </a:xfrm>
          <a:prstGeom prst="rect">
            <a:avLst/>
          </a:prstGeom>
          <a:solidFill>
            <a:schemeClr val="accent2">
              <a:lumMod val="20000"/>
              <a:lumOff val="80000"/>
            </a:schemeClr>
          </a:solidFill>
          <a:ln w="12700">
            <a:solidFill>
              <a:schemeClr val="accent2"/>
            </a:solidFill>
          </a:ln>
        </p:spPr>
        <p:txBody>
          <a:bodyPr wrap="square" rtlCol="0">
            <a:spAutoFit/>
          </a:bodyPr>
          <a:lstStyle/>
          <a:p>
            <a:pPr marL="0" marR="0" lvl="0" indent="0" algn="ctr" defTabSz="457200" rtl="0" eaLnBrk="1" fontAlgn="auto" latinLnBrk="0" hangingPunct="1">
              <a:lnSpc>
                <a:spcPct val="100000"/>
              </a:lnSpc>
              <a:spcBef>
                <a:spcPts val="600"/>
              </a:spcBef>
              <a:spcAft>
                <a:spcPts val="0"/>
              </a:spcAft>
              <a:buClrTx/>
              <a:buSzTx/>
              <a:buFontTx/>
              <a:buNone/>
              <a:tabLst/>
              <a:defRPr/>
            </a:pPr>
            <a:r>
              <a:rPr kumimoji="0" lang="en-CA" sz="1800" b="1" i="0" u="none" strike="noStrike" kern="1200" cap="none" spc="0" normalizeH="0" baseline="0" noProof="0" dirty="0" err="1">
                <a:ln>
                  <a:noFill/>
                </a:ln>
                <a:solidFill>
                  <a:prstClr val="black"/>
                </a:solidFill>
                <a:effectLst/>
                <a:uLnTx/>
                <a:uFillTx/>
                <a:latin typeface="Calibri" panose="020F0502020204030204"/>
                <a:ea typeface="+mn-ea"/>
                <a:cs typeface="+mn-cs"/>
              </a:rPr>
              <a:t>HoFH</a:t>
            </a:r>
            <a:r>
              <a:rPr kumimoji="0" lang="en-CA" sz="1800" b="1" i="0" u="none" strike="noStrike" kern="1200" cap="none" spc="0" normalizeH="0" baseline="0" noProof="0" dirty="0">
                <a:ln>
                  <a:noFill/>
                </a:ln>
                <a:solidFill>
                  <a:prstClr val="black"/>
                </a:solidFill>
                <a:effectLst/>
                <a:uLnTx/>
                <a:uFillTx/>
                <a:latin typeface="Calibri" panose="020F0502020204030204"/>
                <a:ea typeface="+mn-ea"/>
                <a:cs typeface="+mn-cs"/>
              </a:rPr>
              <a:t> treatment algorithm </a:t>
            </a:r>
          </a:p>
        </p:txBody>
      </p:sp>
      <p:cxnSp>
        <p:nvCxnSpPr>
          <p:cNvPr id="18" name="Straight Arrow Connector 17">
            <a:extLst>
              <a:ext uri="{FF2B5EF4-FFF2-40B4-BE49-F238E27FC236}">
                <a16:creationId xmlns:a16="http://schemas.microsoft.com/office/drawing/2014/main" id="{9A61F6E9-F1D3-9AB5-385D-097C3CA41D06}"/>
              </a:ext>
            </a:extLst>
          </p:cNvPr>
          <p:cNvCxnSpPr>
            <a:cxnSpLocks/>
            <a:endCxn id="17" idx="0"/>
          </p:cNvCxnSpPr>
          <p:nvPr/>
        </p:nvCxnSpPr>
        <p:spPr>
          <a:xfrm>
            <a:off x="3849380" y="4911038"/>
            <a:ext cx="1" cy="135076"/>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7E2ECA0C-8030-46A9-D2EA-2F12F160F4BE}"/>
              </a:ext>
            </a:extLst>
          </p:cNvPr>
          <p:cNvSpPr txBox="1"/>
          <p:nvPr/>
        </p:nvSpPr>
        <p:spPr>
          <a:xfrm>
            <a:off x="5571420" y="3518205"/>
            <a:ext cx="2402378" cy="646331"/>
          </a:xfrm>
          <a:prstGeom prst="rect">
            <a:avLst/>
          </a:prstGeom>
          <a:noFill/>
          <a:ln w="12700">
            <a:solidFill>
              <a:schemeClr val="accent1"/>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rPr>
              <a:t>Biallelic </a:t>
            </a:r>
            <a:r>
              <a:rPr kumimoji="0" lang="en-CA" sz="1800" b="0" i="1" u="none" strike="noStrike" kern="1200" cap="none" spc="0" normalizeH="0" baseline="0" noProof="0" dirty="0">
                <a:ln>
                  <a:noFill/>
                </a:ln>
                <a:solidFill>
                  <a:prstClr val="black"/>
                </a:solidFill>
                <a:effectLst/>
                <a:uLnTx/>
                <a:uFillTx/>
                <a:latin typeface="Calibri" panose="020F0502020204030204"/>
                <a:ea typeface="+mn-ea"/>
                <a:cs typeface="+mn-cs"/>
              </a:rPr>
              <a:t>ABCG5</a:t>
            </a:r>
            <a:r>
              <a:rPr kumimoji="0" lang="en-CA" sz="1800" b="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CA" sz="1800" b="0" i="1" u="none" strike="noStrike" kern="1200" cap="none" spc="0" normalizeH="0" baseline="0" noProof="0" dirty="0">
                <a:ln>
                  <a:noFill/>
                </a:ln>
                <a:solidFill>
                  <a:prstClr val="black"/>
                </a:solidFill>
                <a:effectLst/>
                <a:uLnTx/>
                <a:uFillTx/>
                <a:latin typeface="Calibri" panose="020F0502020204030204"/>
                <a:ea typeface="+mn-ea"/>
                <a:cs typeface="+mn-cs"/>
              </a:rPr>
              <a:t>ABCG8 </a:t>
            </a:r>
            <a:r>
              <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rPr>
              <a:t>pathogenic variants</a:t>
            </a:r>
          </a:p>
        </p:txBody>
      </p:sp>
      <p:cxnSp>
        <p:nvCxnSpPr>
          <p:cNvPr id="20" name="Straight Arrow Connector 19">
            <a:extLst>
              <a:ext uri="{FF2B5EF4-FFF2-40B4-BE49-F238E27FC236}">
                <a16:creationId xmlns:a16="http://schemas.microsoft.com/office/drawing/2014/main" id="{64245C44-CA39-3001-C106-74BFC14832FF}"/>
              </a:ext>
            </a:extLst>
          </p:cNvPr>
          <p:cNvCxnSpPr>
            <a:cxnSpLocks/>
            <a:stCxn id="8" idx="2"/>
            <a:endCxn id="19" idx="0"/>
          </p:cNvCxnSpPr>
          <p:nvPr/>
        </p:nvCxnSpPr>
        <p:spPr>
          <a:xfrm>
            <a:off x="6771980" y="3335287"/>
            <a:ext cx="629" cy="182918"/>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41F63A6B-6B83-94B4-ED28-D84175F32834}"/>
              </a:ext>
            </a:extLst>
          </p:cNvPr>
          <p:cNvCxnSpPr/>
          <p:nvPr/>
        </p:nvCxnSpPr>
        <p:spPr>
          <a:xfrm>
            <a:off x="3862795" y="3389427"/>
            <a:ext cx="2919626"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AAA1501C-5B09-E1CA-AD7A-827D50D66720}"/>
              </a:ext>
            </a:extLst>
          </p:cNvPr>
          <p:cNvSpPr txBox="1"/>
          <p:nvPr/>
        </p:nvSpPr>
        <p:spPr>
          <a:xfrm>
            <a:off x="5565803" y="4275703"/>
            <a:ext cx="2402378" cy="646331"/>
          </a:xfrm>
          <a:prstGeom prst="rect">
            <a:avLst/>
          </a:prstGeom>
          <a:noFill/>
          <a:ln w="12700">
            <a:solidFill>
              <a:schemeClr val="accent1"/>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rPr>
              <a:t>Rare presentation of sitosterolaemia</a:t>
            </a:r>
          </a:p>
        </p:txBody>
      </p:sp>
      <p:cxnSp>
        <p:nvCxnSpPr>
          <p:cNvPr id="23" name="Straight Arrow Connector 22">
            <a:extLst>
              <a:ext uri="{FF2B5EF4-FFF2-40B4-BE49-F238E27FC236}">
                <a16:creationId xmlns:a16="http://schemas.microsoft.com/office/drawing/2014/main" id="{1A1F2C5C-A748-AAF2-ABCB-BE7EBAEF8CB4}"/>
              </a:ext>
            </a:extLst>
          </p:cNvPr>
          <p:cNvCxnSpPr>
            <a:cxnSpLocks/>
            <a:stCxn id="19" idx="2"/>
            <a:endCxn id="22" idx="0"/>
          </p:cNvCxnSpPr>
          <p:nvPr/>
        </p:nvCxnSpPr>
        <p:spPr>
          <a:xfrm flipH="1">
            <a:off x="6766992" y="4164536"/>
            <a:ext cx="5617" cy="111167"/>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ADDE01EF-38C8-7B4C-E1C1-299B0FDD01B0}"/>
              </a:ext>
            </a:extLst>
          </p:cNvPr>
          <p:cNvSpPr txBox="1"/>
          <p:nvPr/>
        </p:nvSpPr>
        <p:spPr>
          <a:xfrm>
            <a:off x="5565803" y="5032163"/>
            <a:ext cx="2407995" cy="646331"/>
          </a:xfrm>
          <a:prstGeom prst="rect">
            <a:avLst/>
          </a:prstGeom>
          <a:noFill/>
          <a:ln w="12700">
            <a:solidFill>
              <a:schemeClr val="accent1"/>
            </a:solidFill>
          </a:ln>
        </p:spPr>
        <p:txBody>
          <a:bodyPr wrap="square" rtlCol="0">
            <a:spAutoFit/>
          </a:bodyPr>
          <a:lstStyle/>
          <a:p>
            <a:pPr marL="171450" marR="0" lvl="0" indent="-171450" algn="ctr"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1200" b="0" i="0" u="none" strike="noStrike" kern="1200" cap="none" spc="0" normalizeH="0" baseline="0" noProof="0" dirty="0">
                <a:ln>
                  <a:noFill/>
                </a:ln>
                <a:solidFill>
                  <a:prstClr val="black"/>
                </a:solidFill>
                <a:effectLst/>
                <a:uLnTx/>
                <a:uFillTx/>
                <a:latin typeface="Calibri" panose="020F0502020204030204"/>
                <a:ea typeface="+mn-ea"/>
                <a:cs typeface="+mn-cs"/>
              </a:rPr>
              <a:t>Diet with little plant sterols</a:t>
            </a:r>
          </a:p>
          <a:p>
            <a:pPr marL="171450" marR="0" lvl="0" indent="-171450" algn="ctr"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1200" b="0" i="0" u="none" strike="noStrike" kern="1200" cap="none" spc="0" normalizeH="0" baseline="0" noProof="0" dirty="0">
                <a:ln>
                  <a:noFill/>
                </a:ln>
                <a:solidFill>
                  <a:prstClr val="black"/>
                </a:solidFill>
                <a:effectLst/>
                <a:uLnTx/>
                <a:uFillTx/>
                <a:latin typeface="Calibri" panose="020F0502020204030204"/>
                <a:ea typeface="+mn-ea"/>
                <a:cs typeface="+mn-cs"/>
              </a:rPr>
              <a:t>Ezetimibe, bile acid sequestrant</a:t>
            </a:r>
          </a:p>
          <a:p>
            <a:pPr marL="171450" marR="0" lvl="0" indent="-171450" algn="ctr"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1200" b="0" i="0" u="none" strike="noStrike" kern="1200" cap="none" spc="0" normalizeH="0" baseline="0" noProof="0" dirty="0">
                <a:ln>
                  <a:noFill/>
                </a:ln>
                <a:solidFill>
                  <a:prstClr val="black"/>
                </a:solidFill>
                <a:effectLst/>
                <a:uLnTx/>
                <a:uFillTx/>
                <a:latin typeface="Calibri" panose="020F0502020204030204"/>
                <a:ea typeface="+mn-ea"/>
                <a:cs typeface="+mn-cs"/>
              </a:rPr>
              <a:t>Statin</a:t>
            </a:r>
          </a:p>
        </p:txBody>
      </p:sp>
      <p:cxnSp>
        <p:nvCxnSpPr>
          <p:cNvPr id="34" name="Straight Arrow Connector 33">
            <a:extLst>
              <a:ext uri="{FF2B5EF4-FFF2-40B4-BE49-F238E27FC236}">
                <a16:creationId xmlns:a16="http://schemas.microsoft.com/office/drawing/2014/main" id="{8CCAFF34-94E4-1DEF-615C-5A0AADD9B59A}"/>
              </a:ext>
            </a:extLst>
          </p:cNvPr>
          <p:cNvCxnSpPr>
            <a:cxnSpLocks/>
            <a:stCxn id="22" idx="2"/>
            <a:endCxn id="33" idx="0"/>
          </p:cNvCxnSpPr>
          <p:nvPr/>
        </p:nvCxnSpPr>
        <p:spPr>
          <a:xfrm>
            <a:off x="6766992" y="4922034"/>
            <a:ext cx="2809" cy="110129"/>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7C639EA-95C5-AF1A-9F7B-39E089EE3686}"/>
              </a:ext>
            </a:extLst>
          </p:cNvPr>
          <p:cNvCxnSpPr>
            <a:cxnSpLocks/>
          </p:cNvCxnSpPr>
          <p:nvPr/>
        </p:nvCxnSpPr>
        <p:spPr>
          <a:xfrm>
            <a:off x="6773627" y="3389436"/>
            <a:ext cx="291570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AE0D45E6-72FB-8101-6A24-2034EB13B2CA}"/>
              </a:ext>
            </a:extLst>
          </p:cNvPr>
          <p:cNvSpPr txBox="1"/>
          <p:nvPr/>
        </p:nvSpPr>
        <p:spPr>
          <a:xfrm>
            <a:off x="8492064" y="3524752"/>
            <a:ext cx="2467079" cy="646331"/>
          </a:xfrm>
          <a:prstGeom prst="rect">
            <a:avLst/>
          </a:prstGeom>
          <a:noFill/>
          <a:ln w="12700">
            <a:solidFill>
              <a:schemeClr val="accent1"/>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rPr>
              <a:t>Biallelic </a:t>
            </a:r>
            <a:r>
              <a:rPr kumimoji="0" lang="en-CA" sz="1800" b="0" i="1" u="none" strike="noStrike" kern="1200" cap="none" spc="0" normalizeH="0" baseline="0" noProof="0" dirty="0">
                <a:ln>
                  <a:noFill/>
                </a:ln>
                <a:solidFill>
                  <a:prstClr val="black"/>
                </a:solidFill>
                <a:effectLst/>
                <a:uLnTx/>
                <a:uFillTx/>
                <a:latin typeface="Calibri" panose="020F0502020204030204"/>
                <a:ea typeface="+mn-ea"/>
                <a:cs typeface="+mn-cs"/>
              </a:rPr>
              <a:t>LIPA</a:t>
            </a:r>
            <a:r>
              <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rPr>
              <a:t> mutation pathogenic variants</a:t>
            </a:r>
          </a:p>
        </p:txBody>
      </p:sp>
      <p:cxnSp>
        <p:nvCxnSpPr>
          <p:cNvPr id="37" name="Straight Arrow Connector 36">
            <a:extLst>
              <a:ext uri="{FF2B5EF4-FFF2-40B4-BE49-F238E27FC236}">
                <a16:creationId xmlns:a16="http://schemas.microsoft.com/office/drawing/2014/main" id="{0C7DD9D6-628A-D67E-EEDB-E2D455DDFF0D}"/>
              </a:ext>
            </a:extLst>
          </p:cNvPr>
          <p:cNvCxnSpPr>
            <a:cxnSpLocks/>
          </p:cNvCxnSpPr>
          <p:nvPr/>
        </p:nvCxnSpPr>
        <p:spPr>
          <a:xfrm>
            <a:off x="9687720" y="3389436"/>
            <a:ext cx="0" cy="144841"/>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BF7C927E-B846-4A83-BBC8-046EE7170C64}"/>
              </a:ext>
            </a:extLst>
          </p:cNvPr>
          <p:cNvSpPr txBox="1"/>
          <p:nvPr/>
        </p:nvSpPr>
        <p:spPr>
          <a:xfrm>
            <a:off x="8488151" y="4273445"/>
            <a:ext cx="2470992" cy="646331"/>
          </a:xfrm>
          <a:prstGeom prst="rect">
            <a:avLst/>
          </a:prstGeom>
          <a:noFill/>
          <a:ln w="12700">
            <a:solidFill>
              <a:schemeClr val="accent1"/>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rPr>
              <a:t>Atypical presentation </a:t>
            </a:r>
            <a:br>
              <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rPr>
              <a:t>of LALD</a:t>
            </a:r>
          </a:p>
        </p:txBody>
      </p:sp>
      <p:cxnSp>
        <p:nvCxnSpPr>
          <p:cNvPr id="39" name="Straight Arrow Connector 38">
            <a:extLst>
              <a:ext uri="{FF2B5EF4-FFF2-40B4-BE49-F238E27FC236}">
                <a16:creationId xmlns:a16="http://schemas.microsoft.com/office/drawing/2014/main" id="{1FE562DF-D3F7-BF53-0CBB-DAEDF4E6DADB}"/>
              </a:ext>
            </a:extLst>
          </p:cNvPr>
          <p:cNvCxnSpPr>
            <a:cxnSpLocks/>
            <a:endCxn id="38" idx="0"/>
          </p:cNvCxnSpPr>
          <p:nvPr/>
        </p:nvCxnSpPr>
        <p:spPr>
          <a:xfrm>
            <a:off x="9719994" y="4171083"/>
            <a:ext cx="3653" cy="102362"/>
          </a:xfrm>
          <a:prstGeom prst="straightConnector1">
            <a:avLst/>
          </a:prstGeom>
          <a:ln w="1905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23C72D1C-C2B1-C8BD-8BC7-406D560EE151}"/>
              </a:ext>
            </a:extLst>
          </p:cNvPr>
          <p:cNvSpPr txBox="1"/>
          <p:nvPr/>
        </p:nvSpPr>
        <p:spPr>
          <a:xfrm>
            <a:off x="8492064" y="5046113"/>
            <a:ext cx="2467079" cy="646331"/>
          </a:xfrm>
          <a:prstGeom prst="rect">
            <a:avLst/>
          </a:prstGeom>
          <a:noFill/>
          <a:ln w="12700">
            <a:solidFill>
              <a:schemeClr val="accent1"/>
            </a:solidFill>
          </a:ln>
        </p:spPr>
        <p:txBody>
          <a:bodyPr wrap="square" rtlCol="0">
            <a:spAutoFit/>
          </a:bodyPr>
          <a:lstStyle/>
          <a:p>
            <a:pPr marL="171450" marR="0" lvl="0" indent="-171450" algn="ctr"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CA" sz="1200" dirty="0">
                <a:solidFill>
                  <a:prstClr val="black"/>
                </a:solidFill>
                <a:latin typeface="Calibri" panose="020F0502020204030204"/>
              </a:rPr>
              <a:t>D</a:t>
            </a:r>
            <a:r>
              <a:rPr kumimoji="0" lang="en-CA" sz="1200" b="0" i="0" u="none" strike="noStrike" kern="1200" cap="none" spc="0" normalizeH="0" baseline="0" noProof="0" dirty="0" err="1">
                <a:ln>
                  <a:noFill/>
                </a:ln>
                <a:solidFill>
                  <a:prstClr val="black"/>
                </a:solidFill>
                <a:effectLst/>
                <a:uLnTx/>
                <a:uFillTx/>
                <a:latin typeface="Calibri" panose="020F0502020204030204"/>
                <a:ea typeface="+mn-ea"/>
                <a:cs typeface="+mn-cs"/>
              </a:rPr>
              <a:t>iet</a:t>
            </a:r>
            <a:r>
              <a:rPr kumimoji="0" lang="en-CA" sz="1200" b="0" i="0" u="none" strike="noStrike" kern="1200" cap="none" spc="0" normalizeH="0" baseline="0" noProof="0" dirty="0">
                <a:ln>
                  <a:noFill/>
                </a:ln>
                <a:solidFill>
                  <a:prstClr val="black"/>
                </a:solidFill>
                <a:effectLst/>
                <a:uLnTx/>
                <a:uFillTx/>
                <a:latin typeface="Calibri" panose="020F0502020204030204"/>
                <a:ea typeface="+mn-ea"/>
                <a:cs typeface="+mn-cs"/>
              </a:rPr>
              <a:t>, statin, ezetimibe</a:t>
            </a:r>
          </a:p>
          <a:p>
            <a:pPr marL="171450" marR="0" lvl="0" indent="-171450" algn="ctr"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1200" b="0" i="0" u="none" strike="noStrike" kern="1200" cap="none" spc="0" normalizeH="0" baseline="0" noProof="0" dirty="0">
                <a:ln>
                  <a:noFill/>
                </a:ln>
                <a:solidFill>
                  <a:prstClr val="black"/>
                </a:solidFill>
                <a:effectLst/>
                <a:uLnTx/>
                <a:uFillTx/>
                <a:latin typeface="Calibri" panose="020F0502020204030204"/>
                <a:ea typeface="+mn-ea"/>
                <a:cs typeface="+mn-cs"/>
              </a:rPr>
              <a:t>LAL-replacement therapy (sebelipase alpha)</a:t>
            </a:r>
          </a:p>
        </p:txBody>
      </p:sp>
      <p:cxnSp>
        <p:nvCxnSpPr>
          <p:cNvPr id="41" name="Straight Arrow Connector 40">
            <a:extLst>
              <a:ext uri="{FF2B5EF4-FFF2-40B4-BE49-F238E27FC236}">
                <a16:creationId xmlns:a16="http://schemas.microsoft.com/office/drawing/2014/main" id="{4209D760-7395-F0DD-2ED5-D1CF991C7B0A}"/>
              </a:ext>
            </a:extLst>
          </p:cNvPr>
          <p:cNvCxnSpPr>
            <a:cxnSpLocks/>
            <a:endCxn id="8" idx="0"/>
          </p:cNvCxnSpPr>
          <p:nvPr/>
        </p:nvCxnSpPr>
        <p:spPr>
          <a:xfrm>
            <a:off x="6766992" y="2833605"/>
            <a:ext cx="4988" cy="132350"/>
          </a:xfrm>
          <a:prstGeom prst="straightConnector1">
            <a:avLst/>
          </a:prstGeom>
          <a:noFill/>
          <a:ln w="19050" cap="flat" cmpd="sng" algn="ctr">
            <a:solidFill>
              <a:schemeClr val="accent1"/>
            </a:solidFill>
            <a:prstDash val="solid"/>
            <a:miter lim="800000"/>
            <a:tailEnd type="triangle"/>
          </a:ln>
          <a:effectLst/>
        </p:spPr>
      </p:cxnSp>
      <p:grpSp>
        <p:nvGrpSpPr>
          <p:cNvPr id="42" name="Group 41">
            <a:extLst>
              <a:ext uri="{FF2B5EF4-FFF2-40B4-BE49-F238E27FC236}">
                <a16:creationId xmlns:a16="http://schemas.microsoft.com/office/drawing/2014/main" id="{AE8FB9B2-0595-D47C-8CDA-F9C25C9D9037}"/>
              </a:ext>
            </a:extLst>
          </p:cNvPr>
          <p:cNvGrpSpPr/>
          <p:nvPr/>
        </p:nvGrpSpPr>
        <p:grpSpPr>
          <a:xfrm>
            <a:off x="340631" y="1219140"/>
            <a:ext cx="11599321" cy="1656601"/>
            <a:chOff x="340631" y="1219140"/>
            <a:chExt cx="11599321" cy="1656601"/>
          </a:xfrm>
        </p:grpSpPr>
        <p:grpSp>
          <p:nvGrpSpPr>
            <p:cNvPr id="43" name="Group 42">
              <a:extLst>
                <a:ext uri="{FF2B5EF4-FFF2-40B4-BE49-F238E27FC236}">
                  <a16:creationId xmlns:a16="http://schemas.microsoft.com/office/drawing/2014/main" id="{4AA9719A-980A-D924-9D5A-C86FEC24F827}"/>
                </a:ext>
              </a:extLst>
            </p:cNvPr>
            <p:cNvGrpSpPr/>
            <p:nvPr/>
          </p:nvGrpSpPr>
          <p:grpSpPr>
            <a:xfrm>
              <a:off x="340631" y="1219140"/>
              <a:ext cx="11599321" cy="1656601"/>
              <a:chOff x="845993" y="2541080"/>
              <a:chExt cx="11599321" cy="1656601"/>
            </a:xfrm>
          </p:grpSpPr>
          <p:sp>
            <p:nvSpPr>
              <p:cNvPr id="45" name="Rectangle 44">
                <a:extLst>
                  <a:ext uri="{FF2B5EF4-FFF2-40B4-BE49-F238E27FC236}">
                    <a16:creationId xmlns:a16="http://schemas.microsoft.com/office/drawing/2014/main" id="{F05EB08C-2A02-1F63-0961-40FE3A818FCE}"/>
                  </a:ext>
                </a:extLst>
              </p:cNvPr>
              <p:cNvSpPr/>
              <p:nvPr/>
            </p:nvSpPr>
            <p:spPr>
              <a:xfrm>
                <a:off x="6096000" y="3756752"/>
                <a:ext cx="4999390" cy="400110"/>
              </a:xfrm>
              <a:prstGeom prst="rect">
                <a:avLst/>
              </a:prstGeom>
              <a:solidFill>
                <a:schemeClr val="bg1"/>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nvGrpSpPr>
              <p:cNvPr id="46" name="Group 45">
                <a:extLst>
                  <a:ext uri="{FF2B5EF4-FFF2-40B4-BE49-F238E27FC236}">
                    <a16:creationId xmlns:a16="http://schemas.microsoft.com/office/drawing/2014/main" id="{B0198F1A-EC9A-37D9-8284-CD428B452F0D}"/>
                  </a:ext>
                </a:extLst>
              </p:cNvPr>
              <p:cNvGrpSpPr/>
              <p:nvPr/>
            </p:nvGrpSpPr>
            <p:grpSpPr>
              <a:xfrm>
                <a:off x="6095999" y="2541080"/>
                <a:ext cx="4999389" cy="850574"/>
                <a:chOff x="5729132" y="1230889"/>
                <a:chExt cx="4999389" cy="850574"/>
              </a:xfrm>
            </p:grpSpPr>
            <p:sp>
              <p:nvSpPr>
                <p:cNvPr id="56" name="Rectangle 55">
                  <a:extLst>
                    <a:ext uri="{FF2B5EF4-FFF2-40B4-BE49-F238E27FC236}">
                      <a16:creationId xmlns:a16="http://schemas.microsoft.com/office/drawing/2014/main" id="{5A18DD75-884A-1554-469E-24A2E1DBFA0A}"/>
                    </a:ext>
                  </a:extLst>
                </p:cNvPr>
                <p:cNvSpPr/>
                <p:nvPr/>
              </p:nvSpPr>
              <p:spPr>
                <a:xfrm>
                  <a:off x="5729132" y="1230889"/>
                  <a:ext cx="4999389" cy="850574"/>
                </a:xfrm>
                <a:prstGeom prst="rect">
                  <a:avLst/>
                </a:prstGeom>
                <a:solidFill>
                  <a:schemeClr val="bg1"/>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C421A034-5327-41AB-386D-708AD4643FA9}"/>
                    </a:ext>
                  </a:extLst>
                </p:cNvPr>
                <p:cNvSpPr txBox="1"/>
                <p:nvPr/>
              </p:nvSpPr>
              <p:spPr>
                <a:xfrm>
                  <a:off x="5863453" y="1412886"/>
                  <a:ext cx="4780005" cy="523220"/>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black"/>
                      </a:solidFill>
                      <a:effectLst/>
                      <a:highlight>
                        <a:srgbClr val="FFFF00"/>
                      </a:highlight>
                      <a:uLnTx/>
                      <a:uFillTx/>
                      <a:latin typeface="Calibri" panose="020F0502020204030204"/>
                      <a:ea typeface="+mn-ea"/>
                      <a:cs typeface="+mn-cs"/>
                    </a:rPr>
                    <a:t>Rule out secondary causes</a:t>
                  </a:r>
                  <a:r>
                    <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rPr>
                    <a:t>: nephrotic syndrome, primary biliary cirrhosis, untreated hypothyroidism, anorexia, medications</a:t>
                  </a:r>
                </a:p>
              </p:txBody>
            </p:sp>
          </p:grpSp>
          <p:sp>
            <p:nvSpPr>
              <p:cNvPr id="47" name="TextBox 46">
                <a:extLst>
                  <a:ext uri="{FF2B5EF4-FFF2-40B4-BE49-F238E27FC236}">
                    <a16:creationId xmlns:a16="http://schemas.microsoft.com/office/drawing/2014/main" id="{EC9EB4A5-6D21-6EBA-570D-D800BD2CA5C2}"/>
                  </a:ext>
                </a:extLst>
              </p:cNvPr>
              <p:cNvSpPr txBox="1"/>
              <p:nvPr/>
            </p:nvSpPr>
            <p:spPr>
              <a:xfrm>
                <a:off x="6192362" y="3803122"/>
                <a:ext cx="4817963" cy="30777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rPr>
                  <a:t>Clinical assessment: xanthomas, vascular disease, family history</a:t>
                </a:r>
              </a:p>
            </p:txBody>
          </p:sp>
          <p:grpSp>
            <p:nvGrpSpPr>
              <p:cNvPr id="48" name="Group 47">
                <a:extLst>
                  <a:ext uri="{FF2B5EF4-FFF2-40B4-BE49-F238E27FC236}">
                    <a16:creationId xmlns:a16="http://schemas.microsoft.com/office/drawing/2014/main" id="{B1AE191C-CE6B-09A5-4A18-18EDD4BF3E3C}"/>
                  </a:ext>
                </a:extLst>
              </p:cNvPr>
              <p:cNvGrpSpPr/>
              <p:nvPr/>
            </p:nvGrpSpPr>
            <p:grpSpPr>
              <a:xfrm>
                <a:off x="845993" y="3076672"/>
                <a:ext cx="2755231" cy="708301"/>
                <a:chOff x="1518860" y="1172107"/>
                <a:chExt cx="2755231" cy="708301"/>
              </a:xfrm>
            </p:grpSpPr>
            <p:sp>
              <p:nvSpPr>
                <p:cNvPr id="54" name="Rectangle 53">
                  <a:extLst>
                    <a:ext uri="{FF2B5EF4-FFF2-40B4-BE49-F238E27FC236}">
                      <a16:creationId xmlns:a16="http://schemas.microsoft.com/office/drawing/2014/main" id="{4BC2247D-B2D2-A183-DFEF-816A01E7BA64}"/>
                    </a:ext>
                  </a:extLst>
                </p:cNvPr>
                <p:cNvSpPr/>
                <p:nvPr/>
              </p:nvSpPr>
              <p:spPr>
                <a:xfrm>
                  <a:off x="1518860" y="1172107"/>
                  <a:ext cx="2755231" cy="708301"/>
                </a:xfrm>
                <a:prstGeom prst="rect">
                  <a:avLst/>
                </a:prstGeom>
                <a:solidFill>
                  <a:schemeClr val="bg1"/>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47F23DC0-6D4E-C473-C11A-D04BB5763364}"/>
                    </a:ext>
                  </a:extLst>
                </p:cNvPr>
                <p:cNvSpPr txBox="1"/>
                <p:nvPr/>
              </p:nvSpPr>
              <p:spPr>
                <a:xfrm>
                  <a:off x="1725449" y="1247691"/>
                  <a:ext cx="2342051" cy="523220"/>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rPr>
                    <a:t>Untreated LDL-C &gt;10 mmol/L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prstClr val="black"/>
                      </a:solidFill>
                      <a:effectLst/>
                      <a:uLnTx/>
                      <a:uFillTx/>
                      <a:latin typeface="Calibri" panose="020F0502020204030204"/>
                      <a:ea typeface="+mn-ea"/>
                      <a:cs typeface="+mn-cs"/>
                    </a:rPr>
                    <a:t>(&gt;~400 mg/dL)</a:t>
                  </a:r>
                </a:p>
              </p:txBody>
            </p:sp>
          </p:grpSp>
          <p:cxnSp>
            <p:nvCxnSpPr>
              <p:cNvPr id="49" name="Connector: Elbow 48">
                <a:extLst>
                  <a:ext uri="{FF2B5EF4-FFF2-40B4-BE49-F238E27FC236}">
                    <a16:creationId xmlns:a16="http://schemas.microsoft.com/office/drawing/2014/main" id="{77E85373-4A75-9773-0B0B-294414554DB2}"/>
                  </a:ext>
                </a:extLst>
              </p:cNvPr>
              <p:cNvCxnSpPr>
                <a:cxnSpLocks/>
                <a:stCxn id="54" idx="3"/>
              </p:cNvCxnSpPr>
              <p:nvPr/>
            </p:nvCxnSpPr>
            <p:spPr>
              <a:xfrm flipV="1">
                <a:off x="3601224" y="2984687"/>
                <a:ext cx="2475920" cy="446136"/>
              </a:xfrm>
              <a:prstGeom prst="bentConnector3">
                <a:avLst>
                  <a:gd name="adj1" fmla="val 50161"/>
                </a:avLst>
              </a:prstGeom>
              <a:ln w="19050">
                <a:solidFill>
                  <a:schemeClr val="accent1"/>
                </a:solidFill>
                <a:tailEnd type="triangle"/>
              </a:ln>
            </p:spPr>
            <p:style>
              <a:lnRef idx="1">
                <a:schemeClr val="accent2"/>
              </a:lnRef>
              <a:fillRef idx="0">
                <a:schemeClr val="accent2"/>
              </a:fillRef>
              <a:effectRef idx="0">
                <a:schemeClr val="accent2"/>
              </a:effectRef>
              <a:fontRef idx="minor">
                <a:schemeClr val="tx1"/>
              </a:fontRef>
            </p:style>
          </p:cxnSp>
          <p:cxnSp>
            <p:nvCxnSpPr>
              <p:cNvPr id="50" name="Connector: Elbow 49">
                <a:extLst>
                  <a:ext uri="{FF2B5EF4-FFF2-40B4-BE49-F238E27FC236}">
                    <a16:creationId xmlns:a16="http://schemas.microsoft.com/office/drawing/2014/main" id="{7595F654-437E-F2D6-2B9D-A4096F83994F}"/>
                  </a:ext>
                </a:extLst>
              </p:cNvPr>
              <p:cNvCxnSpPr>
                <a:cxnSpLocks/>
                <a:stCxn id="54" idx="3"/>
              </p:cNvCxnSpPr>
              <p:nvPr/>
            </p:nvCxnSpPr>
            <p:spPr>
              <a:xfrm>
                <a:off x="3601224" y="3430823"/>
                <a:ext cx="2485821" cy="505248"/>
              </a:xfrm>
              <a:prstGeom prst="bentConnector3">
                <a:avLst>
                  <a:gd name="adj1" fmla="val 50000"/>
                </a:avLst>
              </a:prstGeom>
              <a:ln w="19050">
                <a:solidFill>
                  <a:schemeClr val="accent1"/>
                </a:solidFill>
                <a:tailEnd type="triangle"/>
              </a:ln>
            </p:spPr>
            <p:style>
              <a:lnRef idx="1">
                <a:schemeClr val="accent2"/>
              </a:lnRef>
              <a:fillRef idx="0">
                <a:schemeClr val="accent2"/>
              </a:fillRef>
              <a:effectRef idx="0">
                <a:schemeClr val="accent2"/>
              </a:effectRef>
              <a:fontRef idx="minor">
                <a:schemeClr val="tx1"/>
              </a:fontRef>
            </p:style>
          </p:cxnSp>
          <p:sp>
            <p:nvSpPr>
              <p:cNvPr id="51" name="TextBox 50">
                <a:extLst>
                  <a:ext uri="{FF2B5EF4-FFF2-40B4-BE49-F238E27FC236}">
                    <a16:creationId xmlns:a16="http://schemas.microsoft.com/office/drawing/2014/main" id="{71CDE54A-07B1-7CF4-0CDB-8D038A67E30E}"/>
                  </a:ext>
                </a:extLst>
              </p:cNvPr>
              <p:cNvSpPr txBox="1"/>
              <p:nvPr/>
            </p:nvSpPr>
            <p:spPr>
              <a:xfrm>
                <a:off x="11095389" y="2704041"/>
                <a:ext cx="13499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US" sz="2800" b="0" i="0" u="none" strike="noStrike" kern="1200" cap="none" spc="0" normalizeH="0" baseline="0" noProof="0" dirty="0" err="1">
                    <a:ln>
                      <a:noFill/>
                    </a:ln>
                    <a:solidFill>
                      <a:srgbClr val="000000"/>
                    </a:solidFill>
                    <a:effectLst/>
                    <a:uLnTx/>
                    <a:uFillTx/>
                    <a:latin typeface="Calibri" panose="020F0502020204030204"/>
                    <a:ea typeface="+mn-ea"/>
                    <a:cs typeface="+mn-cs"/>
                  </a:rPr>
                  <a:t>HoFH</a:t>
                </a:r>
                <a:endParaRPr kumimoji="0" lang="en-US" sz="2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3" name="TextBox 52">
                <a:extLst>
                  <a:ext uri="{FF2B5EF4-FFF2-40B4-BE49-F238E27FC236}">
                    <a16:creationId xmlns:a16="http://schemas.microsoft.com/office/drawing/2014/main" id="{C339D154-5DB0-B11F-E0AC-3CEDB1660FA1}"/>
                  </a:ext>
                </a:extLst>
              </p:cNvPr>
              <p:cNvSpPr txBox="1"/>
              <p:nvPr/>
            </p:nvSpPr>
            <p:spPr>
              <a:xfrm>
                <a:off x="11095389" y="3674461"/>
                <a:ext cx="13499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US" sz="2800" b="1" i="0" u="none" strike="noStrike" kern="1200" cap="none" spc="0" normalizeH="0" baseline="0" noProof="0" dirty="0" err="1">
                    <a:ln>
                      <a:noFill/>
                    </a:ln>
                    <a:solidFill>
                      <a:srgbClr val="000000"/>
                    </a:solidFill>
                    <a:effectLst/>
                    <a:uLnTx/>
                    <a:uFillTx/>
                    <a:latin typeface="Calibri" panose="020F0502020204030204"/>
                    <a:ea typeface="+mn-ea"/>
                    <a:cs typeface="+mn-cs"/>
                  </a:rPr>
                  <a:t>HoFH</a:t>
                </a:r>
                <a:endParaRPr kumimoji="0" lang="en-US" sz="2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pic>
          <p:nvPicPr>
            <p:cNvPr id="44" name="Graphic 43" descr="Checkmark with solid fill">
              <a:extLst>
                <a:ext uri="{FF2B5EF4-FFF2-40B4-BE49-F238E27FC236}">
                  <a16:creationId xmlns:a16="http://schemas.microsoft.com/office/drawing/2014/main" id="{1D9C0399-4291-31E6-B549-5961A35DC8E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344594" y="1987578"/>
              <a:ext cx="647925" cy="647925"/>
            </a:xfrm>
            <a:prstGeom prst="rect">
              <a:avLst/>
            </a:prstGeom>
          </p:spPr>
        </p:pic>
      </p:grpSp>
    </p:spTree>
    <p:extLst>
      <p:ext uri="{BB962C8B-B14F-4D97-AF65-F5344CB8AC3E}">
        <p14:creationId xmlns:p14="http://schemas.microsoft.com/office/powerpoint/2010/main" val="83716536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577D7D-A4E6-4EEB-221A-80FB1D9E9D5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25CFEF4-C475-4B24-7A77-F15738A29280}"/>
              </a:ext>
            </a:extLst>
          </p:cNvPr>
          <p:cNvSpPr>
            <a:spLocks noGrp="1"/>
          </p:cNvSpPr>
          <p:nvPr>
            <p:ph type="title"/>
          </p:nvPr>
        </p:nvSpPr>
        <p:spPr/>
        <p:txBody>
          <a:bodyPr/>
          <a:lstStyle/>
          <a:p>
            <a:r>
              <a:rPr lang="en-US" dirty="0"/>
              <a:t>Sources of genetic complexity of phenotypic </a:t>
            </a:r>
            <a:r>
              <a:rPr lang="en-US" dirty="0" err="1"/>
              <a:t>HoFH</a:t>
            </a:r>
            <a:endParaRPr lang="en-GB" dirty="0"/>
          </a:p>
        </p:txBody>
      </p:sp>
      <p:sp>
        <p:nvSpPr>
          <p:cNvPr id="6" name="Footer Placeholder 3">
            <a:extLst>
              <a:ext uri="{FF2B5EF4-FFF2-40B4-BE49-F238E27FC236}">
                <a16:creationId xmlns:a16="http://schemas.microsoft.com/office/drawing/2014/main" id="{459B0B06-1934-25A5-BD85-4A7A4B8B8ABF}"/>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744B8C62-6443-2981-973F-B54F8F3641BC}"/>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21</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4" name="TextBox 3">
            <a:extLst>
              <a:ext uri="{FF2B5EF4-FFF2-40B4-BE49-F238E27FC236}">
                <a16:creationId xmlns:a16="http://schemas.microsoft.com/office/drawing/2014/main" id="{4EC824C9-4F56-8E2E-50D4-D9FE3A5D060F}"/>
              </a:ext>
            </a:extLst>
          </p:cNvPr>
          <p:cNvSpPr txBox="1"/>
          <p:nvPr/>
        </p:nvSpPr>
        <p:spPr>
          <a:xfrm>
            <a:off x="333342" y="5996177"/>
            <a:ext cx="10927290" cy="461665"/>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HoFH, homozygous familial </a:t>
            </a:r>
            <a:r>
              <a:rPr kumimoji="0" lang="en-US"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 LDLR, low-density lipoprotein receptor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err="1">
                <a:ln>
                  <a:noFill/>
                </a:ln>
                <a:solidFill>
                  <a:srgbClr val="000000"/>
                </a:solidFill>
                <a:effectLst/>
                <a:uLnTx/>
                <a:uFillTx/>
                <a:latin typeface="Calibri" panose="020F0502020204030204"/>
                <a:ea typeface="+mn-ea"/>
                <a:cs typeface="+mn-cs"/>
              </a:rPr>
              <a:t>Cuchel</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 M </a:t>
            </a:r>
            <a:r>
              <a:rPr kumimoji="0" lang="en-US" sz="12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en-US" sz="12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en-US" sz="1200" b="0" i="1" u="none" strike="noStrike" kern="1200" cap="none" spc="0" normalizeH="0" baseline="0" noProof="0" dirty="0">
                <a:ln>
                  <a:noFill/>
                </a:ln>
                <a:solidFill>
                  <a:srgbClr val="000000"/>
                </a:solidFill>
                <a:effectLst/>
                <a:uLnTx/>
                <a:uFillTx/>
                <a:latin typeface="Calibri" panose="020F0502020204030204"/>
                <a:ea typeface="+mn-ea"/>
                <a:cs typeface="+mn-cs"/>
              </a:rPr>
              <a:t> Heart J </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2023;44:2277–91</a:t>
            </a:r>
          </a:p>
        </p:txBody>
      </p:sp>
      <p:grpSp>
        <p:nvGrpSpPr>
          <p:cNvPr id="7" name="Group 6">
            <a:extLst>
              <a:ext uri="{FF2B5EF4-FFF2-40B4-BE49-F238E27FC236}">
                <a16:creationId xmlns:a16="http://schemas.microsoft.com/office/drawing/2014/main" id="{B9F78BEC-F1C0-2C50-1EC1-0895784765FD}"/>
              </a:ext>
            </a:extLst>
          </p:cNvPr>
          <p:cNvGrpSpPr/>
          <p:nvPr/>
        </p:nvGrpSpPr>
        <p:grpSpPr>
          <a:xfrm>
            <a:off x="719704" y="1577284"/>
            <a:ext cx="10730875" cy="4325900"/>
            <a:chOff x="838200" y="1770083"/>
            <a:chExt cx="10296000" cy="4325900"/>
          </a:xfrm>
        </p:grpSpPr>
        <p:grpSp>
          <p:nvGrpSpPr>
            <p:cNvPr id="8" name="Group 7">
              <a:extLst>
                <a:ext uri="{FF2B5EF4-FFF2-40B4-BE49-F238E27FC236}">
                  <a16:creationId xmlns:a16="http://schemas.microsoft.com/office/drawing/2014/main" id="{6866505C-0997-60D3-CC37-8E70F42426AF}"/>
                </a:ext>
              </a:extLst>
            </p:cNvPr>
            <p:cNvGrpSpPr/>
            <p:nvPr/>
          </p:nvGrpSpPr>
          <p:grpSpPr>
            <a:xfrm>
              <a:off x="838200" y="1770083"/>
              <a:ext cx="10296000" cy="4325900"/>
              <a:chOff x="724677" y="1348842"/>
              <a:chExt cx="10296000" cy="4325900"/>
            </a:xfrm>
          </p:grpSpPr>
          <p:sp>
            <p:nvSpPr>
              <p:cNvPr id="10" name="Rectangle 9">
                <a:extLst>
                  <a:ext uri="{FF2B5EF4-FFF2-40B4-BE49-F238E27FC236}">
                    <a16:creationId xmlns:a16="http://schemas.microsoft.com/office/drawing/2014/main" id="{92B5661C-5135-A996-2867-F7E25BD9E4BE}"/>
                  </a:ext>
                </a:extLst>
              </p:cNvPr>
              <p:cNvSpPr/>
              <p:nvPr/>
            </p:nvSpPr>
            <p:spPr>
              <a:xfrm>
                <a:off x="6352880" y="2823061"/>
                <a:ext cx="2868117" cy="2851681"/>
              </a:xfrm>
              <a:prstGeom prst="rect">
                <a:avLst/>
              </a:prstGeom>
              <a:noFill/>
              <a:ln w="28575" cap="flat" cmpd="sng" algn="ctr">
                <a:noFill/>
                <a:prstDash val="solid"/>
                <a:miter lim="800000"/>
              </a:ln>
              <a:effectLst/>
            </p:spPr>
            <p:txBody>
              <a:bodyPr rtlCol="0" anchor="ctr"/>
              <a:lstStyle/>
              <a:p>
                <a:pPr marL="0" marR="0" lvl="0" indent="0" algn="ctr"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27A2B2C0-1D36-C3AE-EDE0-6D3F26E790A3}"/>
                  </a:ext>
                </a:extLst>
              </p:cNvPr>
              <p:cNvGrpSpPr/>
              <p:nvPr/>
            </p:nvGrpSpPr>
            <p:grpSpPr>
              <a:xfrm>
                <a:off x="724677" y="1348842"/>
                <a:ext cx="10296000" cy="4325900"/>
                <a:chOff x="1884499" y="1340131"/>
                <a:chExt cx="8423002" cy="3830222"/>
              </a:xfrm>
            </p:grpSpPr>
            <p:sp>
              <p:nvSpPr>
                <p:cNvPr id="13" name="Rectangle 12">
                  <a:extLst>
                    <a:ext uri="{FF2B5EF4-FFF2-40B4-BE49-F238E27FC236}">
                      <a16:creationId xmlns:a16="http://schemas.microsoft.com/office/drawing/2014/main" id="{A701C76C-849C-5C13-199D-B8F5ED56E230}"/>
                    </a:ext>
                  </a:extLst>
                </p:cNvPr>
                <p:cNvSpPr/>
                <p:nvPr/>
              </p:nvSpPr>
              <p:spPr>
                <a:xfrm>
                  <a:off x="1884499" y="1340131"/>
                  <a:ext cx="8423002" cy="1099420"/>
                </a:xfrm>
                <a:prstGeom prst="rect">
                  <a:avLst/>
                </a:prstGeom>
                <a:solidFill>
                  <a:srgbClr val="FFFFFF"/>
                </a:solidFill>
                <a:ln w="25400" cap="flat" cmpd="sng" algn="ctr">
                  <a:solidFill>
                    <a:srgbClr val="FFFFFF">
                      <a:lumMod val="85000"/>
                    </a:srgbClr>
                  </a:solidFill>
                  <a:prstDash val="solid"/>
                  <a:miter lim="800000"/>
                </a:ln>
                <a:effectLst/>
              </p:spPr>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panose="020F0502020204030204"/>
                      <a:ea typeface="+mn-ea"/>
                      <a:cs typeface="+mn-cs"/>
                    </a:rPr>
                    <a:t>HoFH</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 is an </a:t>
                  </a:r>
                  <a:r>
                    <a:rPr kumimoji="0" lang="en-US" sz="2400" b="0" i="0" u="sng" strike="noStrike" kern="1200" cap="none" spc="0" normalizeH="0" baseline="0" noProof="0" dirty="0">
                      <a:ln>
                        <a:noFill/>
                      </a:ln>
                      <a:solidFill>
                        <a:srgbClr val="000000"/>
                      </a:solidFill>
                      <a:effectLst/>
                      <a:uLnTx/>
                      <a:uFillTx/>
                      <a:latin typeface="Calibri" panose="020F0502020204030204"/>
                      <a:ea typeface="+mn-ea"/>
                      <a:cs typeface="+mn-cs"/>
                    </a:rPr>
                    <a:t>umbrella</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 term that encompasses a </a:t>
                  </a:r>
                  <a:r>
                    <a:rPr kumimoji="0" lang="en-US" sz="2400" b="1" i="0" u="none" strike="noStrike" kern="1200" cap="none" spc="0" normalizeH="0" baseline="0" noProof="0" dirty="0">
                      <a:ln>
                        <a:noFill/>
                      </a:ln>
                      <a:solidFill>
                        <a:srgbClr val="000000"/>
                      </a:solidFill>
                      <a:effectLst/>
                      <a:uLnTx/>
                      <a:uFillTx/>
                      <a:latin typeface="Calibri" panose="020F0502020204030204"/>
                      <a:ea typeface="+mn-ea"/>
                      <a:cs typeface="+mn-cs"/>
                    </a:rPr>
                    <a:t>spectrum of genetic diagnoses</a:t>
                  </a:r>
                </a:p>
              </p:txBody>
            </p:sp>
            <p:sp>
              <p:nvSpPr>
                <p:cNvPr id="14" name="Rectangle 13">
                  <a:extLst>
                    <a:ext uri="{FF2B5EF4-FFF2-40B4-BE49-F238E27FC236}">
                      <a16:creationId xmlns:a16="http://schemas.microsoft.com/office/drawing/2014/main" id="{8D18E084-EAC3-B511-C33F-E8BE8A240AF0}"/>
                    </a:ext>
                  </a:extLst>
                </p:cNvPr>
                <p:cNvSpPr/>
                <p:nvPr/>
              </p:nvSpPr>
              <p:spPr>
                <a:xfrm>
                  <a:off x="1884499" y="2645428"/>
                  <a:ext cx="8423002" cy="1099420"/>
                </a:xfrm>
                <a:prstGeom prst="rect">
                  <a:avLst/>
                </a:prstGeom>
                <a:solidFill>
                  <a:srgbClr val="FFFFFF"/>
                </a:solidFill>
                <a:ln w="25400" cap="flat" cmpd="sng" algn="ctr">
                  <a:solidFill>
                    <a:srgbClr val="FFFFFF">
                      <a:lumMod val="85000"/>
                    </a:srgbClr>
                  </a:solidFill>
                  <a:prstDash val="solid"/>
                  <a:miter lim="800000"/>
                </a:ln>
                <a:effectLst/>
              </p:spPr>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HoFH is caused by the presence of </a:t>
                  </a:r>
                  <a:r>
                    <a:rPr kumimoji="0" lang="en-US" sz="2400" b="0" i="0" u="sng" strike="noStrike" kern="1200" cap="none" spc="0" normalizeH="0" baseline="0" noProof="0" dirty="0">
                      <a:ln>
                        <a:noFill/>
                      </a:ln>
                      <a:solidFill>
                        <a:srgbClr val="000000"/>
                      </a:solidFill>
                      <a:effectLst/>
                      <a:uLnTx/>
                      <a:uFillTx/>
                      <a:latin typeface="Calibri" panose="020F0502020204030204"/>
                      <a:ea typeface="+mn-ea"/>
                      <a:cs typeface="+mn-cs"/>
                    </a:rPr>
                    <a:t>pathogenic variants in two alleles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u="sng"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US" sz="2400" b="1" u="sng" strike="noStrike" kern="1200" cap="none" spc="0" normalizeH="0" baseline="0" noProof="0" dirty="0">
                      <a:ln>
                        <a:noFill/>
                      </a:ln>
                      <a:solidFill>
                        <a:srgbClr val="000000"/>
                      </a:solidFill>
                      <a:effectLst/>
                      <a:uLnTx/>
                      <a:uFillTx/>
                      <a:latin typeface="Calibri" panose="020F0502020204030204"/>
                      <a:ea typeface="+mn-ea"/>
                      <a:cs typeface="+mn-cs"/>
                    </a:rPr>
                    <a:t>biallelic</a:t>
                  </a:r>
                  <a:r>
                    <a:rPr kumimoji="0" lang="en-US" sz="2400" b="0" u="sng" strike="noStrike" kern="1200" cap="none" spc="0" normalizeH="0" baseline="0" noProof="0" dirty="0">
                      <a:ln>
                        <a:noFill/>
                      </a:ln>
                      <a:solidFill>
                        <a:srgbClr val="000000"/>
                      </a:solidFill>
                      <a:effectLst/>
                      <a:uLnTx/>
                      <a:uFillTx/>
                      <a:latin typeface="Calibri" panose="020F0502020204030204"/>
                      <a:ea typeface="+mn-ea"/>
                      <a:cs typeface="+mn-cs"/>
                    </a:rPr>
                    <a:t>)</a:t>
                  </a:r>
                  <a:r>
                    <a:rPr kumimoji="0" lang="en-US" sz="2400" b="0" i="1"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mn-ea"/>
                      <a:cs typeface="+mn-cs"/>
                    </a:rPr>
                    <a:t>of genes that regulate the LDLR pathway</a:t>
                  </a:r>
                  <a:endPar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F7C74F01-8020-3D65-4E8C-83E52DD7F272}"/>
                    </a:ext>
                  </a:extLst>
                </p:cNvPr>
                <p:cNvSpPr/>
                <p:nvPr/>
              </p:nvSpPr>
              <p:spPr>
                <a:xfrm>
                  <a:off x="1884499" y="3944613"/>
                  <a:ext cx="8423002" cy="1225740"/>
                </a:xfrm>
                <a:prstGeom prst="rect">
                  <a:avLst/>
                </a:prstGeom>
                <a:solidFill>
                  <a:srgbClr val="FFFFFF"/>
                </a:solidFill>
                <a:ln w="25400" cap="flat" cmpd="sng" algn="ctr">
                  <a:solidFill>
                    <a:srgbClr val="FFFFFF">
                      <a:lumMod val="85000"/>
                    </a:srgbClr>
                  </a:solidFill>
                  <a:prstDash val="solid"/>
                  <a:miter lim="800000"/>
                </a:ln>
                <a:effectLst/>
              </p:spPr>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Genetic basis of phenotypic variability:</a:t>
                  </a:r>
                </a:p>
                <a:p>
                  <a:pPr marL="461963"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u="none" strike="noStrike" kern="1200" cap="none" spc="0" normalizeH="0" baseline="0" noProof="0" dirty="0">
                      <a:ln>
                        <a:noFill/>
                      </a:ln>
                      <a:solidFill>
                        <a:srgbClr val="000000"/>
                      </a:solidFill>
                      <a:effectLst/>
                      <a:uLnTx/>
                      <a:uFillTx/>
                      <a:latin typeface="Calibri" panose="020F0502020204030204"/>
                      <a:ea typeface="+mn-ea"/>
                      <a:cs typeface="+mn-cs"/>
                    </a:rPr>
                    <a:t>Genetic heterogeneity</a:t>
                  </a:r>
                </a:p>
                <a:p>
                  <a:pPr marL="461963"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u="none" strike="noStrike" kern="1200" cap="none" spc="0" normalizeH="0" baseline="0" noProof="0" dirty="0">
                      <a:ln>
                        <a:noFill/>
                      </a:ln>
                      <a:solidFill>
                        <a:srgbClr val="000000"/>
                      </a:solidFill>
                      <a:effectLst/>
                      <a:uLnTx/>
                      <a:uFillTx/>
                      <a:latin typeface="Calibri" panose="020F0502020204030204"/>
                      <a:ea typeface="+mn-ea"/>
                      <a:cs typeface="+mn-cs"/>
                    </a:rPr>
                    <a:t>Variant types </a:t>
                  </a:r>
                </a:p>
                <a:p>
                  <a:pPr marL="461963"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u="none" strike="noStrike" kern="1200" cap="none" spc="0" normalizeH="0" baseline="0" noProof="0" dirty="0">
                      <a:ln>
                        <a:noFill/>
                      </a:ln>
                      <a:solidFill>
                        <a:srgbClr val="000000"/>
                      </a:solidFill>
                      <a:effectLst/>
                      <a:uLnTx/>
                      <a:uFillTx/>
                      <a:latin typeface="Calibri" panose="020F0502020204030204"/>
                      <a:ea typeface="+mn-ea"/>
                      <a:cs typeface="+mn-cs"/>
                    </a:rPr>
                    <a:t>Variable inheritance patterns</a:t>
                  </a:r>
                </a:p>
              </p:txBody>
            </p:sp>
          </p:grpSp>
          <p:pic>
            <p:nvPicPr>
              <p:cNvPr id="12" name="Graphic 11" descr="DNA with solid fill">
                <a:extLst>
                  <a:ext uri="{FF2B5EF4-FFF2-40B4-BE49-F238E27FC236}">
                    <a16:creationId xmlns:a16="http://schemas.microsoft.com/office/drawing/2014/main" id="{7A20FF76-9D15-8169-7F1F-789E19EB13D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96873" y="4770157"/>
                <a:ext cx="619639" cy="619639"/>
              </a:xfrm>
              <a:prstGeom prst="rect">
                <a:avLst/>
              </a:prstGeom>
            </p:spPr>
          </p:pic>
        </p:grpSp>
        <p:pic>
          <p:nvPicPr>
            <p:cNvPr id="9" name="Graphic 8" descr="Beach umbrella with solid fill">
              <a:extLst>
                <a:ext uri="{FF2B5EF4-FFF2-40B4-BE49-F238E27FC236}">
                  <a16:creationId xmlns:a16="http://schemas.microsoft.com/office/drawing/2014/main" id="{D8E34053-1EA6-1DB1-609C-FC54683900C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77081" y="2056576"/>
              <a:ext cx="668712" cy="668712"/>
            </a:xfrm>
            <a:prstGeom prst="rect">
              <a:avLst/>
            </a:prstGeom>
          </p:spPr>
        </p:pic>
      </p:grpSp>
      <p:pic>
        <p:nvPicPr>
          <p:cNvPr id="17" name="Graphic 16" descr="DNA with solid fill">
            <a:extLst>
              <a:ext uri="{FF2B5EF4-FFF2-40B4-BE49-F238E27FC236}">
                <a16:creationId xmlns:a16="http://schemas.microsoft.com/office/drawing/2014/main" id="{6E4980E1-1B98-3675-64E0-042973CB6C7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91901" y="3291545"/>
            <a:ext cx="425243" cy="425243"/>
          </a:xfrm>
          <a:prstGeom prst="rect">
            <a:avLst/>
          </a:prstGeom>
        </p:spPr>
      </p:pic>
      <p:pic>
        <p:nvPicPr>
          <p:cNvPr id="18" name="Graphic 17" descr="DNA with solid fill">
            <a:extLst>
              <a:ext uri="{FF2B5EF4-FFF2-40B4-BE49-F238E27FC236}">
                <a16:creationId xmlns:a16="http://schemas.microsoft.com/office/drawing/2014/main" id="{5A9B20C5-225D-375B-D4D3-BC674973C75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86297" y="3585679"/>
            <a:ext cx="425243" cy="425243"/>
          </a:xfrm>
          <a:prstGeom prst="rect">
            <a:avLst/>
          </a:prstGeom>
        </p:spPr>
      </p:pic>
    </p:spTree>
    <p:extLst>
      <p:ext uri="{BB962C8B-B14F-4D97-AF65-F5344CB8AC3E}">
        <p14:creationId xmlns:p14="http://schemas.microsoft.com/office/powerpoint/2010/main" val="407346621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5BAE8B-3329-9424-3375-63E3A4915AC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2904A58-DB60-9205-1FC3-55487B96B391}"/>
              </a:ext>
            </a:extLst>
          </p:cNvPr>
          <p:cNvSpPr>
            <a:spLocks noGrp="1"/>
          </p:cNvSpPr>
          <p:nvPr>
            <p:ph type="title"/>
          </p:nvPr>
        </p:nvSpPr>
        <p:spPr/>
        <p:txBody>
          <a:bodyPr/>
          <a:lstStyle/>
          <a:p>
            <a:r>
              <a:rPr lang="en-US" dirty="0"/>
              <a:t>Sources of genetic complexity of phenotypic </a:t>
            </a:r>
            <a:r>
              <a:rPr lang="en-US" dirty="0" err="1"/>
              <a:t>HoFH</a:t>
            </a:r>
            <a:endParaRPr lang="en-GB" baseline="30000" dirty="0"/>
          </a:p>
        </p:txBody>
      </p:sp>
      <p:sp>
        <p:nvSpPr>
          <p:cNvPr id="3" name="Text Placeholder 2">
            <a:extLst>
              <a:ext uri="{FF2B5EF4-FFF2-40B4-BE49-F238E27FC236}">
                <a16:creationId xmlns:a16="http://schemas.microsoft.com/office/drawing/2014/main" id="{930DCC35-D5BF-4E1A-1673-EA2A17A9A471}"/>
              </a:ext>
            </a:extLst>
          </p:cNvPr>
          <p:cNvSpPr>
            <a:spLocks noGrp="1"/>
          </p:cNvSpPr>
          <p:nvPr>
            <p:ph type="body" sz="quarter" idx="13"/>
          </p:nvPr>
        </p:nvSpPr>
        <p:spPr/>
        <p:txBody>
          <a:bodyPr/>
          <a:lstStyle/>
          <a:p>
            <a:pPr marL="542925" indent="0">
              <a:buNone/>
            </a:pPr>
            <a:r>
              <a:rPr lang="en-US" sz="2000" dirty="0"/>
              <a:t>Genetic heterogeneity:</a:t>
            </a:r>
          </a:p>
          <a:p>
            <a:pPr marL="0" indent="0">
              <a:buNone/>
            </a:pPr>
            <a:endParaRPr lang="en-US" sz="2400" i="1" u="sng" dirty="0"/>
          </a:p>
          <a:p>
            <a:pPr marL="0" indent="0">
              <a:buNone/>
            </a:pPr>
            <a:endParaRPr lang="en-US" sz="2400" i="1" u="sng" dirty="0"/>
          </a:p>
          <a:p>
            <a:pPr marL="0" indent="0">
              <a:buNone/>
            </a:pPr>
            <a:endParaRPr lang="en-US" sz="2400" i="1" u="sng" dirty="0"/>
          </a:p>
          <a:p>
            <a:pPr marL="0" indent="0">
              <a:buNone/>
            </a:pPr>
            <a:endParaRPr lang="en-US" sz="2400" i="1" u="sng" dirty="0"/>
          </a:p>
          <a:p>
            <a:pPr marL="0" indent="0">
              <a:buNone/>
            </a:pPr>
            <a:endParaRPr lang="en-US" sz="2400" i="1" u="sng" dirty="0"/>
          </a:p>
          <a:p>
            <a:pPr marL="0" indent="0">
              <a:buNone/>
            </a:pPr>
            <a:endParaRPr lang="en-US" sz="2400" i="1" u="sng" dirty="0"/>
          </a:p>
          <a:p>
            <a:pPr marL="0" indent="0">
              <a:buNone/>
            </a:pPr>
            <a:endParaRPr lang="en-US" sz="2400" i="1" u="sng" dirty="0"/>
          </a:p>
          <a:p>
            <a:pPr marL="0" indent="0">
              <a:buNone/>
            </a:pPr>
            <a:endParaRPr lang="en-US" sz="2400" i="1" u="sng" dirty="0"/>
          </a:p>
          <a:p>
            <a:pPr marL="0" indent="0">
              <a:buNone/>
            </a:pPr>
            <a:endParaRPr lang="en-US" sz="800" i="1" u="sng" dirty="0"/>
          </a:p>
          <a:p>
            <a:pPr marL="542925" indent="0">
              <a:spcAft>
                <a:spcPts val="600"/>
              </a:spcAft>
              <a:buNone/>
            </a:pPr>
            <a:r>
              <a:rPr lang="en-US" sz="2000" dirty="0"/>
              <a:t>Variant types:</a:t>
            </a:r>
          </a:p>
          <a:p>
            <a:pPr marL="914400">
              <a:spcAft>
                <a:spcPts val="600"/>
              </a:spcAft>
            </a:pPr>
            <a:r>
              <a:rPr lang="en-US" sz="2000" b="1" dirty="0"/>
              <a:t>‘Null’ </a:t>
            </a:r>
            <a:r>
              <a:rPr lang="en-US" sz="2000" dirty="0"/>
              <a:t>variant of </a:t>
            </a:r>
            <a:r>
              <a:rPr lang="en-US" sz="2000" i="1" dirty="0"/>
              <a:t>LDLR</a:t>
            </a:r>
            <a:r>
              <a:rPr lang="en-US" sz="2000" dirty="0"/>
              <a:t> (≤2% functional activity)</a:t>
            </a:r>
          </a:p>
          <a:p>
            <a:pPr marL="914400">
              <a:spcAft>
                <a:spcPts val="600"/>
              </a:spcAft>
            </a:pPr>
            <a:r>
              <a:rPr lang="en-US" sz="2000" b="1" dirty="0"/>
              <a:t>‘Defective’</a:t>
            </a:r>
            <a:r>
              <a:rPr lang="en-US" sz="2000" dirty="0"/>
              <a:t> variant of </a:t>
            </a:r>
            <a:r>
              <a:rPr lang="en-US" sz="2000" i="1" dirty="0"/>
              <a:t>LDLR</a:t>
            </a:r>
            <a:r>
              <a:rPr lang="en-US" sz="2000" dirty="0"/>
              <a:t> (&gt;2–70% functional activity)</a:t>
            </a:r>
            <a:endParaRPr lang="en-US" sz="2000" i="1" u="sng" dirty="0"/>
          </a:p>
          <a:p>
            <a:endParaRPr lang="en-GB" dirty="0"/>
          </a:p>
        </p:txBody>
      </p:sp>
      <p:sp>
        <p:nvSpPr>
          <p:cNvPr id="6" name="Footer Placeholder 3">
            <a:extLst>
              <a:ext uri="{FF2B5EF4-FFF2-40B4-BE49-F238E27FC236}">
                <a16:creationId xmlns:a16="http://schemas.microsoft.com/office/drawing/2014/main" id="{6CF8D11B-B8A0-8A30-07DD-F0D6498C2414}"/>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6B2DC334-9AE6-7970-0C36-847EA76AA4E5}"/>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22</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grpSp>
        <p:nvGrpSpPr>
          <p:cNvPr id="8" name="Group 7">
            <a:extLst>
              <a:ext uri="{FF2B5EF4-FFF2-40B4-BE49-F238E27FC236}">
                <a16:creationId xmlns:a16="http://schemas.microsoft.com/office/drawing/2014/main" id="{DD3C35F7-ED6A-7999-43B5-65DAB470A06B}"/>
              </a:ext>
            </a:extLst>
          </p:cNvPr>
          <p:cNvGrpSpPr/>
          <p:nvPr/>
        </p:nvGrpSpPr>
        <p:grpSpPr>
          <a:xfrm>
            <a:off x="1123122" y="1793269"/>
            <a:ext cx="7851179" cy="2567449"/>
            <a:chOff x="2170410" y="2081491"/>
            <a:chExt cx="7851179" cy="2567449"/>
          </a:xfrm>
        </p:grpSpPr>
        <p:pic>
          <p:nvPicPr>
            <p:cNvPr id="9" name="Content Placeholder 546" descr="Diagram&#10;&#10;Description automatically generated">
              <a:extLst>
                <a:ext uri="{FF2B5EF4-FFF2-40B4-BE49-F238E27FC236}">
                  <a16:creationId xmlns:a16="http://schemas.microsoft.com/office/drawing/2014/main" id="{6110B751-657D-D971-7D1D-2DD475D0828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70410" y="2236257"/>
              <a:ext cx="6271834" cy="2412683"/>
            </a:xfrm>
            <a:prstGeom prst="rect">
              <a:avLst/>
            </a:prstGeom>
          </p:spPr>
        </p:pic>
        <p:pic>
          <p:nvPicPr>
            <p:cNvPr id="10" name="Content Placeholder 546" descr="Diagram&#10;&#10;Description automatically generated">
              <a:extLst>
                <a:ext uri="{FF2B5EF4-FFF2-40B4-BE49-F238E27FC236}">
                  <a16:creationId xmlns:a16="http://schemas.microsoft.com/office/drawing/2014/main" id="{D44C5E57-1D01-CE1F-5B49-537CDCF50A6F}"/>
                </a:ext>
              </a:extLst>
            </p:cNvPr>
            <p:cNvPicPr>
              <a:picLocks noChangeAspect="1"/>
            </p:cNvPicPr>
            <p:nvPr/>
          </p:nvPicPr>
          <p:blipFill>
            <a:blip r:embed="rId2">
              <a:extLst>
                <a:ext uri="{28A0092B-C50C-407E-A947-70E740481C1C}">
                  <a14:useLocalDpi xmlns:a14="http://schemas.microsoft.com/office/drawing/2010/main" val="0"/>
                </a:ext>
              </a:extLst>
            </a:blip>
            <a:srcRect r="76238"/>
            <a:stretch/>
          </p:blipFill>
          <p:spPr>
            <a:xfrm>
              <a:off x="8531245" y="2236256"/>
              <a:ext cx="1490344" cy="2412683"/>
            </a:xfrm>
            <a:prstGeom prst="rect">
              <a:avLst/>
            </a:prstGeom>
          </p:spPr>
        </p:pic>
        <p:sp>
          <p:nvSpPr>
            <p:cNvPr id="11" name="Rectangle 10">
              <a:extLst>
                <a:ext uri="{FF2B5EF4-FFF2-40B4-BE49-F238E27FC236}">
                  <a16:creationId xmlns:a16="http://schemas.microsoft.com/office/drawing/2014/main" id="{3D1AA752-002F-C5C8-9A77-98F9A2E6F89C}"/>
                </a:ext>
              </a:extLst>
            </p:cNvPr>
            <p:cNvSpPr/>
            <p:nvPr/>
          </p:nvSpPr>
          <p:spPr>
            <a:xfrm>
              <a:off x="8680321" y="3453856"/>
              <a:ext cx="1192192" cy="881606"/>
            </a:xfrm>
            <a:prstGeom prst="rect">
              <a:avLst/>
            </a:prstGeom>
            <a:solidFill>
              <a:srgbClr val="ECECE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ECABBE4D-063E-573E-CAE0-DA770FAF21EB}"/>
                </a:ext>
              </a:extLst>
            </p:cNvPr>
            <p:cNvSpPr txBox="1"/>
            <p:nvPr/>
          </p:nvSpPr>
          <p:spPr>
            <a:xfrm>
              <a:off x="8680321" y="3253423"/>
              <a:ext cx="781879"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ea typeface="+mn-ea"/>
                  <a:cs typeface="+mn-cs"/>
                </a:rPr>
                <a:t>X</a:t>
              </a:r>
              <a:r>
                <a:rPr kumimoji="0" lang="en-US" sz="1000" b="1" i="0" u="none" strike="noStrike" kern="1200" cap="none" spc="0" normalizeH="0" baseline="0" noProof="0" dirty="0">
                  <a:ln>
                    <a:noFill/>
                  </a:ln>
                  <a:solidFill>
                    <a:srgbClr val="000000"/>
                  </a:solidFill>
                  <a:effectLst/>
                  <a:highlight>
                    <a:srgbClr val="FFFF00"/>
                  </a:highlight>
                  <a:uLnTx/>
                  <a:uFillTx/>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ea typeface="+mn-ea"/>
                  <a:cs typeface="+mn-cs"/>
                </a:rPr>
                <a:t>LDLRAP1</a:t>
              </a:r>
            </a:p>
          </p:txBody>
        </p:sp>
        <p:sp>
          <p:nvSpPr>
            <p:cNvPr id="13" name="TextBox 12">
              <a:extLst>
                <a:ext uri="{FF2B5EF4-FFF2-40B4-BE49-F238E27FC236}">
                  <a16:creationId xmlns:a16="http://schemas.microsoft.com/office/drawing/2014/main" id="{00A5AA97-A5EA-5312-225E-78653BC88DA2}"/>
                </a:ext>
              </a:extLst>
            </p:cNvPr>
            <p:cNvSpPr txBox="1"/>
            <p:nvPr/>
          </p:nvSpPr>
          <p:spPr>
            <a:xfrm>
              <a:off x="8640564" y="3723180"/>
              <a:ext cx="1281193" cy="696666"/>
            </a:xfrm>
            <a:prstGeom prst="rect">
              <a:avLst/>
            </a:prstGeom>
            <a:solidFill>
              <a:srgbClr val="F5F5F5"/>
            </a:solidFill>
            <a:ln w="6350">
              <a:solidFill>
                <a:schemeClr val="accent2">
                  <a:lumMod val="40000"/>
                  <a:lumOff val="60000"/>
                </a:schemeClr>
              </a:solidFill>
            </a:ln>
          </p:spPr>
          <p:txBody>
            <a:bodyPr wrap="square" rtlCol="0" anchor="ctr">
              <a:spAutoFit/>
            </a:bodyPr>
            <a:lstStyle/>
            <a:p>
              <a:pPr marL="0" marR="0" lvl="0" indent="0" algn="ctr" defTabSz="914400" rtl="0" eaLnBrk="1" fontAlgn="auto" latinLnBrk="0" hangingPunct="1">
                <a:lnSpc>
                  <a:spcPts val="800"/>
                </a:lnSpc>
                <a:spcBef>
                  <a:spcPts val="0"/>
                </a:spcBef>
                <a:spcAft>
                  <a:spcPts val="200"/>
                </a:spcAft>
                <a:buClrTx/>
                <a:buSzTx/>
                <a:buFontTx/>
                <a:buNone/>
                <a:tabLst/>
                <a:defRPr/>
              </a:pPr>
              <a:r>
                <a:rPr kumimoji="0" lang="en-US" sz="900" b="1" i="0" u="none" strike="noStrike" kern="1200" cap="none" spc="0" normalizeH="0" baseline="0" noProof="0" dirty="0">
                  <a:ln>
                    <a:noFill/>
                  </a:ln>
                  <a:solidFill>
                    <a:srgbClr val="000000"/>
                  </a:solidFill>
                  <a:effectLst/>
                  <a:uLnTx/>
                  <a:uFillTx/>
                  <a:latin typeface="Calibri" panose="020F0502020204030204"/>
                  <a:ea typeface="+mn-ea"/>
                  <a:cs typeface="+mn-cs"/>
                </a:rPr>
                <a:t>LDLR endocytosis impaired</a:t>
              </a:r>
            </a:p>
            <a:p>
              <a:pPr marL="0" marR="0" lvl="0" indent="0" algn="ctr" defTabSz="914400" rtl="0" eaLnBrk="1" fontAlgn="auto" latinLnBrk="0" hangingPunct="1">
                <a:lnSpc>
                  <a:spcPts val="900"/>
                </a:lnSpc>
                <a:spcBef>
                  <a:spcPts val="0"/>
                </a:spcBef>
                <a:spcAft>
                  <a:spcPts val="200"/>
                </a:spcAft>
                <a:buClrTx/>
                <a:buSzTx/>
                <a:buFontTx/>
                <a:buNone/>
                <a:tabLst/>
                <a:defRPr/>
              </a:pPr>
              <a:endParaRPr kumimoji="0" lang="en-US" sz="1200" b="1"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ctr" defTabSz="914400" rtl="0" eaLnBrk="1" fontAlgn="auto" latinLnBrk="0" hangingPunct="1">
                <a:lnSpc>
                  <a:spcPts val="900"/>
                </a:lnSpc>
                <a:spcBef>
                  <a:spcPts val="0"/>
                </a:spcBef>
                <a:spcAft>
                  <a:spcPts val="200"/>
                </a:spcAft>
                <a:buClrTx/>
                <a:buSzTx/>
                <a:buFontTx/>
                <a:buNone/>
                <a:tabLst/>
                <a:defRPr/>
              </a:pPr>
              <a:r>
                <a:rPr kumimoji="0" lang="en-US" sz="900" b="1" i="0" u="none" strike="noStrike" kern="1200" cap="none" spc="0" normalizeH="0" baseline="0" noProof="0" dirty="0">
                  <a:ln>
                    <a:noFill/>
                  </a:ln>
                  <a:solidFill>
                    <a:srgbClr val="000000"/>
                  </a:solidFill>
                  <a:effectLst/>
                  <a:uLnTx/>
                  <a:uFillTx/>
                  <a:latin typeface="Calibri" panose="020F0502020204030204"/>
                  <a:ea typeface="+mn-ea"/>
                  <a:cs typeface="+mn-cs"/>
                </a:rPr>
                <a:t>Accumulation of LDL-C in circulation </a:t>
              </a:r>
            </a:p>
          </p:txBody>
        </p:sp>
        <p:cxnSp>
          <p:nvCxnSpPr>
            <p:cNvPr id="14" name="Straight Arrow Connector 13">
              <a:extLst>
                <a:ext uri="{FF2B5EF4-FFF2-40B4-BE49-F238E27FC236}">
                  <a16:creationId xmlns:a16="http://schemas.microsoft.com/office/drawing/2014/main" id="{D82AB8E2-2D97-7339-451F-CA38F1C52BC9}"/>
                </a:ext>
              </a:extLst>
            </p:cNvPr>
            <p:cNvCxnSpPr>
              <a:cxnSpLocks/>
            </p:cNvCxnSpPr>
            <p:nvPr/>
          </p:nvCxnSpPr>
          <p:spPr>
            <a:xfrm>
              <a:off x="9297183" y="3969818"/>
              <a:ext cx="0" cy="159008"/>
            </a:xfrm>
            <a:prstGeom prst="straightConnector1">
              <a:avLst/>
            </a:prstGeom>
            <a:ln>
              <a:tailEnd type="triangle"/>
            </a:ln>
          </p:spPr>
          <p:style>
            <a:lnRef idx="2">
              <a:schemeClr val="dk1"/>
            </a:lnRef>
            <a:fillRef idx="0">
              <a:schemeClr val="dk1"/>
            </a:fillRef>
            <a:effectRef idx="1">
              <a:schemeClr val="dk1"/>
            </a:effectRef>
            <a:fontRef idx="minor">
              <a:schemeClr val="tx1"/>
            </a:fontRef>
          </p:style>
        </p:cxnSp>
        <p:sp>
          <p:nvSpPr>
            <p:cNvPr id="15" name="TextBox 14">
              <a:extLst>
                <a:ext uri="{FF2B5EF4-FFF2-40B4-BE49-F238E27FC236}">
                  <a16:creationId xmlns:a16="http://schemas.microsoft.com/office/drawing/2014/main" id="{03D6B9C8-FA76-4BD9-91CB-A530034DE5AD}"/>
                </a:ext>
              </a:extLst>
            </p:cNvPr>
            <p:cNvSpPr txBox="1"/>
            <p:nvPr/>
          </p:nvSpPr>
          <p:spPr>
            <a:xfrm>
              <a:off x="8832622" y="2109706"/>
              <a:ext cx="96003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solidFill>
                  <a:effectLst/>
                  <a:uLnTx/>
                  <a:uFillTx/>
                  <a:latin typeface="Calibri" panose="020F0502020204030204"/>
                  <a:ea typeface="+mn-ea"/>
                  <a:cs typeface="+mn-cs"/>
                </a:rPr>
                <a:t>LDLRAP1</a:t>
              </a:r>
            </a:p>
          </p:txBody>
        </p:sp>
        <p:sp>
          <p:nvSpPr>
            <p:cNvPr id="16" name="TextBox 15">
              <a:extLst>
                <a:ext uri="{FF2B5EF4-FFF2-40B4-BE49-F238E27FC236}">
                  <a16:creationId xmlns:a16="http://schemas.microsoft.com/office/drawing/2014/main" id="{737BE082-1C73-0998-609F-1A6C2B06E328}"/>
                </a:ext>
              </a:extLst>
            </p:cNvPr>
            <p:cNvSpPr txBox="1"/>
            <p:nvPr/>
          </p:nvSpPr>
          <p:spPr>
            <a:xfrm>
              <a:off x="7290893" y="2093434"/>
              <a:ext cx="781879"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solidFill>
                  <a:effectLst/>
                  <a:uLnTx/>
                  <a:uFillTx/>
                  <a:latin typeface="Calibri" panose="020F0502020204030204"/>
                  <a:ea typeface="+mn-ea"/>
                  <a:cs typeface="+mn-cs"/>
                </a:rPr>
                <a:t>PCSK9</a:t>
              </a:r>
            </a:p>
          </p:txBody>
        </p:sp>
        <p:sp>
          <p:nvSpPr>
            <p:cNvPr id="17" name="TextBox 16">
              <a:extLst>
                <a:ext uri="{FF2B5EF4-FFF2-40B4-BE49-F238E27FC236}">
                  <a16:creationId xmlns:a16="http://schemas.microsoft.com/office/drawing/2014/main" id="{623E044D-5C6C-2152-03DF-A5E17927C200}"/>
                </a:ext>
              </a:extLst>
            </p:cNvPr>
            <p:cNvSpPr txBox="1"/>
            <p:nvPr/>
          </p:nvSpPr>
          <p:spPr>
            <a:xfrm>
              <a:off x="5749164" y="2081491"/>
              <a:ext cx="781879"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solidFill>
                  <a:effectLst/>
                  <a:uLnTx/>
                  <a:uFillTx/>
                  <a:latin typeface="Calibri" panose="020F0502020204030204"/>
                  <a:ea typeface="+mn-ea"/>
                  <a:cs typeface="+mn-cs"/>
                </a:rPr>
                <a:t>APOB</a:t>
              </a:r>
            </a:p>
          </p:txBody>
        </p:sp>
        <p:sp>
          <p:nvSpPr>
            <p:cNvPr id="18" name="TextBox 17">
              <a:extLst>
                <a:ext uri="{FF2B5EF4-FFF2-40B4-BE49-F238E27FC236}">
                  <a16:creationId xmlns:a16="http://schemas.microsoft.com/office/drawing/2014/main" id="{6E68CD28-0D83-55F4-1DAE-CD93CF89CCE0}"/>
                </a:ext>
              </a:extLst>
            </p:cNvPr>
            <p:cNvSpPr txBox="1"/>
            <p:nvPr/>
          </p:nvSpPr>
          <p:spPr>
            <a:xfrm>
              <a:off x="4119230" y="2083536"/>
              <a:ext cx="781879" cy="30777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solidFill>
                  <a:effectLst/>
                  <a:uLnTx/>
                  <a:uFillTx/>
                  <a:latin typeface="Calibri" panose="020F0502020204030204"/>
                  <a:ea typeface="+mn-ea"/>
                  <a:cs typeface="+mn-cs"/>
                </a:rPr>
                <a:t>LDLR</a:t>
              </a:r>
            </a:p>
          </p:txBody>
        </p:sp>
        <p:sp>
          <p:nvSpPr>
            <p:cNvPr id="19" name="TextBox 18">
              <a:extLst>
                <a:ext uri="{FF2B5EF4-FFF2-40B4-BE49-F238E27FC236}">
                  <a16:creationId xmlns:a16="http://schemas.microsoft.com/office/drawing/2014/main" id="{20626C12-2B15-9870-70C3-11830BF99621}"/>
                </a:ext>
              </a:extLst>
            </p:cNvPr>
            <p:cNvSpPr txBox="1"/>
            <p:nvPr/>
          </p:nvSpPr>
          <p:spPr>
            <a:xfrm>
              <a:off x="2597642" y="2081491"/>
              <a:ext cx="905797"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a:ea typeface="+mn-ea"/>
                  <a:cs typeface="+mn-cs"/>
                </a:rPr>
                <a:t>Normal</a:t>
              </a:r>
            </a:p>
          </p:txBody>
        </p:sp>
        <p:sp>
          <p:nvSpPr>
            <p:cNvPr id="20" name="Rectangle 19">
              <a:extLst>
                <a:ext uri="{FF2B5EF4-FFF2-40B4-BE49-F238E27FC236}">
                  <a16:creationId xmlns:a16="http://schemas.microsoft.com/office/drawing/2014/main" id="{7F47CDBA-66E6-6E30-16B3-231B07980E8C}"/>
                </a:ext>
              </a:extLst>
            </p:cNvPr>
            <p:cNvSpPr/>
            <p:nvPr/>
          </p:nvSpPr>
          <p:spPr>
            <a:xfrm>
              <a:off x="9297183" y="3249493"/>
              <a:ext cx="664332" cy="325197"/>
            </a:xfrm>
            <a:prstGeom prst="rect">
              <a:avLst/>
            </a:prstGeom>
            <a:solidFill>
              <a:srgbClr val="ECECE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DAD28389-DF7D-04DF-904D-9CFD2354ECCE}"/>
                </a:ext>
              </a:extLst>
            </p:cNvPr>
            <p:cNvSpPr/>
            <p:nvPr/>
          </p:nvSpPr>
          <p:spPr>
            <a:xfrm>
              <a:off x="9629349" y="3196463"/>
              <a:ext cx="177970" cy="179508"/>
            </a:xfrm>
            <a:prstGeom prst="rect">
              <a:avLst/>
            </a:prstGeom>
            <a:solidFill>
              <a:srgbClr val="ECECE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pic>
        <p:nvPicPr>
          <p:cNvPr id="22" name="Graphic 21" descr="DNA with solid fill">
            <a:extLst>
              <a:ext uri="{FF2B5EF4-FFF2-40B4-BE49-F238E27FC236}">
                <a16:creationId xmlns:a16="http://schemas.microsoft.com/office/drawing/2014/main" id="{D7223693-5CC7-6668-C56A-8F459714B6C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34316" y="1390490"/>
            <a:ext cx="646043" cy="646043"/>
          </a:xfrm>
          <a:prstGeom prst="rect">
            <a:avLst/>
          </a:prstGeom>
        </p:spPr>
      </p:pic>
      <p:pic>
        <p:nvPicPr>
          <p:cNvPr id="23" name="Graphic 22" descr="Puzzle pieces with solid fill">
            <a:extLst>
              <a:ext uri="{FF2B5EF4-FFF2-40B4-BE49-F238E27FC236}">
                <a16:creationId xmlns:a16="http://schemas.microsoft.com/office/drawing/2014/main" id="{442A7725-A662-F37E-B89D-F936D5393C17}"/>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34316" y="4286630"/>
            <a:ext cx="758090" cy="758090"/>
          </a:xfrm>
          <a:prstGeom prst="rect">
            <a:avLst/>
          </a:prstGeom>
        </p:spPr>
      </p:pic>
      <p:sp>
        <p:nvSpPr>
          <p:cNvPr id="4" name="TextBox 3">
            <a:extLst>
              <a:ext uri="{FF2B5EF4-FFF2-40B4-BE49-F238E27FC236}">
                <a16:creationId xmlns:a16="http://schemas.microsoft.com/office/drawing/2014/main" id="{C0E4392A-E23C-B7B0-2774-819E5E474407}"/>
              </a:ext>
            </a:extLst>
          </p:cNvPr>
          <p:cNvSpPr txBox="1"/>
          <p:nvPr/>
        </p:nvSpPr>
        <p:spPr>
          <a:xfrm>
            <a:off x="333341" y="5442179"/>
            <a:ext cx="10162897" cy="1015663"/>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solidFill>
                  <a:srgbClr val="000000"/>
                </a:solidFill>
                <a:latin typeface="Calibri" panose="020F0502020204030204"/>
              </a:rPr>
              <a:t>ApoB, apolipoprotein B;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APOB</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apolipoprotein B; </a:t>
            </a:r>
            <a:r>
              <a:rPr kumimoji="0" lang="en-GB" sz="1200" b="0" i="0" u="none" strike="noStrike" kern="1200" cap="none" spc="0" normalizeH="0" baseline="0" noProof="0" dirty="0" err="1">
                <a:ln>
                  <a:noFill/>
                </a:ln>
                <a:solidFill>
                  <a:srgbClr val="000000"/>
                </a:solidFill>
                <a:effectLst/>
                <a:uLnTx/>
                <a:uFillTx/>
                <a:latin typeface="Calibri" panose="020F0502020204030204"/>
                <a:ea typeface="+mn-ea"/>
                <a:cs typeface="+mn-cs"/>
              </a:rPr>
              <a:t>HoFH</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homozygous familial hypercholesterolaemia; LDL, low-density lipoprotein; LDL-C, low-density lipoprotein cholesterol; LDLR, low-density lipoprotein receptor;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LDLR</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low-density lipoprotein receptor; LDLRAP1, low-density lipoprotein receptor adaptor protein 1;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LDLRAP1</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low-density lipoprotein receptor adaptor protein 1; PCSK9, proprotein convertase subtilisin/</a:t>
            </a:r>
            <a:r>
              <a:rPr kumimoji="0" lang="en-GB" sz="1200" b="0" i="0" u="none" strike="noStrike" kern="1200" cap="none" spc="0" normalizeH="0" baseline="0" noProof="0" dirty="0" err="1">
                <a:ln>
                  <a:noFill/>
                </a:ln>
                <a:solidFill>
                  <a:srgbClr val="000000"/>
                </a:solidFill>
                <a:effectLst/>
                <a:uLnTx/>
                <a:uFillTx/>
                <a:latin typeface="Calibri" panose="020F0502020204030204"/>
                <a:ea typeface="+mn-ea"/>
                <a:cs typeface="+mn-cs"/>
              </a:rPr>
              <a:t>kexin</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type 9</a:t>
            </a:r>
            <a:r>
              <a:rPr lang="en-GB" sz="1200" dirty="0">
                <a:solidFill>
                  <a:srgbClr val="000000"/>
                </a:solidFill>
                <a:latin typeface="Calibri" panose="020F0502020204030204"/>
              </a:rPr>
              <a:t>;</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PCSK9</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proprotein convertase subtilisin/</a:t>
            </a:r>
            <a:r>
              <a:rPr kumimoji="0" lang="en-GB" sz="1200" b="0" i="0" u="none" strike="noStrike" kern="1200" cap="none" spc="0" normalizeH="0" baseline="0" noProof="0" dirty="0" err="1">
                <a:ln>
                  <a:noFill/>
                </a:ln>
                <a:solidFill>
                  <a:srgbClr val="000000"/>
                </a:solidFill>
                <a:effectLst/>
                <a:uLnTx/>
                <a:uFillTx/>
                <a:latin typeface="Calibri" panose="020F0502020204030204"/>
                <a:ea typeface="+mn-ea"/>
                <a:cs typeface="+mn-cs"/>
              </a:rPr>
              <a:t>kexin</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type 9. Figure adapted from Shah NP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et al. Cleve Clin J Med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2020;87:109–20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Cuchel M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en-GB" sz="12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 Heart J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2023;44:2277–9</a:t>
            </a:r>
          </a:p>
        </p:txBody>
      </p:sp>
    </p:spTree>
    <p:extLst>
      <p:ext uri="{BB962C8B-B14F-4D97-AF65-F5344CB8AC3E}">
        <p14:creationId xmlns:p14="http://schemas.microsoft.com/office/powerpoint/2010/main" val="384505365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C7498E-40D5-857F-FB81-3298182B172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5D0781C-8D9C-73A2-E8AD-F3ADCE766BCF}"/>
              </a:ext>
            </a:extLst>
          </p:cNvPr>
          <p:cNvSpPr>
            <a:spLocks noGrp="1"/>
          </p:cNvSpPr>
          <p:nvPr>
            <p:ph type="title"/>
          </p:nvPr>
        </p:nvSpPr>
        <p:spPr/>
        <p:txBody>
          <a:bodyPr/>
          <a:lstStyle/>
          <a:p>
            <a:r>
              <a:rPr lang="en-US" dirty="0"/>
              <a:t>Sources of genetic complexity of phenotypic </a:t>
            </a:r>
            <a:r>
              <a:rPr lang="en-US" dirty="0" err="1"/>
              <a:t>HoFH</a:t>
            </a:r>
            <a:endParaRPr lang="en-GB" dirty="0"/>
          </a:p>
        </p:txBody>
      </p:sp>
      <p:sp>
        <p:nvSpPr>
          <p:cNvPr id="6" name="Footer Placeholder 3">
            <a:extLst>
              <a:ext uri="{FF2B5EF4-FFF2-40B4-BE49-F238E27FC236}">
                <a16:creationId xmlns:a16="http://schemas.microsoft.com/office/drawing/2014/main" id="{2E7A7763-A5A8-BE23-70ED-43C8FD1B0A22}"/>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C6230423-333B-BFD9-0855-A1406779F018}"/>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23</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4" name="TextBox 3">
            <a:extLst>
              <a:ext uri="{FF2B5EF4-FFF2-40B4-BE49-F238E27FC236}">
                <a16:creationId xmlns:a16="http://schemas.microsoft.com/office/drawing/2014/main" id="{CEAB8CAE-56FC-6025-692B-F99EA431A5FC}"/>
              </a:ext>
            </a:extLst>
          </p:cNvPr>
          <p:cNvSpPr txBox="1"/>
          <p:nvPr/>
        </p:nvSpPr>
        <p:spPr>
          <a:xfrm>
            <a:off x="333342" y="5626845"/>
            <a:ext cx="10515600" cy="830997"/>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ARH, autosomal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recessive</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APOB</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gene</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encoding</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apolipoprotein</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B; FH, familial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HoFH</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homozygous</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familial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LDLR</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gene</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encoding</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low-density</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lipoprotein</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receptor</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LDLRAP1</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gene</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encoding</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low-density</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lipoprotein</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receptor</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adaptor</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protein</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1; </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PCSK9</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gene</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encoding</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proprotein</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convertase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subtilisin</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kexin</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type 9</a:t>
            </a:r>
            <a:br>
              <a:rPr lang="fr-FR" sz="1200" dirty="0">
                <a:solidFill>
                  <a:srgbClr val="000000"/>
                </a:solidFill>
                <a:latin typeface="Calibri" panose="020F0502020204030204"/>
              </a:rPr>
            </a:b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Cuchel</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M </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fr-FR" sz="12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1" u="none" strike="noStrike" kern="1200" cap="none" spc="0" normalizeH="0" baseline="0" noProof="0" dirty="0" err="1">
                <a:ln>
                  <a:noFill/>
                </a:ln>
                <a:solidFill>
                  <a:srgbClr val="000000"/>
                </a:solidFill>
                <a:effectLst/>
                <a:uLnTx/>
                <a:uFillTx/>
                <a:latin typeface="Calibri" panose="020F0502020204030204"/>
                <a:ea typeface="+mn-ea"/>
                <a:cs typeface="+mn-cs"/>
              </a:rPr>
              <a:t>Heart</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 J </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2023;44:2277–91</a:t>
            </a:r>
          </a:p>
        </p:txBody>
      </p:sp>
      <p:sp>
        <p:nvSpPr>
          <p:cNvPr id="7" name="Content Placeholder 2">
            <a:extLst>
              <a:ext uri="{FF2B5EF4-FFF2-40B4-BE49-F238E27FC236}">
                <a16:creationId xmlns:a16="http://schemas.microsoft.com/office/drawing/2014/main" id="{D67AD72A-9E5C-A988-F30C-B4C207B9AFF6}"/>
              </a:ext>
            </a:extLst>
          </p:cNvPr>
          <p:cNvSpPr txBox="1">
            <a:spLocks/>
          </p:cNvSpPr>
          <p:nvPr/>
        </p:nvSpPr>
        <p:spPr>
          <a:xfrm>
            <a:off x="838200" y="1429728"/>
            <a:ext cx="10515600" cy="5135871"/>
          </a:xfrm>
          <a:prstGeom prst="rect">
            <a:avLst/>
          </a:prstGeom>
        </p:spPr>
        <p:txBody>
          <a:bodyPr>
            <a:noAutofit/>
          </a:bodyPr>
          <a:lstStyle>
            <a:lvl1pPr marL="182711" indent="-182711" algn="l" defTabSz="913554" rtl="0" eaLnBrk="1" latinLnBrk="0" hangingPunct="1">
              <a:lnSpc>
                <a:spcPct val="90000"/>
              </a:lnSpc>
              <a:spcBef>
                <a:spcPts val="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1pPr>
            <a:lvl2pPr marL="548133"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2pPr>
            <a:lvl3pPr marL="913554"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3pPr>
            <a:lvl4pPr marL="1278976"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4pPr>
            <a:lvl5pPr marL="1644398" indent="-182711" algn="l" defTabSz="913554" rtl="0" eaLnBrk="1" latinLnBrk="0" hangingPunct="1">
              <a:lnSpc>
                <a:spcPct val="90000"/>
              </a:lnSpc>
              <a:spcBef>
                <a:spcPts val="500"/>
              </a:spcBef>
              <a:buFont typeface="Arial" panose="020B0604020202020204" pitchFamily="34" charset="0"/>
              <a:buChar char="•"/>
              <a:defRPr sz="1865" b="0" i="0" kern="1200">
                <a:solidFill>
                  <a:schemeClr val="tx1"/>
                </a:solidFill>
                <a:latin typeface="Calibri Light" panose="020F0302020204030204" pitchFamily="34" charset="0"/>
                <a:ea typeface="+mn-ea"/>
                <a:cs typeface="Calibri Light" panose="020F0302020204030204" pitchFamily="34" charset="0"/>
              </a:defRPr>
            </a:lvl5pPr>
            <a:lvl6pPr marL="2512274"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6pPr>
            <a:lvl7pPr marL="2969051"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7pPr>
            <a:lvl8pPr marL="3425828"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8pPr>
            <a:lvl9pPr marL="3882605" indent="-228389" algn="l" defTabSz="913554" rtl="0" eaLnBrk="1" latinLnBrk="0" hangingPunct="1">
              <a:lnSpc>
                <a:spcPct val="90000"/>
              </a:lnSpc>
              <a:spcBef>
                <a:spcPts val="500"/>
              </a:spcBef>
              <a:buFont typeface="Arial" panose="020B0604020202020204" pitchFamily="34" charset="0"/>
              <a:buChar char="•"/>
              <a:defRPr sz="1798" kern="1200">
                <a:solidFill>
                  <a:schemeClr val="tx1"/>
                </a:solidFill>
                <a:latin typeface="+mn-lt"/>
                <a:ea typeface="+mn-ea"/>
                <a:cs typeface="+mn-cs"/>
              </a:defRPr>
            </a:lvl9pPr>
          </a:lstStyle>
          <a:p>
            <a:pPr marL="0" marR="0" lvl="0" indent="0" algn="l" defTabSz="913554" rtl="0" eaLnBrk="1" fontAlgn="auto" latinLnBrk="0" hangingPunct="1">
              <a:lnSpc>
                <a:spcPct val="90000"/>
              </a:lnSpc>
              <a:spcAft>
                <a:spcPts val="120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Variable inheritance patterns:</a:t>
            </a:r>
          </a:p>
          <a:p>
            <a:pPr marL="0" marR="0" lvl="0" indent="0" algn="l" defTabSz="913554" rtl="0" eaLnBrk="1" fontAlgn="auto" latinLnBrk="0" hangingPunct="1">
              <a:lnSpc>
                <a:spcPct val="90000"/>
              </a:lnSpc>
              <a:spcAft>
                <a:spcPts val="600"/>
              </a:spcAft>
              <a:buClrTx/>
              <a:buSzTx/>
              <a:buFont typeface="Arial" panose="020B0604020202020204" pitchFamily="34" charset="0"/>
              <a:buNone/>
              <a:tabLst>
                <a:tab pos="461963" algn="l"/>
              </a:tabLst>
              <a:defRPr/>
            </a:pPr>
            <a:r>
              <a:rPr kumimoji="0" lang="en-US" sz="2000" b="1"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Autosomal semi-dominant</a:t>
            </a:r>
            <a:r>
              <a:rPr kumimoji="0" lang="en-US"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a:t>
            </a:r>
            <a:r>
              <a:rPr kumimoji="0" lang="en-US" sz="2000" b="0" i="0" u="none" strike="noStrike" kern="1200" cap="none" spc="0" normalizeH="0" baseline="0" noProof="0" dirty="0" err="1">
                <a:ln>
                  <a:noFill/>
                </a:ln>
                <a:solidFill>
                  <a:srgbClr val="000000"/>
                </a:solidFill>
                <a:effectLst/>
                <a:uLnTx/>
                <a:uFillTx/>
                <a:latin typeface="Calibri Light" panose="020F0302020204030204" pitchFamily="34" charset="0"/>
                <a:ea typeface="+mn-ea"/>
                <a:cs typeface="Calibri Light" panose="020F0302020204030204" pitchFamily="34" charset="0"/>
              </a:rPr>
              <a:t>ie</a:t>
            </a:r>
            <a:r>
              <a:rPr kumimoji="0" lang="en-US"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a:t>
            </a:r>
            <a:r>
              <a:rPr kumimoji="0" lang="en-US" sz="20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LDLR</a:t>
            </a:r>
            <a:r>
              <a:rPr kumimoji="0" lang="en-US"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a:t>
            </a:r>
            <a:r>
              <a:rPr kumimoji="0" lang="en-US" sz="20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APOB</a:t>
            </a:r>
            <a:r>
              <a:rPr kumimoji="0" lang="en-US"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and </a:t>
            </a:r>
            <a:r>
              <a:rPr kumimoji="0" lang="en-US" sz="20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PCSK9</a:t>
            </a:r>
            <a:r>
              <a:rPr kumimoji="0" lang="en-US"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genes)</a:t>
            </a:r>
          </a:p>
          <a:p>
            <a:pPr marL="914400" marR="0" lvl="1" indent="-182711" algn="l" defTabSz="913554" rtl="0" eaLnBrk="1" fontAlgn="auto" latinLnBrk="0" hangingPunct="1">
              <a:lnSpc>
                <a:spcPct val="90000"/>
              </a:lnSpc>
              <a:spcBef>
                <a:spcPts val="0"/>
              </a:spcBef>
              <a:spcAft>
                <a:spcPts val="600"/>
              </a:spcAft>
              <a:buClrTx/>
              <a:buSzTx/>
              <a:buFont typeface="Arial" panose="020B0604020202020204" pitchFamily="34" charset="0"/>
              <a:buChar char="•"/>
              <a:tabLst/>
              <a:defRPr/>
            </a:pPr>
            <a:r>
              <a:rPr kumimoji="0" lang="en-US" sz="2000" b="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Monogenic </a:t>
            </a:r>
            <a:r>
              <a:rPr kumimoji="0" lang="en-US" sz="2000" b="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two variants in the same gene) </a:t>
            </a:r>
          </a:p>
          <a:p>
            <a:pPr lvl="3">
              <a:spcBef>
                <a:spcPts val="0"/>
              </a:spcBef>
              <a:spcAft>
                <a:spcPts val="600"/>
              </a:spcAft>
              <a:defRPr/>
            </a:pP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Two copies of the identical variant (old terminology: ‘true’ or ‘simple’ </a:t>
            </a:r>
            <a:r>
              <a:rPr kumimoji="0" lang="en-US" sz="1800" b="0" i="0" u="none" strike="noStrike" kern="1200" cap="none" spc="0" normalizeH="0" baseline="0" noProof="0" dirty="0" err="1">
                <a:ln>
                  <a:noFill/>
                </a:ln>
                <a:solidFill>
                  <a:srgbClr val="000000"/>
                </a:solidFill>
                <a:effectLst/>
                <a:uLnTx/>
                <a:uFillTx/>
                <a:latin typeface="Calibri Light" panose="020F0302020204030204" pitchFamily="34" charset="0"/>
                <a:ea typeface="+mn-ea"/>
                <a:cs typeface="Calibri Light" panose="020F0302020204030204" pitchFamily="34" charset="0"/>
              </a:rPr>
              <a:t>HoFH</a:t>
            </a: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t>
            </a:r>
          </a:p>
          <a:p>
            <a:pPr lvl="3">
              <a:spcBef>
                <a:spcPts val="0"/>
              </a:spcBef>
              <a:spcAft>
                <a:spcPts val="600"/>
              </a:spcAft>
              <a:defRPr/>
            </a:pP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One copy each of two different variants (old terminology: ‘compound heterozygous FH’)</a:t>
            </a:r>
          </a:p>
          <a:p>
            <a:pPr marL="914400" marR="0" lvl="2" indent="-182711" algn="l" defTabSz="913554" rtl="0" eaLnBrk="1" fontAlgn="auto" latinLnBrk="0" hangingPunct="1">
              <a:lnSpc>
                <a:spcPct val="90000"/>
              </a:lnSpc>
              <a:spcBef>
                <a:spcPts val="0"/>
              </a:spcBef>
              <a:spcAft>
                <a:spcPts val="600"/>
              </a:spcAft>
              <a:buClrTx/>
              <a:buSzTx/>
              <a:buFont typeface="Arial" panose="020B0604020202020204" pitchFamily="34" charset="0"/>
              <a:buChar char="•"/>
              <a:tabLst/>
              <a:defRPr/>
            </a:pPr>
            <a:r>
              <a:rPr kumimoji="0" lang="en-US" sz="2000" b="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Digenic</a:t>
            </a:r>
            <a:r>
              <a:rPr kumimoji="0" lang="en-US" sz="2000" b="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 two different causal genes)</a:t>
            </a:r>
          </a:p>
          <a:p>
            <a:pPr marL="1278000" lvl="3">
              <a:spcBef>
                <a:spcPts val="0"/>
              </a:spcBef>
              <a:spcAft>
                <a:spcPts val="600"/>
              </a:spcAft>
              <a:defRPr/>
            </a:pP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One copy each of two different variants (old terminology: ‘double heterozygous FH’)</a:t>
            </a:r>
          </a:p>
          <a:p>
            <a:pPr marL="1278000" lvl="3">
              <a:spcBef>
                <a:spcPts val="0"/>
              </a:spcBef>
              <a:spcAft>
                <a:spcPts val="600"/>
              </a:spcAft>
              <a:buClr>
                <a:schemeClr val="tx1"/>
              </a:buClr>
              <a:defRPr/>
            </a:pPr>
            <a:r>
              <a:rPr kumimoji="0" lang="en-US" sz="1800" b="0" i="1" u="none" strike="noStrike" kern="1200" cap="none" spc="0" normalizeH="0" baseline="0" noProof="0" dirty="0">
                <a:ln>
                  <a:noFill/>
                </a:ln>
                <a:solidFill>
                  <a:srgbClr val="BB16A3">
                    <a:lumMod val="75000"/>
                  </a:srgbClr>
                </a:solidFill>
                <a:effectLst/>
                <a:uLnTx/>
                <a:uFillTx/>
                <a:latin typeface="Calibri Light" panose="020F0302020204030204" pitchFamily="34" charset="0"/>
                <a:ea typeface="+mn-ea"/>
                <a:cs typeface="Calibri Light" panose="020F0302020204030204" pitchFamily="34" charset="0"/>
              </a:rPr>
              <a:t>LDLR </a:t>
            </a:r>
            <a:r>
              <a:rPr kumimoji="0" lang="en-US" sz="1800" b="0" u="none" strike="noStrike" kern="1200" cap="none" spc="0" normalizeH="0" baseline="0" noProof="0" dirty="0">
                <a:ln>
                  <a:noFill/>
                </a:ln>
                <a:solidFill>
                  <a:srgbClr val="BB16A3">
                    <a:lumMod val="75000"/>
                  </a:srgbClr>
                </a:solidFill>
                <a:effectLst/>
                <a:uLnTx/>
                <a:uFillTx/>
                <a:latin typeface="Calibri Light" panose="020F0302020204030204" pitchFamily="34" charset="0"/>
                <a:ea typeface="+mn-ea"/>
                <a:cs typeface="Calibri Light" panose="020F0302020204030204" pitchFamily="34" charset="0"/>
              </a:rPr>
              <a:t>+</a:t>
            </a:r>
            <a:r>
              <a:rPr kumimoji="0" lang="en-US" sz="1800" b="0" i="1" u="none" strike="noStrike" kern="1200" cap="none" spc="0" normalizeH="0" baseline="0" noProof="0" dirty="0">
                <a:ln>
                  <a:noFill/>
                </a:ln>
                <a:solidFill>
                  <a:srgbClr val="BB16A3">
                    <a:lumMod val="75000"/>
                  </a:srgbClr>
                </a:solidFill>
                <a:effectLst/>
                <a:uLnTx/>
                <a:uFillTx/>
                <a:latin typeface="Calibri Light" panose="020F0302020204030204" pitchFamily="34" charset="0"/>
                <a:ea typeface="+mn-ea"/>
                <a:cs typeface="Calibri Light" panose="020F0302020204030204" pitchFamily="34" charset="0"/>
              </a:rPr>
              <a:t> APOB</a:t>
            </a: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a:t>
            </a:r>
            <a:r>
              <a:rPr kumimoji="0" lang="en-US" sz="1800" b="0" i="1"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mn-ea"/>
                <a:cs typeface="Calibri Light" panose="020F0302020204030204" pitchFamily="34" charset="0"/>
              </a:rPr>
              <a:t>LDLR </a:t>
            </a:r>
            <a:r>
              <a:rPr kumimoji="0" lang="en-US" sz="1800" b="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mn-ea"/>
                <a:cs typeface="Calibri Light" panose="020F0302020204030204" pitchFamily="34" charset="0"/>
              </a:rPr>
              <a:t>+</a:t>
            </a:r>
            <a:r>
              <a:rPr kumimoji="0" lang="en-US" sz="1800" b="0" i="1"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mn-ea"/>
                <a:cs typeface="Calibri Light" panose="020F0302020204030204" pitchFamily="34" charset="0"/>
              </a:rPr>
              <a:t> PCSK9</a:t>
            </a: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a:t>
            </a:r>
            <a:r>
              <a:rPr kumimoji="0" lang="en-US" sz="1800" b="0" i="1"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mn-ea"/>
                <a:cs typeface="Calibri Light" panose="020F0302020204030204" pitchFamily="34" charset="0"/>
              </a:rPr>
              <a:t>APOB </a:t>
            </a:r>
            <a:r>
              <a:rPr kumimoji="0" lang="en-US" sz="1800" b="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mn-ea"/>
                <a:cs typeface="Calibri Light" panose="020F0302020204030204" pitchFamily="34" charset="0"/>
              </a:rPr>
              <a:t>+ </a:t>
            </a:r>
            <a:r>
              <a:rPr kumimoji="0" lang="en-US" sz="1800" b="0" i="1"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mn-ea"/>
                <a:cs typeface="Calibri Light" panose="020F0302020204030204" pitchFamily="34" charset="0"/>
              </a:rPr>
              <a:t>PCSK9</a:t>
            </a:r>
          </a:p>
          <a:p>
            <a:pPr marL="0" marR="0" lvl="0" indent="0" algn="l" defTabSz="461963" rtl="0" eaLnBrk="1" fontAlgn="auto" latinLnBrk="0" hangingPunct="1">
              <a:lnSpc>
                <a:spcPct val="90000"/>
              </a:lnSpc>
              <a:spcBef>
                <a:spcPts val="1200"/>
              </a:spcBef>
              <a:spcAft>
                <a:spcPts val="600"/>
              </a:spcAft>
              <a:buClrTx/>
              <a:buSzTx/>
              <a:buFont typeface="Arial" panose="020B0604020202020204" pitchFamily="34" charset="0"/>
              <a:buNone/>
              <a:tabLst/>
              <a:defRPr/>
            </a:pPr>
            <a:r>
              <a:rPr kumimoji="0" lang="en-US" sz="2000" b="1"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Autosomal recessive </a:t>
            </a:r>
            <a:r>
              <a:rPr kumimoji="0" lang="en-US"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t>
            </a:r>
            <a:r>
              <a:rPr kumimoji="0" lang="en-US" sz="2000" b="0" i="0" u="none" strike="noStrike" kern="1200" cap="none" spc="0" normalizeH="0" baseline="0" noProof="0" dirty="0" err="1">
                <a:ln>
                  <a:noFill/>
                </a:ln>
                <a:solidFill>
                  <a:srgbClr val="000000"/>
                </a:solidFill>
                <a:effectLst/>
                <a:uLnTx/>
                <a:uFillTx/>
                <a:latin typeface="Calibri Light" panose="020F0302020204030204" pitchFamily="34" charset="0"/>
                <a:ea typeface="+mn-ea"/>
                <a:cs typeface="Calibri Light" panose="020F0302020204030204" pitchFamily="34" charset="0"/>
              </a:rPr>
              <a:t>ie</a:t>
            </a:r>
            <a:r>
              <a:rPr kumimoji="0" lang="en-US"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a:t>
            </a:r>
            <a:r>
              <a:rPr kumimoji="0" lang="en-US" sz="20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LDLRAP1</a:t>
            </a:r>
            <a:r>
              <a:rPr kumimoji="0" lang="en-US" sz="20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gene)</a:t>
            </a:r>
          </a:p>
          <a:p>
            <a:pPr lvl="3">
              <a:spcBef>
                <a:spcPts val="0"/>
              </a:spcBef>
              <a:spcAft>
                <a:spcPts val="600"/>
              </a:spcAft>
              <a:defRPr/>
            </a:pPr>
            <a:r>
              <a:rPr kumimoji="0" lang="en-US" sz="1800" b="0" i="0" u="none" strike="noStrike" kern="1200" cap="none" spc="0" normalizeH="0" baseline="0" noProof="0" dirty="0">
                <a:ln>
                  <a:noFill/>
                </a:ln>
                <a:solidFill>
                  <a:srgbClr val="000000"/>
                </a:solidFill>
                <a:effectLst/>
                <a:uLnTx/>
                <a:uFillTx/>
              </a:rPr>
              <a:t>Two copies of the identical variant (old terminology: ‘true’ or ‘simple</a:t>
            </a:r>
            <a:r>
              <a:rPr lang="en-US" sz="1800" dirty="0">
                <a:solidFill>
                  <a:srgbClr val="000000"/>
                </a:solidFill>
              </a:rPr>
              <a:t>’</a:t>
            </a:r>
            <a:r>
              <a:rPr kumimoji="0" lang="en-US" sz="1800" b="0" i="0" u="none" strike="noStrike" kern="1200" cap="none" spc="0" normalizeH="0" baseline="0" noProof="0" dirty="0">
                <a:ln>
                  <a:noFill/>
                </a:ln>
                <a:solidFill>
                  <a:srgbClr val="000000"/>
                </a:solidFill>
                <a:effectLst/>
                <a:uLnTx/>
                <a:uFillTx/>
              </a:rPr>
              <a:t> ARH)</a:t>
            </a:r>
          </a:p>
          <a:p>
            <a:pPr lvl="3">
              <a:spcBef>
                <a:spcPts val="0"/>
              </a:spcBef>
              <a:spcAft>
                <a:spcPts val="600"/>
              </a:spcAft>
              <a:defRPr/>
            </a:pPr>
            <a:r>
              <a:rPr kumimoji="0" lang="en-US" sz="1800" b="0" i="0" u="none" strike="noStrike" kern="1200" cap="none" spc="0" normalizeH="0" baseline="0" noProof="0" dirty="0">
                <a:ln>
                  <a:noFill/>
                </a:ln>
                <a:solidFill>
                  <a:srgbClr val="000000"/>
                </a:solidFill>
                <a:effectLst/>
                <a:uLnTx/>
                <a:uFillTx/>
              </a:rPr>
              <a:t>One copy each of two different variants (old terminology: ‘compound heterozygous ARH’)</a:t>
            </a:r>
          </a:p>
        </p:txBody>
      </p:sp>
      <p:pic>
        <p:nvPicPr>
          <p:cNvPr id="12" name="Graphic 11" descr="DNA with solid fill">
            <a:extLst>
              <a:ext uri="{FF2B5EF4-FFF2-40B4-BE49-F238E27FC236}">
                <a16:creationId xmlns:a16="http://schemas.microsoft.com/office/drawing/2014/main" id="{D4DA5293-8870-A56E-B107-ADC1409DD72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18561" y="1376412"/>
            <a:ext cx="425243" cy="425243"/>
          </a:xfrm>
          <a:prstGeom prst="rect">
            <a:avLst/>
          </a:prstGeom>
        </p:spPr>
      </p:pic>
      <p:pic>
        <p:nvPicPr>
          <p:cNvPr id="13" name="Graphic 12" descr="DNA with solid fill">
            <a:extLst>
              <a:ext uri="{FF2B5EF4-FFF2-40B4-BE49-F238E27FC236}">
                <a16:creationId xmlns:a16="http://schemas.microsoft.com/office/drawing/2014/main" id="{929851DB-A8D3-1024-117E-C96270E7CA8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2957" y="1670546"/>
            <a:ext cx="425243" cy="425243"/>
          </a:xfrm>
          <a:prstGeom prst="rect">
            <a:avLst/>
          </a:prstGeom>
        </p:spPr>
      </p:pic>
    </p:spTree>
    <p:extLst>
      <p:ext uri="{BB962C8B-B14F-4D97-AF65-F5344CB8AC3E}">
        <p14:creationId xmlns:p14="http://schemas.microsoft.com/office/powerpoint/2010/main" val="1626117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7">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7">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DFFB3B-0F6B-B138-148F-C6CD7504C69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4986822-9A2E-267D-38CA-6435C7915C7C}"/>
              </a:ext>
            </a:extLst>
          </p:cNvPr>
          <p:cNvSpPr>
            <a:spLocks noGrp="1"/>
          </p:cNvSpPr>
          <p:nvPr>
            <p:ph type="title"/>
          </p:nvPr>
        </p:nvSpPr>
        <p:spPr/>
        <p:txBody>
          <a:bodyPr/>
          <a:lstStyle/>
          <a:p>
            <a:r>
              <a:rPr lang="en-GB" dirty="0"/>
              <a:t>Genetic variability = phenotypic variability </a:t>
            </a:r>
          </a:p>
        </p:txBody>
      </p:sp>
      <p:sp>
        <p:nvSpPr>
          <p:cNvPr id="6" name="Footer Placeholder 3">
            <a:extLst>
              <a:ext uri="{FF2B5EF4-FFF2-40B4-BE49-F238E27FC236}">
                <a16:creationId xmlns:a16="http://schemas.microsoft.com/office/drawing/2014/main" id="{359E8F04-7AA4-2FB3-C6EC-6736D3C3DE0A}"/>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2D53F9C0-387D-CBE0-AF27-388639775CE2}"/>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24</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4" name="TextBox 3">
            <a:extLst>
              <a:ext uri="{FF2B5EF4-FFF2-40B4-BE49-F238E27FC236}">
                <a16:creationId xmlns:a16="http://schemas.microsoft.com/office/drawing/2014/main" id="{7F13BB08-47C3-EE5F-2144-5B40CFA7EC6C}"/>
              </a:ext>
            </a:extLst>
          </p:cNvPr>
          <p:cNvSpPr txBox="1"/>
          <p:nvPr/>
        </p:nvSpPr>
        <p:spPr>
          <a:xfrm>
            <a:off x="333340" y="5811511"/>
            <a:ext cx="10211173" cy="646331"/>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ARH, autosomal recessive hypercholesterolaemia;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APOB</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apolipoprotein B; FH, familial hypercholesterolaemia; LDL, low-density lipoprotein;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LDLR</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low-density lipoprotein receptor;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LDLRAP1</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low-density lipoprotein receptor adaptor protein 1;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PCSK9</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proprotein convertase subtilisin/</a:t>
            </a:r>
            <a:r>
              <a:rPr kumimoji="0" lang="en-GB" sz="1200" b="0" i="0" u="none" strike="noStrike" kern="1200" cap="none" spc="0" normalizeH="0" baseline="0" noProof="0" dirty="0" err="1">
                <a:ln>
                  <a:noFill/>
                </a:ln>
                <a:solidFill>
                  <a:srgbClr val="000000"/>
                </a:solidFill>
                <a:effectLst/>
                <a:uLnTx/>
                <a:uFillTx/>
                <a:latin typeface="Calibri" panose="020F0502020204030204"/>
                <a:ea typeface="+mn-ea"/>
                <a:cs typeface="+mn-cs"/>
              </a:rPr>
              <a:t>kexin</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 type 9. Cuchel M </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en-GB" sz="12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en-GB" sz="1200" b="0" i="1" u="none" strike="noStrike" kern="1200" cap="none" spc="0" normalizeH="0" baseline="0" noProof="0" dirty="0">
                <a:ln>
                  <a:noFill/>
                </a:ln>
                <a:solidFill>
                  <a:srgbClr val="000000"/>
                </a:solidFill>
                <a:effectLst/>
                <a:uLnTx/>
                <a:uFillTx/>
                <a:latin typeface="Calibri" panose="020F0502020204030204"/>
                <a:ea typeface="+mn-ea"/>
                <a:cs typeface="+mn-cs"/>
              </a:rPr>
              <a:t> Heart J </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2014;35:2146–57</a:t>
            </a:r>
          </a:p>
        </p:txBody>
      </p:sp>
      <p:grpSp>
        <p:nvGrpSpPr>
          <p:cNvPr id="3" name="Group 2">
            <a:extLst>
              <a:ext uri="{FF2B5EF4-FFF2-40B4-BE49-F238E27FC236}">
                <a16:creationId xmlns:a16="http://schemas.microsoft.com/office/drawing/2014/main" id="{FEB8CDA1-3F25-A2F7-084E-47936C0FB27C}"/>
              </a:ext>
            </a:extLst>
          </p:cNvPr>
          <p:cNvGrpSpPr/>
          <p:nvPr/>
        </p:nvGrpSpPr>
        <p:grpSpPr>
          <a:xfrm>
            <a:off x="1883765" y="1025801"/>
            <a:ext cx="8562777" cy="4889848"/>
            <a:chOff x="1883765" y="1102003"/>
            <a:chExt cx="8562777" cy="4889848"/>
          </a:xfrm>
        </p:grpSpPr>
        <p:grpSp>
          <p:nvGrpSpPr>
            <p:cNvPr id="63" name="Group 62">
              <a:extLst>
                <a:ext uri="{FF2B5EF4-FFF2-40B4-BE49-F238E27FC236}">
                  <a16:creationId xmlns:a16="http://schemas.microsoft.com/office/drawing/2014/main" id="{FFBB2CE1-BFC0-CB24-2161-42DF0777608E}"/>
                </a:ext>
              </a:extLst>
            </p:cNvPr>
            <p:cNvGrpSpPr/>
            <p:nvPr/>
          </p:nvGrpSpPr>
          <p:grpSpPr>
            <a:xfrm>
              <a:off x="1883765" y="1102003"/>
              <a:ext cx="8562777" cy="4889848"/>
              <a:chOff x="1883765" y="1102003"/>
              <a:chExt cx="8562777" cy="4889848"/>
            </a:xfrm>
          </p:grpSpPr>
          <p:sp>
            <p:nvSpPr>
              <p:cNvPr id="8" name="TextBox 7">
                <a:extLst>
                  <a:ext uri="{FF2B5EF4-FFF2-40B4-BE49-F238E27FC236}">
                    <a16:creationId xmlns:a16="http://schemas.microsoft.com/office/drawing/2014/main" id="{C5530B95-5C21-CDB6-C60E-1788406D79B9}"/>
                  </a:ext>
                </a:extLst>
              </p:cNvPr>
              <p:cNvSpPr txBox="1"/>
              <p:nvPr/>
            </p:nvSpPr>
            <p:spPr>
              <a:xfrm>
                <a:off x="2099380" y="1102003"/>
                <a:ext cx="1633589"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LDL cholesterol</a:t>
                </a:r>
                <a:endParaRPr kumimoji="0" lang="en-GB" sz="1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EFB55336-D3CA-C1DF-4121-2FD071FEF95A}"/>
                  </a:ext>
                </a:extLst>
              </p:cNvPr>
              <p:cNvSpPr txBox="1"/>
              <p:nvPr/>
            </p:nvSpPr>
            <p:spPr>
              <a:xfrm>
                <a:off x="1883765" y="1375887"/>
                <a:ext cx="844142" cy="369332"/>
              </a:xfrm>
              <a:prstGeom prst="rect">
                <a:avLst/>
              </a:prstGeom>
              <a:noFill/>
            </p:spPr>
            <p:txBody>
              <a:bodyPr wrap="none" r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mmol/L</a:t>
                </a:r>
                <a:endParaRPr kumimoji="0" lang="en-GB" sz="1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38E6B4C3-E24A-56E8-9AD4-23EFE1407ED8}"/>
                  </a:ext>
                </a:extLst>
              </p:cNvPr>
              <p:cNvSpPr txBox="1"/>
              <p:nvPr/>
            </p:nvSpPr>
            <p:spPr>
              <a:xfrm>
                <a:off x="3104442" y="1375887"/>
                <a:ext cx="716222" cy="369332"/>
              </a:xfrm>
              <a:prstGeom prst="rect">
                <a:avLst/>
              </a:prstGeom>
              <a:noFill/>
            </p:spPr>
            <p:txBody>
              <a:bodyPr wrap="none" l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mg/dL</a:t>
                </a:r>
                <a:endParaRPr kumimoji="0" lang="en-GB" sz="1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8650E5A8-31A9-8A89-819F-3A540B7C9B10}"/>
                  </a:ext>
                </a:extLst>
              </p:cNvPr>
              <p:cNvSpPr txBox="1"/>
              <p:nvPr/>
            </p:nvSpPr>
            <p:spPr>
              <a:xfrm>
                <a:off x="4159366" y="1102003"/>
                <a:ext cx="1177625"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Clinical diagnosis</a:t>
                </a:r>
                <a:endParaRPr kumimoji="0" lang="en-GB" sz="1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EC61DDD7-5AC5-12C0-A5CA-BE346A191F87}"/>
                  </a:ext>
                </a:extLst>
              </p:cNvPr>
              <p:cNvSpPr txBox="1"/>
              <p:nvPr/>
            </p:nvSpPr>
            <p:spPr>
              <a:xfrm>
                <a:off x="5875273" y="1102003"/>
                <a:ext cx="1177625"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Mutation diagnosis</a:t>
                </a:r>
                <a:endParaRPr kumimoji="0" lang="en-GB" sz="1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6D459CBE-8C76-F09A-23A1-20B54AA9DE02}"/>
                  </a:ext>
                </a:extLst>
              </p:cNvPr>
              <p:cNvSpPr txBox="1"/>
              <p:nvPr/>
            </p:nvSpPr>
            <p:spPr>
              <a:xfrm>
                <a:off x="5954043" y="1910896"/>
                <a:ext cx="1986696"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Homozygous </a:t>
                </a:r>
                <a:r>
                  <a:rPr kumimoji="0" lang="en-US" sz="1400" b="0" i="1" u="none" strike="noStrike" kern="1200" cap="none" spc="0" normalizeH="0" baseline="0" noProof="0" dirty="0">
                    <a:ln>
                      <a:noFill/>
                    </a:ln>
                    <a:solidFill>
                      <a:srgbClr val="000000"/>
                    </a:solidFill>
                    <a:effectLst/>
                    <a:uLnTx/>
                    <a:uFillTx/>
                    <a:latin typeface="Calibri" panose="020F0502020204030204"/>
                    <a:ea typeface="+mn-ea"/>
                    <a:cs typeface="+mn-cs"/>
                  </a:rPr>
                  <a:t>LDLR</a:t>
                </a: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 negative</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C9F0FE8A-B53C-B672-1192-EAF9B95F8796}"/>
                  </a:ext>
                </a:extLst>
              </p:cNvPr>
              <p:cNvSpPr txBox="1"/>
              <p:nvPr/>
            </p:nvSpPr>
            <p:spPr>
              <a:xfrm>
                <a:off x="6074567" y="2956414"/>
                <a:ext cx="1986696" cy="64633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Homozygous </a:t>
                </a:r>
                <a:r>
                  <a:rPr kumimoji="0" lang="en-US" sz="1400" b="0" i="1" u="none" strike="noStrike" kern="1200" cap="none" spc="0" normalizeH="0" baseline="0" noProof="0" dirty="0">
                    <a:ln>
                      <a:noFill/>
                    </a:ln>
                    <a:solidFill>
                      <a:srgbClr val="000000"/>
                    </a:solidFill>
                    <a:effectLst/>
                    <a:uLnTx/>
                    <a:uFillTx/>
                    <a:latin typeface="Calibri" panose="020F0502020204030204"/>
                    <a:ea typeface="+mn-ea"/>
                    <a:cs typeface="+mn-cs"/>
                  </a:rPr>
                  <a:t>LDLR</a:t>
                </a: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 defective or homozygous </a:t>
                </a:r>
                <a:r>
                  <a:rPr kumimoji="0" lang="en-US" sz="1400" b="0" i="1" u="none" strike="noStrike" kern="1200" cap="none" spc="0" normalizeH="0" baseline="0" noProof="0" dirty="0">
                    <a:ln>
                      <a:noFill/>
                    </a:ln>
                    <a:solidFill>
                      <a:srgbClr val="000000"/>
                    </a:solidFill>
                    <a:effectLst/>
                    <a:uLnTx/>
                    <a:uFillTx/>
                    <a:latin typeface="Calibri" panose="020F0502020204030204"/>
                    <a:ea typeface="+mn-ea"/>
                    <a:cs typeface="+mn-cs"/>
                  </a:rPr>
                  <a:t>LDLRAP1</a:t>
                </a: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/ARH</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9C3D6450-C577-AE23-DF71-8980FCA1DE38}"/>
                  </a:ext>
                </a:extLst>
              </p:cNvPr>
              <p:cNvSpPr txBox="1"/>
              <p:nvPr/>
            </p:nvSpPr>
            <p:spPr>
              <a:xfrm>
                <a:off x="8459846" y="2956414"/>
                <a:ext cx="1986696"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Compound heterozygous LDLR </a:t>
                </a:r>
                <a:r>
                  <a:rPr kumimoji="0" lang="en-US" sz="1400" b="0" i="1" u="none" strike="noStrike" kern="1200" cap="none" spc="0" normalizeH="0" baseline="0" noProof="0" dirty="0">
                    <a:ln>
                      <a:noFill/>
                    </a:ln>
                    <a:solidFill>
                      <a:srgbClr val="000000"/>
                    </a:solidFill>
                    <a:effectLst/>
                    <a:uLnTx/>
                    <a:uFillTx/>
                    <a:latin typeface="Calibri" panose="020F0502020204030204"/>
                    <a:ea typeface="+mn-ea"/>
                    <a:cs typeface="+mn-cs"/>
                  </a:rPr>
                  <a:t>APOB</a:t>
                </a: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a:t>
                </a:r>
                <a:r>
                  <a:rPr kumimoji="0" lang="en-US" sz="1400" b="0" i="1" u="none" strike="noStrike" kern="1200" cap="none" spc="0" normalizeH="0" baseline="0" noProof="0" dirty="0">
                    <a:ln>
                      <a:noFill/>
                    </a:ln>
                    <a:solidFill>
                      <a:srgbClr val="000000"/>
                    </a:solidFill>
                    <a:effectLst/>
                    <a:uLnTx/>
                    <a:uFillTx/>
                    <a:latin typeface="Calibri" panose="020F0502020204030204"/>
                    <a:ea typeface="+mn-ea"/>
                    <a:cs typeface="+mn-cs"/>
                  </a:rPr>
                  <a:t>PCSK9</a:t>
                </a:r>
                <a:endParaRPr kumimoji="0" lang="en-GB" sz="1400" b="0" i="1"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89AB7C09-6471-E669-C2F4-316A68532525}"/>
                  </a:ext>
                </a:extLst>
              </p:cNvPr>
              <p:cNvSpPr txBox="1"/>
              <p:nvPr/>
            </p:nvSpPr>
            <p:spPr>
              <a:xfrm>
                <a:off x="6250412" y="3933859"/>
                <a:ext cx="1986696"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Homozygous </a:t>
                </a:r>
                <a:r>
                  <a:rPr kumimoji="0" lang="en-US" sz="1400" b="0" i="1" u="none" strike="noStrike" kern="1200" cap="none" spc="0" normalizeH="0" baseline="0" noProof="0" dirty="0">
                    <a:ln>
                      <a:noFill/>
                    </a:ln>
                    <a:solidFill>
                      <a:srgbClr val="000000"/>
                    </a:solidFill>
                    <a:effectLst/>
                    <a:uLnTx/>
                    <a:uFillTx/>
                    <a:latin typeface="Calibri" panose="020F0502020204030204"/>
                    <a:ea typeface="+mn-ea"/>
                    <a:cs typeface="+mn-cs"/>
                  </a:rPr>
                  <a:t>APOB</a:t>
                </a: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 defect/ </a:t>
                </a:r>
                <a:r>
                  <a:rPr kumimoji="0" lang="en-US" sz="1400" b="0" i="1" u="none" strike="noStrike" kern="1200" cap="none" spc="0" normalizeH="0" baseline="0" noProof="0" dirty="0">
                    <a:ln>
                      <a:noFill/>
                    </a:ln>
                    <a:solidFill>
                      <a:srgbClr val="000000"/>
                    </a:solidFill>
                    <a:effectLst/>
                    <a:uLnTx/>
                    <a:uFillTx/>
                    <a:latin typeface="Calibri" panose="020F0502020204030204"/>
                    <a:ea typeface="+mn-ea"/>
                    <a:cs typeface="+mn-cs"/>
                  </a:rPr>
                  <a:t>PCSK9</a:t>
                </a: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 gain of function</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A3CCC43D-671F-439E-EE9C-205F542569A1}"/>
                  </a:ext>
                </a:extLst>
              </p:cNvPr>
              <p:cNvSpPr txBox="1"/>
              <p:nvPr/>
            </p:nvSpPr>
            <p:spPr>
              <a:xfrm>
                <a:off x="4194554" y="2956414"/>
                <a:ext cx="1311672"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Homozygous FH</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EB9736FE-013D-D272-B364-9272A7872B6F}"/>
                  </a:ext>
                </a:extLst>
              </p:cNvPr>
              <p:cNvSpPr txBox="1"/>
              <p:nvPr/>
            </p:nvSpPr>
            <p:spPr>
              <a:xfrm>
                <a:off x="4194554" y="4566808"/>
                <a:ext cx="1311672"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Heterozygous FH</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5F5B3BF2-18A4-9BA6-44F8-C801E7F3C21B}"/>
                  </a:ext>
                </a:extLst>
              </p:cNvPr>
              <p:cNvSpPr txBox="1"/>
              <p:nvPr/>
            </p:nvSpPr>
            <p:spPr>
              <a:xfrm>
                <a:off x="4194554" y="5160257"/>
                <a:ext cx="1727613"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Common </a:t>
                </a:r>
                <a:r>
                  <a:rPr kumimoji="0" lang="en-US" sz="14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57" name="Group 56">
                <a:extLst>
                  <a:ext uri="{FF2B5EF4-FFF2-40B4-BE49-F238E27FC236}">
                    <a16:creationId xmlns:a16="http://schemas.microsoft.com/office/drawing/2014/main" id="{B3FA251B-AAF9-4056-A2EC-2291D735BA75}"/>
                  </a:ext>
                </a:extLst>
              </p:cNvPr>
              <p:cNvGrpSpPr/>
              <p:nvPr/>
            </p:nvGrpSpPr>
            <p:grpSpPr>
              <a:xfrm>
                <a:off x="2366149" y="2568121"/>
                <a:ext cx="1100051" cy="3423730"/>
                <a:chOff x="2356210" y="2568121"/>
                <a:chExt cx="1100051" cy="3423730"/>
              </a:xfrm>
            </p:grpSpPr>
            <p:grpSp>
              <p:nvGrpSpPr>
                <p:cNvPr id="26" name="Group 25">
                  <a:extLst>
                    <a:ext uri="{FF2B5EF4-FFF2-40B4-BE49-F238E27FC236}">
                      <a16:creationId xmlns:a16="http://schemas.microsoft.com/office/drawing/2014/main" id="{893A7F19-7909-1346-ADD3-58A8531CC71F}"/>
                    </a:ext>
                  </a:extLst>
                </p:cNvPr>
                <p:cNvGrpSpPr/>
                <p:nvPr/>
              </p:nvGrpSpPr>
              <p:grpSpPr>
                <a:xfrm>
                  <a:off x="3094503" y="2568121"/>
                  <a:ext cx="361758" cy="3423730"/>
                  <a:chOff x="3094503" y="2568121"/>
                  <a:chExt cx="361758" cy="3423730"/>
                </a:xfrm>
              </p:grpSpPr>
              <p:sp>
                <p:nvSpPr>
                  <p:cNvPr id="20" name="TextBox 19">
                    <a:extLst>
                      <a:ext uri="{FF2B5EF4-FFF2-40B4-BE49-F238E27FC236}">
                        <a16:creationId xmlns:a16="http://schemas.microsoft.com/office/drawing/2014/main" id="{38CE95F2-5AF7-0A64-97CE-1368BE7C8B27}"/>
                      </a:ext>
                    </a:extLst>
                  </p:cNvPr>
                  <p:cNvSpPr txBox="1"/>
                  <p:nvPr/>
                </p:nvSpPr>
                <p:spPr>
                  <a:xfrm>
                    <a:off x="3094503" y="2568121"/>
                    <a:ext cx="361758"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770</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8DD47B23-7F5A-724A-151C-3CD01BD40BD7}"/>
                      </a:ext>
                    </a:extLst>
                  </p:cNvPr>
                  <p:cNvSpPr txBox="1"/>
                  <p:nvPr/>
                </p:nvSpPr>
                <p:spPr>
                  <a:xfrm>
                    <a:off x="3094503" y="3403485"/>
                    <a:ext cx="361758"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580</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0A43C649-379C-C8A4-6BD5-6AC566108D77}"/>
                      </a:ext>
                    </a:extLst>
                  </p:cNvPr>
                  <p:cNvSpPr txBox="1"/>
                  <p:nvPr/>
                </p:nvSpPr>
                <p:spPr>
                  <a:xfrm>
                    <a:off x="3094503" y="3723451"/>
                    <a:ext cx="361758"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500</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F3C4FDCE-D226-8CAB-5C98-4651D22D1F21}"/>
                      </a:ext>
                    </a:extLst>
                  </p:cNvPr>
                  <p:cNvSpPr txBox="1"/>
                  <p:nvPr/>
                </p:nvSpPr>
                <p:spPr>
                  <a:xfrm>
                    <a:off x="3094503" y="4243857"/>
                    <a:ext cx="361758"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390</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12BB00BF-01E9-0044-94E0-37EA62006627}"/>
                      </a:ext>
                    </a:extLst>
                  </p:cNvPr>
                  <p:cNvSpPr txBox="1"/>
                  <p:nvPr/>
                </p:nvSpPr>
                <p:spPr>
                  <a:xfrm>
                    <a:off x="3094503" y="5073162"/>
                    <a:ext cx="361758"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190</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F48D6543-D953-DE04-6650-9FBACAC8A004}"/>
                      </a:ext>
                    </a:extLst>
                  </p:cNvPr>
                  <p:cNvSpPr txBox="1"/>
                  <p:nvPr/>
                </p:nvSpPr>
                <p:spPr>
                  <a:xfrm>
                    <a:off x="3094503" y="5776407"/>
                    <a:ext cx="361758" cy="21544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9E1861D1-72F3-1380-655D-571B5C216D99}"/>
                    </a:ext>
                  </a:extLst>
                </p:cNvPr>
                <p:cNvGrpSpPr/>
                <p:nvPr/>
              </p:nvGrpSpPr>
              <p:grpSpPr>
                <a:xfrm>
                  <a:off x="2356210" y="2568121"/>
                  <a:ext cx="361758" cy="3423730"/>
                  <a:chOff x="1276518" y="2496168"/>
                  <a:chExt cx="361758" cy="3423730"/>
                </a:xfrm>
              </p:grpSpPr>
              <p:sp>
                <p:nvSpPr>
                  <p:cNvPr id="28" name="TextBox 27">
                    <a:extLst>
                      <a:ext uri="{FF2B5EF4-FFF2-40B4-BE49-F238E27FC236}">
                        <a16:creationId xmlns:a16="http://schemas.microsoft.com/office/drawing/2014/main" id="{453E10CD-39DB-106F-3E19-B35C5CF7F315}"/>
                      </a:ext>
                    </a:extLst>
                  </p:cNvPr>
                  <p:cNvSpPr txBox="1"/>
                  <p:nvPr/>
                </p:nvSpPr>
                <p:spPr>
                  <a:xfrm>
                    <a:off x="1276518" y="2496168"/>
                    <a:ext cx="361758" cy="215444"/>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20</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55DC8E9D-0F3C-CDB7-6084-70C91C266FC1}"/>
                      </a:ext>
                    </a:extLst>
                  </p:cNvPr>
                  <p:cNvSpPr txBox="1"/>
                  <p:nvPr/>
                </p:nvSpPr>
                <p:spPr>
                  <a:xfrm>
                    <a:off x="1276518" y="3331532"/>
                    <a:ext cx="361758" cy="215444"/>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15</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979CBB60-6273-9338-E257-AAC91B3A86B0}"/>
                      </a:ext>
                    </a:extLst>
                  </p:cNvPr>
                  <p:cNvSpPr txBox="1"/>
                  <p:nvPr/>
                </p:nvSpPr>
                <p:spPr>
                  <a:xfrm>
                    <a:off x="1276518" y="3651498"/>
                    <a:ext cx="361758" cy="215444"/>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13</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 name="TextBox 30">
                    <a:extLst>
                      <a:ext uri="{FF2B5EF4-FFF2-40B4-BE49-F238E27FC236}">
                        <a16:creationId xmlns:a16="http://schemas.microsoft.com/office/drawing/2014/main" id="{70554FAA-EBCF-686A-F2DC-8AA1BB83A315}"/>
                      </a:ext>
                    </a:extLst>
                  </p:cNvPr>
                  <p:cNvSpPr txBox="1"/>
                  <p:nvPr/>
                </p:nvSpPr>
                <p:spPr>
                  <a:xfrm>
                    <a:off x="1276518" y="4171904"/>
                    <a:ext cx="361758" cy="215444"/>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10</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4F4DC1CA-5266-7D5B-7A9E-700E9814152A}"/>
                      </a:ext>
                    </a:extLst>
                  </p:cNvPr>
                  <p:cNvSpPr txBox="1"/>
                  <p:nvPr/>
                </p:nvSpPr>
                <p:spPr>
                  <a:xfrm>
                    <a:off x="1276518" y="5001209"/>
                    <a:ext cx="361758" cy="215444"/>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5</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B794D75E-F84F-5E63-4FB3-E61999149451}"/>
                      </a:ext>
                    </a:extLst>
                  </p:cNvPr>
                  <p:cNvSpPr txBox="1"/>
                  <p:nvPr/>
                </p:nvSpPr>
                <p:spPr>
                  <a:xfrm>
                    <a:off x="1276518" y="5704454"/>
                    <a:ext cx="361758" cy="215444"/>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GB" sz="14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cxnSp>
            <p:nvCxnSpPr>
              <p:cNvPr id="39" name="Straight Arrow Connector 38">
                <a:extLst>
                  <a:ext uri="{FF2B5EF4-FFF2-40B4-BE49-F238E27FC236}">
                    <a16:creationId xmlns:a16="http://schemas.microsoft.com/office/drawing/2014/main" id="{ABEFD03F-1418-42C5-C169-5F677C25949E}"/>
                  </a:ext>
                </a:extLst>
              </p:cNvPr>
              <p:cNvCxnSpPr>
                <a:cxnSpLocks/>
              </p:cNvCxnSpPr>
              <p:nvPr/>
            </p:nvCxnSpPr>
            <p:spPr>
              <a:xfrm flipV="1">
                <a:off x="5818123" y="1800225"/>
                <a:ext cx="0" cy="1710000"/>
              </a:xfrm>
              <a:prstGeom prst="straightConnector1">
                <a:avLst/>
              </a:prstGeom>
              <a:ln w="12700">
                <a:solidFill>
                  <a:schemeClr val="accent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EFD1CE13-39D8-3274-8D2F-FCA6FEEA7331}"/>
                  </a:ext>
                </a:extLst>
              </p:cNvPr>
              <p:cNvCxnSpPr>
                <a:cxnSpLocks/>
              </p:cNvCxnSpPr>
              <p:nvPr/>
            </p:nvCxnSpPr>
            <p:spPr>
              <a:xfrm flipV="1">
                <a:off x="5975286" y="2601119"/>
                <a:ext cx="0" cy="1710000"/>
              </a:xfrm>
              <a:prstGeom prst="straightConnector1">
                <a:avLst/>
              </a:prstGeom>
              <a:ln w="12700">
                <a:solidFill>
                  <a:schemeClr val="accent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41" name="Straight Arrow Connector 40">
                <a:extLst>
                  <a:ext uri="{FF2B5EF4-FFF2-40B4-BE49-F238E27FC236}">
                    <a16:creationId xmlns:a16="http://schemas.microsoft.com/office/drawing/2014/main" id="{D9A3F450-B157-B564-AACF-C843CA374E71}"/>
                  </a:ext>
                </a:extLst>
              </p:cNvPr>
              <p:cNvCxnSpPr>
                <a:cxnSpLocks/>
              </p:cNvCxnSpPr>
              <p:nvPr/>
            </p:nvCxnSpPr>
            <p:spPr>
              <a:xfrm flipV="1">
                <a:off x="6132448" y="3823081"/>
                <a:ext cx="0" cy="849600"/>
              </a:xfrm>
              <a:prstGeom prst="straightConnector1">
                <a:avLst/>
              </a:prstGeom>
              <a:ln w="12700">
                <a:solidFill>
                  <a:schemeClr val="accent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43" name="Straight Arrow Connector 42">
                <a:extLst>
                  <a:ext uri="{FF2B5EF4-FFF2-40B4-BE49-F238E27FC236}">
                    <a16:creationId xmlns:a16="http://schemas.microsoft.com/office/drawing/2014/main" id="{69FD40BD-7387-FD02-4971-B92F41945DEB}"/>
                  </a:ext>
                </a:extLst>
              </p:cNvPr>
              <p:cNvCxnSpPr>
                <a:cxnSpLocks/>
              </p:cNvCxnSpPr>
              <p:nvPr/>
            </p:nvCxnSpPr>
            <p:spPr>
              <a:xfrm flipV="1">
                <a:off x="8342615" y="2601119"/>
                <a:ext cx="0" cy="1710000"/>
              </a:xfrm>
              <a:prstGeom prst="straightConnector1">
                <a:avLst/>
              </a:prstGeom>
              <a:ln w="12700">
                <a:solidFill>
                  <a:schemeClr val="accent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48C79A9C-EA4A-689B-E959-533A577DCBD5}"/>
                  </a:ext>
                </a:extLst>
              </p:cNvPr>
              <p:cNvGrpSpPr/>
              <p:nvPr/>
            </p:nvGrpSpPr>
            <p:grpSpPr>
              <a:xfrm>
                <a:off x="2790174" y="1800225"/>
                <a:ext cx="252000" cy="4093724"/>
                <a:chOff x="2792770" y="1800225"/>
                <a:chExt cx="252000" cy="4093724"/>
              </a:xfrm>
            </p:grpSpPr>
            <p:cxnSp>
              <p:nvCxnSpPr>
                <p:cNvPr id="36" name="Straight Arrow Connector 35">
                  <a:extLst>
                    <a:ext uri="{FF2B5EF4-FFF2-40B4-BE49-F238E27FC236}">
                      <a16:creationId xmlns:a16="http://schemas.microsoft.com/office/drawing/2014/main" id="{7E80483B-5064-3E8E-BAB7-32491DEEB4A2}"/>
                    </a:ext>
                  </a:extLst>
                </p:cNvPr>
                <p:cNvCxnSpPr>
                  <a:cxnSpLocks/>
                </p:cNvCxnSpPr>
                <p:nvPr/>
              </p:nvCxnSpPr>
              <p:spPr>
                <a:xfrm flipV="1">
                  <a:off x="2918770" y="1800225"/>
                  <a:ext cx="0" cy="4093724"/>
                </a:xfrm>
                <a:prstGeom prst="straightConnector1">
                  <a:avLst/>
                </a:prstGeom>
                <a:ln w="127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AC8C105C-B302-E5FA-CB2D-20B7A77E81C3}"/>
                    </a:ext>
                  </a:extLst>
                </p:cNvPr>
                <p:cNvGrpSpPr/>
                <p:nvPr/>
              </p:nvGrpSpPr>
              <p:grpSpPr>
                <a:xfrm>
                  <a:off x="2792770" y="2681423"/>
                  <a:ext cx="252000" cy="3212526"/>
                  <a:chOff x="2792770" y="2681423"/>
                  <a:chExt cx="252000" cy="3212526"/>
                </a:xfrm>
              </p:grpSpPr>
              <p:cxnSp>
                <p:nvCxnSpPr>
                  <p:cNvPr id="45" name="Straight Connector 44">
                    <a:extLst>
                      <a:ext uri="{FF2B5EF4-FFF2-40B4-BE49-F238E27FC236}">
                        <a16:creationId xmlns:a16="http://schemas.microsoft.com/office/drawing/2014/main" id="{08F4DA96-8726-58D7-78C0-53AC357DFBC4}"/>
                      </a:ext>
                    </a:extLst>
                  </p:cNvPr>
                  <p:cNvCxnSpPr>
                    <a:cxnSpLocks/>
                  </p:cNvCxnSpPr>
                  <p:nvPr/>
                </p:nvCxnSpPr>
                <p:spPr>
                  <a:xfrm>
                    <a:off x="2792770" y="2681423"/>
                    <a:ext cx="252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4462C2D-093F-1565-D4AA-F6AD3D7B39C7}"/>
                      </a:ext>
                    </a:extLst>
                  </p:cNvPr>
                  <p:cNvCxnSpPr>
                    <a:cxnSpLocks/>
                  </p:cNvCxnSpPr>
                  <p:nvPr/>
                </p:nvCxnSpPr>
                <p:spPr>
                  <a:xfrm>
                    <a:off x="2792770" y="3522470"/>
                    <a:ext cx="252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7407D39-CCB1-B625-8E8F-83A07207D5D3}"/>
                      </a:ext>
                    </a:extLst>
                  </p:cNvPr>
                  <p:cNvCxnSpPr>
                    <a:cxnSpLocks/>
                  </p:cNvCxnSpPr>
                  <p:nvPr/>
                </p:nvCxnSpPr>
                <p:spPr>
                  <a:xfrm>
                    <a:off x="2792770" y="3834277"/>
                    <a:ext cx="252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4273703-90EE-B71C-2B95-CFB0330B14F4}"/>
                      </a:ext>
                    </a:extLst>
                  </p:cNvPr>
                  <p:cNvCxnSpPr>
                    <a:cxnSpLocks/>
                  </p:cNvCxnSpPr>
                  <p:nvPr/>
                </p:nvCxnSpPr>
                <p:spPr>
                  <a:xfrm>
                    <a:off x="2792770" y="4350458"/>
                    <a:ext cx="252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114D483-42AE-B50C-C38D-35F84A9AA91E}"/>
                      </a:ext>
                    </a:extLst>
                  </p:cNvPr>
                  <p:cNvCxnSpPr>
                    <a:cxnSpLocks/>
                  </p:cNvCxnSpPr>
                  <p:nvPr/>
                </p:nvCxnSpPr>
                <p:spPr>
                  <a:xfrm>
                    <a:off x="2792770" y="5185255"/>
                    <a:ext cx="252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A544F82-782D-A805-8E44-4CFAB148638B}"/>
                      </a:ext>
                    </a:extLst>
                  </p:cNvPr>
                  <p:cNvCxnSpPr>
                    <a:cxnSpLocks/>
                  </p:cNvCxnSpPr>
                  <p:nvPr/>
                </p:nvCxnSpPr>
                <p:spPr>
                  <a:xfrm>
                    <a:off x="2792770" y="5893949"/>
                    <a:ext cx="252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53" name="Right Brace 52">
              <a:extLst>
                <a:ext uri="{FF2B5EF4-FFF2-40B4-BE49-F238E27FC236}">
                  <a16:creationId xmlns:a16="http://schemas.microsoft.com/office/drawing/2014/main" id="{84190FF6-40E2-E763-8961-139740FBEE3B}"/>
                </a:ext>
              </a:extLst>
            </p:cNvPr>
            <p:cNvSpPr/>
            <p:nvPr/>
          </p:nvSpPr>
          <p:spPr>
            <a:xfrm>
              <a:off x="3740653" y="5050372"/>
              <a:ext cx="150667" cy="702057"/>
            </a:xfrm>
            <a:prstGeom prst="rightBrace">
              <a:avLst>
                <a:gd name="adj1" fmla="val 68348"/>
                <a:gd name="adj2" fmla="val 50000"/>
              </a:avLst>
            </a:prstGeom>
            <a:ln w="2540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 name="Right Brace 54">
              <a:extLst>
                <a:ext uri="{FF2B5EF4-FFF2-40B4-BE49-F238E27FC236}">
                  <a16:creationId xmlns:a16="http://schemas.microsoft.com/office/drawing/2014/main" id="{5361AAD1-6EE1-6441-5733-7FBF61AFD29E}"/>
                </a:ext>
              </a:extLst>
            </p:cNvPr>
            <p:cNvSpPr/>
            <p:nvPr/>
          </p:nvSpPr>
          <p:spPr>
            <a:xfrm>
              <a:off x="3740653" y="3647300"/>
              <a:ext cx="150667" cy="1558715"/>
            </a:xfrm>
            <a:prstGeom prst="rightBrace">
              <a:avLst>
                <a:gd name="adj1" fmla="val 68348"/>
                <a:gd name="adj2" fmla="val 50000"/>
              </a:avLst>
            </a:prstGeom>
            <a:ln w="25400">
              <a:solidFill>
                <a:srgbClr val="789904"/>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 name="Right Brace 55">
              <a:extLst>
                <a:ext uri="{FF2B5EF4-FFF2-40B4-BE49-F238E27FC236}">
                  <a16:creationId xmlns:a16="http://schemas.microsoft.com/office/drawing/2014/main" id="{1B97C11A-4B1F-F996-C3FC-971F9E3AB0A2}"/>
                </a:ext>
              </a:extLst>
            </p:cNvPr>
            <p:cNvSpPr/>
            <p:nvPr/>
          </p:nvSpPr>
          <p:spPr>
            <a:xfrm>
              <a:off x="3740653" y="1720079"/>
              <a:ext cx="150667" cy="2109377"/>
            </a:xfrm>
            <a:prstGeom prst="rightBrace">
              <a:avLst>
                <a:gd name="adj1" fmla="val 68348"/>
                <a:gd name="adj2" fmla="val 50000"/>
              </a:avLst>
            </a:prstGeom>
            <a:ln w="254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2567013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182DB7-98EF-B9B8-A140-2B74E425D6E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B1EEDFB-FAA5-A988-E6E4-E8B9B2735165}"/>
              </a:ext>
            </a:extLst>
          </p:cNvPr>
          <p:cNvSpPr>
            <a:spLocks noGrp="1"/>
          </p:cNvSpPr>
          <p:nvPr>
            <p:ph type="title"/>
          </p:nvPr>
        </p:nvSpPr>
        <p:spPr/>
        <p:txBody>
          <a:bodyPr/>
          <a:lstStyle/>
          <a:p>
            <a:r>
              <a:rPr lang="en-GB" dirty="0"/>
              <a:t>2023 EAS consensus: Initial assessment </a:t>
            </a:r>
          </a:p>
        </p:txBody>
      </p:sp>
      <p:sp>
        <p:nvSpPr>
          <p:cNvPr id="6" name="Footer Placeholder 3">
            <a:extLst>
              <a:ext uri="{FF2B5EF4-FFF2-40B4-BE49-F238E27FC236}">
                <a16:creationId xmlns:a16="http://schemas.microsoft.com/office/drawing/2014/main" id="{E0DC8C0B-0CE5-A598-8193-0706592801B9}"/>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EC49E1A1-8CD7-FE58-6DC0-A7A2D6A3B3AC}"/>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25</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4" name="TextBox 3">
            <a:extLst>
              <a:ext uri="{FF2B5EF4-FFF2-40B4-BE49-F238E27FC236}">
                <a16:creationId xmlns:a16="http://schemas.microsoft.com/office/drawing/2014/main" id="{3CE1A05A-8B81-30F0-5DCB-5691E0F10A8E}"/>
              </a:ext>
            </a:extLst>
          </p:cNvPr>
          <p:cNvSpPr txBox="1"/>
          <p:nvPr/>
        </p:nvSpPr>
        <p:spPr>
          <a:xfrm>
            <a:off x="333342" y="6180843"/>
            <a:ext cx="10927290" cy="276999"/>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EAS,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European</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Atherosclerosis</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Society;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Lp</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(a),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lipoprotein</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 1.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Cuchel</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M </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fr-FR" sz="12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1" u="none" strike="noStrike" kern="1200" cap="none" spc="0" normalizeH="0" baseline="0" noProof="0" dirty="0" err="1">
                <a:ln>
                  <a:noFill/>
                </a:ln>
                <a:solidFill>
                  <a:srgbClr val="000000"/>
                </a:solidFill>
                <a:effectLst/>
                <a:uLnTx/>
                <a:uFillTx/>
                <a:latin typeface="Calibri" panose="020F0502020204030204"/>
                <a:ea typeface="+mn-ea"/>
                <a:cs typeface="+mn-cs"/>
              </a:rPr>
              <a:t>Heart</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 J </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2023;44:2277–91; 2. Clinical opinion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based</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on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clinical</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experience</a:t>
            </a:r>
          </a:p>
        </p:txBody>
      </p:sp>
      <p:grpSp>
        <p:nvGrpSpPr>
          <p:cNvPr id="7" name="Group 6">
            <a:extLst>
              <a:ext uri="{FF2B5EF4-FFF2-40B4-BE49-F238E27FC236}">
                <a16:creationId xmlns:a16="http://schemas.microsoft.com/office/drawing/2014/main" id="{78DE77E1-ACA5-2C24-C059-F823E347862E}"/>
              </a:ext>
            </a:extLst>
          </p:cNvPr>
          <p:cNvGrpSpPr/>
          <p:nvPr/>
        </p:nvGrpSpPr>
        <p:grpSpPr>
          <a:xfrm>
            <a:off x="867076" y="2338624"/>
            <a:ext cx="10486724" cy="4126520"/>
            <a:chOff x="867076" y="1761424"/>
            <a:chExt cx="10486724" cy="4132434"/>
          </a:xfrm>
        </p:grpSpPr>
        <p:grpSp>
          <p:nvGrpSpPr>
            <p:cNvPr id="8" name="Group 7">
              <a:extLst>
                <a:ext uri="{FF2B5EF4-FFF2-40B4-BE49-F238E27FC236}">
                  <a16:creationId xmlns:a16="http://schemas.microsoft.com/office/drawing/2014/main" id="{70D54949-792F-F173-C635-A512A25ADEC0}"/>
                </a:ext>
              </a:extLst>
            </p:cNvPr>
            <p:cNvGrpSpPr/>
            <p:nvPr/>
          </p:nvGrpSpPr>
          <p:grpSpPr>
            <a:xfrm>
              <a:off x="867076" y="1761424"/>
              <a:ext cx="10486724" cy="4132434"/>
              <a:chOff x="724677" y="1542311"/>
              <a:chExt cx="10296000" cy="4132431"/>
            </a:xfrm>
          </p:grpSpPr>
          <p:sp>
            <p:nvSpPr>
              <p:cNvPr id="13" name="Rectangle 12">
                <a:extLst>
                  <a:ext uri="{FF2B5EF4-FFF2-40B4-BE49-F238E27FC236}">
                    <a16:creationId xmlns:a16="http://schemas.microsoft.com/office/drawing/2014/main" id="{C5BFBAAF-2405-8DE1-7AAE-01043029DA9C}"/>
                  </a:ext>
                </a:extLst>
              </p:cNvPr>
              <p:cNvSpPr/>
              <p:nvPr/>
            </p:nvSpPr>
            <p:spPr>
              <a:xfrm>
                <a:off x="6352880" y="2823061"/>
                <a:ext cx="2868117" cy="2851681"/>
              </a:xfrm>
              <a:prstGeom prst="rect">
                <a:avLst/>
              </a:prstGeom>
              <a:noFill/>
              <a:ln w="28575" cap="flat" cmpd="sng" algn="ctr">
                <a:noFill/>
                <a:prstDash val="solid"/>
                <a:miter lim="800000"/>
              </a:ln>
              <a:effectLst/>
            </p:spPr>
            <p:txBody>
              <a:bodyPr rtlCol="0" anchor="ctr"/>
              <a:lstStyle/>
              <a:p>
                <a:pPr marL="0" marR="0" lvl="0" indent="0" algn="ctr"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107A0FB3-AF00-A481-3825-1B8F5E82BA0D}"/>
                  </a:ext>
                </a:extLst>
              </p:cNvPr>
              <p:cNvGrpSpPr/>
              <p:nvPr/>
            </p:nvGrpSpPr>
            <p:grpSpPr>
              <a:xfrm>
                <a:off x="724677" y="1542311"/>
                <a:ext cx="10296000" cy="2419401"/>
                <a:chOff x="1884499" y="1511432"/>
                <a:chExt cx="8423002" cy="2142178"/>
              </a:xfrm>
            </p:grpSpPr>
            <p:sp>
              <p:nvSpPr>
                <p:cNvPr id="15" name="Rectangle 14">
                  <a:extLst>
                    <a:ext uri="{FF2B5EF4-FFF2-40B4-BE49-F238E27FC236}">
                      <a16:creationId xmlns:a16="http://schemas.microsoft.com/office/drawing/2014/main" id="{459BDED3-A564-4C35-6976-0AAE29503ADF}"/>
                    </a:ext>
                  </a:extLst>
                </p:cNvPr>
                <p:cNvSpPr/>
                <p:nvPr/>
              </p:nvSpPr>
              <p:spPr>
                <a:xfrm>
                  <a:off x="1884499" y="1511432"/>
                  <a:ext cx="8423002" cy="906848"/>
                </a:xfrm>
                <a:prstGeom prst="rect">
                  <a:avLst/>
                </a:prstGeom>
                <a:solidFill>
                  <a:srgbClr val="FFFFFF"/>
                </a:solidFill>
                <a:ln w="25400" cap="flat" cmpd="sng" algn="ctr">
                  <a:solidFill>
                    <a:srgbClr val="FFFFFF">
                      <a:lumMod val="85000"/>
                    </a:srgbClr>
                  </a:solidFill>
                  <a:prstDash val="solid"/>
                  <a:miter lim="800000"/>
                </a:ln>
                <a:effectLst/>
              </p:spPr>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206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GB" sz="2800" b="1" i="0" u="none" strike="noStrike" kern="1200" cap="none" spc="0" normalizeH="0" baseline="0" noProof="0" dirty="0">
                      <a:ln>
                        <a:noFill/>
                      </a:ln>
                      <a:solidFill>
                        <a:srgbClr val="000000"/>
                      </a:solidFill>
                      <a:effectLst/>
                      <a:uLnTx/>
                      <a:uFillTx/>
                      <a:latin typeface="Calibri" panose="020F0502020204030204"/>
                      <a:ea typeface="+mn-ea"/>
                      <a:cs typeface="+mn-cs"/>
                    </a:rPr>
                    <a:t>Comprehensive laboratory assessment</a:t>
                  </a:r>
                  <a:r>
                    <a:rPr kumimoji="0" lang="en-GB" sz="2800" b="1" i="0" u="none" strike="noStrike" kern="1200" cap="none" spc="0" normalizeH="0" baseline="30000" noProof="0" dirty="0">
                      <a:ln>
                        <a:noFill/>
                      </a:ln>
                      <a:solidFill>
                        <a:srgbClr val="000000"/>
                      </a:solidFill>
                      <a:effectLst/>
                      <a:uLnTx/>
                      <a:uFillTx/>
                      <a:latin typeface="Calibri" panose="020F0502020204030204"/>
                      <a:ea typeface="+mn-ea"/>
                      <a:cs typeface="+mn-cs"/>
                    </a:rPr>
                    <a:t>1</a:t>
                  </a:r>
                  <a:endParaRPr kumimoji="0" lang="en-GB" sz="2800" b="0" i="0" u="none" strike="noStrike" kern="1200" cap="none" spc="0" normalizeH="0" baseline="30000" noProof="0" dirty="0">
                    <a:ln>
                      <a:noFill/>
                    </a:ln>
                    <a:solidFill>
                      <a:srgbClr val="000000"/>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GB" sz="2400" b="1"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en-GB" sz="2400" b="0" u="none" strike="noStrike" kern="1200" cap="none" spc="0" normalizeH="0" baseline="0" noProof="0" dirty="0">
                      <a:ln>
                        <a:noFill/>
                      </a:ln>
                      <a:solidFill>
                        <a:srgbClr val="000000"/>
                      </a:solidFill>
                      <a:effectLst/>
                      <a:uLnTx/>
                      <a:uFillTx/>
                      <a:latin typeface="Calibri" panose="020F0502020204030204"/>
                      <a:ea typeface="+mn-ea"/>
                      <a:cs typeface="+mn-cs"/>
                    </a:rPr>
                    <a:t>[Don’t forget Lp(a)!]</a:t>
                  </a:r>
                  <a:endParaRPr kumimoji="0" lang="en-US" sz="2400" b="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8BAD3623-8078-3730-8AE7-C631E8BBA3A2}"/>
                    </a:ext>
                  </a:extLst>
                </p:cNvPr>
                <p:cNvSpPr/>
                <p:nvPr/>
              </p:nvSpPr>
              <p:spPr>
                <a:xfrm>
                  <a:off x="1884499" y="2561717"/>
                  <a:ext cx="8423002" cy="1091893"/>
                </a:xfrm>
                <a:prstGeom prst="rect">
                  <a:avLst/>
                </a:prstGeom>
                <a:solidFill>
                  <a:srgbClr val="FFFFFF"/>
                </a:solidFill>
                <a:ln w="25400" cap="flat" cmpd="sng" algn="ctr">
                  <a:solidFill>
                    <a:srgbClr val="FFFFFF">
                      <a:lumMod val="85000"/>
                    </a:srgbClr>
                  </a:solidFill>
                  <a:prstDash val="solid"/>
                  <a:miter lim="800000"/>
                </a:ln>
                <a:effectLst/>
              </p:spPr>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206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Physical examination</a:t>
                  </a:r>
                  <a:r>
                    <a:rPr kumimoji="0" lang="en-US" sz="2800" b="1" i="0" u="none" strike="noStrike" kern="1200" cap="none" spc="0" normalizeH="0" baseline="3000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1,2</a:t>
                  </a:r>
                </a:p>
                <a:p>
                  <a:pPr marL="914400" marR="0" lvl="2" indent="-231775" algn="l" defTabSz="914400" rtl="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en-GB" sz="2000" b="0" u="none" strike="noStrike" kern="1200" cap="none" spc="0" normalizeH="0" baseline="0" noProof="0" dirty="0">
                      <a:ln>
                        <a:noFill/>
                      </a:ln>
                      <a:solidFill>
                        <a:srgbClr val="000000"/>
                      </a:solidFill>
                      <a:effectLst/>
                      <a:uLnTx/>
                      <a:uFillTx/>
                      <a:latin typeface="Calibri" panose="020F0502020204030204"/>
                      <a:ea typeface="+mn-ea"/>
                      <a:cs typeface="+mn-cs"/>
                    </a:rPr>
                    <a:t>Arcus senilis</a:t>
                  </a:r>
                </a:p>
                <a:p>
                  <a:pPr marL="914400" marR="0" lvl="2" indent="-231775" algn="l" defTabSz="914400" rtl="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en-GB" sz="2000" b="0" u="none" strike="noStrike" kern="1200" cap="none" spc="0" normalizeH="0" baseline="0" noProof="0" dirty="0">
                      <a:ln>
                        <a:noFill/>
                      </a:ln>
                      <a:solidFill>
                        <a:srgbClr val="000000"/>
                      </a:solidFill>
                      <a:effectLst/>
                      <a:uLnTx/>
                      <a:uFillTx/>
                      <a:latin typeface="Calibri" panose="020F0502020204030204"/>
                      <a:ea typeface="+mn-ea"/>
                      <a:cs typeface="+mn-cs"/>
                    </a:rPr>
                    <a:t>Xanthomas and xanthelasma</a:t>
                  </a:r>
                </a:p>
                <a:p>
                  <a:pPr marL="914400" marR="0" lvl="2" indent="-231775" algn="l" defTabSz="914400" rtl="0" eaLnBrk="1" fontAlgn="auto" latinLnBrk="0" hangingPunct="1">
                    <a:lnSpc>
                      <a:spcPts val="2000"/>
                    </a:lnSpc>
                    <a:spcBef>
                      <a:spcPts val="0"/>
                    </a:spcBef>
                    <a:spcAft>
                      <a:spcPts val="0"/>
                    </a:spcAft>
                    <a:buClrTx/>
                    <a:buSzTx/>
                    <a:buFont typeface="Arial" panose="020B0604020202020204" pitchFamily="34" charset="0"/>
                    <a:buChar char="•"/>
                    <a:tabLst/>
                    <a:defRPr/>
                  </a:pPr>
                  <a:r>
                    <a:rPr kumimoji="0" lang="en-GB" sz="2000" b="0" u="none" strike="noStrike" kern="1200" cap="none" spc="0" normalizeH="0" baseline="0" noProof="0" dirty="0">
                      <a:ln>
                        <a:noFill/>
                      </a:ln>
                      <a:solidFill>
                        <a:srgbClr val="000000"/>
                      </a:solidFill>
                      <a:effectLst/>
                      <a:uLnTx/>
                      <a:uFillTx/>
                      <a:latin typeface="Calibri" panose="020F0502020204030204"/>
                      <a:ea typeface="+mn-ea"/>
                      <a:cs typeface="+mn-cs"/>
                    </a:rPr>
                    <a:t>Cardiac murmurs</a:t>
                  </a:r>
                </a:p>
              </p:txBody>
            </p:sp>
          </p:grpSp>
        </p:grpSp>
        <p:pic>
          <p:nvPicPr>
            <p:cNvPr id="9" name="Graphic 8" descr="Test tubes with solid fill">
              <a:extLst>
                <a:ext uri="{FF2B5EF4-FFF2-40B4-BE49-F238E27FC236}">
                  <a16:creationId xmlns:a16="http://schemas.microsoft.com/office/drawing/2014/main" id="{A9D0FBEA-4804-14FE-6AC9-FAFF3E96591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106408" y="2069432"/>
              <a:ext cx="672885" cy="672886"/>
            </a:xfrm>
            <a:prstGeom prst="rect">
              <a:avLst/>
            </a:prstGeom>
          </p:spPr>
        </p:pic>
        <p:sp>
          <p:nvSpPr>
            <p:cNvPr id="10" name="Rectangle 9">
              <a:extLst>
                <a:ext uri="{FF2B5EF4-FFF2-40B4-BE49-F238E27FC236}">
                  <a16:creationId xmlns:a16="http://schemas.microsoft.com/office/drawing/2014/main" id="{581E20DD-43C4-F5DE-C124-CCC6FD079D63}"/>
                </a:ext>
              </a:extLst>
            </p:cNvPr>
            <p:cNvSpPr/>
            <p:nvPr/>
          </p:nvSpPr>
          <p:spPr>
            <a:xfrm>
              <a:off x="867076" y="4354527"/>
              <a:ext cx="10486724" cy="1247310"/>
            </a:xfrm>
            <a:prstGeom prst="rect">
              <a:avLst/>
            </a:prstGeom>
            <a:solidFill>
              <a:srgbClr val="FFFFFF"/>
            </a:solidFill>
            <a:ln w="25400" cap="flat" cmpd="sng" algn="ctr">
              <a:solidFill>
                <a:srgbClr val="FFFFFF">
                  <a:lumMod val="85000"/>
                </a:srgbClr>
              </a:solidFill>
              <a:prstDash val="solid"/>
              <a:miter lim="800000"/>
            </a:ln>
            <a:effectLst/>
          </p:spPr>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206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GB" sz="2800" b="1" i="0" u="none" strike="noStrike" kern="1200" cap="none" spc="0" normalizeH="0" baseline="0" noProof="0" dirty="0">
                  <a:ln>
                    <a:noFill/>
                  </a:ln>
                  <a:solidFill>
                    <a:srgbClr val="000000"/>
                  </a:solidFill>
                  <a:effectLst/>
                  <a:uLnTx/>
                  <a:uFillTx/>
                  <a:latin typeface="Calibri" panose="020F0502020204030204"/>
                  <a:ea typeface="+mn-ea"/>
                  <a:cs typeface="+mn-cs"/>
                </a:rPr>
                <a:t>Cardiovascular imaging</a:t>
              </a:r>
              <a:r>
                <a:rPr kumimoji="0" lang="en-GB" sz="2800" b="1" i="0" u="none" strike="noStrike" kern="1200" cap="none" spc="0" normalizeH="0" baseline="30000" noProof="0" dirty="0">
                  <a:ln>
                    <a:noFill/>
                  </a:ln>
                  <a:solidFill>
                    <a:srgbClr val="000000"/>
                  </a:solidFill>
                  <a:effectLst/>
                  <a:uLnTx/>
                  <a:uFillTx/>
                  <a:latin typeface="Calibri" panose="020F0502020204030204"/>
                  <a:ea typeface="+mn-ea"/>
                  <a:cs typeface="+mn-cs"/>
                </a:rPr>
                <a:t>1</a:t>
              </a:r>
            </a:p>
            <a:p>
              <a:pPr marL="914400" marR="0" lvl="2" indent="-2317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2000" b="0" u="none" strike="noStrike" kern="1200" cap="none" spc="0" normalizeH="0" baseline="0" noProof="0" dirty="0">
                  <a:ln>
                    <a:noFill/>
                  </a:ln>
                  <a:solidFill>
                    <a:srgbClr val="000000"/>
                  </a:solidFill>
                  <a:effectLst/>
                  <a:uLnTx/>
                  <a:uFillTx/>
                  <a:latin typeface="Calibri" panose="020F0502020204030204"/>
                  <a:ea typeface="+mn-ea"/>
                  <a:cs typeface="+mn-cs"/>
                </a:rPr>
                <a:t>Detailed cardiovascular imaging </a:t>
              </a:r>
              <a:r>
                <a:rPr kumimoji="0" lang="en-GB" sz="2000" b="0" u="sng" strike="noStrike" kern="1200" cap="none" spc="0" normalizeH="0" baseline="0" noProof="0" dirty="0">
                  <a:ln>
                    <a:noFill/>
                  </a:ln>
                  <a:solidFill>
                    <a:srgbClr val="000000"/>
                  </a:solidFill>
                  <a:effectLst/>
                  <a:uLnTx/>
                  <a:uFillTx/>
                  <a:latin typeface="Calibri" panose="020F0502020204030204"/>
                  <a:ea typeface="+mn-ea"/>
                  <a:cs typeface="+mn-cs"/>
                </a:rPr>
                <a:t>at baseline</a:t>
              </a:r>
              <a:endParaRPr kumimoji="0" lang="en-GB" sz="2000" b="0" u="none" strike="noStrike" kern="1200" cap="none" spc="0" normalizeH="0" baseline="0" noProof="0" dirty="0">
                <a:ln>
                  <a:noFill/>
                </a:ln>
                <a:solidFill>
                  <a:srgbClr val="000000"/>
                </a:solidFill>
                <a:effectLst/>
                <a:uLnTx/>
                <a:uFillTx/>
                <a:latin typeface="Calibri" panose="020F0502020204030204"/>
                <a:ea typeface="+mn-ea"/>
                <a:cs typeface="+mn-cs"/>
              </a:endParaRPr>
            </a:p>
            <a:p>
              <a:pPr marL="914400" marR="0" lvl="2" indent="-2317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2000" b="0" u="none" strike="noStrike" kern="1200" cap="none" spc="0" normalizeH="0" baseline="0" noProof="0" dirty="0">
                  <a:ln>
                    <a:noFill/>
                  </a:ln>
                  <a:solidFill>
                    <a:srgbClr val="000000"/>
                  </a:solidFill>
                  <a:effectLst/>
                  <a:uLnTx/>
                  <a:uFillTx/>
                  <a:latin typeface="Calibri" panose="020F0502020204030204"/>
                  <a:ea typeface="+mn-ea"/>
                  <a:cs typeface="+mn-cs"/>
                </a:rPr>
                <a:t>Special emphasis on </a:t>
              </a:r>
              <a:r>
                <a:rPr kumimoji="0" lang="en-GB" sz="2000" b="0" u="sng" strike="noStrike" kern="1200" cap="none" spc="0" normalizeH="0" baseline="0" noProof="0" dirty="0">
                  <a:ln>
                    <a:noFill/>
                  </a:ln>
                  <a:solidFill>
                    <a:srgbClr val="000000"/>
                  </a:solidFill>
                  <a:effectLst/>
                  <a:uLnTx/>
                  <a:uFillTx/>
                  <a:latin typeface="Calibri" panose="020F0502020204030204"/>
                  <a:ea typeface="+mn-ea"/>
                  <a:cs typeface="+mn-cs"/>
                </a:rPr>
                <a:t>coronary ostia and aortic valve</a:t>
              </a:r>
              <a:endParaRPr kumimoji="0" lang="en-GB" sz="2800" b="1" u="none" strike="noStrike" kern="1200" cap="none" spc="0" normalizeH="0" baseline="0" noProof="0" dirty="0">
                <a:ln>
                  <a:noFill/>
                </a:ln>
                <a:solidFill>
                  <a:srgbClr val="000000"/>
                </a:solidFill>
                <a:effectLst/>
                <a:uLnTx/>
                <a:uFillTx/>
                <a:latin typeface="Calibri" panose="020F0502020204030204"/>
                <a:ea typeface="+mn-ea"/>
                <a:cs typeface="+mn-cs"/>
              </a:endParaRPr>
            </a:p>
          </p:txBody>
        </p:sp>
        <p:pic>
          <p:nvPicPr>
            <p:cNvPr id="11" name="Graphic 10" descr="Heart organ outline">
              <a:extLst>
                <a:ext uri="{FF2B5EF4-FFF2-40B4-BE49-F238E27FC236}">
                  <a16:creationId xmlns:a16="http://schemas.microsoft.com/office/drawing/2014/main" id="{630A598D-F391-D2E5-F478-BFDE5FF89EE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06408" y="4578987"/>
              <a:ext cx="672885" cy="672886"/>
            </a:xfrm>
            <a:prstGeom prst="rect">
              <a:avLst/>
            </a:prstGeom>
          </p:spPr>
        </p:pic>
        <p:pic>
          <p:nvPicPr>
            <p:cNvPr id="12" name="Graphic 11" descr="Stethoscope with solid fill">
              <a:extLst>
                <a:ext uri="{FF2B5EF4-FFF2-40B4-BE49-F238E27FC236}">
                  <a16:creationId xmlns:a16="http://schemas.microsoft.com/office/drawing/2014/main" id="{C04A1BF9-DD21-A0FD-0414-2578A72E496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110590" y="3289860"/>
              <a:ext cx="668703" cy="668703"/>
            </a:xfrm>
            <a:prstGeom prst="rect">
              <a:avLst/>
            </a:prstGeom>
          </p:spPr>
        </p:pic>
      </p:grpSp>
      <p:sp>
        <p:nvSpPr>
          <p:cNvPr id="17" name="Rectangle 16">
            <a:extLst>
              <a:ext uri="{FF2B5EF4-FFF2-40B4-BE49-F238E27FC236}">
                <a16:creationId xmlns:a16="http://schemas.microsoft.com/office/drawing/2014/main" id="{6D0C89D4-E115-8E66-3830-D4D6D5D77640}"/>
              </a:ext>
            </a:extLst>
          </p:cNvPr>
          <p:cNvSpPr/>
          <p:nvPr/>
        </p:nvSpPr>
        <p:spPr>
          <a:xfrm>
            <a:off x="867076" y="1142432"/>
            <a:ext cx="10486724" cy="1022740"/>
          </a:xfrm>
          <a:prstGeom prst="rect">
            <a:avLst/>
          </a:prstGeom>
          <a:solidFill>
            <a:srgbClr val="FFFFFF"/>
          </a:solidFill>
          <a:ln w="25400" cap="flat" cmpd="sng" algn="ctr">
            <a:solidFill>
              <a:srgbClr val="FFFFFF">
                <a:lumMod val="85000"/>
              </a:srgbClr>
            </a:solidFill>
            <a:prstDash val="solid"/>
            <a:miter lim="800000"/>
          </a:ln>
          <a:effectLst/>
        </p:spPr>
        <p:txBody>
          <a:bodyPr rot="0" spcFirstLastPara="0" vertOverflow="overflow" horzOverflow="overflow" vert="horz" wrap="square" lIns="720090" tIns="0" rIns="51435"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206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Prompt access to specialist care</a:t>
            </a:r>
            <a:r>
              <a:rPr kumimoji="0" lang="en-US" sz="2800" b="1" i="0" u="none" strike="noStrike" kern="1200" cap="none" spc="0" normalizeH="0" baseline="3000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1</a:t>
            </a:r>
            <a:endParaRPr kumimoji="0" lang="en-US" sz="2800" b="0" i="1" u="none" strike="noStrike" kern="1200" cap="none" spc="0" normalizeH="0" baseline="30000" noProof="0" dirty="0">
              <a:ln>
                <a:noFill/>
              </a:ln>
              <a:solidFill>
                <a:srgbClr val="000000"/>
              </a:solidFill>
              <a:effectLst/>
              <a:uLnTx/>
              <a:uFillTx/>
              <a:latin typeface="Calibri" panose="020F0502020204030204"/>
              <a:ea typeface="+mn-ea"/>
              <a:cs typeface="+mn-cs"/>
            </a:endParaRPr>
          </a:p>
        </p:txBody>
      </p:sp>
      <p:pic>
        <p:nvPicPr>
          <p:cNvPr id="18" name="Graphic 17" descr="Hospital outline">
            <a:extLst>
              <a:ext uri="{FF2B5EF4-FFF2-40B4-BE49-F238E27FC236}">
                <a16:creationId xmlns:a16="http://schemas.microsoft.com/office/drawing/2014/main" id="{78F8B45A-467F-2AFE-713F-0A1EAA2E41C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62644" y="1320840"/>
            <a:ext cx="716649" cy="716649"/>
          </a:xfrm>
          <a:prstGeom prst="rect">
            <a:avLst/>
          </a:prstGeom>
        </p:spPr>
      </p:pic>
    </p:spTree>
    <p:extLst>
      <p:ext uri="{BB962C8B-B14F-4D97-AF65-F5344CB8AC3E}">
        <p14:creationId xmlns:p14="http://schemas.microsoft.com/office/powerpoint/2010/main" val="56390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EB2D8E-C502-B8F8-501C-63C957D58ADC}"/>
              </a:ext>
            </a:extLst>
          </p:cNvPr>
          <p:cNvSpPr>
            <a:spLocks noGrp="1"/>
          </p:cNvSpPr>
          <p:nvPr>
            <p:ph type="title"/>
          </p:nvPr>
        </p:nvSpPr>
        <p:spPr/>
        <p:txBody>
          <a:bodyPr/>
          <a:lstStyle/>
          <a:p>
            <a:r>
              <a:rPr lang="en-GB" dirty="0"/>
              <a:t>Treatment of HoFH (biallelic): </a:t>
            </a:r>
            <a:br>
              <a:rPr lang="en-GB" dirty="0"/>
            </a:br>
            <a:r>
              <a:rPr lang="en-GB" dirty="0"/>
              <a:t>2023 EAS consensus statement recommendations</a:t>
            </a:r>
          </a:p>
        </p:txBody>
      </p:sp>
      <p:sp>
        <p:nvSpPr>
          <p:cNvPr id="3" name="Footer Placeholder 3">
            <a:extLst>
              <a:ext uri="{FF2B5EF4-FFF2-40B4-BE49-F238E27FC236}">
                <a16:creationId xmlns:a16="http://schemas.microsoft.com/office/drawing/2014/main" id="{715C8682-ED6A-3D13-0022-AD547182769F}"/>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4" name="Slide Number Placeholder 3">
            <a:extLst>
              <a:ext uri="{FF2B5EF4-FFF2-40B4-BE49-F238E27FC236}">
                <a16:creationId xmlns:a16="http://schemas.microsoft.com/office/drawing/2014/main" id="{E2CAB24B-18E1-E246-C088-CBFA2271ACA9}"/>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26</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grpSp>
        <p:nvGrpSpPr>
          <p:cNvPr id="5" name="Group 4">
            <a:extLst>
              <a:ext uri="{FF2B5EF4-FFF2-40B4-BE49-F238E27FC236}">
                <a16:creationId xmlns:a16="http://schemas.microsoft.com/office/drawing/2014/main" id="{5BB92881-271A-E65B-20BA-0FF59F478F12}"/>
              </a:ext>
            </a:extLst>
          </p:cNvPr>
          <p:cNvGrpSpPr/>
          <p:nvPr/>
        </p:nvGrpSpPr>
        <p:grpSpPr>
          <a:xfrm>
            <a:off x="311284" y="1056764"/>
            <a:ext cx="10533496" cy="4597624"/>
            <a:chOff x="-561318" y="674463"/>
            <a:chExt cx="9213915" cy="3756316"/>
          </a:xfrm>
        </p:grpSpPr>
        <p:grpSp>
          <p:nvGrpSpPr>
            <p:cNvPr id="6" name="Group 5">
              <a:extLst>
                <a:ext uri="{FF2B5EF4-FFF2-40B4-BE49-F238E27FC236}">
                  <a16:creationId xmlns:a16="http://schemas.microsoft.com/office/drawing/2014/main" id="{F00086B1-450F-A6A4-82ED-C48D53E36290}"/>
                </a:ext>
              </a:extLst>
            </p:cNvPr>
            <p:cNvGrpSpPr/>
            <p:nvPr/>
          </p:nvGrpSpPr>
          <p:grpSpPr>
            <a:xfrm>
              <a:off x="-561318" y="674463"/>
              <a:ext cx="9213915" cy="3756316"/>
              <a:chOff x="-561318" y="674463"/>
              <a:chExt cx="9213915" cy="3756316"/>
            </a:xfrm>
          </p:grpSpPr>
          <p:grpSp>
            <p:nvGrpSpPr>
              <p:cNvPr id="9" name="Group 8">
                <a:extLst>
                  <a:ext uri="{FF2B5EF4-FFF2-40B4-BE49-F238E27FC236}">
                    <a16:creationId xmlns:a16="http://schemas.microsoft.com/office/drawing/2014/main" id="{4584ED51-E46A-DC62-1449-23E4E3F3FC1A}"/>
                  </a:ext>
                </a:extLst>
              </p:cNvPr>
              <p:cNvGrpSpPr/>
              <p:nvPr/>
            </p:nvGrpSpPr>
            <p:grpSpPr>
              <a:xfrm>
                <a:off x="-561318" y="674463"/>
                <a:ext cx="9213915" cy="3756316"/>
                <a:chOff x="-561318" y="674463"/>
                <a:chExt cx="9213915" cy="3756316"/>
              </a:xfrm>
            </p:grpSpPr>
            <p:grpSp>
              <p:nvGrpSpPr>
                <p:cNvPr id="11" name="Group 10">
                  <a:extLst>
                    <a:ext uri="{FF2B5EF4-FFF2-40B4-BE49-F238E27FC236}">
                      <a16:creationId xmlns:a16="http://schemas.microsoft.com/office/drawing/2014/main" id="{5255B4F4-A3B1-1623-34E9-545994517166}"/>
                    </a:ext>
                  </a:extLst>
                </p:cNvPr>
                <p:cNvGrpSpPr/>
                <p:nvPr/>
              </p:nvGrpSpPr>
              <p:grpSpPr>
                <a:xfrm>
                  <a:off x="-561318" y="674463"/>
                  <a:ext cx="9213915" cy="3756316"/>
                  <a:chOff x="-540536" y="506241"/>
                  <a:chExt cx="9213915" cy="3756316"/>
                </a:xfrm>
              </p:grpSpPr>
              <p:sp>
                <p:nvSpPr>
                  <p:cNvPr id="13" name="TextBox 12">
                    <a:extLst>
                      <a:ext uri="{FF2B5EF4-FFF2-40B4-BE49-F238E27FC236}">
                        <a16:creationId xmlns:a16="http://schemas.microsoft.com/office/drawing/2014/main" id="{8A664CA2-E63A-9B81-304D-6BADAFF951F0}"/>
                      </a:ext>
                    </a:extLst>
                  </p:cNvPr>
                  <p:cNvSpPr txBox="1"/>
                  <p:nvPr/>
                </p:nvSpPr>
                <p:spPr>
                  <a:xfrm>
                    <a:off x="1754269" y="3176175"/>
                    <a:ext cx="1732357" cy="251457"/>
                  </a:xfrm>
                  <a:prstGeom prst="rect">
                    <a:avLst/>
                  </a:prstGeom>
                  <a:noFill/>
                </p:spPr>
                <p:txBody>
                  <a:bodyPr wrap="square" rtlCol="0">
                    <a:spAutoFit/>
                  </a:bodyPr>
                  <a:lstStyle/>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LDL-C at goal? If </a:t>
                    </a:r>
                    <a:r>
                      <a:rPr lang="en-GB" sz="1400" kern="0" dirty="0">
                        <a:solidFill>
                          <a:srgbClr val="000000"/>
                        </a:solidFill>
                        <a:latin typeface="Calibri Light" panose="020F0302020204030204" pitchFamily="34" charset="0"/>
                        <a:ea typeface="Calibri Light" panose="020F0302020204030204" pitchFamily="34" charset="0"/>
                        <a:cs typeface="Calibri Light" panose="020F0302020204030204" pitchFamily="34" charset="0"/>
                      </a:rPr>
                      <a:t>no</a:t>
                    </a: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t>
                    </a:r>
                  </a:p>
                </p:txBody>
              </p:sp>
              <p:grpSp>
                <p:nvGrpSpPr>
                  <p:cNvPr id="14" name="Group 13">
                    <a:extLst>
                      <a:ext uri="{FF2B5EF4-FFF2-40B4-BE49-F238E27FC236}">
                        <a16:creationId xmlns:a16="http://schemas.microsoft.com/office/drawing/2014/main" id="{21011975-4CBB-F91B-5E39-5FA8FF4402BF}"/>
                      </a:ext>
                    </a:extLst>
                  </p:cNvPr>
                  <p:cNvGrpSpPr/>
                  <p:nvPr/>
                </p:nvGrpSpPr>
                <p:grpSpPr>
                  <a:xfrm>
                    <a:off x="-540536" y="506241"/>
                    <a:ext cx="9213915" cy="3756316"/>
                    <a:chOff x="-540536" y="506241"/>
                    <a:chExt cx="9213915" cy="3756316"/>
                  </a:xfrm>
                </p:grpSpPr>
                <p:grpSp>
                  <p:nvGrpSpPr>
                    <p:cNvPr id="15" name="Group 14">
                      <a:extLst>
                        <a:ext uri="{FF2B5EF4-FFF2-40B4-BE49-F238E27FC236}">
                          <a16:creationId xmlns:a16="http://schemas.microsoft.com/office/drawing/2014/main" id="{2A9968D1-6CF5-F75B-0E9D-914FA9159A63}"/>
                        </a:ext>
                      </a:extLst>
                    </p:cNvPr>
                    <p:cNvGrpSpPr/>
                    <p:nvPr/>
                  </p:nvGrpSpPr>
                  <p:grpSpPr>
                    <a:xfrm>
                      <a:off x="-540536" y="506241"/>
                      <a:ext cx="9213915" cy="3738604"/>
                      <a:chOff x="-540536" y="506241"/>
                      <a:chExt cx="9213915" cy="3738604"/>
                    </a:xfrm>
                  </p:grpSpPr>
                  <p:grpSp>
                    <p:nvGrpSpPr>
                      <p:cNvPr id="18" name="Group 17">
                        <a:extLst>
                          <a:ext uri="{FF2B5EF4-FFF2-40B4-BE49-F238E27FC236}">
                            <a16:creationId xmlns:a16="http://schemas.microsoft.com/office/drawing/2014/main" id="{B3519945-82E0-5F0F-C585-F0A784757774}"/>
                          </a:ext>
                        </a:extLst>
                      </p:cNvPr>
                      <p:cNvGrpSpPr/>
                      <p:nvPr/>
                    </p:nvGrpSpPr>
                    <p:grpSpPr>
                      <a:xfrm>
                        <a:off x="-540536" y="506241"/>
                        <a:ext cx="9213915" cy="3738604"/>
                        <a:chOff x="-540969" y="589368"/>
                        <a:chExt cx="9213915" cy="3738604"/>
                      </a:xfrm>
                    </p:grpSpPr>
                    <p:grpSp>
                      <p:nvGrpSpPr>
                        <p:cNvPr id="21" name="Group 20">
                          <a:extLst>
                            <a:ext uri="{FF2B5EF4-FFF2-40B4-BE49-F238E27FC236}">
                              <a16:creationId xmlns:a16="http://schemas.microsoft.com/office/drawing/2014/main" id="{78E8EBBF-0C7A-7181-7543-E376626450EB}"/>
                            </a:ext>
                          </a:extLst>
                        </p:cNvPr>
                        <p:cNvGrpSpPr/>
                        <p:nvPr/>
                      </p:nvGrpSpPr>
                      <p:grpSpPr>
                        <a:xfrm>
                          <a:off x="-540969" y="589368"/>
                          <a:ext cx="9213915" cy="3738604"/>
                          <a:chOff x="-540969" y="589368"/>
                          <a:chExt cx="9213915" cy="3738604"/>
                        </a:xfrm>
                      </p:grpSpPr>
                      <p:grpSp>
                        <p:nvGrpSpPr>
                          <p:cNvPr id="25" name="Group 24">
                            <a:extLst>
                              <a:ext uri="{FF2B5EF4-FFF2-40B4-BE49-F238E27FC236}">
                                <a16:creationId xmlns:a16="http://schemas.microsoft.com/office/drawing/2014/main" id="{D715999B-26A2-D662-21AE-7D280202543B}"/>
                              </a:ext>
                            </a:extLst>
                          </p:cNvPr>
                          <p:cNvGrpSpPr/>
                          <p:nvPr/>
                        </p:nvGrpSpPr>
                        <p:grpSpPr>
                          <a:xfrm>
                            <a:off x="-540969" y="589368"/>
                            <a:ext cx="9213915" cy="3738604"/>
                            <a:chOff x="-540969" y="589368"/>
                            <a:chExt cx="9213915" cy="3738604"/>
                          </a:xfrm>
                        </p:grpSpPr>
                        <p:grpSp>
                          <p:nvGrpSpPr>
                            <p:cNvPr id="36" name="Group 35">
                              <a:extLst>
                                <a:ext uri="{FF2B5EF4-FFF2-40B4-BE49-F238E27FC236}">
                                  <a16:creationId xmlns:a16="http://schemas.microsoft.com/office/drawing/2014/main" id="{6D656C0F-3216-8976-5A40-DDF94444D73C}"/>
                                </a:ext>
                              </a:extLst>
                            </p:cNvPr>
                            <p:cNvGrpSpPr/>
                            <p:nvPr/>
                          </p:nvGrpSpPr>
                          <p:grpSpPr>
                            <a:xfrm>
                              <a:off x="-540969" y="1002745"/>
                              <a:ext cx="5615341" cy="3325227"/>
                              <a:chOff x="-540969" y="1002745"/>
                              <a:chExt cx="5615341" cy="3325227"/>
                            </a:xfrm>
                          </p:grpSpPr>
                          <p:sp>
                            <p:nvSpPr>
                              <p:cNvPr id="40" name="Rectangle 39">
                                <a:extLst>
                                  <a:ext uri="{FF2B5EF4-FFF2-40B4-BE49-F238E27FC236}">
                                    <a16:creationId xmlns:a16="http://schemas.microsoft.com/office/drawing/2014/main" id="{DF4871F4-1C59-620E-AC7C-085E821F9767}"/>
                                  </a:ext>
                                </a:extLst>
                              </p:cNvPr>
                              <p:cNvSpPr/>
                              <p:nvPr/>
                            </p:nvSpPr>
                            <p:spPr>
                              <a:xfrm>
                                <a:off x="685800" y="1002745"/>
                                <a:ext cx="3886200" cy="457200"/>
                              </a:xfrm>
                              <a:prstGeom prst="rect">
                                <a:avLst/>
                              </a:prstGeom>
                              <a:noFill/>
                              <a:ln w="28575" cap="flat" cmpd="sng" algn="ctr">
                                <a:solidFill>
                                  <a:srgbClr val="53075B">
                                    <a:shade val="50000"/>
                                  </a:srgb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41" name="Rectangle 40">
                                <a:extLst>
                                  <a:ext uri="{FF2B5EF4-FFF2-40B4-BE49-F238E27FC236}">
                                    <a16:creationId xmlns:a16="http://schemas.microsoft.com/office/drawing/2014/main" id="{62E4A446-32BE-F944-0725-70519CEBBC17}"/>
                                  </a:ext>
                                </a:extLst>
                              </p:cNvPr>
                              <p:cNvSpPr/>
                              <p:nvPr/>
                            </p:nvSpPr>
                            <p:spPr>
                              <a:xfrm>
                                <a:off x="685800" y="1551709"/>
                                <a:ext cx="3886200" cy="457200"/>
                              </a:xfrm>
                              <a:prstGeom prst="rect">
                                <a:avLst/>
                              </a:prstGeom>
                              <a:noFill/>
                              <a:ln w="28575" cap="flat" cmpd="sng" algn="ctr">
                                <a:solidFill>
                                  <a:srgbClr val="53075B">
                                    <a:shade val="50000"/>
                                  </a:srgb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42" name="Rectangle 41">
                                <a:extLst>
                                  <a:ext uri="{FF2B5EF4-FFF2-40B4-BE49-F238E27FC236}">
                                    <a16:creationId xmlns:a16="http://schemas.microsoft.com/office/drawing/2014/main" id="{22C2670F-C61C-F570-4384-0D27B4E50F13}"/>
                                  </a:ext>
                                </a:extLst>
                              </p:cNvPr>
                              <p:cNvSpPr/>
                              <p:nvPr/>
                            </p:nvSpPr>
                            <p:spPr>
                              <a:xfrm>
                                <a:off x="685800" y="2085109"/>
                                <a:ext cx="3886200" cy="457200"/>
                              </a:xfrm>
                              <a:prstGeom prst="rect">
                                <a:avLst/>
                              </a:prstGeom>
                              <a:noFill/>
                              <a:ln w="28575" cap="flat" cmpd="sng" algn="ctr">
                                <a:solidFill>
                                  <a:srgbClr val="53075B">
                                    <a:shade val="50000"/>
                                  </a:srgb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43" name="Rectangle 42">
                                <a:extLst>
                                  <a:ext uri="{FF2B5EF4-FFF2-40B4-BE49-F238E27FC236}">
                                    <a16:creationId xmlns:a16="http://schemas.microsoft.com/office/drawing/2014/main" id="{1DDBA7A8-96CF-8610-4494-1DC937604670}"/>
                                  </a:ext>
                                </a:extLst>
                              </p:cNvPr>
                              <p:cNvSpPr/>
                              <p:nvPr/>
                            </p:nvSpPr>
                            <p:spPr>
                              <a:xfrm>
                                <a:off x="685799" y="2620368"/>
                                <a:ext cx="1877289" cy="457200"/>
                              </a:xfrm>
                              <a:prstGeom prst="rect">
                                <a:avLst/>
                              </a:prstGeom>
                              <a:solidFill>
                                <a:schemeClr val="accent1"/>
                              </a:solidFill>
                              <a:ln w="28575" cap="flat" cmpd="sng" algn="ctr">
                                <a:solidFill>
                                  <a:schemeClr val="accent1"/>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44" name="Rectangle 43">
                                <a:extLst>
                                  <a:ext uri="{FF2B5EF4-FFF2-40B4-BE49-F238E27FC236}">
                                    <a16:creationId xmlns:a16="http://schemas.microsoft.com/office/drawing/2014/main" id="{B57C37F0-89B9-E9A9-5825-2064B24ACE2F}"/>
                                  </a:ext>
                                </a:extLst>
                              </p:cNvPr>
                              <p:cNvSpPr/>
                              <p:nvPr/>
                            </p:nvSpPr>
                            <p:spPr>
                              <a:xfrm>
                                <a:off x="685800" y="3155627"/>
                                <a:ext cx="3886200" cy="457200"/>
                              </a:xfrm>
                              <a:prstGeom prst="rect">
                                <a:avLst/>
                              </a:prstGeom>
                              <a:noFill/>
                              <a:ln w="28575" cap="flat" cmpd="sng" algn="ctr">
                                <a:solidFill>
                                  <a:srgbClr val="53075B">
                                    <a:shade val="50000"/>
                                  </a:srgb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45" name="Rectangle 44">
                                <a:extLst>
                                  <a:ext uri="{FF2B5EF4-FFF2-40B4-BE49-F238E27FC236}">
                                    <a16:creationId xmlns:a16="http://schemas.microsoft.com/office/drawing/2014/main" id="{EB12B56B-2DC5-6D63-97CC-291449E364A0}"/>
                                  </a:ext>
                                </a:extLst>
                              </p:cNvPr>
                              <p:cNvSpPr/>
                              <p:nvPr/>
                            </p:nvSpPr>
                            <p:spPr>
                              <a:xfrm>
                                <a:off x="-540969" y="3724236"/>
                                <a:ext cx="2605440" cy="603736"/>
                              </a:xfrm>
                              <a:prstGeom prst="rect">
                                <a:avLst/>
                              </a:prstGeom>
                              <a:noFill/>
                              <a:ln w="28575" cap="flat" cmpd="sng" algn="ctr">
                                <a:solidFill>
                                  <a:srgbClr val="53075B">
                                    <a:shade val="50000"/>
                                  </a:srgb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46" name="Rectangle 45">
                                <a:extLst>
                                  <a:ext uri="{FF2B5EF4-FFF2-40B4-BE49-F238E27FC236}">
                                    <a16:creationId xmlns:a16="http://schemas.microsoft.com/office/drawing/2014/main" id="{3692D286-FAF8-142E-C63E-0AC36E0930BB}"/>
                                  </a:ext>
                                </a:extLst>
                              </p:cNvPr>
                              <p:cNvSpPr/>
                              <p:nvPr/>
                            </p:nvSpPr>
                            <p:spPr>
                              <a:xfrm>
                                <a:off x="2680855" y="2620368"/>
                                <a:ext cx="1877290" cy="457200"/>
                              </a:xfrm>
                              <a:prstGeom prst="rect">
                                <a:avLst/>
                              </a:prstGeom>
                              <a:solidFill>
                                <a:srgbClr val="4F6168">
                                  <a:lumMod val="20000"/>
                                  <a:lumOff val="80000"/>
                                </a:srgbClr>
                              </a:solidFill>
                              <a:ln w="28575" cap="flat" cmpd="sng" algn="ctr">
                                <a:solidFill>
                                  <a:srgbClr val="4F6168">
                                    <a:lumMod val="20000"/>
                                    <a:lumOff val="80000"/>
                                  </a:srgb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47" name="Rectangle 46">
                                <a:extLst>
                                  <a:ext uri="{FF2B5EF4-FFF2-40B4-BE49-F238E27FC236}">
                                    <a16:creationId xmlns:a16="http://schemas.microsoft.com/office/drawing/2014/main" id="{0683A4C3-756C-138D-6570-E5F3CD724C66}"/>
                                  </a:ext>
                                </a:extLst>
                              </p:cNvPr>
                              <p:cNvSpPr/>
                              <p:nvPr/>
                            </p:nvSpPr>
                            <p:spPr>
                              <a:xfrm>
                                <a:off x="3224792" y="3724236"/>
                                <a:ext cx="1849580" cy="597280"/>
                              </a:xfrm>
                              <a:prstGeom prst="rect">
                                <a:avLst/>
                              </a:prstGeom>
                              <a:solidFill>
                                <a:schemeClr val="tx2"/>
                              </a:solidFill>
                              <a:ln w="28575" cap="flat" cmpd="sng" algn="ctr">
                                <a:solidFill>
                                  <a:schemeClr val="tx2"/>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48" name="Rectangle 47">
                                <a:extLst>
                                  <a:ext uri="{FF2B5EF4-FFF2-40B4-BE49-F238E27FC236}">
                                    <a16:creationId xmlns:a16="http://schemas.microsoft.com/office/drawing/2014/main" id="{F838B94E-0D4B-EE7B-75F9-7B7D6BDA7190}"/>
                                  </a:ext>
                                </a:extLst>
                              </p:cNvPr>
                              <p:cNvSpPr/>
                              <p:nvPr/>
                            </p:nvSpPr>
                            <p:spPr>
                              <a:xfrm>
                                <a:off x="2151208" y="3730692"/>
                                <a:ext cx="980065" cy="597280"/>
                              </a:xfrm>
                              <a:prstGeom prst="rect">
                                <a:avLst/>
                              </a:prstGeom>
                              <a:solidFill>
                                <a:schemeClr val="accent2">
                                  <a:lumMod val="75000"/>
                                </a:schemeClr>
                              </a:solidFill>
                              <a:ln w="28575" cap="flat" cmpd="sng" algn="ctr">
                                <a:solidFill>
                                  <a:schemeClr val="accent2">
                                    <a:lumMod val="75000"/>
                                  </a:scheme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grpSp>
                        <p:sp>
                          <p:nvSpPr>
                            <p:cNvPr id="37" name="Rectangle 36">
                              <a:extLst>
                                <a:ext uri="{FF2B5EF4-FFF2-40B4-BE49-F238E27FC236}">
                                  <a16:creationId xmlns:a16="http://schemas.microsoft.com/office/drawing/2014/main" id="{1C0448DA-66A5-C892-9079-5B30CDB3952F}"/>
                                </a:ext>
                              </a:extLst>
                            </p:cNvPr>
                            <p:cNvSpPr/>
                            <p:nvPr/>
                          </p:nvSpPr>
                          <p:spPr>
                            <a:xfrm>
                              <a:off x="4786746" y="1094543"/>
                              <a:ext cx="3886200" cy="1457521"/>
                            </a:xfrm>
                            <a:prstGeom prst="rect">
                              <a:avLst/>
                            </a:prstGeom>
                            <a:noFill/>
                            <a:ln w="28575" cap="flat" cmpd="sng" algn="ctr">
                              <a:solidFill>
                                <a:srgbClr val="53075B">
                                  <a:shade val="50000"/>
                                </a:srgb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38" name="Rectangle 37">
                              <a:extLst>
                                <a:ext uri="{FF2B5EF4-FFF2-40B4-BE49-F238E27FC236}">
                                  <a16:creationId xmlns:a16="http://schemas.microsoft.com/office/drawing/2014/main" id="{77CD49E3-1519-6D21-370D-651C0DB74334}"/>
                                </a:ext>
                              </a:extLst>
                            </p:cNvPr>
                            <p:cNvSpPr/>
                            <p:nvPr/>
                          </p:nvSpPr>
                          <p:spPr>
                            <a:xfrm>
                              <a:off x="4786745" y="2602287"/>
                              <a:ext cx="3886201" cy="643275"/>
                            </a:xfrm>
                            <a:prstGeom prst="rect">
                              <a:avLst/>
                            </a:prstGeom>
                            <a:solidFill>
                              <a:schemeClr val="tx2"/>
                            </a:solidFill>
                            <a:ln w="28575" cap="flat" cmpd="sng" algn="ctr">
                              <a:solidFill>
                                <a:schemeClr val="tx2"/>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39" name="Rectangle 38">
                              <a:extLst>
                                <a:ext uri="{FF2B5EF4-FFF2-40B4-BE49-F238E27FC236}">
                                  <a16:creationId xmlns:a16="http://schemas.microsoft.com/office/drawing/2014/main" id="{E3944B72-C794-B38E-D330-A156772EBD87}"/>
                                </a:ext>
                              </a:extLst>
                            </p:cNvPr>
                            <p:cNvSpPr/>
                            <p:nvPr/>
                          </p:nvSpPr>
                          <p:spPr>
                            <a:xfrm>
                              <a:off x="4786745" y="589368"/>
                              <a:ext cx="3886201" cy="457200"/>
                            </a:xfrm>
                            <a:prstGeom prst="rect">
                              <a:avLst/>
                            </a:prstGeom>
                            <a:solidFill>
                              <a:schemeClr val="accent2">
                                <a:lumMod val="75000"/>
                              </a:schemeClr>
                            </a:solidFill>
                            <a:ln w="28575" cap="flat" cmpd="sng" algn="ctr">
                              <a:solidFill>
                                <a:schemeClr val="accent2">
                                  <a:lumMod val="75000"/>
                                </a:scheme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grpSp>
                      <p:sp>
                        <p:nvSpPr>
                          <p:cNvPr id="26" name="Flowchart: Merge 25">
                            <a:extLst>
                              <a:ext uri="{FF2B5EF4-FFF2-40B4-BE49-F238E27FC236}">
                                <a16:creationId xmlns:a16="http://schemas.microsoft.com/office/drawing/2014/main" id="{3A9A024D-A43D-AB78-3AEF-455E599FCFDA}"/>
                              </a:ext>
                            </a:extLst>
                          </p:cNvPr>
                          <p:cNvSpPr/>
                          <p:nvPr/>
                        </p:nvSpPr>
                        <p:spPr>
                          <a:xfrm>
                            <a:off x="2590042" y="1479055"/>
                            <a:ext cx="115960" cy="50408"/>
                          </a:xfrm>
                          <a:prstGeom prst="flowChartMerge">
                            <a:avLst/>
                          </a:prstGeom>
                          <a:solidFill>
                            <a:srgbClr val="53075B"/>
                          </a:solidFill>
                          <a:ln w="25400" cap="flat" cmpd="sng" algn="ctr">
                            <a:solidFill>
                              <a:srgbClr val="53075B">
                                <a:shade val="50000"/>
                              </a:srgb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27" name="Flowchart: Merge 26">
                            <a:extLst>
                              <a:ext uri="{FF2B5EF4-FFF2-40B4-BE49-F238E27FC236}">
                                <a16:creationId xmlns:a16="http://schemas.microsoft.com/office/drawing/2014/main" id="{5E627E9E-32EE-9953-CF25-9868C162F540}"/>
                              </a:ext>
                            </a:extLst>
                          </p:cNvPr>
                          <p:cNvSpPr/>
                          <p:nvPr/>
                        </p:nvSpPr>
                        <p:spPr>
                          <a:xfrm>
                            <a:off x="2590042" y="2019660"/>
                            <a:ext cx="115960" cy="50408"/>
                          </a:xfrm>
                          <a:prstGeom prst="flowChartMerge">
                            <a:avLst/>
                          </a:prstGeom>
                          <a:solidFill>
                            <a:srgbClr val="53075B"/>
                          </a:solidFill>
                          <a:ln w="25400" cap="flat" cmpd="sng" algn="ctr">
                            <a:solidFill>
                              <a:srgbClr val="53075B">
                                <a:shade val="50000"/>
                              </a:srgb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28" name="Flowchart: Merge 27">
                            <a:extLst>
                              <a:ext uri="{FF2B5EF4-FFF2-40B4-BE49-F238E27FC236}">
                                <a16:creationId xmlns:a16="http://schemas.microsoft.com/office/drawing/2014/main" id="{A988C99E-DC70-F187-92DD-4647BD9C5917}"/>
                              </a:ext>
                            </a:extLst>
                          </p:cNvPr>
                          <p:cNvSpPr/>
                          <p:nvPr/>
                        </p:nvSpPr>
                        <p:spPr>
                          <a:xfrm>
                            <a:off x="1566463" y="2563965"/>
                            <a:ext cx="115960" cy="50408"/>
                          </a:xfrm>
                          <a:prstGeom prst="flowChartMerge">
                            <a:avLst/>
                          </a:prstGeom>
                          <a:solidFill>
                            <a:srgbClr val="53075B"/>
                          </a:solidFill>
                          <a:ln w="25400" cap="flat" cmpd="sng" algn="ctr">
                            <a:solidFill>
                              <a:srgbClr val="53075B">
                                <a:shade val="50000"/>
                              </a:srgb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sp>
                        <p:nvSpPr>
                          <p:cNvPr id="29" name="Flowchart: Merge 28">
                            <a:extLst>
                              <a:ext uri="{FF2B5EF4-FFF2-40B4-BE49-F238E27FC236}">
                                <a16:creationId xmlns:a16="http://schemas.microsoft.com/office/drawing/2014/main" id="{AD2BF44B-7B39-B78E-5F1F-5BCFFFDC5660}"/>
                              </a:ext>
                            </a:extLst>
                          </p:cNvPr>
                          <p:cNvSpPr/>
                          <p:nvPr/>
                        </p:nvSpPr>
                        <p:spPr>
                          <a:xfrm>
                            <a:off x="3557450" y="2555546"/>
                            <a:ext cx="115960" cy="50408"/>
                          </a:xfrm>
                          <a:prstGeom prst="flowChartMerge">
                            <a:avLst/>
                          </a:prstGeom>
                          <a:solidFill>
                            <a:srgbClr val="53075B"/>
                          </a:solidFill>
                          <a:ln w="25400" cap="flat" cmpd="sng" algn="ctr">
                            <a:solidFill>
                              <a:srgbClr val="53075B">
                                <a:shade val="50000"/>
                              </a:srgbClr>
                            </a:solidFill>
                            <a:prstDash val="solid"/>
                          </a:ln>
                          <a:effectLst/>
                        </p:spPr>
                        <p:txBody>
                          <a:bodyPr rtlCol="0" anchor="ctr"/>
                          <a:lstStyle/>
                          <a:p>
                            <a:pPr marL="0" marR="0" lvl="0" indent="0" algn="ctr" defTabSz="456777" rtl="0" eaLnBrk="1" fontAlgn="auto" latinLnBrk="0" hangingPunct="1">
                              <a:lnSpc>
                                <a:spcPct val="100000"/>
                              </a:lnSpc>
                              <a:spcBef>
                                <a:spcPts val="0"/>
                              </a:spcBef>
                              <a:spcAft>
                                <a:spcPts val="0"/>
                              </a:spcAft>
                              <a:buClrTx/>
                              <a:buSzTx/>
                              <a:buFontTx/>
                              <a:buNone/>
                              <a:tabLst/>
                              <a:defRPr/>
                            </a:pPr>
                            <a:endParaRPr kumimoji="0" lang="en-GB" sz="1799" b="0" i="0" u="none" strike="noStrike" kern="0" cap="none" spc="0" normalizeH="0" baseline="0" noProof="0" dirty="0">
                              <a:ln>
                                <a:noFill/>
                              </a:ln>
                              <a:solidFill>
                                <a:srgbClr val="FFFFFF"/>
                              </a:solidFill>
                              <a:effectLst/>
                              <a:uLnTx/>
                              <a:uFillTx/>
                              <a:latin typeface="Century Gothic"/>
                              <a:ea typeface="+mn-ea"/>
                              <a:cs typeface="+mn-cs"/>
                            </a:endParaRPr>
                          </a:p>
                        </p:txBody>
                      </p:sp>
                      <p:cxnSp>
                        <p:nvCxnSpPr>
                          <p:cNvPr id="30" name="Connector: Elbow 29">
                            <a:extLst>
                              <a:ext uri="{FF2B5EF4-FFF2-40B4-BE49-F238E27FC236}">
                                <a16:creationId xmlns:a16="http://schemas.microsoft.com/office/drawing/2014/main" id="{49287033-ABC9-09CA-3ABB-843EA226A015}"/>
                              </a:ext>
                            </a:extLst>
                          </p:cNvPr>
                          <p:cNvCxnSpPr>
                            <a:cxnSpLocks/>
                            <a:stCxn id="38" idx="1"/>
                            <a:endCxn id="26" idx="3"/>
                          </p:cNvCxnSpPr>
                          <p:nvPr/>
                        </p:nvCxnSpPr>
                        <p:spPr>
                          <a:xfrm rot="10800000">
                            <a:off x="2677013" y="1504259"/>
                            <a:ext cx="2109733" cy="1419666"/>
                          </a:xfrm>
                          <a:prstGeom prst="bentConnector3">
                            <a:avLst>
                              <a:gd name="adj1" fmla="val 5345"/>
                            </a:avLst>
                          </a:prstGeom>
                          <a:noFill/>
                          <a:ln w="19050" cap="flat" cmpd="sng" algn="ctr">
                            <a:solidFill>
                              <a:srgbClr val="53075B">
                                <a:lumMod val="75000"/>
                              </a:srgbClr>
                            </a:solidFill>
                            <a:prstDash val="sysDash"/>
                          </a:ln>
                          <a:effectLst/>
                        </p:spPr>
                      </p:cxnSp>
                      <p:cxnSp>
                        <p:nvCxnSpPr>
                          <p:cNvPr id="31" name="Connector: Elbow 30">
                            <a:extLst>
                              <a:ext uri="{FF2B5EF4-FFF2-40B4-BE49-F238E27FC236}">
                                <a16:creationId xmlns:a16="http://schemas.microsoft.com/office/drawing/2014/main" id="{D1BCB31C-5C3D-8728-4EA1-610E0EB307CD}"/>
                              </a:ext>
                            </a:extLst>
                          </p:cNvPr>
                          <p:cNvCxnSpPr>
                            <a:cxnSpLocks/>
                            <a:stCxn id="38" idx="2"/>
                            <a:endCxn id="47" idx="3"/>
                          </p:cNvCxnSpPr>
                          <p:nvPr/>
                        </p:nvCxnSpPr>
                        <p:spPr>
                          <a:xfrm rot="5400000">
                            <a:off x="5513451" y="2806482"/>
                            <a:ext cx="777315" cy="1655474"/>
                          </a:xfrm>
                          <a:prstGeom prst="bentConnector2">
                            <a:avLst/>
                          </a:prstGeom>
                          <a:noFill/>
                          <a:ln w="19050" cap="flat" cmpd="sng" algn="ctr">
                            <a:solidFill>
                              <a:srgbClr val="53075B">
                                <a:lumMod val="75000"/>
                              </a:srgbClr>
                            </a:solidFill>
                            <a:prstDash val="sysDash"/>
                            <a:tailEnd type="triangle"/>
                          </a:ln>
                          <a:effectLst/>
                        </p:spPr>
                      </p:cxnSp>
                      <p:cxnSp>
                        <p:nvCxnSpPr>
                          <p:cNvPr id="32" name="Connector: Elbow 31">
                            <a:extLst>
                              <a:ext uri="{FF2B5EF4-FFF2-40B4-BE49-F238E27FC236}">
                                <a16:creationId xmlns:a16="http://schemas.microsoft.com/office/drawing/2014/main" id="{CC10418B-C15E-2590-FA28-C81EC87CC311}"/>
                              </a:ext>
                            </a:extLst>
                          </p:cNvPr>
                          <p:cNvCxnSpPr>
                            <a:stCxn id="43" idx="2"/>
                            <a:endCxn id="44" idx="0"/>
                          </p:cNvCxnSpPr>
                          <p:nvPr/>
                        </p:nvCxnSpPr>
                        <p:spPr>
                          <a:xfrm rot="16200000" flipH="1">
                            <a:off x="2087643" y="2614369"/>
                            <a:ext cx="78059" cy="1004456"/>
                          </a:xfrm>
                          <a:prstGeom prst="bentConnector3">
                            <a:avLst/>
                          </a:prstGeom>
                          <a:noFill/>
                          <a:ln w="19050" cap="flat" cmpd="sng" algn="ctr">
                            <a:solidFill>
                              <a:srgbClr val="53075B">
                                <a:lumMod val="75000"/>
                              </a:srgbClr>
                            </a:solidFill>
                            <a:prstDash val="solid"/>
                          </a:ln>
                          <a:effectLst/>
                        </p:spPr>
                      </p:cxnSp>
                      <p:cxnSp>
                        <p:nvCxnSpPr>
                          <p:cNvPr id="33" name="Connector: Elbow 32">
                            <a:extLst>
                              <a:ext uri="{FF2B5EF4-FFF2-40B4-BE49-F238E27FC236}">
                                <a16:creationId xmlns:a16="http://schemas.microsoft.com/office/drawing/2014/main" id="{FDB4990B-9F38-865B-F86F-C54472A64779}"/>
                              </a:ext>
                            </a:extLst>
                          </p:cNvPr>
                          <p:cNvCxnSpPr>
                            <a:stCxn id="46" idx="2"/>
                            <a:endCxn id="44" idx="0"/>
                          </p:cNvCxnSpPr>
                          <p:nvPr/>
                        </p:nvCxnSpPr>
                        <p:spPr>
                          <a:xfrm rot="5400000">
                            <a:off x="3085171" y="2621297"/>
                            <a:ext cx="78059" cy="990600"/>
                          </a:xfrm>
                          <a:prstGeom prst="bentConnector3">
                            <a:avLst/>
                          </a:prstGeom>
                          <a:noFill/>
                          <a:ln w="19050" cap="flat" cmpd="sng" algn="ctr">
                            <a:solidFill>
                              <a:srgbClr val="53075B">
                                <a:lumMod val="75000"/>
                              </a:srgbClr>
                            </a:solidFill>
                            <a:prstDash val="solid"/>
                          </a:ln>
                          <a:effectLst/>
                        </p:spPr>
                      </p:cxnSp>
                      <p:cxnSp>
                        <p:nvCxnSpPr>
                          <p:cNvPr id="34" name="Connector: Elbow 33">
                            <a:extLst>
                              <a:ext uri="{FF2B5EF4-FFF2-40B4-BE49-F238E27FC236}">
                                <a16:creationId xmlns:a16="http://schemas.microsoft.com/office/drawing/2014/main" id="{06EA4748-696D-D8CF-5A72-DF05498E0DE7}"/>
                              </a:ext>
                            </a:extLst>
                          </p:cNvPr>
                          <p:cNvCxnSpPr>
                            <a:cxnSpLocks/>
                            <a:stCxn id="45" idx="0"/>
                            <a:endCxn id="44" idx="2"/>
                          </p:cNvCxnSpPr>
                          <p:nvPr/>
                        </p:nvCxnSpPr>
                        <p:spPr>
                          <a:xfrm rot="5400000" flipH="1" flipV="1">
                            <a:off x="1639621" y="2734957"/>
                            <a:ext cx="111409" cy="1867148"/>
                          </a:xfrm>
                          <a:prstGeom prst="bentConnector3">
                            <a:avLst/>
                          </a:prstGeom>
                          <a:noFill/>
                          <a:ln w="19050" cap="flat" cmpd="sng" algn="ctr">
                            <a:solidFill>
                              <a:srgbClr val="53075B">
                                <a:lumMod val="75000"/>
                              </a:srgbClr>
                            </a:solidFill>
                            <a:prstDash val="solid"/>
                          </a:ln>
                          <a:effectLst/>
                        </p:spPr>
                      </p:cxnSp>
                      <p:cxnSp>
                        <p:nvCxnSpPr>
                          <p:cNvPr id="35" name="Connector: Elbow 34">
                            <a:extLst>
                              <a:ext uri="{FF2B5EF4-FFF2-40B4-BE49-F238E27FC236}">
                                <a16:creationId xmlns:a16="http://schemas.microsoft.com/office/drawing/2014/main" id="{00C3E177-0A69-EAB5-35F8-09CCF2EF231C}"/>
                              </a:ext>
                            </a:extLst>
                          </p:cNvPr>
                          <p:cNvCxnSpPr>
                            <a:cxnSpLocks/>
                            <a:stCxn id="47" idx="0"/>
                            <a:endCxn id="44" idx="2"/>
                          </p:cNvCxnSpPr>
                          <p:nvPr/>
                        </p:nvCxnSpPr>
                        <p:spPr>
                          <a:xfrm rot="16200000" flipV="1">
                            <a:off x="3333536" y="2908190"/>
                            <a:ext cx="111409" cy="1520682"/>
                          </a:xfrm>
                          <a:prstGeom prst="bentConnector3">
                            <a:avLst/>
                          </a:prstGeom>
                          <a:noFill/>
                          <a:ln w="19050" cap="flat" cmpd="sng" algn="ctr">
                            <a:solidFill>
                              <a:srgbClr val="53075B">
                                <a:lumMod val="75000"/>
                              </a:srgbClr>
                            </a:solidFill>
                            <a:prstDash val="solid"/>
                          </a:ln>
                          <a:effectLst/>
                        </p:spPr>
                      </p:cxnSp>
                    </p:grpSp>
                    <p:sp>
                      <p:nvSpPr>
                        <p:cNvPr id="22" name="TextBox 21">
                          <a:extLst>
                            <a:ext uri="{FF2B5EF4-FFF2-40B4-BE49-F238E27FC236}">
                              <a16:creationId xmlns:a16="http://schemas.microsoft.com/office/drawing/2014/main" id="{B79221C6-C3F4-B236-FDAD-0E85A9383413}"/>
                            </a:ext>
                          </a:extLst>
                        </p:cNvPr>
                        <p:cNvSpPr txBox="1"/>
                        <p:nvPr/>
                      </p:nvSpPr>
                      <p:spPr>
                        <a:xfrm>
                          <a:off x="762000" y="1025339"/>
                          <a:ext cx="3733800" cy="427477"/>
                        </a:xfrm>
                        <a:prstGeom prst="rect">
                          <a:avLst/>
                        </a:prstGeom>
                        <a:noFill/>
                      </p:spPr>
                      <p:txBody>
                        <a:bodyPr wrap="square" rtlCol="0">
                          <a:spAutoFit/>
                        </a:bodyPr>
                        <a:lstStyle/>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At diagnosis, start with a combination </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of high-intensity statin and ezetimibe</a:t>
                          </a:r>
                        </a:p>
                      </p:txBody>
                    </p:sp>
                    <p:sp>
                      <p:nvSpPr>
                        <p:cNvPr id="23" name="TextBox 22">
                          <a:extLst>
                            <a:ext uri="{FF2B5EF4-FFF2-40B4-BE49-F238E27FC236}">
                              <a16:creationId xmlns:a16="http://schemas.microsoft.com/office/drawing/2014/main" id="{C766C3E1-B922-2629-CF09-6D02224C1EA4}"/>
                            </a:ext>
                          </a:extLst>
                        </p:cNvPr>
                        <p:cNvSpPr txBox="1"/>
                        <p:nvPr/>
                      </p:nvSpPr>
                      <p:spPr>
                        <a:xfrm>
                          <a:off x="753151" y="1571219"/>
                          <a:ext cx="3733800" cy="427477"/>
                        </a:xfrm>
                        <a:prstGeom prst="rect">
                          <a:avLst/>
                        </a:prstGeom>
                        <a:noFill/>
                      </p:spPr>
                      <p:txBody>
                        <a:bodyPr wrap="square" rtlCol="0">
                          <a:spAutoFit/>
                        </a:bodyPr>
                        <a:lstStyle/>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Within 8 weeks:</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add PCSK9-directed therapy</a:t>
                          </a:r>
                        </a:p>
                      </p:txBody>
                    </p:sp>
                    <p:sp>
                      <p:nvSpPr>
                        <p:cNvPr id="24" name="TextBox 23">
                          <a:extLst>
                            <a:ext uri="{FF2B5EF4-FFF2-40B4-BE49-F238E27FC236}">
                              <a16:creationId xmlns:a16="http://schemas.microsoft.com/office/drawing/2014/main" id="{9E7E20C5-2D2A-CA02-17D3-2FDF706BFE5D}"/>
                            </a:ext>
                          </a:extLst>
                        </p:cNvPr>
                        <p:cNvSpPr txBox="1"/>
                        <p:nvPr/>
                      </p:nvSpPr>
                      <p:spPr>
                        <a:xfrm>
                          <a:off x="753151" y="2096703"/>
                          <a:ext cx="3733800" cy="427477"/>
                        </a:xfrm>
                        <a:prstGeom prst="rect">
                          <a:avLst/>
                        </a:prstGeom>
                        <a:noFill/>
                      </p:spPr>
                      <p:txBody>
                        <a:bodyPr wrap="square" rtlCol="0">
                          <a:spAutoFit/>
                        </a:bodyPr>
                        <a:lstStyle/>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Assess LDL-C after 1–2 doses:</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&gt;15% reduction in LDL-C?</a:t>
                          </a:r>
                        </a:p>
                      </p:txBody>
                    </p:sp>
                  </p:grpSp>
                  <p:sp>
                    <p:nvSpPr>
                      <p:cNvPr id="19" name="TextBox 18">
                        <a:extLst>
                          <a:ext uri="{FF2B5EF4-FFF2-40B4-BE49-F238E27FC236}">
                            <a16:creationId xmlns:a16="http://schemas.microsoft.com/office/drawing/2014/main" id="{E9F3DA5D-82D5-D211-11E0-E2EE24C3AB4C}"/>
                          </a:ext>
                        </a:extLst>
                      </p:cNvPr>
                      <p:cNvSpPr txBox="1"/>
                      <p:nvPr/>
                    </p:nvSpPr>
                    <p:spPr>
                      <a:xfrm>
                        <a:off x="748387" y="2537307"/>
                        <a:ext cx="1749139" cy="427477"/>
                      </a:xfrm>
                      <a:prstGeom prst="rect">
                        <a:avLst/>
                      </a:prstGeom>
                      <a:noFill/>
                    </p:spPr>
                    <p:txBody>
                      <a:bodyPr wrap="square" rtlCol="0">
                        <a:spAutoFit/>
                      </a:bodyPr>
                      <a:lstStyle/>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Yes: Continue</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PCSK9-directed therapy</a:t>
                        </a:r>
                      </a:p>
                    </p:txBody>
                  </p:sp>
                  <p:sp>
                    <p:nvSpPr>
                      <p:cNvPr id="20" name="TextBox 19">
                        <a:extLst>
                          <a:ext uri="{FF2B5EF4-FFF2-40B4-BE49-F238E27FC236}">
                            <a16:creationId xmlns:a16="http://schemas.microsoft.com/office/drawing/2014/main" id="{41D3B128-821A-F43A-51B4-BFAA3C545259}"/>
                          </a:ext>
                        </a:extLst>
                      </p:cNvPr>
                      <p:cNvSpPr txBox="1"/>
                      <p:nvPr/>
                    </p:nvSpPr>
                    <p:spPr>
                      <a:xfrm>
                        <a:off x="2751776" y="2529330"/>
                        <a:ext cx="1727599" cy="427477"/>
                      </a:xfrm>
                      <a:prstGeom prst="rect">
                        <a:avLst/>
                      </a:prstGeom>
                      <a:noFill/>
                    </p:spPr>
                    <p:txBody>
                      <a:bodyPr wrap="square" rtlCol="0">
                        <a:spAutoFit/>
                      </a:bodyPr>
                      <a:lstStyle/>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No: Consider stopping</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PCSK9-directed therapy</a:t>
                        </a:r>
                      </a:p>
                    </p:txBody>
                  </p:sp>
                </p:grpSp>
                <p:sp>
                  <p:nvSpPr>
                    <p:cNvPr id="16" name="TextBox 15">
                      <a:extLst>
                        <a:ext uri="{FF2B5EF4-FFF2-40B4-BE49-F238E27FC236}">
                          <a16:creationId xmlns:a16="http://schemas.microsoft.com/office/drawing/2014/main" id="{4904E7AE-7518-B2C7-3B0D-98455F4D0B67}"/>
                        </a:ext>
                      </a:extLst>
                    </p:cNvPr>
                    <p:cNvSpPr txBox="1"/>
                    <p:nvPr/>
                  </p:nvSpPr>
                  <p:spPr>
                    <a:xfrm>
                      <a:off x="-540536" y="3659060"/>
                      <a:ext cx="2667640" cy="603497"/>
                    </a:xfrm>
                    <a:prstGeom prst="rect">
                      <a:avLst/>
                    </a:prstGeom>
                    <a:noFill/>
                  </p:spPr>
                  <p:txBody>
                    <a:bodyPr wrap="square" rtlCol="0">
                      <a:spAutoFit/>
                    </a:bodyPr>
                    <a:lstStyle/>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Lomitapide and/or ANGPTL3-directed therapy in accordance with local regulatory approvals </a:t>
                      </a:r>
                    </a:p>
                  </p:txBody>
                </p:sp>
                <p:sp>
                  <p:nvSpPr>
                    <p:cNvPr id="17" name="TextBox 16">
                      <a:extLst>
                        <a:ext uri="{FF2B5EF4-FFF2-40B4-BE49-F238E27FC236}">
                          <a16:creationId xmlns:a16="http://schemas.microsoft.com/office/drawing/2014/main" id="{B359AA6F-A1E3-10E5-AE8E-039C7C8442E0}"/>
                        </a:ext>
                      </a:extLst>
                    </p:cNvPr>
                    <p:cNvSpPr txBox="1"/>
                    <p:nvPr/>
                  </p:nvSpPr>
                  <p:spPr>
                    <a:xfrm>
                      <a:off x="2223655" y="3720913"/>
                      <a:ext cx="828239" cy="427477"/>
                    </a:xfrm>
                    <a:prstGeom prst="rect">
                      <a:avLst/>
                    </a:prstGeom>
                    <a:noFill/>
                  </p:spPr>
                  <p:txBody>
                    <a:bodyPr wrap="square" rtlCol="0">
                      <a:spAutoFit/>
                    </a:bodyPr>
                    <a:lstStyle/>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With or without</a:t>
                      </a:r>
                    </a:p>
                  </p:txBody>
                </p:sp>
              </p:grpSp>
            </p:grpSp>
            <p:sp>
              <p:nvSpPr>
                <p:cNvPr id="12" name="TextBox 11">
                  <a:extLst>
                    <a:ext uri="{FF2B5EF4-FFF2-40B4-BE49-F238E27FC236}">
                      <a16:creationId xmlns:a16="http://schemas.microsoft.com/office/drawing/2014/main" id="{B05783FD-1B5C-D657-94EF-E5004BA46C58}"/>
                    </a:ext>
                  </a:extLst>
                </p:cNvPr>
                <p:cNvSpPr txBox="1"/>
                <p:nvPr/>
              </p:nvSpPr>
              <p:spPr>
                <a:xfrm>
                  <a:off x="3182938" y="3986445"/>
                  <a:ext cx="1849580" cy="251457"/>
                </a:xfrm>
                <a:prstGeom prst="rect">
                  <a:avLst/>
                </a:prstGeom>
                <a:noFill/>
              </p:spPr>
              <p:txBody>
                <a:bodyPr wrap="square" rtlCol="0">
                  <a:spAutoFit/>
                </a:bodyPr>
                <a:lstStyle/>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Lipoprotein apheresis</a:t>
                  </a:r>
                </a:p>
              </p:txBody>
            </p:sp>
          </p:grpSp>
          <p:sp>
            <p:nvSpPr>
              <p:cNvPr id="10" name="TextBox 9">
                <a:extLst>
                  <a:ext uri="{FF2B5EF4-FFF2-40B4-BE49-F238E27FC236}">
                    <a16:creationId xmlns:a16="http://schemas.microsoft.com/office/drawing/2014/main" id="{2DBC8A24-142F-C01A-793A-842DA41B03EF}"/>
                  </a:ext>
                </a:extLst>
              </p:cNvPr>
              <p:cNvSpPr txBox="1"/>
              <p:nvPr/>
            </p:nvSpPr>
            <p:spPr>
              <a:xfrm>
                <a:off x="4766396" y="2705973"/>
                <a:ext cx="3886201" cy="603497"/>
              </a:xfrm>
              <a:prstGeom prst="rect">
                <a:avLst/>
              </a:prstGeom>
              <a:noFill/>
            </p:spPr>
            <p:txBody>
              <a:bodyPr wrap="square" rtlCol="0">
                <a:spAutoFit/>
              </a:bodyPr>
              <a:lstStyle/>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If PCSK9-directed therapy or novel therapies</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(lomitapide, ANGPTL3-directed therapies) </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not available or affordable</a:t>
                </a:r>
              </a:p>
            </p:txBody>
          </p:sp>
        </p:grpSp>
        <p:sp>
          <p:nvSpPr>
            <p:cNvPr id="7" name="TextBox 6">
              <a:extLst>
                <a:ext uri="{FF2B5EF4-FFF2-40B4-BE49-F238E27FC236}">
                  <a16:creationId xmlns:a16="http://schemas.microsoft.com/office/drawing/2014/main" id="{C4C64723-6804-1AD1-2E6D-5930963A9054}"/>
                </a:ext>
              </a:extLst>
            </p:cNvPr>
            <p:cNvSpPr txBox="1"/>
            <p:nvPr/>
          </p:nvSpPr>
          <p:spPr>
            <a:xfrm>
              <a:off x="5254769" y="781166"/>
              <a:ext cx="2909455" cy="251457"/>
            </a:xfrm>
            <a:prstGeom prst="rect">
              <a:avLst/>
            </a:prstGeom>
            <a:noFill/>
          </p:spPr>
          <p:txBody>
            <a:bodyPr wrap="square" rtlCol="0">
              <a:spAutoFit/>
            </a:bodyPr>
            <a:lstStyle/>
            <a:p>
              <a:pPr marL="0" marR="0" lvl="0" indent="0" algn="l" defTabSz="456777"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Aim: to reduce LDL-C to reach LDL-C goals</a:t>
              </a:r>
            </a:p>
          </p:txBody>
        </p:sp>
        <p:sp>
          <p:nvSpPr>
            <p:cNvPr id="8" name="TextBox 7">
              <a:extLst>
                <a:ext uri="{FF2B5EF4-FFF2-40B4-BE49-F238E27FC236}">
                  <a16:creationId xmlns:a16="http://schemas.microsoft.com/office/drawing/2014/main" id="{3B93DF72-7926-E9C4-E93E-49B3A56D9ACE}"/>
                </a:ext>
              </a:extLst>
            </p:cNvPr>
            <p:cNvSpPr txBox="1"/>
            <p:nvPr/>
          </p:nvSpPr>
          <p:spPr>
            <a:xfrm>
              <a:off x="4766397" y="1256472"/>
              <a:ext cx="3886200" cy="1307576"/>
            </a:xfrm>
            <a:prstGeom prst="rect">
              <a:avLst/>
            </a:prstGeom>
            <a:noFill/>
          </p:spPr>
          <p:txBody>
            <a:bodyPr wrap="square" rtlCol="0">
              <a:spAutoFit/>
            </a:bodyPr>
            <a:lstStyle/>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Children/adolescents:</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&lt;3 mmol/L (&lt;115 mg/dL)</a:t>
              </a:r>
              <a:r>
                <a:rPr kumimoji="0" lang="en-GB" sz="1400" b="0" i="0" u="none" strike="noStrike" kern="0" cap="none" spc="0" normalizeH="0" baseline="3000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Adults:</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&lt;1.8 mmol/L (&lt;70 mg/dL)</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if no major ASCVD risk factors</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&lt;1.4 mmol/L (&lt;55 mg/dL)</a:t>
              </a:r>
            </a:p>
            <a:p>
              <a:pPr marL="0" marR="0" lvl="0" indent="0" algn="ctr" defTabSz="456777"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if ASCVD or major ASCVD risk factors</a:t>
              </a:r>
            </a:p>
          </p:txBody>
        </p:sp>
      </p:grpSp>
      <p:sp>
        <p:nvSpPr>
          <p:cNvPr id="50" name="TextBox 49">
            <a:extLst>
              <a:ext uri="{FF2B5EF4-FFF2-40B4-BE49-F238E27FC236}">
                <a16:creationId xmlns:a16="http://schemas.microsoft.com/office/drawing/2014/main" id="{0ECAD3BB-C45F-945C-39B1-5EF498414A1B}"/>
              </a:ext>
            </a:extLst>
          </p:cNvPr>
          <p:cNvSpPr txBox="1"/>
          <p:nvPr/>
        </p:nvSpPr>
        <p:spPr>
          <a:xfrm>
            <a:off x="333340" y="5626845"/>
            <a:ext cx="10759203" cy="830997"/>
          </a:xfrm>
          <a:prstGeom prst="rect">
            <a:avLst/>
          </a:prstGeom>
          <a:noFill/>
        </p:spPr>
        <p:txBody>
          <a:bodyPr wrap="square" rtlCol="0" anchor="b">
            <a:spAutoFit/>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Lower goals may require imaging. Liver transplant may have a role in patients with HoFH who are severely affected by the disease refractory to the above treatment options or when these options are not available or affordable. ANGPTL3, angiopoietin-like protein 3; ASCVD, atherosclerotic cardiovascular disease; EAS, European Atherosclerosis Society; HoFH, homozygous familial hypercholesterolaemia; LDL-C, low-density lipoprotein cholesterol; PCSK9, proprotein convertase subtilisin/</a:t>
            </a:r>
            <a:r>
              <a:rPr kumimoji="0" lang="en-GB"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kexin</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type 9</a:t>
            </a:r>
          </a:p>
          <a:p>
            <a:pPr marL="0" marR="0" lvl="0" indent="0" algn="l" defTabSz="609036" rtl="0" eaLnBrk="1" fontAlgn="auto" latinLnBrk="0" hangingPunct="1">
              <a:lnSpc>
                <a:spcPct val="100000"/>
              </a:lnSpc>
              <a:spcBef>
                <a:spcPts val="0"/>
              </a:spcBef>
              <a:spcAft>
                <a:spcPts val="0"/>
              </a:spcAft>
              <a:buClrTx/>
              <a:buSzTx/>
              <a:buFontTx/>
              <a:buNone/>
              <a:tabLst/>
              <a:defRPr/>
            </a:pPr>
            <a:r>
              <a:rPr kumimoji="0" lang="nl-NL"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Cuchel</a:t>
            </a:r>
            <a:r>
              <a:rPr kumimoji="0" lang="nl-NL"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M </a:t>
            </a:r>
            <a:r>
              <a:rPr kumimoji="0" lang="nl-NL"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a:t>
            </a:r>
            <a:r>
              <a:rPr kumimoji="0" lang="nl-NL" sz="1200" b="0" i="1"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Eur</a:t>
            </a:r>
            <a:r>
              <a:rPr kumimoji="0" lang="nl-NL"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nl-NL" sz="1200" b="0" i="1"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Heart</a:t>
            </a:r>
            <a:r>
              <a:rPr kumimoji="0" lang="nl-NL"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J </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2023;44:2277–91</a:t>
            </a:r>
            <a:endParaRPr kumimoji="0" lang="nl-NL"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31768816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19A205-D72F-A114-C733-23705720E25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0E49B3F-F7EE-2201-E108-6399C94E3AE3}"/>
              </a:ext>
            </a:extLst>
          </p:cNvPr>
          <p:cNvSpPr>
            <a:spLocks noGrp="1"/>
          </p:cNvSpPr>
          <p:nvPr>
            <p:ph type="title"/>
          </p:nvPr>
        </p:nvSpPr>
        <p:spPr/>
        <p:txBody>
          <a:bodyPr/>
          <a:lstStyle/>
          <a:p>
            <a:r>
              <a:rPr lang="en-GB" dirty="0"/>
              <a:t>Conclusions</a:t>
            </a:r>
          </a:p>
        </p:txBody>
      </p:sp>
      <p:sp>
        <p:nvSpPr>
          <p:cNvPr id="3" name="Text Placeholder 2">
            <a:extLst>
              <a:ext uri="{FF2B5EF4-FFF2-40B4-BE49-F238E27FC236}">
                <a16:creationId xmlns:a16="http://schemas.microsoft.com/office/drawing/2014/main" id="{5F572592-5578-CE91-1558-842260DC3BE7}"/>
              </a:ext>
            </a:extLst>
          </p:cNvPr>
          <p:cNvSpPr>
            <a:spLocks noGrp="1"/>
          </p:cNvSpPr>
          <p:nvPr>
            <p:ph type="body" sz="quarter" idx="13"/>
          </p:nvPr>
        </p:nvSpPr>
        <p:spPr/>
        <p:txBody>
          <a:bodyPr/>
          <a:lstStyle/>
          <a:p>
            <a:pPr>
              <a:spcBef>
                <a:spcPts val="1200"/>
              </a:spcBef>
            </a:pPr>
            <a:r>
              <a:rPr lang="en-US" sz="2400" dirty="0" err="1"/>
              <a:t>HoFH</a:t>
            </a:r>
            <a:r>
              <a:rPr lang="en-US" sz="2400" dirty="0"/>
              <a:t> is underdiagnosed and/or identified too late and remains undertreated despite </a:t>
            </a:r>
            <a:br>
              <a:rPr lang="en-US" sz="2400" dirty="0"/>
            </a:br>
            <a:r>
              <a:rPr lang="en-US" sz="2400" dirty="0"/>
              <a:t>its severe adverse impact on cardiovascular health</a:t>
            </a:r>
            <a:endParaRPr lang="en-US" sz="2400" baseline="30000" dirty="0"/>
          </a:p>
          <a:p>
            <a:pPr>
              <a:spcBef>
                <a:spcPts val="1200"/>
              </a:spcBef>
            </a:pPr>
            <a:r>
              <a:rPr lang="en-US" sz="2400" dirty="0"/>
              <a:t>There has been much progress in the last decade with the introduction of highly efficacious LDL-C-lowering therapies, which offer the prospect of LDL-C goal attainment, leading to improved survival and quality of life</a:t>
            </a:r>
            <a:endParaRPr lang="en-US" sz="2400" baseline="30000" dirty="0"/>
          </a:p>
          <a:p>
            <a:pPr>
              <a:spcBef>
                <a:spcPts val="1200"/>
              </a:spcBef>
            </a:pPr>
            <a:r>
              <a:rPr lang="en-US" sz="2400" dirty="0"/>
              <a:t>However, important challenges remain; the priorities to address include:</a:t>
            </a:r>
            <a:endParaRPr lang="en-US" sz="2400" baseline="30000" dirty="0"/>
          </a:p>
          <a:p>
            <a:pPr lvl="1">
              <a:spcBef>
                <a:spcPts val="1200"/>
              </a:spcBef>
            </a:pPr>
            <a:r>
              <a:rPr lang="en-US" sz="2000" dirty="0"/>
              <a:t>Improving awareness of </a:t>
            </a:r>
            <a:r>
              <a:rPr lang="en-US" sz="2000" dirty="0" err="1"/>
              <a:t>HoFH</a:t>
            </a:r>
            <a:r>
              <a:rPr lang="en-US" sz="2000" dirty="0"/>
              <a:t> through education to promote early diagnosis and treatment</a:t>
            </a:r>
          </a:p>
          <a:p>
            <a:pPr lvl="1">
              <a:spcBef>
                <a:spcPts val="1200"/>
              </a:spcBef>
            </a:pPr>
            <a:r>
              <a:rPr lang="en-US" sz="2000" dirty="0"/>
              <a:t>Addressing barriers that limit access to all available therapies</a:t>
            </a:r>
          </a:p>
          <a:p>
            <a:endParaRPr lang="en-GB" dirty="0"/>
          </a:p>
        </p:txBody>
      </p:sp>
      <p:sp>
        <p:nvSpPr>
          <p:cNvPr id="6" name="Footer Placeholder 3">
            <a:extLst>
              <a:ext uri="{FF2B5EF4-FFF2-40B4-BE49-F238E27FC236}">
                <a16:creationId xmlns:a16="http://schemas.microsoft.com/office/drawing/2014/main" id="{FD41C29D-D0A1-4CE1-D8ED-6605204EE512}"/>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DF189C59-6BF2-4B9F-F806-A8D10D56E55B}"/>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27</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4" name="TextBox 3">
            <a:extLst>
              <a:ext uri="{FF2B5EF4-FFF2-40B4-BE49-F238E27FC236}">
                <a16:creationId xmlns:a16="http://schemas.microsoft.com/office/drawing/2014/main" id="{3E7B1762-5933-E7BD-67D0-0899E49BEDB4}"/>
              </a:ext>
            </a:extLst>
          </p:cNvPr>
          <p:cNvSpPr txBox="1"/>
          <p:nvPr/>
        </p:nvSpPr>
        <p:spPr>
          <a:xfrm>
            <a:off x="333342" y="5996177"/>
            <a:ext cx="10927290" cy="461665"/>
          </a:xfrm>
          <a:prstGeom prst="rect">
            <a:avLst/>
          </a:prstGeom>
          <a:noFill/>
        </p:spPr>
        <p:txBody>
          <a:bodyPr wrap="square"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HoFH</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homozygous</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familial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LDL-C,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low-density</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lipoprotein</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cholesterol</a:t>
            </a:r>
            <a:endPar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Cuchel</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 M </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et al. </a:t>
            </a:r>
            <a:r>
              <a:rPr kumimoji="0" lang="fr-FR" sz="1200" b="0" i="1" u="none" strike="noStrike" kern="1200" cap="none" spc="0" normalizeH="0" baseline="0" noProof="0" dirty="0" err="1">
                <a:ln>
                  <a:noFill/>
                </a:ln>
                <a:solidFill>
                  <a:srgbClr val="000000"/>
                </a:solidFill>
                <a:effectLst/>
                <a:uLnTx/>
                <a:uFillTx/>
                <a:latin typeface="Calibri" panose="020F0502020204030204"/>
                <a:ea typeface="+mn-ea"/>
                <a:cs typeface="+mn-cs"/>
              </a:rPr>
              <a:t>Eur</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 </a:t>
            </a:r>
            <a:r>
              <a:rPr kumimoji="0" lang="fr-FR" sz="1200" b="0" i="1" u="none" strike="noStrike" kern="1200" cap="none" spc="0" normalizeH="0" baseline="0" noProof="0" dirty="0" err="1">
                <a:ln>
                  <a:noFill/>
                </a:ln>
                <a:solidFill>
                  <a:srgbClr val="000000"/>
                </a:solidFill>
                <a:effectLst/>
                <a:uLnTx/>
                <a:uFillTx/>
                <a:latin typeface="Calibri" panose="020F0502020204030204"/>
                <a:ea typeface="+mn-ea"/>
                <a:cs typeface="+mn-cs"/>
              </a:rPr>
              <a:t>Heart</a:t>
            </a:r>
            <a:r>
              <a:rPr kumimoji="0" lang="fr-FR" sz="1200" b="0" i="1" u="none" strike="noStrike" kern="1200" cap="none" spc="0" normalizeH="0" baseline="0" noProof="0" dirty="0">
                <a:ln>
                  <a:noFill/>
                </a:ln>
                <a:solidFill>
                  <a:srgbClr val="000000"/>
                </a:solidFill>
                <a:effectLst/>
                <a:uLnTx/>
                <a:uFillTx/>
                <a:latin typeface="Calibri" panose="020F0502020204030204"/>
                <a:ea typeface="+mn-ea"/>
                <a:cs typeface="+mn-cs"/>
              </a:rPr>
              <a:t> J </a:t>
            </a:r>
            <a:r>
              <a:rPr kumimoji="0" lang="fr-FR" sz="1200" b="0" i="0" u="none" strike="noStrike" kern="1200" cap="none" spc="0" normalizeH="0" baseline="0" noProof="0" dirty="0">
                <a:ln>
                  <a:noFill/>
                </a:ln>
                <a:solidFill>
                  <a:srgbClr val="000000"/>
                </a:solidFill>
                <a:effectLst/>
                <a:uLnTx/>
                <a:uFillTx/>
                <a:latin typeface="Calibri" panose="020F0502020204030204"/>
                <a:ea typeface="+mn-ea"/>
                <a:cs typeface="+mn-cs"/>
              </a:rPr>
              <a:t>2023;44:2277–91</a:t>
            </a:r>
          </a:p>
        </p:txBody>
      </p:sp>
    </p:spTree>
    <p:extLst>
      <p:ext uri="{BB962C8B-B14F-4D97-AF65-F5344CB8AC3E}">
        <p14:creationId xmlns:p14="http://schemas.microsoft.com/office/powerpoint/2010/main" val="382262062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86A7F3-422A-B248-0DAB-768F38192B2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4AF4C95-864D-4452-2572-6F38DBA4E9C1}"/>
              </a:ext>
            </a:extLst>
          </p:cNvPr>
          <p:cNvSpPr>
            <a:spLocks noGrp="1"/>
          </p:cNvSpPr>
          <p:nvPr>
            <p:ph type="title"/>
          </p:nvPr>
        </p:nvSpPr>
        <p:spPr/>
        <p:txBody>
          <a:bodyPr/>
          <a:lstStyle/>
          <a:p>
            <a:r>
              <a:rPr lang="en-GB" dirty="0"/>
              <a:t>Instructions for submitting questions</a:t>
            </a:r>
          </a:p>
        </p:txBody>
      </p:sp>
      <p:sp>
        <p:nvSpPr>
          <p:cNvPr id="9" name="Footer Placeholder 3">
            <a:extLst>
              <a:ext uri="{FF2B5EF4-FFF2-40B4-BE49-F238E27FC236}">
                <a16:creationId xmlns:a16="http://schemas.microsoft.com/office/drawing/2014/main" id="{08619423-8B77-4DD7-6BAD-85E378060E73}"/>
              </a:ext>
            </a:extLst>
          </p:cNvPr>
          <p:cNvSpPr>
            <a:spLocks noGrp="1"/>
          </p:cNvSpPr>
          <p:nvPr>
            <p:ph type="ftr" sz="quarter" idx="3"/>
          </p:nvPr>
        </p:nvSpPr>
        <p:spPr/>
        <p:txBody>
          <a:bodyPr/>
          <a:lstStyle/>
          <a:p>
            <a:pPr marL="0" marR="0" lvl="0" indent="0" algn="l" defTabSz="608473"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7" name="Diagram 6">
            <a:extLst>
              <a:ext uri="{FF2B5EF4-FFF2-40B4-BE49-F238E27FC236}">
                <a16:creationId xmlns:a16="http://schemas.microsoft.com/office/drawing/2014/main" id="{DE5757A4-4D55-EBD6-7915-813B5C0031D6}"/>
              </a:ext>
            </a:extLst>
          </p:cNvPr>
          <p:cNvGraphicFramePr/>
          <p:nvPr>
            <p:extLst>
              <p:ext uri="{D42A27DB-BD31-4B8C-83A1-F6EECF244321}">
                <p14:modId xmlns:p14="http://schemas.microsoft.com/office/powerpoint/2010/main" val="12759086"/>
              </p:ext>
            </p:extLst>
          </p:nvPr>
        </p:nvGraphicFramePr>
        <p:xfrm>
          <a:off x="435364" y="1520367"/>
          <a:ext cx="10990590" cy="461546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3" name="Picture 2" descr="A white question mark in a yellow circle&#10;&#10;Description automatically generated">
            <a:extLst>
              <a:ext uri="{FF2B5EF4-FFF2-40B4-BE49-F238E27FC236}">
                <a16:creationId xmlns:a16="http://schemas.microsoft.com/office/drawing/2014/main" id="{E86FBA92-E1D5-D7A6-AC76-FBBDE36E9638}"/>
              </a:ext>
            </a:extLst>
          </p:cNvPr>
          <p:cNvPicPr>
            <a:picLocks noChangeAspect="1"/>
          </p:cNvPicPr>
          <p:nvPr/>
        </p:nvPicPr>
        <p:blipFill>
          <a:blip r:embed="rId8" cstate="print">
            <a:duotone>
              <a:schemeClr val="accent3">
                <a:shade val="45000"/>
                <a:satMod val="135000"/>
              </a:schemeClr>
              <a:prstClr val="white"/>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 uri="{837473B0-CC2E-450A-ABE3-18F120FF3D39}">
                <a1611:picAttrSrcUrl xmlns:a1611="http://schemas.microsoft.com/office/drawing/2016/11/main" r:id="rId10"/>
              </a:ext>
            </a:extLst>
          </a:blip>
          <a:stretch>
            <a:fillRect/>
          </a:stretch>
        </p:blipFill>
        <p:spPr>
          <a:xfrm>
            <a:off x="884714" y="2938029"/>
            <a:ext cx="1793240" cy="1779166"/>
          </a:xfrm>
          <a:prstGeom prst="rect">
            <a:avLst/>
          </a:prstGeom>
        </p:spPr>
      </p:pic>
      <p:sp>
        <p:nvSpPr>
          <p:cNvPr id="4" name="Slide Number Placeholder 4">
            <a:extLst>
              <a:ext uri="{FF2B5EF4-FFF2-40B4-BE49-F238E27FC236}">
                <a16:creationId xmlns:a16="http://schemas.microsoft.com/office/drawing/2014/main" id="{C9B0E520-FA72-58BC-4994-BF6E9B5A5066}"/>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28</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81696564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ABE577-44FF-8E83-0844-C58F5DD69B79}"/>
              </a:ext>
            </a:extLst>
          </p:cNvPr>
          <p:cNvSpPr>
            <a:spLocks noGrp="1"/>
          </p:cNvSpPr>
          <p:nvPr>
            <p:ph type="ctrTitle"/>
          </p:nvPr>
        </p:nvSpPr>
        <p:spPr/>
        <p:txBody>
          <a:bodyPr/>
          <a:lstStyle/>
          <a:p>
            <a:r>
              <a:rPr lang="en-US" sz="4000" dirty="0"/>
              <a:t>Efficacy and safety of evinacumab in patients with HoFH: a review of the clinical data in adult, adolescent and paediatric patients</a:t>
            </a:r>
          </a:p>
        </p:txBody>
      </p:sp>
      <p:sp>
        <p:nvSpPr>
          <p:cNvPr id="3" name="Subtitle 2">
            <a:extLst>
              <a:ext uri="{FF2B5EF4-FFF2-40B4-BE49-F238E27FC236}">
                <a16:creationId xmlns:a16="http://schemas.microsoft.com/office/drawing/2014/main" id="{6D5AD092-C3FE-76D2-F83D-6117CCEF73E7}"/>
              </a:ext>
            </a:extLst>
          </p:cNvPr>
          <p:cNvSpPr>
            <a:spLocks noGrp="1"/>
          </p:cNvSpPr>
          <p:nvPr>
            <p:ph type="subTitle" idx="1"/>
          </p:nvPr>
        </p:nvSpPr>
        <p:spPr/>
        <p:txBody>
          <a:bodyPr>
            <a:normAutofit/>
          </a:bodyPr>
          <a:lstStyle/>
          <a:p>
            <a:r>
              <a:rPr lang="en-US" sz="2800" dirty="0"/>
              <a:t>Professor Frederick Raal, </a:t>
            </a:r>
            <a:r>
              <a:rPr lang="en-US" sz="2800" dirty="0" err="1"/>
              <a:t>MMed</a:t>
            </a:r>
            <a:r>
              <a:rPr lang="en-US" sz="2800" dirty="0"/>
              <a:t>, PhD, DSC</a:t>
            </a:r>
          </a:p>
          <a:p>
            <a:endParaRPr lang="en-US" sz="2000" dirty="0"/>
          </a:p>
          <a:p>
            <a:r>
              <a:rPr lang="en-GB" sz="2000" dirty="0"/>
              <a:t>Director, Carbohydrate and Lipid Metabolism Research Unit,</a:t>
            </a:r>
          </a:p>
          <a:p>
            <a:r>
              <a:rPr lang="en-GB" sz="2000" dirty="0"/>
              <a:t>Faculty of Health Sciences, University of the Witwatersrand,</a:t>
            </a:r>
          </a:p>
          <a:p>
            <a:r>
              <a:rPr lang="en-GB" sz="2000" dirty="0"/>
              <a:t>Johannesburg, South Africa</a:t>
            </a:r>
          </a:p>
        </p:txBody>
      </p:sp>
      <p:sp>
        <p:nvSpPr>
          <p:cNvPr id="6" name="Footer Placeholder 3">
            <a:extLst>
              <a:ext uri="{FF2B5EF4-FFF2-40B4-BE49-F238E27FC236}">
                <a16:creationId xmlns:a16="http://schemas.microsoft.com/office/drawing/2014/main" id="{66360A37-8DF9-429E-8BEB-09AD3CBD0F9A}"/>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pic>
        <p:nvPicPr>
          <p:cNvPr id="4" name="Picture 3">
            <a:extLst>
              <a:ext uri="{FF2B5EF4-FFF2-40B4-BE49-F238E27FC236}">
                <a16:creationId xmlns:a16="http://schemas.microsoft.com/office/drawing/2014/main" id="{9BBD73FD-AC84-3E9C-0579-501E4940A24A}"/>
              </a:ext>
            </a:extLst>
          </p:cNvPr>
          <p:cNvPicPr>
            <a:picLocks noChangeAspect="1"/>
          </p:cNvPicPr>
          <p:nvPr/>
        </p:nvPicPr>
        <p:blipFill>
          <a:blip r:embed="rId3"/>
          <a:stretch>
            <a:fillRect/>
          </a:stretch>
        </p:blipFill>
        <p:spPr>
          <a:xfrm>
            <a:off x="7492345" y="4031244"/>
            <a:ext cx="1341236" cy="1335140"/>
          </a:xfrm>
          <a:prstGeom prst="rect">
            <a:avLst/>
          </a:prstGeom>
        </p:spPr>
      </p:pic>
      <p:sp>
        <p:nvSpPr>
          <p:cNvPr id="5" name="Slide Number Placeholder 4">
            <a:extLst>
              <a:ext uri="{FF2B5EF4-FFF2-40B4-BE49-F238E27FC236}">
                <a16:creationId xmlns:a16="http://schemas.microsoft.com/office/drawing/2014/main" id="{57F3E9F6-2FF9-AA94-A334-6B42C3ABABB1}"/>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29</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423116520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3BC007-9A16-B4AC-9CA3-7BFDFBF97860}"/>
              </a:ext>
            </a:extLst>
          </p:cNvPr>
          <p:cNvSpPr>
            <a:spLocks noGrp="1"/>
          </p:cNvSpPr>
          <p:nvPr>
            <p:ph type="title"/>
          </p:nvPr>
        </p:nvSpPr>
        <p:spPr/>
        <p:txBody>
          <a:bodyPr/>
          <a:lstStyle/>
          <a:p>
            <a:r>
              <a:rPr lang="en-GB" dirty="0"/>
              <a:t>Disclosures</a:t>
            </a:r>
          </a:p>
        </p:txBody>
      </p:sp>
      <p:sp>
        <p:nvSpPr>
          <p:cNvPr id="3" name="Text Placeholder 2">
            <a:extLst>
              <a:ext uri="{FF2B5EF4-FFF2-40B4-BE49-F238E27FC236}">
                <a16:creationId xmlns:a16="http://schemas.microsoft.com/office/drawing/2014/main" id="{2C2B3425-2F72-F8BB-0987-8D6B7F81B669}"/>
              </a:ext>
            </a:extLst>
          </p:cNvPr>
          <p:cNvSpPr>
            <a:spLocks noGrp="1"/>
          </p:cNvSpPr>
          <p:nvPr>
            <p:ph type="body" sz="quarter" idx="13"/>
          </p:nvPr>
        </p:nvSpPr>
        <p:spPr/>
        <p:txBody>
          <a:bodyPr/>
          <a:lstStyle/>
          <a:p>
            <a:pPr>
              <a:spcAft>
                <a:spcPts val="1200"/>
              </a:spcAft>
            </a:pPr>
            <a:r>
              <a:rPr lang="en-GB" sz="2400" dirty="0"/>
              <a:t>Professor Raal has received research grants, honoraria or consulting fees for professional input from, and/or delivered lectures for, Amgen, AstraZeneca, MSD, Novartis, Sanofi, Regeneron, Ultragenyx, Chiesi, Cipla, Silence Therapeutics, Verve Therapeutics and LIB Therapeutics</a:t>
            </a:r>
          </a:p>
          <a:p>
            <a:pPr>
              <a:spcAft>
                <a:spcPts val="1200"/>
              </a:spcAft>
            </a:pPr>
            <a:r>
              <a:rPr lang="en-GB" sz="2400" dirty="0"/>
              <a:t>Professor Raal has received honorarium from Ultragenyx to participate in this event</a:t>
            </a:r>
          </a:p>
          <a:p>
            <a:pPr>
              <a:spcAft>
                <a:spcPts val="1200"/>
              </a:spcAft>
            </a:pPr>
            <a:endParaRPr lang="en-GB" sz="1800" dirty="0"/>
          </a:p>
        </p:txBody>
      </p:sp>
      <p:sp>
        <p:nvSpPr>
          <p:cNvPr id="4" name="Footer Placeholder 3">
            <a:extLst>
              <a:ext uri="{FF2B5EF4-FFF2-40B4-BE49-F238E27FC236}">
                <a16:creationId xmlns:a16="http://schemas.microsoft.com/office/drawing/2014/main" id="{8B037F2D-42E7-19EA-B769-45144677FF70}"/>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9B453874-4DBA-91F9-0704-B9FAE0E14C34}"/>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30</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99255840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ADD921-CC88-B185-73B5-AEA46A49EBC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BD03960-ED1D-49F8-695D-28A2025C59E5}"/>
              </a:ext>
            </a:extLst>
          </p:cNvPr>
          <p:cNvSpPr>
            <a:spLocks noGrp="1"/>
          </p:cNvSpPr>
          <p:nvPr>
            <p:ph type="title"/>
          </p:nvPr>
        </p:nvSpPr>
        <p:spPr/>
        <p:txBody>
          <a:bodyPr/>
          <a:lstStyle/>
          <a:p>
            <a:r>
              <a:rPr lang="en-GB" dirty="0"/>
              <a:t>Evinacumab and ANGPTL3 blockade</a:t>
            </a:r>
          </a:p>
        </p:txBody>
      </p:sp>
      <p:sp>
        <p:nvSpPr>
          <p:cNvPr id="3" name="Text Placeholder 2">
            <a:extLst>
              <a:ext uri="{FF2B5EF4-FFF2-40B4-BE49-F238E27FC236}">
                <a16:creationId xmlns:a16="http://schemas.microsoft.com/office/drawing/2014/main" id="{62400F66-4671-5F22-894A-33A22918F1A0}"/>
              </a:ext>
            </a:extLst>
          </p:cNvPr>
          <p:cNvSpPr>
            <a:spLocks noGrp="1"/>
          </p:cNvSpPr>
          <p:nvPr>
            <p:ph type="body" sz="quarter" idx="13"/>
          </p:nvPr>
        </p:nvSpPr>
        <p:spPr/>
        <p:txBody>
          <a:bodyPr/>
          <a:lstStyle/>
          <a:p>
            <a:pPr>
              <a:spcAft>
                <a:spcPts val="1200"/>
              </a:spcAft>
            </a:pPr>
            <a:r>
              <a:rPr lang="en-US" sz="2400" dirty="0">
                <a:ea typeface="Calibri Light" panose="020F0302020204030204" pitchFamily="34" charset="0"/>
              </a:rPr>
              <a:t>Evinacumab is a fully human IgG4 mAb,</a:t>
            </a:r>
            <a:r>
              <a:rPr lang="en-US" sz="2400" baseline="30000" dirty="0">
                <a:ea typeface="Calibri Light" panose="020F0302020204030204" pitchFamily="34" charset="0"/>
              </a:rPr>
              <a:t>1–3</a:t>
            </a:r>
            <a:r>
              <a:rPr lang="en-US" sz="2400" dirty="0">
                <a:ea typeface="Calibri Light" panose="020F0302020204030204" pitchFamily="34" charset="0"/>
              </a:rPr>
              <a:t> which binds to and inhibits ANGPTL3</a:t>
            </a:r>
            <a:r>
              <a:rPr lang="en-US" sz="2400" baseline="30000" dirty="0">
                <a:ea typeface="Calibri Light" panose="020F0302020204030204" pitchFamily="34" charset="0"/>
              </a:rPr>
              <a:t>4</a:t>
            </a:r>
          </a:p>
          <a:p>
            <a:pPr>
              <a:spcAft>
                <a:spcPts val="1200"/>
              </a:spcAft>
            </a:pPr>
            <a:r>
              <a:rPr lang="en-US" sz="2400" dirty="0">
                <a:ea typeface="Calibri Light" panose="020F0302020204030204" pitchFamily="34" charset="0"/>
              </a:rPr>
              <a:t>ANGPTL3 is an inhibitor of LPL and EL and has emerged as a key regulator of vascular lipid metabolism,</a:t>
            </a:r>
            <a:r>
              <a:rPr lang="en-US" sz="2400" baseline="30000" dirty="0">
                <a:ea typeface="Calibri Light" panose="020F0302020204030204" pitchFamily="34" charset="0"/>
              </a:rPr>
              <a:t>5</a:t>
            </a:r>
            <a:r>
              <a:rPr lang="en-US" sz="2400" dirty="0">
                <a:ea typeface="Calibri Light" panose="020F0302020204030204" pitchFamily="34" charset="0"/>
              </a:rPr>
              <a:t> regulating all three major lipid traits: LDL-C, HDL-C and TG</a:t>
            </a:r>
            <a:r>
              <a:rPr lang="en-US" sz="2400" baseline="30000" dirty="0">
                <a:ea typeface="Calibri Light" panose="020F0302020204030204" pitchFamily="34" charset="0"/>
              </a:rPr>
              <a:t>6</a:t>
            </a:r>
          </a:p>
          <a:p>
            <a:pPr>
              <a:spcAft>
                <a:spcPts val="1200"/>
              </a:spcAft>
            </a:pPr>
            <a:r>
              <a:rPr lang="en-US" sz="2400" dirty="0">
                <a:ea typeface="Calibri Light" panose="020F0302020204030204" pitchFamily="34" charset="0"/>
              </a:rPr>
              <a:t>Individuals with biallelic loss-of-function variants in the </a:t>
            </a:r>
            <a:r>
              <a:rPr lang="en-US" sz="2400" i="1" dirty="0">
                <a:ea typeface="Calibri Light" panose="020F0302020204030204" pitchFamily="34" charset="0"/>
              </a:rPr>
              <a:t>ANGPTL3</a:t>
            </a:r>
            <a:r>
              <a:rPr lang="en-US" sz="2400" dirty="0">
                <a:ea typeface="Calibri Light" panose="020F0302020204030204" pitchFamily="34" charset="0"/>
              </a:rPr>
              <a:t> gene have low LDL-C levels and a substantially reduced risk of ASCVD</a:t>
            </a:r>
            <a:r>
              <a:rPr lang="en-US" sz="2400" baseline="30000" dirty="0">
                <a:ea typeface="Calibri Light" panose="020F0302020204030204" pitchFamily="34" charset="0"/>
              </a:rPr>
              <a:t>7</a:t>
            </a:r>
          </a:p>
          <a:p>
            <a:pPr>
              <a:spcAft>
                <a:spcPts val="1200"/>
              </a:spcAft>
            </a:pPr>
            <a:r>
              <a:rPr lang="en-US" sz="2400" dirty="0">
                <a:ea typeface="Calibri Light" panose="020F0302020204030204" pitchFamily="34" charset="0"/>
              </a:rPr>
              <a:t>Evinacumab reduces LDL-C independently of the LDLR</a:t>
            </a:r>
            <a:r>
              <a:rPr lang="en-US" sz="2400" baseline="30000" dirty="0">
                <a:ea typeface="Calibri Light" panose="020F0302020204030204" pitchFamily="34" charset="0"/>
              </a:rPr>
              <a:t>3</a:t>
            </a:r>
          </a:p>
          <a:p>
            <a:pPr>
              <a:spcAft>
                <a:spcPts val="1200"/>
              </a:spcAft>
            </a:pPr>
            <a:endParaRPr lang="en-GB" sz="2000" dirty="0"/>
          </a:p>
        </p:txBody>
      </p:sp>
      <p:sp>
        <p:nvSpPr>
          <p:cNvPr id="7" name="Footer Placeholder 3">
            <a:extLst>
              <a:ext uri="{FF2B5EF4-FFF2-40B4-BE49-F238E27FC236}">
                <a16:creationId xmlns:a16="http://schemas.microsoft.com/office/drawing/2014/main" id="{51F6C5BA-EFE7-6895-A9DE-FC09C5AA5468}"/>
              </a:ext>
            </a:extLst>
          </p:cNvPr>
          <p:cNvSpPr>
            <a:spLocks noGrp="1"/>
          </p:cNvSpPr>
          <p:nvPr>
            <p:ph type="ftr" sz="quarter" idx="3"/>
          </p:nvPr>
        </p:nvSpPr>
        <p:spPr/>
        <p:txBody>
          <a:bodyPr/>
          <a:lstStyle/>
          <a:p>
            <a:pPr marL="0" marR="0" lvl="0" indent="0" algn="l" defTabSz="608473"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6" name="TextBox 5">
            <a:extLst>
              <a:ext uri="{FF2B5EF4-FFF2-40B4-BE49-F238E27FC236}">
                <a16:creationId xmlns:a16="http://schemas.microsoft.com/office/drawing/2014/main" id="{5F87DCAC-012E-C000-2C7C-F2F255F5A798}"/>
              </a:ext>
            </a:extLst>
          </p:cNvPr>
          <p:cNvSpPr txBox="1"/>
          <p:nvPr/>
        </p:nvSpPr>
        <p:spPr>
          <a:xfrm flipH="1">
            <a:off x="338703" y="5344833"/>
            <a:ext cx="10180820" cy="1107996"/>
          </a:xfrm>
          <a:prstGeom prst="rect">
            <a:avLst/>
          </a:prstGeom>
          <a:noFill/>
        </p:spPr>
        <p:txBody>
          <a:bodyPr wrap="square" lIns="0" tIns="0" rIns="0" bIns="0" rtlCol="0" anchor="b" anchorCtr="0">
            <a:spAutoFit/>
          </a:bodyPr>
          <a:lstStyle/>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ANGPTL3, angiopoietin-like protein 3;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ANGPTL3</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gene encoding angiopoietin-like 3; ASCVD, atherosclerotic cardiovascular disease; EL, endothelial lipase; HDL-C, high-density lipoprotein cholesterol; IgG4, immunoglobulin G4; LDL-C, low-density lipoprotein cholesterol; LDLR, low-density lipoprotein receptor; LPL, lipoprotein lipase; </a:t>
            </a:r>
            <a:r>
              <a:rPr kumimoji="0" lang="en-GB" sz="1200" b="0" i="0" u="none" strike="noStrike" kern="1200" cap="none" spc="0" normalizeH="0" baseline="0" noProof="0" dirty="0" err="1">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mAb</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monoclonal antibody; TG, triglycerides</a:t>
            </a:r>
          </a:p>
          <a:p>
            <a:pPr marL="0" marR="0" lvl="0" indent="0" algn="l" defTabSz="609036"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1. Macdonald LE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Proc Natl </a:t>
            </a:r>
            <a:r>
              <a:rPr kumimoji="0" lang="en-GB" sz="1200" b="0" i="1" u="none" strike="noStrike" kern="1200" cap="none" spc="0" normalizeH="0" baseline="0" noProof="0" dirty="0" err="1">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Acad</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Sci U S A</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2014;111:5147–52; 2. Murphy AJ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Proc Natl </a:t>
            </a:r>
            <a:r>
              <a:rPr kumimoji="0" lang="en-GB" sz="1200" b="0" i="1" u="none" strike="noStrike" kern="1200" cap="none" spc="0" normalizeH="0" baseline="0" noProof="0" dirty="0" err="1">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Acad</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Sci U S A</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2014;111:5153–8; 3. </a:t>
            </a:r>
            <a:r>
              <a:rPr kumimoji="0" lang="en-GB" sz="1200" b="0" i="0" u="none" strike="noStrike" kern="1200" cap="none" spc="0" normalizeH="0" baseline="0" noProof="0" dirty="0" err="1">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Gusarova</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V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J Lipid Res</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2015;56:1308–17; 4. Dewey FE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N Engl J Med</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2017;377:211–21; 5. Adam RC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J Lipid Res</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2020;61:1271–86; 6. Wang X, Musunuru K</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JACC Basic to Transl Sci</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2019;4:755–62; 7. Minicocci I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GB"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J Clin Endocrinol Metab</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2012;97:E1266–75 </a:t>
            </a:r>
          </a:p>
        </p:txBody>
      </p:sp>
      <p:sp>
        <p:nvSpPr>
          <p:cNvPr id="4" name="Slide Number Placeholder 4">
            <a:extLst>
              <a:ext uri="{FF2B5EF4-FFF2-40B4-BE49-F238E27FC236}">
                <a16:creationId xmlns:a16="http://schemas.microsoft.com/office/drawing/2014/main" id="{882A87D5-2333-3854-BF5D-0E9880A5D8F7}"/>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31</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74025496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30FA96-17C8-9F95-5C02-3AC9A1AB53F9}"/>
              </a:ext>
            </a:extLst>
          </p:cNvPr>
          <p:cNvSpPr>
            <a:spLocks noGrp="1"/>
          </p:cNvSpPr>
          <p:nvPr>
            <p:ph type="ctrTitle"/>
          </p:nvPr>
        </p:nvSpPr>
        <p:spPr/>
        <p:txBody>
          <a:bodyPr/>
          <a:lstStyle/>
          <a:p>
            <a:r>
              <a:rPr lang="en-GB" sz="5400" dirty="0"/>
              <a:t>The ELIPSE </a:t>
            </a:r>
            <a:r>
              <a:rPr lang="en-GB" sz="5400" dirty="0" err="1"/>
              <a:t>HoFH</a:t>
            </a:r>
            <a:r>
              <a:rPr lang="en-GB" sz="5400" dirty="0"/>
              <a:t> Phase III study</a:t>
            </a:r>
          </a:p>
        </p:txBody>
      </p:sp>
      <p:sp>
        <p:nvSpPr>
          <p:cNvPr id="5" name="Subtitle 4">
            <a:extLst>
              <a:ext uri="{FF2B5EF4-FFF2-40B4-BE49-F238E27FC236}">
                <a16:creationId xmlns:a16="http://schemas.microsoft.com/office/drawing/2014/main" id="{282A588B-C5D5-6177-8248-9E81855880FD}"/>
              </a:ext>
            </a:extLst>
          </p:cNvPr>
          <p:cNvSpPr>
            <a:spLocks noGrp="1"/>
          </p:cNvSpPr>
          <p:nvPr>
            <p:ph type="subTitle" idx="1"/>
          </p:nvPr>
        </p:nvSpPr>
        <p:spPr/>
        <p:txBody>
          <a:bodyPr/>
          <a:lstStyle/>
          <a:p>
            <a:endParaRPr lang="en-GB"/>
          </a:p>
        </p:txBody>
      </p:sp>
      <p:sp>
        <p:nvSpPr>
          <p:cNvPr id="4" name="Footer Placeholder 3">
            <a:extLst>
              <a:ext uri="{FF2B5EF4-FFF2-40B4-BE49-F238E27FC236}">
                <a16:creationId xmlns:a16="http://schemas.microsoft.com/office/drawing/2014/main" id="{C236E84B-C9FC-0800-8D0E-A4FA68CD6598}"/>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3" name="Slide Number Placeholder 4">
            <a:extLst>
              <a:ext uri="{FF2B5EF4-FFF2-40B4-BE49-F238E27FC236}">
                <a16:creationId xmlns:a16="http://schemas.microsoft.com/office/drawing/2014/main" id="{7A7B16C8-4D76-7E17-4252-4778BEB6E155}"/>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32</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21026014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31C873-03CF-D85D-0D12-1D81493E360D}"/>
              </a:ext>
            </a:extLst>
          </p:cNvPr>
          <p:cNvSpPr>
            <a:spLocks noGrp="1"/>
          </p:cNvSpPr>
          <p:nvPr>
            <p:ph type="title"/>
          </p:nvPr>
        </p:nvSpPr>
        <p:spPr/>
        <p:txBody>
          <a:bodyPr/>
          <a:lstStyle/>
          <a:p>
            <a:r>
              <a:rPr lang="en-GB" dirty="0"/>
              <a:t>ELIPSE HoFH Phase III study design</a:t>
            </a:r>
            <a:r>
              <a:rPr lang="en-GB" baseline="30000" dirty="0"/>
              <a:t>1,2</a:t>
            </a:r>
          </a:p>
        </p:txBody>
      </p:sp>
      <p:sp>
        <p:nvSpPr>
          <p:cNvPr id="21" name="Footer Placeholder 3">
            <a:extLst>
              <a:ext uri="{FF2B5EF4-FFF2-40B4-BE49-F238E27FC236}">
                <a16:creationId xmlns:a16="http://schemas.microsoft.com/office/drawing/2014/main" id="{4A38CBBA-E6F4-DE49-2643-DE92650D524D}"/>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TextBox 4">
            <a:extLst>
              <a:ext uri="{FF2B5EF4-FFF2-40B4-BE49-F238E27FC236}">
                <a16:creationId xmlns:a16="http://schemas.microsoft.com/office/drawing/2014/main" id="{AE48BAA9-D044-D23D-6497-7E586DFACDB2}"/>
              </a:ext>
            </a:extLst>
          </p:cNvPr>
          <p:cNvSpPr txBox="1">
            <a:spLocks/>
          </p:cNvSpPr>
          <p:nvPr/>
        </p:nvSpPr>
        <p:spPr>
          <a:xfrm>
            <a:off x="316366" y="1425625"/>
            <a:ext cx="2387203" cy="857414"/>
          </a:xfrm>
          <a:prstGeom prst="rect">
            <a:avLst/>
          </a:prstGeom>
          <a:solidFill>
            <a:schemeClr val="tx2"/>
          </a:solidFill>
          <a:effectLst/>
        </p:spPr>
        <p:txBody>
          <a:bodyPr wrap="non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Run-in </a:t>
            </a:r>
            <a:b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(8 weeks)</a:t>
            </a:r>
          </a:p>
        </p:txBody>
      </p:sp>
      <p:sp>
        <p:nvSpPr>
          <p:cNvPr id="6" name="TextBox 5">
            <a:extLst>
              <a:ext uri="{FF2B5EF4-FFF2-40B4-BE49-F238E27FC236}">
                <a16:creationId xmlns:a16="http://schemas.microsoft.com/office/drawing/2014/main" id="{FDC61C94-B8BB-ABFC-DFB3-D39FA90E321A}"/>
              </a:ext>
            </a:extLst>
          </p:cNvPr>
          <p:cNvSpPr txBox="1">
            <a:spLocks/>
          </p:cNvSpPr>
          <p:nvPr/>
        </p:nvSpPr>
        <p:spPr>
          <a:xfrm>
            <a:off x="2831315" y="1425625"/>
            <a:ext cx="1740406" cy="857414"/>
          </a:xfrm>
          <a:prstGeom prst="rect">
            <a:avLst/>
          </a:prstGeom>
          <a:solidFill>
            <a:schemeClr val="tx2"/>
          </a:solidFill>
          <a:effectLst/>
        </p:spPr>
        <p:txBody>
          <a:bodyPr wrap="non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Screening </a:t>
            </a:r>
            <a:b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(2 weeks)</a:t>
            </a:r>
          </a:p>
        </p:txBody>
      </p:sp>
      <p:sp>
        <p:nvSpPr>
          <p:cNvPr id="7" name="TextBox 6">
            <a:extLst>
              <a:ext uri="{FF2B5EF4-FFF2-40B4-BE49-F238E27FC236}">
                <a16:creationId xmlns:a16="http://schemas.microsoft.com/office/drawing/2014/main" id="{56EB4837-9325-6D7D-C896-1E5355ACC6DB}"/>
              </a:ext>
            </a:extLst>
          </p:cNvPr>
          <p:cNvSpPr txBox="1">
            <a:spLocks/>
          </p:cNvSpPr>
          <p:nvPr/>
        </p:nvSpPr>
        <p:spPr>
          <a:xfrm>
            <a:off x="4699467" y="1425625"/>
            <a:ext cx="3511505" cy="857414"/>
          </a:xfrm>
          <a:prstGeom prst="rect">
            <a:avLst/>
          </a:prstGeom>
          <a:solidFill>
            <a:schemeClr val="tx2"/>
          </a:solidFill>
          <a:effectLst/>
        </p:spPr>
        <p:txBody>
          <a:bodyPr wrap="squar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Double-blind treatment period</a:t>
            </a:r>
            <a:b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(24 weeks)</a:t>
            </a:r>
          </a:p>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NCT03399786</a:t>
            </a:r>
          </a:p>
        </p:txBody>
      </p:sp>
      <p:sp>
        <p:nvSpPr>
          <p:cNvPr id="8" name="TextBox 7">
            <a:extLst>
              <a:ext uri="{FF2B5EF4-FFF2-40B4-BE49-F238E27FC236}">
                <a16:creationId xmlns:a16="http://schemas.microsoft.com/office/drawing/2014/main" id="{F9A7A311-87F3-B25C-FAA2-1A0C73164E91}"/>
              </a:ext>
            </a:extLst>
          </p:cNvPr>
          <p:cNvSpPr txBox="1">
            <a:spLocks/>
          </p:cNvSpPr>
          <p:nvPr/>
        </p:nvSpPr>
        <p:spPr>
          <a:xfrm>
            <a:off x="8338717" y="1425625"/>
            <a:ext cx="3511505" cy="857414"/>
          </a:xfrm>
          <a:prstGeom prst="rect">
            <a:avLst/>
          </a:prstGeom>
          <a:solidFill>
            <a:schemeClr val="tx2"/>
          </a:solidFill>
          <a:effectLst/>
        </p:spPr>
        <p:txBody>
          <a:bodyPr wrap="squar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Open-label treatment period</a:t>
            </a:r>
            <a:b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(24 weeks)</a:t>
            </a:r>
            <a:r>
              <a:rPr kumimoji="0" lang="en-US" sz="1600" b="0" i="0" u="none" strike="noStrike" kern="1200" cap="none" spc="0" normalizeH="0" baseline="3000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a:t>
            </a:r>
          </a:p>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NCT03409744</a:t>
            </a:r>
          </a:p>
        </p:txBody>
      </p:sp>
      <p:sp>
        <p:nvSpPr>
          <p:cNvPr id="9" name="Rectangle 8">
            <a:extLst>
              <a:ext uri="{FF2B5EF4-FFF2-40B4-BE49-F238E27FC236}">
                <a16:creationId xmlns:a16="http://schemas.microsoft.com/office/drawing/2014/main" id="{7C9495E6-78C6-6518-1C9D-4D6EF85A3A4D}"/>
              </a:ext>
            </a:extLst>
          </p:cNvPr>
          <p:cNvSpPr>
            <a:spLocks/>
          </p:cNvSpPr>
          <p:nvPr/>
        </p:nvSpPr>
        <p:spPr>
          <a:xfrm>
            <a:off x="4824029" y="2647215"/>
            <a:ext cx="3295387" cy="730358"/>
          </a:xfrm>
          <a:prstGeom prst="rect">
            <a:avLst/>
          </a:prstGeom>
          <a:solidFill>
            <a:schemeClr val="accent2"/>
          </a:solidFill>
          <a:ln w="9525" cap="flat" cmpd="sng" algn="ctr">
            <a:noFill/>
            <a:prstDash val="solid"/>
          </a:ln>
          <a:effectLst/>
        </p:spPr>
        <p:txBody>
          <a:bodyPr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15 mg/kg IV Q4W </a:t>
            </a:r>
            <a:br>
              <a:rPr kumimoji="0" lang="pt-BR" sz="1600" b="0"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pt-BR" sz="1600" b="0"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(n=43)</a:t>
            </a:r>
          </a:p>
        </p:txBody>
      </p:sp>
      <p:sp>
        <p:nvSpPr>
          <p:cNvPr id="10" name="Rectangle 9">
            <a:extLst>
              <a:ext uri="{FF2B5EF4-FFF2-40B4-BE49-F238E27FC236}">
                <a16:creationId xmlns:a16="http://schemas.microsoft.com/office/drawing/2014/main" id="{4CA914EB-36ED-73AD-DD13-3848004C747A}"/>
              </a:ext>
            </a:extLst>
          </p:cNvPr>
          <p:cNvSpPr>
            <a:spLocks/>
          </p:cNvSpPr>
          <p:nvPr/>
        </p:nvSpPr>
        <p:spPr>
          <a:xfrm>
            <a:off x="4824029" y="3524112"/>
            <a:ext cx="3295387" cy="730358"/>
          </a:xfrm>
          <a:prstGeom prst="rect">
            <a:avLst/>
          </a:prstGeom>
          <a:solidFill>
            <a:schemeClr val="accent1"/>
          </a:solidFill>
          <a:ln w="9525" cap="flat" cmpd="sng" algn="ctr">
            <a:noFill/>
            <a:prstDash val="solid"/>
          </a:ln>
          <a:effectLst/>
        </p:spPr>
        <p:txBody>
          <a:bodyPr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Placebo IV Q4W</a:t>
            </a:r>
          </a:p>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(n=22) </a:t>
            </a:r>
          </a:p>
        </p:txBody>
      </p:sp>
      <p:sp>
        <p:nvSpPr>
          <p:cNvPr id="11" name="Rectangle 10">
            <a:extLst>
              <a:ext uri="{FF2B5EF4-FFF2-40B4-BE49-F238E27FC236}">
                <a16:creationId xmlns:a16="http://schemas.microsoft.com/office/drawing/2014/main" id="{756FCFA1-6C1B-CB3D-2A4A-EDB118F5E451}"/>
              </a:ext>
            </a:extLst>
          </p:cNvPr>
          <p:cNvSpPr>
            <a:spLocks/>
          </p:cNvSpPr>
          <p:nvPr/>
        </p:nvSpPr>
        <p:spPr>
          <a:xfrm>
            <a:off x="8446777" y="2647214"/>
            <a:ext cx="3295387" cy="1607243"/>
          </a:xfrm>
          <a:prstGeom prst="rect">
            <a:avLst/>
          </a:prstGeom>
          <a:solidFill>
            <a:schemeClr val="accent2"/>
          </a:solidFill>
          <a:ln w="9525" cap="flat" cmpd="sng" algn="ctr">
            <a:noFill/>
            <a:prstDash val="solid"/>
          </a:ln>
          <a:effectLst/>
        </p:spPr>
        <p:txBody>
          <a:bodyPr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15 mg/kg IV Q4W</a:t>
            </a:r>
          </a:p>
          <a:p>
            <a:pPr marL="0" marR="0" lvl="0" indent="0" algn="ctr" defTabSz="342892" rtl="0" eaLnBrk="1" fontAlgn="auto" latinLnBrk="0" hangingPunct="1">
              <a:lnSpc>
                <a:spcPct val="100000"/>
              </a:lnSpc>
              <a:spcBef>
                <a:spcPts val="0"/>
              </a:spcBef>
              <a:spcAft>
                <a:spcPts val="0"/>
              </a:spcAft>
              <a:buClrTx/>
              <a:buSzTx/>
              <a:buFontTx/>
              <a:buNone/>
              <a:tabLst/>
              <a:defRPr/>
            </a:pPr>
            <a:r>
              <a:rPr kumimoji="0" lang="pt-BR" sz="1600" b="0"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(n=64)</a:t>
            </a:r>
          </a:p>
        </p:txBody>
      </p:sp>
      <p:sp>
        <p:nvSpPr>
          <p:cNvPr id="12" name="Rectangle 11">
            <a:extLst>
              <a:ext uri="{FF2B5EF4-FFF2-40B4-BE49-F238E27FC236}">
                <a16:creationId xmlns:a16="http://schemas.microsoft.com/office/drawing/2014/main" id="{1E30637D-F3F7-065B-5ADE-129CC8C5B2FC}"/>
              </a:ext>
            </a:extLst>
          </p:cNvPr>
          <p:cNvSpPr/>
          <p:nvPr/>
        </p:nvSpPr>
        <p:spPr>
          <a:xfrm>
            <a:off x="2827265" y="2480934"/>
            <a:ext cx="2083260" cy="2462213"/>
          </a:xfrm>
          <a:prstGeom prst="rect">
            <a:avLst/>
          </a:prstGeom>
          <a:effectLst/>
        </p:spPr>
        <p:txBody>
          <a:bodyPr wrap="square" lIns="0" tIns="0" rIns="0" bIns="0">
            <a:spAutoFit/>
          </a:bodyPr>
          <a:lstStyle/>
          <a:p>
            <a:pPr marL="180000" marR="0" lvl="0" indent="-180000" algn="l" defTabSz="342892"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HoFH patients </a:t>
            </a:r>
            <a:b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b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≥12 years of age </a:t>
            </a:r>
            <a:b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b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on stable maximally tolerated LLT, with </a:t>
            </a:r>
            <a:b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b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LDL-C ≥1.8 </a:t>
            </a:r>
            <a:r>
              <a:rPr kumimoji="0" lang="en-US" sz="1600" b="0" i="0" u="none" strike="noStrike" kern="1200" cap="none" spc="0" normalizeH="0" baseline="0" noProof="0" dirty="0" err="1">
                <a:ln>
                  <a:noFill/>
                </a:ln>
                <a:solidFill>
                  <a:srgbClr val="000000"/>
                </a:solidFill>
                <a:effectLst/>
                <a:uLnTx/>
                <a:uFillTx/>
                <a:latin typeface="Calibri Light" panose="020F0302020204030204" pitchFamily="34" charset="0"/>
                <a:ea typeface="+mn-ea"/>
                <a:cs typeface="Calibri Light" panose="020F0302020204030204" pitchFamily="34" charset="0"/>
              </a:rPr>
              <a:t>mmol</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/L  (≥70 mg/</a:t>
            </a:r>
            <a:r>
              <a:rPr kumimoji="0" lang="en-US" sz="1600" b="0" i="0" u="none" strike="noStrike" kern="1200" cap="none" spc="0" normalizeH="0" baseline="0" noProof="0" dirty="0" err="1">
                <a:ln>
                  <a:noFill/>
                </a:ln>
                <a:solidFill>
                  <a:srgbClr val="000000"/>
                </a:solidFill>
                <a:effectLst/>
                <a:uLnTx/>
                <a:uFillTx/>
                <a:latin typeface="Calibri Light" panose="020F0302020204030204" pitchFamily="34" charset="0"/>
                <a:ea typeface="+mn-ea"/>
                <a:cs typeface="Calibri Light" panose="020F0302020204030204" pitchFamily="34" charset="0"/>
              </a:rPr>
              <a:t>dL</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t>
            </a:r>
          </a:p>
          <a:p>
            <a:pPr marL="180000" marR="0" lvl="0" indent="-180000" algn="l" defTabSz="342892"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Patients were randomized 2:1 to evinacumab</a:t>
            </a:r>
            <a:b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b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or placebo</a:t>
            </a:r>
          </a:p>
        </p:txBody>
      </p:sp>
      <p:cxnSp>
        <p:nvCxnSpPr>
          <p:cNvPr id="13" name="Straight Arrow Connector 12">
            <a:extLst>
              <a:ext uri="{FF2B5EF4-FFF2-40B4-BE49-F238E27FC236}">
                <a16:creationId xmlns:a16="http://schemas.microsoft.com/office/drawing/2014/main" id="{4E065756-6EB3-F4F4-7F28-6F21474D38E5}"/>
              </a:ext>
            </a:extLst>
          </p:cNvPr>
          <p:cNvCxnSpPr>
            <a:cxnSpLocks/>
          </p:cNvCxnSpPr>
          <p:nvPr/>
        </p:nvCxnSpPr>
        <p:spPr>
          <a:xfrm flipV="1">
            <a:off x="316366" y="2370413"/>
            <a:ext cx="2387203" cy="0"/>
          </a:xfrm>
          <a:prstGeom prst="straightConnector1">
            <a:avLst/>
          </a:prstGeom>
          <a:noFill/>
          <a:ln w="25400" cap="flat" cmpd="sng" algn="ctr">
            <a:solidFill>
              <a:schemeClr val="tx1"/>
            </a:solidFill>
            <a:prstDash val="solid"/>
            <a:tailEnd type="triangle"/>
          </a:ln>
          <a:effectLst/>
        </p:spPr>
      </p:cxnSp>
      <p:cxnSp>
        <p:nvCxnSpPr>
          <p:cNvPr id="14" name="Straight Arrow Connector 13">
            <a:extLst>
              <a:ext uri="{FF2B5EF4-FFF2-40B4-BE49-F238E27FC236}">
                <a16:creationId xmlns:a16="http://schemas.microsoft.com/office/drawing/2014/main" id="{39FDC66A-6C2F-799E-70CA-7BF11EB71804}"/>
              </a:ext>
            </a:extLst>
          </p:cNvPr>
          <p:cNvCxnSpPr>
            <a:cxnSpLocks/>
          </p:cNvCxnSpPr>
          <p:nvPr/>
        </p:nvCxnSpPr>
        <p:spPr>
          <a:xfrm>
            <a:off x="2831315" y="2368621"/>
            <a:ext cx="1740406" cy="0"/>
          </a:xfrm>
          <a:prstGeom prst="straightConnector1">
            <a:avLst/>
          </a:prstGeom>
          <a:noFill/>
          <a:ln w="25400" cap="flat" cmpd="sng" algn="ctr">
            <a:solidFill>
              <a:schemeClr val="tx1"/>
            </a:solidFill>
            <a:prstDash val="solid"/>
            <a:tailEnd type="triangle"/>
          </a:ln>
          <a:effectLst/>
        </p:spPr>
      </p:cxnSp>
      <p:cxnSp>
        <p:nvCxnSpPr>
          <p:cNvPr id="15" name="Straight Arrow Connector 14">
            <a:extLst>
              <a:ext uri="{FF2B5EF4-FFF2-40B4-BE49-F238E27FC236}">
                <a16:creationId xmlns:a16="http://schemas.microsoft.com/office/drawing/2014/main" id="{28D6838C-AE65-2B90-CDE2-04E42E1C1823}"/>
              </a:ext>
            </a:extLst>
          </p:cNvPr>
          <p:cNvCxnSpPr>
            <a:cxnSpLocks/>
          </p:cNvCxnSpPr>
          <p:nvPr/>
        </p:nvCxnSpPr>
        <p:spPr>
          <a:xfrm>
            <a:off x="4699467" y="2368621"/>
            <a:ext cx="3511505" cy="0"/>
          </a:xfrm>
          <a:prstGeom prst="straightConnector1">
            <a:avLst/>
          </a:prstGeom>
          <a:noFill/>
          <a:ln w="25400" cap="flat" cmpd="sng" algn="ctr">
            <a:solidFill>
              <a:schemeClr val="tx1"/>
            </a:solidFill>
            <a:prstDash val="solid"/>
            <a:tailEnd type="triangle"/>
          </a:ln>
          <a:effectLst/>
        </p:spPr>
      </p:cxnSp>
      <p:cxnSp>
        <p:nvCxnSpPr>
          <p:cNvPr id="16" name="Straight Arrow Connector 15">
            <a:extLst>
              <a:ext uri="{FF2B5EF4-FFF2-40B4-BE49-F238E27FC236}">
                <a16:creationId xmlns:a16="http://schemas.microsoft.com/office/drawing/2014/main" id="{5CF0754E-3A0B-788F-6D8C-ABE1BA06AFC2}"/>
              </a:ext>
            </a:extLst>
          </p:cNvPr>
          <p:cNvCxnSpPr>
            <a:cxnSpLocks/>
          </p:cNvCxnSpPr>
          <p:nvPr/>
        </p:nvCxnSpPr>
        <p:spPr>
          <a:xfrm>
            <a:off x="8338717" y="2368621"/>
            <a:ext cx="3511505" cy="0"/>
          </a:xfrm>
          <a:prstGeom prst="straightConnector1">
            <a:avLst/>
          </a:prstGeom>
          <a:noFill/>
          <a:ln w="25400" cap="flat" cmpd="sng" algn="ctr">
            <a:solidFill>
              <a:schemeClr val="tx1"/>
            </a:solidFill>
            <a:prstDash val="solid"/>
            <a:tailEnd type="triangle"/>
          </a:ln>
          <a:effectLst/>
        </p:spPr>
      </p:cxnSp>
      <p:sp>
        <p:nvSpPr>
          <p:cNvPr id="17" name="Rectangle 16">
            <a:extLst>
              <a:ext uri="{FF2B5EF4-FFF2-40B4-BE49-F238E27FC236}">
                <a16:creationId xmlns:a16="http://schemas.microsoft.com/office/drawing/2014/main" id="{33B07ABE-4174-A4D5-D528-9026A5454229}"/>
              </a:ext>
            </a:extLst>
          </p:cNvPr>
          <p:cNvSpPr>
            <a:spLocks/>
          </p:cNvSpPr>
          <p:nvPr/>
        </p:nvSpPr>
        <p:spPr>
          <a:xfrm>
            <a:off x="316366" y="2480932"/>
            <a:ext cx="2387203" cy="1889415"/>
          </a:xfrm>
          <a:prstGeom prst="rect">
            <a:avLst/>
          </a:prstGeom>
          <a:effectLst/>
        </p:spPr>
        <p:txBody>
          <a:bodyPr wrap="square" lIns="45720" tIns="45720" rIns="45720" bIns="45720">
            <a:noAutofit/>
          </a:bodyPr>
          <a:lstStyle/>
          <a:p>
            <a:pPr marL="180000" marR="0" lvl="0" indent="-180000" algn="l" defTabSz="342892"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For patients whose background LLT or apheresis schedules </a:t>
            </a:r>
            <a:b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were not stable or who did not have a confirmed diagnosis of HoFH but opted to undergo genotyping</a:t>
            </a:r>
          </a:p>
        </p:txBody>
      </p:sp>
      <p:sp>
        <p:nvSpPr>
          <p:cNvPr id="18" name="Rectangle 17">
            <a:extLst>
              <a:ext uri="{FF2B5EF4-FFF2-40B4-BE49-F238E27FC236}">
                <a16:creationId xmlns:a16="http://schemas.microsoft.com/office/drawing/2014/main" id="{690C9A3D-5DFD-6F01-8777-4CEB96EB174D}"/>
              </a:ext>
            </a:extLst>
          </p:cNvPr>
          <p:cNvSpPr>
            <a:spLocks/>
          </p:cNvSpPr>
          <p:nvPr/>
        </p:nvSpPr>
        <p:spPr>
          <a:xfrm>
            <a:off x="316366" y="4983773"/>
            <a:ext cx="11533856" cy="646357"/>
          </a:xfrm>
          <a:prstGeom prst="rect">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91440" rtlCol="0" anchor="ctr">
            <a:noAutofit/>
          </a:bodyPr>
          <a:lstStyle/>
          <a:p>
            <a:pPr marL="0" marR="0" lvl="0" indent="0" algn="ctr" defTabSz="685784" rtl="0" eaLnBrk="1" fontAlgn="auto" latinLnBrk="0" hangingPunct="1">
              <a:lnSpc>
                <a:spcPct val="100000"/>
              </a:lnSpc>
              <a:spcBef>
                <a:spcPts val="0"/>
              </a:spcBef>
              <a:spcAft>
                <a:spcPts val="0"/>
              </a:spcAft>
              <a:buClrTx/>
              <a:buSzTx/>
              <a:buFontTx/>
              <a:buNone/>
              <a:tabLst/>
              <a:defRPr/>
            </a:pPr>
            <a:r>
              <a:rPr kumimoji="0" lang="en-US" sz="1800" b="1" i="0" u="none" strike="noStrike" kern="0" cap="none" spc="-15"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Primary endpoint: </a:t>
            </a:r>
            <a:r>
              <a:rPr kumimoji="0" lang="en-US" sz="1800" b="0" i="0" u="none" strike="noStrike" kern="0" cap="none" spc="-15"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percentage change in calculated LDL-C from baseline to Week 24 during the </a:t>
            </a:r>
            <a:br>
              <a:rPr kumimoji="0" lang="en-US" sz="1800" b="0" i="0" u="none" strike="noStrike" kern="0" cap="none" spc="-15"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800" b="0" i="0" u="none" strike="noStrike" kern="0" cap="none" spc="-15"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double-blind treatment period</a:t>
            </a:r>
          </a:p>
        </p:txBody>
      </p:sp>
      <p:sp>
        <p:nvSpPr>
          <p:cNvPr id="19" name="TextBox 18">
            <a:extLst>
              <a:ext uri="{FF2B5EF4-FFF2-40B4-BE49-F238E27FC236}">
                <a16:creationId xmlns:a16="http://schemas.microsoft.com/office/drawing/2014/main" id="{2CE79E15-DD14-70D9-F980-E00C176D15EA}"/>
              </a:ext>
            </a:extLst>
          </p:cNvPr>
          <p:cNvSpPr txBox="1"/>
          <p:nvPr/>
        </p:nvSpPr>
        <p:spPr>
          <a:xfrm>
            <a:off x="335561" y="5625267"/>
            <a:ext cx="10158267" cy="833178"/>
          </a:xfrm>
          <a:prstGeom prst="rect">
            <a:avLst/>
          </a:prstGeom>
          <a:noFill/>
        </p:spPr>
        <p:txBody>
          <a:bodyPr wrap="square" lIns="90000" tIns="46800" rIns="90000" bIns="46800" rtlCol="0" anchor="b" anchorCtr="0">
            <a:spAutoFit/>
          </a:bodyPr>
          <a:lstStyle>
            <a:defPPr>
              <a:defRPr lang="en-US"/>
            </a:defPPr>
            <a:lvl1pPr>
              <a:defRPr sz="800">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The open-label treatment study was ongoing at the time of database lock for the double-blind treatment period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HoFH, homozygous familial </a:t>
            </a:r>
            <a:r>
              <a:rPr kumimoji="0" lang="en-US"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hypercholesterolaemia</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IV, intravenous; LDL-C, low-density lipoprotein cholesterol; LLT, lipid-lowering therapy; Q4W, once every 4 weeks. 1. Raal FJ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N Engl J Med</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2020;383:711–20; 2. </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Ultragenyx Germany GmbH. </a:t>
            </a:r>
            <a:r>
              <a:rPr kumimoji="0" lang="en-NZ"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Evkeeza</a:t>
            </a:r>
            <a:r>
              <a:rPr kumimoji="0" lang="en-NZ" sz="1200" b="0" i="0" u="none" strike="noStrike" kern="1200" cap="none" spc="0" normalizeH="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NZ"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(evinacumab) summary of product characteristics. Available at: https://www.ema.europa.eu/en/documents/product-information/evkeeza-epar-product-information_en.pdf (accessed April 2025)</a:t>
            </a:r>
          </a:p>
        </p:txBody>
      </p:sp>
      <p:sp>
        <p:nvSpPr>
          <p:cNvPr id="3" name="Slide Number Placeholder 4">
            <a:extLst>
              <a:ext uri="{FF2B5EF4-FFF2-40B4-BE49-F238E27FC236}">
                <a16:creationId xmlns:a16="http://schemas.microsoft.com/office/drawing/2014/main" id="{5171B792-1465-FAA1-0215-0BFACFC6851F}"/>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33</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25064241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09C6CA-FEE7-E00E-71F3-8AACAD0A6AA9}"/>
              </a:ext>
            </a:extLst>
          </p:cNvPr>
          <p:cNvSpPr>
            <a:spLocks noGrp="1"/>
          </p:cNvSpPr>
          <p:nvPr>
            <p:ph type="title"/>
          </p:nvPr>
        </p:nvSpPr>
        <p:spPr/>
        <p:txBody>
          <a:bodyPr/>
          <a:lstStyle/>
          <a:p>
            <a:r>
              <a:rPr lang="en-GB" dirty="0"/>
              <a:t>Key inclusion and exclusion criteria</a:t>
            </a:r>
          </a:p>
        </p:txBody>
      </p:sp>
      <p:sp>
        <p:nvSpPr>
          <p:cNvPr id="11" name="Footer Placeholder 3">
            <a:extLst>
              <a:ext uri="{FF2B5EF4-FFF2-40B4-BE49-F238E27FC236}">
                <a16:creationId xmlns:a16="http://schemas.microsoft.com/office/drawing/2014/main" id="{6AF44EA9-C9B6-BB33-D113-5533E0646D04}"/>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Rectangle 4">
            <a:extLst>
              <a:ext uri="{FF2B5EF4-FFF2-40B4-BE49-F238E27FC236}">
                <a16:creationId xmlns:a16="http://schemas.microsoft.com/office/drawing/2014/main" id="{A18816E3-2FB1-F269-F895-D2E0A9D52302}"/>
              </a:ext>
            </a:extLst>
          </p:cNvPr>
          <p:cNvSpPr/>
          <p:nvPr/>
        </p:nvSpPr>
        <p:spPr>
          <a:xfrm>
            <a:off x="316366" y="1980367"/>
            <a:ext cx="5620401" cy="3714263"/>
          </a:xfrm>
          <a:prstGeom prst="rect">
            <a:avLst/>
          </a:prstGeom>
          <a:solidFill>
            <a:schemeClr val="bg1">
              <a:lumMod val="95000"/>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marL="228600" marR="0" lvl="0" indent="-228600" algn="l" defTabSz="685784"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Aged ≥12 years at screening </a:t>
            </a:r>
          </a:p>
          <a:p>
            <a:pPr marL="228600" marR="0" lvl="0" indent="-228600" algn="l" defTabSz="685784"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Diagnosis of HoFH by at least one of the following:</a:t>
            </a:r>
          </a:p>
          <a:p>
            <a:pPr marL="500400" marR="0" lvl="1" indent="-270000" algn="l" defTabSz="685784" rtl="0" eaLnBrk="1" fontAlgn="auto" latinLnBrk="0" hangingPunct="1">
              <a:lnSpc>
                <a:spcPct val="100000"/>
              </a:lnSpc>
              <a:spcBef>
                <a:spcPts val="0"/>
              </a:spcBef>
              <a:spcAft>
                <a:spcPts val="600"/>
              </a:spcAft>
              <a:buClrTx/>
              <a:buSzTx/>
              <a:buFont typeface="+mj-lt"/>
              <a:buAutoNum type="alphaLcParenR"/>
              <a:tabLst>
                <a:tab pos="404803" algn="l"/>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Documented pathogenic variants in both </a:t>
            </a: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LDLR</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 alleles</a:t>
            </a:r>
          </a:p>
          <a:p>
            <a:pPr marL="500400" marR="0" lvl="1" indent="-270000" algn="l" defTabSz="685784" rtl="0" eaLnBrk="1" fontAlgn="auto" latinLnBrk="0" hangingPunct="1">
              <a:lnSpc>
                <a:spcPct val="100000"/>
              </a:lnSpc>
              <a:spcBef>
                <a:spcPts val="0"/>
              </a:spcBef>
              <a:spcAft>
                <a:spcPts val="600"/>
              </a:spcAft>
              <a:buClrTx/>
              <a:buSzTx/>
              <a:buFont typeface="+mj-lt"/>
              <a:buAutoNum type="alphaLcParenR"/>
              <a:tabLst>
                <a:tab pos="404803" algn="l"/>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Presence of homozygous or compound heterozygous variants in </a:t>
            </a: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APOB </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or </a:t>
            </a: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PCSK9</a:t>
            </a:r>
          </a:p>
          <a:p>
            <a:pPr marL="500400" marR="0" lvl="1" indent="-270000" algn="l" defTabSz="685784" rtl="0" eaLnBrk="1" fontAlgn="auto" latinLnBrk="0" hangingPunct="1">
              <a:lnSpc>
                <a:spcPct val="100000"/>
              </a:lnSpc>
              <a:spcBef>
                <a:spcPts val="0"/>
              </a:spcBef>
              <a:spcAft>
                <a:spcPts val="600"/>
              </a:spcAft>
              <a:buClrTx/>
              <a:buSzTx/>
              <a:buFont typeface="+mj-lt"/>
              <a:buAutoNum type="alphaLcParenR"/>
              <a:tabLst>
                <a:tab pos="404803" algn="l"/>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Double heterozygotes or patients with homozygous </a:t>
            </a: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LDLRAP1</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 variants</a:t>
            </a:r>
          </a:p>
          <a:p>
            <a:pPr marL="500400" marR="0" lvl="1" indent="-270000" algn="l" defTabSz="685784" rtl="0" eaLnBrk="1" fontAlgn="auto" latinLnBrk="0" hangingPunct="1">
              <a:lnSpc>
                <a:spcPct val="100000"/>
              </a:lnSpc>
              <a:spcBef>
                <a:spcPts val="0"/>
              </a:spcBef>
              <a:spcAft>
                <a:spcPts val="600"/>
              </a:spcAft>
              <a:buClrTx/>
              <a:buSzTx/>
              <a:buFont typeface="+mj-lt"/>
              <a:buAutoNum type="alphaLcParenR"/>
              <a:tabLst>
                <a:tab pos="404803" algn="l"/>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Untreated TC &gt;12.9 mmol/L (&gt;500 mg/dL) and </a:t>
            </a:r>
            <a:b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TG &lt;3.4 mmol/L (&lt;300 mg/dL) AND either both parents </a:t>
            </a:r>
            <a:b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with documented TC &gt;6.5 mmol/L (&gt;250 mg/dL) OR cutaneous or tendinous xanthoma before 10 years of age</a:t>
            </a:r>
          </a:p>
        </p:txBody>
      </p:sp>
      <p:sp>
        <p:nvSpPr>
          <p:cNvPr id="6" name="Rectangle 5">
            <a:extLst>
              <a:ext uri="{FF2B5EF4-FFF2-40B4-BE49-F238E27FC236}">
                <a16:creationId xmlns:a16="http://schemas.microsoft.com/office/drawing/2014/main" id="{DFFB4159-FD8A-98FB-0C1B-62B2276B2545}"/>
              </a:ext>
            </a:extLst>
          </p:cNvPr>
          <p:cNvSpPr>
            <a:spLocks/>
          </p:cNvSpPr>
          <p:nvPr/>
        </p:nvSpPr>
        <p:spPr>
          <a:xfrm>
            <a:off x="316366" y="1484851"/>
            <a:ext cx="5620401" cy="463158"/>
          </a:xfrm>
          <a:prstGeom prst="rect">
            <a:avLst/>
          </a:prstGeom>
          <a:solidFill>
            <a:schemeClr val="accent2"/>
          </a:solidFill>
        </p:spPr>
        <p:txBody>
          <a:bodyPr anchor="ctr">
            <a:noAutofit/>
          </a:bodyPr>
          <a:lstStyle/>
          <a:p>
            <a:pPr marL="0" marR="0" lvl="0" indent="0" algn="ctr" defTabSz="914400" rtl="0" eaLnBrk="1" fontAlgn="base" latinLnBrk="0" hangingPunct="1">
              <a:lnSpc>
                <a:spcPct val="100000"/>
              </a:lnSpc>
              <a:spcBef>
                <a:spcPts val="1400"/>
              </a:spcBef>
              <a:spcAft>
                <a:spcPts val="0"/>
              </a:spcAft>
              <a:buClr>
                <a:srgbClr val="53075B"/>
              </a:buClr>
              <a:buSzTx/>
              <a:buFontTx/>
              <a:buNone/>
              <a:tabLst/>
              <a:defRPr/>
            </a:pPr>
            <a:r>
              <a:rPr kumimoji="0" lang="en-US" sz="2400" b="1" i="0" u="none" strike="noStrike" kern="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Inclusion criteria</a:t>
            </a:r>
            <a:r>
              <a:rPr kumimoji="0" lang="en-US" sz="2400" b="1" i="0" u="none" strike="noStrike" kern="0" cap="none" spc="0" normalizeH="0" baseline="3000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1,2</a:t>
            </a:r>
          </a:p>
        </p:txBody>
      </p:sp>
      <p:sp>
        <p:nvSpPr>
          <p:cNvPr id="7" name="Rectangle 6">
            <a:extLst>
              <a:ext uri="{FF2B5EF4-FFF2-40B4-BE49-F238E27FC236}">
                <a16:creationId xmlns:a16="http://schemas.microsoft.com/office/drawing/2014/main" id="{13F5C47D-A210-C6BE-36DE-BB801FC240B7}"/>
              </a:ext>
            </a:extLst>
          </p:cNvPr>
          <p:cNvSpPr/>
          <p:nvPr/>
        </p:nvSpPr>
        <p:spPr>
          <a:xfrm>
            <a:off x="6135630" y="1980367"/>
            <a:ext cx="5714592" cy="3705209"/>
          </a:xfrm>
          <a:prstGeom prst="rect">
            <a:avLst/>
          </a:prstGeom>
          <a:solidFill>
            <a:schemeClr val="bg1">
              <a:lumMod val="95000"/>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pPr marL="228600" marR="0" lvl="0" indent="-228600" algn="l" defTabSz="685784"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LDL-C &lt;1.8 </a:t>
            </a:r>
            <a:r>
              <a:rPr kumimoji="0" lang="en-US" sz="1600" b="0" i="0" u="none" strike="noStrike" kern="1200" cap="none" spc="0" normalizeH="0" baseline="0" noProof="0" dirty="0" err="1">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mmol</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 (&lt;70 mg/</a:t>
            </a:r>
            <a:r>
              <a:rPr kumimoji="0" lang="en-US" sz="1600" b="0" i="0" u="none" strike="noStrike" kern="1200" cap="none" spc="0" normalizeH="0" baseline="0" noProof="0" dirty="0" err="1">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dL</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 at screening</a:t>
            </a:r>
          </a:p>
          <a:p>
            <a:pPr marL="228600" marR="0" lvl="0" indent="-228600" algn="l" defTabSz="685784"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Not on stable background LLT (including lipid apheresis) </a:t>
            </a:r>
            <a:b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before screening visit</a:t>
            </a:r>
          </a:p>
        </p:txBody>
      </p:sp>
      <p:sp>
        <p:nvSpPr>
          <p:cNvPr id="8" name="Rectangle 7">
            <a:extLst>
              <a:ext uri="{FF2B5EF4-FFF2-40B4-BE49-F238E27FC236}">
                <a16:creationId xmlns:a16="http://schemas.microsoft.com/office/drawing/2014/main" id="{995C4D37-B228-0DC8-FE2F-1DADB0307D62}"/>
              </a:ext>
            </a:extLst>
          </p:cNvPr>
          <p:cNvSpPr>
            <a:spLocks/>
          </p:cNvSpPr>
          <p:nvPr/>
        </p:nvSpPr>
        <p:spPr>
          <a:xfrm>
            <a:off x="6135630" y="1484851"/>
            <a:ext cx="5714592" cy="463158"/>
          </a:xfrm>
          <a:prstGeom prst="rect">
            <a:avLst/>
          </a:prstGeom>
          <a:solidFill>
            <a:schemeClr val="tx2"/>
          </a:solidFill>
        </p:spPr>
        <p:txBody>
          <a:bodyPr anchor="ctr">
            <a:noAutofit/>
          </a:bodyPr>
          <a:lstStyle/>
          <a:p>
            <a:pPr marL="0" marR="0" lvl="0" indent="0" algn="ctr" defTabSz="914400" rtl="0" eaLnBrk="1" fontAlgn="base" latinLnBrk="0" hangingPunct="1">
              <a:lnSpc>
                <a:spcPct val="100000"/>
              </a:lnSpc>
              <a:spcBef>
                <a:spcPts val="1400"/>
              </a:spcBef>
              <a:spcAft>
                <a:spcPts val="0"/>
              </a:spcAft>
              <a:buClr>
                <a:srgbClr val="53075B"/>
              </a:buClr>
              <a:buSzTx/>
              <a:buFontTx/>
              <a:buNone/>
              <a:tabLst/>
              <a:defRPr/>
            </a:pPr>
            <a:r>
              <a:rPr kumimoji="0" lang="en-US" sz="2400" b="1" i="0" u="none" strike="noStrike" kern="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Exclusion criteria</a:t>
            </a:r>
            <a:r>
              <a:rPr kumimoji="0" lang="en-US" sz="2400" b="1" i="0" u="none" strike="noStrike" kern="0" cap="none" spc="0" normalizeH="0" baseline="3000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2</a:t>
            </a:r>
          </a:p>
        </p:txBody>
      </p:sp>
      <p:sp>
        <p:nvSpPr>
          <p:cNvPr id="9" name="TextBox 8">
            <a:extLst>
              <a:ext uri="{FF2B5EF4-FFF2-40B4-BE49-F238E27FC236}">
                <a16:creationId xmlns:a16="http://schemas.microsoft.com/office/drawing/2014/main" id="{A070E5B8-8334-71B7-87FA-ABD06B3AB2DB}"/>
              </a:ext>
            </a:extLst>
          </p:cNvPr>
          <p:cNvSpPr txBox="1"/>
          <p:nvPr/>
        </p:nvSpPr>
        <p:spPr>
          <a:xfrm>
            <a:off x="335562" y="5623907"/>
            <a:ext cx="10515858" cy="833178"/>
          </a:xfrm>
          <a:prstGeom prst="rect">
            <a:avLst/>
          </a:prstGeom>
          <a:noFill/>
        </p:spPr>
        <p:txBody>
          <a:bodyPr wrap="square" lIns="90000" tIns="46800" rIns="90000" bIns="46800" rtlCol="0" anchor="b" anchorCtr="0">
            <a:spAutoFit/>
          </a:bodyPr>
          <a:lstStyle>
            <a:defPPr>
              <a:defRPr lang="en-US"/>
            </a:defPPr>
            <a:lvl1pPr>
              <a:defRPr sz="800">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APOB</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gene encoding apolipoprotein B; HoFH, homozygous familial </a:t>
            </a:r>
            <a:r>
              <a:rPr kumimoji="0" lang="en-US"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hypercholesterolaemia</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LDL-C, low-density lipoprotein cholesterol;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LDLR</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gene encoding low-density lipoprotein receptor;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LDLRAP1</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gene encoding low-density lipoprotein receptor adaptor protein 1; LLT, lipid-lowering therapy;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PCSK9</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gene encoding proprotein convertase subtilisin/kexin type 9; TC, total cholesterol; TG, triglycerides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1. Raal FJ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N Engl J Med </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2020;383:711–20; 2. Raal FJ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N Engl J Med </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2020;383:711–20 (supplementary material)</a:t>
            </a:r>
          </a:p>
        </p:txBody>
      </p:sp>
      <p:sp>
        <p:nvSpPr>
          <p:cNvPr id="10" name="Rectangle 9">
            <a:extLst>
              <a:ext uri="{FF2B5EF4-FFF2-40B4-BE49-F238E27FC236}">
                <a16:creationId xmlns:a16="http://schemas.microsoft.com/office/drawing/2014/main" id="{79A4E60A-DEB3-92CA-2438-4DD4C45FF3F9}"/>
              </a:ext>
            </a:extLst>
          </p:cNvPr>
          <p:cNvSpPr/>
          <p:nvPr/>
        </p:nvSpPr>
        <p:spPr>
          <a:xfrm>
            <a:off x="8971472" y="94891"/>
            <a:ext cx="2544792" cy="708301"/>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rPr>
              <a:t>Back-up</a:t>
            </a:r>
          </a:p>
        </p:txBody>
      </p:sp>
      <p:sp>
        <p:nvSpPr>
          <p:cNvPr id="3" name="Slide Number Placeholder 4">
            <a:extLst>
              <a:ext uri="{FF2B5EF4-FFF2-40B4-BE49-F238E27FC236}">
                <a16:creationId xmlns:a16="http://schemas.microsoft.com/office/drawing/2014/main" id="{D9F36BA5-BA3F-7907-1779-00E377918AA7}"/>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34</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03084981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AF59AC-4D5F-E3C4-C68C-932DC31F063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93A42DB-B048-FFCB-CB27-42854AE79192}"/>
              </a:ext>
            </a:extLst>
          </p:cNvPr>
          <p:cNvSpPr>
            <a:spLocks noGrp="1"/>
          </p:cNvSpPr>
          <p:nvPr>
            <p:ph type="title"/>
          </p:nvPr>
        </p:nvSpPr>
        <p:spPr/>
        <p:txBody>
          <a:bodyPr/>
          <a:lstStyle/>
          <a:p>
            <a:r>
              <a:rPr lang="en-GB" dirty="0"/>
              <a:t>Patient demographics and baseline clinical characteristics</a:t>
            </a:r>
          </a:p>
        </p:txBody>
      </p:sp>
      <p:sp>
        <p:nvSpPr>
          <p:cNvPr id="8" name="Footer Placeholder 3">
            <a:extLst>
              <a:ext uri="{FF2B5EF4-FFF2-40B4-BE49-F238E27FC236}">
                <a16:creationId xmlns:a16="http://schemas.microsoft.com/office/drawing/2014/main" id="{BC15C501-4DC8-5C85-141F-06CE97FD4EE0}"/>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5" name="Table 2">
            <a:extLst>
              <a:ext uri="{FF2B5EF4-FFF2-40B4-BE49-F238E27FC236}">
                <a16:creationId xmlns:a16="http://schemas.microsoft.com/office/drawing/2014/main" id="{0EA01CD4-D80F-5490-B050-035A22C655E2}"/>
              </a:ext>
            </a:extLst>
          </p:cNvPr>
          <p:cNvGraphicFramePr>
            <a:graphicFrameLocks/>
          </p:cNvGraphicFramePr>
          <p:nvPr>
            <p:extLst>
              <p:ext uri="{D42A27DB-BD31-4B8C-83A1-F6EECF244321}">
                <p14:modId xmlns:p14="http://schemas.microsoft.com/office/powerpoint/2010/main" val="1094584691"/>
              </p:ext>
            </p:extLst>
          </p:nvPr>
        </p:nvGraphicFramePr>
        <p:xfrm>
          <a:off x="311286" y="1321626"/>
          <a:ext cx="11533857" cy="4327920"/>
        </p:xfrm>
        <a:graphic>
          <a:graphicData uri="http://schemas.openxmlformats.org/drawingml/2006/table">
            <a:tbl>
              <a:tblPr firstRow="1" bandRow="1">
                <a:tableStyleId>{5C22544A-7EE6-4342-B048-85BDC9FD1C3A}</a:tableStyleId>
              </a:tblPr>
              <a:tblGrid>
                <a:gridCol w="3483879">
                  <a:extLst>
                    <a:ext uri="{9D8B030D-6E8A-4147-A177-3AD203B41FA5}">
                      <a16:colId xmlns:a16="http://schemas.microsoft.com/office/drawing/2014/main" val="3077249758"/>
                    </a:ext>
                  </a:extLst>
                </a:gridCol>
                <a:gridCol w="2683326">
                  <a:extLst>
                    <a:ext uri="{9D8B030D-6E8A-4147-A177-3AD203B41FA5}">
                      <a16:colId xmlns:a16="http://schemas.microsoft.com/office/drawing/2014/main" val="4231915050"/>
                    </a:ext>
                  </a:extLst>
                </a:gridCol>
                <a:gridCol w="2683326">
                  <a:extLst>
                    <a:ext uri="{9D8B030D-6E8A-4147-A177-3AD203B41FA5}">
                      <a16:colId xmlns:a16="http://schemas.microsoft.com/office/drawing/2014/main" val="2511417623"/>
                    </a:ext>
                  </a:extLst>
                </a:gridCol>
                <a:gridCol w="2683326">
                  <a:extLst>
                    <a:ext uri="{9D8B030D-6E8A-4147-A177-3AD203B41FA5}">
                      <a16:colId xmlns:a16="http://schemas.microsoft.com/office/drawing/2014/main" val="3425703937"/>
                    </a:ext>
                  </a:extLst>
                </a:gridCol>
              </a:tblGrid>
              <a:tr h="306749">
                <a:tc>
                  <a:txBody>
                    <a:bodyPr/>
                    <a:lstStyle/>
                    <a:p>
                      <a:pPr marL="0" algn="l" defTabSz="457189" rtl="0" eaLnBrk="1" latinLnBrk="0" hangingPunct="1">
                        <a:spcBef>
                          <a:spcPts val="300"/>
                        </a:spcBef>
                        <a:spcAft>
                          <a:spcPts val="300"/>
                        </a:spcAft>
                      </a:pPr>
                      <a:r>
                        <a:rPr lang="en-NZ" sz="1600" b="1" kern="1200" baseline="0" dirty="0">
                          <a:solidFill>
                            <a:srgbClr val="000000"/>
                          </a:solidFill>
                          <a:latin typeface="+mn-lt"/>
                          <a:ea typeface="+mn-ea"/>
                          <a:cs typeface="+mn-cs"/>
                        </a:rPr>
                        <a:t>Characteristic</a:t>
                      </a:r>
                    </a:p>
                  </a:txBody>
                  <a:tcPr marL="72000" marR="72000" marT="46800" marB="468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600" b="1" kern="1200" baseline="0" dirty="0" err="1">
                          <a:solidFill>
                            <a:srgbClr val="000000"/>
                          </a:solidFill>
                          <a:latin typeface="+mn-lt"/>
                          <a:ea typeface="+mn-ea"/>
                          <a:cs typeface="+mn-cs"/>
                        </a:rPr>
                        <a:t>Evinacumab</a:t>
                      </a:r>
                      <a:r>
                        <a:rPr lang="en-NZ" sz="1600" b="1" kern="1200" baseline="0" dirty="0">
                          <a:solidFill>
                            <a:srgbClr val="000000"/>
                          </a:solidFill>
                          <a:latin typeface="+mn-lt"/>
                          <a:ea typeface="+mn-ea"/>
                          <a:cs typeface="+mn-cs"/>
                        </a:rPr>
                        <a:t> (n=43)</a:t>
                      </a:r>
                    </a:p>
                  </a:txBody>
                  <a:tcPr marL="72000" marR="72000" marT="46800" marB="468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600" b="1" kern="1200" baseline="0" dirty="0">
                          <a:solidFill>
                            <a:srgbClr val="000000"/>
                          </a:solidFill>
                          <a:latin typeface="+mn-lt"/>
                          <a:ea typeface="+mn-ea"/>
                          <a:cs typeface="+mn-cs"/>
                        </a:rPr>
                        <a:t>Placebo (n=22)</a:t>
                      </a:r>
                    </a:p>
                  </a:txBody>
                  <a:tcPr marL="72000" marR="72000" marT="46800" marB="468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600" b="1" kern="1200" baseline="0" dirty="0">
                          <a:solidFill>
                            <a:srgbClr val="000000"/>
                          </a:solidFill>
                          <a:latin typeface="+mn-lt"/>
                          <a:ea typeface="+mn-ea"/>
                          <a:cs typeface="+mn-cs"/>
                        </a:rPr>
                        <a:t>Total (n=65)</a:t>
                      </a:r>
                    </a:p>
                  </a:txBody>
                  <a:tcPr marL="72000" marR="72000" marT="46800" marB="468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6074451"/>
                  </a:ext>
                </a:extLst>
              </a:tr>
              <a:tr h="279041">
                <a:tc>
                  <a:txBody>
                    <a:bodyPr/>
                    <a:lstStyle/>
                    <a:p>
                      <a:pPr marL="0" algn="l" defTabSz="457189" rtl="0" eaLnBrk="1" latinLnBrk="0" hangingPunct="1">
                        <a:spcBef>
                          <a:spcPts val="300"/>
                        </a:spcBef>
                        <a:spcAft>
                          <a:spcPts val="300"/>
                        </a:spcAft>
                      </a:pPr>
                      <a:r>
                        <a:rPr lang="en-NZ" sz="1400" b="0" kern="1200" dirty="0">
                          <a:solidFill>
                            <a:srgbClr val="000000"/>
                          </a:solidFill>
                          <a:latin typeface="+mn-lt"/>
                          <a:ea typeface="+mn-ea"/>
                          <a:cs typeface="+mn-cs"/>
                        </a:rPr>
                        <a:t>Mean age </a:t>
                      </a:r>
                      <a:r>
                        <a:rPr lang="en-NZ" sz="1400" kern="1200" dirty="0">
                          <a:solidFill>
                            <a:schemeClr val="tx1"/>
                          </a:solidFill>
                          <a:latin typeface="+mn-lt"/>
                          <a:ea typeface="+mn-ea"/>
                          <a:cs typeface="+mn-cs"/>
                        </a:rPr>
                        <a:t>±</a:t>
                      </a:r>
                      <a:r>
                        <a:rPr lang="en-NZ" sz="1400" b="0" kern="1200" dirty="0">
                          <a:solidFill>
                            <a:srgbClr val="000000"/>
                          </a:solidFill>
                          <a:latin typeface="+mn-lt"/>
                          <a:ea typeface="+mn-ea"/>
                          <a:cs typeface="+mn-cs"/>
                          <a:sym typeface="Symbol" panose="05050102010706020507" pitchFamily="18" charset="2"/>
                        </a:rPr>
                        <a:t> SD, years</a:t>
                      </a:r>
                      <a:endParaRPr lang="en-NZ" sz="1400" b="0" kern="1200" dirty="0">
                        <a:solidFill>
                          <a:srgbClr val="000000"/>
                        </a:solidFill>
                        <a:latin typeface="+mn-lt"/>
                        <a:ea typeface="+mn-ea"/>
                        <a:cs typeface="+mn-cs"/>
                      </a:endParaRPr>
                    </a:p>
                  </a:txBody>
                  <a:tcPr marL="72000" marR="72000" marT="46800" marB="46800">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dirty="0">
                          <a:solidFill>
                            <a:srgbClr val="000000"/>
                          </a:solidFill>
                          <a:latin typeface="+mn-lt"/>
                          <a:ea typeface="+mn-ea"/>
                          <a:cs typeface="+mn-cs"/>
                        </a:rPr>
                        <a:t>44.3 </a:t>
                      </a:r>
                      <a:r>
                        <a:rPr lang="en-NZ" sz="1400" kern="1200" dirty="0">
                          <a:solidFill>
                            <a:schemeClr val="tx1"/>
                          </a:solidFill>
                          <a:latin typeface="+mn-lt"/>
                          <a:ea typeface="+mn-ea"/>
                          <a:cs typeface="+mn-cs"/>
                        </a:rPr>
                        <a:t>±</a:t>
                      </a:r>
                      <a:r>
                        <a:rPr lang="en-NZ" sz="1400" b="0" kern="1200" dirty="0">
                          <a:solidFill>
                            <a:srgbClr val="000000"/>
                          </a:solidFill>
                          <a:latin typeface="+mn-lt"/>
                          <a:ea typeface="+mn-ea"/>
                          <a:cs typeface="+mn-cs"/>
                          <a:sym typeface="Symbol" panose="05050102010706020507" pitchFamily="18" charset="2"/>
                        </a:rPr>
                        <a:t> </a:t>
                      </a:r>
                      <a:r>
                        <a:rPr lang="en-NZ" sz="1400" b="0" kern="1200" dirty="0">
                          <a:solidFill>
                            <a:srgbClr val="000000"/>
                          </a:solidFill>
                          <a:latin typeface="+mn-lt"/>
                          <a:ea typeface="+mn-ea"/>
                          <a:cs typeface="+mn-cs"/>
                        </a:rPr>
                        <a:t>16.8</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dirty="0">
                          <a:solidFill>
                            <a:srgbClr val="000000"/>
                          </a:solidFill>
                          <a:latin typeface="+mn-lt"/>
                          <a:ea typeface="+mn-ea"/>
                          <a:cs typeface="+mn-cs"/>
                        </a:rPr>
                        <a:t>36.7 </a:t>
                      </a:r>
                      <a:r>
                        <a:rPr lang="en-NZ" sz="1400" kern="1200" dirty="0">
                          <a:solidFill>
                            <a:schemeClr val="tx1"/>
                          </a:solidFill>
                          <a:latin typeface="+mn-lt"/>
                          <a:ea typeface="+mn-ea"/>
                          <a:cs typeface="+mn-cs"/>
                        </a:rPr>
                        <a:t>±</a:t>
                      </a:r>
                      <a:r>
                        <a:rPr lang="en-NZ" sz="1400" b="0" kern="1200" dirty="0">
                          <a:solidFill>
                            <a:srgbClr val="000000"/>
                          </a:solidFill>
                          <a:latin typeface="+mn-lt"/>
                          <a:ea typeface="+mn-ea"/>
                          <a:cs typeface="+mn-cs"/>
                          <a:sym typeface="Symbol" panose="05050102010706020507" pitchFamily="18" charset="2"/>
                        </a:rPr>
                        <a:t> </a:t>
                      </a:r>
                      <a:r>
                        <a:rPr lang="en-NZ" sz="1400" b="0" kern="1200" dirty="0">
                          <a:solidFill>
                            <a:srgbClr val="000000"/>
                          </a:solidFill>
                          <a:latin typeface="+mn-lt"/>
                          <a:ea typeface="+mn-ea"/>
                          <a:cs typeface="+mn-cs"/>
                        </a:rPr>
                        <a:t>11.5</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dirty="0">
                          <a:solidFill>
                            <a:srgbClr val="000000"/>
                          </a:solidFill>
                          <a:latin typeface="+mn-lt"/>
                          <a:ea typeface="+mn-ea"/>
                          <a:cs typeface="+mn-cs"/>
                        </a:rPr>
                        <a:t>41.7 </a:t>
                      </a:r>
                      <a:r>
                        <a:rPr lang="en-NZ" sz="1400" kern="1200" dirty="0">
                          <a:solidFill>
                            <a:schemeClr val="tx1"/>
                          </a:solidFill>
                          <a:latin typeface="+mn-lt"/>
                          <a:ea typeface="+mn-ea"/>
                          <a:cs typeface="+mn-cs"/>
                        </a:rPr>
                        <a:t>±</a:t>
                      </a:r>
                      <a:r>
                        <a:rPr lang="en-NZ" sz="1400" b="0" kern="1200" dirty="0">
                          <a:solidFill>
                            <a:srgbClr val="000000"/>
                          </a:solidFill>
                          <a:latin typeface="+mn-lt"/>
                          <a:ea typeface="+mn-ea"/>
                          <a:cs typeface="+mn-cs"/>
                          <a:sym typeface="Symbol" panose="05050102010706020507" pitchFamily="18" charset="2"/>
                        </a:rPr>
                        <a:t> </a:t>
                      </a:r>
                      <a:r>
                        <a:rPr lang="en-NZ" sz="1400" b="0" kern="1200" dirty="0">
                          <a:solidFill>
                            <a:srgbClr val="000000"/>
                          </a:solidFill>
                          <a:latin typeface="+mn-lt"/>
                          <a:ea typeface="+mn-ea"/>
                          <a:cs typeface="+mn-cs"/>
                        </a:rPr>
                        <a:t>15.5</a:t>
                      </a:r>
                    </a:p>
                  </a:txBody>
                  <a:tcPr marL="72000" marR="72000" marT="46800" marB="46800">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4614227"/>
                  </a:ext>
                </a:extLst>
              </a:tr>
              <a:tr h="279041">
                <a:tc gridSpan="4">
                  <a:txBody>
                    <a:bodyPr/>
                    <a:lstStyle/>
                    <a:p>
                      <a:pPr marL="0" indent="0" algn="l" defTabSz="457189" rtl="0" eaLnBrk="1" latinLnBrk="0" hangingPunct="1">
                        <a:spcBef>
                          <a:spcPts val="300"/>
                        </a:spcBef>
                        <a:spcAft>
                          <a:spcPts val="300"/>
                        </a:spcAft>
                      </a:pPr>
                      <a:r>
                        <a:rPr lang="en-NZ" sz="1400" b="0" kern="1200" dirty="0">
                          <a:solidFill>
                            <a:srgbClr val="000000"/>
                          </a:solidFill>
                          <a:latin typeface="+mn-lt"/>
                          <a:ea typeface="+mn-ea"/>
                          <a:cs typeface="+mn-cs"/>
                        </a:rPr>
                        <a:t>Age distribution, n (%)</a:t>
                      </a:r>
                    </a:p>
                  </a:txBody>
                  <a:tcPr marL="72000" marR="72000" marT="46800" marB="468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GB"/>
                    </a:p>
                  </a:txBody>
                  <a:tcPr>
                    <a:lnL w="12700" cmpd="sng">
                      <a:noFill/>
                    </a:lnL>
                    <a:lnT w="12700" cmpd="sng">
                      <a:noFill/>
                    </a:lnT>
                  </a:tcPr>
                </a:tc>
                <a:tc hMerge="1">
                  <a:txBody>
                    <a:bodyPr/>
                    <a:lstStyle/>
                    <a:p>
                      <a:pPr marL="0" algn="ctr" defTabSz="457189" rtl="0" eaLnBrk="1" latinLnBrk="0" hangingPunct="1">
                        <a:spcBef>
                          <a:spcPts val="300"/>
                        </a:spcBef>
                        <a:spcAft>
                          <a:spcPts val="300"/>
                        </a:spcAft>
                      </a:pPr>
                      <a:endParaRPr lang="en-NZ" sz="1400" b="0" kern="1200" dirty="0">
                        <a:solidFill>
                          <a:srgbClr val="000000"/>
                        </a:solidFill>
                        <a:latin typeface="+mn-lt"/>
                        <a:ea typeface="+mn-ea"/>
                        <a:cs typeface="+mn-cs"/>
                      </a:endParaRP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algn="ctr" defTabSz="457189" rtl="0" eaLnBrk="1" latinLnBrk="0" hangingPunct="1">
                        <a:spcBef>
                          <a:spcPts val="300"/>
                        </a:spcBef>
                        <a:spcAft>
                          <a:spcPts val="300"/>
                        </a:spcAft>
                      </a:pPr>
                      <a:endParaRPr lang="en-NZ" sz="1400" b="0" kern="1200" dirty="0">
                        <a:solidFill>
                          <a:srgbClr val="000000"/>
                        </a:solidFill>
                        <a:latin typeface="+mn-lt"/>
                        <a:ea typeface="+mn-ea"/>
                        <a:cs typeface="+mn-cs"/>
                      </a:endParaRPr>
                    </a:p>
                  </a:txBody>
                  <a:tcPr marL="72000" marR="72000" marT="46800" marB="46800">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422716074"/>
                  </a:ext>
                </a:extLst>
              </a:tr>
              <a:tr h="279041">
                <a:tc>
                  <a:txBody>
                    <a:bodyPr/>
                    <a:lstStyle/>
                    <a:p>
                      <a:pPr marL="177800" indent="3175" algn="l" defTabSz="457189" rtl="0" eaLnBrk="1" latinLnBrk="0" hangingPunct="1">
                        <a:spcBef>
                          <a:spcPts val="300"/>
                        </a:spcBef>
                        <a:spcAft>
                          <a:spcPts val="300"/>
                        </a:spcAft>
                      </a:pPr>
                      <a:r>
                        <a:rPr lang="en-NZ" sz="1400" b="0" i="0" u="none" strike="noStrike" kern="1200" baseline="0" dirty="0">
                          <a:solidFill>
                            <a:schemeClr val="tx1"/>
                          </a:solidFill>
                          <a:latin typeface="+mn-lt"/>
                          <a:ea typeface="+mn-ea"/>
                          <a:cs typeface="+mn-cs"/>
                        </a:rPr>
                        <a:t>12–&lt;18 years</a:t>
                      </a:r>
                    </a:p>
                  </a:txBody>
                  <a:tcPr marL="72000" marR="72000" marT="46800" marB="46800">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dirty="0">
                          <a:solidFill>
                            <a:srgbClr val="000000"/>
                          </a:solidFill>
                          <a:latin typeface="+mn-lt"/>
                          <a:ea typeface="+mn-ea"/>
                          <a:cs typeface="+mn-cs"/>
                        </a:rPr>
                        <a:t>1 (2)</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dirty="0">
                          <a:solidFill>
                            <a:srgbClr val="000000"/>
                          </a:solidFill>
                          <a:latin typeface="+mn-lt"/>
                          <a:ea typeface="+mn-ea"/>
                          <a:cs typeface="+mn-cs"/>
                        </a:rPr>
                        <a:t>1 (5)</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dirty="0">
                          <a:solidFill>
                            <a:srgbClr val="000000"/>
                          </a:solidFill>
                          <a:latin typeface="+mn-lt"/>
                          <a:ea typeface="+mn-ea"/>
                          <a:cs typeface="+mn-cs"/>
                        </a:rPr>
                        <a:t>2 (3)</a:t>
                      </a:r>
                    </a:p>
                  </a:txBody>
                  <a:tcPr marL="72000" marR="72000" marT="46800" marB="46800">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01088882"/>
                  </a:ext>
                </a:extLst>
              </a:tr>
              <a:tr h="279041">
                <a:tc>
                  <a:txBody>
                    <a:bodyPr/>
                    <a:lstStyle/>
                    <a:p>
                      <a:pPr marL="177800" indent="3175" algn="l" defTabSz="457189" rtl="0" eaLnBrk="1" latinLnBrk="0" hangingPunct="1">
                        <a:spcBef>
                          <a:spcPts val="300"/>
                        </a:spcBef>
                        <a:spcAft>
                          <a:spcPts val="300"/>
                        </a:spcAft>
                      </a:pPr>
                      <a:r>
                        <a:rPr lang="en-NZ" sz="1400" b="0" i="0" u="none" strike="noStrike" kern="1200" baseline="0" dirty="0">
                          <a:solidFill>
                            <a:schemeClr val="tx1"/>
                          </a:solidFill>
                          <a:latin typeface="+mn-lt"/>
                          <a:ea typeface="+mn-ea"/>
                          <a:cs typeface="+mn-cs"/>
                        </a:rPr>
                        <a:t>≥18 years</a:t>
                      </a:r>
                    </a:p>
                  </a:txBody>
                  <a:tcPr marL="72000" marR="72000" marT="46800" marB="46800">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42 (98)</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21 (95)</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63 (97)</a:t>
                      </a:r>
                    </a:p>
                  </a:txBody>
                  <a:tcPr marL="72000" marR="72000" marT="46800" marB="46800">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89253061"/>
                  </a:ext>
                </a:extLst>
              </a:tr>
              <a:tr h="279041">
                <a:tc>
                  <a:txBody>
                    <a:bodyPr/>
                    <a:lstStyle/>
                    <a:p>
                      <a:pPr marL="0" algn="l" defTabSz="457189" rtl="0" eaLnBrk="1" latinLnBrk="0" hangingPunct="1">
                        <a:spcBef>
                          <a:spcPts val="300"/>
                        </a:spcBef>
                        <a:spcAft>
                          <a:spcPts val="300"/>
                        </a:spcAft>
                      </a:pPr>
                      <a:r>
                        <a:rPr lang="en-NZ" sz="1400" b="0" kern="1200" dirty="0">
                          <a:solidFill>
                            <a:srgbClr val="000000"/>
                          </a:solidFill>
                          <a:latin typeface="+mn-lt"/>
                          <a:ea typeface="+mn-ea"/>
                          <a:cs typeface="+mn-cs"/>
                        </a:rPr>
                        <a:t>Female sex, n (%)</a:t>
                      </a:r>
                    </a:p>
                  </a:txBody>
                  <a:tcPr marL="72000" marR="72000" marT="46800" marB="46800">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dirty="0">
                          <a:solidFill>
                            <a:srgbClr val="000000"/>
                          </a:solidFill>
                          <a:latin typeface="+mn-lt"/>
                          <a:ea typeface="+mn-ea"/>
                          <a:cs typeface="+mn-cs"/>
                        </a:rPr>
                        <a:t>24 (56)</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dirty="0">
                          <a:solidFill>
                            <a:srgbClr val="000000"/>
                          </a:solidFill>
                          <a:latin typeface="+mn-lt"/>
                          <a:ea typeface="+mn-ea"/>
                          <a:cs typeface="+mn-cs"/>
                        </a:rPr>
                        <a:t>11 (50)</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dirty="0">
                          <a:solidFill>
                            <a:srgbClr val="000000"/>
                          </a:solidFill>
                          <a:latin typeface="+mn-lt"/>
                          <a:ea typeface="+mn-ea"/>
                          <a:cs typeface="+mn-cs"/>
                        </a:rPr>
                        <a:t>35 (54)</a:t>
                      </a:r>
                    </a:p>
                  </a:txBody>
                  <a:tcPr marL="72000" marR="72000" marT="46800" marB="46800">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320280"/>
                  </a:ext>
                </a:extLst>
              </a:tr>
              <a:tr h="279041">
                <a:tc gridSpan="4">
                  <a:txBody>
                    <a:bodyPr/>
                    <a:lstStyle/>
                    <a:p>
                      <a:pPr marL="0" algn="l" defTabSz="457189" rtl="0" eaLnBrk="1" latinLnBrk="0" hangingPunct="1">
                        <a:spcBef>
                          <a:spcPts val="300"/>
                        </a:spcBef>
                        <a:spcAft>
                          <a:spcPts val="300"/>
                        </a:spcAft>
                      </a:pPr>
                      <a:r>
                        <a:rPr lang="en-NZ" sz="1400" b="0" kern="1200" dirty="0">
                          <a:solidFill>
                            <a:srgbClr val="000000"/>
                          </a:solidFill>
                          <a:latin typeface="+mn-lt"/>
                          <a:ea typeface="+mn-ea"/>
                          <a:cs typeface="+mn-cs"/>
                        </a:rPr>
                        <a:t>Race, n (%)</a:t>
                      </a:r>
                    </a:p>
                  </a:txBody>
                  <a:tcPr marL="72000" marR="72000" marT="46800" marB="468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GB"/>
                    </a:p>
                  </a:txBody>
                  <a:tcPr>
                    <a:lnL w="12700" cmpd="sng">
                      <a:noFill/>
                    </a:lnL>
                    <a:lnT w="12700" cmpd="sng">
                      <a:noFill/>
                    </a:lnT>
                  </a:tcPr>
                </a:tc>
                <a:tc hMerge="1">
                  <a:txBody>
                    <a:bodyPr/>
                    <a:lstStyle/>
                    <a:p>
                      <a:pPr marL="0" algn="ctr" defTabSz="457189" rtl="0" eaLnBrk="1" latinLnBrk="0" hangingPunct="1">
                        <a:spcBef>
                          <a:spcPts val="300"/>
                        </a:spcBef>
                        <a:spcAft>
                          <a:spcPts val="300"/>
                        </a:spcAft>
                      </a:pPr>
                      <a:endParaRPr lang="en-NZ" sz="1400" b="0" kern="1200" dirty="0">
                        <a:solidFill>
                          <a:srgbClr val="000000"/>
                        </a:solidFill>
                        <a:latin typeface="+mn-lt"/>
                        <a:ea typeface="+mn-ea"/>
                        <a:cs typeface="+mn-cs"/>
                      </a:endParaRP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marL="0" algn="ctr" defTabSz="457189" rtl="0" eaLnBrk="1" latinLnBrk="0" hangingPunct="1">
                        <a:spcBef>
                          <a:spcPts val="300"/>
                        </a:spcBef>
                        <a:spcAft>
                          <a:spcPts val="300"/>
                        </a:spcAft>
                      </a:pPr>
                      <a:endParaRPr lang="en-NZ" sz="1400" b="0" kern="1200" dirty="0">
                        <a:solidFill>
                          <a:srgbClr val="000000"/>
                        </a:solidFill>
                        <a:latin typeface="+mn-lt"/>
                        <a:ea typeface="+mn-ea"/>
                        <a:cs typeface="+mn-cs"/>
                      </a:endParaRPr>
                    </a:p>
                  </a:txBody>
                  <a:tcPr marL="72000" marR="72000" marT="46800" marB="46800">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62428280"/>
                  </a:ext>
                </a:extLst>
              </a:tr>
              <a:tr h="279041">
                <a:tc>
                  <a:txBody>
                    <a:bodyPr/>
                    <a:lstStyle/>
                    <a:p>
                      <a:pPr marL="177800" indent="3175" algn="l" defTabSz="457189" rtl="0" eaLnBrk="1" latinLnBrk="0" hangingPunct="1">
                        <a:spcBef>
                          <a:spcPts val="300"/>
                        </a:spcBef>
                        <a:spcAft>
                          <a:spcPts val="300"/>
                        </a:spcAft>
                      </a:pPr>
                      <a:r>
                        <a:rPr lang="en-NZ" sz="1400" b="0" i="0" u="none" strike="noStrike" kern="1200" baseline="0" dirty="0">
                          <a:solidFill>
                            <a:srgbClr val="000000"/>
                          </a:solidFill>
                          <a:latin typeface="+mn-lt"/>
                          <a:ea typeface="+mn-ea"/>
                          <a:cs typeface="+mn-cs"/>
                        </a:rPr>
                        <a:t>White</a:t>
                      </a:r>
                    </a:p>
                  </a:txBody>
                  <a:tcPr marL="72000" marR="72000" marT="46800" marB="46800">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a:solidFill>
                            <a:srgbClr val="000000"/>
                          </a:solidFill>
                          <a:latin typeface="+mn-lt"/>
                          <a:ea typeface="+mn-ea"/>
                          <a:cs typeface="+mn-cs"/>
                        </a:rPr>
                        <a:t>31 (72) </a:t>
                      </a:r>
                      <a:endParaRPr lang="en-NZ" sz="1400" b="0" kern="1200" dirty="0">
                        <a:solidFill>
                          <a:srgbClr val="000000"/>
                        </a:solidFill>
                        <a:latin typeface="+mn-lt"/>
                        <a:ea typeface="+mn-ea"/>
                        <a:cs typeface="+mn-cs"/>
                      </a:endParaRP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dirty="0">
                          <a:solidFill>
                            <a:srgbClr val="000000"/>
                          </a:solidFill>
                          <a:latin typeface="+mn-lt"/>
                          <a:ea typeface="+mn-ea"/>
                          <a:cs typeface="+mn-cs"/>
                        </a:rPr>
                        <a:t>17 (77) </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b="0" kern="1200" dirty="0">
                          <a:solidFill>
                            <a:srgbClr val="000000"/>
                          </a:solidFill>
                          <a:latin typeface="+mn-lt"/>
                          <a:ea typeface="+mn-ea"/>
                          <a:cs typeface="+mn-cs"/>
                        </a:rPr>
                        <a:t>48 (74)</a:t>
                      </a:r>
                    </a:p>
                  </a:txBody>
                  <a:tcPr marL="72000" marR="72000" marT="46800" marB="46800">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51243138"/>
                  </a:ext>
                </a:extLst>
              </a:tr>
              <a:tr h="279041">
                <a:tc>
                  <a:txBody>
                    <a:bodyPr/>
                    <a:lstStyle/>
                    <a:p>
                      <a:pPr marL="177800" indent="3175" algn="l" defTabSz="457189" rtl="0" eaLnBrk="1" latinLnBrk="0" hangingPunct="1">
                        <a:spcBef>
                          <a:spcPts val="300"/>
                        </a:spcBef>
                        <a:spcAft>
                          <a:spcPts val="300"/>
                        </a:spcAft>
                      </a:pPr>
                      <a:r>
                        <a:rPr lang="en-NZ" sz="1400" b="0" i="0" u="none" strike="noStrike" kern="1200" baseline="0" dirty="0">
                          <a:solidFill>
                            <a:srgbClr val="000000"/>
                          </a:solidFill>
                          <a:latin typeface="+mn-lt"/>
                          <a:ea typeface="+mn-ea"/>
                          <a:cs typeface="+mn-cs"/>
                        </a:rPr>
                        <a:t>Other or not reported</a:t>
                      </a:r>
                    </a:p>
                  </a:txBody>
                  <a:tcPr marL="72000" marR="72000" marT="46800" marB="46800">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r>
                        <a:rPr lang="en-NZ" sz="1400" b="0" kern="1200">
                          <a:solidFill>
                            <a:schemeClr val="tx1"/>
                          </a:solidFill>
                          <a:latin typeface="+mn-lt"/>
                          <a:ea typeface="+mn-ea"/>
                          <a:cs typeface="+mn-cs"/>
                        </a:rPr>
                        <a:t>12 (28)</a:t>
                      </a:r>
                      <a:endParaRPr lang="en-NZ" sz="1400" b="0" kern="1200" dirty="0">
                        <a:solidFill>
                          <a:schemeClr val="tx1"/>
                        </a:solidFill>
                        <a:latin typeface="+mn-lt"/>
                        <a:ea typeface="+mn-ea"/>
                        <a:cs typeface="+mn-cs"/>
                      </a:endParaRP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5 (23)</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17 (26)</a:t>
                      </a:r>
                    </a:p>
                  </a:txBody>
                  <a:tcPr marL="72000" marR="72000" marT="46800" marB="46800">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7257927"/>
                  </a:ext>
                </a:extLst>
              </a:tr>
              <a:tr h="279041">
                <a:tc>
                  <a:txBody>
                    <a:bodyPr/>
                    <a:lstStyle/>
                    <a:p>
                      <a:pPr marL="0" algn="l" defTabSz="457189" rtl="0" eaLnBrk="1" latinLnBrk="0" hangingPunct="1">
                        <a:spcBef>
                          <a:spcPts val="300"/>
                        </a:spcBef>
                        <a:spcAft>
                          <a:spcPts val="300"/>
                        </a:spcAft>
                      </a:pPr>
                      <a:r>
                        <a:rPr lang="en-NZ" sz="1400" kern="1200" dirty="0">
                          <a:solidFill>
                            <a:srgbClr val="000000"/>
                          </a:solidFill>
                          <a:latin typeface="+mn-lt"/>
                          <a:ea typeface="+mn-ea"/>
                          <a:cs typeface="+mn-cs"/>
                        </a:rPr>
                        <a:t>History of CHD, n (%)</a:t>
                      </a:r>
                    </a:p>
                  </a:txBody>
                  <a:tcPr marL="72000" marR="72000" marT="46800" marB="46800">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400" kern="1200">
                          <a:solidFill>
                            <a:srgbClr val="000000"/>
                          </a:solidFill>
                          <a:latin typeface="+mn-lt"/>
                          <a:ea typeface="+mn-ea"/>
                          <a:cs typeface="+mn-cs"/>
                        </a:rPr>
                        <a:t>38 (88)</a:t>
                      </a:r>
                      <a:endParaRPr lang="en-NZ" sz="1400" kern="1200" dirty="0">
                        <a:solidFill>
                          <a:srgbClr val="000000"/>
                        </a:solidFill>
                        <a:latin typeface="+mn-lt"/>
                        <a:ea typeface="+mn-ea"/>
                        <a:cs typeface="+mn-cs"/>
                      </a:endParaRPr>
                    </a:p>
                  </a:txBody>
                  <a:tcPr marL="72000" marR="72000" marT="46800" marB="468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kern="1200" dirty="0">
                          <a:solidFill>
                            <a:srgbClr val="000000"/>
                          </a:solidFill>
                          <a:latin typeface="+mn-lt"/>
                          <a:ea typeface="+mn-ea"/>
                          <a:cs typeface="+mn-cs"/>
                        </a:rPr>
                        <a:t>21 (95)</a:t>
                      </a:r>
                    </a:p>
                  </a:txBody>
                  <a:tcPr marL="72000" marR="72000" marT="46800" marB="468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kern="1200" dirty="0">
                          <a:solidFill>
                            <a:srgbClr val="000000"/>
                          </a:solidFill>
                          <a:latin typeface="+mn-lt"/>
                          <a:ea typeface="+mn-ea"/>
                          <a:cs typeface="+mn-cs"/>
                        </a:rPr>
                        <a:t>59 (91)</a:t>
                      </a:r>
                    </a:p>
                  </a:txBody>
                  <a:tcPr marL="72000" marR="72000" marT="46800" marB="468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5540301"/>
                  </a:ext>
                </a:extLst>
              </a:tr>
              <a:tr h="279041">
                <a:tc>
                  <a:txBody>
                    <a:bodyPr/>
                    <a:lstStyle/>
                    <a:p>
                      <a:pPr marL="0" indent="0" algn="l" defTabSz="457189" rtl="0" eaLnBrk="1" latinLnBrk="0" hangingPunct="1">
                        <a:spcBef>
                          <a:spcPts val="300"/>
                        </a:spcBef>
                        <a:spcAft>
                          <a:spcPts val="300"/>
                        </a:spcAft>
                      </a:pPr>
                      <a:r>
                        <a:rPr lang="en-NZ" sz="1400" b="0" i="0" u="none" strike="noStrike" kern="1200" baseline="0" dirty="0">
                          <a:solidFill>
                            <a:srgbClr val="000000"/>
                          </a:solidFill>
                          <a:latin typeface="+mn-lt"/>
                          <a:ea typeface="+mn-ea"/>
                          <a:cs typeface="+mn-cs"/>
                        </a:rPr>
                        <a:t>Method of HoFH diagnosis, n (%)</a:t>
                      </a:r>
                    </a:p>
                  </a:txBody>
                  <a:tcPr marL="72000" marR="72000" marT="46800" marB="46800">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endParaRPr lang="en-NZ" sz="1400" kern="1200" dirty="0">
                        <a:solidFill>
                          <a:srgbClr val="000000"/>
                        </a:solidFill>
                        <a:latin typeface="+mn-lt"/>
                        <a:ea typeface="+mn-ea"/>
                        <a:cs typeface="+mn-cs"/>
                      </a:endParaRPr>
                    </a:p>
                  </a:txBody>
                  <a:tcPr marL="72000" marR="72000" marT="46800" marB="468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endParaRPr lang="en-NZ" sz="1400" kern="1200" dirty="0">
                        <a:solidFill>
                          <a:srgbClr val="000000"/>
                        </a:solidFill>
                        <a:latin typeface="+mn-lt"/>
                        <a:ea typeface="+mn-ea"/>
                        <a:cs typeface="+mn-cs"/>
                      </a:endParaRPr>
                    </a:p>
                  </a:txBody>
                  <a:tcPr marL="72000" marR="72000" marT="46800" marB="468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endParaRPr lang="en-NZ" sz="1400" kern="1200" dirty="0">
                        <a:solidFill>
                          <a:srgbClr val="000000"/>
                        </a:solidFill>
                        <a:latin typeface="+mn-lt"/>
                        <a:ea typeface="+mn-ea"/>
                        <a:cs typeface="+mn-cs"/>
                      </a:endParaRPr>
                    </a:p>
                  </a:txBody>
                  <a:tcPr marL="72000" marR="72000" marT="46800" marB="468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29064878"/>
                  </a:ext>
                </a:extLst>
              </a:tr>
              <a:tr h="279041">
                <a:tc>
                  <a:txBody>
                    <a:bodyPr/>
                    <a:lstStyle/>
                    <a:p>
                      <a:pPr marL="177800" indent="0" algn="l" defTabSz="457189" rtl="0" eaLnBrk="1" latinLnBrk="0" hangingPunct="1">
                        <a:spcBef>
                          <a:spcPts val="300"/>
                        </a:spcBef>
                        <a:spcAft>
                          <a:spcPts val="300"/>
                        </a:spcAft>
                      </a:pPr>
                      <a:r>
                        <a:rPr lang="en-NZ" sz="1400" b="0" i="0" u="none" strike="noStrike" kern="1200" baseline="0" dirty="0">
                          <a:solidFill>
                            <a:srgbClr val="000000"/>
                          </a:solidFill>
                          <a:latin typeface="+mn-lt"/>
                          <a:ea typeface="+mn-ea"/>
                          <a:cs typeface="+mn-cs"/>
                        </a:rPr>
                        <a:t>Genotyping</a:t>
                      </a:r>
                    </a:p>
                  </a:txBody>
                  <a:tcPr marL="72000" marR="72000" marT="46800" marB="46800">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400" kern="1200">
                          <a:solidFill>
                            <a:srgbClr val="000000"/>
                          </a:solidFill>
                          <a:latin typeface="+mn-lt"/>
                          <a:ea typeface="+mn-ea"/>
                          <a:cs typeface="+mn-cs"/>
                        </a:rPr>
                        <a:t>29 (67)</a:t>
                      </a:r>
                      <a:endParaRPr lang="en-NZ" sz="1400" kern="1200" dirty="0">
                        <a:solidFill>
                          <a:srgbClr val="000000"/>
                        </a:solidFill>
                        <a:latin typeface="+mn-lt"/>
                        <a:ea typeface="+mn-ea"/>
                        <a:cs typeface="+mn-cs"/>
                      </a:endParaRPr>
                    </a:p>
                  </a:txBody>
                  <a:tcPr marL="72000" marR="72000" marT="46800" marB="468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400" kern="1200" dirty="0">
                          <a:solidFill>
                            <a:srgbClr val="000000"/>
                          </a:solidFill>
                          <a:latin typeface="+mn-lt"/>
                          <a:ea typeface="+mn-ea"/>
                          <a:cs typeface="+mn-cs"/>
                        </a:rPr>
                        <a:t>15 (68)</a:t>
                      </a:r>
                    </a:p>
                  </a:txBody>
                  <a:tcPr marL="72000" marR="72000" marT="46800" marB="468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400" kern="1200" dirty="0">
                          <a:solidFill>
                            <a:srgbClr val="000000"/>
                          </a:solidFill>
                          <a:latin typeface="+mn-lt"/>
                          <a:ea typeface="+mn-ea"/>
                          <a:cs typeface="+mn-cs"/>
                        </a:rPr>
                        <a:t>44 (68)</a:t>
                      </a:r>
                    </a:p>
                  </a:txBody>
                  <a:tcPr marL="72000" marR="72000" marT="46800" marB="468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25837752"/>
                  </a:ext>
                </a:extLst>
              </a:tr>
              <a:tr h="279041">
                <a:tc>
                  <a:txBody>
                    <a:bodyPr/>
                    <a:lstStyle/>
                    <a:p>
                      <a:pPr marL="177800" indent="0" algn="l" defTabSz="457189" rtl="0" eaLnBrk="1" latinLnBrk="0" hangingPunct="1">
                        <a:spcBef>
                          <a:spcPts val="300"/>
                        </a:spcBef>
                        <a:spcAft>
                          <a:spcPts val="300"/>
                        </a:spcAft>
                      </a:pPr>
                      <a:r>
                        <a:rPr lang="en-NZ" sz="1400" b="0" i="0" u="none" strike="noStrike" kern="1200" baseline="0" dirty="0">
                          <a:solidFill>
                            <a:srgbClr val="000000"/>
                          </a:solidFill>
                          <a:latin typeface="+mn-lt"/>
                          <a:ea typeface="+mn-ea"/>
                          <a:cs typeface="+mn-cs"/>
                        </a:rPr>
                        <a:t>Clinical diagnosis</a:t>
                      </a:r>
                    </a:p>
                  </a:txBody>
                  <a:tcPr marL="72000" marR="72000" marT="46800" marB="46800">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r>
                        <a:rPr lang="en-NZ" sz="1400" kern="1200">
                          <a:solidFill>
                            <a:srgbClr val="000000"/>
                          </a:solidFill>
                          <a:latin typeface="+mn-lt"/>
                          <a:ea typeface="+mn-ea"/>
                          <a:cs typeface="+mn-cs"/>
                        </a:rPr>
                        <a:t>14 (33)</a:t>
                      </a:r>
                      <a:endParaRPr lang="en-NZ" sz="1400" kern="1200" dirty="0">
                        <a:solidFill>
                          <a:srgbClr val="000000"/>
                        </a:solidFill>
                        <a:latin typeface="+mn-lt"/>
                        <a:ea typeface="+mn-ea"/>
                        <a:cs typeface="+mn-cs"/>
                      </a:endParaRPr>
                    </a:p>
                  </a:txBody>
                  <a:tcPr marL="72000" marR="72000" marT="46800" marB="468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r>
                        <a:rPr lang="en-NZ" sz="1400" kern="1200" dirty="0">
                          <a:solidFill>
                            <a:srgbClr val="000000"/>
                          </a:solidFill>
                          <a:latin typeface="+mn-lt"/>
                          <a:ea typeface="+mn-ea"/>
                          <a:cs typeface="+mn-cs"/>
                        </a:rPr>
                        <a:t>7 (32)</a:t>
                      </a:r>
                    </a:p>
                  </a:txBody>
                  <a:tcPr marL="72000" marR="72000" marT="46800" marB="468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r>
                        <a:rPr lang="en-NZ" sz="1400" kern="1200" dirty="0">
                          <a:solidFill>
                            <a:srgbClr val="000000"/>
                          </a:solidFill>
                          <a:latin typeface="+mn-lt"/>
                          <a:ea typeface="+mn-ea"/>
                          <a:cs typeface="+mn-cs"/>
                        </a:rPr>
                        <a:t>21 (32)</a:t>
                      </a:r>
                    </a:p>
                  </a:txBody>
                  <a:tcPr marL="72000" marR="72000" marT="46800" marB="468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09161077"/>
                  </a:ext>
                </a:extLst>
              </a:tr>
              <a:tr h="279041">
                <a:tc>
                  <a:txBody>
                    <a:bodyPr/>
                    <a:lstStyle/>
                    <a:p>
                      <a:pPr marL="0" algn="l" defTabSz="457189" rtl="0" eaLnBrk="1" latinLnBrk="0" hangingPunct="1">
                        <a:spcBef>
                          <a:spcPts val="300"/>
                        </a:spcBef>
                        <a:spcAft>
                          <a:spcPts val="300"/>
                        </a:spcAft>
                      </a:pPr>
                      <a:r>
                        <a:rPr lang="en-NZ" sz="1400" kern="1200" dirty="0">
                          <a:solidFill>
                            <a:schemeClr val="tx1"/>
                          </a:solidFill>
                          <a:latin typeface="+mn-lt"/>
                          <a:ea typeface="+mn-ea"/>
                          <a:cs typeface="+mn-cs"/>
                        </a:rPr>
                        <a:t>Mean calculated LDL-C ± SD, mmol/L (mg/dL)</a:t>
                      </a:r>
                    </a:p>
                  </a:txBody>
                  <a:tcPr marL="72000" marR="72000"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400" kern="1200" dirty="0">
                          <a:solidFill>
                            <a:schemeClr val="tx1"/>
                          </a:solidFill>
                          <a:latin typeface="+mn-lt"/>
                          <a:ea typeface="+mn-ea"/>
                          <a:cs typeface="+mn-cs"/>
                        </a:rPr>
                        <a:t>6.7 ± 4.5 (</a:t>
                      </a:r>
                      <a:r>
                        <a:rPr kumimoji="0" lang="en-NZ" sz="1400" b="0" i="0" u="none" strike="noStrike" kern="1200" cap="none" spc="0" normalizeH="0" baseline="0" noProof="0" dirty="0">
                          <a:ln>
                            <a:noFill/>
                          </a:ln>
                          <a:solidFill>
                            <a:srgbClr val="000000"/>
                          </a:solidFill>
                          <a:effectLst/>
                          <a:uLnTx/>
                          <a:uFillTx/>
                          <a:latin typeface="+mn-lt"/>
                          <a:ea typeface="+mn-ea"/>
                          <a:cs typeface="+mn-cs"/>
                        </a:rPr>
                        <a:t>259.5 </a:t>
                      </a:r>
                      <a:r>
                        <a:rPr lang="en-NZ" sz="1400" kern="1200" dirty="0">
                          <a:solidFill>
                            <a:schemeClr val="tx1"/>
                          </a:solidFill>
                          <a:latin typeface="+mn-lt"/>
                          <a:ea typeface="+mn-ea"/>
                          <a:cs typeface="+mn-cs"/>
                        </a:rPr>
                        <a:t>±</a:t>
                      </a:r>
                      <a:r>
                        <a:rPr kumimoji="0" lang="en-NZ" sz="1400" b="0" i="0" u="none" strike="noStrike" kern="1200" cap="none" spc="0" normalizeH="0" baseline="0" noProof="0" dirty="0">
                          <a:ln>
                            <a:noFill/>
                          </a:ln>
                          <a:solidFill>
                            <a:srgbClr val="000000"/>
                          </a:solidFill>
                          <a:effectLst/>
                          <a:uLnTx/>
                          <a:uFillTx/>
                          <a:latin typeface="+mn-lt"/>
                          <a:ea typeface="+mn-ea"/>
                          <a:cs typeface="+mn-cs"/>
                          <a:sym typeface="Symbol" panose="05050102010706020507" pitchFamily="18" charset="2"/>
                        </a:rPr>
                        <a:t> </a:t>
                      </a:r>
                      <a:r>
                        <a:rPr kumimoji="0" lang="en-NZ" sz="1400" b="0" i="0" u="none" strike="noStrike" kern="1200" cap="none" spc="0" normalizeH="0" baseline="0" noProof="0" dirty="0">
                          <a:ln>
                            <a:noFill/>
                          </a:ln>
                          <a:solidFill>
                            <a:srgbClr val="000000"/>
                          </a:solidFill>
                          <a:effectLst/>
                          <a:uLnTx/>
                          <a:uFillTx/>
                          <a:latin typeface="+mn-lt"/>
                          <a:ea typeface="+mn-ea"/>
                          <a:cs typeface="+mn-cs"/>
                        </a:rPr>
                        <a:t>172.4 </a:t>
                      </a:r>
                      <a:r>
                        <a:rPr lang="en-NZ" sz="1400" kern="1200" dirty="0">
                          <a:solidFill>
                            <a:schemeClr val="tx1"/>
                          </a:solidFill>
                          <a:latin typeface="+mn-lt"/>
                          <a:ea typeface="+mn-ea"/>
                          <a:cs typeface="+mn-cs"/>
                        </a:rPr>
                        <a:t>)</a:t>
                      </a:r>
                    </a:p>
                  </a:txBody>
                  <a:tcPr marL="72000" marR="72000" marT="46800" marB="468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kern="1200" dirty="0">
                          <a:solidFill>
                            <a:schemeClr val="tx1"/>
                          </a:solidFill>
                          <a:latin typeface="+mn-lt"/>
                          <a:ea typeface="+mn-ea"/>
                          <a:cs typeface="+mn-cs"/>
                        </a:rPr>
                        <a:t>6.4 ± 4.0 (</a:t>
                      </a:r>
                      <a:r>
                        <a:rPr kumimoji="0" lang="en-NZ" sz="1400" b="0" i="0" u="none" strike="noStrike" kern="1200" cap="none" spc="0" normalizeH="0" baseline="0" noProof="0" dirty="0">
                          <a:ln>
                            <a:noFill/>
                          </a:ln>
                          <a:solidFill>
                            <a:srgbClr val="000000"/>
                          </a:solidFill>
                          <a:effectLst/>
                          <a:uLnTx/>
                          <a:uFillTx/>
                          <a:latin typeface="+mn-lt"/>
                          <a:ea typeface="+mn-ea"/>
                          <a:cs typeface="+mn-cs"/>
                        </a:rPr>
                        <a:t>246.5 </a:t>
                      </a:r>
                      <a:r>
                        <a:rPr lang="en-NZ" sz="1400" kern="1200" dirty="0">
                          <a:solidFill>
                            <a:schemeClr val="tx1"/>
                          </a:solidFill>
                          <a:latin typeface="+mn-lt"/>
                          <a:ea typeface="+mn-ea"/>
                          <a:cs typeface="+mn-cs"/>
                        </a:rPr>
                        <a:t>±</a:t>
                      </a:r>
                      <a:r>
                        <a:rPr kumimoji="0" lang="en-NZ" sz="1400" b="0" i="0" u="none" strike="noStrike" kern="1200" cap="none" spc="0" normalizeH="0" baseline="0" noProof="0" dirty="0">
                          <a:ln>
                            <a:noFill/>
                          </a:ln>
                          <a:solidFill>
                            <a:srgbClr val="000000"/>
                          </a:solidFill>
                          <a:effectLst/>
                          <a:uLnTx/>
                          <a:uFillTx/>
                          <a:latin typeface="+mn-lt"/>
                          <a:ea typeface="+mn-ea"/>
                          <a:cs typeface="+mn-cs"/>
                          <a:sym typeface="Symbol" panose="05050102010706020507" pitchFamily="18" charset="2"/>
                        </a:rPr>
                        <a:t> </a:t>
                      </a:r>
                      <a:r>
                        <a:rPr kumimoji="0" lang="en-NZ" sz="1400" b="0" i="0" u="none" strike="noStrike" kern="1200" cap="none" spc="0" normalizeH="0" baseline="0" noProof="0" dirty="0">
                          <a:ln>
                            <a:noFill/>
                          </a:ln>
                          <a:solidFill>
                            <a:srgbClr val="000000"/>
                          </a:solidFill>
                          <a:effectLst/>
                          <a:uLnTx/>
                          <a:uFillTx/>
                          <a:latin typeface="+mn-lt"/>
                          <a:ea typeface="+mn-ea"/>
                          <a:cs typeface="+mn-cs"/>
                        </a:rPr>
                        <a:t>153.7)</a:t>
                      </a:r>
                      <a:endParaRPr lang="en-NZ" sz="1400" kern="1200" dirty="0">
                        <a:solidFill>
                          <a:schemeClr val="tx1"/>
                        </a:solidFill>
                        <a:latin typeface="+mn-lt"/>
                        <a:ea typeface="+mn-ea"/>
                        <a:cs typeface="+mn-cs"/>
                      </a:endParaRPr>
                    </a:p>
                  </a:txBody>
                  <a:tcPr marL="72000" marR="72000" marT="46800" marB="468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kern="1200" dirty="0">
                          <a:solidFill>
                            <a:schemeClr val="tx1"/>
                          </a:solidFill>
                          <a:latin typeface="+mn-lt"/>
                          <a:ea typeface="+mn-ea"/>
                          <a:cs typeface="+mn-cs"/>
                        </a:rPr>
                        <a:t>6.6 ± 4.3 (</a:t>
                      </a:r>
                      <a:r>
                        <a:rPr kumimoji="0" lang="en-NZ" sz="1400" b="0" i="0" u="none" strike="noStrike" kern="1200" cap="none" spc="0" normalizeH="0" baseline="0" noProof="0" dirty="0">
                          <a:ln>
                            <a:noFill/>
                          </a:ln>
                          <a:solidFill>
                            <a:srgbClr val="000000"/>
                          </a:solidFill>
                          <a:effectLst/>
                          <a:uLnTx/>
                          <a:uFillTx/>
                          <a:latin typeface="+mn-lt"/>
                          <a:ea typeface="+mn-ea"/>
                          <a:cs typeface="+mn-cs"/>
                        </a:rPr>
                        <a:t>255.1 </a:t>
                      </a:r>
                      <a:r>
                        <a:rPr lang="en-NZ" sz="1400" kern="1200" dirty="0">
                          <a:solidFill>
                            <a:schemeClr val="tx1"/>
                          </a:solidFill>
                          <a:latin typeface="+mn-lt"/>
                          <a:ea typeface="+mn-ea"/>
                          <a:cs typeface="+mn-cs"/>
                        </a:rPr>
                        <a:t>±</a:t>
                      </a:r>
                      <a:r>
                        <a:rPr kumimoji="0" lang="en-NZ" sz="1400" b="0" i="0" u="none" strike="noStrike" kern="1200" cap="none" spc="0" normalizeH="0" baseline="0" noProof="0" dirty="0">
                          <a:ln>
                            <a:noFill/>
                          </a:ln>
                          <a:solidFill>
                            <a:srgbClr val="000000"/>
                          </a:solidFill>
                          <a:effectLst/>
                          <a:uLnTx/>
                          <a:uFillTx/>
                          <a:latin typeface="+mn-lt"/>
                          <a:ea typeface="+mn-ea"/>
                          <a:cs typeface="+mn-cs"/>
                          <a:sym typeface="Symbol" panose="05050102010706020507" pitchFamily="18" charset="2"/>
                        </a:rPr>
                        <a:t> </a:t>
                      </a:r>
                      <a:r>
                        <a:rPr kumimoji="0" lang="en-NZ" sz="1400" b="0" i="0" u="none" strike="noStrike" kern="1200" cap="none" spc="0" normalizeH="0" baseline="0" noProof="0" dirty="0">
                          <a:ln>
                            <a:noFill/>
                          </a:ln>
                          <a:solidFill>
                            <a:srgbClr val="000000"/>
                          </a:solidFill>
                          <a:effectLst/>
                          <a:uLnTx/>
                          <a:uFillTx/>
                          <a:latin typeface="+mn-lt"/>
                          <a:ea typeface="+mn-ea"/>
                          <a:cs typeface="+mn-cs"/>
                        </a:rPr>
                        <a:t>165.2)</a:t>
                      </a:r>
                      <a:endParaRPr lang="en-NZ" sz="1400" kern="1200" dirty="0">
                        <a:solidFill>
                          <a:schemeClr val="tx1"/>
                        </a:solidFill>
                        <a:latin typeface="+mn-lt"/>
                        <a:ea typeface="+mn-ea"/>
                        <a:cs typeface="+mn-cs"/>
                      </a:endParaRPr>
                    </a:p>
                  </a:txBody>
                  <a:tcPr marL="72000" marR="72000" marT="46800" marB="468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87064028"/>
                  </a:ext>
                </a:extLst>
              </a:tr>
            </a:tbl>
          </a:graphicData>
        </a:graphic>
      </p:graphicFrame>
      <p:sp>
        <p:nvSpPr>
          <p:cNvPr id="6" name="TextBox 5">
            <a:extLst>
              <a:ext uri="{FF2B5EF4-FFF2-40B4-BE49-F238E27FC236}">
                <a16:creationId xmlns:a16="http://schemas.microsoft.com/office/drawing/2014/main" id="{B5B7B637-93CE-4476-3D86-224B24182A00}"/>
              </a:ext>
            </a:extLst>
          </p:cNvPr>
          <p:cNvSpPr txBox="1"/>
          <p:nvPr/>
        </p:nvSpPr>
        <p:spPr>
          <a:xfrm>
            <a:off x="335562" y="5811367"/>
            <a:ext cx="8807547" cy="648512"/>
          </a:xfrm>
          <a:prstGeom prst="rect">
            <a:avLst/>
          </a:prstGeom>
          <a:noFill/>
        </p:spPr>
        <p:txBody>
          <a:bodyPr wrap="square" lIns="90000" tIns="46800" rIns="90000" bIns="46800" rtlCol="0" anchor="b" anchorCtr="0">
            <a:spAutoFit/>
          </a:bodyPr>
          <a:lstStyle>
            <a:defPPr>
              <a:defRPr lang="en-US"/>
            </a:defPPr>
            <a:lvl1pPr>
              <a:defRPr sz="800">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BMI, body mass index; CHD, coronary heart disease; HoFH, homozygous familial </a:t>
            </a:r>
            <a:r>
              <a:rPr kumimoji="0" lang="en-US"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hypercholesterolaemia</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LDL-C, low-density lipoprotein cholesterol; SD, standard deviation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Raal FJ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N Engl J</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Med</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2020;383:711–20 </a:t>
            </a:r>
          </a:p>
        </p:txBody>
      </p:sp>
      <p:sp>
        <p:nvSpPr>
          <p:cNvPr id="3" name="Slide Number Placeholder 4">
            <a:extLst>
              <a:ext uri="{FF2B5EF4-FFF2-40B4-BE49-F238E27FC236}">
                <a16:creationId xmlns:a16="http://schemas.microsoft.com/office/drawing/2014/main" id="{D5329023-F114-C44B-8B11-7CACBF25F726}"/>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35</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118012919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CCF26E-E54F-5F84-953D-A8BF7A89C171}"/>
              </a:ext>
            </a:extLst>
          </p:cNvPr>
          <p:cNvSpPr>
            <a:spLocks noGrp="1"/>
          </p:cNvSpPr>
          <p:nvPr>
            <p:ph type="title"/>
          </p:nvPr>
        </p:nvSpPr>
        <p:spPr/>
        <p:txBody>
          <a:bodyPr/>
          <a:lstStyle/>
          <a:p>
            <a:r>
              <a:rPr lang="en-GB" dirty="0"/>
              <a:t>Patient baseline clinical characteristics: LLTs</a:t>
            </a:r>
          </a:p>
        </p:txBody>
      </p:sp>
      <p:sp>
        <p:nvSpPr>
          <p:cNvPr id="7" name="Footer Placeholder 3">
            <a:extLst>
              <a:ext uri="{FF2B5EF4-FFF2-40B4-BE49-F238E27FC236}">
                <a16:creationId xmlns:a16="http://schemas.microsoft.com/office/drawing/2014/main" id="{E9A3CF5D-DCB7-DD96-C96C-532B2259FE91}"/>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5" name="Table 2">
            <a:extLst>
              <a:ext uri="{FF2B5EF4-FFF2-40B4-BE49-F238E27FC236}">
                <a16:creationId xmlns:a16="http://schemas.microsoft.com/office/drawing/2014/main" id="{B41DC294-1F8B-0F27-845B-F33ACE9B3389}"/>
              </a:ext>
            </a:extLst>
          </p:cNvPr>
          <p:cNvGraphicFramePr>
            <a:graphicFrameLocks/>
          </p:cNvGraphicFramePr>
          <p:nvPr>
            <p:extLst>
              <p:ext uri="{D42A27DB-BD31-4B8C-83A1-F6EECF244321}">
                <p14:modId xmlns:p14="http://schemas.microsoft.com/office/powerpoint/2010/main" val="743306853"/>
              </p:ext>
            </p:extLst>
          </p:nvPr>
        </p:nvGraphicFramePr>
        <p:xfrm>
          <a:off x="311286" y="1297354"/>
          <a:ext cx="11533855" cy="4266240"/>
        </p:xfrm>
        <a:graphic>
          <a:graphicData uri="http://schemas.openxmlformats.org/drawingml/2006/table">
            <a:tbl>
              <a:tblPr firstRow="1" bandRow="1">
                <a:tableStyleId>{5C22544A-7EE6-4342-B048-85BDC9FD1C3A}</a:tableStyleId>
              </a:tblPr>
              <a:tblGrid>
                <a:gridCol w="4786231">
                  <a:extLst>
                    <a:ext uri="{9D8B030D-6E8A-4147-A177-3AD203B41FA5}">
                      <a16:colId xmlns:a16="http://schemas.microsoft.com/office/drawing/2014/main" val="3077249758"/>
                    </a:ext>
                  </a:extLst>
                </a:gridCol>
                <a:gridCol w="2249208">
                  <a:extLst>
                    <a:ext uri="{9D8B030D-6E8A-4147-A177-3AD203B41FA5}">
                      <a16:colId xmlns:a16="http://schemas.microsoft.com/office/drawing/2014/main" val="438064976"/>
                    </a:ext>
                  </a:extLst>
                </a:gridCol>
                <a:gridCol w="2249208">
                  <a:extLst>
                    <a:ext uri="{9D8B030D-6E8A-4147-A177-3AD203B41FA5}">
                      <a16:colId xmlns:a16="http://schemas.microsoft.com/office/drawing/2014/main" val="2511417623"/>
                    </a:ext>
                  </a:extLst>
                </a:gridCol>
                <a:gridCol w="2249208">
                  <a:extLst>
                    <a:ext uri="{9D8B030D-6E8A-4147-A177-3AD203B41FA5}">
                      <a16:colId xmlns:a16="http://schemas.microsoft.com/office/drawing/2014/main" val="3425703937"/>
                    </a:ext>
                  </a:extLst>
                </a:gridCol>
              </a:tblGrid>
              <a:tr h="0">
                <a:tc>
                  <a:txBody>
                    <a:bodyPr/>
                    <a:lstStyle/>
                    <a:p>
                      <a:pPr marL="0" algn="l" defTabSz="457189" rtl="0" eaLnBrk="1" latinLnBrk="0" hangingPunct="1">
                        <a:spcBef>
                          <a:spcPts val="300"/>
                        </a:spcBef>
                        <a:spcAft>
                          <a:spcPts val="300"/>
                        </a:spcAft>
                      </a:pPr>
                      <a:r>
                        <a:rPr lang="en-NZ" sz="1600" b="1" kern="1200" baseline="0" dirty="0">
                          <a:solidFill>
                            <a:srgbClr val="000000"/>
                          </a:solidFill>
                          <a:latin typeface="+mn-lt"/>
                          <a:ea typeface="+mn-ea"/>
                          <a:cs typeface="+mn-cs"/>
                        </a:rPr>
                        <a:t>n (%)</a:t>
                      </a:r>
                    </a:p>
                  </a:txBody>
                  <a:tcPr marL="72000" marR="72000" marT="72000" marB="72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600" b="1" kern="1200" baseline="0" dirty="0">
                          <a:solidFill>
                            <a:srgbClr val="000000"/>
                          </a:solidFill>
                          <a:latin typeface="+mn-lt"/>
                          <a:ea typeface="+mn-ea"/>
                          <a:cs typeface="+mn-cs"/>
                        </a:rPr>
                        <a:t>Evinacumab (n=43)</a:t>
                      </a:r>
                    </a:p>
                  </a:txBody>
                  <a:tcPr marL="72000" marR="72000" marT="72000" marB="72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600" b="1" kern="1200" baseline="0" dirty="0">
                          <a:solidFill>
                            <a:srgbClr val="000000"/>
                          </a:solidFill>
                          <a:latin typeface="+mn-lt"/>
                          <a:ea typeface="+mn-ea"/>
                          <a:cs typeface="+mn-cs"/>
                        </a:rPr>
                        <a:t>Placebo (n=22)</a:t>
                      </a:r>
                    </a:p>
                  </a:txBody>
                  <a:tcPr marL="72000" marR="72000" marT="72000" marB="72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600" b="1" kern="1200" baseline="0" dirty="0">
                          <a:solidFill>
                            <a:srgbClr val="000000"/>
                          </a:solidFill>
                          <a:latin typeface="+mn-lt"/>
                          <a:ea typeface="+mn-ea"/>
                          <a:cs typeface="+mn-cs"/>
                        </a:rPr>
                        <a:t>Total (n=65)</a:t>
                      </a:r>
                    </a:p>
                  </a:txBody>
                  <a:tcPr marL="72000" marR="72000" marT="72000" marB="72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6074451"/>
                  </a:ext>
                </a:extLst>
              </a:tr>
              <a:tr h="0">
                <a:tc gridSpan="4">
                  <a:txBody>
                    <a:bodyPr/>
                    <a:lstStyle/>
                    <a:p>
                      <a:pPr marL="0" indent="0" algn="l" defTabSz="457189" rtl="0" eaLnBrk="1" latinLnBrk="0" hangingPunct="1">
                        <a:spcBef>
                          <a:spcPts val="300"/>
                        </a:spcBef>
                        <a:spcAft>
                          <a:spcPts val="300"/>
                        </a:spcAft>
                      </a:pPr>
                      <a:r>
                        <a:rPr lang="en-NZ" sz="1600" kern="1200" dirty="0">
                          <a:solidFill>
                            <a:srgbClr val="000000"/>
                          </a:solidFill>
                          <a:latin typeface="+mn-lt"/>
                          <a:ea typeface="+mn-ea"/>
                          <a:cs typeface="+mn-cs"/>
                        </a:rPr>
                        <a:t>LLT</a:t>
                      </a:r>
                    </a:p>
                  </a:txBody>
                  <a:tcPr marL="72000" marR="72000" marT="72000" marB="72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indent="0" algn="ctr" defTabSz="457189" rtl="0" eaLnBrk="1" latinLnBrk="0" hangingPunct="1">
                        <a:spcBef>
                          <a:spcPts val="300"/>
                        </a:spcBef>
                        <a:spcAft>
                          <a:spcPts val="300"/>
                        </a:spcAft>
                      </a:pPr>
                      <a:endParaRPr lang="en-NZ" sz="1400" kern="1200" dirty="0">
                        <a:solidFill>
                          <a:srgbClr val="000000"/>
                        </a:solidFill>
                        <a:latin typeface="+mn-lt"/>
                        <a:ea typeface="+mn-ea"/>
                        <a:cs typeface="+mn-cs"/>
                      </a:endParaRP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indent="0" algn="ctr" defTabSz="457189" rtl="0" eaLnBrk="1" latinLnBrk="0" hangingPunct="1">
                        <a:spcBef>
                          <a:spcPts val="300"/>
                        </a:spcBef>
                        <a:spcAft>
                          <a:spcPts val="300"/>
                        </a:spcAft>
                      </a:pPr>
                      <a:endParaRPr lang="en-NZ" sz="1400" kern="1200" dirty="0">
                        <a:solidFill>
                          <a:srgbClr val="000000"/>
                        </a:solidFill>
                        <a:latin typeface="+mn-lt"/>
                        <a:ea typeface="+mn-ea"/>
                        <a:cs typeface="+mn-cs"/>
                      </a:endParaRP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indent="0" algn="ctr" defTabSz="457189" rtl="0" eaLnBrk="1" latinLnBrk="0" hangingPunct="1">
                        <a:spcBef>
                          <a:spcPts val="300"/>
                        </a:spcBef>
                        <a:spcAft>
                          <a:spcPts val="300"/>
                        </a:spcAft>
                      </a:pPr>
                      <a:endParaRPr lang="en-NZ" sz="1400" kern="1200" dirty="0">
                        <a:solidFill>
                          <a:srgbClr val="000000"/>
                        </a:solidFill>
                        <a:latin typeface="+mn-lt"/>
                        <a:ea typeface="+mn-ea"/>
                        <a:cs typeface="+mn-cs"/>
                      </a:endParaRPr>
                    </a:p>
                  </a:txBody>
                  <a:tcPr marL="72000" marR="72000" marT="72000" marB="720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4614227"/>
                  </a:ext>
                </a:extLst>
              </a:tr>
              <a:tr h="0">
                <a:tc>
                  <a:txBody>
                    <a:bodyPr/>
                    <a:lstStyle/>
                    <a:p>
                      <a:pPr marL="177800" indent="0" algn="l" defTabSz="457189" rtl="0" eaLnBrk="1" latinLnBrk="0" hangingPunct="1">
                        <a:spcBef>
                          <a:spcPts val="300"/>
                        </a:spcBef>
                        <a:spcAft>
                          <a:spcPts val="300"/>
                        </a:spcAft>
                      </a:pPr>
                      <a:r>
                        <a:rPr lang="en-NZ" sz="1600" b="0" i="0" u="none" strike="noStrike" kern="1200" baseline="0" dirty="0">
                          <a:solidFill>
                            <a:srgbClr val="000000"/>
                          </a:solidFill>
                          <a:latin typeface="+mn-lt"/>
                          <a:ea typeface="+mn-ea"/>
                          <a:cs typeface="+mn-cs"/>
                        </a:rPr>
                        <a:t>Statin</a:t>
                      </a:r>
                    </a:p>
                  </a:txBody>
                  <a:tcPr marL="72000" marR="72000" marT="72000" marB="720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41 (95.3)</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20 (90.9)</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61 (93.8)</a:t>
                      </a:r>
                    </a:p>
                  </a:txBody>
                  <a:tcPr marL="72000" marR="72000" marT="72000" marB="720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422716074"/>
                  </a:ext>
                </a:extLst>
              </a:tr>
              <a:tr h="0">
                <a:tc>
                  <a:txBody>
                    <a:bodyPr/>
                    <a:lstStyle/>
                    <a:p>
                      <a:pPr marL="177800" indent="0" algn="l" defTabSz="457189" rtl="0" eaLnBrk="1" latinLnBrk="0" hangingPunct="1">
                        <a:spcBef>
                          <a:spcPts val="300"/>
                        </a:spcBef>
                        <a:spcAft>
                          <a:spcPts val="300"/>
                        </a:spcAft>
                      </a:pPr>
                      <a:r>
                        <a:rPr lang="en-NZ" sz="1600" b="0" i="0" u="none" strike="noStrike" kern="1200" baseline="0" dirty="0">
                          <a:solidFill>
                            <a:srgbClr val="000000"/>
                          </a:solidFill>
                          <a:latin typeface="+mn-lt"/>
                          <a:ea typeface="+mn-ea"/>
                          <a:cs typeface="+mn-cs"/>
                        </a:rPr>
                        <a:t>Ezetimibe</a:t>
                      </a:r>
                    </a:p>
                  </a:txBody>
                  <a:tcPr marL="72000" marR="72000" marT="72000" marB="720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33 (76.7)</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16 (72.7)</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49 (75.4)</a:t>
                      </a:r>
                    </a:p>
                  </a:txBody>
                  <a:tcPr marL="72000" marR="72000" marT="72000" marB="720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01088882"/>
                  </a:ext>
                </a:extLst>
              </a:tr>
              <a:tr h="0">
                <a:tc>
                  <a:txBody>
                    <a:bodyPr/>
                    <a:lstStyle/>
                    <a:p>
                      <a:pPr marL="177800" indent="0" algn="l" defTabSz="457189" rtl="0" eaLnBrk="1" latinLnBrk="0" hangingPunct="1">
                        <a:spcBef>
                          <a:spcPts val="300"/>
                        </a:spcBef>
                        <a:spcAft>
                          <a:spcPts val="300"/>
                        </a:spcAft>
                      </a:pPr>
                      <a:r>
                        <a:rPr lang="en-NZ" sz="1600" b="0" i="0" u="none" strike="noStrike" kern="1200" baseline="0" dirty="0">
                          <a:solidFill>
                            <a:srgbClr val="000000"/>
                          </a:solidFill>
                          <a:latin typeface="+mn-lt"/>
                          <a:ea typeface="+mn-ea"/>
                          <a:cs typeface="+mn-cs"/>
                        </a:rPr>
                        <a:t>PCSK9 inhibitor</a:t>
                      </a:r>
                    </a:p>
                  </a:txBody>
                  <a:tcPr marL="72000" marR="72000" marT="72000" marB="720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34 (79.1)</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16 (72.7)</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50 (76.9)</a:t>
                      </a:r>
                    </a:p>
                  </a:txBody>
                  <a:tcPr marL="72000" marR="72000" marT="72000" marB="720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41299946"/>
                  </a:ext>
                </a:extLst>
              </a:tr>
              <a:tr h="0">
                <a:tc>
                  <a:txBody>
                    <a:bodyPr/>
                    <a:lstStyle/>
                    <a:p>
                      <a:pPr marL="177800" indent="0" algn="l" defTabSz="457189" rtl="0" eaLnBrk="1" latinLnBrk="0" hangingPunct="1">
                        <a:spcBef>
                          <a:spcPts val="300"/>
                        </a:spcBef>
                        <a:spcAft>
                          <a:spcPts val="300"/>
                        </a:spcAft>
                      </a:pPr>
                      <a:r>
                        <a:rPr lang="en-NZ" sz="1600" b="0" i="0" u="none" strike="noStrike" kern="1200" baseline="0" dirty="0">
                          <a:solidFill>
                            <a:srgbClr val="000000"/>
                          </a:solidFill>
                          <a:latin typeface="+mn-lt"/>
                          <a:ea typeface="+mn-ea"/>
                          <a:cs typeface="+mn-cs"/>
                        </a:rPr>
                        <a:t>Lomitapide</a:t>
                      </a:r>
                    </a:p>
                  </a:txBody>
                  <a:tcPr marL="72000" marR="72000" marT="72000" marB="720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11 (25.6)</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3 (13.6)</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14 (21.5)</a:t>
                      </a:r>
                    </a:p>
                  </a:txBody>
                  <a:tcPr marL="72000" marR="72000" marT="72000" marB="720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5461236"/>
                  </a:ext>
                </a:extLst>
              </a:tr>
              <a:tr h="0">
                <a:tc>
                  <a:txBody>
                    <a:bodyPr/>
                    <a:lstStyle/>
                    <a:p>
                      <a:pPr marL="177800" indent="0" algn="l" defTabSz="457189" rtl="0" eaLnBrk="1" latinLnBrk="0" hangingPunct="1">
                        <a:spcBef>
                          <a:spcPts val="300"/>
                        </a:spcBef>
                        <a:spcAft>
                          <a:spcPts val="300"/>
                        </a:spcAft>
                      </a:pPr>
                      <a:r>
                        <a:rPr lang="en-NZ" sz="1600" b="0" i="0" u="none" strike="noStrike" kern="1200" baseline="0" dirty="0">
                          <a:solidFill>
                            <a:srgbClr val="000000"/>
                          </a:solidFill>
                          <a:latin typeface="+mn-lt"/>
                          <a:ea typeface="+mn-ea"/>
                          <a:cs typeface="+mn-cs"/>
                        </a:rPr>
                        <a:t>Apheresis</a:t>
                      </a:r>
                    </a:p>
                  </a:txBody>
                  <a:tcPr marL="72000" marR="72000" marT="72000" marB="720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14 (32.6)</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8 (36.4)</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22 (33.8)</a:t>
                      </a:r>
                    </a:p>
                  </a:txBody>
                  <a:tcPr marL="72000" marR="72000" marT="72000" marB="720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59775976"/>
                  </a:ext>
                </a:extLst>
              </a:tr>
              <a:tr h="0">
                <a:tc gridSpan="4">
                  <a:txBody>
                    <a:bodyPr/>
                    <a:lstStyle/>
                    <a:p>
                      <a:pPr marL="0" indent="0" algn="l" defTabSz="457189" rtl="0" eaLnBrk="1" latinLnBrk="0" hangingPunct="1">
                        <a:spcBef>
                          <a:spcPts val="300"/>
                        </a:spcBef>
                        <a:spcAft>
                          <a:spcPts val="300"/>
                        </a:spcAft>
                      </a:pPr>
                      <a:r>
                        <a:rPr lang="en-NZ" sz="1600" kern="1200" dirty="0">
                          <a:solidFill>
                            <a:srgbClr val="000000"/>
                          </a:solidFill>
                          <a:latin typeface="+mn-lt"/>
                          <a:ea typeface="+mn-ea"/>
                          <a:cs typeface="+mn-cs"/>
                        </a:rPr>
                        <a:t>LLT combinations</a:t>
                      </a:r>
                    </a:p>
                  </a:txBody>
                  <a:tcPr marL="72000" marR="72000" marT="72000" marB="72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indent="0" algn="ctr" defTabSz="457189" rtl="0" eaLnBrk="1" latinLnBrk="0" hangingPunct="1">
                        <a:spcBef>
                          <a:spcPts val="300"/>
                        </a:spcBef>
                        <a:spcAft>
                          <a:spcPts val="300"/>
                        </a:spcAft>
                      </a:pPr>
                      <a:endParaRPr lang="en-NZ" sz="1400" kern="1200" dirty="0">
                        <a:solidFill>
                          <a:srgbClr val="000000"/>
                        </a:solidFill>
                        <a:latin typeface="+mn-lt"/>
                        <a:ea typeface="+mn-ea"/>
                        <a:cs typeface="+mn-cs"/>
                      </a:endParaRP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indent="0" algn="ctr" defTabSz="457189" rtl="0" eaLnBrk="1" latinLnBrk="0" hangingPunct="1">
                        <a:spcBef>
                          <a:spcPts val="300"/>
                        </a:spcBef>
                        <a:spcAft>
                          <a:spcPts val="300"/>
                        </a:spcAft>
                      </a:pPr>
                      <a:endParaRPr lang="en-NZ" sz="1400" kern="1200" dirty="0">
                        <a:solidFill>
                          <a:srgbClr val="000000"/>
                        </a:solidFill>
                        <a:latin typeface="+mn-lt"/>
                        <a:ea typeface="+mn-ea"/>
                        <a:cs typeface="+mn-cs"/>
                      </a:endParaRP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indent="0" algn="ctr" defTabSz="457189" rtl="0" eaLnBrk="1" latinLnBrk="0" hangingPunct="1">
                        <a:spcBef>
                          <a:spcPts val="300"/>
                        </a:spcBef>
                        <a:spcAft>
                          <a:spcPts val="300"/>
                        </a:spcAft>
                      </a:pPr>
                      <a:endParaRPr lang="en-NZ" sz="1400" kern="1200" dirty="0">
                        <a:solidFill>
                          <a:srgbClr val="000000"/>
                        </a:solidFill>
                        <a:latin typeface="+mn-lt"/>
                        <a:ea typeface="+mn-ea"/>
                        <a:cs typeface="+mn-cs"/>
                      </a:endParaRPr>
                    </a:p>
                  </a:txBody>
                  <a:tcPr marL="72000" marR="72000" marT="72000" marB="720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22022682"/>
                  </a:ext>
                </a:extLst>
              </a:tr>
              <a:tr h="0">
                <a:tc>
                  <a:txBody>
                    <a:bodyPr/>
                    <a:lstStyle/>
                    <a:p>
                      <a:pPr marL="177800" indent="0" algn="l" defTabSz="457189" rtl="0" eaLnBrk="1" latinLnBrk="0" hangingPunct="1">
                        <a:spcBef>
                          <a:spcPts val="300"/>
                        </a:spcBef>
                        <a:spcAft>
                          <a:spcPts val="300"/>
                        </a:spcAft>
                      </a:pPr>
                      <a:r>
                        <a:rPr lang="en-NZ" sz="1600" b="0" i="0" u="none" strike="noStrike" kern="1200" baseline="0" dirty="0">
                          <a:solidFill>
                            <a:srgbClr val="000000"/>
                          </a:solidFill>
                          <a:latin typeface="+mn-lt"/>
                          <a:ea typeface="+mn-ea"/>
                          <a:cs typeface="+mn-cs"/>
                        </a:rPr>
                        <a:t>Ezetimibe + PCSK9 inhibitor + statin</a:t>
                      </a:r>
                    </a:p>
                  </a:txBody>
                  <a:tcPr marL="72000" marR="72000" marT="72000" marB="720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21 (48.8) </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8 (36.4) </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29 (44.1)</a:t>
                      </a:r>
                    </a:p>
                  </a:txBody>
                  <a:tcPr marL="72000" marR="72000" marT="72000" marB="720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5540301"/>
                  </a:ext>
                </a:extLst>
              </a:tr>
              <a:tr h="0">
                <a:tc>
                  <a:txBody>
                    <a:bodyPr/>
                    <a:lstStyle/>
                    <a:p>
                      <a:pPr marL="177800" marR="0" lvl="0" indent="0" algn="l" defTabSz="457189" rtl="0" eaLnBrk="1" fontAlgn="auto" latinLnBrk="0" hangingPunct="1">
                        <a:lnSpc>
                          <a:spcPct val="100000"/>
                        </a:lnSpc>
                        <a:spcBef>
                          <a:spcPts val="300"/>
                        </a:spcBef>
                        <a:spcAft>
                          <a:spcPts val="300"/>
                        </a:spcAft>
                        <a:buClrTx/>
                        <a:buSzTx/>
                        <a:buFontTx/>
                        <a:buNone/>
                        <a:tabLst/>
                        <a:defRPr/>
                      </a:pPr>
                      <a:r>
                        <a:rPr lang="en-NZ" sz="1600" b="0" i="0" u="none" strike="noStrike" kern="1200" baseline="0" dirty="0">
                          <a:solidFill>
                            <a:srgbClr val="000000"/>
                          </a:solidFill>
                          <a:latin typeface="+mn-lt"/>
                          <a:ea typeface="+mn-ea"/>
                          <a:cs typeface="+mn-cs"/>
                        </a:rPr>
                        <a:t>Ezetimibe + lomitapide + PCSK9 inhibitor + statin</a:t>
                      </a:r>
                    </a:p>
                  </a:txBody>
                  <a:tcPr marL="72000" marR="72000" marT="72000" marB="720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4 (9.3)</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3 (13.6)</a:t>
                      </a: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457189" rtl="0" eaLnBrk="1" latinLnBrk="0" hangingPunct="1">
                        <a:spcBef>
                          <a:spcPts val="300"/>
                        </a:spcBef>
                        <a:spcAft>
                          <a:spcPts val="300"/>
                        </a:spcAft>
                      </a:pPr>
                      <a:r>
                        <a:rPr lang="en-NZ" sz="1600" kern="1200" dirty="0">
                          <a:solidFill>
                            <a:srgbClr val="000000"/>
                          </a:solidFill>
                          <a:latin typeface="+mn-lt"/>
                          <a:ea typeface="+mn-ea"/>
                          <a:cs typeface="+mn-cs"/>
                        </a:rPr>
                        <a:t>7 (10.8)</a:t>
                      </a:r>
                    </a:p>
                  </a:txBody>
                  <a:tcPr marL="72000" marR="72000" marT="72000" marB="720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3504228"/>
                  </a:ext>
                </a:extLst>
              </a:tr>
              <a:tr h="0">
                <a:tc>
                  <a:txBody>
                    <a:bodyPr/>
                    <a:lstStyle/>
                    <a:p>
                      <a:pPr marL="177800" indent="0" algn="l" defTabSz="457189" rtl="0" eaLnBrk="1" latinLnBrk="0" hangingPunct="1">
                        <a:spcBef>
                          <a:spcPts val="300"/>
                        </a:spcBef>
                        <a:spcAft>
                          <a:spcPts val="300"/>
                        </a:spcAft>
                      </a:pPr>
                      <a:r>
                        <a:rPr lang="en-NZ" sz="1600" b="0" i="0" u="none" strike="noStrike" kern="1200" baseline="0" dirty="0">
                          <a:solidFill>
                            <a:srgbClr val="000000"/>
                          </a:solidFill>
                          <a:latin typeface="+mn-lt"/>
                          <a:ea typeface="+mn-ea"/>
                          <a:cs typeface="+mn-cs"/>
                        </a:rPr>
                        <a:t>At least three LLTs</a:t>
                      </a:r>
                    </a:p>
                  </a:txBody>
                  <a:tcPr marL="72000" marR="72000" marT="72000" marB="720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fi-FI" sz="1600" kern="1200" dirty="0">
                          <a:solidFill>
                            <a:srgbClr val="000000"/>
                          </a:solidFill>
                          <a:latin typeface="+mn-lt"/>
                          <a:ea typeface="+mn-ea"/>
                          <a:cs typeface="+mn-cs"/>
                        </a:rPr>
                        <a:t>30 (69.8)</a:t>
                      </a:r>
                      <a:endParaRPr lang="en-NZ" sz="1600" kern="1200" dirty="0">
                        <a:solidFill>
                          <a:srgbClr val="000000"/>
                        </a:solidFill>
                        <a:latin typeface="+mn-lt"/>
                        <a:ea typeface="+mn-ea"/>
                        <a:cs typeface="+mn-cs"/>
                      </a:endParaRP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fi-FI" sz="1600" kern="1200" dirty="0">
                          <a:solidFill>
                            <a:srgbClr val="000000"/>
                          </a:solidFill>
                          <a:latin typeface="+mn-lt"/>
                          <a:ea typeface="+mn-ea"/>
                          <a:cs typeface="+mn-cs"/>
                        </a:rPr>
                        <a:t>11 (50.0)</a:t>
                      </a:r>
                      <a:endParaRPr lang="en-NZ" sz="1600" kern="1200" dirty="0">
                        <a:solidFill>
                          <a:srgbClr val="000000"/>
                        </a:solidFill>
                        <a:latin typeface="+mn-lt"/>
                        <a:ea typeface="+mn-ea"/>
                        <a:cs typeface="+mn-cs"/>
                      </a:endParaRPr>
                    </a:p>
                  </a:txBody>
                  <a:tcPr marL="72000" marR="72000" marT="72000" marB="7200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457189" rtl="0" eaLnBrk="1" latinLnBrk="0" hangingPunct="1">
                        <a:spcBef>
                          <a:spcPts val="300"/>
                        </a:spcBef>
                        <a:spcAft>
                          <a:spcPts val="300"/>
                        </a:spcAft>
                      </a:pPr>
                      <a:r>
                        <a:rPr lang="fi-FI" sz="1600" kern="1200" dirty="0">
                          <a:solidFill>
                            <a:srgbClr val="000000"/>
                          </a:solidFill>
                          <a:latin typeface="+mn-lt"/>
                          <a:ea typeface="+mn-ea"/>
                          <a:cs typeface="+mn-cs"/>
                        </a:rPr>
                        <a:t>41 (63.1)</a:t>
                      </a:r>
                      <a:endParaRPr lang="en-NZ" sz="1600" kern="1200" dirty="0">
                        <a:solidFill>
                          <a:srgbClr val="000000"/>
                        </a:solidFill>
                        <a:latin typeface="+mn-lt"/>
                        <a:ea typeface="+mn-ea"/>
                        <a:cs typeface="+mn-cs"/>
                      </a:endParaRPr>
                    </a:p>
                  </a:txBody>
                  <a:tcPr marL="72000" marR="72000" marT="72000" marB="72000" anchor="ctr">
                    <a:lnL w="635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27239621"/>
                  </a:ext>
                </a:extLst>
              </a:tr>
            </a:tbl>
          </a:graphicData>
        </a:graphic>
      </p:graphicFrame>
      <p:sp>
        <p:nvSpPr>
          <p:cNvPr id="6" name="TextBox 5">
            <a:extLst>
              <a:ext uri="{FF2B5EF4-FFF2-40B4-BE49-F238E27FC236}">
                <a16:creationId xmlns:a16="http://schemas.microsoft.com/office/drawing/2014/main" id="{F767520E-B10C-167C-5CB8-17BAE8B0ECD8}"/>
              </a:ext>
            </a:extLst>
          </p:cNvPr>
          <p:cNvSpPr txBox="1"/>
          <p:nvPr/>
        </p:nvSpPr>
        <p:spPr>
          <a:xfrm>
            <a:off x="335562" y="5996033"/>
            <a:ext cx="8807547" cy="463846"/>
          </a:xfrm>
          <a:prstGeom prst="rect">
            <a:avLst/>
          </a:prstGeom>
          <a:noFill/>
        </p:spPr>
        <p:txBody>
          <a:bodyPr wrap="square" lIns="90000" tIns="46800" rIns="90000" bIns="46800" rtlCol="0" anchor="b" anchorCtr="0">
            <a:spAutoFit/>
          </a:bodyPr>
          <a:lstStyle>
            <a:defPPr>
              <a:defRPr lang="en-US"/>
            </a:defPPr>
            <a:lvl1pPr>
              <a:defRPr sz="800">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LLT, lipid-lowering therapy; PCSK9, proprotein convertase subtilisin/kexin type 9</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Raal FJ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N Engl J Med</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2020;383:711–20 (supplementary material)</a:t>
            </a:r>
          </a:p>
        </p:txBody>
      </p:sp>
      <p:sp>
        <p:nvSpPr>
          <p:cNvPr id="3" name="Slide Number Placeholder 4">
            <a:extLst>
              <a:ext uri="{FF2B5EF4-FFF2-40B4-BE49-F238E27FC236}">
                <a16:creationId xmlns:a16="http://schemas.microsoft.com/office/drawing/2014/main" id="{856A7C25-BF60-BAD6-AB21-1D06389CD3AB}"/>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36</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12858821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2593E7-95AA-BD68-163F-122A23D26318}"/>
              </a:ext>
            </a:extLst>
          </p:cNvPr>
          <p:cNvSpPr>
            <a:spLocks noGrp="1"/>
          </p:cNvSpPr>
          <p:nvPr>
            <p:ph type="title"/>
          </p:nvPr>
        </p:nvSpPr>
        <p:spPr/>
        <p:txBody>
          <a:bodyPr/>
          <a:lstStyle/>
          <a:p>
            <a:r>
              <a:rPr lang="en-GB" dirty="0"/>
              <a:t>Primary endpoint: percentage change in LDL-C levels </a:t>
            </a:r>
            <a:br>
              <a:rPr lang="en-GB" dirty="0"/>
            </a:br>
            <a:r>
              <a:rPr lang="en-GB" dirty="0"/>
              <a:t>from baseline to Week 24</a:t>
            </a:r>
          </a:p>
        </p:txBody>
      </p:sp>
      <p:sp>
        <p:nvSpPr>
          <p:cNvPr id="170" name="Footer Placeholder 3">
            <a:extLst>
              <a:ext uri="{FF2B5EF4-FFF2-40B4-BE49-F238E27FC236}">
                <a16:creationId xmlns:a16="http://schemas.microsoft.com/office/drawing/2014/main" id="{8E9A8D0D-3BFC-CECF-3EEA-0A2955E4C684}"/>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TextBox 4">
            <a:extLst>
              <a:ext uri="{FF2B5EF4-FFF2-40B4-BE49-F238E27FC236}">
                <a16:creationId xmlns:a16="http://schemas.microsoft.com/office/drawing/2014/main" id="{40EFCBA1-BD05-1F60-8E48-F29F1D6AA8ED}"/>
              </a:ext>
            </a:extLst>
          </p:cNvPr>
          <p:cNvSpPr txBox="1"/>
          <p:nvPr/>
        </p:nvSpPr>
        <p:spPr>
          <a:xfrm>
            <a:off x="9966234" y="1782396"/>
            <a:ext cx="2041638" cy="3293209"/>
          </a:xfrm>
          <a:prstGeom prst="rect">
            <a:avLst/>
          </a:prstGeom>
          <a:noFill/>
        </p:spPr>
        <p:txBody>
          <a:bodyPr wrap="square" rtlCol="0" anchor="b">
            <a:spAutoFit/>
          </a:bodyPr>
          <a:lstStyle/>
          <a:p>
            <a:pPr lvl="0" defTabSz="685784">
              <a:defRPr/>
            </a:pPr>
            <a:r>
              <a:rPr kumimoji="0" lang="en-GB" sz="16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Primary endpoint: </a:t>
            </a:r>
            <a:br>
              <a:rPr kumimoji="0" lang="en-GB" sz="16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Percentage </a:t>
            </a:r>
            <a:r>
              <a:rPr lang="en-GB" sz="1600" dirty="0">
                <a:solidFill>
                  <a:srgbClr val="000000"/>
                </a:solidFill>
                <a:latin typeface="Calibri Light" panose="020F0302020204030204" pitchFamily="34" charset="0"/>
                <a:ea typeface="Calibri Light" panose="020F0302020204030204" pitchFamily="34" charset="0"/>
                <a:cs typeface="Calibri Light" panose="020F0302020204030204" pitchFamily="34" charset="0"/>
              </a:rPr>
              <a:t>LS mean </a:t>
            </a: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change (SE) in LDL-C at Week 24: </a:t>
            </a:r>
            <a:b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endPar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a:p>
            <a:pPr marL="0" marR="0" lvl="0" indent="0" algn="l" defTabSz="685784"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a:t>
            </a:r>
            <a:br>
              <a:rPr kumimoji="0" lang="en-GB" sz="16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–47.1% (4.6) </a:t>
            </a:r>
            <a:b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endPar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a:p>
            <a:pPr marL="0" marR="0" lvl="0" indent="0" algn="l" defTabSz="685784"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Placebo </a:t>
            </a:r>
            <a:br>
              <a:rPr kumimoji="0" lang="en-GB" sz="16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+1.9% (6.5)</a:t>
            </a:r>
            <a:b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endPar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a:p>
            <a:pPr marL="0" marR="0" lvl="0" indent="0" algn="l" defTabSz="685784"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Difference </a:t>
            </a:r>
            <a:br>
              <a:rPr kumimoji="0" lang="en-GB" sz="16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–49.0% (8.0); </a:t>
            </a:r>
            <a:r>
              <a:rPr kumimoji="0" lang="en-GB" sz="1600" b="0" i="1"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a:t>
            </a: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&lt;0.001</a:t>
            </a:r>
          </a:p>
        </p:txBody>
      </p:sp>
      <p:cxnSp>
        <p:nvCxnSpPr>
          <p:cNvPr id="6" name="Shape1_20220225_170544">
            <a:extLst>
              <a:ext uri="{FF2B5EF4-FFF2-40B4-BE49-F238E27FC236}">
                <a16:creationId xmlns:a16="http://schemas.microsoft.com/office/drawing/2014/main" id="{D5430265-388E-AC06-6762-E0D405AFF821}"/>
              </a:ext>
            </a:extLst>
          </p:cNvPr>
          <p:cNvCxnSpPr>
            <a:cxnSpLocks/>
          </p:cNvCxnSpPr>
          <p:nvPr/>
        </p:nvCxnSpPr>
        <p:spPr>
          <a:xfrm>
            <a:off x="1412641" y="2049504"/>
            <a:ext cx="0" cy="2368141"/>
          </a:xfrm>
          <a:prstGeom prst="line">
            <a:avLst/>
          </a:prstGeom>
          <a:noFill/>
          <a:ln w="6350" cap="sq" cmpd="sng" algn="ctr">
            <a:solidFill>
              <a:schemeClr val="bg1">
                <a:lumMod val="85000"/>
              </a:schemeClr>
            </a:solidFill>
            <a:prstDash val="solid"/>
            <a:miter lim="800000"/>
          </a:ln>
          <a:effectLst/>
        </p:spPr>
      </p:cxnSp>
      <p:grpSp>
        <p:nvGrpSpPr>
          <p:cNvPr id="7" name="Shape3_20220225_151744">
            <a:extLst>
              <a:ext uri="{FF2B5EF4-FFF2-40B4-BE49-F238E27FC236}">
                <a16:creationId xmlns:a16="http://schemas.microsoft.com/office/drawing/2014/main" id="{34843B64-2275-ABA6-E3F4-106692E35D7E}"/>
              </a:ext>
            </a:extLst>
          </p:cNvPr>
          <p:cNvGrpSpPr/>
          <p:nvPr/>
        </p:nvGrpSpPr>
        <p:grpSpPr>
          <a:xfrm>
            <a:off x="1343402" y="2049504"/>
            <a:ext cx="62957" cy="2011130"/>
            <a:chOff x="1253398" y="1485342"/>
            <a:chExt cx="4148253" cy="1636435"/>
          </a:xfrm>
        </p:grpSpPr>
        <p:cxnSp>
          <p:nvCxnSpPr>
            <p:cNvPr id="8" name="Straight Connector 7">
              <a:extLst>
                <a:ext uri="{FF2B5EF4-FFF2-40B4-BE49-F238E27FC236}">
                  <a16:creationId xmlns:a16="http://schemas.microsoft.com/office/drawing/2014/main" id="{4852C1D1-8A8F-A36F-157B-EFB04B119E8D}"/>
                </a:ext>
              </a:extLst>
            </p:cNvPr>
            <p:cNvCxnSpPr>
              <a:cxnSpLocks/>
            </p:cNvCxnSpPr>
            <p:nvPr/>
          </p:nvCxnSpPr>
          <p:spPr>
            <a:xfrm flipH="1">
              <a:off x="1253398" y="3121777"/>
              <a:ext cx="4148253" cy="0"/>
            </a:xfrm>
            <a:prstGeom prst="line">
              <a:avLst/>
            </a:prstGeom>
            <a:noFill/>
            <a:ln w="6350" cap="sq" cmpd="sng" algn="ctr">
              <a:solidFill>
                <a:schemeClr val="bg1">
                  <a:lumMod val="85000"/>
                </a:schemeClr>
              </a:solidFill>
              <a:prstDash val="solid"/>
              <a:miter lim="800000"/>
            </a:ln>
            <a:effectLst/>
          </p:spPr>
        </p:cxnSp>
        <p:cxnSp>
          <p:nvCxnSpPr>
            <p:cNvPr id="9" name="Straight Connector 8">
              <a:extLst>
                <a:ext uri="{FF2B5EF4-FFF2-40B4-BE49-F238E27FC236}">
                  <a16:creationId xmlns:a16="http://schemas.microsoft.com/office/drawing/2014/main" id="{EFD5E57E-D1D9-00FD-7DC8-E02BC82EF2FA}"/>
                </a:ext>
              </a:extLst>
            </p:cNvPr>
            <p:cNvCxnSpPr>
              <a:cxnSpLocks/>
            </p:cNvCxnSpPr>
            <p:nvPr/>
          </p:nvCxnSpPr>
          <p:spPr>
            <a:xfrm flipH="1">
              <a:off x="1253398" y="2995210"/>
              <a:ext cx="4148253" cy="0"/>
            </a:xfrm>
            <a:prstGeom prst="line">
              <a:avLst/>
            </a:prstGeom>
            <a:noFill/>
            <a:ln w="6350" cap="sq" cmpd="sng" algn="ctr">
              <a:solidFill>
                <a:schemeClr val="bg1">
                  <a:lumMod val="85000"/>
                </a:schemeClr>
              </a:solidFill>
              <a:prstDash val="solid"/>
              <a:miter lim="800000"/>
            </a:ln>
            <a:effectLst/>
          </p:spPr>
        </p:cxnSp>
        <p:cxnSp>
          <p:nvCxnSpPr>
            <p:cNvPr id="10" name="Straight Connector 9">
              <a:extLst>
                <a:ext uri="{FF2B5EF4-FFF2-40B4-BE49-F238E27FC236}">
                  <a16:creationId xmlns:a16="http://schemas.microsoft.com/office/drawing/2014/main" id="{2A56C199-3F05-A994-75A4-2BDE28754103}"/>
                </a:ext>
              </a:extLst>
            </p:cNvPr>
            <p:cNvCxnSpPr>
              <a:cxnSpLocks/>
            </p:cNvCxnSpPr>
            <p:nvPr/>
          </p:nvCxnSpPr>
          <p:spPr>
            <a:xfrm flipH="1">
              <a:off x="1253398" y="2862106"/>
              <a:ext cx="4148253" cy="0"/>
            </a:xfrm>
            <a:prstGeom prst="line">
              <a:avLst/>
            </a:prstGeom>
            <a:noFill/>
            <a:ln w="6350" cap="sq" cmpd="sng" algn="ctr">
              <a:solidFill>
                <a:schemeClr val="bg1">
                  <a:lumMod val="85000"/>
                </a:schemeClr>
              </a:solidFill>
              <a:prstDash val="solid"/>
              <a:miter lim="800000"/>
            </a:ln>
            <a:effectLst/>
          </p:spPr>
        </p:cxnSp>
        <p:cxnSp>
          <p:nvCxnSpPr>
            <p:cNvPr id="11" name="Straight Connector 10">
              <a:extLst>
                <a:ext uri="{FF2B5EF4-FFF2-40B4-BE49-F238E27FC236}">
                  <a16:creationId xmlns:a16="http://schemas.microsoft.com/office/drawing/2014/main" id="{F004D156-DF40-2AB5-B1FC-7519AAF8D5E4}"/>
                </a:ext>
              </a:extLst>
            </p:cNvPr>
            <p:cNvCxnSpPr>
              <a:cxnSpLocks/>
            </p:cNvCxnSpPr>
            <p:nvPr/>
          </p:nvCxnSpPr>
          <p:spPr>
            <a:xfrm flipH="1">
              <a:off x="1253398" y="2712672"/>
              <a:ext cx="4148253" cy="0"/>
            </a:xfrm>
            <a:prstGeom prst="line">
              <a:avLst/>
            </a:prstGeom>
            <a:noFill/>
            <a:ln w="6350" cap="sq" cmpd="sng" algn="ctr">
              <a:solidFill>
                <a:schemeClr val="bg1">
                  <a:lumMod val="85000"/>
                </a:schemeClr>
              </a:solidFill>
              <a:prstDash val="solid"/>
              <a:miter lim="800000"/>
            </a:ln>
            <a:effectLst/>
          </p:spPr>
        </p:cxnSp>
        <p:cxnSp>
          <p:nvCxnSpPr>
            <p:cNvPr id="12" name="Straight Connector 11">
              <a:extLst>
                <a:ext uri="{FF2B5EF4-FFF2-40B4-BE49-F238E27FC236}">
                  <a16:creationId xmlns:a16="http://schemas.microsoft.com/office/drawing/2014/main" id="{87C83591-3CD9-8BC1-FC42-C47E811387EF}"/>
                </a:ext>
              </a:extLst>
            </p:cNvPr>
            <p:cNvCxnSpPr>
              <a:cxnSpLocks/>
            </p:cNvCxnSpPr>
            <p:nvPr/>
          </p:nvCxnSpPr>
          <p:spPr>
            <a:xfrm flipH="1">
              <a:off x="1253398" y="2576302"/>
              <a:ext cx="4148253" cy="0"/>
            </a:xfrm>
            <a:prstGeom prst="line">
              <a:avLst/>
            </a:prstGeom>
            <a:noFill/>
            <a:ln w="6350" cap="sq" cmpd="sng" algn="ctr">
              <a:solidFill>
                <a:schemeClr val="bg1">
                  <a:lumMod val="85000"/>
                </a:schemeClr>
              </a:solidFill>
              <a:prstDash val="solid"/>
              <a:miter lim="800000"/>
            </a:ln>
            <a:effectLst/>
          </p:spPr>
        </p:cxnSp>
        <p:cxnSp>
          <p:nvCxnSpPr>
            <p:cNvPr id="13" name="Straight Connector 12">
              <a:extLst>
                <a:ext uri="{FF2B5EF4-FFF2-40B4-BE49-F238E27FC236}">
                  <a16:creationId xmlns:a16="http://schemas.microsoft.com/office/drawing/2014/main" id="{CC6CA9E8-F177-7F24-317D-2B0DF3A96BF9}"/>
                </a:ext>
              </a:extLst>
            </p:cNvPr>
            <p:cNvCxnSpPr>
              <a:cxnSpLocks/>
            </p:cNvCxnSpPr>
            <p:nvPr/>
          </p:nvCxnSpPr>
          <p:spPr>
            <a:xfrm flipH="1">
              <a:off x="1253398" y="2439932"/>
              <a:ext cx="4148253" cy="0"/>
            </a:xfrm>
            <a:prstGeom prst="line">
              <a:avLst/>
            </a:prstGeom>
            <a:noFill/>
            <a:ln w="6350" cap="sq" cmpd="sng" algn="ctr">
              <a:solidFill>
                <a:schemeClr val="bg1">
                  <a:lumMod val="85000"/>
                </a:schemeClr>
              </a:solidFill>
              <a:prstDash val="solid"/>
              <a:miter lim="800000"/>
            </a:ln>
            <a:effectLst/>
          </p:spPr>
        </p:cxnSp>
        <p:cxnSp>
          <p:nvCxnSpPr>
            <p:cNvPr id="14" name="Straight Connector 13">
              <a:extLst>
                <a:ext uri="{FF2B5EF4-FFF2-40B4-BE49-F238E27FC236}">
                  <a16:creationId xmlns:a16="http://schemas.microsoft.com/office/drawing/2014/main" id="{59856D48-85E2-8FC0-4AFD-A80DFB250DF0}"/>
                </a:ext>
              </a:extLst>
            </p:cNvPr>
            <p:cNvCxnSpPr>
              <a:cxnSpLocks/>
            </p:cNvCxnSpPr>
            <p:nvPr/>
          </p:nvCxnSpPr>
          <p:spPr>
            <a:xfrm flipH="1">
              <a:off x="1253398" y="2303562"/>
              <a:ext cx="4148253" cy="0"/>
            </a:xfrm>
            <a:prstGeom prst="line">
              <a:avLst/>
            </a:prstGeom>
            <a:noFill/>
            <a:ln w="6350" cap="sq" cmpd="sng" algn="ctr">
              <a:solidFill>
                <a:schemeClr val="bg1">
                  <a:lumMod val="85000"/>
                </a:schemeClr>
              </a:solidFill>
              <a:prstDash val="solid"/>
              <a:miter lim="800000"/>
            </a:ln>
            <a:effectLst/>
          </p:spPr>
        </p:cxnSp>
        <p:cxnSp>
          <p:nvCxnSpPr>
            <p:cNvPr id="15" name="Straight Connector 14">
              <a:extLst>
                <a:ext uri="{FF2B5EF4-FFF2-40B4-BE49-F238E27FC236}">
                  <a16:creationId xmlns:a16="http://schemas.microsoft.com/office/drawing/2014/main" id="{0C779501-897B-787A-B9CE-30AB4792039F}"/>
                </a:ext>
              </a:extLst>
            </p:cNvPr>
            <p:cNvCxnSpPr>
              <a:cxnSpLocks/>
            </p:cNvCxnSpPr>
            <p:nvPr/>
          </p:nvCxnSpPr>
          <p:spPr>
            <a:xfrm flipH="1">
              <a:off x="1253398" y="2167192"/>
              <a:ext cx="4148253" cy="0"/>
            </a:xfrm>
            <a:prstGeom prst="line">
              <a:avLst/>
            </a:prstGeom>
            <a:noFill/>
            <a:ln w="6350" cap="sq" cmpd="sng" algn="ctr">
              <a:solidFill>
                <a:schemeClr val="bg1">
                  <a:lumMod val="85000"/>
                </a:schemeClr>
              </a:solidFill>
              <a:prstDash val="solid"/>
              <a:miter lim="800000"/>
            </a:ln>
            <a:effectLst/>
          </p:spPr>
        </p:cxnSp>
        <p:cxnSp>
          <p:nvCxnSpPr>
            <p:cNvPr id="16" name="Straight Connector 15">
              <a:extLst>
                <a:ext uri="{FF2B5EF4-FFF2-40B4-BE49-F238E27FC236}">
                  <a16:creationId xmlns:a16="http://schemas.microsoft.com/office/drawing/2014/main" id="{FFF62403-3D08-D2A0-13E9-CB6EE5CA0576}"/>
                </a:ext>
              </a:extLst>
            </p:cNvPr>
            <p:cNvCxnSpPr>
              <a:cxnSpLocks/>
            </p:cNvCxnSpPr>
            <p:nvPr/>
          </p:nvCxnSpPr>
          <p:spPr>
            <a:xfrm flipH="1">
              <a:off x="1253398" y="2030822"/>
              <a:ext cx="4148253" cy="0"/>
            </a:xfrm>
            <a:prstGeom prst="line">
              <a:avLst/>
            </a:prstGeom>
            <a:noFill/>
            <a:ln w="6350" cap="sq" cmpd="sng" algn="ctr">
              <a:solidFill>
                <a:schemeClr val="bg1">
                  <a:lumMod val="85000"/>
                </a:schemeClr>
              </a:solidFill>
              <a:prstDash val="solid"/>
              <a:miter lim="800000"/>
            </a:ln>
            <a:effectLst/>
          </p:spPr>
        </p:cxnSp>
        <p:cxnSp>
          <p:nvCxnSpPr>
            <p:cNvPr id="17" name="Straight Connector 16">
              <a:extLst>
                <a:ext uri="{FF2B5EF4-FFF2-40B4-BE49-F238E27FC236}">
                  <a16:creationId xmlns:a16="http://schemas.microsoft.com/office/drawing/2014/main" id="{B9BD7095-26FC-7E32-183C-BE52C875774C}"/>
                </a:ext>
              </a:extLst>
            </p:cNvPr>
            <p:cNvCxnSpPr>
              <a:cxnSpLocks/>
            </p:cNvCxnSpPr>
            <p:nvPr/>
          </p:nvCxnSpPr>
          <p:spPr>
            <a:xfrm flipH="1">
              <a:off x="1253398" y="1894452"/>
              <a:ext cx="4148253" cy="0"/>
            </a:xfrm>
            <a:prstGeom prst="line">
              <a:avLst/>
            </a:prstGeom>
            <a:noFill/>
            <a:ln w="6350" cap="sq" cmpd="sng" algn="ctr">
              <a:solidFill>
                <a:schemeClr val="bg1">
                  <a:lumMod val="85000"/>
                </a:schemeClr>
              </a:solidFill>
              <a:prstDash val="solid"/>
              <a:miter lim="800000"/>
            </a:ln>
            <a:effectLst/>
          </p:spPr>
        </p:cxnSp>
        <p:cxnSp>
          <p:nvCxnSpPr>
            <p:cNvPr id="18" name="Straight Connector 17">
              <a:extLst>
                <a:ext uri="{FF2B5EF4-FFF2-40B4-BE49-F238E27FC236}">
                  <a16:creationId xmlns:a16="http://schemas.microsoft.com/office/drawing/2014/main" id="{856E3CB5-2901-8429-72CA-3FC990EA2131}"/>
                </a:ext>
              </a:extLst>
            </p:cNvPr>
            <p:cNvCxnSpPr>
              <a:cxnSpLocks/>
            </p:cNvCxnSpPr>
            <p:nvPr/>
          </p:nvCxnSpPr>
          <p:spPr>
            <a:xfrm flipH="1">
              <a:off x="1253398" y="1758082"/>
              <a:ext cx="4148253" cy="0"/>
            </a:xfrm>
            <a:prstGeom prst="line">
              <a:avLst/>
            </a:prstGeom>
            <a:noFill/>
            <a:ln w="6350" cap="sq" cmpd="sng" algn="ctr">
              <a:solidFill>
                <a:schemeClr val="bg1">
                  <a:lumMod val="85000"/>
                </a:schemeClr>
              </a:solidFill>
              <a:prstDash val="solid"/>
              <a:miter lim="800000"/>
            </a:ln>
            <a:effectLst/>
          </p:spPr>
        </p:cxnSp>
        <p:cxnSp>
          <p:nvCxnSpPr>
            <p:cNvPr id="19" name="Straight Connector 18">
              <a:extLst>
                <a:ext uri="{FF2B5EF4-FFF2-40B4-BE49-F238E27FC236}">
                  <a16:creationId xmlns:a16="http://schemas.microsoft.com/office/drawing/2014/main" id="{5BA9F59F-C41E-42F5-B81B-F812D4B06D78}"/>
                </a:ext>
              </a:extLst>
            </p:cNvPr>
            <p:cNvCxnSpPr>
              <a:cxnSpLocks/>
            </p:cNvCxnSpPr>
            <p:nvPr/>
          </p:nvCxnSpPr>
          <p:spPr>
            <a:xfrm flipH="1">
              <a:off x="1253398" y="1621712"/>
              <a:ext cx="4148253" cy="0"/>
            </a:xfrm>
            <a:prstGeom prst="line">
              <a:avLst/>
            </a:prstGeom>
            <a:noFill/>
            <a:ln w="6350" cap="sq" cmpd="sng" algn="ctr">
              <a:solidFill>
                <a:schemeClr val="bg1">
                  <a:lumMod val="85000"/>
                </a:schemeClr>
              </a:solidFill>
              <a:prstDash val="solid"/>
              <a:miter lim="800000"/>
            </a:ln>
            <a:effectLst/>
          </p:spPr>
        </p:cxnSp>
        <p:cxnSp>
          <p:nvCxnSpPr>
            <p:cNvPr id="20" name="Straight Connector 19">
              <a:extLst>
                <a:ext uri="{FF2B5EF4-FFF2-40B4-BE49-F238E27FC236}">
                  <a16:creationId xmlns:a16="http://schemas.microsoft.com/office/drawing/2014/main" id="{836EFFFB-DE2F-779B-A8A8-0AB1D6B0B254}"/>
                </a:ext>
              </a:extLst>
            </p:cNvPr>
            <p:cNvCxnSpPr>
              <a:cxnSpLocks/>
            </p:cNvCxnSpPr>
            <p:nvPr/>
          </p:nvCxnSpPr>
          <p:spPr>
            <a:xfrm flipH="1">
              <a:off x="1253398" y="1485342"/>
              <a:ext cx="4148253" cy="0"/>
            </a:xfrm>
            <a:prstGeom prst="line">
              <a:avLst/>
            </a:prstGeom>
            <a:noFill/>
            <a:ln w="6350" cap="sq" cmpd="sng" algn="ctr">
              <a:solidFill>
                <a:schemeClr val="bg1">
                  <a:lumMod val="85000"/>
                </a:schemeClr>
              </a:solidFill>
              <a:prstDash val="solid"/>
              <a:miter lim="800000"/>
            </a:ln>
            <a:effectLst/>
          </p:spPr>
        </p:cxnSp>
      </p:grpSp>
      <p:sp>
        <p:nvSpPr>
          <p:cNvPr id="21" name="TextBox 20">
            <a:extLst>
              <a:ext uri="{FF2B5EF4-FFF2-40B4-BE49-F238E27FC236}">
                <a16:creationId xmlns:a16="http://schemas.microsoft.com/office/drawing/2014/main" id="{11E79EC2-6267-9D13-C5EA-D931F95F5684}"/>
              </a:ext>
            </a:extLst>
          </p:cNvPr>
          <p:cNvSpPr txBox="1"/>
          <p:nvPr/>
        </p:nvSpPr>
        <p:spPr>
          <a:xfrm>
            <a:off x="1097736" y="1944866"/>
            <a:ext cx="237271"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28</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22" name="TextBox 21">
            <a:extLst>
              <a:ext uri="{FF2B5EF4-FFF2-40B4-BE49-F238E27FC236}">
                <a16:creationId xmlns:a16="http://schemas.microsoft.com/office/drawing/2014/main" id="{368B1DE5-2735-CD25-BBD1-D14408EE9A0C}"/>
              </a:ext>
            </a:extLst>
          </p:cNvPr>
          <p:cNvSpPr txBox="1"/>
          <p:nvPr/>
        </p:nvSpPr>
        <p:spPr>
          <a:xfrm>
            <a:off x="1097736" y="2112463"/>
            <a:ext cx="237271"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21</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23" name="TextBox 22">
            <a:extLst>
              <a:ext uri="{FF2B5EF4-FFF2-40B4-BE49-F238E27FC236}">
                <a16:creationId xmlns:a16="http://schemas.microsoft.com/office/drawing/2014/main" id="{9A6A78D6-F2DB-EA3D-DAB0-49255D619746}"/>
              </a:ext>
            </a:extLst>
          </p:cNvPr>
          <p:cNvSpPr txBox="1"/>
          <p:nvPr/>
        </p:nvSpPr>
        <p:spPr>
          <a:xfrm>
            <a:off x="1097736" y="2280057"/>
            <a:ext cx="237271"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24" name="TextBox 23">
            <a:extLst>
              <a:ext uri="{FF2B5EF4-FFF2-40B4-BE49-F238E27FC236}">
                <a16:creationId xmlns:a16="http://schemas.microsoft.com/office/drawing/2014/main" id="{949E663D-F1FD-F697-5647-8D5764EA1C3B}"/>
              </a:ext>
            </a:extLst>
          </p:cNvPr>
          <p:cNvSpPr txBox="1"/>
          <p:nvPr/>
        </p:nvSpPr>
        <p:spPr>
          <a:xfrm>
            <a:off x="1189108" y="2447651"/>
            <a:ext cx="145899"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7</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25" name="TextBox 24">
            <a:extLst>
              <a:ext uri="{FF2B5EF4-FFF2-40B4-BE49-F238E27FC236}">
                <a16:creationId xmlns:a16="http://schemas.microsoft.com/office/drawing/2014/main" id="{5AB8E6A7-D72A-E694-BB98-A4D2A9FE75E4}"/>
              </a:ext>
            </a:extLst>
          </p:cNvPr>
          <p:cNvSpPr txBox="1"/>
          <p:nvPr/>
        </p:nvSpPr>
        <p:spPr>
          <a:xfrm>
            <a:off x="1189108" y="2615246"/>
            <a:ext cx="145899"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0</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26" name="TextBox 25">
            <a:extLst>
              <a:ext uri="{FF2B5EF4-FFF2-40B4-BE49-F238E27FC236}">
                <a16:creationId xmlns:a16="http://schemas.microsoft.com/office/drawing/2014/main" id="{E96A731E-1CBD-E69C-5BE4-BF8D6C88CFE4}"/>
              </a:ext>
            </a:extLst>
          </p:cNvPr>
          <p:cNvSpPr txBox="1"/>
          <p:nvPr/>
        </p:nvSpPr>
        <p:spPr>
          <a:xfrm>
            <a:off x="1099340" y="2782842"/>
            <a:ext cx="235667"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−7</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27" name="TextBox 26">
            <a:extLst>
              <a:ext uri="{FF2B5EF4-FFF2-40B4-BE49-F238E27FC236}">
                <a16:creationId xmlns:a16="http://schemas.microsoft.com/office/drawing/2014/main" id="{BBF1F0B2-D414-3E9F-40EA-5AE4876C6813}"/>
              </a:ext>
            </a:extLst>
          </p:cNvPr>
          <p:cNvSpPr txBox="1"/>
          <p:nvPr/>
        </p:nvSpPr>
        <p:spPr>
          <a:xfrm>
            <a:off x="1007968" y="2950433"/>
            <a:ext cx="327039"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28" name="TextBox 27">
            <a:extLst>
              <a:ext uri="{FF2B5EF4-FFF2-40B4-BE49-F238E27FC236}">
                <a16:creationId xmlns:a16="http://schemas.microsoft.com/office/drawing/2014/main" id="{CA0F3938-FEAB-11ED-2F58-2FC198706728}"/>
              </a:ext>
            </a:extLst>
          </p:cNvPr>
          <p:cNvSpPr txBox="1"/>
          <p:nvPr/>
        </p:nvSpPr>
        <p:spPr>
          <a:xfrm>
            <a:off x="1007968" y="3118031"/>
            <a:ext cx="327039"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−21</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29" name="TextBox 28">
            <a:extLst>
              <a:ext uri="{FF2B5EF4-FFF2-40B4-BE49-F238E27FC236}">
                <a16:creationId xmlns:a16="http://schemas.microsoft.com/office/drawing/2014/main" id="{ADACA227-D053-5BEA-76A9-CFDE0B8A0D07}"/>
              </a:ext>
            </a:extLst>
          </p:cNvPr>
          <p:cNvSpPr txBox="1"/>
          <p:nvPr/>
        </p:nvSpPr>
        <p:spPr>
          <a:xfrm>
            <a:off x="1007968" y="3285626"/>
            <a:ext cx="327039"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−28</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0" name="TextBox 29">
            <a:extLst>
              <a:ext uri="{FF2B5EF4-FFF2-40B4-BE49-F238E27FC236}">
                <a16:creationId xmlns:a16="http://schemas.microsoft.com/office/drawing/2014/main" id="{6139DA6B-FA6E-41FC-015B-C8D4471ED4E2}"/>
              </a:ext>
            </a:extLst>
          </p:cNvPr>
          <p:cNvSpPr txBox="1"/>
          <p:nvPr/>
        </p:nvSpPr>
        <p:spPr>
          <a:xfrm>
            <a:off x="1007968" y="3453218"/>
            <a:ext cx="327039"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−35</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1" name="TextBox 30">
            <a:extLst>
              <a:ext uri="{FF2B5EF4-FFF2-40B4-BE49-F238E27FC236}">
                <a16:creationId xmlns:a16="http://schemas.microsoft.com/office/drawing/2014/main" id="{0667D0A9-F278-5270-2A4E-3AD6D1D79E56}"/>
              </a:ext>
            </a:extLst>
          </p:cNvPr>
          <p:cNvSpPr txBox="1"/>
          <p:nvPr/>
        </p:nvSpPr>
        <p:spPr>
          <a:xfrm>
            <a:off x="1007968" y="3620813"/>
            <a:ext cx="327039"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−42</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2" name="TextBox 31">
            <a:extLst>
              <a:ext uri="{FF2B5EF4-FFF2-40B4-BE49-F238E27FC236}">
                <a16:creationId xmlns:a16="http://schemas.microsoft.com/office/drawing/2014/main" id="{F503682C-EC5C-38EB-E7B2-4A11E3C71597}"/>
              </a:ext>
            </a:extLst>
          </p:cNvPr>
          <p:cNvSpPr txBox="1"/>
          <p:nvPr/>
        </p:nvSpPr>
        <p:spPr>
          <a:xfrm>
            <a:off x="1007968" y="3788411"/>
            <a:ext cx="327039"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−49</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3" name="TextBox 32">
            <a:extLst>
              <a:ext uri="{FF2B5EF4-FFF2-40B4-BE49-F238E27FC236}">
                <a16:creationId xmlns:a16="http://schemas.microsoft.com/office/drawing/2014/main" id="{9B8C581C-61C3-E6A0-E2F2-0F3462436727}"/>
              </a:ext>
            </a:extLst>
          </p:cNvPr>
          <p:cNvSpPr txBox="1"/>
          <p:nvPr/>
        </p:nvSpPr>
        <p:spPr>
          <a:xfrm>
            <a:off x="1007968" y="3955998"/>
            <a:ext cx="327039" cy="215444"/>
          </a:xfrm>
          <a:prstGeom prst="rect">
            <a:avLst/>
          </a:prstGeom>
          <a:noFill/>
          <a:ln>
            <a:noFill/>
          </a:ln>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−56</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4" name="TextBox 33">
            <a:extLst>
              <a:ext uri="{FF2B5EF4-FFF2-40B4-BE49-F238E27FC236}">
                <a16:creationId xmlns:a16="http://schemas.microsoft.com/office/drawing/2014/main" id="{4D95742F-CDFB-BBD8-E005-28BC2E7B4DBB}"/>
              </a:ext>
            </a:extLst>
          </p:cNvPr>
          <p:cNvSpPr txBox="1"/>
          <p:nvPr/>
        </p:nvSpPr>
        <p:spPr>
          <a:xfrm rot="16200000">
            <a:off x="-308767" y="2976597"/>
            <a:ext cx="2116888" cy="246221"/>
          </a:xfrm>
          <a:prstGeom prst="rect">
            <a:avLst/>
          </a:prstGeom>
          <a:noFill/>
        </p:spPr>
        <p:txBody>
          <a:bodyPr wrap="none" lIns="27000" tIns="0" rIns="2700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Change from baseline (%)</a:t>
            </a:r>
            <a:endParaRPr kumimoji="0" lang="en-GB" sz="16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grpSp>
        <p:nvGrpSpPr>
          <p:cNvPr id="35" name="Group 34">
            <a:extLst>
              <a:ext uri="{FF2B5EF4-FFF2-40B4-BE49-F238E27FC236}">
                <a16:creationId xmlns:a16="http://schemas.microsoft.com/office/drawing/2014/main" id="{5FF2F815-4644-2811-5E37-D3AFDD7D31F2}"/>
              </a:ext>
            </a:extLst>
          </p:cNvPr>
          <p:cNvGrpSpPr/>
          <p:nvPr/>
        </p:nvGrpSpPr>
        <p:grpSpPr>
          <a:xfrm>
            <a:off x="3183832" y="1784428"/>
            <a:ext cx="1118260" cy="215444"/>
            <a:chOff x="3183832" y="2170508"/>
            <a:chExt cx="1118260" cy="215444"/>
          </a:xfrm>
        </p:grpSpPr>
        <p:sp>
          <p:nvSpPr>
            <p:cNvPr id="36" name="TextBox 35">
              <a:extLst>
                <a:ext uri="{FF2B5EF4-FFF2-40B4-BE49-F238E27FC236}">
                  <a16:creationId xmlns:a16="http://schemas.microsoft.com/office/drawing/2014/main" id="{12329F1C-8C05-EA12-6930-1ED6BD98BDC6}"/>
                </a:ext>
              </a:extLst>
            </p:cNvPr>
            <p:cNvSpPr txBox="1"/>
            <p:nvPr/>
          </p:nvSpPr>
          <p:spPr>
            <a:xfrm>
              <a:off x="3680102" y="2170508"/>
              <a:ext cx="621990" cy="215444"/>
            </a:xfrm>
            <a:prstGeom prst="rect">
              <a:avLst/>
            </a:prstGeom>
            <a:noFill/>
          </p:spPr>
          <p:txBody>
            <a:bodyPr wrap="none" lIns="27000" tIns="0" rIns="2700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Placebo</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7" name="Oval 36">
              <a:extLst>
                <a:ext uri="{FF2B5EF4-FFF2-40B4-BE49-F238E27FC236}">
                  <a16:creationId xmlns:a16="http://schemas.microsoft.com/office/drawing/2014/main" id="{4B99D270-D366-172B-BA3F-4AE221B3F77A}"/>
                </a:ext>
              </a:extLst>
            </p:cNvPr>
            <p:cNvSpPr/>
            <p:nvPr/>
          </p:nvSpPr>
          <p:spPr>
            <a:xfrm rot="5400000">
              <a:off x="3309394" y="2217737"/>
              <a:ext cx="118872" cy="120987"/>
            </a:xfrm>
            <a:prstGeom prst="ellipse">
              <a:avLst/>
            </a:prstGeom>
            <a:solidFill>
              <a:schemeClr val="accent1"/>
            </a:solidFill>
            <a:ln w="9525" cap="flat" cmpd="sng" algn="ctr">
              <a:no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38" name="Straight Connector 37">
              <a:extLst>
                <a:ext uri="{FF2B5EF4-FFF2-40B4-BE49-F238E27FC236}">
                  <a16:creationId xmlns:a16="http://schemas.microsoft.com/office/drawing/2014/main" id="{EEC9820D-B60E-A85F-C9C4-2C0E65208A99}"/>
                </a:ext>
              </a:extLst>
            </p:cNvPr>
            <p:cNvCxnSpPr>
              <a:cxnSpLocks/>
            </p:cNvCxnSpPr>
            <p:nvPr/>
          </p:nvCxnSpPr>
          <p:spPr>
            <a:xfrm flipV="1">
              <a:off x="3183832" y="2274759"/>
              <a:ext cx="369997" cy="6943"/>
            </a:xfrm>
            <a:prstGeom prst="line">
              <a:avLst/>
            </a:prstGeom>
            <a:solidFill>
              <a:schemeClr val="bg1">
                <a:lumMod val="50000"/>
              </a:schemeClr>
            </a:solidFill>
            <a:ln w="12700" cap="flat" cmpd="sng" algn="ctr">
              <a:solidFill>
                <a:schemeClr val="accent1"/>
              </a:solidFill>
              <a:prstDash val="solid"/>
            </a:ln>
            <a:effectLst/>
          </p:spPr>
        </p:cxnSp>
      </p:grpSp>
      <p:sp>
        <p:nvSpPr>
          <p:cNvPr id="39" name="TextBox 38">
            <a:extLst>
              <a:ext uri="{FF2B5EF4-FFF2-40B4-BE49-F238E27FC236}">
                <a16:creationId xmlns:a16="http://schemas.microsoft.com/office/drawing/2014/main" id="{162DBBA1-2FEE-2465-314E-87E6D51AF480}"/>
              </a:ext>
            </a:extLst>
          </p:cNvPr>
          <p:cNvSpPr txBox="1"/>
          <p:nvPr/>
        </p:nvSpPr>
        <p:spPr>
          <a:xfrm>
            <a:off x="5315295" y="1784428"/>
            <a:ext cx="925791" cy="215444"/>
          </a:xfrm>
          <a:prstGeom prst="rect">
            <a:avLst/>
          </a:prstGeom>
          <a:noFill/>
        </p:spPr>
        <p:txBody>
          <a:bodyPr wrap="none" lIns="27000" tIns="0" rIns="2700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40" name="Shape0_20220226_153450">
            <a:extLst>
              <a:ext uri="{FF2B5EF4-FFF2-40B4-BE49-F238E27FC236}">
                <a16:creationId xmlns:a16="http://schemas.microsoft.com/office/drawing/2014/main" id="{B8215564-F3AA-1B97-1CEE-1077E2372A10}"/>
              </a:ext>
            </a:extLst>
          </p:cNvPr>
          <p:cNvSpPr/>
          <p:nvPr/>
        </p:nvSpPr>
        <p:spPr>
          <a:xfrm>
            <a:off x="4892080" y="1817701"/>
            <a:ext cx="120792" cy="124784"/>
          </a:xfrm>
          <a:prstGeom prst="triangle">
            <a:avLst/>
          </a:prstGeom>
          <a:solidFill>
            <a:schemeClr val="accent2"/>
          </a:solidFill>
          <a:ln w="9525" cap="flat" cmpd="sng" algn="ctr">
            <a:noFill/>
            <a:prstDash val="dash"/>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41" name="Shape8_20220225_151744">
            <a:extLst>
              <a:ext uri="{FF2B5EF4-FFF2-40B4-BE49-F238E27FC236}">
                <a16:creationId xmlns:a16="http://schemas.microsoft.com/office/drawing/2014/main" id="{EE11321E-8CAE-06C3-0E88-41B2917185C3}"/>
              </a:ext>
            </a:extLst>
          </p:cNvPr>
          <p:cNvCxnSpPr>
            <a:cxnSpLocks/>
          </p:cNvCxnSpPr>
          <p:nvPr/>
        </p:nvCxnSpPr>
        <p:spPr>
          <a:xfrm rot="5400000" flipV="1">
            <a:off x="4945342" y="1689562"/>
            <a:ext cx="0" cy="405177"/>
          </a:xfrm>
          <a:prstGeom prst="line">
            <a:avLst/>
          </a:prstGeom>
          <a:solidFill>
            <a:srgbClr val="C4E86B"/>
          </a:solidFill>
          <a:ln w="12700" cap="flat" cmpd="sng" algn="ctr">
            <a:solidFill>
              <a:schemeClr val="accent2"/>
            </a:solidFill>
            <a:prstDash val="dash"/>
          </a:ln>
          <a:effectLst/>
        </p:spPr>
      </p:cxnSp>
      <p:grpSp>
        <p:nvGrpSpPr>
          <p:cNvPr id="42" name="Group 41">
            <a:extLst>
              <a:ext uri="{FF2B5EF4-FFF2-40B4-BE49-F238E27FC236}">
                <a16:creationId xmlns:a16="http://schemas.microsoft.com/office/drawing/2014/main" id="{76C72A38-EADC-F1F7-F095-30CB1DBE4233}"/>
              </a:ext>
            </a:extLst>
          </p:cNvPr>
          <p:cNvGrpSpPr/>
          <p:nvPr/>
        </p:nvGrpSpPr>
        <p:grpSpPr>
          <a:xfrm>
            <a:off x="9394393" y="2523035"/>
            <a:ext cx="86976" cy="320546"/>
            <a:chOff x="9394393" y="2909115"/>
            <a:chExt cx="86976" cy="320546"/>
          </a:xfrm>
        </p:grpSpPr>
        <p:cxnSp>
          <p:nvCxnSpPr>
            <p:cNvPr id="43" name="Shape4_20220225_151744">
              <a:extLst>
                <a:ext uri="{FF2B5EF4-FFF2-40B4-BE49-F238E27FC236}">
                  <a16:creationId xmlns:a16="http://schemas.microsoft.com/office/drawing/2014/main" id="{C181059A-8349-1F54-8070-8A5A6BADD4C8}"/>
                </a:ext>
              </a:extLst>
            </p:cNvPr>
            <p:cNvCxnSpPr>
              <a:cxnSpLocks/>
            </p:cNvCxnSpPr>
            <p:nvPr/>
          </p:nvCxnSpPr>
          <p:spPr>
            <a:xfrm flipV="1">
              <a:off x="9437881" y="2909115"/>
              <a:ext cx="0" cy="319185"/>
            </a:xfrm>
            <a:prstGeom prst="line">
              <a:avLst/>
            </a:prstGeom>
            <a:noFill/>
            <a:ln w="12700" cap="flat" cmpd="sng" algn="ctr">
              <a:solidFill>
                <a:schemeClr val="accent1"/>
              </a:solidFill>
              <a:prstDash val="solid"/>
            </a:ln>
            <a:effectLst/>
          </p:spPr>
        </p:cxnSp>
        <p:sp>
          <p:nvSpPr>
            <p:cNvPr id="44" name="Shape7_20220225_152033">
              <a:extLst>
                <a:ext uri="{FF2B5EF4-FFF2-40B4-BE49-F238E27FC236}">
                  <a16:creationId xmlns:a16="http://schemas.microsoft.com/office/drawing/2014/main" id="{E6F7D273-2BF2-DF20-5A17-72EAA3DF8BC4}"/>
                </a:ext>
              </a:extLst>
            </p:cNvPr>
            <p:cNvSpPr/>
            <p:nvPr/>
          </p:nvSpPr>
          <p:spPr>
            <a:xfrm>
              <a:off x="9394393" y="3012372"/>
              <a:ext cx="86976" cy="91515"/>
            </a:xfrm>
            <a:prstGeom prst="ellipse">
              <a:avLst/>
            </a:prstGeom>
            <a:solidFill>
              <a:schemeClr val="accent1"/>
            </a:solidFill>
            <a:ln w="9525" cap="flat" cmpd="sng" algn="ctr">
              <a:no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45" name="Shape11_20220225_151744">
              <a:extLst>
                <a:ext uri="{FF2B5EF4-FFF2-40B4-BE49-F238E27FC236}">
                  <a16:creationId xmlns:a16="http://schemas.microsoft.com/office/drawing/2014/main" id="{B6CD97E7-E56B-E337-C725-6B621A4B54D9}"/>
                </a:ext>
              </a:extLst>
            </p:cNvPr>
            <p:cNvCxnSpPr>
              <a:cxnSpLocks/>
            </p:cNvCxnSpPr>
            <p:nvPr/>
          </p:nvCxnSpPr>
          <p:spPr>
            <a:xfrm rot="5400000" flipV="1">
              <a:off x="9437881" y="3186249"/>
              <a:ext cx="0" cy="86823"/>
            </a:xfrm>
            <a:prstGeom prst="line">
              <a:avLst/>
            </a:prstGeom>
            <a:solidFill>
              <a:schemeClr val="bg2">
                <a:lumMod val="20000"/>
                <a:lumOff val="80000"/>
              </a:schemeClr>
            </a:solidFill>
            <a:ln w="12700" cap="flat" cmpd="sng" algn="ctr">
              <a:solidFill>
                <a:schemeClr val="accent1"/>
              </a:solidFill>
              <a:prstDash val="solid"/>
            </a:ln>
            <a:effectLst/>
          </p:spPr>
        </p:cxnSp>
        <p:cxnSp>
          <p:nvCxnSpPr>
            <p:cNvPr id="46" name="Shape12_20220225_151744">
              <a:extLst>
                <a:ext uri="{FF2B5EF4-FFF2-40B4-BE49-F238E27FC236}">
                  <a16:creationId xmlns:a16="http://schemas.microsoft.com/office/drawing/2014/main" id="{948F254F-DD80-C91D-F943-41FFB4AB7936}"/>
                </a:ext>
              </a:extLst>
            </p:cNvPr>
            <p:cNvCxnSpPr>
              <a:cxnSpLocks/>
            </p:cNvCxnSpPr>
            <p:nvPr/>
          </p:nvCxnSpPr>
          <p:spPr>
            <a:xfrm rot="5400000" flipV="1">
              <a:off x="9437881" y="2865703"/>
              <a:ext cx="0" cy="86823"/>
            </a:xfrm>
            <a:prstGeom prst="line">
              <a:avLst/>
            </a:prstGeom>
            <a:solidFill>
              <a:schemeClr val="bg2">
                <a:lumMod val="20000"/>
                <a:lumOff val="80000"/>
              </a:schemeClr>
            </a:solidFill>
            <a:ln w="12700" cap="flat" cmpd="sng" algn="ctr">
              <a:solidFill>
                <a:schemeClr val="accent1"/>
              </a:solidFill>
              <a:prstDash val="solid"/>
            </a:ln>
            <a:effectLst/>
          </p:spPr>
        </p:cxnSp>
      </p:grpSp>
      <p:sp>
        <p:nvSpPr>
          <p:cNvPr id="47" name="Freeform: Shape 46">
            <a:extLst>
              <a:ext uri="{FF2B5EF4-FFF2-40B4-BE49-F238E27FC236}">
                <a16:creationId xmlns:a16="http://schemas.microsoft.com/office/drawing/2014/main" id="{FD71B900-03B3-3697-E081-D32162AC3A20}"/>
              </a:ext>
            </a:extLst>
          </p:cNvPr>
          <p:cNvSpPr/>
          <p:nvPr/>
        </p:nvSpPr>
        <p:spPr>
          <a:xfrm>
            <a:off x="1623962" y="2411398"/>
            <a:ext cx="7838476" cy="313052"/>
          </a:xfrm>
          <a:custGeom>
            <a:avLst/>
            <a:gdLst>
              <a:gd name="connsiteX0" fmla="*/ 0 w 3775166"/>
              <a:gd name="connsiteY0" fmla="*/ 254726 h 254726"/>
              <a:gd name="connsiteX1" fmla="*/ 316775 w 3775166"/>
              <a:gd name="connsiteY1" fmla="*/ 215537 h 254726"/>
              <a:gd name="connsiteX2" fmla="*/ 640080 w 3775166"/>
              <a:gd name="connsiteY2" fmla="*/ 88175 h 254726"/>
              <a:gd name="connsiteX3" fmla="*/ 1267097 w 3775166"/>
              <a:gd name="connsiteY3" fmla="*/ 195943 h 254726"/>
              <a:gd name="connsiteX4" fmla="*/ 1887583 w 3775166"/>
              <a:gd name="connsiteY4" fmla="*/ 42455 h 254726"/>
              <a:gd name="connsiteX5" fmla="*/ 2514600 w 3775166"/>
              <a:gd name="connsiteY5" fmla="*/ 0 h 254726"/>
              <a:gd name="connsiteX6" fmla="*/ 3148149 w 3775166"/>
              <a:gd name="connsiteY6" fmla="*/ 48986 h 254726"/>
              <a:gd name="connsiteX7" fmla="*/ 3775166 w 3775166"/>
              <a:gd name="connsiteY7" fmla="*/ 212272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75166" h="254726">
                <a:moveTo>
                  <a:pt x="0" y="254726"/>
                </a:moveTo>
                <a:lnTo>
                  <a:pt x="316775" y="215537"/>
                </a:lnTo>
                <a:lnTo>
                  <a:pt x="640080" y="88175"/>
                </a:lnTo>
                <a:lnTo>
                  <a:pt x="1267097" y="195943"/>
                </a:lnTo>
                <a:lnTo>
                  <a:pt x="1887583" y="42455"/>
                </a:lnTo>
                <a:lnTo>
                  <a:pt x="2514600" y="0"/>
                </a:lnTo>
                <a:lnTo>
                  <a:pt x="3148149" y="48986"/>
                </a:lnTo>
                <a:lnTo>
                  <a:pt x="3775166" y="212272"/>
                </a:lnTo>
              </a:path>
            </a:pathLst>
          </a:custGeom>
          <a:noFill/>
          <a:ln w="12700" cap="flat" cmpd="sng" algn="ctr">
            <a:solidFill>
              <a:schemeClr val="accent1"/>
            </a:solid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sp>
        <p:nvSpPr>
          <p:cNvPr id="48" name="Freeform: Shape 47">
            <a:extLst>
              <a:ext uri="{FF2B5EF4-FFF2-40B4-BE49-F238E27FC236}">
                <a16:creationId xmlns:a16="http://schemas.microsoft.com/office/drawing/2014/main" id="{C7675CF9-B84C-29F4-05E4-224901D609C1}"/>
              </a:ext>
            </a:extLst>
          </p:cNvPr>
          <p:cNvSpPr/>
          <p:nvPr/>
        </p:nvSpPr>
        <p:spPr>
          <a:xfrm>
            <a:off x="1633774" y="2731280"/>
            <a:ext cx="7821293" cy="1128247"/>
          </a:xfrm>
          <a:custGeom>
            <a:avLst/>
            <a:gdLst>
              <a:gd name="connsiteX0" fmla="*/ 0 w 3766891"/>
              <a:gd name="connsiteY0" fmla="*/ 0 h 918043"/>
              <a:gd name="connsiteX1" fmla="*/ 316944 w 3766891"/>
              <a:gd name="connsiteY1" fmla="*/ 703104 h 918043"/>
              <a:gd name="connsiteX2" fmla="*/ 633887 w 3766891"/>
              <a:gd name="connsiteY2" fmla="*/ 765035 h 918043"/>
              <a:gd name="connsiteX3" fmla="*/ 1260488 w 3766891"/>
              <a:gd name="connsiteY3" fmla="*/ 852468 h 918043"/>
              <a:gd name="connsiteX4" fmla="*/ 1898018 w 3766891"/>
              <a:gd name="connsiteY4" fmla="*/ 914400 h 918043"/>
              <a:gd name="connsiteX5" fmla="*/ 2513689 w 3766891"/>
              <a:gd name="connsiteY5" fmla="*/ 877969 h 918043"/>
              <a:gd name="connsiteX6" fmla="*/ 3140290 w 3766891"/>
              <a:gd name="connsiteY6" fmla="*/ 852468 h 918043"/>
              <a:gd name="connsiteX7" fmla="*/ 3766891 w 3766891"/>
              <a:gd name="connsiteY7" fmla="*/ 918043 h 91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6891" h="918043">
                <a:moveTo>
                  <a:pt x="0" y="0"/>
                </a:moveTo>
                <a:lnTo>
                  <a:pt x="316944" y="703104"/>
                </a:lnTo>
                <a:lnTo>
                  <a:pt x="633887" y="765035"/>
                </a:lnTo>
                <a:lnTo>
                  <a:pt x="1260488" y="852468"/>
                </a:lnTo>
                <a:lnTo>
                  <a:pt x="1898018" y="914400"/>
                </a:lnTo>
                <a:lnTo>
                  <a:pt x="2513689" y="877969"/>
                </a:lnTo>
                <a:lnTo>
                  <a:pt x="3140290" y="852468"/>
                </a:lnTo>
                <a:lnTo>
                  <a:pt x="3766891" y="918043"/>
                </a:lnTo>
              </a:path>
            </a:pathLst>
          </a:custGeom>
          <a:noFill/>
          <a:ln w="12700" cap="flat" cmpd="sng" algn="ctr">
            <a:solidFill>
              <a:schemeClr val="accent2"/>
            </a:solidFill>
            <a:prstDash val="dash"/>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grpSp>
        <p:nvGrpSpPr>
          <p:cNvPr id="49" name="Group 48">
            <a:extLst>
              <a:ext uri="{FF2B5EF4-FFF2-40B4-BE49-F238E27FC236}">
                <a16:creationId xmlns:a16="http://schemas.microsoft.com/office/drawing/2014/main" id="{0416FA09-756F-778C-2989-DFECCFAD334F}"/>
              </a:ext>
            </a:extLst>
          </p:cNvPr>
          <p:cNvGrpSpPr/>
          <p:nvPr/>
        </p:nvGrpSpPr>
        <p:grpSpPr>
          <a:xfrm>
            <a:off x="9408457" y="3744502"/>
            <a:ext cx="109063" cy="229463"/>
            <a:chOff x="9408457" y="4130582"/>
            <a:chExt cx="109063" cy="229463"/>
          </a:xfrm>
          <a:solidFill>
            <a:schemeClr val="accent2"/>
          </a:solidFill>
        </p:grpSpPr>
        <p:sp>
          <p:nvSpPr>
            <p:cNvPr id="50" name="Shape6_20220225_151823">
              <a:extLst>
                <a:ext uri="{FF2B5EF4-FFF2-40B4-BE49-F238E27FC236}">
                  <a16:creationId xmlns:a16="http://schemas.microsoft.com/office/drawing/2014/main" id="{4E4DFFA4-56FB-188F-34A6-F13724EB0C3D}"/>
                </a:ext>
              </a:extLst>
            </p:cNvPr>
            <p:cNvSpPr/>
            <p:nvPr/>
          </p:nvSpPr>
          <p:spPr>
            <a:xfrm>
              <a:off x="9408457" y="4197819"/>
              <a:ext cx="109063" cy="97334"/>
            </a:xfrm>
            <a:prstGeom prst="triangle">
              <a:avLst/>
            </a:prstGeom>
            <a:grpFill/>
            <a:ln w="9525" cap="flat" cmpd="sng" algn="ctr">
              <a:solidFill>
                <a:schemeClr val="accent2"/>
              </a:solid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51" name="Straight Connector 50">
              <a:extLst>
                <a:ext uri="{FF2B5EF4-FFF2-40B4-BE49-F238E27FC236}">
                  <a16:creationId xmlns:a16="http://schemas.microsoft.com/office/drawing/2014/main" id="{1988A595-2B55-AA4D-8FD3-5E639BF559B3}"/>
                </a:ext>
              </a:extLst>
            </p:cNvPr>
            <p:cNvCxnSpPr>
              <a:cxnSpLocks/>
            </p:cNvCxnSpPr>
            <p:nvPr/>
          </p:nvCxnSpPr>
          <p:spPr>
            <a:xfrm flipV="1">
              <a:off x="9462988" y="4130582"/>
              <a:ext cx="0" cy="229463"/>
            </a:xfrm>
            <a:prstGeom prst="line">
              <a:avLst/>
            </a:prstGeom>
            <a:grpFill/>
            <a:ln w="12700" cap="flat" cmpd="sng" algn="ctr">
              <a:solidFill>
                <a:schemeClr val="accent2"/>
              </a:solidFill>
              <a:prstDash val="solid"/>
            </a:ln>
            <a:effectLst/>
          </p:spPr>
        </p:cxnSp>
        <p:cxnSp>
          <p:nvCxnSpPr>
            <p:cNvPr id="52" name="Straight Connector 51">
              <a:extLst>
                <a:ext uri="{FF2B5EF4-FFF2-40B4-BE49-F238E27FC236}">
                  <a16:creationId xmlns:a16="http://schemas.microsoft.com/office/drawing/2014/main" id="{A14E36D3-B8D5-3557-EB05-F9AE20BBF49C}"/>
                </a:ext>
              </a:extLst>
            </p:cNvPr>
            <p:cNvCxnSpPr>
              <a:cxnSpLocks/>
            </p:cNvCxnSpPr>
            <p:nvPr/>
          </p:nvCxnSpPr>
          <p:spPr>
            <a:xfrm rot="5400000" flipV="1">
              <a:off x="9462988" y="4316632"/>
              <a:ext cx="0" cy="86826"/>
            </a:xfrm>
            <a:prstGeom prst="line">
              <a:avLst/>
            </a:prstGeom>
            <a:grpFill/>
            <a:ln w="12700" cap="flat" cmpd="sng" algn="ctr">
              <a:solidFill>
                <a:schemeClr val="accent2"/>
              </a:solidFill>
              <a:prstDash val="solid"/>
            </a:ln>
            <a:effectLst/>
          </p:spPr>
        </p:cxnSp>
        <p:cxnSp>
          <p:nvCxnSpPr>
            <p:cNvPr id="53" name="Straight Connector 52">
              <a:extLst>
                <a:ext uri="{FF2B5EF4-FFF2-40B4-BE49-F238E27FC236}">
                  <a16:creationId xmlns:a16="http://schemas.microsoft.com/office/drawing/2014/main" id="{C8090BFB-9993-7275-809E-CF2C9AA1AB22}"/>
                </a:ext>
              </a:extLst>
            </p:cNvPr>
            <p:cNvCxnSpPr>
              <a:cxnSpLocks/>
            </p:cNvCxnSpPr>
            <p:nvPr/>
          </p:nvCxnSpPr>
          <p:spPr>
            <a:xfrm rot="5400000" flipV="1">
              <a:off x="9462988" y="4087169"/>
              <a:ext cx="0" cy="86826"/>
            </a:xfrm>
            <a:prstGeom prst="line">
              <a:avLst/>
            </a:prstGeom>
            <a:grpFill/>
            <a:ln w="12700" cap="flat" cmpd="sng" algn="ctr">
              <a:solidFill>
                <a:schemeClr val="accent2"/>
              </a:solidFill>
              <a:prstDash val="solid"/>
            </a:ln>
            <a:effectLst/>
          </p:spPr>
        </p:cxnSp>
      </p:grpSp>
      <p:grpSp>
        <p:nvGrpSpPr>
          <p:cNvPr id="54" name="Group 53">
            <a:extLst>
              <a:ext uri="{FF2B5EF4-FFF2-40B4-BE49-F238E27FC236}">
                <a16:creationId xmlns:a16="http://schemas.microsoft.com/office/drawing/2014/main" id="{AE579E20-D266-70B8-0B4E-2EC1950EBC0C}"/>
              </a:ext>
            </a:extLst>
          </p:cNvPr>
          <p:cNvGrpSpPr/>
          <p:nvPr/>
        </p:nvGrpSpPr>
        <p:grpSpPr>
          <a:xfrm>
            <a:off x="8094349" y="3630377"/>
            <a:ext cx="109063" cy="285061"/>
            <a:chOff x="8094349" y="4016457"/>
            <a:chExt cx="109063" cy="285061"/>
          </a:xfrm>
          <a:solidFill>
            <a:schemeClr val="accent2"/>
          </a:solidFill>
        </p:grpSpPr>
        <p:sp>
          <p:nvSpPr>
            <p:cNvPr id="55" name="Shape5_20220225_151823">
              <a:extLst>
                <a:ext uri="{FF2B5EF4-FFF2-40B4-BE49-F238E27FC236}">
                  <a16:creationId xmlns:a16="http://schemas.microsoft.com/office/drawing/2014/main" id="{5CE566BE-B27D-6FBA-D4CE-875AFAA6710E}"/>
                </a:ext>
              </a:extLst>
            </p:cNvPr>
            <p:cNvSpPr/>
            <p:nvPr/>
          </p:nvSpPr>
          <p:spPr>
            <a:xfrm>
              <a:off x="8094349" y="4115875"/>
              <a:ext cx="109063" cy="97334"/>
            </a:xfrm>
            <a:prstGeom prst="triangle">
              <a:avLst/>
            </a:prstGeom>
            <a:grpFill/>
            <a:ln w="9525" cap="flat" cmpd="sng" algn="ctr">
              <a:solidFill>
                <a:schemeClr val="accent2"/>
              </a:solid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56" name="Straight Connector 55">
              <a:extLst>
                <a:ext uri="{FF2B5EF4-FFF2-40B4-BE49-F238E27FC236}">
                  <a16:creationId xmlns:a16="http://schemas.microsoft.com/office/drawing/2014/main" id="{3CE2468E-4D81-C608-3C7C-43C726CC1F94}"/>
                </a:ext>
              </a:extLst>
            </p:cNvPr>
            <p:cNvCxnSpPr>
              <a:cxnSpLocks/>
            </p:cNvCxnSpPr>
            <p:nvPr/>
          </p:nvCxnSpPr>
          <p:spPr>
            <a:xfrm flipV="1">
              <a:off x="8148880" y="4016457"/>
              <a:ext cx="0" cy="285061"/>
            </a:xfrm>
            <a:prstGeom prst="line">
              <a:avLst/>
            </a:prstGeom>
            <a:grpFill/>
            <a:ln w="12700" cap="flat" cmpd="sng" algn="ctr">
              <a:solidFill>
                <a:schemeClr val="accent2"/>
              </a:solidFill>
              <a:prstDash val="solid"/>
            </a:ln>
            <a:effectLst/>
          </p:spPr>
        </p:cxnSp>
        <p:cxnSp>
          <p:nvCxnSpPr>
            <p:cNvPr id="57" name="Straight Connector 56">
              <a:extLst>
                <a:ext uri="{FF2B5EF4-FFF2-40B4-BE49-F238E27FC236}">
                  <a16:creationId xmlns:a16="http://schemas.microsoft.com/office/drawing/2014/main" id="{500EB164-23EB-0EA8-C895-BA0EBBC33C28}"/>
                </a:ext>
              </a:extLst>
            </p:cNvPr>
            <p:cNvCxnSpPr>
              <a:cxnSpLocks/>
            </p:cNvCxnSpPr>
            <p:nvPr/>
          </p:nvCxnSpPr>
          <p:spPr>
            <a:xfrm rot="5400000" flipV="1">
              <a:off x="8148880" y="4258104"/>
              <a:ext cx="0" cy="86827"/>
            </a:xfrm>
            <a:prstGeom prst="line">
              <a:avLst/>
            </a:prstGeom>
            <a:grpFill/>
            <a:ln w="12700" cap="flat" cmpd="sng" algn="ctr">
              <a:solidFill>
                <a:schemeClr val="accent2"/>
              </a:solidFill>
              <a:prstDash val="solid"/>
            </a:ln>
            <a:effectLst/>
          </p:spPr>
        </p:cxnSp>
        <p:cxnSp>
          <p:nvCxnSpPr>
            <p:cNvPr id="58" name="Straight Connector 57">
              <a:extLst>
                <a:ext uri="{FF2B5EF4-FFF2-40B4-BE49-F238E27FC236}">
                  <a16:creationId xmlns:a16="http://schemas.microsoft.com/office/drawing/2014/main" id="{8E7224A8-A594-0ABD-E82F-03D0871FB64A}"/>
                </a:ext>
              </a:extLst>
            </p:cNvPr>
            <p:cNvCxnSpPr>
              <a:cxnSpLocks/>
            </p:cNvCxnSpPr>
            <p:nvPr/>
          </p:nvCxnSpPr>
          <p:spPr>
            <a:xfrm rot="5400000" flipV="1">
              <a:off x="8148880" y="3973044"/>
              <a:ext cx="0" cy="86827"/>
            </a:xfrm>
            <a:prstGeom prst="line">
              <a:avLst/>
            </a:prstGeom>
            <a:grpFill/>
            <a:ln w="12700" cap="flat" cmpd="sng" algn="ctr">
              <a:solidFill>
                <a:schemeClr val="accent2"/>
              </a:solidFill>
              <a:prstDash val="solid"/>
            </a:ln>
            <a:effectLst/>
          </p:spPr>
        </p:cxnSp>
      </p:grpSp>
      <p:grpSp>
        <p:nvGrpSpPr>
          <p:cNvPr id="59" name="Group 58">
            <a:extLst>
              <a:ext uri="{FF2B5EF4-FFF2-40B4-BE49-F238E27FC236}">
                <a16:creationId xmlns:a16="http://schemas.microsoft.com/office/drawing/2014/main" id="{8CC8C917-B9C7-8253-DF30-DD5B13157BE1}"/>
              </a:ext>
            </a:extLst>
          </p:cNvPr>
          <p:cNvGrpSpPr/>
          <p:nvPr/>
        </p:nvGrpSpPr>
        <p:grpSpPr>
          <a:xfrm>
            <a:off x="6797532" y="3662287"/>
            <a:ext cx="109063" cy="285061"/>
            <a:chOff x="6797532" y="4048367"/>
            <a:chExt cx="109063" cy="285061"/>
          </a:xfrm>
          <a:solidFill>
            <a:schemeClr val="accent2"/>
          </a:solidFill>
        </p:grpSpPr>
        <p:sp>
          <p:nvSpPr>
            <p:cNvPr id="60" name="Shape4_20220225_151823">
              <a:extLst>
                <a:ext uri="{FF2B5EF4-FFF2-40B4-BE49-F238E27FC236}">
                  <a16:creationId xmlns:a16="http://schemas.microsoft.com/office/drawing/2014/main" id="{1DF2F3E2-5C10-9398-AA23-F67EF79E961B}"/>
                </a:ext>
              </a:extLst>
            </p:cNvPr>
            <p:cNvSpPr/>
            <p:nvPr/>
          </p:nvSpPr>
          <p:spPr>
            <a:xfrm>
              <a:off x="6797532" y="4142212"/>
              <a:ext cx="109063" cy="97334"/>
            </a:xfrm>
            <a:prstGeom prst="triangle">
              <a:avLst/>
            </a:prstGeom>
            <a:grpFill/>
            <a:ln w="9525" cap="flat" cmpd="sng" algn="ctr">
              <a:solidFill>
                <a:schemeClr val="accent2"/>
              </a:solid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61" name="Straight Connector 60">
              <a:extLst>
                <a:ext uri="{FF2B5EF4-FFF2-40B4-BE49-F238E27FC236}">
                  <a16:creationId xmlns:a16="http://schemas.microsoft.com/office/drawing/2014/main" id="{362655F9-390F-6F47-8942-6CB44B49CD90}"/>
                </a:ext>
              </a:extLst>
            </p:cNvPr>
            <p:cNvCxnSpPr>
              <a:cxnSpLocks/>
            </p:cNvCxnSpPr>
            <p:nvPr/>
          </p:nvCxnSpPr>
          <p:spPr>
            <a:xfrm flipV="1">
              <a:off x="6852063" y="4048367"/>
              <a:ext cx="0" cy="285061"/>
            </a:xfrm>
            <a:prstGeom prst="line">
              <a:avLst/>
            </a:prstGeom>
            <a:grpFill/>
            <a:ln w="12700" cap="flat" cmpd="sng" algn="ctr">
              <a:solidFill>
                <a:schemeClr val="accent2"/>
              </a:solidFill>
              <a:prstDash val="solid"/>
            </a:ln>
            <a:effectLst/>
          </p:spPr>
        </p:cxnSp>
        <p:cxnSp>
          <p:nvCxnSpPr>
            <p:cNvPr id="62" name="Straight Connector 61">
              <a:extLst>
                <a:ext uri="{FF2B5EF4-FFF2-40B4-BE49-F238E27FC236}">
                  <a16:creationId xmlns:a16="http://schemas.microsoft.com/office/drawing/2014/main" id="{9751F612-892F-3534-3511-23E9BDD1B5AF}"/>
                </a:ext>
              </a:extLst>
            </p:cNvPr>
            <p:cNvCxnSpPr>
              <a:cxnSpLocks/>
            </p:cNvCxnSpPr>
            <p:nvPr/>
          </p:nvCxnSpPr>
          <p:spPr>
            <a:xfrm rot="5400000" flipV="1">
              <a:off x="6852063" y="4290015"/>
              <a:ext cx="0" cy="86826"/>
            </a:xfrm>
            <a:prstGeom prst="line">
              <a:avLst/>
            </a:prstGeom>
            <a:grpFill/>
            <a:ln w="12700" cap="flat" cmpd="sng" algn="ctr">
              <a:solidFill>
                <a:schemeClr val="accent2"/>
              </a:solidFill>
              <a:prstDash val="solid"/>
            </a:ln>
            <a:effectLst/>
          </p:spPr>
        </p:cxnSp>
        <p:cxnSp>
          <p:nvCxnSpPr>
            <p:cNvPr id="63" name="Straight Connector 62">
              <a:extLst>
                <a:ext uri="{FF2B5EF4-FFF2-40B4-BE49-F238E27FC236}">
                  <a16:creationId xmlns:a16="http://schemas.microsoft.com/office/drawing/2014/main" id="{5DEB4B17-8891-A6E9-34C5-6EDB66337A98}"/>
                </a:ext>
              </a:extLst>
            </p:cNvPr>
            <p:cNvCxnSpPr>
              <a:cxnSpLocks/>
            </p:cNvCxnSpPr>
            <p:nvPr/>
          </p:nvCxnSpPr>
          <p:spPr>
            <a:xfrm rot="5400000" flipV="1">
              <a:off x="6852063" y="4004954"/>
              <a:ext cx="0" cy="86826"/>
            </a:xfrm>
            <a:prstGeom prst="line">
              <a:avLst/>
            </a:prstGeom>
            <a:grpFill/>
            <a:ln w="12700" cap="flat" cmpd="sng" algn="ctr">
              <a:solidFill>
                <a:schemeClr val="accent2"/>
              </a:solidFill>
              <a:prstDash val="solid"/>
            </a:ln>
            <a:effectLst/>
          </p:spPr>
        </p:cxnSp>
      </p:grpSp>
      <p:grpSp>
        <p:nvGrpSpPr>
          <p:cNvPr id="64" name="Group 63">
            <a:extLst>
              <a:ext uri="{FF2B5EF4-FFF2-40B4-BE49-F238E27FC236}">
                <a16:creationId xmlns:a16="http://schemas.microsoft.com/office/drawing/2014/main" id="{E66493F2-563D-AE14-E2CA-3820E83164BD}"/>
              </a:ext>
            </a:extLst>
          </p:cNvPr>
          <p:cNvGrpSpPr/>
          <p:nvPr/>
        </p:nvGrpSpPr>
        <p:grpSpPr>
          <a:xfrm>
            <a:off x="5515814" y="3726874"/>
            <a:ext cx="109063" cy="252665"/>
            <a:chOff x="5515814" y="4112954"/>
            <a:chExt cx="109063" cy="252665"/>
          </a:xfrm>
          <a:solidFill>
            <a:schemeClr val="accent2"/>
          </a:solidFill>
        </p:grpSpPr>
        <p:sp>
          <p:nvSpPr>
            <p:cNvPr id="65" name="Shape0_20220225_151823">
              <a:extLst>
                <a:ext uri="{FF2B5EF4-FFF2-40B4-BE49-F238E27FC236}">
                  <a16:creationId xmlns:a16="http://schemas.microsoft.com/office/drawing/2014/main" id="{FB72F7F5-40F1-9730-0D64-A8209781F154}"/>
                </a:ext>
              </a:extLst>
            </p:cNvPr>
            <p:cNvSpPr/>
            <p:nvPr/>
          </p:nvSpPr>
          <p:spPr>
            <a:xfrm>
              <a:off x="5515814" y="4192582"/>
              <a:ext cx="109063" cy="97334"/>
            </a:xfrm>
            <a:prstGeom prst="triangle">
              <a:avLst/>
            </a:prstGeom>
            <a:grpFill/>
            <a:ln w="9525" cap="flat" cmpd="sng" algn="ctr">
              <a:solidFill>
                <a:schemeClr val="accent2"/>
              </a:solid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66" name="Straight Connector 65">
              <a:extLst>
                <a:ext uri="{FF2B5EF4-FFF2-40B4-BE49-F238E27FC236}">
                  <a16:creationId xmlns:a16="http://schemas.microsoft.com/office/drawing/2014/main" id="{F61A211D-7F3A-85A4-5373-DA0E1EEB0ED1}"/>
                </a:ext>
              </a:extLst>
            </p:cNvPr>
            <p:cNvCxnSpPr>
              <a:cxnSpLocks/>
            </p:cNvCxnSpPr>
            <p:nvPr/>
          </p:nvCxnSpPr>
          <p:spPr>
            <a:xfrm flipV="1">
              <a:off x="5570345" y="4120155"/>
              <a:ext cx="0" cy="245464"/>
            </a:xfrm>
            <a:prstGeom prst="line">
              <a:avLst/>
            </a:prstGeom>
            <a:grpFill/>
            <a:ln w="12700" cap="flat" cmpd="sng" algn="ctr">
              <a:solidFill>
                <a:schemeClr val="accent2"/>
              </a:solidFill>
              <a:prstDash val="solid"/>
            </a:ln>
            <a:effectLst/>
          </p:spPr>
        </p:cxnSp>
        <p:cxnSp>
          <p:nvCxnSpPr>
            <p:cNvPr id="67" name="Straight Connector 66">
              <a:extLst>
                <a:ext uri="{FF2B5EF4-FFF2-40B4-BE49-F238E27FC236}">
                  <a16:creationId xmlns:a16="http://schemas.microsoft.com/office/drawing/2014/main" id="{242ABA8B-6FDC-22EC-BDBE-EF67A008EB54}"/>
                </a:ext>
              </a:extLst>
            </p:cNvPr>
            <p:cNvCxnSpPr>
              <a:cxnSpLocks/>
            </p:cNvCxnSpPr>
            <p:nvPr/>
          </p:nvCxnSpPr>
          <p:spPr>
            <a:xfrm rot="5400000" flipV="1">
              <a:off x="5570345" y="4322205"/>
              <a:ext cx="0" cy="86823"/>
            </a:xfrm>
            <a:prstGeom prst="line">
              <a:avLst/>
            </a:prstGeom>
            <a:grpFill/>
            <a:ln w="12700" cap="flat" cmpd="sng" algn="ctr">
              <a:solidFill>
                <a:schemeClr val="accent2"/>
              </a:solidFill>
              <a:prstDash val="solid"/>
            </a:ln>
            <a:effectLst/>
          </p:spPr>
        </p:cxnSp>
        <p:cxnSp>
          <p:nvCxnSpPr>
            <p:cNvPr id="68" name="Straight Connector 67">
              <a:extLst>
                <a:ext uri="{FF2B5EF4-FFF2-40B4-BE49-F238E27FC236}">
                  <a16:creationId xmlns:a16="http://schemas.microsoft.com/office/drawing/2014/main" id="{1EED6E34-6F88-FA28-9423-56733C1EAC53}"/>
                </a:ext>
              </a:extLst>
            </p:cNvPr>
            <p:cNvCxnSpPr>
              <a:cxnSpLocks/>
            </p:cNvCxnSpPr>
            <p:nvPr/>
          </p:nvCxnSpPr>
          <p:spPr>
            <a:xfrm rot="5400000" flipV="1">
              <a:off x="5570345" y="4069542"/>
              <a:ext cx="0" cy="86823"/>
            </a:xfrm>
            <a:prstGeom prst="line">
              <a:avLst/>
            </a:prstGeom>
            <a:grpFill/>
            <a:ln w="12700" cap="flat" cmpd="sng" algn="ctr">
              <a:solidFill>
                <a:schemeClr val="accent2"/>
              </a:solidFill>
              <a:prstDash val="solid"/>
            </a:ln>
            <a:effectLst/>
          </p:spPr>
        </p:cxnSp>
      </p:grpSp>
      <p:grpSp>
        <p:nvGrpSpPr>
          <p:cNvPr id="69" name="Group 68">
            <a:extLst>
              <a:ext uri="{FF2B5EF4-FFF2-40B4-BE49-F238E27FC236}">
                <a16:creationId xmlns:a16="http://schemas.microsoft.com/office/drawing/2014/main" id="{0C9C1422-E0D3-D125-2C4F-FDA4E34FA4D4}"/>
              </a:ext>
            </a:extLst>
          </p:cNvPr>
          <p:cNvGrpSpPr/>
          <p:nvPr/>
        </p:nvGrpSpPr>
        <p:grpSpPr>
          <a:xfrm>
            <a:off x="4186136" y="3653416"/>
            <a:ext cx="109063" cy="252665"/>
            <a:chOff x="4186136" y="4039496"/>
            <a:chExt cx="109063" cy="252665"/>
          </a:xfrm>
          <a:solidFill>
            <a:schemeClr val="accent2"/>
          </a:solidFill>
        </p:grpSpPr>
        <p:sp>
          <p:nvSpPr>
            <p:cNvPr id="70" name="Shape3_20220225_151823">
              <a:extLst>
                <a:ext uri="{FF2B5EF4-FFF2-40B4-BE49-F238E27FC236}">
                  <a16:creationId xmlns:a16="http://schemas.microsoft.com/office/drawing/2014/main" id="{65F8ADD2-251F-7265-2BE6-142BD44F67B0}"/>
                </a:ext>
              </a:extLst>
            </p:cNvPr>
            <p:cNvSpPr/>
            <p:nvPr/>
          </p:nvSpPr>
          <p:spPr>
            <a:xfrm>
              <a:off x="4186136" y="4120150"/>
              <a:ext cx="109063" cy="97334"/>
            </a:xfrm>
            <a:prstGeom prst="triangle">
              <a:avLst/>
            </a:prstGeom>
            <a:grpFill/>
            <a:ln w="9525" cap="flat" cmpd="sng" algn="ctr">
              <a:solidFill>
                <a:schemeClr val="accent2"/>
              </a:solid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71" name="Straight Connector 70">
              <a:extLst>
                <a:ext uri="{FF2B5EF4-FFF2-40B4-BE49-F238E27FC236}">
                  <a16:creationId xmlns:a16="http://schemas.microsoft.com/office/drawing/2014/main" id="{37E0D5F2-A8B8-B998-340D-5A79BF598C93}"/>
                </a:ext>
              </a:extLst>
            </p:cNvPr>
            <p:cNvCxnSpPr>
              <a:cxnSpLocks/>
            </p:cNvCxnSpPr>
            <p:nvPr/>
          </p:nvCxnSpPr>
          <p:spPr>
            <a:xfrm flipV="1">
              <a:off x="4240667" y="4046697"/>
              <a:ext cx="0" cy="245464"/>
            </a:xfrm>
            <a:prstGeom prst="line">
              <a:avLst/>
            </a:prstGeom>
            <a:grpFill/>
            <a:ln w="12700" cap="flat" cmpd="sng" algn="ctr">
              <a:solidFill>
                <a:schemeClr val="accent2"/>
              </a:solidFill>
              <a:prstDash val="solid"/>
            </a:ln>
            <a:effectLst/>
          </p:spPr>
        </p:cxnSp>
        <p:cxnSp>
          <p:nvCxnSpPr>
            <p:cNvPr id="72" name="Straight Connector 71">
              <a:extLst>
                <a:ext uri="{FF2B5EF4-FFF2-40B4-BE49-F238E27FC236}">
                  <a16:creationId xmlns:a16="http://schemas.microsoft.com/office/drawing/2014/main" id="{2F5873E5-46D9-554B-20CC-EDAC2BFC181A}"/>
                </a:ext>
              </a:extLst>
            </p:cNvPr>
            <p:cNvCxnSpPr>
              <a:cxnSpLocks/>
            </p:cNvCxnSpPr>
            <p:nvPr/>
          </p:nvCxnSpPr>
          <p:spPr>
            <a:xfrm rot="5400000" flipV="1">
              <a:off x="4240667" y="4248747"/>
              <a:ext cx="0" cy="86826"/>
            </a:xfrm>
            <a:prstGeom prst="line">
              <a:avLst/>
            </a:prstGeom>
            <a:grpFill/>
            <a:ln w="12700" cap="flat" cmpd="sng" algn="ctr">
              <a:solidFill>
                <a:schemeClr val="accent2"/>
              </a:solidFill>
              <a:prstDash val="solid"/>
            </a:ln>
            <a:effectLst/>
          </p:spPr>
        </p:cxnSp>
        <p:cxnSp>
          <p:nvCxnSpPr>
            <p:cNvPr id="73" name="Straight Connector 72">
              <a:extLst>
                <a:ext uri="{FF2B5EF4-FFF2-40B4-BE49-F238E27FC236}">
                  <a16:creationId xmlns:a16="http://schemas.microsoft.com/office/drawing/2014/main" id="{E90FC0B0-4C40-57A9-4B8A-9BE9D6640D14}"/>
                </a:ext>
              </a:extLst>
            </p:cNvPr>
            <p:cNvCxnSpPr>
              <a:cxnSpLocks/>
            </p:cNvCxnSpPr>
            <p:nvPr/>
          </p:nvCxnSpPr>
          <p:spPr>
            <a:xfrm rot="5400000" flipV="1">
              <a:off x="4240667" y="3996083"/>
              <a:ext cx="0" cy="86826"/>
            </a:xfrm>
            <a:prstGeom prst="line">
              <a:avLst/>
            </a:prstGeom>
            <a:grpFill/>
            <a:ln w="12700" cap="flat" cmpd="sng" algn="ctr">
              <a:solidFill>
                <a:schemeClr val="accent2"/>
              </a:solidFill>
              <a:prstDash val="solid"/>
            </a:ln>
            <a:effectLst/>
          </p:spPr>
        </p:cxnSp>
      </p:grpSp>
      <p:grpSp>
        <p:nvGrpSpPr>
          <p:cNvPr id="74" name="Group 73">
            <a:extLst>
              <a:ext uri="{FF2B5EF4-FFF2-40B4-BE49-F238E27FC236}">
                <a16:creationId xmlns:a16="http://schemas.microsoft.com/office/drawing/2014/main" id="{4B4D3718-15CE-7937-82F9-FBF30D237464}"/>
              </a:ext>
            </a:extLst>
          </p:cNvPr>
          <p:cNvGrpSpPr/>
          <p:nvPr/>
        </p:nvGrpSpPr>
        <p:grpSpPr>
          <a:xfrm>
            <a:off x="2892412" y="3527890"/>
            <a:ext cx="109063" cy="287969"/>
            <a:chOff x="2892412" y="3913970"/>
            <a:chExt cx="109063" cy="287969"/>
          </a:xfrm>
          <a:solidFill>
            <a:schemeClr val="accent2"/>
          </a:solidFill>
        </p:grpSpPr>
        <p:sp>
          <p:nvSpPr>
            <p:cNvPr id="75" name="Shape2_20220225_151823">
              <a:extLst>
                <a:ext uri="{FF2B5EF4-FFF2-40B4-BE49-F238E27FC236}">
                  <a16:creationId xmlns:a16="http://schemas.microsoft.com/office/drawing/2014/main" id="{68ACA868-0DA1-ADD9-5F30-B1149F20BA29}"/>
                </a:ext>
              </a:extLst>
            </p:cNvPr>
            <p:cNvSpPr/>
            <p:nvPr/>
          </p:nvSpPr>
          <p:spPr>
            <a:xfrm>
              <a:off x="2892412" y="4008154"/>
              <a:ext cx="109063" cy="97334"/>
            </a:xfrm>
            <a:prstGeom prst="triangle">
              <a:avLst/>
            </a:prstGeom>
            <a:grpFill/>
            <a:ln w="9525" cap="flat" cmpd="sng" algn="ctr">
              <a:solidFill>
                <a:schemeClr val="accent2"/>
              </a:solid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76" name="Straight Connector 75">
              <a:extLst>
                <a:ext uri="{FF2B5EF4-FFF2-40B4-BE49-F238E27FC236}">
                  <a16:creationId xmlns:a16="http://schemas.microsoft.com/office/drawing/2014/main" id="{A0093122-80C3-A8DB-E472-B62620977902}"/>
                </a:ext>
              </a:extLst>
            </p:cNvPr>
            <p:cNvCxnSpPr>
              <a:cxnSpLocks/>
            </p:cNvCxnSpPr>
            <p:nvPr/>
          </p:nvCxnSpPr>
          <p:spPr>
            <a:xfrm flipV="1">
              <a:off x="2946943" y="3913970"/>
              <a:ext cx="0" cy="287969"/>
            </a:xfrm>
            <a:prstGeom prst="line">
              <a:avLst/>
            </a:prstGeom>
            <a:grpFill/>
            <a:ln w="12700" cap="flat" cmpd="sng" algn="ctr">
              <a:solidFill>
                <a:schemeClr val="accent2"/>
              </a:solidFill>
              <a:prstDash val="solid"/>
            </a:ln>
            <a:effectLst/>
          </p:spPr>
        </p:cxnSp>
        <p:cxnSp>
          <p:nvCxnSpPr>
            <p:cNvPr id="77" name="Straight Connector 76">
              <a:extLst>
                <a:ext uri="{FF2B5EF4-FFF2-40B4-BE49-F238E27FC236}">
                  <a16:creationId xmlns:a16="http://schemas.microsoft.com/office/drawing/2014/main" id="{74B866E4-CC48-5E30-6427-9AC2BC265BE9}"/>
                </a:ext>
              </a:extLst>
            </p:cNvPr>
            <p:cNvCxnSpPr>
              <a:cxnSpLocks/>
            </p:cNvCxnSpPr>
            <p:nvPr/>
          </p:nvCxnSpPr>
          <p:spPr>
            <a:xfrm rot="5400000" flipV="1">
              <a:off x="2946943" y="4158525"/>
              <a:ext cx="0" cy="86823"/>
            </a:xfrm>
            <a:prstGeom prst="line">
              <a:avLst/>
            </a:prstGeom>
            <a:grpFill/>
            <a:ln w="12700" cap="flat" cmpd="sng" algn="ctr">
              <a:solidFill>
                <a:schemeClr val="accent2"/>
              </a:solidFill>
              <a:prstDash val="solid"/>
            </a:ln>
            <a:effectLst/>
          </p:spPr>
        </p:cxnSp>
        <p:cxnSp>
          <p:nvCxnSpPr>
            <p:cNvPr id="78" name="Straight Connector 77">
              <a:extLst>
                <a:ext uri="{FF2B5EF4-FFF2-40B4-BE49-F238E27FC236}">
                  <a16:creationId xmlns:a16="http://schemas.microsoft.com/office/drawing/2014/main" id="{81725A97-E974-9816-F5EF-E2C93D4B7A6D}"/>
                </a:ext>
              </a:extLst>
            </p:cNvPr>
            <p:cNvCxnSpPr>
              <a:cxnSpLocks/>
            </p:cNvCxnSpPr>
            <p:nvPr/>
          </p:nvCxnSpPr>
          <p:spPr>
            <a:xfrm rot="5400000" flipV="1">
              <a:off x="2946943" y="3870558"/>
              <a:ext cx="0" cy="86823"/>
            </a:xfrm>
            <a:prstGeom prst="line">
              <a:avLst/>
            </a:prstGeom>
            <a:grpFill/>
            <a:ln w="12700" cap="flat" cmpd="sng" algn="ctr">
              <a:solidFill>
                <a:schemeClr val="accent2"/>
              </a:solidFill>
              <a:prstDash val="solid"/>
            </a:ln>
            <a:effectLst/>
          </p:spPr>
        </p:cxnSp>
      </p:grpSp>
      <p:grpSp>
        <p:nvGrpSpPr>
          <p:cNvPr id="79" name="Group 78">
            <a:extLst>
              <a:ext uri="{FF2B5EF4-FFF2-40B4-BE49-F238E27FC236}">
                <a16:creationId xmlns:a16="http://schemas.microsoft.com/office/drawing/2014/main" id="{4F704858-A413-16B0-30DB-5E155BFB2354}"/>
              </a:ext>
            </a:extLst>
          </p:cNvPr>
          <p:cNvGrpSpPr/>
          <p:nvPr/>
        </p:nvGrpSpPr>
        <p:grpSpPr>
          <a:xfrm>
            <a:off x="2222188" y="3478092"/>
            <a:ext cx="109063" cy="214914"/>
            <a:chOff x="2222188" y="3864172"/>
            <a:chExt cx="109063" cy="214914"/>
          </a:xfrm>
          <a:solidFill>
            <a:schemeClr val="accent3"/>
          </a:solidFill>
        </p:grpSpPr>
        <p:sp>
          <p:nvSpPr>
            <p:cNvPr id="80" name="Shape1_20220225_151823">
              <a:extLst>
                <a:ext uri="{FF2B5EF4-FFF2-40B4-BE49-F238E27FC236}">
                  <a16:creationId xmlns:a16="http://schemas.microsoft.com/office/drawing/2014/main" id="{C4FFB1A3-7181-7D4F-34CB-715C754FD492}"/>
                </a:ext>
              </a:extLst>
            </p:cNvPr>
            <p:cNvSpPr/>
            <p:nvPr/>
          </p:nvSpPr>
          <p:spPr>
            <a:xfrm>
              <a:off x="2222188" y="3931515"/>
              <a:ext cx="109063" cy="88486"/>
            </a:xfrm>
            <a:prstGeom prst="triangle">
              <a:avLst/>
            </a:prstGeom>
            <a:solidFill>
              <a:schemeClr val="accent2"/>
            </a:solidFill>
            <a:ln w="9525" cap="flat" cmpd="sng" algn="ctr">
              <a:solidFill>
                <a:schemeClr val="accent2"/>
              </a:solid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81" name="Straight Connector 80">
              <a:extLst>
                <a:ext uri="{FF2B5EF4-FFF2-40B4-BE49-F238E27FC236}">
                  <a16:creationId xmlns:a16="http://schemas.microsoft.com/office/drawing/2014/main" id="{1B59EF49-DF40-13A6-53BD-A4792D6E2F66}"/>
                </a:ext>
              </a:extLst>
            </p:cNvPr>
            <p:cNvCxnSpPr>
              <a:cxnSpLocks/>
            </p:cNvCxnSpPr>
            <p:nvPr/>
          </p:nvCxnSpPr>
          <p:spPr>
            <a:xfrm flipV="1">
              <a:off x="2276719" y="3864172"/>
              <a:ext cx="0" cy="214914"/>
            </a:xfrm>
            <a:prstGeom prst="line">
              <a:avLst/>
            </a:prstGeom>
            <a:grpFill/>
            <a:ln w="12700" cap="flat" cmpd="sng" algn="ctr">
              <a:solidFill>
                <a:schemeClr val="accent2"/>
              </a:solidFill>
              <a:prstDash val="solid"/>
            </a:ln>
            <a:effectLst/>
          </p:spPr>
        </p:cxnSp>
        <p:cxnSp>
          <p:nvCxnSpPr>
            <p:cNvPr id="82" name="Straight Connector 81">
              <a:extLst>
                <a:ext uri="{FF2B5EF4-FFF2-40B4-BE49-F238E27FC236}">
                  <a16:creationId xmlns:a16="http://schemas.microsoft.com/office/drawing/2014/main" id="{C251D4E5-FD55-1707-A079-49C8C1A411AF}"/>
                </a:ext>
              </a:extLst>
            </p:cNvPr>
            <p:cNvCxnSpPr>
              <a:cxnSpLocks/>
            </p:cNvCxnSpPr>
            <p:nvPr/>
          </p:nvCxnSpPr>
          <p:spPr>
            <a:xfrm rot="5400000" flipV="1">
              <a:off x="2276719" y="4035674"/>
              <a:ext cx="0" cy="86823"/>
            </a:xfrm>
            <a:prstGeom prst="line">
              <a:avLst/>
            </a:prstGeom>
            <a:grpFill/>
            <a:ln w="12700" cap="flat" cmpd="sng" algn="ctr">
              <a:solidFill>
                <a:schemeClr val="accent2"/>
              </a:solidFill>
              <a:prstDash val="solid"/>
            </a:ln>
            <a:effectLst/>
          </p:spPr>
        </p:cxnSp>
        <p:cxnSp>
          <p:nvCxnSpPr>
            <p:cNvPr id="83" name="Straight Connector 82">
              <a:extLst>
                <a:ext uri="{FF2B5EF4-FFF2-40B4-BE49-F238E27FC236}">
                  <a16:creationId xmlns:a16="http://schemas.microsoft.com/office/drawing/2014/main" id="{BFE89AAC-0967-E2A4-05CA-7BCE2A42548E}"/>
                </a:ext>
              </a:extLst>
            </p:cNvPr>
            <p:cNvCxnSpPr>
              <a:cxnSpLocks/>
            </p:cNvCxnSpPr>
            <p:nvPr/>
          </p:nvCxnSpPr>
          <p:spPr>
            <a:xfrm rot="5400000" flipV="1">
              <a:off x="2276719" y="3820760"/>
              <a:ext cx="0" cy="86823"/>
            </a:xfrm>
            <a:prstGeom prst="line">
              <a:avLst/>
            </a:prstGeom>
            <a:grpFill/>
            <a:ln w="12700" cap="flat" cmpd="sng" algn="ctr">
              <a:solidFill>
                <a:schemeClr val="accent2"/>
              </a:solidFill>
              <a:prstDash val="solid"/>
            </a:ln>
            <a:effectLst/>
          </p:spPr>
        </p:cxnSp>
      </p:grpSp>
      <p:grpSp>
        <p:nvGrpSpPr>
          <p:cNvPr id="84" name="Group 83">
            <a:extLst>
              <a:ext uri="{FF2B5EF4-FFF2-40B4-BE49-F238E27FC236}">
                <a16:creationId xmlns:a16="http://schemas.microsoft.com/office/drawing/2014/main" id="{60A057D1-D7E9-E5ED-CA5E-46902F3AC821}"/>
              </a:ext>
            </a:extLst>
          </p:cNvPr>
          <p:cNvGrpSpPr/>
          <p:nvPr/>
        </p:nvGrpSpPr>
        <p:grpSpPr>
          <a:xfrm>
            <a:off x="8103334" y="2264598"/>
            <a:ext cx="86976" cy="409131"/>
            <a:chOff x="8103334" y="2650678"/>
            <a:chExt cx="86976" cy="409131"/>
          </a:xfrm>
        </p:grpSpPr>
        <p:sp>
          <p:nvSpPr>
            <p:cNvPr id="85" name="Shape6_20220225_152033">
              <a:extLst>
                <a:ext uri="{FF2B5EF4-FFF2-40B4-BE49-F238E27FC236}">
                  <a16:creationId xmlns:a16="http://schemas.microsoft.com/office/drawing/2014/main" id="{55D31ADF-FDD1-2C99-9E76-5E6DCD4DCF7F}"/>
                </a:ext>
              </a:extLst>
            </p:cNvPr>
            <p:cNvSpPr/>
            <p:nvPr/>
          </p:nvSpPr>
          <p:spPr>
            <a:xfrm>
              <a:off x="8103334" y="2810952"/>
              <a:ext cx="86976" cy="91515"/>
            </a:xfrm>
            <a:prstGeom prst="ellipse">
              <a:avLst/>
            </a:prstGeom>
            <a:solidFill>
              <a:schemeClr val="accent1"/>
            </a:solidFill>
            <a:ln w="9525" cap="flat" cmpd="sng" algn="ctr">
              <a:no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86" name="Shape21_20220225_151744">
              <a:extLst>
                <a:ext uri="{FF2B5EF4-FFF2-40B4-BE49-F238E27FC236}">
                  <a16:creationId xmlns:a16="http://schemas.microsoft.com/office/drawing/2014/main" id="{B86557BE-478C-851D-91BB-F1E32CE65160}"/>
                </a:ext>
              </a:extLst>
            </p:cNvPr>
            <p:cNvCxnSpPr>
              <a:cxnSpLocks/>
            </p:cNvCxnSpPr>
            <p:nvPr/>
          </p:nvCxnSpPr>
          <p:spPr>
            <a:xfrm flipV="1">
              <a:off x="8146822" y="2650679"/>
              <a:ext cx="0" cy="409130"/>
            </a:xfrm>
            <a:prstGeom prst="line">
              <a:avLst/>
            </a:prstGeom>
            <a:solidFill>
              <a:schemeClr val="bg2">
                <a:lumMod val="20000"/>
                <a:lumOff val="80000"/>
              </a:schemeClr>
            </a:solidFill>
            <a:ln w="12700" cap="flat" cmpd="sng" algn="ctr">
              <a:solidFill>
                <a:schemeClr val="accent1"/>
              </a:solidFill>
              <a:prstDash val="solid"/>
            </a:ln>
            <a:effectLst/>
          </p:spPr>
        </p:cxnSp>
        <p:cxnSp>
          <p:nvCxnSpPr>
            <p:cNvPr id="87" name="Straight Connector 86">
              <a:extLst>
                <a:ext uri="{FF2B5EF4-FFF2-40B4-BE49-F238E27FC236}">
                  <a16:creationId xmlns:a16="http://schemas.microsoft.com/office/drawing/2014/main" id="{F5400F3B-0C93-9604-47CF-39A8DD9AF2A5}"/>
                </a:ext>
              </a:extLst>
            </p:cNvPr>
            <p:cNvCxnSpPr>
              <a:cxnSpLocks/>
            </p:cNvCxnSpPr>
            <p:nvPr/>
          </p:nvCxnSpPr>
          <p:spPr>
            <a:xfrm rot="5400000" flipV="1">
              <a:off x="8146822" y="3016396"/>
              <a:ext cx="0" cy="86823"/>
            </a:xfrm>
            <a:prstGeom prst="line">
              <a:avLst/>
            </a:prstGeom>
            <a:solidFill>
              <a:schemeClr val="bg2">
                <a:lumMod val="20000"/>
                <a:lumOff val="80000"/>
              </a:schemeClr>
            </a:solidFill>
            <a:ln w="12700" cap="flat" cmpd="sng" algn="ctr">
              <a:solidFill>
                <a:schemeClr val="accent1"/>
              </a:solidFill>
              <a:prstDash val="solid"/>
            </a:ln>
            <a:effectLst/>
          </p:spPr>
        </p:cxnSp>
        <p:cxnSp>
          <p:nvCxnSpPr>
            <p:cNvPr id="88" name="Straight Connector 87">
              <a:extLst>
                <a:ext uri="{FF2B5EF4-FFF2-40B4-BE49-F238E27FC236}">
                  <a16:creationId xmlns:a16="http://schemas.microsoft.com/office/drawing/2014/main" id="{BC964964-A630-23B0-B7D7-84F4CBE1B2AC}"/>
                </a:ext>
              </a:extLst>
            </p:cNvPr>
            <p:cNvCxnSpPr>
              <a:cxnSpLocks/>
            </p:cNvCxnSpPr>
            <p:nvPr/>
          </p:nvCxnSpPr>
          <p:spPr>
            <a:xfrm rot="5400000" flipV="1">
              <a:off x="8146822" y="2607266"/>
              <a:ext cx="0" cy="86823"/>
            </a:xfrm>
            <a:prstGeom prst="line">
              <a:avLst/>
            </a:prstGeom>
            <a:solidFill>
              <a:schemeClr val="bg2">
                <a:lumMod val="20000"/>
                <a:lumOff val="80000"/>
              </a:schemeClr>
            </a:solidFill>
            <a:ln w="12700" cap="flat" cmpd="sng" algn="ctr">
              <a:solidFill>
                <a:schemeClr val="accent1"/>
              </a:solidFill>
              <a:prstDash val="solid"/>
            </a:ln>
            <a:effectLst/>
          </p:spPr>
        </p:cxnSp>
      </p:grpSp>
      <p:grpSp>
        <p:nvGrpSpPr>
          <p:cNvPr id="89" name="Group 88">
            <a:extLst>
              <a:ext uri="{FF2B5EF4-FFF2-40B4-BE49-F238E27FC236}">
                <a16:creationId xmlns:a16="http://schemas.microsoft.com/office/drawing/2014/main" id="{48716863-59C0-8E11-1BFA-E96FA94CEDD0}"/>
              </a:ext>
            </a:extLst>
          </p:cNvPr>
          <p:cNvGrpSpPr/>
          <p:nvPr/>
        </p:nvGrpSpPr>
        <p:grpSpPr>
          <a:xfrm>
            <a:off x="6811206" y="2209001"/>
            <a:ext cx="86976" cy="409131"/>
            <a:chOff x="6811206" y="2595081"/>
            <a:chExt cx="86976" cy="409131"/>
          </a:xfrm>
        </p:grpSpPr>
        <p:sp>
          <p:nvSpPr>
            <p:cNvPr id="90" name="Shape5_20220225_152033">
              <a:extLst>
                <a:ext uri="{FF2B5EF4-FFF2-40B4-BE49-F238E27FC236}">
                  <a16:creationId xmlns:a16="http://schemas.microsoft.com/office/drawing/2014/main" id="{67972A98-6041-4F24-8050-9D3258CDC3FF}"/>
                </a:ext>
              </a:extLst>
            </p:cNvPr>
            <p:cNvSpPr/>
            <p:nvPr/>
          </p:nvSpPr>
          <p:spPr>
            <a:xfrm>
              <a:off x="6811206" y="2751326"/>
              <a:ext cx="86976" cy="91515"/>
            </a:xfrm>
            <a:prstGeom prst="ellipse">
              <a:avLst/>
            </a:prstGeom>
            <a:solidFill>
              <a:schemeClr val="accent1"/>
            </a:solidFill>
            <a:ln w="9525" cap="flat" cmpd="sng" algn="ctr">
              <a:no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91" name="Shape23_20220225_151744">
              <a:extLst>
                <a:ext uri="{FF2B5EF4-FFF2-40B4-BE49-F238E27FC236}">
                  <a16:creationId xmlns:a16="http://schemas.microsoft.com/office/drawing/2014/main" id="{AB2EA45A-2B25-49B5-6626-B5DBD171D223}"/>
                </a:ext>
              </a:extLst>
            </p:cNvPr>
            <p:cNvCxnSpPr>
              <a:cxnSpLocks/>
            </p:cNvCxnSpPr>
            <p:nvPr/>
          </p:nvCxnSpPr>
          <p:spPr>
            <a:xfrm flipV="1">
              <a:off x="6854694" y="2595082"/>
              <a:ext cx="0" cy="409130"/>
            </a:xfrm>
            <a:prstGeom prst="line">
              <a:avLst/>
            </a:prstGeom>
            <a:solidFill>
              <a:schemeClr val="bg2">
                <a:lumMod val="20000"/>
                <a:lumOff val="80000"/>
              </a:schemeClr>
            </a:solidFill>
            <a:ln w="12700" cap="flat" cmpd="sng" algn="ctr">
              <a:solidFill>
                <a:schemeClr val="accent1"/>
              </a:solidFill>
              <a:prstDash val="solid"/>
            </a:ln>
            <a:effectLst/>
          </p:spPr>
        </p:cxnSp>
        <p:cxnSp>
          <p:nvCxnSpPr>
            <p:cNvPr id="92" name="Straight Connector 91">
              <a:extLst>
                <a:ext uri="{FF2B5EF4-FFF2-40B4-BE49-F238E27FC236}">
                  <a16:creationId xmlns:a16="http://schemas.microsoft.com/office/drawing/2014/main" id="{135FE927-E817-5C04-9189-7A57DF2C4945}"/>
                </a:ext>
              </a:extLst>
            </p:cNvPr>
            <p:cNvCxnSpPr>
              <a:cxnSpLocks/>
            </p:cNvCxnSpPr>
            <p:nvPr/>
          </p:nvCxnSpPr>
          <p:spPr>
            <a:xfrm rot="5400000" flipV="1">
              <a:off x="6854694" y="2960799"/>
              <a:ext cx="0" cy="86826"/>
            </a:xfrm>
            <a:prstGeom prst="line">
              <a:avLst/>
            </a:prstGeom>
            <a:solidFill>
              <a:schemeClr val="bg2">
                <a:lumMod val="20000"/>
                <a:lumOff val="80000"/>
              </a:schemeClr>
            </a:solidFill>
            <a:ln w="12700" cap="flat" cmpd="sng" algn="ctr">
              <a:solidFill>
                <a:schemeClr val="accent1"/>
              </a:solidFill>
              <a:prstDash val="solid"/>
            </a:ln>
            <a:effectLst/>
          </p:spPr>
        </p:cxnSp>
        <p:cxnSp>
          <p:nvCxnSpPr>
            <p:cNvPr id="93" name="Straight Connector 92">
              <a:extLst>
                <a:ext uri="{FF2B5EF4-FFF2-40B4-BE49-F238E27FC236}">
                  <a16:creationId xmlns:a16="http://schemas.microsoft.com/office/drawing/2014/main" id="{77D9E437-E142-DF09-5CB8-9C96C93AA5F8}"/>
                </a:ext>
              </a:extLst>
            </p:cNvPr>
            <p:cNvCxnSpPr>
              <a:cxnSpLocks/>
            </p:cNvCxnSpPr>
            <p:nvPr/>
          </p:nvCxnSpPr>
          <p:spPr>
            <a:xfrm rot="5400000" flipV="1">
              <a:off x="6854694" y="2551668"/>
              <a:ext cx="0" cy="86826"/>
            </a:xfrm>
            <a:prstGeom prst="line">
              <a:avLst/>
            </a:prstGeom>
            <a:solidFill>
              <a:schemeClr val="bg2">
                <a:lumMod val="20000"/>
                <a:lumOff val="80000"/>
              </a:schemeClr>
            </a:solidFill>
            <a:ln w="12700" cap="flat" cmpd="sng" algn="ctr">
              <a:solidFill>
                <a:schemeClr val="accent1"/>
              </a:solidFill>
              <a:prstDash val="solid"/>
            </a:ln>
            <a:effectLst/>
          </p:spPr>
        </p:cxnSp>
      </p:grpSp>
      <p:grpSp>
        <p:nvGrpSpPr>
          <p:cNvPr id="94" name="Group 93">
            <a:extLst>
              <a:ext uri="{FF2B5EF4-FFF2-40B4-BE49-F238E27FC236}">
                <a16:creationId xmlns:a16="http://schemas.microsoft.com/office/drawing/2014/main" id="{FB40CD41-9ED0-827E-D884-722C05D79703}"/>
              </a:ext>
            </a:extLst>
          </p:cNvPr>
          <p:cNvGrpSpPr/>
          <p:nvPr/>
        </p:nvGrpSpPr>
        <p:grpSpPr>
          <a:xfrm>
            <a:off x="5506684" y="2282558"/>
            <a:ext cx="86976" cy="358695"/>
            <a:chOff x="5506684" y="2668638"/>
            <a:chExt cx="86976" cy="358695"/>
          </a:xfrm>
        </p:grpSpPr>
        <p:sp>
          <p:nvSpPr>
            <p:cNvPr id="95" name="Shape4_20220225_152033">
              <a:extLst>
                <a:ext uri="{FF2B5EF4-FFF2-40B4-BE49-F238E27FC236}">
                  <a16:creationId xmlns:a16="http://schemas.microsoft.com/office/drawing/2014/main" id="{E4D4E008-6DB1-4A03-B9D1-89BDB7AAD1EC}"/>
                </a:ext>
              </a:extLst>
            </p:cNvPr>
            <p:cNvSpPr/>
            <p:nvPr/>
          </p:nvSpPr>
          <p:spPr>
            <a:xfrm>
              <a:off x="5506684" y="2800407"/>
              <a:ext cx="86976" cy="91515"/>
            </a:xfrm>
            <a:prstGeom prst="ellipse">
              <a:avLst/>
            </a:prstGeom>
            <a:solidFill>
              <a:schemeClr val="accent1"/>
            </a:solidFill>
            <a:ln w="9525" cap="flat" cmpd="sng" algn="ctr">
              <a:no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96" name="Shape25_20220225_151744">
              <a:extLst>
                <a:ext uri="{FF2B5EF4-FFF2-40B4-BE49-F238E27FC236}">
                  <a16:creationId xmlns:a16="http://schemas.microsoft.com/office/drawing/2014/main" id="{D76399B9-57FF-4D0C-1A19-CBFC445F1D6F}"/>
                </a:ext>
              </a:extLst>
            </p:cNvPr>
            <p:cNvCxnSpPr>
              <a:cxnSpLocks/>
            </p:cNvCxnSpPr>
            <p:nvPr/>
          </p:nvCxnSpPr>
          <p:spPr>
            <a:xfrm flipV="1">
              <a:off x="5550172" y="2668638"/>
              <a:ext cx="0" cy="358695"/>
            </a:xfrm>
            <a:prstGeom prst="line">
              <a:avLst/>
            </a:prstGeom>
            <a:solidFill>
              <a:schemeClr val="bg2">
                <a:lumMod val="20000"/>
                <a:lumOff val="80000"/>
              </a:schemeClr>
            </a:solidFill>
            <a:ln w="12700" cap="flat" cmpd="sng" algn="ctr">
              <a:solidFill>
                <a:schemeClr val="accent1"/>
              </a:solidFill>
              <a:prstDash val="solid"/>
            </a:ln>
            <a:effectLst/>
          </p:spPr>
        </p:cxnSp>
        <p:cxnSp>
          <p:nvCxnSpPr>
            <p:cNvPr id="97" name="Straight Connector 96">
              <a:extLst>
                <a:ext uri="{FF2B5EF4-FFF2-40B4-BE49-F238E27FC236}">
                  <a16:creationId xmlns:a16="http://schemas.microsoft.com/office/drawing/2014/main" id="{087BBCA5-B9C6-A04F-D4BD-0C8C35845D88}"/>
                </a:ext>
              </a:extLst>
            </p:cNvPr>
            <p:cNvCxnSpPr>
              <a:cxnSpLocks/>
            </p:cNvCxnSpPr>
            <p:nvPr/>
          </p:nvCxnSpPr>
          <p:spPr>
            <a:xfrm rot="5400000" flipV="1">
              <a:off x="5550172" y="2983919"/>
              <a:ext cx="0" cy="86828"/>
            </a:xfrm>
            <a:prstGeom prst="line">
              <a:avLst/>
            </a:prstGeom>
            <a:solidFill>
              <a:schemeClr val="bg2">
                <a:lumMod val="20000"/>
                <a:lumOff val="80000"/>
              </a:schemeClr>
            </a:solidFill>
            <a:ln w="12700" cap="flat" cmpd="sng" algn="ctr">
              <a:solidFill>
                <a:schemeClr val="accent1"/>
              </a:solidFill>
              <a:prstDash val="solid"/>
            </a:ln>
            <a:effectLst/>
          </p:spPr>
        </p:cxnSp>
        <p:cxnSp>
          <p:nvCxnSpPr>
            <p:cNvPr id="98" name="Straight Connector 97">
              <a:extLst>
                <a:ext uri="{FF2B5EF4-FFF2-40B4-BE49-F238E27FC236}">
                  <a16:creationId xmlns:a16="http://schemas.microsoft.com/office/drawing/2014/main" id="{3B77D923-4467-5ED8-D8E3-957FE77BA35C}"/>
                </a:ext>
              </a:extLst>
            </p:cNvPr>
            <p:cNvCxnSpPr>
              <a:cxnSpLocks/>
            </p:cNvCxnSpPr>
            <p:nvPr/>
          </p:nvCxnSpPr>
          <p:spPr>
            <a:xfrm rot="5400000" flipV="1">
              <a:off x="5550172" y="2625224"/>
              <a:ext cx="0" cy="86828"/>
            </a:xfrm>
            <a:prstGeom prst="line">
              <a:avLst/>
            </a:prstGeom>
            <a:solidFill>
              <a:schemeClr val="bg2">
                <a:lumMod val="20000"/>
                <a:lumOff val="80000"/>
              </a:schemeClr>
            </a:solidFill>
            <a:ln w="12700" cap="flat" cmpd="sng" algn="ctr">
              <a:solidFill>
                <a:schemeClr val="accent1"/>
              </a:solidFill>
              <a:prstDash val="solid"/>
            </a:ln>
            <a:effectLst/>
          </p:spPr>
        </p:cxnSp>
      </p:grpSp>
      <p:grpSp>
        <p:nvGrpSpPr>
          <p:cNvPr id="99" name="Group 98">
            <a:extLst>
              <a:ext uri="{FF2B5EF4-FFF2-40B4-BE49-F238E27FC236}">
                <a16:creationId xmlns:a16="http://schemas.microsoft.com/office/drawing/2014/main" id="{72C99EB8-9B92-950C-C320-87B7F2A6AB07}"/>
              </a:ext>
            </a:extLst>
          </p:cNvPr>
          <p:cNvGrpSpPr/>
          <p:nvPr/>
        </p:nvGrpSpPr>
        <p:grpSpPr>
          <a:xfrm>
            <a:off x="2911457" y="2322325"/>
            <a:ext cx="88301" cy="390885"/>
            <a:chOff x="2911457" y="2708405"/>
            <a:chExt cx="88301" cy="390885"/>
          </a:xfrm>
        </p:grpSpPr>
        <p:sp>
          <p:nvSpPr>
            <p:cNvPr id="100" name="Shape2_20220225_152033">
              <a:extLst>
                <a:ext uri="{FF2B5EF4-FFF2-40B4-BE49-F238E27FC236}">
                  <a16:creationId xmlns:a16="http://schemas.microsoft.com/office/drawing/2014/main" id="{96BD46F7-387F-23E5-1C9D-92D83B02B6B9}"/>
                </a:ext>
              </a:extLst>
            </p:cNvPr>
            <p:cNvSpPr/>
            <p:nvPr/>
          </p:nvSpPr>
          <p:spPr>
            <a:xfrm>
              <a:off x="2912782" y="2860035"/>
              <a:ext cx="86976" cy="91515"/>
            </a:xfrm>
            <a:prstGeom prst="ellipse">
              <a:avLst/>
            </a:prstGeom>
            <a:solidFill>
              <a:schemeClr val="accent1"/>
            </a:solidFill>
            <a:ln w="9525" cap="flat" cmpd="sng" algn="ctr">
              <a:no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101" name="Shape27_20220225_151744">
              <a:extLst>
                <a:ext uri="{FF2B5EF4-FFF2-40B4-BE49-F238E27FC236}">
                  <a16:creationId xmlns:a16="http://schemas.microsoft.com/office/drawing/2014/main" id="{BAEE4B9D-C49D-DAAD-8E81-BDDB906EC92F}"/>
                </a:ext>
              </a:extLst>
            </p:cNvPr>
            <p:cNvCxnSpPr>
              <a:cxnSpLocks/>
            </p:cNvCxnSpPr>
            <p:nvPr/>
          </p:nvCxnSpPr>
          <p:spPr>
            <a:xfrm flipV="1">
              <a:off x="2954980" y="2708405"/>
              <a:ext cx="0" cy="390885"/>
            </a:xfrm>
            <a:prstGeom prst="line">
              <a:avLst/>
            </a:prstGeom>
            <a:solidFill>
              <a:schemeClr val="bg2">
                <a:lumMod val="20000"/>
                <a:lumOff val="80000"/>
              </a:schemeClr>
            </a:solidFill>
            <a:ln w="12700" cap="flat" cmpd="sng" algn="ctr">
              <a:solidFill>
                <a:schemeClr val="accent1"/>
              </a:solidFill>
              <a:prstDash val="solid"/>
            </a:ln>
            <a:effectLst/>
          </p:spPr>
        </p:cxnSp>
        <p:grpSp>
          <p:nvGrpSpPr>
            <p:cNvPr id="102" name="Shape0_20220225_151744">
              <a:extLst>
                <a:ext uri="{FF2B5EF4-FFF2-40B4-BE49-F238E27FC236}">
                  <a16:creationId xmlns:a16="http://schemas.microsoft.com/office/drawing/2014/main" id="{D1F7069F-04FE-4B91-3754-F66FB372785D}"/>
                </a:ext>
              </a:extLst>
            </p:cNvPr>
            <p:cNvGrpSpPr/>
            <p:nvPr/>
          </p:nvGrpSpPr>
          <p:grpSpPr>
            <a:xfrm>
              <a:off x="2911457" y="2708405"/>
              <a:ext cx="87047" cy="390883"/>
              <a:chOff x="5217216" y="1885495"/>
              <a:chExt cx="41923" cy="318057"/>
            </a:xfrm>
            <a:solidFill>
              <a:schemeClr val="bg2">
                <a:lumMod val="20000"/>
                <a:lumOff val="80000"/>
              </a:schemeClr>
            </a:solidFill>
          </p:grpSpPr>
          <p:cxnSp>
            <p:nvCxnSpPr>
              <p:cNvPr id="103" name="Straight Connector 102">
                <a:extLst>
                  <a:ext uri="{FF2B5EF4-FFF2-40B4-BE49-F238E27FC236}">
                    <a16:creationId xmlns:a16="http://schemas.microsoft.com/office/drawing/2014/main" id="{C0E7E190-70DB-136F-949C-452BA590B5A9}"/>
                  </a:ext>
                </a:extLst>
              </p:cNvPr>
              <p:cNvCxnSpPr>
                <a:cxnSpLocks/>
              </p:cNvCxnSpPr>
              <p:nvPr/>
            </p:nvCxnSpPr>
            <p:spPr>
              <a:xfrm rot="5400000" flipV="1">
                <a:off x="5238124" y="2182644"/>
                <a:ext cx="0" cy="41816"/>
              </a:xfrm>
              <a:prstGeom prst="line">
                <a:avLst/>
              </a:prstGeom>
              <a:grpFill/>
              <a:ln w="12700" cap="flat" cmpd="sng" algn="ctr">
                <a:solidFill>
                  <a:schemeClr val="accent1"/>
                </a:solidFill>
                <a:prstDash val="solid"/>
              </a:ln>
              <a:effectLst/>
            </p:spPr>
          </p:cxnSp>
          <p:cxnSp>
            <p:nvCxnSpPr>
              <p:cNvPr id="104" name="Straight Connector 103">
                <a:extLst>
                  <a:ext uri="{FF2B5EF4-FFF2-40B4-BE49-F238E27FC236}">
                    <a16:creationId xmlns:a16="http://schemas.microsoft.com/office/drawing/2014/main" id="{BEA6D9BB-4454-1CA7-B98D-8C767181F107}"/>
                  </a:ext>
                </a:extLst>
              </p:cNvPr>
              <p:cNvCxnSpPr>
                <a:cxnSpLocks/>
              </p:cNvCxnSpPr>
              <p:nvPr/>
            </p:nvCxnSpPr>
            <p:spPr>
              <a:xfrm rot="5400000" flipV="1">
                <a:off x="5238231" y="1864587"/>
                <a:ext cx="0" cy="41816"/>
              </a:xfrm>
              <a:prstGeom prst="line">
                <a:avLst/>
              </a:prstGeom>
              <a:grpFill/>
              <a:ln w="12700" cap="flat" cmpd="sng" algn="ctr">
                <a:solidFill>
                  <a:schemeClr val="accent1"/>
                </a:solidFill>
                <a:prstDash val="solid"/>
              </a:ln>
              <a:effectLst/>
            </p:spPr>
          </p:cxnSp>
        </p:grpSp>
      </p:grpSp>
      <p:grpSp>
        <p:nvGrpSpPr>
          <p:cNvPr id="105" name="Group 104">
            <a:extLst>
              <a:ext uri="{FF2B5EF4-FFF2-40B4-BE49-F238E27FC236}">
                <a16:creationId xmlns:a16="http://schemas.microsoft.com/office/drawing/2014/main" id="{420D8DCF-94CE-8CE4-08A0-344B97E77EF5}"/>
              </a:ext>
            </a:extLst>
          </p:cNvPr>
          <p:cNvGrpSpPr/>
          <p:nvPr/>
        </p:nvGrpSpPr>
        <p:grpSpPr>
          <a:xfrm>
            <a:off x="4201038" y="2475873"/>
            <a:ext cx="88075" cy="358695"/>
            <a:chOff x="4201038" y="2861953"/>
            <a:chExt cx="88075" cy="358695"/>
          </a:xfrm>
        </p:grpSpPr>
        <p:sp>
          <p:nvSpPr>
            <p:cNvPr id="106" name="Shape3_20220225_152033">
              <a:extLst>
                <a:ext uri="{FF2B5EF4-FFF2-40B4-BE49-F238E27FC236}">
                  <a16:creationId xmlns:a16="http://schemas.microsoft.com/office/drawing/2014/main" id="{BBD1E948-D64C-4C06-243B-B1DF9E4BF9A5}"/>
                </a:ext>
              </a:extLst>
            </p:cNvPr>
            <p:cNvSpPr/>
            <p:nvPr/>
          </p:nvSpPr>
          <p:spPr>
            <a:xfrm>
              <a:off x="4201588" y="2986936"/>
              <a:ext cx="86976" cy="91515"/>
            </a:xfrm>
            <a:prstGeom prst="ellipse">
              <a:avLst/>
            </a:prstGeom>
            <a:solidFill>
              <a:schemeClr val="accent1"/>
            </a:solidFill>
            <a:ln w="9525" cap="flat" cmpd="sng" algn="ctr">
              <a:no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107" name="Shape5_20220225_151744">
              <a:extLst>
                <a:ext uri="{FF2B5EF4-FFF2-40B4-BE49-F238E27FC236}">
                  <a16:creationId xmlns:a16="http://schemas.microsoft.com/office/drawing/2014/main" id="{2220ED4D-8272-18AE-58AD-00943DBFB156}"/>
                </a:ext>
              </a:extLst>
            </p:cNvPr>
            <p:cNvCxnSpPr>
              <a:cxnSpLocks/>
            </p:cNvCxnSpPr>
            <p:nvPr/>
          </p:nvCxnSpPr>
          <p:spPr>
            <a:xfrm rot="5400000" flipV="1">
              <a:off x="4245076" y="3176610"/>
              <a:ext cx="0" cy="88075"/>
            </a:xfrm>
            <a:prstGeom prst="line">
              <a:avLst/>
            </a:prstGeom>
            <a:solidFill>
              <a:schemeClr val="bg2">
                <a:lumMod val="20000"/>
                <a:lumOff val="80000"/>
              </a:schemeClr>
            </a:solidFill>
            <a:ln w="12700" cap="flat" cmpd="sng" algn="ctr">
              <a:solidFill>
                <a:schemeClr val="accent1"/>
              </a:solidFill>
              <a:prstDash val="solid"/>
            </a:ln>
            <a:effectLst/>
          </p:spPr>
        </p:cxnSp>
        <p:cxnSp>
          <p:nvCxnSpPr>
            <p:cNvPr id="108" name="Shape6_20220225_151744">
              <a:extLst>
                <a:ext uri="{FF2B5EF4-FFF2-40B4-BE49-F238E27FC236}">
                  <a16:creationId xmlns:a16="http://schemas.microsoft.com/office/drawing/2014/main" id="{788781B3-1056-772E-C58C-861A18E86DD9}"/>
                </a:ext>
              </a:extLst>
            </p:cNvPr>
            <p:cNvCxnSpPr>
              <a:cxnSpLocks/>
            </p:cNvCxnSpPr>
            <p:nvPr/>
          </p:nvCxnSpPr>
          <p:spPr>
            <a:xfrm rot="5400000" flipV="1">
              <a:off x="4245076" y="2817916"/>
              <a:ext cx="0" cy="88075"/>
            </a:xfrm>
            <a:prstGeom prst="line">
              <a:avLst/>
            </a:prstGeom>
            <a:solidFill>
              <a:schemeClr val="bg2">
                <a:lumMod val="20000"/>
                <a:lumOff val="80000"/>
              </a:schemeClr>
            </a:solidFill>
            <a:ln w="12700" cap="flat" cmpd="sng" algn="ctr">
              <a:solidFill>
                <a:schemeClr val="accent1"/>
              </a:solidFill>
              <a:prstDash val="solid"/>
            </a:ln>
            <a:effectLst/>
          </p:spPr>
        </p:cxnSp>
        <p:cxnSp>
          <p:nvCxnSpPr>
            <p:cNvPr id="109" name="Shape28_20220225_151744">
              <a:extLst>
                <a:ext uri="{FF2B5EF4-FFF2-40B4-BE49-F238E27FC236}">
                  <a16:creationId xmlns:a16="http://schemas.microsoft.com/office/drawing/2014/main" id="{2FFEB84F-588A-4215-60DA-CA8FE41F57D5}"/>
                </a:ext>
              </a:extLst>
            </p:cNvPr>
            <p:cNvCxnSpPr>
              <a:cxnSpLocks/>
            </p:cNvCxnSpPr>
            <p:nvPr/>
          </p:nvCxnSpPr>
          <p:spPr>
            <a:xfrm flipV="1">
              <a:off x="4245076" y="2861953"/>
              <a:ext cx="0" cy="358695"/>
            </a:xfrm>
            <a:prstGeom prst="line">
              <a:avLst/>
            </a:prstGeom>
            <a:solidFill>
              <a:schemeClr val="bg1"/>
            </a:solidFill>
            <a:ln w="12700" cap="flat" cmpd="sng" algn="ctr">
              <a:solidFill>
                <a:schemeClr val="accent1"/>
              </a:solidFill>
              <a:prstDash val="solid"/>
            </a:ln>
            <a:effectLst/>
          </p:spPr>
        </p:cxnSp>
      </p:grpSp>
      <p:grpSp>
        <p:nvGrpSpPr>
          <p:cNvPr id="110" name="Group 109">
            <a:extLst>
              <a:ext uri="{FF2B5EF4-FFF2-40B4-BE49-F238E27FC236}">
                <a16:creationId xmlns:a16="http://schemas.microsoft.com/office/drawing/2014/main" id="{32A01FC9-3030-DE4E-4810-9239ED301CB8}"/>
              </a:ext>
            </a:extLst>
          </p:cNvPr>
          <p:cNvGrpSpPr/>
          <p:nvPr/>
        </p:nvGrpSpPr>
        <p:grpSpPr>
          <a:xfrm>
            <a:off x="2239084" y="2539819"/>
            <a:ext cx="88075" cy="295563"/>
            <a:chOff x="2239084" y="2925899"/>
            <a:chExt cx="88075" cy="295563"/>
          </a:xfrm>
        </p:grpSpPr>
        <p:sp>
          <p:nvSpPr>
            <p:cNvPr id="111" name="Shape1_20220225_152033">
              <a:extLst>
                <a:ext uri="{FF2B5EF4-FFF2-40B4-BE49-F238E27FC236}">
                  <a16:creationId xmlns:a16="http://schemas.microsoft.com/office/drawing/2014/main" id="{C559C031-A4DC-7D61-D35B-E7C5A36A1CAF}"/>
                </a:ext>
              </a:extLst>
            </p:cNvPr>
            <p:cNvSpPr/>
            <p:nvPr/>
          </p:nvSpPr>
          <p:spPr>
            <a:xfrm>
              <a:off x="2239634" y="3014488"/>
              <a:ext cx="86976" cy="91515"/>
            </a:xfrm>
            <a:prstGeom prst="ellipse">
              <a:avLst/>
            </a:prstGeom>
            <a:solidFill>
              <a:schemeClr val="accent1"/>
            </a:solidFill>
            <a:ln w="9525" cap="flat" cmpd="sng" algn="ctr">
              <a:no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112" name="Shape9_20220225_151744">
              <a:extLst>
                <a:ext uri="{FF2B5EF4-FFF2-40B4-BE49-F238E27FC236}">
                  <a16:creationId xmlns:a16="http://schemas.microsoft.com/office/drawing/2014/main" id="{C2609027-1C7A-A9D9-7F25-15107C4B583D}"/>
                </a:ext>
              </a:extLst>
            </p:cNvPr>
            <p:cNvCxnSpPr>
              <a:cxnSpLocks/>
            </p:cNvCxnSpPr>
            <p:nvPr/>
          </p:nvCxnSpPr>
          <p:spPr>
            <a:xfrm rot="5400000" flipV="1">
              <a:off x="2283122" y="3177423"/>
              <a:ext cx="0" cy="88075"/>
            </a:xfrm>
            <a:prstGeom prst="line">
              <a:avLst/>
            </a:prstGeom>
            <a:solidFill>
              <a:schemeClr val="bg2">
                <a:lumMod val="20000"/>
                <a:lumOff val="80000"/>
              </a:schemeClr>
            </a:solidFill>
            <a:ln w="12700" cap="flat" cmpd="sng" algn="ctr">
              <a:solidFill>
                <a:schemeClr val="accent1"/>
              </a:solidFill>
              <a:prstDash val="solid"/>
            </a:ln>
            <a:effectLst/>
          </p:spPr>
        </p:cxnSp>
        <p:cxnSp>
          <p:nvCxnSpPr>
            <p:cNvPr id="113" name="Shape10_20220225_151744">
              <a:extLst>
                <a:ext uri="{FF2B5EF4-FFF2-40B4-BE49-F238E27FC236}">
                  <a16:creationId xmlns:a16="http://schemas.microsoft.com/office/drawing/2014/main" id="{7DCCC317-7FBC-637C-7975-4DCEC4CDDCF5}"/>
                </a:ext>
              </a:extLst>
            </p:cNvPr>
            <p:cNvCxnSpPr>
              <a:cxnSpLocks/>
            </p:cNvCxnSpPr>
            <p:nvPr/>
          </p:nvCxnSpPr>
          <p:spPr>
            <a:xfrm rot="5400000" flipV="1">
              <a:off x="2283122" y="2881864"/>
              <a:ext cx="0" cy="88075"/>
            </a:xfrm>
            <a:prstGeom prst="line">
              <a:avLst/>
            </a:prstGeom>
            <a:solidFill>
              <a:schemeClr val="bg2">
                <a:lumMod val="20000"/>
                <a:lumOff val="80000"/>
              </a:schemeClr>
            </a:solidFill>
            <a:ln w="12700" cap="flat" cmpd="sng" algn="ctr">
              <a:solidFill>
                <a:schemeClr val="accent1"/>
              </a:solidFill>
              <a:prstDash val="solid"/>
            </a:ln>
            <a:effectLst/>
          </p:spPr>
        </p:cxnSp>
        <p:cxnSp>
          <p:nvCxnSpPr>
            <p:cNvPr id="114" name="Shape29_20220225_151744">
              <a:extLst>
                <a:ext uri="{FF2B5EF4-FFF2-40B4-BE49-F238E27FC236}">
                  <a16:creationId xmlns:a16="http://schemas.microsoft.com/office/drawing/2014/main" id="{5EF9B52E-0607-DFBC-04FD-BC4632CDE12F}"/>
                </a:ext>
              </a:extLst>
            </p:cNvPr>
            <p:cNvCxnSpPr>
              <a:cxnSpLocks/>
            </p:cNvCxnSpPr>
            <p:nvPr/>
          </p:nvCxnSpPr>
          <p:spPr>
            <a:xfrm flipV="1">
              <a:off x="2283122" y="2925899"/>
              <a:ext cx="0" cy="295563"/>
            </a:xfrm>
            <a:prstGeom prst="line">
              <a:avLst/>
            </a:prstGeom>
            <a:solidFill>
              <a:schemeClr val="bg1"/>
            </a:solidFill>
            <a:ln w="12700" cap="flat" cmpd="sng" algn="ctr">
              <a:solidFill>
                <a:schemeClr val="accent1"/>
              </a:solidFill>
              <a:prstDash val="solid"/>
            </a:ln>
            <a:effectLst/>
          </p:spPr>
        </p:cxnSp>
      </p:grpSp>
      <p:cxnSp>
        <p:nvCxnSpPr>
          <p:cNvPr id="128" name="Shape2_20220225_170544">
            <a:extLst>
              <a:ext uri="{FF2B5EF4-FFF2-40B4-BE49-F238E27FC236}">
                <a16:creationId xmlns:a16="http://schemas.microsoft.com/office/drawing/2014/main" id="{A8D25754-C9D9-4832-8028-2C8A6ACB0499}"/>
              </a:ext>
            </a:extLst>
          </p:cNvPr>
          <p:cNvCxnSpPr>
            <a:cxnSpLocks/>
          </p:cNvCxnSpPr>
          <p:nvPr/>
        </p:nvCxnSpPr>
        <p:spPr>
          <a:xfrm flipH="1">
            <a:off x="1336916" y="4351862"/>
            <a:ext cx="8434170" cy="0"/>
          </a:xfrm>
          <a:prstGeom prst="line">
            <a:avLst/>
          </a:prstGeom>
          <a:noFill/>
          <a:ln w="6350" cap="sq" cmpd="sng" algn="ctr">
            <a:solidFill>
              <a:schemeClr val="bg1">
                <a:lumMod val="85000"/>
              </a:schemeClr>
            </a:solidFill>
            <a:prstDash val="solid"/>
            <a:miter lim="800000"/>
          </a:ln>
          <a:effectLst/>
        </p:spPr>
      </p:cxnSp>
      <p:sp>
        <p:nvSpPr>
          <p:cNvPr id="129" name="TextBox 128">
            <a:extLst>
              <a:ext uri="{FF2B5EF4-FFF2-40B4-BE49-F238E27FC236}">
                <a16:creationId xmlns:a16="http://schemas.microsoft.com/office/drawing/2014/main" id="{9F461121-373B-13BF-4B8B-373D3CBDD4FA}"/>
              </a:ext>
            </a:extLst>
          </p:cNvPr>
          <p:cNvSpPr txBox="1"/>
          <p:nvPr/>
        </p:nvSpPr>
        <p:spPr>
          <a:xfrm>
            <a:off x="1288522" y="4499002"/>
            <a:ext cx="660760"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0</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130" name="TextBox 129">
            <a:extLst>
              <a:ext uri="{FF2B5EF4-FFF2-40B4-BE49-F238E27FC236}">
                <a16:creationId xmlns:a16="http://schemas.microsoft.com/office/drawing/2014/main" id="{11B2355B-D300-DAB2-6102-558B216FC65A}"/>
              </a:ext>
            </a:extLst>
          </p:cNvPr>
          <p:cNvSpPr txBox="1"/>
          <p:nvPr/>
        </p:nvSpPr>
        <p:spPr>
          <a:xfrm>
            <a:off x="2215037" y="4508282"/>
            <a:ext cx="139212" cy="16703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131" name="TextBox 130">
            <a:extLst>
              <a:ext uri="{FF2B5EF4-FFF2-40B4-BE49-F238E27FC236}">
                <a16:creationId xmlns:a16="http://schemas.microsoft.com/office/drawing/2014/main" id="{2DC6001B-7ADD-9625-3665-6AF92D6D46CA}"/>
              </a:ext>
            </a:extLst>
          </p:cNvPr>
          <p:cNvSpPr txBox="1"/>
          <p:nvPr/>
        </p:nvSpPr>
        <p:spPr>
          <a:xfrm>
            <a:off x="2873729" y="4508282"/>
            <a:ext cx="139212" cy="16703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132" name="TextBox 131">
            <a:extLst>
              <a:ext uri="{FF2B5EF4-FFF2-40B4-BE49-F238E27FC236}">
                <a16:creationId xmlns:a16="http://schemas.microsoft.com/office/drawing/2014/main" id="{3278E066-3C10-493E-5B2E-B968C5825F87}"/>
              </a:ext>
            </a:extLst>
          </p:cNvPr>
          <p:cNvSpPr txBox="1"/>
          <p:nvPr/>
        </p:nvSpPr>
        <p:spPr>
          <a:xfrm>
            <a:off x="4191305" y="4508282"/>
            <a:ext cx="139212" cy="16703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8</a:t>
            </a:r>
          </a:p>
        </p:txBody>
      </p:sp>
      <p:sp>
        <p:nvSpPr>
          <p:cNvPr id="133" name="TextBox 132">
            <a:extLst>
              <a:ext uri="{FF2B5EF4-FFF2-40B4-BE49-F238E27FC236}">
                <a16:creationId xmlns:a16="http://schemas.microsoft.com/office/drawing/2014/main" id="{90B4D6CB-5A4E-9B14-AA01-CD9ACBBDA253}"/>
              </a:ext>
            </a:extLst>
          </p:cNvPr>
          <p:cNvSpPr txBox="1"/>
          <p:nvPr/>
        </p:nvSpPr>
        <p:spPr>
          <a:xfrm>
            <a:off x="5432242" y="4508282"/>
            <a:ext cx="224003" cy="16703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12</a:t>
            </a:r>
          </a:p>
        </p:txBody>
      </p:sp>
      <p:sp>
        <p:nvSpPr>
          <p:cNvPr id="134" name="TextBox 133">
            <a:extLst>
              <a:ext uri="{FF2B5EF4-FFF2-40B4-BE49-F238E27FC236}">
                <a16:creationId xmlns:a16="http://schemas.microsoft.com/office/drawing/2014/main" id="{01C47ED9-582C-F67E-9336-A0AEEC54A660}"/>
              </a:ext>
            </a:extLst>
          </p:cNvPr>
          <p:cNvSpPr txBox="1"/>
          <p:nvPr/>
        </p:nvSpPr>
        <p:spPr>
          <a:xfrm>
            <a:off x="6750565" y="4508282"/>
            <a:ext cx="224003" cy="16703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16</a:t>
            </a:r>
          </a:p>
        </p:txBody>
      </p:sp>
      <p:sp>
        <p:nvSpPr>
          <p:cNvPr id="135" name="TextBox 134">
            <a:extLst>
              <a:ext uri="{FF2B5EF4-FFF2-40B4-BE49-F238E27FC236}">
                <a16:creationId xmlns:a16="http://schemas.microsoft.com/office/drawing/2014/main" id="{CBF669BE-1795-5BB8-5718-D18C374A6AD8}"/>
              </a:ext>
            </a:extLst>
          </p:cNvPr>
          <p:cNvSpPr txBox="1"/>
          <p:nvPr/>
        </p:nvSpPr>
        <p:spPr>
          <a:xfrm>
            <a:off x="8021823" y="4508282"/>
            <a:ext cx="224003" cy="16703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136" name="TextBox 135">
            <a:extLst>
              <a:ext uri="{FF2B5EF4-FFF2-40B4-BE49-F238E27FC236}">
                <a16:creationId xmlns:a16="http://schemas.microsoft.com/office/drawing/2014/main" id="{07C6C704-7017-3468-159C-9F5A07AFB155}"/>
              </a:ext>
            </a:extLst>
          </p:cNvPr>
          <p:cNvSpPr txBox="1"/>
          <p:nvPr/>
        </p:nvSpPr>
        <p:spPr>
          <a:xfrm>
            <a:off x="9340147" y="4508282"/>
            <a:ext cx="224003" cy="16703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24</a:t>
            </a:r>
          </a:p>
        </p:txBody>
      </p:sp>
      <p:sp>
        <p:nvSpPr>
          <p:cNvPr id="137" name="TextBox 136">
            <a:extLst>
              <a:ext uri="{FF2B5EF4-FFF2-40B4-BE49-F238E27FC236}">
                <a16:creationId xmlns:a16="http://schemas.microsoft.com/office/drawing/2014/main" id="{8E928FC1-B5B9-ABE1-C0E1-0F730B557953}"/>
              </a:ext>
            </a:extLst>
          </p:cNvPr>
          <p:cNvSpPr txBox="1"/>
          <p:nvPr/>
        </p:nvSpPr>
        <p:spPr>
          <a:xfrm>
            <a:off x="5265323" y="4736641"/>
            <a:ext cx="543971"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Study time (weeks)</a:t>
            </a:r>
          </a:p>
        </p:txBody>
      </p:sp>
      <p:sp>
        <p:nvSpPr>
          <p:cNvPr id="138" name="TextBox 137">
            <a:extLst>
              <a:ext uri="{FF2B5EF4-FFF2-40B4-BE49-F238E27FC236}">
                <a16:creationId xmlns:a16="http://schemas.microsoft.com/office/drawing/2014/main" id="{B247BDED-90D1-60AC-5426-4D5C0753AC21}"/>
              </a:ext>
            </a:extLst>
          </p:cNvPr>
          <p:cNvSpPr txBox="1"/>
          <p:nvPr/>
        </p:nvSpPr>
        <p:spPr>
          <a:xfrm>
            <a:off x="1504543" y="5058490"/>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22</a:t>
            </a:r>
          </a:p>
        </p:txBody>
      </p:sp>
      <p:sp>
        <p:nvSpPr>
          <p:cNvPr id="139" name="TextBox 138">
            <a:extLst>
              <a:ext uri="{FF2B5EF4-FFF2-40B4-BE49-F238E27FC236}">
                <a16:creationId xmlns:a16="http://schemas.microsoft.com/office/drawing/2014/main" id="{4611AE6B-AC4E-EB6F-BAA8-5FBBDF596925}"/>
              </a:ext>
            </a:extLst>
          </p:cNvPr>
          <p:cNvSpPr txBox="1"/>
          <p:nvPr/>
        </p:nvSpPr>
        <p:spPr>
          <a:xfrm>
            <a:off x="2167116" y="5058490"/>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19</a:t>
            </a:r>
          </a:p>
        </p:txBody>
      </p:sp>
      <p:sp>
        <p:nvSpPr>
          <p:cNvPr id="140" name="TextBox 139">
            <a:extLst>
              <a:ext uri="{FF2B5EF4-FFF2-40B4-BE49-F238E27FC236}">
                <a16:creationId xmlns:a16="http://schemas.microsoft.com/office/drawing/2014/main" id="{EF8FC343-5840-6EDF-6ED2-65B83BC25E74}"/>
              </a:ext>
            </a:extLst>
          </p:cNvPr>
          <p:cNvSpPr txBox="1"/>
          <p:nvPr/>
        </p:nvSpPr>
        <p:spPr>
          <a:xfrm>
            <a:off x="2810939" y="5058490"/>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141" name="TextBox 140">
            <a:extLst>
              <a:ext uri="{FF2B5EF4-FFF2-40B4-BE49-F238E27FC236}">
                <a16:creationId xmlns:a16="http://schemas.microsoft.com/office/drawing/2014/main" id="{AD2EB3F3-3BB9-5BF6-B0D5-05E7703ABF09}"/>
              </a:ext>
            </a:extLst>
          </p:cNvPr>
          <p:cNvSpPr txBox="1"/>
          <p:nvPr/>
        </p:nvSpPr>
        <p:spPr>
          <a:xfrm>
            <a:off x="4160381" y="5058490"/>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21</a:t>
            </a:r>
          </a:p>
        </p:txBody>
      </p:sp>
      <p:sp>
        <p:nvSpPr>
          <p:cNvPr id="142" name="TextBox 141">
            <a:extLst>
              <a:ext uri="{FF2B5EF4-FFF2-40B4-BE49-F238E27FC236}">
                <a16:creationId xmlns:a16="http://schemas.microsoft.com/office/drawing/2014/main" id="{4F930840-6836-00A3-30DF-2649BAF19715}"/>
              </a:ext>
            </a:extLst>
          </p:cNvPr>
          <p:cNvSpPr txBox="1"/>
          <p:nvPr/>
        </p:nvSpPr>
        <p:spPr>
          <a:xfrm>
            <a:off x="5453227" y="5058490"/>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143" name="TextBox 142">
            <a:extLst>
              <a:ext uri="{FF2B5EF4-FFF2-40B4-BE49-F238E27FC236}">
                <a16:creationId xmlns:a16="http://schemas.microsoft.com/office/drawing/2014/main" id="{0FD91AB1-8850-B2A7-09AB-065ED0E903A1}"/>
              </a:ext>
            </a:extLst>
          </p:cNvPr>
          <p:cNvSpPr txBox="1"/>
          <p:nvPr/>
        </p:nvSpPr>
        <p:spPr>
          <a:xfrm>
            <a:off x="6759417" y="5058490"/>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144" name="TextBox 143">
            <a:extLst>
              <a:ext uri="{FF2B5EF4-FFF2-40B4-BE49-F238E27FC236}">
                <a16:creationId xmlns:a16="http://schemas.microsoft.com/office/drawing/2014/main" id="{FE6EE939-18C6-7DC6-25C5-53368EB1D34C}"/>
              </a:ext>
            </a:extLst>
          </p:cNvPr>
          <p:cNvSpPr txBox="1"/>
          <p:nvPr/>
        </p:nvSpPr>
        <p:spPr>
          <a:xfrm>
            <a:off x="8042863" y="5058490"/>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145" name="TextBox 144">
            <a:extLst>
              <a:ext uri="{FF2B5EF4-FFF2-40B4-BE49-F238E27FC236}">
                <a16:creationId xmlns:a16="http://schemas.microsoft.com/office/drawing/2014/main" id="{1D2B44E3-3AB1-68A1-C97C-F5D6F8A526FD}"/>
              </a:ext>
            </a:extLst>
          </p:cNvPr>
          <p:cNvSpPr txBox="1"/>
          <p:nvPr/>
        </p:nvSpPr>
        <p:spPr>
          <a:xfrm>
            <a:off x="9360712" y="5058490"/>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21</a:t>
            </a:r>
          </a:p>
        </p:txBody>
      </p:sp>
      <p:sp>
        <p:nvSpPr>
          <p:cNvPr id="146" name="TextBox 145">
            <a:extLst>
              <a:ext uri="{FF2B5EF4-FFF2-40B4-BE49-F238E27FC236}">
                <a16:creationId xmlns:a16="http://schemas.microsoft.com/office/drawing/2014/main" id="{58A2DFDC-6B93-EFD9-C8E0-C63C0944F7E7}"/>
              </a:ext>
            </a:extLst>
          </p:cNvPr>
          <p:cNvSpPr txBox="1"/>
          <p:nvPr/>
        </p:nvSpPr>
        <p:spPr>
          <a:xfrm>
            <a:off x="1504543" y="5304642"/>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43</a:t>
            </a:r>
          </a:p>
        </p:txBody>
      </p:sp>
      <p:sp>
        <p:nvSpPr>
          <p:cNvPr id="147" name="TextBox 146">
            <a:extLst>
              <a:ext uri="{FF2B5EF4-FFF2-40B4-BE49-F238E27FC236}">
                <a16:creationId xmlns:a16="http://schemas.microsoft.com/office/drawing/2014/main" id="{1C98DDD2-6907-3E47-9228-CA9BD6C8B159}"/>
              </a:ext>
            </a:extLst>
          </p:cNvPr>
          <p:cNvSpPr txBox="1"/>
          <p:nvPr/>
        </p:nvSpPr>
        <p:spPr>
          <a:xfrm>
            <a:off x="2167118" y="5304642"/>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38</a:t>
            </a:r>
          </a:p>
        </p:txBody>
      </p:sp>
      <p:sp>
        <p:nvSpPr>
          <p:cNvPr id="148" name="TextBox 147">
            <a:extLst>
              <a:ext uri="{FF2B5EF4-FFF2-40B4-BE49-F238E27FC236}">
                <a16:creationId xmlns:a16="http://schemas.microsoft.com/office/drawing/2014/main" id="{FDD4F378-9182-D03D-2D45-79EDBC10C78C}"/>
              </a:ext>
            </a:extLst>
          </p:cNvPr>
          <p:cNvSpPr txBox="1"/>
          <p:nvPr/>
        </p:nvSpPr>
        <p:spPr>
          <a:xfrm>
            <a:off x="2810939" y="5304642"/>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43</a:t>
            </a:r>
          </a:p>
        </p:txBody>
      </p:sp>
      <p:sp>
        <p:nvSpPr>
          <p:cNvPr id="149" name="TextBox 148">
            <a:extLst>
              <a:ext uri="{FF2B5EF4-FFF2-40B4-BE49-F238E27FC236}">
                <a16:creationId xmlns:a16="http://schemas.microsoft.com/office/drawing/2014/main" id="{FAB1145E-1711-91F0-A6C3-31CFEB48AF3A}"/>
              </a:ext>
            </a:extLst>
          </p:cNvPr>
          <p:cNvSpPr txBox="1"/>
          <p:nvPr/>
        </p:nvSpPr>
        <p:spPr>
          <a:xfrm>
            <a:off x="4160381" y="5304642"/>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42</a:t>
            </a:r>
          </a:p>
        </p:txBody>
      </p:sp>
      <p:sp>
        <p:nvSpPr>
          <p:cNvPr id="150" name="TextBox 149">
            <a:extLst>
              <a:ext uri="{FF2B5EF4-FFF2-40B4-BE49-F238E27FC236}">
                <a16:creationId xmlns:a16="http://schemas.microsoft.com/office/drawing/2014/main" id="{16341297-843C-4937-C3B9-81E7A3B95154}"/>
              </a:ext>
            </a:extLst>
          </p:cNvPr>
          <p:cNvSpPr txBox="1"/>
          <p:nvPr/>
        </p:nvSpPr>
        <p:spPr>
          <a:xfrm>
            <a:off x="5453227" y="5304642"/>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42</a:t>
            </a:r>
          </a:p>
        </p:txBody>
      </p:sp>
      <p:sp>
        <p:nvSpPr>
          <p:cNvPr id="151" name="TextBox 150">
            <a:extLst>
              <a:ext uri="{FF2B5EF4-FFF2-40B4-BE49-F238E27FC236}">
                <a16:creationId xmlns:a16="http://schemas.microsoft.com/office/drawing/2014/main" id="{F6FDC3D1-8DE9-CED0-F1DA-6C0BAD223CA9}"/>
              </a:ext>
            </a:extLst>
          </p:cNvPr>
          <p:cNvSpPr txBox="1"/>
          <p:nvPr/>
        </p:nvSpPr>
        <p:spPr>
          <a:xfrm>
            <a:off x="6759421" y="5304642"/>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40</a:t>
            </a:r>
          </a:p>
        </p:txBody>
      </p:sp>
      <p:sp>
        <p:nvSpPr>
          <p:cNvPr id="152" name="TextBox 151">
            <a:extLst>
              <a:ext uri="{FF2B5EF4-FFF2-40B4-BE49-F238E27FC236}">
                <a16:creationId xmlns:a16="http://schemas.microsoft.com/office/drawing/2014/main" id="{35A57530-3B7F-43A3-FFDF-5E090E55035A}"/>
              </a:ext>
            </a:extLst>
          </p:cNvPr>
          <p:cNvSpPr txBox="1"/>
          <p:nvPr/>
        </p:nvSpPr>
        <p:spPr>
          <a:xfrm>
            <a:off x="8042860" y="5304642"/>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43</a:t>
            </a:r>
          </a:p>
        </p:txBody>
      </p:sp>
      <p:sp>
        <p:nvSpPr>
          <p:cNvPr id="153" name="TextBox 152">
            <a:extLst>
              <a:ext uri="{FF2B5EF4-FFF2-40B4-BE49-F238E27FC236}">
                <a16:creationId xmlns:a16="http://schemas.microsoft.com/office/drawing/2014/main" id="{D0615B52-EF79-A18E-39FB-D280DE0266A5}"/>
              </a:ext>
            </a:extLst>
          </p:cNvPr>
          <p:cNvSpPr txBox="1"/>
          <p:nvPr/>
        </p:nvSpPr>
        <p:spPr>
          <a:xfrm>
            <a:off x="9360712" y="5304642"/>
            <a:ext cx="224003"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43</a:t>
            </a:r>
          </a:p>
        </p:txBody>
      </p:sp>
      <p:sp>
        <p:nvSpPr>
          <p:cNvPr id="154" name="TextBox 153">
            <a:extLst>
              <a:ext uri="{FF2B5EF4-FFF2-40B4-BE49-F238E27FC236}">
                <a16:creationId xmlns:a16="http://schemas.microsoft.com/office/drawing/2014/main" id="{E67D09DE-5F23-01F4-6464-B8A3DB6FBF8A}"/>
              </a:ext>
            </a:extLst>
          </p:cNvPr>
          <p:cNvSpPr txBox="1"/>
          <p:nvPr/>
        </p:nvSpPr>
        <p:spPr>
          <a:xfrm>
            <a:off x="323978" y="5058490"/>
            <a:ext cx="727954" cy="185599"/>
          </a:xfrm>
          <a:prstGeom prst="rect">
            <a:avLst/>
          </a:prstGeom>
          <a:noFill/>
        </p:spPr>
        <p:txBody>
          <a:bodyPr wrap="none" lIns="27000" tIns="0" rIns="27000" bIns="0" rtlCol="0" anchor="ctr">
            <a:no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Placebo </a:t>
            </a:r>
          </a:p>
        </p:txBody>
      </p:sp>
      <p:sp>
        <p:nvSpPr>
          <p:cNvPr id="155" name="TextBox 154">
            <a:extLst>
              <a:ext uri="{FF2B5EF4-FFF2-40B4-BE49-F238E27FC236}">
                <a16:creationId xmlns:a16="http://schemas.microsoft.com/office/drawing/2014/main" id="{6ABB458F-40B1-F664-4591-6858479E2901}"/>
              </a:ext>
            </a:extLst>
          </p:cNvPr>
          <p:cNvSpPr txBox="1"/>
          <p:nvPr/>
        </p:nvSpPr>
        <p:spPr>
          <a:xfrm>
            <a:off x="324081" y="5327645"/>
            <a:ext cx="996728" cy="167039"/>
          </a:xfrm>
          <a:prstGeom prst="rect">
            <a:avLst/>
          </a:prstGeom>
          <a:noFill/>
        </p:spPr>
        <p:txBody>
          <a:bodyPr wrap="none" lIns="27000" tIns="0" rIns="27000" bIns="0" rtlCol="0" anchor="ctr">
            <a:noAutofit/>
          </a:bodyPr>
          <a:lstStyle/>
          <a:p>
            <a:pPr marL="0" marR="0" lvl="0" indent="0" algn="l"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a:t>
            </a:r>
          </a:p>
        </p:txBody>
      </p:sp>
      <p:sp>
        <p:nvSpPr>
          <p:cNvPr id="156" name="TextBox 155">
            <a:extLst>
              <a:ext uri="{FF2B5EF4-FFF2-40B4-BE49-F238E27FC236}">
                <a16:creationId xmlns:a16="http://schemas.microsoft.com/office/drawing/2014/main" id="{6257E6BB-468F-F3BF-4895-F4392BCD29A1}"/>
              </a:ext>
            </a:extLst>
          </p:cNvPr>
          <p:cNvSpPr txBox="1"/>
          <p:nvPr/>
        </p:nvSpPr>
        <p:spPr>
          <a:xfrm>
            <a:off x="451432" y="4828614"/>
            <a:ext cx="825544" cy="185599"/>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Number at risk</a:t>
            </a:r>
          </a:p>
        </p:txBody>
      </p:sp>
      <p:grpSp>
        <p:nvGrpSpPr>
          <p:cNvPr id="157" name="Shape0_20220225_170544">
            <a:extLst>
              <a:ext uri="{FF2B5EF4-FFF2-40B4-BE49-F238E27FC236}">
                <a16:creationId xmlns:a16="http://schemas.microsoft.com/office/drawing/2014/main" id="{A95D23A8-96A8-FD74-8574-B5ED19458EC2}"/>
              </a:ext>
            </a:extLst>
          </p:cNvPr>
          <p:cNvGrpSpPr/>
          <p:nvPr/>
        </p:nvGrpSpPr>
        <p:grpSpPr>
          <a:xfrm>
            <a:off x="1618904" y="4351858"/>
            <a:ext cx="8170956" cy="66115"/>
            <a:chOff x="1458579" y="1485342"/>
            <a:chExt cx="3943072" cy="1926931"/>
          </a:xfrm>
        </p:grpSpPr>
        <p:cxnSp>
          <p:nvCxnSpPr>
            <p:cNvPr id="158" name="Straight Connector 157">
              <a:extLst>
                <a:ext uri="{FF2B5EF4-FFF2-40B4-BE49-F238E27FC236}">
                  <a16:creationId xmlns:a16="http://schemas.microsoft.com/office/drawing/2014/main" id="{478844A9-6A39-94C3-EC39-ECF40E4045E9}"/>
                </a:ext>
              </a:extLst>
            </p:cNvPr>
            <p:cNvCxnSpPr>
              <a:cxnSpLocks/>
            </p:cNvCxnSpPr>
            <p:nvPr/>
          </p:nvCxnSpPr>
          <p:spPr>
            <a:xfrm>
              <a:off x="1458579" y="1485342"/>
              <a:ext cx="0" cy="1926931"/>
            </a:xfrm>
            <a:prstGeom prst="line">
              <a:avLst/>
            </a:prstGeom>
            <a:noFill/>
            <a:ln w="6350" cap="sq" cmpd="sng" algn="ctr">
              <a:solidFill>
                <a:schemeClr val="bg1">
                  <a:lumMod val="85000"/>
                </a:schemeClr>
              </a:solidFill>
              <a:prstDash val="solid"/>
              <a:miter lim="800000"/>
            </a:ln>
            <a:effectLst/>
          </p:spPr>
        </p:cxnSp>
        <p:cxnSp>
          <p:nvCxnSpPr>
            <p:cNvPr id="159" name="Straight Connector 158">
              <a:extLst>
                <a:ext uri="{FF2B5EF4-FFF2-40B4-BE49-F238E27FC236}">
                  <a16:creationId xmlns:a16="http://schemas.microsoft.com/office/drawing/2014/main" id="{F6543CD0-CD5C-E202-E0AE-04118DADC4C0}"/>
                </a:ext>
              </a:extLst>
            </p:cNvPr>
            <p:cNvCxnSpPr>
              <a:cxnSpLocks/>
            </p:cNvCxnSpPr>
            <p:nvPr/>
          </p:nvCxnSpPr>
          <p:spPr>
            <a:xfrm>
              <a:off x="1784195" y="1485342"/>
              <a:ext cx="0" cy="1926931"/>
            </a:xfrm>
            <a:prstGeom prst="line">
              <a:avLst/>
            </a:prstGeom>
            <a:noFill/>
            <a:ln w="6350" cap="sq" cmpd="sng" algn="ctr">
              <a:solidFill>
                <a:schemeClr val="bg1">
                  <a:lumMod val="85000"/>
                </a:schemeClr>
              </a:solidFill>
              <a:prstDash val="solid"/>
              <a:miter lim="800000"/>
            </a:ln>
            <a:effectLst/>
          </p:spPr>
        </p:cxnSp>
        <p:cxnSp>
          <p:nvCxnSpPr>
            <p:cNvPr id="160" name="Straight Connector 159">
              <a:extLst>
                <a:ext uri="{FF2B5EF4-FFF2-40B4-BE49-F238E27FC236}">
                  <a16:creationId xmlns:a16="http://schemas.microsoft.com/office/drawing/2014/main" id="{687BAD69-8F9B-89C6-99CC-D3E1A490B115}"/>
                </a:ext>
              </a:extLst>
            </p:cNvPr>
            <p:cNvCxnSpPr>
              <a:cxnSpLocks/>
            </p:cNvCxnSpPr>
            <p:nvPr/>
          </p:nvCxnSpPr>
          <p:spPr>
            <a:xfrm>
              <a:off x="2091968" y="1485342"/>
              <a:ext cx="0" cy="1926931"/>
            </a:xfrm>
            <a:prstGeom prst="line">
              <a:avLst/>
            </a:prstGeom>
            <a:noFill/>
            <a:ln w="6350" cap="sq" cmpd="sng" algn="ctr">
              <a:solidFill>
                <a:schemeClr val="bg1">
                  <a:lumMod val="85000"/>
                </a:schemeClr>
              </a:solidFill>
              <a:prstDash val="solid"/>
              <a:miter lim="800000"/>
            </a:ln>
            <a:effectLst/>
          </p:spPr>
        </p:cxnSp>
        <p:cxnSp>
          <p:nvCxnSpPr>
            <p:cNvPr id="161" name="Straight Connector 160">
              <a:extLst>
                <a:ext uri="{FF2B5EF4-FFF2-40B4-BE49-F238E27FC236}">
                  <a16:creationId xmlns:a16="http://schemas.microsoft.com/office/drawing/2014/main" id="{9CBA2811-4852-20EA-F462-3C49A36042D2}"/>
                </a:ext>
              </a:extLst>
            </p:cNvPr>
            <p:cNvCxnSpPr>
              <a:cxnSpLocks/>
            </p:cNvCxnSpPr>
            <p:nvPr/>
          </p:nvCxnSpPr>
          <p:spPr>
            <a:xfrm>
              <a:off x="2725358" y="1485342"/>
              <a:ext cx="0" cy="1926931"/>
            </a:xfrm>
            <a:prstGeom prst="line">
              <a:avLst/>
            </a:prstGeom>
            <a:noFill/>
            <a:ln w="6350" cap="sq" cmpd="sng" algn="ctr">
              <a:solidFill>
                <a:schemeClr val="bg1">
                  <a:lumMod val="85000"/>
                </a:schemeClr>
              </a:solidFill>
              <a:prstDash val="solid"/>
              <a:miter lim="800000"/>
            </a:ln>
            <a:effectLst/>
          </p:spPr>
        </p:cxnSp>
        <p:cxnSp>
          <p:nvCxnSpPr>
            <p:cNvPr id="162" name="Straight Connector 161">
              <a:extLst>
                <a:ext uri="{FF2B5EF4-FFF2-40B4-BE49-F238E27FC236}">
                  <a16:creationId xmlns:a16="http://schemas.microsoft.com/office/drawing/2014/main" id="{DEAD7465-C6C7-C9BC-9CBF-AE12E7AB1478}"/>
                </a:ext>
              </a:extLst>
            </p:cNvPr>
            <p:cNvCxnSpPr>
              <a:cxnSpLocks/>
            </p:cNvCxnSpPr>
            <p:nvPr/>
          </p:nvCxnSpPr>
          <p:spPr>
            <a:xfrm>
              <a:off x="3345366" y="1485342"/>
              <a:ext cx="0" cy="1926931"/>
            </a:xfrm>
            <a:prstGeom prst="line">
              <a:avLst/>
            </a:prstGeom>
            <a:noFill/>
            <a:ln w="6350" cap="sq" cmpd="sng" algn="ctr">
              <a:solidFill>
                <a:schemeClr val="bg1">
                  <a:lumMod val="85000"/>
                </a:schemeClr>
              </a:solidFill>
              <a:prstDash val="solid"/>
              <a:miter lim="800000"/>
            </a:ln>
            <a:effectLst/>
          </p:spPr>
        </p:cxnSp>
        <p:cxnSp>
          <p:nvCxnSpPr>
            <p:cNvPr id="163" name="Straight Connector 162">
              <a:extLst>
                <a:ext uri="{FF2B5EF4-FFF2-40B4-BE49-F238E27FC236}">
                  <a16:creationId xmlns:a16="http://schemas.microsoft.com/office/drawing/2014/main" id="{42E1807E-12BE-1774-D63E-6FB40EA5D007}"/>
                </a:ext>
              </a:extLst>
            </p:cNvPr>
            <p:cNvCxnSpPr>
              <a:cxnSpLocks/>
            </p:cNvCxnSpPr>
            <p:nvPr/>
          </p:nvCxnSpPr>
          <p:spPr>
            <a:xfrm>
              <a:off x="3978756" y="1485342"/>
              <a:ext cx="0" cy="1926931"/>
            </a:xfrm>
            <a:prstGeom prst="line">
              <a:avLst/>
            </a:prstGeom>
            <a:noFill/>
            <a:ln w="6350" cap="sq" cmpd="sng" algn="ctr">
              <a:solidFill>
                <a:schemeClr val="bg1">
                  <a:lumMod val="85000"/>
                </a:schemeClr>
              </a:solidFill>
              <a:prstDash val="solid"/>
              <a:miter lim="800000"/>
            </a:ln>
            <a:effectLst/>
          </p:spPr>
        </p:cxnSp>
        <p:cxnSp>
          <p:nvCxnSpPr>
            <p:cNvPr id="164" name="Straight Connector 163">
              <a:extLst>
                <a:ext uri="{FF2B5EF4-FFF2-40B4-BE49-F238E27FC236}">
                  <a16:creationId xmlns:a16="http://schemas.microsoft.com/office/drawing/2014/main" id="{BEE95B60-1E84-69ED-61FF-4DA5BD0C3853}"/>
                </a:ext>
              </a:extLst>
            </p:cNvPr>
            <p:cNvCxnSpPr>
              <a:cxnSpLocks/>
            </p:cNvCxnSpPr>
            <p:nvPr/>
          </p:nvCxnSpPr>
          <p:spPr>
            <a:xfrm>
              <a:off x="4603224" y="1485342"/>
              <a:ext cx="0" cy="1926931"/>
            </a:xfrm>
            <a:prstGeom prst="line">
              <a:avLst/>
            </a:prstGeom>
            <a:noFill/>
            <a:ln w="6350" cap="sq" cmpd="sng" algn="ctr">
              <a:solidFill>
                <a:schemeClr val="bg1">
                  <a:lumMod val="85000"/>
                </a:schemeClr>
              </a:solidFill>
              <a:prstDash val="solid"/>
              <a:miter lim="800000"/>
            </a:ln>
            <a:effectLst/>
          </p:spPr>
        </p:cxnSp>
        <p:cxnSp>
          <p:nvCxnSpPr>
            <p:cNvPr id="165" name="Straight Connector 164">
              <a:extLst>
                <a:ext uri="{FF2B5EF4-FFF2-40B4-BE49-F238E27FC236}">
                  <a16:creationId xmlns:a16="http://schemas.microsoft.com/office/drawing/2014/main" id="{2C362B2B-3183-073A-B81A-1341EFB6F4EA}"/>
                </a:ext>
              </a:extLst>
            </p:cNvPr>
            <p:cNvCxnSpPr>
              <a:cxnSpLocks/>
            </p:cNvCxnSpPr>
            <p:nvPr/>
          </p:nvCxnSpPr>
          <p:spPr>
            <a:xfrm>
              <a:off x="5232153" y="1485342"/>
              <a:ext cx="0" cy="1926931"/>
            </a:xfrm>
            <a:prstGeom prst="line">
              <a:avLst/>
            </a:prstGeom>
            <a:noFill/>
            <a:ln w="6350" cap="sq" cmpd="sng" algn="ctr">
              <a:solidFill>
                <a:schemeClr val="bg1">
                  <a:lumMod val="85000"/>
                </a:schemeClr>
              </a:solidFill>
              <a:prstDash val="solid"/>
              <a:miter lim="800000"/>
            </a:ln>
            <a:effectLst/>
          </p:spPr>
        </p:cxnSp>
        <p:cxnSp>
          <p:nvCxnSpPr>
            <p:cNvPr id="166" name="Straight Connector 165">
              <a:extLst>
                <a:ext uri="{FF2B5EF4-FFF2-40B4-BE49-F238E27FC236}">
                  <a16:creationId xmlns:a16="http://schemas.microsoft.com/office/drawing/2014/main" id="{1F5ED0F2-B171-AC3F-7593-7907540C6576}"/>
                </a:ext>
              </a:extLst>
            </p:cNvPr>
            <p:cNvCxnSpPr>
              <a:cxnSpLocks/>
            </p:cNvCxnSpPr>
            <p:nvPr/>
          </p:nvCxnSpPr>
          <p:spPr>
            <a:xfrm>
              <a:off x="5401651" y="1485342"/>
              <a:ext cx="0" cy="1926931"/>
            </a:xfrm>
            <a:prstGeom prst="line">
              <a:avLst/>
            </a:prstGeom>
            <a:noFill/>
            <a:ln w="6350" cap="sq" cmpd="sng" algn="ctr">
              <a:solidFill>
                <a:schemeClr val="bg1">
                  <a:lumMod val="85000"/>
                </a:schemeClr>
              </a:solidFill>
              <a:prstDash val="solid"/>
              <a:miter lim="800000"/>
            </a:ln>
            <a:effectLst/>
          </p:spPr>
        </p:cxnSp>
      </p:grpSp>
      <p:sp>
        <p:nvSpPr>
          <p:cNvPr id="167" name="Shape0_20220225_152033">
            <a:extLst>
              <a:ext uri="{FF2B5EF4-FFF2-40B4-BE49-F238E27FC236}">
                <a16:creationId xmlns:a16="http://schemas.microsoft.com/office/drawing/2014/main" id="{7CB4513D-1A68-20E5-558C-F3EBCED9A7EE}"/>
              </a:ext>
            </a:extLst>
          </p:cNvPr>
          <p:cNvSpPr/>
          <p:nvPr/>
        </p:nvSpPr>
        <p:spPr>
          <a:xfrm>
            <a:off x="1586498" y="2673729"/>
            <a:ext cx="86976" cy="91515"/>
          </a:xfrm>
          <a:prstGeom prst="ellipse">
            <a:avLst/>
          </a:prstGeom>
          <a:solidFill>
            <a:schemeClr val="accent1"/>
          </a:solidFill>
          <a:ln w="9525" cap="flat" cmpd="sng" algn="ctr">
            <a:no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sp>
        <p:nvSpPr>
          <p:cNvPr id="168" name="TextBox 167">
            <a:extLst>
              <a:ext uri="{FF2B5EF4-FFF2-40B4-BE49-F238E27FC236}">
                <a16:creationId xmlns:a16="http://schemas.microsoft.com/office/drawing/2014/main" id="{7811A320-CA22-9454-97B9-D071A08FD8D1}"/>
              </a:ext>
            </a:extLst>
          </p:cNvPr>
          <p:cNvSpPr txBox="1"/>
          <p:nvPr/>
        </p:nvSpPr>
        <p:spPr>
          <a:xfrm>
            <a:off x="261451" y="5716498"/>
            <a:ext cx="11341100" cy="375552"/>
          </a:xfrm>
          <a:prstGeom prst="rect">
            <a:avLst/>
          </a:prstGeom>
          <a:noFill/>
        </p:spPr>
        <p:txBody>
          <a:bodyPr wrap="square">
            <a:spAutoFit/>
          </a:bodyPr>
          <a:lstStyle/>
          <a:p>
            <a:pPr lvl="0">
              <a:lnSpc>
                <a:spcPct val="107000"/>
              </a:lnSpc>
              <a:spcAft>
                <a:spcPts val="800"/>
              </a:spcAft>
              <a:defRPr/>
            </a:pPr>
            <a:r>
              <a:rPr kumimoji="0" lang="en-GB" sz="18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Key secondary endpoint: </a:t>
            </a:r>
            <a:r>
              <a:rPr kumimoji="0" lang="en-GB" sz="18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absolute </a:t>
            </a:r>
            <a:r>
              <a:rPr lang="en-GB" dirty="0">
                <a:solidFill>
                  <a:srgbClr val="000000"/>
                </a:solidFill>
                <a:latin typeface="Calibri Light" panose="020F0302020204030204" pitchFamily="34" charset="0"/>
                <a:ea typeface="Calibri Light" panose="020F0302020204030204" pitchFamily="34" charset="0"/>
                <a:cs typeface="Calibri Light" panose="020F0302020204030204" pitchFamily="34" charset="0"/>
              </a:rPr>
              <a:t>LS mean </a:t>
            </a:r>
            <a:r>
              <a:rPr kumimoji="0" lang="en-GB" sz="18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difference in LDL-C</a:t>
            </a:r>
            <a:r>
              <a:rPr kumimoji="0" lang="en-GB" sz="18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 </a:t>
            </a:r>
            <a:r>
              <a:rPr kumimoji="0" lang="en-GB" sz="18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(SE): −3.4 mmol/L (0.6) [–132.1 mg/dL (21.5)]; </a:t>
            </a:r>
            <a:r>
              <a:rPr kumimoji="0" lang="en-GB" sz="1800" b="0" i="1"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a:t>
            </a:r>
            <a:r>
              <a:rPr kumimoji="0" lang="en-GB" sz="18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&lt;0.001</a:t>
            </a:r>
          </a:p>
        </p:txBody>
      </p:sp>
      <p:sp>
        <p:nvSpPr>
          <p:cNvPr id="169" name="TextBox 168">
            <a:extLst>
              <a:ext uri="{FF2B5EF4-FFF2-40B4-BE49-F238E27FC236}">
                <a16:creationId xmlns:a16="http://schemas.microsoft.com/office/drawing/2014/main" id="{B3099C10-6315-40C4-CDBB-D807C5712632}"/>
              </a:ext>
            </a:extLst>
          </p:cNvPr>
          <p:cNvSpPr txBox="1"/>
          <p:nvPr/>
        </p:nvSpPr>
        <p:spPr>
          <a:xfrm>
            <a:off x="335562" y="5996033"/>
            <a:ext cx="8807547" cy="463846"/>
          </a:xfrm>
          <a:prstGeom prst="rect">
            <a:avLst/>
          </a:prstGeom>
          <a:noFill/>
        </p:spPr>
        <p:txBody>
          <a:bodyPr wrap="square" lIns="90000" tIns="46800" rIns="90000" bIns="46800" rtlCol="0" anchor="b" anchorCtr="0">
            <a:spAutoFit/>
          </a:bodyPr>
          <a:lstStyle>
            <a:defPPr>
              <a:defRPr lang="en-US"/>
            </a:defPPr>
            <a:lvl1pPr>
              <a:defRPr sz="800">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Light" panose="020F0302020204030204" pitchFamily="34" charset="0"/>
                <a:cs typeface="Calibri" panose="020F0502020204030204" pitchFamily="34" charset="0"/>
              </a:rPr>
              <a:t>LDL-C, low-density lipoprotein cholesterol; LS, least squares; SE, standard error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Light" panose="020F0302020204030204" pitchFamily="34" charset="0"/>
                <a:cs typeface="Calibri" panose="020F0502020204030204" pitchFamily="34" charset="0"/>
              </a:rPr>
              <a:t>Raal FJ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Light" panose="020F03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Light" panose="020F03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Light" panose="020F0302020204030204" pitchFamily="34" charset="0"/>
                <a:cs typeface="Calibri" panose="020F0502020204030204" pitchFamily="34" charset="0"/>
              </a:rPr>
              <a:t>N Engl J Med</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Light" panose="020F0302020204030204" pitchFamily="34" charset="0"/>
                <a:cs typeface="Calibri" panose="020F0502020204030204" pitchFamily="34" charset="0"/>
              </a:rPr>
              <a:t> 2020;383:711–20 </a:t>
            </a:r>
          </a:p>
        </p:txBody>
      </p:sp>
      <p:sp>
        <p:nvSpPr>
          <p:cNvPr id="3" name="Slide Number Placeholder 4">
            <a:extLst>
              <a:ext uri="{FF2B5EF4-FFF2-40B4-BE49-F238E27FC236}">
                <a16:creationId xmlns:a16="http://schemas.microsoft.com/office/drawing/2014/main" id="{C5C5D5CD-81F1-D7B4-4EE1-986FF4EC4FF7}"/>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37</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168689553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528BC8-8B35-25DC-1E2C-7D6390C4845B}"/>
              </a:ext>
            </a:extLst>
          </p:cNvPr>
          <p:cNvSpPr>
            <a:spLocks noGrp="1"/>
          </p:cNvSpPr>
          <p:nvPr>
            <p:ph type="title"/>
          </p:nvPr>
        </p:nvSpPr>
        <p:spPr/>
        <p:txBody>
          <a:bodyPr/>
          <a:lstStyle/>
          <a:p>
            <a:r>
              <a:rPr lang="en-GB" dirty="0"/>
              <a:t>Percentage change in LDL-C levels by type of </a:t>
            </a:r>
            <a:r>
              <a:rPr lang="en-GB" i="1" dirty="0"/>
              <a:t>LDLR</a:t>
            </a:r>
            <a:r>
              <a:rPr lang="en-GB" dirty="0"/>
              <a:t> variant</a:t>
            </a:r>
          </a:p>
        </p:txBody>
      </p:sp>
      <p:sp>
        <p:nvSpPr>
          <p:cNvPr id="221" name="Footer Placeholder 3">
            <a:extLst>
              <a:ext uri="{FF2B5EF4-FFF2-40B4-BE49-F238E27FC236}">
                <a16:creationId xmlns:a16="http://schemas.microsoft.com/office/drawing/2014/main" id="{00C4ABDF-4E3E-2FF8-DC17-1FCEFD0E43CA}"/>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pSp>
        <p:nvGrpSpPr>
          <p:cNvPr id="5" name="Group 4">
            <a:extLst>
              <a:ext uri="{FF2B5EF4-FFF2-40B4-BE49-F238E27FC236}">
                <a16:creationId xmlns:a16="http://schemas.microsoft.com/office/drawing/2014/main" id="{1C27A0E7-8360-C99D-CD08-72DA3D97E3B2}"/>
              </a:ext>
            </a:extLst>
          </p:cNvPr>
          <p:cNvGrpSpPr/>
          <p:nvPr/>
        </p:nvGrpSpPr>
        <p:grpSpPr>
          <a:xfrm>
            <a:off x="420171" y="1382429"/>
            <a:ext cx="8138942" cy="430892"/>
            <a:chOff x="373146" y="1340037"/>
            <a:chExt cx="8138942" cy="502119"/>
          </a:xfrm>
        </p:grpSpPr>
        <p:sp>
          <p:nvSpPr>
            <p:cNvPr id="6" name="TextBox 5">
              <a:extLst>
                <a:ext uri="{FF2B5EF4-FFF2-40B4-BE49-F238E27FC236}">
                  <a16:creationId xmlns:a16="http://schemas.microsoft.com/office/drawing/2014/main" id="{30068F6A-514F-725B-E706-3E9BC76E84C3}"/>
                </a:ext>
              </a:extLst>
            </p:cNvPr>
            <p:cNvSpPr txBox="1"/>
            <p:nvPr/>
          </p:nvSpPr>
          <p:spPr>
            <a:xfrm>
              <a:off x="373146" y="1340043"/>
              <a:ext cx="1508408" cy="502113"/>
            </a:xfrm>
            <a:prstGeom prst="rect">
              <a:avLst/>
            </a:prstGeom>
            <a:noFill/>
          </p:spPr>
          <p:txBody>
            <a:bodyPr wrap="square" lIns="27000" tIns="0" rIns="2700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Treatment and variant:</a:t>
              </a:r>
            </a:p>
          </p:txBody>
        </p:sp>
        <p:sp>
          <p:nvSpPr>
            <p:cNvPr id="7" name="TextBox 6">
              <a:extLst>
                <a:ext uri="{FF2B5EF4-FFF2-40B4-BE49-F238E27FC236}">
                  <a16:creationId xmlns:a16="http://schemas.microsoft.com/office/drawing/2014/main" id="{5E903440-987A-1345-058C-7BF35B67CFE6}"/>
                </a:ext>
              </a:extLst>
            </p:cNvPr>
            <p:cNvSpPr txBox="1"/>
            <p:nvPr/>
          </p:nvSpPr>
          <p:spPr>
            <a:xfrm>
              <a:off x="2315834" y="1340043"/>
              <a:ext cx="1020254" cy="502113"/>
            </a:xfrm>
            <a:prstGeom prst="rect">
              <a:avLst/>
            </a:prstGeom>
            <a:noFill/>
          </p:spPr>
          <p:txBody>
            <a:bodyPr wrap="square" lIns="27000" tIns="0" rIns="2700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Placebo </a:t>
              </a:r>
              <a:b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null–null</a:t>
              </a:r>
            </a:p>
          </p:txBody>
        </p:sp>
        <p:cxnSp>
          <p:nvCxnSpPr>
            <p:cNvPr id="8" name="Straight Connector 7">
              <a:extLst>
                <a:ext uri="{FF2B5EF4-FFF2-40B4-BE49-F238E27FC236}">
                  <a16:creationId xmlns:a16="http://schemas.microsoft.com/office/drawing/2014/main" id="{39451C89-5196-1EA4-6F98-AC1779B88322}"/>
                </a:ext>
              </a:extLst>
            </p:cNvPr>
            <p:cNvCxnSpPr>
              <a:cxnSpLocks/>
            </p:cNvCxnSpPr>
            <p:nvPr/>
          </p:nvCxnSpPr>
          <p:spPr>
            <a:xfrm flipV="1">
              <a:off x="2020973" y="1588066"/>
              <a:ext cx="245877" cy="6066"/>
            </a:xfrm>
            <a:prstGeom prst="line">
              <a:avLst/>
            </a:prstGeom>
            <a:solidFill>
              <a:schemeClr val="bg1">
                <a:lumMod val="50000"/>
              </a:schemeClr>
            </a:solidFill>
            <a:ln w="12700" cap="flat" cmpd="sng" algn="ctr">
              <a:solidFill>
                <a:schemeClr val="accent1"/>
              </a:solidFill>
              <a:prstDash val="solid"/>
            </a:ln>
            <a:effectLst/>
          </p:spPr>
        </p:cxnSp>
        <p:sp>
          <p:nvSpPr>
            <p:cNvPr id="9" name="Shape42_20220226_154047">
              <a:extLst>
                <a:ext uri="{FF2B5EF4-FFF2-40B4-BE49-F238E27FC236}">
                  <a16:creationId xmlns:a16="http://schemas.microsoft.com/office/drawing/2014/main" id="{F9FFC5A9-9A92-06CC-F29C-364812F97BAC}"/>
                </a:ext>
              </a:extLst>
            </p:cNvPr>
            <p:cNvSpPr txBox="1"/>
            <p:nvPr/>
          </p:nvSpPr>
          <p:spPr>
            <a:xfrm>
              <a:off x="3855032" y="1340037"/>
              <a:ext cx="1066685" cy="502113"/>
            </a:xfrm>
            <a:prstGeom prst="rect">
              <a:avLst/>
            </a:prstGeom>
            <a:noFill/>
          </p:spPr>
          <p:txBody>
            <a:bodyPr wrap="square" lIns="27000" tIns="0" rIns="2700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Placebo </a:t>
              </a:r>
              <a:b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non-null</a:t>
              </a:r>
            </a:p>
          </p:txBody>
        </p:sp>
        <p:sp>
          <p:nvSpPr>
            <p:cNvPr id="10" name="Shape8_20220226_154108">
              <a:extLst>
                <a:ext uri="{FF2B5EF4-FFF2-40B4-BE49-F238E27FC236}">
                  <a16:creationId xmlns:a16="http://schemas.microsoft.com/office/drawing/2014/main" id="{02053041-8095-2D5C-0101-E6D525D7DD48}"/>
                </a:ext>
              </a:extLst>
            </p:cNvPr>
            <p:cNvSpPr/>
            <p:nvPr/>
          </p:nvSpPr>
          <p:spPr>
            <a:xfrm>
              <a:off x="3588070" y="1489948"/>
              <a:ext cx="115955" cy="154355"/>
            </a:xfrm>
            <a:prstGeom prst="triangle">
              <a:avLst/>
            </a:prstGeom>
            <a:solidFill>
              <a:schemeClr val="accent1">
                <a:lumMod val="75000"/>
              </a:schemeClr>
            </a:solidFill>
            <a:ln w="9525" cap="flat" cmpd="sng" algn="ctr">
              <a:solidFill>
                <a:schemeClr val="accent1">
                  <a:lumMod val="75000"/>
                </a:schemeClr>
              </a:solid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11" name="Shape8_20220225_151744">
              <a:extLst>
                <a:ext uri="{FF2B5EF4-FFF2-40B4-BE49-F238E27FC236}">
                  <a16:creationId xmlns:a16="http://schemas.microsoft.com/office/drawing/2014/main" id="{A6C81286-24CA-0A00-3F83-C4EE8B2F5BCF}"/>
                </a:ext>
              </a:extLst>
            </p:cNvPr>
            <p:cNvCxnSpPr>
              <a:cxnSpLocks/>
            </p:cNvCxnSpPr>
            <p:nvPr/>
          </p:nvCxnSpPr>
          <p:spPr>
            <a:xfrm rot="5400000" flipV="1">
              <a:off x="3635183" y="1443001"/>
              <a:ext cx="0" cy="296180"/>
            </a:xfrm>
            <a:prstGeom prst="line">
              <a:avLst/>
            </a:prstGeom>
            <a:solidFill>
              <a:srgbClr val="C4E86B"/>
            </a:solidFill>
            <a:ln w="12700" cap="flat" cmpd="sng" algn="ctr">
              <a:solidFill>
                <a:schemeClr val="accent1">
                  <a:lumMod val="75000"/>
                </a:schemeClr>
              </a:solidFill>
              <a:prstDash val="solid"/>
            </a:ln>
            <a:effectLst/>
          </p:spPr>
        </p:cxnSp>
        <p:sp>
          <p:nvSpPr>
            <p:cNvPr id="12" name="Shape42_20220226_154047">
              <a:extLst>
                <a:ext uri="{FF2B5EF4-FFF2-40B4-BE49-F238E27FC236}">
                  <a16:creationId xmlns:a16="http://schemas.microsoft.com/office/drawing/2014/main" id="{F6FEE0D5-C0DE-CA60-F22B-B194041177A9}"/>
                </a:ext>
              </a:extLst>
            </p:cNvPr>
            <p:cNvSpPr txBox="1"/>
            <p:nvPr/>
          </p:nvSpPr>
          <p:spPr>
            <a:xfrm>
              <a:off x="7234581" y="1340037"/>
              <a:ext cx="1277507" cy="502113"/>
            </a:xfrm>
            <a:prstGeom prst="rect">
              <a:avLst/>
            </a:prstGeom>
            <a:noFill/>
          </p:spPr>
          <p:txBody>
            <a:bodyPr wrap="square" lIns="27000" tIns="0" rIns="2700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non-null</a:t>
              </a:r>
            </a:p>
          </p:txBody>
        </p:sp>
        <p:sp>
          <p:nvSpPr>
            <p:cNvPr id="13" name="Shape8_20220226_154108">
              <a:extLst>
                <a:ext uri="{FF2B5EF4-FFF2-40B4-BE49-F238E27FC236}">
                  <a16:creationId xmlns:a16="http://schemas.microsoft.com/office/drawing/2014/main" id="{705082AA-6A93-E8A4-725A-1442FFBF95AF}"/>
                </a:ext>
              </a:extLst>
            </p:cNvPr>
            <p:cNvSpPr/>
            <p:nvPr/>
          </p:nvSpPr>
          <p:spPr>
            <a:xfrm>
              <a:off x="6967622" y="1498759"/>
              <a:ext cx="107496" cy="145544"/>
            </a:xfrm>
            <a:prstGeom prst="triangle">
              <a:avLst/>
            </a:prstGeom>
            <a:solidFill>
              <a:schemeClr val="accent2">
                <a:lumMod val="50000"/>
              </a:schemeClr>
            </a:solidFill>
            <a:ln w="9525" cap="flat" cmpd="sng" algn="ctr">
              <a:solidFill>
                <a:schemeClr val="accent2">
                  <a:lumMod val="50000"/>
                </a:schemeClr>
              </a:solid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cxnSp>
          <p:nvCxnSpPr>
            <p:cNvPr id="14" name="Shape8_20220225_151744">
              <a:extLst>
                <a:ext uri="{FF2B5EF4-FFF2-40B4-BE49-F238E27FC236}">
                  <a16:creationId xmlns:a16="http://schemas.microsoft.com/office/drawing/2014/main" id="{07D8FB7E-55DB-1976-B3A4-32164A7437EA}"/>
                </a:ext>
              </a:extLst>
            </p:cNvPr>
            <p:cNvCxnSpPr>
              <a:cxnSpLocks/>
            </p:cNvCxnSpPr>
            <p:nvPr/>
          </p:nvCxnSpPr>
          <p:spPr>
            <a:xfrm rot="5400000" flipV="1">
              <a:off x="7014734" y="1443001"/>
              <a:ext cx="0" cy="296180"/>
            </a:xfrm>
            <a:prstGeom prst="line">
              <a:avLst/>
            </a:prstGeom>
            <a:solidFill>
              <a:srgbClr val="C4E86B"/>
            </a:solidFill>
            <a:ln w="12700" cap="flat" cmpd="sng" algn="ctr">
              <a:solidFill>
                <a:schemeClr val="accent2">
                  <a:lumMod val="50000"/>
                </a:schemeClr>
              </a:solidFill>
              <a:prstDash val="solid"/>
            </a:ln>
            <a:effectLst/>
          </p:spPr>
        </p:cxnSp>
        <p:sp>
          <p:nvSpPr>
            <p:cNvPr id="15" name="Shape42_20220226_154047">
              <a:extLst>
                <a:ext uri="{FF2B5EF4-FFF2-40B4-BE49-F238E27FC236}">
                  <a16:creationId xmlns:a16="http://schemas.microsoft.com/office/drawing/2014/main" id="{061DAA08-AE05-718B-E254-C7404B72F10D}"/>
                </a:ext>
              </a:extLst>
            </p:cNvPr>
            <p:cNvSpPr txBox="1"/>
            <p:nvPr/>
          </p:nvSpPr>
          <p:spPr>
            <a:xfrm>
              <a:off x="5416798" y="1340037"/>
              <a:ext cx="1298842" cy="502113"/>
            </a:xfrm>
            <a:prstGeom prst="rect">
              <a:avLst/>
            </a:prstGeom>
            <a:noFill/>
          </p:spPr>
          <p:txBody>
            <a:bodyPr wrap="square" lIns="27000" tIns="0" rIns="2700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null–null </a:t>
              </a:r>
            </a:p>
          </p:txBody>
        </p:sp>
        <p:cxnSp>
          <p:nvCxnSpPr>
            <p:cNvPr id="16" name="Shape8_20220225_151744">
              <a:extLst>
                <a:ext uri="{FF2B5EF4-FFF2-40B4-BE49-F238E27FC236}">
                  <a16:creationId xmlns:a16="http://schemas.microsoft.com/office/drawing/2014/main" id="{FB3D5A6A-8608-8ABE-2DAF-917287B0D7D1}"/>
                </a:ext>
              </a:extLst>
            </p:cNvPr>
            <p:cNvCxnSpPr>
              <a:cxnSpLocks/>
            </p:cNvCxnSpPr>
            <p:nvPr/>
          </p:nvCxnSpPr>
          <p:spPr>
            <a:xfrm rot="5400000" flipV="1">
              <a:off x="5220811" y="1443001"/>
              <a:ext cx="0" cy="296180"/>
            </a:xfrm>
            <a:prstGeom prst="line">
              <a:avLst/>
            </a:prstGeom>
            <a:solidFill>
              <a:srgbClr val="C4E86B"/>
            </a:solidFill>
            <a:ln w="12700" cap="flat" cmpd="sng" algn="ctr">
              <a:solidFill>
                <a:schemeClr val="accent2"/>
              </a:solidFill>
              <a:prstDash val="solid"/>
            </a:ln>
            <a:effectLst/>
          </p:spPr>
        </p:cxnSp>
        <p:sp>
          <p:nvSpPr>
            <p:cNvPr id="17" name="Shape16_20220226_171959">
              <a:extLst>
                <a:ext uri="{FF2B5EF4-FFF2-40B4-BE49-F238E27FC236}">
                  <a16:creationId xmlns:a16="http://schemas.microsoft.com/office/drawing/2014/main" id="{A6A778AE-18A0-1D67-1E55-9B4C4BDE893F}"/>
                </a:ext>
              </a:extLst>
            </p:cNvPr>
            <p:cNvSpPr/>
            <p:nvPr/>
          </p:nvSpPr>
          <p:spPr>
            <a:xfrm rot="5400000">
              <a:off x="2081078" y="1541193"/>
              <a:ext cx="125665" cy="99812"/>
            </a:xfrm>
            <a:prstGeom prst="ellipse">
              <a:avLst/>
            </a:prstGeom>
            <a:solidFill>
              <a:schemeClr val="accent1"/>
            </a:solidFill>
            <a:ln w="9525" cap="flat" cmpd="sng" algn="ctr">
              <a:no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sp>
          <p:nvSpPr>
            <p:cNvPr id="18" name="Shape17_20220226_171959">
              <a:extLst>
                <a:ext uri="{FF2B5EF4-FFF2-40B4-BE49-F238E27FC236}">
                  <a16:creationId xmlns:a16="http://schemas.microsoft.com/office/drawing/2014/main" id="{70A85755-928A-9B7B-C447-532CA286A39C}"/>
                </a:ext>
              </a:extLst>
            </p:cNvPr>
            <p:cNvSpPr/>
            <p:nvPr/>
          </p:nvSpPr>
          <p:spPr>
            <a:xfrm rot="5400000">
              <a:off x="5157979" y="1541194"/>
              <a:ext cx="125665" cy="99812"/>
            </a:xfrm>
            <a:prstGeom prst="ellipse">
              <a:avLst/>
            </a:prstGeom>
            <a:solidFill>
              <a:schemeClr val="accent2"/>
            </a:solidFill>
            <a:ln w="9525" cap="flat" cmpd="sng" algn="ctr">
              <a:noFill/>
              <a:prstDash val="solid"/>
            </a:ln>
            <a:effectLst/>
          </p:spPr>
          <p:txBody>
            <a:bodyPr rtlCol="0" anchor="ctr"/>
            <a:lstStyle/>
            <a:p>
              <a:pPr marL="0" marR="0" lvl="0" indent="0" algn="ctr" defTabSz="342892"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entury Gothic"/>
                <a:ea typeface="+mn-ea"/>
                <a:cs typeface="+mn-cs"/>
              </a:endParaRPr>
            </a:p>
          </p:txBody>
        </p:sp>
      </p:grpSp>
      <p:grpSp>
        <p:nvGrpSpPr>
          <p:cNvPr id="19" name="Group 18">
            <a:extLst>
              <a:ext uri="{FF2B5EF4-FFF2-40B4-BE49-F238E27FC236}">
                <a16:creationId xmlns:a16="http://schemas.microsoft.com/office/drawing/2014/main" id="{E3552195-7F47-15F8-94E5-5212851F198F}"/>
              </a:ext>
            </a:extLst>
          </p:cNvPr>
          <p:cNvGrpSpPr/>
          <p:nvPr/>
        </p:nvGrpSpPr>
        <p:grpSpPr>
          <a:xfrm>
            <a:off x="232850" y="1944999"/>
            <a:ext cx="8927307" cy="4031363"/>
            <a:chOff x="251405" y="1868203"/>
            <a:chExt cx="8927307" cy="4031363"/>
          </a:xfrm>
        </p:grpSpPr>
        <p:cxnSp>
          <p:nvCxnSpPr>
            <p:cNvPr id="34" name="Shape2_20220225_170544">
              <a:extLst>
                <a:ext uri="{FF2B5EF4-FFF2-40B4-BE49-F238E27FC236}">
                  <a16:creationId xmlns:a16="http://schemas.microsoft.com/office/drawing/2014/main" id="{B25FD02A-299D-FE7E-FEF1-C661BDDEEF1A}"/>
                </a:ext>
              </a:extLst>
            </p:cNvPr>
            <p:cNvCxnSpPr>
              <a:cxnSpLocks/>
            </p:cNvCxnSpPr>
            <p:nvPr/>
          </p:nvCxnSpPr>
          <p:spPr>
            <a:xfrm flipH="1">
              <a:off x="1718693" y="4487255"/>
              <a:ext cx="7460019" cy="0"/>
            </a:xfrm>
            <a:prstGeom prst="line">
              <a:avLst/>
            </a:prstGeom>
            <a:noFill/>
            <a:ln w="6350" cap="sq" cmpd="sng" algn="ctr">
              <a:solidFill>
                <a:schemeClr val="bg1">
                  <a:lumMod val="85000"/>
                </a:schemeClr>
              </a:solidFill>
              <a:prstDash val="solid"/>
              <a:miter lim="800000"/>
            </a:ln>
            <a:effectLst/>
          </p:spPr>
        </p:cxnSp>
        <p:cxnSp>
          <p:nvCxnSpPr>
            <p:cNvPr id="20" name="Shape13_20220226_171105">
              <a:extLst>
                <a:ext uri="{FF2B5EF4-FFF2-40B4-BE49-F238E27FC236}">
                  <a16:creationId xmlns:a16="http://schemas.microsoft.com/office/drawing/2014/main" id="{F0C44D0F-297A-33E6-29E4-643447EFC32F}"/>
                </a:ext>
              </a:extLst>
            </p:cNvPr>
            <p:cNvCxnSpPr>
              <a:cxnSpLocks/>
            </p:cNvCxnSpPr>
            <p:nvPr/>
          </p:nvCxnSpPr>
          <p:spPr>
            <a:xfrm>
              <a:off x="7657840" y="1868203"/>
              <a:ext cx="120310"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21" name="Shape15_20220226_171105">
              <a:extLst>
                <a:ext uri="{FF2B5EF4-FFF2-40B4-BE49-F238E27FC236}">
                  <a16:creationId xmlns:a16="http://schemas.microsoft.com/office/drawing/2014/main" id="{5BE50116-A07C-2AEA-44EC-8D264107D1C8}"/>
                </a:ext>
              </a:extLst>
            </p:cNvPr>
            <p:cNvCxnSpPr>
              <a:cxnSpLocks/>
            </p:cNvCxnSpPr>
            <p:nvPr/>
          </p:nvCxnSpPr>
          <p:spPr>
            <a:xfrm>
              <a:off x="7717995" y="1873111"/>
              <a:ext cx="0" cy="729091"/>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22" name="Freeform: Shape 21">
              <a:extLst>
                <a:ext uri="{FF2B5EF4-FFF2-40B4-BE49-F238E27FC236}">
                  <a16:creationId xmlns:a16="http://schemas.microsoft.com/office/drawing/2014/main" id="{DE2B9F87-0743-CBED-2788-3110C0D4DB4A}"/>
                </a:ext>
              </a:extLst>
            </p:cNvPr>
            <p:cNvSpPr/>
            <p:nvPr/>
          </p:nvSpPr>
          <p:spPr>
            <a:xfrm>
              <a:off x="2081262" y="2679618"/>
              <a:ext cx="6928424" cy="1127532"/>
            </a:xfrm>
            <a:custGeom>
              <a:avLst/>
              <a:gdLst>
                <a:gd name="connsiteX0" fmla="*/ 0 w 8854549"/>
                <a:gd name="connsiteY0" fmla="*/ 0 h 1138066"/>
                <a:gd name="connsiteX1" fmla="*/ 749939 w 8854549"/>
                <a:gd name="connsiteY1" fmla="*/ 809145 h 1138066"/>
                <a:gd name="connsiteX2" fmla="*/ 1493300 w 8854549"/>
                <a:gd name="connsiteY2" fmla="*/ 1032812 h 1138066"/>
                <a:gd name="connsiteX3" fmla="*/ 2953709 w 8854549"/>
                <a:gd name="connsiteY3" fmla="*/ 1138066 h 1138066"/>
                <a:gd name="connsiteX4" fmla="*/ 4414118 w 8854549"/>
                <a:gd name="connsiteY4" fmla="*/ 1052547 h 1138066"/>
                <a:gd name="connsiteX5" fmla="*/ 5907418 w 8854549"/>
                <a:gd name="connsiteY5" fmla="*/ 842037 h 1138066"/>
                <a:gd name="connsiteX6" fmla="*/ 7361249 w 8854549"/>
                <a:gd name="connsiteY6" fmla="*/ 960449 h 1138066"/>
                <a:gd name="connsiteX7" fmla="*/ 8854549 w 8854549"/>
                <a:gd name="connsiteY7" fmla="*/ 967027 h 1138066"/>
                <a:gd name="connsiteX0" fmla="*/ 0 w 8850335"/>
                <a:gd name="connsiteY0" fmla="*/ 0 h 1148601"/>
                <a:gd name="connsiteX1" fmla="*/ 745725 w 8850335"/>
                <a:gd name="connsiteY1" fmla="*/ 819680 h 1148601"/>
                <a:gd name="connsiteX2" fmla="*/ 1489086 w 8850335"/>
                <a:gd name="connsiteY2" fmla="*/ 1043347 h 1148601"/>
                <a:gd name="connsiteX3" fmla="*/ 2949495 w 8850335"/>
                <a:gd name="connsiteY3" fmla="*/ 1148601 h 1148601"/>
                <a:gd name="connsiteX4" fmla="*/ 4409904 w 8850335"/>
                <a:gd name="connsiteY4" fmla="*/ 1063082 h 1148601"/>
                <a:gd name="connsiteX5" fmla="*/ 5903204 w 8850335"/>
                <a:gd name="connsiteY5" fmla="*/ 852572 h 1148601"/>
                <a:gd name="connsiteX6" fmla="*/ 7357035 w 8850335"/>
                <a:gd name="connsiteY6" fmla="*/ 970984 h 1148601"/>
                <a:gd name="connsiteX7" fmla="*/ 8850335 w 8850335"/>
                <a:gd name="connsiteY7" fmla="*/ 977562 h 1148601"/>
                <a:gd name="connsiteX0" fmla="*/ 0 w 8850335"/>
                <a:gd name="connsiteY0" fmla="*/ 0 h 1148601"/>
                <a:gd name="connsiteX1" fmla="*/ 747832 w 8850335"/>
                <a:gd name="connsiteY1" fmla="*/ 802825 h 1148601"/>
                <a:gd name="connsiteX2" fmla="*/ 1489086 w 8850335"/>
                <a:gd name="connsiteY2" fmla="*/ 1043347 h 1148601"/>
                <a:gd name="connsiteX3" fmla="*/ 2949495 w 8850335"/>
                <a:gd name="connsiteY3" fmla="*/ 1148601 h 1148601"/>
                <a:gd name="connsiteX4" fmla="*/ 4409904 w 8850335"/>
                <a:gd name="connsiteY4" fmla="*/ 1063082 h 1148601"/>
                <a:gd name="connsiteX5" fmla="*/ 5903204 w 8850335"/>
                <a:gd name="connsiteY5" fmla="*/ 852572 h 1148601"/>
                <a:gd name="connsiteX6" fmla="*/ 7357035 w 8850335"/>
                <a:gd name="connsiteY6" fmla="*/ 970984 h 1148601"/>
                <a:gd name="connsiteX7" fmla="*/ 8850335 w 8850335"/>
                <a:gd name="connsiteY7" fmla="*/ 977562 h 1148601"/>
                <a:gd name="connsiteX0" fmla="*/ 0 w 8850335"/>
                <a:gd name="connsiteY0" fmla="*/ 0 h 1148601"/>
                <a:gd name="connsiteX1" fmla="*/ 747832 w 8850335"/>
                <a:gd name="connsiteY1" fmla="*/ 802825 h 1148601"/>
                <a:gd name="connsiteX2" fmla="*/ 1482765 w 8850335"/>
                <a:gd name="connsiteY2" fmla="*/ 1026491 h 1148601"/>
                <a:gd name="connsiteX3" fmla="*/ 2949495 w 8850335"/>
                <a:gd name="connsiteY3" fmla="*/ 1148601 h 1148601"/>
                <a:gd name="connsiteX4" fmla="*/ 4409904 w 8850335"/>
                <a:gd name="connsiteY4" fmla="*/ 1063082 h 1148601"/>
                <a:gd name="connsiteX5" fmla="*/ 5903204 w 8850335"/>
                <a:gd name="connsiteY5" fmla="*/ 852572 h 1148601"/>
                <a:gd name="connsiteX6" fmla="*/ 7357035 w 8850335"/>
                <a:gd name="connsiteY6" fmla="*/ 970984 h 1148601"/>
                <a:gd name="connsiteX7" fmla="*/ 8850335 w 8850335"/>
                <a:gd name="connsiteY7" fmla="*/ 977562 h 1148601"/>
                <a:gd name="connsiteX0" fmla="*/ 0 w 8850335"/>
                <a:gd name="connsiteY0" fmla="*/ 0 h 1127532"/>
                <a:gd name="connsiteX1" fmla="*/ 747832 w 8850335"/>
                <a:gd name="connsiteY1" fmla="*/ 802825 h 1127532"/>
                <a:gd name="connsiteX2" fmla="*/ 1482765 w 8850335"/>
                <a:gd name="connsiteY2" fmla="*/ 1026491 h 1127532"/>
                <a:gd name="connsiteX3" fmla="*/ 2949495 w 8850335"/>
                <a:gd name="connsiteY3" fmla="*/ 1127532 h 1127532"/>
                <a:gd name="connsiteX4" fmla="*/ 4409904 w 8850335"/>
                <a:gd name="connsiteY4" fmla="*/ 1063082 h 1127532"/>
                <a:gd name="connsiteX5" fmla="*/ 5903204 w 8850335"/>
                <a:gd name="connsiteY5" fmla="*/ 852572 h 1127532"/>
                <a:gd name="connsiteX6" fmla="*/ 7357035 w 8850335"/>
                <a:gd name="connsiteY6" fmla="*/ 970984 h 1127532"/>
                <a:gd name="connsiteX7" fmla="*/ 8850335 w 8850335"/>
                <a:gd name="connsiteY7" fmla="*/ 977562 h 1127532"/>
                <a:gd name="connsiteX0" fmla="*/ 0 w 8850335"/>
                <a:gd name="connsiteY0" fmla="*/ 0 h 1127532"/>
                <a:gd name="connsiteX1" fmla="*/ 747832 w 8850335"/>
                <a:gd name="connsiteY1" fmla="*/ 802825 h 1127532"/>
                <a:gd name="connsiteX2" fmla="*/ 1482765 w 8850335"/>
                <a:gd name="connsiteY2" fmla="*/ 1026491 h 1127532"/>
                <a:gd name="connsiteX3" fmla="*/ 2949495 w 8850335"/>
                <a:gd name="connsiteY3" fmla="*/ 1127532 h 1127532"/>
                <a:gd name="connsiteX4" fmla="*/ 4405690 w 8850335"/>
                <a:gd name="connsiteY4" fmla="*/ 1048333 h 1127532"/>
                <a:gd name="connsiteX5" fmla="*/ 5903204 w 8850335"/>
                <a:gd name="connsiteY5" fmla="*/ 852572 h 1127532"/>
                <a:gd name="connsiteX6" fmla="*/ 7357035 w 8850335"/>
                <a:gd name="connsiteY6" fmla="*/ 970984 h 1127532"/>
                <a:gd name="connsiteX7" fmla="*/ 8850335 w 8850335"/>
                <a:gd name="connsiteY7" fmla="*/ 977562 h 1127532"/>
                <a:gd name="connsiteX0" fmla="*/ 0 w 8850335"/>
                <a:gd name="connsiteY0" fmla="*/ 0 h 1127532"/>
                <a:gd name="connsiteX1" fmla="*/ 747832 w 8850335"/>
                <a:gd name="connsiteY1" fmla="*/ 802825 h 1127532"/>
                <a:gd name="connsiteX2" fmla="*/ 1482765 w 8850335"/>
                <a:gd name="connsiteY2" fmla="*/ 1026491 h 1127532"/>
                <a:gd name="connsiteX3" fmla="*/ 2949495 w 8850335"/>
                <a:gd name="connsiteY3" fmla="*/ 1127532 h 1127532"/>
                <a:gd name="connsiteX4" fmla="*/ 4405690 w 8850335"/>
                <a:gd name="connsiteY4" fmla="*/ 1048333 h 1127532"/>
                <a:gd name="connsiteX5" fmla="*/ 5905311 w 8850335"/>
                <a:gd name="connsiteY5" fmla="*/ 850465 h 1127532"/>
                <a:gd name="connsiteX6" fmla="*/ 7357035 w 8850335"/>
                <a:gd name="connsiteY6" fmla="*/ 970984 h 1127532"/>
                <a:gd name="connsiteX7" fmla="*/ 8850335 w 8850335"/>
                <a:gd name="connsiteY7" fmla="*/ 977562 h 1127532"/>
                <a:gd name="connsiteX0" fmla="*/ 0 w 8850335"/>
                <a:gd name="connsiteY0" fmla="*/ 0 h 1127532"/>
                <a:gd name="connsiteX1" fmla="*/ 747832 w 8850335"/>
                <a:gd name="connsiteY1" fmla="*/ 802825 h 1127532"/>
                <a:gd name="connsiteX2" fmla="*/ 1482765 w 8850335"/>
                <a:gd name="connsiteY2" fmla="*/ 1026491 h 1127532"/>
                <a:gd name="connsiteX3" fmla="*/ 2949495 w 8850335"/>
                <a:gd name="connsiteY3" fmla="*/ 1127532 h 1127532"/>
                <a:gd name="connsiteX4" fmla="*/ 4405690 w 8850335"/>
                <a:gd name="connsiteY4" fmla="*/ 1048333 h 1127532"/>
                <a:gd name="connsiteX5" fmla="*/ 5905311 w 8850335"/>
                <a:gd name="connsiteY5" fmla="*/ 842038 h 1127532"/>
                <a:gd name="connsiteX6" fmla="*/ 7357035 w 8850335"/>
                <a:gd name="connsiteY6" fmla="*/ 970984 h 1127532"/>
                <a:gd name="connsiteX7" fmla="*/ 8850335 w 8850335"/>
                <a:gd name="connsiteY7" fmla="*/ 977562 h 112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0335" h="1127532">
                  <a:moveTo>
                    <a:pt x="0" y="0"/>
                  </a:moveTo>
                  <a:lnTo>
                    <a:pt x="747832" y="802825"/>
                  </a:lnTo>
                  <a:lnTo>
                    <a:pt x="1482765" y="1026491"/>
                  </a:lnTo>
                  <a:lnTo>
                    <a:pt x="2949495" y="1127532"/>
                  </a:lnTo>
                  <a:lnTo>
                    <a:pt x="4405690" y="1048333"/>
                  </a:lnTo>
                  <a:lnTo>
                    <a:pt x="5905311" y="842038"/>
                  </a:lnTo>
                  <a:lnTo>
                    <a:pt x="7357035" y="970984"/>
                  </a:lnTo>
                  <a:lnTo>
                    <a:pt x="8850335" y="977562"/>
                  </a:lnTo>
                </a:path>
              </a:pathLst>
            </a:custGeom>
            <a:noFill/>
            <a:ln w="12700">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09FE97FF-EB24-4690-E68E-BC443556A13D}"/>
                </a:ext>
              </a:extLst>
            </p:cNvPr>
            <p:cNvSpPr/>
            <p:nvPr/>
          </p:nvSpPr>
          <p:spPr>
            <a:xfrm>
              <a:off x="2136464" y="2679876"/>
              <a:ext cx="6935021" cy="1105175"/>
            </a:xfrm>
            <a:custGeom>
              <a:avLst/>
              <a:gdLst>
                <a:gd name="connsiteX0" fmla="*/ 0 w 8854549"/>
                <a:gd name="connsiteY0" fmla="*/ 0 h 1105175"/>
                <a:gd name="connsiteX1" fmla="*/ 743361 w 8854549"/>
                <a:gd name="connsiteY1" fmla="*/ 795989 h 1105175"/>
                <a:gd name="connsiteX2" fmla="*/ 1486722 w 8854549"/>
                <a:gd name="connsiteY2" fmla="*/ 809146 h 1105175"/>
                <a:gd name="connsiteX3" fmla="*/ 2966866 w 8854549"/>
                <a:gd name="connsiteY3" fmla="*/ 888087 h 1105175"/>
                <a:gd name="connsiteX4" fmla="*/ 4420696 w 8854549"/>
                <a:gd name="connsiteY4" fmla="*/ 1072282 h 1105175"/>
                <a:gd name="connsiteX5" fmla="*/ 5894262 w 8854549"/>
                <a:gd name="connsiteY5" fmla="*/ 1098596 h 1105175"/>
                <a:gd name="connsiteX6" fmla="*/ 7367827 w 8854549"/>
                <a:gd name="connsiteY6" fmla="*/ 980185 h 1105175"/>
                <a:gd name="connsiteX7" fmla="*/ 8854549 w 8854549"/>
                <a:gd name="connsiteY7" fmla="*/ 1105175 h 1105175"/>
                <a:gd name="connsiteX0" fmla="*/ 0 w 8854549"/>
                <a:gd name="connsiteY0" fmla="*/ 0 h 1105175"/>
                <a:gd name="connsiteX1" fmla="*/ 743361 w 8854549"/>
                <a:gd name="connsiteY1" fmla="*/ 795989 h 1105175"/>
                <a:gd name="connsiteX2" fmla="*/ 1486722 w 8854549"/>
                <a:gd name="connsiteY2" fmla="*/ 809146 h 1105175"/>
                <a:gd name="connsiteX3" fmla="*/ 2966866 w 8854549"/>
                <a:gd name="connsiteY3" fmla="*/ 888087 h 1105175"/>
                <a:gd name="connsiteX4" fmla="*/ 4420696 w 8854549"/>
                <a:gd name="connsiteY4" fmla="*/ 1072282 h 1105175"/>
                <a:gd name="connsiteX5" fmla="*/ 5894262 w 8854549"/>
                <a:gd name="connsiteY5" fmla="*/ 1098596 h 1105175"/>
                <a:gd name="connsiteX6" fmla="*/ 7367827 w 8854549"/>
                <a:gd name="connsiteY6" fmla="*/ 992827 h 1105175"/>
                <a:gd name="connsiteX7" fmla="*/ 8854549 w 8854549"/>
                <a:gd name="connsiteY7" fmla="*/ 1105175 h 1105175"/>
                <a:gd name="connsiteX0" fmla="*/ 0 w 8854549"/>
                <a:gd name="connsiteY0" fmla="*/ 0 h 1105175"/>
                <a:gd name="connsiteX1" fmla="*/ 743361 w 8854549"/>
                <a:gd name="connsiteY1" fmla="*/ 795989 h 1105175"/>
                <a:gd name="connsiteX2" fmla="*/ 1486722 w 8854549"/>
                <a:gd name="connsiteY2" fmla="*/ 809146 h 1105175"/>
                <a:gd name="connsiteX3" fmla="*/ 2966866 w 8854549"/>
                <a:gd name="connsiteY3" fmla="*/ 888087 h 1105175"/>
                <a:gd name="connsiteX4" fmla="*/ 4420696 w 8854549"/>
                <a:gd name="connsiteY4" fmla="*/ 1072282 h 1105175"/>
                <a:gd name="connsiteX5" fmla="*/ 5894262 w 8854549"/>
                <a:gd name="connsiteY5" fmla="*/ 1102810 h 1105175"/>
                <a:gd name="connsiteX6" fmla="*/ 7367827 w 8854549"/>
                <a:gd name="connsiteY6" fmla="*/ 992827 h 1105175"/>
                <a:gd name="connsiteX7" fmla="*/ 8854549 w 8854549"/>
                <a:gd name="connsiteY7" fmla="*/ 1105175 h 1105175"/>
                <a:gd name="connsiteX0" fmla="*/ 0 w 8854549"/>
                <a:gd name="connsiteY0" fmla="*/ 0 h 1105175"/>
                <a:gd name="connsiteX1" fmla="*/ 743361 w 8854549"/>
                <a:gd name="connsiteY1" fmla="*/ 795989 h 1105175"/>
                <a:gd name="connsiteX2" fmla="*/ 1486722 w 8854549"/>
                <a:gd name="connsiteY2" fmla="*/ 809146 h 1105175"/>
                <a:gd name="connsiteX3" fmla="*/ 2966866 w 8854549"/>
                <a:gd name="connsiteY3" fmla="*/ 888087 h 1105175"/>
                <a:gd name="connsiteX4" fmla="*/ 4420696 w 8854549"/>
                <a:gd name="connsiteY4" fmla="*/ 1068068 h 1105175"/>
                <a:gd name="connsiteX5" fmla="*/ 5894262 w 8854549"/>
                <a:gd name="connsiteY5" fmla="*/ 1102810 h 1105175"/>
                <a:gd name="connsiteX6" fmla="*/ 7367827 w 8854549"/>
                <a:gd name="connsiteY6" fmla="*/ 992827 h 1105175"/>
                <a:gd name="connsiteX7" fmla="*/ 8854549 w 8854549"/>
                <a:gd name="connsiteY7" fmla="*/ 1105175 h 1105175"/>
                <a:gd name="connsiteX0" fmla="*/ 0 w 8854549"/>
                <a:gd name="connsiteY0" fmla="*/ 0 h 1105175"/>
                <a:gd name="connsiteX1" fmla="*/ 743361 w 8854549"/>
                <a:gd name="connsiteY1" fmla="*/ 795989 h 1105175"/>
                <a:gd name="connsiteX2" fmla="*/ 1490936 w 8854549"/>
                <a:gd name="connsiteY2" fmla="*/ 811253 h 1105175"/>
                <a:gd name="connsiteX3" fmla="*/ 2966866 w 8854549"/>
                <a:gd name="connsiteY3" fmla="*/ 888087 h 1105175"/>
                <a:gd name="connsiteX4" fmla="*/ 4420696 w 8854549"/>
                <a:gd name="connsiteY4" fmla="*/ 1068068 h 1105175"/>
                <a:gd name="connsiteX5" fmla="*/ 5894262 w 8854549"/>
                <a:gd name="connsiteY5" fmla="*/ 1102810 h 1105175"/>
                <a:gd name="connsiteX6" fmla="*/ 7367827 w 8854549"/>
                <a:gd name="connsiteY6" fmla="*/ 992827 h 1105175"/>
                <a:gd name="connsiteX7" fmla="*/ 8854549 w 8854549"/>
                <a:gd name="connsiteY7" fmla="*/ 1105175 h 1105175"/>
                <a:gd name="connsiteX0" fmla="*/ 0 w 8858763"/>
                <a:gd name="connsiteY0" fmla="*/ 0 h 1105175"/>
                <a:gd name="connsiteX1" fmla="*/ 747575 w 8858763"/>
                <a:gd name="connsiteY1" fmla="*/ 795989 h 1105175"/>
                <a:gd name="connsiteX2" fmla="*/ 1495150 w 8858763"/>
                <a:gd name="connsiteY2" fmla="*/ 811253 h 1105175"/>
                <a:gd name="connsiteX3" fmla="*/ 2971080 w 8858763"/>
                <a:gd name="connsiteY3" fmla="*/ 888087 h 1105175"/>
                <a:gd name="connsiteX4" fmla="*/ 4424910 w 8858763"/>
                <a:gd name="connsiteY4" fmla="*/ 1068068 h 1105175"/>
                <a:gd name="connsiteX5" fmla="*/ 5898476 w 8858763"/>
                <a:gd name="connsiteY5" fmla="*/ 1102810 h 1105175"/>
                <a:gd name="connsiteX6" fmla="*/ 7372041 w 8858763"/>
                <a:gd name="connsiteY6" fmla="*/ 992827 h 1105175"/>
                <a:gd name="connsiteX7" fmla="*/ 8858763 w 8858763"/>
                <a:gd name="connsiteY7" fmla="*/ 1105175 h 1105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8763" h="1105175">
                  <a:moveTo>
                    <a:pt x="0" y="0"/>
                  </a:moveTo>
                  <a:lnTo>
                    <a:pt x="747575" y="795989"/>
                  </a:lnTo>
                  <a:lnTo>
                    <a:pt x="1495150" y="811253"/>
                  </a:lnTo>
                  <a:lnTo>
                    <a:pt x="2971080" y="888087"/>
                  </a:lnTo>
                  <a:lnTo>
                    <a:pt x="4424910" y="1068068"/>
                  </a:lnTo>
                  <a:lnTo>
                    <a:pt x="5898476" y="1102810"/>
                  </a:lnTo>
                  <a:lnTo>
                    <a:pt x="7372041" y="992827"/>
                  </a:lnTo>
                  <a:lnTo>
                    <a:pt x="8858763" y="1105175"/>
                  </a:lnTo>
                </a:path>
              </a:pathLst>
            </a:custGeom>
            <a:noFill/>
            <a:ln w="12700">
              <a:solidFill>
                <a:schemeClr val="accent2">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89757ED6-B6EF-9DE7-6609-6117590B633A}"/>
                </a:ext>
              </a:extLst>
            </p:cNvPr>
            <p:cNvSpPr/>
            <p:nvPr/>
          </p:nvSpPr>
          <p:spPr>
            <a:xfrm>
              <a:off x="2021661" y="2406272"/>
              <a:ext cx="6928609" cy="348018"/>
            </a:xfrm>
            <a:custGeom>
              <a:avLst/>
              <a:gdLst>
                <a:gd name="connsiteX0" fmla="*/ 8850573 w 8850573"/>
                <a:gd name="connsiteY0" fmla="*/ 348018 h 348018"/>
                <a:gd name="connsiteX1" fmla="*/ 7349319 w 8850573"/>
                <a:gd name="connsiteY1" fmla="*/ 102358 h 348018"/>
                <a:gd name="connsiteX2" fmla="*/ 5909481 w 8850573"/>
                <a:gd name="connsiteY2" fmla="*/ 0 h 348018"/>
                <a:gd name="connsiteX3" fmla="*/ 4401403 w 8850573"/>
                <a:gd name="connsiteY3" fmla="*/ 13648 h 348018"/>
                <a:gd name="connsiteX4" fmla="*/ 2954740 w 8850573"/>
                <a:gd name="connsiteY4" fmla="*/ 286603 h 348018"/>
                <a:gd name="connsiteX5" fmla="*/ 1480782 w 8850573"/>
                <a:gd name="connsiteY5" fmla="*/ 54591 h 348018"/>
                <a:gd name="connsiteX6" fmla="*/ 743803 w 8850573"/>
                <a:gd name="connsiteY6" fmla="*/ 279779 h 348018"/>
                <a:gd name="connsiteX7" fmla="*/ 0 w 8850573"/>
                <a:gd name="connsiteY7" fmla="*/ 259307 h 348018"/>
                <a:gd name="connsiteX0" fmla="*/ 8850573 w 8850573"/>
                <a:gd name="connsiteY0" fmla="*/ 348018 h 348018"/>
                <a:gd name="connsiteX1" fmla="*/ 7349319 w 8850573"/>
                <a:gd name="connsiteY1" fmla="*/ 102358 h 348018"/>
                <a:gd name="connsiteX2" fmla="*/ 5909481 w 8850573"/>
                <a:gd name="connsiteY2" fmla="*/ 0 h 348018"/>
                <a:gd name="connsiteX3" fmla="*/ 4401403 w 8850573"/>
                <a:gd name="connsiteY3" fmla="*/ 13648 h 348018"/>
                <a:gd name="connsiteX4" fmla="*/ 2945288 w 8850573"/>
                <a:gd name="connsiteY4" fmla="*/ 260613 h 348018"/>
                <a:gd name="connsiteX5" fmla="*/ 1480782 w 8850573"/>
                <a:gd name="connsiteY5" fmla="*/ 54591 h 348018"/>
                <a:gd name="connsiteX6" fmla="*/ 743803 w 8850573"/>
                <a:gd name="connsiteY6" fmla="*/ 279779 h 348018"/>
                <a:gd name="connsiteX7" fmla="*/ 0 w 8850573"/>
                <a:gd name="connsiteY7" fmla="*/ 259307 h 34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0573" h="348018">
                  <a:moveTo>
                    <a:pt x="8850573" y="348018"/>
                  </a:moveTo>
                  <a:lnTo>
                    <a:pt x="7349319" y="102358"/>
                  </a:lnTo>
                  <a:lnTo>
                    <a:pt x="5909481" y="0"/>
                  </a:lnTo>
                  <a:lnTo>
                    <a:pt x="4401403" y="13648"/>
                  </a:lnTo>
                  <a:lnTo>
                    <a:pt x="2945288" y="260613"/>
                  </a:lnTo>
                  <a:lnTo>
                    <a:pt x="1480782" y="54591"/>
                  </a:lnTo>
                  <a:lnTo>
                    <a:pt x="743803" y="279779"/>
                  </a:lnTo>
                  <a:lnTo>
                    <a:pt x="0" y="259307"/>
                  </a:lnTo>
                </a:path>
              </a:pathLst>
            </a:custGeom>
            <a:noFill/>
            <a:ln w="12700">
              <a:solidFill>
                <a:schemeClr val="accent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25" name="Shape2_20220225_152944">
              <a:extLst>
                <a:ext uri="{FF2B5EF4-FFF2-40B4-BE49-F238E27FC236}">
                  <a16:creationId xmlns:a16="http://schemas.microsoft.com/office/drawing/2014/main" id="{D0F66384-2087-9B3C-DA44-59E53EEE10D2}"/>
                </a:ext>
              </a:extLst>
            </p:cNvPr>
            <p:cNvCxnSpPr>
              <a:cxnSpLocks/>
            </p:cNvCxnSpPr>
            <p:nvPr/>
          </p:nvCxnSpPr>
          <p:spPr>
            <a:xfrm>
              <a:off x="1783482" y="2049049"/>
              <a:ext cx="0" cy="2435664"/>
            </a:xfrm>
            <a:prstGeom prst="line">
              <a:avLst/>
            </a:prstGeom>
            <a:noFill/>
            <a:ln w="6350" cap="sq" cmpd="sng" algn="ctr">
              <a:solidFill>
                <a:schemeClr val="bg1">
                  <a:lumMod val="85000"/>
                </a:schemeClr>
              </a:solidFill>
              <a:prstDash val="solid"/>
              <a:miter lim="800000"/>
            </a:ln>
            <a:effectLst/>
          </p:spPr>
        </p:cxnSp>
        <p:grpSp>
          <p:nvGrpSpPr>
            <p:cNvPr id="26" name="Shape3_20220225_152944">
              <a:extLst>
                <a:ext uri="{FF2B5EF4-FFF2-40B4-BE49-F238E27FC236}">
                  <a16:creationId xmlns:a16="http://schemas.microsoft.com/office/drawing/2014/main" id="{F6E15F90-726C-EAB2-4163-748E745A8A7A}"/>
                </a:ext>
              </a:extLst>
            </p:cNvPr>
            <p:cNvGrpSpPr/>
            <p:nvPr/>
          </p:nvGrpSpPr>
          <p:grpSpPr>
            <a:xfrm>
              <a:off x="1717468" y="2049049"/>
              <a:ext cx="60099" cy="2438435"/>
              <a:chOff x="1253398" y="1479702"/>
              <a:chExt cx="4148253" cy="1653980"/>
            </a:xfrm>
          </p:grpSpPr>
          <p:cxnSp>
            <p:nvCxnSpPr>
              <p:cNvPr id="210" name="Straight Connector 209">
                <a:extLst>
                  <a:ext uri="{FF2B5EF4-FFF2-40B4-BE49-F238E27FC236}">
                    <a16:creationId xmlns:a16="http://schemas.microsoft.com/office/drawing/2014/main" id="{D60D2856-D8E7-083B-84B2-D2203B7E480B}"/>
                  </a:ext>
                </a:extLst>
              </p:cNvPr>
              <p:cNvCxnSpPr>
                <a:cxnSpLocks/>
              </p:cNvCxnSpPr>
              <p:nvPr/>
            </p:nvCxnSpPr>
            <p:spPr>
              <a:xfrm flipH="1">
                <a:off x="1253398" y="3133682"/>
                <a:ext cx="4148253" cy="0"/>
              </a:xfrm>
              <a:prstGeom prst="line">
                <a:avLst/>
              </a:prstGeom>
              <a:noFill/>
              <a:ln w="6350" cap="sq" cmpd="sng" algn="ctr">
                <a:solidFill>
                  <a:schemeClr val="bg1">
                    <a:lumMod val="85000"/>
                  </a:schemeClr>
                </a:solidFill>
                <a:prstDash val="solid"/>
                <a:miter lim="800000"/>
              </a:ln>
              <a:effectLst/>
            </p:spPr>
          </p:cxnSp>
          <p:cxnSp>
            <p:nvCxnSpPr>
              <p:cNvPr id="211" name="Straight Connector 210">
                <a:extLst>
                  <a:ext uri="{FF2B5EF4-FFF2-40B4-BE49-F238E27FC236}">
                    <a16:creationId xmlns:a16="http://schemas.microsoft.com/office/drawing/2014/main" id="{E5786CA4-EC38-748E-2B6C-489481A9A5C2}"/>
                  </a:ext>
                </a:extLst>
              </p:cNvPr>
              <p:cNvCxnSpPr>
                <a:cxnSpLocks/>
              </p:cNvCxnSpPr>
              <p:nvPr/>
            </p:nvCxnSpPr>
            <p:spPr>
              <a:xfrm flipH="1">
                <a:off x="1253398" y="2858082"/>
                <a:ext cx="4148253" cy="0"/>
              </a:xfrm>
              <a:prstGeom prst="line">
                <a:avLst/>
              </a:prstGeom>
              <a:noFill/>
              <a:ln w="6350" cap="sq" cmpd="sng" algn="ctr">
                <a:solidFill>
                  <a:schemeClr val="bg1">
                    <a:lumMod val="85000"/>
                  </a:schemeClr>
                </a:solidFill>
                <a:prstDash val="solid"/>
                <a:miter lim="800000"/>
              </a:ln>
              <a:effectLst/>
            </p:spPr>
          </p:cxnSp>
          <p:cxnSp>
            <p:nvCxnSpPr>
              <p:cNvPr id="212" name="Straight Connector 211">
                <a:extLst>
                  <a:ext uri="{FF2B5EF4-FFF2-40B4-BE49-F238E27FC236}">
                    <a16:creationId xmlns:a16="http://schemas.microsoft.com/office/drawing/2014/main" id="{8DFF6B2E-534E-03CA-BD11-9B9234E20E21}"/>
                  </a:ext>
                </a:extLst>
              </p:cNvPr>
              <p:cNvCxnSpPr>
                <a:cxnSpLocks/>
              </p:cNvCxnSpPr>
              <p:nvPr/>
            </p:nvCxnSpPr>
            <p:spPr>
              <a:xfrm flipH="1">
                <a:off x="1253398" y="2579523"/>
                <a:ext cx="4148253" cy="0"/>
              </a:xfrm>
              <a:prstGeom prst="line">
                <a:avLst/>
              </a:prstGeom>
              <a:noFill/>
              <a:ln w="6350" cap="sq" cmpd="sng" algn="ctr">
                <a:solidFill>
                  <a:schemeClr val="bg1">
                    <a:lumMod val="85000"/>
                  </a:schemeClr>
                </a:solidFill>
                <a:prstDash val="solid"/>
                <a:miter lim="800000"/>
              </a:ln>
              <a:effectLst/>
            </p:spPr>
          </p:cxnSp>
          <p:cxnSp>
            <p:nvCxnSpPr>
              <p:cNvPr id="213" name="Straight Connector 212">
                <a:extLst>
                  <a:ext uri="{FF2B5EF4-FFF2-40B4-BE49-F238E27FC236}">
                    <a16:creationId xmlns:a16="http://schemas.microsoft.com/office/drawing/2014/main" id="{01AB82AE-5FDC-5CF1-2706-48174EC2EBA2}"/>
                  </a:ext>
                </a:extLst>
              </p:cNvPr>
              <p:cNvCxnSpPr>
                <a:cxnSpLocks/>
              </p:cNvCxnSpPr>
              <p:nvPr/>
            </p:nvCxnSpPr>
            <p:spPr>
              <a:xfrm flipH="1">
                <a:off x="1253398" y="2306070"/>
                <a:ext cx="4148253" cy="0"/>
              </a:xfrm>
              <a:prstGeom prst="line">
                <a:avLst/>
              </a:prstGeom>
              <a:noFill/>
              <a:ln w="6350" cap="sq" cmpd="sng" algn="ctr">
                <a:solidFill>
                  <a:schemeClr val="bg1">
                    <a:lumMod val="85000"/>
                  </a:schemeClr>
                </a:solidFill>
                <a:prstDash val="solid"/>
                <a:miter lim="800000"/>
              </a:ln>
              <a:effectLst/>
            </p:spPr>
          </p:cxnSp>
          <p:cxnSp>
            <p:nvCxnSpPr>
              <p:cNvPr id="214" name="Straight Connector 213">
                <a:extLst>
                  <a:ext uri="{FF2B5EF4-FFF2-40B4-BE49-F238E27FC236}">
                    <a16:creationId xmlns:a16="http://schemas.microsoft.com/office/drawing/2014/main" id="{756E2BA1-40E3-D5A0-196C-2E10625A1C61}"/>
                  </a:ext>
                </a:extLst>
              </p:cNvPr>
              <p:cNvCxnSpPr>
                <a:cxnSpLocks/>
              </p:cNvCxnSpPr>
              <p:nvPr/>
            </p:nvCxnSpPr>
            <p:spPr>
              <a:xfrm flipH="1">
                <a:off x="1253398" y="2031187"/>
                <a:ext cx="4148253" cy="0"/>
              </a:xfrm>
              <a:prstGeom prst="line">
                <a:avLst/>
              </a:prstGeom>
              <a:noFill/>
              <a:ln w="6350" cap="sq" cmpd="sng" algn="ctr">
                <a:solidFill>
                  <a:schemeClr val="bg1">
                    <a:lumMod val="85000"/>
                  </a:schemeClr>
                </a:solidFill>
                <a:prstDash val="solid"/>
                <a:miter lim="800000"/>
              </a:ln>
              <a:effectLst/>
            </p:spPr>
          </p:cxnSp>
          <p:cxnSp>
            <p:nvCxnSpPr>
              <p:cNvPr id="215" name="Straight Connector 214">
                <a:extLst>
                  <a:ext uri="{FF2B5EF4-FFF2-40B4-BE49-F238E27FC236}">
                    <a16:creationId xmlns:a16="http://schemas.microsoft.com/office/drawing/2014/main" id="{35FEC39A-0CA9-4A8F-6B18-F48068EF50E1}"/>
                  </a:ext>
                </a:extLst>
              </p:cNvPr>
              <p:cNvCxnSpPr>
                <a:cxnSpLocks/>
              </p:cNvCxnSpPr>
              <p:nvPr/>
            </p:nvCxnSpPr>
            <p:spPr>
              <a:xfrm flipH="1">
                <a:off x="1253398" y="1754290"/>
                <a:ext cx="4148253" cy="0"/>
              </a:xfrm>
              <a:prstGeom prst="line">
                <a:avLst/>
              </a:prstGeom>
              <a:noFill/>
              <a:ln w="6350" cap="sq" cmpd="sng" algn="ctr">
                <a:solidFill>
                  <a:schemeClr val="bg1">
                    <a:lumMod val="85000"/>
                  </a:schemeClr>
                </a:solidFill>
                <a:prstDash val="solid"/>
                <a:miter lim="800000"/>
              </a:ln>
              <a:effectLst/>
            </p:spPr>
          </p:cxnSp>
          <p:cxnSp>
            <p:nvCxnSpPr>
              <p:cNvPr id="216" name="Straight Connector 215">
                <a:extLst>
                  <a:ext uri="{FF2B5EF4-FFF2-40B4-BE49-F238E27FC236}">
                    <a16:creationId xmlns:a16="http://schemas.microsoft.com/office/drawing/2014/main" id="{6073AC56-DA76-29D2-4AF2-611663CDE066}"/>
                  </a:ext>
                </a:extLst>
              </p:cNvPr>
              <p:cNvCxnSpPr>
                <a:cxnSpLocks/>
              </p:cNvCxnSpPr>
              <p:nvPr/>
            </p:nvCxnSpPr>
            <p:spPr>
              <a:xfrm flipH="1">
                <a:off x="1253398" y="1479702"/>
                <a:ext cx="4148253" cy="0"/>
              </a:xfrm>
              <a:prstGeom prst="line">
                <a:avLst/>
              </a:prstGeom>
              <a:noFill/>
              <a:ln w="6350" cap="sq" cmpd="sng" algn="ctr">
                <a:solidFill>
                  <a:schemeClr val="bg1">
                    <a:lumMod val="85000"/>
                  </a:schemeClr>
                </a:solidFill>
                <a:prstDash val="solid"/>
                <a:miter lim="800000"/>
              </a:ln>
              <a:effectLst/>
            </p:spPr>
          </p:cxnSp>
        </p:grpSp>
        <p:sp>
          <p:nvSpPr>
            <p:cNvPr id="27" name="Shape1_20220226_154047">
              <a:extLst>
                <a:ext uri="{FF2B5EF4-FFF2-40B4-BE49-F238E27FC236}">
                  <a16:creationId xmlns:a16="http://schemas.microsoft.com/office/drawing/2014/main" id="{1492D006-8025-32E7-9556-12C3D7D010BA}"/>
                </a:ext>
              </a:extLst>
            </p:cNvPr>
            <p:cNvSpPr txBox="1"/>
            <p:nvPr/>
          </p:nvSpPr>
          <p:spPr>
            <a:xfrm>
              <a:off x="1483012" y="1942261"/>
              <a:ext cx="237271" cy="215444"/>
            </a:xfrm>
            <a:prstGeom prst="rect">
              <a:avLst/>
            </a:prstGeom>
            <a:noFill/>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27</a:t>
              </a:r>
            </a:p>
          </p:txBody>
        </p:sp>
        <p:sp>
          <p:nvSpPr>
            <p:cNvPr id="28" name="Shape2_20220226_154047">
              <a:extLst>
                <a:ext uri="{FF2B5EF4-FFF2-40B4-BE49-F238E27FC236}">
                  <a16:creationId xmlns:a16="http://schemas.microsoft.com/office/drawing/2014/main" id="{B4A6FFD0-D24B-802C-6FCA-458CF285F1BF}"/>
                </a:ext>
              </a:extLst>
            </p:cNvPr>
            <p:cNvSpPr txBox="1"/>
            <p:nvPr/>
          </p:nvSpPr>
          <p:spPr>
            <a:xfrm>
              <a:off x="1574382" y="2348919"/>
              <a:ext cx="145899" cy="215444"/>
            </a:xfrm>
            <a:prstGeom prst="rect">
              <a:avLst/>
            </a:prstGeom>
            <a:noFill/>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9</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29" name="Shape4_20220226_154047">
              <a:extLst>
                <a:ext uri="{FF2B5EF4-FFF2-40B4-BE49-F238E27FC236}">
                  <a16:creationId xmlns:a16="http://schemas.microsoft.com/office/drawing/2014/main" id="{DCB086A8-C822-5B01-28CF-EB58D9005173}"/>
                </a:ext>
              </a:extLst>
            </p:cNvPr>
            <p:cNvSpPr txBox="1"/>
            <p:nvPr/>
          </p:nvSpPr>
          <p:spPr>
            <a:xfrm>
              <a:off x="1484618" y="2754372"/>
              <a:ext cx="235666" cy="215444"/>
            </a:xfrm>
            <a:prstGeom prst="rect">
              <a:avLst/>
            </a:prstGeom>
            <a:noFill/>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−9</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0" name="Shape6_20220226_154047">
              <a:extLst>
                <a:ext uri="{FF2B5EF4-FFF2-40B4-BE49-F238E27FC236}">
                  <a16:creationId xmlns:a16="http://schemas.microsoft.com/office/drawing/2014/main" id="{F5980419-C470-EC80-7122-84C2BF904F61}"/>
                </a:ext>
              </a:extLst>
            </p:cNvPr>
            <p:cNvSpPr txBox="1"/>
            <p:nvPr/>
          </p:nvSpPr>
          <p:spPr>
            <a:xfrm>
              <a:off x="1393246" y="3156854"/>
              <a:ext cx="327038" cy="215444"/>
            </a:xfrm>
            <a:prstGeom prst="rect">
              <a:avLst/>
            </a:prstGeom>
            <a:noFill/>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−27</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1" name="Shape7_20220226_154047">
              <a:extLst>
                <a:ext uri="{FF2B5EF4-FFF2-40B4-BE49-F238E27FC236}">
                  <a16:creationId xmlns:a16="http://schemas.microsoft.com/office/drawing/2014/main" id="{80CA2F92-DFF0-03ED-DBD0-3B69E3668A73}"/>
                </a:ext>
              </a:extLst>
            </p:cNvPr>
            <p:cNvSpPr txBox="1"/>
            <p:nvPr/>
          </p:nvSpPr>
          <p:spPr>
            <a:xfrm>
              <a:off x="1393246" y="3558646"/>
              <a:ext cx="327038" cy="215444"/>
            </a:xfrm>
            <a:prstGeom prst="rect">
              <a:avLst/>
            </a:prstGeom>
            <a:noFill/>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−45</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2" name="Shape9_20220226_154047">
              <a:extLst>
                <a:ext uri="{FF2B5EF4-FFF2-40B4-BE49-F238E27FC236}">
                  <a16:creationId xmlns:a16="http://schemas.microsoft.com/office/drawing/2014/main" id="{C421F33F-96F9-5227-5AC6-4B3517B89E09}"/>
                </a:ext>
              </a:extLst>
            </p:cNvPr>
            <p:cNvSpPr txBox="1"/>
            <p:nvPr/>
          </p:nvSpPr>
          <p:spPr>
            <a:xfrm>
              <a:off x="1393244" y="3976225"/>
              <a:ext cx="327038" cy="215444"/>
            </a:xfrm>
            <a:prstGeom prst="rect">
              <a:avLst/>
            </a:prstGeom>
            <a:noFill/>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−63</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3" name="Shape11_20220226_154047">
              <a:extLst>
                <a:ext uri="{FF2B5EF4-FFF2-40B4-BE49-F238E27FC236}">
                  <a16:creationId xmlns:a16="http://schemas.microsoft.com/office/drawing/2014/main" id="{0F6BCA8B-248E-0697-C7AF-F9A34E39ABB7}"/>
                </a:ext>
              </a:extLst>
            </p:cNvPr>
            <p:cNvSpPr txBox="1"/>
            <p:nvPr/>
          </p:nvSpPr>
          <p:spPr>
            <a:xfrm>
              <a:off x="1393244" y="4376991"/>
              <a:ext cx="327038" cy="215444"/>
            </a:xfrm>
            <a:prstGeom prst="rect">
              <a:avLst/>
            </a:prstGeom>
            <a:noFill/>
          </p:spPr>
          <p:txBody>
            <a:bodyPr wrap="none" lIns="27000" tIns="0" rIns="2700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−81</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5" name="Shape12_20220226_154047">
              <a:extLst>
                <a:ext uri="{FF2B5EF4-FFF2-40B4-BE49-F238E27FC236}">
                  <a16:creationId xmlns:a16="http://schemas.microsoft.com/office/drawing/2014/main" id="{86FB600F-DC2C-4654-8499-FEB4BAD3F63B}"/>
                </a:ext>
              </a:extLst>
            </p:cNvPr>
            <p:cNvSpPr txBox="1"/>
            <p:nvPr/>
          </p:nvSpPr>
          <p:spPr>
            <a:xfrm>
              <a:off x="1865688" y="4642804"/>
              <a:ext cx="204844"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0</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6" name="Shape13_20220226_154047">
              <a:extLst>
                <a:ext uri="{FF2B5EF4-FFF2-40B4-BE49-F238E27FC236}">
                  <a16:creationId xmlns:a16="http://schemas.microsoft.com/office/drawing/2014/main" id="{A5A4A7F4-6472-22C9-FE56-14F6C50EBF6E}"/>
                </a:ext>
              </a:extLst>
            </p:cNvPr>
            <p:cNvSpPr txBox="1"/>
            <p:nvPr/>
          </p:nvSpPr>
          <p:spPr>
            <a:xfrm>
              <a:off x="2495391" y="4652615"/>
              <a:ext cx="123133" cy="176585"/>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7" name="Shape14_20220226_154047">
              <a:extLst>
                <a:ext uri="{FF2B5EF4-FFF2-40B4-BE49-F238E27FC236}">
                  <a16:creationId xmlns:a16="http://schemas.microsoft.com/office/drawing/2014/main" id="{49784F54-E754-68E2-A773-EE1D045307B1}"/>
                </a:ext>
              </a:extLst>
            </p:cNvPr>
            <p:cNvSpPr txBox="1"/>
            <p:nvPr/>
          </p:nvSpPr>
          <p:spPr>
            <a:xfrm>
              <a:off x="3078003" y="4652615"/>
              <a:ext cx="123133" cy="176585"/>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38" name="Shape15_20220226_154047">
              <a:extLst>
                <a:ext uri="{FF2B5EF4-FFF2-40B4-BE49-F238E27FC236}">
                  <a16:creationId xmlns:a16="http://schemas.microsoft.com/office/drawing/2014/main" id="{BC3A680E-1C76-53AE-6F2E-3A2D91C65F5F}"/>
                </a:ext>
              </a:extLst>
            </p:cNvPr>
            <p:cNvSpPr txBox="1"/>
            <p:nvPr/>
          </p:nvSpPr>
          <p:spPr>
            <a:xfrm>
              <a:off x="4243398" y="4652615"/>
              <a:ext cx="123133" cy="176585"/>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8</a:t>
              </a:r>
            </a:p>
          </p:txBody>
        </p:sp>
        <p:sp>
          <p:nvSpPr>
            <p:cNvPr id="39" name="Shape16_20220226_154047">
              <a:extLst>
                <a:ext uri="{FF2B5EF4-FFF2-40B4-BE49-F238E27FC236}">
                  <a16:creationId xmlns:a16="http://schemas.microsoft.com/office/drawing/2014/main" id="{4EC7904F-11AF-9D28-CFE2-52783612D967}"/>
                </a:ext>
              </a:extLst>
            </p:cNvPr>
            <p:cNvSpPr txBox="1"/>
            <p:nvPr/>
          </p:nvSpPr>
          <p:spPr>
            <a:xfrm>
              <a:off x="5341007" y="4652615"/>
              <a:ext cx="198131" cy="176585"/>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12</a:t>
              </a:r>
            </a:p>
          </p:txBody>
        </p:sp>
        <p:sp>
          <p:nvSpPr>
            <p:cNvPr id="40" name="Shape17_20220226_154047">
              <a:extLst>
                <a:ext uri="{FF2B5EF4-FFF2-40B4-BE49-F238E27FC236}">
                  <a16:creationId xmlns:a16="http://schemas.microsoft.com/office/drawing/2014/main" id="{D42D988B-4FAC-412C-A2C3-900C57D8C8D5}"/>
                </a:ext>
              </a:extLst>
            </p:cNvPr>
            <p:cNvSpPr txBox="1"/>
            <p:nvPr/>
          </p:nvSpPr>
          <p:spPr>
            <a:xfrm>
              <a:off x="6507063" y="4652615"/>
              <a:ext cx="198131" cy="176585"/>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16</a:t>
              </a:r>
            </a:p>
          </p:txBody>
        </p:sp>
        <p:sp>
          <p:nvSpPr>
            <p:cNvPr id="41" name="Shape18_20220226_154047">
              <a:extLst>
                <a:ext uri="{FF2B5EF4-FFF2-40B4-BE49-F238E27FC236}">
                  <a16:creationId xmlns:a16="http://schemas.microsoft.com/office/drawing/2014/main" id="{F89F6FEE-207E-F7DE-63DB-907BDE75C5E7}"/>
                </a:ext>
              </a:extLst>
            </p:cNvPr>
            <p:cNvSpPr txBox="1"/>
            <p:nvPr/>
          </p:nvSpPr>
          <p:spPr>
            <a:xfrm>
              <a:off x="7631489" y="4652615"/>
              <a:ext cx="198131" cy="176585"/>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42" name="Shape19_20220226_154047">
              <a:extLst>
                <a:ext uri="{FF2B5EF4-FFF2-40B4-BE49-F238E27FC236}">
                  <a16:creationId xmlns:a16="http://schemas.microsoft.com/office/drawing/2014/main" id="{175DBFB7-627F-2D28-10C3-1EDADCE51EEA}"/>
                </a:ext>
              </a:extLst>
            </p:cNvPr>
            <p:cNvSpPr txBox="1"/>
            <p:nvPr/>
          </p:nvSpPr>
          <p:spPr>
            <a:xfrm>
              <a:off x="8797546" y="4652615"/>
              <a:ext cx="198131" cy="176585"/>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24</a:t>
              </a:r>
            </a:p>
          </p:txBody>
        </p:sp>
        <p:sp>
          <p:nvSpPr>
            <p:cNvPr id="43" name="Shape20_20220226_154047">
              <a:extLst>
                <a:ext uri="{FF2B5EF4-FFF2-40B4-BE49-F238E27FC236}">
                  <a16:creationId xmlns:a16="http://schemas.microsoft.com/office/drawing/2014/main" id="{810D35A4-4971-20B8-053D-39C71832B946}"/>
                </a:ext>
              </a:extLst>
            </p:cNvPr>
            <p:cNvSpPr txBox="1"/>
            <p:nvPr/>
          </p:nvSpPr>
          <p:spPr>
            <a:xfrm>
              <a:off x="5193367" y="4840859"/>
              <a:ext cx="481142"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Study time (weeks)</a:t>
              </a:r>
            </a:p>
          </p:txBody>
        </p:sp>
        <p:sp>
          <p:nvSpPr>
            <p:cNvPr id="44" name="Shape21_20220226_154047">
              <a:extLst>
                <a:ext uri="{FF2B5EF4-FFF2-40B4-BE49-F238E27FC236}">
                  <a16:creationId xmlns:a16="http://schemas.microsoft.com/office/drawing/2014/main" id="{A0F60CEA-14A4-CC3D-1A16-495D0268EB7B}"/>
                </a:ext>
              </a:extLst>
            </p:cNvPr>
            <p:cNvSpPr txBox="1"/>
            <p:nvPr/>
          </p:nvSpPr>
          <p:spPr>
            <a:xfrm>
              <a:off x="1866959" y="5106670"/>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a:t>
              </a:r>
            </a:p>
          </p:txBody>
        </p:sp>
        <p:sp>
          <p:nvSpPr>
            <p:cNvPr id="45" name="Shape22_20220226_154047">
              <a:extLst>
                <a:ext uri="{FF2B5EF4-FFF2-40B4-BE49-F238E27FC236}">
                  <a16:creationId xmlns:a16="http://schemas.microsoft.com/office/drawing/2014/main" id="{09DF54DA-7559-9117-9608-B333ABBE7F51}"/>
                </a:ext>
              </a:extLst>
            </p:cNvPr>
            <p:cNvSpPr txBox="1"/>
            <p:nvPr/>
          </p:nvSpPr>
          <p:spPr>
            <a:xfrm>
              <a:off x="2453005" y="5106670"/>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a:t>
              </a:r>
            </a:p>
          </p:txBody>
        </p:sp>
        <p:sp>
          <p:nvSpPr>
            <p:cNvPr id="46" name="Shape23_20220226_154047">
              <a:extLst>
                <a:ext uri="{FF2B5EF4-FFF2-40B4-BE49-F238E27FC236}">
                  <a16:creationId xmlns:a16="http://schemas.microsoft.com/office/drawing/2014/main" id="{D11410B6-D43C-D48B-EBCB-F9D17256BB46}"/>
                </a:ext>
              </a:extLst>
            </p:cNvPr>
            <p:cNvSpPr txBox="1"/>
            <p:nvPr/>
          </p:nvSpPr>
          <p:spPr>
            <a:xfrm>
              <a:off x="3022466" y="5106670"/>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a:t>
              </a:r>
            </a:p>
          </p:txBody>
        </p:sp>
        <p:sp>
          <p:nvSpPr>
            <p:cNvPr id="47" name="Shape24_20220226_154047">
              <a:extLst>
                <a:ext uri="{FF2B5EF4-FFF2-40B4-BE49-F238E27FC236}">
                  <a16:creationId xmlns:a16="http://schemas.microsoft.com/office/drawing/2014/main" id="{8D015E7E-BC0D-65AB-2D4B-B5C6D11BAFC9}"/>
                </a:ext>
              </a:extLst>
            </p:cNvPr>
            <p:cNvSpPr txBox="1"/>
            <p:nvPr/>
          </p:nvSpPr>
          <p:spPr>
            <a:xfrm>
              <a:off x="4216047" y="5106670"/>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a:t>
              </a:r>
            </a:p>
          </p:txBody>
        </p:sp>
        <p:sp>
          <p:nvSpPr>
            <p:cNvPr id="48" name="Shape27_20220226_154047">
              <a:extLst>
                <a:ext uri="{FF2B5EF4-FFF2-40B4-BE49-F238E27FC236}">
                  <a16:creationId xmlns:a16="http://schemas.microsoft.com/office/drawing/2014/main" id="{0B0690E0-FA0C-3ABE-CFD2-1D5F85136AFD}"/>
                </a:ext>
              </a:extLst>
            </p:cNvPr>
            <p:cNvSpPr txBox="1"/>
            <p:nvPr/>
          </p:nvSpPr>
          <p:spPr>
            <a:xfrm>
              <a:off x="7650100" y="5106670"/>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a:t>
              </a:r>
            </a:p>
          </p:txBody>
        </p:sp>
        <p:sp>
          <p:nvSpPr>
            <p:cNvPr id="49" name="Shape28_20220226_154047">
              <a:extLst>
                <a:ext uri="{FF2B5EF4-FFF2-40B4-BE49-F238E27FC236}">
                  <a16:creationId xmlns:a16="http://schemas.microsoft.com/office/drawing/2014/main" id="{D1E54CA5-5477-0B58-5D8D-7C4711BCEBED}"/>
                </a:ext>
              </a:extLst>
            </p:cNvPr>
            <p:cNvSpPr txBox="1"/>
            <p:nvPr/>
          </p:nvSpPr>
          <p:spPr>
            <a:xfrm>
              <a:off x="8815737" y="5106670"/>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a:t>
              </a:r>
            </a:p>
          </p:txBody>
        </p:sp>
        <p:sp>
          <p:nvSpPr>
            <p:cNvPr id="50" name="Shape29_20220226_154047">
              <a:extLst>
                <a:ext uri="{FF2B5EF4-FFF2-40B4-BE49-F238E27FC236}">
                  <a16:creationId xmlns:a16="http://schemas.microsoft.com/office/drawing/2014/main" id="{726531AC-A161-8505-4774-0BF217955C3B}"/>
                </a:ext>
              </a:extLst>
            </p:cNvPr>
            <p:cNvSpPr txBox="1"/>
            <p:nvPr/>
          </p:nvSpPr>
          <p:spPr>
            <a:xfrm>
              <a:off x="1866959" y="5292458"/>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16</a:t>
              </a:r>
            </a:p>
          </p:txBody>
        </p:sp>
        <p:sp>
          <p:nvSpPr>
            <p:cNvPr id="51" name="Shape30_20220226_154047">
              <a:extLst>
                <a:ext uri="{FF2B5EF4-FFF2-40B4-BE49-F238E27FC236}">
                  <a16:creationId xmlns:a16="http://schemas.microsoft.com/office/drawing/2014/main" id="{AF5A74F3-EF39-7AB2-E1EF-8EA5ABCFD697}"/>
                </a:ext>
              </a:extLst>
            </p:cNvPr>
            <p:cNvSpPr txBox="1"/>
            <p:nvPr/>
          </p:nvSpPr>
          <p:spPr>
            <a:xfrm>
              <a:off x="2453006" y="5292458"/>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sp>
          <p:nvSpPr>
            <p:cNvPr id="52" name="Shape31_20220226_154047">
              <a:extLst>
                <a:ext uri="{FF2B5EF4-FFF2-40B4-BE49-F238E27FC236}">
                  <a16:creationId xmlns:a16="http://schemas.microsoft.com/office/drawing/2014/main" id="{2B84B58B-3D48-AEFC-DA93-F72E3AE5E10B}"/>
                </a:ext>
              </a:extLst>
            </p:cNvPr>
            <p:cNvSpPr txBox="1"/>
            <p:nvPr/>
          </p:nvSpPr>
          <p:spPr>
            <a:xfrm>
              <a:off x="3022466" y="5292458"/>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p>
          </p:txBody>
        </p:sp>
        <p:sp>
          <p:nvSpPr>
            <p:cNvPr id="53" name="Shape32_20220226_154047">
              <a:extLst>
                <a:ext uri="{FF2B5EF4-FFF2-40B4-BE49-F238E27FC236}">
                  <a16:creationId xmlns:a16="http://schemas.microsoft.com/office/drawing/2014/main" id="{2CA337FF-101F-440E-7C2C-FCB374880A2B}"/>
                </a:ext>
              </a:extLst>
            </p:cNvPr>
            <p:cNvSpPr txBox="1"/>
            <p:nvPr/>
          </p:nvSpPr>
          <p:spPr>
            <a:xfrm>
              <a:off x="4216047" y="5292458"/>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sp>
          <p:nvSpPr>
            <p:cNvPr id="54" name="Shape35_20220226_154047">
              <a:extLst>
                <a:ext uri="{FF2B5EF4-FFF2-40B4-BE49-F238E27FC236}">
                  <a16:creationId xmlns:a16="http://schemas.microsoft.com/office/drawing/2014/main" id="{8325FD80-6C85-6496-91F3-5C9D743E99A7}"/>
                </a:ext>
              </a:extLst>
            </p:cNvPr>
            <p:cNvSpPr txBox="1"/>
            <p:nvPr/>
          </p:nvSpPr>
          <p:spPr>
            <a:xfrm>
              <a:off x="7650098" y="5292458"/>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p>
          </p:txBody>
        </p:sp>
        <p:sp>
          <p:nvSpPr>
            <p:cNvPr id="55" name="Shape36_20220226_154047">
              <a:extLst>
                <a:ext uri="{FF2B5EF4-FFF2-40B4-BE49-F238E27FC236}">
                  <a16:creationId xmlns:a16="http://schemas.microsoft.com/office/drawing/2014/main" id="{56C8AC2A-4B33-76CE-55F4-E3F4B6BEE9CE}"/>
                </a:ext>
              </a:extLst>
            </p:cNvPr>
            <p:cNvSpPr txBox="1"/>
            <p:nvPr/>
          </p:nvSpPr>
          <p:spPr>
            <a:xfrm>
              <a:off x="8815737" y="5292458"/>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grpSp>
          <p:nvGrpSpPr>
            <p:cNvPr id="56" name="Shape0_20220225_170544">
              <a:extLst>
                <a:ext uri="{FF2B5EF4-FFF2-40B4-BE49-F238E27FC236}">
                  <a16:creationId xmlns:a16="http://schemas.microsoft.com/office/drawing/2014/main" id="{AA70332F-5BB1-6F8B-9820-2F19A5C8BDAD}"/>
                </a:ext>
              </a:extLst>
            </p:cNvPr>
            <p:cNvGrpSpPr/>
            <p:nvPr/>
          </p:nvGrpSpPr>
          <p:grpSpPr>
            <a:xfrm>
              <a:off x="1968112" y="4487251"/>
              <a:ext cx="6916535" cy="69893"/>
              <a:chOff x="1458579" y="1485342"/>
              <a:chExt cx="3773574" cy="1926931"/>
            </a:xfrm>
          </p:grpSpPr>
          <p:cxnSp>
            <p:nvCxnSpPr>
              <p:cNvPr id="202" name="Straight Connector 201">
                <a:extLst>
                  <a:ext uri="{FF2B5EF4-FFF2-40B4-BE49-F238E27FC236}">
                    <a16:creationId xmlns:a16="http://schemas.microsoft.com/office/drawing/2014/main" id="{F90ABE05-69D6-A6C8-EFCB-B389603B6F2C}"/>
                  </a:ext>
                </a:extLst>
              </p:cNvPr>
              <p:cNvCxnSpPr>
                <a:cxnSpLocks/>
              </p:cNvCxnSpPr>
              <p:nvPr/>
            </p:nvCxnSpPr>
            <p:spPr>
              <a:xfrm>
                <a:off x="1458579" y="1485342"/>
                <a:ext cx="0" cy="1926931"/>
              </a:xfrm>
              <a:prstGeom prst="line">
                <a:avLst/>
              </a:prstGeom>
              <a:noFill/>
              <a:ln w="6350" cap="sq" cmpd="sng" algn="ctr">
                <a:solidFill>
                  <a:schemeClr val="bg1">
                    <a:lumMod val="85000"/>
                  </a:schemeClr>
                </a:solidFill>
                <a:prstDash val="solid"/>
                <a:miter lim="800000"/>
              </a:ln>
              <a:effectLst/>
            </p:spPr>
          </p:cxnSp>
          <p:cxnSp>
            <p:nvCxnSpPr>
              <p:cNvPr id="203" name="Straight Connector 202">
                <a:extLst>
                  <a:ext uri="{FF2B5EF4-FFF2-40B4-BE49-F238E27FC236}">
                    <a16:creationId xmlns:a16="http://schemas.microsoft.com/office/drawing/2014/main" id="{012934CC-8E61-63C6-E59D-FC562CCC99B9}"/>
                  </a:ext>
                </a:extLst>
              </p:cNvPr>
              <p:cNvCxnSpPr>
                <a:cxnSpLocks/>
              </p:cNvCxnSpPr>
              <p:nvPr/>
            </p:nvCxnSpPr>
            <p:spPr>
              <a:xfrm>
                <a:off x="1784195" y="1485342"/>
                <a:ext cx="0" cy="1926931"/>
              </a:xfrm>
              <a:prstGeom prst="line">
                <a:avLst/>
              </a:prstGeom>
              <a:noFill/>
              <a:ln w="6350" cap="sq" cmpd="sng" algn="ctr">
                <a:solidFill>
                  <a:schemeClr val="bg1">
                    <a:lumMod val="85000"/>
                  </a:schemeClr>
                </a:solidFill>
                <a:prstDash val="solid"/>
                <a:miter lim="800000"/>
              </a:ln>
              <a:effectLst/>
            </p:spPr>
          </p:cxnSp>
          <p:cxnSp>
            <p:nvCxnSpPr>
              <p:cNvPr id="204" name="Straight Connector 203">
                <a:extLst>
                  <a:ext uri="{FF2B5EF4-FFF2-40B4-BE49-F238E27FC236}">
                    <a16:creationId xmlns:a16="http://schemas.microsoft.com/office/drawing/2014/main" id="{CE22D27E-3E8D-8912-4B6C-FB34645D0311}"/>
                  </a:ext>
                </a:extLst>
              </p:cNvPr>
              <p:cNvCxnSpPr>
                <a:cxnSpLocks/>
              </p:cNvCxnSpPr>
              <p:nvPr/>
            </p:nvCxnSpPr>
            <p:spPr>
              <a:xfrm>
                <a:off x="2091968" y="1485342"/>
                <a:ext cx="0" cy="1926931"/>
              </a:xfrm>
              <a:prstGeom prst="line">
                <a:avLst/>
              </a:prstGeom>
              <a:noFill/>
              <a:ln w="6350" cap="sq" cmpd="sng" algn="ctr">
                <a:solidFill>
                  <a:schemeClr val="bg1">
                    <a:lumMod val="85000"/>
                  </a:schemeClr>
                </a:solidFill>
                <a:prstDash val="solid"/>
                <a:miter lim="800000"/>
              </a:ln>
              <a:effectLst/>
            </p:spPr>
          </p:cxnSp>
          <p:cxnSp>
            <p:nvCxnSpPr>
              <p:cNvPr id="205" name="Straight Connector 204">
                <a:extLst>
                  <a:ext uri="{FF2B5EF4-FFF2-40B4-BE49-F238E27FC236}">
                    <a16:creationId xmlns:a16="http://schemas.microsoft.com/office/drawing/2014/main" id="{2A9858DC-0A7B-9BA2-1303-BF3EE13FB1E5}"/>
                  </a:ext>
                </a:extLst>
              </p:cNvPr>
              <p:cNvCxnSpPr>
                <a:cxnSpLocks/>
              </p:cNvCxnSpPr>
              <p:nvPr/>
            </p:nvCxnSpPr>
            <p:spPr>
              <a:xfrm>
                <a:off x="2725358" y="1485342"/>
                <a:ext cx="0" cy="1926931"/>
              </a:xfrm>
              <a:prstGeom prst="line">
                <a:avLst/>
              </a:prstGeom>
              <a:noFill/>
              <a:ln w="6350" cap="sq" cmpd="sng" algn="ctr">
                <a:solidFill>
                  <a:schemeClr val="bg1">
                    <a:lumMod val="85000"/>
                  </a:schemeClr>
                </a:solidFill>
                <a:prstDash val="solid"/>
                <a:miter lim="800000"/>
              </a:ln>
              <a:effectLst/>
            </p:spPr>
          </p:cxnSp>
          <p:cxnSp>
            <p:nvCxnSpPr>
              <p:cNvPr id="206" name="Straight Connector 205">
                <a:extLst>
                  <a:ext uri="{FF2B5EF4-FFF2-40B4-BE49-F238E27FC236}">
                    <a16:creationId xmlns:a16="http://schemas.microsoft.com/office/drawing/2014/main" id="{CF2DB6CA-F8CE-401D-1053-7748A4122CD2}"/>
                  </a:ext>
                </a:extLst>
              </p:cNvPr>
              <p:cNvCxnSpPr>
                <a:cxnSpLocks/>
              </p:cNvCxnSpPr>
              <p:nvPr/>
            </p:nvCxnSpPr>
            <p:spPr>
              <a:xfrm>
                <a:off x="3345366" y="1485342"/>
                <a:ext cx="0" cy="1926931"/>
              </a:xfrm>
              <a:prstGeom prst="line">
                <a:avLst/>
              </a:prstGeom>
              <a:noFill/>
              <a:ln w="6350" cap="sq" cmpd="sng" algn="ctr">
                <a:solidFill>
                  <a:schemeClr val="bg1">
                    <a:lumMod val="85000"/>
                  </a:schemeClr>
                </a:solidFill>
                <a:prstDash val="solid"/>
                <a:miter lim="800000"/>
              </a:ln>
              <a:effectLst/>
            </p:spPr>
          </p:cxnSp>
          <p:cxnSp>
            <p:nvCxnSpPr>
              <p:cNvPr id="207" name="Straight Connector 206">
                <a:extLst>
                  <a:ext uri="{FF2B5EF4-FFF2-40B4-BE49-F238E27FC236}">
                    <a16:creationId xmlns:a16="http://schemas.microsoft.com/office/drawing/2014/main" id="{82F1B785-A32F-AFC8-178C-CBBE19E977A0}"/>
                  </a:ext>
                </a:extLst>
              </p:cNvPr>
              <p:cNvCxnSpPr>
                <a:cxnSpLocks/>
              </p:cNvCxnSpPr>
              <p:nvPr/>
            </p:nvCxnSpPr>
            <p:spPr>
              <a:xfrm>
                <a:off x="3978756" y="1485342"/>
                <a:ext cx="0" cy="1926931"/>
              </a:xfrm>
              <a:prstGeom prst="line">
                <a:avLst/>
              </a:prstGeom>
              <a:noFill/>
              <a:ln w="6350" cap="sq" cmpd="sng" algn="ctr">
                <a:solidFill>
                  <a:schemeClr val="bg1">
                    <a:lumMod val="85000"/>
                  </a:schemeClr>
                </a:solidFill>
                <a:prstDash val="solid"/>
                <a:miter lim="800000"/>
              </a:ln>
              <a:effectLst/>
            </p:spPr>
          </p:cxnSp>
          <p:cxnSp>
            <p:nvCxnSpPr>
              <p:cNvPr id="208" name="Straight Connector 207">
                <a:extLst>
                  <a:ext uri="{FF2B5EF4-FFF2-40B4-BE49-F238E27FC236}">
                    <a16:creationId xmlns:a16="http://schemas.microsoft.com/office/drawing/2014/main" id="{7A3FB325-5AC5-B136-D7EA-1F6889AE78E2}"/>
                  </a:ext>
                </a:extLst>
              </p:cNvPr>
              <p:cNvCxnSpPr>
                <a:cxnSpLocks/>
              </p:cNvCxnSpPr>
              <p:nvPr/>
            </p:nvCxnSpPr>
            <p:spPr>
              <a:xfrm>
                <a:off x="4603224" y="1485342"/>
                <a:ext cx="0" cy="1926931"/>
              </a:xfrm>
              <a:prstGeom prst="line">
                <a:avLst/>
              </a:prstGeom>
              <a:noFill/>
              <a:ln w="6350" cap="sq" cmpd="sng" algn="ctr">
                <a:solidFill>
                  <a:schemeClr val="bg1">
                    <a:lumMod val="85000"/>
                  </a:schemeClr>
                </a:solidFill>
                <a:prstDash val="solid"/>
                <a:miter lim="800000"/>
              </a:ln>
              <a:effectLst/>
            </p:spPr>
          </p:cxnSp>
          <p:cxnSp>
            <p:nvCxnSpPr>
              <p:cNvPr id="209" name="Straight Connector 208">
                <a:extLst>
                  <a:ext uri="{FF2B5EF4-FFF2-40B4-BE49-F238E27FC236}">
                    <a16:creationId xmlns:a16="http://schemas.microsoft.com/office/drawing/2014/main" id="{A1A517B2-E128-E6AF-E819-ED9412EDE50A}"/>
                  </a:ext>
                </a:extLst>
              </p:cNvPr>
              <p:cNvCxnSpPr>
                <a:cxnSpLocks/>
              </p:cNvCxnSpPr>
              <p:nvPr/>
            </p:nvCxnSpPr>
            <p:spPr>
              <a:xfrm>
                <a:off x="5232153" y="1485342"/>
                <a:ext cx="0" cy="1926931"/>
              </a:xfrm>
              <a:prstGeom prst="line">
                <a:avLst/>
              </a:prstGeom>
              <a:noFill/>
              <a:ln w="6350" cap="sq" cmpd="sng" algn="ctr">
                <a:solidFill>
                  <a:schemeClr val="bg1">
                    <a:lumMod val="85000"/>
                  </a:schemeClr>
                </a:solidFill>
                <a:prstDash val="solid"/>
                <a:miter lim="800000"/>
              </a:ln>
              <a:effectLst/>
            </p:spPr>
          </p:cxnSp>
        </p:grpSp>
        <p:sp>
          <p:nvSpPr>
            <p:cNvPr id="57" name="Shape43_20220226_154047">
              <a:extLst>
                <a:ext uri="{FF2B5EF4-FFF2-40B4-BE49-F238E27FC236}">
                  <a16:creationId xmlns:a16="http://schemas.microsoft.com/office/drawing/2014/main" id="{DE0D7BE3-B126-B08F-D5F0-B973D2D8CB6F}"/>
                </a:ext>
              </a:extLst>
            </p:cNvPr>
            <p:cNvSpPr txBox="1"/>
            <p:nvPr/>
          </p:nvSpPr>
          <p:spPr>
            <a:xfrm rot="16200000">
              <a:off x="268757" y="3152925"/>
              <a:ext cx="1861048" cy="215444"/>
            </a:xfrm>
            <a:prstGeom prst="rect">
              <a:avLst/>
            </a:prstGeom>
            <a:noFill/>
          </p:spPr>
          <p:txBody>
            <a:bodyPr wrap="none" lIns="27000" tIns="0" rIns="2700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Change from baseline (%)</a:t>
              </a:r>
            </a:p>
          </p:txBody>
        </p:sp>
        <p:sp>
          <p:nvSpPr>
            <p:cNvPr id="58" name="Shape29_20220226_154047">
              <a:extLst>
                <a:ext uri="{FF2B5EF4-FFF2-40B4-BE49-F238E27FC236}">
                  <a16:creationId xmlns:a16="http://schemas.microsoft.com/office/drawing/2014/main" id="{3FDF1E36-2E6E-A65D-F139-0A91BFBB4547}"/>
                </a:ext>
              </a:extLst>
            </p:cNvPr>
            <p:cNvSpPr txBox="1"/>
            <p:nvPr/>
          </p:nvSpPr>
          <p:spPr>
            <a:xfrm>
              <a:off x="1866959" y="5485845"/>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sp>
          <p:nvSpPr>
            <p:cNvPr id="59" name="Shape30_20220226_154047">
              <a:extLst>
                <a:ext uri="{FF2B5EF4-FFF2-40B4-BE49-F238E27FC236}">
                  <a16:creationId xmlns:a16="http://schemas.microsoft.com/office/drawing/2014/main" id="{13D00682-4957-A324-BBCA-7C5474C469D5}"/>
                </a:ext>
              </a:extLst>
            </p:cNvPr>
            <p:cNvSpPr txBox="1"/>
            <p:nvPr/>
          </p:nvSpPr>
          <p:spPr>
            <a:xfrm>
              <a:off x="2453006" y="5485845"/>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p>
          </p:txBody>
        </p:sp>
        <p:sp>
          <p:nvSpPr>
            <p:cNvPr id="60" name="Shape31_20220226_154047">
              <a:extLst>
                <a:ext uri="{FF2B5EF4-FFF2-40B4-BE49-F238E27FC236}">
                  <a16:creationId xmlns:a16="http://schemas.microsoft.com/office/drawing/2014/main" id="{2D9A8AA5-078E-32AC-0E46-628CDE9C5030}"/>
                </a:ext>
              </a:extLst>
            </p:cNvPr>
            <p:cNvSpPr txBox="1"/>
            <p:nvPr/>
          </p:nvSpPr>
          <p:spPr>
            <a:xfrm>
              <a:off x="3022466" y="5485845"/>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sp>
          <p:nvSpPr>
            <p:cNvPr id="61" name="Shape32_20220226_154047">
              <a:extLst>
                <a:ext uri="{FF2B5EF4-FFF2-40B4-BE49-F238E27FC236}">
                  <a16:creationId xmlns:a16="http://schemas.microsoft.com/office/drawing/2014/main" id="{52D7AE12-3216-3B5B-A550-66FA11478930}"/>
                </a:ext>
              </a:extLst>
            </p:cNvPr>
            <p:cNvSpPr txBox="1"/>
            <p:nvPr/>
          </p:nvSpPr>
          <p:spPr>
            <a:xfrm>
              <a:off x="4216047" y="5485845"/>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sp>
          <p:nvSpPr>
            <p:cNvPr id="62" name="Shape35_20220226_154047">
              <a:extLst>
                <a:ext uri="{FF2B5EF4-FFF2-40B4-BE49-F238E27FC236}">
                  <a16:creationId xmlns:a16="http://schemas.microsoft.com/office/drawing/2014/main" id="{220E541C-1D0D-1EED-8D63-5A0965186A24}"/>
                </a:ext>
              </a:extLst>
            </p:cNvPr>
            <p:cNvSpPr txBox="1"/>
            <p:nvPr/>
          </p:nvSpPr>
          <p:spPr>
            <a:xfrm>
              <a:off x="7650098" y="5485845"/>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sp>
          <p:nvSpPr>
            <p:cNvPr id="63" name="Shape36_20220226_154047">
              <a:extLst>
                <a:ext uri="{FF2B5EF4-FFF2-40B4-BE49-F238E27FC236}">
                  <a16:creationId xmlns:a16="http://schemas.microsoft.com/office/drawing/2014/main" id="{FBAAE18B-B0BC-B5BA-4843-E478BC46E00B}"/>
                </a:ext>
              </a:extLst>
            </p:cNvPr>
            <p:cNvSpPr txBox="1"/>
            <p:nvPr/>
          </p:nvSpPr>
          <p:spPr>
            <a:xfrm>
              <a:off x="8815737" y="5485845"/>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sp>
          <p:nvSpPr>
            <p:cNvPr id="64" name="Shape29_20220226_154047">
              <a:extLst>
                <a:ext uri="{FF2B5EF4-FFF2-40B4-BE49-F238E27FC236}">
                  <a16:creationId xmlns:a16="http://schemas.microsoft.com/office/drawing/2014/main" id="{3BE2F03A-843C-00A8-62F0-B6B1AB7AF32E}"/>
                </a:ext>
              </a:extLst>
            </p:cNvPr>
            <p:cNvSpPr txBox="1"/>
            <p:nvPr/>
          </p:nvSpPr>
          <p:spPr>
            <a:xfrm>
              <a:off x="1866959" y="5679231"/>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28</a:t>
              </a:r>
            </a:p>
          </p:txBody>
        </p:sp>
        <p:sp>
          <p:nvSpPr>
            <p:cNvPr id="65" name="Shape30_20220226_154047">
              <a:extLst>
                <a:ext uri="{FF2B5EF4-FFF2-40B4-BE49-F238E27FC236}">
                  <a16:creationId xmlns:a16="http://schemas.microsoft.com/office/drawing/2014/main" id="{9DF39F8A-18EF-3E04-F171-E0F857F620AD}"/>
                </a:ext>
              </a:extLst>
            </p:cNvPr>
            <p:cNvSpPr txBox="1"/>
            <p:nvPr/>
          </p:nvSpPr>
          <p:spPr>
            <a:xfrm>
              <a:off x="2453006" y="5679231"/>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24</a:t>
              </a:r>
            </a:p>
          </p:txBody>
        </p:sp>
        <p:sp>
          <p:nvSpPr>
            <p:cNvPr id="66" name="Shape31_20220226_154047">
              <a:extLst>
                <a:ext uri="{FF2B5EF4-FFF2-40B4-BE49-F238E27FC236}">
                  <a16:creationId xmlns:a16="http://schemas.microsoft.com/office/drawing/2014/main" id="{80CC3F67-9C8C-98C5-CCA8-45C532DDEA4F}"/>
                </a:ext>
              </a:extLst>
            </p:cNvPr>
            <p:cNvSpPr txBox="1"/>
            <p:nvPr/>
          </p:nvSpPr>
          <p:spPr>
            <a:xfrm>
              <a:off x="3022466" y="5679231"/>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28</a:t>
              </a:r>
            </a:p>
          </p:txBody>
        </p:sp>
        <p:sp>
          <p:nvSpPr>
            <p:cNvPr id="67" name="Shape32_20220226_154047">
              <a:extLst>
                <a:ext uri="{FF2B5EF4-FFF2-40B4-BE49-F238E27FC236}">
                  <a16:creationId xmlns:a16="http://schemas.microsoft.com/office/drawing/2014/main" id="{EFEC3531-91A8-AD3F-9403-FBE47509331B}"/>
                </a:ext>
              </a:extLst>
            </p:cNvPr>
            <p:cNvSpPr txBox="1"/>
            <p:nvPr/>
          </p:nvSpPr>
          <p:spPr>
            <a:xfrm>
              <a:off x="4216047" y="5679231"/>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27</a:t>
              </a:r>
            </a:p>
          </p:txBody>
        </p:sp>
        <p:sp>
          <p:nvSpPr>
            <p:cNvPr id="68" name="Shape25_20220226_154047">
              <a:extLst>
                <a:ext uri="{FF2B5EF4-FFF2-40B4-BE49-F238E27FC236}">
                  <a16:creationId xmlns:a16="http://schemas.microsoft.com/office/drawing/2014/main" id="{40CB1636-2A6C-1ADE-3436-FB584381AF04}"/>
                </a:ext>
              </a:extLst>
            </p:cNvPr>
            <p:cNvSpPr txBox="1"/>
            <p:nvPr/>
          </p:nvSpPr>
          <p:spPr>
            <a:xfrm>
              <a:off x="5359569" y="5106670"/>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a:t>
              </a:r>
            </a:p>
          </p:txBody>
        </p:sp>
        <p:sp>
          <p:nvSpPr>
            <p:cNvPr id="69" name="Shape33_20220226_154047">
              <a:extLst>
                <a:ext uri="{FF2B5EF4-FFF2-40B4-BE49-F238E27FC236}">
                  <a16:creationId xmlns:a16="http://schemas.microsoft.com/office/drawing/2014/main" id="{FDEDFBE6-5832-3D2A-D52C-5E657A737DF7}"/>
                </a:ext>
              </a:extLst>
            </p:cNvPr>
            <p:cNvSpPr txBox="1"/>
            <p:nvPr/>
          </p:nvSpPr>
          <p:spPr>
            <a:xfrm>
              <a:off x="5359569" y="5292458"/>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p>
          </p:txBody>
        </p:sp>
        <p:sp>
          <p:nvSpPr>
            <p:cNvPr id="70" name="Shape33_20220226_154047">
              <a:extLst>
                <a:ext uri="{FF2B5EF4-FFF2-40B4-BE49-F238E27FC236}">
                  <a16:creationId xmlns:a16="http://schemas.microsoft.com/office/drawing/2014/main" id="{C08806F1-62A6-D3AF-8568-F4A8F3710691}"/>
                </a:ext>
              </a:extLst>
            </p:cNvPr>
            <p:cNvSpPr txBox="1"/>
            <p:nvPr/>
          </p:nvSpPr>
          <p:spPr>
            <a:xfrm>
              <a:off x="5359569" y="5485845"/>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p>
          </p:txBody>
        </p:sp>
        <p:sp>
          <p:nvSpPr>
            <p:cNvPr id="71" name="Shape33_20220226_154047">
              <a:extLst>
                <a:ext uri="{FF2B5EF4-FFF2-40B4-BE49-F238E27FC236}">
                  <a16:creationId xmlns:a16="http://schemas.microsoft.com/office/drawing/2014/main" id="{32F09C92-F673-71B6-01B2-40FDB1B7B7FA}"/>
                </a:ext>
              </a:extLst>
            </p:cNvPr>
            <p:cNvSpPr txBox="1"/>
            <p:nvPr/>
          </p:nvSpPr>
          <p:spPr>
            <a:xfrm>
              <a:off x="5359569" y="5679231"/>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28</a:t>
              </a:r>
            </a:p>
          </p:txBody>
        </p:sp>
        <p:sp>
          <p:nvSpPr>
            <p:cNvPr id="72" name="Shape35_20220226_154047">
              <a:extLst>
                <a:ext uri="{FF2B5EF4-FFF2-40B4-BE49-F238E27FC236}">
                  <a16:creationId xmlns:a16="http://schemas.microsoft.com/office/drawing/2014/main" id="{AD50E2BB-A333-2E69-98C0-D02E4ACE7010}"/>
                </a:ext>
              </a:extLst>
            </p:cNvPr>
            <p:cNvSpPr txBox="1"/>
            <p:nvPr/>
          </p:nvSpPr>
          <p:spPr>
            <a:xfrm>
              <a:off x="7650098" y="5679231"/>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28</a:t>
              </a:r>
            </a:p>
          </p:txBody>
        </p:sp>
        <p:sp>
          <p:nvSpPr>
            <p:cNvPr id="73" name="Shape36_20220226_154047">
              <a:extLst>
                <a:ext uri="{FF2B5EF4-FFF2-40B4-BE49-F238E27FC236}">
                  <a16:creationId xmlns:a16="http://schemas.microsoft.com/office/drawing/2014/main" id="{822BD10A-3F81-84EB-98A5-A5AD0A111B7A}"/>
                </a:ext>
              </a:extLst>
            </p:cNvPr>
            <p:cNvSpPr txBox="1"/>
            <p:nvPr/>
          </p:nvSpPr>
          <p:spPr>
            <a:xfrm>
              <a:off x="8815737" y="5679231"/>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28</a:t>
              </a:r>
            </a:p>
          </p:txBody>
        </p:sp>
        <p:sp>
          <p:nvSpPr>
            <p:cNvPr id="74" name="Shape39_20220226_154047">
              <a:extLst>
                <a:ext uri="{FF2B5EF4-FFF2-40B4-BE49-F238E27FC236}">
                  <a16:creationId xmlns:a16="http://schemas.microsoft.com/office/drawing/2014/main" id="{15E791E0-5FD4-D359-9F40-BF6EC432D638}"/>
                </a:ext>
              </a:extLst>
            </p:cNvPr>
            <p:cNvSpPr txBox="1"/>
            <p:nvPr/>
          </p:nvSpPr>
          <p:spPr>
            <a:xfrm>
              <a:off x="251405" y="4914993"/>
              <a:ext cx="730193" cy="196206"/>
            </a:xfrm>
            <a:prstGeom prst="rect">
              <a:avLst/>
            </a:prstGeom>
            <a:noFill/>
          </p:spPr>
          <p:txBody>
            <a:bodyPr wrap="none" lIns="0" tIns="0" rIns="0" bIns="0" rtlCol="0" anchor="ctr">
              <a:no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Number at risk</a:t>
              </a:r>
            </a:p>
          </p:txBody>
        </p:sp>
        <p:sp>
          <p:nvSpPr>
            <p:cNvPr id="75" name="Shape37_20220226_154047">
              <a:extLst>
                <a:ext uri="{FF2B5EF4-FFF2-40B4-BE49-F238E27FC236}">
                  <a16:creationId xmlns:a16="http://schemas.microsoft.com/office/drawing/2014/main" id="{918E8CB8-8F23-610E-778B-A76E10D117F6}"/>
                </a:ext>
              </a:extLst>
            </p:cNvPr>
            <p:cNvSpPr txBox="1"/>
            <p:nvPr/>
          </p:nvSpPr>
          <p:spPr>
            <a:xfrm>
              <a:off x="251405" y="5097053"/>
              <a:ext cx="1229504" cy="215444"/>
            </a:xfrm>
            <a:prstGeom prst="rect">
              <a:avLst/>
            </a:prstGeom>
            <a:noFill/>
          </p:spPr>
          <p:txBody>
            <a:bodyPr wrap="none" lIns="0" tIns="0" rIns="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Placebo null–null</a:t>
              </a:r>
            </a:p>
          </p:txBody>
        </p:sp>
        <p:sp>
          <p:nvSpPr>
            <p:cNvPr id="76" name="Shape38_20220226_154047">
              <a:extLst>
                <a:ext uri="{FF2B5EF4-FFF2-40B4-BE49-F238E27FC236}">
                  <a16:creationId xmlns:a16="http://schemas.microsoft.com/office/drawing/2014/main" id="{BA5A88B1-2A20-5DF8-3556-44C2B70819B5}"/>
                </a:ext>
              </a:extLst>
            </p:cNvPr>
            <p:cNvSpPr txBox="1"/>
            <p:nvPr/>
          </p:nvSpPr>
          <p:spPr>
            <a:xfrm>
              <a:off x="251497" y="5297349"/>
              <a:ext cx="1207062" cy="215444"/>
            </a:xfrm>
            <a:prstGeom prst="rect">
              <a:avLst/>
            </a:prstGeom>
            <a:noFill/>
          </p:spPr>
          <p:txBody>
            <a:bodyPr wrap="none" lIns="0" tIns="0" rIns="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Placebo non-null</a:t>
              </a:r>
            </a:p>
          </p:txBody>
        </p:sp>
        <p:sp>
          <p:nvSpPr>
            <p:cNvPr id="77" name="Shape38_20220226_154047">
              <a:extLst>
                <a:ext uri="{FF2B5EF4-FFF2-40B4-BE49-F238E27FC236}">
                  <a16:creationId xmlns:a16="http://schemas.microsoft.com/office/drawing/2014/main" id="{3E7FE2AC-AFD4-AD2C-A69F-357615F1BF04}"/>
                </a:ext>
              </a:extLst>
            </p:cNvPr>
            <p:cNvSpPr txBox="1"/>
            <p:nvPr/>
          </p:nvSpPr>
          <p:spPr>
            <a:xfrm>
              <a:off x="251497" y="5490735"/>
              <a:ext cx="1533305" cy="215444"/>
            </a:xfrm>
            <a:prstGeom prst="rect">
              <a:avLst/>
            </a:prstGeom>
            <a:noFill/>
          </p:spPr>
          <p:txBody>
            <a:bodyPr wrap="none" lIns="0" tIns="0" rIns="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null–null</a:t>
              </a:r>
            </a:p>
          </p:txBody>
        </p:sp>
        <p:sp>
          <p:nvSpPr>
            <p:cNvPr id="78" name="Shape38_20220226_154047">
              <a:extLst>
                <a:ext uri="{FF2B5EF4-FFF2-40B4-BE49-F238E27FC236}">
                  <a16:creationId xmlns:a16="http://schemas.microsoft.com/office/drawing/2014/main" id="{5A3757BF-BCCF-179C-74CF-1CC8DB3B118D}"/>
                </a:ext>
              </a:extLst>
            </p:cNvPr>
            <p:cNvSpPr txBox="1"/>
            <p:nvPr/>
          </p:nvSpPr>
          <p:spPr>
            <a:xfrm>
              <a:off x="251497" y="5684122"/>
              <a:ext cx="1510863" cy="215444"/>
            </a:xfrm>
            <a:prstGeom prst="rect">
              <a:avLst/>
            </a:prstGeom>
            <a:noFill/>
          </p:spPr>
          <p:txBody>
            <a:bodyPr wrap="none" lIns="0" tIns="0" rIns="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non-null</a:t>
              </a:r>
            </a:p>
          </p:txBody>
        </p:sp>
        <p:sp>
          <p:nvSpPr>
            <p:cNvPr id="79" name="Shape25_20220226_154047">
              <a:extLst>
                <a:ext uri="{FF2B5EF4-FFF2-40B4-BE49-F238E27FC236}">
                  <a16:creationId xmlns:a16="http://schemas.microsoft.com/office/drawing/2014/main" id="{5CA6BF86-E984-74C7-A693-885341487547}"/>
                </a:ext>
              </a:extLst>
            </p:cNvPr>
            <p:cNvSpPr txBox="1"/>
            <p:nvPr/>
          </p:nvSpPr>
          <p:spPr>
            <a:xfrm>
              <a:off x="6514892" y="5106670"/>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a:t>
              </a:r>
            </a:p>
          </p:txBody>
        </p:sp>
        <p:sp>
          <p:nvSpPr>
            <p:cNvPr id="80" name="Shape33_20220226_154047">
              <a:extLst>
                <a:ext uri="{FF2B5EF4-FFF2-40B4-BE49-F238E27FC236}">
                  <a16:creationId xmlns:a16="http://schemas.microsoft.com/office/drawing/2014/main" id="{2AC74735-F8DB-622C-1073-CBD832DAE7DE}"/>
                </a:ext>
              </a:extLst>
            </p:cNvPr>
            <p:cNvSpPr txBox="1"/>
            <p:nvPr/>
          </p:nvSpPr>
          <p:spPr>
            <a:xfrm>
              <a:off x="6514892" y="5292458"/>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p>
          </p:txBody>
        </p:sp>
        <p:sp>
          <p:nvSpPr>
            <p:cNvPr id="81" name="Shape33_20220226_154047">
              <a:extLst>
                <a:ext uri="{FF2B5EF4-FFF2-40B4-BE49-F238E27FC236}">
                  <a16:creationId xmlns:a16="http://schemas.microsoft.com/office/drawing/2014/main" id="{0D30F2EC-2856-75E2-DE4E-5B6885A47384}"/>
                </a:ext>
              </a:extLst>
            </p:cNvPr>
            <p:cNvSpPr txBox="1"/>
            <p:nvPr/>
          </p:nvSpPr>
          <p:spPr>
            <a:xfrm>
              <a:off x="6514892" y="5485845"/>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sp>
          <p:nvSpPr>
            <p:cNvPr id="82" name="Shape33_20220226_154047">
              <a:extLst>
                <a:ext uri="{FF2B5EF4-FFF2-40B4-BE49-F238E27FC236}">
                  <a16:creationId xmlns:a16="http://schemas.microsoft.com/office/drawing/2014/main" id="{7AF91C43-2620-BEF1-CB06-E3F9B03D557C}"/>
                </a:ext>
              </a:extLst>
            </p:cNvPr>
            <p:cNvSpPr txBox="1"/>
            <p:nvPr/>
          </p:nvSpPr>
          <p:spPr>
            <a:xfrm>
              <a:off x="6514892" y="5679231"/>
              <a:ext cx="198131" cy="196206"/>
            </a:xfrm>
            <a:prstGeom prst="rect">
              <a:avLst/>
            </a:prstGeom>
            <a:noFill/>
          </p:spPr>
          <p:txBody>
            <a:bodyPr wrap="none" lIns="27000" tIns="0" rIns="27000" bIns="0"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25</a:t>
              </a:r>
            </a:p>
          </p:txBody>
        </p:sp>
        <p:cxnSp>
          <p:nvCxnSpPr>
            <p:cNvPr id="83" name="Shape1_20220226_171447">
              <a:extLst>
                <a:ext uri="{FF2B5EF4-FFF2-40B4-BE49-F238E27FC236}">
                  <a16:creationId xmlns:a16="http://schemas.microsoft.com/office/drawing/2014/main" id="{3CCE7985-8DCE-0F6D-B4BA-554B0F935959}"/>
                </a:ext>
              </a:extLst>
            </p:cNvPr>
            <p:cNvCxnSpPr/>
            <p:nvPr/>
          </p:nvCxnSpPr>
          <p:spPr>
            <a:xfrm>
              <a:off x="9005923" y="3657131"/>
              <a:ext cx="120309" cy="0"/>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84" name="Shape2_20220226_171447">
              <a:extLst>
                <a:ext uri="{FF2B5EF4-FFF2-40B4-BE49-F238E27FC236}">
                  <a16:creationId xmlns:a16="http://schemas.microsoft.com/office/drawing/2014/main" id="{A1F3DAD9-E72C-897E-74DD-D52705E93F7A}"/>
                </a:ext>
              </a:extLst>
            </p:cNvPr>
            <p:cNvCxnSpPr/>
            <p:nvPr/>
          </p:nvCxnSpPr>
          <p:spPr>
            <a:xfrm>
              <a:off x="9005922" y="3914728"/>
              <a:ext cx="120309" cy="0"/>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85" name="Shape3_20220226_171447">
              <a:extLst>
                <a:ext uri="{FF2B5EF4-FFF2-40B4-BE49-F238E27FC236}">
                  <a16:creationId xmlns:a16="http://schemas.microsoft.com/office/drawing/2014/main" id="{DC7E7F33-337A-B221-7C77-112BFFD07F21}"/>
                </a:ext>
              </a:extLst>
            </p:cNvPr>
            <p:cNvCxnSpPr>
              <a:cxnSpLocks/>
            </p:cNvCxnSpPr>
            <p:nvPr/>
          </p:nvCxnSpPr>
          <p:spPr>
            <a:xfrm>
              <a:off x="9066077" y="3655825"/>
              <a:ext cx="0" cy="258903"/>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86" name="Shape1_20220226_171943">
              <a:extLst>
                <a:ext uri="{FF2B5EF4-FFF2-40B4-BE49-F238E27FC236}">
                  <a16:creationId xmlns:a16="http://schemas.microsoft.com/office/drawing/2014/main" id="{88579757-37A3-B6AE-7A18-721300FD4FE0}"/>
                </a:ext>
              </a:extLst>
            </p:cNvPr>
            <p:cNvSpPr/>
            <p:nvPr/>
          </p:nvSpPr>
          <p:spPr>
            <a:xfrm>
              <a:off x="9022692" y="3735251"/>
              <a:ext cx="86768" cy="110252"/>
            </a:xfrm>
            <a:prstGeom prst="triangle">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87" name="Shape4_20220226_171447">
              <a:extLst>
                <a:ext uri="{FF2B5EF4-FFF2-40B4-BE49-F238E27FC236}">
                  <a16:creationId xmlns:a16="http://schemas.microsoft.com/office/drawing/2014/main" id="{AE2BFA82-0788-EC87-4E5D-196D82664856}"/>
                </a:ext>
              </a:extLst>
            </p:cNvPr>
            <p:cNvCxnSpPr/>
            <p:nvPr/>
          </p:nvCxnSpPr>
          <p:spPr>
            <a:xfrm>
              <a:off x="7842931" y="3498431"/>
              <a:ext cx="120309" cy="0"/>
            </a:xfrm>
            <a:prstGeom prst="line">
              <a:avLst/>
            </a:prstGeom>
            <a:solidFill>
              <a:srgbClr val="C4E86B"/>
            </a:solidFill>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88" name="Shape5_20220226_171447">
              <a:extLst>
                <a:ext uri="{FF2B5EF4-FFF2-40B4-BE49-F238E27FC236}">
                  <a16:creationId xmlns:a16="http://schemas.microsoft.com/office/drawing/2014/main" id="{8649012E-AD8E-F8CF-02B3-0BD5E279DA4A}"/>
                </a:ext>
              </a:extLst>
            </p:cNvPr>
            <p:cNvCxnSpPr/>
            <p:nvPr/>
          </p:nvCxnSpPr>
          <p:spPr>
            <a:xfrm>
              <a:off x="7842931" y="3833046"/>
              <a:ext cx="120309" cy="0"/>
            </a:xfrm>
            <a:prstGeom prst="line">
              <a:avLst/>
            </a:prstGeom>
            <a:solidFill>
              <a:srgbClr val="C4E86B"/>
            </a:solidFill>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89" name="Shape6_20220226_171447">
              <a:extLst>
                <a:ext uri="{FF2B5EF4-FFF2-40B4-BE49-F238E27FC236}">
                  <a16:creationId xmlns:a16="http://schemas.microsoft.com/office/drawing/2014/main" id="{C6DAA053-51EB-5B78-6F3D-80162F00A807}"/>
                </a:ext>
              </a:extLst>
            </p:cNvPr>
            <p:cNvCxnSpPr>
              <a:cxnSpLocks/>
            </p:cNvCxnSpPr>
            <p:nvPr/>
          </p:nvCxnSpPr>
          <p:spPr>
            <a:xfrm>
              <a:off x="7903085" y="3504917"/>
              <a:ext cx="0" cy="328129"/>
            </a:xfrm>
            <a:prstGeom prst="line">
              <a:avLst/>
            </a:prstGeom>
            <a:solidFill>
              <a:srgbClr val="C4E86B"/>
            </a:solidFill>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90" name="Shape2_20220226_171943">
              <a:extLst>
                <a:ext uri="{FF2B5EF4-FFF2-40B4-BE49-F238E27FC236}">
                  <a16:creationId xmlns:a16="http://schemas.microsoft.com/office/drawing/2014/main" id="{6EA61E3B-3FB2-9888-810F-5AAC45FD8772}"/>
                </a:ext>
              </a:extLst>
            </p:cNvPr>
            <p:cNvSpPr/>
            <p:nvPr/>
          </p:nvSpPr>
          <p:spPr>
            <a:xfrm>
              <a:off x="7859701" y="3619095"/>
              <a:ext cx="86768" cy="110252"/>
            </a:xfrm>
            <a:prstGeom prst="triangle">
              <a:avLst/>
            </a:prstGeom>
            <a:solidFill>
              <a:schemeClr val="accent2">
                <a:lumMod val="50000"/>
              </a:schemeClr>
            </a:solidFill>
            <a:ln>
              <a:solidFill>
                <a:schemeClr val="accent2">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91" name="Shape8_20220226_171447">
              <a:extLst>
                <a:ext uri="{FF2B5EF4-FFF2-40B4-BE49-F238E27FC236}">
                  <a16:creationId xmlns:a16="http://schemas.microsoft.com/office/drawing/2014/main" id="{C1F725D3-1ECA-8DA2-BB3D-4D6858CDA917}"/>
                </a:ext>
              </a:extLst>
            </p:cNvPr>
            <p:cNvCxnSpPr/>
            <p:nvPr/>
          </p:nvCxnSpPr>
          <p:spPr>
            <a:xfrm>
              <a:off x="6698447" y="3608397"/>
              <a:ext cx="120309" cy="0"/>
            </a:xfrm>
            <a:prstGeom prst="line">
              <a:avLst/>
            </a:prstGeom>
            <a:solidFill>
              <a:srgbClr val="C4E86B"/>
            </a:solidFill>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92" name="Shape9_20220226_171447">
              <a:extLst>
                <a:ext uri="{FF2B5EF4-FFF2-40B4-BE49-F238E27FC236}">
                  <a16:creationId xmlns:a16="http://schemas.microsoft.com/office/drawing/2014/main" id="{0BCEFB11-A4E0-ED55-60D5-B86BB9C2E29C}"/>
                </a:ext>
              </a:extLst>
            </p:cNvPr>
            <p:cNvCxnSpPr/>
            <p:nvPr/>
          </p:nvCxnSpPr>
          <p:spPr>
            <a:xfrm>
              <a:off x="6698447" y="3964271"/>
              <a:ext cx="120309" cy="0"/>
            </a:xfrm>
            <a:prstGeom prst="line">
              <a:avLst/>
            </a:prstGeom>
            <a:solidFill>
              <a:srgbClr val="C4E86B"/>
            </a:solidFill>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93" name="Shape10_20220226_171447">
              <a:extLst>
                <a:ext uri="{FF2B5EF4-FFF2-40B4-BE49-F238E27FC236}">
                  <a16:creationId xmlns:a16="http://schemas.microsoft.com/office/drawing/2014/main" id="{D693A4C5-E4D7-7F4A-5828-D6C2B590F934}"/>
                </a:ext>
              </a:extLst>
            </p:cNvPr>
            <p:cNvCxnSpPr>
              <a:cxnSpLocks/>
            </p:cNvCxnSpPr>
            <p:nvPr/>
          </p:nvCxnSpPr>
          <p:spPr>
            <a:xfrm>
              <a:off x="6758602" y="3611437"/>
              <a:ext cx="0" cy="352834"/>
            </a:xfrm>
            <a:prstGeom prst="line">
              <a:avLst/>
            </a:prstGeom>
            <a:solidFill>
              <a:srgbClr val="C4E86B"/>
            </a:solidFill>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94" name="Shape3_20220226_171943">
              <a:extLst>
                <a:ext uri="{FF2B5EF4-FFF2-40B4-BE49-F238E27FC236}">
                  <a16:creationId xmlns:a16="http://schemas.microsoft.com/office/drawing/2014/main" id="{9ADE177B-7881-4BA8-D6FD-B6BEED43E0A0}"/>
                </a:ext>
              </a:extLst>
            </p:cNvPr>
            <p:cNvSpPr/>
            <p:nvPr/>
          </p:nvSpPr>
          <p:spPr>
            <a:xfrm>
              <a:off x="6715217" y="3736546"/>
              <a:ext cx="86768" cy="110252"/>
            </a:xfrm>
            <a:prstGeom prst="triangle">
              <a:avLst/>
            </a:prstGeom>
            <a:solidFill>
              <a:schemeClr val="accent2">
                <a:lumMod val="50000"/>
              </a:schemeClr>
            </a:solidFill>
            <a:ln>
              <a:solidFill>
                <a:schemeClr val="accent2">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95" name="Shape12_20220226_171447">
              <a:extLst>
                <a:ext uri="{FF2B5EF4-FFF2-40B4-BE49-F238E27FC236}">
                  <a16:creationId xmlns:a16="http://schemas.microsoft.com/office/drawing/2014/main" id="{34106F0F-BA88-03DD-6577-F505CEB3C50C}"/>
                </a:ext>
              </a:extLst>
            </p:cNvPr>
            <p:cNvCxnSpPr/>
            <p:nvPr/>
          </p:nvCxnSpPr>
          <p:spPr>
            <a:xfrm>
              <a:off x="5529288" y="3592816"/>
              <a:ext cx="120309" cy="0"/>
            </a:xfrm>
            <a:prstGeom prst="line">
              <a:avLst/>
            </a:prstGeom>
            <a:solidFill>
              <a:srgbClr val="C4E86B"/>
            </a:solidFill>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96" name="Shape13_20220226_171447">
              <a:extLst>
                <a:ext uri="{FF2B5EF4-FFF2-40B4-BE49-F238E27FC236}">
                  <a16:creationId xmlns:a16="http://schemas.microsoft.com/office/drawing/2014/main" id="{BBFD6C83-E3E8-6350-547F-6E480E34612E}"/>
                </a:ext>
              </a:extLst>
            </p:cNvPr>
            <p:cNvCxnSpPr/>
            <p:nvPr/>
          </p:nvCxnSpPr>
          <p:spPr>
            <a:xfrm>
              <a:off x="5529288" y="3889747"/>
              <a:ext cx="120309" cy="0"/>
            </a:xfrm>
            <a:prstGeom prst="line">
              <a:avLst/>
            </a:prstGeom>
            <a:solidFill>
              <a:srgbClr val="C4E86B"/>
            </a:solidFill>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97" name="Shape14_20220226_171447">
              <a:extLst>
                <a:ext uri="{FF2B5EF4-FFF2-40B4-BE49-F238E27FC236}">
                  <a16:creationId xmlns:a16="http://schemas.microsoft.com/office/drawing/2014/main" id="{965F67FC-50B8-E93B-7ED6-FF53F77268A4}"/>
                </a:ext>
              </a:extLst>
            </p:cNvPr>
            <p:cNvCxnSpPr>
              <a:cxnSpLocks/>
            </p:cNvCxnSpPr>
            <p:nvPr/>
          </p:nvCxnSpPr>
          <p:spPr>
            <a:xfrm>
              <a:off x="5589441" y="3596110"/>
              <a:ext cx="0" cy="293637"/>
            </a:xfrm>
            <a:prstGeom prst="line">
              <a:avLst/>
            </a:prstGeom>
            <a:solidFill>
              <a:srgbClr val="C4E86B"/>
            </a:solidFill>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98" name="Shape4_20220226_171943">
              <a:extLst>
                <a:ext uri="{FF2B5EF4-FFF2-40B4-BE49-F238E27FC236}">
                  <a16:creationId xmlns:a16="http://schemas.microsoft.com/office/drawing/2014/main" id="{EDC4009C-CB7B-8989-3130-D52BF5137CFE}"/>
                </a:ext>
              </a:extLst>
            </p:cNvPr>
            <p:cNvSpPr/>
            <p:nvPr/>
          </p:nvSpPr>
          <p:spPr>
            <a:xfrm>
              <a:off x="5546055" y="3689466"/>
              <a:ext cx="86768" cy="110252"/>
            </a:xfrm>
            <a:prstGeom prst="triangle">
              <a:avLst/>
            </a:prstGeom>
            <a:solidFill>
              <a:schemeClr val="accent2">
                <a:lumMod val="50000"/>
              </a:schemeClr>
            </a:solidFill>
            <a:ln>
              <a:solidFill>
                <a:schemeClr val="accent2">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99" name="Shape16_20220226_171447">
              <a:extLst>
                <a:ext uri="{FF2B5EF4-FFF2-40B4-BE49-F238E27FC236}">
                  <a16:creationId xmlns:a16="http://schemas.microsoft.com/office/drawing/2014/main" id="{80AC5642-E602-86CB-D7D6-D49C2C3FD9BB}"/>
                </a:ext>
              </a:extLst>
            </p:cNvPr>
            <p:cNvCxnSpPr/>
            <p:nvPr/>
          </p:nvCxnSpPr>
          <p:spPr>
            <a:xfrm>
              <a:off x="4387888" y="3429868"/>
              <a:ext cx="120309" cy="0"/>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00" name="Shape17_20220226_171447">
              <a:extLst>
                <a:ext uri="{FF2B5EF4-FFF2-40B4-BE49-F238E27FC236}">
                  <a16:creationId xmlns:a16="http://schemas.microsoft.com/office/drawing/2014/main" id="{0672B7C0-0148-56F3-B44A-70BA235376BD}"/>
                </a:ext>
              </a:extLst>
            </p:cNvPr>
            <p:cNvCxnSpPr/>
            <p:nvPr/>
          </p:nvCxnSpPr>
          <p:spPr>
            <a:xfrm>
              <a:off x="4387888" y="3734293"/>
              <a:ext cx="120309" cy="0"/>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01" name="Shape18_20220226_171447">
              <a:extLst>
                <a:ext uri="{FF2B5EF4-FFF2-40B4-BE49-F238E27FC236}">
                  <a16:creationId xmlns:a16="http://schemas.microsoft.com/office/drawing/2014/main" id="{22F25268-F1D3-CD89-52A6-2A9E37C7C25C}"/>
                </a:ext>
              </a:extLst>
            </p:cNvPr>
            <p:cNvCxnSpPr>
              <a:cxnSpLocks/>
            </p:cNvCxnSpPr>
            <p:nvPr/>
          </p:nvCxnSpPr>
          <p:spPr>
            <a:xfrm>
              <a:off x="4448043" y="3424727"/>
              <a:ext cx="0" cy="309566"/>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102" name="Shape5_20220226_171943">
              <a:extLst>
                <a:ext uri="{FF2B5EF4-FFF2-40B4-BE49-F238E27FC236}">
                  <a16:creationId xmlns:a16="http://schemas.microsoft.com/office/drawing/2014/main" id="{B9157EE7-4869-4232-53B6-906C3600B0E3}"/>
                </a:ext>
              </a:extLst>
            </p:cNvPr>
            <p:cNvSpPr/>
            <p:nvPr/>
          </p:nvSpPr>
          <p:spPr>
            <a:xfrm>
              <a:off x="4404658" y="3516849"/>
              <a:ext cx="86768" cy="110252"/>
            </a:xfrm>
            <a:prstGeom prst="triangle">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03" name="Shape19_20220226_171447">
              <a:extLst>
                <a:ext uri="{FF2B5EF4-FFF2-40B4-BE49-F238E27FC236}">
                  <a16:creationId xmlns:a16="http://schemas.microsoft.com/office/drawing/2014/main" id="{0FABB659-FAF1-33BC-727E-B45484F20768}"/>
                </a:ext>
              </a:extLst>
            </p:cNvPr>
            <p:cNvCxnSpPr/>
            <p:nvPr/>
          </p:nvCxnSpPr>
          <p:spPr>
            <a:xfrm>
              <a:off x="3234152" y="3328522"/>
              <a:ext cx="120309" cy="0"/>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04" name="Shape20_20220226_171447">
              <a:extLst>
                <a:ext uri="{FF2B5EF4-FFF2-40B4-BE49-F238E27FC236}">
                  <a16:creationId xmlns:a16="http://schemas.microsoft.com/office/drawing/2014/main" id="{294CCF1B-BE8C-5F22-256E-24379C7FBE9E}"/>
                </a:ext>
              </a:extLst>
            </p:cNvPr>
            <p:cNvCxnSpPr/>
            <p:nvPr/>
          </p:nvCxnSpPr>
          <p:spPr>
            <a:xfrm>
              <a:off x="3234152" y="3663871"/>
              <a:ext cx="120309" cy="0"/>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05" name="Shape21_20220226_171447">
              <a:extLst>
                <a:ext uri="{FF2B5EF4-FFF2-40B4-BE49-F238E27FC236}">
                  <a16:creationId xmlns:a16="http://schemas.microsoft.com/office/drawing/2014/main" id="{220104D6-C83E-63AB-20CC-9B2875B1FC38}"/>
                </a:ext>
              </a:extLst>
            </p:cNvPr>
            <p:cNvCxnSpPr>
              <a:cxnSpLocks/>
            </p:cNvCxnSpPr>
            <p:nvPr/>
          </p:nvCxnSpPr>
          <p:spPr>
            <a:xfrm>
              <a:off x="3294305" y="3334068"/>
              <a:ext cx="0" cy="329803"/>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106" name="Shape6_20220226_171943">
              <a:extLst>
                <a:ext uri="{FF2B5EF4-FFF2-40B4-BE49-F238E27FC236}">
                  <a16:creationId xmlns:a16="http://schemas.microsoft.com/office/drawing/2014/main" id="{46B601AD-CC22-D7F1-4470-985021F7018B}"/>
                </a:ext>
              </a:extLst>
            </p:cNvPr>
            <p:cNvSpPr/>
            <p:nvPr/>
          </p:nvSpPr>
          <p:spPr>
            <a:xfrm>
              <a:off x="3250919" y="3429868"/>
              <a:ext cx="86768" cy="110252"/>
            </a:xfrm>
            <a:prstGeom prst="triangle">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07" name="Shape7_20220226_171943">
              <a:extLst>
                <a:ext uri="{FF2B5EF4-FFF2-40B4-BE49-F238E27FC236}">
                  <a16:creationId xmlns:a16="http://schemas.microsoft.com/office/drawing/2014/main" id="{01BF69FC-4FCD-DA64-DE83-5492B49E61EF}"/>
                </a:ext>
              </a:extLst>
            </p:cNvPr>
            <p:cNvSpPr/>
            <p:nvPr/>
          </p:nvSpPr>
          <p:spPr>
            <a:xfrm>
              <a:off x="2674050" y="3420228"/>
              <a:ext cx="86768" cy="110252"/>
            </a:xfrm>
            <a:prstGeom prst="triangle">
              <a:avLst/>
            </a:prstGeom>
            <a:solidFill>
              <a:schemeClr val="accent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08" name="Shape22_20220226_171447">
              <a:extLst>
                <a:ext uri="{FF2B5EF4-FFF2-40B4-BE49-F238E27FC236}">
                  <a16:creationId xmlns:a16="http://schemas.microsoft.com/office/drawing/2014/main" id="{AE55AAC7-257E-1C36-E0EF-EC68C341C814}"/>
                </a:ext>
              </a:extLst>
            </p:cNvPr>
            <p:cNvCxnSpPr/>
            <p:nvPr/>
          </p:nvCxnSpPr>
          <p:spPr>
            <a:xfrm>
              <a:off x="2657282" y="3350033"/>
              <a:ext cx="120309" cy="0"/>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09" name="Shape23_20220226_171447">
              <a:extLst>
                <a:ext uri="{FF2B5EF4-FFF2-40B4-BE49-F238E27FC236}">
                  <a16:creationId xmlns:a16="http://schemas.microsoft.com/office/drawing/2014/main" id="{9BA72E22-93E1-4716-C6F5-48B054858AE0}"/>
                </a:ext>
              </a:extLst>
            </p:cNvPr>
            <p:cNvCxnSpPr/>
            <p:nvPr/>
          </p:nvCxnSpPr>
          <p:spPr>
            <a:xfrm>
              <a:off x="2657282" y="3595489"/>
              <a:ext cx="120309" cy="0"/>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10" name="Shape24_20220226_171447">
              <a:extLst>
                <a:ext uri="{FF2B5EF4-FFF2-40B4-BE49-F238E27FC236}">
                  <a16:creationId xmlns:a16="http://schemas.microsoft.com/office/drawing/2014/main" id="{F7FA78E4-1B62-3E2D-F109-2E46E997D090}"/>
                </a:ext>
              </a:extLst>
            </p:cNvPr>
            <p:cNvCxnSpPr>
              <a:cxnSpLocks/>
            </p:cNvCxnSpPr>
            <p:nvPr/>
          </p:nvCxnSpPr>
          <p:spPr>
            <a:xfrm>
              <a:off x="2717435" y="3350033"/>
              <a:ext cx="0" cy="240872"/>
            </a:xfrm>
            <a:prstGeom prst="line">
              <a:avLst/>
            </a:prstGeom>
            <a:ln w="12700">
              <a:solidFill>
                <a:schemeClr val="accent2">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111" name="Shape1_20220226_171959">
              <a:extLst>
                <a:ext uri="{FF2B5EF4-FFF2-40B4-BE49-F238E27FC236}">
                  <a16:creationId xmlns:a16="http://schemas.microsoft.com/office/drawing/2014/main" id="{5DFAA644-C6F5-09F6-2521-3CB54C9CB291}"/>
                </a:ext>
              </a:extLst>
            </p:cNvPr>
            <p:cNvSpPr/>
            <p:nvPr/>
          </p:nvSpPr>
          <p:spPr>
            <a:xfrm>
              <a:off x="1913449" y="2629075"/>
              <a:ext cx="71710" cy="91117"/>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12" name="Shape9_20220226_171943">
              <a:extLst>
                <a:ext uri="{FF2B5EF4-FFF2-40B4-BE49-F238E27FC236}">
                  <a16:creationId xmlns:a16="http://schemas.microsoft.com/office/drawing/2014/main" id="{1A284B62-BCE9-22D3-099E-F1A02658BD9A}"/>
                </a:ext>
              </a:extLst>
            </p:cNvPr>
            <p:cNvSpPr/>
            <p:nvPr/>
          </p:nvSpPr>
          <p:spPr>
            <a:xfrm>
              <a:off x="1973789" y="2619507"/>
              <a:ext cx="86768" cy="110252"/>
            </a:xfrm>
            <a:prstGeom prst="triangle">
              <a:avLst/>
            </a:prstGeom>
            <a:solidFill>
              <a:schemeClr val="accent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13" name="Shape10_20220226_171943">
              <a:extLst>
                <a:ext uri="{FF2B5EF4-FFF2-40B4-BE49-F238E27FC236}">
                  <a16:creationId xmlns:a16="http://schemas.microsoft.com/office/drawing/2014/main" id="{691AFAD3-67CD-24C4-D70A-5C8297252BC6}"/>
                </a:ext>
              </a:extLst>
            </p:cNvPr>
            <p:cNvSpPr/>
            <p:nvPr/>
          </p:nvSpPr>
          <p:spPr>
            <a:xfrm>
              <a:off x="2095125" y="2619507"/>
              <a:ext cx="86768" cy="110252"/>
            </a:xfrm>
            <a:prstGeom prst="triangle">
              <a:avLst/>
            </a:prstGeom>
            <a:solidFill>
              <a:schemeClr val="accent2">
                <a:lumMod val="50000"/>
              </a:schemeClr>
            </a:solidFill>
            <a:ln>
              <a:solidFill>
                <a:schemeClr val="accent2">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14" name="Shape2_20220226_171959">
              <a:extLst>
                <a:ext uri="{FF2B5EF4-FFF2-40B4-BE49-F238E27FC236}">
                  <a16:creationId xmlns:a16="http://schemas.microsoft.com/office/drawing/2014/main" id="{1BB58035-DDB7-676B-0960-B1CB172465E0}"/>
                </a:ext>
              </a:extLst>
            </p:cNvPr>
            <p:cNvSpPr/>
            <p:nvPr/>
          </p:nvSpPr>
          <p:spPr>
            <a:xfrm>
              <a:off x="2045070" y="2629075"/>
              <a:ext cx="71710" cy="91117"/>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15" name="Shape3_20220226_171959">
              <a:extLst>
                <a:ext uri="{FF2B5EF4-FFF2-40B4-BE49-F238E27FC236}">
                  <a16:creationId xmlns:a16="http://schemas.microsoft.com/office/drawing/2014/main" id="{6D24CC0B-03D2-2423-26A1-32CA036CA778}"/>
                </a:ext>
              </a:extLst>
            </p:cNvPr>
            <p:cNvSpPr/>
            <p:nvPr/>
          </p:nvSpPr>
          <p:spPr>
            <a:xfrm>
              <a:off x="2508829" y="2399883"/>
              <a:ext cx="71710" cy="91117"/>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16" name="Shape4_20220226_171959">
              <a:extLst>
                <a:ext uri="{FF2B5EF4-FFF2-40B4-BE49-F238E27FC236}">
                  <a16:creationId xmlns:a16="http://schemas.microsoft.com/office/drawing/2014/main" id="{9B7855B8-AD2C-78A7-78C1-0A7D0271F793}"/>
                </a:ext>
              </a:extLst>
            </p:cNvPr>
            <p:cNvSpPr/>
            <p:nvPr/>
          </p:nvSpPr>
          <p:spPr>
            <a:xfrm>
              <a:off x="3082613" y="2395384"/>
              <a:ext cx="71710" cy="91117"/>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17" name="Shape0_20220226_171959">
              <a:extLst>
                <a:ext uri="{FF2B5EF4-FFF2-40B4-BE49-F238E27FC236}">
                  <a16:creationId xmlns:a16="http://schemas.microsoft.com/office/drawing/2014/main" id="{B2FB1375-3CE0-22C6-AFE3-B36A0FAF5808}"/>
                </a:ext>
              </a:extLst>
            </p:cNvPr>
            <p:cNvSpPr/>
            <p:nvPr/>
          </p:nvSpPr>
          <p:spPr>
            <a:xfrm>
              <a:off x="4233264" y="2364811"/>
              <a:ext cx="71710" cy="91117"/>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18" name="Shape5_20220226_171959">
              <a:extLst>
                <a:ext uri="{FF2B5EF4-FFF2-40B4-BE49-F238E27FC236}">
                  <a16:creationId xmlns:a16="http://schemas.microsoft.com/office/drawing/2014/main" id="{9FF6C018-623E-C5A7-16A5-0CE9178D93B0}"/>
                </a:ext>
              </a:extLst>
            </p:cNvPr>
            <p:cNvSpPr/>
            <p:nvPr/>
          </p:nvSpPr>
          <p:spPr>
            <a:xfrm>
              <a:off x="5383918" y="2378668"/>
              <a:ext cx="71710" cy="91117"/>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19" name="Shape6_20220226_171959">
              <a:extLst>
                <a:ext uri="{FF2B5EF4-FFF2-40B4-BE49-F238E27FC236}">
                  <a16:creationId xmlns:a16="http://schemas.microsoft.com/office/drawing/2014/main" id="{25D8DDD8-6F87-4C36-3383-AE28FBFEADF8}"/>
                </a:ext>
              </a:extLst>
            </p:cNvPr>
            <p:cNvSpPr/>
            <p:nvPr/>
          </p:nvSpPr>
          <p:spPr>
            <a:xfrm>
              <a:off x="6540741" y="2231215"/>
              <a:ext cx="71710" cy="91117"/>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20" name="Shape7_20220226_171959">
              <a:extLst>
                <a:ext uri="{FF2B5EF4-FFF2-40B4-BE49-F238E27FC236}">
                  <a16:creationId xmlns:a16="http://schemas.microsoft.com/office/drawing/2014/main" id="{0987A078-F3E5-5438-8EF1-F0AFDC6FDF5C}"/>
                </a:ext>
              </a:extLst>
            </p:cNvPr>
            <p:cNvSpPr/>
            <p:nvPr/>
          </p:nvSpPr>
          <p:spPr>
            <a:xfrm>
              <a:off x="7682139" y="2197824"/>
              <a:ext cx="71710" cy="91117"/>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21" name="Shape8_20220226_171959">
              <a:extLst>
                <a:ext uri="{FF2B5EF4-FFF2-40B4-BE49-F238E27FC236}">
                  <a16:creationId xmlns:a16="http://schemas.microsoft.com/office/drawing/2014/main" id="{8D12B2AE-A242-2A77-4872-8F2C3A61B409}"/>
                </a:ext>
              </a:extLst>
            </p:cNvPr>
            <p:cNvSpPr/>
            <p:nvPr/>
          </p:nvSpPr>
          <p:spPr>
            <a:xfrm>
              <a:off x="8851300" y="2271898"/>
              <a:ext cx="71710" cy="91117"/>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22" name="Shape1_20220226_171105">
              <a:extLst>
                <a:ext uri="{FF2B5EF4-FFF2-40B4-BE49-F238E27FC236}">
                  <a16:creationId xmlns:a16="http://schemas.microsoft.com/office/drawing/2014/main" id="{E4BD7F74-B0DE-ABD5-AF87-F60845D0558A}"/>
                </a:ext>
              </a:extLst>
            </p:cNvPr>
            <p:cNvCxnSpPr/>
            <p:nvPr/>
          </p:nvCxnSpPr>
          <p:spPr>
            <a:xfrm>
              <a:off x="8827000" y="2012224"/>
              <a:ext cx="120309"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23" name="Shape2_20220226_171105">
              <a:extLst>
                <a:ext uri="{FF2B5EF4-FFF2-40B4-BE49-F238E27FC236}">
                  <a16:creationId xmlns:a16="http://schemas.microsoft.com/office/drawing/2014/main" id="{90DE719D-2B86-174B-9480-74202AC04338}"/>
                </a:ext>
              </a:extLst>
            </p:cNvPr>
            <p:cNvCxnSpPr/>
            <p:nvPr/>
          </p:nvCxnSpPr>
          <p:spPr>
            <a:xfrm>
              <a:off x="8827000" y="2582983"/>
              <a:ext cx="120309"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24" name="Shape3_20220226_171105">
              <a:extLst>
                <a:ext uri="{FF2B5EF4-FFF2-40B4-BE49-F238E27FC236}">
                  <a16:creationId xmlns:a16="http://schemas.microsoft.com/office/drawing/2014/main" id="{80A064C0-42BF-B864-8975-AA959F951902}"/>
                </a:ext>
              </a:extLst>
            </p:cNvPr>
            <p:cNvCxnSpPr>
              <a:cxnSpLocks/>
            </p:cNvCxnSpPr>
            <p:nvPr/>
          </p:nvCxnSpPr>
          <p:spPr>
            <a:xfrm>
              <a:off x="8887155" y="2014106"/>
              <a:ext cx="0" cy="568877"/>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125" name="Shape18_20220226_171943">
              <a:extLst>
                <a:ext uri="{FF2B5EF4-FFF2-40B4-BE49-F238E27FC236}">
                  <a16:creationId xmlns:a16="http://schemas.microsoft.com/office/drawing/2014/main" id="{E1200FFA-74A7-232A-A7D2-21AB1D07A5C5}"/>
                </a:ext>
              </a:extLst>
            </p:cNvPr>
            <p:cNvSpPr/>
            <p:nvPr/>
          </p:nvSpPr>
          <p:spPr>
            <a:xfrm>
              <a:off x="2553740" y="2628051"/>
              <a:ext cx="86768" cy="110252"/>
            </a:xfrm>
            <a:prstGeom prst="triangle">
              <a:avLst/>
            </a:prstGeom>
            <a:solidFill>
              <a:schemeClr val="accent1">
                <a:lumMod val="50000"/>
              </a:schemeClr>
            </a:solidFill>
            <a:ln>
              <a:solidFill>
                <a:schemeClr val="accent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26" name="Shape19_20220226_171943">
              <a:extLst>
                <a:ext uri="{FF2B5EF4-FFF2-40B4-BE49-F238E27FC236}">
                  <a16:creationId xmlns:a16="http://schemas.microsoft.com/office/drawing/2014/main" id="{0CE5E4A9-070D-2840-87D0-306D3788DF8E}"/>
                </a:ext>
              </a:extLst>
            </p:cNvPr>
            <p:cNvSpPr/>
            <p:nvPr/>
          </p:nvSpPr>
          <p:spPr>
            <a:xfrm>
              <a:off x="3133694" y="2416648"/>
              <a:ext cx="86768" cy="110252"/>
            </a:xfrm>
            <a:prstGeom prst="triangle">
              <a:avLst/>
            </a:prstGeom>
            <a:solidFill>
              <a:schemeClr val="accent1">
                <a:lumMod val="50000"/>
              </a:schemeClr>
            </a:solidFill>
            <a:ln>
              <a:solidFill>
                <a:schemeClr val="accent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27" name="Shape20_20220226_171943">
              <a:extLst>
                <a:ext uri="{FF2B5EF4-FFF2-40B4-BE49-F238E27FC236}">
                  <a16:creationId xmlns:a16="http://schemas.microsoft.com/office/drawing/2014/main" id="{6D4AA84A-ED4E-3E2F-B1E1-C81F43730D74}"/>
                </a:ext>
              </a:extLst>
            </p:cNvPr>
            <p:cNvSpPr/>
            <p:nvPr/>
          </p:nvSpPr>
          <p:spPr>
            <a:xfrm>
              <a:off x="4284349" y="2626515"/>
              <a:ext cx="86768" cy="110252"/>
            </a:xfrm>
            <a:prstGeom prst="triangle">
              <a:avLst/>
            </a:prstGeom>
            <a:solidFill>
              <a:schemeClr val="accent1">
                <a:lumMod val="50000"/>
              </a:schemeClr>
            </a:solidFill>
            <a:ln>
              <a:solidFill>
                <a:schemeClr val="accent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28" name="Shape21_20220226_171943">
              <a:extLst>
                <a:ext uri="{FF2B5EF4-FFF2-40B4-BE49-F238E27FC236}">
                  <a16:creationId xmlns:a16="http://schemas.microsoft.com/office/drawing/2014/main" id="{3F7B4BF2-F57E-6328-D50D-8106CEF495C8}"/>
                </a:ext>
              </a:extLst>
            </p:cNvPr>
            <p:cNvSpPr/>
            <p:nvPr/>
          </p:nvSpPr>
          <p:spPr>
            <a:xfrm>
              <a:off x="5428833" y="2369400"/>
              <a:ext cx="86768" cy="110252"/>
            </a:xfrm>
            <a:prstGeom prst="triangle">
              <a:avLst/>
            </a:prstGeom>
            <a:solidFill>
              <a:schemeClr val="accent1">
                <a:lumMod val="50000"/>
              </a:schemeClr>
            </a:solidFill>
            <a:ln>
              <a:solidFill>
                <a:schemeClr val="accent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29" name="Shape22_20220226_171943">
              <a:extLst>
                <a:ext uri="{FF2B5EF4-FFF2-40B4-BE49-F238E27FC236}">
                  <a16:creationId xmlns:a16="http://schemas.microsoft.com/office/drawing/2014/main" id="{296E1301-2762-8E9E-7C87-65C8D727FF58}"/>
                </a:ext>
              </a:extLst>
            </p:cNvPr>
            <p:cNvSpPr/>
            <p:nvPr/>
          </p:nvSpPr>
          <p:spPr>
            <a:xfrm>
              <a:off x="6597993" y="2355855"/>
              <a:ext cx="86768" cy="110252"/>
            </a:xfrm>
            <a:prstGeom prst="triangle">
              <a:avLst/>
            </a:prstGeom>
            <a:solidFill>
              <a:schemeClr val="accent1">
                <a:lumMod val="50000"/>
              </a:schemeClr>
            </a:solidFill>
            <a:ln>
              <a:solidFill>
                <a:schemeClr val="accent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sp>
          <p:nvSpPr>
            <p:cNvPr id="130" name="Shape23_20220226_171943">
              <a:extLst>
                <a:ext uri="{FF2B5EF4-FFF2-40B4-BE49-F238E27FC236}">
                  <a16:creationId xmlns:a16="http://schemas.microsoft.com/office/drawing/2014/main" id="{AEA038C6-8E04-1CA2-F72E-38FF18FF2961}"/>
                </a:ext>
              </a:extLst>
            </p:cNvPr>
            <p:cNvSpPr/>
            <p:nvPr/>
          </p:nvSpPr>
          <p:spPr>
            <a:xfrm>
              <a:off x="7733222" y="2450013"/>
              <a:ext cx="86768" cy="110252"/>
            </a:xfrm>
            <a:prstGeom prst="triangle">
              <a:avLst/>
            </a:prstGeom>
            <a:solidFill>
              <a:schemeClr val="accent1">
                <a:lumMod val="50000"/>
              </a:schemeClr>
            </a:solidFill>
            <a:ln>
              <a:solidFill>
                <a:schemeClr val="accent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31" name="Straight Connector 130">
              <a:extLst>
                <a:ext uri="{FF2B5EF4-FFF2-40B4-BE49-F238E27FC236}">
                  <a16:creationId xmlns:a16="http://schemas.microsoft.com/office/drawing/2014/main" id="{7AB0DD05-D48E-C34A-BFF2-F0843AA00998}"/>
                </a:ext>
              </a:extLst>
            </p:cNvPr>
            <p:cNvCxnSpPr/>
            <p:nvPr/>
          </p:nvCxnSpPr>
          <p:spPr>
            <a:xfrm>
              <a:off x="7716454" y="2280030"/>
              <a:ext cx="120309" cy="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32" name="Shape1_20220226_171244">
              <a:extLst>
                <a:ext uri="{FF2B5EF4-FFF2-40B4-BE49-F238E27FC236}">
                  <a16:creationId xmlns:a16="http://schemas.microsoft.com/office/drawing/2014/main" id="{DC09D8FC-043A-672A-2D79-A563CCA66F9B}"/>
                </a:ext>
              </a:extLst>
            </p:cNvPr>
            <p:cNvCxnSpPr/>
            <p:nvPr/>
          </p:nvCxnSpPr>
          <p:spPr>
            <a:xfrm>
              <a:off x="7716454" y="2726833"/>
              <a:ext cx="120309" cy="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133" name="Shape24_20220226_171943">
              <a:extLst>
                <a:ext uri="{FF2B5EF4-FFF2-40B4-BE49-F238E27FC236}">
                  <a16:creationId xmlns:a16="http://schemas.microsoft.com/office/drawing/2014/main" id="{54544432-A2D1-30FA-6771-AB56B0B4D630}"/>
                </a:ext>
              </a:extLst>
            </p:cNvPr>
            <p:cNvSpPr/>
            <p:nvPr/>
          </p:nvSpPr>
          <p:spPr>
            <a:xfrm>
              <a:off x="8899297" y="2705667"/>
              <a:ext cx="86768" cy="110252"/>
            </a:xfrm>
            <a:prstGeom prst="triangle">
              <a:avLst/>
            </a:prstGeom>
            <a:solidFill>
              <a:schemeClr val="accent1">
                <a:lumMod val="50000"/>
              </a:schemeClr>
            </a:solidFill>
            <a:ln>
              <a:solidFill>
                <a:schemeClr val="accent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34" name="Shape2_20220226_171244">
              <a:extLst>
                <a:ext uri="{FF2B5EF4-FFF2-40B4-BE49-F238E27FC236}">
                  <a16:creationId xmlns:a16="http://schemas.microsoft.com/office/drawing/2014/main" id="{3E3EB347-8E71-F7F2-6009-0C8137397DE3}"/>
                </a:ext>
              </a:extLst>
            </p:cNvPr>
            <p:cNvCxnSpPr/>
            <p:nvPr/>
          </p:nvCxnSpPr>
          <p:spPr>
            <a:xfrm>
              <a:off x="8882528" y="2591220"/>
              <a:ext cx="120309" cy="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35" name="Shape3_20220226_171244">
              <a:extLst>
                <a:ext uri="{FF2B5EF4-FFF2-40B4-BE49-F238E27FC236}">
                  <a16:creationId xmlns:a16="http://schemas.microsoft.com/office/drawing/2014/main" id="{3FB53C3F-4E72-CE5C-78C3-838F1B6C719D}"/>
                </a:ext>
              </a:extLst>
            </p:cNvPr>
            <p:cNvCxnSpPr/>
            <p:nvPr/>
          </p:nvCxnSpPr>
          <p:spPr>
            <a:xfrm>
              <a:off x="8882528" y="2916280"/>
              <a:ext cx="120309" cy="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136" name="Shape9_20220226_171959">
              <a:extLst>
                <a:ext uri="{FF2B5EF4-FFF2-40B4-BE49-F238E27FC236}">
                  <a16:creationId xmlns:a16="http://schemas.microsoft.com/office/drawing/2014/main" id="{7D9EDAD8-E6D2-4B3F-F93F-D6DE03A65E4E}"/>
                </a:ext>
              </a:extLst>
            </p:cNvPr>
            <p:cNvSpPr/>
            <p:nvPr/>
          </p:nvSpPr>
          <p:spPr>
            <a:xfrm>
              <a:off x="2629138" y="3439806"/>
              <a:ext cx="71710" cy="91117"/>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37" name="Shape2_20220226_171313">
              <a:extLst>
                <a:ext uri="{FF2B5EF4-FFF2-40B4-BE49-F238E27FC236}">
                  <a16:creationId xmlns:a16="http://schemas.microsoft.com/office/drawing/2014/main" id="{F65E1C59-D4BA-6E3C-7715-C6711686C3ED}"/>
                </a:ext>
              </a:extLst>
            </p:cNvPr>
            <p:cNvCxnSpPr/>
            <p:nvPr/>
          </p:nvCxnSpPr>
          <p:spPr>
            <a:xfrm>
              <a:off x="2604838" y="3328522"/>
              <a:ext cx="120309"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38" name="Shape3_20220226_171313">
              <a:extLst>
                <a:ext uri="{FF2B5EF4-FFF2-40B4-BE49-F238E27FC236}">
                  <a16:creationId xmlns:a16="http://schemas.microsoft.com/office/drawing/2014/main" id="{631C5E52-821A-522D-A4C1-E7D537DD5E14}"/>
                </a:ext>
              </a:extLst>
            </p:cNvPr>
            <p:cNvCxnSpPr/>
            <p:nvPr/>
          </p:nvCxnSpPr>
          <p:spPr>
            <a:xfrm>
              <a:off x="2604838" y="3669368"/>
              <a:ext cx="120309"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39" name="Shape4_20220226_171313">
              <a:extLst>
                <a:ext uri="{FF2B5EF4-FFF2-40B4-BE49-F238E27FC236}">
                  <a16:creationId xmlns:a16="http://schemas.microsoft.com/office/drawing/2014/main" id="{3303A97E-2742-4DB0-5DD7-E9D50B277AC7}"/>
                </a:ext>
              </a:extLst>
            </p:cNvPr>
            <p:cNvCxnSpPr>
              <a:cxnSpLocks/>
            </p:cNvCxnSpPr>
            <p:nvPr/>
          </p:nvCxnSpPr>
          <p:spPr>
            <a:xfrm>
              <a:off x="2664993" y="3328522"/>
              <a:ext cx="0" cy="337846"/>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sp>
          <p:nvSpPr>
            <p:cNvPr id="140" name="Shape10_20220226_171959">
              <a:extLst>
                <a:ext uri="{FF2B5EF4-FFF2-40B4-BE49-F238E27FC236}">
                  <a16:creationId xmlns:a16="http://schemas.microsoft.com/office/drawing/2014/main" id="{B70695F6-C123-2F8D-A7DB-7321C8AC584E}"/>
                </a:ext>
              </a:extLst>
            </p:cNvPr>
            <p:cNvSpPr/>
            <p:nvPr/>
          </p:nvSpPr>
          <p:spPr>
            <a:xfrm>
              <a:off x="3206006" y="3663871"/>
              <a:ext cx="71710" cy="91117"/>
            </a:xfrm>
            <a:prstGeom prst="ellipse">
              <a:avLst/>
            </a:prstGeom>
            <a:solidFill>
              <a:schemeClr val="accent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41" name="Shape6_20220226_171313">
              <a:extLst>
                <a:ext uri="{FF2B5EF4-FFF2-40B4-BE49-F238E27FC236}">
                  <a16:creationId xmlns:a16="http://schemas.microsoft.com/office/drawing/2014/main" id="{44106057-DA2C-6EDF-3E54-F0DE242C5DF5}"/>
                </a:ext>
              </a:extLst>
            </p:cNvPr>
            <p:cNvCxnSpPr/>
            <p:nvPr/>
          </p:nvCxnSpPr>
          <p:spPr>
            <a:xfrm>
              <a:off x="3181708" y="3458141"/>
              <a:ext cx="120309" cy="0"/>
            </a:xfrm>
            <a:prstGeom prst="line">
              <a:avLst/>
            </a:prstGeom>
            <a:solidFill>
              <a:srgbClr val="D60057"/>
            </a:solidFill>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42" name="Shape7_20220226_171313">
              <a:extLst>
                <a:ext uri="{FF2B5EF4-FFF2-40B4-BE49-F238E27FC236}">
                  <a16:creationId xmlns:a16="http://schemas.microsoft.com/office/drawing/2014/main" id="{34519163-4E36-61D6-F039-E5F5618766E5}"/>
                </a:ext>
              </a:extLst>
            </p:cNvPr>
            <p:cNvCxnSpPr/>
            <p:nvPr/>
          </p:nvCxnSpPr>
          <p:spPr>
            <a:xfrm>
              <a:off x="3181708" y="3928465"/>
              <a:ext cx="120309" cy="0"/>
            </a:xfrm>
            <a:prstGeom prst="line">
              <a:avLst/>
            </a:prstGeom>
            <a:solidFill>
              <a:srgbClr val="D60057"/>
            </a:solidFill>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43" name="Shape8_20220226_171313">
              <a:extLst>
                <a:ext uri="{FF2B5EF4-FFF2-40B4-BE49-F238E27FC236}">
                  <a16:creationId xmlns:a16="http://schemas.microsoft.com/office/drawing/2014/main" id="{7A8BC83A-CEA8-AB95-0C10-8E288A382F52}"/>
                </a:ext>
              </a:extLst>
            </p:cNvPr>
            <p:cNvCxnSpPr>
              <a:cxnSpLocks/>
            </p:cNvCxnSpPr>
            <p:nvPr/>
          </p:nvCxnSpPr>
          <p:spPr>
            <a:xfrm>
              <a:off x="3241863" y="3458141"/>
              <a:ext cx="0" cy="470324"/>
            </a:xfrm>
            <a:prstGeom prst="line">
              <a:avLst/>
            </a:prstGeom>
            <a:solidFill>
              <a:srgbClr val="D60057"/>
            </a:solidFill>
            <a:ln w="12700">
              <a:solidFill>
                <a:schemeClr val="accent2"/>
              </a:solidFill>
            </a:ln>
            <a:effectLst/>
          </p:spPr>
          <p:style>
            <a:lnRef idx="2">
              <a:schemeClr val="accent1"/>
            </a:lnRef>
            <a:fillRef idx="0">
              <a:schemeClr val="accent1"/>
            </a:fillRef>
            <a:effectRef idx="1">
              <a:schemeClr val="accent1"/>
            </a:effectRef>
            <a:fontRef idx="minor">
              <a:schemeClr val="tx1"/>
            </a:fontRef>
          </p:style>
        </p:cxnSp>
        <p:sp>
          <p:nvSpPr>
            <p:cNvPr id="144" name="Shape11_20220226_171959">
              <a:extLst>
                <a:ext uri="{FF2B5EF4-FFF2-40B4-BE49-F238E27FC236}">
                  <a16:creationId xmlns:a16="http://schemas.microsoft.com/office/drawing/2014/main" id="{A31DBB49-AE47-F69E-FF83-EF254BDBEFD3}"/>
                </a:ext>
              </a:extLst>
            </p:cNvPr>
            <p:cNvSpPr/>
            <p:nvPr/>
          </p:nvSpPr>
          <p:spPr>
            <a:xfrm>
              <a:off x="4353576" y="3758294"/>
              <a:ext cx="71710" cy="91117"/>
            </a:xfrm>
            <a:prstGeom prst="ellipse">
              <a:avLst/>
            </a:prstGeom>
            <a:solidFill>
              <a:schemeClr val="accent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45" name="Shape10_20220226_171313">
              <a:extLst>
                <a:ext uri="{FF2B5EF4-FFF2-40B4-BE49-F238E27FC236}">
                  <a16:creationId xmlns:a16="http://schemas.microsoft.com/office/drawing/2014/main" id="{848CAD6C-7A32-9032-B0E1-10F71619AB4E}"/>
                </a:ext>
              </a:extLst>
            </p:cNvPr>
            <p:cNvCxnSpPr/>
            <p:nvPr/>
          </p:nvCxnSpPr>
          <p:spPr>
            <a:xfrm>
              <a:off x="4329275" y="3590905"/>
              <a:ext cx="120309"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46" name="Shape11_20220226_171313">
              <a:extLst>
                <a:ext uri="{FF2B5EF4-FFF2-40B4-BE49-F238E27FC236}">
                  <a16:creationId xmlns:a16="http://schemas.microsoft.com/office/drawing/2014/main" id="{16E1942A-43F3-3ECA-C99C-28D605D75424}"/>
                </a:ext>
              </a:extLst>
            </p:cNvPr>
            <p:cNvCxnSpPr/>
            <p:nvPr/>
          </p:nvCxnSpPr>
          <p:spPr>
            <a:xfrm>
              <a:off x="4329275" y="4001565"/>
              <a:ext cx="120309"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47" name="Shape0_20220226_171313">
              <a:extLst>
                <a:ext uri="{FF2B5EF4-FFF2-40B4-BE49-F238E27FC236}">
                  <a16:creationId xmlns:a16="http://schemas.microsoft.com/office/drawing/2014/main" id="{8229D413-122C-D050-50D9-9B4168CFA059}"/>
                </a:ext>
              </a:extLst>
            </p:cNvPr>
            <p:cNvCxnSpPr>
              <a:cxnSpLocks/>
            </p:cNvCxnSpPr>
            <p:nvPr/>
          </p:nvCxnSpPr>
          <p:spPr>
            <a:xfrm>
              <a:off x="4389431" y="3590905"/>
              <a:ext cx="0" cy="41066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sp>
          <p:nvSpPr>
            <p:cNvPr id="148" name="Shape12_20220226_171959">
              <a:extLst>
                <a:ext uri="{FF2B5EF4-FFF2-40B4-BE49-F238E27FC236}">
                  <a16:creationId xmlns:a16="http://schemas.microsoft.com/office/drawing/2014/main" id="{E6394442-C737-B614-F54C-79B75F7F14D5}"/>
                </a:ext>
              </a:extLst>
            </p:cNvPr>
            <p:cNvSpPr/>
            <p:nvPr/>
          </p:nvSpPr>
          <p:spPr>
            <a:xfrm>
              <a:off x="5498058" y="3682291"/>
              <a:ext cx="71710" cy="91117"/>
            </a:xfrm>
            <a:prstGeom prst="ellipse">
              <a:avLst/>
            </a:prstGeom>
            <a:solidFill>
              <a:schemeClr val="accent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49" name="Shape13_20220226_171313">
              <a:extLst>
                <a:ext uri="{FF2B5EF4-FFF2-40B4-BE49-F238E27FC236}">
                  <a16:creationId xmlns:a16="http://schemas.microsoft.com/office/drawing/2014/main" id="{AB2406F7-B94F-1393-5E1A-07539C27248F}"/>
                </a:ext>
              </a:extLst>
            </p:cNvPr>
            <p:cNvCxnSpPr/>
            <p:nvPr/>
          </p:nvCxnSpPr>
          <p:spPr>
            <a:xfrm>
              <a:off x="5473760" y="3519465"/>
              <a:ext cx="120309"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50" name="Shape14_20220226_171313">
              <a:extLst>
                <a:ext uri="{FF2B5EF4-FFF2-40B4-BE49-F238E27FC236}">
                  <a16:creationId xmlns:a16="http://schemas.microsoft.com/office/drawing/2014/main" id="{836800B9-6995-B601-4F7B-36B81C2D13EA}"/>
                </a:ext>
              </a:extLst>
            </p:cNvPr>
            <p:cNvCxnSpPr/>
            <p:nvPr/>
          </p:nvCxnSpPr>
          <p:spPr>
            <a:xfrm>
              <a:off x="5473760" y="3941688"/>
              <a:ext cx="120309"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51" name="Shape15_20220226_171313">
              <a:extLst>
                <a:ext uri="{FF2B5EF4-FFF2-40B4-BE49-F238E27FC236}">
                  <a16:creationId xmlns:a16="http://schemas.microsoft.com/office/drawing/2014/main" id="{AE740133-D6E6-8D49-581F-5CFB9AD0C696}"/>
                </a:ext>
              </a:extLst>
            </p:cNvPr>
            <p:cNvCxnSpPr>
              <a:cxnSpLocks/>
            </p:cNvCxnSpPr>
            <p:nvPr/>
          </p:nvCxnSpPr>
          <p:spPr>
            <a:xfrm>
              <a:off x="5533914" y="3520478"/>
              <a:ext cx="0" cy="42121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sp>
          <p:nvSpPr>
            <p:cNvPr id="152" name="Shape13_20220226_171959">
              <a:extLst>
                <a:ext uri="{FF2B5EF4-FFF2-40B4-BE49-F238E27FC236}">
                  <a16:creationId xmlns:a16="http://schemas.microsoft.com/office/drawing/2014/main" id="{AD498A16-60CC-8528-B19A-476E052B3608}"/>
                </a:ext>
              </a:extLst>
            </p:cNvPr>
            <p:cNvSpPr/>
            <p:nvPr/>
          </p:nvSpPr>
          <p:spPr>
            <a:xfrm>
              <a:off x="6664135" y="3478374"/>
              <a:ext cx="71710" cy="91117"/>
            </a:xfrm>
            <a:prstGeom prst="ellipse">
              <a:avLst/>
            </a:prstGeom>
            <a:solidFill>
              <a:schemeClr val="accent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53" name="Shape17_20220226_171313">
              <a:extLst>
                <a:ext uri="{FF2B5EF4-FFF2-40B4-BE49-F238E27FC236}">
                  <a16:creationId xmlns:a16="http://schemas.microsoft.com/office/drawing/2014/main" id="{6D3EA418-65E9-0A72-D922-DFD72BA2CFA4}"/>
                </a:ext>
              </a:extLst>
            </p:cNvPr>
            <p:cNvCxnSpPr/>
            <p:nvPr/>
          </p:nvCxnSpPr>
          <p:spPr>
            <a:xfrm>
              <a:off x="6639836" y="3271464"/>
              <a:ext cx="120309"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54" name="Shape18_20220226_171313">
              <a:extLst>
                <a:ext uri="{FF2B5EF4-FFF2-40B4-BE49-F238E27FC236}">
                  <a16:creationId xmlns:a16="http://schemas.microsoft.com/office/drawing/2014/main" id="{6DA56FDF-D4B2-77B3-3BF3-ADEAC0016A7B}"/>
                </a:ext>
              </a:extLst>
            </p:cNvPr>
            <p:cNvCxnSpPr/>
            <p:nvPr/>
          </p:nvCxnSpPr>
          <p:spPr>
            <a:xfrm>
              <a:off x="6639836" y="3754988"/>
              <a:ext cx="120309"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55" name="Shape19_20220226_171313">
              <a:extLst>
                <a:ext uri="{FF2B5EF4-FFF2-40B4-BE49-F238E27FC236}">
                  <a16:creationId xmlns:a16="http://schemas.microsoft.com/office/drawing/2014/main" id="{4F4AFD13-7465-34B1-37E0-0E5F18D62683}"/>
                </a:ext>
              </a:extLst>
            </p:cNvPr>
            <p:cNvCxnSpPr>
              <a:cxnSpLocks/>
            </p:cNvCxnSpPr>
            <p:nvPr/>
          </p:nvCxnSpPr>
          <p:spPr>
            <a:xfrm>
              <a:off x="6699990" y="3271464"/>
              <a:ext cx="0" cy="483524"/>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sp>
          <p:nvSpPr>
            <p:cNvPr id="156" name="Shape14_20220226_171959">
              <a:extLst>
                <a:ext uri="{FF2B5EF4-FFF2-40B4-BE49-F238E27FC236}">
                  <a16:creationId xmlns:a16="http://schemas.microsoft.com/office/drawing/2014/main" id="{37964864-659C-C21A-7344-9CC084968CC1}"/>
                </a:ext>
              </a:extLst>
            </p:cNvPr>
            <p:cNvSpPr/>
            <p:nvPr/>
          </p:nvSpPr>
          <p:spPr>
            <a:xfrm>
              <a:off x="7805533" y="3599002"/>
              <a:ext cx="71710" cy="91117"/>
            </a:xfrm>
            <a:prstGeom prst="ellipse">
              <a:avLst/>
            </a:prstGeom>
            <a:solidFill>
              <a:schemeClr val="accent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57" name="Shape21_20220226_171313">
              <a:extLst>
                <a:ext uri="{FF2B5EF4-FFF2-40B4-BE49-F238E27FC236}">
                  <a16:creationId xmlns:a16="http://schemas.microsoft.com/office/drawing/2014/main" id="{0E1F15A2-0216-E717-68E8-8B014736766C}"/>
                </a:ext>
              </a:extLst>
            </p:cNvPr>
            <p:cNvCxnSpPr/>
            <p:nvPr/>
          </p:nvCxnSpPr>
          <p:spPr>
            <a:xfrm>
              <a:off x="7781236" y="3409993"/>
              <a:ext cx="120309"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58" name="Shape22_20220226_171313">
              <a:extLst>
                <a:ext uri="{FF2B5EF4-FFF2-40B4-BE49-F238E27FC236}">
                  <a16:creationId xmlns:a16="http://schemas.microsoft.com/office/drawing/2014/main" id="{3703CCD4-65E0-05E9-6970-9C970466C0BA}"/>
                </a:ext>
              </a:extLst>
            </p:cNvPr>
            <p:cNvCxnSpPr/>
            <p:nvPr/>
          </p:nvCxnSpPr>
          <p:spPr>
            <a:xfrm>
              <a:off x="7781236" y="3870995"/>
              <a:ext cx="120309"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59" name="Shape23_20220226_171313">
              <a:extLst>
                <a:ext uri="{FF2B5EF4-FFF2-40B4-BE49-F238E27FC236}">
                  <a16:creationId xmlns:a16="http://schemas.microsoft.com/office/drawing/2014/main" id="{7237B81F-BF6E-F6BE-493A-B62A8553DEC9}"/>
                </a:ext>
              </a:extLst>
            </p:cNvPr>
            <p:cNvCxnSpPr>
              <a:cxnSpLocks/>
            </p:cNvCxnSpPr>
            <p:nvPr/>
          </p:nvCxnSpPr>
          <p:spPr>
            <a:xfrm>
              <a:off x="7841388" y="3409993"/>
              <a:ext cx="0" cy="456418"/>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sp>
          <p:nvSpPr>
            <p:cNvPr id="160" name="Shape15_20220226_171959">
              <a:extLst>
                <a:ext uri="{FF2B5EF4-FFF2-40B4-BE49-F238E27FC236}">
                  <a16:creationId xmlns:a16="http://schemas.microsoft.com/office/drawing/2014/main" id="{4EA9880D-DBCB-0DB4-AAEE-1CEF31A55B16}"/>
                </a:ext>
              </a:extLst>
            </p:cNvPr>
            <p:cNvSpPr/>
            <p:nvPr/>
          </p:nvSpPr>
          <p:spPr>
            <a:xfrm>
              <a:off x="8971610" y="3606198"/>
              <a:ext cx="71710" cy="91117"/>
            </a:xfrm>
            <a:prstGeom prst="ellipse">
              <a:avLst/>
            </a:prstGeom>
            <a:solidFill>
              <a:schemeClr val="accent2"/>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61" name="Shape24_20220226_171313">
              <a:extLst>
                <a:ext uri="{FF2B5EF4-FFF2-40B4-BE49-F238E27FC236}">
                  <a16:creationId xmlns:a16="http://schemas.microsoft.com/office/drawing/2014/main" id="{BA7DD24D-8397-7EEE-E5B7-81636289477C}"/>
                </a:ext>
              </a:extLst>
            </p:cNvPr>
            <p:cNvCxnSpPr/>
            <p:nvPr/>
          </p:nvCxnSpPr>
          <p:spPr>
            <a:xfrm>
              <a:off x="8947311" y="3832158"/>
              <a:ext cx="120309"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162" name="Shape25_20220226_171313">
              <a:extLst>
                <a:ext uri="{FF2B5EF4-FFF2-40B4-BE49-F238E27FC236}">
                  <a16:creationId xmlns:a16="http://schemas.microsoft.com/office/drawing/2014/main" id="{52F6CA9F-9654-7446-6E96-ECCA4D1512D6}"/>
                </a:ext>
              </a:extLst>
            </p:cNvPr>
            <p:cNvCxnSpPr/>
            <p:nvPr/>
          </p:nvCxnSpPr>
          <p:spPr>
            <a:xfrm>
              <a:off x="8947311" y="3470469"/>
              <a:ext cx="120310" cy="0"/>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grpSp>
          <p:nvGrpSpPr>
            <p:cNvPr id="163" name="Group 162">
              <a:extLst>
                <a:ext uri="{FF2B5EF4-FFF2-40B4-BE49-F238E27FC236}">
                  <a16:creationId xmlns:a16="http://schemas.microsoft.com/office/drawing/2014/main" id="{5BAC88EB-454D-E17F-190E-5D5B1ED692E6}"/>
                </a:ext>
              </a:extLst>
            </p:cNvPr>
            <p:cNvGrpSpPr/>
            <p:nvPr/>
          </p:nvGrpSpPr>
          <p:grpSpPr>
            <a:xfrm>
              <a:off x="4208967" y="2071500"/>
              <a:ext cx="120310" cy="666884"/>
              <a:chOff x="5366655" y="1877898"/>
              <a:chExt cx="153683" cy="778411"/>
            </a:xfrm>
          </p:grpSpPr>
          <p:cxnSp>
            <p:nvCxnSpPr>
              <p:cNvPr id="199" name="Shape4_20220226_171105">
                <a:extLst>
                  <a:ext uri="{FF2B5EF4-FFF2-40B4-BE49-F238E27FC236}">
                    <a16:creationId xmlns:a16="http://schemas.microsoft.com/office/drawing/2014/main" id="{0963E4A3-9685-0D9F-F44D-F5F2381B1C27}"/>
                  </a:ext>
                </a:extLst>
              </p:cNvPr>
              <p:cNvCxnSpPr/>
              <p:nvPr/>
            </p:nvCxnSpPr>
            <p:spPr>
              <a:xfrm>
                <a:off x="5366655" y="1884989"/>
                <a:ext cx="153683"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200" name="Shape5_20220226_171105">
                <a:extLst>
                  <a:ext uri="{FF2B5EF4-FFF2-40B4-BE49-F238E27FC236}">
                    <a16:creationId xmlns:a16="http://schemas.microsoft.com/office/drawing/2014/main" id="{6F4E0580-2258-FAEA-B4CA-7BE5DCD447BC}"/>
                  </a:ext>
                </a:extLst>
              </p:cNvPr>
              <p:cNvCxnSpPr/>
              <p:nvPr/>
            </p:nvCxnSpPr>
            <p:spPr>
              <a:xfrm>
                <a:off x="5366655" y="2649218"/>
                <a:ext cx="153683"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201" name="Shape6_20220226_171105">
                <a:extLst>
                  <a:ext uri="{FF2B5EF4-FFF2-40B4-BE49-F238E27FC236}">
                    <a16:creationId xmlns:a16="http://schemas.microsoft.com/office/drawing/2014/main" id="{6603C023-DB00-8963-B4AA-998D5163A617}"/>
                  </a:ext>
                </a:extLst>
              </p:cNvPr>
              <p:cNvCxnSpPr/>
              <p:nvPr/>
            </p:nvCxnSpPr>
            <p:spPr>
              <a:xfrm>
                <a:off x="5443496" y="1877898"/>
                <a:ext cx="0" cy="778411"/>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grpSp>
        <p:grpSp>
          <p:nvGrpSpPr>
            <p:cNvPr id="164" name="Group 163">
              <a:extLst>
                <a:ext uri="{FF2B5EF4-FFF2-40B4-BE49-F238E27FC236}">
                  <a16:creationId xmlns:a16="http://schemas.microsoft.com/office/drawing/2014/main" id="{A5D62175-DBD2-3182-9CA6-073413EEA429}"/>
                </a:ext>
              </a:extLst>
            </p:cNvPr>
            <p:cNvGrpSpPr/>
            <p:nvPr/>
          </p:nvGrpSpPr>
          <p:grpSpPr>
            <a:xfrm>
              <a:off x="5359618" y="2076106"/>
              <a:ext cx="120310" cy="681332"/>
              <a:chOff x="6836493" y="1899764"/>
              <a:chExt cx="153683" cy="774039"/>
            </a:xfrm>
          </p:grpSpPr>
          <p:cxnSp>
            <p:nvCxnSpPr>
              <p:cNvPr id="196" name="Shape7_20220226_171105">
                <a:extLst>
                  <a:ext uri="{FF2B5EF4-FFF2-40B4-BE49-F238E27FC236}">
                    <a16:creationId xmlns:a16="http://schemas.microsoft.com/office/drawing/2014/main" id="{6FD2F710-E1B1-B2B5-8FBE-41BC905016B6}"/>
                  </a:ext>
                </a:extLst>
              </p:cNvPr>
              <p:cNvCxnSpPr/>
              <p:nvPr/>
            </p:nvCxnSpPr>
            <p:spPr>
              <a:xfrm>
                <a:off x="6836493" y="1906816"/>
                <a:ext cx="153683"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97" name="Shape8_20220226_171105">
                <a:extLst>
                  <a:ext uri="{FF2B5EF4-FFF2-40B4-BE49-F238E27FC236}">
                    <a16:creationId xmlns:a16="http://schemas.microsoft.com/office/drawing/2014/main" id="{11B2C047-D5F4-1543-926D-C29133187ED8}"/>
                  </a:ext>
                </a:extLst>
              </p:cNvPr>
              <p:cNvCxnSpPr/>
              <p:nvPr/>
            </p:nvCxnSpPr>
            <p:spPr>
              <a:xfrm>
                <a:off x="6836493" y="2666751"/>
                <a:ext cx="153683"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98" name="Shape9_20220226_171105">
                <a:extLst>
                  <a:ext uri="{FF2B5EF4-FFF2-40B4-BE49-F238E27FC236}">
                    <a16:creationId xmlns:a16="http://schemas.microsoft.com/office/drawing/2014/main" id="{B83343FC-D37F-F459-9978-5623CBFE7D91}"/>
                  </a:ext>
                </a:extLst>
              </p:cNvPr>
              <p:cNvCxnSpPr/>
              <p:nvPr/>
            </p:nvCxnSpPr>
            <p:spPr>
              <a:xfrm>
                <a:off x="6913334" y="1899764"/>
                <a:ext cx="0" cy="774039"/>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grpSp>
        <p:cxnSp>
          <p:nvCxnSpPr>
            <p:cNvPr id="165" name="Shape10_20220226_171105">
              <a:extLst>
                <a:ext uri="{FF2B5EF4-FFF2-40B4-BE49-F238E27FC236}">
                  <a16:creationId xmlns:a16="http://schemas.microsoft.com/office/drawing/2014/main" id="{6D8BDA6B-8F32-9053-D4F7-26D8FFA5E581}"/>
                </a:ext>
              </a:extLst>
            </p:cNvPr>
            <p:cNvCxnSpPr>
              <a:cxnSpLocks/>
            </p:cNvCxnSpPr>
            <p:nvPr/>
          </p:nvCxnSpPr>
          <p:spPr>
            <a:xfrm>
              <a:off x="6516443" y="1895287"/>
              <a:ext cx="120310"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66" name="Shape11_20220226_171105">
              <a:extLst>
                <a:ext uri="{FF2B5EF4-FFF2-40B4-BE49-F238E27FC236}">
                  <a16:creationId xmlns:a16="http://schemas.microsoft.com/office/drawing/2014/main" id="{5F96EC2A-F70E-7C59-9139-0CD137119D36}"/>
                </a:ext>
              </a:extLst>
            </p:cNvPr>
            <p:cNvCxnSpPr/>
            <p:nvPr/>
          </p:nvCxnSpPr>
          <p:spPr>
            <a:xfrm>
              <a:off x="6516443" y="2642881"/>
              <a:ext cx="120310"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67" name="Shape12_20220226_171105">
              <a:extLst>
                <a:ext uri="{FF2B5EF4-FFF2-40B4-BE49-F238E27FC236}">
                  <a16:creationId xmlns:a16="http://schemas.microsoft.com/office/drawing/2014/main" id="{562295C5-5726-49A0-59C2-F5A3F208C2CE}"/>
                </a:ext>
              </a:extLst>
            </p:cNvPr>
            <p:cNvCxnSpPr>
              <a:cxnSpLocks/>
            </p:cNvCxnSpPr>
            <p:nvPr/>
          </p:nvCxnSpPr>
          <p:spPr>
            <a:xfrm>
              <a:off x="6576597" y="1895287"/>
              <a:ext cx="0" cy="747594"/>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68" name="Shape14_20220226_171105">
              <a:extLst>
                <a:ext uri="{FF2B5EF4-FFF2-40B4-BE49-F238E27FC236}">
                  <a16:creationId xmlns:a16="http://schemas.microsoft.com/office/drawing/2014/main" id="{A0079421-DBEE-9B4F-22EA-8A715EA6ED0B}"/>
                </a:ext>
              </a:extLst>
            </p:cNvPr>
            <p:cNvCxnSpPr/>
            <p:nvPr/>
          </p:nvCxnSpPr>
          <p:spPr>
            <a:xfrm>
              <a:off x="7657840" y="2602202"/>
              <a:ext cx="120310"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69" name="Shape4_20220226_171244">
              <a:extLst>
                <a:ext uri="{FF2B5EF4-FFF2-40B4-BE49-F238E27FC236}">
                  <a16:creationId xmlns:a16="http://schemas.microsoft.com/office/drawing/2014/main" id="{C8A7B09B-DCEB-C5B6-88ED-BC2CF9A7448B}"/>
                </a:ext>
              </a:extLst>
            </p:cNvPr>
            <p:cNvCxnSpPr/>
            <p:nvPr/>
          </p:nvCxnSpPr>
          <p:spPr>
            <a:xfrm>
              <a:off x="2536971" y="2516783"/>
              <a:ext cx="120310" cy="0"/>
            </a:xfrm>
            <a:prstGeom prst="line">
              <a:avLst/>
            </a:prstGeom>
            <a:solidFill>
              <a:srgbClr val="00FFFF"/>
            </a:solidFill>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70" name="Shape5_20220226_171244">
              <a:extLst>
                <a:ext uri="{FF2B5EF4-FFF2-40B4-BE49-F238E27FC236}">
                  <a16:creationId xmlns:a16="http://schemas.microsoft.com/office/drawing/2014/main" id="{5B8CA8C0-8E41-10F0-8C93-567D950CBF12}"/>
                </a:ext>
              </a:extLst>
            </p:cNvPr>
            <p:cNvCxnSpPr/>
            <p:nvPr/>
          </p:nvCxnSpPr>
          <p:spPr>
            <a:xfrm>
              <a:off x="2536971" y="2840559"/>
              <a:ext cx="120310" cy="0"/>
            </a:xfrm>
            <a:prstGeom prst="line">
              <a:avLst/>
            </a:prstGeom>
            <a:solidFill>
              <a:srgbClr val="00FFFF"/>
            </a:solidFill>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71" name="Shape6_20220226_171244">
              <a:extLst>
                <a:ext uri="{FF2B5EF4-FFF2-40B4-BE49-F238E27FC236}">
                  <a16:creationId xmlns:a16="http://schemas.microsoft.com/office/drawing/2014/main" id="{AF767CD6-861A-E172-AE75-53D1ECD50A10}"/>
                </a:ext>
              </a:extLst>
            </p:cNvPr>
            <p:cNvCxnSpPr>
              <a:cxnSpLocks/>
            </p:cNvCxnSpPr>
            <p:nvPr/>
          </p:nvCxnSpPr>
          <p:spPr>
            <a:xfrm>
              <a:off x="2597126" y="2516783"/>
              <a:ext cx="0" cy="323776"/>
            </a:xfrm>
            <a:prstGeom prst="line">
              <a:avLst/>
            </a:prstGeom>
            <a:solidFill>
              <a:srgbClr val="00FFFF"/>
            </a:solidFill>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72" name="Shape0_20220226_171244">
              <a:extLst>
                <a:ext uri="{FF2B5EF4-FFF2-40B4-BE49-F238E27FC236}">
                  <a16:creationId xmlns:a16="http://schemas.microsoft.com/office/drawing/2014/main" id="{66B69F57-BE1E-F6BF-C9C3-DD129A8B4771}"/>
                </a:ext>
              </a:extLst>
            </p:cNvPr>
            <p:cNvCxnSpPr/>
            <p:nvPr/>
          </p:nvCxnSpPr>
          <p:spPr>
            <a:xfrm>
              <a:off x="4267580" y="2468886"/>
              <a:ext cx="120310" cy="0"/>
            </a:xfrm>
            <a:prstGeom prst="line">
              <a:avLst/>
            </a:prstGeom>
            <a:solidFill>
              <a:srgbClr val="00FFFF"/>
            </a:solidFill>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73" name="Shape7_20220226_171244">
              <a:extLst>
                <a:ext uri="{FF2B5EF4-FFF2-40B4-BE49-F238E27FC236}">
                  <a16:creationId xmlns:a16="http://schemas.microsoft.com/office/drawing/2014/main" id="{AE6A6B7E-53F2-7454-0934-B0BAE0502150}"/>
                </a:ext>
              </a:extLst>
            </p:cNvPr>
            <p:cNvCxnSpPr/>
            <p:nvPr/>
          </p:nvCxnSpPr>
          <p:spPr>
            <a:xfrm>
              <a:off x="4267580" y="2866678"/>
              <a:ext cx="120310" cy="0"/>
            </a:xfrm>
            <a:prstGeom prst="line">
              <a:avLst/>
            </a:prstGeom>
            <a:solidFill>
              <a:srgbClr val="00FFFF"/>
            </a:solidFill>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74" name="Shape8_20220226_171244">
              <a:extLst>
                <a:ext uri="{FF2B5EF4-FFF2-40B4-BE49-F238E27FC236}">
                  <a16:creationId xmlns:a16="http://schemas.microsoft.com/office/drawing/2014/main" id="{19E390CB-9767-C1FA-EC46-A1AC7D1A1624}"/>
                </a:ext>
              </a:extLst>
            </p:cNvPr>
            <p:cNvCxnSpPr>
              <a:cxnSpLocks/>
            </p:cNvCxnSpPr>
            <p:nvPr/>
          </p:nvCxnSpPr>
          <p:spPr>
            <a:xfrm>
              <a:off x="4327734" y="2468886"/>
              <a:ext cx="0" cy="393208"/>
            </a:xfrm>
            <a:prstGeom prst="line">
              <a:avLst/>
            </a:prstGeom>
            <a:solidFill>
              <a:srgbClr val="00FFFF"/>
            </a:solidFill>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75" name="Shape9_20220226_171244">
              <a:extLst>
                <a:ext uri="{FF2B5EF4-FFF2-40B4-BE49-F238E27FC236}">
                  <a16:creationId xmlns:a16="http://schemas.microsoft.com/office/drawing/2014/main" id="{7179B35E-1055-B20C-F7C2-16BDFF8BC4F5}"/>
                </a:ext>
              </a:extLst>
            </p:cNvPr>
            <p:cNvCxnSpPr>
              <a:cxnSpLocks/>
            </p:cNvCxnSpPr>
            <p:nvPr/>
          </p:nvCxnSpPr>
          <p:spPr>
            <a:xfrm>
              <a:off x="7776608" y="2276773"/>
              <a:ext cx="0" cy="45006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76" name="Shape10_20220226_171244">
              <a:extLst>
                <a:ext uri="{FF2B5EF4-FFF2-40B4-BE49-F238E27FC236}">
                  <a16:creationId xmlns:a16="http://schemas.microsoft.com/office/drawing/2014/main" id="{8D326908-39F5-9857-09D3-9A0C2D39235E}"/>
                </a:ext>
              </a:extLst>
            </p:cNvPr>
            <p:cNvCxnSpPr>
              <a:cxnSpLocks/>
            </p:cNvCxnSpPr>
            <p:nvPr/>
          </p:nvCxnSpPr>
          <p:spPr>
            <a:xfrm>
              <a:off x="8942682" y="2591220"/>
              <a:ext cx="0" cy="32506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grpSp>
          <p:nvGrpSpPr>
            <p:cNvPr id="177" name="Group 176">
              <a:extLst>
                <a:ext uri="{FF2B5EF4-FFF2-40B4-BE49-F238E27FC236}">
                  <a16:creationId xmlns:a16="http://schemas.microsoft.com/office/drawing/2014/main" id="{065B6236-BB4B-2616-A295-D8899B4158CB}"/>
                </a:ext>
              </a:extLst>
            </p:cNvPr>
            <p:cNvGrpSpPr/>
            <p:nvPr/>
          </p:nvGrpSpPr>
          <p:grpSpPr>
            <a:xfrm>
              <a:off x="2484529" y="2162442"/>
              <a:ext cx="120310" cy="569580"/>
              <a:chOff x="3163867" y="1859628"/>
              <a:chExt cx="153683" cy="633639"/>
            </a:xfrm>
          </p:grpSpPr>
          <p:cxnSp>
            <p:nvCxnSpPr>
              <p:cNvPr id="193" name="Shape16_20220226_171105">
                <a:extLst>
                  <a:ext uri="{FF2B5EF4-FFF2-40B4-BE49-F238E27FC236}">
                    <a16:creationId xmlns:a16="http://schemas.microsoft.com/office/drawing/2014/main" id="{570D81FF-D3E8-E5EE-9481-5B9062D4E7EE}"/>
                  </a:ext>
                </a:extLst>
              </p:cNvPr>
              <p:cNvCxnSpPr>
                <a:cxnSpLocks/>
              </p:cNvCxnSpPr>
              <p:nvPr/>
            </p:nvCxnSpPr>
            <p:spPr>
              <a:xfrm>
                <a:off x="3163867" y="1865401"/>
                <a:ext cx="153683"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94" name="Shape17_20220226_171105">
                <a:extLst>
                  <a:ext uri="{FF2B5EF4-FFF2-40B4-BE49-F238E27FC236}">
                    <a16:creationId xmlns:a16="http://schemas.microsoft.com/office/drawing/2014/main" id="{A7F6075D-A0FA-2706-C283-97E06454E6F0}"/>
                  </a:ext>
                </a:extLst>
              </p:cNvPr>
              <p:cNvCxnSpPr>
                <a:cxnSpLocks/>
              </p:cNvCxnSpPr>
              <p:nvPr/>
            </p:nvCxnSpPr>
            <p:spPr>
              <a:xfrm>
                <a:off x="3163867" y="2487494"/>
                <a:ext cx="153683"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95" name="Shape18_20220226_171105">
                <a:extLst>
                  <a:ext uri="{FF2B5EF4-FFF2-40B4-BE49-F238E27FC236}">
                    <a16:creationId xmlns:a16="http://schemas.microsoft.com/office/drawing/2014/main" id="{F53BF741-DA87-0D54-E512-99ED330A2A9A}"/>
                  </a:ext>
                </a:extLst>
              </p:cNvPr>
              <p:cNvCxnSpPr>
                <a:cxnSpLocks/>
              </p:cNvCxnSpPr>
              <p:nvPr/>
            </p:nvCxnSpPr>
            <p:spPr>
              <a:xfrm>
                <a:off x="3240708" y="1859628"/>
                <a:ext cx="0" cy="633639"/>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grpSp>
        <p:grpSp>
          <p:nvGrpSpPr>
            <p:cNvPr id="178" name="Group 177">
              <a:extLst>
                <a:ext uri="{FF2B5EF4-FFF2-40B4-BE49-F238E27FC236}">
                  <a16:creationId xmlns:a16="http://schemas.microsoft.com/office/drawing/2014/main" id="{70BF3F1D-914C-60B6-2BE8-AF6EA5E648A3}"/>
                </a:ext>
              </a:extLst>
            </p:cNvPr>
            <p:cNvGrpSpPr/>
            <p:nvPr/>
          </p:nvGrpSpPr>
          <p:grpSpPr>
            <a:xfrm>
              <a:off x="3058314" y="2080272"/>
              <a:ext cx="120310" cy="737333"/>
              <a:chOff x="3896817" y="1956614"/>
              <a:chExt cx="153683" cy="861498"/>
            </a:xfrm>
          </p:grpSpPr>
          <p:cxnSp>
            <p:nvCxnSpPr>
              <p:cNvPr id="190" name="Shape19_20220226_171105">
                <a:extLst>
                  <a:ext uri="{FF2B5EF4-FFF2-40B4-BE49-F238E27FC236}">
                    <a16:creationId xmlns:a16="http://schemas.microsoft.com/office/drawing/2014/main" id="{C9912E95-71E7-CE1C-232B-EFDAEF5D2F68}"/>
                  </a:ext>
                </a:extLst>
              </p:cNvPr>
              <p:cNvCxnSpPr/>
              <p:nvPr/>
            </p:nvCxnSpPr>
            <p:spPr>
              <a:xfrm>
                <a:off x="3896817" y="1961691"/>
                <a:ext cx="153683"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91" name="Shape20_20220226_171105">
                <a:extLst>
                  <a:ext uri="{FF2B5EF4-FFF2-40B4-BE49-F238E27FC236}">
                    <a16:creationId xmlns:a16="http://schemas.microsoft.com/office/drawing/2014/main" id="{2BE1FA2E-E9A3-4C6C-EE1D-53DB79DD0BE0}"/>
                  </a:ext>
                </a:extLst>
              </p:cNvPr>
              <p:cNvCxnSpPr/>
              <p:nvPr/>
            </p:nvCxnSpPr>
            <p:spPr>
              <a:xfrm>
                <a:off x="3896817" y="2813035"/>
                <a:ext cx="153683" cy="0"/>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192" name="Shape21_20220226_171105">
                <a:extLst>
                  <a:ext uri="{FF2B5EF4-FFF2-40B4-BE49-F238E27FC236}">
                    <a16:creationId xmlns:a16="http://schemas.microsoft.com/office/drawing/2014/main" id="{8D7552FC-1CA7-1FA4-42EA-740152E73746}"/>
                  </a:ext>
                </a:extLst>
              </p:cNvPr>
              <p:cNvCxnSpPr/>
              <p:nvPr/>
            </p:nvCxnSpPr>
            <p:spPr>
              <a:xfrm>
                <a:off x="3973658" y="1956614"/>
                <a:ext cx="0" cy="861498"/>
              </a:xfrm>
              <a:prstGeom prst="line">
                <a:avLst/>
              </a:prstGeom>
              <a:ln w="12700">
                <a:solidFill>
                  <a:schemeClr val="accent1"/>
                </a:solidFill>
              </a:ln>
              <a:effectLst/>
            </p:spPr>
            <p:style>
              <a:lnRef idx="2">
                <a:schemeClr val="accent1"/>
              </a:lnRef>
              <a:fillRef idx="0">
                <a:schemeClr val="accent1"/>
              </a:fillRef>
              <a:effectRef idx="1">
                <a:schemeClr val="accent1"/>
              </a:effectRef>
              <a:fontRef idx="minor">
                <a:schemeClr val="tx1"/>
              </a:fontRef>
            </p:style>
          </p:cxnSp>
        </p:grpSp>
        <p:cxnSp>
          <p:nvCxnSpPr>
            <p:cNvPr id="179" name="Shape11_20220226_171244">
              <a:extLst>
                <a:ext uri="{FF2B5EF4-FFF2-40B4-BE49-F238E27FC236}">
                  <a16:creationId xmlns:a16="http://schemas.microsoft.com/office/drawing/2014/main" id="{8574ECD8-3EF8-B511-0859-F7A71585677A}"/>
                </a:ext>
              </a:extLst>
            </p:cNvPr>
            <p:cNvCxnSpPr/>
            <p:nvPr/>
          </p:nvCxnSpPr>
          <p:spPr>
            <a:xfrm>
              <a:off x="5412063" y="2206326"/>
              <a:ext cx="120310" cy="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80" name="Shape12_20220226_171244">
              <a:extLst>
                <a:ext uri="{FF2B5EF4-FFF2-40B4-BE49-F238E27FC236}">
                  <a16:creationId xmlns:a16="http://schemas.microsoft.com/office/drawing/2014/main" id="{ADF036EC-C970-84DA-94EC-78C5997A5FA6}"/>
                </a:ext>
              </a:extLst>
            </p:cNvPr>
            <p:cNvCxnSpPr/>
            <p:nvPr/>
          </p:nvCxnSpPr>
          <p:spPr>
            <a:xfrm>
              <a:off x="5412063" y="2608462"/>
              <a:ext cx="120310" cy="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81" name="Shape13_20220226_171244">
              <a:extLst>
                <a:ext uri="{FF2B5EF4-FFF2-40B4-BE49-F238E27FC236}">
                  <a16:creationId xmlns:a16="http://schemas.microsoft.com/office/drawing/2014/main" id="{B73527C8-6866-7CE2-4603-E3B84B0FEFA3}"/>
                </a:ext>
              </a:extLst>
            </p:cNvPr>
            <p:cNvCxnSpPr>
              <a:cxnSpLocks/>
            </p:cNvCxnSpPr>
            <p:nvPr/>
          </p:nvCxnSpPr>
          <p:spPr>
            <a:xfrm>
              <a:off x="5472218" y="2209291"/>
              <a:ext cx="0" cy="399171"/>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82" name="Shape14_20220226_171244">
              <a:extLst>
                <a:ext uri="{FF2B5EF4-FFF2-40B4-BE49-F238E27FC236}">
                  <a16:creationId xmlns:a16="http://schemas.microsoft.com/office/drawing/2014/main" id="{76EAC531-F48A-1595-D3FB-EC04DD3CA5D8}"/>
                </a:ext>
              </a:extLst>
            </p:cNvPr>
            <p:cNvCxnSpPr/>
            <p:nvPr/>
          </p:nvCxnSpPr>
          <p:spPr>
            <a:xfrm>
              <a:off x="3116926" y="2258647"/>
              <a:ext cx="120310" cy="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83" name="Shape15_20220226_171244">
              <a:extLst>
                <a:ext uri="{FF2B5EF4-FFF2-40B4-BE49-F238E27FC236}">
                  <a16:creationId xmlns:a16="http://schemas.microsoft.com/office/drawing/2014/main" id="{2BB5129F-AE84-4624-FD1B-4F82875A1364}"/>
                </a:ext>
              </a:extLst>
            </p:cNvPr>
            <p:cNvCxnSpPr/>
            <p:nvPr/>
          </p:nvCxnSpPr>
          <p:spPr>
            <a:xfrm>
              <a:off x="3116926" y="2697355"/>
              <a:ext cx="120310" cy="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84" name="Shape16_20220226_171244">
              <a:extLst>
                <a:ext uri="{FF2B5EF4-FFF2-40B4-BE49-F238E27FC236}">
                  <a16:creationId xmlns:a16="http://schemas.microsoft.com/office/drawing/2014/main" id="{ED543B4A-DB93-5994-4C7D-E01746EFC086}"/>
                </a:ext>
              </a:extLst>
            </p:cNvPr>
            <p:cNvCxnSpPr>
              <a:cxnSpLocks/>
            </p:cNvCxnSpPr>
            <p:nvPr/>
          </p:nvCxnSpPr>
          <p:spPr>
            <a:xfrm>
              <a:off x="3177079" y="2254927"/>
              <a:ext cx="0" cy="442428"/>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85" name="Shape17_20220226_171244">
              <a:extLst>
                <a:ext uri="{FF2B5EF4-FFF2-40B4-BE49-F238E27FC236}">
                  <a16:creationId xmlns:a16="http://schemas.microsoft.com/office/drawing/2014/main" id="{C4311B8B-1BA7-B86C-6538-15A2C3B7598C}"/>
                </a:ext>
              </a:extLst>
            </p:cNvPr>
            <p:cNvCxnSpPr/>
            <p:nvPr/>
          </p:nvCxnSpPr>
          <p:spPr>
            <a:xfrm>
              <a:off x="6581224" y="2167631"/>
              <a:ext cx="120310" cy="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86" name="Shape18_20220226_171244">
              <a:extLst>
                <a:ext uri="{FF2B5EF4-FFF2-40B4-BE49-F238E27FC236}">
                  <a16:creationId xmlns:a16="http://schemas.microsoft.com/office/drawing/2014/main" id="{443AB08E-1746-C416-23E9-4116F0022F41}"/>
                </a:ext>
              </a:extLst>
            </p:cNvPr>
            <p:cNvCxnSpPr/>
            <p:nvPr/>
          </p:nvCxnSpPr>
          <p:spPr>
            <a:xfrm>
              <a:off x="6581224" y="2629192"/>
              <a:ext cx="120310" cy="0"/>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87" name="Shape19_20220226_171244">
              <a:extLst>
                <a:ext uri="{FF2B5EF4-FFF2-40B4-BE49-F238E27FC236}">
                  <a16:creationId xmlns:a16="http://schemas.microsoft.com/office/drawing/2014/main" id="{005644FA-4CE2-281A-09B7-F1CA4B4E983A}"/>
                </a:ext>
              </a:extLst>
            </p:cNvPr>
            <p:cNvCxnSpPr>
              <a:cxnSpLocks/>
            </p:cNvCxnSpPr>
            <p:nvPr/>
          </p:nvCxnSpPr>
          <p:spPr>
            <a:xfrm>
              <a:off x="6641378" y="2160850"/>
              <a:ext cx="0" cy="465665"/>
            </a:xfrm>
            <a:prstGeom prst="line">
              <a:avLst/>
            </a:prstGeom>
            <a:ln w="12700">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88" name="Shape26_20220226_171313">
              <a:extLst>
                <a:ext uri="{FF2B5EF4-FFF2-40B4-BE49-F238E27FC236}">
                  <a16:creationId xmlns:a16="http://schemas.microsoft.com/office/drawing/2014/main" id="{85308D33-FD79-ED80-C2C5-B76E4946B30D}"/>
                </a:ext>
              </a:extLst>
            </p:cNvPr>
            <p:cNvCxnSpPr>
              <a:cxnSpLocks/>
            </p:cNvCxnSpPr>
            <p:nvPr/>
          </p:nvCxnSpPr>
          <p:spPr>
            <a:xfrm>
              <a:off x="9007466" y="3470469"/>
              <a:ext cx="0" cy="362577"/>
            </a:xfrm>
            <a:prstGeom prst="line">
              <a:avLst/>
            </a:prstGeom>
            <a:ln w="12700">
              <a:solidFill>
                <a:schemeClr val="accent2"/>
              </a:solidFill>
            </a:ln>
            <a:effectLst/>
          </p:spPr>
          <p:style>
            <a:lnRef idx="2">
              <a:schemeClr val="accent1"/>
            </a:lnRef>
            <a:fillRef idx="0">
              <a:schemeClr val="accent1"/>
            </a:fillRef>
            <a:effectRef idx="1">
              <a:schemeClr val="accent1"/>
            </a:effectRef>
            <a:fontRef idx="minor">
              <a:schemeClr val="tx1"/>
            </a:fontRef>
          </p:style>
        </p:cxnSp>
        <p:sp>
          <p:nvSpPr>
            <p:cNvPr id="189" name="Freeform: Shape 188">
              <a:extLst>
                <a:ext uri="{FF2B5EF4-FFF2-40B4-BE49-F238E27FC236}">
                  <a16:creationId xmlns:a16="http://schemas.microsoft.com/office/drawing/2014/main" id="{C278BE6B-B192-E143-21AA-A7E1265AE3E9}"/>
                </a:ext>
              </a:extLst>
            </p:cNvPr>
            <p:cNvSpPr/>
            <p:nvPr/>
          </p:nvSpPr>
          <p:spPr>
            <a:xfrm>
              <a:off x="1950172" y="2245182"/>
              <a:ext cx="6933539" cy="430822"/>
            </a:xfrm>
            <a:custGeom>
              <a:avLst/>
              <a:gdLst>
                <a:gd name="connsiteX0" fmla="*/ 0 w 8870622"/>
                <a:gd name="connsiteY0" fmla="*/ 414780 h 414780"/>
                <a:gd name="connsiteX1" fmla="*/ 782424 w 8870622"/>
                <a:gd name="connsiteY1" fmla="*/ 197963 h 414780"/>
                <a:gd name="connsiteX2" fmla="*/ 1508288 w 8870622"/>
                <a:gd name="connsiteY2" fmla="*/ 197963 h 414780"/>
                <a:gd name="connsiteX3" fmla="*/ 2969443 w 8870622"/>
                <a:gd name="connsiteY3" fmla="*/ 150829 h 414780"/>
                <a:gd name="connsiteX4" fmla="*/ 4449451 w 8870622"/>
                <a:gd name="connsiteY4" fmla="*/ 169683 h 414780"/>
                <a:gd name="connsiteX5" fmla="*/ 5920033 w 8870622"/>
                <a:gd name="connsiteY5" fmla="*/ 28281 h 414780"/>
                <a:gd name="connsiteX6" fmla="*/ 7400041 w 8870622"/>
                <a:gd name="connsiteY6" fmla="*/ 0 h 414780"/>
                <a:gd name="connsiteX7" fmla="*/ 8870622 w 8870622"/>
                <a:gd name="connsiteY7" fmla="*/ 75415 h 414780"/>
                <a:gd name="connsiteX0" fmla="*/ 0 w 8870622"/>
                <a:gd name="connsiteY0" fmla="*/ 414780 h 414780"/>
                <a:gd name="connsiteX1" fmla="*/ 782424 w 8870622"/>
                <a:gd name="connsiteY1" fmla="*/ 197963 h 414780"/>
                <a:gd name="connsiteX2" fmla="*/ 1508288 w 8870622"/>
                <a:gd name="connsiteY2" fmla="*/ 197963 h 414780"/>
                <a:gd name="connsiteX3" fmla="*/ 2969443 w 8870622"/>
                <a:gd name="connsiteY3" fmla="*/ 150829 h 414780"/>
                <a:gd name="connsiteX4" fmla="*/ 4449451 w 8870622"/>
                <a:gd name="connsiteY4" fmla="*/ 181141 h 414780"/>
                <a:gd name="connsiteX5" fmla="*/ 5920033 w 8870622"/>
                <a:gd name="connsiteY5" fmla="*/ 28281 h 414780"/>
                <a:gd name="connsiteX6" fmla="*/ 7400041 w 8870622"/>
                <a:gd name="connsiteY6" fmla="*/ 0 h 414780"/>
                <a:gd name="connsiteX7" fmla="*/ 8870622 w 8870622"/>
                <a:gd name="connsiteY7" fmla="*/ 75415 h 414780"/>
                <a:gd name="connsiteX0" fmla="*/ 0 w 8868330"/>
                <a:gd name="connsiteY0" fmla="*/ 414780 h 414780"/>
                <a:gd name="connsiteX1" fmla="*/ 782424 w 8868330"/>
                <a:gd name="connsiteY1" fmla="*/ 197963 h 414780"/>
                <a:gd name="connsiteX2" fmla="*/ 1508288 w 8868330"/>
                <a:gd name="connsiteY2" fmla="*/ 197963 h 414780"/>
                <a:gd name="connsiteX3" fmla="*/ 2969443 w 8868330"/>
                <a:gd name="connsiteY3" fmla="*/ 150829 h 414780"/>
                <a:gd name="connsiteX4" fmla="*/ 4449451 w 8868330"/>
                <a:gd name="connsiteY4" fmla="*/ 181141 h 414780"/>
                <a:gd name="connsiteX5" fmla="*/ 5920033 w 8868330"/>
                <a:gd name="connsiteY5" fmla="*/ 28281 h 414780"/>
                <a:gd name="connsiteX6" fmla="*/ 7400041 w 8868330"/>
                <a:gd name="connsiteY6" fmla="*/ 0 h 414780"/>
                <a:gd name="connsiteX7" fmla="*/ 8868330 w 8868330"/>
                <a:gd name="connsiteY7" fmla="*/ 61665 h 414780"/>
                <a:gd name="connsiteX0" fmla="*/ 0 w 8868330"/>
                <a:gd name="connsiteY0" fmla="*/ 421655 h 421655"/>
                <a:gd name="connsiteX1" fmla="*/ 782424 w 8868330"/>
                <a:gd name="connsiteY1" fmla="*/ 204838 h 421655"/>
                <a:gd name="connsiteX2" fmla="*/ 1508288 w 8868330"/>
                <a:gd name="connsiteY2" fmla="*/ 204838 h 421655"/>
                <a:gd name="connsiteX3" fmla="*/ 2969443 w 8868330"/>
                <a:gd name="connsiteY3" fmla="*/ 157704 h 421655"/>
                <a:gd name="connsiteX4" fmla="*/ 4449451 w 8868330"/>
                <a:gd name="connsiteY4" fmla="*/ 188016 h 421655"/>
                <a:gd name="connsiteX5" fmla="*/ 5920033 w 8868330"/>
                <a:gd name="connsiteY5" fmla="*/ 35156 h 421655"/>
                <a:gd name="connsiteX6" fmla="*/ 7388582 w 8868330"/>
                <a:gd name="connsiteY6" fmla="*/ 0 h 421655"/>
                <a:gd name="connsiteX7" fmla="*/ 8868330 w 8868330"/>
                <a:gd name="connsiteY7" fmla="*/ 68540 h 421655"/>
                <a:gd name="connsiteX0" fmla="*/ 0 w 8868330"/>
                <a:gd name="connsiteY0" fmla="*/ 421655 h 421655"/>
                <a:gd name="connsiteX1" fmla="*/ 782424 w 8868330"/>
                <a:gd name="connsiteY1" fmla="*/ 204838 h 421655"/>
                <a:gd name="connsiteX2" fmla="*/ 1508288 w 8868330"/>
                <a:gd name="connsiteY2" fmla="*/ 204838 h 421655"/>
                <a:gd name="connsiteX3" fmla="*/ 2969443 w 8868330"/>
                <a:gd name="connsiteY3" fmla="*/ 157704 h 421655"/>
                <a:gd name="connsiteX4" fmla="*/ 4440284 w 8868330"/>
                <a:gd name="connsiteY4" fmla="*/ 181141 h 421655"/>
                <a:gd name="connsiteX5" fmla="*/ 5920033 w 8868330"/>
                <a:gd name="connsiteY5" fmla="*/ 35156 h 421655"/>
                <a:gd name="connsiteX6" fmla="*/ 7388582 w 8868330"/>
                <a:gd name="connsiteY6" fmla="*/ 0 h 421655"/>
                <a:gd name="connsiteX7" fmla="*/ 8868330 w 8868330"/>
                <a:gd name="connsiteY7" fmla="*/ 68540 h 421655"/>
                <a:gd name="connsiteX0" fmla="*/ 0 w 8868330"/>
                <a:gd name="connsiteY0" fmla="*/ 421655 h 421655"/>
                <a:gd name="connsiteX1" fmla="*/ 782424 w 8868330"/>
                <a:gd name="connsiteY1" fmla="*/ 204838 h 421655"/>
                <a:gd name="connsiteX2" fmla="*/ 1508288 w 8868330"/>
                <a:gd name="connsiteY2" fmla="*/ 204838 h 421655"/>
                <a:gd name="connsiteX3" fmla="*/ 2969443 w 8868330"/>
                <a:gd name="connsiteY3" fmla="*/ 157704 h 421655"/>
                <a:gd name="connsiteX4" fmla="*/ 4444867 w 8868330"/>
                <a:gd name="connsiteY4" fmla="*/ 183433 h 421655"/>
                <a:gd name="connsiteX5" fmla="*/ 5920033 w 8868330"/>
                <a:gd name="connsiteY5" fmla="*/ 35156 h 421655"/>
                <a:gd name="connsiteX6" fmla="*/ 7388582 w 8868330"/>
                <a:gd name="connsiteY6" fmla="*/ 0 h 421655"/>
                <a:gd name="connsiteX7" fmla="*/ 8868330 w 8868330"/>
                <a:gd name="connsiteY7" fmla="*/ 68540 h 421655"/>
                <a:gd name="connsiteX0" fmla="*/ 0 w 8868330"/>
                <a:gd name="connsiteY0" fmla="*/ 421655 h 421655"/>
                <a:gd name="connsiteX1" fmla="*/ 782424 w 8868330"/>
                <a:gd name="connsiteY1" fmla="*/ 204838 h 421655"/>
                <a:gd name="connsiteX2" fmla="*/ 1508288 w 8868330"/>
                <a:gd name="connsiteY2" fmla="*/ 204838 h 421655"/>
                <a:gd name="connsiteX3" fmla="*/ 2978610 w 8868330"/>
                <a:gd name="connsiteY3" fmla="*/ 169163 h 421655"/>
                <a:gd name="connsiteX4" fmla="*/ 4444867 w 8868330"/>
                <a:gd name="connsiteY4" fmla="*/ 183433 h 421655"/>
                <a:gd name="connsiteX5" fmla="*/ 5920033 w 8868330"/>
                <a:gd name="connsiteY5" fmla="*/ 35156 h 421655"/>
                <a:gd name="connsiteX6" fmla="*/ 7388582 w 8868330"/>
                <a:gd name="connsiteY6" fmla="*/ 0 h 421655"/>
                <a:gd name="connsiteX7" fmla="*/ 8868330 w 8868330"/>
                <a:gd name="connsiteY7" fmla="*/ 68540 h 421655"/>
                <a:gd name="connsiteX0" fmla="*/ 0 w 8868330"/>
                <a:gd name="connsiteY0" fmla="*/ 421655 h 421655"/>
                <a:gd name="connsiteX1" fmla="*/ 782424 w 8868330"/>
                <a:gd name="connsiteY1" fmla="*/ 204838 h 421655"/>
                <a:gd name="connsiteX2" fmla="*/ 1501413 w 8868330"/>
                <a:gd name="connsiteY2" fmla="*/ 193379 h 421655"/>
                <a:gd name="connsiteX3" fmla="*/ 2978610 w 8868330"/>
                <a:gd name="connsiteY3" fmla="*/ 169163 h 421655"/>
                <a:gd name="connsiteX4" fmla="*/ 4444867 w 8868330"/>
                <a:gd name="connsiteY4" fmla="*/ 183433 h 421655"/>
                <a:gd name="connsiteX5" fmla="*/ 5920033 w 8868330"/>
                <a:gd name="connsiteY5" fmla="*/ 35156 h 421655"/>
                <a:gd name="connsiteX6" fmla="*/ 7388582 w 8868330"/>
                <a:gd name="connsiteY6" fmla="*/ 0 h 421655"/>
                <a:gd name="connsiteX7" fmla="*/ 8868330 w 8868330"/>
                <a:gd name="connsiteY7" fmla="*/ 68540 h 421655"/>
                <a:gd name="connsiteX0" fmla="*/ 0 w 8856871"/>
                <a:gd name="connsiteY0" fmla="*/ 430822 h 430822"/>
                <a:gd name="connsiteX1" fmla="*/ 770965 w 8856871"/>
                <a:gd name="connsiteY1" fmla="*/ 204838 h 430822"/>
                <a:gd name="connsiteX2" fmla="*/ 1489954 w 8856871"/>
                <a:gd name="connsiteY2" fmla="*/ 193379 h 430822"/>
                <a:gd name="connsiteX3" fmla="*/ 2967151 w 8856871"/>
                <a:gd name="connsiteY3" fmla="*/ 169163 h 430822"/>
                <a:gd name="connsiteX4" fmla="*/ 4433408 w 8856871"/>
                <a:gd name="connsiteY4" fmla="*/ 183433 h 430822"/>
                <a:gd name="connsiteX5" fmla="*/ 5908574 w 8856871"/>
                <a:gd name="connsiteY5" fmla="*/ 35156 h 430822"/>
                <a:gd name="connsiteX6" fmla="*/ 7377123 w 8856871"/>
                <a:gd name="connsiteY6" fmla="*/ 0 h 430822"/>
                <a:gd name="connsiteX7" fmla="*/ 8856871 w 8856871"/>
                <a:gd name="connsiteY7" fmla="*/ 68540 h 43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6871" h="430822">
                  <a:moveTo>
                    <a:pt x="0" y="430822"/>
                  </a:moveTo>
                  <a:lnTo>
                    <a:pt x="770965" y="204838"/>
                  </a:lnTo>
                  <a:lnTo>
                    <a:pt x="1489954" y="193379"/>
                  </a:lnTo>
                  <a:lnTo>
                    <a:pt x="2967151" y="169163"/>
                  </a:lnTo>
                  <a:lnTo>
                    <a:pt x="4433408" y="183433"/>
                  </a:lnTo>
                  <a:lnTo>
                    <a:pt x="5908574" y="35156"/>
                  </a:lnTo>
                  <a:lnTo>
                    <a:pt x="7377123" y="0"/>
                  </a:lnTo>
                  <a:lnTo>
                    <a:pt x="8856871" y="68540"/>
                  </a:lnTo>
                </a:path>
              </a:pathLst>
            </a:custGeom>
            <a:noFill/>
            <a:ln w="12700"/>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sp>
        <p:nvSpPr>
          <p:cNvPr id="217" name="TextBox 216">
            <a:extLst>
              <a:ext uri="{FF2B5EF4-FFF2-40B4-BE49-F238E27FC236}">
                <a16:creationId xmlns:a16="http://schemas.microsoft.com/office/drawing/2014/main" id="{C8989147-D0AF-3701-020A-77EA24907AA1}"/>
              </a:ext>
            </a:extLst>
          </p:cNvPr>
          <p:cNvSpPr txBox="1"/>
          <p:nvPr/>
        </p:nvSpPr>
        <p:spPr>
          <a:xfrm>
            <a:off x="9653502" y="1134280"/>
            <a:ext cx="2298506" cy="2400657"/>
          </a:xfrm>
          <a:prstGeom prst="rect">
            <a:avLst/>
          </a:prstGeom>
          <a:noFill/>
        </p:spPr>
        <p:txBody>
          <a:bodyPr wrap="square" rtlCol="0" anchor="b">
            <a:spAutoFit/>
          </a:bodyPr>
          <a:lstStyle/>
          <a:p>
            <a:pPr marL="0" marR="0" lvl="0" indent="0" algn="l" defTabSz="685784" rtl="0" eaLnBrk="1" fontAlgn="auto" latinLnBrk="0" hangingPunct="1">
              <a:lnSpc>
                <a:spcPct val="100000"/>
              </a:lnSpc>
              <a:spcBef>
                <a:spcPts val="600"/>
              </a:spcBef>
              <a:spcAft>
                <a:spcPts val="0"/>
              </a:spcAft>
              <a:buClrTx/>
              <a:buSzTx/>
              <a:buFontTx/>
              <a:buNone/>
              <a:tabLst/>
              <a:defRPr/>
            </a:pPr>
            <a:r>
              <a:rPr kumimoji="0" lang="en-GB"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Percentage change in LDL-C </a:t>
            </a:r>
            <a:br>
              <a:rPr kumimoji="0" lang="en-GB"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at Week 24:</a:t>
            </a:r>
          </a:p>
          <a:p>
            <a:pPr marL="0" marR="0" lvl="0" indent="0" algn="l" defTabSz="685784"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Variants with &lt;15% </a:t>
            </a:r>
            <a:br>
              <a:rPr kumimoji="0" lang="en-US"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functional </a:t>
            </a:r>
            <a:r>
              <a:rPr kumimoji="0" lang="en-US" sz="1400" b="1"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LDLR</a:t>
            </a:r>
            <a:r>
              <a:rPr kumimoji="0" lang="en-GB"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 </a:t>
            </a:r>
            <a:br>
              <a:rPr kumimoji="0" lang="en-GB"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400" b="0"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Evinacumab (n=15): −43.4%</a:t>
            </a:r>
            <a:br>
              <a:rPr kumimoji="0" lang="en-GB" sz="1400" b="0"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400" b="0"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Placebo (n=6): +16.2%</a:t>
            </a:r>
          </a:p>
          <a:p>
            <a:pPr marL="0" marR="0" lvl="0" indent="0" algn="l" defTabSz="685784"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Variants with ≥15% </a:t>
            </a:r>
            <a:br>
              <a:rPr kumimoji="0" lang="en-US"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functional LDLR</a:t>
            </a:r>
            <a:r>
              <a:rPr kumimoji="0" lang="en-GB"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 </a:t>
            </a:r>
            <a:br>
              <a:rPr kumimoji="0" lang="en-GB" sz="1400" b="1"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400" b="0"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Evinacumab (n=28): −49.1%</a:t>
            </a:r>
            <a:br>
              <a:rPr kumimoji="0" lang="en-GB" sz="1400" b="0"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400" b="0" i="0" u="none" strike="noStrike" kern="1200" cap="none" spc="0" normalizeH="0" baseline="0" noProof="0" dirty="0">
                <a:ln>
                  <a:noFill/>
                </a:ln>
                <a:solidFill>
                  <a:srgbClr val="000000"/>
                </a:solidFill>
                <a:effectLst/>
                <a:highlight>
                  <a:srgbClr val="FFFFFF"/>
                </a:highlight>
                <a:uLnTx/>
                <a:uFillTx/>
                <a:latin typeface="Calibri Light" panose="020F0302020204030204" pitchFamily="34" charset="0"/>
                <a:ea typeface="Calibri Light" panose="020F0302020204030204" pitchFamily="34" charset="0"/>
                <a:cs typeface="Calibri Light" panose="020F0302020204030204" pitchFamily="34" charset="0"/>
              </a:rPr>
              <a:t>Placebo (n=16): −3.8%</a:t>
            </a:r>
          </a:p>
        </p:txBody>
      </p:sp>
      <p:sp>
        <p:nvSpPr>
          <p:cNvPr id="218" name="TextBox 217">
            <a:extLst>
              <a:ext uri="{FF2B5EF4-FFF2-40B4-BE49-F238E27FC236}">
                <a16:creationId xmlns:a16="http://schemas.microsoft.com/office/drawing/2014/main" id="{82E867AB-A78A-DDB3-8CC6-B07A4BF2BC5C}"/>
              </a:ext>
            </a:extLst>
          </p:cNvPr>
          <p:cNvSpPr txBox="1"/>
          <p:nvPr/>
        </p:nvSpPr>
        <p:spPr>
          <a:xfrm>
            <a:off x="9660644" y="3666754"/>
            <a:ext cx="2298506" cy="2185214"/>
          </a:xfrm>
          <a:prstGeom prst="rect">
            <a:avLst/>
          </a:prstGeom>
          <a:solidFill>
            <a:schemeClr val="accent2">
              <a:lumMod val="40000"/>
              <a:lumOff val="60000"/>
            </a:schemeClr>
          </a:solidFill>
        </p:spPr>
        <p:txBody>
          <a:bodyPr wrap="square" rtlCol="0" anchor="b">
            <a:spAutoFit/>
          </a:bodyPr>
          <a:lstStyle/>
          <a:p>
            <a:pPr marL="0" marR="0" lvl="0" indent="0" algn="l" defTabSz="685784" rtl="0" eaLnBrk="1" fontAlgn="auto" latinLnBrk="0" hangingPunct="1">
              <a:lnSpc>
                <a:spcPct val="100000"/>
              </a:lnSpc>
              <a:spcBef>
                <a:spcPts val="600"/>
              </a:spcBef>
              <a:spcAft>
                <a:spcPts val="0"/>
              </a:spcAft>
              <a:buClrTx/>
              <a:buSzTx/>
              <a:buFontTx/>
              <a:buNone/>
              <a:tabLst/>
              <a:defRPr/>
            </a:pPr>
            <a:r>
              <a:rPr kumimoji="0" lang="en-US" sz="1400" b="1" i="1"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Post hoc </a:t>
            </a:r>
            <a:r>
              <a:rPr kumimoji="0" lang="en-US"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analysis in variants with &lt;2% functional LDLR</a:t>
            </a:r>
            <a:r>
              <a:rPr kumimoji="0" lang="en-GB"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 </a:t>
            </a:r>
            <a:br>
              <a:rPr kumimoji="0" lang="en-GB"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Percentage change in LDL-C </a:t>
            </a:r>
            <a:br>
              <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at Week 24:</a:t>
            </a:r>
          </a:p>
          <a:p>
            <a:pPr marL="0" marR="0" lvl="0" indent="0" algn="l" defTabSz="685784" rtl="0" eaLnBrk="1" fontAlgn="auto" latinLnBrk="0" hangingPunct="1">
              <a:lnSpc>
                <a:spcPct val="100000"/>
              </a:lnSpc>
              <a:spcBef>
                <a:spcPts val="600"/>
              </a:spcBef>
              <a:spcAft>
                <a:spcPts val="0"/>
              </a:spcAft>
              <a:buClrTx/>
              <a:buSzTx/>
              <a:buFontTx/>
              <a:buNone/>
              <a:tabLst/>
              <a:defRPr/>
            </a:pPr>
            <a:r>
              <a:rPr kumimoji="0" lang="en-GB"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(n=8): </a:t>
            </a:r>
            <a:r>
              <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−53.5% </a:t>
            </a:r>
            <a:br>
              <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Placebo (n=2): </a:t>
            </a:r>
            <a:r>
              <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+18.8</a:t>
            </a:r>
          </a:p>
          <a:p>
            <a:pPr marL="0" marR="0" lvl="0" indent="0" algn="l" defTabSz="685784" rtl="0" eaLnBrk="1" fontAlgn="auto" latinLnBrk="0" hangingPunct="1">
              <a:lnSpc>
                <a:spcPct val="100000"/>
              </a:lnSpc>
              <a:spcBef>
                <a:spcPts val="6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LS mean difference (95% CI): </a:t>
            </a: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−72.3% (−121.8 to −22.8; </a:t>
            </a:r>
            <a:r>
              <a:rPr kumimoji="0" lang="en-US" sz="1400" b="0" i="1"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a:t>
            </a:r>
            <a:r>
              <a:rPr kumimoji="0" lang="en-US"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=0.005)</a:t>
            </a:r>
            <a:endParaRPr kumimoji="0" lang="en-GB" sz="14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219" name="TextBox 218">
            <a:extLst>
              <a:ext uri="{FF2B5EF4-FFF2-40B4-BE49-F238E27FC236}">
                <a16:creationId xmlns:a16="http://schemas.microsoft.com/office/drawing/2014/main" id="{E1898DA9-2A29-2DF3-A0BC-A805167C1631}"/>
              </a:ext>
            </a:extLst>
          </p:cNvPr>
          <p:cNvSpPr txBox="1"/>
          <p:nvPr/>
        </p:nvSpPr>
        <p:spPr>
          <a:xfrm>
            <a:off x="335562" y="5996033"/>
            <a:ext cx="9321601" cy="463846"/>
          </a:xfrm>
          <a:prstGeom prst="rect">
            <a:avLst/>
          </a:prstGeom>
          <a:noFill/>
        </p:spPr>
        <p:txBody>
          <a:bodyPr wrap="square" lIns="90000" tIns="46800" rIns="90000" bIns="46800" rtlCol="0" anchor="b" anchorCtr="0">
            <a:spAutoFit/>
          </a:bodyPr>
          <a:lstStyle>
            <a:defPPr>
              <a:defRPr lang="en-US"/>
            </a:defPPr>
            <a:lvl1pPr>
              <a:defRPr sz="800">
                <a:solidFill>
                  <a:srgbClr val="000000"/>
                </a:solidFill>
              </a:defRPr>
            </a:lvl1pPr>
          </a:lstStyle>
          <a:p>
            <a:pPr lvl="0">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CI, confidence interval; LDL-C, low-density lipoprotein cholesterol; </a:t>
            </a:r>
            <a:r>
              <a:rPr lang="en-US" sz="1200" dirty="0">
                <a:solidFill>
                  <a:srgbClr val="323232"/>
                </a:solidFill>
                <a:latin typeface="Calibri" panose="020F0502020204030204" pitchFamily="34" charset="0"/>
                <a:ea typeface="Calibri" panose="020F0502020204030204" pitchFamily="34" charset="0"/>
                <a:cs typeface="Calibri" panose="020F0502020204030204" pitchFamily="34" charset="0"/>
              </a:rPr>
              <a:t>LDLR, low-density lipoprotein receptor;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LDLR</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gene encoding low-density lipoprotein receptor; LS, least squares. Raal FJ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N Engl J Med</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2020;383:711–20 </a:t>
            </a:r>
          </a:p>
        </p:txBody>
      </p:sp>
      <p:sp>
        <p:nvSpPr>
          <p:cNvPr id="220" name="Slide Number Placeholder 4">
            <a:extLst>
              <a:ext uri="{FF2B5EF4-FFF2-40B4-BE49-F238E27FC236}">
                <a16:creationId xmlns:a16="http://schemas.microsoft.com/office/drawing/2014/main" id="{BFDFA231-B831-EB42-71A3-50252CC997D7}"/>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38</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9985494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259370-F9A2-DC0A-9B8D-0A329FEC4F2A}"/>
              </a:ext>
            </a:extLst>
          </p:cNvPr>
          <p:cNvSpPr>
            <a:spLocks noGrp="1"/>
          </p:cNvSpPr>
          <p:nvPr>
            <p:ph type="title"/>
          </p:nvPr>
        </p:nvSpPr>
        <p:spPr/>
        <p:txBody>
          <a:bodyPr/>
          <a:lstStyle/>
          <a:p>
            <a:r>
              <a:rPr lang="en-GB" dirty="0"/>
              <a:t>Changes in LDL-C from baseline to Week 24 by baseline LLT</a:t>
            </a:r>
          </a:p>
        </p:txBody>
      </p:sp>
      <p:sp>
        <p:nvSpPr>
          <p:cNvPr id="3" name="Footer Placeholder 3">
            <a:extLst>
              <a:ext uri="{FF2B5EF4-FFF2-40B4-BE49-F238E27FC236}">
                <a16:creationId xmlns:a16="http://schemas.microsoft.com/office/drawing/2014/main" id="{CAA79C46-D586-2425-6A3C-1B7644E23158}"/>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5" name="Table 5">
            <a:extLst>
              <a:ext uri="{FF2B5EF4-FFF2-40B4-BE49-F238E27FC236}">
                <a16:creationId xmlns:a16="http://schemas.microsoft.com/office/drawing/2014/main" id="{3F7DA50D-F466-5FD1-CCFE-4F84FDD8DE63}"/>
              </a:ext>
            </a:extLst>
          </p:cNvPr>
          <p:cNvGraphicFramePr>
            <a:graphicFrameLocks noGrp="1"/>
          </p:cNvGraphicFramePr>
          <p:nvPr>
            <p:extLst>
              <p:ext uri="{D42A27DB-BD31-4B8C-83A1-F6EECF244321}">
                <p14:modId xmlns:p14="http://schemas.microsoft.com/office/powerpoint/2010/main" val="3668816366"/>
              </p:ext>
            </p:extLst>
          </p:nvPr>
        </p:nvGraphicFramePr>
        <p:xfrm>
          <a:off x="350530" y="1155328"/>
          <a:ext cx="11490941" cy="4511040"/>
        </p:xfrm>
        <a:graphic>
          <a:graphicData uri="http://schemas.openxmlformats.org/drawingml/2006/table">
            <a:tbl>
              <a:tblPr firstRow="1" bandRow="1"/>
              <a:tblGrid>
                <a:gridCol w="1889739">
                  <a:extLst>
                    <a:ext uri="{9D8B030D-6E8A-4147-A177-3AD203B41FA5}">
                      <a16:colId xmlns:a16="http://schemas.microsoft.com/office/drawing/2014/main" val="919413866"/>
                    </a:ext>
                  </a:extLst>
                </a:gridCol>
                <a:gridCol w="2335447">
                  <a:extLst>
                    <a:ext uri="{9D8B030D-6E8A-4147-A177-3AD203B41FA5}">
                      <a16:colId xmlns:a16="http://schemas.microsoft.com/office/drawing/2014/main" val="1629074141"/>
                    </a:ext>
                  </a:extLst>
                </a:gridCol>
                <a:gridCol w="2335447">
                  <a:extLst>
                    <a:ext uri="{9D8B030D-6E8A-4147-A177-3AD203B41FA5}">
                      <a16:colId xmlns:a16="http://schemas.microsoft.com/office/drawing/2014/main" val="3319653876"/>
                    </a:ext>
                  </a:extLst>
                </a:gridCol>
                <a:gridCol w="2465154">
                  <a:extLst>
                    <a:ext uri="{9D8B030D-6E8A-4147-A177-3AD203B41FA5}">
                      <a16:colId xmlns:a16="http://schemas.microsoft.com/office/drawing/2014/main" val="2700213198"/>
                    </a:ext>
                  </a:extLst>
                </a:gridCol>
                <a:gridCol w="2465154">
                  <a:extLst>
                    <a:ext uri="{9D8B030D-6E8A-4147-A177-3AD203B41FA5}">
                      <a16:colId xmlns:a16="http://schemas.microsoft.com/office/drawing/2014/main" val="3477252425"/>
                    </a:ext>
                  </a:extLst>
                </a:gridCol>
              </a:tblGrid>
              <a:tr h="547215">
                <a:tc rowSpan="2">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r>
                        <a:rPr lang="en-US" sz="1600" b="1" dirty="0">
                          <a:solidFill>
                            <a:schemeClr val="tx1"/>
                          </a:solidFill>
                          <a:latin typeface="+mn-lt"/>
                        </a:rPr>
                        <a:t>Background therapy</a:t>
                      </a:r>
                      <a:r>
                        <a:rPr lang="en-US" sz="1600" b="1" baseline="30000" dirty="0">
                          <a:solidFill>
                            <a:schemeClr val="tx1"/>
                          </a:solidFill>
                          <a:latin typeface="+mn-lt"/>
                        </a:rPr>
                        <a:t>*</a:t>
                      </a:r>
                    </a:p>
                  </a:txBody>
                  <a:tcPr anchor="b">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pPr marL="0" algn="ctr" defTabSz="457189" rtl="0" eaLnBrk="1" latinLnBrk="0" hangingPunct="1">
                        <a:spcBef>
                          <a:spcPts val="300"/>
                        </a:spcBef>
                        <a:spcAft>
                          <a:spcPts val="300"/>
                        </a:spcAft>
                      </a:pPr>
                      <a:r>
                        <a:rPr lang="en-US" sz="1600" b="1" kern="1200" baseline="0" dirty="0">
                          <a:solidFill>
                            <a:schemeClr val="tx1"/>
                          </a:solidFill>
                          <a:latin typeface="+mn-lt"/>
                          <a:ea typeface="+mn-ea"/>
                          <a:cs typeface="+mn-cs"/>
                        </a:rPr>
                        <a:t>Mean change in LDL-C </a:t>
                      </a:r>
                      <a:r>
                        <a:rPr lang="en-US" sz="1600" b="1" u="sng" kern="1200" baseline="0" dirty="0">
                          <a:solidFill>
                            <a:schemeClr val="tx1"/>
                          </a:solidFill>
                          <a:latin typeface="+mn-lt"/>
                          <a:ea typeface="+mn-ea"/>
                          <a:cs typeface="+mn-cs"/>
                        </a:rPr>
                        <a:t>on</a:t>
                      </a:r>
                      <a:r>
                        <a:rPr lang="en-US" sz="1600" b="1" kern="1200" baseline="0" dirty="0">
                          <a:solidFill>
                            <a:schemeClr val="tx1"/>
                          </a:solidFill>
                          <a:latin typeface="+mn-lt"/>
                          <a:ea typeface="+mn-ea"/>
                          <a:cs typeface="+mn-cs"/>
                        </a:rPr>
                        <a:t> background therapy </a:t>
                      </a:r>
                      <a:br>
                        <a:rPr lang="en-US" sz="1600" b="1" kern="1200" baseline="0" dirty="0">
                          <a:solidFill>
                            <a:schemeClr val="tx1"/>
                          </a:solidFill>
                          <a:latin typeface="+mn-lt"/>
                          <a:ea typeface="+mn-ea"/>
                          <a:cs typeface="+mn-cs"/>
                        </a:rPr>
                      </a:br>
                      <a:r>
                        <a:rPr lang="en-US" sz="1600" b="1" kern="1200" baseline="0" dirty="0">
                          <a:solidFill>
                            <a:schemeClr val="tx1"/>
                          </a:solidFill>
                          <a:latin typeface="+mn-lt"/>
                          <a:ea typeface="+mn-ea"/>
                          <a:cs typeface="+mn-cs"/>
                        </a:rPr>
                        <a:t>at baseline (SD), %</a:t>
                      </a:r>
                      <a:endParaRPr lang="en-GB" sz="1600" b="1" kern="1200" baseline="0" dirty="0">
                        <a:solidFill>
                          <a:schemeClr val="tx1"/>
                        </a:solidFill>
                        <a:latin typeface="+mn-lt"/>
                        <a:ea typeface="+mn-ea"/>
                        <a:cs typeface="+mn-cs"/>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dirty="0"/>
                    </a:p>
                  </a:txBody>
                  <a:tcPr>
                    <a:solidFill>
                      <a:schemeClr val="accent1"/>
                    </a:solidFill>
                  </a:tcPr>
                </a:tc>
                <a:tc gridSpan="2">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pPr algn="ctr"/>
                      <a:r>
                        <a:rPr lang="en-US" sz="1600" b="1" i="0" u="none" strike="noStrike" baseline="0" dirty="0">
                          <a:solidFill>
                            <a:schemeClr val="tx1"/>
                          </a:solidFill>
                          <a:latin typeface="+mn-lt"/>
                        </a:rPr>
                        <a:t>Mean change in LDL-C </a:t>
                      </a:r>
                      <a:r>
                        <a:rPr lang="en-US" sz="1600" b="1" i="0" u="sng" strike="noStrike" baseline="0" dirty="0">
                          <a:solidFill>
                            <a:schemeClr val="tx1"/>
                          </a:solidFill>
                          <a:latin typeface="+mn-lt"/>
                        </a:rPr>
                        <a:t>not on</a:t>
                      </a:r>
                      <a:r>
                        <a:rPr lang="en-US" sz="1600" b="1" i="0" u="none" strike="noStrike" baseline="0" dirty="0">
                          <a:solidFill>
                            <a:schemeClr val="tx1"/>
                          </a:solidFill>
                          <a:latin typeface="+mn-lt"/>
                        </a:rPr>
                        <a:t> background therapy </a:t>
                      </a:r>
                      <a:br>
                        <a:rPr lang="en-US" sz="1600" b="1" i="0" u="none" strike="noStrike" baseline="0" dirty="0">
                          <a:solidFill>
                            <a:schemeClr val="tx1"/>
                          </a:solidFill>
                          <a:latin typeface="+mn-lt"/>
                        </a:rPr>
                      </a:br>
                      <a:r>
                        <a:rPr lang="en-US" sz="1600" b="1" i="0" u="none" strike="noStrike" baseline="0" dirty="0">
                          <a:solidFill>
                            <a:schemeClr val="tx1"/>
                          </a:solidFill>
                          <a:latin typeface="+mn-lt"/>
                        </a:rPr>
                        <a:t>at baseline (SD), %</a:t>
                      </a:r>
                      <a:endParaRPr lang="en-GB" sz="1600" b="1" dirty="0">
                        <a:solidFill>
                          <a:schemeClr val="tx1"/>
                        </a:solidFill>
                        <a:latin typeface="+mn-lt"/>
                      </a:endParaRP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dirty="0"/>
                    </a:p>
                  </a:txBody>
                  <a:tcPr>
                    <a:solidFill>
                      <a:schemeClr val="accent1"/>
                    </a:solidFill>
                  </a:tcPr>
                </a:tc>
                <a:extLst>
                  <a:ext uri="{0D108BD9-81ED-4DB2-BD59-A6C34878D82A}">
                    <a16:rowId xmlns:a16="http://schemas.microsoft.com/office/drawing/2014/main" val="3956582344"/>
                  </a:ext>
                </a:extLst>
              </a:tr>
              <a:tr h="547215">
                <a:tc vMerge="1">
                  <a:txBody>
                    <a:bodyPr/>
                    <a:lstStyle/>
                    <a:p>
                      <a:endParaRPr lang="en-US" dirty="0">
                        <a:solidFill>
                          <a:schemeClr val="bg1"/>
                        </a:solidFill>
                      </a:endParaRPr>
                    </a:p>
                  </a:txBody>
                  <a:tcPr>
                    <a:solidFill>
                      <a:schemeClr val="accent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1" dirty="0">
                          <a:solidFill>
                            <a:schemeClr val="tx1"/>
                          </a:solidFill>
                          <a:latin typeface="+mn-lt"/>
                        </a:rPr>
                        <a:t>Placebo </a:t>
                      </a: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1" dirty="0">
                          <a:solidFill>
                            <a:schemeClr val="tx1"/>
                          </a:solidFill>
                          <a:latin typeface="+mn-lt"/>
                        </a:rPr>
                        <a:t>Evinacumab</a:t>
                      </a:r>
                    </a:p>
                    <a:p>
                      <a:pPr algn="ctr"/>
                      <a:r>
                        <a:rPr lang="en-GB" sz="1600" b="1" dirty="0">
                          <a:solidFill>
                            <a:schemeClr val="tx1"/>
                          </a:solidFill>
                          <a:latin typeface="+mn-lt"/>
                        </a:rPr>
                        <a:t>15 mg/kg IV Q4W </a:t>
                      </a: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1" dirty="0">
                          <a:solidFill>
                            <a:schemeClr val="tx1"/>
                          </a:solidFill>
                          <a:latin typeface="+mn-lt"/>
                        </a:rPr>
                        <a:t>Placebo </a:t>
                      </a: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1" dirty="0">
                          <a:solidFill>
                            <a:schemeClr val="tx1"/>
                          </a:solidFill>
                          <a:latin typeface="+mn-lt"/>
                        </a:rPr>
                        <a:t>Evinacumab</a:t>
                      </a:r>
                    </a:p>
                    <a:p>
                      <a:pPr algn="ctr"/>
                      <a:r>
                        <a:rPr lang="en-GB" sz="1600" b="1" dirty="0">
                          <a:solidFill>
                            <a:schemeClr val="tx1"/>
                          </a:solidFill>
                          <a:latin typeface="+mn-lt"/>
                        </a:rPr>
                        <a:t>15 mg/kg IV Q4W </a:t>
                      </a:r>
                    </a:p>
                  </a:txBody>
                  <a:tcP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37739313"/>
                  </a:ext>
                </a:extLst>
              </a:tr>
              <a:tr h="325208">
                <a:tc row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l" defTabSz="457189" rtl="0" eaLnBrk="1" fontAlgn="auto" latinLnBrk="0" hangingPunct="1">
                        <a:lnSpc>
                          <a:spcPct val="100000"/>
                        </a:lnSpc>
                        <a:spcBef>
                          <a:spcPts val="0"/>
                        </a:spcBef>
                        <a:spcAft>
                          <a:spcPts val="0"/>
                        </a:spcAft>
                        <a:buClrTx/>
                        <a:buSzTx/>
                        <a:buFontTx/>
                        <a:buNone/>
                        <a:tabLst/>
                        <a:defRPr/>
                      </a:pPr>
                      <a:r>
                        <a:rPr lang="en-GB" sz="1600" b="0" i="0" u="none" strike="noStrike" baseline="0" dirty="0">
                          <a:latin typeface="+mn-lt"/>
                        </a:rPr>
                        <a:t>Statin</a:t>
                      </a:r>
                    </a:p>
                  </a:txBody>
                  <a:tcPr>
                    <a:lnL w="28575" cap="flat" cmpd="sng" algn="ctr">
                      <a:solidFill>
                        <a:srgbClr val="FFFFFF"/>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0"/>
                        </a:spcBef>
                        <a:spcAft>
                          <a:spcPts val="0"/>
                        </a:spcAft>
                        <a:buClrTx/>
                        <a:buSzTx/>
                        <a:buFontTx/>
                        <a:buNone/>
                        <a:tabLst/>
                        <a:defRPr/>
                      </a:pPr>
                      <a:r>
                        <a:rPr lang="en-GB" sz="1600" b="0" i="0" u="none" strike="noStrike" baseline="0" dirty="0">
                          <a:latin typeface="+mn-lt"/>
                        </a:rPr>
                        <a:t>N=61</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pPr marL="0" marR="0" lvl="0" indent="0" algn="l" defTabSz="457189" rtl="0" eaLnBrk="1" fontAlgn="auto" latinLnBrk="0" hangingPunct="1">
                        <a:lnSpc>
                          <a:spcPct val="100000"/>
                        </a:lnSpc>
                        <a:spcBef>
                          <a:spcPts val="0"/>
                        </a:spcBef>
                        <a:spcAft>
                          <a:spcPts val="0"/>
                        </a:spcAft>
                        <a:buClrTx/>
                        <a:buSzTx/>
                        <a:buFontTx/>
                        <a:buNone/>
                        <a:tabLst/>
                        <a:defRPr/>
                      </a:pPr>
                      <a:r>
                        <a:rPr lang="en-GB" sz="1800" b="0" i="0" u="none" strike="noStrike" baseline="0" dirty="0">
                          <a:latin typeface="ArialMT"/>
                        </a:rPr>
                        <a:t>N=61</a:t>
                      </a:r>
                    </a:p>
                    <a:p>
                      <a:endParaRPr lang="en-GB" dirty="0"/>
                    </a:p>
                  </a:txBody>
                  <a:tcPr/>
                </a:tc>
                <a:tc grid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N=4</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r>
                        <a:rPr lang="en-GB" sz="1800" b="0" i="0" u="none" strike="noStrike" baseline="0" dirty="0">
                          <a:latin typeface="ArialMT"/>
                        </a:rPr>
                        <a:t>N=4</a:t>
                      </a:r>
                      <a:endParaRPr lang="en-GB" dirty="0"/>
                    </a:p>
                  </a:txBody>
                  <a:tcPr/>
                </a:tc>
                <a:extLst>
                  <a:ext uri="{0D108BD9-81ED-4DB2-BD59-A6C34878D82A}">
                    <a16:rowId xmlns:a16="http://schemas.microsoft.com/office/drawing/2014/main" val="3572515071"/>
                  </a:ext>
                </a:extLst>
              </a:tr>
              <a:tr h="325208">
                <a:tc vMerge="1">
                  <a:txBody>
                    <a:bodyPr/>
                    <a:lstStyle/>
                    <a:p>
                      <a:endParaRPr lang="en-GB" dirty="0"/>
                    </a:p>
                  </a:txBody>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2.2 (32.3)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−47.3 (30.6)</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−5.7 (22.7)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0"/>
                        </a:spcBef>
                        <a:spcAft>
                          <a:spcPts val="0"/>
                        </a:spcAft>
                        <a:buClrTx/>
                        <a:buSzTx/>
                        <a:buFontTx/>
                        <a:buNone/>
                        <a:tabLst/>
                        <a:defRPr/>
                      </a:pP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46.2 (11.0)</a:t>
                      </a:r>
                    </a:p>
                  </a:txBody>
                  <a:tcPr>
                    <a:lnL w="6350" cap="flat" cmpd="sng" algn="ctr">
                      <a:solidFill>
                        <a:schemeClr val="bg1">
                          <a:lumMod val="85000"/>
                        </a:schemeClr>
                      </a:solidFill>
                      <a:prstDash val="solid"/>
                      <a:round/>
                      <a:headEnd type="none" w="med" len="med"/>
                      <a:tailEnd type="none" w="med" len="med"/>
                    </a:lnL>
                    <a:lnR w="28575" cap="flat" cmpd="sng" algn="ctr">
                      <a:solidFill>
                        <a:srgbClr val="FFFFFF"/>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91259963"/>
                  </a:ext>
                </a:extLst>
              </a:tr>
              <a:tr h="325208">
                <a:tc row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l" defTabSz="457189" rtl="0" eaLnBrk="1" fontAlgn="auto" latinLnBrk="0" hangingPunct="1">
                        <a:lnSpc>
                          <a:spcPct val="100000"/>
                        </a:lnSpc>
                        <a:spcBef>
                          <a:spcPts val="0"/>
                        </a:spcBef>
                        <a:spcAft>
                          <a:spcPts val="0"/>
                        </a:spcAft>
                        <a:buClrTx/>
                        <a:buSzTx/>
                        <a:buFontTx/>
                        <a:buNone/>
                        <a:tabLst/>
                        <a:defRPr/>
                      </a:pPr>
                      <a:r>
                        <a:rPr lang="en-GB" sz="1600" b="0" i="0" u="none" strike="noStrike" baseline="0" dirty="0">
                          <a:latin typeface="+mn-lt"/>
                        </a:rPr>
                        <a:t>Ezetimibe</a:t>
                      </a:r>
                    </a:p>
                  </a:txBody>
                  <a:tcPr>
                    <a:lnL w="28575" cap="flat" cmpd="sng" algn="ctr">
                      <a:solidFill>
                        <a:srgbClr val="FFFFFF"/>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N=49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GB" sz="1600" dirty="0">
                        <a:latin typeface="+mn-lt"/>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lumMod val="25000"/>
                        <a:lumOff val="75000"/>
                      </a:schemeClr>
                    </a:solidFill>
                  </a:tcPr>
                </a:tc>
                <a:tc grid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0"/>
                        </a:spcBef>
                        <a:spcAft>
                          <a:spcPts val="0"/>
                        </a:spcAft>
                        <a:buClrTx/>
                        <a:buSzTx/>
                        <a:buFontTx/>
                        <a:buNone/>
                        <a:tabLst/>
                        <a:defRPr/>
                      </a:pPr>
                      <a:r>
                        <a:rPr lang="en-GB" sz="1600" b="0" i="0" u="none" strike="noStrike" baseline="0" dirty="0">
                          <a:latin typeface="+mn-lt"/>
                        </a:rPr>
                        <a:t>N=16</a:t>
                      </a:r>
                    </a:p>
                  </a:txBody>
                  <a:tcPr>
                    <a:lnL w="6350" cap="flat" cmpd="sng" algn="ctr">
                      <a:solidFill>
                        <a:schemeClr val="bg1">
                          <a:lumMod val="85000"/>
                        </a:schemeClr>
                      </a:solidFill>
                      <a:prstDash val="solid"/>
                      <a:round/>
                      <a:headEnd type="none" w="med" len="med"/>
                      <a:tailEnd type="none" w="med" len="med"/>
                    </a:lnL>
                    <a:lnR w="28575" cap="flat" cmpd="sng" algn="ctr">
                      <a:solidFill>
                        <a:srgbClr val="FFFFFF"/>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GB" sz="1600" dirty="0">
                        <a:latin typeface="+mn-lt"/>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lumMod val="25000"/>
                        <a:lumOff val="75000"/>
                      </a:schemeClr>
                    </a:solidFill>
                  </a:tcPr>
                </a:tc>
                <a:extLst>
                  <a:ext uri="{0D108BD9-81ED-4DB2-BD59-A6C34878D82A}">
                    <a16:rowId xmlns:a16="http://schemas.microsoft.com/office/drawing/2014/main" val="2535620797"/>
                  </a:ext>
                </a:extLst>
              </a:tr>
              <a:tr h="325208">
                <a:tc vMerge="1">
                  <a:txBody>
                    <a:bodyPr/>
                    <a:lstStyle/>
                    <a:p>
                      <a:endParaRPr lang="en-GB" sz="1600" dirty="0">
                        <a:latin typeface="+mn-lt"/>
                      </a:endParaRPr>
                    </a:p>
                  </a:txBody>
                  <a:tcPr>
                    <a:lnT w="12700" cmpd="sng">
                      <a:noFill/>
                    </a:lnT>
                    <a:solidFill>
                      <a:schemeClr val="bg2">
                        <a:lumMod val="25000"/>
                        <a:lumOff val="75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2.0 (30.6)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53.1 (21.0)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12.2 (34.1)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0"/>
                        </a:spcBef>
                        <a:spcAft>
                          <a:spcPts val="0"/>
                        </a:spcAft>
                        <a:buClrTx/>
                        <a:buSzTx/>
                        <a:buFontTx/>
                        <a:buNone/>
                        <a:tabLst/>
                        <a:defRPr/>
                      </a:pP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28.0 (45.5)</a:t>
                      </a:r>
                    </a:p>
                  </a:txBody>
                  <a:tcPr>
                    <a:lnL w="6350" cap="flat" cmpd="sng" algn="ctr">
                      <a:solidFill>
                        <a:schemeClr val="bg1">
                          <a:lumMod val="85000"/>
                        </a:schemeClr>
                      </a:solidFill>
                      <a:prstDash val="solid"/>
                      <a:round/>
                      <a:headEnd type="none" w="med" len="med"/>
                      <a:tailEnd type="none" w="med" len="med"/>
                    </a:lnL>
                    <a:lnR w="28575" cap="flat" cmpd="sng" algn="ctr">
                      <a:solidFill>
                        <a:srgbClr val="FFFFFF"/>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96133441"/>
                  </a:ext>
                </a:extLst>
              </a:tr>
              <a:tr h="325208">
                <a:tc row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l" defTabSz="457189" rtl="0" eaLnBrk="1" fontAlgn="auto" latinLnBrk="0" hangingPunct="1">
                        <a:lnSpc>
                          <a:spcPct val="100000"/>
                        </a:lnSpc>
                        <a:spcBef>
                          <a:spcPts val="0"/>
                        </a:spcBef>
                        <a:spcAft>
                          <a:spcPts val="0"/>
                        </a:spcAft>
                        <a:buClrTx/>
                        <a:buSzTx/>
                        <a:buFontTx/>
                        <a:buNone/>
                        <a:tabLst/>
                        <a:defRPr/>
                      </a:pPr>
                      <a:r>
                        <a:rPr lang="en-GB" sz="1600" b="0" i="0" u="none" strike="noStrike" baseline="0" dirty="0">
                          <a:latin typeface="+mn-lt"/>
                        </a:rPr>
                        <a:t>Lomitapide</a:t>
                      </a:r>
                    </a:p>
                  </a:txBody>
                  <a:tcPr>
                    <a:lnL w="28575" cap="flat" cmpd="sng" algn="ctr">
                      <a:solidFill>
                        <a:srgbClr val="FFFFFF"/>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N=14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sz="1600" dirty="0">
                        <a:latin typeface="+mn-lt"/>
                      </a:endParaRPr>
                    </a:p>
                  </a:txBody>
                  <a:tcPr>
                    <a:solidFill>
                      <a:schemeClr val="bg2">
                        <a:lumMod val="10000"/>
                        <a:lumOff val="90000"/>
                      </a:schemeClr>
                    </a:solidFill>
                  </a:tcPr>
                </a:tc>
                <a:tc grid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0"/>
                        </a:spcBef>
                        <a:spcAft>
                          <a:spcPts val="0"/>
                        </a:spcAft>
                        <a:buClrTx/>
                        <a:buSzTx/>
                        <a:buFontTx/>
                        <a:buNone/>
                        <a:tabLst/>
                        <a:defRPr/>
                      </a:pPr>
                      <a:r>
                        <a:rPr lang="en-GB" sz="1600" b="0" i="0" u="none" strike="noStrike" baseline="0" dirty="0">
                          <a:latin typeface="+mn-lt"/>
                        </a:rPr>
                        <a:t>N=51</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28575" cap="flat" cmpd="sng" algn="ctr">
                      <a:solidFill>
                        <a:srgbClr val="FFFFFF"/>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sz="1600" dirty="0">
                        <a:latin typeface="+mn-lt"/>
                      </a:endParaRPr>
                    </a:p>
                  </a:txBody>
                  <a:tcPr>
                    <a:solidFill>
                      <a:schemeClr val="bg2">
                        <a:lumMod val="10000"/>
                        <a:lumOff val="90000"/>
                      </a:schemeClr>
                    </a:solidFill>
                  </a:tcPr>
                </a:tc>
                <a:extLst>
                  <a:ext uri="{0D108BD9-81ED-4DB2-BD59-A6C34878D82A}">
                    <a16:rowId xmlns:a16="http://schemas.microsoft.com/office/drawing/2014/main" val="284381560"/>
                  </a:ext>
                </a:extLst>
              </a:tr>
              <a:tr h="325208">
                <a:tc vMerge="1">
                  <a:txBody>
                    <a:bodyPr/>
                    <a:lstStyle/>
                    <a:p>
                      <a:endParaRPr lang="en-GB" sz="1600" dirty="0">
                        <a:latin typeface="+mn-lt"/>
                      </a:endParaRPr>
                    </a:p>
                  </a:txBody>
                  <a:tcPr>
                    <a:solidFill>
                      <a:schemeClr val="bg2">
                        <a:lumMod val="10000"/>
                        <a:lumOff val="90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17.2 (47.6)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0"/>
                        </a:spcBef>
                        <a:spcAft>
                          <a:spcPts val="0"/>
                        </a:spcAft>
                        <a:buClrTx/>
                        <a:buSzTx/>
                        <a:buFontTx/>
                        <a:buNone/>
                        <a:tabLst/>
                        <a:defRPr/>
                      </a:pP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49.6 (22.5)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dirty="0">
                          <a:latin typeface="+mn-lt"/>
                        </a:rPr>
                        <a:t> 4.5 (28.4)</a:t>
                      </a: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0"/>
                        </a:spcBef>
                        <a:spcAft>
                          <a:spcPts val="0"/>
                        </a:spcAft>
                        <a:buClrTx/>
                        <a:buSzTx/>
                        <a:buFontTx/>
                        <a:buNone/>
                        <a:tabLst/>
                        <a:defRPr/>
                      </a:pP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46.4 (32.3)</a:t>
                      </a:r>
                    </a:p>
                  </a:txBody>
                  <a:tcPr>
                    <a:lnL w="6350" cap="flat" cmpd="sng" algn="ctr">
                      <a:solidFill>
                        <a:schemeClr val="bg1">
                          <a:lumMod val="85000"/>
                        </a:schemeClr>
                      </a:solidFill>
                      <a:prstDash val="solid"/>
                      <a:round/>
                      <a:headEnd type="none" w="med" len="med"/>
                      <a:tailEnd type="none" w="med" len="med"/>
                    </a:lnL>
                    <a:lnR w="28575" cap="flat" cmpd="sng" algn="ctr">
                      <a:solidFill>
                        <a:srgbClr val="FFFFFF"/>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21917650"/>
                  </a:ext>
                </a:extLst>
              </a:tr>
              <a:tr h="325208">
                <a:tc row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l"/>
                      <a:r>
                        <a:rPr lang="en-GB" sz="1600" b="0" i="0" u="none" strike="noStrike" baseline="0" dirty="0">
                          <a:latin typeface="+mn-lt"/>
                        </a:rPr>
                        <a:t>PCSK9 inhibitor</a:t>
                      </a:r>
                    </a:p>
                  </a:txBody>
                  <a:tcPr>
                    <a:lnL w="28575" cap="flat" cmpd="sng" algn="ctr">
                      <a:solidFill>
                        <a:srgbClr val="FFFFFF"/>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N=50</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GB" sz="1600" dirty="0">
                        <a:latin typeface="+mj-lt"/>
                      </a:endParaRPr>
                    </a:p>
                  </a:txBody>
                  <a:tcPr>
                    <a:solidFill>
                      <a:schemeClr val="bg2">
                        <a:lumMod val="25000"/>
                        <a:lumOff val="75000"/>
                      </a:schemeClr>
                    </a:solidFill>
                  </a:tcPr>
                </a:tc>
                <a:tc grid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0"/>
                        </a:spcBef>
                        <a:spcAft>
                          <a:spcPts val="0"/>
                        </a:spcAft>
                        <a:buClrTx/>
                        <a:buSzTx/>
                        <a:buFontTx/>
                        <a:buNone/>
                        <a:tabLst/>
                        <a:defRPr/>
                      </a:pPr>
                      <a:r>
                        <a:rPr lang="en-GB" sz="1600" b="0" i="0" u="none" strike="noStrike" baseline="0" dirty="0">
                          <a:latin typeface="+mn-lt"/>
                        </a:rPr>
                        <a:t>N=15</a:t>
                      </a:r>
                    </a:p>
                  </a:txBody>
                  <a:tcPr>
                    <a:lnL w="6350" cap="flat" cmpd="sng" algn="ctr">
                      <a:solidFill>
                        <a:schemeClr val="bg1">
                          <a:lumMod val="85000"/>
                        </a:schemeClr>
                      </a:solidFill>
                      <a:prstDash val="solid"/>
                      <a:round/>
                      <a:headEnd type="none" w="med" len="med"/>
                      <a:tailEnd type="none" w="med" len="med"/>
                    </a:lnL>
                    <a:lnR w="28575" cap="flat" cmpd="sng" algn="ctr">
                      <a:solidFill>
                        <a:srgbClr val="FFFFFF"/>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GB" sz="1600" dirty="0">
                        <a:latin typeface="+mj-lt"/>
                      </a:endParaRPr>
                    </a:p>
                  </a:txBody>
                  <a:tcPr>
                    <a:solidFill>
                      <a:schemeClr val="bg2">
                        <a:lumMod val="25000"/>
                        <a:lumOff val="75000"/>
                      </a:schemeClr>
                    </a:solidFill>
                  </a:tcPr>
                </a:tc>
                <a:extLst>
                  <a:ext uri="{0D108BD9-81ED-4DB2-BD59-A6C34878D82A}">
                    <a16:rowId xmlns:a16="http://schemas.microsoft.com/office/drawing/2014/main" val="1074506918"/>
                  </a:ext>
                </a:extLst>
              </a:tr>
              <a:tr h="325208">
                <a:tc vMerge="1">
                  <a:txBody>
                    <a:bodyPr/>
                    <a:lstStyle/>
                    <a:p>
                      <a:endParaRPr lang="en-GB" sz="1600" dirty="0">
                        <a:latin typeface="+mj-lt"/>
                      </a:endParaRPr>
                    </a:p>
                  </a:txBody>
                  <a:tcPr>
                    <a:solidFill>
                      <a:schemeClr val="bg2">
                        <a:lumMod val="25000"/>
                        <a:lumOff val="75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1.7 (30.3)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49.5 (31.9)</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0.7 (36.2)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0"/>
                        </a:spcBef>
                        <a:spcAft>
                          <a:spcPts val="0"/>
                        </a:spcAft>
                        <a:buClrTx/>
                        <a:buSzTx/>
                        <a:buFontTx/>
                        <a:buNone/>
                        <a:tabLst/>
                        <a:defRPr/>
                      </a:pP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38.9 (20.1)</a:t>
                      </a:r>
                    </a:p>
                  </a:txBody>
                  <a:tcPr>
                    <a:lnL w="6350" cap="flat" cmpd="sng" algn="ctr">
                      <a:solidFill>
                        <a:schemeClr val="bg1">
                          <a:lumMod val="85000"/>
                        </a:schemeClr>
                      </a:solidFill>
                      <a:prstDash val="solid"/>
                      <a:round/>
                      <a:headEnd type="none" w="med" len="med"/>
                      <a:tailEnd type="none" w="med" len="med"/>
                    </a:lnL>
                    <a:lnR w="28575" cap="flat" cmpd="sng" algn="ctr">
                      <a:solidFill>
                        <a:srgbClr val="FFFFFF"/>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68598518"/>
                  </a:ext>
                </a:extLst>
              </a:tr>
              <a:tr h="325208">
                <a:tc row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l" defTabSz="457189" rtl="0" eaLnBrk="1" fontAlgn="auto" latinLnBrk="0" hangingPunct="1">
                        <a:lnSpc>
                          <a:spcPct val="100000"/>
                        </a:lnSpc>
                        <a:spcBef>
                          <a:spcPts val="0"/>
                        </a:spcBef>
                        <a:spcAft>
                          <a:spcPts val="0"/>
                        </a:spcAft>
                        <a:buClrTx/>
                        <a:buSzTx/>
                        <a:buFontTx/>
                        <a:buNone/>
                        <a:tabLst/>
                        <a:defRPr/>
                      </a:pPr>
                      <a:r>
                        <a:rPr lang="en-GB" sz="1600" b="0" i="0" u="none" strike="noStrike" baseline="0" dirty="0">
                          <a:latin typeface="+mn-lt"/>
                        </a:rPr>
                        <a:t>Apheresis</a:t>
                      </a:r>
                    </a:p>
                  </a:txBody>
                  <a:tcPr>
                    <a:lnL w="28575" cap="flat" cmpd="sng" algn="ctr">
                      <a:solidFill>
                        <a:srgbClr val="FFFFFF"/>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N=22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sz="1600" dirty="0">
                        <a:latin typeface="+mj-lt"/>
                      </a:endParaRPr>
                    </a:p>
                  </a:txBody>
                  <a:tcPr>
                    <a:solidFill>
                      <a:schemeClr val="bg2">
                        <a:lumMod val="10000"/>
                        <a:lumOff val="90000"/>
                      </a:schemeClr>
                    </a:solidFill>
                  </a:tcPr>
                </a:tc>
                <a:tc gridSpan="2">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0"/>
                        </a:spcBef>
                        <a:spcAft>
                          <a:spcPts val="0"/>
                        </a:spcAft>
                        <a:buClrTx/>
                        <a:buSzTx/>
                        <a:buFontTx/>
                        <a:buNone/>
                        <a:tabLst/>
                        <a:defRPr/>
                      </a:pPr>
                      <a:r>
                        <a:rPr lang="en-GB" sz="1600" b="0" i="0" u="none" strike="noStrike" baseline="0" dirty="0">
                          <a:latin typeface="+mn-lt"/>
                        </a:rPr>
                        <a:t>N=43</a:t>
                      </a:r>
                    </a:p>
                  </a:txBody>
                  <a:tcPr>
                    <a:lnL w="6350" cap="flat" cmpd="sng" algn="ctr">
                      <a:solidFill>
                        <a:schemeClr val="bg1">
                          <a:lumMod val="85000"/>
                        </a:schemeClr>
                      </a:solidFill>
                      <a:prstDash val="solid"/>
                      <a:round/>
                      <a:headEnd type="none" w="med" len="med"/>
                      <a:tailEnd type="none" w="med" len="med"/>
                    </a:lnL>
                    <a:lnR w="28575" cap="flat" cmpd="sng" algn="ctr">
                      <a:solidFill>
                        <a:srgbClr val="FFFFFF"/>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sz="1600" dirty="0">
                        <a:latin typeface="+mj-lt"/>
                      </a:endParaRPr>
                    </a:p>
                  </a:txBody>
                  <a:tcPr>
                    <a:solidFill>
                      <a:schemeClr val="bg2">
                        <a:lumMod val="10000"/>
                        <a:lumOff val="90000"/>
                      </a:schemeClr>
                    </a:solidFill>
                  </a:tcPr>
                </a:tc>
                <a:extLst>
                  <a:ext uri="{0D108BD9-81ED-4DB2-BD59-A6C34878D82A}">
                    <a16:rowId xmlns:a16="http://schemas.microsoft.com/office/drawing/2014/main" val="1305889590"/>
                  </a:ext>
                </a:extLst>
              </a:tr>
              <a:tr h="325208">
                <a:tc vMerge="1">
                  <a:txBody>
                    <a:bodyPr/>
                    <a:lstStyle/>
                    <a:p>
                      <a:endParaRPr lang="en-GB" sz="1600" dirty="0">
                        <a:latin typeface="+mj-lt"/>
                      </a:endParaRPr>
                    </a:p>
                  </a:txBody>
                  <a:tcPr>
                    <a:solidFill>
                      <a:schemeClr val="bg2">
                        <a:lumMod val="10000"/>
                        <a:lumOff val="90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7.3 (34.3)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46.2 (18.1)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algn="ctr"/>
                      <a:r>
                        <a:rPr lang="en-GB" sz="1600" b="0" i="0" u="none" strike="noStrike" baseline="0" dirty="0">
                          <a:latin typeface="+mn-lt"/>
                        </a:rPr>
                        <a:t>6.8 (29.2) </a:t>
                      </a:r>
                      <a:endParaRPr lang="en-GB" sz="1600" dirty="0">
                        <a:latin typeface="+mn-lt"/>
                      </a:endParaRPr>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0"/>
                        </a:spcBef>
                        <a:spcAft>
                          <a:spcPts val="0"/>
                        </a:spcAft>
                        <a:buClrTx/>
                        <a:buSzTx/>
                        <a:buFontTx/>
                        <a:buNone/>
                        <a:tabLst/>
                        <a:defRPr/>
                      </a:pPr>
                      <a:r>
                        <a:rPr lang="en-GB" sz="1600" b="0" i="0" u="none" strike="noStrike" kern="1200" baseline="0" dirty="0">
                          <a:solidFill>
                            <a:schemeClr val="dk1"/>
                          </a:solidFill>
                          <a:latin typeface="+mn-lt"/>
                          <a:ea typeface="+mn-ea"/>
                          <a:cs typeface="+mn-cs"/>
                        </a:rPr>
                        <a:t>−</a:t>
                      </a:r>
                      <a:r>
                        <a:rPr lang="en-GB" sz="1600" b="0" i="0" u="none" strike="noStrike" baseline="0" dirty="0">
                          <a:latin typeface="+mn-lt"/>
                        </a:rPr>
                        <a:t>47.8 (34.4</a:t>
                      </a:r>
                      <a:r>
                        <a:rPr lang="en-GB" sz="1600" dirty="0">
                          <a:latin typeface="+mn-lt"/>
                        </a:rPr>
                        <a:t>) </a:t>
                      </a:r>
                    </a:p>
                  </a:txBody>
                  <a:tcPr>
                    <a:lnL w="6350" cap="flat" cmpd="sng" algn="ctr">
                      <a:solidFill>
                        <a:schemeClr val="bg1">
                          <a:lumMod val="85000"/>
                        </a:schemeClr>
                      </a:solidFill>
                      <a:prstDash val="solid"/>
                      <a:round/>
                      <a:headEnd type="none" w="med" len="med"/>
                      <a:tailEnd type="none" w="med" len="med"/>
                    </a:lnL>
                    <a:lnR w="28575" cap="flat" cmpd="sng" algn="ctr">
                      <a:solidFill>
                        <a:srgbClr val="FFFFFF"/>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40502788"/>
                  </a:ext>
                </a:extLst>
              </a:tr>
            </a:tbl>
          </a:graphicData>
        </a:graphic>
      </p:graphicFrame>
      <p:sp>
        <p:nvSpPr>
          <p:cNvPr id="6" name="TextBox 5">
            <a:extLst>
              <a:ext uri="{FF2B5EF4-FFF2-40B4-BE49-F238E27FC236}">
                <a16:creationId xmlns:a16="http://schemas.microsoft.com/office/drawing/2014/main" id="{5B2BB766-196D-8B7D-B150-7A2D60169103}"/>
              </a:ext>
            </a:extLst>
          </p:cNvPr>
          <p:cNvSpPr txBox="1"/>
          <p:nvPr/>
        </p:nvSpPr>
        <p:spPr>
          <a:xfrm>
            <a:off x="335562" y="5626701"/>
            <a:ext cx="10208360" cy="833178"/>
          </a:xfrm>
          <a:prstGeom prst="rect">
            <a:avLst/>
          </a:prstGeom>
          <a:noFill/>
        </p:spPr>
        <p:txBody>
          <a:bodyPr wrap="square" lIns="90000" tIns="46800" rIns="90000" bIns="46800" rtlCol="0" anchor="b" anchorCtr="0">
            <a:spAutoFit/>
          </a:bodyPr>
          <a:lstStyle>
            <a:defPPr>
              <a:defRPr lang="en-US"/>
            </a:defPPr>
            <a:lvl1pPr>
              <a:defRPr sz="800">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Patients were taking these medications with or without other medications</a:t>
            </a:r>
            <a:br>
              <a:rPr lang="en-GB" sz="1200" dirty="0">
                <a:solidFill>
                  <a:srgbClr val="323232"/>
                </a:solidFill>
                <a:latin typeface="Calibri" panose="020F0502020204030204" pitchFamily="34" charset="0"/>
                <a:ea typeface="Calibri" panose="020F0502020204030204" pitchFamily="34" charset="0"/>
                <a:cs typeface="Calibri" panose="020F0502020204030204" pitchFamily="34" charset="0"/>
              </a:rPr>
            </a:b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IV, intravenous; LDL-C, low-density lipoprotein cholesterol; LLT, lipid-lowering therapy; PCSK9, proprotein convertase subtilisin/kexin type 9; Q4W, once every 4 weeks; SD, standard deviation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Raal FJ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N Engl J Med</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2020;383:711–20 (supplementary material)</a:t>
            </a:r>
          </a:p>
        </p:txBody>
      </p:sp>
      <p:sp>
        <p:nvSpPr>
          <p:cNvPr id="7" name="Rectangle 6">
            <a:extLst>
              <a:ext uri="{FF2B5EF4-FFF2-40B4-BE49-F238E27FC236}">
                <a16:creationId xmlns:a16="http://schemas.microsoft.com/office/drawing/2014/main" id="{F31C0ECD-3D7E-A0DF-44D6-FF5D84432C74}"/>
              </a:ext>
            </a:extLst>
          </p:cNvPr>
          <p:cNvSpPr/>
          <p:nvPr/>
        </p:nvSpPr>
        <p:spPr>
          <a:xfrm>
            <a:off x="4884384" y="1737910"/>
            <a:ext cx="1754412" cy="3928458"/>
          </a:xfrm>
          <a:prstGeom prst="rect">
            <a:avLst/>
          </a:prstGeom>
          <a:noFill/>
          <a:ln w="76200">
            <a:solidFill>
              <a:schemeClr val="accent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 name="Slide Number Placeholder 4">
            <a:extLst>
              <a:ext uri="{FF2B5EF4-FFF2-40B4-BE49-F238E27FC236}">
                <a16:creationId xmlns:a16="http://schemas.microsoft.com/office/drawing/2014/main" id="{6B7D304A-7070-AB9F-E7F3-58B21F3AE5DF}"/>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39</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321053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F30F19-0713-E716-D700-0A8EF3F1653A}"/>
              </a:ext>
            </a:extLst>
          </p:cNvPr>
          <p:cNvSpPr>
            <a:spLocks noGrp="1"/>
          </p:cNvSpPr>
          <p:nvPr>
            <p:ph type="title"/>
          </p:nvPr>
        </p:nvSpPr>
        <p:spPr/>
        <p:txBody>
          <a:bodyPr/>
          <a:lstStyle/>
          <a:p>
            <a:r>
              <a:rPr lang="en-GB" dirty="0"/>
              <a:t>Changes in other lipid parameters from baseline to Week 24</a:t>
            </a:r>
          </a:p>
        </p:txBody>
      </p:sp>
      <p:sp>
        <p:nvSpPr>
          <p:cNvPr id="21" name="Footer Placeholder 3">
            <a:extLst>
              <a:ext uri="{FF2B5EF4-FFF2-40B4-BE49-F238E27FC236}">
                <a16:creationId xmlns:a16="http://schemas.microsoft.com/office/drawing/2014/main" id="{94EC5286-59BC-4455-138E-9ACBE977D2D1}"/>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5" name="Chart 4">
            <a:extLst>
              <a:ext uri="{FF2B5EF4-FFF2-40B4-BE49-F238E27FC236}">
                <a16:creationId xmlns:a16="http://schemas.microsoft.com/office/drawing/2014/main" id="{E0A79818-997C-32E9-BE79-C17B9295B0E7}"/>
              </a:ext>
            </a:extLst>
          </p:cNvPr>
          <p:cNvGraphicFramePr/>
          <p:nvPr>
            <p:extLst>
              <p:ext uri="{D42A27DB-BD31-4B8C-83A1-F6EECF244321}">
                <p14:modId xmlns:p14="http://schemas.microsoft.com/office/powerpoint/2010/main" val="619441582"/>
              </p:ext>
            </p:extLst>
          </p:nvPr>
        </p:nvGraphicFramePr>
        <p:xfrm>
          <a:off x="311286" y="1665920"/>
          <a:ext cx="11475246" cy="3312540"/>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189CF0EE-9D88-F9AA-9BB8-B346B075AB54}"/>
              </a:ext>
            </a:extLst>
          </p:cNvPr>
          <p:cNvSpPr txBox="1">
            <a:spLocks/>
          </p:cNvSpPr>
          <p:nvPr/>
        </p:nvSpPr>
        <p:spPr>
          <a:xfrm>
            <a:off x="1948183" y="1466816"/>
            <a:ext cx="1288639" cy="246221"/>
          </a:xfrm>
          <a:prstGeom prst="rect">
            <a:avLst/>
          </a:prstGeom>
          <a:noFill/>
        </p:spPr>
        <p:txBody>
          <a:bodyPr wrap="square" lIns="0" tIns="0" rIns="0" bIns="0" rtlCol="0" anchor="b">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a:ea typeface="+mn-ea"/>
                <a:cs typeface="+mn-cs"/>
              </a:rPr>
              <a:t>ApoB</a:t>
            </a:r>
          </a:p>
        </p:txBody>
      </p:sp>
      <p:sp>
        <p:nvSpPr>
          <p:cNvPr id="7" name="TextBox 6">
            <a:extLst>
              <a:ext uri="{FF2B5EF4-FFF2-40B4-BE49-F238E27FC236}">
                <a16:creationId xmlns:a16="http://schemas.microsoft.com/office/drawing/2014/main" id="{CCC2BCE1-018B-C924-CA7E-96FA93BE9E26}"/>
              </a:ext>
            </a:extLst>
          </p:cNvPr>
          <p:cNvSpPr txBox="1">
            <a:spLocks/>
          </p:cNvSpPr>
          <p:nvPr/>
        </p:nvSpPr>
        <p:spPr>
          <a:xfrm>
            <a:off x="3570880" y="1466816"/>
            <a:ext cx="1288639" cy="246221"/>
          </a:xfrm>
          <a:prstGeom prst="rect">
            <a:avLst/>
          </a:prstGeom>
          <a:noFill/>
        </p:spPr>
        <p:txBody>
          <a:bodyPr wrap="square" lIns="0" tIns="0" rIns="0" bIns="0" rtlCol="0" anchor="b">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a:ea typeface="+mn-ea"/>
                <a:cs typeface="+mn-cs"/>
              </a:rPr>
              <a:t>Non-HDL-C</a:t>
            </a:r>
          </a:p>
        </p:txBody>
      </p:sp>
      <p:sp>
        <p:nvSpPr>
          <p:cNvPr id="8" name="TextBox 7">
            <a:extLst>
              <a:ext uri="{FF2B5EF4-FFF2-40B4-BE49-F238E27FC236}">
                <a16:creationId xmlns:a16="http://schemas.microsoft.com/office/drawing/2014/main" id="{0C27BB00-C08D-695B-587B-0E45C7064C34}"/>
              </a:ext>
            </a:extLst>
          </p:cNvPr>
          <p:cNvSpPr txBox="1">
            <a:spLocks/>
          </p:cNvSpPr>
          <p:nvPr/>
        </p:nvSpPr>
        <p:spPr>
          <a:xfrm>
            <a:off x="5193576" y="1479128"/>
            <a:ext cx="1288639" cy="246221"/>
          </a:xfrm>
          <a:prstGeom prst="rect">
            <a:avLst/>
          </a:prstGeom>
          <a:noFill/>
        </p:spPr>
        <p:txBody>
          <a:bodyPr wrap="square" lIns="0" tIns="0" rIns="0" bIns="0" rtlCol="0" anchor="b">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a:ea typeface="+mn-ea"/>
                <a:cs typeface="+mn-cs"/>
              </a:rPr>
              <a:t>TC</a:t>
            </a:r>
          </a:p>
        </p:txBody>
      </p:sp>
      <p:sp>
        <p:nvSpPr>
          <p:cNvPr id="9" name="TextBox 8">
            <a:extLst>
              <a:ext uri="{FF2B5EF4-FFF2-40B4-BE49-F238E27FC236}">
                <a16:creationId xmlns:a16="http://schemas.microsoft.com/office/drawing/2014/main" id="{24C02C80-0DBA-8EF0-09CC-B9EC8D79A701}"/>
              </a:ext>
            </a:extLst>
          </p:cNvPr>
          <p:cNvSpPr txBox="1">
            <a:spLocks/>
          </p:cNvSpPr>
          <p:nvPr/>
        </p:nvSpPr>
        <p:spPr>
          <a:xfrm>
            <a:off x="6816273" y="1466816"/>
            <a:ext cx="1288639" cy="246221"/>
          </a:xfrm>
          <a:prstGeom prst="rect">
            <a:avLst/>
          </a:prstGeom>
          <a:noFill/>
        </p:spPr>
        <p:txBody>
          <a:bodyPr wrap="square" lIns="0" tIns="0" rIns="0" bIns="0" rtlCol="0" anchor="b">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a:ea typeface="+mn-ea"/>
                <a:cs typeface="+mn-cs"/>
              </a:rPr>
              <a:t>TG</a:t>
            </a:r>
          </a:p>
        </p:txBody>
      </p:sp>
      <p:sp>
        <p:nvSpPr>
          <p:cNvPr id="10" name="TextBox 9">
            <a:extLst>
              <a:ext uri="{FF2B5EF4-FFF2-40B4-BE49-F238E27FC236}">
                <a16:creationId xmlns:a16="http://schemas.microsoft.com/office/drawing/2014/main" id="{1DA20292-1674-0C45-3313-B1D46E12A761}"/>
              </a:ext>
            </a:extLst>
          </p:cNvPr>
          <p:cNvSpPr txBox="1">
            <a:spLocks/>
          </p:cNvSpPr>
          <p:nvPr/>
        </p:nvSpPr>
        <p:spPr>
          <a:xfrm>
            <a:off x="8438969" y="1466816"/>
            <a:ext cx="1288639" cy="246221"/>
          </a:xfrm>
          <a:prstGeom prst="rect">
            <a:avLst/>
          </a:prstGeom>
          <a:noFill/>
        </p:spPr>
        <p:txBody>
          <a:bodyPr wrap="square" lIns="0" tIns="0" rIns="0" bIns="0" rtlCol="0" anchor="b">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a:ea typeface="+mn-ea"/>
                <a:cs typeface="+mn-cs"/>
              </a:rPr>
              <a:t>Lp(a)</a:t>
            </a:r>
          </a:p>
        </p:txBody>
      </p:sp>
      <p:sp>
        <p:nvSpPr>
          <p:cNvPr id="11" name="TextBox 10">
            <a:extLst>
              <a:ext uri="{FF2B5EF4-FFF2-40B4-BE49-F238E27FC236}">
                <a16:creationId xmlns:a16="http://schemas.microsoft.com/office/drawing/2014/main" id="{22C3F83D-EFAD-8CF7-2FD4-9600E27C77A0}"/>
              </a:ext>
            </a:extLst>
          </p:cNvPr>
          <p:cNvSpPr txBox="1">
            <a:spLocks/>
          </p:cNvSpPr>
          <p:nvPr/>
        </p:nvSpPr>
        <p:spPr>
          <a:xfrm>
            <a:off x="10061665" y="1466816"/>
            <a:ext cx="1288639" cy="246221"/>
          </a:xfrm>
          <a:prstGeom prst="rect">
            <a:avLst/>
          </a:prstGeom>
          <a:noFill/>
        </p:spPr>
        <p:txBody>
          <a:bodyPr wrap="square" lIns="0" tIns="0" rIns="0" bIns="0" rtlCol="0" anchor="b">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a:ea typeface="+mn-ea"/>
                <a:cs typeface="+mn-cs"/>
              </a:rPr>
              <a:t>HDL-C</a:t>
            </a:r>
          </a:p>
        </p:txBody>
      </p:sp>
      <p:graphicFrame>
        <p:nvGraphicFramePr>
          <p:cNvPr id="12" name="Table 14">
            <a:extLst>
              <a:ext uri="{FF2B5EF4-FFF2-40B4-BE49-F238E27FC236}">
                <a16:creationId xmlns:a16="http://schemas.microsoft.com/office/drawing/2014/main" id="{CD310D5A-592F-4D68-8B53-1CD9191368C5}"/>
              </a:ext>
            </a:extLst>
          </p:cNvPr>
          <p:cNvGraphicFramePr>
            <a:graphicFrameLocks noGrp="1"/>
          </p:cNvGraphicFramePr>
          <p:nvPr>
            <p:extLst>
              <p:ext uri="{D42A27DB-BD31-4B8C-83A1-F6EECF244321}">
                <p14:modId xmlns:p14="http://schemas.microsoft.com/office/powerpoint/2010/main" val="4068216790"/>
              </p:ext>
            </p:extLst>
          </p:nvPr>
        </p:nvGraphicFramePr>
        <p:xfrm>
          <a:off x="766721" y="4721881"/>
          <a:ext cx="10731267" cy="792480"/>
        </p:xfrm>
        <a:graphic>
          <a:graphicData uri="http://schemas.openxmlformats.org/drawingml/2006/table">
            <a:tbl>
              <a:tblPr firstRow="1" bandRow="1"/>
              <a:tblGrid>
                <a:gridCol w="1046547">
                  <a:extLst>
                    <a:ext uri="{9D8B030D-6E8A-4147-A177-3AD203B41FA5}">
                      <a16:colId xmlns:a16="http://schemas.microsoft.com/office/drawing/2014/main" val="2331140221"/>
                    </a:ext>
                  </a:extLst>
                </a:gridCol>
                <a:gridCol w="1614120">
                  <a:extLst>
                    <a:ext uri="{9D8B030D-6E8A-4147-A177-3AD203B41FA5}">
                      <a16:colId xmlns:a16="http://schemas.microsoft.com/office/drawing/2014/main" val="2022745818"/>
                    </a:ext>
                  </a:extLst>
                </a:gridCol>
                <a:gridCol w="1614120">
                  <a:extLst>
                    <a:ext uri="{9D8B030D-6E8A-4147-A177-3AD203B41FA5}">
                      <a16:colId xmlns:a16="http://schemas.microsoft.com/office/drawing/2014/main" val="1587360841"/>
                    </a:ext>
                  </a:extLst>
                </a:gridCol>
                <a:gridCol w="1614120">
                  <a:extLst>
                    <a:ext uri="{9D8B030D-6E8A-4147-A177-3AD203B41FA5}">
                      <a16:colId xmlns:a16="http://schemas.microsoft.com/office/drawing/2014/main" val="204110465"/>
                    </a:ext>
                  </a:extLst>
                </a:gridCol>
                <a:gridCol w="1614120">
                  <a:extLst>
                    <a:ext uri="{9D8B030D-6E8A-4147-A177-3AD203B41FA5}">
                      <a16:colId xmlns:a16="http://schemas.microsoft.com/office/drawing/2014/main" val="4021977314"/>
                    </a:ext>
                  </a:extLst>
                </a:gridCol>
                <a:gridCol w="1614120">
                  <a:extLst>
                    <a:ext uri="{9D8B030D-6E8A-4147-A177-3AD203B41FA5}">
                      <a16:colId xmlns:a16="http://schemas.microsoft.com/office/drawing/2014/main" val="81671329"/>
                    </a:ext>
                  </a:extLst>
                </a:gridCol>
                <a:gridCol w="1614120">
                  <a:extLst>
                    <a:ext uri="{9D8B030D-6E8A-4147-A177-3AD203B41FA5}">
                      <a16:colId xmlns:a16="http://schemas.microsoft.com/office/drawing/2014/main" val="4108794869"/>
                    </a:ext>
                  </a:extLst>
                </a:gridCol>
              </a:tblGrid>
              <a:tr h="0">
                <a:tc>
                  <a:txBody>
                    <a:bodyPr/>
                    <a:lstStyle>
                      <a:lvl1pPr marL="0" algn="l" defTabSz="257168" rtl="0" eaLnBrk="1" latinLnBrk="0" hangingPunct="1">
                        <a:defRPr sz="1013" b="1" kern="1200">
                          <a:solidFill>
                            <a:schemeClr val="lt1"/>
                          </a:solidFill>
                          <a:latin typeface="Arial"/>
                        </a:defRPr>
                      </a:lvl1pPr>
                      <a:lvl2pPr marL="257168" algn="l" defTabSz="257168" rtl="0" eaLnBrk="1" latinLnBrk="0" hangingPunct="1">
                        <a:defRPr sz="1013" b="1" kern="1200">
                          <a:solidFill>
                            <a:schemeClr val="lt1"/>
                          </a:solidFill>
                          <a:latin typeface="Arial"/>
                        </a:defRPr>
                      </a:lvl2pPr>
                      <a:lvl3pPr marL="514337" algn="l" defTabSz="257168" rtl="0" eaLnBrk="1" latinLnBrk="0" hangingPunct="1">
                        <a:defRPr sz="1013" b="1" kern="1200">
                          <a:solidFill>
                            <a:schemeClr val="lt1"/>
                          </a:solidFill>
                          <a:latin typeface="Arial"/>
                        </a:defRPr>
                      </a:lvl3pPr>
                      <a:lvl4pPr marL="771506" algn="l" defTabSz="257168" rtl="0" eaLnBrk="1" latinLnBrk="0" hangingPunct="1">
                        <a:defRPr sz="1013" b="1" kern="1200">
                          <a:solidFill>
                            <a:schemeClr val="lt1"/>
                          </a:solidFill>
                          <a:latin typeface="Arial"/>
                        </a:defRPr>
                      </a:lvl4pPr>
                      <a:lvl5pPr marL="1028675" algn="l" defTabSz="257168" rtl="0" eaLnBrk="1" latinLnBrk="0" hangingPunct="1">
                        <a:defRPr sz="1013" b="1" kern="1200">
                          <a:solidFill>
                            <a:schemeClr val="lt1"/>
                          </a:solidFill>
                          <a:latin typeface="Arial"/>
                        </a:defRPr>
                      </a:lvl5pPr>
                      <a:lvl6pPr marL="1285843" algn="l" defTabSz="257168" rtl="0" eaLnBrk="1" latinLnBrk="0" hangingPunct="1">
                        <a:defRPr sz="1013" b="1" kern="1200">
                          <a:solidFill>
                            <a:schemeClr val="lt1"/>
                          </a:solidFill>
                          <a:latin typeface="Arial"/>
                        </a:defRPr>
                      </a:lvl6pPr>
                      <a:lvl7pPr marL="1543012" algn="l" defTabSz="257168" rtl="0" eaLnBrk="1" latinLnBrk="0" hangingPunct="1">
                        <a:defRPr sz="1013" b="1" kern="1200">
                          <a:solidFill>
                            <a:schemeClr val="lt1"/>
                          </a:solidFill>
                          <a:latin typeface="Arial"/>
                        </a:defRPr>
                      </a:lvl7pPr>
                      <a:lvl8pPr marL="1800180" algn="l" defTabSz="257168" rtl="0" eaLnBrk="1" latinLnBrk="0" hangingPunct="1">
                        <a:defRPr sz="1013" b="1" kern="1200">
                          <a:solidFill>
                            <a:schemeClr val="lt1"/>
                          </a:solidFill>
                          <a:latin typeface="Arial"/>
                        </a:defRPr>
                      </a:lvl8pPr>
                      <a:lvl9pPr marL="2057348" algn="l" defTabSz="257168" rtl="0" eaLnBrk="1" latinLnBrk="0" hangingPunct="1">
                        <a:defRPr sz="1013" b="1" kern="1200">
                          <a:solidFill>
                            <a:schemeClr val="lt1"/>
                          </a:solidFill>
                          <a:latin typeface="Arial"/>
                        </a:defRPr>
                      </a:lvl9pPr>
                    </a:lstStyle>
                    <a:p>
                      <a:pPr algn="r"/>
                      <a:r>
                        <a:rPr lang="en-US" sz="1200" b="0" dirty="0">
                          <a:solidFill>
                            <a:srgbClr val="000000"/>
                          </a:solidFill>
                          <a:latin typeface="+mn-lt"/>
                        </a:rPr>
                        <a:t>95% CI</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257168" rtl="0" eaLnBrk="1" latinLnBrk="0" hangingPunct="1">
                        <a:defRPr sz="1013" b="1" kern="1200">
                          <a:solidFill>
                            <a:schemeClr val="lt1"/>
                          </a:solidFill>
                          <a:latin typeface="Arial"/>
                        </a:defRPr>
                      </a:lvl1pPr>
                      <a:lvl2pPr marL="257168" algn="l" defTabSz="257168" rtl="0" eaLnBrk="1" latinLnBrk="0" hangingPunct="1">
                        <a:defRPr sz="1013" b="1" kern="1200">
                          <a:solidFill>
                            <a:schemeClr val="lt1"/>
                          </a:solidFill>
                          <a:latin typeface="Arial"/>
                        </a:defRPr>
                      </a:lvl2pPr>
                      <a:lvl3pPr marL="514337" algn="l" defTabSz="257168" rtl="0" eaLnBrk="1" latinLnBrk="0" hangingPunct="1">
                        <a:defRPr sz="1013" b="1" kern="1200">
                          <a:solidFill>
                            <a:schemeClr val="lt1"/>
                          </a:solidFill>
                          <a:latin typeface="Arial"/>
                        </a:defRPr>
                      </a:lvl3pPr>
                      <a:lvl4pPr marL="771506" algn="l" defTabSz="257168" rtl="0" eaLnBrk="1" latinLnBrk="0" hangingPunct="1">
                        <a:defRPr sz="1013" b="1" kern="1200">
                          <a:solidFill>
                            <a:schemeClr val="lt1"/>
                          </a:solidFill>
                          <a:latin typeface="Arial"/>
                        </a:defRPr>
                      </a:lvl4pPr>
                      <a:lvl5pPr marL="1028675" algn="l" defTabSz="257168" rtl="0" eaLnBrk="1" latinLnBrk="0" hangingPunct="1">
                        <a:defRPr sz="1013" b="1" kern="1200">
                          <a:solidFill>
                            <a:schemeClr val="lt1"/>
                          </a:solidFill>
                          <a:latin typeface="Arial"/>
                        </a:defRPr>
                      </a:lvl5pPr>
                      <a:lvl6pPr marL="1285843" algn="l" defTabSz="257168" rtl="0" eaLnBrk="1" latinLnBrk="0" hangingPunct="1">
                        <a:defRPr sz="1013" b="1" kern="1200">
                          <a:solidFill>
                            <a:schemeClr val="lt1"/>
                          </a:solidFill>
                          <a:latin typeface="Arial"/>
                        </a:defRPr>
                      </a:lvl6pPr>
                      <a:lvl7pPr marL="1543012" algn="l" defTabSz="257168" rtl="0" eaLnBrk="1" latinLnBrk="0" hangingPunct="1">
                        <a:defRPr sz="1013" b="1" kern="1200">
                          <a:solidFill>
                            <a:schemeClr val="lt1"/>
                          </a:solidFill>
                          <a:latin typeface="Arial"/>
                        </a:defRPr>
                      </a:lvl7pPr>
                      <a:lvl8pPr marL="1800180" algn="l" defTabSz="257168" rtl="0" eaLnBrk="1" latinLnBrk="0" hangingPunct="1">
                        <a:defRPr sz="1013" b="1" kern="1200">
                          <a:solidFill>
                            <a:schemeClr val="lt1"/>
                          </a:solidFill>
                          <a:latin typeface="Arial"/>
                        </a:defRPr>
                      </a:lvl8pPr>
                      <a:lvl9pPr marL="2057348" algn="l" defTabSz="257168" rtl="0" eaLnBrk="1" latinLnBrk="0" hangingPunct="1">
                        <a:defRPr sz="1013" b="1" kern="1200">
                          <a:solidFill>
                            <a:schemeClr val="lt1"/>
                          </a:solidFill>
                          <a:latin typeface="Arial"/>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0" dirty="0">
                          <a:solidFill>
                            <a:srgbClr val="000000"/>
                          </a:solidFill>
                          <a:latin typeface="+mn-lt"/>
                        </a:rPr>
                        <a:t>–48.6 to </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0" dirty="0">
                          <a:solidFill>
                            <a:srgbClr val="000000"/>
                          </a:solidFill>
                          <a:latin typeface="+mn-lt"/>
                        </a:rPr>
                        <a:t>–25.2</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257168" rtl="0" eaLnBrk="1" latinLnBrk="0" hangingPunct="1">
                        <a:defRPr sz="1013" b="1" kern="1200">
                          <a:solidFill>
                            <a:schemeClr val="lt1"/>
                          </a:solidFill>
                          <a:latin typeface="Arial"/>
                        </a:defRPr>
                      </a:lvl1pPr>
                      <a:lvl2pPr marL="257168" algn="l" defTabSz="257168" rtl="0" eaLnBrk="1" latinLnBrk="0" hangingPunct="1">
                        <a:defRPr sz="1013" b="1" kern="1200">
                          <a:solidFill>
                            <a:schemeClr val="lt1"/>
                          </a:solidFill>
                          <a:latin typeface="Arial"/>
                        </a:defRPr>
                      </a:lvl2pPr>
                      <a:lvl3pPr marL="514337" algn="l" defTabSz="257168" rtl="0" eaLnBrk="1" latinLnBrk="0" hangingPunct="1">
                        <a:defRPr sz="1013" b="1" kern="1200">
                          <a:solidFill>
                            <a:schemeClr val="lt1"/>
                          </a:solidFill>
                          <a:latin typeface="Arial"/>
                        </a:defRPr>
                      </a:lvl3pPr>
                      <a:lvl4pPr marL="771506" algn="l" defTabSz="257168" rtl="0" eaLnBrk="1" latinLnBrk="0" hangingPunct="1">
                        <a:defRPr sz="1013" b="1" kern="1200">
                          <a:solidFill>
                            <a:schemeClr val="lt1"/>
                          </a:solidFill>
                          <a:latin typeface="Arial"/>
                        </a:defRPr>
                      </a:lvl4pPr>
                      <a:lvl5pPr marL="1028675" algn="l" defTabSz="257168" rtl="0" eaLnBrk="1" latinLnBrk="0" hangingPunct="1">
                        <a:defRPr sz="1013" b="1" kern="1200">
                          <a:solidFill>
                            <a:schemeClr val="lt1"/>
                          </a:solidFill>
                          <a:latin typeface="Arial"/>
                        </a:defRPr>
                      </a:lvl5pPr>
                      <a:lvl6pPr marL="1285843" algn="l" defTabSz="257168" rtl="0" eaLnBrk="1" latinLnBrk="0" hangingPunct="1">
                        <a:defRPr sz="1013" b="1" kern="1200">
                          <a:solidFill>
                            <a:schemeClr val="lt1"/>
                          </a:solidFill>
                          <a:latin typeface="Arial"/>
                        </a:defRPr>
                      </a:lvl6pPr>
                      <a:lvl7pPr marL="1543012" algn="l" defTabSz="257168" rtl="0" eaLnBrk="1" latinLnBrk="0" hangingPunct="1">
                        <a:defRPr sz="1013" b="1" kern="1200">
                          <a:solidFill>
                            <a:schemeClr val="lt1"/>
                          </a:solidFill>
                          <a:latin typeface="Arial"/>
                        </a:defRPr>
                      </a:lvl7pPr>
                      <a:lvl8pPr marL="1800180" algn="l" defTabSz="257168" rtl="0" eaLnBrk="1" latinLnBrk="0" hangingPunct="1">
                        <a:defRPr sz="1013" b="1" kern="1200">
                          <a:solidFill>
                            <a:schemeClr val="lt1"/>
                          </a:solidFill>
                          <a:latin typeface="Arial"/>
                        </a:defRPr>
                      </a:lvl8pPr>
                      <a:lvl9pPr marL="2057348" algn="l" defTabSz="257168" rtl="0" eaLnBrk="1" latinLnBrk="0" hangingPunct="1">
                        <a:defRPr sz="1013" b="1" kern="1200">
                          <a:solidFill>
                            <a:schemeClr val="lt1"/>
                          </a:solidFill>
                          <a:latin typeface="Arial"/>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0" dirty="0">
                          <a:solidFill>
                            <a:srgbClr val="000000"/>
                          </a:solidFill>
                          <a:latin typeface="+mn-lt"/>
                        </a:rPr>
                        <a:t>–64.8 to </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0" dirty="0">
                          <a:solidFill>
                            <a:srgbClr val="000000"/>
                          </a:solidFill>
                          <a:latin typeface="+mn-lt"/>
                        </a:rPr>
                        <a:t>–38.5</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257168" rtl="0" eaLnBrk="1" latinLnBrk="0" hangingPunct="1">
                        <a:defRPr sz="1013" b="1" kern="1200">
                          <a:solidFill>
                            <a:schemeClr val="lt1"/>
                          </a:solidFill>
                          <a:latin typeface="Arial"/>
                        </a:defRPr>
                      </a:lvl1pPr>
                      <a:lvl2pPr marL="257168" algn="l" defTabSz="257168" rtl="0" eaLnBrk="1" latinLnBrk="0" hangingPunct="1">
                        <a:defRPr sz="1013" b="1" kern="1200">
                          <a:solidFill>
                            <a:schemeClr val="lt1"/>
                          </a:solidFill>
                          <a:latin typeface="Arial"/>
                        </a:defRPr>
                      </a:lvl2pPr>
                      <a:lvl3pPr marL="514337" algn="l" defTabSz="257168" rtl="0" eaLnBrk="1" latinLnBrk="0" hangingPunct="1">
                        <a:defRPr sz="1013" b="1" kern="1200">
                          <a:solidFill>
                            <a:schemeClr val="lt1"/>
                          </a:solidFill>
                          <a:latin typeface="Arial"/>
                        </a:defRPr>
                      </a:lvl3pPr>
                      <a:lvl4pPr marL="771506" algn="l" defTabSz="257168" rtl="0" eaLnBrk="1" latinLnBrk="0" hangingPunct="1">
                        <a:defRPr sz="1013" b="1" kern="1200">
                          <a:solidFill>
                            <a:schemeClr val="lt1"/>
                          </a:solidFill>
                          <a:latin typeface="Arial"/>
                        </a:defRPr>
                      </a:lvl4pPr>
                      <a:lvl5pPr marL="1028675" algn="l" defTabSz="257168" rtl="0" eaLnBrk="1" latinLnBrk="0" hangingPunct="1">
                        <a:defRPr sz="1013" b="1" kern="1200">
                          <a:solidFill>
                            <a:schemeClr val="lt1"/>
                          </a:solidFill>
                          <a:latin typeface="Arial"/>
                        </a:defRPr>
                      </a:lvl5pPr>
                      <a:lvl6pPr marL="1285843" algn="l" defTabSz="257168" rtl="0" eaLnBrk="1" latinLnBrk="0" hangingPunct="1">
                        <a:defRPr sz="1013" b="1" kern="1200">
                          <a:solidFill>
                            <a:schemeClr val="lt1"/>
                          </a:solidFill>
                          <a:latin typeface="Arial"/>
                        </a:defRPr>
                      </a:lvl6pPr>
                      <a:lvl7pPr marL="1543012" algn="l" defTabSz="257168" rtl="0" eaLnBrk="1" latinLnBrk="0" hangingPunct="1">
                        <a:defRPr sz="1013" b="1" kern="1200">
                          <a:solidFill>
                            <a:schemeClr val="lt1"/>
                          </a:solidFill>
                          <a:latin typeface="Arial"/>
                        </a:defRPr>
                      </a:lvl7pPr>
                      <a:lvl8pPr marL="1800180" algn="l" defTabSz="257168" rtl="0" eaLnBrk="1" latinLnBrk="0" hangingPunct="1">
                        <a:defRPr sz="1013" b="1" kern="1200">
                          <a:solidFill>
                            <a:schemeClr val="lt1"/>
                          </a:solidFill>
                          <a:latin typeface="Arial"/>
                        </a:defRPr>
                      </a:lvl8pPr>
                      <a:lvl9pPr marL="2057348" algn="l" defTabSz="257168" rtl="0" eaLnBrk="1" latinLnBrk="0" hangingPunct="1">
                        <a:defRPr sz="1013" b="1" kern="1200">
                          <a:solidFill>
                            <a:schemeClr val="lt1"/>
                          </a:solidFill>
                          <a:latin typeface="Arial"/>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0" dirty="0">
                          <a:solidFill>
                            <a:srgbClr val="000000"/>
                          </a:solidFill>
                          <a:latin typeface="+mn-lt"/>
                        </a:rPr>
                        <a:t>–58.7 to </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0" dirty="0">
                          <a:solidFill>
                            <a:srgbClr val="000000"/>
                          </a:solidFill>
                          <a:latin typeface="+mn-lt"/>
                        </a:rPr>
                        <a:t>–38.1</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257168" rtl="0" eaLnBrk="1" latinLnBrk="0" hangingPunct="1">
                        <a:defRPr sz="1013" b="1" kern="1200">
                          <a:solidFill>
                            <a:schemeClr val="lt1"/>
                          </a:solidFill>
                          <a:latin typeface="Arial"/>
                        </a:defRPr>
                      </a:lvl1pPr>
                      <a:lvl2pPr marL="257168" algn="l" defTabSz="257168" rtl="0" eaLnBrk="1" latinLnBrk="0" hangingPunct="1">
                        <a:defRPr sz="1013" b="1" kern="1200">
                          <a:solidFill>
                            <a:schemeClr val="lt1"/>
                          </a:solidFill>
                          <a:latin typeface="Arial"/>
                        </a:defRPr>
                      </a:lvl2pPr>
                      <a:lvl3pPr marL="514337" algn="l" defTabSz="257168" rtl="0" eaLnBrk="1" latinLnBrk="0" hangingPunct="1">
                        <a:defRPr sz="1013" b="1" kern="1200">
                          <a:solidFill>
                            <a:schemeClr val="lt1"/>
                          </a:solidFill>
                          <a:latin typeface="Arial"/>
                        </a:defRPr>
                      </a:lvl3pPr>
                      <a:lvl4pPr marL="771506" algn="l" defTabSz="257168" rtl="0" eaLnBrk="1" latinLnBrk="0" hangingPunct="1">
                        <a:defRPr sz="1013" b="1" kern="1200">
                          <a:solidFill>
                            <a:schemeClr val="lt1"/>
                          </a:solidFill>
                          <a:latin typeface="Arial"/>
                        </a:defRPr>
                      </a:lvl4pPr>
                      <a:lvl5pPr marL="1028675" algn="l" defTabSz="257168" rtl="0" eaLnBrk="1" latinLnBrk="0" hangingPunct="1">
                        <a:defRPr sz="1013" b="1" kern="1200">
                          <a:solidFill>
                            <a:schemeClr val="lt1"/>
                          </a:solidFill>
                          <a:latin typeface="Arial"/>
                        </a:defRPr>
                      </a:lvl5pPr>
                      <a:lvl6pPr marL="1285843" algn="l" defTabSz="257168" rtl="0" eaLnBrk="1" latinLnBrk="0" hangingPunct="1">
                        <a:defRPr sz="1013" b="1" kern="1200">
                          <a:solidFill>
                            <a:schemeClr val="lt1"/>
                          </a:solidFill>
                          <a:latin typeface="Arial"/>
                        </a:defRPr>
                      </a:lvl6pPr>
                      <a:lvl7pPr marL="1543012" algn="l" defTabSz="257168" rtl="0" eaLnBrk="1" latinLnBrk="0" hangingPunct="1">
                        <a:defRPr sz="1013" b="1" kern="1200">
                          <a:solidFill>
                            <a:schemeClr val="lt1"/>
                          </a:solidFill>
                          <a:latin typeface="Arial"/>
                        </a:defRPr>
                      </a:lvl7pPr>
                      <a:lvl8pPr marL="1800180" algn="l" defTabSz="257168" rtl="0" eaLnBrk="1" latinLnBrk="0" hangingPunct="1">
                        <a:defRPr sz="1013" b="1" kern="1200">
                          <a:solidFill>
                            <a:schemeClr val="lt1"/>
                          </a:solidFill>
                          <a:latin typeface="Arial"/>
                        </a:defRPr>
                      </a:lvl8pPr>
                      <a:lvl9pPr marL="2057348" algn="l" defTabSz="257168" rtl="0" eaLnBrk="1" latinLnBrk="0" hangingPunct="1">
                        <a:defRPr sz="1013" b="1" kern="1200">
                          <a:solidFill>
                            <a:schemeClr val="lt1"/>
                          </a:solidFill>
                          <a:latin typeface="Arial"/>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0" dirty="0">
                          <a:solidFill>
                            <a:srgbClr val="000000"/>
                          </a:solidFill>
                          <a:latin typeface="+mn-lt"/>
                        </a:rPr>
                        <a:t>–65.6 to </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0" dirty="0">
                          <a:solidFill>
                            <a:srgbClr val="000000"/>
                          </a:solidFill>
                          <a:latin typeface="+mn-lt"/>
                        </a:rPr>
                        <a:t>–35.2</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257168" rtl="0" eaLnBrk="1" latinLnBrk="0" hangingPunct="1">
                        <a:defRPr sz="1013" b="1" kern="1200">
                          <a:solidFill>
                            <a:schemeClr val="lt1"/>
                          </a:solidFill>
                          <a:latin typeface="Arial"/>
                        </a:defRPr>
                      </a:lvl1pPr>
                      <a:lvl2pPr marL="257168" algn="l" defTabSz="257168" rtl="0" eaLnBrk="1" latinLnBrk="0" hangingPunct="1">
                        <a:defRPr sz="1013" b="1" kern="1200">
                          <a:solidFill>
                            <a:schemeClr val="lt1"/>
                          </a:solidFill>
                          <a:latin typeface="Arial"/>
                        </a:defRPr>
                      </a:lvl2pPr>
                      <a:lvl3pPr marL="514337" algn="l" defTabSz="257168" rtl="0" eaLnBrk="1" latinLnBrk="0" hangingPunct="1">
                        <a:defRPr sz="1013" b="1" kern="1200">
                          <a:solidFill>
                            <a:schemeClr val="lt1"/>
                          </a:solidFill>
                          <a:latin typeface="Arial"/>
                        </a:defRPr>
                      </a:lvl3pPr>
                      <a:lvl4pPr marL="771506" algn="l" defTabSz="257168" rtl="0" eaLnBrk="1" latinLnBrk="0" hangingPunct="1">
                        <a:defRPr sz="1013" b="1" kern="1200">
                          <a:solidFill>
                            <a:schemeClr val="lt1"/>
                          </a:solidFill>
                          <a:latin typeface="Arial"/>
                        </a:defRPr>
                      </a:lvl4pPr>
                      <a:lvl5pPr marL="1028675" algn="l" defTabSz="257168" rtl="0" eaLnBrk="1" latinLnBrk="0" hangingPunct="1">
                        <a:defRPr sz="1013" b="1" kern="1200">
                          <a:solidFill>
                            <a:schemeClr val="lt1"/>
                          </a:solidFill>
                          <a:latin typeface="Arial"/>
                        </a:defRPr>
                      </a:lvl5pPr>
                      <a:lvl6pPr marL="1285843" algn="l" defTabSz="257168" rtl="0" eaLnBrk="1" latinLnBrk="0" hangingPunct="1">
                        <a:defRPr sz="1013" b="1" kern="1200">
                          <a:solidFill>
                            <a:schemeClr val="lt1"/>
                          </a:solidFill>
                          <a:latin typeface="Arial"/>
                        </a:defRPr>
                      </a:lvl6pPr>
                      <a:lvl7pPr marL="1543012" algn="l" defTabSz="257168" rtl="0" eaLnBrk="1" latinLnBrk="0" hangingPunct="1">
                        <a:defRPr sz="1013" b="1" kern="1200">
                          <a:solidFill>
                            <a:schemeClr val="lt1"/>
                          </a:solidFill>
                          <a:latin typeface="Arial"/>
                        </a:defRPr>
                      </a:lvl7pPr>
                      <a:lvl8pPr marL="1800180" algn="l" defTabSz="257168" rtl="0" eaLnBrk="1" latinLnBrk="0" hangingPunct="1">
                        <a:defRPr sz="1013" b="1" kern="1200">
                          <a:solidFill>
                            <a:schemeClr val="lt1"/>
                          </a:solidFill>
                          <a:latin typeface="Arial"/>
                        </a:defRPr>
                      </a:lvl8pPr>
                      <a:lvl9pPr marL="2057348" algn="l" defTabSz="257168" rtl="0" eaLnBrk="1" latinLnBrk="0" hangingPunct="1">
                        <a:defRPr sz="1013" b="1" kern="1200">
                          <a:solidFill>
                            <a:schemeClr val="lt1"/>
                          </a:solidFill>
                          <a:latin typeface="Arial"/>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0" dirty="0">
                          <a:solidFill>
                            <a:srgbClr val="000000"/>
                          </a:solidFill>
                          <a:latin typeface="+mn-lt"/>
                        </a:rPr>
                        <a:t>–15.7 to </a:t>
                      </a:r>
                      <a:br>
                        <a:rPr lang="en-US" sz="1200" b="0" dirty="0">
                          <a:solidFill>
                            <a:srgbClr val="000000"/>
                          </a:solidFill>
                          <a:latin typeface="+mn-lt"/>
                        </a:rPr>
                      </a:br>
                      <a:r>
                        <a:rPr lang="en-US" sz="1200" b="0" dirty="0">
                          <a:solidFill>
                            <a:srgbClr val="000000"/>
                          </a:solidFill>
                          <a:latin typeface="+mn-lt"/>
                        </a:rPr>
                        <a:t>12.0</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257168" rtl="0" eaLnBrk="1" latinLnBrk="0" hangingPunct="1">
                        <a:defRPr sz="1013" b="1" kern="1200">
                          <a:solidFill>
                            <a:schemeClr val="lt1"/>
                          </a:solidFill>
                          <a:latin typeface="Arial"/>
                        </a:defRPr>
                      </a:lvl1pPr>
                      <a:lvl2pPr marL="257168" algn="l" defTabSz="257168" rtl="0" eaLnBrk="1" latinLnBrk="0" hangingPunct="1">
                        <a:defRPr sz="1013" b="1" kern="1200">
                          <a:solidFill>
                            <a:schemeClr val="lt1"/>
                          </a:solidFill>
                          <a:latin typeface="Arial"/>
                        </a:defRPr>
                      </a:lvl2pPr>
                      <a:lvl3pPr marL="514337" algn="l" defTabSz="257168" rtl="0" eaLnBrk="1" latinLnBrk="0" hangingPunct="1">
                        <a:defRPr sz="1013" b="1" kern="1200">
                          <a:solidFill>
                            <a:schemeClr val="lt1"/>
                          </a:solidFill>
                          <a:latin typeface="Arial"/>
                        </a:defRPr>
                      </a:lvl3pPr>
                      <a:lvl4pPr marL="771506" algn="l" defTabSz="257168" rtl="0" eaLnBrk="1" latinLnBrk="0" hangingPunct="1">
                        <a:defRPr sz="1013" b="1" kern="1200">
                          <a:solidFill>
                            <a:schemeClr val="lt1"/>
                          </a:solidFill>
                          <a:latin typeface="Arial"/>
                        </a:defRPr>
                      </a:lvl4pPr>
                      <a:lvl5pPr marL="1028675" algn="l" defTabSz="257168" rtl="0" eaLnBrk="1" latinLnBrk="0" hangingPunct="1">
                        <a:defRPr sz="1013" b="1" kern="1200">
                          <a:solidFill>
                            <a:schemeClr val="lt1"/>
                          </a:solidFill>
                          <a:latin typeface="Arial"/>
                        </a:defRPr>
                      </a:lvl5pPr>
                      <a:lvl6pPr marL="1285843" algn="l" defTabSz="257168" rtl="0" eaLnBrk="1" latinLnBrk="0" hangingPunct="1">
                        <a:defRPr sz="1013" b="1" kern="1200">
                          <a:solidFill>
                            <a:schemeClr val="lt1"/>
                          </a:solidFill>
                          <a:latin typeface="Arial"/>
                        </a:defRPr>
                      </a:lvl6pPr>
                      <a:lvl7pPr marL="1543012" algn="l" defTabSz="257168" rtl="0" eaLnBrk="1" latinLnBrk="0" hangingPunct="1">
                        <a:defRPr sz="1013" b="1" kern="1200">
                          <a:solidFill>
                            <a:schemeClr val="lt1"/>
                          </a:solidFill>
                          <a:latin typeface="Arial"/>
                        </a:defRPr>
                      </a:lvl7pPr>
                      <a:lvl8pPr marL="1800180" algn="l" defTabSz="257168" rtl="0" eaLnBrk="1" latinLnBrk="0" hangingPunct="1">
                        <a:defRPr sz="1013" b="1" kern="1200">
                          <a:solidFill>
                            <a:schemeClr val="lt1"/>
                          </a:solidFill>
                          <a:latin typeface="Arial"/>
                        </a:defRPr>
                      </a:lvl8pPr>
                      <a:lvl9pPr marL="2057348" algn="l" defTabSz="257168" rtl="0" eaLnBrk="1" latinLnBrk="0" hangingPunct="1">
                        <a:defRPr sz="1013" b="1" kern="1200">
                          <a:solidFill>
                            <a:schemeClr val="lt1"/>
                          </a:solidFill>
                          <a:latin typeface="Arial"/>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0" dirty="0">
                          <a:solidFill>
                            <a:srgbClr val="000000"/>
                          </a:solidFill>
                          <a:latin typeface="+mn-lt"/>
                        </a:rPr>
                        <a:t>HDL-C was assessed descriptively as a safety endpoint</a:t>
                      </a:r>
                    </a:p>
                  </a:txBody>
                  <a:tcPr marL="90535" marR="90535"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2227972"/>
                  </a:ext>
                </a:extLst>
              </a:tr>
              <a:tr h="0">
                <a:tc>
                  <a:txBody>
                    <a:bodyPr/>
                    <a:lstStyle>
                      <a:lvl1pPr marL="0" algn="l" defTabSz="257168" rtl="0" eaLnBrk="1" latinLnBrk="0" hangingPunct="1">
                        <a:defRPr sz="1013" kern="1200">
                          <a:solidFill>
                            <a:schemeClr val="dk1"/>
                          </a:solidFill>
                          <a:latin typeface="Arial"/>
                        </a:defRPr>
                      </a:lvl1pPr>
                      <a:lvl2pPr marL="257168" algn="l" defTabSz="257168" rtl="0" eaLnBrk="1" latinLnBrk="0" hangingPunct="1">
                        <a:defRPr sz="1013" kern="1200">
                          <a:solidFill>
                            <a:schemeClr val="dk1"/>
                          </a:solidFill>
                          <a:latin typeface="Arial"/>
                        </a:defRPr>
                      </a:lvl2pPr>
                      <a:lvl3pPr marL="514337" algn="l" defTabSz="257168" rtl="0" eaLnBrk="1" latinLnBrk="0" hangingPunct="1">
                        <a:defRPr sz="1013" kern="1200">
                          <a:solidFill>
                            <a:schemeClr val="dk1"/>
                          </a:solidFill>
                          <a:latin typeface="Arial"/>
                        </a:defRPr>
                      </a:lvl3pPr>
                      <a:lvl4pPr marL="771506" algn="l" defTabSz="257168" rtl="0" eaLnBrk="1" latinLnBrk="0" hangingPunct="1">
                        <a:defRPr sz="1013" kern="1200">
                          <a:solidFill>
                            <a:schemeClr val="dk1"/>
                          </a:solidFill>
                          <a:latin typeface="Arial"/>
                        </a:defRPr>
                      </a:lvl4pPr>
                      <a:lvl5pPr marL="1028675" algn="l" defTabSz="257168" rtl="0" eaLnBrk="1" latinLnBrk="0" hangingPunct="1">
                        <a:defRPr sz="1013" kern="1200">
                          <a:solidFill>
                            <a:schemeClr val="dk1"/>
                          </a:solidFill>
                          <a:latin typeface="Arial"/>
                        </a:defRPr>
                      </a:lvl5pPr>
                      <a:lvl6pPr marL="1285843" algn="l" defTabSz="257168" rtl="0" eaLnBrk="1" latinLnBrk="0" hangingPunct="1">
                        <a:defRPr sz="1013" kern="1200">
                          <a:solidFill>
                            <a:schemeClr val="dk1"/>
                          </a:solidFill>
                          <a:latin typeface="Arial"/>
                        </a:defRPr>
                      </a:lvl6pPr>
                      <a:lvl7pPr marL="1543012" algn="l" defTabSz="257168" rtl="0" eaLnBrk="1" latinLnBrk="0" hangingPunct="1">
                        <a:defRPr sz="1013" kern="1200">
                          <a:solidFill>
                            <a:schemeClr val="dk1"/>
                          </a:solidFill>
                          <a:latin typeface="Arial"/>
                        </a:defRPr>
                      </a:lvl7pPr>
                      <a:lvl8pPr marL="1800180" algn="l" defTabSz="257168" rtl="0" eaLnBrk="1" latinLnBrk="0" hangingPunct="1">
                        <a:defRPr sz="1013" kern="1200">
                          <a:solidFill>
                            <a:schemeClr val="dk1"/>
                          </a:solidFill>
                          <a:latin typeface="Arial"/>
                        </a:defRPr>
                      </a:lvl8pPr>
                      <a:lvl9pPr marL="2057348" algn="l" defTabSz="257168" rtl="0" eaLnBrk="1" latinLnBrk="0" hangingPunct="1">
                        <a:defRPr sz="1013" kern="1200">
                          <a:solidFill>
                            <a:schemeClr val="dk1"/>
                          </a:solidFill>
                          <a:latin typeface="Arial"/>
                        </a:defRPr>
                      </a:lvl9pPr>
                    </a:lstStyle>
                    <a:p>
                      <a:pPr algn="r"/>
                      <a:r>
                        <a:rPr lang="en-US" sz="1200" b="0" i="1" dirty="0">
                          <a:solidFill>
                            <a:srgbClr val="000000"/>
                          </a:solidFill>
                          <a:latin typeface="+mn-lt"/>
                        </a:rPr>
                        <a:t>P </a:t>
                      </a:r>
                      <a:r>
                        <a:rPr lang="en-US" sz="1200" b="0" dirty="0">
                          <a:solidFill>
                            <a:srgbClr val="000000"/>
                          </a:solidFill>
                          <a:latin typeface="+mn-lt"/>
                        </a:rPr>
                        <a:t>value</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257168" rtl="0" eaLnBrk="1" latinLnBrk="0" hangingPunct="1">
                        <a:defRPr sz="1013" kern="1200">
                          <a:solidFill>
                            <a:schemeClr val="dk1"/>
                          </a:solidFill>
                          <a:latin typeface="Arial"/>
                        </a:defRPr>
                      </a:lvl1pPr>
                      <a:lvl2pPr marL="257168" algn="l" defTabSz="257168" rtl="0" eaLnBrk="1" latinLnBrk="0" hangingPunct="1">
                        <a:defRPr sz="1013" kern="1200">
                          <a:solidFill>
                            <a:schemeClr val="dk1"/>
                          </a:solidFill>
                          <a:latin typeface="Arial"/>
                        </a:defRPr>
                      </a:lvl2pPr>
                      <a:lvl3pPr marL="514337" algn="l" defTabSz="257168" rtl="0" eaLnBrk="1" latinLnBrk="0" hangingPunct="1">
                        <a:defRPr sz="1013" kern="1200">
                          <a:solidFill>
                            <a:schemeClr val="dk1"/>
                          </a:solidFill>
                          <a:latin typeface="Arial"/>
                        </a:defRPr>
                      </a:lvl3pPr>
                      <a:lvl4pPr marL="771506" algn="l" defTabSz="257168" rtl="0" eaLnBrk="1" latinLnBrk="0" hangingPunct="1">
                        <a:defRPr sz="1013" kern="1200">
                          <a:solidFill>
                            <a:schemeClr val="dk1"/>
                          </a:solidFill>
                          <a:latin typeface="Arial"/>
                        </a:defRPr>
                      </a:lvl4pPr>
                      <a:lvl5pPr marL="1028675" algn="l" defTabSz="257168" rtl="0" eaLnBrk="1" latinLnBrk="0" hangingPunct="1">
                        <a:defRPr sz="1013" kern="1200">
                          <a:solidFill>
                            <a:schemeClr val="dk1"/>
                          </a:solidFill>
                          <a:latin typeface="Arial"/>
                        </a:defRPr>
                      </a:lvl5pPr>
                      <a:lvl6pPr marL="1285843" algn="l" defTabSz="257168" rtl="0" eaLnBrk="1" latinLnBrk="0" hangingPunct="1">
                        <a:defRPr sz="1013" kern="1200">
                          <a:solidFill>
                            <a:schemeClr val="dk1"/>
                          </a:solidFill>
                          <a:latin typeface="Arial"/>
                        </a:defRPr>
                      </a:lvl6pPr>
                      <a:lvl7pPr marL="1543012" algn="l" defTabSz="257168" rtl="0" eaLnBrk="1" latinLnBrk="0" hangingPunct="1">
                        <a:defRPr sz="1013" kern="1200">
                          <a:solidFill>
                            <a:schemeClr val="dk1"/>
                          </a:solidFill>
                          <a:latin typeface="Arial"/>
                        </a:defRPr>
                      </a:lvl7pPr>
                      <a:lvl8pPr marL="1800180" algn="l" defTabSz="257168" rtl="0" eaLnBrk="1" latinLnBrk="0" hangingPunct="1">
                        <a:defRPr sz="1013" kern="1200">
                          <a:solidFill>
                            <a:schemeClr val="dk1"/>
                          </a:solidFill>
                          <a:latin typeface="Arial"/>
                        </a:defRPr>
                      </a:lvl8pPr>
                      <a:lvl9pPr marL="2057348" algn="l" defTabSz="257168" rtl="0" eaLnBrk="1" latinLnBrk="0" hangingPunct="1">
                        <a:defRPr sz="1013" kern="1200">
                          <a:solidFill>
                            <a:schemeClr val="dk1"/>
                          </a:solidFill>
                          <a:latin typeface="Arial"/>
                        </a:defRPr>
                      </a:lvl9pPr>
                    </a:lstStyle>
                    <a:p>
                      <a:pPr algn="ctr"/>
                      <a:r>
                        <a:rPr lang="en-US" sz="1200" b="0" dirty="0">
                          <a:solidFill>
                            <a:srgbClr val="000000"/>
                          </a:solidFill>
                          <a:latin typeface="+mn-lt"/>
                        </a:rPr>
                        <a:t>&lt;0.001</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257168" rtl="0" eaLnBrk="1" latinLnBrk="0" hangingPunct="1">
                        <a:defRPr sz="1013" kern="1200">
                          <a:solidFill>
                            <a:schemeClr val="dk1"/>
                          </a:solidFill>
                          <a:latin typeface="Arial"/>
                        </a:defRPr>
                      </a:lvl1pPr>
                      <a:lvl2pPr marL="257168" algn="l" defTabSz="257168" rtl="0" eaLnBrk="1" latinLnBrk="0" hangingPunct="1">
                        <a:defRPr sz="1013" kern="1200">
                          <a:solidFill>
                            <a:schemeClr val="dk1"/>
                          </a:solidFill>
                          <a:latin typeface="Arial"/>
                        </a:defRPr>
                      </a:lvl2pPr>
                      <a:lvl3pPr marL="514337" algn="l" defTabSz="257168" rtl="0" eaLnBrk="1" latinLnBrk="0" hangingPunct="1">
                        <a:defRPr sz="1013" kern="1200">
                          <a:solidFill>
                            <a:schemeClr val="dk1"/>
                          </a:solidFill>
                          <a:latin typeface="Arial"/>
                        </a:defRPr>
                      </a:lvl3pPr>
                      <a:lvl4pPr marL="771506" algn="l" defTabSz="257168" rtl="0" eaLnBrk="1" latinLnBrk="0" hangingPunct="1">
                        <a:defRPr sz="1013" kern="1200">
                          <a:solidFill>
                            <a:schemeClr val="dk1"/>
                          </a:solidFill>
                          <a:latin typeface="Arial"/>
                        </a:defRPr>
                      </a:lvl4pPr>
                      <a:lvl5pPr marL="1028675" algn="l" defTabSz="257168" rtl="0" eaLnBrk="1" latinLnBrk="0" hangingPunct="1">
                        <a:defRPr sz="1013" kern="1200">
                          <a:solidFill>
                            <a:schemeClr val="dk1"/>
                          </a:solidFill>
                          <a:latin typeface="Arial"/>
                        </a:defRPr>
                      </a:lvl5pPr>
                      <a:lvl6pPr marL="1285843" algn="l" defTabSz="257168" rtl="0" eaLnBrk="1" latinLnBrk="0" hangingPunct="1">
                        <a:defRPr sz="1013" kern="1200">
                          <a:solidFill>
                            <a:schemeClr val="dk1"/>
                          </a:solidFill>
                          <a:latin typeface="Arial"/>
                        </a:defRPr>
                      </a:lvl6pPr>
                      <a:lvl7pPr marL="1543012" algn="l" defTabSz="257168" rtl="0" eaLnBrk="1" latinLnBrk="0" hangingPunct="1">
                        <a:defRPr sz="1013" kern="1200">
                          <a:solidFill>
                            <a:schemeClr val="dk1"/>
                          </a:solidFill>
                          <a:latin typeface="Arial"/>
                        </a:defRPr>
                      </a:lvl7pPr>
                      <a:lvl8pPr marL="1800180" algn="l" defTabSz="257168" rtl="0" eaLnBrk="1" latinLnBrk="0" hangingPunct="1">
                        <a:defRPr sz="1013" kern="1200">
                          <a:solidFill>
                            <a:schemeClr val="dk1"/>
                          </a:solidFill>
                          <a:latin typeface="Arial"/>
                        </a:defRPr>
                      </a:lvl8pPr>
                      <a:lvl9pPr marL="2057348" algn="l" defTabSz="257168" rtl="0" eaLnBrk="1" latinLnBrk="0" hangingPunct="1">
                        <a:defRPr sz="1013" kern="1200">
                          <a:solidFill>
                            <a:schemeClr val="dk1"/>
                          </a:solidFill>
                          <a:latin typeface="Arial"/>
                        </a:defRPr>
                      </a:lvl9pPr>
                    </a:lstStyle>
                    <a:p>
                      <a:pPr algn="ctr"/>
                      <a:r>
                        <a:rPr lang="en-US" sz="1200" b="0" dirty="0">
                          <a:solidFill>
                            <a:srgbClr val="000000"/>
                          </a:solidFill>
                          <a:latin typeface="+mn-lt"/>
                        </a:rPr>
                        <a:t>&lt;0.001</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257168" rtl="0" eaLnBrk="1" latinLnBrk="0" hangingPunct="1">
                        <a:defRPr sz="1013" kern="1200">
                          <a:solidFill>
                            <a:schemeClr val="dk1"/>
                          </a:solidFill>
                          <a:latin typeface="Arial"/>
                        </a:defRPr>
                      </a:lvl1pPr>
                      <a:lvl2pPr marL="257168" algn="l" defTabSz="257168" rtl="0" eaLnBrk="1" latinLnBrk="0" hangingPunct="1">
                        <a:defRPr sz="1013" kern="1200">
                          <a:solidFill>
                            <a:schemeClr val="dk1"/>
                          </a:solidFill>
                          <a:latin typeface="Arial"/>
                        </a:defRPr>
                      </a:lvl2pPr>
                      <a:lvl3pPr marL="514337" algn="l" defTabSz="257168" rtl="0" eaLnBrk="1" latinLnBrk="0" hangingPunct="1">
                        <a:defRPr sz="1013" kern="1200">
                          <a:solidFill>
                            <a:schemeClr val="dk1"/>
                          </a:solidFill>
                          <a:latin typeface="Arial"/>
                        </a:defRPr>
                      </a:lvl3pPr>
                      <a:lvl4pPr marL="771506" algn="l" defTabSz="257168" rtl="0" eaLnBrk="1" latinLnBrk="0" hangingPunct="1">
                        <a:defRPr sz="1013" kern="1200">
                          <a:solidFill>
                            <a:schemeClr val="dk1"/>
                          </a:solidFill>
                          <a:latin typeface="Arial"/>
                        </a:defRPr>
                      </a:lvl4pPr>
                      <a:lvl5pPr marL="1028675" algn="l" defTabSz="257168" rtl="0" eaLnBrk="1" latinLnBrk="0" hangingPunct="1">
                        <a:defRPr sz="1013" kern="1200">
                          <a:solidFill>
                            <a:schemeClr val="dk1"/>
                          </a:solidFill>
                          <a:latin typeface="Arial"/>
                        </a:defRPr>
                      </a:lvl5pPr>
                      <a:lvl6pPr marL="1285843" algn="l" defTabSz="257168" rtl="0" eaLnBrk="1" latinLnBrk="0" hangingPunct="1">
                        <a:defRPr sz="1013" kern="1200">
                          <a:solidFill>
                            <a:schemeClr val="dk1"/>
                          </a:solidFill>
                          <a:latin typeface="Arial"/>
                        </a:defRPr>
                      </a:lvl6pPr>
                      <a:lvl7pPr marL="1543012" algn="l" defTabSz="257168" rtl="0" eaLnBrk="1" latinLnBrk="0" hangingPunct="1">
                        <a:defRPr sz="1013" kern="1200">
                          <a:solidFill>
                            <a:schemeClr val="dk1"/>
                          </a:solidFill>
                          <a:latin typeface="Arial"/>
                        </a:defRPr>
                      </a:lvl7pPr>
                      <a:lvl8pPr marL="1800180" algn="l" defTabSz="257168" rtl="0" eaLnBrk="1" latinLnBrk="0" hangingPunct="1">
                        <a:defRPr sz="1013" kern="1200">
                          <a:solidFill>
                            <a:schemeClr val="dk1"/>
                          </a:solidFill>
                          <a:latin typeface="Arial"/>
                        </a:defRPr>
                      </a:lvl8pPr>
                      <a:lvl9pPr marL="2057348" algn="l" defTabSz="257168" rtl="0" eaLnBrk="1" latinLnBrk="0" hangingPunct="1">
                        <a:defRPr sz="1013" kern="1200">
                          <a:solidFill>
                            <a:schemeClr val="dk1"/>
                          </a:solidFill>
                          <a:latin typeface="Arial"/>
                        </a:defRPr>
                      </a:lvl9pPr>
                    </a:lstStyle>
                    <a:p>
                      <a:pPr algn="ctr"/>
                      <a:r>
                        <a:rPr lang="en-US" sz="1200" b="0" dirty="0">
                          <a:solidFill>
                            <a:srgbClr val="000000"/>
                          </a:solidFill>
                          <a:latin typeface="+mn-lt"/>
                        </a:rPr>
                        <a:t>&lt;0.001</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257168" rtl="0" eaLnBrk="1" latinLnBrk="0" hangingPunct="1">
                        <a:defRPr sz="1013" kern="1200">
                          <a:solidFill>
                            <a:schemeClr val="dk1"/>
                          </a:solidFill>
                          <a:latin typeface="Arial"/>
                        </a:defRPr>
                      </a:lvl1pPr>
                      <a:lvl2pPr marL="257168" algn="l" defTabSz="257168" rtl="0" eaLnBrk="1" latinLnBrk="0" hangingPunct="1">
                        <a:defRPr sz="1013" kern="1200">
                          <a:solidFill>
                            <a:schemeClr val="dk1"/>
                          </a:solidFill>
                          <a:latin typeface="Arial"/>
                        </a:defRPr>
                      </a:lvl2pPr>
                      <a:lvl3pPr marL="514337" algn="l" defTabSz="257168" rtl="0" eaLnBrk="1" latinLnBrk="0" hangingPunct="1">
                        <a:defRPr sz="1013" kern="1200">
                          <a:solidFill>
                            <a:schemeClr val="dk1"/>
                          </a:solidFill>
                          <a:latin typeface="Arial"/>
                        </a:defRPr>
                      </a:lvl3pPr>
                      <a:lvl4pPr marL="771506" algn="l" defTabSz="257168" rtl="0" eaLnBrk="1" latinLnBrk="0" hangingPunct="1">
                        <a:defRPr sz="1013" kern="1200">
                          <a:solidFill>
                            <a:schemeClr val="dk1"/>
                          </a:solidFill>
                          <a:latin typeface="Arial"/>
                        </a:defRPr>
                      </a:lvl4pPr>
                      <a:lvl5pPr marL="1028675" algn="l" defTabSz="257168" rtl="0" eaLnBrk="1" latinLnBrk="0" hangingPunct="1">
                        <a:defRPr sz="1013" kern="1200">
                          <a:solidFill>
                            <a:schemeClr val="dk1"/>
                          </a:solidFill>
                          <a:latin typeface="Arial"/>
                        </a:defRPr>
                      </a:lvl5pPr>
                      <a:lvl6pPr marL="1285843" algn="l" defTabSz="257168" rtl="0" eaLnBrk="1" latinLnBrk="0" hangingPunct="1">
                        <a:defRPr sz="1013" kern="1200">
                          <a:solidFill>
                            <a:schemeClr val="dk1"/>
                          </a:solidFill>
                          <a:latin typeface="Arial"/>
                        </a:defRPr>
                      </a:lvl6pPr>
                      <a:lvl7pPr marL="1543012" algn="l" defTabSz="257168" rtl="0" eaLnBrk="1" latinLnBrk="0" hangingPunct="1">
                        <a:defRPr sz="1013" kern="1200">
                          <a:solidFill>
                            <a:schemeClr val="dk1"/>
                          </a:solidFill>
                          <a:latin typeface="Arial"/>
                        </a:defRPr>
                      </a:lvl7pPr>
                      <a:lvl8pPr marL="1800180" algn="l" defTabSz="257168" rtl="0" eaLnBrk="1" latinLnBrk="0" hangingPunct="1">
                        <a:defRPr sz="1013" kern="1200">
                          <a:solidFill>
                            <a:schemeClr val="dk1"/>
                          </a:solidFill>
                          <a:latin typeface="Arial"/>
                        </a:defRPr>
                      </a:lvl8pPr>
                      <a:lvl9pPr marL="2057348" algn="l" defTabSz="257168" rtl="0" eaLnBrk="1" latinLnBrk="0" hangingPunct="1">
                        <a:defRPr sz="1013" kern="1200">
                          <a:solidFill>
                            <a:schemeClr val="dk1"/>
                          </a:solidFill>
                          <a:latin typeface="Arial"/>
                        </a:defRPr>
                      </a:lvl9pPr>
                    </a:lstStyle>
                    <a:p>
                      <a:pPr algn="ctr"/>
                      <a:r>
                        <a:rPr lang="en-US" sz="1200" b="0" dirty="0">
                          <a:solidFill>
                            <a:srgbClr val="000000"/>
                          </a:solidFill>
                          <a:latin typeface="+mn-lt"/>
                        </a:rPr>
                        <a:t>NA</a:t>
                      </a:r>
                      <a:r>
                        <a:rPr lang="en-US" sz="1200" b="0" baseline="30000" dirty="0">
                          <a:solidFill>
                            <a:srgbClr val="000000"/>
                          </a:solidFill>
                          <a:latin typeface="+mn-lt"/>
                        </a:rPr>
                        <a:t>*</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257168" rtl="0" eaLnBrk="1" latinLnBrk="0" hangingPunct="1">
                        <a:defRPr sz="1013" kern="1200">
                          <a:solidFill>
                            <a:schemeClr val="dk1"/>
                          </a:solidFill>
                          <a:latin typeface="Arial"/>
                        </a:defRPr>
                      </a:lvl1pPr>
                      <a:lvl2pPr marL="257168" algn="l" defTabSz="257168" rtl="0" eaLnBrk="1" latinLnBrk="0" hangingPunct="1">
                        <a:defRPr sz="1013" kern="1200">
                          <a:solidFill>
                            <a:schemeClr val="dk1"/>
                          </a:solidFill>
                          <a:latin typeface="Arial"/>
                        </a:defRPr>
                      </a:lvl2pPr>
                      <a:lvl3pPr marL="514337" algn="l" defTabSz="257168" rtl="0" eaLnBrk="1" latinLnBrk="0" hangingPunct="1">
                        <a:defRPr sz="1013" kern="1200">
                          <a:solidFill>
                            <a:schemeClr val="dk1"/>
                          </a:solidFill>
                          <a:latin typeface="Arial"/>
                        </a:defRPr>
                      </a:lvl3pPr>
                      <a:lvl4pPr marL="771506" algn="l" defTabSz="257168" rtl="0" eaLnBrk="1" latinLnBrk="0" hangingPunct="1">
                        <a:defRPr sz="1013" kern="1200">
                          <a:solidFill>
                            <a:schemeClr val="dk1"/>
                          </a:solidFill>
                          <a:latin typeface="Arial"/>
                        </a:defRPr>
                      </a:lvl4pPr>
                      <a:lvl5pPr marL="1028675" algn="l" defTabSz="257168" rtl="0" eaLnBrk="1" latinLnBrk="0" hangingPunct="1">
                        <a:defRPr sz="1013" kern="1200">
                          <a:solidFill>
                            <a:schemeClr val="dk1"/>
                          </a:solidFill>
                          <a:latin typeface="Arial"/>
                        </a:defRPr>
                      </a:lvl5pPr>
                      <a:lvl6pPr marL="1285843" algn="l" defTabSz="257168" rtl="0" eaLnBrk="1" latinLnBrk="0" hangingPunct="1">
                        <a:defRPr sz="1013" kern="1200">
                          <a:solidFill>
                            <a:schemeClr val="dk1"/>
                          </a:solidFill>
                          <a:latin typeface="Arial"/>
                        </a:defRPr>
                      </a:lvl6pPr>
                      <a:lvl7pPr marL="1543012" algn="l" defTabSz="257168" rtl="0" eaLnBrk="1" latinLnBrk="0" hangingPunct="1">
                        <a:defRPr sz="1013" kern="1200">
                          <a:solidFill>
                            <a:schemeClr val="dk1"/>
                          </a:solidFill>
                          <a:latin typeface="Arial"/>
                        </a:defRPr>
                      </a:lvl7pPr>
                      <a:lvl8pPr marL="1800180" algn="l" defTabSz="257168" rtl="0" eaLnBrk="1" latinLnBrk="0" hangingPunct="1">
                        <a:defRPr sz="1013" kern="1200">
                          <a:solidFill>
                            <a:schemeClr val="dk1"/>
                          </a:solidFill>
                          <a:latin typeface="Arial"/>
                        </a:defRPr>
                      </a:lvl8pPr>
                      <a:lvl9pPr marL="2057348" algn="l" defTabSz="257168" rtl="0" eaLnBrk="1" latinLnBrk="0" hangingPunct="1">
                        <a:defRPr sz="1013" kern="1200">
                          <a:solidFill>
                            <a:schemeClr val="dk1"/>
                          </a:solidFill>
                          <a:latin typeface="Arial"/>
                        </a:defRPr>
                      </a:lvl9pPr>
                    </a:lstStyle>
                    <a:p>
                      <a:pPr algn="ctr"/>
                      <a:r>
                        <a:rPr lang="en-US" sz="1200" b="0" dirty="0">
                          <a:solidFill>
                            <a:srgbClr val="000000"/>
                          </a:solidFill>
                          <a:latin typeface="+mn-lt"/>
                        </a:rPr>
                        <a:t>NA</a:t>
                      </a:r>
                      <a:r>
                        <a:rPr lang="en-US" sz="1200" b="0" baseline="30000" dirty="0">
                          <a:solidFill>
                            <a:srgbClr val="000000"/>
                          </a:solidFill>
                          <a:latin typeface="+mn-lt"/>
                        </a:rPr>
                        <a:t>*</a:t>
                      </a:r>
                    </a:p>
                  </a:txBody>
                  <a:tcPr marL="120713" marR="120713"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a:endParaRPr lang="en-US" sz="800" b="0" dirty="0">
                        <a:solidFill>
                          <a:sysClr val="windowText" lastClr="000000"/>
                        </a:solidFill>
                        <a:latin typeface="Arial Narrow" panose="020B0606020202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61590676"/>
                  </a:ext>
                </a:extLst>
              </a:tr>
            </a:tbl>
          </a:graphicData>
        </a:graphic>
      </p:graphicFrame>
      <p:sp>
        <p:nvSpPr>
          <p:cNvPr id="13" name="Rectangle 12">
            <a:extLst>
              <a:ext uri="{FF2B5EF4-FFF2-40B4-BE49-F238E27FC236}">
                <a16:creationId xmlns:a16="http://schemas.microsoft.com/office/drawing/2014/main" id="{68F97623-90B6-3B35-BAEA-5093C741FEEA}"/>
              </a:ext>
            </a:extLst>
          </p:cNvPr>
          <p:cNvSpPr/>
          <p:nvPr/>
        </p:nvSpPr>
        <p:spPr>
          <a:xfrm>
            <a:off x="1241570" y="2101036"/>
            <a:ext cx="478173" cy="40448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−10</a:t>
            </a:r>
          </a:p>
        </p:txBody>
      </p:sp>
      <p:sp>
        <p:nvSpPr>
          <p:cNvPr id="14" name="Rectangle 13">
            <a:extLst>
              <a:ext uri="{FF2B5EF4-FFF2-40B4-BE49-F238E27FC236}">
                <a16:creationId xmlns:a16="http://schemas.microsoft.com/office/drawing/2014/main" id="{E2563B13-FA4A-C17F-9701-8CEE564F72F6}"/>
              </a:ext>
            </a:extLst>
          </p:cNvPr>
          <p:cNvSpPr/>
          <p:nvPr/>
        </p:nvSpPr>
        <p:spPr>
          <a:xfrm>
            <a:off x="1241570" y="2555440"/>
            <a:ext cx="478173" cy="40448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−20</a:t>
            </a:r>
          </a:p>
        </p:txBody>
      </p:sp>
      <p:sp>
        <p:nvSpPr>
          <p:cNvPr id="15" name="Rectangle 14">
            <a:extLst>
              <a:ext uri="{FF2B5EF4-FFF2-40B4-BE49-F238E27FC236}">
                <a16:creationId xmlns:a16="http://schemas.microsoft.com/office/drawing/2014/main" id="{0A859E0E-9CF4-85E5-38E4-4EF3EDA02078}"/>
              </a:ext>
            </a:extLst>
          </p:cNvPr>
          <p:cNvSpPr/>
          <p:nvPr/>
        </p:nvSpPr>
        <p:spPr>
          <a:xfrm>
            <a:off x="1241570" y="3009844"/>
            <a:ext cx="478173" cy="40448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−30</a:t>
            </a:r>
          </a:p>
        </p:txBody>
      </p:sp>
      <p:sp>
        <p:nvSpPr>
          <p:cNvPr id="16" name="Rectangle 15">
            <a:extLst>
              <a:ext uri="{FF2B5EF4-FFF2-40B4-BE49-F238E27FC236}">
                <a16:creationId xmlns:a16="http://schemas.microsoft.com/office/drawing/2014/main" id="{21B5F82E-6181-83E2-9483-DF607A440FA2}"/>
              </a:ext>
            </a:extLst>
          </p:cNvPr>
          <p:cNvSpPr/>
          <p:nvPr/>
        </p:nvSpPr>
        <p:spPr>
          <a:xfrm>
            <a:off x="1241570" y="3464248"/>
            <a:ext cx="478173" cy="40448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−40</a:t>
            </a:r>
          </a:p>
        </p:txBody>
      </p:sp>
      <p:sp>
        <p:nvSpPr>
          <p:cNvPr id="17" name="Rectangle 16">
            <a:extLst>
              <a:ext uri="{FF2B5EF4-FFF2-40B4-BE49-F238E27FC236}">
                <a16:creationId xmlns:a16="http://schemas.microsoft.com/office/drawing/2014/main" id="{5794CFCE-1AB3-D0DC-63BD-A7545364D19A}"/>
              </a:ext>
            </a:extLst>
          </p:cNvPr>
          <p:cNvSpPr/>
          <p:nvPr/>
        </p:nvSpPr>
        <p:spPr>
          <a:xfrm>
            <a:off x="1241570" y="3918652"/>
            <a:ext cx="478173" cy="40448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−50</a:t>
            </a:r>
          </a:p>
        </p:txBody>
      </p:sp>
      <p:sp>
        <p:nvSpPr>
          <p:cNvPr id="18" name="Rectangle 17">
            <a:extLst>
              <a:ext uri="{FF2B5EF4-FFF2-40B4-BE49-F238E27FC236}">
                <a16:creationId xmlns:a16="http://schemas.microsoft.com/office/drawing/2014/main" id="{9D872E19-C451-430B-401B-00961FBBCEAE}"/>
              </a:ext>
            </a:extLst>
          </p:cNvPr>
          <p:cNvSpPr/>
          <p:nvPr/>
        </p:nvSpPr>
        <p:spPr>
          <a:xfrm>
            <a:off x="1241570" y="4373056"/>
            <a:ext cx="478173" cy="40448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−60</a:t>
            </a:r>
          </a:p>
        </p:txBody>
      </p:sp>
      <p:sp>
        <p:nvSpPr>
          <p:cNvPr id="20" name="TextBox 19">
            <a:extLst>
              <a:ext uri="{FF2B5EF4-FFF2-40B4-BE49-F238E27FC236}">
                <a16:creationId xmlns:a16="http://schemas.microsoft.com/office/drawing/2014/main" id="{57E49716-42CB-13C4-1ACD-966B020092D2}"/>
              </a:ext>
            </a:extLst>
          </p:cNvPr>
          <p:cNvSpPr txBox="1"/>
          <p:nvPr/>
        </p:nvSpPr>
        <p:spPr>
          <a:xfrm>
            <a:off x="335562" y="5442035"/>
            <a:ext cx="9973451" cy="1017844"/>
          </a:xfrm>
          <a:prstGeom prst="rect">
            <a:avLst/>
          </a:prstGeom>
          <a:noFill/>
        </p:spPr>
        <p:txBody>
          <a:bodyPr wrap="square" lIns="90000" tIns="46800" rIns="90000" bIns="46800" rtlCol="0" anchor="b" anchorCtr="0">
            <a:spAutoFit/>
          </a:bodyPr>
          <a:lstStyle>
            <a:defPPr>
              <a:defRPr lang="en-US"/>
            </a:defPPr>
            <a:lvl1pPr>
              <a:defRPr sz="800">
                <a:solidFill>
                  <a:srgbClr val="000000"/>
                </a:solidFill>
              </a:defRPr>
            </a:lvl1pPr>
          </a:lstStyle>
          <a:p>
            <a:pPr marL="0" marR="0" lvl="0" indent="0" algn="l" defTabSz="914400" rtl="0" eaLnBrk="1" fontAlgn="auto" latinLnBrk="0" hangingPunct="1">
              <a:spcBef>
                <a:spcPts val="0"/>
              </a:spcBef>
              <a:buClrTx/>
              <a:buSzTx/>
              <a:buFontTx/>
              <a:buNone/>
              <a:tabLst/>
              <a:defRPr/>
            </a:pPr>
            <a:r>
              <a:rPr kumimoji="0" lang="en-US"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Statistical analysis was not applicable </a:t>
            </a:r>
            <a:r>
              <a:rPr lang="en-US" sz="1200" dirty="0">
                <a:solidFill>
                  <a:srgbClr val="323232"/>
                </a:solidFill>
                <a:latin typeface="Calibri" panose="020F0502020204030204" pitchFamily="34" charset="0"/>
                <a:ea typeface="Calibri" panose="020F0502020204030204" pitchFamily="34" charset="0"/>
                <a:cs typeface="Calibri" panose="020F0502020204030204" pitchFamily="34" charset="0"/>
              </a:rPr>
              <a:t>as</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the hierarchical testing was terminated with a previous outcome (patients who met US apheresis eligibility criteria) that did not meet the cut-off for statistical significance</a:t>
            </a:r>
            <a:b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ApoB, apolipoprotein B; CI, confidence interval; HDL-C, high-density lipoprotein cholesterol; Lp(a), lipoprotein a; LS, least squares; NA, not applicable; TC, total cholesterol; TG, triglycerides</a:t>
            </a:r>
            <a:br>
              <a:rPr kumimoji="0" lang="en-US" sz="11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Raal FJ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N Engl J Med</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2020;383:711–20 </a:t>
            </a:r>
            <a:endParaRPr kumimoji="0" lang="en-US" sz="11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3" name="Slide Number Placeholder 4">
            <a:extLst>
              <a:ext uri="{FF2B5EF4-FFF2-40B4-BE49-F238E27FC236}">
                <a16:creationId xmlns:a16="http://schemas.microsoft.com/office/drawing/2014/main" id="{41AF54C2-3978-80C9-A180-59867C314D6E}"/>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40</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99732635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E976CF-1E6D-66C6-2E0B-83F5840834B0}"/>
              </a:ext>
            </a:extLst>
          </p:cNvPr>
          <p:cNvSpPr>
            <a:spLocks noGrp="1"/>
          </p:cNvSpPr>
          <p:nvPr>
            <p:ph type="title"/>
          </p:nvPr>
        </p:nvSpPr>
        <p:spPr/>
        <p:txBody>
          <a:bodyPr/>
          <a:lstStyle/>
          <a:p>
            <a:r>
              <a:rPr lang="en-GB" dirty="0"/>
              <a:t>ELIPSE HoFH OLTP: M</a:t>
            </a:r>
            <a:r>
              <a:rPr lang="en-US" dirty="0" err="1"/>
              <a:t>ean</a:t>
            </a:r>
            <a:r>
              <a:rPr lang="en-US" dirty="0"/>
              <a:t> percentage change in LDL-C</a:t>
            </a:r>
            <a:r>
              <a:rPr lang="en-GB" dirty="0"/>
              <a:t> to Week 48</a:t>
            </a:r>
            <a:r>
              <a:rPr lang="en-GB" baseline="30000" dirty="0"/>
              <a:t>*</a:t>
            </a:r>
          </a:p>
        </p:txBody>
      </p:sp>
      <p:sp>
        <p:nvSpPr>
          <p:cNvPr id="11" name="Footer Placeholder 3">
            <a:extLst>
              <a:ext uri="{FF2B5EF4-FFF2-40B4-BE49-F238E27FC236}">
                <a16:creationId xmlns:a16="http://schemas.microsoft.com/office/drawing/2014/main" id="{297FB2E4-EE1E-5454-6166-FD4D9ACF119E}"/>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7" name="Rectangle 6">
            <a:extLst>
              <a:ext uri="{FF2B5EF4-FFF2-40B4-BE49-F238E27FC236}">
                <a16:creationId xmlns:a16="http://schemas.microsoft.com/office/drawing/2014/main" id="{7F77E741-0747-A404-D81F-0D1FF4E495CC}"/>
              </a:ext>
            </a:extLst>
          </p:cNvPr>
          <p:cNvSpPr/>
          <p:nvPr/>
        </p:nvSpPr>
        <p:spPr>
          <a:xfrm>
            <a:off x="9065920" y="1408079"/>
            <a:ext cx="2926476" cy="3464710"/>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R="0" lvl="0" algn="l" defTabSz="685784" rtl="0" eaLnBrk="1" fontAlgn="auto" latinLnBrk="0" hangingPunct="1">
              <a:lnSpc>
                <a:spcPct val="90000"/>
              </a:lnSpc>
              <a:spcBef>
                <a:spcPts val="400"/>
              </a:spcBef>
              <a:spcAft>
                <a:spcPts val="450"/>
              </a:spcAft>
              <a:buClrTx/>
              <a:buSzTx/>
              <a:tabLst/>
              <a:defRPr/>
            </a:pP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From baseline to Week 48 (end of OLTP), </a:t>
            </a:r>
            <a:r>
              <a:rPr kumimoji="0" lang="en-US" sz="18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reduced mean LDL-C by </a:t>
            </a:r>
            <a:br>
              <a:rPr kumimoji="0" lang="en-US" sz="18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8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46.3% </a:t>
            </a: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(mean reduction, </a:t>
            </a:r>
            <a:b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3.5 ± 3.0 mmol/L </a:t>
            </a:r>
            <a:b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[134.3 ± 117.3 mg/dL])</a:t>
            </a:r>
          </a:p>
        </p:txBody>
      </p:sp>
      <p:sp>
        <p:nvSpPr>
          <p:cNvPr id="10" name="TextBox 9">
            <a:extLst>
              <a:ext uri="{FF2B5EF4-FFF2-40B4-BE49-F238E27FC236}">
                <a16:creationId xmlns:a16="http://schemas.microsoft.com/office/drawing/2014/main" id="{90844612-B9A5-4DBB-B94B-D930C4530A87}"/>
              </a:ext>
            </a:extLst>
          </p:cNvPr>
          <p:cNvSpPr txBox="1"/>
          <p:nvPr/>
        </p:nvSpPr>
        <p:spPr>
          <a:xfrm flipH="1">
            <a:off x="335995" y="5627321"/>
            <a:ext cx="8727276" cy="833178"/>
          </a:xfrm>
          <a:prstGeom prst="rect">
            <a:avLst/>
          </a:prstGeom>
          <a:noFill/>
        </p:spPr>
        <p:txBody>
          <a:bodyPr wrap="square" lIns="90000" tIns="46800" rIns="90000" bIns="4680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Week 48, LDL-C data were available for 19 patients with null–null variants and 39 patients with non-null variants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DB, double blind; DBTP, double-blind treatment period; </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HoFH, homozygous familial </a:t>
            </a:r>
            <a:r>
              <a:rPr kumimoji="0" lang="en-US"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hypercholesterolaemia</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IV, intravenous; LDL-C, low-density lipoprotein cholesterol; OL, open label; OLTP, open-label treatment period; Q4W, once every 4 weeks; SE, standard error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Raal FJ </a:t>
            </a:r>
            <a:r>
              <a:rPr kumimoji="0" lang="en-GB"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JACC Advances </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2023;2:100648</a:t>
            </a:r>
          </a:p>
        </p:txBody>
      </p:sp>
      <p:sp>
        <p:nvSpPr>
          <p:cNvPr id="95" name="Freeform: Shape 94">
            <a:extLst>
              <a:ext uri="{FF2B5EF4-FFF2-40B4-BE49-F238E27FC236}">
                <a16:creationId xmlns:a16="http://schemas.microsoft.com/office/drawing/2014/main" id="{1D960BFB-0556-F1D7-314A-69798CA49094}"/>
              </a:ext>
            </a:extLst>
          </p:cNvPr>
          <p:cNvSpPr/>
          <p:nvPr/>
        </p:nvSpPr>
        <p:spPr>
          <a:xfrm>
            <a:off x="5332369" y="1688874"/>
            <a:ext cx="3016483" cy="2100674"/>
          </a:xfrm>
          <a:custGeom>
            <a:avLst/>
            <a:gdLst>
              <a:gd name="connsiteX0" fmla="*/ 0 w 2116081"/>
              <a:gd name="connsiteY0" fmla="*/ 0 h 1870671"/>
              <a:gd name="connsiteX1" fmla="*/ 2116082 w 2116081"/>
              <a:gd name="connsiteY1" fmla="*/ 0 h 1870671"/>
              <a:gd name="connsiteX2" fmla="*/ 2116082 w 2116081"/>
              <a:gd name="connsiteY2" fmla="*/ 1870672 h 1870671"/>
              <a:gd name="connsiteX3" fmla="*/ 0 w 2116081"/>
              <a:gd name="connsiteY3" fmla="*/ 1870672 h 1870671"/>
            </a:gdLst>
            <a:ahLst/>
            <a:cxnLst>
              <a:cxn ang="0">
                <a:pos x="connsiteX0" y="connsiteY0"/>
              </a:cxn>
              <a:cxn ang="0">
                <a:pos x="connsiteX1" y="connsiteY1"/>
              </a:cxn>
              <a:cxn ang="0">
                <a:pos x="connsiteX2" y="connsiteY2"/>
              </a:cxn>
              <a:cxn ang="0">
                <a:pos x="connsiteX3" y="connsiteY3"/>
              </a:cxn>
            </a:cxnLst>
            <a:rect l="l" t="t" r="r" b="b"/>
            <a:pathLst>
              <a:path w="2116081" h="1870671">
                <a:moveTo>
                  <a:pt x="0" y="0"/>
                </a:moveTo>
                <a:lnTo>
                  <a:pt x="2116082" y="0"/>
                </a:lnTo>
                <a:lnTo>
                  <a:pt x="2116082" y="1870672"/>
                </a:lnTo>
                <a:lnTo>
                  <a:pt x="0" y="1870672"/>
                </a:lnTo>
                <a:close/>
              </a:path>
            </a:pathLst>
          </a:custGeom>
          <a:solidFill>
            <a:schemeClr val="accent6">
              <a:alpha val="20000"/>
            </a:schemeClr>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96" name="Freeform: Shape 95">
            <a:extLst>
              <a:ext uri="{FF2B5EF4-FFF2-40B4-BE49-F238E27FC236}">
                <a16:creationId xmlns:a16="http://schemas.microsoft.com/office/drawing/2014/main" id="{9D212F73-B63D-B644-FD62-787B8E099B86}"/>
              </a:ext>
            </a:extLst>
          </p:cNvPr>
          <p:cNvSpPr/>
          <p:nvPr/>
        </p:nvSpPr>
        <p:spPr>
          <a:xfrm>
            <a:off x="2379473" y="2222186"/>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4"/>
                  <a:pt x="56844" y="73239"/>
                  <a:pt x="36619" y="73239"/>
                </a:cubicBezTo>
                <a:cubicBezTo>
                  <a:pt x="16395" y="73239"/>
                  <a:pt x="0" y="56844"/>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97" name="Freeform: Shape 96">
            <a:extLst>
              <a:ext uri="{FF2B5EF4-FFF2-40B4-BE49-F238E27FC236}">
                <a16:creationId xmlns:a16="http://schemas.microsoft.com/office/drawing/2014/main" id="{C40B4A92-968C-D9AE-1ECB-06205C6F3DB3}"/>
              </a:ext>
            </a:extLst>
          </p:cNvPr>
          <p:cNvSpPr/>
          <p:nvPr/>
        </p:nvSpPr>
        <p:spPr>
          <a:xfrm>
            <a:off x="2613302" y="2129366"/>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4"/>
                  <a:pt x="56844" y="73239"/>
                  <a:pt x="36619" y="73239"/>
                </a:cubicBezTo>
                <a:cubicBezTo>
                  <a:pt x="16395" y="73239"/>
                  <a:pt x="0" y="56844"/>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98" name="Freeform: Shape 97">
            <a:extLst>
              <a:ext uri="{FF2B5EF4-FFF2-40B4-BE49-F238E27FC236}">
                <a16:creationId xmlns:a16="http://schemas.microsoft.com/office/drawing/2014/main" id="{B9ED7AFC-C44D-12D8-5A47-AE7226D45E1B}"/>
              </a:ext>
            </a:extLst>
          </p:cNvPr>
          <p:cNvSpPr/>
          <p:nvPr/>
        </p:nvSpPr>
        <p:spPr>
          <a:xfrm>
            <a:off x="2854652" y="2008033"/>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4"/>
                  <a:pt x="56844" y="73239"/>
                  <a:pt x="36619" y="73239"/>
                </a:cubicBezTo>
                <a:cubicBezTo>
                  <a:pt x="16395" y="73239"/>
                  <a:pt x="0" y="56844"/>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99" name="Freeform: Shape 98">
            <a:extLst>
              <a:ext uri="{FF2B5EF4-FFF2-40B4-BE49-F238E27FC236}">
                <a16:creationId xmlns:a16="http://schemas.microsoft.com/office/drawing/2014/main" id="{81D28E62-D3E9-32E5-CC8F-2E6D281427D1}"/>
              </a:ext>
            </a:extLst>
          </p:cNvPr>
          <p:cNvSpPr/>
          <p:nvPr/>
        </p:nvSpPr>
        <p:spPr>
          <a:xfrm>
            <a:off x="3340894" y="2153820"/>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4"/>
                  <a:pt x="56844" y="73239"/>
                  <a:pt x="36619" y="73239"/>
                </a:cubicBezTo>
                <a:cubicBezTo>
                  <a:pt x="16395" y="73239"/>
                  <a:pt x="0" y="56844"/>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0" name="Freeform: Shape 99">
            <a:extLst>
              <a:ext uri="{FF2B5EF4-FFF2-40B4-BE49-F238E27FC236}">
                <a16:creationId xmlns:a16="http://schemas.microsoft.com/office/drawing/2014/main" id="{2F6E6AAD-1389-B38F-3CC0-8EB4D845CF08}"/>
              </a:ext>
            </a:extLst>
          </p:cNvPr>
          <p:cNvSpPr/>
          <p:nvPr/>
        </p:nvSpPr>
        <p:spPr>
          <a:xfrm>
            <a:off x="3827028" y="2041116"/>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4"/>
                  <a:pt x="56843" y="73239"/>
                  <a:pt x="36619" y="73239"/>
                </a:cubicBezTo>
                <a:cubicBezTo>
                  <a:pt x="16395" y="73239"/>
                  <a:pt x="0" y="56844"/>
                  <a:pt x="0" y="36619"/>
                </a:cubicBezTo>
                <a:cubicBezTo>
                  <a:pt x="0" y="16395"/>
                  <a:pt x="16395" y="0"/>
                  <a:pt x="36619" y="0"/>
                </a:cubicBezTo>
                <a:cubicBezTo>
                  <a:pt x="56843"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1" name="Freeform: Shape 100">
            <a:extLst>
              <a:ext uri="{FF2B5EF4-FFF2-40B4-BE49-F238E27FC236}">
                <a16:creationId xmlns:a16="http://schemas.microsoft.com/office/drawing/2014/main" id="{9F971507-4C7C-AF02-67AD-E8C01B8B88E6}"/>
              </a:ext>
            </a:extLst>
          </p:cNvPr>
          <p:cNvSpPr/>
          <p:nvPr/>
        </p:nvSpPr>
        <p:spPr>
          <a:xfrm>
            <a:off x="4313270" y="2013278"/>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4"/>
                  <a:pt x="56844" y="73239"/>
                  <a:pt x="36619" y="73239"/>
                </a:cubicBezTo>
                <a:cubicBezTo>
                  <a:pt x="16395" y="73239"/>
                  <a:pt x="0" y="56844"/>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2" name="Freeform: Shape 101">
            <a:extLst>
              <a:ext uri="{FF2B5EF4-FFF2-40B4-BE49-F238E27FC236}">
                <a16:creationId xmlns:a16="http://schemas.microsoft.com/office/drawing/2014/main" id="{FF6A6AEF-AE94-6B2B-2E58-E72B27BC07DF}"/>
              </a:ext>
            </a:extLst>
          </p:cNvPr>
          <p:cNvSpPr/>
          <p:nvPr/>
        </p:nvSpPr>
        <p:spPr>
          <a:xfrm>
            <a:off x="4801124" y="1973595"/>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4"/>
                  <a:pt x="56844" y="73239"/>
                  <a:pt x="36619" y="73239"/>
                </a:cubicBezTo>
                <a:cubicBezTo>
                  <a:pt x="16395" y="73239"/>
                  <a:pt x="0" y="56844"/>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3" name="Freeform: Shape 102">
            <a:extLst>
              <a:ext uri="{FF2B5EF4-FFF2-40B4-BE49-F238E27FC236}">
                <a16:creationId xmlns:a16="http://schemas.microsoft.com/office/drawing/2014/main" id="{AB35F790-29CD-80A1-4282-6A469F0EBE35}"/>
              </a:ext>
            </a:extLst>
          </p:cNvPr>
          <p:cNvSpPr/>
          <p:nvPr/>
        </p:nvSpPr>
        <p:spPr>
          <a:xfrm>
            <a:off x="5285647" y="2217363"/>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4"/>
                  <a:pt x="56844" y="73239"/>
                  <a:pt x="36619" y="73239"/>
                </a:cubicBezTo>
                <a:cubicBezTo>
                  <a:pt x="16395" y="73239"/>
                  <a:pt x="0" y="56844"/>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4" name="Freeform: Shape 103">
            <a:extLst>
              <a:ext uri="{FF2B5EF4-FFF2-40B4-BE49-F238E27FC236}">
                <a16:creationId xmlns:a16="http://schemas.microsoft.com/office/drawing/2014/main" id="{B4B961FB-10F6-1FC7-5215-5CA7A2840698}"/>
              </a:ext>
            </a:extLst>
          </p:cNvPr>
          <p:cNvSpPr/>
          <p:nvPr/>
        </p:nvSpPr>
        <p:spPr>
          <a:xfrm>
            <a:off x="5770063" y="3255052"/>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4"/>
                  <a:pt x="56844" y="73239"/>
                  <a:pt x="36619" y="73239"/>
                </a:cubicBezTo>
                <a:cubicBezTo>
                  <a:pt x="16395" y="73239"/>
                  <a:pt x="0" y="56844"/>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5" name="Freeform: Shape 104">
            <a:extLst>
              <a:ext uri="{FF2B5EF4-FFF2-40B4-BE49-F238E27FC236}">
                <a16:creationId xmlns:a16="http://schemas.microsoft.com/office/drawing/2014/main" id="{9746BBA5-635C-901B-A461-CFD5A1F37773}"/>
              </a:ext>
            </a:extLst>
          </p:cNvPr>
          <p:cNvSpPr/>
          <p:nvPr/>
        </p:nvSpPr>
        <p:spPr>
          <a:xfrm>
            <a:off x="6256304" y="3314703"/>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3"/>
                  <a:pt x="56843" y="73239"/>
                  <a:pt x="36619" y="73239"/>
                </a:cubicBezTo>
                <a:cubicBezTo>
                  <a:pt x="16395" y="73239"/>
                  <a:pt x="0" y="56843"/>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6" name="Freeform: Shape 105">
            <a:extLst>
              <a:ext uri="{FF2B5EF4-FFF2-40B4-BE49-F238E27FC236}">
                <a16:creationId xmlns:a16="http://schemas.microsoft.com/office/drawing/2014/main" id="{DBE1D942-3629-3D6A-B5BC-C3DBAF078C23}"/>
              </a:ext>
            </a:extLst>
          </p:cNvPr>
          <p:cNvSpPr/>
          <p:nvPr/>
        </p:nvSpPr>
        <p:spPr>
          <a:xfrm>
            <a:off x="6739109" y="3384931"/>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3"/>
                  <a:pt x="56844" y="73239"/>
                  <a:pt x="36619" y="73239"/>
                </a:cubicBezTo>
                <a:cubicBezTo>
                  <a:pt x="16395" y="73239"/>
                  <a:pt x="0" y="56843"/>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7" name="Freeform: Shape 106">
            <a:extLst>
              <a:ext uri="{FF2B5EF4-FFF2-40B4-BE49-F238E27FC236}">
                <a16:creationId xmlns:a16="http://schemas.microsoft.com/office/drawing/2014/main" id="{9D4392FE-CC92-9288-9B63-071D35E1C06D}"/>
              </a:ext>
            </a:extLst>
          </p:cNvPr>
          <p:cNvSpPr/>
          <p:nvPr/>
        </p:nvSpPr>
        <p:spPr>
          <a:xfrm>
            <a:off x="7228680" y="3400839"/>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4"/>
                  <a:pt x="56843" y="73239"/>
                  <a:pt x="36619" y="73239"/>
                </a:cubicBezTo>
                <a:cubicBezTo>
                  <a:pt x="16395" y="73239"/>
                  <a:pt x="0" y="56844"/>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8" name="Freeform: Shape 107">
            <a:extLst>
              <a:ext uri="{FF2B5EF4-FFF2-40B4-BE49-F238E27FC236}">
                <a16:creationId xmlns:a16="http://schemas.microsoft.com/office/drawing/2014/main" id="{C65DE323-595A-9533-0B55-1638E8ABB930}"/>
              </a:ext>
            </a:extLst>
          </p:cNvPr>
          <p:cNvSpPr/>
          <p:nvPr/>
        </p:nvSpPr>
        <p:spPr>
          <a:xfrm>
            <a:off x="7709767" y="3567779"/>
            <a:ext cx="104401" cy="82243"/>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3"/>
                  <a:pt x="56844" y="73239"/>
                  <a:pt x="36619" y="73239"/>
                </a:cubicBezTo>
                <a:cubicBezTo>
                  <a:pt x="16395" y="73239"/>
                  <a:pt x="0" y="56843"/>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9" name="Freeform: Shape 108">
            <a:extLst>
              <a:ext uri="{FF2B5EF4-FFF2-40B4-BE49-F238E27FC236}">
                <a16:creationId xmlns:a16="http://schemas.microsoft.com/office/drawing/2014/main" id="{DD4E2D53-837A-0CF1-5BB8-199A48C5CD6A}"/>
              </a:ext>
            </a:extLst>
          </p:cNvPr>
          <p:cNvSpPr/>
          <p:nvPr/>
        </p:nvSpPr>
        <p:spPr>
          <a:xfrm>
            <a:off x="8202669" y="3541296"/>
            <a:ext cx="104401" cy="82243"/>
          </a:xfrm>
          <a:custGeom>
            <a:avLst/>
            <a:gdLst>
              <a:gd name="connsiteX0" fmla="*/ 73239 w 73238"/>
              <a:gd name="connsiteY0" fmla="*/ 36619 h 73238"/>
              <a:gd name="connsiteX1" fmla="*/ 36620 w 73238"/>
              <a:gd name="connsiteY1" fmla="*/ 73238 h 73238"/>
              <a:gd name="connsiteX2" fmla="*/ 0 w 73238"/>
              <a:gd name="connsiteY2" fmla="*/ 36619 h 73238"/>
              <a:gd name="connsiteX3" fmla="*/ 36620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3"/>
                  <a:pt x="56844" y="73238"/>
                  <a:pt x="36620" y="73238"/>
                </a:cubicBezTo>
                <a:cubicBezTo>
                  <a:pt x="16395" y="73238"/>
                  <a:pt x="0" y="56843"/>
                  <a:pt x="0" y="36619"/>
                </a:cubicBezTo>
                <a:cubicBezTo>
                  <a:pt x="0" y="16395"/>
                  <a:pt x="16395" y="0"/>
                  <a:pt x="36620"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110" name="Graphic 92">
            <a:extLst>
              <a:ext uri="{FF2B5EF4-FFF2-40B4-BE49-F238E27FC236}">
                <a16:creationId xmlns:a16="http://schemas.microsoft.com/office/drawing/2014/main" id="{0EDD348C-9920-B25E-F055-77AE8A369607}"/>
              </a:ext>
            </a:extLst>
          </p:cNvPr>
          <p:cNvGrpSpPr/>
          <p:nvPr/>
        </p:nvGrpSpPr>
        <p:grpSpPr>
          <a:xfrm>
            <a:off x="2621895" y="2056515"/>
            <a:ext cx="87215" cy="259760"/>
            <a:chOff x="2075568" y="2719758"/>
            <a:chExt cx="61182" cy="231319"/>
          </a:xfrm>
        </p:grpSpPr>
        <p:sp>
          <p:nvSpPr>
            <p:cNvPr id="111" name="Freeform: Shape 110">
              <a:extLst>
                <a:ext uri="{FF2B5EF4-FFF2-40B4-BE49-F238E27FC236}">
                  <a16:creationId xmlns:a16="http://schemas.microsoft.com/office/drawing/2014/main" id="{C0D0B2AA-A406-0FFD-DCCA-D9DD9F0ACC4E}"/>
                </a:ext>
              </a:extLst>
            </p:cNvPr>
            <p:cNvSpPr/>
            <p:nvPr/>
          </p:nvSpPr>
          <p:spPr>
            <a:xfrm>
              <a:off x="2106160" y="2719758"/>
              <a:ext cx="7534" cy="231319"/>
            </a:xfrm>
            <a:custGeom>
              <a:avLst/>
              <a:gdLst>
                <a:gd name="connsiteX0" fmla="*/ 0 w 7534"/>
                <a:gd name="connsiteY0" fmla="*/ 0 h 231319"/>
                <a:gd name="connsiteX1" fmla="*/ 0 w 7534"/>
                <a:gd name="connsiteY1" fmla="*/ 231319 h 231319"/>
              </a:gdLst>
              <a:ahLst/>
              <a:cxnLst>
                <a:cxn ang="0">
                  <a:pos x="connsiteX0" y="connsiteY0"/>
                </a:cxn>
                <a:cxn ang="0">
                  <a:pos x="connsiteX1" y="connsiteY1"/>
                </a:cxn>
              </a:cxnLst>
              <a:rect l="l" t="t" r="r" b="b"/>
              <a:pathLst>
                <a:path w="7534" h="231319">
                  <a:moveTo>
                    <a:pt x="0" y="0"/>
                  </a:moveTo>
                  <a:lnTo>
                    <a:pt x="0" y="231319"/>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2" name="Freeform: Shape 111">
              <a:extLst>
                <a:ext uri="{FF2B5EF4-FFF2-40B4-BE49-F238E27FC236}">
                  <a16:creationId xmlns:a16="http://schemas.microsoft.com/office/drawing/2014/main" id="{8185E018-1F62-E873-AC72-09174C8D5A05}"/>
                </a:ext>
              </a:extLst>
            </p:cNvPr>
            <p:cNvSpPr/>
            <p:nvPr/>
          </p:nvSpPr>
          <p:spPr>
            <a:xfrm>
              <a:off x="2075568" y="2719758"/>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3" name="Freeform: Shape 112">
              <a:extLst>
                <a:ext uri="{FF2B5EF4-FFF2-40B4-BE49-F238E27FC236}">
                  <a16:creationId xmlns:a16="http://schemas.microsoft.com/office/drawing/2014/main" id="{6AB680EB-BB6A-C75D-B2CF-D1A09DB87600}"/>
                </a:ext>
              </a:extLst>
            </p:cNvPr>
            <p:cNvSpPr/>
            <p:nvPr/>
          </p:nvSpPr>
          <p:spPr>
            <a:xfrm>
              <a:off x="2075568" y="2951077"/>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14" name="Graphic 92">
            <a:extLst>
              <a:ext uri="{FF2B5EF4-FFF2-40B4-BE49-F238E27FC236}">
                <a16:creationId xmlns:a16="http://schemas.microsoft.com/office/drawing/2014/main" id="{BE0618FB-5673-AE37-76D1-35A2A384F179}"/>
              </a:ext>
            </a:extLst>
          </p:cNvPr>
          <p:cNvGrpSpPr/>
          <p:nvPr/>
        </p:nvGrpSpPr>
        <p:grpSpPr>
          <a:xfrm>
            <a:off x="2863352" y="1904128"/>
            <a:ext cx="87108" cy="290220"/>
            <a:chOff x="2244951" y="2584056"/>
            <a:chExt cx="61107" cy="258444"/>
          </a:xfrm>
        </p:grpSpPr>
        <p:sp>
          <p:nvSpPr>
            <p:cNvPr id="115" name="Freeform: Shape 114">
              <a:extLst>
                <a:ext uri="{FF2B5EF4-FFF2-40B4-BE49-F238E27FC236}">
                  <a16:creationId xmlns:a16="http://schemas.microsoft.com/office/drawing/2014/main" id="{8C7A88FA-7AF7-04FA-24E5-DDB0338B4ED9}"/>
                </a:ext>
              </a:extLst>
            </p:cNvPr>
            <p:cNvSpPr/>
            <p:nvPr/>
          </p:nvSpPr>
          <p:spPr>
            <a:xfrm>
              <a:off x="2275467" y="2584056"/>
              <a:ext cx="7534" cy="258444"/>
            </a:xfrm>
            <a:custGeom>
              <a:avLst/>
              <a:gdLst>
                <a:gd name="connsiteX0" fmla="*/ 0 w 7534"/>
                <a:gd name="connsiteY0" fmla="*/ 0 h 258444"/>
                <a:gd name="connsiteX1" fmla="*/ 0 w 7534"/>
                <a:gd name="connsiteY1" fmla="*/ 258445 h 258444"/>
              </a:gdLst>
              <a:ahLst/>
              <a:cxnLst>
                <a:cxn ang="0">
                  <a:pos x="connsiteX0" y="connsiteY0"/>
                </a:cxn>
                <a:cxn ang="0">
                  <a:pos x="connsiteX1" y="connsiteY1"/>
                </a:cxn>
              </a:cxnLst>
              <a:rect l="l" t="t" r="r" b="b"/>
              <a:pathLst>
                <a:path w="7534" h="258444">
                  <a:moveTo>
                    <a:pt x="0" y="0"/>
                  </a:moveTo>
                  <a:lnTo>
                    <a:pt x="0" y="258445"/>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6" name="Freeform: Shape 115">
              <a:extLst>
                <a:ext uri="{FF2B5EF4-FFF2-40B4-BE49-F238E27FC236}">
                  <a16:creationId xmlns:a16="http://schemas.microsoft.com/office/drawing/2014/main" id="{ADC78741-78F2-5C1A-2DB5-BD24D445787E}"/>
                </a:ext>
              </a:extLst>
            </p:cNvPr>
            <p:cNvSpPr/>
            <p:nvPr/>
          </p:nvSpPr>
          <p:spPr>
            <a:xfrm>
              <a:off x="2244951" y="2584056"/>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7" name="Freeform: Shape 116">
              <a:extLst>
                <a:ext uri="{FF2B5EF4-FFF2-40B4-BE49-F238E27FC236}">
                  <a16:creationId xmlns:a16="http://schemas.microsoft.com/office/drawing/2014/main" id="{29E72CD9-E831-6E1E-855E-3C1AEB1F0625}"/>
                </a:ext>
              </a:extLst>
            </p:cNvPr>
            <p:cNvSpPr/>
            <p:nvPr/>
          </p:nvSpPr>
          <p:spPr>
            <a:xfrm>
              <a:off x="2244951" y="2842501"/>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18" name="Graphic 92">
            <a:extLst>
              <a:ext uri="{FF2B5EF4-FFF2-40B4-BE49-F238E27FC236}">
                <a16:creationId xmlns:a16="http://schemas.microsoft.com/office/drawing/2014/main" id="{E58E638B-390C-BEFA-2E66-3BACB561A788}"/>
              </a:ext>
            </a:extLst>
          </p:cNvPr>
          <p:cNvGrpSpPr/>
          <p:nvPr/>
        </p:nvGrpSpPr>
        <p:grpSpPr>
          <a:xfrm>
            <a:off x="3349487" y="2040608"/>
            <a:ext cx="87215" cy="302236"/>
            <a:chOff x="2585978" y="2705593"/>
            <a:chExt cx="61182" cy="269144"/>
          </a:xfrm>
        </p:grpSpPr>
        <p:sp>
          <p:nvSpPr>
            <p:cNvPr id="119" name="Freeform: Shape 118">
              <a:extLst>
                <a:ext uri="{FF2B5EF4-FFF2-40B4-BE49-F238E27FC236}">
                  <a16:creationId xmlns:a16="http://schemas.microsoft.com/office/drawing/2014/main" id="{57C7388D-263F-319B-57C8-626CAA168520}"/>
                </a:ext>
              </a:extLst>
            </p:cNvPr>
            <p:cNvSpPr/>
            <p:nvPr/>
          </p:nvSpPr>
          <p:spPr>
            <a:xfrm>
              <a:off x="2616569" y="2705593"/>
              <a:ext cx="7534" cy="269144"/>
            </a:xfrm>
            <a:custGeom>
              <a:avLst/>
              <a:gdLst>
                <a:gd name="connsiteX0" fmla="*/ 0 w 7534"/>
                <a:gd name="connsiteY0" fmla="*/ 0 h 269144"/>
                <a:gd name="connsiteX1" fmla="*/ 0 w 7534"/>
                <a:gd name="connsiteY1" fmla="*/ 269144 h 269144"/>
              </a:gdLst>
              <a:ahLst/>
              <a:cxnLst>
                <a:cxn ang="0">
                  <a:pos x="connsiteX0" y="connsiteY0"/>
                </a:cxn>
                <a:cxn ang="0">
                  <a:pos x="connsiteX1" y="connsiteY1"/>
                </a:cxn>
              </a:cxnLst>
              <a:rect l="l" t="t" r="r" b="b"/>
              <a:pathLst>
                <a:path w="7534" h="269144">
                  <a:moveTo>
                    <a:pt x="0" y="0"/>
                  </a:moveTo>
                  <a:lnTo>
                    <a:pt x="0" y="269144"/>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20" name="Freeform: Shape 119">
              <a:extLst>
                <a:ext uri="{FF2B5EF4-FFF2-40B4-BE49-F238E27FC236}">
                  <a16:creationId xmlns:a16="http://schemas.microsoft.com/office/drawing/2014/main" id="{32DD3803-2E31-8BC7-D1E7-34DAB8E41303}"/>
                </a:ext>
              </a:extLst>
            </p:cNvPr>
            <p:cNvSpPr/>
            <p:nvPr/>
          </p:nvSpPr>
          <p:spPr>
            <a:xfrm>
              <a:off x="2585978" y="2705593"/>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21" name="Freeform: Shape 120">
              <a:extLst>
                <a:ext uri="{FF2B5EF4-FFF2-40B4-BE49-F238E27FC236}">
                  <a16:creationId xmlns:a16="http://schemas.microsoft.com/office/drawing/2014/main" id="{60A51CE3-FE40-83C8-49EC-8CC4A73B38DF}"/>
                </a:ext>
              </a:extLst>
            </p:cNvPr>
            <p:cNvSpPr/>
            <p:nvPr/>
          </p:nvSpPr>
          <p:spPr>
            <a:xfrm>
              <a:off x="2585978" y="2974737"/>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22" name="Graphic 92">
            <a:extLst>
              <a:ext uri="{FF2B5EF4-FFF2-40B4-BE49-F238E27FC236}">
                <a16:creationId xmlns:a16="http://schemas.microsoft.com/office/drawing/2014/main" id="{80CF536E-5532-5D5F-4194-BBCB886D2AF1}"/>
              </a:ext>
            </a:extLst>
          </p:cNvPr>
          <p:cNvGrpSpPr/>
          <p:nvPr/>
        </p:nvGrpSpPr>
        <p:grpSpPr>
          <a:xfrm>
            <a:off x="3835728" y="1881621"/>
            <a:ext cx="87108" cy="402840"/>
            <a:chOff x="2927079" y="2564013"/>
            <a:chExt cx="61107" cy="358733"/>
          </a:xfrm>
        </p:grpSpPr>
        <p:sp>
          <p:nvSpPr>
            <p:cNvPr id="123" name="Freeform: Shape 122">
              <a:extLst>
                <a:ext uri="{FF2B5EF4-FFF2-40B4-BE49-F238E27FC236}">
                  <a16:creationId xmlns:a16="http://schemas.microsoft.com/office/drawing/2014/main" id="{33D07D50-A7D1-5D33-F323-B3DB5D067430}"/>
                </a:ext>
              </a:extLst>
            </p:cNvPr>
            <p:cNvSpPr/>
            <p:nvPr/>
          </p:nvSpPr>
          <p:spPr>
            <a:xfrm>
              <a:off x="2957595" y="2564013"/>
              <a:ext cx="7534" cy="358733"/>
            </a:xfrm>
            <a:custGeom>
              <a:avLst/>
              <a:gdLst>
                <a:gd name="connsiteX0" fmla="*/ 0 w 7534"/>
                <a:gd name="connsiteY0" fmla="*/ 0 h 358733"/>
                <a:gd name="connsiteX1" fmla="*/ 0 w 7534"/>
                <a:gd name="connsiteY1" fmla="*/ 358733 h 358733"/>
              </a:gdLst>
              <a:ahLst/>
              <a:cxnLst>
                <a:cxn ang="0">
                  <a:pos x="connsiteX0" y="connsiteY0"/>
                </a:cxn>
                <a:cxn ang="0">
                  <a:pos x="connsiteX1" y="connsiteY1"/>
                </a:cxn>
              </a:cxnLst>
              <a:rect l="l" t="t" r="r" b="b"/>
              <a:pathLst>
                <a:path w="7534" h="358733">
                  <a:moveTo>
                    <a:pt x="0" y="0"/>
                  </a:moveTo>
                  <a:lnTo>
                    <a:pt x="0" y="358733"/>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80CEB6AF-6011-5BC3-F94B-D8F5FAFAC4BF}"/>
                </a:ext>
              </a:extLst>
            </p:cNvPr>
            <p:cNvSpPr/>
            <p:nvPr/>
          </p:nvSpPr>
          <p:spPr>
            <a:xfrm>
              <a:off x="2927079" y="2564013"/>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72CAB825-DF10-A4C1-FCD8-F73311586B89}"/>
                </a:ext>
              </a:extLst>
            </p:cNvPr>
            <p:cNvSpPr/>
            <p:nvPr/>
          </p:nvSpPr>
          <p:spPr>
            <a:xfrm>
              <a:off x="2927079" y="2922747"/>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26" name="Graphic 92">
            <a:extLst>
              <a:ext uri="{FF2B5EF4-FFF2-40B4-BE49-F238E27FC236}">
                <a16:creationId xmlns:a16="http://schemas.microsoft.com/office/drawing/2014/main" id="{F23F7AE9-D6E8-3C4E-7D06-D103A685E562}"/>
              </a:ext>
            </a:extLst>
          </p:cNvPr>
          <p:cNvGrpSpPr/>
          <p:nvPr/>
        </p:nvGrpSpPr>
        <p:grpSpPr>
          <a:xfrm>
            <a:off x="4321863" y="1815370"/>
            <a:ext cx="87108" cy="499636"/>
            <a:chOff x="3268106" y="2505016"/>
            <a:chExt cx="61107" cy="444931"/>
          </a:xfrm>
        </p:grpSpPr>
        <p:sp>
          <p:nvSpPr>
            <p:cNvPr id="127" name="Freeform: Shape 126">
              <a:extLst>
                <a:ext uri="{FF2B5EF4-FFF2-40B4-BE49-F238E27FC236}">
                  <a16:creationId xmlns:a16="http://schemas.microsoft.com/office/drawing/2014/main" id="{6914FD0B-52D0-2ED9-AAA9-B570CC3E2837}"/>
                </a:ext>
              </a:extLst>
            </p:cNvPr>
            <p:cNvSpPr/>
            <p:nvPr/>
          </p:nvSpPr>
          <p:spPr>
            <a:xfrm>
              <a:off x="3298697" y="2505016"/>
              <a:ext cx="7534" cy="444931"/>
            </a:xfrm>
            <a:custGeom>
              <a:avLst/>
              <a:gdLst>
                <a:gd name="connsiteX0" fmla="*/ 0 w 7534"/>
                <a:gd name="connsiteY0" fmla="*/ 0 h 444931"/>
                <a:gd name="connsiteX1" fmla="*/ 0 w 7534"/>
                <a:gd name="connsiteY1" fmla="*/ 444932 h 444931"/>
              </a:gdLst>
              <a:ahLst/>
              <a:cxnLst>
                <a:cxn ang="0">
                  <a:pos x="connsiteX0" y="connsiteY0"/>
                </a:cxn>
                <a:cxn ang="0">
                  <a:pos x="connsiteX1" y="connsiteY1"/>
                </a:cxn>
              </a:cxnLst>
              <a:rect l="l" t="t" r="r" b="b"/>
              <a:pathLst>
                <a:path w="7534" h="444931">
                  <a:moveTo>
                    <a:pt x="0" y="0"/>
                  </a:moveTo>
                  <a:lnTo>
                    <a:pt x="0" y="444932"/>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90A8C235-9ABF-B4AE-AFF7-4566964A9891}"/>
                </a:ext>
              </a:extLst>
            </p:cNvPr>
            <p:cNvSpPr/>
            <p:nvPr/>
          </p:nvSpPr>
          <p:spPr>
            <a:xfrm>
              <a:off x="3268106" y="2505016"/>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29" name="Freeform: Shape 128">
              <a:extLst>
                <a:ext uri="{FF2B5EF4-FFF2-40B4-BE49-F238E27FC236}">
                  <a16:creationId xmlns:a16="http://schemas.microsoft.com/office/drawing/2014/main" id="{6D20E2B6-FE58-9FAD-B4F4-9FC5E6BF1FD7}"/>
                </a:ext>
              </a:extLst>
            </p:cNvPr>
            <p:cNvSpPr/>
            <p:nvPr/>
          </p:nvSpPr>
          <p:spPr>
            <a:xfrm>
              <a:off x="3268106" y="2949947"/>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30" name="Graphic 92">
            <a:extLst>
              <a:ext uri="{FF2B5EF4-FFF2-40B4-BE49-F238E27FC236}">
                <a16:creationId xmlns:a16="http://schemas.microsoft.com/office/drawing/2014/main" id="{D0429FE1-0CE0-F6BE-76CD-1E2353452B87}"/>
              </a:ext>
            </a:extLst>
          </p:cNvPr>
          <p:cNvGrpSpPr/>
          <p:nvPr/>
        </p:nvGrpSpPr>
        <p:grpSpPr>
          <a:xfrm>
            <a:off x="4809717" y="1786178"/>
            <a:ext cx="87108" cy="458515"/>
            <a:chOff x="3610338" y="2479020"/>
            <a:chExt cx="61107" cy="408312"/>
          </a:xfrm>
        </p:grpSpPr>
        <p:sp>
          <p:nvSpPr>
            <p:cNvPr id="131" name="Freeform: Shape 130">
              <a:extLst>
                <a:ext uri="{FF2B5EF4-FFF2-40B4-BE49-F238E27FC236}">
                  <a16:creationId xmlns:a16="http://schemas.microsoft.com/office/drawing/2014/main" id="{2B3EDEA3-1746-8F88-1A08-6FE88C8E89F2}"/>
                </a:ext>
              </a:extLst>
            </p:cNvPr>
            <p:cNvSpPr/>
            <p:nvPr/>
          </p:nvSpPr>
          <p:spPr>
            <a:xfrm>
              <a:off x="3640929" y="2479020"/>
              <a:ext cx="7534" cy="408312"/>
            </a:xfrm>
            <a:custGeom>
              <a:avLst/>
              <a:gdLst>
                <a:gd name="connsiteX0" fmla="*/ 0 w 7534"/>
                <a:gd name="connsiteY0" fmla="*/ 0 h 408312"/>
                <a:gd name="connsiteX1" fmla="*/ 0 w 7534"/>
                <a:gd name="connsiteY1" fmla="*/ 408312 h 408312"/>
              </a:gdLst>
              <a:ahLst/>
              <a:cxnLst>
                <a:cxn ang="0">
                  <a:pos x="connsiteX0" y="connsiteY0"/>
                </a:cxn>
                <a:cxn ang="0">
                  <a:pos x="connsiteX1" y="connsiteY1"/>
                </a:cxn>
              </a:cxnLst>
              <a:rect l="l" t="t" r="r" b="b"/>
              <a:pathLst>
                <a:path w="7534" h="408312">
                  <a:moveTo>
                    <a:pt x="0" y="0"/>
                  </a:moveTo>
                  <a:lnTo>
                    <a:pt x="0" y="408312"/>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32" name="Freeform: Shape 131">
              <a:extLst>
                <a:ext uri="{FF2B5EF4-FFF2-40B4-BE49-F238E27FC236}">
                  <a16:creationId xmlns:a16="http://schemas.microsoft.com/office/drawing/2014/main" id="{CD11AFF0-A8CA-902F-FEFE-649E1C55F3CE}"/>
                </a:ext>
              </a:extLst>
            </p:cNvPr>
            <p:cNvSpPr/>
            <p:nvPr/>
          </p:nvSpPr>
          <p:spPr>
            <a:xfrm>
              <a:off x="3610338" y="2479020"/>
              <a:ext cx="61107" cy="7534"/>
            </a:xfrm>
            <a:custGeom>
              <a:avLst/>
              <a:gdLst>
                <a:gd name="connsiteX0" fmla="*/ 0 w 61107"/>
                <a:gd name="connsiteY0" fmla="*/ 0 h 7534"/>
                <a:gd name="connsiteX1" fmla="*/ 61108 w 61107"/>
                <a:gd name="connsiteY1" fmla="*/ 0 h 7534"/>
              </a:gdLst>
              <a:ahLst/>
              <a:cxnLst>
                <a:cxn ang="0">
                  <a:pos x="connsiteX0" y="connsiteY0"/>
                </a:cxn>
                <a:cxn ang="0">
                  <a:pos x="connsiteX1" y="connsiteY1"/>
                </a:cxn>
              </a:cxnLst>
              <a:rect l="l" t="t" r="r" b="b"/>
              <a:pathLst>
                <a:path w="61107" h="7534">
                  <a:moveTo>
                    <a:pt x="0" y="0"/>
                  </a:moveTo>
                  <a:lnTo>
                    <a:pt x="61108"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33" name="Freeform: Shape 132">
              <a:extLst>
                <a:ext uri="{FF2B5EF4-FFF2-40B4-BE49-F238E27FC236}">
                  <a16:creationId xmlns:a16="http://schemas.microsoft.com/office/drawing/2014/main" id="{7B8FA4BE-1354-7246-56EF-6742BF8AA641}"/>
                </a:ext>
              </a:extLst>
            </p:cNvPr>
            <p:cNvSpPr/>
            <p:nvPr/>
          </p:nvSpPr>
          <p:spPr>
            <a:xfrm>
              <a:off x="3610338" y="2887333"/>
              <a:ext cx="61107" cy="7534"/>
            </a:xfrm>
            <a:custGeom>
              <a:avLst/>
              <a:gdLst>
                <a:gd name="connsiteX0" fmla="*/ 0 w 61107"/>
                <a:gd name="connsiteY0" fmla="*/ 0 h 7534"/>
                <a:gd name="connsiteX1" fmla="*/ 61108 w 61107"/>
                <a:gd name="connsiteY1" fmla="*/ 0 h 7534"/>
              </a:gdLst>
              <a:ahLst/>
              <a:cxnLst>
                <a:cxn ang="0">
                  <a:pos x="connsiteX0" y="connsiteY0"/>
                </a:cxn>
                <a:cxn ang="0">
                  <a:pos x="connsiteX1" y="connsiteY1"/>
                </a:cxn>
              </a:cxnLst>
              <a:rect l="l" t="t" r="r" b="b"/>
              <a:pathLst>
                <a:path w="61107" h="7534">
                  <a:moveTo>
                    <a:pt x="0" y="0"/>
                  </a:moveTo>
                  <a:lnTo>
                    <a:pt x="61108"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34" name="Graphic 92">
            <a:extLst>
              <a:ext uri="{FF2B5EF4-FFF2-40B4-BE49-F238E27FC236}">
                <a16:creationId xmlns:a16="http://schemas.microsoft.com/office/drawing/2014/main" id="{E030AE47-7FDD-9DA1-E5E0-7807E0204A27}"/>
              </a:ext>
            </a:extLst>
          </p:cNvPr>
          <p:cNvGrpSpPr/>
          <p:nvPr/>
        </p:nvGrpSpPr>
        <p:grpSpPr>
          <a:xfrm>
            <a:off x="5294240" y="2097636"/>
            <a:ext cx="87108" cy="328634"/>
            <a:chOff x="3950234" y="2756377"/>
            <a:chExt cx="61107" cy="292652"/>
          </a:xfrm>
        </p:grpSpPr>
        <p:sp>
          <p:nvSpPr>
            <p:cNvPr id="135" name="Freeform: Shape 134">
              <a:extLst>
                <a:ext uri="{FF2B5EF4-FFF2-40B4-BE49-F238E27FC236}">
                  <a16:creationId xmlns:a16="http://schemas.microsoft.com/office/drawing/2014/main" id="{867078ED-3C78-4F1D-8746-05DF429D0685}"/>
                </a:ext>
              </a:extLst>
            </p:cNvPr>
            <p:cNvSpPr/>
            <p:nvPr/>
          </p:nvSpPr>
          <p:spPr>
            <a:xfrm>
              <a:off x="3980825" y="2756377"/>
              <a:ext cx="7534" cy="292652"/>
            </a:xfrm>
            <a:custGeom>
              <a:avLst/>
              <a:gdLst>
                <a:gd name="connsiteX0" fmla="*/ 0 w 7534"/>
                <a:gd name="connsiteY0" fmla="*/ 0 h 292652"/>
                <a:gd name="connsiteX1" fmla="*/ 0 w 7534"/>
                <a:gd name="connsiteY1" fmla="*/ 292653 h 292652"/>
              </a:gdLst>
              <a:ahLst/>
              <a:cxnLst>
                <a:cxn ang="0">
                  <a:pos x="connsiteX0" y="connsiteY0"/>
                </a:cxn>
                <a:cxn ang="0">
                  <a:pos x="connsiteX1" y="connsiteY1"/>
                </a:cxn>
              </a:cxnLst>
              <a:rect l="l" t="t" r="r" b="b"/>
              <a:pathLst>
                <a:path w="7534" h="292652">
                  <a:moveTo>
                    <a:pt x="0" y="0"/>
                  </a:moveTo>
                  <a:lnTo>
                    <a:pt x="0" y="292653"/>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36" name="Freeform: Shape 135">
              <a:extLst>
                <a:ext uri="{FF2B5EF4-FFF2-40B4-BE49-F238E27FC236}">
                  <a16:creationId xmlns:a16="http://schemas.microsoft.com/office/drawing/2014/main" id="{77B1E80F-7EF6-55C9-C660-D202CF4809EE}"/>
                </a:ext>
              </a:extLst>
            </p:cNvPr>
            <p:cNvSpPr/>
            <p:nvPr/>
          </p:nvSpPr>
          <p:spPr>
            <a:xfrm>
              <a:off x="3950234" y="2756377"/>
              <a:ext cx="61107" cy="7534"/>
            </a:xfrm>
            <a:custGeom>
              <a:avLst/>
              <a:gdLst>
                <a:gd name="connsiteX0" fmla="*/ 0 w 61107"/>
                <a:gd name="connsiteY0" fmla="*/ 0 h 7534"/>
                <a:gd name="connsiteX1" fmla="*/ 61108 w 61107"/>
                <a:gd name="connsiteY1" fmla="*/ 0 h 7534"/>
              </a:gdLst>
              <a:ahLst/>
              <a:cxnLst>
                <a:cxn ang="0">
                  <a:pos x="connsiteX0" y="connsiteY0"/>
                </a:cxn>
                <a:cxn ang="0">
                  <a:pos x="connsiteX1" y="connsiteY1"/>
                </a:cxn>
              </a:cxnLst>
              <a:rect l="l" t="t" r="r" b="b"/>
              <a:pathLst>
                <a:path w="61107" h="7534">
                  <a:moveTo>
                    <a:pt x="0" y="0"/>
                  </a:moveTo>
                  <a:lnTo>
                    <a:pt x="61108"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37" name="Freeform: Shape 136">
              <a:extLst>
                <a:ext uri="{FF2B5EF4-FFF2-40B4-BE49-F238E27FC236}">
                  <a16:creationId xmlns:a16="http://schemas.microsoft.com/office/drawing/2014/main" id="{3456FA23-6F75-31DA-6088-E373500649EC}"/>
                </a:ext>
              </a:extLst>
            </p:cNvPr>
            <p:cNvSpPr/>
            <p:nvPr/>
          </p:nvSpPr>
          <p:spPr>
            <a:xfrm>
              <a:off x="3950234" y="3049030"/>
              <a:ext cx="61107" cy="7534"/>
            </a:xfrm>
            <a:custGeom>
              <a:avLst/>
              <a:gdLst>
                <a:gd name="connsiteX0" fmla="*/ 0 w 61107"/>
                <a:gd name="connsiteY0" fmla="*/ 0 h 7534"/>
                <a:gd name="connsiteX1" fmla="*/ 61108 w 61107"/>
                <a:gd name="connsiteY1" fmla="*/ 0 h 7534"/>
              </a:gdLst>
              <a:ahLst/>
              <a:cxnLst>
                <a:cxn ang="0">
                  <a:pos x="connsiteX0" y="connsiteY0"/>
                </a:cxn>
                <a:cxn ang="0">
                  <a:pos x="connsiteX1" y="connsiteY1"/>
                </a:cxn>
              </a:cxnLst>
              <a:rect l="l" t="t" r="r" b="b"/>
              <a:pathLst>
                <a:path w="61107" h="7534">
                  <a:moveTo>
                    <a:pt x="0" y="0"/>
                  </a:moveTo>
                  <a:lnTo>
                    <a:pt x="61108"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38" name="Graphic 92">
            <a:extLst>
              <a:ext uri="{FF2B5EF4-FFF2-40B4-BE49-F238E27FC236}">
                <a16:creationId xmlns:a16="http://schemas.microsoft.com/office/drawing/2014/main" id="{397AF7BF-4B44-F7D1-B6D2-E246973FD6D2}"/>
              </a:ext>
            </a:extLst>
          </p:cNvPr>
          <p:cNvGrpSpPr/>
          <p:nvPr/>
        </p:nvGrpSpPr>
        <p:grpSpPr>
          <a:xfrm>
            <a:off x="5778763" y="3148524"/>
            <a:ext cx="87108" cy="303505"/>
            <a:chOff x="4290130" y="3692203"/>
            <a:chExt cx="61107" cy="270274"/>
          </a:xfrm>
        </p:grpSpPr>
        <p:sp>
          <p:nvSpPr>
            <p:cNvPr id="139" name="Freeform: Shape 138">
              <a:extLst>
                <a:ext uri="{FF2B5EF4-FFF2-40B4-BE49-F238E27FC236}">
                  <a16:creationId xmlns:a16="http://schemas.microsoft.com/office/drawing/2014/main" id="{406C2BE8-E51F-6F60-2E6D-5D4CF0D4603B}"/>
                </a:ext>
              </a:extLst>
            </p:cNvPr>
            <p:cNvSpPr/>
            <p:nvPr/>
          </p:nvSpPr>
          <p:spPr>
            <a:xfrm>
              <a:off x="4320646" y="3692203"/>
              <a:ext cx="7534" cy="270274"/>
            </a:xfrm>
            <a:custGeom>
              <a:avLst/>
              <a:gdLst>
                <a:gd name="connsiteX0" fmla="*/ 0 w 7534"/>
                <a:gd name="connsiteY0" fmla="*/ 0 h 270274"/>
                <a:gd name="connsiteX1" fmla="*/ 0 w 7534"/>
                <a:gd name="connsiteY1" fmla="*/ 270274 h 270274"/>
              </a:gdLst>
              <a:ahLst/>
              <a:cxnLst>
                <a:cxn ang="0">
                  <a:pos x="connsiteX0" y="connsiteY0"/>
                </a:cxn>
                <a:cxn ang="0">
                  <a:pos x="connsiteX1" y="connsiteY1"/>
                </a:cxn>
              </a:cxnLst>
              <a:rect l="l" t="t" r="r" b="b"/>
              <a:pathLst>
                <a:path w="7534" h="270274">
                  <a:moveTo>
                    <a:pt x="0" y="0"/>
                  </a:moveTo>
                  <a:lnTo>
                    <a:pt x="0" y="270274"/>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40" name="Freeform: Shape 139">
              <a:extLst>
                <a:ext uri="{FF2B5EF4-FFF2-40B4-BE49-F238E27FC236}">
                  <a16:creationId xmlns:a16="http://schemas.microsoft.com/office/drawing/2014/main" id="{46AF87E3-3034-0074-2BD2-897E3BB73A89}"/>
                </a:ext>
              </a:extLst>
            </p:cNvPr>
            <p:cNvSpPr/>
            <p:nvPr/>
          </p:nvSpPr>
          <p:spPr>
            <a:xfrm>
              <a:off x="4290130" y="3692203"/>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41" name="Freeform: Shape 140">
              <a:extLst>
                <a:ext uri="{FF2B5EF4-FFF2-40B4-BE49-F238E27FC236}">
                  <a16:creationId xmlns:a16="http://schemas.microsoft.com/office/drawing/2014/main" id="{FA239C25-9B49-4128-BA1C-A8AA773B2ACF}"/>
                </a:ext>
              </a:extLst>
            </p:cNvPr>
            <p:cNvSpPr/>
            <p:nvPr/>
          </p:nvSpPr>
          <p:spPr>
            <a:xfrm>
              <a:off x="4290130" y="3962478"/>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42" name="Graphic 92">
            <a:extLst>
              <a:ext uri="{FF2B5EF4-FFF2-40B4-BE49-F238E27FC236}">
                <a16:creationId xmlns:a16="http://schemas.microsoft.com/office/drawing/2014/main" id="{1EF793E5-B40A-C3CF-824C-D90A3F75054D}"/>
              </a:ext>
            </a:extLst>
          </p:cNvPr>
          <p:cNvGrpSpPr/>
          <p:nvPr/>
        </p:nvGrpSpPr>
        <p:grpSpPr>
          <a:xfrm>
            <a:off x="6264897" y="3189645"/>
            <a:ext cx="87108" cy="337942"/>
            <a:chOff x="4631156" y="3728822"/>
            <a:chExt cx="61107" cy="300941"/>
          </a:xfrm>
        </p:grpSpPr>
        <p:sp>
          <p:nvSpPr>
            <p:cNvPr id="143" name="Freeform: Shape 142">
              <a:extLst>
                <a:ext uri="{FF2B5EF4-FFF2-40B4-BE49-F238E27FC236}">
                  <a16:creationId xmlns:a16="http://schemas.microsoft.com/office/drawing/2014/main" id="{F3A335E5-9F1D-0048-899E-18BEE42F6A39}"/>
                </a:ext>
              </a:extLst>
            </p:cNvPr>
            <p:cNvSpPr/>
            <p:nvPr/>
          </p:nvSpPr>
          <p:spPr>
            <a:xfrm>
              <a:off x="4661748" y="3728822"/>
              <a:ext cx="7534" cy="300941"/>
            </a:xfrm>
            <a:custGeom>
              <a:avLst/>
              <a:gdLst>
                <a:gd name="connsiteX0" fmla="*/ 0 w 7534"/>
                <a:gd name="connsiteY0" fmla="*/ 0 h 300941"/>
                <a:gd name="connsiteX1" fmla="*/ 0 w 7534"/>
                <a:gd name="connsiteY1" fmla="*/ 300941 h 300941"/>
              </a:gdLst>
              <a:ahLst/>
              <a:cxnLst>
                <a:cxn ang="0">
                  <a:pos x="connsiteX0" y="connsiteY0"/>
                </a:cxn>
                <a:cxn ang="0">
                  <a:pos x="connsiteX1" y="connsiteY1"/>
                </a:cxn>
              </a:cxnLst>
              <a:rect l="l" t="t" r="r" b="b"/>
              <a:pathLst>
                <a:path w="7534" h="300941">
                  <a:moveTo>
                    <a:pt x="0" y="0"/>
                  </a:moveTo>
                  <a:lnTo>
                    <a:pt x="0" y="300941"/>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44" name="Freeform: Shape 143">
              <a:extLst>
                <a:ext uri="{FF2B5EF4-FFF2-40B4-BE49-F238E27FC236}">
                  <a16:creationId xmlns:a16="http://schemas.microsoft.com/office/drawing/2014/main" id="{EF59E209-63E1-13AF-0B1A-EEEB1A34DC39}"/>
                </a:ext>
              </a:extLst>
            </p:cNvPr>
            <p:cNvSpPr/>
            <p:nvPr/>
          </p:nvSpPr>
          <p:spPr>
            <a:xfrm>
              <a:off x="4631156" y="3728822"/>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45" name="Freeform: Shape 144">
              <a:extLst>
                <a:ext uri="{FF2B5EF4-FFF2-40B4-BE49-F238E27FC236}">
                  <a16:creationId xmlns:a16="http://schemas.microsoft.com/office/drawing/2014/main" id="{C7C466EC-ED49-E152-EBF9-60517D6B698B}"/>
                </a:ext>
              </a:extLst>
            </p:cNvPr>
            <p:cNvSpPr/>
            <p:nvPr/>
          </p:nvSpPr>
          <p:spPr>
            <a:xfrm>
              <a:off x="4631156" y="4029764"/>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46" name="Graphic 92">
            <a:extLst>
              <a:ext uri="{FF2B5EF4-FFF2-40B4-BE49-F238E27FC236}">
                <a16:creationId xmlns:a16="http://schemas.microsoft.com/office/drawing/2014/main" id="{E9E063D0-BD1D-44BE-3FB3-DC7B321CC4A6}"/>
              </a:ext>
            </a:extLst>
          </p:cNvPr>
          <p:cNvGrpSpPr/>
          <p:nvPr/>
        </p:nvGrpSpPr>
        <p:grpSpPr>
          <a:xfrm>
            <a:off x="6747702" y="3318173"/>
            <a:ext cx="87108" cy="219992"/>
            <a:chOff x="4969847" y="3843277"/>
            <a:chExt cx="61107" cy="195905"/>
          </a:xfrm>
        </p:grpSpPr>
        <p:sp>
          <p:nvSpPr>
            <p:cNvPr id="147" name="Freeform: Shape 146">
              <a:extLst>
                <a:ext uri="{FF2B5EF4-FFF2-40B4-BE49-F238E27FC236}">
                  <a16:creationId xmlns:a16="http://schemas.microsoft.com/office/drawing/2014/main" id="{C2F0D9F3-6918-FCEF-B87E-D41C9A7DBA76}"/>
                </a:ext>
              </a:extLst>
            </p:cNvPr>
            <p:cNvSpPr/>
            <p:nvPr/>
          </p:nvSpPr>
          <p:spPr>
            <a:xfrm>
              <a:off x="5000438" y="3843277"/>
              <a:ext cx="7534" cy="195905"/>
            </a:xfrm>
            <a:custGeom>
              <a:avLst/>
              <a:gdLst>
                <a:gd name="connsiteX0" fmla="*/ 0 w 7534"/>
                <a:gd name="connsiteY0" fmla="*/ 0 h 195905"/>
                <a:gd name="connsiteX1" fmla="*/ 0 w 7534"/>
                <a:gd name="connsiteY1" fmla="*/ 195906 h 195905"/>
              </a:gdLst>
              <a:ahLst/>
              <a:cxnLst>
                <a:cxn ang="0">
                  <a:pos x="connsiteX0" y="connsiteY0"/>
                </a:cxn>
                <a:cxn ang="0">
                  <a:pos x="connsiteX1" y="connsiteY1"/>
                </a:cxn>
              </a:cxnLst>
              <a:rect l="l" t="t" r="r" b="b"/>
              <a:pathLst>
                <a:path w="7534" h="195905">
                  <a:moveTo>
                    <a:pt x="0" y="0"/>
                  </a:moveTo>
                  <a:lnTo>
                    <a:pt x="0" y="195906"/>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48" name="Freeform: Shape 147">
              <a:extLst>
                <a:ext uri="{FF2B5EF4-FFF2-40B4-BE49-F238E27FC236}">
                  <a16:creationId xmlns:a16="http://schemas.microsoft.com/office/drawing/2014/main" id="{A5A440A6-EF89-8769-86FE-B9ADFDABBE28}"/>
                </a:ext>
              </a:extLst>
            </p:cNvPr>
            <p:cNvSpPr/>
            <p:nvPr/>
          </p:nvSpPr>
          <p:spPr>
            <a:xfrm>
              <a:off x="4969847" y="3843277"/>
              <a:ext cx="61107" cy="7534"/>
            </a:xfrm>
            <a:custGeom>
              <a:avLst/>
              <a:gdLst>
                <a:gd name="connsiteX0" fmla="*/ 0 w 61107"/>
                <a:gd name="connsiteY0" fmla="*/ 0 h 7534"/>
                <a:gd name="connsiteX1" fmla="*/ 61108 w 61107"/>
                <a:gd name="connsiteY1" fmla="*/ 0 h 7534"/>
              </a:gdLst>
              <a:ahLst/>
              <a:cxnLst>
                <a:cxn ang="0">
                  <a:pos x="connsiteX0" y="connsiteY0"/>
                </a:cxn>
                <a:cxn ang="0">
                  <a:pos x="connsiteX1" y="connsiteY1"/>
                </a:cxn>
              </a:cxnLst>
              <a:rect l="l" t="t" r="r" b="b"/>
              <a:pathLst>
                <a:path w="61107" h="7534">
                  <a:moveTo>
                    <a:pt x="0" y="0"/>
                  </a:moveTo>
                  <a:lnTo>
                    <a:pt x="61108"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49" name="Freeform: Shape 148">
              <a:extLst>
                <a:ext uri="{FF2B5EF4-FFF2-40B4-BE49-F238E27FC236}">
                  <a16:creationId xmlns:a16="http://schemas.microsoft.com/office/drawing/2014/main" id="{F6B9C293-6334-1ACF-49D2-81161199193D}"/>
                </a:ext>
              </a:extLst>
            </p:cNvPr>
            <p:cNvSpPr/>
            <p:nvPr/>
          </p:nvSpPr>
          <p:spPr>
            <a:xfrm>
              <a:off x="4969847" y="4039182"/>
              <a:ext cx="61107" cy="7534"/>
            </a:xfrm>
            <a:custGeom>
              <a:avLst/>
              <a:gdLst>
                <a:gd name="connsiteX0" fmla="*/ 0 w 61107"/>
                <a:gd name="connsiteY0" fmla="*/ 0 h 7534"/>
                <a:gd name="connsiteX1" fmla="*/ 61108 w 61107"/>
                <a:gd name="connsiteY1" fmla="*/ 0 h 7534"/>
              </a:gdLst>
              <a:ahLst/>
              <a:cxnLst>
                <a:cxn ang="0">
                  <a:pos x="connsiteX0" y="connsiteY0"/>
                </a:cxn>
                <a:cxn ang="0">
                  <a:pos x="connsiteX1" y="connsiteY1"/>
                </a:cxn>
              </a:cxnLst>
              <a:rect l="l" t="t" r="r" b="b"/>
              <a:pathLst>
                <a:path w="61107" h="7534">
                  <a:moveTo>
                    <a:pt x="0" y="0"/>
                  </a:moveTo>
                  <a:lnTo>
                    <a:pt x="61108"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50" name="Graphic 92">
            <a:extLst>
              <a:ext uri="{FF2B5EF4-FFF2-40B4-BE49-F238E27FC236}">
                <a16:creationId xmlns:a16="http://schemas.microsoft.com/office/drawing/2014/main" id="{509D5CD0-B029-28AA-C15D-8F752DDC424A}"/>
              </a:ext>
            </a:extLst>
          </p:cNvPr>
          <p:cNvGrpSpPr/>
          <p:nvPr/>
        </p:nvGrpSpPr>
        <p:grpSpPr>
          <a:xfrm>
            <a:off x="7237273" y="3316819"/>
            <a:ext cx="87108" cy="249183"/>
            <a:chOff x="5313284" y="3842071"/>
            <a:chExt cx="61107" cy="221900"/>
          </a:xfrm>
        </p:grpSpPr>
        <p:sp>
          <p:nvSpPr>
            <p:cNvPr id="151" name="Freeform: Shape 150">
              <a:extLst>
                <a:ext uri="{FF2B5EF4-FFF2-40B4-BE49-F238E27FC236}">
                  <a16:creationId xmlns:a16="http://schemas.microsoft.com/office/drawing/2014/main" id="{1C9B4C3D-CCFB-F79F-9616-D3BE73F89317}"/>
                </a:ext>
              </a:extLst>
            </p:cNvPr>
            <p:cNvSpPr/>
            <p:nvPr/>
          </p:nvSpPr>
          <p:spPr>
            <a:xfrm>
              <a:off x="5343876" y="3842071"/>
              <a:ext cx="7534" cy="221900"/>
            </a:xfrm>
            <a:custGeom>
              <a:avLst/>
              <a:gdLst>
                <a:gd name="connsiteX0" fmla="*/ 0 w 7534"/>
                <a:gd name="connsiteY0" fmla="*/ 0 h 221900"/>
                <a:gd name="connsiteX1" fmla="*/ 0 w 7534"/>
                <a:gd name="connsiteY1" fmla="*/ 221901 h 221900"/>
              </a:gdLst>
              <a:ahLst/>
              <a:cxnLst>
                <a:cxn ang="0">
                  <a:pos x="connsiteX0" y="connsiteY0"/>
                </a:cxn>
                <a:cxn ang="0">
                  <a:pos x="connsiteX1" y="connsiteY1"/>
                </a:cxn>
              </a:cxnLst>
              <a:rect l="l" t="t" r="r" b="b"/>
              <a:pathLst>
                <a:path w="7534" h="221900">
                  <a:moveTo>
                    <a:pt x="0" y="0"/>
                  </a:moveTo>
                  <a:lnTo>
                    <a:pt x="0" y="221901"/>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52" name="Freeform: Shape 151">
              <a:extLst>
                <a:ext uri="{FF2B5EF4-FFF2-40B4-BE49-F238E27FC236}">
                  <a16:creationId xmlns:a16="http://schemas.microsoft.com/office/drawing/2014/main" id="{7B004B1A-A60E-482B-669F-F17119AD7910}"/>
                </a:ext>
              </a:extLst>
            </p:cNvPr>
            <p:cNvSpPr/>
            <p:nvPr/>
          </p:nvSpPr>
          <p:spPr>
            <a:xfrm>
              <a:off x="5313284" y="3842071"/>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D96BAFCF-B959-7D64-41E5-78CDDAAAB0AA}"/>
                </a:ext>
              </a:extLst>
            </p:cNvPr>
            <p:cNvSpPr/>
            <p:nvPr/>
          </p:nvSpPr>
          <p:spPr>
            <a:xfrm>
              <a:off x="5313284" y="4063972"/>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54" name="Graphic 92">
            <a:extLst>
              <a:ext uri="{FF2B5EF4-FFF2-40B4-BE49-F238E27FC236}">
                <a16:creationId xmlns:a16="http://schemas.microsoft.com/office/drawing/2014/main" id="{50C6D6D2-B44A-08F2-6F84-B7CF5C01F3D9}"/>
              </a:ext>
            </a:extLst>
          </p:cNvPr>
          <p:cNvGrpSpPr/>
          <p:nvPr/>
        </p:nvGrpSpPr>
        <p:grpSpPr>
          <a:xfrm>
            <a:off x="7718360" y="3512950"/>
            <a:ext cx="87215" cy="204085"/>
            <a:chOff x="5650769" y="4016728"/>
            <a:chExt cx="61182" cy="181740"/>
          </a:xfrm>
        </p:grpSpPr>
        <p:sp>
          <p:nvSpPr>
            <p:cNvPr id="155" name="Freeform: Shape 154">
              <a:extLst>
                <a:ext uri="{FF2B5EF4-FFF2-40B4-BE49-F238E27FC236}">
                  <a16:creationId xmlns:a16="http://schemas.microsoft.com/office/drawing/2014/main" id="{6D99FD99-6E0A-7C07-750A-F932FE23BCC2}"/>
                </a:ext>
              </a:extLst>
            </p:cNvPr>
            <p:cNvSpPr/>
            <p:nvPr/>
          </p:nvSpPr>
          <p:spPr>
            <a:xfrm>
              <a:off x="5681361" y="4016728"/>
              <a:ext cx="7534" cy="181740"/>
            </a:xfrm>
            <a:custGeom>
              <a:avLst/>
              <a:gdLst>
                <a:gd name="connsiteX0" fmla="*/ 0 w 7534"/>
                <a:gd name="connsiteY0" fmla="*/ 0 h 181740"/>
                <a:gd name="connsiteX1" fmla="*/ 0 w 7534"/>
                <a:gd name="connsiteY1" fmla="*/ 181740 h 181740"/>
              </a:gdLst>
              <a:ahLst/>
              <a:cxnLst>
                <a:cxn ang="0">
                  <a:pos x="connsiteX0" y="connsiteY0"/>
                </a:cxn>
                <a:cxn ang="0">
                  <a:pos x="connsiteX1" y="connsiteY1"/>
                </a:cxn>
              </a:cxnLst>
              <a:rect l="l" t="t" r="r" b="b"/>
              <a:pathLst>
                <a:path w="7534" h="181740">
                  <a:moveTo>
                    <a:pt x="0" y="0"/>
                  </a:moveTo>
                  <a:lnTo>
                    <a:pt x="0" y="18174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56" name="Freeform: Shape 155">
              <a:extLst>
                <a:ext uri="{FF2B5EF4-FFF2-40B4-BE49-F238E27FC236}">
                  <a16:creationId xmlns:a16="http://schemas.microsoft.com/office/drawing/2014/main" id="{009B88C7-D766-A2EA-3F5D-A1CF2DD384C7}"/>
                </a:ext>
              </a:extLst>
            </p:cNvPr>
            <p:cNvSpPr/>
            <p:nvPr/>
          </p:nvSpPr>
          <p:spPr>
            <a:xfrm>
              <a:off x="5650769" y="4016728"/>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57" name="Freeform: Shape 156">
              <a:extLst>
                <a:ext uri="{FF2B5EF4-FFF2-40B4-BE49-F238E27FC236}">
                  <a16:creationId xmlns:a16="http://schemas.microsoft.com/office/drawing/2014/main" id="{9711750A-3DD3-0AC8-F3F3-41691787C279}"/>
                </a:ext>
              </a:extLst>
            </p:cNvPr>
            <p:cNvSpPr/>
            <p:nvPr/>
          </p:nvSpPr>
          <p:spPr>
            <a:xfrm>
              <a:off x="5650769" y="4198468"/>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58" name="Graphic 92">
            <a:extLst>
              <a:ext uri="{FF2B5EF4-FFF2-40B4-BE49-F238E27FC236}">
                <a16:creationId xmlns:a16="http://schemas.microsoft.com/office/drawing/2014/main" id="{06D13AAC-7ECB-8C06-5794-193A07D0F440}"/>
              </a:ext>
            </a:extLst>
          </p:cNvPr>
          <p:cNvGrpSpPr/>
          <p:nvPr/>
        </p:nvGrpSpPr>
        <p:grpSpPr>
          <a:xfrm>
            <a:off x="8211262" y="3466582"/>
            <a:ext cx="87215" cy="263737"/>
            <a:chOff x="5996543" y="3975437"/>
            <a:chExt cx="61182" cy="234860"/>
          </a:xfrm>
        </p:grpSpPr>
        <p:sp>
          <p:nvSpPr>
            <p:cNvPr id="159" name="Freeform: Shape 158">
              <a:extLst>
                <a:ext uri="{FF2B5EF4-FFF2-40B4-BE49-F238E27FC236}">
                  <a16:creationId xmlns:a16="http://schemas.microsoft.com/office/drawing/2014/main" id="{E1ADC787-D523-C045-89A4-A3F134DBCAE2}"/>
                </a:ext>
              </a:extLst>
            </p:cNvPr>
            <p:cNvSpPr/>
            <p:nvPr/>
          </p:nvSpPr>
          <p:spPr>
            <a:xfrm>
              <a:off x="6027134" y="3975437"/>
              <a:ext cx="7534" cy="234860"/>
            </a:xfrm>
            <a:custGeom>
              <a:avLst/>
              <a:gdLst>
                <a:gd name="connsiteX0" fmla="*/ 0 w 7534"/>
                <a:gd name="connsiteY0" fmla="*/ 0 h 234860"/>
                <a:gd name="connsiteX1" fmla="*/ 0 w 7534"/>
                <a:gd name="connsiteY1" fmla="*/ 234861 h 234860"/>
              </a:gdLst>
              <a:ahLst/>
              <a:cxnLst>
                <a:cxn ang="0">
                  <a:pos x="connsiteX0" y="connsiteY0"/>
                </a:cxn>
                <a:cxn ang="0">
                  <a:pos x="connsiteX1" y="connsiteY1"/>
                </a:cxn>
              </a:cxnLst>
              <a:rect l="l" t="t" r="r" b="b"/>
              <a:pathLst>
                <a:path w="7534" h="234860">
                  <a:moveTo>
                    <a:pt x="0" y="0"/>
                  </a:moveTo>
                  <a:lnTo>
                    <a:pt x="0" y="234861"/>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33546766-436D-1257-608E-AB09BDB08F7A}"/>
                </a:ext>
              </a:extLst>
            </p:cNvPr>
            <p:cNvSpPr/>
            <p:nvPr/>
          </p:nvSpPr>
          <p:spPr>
            <a:xfrm>
              <a:off x="5996543" y="3975437"/>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D69DEE2D-67A3-3ADD-F3AE-83E5247C21AC}"/>
                </a:ext>
              </a:extLst>
            </p:cNvPr>
            <p:cNvSpPr/>
            <p:nvPr/>
          </p:nvSpPr>
          <p:spPr>
            <a:xfrm>
              <a:off x="5996543" y="4210298"/>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162" name="Freeform: Shape 161">
            <a:extLst>
              <a:ext uri="{FF2B5EF4-FFF2-40B4-BE49-F238E27FC236}">
                <a16:creationId xmlns:a16="http://schemas.microsoft.com/office/drawing/2014/main" id="{5485734A-6FA0-3C8D-A17A-91303BC4C69C}"/>
              </a:ext>
            </a:extLst>
          </p:cNvPr>
          <p:cNvSpPr/>
          <p:nvPr/>
        </p:nvSpPr>
        <p:spPr>
          <a:xfrm>
            <a:off x="2435003" y="2010147"/>
            <a:ext cx="5810628" cy="1607553"/>
          </a:xfrm>
          <a:custGeom>
            <a:avLst/>
            <a:gdLst>
              <a:gd name="connsiteX0" fmla="*/ 0 w 4076191"/>
              <a:gd name="connsiteY0" fmla="*/ 225442 h 1431542"/>
              <a:gd name="connsiteX1" fmla="*/ 165239 w 4076191"/>
              <a:gd name="connsiteY1" fmla="*/ 138113 h 1431542"/>
              <a:gd name="connsiteX2" fmla="*/ 330478 w 4076191"/>
              <a:gd name="connsiteY2" fmla="*/ 30667 h 1431542"/>
              <a:gd name="connsiteX3" fmla="*/ 677381 w 4076191"/>
              <a:gd name="connsiteY3" fmla="*/ 169986 h 1431542"/>
              <a:gd name="connsiteX4" fmla="*/ 1008989 w 4076191"/>
              <a:gd name="connsiteY4" fmla="*/ 68492 h 1431542"/>
              <a:gd name="connsiteX5" fmla="*/ 1357174 w 4076191"/>
              <a:gd name="connsiteY5" fmla="*/ 41291 h 1431542"/>
              <a:gd name="connsiteX6" fmla="*/ 1697070 w 4076191"/>
              <a:gd name="connsiteY6" fmla="*/ 0 h 1431542"/>
              <a:gd name="connsiteX7" fmla="*/ 2035760 w 4076191"/>
              <a:gd name="connsiteY7" fmla="*/ 225442 h 1431542"/>
              <a:gd name="connsiteX8" fmla="*/ 2389747 w 4076191"/>
              <a:gd name="connsiteY8" fmla="*/ 1161268 h 1431542"/>
              <a:gd name="connsiteX9" fmla="*/ 2717286 w 4076191"/>
              <a:gd name="connsiteY9" fmla="*/ 1198339 h 1431542"/>
              <a:gd name="connsiteX10" fmla="*/ 3055373 w 4076191"/>
              <a:gd name="connsiteY10" fmla="*/ 1267509 h 1431542"/>
              <a:gd name="connsiteX11" fmla="*/ 3408229 w 4076191"/>
              <a:gd name="connsiteY11" fmla="*/ 1272181 h 1431542"/>
              <a:gd name="connsiteX12" fmla="*/ 3741043 w 4076191"/>
              <a:gd name="connsiteY12" fmla="*/ 1431542 h 1431542"/>
              <a:gd name="connsiteX13" fmla="*/ 4076192 w 4076191"/>
              <a:gd name="connsiteY13" fmla="*/ 1400800 h 143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76191" h="1431542">
                <a:moveTo>
                  <a:pt x="0" y="225442"/>
                </a:moveTo>
                <a:lnTo>
                  <a:pt x="165239" y="138113"/>
                </a:lnTo>
                <a:lnTo>
                  <a:pt x="330478" y="30667"/>
                </a:lnTo>
                <a:lnTo>
                  <a:pt x="677381" y="169986"/>
                </a:lnTo>
                <a:lnTo>
                  <a:pt x="1008989" y="68492"/>
                </a:lnTo>
                <a:lnTo>
                  <a:pt x="1357174" y="41291"/>
                </a:lnTo>
                <a:lnTo>
                  <a:pt x="1697070" y="0"/>
                </a:lnTo>
                <a:lnTo>
                  <a:pt x="2035760" y="225442"/>
                </a:lnTo>
                <a:lnTo>
                  <a:pt x="2389747" y="1161268"/>
                </a:lnTo>
                <a:lnTo>
                  <a:pt x="2717286" y="1198339"/>
                </a:lnTo>
                <a:lnTo>
                  <a:pt x="3055373" y="1267509"/>
                </a:lnTo>
                <a:lnTo>
                  <a:pt x="3408229" y="1272181"/>
                </a:lnTo>
                <a:lnTo>
                  <a:pt x="3741043" y="1431542"/>
                </a:lnTo>
                <a:lnTo>
                  <a:pt x="4076192" y="1400800"/>
                </a:lnTo>
              </a:path>
            </a:pathLst>
          </a:custGeom>
          <a:noFill/>
          <a:ln w="12700" cap="flat">
            <a:solidFill>
              <a:srgbClr val="9999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0F06D442-C5C1-2879-B72B-F3FC59806F27}"/>
              </a:ext>
            </a:extLst>
          </p:cNvPr>
          <p:cNvSpPr/>
          <p:nvPr/>
        </p:nvSpPr>
        <p:spPr>
          <a:xfrm>
            <a:off x="2303535" y="1688874"/>
            <a:ext cx="6139194" cy="2100674"/>
          </a:xfrm>
          <a:custGeom>
            <a:avLst/>
            <a:gdLst>
              <a:gd name="connsiteX0" fmla="*/ 0 w 4306682"/>
              <a:gd name="connsiteY0" fmla="*/ 0 h 1870671"/>
              <a:gd name="connsiteX1" fmla="*/ 0 w 4306682"/>
              <a:gd name="connsiteY1" fmla="*/ 1870672 h 1870671"/>
              <a:gd name="connsiteX2" fmla="*/ 4306683 w 4306682"/>
              <a:gd name="connsiteY2" fmla="*/ 1870672 h 1870671"/>
            </a:gdLst>
            <a:ahLst/>
            <a:cxnLst>
              <a:cxn ang="0">
                <a:pos x="connsiteX0" y="connsiteY0"/>
              </a:cxn>
              <a:cxn ang="0">
                <a:pos x="connsiteX1" y="connsiteY1"/>
              </a:cxn>
              <a:cxn ang="0">
                <a:pos x="connsiteX2" y="connsiteY2"/>
              </a:cxn>
            </a:cxnLst>
            <a:rect l="l" t="t" r="r" b="b"/>
            <a:pathLst>
              <a:path w="4306682" h="1870671">
                <a:moveTo>
                  <a:pt x="0" y="0"/>
                </a:moveTo>
                <a:lnTo>
                  <a:pt x="0" y="1870672"/>
                </a:lnTo>
                <a:lnTo>
                  <a:pt x="4306683" y="1870672"/>
                </a:lnTo>
              </a:path>
            </a:pathLst>
          </a:custGeom>
          <a:noFill/>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25F73EF1-56A7-4EFA-2FA9-15B9131B562D}"/>
              </a:ext>
            </a:extLst>
          </p:cNvPr>
          <p:cNvSpPr/>
          <p:nvPr/>
        </p:nvSpPr>
        <p:spPr>
          <a:xfrm>
            <a:off x="2222763" y="1879760"/>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5" name="Freeform: Shape 164">
            <a:extLst>
              <a:ext uri="{FF2B5EF4-FFF2-40B4-BE49-F238E27FC236}">
                <a16:creationId xmlns:a16="http://schemas.microsoft.com/office/drawing/2014/main" id="{1DC661B9-C0EF-6D58-4DB2-59BCB40E4DAA}"/>
              </a:ext>
            </a:extLst>
          </p:cNvPr>
          <p:cNvSpPr/>
          <p:nvPr/>
        </p:nvSpPr>
        <p:spPr>
          <a:xfrm>
            <a:off x="2222763" y="2070645"/>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6" name="Freeform: Shape 165">
            <a:extLst>
              <a:ext uri="{FF2B5EF4-FFF2-40B4-BE49-F238E27FC236}">
                <a16:creationId xmlns:a16="http://schemas.microsoft.com/office/drawing/2014/main" id="{41AD6BEC-6914-2C55-C553-1B3E96984840}"/>
              </a:ext>
            </a:extLst>
          </p:cNvPr>
          <p:cNvSpPr/>
          <p:nvPr/>
        </p:nvSpPr>
        <p:spPr>
          <a:xfrm>
            <a:off x="2222763" y="2261531"/>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7" name="Freeform: Shape 166">
            <a:extLst>
              <a:ext uri="{FF2B5EF4-FFF2-40B4-BE49-F238E27FC236}">
                <a16:creationId xmlns:a16="http://schemas.microsoft.com/office/drawing/2014/main" id="{EBE0DB77-D261-C88F-6E94-676A1466FCBD}"/>
              </a:ext>
            </a:extLst>
          </p:cNvPr>
          <p:cNvSpPr/>
          <p:nvPr/>
        </p:nvSpPr>
        <p:spPr>
          <a:xfrm>
            <a:off x="2222763" y="2452502"/>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8" name="Freeform: Shape 167">
            <a:extLst>
              <a:ext uri="{FF2B5EF4-FFF2-40B4-BE49-F238E27FC236}">
                <a16:creationId xmlns:a16="http://schemas.microsoft.com/office/drawing/2014/main" id="{CCFC6A19-6D16-78F7-4918-0A3C3064A809}"/>
              </a:ext>
            </a:extLst>
          </p:cNvPr>
          <p:cNvSpPr/>
          <p:nvPr/>
        </p:nvSpPr>
        <p:spPr>
          <a:xfrm>
            <a:off x="2222763" y="2643388"/>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9" name="Freeform: Shape 168">
            <a:extLst>
              <a:ext uri="{FF2B5EF4-FFF2-40B4-BE49-F238E27FC236}">
                <a16:creationId xmlns:a16="http://schemas.microsoft.com/office/drawing/2014/main" id="{C247B53C-FEC0-CDC2-B864-82A2B41DC2F0}"/>
              </a:ext>
            </a:extLst>
          </p:cNvPr>
          <p:cNvSpPr/>
          <p:nvPr/>
        </p:nvSpPr>
        <p:spPr>
          <a:xfrm>
            <a:off x="2222763" y="2834274"/>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0" name="Freeform: Shape 169">
            <a:extLst>
              <a:ext uri="{FF2B5EF4-FFF2-40B4-BE49-F238E27FC236}">
                <a16:creationId xmlns:a16="http://schemas.microsoft.com/office/drawing/2014/main" id="{8A6BC2B9-9751-2D07-652C-43FF45370136}"/>
              </a:ext>
            </a:extLst>
          </p:cNvPr>
          <p:cNvSpPr/>
          <p:nvPr/>
        </p:nvSpPr>
        <p:spPr>
          <a:xfrm>
            <a:off x="2222763" y="3017967"/>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1" name="Freeform: Shape 170">
            <a:extLst>
              <a:ext uri="{FF2B5EF4-FFF2-40B4-BE49-F238E27FC236}">
                <a16:creationId xmlns:a16="http://schemas.microsoft.com/office/drawing/2014/main" id="{2C0E2CA7-BB05-57BA-371F-7E556AEA5467}"/>
              </a:ext>
            </a:extLst>
          </p:cNvPr>
          <p:cNvSpPr/>
          <p:nvPr/>
        </p:nvSpPr>
        <p:spPr>
          <a:xfrm>
            <a:off x="2222763" y="3210968"/>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2" name="Freeform: Shape 171">
            <a:extLst>
              <a:ext uri="{FF2B5EF4-FFF2-40B4-BE49-F238E27FC236}">
                <a16:creationId xmlns:a16="http://schemas.microsoft.com/office/drawing/2014/main" id="{E2A4E576-3EF2-BB3E-60AF-1D563911C143}"/>
              </a:ext>
            </a:extLst>
          </p:cNvPr>
          <p:cNvSpPr/>
          <p:nvPr/>
        </p:nvSpPr>
        <p:spPr>
          <a:xfrm>
            <a:off x="2222763" y="3399992"/>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3" name="Freeform: Shape 172">
            <a:extLst>
              <a:ext uri="{FF2B5EF4-FFF2-40B4-BE49-F238E27FC236}">
                <a16:creationId xmlns:a16="http://schemas.microsoft.com/office/drawing/2014/main" id="{9D9931D1-035D-877B-7304-5496978B8A95}"/>
              </a:ext>
            </a:extLst>
          </p:cNvPr>
          <p:cNvSpPr/>
          <p:nvPr/>
        </p:nvSpPr>
        <p:spPr>
          <a:xfrm>
            <a:off x="2222763" y="3591556"/>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4" name="Freeform: Shape 173">
            <a:extLst>
              <a:ext uri="{FF2B5EF4-FFF2-40B4-BE49-F238E27FC236}">
                <a16:creationId xmlns:a16="http://schemas.microsoft.com/office/drawing/2014/main" id="{57E7A532-2CBB-6824-8670-B6E753E3F729}"/>
              </a:ext>
            </a:extLst>
          </p:cNvPr>
          <p:cNvSpPr/>
          <p:nvPr/>
        </p:nvSpPr>
        <p:spPr>
          <a:xfrm>
            <a:off x="2222763" y="3789549"/>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5" name="Freeform: Shape 174">
            <a:extLst>
              <a:ext uri="{FF2B5EF4-FFF2-40B4-BE49-F238E27FC236}">
                <a16:creationId xmlns:a16="http://schemas.microsoft.com/office/drawing/2014/main" id="{B015758B-7ACB-31A0-3C35-A6D39A8859DF}"/>
              </a:ext>
            </a:extLst>
          </p:cNvPr>
          <p:cNvSpPr/>
          <p:nvPr/>
        </p:nvSpPr>
        <p:spPr>
          <a:xfrm>
            <a:off x="2428022"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6" name="Freeform: Shape 175">
            <a:extLst>
              <a:ext uri="{FF2B5EF4-FFF2-40B4-BE49-F238E27FC236}">
                <a16:creationId xmlns:a16="http://schemas.microsoft.com/office/drawing/2014/main" id="{8017E5E2-4F62-6686-BB8E-888B9255E53B}"/>
              </a:ext>
            </a:extLst>
          </p:cNvPr>
          <p:cNvSpPr/>
          <p:nvPr/>
        </p:nvSpPr>
        <p:spPr>
          <a:xfrm>
            <a:off x="2668511"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D181F2E9-FCEE-EE20-50C5-4B77055EAF3D}"/>
              </a:ext>
            </a:extLst>
          </p:cNvPr>
          <p:cNvSpPr/>
          <p:nvPr/>
        </p:nvSpPr>
        <p:spPr>
          <a:xfrm>
            <a:off x="2900838"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552BAE39-9656-28D3-D283-DF117770DD4D}"/>
              </a:ext>
            </a:extLst>
          </p:cNvPr>
          <p:cNvSpPr/>
          <p:nvPr/>
        </p:nvSpPr>
        <p:spPr>
          <a:xfrm>
            <a:off x="3386972"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06FEA8DB-9244-B3B2-F62D-701120BCEE75}"/>
              </a:ext>
            </a:extLst>
          </p:cNvPr>
          <p:cNvSpPr/>
          <p:nvPr/>
        </p:nvSpPr>
        <p:spPr>
          <a:xfrm>
            <a:off x="3877725"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C5631BD3-528D-2BB1-3CF4-5193FBE87D55}"/>
              </a:ext>
            </a:extLst>
          </p:cNvPr>
          <p:cNvSpPr/>
          <p:nvPr/>
        </p:nvSpPr>
        <p:spPr>
          <a:xfrm>
            <a:off x="4361390"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2F2FE3CA-F389-447D-3AA0-43D6B0D1C15B}"/>
              </a:ext>
            </a:extLst>
          </p:cNvPr>
          <p:cNvSpPr/>
          <p:nvPr/>
        </p:nvSpPr>
        <p:spPr>
          <a:xfrm>
            <a:off x="4843980"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240F3FB1-A8CD-75F9-550F-B5E8056F8A8F}"/>
              </a:ext>
            </a:extLst>
          </p:cNvPr>
          <p:cNvSpPr/>
          <p:nvPr/>
        </p:nvSpPr>
        <p:spPr>
          <a:xfrm>
            <a:off x="5332369"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D8C8BEBB-3935-D452-3BE3-C45DB020B861}"/>
              </a:ext>
            </a:extLst>
          </p:cNvPr>
          <p:cNvSpPr/>
          <p:nvPr/>
        </p:nvSpPr>
        <p:spPr>
          <a:xfrm>
            <a:off x="5816570"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51A8DA8B-DA51-B680-0875-C995B101F4D7}"/>
              </a:ext>
            </a:extLst>
          </p:cNvPr>
          <p:cNvSpPr/>
          <p:nvPr/>
        </p:nvSpPr>
        <p:spPr>
          <a:xfrm>
            <a:off x="6307753"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200F7DCB-7868-7213-7D08-FB89F7F904DF}"/>
              </a:ext>
            </a:extLst>
          </p:cNvPr>
          <p:cNvSpPr/>
          <p:nvPr/>
        </p:nvSpPr>
        <p:spPr>
          <a:xfrm>
            <a:off x="6790666"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6B74E2BF-734F-A443-1797-DB64FEB3665E}"/>
              </a:ext>
            </a:extLst>
          </p:cNvPr>
          <p:cNvSpPr/>
          <p:nvPr/>
        </p:nvSpPr>
        <p:spPr>
          <a:xfrm>
            <a:off x="7269712"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B9C73087-15DD-5056-9A36-A29E02489625}"/>
              </a:ext>
            </a:extLst>
          </p:cNvPr>
          <p:cNvSpPr/>
          <p:nvPr/>
        </p:nvSpPr>
        <p:spPr>
          <a:xfrm>
            <a:off x="7762613"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74BC44EC-2C6E-46FA-AE59-9C85202CE712}"/>
              </a:ext>
            </a:extLst>
          </p:cNvPr>
          <p:cNvSpPr/>
          <p:nvPr/>
        </p:nvSpPr>
        <p:spPr>
          <a:xfrm>
            <a:off x="8245417" y="3789549"/>
            <a:ext cx="10740" cy="63543"/>
          </a:xfrm>
          <a:custGeom>
            <a:avLst/>
            <a:gdLst>
              <a:gd name="connsiteX0" fmla="*/ 0 w 7534"/>
              <a:gd name="connsiteY0" fmla="*/ 56587 h 56586"/>
              <a:gd name="connsiteX1" fmla="*/ 0 w 7534"/>
              <a:gd name="connsiteY1" fmla="*/ 0 h 56586"/>
            </a:gdLst>
            <a:ahLst/>
            <a:cxnLst>
              <a:cxn ang="0">
                <a:pos x="connsiteX0" y="connsiteY0"/>
              </a:cxn>
              <a:cxn ang="0">
                <a:pos x="connsiteX1" y="connsiteY1"/>
              </a:cxn>
            </a:cxnLst>
            <a:rect l="l" t="t" r="r" b="b"/>
            <a:pathLst>
              <a:path w="7534" h="56586">
                <a:moveTo>
                  <a:pt x="0" y="56587"/>
                </a:moveTo>
                <a:lnTo>
                  <a:pt x="0"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C39BE2B0-33B5-8E17-55E2-16F73A1A5205}"/>
              </a:ext>
            </a:extLst>
          </p:cNvPr>
          <p:cNvSpPr/>
          <p:nvPr/>
        </p:nvSpPr>
        <p:spPr>
          <a:xfrm>
            <a:off x="2222763" y="1688874"/>
            <a:ext cx="80770" cy="8460"/>
          </a:xfrm>
          <a:custGeom>
            <a:avLst/>
            <a:gdLst>
              <a:gd name="connsiteX0" fmla="*/ 0 w 56661"/>
              <a:gd name="connsiteY0" fmla="*/ 0 h 7534"/>
              <a:gd name="connsiteX1" fmla="*/ 56662 w 56661"/>
              <a:gd name="connsiteY1" fmla="*/ 0 h 7534"/>
            </a:gdLst>
            <a:ahLst/>
            <a:cxnLst>
              <a:cxn ang="0">
                <a:pos x="connsiteX0" y="connsiteY0"/>
              </a:cxn>
              <a:cxn ang="0">
                <a:pos x="connsiteX1" y="connsiteY1"/>
              </a:cxn>
            </a:cxnLst>
            <a:rect l="l" t="t" r="r" b="b"/>
            <a:pathLst>
              <a:path w="56661" h="7534">
                <a:moveTo>
                  <a:pt x="0" y="0"/>
                </a:moveTo>
                <a:lnTo>
                  <a:pt x="56662" y="0"/>
                </a:lnTo>
              </a:path>
            </a:pathLst>
          </a:custGeom>
          <a:ln w="6350" cap="sq">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19415A76-8337-6545-EE0C-EFCD9546FEEB}"/>
              </a:ext>
            </a:extLst>
          </p:cNvPr>
          <p:cNvSpPr/>
          <p:nvPr/>
        </p:nvSpPr>
        <p:spPr>
          <a:xfrm>
            <a:off x="8237468" y="3240075"/>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191" name="Graphic 92">
            <a:extLst>
              <a:ext uri="{FF2B5EF4-FFF2-40B4-BE49-F238E27FC236}">
                <a16:creationId xmlns:a16="http://schemas.microsoft.com/office/drawing/2014/main" id="{5D770263-FBBA-8BEA-24CF-E83994B0EBD6}"/>
              </a:ext>
            </a:extLst>
          </p:cNvPr>
          <p:cNvGrpSpPr/>
          <p:nvPr/>
        </p:nvGrpSpPr>
        <p:grpSpPr>
          <a:xfrm>
            <a:off x="8261743" y="3132702"/>
            <a:ext cx="87108" cy="300290"/>
            <a:chOff x="6031956" y="3678113"/>
            <a:chExt cx="61107" cy="267411"/>
          </a:xfrm>
        </p:grpSpPr>
        <p:sp>
          <p:nvSpPr>
            <p:cNvPr id="192" name="Freeform: Shape 191">
              <a:extLst>
                <a:ext uri="{FF2B5EF4-FFF2-40B4-BE49-F238E27FC236}">
                  <a16:creationId xmlns:a16="http://schemas.microsoft.com/office/drawing/2014/main" id="{D665EAE2-73D4-419F-954E-02A8A885DA0F}"/>
                </a:ext>
              </a:extLst>
            </p:cNvPr>
            <p:cNvSpPr/>
            <p:nvPr/>
          </p:nvSpPr>
          <p:spPr>
            <a:xfrm>
              <a:off x="6062472" y="3678113"/>
              <a:ext cx="7534" cy="267411"/>
            </a:xfrm>
            <a:custGeom>
              <a:avLst/>
              <a:gdLst>
                <a:gd name="connsiteX0" fmla="*/ 0 w 7534"/>
                <a:gd name="connsiteY0" fmla="*/ 0 h 267411"/>
                <a:gd name="connsiteX1" fmla="*/ 0 w 7534"/>
                <a:gd name="connsiteY1" fmla="*/ 267411 h 267411"/>
              </a:gdLst>
              <a:ahLst/>
              <a:cxnLst>
                <a:cxn ang="0">
                  <a:pos x="connsiteX0" y="connsiteY0"/>
                </a:cxn>
                <a:cxn ang="0">
                  <a:pos x="connsiteX1" y="connsiteY1"/>
                </a:cxn>
              </a:cxnLst>
              <a:rect l="l" t="t" r="r" b="b"/>
              <a:pathLst>
                <a:path w="7534" h="267411">
                  <a:moveTo>
                    <a:pt x="0" y="0"/>
                  </a:moveTo>
                  <a:lnTo>
                    <a:pt x="0" y="267411"/>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3" name="Freeform: Shape 192">
              <a:extLst>
                <a:ext uri="{FF2B5EF4-FFF2-40B4-BE49-F238E27FC236}">
                  <a16:creationId xmlns:a16="http://schemas.microsoft.com/office/drawing/2014/main" id="{F9220B16-2146-4462-5325-67E86A7D4564}"/>
                </a:ext>
              </a:extLst>
            </p:cNvPr>
            <p:cNvSpPr/>
            <p:nvPr/>
          </p:nvSpPr>
          <p:spPr>
            <a:xfrm>
              <a:off x="6031956" y="3678113"/>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4" name="Freeform: Shape 193">
              <a:extLst>
                <a:ext uri="{FF2B5EF4-FFF2-40B4-BE49-F238E27FC236}">
                  <a16:creationId xmlns:a16="http://schemas.microsoft.com/office/drawing/2014/main" id="{463BF677-D9EB-6E3D-C267-A2B288DE3C8D}"/>
                </a:ext>
              </a:extLst>
            </p:cNvPr>
            <p:cNvSpPr/>
            <p:nvPr/>
          </p:nvSpPr>
          <p:spPr>
            <a:xfrm>
              <a:off x="6031956" y="3945524"/>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195" name="Freeform: Shape 194">
            <a:extLst>
              <a:ext uri="{FF2B5EF4-FFF2-40B4-BE49-F238E27FC236}">
                <a16:creationId xmlns:a16="http://schemas.microsoft.com/office/drawing/2014/main" id="{4C8C8008-5581-E1AE-4AD6-C61B07E8E9C8}"/>
              </a:ext>
            </a:extLst>
          </p:cNvPr>
          <p:cNvSpPr/>
          <p:nvPr/>
        </p:nvSpPr>
        <p:spPr>
          <a:xfrm>
            <a:off x="7752194" y="3008405"/>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196" name="Graphic 92">
            <a:extLst>
              <a:ext uri="{FF2B5EF4-FFF2-40B4-BE49-F238E27FC236}">
                <a16:creationId xmlns:a16="http://schemas.microsoft.com/office/drawing/2014/main" id="{20F6B484-4F7A-4F64-D1E7-BFB251F923C4}"/>
              </a:ext>
            </a:extLst>
          </p:cNvPr>
          <p:cNvGrpSpPr/>
          <p:nvPr/>
        </p:nvGrpSpPr>
        <p:grpSpPr>
          <a:xfrm>
            <a:off x="7776361" y="2806605"/>
            <a:ext cx="87108" cy="492952"/>
            <a:chOff x="5691457" y="3387721"/>
            <a:chExt cx="61107" cy="438979"/>
          </a:xfrm>
        </p:grpSpPr>
        <p:sp>
          <p:nvSpPr>
            <p:cNvPr id="197" name="Freeform: Shape 196">
              <a:extLst>
                <a:ext uri="{FF2B5EF4-FFF2-40B4-BE49-F238E27FC236}">
                  <a16:creationId xmlns:a16="http://schemas.microsoft.com/office/drawing/2014/main" id="{B31CB1BC-8E81-C407-8D9F-F5E2C4F862DC}"/>
                </a:ext>
              </a:extLst>
            </p:cNvPr>
            <p:cNvSpPr/>
            <p:nvPr/>
          </p:nvSpPr>
          <p:spPr>
            <a:xfrm>
              <a:off x="5722049" y="3387721"/>
              <a:ext cx="7534" cy="438979"/>
            </a:xfrm>
            <a:custGeom>
              <a:avLst/>
              <a:gdLst>
                <a:gd name="connsiteX0" fmla="*/ 0 w 7534"/>
                <a:gd name="connsiteY0" fmla="*/ 0 h 438979"/>
                <a:gd name="connsiteX1" fmla="*/ 0 w 7534"/>
                <a:gd name="connsiteY1" fmla="*/ 438979 h 438979"/>
              </a:gdLst>
              <a:ahLst/>
              <a:cxnLst>
                <a:cxn ang="0">
                  <a:pos x="connsiteX0" y="connsiteY0"/>
                </a:cxn>
                <a:cxn ang="0">
                  <a:pos x="connsiteX1" y="connsiteY1"/>
                </a:cxn>
              </a:cxnLst>
              <a:rect l="l" t="t" r="r" b="b"/>
              <a:pathLst>
                <a:path w="7534" h="438979">
                  <a:moveTo>
                    <a:pt x="0" y="0"/>
                  </a:moveTo>
                  <a:lnTo>
                    <a:pt x="0" y="438979"/>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8" name="Freeform: Shape 197">
              <a:extLst>
                <a:ext uri="{FF2B5EF4-FFF2-40B4-BE49-F238E27FC236}">
                  <a16:creationId xmlns:a16="http://schemas.microsoft.com/office/drawing/2014/main" id="{33A65086-5A36-48DB-E748-942FA829AF35}"/>
                </a:ext>
              </a:extLst>
            </p:cNvPr>
            <p:cNvSpPr/>
            <p:nvPr/>
          </p:nvSpPr>
          <p:spPr>
            <a:xfrm>
              <a:off x="5691457" y="3387721"/>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9" name="Freeform: Shape 198">
              <a:extLst>
                <a:ext uri="{FF2B5EF4-FFF2-40B4-BE49-F238E27FC236}">
                  <a16:creationId xmlns:a16="http://schemas.microsoft.com/office/drawing/2014/main" id="{D05B0DD0-0BC3-0B89-A7BD-51AECB05449E}"/>
                </a:ext>
              </a:extLst>
            </p:cNvPr>
            <p:cNvSpPr/>
            <p:nvPr/>
          </p:nvSpPr>
          <p:spPr>
            <a:xfrm>
              <a:off x="5691457" y="3826700"/>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00" name="Freeform: Shape 199">
            <a:extLst>
              <a:ext uri="{FF2B5EF4-FFF2-40B4-BE49-F238E27FC236}">
                <a16:creationId xmlns:a16="http://schemas.microsoft.com/office/drawing/2014/main" id="{FE1E66C3-CC55-984F-641B-4960C5A9B985}"/>
              </a:ext>
            </a:extLst>
          </p:cNvPr>
          <p:cNvSpPr/>
          <p:nvPr/>
        </p:nvSpPr>
        <p:spPr>
          <a:xfrm>
            <a:off x="7264341" y="3183807"/>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01" name="Graphic 92">
            <a:extLst>
              <a:ext uri="{FF2B5EF4-FFF2-40B4-BE49-F238E27FC236}">
                <a16:creationId xmlns:a16="http://schemas.microsoft.com/office/drawing/2014/main" id="{764A52A5-06A1-3909-7F90-7949E6648094}"/>
              </a:ext>
            </a:extLst>
          </p:cNvPr>
          <p:cNvGrpSpPr/>
          <p:nvPr/>
        </p:nvGrpSpPr>
        <p:grpSpPr>
          <a:xfrm>
            <a:off x="7288616" y="3072627"/>
            <a:ext cx="87108" cy="325081"/>
            <a:chOff x="5349301" y="3624616"/>
            <a:chExt cx="61107" cy="289488"/>
          </a:xfrm>
        </p:grpSpPr>
        <p:sp>
          <p:nvSpPr>
            <p:cNvPr id="202" name="Freeform: Shape 201">
              <a:extLst>
                <a:ext uri="{FF2B5EF4-FFF2-40B4-BE49-F238E27FC236}">
                  <a16:creationId xmlns:a16="http://schemas.microsoft.com/office/drawing/2014/main" id="{3BFA4B8E-B7F3-147E-51F6-A70293A55C53}"/>
                </a:ext>
              </a:extLst>
            </p:cNvPr>
            <p:cNvSpPr/>
            <p:nvPr/>
          </p:nvSpPr>
          <p:spPr>
            <a:xfrm>
              <a:off x="5379817" y="3624616"/>
              <a:ext cx="7534" cy="289488"/>
            </a:xfrm>
            <a:custGeom>
              <a:avLst/>
              <a:gdLst>
                <a:gd name="connsiteX0" fmla="*/ 0 w 7534"/>
                <a:gd name="connsiteY0" fmla="*/ 0 h 289488"/>
                <a:gd name="connsiteX1" fmla="*/ 0 w 7534"/>
                <a:gd name="connsiteY1" fmla="*/ 289488 h 289488"/>
              </a:gdLst>
              <a:ahLst/>
              <a:cxnLst>
                <a:cxn ang="0">
                  <a:pos x="connsiteX0" y="connsiteY0"/>
                </a:cxn>
                <a:cxn ang="0">
                  <a:pos x="connsiteX1" y="connsiteY1"/>
                </a:cxn>
              </a:cxnLst>
              <a:rect l="l" t="t" r="r" b="b"/>
              <a:pathLst>
                <a:path w="7534" h="289488">
                  <a:moveTo>
                    <a:pt x="0" y="0"/>
                  </a:moveTo>
                  <a:lnTo>
                    <a:pt x="0" y="289488"/>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3" name="Freeform: Shape 202">
              <a:extLst>
                <a:ext uri="{FF2B5EF4-FFF2-40B4-BE49-F238E27FC236}">
                  <a16:creationId xmlns:a16="http://schemas.microsoft.com/office/drawing/2014/main" id="{8F406583-F933-1C2B-1675-D92039689345}"/>
                </a:ext>
              </a:extLst>
            </p:cNvPr>
            <p:cNvSpPr/>
            <p:nvPr/>
          </p:nvSpPr>
          <p:spPr>
            <a:xfrm>
              <a:off x="5349301" y="3624616"/>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4" name="Freeform: Shape 203">
              <a:extLst>
                <a:ext uri="{FF2B5EF4-FFF2-40B4-BE49-F238E27FC236}">
                  <a16:creationId xmlns:a16="http://schemas.microsoft.com/office/drawing/2014/main" id="{91252F36-5EEC-1E1F-9996-D248C3CADFAF}"/>
                </a:ext>
              </a:extLst>
            </p:cNvPr>
            <p:cNvSpPr/>
            <p:nvPr/>
          </p:nvSpPr>
          <p:spPr>
            <a:xfrm>
              <a:off x="5349301" y="3914104"/>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05" name="Freeform: Shape 204">
            <a:extLst>
              <a:ext uri="{FF2B5EF4-FFF2-40B4-BE49-F238E27FC236}">
                <a16:creationId xmlns:a16="http://schemas.microsoft.com/office/drawing/2014/main" id="{E451755D-8358-C01D-E5BE-D5699E384CB4}"/>
              </a:ext>
            </a:extLst>
          </p:cNvPr>
          <p:cNvSpPr/>
          <p:nvPr/>
        </p:nvSpPr>
        <p:spPr>
          <a:xfrm>
            <a:off x="6783899" y="3190492"/>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06" name="Graphic 92">
            <a:extLst>
              <a:ext uri="{FF2B5EF4-FFF2-40B4-BE49-F238E27FC236}">
                <a16:creationId xmlns:a16="http://schemas.microsoft.com/office/drawing/2014/main" id="{C4A30F41-6ECF-93CC-5B15-31262F9CB5B2}"/>
              </a:ext>
            </a:extLst>
          </p:cNvPr>
          <p:cNvGrpSpPr/>
          <p:nvPr/>
        </p:nvGrpSpPr>
        <p:grpSpPr>
          <a:xfrm>
            <a:off x="6808067" y="3092595"/>
            <a:ext cx="87108" cy="295635"/>
            <a:chOff x="5012193" y="3642398"/>
            <a:chExt cx="61107" cy="263266"/>
          </a:xfrm>
        </p:grpSpPr>
        <p:sp>
          <p:nvSpPr>
            <p:cNvPr id="207" name="Freeform: Shape 206">
              <a:extLst>
                <a:ext uri="{FF2B5EF4-FFF2-40B4-BE49-F238E27FC236}">
                  <a16:creationId xmlns:a16="http://schemas.microsoft.com/office/drawing/2014/main" id="{D01040FD-0D12-1999-5147-507447756F4F}"/>
                </a:ext>
              </a:extLst>
            </p:cNvPr>
            <p:cNvSpPr/>
            <p:nvPr/>
          </p:nvSpPr>
          <p:spPr>
            <a:xfrm>
              <a:off x="5042784" y="3642398"/>
              <a:ext cx="7534" cy="263266"/>
            </a:xfrm>
            <a:custGeom>
              <a:avLst/>
              <a:gdLst>
                <a:gd name="connsiteX0" fmla="*/ 0 w 7534"/>
                <a:gd name="connsiteY0" fmla="*/ 0 h 263266"/>
                <a:gd name="connsiteX1" fmla="*/ 0 w 7534"/>
                <a:gd name="connsiteY1" fmla="*/ 263267 h 263266"/>
              </a:gdLst>
              <a:ahLst/>
              <a:cxnLst>
                <a:cxn ang="0">
                  <a:pos x="connsiteX0" y="connsiteY0"/>
                </a:cxn>
                <a:cxn ang="0">
                  <a:pos x="connsiteX1" y="connsiteY1"/>
                </a:cxn>
              </a:cxnLst>
              <a:rect l="l" t="t" r="r" b="b"/>
              <a:pathLst>
                <a:path w="7534" h="263266">
                  <a:moveTo>
                    <a:pt x="0" y="0"/>
                  </a:moveTo>
                  <a:lnTo>
                    <a:pt x="0" y="263267"/>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8" name="Freeform: Shape 207">
              <a:extLst>
                <a:ext uri="{FF2B5EF4-FFF2-40B4-BE49-F238E27FC236}">
                  <a16:creationId xmlns:a16="http://schemas.microsoft.com/office/drawing/2014/main" id="{2CB6025A-1E81-5C56-22AC-D5892CDEC8B0}"/>
                </a:ext>
              </a:extLst>
            </p:cNvPr>
            <p:cNvSpPr/>
            <p:nvPr/>
          </p:nvSpPr>
          <p:spPr>
            <a:xfrm>
              <a:off x="5012193" y="3642398"/>
              <a:ext cx="61107" cy="7534"/>
            </a:xfrm>
            <a:custGeom>
              <a:avLst/>
              <a:gdLst>
                <a:gd name="connsiteX0" fmla="*/ 0 w 61107"/>
                <a:gd name="connsiteY0" fmla="*/ 0 h 7534"/>
                <a:gd name="connsiteX1" fmla="*/ 61108 w 61107"/>
                <a:gd name="connsiteY1" fmla="*/ 0 h 7534"/>
              </a:gdLst>
              <a:ahLst/>
              <a:cxnLst>
                <a:cxn ang="0">
                  <a:pos x="connsiteX0" y="connsiteY0"/>
                </a:cxn>
                <a:cxn ang="0">
                  <a:pos x="connsiteX1" y="connsiteY1"/>
                </a:cxn>
              </a:cxnLst>
              <a:rect l="l" t="t" r="r" b="b"/>
              <a:pathLst>
                <a:path w="61107" h="7534">
                  <a:moveTo>
                    <a:pt x="0" y="0"/>
                  </a:moveTo>
                  <a:lnTo>
                    <a:pt x="61108"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9" name="Freeform: Shape 208">
              <a:extLst>
                <a:ext uri="{FF2B5EF4-FFF2-40B4-BE49-F238E27FC236}">
                  <a16:creationId xmlns:a16="http://schemas.microsoft.com/office/drawing/2014/main" id="{365D42E7-496F-6E87-15DA-41C89F48C368}"/>
                </a:ext>
              </a:extLst>
            </p:cNvPr>
            <p:cNvSpPr/>
            <p:nvPr/>
          </p:nvSpPr>
          <p:spPr>
            <a:xfrm>
              <a:off x="5012193" y="3905665"/>
              <a:ext cx="61107" cy="7534"/>
            </a:xfrm>
            <a:custGeom>
              <a:avLst/>
              <a:gdLst>
                <a:gd name="connsiteX0" fmla="*/ 0 w 61107"/>
                <a:gd name="connsiteY0" fmla="*/ 0 h 7534"/>
                <a:gd name="connsiteX1" fmla="*/ 61108 w 61107"/>
                <a:gd name="connsiteY1" fmla="*/ 0 h 7534"/>
              </a:gdLst>
              <a:ahLst/>
              <a:cxnLst>
                <a:cxn ang="0">
                  <a:pos x="connsiteX0" y="connsiteY0"/>
                </a:cxn>
                <a:cxn ang="0">
                  <a:pos x="connsiteX1" y="connsiteY1"/>
                </a:cxn>
              </a:cxnLst>
              <a:rect l="l" t="t" r="r" b="b"/>
              <a:pathLst>
                <a:path w="61107" h="7534">
                  <a:moveTo>
                    <a:pt x="0" y="0"/>
                  </a:moveTo>
                  <a:lnTo>
                    <a:pt x="61108"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10" name="Freeform: Shape 209">
            <a:extLst>
              <a:ext uri="{FF2B5EF4-FFF2-40B4-BE49-F238E27FC236}">
                <a16:creationId xmlns:a16="http://schemas.microsoft.com/office/drawing/2014/main" id="{5BA8F700-D714-3ACF-39CB-3BA383FB604A}"/>
              </a:ext>
            </a:extLst>
          </p:cNvPr>
          <p:cNvSpPr/>
          <p:nvPr/>
        </p:nvSpPr>
        <p:spPr>
          <a:xfrm>
            <a:off x="6293684" y="3245829"/>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11" name="Graphic 92">
            <a:extLst>
              <a:ext uri="{FF2B5EF4-FFF2-40B4-BE49-F238E27FC236}">
                <a16:creationId xmlns:a16="http://schemas.microsoft.com/office/drawing/2014/main" id="{2BC91AFA-66EE-EDB9-95BF-2F0C40B9C100}"/>
              </a:ext>
            </a:extLst>
          </p:cNvPr>
          <p:cNvGrpSpPr/>
          <p:nvPr/>
        </p:nvGrpSpPr>
        <p:grpSpPr>
          <a:xfrm>
            <a:off x="6317850" y="3130756"/>
            <a:ext cx="87215" cy="312728"/>
            <a:chOff x="4668303" y="3676380"/>
            <a:chExt cx="61182" cy="278487"/>
          </a:xfrm>
        </p:grpSpPr>
        <p:sp>
          <p:nvSpPr>
            <p:cNvPr id="212" name="Freeform: Shape 211">
              <a:extLst>
                <a:ext uri="{FF2B5EF4-FFF2-40B4-BE49-F238E27FC236}">
                  <a16:creationId xmlns:a16="http://schemas.microsoft.com/office/drawing/2014/main" id="{18030ECE-DE02-5682-9532-0FBBD68590E6}"/>
                </a:ext>
              </a:extLst>
            </p:cNvPr>
            <p:cNvSpPr/>
            <p:nvPr/>
          </p:nvSpPr>
          <p:spPr>
            <a:xfrm>
              <a:off x="4698894" y="3676380"/>
              <a:ext cx="7534" cy="278487"/>
            </a:xfrm>
            <a:custGeom>
              <a:avLst/>
              <a:gdLst>
                <a:gd name="connsiteX0" fmla="*/ 0 w 7534"/>
                <a:gd name="connsiteY0" fmla="*/ 0 h 278487"/>
                <a:gd name="connsiteX1" fmla="*/ 0 w 7534"/>
                <a:gd name="connsiteY1" fmla="*/ 278487 h 278487"/>
              </a:gdLst>
              <a:ahLst/>
              <a:cxnLst>
                <a:cxn ang="0">
                  <a:pos x="connsiteX0" y="connsiteY0"/>
                </a:cxn>
                <a:cxn ang="0">
                  <a:pos x="connsiteX1" y="connsiteY1"/>
                </a:cxn>
              </a:cxnLst>
              <a:rect l="l" t="t" r="r" b="b"/>
              <a:pathLst>
                <a:path w="7534" h="278487">
                  <a:moveTo>
                    <a:pt x="0" y="0"/>
                  </a:moveTo>
                  <a:lnTo>
                    <a:pt x="0" y="278487"/>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3" name="Freeform: Shape 212">
              <a:extLst>
                <a:ext uri="{FF2B5EF4-FFF2-40B4-BE49-F238E27FC236}">
                  <a16:creationId xmlns:a16="http://schemas.microsoft.com/office/drawing/2014/main" id="{16676A4C-DEC9-3254-B4FB-867693398925}"/>
                </a:ext>
              </a:extLst>
            </p:cNvPr>
            <p:cNvSpPr/>
            <p:nvPr/>
          </p:nvSpPr>
          <p:spPr>
            <a:xfrm>
              <a:off x="4668303" y="3676380"/>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4" name="Freeform: Shape 213">
              <a:extLst>
                <a:ext uri="{FF2B5EF4-FFF2-40B4-BE49-F238E27FC236}">
                  <a16:creationId xmlns:a16="http://schemas.microsoft.com/office/drawing/2014/main" id="{C6BADB81-BBC2-F2B3-27C7-FBC7B16D045F}"/>
                </a:ext>
              </a:extLst>
            </p:cNvPr>
            <p:cNvSpPr/>
            <p:nvPr/>
          </p:nvSpPr>
          <p:spPr>
            <a:xfrm>
              <a:off x="4668303" y="3954867"/>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15" name="Freeform: Shape 214">
            <a:extLst>
              <a:ext uri="{FF2B5EF4-FFF2-40B4-BE49-F238E27FC236}">
                <a16:creationId xmlns:a16="http://schemas.microsoft.com/office/drawing/2014/main" id="{8DC4606A-6F78-B048-FB95-C57DECE4D75F}"/>
              </a:ext>
            </a:extLst>
          </p:cNvPr>
          <p:cNvSpPr/>
          <p:nvPr/>
        </p:nvSpPr>
        <p:spPr>
          <a:xfrm>
            <a:off x="5802178" y="3282720"/>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16" name="Graphic 92">
            <a:extLst>
              <a:ext uri="{FF2B5EF4-FFF2-40B4-BE49-F238E27FC236}">
                <a16:creationId xmlns:a16="http://schemas.microsoft.com/office/drawing/2014/main" id="{C04E7266-E324-0F66-548A-67D29BAD8E1B}"/>
              </a:ext>
            </a:extLst>
          </p:cNvPr>
          <p:cNvGrpSpPr/>
          <p:nvPr/>
        </p:nvGrpSpPr>
        <p:grpSpPr>
          <a:xfrm>
            <a:off x="5826345" y="3216553"/>
            <a:ext cx="87108" cy="244106"/>
            <a:chOff x="4323509" y="3752783"/>
            <a:chExt cx="61107" cy="217379"/>
          </a:xfrm>
        </p:grpSpPr>
        <p:sp>
          <p:nvSpPr>
            <p:cNvPr id="217" name="Freeform: Shape 216">
              <a:extLst>
                <a:ext uri="{FF2B5EF4-FFF2-40B4-BE49-F238E27FC236}">
                  <a16:creationId xmlns:a16="http://schemas.microsoft.com/office/drawing/2014/main" id="{9B8EB9DF-92B8-8855-C9CA-85F27CBF92FA}"/>
                </a:ext>
              </a:extLst>
            </p:cNvPr>
            <p:cNvSpPr/>
            <p:nvPr/>
          </p:nvSpPr>
          <p:spPr>
            <a:xfrm>
              <a:off x="4354101" y="3752783"/>
              <a:ext cx="7534" cy="217379"/>
            </a:xfrm>
            <a:custGeom>
              <a:avLst/>
              <a:gdLst>
                <a:gd name="connsiteX0" fmla="*/ 0 w 7534"/>
                <a:gd name="connsiteY0" fmla="*/ 0 h 217379"/>
                <a:gd name="connsiteX1" fmla="*/ 0 w 7534"/>
                <a:gd name="connsiteY1" fmla="*/ 217380 h 217379"/>
              </a:gdLst>
              <a:ahLst/>
              <a:cxnLst>
                <a:cxn ang="0">
                  <a:pos x="connsiteX0" y="connsiteY0"/>
                </a:cxn>
                <a:cxn ang="0">
                  <a:pos x="connsiteX1" y="connsiteY1"/>
                </a:cxn>
              </a:cxnLst>
              <a:rect l="l" t="t" r="r" b="b"/>
              <a:pathLst>
                <a:path w="7534" h="217379">
                  <a:moveTo>
                    <a:pt x="0" y="0"/>
                  </a:moveTo>
                  <a:lnTo>
                    <a:pt x="0" y="21738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8" name="Freeform: Shape 217">
              <a:extLst>
                <a:ext uri="{FF2B5EF4-FFF2-40B4-BE49-F238E27FC236}">
                  <a16:creationId xmlns:a16="http://schemas.microsoft.com/office/drawing/2014/main" id="{93C384EA-361F-5744-EE96-2618DC4C16F0}"/>
                </a:ext>
              </a:extLst>
            </p:cNvPr>
            <p:cNvSpPr/>
            <p:nvPr/>
          </p:nvSpPr>
          <p:spPr>
            <a:xfrm>
              <a:off x="4323509" y="3752783"/>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9" name="Freeform: Shape 218">
              <a:extLst>
                <a:ext uri="{FF2B5EF4-FFF2-40B4-BE49-F238E27FC236}">
                  <a16:creationId xmlns:a16="http://schemas.microsoft.com/office/drawing/2014/main" id="{B2A42854-20F5-5D0D-29FF-8B9FC13C60D0}"/>
                </a:ext>
              </a:extLst>
            </p:cNvPr>
            <p:cNvSpPr/>
            <p:nvPr/>
          </p:nvSpPr>
          <p:spPr>
            <a:xfrm>
              <a:off x="4323509" y="3970163"/>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20" name="Freeform: Shape 219">
            <a:extLst>
              <a:ext uri="{FF2B5EF4-FFF2-40B4-BE49-F238E27FC236}">
                <a16:creationId xmlns:a16="http://schemas.microsoft.com/office/drawing/2014/main" id="{B0AA1816-8404-788A-7108-A186E36A4D9B}"/>
              </a:ext>
            </a:extLst>
          </p:cNvPr>
          <p:cNvSpPr/>
          <p:nvPr/>
        </p:nvSpPr>
        <p:spPr>
          <a:xfrm>
            <a:off x="5325817" y="3304803"/>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21" name="Graphic 92">
            <a:extLst>
              <a:ext uri="{FF2B5EF4-FFF2-40B4-BE49-F238E27FC236}">
                <a16:creationId xmlns:a16="http://schemas.microsoft.com/office/drawing/2014/main" id="{9004C6CB-7D02-485D-F0CC-02D48A2F1158}"/>
              </a:ext>
            </a:extLst>
          </p:cNvPr>
          <p:cNvGrpSpPr/>
          <p:nvPr/>
        </p:nvGrpSpPr>
        <p:grpSpPr>
          <a:xfrm>
            <a:off x="5350092" y="3235675"/>
            <a:ext cx="87108" cy="232599"/>
            <a:chOff x="3989415" y="3769812"/>
            <a:chExt cx="61107" cy="207132"/>
          </a:xfrm>
        </p:grpSpPr>
        <p:sp>
          <p:nvSpPr>
            <p:cNvPr id="222" name="Freeform: Shape 221">
              <a:extLst>
                <a:ext uri="{FF2B5EF4-FFF2-40B4-BE49-F238E27FC236}">
                  <a16:creationId xmlns:a16="http://schemas.microsoft.com/office/drawing/2014/main" id="{5EEB3224-817A-83FC-D355-D53C5F233FD3}"/>
                </a:ext>
              </a:extLst>
            </p:cNvPr>
            <p:cNvSpPr/>
            <p:nvPr/>
          </p:nvSpPr>
          <p:spPr>
            <a:xfrm>
              <a:off x="4019931" y="3769812"/>
              <a:ext cx="7534" cy="207132"/>
            </a:xfrm>
            <a:custGeom>
              <a:avLst/>
              <a:gdLst>
                <a:gd name="connsiteX0" fmla="*/ 0 w 7534"/>
                <a:gd name="connsiteY0" fmla="*/ 0 h 207132"/>
                <a:gd name="connsiteX1" fmla="*/ 0 w 7534"/>
                <a:gd name="connsiteY1" fmla="*/ 207132 h 207132"/>
              </a:gdLst>
              <a:ahLst/>
              <a:cxnLst>
                <a:cxn ang="0">
                  <a:pos x="connsiteX0" y="connsiteY0"/>
                </a:cxn>
                <a:cxn ang="0">
                  <a:pos x="connsiteX1" y="connsiteY1"/>
                </a:cxn>
              </a:cxnLst>
              <a:rect l="l" t="t" r="r" b="b"/>
              <a:pathLst>
                <a:path w="7534" h="207132">
                  <a:moveTo>
                    <a:pt x="0" y="0"/>
                  </a:moveTo>
                  <a:lnTo>
                    <a:pt x="0" y="207132"/>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3" name="Freeform: Shape 222">
              <a:extLst>
                <a:ext uri="{FF2B5EF4-FFF2-40B4-BE49-F238E27FC236}">
                  <a16:creationId xmlns:a16="http://schemas.microsoft.com/office/drawing/2014/main" id="{AFB57BD3-9CC4-639D-63DF-355035F24E37}"/>
                </a:ext>
              </a:extLst>
            </p:cNvPr>
            <p:cNvSpPr/>
            <p:nvPr/>
          </p:nvSpPr>
          <p:spPr>
            <a:xfrm>
              <a:off x="3989415" y="3769812"/>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4" name="Freeform: Shape 223">
              <a:extLst>
                <a:ext uri="{FF2B5EF4-FFF2-40B4-BE49-F238E27FC236}">
                  <a16:creationId xmlns:a16="http://schemas.microsoft.com/office/drawing/2014/main" id="{17F9F10D-434C-E20F-8B67-08C2C97330AB}"/>
                </a:ext>
              </a:extLst>
            </p:cNvPr>
            <p:cNvSpPr/>
            <p:nvPr/>
          </p:nvSpPr>
          <p:spPr>
            <a:xfrm>
              <a:off x="3989415" y="3976944"/>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25" name="Freeform: Shape 224">
            <a:extLst>
              <a:ext uri="{FF2B5EF4-FFF2-40B4-BE49-F238E27FC236}">
                <a16:creationId xmlns:a16="http://schemas.microsoft.com/office/drawing/2014/main" id="{1777B7CE-A947-6F52-8949-99B8B6F0E509}"/>
              </a:ext>
            </a:extLst>
          </p:cNvPr>
          <p:cNvSpPr/>
          <p:nvPr/>
        </p:nvSpPr>
        <p:spPr>
          <a:xfrm>
            <a:off x="4833239" y="3241937"/>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26" name="Graphic 92">
            <a:extLst>
              <a:ext uri="{FF2B5EF4-FFF2-40B4-BE49-F238E27FC236}">
                <a16:creationId xmlns:a16="http://schemas.microsoft.com/office/drawing/2014/main" id="{2BB2F421-96AA-7ED5-6BE9-0FCE7E23B51C}"/>
              </a:ext>
            </a:extLst>
          </p:cNvPr>
          <p:cNvGrpSpPr/>
          <p:nvPr/>
        </p:nvGrpSpPr>
        <p:grpSpPr>
          <a:xfrm>
            <a:off x="4857405" y="3137441"/>
            <a:ext cx="87215" cy="297497"/>
            <a:chOff x="3643792" y="3682333"/>
            <a:chExt cx="61182" cy="264924"/>
          </a:xfrm>
        </p:grpSpPr>
        <p:sp>
          <p:nvSpPr>
            <p:cNvPr id="227" name="Freeform: Shape 226">
              <a:extLst>
                <a:ext uri="{FF2B5EF4-FFF2-40B4-BE49-F238E27FC236}">
                  <a16:creationId xmlns:a16="http://schemas.microsoft.com/office/drawing/2014/main" id="{9CB7FEA0-002E-EE37-C7BD-AAE81E2159FB}"/>
                </a:ext>
              </a:extLst>
            </p:cNvPr>
            <p:cNvSpPr/>
            <p:nvPr/>
          </p:nvSpPr>
          <p:spPr>
            <a:xfrm>
              <a:off x="3674384" y="3682333"/>
              <a:ext cx="7534" cy="264924"/>
            </a:xfrm>
            <a:custGeom>
              <a:avLst/>
              <a:gdLst>
                <a:gd name="connsiteX0" fmla="*/ 0 w 7534"/>
                <a:gd name="connsiteY0" fmla="*/ 0 h 264924"/>
                <a:gd name="connsiteX1" fmla="*/ 0 w 7534"/>
                <a:gd name="connsiteY1" fmla="*/ 264925 h 264924"/>
              </a:gdLst>
              <a:ahLst/>
              <a:cxnLst>
                <a:cxn ang="0">
                  <a:pos x="connsiteX0" y="connsiteY0"/>
                </a:cxn>
                <a:cxn ang="0">
                  <a:pos x="connsiteX1" y="connsiteY1"/>
                </a:cxn>
              </a:cxnLst>
              <a:rect l="l" t="t" r="r" b="b"/>
              <a:pathLst>
                <a:path w="7534" h="264924">
                  <a:moveTo>
                    <a:pt x="0" y="0"/>
                  </a:moveTo>
                  <a:lnTo>
                    <a:pt x="0" y="264925"/>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8" name="Freeform: Shape 227">
              <a:extLst>
                <a:ext uri="{FF2B5EF4-FFF2-40B4-BE49-F238E27FC236}">
                  <a16:creationId xmlns:a16="http://schemas.microsoft.com/office/drawing/2014/main" id="{C7E0AB8B-8FF4-141D-3A86-C4FF5ED74241}"/>
                </a:ext>
              </a:extLst>
            </p:cNvPr>
            <p:cNvSpPr/>
            <p:nvPr/>
          </p:nvSpPr>
          <p:spPr>
            <a:xfrm>
              <a:off x="3643792" y="3682333"/>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9" name="Freeform: Shape 228">
              <a:extLst>
                <a:ext uri="{FF2B5EF4-FFF2-40B4-BE49-F238E27FC236}">
                  <a16:creationId xmlns:a16="http://schemas.microsoft.com/office/drawing/2014/main" id="{D3B4B9A5-A262-B450-E10D-302DD71AA166}"/>
                </a:ext>
              </a:extLst>
            </p:cNvPr>
            <p:cNvSpPr/>
            <p:nvPr/>
          </p:nvSpPr>
          <p:spPr>
            <a:xfrm>
              <a:off x="3643792" y="3947257"/>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30" name="Freeform: Shape 229">
            <a:extLst>
              <a:ext uri="{FF2B5EF4-FFF2-40B4-BE49-F238E27FC236}">
                <a16:creationId xmlns:a16="http://schemas.microsoft.com/office/drawing/2014/main" id="{E74D8424-50F1-0612-322A-60C9A6993347}"/>
              </a:ext>
            </a:extLst>
          </p:cNvPr>
          <p:cNvSpPr/>
          <p:nvPr/>
        </p:nvSpPr>
        <p:spPr>
          <a:xfrm>
            <a:off x="4344848" y="3247690"/>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31" name="Graphic 92">
            <a:extLst>
              <a:ext uri="{FF2B5EF4-FFF2-40B4-BE49-F238E27FC236}">
                <a16:creationId xmlns:a16="http://schemas.microsoft.com/office/drawing/2014/main" id="{2A147BC4-12B0-D5B4-A864-77A579C98093}"/>
              </a:ext>
            </a:extLst>
          </p:cNvPr>
          <p:cNvGrpSpPr/>
          <p:nvPr/>
        </p:nvGrpSpPr>
        <p:grpSpPr>
          <a:xfrm>
            <a:off x="4369123" y="3133633"/>
            <a:ext cx="87108" cy="304182"/>
            <a:chOff x="3301259" y="3678942"/>
            <a:chExt cx="61107" cy="270877"/>
          </a:xfrm>
        </p:grpSpPr>
        <p:sp>
          <p:nvSpPr>
            <p:cNvPr id="232" name="Freeform: Shape 231">
              <a:extLst>
                <a:ext uri="{FF2B5EF4-FFF2-40B4-BE49-F238E27FC236}">
                  <a16:creationId xmlns:a16="http://schemas.microsoft.com/office/drawing/2014/main" id="{1F78F5BE-3508-BAD1-A3A7-498ED821661E}"/>
                </a:ext>
              </a:extLst>
            </p:cNvPr>
            <p:cNvSpPr/>
            <p:nvPr/>
          </p:nvSpPr>
          <p:spPr>
            <a:xfrm>
              <a:off x="3331775" y="3678942"/>
              <a:ext cx="7534" cy="270877"/>
            </a:xfrm>
            <a:custGeom>
              <a:avLst/>
              <a:gdLst>
                <a:gd name="connsiteX0" fmla="*/ 0 w 7534"/>
                <a:gd name="connsiteY0" fmla="*/ 0 h 270877"/>
                <a:gd name="connsiteX1" fmla="*/ 0 w 7534"/>
                <a:gd name="connsiteY1" fmla="*/ 270877 h 270877"/>
              </a:gdLst>
              <a:ahLst/>
              <a:cxnLst>
                <a:cxn ang="0">
                  <a:pos x="connsiteX0" y="connsiteY0"/>
                </a:cxn>
                <a:cxn ang="0">
                  <a:pos x="connsiteX1" y="connsiteY1"/>
                </a:cxn>
              </a:cxnLst>
              <a:rect l="l" t="t" r="r" b="b"/>
              <a:pathLst>
                <a:path w="7534" h="270877">
                  <a:moveTo>
                    <a:pt x="0" y="0"/>
                  </a:moveTo>
                  <a:lnTo>
                    <a:pt x="0" y="270877"/>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3" name="Freeform: Shape 232">
              <a:extLst>
                <a:ext uri="{FF2B5EF4-FFF2-40B4-BE49-F238E27FC236}">
                  <a16:creationId xmlns:a16="http://schemas.microsoft.com/office/drawing/2014/main" id="{5317BDCC-3120-53C7-3EF0-2C392A5F184B}"/>
                </a:ext>
              </a:extLst>
            </p:cNvPr>
            <p:cNvSpPr/>
            <p:nvPr/>
          </p:nvSpPr>
          <p:spPr>
            <a:xfrm>
              <a:off x="3301259" y="3678942"/>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4" name="Freeform: Shape 233">
              <a:extLst>
                <a:ext uri="{FF2B5EF4-FFF2-40B4-BE49-F238E27FC236}">
                  <a16:creationId xmlns:a16="http://schemas.microsoft.com/office/drawing/2014/main" id="{E02B6EBF-1C25-D2C5-70FD-25480B70C98F}"/>
                </a:ext>
              </a:extLst>
            </p:cNvPr>
            <p:cNvSpPr/>
            <p:nvPr/>
          </p:nvSpPr>
          <p:spPr>
            <a:xfrm>
              <a:off x="3301259" y="3949819"/>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35" name="Freeform: Shape 234">
            <a:extLst>
              <a:ext uri="{FF2B5EF4-FFF2-40B4-BE49-F238E27FC236}">
                <a16:creationId xmlns:a16="http://schemas.microsoft.com/office/drawing/2014/main" id="{5FE2EBF8-3F9D-CD75-4A5B-38C044312E42}"/>
              </a:ext>
            </a:extLst>
          </p:cNvPr>
          <p:cNvSpPr/>
          <p:nvPr/>
        </p:nvSpPr>
        <p:spPr>
          <a:xfrm>
            <a:off x="3860754" y="3300150"/>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36" name="Graphic 92">
            <a:extLst>
              <a:ext uri="{FF2B5EF4-FFF2-40B4-BE49-F238E27FC236}">
                <a16:creationId xmlns:a16="http://schemas.microsoft.com/office/drawing/2014/main" id="{18B417D8-74E4-C2CE-18F9-8EEDD4CE6FB3}"/>
              </a:ext>
            </a:extLst>
          </p:cNvPr>
          <p:cNvGrpSpPr/>
          <p:nvPr/>
        </p:nvGrpSpPr>
        <p:grpSpPr>
          <a:xfrm>
            <a:off x="3884922" y="3218499"/>
            <a:ext cx="87108" cy="276513"/>
            <a:chOff x="2961589" y="3754516"/>
            <a:chExt cx="61107" cy="246238"/>
          </a:xfrm>
        </p:grpSpPr>
        <p:sp>
          <p:nvSpPr>
            <p:cNvPr id="237" name="Freeform: Shape 236">
              <a:extLst>
                <a:ext uri="{FF2B5EF4-FFF2-40B4-BE49-F238E27FC236}">
                  <a16:creationId xmlns:a16="http://schemas.microsoft.com/office/drawing/2014/main" id="{1D32CF40-EFE7-ABB5-E1C6-3EA07EBF47DF}"/>
                </a:ext>
              </a:extLst>
            </p:cNvPr>
            <p:cNvSpPr/>
            <p:nvPr/>
          </p:nvSpPr>
          <p:spPr>
            <a:xfrm>
              <a:off x="2992180" y="3754516"/>
              <a:ext cx="7534" cy="246238"/>
            </a:xfrm>
            <a:custGeom>
              <a:avLst/>
              <a:gdLst>
                <a:gd name="connsiteX0" fmla="*/ 0 w 7534"/>
                <a:gd name="connsiteY0" fmla="*/ 0 h 246238"/>
                <a:gd name="connsiteX1" fmla="*/ 0 w 7534"/>
                <a:gd name="connsiteY1" fmla="*/ 246238 h 246238"/>
              </a:gdLst>
              <a:ahLst/>
              <a:cxnLst>
                <a:cxn ang="0">
                  <a:pos x="connsiteX0" y="connsiteY0"/>
                </a:cxn>
                <a:cxn ang="0">
                  <a:pos x="connsiteX1" y="connsiteY1"/>
                </a:cxn>
              </a:cxnLst>
              <a:rect l="l" t="t" r="r" b="b"/>
              <a:pathLst>
                <a:path w="7534" h="246238">
                  <a:moveTo>
                    <a:pt x="0" y="0"/>
                  </a:moveTo>
                  <a:lnTo>
                    <a:pt x="0" y="246238"/>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8" name="Freeform: Shape 237">
              <a:extLst>
                <a:ext uri="{FF2B5EF4-FFF2-40B4-BE49-F238E27FC236}">
                  <a16:creationId xmlns:a16="http://schemas.microsoft.com/office/drawing/2014/main" id="{387956F1-467C-7C60-1D7D-A3A3D8FBA796}"/>
                </a:ext>
              </a:extLst>
            </p:cNvPr>
            <p:cNvSpPr/>
            <p:nvPr/>
          </p:nvSpPr>
          <p:spPr>
            <a:xfrm>
              <a:off x="2961589" y="3754516"/>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9" name="Freeform: Shape 238">
              <a:extLst>
                <a:ext uri="{FF2B5EF4-FFF2-40B4-BE49-F238E27FC236}">
                  <a16:creationId xmlns:a16="http://schemas.microsoft.com/office/drawing/2014/main" id="{079BD466-3417-EC8B-95DC-0254454701C6}"/>
                </a:ext>
              </a:extLst>
            </p:cNvPr>
            <p:cNvSpPr/>
            <p:nvPr/>
          </p:nvSpPr>
          <p:spPr>
            <a:xfrm>
              <a:off x="2961589" y="4000754"/>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40" name="Freeform: Shape 239">
            <a:extLst>
              <a:ext uri="{FF2B5EF4-FFF2-40B4-BE49-F238E27FC236}">
                <a16:creationId xmlns:a16="http://schemas.microsoft.com/office/drawing/2014/main" id="{EB2030FD-EB5B-4F95-421C-606AC5D35F0A}"/>
              </a:ext>
            </a:extLst>
          </p:cNvPr>
          <p:cNvSpPr/>
          <p:nvPr/>
        </p:nvSpPr>
        <p:spPr>
          <a:xfrm>
            <a:off x="3370539" y="3236267"/>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41" name="Graphic 92">
            <a:extLst>
              <a:ext uri="{FF2B5EF4-FFF2-40B4-BE49-F238E27FC236}">
                <a16:creationId xmlns:a16="http://schemas.microsoft.com/office/drawing/2014/main" id="{78904AC3-B5B5-F381-7794-877E49680855}"/>
              </a:ext>
            </a:extLst>
          </p:cNvPr>
          <p:cNvGrpSpPr/>
          <p:nvPr/>
        </p:nvGrpSpPr>
        <p:grpSpPr>
          <a:xfrm>
            <a:off x="3394705" y="3138370"/>
            <a:ext cx="87215" cy="293689"/>
            <a:chOff x="2617699" y="3683161"/>
            <a:chExt cx="61182" cy="261533"/>
          </a:xfrm>
        </p:grpSpPr>
        <p:sp>
          <p:nvSpPr>
            <p:cNvPr id="242" name="Freeform: Shape 241">
              <a:extLst>
                <a:ext uri="{FF2B5EF4-FFF2-40B4-BE49-F238E27FC236}">
                  <a16:creationId xmlns:a16="http://schemas.microsoft.com/office/drawing/2014/main" id="{547A7345-A3DF-F623-6037-4EFBD3E41752}"/>
                </a:ext>
              </a:extLst>
            </p:cNvPr>
            <p:cNvSpPr/>
            <p:nvPr/>
          </p:nvSpPr>
          <p:spPr>
            <a:xfrm>
              <a:off x="2648291" y="3683161"/>
              <a:ext cx="7534" cy="261533"/>
            </a:xfrm>
            <a:custGeom>
              <a:avLst/>
              <a:gdLst>
                <a:gd name="connsiteX0" fmla="*/ 0 w 7534"/>
                <a:gd name="connsiteY0" fmla="*/ 0 h 261533"/>
                <a:gd name="connsiteX1" fmla="*/ 0 w 7534"/>
                <a:gd name="connsiteY1" fmla="*/ 261534 h 261533"/>
              </a:gdLst>
              <a:ahLst/>
              <a:cxnLst>
                <a:cxn ang="0">
                  <a:pos x="connsiteX0" y="connsiteY0"/>
                </a:cxn>
                <a:cxn ang="0">
                  <a:pos x="connsiteX1" y="connsiteY1"/>
                </a:cxn>
              </a:cxnLst>
              <a:rect l="l" t="t" r="r" b="b"/>
              <a:pathLst>
                <a:path w="7534" h="261533">
                  <a:moveTo>
                    <a:pt x="0" y="0"/>
                  </a:moveTo>
                  <a:lnTo>
                    <a:pt x="0" y="261534"/>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43" name="Freeform: Shape 242">
              <a:extLst>
                <a:ext uri="{FF2B5EF4-FFF2-40B4-BE49-F238E27FC236}">
                  <a16:creationId xmlns:a16="http://schemas.microsoft.com/office/drawing/2014/main" id="{4278526F-4E90-72EF-3DC4-A16D77665398}"/>
                </a:ext>
              </a:extLst>
            </p:cNvPr>
            <p:cNvSpPr/>
            <p:nvPr/>
          </p:nvSpPr>
          <p:spPr>
            <a:xfrm>
              <a:off x="2617699" y="3683161"/>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44" name="Freeform: Shape 243">
              <a:extLst>
                <a:ext uri="{FF2B5EF4-FFF2-40B4-BE49-F238E27FC236}">
                  <a16:creationId xmlns:a16="http://schemas.microsoft.com/office/drawing/2014/main" id="{17D9A7C3-C7AD-A36E-6F86-AF69D62AAFB1}"/>
                </a:ext>
              </a:extLst>
            </p:cNvPr>
            <p:cNvSpPr/>
            <p:nvPr/>
          </p:nvSpPr>
          <p:spPr>
            <a:xfrm>
              <a:off x="2617699" y="3944695"/>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45" name="Freeform: Shape 244">
            <a:extLst>
              <a:ext uri="{FF2B5EF4-FFF2-40B4-BE49-F238E27FC236}">
                <a16:creationId xmlns:a16="http://schemas.microsoft.com/office/drawing/2014/main" id="{9CBDA9CD-C593-1D73-D846-04FECE678962}"/>
              </a:ext>
            </a:extLst>
          </p:cNvPr>
          <p:cNvSpPr/>
          <p:nvPr/>
        </p:nvSpPr>
        <p:spPr>
          <a:xfrm>
            <a:off x="2886445" y="3159016"/>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46" name="Graphic 92">
            <a:extLst>
              <a:ext uri="{FF2B5EF4-FFF2-40B4-BE49-F238E27FC236}">
                <a16:creationId xmlns:a16="http://schemas.microsoft.com/office/drawing/2014/main" id="{030DA81E-7B72-D133-40DB-9C93D53BDC01}"/>
              </a:ext>
            </a:extLst>
          </p:cNvPr>
          <p:cNvGrpSpPr/>
          <p:nvPr/>
        </p:nvGrpSpPr>
        <p:grpSpPr>
          <a:xfrm>
            <a:off x="2910611" y="3033536"/>
            <a:ext cx="87108" cy="309851"/>
            <a:chOff x="2278104" y="3589805"/>
            <a:chExt cx="61107" cy="275925"/>
          </a:xfrm>
        </p:grpSpPr>
        <p:sp>
          <p:nvSpPr>
            <p:cNvPr id="247" name="Freeform: Shape 246">
              <a:extLst>
                <a:ext uri="{FF2B5EF4-FFF2-40B4-BE49-F238E27FC236}">
                  <a16:creationId xmlns:a16="http://schemas.microsoft.com/office/drawing/2014/main" id="{D5B33F1F-89CD-C65A-E097-0943CD543081}"/>
                </a:ext>
              </a:extLst>
            </p:cNvPr>
            <p:cNvSpPr/>
            <p:nvPr/>
          </p:nvSpPr>
          <p:spPr>
            <a:xfrm>
              <a:off x="2308696" y="3589805"/>
              <a:ext cx="7534" cy="275925"/>
            </a:xfrm>
            <a:custGeom>
              <a:avLst/>
              <a:gdLst>
                <a:gd name="connsiteX0" fmla="*/ 0 w 7534"/>
                <a:gd name="connsiteY0" fmla="*/ 0 h 275925"/>
                <a:gd name="connsiteX1" fmla="*/ 0 w 7534"/>
                <a:gd name="connsiteY1" fmla="*/ 275925 h 275925"/>
              </a:gdLst>
              <a:ahLst/>
              <a:cxnLst>
                <a:cxn ang="0">
                  <a:pos x="connsiteX0" y="connsiteY0"/>
                </a:cxn>
                <a:cxn ang="0">
                  <a:pos x="connsiteX1" y="connsiteY1"/>
                </a:cxn>
              </a:cxnLst>
              <a:rect l="l" t="t" r="r" b="b"/>
              <a:pathLst>
                <a:path w="7534" h="275925">
                  <a:moveTo>
                    <a:pt x="0" y="0"/>
                  </a:moveTo>
                  <a:lnTo>
                    <a:pt x="0" y="275925"/>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48" name="Freeform: Shape 247">
              <a:extLst>
                <a:ext uri="{FF2B5EF4-FFF2-40B4-BE49-F238E27FC236}">
                  <a16:creationId xmlns:a16="http://schemas.microsoft.com/office/drawing/2014/main" id="{08314B29-1215-A2B7-BEDB-75971E49702A}"/>
                </a:ext>
              </a:extLst>
            </p:cNvPr>
            <p:cNvSpPr/>
            <p:nvPr/>
          </p:nvSpPr>
          <p:spPr>
            <a:xfrm>
              <a:off x="2278104" y="3589805"/>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49" name="Freeform: Shape 248">
              <a:extLst>
                <a:ext uri="{FF2B5EF4-FFF2-40B4-BE49-F238E27FC236}">
                  <a16:creationId xmlns:a16="http://schemas.microsoft.com/office/drawing/2014/main" id="{405B15C0-108B-2A80-333A-8062368F7750}"/>
                </a:ext>
              </a:extLst>
            </p:cNvPr>
            <p:cNvSpPr/>
            <p:nvPr/>
          </p:nvSpPr>
          <p:spPr>
            <a:xfrm>
              <a:off x="2278104" y="3865730"/>
              <a:ext cx="61107" cy="7534"/>
            </a:xfrm>
            <a:custGeom>
              <a:avLst/>
              <a:gdLst>
                <a:gd name="connsiteX0" fmla="*/ 0 w 61107"/>
                <a:gd name="connsiteY0" fmla="*/ 0 h 7534"/>
                <a:gd name="connsiteX1" fmla="*/ 61107 w 61107"/>
                <a:gd name="connsiteY1" fmla="*/ 0 h 7534"/>
              </a:gdLst>
              <a:ahLst/>
              <a:cxnLst>
                <a:cxn ang="0">
                  <a:pos x="connsiteX0" y="connsiteY0"/>
                </a:cxn>
                <a:cxn ang="0">
                  <a:pos x="connsiteX1" y="connsiteY1"/>
                </a:cxn>
              </a:cxnLst>
              <a:rect l="l" t="t" r="r" b="b"/>
              <a:pathLst>
                <a:path w="61107" h="7534">
                  <a:moveTo>
                    <a:pt x="0" y="0"/>
                  </a:moveTo>
                  <a:lnTo>
                    <a:pt x="61107"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50" name="Freeform: Shape 249">
            <a:extLst>
              <a:ext uri="{FF2B5EF4-FFF2-40B4-BE49-F238E27FC236}">
                <a16:creationId xmlns:a16="http://schemas.microsoft.com/office/drawing/2014/main" id="{FA36932C-E0E7-CFD3-E9C3-8632E78351DA}"/>
              </a:ext>
            </a:extLst>
          </p:cNvPr>
          <p:cNvSpPr/>
          <p:nvPr/>
        </p:nvSpPr>
        <p:spPr>
          <a:xfrm>
            <a:off x="2644344" y="3083711"/>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51" name="Graphic 92">
            <a:extLst>
              <a:ext uri="{FF2B5EF4-FFF2-40B4-BE49-F238E27FC236}">
                <a16:creationId xmlns:a16="http://schemas.microsoft.com/office/drawing/2014/main" id="{33821B3D-0ED6-09E5-586A-6A9745223E59}"/>
              </a:ext>
            </a:extLst>
          </p:cNvPr>
          <p:cNvGrpSpPr/>
          <p:nvPr/>
        </p:nvGrpSpPr>
        <p:grpSpPr>
          <a:xfrm>
            <a:off x="2668511" y="2994445"/>
            <a:ext cx="87215" cy="257391"/>
            <a:chOff x="2108269" y="3554994"/>
            <a:chExt cx="61182" cy="229209"/>
          </a:xfrm>
        </p:grpSpPr>
        <p:sp>
          <p:nvSpPr>
            <p:cNvPr id="252" name="Freeform: Shape 251">
              <a:extLst>
                <a:ext uri="{FF2B5EF4-FFF2-40B4-BE49-F238E27FC236}">
                  <a16:creationId xmlns:a16="http://schemas.microsoft.com/office/drawing/2014/main" id="{03F99517-C9E2-FF17-1129-26F1D4F41D1D}"/>
                </a:ext>
              </a:extLst>
            </p:cNvPr>
            <p:cNvSpPr/>
            <p:nvPr/>
          </p:nvSpPr>
          <p:spPr>
            <a:xfrm>
              <a:off x="2138861" y="3554994"/>
              <a:ext cx="7534" cy="229209"/>
            </a:xfrm>
            <a:custGeom>
              <a:avLst/>
              <a:gdLst>
                <a:gd name="connsiteX0" fmla="*/ 0 w 7534"/>
                <a:gd name="connsiteY0" fmla="*/ 0 h 229209"/>
                <a:gd name="connsiteX1" fmla="*/ 0 w 7534"/>
                <a:gd name="connsiteY1" fmla="*/ 229210 h 229209"/>
              </a:gdLst>
              <a:ahLst/>
              <a:cxnLst>
                <a:cxn ang="0">
                  <a:pos x="connsiteX0" y="connsiteY0"/>
                </a:cxn>
                <a:cxn ang="0">
                  <a:pos x="connsiteX1" y="connsiteY1"/>
                </a:cxn>
              </a:cxnLst>
              <a:rect l="l" t="t" r="r" b="b"/>
              <a:pathLst>
                <a:path w="7534" h="229209">
                  <a:moveTo>
                    <a:pt x="0" y="0"/>
                  </a:moveTo>
                  <a:lnTo>
                    <a:pt x="0" y="22921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53" name="Freeform: Shape 252">
              <a:extLst>
                <a:ext uri="{FF2B5EF4-FFF2-40B4-BE49-F238E27FC236}">
                  <a16:creationId xmlns:a16="http://schemas.microsoft.com/office/drawing/2014/main" id="{F2D47B1D-8639-6C37-19BF-D728013DB21D}"/>
                </a:ext>
              </a:extLst>
            </p:cNvPr>
            <p:cNvSpPr/>
            <p:nvPr/>
          </p:nvSpPr>
          <p:spPr>
            <a:xfrm>
              <a:off x="2108269" y="3554994"/>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54" name="Freeform: Shape 253">
              <a:extLst>
                <a:ext uri="{FF2B5EF4-FFF2-40B4-BE49-F238E27FC236}">
                  <a16:creationId xmlns:a16="http://schemas.microsoft.com/office/drawing/2014/main" id="{1E71F5FF-5B4C-69D5-C42A-2C60395A1A0F}"/>
                </a:ext>
              </a:extLst>
            </p:cNvPr>
            <p:cNvSpPr/>
            <p:nvPr/>
          </p:nvSpPr>
          <p:spPr>
            <a:xfrm>
              <a:off x="2108269" y="3784203"/>
              <a:ext cx="61182" cy="7534"/>
            </a:xfrm>
            <a:custGeom>
              <a:avLst/>
              <a:gdLst>
                <a:gd name="connsiteX0" fmla="*/ 0 w 61182"/>
                <a:gd name="connsiteY0" fmla="*/ 0 h 7534"/>
                <a:gd name="connsiteX1" fmla="*/ 61183 w 61182"/>
                <a:gd name="connsiteY1" fmla="*/ 0 h 7534"/>
              </a:gdLst>
              <a:ahLst/>
              <a:cxnLst>
                <a:cxn ang="0">
                  <a:pos x="connsiteX0" y="connsiteY0"/>
                </a:cxn>
                <a:cxn ang="0">
                  <a:pos x="connsiteX1" y="connsiteY1"/>
                </a:cxn>
              </a:cxnLst>
              <a:rect l="l" t="t" r="r" b="b"/>
              <a:pathLst>
                <a:path w="61182" h="7534">
                  <a:moveTo>
                    <a:pt x="0" y="0"/>
                  </a:moveTo>
                  <a:lnTo>
                    <a:pt x="61183" y="0"/>
                  </a:lnTo>
                </a:path>
              </a:pathLst>
            </a:custGeom>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55" name="Freeform: Shape 254">
            <a:extLst>
              <a:ext uri="{FF2B5EF4-FFF2-40B4-BE49-F238E27FC236}">
                <a16:creationId xmlns:a16="http://schemas.microsoft.com/office/drawing/2014/main" id="{0D77E064-BF86-9F9A-B2AD-68A2344A46F5}"/>
              </a:ext>
            </a:extLst>
          </p:cNvPr>
          <p:cNvSpPr/>
          <p:nvPr/>
        </p:nvSpPr>
        <p:spPr>
          <a:xfrm>
            <a:off x="2392577" y="2216094"/>
            <a:ext cx="135550" cy="92481"/>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56" name="Freeform: Shape 255">
            <a:extLst>
              <a:ext uri="{FF2B5EF4-FFF2-40B4-BE49-F238E27FC236}">
                <a16:creationId xmlns:a16="http://schemas.microsoft.com/office/drawing/2014/main" id="{0546EA4B-2352-03B4-C54A-4BFFFCEE89C9}"/>
              </a:ext>
            </a:extLst>
          </p:cNvPr>
          <p:cNvSpPr/>
          <p:nvPr/>
        </p:nvSpPr>
        <p:spPr>
          <a:xfrm>
            <a:off x="2470126" y="2285731"/>
            <a:ext cx="5827491" cy="1065017"/>
          </a:xfrm>
          <a:custGeom>
            <a:avLst/>
            <a:gdLst>
              <a:gd name="connsiteX0" fmla="*/ 0 w 4088021"/>
              <a:gd name="connsiteY0" fmla="*/ 0 h 948408"/>
              <a:gd name="connsiteX1" fmla="*/ 171191 w 4088021"/>
              <a:gd name="connsiteY1" fmla="*/ 759888 h 948408"/>
              <a:gd name="connsiteX2" fmla="*/ 344342 w 4088021"/>
              <a:gd name="connsiteY2" fmla="*/ 804117 h 948408"/>
              <a:gd name="connsiteX3" fmla="*/ 682957 w 4088021"/>
              <a:gd name="connsiteY3" fmla="*/ 888733 h 948408"/>
              <a:gd name="connsiteX4" fmla="*/ 1027299 w 4088021"/>
              <a:gd name="connsiteY4" fmla="*/ 948409 h 948408"/>
              <a:gd name="connsiteX5" fmla="*/ 1365914 w 4088021"/>
              <a:gd name="connsiteY5" fmla="*/ 892651 h 948408"/>
              <a:gd name="connsiteX6" fmla="*/ 1706413 w 4088021"/>
              <a:gd name="connsiteY6" fmla="*/ 884890 h 948408"/>
              <a:gd name="connsiteX7" fmla="*/ 2052638 w 4088021"/>
              <a:gd name="connsiteY7" fmla="*/ 946450 h 948408"/>
              <a:gd name="connsiteX8" fmla="*/ 2385452 w 4088021"/>
              <a:gd name="connsiteY8" fmla="*/ 931079 h 948408"/>
              <a:gd name="connsiteX9" fmla="*/ 2729869 w 4088021"/>
              <a:gd name="connsiteY9" fmla="*/ 894535 h 948408"/>
              <a:gd name="connsiteX10" fmla="*/ 3078053 w 4088021"/>
              <a:gd name="connsiteY10" fmla="*/ 848346 h 948408"/>
              <a:gd name="connsiteX11" fmla="*/ 3418552 w 4088021"/>
              <a:gd name="connsiteY11" fmla="*/ 842620 h 948408"/>
              <a:gd name="connsiteX12" fmla="*/ 3753324 w 4088021"/>
              <a:gd name="connsiteY12" fmla="*/ 682957 h 948408"/>
              <a:gd name="connsiteX13" fmla="*/ 4088022 w 4088021"/>
              <a:gd name="connsiteY13" fmla="*/ 890692 h 94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8021" h="948408">
                <a:moveTo>
                  <a:pt x="0" y="0"/>
                </a:moveTo>
                <a:lnTo>
                  <a:pt x="171191" y="759888"/>
                </a:lnTo>
                <a:lnTo>
                  <a:pt x="344342" y="804117"/>
                </a:lnTo>
                <a:lnTo>
                  <a:pt x="682957" y="888733"/>
                </a:lnTo>
                <a:lnTo>
                  <a:pt x="1027299" y="948409"/>
                </a:lnTo>
                <a:lnTo>
                  <a:pt x="1365914" y="892651"/>
                </a:lnTo>
                <a:lnTo>
                  <a:pt x="1706413" y="884890"/>
                </a:lnTo>
                <a:lnTo>
                  <a:pt x="2052638" y="946450"/>
                </a:lnTo>
                <a:lnTo>
                  <a:pt x="2385452" y="931079"/>
                </a:lnTo>
                <a:lnTo>
                  <a:pt x="2729869" y="894535"/>
                </a:lnTo>
                <a:lnTo>
                  <a:pt x="3078053" y="848346"/>
                </a:lnTo>
                <a:lnTo>
                  <a:pt x="3418552" y="842620"/>
                </a:lnTo>
                <a:lnTo>
                  <a:pt x="3753324" y="682957"/>
                </a:lnTo>
                <a:lnTo>
                  <a:pt x="4088022" y="890692"/>
                </a:lnTo>
              </a:path>
            </a:pathLst>
          </a:custGeom>
          <a:noFill/>
          <a:ln w="12700" cap="flat">
            <a:solidFill>
              <a:schemeClr val="accent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57" name="TextBox 256">
            <a:extLst>
              <a:ext uri="{FF2B5EF4-FFF2-40B4-BE49-F238E27FC236}">
                <a16:creationId xmlns:a16="http://schemas.microsoft.com/office/drawing/2014/main" id="{E2738621-E2FC-97A9-F60F-522630A585B1}"/>
              </a:ext>
            </a:extLst>
          </p:cNvPr>
          <p:cNvSpPr txBox="1"/>
          <p:nvPr/>
        </p:nvSpPr>
        <p:spPr>
          <a:xfrm>
            <a:off x="1933562" y="1592172"/>
            <a:ext cx="223938"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sp>
        <p:nvSpPr>
          <p:cNvPr id="258" name="TextBox 257">
            <a:extLst>
              <a:ext uri="{FF2B5EF4-FFF2-40B4-BE49-F238E27FC236}">
                <a16:creationId xmlns:a16="http://schemas.microsoft.com/office/drawing/2014/main" id="{3BBDF43A-F2EF-322B-5AB9-A0F5A0293F5E}"/>
              </a:ext>
            </a:extLst>
          </p:cNvPr>
          <p:cNvSpPr txBox="1"/>
          <p:nvPr/>
        </p:nvSpPr>
        <p:spPr>
          <a:xfrm>
            <a:off x="1933561" y="1782175"/>
            <a:ext cx="223940"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16</a:t>
            </a:r>
          </a:p>
        </p:txBody>
      </p:sp>
      <p:sp>
        <p:nvSpPr>
          <p:cNvPr id="259" name="TextBox 258">
            <a:extLst>
              <a:ext uri="{FF2B5EF4-FFF2-40B4-BE49-F238E27FC236}">
                <a16:creationId xmlns:a16="http://schemas.microsoft.com/office/drawing/2014/main" id="{8217B0B1-B731-E9BD-B985-4CCAC365BBFE}"/>
              </a:ext>
            </a:extLst>
          </p:cNvPr>
          <p:cNvSpPr txBox="1"/>
          <p:nvPr/>
        </p:nvSpPr>
        <p:spPr>
          <a:xfrm>
            <a:off x="2045531" y="1972179"/>
            <a:ext cx="111969"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8</a:t>
            </a:r>
          </a:p>
        </p:txBody>
      </p:sp>
      <p:sp>
        <p:nvSpPr>
          <p:cNvPr id="260" name="TextBox 259">
            <a:extLst>
              <a:ext uri="{FF2B5EF4-FFF2-40B4-BE49-F238E27FC236}">
                <a16:creationId xmlns:a16="http://schemas.microsoft.com/office/drawing/2014/main" id="{F2065165-D59F-D42C-9D90-42192F978D7D}"/>
              </a:ext>
            </a:extLst>
          </p:cNvPr>
          <p:cNvSpPr txBox="1"/>
          <p:nvPr/>
        </p:nvSpPr>
        <p:spPr>
          <a:xfrm>
            <a:off x="2045531" y="2162182"/>
            <a:ext cx="111969"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0</a:t>
            </a:r>
          </a:p>
        </p:txBody>
      </p:sp>
      <p:sp>
        <p:nvSpPr>
          <p:cNvPr id="261" name="TextBox 260">
            <a:extLst>
              <a:ext uri="{FF2B5EF4-FFF2-40B4-BE49-F238E27FC236}">
                <a16:creationId xmlns:a16="http://schemas.microsoft.com/office/drawing/2014/main" id="{CE5F66BD-D51F-6487-82E8-3C6F129FB6C3}"/>
              </a:ext>
            </a:extLst>
          </p:cNvPr>
          <p:cNvSpPr txBox="1"/>
          <p:nvPr/>
        </p:nvSpPr>
        <p:spPr>
          <a:xfrm>
            <a:off x="1933561" y="2362966"/>
            <a:ext cx="223940"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‒8</a:t>
            </a:r>
          </a:p>
        </p:txBody>
      </p:sp>
      <p:sp>
        <p:nvSpPr>
          <p:cNvPr id="262" name="TextBox 261">
            <a:extLst>
              <a:ext uri="{FF2B5EF4-FFF2-40B4-BE49-F238E27FC236}">
                <a16:creationId xmlns:a16="http://schemas.microsoft.com/office/drawing/2014/main" id="{B45747CB-ABDA-8248-A802-48DF28E05D1E}"/>
              </a:ext>
            </a:extLst>
          </p:cNvPr>
          <p:cNvSpPr txBox="1"/>
          <p:nvPr/>
        </p:nvSpPr>
        <p:spPr>
          <a:xfrm>
            <a:off x="1821592" y="2552970"/>
            <a:ext cx="335909"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‒16</a:t>
            </a:r>
          </a:p>
        </p:txBody>
      </p:sp>
      <p:sp>
        <p:nvSpPr>
          <p:cNvPr id="263" name="TextBox 262">
            <a:extLst>
              <a:ext uri="{FF2B5EF4-FFF2-40B4-BE49-F238E27FC236}">
                <a16:creationId xmlns:a16="http://schemas.microsoft.com/office/drawing/2014/main" id="{EC23911C-2D55-AE65-1759-288C43CE2566}"/>
              </a:ext>
            </a:extLst>
          </p:cNvPr>
          <p:cNvSpPr txBox="1"/>
          <p:nvPr/>
        </p:nvSpPr>
        <p:spPr>
          <a:xfrm>
            <a:off x="1821592" y="2737583"/>
            <a:ext cx="335909"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sp>
        <p:nvSpPr>
          <p:cNvPr id="264" name="TextBox 263">
            <a:extLst>
              <a:ext uri="{FF2B5EF4-FFF2-40B4-BE49-F238E27FC236}">
                <a16:creationId xmlns:a16="http://schemas.microsoft.com/office/drawing/2014/main" id="{239AF135-16AC-B3D0-B4F9-298A053A15C9}"/>
              </a:ext>
            </a:extLst>
          </p:cNvPr>
          <p:cNvSpPr txBox="1"/>
          <p:nvPr/>
        </p:nvSpPr>
        <p:spPr>
          <a:xfrm>
            <a:off x="1821592" y="2924892"/>
            <a:ext cx="335909"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‒32</a:t>
            </a:r>
          </a:p>
        </p:txBody>
      </p:sp>
      <p:sp>
        <p:nvSpPr>
          <p:cNvPr id="265" name="TextBox 264">
            <a:extLst>
              <a:ext uri="{FF2B5EF4-FFF2-40B4-BE49-F238E27FC236}">
                <a16:creationId xmlns:a16="http://schemas.microsoft.com/office/drawing/2014/main" id="{2BCB4F3D-0B5C-022D-AD80-5CE9CC20D227}"/>
              </a:ext>
            </a:extLst>
          </p:cNvPr>
          <p:cNvSpPr txBox="1"/>
          <p:nvPr/>
        </p:nvSpPr>
        <p:spPr>
          <a:xfrm>
            <a:off x="1821592" y="3117590"/>
            <a:ext cx="335909"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‒40</a:t>
            </a:r>
          </a:p>
        </p:txBody>
      </p:sp>
      <p:sp>
        <p:nvSpPr>
          <p:cNvPr id="266" name="TextBox 265">
            <a:extLst>
              <a:ext uri="{FF2B5EF4-FFF2-40B4-BE49-F238E27FC236}">
                <a16:creationId xmlns:a16="http://schemas.microsoft.com/office/drawing/2014/main" id="{AEE3FF6A-D4E4-191F-3838-2D59CDDDDB4D}"/>
              </a:ext>
            </a:extLst>
          </p:cNvPr>
          <p:cNvSpPr txBox="1"/>
          <p:nvPr/>
        </p:nvSpPr>
        <p:spPr>
          <a:xfrm>
            <a:off x="1821592" y="3307594"/>
            <a:ext cx="335909"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‒48</a:t>
            </a:r>
          </a:p>
        </p:txBody>
      </p:sp>
      <p:sp>
        <p:nvSpPr>
          <p:cNvPr id="267" name="TextBox 266">
            <a:extLst>
              <a:ext uri="{FF2B5EF4-FFF2-40B4-BE49-F238E27FC236}">
                <a16:creationId xmlns:a16="http://schemas.microsoft.com/office/drawing/2014/main" id="{FA168B7C-3F74-7C88-F052-48F41571711E}"/>
              </a:ext>
            </a:extLst>
          </p:cNvPr>
          <p:cNvSpPr txBox="1"/>
          <p:nvPr/>
        </p:nvSpPr>
        <p:spPr>
          <a:xfrm>
            <a:off x="1821592" y="3502987"/>
            <a:ext cx="335909"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‒56</a:t>
            </a:r>
          </a:p>
        </p:txBody>
      </p:sp>
      <p:sp>
        <p:nvSpPr>
          <p:cNvPr id="268" name="TextBox 267">
            <a:extLst>
              <a:ext uri="{FF2B5EF4-FFF2-40B4-BE49-F238E27FC236}">
                <a16:creationId xmlns:a16="http://schemas.microsoft.com/office/drawing/2014/main" id="{F0994E0D-7B5D-F323-1113-31B279C0A098}"/>
              </a:ext>
            </a:extLst>
          </p:cNvPr>
          <p:cNvSpPr txBox="1"/>
          <p:nvPr/>
        </p:nvSpPr>
        <p:spPr>
          <a:xfrm>
            <a:off x="1821592" y="3698381"/>
            <a:ext cx="335909" cy="207371"/>
          </a:xfrm>
          <a:prstGeom prst="rect">
            <a:avLst/>
          </a:prstGeom>
          <a:noFill/>
        </p:spPr>
        <p:txBody>
          <a:bodyPr wrap="non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‒64</a:t>
            </a:r>
          </a:p>
        </p:txBody>
      </p:sp>
      <p:sp>
        <p:nvSpPr>
          <p:cNvPr id="269" name="TextBox 268">
            <a:extLst>
              <a:ext uri="{FF2B5EF4-FFF2-40B4-BE49-F238E27FC236}">
                <a16:creationId xmlns:a16="http://schemas.microsoft.com/office/drawing/2014/main" id="{536E80B4-9D73-A42C-2B79-3500F1B6089C}"/>
              </a:ext>
            </a:extLst>
          </p:cNvPr>
          <p:cNvSpPr txBox="1"/>
          <p:nvPr/>
        </p:nvSpPr>
        <p:spPr>
          <a:xfrm>
            <a:off x="2387718" y="3872214"/>
            <a:ext cx="7854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dirty="0">
                <a:solidFill>
                  <a:srgbClr val="000000"/>
                </a:solidFill>
                <a:latin typeface="Calibri" panose="020F0502020204030204"/>
              </a:rPr>
              <a:t>0</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70" name="TextBox 269">
            <a:extLst>
              <a:ext uri="{FF2B5EF4-FFF2-40B4-BE49-F238E27FC236}">
                <a16:creationId xmlns:a16="http://schemas.microsoft.com/office/drawing/2014/main" id="{CC94F78E-B508-1DA5-696C-F0D4532BE8E2}"/>
              </a:ext>
            </a:extLst>
          </p:cNvPr>
          <p:cNvSpPr txBox="1"/>
          <p:nvPr/>
        </p:nvSpPr>
        <p:spPr>
          <a:xfrm>
            <a:off x="2616873" y="3872214"/>
            <a:ext cx="111969"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a:t>
            </a:r>
          </a:p>
        </p:txBody>
      </p:sp>
      <p:sp>
        <p:nvSpPr>
          <p:cNvPr id="271" name="TextBox 270">
            <a:extLst>
              <a:ext uri="{FF2B5EF4-FFF2-40B4-BE49-F238E27FC236}">
                <a16:creationId xmlns:a16="http://schemas.microsoft.com/office/drawing/2014/main" id="{805FA90A-8E76-0F9B-0048-76D84C04B709}"/>
              </a:ext>
            </a:extLst>
          </p:cNvPr>
          <p:cNvSpPr txBox="1"/>
          <p:nvPr/>
        </p:nvSpPr>
        <p:spPr>
          <a:xfrm>
            <a:off x="2854647" y="3872214"/>
            <a:ext cx="111969"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4</a:t>
            </a:r>
          </a:p>
        </p:txBody>
      </p:sp>
      <p:sp>
        <p:nvSpPr>
          <p:cNvPr id="272" name="TextBox 271">
            <a:extLst>
              <a:ext uri="{FF2B5EF4-FFF2-40B4-BE49-F238E27FC236}">
                <a16:creationId xmlns:a16="http://schemas.microsoft.com/office/drawing/2014/main" id="{5262F0CF-DB16-870A-89DD-FAC686CE69F0}"/>
              </a:ext>
            </a:extLst>
          </p:cNvPr>
          <p:cNvSpPr txBox="1"/>
          <p:nvPr/>
        </p:nvSpPr>
        <p:spPr>
          <a:xfrm>
            <a:off x="3331906" y="3872214"/>
            <a:ext cx="111971"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8</a:t>
            </a:r>
          </a:p>
        </p:txBody>
      </p:sp>
      <p:sp>
        <p:nvSpPr>
          <p:cNvPr id="273" name="TextBox 272">
            <a:extLst>
              <a:ext uri="{FF2B5EF4-FFF2-40B4-BE49-F238E27FC236}">
                <a16:creationId xmlns:a16="http://schemas.microsoft.com/office/drawing/2014/main" id="{43877CB5-C06C-D9B0-028A-1B15575E3FB9}"/>
              </a:ext>
            </a:extLst>
          </p:cNvPr>
          <p:cNvSpPr txBox="1"/>
          <p:nvPr/>
        </p:nvSpPr>
        <p:spPr>
          <a:xfrm>
            <a:off x="3773708" y="3872214"/>
            <a:ext cx="223938"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12</a:t>
            </a:r>
          </a:p>
        </p:txBody>
      </p:sp>
      <p:sp>
        <p:nvSpPr>
          <p:cNvPr id="274" name="TextBox 273">
            <a:extLst>
              <a:ext uri="{FF2B5EF4-FFF2-40B4-BE49-F238E27FC236}">
                <a16:creationId xmlns:a16="http://schemas.microsoft.com/office/drawing/2014/main" id="{92E9258E-E826-CB9D-5233-244456EAEBB5}"/>
              </a:ext>
            </a:extLst>
          </p:cNvPr>
          <p:cNvSpPr txBox="1"/>
          <p:nvPr/>
        </p:nvSpPr>
        <p:spPr>
          <a:xfrm>
            <a:off x="4257810" y="3872214"/>
            <a:ext cx="223938"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16</a:t>
            </a:r>
          </a:p>
        </p:txBody>
      </p:sp>
      <p:sp>
        <p:nvSpPr>
          <p:cNvPr id="275" name="TextBox 274">
            <a:extLst>
              <a:ext uri="{FF2B5EF4-FFF2-40B4-BE49-F238E27FC236}">
                <a16:creationId xmlns:a16="http://schemas.microsoft.com/office/drawing/2014/main" id="{33671CAD-1F47-C090-2BC5-A2CFBCB080C7}"/>
              </a:ext>
            </a:extLst>
          </p:cNvPr>
          <p:cNvSpPr txBox="1"/>
          <p:nvPr/>
        </p:nvSpPr>
        <p:spPr>
          <a:xfrm>
            <a:off x="4735069" y="3872214"/>
            <a:ext cx="223938"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20</a:t>
            </a:r>
          </a:p>
        </p:txBody>
      </p:sp>
      <p:sp>
        <p:nvSpPr>
          <p:cNvPr id="276" name="TextBox 275">
            <a:extLst>
              <a:ext uri="{FF2B5EF4-FFF2-40B4-BE49-F238E27FC236}">
                <a16:creationId xmlns:a16="http://schemas.microsoft.com/office/drawing/2014/main" id="{0C73BD02-1BC2-291D-E0F6-5BD338247AEB}"/>
              </a:ext>
            </a:extLst>
          </p:cNvPr>
          <p:cNvSpPr txBox="1"/>
          <p:nvPr/>
        </p:nvSpPr>
        <p:spPr>
          <a:xfrm>
            <a:off x="5226012" y="3872214"/>
            <a:ext cx="223938"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sp>
        <p:nvSpPr>
          <p:cNvPr id="277" name="TextBox 276">
            <a:extLst>
              <a:ext uri="{FF2B5EF4-FFF2-40B4-BE49-F238E27FC236}">
                <a16:creationId xmlns:a16="http://schemas.microsoft.com/office/drawing/2014/main" id="{562BE7AA-C708-2AE1-2F37-47CF465976F5}"/>
              </a:ext>
            </a:extLst>
          </p:cNvPr>
          <p:cNvSpPr txBox="1"/>
          <p:nvPr/>
        </p:nvSpPr>
        <p:spPr>
          <a:xfrm>
            <a:off x="5713535" y="3872214"/>
            <a:ext cx="223938"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28</a:t>
            </a:r>
          </a:p>
        </p:txBody>
      </p:sp>
      <p:sp>
        <p:nvSpPr>
          <p:cNvPr id="278" name="TextBox 277">
            <a:extLst>
              <a:ext uri="{FF2B5EF4-FFF2-40B4-BE49-F238E27FC236}">
                <a16:creationId xmlns:a16="http://schemas.microsoft.com/office/drawing/2014/main" id="{071598E1-B6CC-6CD4-287F-1652203DB088}"/>
              </a:ext>
            </a:extLst>
          </p:cNvPr>
          <p:cNvSpPr txBox="1"/>
          <p:nvPr/>
        </p:nvSpPr>
        <p:spPr>
          <a:xfrm>
            <a:off x="6204478" y="3872214"/>
            <a:ext cx="223938"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32</a:t>
            </a:r>
          </a:p>
        </p:txBody>
      </p:sp>
      <p:sp>
        <p:nvSpPr>
          <p:cNvPr id="279" name="TextBox 278">
            <a:extLst>
              <a:ext uri="{FF2B5EF4-FFF2-40B4-BE49-F238E27FC236}">
                <a16:creationId xmlns:a16="http://schemas.microsoft.com/office/drawing/2014/main" id="{0968AFC0-EEF5-D37C-499D-A080159C1BD9}"/>
              </a:ext>
            </a:extLst>
          </p:cNvPr>
          <p:cNvSpPr txBox="1"/>
          <p:nvPr/>
        </p:nvSpPr>
        <p:spPr>
          <a:xfrm>
            <a:off x="6681737" y="3872214"/>
            <a:ext cx="223938"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36</a:t>
            </a:r>
          </a:p>
        </p:txBody>
      </p:sp>
      <p:sp>
        <p:nvSpPr>
          <p:cNvPr id="280" name="TextBox 279">
            <a:extLst>
              <a:ext uri="{FF2B5EF4-FFF2-40B4-BE49-F238E27FC236}">
                <a16:creationId xmlns:a16="http://schemas.microsoft.com/office/drawing/2014/main" id="{CCFBA44C-9E89-E415-F516-948634C8C0B4}"/>
              </a:ext>
            </a:extLst>
          </p:cNvPr>
          <p:cNvSpPr txBox="1"/>
          <p:nvPr/>
        </p:nvSpPr>
        <p:spPr>
          <a:xfrm>
            <a:off x="7162417" y="3872214"/>
            <a:ext cx="223938"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40</a:t>
            </a:r>
          </a:p>
        </p:txBody>
      </p:sp>
      <p:sp>
        <p:nvSpPr>
          <p:cNvPr id="281" name="TextBox 280">
            <a:extLst>
              <a:ext uri="{FF2B5EF4-FFF2-40B4-BE49-F238E27FC236}">
                <a16:creationId xmlns:a16="http://schemas.microsoft.com/office/drawing/2014/main" id="{09A5CE09-7D1A-1AB3-7904-B2C514F01230}"/>
              </a:ext>
            </a:extLst>
          </p:cNvPr>
          <p:cNvSpPr txBox="1"/>
          <p:nvPr/>
        </p:nvSpPr>
        <p:spPr>
          <a:xfrm>
            <a:off x="7660203" y="3872214"/>
            <a:ext cx="223938"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44</a:t>
            </a:r>
          </a:p>
        </p:txBody>
      </p:sp>
      <p:sp>
        <p:nvSpPr>
          <p:cNvPr id="282" name="TextBox 281">
            <a:extLst>
              <a:ext uri="{FF2B5EF4-FFF2-40B4-BE49-F238E27FC236}">
                <a16:creationId xmlns:a16="http://schemas.microsoft.com/office/drawing/2014/main" id="{431A407C-73AB-F614-B20D-C82CB83C09F0}"/>
              </a:ext>
            </a:extLst>
          </p:cNvPr>
          <p:cNvSpPr txBox="1"/>
          <p:nvPr/>
        </p:nvSpPr>
        <p:spPr>
          <a:xfrm>
            <a:off x="8147726" y="3872214"/>
            <a:ext cx="223938"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48</a:t>
            </a:r>
          </a:p>
        </p:txBody>
      </p:sp>
      <p:sp>
        <p:nvSpPr>
          <p:cNvPr id="283" name="TextBox 282">
            <a:extLst>
              <a:ext uri="{FF2B5EF4-FFF2-40B4-BE49-F238E27FC236}">
                <a16:creationId xmlns:a16="http://schemas.microsoft.com/office/drawing/2014/main" id="{FDB0BA96-6539-4ADD-D064-6E9E325D7494}"/>
              </a:ext>
            </a:extLst>
          </p:cNvPr>
          <p:cNvSpPr txBox="1"/>
          <p:nvPr/>
        </p:nvSpPr>
        <p:spPr>
          <a:xfrm>
            <a:off x="4719974" y="4124642"/>
            <a:ext cx="1225400"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Study time (weeks)</a:t>
            </a:r>
          </a:p>
        </p:txBody>
      </p:sp>
      <p:sp>
        <p:nvSpPr>
          <p:cNvPr id="284" name="TextBox 283">
            <a:extLst>
              <a:ext uri="{FF2B5EF4-FFF2-40B4-BE49-F238E27FC236}">
                <a16:creationId xmlns:a16="http://schemas.microsoft.com/office/drawing/2014/main" id="{B46BDEF8-7893-08C3-5079-F301636BF3B7}"/>
              </a:ext>
            </a:extLst>
          </p:cNvPr>
          <p:cNvSpPr txBox="1"/>
          <p:nvPr/>
        </p:nvSpPr>
        <p:spPr>
          <a:xfrm rot="16200000">
            <a:off x="503793" y="2646877"/>
            <a:ext cx="240899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Mean (± SE) change from baseline (%)</a:t>
            </a:r>
          </a:p>
        </p:txBody>
      </p:sp>
      <p:sp>
        <p:nvSpPr>
          <p:cNvPr id="285" name="TextBox 284">
            <a:extLst>
              <a:ext uri="{FF2B5EF4-FFF2-40B4-BE49-F238E27FC236}">
                <a16:creationId xmlns:a16="http://schemas.microsoft.com/office/drawing/2014/main" id="{0A9DDFB6-F372-50B7-E33D-28BB809A26B2}"/>
              </a:ext>
            </a:extLst>
          </p:cNvPr>
          <p:cNvSpPr txBox="1"/>
          <p:nvPr/>
        </p:nvSpPr>
        <p:spPr>
          <a:xfrm>
            <a:off x="3570624" y="1430932"/>
            <a:ext cx="484165"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DBTP</a:t>
            </a:r>
          </a:p>
        </p:txBody>
      </p:sp>
      <p:sp>
        <p:nvSpPr>
          <p:cNvPr id="287" name="TextBox 286">
            <a:extLst>
              <a:ext uri="{FF2B5EF4-FFF2-40B4-BE49-F238E27FC236}">
                <a16:creationId xmlns:a16="http://schemas.microsoft.com/office/drawing/2014/main" id="{DD90B034-1BCB-D358-967B-A6238F65893A}"/>
              </a:ext>
            </a:extLst>
          </p:cNvPr>
          <p:cNvSpPr txBox="1"/>
          <p:nvPr/>
        </p:nvSpPr>
        <p:spPr>
          <a:xfrm>
            <a:off x="6614432" y="1430932"/>
            <a:ext cx="452357" cy="207371"/>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Calibri" panose="020F0502020204030204"/>
                <a:ea typeface="+mn-ea"/>
                <a:cs typeface="+mn-cs"/>
              </a:rPr>
              <a:t>OLTP</a:t>
            </a:r>
          </a:p>
        </p:txBody>
      </p:sp>
      <p:sp>
        <p:nvSpPr>
          <p:cNvPr id="288" name="TextBox 287">
            <a:extLst>
              <a:ext uri="{FF2B5EF4-FFF2-40B4-BE49-F238E27FC236}">
                <a16:creationId xmlns:a16="http://schemas.microsoft.com/office/drawing/2014/main" id="{E2F79B23-16BF-0169-F998-22D54B93E93E}"/>
              </a:ext>
            </a:extLst>
          </p:cNvPr>
          <p:cNvSpPr txBox="1"/>
          <p:nvPr/>
        </p:nvSpPr>
        <p:spPr>
          <a:xfrm>
            <a:off x="8435710" y="3188213"/>
            <a:ext cx="660391" cy="20737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panose="020F0502020204030204"/>
                <a:ea typeface="+mn-ea"/>
                <a:cs typeface="+mn-cs"/>
              </a:rPr>
              <a:t>‒42.7%</a:t>
            </a:r>
          </a:p>
        </p:txBody>
      </p:sp>
      <p:sp>
        <p:nvSpPr>
          <p:cNvPr id="289" name="TextBox 288">
            <a:extLst>
              <a:ext uri="{FF2B5EF4-FFF2-40B4-BE49-F238E27FC236}">
                <a16:creationId xmlns:a16="http://schemas.microsoft.com/office/drawing/2014/main" id="{DE977B24-EEB3-FB43-CC96-37E752557AC1}"/>
              </a:ext>
            </a:extLst>
          </p:cNvPr>
          <p:cNvSpPr txBox="1"/>
          <p:nvPr/>
        </p:nvSpPr>
        <p:spPr>
          <a:xfrm>
            <a:off x="8435710" y="3462641"/>
            <a:ext cx="660391" cy="207371"/>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999999"/>
                </a:solidFill>
                <a:effectLst/>
                <a:uLnTx/>
                <a:uFillTx/>
                <a:latin typeface="Calibri" panose="020F0502020204030204"/>
                <a:ea typeface="+mn-ea"/>
                <a:cs typeface="+mn-cs"/>
              </a:rPr>
              <a:t>‒55.8%</a:t>
            </a:r>
          </a:p>
        </p:txBody>
      </p:sp>
      <p:sp>
        <p:nvSpPr>
          <p:cNvPr id="290" name="TextBox 289">
            <a:extLst>
              <a:ext uri="{FF2B5EF4-FFF2-40B4-BE49-F238E27FC236}">
                <a16:creationId xmlns:a16="http://schemas.microsoft.com/office/drawing/2014/main" id="{D3853C5E-B3DD-4E0C-A423-09C4F84935EE}"/>
              </a:ext>
            </a:extLst>
          </p:cNvPr>
          <p:cNvSpPr txBox="1"/>
          <p:nvPr/>
        </p:nvSpPr>
        <p:spPr>
          <a:xfrm>
            <a:off x="250070" y="4224971"/>
            <a:ext cx="1451031" cy="17280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rPr>
              <a:t>Number of patients</a:t>
            </a:r>
          </a:p>
        </p:txBody>
      </p:sp>
      <p:sp>
        <p:nvSpPr>
          <p:cNvPr id="293" name="TextBox 292">
            <a:extLst>
              <a:ext uri="{FF2B5EF4-FFF2-40B4-BE49-F238E27FC236}">
                <a16:creationId xmlns:a16="http://schemas.microsoft.com/office/drawing/2014/main" id="{38ED69DE-B9E6-355F-1FE1-68330B158E0A}"/>
              </a:ext>
            </a:extLst>
          </p:cNvPr>
          <p:cNvSpPr txBox="1"/>
          <p:nvPr/>
        </p:nvSpPr>
        <p:spPr>
          <a:xfrm>
            <a:off x="2341396"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44</a:t>
            </a:r>
          </a:p>
        </p:txBody>
      </p:sp>
      <p:sp>
        <p:nvSpPr>
          <p:cNvPr id="294" name="TextBox 293">
            <a:extLst>
              <a:ext uri="{FF2B5EF4-FFF2-40B4-BE49-F238E27FC236}">
                <a16:creationId xmlns:a16="http://schemas.microsoft.com/office/drawing/2014/main" id="{FABA4126-BC93-1A71-B270-D7017A9676B3}"/>
              </a:ext>
            </a:extLst>
          </p:cNvPr>
          <p:cNvSpPr txBox="1"/>
          <p:nvPr/>
        </p:nvSpPr>
        <p:spPr>
          <a:xfrm>
            <a:off x="2579170"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39</a:t>
            </a:r>
          </a:p>
        </p:txBody>
      </p:sp>
      <p:sp>
        <p:nvSpPr>
          <p:cNvPr id="295" name="TextBox 294">
            <a:extLst>
              <a:ext uri="{FF2B5EF4-FFF2-40B4-BE49-F238E27FC236}">
                <a16:creationId xmlns:a16="http://schemas.microsoft.com/office/drawing/2014/main" id="{9B674C2D-B849-24F6-EAD0-D72DA1B4328F}"/>
              </a:ext>
            </a:extLst>
          </p:cNvPr>
          <p:cNvSpPr txBox="1"/>
          <p:nvPr/>
        </p:nvSpPr>
        <p:spPr>
          <a:xfrm>
            <a:off x="2816944"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44</a:t>
            </a:r>
          </a:p>
        </p:txBody>
      </p:sp>
      <p:sp>
        <p:nvSpPr>
          <p:cNvPr id="296" name="TextBox 295">
            <a:extLst>
              <a:ext uri="{FF2B5EF4-FFF2-40B4-BE49-F238E27FC236}">
                <a16:creationId xmlns:a16="http://schemas.microsoft.com/office/drawing/2014/main" id="{A3058D32-6601-E1A5-03FF-B197DD52E83C}"/>
              </a:ext>
            </a:extLst>
          </p:cNvPr>
          <p:cNvSpPr txBox="1"/>
          <p:nvPr/>
        </p:nvSpPr>
        <p:spPr>
          <a:xfrm>
            <a:off x="3294203"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43</a:t>
            </a:r>
          </a:p>
        </p:txBody>
      </p:sp>
      <p:sp>
        <p:nvSpPr>
          <p:cNvPr id="297" name="TextBox 296">
            <a:extLst>
              <a:ext uri="{FF2B5EF4-FFF2-40B4-BE49-F238E27FC236}">
                <a16:creationId xmlns:a16="http://schemas.microsoft.com/office/drawing/2014/main" id="{3D830B54-9239-3168-5869-A420AD61F5DB}"/>
              </a:ext>
            </a:extLst>
          </p:cNvPr>
          <p:cNvSpPr txBox="1"/>
          <p:nvPr/>
        </p:nvSpPr>
        <p:spPr>
          <a:xfrm>
            <a:off x="3791989"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43</a:t>
            </a:r>
          </a:p>
        </p:txBody>
      </p:sp>
      <p:sp>
        <p:nvSpPr>
          <p:cNvPr id="298" name="TextBox 297">
            <a:extLst>
              <a:ext uri="{FF2B5EF4-FFF2-40B4-BE49-F238E27FC236}">
                <a16:creationId xmlns:a16="http://schemas.microsoft.com/office/drawing/2014/main" id="{E7C228B1-9AD5-83E4-0F3B-CAE8561F83B5}"/>
              </a:ext>
            </a:extLst>
          </p:cNvPr>
          <p:cNvSpPr txBox="1"/>
          <p:nvPr/>
        </p:nvSpPr>
        <p:spPr>
          <a:xfrm>
            <a:off x="4276090"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41</a:t>
            </a:r>
          </a:p>
        </p:txBody>
      </p:sp>
      <p:sp>
        <p:nvSpPr>
          <p:cNvPr id="299" name="TextBox 298">
            <a:extLst>
              <a:ext uri="{FF2B5EF4-FFF2-40B4-BE49-F238E27FC236}">
                <a16:creationId xmlns:a16="http://schemas.microsoft.com/office/drawing/2014/main" id="{B458AC63-3E15-6D0F-20BD-63160C7803DE}"/>
              </a:ext>
            </a:extLst>
          </p:cNvPr>
          <p:cNvSpPr txBox="1"/>
          <p:nvPr/>
        </p:nvSpPr>
        <p:spPr>
          <a:xfrm>
            <a:off x="4753349"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44</a:t>
            </a:r>
          </a:p>
        </p:txBody>
      </p:sp>
      <p:sp>
        <p:nvSpPr>
          <p:cNvPr id="300" name="TextBox 299">
            <a:extLst>
              <a:ext uri="{FF2B5EF4-FFF2-40B4-BE49-F238E27FC236}">
                <a16:creationId xmlns:a16="http://schemas.microsoft.com/office/drawing/2014/main" id="{41D05F12-046C-10DD-E9B8-BF6543D0F251}"/>
              </a:ext>
            </a:extLst>
          </p:cNvPr>
          <p:cNvSpPr txBox="1"/>
          <p:nvPr/>
        </p:nvSpPr>
        <p:spPr>
          <a:xfrm>
            <a:off x="5244293"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44</a:t>
            </a:r>
          </a:p>
        </p:txBody>
      </p:sp>
      <p:sp>
        <p:nvSpPr>
          <p:cNvPr id="301" name="TextBox 300">
            <a:extLst>
              <a:ext uri="{FF2B5EF4-FFF2-40B4-BE49-F238E27FC236}">
                <a16:creationId xmlns:a16="http://schemas.microsoft.com/office/drawing/2014/main" id="{1771CD23-70EB-760A-ECAA-8A9C084D8341}"/>
              </a:ext>
            </a:extLst>
          </p:cNvPr>
          <p:cNvSpPr txBox="1"/>
          <p:nvPr/>
        </p:nvSpPr>
        <p:spPr>
          <a:xfrm>
            <a:off x="5731815"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41</a:t>
            </a:r>
          </a:p>
        </p:txBody>
      </p:sp>
      <p:sp>
        <p:nvSpPr>
          <p:cNvPr id="302" name="TextBox 301">
            <a:extLst>
              <a:ext uri="{FF2B5EF4-FFF2-40B4-BE49-F238E27FC236}">
                <a16:creationId xmlns:a16="http://schemas.microsoft.com/office/drawing/2014/main" id="{6A869DC1-046C-10AC-338A-61E4D0E052C6}"/>
              </a:ext>
            </a:extLst>
          </p:cNvPr>
          <p:cNvSpPr txBox="1"/>
          <p:nvPr/>
        </p:nvSpPr>
        <p:spPr>
          <a:xfrm>
            <a:off x="6222759"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42</a:t>
            </a:r>
          </a:p>
        </p:txBody>
      </p:sp>
      <p:sp>
        <p:nvSpPr>
          <p:cNvPr id="303" name="TextBox 302">
            <a:extLst>
              <a:ext uri="{FF2B5EF4-FFF2-40B4-BE49-F238E27FC236}">
                <a16:creationId xmlns:a16="http://schemas.microsoft.com/office/drawing/2014/main" id="{6298E301-7F68-9EE3-9FA8-D54FF4549008}"/>
              </a:ext>
            </a:extLst>
          </p:cNvPr>
          <p:cNvSpPr txBox="1"/>
          <p:nvPr/>
        </p:nvSpPr>
        <p:spPr>
          <a:xfrm>
            <a:off x="6700018"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42</a:t>
            </a:r>
          </a:p>
        </p:txBody>
      </p:sp>
      <p:sp>
        <p:nvSpPr>
          <p:cNvPr id="304" name="TextBox 303">
            <a:extLst>
              <a:ext uri="{FF2B5EF4-FFF2-40B4-BE49-F238E27FC236}">
                <a16:creationId xmlns:a16="http://schemas.microsoft.com/office/drawing/2014/main" id="{B4DB8EDE-3279-1795-B390-55A2F9103F9B}"/>
              </a:ext>
            </a:extLst>
          </p:cNvPr>
          <p:cNvSpPr txBox="1"/>
          <p:nvPr/>
        </p:nvSpPr>
        <p:spPr>
          <a:xfrm>
            <a:off x="7180698"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41</a:t>
            </a:r>
          </a:p>
        </p:txBody>
      </p:sp>
      <p:sp>
        <p:nvSpPr>
          <p:cNvPr id="305" name="TextBox 304">
            <a:extLst>
              <a:ext uri="{FF2B5EF4-FFF2-40B4-BE49-F238E27FC236}">
                <a16:creationId xmlns:a16="http://schemas.microsoft.com/office/drawing/2014/main" id="{E5B5ABA1-D579-7D87-E807-DFC297F8FA25}"/>
              </a:ext>
            </a:extLst>
          </p:cNvPr>
          <p:cNvSpPr txBox="1"/>
          <p:nvPr/>
        </p:nvSpPr>
        <p:spPr>
          <a:xfrm>
            <a:off x="7678484"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39</a:t>
            </a:r>
          </a:p>
        </p:txBody>
      </p:sp>
      <p:sp>
        <p:nvSpPr>
          <p:cNvPr id="306" name="TextBox 305">
            <a:extLst>
              <a:ext uri="{FF2B5EF4-FFF2-40B4-BE49-F238E27FC236}">
                <a16:creationId xmlns:a16="http://schemas.microsoft.com/office/drawing/2014/main" id="{42FD01F6-463D-F096-56CB-09846C7D7EE4}"/>
              </a:ext>
            </a:extLst>
          </p:cNvPr>
          <p:cNvSpPr txBox="1"/>
          <p:nvPr/>
        </p:nvSpPr>
        <p:spPr>
          <a:xfrm>
            <a:off x="8166006" y="4425778"/>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42</a:t>
            </a:r>
          </a:p>
        </p:txBody>
      </p:sp>
      <p:sp>
        <p:nvSpPr>
          <p:cNvPr id="307" name="TextBox 306">
            <a:extLst>
              <a:ext uri="{FF2B5EF4-FFF2-40B4-BE49-F238E27FC236}">
                <a16:creationId xmlns:a16="http://schemas.microsoft.com/office/drawing/2014/main" id="{7BB16059-5FF7-00F8-1EBF-BB57C827B021}"/>
              </a:ext>
            </a:extLst>
          </p:cNvPr>
          <p:cNvSpPr txBox="1"/>
          <p:nvPr/>
        </p:nvSpPr>
        <p:spPr>
          <a:xfrm>
            <a:off x="250070" y="4425778"/>
            <a:ext cx="1080424" cy="307777"/>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DB evinacumab then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BB16A3"/>
                </a:solidFill>
                <a:effectLst/>
                <a:uLnTx/>
                <a:uFillTx/>
                <a:latin typeface="Calibri" panose="020F0502020204030204"/>
                <a:ea typeface="+mn-ea"/>
                <a:cs typeface="+mn-cs"/>
              </a:rPr>
              <a:t>OL evinacumab</a:t>
            </a:r>
          </a:p>
        </p:txBody>
      </p:sp>
      <p:sp>
        <p:nvSpPr>
          <p:cNvPr id="308" name="TextBox 307">
            <a:extLst>
              <a:ext uri="{FF2B5EF4-FFF2-40B4-BE49-F238E27FC236}">
                <a16:creationId xmlns:a16="http://schemas.microsoft.com/office/drawing/2014/main" id="{3B81F5DA-E7B8-E228-5E7E-6211384FC27D}"/>
              </a:ext>
            </a:extLst>
          </p:cNvPr>
          <p:cNvSpPr txBox="1"/>
          <p:nvPr/>
        </p:nvSpPr>
        <p:spPr>
          <a:xfrm>
            <a:off x="250070" y="4810043"/>
            <a:ext cx="865622" cy="307777"/>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DB placebo then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OL evinacumab</a:t>
            </a:r>
          </a:p>
        </p:txBody>
      </p:sp>
      <p:sp>
        <p:nvSpPr>
          <p:cNvPr id="310" name="TextBox 309">
            <a:extLst>
              <a:ext uri="{FF2B5EF4-FFF2-40B4-BE49-F238E27FC236}">
                <a16:creationId xmlns:a16="http://schemas.microsoft.com/office/drawing/2014/main" id="{F43B7599-95FD-FB59-A979-E395740F05CC}"/>
              </a:ext>
            </a:extLst>
          </p:cNvPr>
          <p:cNvSpPr txBox="1"/>
          <p:nvPr/>
        </p:nvSpPr>
        <p:spPr>
          <a:xfrm>
            <a:off x="2341396"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21</a:t>
            </a:r>
          </a:p>
        </p:txBody>
      </p:sp>
      <p:sp>
        <p:nvSpPr>
          <p:cNvPr id="311" name="TextBox 310">
            <a:extLst>
              <a:ext uri="{FF2B5EF4-FFF2-40B4-BE49-F238E27FC236}">
                <a16:creationId xmlns:a16="http://schemas.microsoft.com/office/drawing/2014/main" id="{DAC2647C-FE6D-1AB1-3023-0CED3807E67D}"/>
              </a:ext>
            </a:extLst>
          </p:cNvPr>
          <p:cNvSpPr txBox="1"/>
          <p:nvPr/>
        </p:nvSpPr>
        <p:spPr>
          <a:xfrm>
            <a:off x="2579170"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17</a:t>
            </a:r>
          </a:p>
        </p:txBody>
      </p:sp>
      <p:sp>
        <p:nvSpPr>
          <p:cNvPr id="312" name="TextBox 311">
            <a:extLst>
              <a:ext uri="{FF2B5EF4-FFF2-40B4-BE49-F238E27FC236}">
                <a16:creationId xmlns:a16="http://schemas.microsoft.com/office/drawing/2014/main" id="{86217169-0093-BB4F-A1C2-9D2A59ACC028}"/>
              </a:ext>
            </a:extLst>
          </p:cNvPr>
          <p:cNvSpPr txBox="1"/>
          <p:nvPr/>
        </p:nvSpPr>
        <p:spPr>
          <a:xfrm>
            <a:off x="2816944"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19</a:t>
            </a:r>
          </a:p>
        </p:txBody>
      </p:sp>
      <p:sp>
        <p:nvSpPr>
          <p:cNvPr id="313" name="TextBox 312">
            <a:extLst>
              <a:ext uri="{FF2B5EF4-FFF2-40B4-BE49-F238E27FC236}">
                <a16:creationId xmlns:a16="http://schemas.microsoft.com/office/drawing/2014/main" id="{CA6CAB10-E72F-FE75-5043-F2A831E5DF69}"/>
              </a:ext>
            </a:extLst>
          </p:cNvPr>
          <p:cNvSpPr txBox="1"/>
          <p:nvPr/>
        </p:nvSpPr>
        <p:spPr>
          <a:xfrm>
            <a:off x="3294203"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20</a:t>
            </a:r>
          </a:p>
        </p:txBody>
      </p:sp>
      <p:sp>
        <p:nvSpPr>
          <p:cNvPr id="314" name="TextBox 313">
            <a:extLst>
              <a:ext uri="{FF2B5EF4-FFF2-40B4-BE49-F238E27FC236}">
                <a16:creationId xmlns:a16="http://schemas.microsoft.com/office/drawing/2014/main" id="{A76DCAD6-0FB6-4ACC-33BA-C9AB7D579E53}"/>
              </a:ext>
            </a:extLst>
          </p:cNvPr>
          <p:cNvSpPr txBox="1"/>
          <p:nvPr/>
        </p:nvSpPr>
        <p:spPr>
          <a:xfrm>
            <a:off x="3791989"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19</a:t>
            </a:r>
          </a:p>
        </p:txBody>
      </p:sp>
      <p:sp>
        <p:nvSpPr>
          <p:cNvPr id="315" name="TextBox 314">
            <a:extLst>
              <a:ext uri="{FF2B5EF4-FFF2-40B4-BE49-F238E27FC236}">
                <a16:creationId xmlns:a16="http://schemas.microsoft.com/office/drawing/2014/main" id="{B479B001-32AC-A896-5323-3E43DF412DF6}"/>
              </a:ext>
            </a:extLst>
          </p:cNvPr>
          <p:cNvSpPr txBox="1"/>
          <p:nvPr/>
        </p:nvSpPr>
        <p:spPr>
          <a:xfrm>
            <a:off x="4276090"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19</a:t>
            </a:r>
          </a:p>
        </p:txBody>
      </p:sp>
      <p:sp>
        <p:nvSpPr>
          <p:cNvPr id="316" name="TextBox 315">
            <a:extLst>
              <a:ext uri="{FF2B5EF4-FFF2-40B4-BE49-F238E27FC236}">
                <a16:creationId xmlns:a16="http://schemas.microsoft.com/office/drawing/2014/main" id="{AB46C6C6-F51A-1351-B8E7-3F75CCB3D0A3}"/>
              </a:ext>
            </a:extLst>
          </p:cNvPr>
          <p:cNvSpPr txBox="1"/>
          <p:nvPr/>
        </p:nvSpPr>
        <p:spPr>
          <a:xfrm>
            <a:off x="4753349"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19</a:t>
            </a:r>
          </a:p>
        </p:txBody>
      </p:sp>
      <p:sp>
        <p:nvSpPr>
          <p:cNvPr id="317" name="TextBox 316">
            <a:extLst>
              <a:ext uri="{FF2B5EF4-FFF2-40B4-BE49-F238E27FC236}">
                <a16:creationId xmlns:a16="http://schemas.microsoft.com/office/drawing/2014/main" id="{00133370-F0F7-2C14-478A-A85DA579CC0C}"/>
              </a:ext>
            </a:extLst>
          </p:cNvPr>
          <p:cNvSpPr txBox="1"/>
          <p:nvPr/>
        </p:nvSpPr>
        <p:spPr>
          <a:xfrm>
            <a:off x="5244293"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20</a:t>
            </a:r>
          </a:p>
        </p:txBody>
      </p:sp>
      <p:sp>
        <p:nvSpPr>
          <p:cNvPr id="318" name="TextBox 317">
            <a:extLst>
              <a:ext uri="{FF2B5EF4-FFF2-40B4-BE49-F238E27FC236}">
                <a16:creationId xmlns:a16="http://schemas.microsoft.com/office/drawing/2014/main" id="{11AE8B99-0E99-29EA-3DE8-03DF8C9BBF09}"/>
              </a:ext>
            </a:extLst>
          </p:cNvPr>
          <p:cNvSpPr txBox="1"/>
          <p:nvPr/>
        </p:nvSpPr>
        <p:spPr>
          <a:xfrm>
            <a:off x="5731815"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19</a:t>
            </a:r>
          </a:p>
        </p:txBody>
      </p:sp>
      <p:sp>
        <p:nvSpPr>
          <p:cNvPr id="319" name="TextBox 318">
            <a:extLst>
              <a:ext uri="{FF2B5EF4-FFF2-40B4-BE49-F238E27FC236}">
                <a16:creationId xmlns:a16="http://schemas.microsoft.com/office/drawing/2014/main" id="{DBF9F580-829F-AFD6-8A90-D6F45A8DD1EF}"/>
              </a:ext>
            </a:extLst>
          </p:cNvPr>
          <p:cNvSpPr txBox="1"/>
          <p:nvPr/>
        </p:nvSpPr>
        <p:spPr>
          <a:xfrm>
            <a:off x="6222759"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19</a:t>
            </a:r>
          </a:p>
        </p:txBody>
      </p:sp>
      <p:sp>
        <p:nvSpPr>
          <p:cNvPr id="320" name="TextBox 319">
            <a:extLst>
              <a:ext uri="{FF2B5EF4-FFF2-40B4-BE49-F238E27FC236}">
                <a16:creationId xmlns:a16="http://schemas.microsoft.com/office/drawing/2014/main" id="{42472781-2835-8F1C-F2AD-58ED31718C4A}"/>
              </a:ext>
            </a:extLst>
          </p:cNvPr>
          <p:cNvSpPr txBox="1"/>
          <p:nvPr/>
        </p:nvSpPr>
        <p:spPr>
          <a:xfrm>
            <a:off x="6700018"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18</a:t>
            </a:r>
          </a:p>
        </p:txBody>
      </p:sp>
      <p:sp>
        <p:nvSpPr>
          <p:cNvPr id="321" name="TextBox 320">
            <a:extLst>
              <a:ext uri="{FF2B5EF4-FFF2-40B4-BE49-F238E27FC236}">
                <a16:creationId xmlns:a16="http://schemas.microsoft.com/office/drawing/2014/main" id="{772658CC-FE9E-10B9-8C78-7FEFF046F311}"/>
              </a:ext>
            </a:extLst>
          </p:cNvPr>
          <p:cNvSpPr txBox="1"/>
          <p:nvPr/>
        </p:nvSpPr>
        <p:spPr>
          <a:xfrm>
            <a:off x="7180698"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19</a:t>
            </a:r>
          </a:p>
        </p:txBody>
      </p:sp>
      <p:sp>
        <p:nvSpPr>
          <p:cNvPr id="322" name="TextBox 321">
            <a:extLst>
              <a:ext uri="{FF2B5EF4-FFF2-40B4-BE49-F238E27FC236}">
                <a16:creationId xmlns:a16="http://schemas.microsoft.com/office/drawing/2014/main" id="{C978241D-65FA-CC3F-27D0-B54472B663B5}"/>
              </a:ext>
            </a:extLst>
          </p:cNvPr>
          <p:cNvSpPr txBox="1"/>
          <p:nvPr/>
        </p:nvSpPr>
        <p:spPr>
          <a:xfrm>
            <a:off x="7678484"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19</a:t>
            </a:r>
          </a:p>
        </p:txBody>
      </p:sp>
      <p:sp>
        <p:nvSpPr>
          <p:cNvPr id="323" name="TextBox 322">
            <a:extLst>
              <a:ext uri="{FF2B5EF4-FFF2-40B4-BE49-F238E27FC236}">
                <a16:creationId xmlns:a16="http://schemas.microsoft.com/office/drawing/2014/main" id="{DBD6CB59-0630-D8B5-65A5-A7EEE0556067}"/>
              </a:ext>
            </a:extLst>
          </p:cNvPr>
          <p:cNvSpPr txBox="1"/>
          <p:nvPr/>
        </p:nvSpPr>
        <p:spPr>
          <a:xfrm>
            <a:off x="8166006" y="4810043"/>
            <a:ext cx="187377" cy="172809"/>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999999"/>
                </a:solidFill>
                <a:effectLst/>
                <a:uLnTx/>
                <a:uFillTx/>
                <a:latin typeface="Calibri" panose="020F0502020204030204"/>
                <a:ea typeface="+mn-ea"/>
                <a:cs typeface="+mn-cs"/>
              </a:rPr>
              <a:t>16</a:t>
            </a:r>
          </a:p>
        </p:txBody>
      </p:sp>
      <p:grpSp>
        <p:nvGrpSpPr>
          <p:cNvPr id="334" name="Group 333">
            <a:extLst>
              <a:ext uri="{FF2B5EF4-FFF2-40B4-BE49-F238E27FC236}">
                <a16:creationId xmlns:a16="http://schemas.microsoft.com/office/drawing/2014/main" id="{FB22CF0F-D844-3CA6-77F1-C8D29A38DC19}"/>
              </a:ext>
            </a:extLst>
          </p:cNvPr>
          <p:cNvGrpSpPr/>
          <p:nvPr/>
        </p:nvGrpSpPr>
        <p:grpSpPr>
          <a:xfrm>
            <a:off x="1594098" y="5219378"/>
            <a:ext cx="2521937" cy="307777"/>
            <a:chOff x="1623207" y="5536312"/>
            <a:chExt cx="1769154" cy="274078"/>
          </a:xfrm>
        </p:grpSpPr>
        <p:sp>
          <p:nvSpPr>
            <p:cNvPr id="324" name="TextBox 323">
              <a:extLst>
                <a:ext uri="{FF2B5EF4-FFF2-40B4-BE49-F238E27FC236}">
                  <a16:creationId xmlns:a16="http://schemas.microsoft.com/office/drawing/2014/main" id="{E6D4A161-F38B-F127-B282-1A4FBB7DCE55}"/>
                </a:ext>
              </a:extLst>
            </p:cNvPr>
            <p:cNvSpPr txBox="1"/>
            <p:nvPr/>
          </p:nvSpPr>
          <p:spPr>
            <a:xfrm>
              <a:off x="1968723" y="5536312"/>
              <a:ext cx="1423638" cy="27407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rPr>
                <a:t>DB evinacumab 15 mg/kg IV Q4W then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rPr>
                <a:t>OL evinacumab 15 mg/kg IV Q4W </a:t>
              </a:r>
            </a:p>
          </p:txBody>
        </p:sp>
        <p:grpSp>
          <p:nvGrpSpPr>
            <p:cNvPr id="332" name="Group 331">
              <a:extLst>
                <a:ext uri="{FF2B5EF4-FFF2-40B4-BE49-F238E27FC236}">
                  <a16:creationId xmlns:a16="http://schemas.microsoft.com/office/drawing/2014/main" id="{8FDB689B-A827-9541-97F5-398D03A6EB73}"/>
                </a:ext>
              </a:extLst>
            </p:cNvPr>
            <p:cNvGrpSpPr/>
            <p:nvPr/>
          </p:nvGrpSpPr>
          <p:grpSpPr>
            <a:xfrm>
              <a:off x="1623207" y="5649023"/>
              <a:ext cx="236483" cy="82355"/>
              <a:chOff x="1702034" y="5638948"/>
              <a:chExt cx="236483" cy="82355"/>
            </a:xfrm>
          </p:grpSpPr>
          <p:sp>
            <p:nvSpPr>
              <p:cNvPr id="326" name="Freeform: Shape 325">
                <a:extLst>
                  <a:ext uri="{FF2B5EF4-FFF2-40B4-BE49-F238E27FC236}">
                    <a16:creationId xmlns:a16="http://schemas.microsoft.com/office/drawing/2014/main" id="{4E8DF81A-3B61-7CEF-45A4-61BEF40DB12A}"/>
                  </a:ext>
                </a:extLst>
              </p:cNvPr>
              <p:cNvSpPr/>
              <p:nvPr/>
            </p:nvSpPr>
            <p:spPr>
              <a:xfrm>
                <a:off x="1772731" y="5638948"/>
                <a:ext cx="95089" cy="82355"/>
              </a:xfrm>
              <a:custGeom>
                <a:avLst/>
                <a:gdLst>
                  <a:gd name="connsiteX0" fmla="*/ 47545 w 95089"/>
                  <a:gd name="connsiteY0" fmla="*/ 0 h 82355"/>
                  <a:gd name="connsiteX1" fmla="*/ 0 w 95089"/>
                  <a:gd name="connsiteY1" fmla="*/ 82356 h 82355"/>
                  <a:gd name="connsiteX2" fmla="*/ 95090 w 95089"/>
                  <a:gd name="connsiteY2" fmla="*/ 82356 h 82355"/>
                  <a:gd name="connsiteX3" fmla="*/ 47545 w 95089"/>
                  <a:gd name="connsiteY3" fmla="*/ 0 h 82355"/>
                </a:gdLst>
                <a:ahLst/>
                <a:cxnLst>
                  <a:cxn ang="0">
                    <a:pos x="connsiteX0" y="connsiteY0"/>
                  </a:cxn>
                  <a:cxn ang="0">
                    <a:pos x="connsiteX1" y="connsiteY1"/>
                  </a:cxn>
                  <a:cxn ang="0">
                    <a:pos x="connsiteX2" y="connsiteY2"/>
                  </a:cxn>
                  <a:cxn ang="0">
                    <a:pos x="connsiteX3" y="connsiteY3"/>
                  </a:cxn>
                </a:cxnLst>
                <a:rect l="l" t="t" r="r" b="b"/>
                <a:pathLst>
                  <a:path w="95089" h="82355">
                    <a:moveTo>
                      <a:pt x="47545" y="0"/>
                    </a:moveTo>
                    <a:lnTo>
                      <a:pt x="0" y="82356"/>
                    </a:lnTo>
                    <a:lnTo>
                      <a:pt x="95090" y="82356"/>
                    </a:lnTo>
                    <a:lnTo>
                      <a:pt x="47545" y="0"/>
                    </a:lnTo>
                    <a:close/>
                  </a:path>
                </a:pathLst>
              </a:custGeom>
              <a:solidFill>
                <a:schemeClr val="accent1"/>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cxnSp>
            <p:nvCxnSpPr>
              <p:cNvPr id="328" name="Straight Connector 327">
                <a:extLst>
                  <a:ext uri="{FF2B5EF4-FFF2-40B4-BE49-F238E27FC236}">
                    <a16:creationId xmlns:a16="http://schemas.microsoft.com/office/drawing/2014/main" id="{6C6FEB5D-DBD7-FA23-DCB2-F60B28385E34}"/>
                  </a:ext>
                </a:extLst>
              </p:cNvPr>
              <p:cNvCxnSpPr/>
              <p:nvPr/>
            </p:nvCxnSpPr>
            <p:spPr>
              <a:xfrm>
                <a:off x="1702034" y="5680125"/>
                <a:ext cx="236483" cy="0"/>
              </a:xfrm>
              <a:prstGeom prst="line">
                <a:avLst/>
              </a:prstGeom>
              <a:ln w="12700"/>
            </p:spPr>
            <p:style>
              <a:lnRef idx="1">
                <a:schemeClr val="accent1"/>
              </a:lnRef>
              <a:fillRef idx="0">
                <a:schemeClr val="accent1"/>
              </a:fillRef>
              <a:effectRef idx="0">
                <a:schemeClr val="accent1"/>
              </a:effectRef>
              <a:fontRef idx="minor">
                <a:schemeClr val="tx1"/>
              </a:fontRef>
            </p:style>
          </p:cxnSp>
        </p:grpSp>
      </p:grpSp>
      <p:grpSp>
        <p:nvGrpSpPr>
          <p:cNvPr id="335" name="Group 334">
            <a:extLst>
              <a:ext uri="{FF2B5EF4-FFF2-40B4-BE49-F238E27FC236}">
                <a16:creationId xmlns:a16="http://schemas.microsoft.com/office/drawing/2014/main" id="{75C4F74E-17C1-654F-904E-7C44A5837D5B}"/>
              </a:ext>
            </a:extLst>
          </p:cNvPr>
          <p:cNvGrpSpPr/>
          <p:nvPr/>
        </p:nvGrpSpPr>
        <p:grpSpPr>
          <a:xfrm>
            <a:off x="5272312" y="5219378"/>
            <a:ext cx="2329887" cy="307777"/>
            <a:chOff x="4053724" y="5536312"/>
            <a:chExt cx="1634430" cy="274078"/>
          </a:xfrm>
        </p:grpSpPr>
        <p:sp>
          <p:nvSpPr>
            <p:cNvPr id="325" name="TextBox 324">
              <a:extLst>
                <a:ext uri="{FF2B5EF4-FFF2-40B4-BE49-F238E27FC236}">
                  <a16:creationId xmlns:a16="http://schemas.microsoft.com/office/drawing/2014/main" id="{37FD8625-B10E-2614-B3B6-9478B37D40FC}"/>
                </a:ext>
              </a:extLst>
            </p:cNvPr>
            <p:cNvSpPr txBox="1"/>
            <p:nvPr/>
          </p:nvSpPr>
          <p:spPr>
            <a:xfrm>
              <a:off x="4397210" y="5536312"/>
              <a:ext cx="1290944" cy="27407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rPr>
                <a:t>DB placebo IV Q4W then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000000"/>
                  </a:solidFill>
                  <a:effectLst/>
                  <a:uLnTx/>
                  <a:uFillTx/>
                  <a:latin typeface="Calibri" panose="020F0502020204030204"/>
                  <a:ea typeface="+mn-ea"/>
                  <a:cs typeface="+mn-cs"/>
                </a:rPr>
                <a:t>OL evinacumab 15 mg/kg IV Q4W </a:t>
              </a:r>
            </a:p>
          </p:txBody>
        </p:sp>
        <p:grpSp>
          <p:nvGrpSpPr>
            <p:cNvPr id="333" name="Group 332">
              <a:extLst>
                <a:ext uri="{FF2B5EF4-FFF2-40B4-BE49-F238E27FC236}">
                  <a16:creationId xmlns:a16="http://schemas.microsoft.com/office/drawing/2014/main" id="{C5D0C547-8203-E8F7-449F-212031B9A597}"/>
                </a:ext>
              </a:extLst>
            </p:cNvPr>
            <p:cNvGrpSpPr/>
            <p:nvPr/>
          </p:nvGrpSpPr>
          <p:grpSpPr>
            <a:xfrm>
              <a:off x="4053724" y="5653582"/>
              <a:ext cx="236483" cy="73238"/>
              <a:chOff x="4053724" y="5634309"/>
              <a:chExt cx="236483" cy="73238"/>
            </a:xfrm>
          </p:grpSpPr>
          <p:cxnSp>
            <p:nvCxnSpPr>
              <p:cNvPr id="330" name="Straight Connector 329">
                <a:extLst>
                  <a:ext uri="{FF2B5EF4-FFF2-40B4-BE49-F238E27FC236}">
                    <a16:creationId xmlns:a16="http://schemas.microsoft.com/office/drawing/2014/main" id="{B8CC799B-1464-4F21-0D0E-AC09CBF263B4}"/>
                  </a:ext>
                </a:extLst>
              </p:cNvPr>
              <p:cNvCxnSpPr/>
              <p:nvPr/>
            </p:nvCxnSpPr>
            <p:spPr>
              <a:xfrm>
                <a:off x="4053724" y="5670928"/>
                <a:ext cx="236483" cy="0"/>
              </a:xfrm>
              <a:prstGeom prst="line">
                <a:avLst/>
              </a:prstGeom>
              <a:ln w="12700">
                <a:solidFill>
                  <a:srgbClr val="999999"/>
                </a:solidFill>
              </a:ln>
            </p:spPr>
            <p:style>
              <a:lnRef idx="1">
                <a:schemeClr val="accent1"/>
              </a:lnRef>
              <a:fillRef idx="0">
                <a:schemeClr val="accent1"/>
              </a:fillRef>
              <a:effectRef idx="0">
                <a:schemeClr val="accent1"/>
              </a:effectRef>
              <a:fontRef idx="minor">
                <a:schemeClr val="tx1"/>
              </a:fontRef>
            </p:style>
          </p:cxnSp>
          <p:sp>
            <p:nvSpPr>
              <p:cNvPr id="331" name="Freeform: Shape 330">
                <a:extLst>
                  <a:ext uri="{FF2B5EF4-FFF2-40B4-BE49-F238E27FC236}">
                    <a16:creationId xmlns:a16="http://schemas.microsoft.com/office/drawing/2014/main" id="{07F1C1CF-130B-FB5C-0DC2-234DCF86EFDB}"/>
                  </a:ext>
                </a:extLst>
              </p:cNvPr>
              <p:cNvSpPr/>
              <p:nvPr/>
            </p:nvSpPr>
            <p:spPr>
              <a:xfrm>
                <a:off x="4135346" y="5634309"/>
                <a:ext cx="73238" cy="73238"/>
              </a:xfrm>
              <a:custGeom>
                <a:avLst/>
                <a:gdLst>
                  <a:gd name="connsiteX0" fmla="*/ 73239 w 73238"/>
                  <a:gd name="connsiteY0" fmla="*/ 36619 h 73238"/>
                  <a:gd name="connsiteX1" fmla="*/ 36619 w 73238"/>
                  <a:gd name="connsiteY1" fmla="*/ 73239 h 73238"/>
                  <a:gd name="connsiteX2" fmla="*/ 0 w 73238"/>
                  <a:gd name="connsiteY2" fmla="*/ 36619 h 73238"/>
                  <a:gd name="connsiteX3" fmla="*/ 36619 w 73238"/>
                  <a:gd name="connsiteY3" fmla="*/ 0 h 73238"/>
                  <a:gd name="connsiteX4" fmla="*/ 73239 w 73238"/>
                  <a:gd name="connsiteY4" fmla="*/ 36619 h 73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8" h="73238">
                    <a:moveTo>
                      <a:pt x="73239" y="36619"/>
                    </a:moveTo>
                    <a:cubicBezTo>
                      <a:pt x="73239" y="56843"/>
                      <a:pt x="56844" y="73239"/>
                      <a:pt x="36619" y="73239"/>
                    </a:cubicBezTo>
                    <a:cubicBezTo>
                      <a:pt x="16395" y="73239"/>
                      <a:pt x="0" y="56843"/>
                      <a:pt x="0" y="36619"/>
                    </a:cubicBezTo>
                    <a:cubicBezTo>
                      <a:pt x="0" y="16395"/>
                      <a:pt x="16395" y="0"/>
                      <a:pt x="36619" y="0"/>
                    </a:cubicBezTo>
                    <a:cubicBezTo>
                      <a:pt x="56844" y="0"/>
                      <a:pt x="73239" y="16395"/>
                      <a:pt x="73239" y="36619"/>
                    </a:cubicBezTo>
                    <a:close/>
                  </a:path>
                </a:pathLst>
              </a:custGeom>
              <a:solidFill>
                <a:srgbClr val="999999"/>
              </a:solidFill>
              <a:ln w="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sp>
        <p:nvSpPr>
          <p:cNvPr id="3" name="Slide Number Placeholder 4">
            <a:extLst>
              <a:ext uri="{FF2B5EF4-FFF2-40B4-BE49-F238E27FC236}">
                <a16:creationId xmlns:a16="http://schemas.microsoft.com/office/drawing/2014/main" id="{B5738611-83FB-D693-2B27-E4B803ACDCFF}"/>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41</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56765385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78DE12-886A-A040-69F8-150694F7CB41}"/>
              </a:ext>
            </a:extLst>
          </p:cNvPr>
          <p:cNvSpPr>
            <a:spLocks noGrp="1"/>
          </p:cNvSpPr>
          <p:nvPr>
            <p:ph type="title"/>
          </p:nvPr>
        </p:nvSpPr>
        <p:spPr/>
        <p:txBody>
          <a:bodyPr/>
          <a:lstStyle/>
          <a:p>
            <a:r>
              <a:rPr lang="en-GB" dirty="0"/>
              <a:t>TEAEs</a:t>
            </a:r>
            <a:r>
              <a:rPr lang="en-GB" baseline="30000" dirty="0"/>
              <a:t>1,2</a:t>
            </a:r>
          </a:p>
        </p:txBody>
      </p:sp>
      <p:sp>
        <p:nvSpPr>
          <p:cNvPr id="3" name="Text Placeholder 2">
            <a:extLst>
              <a:ext uri="{FF2B5EF4-FFF2-40B4-BE49-F238E27FC236}">
                <a16:creationId xmlns:a16="http://schemas.microsoft.com/office/drawing/2014/main" id="{C26CF447-5CF1-17C1-9CE2-72A42CE77EF7}"/>
              </a:ext>
            </a:extLst>
          </p:cNvPr>
          <p:cNvSpPr>
            <a:spLocks noGrp="1"/>
          </p:cNvSpPr>
          <p:nvPr>
            <p:ph type="body" sz="quarter" idx="13"/>
          </p:nvPr>
        </p:nvSpPr>
        <p:spPr/>
        <p:txBody>
          <a:bodyPr/>
          <a:lstStyle/>
          <a:p>
            <a:pPr>
              <a:spcAft>
                <a:spcPts val="1200"/>
              </a:spcAft>
            </a:pPr>
            <a:r>
              <a:rPr lang="en-US" sz="2400" dirty="0"/>
              <a:t>A total of five patients (11.4%) in the evinacumab group and one patient (4.8%) in the placebo group experienced a TEAE classified by the investigator as related to study treatment</a:t>
            </a:r>
          </a:p>
          <a:p>
            <a:pPr>
              <a:spcAft>
                <a:spcPts val="1200"/>
              </a:spcAft>
            </a:pPr>
            <a:r>
              <a:rPr lang="en-US" sz="2400" dirty="0"/>
              <a:t>In the evinacumab treatment group, these TEAEs were: </a:t>
            </a:r>
          </a:p>
          <a:p>
            <a:pPr marL="547200" lvl="1" indent="-183600">
              <a:spcBef>
                <a:spcPts val="0"/>
              </a:spcBef>
              <a:spcAft>
                <a:spcPts val="1200"/>
              </a:spcAft>
              <a:buClr>
                <a:schemeClr val="tx1"/>
              </a:buClr>
            </a:pPr>
            <a:r>
              <a:rPr lang="en-US" sz="2000" dirty="0"/>
              <a:t>Infusion-site pruritus and nasopharyngitis (two patients each) and pyrexia, gastroenteritis, muscular weakness, epistaxis, upper respiratory tract inflammation and vascular pain (one patient each) </a:t>
            </a:r>
          </a:p>
          <a:p>
            <a:pPr>
              <a:spcAft>
                <a:spcPts val="1200"/>
              </a:spcAft>
            </a:pPr>
            <a:r>
              <a:rPr lang="en-US" sz="2400" dirty="0"/>
              <a:t>In the placebo group, these were:</a:t>
            </a:r>
          </a:p>
          <a:p>
            <a:pPr marL="547200" lvl="1" indent="-183600">
              <a:spcBef>
                <a:spcPts val="0"/>
              </a:spcBef>
              <a:spcAft>
                <a:spcPts val="1200"/>
              </a:spcAft>
              <a:buClr>
                <a:schemeClr val="tx1"/>
              </a:buClr>
            </a:pPr>
            <a:r>
              <a:rPr lang="en-US" sz="2000" dirty="0"/>
              <a:t>Face oedema and infusion-site </a:t>
            </a:r>
            <a:r>
              <a:rPr lang="en-US" sz="2000" dirty="0" err="1"/>
              <a:t>hypoaesthesia</a:t>
            </a:r>
            <a:r>
              <a:rPr lang="en-US" sz="2000" dirty="0"/>
              <a:t> (one patient)</a:t>
            </a:r>
          </a:p>
          <a:p>
            <a:pPr>
              <a:spcAft>
                <a:spcPts val="1200"/>
              </a:spcAft>
            </a:pPr>
            <a:r>
              <a:rPr lang="en-US" sz="2400" dirty="0"/>
              <a:t>An increase in the level of ALT/AST was reported in two patients (5%) in the evinacumab group and two patients (10%) in the placebo group</a:t>
            </a:r>
          </a:p>
          <a:p>
            <a:pPr marL="547200" lvl="1" indent="-183600">
              <a:spcBef>
                <a:spcPts val="0"/>
              </a:spcBef>
              <a:spcAft>
                <a:spcPts val="1200"/>
              </a:spcAft>
              <a:buClr>
                <a:schemeClr val="tx1"/>
              </a:buClr>
            </a:pPr>
            <a:r>
              <a:rPr lang="en-US" sz="2000" dirty="0"/>
              <a:t>These increases were less than 3 × ULN and 5 × ULN, respectively</a:t>
            </a:r>
            <a:endParaRPr lang="en-GB" sz="2000" dirty="0"/>
          </a:p>
          <a:p>
            <a:pPr>
              <a:spcAft>
                <a:spcPts val="1200"/>
              </a:spcAft>
            </a:pPr>
            <a:endParaRPr lang="en-GB" dirty="0"/>
          </a:p>
        </p:txBody>
      </p:sp>
      <p:sp>
        <p:nvSpPr>
          <p:cNvPr id="8" name="Footer Placeholder 3">
            <a:extLst>
              <a:ext uri="{FF2B5EF4-FFF2-40B4-BE49-F238E27FC236}">
                <a16:creationId xmlns:a16="http://schemas.microsoft.com/office/drawing/2014/main" id="{0A768E95-13A4-48BF-E3AD-8C492DF12FE4}"/>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6" name="TextBox 5">
            <a:extLst>
              <a:ext uri="{FF2B5EF4-FFF2-40B4-BE49-F238E27FC236}">
                <a16:creationId xmlns:a16="http://schemas.microsoft.com/office/drawing/2014/main" id="{EADE7131-8AEA-8D7E-904F-852EC25CC56F}"/>
              </a:ext>
            </a:extLst>
          </p:cNvPr>
          <p:cNvSpPr txBox="1"/>
          <p:nvPr/>
        </p:nvSpPr>
        <p:spPr>
          <a:xfrm>
            <a:off x="327469" y="5996033"/>
            <a:ext cx="8500619" cy="463846"/>
          </a:xfrm>
          <a:prstGeom prst="rect">
            <a:avLst/>
          </a:prstGeom>
          <a:noFill/>
        </p:spPr>
        <p:txBody>
          <a:bodyPr wrap="square" lIns="90000" tIns="46800" rIns="90000" bIns="46800" rtlCol="0" anchor="b" anchorCtr="0">
            <a:spAutoFit/>
          </a:bodyPr>
          <a:lstStyle>
            <a:defPPr>
              <a:defRPr lang="en-US"/>
            </a:defPPr>
            <a:lvl1pPr>
              <a:defRPr sz="800">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ALT, alanine transaminase; AST, aspartate transaminase; TEAE, treatment-emergent adverse event; ULN, upper limit of normal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1. Raal FJ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N Engl J Med</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2020;383:711–20; 2. Regeneron Pharmaceuticals, Inc. R1500-CL-1629 clinical study </a:t>
            </a:r>
            <a:r>
              <a:rPr lang="en-US" sz="1200" dirty="0">
                <a:solidFill>
                  <a:srgbClr val="323232"/>
                </a:solidFill>
                <a:latin typeface="Calibri" panose="020F0502020204030204" pitchFamily="34" charset="0"/>
                <a:ea typeface="Calibri" panose="020F0502020204030204" pitchFamily="34" charset="0"/>
                <a:cs typeface="Calibri" panose="020F0502020204030204" pitchFamily="34" charset="0"/>
              </a:rPr>
              <a:t>r</a:t>
            </a:r>
            <a:r>
              <a:rPr kumimoji="0" lang="en-US"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eport</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February 2020 </a:t>
            </a:r>
          </a:p>
        </p:txBody>
      </p:sp>
      <p:sp>
        <p:nvSpPr>
          <p:cNvPr id="4" name="Slide Number Placeholder 4">
            <a:extLst>
              <a:ext uri="{FF2B5EF4-FFF2-40B4-BE49-F238E27FC236}">
                <a16:creationId xmlns:a16="http://schemas.microsoft.com/office/drawing/2014/main" id="{07EF21A0-6D73-1754-2CBA-F72586FB173C}"/>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42</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6715362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27F6AF-3C3A-B36F-6157-5C776EC19DFE}"/>
              </a:ext>
            </a:extLst>
          </p:cNvPr>
          <p:cNvSpPr>
            <a:spLocks noGrp="1"/>
          </p:cNvSpPr>
          <p:nvPr>
            <p:ph type="title"/>
          </p:nvPr>
        </p:nvSpPr>
        <p:spPr/>
        <p:txBody>
          <a:bodyPr/>
          <a:lstStyle/>
          <a:p>
            <a:r>
              <a:rPr lang="en-GB" dirty="0"/>
              <a:t>TEAEs</a:t>
            </a:r>
            <a:r>
              <a:rPr lang="en-GB" baseline="30000" dirty="0"/>
              <a:t>1,2</a:t>
            </a:r>
            <a:r>
              <a:rPr lang="en-GB" dirty="0"/>
              <a:t> </a:t>
            </a:r>
          </a:p>
        </p:txBody>
      </p:sp>
      <p:sp>
        <p:nvSpPr>
          <p:cNvPr id="3" name="Text Placeholder 2">
            <a:extLst>
              <a:ext uri="{FF2B5EF4-FFF2-40B4-BE49-F238E27FC236}">
                <a16:creationId xmlns:a16="http://schemas.microsoft.com/office/drawing/2014/main" id="{99C5D49D-8204-A324-D6DA-C287A19AC704}"/>
              </a:ext>
            </a:extLst>
          </p:cNvPr>
          <p:cNvSpPr>
            <a:spLocks noGrp="1"/>
          </p:cNvSpPr>
          <p:nvPr>
            <p:ph type="body" sz="quarter" idx="13"/>
          </p:nvPr>
        </p:nvSpPr>
        <p:spPr/>
        <p:txBody>
          <a:bodyPr/>
          <a:lstStyle/>
          <a:p>
            <a:pPr>
              <a:spcAft>
                <a:spcPts val="1200"/>
              </a:spcAft>
            </a:pPr>
            <a:r>
              <a:rPr lang="en-US" sz="2400" dirty="0"/>
              <a:t>The majority of TEAEs were classified as mild or moderate in intensity</a:t>
            </a:r>
          </a:p>
          <a:p>
            <a:pPr>
              <a:spcAft>
                <a:spcPts val="1200"/>
              </a:spcAft>
            </a:pPr>
            <a:r>
              <a:rPr lang="en-US" sz="2400" dirty="0"/>
              <a:t>Two patients in the evinacumab group (4.5%) experienced a severe TEAE, versus no patients in the placebo group</a:t>
            </a:r>
          </a:p>
          <a:p>
            <a:pPr>
              <a:spcAft>
                <a:spcPts val="1200"/>
              </a:spcAft>
            </a:pPr>
            <a:r>
              <a:rPr lang="en-US" sz="2400" dirty="0"/>
              <a:t>These severe TEAEs were also reported as SAEs </a:t>
            </a:r>
          </a:p>
          <a:p>
            <a:pPr marL="547200" lvl="1" indent="-183600">
              <a:spcBef>
                <a:spcPts val="0"/>
              </a:spcBef>
              <a:spcAft>
                <a:spcPts val="1200"/>
              </a:spcAft>
              <a:buClr>
                <a:schemeClr val="tx1"/>
              </a:buClr>
            </a:pPr>
            <a:r>
              <a:rPr lang="en-US" sz="2000" dirty="0"/>
              <a:t>One patient had a suicide attempt, and one patient experienced urosepsis</a:t>
            </a:r>
          </a:p>
          <a:p>
            <a:pPr marL="547200" lvl="1" indent="-183600">
              <a:spcBef>
                <a:spcPts val="0"/>
              </a:spcBef>
              <a:spcAft>
                <a:spcPts val="1200"/>
              </a:spcAft>
              <a:buClr>
                <a:schemeClr val="tx1"/>
              </a:buClr>
            </a:pPr>
            <a:r>
              <a:rPr lang="en-US" sz="2000" dirty="0"/>
              <a:t>Neither was classified by the investigator as related to study treatment</a:t>
            </a:r>
          </a:p>
          <a:p>
            <a:pPr>
              <a:spcAft>
                <a:spcPts val="1200"/>
              </a:spcAft>
            </a:pPr>
            <a:r>
              <a:rPr lang="en-US" sz="2400" dirty="0"/>
              <a:t>No patients experienced a TEAE leading to death or discontinuation of study treatment</a:t>
            </a:r>
          </a:p>
          <a:p>
            <a:pPr>
              <a:spcAft>
                <a:spcPts val="1200"/>
              </a:spcAft>
            </a:pPr>
            <a:endParaRPr lang="en-GB" dirty="0"/>
          </a:p>
        </p:txBody>
      </p:sp>
      <p:sp>
        <p:nvSpPr>
          <p:cNvPr id="8" name="Footer Placeholder 3">
            <a:extLst>
              <a:ext uri="{FF2B5EF4-FFF2-40B4-BE49-F238E27FC236}">
                <a16:creationId xmlns:a16="http://schemas.microsoft.com/office/drawing/2014/main" id="{509E7D56-FA59-BEF9-660F-9CC8B8A9606B}"/>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6" name="TextBox 5">
            <a:extLst>
              <a:ext uri="{FF2B5EF4-FFF2-40B4-BE49-F238E27FC236}">
                <a16:creationId xmlns:a16="http://schemas.microsoft.com/office/drawing/2014/main" id="{1B391B45-A5D6-5D8A-0467-59231F55240E}"/>
              </a:ext>
            </a:extLst>
          </p:cNvPr>
          <p:cNvSpPr txBox="1"/>
          <p:nvPr/>
        </p:nvSpPr>
        <p:spPr>
          <a:xfrm>
            <a:off x="327470" y="5996033"/>
            <a:ext cx="8500618" cy="463846"/>
          </a:xfrm>
          <a:prstGeom prst="rect">
            <a:avLst/>
          </a:prstGeom>
          <a:noFill/>
        </p:spPr>
        <p:txBody>
          <a:bodyPr wrap="square" lIns="90000" tIns="46800" rIns="90000" bIns="46800" rtlCol="0" anchor="b" anchorCtr="0">
            <a:spAutoFit/>
          </a:bodyPr>
          <a:lstStyle>
            <a:defPPr>
              <a:defRPr lang="en-US"/>
            </a:defPPr>
            <a:lvl1pPr>
              <a:defRPr sz="800">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SAE, serious adverse event; TEAE, treatment-emergent adverse event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1. Raal FJ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N Engl J Med</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2020;383:711–20; 2. Regeneron Pharmaceuticals, Inc. R1500-CL-1629 clinical study </a:t>
            </a:r>
            <a:r>
              <a:rPr lang="en-US" sz="1200" dirty="0">
                <a:latin typeface="Calibri" panose="020F0502020204030204" pitchFamily="34" charset="0"/>
                <a:ea typeface="Calibri" panose="020F0502020204030204" pitchFamily="34" charset="0"/>
                <a:cs typeface="Calibri" panose="020F0502020204030204" pitchFamily="34" charset="0"/>
              </a:rPr>
              <a:t>r</a:t>
            </a:r>
            <a:r>
              <a:rPr kumimoji="0" lang="en-US" sz="1200" b="0" i="0" u="none" strike="noStrike" kern="1200" cap="none" spc="0" normalizeH="0" baseline="0" noProof="0" dirty="0" err="1">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eport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February 2020 </a:t>
            </a:r>
          </a:p>
        </p:txBody>
      </p:sp>
      <p:sp>
        <p:nvSpPr>
          <p:cNvPr id="4" name="Slide Number Placeholder 4">
            <a:extLst>
              <a:ext uri="{FF2B5EF4-FFF2-40B4-BE49-F238E27FC236}">
                <a16:creationId xmlns:a16="http://schemas.microsoft.com/office/drawing/2014/main" id="{528470A3-493C-72B7-D18A-86574F59828C}"/>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43</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169258119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ABD7-4580-6E1A-EF1E-400D8B61BCEA}"/>
              </a:ext>
            </a:extLst>
          </p:cNvPr>
          <p:cNvSpPr>
            <a:spLocks noGrp="1"/>
          </p:cNvSpPr>
          <p:nvPr>
            <p:ph type="ctrTitle"/>
          </p:nvPr>
        </p:nvSpPr>
        <p:spPr/>
        <p:txBody>
          <a:bodyPr/>
          <a:lstStyle/>
          <a:p>
            <a:r>
              <a:rPr lang="en-GB" sz="5400" dirty="0"/>
              <a:t>ELIPSE-OLE Study 1719</a:t>
            </a:r>
          </a:p>
        </p:txBody>
      </p:sp>
      <p:sp>
        <p:nvSpPr>
          <p:cNvPr id="3" name="Subtitle 2">
            <a:extLst>
              <a:ext uri="{FF2B5EF4-FFF2-40B4-BE49-F238E27FC236}">
                <a16:creationId xmlns:a16="http://schemas.microsoft.com/office/drawing/2014/main" id="{07A5A47F-6B9A-7FB3-8B27-25B17AA6EDE9}"/>
              </a:ext>
            </a:extLst>
          </p:cNvPr>
          <p:cNvSpPr>
            <a:spLocks noGrp="1"/>
          </p:cNvSpPr>
          <p:nvPr>
            <p:ph type="subTitle" idx="1"/>
          </p:nvPr>
        </p:nvSpPr>
        <p:spPr/>
        <p:txBody>
          <a:bodyPr/>
          <a:lstStyle/>
          <a:p>
            <a:endParaRPr lang="en-GB"/>
          </a:p>
        </p:txBody>
      </p:sp>
      <p:sp>
        <p:nvSpPr>
          <p:cNvPr id="4" name="Footer Placeholder 3">
            <a:extLst>
              <a:ext uri="{FF2B5EF4-FFF2-40B4-BE49-F238E27FC236}">
                <a16:creationId xmlns:a16="http://schemas.microsoft.com/office/drawing/2014/main" id="{64299E3F-3A14-7FD2-40F5-AD42B29FB953}"/>
              </a:ext>
            </a:extLst>
          </p:cNvPr>
          <p:cNvSpPr>
            <a:spLocks noGrp="1"/>
          </p:cNvSpPr>
          <p:nvPr>
            <p:ph type="ftr" sz="quarter" idx="3"/>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F2B02B16-377E-C578-56D4-D2256F80BCC9}"/>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44</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15336314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1C0008-2421-1A68-7F0A-D67A8A5B436B}"/>
              </a:ext>
            </a:extLst>
          </p:cNvPr>
          <p:cNvSpPr>
            <a:spLocks noGrp="1"/>
          </p:cNvSpPr>
          <p:nvPr>
            <p:ph type="title"/>
          </p:nvPr>
        </p:nvSpPr>
        <p:spPr/>
        <p:txBody>
          <a:bodyPr/>
          <a:lstStyle/>
          <a:p>
            <a:r>
              <a:rPr lang="en-GB" sz="3200" dirty="0"/>
              <a:t>ELIPSE-OLE Study 1719 design</a:t>
            </a:r>
            <a:r>
              <a:rPr lang="en-GB" sz="3200" baseline="30000" dirty="0"/>
              <a:t>1,2</a:t>
            </a:r>
          </a:p>
        </p:txBody>
      </p:sp>
      <p:sp>
        <p:nvSpPr>
          <p:cNvPr id="7" name="Footer Placeholder 3">
            <a:extLst>
              <a:ext uri="{FF2B5EF4-FFF2-40B4-BE49-F238E27FC236}">
                <a16:creationId xmlns:a16="http://schemas.microsoft.com/office/drawing/2014/main" id="{EDC27267-65F1-83EA-CAED-DFB2D16C31F3}"/>
              </a:ext>
            </a:extLst>
          </p:cNvPr>
          <p:cNvSpPr>
            <a:spLocks noGrp="1"/>
          </p:cNvSpPr>
          <p:nvPr>
            <p:ph type="ftr" sz="quarter" idx="3"/>
          </p:nvPr>
        </p:nvSpPr>
        <p:spPr/>
        <p:txBody>
          <a:bodyPr/>
          <a:lstStyle/>
          <a:p>
            <a:pPr marL="0" marR="0" lvl="0" indent="0" algn="l" defTabSz="608473"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4" name="TextBox 3">
            <a:extLst>
              <a:ext uri="{FF2B5EF4-FFF2-40B4-BE49-F238E27FC236}">
                <a16:creationId xmlns:a16="http://schemas.microsoft.com/office/drawing/2014/main" id="{A4A36859-47DA-5149-F6AA-D14190995560}"/>
              </a:ext>
            </a:extLst>
          </p:cNvPr>
          <p:cNvSpPr txBox="1">
            <a:spLocks/>
          </p:cNvSpPr>
          <p:nvPr/>
        </p:nvSpPr>
        <p:spPr>
          <a:xfrm>
            <a:off x="445249" y="1300203"/>
            <a:ext cx="2397780" cy="1142161"/>
          </a:xfrm>
          <a:prstGeom prst="rect">
            <a:avLst/>
          </a:prstGeom>
          <a:solidFill>
            <a:schemeClr val="tx2"/>
          </a:solidFill>
          <a:effectLst/>
        </p:spPr>
        <p:txBody>
          <a:bodyPr wrap="none" rtlCol="0" anchor="ctr">
            <a:noAutofit/>
          </a:bodyPr>
          <a:lstStyle/>
          <a:p>
            <a:pPr marL="0" marR="0" lvl="0" indent="0" algn="ctr" defTabSz="456766" rtl="0" eaLnBrk="1" fontAlgn="auto" latinLnBrk="0" hangingPunct="1">
              <a:lnSpc>
                <a:spcPct val="100000"/>
              </a:lnSpc>
              <a:spcBef>
                <a:spcPts val="0"/>
              </a:spcBef>
              <a:spcAft>
                <a:spcPts val="0"/>
              </a:spcAft>
              <a:buClrTx/>
              <a:buSzTx/>
              <a:buFontTx/>
              <a:buNone/>
              <a:tabLst/>
              <a:defRPr/>
            </a:pPr>
            <a:r>
              <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Run-in </a:t>
            </a:r>
          </a:p>
          <a:p>
            <a:pPr marL="0" marR="0" lvl="0" indent="0" algn="ctr" defTabSz="456766" rtl="0" eaLnBrk="1" fontAlgn="auto" latinLnBrk="0" hangingPunct="1">
              <a:lnSpc>
                <a:spcPct val="100000"/>
              </a:lnSpc>
              <a:spcBef>
                <a:spcPts val="0"/>
              </a:spcBef>
              <a:spcAft>
                <a:spcPts val="0"/>
              </a:spcAft>
              <a:buClrTx/>
              <a:buSzTx/>
              <a:buFontTx/>
              <a:buNone/>
              <a:tabLst/>
              <a:defRPr/>
            </a:pPr>
            <a:r>
              <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(≤10 weeks)</a:t>
            </a:r>
          </a:p>
        </p:txBody>
      </p:sp>
      <p:sp>
        <p:nvSpPr>
          <p:cNvPr id="8" name="TextBox 7">
            <a:extLst>
              <a:ext uri="{FF2B5EF4-FFF2-40B4-BE49-F238E27FC236}">
                <a16:creationId xmlns:a16="http://schemas.microsoft.com/office/drawing/2014/main" id="{2487C86C-B6CC-ACCE-3890-E7CEC7CF3617}"/>
              </a:ext>
            </a:extLst>
          </p:cNvPr>
          <p:cNvSpPr txBox="1">
            <a:spLocks/>
          </p:cNvSpPr>
          <p:nvPr/>
        </p:nvSpPr>
        <p:spPr>
          <a:xfrm>
            <a:off x="2987727" y="1300203"/>
            <a:ext cx="2318395" cy="1142161"/>
          </a:xfrm>
          <a:prstGeom prst="rect">
            <a:avLst/>
          </a:prstGeom>
          <a:solidFill>
            <a:schemeClr val="tx2"/>
          </a:solidFill>
          <a:effectLst/>
        </p:spPr>
        <p:txBody>
          <a:bodyPr wrap="none" rtlCol="0" anchor="ctr">
            <a:noAutofit/>
          </a:bodyPr>
          <a:lstStyle/>
          <a:p>
            <a:pPr marL="0" marR="0" lvl="0" indent="0" algn="ctr" defTabSz="456766" rtl="0" eaLnBrk="1" fontAlgn="auto" latinLnBrk="0" hangingPunct="1">
              <a:lnSpc>
                <a:spcPct val="100000"/>
              </a:lnSpc>
              <a:spcBef>
                <a:spcPts val="0"/>
              </a:spcBef>
              <a:spcAft>
                <a:spcPts val="0"/>
              </a:spcAft>
              <a:buClrTx/>
              <a:buSzTx/>
              <a:buFontTx/>
              <a:buNone/>
              <a:tabLst/>
              <a:defRPr/>
            </a:pPr>
            <a:r>
              <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Screening</a:t>
            </a:r>
            <a:br>
              <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(2 weeks)</a:t>
            </a:r>
          </a:p>
        </p:txBody>
      </p:sp>
      <p:sp>
        <p:nvSpPr>
          <p:cNvPr id="9" name="TextBox 8">
            <a:extLst>
              <a:ext uri="{FF2B5EF4-FFF2-40B4-BE49-F238E27FC236}">
                <a16:creationId xmlns:a16="http://schemas.microsoft.com/office/drawing/2014/main" id="{3D8E81DA-5C43-1D7C-C576-89DC2A27F62B}"/>
              </a:ext>
            </a:extLst>
          </p:cNvPr>
          <p:cNvSpPr txBox="1">
            <a:spLocks/>
          </p:cNvSpPr>
          <p:nvPr/>
        </p:nvSpPr>
        <p:spPr>
          <a:xfrm>
            <a:off x="5450820" y="1300203"/>
            <a:ext cx="3836448" cy="1142161"/>
          </a:xfrm>
          <a:prstGeom prst="rect">
            <a:avLst/>
          </a:prstGeom>
          <a:solidFill>
            <a:schemeClr val="tx2"/>
          </a:solidFill>
          <a:effectLst/>
        </p:spPr>
        <p:txBody>
          <a:bodyPr wrap="square" rtlCol="0" anchor="ctr">
            <a:noAutofit/>
          </a:bodyPr>
          <a:lstStyle/>
          <a:p>
            <a:pPr marL="0" marR="0" lvl="0" indent="0" algn="ctr" defTabSz="456766" rtl="0" eaLnBrk="1" fontAlgn="auto" latinLnBrk="0" hangingPunct="1">
              <a:lnSpc>
                <a:spcPct val="100000"/>
              </a:lnSpc>
              <a:spcBef>
                <a:spcPts val="0"/>
              </a:spcBef>
              <a:spcAft>
                <a:spcPts val="0"/>
              </a:spcAft>
              <a:buClrTx/>
              <a:buSzTx/>
              <a:buFontTx/>
              <a:buNone/>
              <a:tabLst/>
              <a:defRPr/>
            </a:pPr>
            <a:r>
              <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Open-label treatment period</a:t>
            </a:r>
            <a:br>
              <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(≤192 weeks)</a:t>
            </a:r>
            <a:r>
              <a:rPr kumimoji="0" lang="en-US" sz="2131" b="0" i="0" u="none" strike="noStrike" kern="1200" cap="none" spc="0" normalizeH="0" baseline="3000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a:t>
            </a:r>
          </a:p>
          <a:p>
            <a:pPr marL="0" marR="0" lvl="0" indent="0" algn="ctr" defTabSz="456766" rtl="0" eaLnBrk="1" fontAlgn="auto" latinLnBrk="0" hangingPunct="1">
              <a:lnSpc>
                <a:spcPct val="100000"/>
              </a:lnSpc>
              <a:spcBef>
                <a:spcPts val="0"/>
              </a:spcBef>
              <a:spcAft>
                <a:spcPts val="0"/>
              </a:spcAft>
              <a:buClrTx/>
              <a:buSzTx/>
              <a:buFontTx/>
              <a:buNone/>
              <a:tabLst/>
              <a:defRPr/>
            </a:pPr>
            <a:r>
              <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Times New Roman" panose="02020603050405020304" pitchFamily="18" charset="0"/>
                <a:cs typeface="Calibri Light" panose="020F0302020204030204" pitchFamily="34" charset="0"/>
              </a:rPr>
              <a:t>NCT03409744</a:t>
            </a:r>
            <a:endPar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10" name="TextBox 9">
            <a:extLst>
              <a:ext uri="{FF2B5EF4-FFF2-40B4-BE49-F238E27FC236}">
                <a16:creationId xmlns:a16="http://schemas.microsoft.com/office/drawing/2014/main" id="{C6DBED2F-82D4-8E65-B566-B372F7A9428A}"/>
              </a:ext>
            </a:extLst>
          </p:cNvPr>
          <p:cNvSpPr txBox="1">
            <a:spLocks/>
          </p:cNvSpPr>
          <p:nvPr/>
        </p:nvSpPr>
        <p:spPr>
          <a:xfrm>
            <a:off x="9431964" y="1300203"/>
            <a:ext cx="2397780" cy="1142161"/>
          </a:xfrm>
          <a:prstGeom prst="rect">
            <a:avLst/>
          </a:prstGeom>
          <a:solidFill>
            <a:schemeClr val="tx2"/>
          </a:solidFill>
          <a:effectLst/>
        </p:spPr>
        <p:txBody>
          <a:bodyPr wrap="square" rtlCol="0" anchor="ctr">
            <a:noAutofit/>
          </a:bodyPr>
          <a:lstStyle/>
          <a:p>
            <a:pPr marL="0" marR="0" lvl="0" indent="0" algn="ctr" defTabSz="456766" rtl="0" eaLnBrk="1" fontAlgn="auto" latinLnBrk="0" hangingPunct="1">
              <a:lnSpc>
                <a:spcPct val="100000"/>
              </a:lnSpc>
              <a:spcBef>
                <a:spcPts val="0"/>
              </a:spcBef>
              <a:spcAft>
                <a:spcPts val="0"/>
              </a:spcAft>
              <a:buClrTx/>
              <a:buSzTx/>
              <a:buFontTx/>
              <a:buNone/>
              <a:tabLst/>
              <a:defRPr/>
            </a:pPr>
            <a:r>
              <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Follow-up</a:t>
            </a:r>
          </a:p>
          <a:p>
            <a:pPr marL="0" marR="0" lvl="0" indent="0" algn="ctr" defTabSz="456766" rtl="0" eaLnBrk="1" fontAlgn="auto" latinLnBrk="0" hangingPunct="1">
              <a:lnSpc>
                <a:spcPct val="100000"/>
              </a:lnSpc>
              <a:spcBef>
                <a:spcPts val="0"/>
              </a:spcBef>
              <a:spcAft>
                <a:spcPts val="0"/>
              </a:spcAft>
              <a:buClrTx/>
              <a:buSzTx/>
              <a:buFontTx/>
              <a:buNone/>
              <a:tabLst/>
              <a:defRPr/>
            </a:pPr>
            <a:r>
              <a:rPr kumimoji="0" lang="en-US" sz="2131"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(24 weeks)</a:t>
            </a:r>
          </a:p>
        </p:txBody>
      </p:sp>
      <p:sp>
        <p:nvSpPr>
          <p:cNvPr id="11" name="Rectangle 10">
            <a:extLst>
              <a:ext uri="{FF2B5EF4-FFF2-40B4-BE49-F238E27FC236}">
                <a16:creationId xmlns:a16="http://schemas.microsoft.com/office/drawing/2014/main" id="{4744DC35-72C3-7997-C669-B556C57588C0}"/>
              </a:ext>
            </a:extLst>
          </p:cNvPr>
          <p:cNvSpPr>
            <a:spLocks/>
          </p:cNvSpPr>
          <p:nvPr/>
        </p:nvSpPr>
        <p:spPr>
          <a:xfrm>
            <a:off x="5450820" y="2705977"/>
            <a:ext cx="3836448" cy="972910"/>
          </a:xfrm>
          <a:prstGeom prst="rect">
            <a:avLst/>
          </a:prstGeom>
          <a:solidFill>
            <a:schemeClr val="accent2"/>
          </a:solidFill>
          <a:ln w="9525" cap="flat" cmpd="sng" algn="ctr">
            <a:noFill/>
            <a:prstDash val="solid"/>
          </a:ln>
          <a:effectLst/>
        </p:spPr>
        <p:txBody>
          <a:bodyPr rtlCol="0" anchor="ctr">
            <a:noAutofit/>
          </a:bodyPr>
          <a:lstStyle/>
          <a:p>
            <a:pPr marL="0" marR="0" lvl="0" indent="0" algn="ctr" defTabSz="456766" rtl="0" eaLnBrk="1" fontAlgn="auto" latinLnBrk="0" hangingPunct="1">
              <a:lnSpc>
                <a:spcPct val="100000"/>
              </a:lnSpc>
              <a:spcBef>
                <a:spcPts val="0"/>
              </a:spcBef>
              <a:spcAft>
                <a:spcPts val="0"/>
              </a:spcAft>
              <a:buClrTx/>
              <a:buSzTx/>
              <a:buFontTx/>
              <a:buNone/>
              <a:tabLst/>
              <a:defRPr/>
            </a:pPr>
            <a:r>
              <a:rPr kumimoji="0" lang="pt-BR" sz="2131" b="0"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15 mg/kg IV Q4W</a:t>
            </a:r>
          </a:p>
        </p:txBody>
      </p:sp>
      <p:sp>
        <p:nvSpPr>
          <p:cNvPr id="14" name="Rectangle 13">
            <a:extLst>
              <a:ext uri="{FF2B5EF4-FFF2-40B4-BE49-F238E27FC236}">
                <a16:creationId xmlns:a16="http://schemas.microsoft.com/office/drawing/2014/main" id="{7519BCE6-CE05-3B47-74FA-D80BEF14B8A0}"/>
              </a:ext>
            </a:extLst>
          </p:cNvPr>
          <p:cNvSpPr/>
          <p:nvPr/>
        </p:nvSpPr>
        <p:spPr>
          <a:xfrm>
            <a:off x="2987729" y="2774597"/>
            <a:ext cx="2301943" cy="2707023"/>
          </a:xfrm>
          <a:prstGeom prst="rect">
            <a:avLst/>
          </a:prstGeom>
          <a:effectLst/>
        </p:spPr>
        <p:txBody>
          <a:bodyPr wrap="square" lIns="0" tIns="0" rIns="0" bIns="0">
            <a:spAutoFit/>
          </a:bodyPr>
          <a:lstStyle/>
          <a:p>
            <a:pPr marL="244574" marR="0" lvl="0" indent="-244574" algn="l" defTabSz="45676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5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Patients with stable background LLT entered a 2-week screening period</a:t>
            </a:r>
          </a:p>
          <a:p>
            <a:pPr marL="244574" marR="0" lvl="0" indent="-244574" algn="l" defTabSz="45676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5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Patients from a previous evinacumab study completed an end‑of‑study visit ≤7 days prior to the baseline/Day 1 visit for this open-label study </a:t>
            </a:r>
          </a:p>
        </p:txBody>
      </p:sp>
      <p:cxnSp>
        <p:nvCxnSpPr>
          <p:cNvPr id="15" name="Straight Arrow Connector 14">
            <a:extLst>
              <a:ext uri="{FF2B5EF4-FFF2-40B4-BE49-F238E27FC236}">
                <a16:creationId xmlns:a16="http://schemas.microsoft.com/office/drawing/2014/main" id="{87CAC934-C72F-F984-752E-51C58AD93BD6}"/>
              </a:ext>
            </a:extLst>
          </p:cNvPr>
          <p:cNvCxnSpPr>
            <a:cxnSpLocks/>
          </p:cNvCxnSpPr>
          <p:nvPr/>
        </p:nvCxnSpPr>
        <p:spPr>
          <a:xfrm flipV="1">
            <a:off x="445249" y="2558755"/>
            <a:ext cx="2397780" cy="0"/>
          </a:xfrm>
          <a:prstGeom prst="straightConnector1">
            <a:avLst/>
          </a:prstGeom>
          <a:noFill/>
          <a:ln w="25400" cap="flat" cmpd="sng" algn="ctr">
            <a:solidFill>
              <a:schemeClr val="tx1"/>
            </a:solidFill>
            <a:prstDash val="solid"/>
            <a:tailEnd type="triangle"/>
          </a:ln>
          <a:effectLst/>
        </p:spPr>
      </p:cxnSp>
      <p:cxnSp>
        <p:nvCxnSpPr>
          <p:cNvPr id="16" name="Straight Arrow Connector 15">
            <a:extLst>
              <a:ext uri="{FF2B5EF4-FFF2-40B4-BE49-F238E27FC236}">
                <a16:creationId xmlns:a16="http://schemas.microsoft.com/office/drawing/2014/main" id="{55366AD5-35CE-A713-DFAF-F54AC36B6F14}"/>
              </a:ext>
            </a:extLst>
          </p:cNvPr>
          <p:cNvCxnSpPr>
            <a:cxnSpLocks/>
          </p:cNvCxnSpPr>
          <p:nvPr/>
        </p:nvCxnSpPr>
        <p:spPr>
          <a:xfrm>
            <a:off x="2987727" y="2556368"/>
            <a:ext cx="2318395" cy="0"/>
          </a:xfrm>
          <a:prstGeom prst="straightConnector1">
            <a:avLst/>
          </a:prstGeom>
          <a:noFill/>
          <a:ln w="25400" cap="flat" cmpd="sng" algn="ctr">
            <a:solidFill>
              <a:schemeClr val="tx1"/>
            </a:solidFill>
            <a:prstDash val="solid"/>
            <a:tailEnd type="triangle"/>
          </a:ln>
          <a:effectLst/>
        </p:spPr>
      </p:cxnSp>
      <p:cxnSp>
        <p:nvCxnSpPr>
          <p:cNvPr id="17" name="Straight Arrow Connector 16">
            <a:extLst>
              <a:ext uri="{FF2B5EF4-FFF2-40B4-BE49-F238E27FC236}">
                <a16:creationId xmlns:a16="http://schemas.microsoft.com/office/drawing/2014/main" id="{E03B6E95-A04C-8A49-449B-5F70F0E4C777}"/>
              </a:ext>
            </a:extLst>
          </p:cNvPr>
          <p:cNvCxnSpPr>
            <a:cxnSpLocks/>
          </p:cNvCxnSpPr>
          <p:nvPr/>
        </p:nvCxnSpPr>
        <p:spPr>
          <a:xfrm>
            <a:off x="5450820" y="2556368"/>
            <a:ext cx="3836448" cy="0"/>
          </a:xfrm>
          <a:prstGeom prst="straightConnector1">
            <a:avLst/>
          </a:prstGeom>
          <a:noFill/>
          <a:ln w="25400" cap="flat" cmpd="sng" algn="ctr">
            <a:solidFill>
              <a:schemeClr val="tx1"/>
            </a:solidFill>
            <a:prstDash val="solid"/>
            <a:tailEnd type="triangle"/>
          </a:ln>
          <a:effectLst/>
        </p:spPr>
      </p:cxnSp>
      <p:cxnSp>
        <p:nvCxnSpPr>
          <p:cNvPr id="18" name="Straight Arrow Connector 17">
            <a:extLst>
              <a:ext uri="{FF2B5EF4-FFF2-40B4-BE49-F238E27FC236}">
                <a16:creationId xmlns:a16="http://schemas.microsoft.com/office/drawing/2014/main" id="{667D6B2F-B6EB-822A-3D40-17724ADCBD3C}"/>
              </a:ext>
            </a:extLst>
          </p:cNvPr>
          <p:cNvCxnSpPr>
            <a:cxnSpLocks/>
          </p:cNvCxnSpPr>
          <p:nvPr/>
        </p:nvCxnSpPr>
        <p:spPr>
          <a:xfrm>
            <a:off x="9431965" y="2556368"/>
            <a:ext cx="2445735" cy="0"/>
          </a:xfrm>
          <a:prstGeom prst="straightConnector1">
            <a:avLst/>
          </a:prstGeom>
          <a:noFill/>
          <a:ln w="25400" cap="flat" cmpd="sng" algn="ctr">
            <a:solidFill>
              <a:schemeClr val="tx1"/>
            </a:solidFill>
            <a:prstDash val="solid"/>
            <a:tailEnd type="triangle"/>
          </a:ln>
          <a:effectLst/>
        </p:spPr>
      </p:cxnSp>
      <p:sp>
        <p:nvSpPr>
          <p:cNvPr id="19" name="Rectangle 18">
            <a:extLst>
              <a:ext uri="{FF2B5EF4-FFF2-40B4-BE49-F238E27FC236}">
                <a16:creationId xmlns:a16="http://schemas.microsoft.com/office/drawing/2014/main" id="{89B9B5E7-2472-6CC1-31F0-3782D1294B15}"/>
              </a:ext>
            </a:extLst>
          </p:cNvPr>
          <p:cNvSpPr>
            <a:spLocks/>
          </p:cNvSpPr>
          <p:nvPr/>
        </p:nvSpPr>
        <p:spPr>
          <a:xfrm>
            <a:off x="445249" y="2705978"/>
            <a:ext cx="2397780" cy="2516890"/>
          </a:xfrm>
          <a:prstGeom prst="rect">
            <a:avLst/>
          </a:prstGeom>
          <a:effectLst/>
        </p:spPr>
        <p:txBody>
          <a:bodyPr wrap="square" lIns="60904" tIns="60904" rIns="60904" bIns="60904">
            <a:noAutofit/>
          </a:bodyPr>
          <a:lstStyle/>
          <a:p>
            <a:pPr marL="0" marR="0" lvl="0" indent="0" algn="l" defTabSz="456766" rtl="0" eaLnBrk="1" fontAlgn="auto" latinLnBrk="0" hangingPunct="1">
              <a:lnSpc>
                <a:spcPct val="100000"/>
              </a:lnSpc>
              <a:spcBef>
                <a:spcPts val="0"/>
              </a:spcBef>
              <a:spcAft>
                <a:spcPts val="0"/>
              </a:spcAft>
              <a:buClrTx/>
              <a:buSzTx/>
              <a:buFontTx/>
              <a:buNone/>
              <a:tabLst/>
              <a:defRPr/>
            </a:pPr>
            <a:r>
              <a:rPr kumimoji="0" lang="en-US" sz="1599"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For patients who: </a:t>
            </a:r>
          </a:p>
          <a:p>
            <a:pPr marL="244574" marR="0" lvl="0" indent="-244574" algn="l" defTabSz="45676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599"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Required genotyping</a:t>
            </a:r>
          </a:p>
          <a:p>
            <a:pPr marL="244574" marR="0" lvl="0" indent="-244574" algn="l" defTabSz="456766"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599"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Had unstable background LLT or apheresis schedules </a:t>
            </a:r>
            <a:br>
              <a:rPr kumimoji="0" lang="en-US" sz="1599"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599"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for ≥8 weeks prior </a:t>
            </a:r>
            <a:br>
              <a:rPr kumimoji="0" lang="en-US" sz="1599"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599"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to study start</a:t>
            </a:r>
          </a:p>
        </p:txBody>
      </p:sp>
      <p:sp>
        <p:nvSpPr>
          <p:cNvPr id="20" name="Rectangle 19">
            <a:extLst>
              <a:ext uri="{FF2B5EF4-FFF2-40B4-BE49-F238E27FC236}">
                <a16:creationId xmlns:a16="http://schemas.microsoft.com/office/drawing/2014/main" id="{8BF46108-99F2-C096-FEDA-947D7F96783A}"/>
              </a:ext>
            </a:extLst>
          </p:cNvPr>
          <p:cNvSpPr>
            <a:spLocks/>
          </p:cNvSpPr>
          <p:nvPr/>
        </p:nvSpPr>
        <p:spPr>
          <a:xfrm>
            <a:off x="9431964" y="2705978"/>
            <a:ext cx="2397780" cy="854309"/>
          </a:xfrm>
          <a:prstGeom prst="rect">
            <a:avLst/>
          </a:prstGeom>
          <a:effectLst/>
        </p:spPr>
        <p:txBody>
          <a:bodyPr wrap="square" lIns="60904" tIns="60904" rIns="60904" bIns="60904">
            <a:noAutofit/>
          </a:bodyPr>
          <a:lstStyle/>
          <a:p>
            <a:pPr marL="0" marR="0" lvl="0" indent="0" algn="ctr" defTabSz="456766" rtl="0" eaLnBrk="1" fontAlgn="auto" latinLnBrk="0" hangingPunct="1">
              <a:lnSpc>
                <a:spcPct val="100000"/>
              </a:lnSpc>
              <a:spcBef>
                <a:spcPts val="0"/>
              </a:spcBef>
              <a:spcAft>
                <a:spcPts val="0"/>
              </a:spcAft>
              <a:buClrTx/>
              <a:buSzTx/>
              <a:buFontTx/>
              <a:buNone/>
              <a:tabLst/>
              <a:defRPr/>
            </a:pPr>
            <a:r>
              <a:rPr kumimoji="0" lang="en-US" sz="1599"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After last dose of study drug</a:t>
            </a:r>
          </a:p>
        </p:txBody>
      </p:sp>
      <p:sp>
        <p:nvSpPr>
          <p:cNvPr id="12" name="TextBox 11">
            <a:extLst>
              <a:ext uri="{FF2B5EF4-FFF2-40B4-BE49-F238E27FC236}">
                <a16:creationId xmlns:a16="http://schemas.microsoft.com/office/drawing/2014/main" id="{A32AF7E5-EF1C-93AF-CA00-8FF9A675E658}"/>
              </a:ext>
            </a:extLst>
          </p:cNvPr>
          <p:cNvSpPr txBox="1"/>
          <p:nvPr/>
        </p:nvSpPr>
        <p:spPr>
          <a:xfrm flipH="1">
            <a:off x="328865" y="5432080"/>
            <a:ext cx="9397762" cy="1017844"/>
          </a:xfrm>
          <a:prstGeom prst="rect">
            <a:avLst/>
          </a:prstGeom>
          <a:noFill/>
        </p:spPr>
        <p:txBody>
          <a:bodyPr wrap="square" lIns="90000" tIns="46800" rIns="90000" bIns="46800" rtlCol="0" anchor="b" anchorCtr="0">
            <a:spAutoFit/>
          </a:bodyPr>
          <a:lstStyle/>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lang="en-GB" sz="1200" dirty="0">
                <a:solidFill>
                  <a:srgbClr val="323232"/>
                </a:solidFill>
                <a:latin typeface="Calibri" panose="020F0502020204030204" pitchFamily="34" charset="0"/>
                <a:ea typeface="Calibri" panose="020F0502020204030204" pitchFamily="34" charset="0"/>
                <a:cs typeface="Calibri" panose="020F0502020204030204" pitchFamily="34" charset="0"/>
              </a:rPr>
              <a:t>M</a:t>
            </a:r>
            <a:r>
              <a:rPr kumimoji="0" lang="en-GB"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edian</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(range) duration of evinacumab exposure was 97.3 (31.9‒196.3) and 109.6 (28.3‒188.1) weeks in the evinacumab-naïve and </a:t>
            </a:r>
            <a:r>
              <a:rPr kumimoji="0" lang="en-GB"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evinacumab</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-continue groups, respectively</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US"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1</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The date of the final database lock for this open-label study was 22 May 2023, and the analysis reported herein is based on the data from this final database lock</a:t>
            </a: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1</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b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IV, intravenous; LLT, lipid-lowering therapy; Q4W, once every 4 weeks</a:t>
            </a:r>
          </a:p>
          <a:p>
            <a:pPr marL="0" marR="0" lvl="0" indent="0" algn="l" defTabSz="913554"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1. Gaudet D </a:t>
            </a:r>
            <a:r>
              <a:rPr kumimoji="0" lang="fr-FR" sz="1200" b="0" i="1" u="none" strike="noStrike" kern="1200" cap="none" spc="0" normalizeH="0" baseline="0" noProof="0" dirty="0">
                <a:ln>
                  <a:noFill/>
                </a:ln>
                <a:solidFill>
                  <a:srgbClr val="323232"/>
                </a:solidFill>
                <a:effectLst/>
                <a:uLnTx/>
                <a:uFillTx/>
                <a:latin typeface="Calibri" panose="020F0502020204030204"/>
                <a:ea typeface="+mn-ea"/>
                <a:cs typeface="+mn-cs"/>
              </a:rPr>
              <a:t>et al. Eur Heart J </a:t>
            </a: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2024;45:2422–34; 2. Gaudet D </a:t>
            </a:r>
            <a:r>
              <a:rPr kumimoji="0" lang="fr-FR" sz="1200" b="0" i="1" u="none" strike="noStrike" kern="1200" cap="none" spc="0" normalizeH="0" baseline="0" noProof="0" dirty="0">
                <a:ln>
                  <a:noFill/>
                </a:ln>
                <a:solidFill>
                  <a:srgbClr val="323232"/>
                </a:solidFill>
                <a:effectLst/>
                <a:uLnTx/>
                <a:uFillTx/>
                <a:latin typeface="Calibri" panose="020F0502020204030204"/>
                <a:ea typeface="+mn-ea"/>
                <a:cs typeface="+mn-cs"/>
              </a:rPr>
              <a:t>et al. </a:t>
            </a:r>
            <a:r>
              <a:rPr kumimoji="0" lang="fr-FR" sz="1200" b="0" i="1" u="none" strike="noStrike" kern="1200" cap="none" spc="0" normalizeH="0" baseline="0" noProof="0" dirty="0" err="1">
                <a:ln>
                  <a:noFill/>
                </a:ln>
                <a:solidFill>
                  <a:srgbClr val="323232"/>
                </a:solidFill>
                <a:effectLst/>
                <a:uLnTx/>
                <a:uFillTx/>
                <a:latin typeface="Calibri" panose="020F0502020204030204"/>
                <a:ea typeface="+mn-ea"/>
                <a:cs typeface="+mn-cs"/>
              </a:rPr>
              <a:t>Eur</a:t>
            </a:r>
            <a:r>
              <a:rPr kumimoji="0" lang="fr-FR" sz="1200" b="0" i="1" u="none" strike="noStrike" kern="1200" cap="none" spc="0" normalizeH="0" baseline="0" noProof="0" dirty="0">
                <a:ln>
                  <a:noFill/>
                </a:ln>
                <a:solidFill>
                  <a:srgbClr val="323232"/>
                </a:solidFill>
                <a:effectLst/>
                <a:uLnTx/>
                <a:uFillTx/>
                <a:latin typeface="Calibri" panose="020F0502020204030204"/>
                <a:ea typeface="+mn-ea"/>
                <a:cs typeface="+mn-cs"/>
              </a:rPr>
              <a:t> Heart J </a:t>
            </a: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2024;45:2422–34 (</a:t>
            </a:r>
            <a:r>
              <a:rPr kumimoji="0" lang="fr-FR" sz="1200" b="0" i="0" u="none" strike="noStrike" kern="1200" cap="none" spc="0" normalizeH="0" baseline="0" noProof="0" dirty="0" err="1">
                <a:ln>
                  <a:noFill/>
                </a:ln>
                <a:solidFill>
                  <a:srgbClr val="323232"/>
                </a:solidFill>
                <a:effectLst/>
                <a:uLnTx/>
                <a:uFillTx/>
                <a:latin typeface="Calibri" panose="020F0502020204030204"/>
                <a:ea typeface="+mn-ea"/>
                <a:cs typeface="+mn-cs"/>
              </a:rPr>
              <a:t>supplementary</a:t>
            </a: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 </a:t>
            </a:r>
            <a:r>
              <a:rPr kumimoji="0" lang="fr-FR" sz="1200" b="0" i="0" u="none" strike="noStrike" kern="1200" cap="none" spc="0" normalizeH="0" baseline="0" noProof="0" dirty="0" err="1">
                <a:ln>
                  <a:noFill/>
                </a:ln>
                <a:solidFill>
                  <a:srgbClr val="323232"/>
                </a:solidFill>
                <a:effectLst/>
                <a:uLnTx/>
                <a:uFillTx/>
                <a:latin typeface="Calibri" panose="020F0502020204030204"/>
                <a:ea typeface="+mn-ea"/>
                <a:cs typeface="+mn-cs"/>
              </a:rPr>
              <a:t>material</a:t>
            </a: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a:t>
            </a:r>
          </a:p>
        </p:txBody>
      </p:sp>
      <p:sp>
        <p:nvSpPr>
          <p:cNvPr id="5" name="Slide Number Placeholder 4">
            <a:extLst>
              <a:ext uri="{FF2B5EF4-FFF2-40B4-BE49-F238E27FC236}">
                <a16:creationId xmlns:a16="http://schemas.microsoft.com/office/drawing/2014/main" id="{0D7969BD-E79E-FDA6-EE1B-C7C4BF02FBFA}"/>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45</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178073456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1C0008-2421-1A68-7F0A-D67A8A5B436B}"/>
              </a:ext>
            </a:extLst>
          </p:cNvPr>
          <p:cNvSpPr>
            <a:spLocks noGrp="1"/>
          </p:cNvSpPr>
          <p:nvPr>
            <p:ph type="title"/>
          </p:nvPr>
        </p:nvSpPr>
        <p:spPr/>
        <p:txBody>
          <a:bodyPr/>
          <a:lstStyle/>
          <a:p>
            <a:r>
              <a:rPr lang="en-GB" sz="3200" dirty="0"/>
              <a:t>Primary outcome: TEAEs and safety analyses</a:t>
            </a:r>
          </a:p>
        </p:txBody>
      </p:sp>
      <p:sp>
        <p:nvSpPr>
          <p:cNvPr id="8" name="Text Placeholder 7">
            <a:extLst>
              <a:ext uri="{FF2B5EF4-FFF2-40B4-BE49-F238E27FC236}">
                <a16:creationId xmlns:a16="http://schemas.microsoft.com/office/drawing/2014/main" id="{2486D163-84BD-728C-A6B2-C76696C5440C}"/>
              </a:ext>
            </a:extLst>
          </p:cNvPr>
          <p:cNvSpPr>
            <a:spLocks noGrp="1"/>
          </p:cNvSpPr>
          <p:nvPr>
            <p:ph type="body" sz="quarter" idx="13"/>
          </p:nvPr>
        </p:nvSpPr>
        <p:spPr>
          <a:xfrm>
            <a:off x="429683" y="3762796"/>
            <a:ext cx="11341100" cy="2491879"/>
          </a:xfrm>
        </p:spPr>
        <p:txBody>
          <a:bodyPr/>
          <a:lstStyle/>
          <a:p>
            <a:pPr marL="180000" indent="-180000">
              <a:spcAft>
                <a:spcPts val="1200"/>
              </a:spcAft>
            </a:pPr>
            <a:r>
              <a:rPr lang="en-GB" sz="1800" dirty="0"/>
              <a:t>Most TEAEs were mild (n=27; 23.3%) or moderate (n=48; 41.4%) in severity</a:t>
            </a:r>
          </a:p>
          <a:p>
            <a:pPr marL="180000" indent="-180000">
              <a:spcAft>
                <a:spcPts val="1200"/>
              </a:spcAft>
            </a:pPr>
            <a:r>
              <a:rPr lang="en-GB" sz="1800" dirty="0"/>
              <a:t>Treatment-emergent SAEs occurred in 27 (23.3% ) patients; however, none were considered related to </a:t>
            </a:r>
            <a:r>
              <a:rPr lang="en-GB" sz="1800" dirty="0" err="1"/>
              <a:t>evinacumab</a:t>
            </a:r>
            <a:r>
              <a:rPr lang="en-GB" sz="1800" dirty="0"/>
              <a:t> treatment</a:t>
            </a:r>
          </a:p>
          <a:p>
            <a:pPr marL="180000" indent="-180000">
              <a:spcAft>
                <a:spcPts val="1200"/>
              </a:spcAft>
            </a:pPr>
            <a:r>
              <a:rPr lang="en-GB" sz="1800" dirty="0"/>
              <a:t>TEAEs leading to treatment discontinuation were due to pregnancy in two patients and headache in one patient</a:t>
            </a:r>
          </a:p>
          <a:p>
            <a:pPr marL="180000" indent="-180000">
              <a:spcAft>
                <a:spcPts val="1200"/>
              </a:spcAft>
            </a:pPr>
            <a:r>
              <a:rPr lang="en-GB" sz="1800" dirty="0"/>
              <a:t>TEAEs resulting in death occurred in two patients (sudden cardiac arrest [n=1] and presumed acute MI [n=1]); </a:t>
            </a:r>
            <a:br>
              <a:rPr lang="en-GB" sz="1800" dirty="0"/>
            </a:br>
            <a:r>
              <a:rPr lang="en-GB" sz="1800" dirty="0"/>
              <a:t>neither death was considered related to evinacumab treatment by the investigator</a:t>
            </a:r>
          </a:p>
          <a:p>
            <a:pPr marL="0" indent="0">
              <a:spcAft>
                <a:spcPts val="1200"/>
              </a:spcAft>
              <a:buNone/>
            </a:pPr>
            <a:endParaRPr lang="en-GB" sz="1800" dirty="0"/>
          </a:p>
        </p:txBody>
      </p:sp>
      <p:sp>
        <p:nvSpPr>
          <p:cNvPr id="9" name="Footer Placeholder 3">
            <a:extLst>
              <a:ext uri="{FF2B5EF4-FFF2-40B4-BE49-F238E27FC236}">
                <a16:creationId xmlns:a16="http://schemas.microsoft.com/office/drawing/2014/main" id="{0FD61FD9-FB1A-E4A6-3CA9-10AD3F47C3A0}"/>
              </a:ext>
            </a:extLst>
          </p:cNvPr>
          <p:cNvSpPr>
            <a:spLocks noGrp="1"/>
          </p:cNvSpPr>
          <p:nvPr>
            <p:ph type="ftr" sz="quarter" idx="3"/>
          </p:nvPr>
        </p:nvSpPr>
        <p:spPr/>
        <p:txBody>
          <a:bodyPr/>
          <a:lstStyle/>
          <a:p>
            <a:pPr marL="0" marR="0" lvl="0" indent="0" algn="l" defTabSz="608473"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6" name="TextBox 5">
            <a:extLst>
              <a:ext uri="{FF2B5EF4-FFF2-40B4-BE49-F238E27FC236}">
                <a16:creationId xmlns:a16="http://schemas.microsoft.com/office/drawing/2014/main" id="{A680C16D-820E-4E96-351B-5D90341494F5}"/>
              </a:ext>
            </a:extLst>
          </p:cNvPr>
          <p:cNvSpPr txBox="1"/>
          <p:nvPr/>
        </p:nvSpPr>
        <p:spPr>
          <a:xfrm flipH="1">
            <a:off x="332375" y="5996174"/>
            <a:ext cx="10871872" cy="463846"/>
          </a:xfrm>
          <a:prstGeom prst="rect">
            <a:avLst/>
          </a:prstGeom>
          <a:noFill/>
        </p:spPr>
        <p:txBody>
          <a:bodyPr wrap="square" lIns="90000" tIns="46800" rIns="90000" bIns="46800" rtlCol="0" anchor="b" anchorCtr="0">
            <a:spAutoFit/>
          </a:bodyPr>
          <a:lstStyle/>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MI, myocardial infarction; SAE, serious adverse event; TEAE, treatment‑emergent adverse event</a:t>
            </a:r>
          </a:p>
          <a:p>
            <a:pPr marL="0" marR="0" lvl="0" indent="0" algn="l" defTabSz="913554"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Gaudet D </a:t>
            </a:r>
            <a:r>
              <a:rPr kumimoji="0" lang="fr-FR" sz="1200" b="0" i="1" u="none" strike="noStrike" kern="1200" cap="none" spc="0" normalizeH="0" baseline="0" noProof="0" dirty="0">
                <a:ln>
                  <a:noFill/>
                </a:ln>
                <a:solidFill>
                  <a:srgbClr val="323232"/>
                </a:solidFill>
                <a:effectLst/>
                <a:uLnTx/>
                <a:uFillTx/>
                <a:latin typeface="Calibri" panose="020F0502020204030204"/>
                <a:ea typeface="+mn-ea"/>
                <a:cs typeface="+mn-cs"/>
              </a:rPr>
              <a:t>et al. Eur Heart J </a:t>
            </a: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2024;45:2422–34</a:t>
            </a:r>
          </a:p>
        </p:txBody>
      </p:sp>
      <p:graphicFrame>
        <p:nvGraphicFramePr>
          <p:cNvPr id="4" name="Table 2">
            <a:extLst>
              <a:ext uri="{FF2B5EF4-FFF2-40B4-BE49-F238E27FC236}">
                <a16:creationId xmlns:a16="http://schemas.microsoft.com/office/drawing/2014/main" id="{52D4B971-BC68-1787-B970-BE0929B2BE70}"/>
              </a:ext>
            </a:extLst>
          </p:cNvPr>
          <p:cNvGraphicFramePr>
            <a:graphicFrameLocks/>
          </p:cNvGraphicFramePr>
          <p:nvPr>
            <p:extLst>
              <p:ext uri="{D42A27DB-BD31-4B8C-83A1-F6EECF244321}">
                <p14:modId xmlns:p14="http://schemas.microsoft.com/office/powerpoint/2010/main" val="2748748435"/>
              </p:ext>
            </p:extLst>
          </p:nvPr>
        </p:nvGraphicFramePr>
        <p:xfrm>
          <a:off x="2906953" y="1225694"/>
          <a:ext cx="6378095" cy="2153598"/>
        </p:xfrm>
        <a:graphic>
          <a:graphicData uri="http://schemas.openxmlformats.org/drawingml/2006/table">
            <a:tbl>
              <a:tblPr firstRow="1" bandRow="1"/>
              <a:tblGrid>
                <a:gridCol w="3980315">
                  <a:extLst>
                    <a:ext uri="{9D8B030D-6E8A-4147-A177-3AD203B41FA5}">
                      <a16:colId xmlns:a16="http://schemas.microsoft.com/office/drawing/2014/main" val="3077249758"/>
                    </a:ext>
                  </a:extLst>
                </a:gridCol>
                <a:gridCol w="2397780">
                  <a:extLst>
                    <a:ext uri="{9D8B030D-6E8A-4147-A177-3AD203B41FA5}">
                      <a16:colId xmlns:a16="http://schemas.microsoft.com/office/drawing/2014/main" val="2717933903"/>
                    </a:ext>
                  </a:extLst>
                </a:gridCol>
              </a:tblGrid>
              <a:tr h="679051">
                <a:tc>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pPr marL="0" algn="l" defTabSz="457189" rtl="0" eaLnBrk="1" latinLnBrk="0" hangingPunct="1">
                        <a:spcBef>
                          <a:spcPts val="300"/>
                        </a:spcBef>
                        <a:spcAft>
                          <a:spcPts val="300"/>
                        </a:spcAft>
                      </a:pPr>
                      <a:r>
                        <a:rPr lang="en-NZ" sz="1600" b="1" kern="1200" baseline="0" dirty="0">
                          <a:solidFill>
                            <a:srgbClr val="000000"/>
                          </a:solidFill>
                          <a:latin typeface="+mn-lt"/>
                          <a:ea typeface="+mn-ea"/>
                          <a:cs typeface="+mn-cs"/>
                        </a:rPr>
                        <a:t>No. of patients (%)</a:t>
                      </a:r>
                    </a:p>
                  </a:txBody>
                  <a:tcPr marL="95911" marR="95911" marT="95911" marB="9591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0"/>
                        </a:spcBef>
                        <a:spcAft>
                          <a:spcPts val="0"/>
                        </a:spcAft>
                      </a:pPr>
                      <a:r>
                        <a:rPr lang="en-NZ" sz="1600" b="1" kern="1200" baseline="0" dirty="0">
                          <a:solidFill>
                            <a:srgbClr val="000000"/>
                          </a:solidFill>
                          <a:latin typeface="+mn-lt"/>
                          <a:ea typeface="+mn-ea"/>
                          <a:cs typeface="+mn-cs"/>
                        </a:rPr>
                        <a:t>Total</a:t>
                      </a:r>
                    </a:p>
                    <a:p>
                      <a:pPr marL="0" algn="ctr" defTabSz="457189" rtl="0" eaLnBrk="1" latinLnBrk="0" hangingPunct="1">
                        <a:spcBef>
                          <a:spcPts val="0"/>
                        </a:spcBef>
                        <a:spcAft>
                          <a:spcPts val="0"/>
                        </a:spcAft>
                      </a:pPr>
                      <a:r>
                        <a:rPr lang="en-NZ" sz="1600" b="1" kern="1200" baseline="0" dirty="0">
                          <a:solidFill>
                            <a:srgbClr val="000000"/>
                          </a:solidFill>
                          <a:latin typeface="+mn-lt"/>
                          <a:ea typeface="+mn-ea"/>
                          <a:cs typeface="+mn-cs"/>
                        </a:rPr>
                        <a:t>(N=116)</a:t>
                      </a:r>
                    </a:p>
                  </a:txBody>
                  <a:tcPr marL="95911" marR="95911" marT="95911" marB="9591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6074451"/>
                  </a:ext>
                </a:extLst>
              </a:tr>
              <a:tr h="368299">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l" defTabSz="457189" rtl="0" eaLnBrk="1" latinLnBrk="0" hangingPunct="1">
                        <a:spcBef>
                          <a:spcPts val="300"/>
                        </a:spcBef>
                        <a:spcAft>
                          <a:spcPts val="300"/>
                        </a:spcAft>
                      </a:pPr>
                      <a:r>
                        <a:rPr lang="en-NZ" sz="1600" b="0" kern="1200" dirty="0">
                          <a:solidFill>
                            <a:schemeClr val="tx1"/>
                          </a:solidFill>
                          <a:latin typeface="+mn-lt"/>
                          <a:ea typeface="+mn-ea"/>
                          <a:cs typeface="+mn-cs"/>
                        </a:rPr>
                        <a:t>Any TEAE</a:t>
                      </a:r>
                    </a:p>
                  </a:txBody>
                  <a:tcPr marL="95911" marR="95911" marT="62342" marB="62342"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600" b="0" kern="1200" dirty="0">
                          <a:solidFill>
                            <a:schemeClr val="tx1"/>
                          </a:solidFill>
                          <a:latin typeface="+mn-lt"/>
                          <a:ea typeface="+mn-ea"/>
                          <a:cs typeface="+mn-cs"/>
                        </a:rPr>
                        <a:t>93 (80.2)</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4614227"/>
                  </a:ext>
                </a:extLst>
              </a:tr>
              <a:tr h="368299">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600" b="0" kern="1200" dirty="0">
                          <a:solidFill>
                            <a:schemeClr val="tx1"/>
                          </a:solidFill>
                          <a:latin typeface="+mn-lt"/>
                          <a:ea typeface="+mn-ea"/>
                          <a:cs typeface="+mn-cs"/>
                        </a:rPr>
                        <a:t>Treatment-emergent SAEs</a:t>
                      </a:r>
                    </a:p>
                  </a:txBody>
                  <a:tcPr marL="95911" marR="95911" marT="62342" marB="62342"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457189" rtl="0" eaLnBrk="1" latinLnBrk="0" hangingPunct="1">
                        <a:spcBef>
                          <a:spcPts val="300"/>
                        </a:spcBef>
                        <a:spcAft>
                          <a:spcPts val="300"/>
                        </a:spcAft>
                      </a:pPr>
                      <a:r>
                        <a:rPr lang="en-NZ" sz="1600" b="0" kern="1200" dirty="0">
                          <a:solidFill>
                            <a:schemeClr val="tx1"/>
                          </a:solidFill>
                          <a:latin typeface="+mn-lt"/>
                          <a:ea typeface="+mn-ea"/>
                          <a:cs typeface="+mn-cs"/>
                        </a:rPr>
                        <a:t>27 (23.3)</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213627926"/>
                  </a:ext>
                </a:extLst>
              </a:tr>
              <a:tr h="368299">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600" b="0" kern="1200" dirty="0">
                          <a:solidFill>
                            <a:schemeClr val="tx1"/>
                          </a:solidFill>
                          <a:latin typeface="+mn-lt"/>
                          <a:ea typeface="+mn-ea"/>
                          <a:cs typeface="+mn-cs"/>
                        </a:rPr>
                        <a:t>TEAEs leading to treatment discontinuation</a:t>
                      </a:r>
                    </a:p>
                  </a:txBody>
                  <a:tcPr marL="95911" marR="95911" marT="62342" marB="62342"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600" b="0" kern="1200" dirty="0">
                          <a:solidFill>
                            <a:schemeClr val="tx1"/>
                          </a:solidFill>
                          <a:latin typeface="+mn-lt"/>
                          <a:ea typeface="+mn-ea"/>
                          <a:cs typeface="+mn-cs"/>
                        </a:rPr>
                        <a:t>3 (2.6)</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99468361"/>
                  </a:ext>
                </a:extLst>
              </a:tr>
              <a:tr h="368299">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600" b="0" kern="1200" dirty="0">
                          <a:solidFill>
                            <a:schemeClr val="tx1"/>
                          </a:solidFill>
                          <a:latin typeface="+mn-lt"/>
                          <a:ea typeface="+mn-ea"/>
                          <a:cs typeface="+mn-cs"/>
                        </a:rPr>
                        <a:t>TEAEs leading to death</a:t>
                      </a:r>
                    </a:p>
                  </a:txBody>
                  <a:tcPr marL="95911" marR="95911" marT="62342" marB="62342"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457189" rtl="0" eaLnBrk="1" latinLnBrk="0" hangingPunct="1">
                        <a:spcBef>
                          <a:spcPts val="300"/>
                        </a:spcBef>
                        <a:spcAft>
                          <a:spcPts val="300"/>
                        </a:spcAft>
                      </a:pPr>
                      <a:r>
                        <a:rPr lang="en-NZ" sz="1600" b="0" kern="1200" dirty="0">
                          <a:solidFill>
                            <a:schemeClr val="tx1"/>
                          </a:solidFill>
                          <a:latin typeface="+mn-lt"/>
                          <a:ea typeface="+mn-ea"/>
                          <a:cs typeface="+mn-cs"/>
                        </a:rPr>
                        <a:t>2 (1.7)</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94243990"/>
                  </a:ext>
                </a:extLst>
              </a:tr>
            </a:tbl>
          </a:graphicData>
        </a:graphic>
      </p:graphicFrame>
      <p:sp>
        <p:nvSpPr>
          <p:cNvPr id="3" name="Slide Number Placeholder 4">
            <a:extLst>
              <a:ext uri="{FF2B5EF4-FFF2-40B4-BE49-F238E27FC236}">
                <a16:creationId xmlns:a16="http://schemas.microsoft.com/office/drawing/2014/main" id="{6E874C7B-2C0F-3C84-7A23-145047F2D539}"/>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46</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70075145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74E753E6-2CCE-E062-76B3-728EF3340508}"/>
              </a:ext>
            </a:extLst>
          </p:cNvPr>
          <p:cNvSpPr txBox="1"/>
          <p:nvPr/>
        </p:nvSpPr>
        <p:spPr>
          <a:xfrm flipH="1">
            <a:off x="332378" y="5996035"/>
            <a:ext cx="5640094" cy="463846"/>
          </a:xfrm>
          <a:prstGeom prst="rect">
            <a:avLst/>
          </a:prstGeom>
          <a:noFill/>
        </p:spPr>
        <p:txBody>
          <a:bodyPr wrap="square" lIns="90000" tIns="46800" rIns="90000" bIns="46800" rtlCol="0" anchor="b" anchorCtr="0">
            <a:spAutoFit/>
          </a:bodyPr>
          <a:lstStyle/>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TEAE, treatment‑emergent adverse event</a:t>
            </a:r>
          </a:p>
          <a:p>
            <a:pPr marL="0" marR="0" lvl="0" indent="0" algn="l" defTabSz="913554"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Gaudet D </a:t>
            </a:r>
            <a:r>
              <a:rPr kumimoji="0" lang="fr-FR" sz="1200" b="0" i="1" u="none" strike="noStrike" kern="1200" cap="none" spc="0" normalizeH="0" baseline="0" noProof="0" dirty="0">
                <a:ln>
                  <a:noFill/>
                </a:ln>
                <a:solidFill>
                  <a:srgbClr val="323232"/>
                </a:solidFill>
                <a:effectLst/>
                <a:uLnTx/>
                <a:uFillTx/>
                <a:latin typeface="Calibri" panose="020F0502020204030204"/>
                <a:ea typeface="+mn-ea"/>
                <a:cs typeface="+mn-cs"/>
              </a:rPr>
              <a:t>et al. Eur Heart J </a:t>
            </a: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2024;45:2422–34</a:t>
            </a:r>
          </a:p>
        </p:txBody>
      </p:sp>
      <p:sp>
        <p:nvSpPr>
          <p:cNvPr id="2" name="Title 1">
            <a:extLst>
              <a:ext uri="{FF2B5EF4-FFF2-40B4-BE49-F238E27FC236}">
                <a16:creationId xmlns:a16="http://schemas.microsoft.com/office/drawing/2014/main" id="{8DCE866F-E667-DDED-9FBE-DC94B4673F0C}"/>
              </a:ext>
            </a:extLst>
          </p:cNvPr>
          <p:cNvSpPr>
            <a:spLocks noGrp="1"/>
          </p:cNvSpPr>
          <p:nvPr>
            <p:ph type="title"/>
          </p:nvPr>
        </p:nvSpPr>
        <p:spPr/>
        <p:txBody>
          <a:bodyPr/>
          <a:lstStyle/>
          <a:p>
            <a:r>
              <a:rPr lang="en-GB" sz="3200" dirty="0"/>
              <a:t>Primary outcome: TEAEs and safety analyses</a:t>
            </a:r>
          </a:p>
        </p:txBody>
      </p:sp>
      <p:sp>
        <p:nvSpPr>
          <p:cNvPr id="3" name="Text Placeholder 2">
            <a:extLst>
              <a:ext uri="{FF2B5EF4-FFF2-40B4-BE49-F238E27FC236}">
                <a16:creationId xmlns:a16="http://schemas.microsoft.com/office/drawing/2014/main" id="{4510898E-7E35-FA63-19C4-D8DBBAB98486}"/>
              </a:ext>
            </a:extLst>
          </p:cNvPr>
          <p:cNvSpPr>
            <a:spLocks noGrp="1"/>
          </p:cNvSpPr>
          <p:nvPr>
            <p:ph type="body" sz="quarter" idx="13"/>
          </p:nvPr>
        </p:nvSpPr>
        <p:spPr>
          <a:xfrm>
            <a:off x="429683" y="1433232"/>
            <a:ext cx="5640094" cy="4821443"/>
          </a:xfrm>
        </p:spPr>
        <p:txBody>
          <a:bodyPr/>
          <a:lstStyle/>
          <a:p>
            <a:pPr marL="180000" indent="-180000">
              <a:spcAft>
                <a:spcPts val="1200"/>
              </a:spcAft>
            </a:pPr>
            <a:r>
              <a:rPr lang="en-GB" sz="2000" dirty="0"/>
              <a:t>10 (8.6%) patients experienced TEAEs that were considered related to evinacumab by the study investigator (see table)</a:t>
            </a:r>
          </a:p>
          <a:p>
            <a:pPr marL="180000" indent="-180000">
              <a:spcAft>
                <a:spcPts val="1200"/>
              </a:spcAft>
            </a:pPr>
            <a:r>
              <a:rPr lang="en-GB" sz="2000" dirty="0"/>
              <a:t>Two (1.7%) patients developed treatment-emergent anti-evinacumab antibodies (evinacumab-naïve group, n=1; evinacumab-continue group, n=1)</a:t>
            </a:r>
          </a:p>
          <a:p>
            <a:pPr marL="547200" lvl="1" indent="-183600">
              <a:spcBef>
                <a:spcPts val="0"/>
              </a:spcBef>
              <a:spcAft>
                <a:spcPts val="1200"/>
              </a:spcAft>
            </a:pPr>
            <a:r>
              <a:rPr lang="en-GB" sz="1800" dirty="0"/>
              <a:t>For both patients, the anti-evinacumab antibody responses were characterized as transient, </a:t>
            </a:r>
            <a:br>
              <a:rPr lang="en-GB" sz="1800" dirty="0"/>
            </a:br>
            <a:r>
              <a:rPr lang="en-GB" sz="1800" dirty="0"/>
              <a:t>with low titres (&lt;1000)</a:t>
            </a:r>
            <a:endParaRPr lang="en-GB" sz="1800" dirty="0">
              <a:solidFill>
                <a:srgbClr val="FF0000"/>
              </a:solidFill>
            </a:endParaRPr>
          </a:p>
          <a:p>
            <a:pPr marL="0" indent="0">
              <a:spcAft>
                <a:spcPts val="1200"/>
              </a:spcAft>
              <a:buNone/>
            </a:pPr>
            <a:endParaRPr lang="en-GB" sz="2000" dirty="0"/>
          </a:p>
        </p:txBody>
      </p:sp>
      <p:sp>
        <p:nvSpPr>
          <p:cNvPr id="9" name="Footer Placeholder 3">
            <a:extLst>
              <a:ext uri="{FF2B5EF4-FFF2-40B4-BE49-F238E27FC236}">
                <a16:creationId xmlns:a16="http://schemas.microsoft.com/office/drawing/2014/main" id="{C269ECA6-82A4-EFD2-E3EB-9212A2CB9C0C}"/>
              </a:ext>
            </a:extLst>
          </p:cNvPr>
          <p:cNvSpPr>
            <a:spLocks noGrp="1"/>
          </p:cNvSpPr>
          <p:nvPr>
            <p:ph type="ftr" sz="quarter" idx="3"/>
          </p:nvPr>
        </p:nvSpPr>
        <p:spPr/>
        <p:txBody>
          <a:bodyPr/>
          <a:lstStyle/>
          <a:p>
            <a:pPr marL="0" marR="0" lvl="0" indent="0" algn="l" defTabSz="608473"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7" name="Table 2">
            <a:extLst>
              <a:ext uri="{FF2B5EF4-FFF2-40B4-BE49-F238E27FC236}">
                <a16:creationId xmlns:a16="http://schemas.microsoft.com/office/drawing/2014/main" id="{783CD7F1-E1DC-955E-A5DB-9819A47BA5B7}"/>
              </a:ext>
            </a:extLst>
          </p:cNvPr>
          <p:cNvGraphicFramePr>
            <a:graphicFrameLocks/>
          </p:cNvGraphicFramePr>
          <p:nvPr>
            <p:extLst>
              <p:ext uri="{D42A27DB-BD31-4B8C-83A1-F6EECF244321}">
                <p14:modId xmlns:p14="http://schemas.microsoft.com/office/powerpoint/2010/main" val="857788366"/>
              </p:ext>
            </p:extLst>
          </p:nvPr>
        </p:nvGraphicFramePr>
        <p:xfrm>
          <a:off x="6367297" y="1248870"/>
          <a:ext cx="4363959" cy="4989720"/>
        </p:xfrm>
        <a:graphic>
          <a:graphicData uri="http://schemas.openxmlformats.org/drawingml/2006/table">
            <a:tbl>
              <a:tblPr firstRow="1" bandRow="1"/>
              <a:tblGrid>
                <a:gridCol w="2733469">
                  <a:extLst>
                    <a:ext uri="{9D8B030D-6E8A-4147-A177-3AD203B41FA5}">
                      <a16:colId xmlns:a16="http://schemas.microsoft.com/office/drawing/2014/main" val="3077249758"/>
                    </a:ext>
                  </a:extLst>
                </a:gridCol>
                <a:gridCol w="1630490">
                  <a:extLst>
                    <a:ext uri="{9D8B030D-6E8A-4147-A177-3AD203B41FA5}">
                      <a16:colId xmlns:a16="http://schemas.microsoft.com/office/drawing/2014/main" val="2511417623"/>
                    </a:ext>
                  </a:extLst>
                </a:gridCol>
              </a:tblGrid>
              <a:tr h="305171">
                <a:tc>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pPr marL="0" algn="l" defTabSz="457189" rtl="0" eaLnBrk="1" latinLnBrk="0" hangingPunct="1">
                        <a:spcBef>
                          <a:spcPts val="300"/>
                        </a:spcBef>
                        <a:spcAft>
                          <a:spcPts val="300"/>
                        </a:spcAft>
                      </a:pPr>
                      <a:r>
                        <a:rPr lang="en-NZ" sz="1500" b="1" kern="1200" baseline="0" dirty="0">
                          <a:solidFill>
                            <a:srgbClr val="000000"/>
                          </a:solidFill>
                          <a:latin typeface="+mn-lt"/>
                          <a:ea typeface="+mn-ea"/>
                          <a:cs typeface="+mn-cs"/>
                        </a:rPr>
                        <a:t>Evinacumab-related TEAEs</a:t>
                      </a:r>
                    </a:p>
                  </a:txBody>
                  <a:tcPr marL="95911" marR="95911" marT="46800" marB="468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pPr marL="0" algn="ctr" defTabSz="457189" rtl="0" eaLnBrk="1" latinLnBrk="0" hangingPunct="1">
                        <a:spcBef>
                          <a:spcPts val="0"/>
                        </a:spcBef>
                        <a:spcAft>
                          <a:spcPts val="0"/>
                        </a:spcAft>
                      </a:pPr>
                      <a:r>
                        <a:rPr lang="en-NZ" sz="1500" b="1" kern="1200" baseline="0" dirty="0">
                          <a:solidFill>
                            <a:srgbClr val="000000"/>
                          </a:solidFill>
                          <a:latin typeface="+mn-lt"/>
                          <a:ea typeface="+mn-ea"/>
                          <a:cs typeface="+mn-cs"/>
                        </a:rPr>
                        <a:t>No. of events</a:t>
                      </a:r>
                    </a:p>
                  </a:txBody>
                  <a:tcPr marL="95911" marR="95911" marT="46800" marB="468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6074451"/>
                  </a:ext>
                </a:extLst>
              </a:tr>
              <a:tr h="234313">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l" defTabSz="457189" rtl="0" eaLnBrk="1" latinLnBrk="0" hangingPunct="1">
                        <a:spcBef>
                          <a:spcPts val="300"/>
                        </a:spcBef>
                        <a:spcAft>
                          <a:spcPts val="300"/>
                        </a:spcAft>
                      </a:pPr>
                      <a:r>
                        <a:rPr lang="en-NZ" sz="1300" b="0" kern="1200" dirty="0">
                          <a:solidFill>
                            <a:schemeClr val="tx1"/>
                          </a:solidFill>
                          <a:latin typeface="+mn-lt"/>
                          <a:ea typeface="+mn-ea"/>
                          <a:cs typeface="+mn-cs"/>
                        </a:rPr>
                        <a:t>Asthenia</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2</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4614227"/>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Oral pigmentation</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213627926"/>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Face oedema</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7153878"/>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Feeling hot</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599468361"/>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Infusion-site erythema</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02299567"/>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Abnormal hepatic function</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172847264"/>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Upper respiratory tract infection</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13620111"/>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Blood glucose decreased</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15610886"/>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Transaminases increased</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41475832"/>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Muscle spasms</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50551692"/>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Headache</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2</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56360752"/>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Hypoaesthesia</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742186108"/>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Paraesthesia</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98882871"/>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Acne</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070553131"/>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Pruritus</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42067211"/>
                  </a:ext>
                </a:extLst>
              </a:tr>
              <a:tr h="234313">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300" b="0" kern="1200" dirty="0">
                          <a:solidFill>
                            <a:schemeClr val="tx1"/>
                          </a:solidFill>
                          <a:latin typeface="+mn-lt"/>
                          <a:ea typeface="+mn-ea"/>
                          <a:cs typeface="+mn-cs"/>
                        </a:rPr>
                        <a:t>Swelling </a:t>
                      </a:r>
                      <a:r>
                        <a:rPr lang="en-NZ" sz="1300" b="0" strike="noStrike" kern="1200" dirty="0">
                          <a:solidFill>
                            <a:schemeClr val="tx1"/>
                          </a:solidFill>
                          <a:latin typeface="+mn-lt"/>
                          <a:ea typeface="+mn-ea"/>
                          <a:cs typeface="+mn-cs"/>
                        </a:rPr>
                        <a:t>face</a:t>
                      </a:r>
                    </a:p>
                  </a:txBody>
                  <a:tcPr marL="95911" marR="95911" marT="46800" marB="46800"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457189" rtl="0" eaLnBrk="1" latinLnBrk="0" hangingPunct="1">
                        <a:spcBef>
                          <a:spcPts val="300"/>
                        </a:spcBef>
                        <a:spcAft>
                          <a:spcPts val="300"/>
                        </a:spcAft>
                      </a:pPr>
                      <a:r>
                        <a:rPr lang="en-NZ" sz="1300" b="0" kern="1200" dirty="0">
                          <a:solidFill>
                            <a:schemeClr val="tx1"/>
                          </a:solidFill>
                          <a:latin typeface="+mn-lt"/>
                          <a:ea typeface="+mn-ea"/>
                          <a:cs typeface="+mn-cs"/>
                        </a:rPr>
                        <a:t>1</a:t>
                      </a:r>
                    </a:p>
                  </a:txBody>
                  <a:tcPr marL="95911" marR="95911" marT="46800" marB="46800">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94243990"/>
                  </a:ext>
                </a:extLst>
              </a:tr>
            </a:tbl>
          </a:graphicData>
        </a:graphic>
      </p:graphicFrame>
      <p:sp>
        <p:nvSpPr>
          <p:cNvPr id="4" name="Slide Number Placeholder 4">
            <a:extLst>
              <a:ext uri="{FF2B5EF4-FFF2-40B4-BE49-F238E27FC236}">
                <a16:creationId xmlns:a16="http://schemas.microsoft.com/office/drawing/2014/main" id="{E342F617-0AAC-0A5D-1611-B490D970CCB1}"/>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47</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68342232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1C0008-2421-1A68-7F0A-D67A8A5B436B}"/>
              </a:ext>
            </a:extLst>
          </p:cNvPr>
          <p:cNvSpPr>
            <a:spLocks noGrp="1"/>
          </p:cNvSpPr>
          <p:nvPr>
            <p:ph type="title"/>
          </p:nvPr>
        </p:nvSpPr>
        <p:spPr/>
        <p:txBody>
          <a:bodyPr/>
          <a:lstStyle/>
          <a:p>
            <a:r>
              <a:rPr lang="en-GB" sz="3200" dirty="0"/>
              <a:t>ELIPSE-OLE: Percentage and absolute reduction in LDL-C, all patients</a:t>
            </a:r>
          </a:p>
        </p:txBody>
      </p:sp>
      <p:sp>
        <p:nvSpPr>
          <p:cNvPr id="7" name="Footer Placeholder 3">
            <a:extLst>
              <a:ext uri="{FF2B5EF4-FFF2-40B4-BE49-F238E27FC236}">
                <a16:creationId xmlns:a16="http://schemas.microsoft.com/office/drawing/2014/main" id="{EDC27267-65F1-83EA-CAED-DFB2D16C31F3}"/>
              </a:ext>
            </a:extLst>
          </p:cNvPr>
          <p:cNvSpPr>
            <a:spLocks noGrp="1"/>
          </p:cNvSpPr>
          <p:nvPr>
            <p:ph type="ftr" sz="quarter" idx="3"/>
          </p:nvPr>
        </p:nvSpPr>
        <p:spPr/>
        <p:txBody>
          <a:bodyPr/>
          <a:lstStyle/>
          <a:p>
            <a:pPr marL="0" marR="0" lvl="0" indent="0" algn="l" defTabSz="608473"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6" name="TextBox 5">
            <a:extLst>
              <a:ext uri="{FF2B5EF4-FFF2-40B4-BE49-F238E27FC236}">
                <a16:creationId xmlns:a16="http://schemas.microsoft.com/office/drawing/2014/main" id="{A680C16D-820E-4E96-351B-5D90341494F5}"/>
              </a:ext>
            </a:extLst>
          </p:cNvPr>
          <p:cNvSpPr txBox="1"/>
          <p:nvPr/>
        </p:nvSpPr>
        <p:spPr>
          <a:xfrm flipH="1">
            <a:off x="332373" y="5810430"/>
            <a:ext cx="10828375" cy="648512"/>
          </a:xfrm>
          <a:prstGeom prst="rect">
            <a:avLst/>
          </a:prstGeom>
          <a:noFill/>
        </p:spPr>
        <p:txBody>
          <a:bodyPr wrap="square" lIns="90000" tIns="46800" rIns="90000" bIns="46800" rtlCol="0" anchor="b" anchorCtr="0">
            <a:spAutoFit/>
          </a:bodyPr>
          <a:lstStyle/>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Although patient numbers varied at later time points </a:t>
            </a:r>
            <a:r>
              <a:rPr lang="en-GB" sz="1200" dirty="0">
                <a:solidFill>
                  <a:srgbClr val="323232"/>
                </a:solidFill>
                <a:latin typeface="Calibri" panose="020F0502020204030204" pitchFamily="34" charset="0"/>
                <a:ea typeface="Calibri" panose="020F0502020204030204" pitchFamily="34" charset="0"/>
                <a:cs typeface="Calibri" panose="020F0502020204030204" pitchFamily="34" charset="0"/>
              </a:rPr>
              <a:t>because of</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the COVID-19 pandemic, the observed reductions in LDL-C were maintained up to at least Week 120</a:t>
            </a:r>
          </a:p>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COVID-19, coronavirus disease 2019; LDL-C, low-density lipoprotein cholesterol</a:t>
            </a:r>
          </a:p>
          <a:p>
            <a:pPr marL="0" marR="0" lvl="0" indent="0" algn="l" defTabSz="913554"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Gaudet D </a:t>
            </a:r>
            <a:r>
              <a:rPr kumimoji="0" lang="fr-FR" sz="1200" b="0" i="1" u="none" strike="noStrike" kern="1200" cap="none" spc="0" normalizeH="0" baseline="0" noProof="0" dirty="0">
                <a:ln>
                  <a:noFill/>
                </a:ln>
                <a:solidFill>
                  <a:srgbClr val="323232"/>
                </a:solidFill>
                <a:effectLst/>
                <a:uLnTx/>
                <a:uFillTx/>
                <a:latin typeface="Calibri" panose="020F0502020204030204"/>
                <a:ea typeface="+mn-ea"/>
                <a:cs typeface="+mn-cs"/>
              </a:rPr>
              <a:t>et al. Eur Heart J </a:t>
            </a: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2024;45:2422–34</a:t>
            </a:r>
          </a:p>
        </p:txBody>
      </p:sp>
      <p:graphicFrame>
        <p:nvGraphicFramePr>
          <p:cNvPr id="10" name="Chart 9">
            <a:extLst>
              <a:ext uri="{FF2B5EF4-FFF2-40B4-BE49-F238E27FC236}">
                <a16:creationId xmlns:a16="http://schemas.microsoft.com/office/drawing/2014/main" id="{08E4F165-2597-26B3-1621-27488CB7AE90}"/>
              </a:ext>
            </a:extLst>
          </p:cNvPr>
          <p:cNvGraphicFramePr/>
          <p:nvPr>
            <p:extLst>
              <p:ext uri="{D42A27DB-BD31-4B8C-83A1-F6EECF244321}">
                <p14:modId xmlns:p14="http://schemas.microsoft.com/office/powerpoint/2010/main" val="1617409138"/>
              </p:ext>
            </p:extLst>
          </p:nvPr>
        </p:nvGraphicFramePr>
        <p:xfrm>
          <a:off x="1684211" y="1928509"/>
          <a:ext cx="3999156" cy="386238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1CD99F72-0982-3A19-277B-A8DEB5BAC528}"/>
              </a:ext>
            </a:extLst>
          </p:cNvPr>
          <p:cNvSpPr txBox="1"/>
          <p:nvPr/>
        </p:nvSpPr>
        <p:spPr>
          <a:xfrm rot="16200000">
            <a:off x="-545759" y="3682300"/>
            <a:ext cx="3894936" cy="338426"/>
          </a:xfrm>
          <a:prstGeom prst="rect">
            <a:avLst/>
          </a:prstGeom>
          <a:noFill/>
        </p:spPr>
        <p:txBody>
          <a:bodyPr wrap="square" rtlCol="0">
            <a:spAutoFit/>
          </a:bodyPr>
          <a:lstStyle/>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1"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Mean reduction in LDL-C from baseline (%)</a:t>
            </a:r>
          </a:p>
        </p:txBody>
      </p:sp>
      <p:sp>
        <p:nvSpPr>
          <p:cNvPr id="12" name="TextBox 11">
            <a:extLst>
              <a:ext uri="{FF2B5EF4-FFF2-40B4-BE49-F238E27FC236}">
                <a16:creationId xmlns:a16="http://schemas.microsoft.com/office/drawing/2014/main" id="{9D00A29A-9003-423E-0AF3-CD6172B05DB4}"/>
              </a:ext>
            </a:extLst>
          </p:cNvPr>
          <p:cNvSpPr txBox="1"/>
          <p:nvPr/>
        </p:nvSpPr>
        <p:spPr>
          <a:xfrm>
            <a:off x="2582736" y="1511815"/>
            <a:ext cx="1004213" cy="584519"/>
          </a:xfrm>
          <a:prstGeom prst="rect">
            <a:avLst/>
          </a:prstGeom>
          <a:noFill/>
        </p:spPr>
        <p:txBody>
          <a:bodyPr wrap="square" rtlCol="0">
            <a:spAutoFit/>
          </a:bodyPr>
          <a:lstStyle/>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Week 24 </a:t>
            </a:r>
          </a:p>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(n=86)</a:t>
            </a:r>
          </a:p>
        </p:txBody>
      </p:sp>
      <p:sp>
        <p:nvSpPr>
          <p:cNvPr id="14" name="TextBox 13">
            <a:extLst>
              <a:ext uri="{FF2B5EF4-FFF2-40B4-BE49-F238E27FC236}">
                <a16:creationId xmlns:a16="http://schemas.microsoft.com/office/drawing/2014/main" id="{CC9BECD9-AB94-40D9-5096-EA49560B3109}"/>
              </a:ext>
            </a:extLst>
          </p:cNvPr>
          <p:cNvSpPr txBox="1"/>
          <p:nvPr/>
        </p:nvSpPr>
        <p:spPr>
          <a:xfrm>
            <a:off x="4217708" y="1511815"/>
            <a:ext cx="1004213" cy="584519"/>
          </a:xfrm>
          <a:prstGeom prst="rect">
            <a:avLst/>
          </a:prstGeom>
          <a:noFill/>
        </p:spPr>
        <p:txBody>
          <a:bodyPr wrap="square" rtlCol="0">
            <a:spAutoFit/>
          </a:bodyPr>
          <a:lstStyle/>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Week 48 </a:t>
            </a:r>
          </a:p>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(n=95)</a:t>
            </a:r>
          </a:p>
        </p:txBody>
      </p:sp>
      <p:sp>
        <p:nvSpPr>
          <p:cNvPr id="17" name="TextBox 16">
            <a:extLst>
              <a:ext uri="{FF2B5EF4-FFF2-40B4-BE49-F238E27FC236}">
                <a16:creationId xmlns:a16="http://schemas.microsoft.com/office/drawing/2014/main" id="{0EAA695C-388F-31DD-AE1A-64ED7712B261}"/>
              </a:ext>
            </a:extLst>
          </p:cNvPr>
          <p:cNvSpPr txBox="1"/>
          <p:nvPr/>
        </p:nvSpPr>
        <p:spPr>
          <a:xfrm>
            <a:off x="4705971" y="1136298"/>
            <a:ext cx="2877336" cy="379335"/>
          </a:xfrm>
          <a:prstGeom prst="rect">
            <a:avLst/>
          </a:prstGeom>
          <a:noFill/>
        </p:spPr>
        <p:txBody>
          <a:bodyPr wrap="square" rtlCol="0">
            <a:spAutoFit/>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GB" sz="1865" b="1"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Overall patient population</a:t>
            </a:r>
            <a:r>
              <a:rPr kumimoji="0" lang="en-GB" sz="1865" b="1" i="0" u="none" strike="noStrike" kern="1200" cap="none" spc="0" normalizeH="0" baseline="3000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t>
            </a:r>
          </a:p>
        </p:txBody>
      </p:sp>
      <p:graphicFrame>
        <p:nvGraphicFramePr>
          <p:cNvPr id="3" name="Chart 2">
            <a:extLst>
              <a:ext uri="{FF2B5EF4-FFF2-40B4-BE49-F238E27FC236}">
                <a16:creationId xmlns:a16="http://schemas.microsoft.com/office/drawing/2014/main" id="{C6E8D432-B8BD-CC40-CC99-4A229A1FAAC1}"/>
              </a:ext>
            </a:extLst>
          </p:cNvPr>
          <p:cNvGraphicFramePr/>
          <p:nvPr>
            <p:extLst>
              <p:ext uri="{D42A27DB-BD31-4B8C-83A1-F6EECF244321}">
                <p14:modId xmlns:p14="http://schemas.microsoft.com/office/powerpoint/2010/main" val="882765911"/>
              </p:ext>
            </p:extLst>
          </p:nvPr>
        </p:nvGraphicFramePr>
        <p:xfrm>
          <a:off x="6418786" y="1928509"/>
          <a:ext cx="3999156" cy="3862380"/>
        </p:xfrm>
        <a:graphic>
          <a:graphicData uri="http://schemas.openxmlformats.org/drawingml/2006/chart">
            <c:chart xmlns:c="http://schemas.openxmlformats.org/drawingml/2006/chart" xmlns:r="http://schemas.openxmlformats.org/officeDocument/2006/relationships" r:id="rId4"/>
          </a:graphicData>
        </a:graphic>
      </p:graphicFrame>
      <p:sp>
        <p:nvSpPr>
          <p:cNvPr id="4" name="TextBox 3">
            <a:extLst>
              <a:ext uri="{FF2B5EF4-FFF2-40B4-BE49-F238E27FC236}">
                <a16:creationId xmlns:a16="http://schemas.microsoft.com/office/drawing/2014/main" id="{F2E5AC2D-944E-1E40-C0CD-A82524CA9E73}"/>
              </a:ext>
            </a:extLst>
          </p:cNvPr>
          <p:cNvSpPr txBox="1"/>
          <p:nvPr/>
        </p:nvSpPr>
        <p:spPr>
          <a:xfrm>
            <a:off x="7351318" y="1511815"/>
            <a:ext cx="1004213" cy="584519"/>
          </a:xfrm>
          <a:prstGeom prst="rect">
            <a:avLst/>
          </a:prstGeom>
          <a:noFill/>
        </p:spPr>
        <p:txBody>
          <a:bodyPr wrap="square" rtlCol="0">
            <a:spAutoFit/>
          </a:bodyPr>
          <a:lstStyle/>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Week 24 </a:t>
            </a:r>
          </a:p>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(n=86)</a:t>
            </a:r>
          </a:p>
        </p:txBody>
      </p:sp>
      <p:sp>
        <p:nvSpPr>
          <p:cNvPr id="8" name="TextBox 7">
            <a:extLst>
              <a:ext uri="{FF2B5EF4-FFF2-40B4-BE49-F238E27FC236}">
                <a16:creationId xmlns:a16="http://schemas.microsoft.com/office/drawing/2014/main" id="{4F204A5C-703B-972A-7917-20EC3660ACE6}"/>
              </a:ext>
            </a:extLst>
          </p:cNvPr>
          <p:cNvSpPr txBox="1"/>
          <p:nvPr/>
        </p:nvSpPr>
        <p:spPr>
          <a:xfrm>
            <a:off x="8970105" y="1511815"/>
            <a:ext cx="1004213" cy="584519"/>
          </a:xfrm>
          <a:prstGeom prst="rect">
            <a:avLst/>
          </a:prstGeom>
          <a:noFill/>
        </p:spPr>
        <p:txBody>
          <a:bodyPr wrap="square" rtlCol="0">
            <a:spAutoFit/>
          </a:bodyPr>
          <a:lstStyle/>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Week 48 </a:t>
            </a:r>
          </a:p>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(n=95)</a:t>
            </a:r>
          </a:p>
        </p:txBody>
      </p:sp>
      <p:sp>
        <p:nvSpPr>
          <p:cNvPr id="13" name="TextBox 12">
            <a:extLst>
              <a:ext uri="{FF2B5EF4-FFF2-40B4-BE49-F238E27FC236}">
                <a16:creationId xmlns:a16="http://schemas.microsoft.com/office/drawing/2014/main" id="{33B1842E-9D17-2403-8D56-847FEF6B9F85}"/>
              </a:ext>
            </a:extLst>
          </p:cNvPr>
          <p:cNvSpPr txBox="1"/>
          <p:nvPr/>
        </p:nvSpPr>
        <p:spPr>
          <a:xfrm>
            <a:off x="2640257" y="5155829"/>
            <a:ext cx="905095" cy="338426"/>
          </a:xfrm>
          <a:prstGeom prst="rect">
            <a:avLst/>
          </a:prstGeom>
          <a:solidFill>
            <a:schemeClr val="bg1"/>
          </a:solidFill>
        </p:spPr>
        <p:txBody>
          <a:bodyPr wrap="square" rtlCol="0">
            <a:spAutoFit/>
          </a:bodyPr>
          <a:lstStyle/>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panose="020F0502020204030204"/>
                <a:ea typeface="+mn-ea"/>
                <a:cs typeface="+mn-cs"/>
              </a:rPr>
              <a:t>−43.6</a:t>
            </a:r>
          </a:p>
        </p:txBody>
      </p:sp>
      <p:sp>
        <p:nvSpPr>
          <p:cNvPr id="15" name="TextBox 14">
            <a:extLst>
              <a:ext uri="{FF2B5EF4-FFF2-40B4-BE49-F238E27FC236}">
                <a16:creationId xmlns:a16="http://schemas.microsoft.com/office/drawing/2014/main" id="{63DF30AC-6182-C7A9-67AB-80FF0795B24C}"/>
              </a:ext>
            </a:extLst>
          </p:cNvPr>
          <p:cNvSpPr txBox="1"/>
          <p:nvPr/>
        </p:nvSpPr>
        <p:spPr>
          <a:xfrm>
            <a:off x="4283356" y="5173874"/>
            <a:ext cx="905095" cy="338426"/>
          </a:xfrm>
          <a:prstGeom prst="rect">
            <a:avLst/>
          </a:prstGeom>
          <a:solidFill>
            <a:schemeClr val="bg1"/>
          </a:solidFill>
        </p:spPr>
        <p:txBody>
          <a:bodyPr wrap="square" rtlCol="0">
            <a:spAutoFit/>
          </a:bodyPr>
          <a:lstStyle/>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panose="020F0502020204030204"/>
                <a:ea typeface="+mn-ea"/>
                <a:cs typeface="+mn-cs"/>
              </a:rPr>
              <a:t>−43.9</a:t>
            </a:r>
          </a:p>
        </p:txBody>
      </p:sp>
      <p:sp>
        <p:nvSpPr>
          <p:cNvPr id="16" name="TextBox 15">
            <a:extLst>
              <a:ext uri="{FF2B5EF4-FFF2-40B4-BE49-F238E27FC236}">
                <a16:creationId xmlns:a16="http://schemas.microsoft.com/office/drawing/2014/main" id="{95CE8F38-AFC4-B933-A148-95D6BF88264F}"/>
              </a:ext>
            </a:extLst>
          </p:cNvPr>
          <p:cNvSpPr txBox="1"/>
          <p:nvPr/>
        </p:nvSpPr>
        <p:spPr>
          <a:xfrm>
            <a:off x="7408328" y="4017229"/>
            <a:ext cx="905095" cy="338426"/>
          </a:xfrm>
          <a:prstGeom prst="rect">
            <a:avLst/>
          </a:prstGeom>
          <a:solidFill>
            <a:schemeClr val="bg1"/>
          </a:solidFill>
        </p:spPr>
        <p:txBody>
          <a:bodyPr wrap="square" rtlCol="0">
            <a:spAutoFit/>
          </a:bodyPr>
          <a:lstStyle/>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panose="020F0502020204030204"/>
                <a:ea typeface="+mn-ea"/>
                <a:cs typeface="+mn-cs"/>
              </a:rPr>
              <a:t>−3.4</a:t>
            </a:r>
          </a:p>
        </p:txBody>
      </p:sp>
      <p:sp>
        <p:nvSpPr>
          <p:cNvPr id="19" name="TextBox 18">
            <a:extLst>
              <a:ext uri="{FF2B5EF4-FFF2-40B4-BE49-F238E27FC236}">
                <a16:creationId xmlns:a16="http://schemas.microsoft.com/office/drawing/2014/main" id="{5B5CFE57-0125-064E-079F-2C388201FD16}"/>
              </a:ext>
            </a:extLst>
          </p:cNvPr>
          <p:cNvSpPr txBox="1"/>
          <p:nvPr/>
        </p:nvSpPr>
        <p:spPr>
          <a:xfrm>
            <a:off x="9026561" y="4017229"/>
            <a:ext cx="905095" cy="338426"/>
          </a:xfrm>
          <a:prstGeom prst="rect">
            <a:avLst/>
          </a:prstGeom>
          <a:solidFill>
            <a:schemeClr val="bg1"/>
          </a:solidFill>
        </p:spPr>
        <p:txBody>
          <a:bodyPr wrap="square" rtlCol="0">
            <a:spAutoFit/>
          </a:bodyPr>
          <a:lstStyle/>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panose="020F0502020204030204"/>
                <a:ea typeface="+mn-ea"/>
                <a:cs typeface="+mn-cs"/>
              </a:rPr>
              <a:t>−3.4</a:t>
            </a:r>
          </a:p>
        </p:txBody>
      </p:sp>
      <p:sp>
        <p:nvSpPr>
          <p:cNvPr id="9" name="TextBox 8">
            <a:extLst>
              <a:ext uri="{FF2B5EF4-FFF2-40B4-BE49-F238E27FC236}">
                <a16:creationId xmlns:a16="http://schemas.microsoft.com/office/drawing/2014/main" id="{60DC4753-FF20-D15B-3BE7-0C968691F2BB}"/>
              </a:ext>
            </a:extLst>
          </p:cNvPr>
          <p:cNvSpPr txBox="1"/>
          <p:nvPr/>
        </p:nvSpPr>
        <p:spPr>
          <a:xfrm rot="16200000">
            <a:off x="4650703" y="3554044"/>
            <a:ext cx="3095340" cy="584519"/>
          </a:xfrm>
          <a:prstGeom prst="rect">
            <a:avLst/>
          </a:prstGeom>
          <a:noFill/>
        </p:spPr>
        <p:txBody>
          <a:bodyPr wrap="square" rtlCol="0">
            <a:spAutoFit/>
          </a:bodyPr>
          <a:lstStyle/>
          <a:p>
            <a:pPr lvl="0" algn="ctr" defTabSz="609036">
              <a:defRPr/>
            </a:pPr>
            <a:r>
              <a:rPr kumimoji="0" lang="en-GB" sz="1599" b="1"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Mean absolute reduction in LDL-C from baseline</a:t>
            </a:r>
            <a:r>
              <a:rPr lang="en-GB" sz="1599" b="1" dirty="0">
                <a:solidFill>
                  <a:srgbClr val="000000"/>
                </a:solidFill>
                <a:latin typeface="Calibri Light" panose="020F0302020204030204" pitchFamily="34" charset="0"/>
                <a:cs typeface="Calibri Light" panose="020F0302020204030204" pitchFamily="34" charset="0"/>
              </a:rPr>
              <a:t> (mmol/L)</a:t>
            </a:r>
            <a:endParaRPr kumimoji="0" lang="en-GB" sz="1599" b="1"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18" name="TextBox 17">
            <a:extLst>
              <a:ext uri="{FF2B5EF4-FFF2-40B4-BE49-F238E27FC236}">
                <a16:creationId xmlns:a16="http://schemas.microsoft.com/office/drawing/2014/main" id="{B720548C-D2B0-DAAD-6593-632D45305A3D}"/>
              </a:ext>
            </a:extLst>
          </p:cNvPr>
          <p:cNvSpPr txBox="1"/>
          <p:nvPr/>
        </p:nvSpPr>
        <p:spPr>
          <a:xfrm>
            <a:off x="8297239" y="4743385"/>
            <a:ext cx="3463612" cy="830612"/>
          </a:xfrm>
          <a:prstGeom prst="rect">
            <a:avLst/>
          </a:prstGeom>
          <a:solidFill>
            <a:schemeClr val="accent2">
              <a:lumMod val="20000"/>
              <a:lumOff val="80000"/>
            </a:schemeClr>
          </a:solidFill>
          <a:ln>
            <a:noFill/>
          </a:ln>
        </p:spPr>
        <p:txBody>
          <a:bodyPr wrap="square" lIns="47956" rIns="47956" rtlCol="0">
            <a:spAutoFit/>
          </a:bodyPr>
          <a:lstStyle/>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panose="020F0502020204030204"/>
                <a:ea typeface="+mn-ea"/>
                <a:cs typeface="+mn-cs"/>
              </a:rPr>
              <a:t>Mean absolute reduction in LDL-C </a:t>
            </a:r>
            <a:br>
              <a:rPr kumimoji="0" lang="en-GB" sz="1599" b="0" i="0" u="none" strike="noStrike" kern="1200" cap="none" spc="0" normalizeH="0" baseline="0" noProof="0" dirty="0">
                <a:ln>
                  <a:noFill/>
                </a:ln>
                <a:solidFill>
                  <a:srgbClr val="000000"/>
                </a:solidFill>
                <a:effectLst/>
                <a:uLnTx/>
                <a:uFillTx/>
                <a:latin typeface="Calibri" panose="020F0502020204030204"/>
                <a:ea typeface="+mn-ea"/>
                <a:cs typeface="+mn-cs"/>
              </a:rPr>
            </a:br>
            <a:r>
              <a:rPr kumimoji="0" lang="en-GB" sz="1599" b="0" i="0" u="none" strike="noStrike" kern="1200" cap="none" spc="0" normalizeH="0" baseline="0" noProof="0" dirty="0">
                <a:ln>
                  <a:noFill/>
                </a:ln>
                <a:solidFill>
                  <a:srgbClr val="000000"/>
                </a:solidFill>
                <a:effectLst/>
                <a:uLnTx/>
                <a:uFillTx/>
                <a:latin typeface="Calibri" panose="020F0502020204030204"/>
                <a:ea typeface="+mn-ea"/>
                <a:cs typeface="+mn-cs"/>
              </a:rPr>
              <a:t>from baseline at Weeks 24 and 48:</a:t>
            </a:r>
          </a:p>
          <a:p>
            <a:pPr marL="0" marR="0" lvl="0" indent="0" algn="ctr" defTabSz="609036"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000000"/>
                </a:solidFill>
                <a:effectLst/>
                <a:uLnTx/>
                <a:uFillTx/>
                <a:latin typeface="Calibri" panose="020F0502020204030204"/>
                <a:ea typeface="+mn-ea"/>
                <a:cs typeface="+mn-cs"/>
              </a:rPr>
              <a:t>−3.41 mmol/L (−132.0 mg/dL)</a:t>
            </a:r>
          </a:p>
        </p:txBody>
      </p:sp>
      <p:sp>
        <p:nvSpPr>
          <p:cNvPr id="5" name="Slide Number Placeholder 4">
            <a:extLst>
              <a:ext uri="{FF2B5EF4-FFF2-40B4-BE49-F238E27FC236}">
                <a16:creationId xmlns:a16="http://schemas.microsoft.com/office/drawing/2014/main" id="{E00356D0-F82A-F8B3-1801-E2E49ED9FC6C}"/>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48</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117506547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 name="Freeform: Shape 184">
            <a:extLst>
              <a:ext uri="{FF2B5EF4-FFF2-40B4-BE49-F238E27FC236}">
                <a16:creationId xmlns:a16="http://schemas.microsoft.com/office/drawing/2014/main" id="{D1608AAB-9D84-740F-C7B6-1C2842A5C227}"/>
              </a:ext>
            </a:extLst>
          </p:cNvPr>
          <p:cNvSpPr/>
          <p:nvPr/>
        </p:nvSpPr>
        <p:spPr>
          <a:xfrm>
            <a:off x="10804095" y="2923034"/>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CF99A287-957D-B202-7CEA-FEC457665DB1}"/>
              </a:ext>
            </a:extLst>
          </p:cNvPr>
          <p:cNvSpPr/>
          <p:nvPr/>
        </p:nvSpPr>
        <p:spPr>
          <a:xfrm>
            <a:off x="10310206" y="2890766"/>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A5BFA350-A57E-2D1A-9BB5-ABA937AED703}"/>
              </a:ext>
            </a:extLst>
          </p:cNvPr>
          <p:cNvSpPr/>
          <p:nvPr/>
        </p:nvSpPr>
        <p:spPr>
          <a:xfrm>
            <a:off x="10055847" y="2883585"/>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6E94E271-EBAC-5011-0794-1A8429371A54}"/>
              </a:ext>
            </a:extLst>
          </p:cNvPr>
          <p:cNvSpPr/>
          <p:nvPr/>
        </p:nvSpPr>
        <p:spPr>
          <a:xfrm>
            <a:off x="9814881" y="2951757"/>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F5172293-5790-E3B0-3D94-8C1050F634FF}"/>
              </a:ext>
            </a:extLst>
          </p:cNvPr>
          <p:cNvSpPr/>
          <p:nvPr/>
        </p:nvSpPr>
        <p:spPr>
          <a:xfrm>
            <a:off x="9329320" y="2926672"/>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124C163E-BF1E-F12A-8603-809579474553}"/>
              </a:ext>
            </a:extLst>
          </p:cNvPr>
          <p:cNvSpPr/>
          <p:nvPr/>
        </p:nvSpPr>
        <p:spPr>
          <a:xfrm>
            <a:off x="8823790" y="3012845"/>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67DA7892-D3E3-2ACB-6279-C0D09F15455E}"/>
              </a:ext>
            </a:extLst>
          </p:cNvPr>
          <p:cNvSpPr/>
          <p:nvPr/>
        </p:nvSpPr>
        <p:spPr>
          <a:xfrm>
            <a:off x="8587381" y="3116924"/>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CE5AF132-64FE-0DCD-DC8C-E5A027DD991C}"/>
              </a:ext>
            </a:extLst>
          </p:cNvPr>
          <p:cNvSpPr/>
          <p:nvPr/>
        </p:nvSpPr>
        <p:spPr>
          <a:xfrm>
            <a:off x="8330463" y="2901491"/>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F6F794CB-3797-52E1-4599-8B50B8FFF0B9}"/>
              </a:ext>
            </a:extLst>
          </p:cNvPr>
          <p:cNvSpPr/>
          <p:nvPr/>
        </p:nvSpPr>
        <p:spPr>
          <a:xfrm>
            <a:off x="7830868" y="3041568"/>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6" name="Freeform: Shape 175">
            <a:extLst>
              <a:ext uri="{FF2B5EF4-FFF2-40B4-BE49-F238E27FC236}">
                <a16:creationId xmlns:a16="http://schemas.microsoft.com/office/drawing/2014/main" id="{D549D48F-7355-EDDE-03B6-3D29894A2304}"/>
              </a:ext>
            </a:extLst>
          </p:cNvPr>
          <p:cNvSpPr/>
          <p:nvPr/>
        </p:nvSpPr>
        <p:spPr>
          <a:xfrm>
            <a:off x="7338079" y="3167189"/>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5" name="Freeform: Shape 174">
            <a:extLst>
              <a:ext uri="{FF2B5EF4-FFF2-40B4-BE49-F238E27FC236}">
                <a16:creationId xmlns:a16="http://schemas.microsoft.com/office/drawing/2014/main" id="{9EB29101-0BF5-58F3-83BE-ECED63EB7C24}"/>
              </a:ext>
            </a:extLst>
          </p:cNvPr>
          <p:cNvSpPr/>
          <p:nvPr/>
        </p:nvSpPr>
        <p:spPr>
          <a:xfrm>
            <a:off x="7087039" y="3134923"/>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4" name="Freeform: Shape 173">
            <a:extLst>
              <a:ext uri="{FF2B5EF4-FFF2-40B4-BE49-F238E27FC236}">
                <a16:creationId xmlns:a16="http://schemas.microsoft.com/office/drawing/2014/main" id="{8245255B-DD31-8113-1838-98254FFD3A3B}"/>
              </a:ext>
            </a:extLst>
          </p:cNvPr>
          <p:cNvSpPr/>
          <p:nvPr/>
        </p:nvSpPr>
        <p:spPr>
          <a:xfrm>
            <a:off x="6837887" y="3142104"/>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3" name="Freeform: Shape 172">
            <a:extLst>
              <a:ext uri="{FF2B5EF4-FFF2-40B4-BE49-F238E27FC236}">
                <a16:creationId xmlns:a16="http://schemas.microsoft.com/office/drawing/2014/main" id="{61A2291B-1C8E-46CF-E9A0-92250F9CCC2D}"/>
              </a:ext>
            </a:extLst>
          </p:cNvPr>
          <p:cNvSpPr/>
          <p:nvPr/>
        </p:nvSpPr>
        <p:spPr>
          <a:xfrm>
            <a:off x="6343829" y="3177542"/>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2" name="Freeform: Shape 171">
            <a:extLst>
              <a:ext uri="{FF2B5EF4-FFF2-40B4-BE49-F238E27FC236}">
                <a16:creationId xmlns:a16="http://schemas.microsoft.com/office/drawing/2014/main" id="{8EE12766-9264-3100-E66A-B8B7D4DB335C}"/>
              </a:ext>
            </a:extLst>
          </p:cNvPr>
          <p:cNvSpPr/>
          <p:nvPr/>
        </p:nvSpPr>
        <p:spPr>
          <a:xfrm>
            <a:off x="5845503" y="3134923"/>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1" name="Freeform: Shape 170">
            <a:extLst>
              <a:ext uri="{FF2B5EF4-FFF2-40B4-BE49-F238E27FC236}">
                <a16:creationId xmlns:a16="http://schemas.microsoft.com/office/drawing/2014/main" id="{48A832B6-2847-2432-30CF-F8EF4498918F}"/>
              </a:ext>
            </a:extLst>
          </p:cNvPr>
          <p:cNvSpPr/>
          <p:nvPr/>
        </p:nvSpPr>
        <p:spPr>
          <a:xfrm>
            <a:off x="5600876" y="3059474"/>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0" name="Freeform: Shape 169">
            <a:extLst>
              <a:ext uri="{FF2B5EF4-FFF2-40B4-BE49-F238E27FC236}">
                <a16:creationId xmlns:a16="http://schemas.microsoft.com/office/drawing/2014/main" id="{0DCF6648-1472-48BC-FC48-F03074692F9F}"/>
              </a:ext>
            </a:extLst>
          </p:cNvPr>
          <p:cNvSpPr/>
          <p:nvPr/>
        </p:nvSpPr>
        <p:spPr>
          <a:xfrm>
            <a:off x="5356502" y="3154974"/>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300" name="Group 299">
            <a:extLst>
              <a:ext uri="{FF2B5EF4-FFF2-40B4-BE49-F238E27FC236}">
                <a16:creationId xmlns:a16="http://schemas.microsoft.com/office/drawing/2014/main" id="{21BF5ACC-4D61-880B-3C63-60F8760003BF}"/>
              </a:ext>
            </a:extLst>
          </p:cNvPr>
          <p:cNvGrpSpPr/>
          <p:nvPr/>
        </p:nvGrpSpPr>
        <p:grpSpPr>
          <a:xfrm>
            <a:off x="4874663" y="3132937"/>
            <a:ext cx="71933" cy="95911"/>
            <a:chOff x="3014662" y="1920875"/>
            <a:chExt cx="54000" cy="1718469"/>
          </a:xfrm>
        </p:grpSpPr>
        <p:cxnSp>
          <p:nvCxnSpPr>
            <p:cNvPr id="301" name="Straight Connector 300">
              <a:extLst>
                <a:ext uri="{FF2B5EF4-FFF2-40B4-BE49-F238E27FC236}">
                  <a16:creationId xmlns:a16="http://schemas.microsoft.com/office/drawing/2014/main" id="{CD481D73-CDC9-FC3F-34F6-449159C13BA6}"/>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a:extLst>
                <a:ext uri="{FF2B5EF4-FFF2-40B4-BE49-F238E27FC236}">
                  <a16:creationId xmlns:a16="http://schemas.microsoft.com/office/drawing/2014/main" id="{6686D109-D9DF-AB81-BD47-64AD977B387B}"/>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3" name="Straight Connector 302">
              <a:extLst>
                <a:ext uri="{FF2B5EF4-FFF2-40B4-BE49-F238E27FC236}">
                  <a16:creationId xmlns:a16="http://schemas.microsoft.com/office/drawing/2014/main" id="{AF8C5B9A-FCD2-652D-F029-60CDE7EE3D4C}"/>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69" name="Freeform: Shape 168">
            <a:extLst>
              <a:ext uri="{FF2B5EF4-FFF2-40B4-BE49-F238E27FC236}">
                <a16:creationId xmlns:a16="http://schemas.microsoft.com/office/drawing/2014/main" id="{3F6939B4-98F8-4093-762C-94B5C64E633F}"/>
              </a:ext>
            </a:extLst>
          </p:cNvPr>
          <p:cNvSpPr/>
          <p:nvPr/>
        </p:nvSpPr>
        <p:spPr>
          <a:xfrm>
            <a:off x="4857879" y="3152826"/>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304" name="Group 303">
            <a:extLst>
              <a:ext uri="{FF2B5EF4-FFF2-40B4-BE49-F238E27FC236}">
                <a16:creationId xmlns:a16="http://schemas.microsoft.com/office/drawing/2014/main" id="{4658E07F-933A-3F3D-4BA4-BEE7EE88CDED}"/>
              </a:ext>
            </a:extLst>
          </p:cNvPr>
          <p:cNvGrpSpPr/>
          <p:nvPr/>
        </p:nvGrpSpPr>
        <p:grpSpPr>
          <a:xfrm>
            <a:off x="4373951" y="3129765"/>
            <a:ext cx="71933" cy="95911"/>
            <a:chOff x="3014662" y="1920875"/>
            <a:chExt cx="54000" cy="1718469"/>
          </a:xfrm>
        </p:grpSpPr>
        <p:cxnSp>
          <p:nvCxnSpPr>
            <p:cNvPr id="305" name="Straight Connector 304">
              <a:extLst>
                <a:ext uri="{FF2B5EF4-FFF2-40B4-BE49-F238E27FC236}">
                  <a16:creationId xmlns:a16="http://schemas.microsoft.com/office/drawing/2014/main" id="{8680FA7B-BC62-BCF0-1BDF-429CF2D936F9}"/>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C24FA67C-AB7C-70B0-0F66-CD9C19F50425}"/>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E223BCF3-53E2-99F8-B1EB-7D0A34C9DD8E}"/>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68" name="Freeform: Shape 167">
            <a:extLst>
              <a:ext uri="{FF2B5EF4-FFF2-40B4-BE49-F238E27FC236}">
                <a16:creationId xmlns:a16="http://schemas.microsoft.com/office/drawing/2014/main" id="{196F459F-ADCF-2A68-A611-8632478DEBF8}"/>
              </a:ext>
            </a:extLst>
          </p:cNvPr>
          <p:cNvSpPr/>
          <p:nvPr/>
        </p:nvSpPr>
        <p:spPr>
          <a:xfrm>
            <a:off x="4357166" y="3152826"/>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58" name="Freeform: Shape 157">
            <a:extLst>
              <a:ext uri="{FF2B5EF4-FFF2-40B4-BE49-F238E27FC236}">
                <a16:creationId xmlns:a16="http://schemas.microsoft.com/office/drawing/2014/main" id="{062FC4D1-91CD-BCEB-E600-A1CF27290494}"/>
              </a:ext>
            </a:extLst>
          </p:cNvPr>
          <p:cNvSpPr/>
          <p:nvPr/>
        </p:nvSpPr>
        <p:spPr>
          <a:xfrm>
            <a:off x="1929038" y="2732688"/>
            <a:ext cx="8922164" cy="499035"/>
          </a:xfrm>
          <a:custGeom>
            <a:avLst/>
            <a:gdLst>
              <a:gd name="connsiteX0" fmla="*/ 0 w 6218750"/>
              <a:gd name="connsiteY0" fmla="*/ 0 h 254065"/>
              <a:gd name="connsiteX1" fmla="*/ 341809 w 6218750"/>
              <a:gd name="connsiteY1" fmla="*/ 250458 h 254065"/>
              <a:gd name="connsiteX2" fmla="*/ 513639 w 6218750"/>
              <a:gd name="connsiteY2" fmla="*/ 248606 h 254065"/>
              <a:gd name="connsiteX3" fmla="*/ 685469 w 6218750"/>
              <a:gd name="connsiteY3" fmla="*/ 246753 h 254065"/>
              <a:gd name="connsiteX4" fmla="*/ 1030983 w 6218750"/>
              <a:gd name="connsiteY4" fmla="*/ 241294 h 254065"/>
              <a:gd name="connsiteX5" fmla="*/ 1383759 w 6218750"/>
              <a:gd name="connsiteY5" fmla="*/ 243146 h 254065"/>
              <a:gd name="connsiteX6" fmla="*/ 1550130 w 6218750"/>
              <a:gd name="connsiteY6" fmla="*/ 184651 h 254065"/>
              <a:gd name="connsiteX7" fmla="*/ 1725616 w 6218750"/>
              <a:gd name="connsiteY7" fmla="*/ 237638 h 254065"/>
              <a:gd name="connsiteX8" fmla="*/ 2072885 w 6218750"/>
              <a:gd name="connsiteY8" fmla="*/ 233982 h 254065"/>
              <a:gd name="connsiteX9" fmla="*/ 2418398 w 6218750"/>
              <a:gd name="connsiteY9" fmla="*/ 246753 h 254065"/>
              <a:gd name="connsiteX10" fmla="*/ 2592032 w 6218750"/>
              <a:gd name="connsiteY10" fmla="*/ 191962 h 254065"/>
              <a:gd name="connsiteX11" fmla="*/ 2767518 w 6218750"/>
              <a:gd name="connsiteY11" fmla="*/ 232129 h 254065"/>
              <a:gd name="connsiteX12" fmla="*/ 3114884 w 6218750"/>
              <a:gd name="connsiteY12" fmla="*/ 254065 h 254065"/>
              <a:gd name="connsiteX13" fmla="*/ 3454840 w 6218750"/>
              <a:gd name="connsiteY13" fmla="*/ 232129 h 254065"/>
              <a:gd name="connsiteX14" fmla="*/ 3628523 w 6218750"/>
              <a:gd name="connsiteY14" fmla="*/ 226670 h 254065"/>
              <a:gd name="connsiteX15" fmla="*/ 3804009 w 6218750"/>
              <a:gd name="connsiteY15" fmla="*/ 243146 h 254065"/>
              <a:gd name="connsiteX16" fmla="*/ 4142162 w 6218750"/>
              <a:gd name="connsiteY16" fmla="*/ 180946 h 254065"/>
              <a:gd name="connsiteX17" fmla="*/ 4496840 w 6218750"/>
              <a:gd name="connsiteY17" fmla="*/ 111531 h 254065"/>
              <a:gd name="connsiteX18" fmla="*/ 4668621 w 6218750"/>
              <a:gd name="connsiteY18" fmla="*/ 232129 h 254065"/>
              <a:gd name="connsiteX19" fmla="*/ 4842304 w 6218750"/>
              <a:gd name="connsiteY19" fmla="*/ 173634 h 254065"/>
              <a:gd name="connsiteX20" fmla="*/ 5182309 w 6218750"/>
              <a:gd name="connsiteY20" fmla="*/ 124303 h 254065"/>
              <a:gd name="connsiteX21" fmla="*/ 5531429 w 6218750"/>
              <a:gd name="connsiteY21" fmla="*/ 133467 h 254065"/>
              <a:gd name="connsiteX22" fmla="*/ 5701456 w 6218750"/>
              <a:gd name="connsiteY22" fmla="*/ 96907 h 254065"/>
              <a:gd name="connsiteX23" fmla="*/ 5875090 w 6218750"/>
              <a:gd name="connsiteY23" fmla="*/ 96907 h 254065"/>
              <a:gd name="connsiteX24" fmla="*/ 6218751 w 6218750"/>
              <a:gd name="connsiteY24" fmla="*/ 122450 h 25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218750" h="254065">
                <a:moveTo>
                  <a:pt x="0" y="0"/>
                </a:moveTo>
                <a:lnTo>
                  <a:pt x="341809" y="250458"/>
                </a:lnTo>
                <a:lnTo>
                  <a:pt x="513639" y="248606"/>
                </a:lnTo>
                <a:lnTo>
                  <a:pt x="685469" y="246753"/>
                </a:lnTo>
                <a:lnTo>
                  <a:pt x="1030983" y="241294"/>
                </a:lnTo>
                <a:lnTo>
                  <a:pt x="1383759" y="243146"/>
                </a:lnTo>
                <a:lnTo>
                  <a:pt x="1550130" y="184651"/>
                </a:lnTo>
                <a:lnTo>
                  <a:pt x="1725616" y="237638"/>
                </a:lnTo>
                <a:lnTo>
                  <a:pt x="2072885" y="233982"/>
                </a:lnTo>
                <a:lnTo>
                  <a:pt x="2418398" y="246753"/>
                </a:lnTo>
                <a:lnTo>
                  <a:pt x="2592032" y="191962"/>
                </a:lnTo>
                <a:lnTo>
                  <a:pt x="2767518" y="232129"/>
                </a:lnTo>
                <a:lnTo>
                  <a:pt x="3114884" y="254065"/>
                </a:lnTo>
                <a:lnTo>
                  <a:pt x="3454840" y="232129"/>
                </a:lnTo>
                <a:lnTo>
                  <a:pt x="3628523" y="226670"/>
                </a:lnTo>
                <a:lnTo>
                  <a:pt x="3804009" y="243146"/>
                </a:lnTo>
                <a:lnTo>
                  <a:pt x="4142162" y="180946"/>
                </a:lnTo>
                <a:lnTo>
                  <a:pt x="4496840" y="111531"/>
                </a:lnTo>
                <a:lnTo>
                  <a:pt x="4668621" y="232129"/>
                </a:lnTo>
                <a:lnTo>
                  <a:pt x="4842304" y="173634"/>
                </a:lnTo>
                <a:lnTo>
                  <a:pt x="5182309" y="124303"/>
                </a:lnTo>
                <a:lnTo>
                  <a:pt x="5531429" y="133467"/>
                </a:lnTo>
                <a:lnTo>
                  <a:pt x="5701456" y="96907"/>
                </a:lnTo>
                <a:lnTo>
                  <a:pt x="5875090" y="96907"/>
                </a:lnTo>
                <a:lnTo>
                  <a:pt x="6218751" y="122450"/>
                </a:lnTo>
              </a:path>
            </a:pathLst>
          </a:custGeom>
          <a:noFill/>
          <a:ln w="12700" cap="flat">
            <a:solidFill>
              <a:schemeClr val="accent2"/>
            </a:solid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308" name="Group 307">
            <a:extLst>
              <a:ext uri="{FF2B5EF4-FFF2-40B4-BE49-F238E27FC236}">
                <a16:creationId xmlns:a16="http://schemas.microsoft.com/office/drawing/2014/main" id="{92E549E7-1B22-F261-983F-30583401445F}"/>
              </a:ext>
            </a:extLst>
          </p:cNvPr>
          <p:cNvGrpSpPr/>
          <p:nvPr/>
        </p:nvGrpSpPr>
        <p:grpSpPr>
          <a:xfrm>
            <a:off x="4126661" y="3006054"/>
            <a:ext cx="71933" cy="143867"/>
            <a:chOff x="3014662" y="1920875"/>
            <a:chExt cx="54000" cy="1718469"/>
          </a:xfrm>
        </p:grpSpPr>
        <p:cxnSp>
          <p:nvCxnSpPr>
            <p:cNvPr id="309" name="Straight Connector 308">
              <a:extLst>
                <a:ext uri="{FF2B5EF4-FFF2-40B4-BE49-F238E27FC236}">
                  <a16:creationId xmlns:a16="http://schemas.microsoft.com/office/drawing/2014/main" id="{4490CECA-D46C-46AA-286E-FFA4DC8F9C2D}"/>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EAB59E96-9A32-8F79-F7BA-4BDEAF7AA40F}"/>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77CD01E5-77FC-A0BA-2E76-FC135B81EB76}"/>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0" name="Group 319">
            <a:extLst>
              <a:ext uri="{FF2B5EF4-FFF2-40B4-BE49-F238E27FC236}">
                <a16:creationId xmlns:a16="http://schemas.microsoft.com/office/drawing/2014/main" id="{6A832E90-EEE2-CBC0-C509-5F8C4AC8D2EF}"/>
              </a:ext>
            </a:extLst>
          </p:cNvPr>
          <p:cNvGrpSpPr/>
          <p:nvPr/>
        </p:nvGrpSpPr>
        <p:grpSpPr>
          <a:xfrm>
            <a:off x="2879304" y="3148797"/>
            <a:ext cx="71933" cy="124685"/>
            <a:chOff x="3014662" y="1920875"/>
            <a:chExt cx="54000" cy="1718469"/>
          </a:xfrm>
        </p:grpSpPr>
        <p:cxnSp>
          <p:nvCxnSpPr>
            <p:cNvPr id="321" name="Straight Connector 320">
              <a:extLst>
                <a:ext uri="{FF2B5EF4-FFF2-40B4-BE49-F238E27FC236}">
                  <a16:creationId xmlns:a16="http://schemas.microsoft.com/office/drawing/2014/main" id="{E4391FB0-4F23-A955-9673-BB39C75D65DC}"/>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4D7CB094-ABFA-2CC1-4B03-2C37BEF2231F}"/>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8AEA4B20-33AB-C4B3-6A40-9584D4C89FA3}"/>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8" name="Group 327">
            <a:extLst>
              <a:ext uri="{FF2B5EF4-FFF2-40B4-BE49-F238E27FC236}">
                <a16:creationId xmlns:a16="http://schemas.microsoft.com/office/drawing/2014/main" id="{2CE30E4F-D0B2-0579-286E-4C4AD3DA09FC}"/>
              </a:ext>
            </a:extLst>
          </p:cNvPr>
          <p:cNvGrpSpPr/>
          <p:nvPr/>
        </p:nvGrpSpPr>
        <p:grpSpPr>
          <a:xfrm>
            <a:off x="2398561" y="3155142"/>
            <a:ext cx="71933" cy="95911"/>
            <a:chOff x="3014662" y="1920875"/>
            <a:chExt cx="54000" cy="1718469"/>
          </a:xfrm>
        </p:grpSpPr>
        <p:cxnSp>
          <p:nvCxnSpPr>
            <p:cNvPr id="329" name="Straight Connector 328">
              <a:extLst>
                <a:ext uri="{FF2B5EF4-FFF2-40B4-BE49-F238E27FC236}">
                  <a16:creationId xmlns:a16="http://schemas.microsoft.com/office/drawing/2014/main" id="{A86A04CE-B6E2-DE1C-C166-9B855ACF91A7}"/>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7F74C772-93F9-CEEA-1FC1-BC570CD09B2E}"/>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44058357-AFAB-5537-4D07-9E9E8746BDFE}"/>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62" name="Freeform: Shape 161">
            <a:extLst>
              <a:ext uri="{FF2B5EF4-FFF2-40B4-BE49-F238E27FC236}">
                <a16:creationId xmlns:a16="http://schemas.microsoft.com/office/drawing/2014/main" id="{1FDF02E0-8B89-6592-8165-FD9740C1D6CC}"/>
              </a:ext>
            </a:extLst>
          </p:cNvPr>
          <p:cNvSpPr/>
          <p:nvPr/>
        </p:nvSpPr>
        <p:spPr>
          <a:xfrm>
            <a:off x="2381777" y="3172264"/>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074CE90C-A8CE-0C92-F46C-B70F00BE9F49}"/>
              </a:ext>
            </a:extLst>
          </p:cNvPr>
          <p:cNvSpPr/>
          <p:nvPr/>
        </p:nvSpPr>
        <p:spPr>
          <a:xfrm>
            <a:off x="2626506" y="3185286"/>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99C73420-3E2D-8573-B197-F641936C4BFE}"/>
              </a:ext>
            </a:extLst>
          </p:cNvPr>
          <p:cNvSpPr/>
          <p:nvPr/>
        </p:nvSpPr>
        <p:spPr>
          <a:xfrm>
            <a:off x="2862519" y="3168148"/>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5" name="Freeform: Shape 164">
            <a:extLst>
              <a:ext uri="{FF2B5EF4-FFF2-40B4-BE49-F238E27FC236}">
                <a16:creationId xmlns:a16="http://schemas.microsoft.com/office/drawing/2014/main" id="{76A15A1B-6016-4AD2-98CF-99D6C20C6521}"/>
              </a:ext>
            </a:extLst>
          </p:cNvPr>
          <p:cNvSpPr/>
          <p:nvPr/>
        </p:nvSpPr>
        <p:spPr>
          <a:xfrm>
            <a:off x="3364762" y="3152826"/>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7" name="Freeform: Shape 166">
            <a:extLst>
              <a:ext uri="{FF2B5EF4-FFF2-40B4-BE49-F238E27FC236}">
                <a16:creationId xmlns:a16="http://schemas.microsoft.com/office/drawing/2014/main" id="{72AF236D-99BB-607D-3C0A-11A330B7542D}"/>
              </a:ext>
            </a:extLst>
          </p:cNvPr>
          <p:cNvSpPr/>
          <p:nvPr/>
        </p:nvSpPr>
        <p:spPr>
          <a:xfrm>
            <a:off x="4109876" y="3045111"/>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59FEC500-8C40-1D7B-1B50-9384B6055404}"/>
              </a:ext>
            </a:extLst>
          </p:cNvPr>
          <p:cNvSpPr/>
          <p:nvPr/>
        </p:nvSpPr>
        <p:spPr>
          <a:xfrm>
            <a:off x="1854858" y="2700325"/>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60" name="Group 259">
            <a:extLst>
              <a:ext uri="{FF2B5EF4-FFF2-40B4-BE49-F238E27FC236}">
                <a16:creationId xmlns:a16="http://schemas.microsoft.com/office/drawing/2014/main" id="{6824DA5B-C49A-33E8-0559-74CDCBA4E36D}"/>
              </a:ext>
            </a:extLst>
          </p:cNvPr>
          <p:cNvGrpSpPr/>
          <p:nvPr/>
        </p:nvGrpSpPr>
        <p:grpSpPr>
          <a:xfrm>
            <a:off x="8598757" y="3104390"/>
            <a:ext cx="71933" cy="134276"/>
            <a:chOff x="3014662" y="1920875"/>
            <a:chExt cx="54000" cy="1718469"/>
          </a:xfrm>
        </p:grpSpPr>
        <p:cxnSp>
          <p:nvCxnSpPr>
            <p:cNvPr id="261" name="Straight Connector 260">
              <a:extLst>
                <a:ext uri="{FF2B5EF4-FFF2-40B4-BE49-F238E27FC236}">
                  <a16:creationId xmlns:a16="http://schemas.microsoft.com/office/drawing/2014/main" id="{D1B40316-8172-1BA4-7723-84B6112A759C}"/>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C8C78085-FC7A-EC67-0D89-BC6FE586757B}"/>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a:extLst>
                <a:ext uri="{FF2B5EF4-FFF2-40B4-BE49-F238E27FC236}">
                  <a16:creationId xmlns:a16="http://schemas.microsoft.com/office/drawing/2014/main" id="{25FD5F29-D92F-24B2-5765-8D6E6E70DCCE}"/>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4" name="Group 323">
            <a:extLst>
              <a:ext uri="{FF2B5EF4-FFF2-40B4-BE49-F238E27FC236}">
                <a16:creationId xmlns:a16="http://schemas.microsoft.com/office/drawing/2014/main" id="{0A270729-92F7-9872-B729-4B243A37ED5F}"/>
              </a:ext>
            </a:extLst>
          </p:cNvPr>
          <p:cNvGrpSpPr/>
          <p:nvPr/>
        </p:nvGrpSpPr>
        <p:grpSpPr>
          <a:xfrm>
            <a:off x="2643290" y="3171003"/>
            <a:ext cx="71933" cy="95911"/>
            <a:chOff x="3014662" y="1920875"/>
            <a:chExt cx="54000" cy="1718469"/>
          </a:xfrm>
        </p:grpSpPr>
        <p:cxnSp>
          <p:nvCxnSpPr>
            <p:cNvPr id="325" name="Straight Connector 324">
              <a:extLst>
                <a:ext uri="{FF2B5EF4-FFF2-40B4-BE49-F238E27FC236}">
                  <a16:creationId xmlns:a16="http://schemas.microsoft.com/office/drawing/2014/main" id="{99AEFE51-2B04-A79A-73BC-66AA783F9DC9}"/>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A51E5479-490F-B72C-AEBE-7BC8079F8BA9}"/>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73B5B973-7570-80FB-8F04-23B32E778488}"/>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13D3218D-3564-8FAE-CC5D-090977E61CAB}"/>
              </a:ext>
            </a:extLst>
          </p:cNvPr>
          <p:cNvGrpSpPr/>
          <p:nvPr/>
        </p:nvGrpSpPr>
        <p:grpSpPr>
          <a:xfrm>
            <a:off x="2643290" y="3243960"/>
            <a:ext cx="71933" cy="71933"/>
            <a:chOff x="3014662" y="1920875"/>
            <a:chExt cx="54000" cy="1718469"/>
          </a:xfrm>
        </p:grpSpPr>
        <p:cxnSp>
          <p:nvCxnSpPr>
            <p:cNvPr id="345" name="Straight Connector 344">
              <a:extLst>
                <a:ext uri="{FF2B5EF4-FFF2-40B4-BE49-F238E27FC236}">
                  <a16:creationId xmlns:a16="http://schemas.microsoft.com/office/drawing/2014/main" id="{7A3E411F-EAC8-A9BF-4EA2-2F918D5276A2}"/>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E53FB22A-7EEA-DAE7-E27C-F291481677F8}"/>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CCBDFB0A-2807-2B67-8661-6B1644B5BE2E}"/>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21" name="Group 520">
            <a:extLst>
              <a:ext uri="{FF2B5EF4-FFF2-40B4-BE49-F238E27FC236}">
                <a16:creationId xmlns:a16="http://schemas.microsoft.com/office/drawing/2014/main" id="{E844628F-1651-4897-68A2-5A79970B67BB}"/>
              </a:ext>
            </a:extLst>
          </p:cNvPr>
          <p:cNvGrpSpPr/>
          <p:nvPr/>
        </p:nvGrpSpPr>
        <p:grpSpPr>
          <a:xfrm>
            <a:off x="2879304" y="3269333"/>
            <a:ext cx="71933" cy="81525"/>
            <a:chOff x="3014662" y="1920875"/>
            <a:chExt cx="54000" cy="1718469"/>
          </a:xfrm>
        </p:grpSpPr>
        <p:cxnSp>
          <p:nvCxnSpPr>
            <p:cNvPr id="522" name="Straight Connector 521">
              <a:extLst>
                <a:ext uri="{FF2B5EF4-FFF2-40B4-BE49-F238E27FC236}">
                  <a16:creationId xmlns:a16="http://schemas.microsoft.com/office/drawing/2014/main" id="{686FE683-65F5-144E-5210-C64EB41905E8}"/>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3" name="Straight Connector 522">
              <a:extLst>
                <a:ext uri="{FF2B5EF4-FFF2-40B4-BE49-F238E27FC236}">
                  <a16:creationId xmlns:a16="http://schemas.microsoft.com/office/drawing/2014/main" id="{76045B4B-08EB-9069-3D6B-AF9B352C1A1C}"/>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4" name="Straight Connector 523">
              <a:extLst>
                <a:ext uri="{FF2B5EF4-FFF2-40B4-BE49-F238E27FC236}">
                  <a16:creationId xmlns:a16="http://schemas.microsoft.com/office/drawing/2014/main" id="{62862E1E-B8A9-FD4D-7AF3-A0EFE1AABA16}"/>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17" name="Group 516">
            <a:extLst>
              <a:ext uri="{FF2B5EF4-FFF2-40B4-BE49-F238E27FC236}">
                <a16:creationId xmlns:a16="http://schemas.microsoft.com/office/drawing/2014/main" id="{7E85E61B-BE98-7D1D-50BD-47FCC15D9EFD}"/>
              </a:ext>
            </a:extLst>
          </p:cNvPr>
          <p:cNvGrpSpPr/>
          <p:nvPr/>
        </p:nvGrpSpPr>
        <p:grpSpPr>
          <a:xfrm>
            <a:off x="3381547" y="3247129"/>
            <a:ext cx="71933" cy="81525"/>
            <a:chOff x="3014662" y="1920875"/>
            <a:chExt cx="54000" cy="1718469"/>
          </a:xfrm>
        </p:grpSpPr>
        <p:cxnSp>
          <p:nvCxnSpPr>
            <p:cNvPr id="518" name="Straight Connector 517">
              <a:extLst>
                <a:ext uri="{FF2B5EF4-FFF2-40B4-BE49-F238E27FC236}">
                  <a16:creationId xmlns:a16="http://schemas.microsoft.com/office/drawing/2014/main" id="{1F1B5AFC-5A9E-7E09-5583-9991E19B4F60}"/>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14CB3D9D-4873-BF22-1D55-1EA0C4F64660}"/>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B07048F6-3846-0CA9-FF65-FC5A3371B55A}"/>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52" name="Group 351">
            <a:extLst>
              <a:ext uri="{FF2B5EF4-FFF2-40B4-BE49-F238E27FC236}">
                <a16:creationId xmlns:a16="http://schemas.microsoft.com/office/drawing/2014/main" id="{AB11EBEB-9B20-002E-1780-6E4BAFE0BB8E}"/>
              </a:ext>
            </a:extLst>
          </p:cNvPr>
          <p:cNvGrpSpPr/>
          <p:nvPr/>
        </p:nvGrpSpPr>
        <p:grpSpPr>
          <a:xfrm>
            <a:off x="3381547" y="3224926"/>
            <a:ext cx="71933" cy="71933"/>
            <a:chOff x="3014662" y="1920875"/>
            <a:chExt cx="54000" cy="1718469"/>
          </a:xfrm>
        </p:grpSpPr>
        <p:cxnSp>
          <p:nvCxnSpPr>
            <p:cNvPr id="353" name="Straight Connector 352">
              <a:extLst>
                <a:ext uri="{FF2B5EF4-FFF2-40B4-BE49-F238E27FC236}">
                  <a16:creationId xmlns:a16="http://schemas.microsoft.com/office/drawing/2014/main" id="{1BE96AAA-0659-D31C-35B7-D4FD9E066AED}"/>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9F6E6A54-EDAC-9478-8970-25FC778F01AC}"/>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4EF912C8-8A34-3D84-95AA-B90B18C454E1}"/>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316" name="Group 315">
            <a:extLst>
              <a:ext uri="{FF2B5EF4-FFF2-40B4-BE49-F238E27FC236}">
                <a16:creationId xmlns:a16="http://schemas.microsoft.com/office/drawing/2014/main" id="{370EFC00-6CA9-0F38-06A5-21D194BA91C2}"/>
              </a:ext>
            </a:extLst>
          </p:cNvPr>
          <p:cNvGrpSpPr/>
          <p:nvPr/>
        </p:nvGrpSpPr>
        <p:grpSpPr>
          <a:xfrm>
            <a:off x="3381547" y="3136108"/>
            <a:ext cx="71933" cy="143867"/>
            <a:chOff x="3014662" y="1920875"/>
            <a:chExt cx="54000" cy="1718469"/>
          </a:xfrm>
        </p:grpSpPr>
        <p:cxnSp>
          <p:nvCxnSpPr>
            <p:cNvPr id="317" name="Straight Connector 316">
              <a:extLst>
                <a:ext uri="{FF2B5EF4-FFF2-40B4-BE49-F238E27FC236}">
                  <a16:creationId xmlns:a16="http://schemas.microsoft.com/office/drawing/2014/main" id="{9AD631A2-BAC9-D865-0256-3A1070B312CC}"/>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70E3C457-49FD-A619-8D3E-C6306D39C237}"/>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72A128D4-2D88-E4A3-2C7C-842C3D8037EF}"/>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60" name="Group 359">
            <a:extLst>
              <a:ext uri="{FF2B5EF4-FFF2-40B4-BE49-F238E27FC236}">
                <a16:creationId xmlns:a16="http://schemas.microsoft.com/office/drawing/2014/main" id="{CA280091-382C-B225-B913-3239F49976FB}"/>
              </a:ext>
            </a:extLst>
          </p:cNvPr>
          <p:cNvGrpSpPr/>
          <p:nvPr/>
        </p:nvGrpSpPr>
        <p:grpSpPr>
          <a:xfrm>
            <a:off x="4126661" y="3072670"/>
            <a:ext cx="71933" cy="95911"/>
            <a:chOff x="3014662" y="1920875"/>
            <a:chExt cx="54000" cy="1718469"/>
          </a:xfrm>
        </p:grpSpPr>
        <p:cxnSp>
          <p:nvCxnSpPr>
            <p:cNvPr id="361" name="Straight Connector 360">
              <a:extLst>
                <a:ext uri="{FF2B5EF4-FFF2-40B4-BE49-F238E27FC236}">
                  <a16:creationId xmlns:a16="http://schemas.microsoft.com/office/drawing/2014/main" id="{D369049C-8715-1069-5596-4B218F5917F1}"/>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29BC05D5-7B87-491E-C50E-A7934777AF62}"/>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44FE248D-464E-26EC-E39C-96CB2BB926CC}"/>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364" name="Group 363">
            <a:extLst>
              <a:ext uri="{FF2B5EF4-FFF2-40B4-BE49-F238E27FC236}">
                <a16:creationId xmlns:a16="http://schemas.microsoft.com/office/drawing/2014/main" id="{F4476E5A-9ED2-70E4-F25D-ED864F383492}"/>
              </a:ext>
            </a:extLst>
          </p:cNvPr>
          <p:cNvGrpSpPr/>
          <p:nvPr/>
        </p:nvGrpSpPr>
        <p:grpSpPr>
          <a:xfrm>
            <a:off x="4373951" y="3177348"/>
            <a:ext cx="71933" cy="95911"/>
            <a:chOff x="3014662" y="1920875"/>
            <a:chExt cx="54000" cy="1718469"/>
          </a:xfrm>
        </p:grpSpPr>
        <p:cxnSp>
          <p:nvCxnSpPr>
            <p:cNvPr id="365" name="Straight Connector 364">
              <a:extLst>
                <a:ext uri="{FF2B5EF4-FFF2-40B4-BE49-F238E27FC236}">
                  <a16:creationId xmlns:a16="http://schemas.microsoft.com/office/drawing/2014/main" id="{48918FC6-EC4B-DCFE-B13C-BD0848A15666}"/>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58766D86-FC46-7B73-5FDB-6F4934A09DD2}"/>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FD98A896-99B6-AACD-313F-E23FDDC68222}"/>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368" name="Group 367">
            <a:extLst>
              <a:ext uri="{FF2B5EF4-FFF2-40B4-BE49-F238E27FC236}">
                <a16:creationId xmlns:a16="http://schemas.microsoft.com/office/drawing/2014/main" id="{0CA8C587-8BBE-3A18-D18C-0A81ECBC6894}"/>
              </a:ext>
            </a:extLst>
          </p:cNvPr>
          <p:cNvGrpSpPr/>
          <p:nvPr/>
        </p:nvGrpSpPr>
        <p:grpSpPr>
          <a:xfrm>
            <a:off x="4874663" y="3199551"/>
            <a:ext cx="71933" cy="95911"/>
            <a:chOff x="3014662" y="1920875"/>
            <a:chExt cx="54000" cy="1718469"/>
          </a:xfrm>
        </p:grpSpPr>
        <p:cxnSp>
          <p:nvCxnSpPr>
            <p:cNvPr id="369" name="Straight Connector 368">
              <a:extLst>
                <a:ext uri="{FF2B5EF4-FFF2-40B4-BE49-F238E27FC236}">
                  <a16:creationId xmlns:a16="http://schemas.microsoft.com/office/drawing/2014/main" id="{06E8B0D6-D857-841A-6546-6353410546C8}"/>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CE3DA469-C5F8-81A8-4D43-273578A095F3}"/>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9E77897A-7218-FBAC-87CD-C556D3B0BCD8}"/>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F0F7F67-6B8C-BC46-7D09-2D43E9C7C503}"/>
              </a:ext>
            </a:extLst>
          </p:cNvPr>
          <p:cNvGrpSpPr/>
          <p:nvPr/>
        </p:nvGrpSpPr>
        <p:grpSpPr>
          <a:xfrm>
            <a:off x="5373287" y="3158313"/>
            <a:ext cx="71933" cy="95911"/>
            <a:chOff x="3014662" y="1920875"/>
            <a:chExt cx="54000" cy="1718469"/>
          </a:xfrm>
        </p:grpSpPr>
        <p:cxnSp>
          <p:nvCxnSpPr>
            <p:cNvPr id="297" name="Straight Connector 296">
              <a:extLst>
                <a:ext uri="{FF2B5EF4-FFF2-40B4-BE49-F238E27FC236}">
                  <a16:creationId xmlns:a16="http://schemas.microsoft.com/office/drawing/2014/main" id="{AA0AD7A1-ABBF-8EF0-D286-E9610673392A}"/>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a:extLst>
                <a:ext uri="{FF2B5EF4-FFF2-40B4-BE49-F238E27FC236}">
                  <a16:creationId xmlns:a16="http://schemas.microsoft.com/office/drawing/2014/main" id="{3B2551CD-7BEF-7FD3-891F-72B3C0278EC9}"/>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a:extLst>
                <a:ext uri="{FF2B5EF4-FFF2-40B4-BE49-F238E27FC236}">
                  <a16:creationId xmlns:a16="http://schemas.microsoft.com/office/drawing/2014/main" id="{992D8123-83E4-952D-44DA-DF5248B43E9F}"/>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86E1C721-CCCD-4C3C-C2FE-2F3CD761DAC5}"/>
              </a:ext>
            </a:extLst>
          </p:cNvPr>
          <p:cNvGrpSpPr/>
          <p:nvPr/>
        </p:nvGrpSpPr>
        <p:grpSpPr>
          <a:xfrm>
            <a:off x="5373287" y="3196381"/>
            <a:ext cx="71933" cy="95911"/>
            <a:chOff x="3014662" y="1920875"/>
            <a:chExt cx="54000" cy="1718469"/>
          </a:xfrm>
        </p:grpSpPr>
        <p:cxnSp>
          <p:nvCxnSpPr>
            <p:cNvPr id="373" name="Straight Connector 372">
              <a:extLst>
                <a:ext uri="{FF2B5EF4-FFF2-40B4-BE49-F238E27FC236}">
                  <a16:creationId xmlns:a16="http://schemas.microsoft.com/office/drawing/2014/main" id="{793EBC01-B3FB-990C-5832-988A52A1FFA6}"/>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04D607BC-66B4-9A7B-DA1F-0A75752F228D}"/>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EB1C9BC8-546C-6948-1315-3F7E64C80386}"/>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674CAB1-F2F1-B281-6143-351C7D582488}"/>
              </a:ext>
            </a:extLst>
          </p:cNvPr>
          <p:cNvGrpSpPr/>
          <p:nvPr/>
        </p:nvGrpSpPr>
        <p:grpSpPr>
          <a:xfrm>
            <a:off x="6360614" y="3171003"/>
            <a:ext cx="71933" cy="105502"/>
            <a:chOff x="3014662" y="1920875"/>
            <a:chExt cx="54000" cy="1718469"/>
          </a:xfrm>
        </p:grpSpPr>
        <p:cxnSp>
          <p:nvCxnSpPr>
            <p:cNvPr id="285" name="Straight Connector 284">
              <a:extLst>
                <a:ext uri="{FF2B5EF4-FFF2-40B4-BE49-F238E27FC236}">
                  <a16:creationId xmlns:a16="http://schemas.microsoft.com/office/drawing/2014/main" id="{20351170-D33A-80E3-579C-60610D785884}"/>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CD78639D-2770-ED71-703D-678E1C6B8DB5}"/>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a:extLst>
                <a:ext uri="{FF2B5EF4-FFF2-40B4-BE49-F238E27FC236}">
                  <a16:creationId xmlns:a16="http://schemas.microsoft.com/office/drawing/2014/main" id="{572360C6-D8F5-F6C2-9FAE-35CD23D59670}"/>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A248CD66-572D-EE1D-CAC7-8CC6CFBD2325}"/>
              </a:ext>
            </a:extLst>
          </p:cNvPr>
          <p:cNvGrpSpPr/>
          <p:nvPr/>
        </p:nvGrpSpPr>
        <p:grpSpPr>
          <a:xfrm>
            <a:off x="6360614" y="3212241"/>
            <a:ext cx="71933" cy="86320"/>
            <a:chOff x="3014662" y="1920875"/>
            <a:chExt cx="54000" cy="1718469"/>
          </a:xfrm>
        </p:grpSpPr>
        <p:cxnSp>
          <p:nvCxnSpPr>
            <p:cNvPr id="385" name="Straight Connector 384">
              <a:extLst>
                <a:ext uri="{FF2B5EF4-FFF2-40B4-BE49-F238E27FC236}">
                  <a16:creationId xmlns:a16="http://schemas.microsoft.com/office/drawing/2014/main" id="{5DC9C913-F3E3-35D0-E996-6EB02D705E55}"/>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86" name="Straight Connector 385">
              <a:extLst>
                <a:ext uri="{FF2B5EF4-FFF2-40B4-BE49-F238E27FC236}">
                  <a16:creationId xmlns:a16="http://schemas.microsoft.com/office/drawing/2014/main" id="{F9C5A680-23BC-B14F-64FA-6AB24F455174}"/>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08C6A24B-A979-78A2-3B0E-B9BE75FF6832}"/>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80" name="Group 279">
            <a:extLst>
              <a:ext uri="{FF2B5EF4-FFF2-40B4-BE49-F238E27FC236}">
                <a16:creationId xmlns:a16="http://schemas.microsoft.com/office/drawing/2014/main" id="{55FB6885-F620-787F-B260-01B91F976A4E}"/>
              </a:ext>
            </a:extLst>
          </p:cNvPr>
          <p:cNvGrpSpPr/>
          <p:nvPr/>
        </p:nvGrpSpPr>
        <p:grpSpPr>
          <a:xfrm>
            <a:off x="6854671" y="3117078"/>
            <a:ext cx="71933" cy="105502"/>
            <a:chOff x="3014662" y="1920875"/>
            <a:chExt cx="54000" cy="1718469"/>
          </a:xfrm>
        </p:grpSpPr>
        <p:cxnSp>
          <p:nvCxnSpPr>
            <p:cNvPr id="281" name="Straight Connector 280">
              <a:extLst>
                <a:ext uri="{FF2B5EF4-FFF2-40B4-BE49-F238E27FC236}">
                  <a16:creationId xmlns:a16="http://schemas.microsoft.com/office/drawing/2014/main" id="{C0513389-9087-822D-56BF-64BD1F70C243}"/>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2" name="Straight Connector 281">
              <a:extLst>
                <a:ext uri="{FF2B5EF4-FFF2-40B4-BE49-F238E27FC236}">
                  <a16:creationId xmlns:a16="http://schemas.microsoft.com/office/drawing/2014/main" id="{8E75A098-2437-C9E2-BEDF-0254B6004D30}"/>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a:extLst>
                <a:ext uri="{FF2B5EF4-FFF2-40B4-BE49-F238E27FC236}">
                  <a16:creationId xmlns:a16="http://schemas.microsoft.com/office/drawing/2014/main" id="{7C2C0C1A-90A3-1F3F-B245-542615327EC8}"/>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88" name="Group 387">
            <a:extLst>
              <a:ext uri="{FF2B5EF4-FFF2-40B4-BE49-F238E27FC236}">
                <a16:creationId xmlns:a16="http://schemas.microsoft.com/office/drawing/2014/main" id="{D5355541-BEE3-2B55-26B7-D53C430133B1}"/>
              </a:ext>
            </a:extLst>
          </p:cNvPr>
          <p:cNvGrpSpPr/>
          <p:nvPr/>
        </p:nvGrpSpPr>
        <p:grpSpPr>
          <a:xfrm>
            <a:off x="6854671" y="3212241"/>
            <a:ext cx="71933" cy="86320"/>
            <a:chOff x="3014662" y="1920875"/>
            <a:chExt cx="54000" cy="1718469"/>
          </a:xfrm>
        </p:grpSpPr>
        <p:cxnSp>
          <p:nvCxnSpPr>
            <p:cNvPr id="389" name="Straight Connector 388">
              <a:extLst>
                <a:ext uri="{FF2B5EF4-FFF2-40B4-BE49-F238E27FC236}">
                  <a16:creationId xmlns:a16="http://schemas.microsoft.com/office/drawing/2014/main" id="{5B9390B5-1475-6EA4-E317-A9512A8700C4}"/>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90" name="Straight Connector 389">
              <a:extLst>
                <a:ext uri="{FF2B5EF4-FFF2-40B4-BE49-F238E27FC236}">
                  <a16:creationId xmlns:a16="http://schemas.microsoft.com/office/drawing/2014/main" id="{D49E3E91-D4CE-F31A-947F-95E23C9AE7F7}"/>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91" name="Straight Connector 390">
              <a:extLst>
                <a:ext uri="{FF2B5EF4-FFF2-40B4-BE49-F238E27FC236}">
                  <a16:creationId xmlns:a16="http://schemas.microsoft.com/office/drawing/2014/main" id="{96A19B67-0260-104F-BFBE-9B7E018637D4}"/>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45089BF4-E485-441C-2EDD-BBCE77B20B31}"/>
              </a:ext>
            </a:extLst>
          </p:cNvPr>
          <p:cNvGrpSpPr/>
          <p:nvPr/>
        </p:nvGrpSpPr>
        <p:grpSpPr>
          <a:xfrm>
            <a:off x="7103823" y="3113907"/>
            <a:ext cx="71933" cy="105502"/>
            <a:chOff x="3014662" y="1920875"/>
            <a:chExt cx="54000" cy="1718469"/>
          </a:xfrm>
        </p:grpSpPr>
        <p:cxnSp>
          <p:nvCxnSpPr>
            <p:cNvPr id="277" name="Straight Connector 276">
              <a:extLst>
                <a:ext uri="{FF2B5EF4-FFF2-40B4-BE49-F238E27FC236}">
                  <a16:creationId xmlns:a16="http://schemas.microsoft.com/office/drawing/2014/main" id="{F9C8AA93-D9C6-E555-BBE6-685D9DBFB0B0}"/>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2487B72C-5238-7F1B-3C96-449802AE6283}"/>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D93550FB-33AB-21B6-EA84-4896C0FF0662}"/>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92" name="Group 391">
            <a:extLst>
              <a:ext uri="{FF2B5EF4-FFF2-40B4-BE49-F238E27FC236}">
                <a16:creationId xmlns:a16="http://schemas.microsoft.com/office/drawing/2014/main" id="{23A55E31-013C-C02D-343C-E4D4FD81839D}"/>
              </a:ext>
            </a:extLst>
          </p:cNvPr>
          <p:cNvGrpSpPr/>
          <p:nvPr/>
        </p:nvGrpSpPr>
        <p:grpSpPr>
          <a:xfrm>
            <a:off x="7103823" y="3209069"/>
            <a:ext cx="71933" cy="86320"/>
            <a:chOff x="3014662" y="1920875"/>
            <a:chExt cx="54000" cy="1718469"/>
          </a:xfrm>
        </p:grpSpPr>
        <p:cxnSp>
          <p:nvCxnSpPr>
            <p:cNvPr id="393" name="Straight Connector 392">
              <a:extLst>
                <a:ext uri="{FF2B5EF4-FFF2-40B4-BE49-F238E27FC236}">
                  <a16:creationId xmlns:a16="http://schemas.microsoft.com/office/drawing/2014/main" id="{6F73BECB-9779-07E2-8EC9-CA3F65E2F01D}"/>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43843A3C-6EEA-4245-6D24-974BEF217EA2}"/>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95" name="Straight Connector 394">
              <a:extLst>
                <a:ext uri="{FF2B5EF4-FFF2-40B4-BE49-F238E27FC236}">
                  <a16:creationId xmlns:a16="http://schemas.microsoft.com/office/drawing/2014/main" id="{B44F5D08-9E6A-F607-FC89-B94619EA1559}"/>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72" name="Group 271">
            <a:extLst>
              <a:ext uri="{FF2B5EF4-FFF2-40B4-BE49-F238E27FC236}">
                <a16:creationId xmlns:a16="http://schemas.microsoft.com/office/drawing/2014/main" id="{E3D12E72-A6E0-618B-5FAD-99E3590AD350}"/>
              </a:ext>
            </a:extLst>
          </p:cNvPr>
          <p:cNvGrpSpPr/>
          <p:nvPr/>
        </p:nvGrpSpPr>
        <p:grpSpPr>
          <a:xfrm>
            <a:off x="7354864" y="3145626"/>
            <a:ext cx="71933" cy="95911"/>
            <a:chOff x="3014662" y="1920875"/>
            <a:chExt cx="54000" cy="1718469"/>
          </a:xfrm>
        </p:grpSpPr>
        <p:cxnSp>
          <p:nvCxnSpPr>
            <p:cNvPr id="273" name="Straight Connector 272">
              <a:extLst>
                <a:ext uri="{FF2B5EF4-FFF2-40B4-BE49-F238E27FC236}">
                  <a16:creationId xmlns:a16="http://schemas.microsoft.com/office/drawing/2014/main" id="{1F18FFE8-CF29-5A61-298B-48B9E4697B9A}"/>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4" name="Straight Connector 273">
              <a:extLst>
                <a:ext uri="{FF2B5EF4-FFF2-40B4-BE49-F238E27FC236}">
                  <a16:creationId xmlns:a16="http://schemas.microsoft.com/office/drawing/2014/main" id="{B2C94673-6B2D-034D-8782-3B1504F47ACA}"/>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5" name="Straight Connector 274">
              <a:extLst>
                <a:ext uri="{FF2B5EF4-FFF2-40B4-BE49-F238E27FC236}">
                  <a16:creationId xmlns:a16="http://schemas.microsoft.com/office/drawing/2014/main" id="{8FA9F796-0D03-191A-2B75-DB3921E99D99}"/>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8930741D-141E-3B03-0C86-CE62EA0B8C80}"/>
              </a:ext>
            </a:extLst>
          </p:cNvPr>
          <p:cNvGrpSpPr/>
          <p:nvPr/>
        </p:nvGrpSpPr>
        <p:grpSpPr>
          <a:xfrm>
            <a:off x="7354864" y="3228100"/>
            <a:ext cx="71933" cy="81525"/>
            <a:chOff x="3014662" y="1920875"/>
            <a:chExt cx="54000" cy="1718469"/>
          </a:xfrm>
        </p:grpSpPr>
        <p:cxnSp>
          <p:nvCxnSpPr>
            <p:cNvPr id="397" name="Straight Connector 396">
              <a:extLst>
                <a:ext uri="{FF2B5EF4-FFF2-40B4-BE49-F238E27FC236}">
                  <a16:creationId xmlns:a16="http://schemas.microsoft.com/office/drawing/2014/main" id="{33580532-6291-DDEF-CECF-B544BFBD2C0A}"/>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82AA2AD0-4C5C-3875-CAF0-FFFA8377F44C}"/>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FABDCD95-580B-2F5E-67D4-E15A640CE3C5}"/>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68" name="Group 267">
            <a:extLst>
              <a:ext uri="{FF2B5EF4-FFF2-40B4-BE49-F238E27FC236}">
                <a16:creationId xmlns:a16="http://schemas.microsoft.com/office/drawing/2014/main" id="{5C006D0E-37DA-866E-CD26-53907A46FF87}"/>
              </a:ext>
            </a:extLst>
          </p:cNvPr>
          <p:cNvGrpSpPr/>
          <p:nvPr/>
        </p:nvGrpSpPr>
        <p:grpSpPr>
          <a:xfrm>
            <a:off x="7847653" y="2990196"/>
            <a:ext cx="71933" cy="206209"/>
            <a:chOff x="3014662" y="1920875"/>
            <a:chExt cx="54000" cy="1718469"/>
          </a:xfrm>
        </p:grpSpPr>
        <p:cxnSp>
          <p:nvCxnSpPr>
            <p:cNvPr id="269" name="Straight Connector 268">
              <a:extLst>
                <a:ext uri="{FF2B5EF4-FFF2-40B4-BE49-F238E27FC236}">
                  <a16:creationId xmlns:a16="http://schemas.microsoft.com/office/drawing/2014/main" id="{1B283140-98DB-4A4D-D407-12626C2C547A}"/>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B6E6BC59-08BA-9FFC-FD94-5E366D04FA1A}"/>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63992D8-07C3-CB30-4F44-7EA5ED212210}"/>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00" name="Group 399">
            <a:extLst>
              <a:ext uri="{FF2B5EF4-FFF2-40B4-BE49-F238E27FC236}">
                <a16:creationId xmlns:a16="http://schemas.microsoft.com/office/drawing/2014/main" id="{83F4606B-C602-E7AB-FEC9-01FAE2D87D41}"/>
              </a:ext>
            </a:extLst>
          </p:cNvPr>
          <p:cNvGrpSpPr/>
          <p:nvPr/>
        </p:nvGrpSpPr>
        <p:grpSpPr>
          <a:xfrm>
            <a:off x="7847653" y="3110735"/>
            <a:ext cx="71933" cy="129480"/>
            <a:chOff x="3014662" y="1920875"/>
            <a:chExt cx="54000" cy="1718469"/>
          </a:xfrm>
        </p:grpSpPr>
        <p:cxnSp>
          <p:nvCxnSpPr>
            <p:cNvPr id="401" name="Straight Connector 400">
              <a:extLst>
                <a:ext uri="{FF2B5EF4-FFF2-40B4-BE49-F238E27FC236}">
                  <a16:creationId xmlns:a16="http://schemas.microsoft.com/office/drawing/2014/main" id="{A7921D47-87CA-5D80-F063-DCCED09FF87D}"/>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4D5BA0E8-DF73-7D06-D56A-0598DF594388}"/>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DF7164A8-166A-4E81-542A-BB21D45237C5}"/>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64" name="Group 263">
            <a:extLst>
              <a:ext uri="{FF2B5EF4-FFF2-40B4-BE49-F238E27FC236}">
                <a16:creationId xmlns:a16="http://schemas.microsoft.com/office/drawing/2014/main" id="{158F4D0A-5FC5-0E32-995A-2EF1EAA2BBC6}"/>
              </a:ext>
            </a:extLst>
          </p:cNvPr>
          <p:cNvGrpSpPr/>
          <p:nvPr/>
        </p:nvGrpSpPr>
        <p:grpSpPr>
          <a:xfrm>
            <a:off x="8347248" y="2825248"/>
            <a:ext cx="71933" cy="254165"/>
            <a:chOff x="3014662" y="1920875"/>
            <a:chExt cx="54000" cy="1718469"/>
          </a:xfrm>
        </p:grpSpPr>
        <p:cxnSp>
          <p:nvCxnSpPr>
            <p:cNvPr id="265" name="Straight Connector 264">
              <a:extLst>
                <a:ext uri="{FF2B5EF4-FFF2-40B4-BE49-F238E27FC236}">
                  <a16:creationId xmlns:a16="http://schemas.microsoft.com/office/drawing/2014/main" id="{35930C9B-D274-B077-85B5-5B4130167A7C}"/>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DE28EF9C-3E69-517F-FE5E-BB711D701E2D}"/>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a:extLst>
                <a:ext uri="{FF2B5EF4-FFF2-40B4-BE49-F238E27FC236}">
                  <a16:creationId xmlns:a16="http://schemas.microsoft.com/office/drawing/2014/main" id="{A9A893F6-5932-CB57-528F-CB1DA109453C}"/>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04" name="Group 403">
            <a:extLst>
              <a:ext uri="{FF2B5EF4-FFF2-40B4-BE49-F238E27FC236}">
                <a16:creationId xmlns:a16="http://schemas.microsoft.com/office/drawing/2014/main" id="{D4FF678A-9925-A8B4-C876-5227F338DEFA}"/>
              </a:ext>
            </a:extLst>
          </p:cNvPr>
          <p:cNvGrpSpPr/>
          <p:nvPr/>
        </p:nvGrpSpPr>
        <p:grpSpPr>
          <a:xfrm>
            <a:off x="8347248" y="3002885"/>
            <a:ext cx="71933" cy="182231"/>
            <a:chOff x="3014662" y="1920875"/>
            <a:chExt cx="54000" cy="1718469"/>
          </a:xfrm>
        </p:grpSpPr>
        <p:cxnSp>
          <p:nvCxnSpPr>
            <p:cNvPr id="405" name="Straight Connector 404">
              <a:extLst>
                <a:ext uri="{FF2B5EF4-FFF2-40B4-BE49-F238E27FC236}">
                  <a16:creationId xmlns:a16="http://schemas.microsoft.com/office/drawing/2014/main" id="{66229D0B-03B6-C337-B759-B9A8969A4571}"/>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366D4DE-3EC4-B450-C305-343D4DA0AB55}"/>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A7E0C5D0-DD82-4CA2-F9A2-7F4564B6340D}"/>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sp>
        <p:nvSpPr>
          <p:cNvPr id="192" name="Freeform: Shape 191">
            <a:extLst>
              <a:ext uri="{FF2B5EF4-FFF2-40B4-BE49-F238E27FC236}">
                <a16:creationId xmlns:a16="http://schemas.microsoft.com/office/drawing/2014/main" id="{145AA31C-DBC4-687E-525D-E7D1F86071EC}"/>
              </a:ext>
            </a:extLst>
          </p:cNvPr>
          <p:cNvSpPr/>
          <p:nvPr/>
        </p:nvSpPr>
        <p:spPr>
          <a:xfrm>
            <a:off x="8581014" y="3165921"/>
            <a:ext cx="105502" cy="105502"/>
          </a:xfrm>
          <a:custGeom>
            <a:avLst/>
            <a:gdLst>
              <a:gd name="connsiteX0" fmla="*/ 32758 w 65466"/>
              <a:gd name="connsiteY0" fmla="*/ 0 h 66343"/>
              <a:gd name="connsiteX1" fmla="*/ 65466 w 65466"/>
              <a:gd name="connsiteY1" fmla="*/ 66344 h 66343"/>
              <a:gd name="connsiteX2" fmla="*/ 0 w 65466"/>
              <a:gd name="connsiteY2" fmla="*/ 66344 h 66343"/>
              <a:gd name="connsiteX3" fmla="*/ 32758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8" y="0"/>
                </a:moveTo>
                <a:lnTo>
                  <a:pt x="65466" y="66344"/>
                </a:lnTo>
                <a:lnTo>
                  <a:pt x="0" y="66344"/>
                </a:lnTo>
                <a:lnTo>
                  <a:pt x="32758"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408" name="Group 407">
            <a:extLst>
              <a:ext uri="{FF2B5EF4-FFF2-40B4-BE49-F238E27FC236}">
                <a16:creationId xmlns:a16="http://schemas.microsoft.com/office/drawing/2014/main" id="{6DD5DEDF-E042-171B-6E48-808491BC47DB}"/>
              </a:ext>
            </a:extLst>
          </p:cNvPr>
          <p:cNvGrpSpPr/>
          <p:nvPr/>
        </p:nvGrpSpPr>
        <p:grpSpPr>
          <a:xfrm>
            <a:off x="8608275" y="3177348"/>
            <a:ext cx="71933" cy="105502"/>
            <a:chOff x="3014662" y="1920875"/>
            <a:chExt cx="54000" cy="1718469"/>
          </a:xfrm>
        </p:grpSpPr>
        <p:cxnSp>
          <p:nvCxnSpPr>
            <p:cNvPr id="409" name="Straight Connector 408">
              <a:extLst>
                <a:ext uri="{FF2B5EF4-FFF2-40B4-BE49-F238E27FC236}">
                  <a16:creationId xmlns:a16="http://schemas.microsoft.com/office/drawing/2014/main" id="{DB404EC1-52F0-2092-2E7E-A9B9AD18543B}"/>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10" name="Straight Connector 409">
              <a:extLst>
                <a:ext uri="{FF2B5EF4-FFF2-40B4-BE49-F238E27FC236}">
                  <a16:creationId xmlns:a16="http://schemas.microsoft.com/office/drawing/2014/main" id="{1E968436-83FA-711C-137E-3B39FBDEC68E}"/>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71381F00-A277-E12E-24E8-96FA126F4B32}"/>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56" name="Group 255">
            <a:extLst>
              <a:ext uri="{FF2B5EF4-FFF2-40B4-BE49-F238E27FC236}">
                <a16:creationId xmlns:a16="http://schemas.microsoft.com/office/drawing/2014/main" id="{DF326B3E-9EB8-2D8F-13CE-B8894D2940EB}"/>
              </a:ext>
            </a:extLst>
          </p:cNvPr>
          <p:cNvGrpSpPr/>
          <p:nvPr/>
        </p:nvGrpSpPr>
        <p:grpSpPr>
          <a:xfrm>
            <a:off x="8840575" y="2964819"/>
            <a:ext cx="71933" cy="211005"/>
            <a:chOff x="3014662" y="1920875"/>
            <a:chExt cx="54000" cy="1718469"/>
          </a:xfrm>
        </p:grpSpPr>
        <p:cxnSp>
          <p:nvCxnSpPr>
            <p:cNvPr id="257" name="Straight Connector 256">
              <a:extLst>
                <a:ext uri="{FF2B5EF4-FFF2-40B4-BE49-F238E27FC236}">
                  <a16:creationId xmlns:a16="http://schemas.microsoft.com/office/drawing/2014/main" id="{833F35DC-162F-FFCC-A54E-2D9843650FD8}"/>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3F7DE99D-9199-BE78-07AF-9EFBC10561E9}"/>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C8032F97-F26E-65DD-FA2E-D691BA4E5225}"/>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12" name="Group 411">
            <a:extLst>
              <a:ext uri="{FF2B5EF4-FFF2-40B4-BE49-F238E27FC236}">
                <a16:creationId xmlns:a16="http://schemas.microsoft.com/office/drawing/2014/main" id="{3DD49E6F-9D02-D462-62CB-0C364730B4DD}"/>
              </a:ext>
            </a:extLst>
          </p:cNvPr>
          <p:cNvGrpSpPr/>
          <p:nvPr/>
        </p:nvGrpSpPr>
        <p:grpSpPr>
          <a:xfrm>
            <a:off x="8840575" y="3047293"/>
            <a:ext cx="71933" cy="129480"/>
            <a:chOff x="3014662" y="1920875"/>
            <a:chExt cx="54000" cy="1718469"/>
          </a:xfrm>
        </p:grpSpPr>
        <p:cxnSp>
          <p:nvCxnSpPr>
            <p:cNvPr id="413" name="Straight Connector 412">
              <a:extLst>
                <a:ext uri="{FF2B5EF4-FFF2-40B4-BE49-F238E27FC236}">
                  <a16:creationId xmlns:a16="http://schemas.microsoft.com/office/drawing/2014/main" id="{9BB5D710-114F-3DFB-479D-BCAC794D9F0F}"/>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1923FAAE-5F5D-602D-74C7-C752DBEBC684}"/>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15" name="Straight Connector 414">
              <a:extLst>
                <a:ext uri="{FF2B5EF4-FFF2-40B4-BE49-F238E27FC236}">
                  <a16:creationId xmlns:a16="http://schemas.microsoft.com/office/drawing/2014/main" id="{541E315E-8A88-6782-FB83-71798017E028}"/>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52" name="Group 251">
            <a:extLst>
              <a:ext uri="{FF2B5EF4-FFF2-40B4-BE49-F238E27FC236}">
                <a16:creationId xmlns:a16="http://schemas.microsoft.com/office/drawing/2014/main" id="{39202975-6BC7-936D-9ED6-AC0C965B1A06}"/>
              </a:ext>
            </a:extLst>
          </p:cNvPr>
          <p:cNvGrpSpPr/>
          <p:nvPr/>
        </p:nvGrpSpPr>
        <p:grpSpPr>
          <a:xfrm>
            <a:off x="9346104" y="2803044"/>
            <a:ext cx="71933" cy="354871"/>
            <a:chOff x="3014662" y="1920875"/>
            <a:chExt cx="54000" cy="1718469"/>
          </a:xfrm>
        </p:grpSpPr>
        <p:cxnSp>
          <p:nvCxnSpPr>
            <p:cNvPr id="253" name="Straight Connector 252">
              <a:extLst>
                <a:ext uri="{FF2B5EF4-FFF2-40B4-BE49-F238E27FC236}">
                  <a16:creationId xmlns:a16="http://schemas.microsoft.com/office/drawing/2014/main" id="{A7591B1C-69D1-9CDD-AFD3-6C9E47A3DC53}"/>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B12E74B3-5988-C419-62E1-C613E4B2B3D2}"/>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CA47D1F5-FA06-D0F0-B640-1C7AA3C9EBF3}"/>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16" name="Group 415">
            <a:extLst>
              <a:ext uri="{FF2B5EF4-FFF2-40B4-BE49-F238E27FC236}">
                <a16:creationId xmlns:a16="http://schemas.microsoft.com/office/drawing/2014/main" id="{1458FD14-6E13-CA3B-AEE7-59370BF847B7}"/>
              </a:ext>
            </a:extLst>
          </p:cNvPr>
          <p:cNvGrpSpPr/>
          <p:nvPr/>
        </p:nvGrpSpPr>
        <p:grpSpPr>
          <a:xfrm>
            <a:off x="9346104" y="3012400"/>
            <a:ext cx="71933" cy="230187"/>
            <a:chOff x="3014662" y="1920875"/>
            <a:chExt cx="54000" cy="1718469"/>
          </a:xfrm>
        </p:grpSpPr>
        <p:cxnSp>
          <p:nvCxnSpPr>
            <p:cNvPr id="417" name="Straight Connector 416">
              <a:extLst>
                <a:ext uri="{FF2B5EF4-FFF2-40B4-BE49-F238E27FC236}">
                  <a16:creationId xmlns:a16="http://schemas.microsoft.com/office/drawing/2014/main" id="{10B42E6D-A373-6535-FEA9-83794B5F642D}"/>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550EF2A6-EC9C-2D34-F3B7-A9491FBA58AD}"/>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D5CAFAEC-8ED7-3D4F-3AD0-CD8C8A0D617D}"/>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0" name="Group 239">
            <a:extLst>
              <a:ext uri="{FF2B5EF4-FFF2-40B4-BE49-F238E27FC236}">
                <a16:creationId xmlns:a16="http://schemas.microsoft.com/office/drawing/2014/main" id="{8096D035-95C0-6113-F607-19924CC0F800}"/>
              </a:ext>
            </a:extLst>
          </p:cNvPr>
          <p:cNvGrpSpPr/>
          <p:nvPr/>
        </p:nvGrpSpPr>
        <p:grpSpPr>
          <a:xfrm>
            <a:off x="10326991" y="2619066"/>
            <a:ext cx="71933" cy="623423"/>
            <a:chOff x="3014662" y="1920875"/>
            <a:chExt cx="54000" cy="1718469"/>
          </a:xfrm>
        </p:grpSpPr>
        <p:cxnSp>
          <p:nvCxnSpPr>
            <p:cNvPr id="241" name="Straight Connector 240">
              <a:extLst>
                <a:ext uri="{FF2B5EF4-FFF2-40B4-BE49-F238E27FC236}">
                  <a16:creationId xmlns:a16="http://schemas.microsoft.com/office/drawing/2014/main" id="{3D3E836C-7F28-768E-A599-3A5F73932544}"/>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7E1C2835-FC02-757B-6100-B1EA212CE3B0}"/>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7D901B36-FB09-22A5-D204-2B59EA05CBA0}"/>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44" name="Group 243">
            <a:extLst>
              <a:ext uri="{FF2B5EF4-FFF2-40B4-BE49-F238E27FC236}">
                <a16:creationId xmlns:a16="http://schemas.microsoft.com/office/drawing/2014/main" id="{943038AB-7B6C-7C13-5906-4D8D7033682F}"/>
              </a:ext>
            </a:extLst>
          </p:cNvPr>
          <p:cNvGrpSpPr/>
          <p:nvPr/>
        </p:nvGrpSpPr>
        <p:grpSpPr>
          <a:xfrm>
            <a:off x="10072631" y="2603204"/>
            <a:ext cx="71933" cy="656992"/>
            <a:chOff x="3014662" y="1920875"/>
            <a:chExt cx="54000" cy="1718469"/>
          </a:xfrm>
        </p:grpSpPr>
        <p:cxnSp>
          <p:nvCxnSpPr>
            <p:cNvPr id="245" name="Straight Connector 244">
              <a:extLst>
                <a:ext uri="{FF2B5EF4-FFF2-40B4-BE49-F238E27FC236}">
                  <a16:creationId xmlns:a16="http://schemas.microsoft.com/office/drawing/2014/main" id="{DB25C8AD-A033-9DD4-394C-A792223DFB28}"/>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E2843E29-0FFA-2863-AB73-A64F6A7ECB76}"/>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DFD7745B-810F-B72E-2597-065D0C26321D}"/>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48" name="Group 247">
            <a:extLst>
              <a:ext uri="{FF2B5EF4-FFF2-40B4-BE49-F238E27FC236}">
                <a16:creationId xmlns:a16="http://schemas.microsoft.com/office/drawing/2014/main" id="{04617EC5-B002-4581-45FD-1F0C2EBD2F24}"/>
              </a:ext>
            </a:extLst>
          </p:cNvPr>
          <p:cNvGrpSpPr/>
          <p:nvPr/>
        </p:nvGrpSpPr>
        <p:grpSpPr>
          <a:xfrm>
            <a:off x="9831665" y="2764979"/>
            <a:ext cx="71933" cy="498738"/>
            <a:chOff x="3014662" y="1920875"/>
            <a:chExt cx="54000" cy="1718469"/>
          </a:xfrm>
        </p:grpSpPr>
        <p:cxnSp>
          <p:nvCxnSpPr>
            <p:cNvPr id="249" name="Straight Connector 248">
              <a:extLst>
                <a:ext uri="{FF2B5EF4-FFF2-40B4-BE49-F238E27FC236}">
                  <a16:creationId xmlns:a16="http://schemas.microsoft.com/office/drawing/2014/main" id="{5B56B34D-D34F-A580-7756-87EDA9FD1220}"/>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AEE3013E-EA67-C4D1-FAD9-3C99FDC4E754}"/>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95300FA7-081F-DE64-7075-13C17EB809D8}"/>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20" name="Group 419">
            <a:extLst>
              <a:ext uri="{FF2B5EF4-FFF2-40B4-BE49-F238E27FC236}">
                <a16:creationId xmlns:a16="http://schemas.microsoft.com/office/drawing/2014/main" id="{C53E6609-275C-BAB1-1584-BBCC65CD88A7}"/>
              </a:ext>
            </a:extLst>
          </p:cNvPr>
          <p:cNvGrpSpPr/>
          <p:nvPr/>
        </p:nvGrpSpPr>
        <p:grpSpPr>
          <a:xfrm>
            <a:off x="9831665" y="2961647"/>
            <a:ext cx="71933" cy="326098"/>
            <a:chOff x="3014662" y="1920875"/>
            <a:chExt cx="54000" cy="1718469"/>
          </a:xfrm>
        </p:grpSpPr>
        <p:cxnSp>
          <p:nvCxnSpPr>
            <p:cNvPr id="421" name="Straight Connector 420">
              <a:extLst>
                <a:ext uri="{FF2B5EF4-FFF2-40B4-BE49-F238E27FC236}">
                  <a16:creationId xmlns:a16="http://schemas.microsoft.com/office/drawing/2014/main" id="{3F7BADFE-29AC-36C9-3D20-B1267ED4B626}"/>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6DEA06D6-C55F-1E9E-E720-5CB3C91A95FB}"/>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D9FA3A16-3275-40BE-F262-F9EFE9259875}"/>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424" name="Group 423">
            <a:extLst>
              <a:ext uri="{FF2B5EF4-FFF2-40B4-BE49-F238E27FC236}">
                <a16:creationId xmlns:a16="http://schemas.microsoft.com/office/drawing/2014/main" id="{07D9AD7C-33CF-F24B-2144-435371E01A59}"/>
              </a:ext>
            </a:extLst>
          </p:cNvPr>
          <p:cNvGrpSpPr/>
          <p:nvPr/>
        </p:nvGrpSpPr>
        <p:grpSpPr>
          <a:xfrm>
            <a:off x="10072631" y="2834765"/>
            <a:ext cx="71933" cy="441191"/>
            <a:chOff x="3014662" y="1920875"/>
            <a:chExt cx="54000" cy="1718469"/>
          </a:xfrm>
        </p:grpSpPr>
        <p:cxnSp>
          <p:nvCxnSpPr>
            <p:cNvPr id="425" name="Straight Connector 424">
              <a:extLst>
                <a:ext uri="{FF2B5EF4-FFF2-40B4-BE49-F238E27FC236}">
                  <a16:creationId xmlns:a16="http://schemas.microsoft.com/office/drawing/2014/main" id="{F2FDD61A-3E21-A5E8-5369-767ECDBB3580}"/>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45562B95-817D-2FA3-FB89-7202B76AEE76}"/>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27" name="Straight Connector 426">
              <a:extLst>
                <a:ext uri="{FF2B5EF4-FFF2-40B4-BE49-F238E27FC236}">
                  <a16:creationId xmlns:a16="http://schemas.microsoft.com/office/drawing/2014/main" id="{57679B28-C807-DD71-37BF-0BF6FEEAD404}"/>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428" name="Group 427">
            <a:extLst>
              <a:ext uri="{FF2B5EF4-FFF2-40B4-BE49-F238E27FC236}">
                <a16:creationId xmlns:a16="http://schemas.microsoft.com/office/drawing/2014/main" id="{5382E2CF-5F4C-6B4A-5FDD-1EE20FE37BE5}"/>
              </a:ext>
            </a:extLst>
          </p:cNvPr>
          <p:cNvGrpSpPr/>
          <p:nvPr/>
        </p:nvGrpSpPr>
        <p:grpSpPr>
          <a:xfrm>
            <a:off x="10326991" y="2828422"/>
            <a:ext cx="71933" cy="441191"/>
            <a:chOff x="3014662" y="1920875"/>
            <a:chExt cx="54000" cy="1718469"/>
          </a:xfrm>
        </p:grpSpPr>
        <p:cxnSp>
          <p:nvCxnSpPr>
            <p:cNvPr id="429" name="Straight Connector 428">
              <a:extLst>
                <a:ext uri="{FF2B5EF4-FFF2-40B4-BE49-F238E27FC236}">
                  <a16:creationId xmlns:a16="http://schemas.microsoft.com/office/drawing/2014/main" id="{936C676B-35B8-2540-CAE8-35FABE3E9220}"/>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56480589-7472-84DE-2AB4-CC768C5963B7}"/>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21CB6153-7C9A-6B50-7C1F-4E82C755E404}"/>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36" name="Group 235">
            <a:extLst>
              <a:ext uri="{FF2B5EF4-FFF2-40B4-BE49-F238E27FC236}">
                <a16:creationId xmlns:a16="http://schemas.microsoft.com/office/drawing/2014/main" id="{9E9F69B7-D79C-52EB-F6D3-51EEE4B93BB7}"/>
              </a:ext>
            </a:extLst>
          </p:cNvPr>
          <p:cNvGrpSpPr/>
          <p:nvPr/>
        </p:nvGrpSpPr>
        <p:grpSpPr>
          <a:xfrm>
            <a:off x="10820880" y="2723744"/>
            <a:ext cx="71933" cy="517920"/>
            <a:chOff x="3014662" y="1920875"/>
            <a:chExt cx="54000" cy="1718469"/>
          </a:xfrm>
        </p:grpSpPr>
        <p:cxnSp>
          <p:nvCxnSpPr>
            <p:cNvPr id="237" name="Straight Connector 236">
              <a:extLst>
                <a:ext uri="{FF2B5EF4-FFF2-40B4-BE49-F238E27FC236}">
                  <a16:creationId xmlns:a16="http://schemas.microsoft.com/office/drawing/2014/main" id="{518AEF98-E232-1BC3-1CC8-874A6E6D05E7}"/>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1AC849F8-D8AE-63A9-1186-C6AD61785E2F}"/>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D9EF88E-FA5B-5F1F-BA7F-C7F1AD31AB7F}"/>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32" name="Group 431">
            <a:extLst>
              <a:ext uri="{FF2B5EF4-FFF2-40B4-BE49-F238E27FC236}">
                <a16:creationId xmlns:a16="http://schemas.microsoft.com/office/drawing/2014/main" id="{89965EE2-C65B-C3EA-8981-9C6FB0E30A39}"/>
              </a:ext>
            </a:extLst>
          </p:cNvPr>
          <p:cNvGrpSpPr/>
          <p:nvPr/>
        </p:nvGrpSpPr>
        <p:grpSpPr>
          <a:xfrm>
            <a:off x="10820880" y="2872830"/>
            <a:ext cx="71933" cy="335689"/>
            <a:chOff x="3014662" y="1920875"/>
            <a:chExt cx="54000" cy="1718469"/>
          </a:xfrm>
        </p:grpSpPr>
        <p:cxnSp>
          <p:nvCxnSpPr>
            <p:cNvPr id="433" name="Straight Connector 432">
              <a:extLst>
                <a:ext uri="{FF2B5EF4-FFF2-40B4-BE49-F238E27FC236}">
                  <a16:creationId xmlns:a16="http://schemas.microsoft.com/office/drawing/2014/main" id="{8D3CB557-D60E-C845-CA88-04C94E9CD742}"/>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34" name="Straight Connector 433">
              <a:extLst>
                <a:ext uri="{FF2B5EF4-FFF2-40B4-BE49-F238E27FC236}">
                  <a16:creationId xmlns:a16="http://schemas.microsoft.com/office/drawing/2014/main" id="{672B961F-80E1-12F2-1B48-2295710A0685}"/>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35" name="Straight Connector 434">
              <a:extLst>
                <a:ext uri="{FF2B5EF4-FFF2-40B4-BE49-F238E27FC236}">
                  <a16:creationId xmlns:a16="http://schemas.microsoft.com/office/drawing/2014/main" id="{66570CA8-76C0-8290-4468-CED57E83144B}"/>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332" name="Group 331">
            <a:extLst>
              <a:ext uri="{FF2B5EF4-FFF2-40B4-BE49-F238E27FC236}">
                <a16:creationId xmlns:a16="http://schemas.microsoft.com/office/drawing/2014/main" id="{C18D875E-C695-6DD8-D370-60D69F81B537}"/>
              </a:ext>
            </a:extLst>
          </p:cNvPr>
          <p:cNvGrpSpPr/>
          <p:nvPr/>
        </p:nvGrpSpPr>
        <p:grpSpPr>
          <a:xfrm>
            <a:off x="1871642" y="2701536"/>
            <a:ext cx="71933" cy="95911"/>
            <a:chOff x="3014662" y="1920875"/>
            <a:chExt cx="54000" cy="1718469"/>
          </a:xfrm>
        </p:grpSpPr>
        <p:cxnSp>
          <p:nvCxnSpPr>
            <p:cNvPr id="333" name="Straight Connector 332">
              <a:extLst>
                <a:ext uri="{FF2B5EF4-FFF2-40B4-BE49-F238E27FC236}">
                  <a16:creationId xmlns:a16="http://schemas.microsoft.com/office/drawing/2014/main" id="{CDF45FD6-3665-9CD9-8BA3-BC7EAE670AC6}"/>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1DD99310-8C17-8735-C131-AD2A99BA3B4F}"/>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BF224283-F2E9-8337-78EB-344D2E12BD2F}"/>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36" name="Group 335">
            <a:extLst>
              <a:ext uri="{FF2B5EF4-FFF2-40B4-BE49-F238E27FC236}">
                <a16:creationId xmlns:a16="http://schemas.microsoft.com/office/drawing/2014/main" id="{6D9261A0-6014-0B98-69CB-65180969DCDD}"/>
              </a:ext>
            </a:extLst>
          </p:cNvPr>
          <p:cNvGrpSpPr/>
          <p:nvPr/>
        </p:nvGrpSpPr>
        <p:grpSpPr>
          <a:xfrm>
            <a:off x="1871642" y="2736429"/>
            <a:ext cx="71933" cy="71933"/>
            <a:chOff x="3014662" y="1920875"/>
            <a:chExt cx="54000" cy="1718469"/>
          </a:xfrm>
        </p:grpSpPr>
        <p:cxnSp>
          <p:nvCxnSpPr>
            <p:cNvPr id="337" name="Straight Connector 336">
              <a:extLst>
                <a:ext uri="{FF2B5EF4-FFF2-40B4-BE49-F238E27FC236}">
                  <a16:creationId xmlns:a16="http://schemas.microsoft.com/office/drawing/2014/main" id="{172E5FFC-6D13-0FDA-4FB6-D20394E5D47B}"/>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F614488F-170D-B302-066A-2EBB7EEB01D2}"/>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A1C81748-3808-6A7C-E0AF-90BABB169119}"/>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A5DA9A8E-76C7-87A5-D9C2-D248B5017178}"/>
              </a:ext>
            </a:extLst>
          </p:cNvPr>
          <p:cNvGrpSpPr/>
          <p:nvPr/>
        </p:nvGrpSpPr>
        <p:grpSpPr>
          <a:xfrm>
            <a:off x="3880713" y="3155142"/>
            <a:ext cx="71933" cy="95911"/>
            <a:chOff x="3014662" y="1920875"/>
            <a:chExt cx="54000" cy="1718469"/>
          </a:xfrm>
        </p:grpSpPr>
        <p:cxnSp>
          <p:nvCxnSpPr>
            <p:cNvPr id="313" name="Straight Connector 312">
              <a:extLst>
                <a:ext uri="{FF2B5EF4-FFF2-40B4-BE49-F238E27FC236}">
                  <a16:creationId xmlns:a16="http://schemas.microsoft.com/office/drawing/2014/main" id="{E39E9391-9F51-6D1C-AA01-BE872CFC461A}"/>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41096891-5B82-DE2D-28B5-3873EF87F64F}"/>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C1655A86-3AF2-E9FB-25D2-69EDA13DF17C}"/>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56" name="Group 355">
            <a:extLst>
              <a:ext uri="{FF2B5EF4-FFF2-40B4-BE49-F238E27FC236}">
                <a16:creationId xmlns:a16="http://schemas.microsoft.com/office/drawing/2014/main" id="{DD935B6F-EBEC-6BE3-8972-DF2D6103F9DC}"/>
              </a:ext>
            </a:extLst>
          </p:cNvPr>
          <p:cNvGrpSpPr/>
          <p:nvPr/>
        </p:nvGrpSpPr>
        <p:grpSpPr>
          <a:xfrm>
            <a:off x="3880713" y="3196381"/>
            <a:ext cx="71933" cy="95911"/>
            <a:chOff x="3014662" y="1920875"/>
            <a:chExt cx="54000" cy="1718469"/>
          </a:xfrm>
        </p:grpSpPr>
        <p:cxnSp>
          <p:nvCxnSpPr>
            <p:cNvPr id="357" name="Straight Connector 356">
              <a:extLst>
                <a:ext uri="{FF2B5EF4-FFF2-40B4-BE49-F238E27FC236}">
                  <a16:creationId xmlns:a16="http://schemas.microsoft.com/office/drawing/2014/main" id="{CB98C300-1A3D-98EB-A15E-17425ADB5BD9}"/>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31761C30-D144-5367-D51B-916888789142}"/>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92B5B2DC-0A1A-FD1D-F3EA-B0B8C683FC01}"/>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BD900ED0-4199-7D6E-CBB3-A7FC526C5D30}"/>
              </a:ext>
            </a:extLst>
          </p:cNvPr>
          <p:cNvGrpSpPr/>
          <p:nvPr/>
        </p:nvGrpSpPr>
        <p:grpSpPr>
          <a:xfrm>
            <a:off x="5862287" y="3113905"/>
            <a:ext cx="71933" cy="105502"/>
            <a:chOff x="3014662" y="1920875"/>
            <a:chExt cx="54000" cy="1718469"/>
          </a:xfrm>
        </p:grpSpPr>
        <p:cxnSp>
          <p:nvCxnSpPr>
            <p:cNvPr id="289" name="Straight Connector 288">
              <a:extLst>
                <a:ext uri="{FF2B5EF4-FFF2-40B4-BE49-F238E27FC236}">
                  <a16:creationId xmlns:a16="http://schemas.microsoft.com/office/drawing/2014/main" id="{3531FEAD-B2C4-C867-6C39-0E66625EC39B}"/>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B87D736D-701C-4DD0-BCB3-2511711A42F2}"/>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5F38647C-C981-57AB-5D14-39583140B36B}"/>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6F21C2CD-6019-A501-8271-40958BD909DB}"/>
              </a:ext>
            </a:extLst>
          </p:cNvPr>
          <p:cNvGrpSpPr/>
          <p:nvPr/>
        </p:nvGrpSpPr>
        <p:grpSpPr>
          <a:xfrm>
            <a:off x="5617660" y="3037776"/>
            <a:ext cx="71933" cy="158253"/>
            <a:chOff x="3014662" y="1920875"/>
            <a:chExt cx="54000" cy="1718469"/>
          </a:xfrm>
        </p:grpSpPr>
        <p:cxnSp>
          <p:nvCxnSpPr>
            <p:cNvPr id="293" name="Straight Connector 292">
              <a:extLst>
                <a:ext uri="{FF2B5EF4-FFF2-40B4-BE49-F238E27FC236}">
                  <a16:creationId xmlns:a16="http://schemas.microsoft.com/office/drawing/2014/main" id="{9DCB0321-20FD-82F7-5DC5-D2EF9688C3F9}"/>
                </a:ext>
              </a:extLst>
            </p:cNvPr>
            <p:cNvCxnSpPr>
              <a:cxnSpLocks/>
            </p:cNvCxnSpPr>
            <p:nvPr/>
          </p:nvCxnSpPr>
          <p:spPr>
            <a:xfrm>
              <a:off x="3041662" y="1920875"/>
              <a:ext cx="0" cy="171450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FDE7C773-2D07-04E1-6079-47C3121977E4}"/>
                </a:ext>
              </a:extLst>
            </p:cNvPr>
            <p:cNvCxnSpPr>
              <a:cxnSpLocks/>
            </p:cNvCxnSpPr>
            <p:nvPr/>
          </p:nvCxnSpPr>
          <p:spPr>
            <a:xfrm>
              <a:off x="3014662" y="3639344"/>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E9CA372A-0A0E-DA8B-1F41-181E731EB81A}"/>
                </a:ext>
              </a:extLst>
            </p:cNvPr>
            <p:cNvCxnSpPr>
              <a:cxnSpLocks/>
            </p:cNvCxnSpPr>
            <p:nvPr/>
          </p:nvCxnSpPr>
          <p:spPr>
            <a:xfrm>
              <a:off x="3014662" y="1921669"/>
              <a:ext cx="54000" cy="0"/>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76" name="Group 375">
            <a:extLst>
              <a:ext uri="{FF2B5EF4-FFF2-40B4-BE49-F238E27FC236}">
                <a16:creationId xmlns:a16="http://schemas.microsoft.com/office/drawing/2014/main" id="{31279888-BF3C-4D64-9C69-96420A468DDD}"/>
              </a:ext>
            </a:extLst>
          </p:cNvPr>
          <p:cNvGrpSpPr/>
          <p:nvPr/>
        </p:nvGrpSpPr>
        <p:grpSpPr>
          <a:xfrm>
            <a:off x="5617660" y="3117078"/>
            <a:ext cx="71933" cy="95911"/>
            <a:chOff x="3014662" y="1920875"/>
            <a:chExt cx="54000" cy="1718469"/>
          </a:xfrm>
        </p:grpSpPr>
        <p:cxnSp>
          <p:nvCxnSpPr>
            <p:cNvPr id="377" name="Straight Connector 376">
              <a:extLst>
                <a:ext uri="{FF2B5EF4-FFF2-40B4-BE49-F238E27FC236}">
                  <a16:creationId xmlns:a16="http://schemas.microsoft.com/office/drawing/2014/main" id="{88A6961E-8414-B862-F4F8-4B1BB7248E62}"/>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F665A1C8-2D4E-F07D-B633-558F860920A9}"/>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2D6590E2-D82B-3ABB-6654-D1EEFE23726A}"/>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380" name="Group 379">
            <a:extLst>
              <a:ext uri="{FF2B5EF4-FFF2-40B4-BE49-F238E27FC236}">
                <a16:creationId xmlns:a16="http://schemas.microsoft.com/office/drawing/2014/main" id="{7F1BEA0A-FA42-EA43-DBCD-422746150D1F}"/>
              </a:ext>
            </a:extLst>
          </p:cNvPr>
          <p:cNvGrpSpPr/>
          <p:nvPr/>
        </p:nvGrpSpPr>
        <p:grpSpPr>
          <a:xfrm>
            <a:off x="5862287" y="3155143"/>
            <a:ext cx="71933" cy="95911"/>
            <a:chOff x="3014662" y="1920875"/>
            <a:chExt cx="54000" cy="1718469"/>
          </a:xfrm>
        </p:grpSpPr>
        <p:cxnSp>
          <p:nvCxnSpPr>
            <p:cNvPr id="381" name="Straight Connector 380">
              <a:extLst>
                <a:ext uri="{FF2B5EF4-FFF2-40B4-BE49-F238E27FC236}">
                  <a16:creationId xmlns:a16="http://schemas.microsoft.com/office/drawing/2014/main" id="{812122D2-8D96-CF77-36F2-3B47E76774B3}"/>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82" name="Straight Connector 381">
              <a:extLst>
                <a:ext uri="{FF2B5EF4-FFF2-40B4-BE49-F238E27FC236}">
                  <a16:creationId xmlns:a16="http://schemas.microsoft.com/office/drawing/2014/main" id="{7FBB24D1-86D2-DAAB-CDE8-82294D1A72C4}"/>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83" name="Straight Connector 382">
              <a:extLst>
                <a:ext uri="{FF2B5EF4-FFF2-40B4-BE49-F238E27FC236}">
                  <a16:creationId xmlns:a16="http://schemas.microsoft.com/office/drawing/2014/main" id="{01298961-0447-9841-0CE8-F5BAC7FA6970}"/>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FDC36660-78F1-9C73-7262-E3E59FB48CC2}"/>
              </a:ext>
            </a:extLst>
          </p:cNvPr>
          <p:cNvGrpSpPr/>
          <p:nvPr/>
        </p:nvGrpSpPr>
        <p:grpSpPr>
          <a:xfrm>
            <a:off x="10820880" y="3091702"/>
            <a:ext cx="71933" cy="196618"/>
            <a:chOff x="3014662" y="1920875"/>
            <a:chExt cx="54000" cy="1718469"/>
          </a:xfrm>
        </p:grpSpPr>
        <p:cxnSp>
          <p:nvCxnSpPr>
            <p:cNvPr id="438" name="Straight Connector 437">
              <a:extLst>
                <a:ext uri="{FF2B5EF4-FFF2-40B4-BE49-F238E27FC236}">
                  <a16:creationId xmlns:a16="http://schemas.microsoft.com/office/drawing/2014/main" id="{D58EA858-5460-A9BE-E17E-377D20E9F387}"/>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B419D9C7-F764-D3BB-AC9E-84421D1FCC12}"/>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67D95830-5C7C-86B1-4F54-CD47801CA047}"/>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41" name="Group 440">
            <a:extLst>
              <a:ext uri="{FF2B5EF4-FFF2-40B4-BE49-F238E27FC236}">
                <a16:creationId xmlns:a16="http://schemas.microsoft.com/office/drawing/2014/main" id="{E5EAA2F7-EAF4-5F7C-E179-1AD0B54DBE6C}"/>
              </a:ext>
            </a:extLst>
          </p:cNvPr>
          <p:cNvGrpSpPr/>
          <p:nvPr/>
        </p:nvGrpSpPr>
        <p:grpSpPr>
          <a:xfrm>
            <a:off x="10326991" y="3272509"/>
            <a:ext cx="71933" cy="153458"/>
            <a:chOff x="3014662" y="1920875"/>
            <a:chExt cx="54000" cy="1718469"/>
          </a:xfrm>
        </p:grpSpPr>
        <p:cxnSp>
          <p:nvCxnSpPr>
            <p:cNvPr id="442" name="Straight Connector 441">
              <a:extLst>
                <a:ext uri="{FF2B5EF4-FFF2-40B4-BE49-F238E27FC236}">
                  <a16:creationId xmlns:a16="http://schemas.microsoft.com/office/drawing/2014/main" id="{A96A45BE-13AE-6733-CD48-5F4C77432C2F}"/>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3358C5E9-5031-EB15-B48F-2A4EFAEF2366}"/>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DD57E628-C2A4-B2A4-99B6-A22BE361A163}"/>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45" name="Group 444">
            <a:extLst>
              <a:ext uri="{FF2B5EF4-FFF2-40B4-BE49-F238E27FC236}">
                <a16:creationId xmlns:a16="http://schemas.microsoft.com/office/drawing/2014/main" id="{46F9E7E5-3975-D418-E618-4C7763401F1F}"/>
              </a:ext>
            </a:extLst>
          </p:cNvPr>
          <p:cNvGrpSpPr/>
          <p:nvPr/>
        </p:nvGrpSpPr>
        <p:grpSpPr>
          <a:xfrm>
            <a:off x="10072631" y="3228101"/>
            <a:ext cx="71933" cy="153458"/>
            <a:chOff x="3014662" y="1920875"/>
            <a:chExt cx="54000" cy="1718469"/>
          </a:xfrm>
        </p:grpSpPr>
        <p:cxnSp>
          <p:nvCxnSpPr>
            <p:cNvPr id="446" name="Straight Connector 445">
              <a:extLst>
                <a:ext uri="{FF2B5EF4-FFF2-40B4-BE49-F238E27FC236}">
                  <a16:creationId xmlns:a16="http://schemas.microsoft.com/office/drawing/2014/main" id="{2A816A1D-A2FE-5BA6-184A-61806352B627}"/>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2F62635A-CF22-CF6F-0414-F20E3E11E94E}"/>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8" name="Straight Connector 447">
              <a:extLst>
                <a:ext uri="{FF2B5EF4-FFF2-40B4-BE49-F238E27FC236}">
                  <a16:creationId xmlns:a16="http://schemas.microsoft.com/office/drawing/2014/main" id="{B46D6FB6-E45D-3ED0-BC93-D6B768F6DC3B}"/>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49" name="Group 448">
            <a:extLst>
              <a:ext uri="{FF2B5EF4-FFF2-40B4-BE49-F238E27FC236}">
                <a16:creationId xmlns:a16="http://schemas.microsoft.com/office/drawing/2014/main" id="{6887EF9B-A5A8-7A9D-3E10-3CE91F06DC82}"/>
              </a:ext>
            </a:extLst>
          </p:cNvPr>
          <p:cNvGrpSpPr/>
          <p:nvPr/>
        </p:nvGrpSpPr>
        <p:grpSpPr>
          <a:xfrm>
            <a:off x="9831665" y="3275681"/>
            <a:ext cx="71933" cy="119889"/>
            <a:chOff x="3014662" y="1920875"/>
            <a:chExt cx="54000" cy="1718469"/>
          </a:xfrm>
        </p:grpSpPr>
        <p:cxnSp>
          <p:nvCxnSpPr>
            <p:cNvPr id="450" name="Straight Connector 449">
              <a:extLst>
                <a:ext uri="{FF2B5EF4-FFF2-40B4-BE49-F238E27FC236}">
                  <a16:creationId xmlns:a16="http://schemas.microsoft.com/office/drawing/2014/main" id="{8E17572E-EE8F-E487-898B-FBBCDD5F95B7}"/>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AE1640E5-DE54-A1A5-354A-33DE1ABCF04B}"/>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4F699659-FE67-CA49-3005-94D1ED559CB2}"/>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53" name="Group 452">
            <a:extLst>
              <a:ext uri="{FF2B5EF4-FFF2-40B4-BE49-F238E27FC236}">
                <a16:creationId xmlns:a16="http://schemas.microsoft.com/office/drawing/2014/main" id="{7C90FA13-DC0F-2F57-2104-1332A70068F1}"/>
              </a:ext>
            </a:extLst>
          </p:cNvPr>
          <p:cNvGrpSpPr/>
          <p:nvPr/>
        </p:nvGrpSpPr>
        <p:grpSpPr>
          <a:xfrm>
            <a:off x="9346104" y="3269336"/>
            <a:ext cx="71933" cy="105502"/>
            <a:chOff x="3014662" y="1920875"/>
            <a:chExt cx="54000" cy="1718469"/>
          </a:xfrm>
        </p:grpSpPr>
        <p:cxnSp>
          <p:nvCxnSpPr>
            <p:cNvPr id="454" name="Straight Connector 453">
              <a:extLst>
                <a:ext uri="{FF2B5EF4-FFF2-40B4-BE49-F238E27FC236}">
                  <a16:creationId xmlns:a16="http://schemas.microsoft.com/office/drawing/2014/main" id="{2A80582A-31F4-A3EA-B629-1A46DAE132E1}"/>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AFDBCD7D-B8C5-BE50-FB86-F9A07DC94E06}"/>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BDE1050B-C244-D1AA-68ED-560AB90B02A3}"/>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57" name="Group 456">
            <a:extLst>
              <a:ext uri="{FF2B5EF4-FFF2-40B4-BE49-F238E27FC236}">
                <a16:creationId xmlns:a16="http://schemas.microsoft.com/office/drawing/2014/main" id="{1927B6E1-F32C-15B8-C897-4CCED1E111BF}"/>
              </a:ext>
            </a:extLst>
          </p:cNvPr>
          <p:cNvGrpSpPr/>
          <p:nvPr/>
        </p:nvGrpSpPr>
        <p:grpSpPr>
          <a:xfrm>
            <a:off x="8840575" y="3123420"/>
            <a:ext cx="71933" cy="182231"/>
            <a:chOff x="3014662" y="1920875"/>
            <a:chExt cx="54000" cy="1718469"/>
          </a:xfrm>
        </p:grpSpPr>
        <p:cxnSp>
          <p:nvCxnSpPr>
            <p:cNvPr id="458" name="Straight Connector 457">
              <a:extLst>
                <a:ext uri="{FF2B5EF4-FFF2-40B4-BE49-F238E27FC236}">
                  <a16:creationId xmlns:a16="http://schemas.microsoft.com/office/drawing/2014/main" id="{53CFDE85-0B9C-CFF8-F0ED-035559B1E015}"/>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3E96A07-0C29-546A-4F66-F183DC9EE789}"/>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5094D057-FF98-4394-CECE-D2C6E5F6FCB7}"/>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61" name="Group 460">
            <a:extLst>
              <a:ext uri="{FF2B5EF4-FFF2-40B4-BE49-F238E27FC236}">
                <a16:creationId xmlns:a16="http://schemas.microsoft.com/office/drawing/2014/main" id="{84D05488-34B3-DBAA-CD8B-58EEAB8368FF}"/>
              </a:ext>
            </a:extLst>
          </p:cNvPr>
          <p:cNvGrpSpPr/>
          <p:nvPr/>
        </p:nvGrpSpPr>
        <p:grpSpPr>
          <a:xfrm>
            <a:off x="8586072" y="3285196"/>
            <a:ext cx="71933" cy="71933"/>
            <a:chOff x="3014662" y="1920875"/>
            <a:chExt cx="54000" cy="1718469"/>
          </a:xfrm>
        </p:grpSpPr>
        <p:cxnSp>
          <p:nvCxnSpPr>
            <p:cNvPr id="462" name="Straight Connector 461">
              <a:extLst>
                <a:ext uri="{FF2B5EF4-FFF2-40B4-BE49-F238E27FC236}">
                  <a16:creationId xmlns:a16="http://schemas.microsoft.com/office/drawing/2014/main" id="{A527563D-C1A7-CF9B-77B7-33C6BE2E411C}"/>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F294019-0D78-0ECC-10E9-B0A00E5A819A}"/>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368FF2A4-D885-53ED-E3D8-88D3B71D279B}"/>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65" name="Group 464">
            <a:extLst>
              <a:ext uri="{FF2B5EF4-FFF2-40B4-BE49-F238E27FC236}">
                <a16:creationId xmlns:a16="http://schemas.microsoft.com/office/drawing/2014/main" id="{71A450F3-FB3E-DD2D-F20A-A0CCC6AECBF7}"/>
              </a:ext>
            </a:extLst>
          </p:cNvPr>
          <p:cNvGrpSpPr/>
          <p:nvPr/>
        </p:nvGrpSpPr>
        <p:grpSpPr>
          <a:xfrm>
            <a:off x="8347248" y="3237615"/>
            <a:ext cx="71933" cy="71933"/>
            <a:chOff x="3014662" y="1920875"/>
            <a:chExt cx="54000" cy="1718469"/>
          </a:xfrm>
        </p:grpSpPr>
        <p:cxnSp>
          <p:nvCxnSpPr>
            <p:cNvPr id="466" name="Straight Connector 465">
              <a:extLst>
                <a:ext uri="{FF2B5EF4-FFF2-40B4-BE49-F238E27FC236}">
                  <a16:creationId xmlns:a16="http://schemas.microsoft.com/office/drawing/2014/main" id="{430B2969-8D80-80B4-06AE-40D5301A15B9}"/>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9E1B116-9442-7464-D4E0-B957F90137EA}"/>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FC45F04-FCE8-5E9E-D513-09649F1C66AB}"/>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69" name="Group 468">
            <a:extLst>
              <a:ext uri="{FF2B5EF4-FFF2-40B4-BE49-F238E27FC236}">
                <a16:creationId xmlns:a16="http://schemas.microsoft.com/office/drawing/2014/main" id="{70A5E273-0A7A-505F-4109-99A8CFF73748}"/>
              </a:ext>
            </a:extLst>
          </p:cNvPr>
          <p:cNvGrpSpPr/>
          <p:nvPr/>
        </p:nvGrpSpPr>
        <p:grpSpPr>
          <a:xfrm>
            <a:off x="7847653" y="3259820"/>
            <a:ext cx="71933" cy="71933"/>
            <a:chOff x="3014662" y="1920875"/>
            <a:chExt cx="54000" cy="1718469"/>
          </a:xfrm>
        </p:grpSpPr>
        <p:cxnSp>
          <p:nvCxnSpPr>
            <p:cNvPr id="470" name="Straight Connector 469">
              <a:extLst>
                <a:ext uri="{FF2B5EF4-FFF2-40B4-BE49-F238E27FC236}">
                  <a16:creationId xmlns:a16="http://schemas.microsoft.com/office/drawing/2014/main" id="{DC0B099E-54F8-8D3C-F4CB-CB012DD6B241}"/>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0DEF3048-9529-E5FE-050A-40A32AD8E912}"/>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C8437CB3-DC6E-925F-4E0F-5EAE994C3B98}"/>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73" name="Group 472">
            <a:extLst>
              <a:ext uri="{FF2B5EF4-FFF2-40B4-BE49-F238E27FC236}">
                <a16:creationId xmlns:a16="http://schemas.microsoft.com/office/drawing/2014/main" id="{4999D8B8-2C7A-4388-F0F5-A99A3BADE03D}"/>
              </a:ext>
            </a:extLst>
          </p:cNvPr>
          <p:cNvGrpSpPr/>
          <p:nvPr/>
        </p:nvGrpSpPr>
        <p:grpSpPr>
          <a:xfrm>
            <a:off x="7354864" y="3297883"/>
            <a:ext cx="71933" cy="57547"/>
            <a:chOff x="3014662" y="1920875"/>
            <a:chExt cx="54000" cy="1718469"/>
          </a:xfrm>
        </p:grpSpPr>
        <p:cxnSp>
          <p:nvCxnSpPr>
            <p:cNvPr id="474" name="Straight Connector 473">
              <a:extLst>
                <a:ext uri="{FF2B5EF4-FFF2-40B4-BE49-F238E27FC236}">
                  <a16:creationId xmlns:a16="http://schemas.microsoft.com/office/drawing/2014/main" id="{AD4C431B-1011-CBF3-47D6-3CF8F4E17D39}"/>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0CA6B297-192F-E565-DDF7-8FE179CD1EB7}"/>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57BDD8C5-2B0A-E2B7-05FB-D4DD10DA6670}"/>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77" name="Group 476">
            <a:extLst>
              <a:ext uri="{FF2B5EF4-FFF2-40B4-BE49-F238E27FC236}">
                <a16:creationId xmlns:a16="http://schemas.microsoft.com/office/drawing/2014/main" id="{59DF3EB6-ECDA-8164-B0F0-8A411B85D403}"/>
              </a:ext>
            </a:extLst>
          </p:cNvPr>
          <p:cNvGrpSpPr/>
          <p:nvPr/>
        </p:nvGrpSpPr>
        <p:grpSpPr>
          <a:xfrm>
            <a:off x="7103823" y="3294711"/>
            <a:ext cx="71933" cy="57547"/>
            <a:chOff x="3014662" y="1920875"/>
            <a:chExt cx="54000" cy="1718469"/>
          </a:xfrm>
        </p:grpSpPr>
        <p:cxnSp>
          <p:nvCxnSpPr>
            <p:cNvPr id="478" name="Straight Connector 477">
              <a:extLst>
                <a:ext uri="{FF2B5EF4-FFF2-40B4-BE49-F238E27FC236}">
                  <a16:creationId xmlns:a16="http://schemas.microsoft.com/office/drawing/2014/main" id="{8BAF9DBA-0C92-046A-9042-00CEA2FCFAB8}"/>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E658DD0A-1A68-CC4F-D005-46D76A3FD50C}"/>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C3877C91-5BFB-9B0D-2D22-0F17698EF8D7}"/>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81" name="Group 480">
            <a:extLst>
              <a:ext uri="{FF2B5EF4-FFF2-40B4-BE49-F238E27FC236}">
                <a16:creationId xmlns:a16="http://schemas.microsoft.com/office/drawing/2014/main" id="{FE6FAA20-79BD-AF16-CA4C-3A4D15E1CE01}"/>
              </a:ext>
            </a:extLst>
          </p:cNvPr>
          <p:cNvGrpSpPr/>
          <p:nvPr/>
        </p:nvGrpSpPr>
        <p:grpSpPr>
          <a:xfrm>
            <a:off x="6854671" y="3291539"/>
            <a:ext cx="71933" cy="57547"/>
            <a:chOff x="3014662" y="1920875"/>
            <a:chExt cx="54000" cy="1718469"/>
          </a:xfrm>
        </p:grpSpPr>
        <p:cxnSp>
          <p:nvCxnSpPr>
            <p:cNvPr id="482" name="Straight Connector 481">
              <a:extLst>
                <a:ext uri="{FF2B5EF4-FFF2-40B4-BE49-F238E27FC236}">
                  <a16:creationId xmlns:a16="http://schemas.microsoft.com/office/drawing/2014/main" id="{C620B8CB-CB70-D9B3-46B1-B5BEF534CB1C}"/>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B584017D-7EEA-CA7E-72A5-93479BC606D3}"/>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A4DBE1CC-DB94-D5F9-A216-F90894B71527}"/>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85" name="Group 484">
            <a:extLst>
              <a:ext uri="{FF2B5EF4-FFF2-40B4-BE49-F238E27FC236}">
                <a16:creationId xmlns:a16="http://schemas.microsoft.com/office/drawing/2014/main" id="{9E5EC3F7-B76E-216B-72B4-4DA37D95520E}"/>
              </a:ext>
            </a:extLst>
          </p:cNvPr>
          <p:cNvGrpSpPr/>
          <p:nvPr/>
        </p:nvGrpSpPr>
        <p:grpSpPr>
          <a:xfrm>
            <a:off x="6360614" y="3215410"/>
            <a:ext cx="71933" cy="76729"/>
            <a:chOff x="3014662" y="1920875"/>
            <a:chExt cx="54000" cy="1718469"/>
          </a:xfrm>
        </p:grpSpPr>
        <p:cxnSp>
          <p:nvCxnSpPr>
            <p:cNvPr id="486" name="Straight Connector 485">
              <a:extLst>
                <a:ext uri="{FF2B5EF4-FFF2-40B4-BE49-F238E27FC236}">
                  <a16:creationId xmlns:a16="http://schemas.microsoft.com/office/drawing/2014/main" id="{E70FD553-C9A6-C5E1-FCC0-6CB7B633050E}"/>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F958609A-9082-0DD5-08D3-1B99353F6030}"/>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AEDF68E6-46E9-7C10-9738-0346715972BD}"/>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89" name="Group 488">
            <a:extLst>
              <a:ext uri="{FF2B5EF4-FFF2-40B4-BE49-F238E27FC236}">
                <a16:creationId xmlns:a16="http://schemas.microsoft.com/office/drawing/2014/main" id="{57A8C2BC-342B-1722-327E-AAF85D5EA736}"/>
              </a:ext>
            </a:extLst>
          </p:cNvPr>
          <p:cNvGrpSpPr/>
          <p:nvPr/>
        </p:nvGrpSpPr>
        <p:grpSpPr>
          <a:xfrm>
            <a:off x="5862287" y="3196377"/>
            <a:ext cx="71933" cy="76729"/>
            <a:chOff x="3014662" y="1920875"/>
            <a:chExt cx="54000" cy="1718469"/>
          </a:xfrm>
        </p:grpSpPr>
        <p:cxnSp>
          <p:nvCxnSpPr>
            <p:cNvPr id="490" name="Straight Connector 489">
              <a:extLst>
                <a:ext uri="{FF2B5EF4-FFF2-40B4-BE49-F238E27FC236}">
                  <a16:creationId xmlns:a16="http://schemas.microsoft.com/office/drawing/2014/main" id="{69853737-9229-D300-7492-9406FEDA43BE}"/>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15652114-6094-78A6-3968-B05C8E637183}"/>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5E3153E1-F002-0653-E129-18EE757D1DCA}"/>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93" name="Group 492">
            <a:extLst>
              <a:ext uri="{FF2B5EF4-FFF2-40B4-BE49-F238E27FC236}">
                <a16:creationId xmlns:a16="http://schemas.microsoft.com/office/drawing/2014/main" id="{2AE473CD-1120-49B9-5BA6-DCCAC88BF333}"/>
              </a:ext>
            </a:extLst>
          </p:cNvPr>
          <p:cNvGrpSpPr/>
          <p:nvPr/>
        </p:nvGrpSpPr>
        <p:grpSpPr>
          <a:xfrm>
            <a:off x="5617660" y="3215408"/>
            <a:ext cx="71933" cy="76729"/>
            <a:chOff x="3014662" y="1920875"/>
            <a:chExt cx="54000" cy="1718469"/>
          </a:xfrm>
        </p:grpSpPr>
        <p:cxnSp>
          <p:nvCxnSpPr>
            <p:cNvPr id="494" name="Straight Connector 493">
              <a:extLst>
                <a:ext uri="{FF2B5EF4-FFF2-40B4-BE49-F238E27FC236}">
                  <a16:creationId xmlns:a16="http://schemas.microsoft.com/office/drawing/2014/main" id="{22D20CCC-9EC7-F4F8-1D14-DB85C2ECFFB6}"/>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6D652913-BFE9-DC0B-E73F-0C3611C77857}"/>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8067F2D8-8EE6-D03B-150C-9B9967F43D5A}"/>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3A428585-F05C-760C-EC78-98AD74C250B7}"/>
              </a:ext>
            </a:extLst>
          </p:cNvPr>
          <p:cNvGrpSpPr/>
          <p:nvPr/>
        </p:nvGrpSpPr>
        <p:grpSpPr>
          <a:xfrm>
            <a:off x="5373287" y="3202720"/>
            <a:ext cx="71933" cy="91116"/>
            <a:chOff x="3014662" y="1920875"/>
            <a:chExt cx="54000" cy="1718469"/>
          </a:xfrm>
        </p:grpSpPr>
        <p:cxnSp>
          <p:nvCxnSpPr>
            <p:cNvPr id="498" name="Straight Connector 497">
              <a:extLst>
                <a:ext uri="{FF2B5EF4-FFF2-40B4-BE49-F238E27FC236}">
                  <a16:creationId xmlns:a16="http://schemas.microsoft.com/office/drawing/2014/main" id="{70791A99-DE7F-698C-7126-3AD82046F57D}"/>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9" name="Straight Connector 498">
              <a:extLst>
                <a:ext uri="{FF2B5EF4-FFF2-40B4-BE49-F238E27FC236}">
                  <a16:creationId xmlns:a16="http://schemas.microsoft.com/office/drawing/2014/main" id="{55A70CC7-BEF0-007E-1D0A-351538D26FF7}"/>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91A95119-76BE-C897-4216-6F4C5BACBFDF}"/>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01" name="Group 500">
            <a:extLst>
              <a:ext uri="{FF2B5EF4-FFF2-40B4-BE49-F238E27FC236}">
                <a16:creationId xmlns:a16="http://schemas.microsoft.com/office/drawing/2014/main" id="{A08CF143-DAC5-7A37-4CF2-08DB2646D372}"/>
              </a:ext>
            </a:extLst>
          </p:cNvPr>
          <p:cNvGrpSpPr/>
          <p:nvPr/>
        </p:nvGrpSpPr>
        <p:grpSpPr>
          <a:xfrm>
            <a:off x="4874663" y="3256645"/>
            <a:ext cx="71933" cy="81525"/>
            <a:chOff x="3014662" y="1920875"/>
            <a:chExt cx="54000" cy="1718469"/>
          </a:xfrm>
        </p:grpSpPr>
        <p:cxnSp>
          <p:nvCxnSpPr>
            <p:cNvPr id="502" name="Straight Connector 501">
              <a:extLst>
                <a:ext uri="{FF2B5EF4-FFF2-40B4-BE49-F238E27FC236}">
                  <a16:creationId xmlns:a16="http://schemas.microsoft.com/office/drawing/2014/main" id="{77F9BD6D-0409-823E-D06D-6A3FF0A01BF2}"/>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C17E3661-3CC1-0A47-C890-9FDF9F369828}"/>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57B638-98A8-A879-3674-4A622851016A}"/>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05" name="Group 504">
            <a:extLst>
              <a:ext uri="{FF2B5EF4-FFF2-40B4-BE49-F238E27FC236}">
                <a16:creationId xmlns:a16="http://schemas.microsoft.com/office/drawing/2014/main" id="{5175E2B6-CAB5-7DE6-C959-C769E7546191}"/>
              </a:ext>
            </a:extLst>
          </p:cNvPr>
          <p:cNvGrpSpPr/>
          <p:nvPr/>
        </p:nvGrpSpPr>
        <p:grpSpPr>
          <a:xfrm>
            <a:off x="4373951" y="3205892"/>
            <a:ext cx="71933" cy="81525"/>
            <a:chOff x="3014662" y="1920875"/>
            <a:chExt cx="54000" cy="1718469"/>
          </a:xfrm>
        </p:grpSpPr>
        <p:cxnSp>
          <p:nvCxnSpPr>
            <p:cNvPr id="506" name="Straight Connector 505">
              <a:extLst>
                <a:ext uri="{FF2B5EF4-FFF2-40B4-BE49-F238E27FC236}">
                  <a16:creationId xmlns:a16="http://schemas.microsoft.com/office/drawing/2014/main" id="{3BB4F7A9-6F7E-6F7B-B90E-2256585ED6D7}"/>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BC39EC99-4524-F6AB-8074-D9F919286F06}"/>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A01FEE7F-D60A-C75A-E2FC-00D75C6D288C}"/>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09" name="Group 508">
            <a:extLst>
              <a:ext uri="{FF2B5EF4-FFF2-40B4-BE49-F238E27FC236}">
                <a16:creationId xmlns:a16="http://schemas.microsoft.com/office/drawing/2014/main" id="{F8535045-3E72-A2B4-3E08-C4C16DDBE6E5}"/>
              </a:ext>
            </a:extLst>
          </p:cNvPr>
          <p:cNvGrpSpPr/>
          <p:nvPr/>
        </p:nvGrpSpPr>
        <p:grpSpPr>
          <a:xfrm>
            <a:off x="4126661" y="3139279"/>
            <a:ext cx="71933" cy="81525"/>
            <a:chOff x="3014662" y="1920875"/>
            <a:chExt cx="54000" cy="1718469"/>
          </a:xfrm>
        </p:grpSpPr>
        <p:cxnSp>
          <p:nvCxnSpPr>
            <p:cNvPr id="510" name="Straight Connector 509">
              <a:extLst>
                <a:ext uri="{FF2B5EF4-FFF2-40B4-BE49-F238E27FC236}">
                  <a16:creationId xmlns:a16="http://schemas.microsoft.com/office/drawing/2014/main" id="{AD91F38D-CA81-26EE-CA72-685AEE0688B1}"/>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C7961C9B-729A-7AEE-CF6B-BAC593A6A74C}"/>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434CCEED-9577-A81F-4673-DBF816878C6C}"/>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13" name="Group 512">
            <a:extLst>
              <a:ext uri="{FF2B5EF4-FFF2-40B4-BE49-F238E27FC236}">
                <a16:creationId xmlns:a16="http://schemas.microsoft.com/office/drawing/2014/main" id="{0E70334D-C039-C8B0-54A7-6DB1CF70951C}"/>
              </a:ext>
            </a:extLst>
          </p:cNvPr>
          <p:cNvGrpSpPr/>
          <p:nvPr/>
        </p:nvGrpSpPr>
        <p:grpSpPr>
          <a:xfrm>
            <a:off x="3880713" y="3224925"/>
            <a:ext cx="71933" cy="81525"/>
            <a:chOff x="3014662" y="1920875"/>
            <a:chExt cx="54000" cy="1718469"/>
          </a:xfrm>
        </p:grpSpPr>
        <p:cxnSp>
          <p:nvCxnSpPr>
            <p:cNvPr id="514" name="Straight Connector 513">
              <a:extLst>
                <a:ext uri="{FF2B5EF4-FFF2-40B4-BE49-F238E27FC236}">
                  <a16:creationId xmlns:a16="http://schemas.microsoft.com/office/drawing/2014/main" id="{56EAD5A0-11ED-D8FA-B0CC-C2D367CA3F54}"/>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A313C205-6CA2-1752-7892-67618411FAF4}"/>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AEEE3E38-7155-7F18-D773-A47A60228B55}"/>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5D1C0008-2421-1A68-7F0A-D67A8A5B436B}"/>
              </a:ext>
            </a:extLst>
          </p:cNvPr>
          <p:cNvSpPr>
            <a:spLocks noGrp="1"/>
          </p:cNvSpPr>
          <p:nvPr>
            <p:ph type="title"/>
          </p:nvPr>
        </p:nvSpPr>
        <p:spPr/>
        <p:txBody>
          <a:bodyPr/>
          <a:lstStyle/>
          <a:p>
            <a:r>
              <a:rPr lang="en-GB" sz="3200" dirty="0"/>
              <a:t>Reductions in LDL-C were maintained up to Week 120</a:t>
            </a:r>
          </a:p>
        </p:txBody>
      </p:sp>
      <p:sp>
        <p:nvSpPr>
          <p:cNvPr id="7" name="Footer Placeholder 3">
            <a:extLst>
              <a:ext uri="{FF2B5EF4-FFF2-40B4-BE49-F238E27FC236}">
                <a16:creationId xmlns:a16="http://schemas.microsoft.com/office/drawing/2014/main" id="{EDC27267-65F1-83EA-CAED-DFB2D16C31F3}"/>
              </a:ext>
            </a:extLst>
          </p:cNvPr>
          <p:cNvSpPr>
            <a:spLocks noGrp="1"/>
          </p:cNvSpPr>
          <p:nvPr>
            <p:ph type="ftr" sz="quarter" idx="3"/>
          </p:nvPr>
        </p:nvSpPr>
        <p:spPr/>
        <p:txBody>
          <a:bodyPr/>
          <a:lstStyle/>
          <a:p>
            <a:pPr marL="0" marR="0" lvl="0" indent="0" algn="l" defTabSz="608473"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6" name="TextBox 5">
            <a:extLst>
              <a:ext uri="{FF2B5EF4-FFF2-40B4-BE49-F238E27FC236}">
                <a16:creationId xmlns:a16="http://schemas.microsoft.com/office/drawing/2014/main" id="{A680C16D-820E-4E96-351B-5D90341494F5}"/>
              </a:ext>
            </a:extLst>
          </p:cNvPr>
          <p:cNvSpPr txBox="1"/>
          <p:nvPr/>
        </p:nvSpPr>
        <p:spPr>
          <a:xfrm flipH="1">
            <a:off x="332369" y="5996175"/>
            <a:ext cx="10817496" cy="463846"/>
          </a:xfrm>
          <a:prstGeom prst="rect">
            <a:avLst/>
          </a:prstGeom>
          <a:noFill/>
        </p:spPr>
        <p:txBody>
          <a:bodyPr wrap="square" lIns="90000" tIns="46800" rIns="90000" bIns="46800" rtlCol="0" anchor="b" anchorCtr="0">
            <a:spAutoFit/>
          </a:bodyPr>
          <a:lstStyle/>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LDL-C, low-density lipoprotein cholesterol; SE, standard error</a:t>
            </a:r>
          </a:p>
          <a:p>
            <a:pPr marL="0" marR="0" lvl="0" indent="0" algn="l" defTabSz="913554"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Gaudet D </a:t>
            </a:r>
            <a:r>
              <a:rPr kumimoji="0" lang="fr-FR" sz="1200" b="0" i="1" u="none" strike="noStrike" kern="1200" cap="none" spc="0" normalizeH="0" baseline="0" noProof="0" dirty="0">
                <a:ln>
                  <a:noFill/>
                </a:ln>
                <a:solidFill>
                  <a:srgbClr val="323232"/>
                </a:solidFill>
                <a:effectLst/>
                <a:uLnTx/>
                <a:uFillTx/>
                <a:latin typeface="Calibri" panose="020F0502020204030204"/>
                <a:ea typeface="+mn-ea"/>
                <a:cs typeface="+mn-cs"/>
              </a:rPr>
              <a:t>et al. Eur Heart J </a:t>
            </a: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2024;45:2422–34</a:t>
            </a:r>
            <a:endParaRPr kumimoji="0" lang="fr-FR" sz="1600" b="0" i="0" u="none" strike="noStrike" kern="1200" cap="none" spc="0" normalizeH="0" baseline="0" noProof="0" dirty="0">
              <a:ln>
                <a:noFill/>
              </a:ln>
              <a:solidFill>
                <a:srgbClr val="323232"/>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A78C8E0B-AF55-2969-2131-0CD0FCC0A615}"/>
              </a:ext>
            </a:extLst>
          </p:cNvPr>
          <p:cNvSpPr/>
          <p:nvPr/>
        </p:nvSpPr>
        <p:spPr>
          <a:xfrm>
            <a:off x="1671218" y="1852485"/>
            <a:ext cx="9299251" cy="1963595"/>
          </a:xfrm>
          <a:custGeom>
            <a:avLst/>
            <a:gdLst>
              <a:gd name="connsiteX0" fmla="*/ 0 w 6521450"/>
              <a:gd name="connsiteY0" fmla="*/ 0 h 1016000"/>
              <a:gd name="connsiteX1" fmla="*/ 0 w 6521450"/>
              <a:gd name="connsiteY1" fmla="*/ 1016000 h 1016000"/>
              <a:gd name="connsiteX2" fmla="*/ 6521450 w 6521450"/>
              <a:gd name="connsiteY2" fmla="*/ 1016000 h 1016000"/>
            </a:gdLst>
            <a:ahLst/>
            <a:cxnLst>
              <a:cxn ang="0">
                <a:pos x="connsiteX0" y="connsiteY0"/>
              </a:cxn>
              <a:cxn ang="0">
                <a:pos x="connsiteX1" y="connsiteY1"/>
              </a:cxn>
              <a:cxn ang="0">
                <a:pos x="connsiteX2" y="connsiteY2"/>
              </a:cxn>
            </a:cxnLst>
            <a:rect l="l" t="t" r="r" b="b"/>
            <a:pathLst>
              <a:path w="6521450" h="1016000">
                <a:moveTo>
                  <a:pt x="0" y="0"/>
                </a:moveTo>
                <a:lnTo>
                  <a:pt x="0" y="1016000"/>
                </a:lnTo>
                <a:lnTo>
                  <a:pt x="6521450" y="1016000"/>
                </a:lnTo>
              </a:path>
            </a:pathLst>
          </a:custGeom>
          <a:noFill/>
          <a:ln w="635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128" name="Straight Connector 127">
            <a:extLst>
              <a:ext uri="{FF2B5EF4-FFF2-40B4-BE49-F238E27FC236}">
                <a16:creationId xmlns:a16="http://schemas.microsoft.com/office/drawing/2014/main" id="{3D9F0D2B-099B-B278-1207-A1577584D3DD}"/>
              </a:ext>
            </a:extLst>
          </p:cNvPr>
          <p:cNvCxnSpPr>
            <a:cxnSpLocks/>
          </p:cNvCxnSpPr>
          <p:nvPr/>
        </p:nvCxnSpPr>
        <p:spPr>
          <a:xfrm>
            <a:off x="1544090" y="1849279"/>
            <a:ext cx="129124" cy="0"/>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29" name="Straight Connector 128">
            <a:extLst>
              <a:ext uri="{FF2B5EF4-FFF2-40B4-BE49-F238E27FC236}">
                <a16:creationId xmlns:a16="http://schemas.microsoft.com/office/drawing/2014/main" id="{FBB59F2C-5A54-2BA2-FD68-00C4B14CF379}"/>
              </a:ext>
            </a:extLst>
          </p:cNvPr>
          <p:cNvCxnSpPr>
            <a:cxnSpLocks/>
          </p:cNvCxnSpPr>
          <p:nvPr/>
        </p:nvCxnSpPr>
        <p:spPr>
          <a:xfrm>
            <a:off x="1914429"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30" name="Straight Connector 129">
            <a:extLst>
              <a:ext uri="{FF2B5EF4-FFF2-40B4-BE49-F238E27FC236}">
                <a16:creationId xmlns:a16="http://schemas.microsoft.com/office/drawing/2014/main" id="{D7F01BD1-1B82-A676-32EC-92E3028E26C2}"/>
              </a:ext>
            </a:extLst>
          </p:cNvPr>
          <p:cNvCxnSpPr>
            <a:cxnSpLocks/>
          </p:cNvCxnSpPr>
          <p:nvPr/>
        </p:nvCxnSpPr>
        <p:spPr>
          <a:xfrm>
            <a:off x="1550923" y="2288940"/>
            <a:ext cx="129124" cy="0"/>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31" name="Straight Connector 130">
            <a:extLst>
              <a:ext uri="{FF2B5EF4-FFF2-40B4-BE49-F238E27FC236}">
                <a16:creationId xmlns:a16="http://schemas.microsoft.com/office/drawing/2014/main" id="{6BCA5B5D-A620-2837-E07A-84B396D999CE}"/>
              </a:ext>
            </a:extLst>
          </p:cNvPr>
          <p:cNvCxnSpPr>
            <a:cxnSpLocks/>
          </p:cNvCxnSpPr>
          <p:nvPr/>
        </p:nvCxnSpPr>
        <p:spPr>
          <a:xfrm>
            <a:off x="1544090" y="2737959"/>
            <a:ext cx="129124" cy="0"/>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32" name="Straight Connector 131">
            <a:extLst>
              <a:ext uri="{FF2B5EF4-FFF2-40B4-BE49-F238E27FC236}">
                <a16:creationId xmlns:a16="http://schemas.microsoft.com/office/drawing/2014/main" id="{4E43DE27-A31A-2F43-75F8-0613EC0444F9}"/>
              </a:ext>
            </a:extLst>
          </p:cNvPr>
          <p:cNvCxnSpPr>
            <a:cxnSpLocks/>
          </p:cNvCxnSpPr>
          <p:nvPr/>
        </p:nvCxnSpPr>
        <p:spPr>
          <a:xfrm>
            <a:off x="1544090" y="3177621"/>
            <a:ext cx="129124" cy="0"/>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33" name="Straight Connector 132">
            <a:extLst>
              <a:ext uri="{FF2B5EF4-FFF2-40B4-BE49-F238E27FC236}">
                <a16:creationId xmlns:a16="http://schemas.microsoft.com/office/drawing/2014/main" id="{8C76B35C-0862-F6BA-6B28-E3F520122BC6}"/>
              </a:ext>
            </a:extLst>
          </p:cNvPr>
          <p:cNvCxnSpPr>
            <a:cxnSpLocks/>
          </p:cNvCxnSpPr>
          <p:nvPr/>
        </p:nvCxnSpPr>
        <p:spPr>
          <a:xfrm>
            <a:off x="1544090" y="3631317"/>
            <a:ext cx="129124" cy="0"/>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34" name="Straight Connector 133">
            <a:extLst>
              <a:ext uri="{FF2B5EF4-FFF2-40B4-BE49-F238E27FC236}">
                <a16:creationId xmlns:a16="http://schemas.microsoft.com/office/drawing/2014/main" id="{E93C9DA0-3012-5D0E-412F-93DA509B5384}"/>
              </a:ext>
            </a:extLst>
          </p:cNvPr>
          <p:cNvCxnSpPr>
            <a:cxnSpLocks/>
          </p:cNvCxnSpPr>
          <p:nvPr/>
        </p:nvCxnSpPr>
        <p:spPr>
          <a:xfrm>
            <a:off x="2406395"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35" name="Straight Connector 134">
            <a:extLst>
              <a:ext uri="{FF2B5EF4-FFF2-40B4-BE49-F238E27FC236}">
                <a16:creationId xmlns:a16="http://schemas.microsoft.com/office/drawing/2014/main" id="{58470AA4-2FAC-93DD-02D8-77C19A519147}"/>
              </a:ext>
            </a:extLst>
          </p:cNvPr>
          <p:cNvCxnSpPr>
            <a:cxnSpLocks/>
          </p:cNvCxnSpPr>
          <p:nvPr/>
        </p:nvCxnSpPr>
        <p:spPr>
          <a:xfrm>
            <a:off x="2655793"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36" name="Straight Connector 135">
            <a:extLst>
              <a:ext uri="{FF2B5EF4-FFF2-40B4-BE49-F238E27FC236}">
                <a16:creationId xmlns:a16="http://schemas.microsoft.com/office/drawing/2014/main" id="{FAB5F158-8652-BAA1-DC17-FBF9EC43829C}"/>
              </a:ext>
            </a:extLst>
          </p:cNvPr>
          <p:cNvCxnSpPr>
            <a:cxnSpLocks/>
          </p:cNvCxnSpPr>
          <p:nvPr/>
        </p:nvCxnSpPr>
        <p:spPr>
          <a:xfrm>
            <a:off x="2905194"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37" name="Straight Connector 136">
            <a:extLst>
              <a:ext uri="{FF2B5EF4-FFF2-40B4-BE49-F238E27FC236}">
                <a16:creationId xmlns:a16="http://schemas.microsoft.com/office/drawing/2014/main" id="{940066AE-342E-560D-5F17-0829E17E6918}"/>
              </a:ext>
            </a:extLst>
          </p:cNvPr>
          <p:cNvCxnSpPr>
            <a:cxnSpLocks/>
          </p:cNvCxnSpPr>
          <p:nvPr/>
        </p:nvCxnSpPr>
        <p:spPr>
          <a:xfrm>
            <a:off x="3403991"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38" name="Straight Connector 137">
            <a:extLst>
              <a:ext uri="{FF2B5EF4-FFF2-40B4-BE49-F238E27FC236}">
                <a16:creationId xmlns:a16="http://schemas.microsoft.com/office/drawing/2014/main" id="{F67212D4-CAF7-3B27-8F45-C1FD61EDACE4}"/>
              </a:ext>
            </a:extLst>
          </p:cNvPr>
          <p:cNvCxnSpPr>
            <a:cxnSpLocks/>
          </p:cNvCxnSpPr>
          <p:nvPr/>
        </p:nvCxnSpPr>
        <p:spPr>
          <a:xfrm>
            <a:off x="3899373"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39" name="Straight Connector 138">
            <a:extLst>
              <a:ext uri="{FF2B5EF4-FFF2-40B4-BE49-F238E27FC236}">
                <a16:creationId xmlns:a16="http://schemas.microsoft.com/office/drawing/2014/main" id="{74F39A90-6028-66CB-A52D-4851A99B2D5D}"/>
              </a:ext>
            </a:extLst>
          </p:cNvPr>
          <p:cNvCxnSpPr>
            <a:cxnSpLocks/>
          </p:cNvCxnSpPr>
          <p:nvPr/>
        </p:nvCxnSpPr>
        <p:spPr>
          <a:xfrm>
            <a:off x="4155606"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40" name="Straight Connector 139">
            <a:extLst>
              <a:ext uri="{FF2B5EF4-FFF2-40B4-BE49-F238E27FC236}">
                <a16:creationId xmlns:a16="http://schemas.microsoft.com/office/drawing/2014/main" id="{EE1A26AB-A71E-99C3-8DE0-ACD475A40737}"/>
              </a:ext>
            </a:extLst>
          </p:cNvPr>
          <p:cNvCxnSpPr>
            <a:cxnSpLocks/>
          </p:cNvCxnSpPr>
          <p:nvPr/>
        </p:nvCxnSpPr>
        <p:spPr>
          <a:xfrm>
            <a:off x="4398171"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41" name="Straight Connector 140">
            <a:extLst>
              <a:ext uri="{FF2B5EF4-FFF2-40B4-BE49-F238E27FC236}">
                <a16:creationId xmlns:a16="http://schemas.microsoft.com/office/drawing/2014/main" id="{89B7F1F5-5AD8-13BC-3471-A70C468D9CAB}"/>
              </a:ext>
            </a:extLst>
          </p:cNvPr>
          <p:cNvCxnSpPr>
            <a:cxnSpLocks/>
          </p:cNvCxnSpPr>
          <p:nvPr/>
        </p:nvCxnSpPr>
        <p:spPr>
          <a:xfrm>
            <a:off x="4890137"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42" name="Straight Connector 141">
            <a:extLst>
              <a:ext uri="{FF2B5EF4-FFF2-40B4-BE49-F238E27FC236}">
                <a16:creationId xmlns:a16="http://schemas.microsoft.com/office/drawing/2014/main" id="{6F26ABFD-40CB-FE2A-20E7-6E9022080C8B}"/>
              </a:ext>
            </a:extLst>
          </p:cNvPr>
          <p:cNvCxnSpPr>
            <a:cxnSpLocks/>
          </p:cNvCxnSpPr>
          <p:nvPr/>
        </p:nvCxnSpPr>
        <p:spPr>
          <a:xfrm>
            <a:off x="5388935"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43" name="Straight Connector 142">
            <a:extLst>
              <a:ext uri="{FF2B5EF4-FFF2-40B4-BE49-F238E27FC236}">
                <a16:creationId xmlns:a16="http://schemas.microsoft.com/office/drawing/2014/main" id="{F45F118E-9328-3096-35ED-28F4F01CEDD8}"/>
              </a:ext>
            </a:extLst>
          </p:cNvPr>
          <p:cNvCxnSpPr>
            <a:cxnSpLocks/>
          </p:cNvCxnSpPr>
          <p:nvPr/>
        </p:nvCxnSpPr>
        <p:spPr>
          <a:xfrm>
            <a:off x="5638334"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44" name="Straight Connector 143">
            <a:extLst>
              <a:ext uri="{FF2B5EF4-FFF2-40B4-BE49-F238E27FC236}">
                <a16:creationId xmlns:a16="http://schemas.microsoft.com/office/drawing/2014/main" id="{70B12942-EE26-ECDB-967A-9EE967F41268}"/>
              </a:ext>
            </a:extLst>
          </p:cNvPr>
          <p:cNvCxnSpPr>
            <a:cxnSpLocks/>
          </p:cNvCxnSpPr>
          <p:nvPr/>
        </p:nvCxnSpPr>
        <p:spPr>
          <a:xfrm>
            <a:off x="5884317"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45" name="Straight Connector 144">
            <a:extLst>
              <a:ext uri="{FF2B5EF4-FFF2-40B4-BE49-F238E27FC236}">
                <a16:creationId xmlns:a16="http://schemas.microsoft.com/office/drawing/2014/main" id="{E6BAC92B-EE8D-51B6-E179-2144AE81A8E0}"/>
              </a:ext>
            </a:extLst>
          </p:cNvPr>
          <p:cNvCxnSpPr>
            <a:cxnSpLocks/>
          </p:cNvCxnSpPr>
          <p:nvPr/>
        </p:nvCxnSpPr>
        <p:spPr>
          <a:xfrm>
            <a:off x="6379699"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46" name="Straight Connector 145">
            <a:extLst>
              <a:ext uri="{FF2B5EF4-FFF2-40B4-BE49-F238E27FC236}">
                <a16:creationId xmlns:a16="http://schemas.microsoft.com/office/drawing/2014/main" id="{C0C30EF4-A252-1A3E-5AD9-17EDEB735BCB}"/>
              </a:ext>
            </a:extLst>
          </p:cNvPr>
          <p:cNvCxnSpPr>
            <a:cxnSpLocks/>
          </p:cNvCxnSpPr>
          <p:nvPr/>
        </p:nvCxnSpPr>
        <p:spPr>
          <a:xfrm>
            <a:off x="6878497"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47" name="Straight Connector 146">
            <a:extLst>
              <a:ext uri="{FF2B5EF4-FFF2-40B4-BE49-F238E27FC236}">
                <a16:creationId xmlns:a16="http://schemas.microsoft.com/office/drawing/2014/main" id="{D3200315-D042-741C-1685-D082BF598E30}"/>
              </a:ext>
            </a:extLst>
          </p:cNvPr>
          <p:cNvCxnSpPr>
            <a:cxnSpLocks/>
          </p:cNvCxnSpPr>
          <p:nvPr/>
        </p:nvCxnSpPr>
        <p:spPr>
          <a:xfrm>
            <a:off x="7121064"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48" name="Straight Connector 147">
            <a:extLst>
              <a:ext uri="{FF2B5EF4-FFF2-40B4-BE49-F238E27FC236}">
                <a16:creationId xmlns:a16="http://schemas.microsoft.com/office/drawing/2014/main" id="{3400341B-33F0-D842-5393-FCB02C60B3FD}"/>
              </a:ext>
            </a:extLst>
          </p:cNvPr>
          <p:cNvCxnSpPr>
            <a:cxnSpLocks/>
          </p:cNvCxnSpPr>
          <p:nvPr/>
        </p:nvCxnSpPr>
        <p:spPr>
          <a:xfrm>
            <a:off x="7377295"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49" name="Straight Connector 148">
            <a:extLst>
              <a:ext uri="{FF2B5EF4-FFF2-40B4-BE49-F238E27FC236}">
                <a16:creationId xmlns:a16="http://schemas.microsoft.com/office/drawing/2014/main" id="{399E118A-B209-7153-BCEA-487992C068C1}"/>
              </a:ext>
            </a:extLst>
          </p:cNvPr>
          <p:cNvCxnSpPr>
            <a:cxnSpLocks/>
          </p:cNvCxnSpPr>
          <p:nvPr/>
        </p:nvCxnSpPr>
        <p:spPr>
          <a:xfrm>
            <a:off x="7876093"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50" name="Straight Connector 149">
            <a:extLst>
              <a:ext uri="{FF2B5EF4-FFF2-40B4-BE49-F238E27FC236}">
                <a16:creationId xmlns:a16="http://schemas.microsoft.com/office/drawing/2014/main" id="{F4B4D1FC-969F-7CAC-91B7-1033DCEBF98F}"/>
              </a:ext>
            </a:extLst>
          </p:cNvPr>
          <p:cNvCxnSpPr>
            <a:cxnSpLocks/>
          </p:cNvCxnSpPr>
          <p:nvPr/>
        </p:nvCxnSpPr>
        <p:spPr>
          <a:xfrm>
            <a:off x="8368059"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51" name="Straight Connector 150">
            <a:extLst>
              <a:ext uri="{FF2B5EF4-FFF2-40B4-BE49-F238E27FC236}">
                <a16:creationId xmlns:a16="http://schemas.microsoft.com/office/drawing/2014/main" id="{DA07A66A-312E-F50A-7161-EB26D0724FA5}"/>
              </a:ext>
            </a:extLst>
          </p:cNvPr>
          <p:cNvCxnSpPr>
            <a:cxnSpLocks/>
          </p:cNvCxnSpPr>
          <p:nvPr/>
        </p:nvCxnSpPr>
        <p:spPr>
          <a:xfrm>
            <a:off x="8614042"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52" name="Straight Connector 151">
            <a:extLst>
              <a:ext uri="{FF2B5EF4-FFF2-40B4-BE49-F238E27FC236}">
                <a16:creationId xmlns:a16="http://schemas.microsoft.com/office/drawing/2014/main" id="{A3225FD2-A153-3F89-D6F4-5337FB74188D}"/>
              </a:ext>
            </a:extLst>
          </p:cNvPr>
          <p:cNvCxnSpPr>
            <a:cxnSpLocks/>
          </p:cNvCxnSpPr>
          <p:nvPr/>
        </p:nvCxnSpPr>
        <p:spPr>
          <a:xfrm>
            <a:off x="8870273"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53" name="Straight Connector 152">
            <a:extLst>
              <a:ext uri="{FF2B5EF4-FFF2-40B4-BE49-F238E27FC236}">
                <a16:creationId xmlns:a16="http://schemas.microsoft.com/office/drawing/2014/main" id="{01FA4013-AA22-30F2-47FB-6D9059593A4A}"/>
              </a:ext>
            </a:extLst>
          </p:cNvPr>
          <p:cNvCxnSpPr>
            <a:cxnSpLocks/>
          </p:cNvCxnSpPr>
          <p:nvPr/>
        </p:nvCxnSpPr>
        <p:spPr>
          <a:xfrm>
            <a:off x="9358822"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54" name="Straight Connector 153">
            <a:extLst>
              <a:ext uri="{FF2B5EF4-FFF2-40B4-BE49-F238E27FC236}">
                <a16:creationId xmlns:a16="http://schemas.microsoft.com/office/drawing/2014/main" id="{E661F4BB-4CEA-25CE-51B0-4606FF223B9D}"/>
              </a:ext>
            </a:extLst>
          </p:cNvPr>
          <p:cNvCxnSpPr>
            <a:cxnSpLocks/>
          </p:cNvCxnSpPr>
          <p:nvPr/>
        </p:nvCxnSpPr>
        <p:spPr>
          <a:xfrm>
            <a:off x="9854206"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55" name="Straight Connector 154">
            <a:extLst>
              <a:ext uri="{FF2B5EF4-FFF2-40B4-BE49-F238E27FC236}">
                <a16:creationId xmlns:a16="http://schemas.microsoft.com/office/drawing/2014/main" id="{B89E9737-94F0-F1E2-1DF6-B0A3693ACBFE}"/>
              </a:ext>
            </a:extLst>
          </p:cNvPr>
          <p:cNvCxnSpPr>
            <a:cxnSpLocks/>
          </p:cNvCxnSpPr>
          <p:nvPr/>
        </p:nvCxnSpPr>
        <p:spPr>
          <a:xfrm>
            <a:off x="10103604"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56" name="Straight Connector 155">
            <a:extLst>
              <a:ext uri="{FF2B5EF4-FFF2-40B4-BE49-F238E27FC236}">
                <a16:creationId xmlns:a16="http://schemas.microsoft.com/office/drawing/2014/main" id="{47DC5BDC-D8DF-DE9E-94BA-0F7B5D84025D}"/>
              </a:ext>
            </a:extLst>
          </p:cNvPr>
          <p:cNvCxnSpPr>
            <a:cxnSpLocks/>
          </p:cNvCxnSpPr>
          <p:nvPr/>
        </p:nvCxnSpPr>
        <p:spPr>
          <a:xfrm>
            <a:off x="10349587"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cxnSp>
        <p:nvCxnSpPr>
          <p:cNvPr id="157" name="Straight Connector 156">
            <a:extLst>
              <a:ext uri="{FF2B5EF4-FFF2-40B4-BE49-F238E27FC236}">
                <a16:creationId xmlns:a16="http://schemas.microsoft.com/office/drawing/2014/main" id="{6A1E2FB4-7476-B546-9C93-2ED912697F54}"/>
              </a:ext>
            </a:extLst>
          </p:cNvPr>
          <p:cNvCxnSpPr>
            <a:cxnSpLocks/>
          </p:cNvCxnSpPr>
          <p:nvPr/>
        </p:nvCxnSpPr>
        <p:spPr>
          <a:xfrm>
            <a:off x="10848385" y="3816852"/>
            <a:ext cx="0" cy="119889"/>
          </a:xfrm>
          <a:prstGeom prst="line">
            <a:avLst/>
          </a:prstGeom>
          <a:ln w="6350">
            <a:solidFill>
              <a:schemeClr val="bg1">
                <a:lumMod val="85000"/>
              </a:schemeClr>
            </a:solidFill>
          </a:ln>
          <a:effectLst/>
        </p:spPr>
        <p:style>
          <a:lnRef idx="2">
            <a:schemeClr val="dk1"/>
          </a:lnRef>
          <a:fillRef idx="0">
            <a:schemeClr val="dk1"/>
          </a:fillRef>
          <a:effectRef idx="1">
            <a:schemeClr val="dk1"/>
          </a:effectRef>
          <a:fontRef idx="minor">
            <a:schemeClr val="tx1"/>
          </a:fontRef>
        </p:style>
      </p:cxnSp>
      <p:sp>
        <p:nvSpPr>
          <p:cNvPr id="159" name="Freeform: Shape 158">
            <a:extLst>
              <a:ext uri="{FF2B5EF4-FFF2-40B4-BE49-F238E27FC236}">
                <a16:creationId xmlns:a16="http://schemas.microsoft.com/office/drawing/2014/main" id="{C94946F0-9E45-0615-274E-9697190B5916}"/>
              </a:ext>
            </a:extLst>
          </p:cNvPr>
          <p:cNvSpPr/>
          <p:nvPr/>
        </p:nvSpPr>
        <p:spPr>
          <a:xfrm>
            <a:off x="1942115" y="2754230"/>
            <a:ext cx="8927479" cy="531399"/>
          </a:xfrm>
          <a:custGeom>
            <a:avLst/>
            <a:gdLst>
              <a:gd name="connsiteX0" fmla="*/ 6222456 w 6222455"/>
              <a:gd name="connsiteY0" fmla="*/ 162666 h 270541"/>
              <a:gd name="connsiteX1" fmla="*/ 5876991 w 6222455"/>
              <a:gd name="connsiteY1" fmla="*/ 159059 h 270541"/>
              <a:gd name="connsiteX2" fmla="*/ 5699653 w 6222455"/>
              <a:gd name="connsiteY2" fmla="*/ 168174 h 270541"/>
              <a:gd name="connsiteX3" fmla="*/ 5527822 w 6222455"/>
              <a:gd name="connsiteY3" fmla="*/ 188307 h 270541"/>
              <a:gd name="connsiteX4" fmla="*/ 5180505 w 6222455"/>
              <a:gd name="connsiteY4" fmla="*/ 186454 h 270541"/>
              <a:gd name="connsiteX5" fmla="*/ 4838697 w 6222455"/>
              <a:gd name="connsiteY5" fmla="*/ 186454 h 270541"/>
              <a:gd name="connsiteX6" fmla="*/ 4666818 w 6222455"/>
              <a:gd name="connsiteY6" fmla="*/ 241294 h 270541"/>
              <a:gd name="connsiteX7" fmla="*/ 4487724 w 6222455"/>
              <a:gd name="connsiteY7" fmla="*/ 168174 h 270541"/>
              <a:gd name="connsiteX8" fmla="*/ 4145867 w 6222455"/>
              <a:gd name="connsiteY8" fmla="*/ 217554 h 270541"/>
              <a:gd name="connsiteX9" fmla="*/ 3796697 w 6222455"/>
              <a:gd name="connsiteY9" fmla="*/ 263229 h 270541"/>
              <a:gd name="connsiteX10" fmla="*/ 3621211 w 6222455"/>
              <a:gd name="connsiteY10" fmla="*/ 248606 h 270541"/>
              <a:gd name="connsiteX11" fmla="*/ 3451233 w 6222455"/>
              <a:gd name="connsiteY11" fmla="*/ 250409 h 270541"/>
              <a:gd name="connsiteX12" fmla="*/ 3103916 w 6222455"/>
              <a:gd name="connsiteY12" fmla="*/ 254114 h 270541"/>
              <a:gd name="connsiteX13" fmla="*/ 2760255 w 6222455"/>
              <a:gd name="connsiteY13" fmla="*/ 230326 h 270541"/>
              <a:gd name="connsiteX14" fmla="*/ 2584769 w 6222455"/>
              <a:gd name="connsiteY14" fmla="*/ 206538 h 270541"/>
              <a:gd name="connsiteX15" fmla="*/ 2411135 w 6222455"/>
              <a:gd name="connsiteY15" fmla="*/ 246802 h 270541"/>
              <a:gd name="connsiteX16" fmla="*/ 2071081 w 6222455"/>
              <a:gd name="connsiteY16" fmla="*/ 250409 h 270541"/>
              <a:gd name="connsiteX17" fmla="*/ 1725616 w 6222455"/>
              <a:gd name="connsiteY17" fmla="*/ 237638 h 270541"/>
              <a:gd name="connsiteX18" fmla="*/ 1546474 w 6222455"/>
              <a:gd name="connsiteY18" fmla="*/ 195618 h 270541"/>
              <a:gd name="connsiteX19" fmla="*/ 1380152 w 6222455"/>
              <a:gd name="connsiteY19" fmla="*/ 248606 h 270541"/>
              <a:gd name="connsiteX20" fmla="*/ 1029179 w 6222455"/>
              <a:gd name="connsiteY20" fmla="*/ 255917 h 270541"/>
              <a:gd name="connsiteX21" fmla="*/ 681813 w 6222455"/>
              <a:gd name="connsiteY21" fmla="*/ 248606 h 270541"/>
              <a:gd name="connsiteX22" fmla="*/ 508179 w 6222455"/>
              <a:gd name="connsiteY22" fmla="*/ 270541 h 270541"/>
              <a:gd name="connsiteX23" fmla="*/ 340005 w 6222455"/>
              <a:gd name="connsiteY23" fmla="*/ 259573 h 270541"/>
              <a:gd name="connsiteX24" fmla="*/ 0 w 6222455"/>
              <a:gd name="connsiteY24" fmla="*/ 0 h 270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222455" h="270541">
                <a:moveTo>
                  <a:pt x="6222456" y="162666"/>
                </a:moveTo>
                <a:lnTo>
                  <a:pt x="5876991" y="159059"/>
                </a:lnTo>
                <a:lnTo>
                  <a:pt x="5699653" y="168174"/>
                </a:lnTo>
                <a:lnTo>
                  <a:pt x="5527822" y="188307"/>
                </a:lnTo>
                <a:lnTo>
                  <a:pt x="5180505" y="186454"/>
                </a:lnTo>
                <a:lnTo>
                  <a:pt x="4838697" y="186454"/>
                </a:lnTo>
                <a:lnTo>
                  <a:pt x="4666818" y="241294"/>
                </a:lnTo>
                <a:lnTo>
                  <a:pt x="4487724" y="168174"/>
                </a:lnTo>
                <a:lnTo>
                  <a:pt x="4145867" y="217554"/>
                </a:lnTo>
                <a:lnTo>
                  <a:pt x="3796697" y="263229"/>
                </a:lnTo>
                <a:lnTo>
                  <a:pt x="3621211" y="248606"/>
                </a:lnTo>
                <a:lnTo>
                  <a:pt x="3451233" y="250409"/>
                </a:lnTo>
                <a:lnTo>
                  <a:pt x="3103916" y="254114"/>
                </a:lnTo>
                <a:lnTo>
                  <a:pt x="2760255" y="230326"/>
                </a:lnTo>
                <a:lnTo>
                  <a:pt x="2584769" y="206538"/>
                </a:lnTo>
                <a:lnTo>
                  <a:pt x="2411135" y="246802"/>
                </a:lnTo>
                <a:lnTo>
                  <a:pt x="2071081" y="250409"/>
                </a:lnTo>
                <a:lnTo>
                  <a:pt x="1725616" y="237638"/>
                </a:lnTo>
                <a:lnTo>
                  <a:pt x="1546474" y="195618"/>
                </a:lnTo>
                <a:lnTo>
                  <a:pt x="1380152" y="248606"/>
                </a:lnTo>
                <a:lnTo>
                  <a:pt x="1029179" y="255917"/>
                </a:lnTo>
                <a:lnTo>
                  <a:pt x="681813" y="248606"/>
                </a:lnTo>
                <a:lnTo>
                  <a:pt x="508179" y="270541"/>
                </a:lnTo>
                <a:lnTo>
                  <a:pt x="340005" y="259573"/>
                </a:lnTo>
                <a:lnTo>
                  <a:pt x="0" y="0"/>
                </a:lnTo>
              </a:path>
            </a:pathLst>
          </a:custGeom>
          <a:noFill/>
          <a:ln w="12700" cap="flat">
            <a:solidFill>
              <a:schemeClr val="accent3"/>
            </a:solid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C0952A5A-36BC-98C5-6393-E8043D6E2AFA}"/>
              </a:ext>
            </a:extLst>
          </p:cNvPr>
          <p:cNvSpPr/>
          <p:nvPr/>
        </p:nvSpPr>
        <p:spPr>
          <a:xfrm>
            <a:off x="1913231" y="2739869"/>
            <a:ext cx="8924892" cy="610388"/>
          </a:xfrm>
          <a:custGeom>
            <a:avLst/>
            <a:gdLst>
              <a:gd name="connsiteX0" fmla="*/ 6220652 w 6220652"/>
              <a:gd name="connsiteY0" fmla="*/ 221161 h 310756"/>
              <a:gd name="connsiteX1" fmla="*/ 5880647 w 6220652"/>
              <a:gd name="connsiteY1" fmla="*/ 310757 h 310756"/>
              <a:gd name="connsiteX2" fmla="*/ 5703309 w 6220652"/>
              <a:gd name="connsiteY2" fmla="*/ 285165 h 310756"/>
              <a:gd name="connsiteX3" fmla="*/ 5527822 w 6220652"/>
              <a:gd name="connsiteY3" fmla="*/ 301593 h 310756"/>
              <a:gd name="connsiteX4" fmla="*/ 5191473 w 6220652"/>
              <a:gd name="connsiteY4" fmla="*/ 294281 h 310756"/>
              <a:gd name="connsiteX5" fmla="*/ 4840500 w 6220652"/>
              <a:gd name="connsiteY5" fmla="*/ 244950 h 310756"/>
              <a:gd name="connsiteX6" fmla="*/ 4672326 w 6220652"/>
              <a:gd name="connsiteY6" fmla="*/ 297985 h 310756"/>
              <a:gd name="connsiteX7" fmla="*/ 4498692 w 6220652"/>
              <a:gd name="connsiteY7" fmla="*/ 272345 h 310756"/>
              <a:gd name="connsiteX8" fmla="*/ 4155031 w 6220652"/>
              <a:gd name="connsiteY8" fmla="*/ 281509 h 310756"/>
              <a:gd name="connsiteX9" fmla="*/ 3804058 w 6220652"/>
              <a:gd name="connsiteY9" fmla="*/ 299789 h 310756"/>
              <a:gd name="connsiteX10" fmla="*/ 3632228 w 6220652"/>
              <a:gd name="connsiteY10" fmla="*/ 301593 h 310756"/>
              <a:gd name="connsiteX11" fmla="*/ 3454938 w 6220652"/>
              <a:gd name="connsiteY11" fmla="*/ 299789 h 310756"/>
              <a:gd name="connsiteX12" fmla="*/ 3124048 w 6220652"/>
              <a:gd name="connsiteY12" fmla="*/ 266885 h 310756"/>
              <a:gd name="connsiteX13" fmla="*/ 2763911 w 6220652"/>
              <a:gd name="connsiteY13" fmla="*/ 252262 h 310756"/>
              <a:gd name="connsiteX14" fmla="*/ 2590277 w 6220652"/>
              <a:gd name="connsiteY14" fmla="*/ 263229 h 310756"/>
              <a:gd name="connsiteX15" fmla="*/ 2420250 w 6220652"/>
              <a:gd name="connsiteY15" fmla="*/ 254114 h 310756"/>
              <a:gd name="connsiteX16" fmla="*/ 2069277 w 6220652"/>
              <a:gd name="connsiteY16" fmla="*/ 283362 h 310756"/>
              <a:gd name="connsiteX17" fmla="*/ 1729321 w 6220652"/>
              <a:gd name="connsiteY17" fmla="*/ 252262 h 310756"/>
              <a:gd name="connsiteX18" fmla="*/ 1559294 w 6220652"/>
              <a:gd name="connsiteY18" fmla="*/ 223014 h 310756"/>
              <a:gd name="connsiteX19" fmla="*/ 1385660 w 6220652"/>
              <a:gd name="connsiteY19" fmla="*/ 268738 h 310756"/>
              <a:gd name="connsiteX20" fmla="*/ 1040147 w 6220652"/>
              <a:gd name="connsiteY20" fmla="*/ 276050 h 310756"/>
              <a:gd name="connsiteX21" fmla="*/ 685518 w 6220652"/>
              <a:gd name="connsiteY21" fmla="*/ 290673 h 310756"/>
              <a:gd name="connsiteX22" fmla="*/ 521000 w 6220652"/>
              <a:gd name="connsiteY22" fmla="*/ 305297 h 310756"/>
              <a:gd name="connsiteX23" fmla="*/ 343661 w 6220652"/>
              <a:gd name="connsiteY23" fmla="*/ 294281 h 310756"/>
              <a:gd name="connsiteX24" fmla="*/ 0 w 6220652"/>
              <a:gd name="connsiteY24" fmla="*/ 0 h 31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220652" h="310756">
                <a:moveTo>
                  <a:pt x="6220652" y="221161"/>
                </a:moveTo>
                <a:lnTo>
                  <a:pt x="5880647" y="310757"/>
                </a:lnTo>
                <a:lnTo>
                  <a:pt x="5703309" y="285165"/>
                </a:lnTo>
                <a:lnTo>
                  <a:pt x="5527822" y="301593"/>
                </a:lnTo>
                <a:lnTo>
                  <a:pt x="5191473" y="294281"/>
                </a:lnTo>
                <a:lnTo>
                  <a:pt x="4840500" y="244950"/>
                </a:lnTo>
                <a:lnTo>
                  <a:pt x="4672326" y="297985"/>
                </a:lnTo>
                <a:lnTo>
                  <a:pt x="4498692" y="272345"/>
                </a:lnTo>
                <a:lnTo>
                  <a:pt x="4155031" y="281509"/>
                </a:lnTo>
                <a:lnTo>
                  <a:pt x="3804058" y="299789"/>
                </a:lnTo>
                <a:lnTo>
                  <a:pt x="3632228" y="301593"/>
                </a:lnTo>
                <a:lnTo>
                  <a:pt x="3454938" y="299789"/>
                </a:lnTo>
                <a:lnTo>
                  <a:pt x="3124048" y="266885"/>
                </a:lnTo>
                <a:lnTo>
                  <a:pt x="2763911" y="252262"/>
                </a:lnTo>
                <a:lnTo>
                  <a:pt x="2590277" y="263229"/>
                </a:lnTo>
                <a:lnTo>
                  <a:pt x="2420250" y="254114"/>
                </a:lnTo>
                <a:lnTo>
                  <a:pt x="2069277" y="283362"/>
                </a:lnTo>
                <a:lnTo>
                  <a:pt x="1729321" y="252262"/>
                </a:lnTo>
                <a:lnTo>
                  <a:pt x="1559294" y="223014"/>
                </a:lnTo>
                <a:lnTo>
                  <a:pt x="1385660" y="268738"/>
                </a:lnTo>
                <a:lnTo>
                  <a:pt x="1040147" y="276050"/>
                </a:lnTo>
                <a:lnTo>
                  <a:pt x="685518" y="290673"/>
                </a:lnTo>
                <a:lnTo>
                  <a:pt x="521000" y="305297"/>
                </a:lnTo>
                <a:lnTo>
                  <a:pt x="343661" y="294281"/>
                </a:lnTo>
                <a:lnTo>
                  <a:pt x="0" y="0"/>
                </a:lnTo>
              </a:path>
            </a:pathLst>
          </a:custGeom>
          <a:noFill/>
          <a:ln w="12700" cap="flat">
            <a:solidFill>
              <a:schemeClr val="accent1"/>
            </a:solid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6" name="Freeform: Shape 165">
            <a:extLst>
              <a:ext uri="{FF2B5EF4-FFF2-40B4-BE49-F238E27FC236}">
                <a16:creationId xmlns:a16="http://schemas.microsoft.com/office/drawing/2014/main" id="{FB869396-C8FF-C321-A290-39E334BD11D9}"/>
              </a:ext>
            </a:extLst>
          </p:cNvPr>
          <p:cNvSpPr/>
          <p:nvPr/>
        </p:nvSpPr>
        <p:spPr>
          <a:xfrm>
            <a:off x="3863928" y="3167189"/>
            <a:ext cx="105502" cy="103981"/>
          </a:xfrm>
          <a:custGeom>
            <a:avLst/>
            <a:gdLst>
              <a:gd name="connsiteX0" fmla="*/ 0 w 52938"/>
              <a:gd name="connsiteY0" fmla="*/ 0 h 52938"/>
              <a:gd name="connsiteX1" fmla="*/ 52938 w 52938"/>
              <a:gd name="connsiteY1" fmla="*/ 0 h 52938"/>
              <a:gd name="connsiteX2" fmla="*/ 52938 w 52938"/>
              <a:gd name="connsiteY2" fmla="*/ 52938 h 52938"/>
              <a:gd name="connsiteX3" fmla="*/ 0 w 52938"/>
              <a:gd name="connsiteY3" fmla="*/ 52938 h 52938"/>
            </a:gdLst>
            <a:ahLst/>
            <a:cxnLst>
              <a:cxn ang="0">
                <a:pos x="connsiteX0" y="connsiteY0"/>
              </a:cxn>
              <a:cxn ang="0">
                <a:pos x="connsiteX1" y="connsiteY1"/>
              </a:cxn>
              <a:cxn ang="0">
                <a:pos x="connsiteX2" y="connsiteY2"/>
              </a:cxn>
              <a:cxn ang="0">
                <a:pos x="connsiteX3" y="connsiteY3"/>
              </a:cxn>
            </a:cxnLst>
            <a:rect l="l" t="t" r="r" b="b"/>
            <a:pathLst>
              <a:path w="52938" h="52938">
                <a:moveTo>
                  <a:pt x="0" y="0"/>
                </a:moveTo>
                <a:lnTo>
                  <a:pt x="52938" y="0"/>
                </a:lnTo>
                <a:lnTo>
                  <a:pt x="52938" y="52938"/>
                </a:lnTo>
                <a:lnTo>
                  <a:pt x="0" y="52938"/>
                </a:lnTo>
                <a:close/>
              </a:path>
            </a:pathLst>
          </a:custGeom>
          <a:solidFill>
            <a:schemeClr val="accent2"/>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4B4017E8-1A1B-73A1-756D-A576FA4F2CC4}"/>
              </a:ext>
            </a:extLst>
          </p:cNvPr>
          <p:cNvSpPr/>
          <p:nvPr/>
        </p:nvSpPr>
        <p:spPr>
          <a:xfrm>
            <a:off x="10804095" y="3016761"/>
            <a:ext cx="105502" cy="105502"/>
          </a:xfrm>
          <a:custGeom>
            <a:avLst/>
            <a:gdLst>
              <a:gd name="connsiteX0" fmla="*/ 32758 w 65466"/>
              <a:gd name="connsiteY0" fmla="*/ 0 h 66343"/>
              <a:gd name="connsiteX1" fmla="*/ 65466 w 65466"/>
              <a:gd name="connsiteY1" fmla="*/ 66344 h 66343"/>
              <a:gd name="connsiteX2" fmla="*/ 0 w 65466"/>
              <a:gd name="connsiteY2" fmla="*/ 66344 h 66343"/>
              <a:gd name="connsiteX3" fmla="*/ 32758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8" y="0"/>
                </a:moveTo>
                <a:lnTo>
                  <a:pt x="65466" y="66344"/>
                </a:lnTo>
                <a:lnTo>
                  <a:pt x="0" y="66344"/>
                </a:lnTo>
                <a:lnTo>
                  <a:pt x="32758"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2E0D4E53-6BD2-5AC9-1603-CBF39CB07F75}"/>
              </a:ext>
            </a:extLst>
          </p:cNvPr>
          <p:cNvSpPr/>
          <p:nvPr/>
        </p:nvSpPr>
        <p:spPr>
          <a:xfrm>
            <a:off x="10310206" y="3014654"/>
            <a:ext cx="105502" cy="105502"/>
          </a:xfrm>
          <a:custGeom>
            <a:avLst/>
            <a:gdLst>
              <a:gd name="connsiteX0" fmla="*/ 32757 w 65466"/>
              <a:gd name="connsiteY0" fmla="*/ 0 h 66343"/>
              <a:gd name="connsiteX1" fmla="*/ 65466 w 65466"/>
              <a:gd name="connsiteY1" fmla="*/ 66344 h 66343"/>
              <a:gd name="connsiteX2" fmla="*/ 0 w 65466"/>
              <a:gd name="connsiteY2" fmla="*/ 66344 h 66343"/>
              <a:gd name="connsiteX3" fmla="*/ 32757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7" y="0"/>
                </a:moveTo>
                <a:lnTo>
                  <a:pt x="65466" y="66344"/>
                </a:lnTo>
                <a:lnTo>
                  <a:pt x="0" y="66344"/>
                </a:lnTo>
                <a:lnTo>
                  <a:pt x="32757"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6E6E7F84-CC9D-07B1-7085-C50136CDD5DE}"/>
              </a:ext>
            </a:extLst>
          </p:cNvPr>
          <p:cNvSpPr/>
          <p:nvPr/>
        </p:nvSpPr>
        <p:spPr>
          <a:xfrm>
            <a:off x="10055847" y="3039836"/>
            <a:ext cx="105502" cy="105502"/>
          </a:xfrm>
          <a:custGeom>
            <a:avLst/>
            <a:gdLst>
              <a:gd name="connsiteX0" fmla="*/ 32757 w 65466"/>
              <a:gd name="connsiteY0" fmla="*/ 0 h 66343"/>
              <a:gd name="connsiteX1" fmla="*/ 65466 w 65466"/>
              <a:gd name="connsiteY1" fmla="*/ 66344 h 66343"/>
              <a:gd name="connsiteX2" fmla="*/ 0 w 65466"/>
              <a:gd name="connsiteY2" fmla="*/ 66344 h 66343"/>
              <a:gd name="connsiteX3" fmla="*/ 32757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7" y="0"/>
                </a:moveTo>
                <a:lnTo>
                  <a:pt x="65466" y="66344"/>
                </a:lnTo>
                <a:lnTo>
                  <a:pt x="0" y="66344"/>
                </a:lnTo>
                <a:lnTo>
                  <a:pt x="32757"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1C67E75C-10B6-DFE9-218A-302E0E9A8DA0}"/>
              </a:ext>
            </a:extLst>
          </p:cNvPr>
          <p:cNvSpPr/>
          <p:nvPr/>
        </p:nvSpPr>
        <p:spPr>
          <a:xfrm>
            <a:off x="9814881" y="3075742"/>
            <a:ext cx="105502" cy="105502"/>
          </a:xfrm>
          <a:custGeom>
            <a:avLst/>
            <a:gdLst>
              <a:gd name="connsiteX0" fmla="*/ 32709 w 65466"/>
              <a:gd name="connsiteY0" fmla="*/ 0 h 66343"/>
              <a:gd name="connsiteX1" fmla="*/ 65466 w 65466"/>
              <a:gd name="connsiteY1" fmla="*/ 66344 h 66343"/>
              <a:gd name="connsiteX2" fmla="*/ 0 w 65466"/>
              <a:gd name="connsiteY2" fmla="*/ 66344 h 66343"/>
              <a:gd name="connsiteX3" fmla="*/ 32709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09" y="0"/>
                </a:moveTo>
                <a:lnTo>
                  <a:pt x="65466" y="66344"/>
                </a:lnTo>
                <a:lnTo>
                  <a:pt x="0" y="66344"/>
                </a:lnTo>
                <a:lnTo>
                  <a:pt x="32709"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3C2DABA5-335C-22F5-8F22-75A361F7BC34}"/>
              </a:ext>
            </a:extLst>
          </p:cNvPr>
          <p:cNvSpPr/>
          <p:nvPr/>
        </p:nvSpPr>
        <p:spPr>
          <a:xfrm>
            <a:off x="9329320" y="3079283"/>
            <a:ext cx="105502" cy="105502"/>
          </a:xfrm>
          <a:custGeom>
            <a:avLst/>
            <a:gdLst>
              <a:gd name="connsiteX0" fmla="*/ 32757 w 65466"/>
              <a:gd name="connsiteY0" fmla="*/ 0 h 66343"/>
              <a:gd name="connsiteX1" fmla="*/ 65466 w 65466"/>
              <a:gd name="connsiteY1" fmla="*/ 66344 h 66343"/>
              <a:gd name="connsiteX2" fmla="*/ 0 w 65466"/>
              <a:gd name="connsiteY2" fmla="*/ 66344 h 66343"/>
              <a:gd name="connsiteX3" fmla="*/ 32757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7" y="0"/>
                </a:moveTo>
                <a:lnTo>
                  <a:pt x="65466" y="66344"/>
                </a:lnTo>
                <a:lnTo>
                  <a:pt x="0" y="66344"/>
                </a:lnTo>
                <a:lnTo>
                  <a:pt x="32757"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1" name="Freeform: Shape 190">
            <a:extLst>
              <a:ext uri="{FF2B5EF4-FFF2-40B4-BE49-F238E27FC236}">
                <a16:creationId xmlns:a16="http://schemas.microsoft.com/office/drawing/2014/main" id="{462541DF-51B8-56EF-9DD0-53467138E8F6}"/>
              </a:ext>
            </a:extLst>
          </p:cNvPr>
          <p:cNvSpPr/>
          <p:nvPr/>
        </p:nvSpPr>
        <p:spPr>
          <a:xfrm>
            <a:off x="8823790" y="3068561"/>
            <a:ext cx="105502" cy="105502"/>
          </a:xfrm>
          <a:custGeom>
            <a:avLst/>
            <a:gdLst>
              <a:gd name="connsiteX0" fmla="*/ 32709 w 65466"/>
              <a:gd name="connsiteY0" fmla="*/ 0 h 66343"/>
              <a:gd name="connsiteX1" fmla="*/ 65466 w 65466"/>
              <a:gd name="connsiteY1" fmla="*/ 66344 h 66343"/>
              <a:gd name="connsiteX2" fmla="*/ 0 w 65466"/>
              <a:gd name="connsiteY2" fmla="*/ 66344 h 66343"/>
              <a:gd name="connsiteX3" fmla="*/ 32709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09" y="0"/>
                </a:moveTo>
                <a:lnTo>
                  <a:pt x="65466" y="66344"/>
                </a:lnTo>
                <a:lnTo>
                  <a:pt x="0" y="66344"/>
                </a:lnTo>
                <a:lnTo>
                  <a:pt x="32709"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3" name="Freeform: Shape 192">
            <a:extLst>
              <a:ext uri="{FF2B5EF4-FFF2-40B4-BE49-F238E27FC236}">
                <a16:creationId xmlns:a16="http://schemas.microsoft.com/office/drawing/2014/main" id="{A94AD3B1-3C44-3BA2-CB98-E7C0FCBAF425}"/>
              </a:ext>
            </a:extLst>
          </p:cNvPr>
          <p:cNvSpPr/>
          <p:nvPr/>
        </p:nvSpPr>
        <p:spPr>
          <a:xfrm>
            <a:off x="8330463" y="3039369"/>
            <a:ext cx="105502" cy="105502"/>
          </a:xfrm>
          <a:custGeom>
            <a:avLst/>
            <a:gdLst>
              <a:gd name="connsiteX0" fmla="*/ 32709 w 65466"/>
              <a:gd name="connsiteY0" fmla="*/ 0 h 66343"/>
              <a:gd name="connsiteX1" fmla="*/ 65466 w 65466"/>
              <a:gd name="connsiteY1" fmla="*/ 66344 h 66343"/>
              <a:gd name="connsiteX2" fmla="*/ 0 w 65466"/>
              <a:gd name="connsiteY2" fmla="*/ 66344 h 66343"/>
              <a:gd name="connsiteX3" fmla="*/ 32709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09" y="0"/>
                </a:moveTo>
                <a:lnTo>
                  <a:pt x="65466" y="66344"/>
                </a:lnTo>
                <a:lnTo>
                  <a:pt x="0" y="66344"/>
                </a:lnTo>
                <a:lnTo>
                  <a:pt x="32709"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4" name="Freeform: Shape 193">
            <a:extLst>
              <a:ext uri="{FF2B5EF4-FFF2-40B4-BE49-F238E27FC236}">
                <a16:creationId xmlns:a16="http://schemas.microsoft.com/office/drawing/2014/main" id="{587FC516-FB70-F821-323D-64811123554C}"/>
              </a:ext>
            </a:extLst>
          </p:cNvPr>
          <p:cNvSpPr/>
          <p:nvPr/>
        </p:nvSpPr>
        <p:spPr>
          <a:xfrm>
            <a:off x="7830868" y="3118360"/>
            <a:ext cx="105502" cy="105502"/>
          </a:xfrm>
          <a:custGeom>
            <a:avLst/>
            <a:gdLst>
              <a:gd name="connsiteX0" fmla="*/ 32709 w 65466"/>
              <a:gd name="connsiteY0" fmla="*/ 0 h 66343"/>
              <a:gd name="connsiteX1" fmla="*/ 65466 w 65466"/>
              <a:gd name="connsiteY1" fmla="*/ 66344 h 66343"/>
              <a:gd name="connsiteX2" fmla="*/ 0 w 65466"/>
              <a:gd name="connsiteY2" fmla="*/ 66344 h 66343"/>
              <a:gd name="connsiteX3" fmla="*/ 32709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09" y="0"/>
                </a:moveTo>
                <a:lnTo>
                  <a:pt x="65466" y="66344"/>
                </a:lnTo>
                <a:lnTo>
                  <a:pt x="0" y="66344"/>
                </a:lnTo>
                <a:lnTo>
                  <a:pt x="32709"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5" name="Freeform: Shape 194">
            <a:extLst>
              <a:ext uri="{FF2B5EF4-FFF2-40B4-BE49-F238E27FC236}">
                <a16:creationId xmlns:a16="http://schemas.microsoft.com/office/drawing/2014/main" id="{50ABF63D-6C4B-856E-C12B-EA2CA0ABD521}"/>
              </a:ext>
            </a:extLst>
          </p:cNvPr>
          <p:cNvSpPr/>
          <p:nvPr/>
        </p:nvSpPr>
        <p:spPr>
          <a:xfrm>
            <a:off x="7338079" y="3204533"/>
            <a:ext cx="105502" cy="105502"/>
          </a:xfrm>
          <a:custGeom>
            <a:avLst/>
            <a:gdLst>
              <a:gd name="connsiteX0" fmla="*/ 32709 w 65466"/>
              <a:gd name="connsiteY0" fmla="*/ 0 h 66343"/>
              <a:gd name="connsiteX1" fmla="*/ 65466 w 65466"/>
              <a:gd name="connsiteY1" fmla="*/ 66344 h 66343"/>
              <a:gd name="connsiteX2" fmla="*/ 0 w 65466"/>
              <a:gd name="connsiteY2" fmla="*/ 66344 h 66343"/>
              <a:gd name="connsiteX3" fmla="*/ 32709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09" y="0"/>
                </a:moveTo>
                <a:lnTo>
                  <a:pt x="65466" y="66344"/>
                </a:lnTo>
                <a:lnTo>
                  <a:pt x="0" y="66344"/>
                </a:lnTo>
                <a:lnTo>
                  <a:pt x="32709"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6" name="Freeform: Shape 195">
            <a:extLst>
              <a:ext uri="{FF2B5EF4-FFF2-40B4-BE49-F238E27FC236}">
                <a16:creationId xmlns:a16="http://schemas.microsoft.com/office/drawing/2014/main" id="{BE918F1F-85F4-2B29-1203-5965014E02A4}"/>
              </a:ext>
            </a:extLst>
          </p:cNvPr>
          <p:cNvSpPr/>
          <p:nvPr/>
        </p:nvSpPr>
        <p:spPr>
          <a:xfrm>
            <a:off x="7087039" y="3190172"/>
            <a:ext cx="105502" cy="105502"/>
          </a:xfrm>
          <a:custGeom>
            <a:avLst/>
            <a:gdLst>
              <a:gd name="connsiteX0" fmla="*/ 32758 w 65466"/>
              <a:gd name="connsiteY0" fmla="*/ 0 h 66343"/>
              <a:gd name="connsiteX1" fmla="*/ 65466 w 65466"/>
              <a:gd name="connsiteY1" fmla="*/ 66344 h 66343"/>
              <a:gd name="connsiteX2" fmla="*/ 0 w 65466"/>
              <a:gd name="connsiteY2" fmla="*/ 66344 h 66343"/>
              <a:gd name="connsiteX3" fmla="*/ 32758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8" y="0"/>
                </a:moveTo>
                <a:lnTo>
                  <a:pt x="65466" y="66344"/>
                </a:lnTo>
                <a:lnTo>
                  <a:pt x="0" y="66344"/>
                </a:lnTo>
                <a:lnTo>
                  <a:pt x="32758"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7" name="Freeform: Shape 196">
            <a:extLst>
              <a:ext uri="{FF2B5EF4-FFF2-40B4-BE49-F238E27FC236}">
                <a16:creationId xmlns:a16="http://schemas.microsoft.com/office/drawing/2014/main" id="{08450DEB-1077-BD1B-16E0-9E4E51156AA1}"/>
              </a:ext>
            </a:extLst>
          </p:cNvPr>
          <p:cNvSpPr/>
          <p:nvPr/>
        </p:nvSpPr>
        <p:spPr>
          <a:xfrm>
            <a:off x="6837887" y="3188962"/>
            <a:ext cx="105502" cy="105502"/>
          </a:xfrm>
          <a:custGeom>
            <a:avLst/>
            <a:gdLst>
              <a:gd name="connsiteX0" fmla="*/ 32758 w 65466"/>
              <a:gd name="connsiteY0" fmla="*/ 0 h 66343"/>
              <a:gd name="connsiteX1" fmla="*/ 65466 w 65466"/>
              <a:gd name="connsiteY1" fmla="*/ 66344 h 66343"/>
              <a:gd name="connsiteX2" fmla="*/ 0 w 65466"/>
              <a:gd name="connsiteY2" fmla="*/ 66344 h 66343"/>
              <a:gd name="connsiteX3" fmla="*/ 32758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8" y="0"/>
                </a:moveTo>
                <a:lnTo>
                  <a:pt x="65466" y="66344"/>
                </a:lnTo>
                <a:lnTo>
                  <a:pt x="0" y="66344"/>
                </a:lnTo>
                <a:lnTo>
                  <a:pt x="32758"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8" name="Freeform: Shape 197">
            <a:extLst>
              <a:ext uri="{FF2B5EF4-FFF2-40B4-BE49-F238E27FC236}">
                <a16:creationId xmlns:a16="http://schemas.microsoft.com/office/drawing/2014/main" id="{2977FDD1-A7D4-DBBB-2C8E-9D0105A54EAD}"/>
              </a:ext>
            </a:extLst>
          </p:cNvPr>
          <p:cNvSpPr/>
          <p:nvPr/>
        </p:nvSpPr>
        <p:spPr>
          <a:xfrm>
            <a:off x="6343829" y="3203697"/>
            <a:ext cx="105502" cy="105502"/>
          </a:xfrm>
          <a:custGeom>
            <a:avLst/>
            <a:gdLst>
              <a:gd name="connsiteX0" fmla="*/ 32709 w 65466"/>
              <a:gd name="connsiteY0" fmla="*/ 0 h 66343"/>
              <a:gd name="connsiteX1" fmla="*/ 65466 w 65466"/>
              <a:gd name="connsiteY1" fmla="*/ 66344 h 66343"/>
              <a:gd name="connsiteX2" fmla="*/ 0 w 65466"/>
              <a:gd name="connsiteY2" fmla="*/ 66344 h 66343"/>
              <a:gd name="connsiteX3" fmla="*/ 32709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09" y="0"/>
                </a:moveTo>
                <a:lnTo>
                  <a:pt x="65466" y="66344"/>
                </a:lnTo>
                <a:lnTo>
                  <a:pt x="0" y="66344"/>
                </a:lnTo>
                <a:lnTo>
                  <a:pt x="32709"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9" name="Freeform: Shape 198">
            <a:extLst>
              <a:ext uri="{FF2B5EF4-FFF2-40B4-BE49-F238E27FC236}">
                <a16:creationId xmlns:a16="http://schemas.microsoft.com/office/drawing/2014/main" id="{4C401A27-7597-845A-C169-4869177F28EA}"/>
              </a:ext>
            </a:extLst>
          </p:cNvPr>
          <p:cNvSpPr/>
          <p:nvPr/>
        </p:nvSpPr>
        <p:spPr>
          <a:xfrm>
            <a:off x="5845503" y="3169239"/>
            <a:ext cx="105502" cy="105502"/>
          </a:xfrm>
          <a:custGeom>
            <a:avLst/>
            <a:gdLst>
              <a:gd name="connsiteX0" fmla="*/ 32758 w 65466"/>
              <a:gd name="connsiteY0" fmla="*/ 0 h 66343"/>
              <a:gd name="connsiteX1" fmla="*/ 65466 w 65466"/>
              <a:gd name="connsiteY1" fmla="*/ 66344 h 66343"/>
              <a:gd name="connsiteX2" fmla="*/ 0 w 65466"/>
              <a:gd name="connsiteY2" fmla="*/ 66344 h 66343"/>
              <a:gd name="connsiteX3" fmla="*/ 32758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8" y="0"/>
                </a:moveTo>
                <a:lnTo>
                  <a:pt x="65466" y="66344"/>
                </a:lnTo>
                <a:lnTo>
                  <a:pt x="0" y="66344"/>
                </a:lnTo>
                <a:lnTo>
                  <a:pt x="32758"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0" name="Freeform: Shape 199">
            <a:extLst>
              <a:ext uri="{FF2B5EF4-FFF2-40B4-BE49-F238E27FC236}">
                <a16:creationId xmlns:a16="http://schemas.microsoft.com/office/drawing/2014/main" id="{C8074B19-B1E4-2854-C69F-8655C95B8B90}"/>
              </a:ext>
            </a:extLst>
          </p:cNvPr>
          <p:cNvSpPr/>
          <p:nvPr/>
        </p:nvSpPr>
        <p:spPr>
          <a:xfrm>
            <a:off x="5600876" y="3129179"/>
            <a:ext cx="105502" cy="105502"/>
          </a:xfrm>
          <a:custGeom>
            <a:avLst/>
            <a:gdLst>
              <a:gd name="connsiteX0" fmla="*/ 32758 w 65466"/>
              <a:gd name="connsiteY0" fmla="*/ 0 h 66343"/>
              <a:gd name="connsiteX1" fmla="*/ 65466 w 65466"/>
              <a:gd name="connsiteY1" fmla="*/ 66344 h 66343"/>
              <a:gd name="connsiteX2" fmla="*/ 0 w 65466"/>
              <a:gd name="connsiteY2" fmla="*/ 66344 h 66343"/>
              <a:gd name="connsiteX3" fmla="*/ 32758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8" y="0"/>
                </a:moveTo>
                <a:lnTo>
                  <a:pt x="65466" y="66344"/>
                </a:lnTo>
                <a:lnTo>
                  <a:pt x="0" y="66344"/>
                </a:lnTo>
                <a:lnTo>
                  <a:pt x="32758"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1" name="Freeform: Shape 200">
            <a:extLst>
              <a:ext uri="{FF2B5EF4-FFF2-40B4-BE49-F238E27FC236}">
                <a16:creationId xmlns:a16="http://schemas.microsoft.com/office/drawing/2014/main" id="{A2DA7E52-A035-D71E-1E1C-13C0FBF20590}"/>
              </a:ext>
            </a:extLst>
          </p:cNvPr>
          <p:cNvSpPr/>
          <p:nvPr/>
        </p:nvSpPr>
        <p:spPr>
          <a:xfrm>
            <a:off x="5356502" y="3200525"/>
            <a:ext cx="105502" cy="105502"/>
          </a:xfrm>
          <a:custGeom>
            <a:avLst/>
            <a:gdLst>
              <a:gd name="connsiteX0" fmla="*/ 32709 w 65466"/>
              <a:gd name="connsiteY0" fmla="*/ 0 h 66343"/>
              <a:gd name="connsiteX1" fmla="*/ 65466 w 65466"/>
              <a:gd name="connsiteY1" fmla="*/ 66344 h 66343"/>
              <a:gd name="connsiteX2" fmla="*/ 0 w 65466"/>
              <a:gd name="connsiteY2" fmla="*/ 66344 h 66343"/>
              <a:gd name="connsiteX3" fmla="*/ 32709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09" y="0"/>
                </a:moveTo>
                <a:lnTo>
                  <a:pt x="65466" y="66344"/>
                </a:lnTo>
                <a:lnTo>
                  <a:pt x="0" y="66344"/>
                </a:lnTo>
                <a:lnTo>
                  <a:pt x="32709"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2" name="Freeform: Shape 201">
            <a:extLst>
              <a:ext uri="{FF2B5EF4-FFF2-40B4-BE49-F238E27FC236}">
                <a16:creationId xmlns:a16="http://schemas.microsoft.com/office/drawing/2014/main" id="{697A3610-A435-ECE2-BDD8-6AA07B707645}"/>
              </a:ext>
            </a:extLst>
          </p:cNvPr>
          <p:cNvSpPr/>
          <p:nvPr/>
        </p:nvSpPr>
        <p:spPr>
          <a:xfrm>
            <a:off x="4857879" y="3187837"/>
            <a:ext cx="105502" cy="105502"/>
          </a:xfrm>
          <a:custGeom>
            <a:avLst/>
            <a:gdLst>
              <a:gd name="connsiteX0" fmla="*/ 32757 w 65466"/>
              <a:gd name="connsiteY0" fmla="*/ 0 h 66343"/>
              <a:gd name="connsiteX1" fmla="*/ 65466 w 65466"/>
              <a:gd name="connsiteY1" fmla="*/ 66344 h 66343"/>
              <a:gd name="connsiteX2" fmla="*/ 0 w 65466"/>
              <a:gd name="connsiteY2" fmla="*/ 66344 h 66343"/>
              <a:gd name="connsiteX3" fmla="*/ 32757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7" y="0"/>
                </a:moveTo>
                <a:lnTo>
                  <a:pt x="65466" y="66344"/>
                </a:lnTo>
                <a:lnTo>
                  <a:pt x="0" y="66344"/>
                </a:lnTo>
                <a:lnTo>
                  <a:pt x="32757"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3" name="Freeform: Shape 202">
            <a:extLst>
              <a:ext uri="{FF2B5EF4-FFF2-40B4-BE49-F238E27FC236}">
                <a16:creationId xmlns:a16="http://schemas.microsoft.com/office/drawing/2014/main" id="{4F75493F-2C07-77EF-50AD-26CA0F417D0C}"/>
              </a:ext>
            </a:extLst>
          </p:cNvPr>
          <p:cNvSpPr/>
          <p:nvPr/>
        </p:nvSpPr>
        <p:spPr>
          <a:xfrm>
            <a:off x="4357166" y="3175809"/>
            <a:ext cx="105502" cy="105502"/>
          </a:xfrm>
          <a:custGeom>
            <a:avLst/>
            <a:gdLst>
              <a:gd name="connsiteX0" fmla="*/ 32757 w 65466"/>
              <a:gd name="connsiteY0" fmla="*/ 0 h 66343"/>
              <a:gd name="connsiteX1" fmla="*/ 65466 w 65466"/>
              <a:gd name="connsiteY1" fmla="*/ 66344 h 66343"/>
              <a:gd name="connsiteX2" fmla="*/ 0 w 65466"/>
              <a:gd name="connsiteY2" fmla="*/ 66344 h 66343"/>
              <a:gd name="connsiteX3" fmla="*/ 32757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7" y="0"/>
                </a:moveTo>
                <a:lnTo>
                  <a:pt x="65466" y="66344"/>
                </a:lnTo>
                <a:lnTo>
                  <a:pt x="0" y="66344"/>
                </a:lnTo>
                <a:lnTo>
                  <a:pt x="32757"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4" name="Freeform: Shape 203">
            <a:extLst>
              <a:ext uri="{FF2B5EF4-FFF2-40B4-BE49-F238E27FC236}">
                <a16:creationId xmlns:a16="http://schemas.microsoft.com/office/drawing/2014/main" id="{1E908E7B-4313-A371-FB0A-71CFC6B24786}"/>
              </a:ext>
            </a:extLst>
          </p:cNvPr>
          <p:cNvSpPr/>
          <p:nvPr/>
        </p:nvSpPr>
        <p:spPr>
          <a:xfrm>
            <a:off x="4109876" y="3095614"/>
            <a:ext cx="105502" cy="105502"/>
          </a:xfrm>
          <a:custGeom>
            <a:avLst/>
            <a:gdLst>
              <a:gd name="connsiteX0" fmla="*/ 32757 w 65466"/>
              <a:gd name="connsiteY0" fmla="*/ 0 h 66343"/>
              <a:gd name="connsiteX1" fmla="*/ 65466 w 65466"/>
              <a:gd name="connsiteY1" fmla="*/ 66344 h 66343"/>
              <a:gd name="connsiteX2" fmla="*/ 0 w 65466"/>
              <a:gd name="connsiteY2" fmla="*/ 66344 h 66343"/>
              <a:gd name="connsiteX3" fmla="*/ 32757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7" y="0"/>
                </a:moveTo>
                <a:lnTo>
                  <a:pt x="65466" y="66344"/>
                </a:lnTo>
                <a:lnTo>
                  <a:pt x="0" y="66344"/>
                </a:lnTo>
                <a:lnTo>
                  <a:pt x="32757"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5" name="Freeform: Shape 204">
            <a:extLst>
              <a:ext uri="{FF2B5EF4-FFF2-40B4-BE49-F238E27FC236}">
                <a16:creationId xmlns:a16="http://schemas.microsoft.com/office/drawing/2014/main" id="{06B8DDF1-422A-D6F9-37AD-A9D6D7EA6631}"/>
              </a:ext>
            </a:extLst>
          </p:cNvPr>
          <p:cNvSpPr/>
          <p:nvPr/>
        </p:nvSpPr>
        <p:spPr>
          <a:xfrm>
            <a:off x="3863928" y="3194646"/>
            <a:ext cx="105502" cy="105502"/>
          </a:xfrm>
          <a:custGeom>
            <a:avLst/>
            <a:gdLst>
              <a:gd name="connsiteX0" fmla="*/ 32709 w 65466"/>
              <a:gd name="connsiteY0" fmla="*/ 0 h 66343"/>
              <a:gd name="connsiteX1" fmla="*/ 65466 w 65466"/>
              <a:gd name="connsiteY1" fmla="*/ 66344 h 66343"/>
              <a:gd name="connsiteX2" fmla="*/ 0 w 65466"/>
              <a:gd name="connsiteY2" fmla="*/ 66344 h 66343"/>
              <a:gd name="connsiteX3" fmla="*/ 32709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09" y="0"/>
                </a:moveTo>
                <a:lnTo>
                  <a:pt x="65466" y="66344"/>
                </a:lnTo>
                <a:lnTo>
                  <a:pt x="0" y="66344"/>
                </a:lnTo>
                <a:lnTo>
                  <a:pt x="32709"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6" name="Freeform: Shape 205">
            <a:extLst>
              <a:ext uri="{FF2B5EF4-FFF2-40B4-BE49-F238E27FC236}">
                <a16:creationId xmlns:a16="http://schemas.microsoft.com/office/drawing/2014/main" id="{02EE02BF-B8B1-5098-8FD3-56DD91A80153}"/>
              </a:ext>
            </a:extLst>
          </p:cNvPr>
          <p:cNvSpPr/>
          <p:nvPr/>
        </p:nvSpPr>
        <p:spPr>
          <a:xfrm>
            <a:off x="3364762" y="3207336"/>
            <a:ext cx="105502" cy="105502"/>
          </a:xfrm>
          <a:custGeom>
            <a:avLst/>
            <a:gdLst>
              <a:gd name="connsiteX0" fmla="*/ 32757 w 65466"/>
              <a:gd name="connsiteY0" fmla="*/ 0 h 66343"/>
              <a:gd name="connsiteX1" fmla="*/ 65466 w 65466"/>
              <a:gd name="connsiteY1" fmla="*/ 66344 h 66343"/>
              <a:gd name="connsiteX2" fmla="*/ 0 w 65466"/>
              <a:gd name="connsiteY2" fmla="*/ 66344 h 66343"/>
              <a:gd name="connsiteX3" fmla="*/ 32757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7" y="0"/>
                </a:moveTo>
                <a:lnTo>
                  <a:pt x="65466" y="66344"/>
                </a:lnTo>
                <a:lnTo>
                  <a:pt x="0" y="66344"/>
                </a:lnTo>
                <a:lnTo>
                  <a:pt x="32757"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7" name="Freeform: Shape 206">
            <a:extLst>
              <a:ext uri="{FF2B5EF4-FFF2-40B4-BE49-F238E27FC236}">
                <a16:creationId xmlns:a16="http://schemas.microsoft.com/office/drawing/2014/main" id="{A044BBBE-ACF9-6582-6491-CC9F09F67E68}"/>
              </a:ext>
            </a:extLst>
          </p:cNvPr>
          <p:cNvSpPr/>
          <p:nvPr/>
        </p:nvSpPr>
        <p:spPr>
          <a:xfrm>
            <a:off x="2862519" y="3198190"/>
            <a:ext cx="105502" cy="105502"/>
          </a:xfrm>
          <a:custGeom>
            <a:avLst/>
            <a:gdLst>
              <a:gd name="connsiteX0" fmla="*/ 32757 w 65466"/>
              <a:gd name="connsiteY0" fmla="*/ 0 h 66343"/>
              <a:gd name="connsiteX1" fmla="*/ 65466 w 65466"/>
              <a:gd name="connsiteY1" fmla="*/ 66344 h 66343"/>
              <a:gd name="connsiteX2" fmla="*/ 0 w 65466"/>
              <a:gd name="connsiteY2" fmla="*/ 66344 h 66343"/>
              <a:gd name="connsiteX3" fmla="*/ 32757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57" y="0"/>
                </a:moveTo>
                <a:lnTo>
                  <a:pt x="65466" y="66344"/>
                </a:lnTo>
                <a:lnTo>
                  <a:pt x="0" y="66344"/>
                </a:lnTo>
                <a:lnTo>
                  <a:pt x="32757"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8" name="Freeform: Shape 207">
            <a:extLst>
              <a:ext uri="{FF2B5EF4-FFF2-40B4-BE49-F238E27FC236}">
                <a16:creationId xmlns:a16="http://schemas.microsoft.com/office/drawing/2014/main" id="{97EF8DA4-6EFE-721F-81C4-554C71500CE1}"/>
              </a:ext>
            </a:extLst>
          </p:cNvPr>
          <p:cNvSpPr/>
          <p:nvPr/>
        </p:nvSpPr>
        <p:spPr>
          <a:xfrm>
            <a:off x="2626506" y="3197159"/>
            <a:ext cx="105502" cy="105502"/>
          </a:xfrm>
          <a:custGeom>
            <a:avLst/>
            <a:gdLst>
              <a:gd name="connsiteX0" fmla="*/ 32709 w 65466"/>
              <a:gd name="connsiteY0" fmla="*/ 0 h 66343"/>
              <a:gd name="connsiteX1" fmla="*/ 65466 w 65466"/>
              <a:gd name="connsiteY1" fmla="*/ 66344 h 66343"/>
              <a:gd name="connsiteX2" fmla="*/ 0 w 65466"/>
              <a:gd name="connsiteY2" fmla="*/ 66344 h 66343"/>
              <a:gd name="connsiteX3" fmla="*/ 32709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09" y="0"/>
                </a:moveTo>
                <a:lnTo>
                  <a:pt x="65466" y="66344"/>
                </a:lnTo>
                <a:lnTo>
                  <a:pt x="0" y="66344"/>
                </a:lnTo>
                <a:lnTo>
                  <a:pt x="32709"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9" name="Freeform: Shape 208">
            <a:extLst>
              <a:ext uri="{FF2B5EF4-FFF2-40B4-BE49-F238E27FC236}">
                <a16:creationId xmlns:a16="http://schemas.microsoft.com/office/drawing/2014/main" id="{224E29C3-37B6-83FF-08B9-5BC0A282E2DF}"/>
              </a:ext>
            </a:extLst>
          </p:cNvPr>
          <p:cNvSpPr/>
          <p:nvPr/>
        </p:nvSpPr>
        <p:spPr>
          <a:xfrm>
            <a:off x="2381777" y="3213855"/>
            <a:ext cx="105502" cy="105502"/>
          </a:xfrm>
          <a:custGeom>
            <a:avLst/>
            <a:gdLst>
              <a:gd name="connsiteX0" fmla="*/ 32709 w 65466"/>
              <a:gd name="connsiteY0" fmla="*/ 0 h 66343"/>
              <a:gd name="connsiteX1" fmla="*/ 65466 w 65466"/>
              <a:gd name="connsiteY1" fmla="*/ 66344 h 66343"/>
              <a:gd name="connsiteX2" fmla="*/ 0 w 65466"/>
              <a:gd name="connsiteY2" fmla="*/ 66344 h 66343"/>
              <a:gd name="connsiteX3" fmla="*/ 32709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09" y="0"/>
                </a:moveTo>
                <a:lnTo>
                  <a:pt x="65466" y="66344"/>
                </a:lnTo>
                <a:lnTo>
                  <a:pt x="0" y="66344"/>
                </a:lnTo>
                <a:lnTo>
                  <a:pt x="32709"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0" name="Freeform: Shape 209">
            <a:extLst>
              <a:ext uri="{FF2B5EF4-FFF2-40B4-BE49-F238E27FC236}">
                <a16:creationId xmlns:a16="http://schemas.microsoft.com/office/drawing/2014/main" id="{8C43C423-E634-3294-79D1-DD802860FE7E}"/>
              </a:ext>
            </a:extLst>
          </p:cNvPr>
          <p:cNvSpPr/>
          <p:nvPr/>
        </p:nvSpPr>
        <p:spPr>
          <a:xfrm>
            <a:off x="1854858" y="2717716"/>
            <a:ext cx="105502" cy="105502"/>
          </a:xfrm>
          <a:custGeom>
            <a:avLst/>
            <a:gdLst>
              <a:gd name="connsiteX0" fmla="*/ 32709 w 65466"/>
              <a:gd name="connsiteY0" fmla="*/ 0 h 66343"/>
              <a:gd name="connsiteX1" fmla="*/ 65466 w 65466"/>
              <a:gd name="connsiteY1" fmla="*/ 66344 h 66343"/>
              <a:gd name="connsiteX2" fmla="*/ 0 w 65466"/>
              <a:gd name="connsiteY2" fmla="*/ 66344 h 66343"/>
              <a:gd name="connsiteX3" fmla="*/ 32709 w 65466"/>
              <a:gd name="connsiteY3" fmla="*/ 0 h 66343"/>
            </a:gdLst>
            <a:ahLst/>
            <a:cxnLst>
              <a:cxn ang="0">
                <a:pos x="connsiteX0" y="connsiteY0"/>
              </a:cxn>
              <a:cxn ang="0">
                <a:pos x="connsiteX1" y="connsiteY1"/>
              </a:cxn>
              <a:cxn ang="0">
                <a:pos x="connsiteX2" y="connsiteY2"/>
              </a:cxn>
              <a:cxn ang="0">
                <a:pos x="connsiteX3" y="connsiteY3"/>
              </a:cxn>
            </a:cxnLst>
            <a:rect l="l" t="t" r="r" b="b"/>
            <a:pathLst>
              <a:path w="65466" h="66343">
                <a:moveTo>
                  <a:pt x="32709" y="0"/>
                </a:moveTo>
                <a:lnTo>
                  <a:pt x="65466" y="66344"/>
                </a:lnTo>
                <a:lnTo>
                  <a:pt x="0" y="66344"/>
                </a:lnTo>
                <a:lnTo>
                  <a:pt x="32709" y="0"/>
                </a:lnTo>
                <a:close/>
              </a:path>
            </a:pathLst>
          </a:custGeom>
          <a:solidFill>
            <a:schemeClr val="accent3"/>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6" name="Freeform: Shape 215">
            <a:extLst>
              <a:ext uri="{FF2B5EF4-FFF2-40B4-BE49-F238E27FC236}">
                <a16:creationId xmlns:a16="http://schemas.microsoft.com/office/drawing/2014/main" id="{8E74F304-FBD6-0C91-B199-2430CE795A95}"/>
              </a:ext>
            </a:extLst>
          </p:cNvPr>
          <p:cNvSpPr/>
          <p:nvPr/>
        </p:nvSpPr>
        <p:spPr>
          <a:xfrm>
            <a:off x="3863928" y="3222820"/>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7" name="Freeform: Shape 216">
            <a:extLst>
              <a:ext uri="{FF2B5EF4-FFF2-40B4-BE49-F238E27FC236}">
                <a16:creationId xmlns:a16="http://schemas.microsoft.com/office/drawing/2014/main" id="{1A70B139-ECA7-8229-6F09-D2C492F0650A}"/>
              </a:ext>
            </a:extLst>
          </p:cNvPr>
          <p:cNvSpPr/>
          <p:nvPr/>
        </p:nvSpPr>
        <p:spPr>
          <a:xfrm>
            <a:off x="4109876" y="3140285"/>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8" name="Freeform: Shape 217">
            <a:extLst>
              <a:ext uri="{FF2B5EF4-FFF2-40B4-BE49-F238E27FC236}">
                <a16:creationId xmlns:a16="http://schemas.microsoft.com/office/drawing/2014/main" id="{47ABBE1A-0774-0560-8DD2-D4C8C54C3E35}"/>
              </a:ext>
            </a:extLst>
          </p:cNvPr>
          <p:cNvSpPr/>
          <p:nvPr/>
        </p:nvSpPr>
        <p:spPr>
          <a:xfrm>
            <a:off x="4357166" y="3197733"/>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9" name="Freeform: Shape 218">
            <a:extLst>
              <a:ext uri="{FF2B5EF4-FFF2-40B4-BE49-F238E27FC236}">
                <a16:creationId xmlns:a16="http://schemas.microsoft.com/office/drawing/2014/main" id="{C9D0D47A-5DDC-37F1-0AD5-AC58EB830DE3}"/>
              </a:ext>
            </a:extLst>
          </p:cNvPr>
          <p:cNvSpPr/>
          <p:nvPr/>
        </p:nvSpPr>
        <p:spPr>
          <a:xfrm>
            <a:off x="4857879" y="3255182"/>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0" name="Freeform: Shape 219">
            <a:extLst>
              <a:ext uri="{FF2B5EF4-FFF2-40B4-BE49-F238E27FC236}">
                <a16:creationId xmlns:a16="http://schemas.microsoft.com/office/drawing/2014/main" id="{AF993FA9-A59C-E103-09F9-0049043B8907}"/>
              </a:ext>
            </a:extLst>
          </p:cNvPr>
          <p:cNvSpPr/>
          <p:nvPr/>
        </p:nvSpPr>
        <p:spPr>
          <a:xfrm>
            <a:off x="5356502" y="3200899"/>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1" name="Freeform: Shape 220">
            <a:extLst>
              <a:ext uri="{FF2B5EF4-FFF2-40B4-BE49-F238E27FC236}">
                <a16:creationId xmlns:a16="http://schemas.microsoft.com/office/drawing/2014/main" id="{48CFFF61-F518-2E34-B5A8-4172C4023668}"/>
              </a:ext>
            </a:extLst>
          </p:cNvPr>
          <p:cNvSpPr/>
          <p:nvPr/>
        </p:nvSpPr>
        <p:spPr>
          <a:xfrm>
            <a:off x="5600876" y="3219276"/>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2" name="Freeform: Shape 221">
            <a:extLst>
              <a:ext uri="{FF2B5EF4-FFF2-40B4-BE49-F238E27FC236}">
                <a16:creationId xmlns:a16="http://schemas.microsoft.com/office/drawing/2014/main" id="{4727FBE8-D58B-1889-6832-16279F3093E7}"/>
              </a:ext>
            </a:extLst>
          </p:cNvPr>
          <p:cNvSpPr/>
          <p:nvPr/>
        </p:nvSpPr>
        <p:spPr>
          <a:xfrm>
            <a:off x="5845503" y="3264711"/>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3" name="Freeform: Shape 222">
            <a:extLst>
              <a:ext uri="{FF2B5EF4-FFF2-40B4-BE49-F238E27FC236}">
                <a16:creationId xmlns:a16="http://schemas.microsoft.com/office/drawing/2014/main" id="{C1B4C6A3-6E62-0FB9-13E6-DD885AAA17A3}"/>
              </a:ext>
            </a:extLst>
          </p:cNvPr>
          <p:cNvSpPr/>
          <p:nvPr/>
        </p:nvSpPr>
        <p:spPr>
          <a:xfrm>
            <a:off x="6343829" y="3215267"/>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4" name="Freeform: Shape 223">
            <a:extLst>
              <a:ext uri="{FF2B5EF4-FFF2-40B4-BE49-F238E27FC236}">
                <a16:creationId xmlns:a16="http://schemas.microsoft.com/office/drawing/2014/main" id="{926ABE9E-1775-B8BD-AC49-EE55918DF196}"/>
              </a:ext>
            </a:extLst>
          </p:cNvPr>
          <p:cNvSpPr/>
          <p:nvPr/>
        </p:nvSpPr>
        <p:spPr>
          <a:xfrm>
            <a:off x="6837887" y="3273088"/>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5" name="Freeform: Shape 224">
            <a:extLst>
              <a:ext uri="{FF2B5EF4-FFF2-40B4-BE49-F238E27FC236}">
                <a16:creationId xmlns:a16="http://schemas.microsoft.com/office/drawing/2014/main" id="{1649A3AB-A213-11D4-4B2D-B272D92D28DB}"/>
              </a:ext>
            </a:extLst>
          </p:cNvPr>
          <p:cNvSpPr/>
          <p:nvPr/>
        </p:nvSpPr>
        <p:spPr>
          <a:xfrm>
            <a:off x="7087039" y="3276726"/>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6" name="Freeform: Shape 225">
            <a:extLst>
              <a:ext uri="{FF2B5EF4-FFF2-40B4-BE49-F238E27FC236}">
                <a16:creationId xmlns:a16="http://schemas.microsoft.com/office/drawing/2014/main" id="{01395A30-0C8B-15D0-BD8A-F4A262717B5E}"/>
              </a:ext>
            </a:extLst>
          </p:cNvPr>
          <p:cNvSpPr/>
          <p:nvPr/>
        </p:nvSpPr>
        <p:spPr>
          <a:xfrm>
            <a:off x="7338079" y="3265906"/>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7" name="Freeform: Shape 226">
            <a:extLst>
              <a:ext uri="{FF2B5EF4-FFF2-40B4-BE49-F238E27FC236}">
                <a16:creationId xmlns:a16="http://schemas.microsoft.com/office/drawing/2014/main" id="{D0DBF3F2-DDED-19B0-6F89-D80E7E50F2BF}"/>
              </a:ext>
            </a:extLst>
          </p:cNvPr>
          <p:cNvSpPr/>
          <p:nvPr/>
        </p:nvSpPr>
        <p:spPr>
          <a:xfrm>
            <a:off x="7830868" y="3244364"/>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8" name="Freeform: Shape 227">
            <a:extLst>
              <a:ext uri="{FF2B5EF4-FFF2-40B4-BE49-F238E27FC236}">
                <a16:creationId xmlns:a16="http://schemas.microsoft.com/office/drawing/2014/main" id="{54D4C25F-AF69-4156-33B5-04DB39F71F86}"/>
              </a:ext>
            </a:extLst>
          </p:cNvPr>
          <p:cNvSpPr/>
          <p:nvPr/>
        </p:nvSpPr>
        <p:spPr>
          <a:xfrm>
            <a:off x="8330463" y="3226458"/>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9" name="Freeform: Shape 228">
            <a:extLst>
              <a:ext uri="{FF2B5EF4-FFF2-40B4-BE49-F238E27FC236}">
                <a16:creationId xmlns:a16="http://schemas.microsoft.com/office/drawing/2014/main" id="{8B93BD99-A092-4716-1161-A8E21622DBDF}"/>
              </a:ext>
            </a:extLst>
          </p:cNvPr>
          <p:cNvSpPr/>
          <p:nvPr/>
        </p:nvSpPr>
        <p:spPr>
          <a:xfrm>
            <a:off x="8567141" y="3280269"/>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0" name="Freeform: Shape 229">
            <a:extLst>
              <a:ext uri="{FF2B5EF4-FFF2-40B4-BE49-F238E27FC236}">
                <a16:creationId xmlns:a16="http://schemas.microsoft.com/office/drawing/2014/main" id="{491C57B3-1512-06B1-977A-1532DF608865}"/>
              </a:ext>
            </a:extLst>
          </p:cNvPr>
          <p:cNvSpPr/>
          <p:nvPr/>
        </p:nvSpPr>
        <p:spPr>
          <a:xfrm>
            <a:off x="8823790" y="3165371"/>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1" name="Freeform: Shape 230">
            <a:extLst>
              <a:ext uri="{FF2B5EF4-FFF2-40B4-BE49-F238E27FC236}">
                <a16:creationId xmlns:a16="http://schemas.microsoft.com/office/drawing/2014/main" id="{010112A4-42D4-F594-07CD-5F5D02204F86}"/>
              </a:ext>
            </a:extLst>
          </p:cNvPr>
          <p:cNvSpPr/>
          <p:nvPr/>
        </p:nvSpPr>
        <p:spPr>
          <a:xfrm>
            <a:off x="9329320" y="3262363"/>
            <a:ext cx="105502" cy="107619"/>
          </a:xfrm>
          <a:custGeom>
            <a:avLst/>
            <a:gdLst>
              <a:gd name="connsiteX0" fmla="*/ 54791 w 54790"/>
              <a:gd name="connsiteY0" fmla="*/ 27395 h 54790"/>
              <a:gd name="connsiteX1" fmla="*/ 27396 w 54790"/>
              <a:gd name="connsiteY1" fmla="*/ 54791 h 54790"/>
              <a:gd name="connsiteX2" fmla="*/ 0 w 54790"/>
              <a:gd name="connsiteY2" fmla="*/ 27395 h 54790"/>
              <a:gd name="connsiteX3" fmla="*/ 27396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6" y="54791"/>
                  <a:pt x="27396" y="54791"/>
                </a:cubicBezTo>
                <a:cubicBezTo>
                  <a:pt x="12265" y="54791"/>
                  <a:pt x="0" y="42525"/>
                  <a:pt x="0" y="27395"/>
                </a:cubicBezTo>
                <a:cubicBezTo>
                  <a:pt x="0" y="12265"/>
                  <a:pt x="12265" y="0"/>
                  <a:pt x="27396" y="0"/>
                </a:cubicBezTo>
                <a:cubicBezTo>
                  <a:pt x="42526"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2" name="Freeform: Shape 231">
            <a:extLst>
              <a:ext uri="{FF2B5EF4-FFF2-40B4-BE49-F238E27FC236}">
                <a16:creationId xmlns:a16="http://schemas.microsoft.com/office/drawing/2014/main" id="{89B5173A-4963-C08A-A25D-8B6E4BB52022}"/>
              </a:ext>
            </a:extLst>
          </p:cNvPr>
          <p:cNvSpPr/>
          <p:nvPr/>
        </p:nvSpPr>
        <p:spPr>
          <a:xfrm>
            <a:off x="9814881" y="3283907"/>
            <a:ext cx="105502" cy="107619"/>
          </a:xfrm>
          <a:custGeom>
            <a:avLst/>
            <a:gdLst>
              <a:gd name="connsiteX0" fmla="*/ 54791 w 54790"/>
              <a:gd name="connsiteY0" fmla="*/ 27395 h 54790"/>
              <a:gd name="connsiteX1" fmla="*/ 27396 w 54790"/>
              <a:gd name="connsiteY1" fmla="*/ 54791 h 54790"/>
              <a:gd name="connsiteX2" fmla="*/ 0 w 54790"/>
              <a:gd name="connsiteY2" fmla="*/ 27395 h 54790"/>
              <a:gd name="connsiteX3" fmla="*/ 27396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6" y="54791"/>
                  <a:pt x="27396" y="54791"/>
                </a:cubicBezTo>
                <a:cubicBezTo>
                  <a:pt x="12265" y="54791"/>
                  <a:pt x="0" y="42525"/>
                  <a:pt x="0" y="27395"/>
                </a:cubicBezTo>
                <a:cubicBezTo>
                  <a:pt x="0" y="12265"/>
                  <a:pt x="12265" y="0"/>
                  <a:pt x="27396" y="0"/>
                </a:cubicBezTo>
                <a:cubicBezTo>
                  <a:pt x="42526"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3" name="Freeform: Shape 232">
            <a:extLst>
              <a:ext uri="{FF2B5EF4-FFF2-40B4-BE49-F238E27FC236}">
                <a16:creationId xmlns:a16="http://schemas.microsoft.com/office/drawing/2014/main" id="{2AD0EEA0-D08F-0189-3F84-B74FBC3767CA}"/>
              </a:ext>
            </a:extLst>
          </p:cNvPr>
          <p:cNvSpPr/>
          <p:nvPr/>
        </p:nvSpPr>
        <p:spPr>
          <a:xfrm>
            <a:off x="10055847" y="3248002"/>
            <a:ext cx="105502" cy="107619"/>
          </a:xfrm>
          <a:custGeom>
            <a:avLst/>
            <a:gdLst>
              <a:gd name="connsiteX0" fmla="*/ 54791 w 54790"/>
              <a:gd name="connsiteY0" fmla="*/ 27395 h 54790"/>
              <a:gd name="connsiteX1" fmla="*/ 27396 w 54790"/>
              <a:gd name="connsiteY1" fmla="*/ 54791 h 54790"/>
              <a:gd name="connsiteX2" fmla="*/ 0 w 54790"/>
              <a:gd name="connsiteY2" fmla="*/ 27395 h 54790"/>
              <a:gd name="connsiteX3" fmla="*/ 27396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6" y="54791"/>
                  <a:pt x="27396" y="54791"/>
                </a:cubicBezTo>
                <a:cubicBezTo>
                  <a:pt x="12265" y="54791"/>
                  <a:pt x="0" y="42525"/>
                  <a:pt x="0" y="27395"/>
                </a:cubicBezTo>
                <a:cubicBezTo>
                  <a:pt x="0" y="12265"/>
                  <a:pt x="12265" y="0"/>
                  <a:pt x="27396" y="0"/>
                </a:cubicBezTo>
                <a:cubicBezTo>
                  <a:pt x="42526"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4" name="Freeform: Shape 233">
            <a:extLst>
              <a:ext uri="{FF2B5EF4-FFF2-40B4-BE49-F238E27FC236}">
                <a16:creationId xmlns:a16="http://schemas.microsoft.com/office/drawing/2014/main" id="{D6E4DF3E-7355-BF51-FE12-FE9A4A9CEB4F}"/>
              </a:ext>
            </a:extLst>
          </p:cNvPr>
          <p:cNvSpPr/>
          <p:nvPr/>
        </p:nvSpPr>
        <p:spPr>
          <a:xfrm>
            <a:off x="10310206" y="3294632"/>
            <a:ext cx="105502" cy="107619"/>
          </a:xfrm>
          <a:custGeom>
            <a:avLst/>
            <a:gdLst>
              <a:gd name="connsiteX0" fmla="*/ 54791 w 54790"/>
              <a:gd name="connsiteY0" fmla="*/ 27395 h 54790"/>
              <a:gd name="connsiteX1" fmla="*/ 27396 w 54790"/>
              <a:gd name="connsiteY1" fmla="*/ 54791 h 54790"/>
              <a:gd name="connsiteX2" fmla="*/ 0 w 54790"/>
              <a:gd name="connsiteY2" fmla="*/ 27395 h 54790"/>
              <a:gd name="connsiteX3" fmla="*/ 27396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6" y="54791"/>
                  <a:pt x="27396" y="54791"/>
                </a:cubicBezTo>
                <a:cubicBezTo>
                  <a:pt x="12265" y="54791"/>
                  <a:pt x="0" y="42525"/>
                  <a:pt x="0" y="27395"/>
                </a:cubicBezTo>
                <a:cubicBezTo>
                  <a:pt x="0" y="12265"/>
                  <a:pt x="12265" y="0"/>
                  <a:pt x="27396" y="0"/>
                </a:cubicBezTo>
                <a:cubicBezTo>
                  <a:pt x="42526"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5" name="Freeform: Shape 234">
            <a:extLst>
              <a:ext uri="{FF2B5EF4-FFF2-40B4-BE49-F238E27FC236}">
                <a16:creationId xmlns:a16="http://schemas.microsoft.com/office/drawing/2014/main" id="{4E2ED431-24D1-7E39-63C0-6C61CDE9F1A3}"/>
              </a:ext>
            </a:extLst>
          </p:cNvPr>
          <p:cNvSpPr/>
          <p:nvPr/>
        </p:nvSpPr>
        <p:spPr>
          <a:xfrm>
            <a:off x="10804095" y="3140285"/>
            <a:ext cx="105502" cy="107619"/>
          </a:xfrm>
          <a:custGeom>
            <a:avLst/>
            <a:gdLst>
              <a:gd name="connsiteX0" fmla="*/ 54791 w 54790"/>
              <a:gd name="connsiteY0" fmla="*/ 27395 h 54790"/>
              <a:gd name="connsiteX1" fmla="*/ 27396 w 54790"/>
              <a:gd name="connsiteY1" fmla="*/ 54791 h 54790"/>
              <a:gd name="connsiteX2" fmla="*/ 0 w 54790"/>
              <a:gd name="connsiteY2" fmla="*/ 27395 h 54790"/>
              <a:gd name="connsiteX3" fmla="*/ 27396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6" y="54791"/>
                  <a:pt x="27396" y="54791"/>
                </a:cubicBezTo>
                <a:cubicBezTo>
                  <a:pt x="12265" y="54791"/>
                  <a:pt x="0" y="42525"/>
                  <a:pt x="0" y="27395"/>
                </a:cubicBezTo>
                <a:cubicBezTo>
                  <a:pt x="0" y="12265"/>
                  <a:pt x="12265" y="0"/>
                  <a:pt x="27396" y="0"/>
                </a:cubicBezTo>
                <a:cubicBezTo>
                  <a:pt x="42526"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340" name="Group 339">
            <a:extLst>
              <a:ext uri="{FF2B5EF4-FFF2-40B4-BE49-F238E27FC236}">
                <a16:creationId xmlns:a16="http://schemas.microsoft.com/office/drawing/2014/main" id="{BB2C10F3-8640-F24E-F0FB-2260AE100331}"/>
              </a:ext>
            </a:extLst>
          </p:cNvPr>
          <p:cNvGrpSpPr/>
          <p:nvPr/>
        </p:nvGrpSpPr>
        <p:grpSpPr>
          <a:xfrm>
            <a:off x="2398561" y="3234444"/>
            <a:ext cx="71933" cy="71933"/>
            <a:chOff x="3014662" y="1920875"/>
            <a:chExt cx="54000" cy="1718469"/>
          </a:xfrm>
        </p:grpSpPr>
        <p:cxnSp>
          <p:nvCxnSpPr>
            <p:cNvPr id="341" name="Straight Connector 340">
              <a:extLst>
                <a:ext uri="{FF2B5EF4-FFF2-40B4-BE49-F238E27FC236}">
                  <a16:creationId xmlns:a16="http://schemas.microsoft.com/office/drawing/2014/main" id="{3554C669-EF04-832E-D2BB-F45D2A78E3BD}"/>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F87F03C3-72C3-7B3B-D7BC-F5DB8A8E859E}"/>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BFB02EFE-E9D4-34FA-DE8F-C7B22FE3DDC8}"/>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348" name="Group 347">
            <a:extLst>
              <a:ext uri="{FF2B5EF4-FFF2-40B4-BE49-F238E27FC236}">
                <a16:creationId xmlns:a16="http://schemas.microsoft.com/office/drawing/2014/main" id="{764BBB5C-5482-488D-E3E2-077939E74F32}"/>
              </a:ext>
            </a:extLst>
          </p:cNvPr>
          <p:cNvGrpSpPr/>
          <p:nvPr/>
        </p:nvGrpSpPr>
        <p:grpSpPr>
          <a:xfrm>
            <a:off x="2879304" y="3221755"/>
            <a:ext cx="71933" cy="71933"/>
            <a:chOff x="3014662" y="1920875"/>
            <a:chExt cx="54000" cy="1718469"/>
          </a:xfrm>
        </p:grpSpPr>
        <p:cxnSp>
          <p:nvCxnSpPr>
            <p:cNvPr id="349" name="Straight Connector 348">
              <a:extLst>
                <a:ext uri="{FF2B5EF4-FFF2-40B4-BE49-F238E27FC236}">
                  <a16:creationId xmlns:a16="http://schemas.microsoft.com/office/drawing/2014/main" id="{667097CA-8779-1E53-3745-06256AA7BC53}"/>
                </a:ext>
              </a:extLst>
            </p:cNvPr>
            <p:cNvCxnSpPr>
              <a:cxnSpLocks/>
            </p:cNvCxnSpPr>
            <p:nvPr/>
          </p:nvCxnSpPr>
          <p:spPr>
            <a:xfrm>
              <a:off x="3041662" y="1920875"/>
              <a:ext cx="0" cy="171450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FF72DB6F-E9F6-D5D4-284D-427C3FD4A53F}"/>
                </a:ext>
              </a:extLst>
            </p:cNvPr>
            <p:cNvCxnSpPr>
              <a:cxnSpLocks/>
            </p:cNvCxnSpPr>
            <p:nvPr/>
          </p:nvCxnSpPr>
          <p:spPr>
            <a:xfrm>
              <a:off x="3014662" y="3639344"/>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FBCDE10E-408E-BDA7-3078-B8AE251C429C}"/>
                </a:ext>
              </a:extLst>
            </p:cNvPr>
            <p:cNvCxnSpPr>
              <a:cxnSpLocks/>
            </p:cNvCxnSpPr>
            <p:nvPr/>
          </p:nvCxnSpPr>
          <p:spPr>
            <a:xfrm>
              <a:off x="3014662" y="1921669"/>
              <a:ext cx="54000"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525" name="Group 524">
            <a:extLst>
              <a:ext uri="{FF2B5EF4-FFF2-40B4-BE49-F238E27FC236}">
                <a16:creationId xmlns:a16="http://schemas.microsoft.com/office/drawing/2014/main" id="{B7B0B5E0-DCEE-435B-A63A-56A7FCFD3786}"/>
              </a:ext>
            </a:extLst>
          </p:cNvPr>
          <p:cNvGrpSpPr/>
          <p:nvPr/>
        </p:nvGrpSpPr>
        <p:grpSpPr>
          <a:xfrm>
            <a:off x="2643290" y="3291538"/>
            <a:ext cx="71933" cy="81525"/>
            <a:chOff x="3014662" y="1920875"/>
            <a:chExt cx="54000" cy="1718469"/>
          </a:xfrm>
        </p:grpSpPr>
        <p:cxnSp>
          <p:nvCxnSpPr>
            <p:cNvPr id="526" name="Straight Connector 525">
              <a:extLst>
                <a:ext uri="{FF2B5EF4-FFF2-40B4-BE49-F238E27FC236}">
                  <a16:creationId xmlns:a16="http://schemas.microsoft.com/office/drawing/2014/main" id="{34275694-6E7A-9B18-C7C3-39F45E038402}"/>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D89C87B-C02A-01E9-0C5E-AD1927C47BB5}"/>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A708B8AE-FA11-82E9-CA47-849D605DDA2E}"/>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529" name="Group 528">
            <a:extLst>
              <a:ext uri="{FF2B5EF4-FFF2-40B4-BE49-F238E27FC236}">
                <a16:creationId xmlns:a16="http://schemas.microsoft.com/office/drawing/2014/main" id="{47F22B2E-DF6A-A6FF-C0FE-F556EF4A9456}"/>
              </a:ext>
            </a:extLst>
          </p:cNvPr>
          <p:cNvGrpSpPr/>
          <p:nvPr/>
        </p:nvGrpSpPr>
        <p:grpSpPr>
          <a:xfrm>
            <a:off x="2398561" y="3288366"/>
            <a:ext cx="71933" cy="81525"/>
            <a:chOff x="3014662" y="1920875"/>
            <a:chExt cx="54000" cy="1718469"/>
          </a:xfrm>
        </p:grpSpPr>
        <p:cxnSp>
          <p:nvCxnSpPr>
            <p:cNvPr id="530" name="Straight Connector 529">
              <a:extLst>
                <a:ext uri="{FF2B5EF4-FFF2-40B4-BE49-F238E27FC236}">
                  <a16:creationId xmlns:a16="http://schemas.microsoft.com/office/drawing/2014/main" id="{07D31398-39D4-2C53-0B07-2C1E7B0631CA}"/>
                </a:ext>
              </a:extLst>
            </p:cNvPr>
            <p:cNvCxnSpPr>
              <a:cxnSpLocks/>
            </p:cNvCxnSpPr>
            <p:nvPr/>
          </p:nvCxnSpPr>
          <p:spPr>
            <a:xfrm>
              <a:off x="3041662" y="1920875"/>
              <a:ext cx="0" cy="171450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5777EB5-CD6C-67AE-3ADA-44E0ED67BF71}"/>
                </a:ext>
              </a:extLst>
            </p:cNvPr>
            <p:cNvCxnSpPr>
              <a:cxnSpLocks/>
            </p:cNvCxnSpPr>
            <p:nvPr/>
          </p:nvCxnSpPr>
          <p:spPr>
            <a:xfrm>
              <a:off x="3014662" y="3639344"/>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768FFF0C-14EA-4E97-34DA-157D0FECA6B2}"/>
                </a:ext>
              </a:extLst>
            </p:cNvPr>
            <p:cNvCxnSpPr>
              <a:cxnSpLocks/>
            </p:cNvCxnSpPr>
            <p:nvPr/>
          </p:nvCxnSpPr>
          <p:spPr>
            <a:xfrm>
              <a:off x="3014662" y="1921669"/>
              <a:ext cx="54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11" name="Freeform: Shape 210">
            <a:extLst>
              <a:ext uri="{FF2B5EF4-FFF2-40B4-BE49-F238E27FC236}">
                <a16:creationId xmlns:a16="http://schemas.microsoft.com/office/drawing/2014/main" id="{849EBAF3-9666-761B-44AC-0A3061E434A5}"/>
              </a:ext>
            </a:extLst>
          </p:cNvPr>
          <p:cNvSpPr/>
          <p:nvPr/>
        </p:nvSpPr>
        <p:spPr>
          <a:xfrm>
            <a:off x="1854858" y="2675239"/>
            <a:ext cx="105502" cy="107620"/>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2" name="Freeform: Shape 211">
            <a:extLst>
              <a:ext uri="{FF2B5EF4-FFF2-40B4-BE49-F238E27FC236}">
                <a16:creationId xmlns:a16="http://schemas.microsoft.com/office/drawing/2014/main" id="{36668865-6390-8D85-0E53-4E29D19CF7F5}"/>
              </a:ext>
            </a:extLst>
          </p:cNvPr>
          <p:cNvSpPr/>
          <p:nvPr/>
        </p:nvSpPr>
        <p:spPr>
          <a:xfrm>
            <a:off x="2381777" y="3258725"/>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3" name="Freeform: Shape 212">
            <a:extLst>
              <a:ext uri="{FF2B5EF4-FFF2-40B4-BE49-F238E27FC236}">
                <a16:creationId xmlns:a16="http://schemas.microsoft.com/office/drawing/2014/main" id="{90343D32-2E86-4126-25C3-4E001BAD601E}"/>
              </a:ext>
            </a:extLst>
          </p:cNvPr>
          <p:cNvSpPr/>
          <p:nvPr/>
        </p:nvSpPr>
        <p:spPr>
          <a:xfrm>
            <a:off x="2626506" y="3283907"/>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4" name="Freeform: Shape 213">
            <a:extLst>
              <a:ext uri="{FF2B5EF4-FFF2-40B4-BE49-F238E27FC236}">
                <a16:creationId xmlns:a16="http://schemas.microsoft.com/office/drawing/2014/main" id="{20CCF543-F779-C674-C469-7081D98012FF}"/>
              </a:ext>
            </a:extLst>
          </p:cNvPr>
          <p:cNvSpPr/>
          <p:nvPr/>
        </p:nvSpPr>
        <p:spPr>
          <a:xfrm>
            <a:off x="2862519" y="3262363"/>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5" name="Freeform: Shape 214">
            <a:extLst>
              <a:ext uri="{FF2B5EF4-FFF2-40B4-BE49-F238E27FC236}">
                <a16:creationId xmlns:a16="http://schemas.microsoft.com/office/drawing/2014/main" id="{7E904A3D-42CE-1919-1901-99AE003C7873}"/>
              </a:ext>
            </a:extLst>
          </p:cNvPr>
          <p:cNvSpPr/>
          <p:nvPr/>
        </p:nvSpPr>
        <p:spPr>
          <a:xfrm>
            <a:off x="3364762" y="3240820"/>
            <a:ext cx="105502" cy="107619"/>
          </a:xfrm>
          <a:custGeom>
            <a:avLst/>
            <a:gdLst>
              <a:gd name="connsiteX0" fmla="*/ 54791 w 54790"/>
              <a:gd name="connsiteY0" fmla="*/ 27395 h 54790"/>
              <a:gd name="connsiteX1" fmla="*/ 27395 w 54790"/>
              <a:gd name="connsiteY1" fmla="*/ 54791 h 54790"/>
              <a:gd name="connsiteX2" fmla="*/ 0 w 54790"/>
              <a:gd name="connsiteY2" fmla="*/ 27395 h 54790"/>
              <a:gd name="connsiteX3" fmla="*/ 27395 w 54790"/>
              <a:gd name="connsiteY3" fmla="*/ 0 h 54790"/>
              <a:gd name="connsiteX4" fmla="*/ 54791 w 54790"/>
              <a:gd name="connsiteY4" fmla="*/ 27395 h 54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90" h="54790">
                <a:moveTo>
                  <a:pt x="54791" y="27395"/>
                </a:moveTo>
                <a:cubicBezTo>
                  <a:pt x="54791" y="42525"/>
                  <a:pt x="42525" y="54791"/>
                  <a:pt x="27395" y="54791"/>
                </a:cubicBezTo>
                <a:cubicBezTo>
                  <a:pt x="12265" y="54791"/>
                  <a:pt x="0" y="42525"/>
                  <a:pt x="0" y="27395"/>
                </a:cubicBezTo>
                <a:cubicBezTo>
                  <a:pt x="0" y="12265"/>
                  <a:pt x="12265" y="0"/>
                  <a:pt x="27395" y="0"/>
                </a:cubicBezTo>
                <a:cubicBezTo>
                  <a:pt x="42525" y="0"/>
                  <a:pt x="54791" y="12265"/>
                  <a:pt x="54791" y="27395"/>
                </a:cubicBezTo>
                <a:close/>
              </a:path>
            </a:pathLst>
          </a:custGeom>
          <a:solidFill>
            <a:schemeClr val="accent1"/>
          </a:solidFill>
          <a:ln w="0" cap="flat">
            <a:noFill/>
            <a:prstDash val="solid"/>
            <a:miter/>
          </a:ln>
        </p:spPr>
        <p:txBody>
          <a:bodyPr rtlCol="0" anchor="ctr"/>
          <a:lstStyle/>
          <a:p>
            <a:pPr marL="0" marR="0" lvl="0" indent="0" algn="l" defTabSz="609036"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33" name="TextBox 532">
            <a:extLst>
              <a:ext uri="{FF2B5EF4-FFF2-40B4-BE49-F238E27FC236}">
                <a16:creationId xmlns:a16="http://schemas.microsoft.com/office/drawing/2014/main" id="{DD62C87F-B2CD-79DC-3E24-E7DFAD85B1DD}"/>
              </a:ext>
            </a:extLst>
          </p:cNvPr>
          <p:cNvSpPr txBox="1"/>
          <p:nvPr/>
        </p:nvSpPr>
        <p:spPr>
          <a:xfrm rot="16200000">
            <a:off x="-118546" y="2495480"/>
            <a:ext cx="1809364" cy="49218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US" sz="1599" b="1"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M</a:t>
            </a:r>
            <a:r>
              <a:rPr kumimoji="0" lang="en-GB" sz="1599" b="1"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ean (± SE) change from baseline (%)</a:t>
            </a:r>
          </a:p>
        </p:txBody>
      </p:sp>
      <p:sp>
        <p:nvSpPr>
          <p:cNvPr id="534" name="TextBox 533">
            <a:extLst>
              <a:ext uri="{FF2B5EF4-FFF2-40B4-BE49-F238E27FC236}">
                <a16:creationId xmlns:a16="http://schemas.microsoft.com/office/drawing/2014/main" id="{0CE9CF93-B432-3A61-2FAC-2C750F5BF9AF}"/>
              </a:ext>
            </a:extLst>
          </p:cNvPr>
          <p:cNvSpPr txBox="1"/>
          <p:nvPr/>
        </p:nvSpPr>
        <p:spPr>
          <a:xfrm>
            <a:off x="935316" y="1735101"/>
            <a:ext cx="568551" cy="246093"/>
          </a:xfrm>
          <a:prstGeom prst="rect">
            <a:avLst/>
          </a:prstGeom>
          <a:noFill/>
        </p:spPr>
        <p:txBody>
          <a:bodyPr wrap="square" lIns="0" tIns="0" rIns="0" bIns="0" rtlCol="0" anchor="ctr">
            <a:spAutoFit/>
          </a:bodyPr>
          <a:lstStyle/>
          <a:p>
            <a:pPr marL="0" marR="0" lvl="0" indent="0" algn="r" defTabSz="1218072"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80</a:t>
            </a:r>
          </a:p>
        </p:txBody>
      </p:sp>
      <p:sp>
        <p:nvSpPr>
          <p:cNvPr id="535" name="TextBox 534">
            <a:extLst>
              <a:ext uri="{FF2B5EF4-FFF2-40B4-BE49-F238E27FC236}">
                <a16:creationId xmlns:a16="http://schemas.microsoft.com/office/drawing/2014/main" id="{AAC4E4F2-6750-7468-B218-B8416CAA1144}"/>
              </a:ext>
            </a:extLst>
          </p:cNvPr>
          <p:cNvSpPr txBox="1"/>
          <p:nvPr/>
        </p:nvSpPr>
        <p:spPr>
          <a:xfrm>
            <a:off x="935316" y="2179824"/>
            <a:ext cx="568551" cy="246093"/>
          </a:xfrm>
          <a:prstGeom prst="rect">
            <a:avLst/>
          </a:prstGeom>
          <a:noFill/>
        </p:spPr>
        <p:txBody>
          <a:bodyPr wrap="square" lIns="0" tIns="0" rIns="0" bIns="0" rtlCol="0" anchor="ctr">
            <a:spAutoFit/>
          </a:bodyPr>
          <a:lstStyle/>
          <a:p>
            <a:pPr marL="0" marR="0" lvl="0" indent="0" algn="r" defTabSz="1218072"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40</a:t>
            </a:r>
          </a:p>
        </p:txBody>
      </p:sp>
      <p:sp>
        <p:nvSpPr>
          <p:cNvPr id="536" name="TextBox 535">
            <a:extLst>
              <a:ext uri="{FF2B5EF4-FFF2-40B4-BE49-F238E27FC236}">
                <a16:creationId xmlns:a16="http://schemas.microsoft.com/office/drawing/2014/main" id="{B65FF1ED-28DB-0A32-BE29-C74D58A60097}"/>
              </a:ext>
            </a:extLst>
          </p:cNvPr>
          <p:cNvSpPr txBox="1"/>
          <p:nvPr/>
        </p:nvSpPr>
        <p:spPr>
          <a:xfrm>
            <a:off x="935316" y="2624547"/>
            <a:ext cx="568551" cy="246093"/>
          </a:xfrm>
          <a:prstGeom prst="rect">
            <a:avLst/>
          </a:prstGeom>
          <a:noFill/>
        </p:spPr>
        <p:txBody>
          <a:bodyPr wrap="square" lIns="0" tIns="0" rIns="0" bIns="0" rtlCol="0" anchor="ctr">
            <a:spAutoFit/>
          </a:bodyPr>
          <a:lstStyle/>
          <a:p>
            <a:pPr marL="0" marR="0" lvl="0" indent="0" algn="r" defTabSz="1218072"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0</a:t>
            </a:r>
          </a:p>
        </p:txBody>
      </p:sp>
      <p:sp>
        <p:nvSpPr>
          <p:cNvPr id="537" name="TextBox 536">
            <a:extLst>
              <a:ext uri="{FF2B5EF4-FFF2-40B4-BE49-F238E27FC236}">
                <a16:creationId xmlns:a16="http://schemas.microsoft.com/office/drawing/2014/main" id="{7D881B1F-4450-4866-6E87-0A62742D0179}"/>
              </a:ext>
            </a:extLst>
          </p:cNvPr>
          <p:cNvSpPr txBox="1"/>
          <p:nvPr/>
        </p:nvSpPr>
        <p:spPr>
          <a:xfrm>
            <a:off x="935316" y="3069269"/>
            <a:ext cx="568551" cy="246093"/>
          </a:xfrm>
          <a:prstGeom prst="rect">
            <a:avLst/>
          </a:prstGeom>
          <a:noFill/>
        </p:spPr>
        <p:txBody>
          <a:bodyPr wrap="square" lIns="0" tIns="0" rIns="0" bIns="0" rtlCol="0" anchor="ctr">
            <a:spAutoFit/>
          </a:bodyPr>
          <a:lstStyle/>
          <a:p>
            <a:pPr marL="0" marR="0" lvl="0" indent="0" algn="r" defTabSz="1218072"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−40</a:t>
            </a:r>
          </a:p>
        </p:txBody>
      </p:sp>
      <p:sp>
        <p:nvSpPr>
          <p:cNvPr id="538" name="TextBox 537">
            <a:extLst>
              <a:ext uri="{FF2B5EF4-FFF2-40B4-BE49-F238E27FC236}">
                <a16:creationId xmlns:a16="http://schemas.microsoft.com/office/drawing/2014/main" id="{E37D6613-C08D-3193-DA78-040722F6A63F}"/>
              </a:ext>
            </a:extLst>
          </p:cNvPr>
          <p:cNvSpPr txBox="1"/>
          <p:nvPr/>
        </p:nvSpPr>
        <p:spPr>
          <a:xfrm>
            <a:off x="935316" y="3513992"/>
            <a:ext cx="568551" cy="246093"/>
          </a:xfrm>
          <a:prstGeom prst="rect">
            <a:avLst/>
          </a:prstGeom>
          <a:noFill/>
        </p:spPr>
        <p:txBody>
          <a:bodyPr wrap="square" lIns="0" tIns="0" rIns="0" bIns="0" rtlCol="0" anchor="ctr">
            <a:spAutoFit/>
          </a:bodyPr>
          <a:lstStyle/>
          <a:p>
            <a:pPr marL="0" marR="0" lvl="0" indent="0" algn="r" defTabSz="1218072" rtl="0" eaLnBrk="1" fontAlgn="auto" latinLnBrk="0" hangingPunct="1">
              <a:lnSpc>
                <a:spcPct val="100000"/>
              </a:lnSpc>
              <a:spcBef>
                <a:spcPts val="0"/>
              </a:spcBef>
              <a:spcAft>
                <a:spcPts val="0"/>
              </a:spcAft>
              <a:buClrTx/>
              <a:buSzTx/>
              <a:buFontTx/>
              <a:buNone/>
              <a:tabLst/>
              <a:defRPr/>
            </a:pPr>
            <a:r>
              <a:rPr kumimoji="0" lang="en-GB" sz="1599"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−80</a:t>
            </a:r>
          </a:p>
        </p:txBody>
      </p:sp>
      <p:sp>
        <p:nvSpPr>
          <p:cNvPr id="539" name="Oval 538">
            <a:extLst>
              <a:ext uri="{FF2B5EF4-FFF2-40B4-BE49-F238E27FC236}">
                <a16:creationId xmlns:a16="http://schemas.microsoft.com/office/drawing/2014/main" id="{68ECCE10-3E09-D2E1-4FC9-B7FFC60F4354}"/>
              </a:ext>
            </a:extLst>
          </p:cNvPr>
          <p:cNvSpPr/>
          <p:nvPr/>
        </p:nvSpPr>
        <p:spPr>
          <a:xfrm>
            <a:off x="4591052" y="2022685"/>
            <a:ext cx="191822" cy="191822"/>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1218072"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0" name="Rectangle 539">
            <a:extLst>
              <a:ext uri="{FF2B5EF4-FFF2-40B4-BE49-F238E27FC236}">
                <a16:creationId xmlns:a16="http://schemas.microsoft.com/office/drawing/2014/main" id="{0D270870-CD49-66F4-B69A-2F622F4C98C6}"/>
              </a:ext>
            </a:extLst>
          </p:cNvPr>
          <p:cNvSpPr/>
          <p:nvPr/>
        </p:nvSpPr>
        <p:spPr>
          <a:xfrm>
            <a:off x="6526074" y="2022685"/>
            <a:ext cx="191822" cy="19182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1218072"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1" name="Flowchart: Extract 540">
            <a:extLst>
              <a:ext uri="{FF2B5EF4-FFF2-40B4-BE49-F238E27FC236}">
                <a16:creationId xmlns:a16="http://schemas.microsoft.com/office/drawing/2014/main" id="{8A82FF60-5EAD-F1E3-7B7C-8F15F6CC46B4}"/>
              </a:ext>
            </a:extLst>
          </p:cNvPr>
          <p:cNvSpPr/>
          <p:nvPr/>
        </p:nvSpPr>
        <p:spPr>
          <a:xfrm>
            <a:off x="8461096" y="2022685"/>
            <a:ext cx="191822" cy="191822"/>
          </a:xfrm>
          <a:prstGeom prst="flowChartExtra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1218072" rtl="0" eaLnBrk="1" fontAlgn="auto" latinLnBrk="0" hangingPunct="1">
              <a:lnSpc>
                <a:spcPct val="100000"/>
              </a:lnSpc>
              <a:spcBef>
                <a:spcPts val="0"/>
              </a:spcBef>
              <a:spcAft>
                <a:spcPts val="0"/>
              </a:spcAft>
              <a:buClrTx/>
              <a:buSzTx/>
              <a:buFontTx/>
              <a:buNone/>
              <a:tabLst/>
              <a:defRPr/>
            </a:pPr>
            <a:endParaRPr kumimoji="0" lang="en-GB" sz="2398"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2" name="TextBox 541">
            <a:extLst>
              <a:ext uri="{FF2B5EF4-FFF2-40B4-BE49-F238E27FC236}">
                <a16:creationId xmlns:a16="http://schemas.microsoft.com/office/drawing/2014/main" id="{B457EA59-8244-D906-BA40-A614F31D71A3}"/>
              </a:ext>
            </a:extLst>
          </p:cNvPr>
          <p:cNvSpPr txBox="1"/>
          <p:nvPr/>
        </p:nvSpPr>
        <p:spPr>
          <a:xfrm>
            <a:off x="4840953" y="2016099"/>
            <a:ext cx="1408706" cy="204993"/>
          </a:xfrm>
          <a:prstGeom prst="rect">
            <a:avLst/>
          </a:prstGeom>
          <a:noFill/>
        </p:spPr>
        <p:txBody>
          <a:bodyPr wrap="square" lIns="0" tIns="0" rIns="0" bIns="0" rtlCol="0" anchor="ctr">
            <a:spAutoFit/>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332"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naïve </a:t>
            </a:r>
          </a:p>
        </p:txBody>
      </p:sp>
      <p:sp>
        <p:nvSpPr>
          <p:cNvPr id="543" name="TextBox 542">
            <a:extLst>
              <a:ext uri="{FF2B5EF4-FFF2-40B4-BE49-F238E27FC236}">
                <a16:creationId xmlns:a16="http://schemas.microsoft.com/office/drawing/2014/main" id="{A734AA52-65E7-4F15-7A34-85F880A0816C}"/>
              </a:ext>
            </a:extLst>
          </p:cNvPr>
          <p:cNvSpPr txBox="1"/>
          <p:nvPr/>
        </p:nvSpPr>
        <p:spPr>
          <a:xfrm>
            <a:off x="6788616" y="2016099"/>
            <a:ext cx="1503869" cy="204993"/>
          </a:xfrm>
          <a:prstGeom prst="rect">
            <a:avLst/>
          </a:prstGeom>
          <a:noFill/>
        </p:spPr>
        <p:txBody>
          <a:bodyPr wrap="square" lIns="0" tIns="0" rIns="0" bIns="0" rtlCol="0" anchor="ctr">
            <a:spAutoFit/>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332"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continue </a:t>
            </a:r>
          </a:p>
        </p:txBody>
      </p:sp>
      <p:sp>
        <p:nvSpPr>
          <p:cNvPr id="544" name="TextBox 543">
            <a:extLst>
              <a:ext uri="{FF2B5EF4-FFF2-40B4-BE49-F238E27FC236}">
                <a16:creationId xmlns:a16="http://schemas.microsoft.com/office/drawing/2014/main" id="{011754B1-D487-B143-F2ED-97F72957F5C8}"/>
              </a:ext>
            </a:extLst>
          </p:cNvPr>
          <p:cNvSpPr txBox="1"/>
          <p:nvPr/>
        </p:nvSpPr>
        <p:spPr>
          <a:xfrm>
            <a:off x="8710903" y="2016101"/>
            <a:ext cx="1503869" cy="204993"/>
          </a:xfrm>
          <a:prstGeom prst="rect">
            <a:avLst/>
          </a:prstGeom>
          <a:noFill/>
        </p:spPr>
        <p:txBody>
          <a:bodyPr wrap="square" lIns="0" tIns="0" rIns="0" bIns="0" rtlCol="0" anchor="ctr">
            <a:spAutoFit/>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332"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Total</a:t>
            </a:r>
          </a:p>
        </p:txBody>
      </p:sp>
      <p:sp>
        <p:nvSpPr>
          <p:cNvPr id="545" name="TextBox 544">
            <a:extLst>
              <a:ext uri="{FF2B5EF4-FFF2-40B4-BE49-F238E27FC236}">
                <a16:creationId xmlns:a16="http://schemas.microsoft.com/office/drawing/2014/main" id="{1A78D044-3F57-3D52-24E0-9741D2FCCA46}"/>
              </a:ext>
            </a:extLst>
          </p:cNvPr>
          <p:cNvSpPr txBox="1"/>
          <p:nvPr/>
        </p:nvSpPr>
        <p:spPr>
          <a:xfrm>
            <a:off x="3145802" y="2016101"/>
            <a:ext cx="1408706" cy="204993"/>
          </a:xfrm>
          <a:prstGeom prst="rect">
            <a:avLst/>
          </a:prstGeom>
          <a:noFill/>
        </p:spPr>
        <p:txBody>
          <a:bodyPr wrap="square" lIns="0" tIns="0" rIns="0" bIns="0" rtlCol="0" anchor="ctr">
            <a:spAutoFit/>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332"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Patient group:</a:t>
            </a:r>
          </a:p>
        </p:txBody>
      </p:sp>
      <p:sp>
        <p:nvSpPr>
          <p:cNvPr id="546" name="TextBox 545">
            <a:extLst>
              <a:ext uri="{FF2B5EF4-FFF2-40B4-BE49-F238E27FC236}">
                <a16:creationId xmlns:a16="http://schemas.microsoft.com/office/drawing/2014/main" id="{016CD19F-B669-B174-EBAC-6182DF6EA1A6}"/>
              </a:ext>
            </a:extLst>
          </p:cNvPr>
          <p:cNvSpPr txBox="1"/>
          <p:nvPr/>
        </p:nvSpPr>
        <p:spPr>
          <a:xfrm>
            <a:off x="1755670"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0</a:t>
            </a:r>
          </a:p>
        </p:txBody>
      </p:sp>
      <p:sp>
        <p:nvSpPr>
          <p:cNvPr id="547" name="TextBox 546">
            <a:extLst>
              <a:ext uri="{FF2B5EF4-FFF2-40B4-BE49-F238E27FC236}">
                <a16:creationId xmlns:a16="http://schemas.microsoft.com/office/drawing/2014/main" id="{BA47B362-8F87-636A-058B-CF3BCEC1F09A}"/>
              </a:ext>
            </a:extLst>
          </p:cNvPr>
          <p:cNvSpPr txBox="1"/>
          <p:nvPr/>
        </p:nvSpPr>
        <p:spPr>
          <a:xfrm>
            <a:off x="2238924"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8</a:t>
            </a:r>
          </a:p>
        </p:txBody>
      </p:sp>
      <p:sp>
        <p:nvSpPr>
          <p:cNvPr id="548" name="TextBox 547">
            <a:extLst>
              <a:ext uri="{FF2B5EF4-FFF2-40B4-BE49-F238E27FC236}">
                <a16:creationId xmlns:a16="http://schemas.microsoft.com/office/drawing/2014/main" id="{B3FD0A3C-A8EF-7D81-0411-029646281E08}"/>
              </a:ext>
            </a:extLst>
          </p:cNvPr>
          <p:cNvSpPr txBox="1"/>
          <p:nvPr/>
        </p:nvSpPr>
        <p:spPr>
          <a:xfrm>
            <a:off x="2488714"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12</a:t>
            </a:r>
          </a:p>
        </p:txBody>
      </p:sp>
      <p:sp>
        <p:nvSpPr>
          <p:cNvPr id="549" name="TextBox 548">
            <a:extLst>
              <a:ext uri="{FF2B5EF4-FFF2-40B4-BE49-F238E27FC236}">
                <a16:creationId xmlns:a16="http://schemas.microsoft.com/office/drawing/2014/main" id="{9D5104BE-E7D4-686B-EB93-19025B7FB57F}"/>
              </a:ext>
            </a:extLst>
          </p:cNvPr>
          <p:cNvSpPr txBox="1"/>
          <p:nvPr/>
        </p:nvSpPr>
        <p:spPr>
          <a:xfrm>
            <a:off x="2742481"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16</a:t>
            </a:r>
          </a:p>
        </p:txBody>
      </p:sp>
      <p:sp>
        <p:nvSpPr>
          <p:cNvPr id="550" name="TextBox 549">
            <a:extLst>
              <a:ext uri="{FF2B5EF4-FFF2-40B4-BE49-F238E27FC236}">
                <a16:creationId xmlns:a16="http://schemas.microsoft.com/office/drawing/2014/main" id="{11CB98D3-FCBA-ED3B-A9A4-891151ADCCBC}"/>
              </a:ext>
            </a:extLst>
          </p:cNvPr>
          <p:cNvSpPr txBox="1"/>
          <p:nvPr/>
        </p:nvSpPr>
        <p:spPr>
          <a:xfrm>
            <a:off x="3241778"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24</a:t>
            </a:r>
          </a:p>
        </p:txBody>
      </p:sp>
      <p:sp>
        <p:nvSpPr>
          <p:cNvPr id="551" name="TextBox 550">
            <a:extLst>
              <a:ext uri="{FF2B5EF4-FFF2-40B4-BE49-F238E27FC236}">
                <a16:creationId xmlns:a16="http://schemas.microsoft.com/office/drawing/2014/main" id="{62F92FF1-00C6-30FC-6B07-0CD77114E3B1}"/>
              </a:ext>
            </a:extLst>
          </p:cNvPr>
          <p:cNvSpPr txBox="1"/>
          <p:nvPr/>
        </p:nvSpPr>
        <p:spPr>
          <a:xfrm>
            <a:off x="3735182"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32</a:t>
            </a:r>
          </a:p>
        </p:txBody>
      </p:sp>
      <p:sp>
        <p:nvSpPr>
          <p:cNvPr id="552" name="TextBox 551">
            <a:extLst>
              <a:ext uri="{FF2B5EF4-FFF2-40B4-BE49-F238E27FC236}">
                <a16:creationId xmlns:a16="http://schemas.microsoft.com/office/drawing/2014/main" id="{A1A315DB-F84C-AA7C-9509-D41FFD416F4A}"/>
              </a:ext>
            </a:extLst>
          </p:cNvPr>
          <p:cNvSpPr txBox="1"/>
          <p:nvPr/>
        </p:nvSpPr>
        <p:spPr>
          <a:xfrm>
            <a:off x="3997038"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36</a:t>
            </a:r>
          </a:p>
        </p:txBody>
      </p:sp>
      <p:sp>
        <p:nvSpPr>
          <p:cNvPr id="553" name="TextBox 552">
            <a:extLst>
              <a:ext uri="{FF2B5EF4-FFF2-40B4-BE49-F238E27FC236}">
                <a16:creationId xmlns:a16="http://schemas.microsoft.com/office/drawing/2014/main" id="{9EF86DC8-4F25-5563-B4CB-F2D808FAE71A}"/>
              </a:ext>
            </a:extLst>
          </p:cNvPr>
          <p:cNvSpPr txBox="1"/>
          <p:nvPr/>
        </p:nvSpPr>
        <p:spPr>
          <a:xfrm>
            <a:off x="4240652"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40</a:t>
            </a:r>
          </a:p>
        </p:txBody>
      </p:sp>
      <p:sp>
        <p:nvSpPr>
          <p:cNvPr id="554" name="TextBox 553">
            <a:extLst>
              <a:ext uri="{FF2B5EF4-FFF2-40B4-BE49-F238E27FC236}">
                <a16:creationId xmlns:a16="http://schemas.microsoft.com/office/drawing/2014/main" id="{6C55CAB7-BB7D-DB06-DFF0-526BEAC70AB1}"/>
              </a:ext>
            </a:extLst>
          </p:cNvPr>
          <p:cNvSpPr txBox="1"/>
          <p:nvPr/>
        </p:nvSpPr>
        <p:spPr>
          <a:xfrm>
            <a:off x="4725824"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48</a:t>
            </a:r>
          </a:p>
        </p:txBody>
      </p:sp>
      <p:sp>
        <p:nvSpPr>
          <p:cNvPr id="555" name="TextBox 554">
            <a:extLst>
              <a:ext uri="{FF2B5EF4-FFF2-40B4-BE49-F238E27FC236}">
                <a16:creationId xmlns:a16="http://schemas.microsoft.com/office/drawing/2014/main" id="{4CF1F0FD-8F1D-3DBD-525D-7EDFE43BD6C4}"/>
              </a:ext>
            </a:extLst>
          </p:cNvPr>
          <p:cNvSpPr txBox="1"/>
          <p:nvPr/>
        </p:nvSpPr>
        <p:spPr>
          <a:xfrm>
            <a:off x="5227321"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56</a:t>
            </a:r>
          </a:p>
        </p:txBody>
      </p:sp>
      <p:sp>
        <p:nvSpPr>
          <p:cNvPr id="556" name="TextBox 555">
            <a:extLst>
              <a:ext uri="{FF2B5EF4-FFF2-40B4-BE49-F238E27FC236}">
                <a16:creationId xmlns:a16="http://schemas.microsoft.com/office/drawing/2014/main" id="{DAF3DD94-4236-2A77-3DD6-8E605660F447}"/>
              </a:ext>
            </a:extLst>
          </p:cNvPr>
          <p:cNvSpPr txBox="1"/>
          <p:nvPr/>
        </p:nvSpPr>
        <p:spPr>
          <a:xfrm>
            <a:off x="5472992"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60</a:t>
            </a:r>
          </a:p>
        </p:txBody>
      </p:sp>
      <p:sp>
        <p:nvSpPr>
          <p:cNvPr id="557" name="TextBox 556">
            <a:extLst>
              <a:ext uri="{FF2B5EF4-FFF2-40B4-BE49-F238E27FC236}">
                <a16:creationId xmlns:a16="http://schemas.microsoft.com/office/drawing/2014/main" id="{18169F9E-8E3C-02D5-8B2A-44FB1C2257F1}"/>
              </a:ext>
            </a:extLst>
          </p:cNvPr>
          <p:cNvSpPr txBox="1"/>
          <p:nvPr/>
        </p:nvSpPr>
        <p:spPr>
          <a:xfrm>
            <a:off x="5716607"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64</a:t>
            </a:r>
          </a:p>
        </p:txBody>
      </p:sp>
      <p:sp>
        <p:nvSpPr>
          <p:cNvPr id="558" name="TextBox 557">
            <a:extLst>
              <a:ext uri="{FF2B5EF4-FFF2-40B4-BE49-F238E27FC236}">
                <a16:creationId xmlns:a16="http://schemas.microsoft.com/office/drawing/2014/main" id="{D88ACFA6-B729-A57D-EA78-C87F75D4666E}"/>
              </a:ext>
            </a:extLst>
          </p:cNvPr>
          <p:cNvSpPr txBox="1"/>
          <p:nvPr/>
        </p:nvSpPr>
        <p:spPr>
          <a:xfrm>
            <a:off x="6209870"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72</a:t>
            </a:r>
          </a:p>
        </p:txBody>
      </p:sp>
      <p:sp>
        <p:nvSpPr>
          <p:cNvPr id="559" name="TextBox 558">
            <a:extLst>
              <a:ext uri="{FF2B5EF4-FFF2-40B4-BE49-F238E27FC236}">
                <a16:creationId xmlns:a16="http://schemas.microsoft.com/office/drawing/2014/main" id="{84EA4267-D870-8F93-D35C-D5A11F190693}"/>
              </a:ext>
            </a:extLst>
          </p:cNvPr>
          <p:cNvSpPr txBox="1"/>
          <p:nvPr/>
        </p:nvSpPr>
        <p:spPr>
          <a:xfrm>
            <a:off x="6711367"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80</a:t>
            </a:r>
          </a:p>
        </p:txBody>
      </p:sp>
      <p:sp>
        <p:nvSpPr>
          <p:cNvPr id="560" name="TextBox 559">
            <a:extLst>
              <a:ext uri="{FF2B5EF4-FFF2-40B4-BE49-F238E27FC236}">
                <a16:creationId xmlns:a16="http://schemas.microsoft.com/office/drawing/2014/main" id="{90A0B8DA-983E-F979-DAFE-423668CC17B7}"/>
              </a:ext>
            </a:extLst>
          </p:cNvPr>
          <p:cNvSpPr txBox="1"/>
          <p:nvPr/>
        </p:nvSpPr>
        <p:spPr>
          <a:xfrm>
            <a:off x="6957039"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84</a:t>
            </a:r>
          </a:p>
        </p:txBody>
      </p:sp>
      <p:sp>
        <p:nvSpPr>
          <p:cNvPr id="561" name="TextBox 560">
            <a:extLst>
              <a:ext uri="{FF2B5EF4-FFF2-40B4-BE49-F238E27FC236}">
                <a16:creationId xmlns:a16="http://schemas.microsoft.com/office/drawing/2014/main" id="{1FCEA399-E662-AE6A-6186-E8FB4180AB4F}"/>
              </a:ext>
            </a:extLst>
          </p:cNvPr>
          <p:cNvSpPr txBox="1"/>
          <p:nvPr/>
        </p:nvSpPr>
        <p:spPr>
          <a:xfrm>
            <a:off x="7216837"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88</a:t>
            </a:r>
          </a:p>
        </p:txBody>
      </p:sp>
      <p:sp>
        <p:nvSpPr>
          <p:cNvPr id="562" name="TextBox 561">
            <a:extLst>
              <a:ext uri="{FF2B5EF4-FFF2-40B4-BE49-F238E27FC236}">
                <a16:creationId xmlns:a16="http://schemas.microsoft.com/office/drawing/2014/main" id="{718D34C2-498A-7052-76B5-192B25E078B0}"/>
              </a:ext>
            </a:extLst>
          </p:cNvPr>
          <p:cNvSpPr txBox="1"/>
          <p:nvPr/>
        </p:nvSpPr>
        <p:spPr>
          <a:xfrm>
            <a:off x="7710102"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96</a:t>
            </a:r>
          </a:p>
        </p:txBody>
      </p:sp>
      <p:sp>
        <p:nvSpPr>
          <p:cNvPr id="563" name="TextBox 562">
            <a:extLst>
              <a:ext uri="{FF2B5EF4-FFF2-40B4-BE49-F238E27FC236}">
                <a16:creationId xmlns:a16="http://schemas.microsoft.com/office/drawing/2014/main" id="{86276265-7EDC-7302-AF81-6CD69290B62E}"/>
              </a:ext>
            </a:extLst>
          </p:cNvPr>
          <p:cNvSpPr txBox="1"/>
          <p:nvPr/>
        </p:nvSpPr>
        <p:spPr>
          <a:xfrm>
            <a:off x="8203507"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104</a:t>
            </a:r>
          </a:p>
        </p:txBody>
      </p:sp>
      <p:sp>
        <p:nvSpPr>
          <p:cNvPr id="564" name="TextBox 563">
            <a:extLst>
              <a:ext uri="{FF2B5EF4-FFF2-40B4-BE49-F238E27FC236}">
                <a16:creationId xmlns:a16="http://schemas.microsoft.com/office/drawing/2014/main" id="{35770704-F101-4A6C-9588-FC02D689D758}"/>
              </a:ext>
            </a:extLst>
          </p:cNvPr>
          <p:cNvSpPr txBox="1"/>
          <p:nvPr/>
        </p:nvSpPr>
        <p:spPr>
          <a:xfrm>
            <a:off x="8449178"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108</a:t>
            </a:r>
          </a:p>
        </p:txBody>
      </p:sp>
      <p:sp>
        <p:nvSpPr>
          <p:cNvPr id="565" name="TextBox 564">
            <a:extLst>
              <a:ext uri="{FF2B5EF4-FFF2-40B4-BE49-F238E27FC236}">
                <a16:creationId xmlns:a16="http://schemas.microsoft.com/office/drawing/2014/main" id="{73BDFCF3-4FA9-88C9-9BEA-72F0CB017A80}"/>
              </a:ext>
            </a:extLst>
          </p:cNvPr>
          <p:cNvSpPr txBox="1"/>
          <p:nvPr/>
        </p:nvSpPr>
        <p:spPr>
          <a:xfrm>
            <a:off x="8700885"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112</a:t>
            </a:r>
          </a:p>
        </p:txBody>
      </p:sp>
      <p:sp>
        <p:nvSpPr>
          <p:cNvPr id="566" name="TextBox 565">
            <a:extLst>
              <a:ext uri="{FF2B5EF4-FFF2-40B4-BE49-F238E27FC236}">
                <a16:creationId xmlns:a16="http://schemas.microsoft.com/office/drawing/2014/main" id="{3AA9A867-AB10-9856-85DD-1C2CD213ED7A}"/>
              </a:ext>
            </a:extLst>
          </p:cNvPr>
          <p:cNvSpPr txBox="1"/>
          <p:nvPr/>
        </p:nvSpPr>
        <p:spPr>
          <a:xfrm>
            <a:off x="9198123"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120</a:t>
            </a:r>
          </a:p>
        </p:txBody>
      </p:sp>
      <p:sp>
        <p:nvSpPr>
          <p:cNvPr id="567" name="TextBox 566">
            <a:extLst>
              <a:ext uri="{FF2B5EF4-FFF2-40B4-BE49-F238E27FC236}">
                <a16:creationId xmlns:a16="http://schemas.microsoft.com/office/drawing/2014/main" id="{3DC81822-7CD5-8218-FE4D-ABC585FB5300}"/>
              </a:ext>
            </a:extLst>
          </p:cNvPr>
          <p:cNvSpPr txBox="1"/>
          <p:nvPr/>
        </p:nvSpPr>
        <p:spPr>
          <a:xfrm>
            <a:off x="9691528"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128</a:t>
            </a:r>
          </a:p>
        </p:txBody>
      </p:sp>
      <p:sp>
        <p:nvSpPr>
          <p:cNvPr id="568" name="TextBox 567">
            <a:extLst>
              <a:ext uri="{FF2B5EF4-FFF2-40B4-BE49-F238E27FC236}">
                <a16:creationId xmlns:a16="http://schemas.microsoft.com/office/drawing/2014/main" id="{CDB6EDF7-5B34-2BCD-BEF7-96292321C758}"/>
              </a:ext>
            </a:extLst>
          </p:cNvPr>
          <p:cNvSpPr txBox="1"/>
          <p:nvPr/>
        </p:nvSpPr>
        <p:spPr>
          <a:xfrm>
            <a:off x="9945292"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132</a:t>
            </a:r>
          </a:p>
        </p:txBody>
      </p:sp>
      <p:sp>
        <p:nvSpPr>
          <p:cNvPr id="569" name="TextBox 568">
            <a:extLst>
              <a:ext uri="{FF2B5EF4-FFF2-40B4-BE49-F238E27FC236}">
                <a16:creationId xmlns:a16="http://schemas.microsoft.com/office/drawing/2014/main" id="{7EE2574D-190F-511B-6C52-F95F75C5D9D2}"/>
              </a:ext>
            </a:extLst>
          </p:cNvPr>
          <p:cNvSpPr txBox="1"/>
          <p:nvPr/>
        </p:nvSpPr>
        <p:spPr>
          <a:xfrm>
            <a:off x="10180814"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136</a:t>
            </a:r>
          </a:p>
        </p:txBody>
      </p:sp>
      <p:sp>
        <p:nvSpPr>
          <p:cNvPr id="570" name="TextBox 569">
            <a:extLst>
              <a:ext uri="{FF2B5EF4-FFF2-40B4-BE49-F238E27FC236}">
                <a16:creationId xmlns:a16="http://schemas.microsoft.com/office/drawing/2014/main" id="{077F0785-2AEC-4053-BC84-D7F7D50E6E7E}"/>
              </a:ext>
            </a:extLst>
          </p:cNvPr>
          <p:cNvSpPr txBox="1"/>
          <p:nvPr/>
        </p:nvSpPr>
        <p:spPr>
          <a:xfrm>
            <a:off x="10682170" y="3974825"/>
            <a:ext cx="338520"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144</a:t>
            </a:r>
          </a:p>
        </p:txBody>
      </p:sp>
      <p:sp>
        <p:nvSpPr>
          <p:cNvPr id="571" name="TextBox 570">
            <a:extLst>
              <a:ext uri="{FF2B5EF4-FFF2-40B4-BE49-F238E27FC236}">
                <a16:creationId xmlns:a16="http://schemas.microsoft.com/office/drawing/2014/main" id="{A9C58C8C-C6D3-C4A4-75F0-5EAF3E1A6685}"/>
              </a:ext>
            </a:extLst>
          </p:cNvPr>
          <p:cNvSpPr txBox="1"/>
          <p:nvPr/>
        </p:nvSpPr>
        <p:spPr>
          <a:xfrm>
            <a:off x="5184598" y="4239392"/>
            <a:ext cx="2146563" cy="246093"/>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US" sz="1599" b="1"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Analysis visit (weeks)</a:t>
            </a:r>
            <a:endParaRPr kumimoji="0" lang="en-GB" sz="1599" b="1"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572" name="TextBox 571">
            <a:extLst>
              <a:ext uri="{FF2B5EF4-FFF2-40B4-BE49-F238E27FC236}">
                <a16:creationId xmlns:a16="http://schemas.microsoft.com/office/drawing/2014/main" id="{BFDF1309-EB07-CB7F-611D-C3934F0E53E3}"/>
              </a:ext>
            </a:extLst>
          </p:cNvPr>
          <p:cNvSpPr txBox="1"/>
          <p:nvPr/>
        </p:nvSpPr>
        <p:spPr>
          <a:xfrm>
            <a:off x="191979" y="4617970"/>
            <a:ext cx="1408706" cy="184666"/>
          </a:xfrm>
          <a:prstGeom prst="rect">
            <a:avLst/>
          </a:prstGeom>
          <a:noFill/>
        </p:spPr>
        <p:txBody>
          <a:bodyPr wrap="square" lIns="0" tIns="0" rIns="0" bIns="0" rtlCol="0" anchor="ctr">
            <a:spAutoFit/>
          </a:bodyPr>
          <a:lstStyle/>
          <a:p>
            <a:pPr marL="0" marR="0" lvl="0" indent="0" algn="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naïve</a:t>
            </a:r>
          </a:p>
        </p:txBody>
      </p:sp>
      <p:sp>
        <p:nvSpPr>
          <p:cNvPr id="573" name="TextBox 572">
            <a:extLst>
              <a:ext uri="{FF2B5EF4-FFF2-40B4-BE49-F238E27FC236}">
                <a16:creationId xmlns:a16="http://schemas.microsoft.com/office/drawing/2014/main" id="{F8F72900-D850-7617-746F-25D2EFD0A0BF}"/>
              </a:ext>
            </a:extLst>
          </p:cNvPr>
          <p:cNvSpPr txBox="1"/>
          <p:nvPr/>
        </p:nvSpPr>
        <p:spPr>
          <a:xfrm>
            <a:off x="-146620" y="4838746"/>
            <a:ext cx="1747305" cy="184666"/>
          </a:xfrm>
          <a:prstGeom prst="rect">
            <a:avLst/>
          </a:prstGeom>
          <a:noFill/>
        </p:spPr>
        <p:txBody>
          <a:bodyPr wrap="square" lIns="0" tIns="0" rIns="0" bIns="0" rtlCol="0" anchor="ctr">
            <a:spAutoFit/>
          </a:bodyPr>
          <a:lstStyle/>
          <a:p>
            <a:pPr marL="0" marR="0" lvl="0" indent="0" algn="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continue</a:t>
            </a:r>
          </a:p>
        </p:txBody>
      </p:sp>
      <p:sp>
        <p:nvSpPr>
          <p:cNvPr id="574" name="TextBox 573">
            <a:extLst>
              <a:ext uri="{FF2B5EF4-FFF2-40B4-BE49-F238E27FC236}">
                <a16:creationId xmlns:a16="http://schemas.microsoft.com/office/drawing/2014/main" id="{1CF2EF05-A609-6978-F0AA-E953A2AD11D7}"/>
              </a:ext>
            </a:extLst>
          </p:cNvPr>
          <p:cNvSpPr txBox="1"/>
          <p:nvPr/>
        </p:nvSpPr>
        <p:spPr>
          <a:xfrm>
            <a:off x="-146620" y="5056986"/>
            <a:ext cx="1747305" cy="184666"/>
          </a:xfrm>
          <a:prstGeom prst="rect">
            <a:avLst/>
          </a:prstGeom>
          <a:noFill/>
        </p:spPr>
        <p:txBody>
          <a:bodyPr wrap="square" lIns="0" tIns="0" rIns="0" bIns="0" rtlCol="0" anchor="ctr">
            <a:spAutoFit/>
          </a:bodyPr>
          <a:lstStyle/>
          <a:p>
            <a:pPr marL="0" marR="0" lvl="0" indent="0" algn="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Total</a:t>
            </a:r>
          </a:p>
        </p:txBody>
      </p:sp>
      <p:sp>
        <p:nvSpPr>
          <p:cNvPr id="575" name="TextBox 574">
            <a:extLst>
              <a:ext uri="{FF2B5EF4-FFF2-40B4-BE49-F238E27FC236}">
                <a16:creationId xmlns:a16="http://schemas.microsoft.com/office/drawing/2014/main" id="{24F7BCB2-0455-A7CA-4D11-7EB704FED067}"/>
              </a:ext>
            </a:extLst>
          </p:cNvPr>
          <p:cNvSpPr txBox="1"/>
          <p:nvPr/>
        </p:nvSpPr>
        <p:spPr>
          <a:xfrm>
            <a:off x="1759777"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45</a:t>
            </a:r>
          </a:p>
        </p:txBody>
      </p:sp>
      <p:sp>
        <p:nvSpPr>
          <p:cNvPr id="578" name="TextBox 577">
            <a:extLst>
              <a:ext uri="{FF2B5EF4-FFF2-40B4-BE49-F238E27FC236}">
                <a16:creationId xmlns:a16="http://schemas.microsoft.com/office/drawing/2014/main" id="{DD11078F-1132-F90D-EA44-A86D25DF4A22}"/>
              </a:ext>
            </a:extLst>
          </p:cNvPr>
          <p:cNvSpPr txBox="1"/>
          <p:nvPr/>
        </p:nvSpPr>
        <p:spPr>
          <a:xfrm>
            <a:off x="2246042"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44</a:t>
            </a:r>
          </a:p>
        </p:txBody>
      </p:sp>
      <p:sp>
        <p:nvSpPr>
          <p:cNvPr id="581" name="TextBox 580">
            <a:extLst>
              <a:ext uri="{FF2B5EF4-FFF2-40B4-BE49-F238E27FC236}">
                <a16:creationId xmlns:a16="http://schemas.microsoft.com/office/drawing/2014/main" id="{421B2E16-EF0A-AC96-E907-2F7957CD709D}"/>
              </a:ext>
            </a:extLst>
          </p:cNvPr>
          <p:cNvSpPr txBox="1"/>
          <p:nvPr/>
        </p:nvSpPr>
        <p:spPr>
          <a:xfrm>
            <a:off x="2751958"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42</a:t>
            </a:r>
          </a:p>
        </p:txBody>
      </p:sp>
      <p:sp>
        <p:nvSpPr>
          <p:cNvPr id="584" name="TextBox 583">
            <a:extLst>
              <a:ext uri="{FF2B5EF4-FFF2-40B4-BE49-F238E27FC236}">
                <a16:creationId xmlns:a16="http://schemas.microsoft.com/office/drawing/2014/main" id="{63B2A855-63F6-77F7-C41B-FC99DD73848C}"/>
              </a:ext>
            </a:extLst>
          </p:cNvPr>
          <p:cNvSpPr txBox="1"/>
          <p:nvPr/>
        </p:nvSpPr>
        <p:spPr>
          <a:xfrm>
            <a:off x="2498545"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42</a:t>
            </a:r>
          </a:p>
        </p:txBody>
      </p:sp>
      <p:sp>
        <p:nvSpPr>
          <p:cNvPr id="587" name="TextBox 586">
            <a:extLst>
              <a:ext uri="{FF2B5EF4-FFF2-40B4-BE49-F238E27FC236}">
                <a16:creationId xmlns:a16="http://schemas.microsoft.com/office/drawing/2014/main" id="{D1E89E1E-56D0-1913-851C-8A879EBAAB99}"/>
              </a:ext>
            </a:extLst>
          </p:cNvPr>
          <p:cNvSpPr txBox="1"/>
          <p:nvPr/>
        </p:nvSpPr>
        <p:spPr>
          <a:xfrm>
            <a:off x="3241876"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31</a:t>
            </a:r>
          </a:p>
        </p:txBody>
      </p:sp>
      <p:sp>
        <p:nvSpPr>
          <p:cNvPr id="590" name="TextBox 589">
            <a:extLst>
              <a:ext uri="{FF2B5EF4-FFF2-40B4-BE49-F238E27FC236}">
                <a16:creationId xmlns:a16="http://schemas.microsoft.com/office/drawing/2014/main" id="{9DC38701-C84D-B492-7E0E-49BCA55A291C}"/>
              </a:ext>
            </a:extLst>
          </p:cNvPr>
          <p:cNvSpPr txBox="1"/>
          <p:nvPr/>
        </p:nvSpPr>
        <p:spPr>
          <a:xfrm>
            <a:off x="3737089"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32</a:t>
            </a:r>
          </a:p>
        </p:txBody>
      </p:sp>
      <p:sp>
        <p:nvSpPr>
          <p:cNvPr id="593" name="TextBox 592">
            <a:extLst>
              <a:ext uri="{FF2B5EF4-FFF2-40B4-BE49-F238E27FC236}">
                <a16:creationId xmlns:a16="http://schemas.microsoft.com/office/drawing/2014/main" id="{D28332F1-1EA9-007F-F029-A6A82C8B3A5F}"/>
              </a:ext>
            </a:extLst>
          </p:cNvPr>
          <p:cNvSpPr txBox="1"/>
          <p:nvPr/>
        </p:nvSpPr>
        <p:spPr>
          <a:xfrm>
            <a:off x="3997443"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38</a:t>
            </a:r>
          </a:p>
        </p:txBody>
      </p:sp>
      <p:sp>
        <p:nvSpPr>
          <p:cNvPr id="596" name="TextBox 595">
            <a:extLst>
              <a:ext uri="{FF2B5EF4-FFF2-40B4-BE49-F238E27FC236}">
                <a16:creationId xmlns:a16="http://schemas.microsoft.com/office/drawing/2014/main" id="{E63F434F-B355-FF77-4B72-D8270FF22506}"/>
              </a:ext>
            </a:extLst>
          </p:cNvPr>
          <p:cNvSpPr txBox="1"/>
          <p:nvPr/>
        </p:nvSpPr>
        <p:spPr>
          <a:xfrm>
            <a:off x="4248687"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40</a:t>
            </a:r>
          </a:p>
        </p:txBody>
      </p:sp>
      <p:sp>
        <p:nvSpPr>
          <p:cNvPr id="599" name="TextBox 598">
            <a:extLst>
              <a:ext uri="{FF2B5EF4-FFF2-40B4-BE49-F238E27FC236}">
                <a16:creationId xmlns:a16="http://schemas.microsoft.com/office/drawing/2014/main" id="{84FC7DB5-804C-FAFD-92C2-6A71712ED513}"/>
              </a:ext>
            </a:extLst>
          </p:cNvPr>
          <p:cNvSpPr txBox="1"/>
          <p:nvPr/>
        </p:nvSpPr>
        <p:spPr>
          <a:xfrm>
            <a:off x="4716755"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37</a:t>
            </a:r>
          </a:p>
        </p:txBody>
      </p:sp>
      <p:sp>
        <p:nvSpPr>
          <p:cNvPr id="602" name="TextBox 601">
            <a:extLst>
              <a:ext uri="{FF2B5EF4-FFF2-40B4-BE49-F238E27FC236}">
                <a16:creationId xmlns:a16="http://schemas.microsoft.com/office/drawing/2014/main" id="{C60AD32C-D3DD-7142-75EE-9E3717E5FC24}"/>
              </a:ext>
            </a:extLst>
          </p:cNvPr>
          <p:cNvSpPr txBox="1"/>
          <p:nvPr/>
        </p:nvSpPr>
        <p:spPr>
          <a:xfrm>
            <a:off x="5231650"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37</a:t>
            </a:r>
          </a:p>
        </p:txBody>
      </p:sp>
      <p:sp>
        <p:nvSpPr>
          <p:cNvPr id="605" name="TextBox 604">
            <a:extLst>
              <a:ext uri="{FF2B5EF4-FFF2-40B4-BE49-F238E27FC236}">
                <a16:creationId xmlns:a16="http://schemas.microsoft.com/office/drawing/2014/main" id="{19D59FCB-1146-84D9-DE96-C98F1873EB39}"/>
              </a:ext>
            </a:extLst>
          </p:cNvPr>
          <p:cNvSpPr txBox="1"/>
          <p:nvPr/>
        </p:nvSpPr>
        <p:spPr>
          <a:xfrm>
            <a:off x="5488929"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42</a:t>
            </a:r>
          </a:p>
        </p:txBody>
      </p:sp>
      <p:sp>
        <p:nvSpPr>
          <p:cNvPr id="608" name="TextBox 607">
            <a:extLst>
              <a:ext uri="{FF2B5EF4-FFF2-40B4-BE49-F238E27FC236}">
                <a16:creationId xmlns:a16="http://schemas.microsoft.com/office/drawing/2014/main" id="{A7957A3E-F5C9-1C6D-2989-427DC61AB025}"/>
              </a:ext>
            </a:extLst>
          </p:cNvPr>
          <p:cNvSpPr txBox="1"/>
          <p:nvPr/>
        </p:nvSpPr>
        <p:spPr>
          <a:xfrm>
            <a:off x="5729547"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37</a:t>
            </a:r>
          </a:p>
        </p:txBody>
      </p:sp>
      <p:sp>
        <p:nvSpPr>
          <p:cNvPr id="611" name="TextBox 610">
            <a:extLst>
              <a:ext uri="{FF2B5EF4-FFF2-40B4-BE49-F238E27FC236}">
                <a16:creationId xmlns:a16="http://schemas.microsoft.com/office/drawing/2014/main" id="{EBF7E9E1-6AF6-69B6-3FFB-A502448BDCBD}"/>
              </a:ext>
            </a:extLst>
          </p:cNvPr>
          <p:cNvSpPr txBox="1"/>
          <p:nvPr/>
        </p:nvSpPr>
        <p:spPr>
          <a:xfrm>
            <a:off x="6213574"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41</a:t>
            </a:r>
          </a:p>
        </p:txBody>
      </p:sp>
      <p:sp>
        <p:nvSpPr>
          <p:cNvPr id="614" name="TextBox 613">
            <a:extLst>
              <a:ext uri="{FF2B5EF4-FFF2-40B4-BE49-F238E27FC236}">
                <a16:creationId xmlns:a16="http://schemas.microsoft.com/office/drawing/2014/main" id="{8066D5A4-64B7-7337-861F-73EFD206A78E}"/>
              </a:ext>
            </a:extLst>
          </p:cNvPr>
          <p:cNvSpPr txBox="1"/>
          <p:nvPr/>
        </p:nvSpPr>
        <p:spPr>
          <a:xfrm>
            <a:off x="6708238"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39</a:t>
            </a:r>
          </a:p>
        </p:txBody>
      </p:sp>
      <p:sp>
        <p:nvSpPr>
          <p:cNvPr id="617" name="TextBox 616">
            <a:extLst>
              <a:ext uri="{FF2B5EF4-FFF2-40B4-BE49-F238E27FC236}">
                <a16:creationId xmlns:a16="http://schemas.microsoft.com/office/drawing/2014/main" id="{F33C3889-4F66-4657-E028-87A540EAD8B8}"/>
              </a:ext>
            </a:extLst>
          </p:cNvPr>
          <p:cNvSpPr txBox="1"/>
          <p:nvPr/>
        </p:nvSpPr>
        <p:spPr>
          <a:xfrm>
            <a:off x="6954578"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39</a:t>
            </a:r>
          </a:p>
        </p:txBody>
      </p:sp>
      <p:sp>
        <p:nvSpPr>
          <p:cNvPr id="620" name="TextBox 619">
            <a:extLst>
              <a:ext uri="{FF2B5EF4-FFF2-40B4-BE49-F238E27FC236}">
                <a16:creationId xmlns:a16="http://schemas.microsoft.com/office/drawing/2014/main" id="{928E8D37-F751-7B29-88B2-5850DCD6DD68}"/>
              </a:ext>
            </a:extLst>
          </p:cNvPr>
          <p:cNvSpPr txBox="1"/>
          <p:nvPr/>
        </p:nvSpPr>
        <p:spPr>
          <a:xfrm>
            <a:off x="7226761"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39</a:t>
            </a:r>
          </a:p>
        </p:txBody>
      </p:sp>
      <p:sp>
        <p:nvSpPr>
          <p:cNvPr id="623" name="TextBox 622">
            <a:extLst>
              <a:ext uri="{FF2B5EF4-FFF2-40B4-BE49-F238E27FC236}">
                <a16:creationId xmlns:a16="http://schemas.microsoft.com/office/drawing/2014/main" id="{80BB9AA8-30C1-6D9B-A124-C830510B2B14}"/>
              </a:ext>
            </a:extLst>
          </p:cNvPr>
          <p:cNvSpPr txBox="1"/>
          <p:nvPr/>
        </p:nvSpPr>
        <p:spPr>
          <a:xfrm>
            <a:off x="7721603"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25</a:t>
            </a:r>
          </a:p>
        </p:txBody>
      </p:sp>
      <p:sp>
        <p:nvSpPr>
          <p:cNvPr id="626" name="TextBox 625">
            <a:extLst>
              <a:ext uri="{FF2B5EF4-FFF2-40B4-BE49-F238E27FC236}">
                <a16:creationId xmlns:a16="http://schemas.microsoft.com/office/drawing/2014/main" id="{4E5FC3E3-65C6-1089-F93F-1738F274A271}"/>
              </a:ext>
            </a:extLst>
          </p:cNvPr>
          <p:cNvSpPr txBox="1"/>
          <p:nvPr/>
        </p:nvSpPr>
        <p:spPr>
          <a:xfrm>
            <a:off x="8204477"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629" name="TextBox 628">
            <a:extLst>
              <a:ext uri="{FF2B5EF4-FFF2-40B4-BE49-F238E27FC236}">
                <a16:creationId xmlns:a16="http://schemas.microsoft.com/office/drawing/2014/main" id="{7C62BF3E-8451-86FF-B6FD-3535BC93A08F}"/>
              </a:ext>
            </a:extLst>
          </p:cNvPr>
          <p:cNvSpPr txBox="1"/>
          <p:nvPr/>
        </p:nvSpPr>
        <p:spPr>
          <a:xfrm>
            <a:off x="8460255"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sp>
        <p:nvSpPr>
          <p:cNvPr id="632" name="TextBox 631">
            <a:extLst>
              <a:ext uri="{FF2B5EF4-FFF2-40B4-BE49-F238E27FC236}">
                <a16:creationId xmlns:a16="http://schemas.microsoft.com/office/drawing/2014/main" id="{7DEE70AC-E361-7C52-07BD-827AFF3455AA}"/>
              </a:ext>
            </a:extLst>
          </p:cNvPr>
          <p:cNvSpPr txBox="1"/>
          <p:nvPr/>
        </p:nvSpPr>
        <p:spPr>
          <a:xfrm>
            <a:off x="8709337"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16</a:t>
            </a:r>
          </a:p>
        </p:txBody>
      </p:sp>
      <p:sp>
        <p:nvSpPr>
          <p:cNvPr id="635" name="TextBox 634">
            <a:extLst>
              <a:ext uri="{FF2B5EF4-FFF2-40B4-BE49-F238E27FC236}">
                <a16:creationId xmlns:a16="http://schemas.microsoft.com/office/drawing/2014/main" id="{D4B3F031-7CD7-D128-1596-F67DAA268C2F}"/>
              </a:ext>
            </a:extLst>
          </p:cNvPr>
          <p:cNvSpPr txBox="1"/>
          <p:nvPr/>
        </p:nvSpPr>
        <p:spPr>
          <a:xfrm>
            <a:off x="9205812"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sp>
        <p:nvSpPr>
          <p:cNvPr id="638" name="TextBox 637">
            <a:extLst>
              <a:ext uri="{FF2B5EF4-FFF2-40B4-BE49-F238E27FC236}">
                <a16:creationId xmlns:a16="http://schemas.microsoft.com/office/drawing/2014/main" id="{D1C3C4ED-970E-BB36-EE67-3A95A3D192C9}"/>
              </a:ext>
            </a:extLst>
          </p:cNvPr>
          <p:cNvSpPr txBox="1"/>
          <p:nvPr/>
        </p:nvSpPr>
        <p:spPr>
          <a:xfrm>
            <a:off x="9700188"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12</a:t>
            </a:r>
          </a:p>
        </p:txBody>
      </p:sp>
      <p:sp>
        <p:nvSpPr>
          <p:cNvPr id="641" name="TextBox 640">
            <a:extLst>
              <a:ext uri="{FF2B5EF4-FFF2-40B4-BE49-F238E27FC236}">
                <a16:creationId xmlns:a16="http://schemas.microsoft.com/office/drawing/2014/main" id="{DBAE0EDD-AF5D-4137-A97E-4192F5C241E8}"/>
              </a:ext>
            </a:extLst>
          </p:cNvPr>
          <p:cNvSpPr txBox="1"/>
          <p:nvPr/>
        </p:nvSpPr>
        <p:spPr>
          <a:xfrm>
            <a:off x="9959015"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11</a:t>
            </a:r>
          </a:p>
        </p:txBody>
      </p:sp>
      <p:sp>
        <p:nvSpPr>
          <p:cNvPr id="644" name="TextBox 643">
            <a:extLst>
              <a:ext uri="{FF2B5EF4-FFF2-40B4-BE49-F238E27FC236}">
                <a16:creationId xmlns:a16="http://schemas.microsoft.com/office/drawing/2014/main" id="{42ED8519-64ED-376D-CA28-8DC3B7696C6D}"/>
              </a:ext>
            </a:extLst>
          </p:cNvPr>
          <p:cNvSpPr txBox="1"/>
          <p:nvPr/>
        </p:nvSpPr>
        <p:spPr>
          <a:xfrm>
            <a:off x="10186683"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8</a:t>
            </a:r>
          </a:p>
        </p:txBody>
      </p:sp>
      <p:sp>
        <p:nvSpPr>
          <p:cNvPr id="647" name="TextBox 646">
            <a:extLst>
              <a:ext uri="{FF2B5EF4-FFF2-40B4-BE49-F238E27FC236}">
                <a16:creationId xmlns:a16="http://schemas.microsoft.com/office/drawing/2014/main" id="{9253337F-F819-9735-0FD0-1E2A28C7E409}"/>
              </a:ext>
            </a:extLst>
          </p:cNvPr>
          <p:cNvSpPr txBox="1"/>
          <p:nvPr/>
        </p:nvSpPr>
        <p:spPr>
          <a:xfrm>
            <a:off x="10687711" y="4617978"/>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BB16A3"/>
                </a:solidFill>
                <a:effectLst/>
                <a:uLnTx/>
                <a:uFillTx/>
                <a:latin typeface="Calibri Light" panose="020F0302020204030204" pitchFamily="34" charset="0"/>
                <a:ea typeface="Calibri Light" panose="020F0302020204030204" pitchFamily="34" charset="0"/>
                <a:cs typeface="Calibri Light" panose="020F0302020204030204" pitchFamily="34" charset="0"/>
              </a:rPr>
              <a:t>10</a:t>
            </a:r>
          </a:p>
        </p:txBody>
      </p:sp>
      <p:sp>
        <p:nvSpPr>
          <p:cNvPr id="576" name="TextBox 575">
            <a:extLst>
              <a:ext uri="{FF2B5EF4-FFF2-40B4-BE49-F238E27FC236}">
                <a16:creationId xmlns:a16="http://schemas.microsoft.com/office/drawing/2014/main" id="{5324E57D-EF4E-9A14-1AF6-B8B199DF6DA8}"/>
              </a:ext>
            </a:extLst>
          </p:cNvPr>
          <p:cNvSpPr txBox="1"/>
          <p:nvPr/>
        </p:nvSpPr>
        <p:spPr>
          <a:xfrm>
            <a:off x="1759777"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70</a:t>
            </a:r>
          </a:p>
        </p:txBody>
      </p:sp>
      <p:sp>
        <p:nvSpPr>
          <p:cNvPr id="579" name="TextBox 578">
            <a:extLst>
              <a:ext uri="{FF2B5EF4-FFF2-40B4-BE49-F238E27FC236}">
                <a16:creationId xmlns:a16="http://schemas.microsoft.com/office/drawing/2014/main" id="{8A62BAF6-5934-D0ED-A675-C8B30C6D456E}"/>
              </a:ext>
            </a:extLst>
          </p:cNvPr>
          <p:cNvSpPr txBox="1"/>
          <p:nvPr/>
        </p:nvSpPr>
        <p:spPr>
          <a:xfrm>
            <a:off x="2246042"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65</a:t>
            </a:r>
          </a:p>
        </p:txBody>
      </p:sp>
      <p:sp>
        <p:nvSpPr>
          <p:cNvPr id="582" name="TextBox 581">
            <a:extLst>
              <a:ext uri="{FF2B5EF4-FFF2-40B4-BE49-F238E27FC236}">
                <a16:creationId xmlns:a16="http://schemas.microsoft.com/office/drawing/2014/main" id="{8416B5AA-6CFD-D18D-F753-3F6FD4BCBA99}"/>
              </a:ext>
            </a:extLst>
          </p:cNvPr>
          <p:cNvSpPr txBox="1"/>
          <p:nvPr/>
        </p:nvSpPr>
        <p:spPr>
          <a:xfrm>
            <a:off x="2751958"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65</a:t>
            </a:r>
          </a:p>
        </p:txBody>
      </p:sp>
      <p:sp>
        <p:nvSpPr>
          <p:cNvPr id="585" name="TextBox 584">
            <a:extLst>
              <a:ext uri="{FF2B5EF4-FFF2-40B4-BE49-F238E27FC236}">
                <a16:creationId xmlns:a16="http://schemas.microsoft.com/office/drawing/2014/main" id="{A7D127B6-5A36-14C1-A351-E4F2CA309541}"/>
              </a:ext>
            </a:extLst>
          </p:cNvPr>
          <p:cNvSpPr txBox="1"/>
          <p:nvPr/>
        </p:nvSpPr>
        <p:spPr>
          <a:xfrm>
            <a:off x="2498545"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65</a:t>
            </a:r>
          </a:p>
        </p:txBody>
      </p:sp>
      <p:sp>
        <p:nvSpPr>
          <p:cNvPr id="588" name="TextBox 587">
            <a:extLst>
              <a:ext uri="{FF2B5EF4-FFF2-40B4-BE49-F238E27FC236}">
                <a16:creationId xmlns:a16="http://schemas.microsoft.com/office/drawing/2014/main" id="{88F83084-E70E-01EB-A83D-CCE00CBEF139}"/>
              </a:ext>
            </a:extLst>
          </p:cNvPr>
          <p:cNvSpPr txBox="1"/>
          <p:nvPr/>
        </p:nvSpPr>
        <p:spPr>
          <a:xfrm>
            <a:off x="3241876"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55</a:t>
            </a:r>
          </a:p>
        </p:txBody>
      </p:sp>
      <p:sp>
        <p:nvSpPr>
          <p:cNvPr id="591" name="TextBox 590">
            <a:extLst>
              <a:ext uri="{FF2B5EF4-FFF2-40B4-BE49-F238E27FC236}">
                <a16:creationId xmlns:a16="http://schemas.microsoft.com/office/drawing/2014/main" id="{B0BB56CA-5CB2-D431-B558-0D677EF43F6A}"/>
              </a:ext>
            </a:extLst>
          </p:cNvPr>
          <p:cNvSpPr txBox="1"/>
          <p:nvPr/>
        </p:nvSpPr>
        <p:spPr>
          <a:xfrm>
            <a:off x="3737089"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56</a:t>
            </a:r>
          </a:p>
        </p:txBody>
      </p:sp>
      <p:sp>
        <p:nvSpPr>
          <p:cNvPr id="594" name="TextBox 593">
            <a:extLst>
              <a:ext uri="{FF2B5EF4-FFF2-40B4-BE49-F238E27FC236}">
                <a16:creationId xmlns:a16="http://schemas.microsoft.com/office/drawing/2014/main" id="{8672F3ED-8BD2-281F-0AF5-0BDDCBB750ED}"/>
              </a:ext>
            </a:extLst>
          </p:cNvPr>
          <p:cNvSpPr txBox="1"/>
          <p:nvPr/>
        </p:nvSpPr>
        <p:spPr>
          <a:xfrm>
            <a:off x="3997443"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59</a:t>
            </a:r>
          </a:p>
        </p:txBody>
      </p:sp>
      <p:sp>
        <p:nvSpPr>
          <p:cNvPr id="597" name="TextBox 596">
            <a:extLst>
              <a:ext uri="{FF2B5EF4-FFF2-40B4-BE49-F238E27FC236}">
                <a16:creationId xmlns:a16="http://schemas.microsoft.com/office/drawing/2014/main" id="{F432022B-33F4-F5A3-7E54-4F6A3C1D811E}"/>
              </a:ext>
            </a:extLst>
          </p:cNvPr>
          <p:cNvSpPr txBox="1"/>
          <p:nvPr/>
        </p:nvSpPr>
        <p:spPr>
          <a:xfrm>
            <a:off x="4248687"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55</a:t>
            </a:r>
          </a:p>
        </p:txBody>
      </p:sp>
      <p:sp>
        <p:nvSpPr>
          <p:cNvPr id="600" name="TextBox 599">
            <a:extLst>
              <a:ext uri="{FF2B5EF4-FFF2-40B4-BE49-F238E27FC236}">
                <a16:creationId xmlns:a16="http://schemas.microsoft.com/office/drawing/2014/main" id="{7D701220-AC9B-6A6B-9422-9D0A75990042}"/>
              </a:ext>
            </a:extLst>
          </p:cNvPr>
          <p:cNvSpPr txBox="1"/>
          <p:nvPr/>
        </p:nvSpPr>
        <p:spPr>
          <a:xfrm>
            <a:off x="4716755"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58</a:t>
            </a:r>
          </a:p>
        </p:txBody>
      </p:sp>
      <p:sp>
        <p:nvSpPr>
          <p:cNvPr id="603" name="TextBox 602">
            <a:extLst>
              <a:ext uri="{FF2B5EF4-FFF2-40B4-BE49-F238E27FC236}">
                <a16:creationId xmlns:a16="http://schemas.microsoft.com/office/drawing/2014/main" id="{72053CD6-9410-B062-8BDD-C4E247B60C20}"/>
              </a:ext>
            </a:extLst>
          </p:cNvPr>
          <p:cNvSpPr txBox="1"/>
          <p:nvPr/>
        </p:nvSpPr>
        <p:spPr>
          <a:xfrm>
            <a:off x="5231650"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49</a:t>
            </a:r>
          </a:p>
        </p:txBody>
      </p:sp>
      <p:sp>
        <p:nvSpPr>
          <p:cNvPr id="606" name="TextBox 605">
            <a:extLst>
              <a:ext uri="{FF2B5EF4-FFF2-40B4-BE49-F238E27FC236}">
                <a16:creationId xmlns:a16="http://schemas.microsoft.com/office/drawing/2014/main" id="{DB50E589-7576-AEC7-4FB2-F144776FE1C2}"/>
              </a:ext>
            </a:extLst>
          </p:cNvPr>
          <p:cNvSpPr txBox="1"/>
          <p:nvPr/>
        </p:nvSpPr>
        <p:spPr>
          <a:xfrm>
            <a:off x="5488929"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57</a:t>
            </a:r>
          </a:p>
        </p:txBody>
      </p:sp>
      <p:sp>
        <p:nvSpPr>
          <p:cNvPr id="609" name="TextBox 608">
            <a:extLst>
              <a:ext uri="{FF2B5EF4-FFF2-40B4-BE49-F238E27FC236}">
                <a16:creationId xmlns:a16="http://schemas.microsoft.com/office/drawing/2014/main" id="{7ED91BD6-3086-39DC-F89F-0AC2813F87BB}"/>
              </a:ext>
            </a:extLst>
          </p:cNvPr>
          <p:cNvSpPr txBox="1"/>
          <p:nvPr/>
        </p:nvSpPr>
        <p:spPr>
          <a:xfrm>
            <a:off x="5729547"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63</a:t>
            </a:r>
          </a:p>
        </p:txBody>
      </p:sp>
      <p:sp>
        <p:nvSpPr>
          <p:cNvPr id="612" name="TextBox 611">
            <a:extLst>
              <a:ext uri="{FF2B5EF4-FFF2-40B4-BE49-F238E27FC236}">
                <a16:creationId xmlns:a16="http://schemas.microsoft.com/office/drawing/2014/main" id="{3F95D5FC-073E-65C1-38A8-DFC6707543F2}"/>
              </a:ext>
            </a:extLst>
          </p:cNvPr>
          <p:cNvSpPr txBox="1"/>
          <p:nvPr/>
        </p:nvSpPr>
        <p:spPr>
          <a:xfrm>
            <a:off x="6213574"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51</a:t>
            </a:r>
          </a:p>
        </p:txBody>
      </p:sp>
      <p:sp>
        <p:nvSpPr>
          <p:cNvPr id="615" name="TextBox 614">
            <a:extLst>
              <a:ext uri="{FF2B5EF4-FFF2-40B4-BE49-F238E27FC236}">
                <a16:creationId xmlns:a16="http://schemas.microsoft.com/office/drawing/2014/main" id="{A471D1CA-20DA-CE86-ADB7-B3E2716091FF}"/>
              </a:ext>
            </a:extLst>
          </p:cNvPr>
          <p:cNvSpPr txBox="1"/>
          <p:nvPr/>
        </p:nvSpPr>
        <p:spPr>
          <a:xfrm>
            <a:off x="6708238"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51</a:t>
            </a:r>
          </a:p>
        </p:txBody>
      </p:sp>
      <p:sp>
        <p:nvSpPr>
          <p:cNvPr id="618" name="TextBox 617">
            <a:extLst>
              <a:ext uri="{FF2B5EF4-FFF2-40B4-BE49-F238E27FC236}">
                <a16:creationId xmlns:a16="http://schemas.microsoft.com/office/drawing/2014/main" id="{7B3F9DDA-A6AD-FFA1-5059-6395AAD9B898}"/>
              </a:ext>
            </a:extLst>
          </p:cNvPr>
          <p:cNvSpPr txBox="1"/>
          <p:nvPr/>
        </p:nvSpPr>
        <p:spPr>
          <a:xfrm>
            <a:off x="6954578"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51</a:t>
            </a:r>
          </a:p>
        </p:txBody>
      </p:sp>
      <p:sp>
        <p:nvSpPr>
          <p:cNvPr id="621" name="TextBox 620">
            <a:extLst>
              <a:ext uri="{FF2B5EF4-FFF2-40B4-BE49-F238E27FC236}">
                <a16:creationId xmlns:a16="http://schemas.microsoft.com/office/drawing/2014/main" id="{BAA07C9A-F71B-FCE5-20A5-10BD40146706}"/>
              </a:ext>
            </a:extLst>
          </p:cNvPr>
          <p:cNvSpPr txBox="1"/>
          <p:nvPr/>
        </p:nvSpPr>
        <p:spPr>
          <a:xfrm>
            <a:off x="7226761"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47</a:t>
            </a:r>
          </a:p>
        </p:txBody>
      </p:sp>
      <p:sp>
        <p:nvSpPr>
          <p:cNvPr id="624" name="TextBox 623">
            <a:extLst>
              <a:ext uri="{FF2B5EF4-FFF2-40B4-BE49-F238E27FC236}">
                <a16:creationId xmlns:a16="http://schemas.microsoft.com/office/drawing/2014/main" id="{7FA377D5-60DA-2A7F-0954-82B00D3CC0F4}"/>
              </a:ext>
            </a:extLst>
          </p:cNvPr>
          <p:cNvSpPr txBox="1"/>
          <p:nvPr/>
        </p:nvSpPr>
        <p:spPr>
          <a:xfrm>
            <a:off x="7721603"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41</a:t>
            </a:r>
          </a:p>
        </p:txBody>
      </p:sp>
      <p:sp>
        <p:nvSpPr>
          <p:cNvPr id="627" name="TextBox 626">
            <a:extLst>
              <a:ext uri="{FF2B5EF4-FFF2-40B4-BE49-F238E27FC236}">
                <a16:creationId xmlns:a16="http://schemas.microsoft.com/office/drawing/2014/main" id="{9812517E-1897-1F9E-D4B6-253B1A650BDD}"/>
              </a:ext>
            </a:extLst>
          </p:cNvPr>
          <p:cNvSpPr txBox="1"/>
          <p:nvPr/>
        </p:nvSpPr>
        <p:spPr>
          <a:xfrm>
            <a:off x="8204477"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36</a:t>
            </a:r>
          </a:p>
        </p:txBody>
      </p:sp>
      <p:sp>
        <p:nvSpPr>
          <p:cNvPr id="630" name="TextBox 629">
            <a:extLst>
              <a:ext uri="{FF2B5EF4-FFF2-40B4-BE49-F238E27FC236}">
                <a16:creationId xmlns:a16="http://schemas.microsoft.com/office/drawing/2014/main" id="{089397D9-75B4-CB30-877A-8369C72287B9}"/>
              </a:ext>
            </a:extLst>
          </p:cNvPr>
          <p:cNvSpPr txBox="1"/>
          <p:nvPr/>
        </p:nvSpPr>
        <p:spPr>
          <a:xfrm>
            <a:off x="8460255"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34</a:t>
            </a:r>
          </a:p>
        </p:txBody>
      </p:sp>
      <p:sp>
        <p:nvSpPr>
          <p:cNvPr id="633" name="TextBox 632">
            <a:extLst>
              <a:ext uri="{FF2B5EF4-FFF2-40B4-BE49-F238E27FC236}">
                <a16:creationId xmlns:a16="http://schemas.microsoft.com/office/drawing/2014/main" id="{53731BDE-D769-80AE-AE95-44320B816A94}"/>
              </a:ext>
            </a:extLst>
          </p:cNvPr>
          <p:cNvSpPr txBox="1"/>
          <p:nvPr/>
        </p:nvSpPr>
        <p:spPr>
          <a:xfrm>
            <a:off x="8709337"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29</a:t>
            </a:r>
          </a:p>
        </p:txBody>
      </p:sp>
      <p:sp>
        <p:nvSpPr>
          <p:cNvPr id="636" name="TextBox 635">
            <a:extLst>
              <a:ext uri="{FF2B5EF4-FFF2-40B4-BE49-F238E27FC236}">
                <a16:creationId xmlns:a16="http://schemas.microsoft.com/office/drawing/2014/main" id="{25026DB5-BEAC-4EFB-BB3C-4C21D1FAC0DC}"/>
              </a:ext>
            </a:extLst>
          </p:cNvPr>
          <p:cNvSpPr txBox="1"/>
          <p:nvPr/>
        </p:nvSpPr>
        <p:spPr>
          <a:xfrm>
            <a:off x="9205812"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24</a:t>
            </a:r>
          </a:p>
        </p:txBody>
      </p:sp>
      <p:sp>
        <p:nvSpPr>
          <p:cNvPr id="639" name="TextBox 638">
            <a:extLst>
              <a:ext uri="{FF2B5EF4-FFF2-40B4-BE49-F238E27FC236}">
                <a16:creationId xmlns:a16="http://schemas.microsoft.com/office/drawing/2014/main" id="{C6A25028-FD3E-81F0-84A1-99B1F53D8DBC}"/>
              </a:ext>
            </a:extLst>
          </p:cNvPr>
          <p:cNvSpPr txBox="1"/>
          <p:nvPr/>
        </p:nvSpPr>
        <p:spPr>
          <a:xfrm>
            <a:off x="9700188"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21</a:t>
            </a:r>
          </a:p>
        </p:txBody>
      </p:sp>
      <p:sp>
        <p:nvSpPr>
          <p:cNvPr id="642" name="TextBox 641">
            <a:extLst>
              <a:ext uri="{FF2B5EF4-FFF2-40B4-BE49-F238E27FC236}">
                <a16:creationId xmlns:a16="http://schemas.microsoft.com/office/drawing/2014/main" id="{7EE20CBB-85E3-7877-5599-814E017A050C}"/>
              </a:ext>
            </a:extLst>
          </p:cNvPr>
          <p:cNvSpPr txBox="1"/>
          <p:nvPr/>
        </p:nvSpPr>
        <p:spPr>
          <a:xfrm>
            <a:off x="9959015"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22</a:t>
            </a:r>
          </a:p>
        </p:txBody>
      </p:sp>
      <p:sp>
        <p:nvSpPr>
          <p:cNvPr id="645" name="TextBox 644">
            <a:extLst>
              <a:ext uri="{FF2B5EF4-FFF2-40B4-BE49-F238E27FC236}">
                <a16:creationId xmlns:a16="http://schemas.microsoft.com/office/drawing/2014/main" id="{D9E78E7B-8BDC-C00E-4781-4367C48D413C}"/>
              </a:ext>
            </a:extLst>
          </p:cNvPr>
          <p:cNvSpPr txBox="1"/>
          <p:nvPr/>
        </p:nvSpPr>
        <p:spPr>
          <a:xfrm>
            <a:off x="10186683"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21</a:t>
            </a:r>
          </a:p>
        </p:txBody>
      </p:sp>
      <p:sp>
        <p:nvSpPr>
          <p:cNvPr id="648" name="TextBox 647">
            <a:extLst>
              <a:ext uri="{FF2B5EF4-FFF2-40B4-BE49-F238E27FC236}">
                <a16:creationId xmlns:a16="http://schemas.microsoft.com/office/drawing/2014/main" id="{81D323B6-E5A7-8532-CBBD-BDDBDD5CB2A5}"/>
              </a:ext>
            </a:extLst>
          </p:cNvPr>
          <p:cNvSpPr txBox="1"/>
          <p:nvPr/>
        </p:nvSpPr>
        <p:spPr>
          <a:xfrm>
            <a:off x="10687711" y="483875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8DC63F">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577" name="TextBox 576">
            <a:extLst>
              <a:ext uri="{FF2B5EF4-FFF2-40B4-BE49-F238E27FC236}">
                <a16:creationId xmlns:a16="http://schemas.microsoft.com/office/drawing/2014/main" id="{2E37807A-7621-9B4D-2032-6A773B669FB7}"/>
              </a:ext>
            </a:extLst>
          </p:cNvPr>
          <p:cNvSpPr txBox="1"/>
          <p:nvPr/>
        </p:nvSpPr>
        <p:spPr>
          <a:xfrm>
            <a:off x="1759777" y="505697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115</a:t>
            </a:r>
          </a:p>
        </p:txBody>
      </p:sp>
      <p:sp>
        <p:nvSpPr>
          <p:cNvPr id="580" name="TextBox 579">
            <a:extLst>
              <a:ext uri="{FF2B5EF4-FFF2-40B4-BE49-F238E27FC236}">
                <a16:creationId xmlns:a16="http://schemas.microsoft.com/office/drawing/2014/main" id="{311C212E-740E-D5EF-440C-DF28D6DC4A3A}"/>
              </a:ext>
            </a:extLst>
          </p:cNvPr>
          <p:cNvSpPr txBox="1"/>
          <p:nvPr/>
        </p:nvSpPr>
        <p:spPr>
          <a:xfrm>
            <a:off x="2246042" y="505697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109</a:t>
            </a:r>
          </a:p>
        </p:txBody>
      </p:sp>
      <p:sp>
        <p:nvSpPr>
          <p:cNvPr id="583" name="TextBox 582">
            <a:extLst>
              <a:ext uri="{FF2B5EF4-FFF2-40B4-BE49-F238E27FC236}">
                <a16:creationId xmlns:a16="http://schemas.microsoft.com/office/drawing/2014/main" id="{0D75AC30-ABA6-A287-5D37-64B182B02641}"/>
              </a:ext>
            </a:extLst>
          </p:cNvPr>
          <p:cNvSpPr txBox="1"/>
          <p:nvPr/>
        </p:nvSpPr>
        <p:spPr>
          <a:xfrm>
            <a:off x="2751958" y="505697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107</a:t>
            </a:r>
          </a:p>
        </p:txBody>
      </p:sp>
      <p:sp>
        <p:nvSpPr>
          <p:cNvPr id="586" name="TextBox 585">
            <a:extLst>
              <a:ext uri="{FF2B5EF4-FFF2-40B4-BE49-F238E27FC236}">
                <a16:creationId xmlns:a16="http://schemas.microsoft.com/office/drawing/2014/main" id="{449DA0EF-F30A-CD61-4655-6987C01CDB60}"/>
              </a:ext>
            </a:extLst>
          </p:cNvPr>
          <p:cNvSpPr txBox="1"/>
          <p:nvPr/>
        </p:nvSpPr>
        <p:spPr>
          <a:xfrm>
            <a:off x="2498545" y="505697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107</a:t>
            </a:r>
          </a:p>
        </p:txBody>
      </p:sp>
      <p:sp>
        <p:nvSpPr>
          <p:cNvPr id="589" name="TextBox 588">
            <a:extLst>
              <a:ext uri="{FF2B5EF4-FFF2-40B4-BE49-F238E27FC236}">
                <a16:creationId xmlns:a16="http://schemas.microsoft.com/office/drawing/2014/main" id="{321AB212-0EAE-2AF6-54BC-C94A46B42E23}"/>
              </a:ext>
            </a:extLst>
          </p:cNvPr>
          <p:cNvSpPr txBox="1"/>
          <p:nvPr/>
        </p:nvSpPr>
        <p:spPr>
          <a:xfrm>
            <a:off x="3241876"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86</a:t>
            </a:r>
          </a:p>
        </p:txBody>
      </p:sp>
      <p:sp>
        <p:nvSpPr>
          <p:cNvPr id="592" name="TextBox 591">
            <a:extLst>
              <a:ext uri="{FF2B5EF4-FFF2-40B4-BE49-F238E27FC236}">
                <a16:creationId xmlns:a16="http://schemas.microsoft.com/office/drawing/2014/main" id="{139EB641-C148-FCC7-572C-23BFF7688674}"/>
              </a:ext>
            </a:extLst>
          </p:cNvPr>
          <p:cNvSpPr txBox="1"/>
          <p:nvPr/>
        </p:nvSpPr>
        <p:spPr>
          <a:xfrm>
            <a:off x="3737089"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88</a:t>
            </a:r>
          </a:p>
        </p:txBody>
      </p:sp>
      <p:sp>
        <p:nvSpPr>
          <p:cNvPr id="595" name="TextBox 594">
            <a:extLst>
              <a:ext uri="{FF2B5EF4-FFF2-40B4-BE49-F238E27FC236}">
                <a16:creationId xmlns:a16="http://schemas.microsoft.com/office/drawing/2014/main" id="{8DB02A01-57BA-B3CF-7AA5-6322DA7D245E}"/>
              </a:ext>
            </a:extLst>
          </p:cNvPr>
          <p:cNvSpPr txBox="1"/>
          <p:nvPr/>
        </p:nvSpPr>
        <p:spPr>
          <a:xfrm>
            <a:off x="3997443"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97</a:t>
            </a:r>
          </a:p>
        </p:txBody>
      </p:sp>
      <p:sp>
        <p:nvSpPr>
          <p:cNvPr id="598" name="TextBox 597">
            <a:extLst>
              <a:ext uri="{FF2B5EF4-FFF2-40B4-BE49-F238E27FC236}">
                <a16:creationId xmlns:a16="http://schemas.microsoft.com/office/drawing/2014/main" id="{CBEA0770-F0F7-0E67-5B9C-C093EB7C7E8F}"/>
              </a:ext>
            </a:extLst>
          </p:cNvPr>
          <p:cNvSpPr txBox="1"/>
          <p:nvPr/>
        </p:nvSpPr>
        <p:spPr>
          <a:xfrm>
            <a:off x="4248687"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95</a:t>
            </a:r>
          </a:p>
        </p:txBody>
      </p:sp>
      <p:sp>
        <p:nvSpPr>
          <p:cNvPr id="601" name="TextBox 600">
            <a:extLst>
              <a:ext uri="{FF2B5EF4-FFF2-40B4-BE49-F238E27FC236}">
                <a16:creationId xmlns:a16="http://schemas.microsoft.com/office/drawing/2014/main" id="{FEEAD25C-2A79-B2DF-E4D5-30E8B58352A4}"/>
              </a:ext>
            </a:extLst>
          </p:cNvPr>
          <p:cNvSpPr txBox="1"/>
          <p:nvPr/>
        </p:nvSpPr>
        <p:spPr>
          <a:xfrm>
            <a:off x="4716755"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95</a:t>
            </a:r>
          </a:p>
        </p:txBody>
      </p:sp>
      <p:sp>
        <p:nvSpPr>
          <p:cNvPr id="604" name="TextBox 603">
            <a:extLst>
              <a:ext uri="{FF2B5EF4-FFF2-40B4-BE49-F238E27FC236}">
                <a16:creationId xmlns:a16="http://schemas.microsoft.com/office/drawing/2014/main" id="{5C9CDAD0-4715-C380-3DEA-1530081FBA0E}"/>
              </a:ext>
            </a:extLst>
          </p:cNvPr>
          <p:cNvSpPr txBox="1"/>
          <p:nvPr/>
        </p:nvSpPr>
        <p:spPr>
          <a:xfrm>
            <a:off x="5231650"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86</a:t>
            </a:r>
          </a:p>
        </p:txBody>
      </p:sp>
      <p:sp>
        <p:nvSpPr>
          <p:cNvPr id="607" name="TextBox 606">
            <a:extLst>
              <a:ext uri="{FF2B5EF4-FFF2-40B4-BE49-F238E27FC236}">
                <a16:creationId xmlns:a16="http://schemas.microsoft.com/office/drawing/2014/main" id="{EA18A1A8-79CC-E7BD-AAD9-D063D9356E60}"/>
              </a:ext>
            </a:extLst>
          </p:cNvPr>
          <p:cNvSpPr txBox="1"/>
          <p:nvPr/>
        </p:nvSpPr>
        <p:spPr>
          <a:xfrm>
            <a:off x="5488929"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99</a:t>
            </a:r>
          </a:p>
        </p:txBody>
      </p:sp>
      <p:sp>
        <p:nvSpPr>
          <p:cNvPr id="610" name="TextBox 609">
            <a:extLst>
              <a:ext uri="{FF2B5EF4-FFF2-40B4-BE49-F238E27FC236}">
                <a16:creationId xmlns:a16="http://schemas.microsoft.com/office/drawing/2014/main" id="{CC3D4B1D-CC6D-ED41-306E-2704D736381E}"/>
              </a:ext>
            </a:extLst>
          </p:cNvPr>
          <p:cNvSpPr txBox="1"/>
          <p:nvPr/>
        </p:nvSpPr>
        <p:spPr>
          <a:xfrm>
            <a:off x="5729547" y="5056975"/>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100</a:t>
            </a:r>
          </a:p>
        </p:txBody>
      </p:sp>
      <p:sp>
        <p:nvSpPr>
          <p:cNvPr id="613" name="TextBox 612">
            <a:extLst>
              <a:ext uri="{FF2B5EF4-FFF2-40B4-BE49-F238E27FC236}">
                <a16:creationId xmlns:a16="http://schemas.microsoft.com/office/drawing/2014/main" id="{AEC86087-A59D-1D48-27DE-A43F6E221A79}"/>
              </a:ext>
            </a:extLst>
          </p:cNvPr>
          <p:cNvSpPr txBox="1"/>
          <p:nvPr/>
        </p:nvSpPr>
        <p:spPr>
          <a:xfrm>
            <a:off x="6213574"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92</a:t>
            </a:r>
          </a:p>
        </p:txBody>
      </p:sp>
      <p:sp>
        <p:nvSpPr>
          <p:cNvPr id="616" name="TextBox 615">
            <a:extLst>
              <a:ext uri="{FF2B5EF4-FFF2-40B4-BE49-F238E27FC236}">
                <a16:creationId xmlns:a16="http://schemas.microsoft.com/office/drawing/2014/main" id="{065EE14E-49D9-4A54-6843-35C79F74DF5D}"/>
              </a:ext>
            </a:extLst>
          </p:cNvPr>
          <p:cNvSpPr txBox="1"/>
          <p:nvPr/>
        </p:nvSpPr>
        <p:spPr>
          <a:xfrm>
            <a:off x="6708238"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90</a:t>
            </a:r>
          </a:p>
        </p:txBody>
      </p:sp>
      <p:sp>
        <p:nvSpPr>
          <p:cNvPr id="619" name="TextBox 618">
            <a:extLst>
              <a:ext uri="{FF2B5EF4-FFF2-40B4-BE49-F238E27FC236}">
                <a16:creationId xmlns:a16="http://schemas.microsoft.com/office/drawing/2014/main" id="{5F62A355-525F-D7C4-5FC9-DA5A4EB21D5B}"/>
              </a:ext>
            </a:extLst>
          </p:cNvPr>
          <p:cNvSpPr txBox="1"/>
          <p:nvPr/>
        </p:nvSpPr>
        <p:spPr>
          <a:xfrm>
            <a:off x="6954578"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90</a:t>
            </a:r>
          </a:p>
        </p:txBody>
      </p:sp>
      <p:sp>
        <p:nvSpPr>
          <p:cNvPr id="622" name="TextBox 621">
            <a:extLst>
              <a:ext uri="{FF2B5EF4-FFF2-40B4-BE49-F238E27FC236}">
                <a16:creationId xmlns:a16="http://schemas.microsoft.com/office/drawing/2014/main" id="{0ACD8F6D-E751-5695-6057-A886813184E9}"/>
              </a:ext>
            </a:extLst>
          </p:cNvPr>
          <p:cNvSpPr txBox="1"/>
          <p:nvPr/>
        </p:nvSpPr>
        <p:spPr>
          <a:xfrm>
            <a:off x="7226761"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86</a:t>
            </a:r>
          </a:p>
        </p:txBody>
      </p:sp>
      <p:sp>
        <p:nvSpPr>
          <p:cNvPr id="625" name="TextBox 624">
            <a:extLst>
              <a:ext uri="{FF2B5EF4-FFF2-40B4-BE49-F238E27FC236}">
                <a16:creationId xmlns:a16="http://schemas.microsoft.com/office/drawing/2014/main" id="{E7D1582B-D136-1B6A-8803-6CBEFCE5D581}"/>
              </a:ext>
            </a:extLst>
          </p:cNvPr>
          <p:cNvSpPr txBox="1"/>
          <p:nvPr/>
        </p:nvSpPr>
        <p:spPr>
          <a:xfrm>
            <a:off x="7721603"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66</a:t>
            </a:r>
          </a:p>
        </p:txBody>
      </p:sp>
      <p:sp>
        <p:nvSpPr>
          <p:cNvPr id="628" name="TextBox 627">
            <a:extLst>
              <a:ext uri="{FF2B5EF4-FFF2-40B4-BE49-F238E27FC236}">
                <a16:creationId xmlns:a16="http://schemas.microsoft.com/office/drawing/2014/main" id="{AA1C93D7-B0B0-D150-3A2C-6A739E2D4E3F}"/>
              </a:ext>
            </a:extLst>
          </p:cNvPr>
          <p:cNvSpPr txBox="1"/>
          <p:nvPr/>
        </p:nvSpPr>
        <p:spPr>
          <a:xfrm>
            <a:off x="8204477"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56</a:t>
            </a:r>
          </a:p>
        </p:txBody>
      </p:sp>
      <p:sp>
        <p:nvSpPr>
          <p:cNvPr id="631" name="TextBox 630">
            <a:extLst>
              <a:ext uri="{FF2B5EF4-FFF2-40B4-BE49-F238E27FC236}">
                <a16:creationId xmlns:a16="http://schemas.microsoft.com/office/drawing/2014/main" id="{E9678F2E-9E6E-4D5C-1EDA-4BB177E45C3E}"/>
              </a:ext>
            </a:extLst>
          </p:cNvPr>
          <p:cNvSpPr txBox="1"/>
          <p:nvPr/>
        </p:nvSpPr>
        <p:spPr>
          <a:xfrm>
            <a:off x="8460255"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49</a:t>
            </a:r>
          </a:p>
        </p:txBody>
      </p:sp>
      <p:sp>
        <p:nvSpPr>
          <p:cNvPr id="634" name="TextBox 633">
            <a:extLst>
              <a:ext uri="{FF2B5EF4-FFF2-40B4-BE49-F238E27FC236}">
                <a16:creationId xmlns:a16="http://schemas.microsoft.com/office/drawing/2014/main" id="{AAF74925-D308-F3FA-EB7C-44133057D845}"/>
              </a:ext>
            </a:extLst>
          </p:cNvPr>
          <p:cNvSpPr txBox="1"/>
          <p:nvPr/>
        </p:nvSpPr>
        <p:spPr>
          <a:xfrm>
            <a:off x="8709337"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45</a:t>
            </a:r>
          </a:p>
        </p:txBody>
      </p:sp>
      <p:sp>
        <p:nvSpPr>
          <p:cNvPr id="637" name="TextBox 636">
            <a:extLst>
              <a:ext uri="{FF2B5EF4-FFF2-40B4-BE49-F238E27FC236}">
                <a16:creationId xmlns:a16="http://schemas.microsoft.com/office/drawing/2014/main" id="{6840152B-4B2B-7CD0-AC87-79D864E652A5}"/>
              </a:ext>
            </a:extLst>
          </p:cNvPr>
          <p:cNvSpPr txBox="1"/>
          <p:nvPr/>
        </p:nvSpPr>
        <p:spPr>
          <a:xfrm>
            <a:off x="9205812"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39</a:t>
            </a:r>
          </a:p>
        </p:txBody>
      </p:sp>
      <p:sp>
        <p:nvSpPr>
          <p:cNvPr id="640" name="TextBox 639">
            <a:extLst>
              <a:ext uri="{FF2B5EF4-FFF2-40B4-BE49-F238E27FC236}">
                <a16:creationId xmlns:a16="http://schemas.microsoft.com/office/drawing/2014/main" id="{0C9E63D1-561B-581B-1AFF-EB4AB67ECC25}"/>
              </a:ext>
            </a:extLst>
          </p:cNvPr>
          <p:cNvSpPr txBox="1"/>
          <p:nvPr/>
        </p:nvSpPr>
        <p:spPr>
          <a:xfrm>
            <a:off x="9700188"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33</a:t>
            </a:r>
          </a:p>
        </p:txBody>
      </p:sp>
      <p:sp>
        <p:nvSpPr>
          <p:cNvPr id="643" name="TextBox 642">
            <a:extLst>
              <a:ext uri="{FF2B5EF4-FFF2-40B4-BE49-F238E27FC236}">
                <a16:creationId xmlns:a16="http://schemas.microsoft.com/office/drawing/2014/main" id="{75E72F3E-C734-39E1-D7D5-9FD792D82ABD}"/>
              </a:ext>
            </a:extLst>
          </p:cNvPr>
          <p:cNvSpPr txBox="1"/>
          <p:nvPr/>
        </p:nvSpPr>
        <p:spPr>
          <a:xfrm>
            <a:off x="9959015"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33</a:t>
            </a:r>
          </a:p>
        </p:txBody>
      </p:sp>
      <p:sp>
        <p:nvSpPr>
          <p:cNvPr id="646" name="TextBox 645">
            <a:extLst>
              <a:ext uri="{FF2B5EF4-FFF2-40B4-BE49-F238E27FC236}">
                <a16:creationId xmlns:a16="http://schemas.microsoft.com/office/drawing/2014/main" id="{B93E5034-180F-D9AA-9C68-1D3A406539E5}"/>
              </a:ext>
            </a:extLst>
          </p:cNvPr>
          <p:cNvSpPr txBox="1"/>
          <p:nvPr/>
        </p:nvSpPr>
        <p:spPr>
          <a:xfrm>
            <a:off x="10186683"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29</a:t>
            </a:r>
          </a:p>
        </p:txBody>
      </p:sp>
      <p:sp>
        <p:nvSpPr>
          <p:cNvPr id="649" name="TextBox 648">
            <a:extLst>
              <a:ext uri="{FF2B5EF4-FFF2-40B4-BE49-F238E27FC236}">
                <a16:creationId xmlns:a16="http://schemas.microsoft.com/office/drawing/2014/main" id="{5B847BAD-8447-3057-FDED-9DE57A7B9471}"/>
              </a:ext>
            </a:extLst>
          </p:cNvPr>
          <p:cNvSpPr txBox="1"/>
          <p:nvPr/>
        </p:nvSpPr>
        <p:spPr>
          <a:xfrm>
            <a:off x="10687711" y="5056976"/>
            <a:ext cx="335689" cy="184666"/>
          </a:xfrm>
          <a:prstGeom prst="rect">
            <a:avLst/>
          </a:prstGeom>
          <a:noFill/>
        </p:spPr>
        <p:txBody>
          <a:bodyPr wrap="square" lIns="0" tIns="0" rIns="0" bIns="0" rtlCol="0" anchor="ctr">
            <a:spAutoFit/>
          </a:bodyPr>
          <a:lstStyle/>
          <a:p>
            <a:pPr marL="0" marR="0" lvl="0" indent="0" algn="ctr" defTabSz="1218072"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691B">
                    <a:lumMod val="75000"/>
                  </a:srgbClr>
                </a:solidFill>
                <a:effectLst/>
                <a:uLnTx/>
                <a:uFillTx/>
                <a:latin typeface="Calibri Light" panose="020F0302020204030204" pitchFamily="34" charset="0"/>
                <a:ea typeface="Calibri Light" panose="020F0302020204030204" pitchFamily="34" charset="0"/>
                <a:cs typeface="Calibri Light" panose="020F0302020204030204" pitchFamily="34" charset="0"/>
              </a:rPr>
              <a:t>30</a:t>
            </a:r>
          </a:p>
        </p:txBody>
      </p:sp>
      <p:sp>
        <p:nvSpPr>
          <p:cNvPr id="3" name="Slide Number Placeholder 4">
            <a:extLst>
              <a:ext uri="{FF2B5EF4-FFF2-40B4-BE49-F238E27FC236}">
                <a16:creationId xmlns:a16="http://schemas.microsoft.com/office/drawing/2014/main" id="{0B097BE7-DF37-B6EC-82C9-39E49B843B00}"/>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49</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5924697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ABD7-4580-6E1A-EF1E-400D8B61BCEA}"/>
              </a:ext>
            </a:extLst>
          </p:cNvPr>
          <p:cNvSpPr>
            <a:spLocks noGrp="1"/>
          </p:cNvSpPr>
          <p:nvPr>
            <p:ph type="ctrTitle"/>
          </p:nvPr>
        </p:nvSpPr>
        <p:spPr>
          <a:xfrm>
            <a:off x="457202" y="1367481"/>
            <a:ext cx="10329481" cy="2052375"/>
          </a:xfrm>
        </p:spPr>
        <p:txBody>
          <a:bodyPr/>
          <a:lstStyle/>
          <a:p>
            <a:r>
              <a:rPr lang="en-GB" sz="5400" dirty="0"/>
              <a:t>Study 17100 </a:t>
            </a:r>
            <a:br>
              <a:rPr lang="en-GB" sz="5400" dirty="0"/>
            </a:br>
            <a:r>
              <a:rPr lang="en-GB" sz="5400" dirty="0"/>
              <a:t>(paediatric patients aged 5–11 years)</a:t>
            </a:r>
          </a:p>
        </p:txBody>
      </p:sp>
      <p:sp>
        <p:nvSpPr>
          <p:cNvPr id="3" name="Subtitle 2">
            <a:extLst>
              <a:ext uri="{FF2B5EF4-FFF2-40B4-BE49-F238E27FC236}">
                <a16:creationId xmlns:a16="http://schemas.microsoft.com/office/drawing/2014/main" id="{96EF687F-37DB-CCF0-0132-05D5D00165F7}"/>
              </a:ext>
            </a:extLst>
          </p:cNvPr>
          <p:cNvSpPr>
            <a:spLocks noGrp="1"/>
          </p:cNvSpPr>
          <p:nvPr>
            <p:ph type="subTitle" idx="1"/>
          </p:nvPr>
        </p:nvSpPr>
        <p:spPr/>
        <p:txBody>
          <a:bodyPr/>
          <a:lstStyle/>
          <a:p>
            <a:endParaRPr lang="en-GB"/>
          </a:p>
        </p:txBody>
      </p:sp>
      <p:sp>
        <p:nvSpPr>
          <p:cNvPr id="5" name="Footer Placeholder 3">
            <a:extLst>
              <a:ext uri="{FF2B5EF4-FFF2-40B4-BE49-F238E27FC236}">
                <a16:creationId xmlns:a16="http://schemas.microsoft.com/office/drawing/2014/main" id="{8AED3957-3A58-F303-9CD7-EA436B57EF73}"/>
              </a:ext>
            </a:extLst>
          </p:cNvPr>
          <p:cNvSpPr>
            <a:spLocks noGrp="1"/>
          </p:cNvSpPr>
          <p:nvPr>
            <p:ph type="ftr" sz="quarter" idx="3"/>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4" name="Slide Number Placeholder 4">
            <a:extLst>
              <a:ext uri="{FF2B5EF4-FFF2-40B4-BE49-F238E27FC236}">
                <a16:creationId xmlns:a16="http://schemas.microsoft.com/office/drawing/2014/main" id="{F61F7951-2A03-0B55-6294-D417138ACE81}"/>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50</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18113411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D3A4A5-9572-ADBA-5036-1C8966C30DBF}"/>
              </a:ext>
            </a:extLst>
          </p:cNvPr>
          <p:cNvSpPr>
            <a:spLocks noGrp="1"/>
          </p:cNvSpPr>
          <p:nvPr>
            <p:ph type="title"/>
          </p:nvPr>
        </p:nvSpPr>
        <p:spPr/>
        <p:txBody>
          <a:bodyPr/>
          <a:lstStyle/>
          <a:p>
            <a:r>
              <a:rPr lang="en-GB" dirty="0"/>
              <a:t>Study 17100 design</a:t>
            </a:r>
            <a:r>
              <a:rPr lang="en-GB" baseline="30000" dirty="0"/>
              <a:t>1,2</a:t>
            </a:r>
          </a:p>
        </p:txBody>
      </p:sp>
      <p:sp>
        <p:nvSpPr>
          <p:cNvPr id="3" name="Footer Placeholder 3">
            <a:extLst>
              <a:ext uri="{FF2B5EF4-FFF2-40B4-BE49-F238E27FC236}">
                <a16:creationId xmlns:a16="http://schemas.microsoft.com/office/drawing/2014/main" id="{2726DFF6-A230-09D6-5A27-1AA576CB3D9B}"/>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TextBox 4">
            <a:extLst>
              <a:ext uri="{FF2B5EF4-FFF2-40B4-BE49-F238E27FC236}">
                <a16:creationId xmlns:a16="http://schemas.microsoft.com/office/drawing/2014/main" id="{312B00E6-D0EC-24C3-65D6-AE100EF29D79}"/>
              </a:ext>
            </a:extLst>
          </p:cNvPr>
          <p:cNvSpPr txBox="1">
            <a:spLocks/>
          </p:cNvSpPr>
          <p:nvPr/>
        </p:nvSpPr>
        <p:spPr>
          <a:xfrm>
            <a:off x="313493" y="1728528"/>
            <a:ext cx="1188000" cy="576000"/>
          </a:xfrm>
          <a:prstGeom prst="rect">
            <a:avLst/>
          </a:prstGeom>
          <a:solidFill>
            <a:schemeClr val="accent1"/>
          </a:solidFill>
          <a:effectLst/>
        </p:spPr>
        <p:txBody>
          <a:bodyPr wrap="non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Run-in </a:t>
            </a:r>
          </a:p>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(≤8 weeks)</a:t>
            </a:r>
          </a:p>
        </p:txBody>
      </p:sp>
      <p:sp>
        <p:nvSpPr>
          <p:cNvPr id="6" name="TextBox 5">
            <a:extLst>
              <a:ext uri="{FF2B5EF4-FFF2-40B4-BE49-F238E27FC236}">
                <a16:creationId xmlns:a16="http://schemas.microsoft.com/office/drawing/2014/main" id="{162DD489-6B04-D0F0-2195-C24F126B7599}"/>
              </a:ext>
            </a:extLst>
          </p:cNvPr>
          <p:cNvSpPr txBox="1">
            <a:spLocks/>
          </p:cNvSpPr>
          <p:nvPr/>
        </p:nvSpPr>
        <p:spPr>
          <a:xfrm>
            <a:off x="1602379" y="1728528"/>
            <a:ext cx="1260000" cy="576000"/>
          </a:xfrm>
          <a:prstGeom prst="rect">
            <a:avLst/>
          </a:prstGeom>
          <a:solidFill>
            <a:schemeClr val="accent1"/>
          </a:solidFill>
          <a:effectLst/>
        </p:spPr>
        <p:txBody>
          <a:bodyPr wrap="non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Screening </a:t>
            </a:r>
            <a:b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(1–2 weeks)</a:t>
            </a:r>
          </a:p>
        </p:txBody>
      </p:sp>
      <p:sp>
        <p:nvSpPr>
          <p:cNvPr id="7" name="TextBox 6">
            <a:extLst>
              <a:ext uri="{FF2B5EF4-FFF2-40B4-BE49-F238E27FC236}">
                <a16:creationId xmlns:a16="http://schemas.microsoft.com/office/drawing/2014/main" id="{D2BC48B6-F23D-9CBB-1971-6C08CBC703CC}"/>
              </a:ext>
            </a:extLst>
          </p:cNvPr>
          <p:cNvSpPr txBox="1">
            <a:spLocks/>
          </p:cNvSpPr>
          <p:nvPr/>
        </p:nvSpPr>
        <p:spPr>
          <a:xfrm>
            <a:off x="2943762" y="1728024"/>
            <a:ext cx="2736000" cy="576000"/>
          </a:xfrm>
          <a:prstGeom prst="rect">
            <a:avLst/>
          </a:prstGeom>
          <a:solidFill>
            <a:schemeClr val="accent1"/>
          </a:solidFill>
          <a:effectLst/>
        </p:spPr>
        <p:txBody>
          <a:bodyPr wrap="squar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Open-label treatment period</a:t>
            </a:r>
            <a:b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(16 weeks)</a:t>
            </a:r>
          </a:p>
        </p:txBody>
      </p:sp>
      <p:sp>
        <p:nvSpPr>
          <p:cNvPr id="8" name="Rectangle 7">
            <a:extLst>
              <a:ext uri="{FF2B5EF4-FFF2-40B4-BE49-F238E27FC236}">
                <a16:creationId xmlns:a16="http://schemas.microsoft.com/office/drawing/2014/main" id="{DF56B85F-336B-FC85-B4C0-D235404BDAAC}"/>
              </a:ext>
            </a:extLst>
          </p:cNvPr>
          <p:cNvSpPr>
            <a:spLocks/>
          </p:cNvSpPr>
          <p:nvPr/>
        </p:nvSpPr>
        <p:spPr>
          <a:xfrm>
            <a:off x="313493" y="1194386"/>
            <a:ext cx="5364000" cy="468000"/>
          </a:xfrm>
          <a:prstGeom prst="rect">
            <a:avLst/>
          </a:prstGeom>
          <a:solidFill>
            <a:schemeClr val="bg2">
              <a:lumMod val="50000"/>
            </a:schemeClr>
          </a:solidFill>
          <a:ln w="9525" cap="flat" cmpd="sng" algn="ctr">
            <a:noFill/>
            <a:prstDash val="solid"/>
          </a:ln>
          <a:effectLst/>
        </p:spPr>
        <p:txBody>
          <a:bodyPr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pt-BR" sz="1600" b="1"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Part A: Phase Ib, 16-week, open-label, single-arm PK and PD (N=6)*</a:t>
            </a:r>
          </a:p>
        </p:txBody>
      </p:sp>
      <p:cxnSp>
        <p:nvCxnSpPr>
          <p:cNvPr id="9" name="Straight Arrow Connector 8">
            <a:extLst>
              <a:ext uri="{FF2B5EF4-FFF2-40B4-BE49-F238E27FC236}">
                <a16:creationId xmlns:a16="http://schemas.microsoft.com/office/drawing/2014/main" id="{63778D9E-5EE4-AD2C-C36C-1F2381F26866}"/>
              </a:ext>
            </a:extLst>
          </p:cNvPr>
          <p:cNvCxnSpPr>
            <a:cxnSpLocks/>
          </p:cNvCxnSpPr>
          <p:nvPr/>
        </p:nvCxnSpPr>
        <p:spPr>
          <a:xfrm flipV="1">
            <a:off x="313493" y="2385085"/>
            <a:ext cx="1188000" cy="0"/>
          </a:xfrm>
          <a:prstGeom prst="straightConnector1">
            <a:avLst/>
          </a:prstGeom>
          <a:noFill/>
          <a:ln w="25400" cap="flat" cmpd="sng" algn="ctr">
            <a:solidFill>
              <a:schemeClr val="tx1"/>
            </a:solidFill>
            <a:prstDash val="solid"/>
            <a:tailEnd type="triangle"/>
          </a:ln>
          <a:effectLst/>
        </p:spPr>
      </p:cxnSp>
      <p:cxnSp>
        <p:nvCxnSpPr>
          <p:cNvPr id="10" name="Straight Arrow Connector 9">
            <a:extLst>
              <a:ext uri="{FF2B5EF4-FFF2-40B4-BE49-F238E27FC236}">
                <a16:creationId xmlns:a16="http://schemas.microsoft.com/office/drawing/2014/main" id="{FC21B660-4789-6672-7E58-6F88539C8FD3}"/>
              </a:ext>
            </a:extLst>
          </p:cNvPr>
          <p:cNvCxnSpPr>
            <a:cxnSpLocks/>
          </p:cNvCxnSpPr>
          <p:nvPr/>
        </p:nvCxnSpPr>
        <p:spPr>
          <a:xfrm>
            <a:off x="1602379" y="2383293"/>
            <a:ext cx="1260000" cy="0"/>
          </a:xfrm>
          <a:prstGeom prst="straightConnector1">
            <a:avLst/>
          </a:prstGeom>
          <a:noFill/>
          <a:ln w="25400" cap="flat" cmpd="sng" algn="ctr">
            <a:solidFill>
              <a:schemeClr val="tx1"/>
            </a:solidFill>
            <a:prstDash val="solid"/>
            <a:tailEnd type="triangle"/>
          </a:ln>
          <a:effectLst/>
        </p:spPr>
      </p:cxnSp>
      <p:cxnSp>
        <p:nvCxnSpPr>
          <p:cNvPr id="11" name="Straight Arrow Connector 10">
            <a:extLst>
              <a:ext uri="{FF2B5EF4-FFF2-40B4-BE49-F238E27FC236}">
                <a16:creationId xmlns:a16="http://schemas.microsoft.com/office/drawing/2014/main" id="{B58C332A-5A93-DABF-5FBB-A3F3C70AA73C}"/>
              </a:ext>
            </a:extLst>
          </p:cNvPr>
          <p:cNvCxnSpPr>
            <a:cxnSpLocks/>
          </p:cNvCxnSpPr>
          <p:nvPr/>
        </p:nvCxnSpPr>
        <p:spPr>
          <a:xfrm>
            <a:off x="2943762" y="2383293"/>
            <a:ext cx="2736000" cy="0"/>
          </a:xfrm>
          <a:prstGeom prst="straightConnector1">
            <a:avLst/>
          </a:prstGeom>
          <a:noFill/>
          <a:ln w="25400" cap="flat" cmpd="sng" algn="ctr">
            <a:solidFill>
              <a:schemeClr val="tx1"/>
            </a:solidFill>
            <a:prstDash val="solid"/>
            <a:tailEnd type="triangle"/>
          </a:ln>
          <a:effectLst/>
        </p:spPr>
      </p:cxnSp>
      <p:cxnSp>
        <p:nvCxnSpPr>
          <p:cNvPr id="12" name="Straight Arrow Connector 11">
            <a:extLst>
              <a:ext uri="{FF2B5EF4-FFF2-40B4-BE49-F238E27FC236}">
                <a16:creationId xmlns:a16="http://schemas.microsoft.com/office/drawing/2014/main" id="{11BC24E6-E0E8-15C5-14DE-3E1B0F134931}"/>
              </a:ext>
            </a:extLst>
          </p:cNvPr>
          <p:cNvCxnSpPr>
            <a:cxnSpLocks/>
          </p:cNvCxnSpPr>
          <p:nvPr/>
        </p:nvCxnSpPr>
        <p:spPr>
          <a:xfrm flipV="1">
            <a:off x="2958471" y="2466120"/>
            <a:ext cx="0" cy="360000"/>
          </a:xfrm>
          <a:prstGeom prst="straightConnector1">
            <a:avLst/>
          </a:prstGeom>
          <a:noFill/>
          <a:ln w="25400" cap="flat" cmpd="sng" algn="ctr">
            <a:solidFill>
              <a:schemeClr val="tx1"/>
            </a:solidFill>
            <a:prstDash val="solid"/>
            <a:tailEnd type="triangle"/>
          </a:ln>
          <a:effectLst/>
        </p:spPr>
      </p:cxnSp>
      <p:sp>
        <p:nvSpPr>
          <p:cNvPr id="13" name="TextBox 12">
            <a:extLst>
              <a:ext uri="{FF2B5EF4-FFF2-40B4-BE49-F238E27FC236}">
                <a16:creationId xmlns:a16="http://schemas.microsoft.com/office/drawing/2014/main" id="{67A467B1-1C1E-303F-2030-1978E72BB492}"/>
              </a:ext>
            </a:extLst>
          </p:cNvPr>
          <p:cNvSpPr txBox="1"/>
          <p:nvPr/>
        </p:nvSpPr>
        <p:spPr>
          <a:xfrm>
            <a:off x="1772681" y="2771196"/>
            <a:ext cx="2375449"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Single-dose evinacumab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15 mg/kg IV</a:t>
            </a:r>
          </a:p>
        </p:txBody>
      </p:sp>
      <p:sp>
        <p:nvSpPr>
          <p:cNvPr id="14" name="TextBox 13">
            <a:extLst>
              <a:ext uri="{FF2B5EF4-FFF2-40B4-BE49-F238E27FC236}">
                <a16:creationId xmlns:a16="http://schemas.microsoft.com/office/drawing/2014/main" id="{1A79599E-0FC5-C8DF-AA95-7E7DE9DD3E03}"/>
              </a:ext>
            </a:extLst>
          </p:cNvPr>
          <p:cNvSpPr txBox="1">
            <a:spLocks/>
          </p:cNvSpPr>
          <p:nvPr/>
        </p:nvSpPr>
        <p:spPr>
          <a:xfrm>
            <a:off x="313493" y="3739548"/>
            <a:ext cx="1188000" cy="576000"/>
          </a:xfrm>
          <a:prstGeom prst="rect">
            <a:avLst/>
          </a:prstGeom>
          <a:solidFill>
            <a:schemeClr val="accent1"/>
          </a:solidFill>
          <a:effectLst/>
        </p:spPr>
        <p:txBody>
          <a:bodyPr wrap="non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Run-in </a:t>
            </a:r>
          </a:p>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(≤8 weeks)</a:t>
            </a:r>
          </a:p>
        </p:txBody>
      </p:sp>
      <p:sp>
        <p:nvSpPr>
          <p:cNvPr id="15" name="TextBox 14">
            <a:extLst>
              <a:ext uri="{FF2B5EF4-FFF2-40B4-BE49-F238E27FC236}">
                <a16:creationId xmlns:a16="http://schemas.microsoft.com/office/drawing/2014/main" id="{61006B1F-E7FB-D8C6-9544-FF9FA4DB4FD7}"/>
              </a:ext>
            </a:extLst>
          </p:cNvPr>
          <p:cNvSpPr txBox="1">
            <a:spLocks/>
          </p:cNvSpPr>
          <p:nvPr/>
        </p:nvSpPr>
        <p:spPr>
          <a:xfrm>
            <a:off x="1602379" y="3739548"/>
            <a:ext cx="1260000" cy="576000"/>
          </a:xfrm>
          <a:prstGeom prst="rect">
            <a:avLst/>
          </a:prstGeom>
          <a:solidFill>
            <a:schemeClr val="accent1"/>
          </a:solidFill>
          <a:effectLst/>
        </p:spPr>
        <p:txBody>
          <a:bodyPr wrap="non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Screening </a:t>
            </a:r>
            <a:b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(1–2 weeks)</a:t>
            </a:r>
          </a:p>
        </p:txBody>
      </p:sp>
      <p:sp>
        <p:nvSpPr>
          <p:cNvPr id="16" name="TextBox 15">
            <a:extLst>
              <a:ext uri="{FF2B5EF4-FFF2-40B4-BE49-F238E27FC236}">
                <a16:creationId xmlns:a16="http://schemas.microsoft.com/office/drawing/2014/main" id="{C1ACEEE2-6191-7D1D-1C7D-D5FC210D1963}"/>
              </a:ext>
            </a:extLst>
          </p:cNvPr>
          <p:cNvSpPr txBox="1">
            <a:spLocks/>
          </p:cNvSpPr>
          <p:nvPr/>
        </p:nvSpPr>
        <p:spPr>
          <a:xfrm>
            <a:off x="2943762" y="3739548"/>
            <a:ext cx="2736000" cy="576000"/>
          </a:xfrm>
          <a:prstGeom prst="rect">
            <a:avLst/>
          </a:prstGeom>
          <a:solidFill>
            <a:schemeClr val="accent1"/>
          </a:solidFill>
          <a:effectLst/>
        </p:spPr>
        <p:txBody>
          <a:bodyPr wrap="squar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Open-label treatment period</a:t>
            </a:r>
            <a:b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(24 weeks)</a:t>
            </a:r>
          </a:p>
        </p:txBody>
      </p:sp>
      <p:sp>
        <p:nvSpPr>
          <p:cNvPr id="17" name="Rectangle 16">
            <a:extLst>
              <a:ext uri="{FF2B5EF4-FFF2-40B4-BE49-F238E27FC236}">
                <a16:creationId xmlns:a16="http://schemas.microsoft.com/office/drawing/2014/main" id="{70EC8C9A-B12C-AE6D-6B6F-E608931ED9F3}"/>
              </a:ext>
            </a:extLst>
          </p:cNvPr>
          <p:cNvSpPr>
            <a:spLocks/>
          </p:cNvSpPr>
          <p:nvPr/>
        </p:nvSpPr>
        <p:spPr>
          <a:xfrm>
            <a:off x="313493" y="3205406"/>
            <a:ext cx="5364000" cy="468000"/>
          </a:xfrm>
          <a:prstGeom prst="rect">
            <a:avLst/>
          </a:prstGeom>
          <a:solidFill>
            <a:schemeClr val="tx2"/>
          </a:solidFill>
          <a:ln w="9525" cap="flat" cmpd="sng" algn="ctr">
            <a:noFill/>
            <a:prstDash val="solid"/>
          </a:ln>
          <a:effectLst/>
        </p:spPr>
        <p:txBody>
          <a:bodyPr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pt-BR" sz="1600" b="1"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Part B: Phase III, 24-week, open-label, single-arm primary efficacy and safety (N=14)</a:t>
            </a:r>
            <a:r>
              <a:rPr kumimoji="0" lang="pt-BR" sz="1600" b="1" i="0" u="none" strike="noStrike" kern="0" cap="none" spc="0" normalizeH="0" baseline="3000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a:t>
            </a:r>
          </a:p>
        </p:txBody>
      </p:sp>
      <p:cxnSp>
        <p:nvCxnSpPr>
          <p:cNvPr id="18" name="Straight Arrow Connector 17">
            <a:extLst>
              <a:ext uri="{FF2B5EF4-FFF2-40B4-BE49-F238E27FC236}">
                <a16:creationId xmlns:a16="http://schemas.microsoft.com/office/drawing/2014/main" id="{F354A26B-0D1D-ACFE-FAFE-ADBC67695F6D}"/>
              </a:ext>
            </a:extLst>
          </p:cNvPr>
          <p:cNvCxnSpPr>
            <a:cxnSpLocks/>
          </p:cNvCxnSpPr>
          <p:nvPr/>
        </p:nvCxnSpPr>
        <p:spPr>
          <a:xfrm flipV="1">
            <a:off x="313493" y="4415983"/>
            <a:ext cx="1188000" cy="0"/>
          </a:xfrm>
          <a:prstGeom prst="straightConnector1">
            <a:avLst/>
          </a:prstGeom>
          <a:noFill/>
          <a:ln w="25400" cap="flat" cmpd="sng" algn="ctr">
            <a:solidFill>
              <a:schemeClr val="tx1"/>
            </a:solidFill>
            <a:prstDash val="solid"/>
            <a:tailEnd type="triangle"/>
          </a:ln>
          <a:effectLst/>
        </p:spPr>
      </p:cxnSp>
      <p:cxnSp>
        <p:nvCxnSpPr>
          <p:cNvPr id="19" name="Straight Arrow Connector 18">
            <a:extLst>
              <a:ext uri="{FF2B5EF4-FFF2-40B4-BE49-F238E27FC236}">
                <a16:creationId xmlns:a16="http://schemas.microsoft.com/office/drawing/2014/main" id="{6652F732-4739-8731-9E6A-CAA16DC3B666}"/>
              </a:ext>
            </a:extLst>
          </p:cNvPr>
          <p:cNvCxnSpPr>
            <a:cxnSpLocks/>
          </p:cNvCxnSpPr>
          <p:nvPr/>
        </p:nvCxnSpPr>
        <p:spPr>
          <a:xfrm>
            <a:off x="1602379" y="4414191"/>
            <a:ext cx="1260000" cy="0"/>
          </a:xfrm>
          <a:prstGeom prst="straightConnector1">
            <a:avLst/>
          </a:prstGeom>
          <a:noFill/>
          <a:ln w="25400" cap="flat" cmpd="sng" algn="ctr">
            <a:solidFill>
              <a:schemeClr val="tx1"/>
            </a:solidFill>
            <a:prstDash val="solid"/>
            <a:tailEnd type="triangle"/>
          </a:ln>
          <a:effectLst/>
        </p:spPr>
      </p:cxnSp>
      <p:cxnSp>
        <p:nvCxnSpPr>
          <p:cNvPr id="20" name="Straight Arrow Connector 19">
            <a:extLst>
              <a:ext uri="{FF2B5EF4-FFF2-40B4-BE49-F238E27FC236}">
                <a16:creationId xmlns:a16="http://schemas.microsoft.com/office/drawing/2014/main" id="{CA0A0B17-3F5C-F5B5-54F1-34056DD26F58}"/>
              </a:ext>
            </a:extLst>
          </p:cNvPr>
          <p:cNvCxnSpPr>
            <a:cxnSpLocks/>
          </p:cNvCxnSpPr>
          <p:nvPr/>
        </p:nvCxnSpPr>
        <p:spPr>
          <a:xfrm>
            <a:off x="2943762" y="4414191"/>
            <a:ext cx="2736000" cy="0"/>
          </a:xfrm>
          <a:prstGeom prst="straightConnector1">
            <a:avLst/>
          </a:prstGeom>
          <a:noFill/>
          <a:ln w="25400" cap="flat" cmpd="sng" algn="ctr">
            <a:solidFill>
              <a:schemeClr val="tx1"/>
            </a:solidFill>
            <a:prstDash val="solid"/>
            <a:tailEnd type="triangle"/>
          </a:ln>
          <a:effectLst/>
        </p:spPr>
      </p:cxnSp>
      <p:cxnSp>
        <p:nvCxnSpPr>
          <p:cNvPr id="21" name="Straight Arrow Connector 20">
            <a:extLst>
              <a:ext uri="{FF2B5EF4-FFF2-40B4-BE49-F238E27FC236}">
                <a16:creationId xmlns:a16="http://schemas.microsoft.com/office/drawing/2014/main" id="{21C6F42F-4C70-5844-7995-FB097F761D71}"/>
              </a:ext>
            </a:extLst>
          </p:cNvPr>
          <p:cNvCxnSpPr>
            <a:cxnSpLocks/>
          </p:cNvCxnSpPr>
          <p:nvPr/>
        </p:nvCxnSpPr>
        <p:spPr>
          <a:xfrm flipV="1">
            <a:off x="2978357" y="4993976"/>
            <a:ext cx="0" cy="360000"/>
          </a:xfrm>
          <a:prstGeom prst="straightConnector1">
            <a:avLst/>
          </a:prstGeom>
          <a:noFill/>
          <a:ln w="25400" cap="flat" cmpd="sng" algn="ctr">
            <a:solidFill>
              <a:schemeClr val="tx1"/>
            </a:solidFill>
            <a:prstDash val="solid"/>
            <a:tailEnd type="triangle"/>
          </a:ln>
          <a:effectLst/>
        </p:spPr>
      </p:cxnSp>
      <p:sp>
        <p:nvSpPr>
          <p:cNvPr id="22" name="TextBox 21">
            <a:extLst>
              <a:ext uri="{FF2B5EF4-FFF2-40B4-BE49-F238E27FC236}">
                <a16:creationId xmlns:a16="http://schemas.microsoft.com/office/drawing/2014/main" id="{F52821EB-4F1B-1608-C00C-8C4AB3B606A9}"/>
              </a:ext>
            </a:extLst>
          </p:cNvPr>
          <p:cNvSpPr txBox="1">
            <a:spLocks/>
          </p:cNvSpPr>
          <p:nvPr/>
        </p:nvSpPr>
        <p:spPr>
          <a:xfrm>
            <a:off x="2943762" y="4530461"/>
            <a:ext cx="2736000" cy="468000"/>
          </a:xfrm>
          <a:prstGeom prst="rect">
            <a:avLst/>
          </a:prstGeom>
          <a:solidFill>
            <a:schemeClr val="accent2"/>
          </a:solidFill>
          <a:effectLst/>
        </p:spPr>
        <p:txBody>
          <a:bodyPr wrap="squar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15 mg/kg IV Q4W</a:t>
            </a:r>
            <a:r>
              <a:rPr kumimoji="0" lang="en-US" sz="1600" b="0" i="0" u="none" strike="noStrike" kern="1200" cap="none" spc="0" normalizeH="0" baseline="3000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a:t>
            </a:r>
          </a:p>
        </p:txBody>
      </p:sp>
      <p:cxnSp>
        <p:nvCxnSpPr>
          <p:cNvPr id="23" name="Straight Arrow Connector 22">
            <a:extLst>
              <a:ext uri="{FF2B5EF4-FFF2-40B4-BE49-F238E27FC236}">
                <a16:creationId xmlns:a16="http://schemas.microsoft.com/office/drawing/2014/main" id="{584717E7-8BD8-FD60-CA59-A2E2D272C814}"/>
              </a:ext>
            </a:extLst>
          </p:cNvPr>
          <p:cNvCxnSpPr>
            <a:cxnSpLocks/>
          </p:cNvCxnSpPr>
          <p:nvPr/>
        </p:nvCxnSpPr>
        <p:spPr>
          <a:xfrm flipV="1">
            <a:off x="5635409" y="4993976"/>
            <a:ext cx="0" cy="360000"/>
          </a:xfrm>
          <a:prstGeom prst="straightConnector1">
            <a:avLst/>
          </a:prstGeom>
          <a:noFill/>
          <a:ln w="25400" cap="flat" cmpd="sng" algn="ctr">
            <a:solidFill>
              <a:schemeClr val="tx1"/>
            </a:solidFill>
            <a:prstDash val="solid"/>
            <a:tailEnd type="triangle"/>
          </a:ln>
          <a:effectLst/>
        </p:spPr>
      </p:cxnSp>
      <p:cxnSp>
        <p:nvCxnSpPr>
          <p:cNvPr id="24" name="Straight Arrow Connector 23">
            <a:extLst>
              <a:ext uri="{FF2B5EF4-FFF2-40B4-BE49-F238E27FC236}">
                <a16:creationId xmlns:a16="http://schemas.microsoft.com/office/drawing/2014/main" id="{FF0133E3-0398-5B71-661B-98A75E7CF9DD}"/>
              </a:ext>
            </a:extLst>
          </p:cNvPr>
          <p:cNvCxnSpPr>
            <a:cxnSpLocks/>
          </p:cNvCxnSpPr>
          <p:nvPr/>
        </p:nvCxnSpPr>
        <p:spPr>
          <a:xfrm flipV="1">
            <a:off x="4303570" y="4993976"/>
            <a:ext cx="0" cy="360000"/>
          </a:xfrm>
          <a:prstGeom prst="straightConnector1">
            <a:avLst/>
          </a:prstGeom>
          <a:noFill/>
          <a:ln w="25400" cap="flat" cmpd="sng" algn="ctr">
            <a:solidFill>
              <a:schemeClr val="tx1"/>
            </a:solidFill>
            <a:prstDash val="solid"/>
            <a:tailEnd type="triangle"/>
          </a:ln>
          <a:effectLst/>
        </p:spPr>
      </p:cxnSp>
      <p:cxnSp>
        <p:nvCxnSpPr>
          <p:cNvPr id="25" name="Straight Arrow Connector 24">
            <a:extLst>
              <a:ext uri="{FF2B5EF4-FFF2-40B4-BE49-F238E27FC236}">
                <a16:creationId xmlns:a16="http://schemas.microsoft.com/office/drawing/2014/main" id="{A1CBFA85-63CE-D0E4-F02F-61CE57043D56}"/>
              </a:ext>
            </a:extLst>
          </p:cNvPr>
          <p:cNvCxnSpPr>
            <a:cxnSpLocks/>
          </p:cNvCxnSpPr>
          <p:nvPr/>
        </p:nvCxnSpPr>
        <p:spPr>
          <a:xfrm flipV="1">
            <a:off x="3438868" y="4993976"/>
            <a:ext cx="0" cy="360000"/>
          </a:xfrm>
          <a:prstGeom prst="straightConnector1">
            <a:avLst/>
          </a:prstGeom>
          <a:noFill/>
          <a:ln w="25400" cap="flat" cmpd="sng" algn="ctr">
            <a:solidFill>
              <a:schemeClr val="tx1"/>
            </a:solidFill>
            <a:prstDash val="solid"/>
            <a:tailEnd type="triangle"/>
          </a:ln>
          <a:effectLst/>
        </p:spPr>
      </p:cxnSp>
      <p:cxnSp>
        <p:nvCxnSpPr>
          <p:cNvPr id="26" name="Straight Arrow Connector 25">
            <a:extLst>
              <a:ext uri="{FF2B5EF4-FFF2-40B4-BE49-F238E27FC236}">
                <a16:creationId xmlns:a16="http://schemas.microsoft.com/office/drawing/2014/main" id="{33A856C0-60FE-EC1B-BF07-C6383361016D}"/>
              </a:ext>
            </a:extLst>
          </p:cNvPr>
          <p:cNvCxnSpPr>
            <a:cxnSpLocks/>
          </p:cNvCxnSpPr>
          <p:nvPr/>
        </p:nvCxnSpPr>
        <p:spPr>
          <a:xfrm flipV="1">
            <a:off x="3879499" y="4993976"/>
            <a:ext cx="0" cy="360000"/>
          </a:xfrm>
          <a:prstGeom prst="straightConnector1">
            <a:avLst/>
          </a:prstGeom>
          <a:noFill/>
          <a:ln w="25400" cap="flat" cmpd="sng" algn="ctr">
            <a:solidFill>
              <a:schemeClr val="tx1"/>
            </a:solidFill>
            <a:prstDash val="solid"/>
            <a:tailEnd type="triangle"/>
          </a:ln>
          <a:effectLst/>
        </p:spPr>
      </p:cxnSp>
      <p:cxnSp>
        <p:nvCxnSpPr>
          <p:cNvPr id="27" name="Straight Arrow Connector 26">
            <a:extLst>
              <a:ext uri="{FF2B5EF4-FFF2-40B4-BE49-F238E27FC236}">
                <a16:creationId xmlns:a16="http://schemas.microsoft.com/office/drawing/2014/main" id="{AEB5E313-46F3-B5AD-8C97-8B1267F312FB}"/>
              </a:ext>
            </a:extLst>
          </p:cNvPr>
          <p:cNvCxnSpPr>
            <a:cxnSpLocks/>
          </p:cNvCxnSpPr>
          <p:nvPr/>
        </p:nvCxnSpPr>
        <p:spPr>
          <a:xfrm flipV="1">
            <a:off x="4744208" y="4993976"/>
            <a:ext cx="0" cy="360000"/>
          </a:xfrm>
          <a:prstGeom prst="straightConnector1">
            <a:avLst/>
          </a:prstGeom>
          <a:noFill/>
          <a:ln w="25400" cap="flat" cmpd="sng" algn="ctr">
            <a:solidFill>
              <a:schemeClr val="tx1"/>
            </a:solidFill>
            <a:prstDash val="solid"/>
            <a:tailEnd type="triangle"/>
          </a:ln>
          <a:effectLst/>
        </p:spPr>
      </p:cxnSp>
      <p:cxnSp>
        <p:nvCxnSpPr>
          <p:cNvPr id="28" name="Straight Arrow Connector 27">
            <a:extLst>
              <a:ext uri="{FF2B5EF4-FFF2-40B4-BE49-F238E27FC236}">
                <a16:creationId xmlns:a16="http://schemas.microsoft.com/office/drawing/2014/main" id="{76358258-BA37-1CB7-4336-C010BC009DC0}"/>
              </a:ext>
            </a:extLst>
          </p:cNvPr>
          <p:cNvCxnSpPr>
            <a:cxnSpLocks/>
          </p:cNvCxnSpPr>
          <p:nvPr/>
        </p:nvCxnSpPr>
        <p:spPr>
          <a:xfrm flipV="1">
            <a:off x="5174903" y="4993976"/>
            <a:ext cx="0" cy="360000"/>
          </a:xfrm>
          <a:prstGeom prst="straightConnector1">
            <a:avLst/>
          </a:prstGeom>
          <a:noFill/>
          <a:ln w="25400" cap="flat" cmpd="sng" algn="ctr">
            <a:solidFill>
              <a:schemeClr val="tx1"/>
            </a:solidFill>
            <a:prstDash val="solid"/>
            <a:tailEnd type="triangle"/>
          </a:ln>
          <a:effectLst/>
        </p:spPr>
      </p:cxnSp>
      <p:sp>
        <p:nvSpPr>
          <p:cNvPr id="29" name="TextBox 28">
            <a:extLst>
              <a:ext uri="{FF2B5EF4-FFF2-40B4-BE49-F238E27FC236}">
                <a16:creationId xmlns:a16="http://schemas.microsoft.com/office/drawing/2014/main" id="{23B53CD5-2119-EF77-0AA6-1E4E66C498C6}"/>
              </a:ext>
            </a:extLst>
          </p:cNvPr>
          <p:cNvSpPr txBox="1"/>
          <p:nvPr/>
        </p:nvSpPr>
        <p:spPr>
          <a:xfrm>
            <a:off x="2594320" y="5353976"/>
            <a:ext cx="795129"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W0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Baseline</a:t>
            </a:r>
          </a:p>
        </p:txBody>
      </p:sp>
      <p:sp>
        <p:nvSpPr>
          <p:cNvPr id="30" name="TextBox 29">
            <a:extLst>
              <a:ext uri="{FF2B5EF4-FFF2-40B4-BE49-F238E27FC236}">
                <a16:creationId xmlns:a16="http://schemas.microsoft.com/office/drawing/2014/main" id="{0D9BDAE4-143A-3338-C033-59CB8DFAE3BA}"/>
              </a:ext>
            </a:extLst>
          </p:cNvPr>
          <p:cNvSpPr txBox="1"/>
          <p:nvPr/>
        </p:nvSpPr>
        <p:spPr>
          <a:xfrm>
            <a:off x="5247647" y="5353976"/>
            <a:ext cx="795129" cy="6001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W24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Primary endpoint</a:t>
            </a:r>
          </a:p>
        </p:txBody>
      </p:sp>
      <p:sp>
        <p:nvSpPr>
          <p:cNvPr id="31" name="TextBox 30">
            <a:extLst>
              <a:ext uri="{FF2B5EF4-FFF2-40B4-BE49-F238E27FC236}">
                <a16:creationId xmlns:a16="http://schemas.microsoft.com/office/drawing/2014/main" id="{A48F5617-8495-C321-8BC2-417EA8FBF4E5}"/>
              </a:ext>
            </a:extLst>
          </p:cNvPr>
          <p:cNvSpPr txBox="1"/>
          <p:nvPr/>
        </p:nvSpPr>
        <p:spPr>
          <a:xfrm>
            <a:off x="3051242" y="5353976"/>
            <a:ext cx="795129"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W4</a:t>
            </a:r>
          </a:p>
        </p:txBody>
      </p:sp>
      <p:sp>
        <p:nvSpPr>
          <p:cNvPr id="32" name="TextBox 31">
            <a:extLst>
              <a:ext uri="{FF2B5EF4-FFF2-40B4-BE49-F238E27FC236}">
                <a16:creationId xmlns:a16="http://schemas.microsoft.com/office/drawing/2014/main" id="{F265C58F-1F20-CC0F-297C-E897430F7B8A}"/>
              </a:ext>
            </a:extLst>
          </p:cNvPr>
          <p:cNvSpPr txBox="1"/>
          <p:nvPr/>
        </p:nvSpPr>
        <p:spPr>
          <a:xfrm>
            <a:off x="3478349" y="5353976"/>
            <a:ext cx="795129"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W8</a:t>
            </a:r>
          </a:p>
        </p:txBody>
      </p:sp>
      <p:sp>
        <p:nvSpPr>
          <p:cNvPr id="33" name="TextBox 32">
            <a:extLst>
              <a:ext uri="{FF2B5EF4-FFF2-40B4-BE49-F238E27FC236}">
                <a16:creationId xmlns:a16="http://schemas.microsoft.com/office/drawing/2014/main" id="{5CFE8C06-22BA-D254-6887-97ECF123FE11}"/>
              </a:ext>
            </a:extLst>
          </p:cNvPr>
          <p:cNvSpPr txBox="1"/>
          <p:nvPr/>
        </p:nvSpPr>
        <p:spPr>
          <a:xfrm>
            <a:off x="3917245" y="5353976"/>
            <a:ext cx="795129"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W12</a:t>
            </a:r>
          </a:p>
        </p:txBody>
      </p:sp>
      <p:sp>
        <p:nvSpPr>
          <p:cNvPr id="34" name="TextBox 33">
            <a:extLst>
              <a:ext uri="{FF2B5EF4-FFF2-40B4-BE49-F238E27FC236}">
                <a16:creationId xmlns:a16="http://schemas.microsoft.com/office/drawing/2014/main" id="{4956F32E-A4B1-4F12-5FFB-EFB44A3A8FDA}"/>
              </a:ext>
            </a:extLst>
          </p:cNvPr>
          <p:cNvSpPr txBox="1"/>
          <p:nvPr/>
        </p:nvSpPr>
        <p:spPr>
          <a:xfrm>
            <a:off x="4354290" y="5353976"/>
            <a:ext cx="795129"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W16</a:t>
            </a:r>
          </a:p>
        </p:txBody>
      </p:sp>
      <p:sp>
        <p:nvSpPr>
          <p:cNvPr id="35" name="TextBox 34">
            <a:extLst>
              <a:ext uri="{FF2B5EF4-FFF2-40B4-BE49-F238E27FC236}">
                <a16:creationId xmlns:a16="http://schemas.microsoft.com/office/drawing/2014/main" id="{141073D6-F1EB-7AB8-FAE0-091AD74B56F9}"/>
              </a:ext>
            </a:extLst>
          </p:cNvPr>
          <p:cNvSpPr txBox="1"/>
          <p:nvPr/>
        </p:nvSpPr>
        <p:spPr>
          <a:xfrm>
            <a:off x="4791336" y="5353976"/>
            <a:ext cx="795129"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W20</a:t>
            </a:r>
          </a:p>
        </p:txBody>
      </p:sp>
      <p:sp>
        <p:nvSpPr>
          <p:cNvPr id="36" name="Right Brace 35">
            <a:extLst>
              <a:ext uri="{FF2B5EF4-FFF2-40B4-BE49-F238E27FC236}">
                <a16:creationId xmlns:a16="http://schemas.microsoft.com/office/drawing/2014/main" id="{57CB2DA4-16B0-0064-6201-C527F4BAE77A}"/>
              </a:ext>
            </a:extLst>
          </p:cNvPr>
          <p:cNvSpPr/>
          <p:nvPr/>
        </p:nvSpPr>
        <p:spPr>
          <a:xfrm>
            <a:off x="5795183" y="1262451"/>
            <a:ext cx="295900" cy="3731525"/>
          </a:xfrm>
          <a:prstGeom prst="rightBrace">
            <a:avLst/>
          </a:pr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37" name="TextBox 36">
            <a:extLst>
              <a:ext uri="{FF2B5EF4-FFF2-40B4-BE49-F238E27FC236}">
                <a16:creationId xmlns:a16="http://schemas.microsoft.com/office/drawing/2014/main" id="{43ADDB90-4371-86F6-DDFF-9D27D5727898}"/>
              </a:ext>
            </a:extLst>
          </p:cNvPr>
          <p:cNvSpPr txBox="1">
            <a:spLocks/>
          </p:cNvSpPr>
          <p:nvPr/>
        </p:nvSpPr>
        <p:spPr>
          <a:xfrm>
            <a:off x="6452606" y="2847009"/>
            <a:ext cx="2268000" cy="576000"/>
          </a:xfrm>
          <a:prstGeom prst="rect">
            <a:avLst/>
          </a:prstGeom>
          <a:solidFill>
            <a:schemeClr val="accent1"/>
          </a:solidFill>
          <a:effectLst/>
        </p:spPr>
        <p:txBody>
          <a:bodyPr wrap="non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Treatment period </a:t>
            </a:r>
          </a:p>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(48 weeks)</a:t>
            </a:r>
          </a:p>
        </p:txBody>
      </p:sp>
      <p:sp>
        <p:nvSpPr>
          <p:cNvPr id="38" name="TextBox 37">
            <a:extLst>
              <a:ext uri="{FF2B5EF4-FFF2-40B4-BE49-F238E27FC236}">
                <a16:creationId xmlns:a16="http://schemas.microsoft.com/office/drawing/2014/main" id="{B9975ABB-9F81-A0A9-A913-2FA7F9D766E4}"/>
              </a:ext>
            </a:extLst>
          </p:cNvPr>
          <p:cNvSpPr txBox="1">
            <a:spLocks/>
          </p:cNvSpPr>
          <p:nvPr/>
        </p:nvSpPr>
        <p:spPr>
          <a:xfrm>
            <a:off x="8851523" y="2847009"/>
            <a:ext cx="2268000" cy="576000"/>
          </a:xfrm>
          <a:prstGeom prst="rect">
            <a:avLst/>
          </a:prstGeom>
          <a:solidFill>
            <a:schemeClr val="accent1"/>
          </a:solidFill>
          <a:effectLst/>
        </p:spPr>
        <p:txBody>
          <a:bodyPr wrap="squar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Follow-up period</a:t>
            </a:r>
            <a:b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(24 weeks)</a:t>
            </a:r>
          </a:p>
        </p:txBody>
      </p:sp>
      <p:sp>
        <p:nvSpPr>
          <p:cNvPr id="39" name="Rectangle 38">
            <a:extLst>
              <a:ext uri="{FF2B5EF4-FFF2-40B4-BE49-F238E27FC236}">
                <a16:creationId xmlns:a16="http://schemas.microsoft.com/office/drawing/2014/main" id="{1C2B241B-C9E9-545F-C159-4BAC05E7C773}"/>
              </a:ext>
            </a:extLst>
          </p:cNvPr>
          <p:cNvSpPr>
            <a:spLocks/>
          </p:cNvSpPr>
          <p:nvPr/>
        </p:nvSpPr>
        <p:spPr>
          <a:xfrm>
            <a:off x="6452606" y="2292989"/>
            <a:ext cx="4680000" cy="468000"/>
          </a:xfrm>
          <a:prstGeom prst="rect">
            <a:avLst/>
          </a:prstGeom>
          <a:solidFill>
            <a:schemeClr val="tx2"/>
          </a:solidFill>
          <a:ln w="9525" cap="flat" cmpd="sng" algn="ctr">
            <a:noFill/>
            <a:prstDash val="solid"/>
          </a:ln>
          <a:effectLst/>
        </p:spPr>
        <p:txBody>
          <a:bodyPr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pt-BR" sz="1600" b="1"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Part C: single-arm, open-label extension and </a:t>
            </a:r>
            <a:br>
              <a:rPr kumimoji="0" lang="pt-BR" sz="1600" b="1"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pt-BR" sz="1600" b="1" i="0" u="none" strike="noStrike" kern="0" cap="none" spc="0" normalizeH="0" baseline="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off-treatment follow-up period (N=20)</a:t>
            </a:r>
            <a:r>
              <a:rPr kumimoji="0" lang="pt-BR" sz="1600" b="1" i="0" u="none" strike="noStrike" kern="0" cap="none" spc="0" normalizeH="0" baseline="30000" noProof="0" dirty="0">
                <a:ln>
                  <a:noFill/>
                </a:ln>
                <a:solidFill>
                  <a:prstClr val="white"/>
                </a:solidFill>
                <a:effectLst/>
                <a:uLnTx/>
                <a:uFillTx/>
                <a:latin typeface="Calibri Light" panose="020F0302020204030204" pitchFamily="34" charset="0"/>
                <a:ea typeface="Calibri Light" panose="020F0302020204030204" pitchFamily="34" charset="0"/>
                <a:cs typeface="Calibri Light" panose="020F0302020204030204" pitchFamily="34" charset="0"/>
              </a:rPr>
              <a:t>‡</a:t>
            </a:r>
          </a:p>
        </p:txBody>
      </p:sp>
      <p:cxnSp>
        <p:nvCxnSpPr>
          <p:cNvPr id="40" name="Straight Arrow Connector 39">
            <a:extLst>
              <a:ext uri="{FF2B5EF4-FFF2-40B4-BE49-F238E27FC236}">
                <a16:creationId xmlns:a16="http://schemas.microsoft.com/office/drawing/2014/main" id="{ECEC03A0-E64F-EBF0-0334-C19A2AA03070}"/>
              </a:ext>
            </a:extLst>
          </p:cNvPr>
          <p:cNvCxnSpPr>
            <a:cxnSpLocks/>
          </p:cNvCxnSpPr>
          <p:nvPr/>
        </p:nvCxnSpPr>
        <p:spPr>
          <a:xfrm flipV="1">
            <a:off x="6452606" y="3523444"/>
            <a:ext cx="2268000" cy="0"/>
          </a:xfrm>
          <a:prstGeom prst="straightConnector1">
            <a:avLst/>
          </a:prstGeom>
          <a:noFill/>
          <a:ln w="25400" cap="flat" cmpd="sng" algn="ctr">
            <a:solidFill>
              <a:schemeClr val="tx1"/>
            </a:solidFill>
            <a:prstDash val="solid"/>
            <a:tailEnd type="triangle"/>
          </a:ln>
          <a:effectLst/>
        </p:spPr>
      </p:cxnSp>
      <p:cxnSp>
        <p:nvCxnSpPr>
          <p:cNvPr id="41" name="Straight Arrow Connector 40">
            <a:extLst>
              <a:ext uri="{FF2B5EF4-FFF2-40B4-BE49-F238E27FC236}">
                <a16:creationId xmlns:a16="http://schemas.microsoft.com/office/drawing/2014/main" id="{E671AED2-D2E1-DB01-6B78-62954C192237}"/>
              </a:ext>
            </a:extLst>
          </p:cNvPr>
          <p:cNvCxnSpPr>
            <a:cxnSpLocks/>
          </p:cNvCxnSpPr>
          <p:nvPr/>
        </p:nvCxnSpPr>
        <p:spPr>
          <a:xfrm>
            <a:off x="8851523" y="3521652"/>
            <a:ext cx="2268000" cy="0"/>
          </a:xfrm>
          <a:prstGeom prst="straightConnector1">
            <a:avLst/>
          </a:prstGeom>
          <a:noFill/>
          <a:ln w="25400" cap="flat" cmpd="sng" algn="ctr">
            <a:solidFill>
              <a:schemeClr val="tx1"/>
            </a:solidFill>
            <a:prstDash val="solid"/>
            <a:tailEnd type="triangle"/>
          </a:ln>
          <a:effectLst/>
        </p:spPr>
      </p:cxnSp>
      <p:sp>
        <p:nvSpPr>
          <p:cNvPr id="42" name="TextBox 41">
            <a:extLst>
              <a:ext uri="{FF2B5EF4-FFF2-40B4-BE49-F238E27FC236}">
                <a16:creationId xmlns:a16="http://schemas.microsoft.com/office/drawing/2014/main" id="{EA0B3DC2-3CEF-3D27-76D6-04EEFED837BB}"/>
              </a:ext>
            </a:extLst>
          </p:cNvPr>
          <p:cNvSpPr txBox="1">
            <a:spLocks/>
          </p:cNvSpPr>
          <p:nvPr/>
        </p:nvSpPr>
        <p:spPr>
          <a:xfrm>
            <a:off x="6452606" y="3637922"/>
            <a:ext cx="2293088" cy="468000"/>
          </a:xfrm>
          <a:prstGeom prst="rect">
            <a:avLst/>
          </a:prstGeom>
          <a:solidFill>
            <a:schemeClr val="accent2"/>
          </a:solidFill>
          <a:effectLst/>
        </p:spPr>
        <p:txBody>
          <a:bodyPr wrap="square" rtlCol="0" anchor="ctr">
            <a:no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 15 mg/kg </a:t>
            </a:r>
            <a:b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600" b="0" i="0" u="none" strike="noStrike" kern="1200" cap="none" spc="0" normalizeH="0" baseline="0" noProof="0" dirty="0">
                <a:ln>
                  <a:noFill/>
                </a:ln>
                <a:solidFill>
                  <a:srgbClr val="FFFFFF"/>
                </a:solidFill>
                <a:effectLst/>
                <a:uLnTx/>
                <a:uFillTx/>
                <a:latin typeface="Calibri Light" panose="020F0302020204030204" pitchFamily="34" charset="0"/>
                <a:ea typeface="Calibri Light" panose="020F0302020204030204" pitchFamily="34" charset="0"/>
                <a:cs typeface="Calibri Light" panose="020F0302020204030204" pitchFamily="34" charset="0"/>
              </a:rPr>
              <a:t>IV Q4W</a:t>
            </a:r>
          </a:p>
        </p:txBody>
      </p:sp>
      <p:sp>
        <p:nvSpPr>
          <p:cNvPr id="43" name="TextBox 42">
            <a:extLst>
              <a:ext uri="{FF2B5EF4-FFF2-40B4-BE49-F238E27FC236}">
                <a16:creationId xmlns:a16="http://schemas.microsoft.com/office/drawing/2014/main" id="{EA22C925-5589-ACDA-F9A0-A4067E3380D6}"/>
              </a:ext>
            </a:extLst>
          </p:cNvPr>
          <p:cNvSpPr txBox="1"/>
          <p:nvPr/>
        </p:nvSpPr>
        <p:spPr>
          <a:xfrm>
            <a:off x="8846421" y="3630414"/>
            <a:ext cx="2293088"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Patients who decided to enter </a:t>
            </a:r>
            <a:b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a compassionate-use or early-access programme may forego </a:t>
            </a:r>
            <a:b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the 24-week follow-up period</a:t>
            </a:r>
          </a:p>
        </p:txBody>
      </p:sp>
      <p:cxnSp>
        <p:nvCxnSpPr>
          <p:cNvPr id="44" name="Straight Arrow Connector 43">
            <a:extLst>
              <a:ext uri="{FF2B5EF4-FFF2-40B4-BE49-F238E27FC236}">
                <a16:creationId xmlns:a16="http://schemas.microsoft.com/office/drawing/2014/main" id="{51741C2A-44CA-0144-4F69-FE3DAB37A32E}"/>
              </a:ext>
            </a:extLst>
          </p:cNvPr>
          <p:cNvCxnSpPr>
            <a:cxnSpLocks/>
          </p:cNvCxnSpPr>
          <p:nvPr/>
        </p:nvCxnSpPr>
        <p:spPr>
          <a:xfrm flipV="1">
            <a:off x="8718671" y="4167728"/>
            <a:ext cx="0" cy="360000"/>
          </a:xfrm>
          <a:prstGeom prst="straightConnector1">
            <a:avLst/>
          </a:prstGeom>
          <a:noFill/>
          <a:ln w="25400" cap="flat" cmpd="sng" algn="ctr">
            <a:solidFill>
              <a:schemeClr val="tx1"/>
            </a:solidFill>
            <a:prstDash val="solid"/>
            <a:tailEnd type="triangle"/>
          </a:ln>
          <a:effectLst/>
        </p:spPr>
      </p:cxnSp>
      <p:sp>
        <p:nvSpPr>
          <p:cNvPr id="45" name="TextBox 44">
            <a:extLst>
              <a:ext uri="{FF2B5EF4-FFF2-40B4-BE49-F238E27FC236}">
                <a16:creationId xmlns:a16="http://schemas.microsoft.com/office/drawing/2014/main" id="{906BF585-E4ED-0F8C-2398-62F4D53B86D6}"/>
              </a:ext>
            </a:extLst>
          </p:cNvPr>
          <p:cNvSpPr txBox="1"/>
          <p:nvPr/>
        </p:nvSpPr>
        <p:spPr>
          <a:xfrm>
            <a:off x="7532881" y="4472804"/>
            <a:ext cx="2375449"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Last-dose evinacumab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Light" panose="020F0302020204030204" pitchFamily="34" charset="0"/>
                <a:ea typeface="Calibri Light" panose="020F0302020204030204" pitchFamily="34" charset="0"/>
                <a:cs typeface="Calibri Light" panose="020F0302020204030204" pitchFamily="34" charset="0"/>
              </a:rPr>
              <a:t>15 mg/kg IV</a:t>
            </a:r>
          </a:p>
        </p:txBody>
      </p:sp>
      <p:sp>
        <p:nvSpPr>
          <p:cNvPr id="46" name="TextBox 45">
            <a:extLst>
              <a:ext uri="{FF2B5EF4-FFF2-40B4-BE49-F238E27FC236}">
                <a16:creationId xmlns:a16="http://schemas.microsoft.com/office/drawing/2014/main" id="{3EC18718-7F2D-BC4A-6D3A-F74F4C900469}"/>
              </a:ext>
            </a:extLst>
          </p:cNvPr>
          <p:cNvSpPr txBox="1"/>
          <p:nvPr/>
        </p:nvSpPr>
        <p:spPr>
          <a:xfrm>
            <a:off x="5742195" y="1450921"/>
            <a:ext cx="6097836"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All patients were counselled to continue standard dietary measures </a:t>
            </a:r>
            <a:br>
              <a:rPr kumimoji="0" lang="en-US"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for LDL-C lowering at all visits throughout all parts of the trial</a:t>
            </a:r>
            <a:endParaRPr kumimoji="0" lang="en-GB" sz="14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endParaRPr>
          </a:p>
        </p:txBody>
      </p:sp>
      <p:sp>
        <p:nvSpPr>
          <p:cNvPr id="47" name="TextBox 46">
            <a:extLst>
              <a:ext uri="{FF2B5EF4-FFF2-40B4-BE49-F238E27FC236}">
                <a16:creationId xmlns:a16="http://schemas.microsoft.com/office/drawing/2014/main" id="{7AAE6C38-6542-B682-791C-A38D99A2231D}"/>
              </a:ext>
            </a:extLst>
          </p:cNvPr>
          <p:cNvSpPr txBox="1"/>
          <p:nvPr/>
        </p:nvSpPr>
        <p:spPr>
          <a:xfrm flipH="1">
            <a:off x="332666" y="5805864"/>
            <a:ext cx="10199961" cy="648512"/>
          </a:xfrm>
          <a:prstGeom prst="rect">
            <a:avLst/>
          </a:prstGeom>
          <a:noFill/>
        </p:spPr>
        <p:txBody>
          <a:bodyPr wrap="square" lIns="90000" tIns="46800" rIns="90000" bIns="4680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Part B did not include patients from Part A; </a:t>
            </a: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Dose based on Part A results; </a:t>
            </a: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Patients entered Part C directly from Part A or Part B</a:t>
            </a:r>
            <a:b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IV, intravenous; </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LDL-C, low-density lipoprotein cholesterol; </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PD, pharmacodynamics; PK, pharmacokinetics; Q4W, once every 4 weeks; W, week</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1.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Wiegman A </a:t>
            </a:r>
            <a:r>
              <a:rPr kumimoji="0" lang="fr-FR"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Circulation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2024;149:343–53</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2. Regeneron Pharmaceuticals, Inc. R1500-CL-17100 clinical study </a:t>
            </a:r>
            <a:r>
              <a:rPr lang="en-GB" sz="1200" dirty="0">
                <a:solidFill>
                  <a:srgbClr val="323232"/>
                </a:solidFill>
                <a:latin typeface="Calibri" panose="020F0502020204030204" pitchFamily="34" charset="0"/>
                <a:ea typeface="Calibri" panose="020F0502020204030204" pitchFamily="34" charset="0"/>
                <a:cs typeface="Calibri" panose="020F0502020204030204" pitchFamily="34" charset="0"/>
              </a:rPr>
              <a:t>r</a:t>
            </a:r>
            <a:r>
              <a:rPr kumimoji="0" lang="en-GB"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eport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September 2022 </a:t>
            </a:r>
          </a:p>
        </p:txBody>
      </p:sp>
      <p:sp>
        <p:nvSpPr>
          <p:cNvPr id="4" name="Slide Number Placeholder 4">
            <a:extLst>
              <a:ext uri="{FF2B5EF4-FFF2-40B4-BE49-F238E27FC236}">
                <a16:creationId xmlns:a16="http://schemas.microsoft.com/office/drawing/2014/main" id="{42253790-3D88-CE61-E848-32C15BA6735B}"/>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51</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409854823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64EB85-FB14-27C4-DF52-6FE06AE1F450}"/>
              </a:ext>
            </a:extLst>
          </p:cNvPr>
          <p:cNvSpPr>
            <a:spLocks noGrp="1"/>
          </p:cNvSpPr>
          <p:nvPr>
            <p:ph type="title"/>
          </p:nvPr>
        </p:nvSpPr>
        <p:spPr/>
        <p:txBody>
          <a:bodyPr/>
          <a:lstStyle/>
          <a:p>
            <a:r>
              <a:rPr lang="en-GB" dirty="0"/>
              <a:t>Key inclusion criteria</a:t>
            </a:r>
            <a:endParaRPr lang="en-GB" baseline="30000" dirty="0"/>
          </a:p>
        </p:txBody>
      </p:sp>
      <p:sp>
        <p:nvSpPr>
          <p:cNvPr id="7" name="Text Placeholder 6">
            <a:extLst>
              <a:ext uri="{FF2B5EF4-FFF2-40B4-BE49-F238E27FC236}">
                <a16:creationId xmlns:a16="http://schemas.microsoft.com/office/drawing/2014/main" id="{8D31596D-B5AB-EBC1-3F7D-0A84836EA03C}"/>
              </a:ext>
            </a:extLst>
          </p:cNvPr>
          <p:cNvSpPr>
            <a:spLocks noGrp="1"/>
          </p:cNvSpPr>
          <p:nvPr>
            <p:ph type="body" sz="quarter" idx="13"/>
          </p:nvPr>
        </p:nvSpPr>
        <p:spPr/>
        <p:txBody>
          <a:bodyPr/>
          <a:lstStyle/>
          <a:p>
            <a:pPr marL="182711" marR="0" lvl="0" indent="-182711" algn="l" defTabSz="913554"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Males and females aged 5–11 years with LDL-C levels &gt;3.4 mmol/L (&gt;130 mg/dL) at the screening visit despite </a:t>
            </a:r>
            <a:b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b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aggressive LLT and with a diagnosis of </a:t>
            </a:r>
            <a:r>
              <a:rPr kumimoji="0" lang="en-US" sz="1800" b="0" i="0" u="none" strike="noStrike" kern="1200" cap="none" spc="0" normalizeH="0" baseline="0" noProof="0" dirty="0" err="1">
                <a:ln>
                  <a:noFill/>
                </a:ln>
                <a:solidFill>
                  <a:srgbClr val="000000"/>
                </a:solidFill>
                <a:effectLst/>
                <a:uLnTx/>
                <a:uFillTx/>
                <a:latin typeface="Calibri Light" panose="020F0302020204030204" pitchFamily="34" charset="0"/>
                <a:ea typeface="+mn-ea"/>
                <a:cs typeface="Calibri Light" panose="020F0302020204030204" pitchFamily="34" charset="0"/>
              </a:rPr>
              <a:t>HoFH</a:t>
            </a: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by either genetic or clinical criteria</a:t>
            </a:r>
          </a:p>
          <a:p>
            <a:pPr marL="182711" marR="0" lvl="0" indent="-182711" algn="l" defTabSz="913554" rtl="0" eaLnBrk="1" fontAlgn="auto" latinLnBrk="0" hangingPunct="1">
              <a:lnSpc>
                <a:spcPct val="90000"/>
              </a:lnSpc>
              <a:spcBef>
                <a:spcPts val="0"/>
              </a:spcBef>
              <a:spcAft>
                <a:spcPts val="60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Genetic criteria:</a:t>
            </a:r>
          </a:p>
          <a:p>
            <a:pPr marL="547200" marR="0" lvl="1" indent="-183600" algn="l" defTabSz="913554" rtl="0" eaLnBrk="1" fontAlgn="auto" latinLnBrk="0" hangingPunct="1">
              <a:lnSpc>
                <a:spcPct val="90000"/>
              </a:lnSpc>
              <a:spcBef>
                <a:spcPts val="0"/>
              </a:spcBef>
              <a:spcAft>
                <a:spcPts val="600"/>
              </a:spcAft>
              <a:buClr>
                <a:schemeClr val="tx1"/>
              </a:buClr>
              <a:buSzTx/>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Documented functional pathogenic variant(s) in both </a:t>
            </a: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LDLR</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alleles (patients with null–null pathogenic variants were eligible)</a:t>
            </a:r>
          </a:p>
          <a:p>
            <a:pPr marL="547200" marR="0" lvl="1" indent="-183600" algn="l" defTabSz="913554" rtl="0" eaLnBrk="1" fontAlgn="auto" latinLnBrk="0" hangingPunct="1">
              <a:lnSpc>
                <a:spcPct val="90000"/>
              </a:lnSpc>
              <a:spcBef>
                <a:spcPts val="0"/>
              </a:spcBef>
              <a:spcAft>
                <a:spcPts val="600"/>
              </a:spcAft>
              <a:buClr>
                <a:schemeClr val="tx1"/>
              </a:buClr>
              <a:buSzTx/>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Documented homozygous pathogenic variants in </a:t>
            </a: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LDLRAP1</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or homozygous or compound heterozygous pathogenic variants in </a:t>
            </a:r>
            <a:b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b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APOB</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or </a:t>
            </a: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PCSK9</a:t>
            </a:r>
          </a:p>
          <a:p>
            <a:pPr marL="547200" marR="0" lvl="1" indent="-183600" algn="l" defTabSz="913554" rtl="0" eaLnBrk="1" fontAlgn="auto" latinLnBrk="0" hangingPunct="1">
              <a:lnSpc>
                <a:spcPct val="90000"/>
              </a:lnSpc>
              <a:spcBef>
                <a:spcPts val="0"/>
              </a:spcBef>
              <a:spcAft>
                <a:spcPts val="1200"/>
              </a:spcAft>
              <a:buClr>
                <a:schemeClr val="tx1"/>
              </a:buClr>
              <a:buSzTx/>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Double heterozygotes, </a:t>
            </a:r>
            <a:r>
              <a:rPr kumimoji="0" lang="en-US" sz="1600" b="0" i="0" u="none" strike="noStrike" kern="1200" cap="none" spc="0" normalizeH="0" baseline="0" noProof="0" dirty="0" err="1">
                <a:ln>
                  <a:noFill/>
                </a:ln>
                <a:solidFill>
                  <a:srgbClr val="000000"/>
                </a:solidFill>
                <a:effectLst/>
                <a:uLnTx/>
                <a:uFillTx/>
                <a:latin typeface="Calibri Light" panose="020F0302020204030204" pitchFamily="34" charset="0"/>
                <a:ea typeface="+mn-ea"/>
                <a:cs typeface="Calibri Light" panose="020F0302020204030204" pitchFamily="34" charset="0"/>
              </a:rPr>
              <a:t>ie</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patients with pathogenic variants in different genes (</a:t>
            </a: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LDLR</a:t>
            </a:r>
            <a:r>
              <a:rPr kumimoji="0" lang="en-US" sz="1600" b="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t>
            </a: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PCSK9 </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or </a:t>
            </a: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LDLR</a:t>
            </a:r>
            <a:r>
              <a:rPr kumimoji="0" lang="en-US" sz="1600" b="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t>
            </a:r>
            <a:r>
              <a:rPr kumimoji="0" lang="en-US" sz="1600" b="0" i="1"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APOB</a:t>
            </a: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t>
            </a:r>
          </a:p>
          <a:p>
            <a:pPr marL="182711" marR="0" lvl="0" indent="-182711" algn="l" defTabSz="913554" rtl="0" eaLnBrk="1" fontAlgn="auto" latinLnBrk="0" hangingPunct="1">
              <a:lnSpc>
                <a:spcPct val="90000"/>
              </a:lnSpc>
              <a:spcBef>
                <a:spcPts val="0"/>
              </a:spcBef>
              <a:spcAft>
                <a:spcPts val="60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Clinical criteria:</a:t>
            </a:r>
          </a:p>
          <a:p>
            <a:pPr marL="547200" marR="0" lvl="1" indent="-183600" algn="l" defTabSz="913554" rtl="0" eaLnBrk="1" fontAlgn="auto" latinLnBrk="0" hangingPunct="1">
              <a:lnSpc>
                <a:spcPct val="90000"/>
              </a:lnSpc>
              <a:spcBef>
                <a:spcPts val="0"/>
              </a:spcBef>
              <a:spcAft>
                <a:spcPts val="600"/>
              </a:spcAft>
              <a:buClr>
                <a:schemeClr val="tx1"/>
              </a:buClr>
              <a:buSzTx/>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Untreated TC &gt;13 mmol/L (&gt;500 mg/dL) and TG &lt;3.4 mmol/L (&lt;300 mg/dL) AND</a:t>
            </a:r>
          </a:p>
          <a:p>
            <a:pPr marL="547200" marR="0" lvl="1" indent="-183600" algn="l" defTabSz="913554" rtl="0" eaLnBrk="1" fontAlgn="auto" latinLnBrk="0" hangingPunct="1">
              <a:lnSpc>
                <a:spcPct val="90000"/>
              </a:lnSpc>
              <a:spcBef>
                <a:spcPts val="0"/>
              </a:spcBef>
              <a:spcAft>
                <a:spcPts val="600"/>
              </a:spcAft>
              <a:buClr>
                <a:schemeClr val="tx1"/>
              </a:buClr>
              <a:buSzTx/>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Both parents with documented TC &gt;6.5 mmol/L (&gt;250 mg/dL) OR cutaneous or tendinous xanthoma in the study patient before </a:t>
            </a:r>
            <a:b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b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age 10 years</a:t>
            </a:r>
          </a:p>
          <a:p>
            <a:pPr marL="547200" marR="0" lvl="1" indent="-183600" algn="l" defTabSz="913554" rtl="0" eaLnBrk="1" fontAlgn="auto" latinLnBrk="0" hangingPunct="1">
              <a:lnSpc>
                <a:spcPct val="90000"/>
              </a:lnSpc>
              <a:spcBef>
                <a:spcPts val="0"/>
              </a:spcBef>
              <a:spcAft>
                <a:spcPts val="1200"/>
              </a:spcAft>
              <a:buClr>
                <a:schemeClr val="tx1"/>
              </a:buClr>
              <a:buSzTx/>
              <a:tabLst/>
              <a:defRPr/>
            </a:pPr>
            <a:r>
              <a:rPr kumimoji="0" lang="en-US"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LDL-C &gt;3.4 mmol/L (&gt;130 mg/dL) at the screening visit, despite receiving stable maximally tolerated therapy</a:t>
            </a:r>
            <a:r>
              <a:rPr kumimoji="0" lang="en-US" sz="1600" b="0" i="0" u="none" strike="noStrike" kern="1200" cap="none" spc="0" normalizeH="0" baseline="3000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t>
            </a:r>
          </a:p>
          <a:p>
            <a:pPr marL="285750" marR="0" lvl="0" indent="-285750" algn="l" defTabSz="913554" rtl="0" eaLnBrk="1" fontAlgn="auto" latinLnBrk="0" hangingPunct="1">
              <a:lnSpc>
                <a:spcPct val="90000"/>
              </a:lnSpc>
              <a:spcBef>
                <a:spcPts val="0"/>
              </a:spcBef>
              <a:spcAft>
                <a:spcPts val="1200"/>
              </a:spcAft>
              <a:buClr>
                <a:srgbClr val="323232"/>
              </a:buClr>
              <a:buSzTx/>
              <a:buFont typeface="Arial" panose="020B0604020202020204" pitchFamily="34" charset="0"/>
              <a:buChar char="•"/>
              <a:tabLst/>
              <a:defRPr/>
            </a:pPr>
            <a:r>
              <a:rPr kumimoji="0" lang="en-US" sz="18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Body weight ≥15 kg</a:t>
            </a:r>
          </a:p>
        </p:txBody>
      </p:sp>
      <p:sp>
        <p:nvSpPr>
          <p:cNvPr id="4" name="Footer Placeholder 3">
            <a:extLst>
              <a:ext uri="{FF2B5EF4-FFF2-40B4-BE49-F238E27FC236}">
                <a16:creationId xmlns:a16="http://schemas.microsoft.com/office/drawing/2014/main" id="{E2D9085E-7FDC-8DC0-DB27-FA762B3F8EDF}"/>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C84024F9-6D5C-5869-CEFF-61D7691CC145}"/>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52</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10" name="TextBox 9">
            <a:extLst>
              <a:ext uri="{FF2B5EF4-FFF2-40B4-BE49-F238E27FC236}">
                <a16:creationId xmlns:a16="http://schemas.microsoft.com/office/drawing/2014/main" id="{A0B460E0-59F1-1740-7B69-AA9E825942D7}"/>
              </a:ext>
            </a:extLst>
          </p:cNvPr>
          <p:cNvSpPr txBox="1"/>
          <p:nvPr/>
        </p:nvSpPr>
        <p:spPr>
          <a:xfrm flipH="1">
            <a:off x="327900" y="5439861"/>
            <a:ext cx="10531612" cy="1017844"/>
          </a:xfrm>
          <a:prstGeom prst="rect">
            <a:avLst/>
          </a:prstGeom>
          <a:noFill/>
        </p:spPr>
        <p:txBody>
          <a:bodyPr wrap="square" lIns="90000" tIns="46800" rIns="90000" bIns="4680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Maximally tolerated therapy could include a daily statin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APOB</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gene encoding apolipoprotein B; HoFH, homozygous familial hypercholesterolaemia; LDL-C, low-density lipoprotein cholesterol; </a:t>
            </a:r>
            <a:r>
              <a:rPr kumimoji="0" lang="en-GB"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LDLR</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gene encoding low-density lipoprotein receptor; </a:t>
            </a:r>
            <a:r>
              <a:rPr kumimoji="0" lang="en-GB"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LDLRAP1</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gene encoding low-density lipoprotein receptor adaptor protein 1; LLT, lipid-lowering therapy; </a:t>
            </a:r>
            <a:r>
              <a:rPr kumimoji="0" lang="en-GB"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PCSK9</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gene encoding proprotein convertase subtilisin/kexin type 9; TC, total cholesterol; TG, triglycerides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Wiegman</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 </a:t>
            </a:r>
            <a:r>
              <a:rPr kumimoji="0" lang="fr-FR"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Circulation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2024;149:343–53</a:t>
            </a:r>
            <a:endPar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6" name="Rectangle 5">
            <a:extLst>
              <a:ext uri="{FF2B5EF4-FFF2-40B4-BE49-F238E27FC236}">
                <a16:creationId xmlns:a16="http://schemas.microsoft.com/office/drawing/2014/main" id="{B77754AA-3726-3B48-E184-0F6C012C0671}"/>
              </a:ext>
            </a:extLst>
          </p:cNvPr>
          <p:cNvSpPr/>
          <p:nvPr/>
        </p:nvSpPr>
        <p:spPr>
          <a:xfrm>
            <a:off x="8971472" y="94891"/>
            <a:ext cx="2544792" cy="708301"/>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rPr>
              <a:t>Back-up</a:t>
            </a:r>
          </a:p>
        </p:txBody>
      </p:sp>
    </p:spTree>
    <p:extLst>
      <p:ext uri="{BB962C8B-B14F-4D97-AF65-F5344CB8AC3E}">
        <p14:creationId xmlns:p14="http://schemas.microsoft.com/office/powerpoint/2010/main" val="89039344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CD3491-D6B1-FC94-C121-CEB67DAAA864}"/>
            </a:ext>
          </a:extLst>
        </p:cNvPr>
        <p:cNvGrpSpPr/>
        <p:nvPr/>
      </p:nvGrpSpPr>
      <p:grpSpPr>
        <a:xfrm>
          <a:off x="0" y="0"/>
          <a:ext cx="0" cy="0"/>
          <a:chOff x="0" y="0"/>
          <a:chExt cx="0" cy="0"/>
        </a:xfrm>
      </p:grpSpPr>
      <p:sp>
        <p:nvSpPr>
          <p:cNvPr id="52" name="Title 51">
            <a:extLst>
              <a:ext uri="{FF2B5EF4-FFF2-40B4-BE49-F238E27FC236}">
                <a16:creationId xmlns:a16="http://schemas.microsoft.com/office/drawing/2014/main" id="{BFF8BBC2-F9B6-FF92-EF31-4476F4B097F2}"/>
              </a:ext>
            </a:extLst>
          </p:cNvPr>
          <p:cNvSpPr>
            <a:spLocks noGrp="1"/>
          </p:cNvSpPr>
          <p:nvPr>
            <p:ph type="title"/>
          </p:nvPr>
        </p:nvSpPr>
        <p:spPr/>
        <p:txBody>
          <a:bodyPr/>
          <a:lstStyle/>
          <a:p>
            <a:r>
              <a:rPr lang="en-GB" dirty="0"/>
              <a:t>Study 17100 Parts B and C: Patient demographics and baseline clinical characteristics</a:t>
            </a:r>
          </a:p>
        </p:txBody>
      </p:sp>
      <p:sp>
        <p:nvSpPr>
          <p:cNvPr id="3" name="Footer Placeholder 3">
            <a:extLst>
              <a:ext uri="{FF2B5EF4-FFF2-40B4-BE49-F238E27FC236}">
                <a16:creationId xmlns:a16="http://schemas.microsoft.com/office/drawing/2014/main" id="{7D854B9B-4E66-60CE-E980-EBF5528605D9}"/>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2" name="Table 2">
            <a:extLst>
              <a:ext uri="{FF2B5EF4-FFF2-40B4-BE49-F238E27FC236}">
                <a16:creationId xmlns:a16="http://schemas.microsoft.com/office/drawing/2014/main" id="{89E95910-3AC4-296A-DD46-7D6DD8BCF5CD}"/>
              </a:ext>
            </a:extLst>
          </p:cNvPr>
          <p:cNvGraphicFramePr>
            <a:graphicFrameLocks/>
          </p:cNvGraphicFramePr>
          <p:nvPr>
            <p:extLst>
              <p:ext uri="{D42A27DB-BD31-4B8C-83A1-F6EECF244321}">
                <p14:modId xmlns:p14="http://schemas.microsoft.com/office/powerpoint/2010/main" val="1150953587"/>
              </p:ext>
            </p:extLst>
          </p:nvPr>
        </p:nvGraphicFramePr>
        <p:xfrm>
          <a:off x="696000" y="1227223"/>
          <a:ext cx="10800000" cy="4360294"/>
        </p:xfrm>
        <a:graphic>
          <a:graphicData uri="http://schemas.openxmlformats.org/drawingml/2006/table">
            <a:tbl>
              <a:tblPr firstRow="1" bandRow="1"/>
              <a:tblGrid>
                <a:gridCol w="4320000">
                  <a:extLst>
                    <a:ext uri="{9D8B030D-6E8A-4147-A177-3AD203B41FA5}">
                      <a16:colId xmlns:a16="http://schemas.microsoft.com/office/drawing/2014/main" val="3077249758"/>
                    </a:ext>
                  </a:extLst>
                </a:gridCol>
                <a:gridCol w="3240000">
                  <a:extLst>
                    <a:ext uri="{9D8B030D-6E8A-4147-A177-3AD203B41FA5}">
                      <a16:colId xmlns:a16="http://schemas.microsoft.com/office/drawing/2014/main" val="2511417623"/>
                    </a:ext>
                  </a:extLst>
                </a:gridCol>
                <a:gridCol w="3240000">
                  <a:extLst>
                    <a:ext uri="{9D8B030D-6E8A-4147-A177-3AD203B41FA5}">
                      <a16:colId xmlns:a16="http://schemas.microsoft.com/office/drawing/2014/main" val="4270852537"/>
                    </a:ext>
                  </a:extLst>
                </a:gridCol>
              </a:tblGrid>
              <a:tr h="679051">
                <a:tc>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pPr marL="0" algn="l" defTabSz="457189" rtl="0" eaLnBrk="1" latinLnBrk="0" hangingPunct="1">
                        <a:spcBef>
                          <a:spcPts val="300"/>
                        </a:spcBef>
                        <a:spcAft>
                          <a:spcPts val="300"/>
                        </a:spcAft>
                      </a:pPr>
                      <a:r>
                        <a:rPr lang="en-NZ" sz="1600" b="1" kern="1200" baseline="0" dirty="0">
                          <a:solidFill>
                            <a:srgbClr val="000000"/>
                          </a:solidFill>
                          <a:latin typeface="+mn-lt"/>
                          <a:ea typeface="+mn-ea"/>
                          <a:cs typeface="+mn-cs"/>
                        </a:rPr>
                        <a:t>Characteristic</a:t>
                      </a:r>
                    </a:p>
                  </a:txBody>
                  <a:tcPr marL="95911" marR="95911" marT="95911" marB="9591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pPr marL="0" algn="ctr" defTabSz="457189" rtl="0" eaLnBrk="1" latinLnBrk="0" hangingPunct="1">
                        <a:spcBef>
                          <a:spcPts val="0"/>
                        </a:spcBef>
                        <a:spcAft>
                          <a:spcPts val="0"/>
                        </a:spcAft>
                      </a:pPr>
                      <a:r>
                        <a:rPr lang="en-NZ" sz="1600" b="1" kern="1200" baseline="0" dirty="0">
                          <a:solidFill>
                            <a:srgbClr val="000000"/>
                          </a:solidFill>
                          <a:latin typeface="+mn-lt"/>
                          <a:ea typeface="+mn-ea"/>
                          <a:cs typeface="+mn-cs"/>
                        </a:rPr>
                        <a:t>Part B (aged 5–11 years)</a:t>
                      </a:r>
                    </a:p>
                    <a:p>
                      <a:pPr marL="0" algn="ctr" defTabSz="457189" rtl="0" eaLnBrk="1" latinLnBrk="0" hangingPunct="1">
                        <a:spcBef>
                          <a:spcPts val="0"/>
                        </a:spcBef>
                        <a:spcAft>
                          <a:spcPts val="0"/>
                        </a:spcAft>
                      </a:pPr>
                      <a:r>
                        <a:rPr lang="en-NZ" sz="1600" b="1" kern="1200" baseline="0" dirty="0">
                          <a:solidFill>
                            <a:srgbClr val="000000"/>
                          </a:solidFill>
                          <a:latin typeface="+mn-lt"/>
                          <a:ea typeface="+mn-ea"/>
                          <a:cs typeface="+mn-cs"/>
                        </a:rPr>
                        <a:t>(N=14)</a:t>
                      </a:r>
                      <a:r>
                        <a:rPr lang="en-NZ" sz="1600" b="1" kern="1200" baseline="30000" dirty="0">
                          <a:solidFill>
                            <a:srgbClr val="000000"/>
                          </a:solidFill>
                          <a:latin typeface="+mn-lt"/>
                          <a:ea typeface="+mn-ea"/>
                          <a:cs typeface="+mn-cs"/>
                        </a:rPr>
                        <a:t>1</a:t>
                      </a:r>
                    </a:p>
                  </a:txBody>
                  <a:tcPr marL="95911" marR="95911" marT="95911" marB="9591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pPr marL="0" algn="ctr" defTabSz="457189" rtl="0" eaLnBrk="1" latinLnBrk="0" hangingPunct="1">
                        <a:spcBef>
                          <a:spcPts val="0"/>
                        </a:spcBef>
                        <a:spcAft>
                          <a:spcPts val="0"/>
                        </a:spcAft>
                      </a:pPr>
                      <a:r>
                        <a:rPr lang="en-NZ" sz="1600" b="1" kern="1200" baseline="0" dirty="0">
                          <a:solidFill>
                            <a:srgbClr val="000000"/>
                          </a:solidFill>
                          <a:latin typeface="+mn-lt"/>
                          <a:ea typeface="+mn-ea"/>
                          <a:cs typeface="+mn-cs"/>
                        </a:rPr>
                        <a:t>Part C (aged 5–11 years)</a:t>
                      </a:r>
                    </a:p>
                    <a:p>
                      <a:pPr marL="0" algn="ctr" defTabSz="457189" rtl="0" eaLnBrk="1" latinLnBrk="0" hangingPunct="1">
                        <a:spcBef>
                          <a:spcPts val="0"/>
                        </a:spcBef>
                        <a:spcAft>
                          <a:spcPts val="0"/>
                        </a:spcAft>
                      </a:pPr>
                      <a:r>
                        <a:rPr lang="en-NZ" sz="1600" b="1" kern="1200" baseline="0" dirty="0">
                          <a:solidFill>
                            <a:srgbClr val="000000"/>
                          </a:solidFill>
                          <a:latin typeface="+mn-lt"/>
                          <a:ea typeface="+mn-ea"/>
                          <a:cs typeface="+mn-cs"/>
                        </a:rPr>
                        <a:t>(N=20)</a:t>
                      </a:r>
                      <a:r>
                        <a:rPr lang="en-NZ" sz="1600" b="1" kern="1200" baseline="30000" dirty="0">
                          <a:solidFill>
                            <a:srgbClr val="000000"/>
                          </a:solidFill>
                          <a:latin typeface="+mn-lt"/>
                          <a:ea typeface="+mn-ea"/>
                          <a:cs typeface="+mn-cs"/>
                        </a:rPr>
                        <a:t>3</a:t>
                      </a:r>
                    </a:p>
                  </a:txBody>
                  <a:tcPr marL="95911" marR="95911" marT="95911" marB="9591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6074451"/>
                  </a:ext>
                </a:extLst>
              </a:tr>
              <a:tr h="368299">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l" defTabSz="457189" rtl="0" eaLnBrk="1" latinLnBrk="0" hangingPunct="1">
                        <a:spcBef>
                          <a:spcPts val="300"/>
                        </a:spcBef>
                        <a:spcAft>
                          <a:spcPts val="300"/>
                        </a:spcAft>
                      </a:pPr>
                      <a:r>
                        <a:rPr lang="en-NZ" sz="1400" b="0" kern="1200" dirty="0">
                          <a:solidFill>
                            <a:schemeClr val="tx1"/>
                          </a:solidFill>
                          <a:latin typeface="+mn-lt"/>
                          <a:ea typeface="+mn-ea"/>
                          <a:cs typeface="+mn-cs"/>
                        </a:rPr>
                        <a:t>Mean age (SD), years</a:t>
                      </a:r>
                    </a:p>
                  </a:txBody>
                  <a:tcPr marL="95911" marR="95911" marT="62342" marB="62342">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9.1 ± 1.9</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9.0 (1.8)</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04614227"/>
                  </a:ext>
                </a:extLst>
              </a:tr>
              <a:tr h="368299">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indent="0" algn="l" defTabSz="457189" rtl="0" eaLnBrk="1" latinLnBrk="0" hangingPunct="1">
                        <a:spcBef>
                          <a:spcPts val="300"/>
                        </a:spcBef>
                        <a:spcAft>
                          <a:spcPts val="300"/>
                        </a:spcAft>
                      </a:pPr>
                      <a:r>
                        <a:rPr lang="en-NZ" sz="1400" b="0" i="0" u="none" strike="noStrike" kern="1200" baseline="0" dirty="0">
                          <a:solidFill>
                            <a:schemeClr val="tx1"/>
                          </a:solidFill>
                          <a:latin typeface="+mn-lt"/>
                          <a:ea typeface="+mn-ea"/>
                          <a:cs typeface="+mn-cs"/>
                        </a:rPr>
                        <a:t>Sex, n (%)</a:t>
                      </a:r>
                    </a:p>
                  </a:txBody>
                  <a:tcPr marL="95911" marR="95911" marT="62342" marB="62342">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ctr" defTabSz="457189" rtl="0" eaLnBrk="1" latinLnBrk="0" hangingPunct="1">
                        <a:spcBef>
                          <a:spcPts val="300"/>
                        </a:spcBef>
                        <a:spcAft>
                          <a:spcPts val="300"/>
                        </a:spcAft>
                      </a:pPr>
                      <a:endParaRPr lang="en-NZ" sz="1400" b="0" kern="1200" dirty="0">
                        <a:solidFill>
                          <a:schemeClr val="tx1"/>
                        </a:solidFill>
                        <a:latin typeface="+mn-lt"/>
                        <a:ea typeface="+mn-ea"/>
                        <a:cs typeface="+mn-cs"/>
                      </a:endParaRP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ctr" defTabSz="457189" rtl="0" eaLnBrk="1" latinLnBrk="0" hangingPunct="1">
                        <a:spcBef>
                          <a:spcPts val="300"/>
                        </a:spcBef>
                        <a:spcAft>
                          <a:spcPts val="300"/>
                        </a:spcAft>
                      </a:pPr>
                      <a:endParaRPr lang="en-NZ" sz="1400" b="0" kern="1200" dirty="0">
                        <a:solidFill>
                          <a:schemeClr val="tx1"/>
                        </a:solidFill>
                        <a:latin typeface="+mn-lt"/>
                        <a:ea typeface="+mn-ea"/>
                        <a:cs typeface="+mn-cs"/>
                      </a:endParaRP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901088882"/>
                  </a:ext>
                </a:extLst>
              </a:tr>
              <a:tr h="368299">
                <a:tc>
                  <a:txBody>
                    <a:bodyPr/>
                    <a:lstStyle/>
                    <a:p>
                      <a:pPr marL="180000" indent="0" algn="l" defTabSz="457189" rtl="0" eaLnBrk="1" latinLnBrk="0" hangingPunct="1">
                        <a:spcBef>
                          <a:spcPts val="300"/>
                        </a:spcBef>
                        <a:spcAft>
                          <a:spcPts val="300"/>
                        </a:spcAft>
                      </a:pPr>
                      <a:r>
                        <a:rPr lang="en-NZ" sz="1400" b="0" i="0" u="none" strike="noStrike" kern="1200" baseline="0" dirty="0">
                          <a:solidFill>
                            <a:schemeClr val="tx1"/>
                          </a:solidFill>
                          <a:latin typeface="+mn-lt"/>
                          <a:ea typeface="+mn-ea"/>
                          <a:cs typeface="+mn-cs"/>
                        </a:rPr>
                        <a:t>Female</a:t>
                      </a:r>
                    </a:p>
                  </a:txBody>
                  <a:tcPr marL="95911" marR="95911" marT="62342" marB="62342">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8 (57.1)</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12 (60.0)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59092582"/>
                  </a:ext>
                </a:extLst>
              </a:tr>
              <a:tr h="368299">
                <a:tc>
                  <a:txBody>
                    <a:bodyPr/>
                    <a:lstStyle/>
                    <a:p>
                      <a:pPr marL="0" indent="0" algn="l" defTabSz="457189" rtl="0" eaLnBrk="1" latinLnBrk="0" hangingPunct="1">
                        <a:spcBef>
                          <a:spcPts val="300"/>
                        </a:spcBef>
                        <a:spcAft>
                          <a:spcPts val="300"/>
                        </a:spcAft>
                      </a:pPr>
                      <a:r>
                        <a:rPr lang="en-NZ" sz="1400" b="0" i="0" u="none" strike="noStrike" kern="1200" baseline="0" dirty="0">
                          <a:solidFill>
                            <a:schemeClr val="tx1"/>
                          </a:solidFill>
                          <a:latin typeface="+mn-lt"/>
                          <a:ea typeface="+mn-ea"/>
                          <a:cs typeface="+mn-cs"/>
                        </a:rPr>
                        <a:t>Race, n (%)</a:t>
                      </a:r>
                    </a:p>
                  </a:txBody>
                  <a:tcPr marL="95911" marR="95911" marT="62342" marB="62342">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endParaRPr lang="en-NZ" sz="1400" b="0" kern="1200" dirty="0">
                        <a:solidFill>
                          <a:schemeClr val="tx1"/>
                        </a:solidFill>
                        <a:latin typeface="+mn-lt"/>
                        <a:ea typeface="+mn-ea"/>
                        <a:cs typeface="+mn-cs"/>
                      </a:endParaRP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endParaRPr lang="en-NZ" sz="1400" b="0" kern="1200" dirty="0">
                        <a:solidFill>
                          <a:schemeClr val="tx1"/>
                        </a:solidFill>
                        <a:latin typeface="+mn-lt"/>
                        <a:ea typeface="+mn-ea"/>
                        <a:cs typeface="+mn-cs"/>
                      </a:endParaRP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29018996"/>
                  </a:ext>
                </a:extLst>
              </a:tr>
              <a:tr h="367200">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180000" algn="l" defTabSz="457189" rtl="0" eaLnBrk="1" latinLnBrk="0" hangingPunct="1">
                        <a:spcBef>
                          <a:spcPts val="300"/>
                        </a:spcBef>
                        <a:spcAft>
                          <a:spcPts val="300"/>
                        </a:spcAft>
                      </a:pPr>
                      <a:r>
                        <a:rPr lang="en-NZ" sz="1400" b="0" kern="1200" dirty="0">
                          <a:solidFill>
                            <a:schemeClr val="tx1"/>
                          </a:solidFill>
                          <a:latin typeface="+mn-lt"/>
                          <a:ea typeface="+mn-ea"/>
                          <a:cs typeface="+mn-cs"/>
                        </a:rPr>
                        <a:t>White</a:t>
                      </a:r>
                    </a:p>
                  </a:txBody>
                  <a:tcPr marL="95911" marR="95911" marT="62342" marB="62342">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8 (57.1)</a:t>
                      </a:r>
                      <a:r>
                        <a:rPr lang="en-NZ" sz="1400" b="0" kern="1200" baseline="30000" dirty="0">
                          <a:solidFill>
                            <a:schemeClr val="tx1"/>
                          </a:solidFill>
                          <a:latin typeface="+mn-lt"/>
                          <a:ea typeface="+mn-ea"/>
                          <a:cs typeface="+mn-cs"/>
                        </a:rPr>
                        <a:t>2</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14 (70.0)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68754157"/>
                  </a:ext>
                </a:extLst>
              </a:tr>
              <a:tr h="367200">
                <a:tc>
                  <a:txBody>
                    <a:bodyPr/>
                    <a:lstStyle/>
                    <a:p>
                      <a:pPr marL="180000" algn="l" defTabSz="457189" rtl="0" eaLnBrk="1" latinLnBrk="0" hangingPunct="1">
                        <a:spcBef>
                          <a:spcPts val="300"/>
                        </a:spcBef>
                        <a:spcAft>
                          <a:spcPts val="300"/>
                        </a:spcAft>
                      </a:pPr>
                      <a:r>
                        <a:rPr lang="en-NZ" sz="1400" b="0" kern="1200" dirty="0">
                          <a:solidFill>
                            <a:schemeClr val="tx1"/>
                          </a:solidFill>
                          <a:latin typeface="+mn-lt"/>
                          <a:ea typeface="+mn-ea"/>
                          <a:cs typeface="+mn-cs"/>
                        </a:rPr>
                        <a:t>Other</a:t>
                      </a:r>
                    </a:p>
                  </a:txBody>
                  <a:tcPr marL="95911" marR="95911" marT="62342" marB="62342">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6 (42.9)</a:t>
                      </a:r>
                      <a:r>
                        <a:rPr lang="en-NZ" sz="1400" b="0" kern="1200" baseline="30000" dirty="0">
                          <a:solidFill>
                            <a:schemeClr val="tx1"/>
                          </a:solidFill>
                          <a:latin typeface="+mn-lt"/>
                          <a:ea typeface="+mn-ea"/>
                          <a:cs typeface="+mn-cs"/>
                        </a:rPr>
                        <a:t>2</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6 (10.0)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601355169"/>
                  </a:ext>
                </a:extLst>
              </a:tr>
              <a:tr h="368299">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l" defTabSz="457189" rtl="0" eaLnBrk="1" latinLnBrk="0" hangingPunct="1">
                        <a:spcBef>
                          <a:spcPts val="300"/>
                        </a:spcBef>
                        <a:spcAft>
                          <a:spcPts val="300"/>
                        </a:spcAft>
                      </a:pPr>
                      <a:r>
                        <a:rPr lang="en-NZ" sz="1400" b="0" kern="1200" dirty="0">
                          <a:solidFill>
                            <a:schemeClr val="tx1"/>
                          </a:solidFill>
                          <a:latin typeface="+mn-lt"/>
                          <a:ea typeface="+mn-ea"/>
                          <a:cs typeface="+mn-cs"/>
                        </a:rPr>
                        <a:t>Method of HoFH diagnosis, n (%)</a:t>
                      </a:r>
                    </a:p>
                  </a:txBody>
                  <a:tcPr marL="95911" marR="95911" marT="62342" marB="62342">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300"/>
                        </a:spcBef>
                        <a:spcAft>
                          <a:spcPts val="300"/>
                        </a:spcAft>
                        <a:buClrTx/>
                        <a:buSzTx/>
                        <a:buFontTx/>
                        <a:buNone/>
                        <a:tabLst/>
                        <a:defRPr/>
                      </a:pPr>
                      <a:endParaRPr lang="en-NZ" sz="1400" b="0" kern="1200" dirty="0">
                        <a:solidFill>
                          <a:schemeClr val="tx1"/>
                        </a:solidFill>
                        <a:latin typeface="+mn-lt"/>
                        <a:ea typeface="+mn-ea"/>
                        <a:cs typeface="+mn-cs"/>
                      </a:endParaRP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300"/>
                        </a:spcBef>
                        <a:spcAft>
                          <a:spcPts val="300"/>
                        </a:spcAft>
                        <a:buClrTx/>
                        <a:buSzTx/>
                        <a:buFontTx/>
                        <a:buNone/>
                        <a:tabLst/>
                        <a:defRPr/>
                      </a:pPr>
                      <a:endParaRPr lang="en-NZ" sz="1400" b="0" kern="1200" dirty="0">
                        <a:solidFill>
                          <a:schemeClr val="tx1"/>
                        </a:solidFill>
                        <a:latin typeface="+mn-lt"/>
                        <a:ea typeface="+mn-ea"/>
                        <a:cs typeface="+mn-cs"/>
                      </a:endParaRP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708721989"/>
                  </a:ext>
                </a:extLst>
              </a:tr>
              <a:tr h="368299">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180000" algn="l" defTabSz="457189" rtl="0" eaLnBrk="1" latinLnBrk="0" hangingPunct="1">
                        <a:spcBef>
                          <a:spcPts val="300"/>
                        </a:spcBef>
                        <a:spcAft>
                          <a:spcPts val="300"/>
                        </a:spcAft>
                      </a:pPr>
                      <a:r>
                        <a:rPr lang="en-NZ" sz="1400" b="0" kern="1200" dirty="0">
                          <a:solidFill>
                            <a:schemeClr val="tx1"/>
                          </a:solidFill>
                          <a:latin typeface="+mn-lt"/>
                          <a:ea typeface="+mn-ea"/>
                          <a:cs typeface="+mn-cs"/>
                        </a:rPr>
                        <a:t>Genotyping</a:t>
                      </a:r>
                    </a:p>
                  </a:txBody>
                  <a:tcPr marL="95911" marR="95911" marT="62342" marB="62342">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13 (92.9)</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ctr" defTabSz="457189" rtl="0" eaLnBrk="1" latinLnBrk="0" hangingPunct="1">
                        <a:spcBef>
                          <a:spcPts val="300"/>
                        </a:spcBef>
                        <a:spcAft>
                          <a:spcPts val="300"/>
                        </a:spcAft>
                      </a:pPr>
                      <a:r>
                        <a:rPr lang="en-NZ" sz="1400" b="0" kern="1200" dirty="0">
                          <a:solidFill>
                            <a:schemeClr val="tx1"/>
                          </a:solidFill>
                          <a:latin typeface="+mn-lt"/>
                          <a:ea typeface="+mn-ea"/>
                          <a:cs typeface="+mn-cs"/>
                        </a:rPr>
                        <a:t>19 (95.0)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75564943"/>
                  </a:ext>
                </a:extLst>
              </a:tr>
              <a:tr h="368299">
                <a:tc>
                  <a:txBody>
                    <a:bodyPr/>
                    <a:lstStyle/>
                    <a:p>
                      <a:pPr marL="180000" marR="0" lvl="0" indent="0" algn="l" defTabSz="457189" rtl="0" eaLnBrk="1" fontAlgn="auto" latinLnBrk="0" hangingPunct="1">
                        <a:lnSpc>
                          <a:spcPct val="100000"/>
                        </a:lnSpc>
                        <a:spcBef>
                          <a:spcPts val="300"/>
                        </a:spcBef>
                        <a:spcAft>
                          <a:spcPts val="300"/>
                        </a:spcAft>
                        <a:buClrTx/>
                        <a:buSzTx/>
                        <a:buFontTx/>
                        <a:buNone/>
                        <a:tabLst/>
                        <a:defRPr/>
                      </a:pPr>
                      <a:r>
                        <a:rPr lang="en-NZ" sz="1400" b="0" i="0" u="none" strike="noStrike" kern="1200" baseline="0" dirty="0">
                          <a:solidFill>
                            <a:schemeClr val="tx1"/>
                          </a:solidFill>
                          <a:latin typeface="+mn-lt"/>
                          <a:ea typeface="+mn-ea"/>
                          <a:cs typeface="+mn-cs"/>
                        </a:rPr>
                        <a:t>Clinical diagnosis</a:t>
                      </a:r>
                    </a:p>
                  </a:txBody>
                  <a:tcPr marL="95911" marR="95911" marT="62342" marB="62342">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1 (7.1)</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1 (5.0)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91230756"/>
                  </a:ext>
                </a:extLst>
              </a:tr>
              <a:tr h="368299">
                <a:tc>
                  <a:txBody>
                    <a:body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GB" sz="1400" b="0" i="0" u="none" strike="noStrike" kern="1200" baseline="0" dirty="0">
                          <a:solidFill>
                            <a:schemeClr val="tx1"/>
                          </a:solidFill>
                          <a:latin typeface="+mn-lt"/>
                          <a:ea typeface="+mn-ea"/>
                          <a:cs typeface="+mn-cs"/>
                        </a:rPr>
                        <a:t>Mean LDL-C ± SD, mmol/L (mg/dL)</a:t>
                      </a:r>
                      <a:r>
                        <a:rPr lang="en-GB" sz="1400" b="0" i="0" u="none" strike="noStrike" kern="1200" baseline="30000" dirty="0">
                          <a:solidFill>
                            <a:schemeClr val="tx1"/>
                          </a:solidFill>
                          <a:latin typeface="+mn-lt"/>
                          <a:ea typeface="+mn-ea"/>
                          <a:cs typeface="+mn-cs"/>
                        </a:rPr>
                        <a:t>*</a:t>
                      </a:r>
                    </a:p>
                  </a:txBody>
                  <a:tcPr marL="95911" marR="95911" marT="62342" marB="62342">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6.8</a:t>
                      </a:r>
                      <a:r>
                        <a:rPr kumimoji="0" lang="en-NZ" sz="1400" b="0" i="0" u="none" strike="noStrike" kern="1200" cap="none" spc="0" normalizeH="0" baseline="0" noProof="0" dirty="0">
                          <a:ln>
                            <a:noFill/>
                          </a:ln>
                          <a:solidFill>
                            <a:schemeClr val="tx1"/>
                          </a:solidFill>
                          <a:effectLst/>
                          <a:uLnTx/>
                          <a:uFillTx/>
                          <a:latin typeface="+mn-lt"/>
                          <a:ea typeface="+mn-ea"/>
                          <a:cs typeface="+mn-cs"/>
                        </a:rPr>
                        <a:t> ± 2.4</a:t>
                      </a:r>
                      <a:r>
                        <a:rPr lang="en-NZ" sz="1400" b="0" kern="1200" dirty="0">
                          <a:solidFill>
                            <a:schemeClr val="tx1"/>
                          </a:solidFill>
                          <a:latin typeface="+mn-lt"/>
                          <a:ea typeface="+mn-ea"/>
                          <a:cs typeface="+mn-cs"/>
                        </a:rPr>
                        <a:t> (263.7 ± 91.0)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7.8 ± 3.9 (301.9 ± 149.1)</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19470580"/>
                  </a:ext>
                </a:extLst>
              </a:tr>
            </a:tbl>
          </a:graphicData>
        </a:graphic>
      </p:graphicFrame>
      <p:sp>
        <p:nvSpPr>
          <p:cNvPr id="6" name="TextBox 5">
            <a:extLst>
              <a:ext uri="{FF2B5EF4-FFF2-40B4-BE49-F238E27FC236}">
                <a16:creationId xmlns:a16="http://schemas.microsoft.com/office/drawing/2014/main" id="{EDD869EC-B88E-F8B9-39B8-8A93DE8F38BD}"/>
              </a:ext>
            </a:extLst>
          </p:cNvPr>
          <p:cNvSpPr txBox="1"/>
          <p:nvPr/>
        </p:nvSpPr>
        <p:spPr>
          <a:xfrm flipH="1">
            <a:off x="332373" y="5622970"/>
            <a:ext cx="10828375" cy="833178"/>
          </a:xfrm>
          <a:prstGeom prst="rect">
            <a:avLst/>
          </a:prstGeom>
          <a:noFill/>
        </p:spPr>
        <p:txBody>
          <a:bodyPr wrap="square" lIns="90000" tIns="46800" rIns="90000" bIns="46800" rtlCol="0" anchor="b" anchorCtr="0">
            <a:spAutoFit/>
          </a:bodyPr>
          <a:lstStyle/>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LDL-C was calculated using the </a:t>
            </a:r>
            <a:r>
              <a:rPr kumimoji="0" lang="en-GB"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Friedewald</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formula</a:t>
            </a:r>
          </a:p>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HoFH</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homozygous familial hypercholesterolaemia; LDL-C, low-density lipoprotein cholesterol; SD, standard deviation</a:t>
            </a:r>
          </a:p>
          <a:p>
            <a:pPr marL="0" marR="0" lvl="0" indent="0" algn="l" defTabSz="91355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a:ea typeface="+mn-ea"/>
                <a:cs typeface="+mn-cs"/>
              </a:rPr>
              <a:t>1.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Wiegman A </a:t>
            </a:r>
            <a:r>
              <a:rPr kumimoji="0" lang="fr-FR"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Circulation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2024;149:343–53; 2. Wiegman A </a:t>
            </a:r>
            <a:r>
              <a:rPr kumimoji="0" lang="fr-FR"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Circulation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2024;149:343–53 (</a:t>
            </a:r>
            <a:r>
              <a:rPr kumimoji="0" lang="fr-FR"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supplementary</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fr-FR"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material</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3. </a:t>
            </a:r>
            <a:r>
              <a:rPr kumimoji="0" lang="en-US" sz="1200" b="0" i="0" u="none" strike="noStrike" kern="1200" cap="none" spc="0" normalizeH="0" baseline="0" noProof="0" dirty="0">
                <a:ln>
                  <a:noFill/>
                </a:ln>
                <a:solidFill>
                  <a:srgbClr val="323232"/>
                </a:solidFill>
                <a:effectLst/>
                <a:uLnTx/>
                <a:uFillTx/>
                <a:latin typeface="Calibri" panose="020F0502020204030204"/>
                <a:ea typeface="+mn-ea"/>
                <a:cs typeface="+mn-cs"/>
              </a:rPr>
              <a:t>Unpublished data – academic in confidence – do not copy or distribute</a:t>
            </a:r>
            <a:endPar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endParaRPr>
          </a:p>
        </p:txBody>
      </p:sp>
      <p:sp>
        <p:nvSpPr>
          <p:cNvPr id="7" name="Slide Number Placeholder 4">
            <a:extLst>
              <a:ext uri="{FF2B5EF4-FFF2-40B4-BE49-F238E27FC236}">
                <a16:creationId xmlns:a16="http://schemas.microsoft.com/office/drawing/2014/main" id="{18BA0997-1E71-89C4-B0DA-4A6B58508D1B}"/>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53</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4463455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1F649D-EFC2-515F-6BC2-4E9114503AD5}"/>
            </a:ext>
          </a:extLst>
        </p:cNvPr>
        <p:cNvGrpSpPr/>
        <p:nvPr/>
      </p:nvGrpSpPr>
      <p:grpSpPr>
        <a:xfrm>
          <a:off x="0" y="0"/>
          <a:ext cx="0" cy="0"/>
          <a:chOff x="0" y="0"/>
          <a:chExt cx="0" cy="0"/>
        </a:xfrm>
      </p:grpSpPr>
      <p:sp>
        <p:nvSpPr>
          <p:cNvPr id="52" name="Title 51">
            <a:extLst>
              <a:ext uri="{FF2B5EF4-FFF2-40B4-BE49-F238E27FC236}">
                <a16:creationId xmlns:a16="http://schemas.microsoft.com/office/drawing/2014/main" id="{5934A515-3ED0-E535-B458-F8A8412CE067}"/>
              </a:ext>
            </a:extLst>
          </p:cNvPr>
          <p:cNvSpPr>
            <a:spLocks noGrp="1"/>
          </p:cNvSpPr>
          <p:nvPr>
            <p:ph type="title"/>
          </p:nvPr>
        </p:nvSpPr>
        <p:spPr/>
        <p:txBody>
          <a:bodyPr/>
          <a:lstStyle/>
          <a:p>
            <a:r>
              <a:rPr lang="en-GB" dirty="0"/>
              <a:t>Study 17100 Parts B and C: Patient baseline clinical </a:t>
            </a:r>
            <a:br>
              <a:rPr lang="en-GB" dirty="0"/>
            </a:br>
            <a:r>
              <a:rPr lang="en-GB" dirty="0"/>
              <a:t>characteristics – LLTs</a:t>
            </a:r>
          </a:p>
        </p:txBody>
      </p:sp>
      <p:sp>
        <p:nvSpPr>
          <p:cNvPr id="3" name="Footer Placeholder 3">
            <a:extLst>
              <a:ext uri="{FF2B5EF4-FFF2-40B4-BE49-F238E27FC236}">
                <a16:creationId xmlns:a16="http://schemas.microsoft.com/office/drawing/2014/main" id="{55DAB5DD-692C-C567-F2DD-CFFFB2E7B250}"/>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2" name="Table 2">
            <a:extLst>
              <a:ext uri="{FF2B5EF4-FFF2-40B4-BE49-F238E27FC236}">
                <a16:creationId xmlns:a16="http://schemas.microsoft.com/office/drawing/2014/main" id="{4C349D3B-BCA6-A7EB-928C-07A3DCC9172E}"/>
              </a:ext>
            </a:extLst>
          </p:cNvPr>
          <p:cNvGraphicFramePr>
            <a:graphicFrameLocks/>
          </p:cNvGraphicFramePr>
          <p:nvPr>
            <p:extLst>
              <p:ext uri="{D42A27DB-BD31-4B8C-83A1-F6EECF244321}">
                <p14:modId xmlns:p14="http://schemas.microsoft.com/office/powerpoint/2010/main" val="3652385489"/>
              </p:ext>
            </p:extLst>
          </p:nvPr>
        </p:nvGraphicFramePr>
        <p:xfrm>
          <a:off x="696000" y="1267683"/>
          <a:ext cx="10800000" cy="3257595"/>
        </p:xfrm>
        <a:graphic>
          <a:graphicData uri="http://schemas.openxmlformats.org/drawingml/2006/table">
            <a:tbl>
              <a:tblPr firstRow="1" bandRow="1"/>
              <a:tblGrid>
                <a:gridCol w="4320000">
                  <a:extLst>
                    <a:ext uri="{9D8B030D-6E8A-4147-A177-3AD203B41FA5}">
                      <a16:colId xmlns:a16="http://schemas.microsoft.com/office/drawing/2014/main" val="3077249758"/>
                    </a:ext>
                  </a:extLst>
                </a:gridCol>
                <a:gridCol w="3240000">
                  <a:extLst>
                    <a:ext uri="{9D8B030D-6E8A-4147-A177-3AD203B41FA5}">
                      <a16:colId xmlns:a16="http://schemas.microsoft.com/office/drawing/2014/main" val="2511417623"/>
                    </a:ext>
                  </a:extLst>
                </a:gridCol>
                <a:gridCol w="3240000">
                  <a:extLst>
                    <a:ext uri="{9D8B030D-6E8A-4147-A177-3AD203B41FA5}">
                      <a16:colId xmlns:a16="http://schemas.microsoft.com/office/drawing/2014/main" val="4270852537"/>
                    </a:ext>
                  </a:extLst>
                </a:gridCol>
              </a:tblGrid>
              <a:tr h="679051">
                <a:tc>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pPr marL="0" algn="l" defTabSz="457189" rtl="0" eaLnBrk="1" latinLnBrk="0" hangingPunct="1">
                        <a:spcBef>
                          <a:spcPts val="300"/>
                        </a:spcBef>
                        <a:spcAft>
                          <a:spcPts val="300"/>
                        </a:spcAft>
                      </a:pPr>
                      <a:r>
                        <a:rPr lang="en-NZ" sz="1600" b="1" kern="1200" baseline="0" dirty="0">
                          <a:solidFill>
                            <a:srgbClr val="000000"/>
                          </a:solidFill>
                          <a:latin typeface="+mn-lt"/>
                          <a:ea typeface="+mn-ea"/>
                          <a:cs typeface="+mn-cs"/>
                        </a:rPr>
                        <a:t>Characteristic</a:t>
                      </a:r>
                    </a:p>
                  </a:txBody>
                  <a:tcPr marL="95911" marR="95911" marT="95911" marB="9591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pPr marL="0" algn="ctr" defTabSz="457189" rtl="0" eaLnBrk="1" latinLnBrk="0" hangingPunct="1">
                        <a:spcBef>
                          <a:spcPts val="0"/>
                        </a:spcBef>
                        <a:spcAft>
                          <a:spcPts val="0"/>
                        </a:spcAft>
                      </a:pPr>
                      <a:r>
                        <a:rPr lang="en-NZ" sz="1600" b="1" kern="1200" baseline="0" dirty="0">
                          <a:solidFill>
                            <a:srgbClr val="000000"/>
                          </a:solidFill>
                          <a:latin typeface="+mn-lt"/>
                          <a:ea typeface="+mn-ea"/>
                          <a:cs typeface="+mn-cs"/>
                        </a:rPr>
                        <a:t>Part B (aged 5–11 years)</a:t>
                      </a:r>
                    </a:p>
                    <a:p>
                      <a:pPr marL="0" algn="ctr" defTabSz="457189" rtl="0" eaLnBrk="1" latinLnBrk="0" hangingPunct="1">
                        <a:spcBef>
                          <a:spcPts val="0"/>
                        </a:spcBef>
                        <a:spcAft>
                          <a:spcPts val="0"/>
                        </a:spcAft>
                      </a:pPr>
                      <a:r>
                        <a:rPr lang="en-NZ" sz="1600" b="1" kern="1200" baseline="0" dirty="0">
                          <a:solidFill>
                            <a:srgbClr val="000000"/>
                          </a:solidFill>
                          <a:latin typeface="+mn-lt"/>
                          <a:ea typeface="+mn-ea"/>
                          <a:cs typeface="+mn-cs"/>
                        </a:rPr>
                        <a:t>(N=14)</a:t>
                      </a:r>
                      <a:r>
                        <a:rPr lang="en-NZ" sz="1600" b="1" kern="1200" baseline="30000" dirty="0">
                          <a:solidFill>
                            <a:srgbClr val="000000"/>
                          </a:solidFill>
                          <a:latin typeface="+mn-lt"/>
                          <a:ea typeface="+mn-ea"/>
                          <a:cs typeface="+mn-cs"/>
                        </a:rPr>
                        <a:t>1</a:t>
                      </a:r>
                    </a:p>
                  </a:txBody>
                  <a:tcPr marL="95911" marR="95911" marT="95911" marB="9591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3554" rtl="0" eaLnBrk="1" latinLnBrk="0" hangingPunct="1">
                        <a:defRPr sz="1798" b="1" kern="1200">
                          <a:solidFill>
                            <a:schemeClr val="lt1"/>
                          </a:solidFill>
                          <a:latin typeface="Century Gothic"/>
                        </a:defRPr>
                      </a:lvl1pPr>
                      <a:lvl2pPr marL="456777" algn="l" defTabSz="913554" rtl="0" eaLnBrk="1" latinLnBrk="0" hangingPunct="1">
                        <a:defRPr sz="1798" b="1" kern="1200">
                          <a:solidFill>
                            <a:schemeClr val="lt1"/>
                          </a:solidFill>
                          <a:latin typeface="Century Gothic"/>
                        </a:defRPr>
                      </a:lvl2pPr>
                      <a:lvl3pPr marL="913554" algn="l" defTabSz="913554" rtl="0" eaLnBrk="1" latinLnBrk="0" hangingPunct="1">
                        <a:defRPr sz="1798" b="1" kern="1200">
                          <a:solidFill>
                            <a:schemeClr val="lt1"/>
                          </a:solidFill>
                          <a:latin typeface="Century Gothic"/>
                        </a:defRPr>
                      </a:lvl3pPr>
                      <a:lvl4pPr marL="1370331" algn="l" defTabSz="913554" rtl="0" eaLnBrk="1" latinLnBrk="0" hangingPunct="1">
                        <a:defRPr sz="1798" b="1" kern="1200">
                          <a:solidFill>
                            <a:schemeClr val="lt1"/>
                          </a:solidFill>
                          <a:latin typeface="Century Gothic"/>
                        </a:defRPr>
                      </a:lvl4pPr>
                      <a:lvl5pPr marL="1827108" algn="l" defTabSz="913554" rtl="0" eaLnBrk="1" latinLnBrk="0" hangingPunct="1">
                        <a:defRPr sz="1798" b="1" kern="1200">
                          <a:solidFill>
                            <a:schemeClr val="lt1"/>
                          </a:solidFill>
                          <a:latin typeface="Century Gothic"/>
                        </a:defRPr>
                      </a:lvl5pPr>
                      <a:lvl6pPr marL="2283885" algn="l" defTabSz="913554" rtl="0" eaLnBrk="1" latinLnBrk="0" hangingPunct="1">
                        <a:defRPr sz="1798" b="1" kern="1200">
                          <a:solidFill>
                            <a:schemeClr val="lt1"/>
                          </a:solidFill>
                          <a:latin typeface="Century Gothic"/>
                        </a:defRPr>
                      </a:lvl6pPr>
                      <a:lvl7pPr marL="2740663" algn="l" defTabSz="913554" rtl="0" eaLnBrk="1" latinLnBrk="0" hangingPunct="1">
                        <a:defRPr sz="1798" b="1" kern="1200">
                          <a:solidFill>
                            <a:schemeClr val="lt1"/>
                          </a:solidFill>
                          <a:latin typeface="Century Gothic"/>
                        </a:defRPr>
                      </a:lvl7pPr>
                      <a:lvl8pPr marL="3197440" algn="l" defTabSz="913554" rtl="0" eaLnBrk="1" latinLnBrk="0" hangingPunct="1">
                        <a:defRPr sz="1798" b="1" kern="1200">
                          <a:solidFill>
                            <a:schemeClr val="lt1"/>
                          </a:solidFill>
                          <a:latin typeface="Century Gothic"/>
                        </a:defRPr>
                      </a:lvl8pPr>
                      <a:lvl9pPr marL="3654217" algn="l" defTabSz="913554" rtl="0" eaLnBrk="1" latinLnBrk="0" hangingPunct="1">
                        <a:defRPr sz="1798" b="1" kern="1200">
                          <a:solidFill>
                            <a:schemeClr val="lt1"/>
                          </a:solidFill>
                          <a:latin typeface="Century Gothic"/>
                        </a:defRPr>
                      </a:lvl9pPr>
                    </a:lstStyle>
                    <a:p>
                      <a:pPr marL="0" algn="ctr" defTabSz="457189" rtl="0" eaLnBrk="1" latinLnBrk="0" hangingPunct="1">
                        <a:spcBef>
                          <a:spcPts val="0"/>
                        </a:spcBef>
                        <a:spcAft>
                          <a:spcPts val="0"/>
                        </a:spcAft>
                      </a:pPr>
                      <a:r>
                        <a:rPr lang="en-NZ" sz="1600" b="1" kern="1200" baseline="0" dirty="0">
                          <a:solidFill>
                            <a:srgbClr val="000000"/>
                          </a:solidFill>
                          <a:latin typeface="+mn-lt"/>
                          <a:ea typeface="+mn-ea"/>
                          <a:cs typeface="+mn-cs"/>
                        </a:rPr>
                        <a:t>Part C (aged 5–11 years)</a:t>
                      </a:r>
                    </a:p>
                    <a:p>
                      <a:pPr marL="0" algn="ctr" defTabSz="457189" rtl="0" eaLnBrk="1" latinLnBrk="0" hangingPunct="1">
                        <a:spcBef>
                          <a:spcPts val="0"/>
                        </a:spcBef>
                        <a:spcAft>
                          <a:spcPts val="0"/>
                        </a:spcAft>
                      </a:pPr>
                      <a:r>
                        <a:rPr lang="en-NZ" sz="1600" b="1" kern="1200" baseline="0" dirty="0">
                          <a:solidFill>
                            <a:srgbClr val="000000"/>
                          </a:solidFill>
                          <a:latin typeface="+mn-lt"/>
                          <a:ea typeface="+mn-ea"/>
                          <a:cs typeface="+mn-cs"/>
                        </a:rPr>
                        <a:t>(N=20)</a:t>
                      </a:r>
                      <a:r>
                        <a:rPr lang="en-NZ" sz="1600" b="1" kern="1200" baseline="30000" dirty="0">
                          <a:solidFill>
                            <a:srgbClr val="000000"/>
                          </a:solidFill>
                          <a:latin typeface="+mn-lt"/>
                          <a:ea typeface="+mn-ea"/>
                          <a:cs typeface="+mn-cs"/>
                        </a:rPr>
                        <a:t>2</a:t>
                      </a:r>
                    </a:p>
                  </a:txBody>
                  <a:tcPr marL="95911" marR="95911" marT="95911" marB="9591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6074451"/>
                  </a:ext>
                </a:extLst>
              </a:tr>
              <a:tr h="368299">
                <a:tc gridSpan="3">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l" defTabSz="457189" rtl="0" eaLnBrk="1" fontAlgn="auto" latinLnBrk="0" hangingPunct="1">
                        <a:lnSpc>
                          <a:spcPct val="100000"/>
                        </a:lnSpc>
                        <a:spcBef>
                          <a:spcPts val="300"/>
                        </a:spcBef>
                        <a:spcAft>
                          <a:spcPts val="300"/>
                        </a:spcAft>
                        <a:buClrTx/>
                        <a:buSzTx/>
                        <a:buFontTx/>
                        <a:buNone/>
                        <a:tabLst/>
                        <a:defRPr/>
                      </a:pPr>
                      <a:r>
                        <a:rPr lang="en-NZ" sz="1400" b="0" i="0" u="none" strike="noStrike" kern="1200" baseline="0" dirty="0">
                          <a:solidFill>
                            <a:schemeClr val="tx1"/>
                          </a:solidFill>
                          <a:latin typeface="+mn-lt"/>
                          <a:ea typeface="+mn-ea"/>
                          <a:cs typeface="+mn-cs"/>
                        </a:rPr>
                        <a:t>Baseline LLT, n (%)</a:t>
                      </a:r>
                    </a:p>
                  </a:txBody>
                  <a:tcPr marL="95911" marR="95911" marT="62342" marB="62342"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algn="ctr" defTabSz="457189" rtl="0" eaLnBrk="1" latinLnBrk="0" hangingPunct="1">
                        <a:spcBef>
                          <a:spcPts val="300"/>
                        </a:spcBef>
                        <a:spcAft>
                          <a:spcPts val="300"/>
                        </a:spcAft>
                      </a:pPr>
                      <a:endParaRPr lang="en-NZ" sz="1400" b="0" kern="1200" dirty="0">
                        <a:solidFill>
                          <a:schemeClr val="tx1"/>
                        </a:solidFill>
                        <a:latin typeface="+mn-lt"/>
                        <a:ea typeface="+mn-ea"/>
                        <a:cs typeface="+mn-cs"/>
                      </a:endParaRP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lvl1pPr marL="0" algn="l" defTabSz="913554" rtl="0" eaLnBrk="1" latinLnBrk="0" hangingPunct="1">
                        <a:defRPr sz="1798" kern="1200">
                          <a:solidFill>
                            <a:schemeClr val="dk1"/>
                          </a:solidFill>
                          <a:latin typeface="Century Gothic"/>
                        </a:defRPr>
                      </a:lvl1pPr>
                      <a:lvl2pPr marL="456777" algn="l" defTabSz="913554" rtl="0" eaLnBrk="1" latinLnBrk="0" hangingPunct="1">
                        <a:defRPr sz="1798" kern="1200">
                          <a:solidFill>
                            <a:schemeClr val="dk1"/>
                          </a:solidFill>
                          <a:latin typeface="Century Gothic"/>
                        </a:defRPr>
                      </a:lvl2pPr>
                      <a:lvl3pPr marL="913554" algn="l" defTabSz="913554" rtl="0" eaLnBrk="1" latinLnBrk="0" hangingPunct="1">
                        <a:defRPr sz="1798" kern="1200">
                          <a:solidFill>
                            <a:schemeClr val="dk1"/>
                          </a:solidFill>
                          <a:latin typeface="Century Gothic"/>
                        </a:defRPr>
                      </a:lvl3pPr>
                      <a:lvl4pPr marL="1370331" algn="l" defTabSz="913554" rtl="0" eaLnBrk="1" latinLnBrk="0" hangingPunct="1">
                        <a:defRPr sz="1798" kern="1200">
                          <a:solidFill>
                            <a:schemeClr val="dk1"/>
                          </a:solidFill>
                          <a:latin typeface="Century Gothic"/>
                        </a:defRPr>
                      </a:lvl4pPr>
                      <a:lvl5pPr marL="1827108" algn="l" defTabSz="913554" rtl="0" eaLnBrk="1" latinLnBrk="0" hangingPunct="1">
                        <a:defRPr sz="1798" kern="1200">
                          <a:solidFill>
                            <a:schemeClr val="dk1"/>
                          </a:solidFill>
                          <a:latin typeface="Century Gothic"/>
                        </a:defRPr>
                      </a:lvl5pPr>
                      <a:lvl6pPr marL="2283885" algn="l" defTabSz="913554" rtl="0" eaLnBrk="1" latinLnBrk="0" hangingPunct="1">
                        <a:defRPr sz="1798" kern="1200">
                          <a:solidFill>
                            <a:schemeClr val="dk1"/>
                          </a:solidFill>
                          <a:latin typeface="Century Gothic"/>
                        </a:defRPr>
                      </a:lvl6pPr>
                      <a:lvl7pPr marL="2740663" algn="l" defTabSz="913554" rtl="0" eaLnBrk="1" latinLnBrk="0" hangingPunct="1">
                        <a:defRPr sz="1798" kern="1200">
                          <a:solidFill>
                            <a:schemeClr val="dk1"/>
                          </a:solidFill>
                          <a:latin typeface="Century Gothic"/>
                        </a:defRPr>
                      </a:lvl7pPr>
                      <a:lvl8pPr marL="3197440" algn="l" defTabSz="913554" rtl="0" eaLnBrk="1" latinLnBrk="0" hangingPunct="1">
                        <a:defRPr sz="1798" kern="1200">
                          <a:solidFill>
                            <a:schemeClr val="dk1"/>
                          </a:solidFill>
                          <a:latin typeface="Century Gothic"/>
                        </a:defRPr>
                      </a:lvl8pPr>
                      <a:lvl9pPr marL="3654217" algn="l" defTabSz="913554" rtl="0" eaLnBrk="1" latinLnBrk="0" hangingPunct="1">
                        <a:defRPr sz="1798" kern="1200">
                          <a:solidFill>
                            <a:schemeClr val="dk1"/>
                          </a:solidFill>
                          <a:latin typeface="Century Gothic"/>
                        </a:defRPr>
                      </a:lvl9pPr>
                    </a:lstStyle>
                    <a:p>
                      <a:pPr marL="0" marR="0" lvl="0" indent="0" algn="ctr" defTabSz="457189" rtl="0" eaLnBrk="1" fontAlgn="auto" latinLnBrk="0" hangingPunct="1">
                        <a:lnSpc>
                          <a:spcPct val="100000"/>
                        </a:lnSpc>
                        <a:spcBef>
                          <a:spcPts val="300"/>
                        </a:spcBef>
                        <a:spcAft>
                          <a:spcPts val="300"/>
                        </a:spcAft>
                        <a:buClrTx/>
                        <a:buSzTx/>
                        <a:buFontTx/>
                        <a:buNone/>
                        <a:tabLst/>
                        <a:defRPr/>
                      </a:pPr>
                      <a:endParaRPr lang="en-NZ" sz="1400" b="0" kern="1200" dirty="0">
                        <a:solidFill>
                          <a:schemeClr val="tx1"/>
                        </a:solidFill>
                        <a:latin typeface="+mn-lt"/>
                        <a:ea typeface="+mn-ea"/>
                        <a:cs typeface="+mn-cs"/>
                      </a:endParaRP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solidFill>
                        <a:schemeClr val="accent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708721989"/>
                  </a:ext>
                </a:extLst>
              </a:tr>
              <a:tr h="368299">
                <a:tc>
                  <a:txBody>
                    <a:bodyPr/>
                    <a:lstStyle/>
                    <a:p>
                      <a:pPr marL="180000" marR="0" lvl="0" indent="0" algn="l" defTabSz="457189" rtl="0" eaLnBrk="1" fontAlgn="auto" latinLnBrk="0" hangingPunct="1">
                        <a:lnSpc>
                          <a:spcPct val="100000"/>
                        </a:lnSpc>
                        <a:spcBef>
                          <a:spcPts val="300"/>
                        </a:spcBef>
                        <a:spcAft>
                          <a:spcPts val="300"/>
                        </a:spcAft>
                        <a:buClrTx/>
                        <a:buSzTx/>
                        <a:buFontTx/>
                        <a:buNone/>
                        <a:tabLst/>
                        <a:defRPr/>
                      </a:pPr>
                      <a:r>
                        <a:rPr lang="en-NZ" sz="1400" b="0" i="0" u="none" strike="noStrike" kern="1200" baseline="0" dirty="0">
                          <a:solidFill>
                            <a:schemeClr val="tx1"/>
                          </a:solidFill>
                          <a:latin typeface="+mn-lt"/>
                          <a:ea typeface="+mn-ea"/>
                          <a:cs typeface="+mn-cs"/>
                        </a:rPr>
                        <a:t>Statin</a:t>
                      </a:r>
                    </a:p>
                  </a:txBody>
                  <a:tcPr marL="95911" marR="95911" marT="62342" marB="62342"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12 (85.7)</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18 (90.0)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04388858"/>
                  </a:ext>
                </a:extLst>
              </a:tr>
              <a:tr h="368299">
                <a:tc>
                  <a:txBody>
                    <a:bodyPr/>
                    <a:lstStyle/>
                    <a:p>
                      <a:pPr marL="180000" marR="0" lvl="0" indent="0" algn="l" defTabSz="457189" rtl="0" eaLnBrk="1" fontAlgn="auto" latinLnBrk="0" hangingPunct="1">
                        <a:lnSpc>
                          <a:spcPct val="100000"/>
                        </a:lnSpc>
                        <a:spcBef>
                          <a:spcPts val="300"/>
                        </a:spcBef>
                        <a:spcAft>
                          <a:spcPts val="300"/>
                        </a:spcAft>
                        <a:buClrTx/>
                        <a:buSzTx/>
                        <a:buFontTx/>
                        <a:buNone/>
                        <a:tabLst/>
                        <a:defRPr/>
                      </a:pPr>
                      <a:r>
                        <a:rPr lang="en-NZ" sz="1400" b="0" i="0" u="none" strike="noStrike" kern="1200" baseline="0" dirty="0">
                          <a:solidFill>
                            <a:schemeClr val="tx1"/>
                          </a:solidFill>
                          <a:latin typeface="+mn-lt"/>
                          <a:ea typeface="+mn-ea"/>
                          <a:cs typeface="+mn-cs"/>
                        </a:rPr>
                        <a:t>High-intensity statin</a:t>
                      </a:r>
                      <a:r>
                        <a:rPr lang="en-NZ" sz="1400" b="0" i="0" u="none" strike="noStrike" kern="1200" baseline="30000" dirty="0">
                          <a:solidFill>
                            <a:schemeClr val="tx1"/>
                          </a:solidFill>
                          <a:latin typeface="+mn-lt"/>
                          <a:ea typeface="+mn-ea"/>
                          <a:cs typeface="+mn-cs"/>
                        </a:rPr>
                        <a:t>*</a:t>
                      </a:r>
                    </a:p>
                  </a:txBody>
                  <a:tcPr marL="95911" marR="95911" marT="62342" marB="62342"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7 (50.0)</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10 (50.0)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30561263"/>
                  </a:ext>
                </a:extLst>
              </a:tr>
              <a:tr h="368299">
                <a:tc>
                  <a:txBody>
                    <a:bodyPr/>
                    <a:lstStyle/>
                    <a:p>
                      <a:pPr marL="180000" marR="0" lvl="0" indent="0" algn="l" defTabSz="457189" rtl="0" eaLnBrk="1" fontAlgn="auto" latinLnBrk="0" hangingPunct="1">
                        <a:lnSpc>
                          <a:spcPct val="100000"/>
                        </a:lnSpc>
                        <a:spcBef>
                          <a:spcPts val="300"/>
                        </a:spcBef>
                        <a:spcAft>
                          <a:spcPts val="300"/>
                        </a:spcAft>
                        <a:buClrTx/>
                        <a:buSzTx/>
                        <a:buFontTx/>
                        <a:buNone/>
                        <a:tabLst/>
                        <a:defRPr/>
                      </a:pPr>
                      <a:r>
                        <a:rPr lang="en-NZ" sz="1400" b="0" i="0" u="none" strike="noStrike" kern="1200" baseline="0" dirty="0">
                          <a:solidFill>
                            <a:schemeClr val="tx1"/>
                          </a:solidFill>
                          <a:latin typeface="+mn-lt"/>
                          <a:ea typeface="+mn-ea"/>
                          <a:cs typeface="+mn-cs"/>
                        </a:rPr>
                        <a:t>Ezetimibe</a:t>
                      </a:r>
                    </a:p>
                  </a:txBody>
                  <a:tcPr marL="95911" marR="95911" marT="62342" marB="62342"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13 (92.9)</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19.0 (95.0)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19044873"/>
                  </a:ext>
                </a:extLst>
              </a:tr>
              <a:tr h="368299">
                <a:tc>
                  <a:txBody>
                    <a:bodyPr/>
                    <a:lstStyle/>
                    <a:p>
                      <a:pPr marL="180000" marR="0" lvl="0" indent="0" algn="l" defTabSz="457189" rtl="0" eaLnBrk="1" fontAlgn="auto" latinLnBrk="0" hangingPunct="1">
                        <a:lnSpc>
                          <a:spcPct val="100000"/>
                        </a:lnSpc>
                        <a:spcBef>
                          <a:spcPts val="300"/>
                        </a:spcBef>
                        <a:spcAft>
                          <a:spcPts val="300"/>
                        </a:spcAft>
                        <a:buClrTx/>
                        <a:buSzTx/>
                        <a:buFontTx/>
                        <a:buNone/>
                        <a:tabLst/>
                        <a:defRPr/>
                      </a:pPr>
                      <a:r>
                        <a:rPr lang="en-NZ" sz="1400" b="0" i="0" u="none" strike="noStrike" kern="1200" baseline="0" dirty="0">
                          <a:solidFill>
                            <a:schemeClr val="tx1"/>
                          </a:solidFill>
                          <a:latin typeface="+mn-lt"/>
                          <a:ea typeface="+mn-ea"/>
                          <a:cs typeface="+mn-cs"/>
                        </a:rPr>
                        <a:t>PCSK9 inhibitor</a:t>
                      </a:r>
                      <a:r>
                        <a:rPr lang="en-NZ" sz="1400" b="0" i="0" u="none" strike="noStrike" kern="1200" baseline="30000" dirty="0">
                          <a:solidFill>
                            <a:schemeClr val="tx1"/>
                          </a:solidFill>
                          <a:latin typeface="+mn-lt"/>
                          <a:ea typeface="+mn-ea"/>
                          <a:cs typeface="+mn-cs"/>
                        </a:rPr>
                        <a:t>†</a:t>
                      </a:r>
                    </a:p>
                  </a:txBody>
                  <a:tcPr marL="95911" marR="95911" marT="62342" marB="62342"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0</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56876958"/>
                  </a:ext>
                </a:extLst>
              </a:tr>
              <a:tr h="368299">
                <a:tc>
                  <a:txBody>
                    <a:bodyPr/>
                    <a:lstStyle/>
                    <a:p>
                      <a:pPr marL="180000" marR="0" lvl="0" indent="0" algn="l" defTabSz="457189" rtl="0" eaLnBrk="1" fontAlgn="auto" latinLnBrk="0" hangingPunct="1">
                        <a:lnSpc>
                          <a:spcPct val="100000"/>
                        </a:lnSpc>
                        <a:spcBef>
                          <a:spcPts val="300"/>
                        </a:spcBef>
                        <a:spcAft>
                          <a:spcPts val="300"/>
                        </a:spcAft>
                        <a:buClrTx/>
                        <a:buSzTx/>
                        <a:buFontTx/>
                        <a:buNone/>
                        <a:tabLst/>
                        <a:defRPr/>
                      </a:pPr>
                      <a:r>
                        <a:rPr lang="en-NZ" sz="1400" b="0" i="0" u="none" strike="noStrike" kern="1200" baseline="0" dirty="0" err="1">
                          <a:solidFill>
                            <a:schemeClr val="tx1"/>
                          </a:solidFill>
                          <a:latin typeface="+mn-lt"/>
                          <a:ea typeface="+mn-ea"/>
                          <a:cs typeface="+mn-cs"/>
                        </a:rPr>
                        <a:t>Lomitapide</a:t>
                      </a:r>
                      <a:endParaRPr lang="en-NZ" sz="1400" b="0" i="0" u="none" strike="noStrike" kern="1200" baseline="0" dirty="0">
                        <a:solidFill>
                          <a:schemeClr val="tx1"/>
                        </a:solidFill>
                        <a:latin typeface="+mn-lt"/>
                        <a:ea typeface="+mn-ea"/>
                        <a:cs typeface="+mn-cs"/>
                      </a:endParaRPr>
                    </a:p>
                  </a:txBody>
                  <a:tcPr marL="95911" marR="95911" marT="62342" marB="62342"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2 (14.3)</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2 (10.0)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2130406"/>
                  </a:ext>
                </a:extLst>
              </a:tr>
              <a:tr h="368299">
                <a:tc>
                  <a:txBody>
                    <a:bodyPr/>
                    <a:lstStyle/>
                    <a:p>
                      <a:pPr marL="180000" marR="0" lvl="0" indent="0" algn="l" defTabSz="457189" rtl="0" eaLnBrk="1" fontAlgn="auto" latinLnBrk="0" hangingPunct="1">
                        <a:lnSpc>
                          <a:spcPct val="100000"/>
                        </a:lnSpc>
                        <a:spcBef>
                          <a:spcPts val="300"/>
                        </a:spcBef>
                        <a:spcAft>
                          <a:spcPts val="300"/>
                        </a:spcAft>
                        <a:buClrTx/>
                        <a:buSzTx/>
                        <a:buFontTx/>
                        <a:buNone/>
                        <a:tabLst/>
                        <a:defRPr/>
                      </a:pPr>
                      <a:r>
                        <a:rPr lang="en-NZ" sz="1400" b="0" i="0" u="none" strike="noStrike" kern="1200" baseline="0" dirty="0">
                          <a:solidFill>
                            <a:schemeClr val="tx1"/>
                          </a:solidFill>
                          <a:latin typeface="+mn-lt"/>
                          <a:ea typeface="+mn-ea"/>
                          <a:cs typeface="+mn-cs"/>
                        </a:rPr>
                        <a:t>Lipoprotein apheresis</a:t>
                      </a:r>
                    </a:p>
                  </a:txBody>
                  <a:tcPr marL="95911" marR="95911" marT="62342" marB="62342" anchor="ctr">
                    <a:lnL w="1270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7 (50.0)</a:t>
                      </a:r>
                    </a:p>
                  </a:txBody>
                  <a:tcPr marL="72000" marR="72000" marT="46800" marB="46800">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189" rtl="0" eaLnBrk="1" fontAlgn="auto" latinLnBrk="0" hangingPunct="1">
                        <a:lnSpc>
                          <a:spcPct val="100000"/>
                        </a:lnSpc>
                        <a:spcBef>
                          <a:spcPts val="300"/>
                        </a:spcBef>
                        <a:spcAft>
                          <a:spcPts val="300"/>
                        </a:spcAft>
                        <a:buClrTx/>
                        <a:buSzTx/>
                        <a:buFontTx/>
                        <a:buNone/>
                        <a:tabLst/>
                        <a:defRPr/>
                      </a:pPr>
                      <a:r>
                        <a:rPr lang="en-NZ" sz="1400" b="0" kern="1200" dirty="0">
                          <a:solidFill>
                            <a:schemeClr val="tx1"/>
                          </a:solidFill>
                          <a:latin typeface="+mn-lt"/>
                          <a:ea typeface="+mn-ea"/>
                          <a:cs typeface="+mn-cs"/>
                        </a:rPr>
                        <a:t>12 (60.0)</a:t>
                      </a:r>
                    </a:p>
                  </a:txBody>
                  <a:tcPr marL="95911" marR="95911" marT="62342" marB="62342">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89112769"/>
                  </a:ext>
                </a:extLst>
              </a:tr>
            </a:tbl>
          </a:graphicData>
        </a:graphic>
      </p:graphicFrame>
      <p:sp>
        <p:nvSpPr>
          <p:cNvPr id="6" name="TextBox 5">
            <a:extLst>
              <a:ext uri="{FF2B5EF4-FFF2-40B4-BE49-F238E27FC236}">
                <a16:creationId xmlns:a16="http://schemas.microsoft.com/office/drawing/2014/main" id="{C3042AB2-D150-A7A9-F9AD-047D9B47C5D0}"/>
              </a:ext>
            </a:extLst>
          </p:cNvPr>
          <p:cNvSpPr txBox="1"/>
          <p:nvPr/>
        </p:nvSpPr>
        <p:spPr>
          <a:xfrm flipH="1">
            <a:off x="332373" y="5807636"/>
            <a:ext cx="10385570" cy="648512"/>
          </a:xfrm>
          <a:prstGeom prst="rect">
            <a:avLst/>
          </a:prstGeom>
          <a:noFill/>
        </p:spPr>
        <p:txBody>
          <a:bodyPr wrap="square" lIns="90000" tIns="46800" rIns="90000" bIns="46800" rtlCol="0" anchor="b" anchorCtr="0">
            <a:spAutoFit/>
          </a:bodyPr>
          <a:lstStyle/>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High-intensity statin corresponds to atorvastatin 40 or 80 mg daily or rosuvastatin 20–40 mg daily; </a:t>
            </a: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Alirocumab or </a:t>
            </a:r>
            <a:r>
              <a:rPr kumimoji="0" lang="en-GB"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evolocumab</a:t>
            </a:r>
            <a:br>
              <a:rPr lang="en-GB" sz="1200" dirty="0">
                <a:solidFill>
                  <a:srgbClr val="323232"/>
                </a:solidFill>
                <a:latin typeface="Calibri" panose="020F0502020204030204" pitchFamily="34" charset="0"/>
                <a:ea typeface="Calibri" panose="020F0502020204030204" pitchFamily="34" charset="0"/>
                <a:cs typeface="Calibri" panose="020F0502020204030204" pitchFamily="34" charset="0"/>
              </a:rPr>
            </a:b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LLT, lipid-lowering therapy; PCSK9, proprotein convertase subtilisin/kexin type 9</a:t>
            </a:r>
          </a:p>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1.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Wiegman A </a:t>
            </a:r>
            <a:r>
              <a:rPr kumimoji="0" lang="fr-FR"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Circulation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2024;149:343–53; 2. U</a:t>
            </a:r>
            <a:r>
              <a:rPr kumimoji="0" lang="en-US" sz="1200" b="0" i="0" u="none" strike="noStrike" kern="1200" cap="none" spc="0" normalizeH="0" baseline="0" noProof="0" dirty="0" err="1">
                <a:ln>
                  <a:noFill/>
                </a:ln>
                <a:solidFill>
                  <a:srgbClr val="323232"/>
                </a:solidFill>
                <a:effectLst/>
                <a:uLnTx/>
                <a:uFillTx/>
                <a:latin typeface="Calibri" panose="020F0502020204030204"/>
                <a:ea typeface="+mn-ea"/>
                <a:cs typeface="+mn-cs"/>
              </a:rPr>
              <a:t>npublished</a:t>
            </a:r>
            <a:r>
              <a:rPr kumimoji="0" lang="en-US" sz="1200" b="0" i="0" u="none" strike="noStrike" kern="1200" cap="none" spc="0" normalizeH="0" baseline="0" noProof="0" dirty="0">
                <a:ln>
                  <a:noFill/>
                </a:ln>
                <a:solidFill>
                  <a:srgbClr val="323232"/>
                </a:solidFill>
                <a:effectLst/>
                <a:uLnTx/>
                <a:uFillTx/>
                <a:latin typeface="Calibri" panose="020F0502020204030204"/>
                <a:ea typeface="+mn-ea"/>
                <a:cs typeface="+mn-cs"/>
              </a:rPr>
              <a:t> data – academic in confidence – do not copy or distribute</a:t>
            </a:r>
            <a:endPar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endParaRPr>
          </a:p>
        </p:txBody>
      </p:sp>
      <p:sp>
        <p:nvSpPr>
          <p:cNvPr id="4" name="Slide Number Placeholder 4">
            <a:extLst>
              <a:ext uri="{FF2B5EF4-FFF2-40B4-BE49-F238E27FC236}">
                <a16:creationId xmlns:a16="http://schemas.microsoft.com/office/drawing/2014/main" id="{E78BEA17-DE5F-4CD9-F88C-06D12BFFF9F8}"/>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54</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162121254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EF8406-7F8A-A17A-2AFD-5F172D7612FA}"/>
              </a:ext>
            </a:extLst>
          </p:cNvPr>
          <p:cNvSpPr>
            <a:spLocks noGrp="1"/>
          </p:cNvSpPr>
          <p:nvPr>
            <p:ph type="title"/>
          </p:nvPr>
        </p:nvSpPr>
        <p:spPr/>
        <p:txBody>
          <a:bodyPr/>
          <a:lstStyle/>
          <a:p>
            <a:r>
              <a:rPr lang="en-GB" dirty="0"/>
              <a:t>Study 17100 Part B: Primary efficacy endpoint – percentage change in LDL-C from baseline to Week 24</a:t>
            </a:r>
            <a:r>
              <a:rPr lang="en-GB" baseline="30000" dirty="0"/>
              <a:t>*</a:t>
            </a:r>
          </a:p>
        </p:txBody>
      </p:sp>
      <p:sp>
        <p:nvSpPr>
          <p:cNvPr id="4" name="Text Placeholder 3">
            <a:extLst>
              <a:ext uri="{FF2B5EF4-FFF2-40B4-BE49-F238E27FC236}">
                <a16:creationId xmlns:a16="http://schemas.microsoft.com/office/drawing/2014/main" id="{C6FB4F2D-7F6E-0B46-0ACB-DCB63F0C9DA0}"/>
              </a:ext>
            </a:extLst>
          </p:cNvPr>
          <p:cNvSpPr>
            <a:spLocks noGrp="1"/>
          </p:cNvSpPr>
          <p:nvPr>
            <p:ph type="body" sz="quarter" idx="13"/>
          </p:nvPr>
        </p:nvSpPr>
        <p:spPr>
          <a:xfrm>
            <a:off x="429683" y="4823057"/>
            <a:ext cx="11341100" cy="1431619"/>
          </a:xfrm>
        </p:spPr>
        <p:txBody>
          <a:bodyPr/>
          <a:lstStyle/>
          <a:p>
            <a:pPr lvl="0">
              <a:spcBef>
                <a:spcPts val="1200"/>
              </a:spcBef>
              <a:defRPr/>
            </a:pPr>
            <a:r>
              <a:rPr lang="en-GB" sz="1600" dirty="0">
                <a:solidFill>
                  <a:srgbClr val="000000"/>
                </a:solidFill>
              </a:rPr>
              <a:t>M</a:t>
            </a:r>
            <a:r>
              <a:rPr kumimoji="0" lang="en-GB" sz="1600" b="0" i="0" u="none" strike="noStrike" kern="1200" cap="none" spc="0" normalizeH="0" baseline="0" noProof="0" dirty="0" err="1">
                <a:ln>
                  <a:noFill/>
                </a:ln>
                <a:solidFill>
                  <a:srgbClr val="000000"/>
                </a:solidFill>
                <a:effectLst/>
                <a:uLnTx/>
                <a:uFillTx/>
                <a:latin typeface="Calibri Light" panose="020F0302020204030204" pitchFamily="34" charset="0"/>
                <a:ea typeface="+mn-ea"/>
                <a:cs typeface="Calibri Light" panose="020F0302020204030204" pitchFamily="34" charset="0"/>
              </a:rPr>
              <a:t>ean</a:t>
            </a: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(SE) LDL-C at baseline </a:t>
            </a:r>
            <a:r>
              <a:rPr lang="en-GB" sz="1600" dirty="0">
                <a:solidFill>
                  <a:srgbClr val="000000"/>
                </a:solidFill>
              </a:rPr>
              <a:t>was 6.8 mmol/L </a:t>
            </a: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(0.63) [</a:t>
            </a:r>
            <a:r>
              <a:rPr lang="en-GB" sz="1600" dirty="0">
                <a:solidFill>
                  <a:srgbClr val="000000"/>
                </a:solidFill>
              </a:rPr>
              <a:t>263.7 mg/dL (24.3)]; </a:t>
            </a: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mean LDL-C reductions from baseline were consistent </a:t>
            </a:r>
            <a:b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b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from Week 1 to Week 24 </a:t>
            </a:r>
          </a:p>
          <a:p>
            <a:pPr lvl="0">
              <a:spcBef>
                <a:spcPts val="1200"/>
              </a:spcBef>
              <a:defRPr/>
            </a:pP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A mean (SE) absolute reduction of </a:t>
            </a:r>
            <a:r>
              <a:rPr lang="en-GB" sz="1600" dirty="0">
                <a:solidFill>
                  <a:srgbClr val="000000"/>
                </a:solidFill>
              </a:rPr>
              <a:t>−3.42 mmol/L </a:t>
            </a: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(0.78) [−</a:t>
            </a:r>
            <a:r>
              <a:rPr lang="en-GB" sz="1600" dirty="0">
                <a:solidFill>
                  <a:srgbClr val="000000"/>
                </a:solidFill>
              </a:rPr>
              <a:t>131.9 mg/dL (30.0)] </a:t>
            </a:r>
            <a:r>
              <a:rPr kumimoji="0" lang="en-GB" sz="1600"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in LDL-C was seen from baseline to Week 24</a:t>
            </a:r>
            <a:endParaRPr lang="en-GB" sz="1600" dirty="0"/>
          </a:p>
        </p:txBody>
      </p:sp>
      <p:sp>
        <p:nvSpPr>
          <p:cNvPr id="3" name="Footer Placeholder 3">
            <a:extLst>
              <a:ext uri="{FF2B5EF4-FFF2-40B4-BE49-F238E27FC236}">
                <a16:creationId xmlns:a16="http://schemas.microsoft.com/office/drawing/2014/main" id="{A766B13F-49E4-9207-8CC6-F0D40C81C051}"/>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7" name="TextBox 6">
            <a:extLst>
              <a:ext uri="{FF2B5EF4-FFF2-40B4-BE49-F238E27FC236}">
                <a16:creationId xmlns:a16="http://schemas.microsoft.com/office/drawing/2014/main" id="{09E04E77-4102-1722-B328-BB0C5ED49CCB}"/>
              </a:ext>
            </a:extLst>
          </p:cNvPr>
          <p:cNvSpPr txBox="1"/>
          <p:nvPr/>
        </p:nvSpPr>
        <p:spPr>
          <a:xfrm>
            <a:off x="9399871" y="2086036"/>
            <a:ext cx="2500570" cy="120032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Primary endpoint: </a:t>
            </a:r>
            <a:br>
              <a:rPr kumimoji="0" lang="en-GB" sz="1800" b="1"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br>
            <a:r>
              <a:rPr kumimoji="0" lang="en-GB" sz="18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mean (SE) percentage change in LDL-C was −48.3% (10.4)</a:t>
            </a:r>
          </a:p>
        </p:txBody>
      </p:sp>
      <p:sp>
        <p:nvSpPr>
          <p:cNvPr id="9" name="Freeform: Shape 8">
            <a:extLst>
              <a:ext uri="{FF2B5EF4-FFF2-40B4-BE49-F238E27FC236}">
                <a16:creationId xmlns:a16="http://schemas.microsoft.com/office/drawing/2014/main" id="{82A08155-9034-77FF-F3F9-039E66511655}"/>
              </a:ext>
            </a:extLst>
          </p:cNvPr>
          <p:cNvSpPr/>
          <p:nvPr/>
        </p:nvSpPr>
        <p:spPr>
          <a:xfrm>
            <a:off x="3616517" y="1471036"/>
            <a:ext cx="5335517" cy="2265345"/>
          </a:xfrm>
          <a:custGeom>
            <a:avLst/>
            <a:gdLst>
              <a:gd name="connsiteX0" fmla="*/ 4825311 w 4825310"/>
              <a:gd name="connsiteY0" fmla="*/ 2048722 h 2048722"/>
              <a:gd name="connsiteX1" fmla="*/ 56702 w 4825310"/>
              <a:gd name="connsiteY1" fmla="*/ 2048722 h 2048722"/>
              <a:gd name="connsiteX2" fmla="*/ 56702 w 4825310"/>
              <a:gd name="connsiteY2" fmla="*/ 0 h 2048722"/>
              <a:gd name="connsiteX3" fmla="*/ 0 w 4825310"/>
              <a:gd name="connsiteY3" fmla="*/ 0 h 2048722"/>
            </a:gdLst>
            <a:ahLst/>
            <a:cxnLst>
              <a:cxn ang="0">
                <a:pos x="connsiteX0" y="connsiteY0"/>
              </a:cxn>
              <a:cxn ang="0">
                <a:pos x="connsiteX1" y="connsiteY1"/>
              </a:cxn>
              <a:cxn ang="0">
                <a:pos x="connsiteX2" y="connsiteY2"/>
              </a:cxn>
              <a:cxn ang="0">
                <a:pos x="connsiteX3" y="connsiteY3"/>
              </a:cxn>
            </a:cxnLst>
            <a:rect l="l" t="t" r="r" b="b"/>
            <a:pathLst>
              <a:path w="4825310" h="2048722">
                <a:moveTo>
                  <a:pt x="4825311" y="2048722"/>
                </a:moveTo>
                <a:lnTo>
                  <a:pt x="56702" y="2048722"/>
                </a:lnTo>
                <a:lnTo>
                  <a:pt x="56702" y="0"/>
                </a:lnTo>
                <a:lnTo>
                  <a:pt x="0"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0" name="Freeform: Shape 9">
            <a:extLst>
              <a:ext uri="{FF2B5EF4-FFF2-40B4-BE49-F238E27FC236}">
                <a16:creationId xmlns:a16="http://schemas.microsoft.com/office/drawing/2014/main" id="{33094D0C-9C08-1D3B-A3CB-817D19B24CD7}"/>
              </a:ext>
            </a:extLst>
          </p:cNvPr>
          <p:cNvSpPr/>
          <p:nvPr/>
        </p:nvSpPr>
        <p:spPr>
          <a:xfrm>
            <a:off x="3616517" y="1705475"/>
            <a:ext cx="62696" cy="14216"/>
          </a:xfrm>
          <a:custGeom>
            <a:avLst/>
            <a:gdLst>
              <a:gd name="connsiteX0" fmla="*/ 0 w 56701"/>
              <a:gd name="connsiteY0" fmla="*/ 0 h 12857"/>
              <a:gd name="connsiteX1" fmla="*/ 56702 w 56701"/>
              <a:gd name="connsiteY1" fmla="*/ 0 h 12857"/>
            </a:gdLst>
            <a:ahLst/>
            <a:cxnLst>
              <a:cxn ang="0">
                <a:pos x="connsiteX0" y="connsiteY0"/>
              </a:cxn>
              <a:cxn ang="0">
                <a:pos x="connsiteX1" y="connsiteY1"/>
              </a:cxn>
            </a:cxnLst>
            <a:rect l="l" t="t" r="r" b="b"/>
            <a:pathLst>
              <a:path w="56701" h="12857">
                <a:moveTo>
                  <a:pt x="0" y="0"/>
                </a:moveTo>
                <a:lnTo>
                  <a:pt x="56702"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 name="Freeform: Shape 10">
            <a:extLst>
              <a:ext uri="{FF2B5EF4-FFF2-40B4-BE49-F238E27FC236}">
                <a16:creationId xmlns:a16="http://schemas.microsoft.com/office/drawing/2014/main" id="{62F07941-F0D8-A944-FE2C-E92847A5EC9B}"/>
              </a:ext>
            </a:extLst>
          </p:cNvPr>
          <p:cNvSpPr/>
          <p:nvPr/>
        </p:nvSpPr>
        <p:spPr>
          <a:xfrm>
            <a:off x="3616517" y="1923280"/>
            <a:ext cx="62696" cy="14216"/>
          </a:xfrm>
          <a:custGeom>
            <a:avLst/>
            <a:gdLst>
              <a:gd name="connsiteX0" fmla="*/ 0 w 56701"/>
              <a:gd name="connsiteY0" fmla="*/ 0 h 12857"/>
              <a:gd name="connsiteX1" fmla="*/ 56702 w 56701"/>
              <a:gd name="connsiteY1" fmla="*/ 0 h 12857"/>
            </a:gdLst>
            <a:ahLst/>
            <a:cxnLst>
              <a:cxn ang="0">
                <a:pos x="connsiteX0" y="connsiteY0"/>
              </a:cxn>
              <a:cxn ang="0">
                <a:pos x="connsiteX1" y="connsiteY1"/>
              </a:cxn>
            </a:cxnLst>
            <a:rect l="l" t="t" r="r" b="b"/>
            <a:pathLst>
              <a:path w="56701" h="12857">
                <a:moveTo>
                  <a:pt x="0" y="0"/>
                </a:moveTo>
                <a:lnTo>
                  <a:pt x="56702"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2" name="Freeform: Shape 11">
            <a:extLst>
              <a:ext uri="{FF2B5EF4-FFF2-40B4-BE49-F238E27FC236}">
                <a16:creationId xmlns:a16="http://schemas.microsoft.com/office/drawing/2014/main" id="{AF099BC7-A866-E4F1-857B-23AFD79D2D32}"/>
              </a:ext>
            </a:extLst>
          </p:cNvPr>
          <p:cNvSpPr/>
          <p:nvPr/>
        </p:nvSpPr>
        <p:spPr>
          <a:xfrm>
            <a:off x="3616517" y="2149900"/>
            <a:ext cx="62696" cy="14216"/>
          </a:xfrm>
          <a:custGeom>
            <a:avLst/>
            <a:gdLst>
              <a:gd name="connsiteX0" fmla="*/ 0 w 56701"/>
              <a:gd name="connsiteY0" fmla="*/ 0 h 12857"/>
              <a:gd name="connsiteX1" fmla="*/ 56702 w 56701"/>
              <a:gd name="connsiteY1" fmla="*/ 0 h 12857"/>
            </a:gdLst>
            <a:ahLst/>
            <a:cxnLst>
              <a:cxn ang="0">
                <a:pos x="connsiteX0" y="connsiteY0"/>
              </a:cxn>
              <a:cxn ang="0">
                <a:pos x="connsiteX1" y="connsiteY1"/>
              </a:cxn>
            </a:cxnLst>
            <a:rect l="l" t="t" r="r" b="b"/>
            <a:pathLst>
              <a:path w="56701" h="12857">
                <a:moveTo>
                  <a:pt x="0" y="0"/>
                </a:moveTo>
                <a:lnTo>
                  <a:pt x="56702"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3" name="Freeform: Shape 12">
            <a:extLst>
              <a:ext uri="{FF2B5EF4-FFF2-40B4-BE49-F238E27FC236}">
                <a16:creationId xmlns:a16="http://schemas.microsoft.com/office/drawing/2014/main" id="{7353E22A-6D08-70EC-A2E9-18F08DE11D74}"/>
              </a:ext>
            </a:extLst>
          </p:cNvPr>
          <p:cNvSpPr/>
          <p:nvPr/>
        </p:nvSpPr>
        <p:spPr>
          <a:xfrm>
            <a:off x="3616517" y="2369838"/>
            <a:ext cx="62696" cy="14216"/>
          </a:xfrm>
          <a:custGeom>
            <a:avLst/>
            <a:gdLst>
              <a:gd name="connsiteX0" fmla="*/ 0 w 56701"/>
              <a:gd name="connsiteY0" fmla="*/ 0 h 12857"/>
              <a:gd name="connsiteX1" fmla="*/ 56702 w 56701"/>
              <a:gd name="connsiteY1" fmla="*/ 0 h 12857"/>
            </a:gdLst>
            <a:ahLst/>
            <a:cxnLst>
              <a:cxn ang="0">
                <a:pos x="connsiteX0" y="connsiteY0"/>
              </a:cxn>
              <a:cxn ang="0">
                <a:pos x="connsiteX1" y="connsiteY1"/>
              </a:cxn>
            </a:cxnLst>
            <a:rect l="l" t="t" r="r" b="b"/>
            <a:pathLst>
              <a:path w="56701" h="12857">
                <a:moveTo>
                  <a:pt x="0" y="0"/>
                </a:moveTo>
                <a:lnTo>
                  <a:pt x="56702"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4" name="Freeform: Shape 13">
            <a:extLst>
              <a:ext uri="{FF2B5EF4-FFF2-40B4-BE49-F238E27FC236}">
                <a16:creationId xmlns:a16="http://schemas.microsoft.com/office/drawing/2014/main" id="{1972C0C7-BB9D-D29E-DE51-D787E8E89420}"/>
              </a:ext>
            </a:extLst>
          </p:cNvPr>
          <p:cNvSpPr/>
          <p:nvPr/>
        </p:nvSpPr>
        <p:spPr>
          <a:xfrm>
            <a:off x="3616517" y="2603708"/>
            <a:ext cx="62696" cy="14216"/>
          </a:xfrm>
          <a:custGeom>
            <a:avLst/>
            <a:gdLst>
              <a:gd name="connsiteX0" fmla="*/ 0 w 56701"/>
              <a:gd name="connsiteY0" fmla="*/ 0 h 12857"/>
              <a:gd name="connsiteX1" fmla="*/ 56702 w 56701"/>
              <a:gd name="connsiteY1" fmla="*/ 0 h 12857"/>
            </a:gdLst>
            <a:ahLst/>
            <a:cxnLst>
              <a:cxn ang="0">
                <a:pos x="connsiteX0" y="connsiteY0"/>
              </a:cxn>
              <a:cxn ang="0">
                <a:pos x="connsiteX1" y="connsiteY1"/>
              </a:cxn>
            </a:cxnLst>
            <a:rect l="l" t="t" r="r" b="b"/>
            <a:pathLst>
              <a:path w="56701" h="12857">
                <a:moveTo>
                  <a:pt x="0" y="0"/>
                </a:moveTo>
                <a:lnTo>
                  <a:pt x="56702"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5" name="Freeform: Shape 14">
            <a:extLst>
              <a:ext uri="{FF2B5EF4-FFF2-40B4-BE49-F238E27FC236}">
                <a16:creationId xmlns:a16="http://schemas.microsoft.com/office/drawing/2014/main" id="{274E4127-5C44-C44E-1C73-9596110E12AA}"/>
              </a:ext>
            </a:extLst>
          </p:cNvPr>
          <p:cNvSpPr/>
          <p:nvPr/>
        </p:nvSpPr>
        <p:spPr>
          <a:xfrm>
            <a:off x="3616517" y="2816395"/>
            <a:ext cx="62696" cy="14216"/>
          </a:xfrm>
          <a:custGeom>
            <a:avLst/>
            <a:gdLst>
              <a:gd name="connsiteX0" fmla="*/ 0 w 56701"/>
              <a:gd name="connsiteY0" fmla="*/ 0 h 12857"/>
              <a:gd name="connsiteX1" fmla="*/ 56702 w 56701"/>
              <a:gd name="connsiteY1" fmla="*/ 0 h 12857"/>
            </a:gdLst>
            <a:ahLst/>
            <a:cxnLst>
              <a:cxn ang="0">
                <a:pos x="connsiteX0" y="connsiteY0"/>
              </a:cxn>
              <a:cxn ang="0">
                <a:pos x="connsiteX1" y="connsiteY1"/>
              </a:cxn>
            </a:cxnLst>
            <a:rect l="l" t="t" r="r" b="b"/>
            <a:pathLst>
              <a:path w="56701" h="12857">
                <a:moveTo>
                  <a:pt x="0" y="0"/>
                </a:moveTo>
                <a:lnTo>
                  <a:pt x="56702"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7701C396-D60F-9C03-882D-89A983177397}"/>
              </a:ext>
            </a:extLst>
          </p:cNvPr>
          <p:cNvSpPr/>
          <p:nvPr/>
        </p:nvSpPr>
        <p:spPr>
          <a:xfrm>
            <a:off x="3616517" y="3051971"/>
            <a:ext cx="62696" cy="14216"/>
          </a:xfrm>
          <a:custGeom>
            <a:avLst/>
            <a:gdLst>
              <a:gd name="connsiteX0" fmla="*/ 0 w 56701"/>
              <a:gd name="connsiteY0" fmla="*/ 0 h 12857"/>
              <a:gd name="connsiteX1" fmla="*/ 56702 w 56701"/>
              <a:gd name="connsiteY1" fmla="*/ 0 h 12857"/>
            </a:gdLst>
            <a:ahLst/>
            <a:cxnLst>
              <a:cxn ang="0">
                <a:pos x="connsiteX0" y="connsiteY0"/>
              </a:cxn>
              <a:cxn ang="0">
                <a:pos x="connsiteX1" y="connsiteY1"/>
              </a:cxn>
            </a:cxnLst>
            <a:rect l="l" t="t" r="r" b="b"/>
            <a:pathLst>
              <a:path w="56701" h="12857">
                <a:moveTo>
                  <a:pt x="0" y="0"/>
                </a:moveTo>
                <a:lnTo>
                  <a:pt x="56702"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7" name="Freeform: Shape 16">
            <a:extLst>
              <a:ext uri="{FF2B5EF4-FFF2-40B4-BE49-F238E27FC236}">
                <a16:creationId xmlns:a16="http://schemas.microsoft.com/office/drawing/2014/main" id="{88BDF76C-2819-4BF3-D082-88772688D45E}"/>
              </a:ext>
            </a:extLst>
          </p:cNvPr>
          <p:cNvSpPr/>
          <p:nvPr/>
        </p:nvSpPr>
        <p:spPr>
          <a:xfrm>
            <a:off x="3616517" y="3269777"/>
            <a:ext cx="62696" cy="14216"/>
          </a:xfrm>
          <a:custGeom>
            <a:avLst/>
            <a:gdLst>
              <a:gd name="connsiteX0" fmla="*/ 0 w 56701"/>
              <a:gd name="connsiteY0" fmla="*/ 0 h 12857"/>
              <a:gd name="connsiteX1" fmla="*/ 56702 w 56701"/>
              <a:gd name="connsiteY1" fmla="*/ 0 h 12857"/>
            </a:gdLst>
            <a:ahLst/>
            <a:cxnLst>
              <a:cxn ang="0">
                <a:pos x="connsiteX0" y="connsiteY0"/>
              </a:cxn>
              <a:cxn ang="0">
                <a:pos x="connsiteX1" y="connsiteY1"/>
              </a:cxn>
            </a:cxnLst>
            <a:rect l="l" t="t" r="r" b="b"/>
            <a:pathLst>
              <a:path w="56701" h="12857">
                <a:moveTo>
                  <a:pt x="0" y="0"/>
                </a:moveTo>
                <a:lnTo>
                  <a:pt x="56702"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3E70DD27-78C1-FC65-07BB-790D317B7149}"/>
              </a:ext>
            </a:extLst>
          </p:cNvPr>
          <p:cNvSpPr/>
          <p:nvPr/>
        </p:nvSpPr>
        <p:spPr>
          <a:xfrm>
            <a:off x="3616517" y="3500804"/>
            <a:ext cx="62696" cy="14216"/>
          </a:xfrm>
          <a:custGeom>
            <a:avLst/>
            <a:gdLst>
              <a:gd name="connsiteX0" fmla="*/ 0 w 56701"/>
              <a:gd name="connsiteY0" fmla="*/ 0 h 12857"/>
              <a:gd name="connsiteX1" fmla="*/ 56702 w 56701"/>
              <a:gd name="connsiteY1" fmla="*/ 0 h 12857"/>
            </a:gdLst>
            <a:ahLst/>
            <a:cxnLst>
              <a:cxn ang="0">
                <a:pos x="connsiteX0" y="connsiteY0"/>
              </a:cxn>
              <a:cxn ang="0">
                <a:pos x="connsiteX1" y="connsiteY1"/>
              </a:cxn>
            </a:cxnLst>
            <a:rect l="l" t="t" r="r" b="b"/>
            <a:pathLst>
              <a:path w="56701" h="12857">
                <a:moveTo>
                  <a:pt x="0" y="0"/>
                </a:moveTo>
                <a:lnTo>
                  <a:pt x="56702"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B5C9A36F-CD4D-EABC-17C4-BFD9523FE5F3}"/>
              </a:ext>
            </a:extLst>
          </p:cNvPr>
          <p:cNvSpPr/>
          <p:nvPr/>
        </p:nvSpPr>
        <p:spPr>
          <a:xfrm>
            <a:off x="3617654" y="3736381"/>
            <a:ext cx="62696" cy="14216"/>
          </a:xfrm>
          <a:custGeom>
            <a:avLst/>
            <a:gdLst>
              <a:gd name="connsiteX0" fmla="*/ 0 w 56701"/>
              <a:gd name="connsiteY0" fmla="*/ 0 h 12857"/>
              <a:gd name="connsiteX1" fmla="*/ 56702 w 56701"/>
              <a:gd name="connsiteY1" fmla="*/ 0 h 12857"/>
            </a:gdLst>
            <a:ahLst/>
            <a:cxnLst>
              <a:cxn ang="0">
                <a:pos x="connsiteX0" y="connsiteY0"/>
              </a:cxn>
              <a:cxn ang="0">
                <a:pos x="connsiteX1" y="connsiteY1"/>
              </a:cxn>
            </a:cxnLst>
            <a:rect l="l" t="t" r="r" b="b"/>
            <a:pathLst>
              <a:path w="56701" h="12857">
                <a:moveTo>
                  <a:pt x="0" y="0"/>
                </a:moveTo>
                <a:lnTo>
                  <a:pt x="56702"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6AA7555C-BEDB-619A-97B1-BBE3D65D3F72}"/>
              </a:ext>
            </a:extLst>
          </p:cNvPr>
          <p:cNvSpPr/>
          <p:nvPr/>
        </p:nvSpPr>
        <p:spPr>
          <a:xfrm>
            <a:off x="3782998" y="3736381"/>
            <a:ext cx="14216" cy="71795"/>
          </a:xfrm>
          <a:custGeom>
            <a:avLst/>
            <a:gdLst>
              <a:gd name="connsiteX0" fmla="*/ 0 w 12857"/>
              <a:gd name="connsiteY0" fmla="*/ 0 h 64930"/>
              <a:gd name="connsiteX1" fmla="*/ 0 w 12857"/>
              <a:gd name="connsiteY1" fmla="*/ 64931 h 64930"/>
            </a:gdLst>
            <a:ahLst/>
            <a:cxnLst>
              <a:cxn ang="0">
                <a:pos x="connsiteX0" y="connsiteY0"/>
              </a:cxn>
              <a:cxn ang="0">
                <a:pos x="connsiteX1" y="connsiteY1"/>
              </a:cxn>
            </a:cxnLst>
            <a:rect l="l" t="t" r="r" b="b"/>
            <a:pathLst>
              <a:path w="12857" h="64930">
                <a:moveTo>
                  <a:pt x="0" y="0"/>
                </a:moveTo>
                <a:lnTo>
                  <a:pt x="0" y="64931"/>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A6CAB351-0606-1D2E-902E-B31601957CD7}"/>
              </a:ext>
            </a:extLst>
          </p:cNvPr>
          <p:cNvSpPr/>
          <p:nvPr/>
        </p:nvSpPr>
        <p:spPr>
          <a:xfrm>
            <a:off x="3897587" y="3736381"/>
            <a:ext cx="14216" cy="71795"/>
          </a:xfrm>
          <a:custGeom>
            <a:avLst/>
            <a:gdLst>
              <a:gd name="connsiteX0" fmla="*/ 0 w 12857"/>
              <a:gd name="connsiteY0" fmla="*/ 0 h 64930"/>
              <a:gd name="connsiteX1" fmla="*/ 0 w 12857"/>
              <a:gd name="connsiteY1" fmla="*/ 64931 h 64930"/>
            </a:gdLst>
            <a:ahLst/>
            <a:cxnLst>
              <a:cxn ang="0">
                <a:pos x="connsiteX0" y="connsiteY0"/>
              </a:cxn>
              <a:cxn ang="0">
                <a:pos x="connsiteX1" y="connsiteY1"/>
              </a:cxn>
            </a:cxnLst>
            <a:rect l="l" t="t" r="r" b="b"/>
            <a:pathLst>
              <a:path w="12857" h="64930">
                <a:moveTo>
                  <a:pt x="0" y="0"/>
                </a:moveTo>
                <a:lnTo>
                  <a:pt x="0" y="64931"/>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5744D3A6-84CB-7EC1-31A3-0E9F496F528D}"/>
              </a:ext>
            </a:extLst>
          </p:cNvPr>
          <p:cNvSpPr/>
          <p:nvPr/>
        </p:nvSpPr>
        <p:spPr>
          <a:xfrm>
            <a:off x="4101745" y="3736381"/>
            <a:ext cx="14216" cy="71795"/>
          </a:xfrm>
          <a:custGeom>
            <a:avLst/>
            <a:gdLst>
              <a:gd name="connsiteX0" fmla="*/ 0 w 12857"/>
              <a:gd name="connsiteY0" fmla="*/ 0 h 64930"/>
              <a:gd name="connsiteX1" fmla="*/ 0 w 12857"/>
              <a:gd name="connsiteY1" fmla="*/ 64931 h 64930"/>
            </a:gdLst>
            <a:ahLst/>
            <a:cxnLst>
              <a:cxn ang="0">
                <a:pos x="connsiteX0" y="connsiteY0"/>
              </a:cxn>
              <a:cxn ang="0">
                <a:pos x="connsiteX1" y="connsiteY1"/>
              </a:cxn>
            </a:cxnLst>
            <a:rect l="l" t="t" r="r" b="b"/>
            <a:pathLst>
              <a:path w="12857" h="64930">
                <a:moveTo>
                  <a:pt x="0" y="0"/>
                </a:moveTo>
                <a:lnTo>
                  <a:pt x="0" y="64931"/>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081947EB-0ECC-D10A-182B-A56BA4FB1726}"/>
              </a:ext>
            </a:extLst>
          </p:cNvPr>
          <p:cNvSpPr/>
          <p:nvPr/>
        </p:nvSpPr>
        <p:spPr>
          <a:xfrm>
            <a:off x="4513470" y="3736381"/>
            <a:ext cx="14216" cy="71795"/>
          </a:xfrm>
          <a:custGeom>
            <a:avLst/>
            <a:gdLst>
              <a:gd name="connsiteX0" fmla="*/ 0 w 12857"/>
              <a:gd name="connsiteY0" fmla="*/ 0 h 64930"/>
              <a:gd name="connsiteX1" fmla="*/ 0 w 12857"/>
              <a:gd name="connsiteY1" fmla="*/ 64931 h 64930"/>
            </a:gdLst>
            <a:ahLst/>
            <a:cxnLst>
              <a:cxn ang="0">
                <a:pos x="connsiteX0" y="connsiteY0"/>
              </a:cxn>
              <a:cxn ang="0">
                <a:pos x="connsiteX1" y="connsiteY1"/>
              </a:cxn>
            </a:cxnLst>
            <a:rect l="l" t="t" r="r" b="b"/>
            <a:pathLst>
              <a:path w="12857" h="64930">
                <a:moveTo>
                  <a:pt x="0" y="0"/>
                </a:moveTo>
                <a:lnTo>
                  <a:pt x="0" y="64931"/>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780D4D11-6776-976E-D758-EC7CFC3D4970}"/>
              </a:ext>
            </a:extLst>
          </p:cNvPr>
          <p:cNvSpPr/>
          <p:nvPr/>
        </p:nvSpPr>
        <p:spPr>
          <a:xfrm>
            <a:off x="5369337" y="3736381"/>
            <a:ext cx="14216" cy="71795"/>
          </a:xfrm>
          <a:custGeom>
            <a:avLst/>
            <a:gdLst>
              <a:gd name="connsiteX0" fmla="*/ 0 w 12857"/>
              <a:gd name="connsiteY0" fmla="*/ 0 h 64930"/>
              <a:gd name="connsiteX1" fmla="*/ 0 w 12857"/>
              <a:gd name="connsiteY1" fmla="*/ 64931 h 64930"/>
            </a:gdLst>
            <a:ahLst/>
            <a:cxnLst>
              <a:cxn ang="0">
                <a:pos x="connsiteX0" y="connsiteY0"/>
              </a:cxn>
              <a:cxn ang="0">
                <a:pos x="connsiteX1" y="connsiteY1"/>
              </a:cxn>
            </a:cxnLst>
            <a:rect l="l" t="t" r="r" b="b"/>
            <a:pathLst>
              <a:path w="12857" h="64930">
                <a:moveTo>
                  <a:pt x="0" y="0"/>
                </a:moveTo>
                <a:lnTo>
                  <a:pt x="0" y="64931"/>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5" name="Freeform: Shape 24">
            <a:extLst>
              <a:ext uri="{FF2B5EF4-FFF2-40B4-BE49-F238E27FC236}">
                <a16:creationId xmlns:a16="http://schemas.microsoft.com/office/drawing/2014/main" id="{4DB42ADA-C60A-741A-6E1C-615681EAE103}"/>
              </a:ext>
            </a:extLst>
          </p:cNvPr>
          <p:cNvSpPr/>
          <p:nvPr/>
        </p:nvSpPr>
        <p:spPr>
          <a:xfrm>
            <a:off x="6247081" y="3736381"/>
            <a:ext cx="14216" cy="71795"/>
          </a:xfrm>
          <a:custGeom>
            <a:avLst/>
            <a:gdLst>
              <a:gd name="connsiteX0" fmla="*/ 0 w 12857"/>
              <a:gd name="connsiteY0" fmla="*/ 0 h 64930"/>
              <a:gd name="connsiteX1" fmla="*/ 0 w 12857"/>
              <a:gd name="connsiteY1" fmla="*/ 64931 h 64930"/>
            </a:gdLst>
            <a:ahLst/>
            <a:cxnLst>
              <a:cxn ang="0">
                <a:pos x="connsiteX0" y="connsiteY0"/>
              </a:cxn>
              <a:cxn ang="0">
                <a:pos x="connsiteX1" y="connsiteY1"/>
              </a:cxn>
            </a:cxnLst>
            <a:rect l="l" t="t" r="r" b="b"/>
            <a:pathLst>
              <a:path w="12857" h="64930">
                <a:moveTo>
                  <a:pt x="0" y="0"/>
                </a:moveTo>
                <a:lnTo>
                  <a:pt x="0" y="64931"/>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6" name="Freeform: Shape 25">
            <a:extLst>
              <a:ext uri="{FF2B5EF4-FFF2-40B4-BE49-F238E27FC236}">
                <a16:creationId xmlns:a16="http://schemas.microsoft.com/office/drawing/2014/main" id="{3509D11D-81FF-5DE9-139A-610539A10255}"/>
              </a:ext>
            </a:extLst>
          </p:cNvPr>
          <p:cNvSpPr/>
          <p:nvPr/>
        </p:nvSpPr>
        <p:spPr>
          <a:xfrm>
            <a:off x="7102396" y="3736381"/>
            <a:ext cx="14216" cy="71795"/>
          </a:xfrm>
          <a:custGeom>
            <a:avLst/>
            <a:gdLst>
              <a:gd name="connsiteX0" fmla="*/ 0 w 12857"/>
              <a:gd name="connsiteY0" fmla="*/ 0 h 64930"/>
              <a:gd name="connsiteX1" fmla="*/ 0 w 12857"/>
              <a:gd name="connsiteY1" fmla="*/ 64931 h 64930"/>
            </a:gdLst>
            <a:ahLst/>
            <a:cxnLst>
              <a:cxn ang="0">
                <a:pos x="connsiteX0" y="connsiteY0"/>
              </a:cxn>
              <a:cxn ang="0">
                <a:pos x="connsiteX1" y="connsiteY1"/>
              </a:cxn>
            </a:cxnLst>
            <a:rect l="l" t="t" r="r" b="b"/>
            <a:pathLst>
              <a:path w="12857" h="64930">
                <a:moveTo>
                  <a:pt x="0" y="0"/>
                </a:moveTo>
                <a:lnTo>
                  <a:pt x="0" y="64931"/>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7" name="Freeform: Shape 26">
            <a:extLst>
              <a:ext uri="{FF2B5EF4-FFF2-40B4-BE49-F238E27FC236}">
                <a16:creationId xmlns:a16="http://schemas.microsoft.com/office/drawing/2014/main" id="{BFDC0553-0DF3-D645-1F3C-1091F77F85DB}"/>
              </a:ext>
            </a:extLst>
          </p:cNvPr>
          <p:cNvSpPr/>
          <p:nvPr/>
        </p:nvSpPr>
        <p:spPr>
          <a:xfrm>
            <a:off x="7977138" y="3736381"/>
            <a:ext cx="14216" cy="71795"/>
          </a:xfrm>
          <a:custGeom>
            <a:avLst/>
            <a:gdLst>
              <a:gd name="connsiteX0" fmla="*/ 0 w 12857"/>
              <a:gd name="connsiteY0" fmla="*/ 0 h 64930"/>
              <a:gd name="connsiteX1" fmla="*/ 0 w 12857"/>
              <a:gd name="connsiteY1" fmla="*/ 64931 h 64930"/>
            </a:gdLst>
            <a:ahLst/>
            <a:cxnLst>
              <a:cxn ang="0">
                <a:pos x="connsiteX0" y="connsiteY0"/>
              </a:cxn>
              <a:cxn ang="0">
                <a:pos x="connsiteX1" y="connsiteY1"/>
              </a:cxn>
            </a:cxnLst>
            <a:rect l="l" t="t" r="r" b="b"/>
            <a:pathLst>
              <a:path w="12857" h="64930">
                <a:moveTo>
                  <a:pt x="0" y="0"/>
                </a:moveTo>
                <a:lnTo>
                  <a:pt x="0" y="64931"/>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8" name="Freeform: Shape 27">
            <a:extLst>
              <a:ext uri="{FF2B5EF4-FFF2-40B4-BE49-F238E27FC236}">
                <a16:creationId xmlns:a16="http://schemas.microsoft.com/office/drawing/2014/main" id="{3B23B378-C2DF-47C8-C440-0C8EAA2DAFAD}"/>
              </a:ext>
            </a:extLst>
          </p:cNvPr>
          <p:cNvSpPr/>
          <p:nvPr/>
        </p:nvSpPr>
        <p:spPr>
          <a:xfrm>
            <a:off x="8839151" y="3736381"/>
            <a:ext cx="14216" cy="71795"/>
          </a:xfrm>
          <a:custGeom>
            <a:avLst/>
            <a:gdLst>
              <a:gd name="connsiteX0" fmla="*/ 0 w 12857"/>
              <a:gd name="connsiteY0" fmla="*/ 0 h 64930"/>
              <a:gd name="connsiteX1" fmla="*/ 0 w 12857"/>
              <a:gd name="connsiteY1" fmla="*/ 64931 h 64930"/>
            </a:gdLst>
            <a:ahLst/>
            <a:cxnLst>
              <a:cxn ang="0">
                <a:pos x="connsiteX0" y="connsiteY0"/>
              </a:cxn>
              <a:cxn ang="0">
                <a:pos x="connsiteX1" y="connsiteY1"/>
              </a:cxn>
            </a:cxnLst>
            <a:rect l="l" t="t" r="r" b="b"/>
            <a:pathLst>
              <a:path w="12857" h="64930">
                <a:moveTo>
                  <a:pt x="0" y="0"/>
                </a:moveTo>
                <a:lnTo>
                  <a:pt x="0" y="64931"/>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9" name="Graphic 4">
            <a:extLst>
              <a:ext uri="{FF2B5EF4-FFF2-40B4-BE49-F238E27FC236}">
                <a16:creationId xmlns:a16="http://schemas.microsoft.com/office/drawing/2014/main" id="{D5D783A0-BD24-72C8-45FE-8D4A7B940D62}"/>
              </a:ext>
            </a:extLst>
          </p:cNvPr>
          <p:cNvGrpSpPr/>
          <p:nvPr/>
        </p:nvGrpSpPr>
        <p:grpSpPr>
          <a:xfrm>
            <a:off x="3735939" y="1435209"/>
            <a:ext cx="5126811" cy="2072135"/>
            <a:chOff x="3981752" y="2062742"/>
            <a:chExt cx="4636561" cy="1873988"/>
          </a:xfrm>
        </p:grpSpPr>
        <p:sp>
          <p:nvSpPr>
            <p:cNvPr id="30" name="Freeform: Shape 29">
              <a:extLst>
                <a:ext uri="{FF2B5EF4-FFF2-40B4-BE49-F238E27FC236}">
                  <a16:creationId xmlns:a16="http://schemas.microsoft.com/office/drawing/2014/main" id="{973D47D8-508C-1BAF-A778-FB303EC58B21}"/>
                </a:ext>
              </a:extLst>
            </p:cNvPr>
            <p:cNvSpPr/>
            <p:nvPr/>
          </p:nvSpPr>
          <p:spPr>
            <a:xfrm>
              <a:off x="4011324" y="2095143"/>
              <a:ext cx="4585646" cy="1809185"/>
            </a:xfrm>
            <a:custGeom>
              <a:avLst/>
              <a:gdLst>
                <a:gd name="connsiteX0" fmla="*/ 4585646 w 4585646"/>
                <a:gd name="connsiteY0" fmla="*/ 1647309 h 1809185"/>
                <a:gd name="connsiteX1" fmla="*/ 3811621 w 4585646"/>
                <a:gd name="connsiteY1" fmla="*/ 1809186 h 1809185"/>
                <a:gd name="connsiteX2" fmla="*/ 3014968 w 4585646"/>
                <a:gd name="connsiteY2" fmla="*/ 1598708 h 1809185"/>
                <a:gd name="connsiteX3" fmla="*/ 2234514 w 4585646"/>
                <a:gd name="connsiteY3" fmla="*/ 1744384 h 1809185"/>
                <a:gd name="connsiteX4" fmla="*/ 1470261 w 4585646"/>
                <a:gd name="connsiteY4" fmla="*/ 1673153 h 1809185"/>
                <a:gd name="connsiteX5" fmla="*/ 689808 w 4585646"/>
                <a:gd name="connsiteY5" fmla="*/ 1291027 h 1809185"/>
                <a:gd name="connsiteX6" fmla="*/ 301252 w 4585646"/>
                <a:gd name="connsiteY6" fmla="*/ 1508062 h 1809185"/>
                <a:gd name="connsiteX7" fmla="*/ 116618 w 4585646"/>
                <a:gd name="connsiteY7" fmla="*/ 1216839 h 1809185"/>
                <a:gd name="connsiteX8" fmla="*/ 0 w 4585646"/>
                <a:gd name="connsiteY8" fmla="*/ 0 h 180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85646" h="1809185">
                  <a:moveTo>
                    <a:pt x="4585646" y="1647309"/>
                  </a:moveTo>
                  <a:lnTo>
                    <a:pt x="3811621" y="1809186"/>
                  </a:lnTo>
                  <a:lnTo>
                    <a:pt x="3014968" y="1598708"/>
                  </a:lnTo>
                  <a:lnTo>
                    <a:pt x="2234514" y="1744384"/>
                  </a:lnTo>
                  <a:lnTo>
                    <a:pt x="1470261" y="1673153"/>
                  </a:lnTo>
                  <a:lnTo>
                    <a:pt x="689808" y="1291027"/>
                  </a:lnTo>
                  <a:lnTo>
                    <a:pt x="301252" y="1508062"/>
                  </a:lnTo>
                  <a:lnTo>
                    <a:pt x="116618" y="1216839"/>
                  </a:lnTo>
                  <a:lnTo>
                    <a:pt x="0" y="0"/>
                  </a:lnTo>
                </a:path>
              </a:pathLst>
            </a:custGeom>
            <a:no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 name="Freeform: Shape 30">
              <a:extLst>
                <a:ext uri="{FF2B5EF4-FFF2-40B4-BE49-F238E27FC236}">
                  <a16:creationId xmlns:a16="http://schemas.microsoft.com/office/drawing/2014/main" id="{54D2CAE5-5E46-879A-9772-EEC1B1E3C171}"/>
                </a:ext>
              </a:extLst>
            </p:cNvPr>
            <p:cNvSpPr/>
            <p:nvPr/>
          </p:nvSpPr>
          <p:spPr>
            <a:xfrm>
              <a:off x="3981752" y="2066213"/>
              <a:ext cx="64802" cy="64802"/>
            </a:xfrm>
            <a:custGeom>
              <a:avLst/>
              <a:gdLst>
                <a:gd name="connsiteX0" fmla="*/ 64802 w 64802"/>
                <a:gd name="connsiteY0" fmla="*/ 32401 h 64802"/>
                <a:gd name="connsiteX1" fmla="*/ 32401 w 64802"/>
                <a:gd name="connsiteY1" fmla="*/ 64802 h 64802"/>
                <a:gd name="connsiteX2" fmla="*/ 0 w 64802"/>
                <a:gd name="connsiteY2" fmla="*/ 32401 h 64802"/>
                <a:gd name="connsiteX3" fmla="*/ 32401 w 64802"/>
                <a:gd name="connsiteY3" fmla="*/ 0 h 64802"/>
                <a:gd name="connsiteX4" fmla="*/ 64802 w 64802"/>
                <a:gd name="connsiteY4" fmla="*/ 32401 h 64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2" h="64802">
                  <a:moveTo>
                    <a:pt x="64802" y="32401"/>
                  </a:moveTo>
                  <a:cubicBezTo>
                    <a:pt x="64802" y="50296"/>
                    <a:pt x="50296" y="64802"/>
                    <a:pt x="32401" y="64802"/>
                  </a:cubicBezTo>
                  <a:cubicBezTo>
                    <a:pt x="14506" y="64802"/>
                    <a:pt x="0" y="50296"/>
                    <a:pt x="0" y="32401"/>
                  </a:cubicBezTo>
                  <a:cubicBezTo>
                    <a:pt x="0" y="14506"/>
                    <a:pt x="14506" y="0"/>
                    <a:pt x="32401" y="0"/>
                  </a:cubicBezTo>
                  <a:cubicBezTo>
                    <a:pt x="50296" y="0"/>
                    <a:pt x="64802" y="14506"/>
                    <a:pt x="64802" y="32401"/>
                  </a:cubicBezTo>
                  <a:close/>
                </a:path>
              </a:pathLst>
            </a:custGeom>
            <a:solidFill>
              <a:schemeClr val="accent2"/>
            </a:solid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 name="Freeform: Shape 31">
              <a:extLst>
                <a:ext uri="{FF2B5EF4-FFF2-40B4-BE49-F238E27FC236}">
                  <a16:creationId xmlns:a16="http://schemas.microsoft.com/office/drawing/2014/main" id="{0D15FE97-AEEB-9A22-670A-E800DC0465EE}"/>
                </a:ext>
              </a:extLst>
            </p:cNvPr>
            <p:cNvSpPr/>
            <p:nvPr/>
          </p:nvSpPr>
          <p:spPr>
            <a:xfrm>
              <a:off x="4095541" y="3269551"/>
              <a:ext cx="64802" cy="64802"/>
            </a:xfrm>
            <a:custGeom>
              <a:avLst/>
              <a:gdLst>
                <a:gd name="connsiteX0" fmla="*/ 64802 w 64802"/>
                <a:gd name="connsiteY0" fmla="*/ 32401 h 64802"/>
                <a:gd name="connsiteX1" fmla="*/ 32401 w 64802"/>
                <a:gd name="connsiteY1" fmla="*/ 64802 h 64802"/>
                <a:gd name="connsiteX2" fmla="*/ 0 w 64802"/>
                <a:gd name="connsiteY2" fmla="*/ 32401 h 64802"/>
                <a:gd name="connsiteX3" fmla="*/ 32401 w 64802"/>
                <a:gd name="connsiteY3" fmla="*/ 0 h 64802"/>
                <a:gd name="connsiteX4" fmla="*/ 64802 w 64802"/>
                <a:gd name="connsiteY4" fmla="*/ 32401 h 64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2" h="64802">
                  <a:moveTo>
                    <a:pt x="64802" y="32401"/>
                  </a:moveTo>
                  <a:cubicBezTo>
                    <a:pt x="64802" y="50296"/>
                    <a:pt x="50296" y="64802"/>
                    <a:pt x="32401" y="64802"/>
                  </a:cubicBezTo>
                  <a:cubicBezTo>
                    <a:pt x="14506" y="64802"/>
                    <a:pt x="0" y="50296"/>
                    <a:pt x="0" y="32401"/>
                  </a:cubicBezTo>
                  <a:cubicBezTo>
                    <a:pt x="0" y="14506"/>
                    <a:pt x="14506" y="0"/>
                    <a:pt x="32401" y="0"/>
                  </a:cubicBezTo>
                  <a:cubicBezTo>
                    <a:pt x="50296" y="0"/>
                    <a:pt x="64802" y="14506"/>
                    <a:pt x="64802" y="32401"/>
                  </a:cubicBezTo>
                  <a:close/>
                </a:path>
              </a:pathLst>
            </a:custGeom>
            <a:solidFill>
              <a:schemeClr val="accent2"/>
            </a:solid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 name="Freeform: Shape 32">
              <a:extLst>
                <a:ext uri="{FF2B5EF4-FFF2-40B4-BE49-F238E27FC236}">
                  <a16:creationId xmlns:a16="http://schemas.microsoft.com/office/drawing/2014/main" id="{5A01774A-7BFF-42AB-115A-672C3FC0BCBC}"/>
                </a:ext>
              </a:extLst>
            </p:cNvPr>
            <p:cNvSpPr/>
            <p:nvPr/>
          </p:nvSpPr>
          <p:spPr>
            <a:xfrm>
              <a:off x="4281719" y="3560775"/>
              <a:ext cx="64802" cy="64802"/>
            </a:xfrm>
            <a:custGeom>
              <a:avLst/>
              <a:gdLst>
                <a:gd name="connsiteX0" fmla="*/ 64802 w 64802"/>
                <a:gd name="connsiteY0" fmla="*/ 32401 h 64802"/>
                <a:gd name="connsiteX1" fmla="*/ 32401 w 64802"/>
                <a:gd name="connsiteY1" fmla="*/ 64802 h 64802"/>
                <a:gd name="connsiteX2" fmla="*/ 0 w 64802"/>
                <a:gd name="connsiteY2" fmla="*/ 32401 h 64802"/>
                <a:gd name="connsiteX3" fmla="*/ 32401 w 64802"/>
                <a:gd name="connsiteY3" fmla="*/ 0 h 64802"/>
                <a:gd name="connsiteX4" fmla="*/ 64802 w 64802"/>
                <a:gd name="connsiteY4" fmla="*/ 32401 h 64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2" h="64802">
                  <a:moveTo>
                    <a:pt x="64802" y="32401"/>
                  </a:moveTo>
                  <a:cubicBezTo>
                    <a:pt x="64802" y="50296"/>
                    <a:pt x="50296" y="64802"/>
                    <a:pt x="32401" y="64802"/>
                  </a:cubicBezTo>
                  <a:cubicBezTo>
                    <a:pt x="14506" y="64802"/>
                    <a:pt x="0" y="50296"/>
                    <a:pt x="0" y="32401"/>
                  </a:cubicBezTo>
                  <a:cubicBezTo>
                    <a:pt x="0" y="14506"/>
                    <a:pt x="14506" y="0"/>
                    <a:pt x="32401" y="0"/>
                  </a:cubicBezTo>
                  <a:cubicBezTo>
                    <a:pt x="50296" y="0"/>
                    <a:pt x="64802" y="14506"/>
                    <a:pt x="64802" y="32401"/>
                  </a:cubicBezTo>
                  <a:close/>
                </a:path>
              </a:pathLst>
            </a:custGeom>
            <a:solidFill>
              <a:schemeClr val="accent2"/>
            </a:solid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 name="Freeform: Shape 33">
              <a:extLst>
                <a:ext uri="{FF2B5EF4-FFF2-40B4-BE49-F238E27FC236}">
                  <a16:creationId xmlns:a16="http://schemas.microsoft.com/office/drawing/2014/main" id="{95B96BF8-6CBF-73C8-9B6D-E2E9E87C2C12}"/>
                </a:ext>
              </a:extLst>
            </p:cNvPr>
            <p:cNvSpPr/>
            <p:nvPr/>
          </p:nvSpPr>
          <p:spPr>
            <a:xfrm>
              <a:off x="4663974" y="3353768"/>
              <a:ext cx="64802" cy="64802"/>
            </a:xfrm>
            <a:custGeom>
              <a:avLst/>
              <a:gdLst>
                <a:gd name="connsiteX0" fmla="*/ 64802 w 64802"/>
                <a:gd name="connsiteY0" fmla="*/ 32401 h 64802"/>
                <a:gd name="connsiteX1" fmla="*/ 32401 w 64802"/>
                <a:gd name="connsiteY1" fmla="*/ 64802 h 64802"/>
                <a:gd name="connsiteX2" fmla="*/ 0 w 64802"/>
                <a:gd name="connsiteY2" fmla="*/ 32401 h 64802"/>
                <a:gd name="connsiteX3" fmla="*/ 32401 w 64802"/>
                <a:gd name="connsiteY3" fmla="*/ 0 h 64802"/>
                <a:gd name="connsiteX4" fmla="*/ 64802 w 64802"/>
                <a:gd name="connsiteY4" fmla="*/ 32401 h 64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2" h="64802">
                  <a:moveTo>
                    <a:pt x="64802" y="32401"/>
                  </a:moveTo>
                  <a:cubicBezTo>
                    <a:pt x="64802" y="50296"/>
                    <a:pt x="50296" y="64802"/>
                    <a:pt x="32401" y="64802"/>
                  </a:cubicBezTo>
                  <a:cubicBezTo>
                    <a:pt x="14506" y="64802"/>
                    <a:pt x="0" y="50296"/>
                    <a:pt x="0" y="32401"/>
                  </a:cubicBezTo>
                  <a:cubicBezTo>
                    <a:pt x="0" y="14506"/>
                    <a:pt x="14506" y="0"/>
                    <a:pt x="32401" y="0"/>
                  </a:cubicBezTo>
                  <a:cubicBezTo>
                    <a:pt x="50296" y="0"/>
                    <a:pt x="64802" y="14506"/>
                    <a:pt x="64802" y="32401"/>
                  </a:cubicBezTo>
                  <a:close/>
                </a:path>
              </a:pathLst>
            </a:custGeom>
            <a:solidFill>
              <a:schemeClr val="accent2"/>
            </a:solid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F4B3A081-4DA2-A6D1-1048-B968DD459DDD}"/>
                </a:ext>
              </a:extLst>
            </p:cNvPr>
            <p:cNvSpPr/>
            <p:nvPr/>
          </p:nvSpPr>
          <p:spPr>
            <a:xfrm>
              <a:off x="5438770" y="3738723"/>
              <a:ext cx="64802" cy="64802"/>
            </a:xfrm>
            <a:custGeom>
              <a:avLst/>
              <a:gdLst>
                <a:gd name="connsiteX0" fmla="*/ 64802 w 64802"/>
                <a:gd name="connsiteY0" fmla="*/ 32401 h 64802"/>
                <a:gd name="connsiteX1" fmla="*/ 32401 w 64802"/>
                <a:gd name="connsiteY1" fmla="*/ 64802 h 64802"/>
                <a:gd name="connsiteX2" fmla="*/ 0 w 64802"/>
                <a:gd name="connsiteY2" fmla="*/ 32401 h 64802"/>
                <a:gd name="connsiteX3" fmla="*/ 32401 w 64802"/>
                <a:gd name="connsiteY3" fmla="*/ 0 h 64802"/>
                <a:gd name="connsiteX4" fmla="*/ 64802 w 64802"/>
                <a:gd name="connsiteY4" fmla="*/ 32401 h 64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2" h="64802">
                  <a:moveTo>
                    <a:pt x="64802" y="32401"/>
                  </a:moveTo>
                  <a:cubicBezTo>
                    <a:pt x="64802" y="50296"/>
                    <a:pt x="50296" y="64802"/>
                    <a:pt x="32401" y="64802"/>
                  </a:cubicBezTo>
                  <a:cubicBezTo>
                    <a:pt x="14507" y="64802"/>
                    <a:pt x="0" y="50296"/>
                    <a:pt x="0" y="32401"/>
                  </a:cubicBezTo>
                  <a:cubicBezTo>
                    <a:pt x="0" y="14506"/>
                    <a:pt x="14507" y="0"/>
                    <a:pt x="32401" y="0"/>
                  </a:cubicBezTo>
                  <a:cubicBezTo>
                    <a:pt x="50296" y="0"/>
                    <a:pt x="64802" y="14506"/>
                    <a:pt x="64802" y="32401"/>
                  </a:cubicBezTo>
                  <a:close/>
                </a:path>
              </a:pathLst>
            </a:custGeom>
            <a:solidFill>
              <a:schemeClr val="accent2"/>
            </a:solid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 name="Freeform: Shape 35">
              <a:extLst>
                <a:ext uri="{FF2B5EF4-FFF2-40B4-BE49-F238E27FC236}">
                  <a16:creationId xmlns:a16="http://schemas.microsoft.com/office/drawing/2014/main" id="{7775509B-42D4-050B-3120-C61D123BD3BD}"/>
                </a:ext>
              </a:extLst>
            </p:cNvPr>
            <p:cNvSpPr/>
            <p:nvPr/>
          </p:nvSpPr>
          <p:spPr>
            <a:xfrm>
              <a:off x="6221666" y="3803397"/>
              <a:ext cx="64802" cy="64802"/>
            </a:xfrm>
            <a:custGeom>
              <a:avLst/>
              <a:gdLst>
                <a:gd name="connsiteX0" fmla="*/ 64802 w 64802"/>
                <a:gd name="connsiteY0" fmla="*/ 32401 h 64802"/>
                <a:gd name="connsiteX1" fmla="*/ 32401 w 64802"/>
                <a:gd name="connsiteY1" fmla="*/ 64802 h 64802"/>
                <a:gd name="connsiteX2" fmla="*/ 0 w 64802"/>
                <a:gd name="connsiteY2" fmla="*/ 32401 h 64802"/>
                <a:gd name="connsiteX3" fmla="*/ 32401 w 64802"/>
                <a:gd name="connsiteY3" fmla="*/ 0 h 64802"/>
                <a:gd name="connsiteX4" fmla="*/ 64802 w 64802"/>
                <a:gd name="connsiteY4" fmla="*/ 32401 h 64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2" h="64802">
                  <a:moveTo>
                    <a:pt x="64802" y="32401"/>
                  </a:moveTo>
                  <a:cubicBezTo>
                    <a:pt x="64802" y="50296"/>
                    <a:pt x="50296" y="64802"/>
                    <a:pt x="32401" y="64802"/>
                  </a:cubicBezTo>
                  <a:cubicBezTo>
                    <a:pt x="14506" y="64802"/>
                    <a:pt x="0" y="50296"/>
                    <a:pt x="0" y="32401"/>
                  </a:cubicBezTo>
                  <a:cubicBezTo>
                    <a:pt x="0" y="14506"/>
                    <a:pt x="14506" y="0"/>
                    <a:pt x="32401" y="0"/>
                  </a:cubicBezTo>
                  <a:cubicBezTo>
                    <a:pt x="50295" y="0"/>
                    <a:pt x="64802" y="14506"/>
                    <a:pt x="64802" y="32401"/>
                  </a:cubicBezTo>
                  <a:close/>
                </a:path>
              </a:pathLst>
            </a:custGeom>
            <a:solidFill>
              <a:schemeClr val="accent2"/>
            </a:solid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 name="Freeform: Shape 36">
              <a:extLst>
                <a:ext uri="{FF2B5EF4-FFF2-40B4-BE49-F238E27FC236}">
                  <a16:creationId xmlns:a16="http://schemas.microsoft.com/office/drawing/2014/main" id="{8AC659A5-ABD2-DAF7-646C-338796B9B510}"/>
                </a:ext>
              </a:extLst>
            </p:cNvPr>
            <p:cNvSpPr/>
            <p:nvPr/>
          </p:nvSpPr>
          <p:spPr>
            <a:xfrm>
              <a:off x="6993891" y="3661064"/>
              <a:ext cx="64802" cy="64802"/>
            </a:xfrm>
            <a:custGeom>
              <a:avLst/>
              <a:gdLst>
                <a:gd name="connsiteX0" fmla="*/ 64802 w 64802"/>
                <a:gd name="connsiteY0" fmla="*/ 32401 h 64802"/>
                <a:gd name="connsiteX1" fmla="*/ 32401 w 64802"/>
                <a:gd name="connsiteY1" fmla="*/ 64802 h 64802"/>
                <a:gd name="connsiteX2" fmla="*/ 0 w 64802"/>
                <a:gd name="connsiteY2" fmla="*/ 32401 h 64802"/>
                <a:gd name="connsiteX3" fmla="*/ 32401 w 64802"/>
                <a:gd name="connsiteY3" fmla="*/ 0 h 64802"/>
                <a:gd name="connsiteX4" fmla="*/ 64802 w 64802"/>
                <a:gd name="connsiteY4" fmla="*/ 32401 h 64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2" h="64802">
                  <a:moveTo>
                    <a:pt x="64802" y="32401"/>
                  </a:moveTo>
                  <a:cubicBezTo>
                    <a:pt x="64802" y="50296"/>
                    <a:pt x="50296" y="64802"/>
                    <a:pt x="32401" y="64802"/>
                  </a:cubicBezTo>
                  <a:cubicBezTo>
                    <a:pt x="14507" y="64802"/>
                    <a:pt x="0" y="50296"/>
                    <a:pt x="0" y="32401"/>
                  </a:cubicBezTo>
                  <a:cubicBezTo>
                    <a:pt x="0" y="14507"/>
                    <a:pt x="14506" y="0"/>
                    <a:pt x="32401" y="0"/>
                  </a:cubicBezTo>
                  <a:cubicBezTo>
                    <a:pt x="50296" y="0"/>
                    <a:pt x="64802" y="14507"/>
                    <a:pt x="64802" y="32401"/>
                  </a:cubicBezTo>
                  <a:close/>
                </a:path>
              </a:pathLst>
            </a:custGeom>
            <a:solidFill>
              <a:schemeClr val="accent2"/>
            </a:solid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 name="Freeform: Shape 37">
              <a:extLst>
                <a:ext uri="{FF2B5EF4-FFF2-40B4-BE49-F238E27FC236}">
                  <a16:creationId xmlns:a16="http://schemas.microsoft.com/office/drawing/2014/main" id="{C9DD2946-335F-4D1A-D102-522DF15936B4}"/>
                </a:ext>
              </a:extLst>
            </p:cNvPr>
            <p:cNvSpPr/>
            <p:nvPr/>
          </p:nvSpPr>
          <p:spPr>
            <a:xfrm>
              <a:off x="7781416" y="3871927"/>
              <a:ext cx="64802" cy="64802"/>
            </a:xfrm>
            <a:custGeom>
              <a:avLst/>
              <a:gdLst>
                <a:gd name="connsiteX0" fmla="*/ 64802 w 64802"/>
                <a:gd name="connsiteY0" fmla="*/ 32401 h 64802"/>
                <a:gd name="connsiteX1" fmla="*/ 32401 w 64802"/>
                <a:gd name="connsiteY1" fmla="*/ 64802 h 64802"/>
                <a:gd name="connsiteX2" fmla="*/ 0 w 64802"/>
                <a:gd name="connsiteY2" fmla="*/ 32401 h 64802"/>
                <a:gd name="connsiteX3" fmla="*/ 32401 w 64802"/>
                <a:gd name="connsiteY3" fmla="*/ 0 h 64802"/>
                <a:gd name="connsiteX4" fmla="*/ 64802 w 64802"/>
                <a:gd name="connsiteY4" fmla="*/ 32401 h 64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2" h="64802">
                  <a:moveTo>
                    <a:pt x="64802" y="32401"/>
                  </a:moveTo>
                  <a:cubicBezTo>
                    <a:pt x="64802" y="50296"/>
                    <a:pt x="50296" y="64802"/>
                    <a:pt x="32401" y="64802"/>
                  </a:cubicBezTo>
                  <a:cubicBezTo>
                    <a:pt x="14507" y="64802"/>
                    <a:pt x="0" y="50296"/>
                    <a:pt x="0" y="32401"/>
                  </a:cubicBezTo>
                  <a:cubicBezTo>
                    <a:pt x="0" y="14506"/>
                    <a:pt x="14507" y="0"/>
                    <a:pt x="32401" y="0"/>
                  </a:cubicBezTo>
                  <a:cubicBezTo>
                    <a:pt x="50296" y="0"/>
                    <a:pt x="64802" y="14506"/>
                    <a:pt x="64802" y="32401"/>
                  </a:cubicBezTo>
                  <a:close/>
                </a:path>
              </a:pathLst>
            </a:custGeom>
            <a:solidFill>
              <a:schemeClr val="accent2"/>
            </a:solid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 name="Freeform: Shape 38">
              <a:extLst>
                <a:ext uri="{FF2B5EF4-FFF2-40B4-BE49-F238E27FC236}">
                  <a16:creationId xmlns:a16="http://schemas.microsoft.com/office/drawing/2014/main" id="{749BD3DC-F3AF-2414-B5E4-F084A354E953}"/>
                </a:ext>
              </a:extLst>
            </p:cNvPr>
            <p:cNvSpPr/>
            <p:nvPr/>
          </p:nvSpPr>
          <p:spPr>
            <a:xfrm>
              <a:off x="8553512" y="3706322"/>
              <a:ext cx="64802" cy="64802"/>
            </a:xfrm>
            <a:custGeom>
              <a:avLst/>
              <a:gdLst>
                <a:gd name="connsiteX0" fmla="*/ 64802 w 64802"/>
                <a:gd name="connsiteY0" fmla="*/ 32401 h 64802"/>
                <a:gd name="connsiteX1" fmla="*/ 32401 w 64802"/>
                <a:gd name="connsiteY1" fmla="*/ 64802 h 64802"/>
                <a:gd name="connsiteX2" fmla="*/ 0 w 64802"/>
                <a:gd name="connsiteY2" fmla="*/ 32401 h 64802"/>
                <a:gd name="connsiteX3" fmla="*/ 32401 w 64802"/>
                <a:gd name="connsiteY3" fmla="*/ 0 h 64802"/>
                <a:gd name="connsiteX4" fmla="*/ 64802 w 64802"/>
                <a:gd name="connsiteY4" fmla="*/ 32401 h 64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2" h="64802">
                  <a:moveTo>
                    <a:pt x="64802" y="32401"/>
                  </a:moveTo>
                  <a:cubicBezTo>
                    <a:pt x="64802" y="50296"/>
                    <a:pt x="50296" y="64802"/>
                    <a:pt x="32401" y="64802"/>
                  </a:cubicBezTo>
                  <a:cubicBezTo>
                    <a:pt x="14507" y="64802"/>
                    <a:pt x="0" y="50296"/>
                    <a:pt x="0" y="32401"/>
                  </a:cubicBezTo>
                  <a:cubicBezTo>
                    <a:pt x="0" y="14507"/>
                    <a:pt x="14507" y="0"/>
                    <a:pt x="32401" y="0"/>
                  </a:cubicBezTo>
                  <a:cubicBezTo>
                    <a:pt x="50296" y="0"/>
                    <a:pt x="64802" y="14507"/>
                    <a:pt x="64802" y="32401"/>
                  </a:cubicBezTo>
                  <a:close/>
                </a:path>
              </a:pathLst>
            </a:custGeom>
            <a:solidFill>
              <a:schemeClr val="accent2"/>
            </a:solid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 name="Freeform: Shape 39">
              <a:extLst>
                <a:ext uri="{FF2B5EF4-FFF2-40B4-BE49-F238E27FC236}">
                  <a16:creationId xmlns:a16="http://schemas.microsoft.com/office/drawing/2014/main" id="{F3612F6F-B5CF-CAB4-1E67-C900B05E21C6}"/>
                </a:ext>
              </a:extLst>
            </p:cNvPr>
            <p:cNvSpPr/>
            <p:nvPr/>
          </p:nvSpPr>
          <p:spPr>
            <a:xfrm>
              <a:off x="6032917" y="2062742"/>
              <a:ext cx="64802" cy="64802"/>
            </a:xfrm>
            <a:custGeom>
              <a:avLst/>
              <a:gdLst>
                <a:gd name="connsiteX0" fmla="*/ 64802 w 64802"/>
                <a:gd name="connsiteY0" fmla="*/ 32401 h 64802"/>
                <a:gd name="connsiteX1" fmla="*/ 32401 w 64802"/>
                <a:gd name="connsiteY1" fmla="*/ 64802 h 64802"/>
                <a:gd name="connsiteX2" fmla="*/ 0 w 64802"/>
                <a:gd name="connsiteY2" fmla="*/ 32401 h 64802"/>
                <a:gd name="connsiteX3" fmla="*/ 32401 w 64802"/>
                <a:gd name="connsiteY3" fmla="*/ 0 h 64802"/>
                <a:gd name="connsiteX4" fmla="*/ 64802 w 64802"/>
                <a:gd name="connsiteY4" fmla="*/ 32401 h 64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2" h="64802">
                  <a:moveTo>
                    <a:pt x="64802" y="32401"/>
                  </a:moveTo>
                  <a:cubicBezTo>
                    <a:pt x="64802" y="50296"/>
                    <a:pt x="50296" y="64802"/>
                    <a:pt x="32401" y="64802"/>
                  </a:cubicBezTo>
                  <a:cubicBezTo>
                    <a:pt x="14506" y="64802"/>
                    <a:pt x="0" y="50296"/>
                    <a:pt x="0" y="32401"/>
                  </a:cubicBezTo>
                  <a:cubicBezTo>
                    <a:pt x="0" y="14506"/>
                    <a:pt x="14506" y="0"/>
                    <a:pt x="32401" y="0"/>
                  </a:cubicBezTo>
                  <a:cubicBezTo>
                    <a:pt x="50296" y="0"/>
                    <a:pt x="64802" y="14506"/>
                    <a:pt x="64802" y="32401"/>
                  </a:cubicBezTo>
                  <a:close/>
                </a:path>
              </a:pathLst>
            </a:custGeom>
            <a:solidFill>
              <a:schemeClr val="accent2"/>
            </a:solid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 name="Freeform: Shape 40">
              <a:extLst>
                <a:ext uri="{FF2B5EF4-FFF2-40B4-BE49-F238E27FC236}">
                  <a16:creationId xmlns:a16="http://schemas.microsoft.com/office/drawing/2014/main" id="{8BFACE45-8440-4B94-845A-155968898FB8}"/>
                </a:ext>
              </a:extLst>
            </p:cNvPr>
            <p:cNvSpPr/>
            <p:nvPr/>
          </p:nvSpPr>
          <p:spPr>
            <a:xfrm>
              <a:off x="5901127" y="2095143"/>
              <a:ext cx="320538" cy="3471"/>
            </a:xfrm>
            <a:custGeom>
              <a:avLst/>
              <a:gdLst>
                <a:gd name="connsiteX0" fmla="*/ 0 w 320538"/>
                <a:gd name="connsiteY0" fmla="*/ 3472 h 3471"/>
                <a:gd name="connsiteX1" fmla="*/ 320539 w 320538"/>
                <a:gd name="connsiteY1" fmla="*/ 0 h 3471"/>
              </a:gdLst>
              <a:ahLst/>
              <a:cxnLst>
                <a:cxn ang="0">
                  <a:pos x="connsiteX0" y="connsiteY0"/>
                </a:cxn>
                <a:cxn ang="0">
                  <a:pos x="connsiteX1" y="connsiteY1"/>
                </a:cxn>
              </a:cxnLst>
              <a:rect l="l" t="t" r="r" b="b"/>
              <a:pathLst>
                <a:path w="320538" h="3471">
                  <a:moveTo>
                    <a:pt x="0" y="3472"/>
                  </a:moveTo>
                  <a:lnTo>
                    <a:pt x="320539" y="0"/>
                  </a:lnTo>
                </a:path>
              </a:pathLst>
            </a:custGeom>
            <a:noFill/>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42" name="Graphic 4">
            <a:extLst>
              <a:ext uri="{FF2B5EF4-FFF2-40B4-BE49-F238E27FC236}">
                <a16:creationId xmlns:a16="http://schemas.microsoft.com/office/drawing/2014/main" id="{3A5A433C-1D53-C364-D909-DAB200304BBF}"/>
              </a:ext>
            </a:extLst>
          </p:cNvPr>
          <p:cNvGrpSpPr/>
          <p:nvPr/>
        </p:nvGrpSpPr>
        <p:grpSpPr>
          <a:xfrm>
            <a:off x="3868726" y="2647070"/>
            <a:ext cx="4987057" cy="1043531"/>
            <a:chOff x="4101841" y="3158719"/>
            <a:chExt cx="4510171" cy="943744"/>
          </a:xfrm>
          <a:noFill/>
        </p:grpSpPr>
        <p:sp>
          <p:nvSpPr>
            <p:cNvPr id="43" name="Freeform: Shape 42">
              <a:extLst>
                <a:ext uri="{FF2B5EF4-FFF2-40B4-BE49-F238E27FC236}">
                  <a16:creationId xmlns:a16="http://schemas.microsoft.com/office/drawing/2014/main" id="{2EF89407-E67F-778A-8F21-E8CF6742C3F1}"/>
                </a:ext>
              </a:extLst>
            </p:cNvPr>
            <p:cNvSpPr/>
            <p:nvPr/>
          </p:nvSpPr>
          <p:spPr>
            <a:xfrm>
              <a:off x="4670402" y="3158719"/>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 name="Freeform: Shape 43">
              <a:extLst>
                <a:ext uri="{FF2B5EF4-FFF2-40B4-BE49-F238E27FC236}">
                  <a16:creationId xmlns:a16="http://schemas.microsoft.com/office/drawing/2014/main" id="{283AD0F8-724C-8534-F43E-FB8525EEC5BE}"/>
                </a:ext>
              </a:extLst>
            </p:cNvPr>
            <p:cNvSpPr/>
            <p:nvPr/>
          </p:nvSpPr>
          <p:spPr>
            <a:xfrm>
              <a:off x="4670402" y="3631491"/>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 name="Freeform: Shape 44">
              <a:extLst>
                <a:ext uri="{FF2B5EF4-FFF2-40B4-BE49-F238E27FC236}">
                  <a16:creationId xmlns:a16="http://schemas.microsoft.com/office/drawing/2014/main" id="{A508D042-DDC8-638E-555F-CC222B7180AE}"/>
                </a:ext>
              </a:extLst>
            </p:cNvPr>
            <p:cNvSpPr/>
            <p:nvPr/>
          </p:nvSpPr>
          <p:spPr>
            <a:xfrm>
              <a:off x="4696375" y="3158719"/>
              <a:ext cx="12857" cy="472643"/>
            </a:xfrm>
            <a:custGeom>
              <a:avLst/>
              <a:gdLst>
                <a:gd name="connsiteX0" fmla="*/ 0 w 12857"/>
                <a:gd name="connsiteY0" fmla="*/ 0 h 472643"/>
                <a:gd name="connsiteX1" fmla="*/ 0 w 12857"/>
                <a:gd name="connsiteY1" fmla="*/ 472644 h 472643"/>
              </a:gdLst>
              <a:ahLst/>
              <a:cxnLst>
                <a:cxn ang="0">
                  <a:pos x="connsiteX0" y="connsiteY0"/>
                </a:cxn>
                <a:cxn ang="0">
                  <a:pos x="connsiteX1" y="connsiteY1"/>
                </a:cxn>
              </a:cxnLst>
              <a:rect l="l" t="t" r="r" b="b"/>
              <a:pathLst>
                <a:path w="12857" h="472643">
                  <a:moveTo>
                    <a:pt x="0" y="0"/>
                  </a:moveTo>
                  <a:lnTo>
                    <a:pt x="0" y="472644"/>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 name="Freeform: Shape 45">
              <a:extLst>
                <a:ext uri="{FF2B5EF4-FFF2-40B4-BE49-F238E27FC236}">
                  <a16:creationId xmlns:a16="http://schemas.microsoft.com/office/drawing/2014/main" id="{A100A056-2D84-ECE4-711A-8D82473DF8A7}"/>
                </a:ext>
              </a:extLst>
            </p:cNvPr>
            <p:cNvSpPr/>
            <p:nvPr/>
          </p:nvSpPr>
          <p:spPr>
            <a:xfrm>
              <a:off x="4101841" y="3435928"/>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7" name="Freeform: Shape 46">
              <a:extLst>
                <a:ext uri="{FF2B5EF4-FFF2-40B4-BE49-F238E27FC236}">
                  <a16:creationId xmlns:a16="http://schemas.microsoft.com/office/drawing/2014/main" id="{AF275959-CE58-386E-6F5B-A391ED5E9A4C}"/>
                </a:ext>
              </a:extLst>
            </p:cNvPr>
            <p:cNvSpPr/>
            <p:nvPr/>
          </p:nvSpPr>
          <p:spPr>
            <a:xfrm>
              <a:off x="4101841" y="3170162"/>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8" name="Freeform: Shape 47">
              <a:extLst>
                <a:ext uri="{FF2B5EF4-FFF2-40B4-BE49-F238E27FC236}">
                  <a16:creationId xmlns:a16="http://schemas.microsoft.com/office/drawing/2014/main" id="{4AFCF8B0-9984-4CCB-C7BD-C7DC70B27B58}"/>
                </a:ext>
              </a:extLst>
            </p:cNvPr>
            <p:cNvSpPr/>
            <p:nvPr/>
          </p:nvSpPr>
          <p:spPr>
            <a:xfrm>
              <a:off x="4127942" y="3170162"/>
              <a:ext cx="12857" cy="265765"/>
            </a:xfrm>
            <a:custGeom>
              <a:avLst/>
              <a:gdLst>
                <a:gd name="connsiteX0" fmla="*/ 0 w 12857"/>
                <a:gd name="connsiteY0" fmla="*/ 0 h 265765"/>
                <a:gd name="connsiteX1" fmla="*/ 0 w 12857"/>
                <a:gd name="connsiteY1" fmla="*/ 265766 h 265765"/>
              </a:gdLst>
              <a:ahLst/>
              <a:cxnLst>
                <a:cxn ang="0">
                  <a:pos x="connsiteX0" y="connsiteY0"/>
                </a:cxn>
                <a:cxn ang="0">
                  <a:pos x="connsiteX1" y="connsiteY1"/>
                </a:cxn>
              </a:cxnLst>
              <a:rect l="l" t="t" r="r" b="b"/>
              <a:pathLst>
                <a:path w="12857" h="265765">
                  <a:moveTo>
                    <a:pt x="0" y="0"/>
                  </a:moveTo>
                  <a:lnTo>
                    <a:pt x="0" y="265766"/>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9" name="Freeform: Shape 48">
              <a:extLst>
                <a:ext uri="{FF2B5EF4-FFF2-40B4-BE49-F238E27FC236}">
                  <a16:creationId xmlns:a16="http://schemas.microsoft.com/office/drawing/2014/main" id="{1B3341EC-5CF7-DB37-62E9-81FEFE4669AF}"/>
                </a:ext>
              </a:extLst>
            </p:cNvPr>
            <p:cNvSpPr/>
            <p:nvPr/>
          </p:nvSpPr>
          <p:spPr>
            <a:xfrm>
              <a:off x="5445970" y="4036890"/>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0" name="Freeform: Shape 49">
              <a:extLst>
                <a:ext uri="{FF2B5EF4-FFF2-40B4-BE49-F238E27FC236}">
                  <a16:creationId xmlns:a16="http://schemas.microsoft.com/office/drawing/2014/main" id="{00CDD530-FB08-1B93-C388-A42803753066}"/>
                </a:ext>
              </a:extLst>
            </p:cNvPr>
            <p:cNvSpPr/>
            <p:nvPr/>
          </p:nvSpPr>
          <p:spPr>
            <a:xfrm>
              <a:off x="5445970" y="3505616"/>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1" name="Freeform: Shape 50">
              <a:extLst>
                <a:ext uri="{FF2B5EF4-FFF2-40B4-BE49-F238E27FC236}">
                  <a16:creationId xmlns:a16="http://schemas.microsoft.com/office/drawing/2014/main" id="{83ACBB52-B07A-3756-30F4-708C7FEB7B7E}"/>
                </a:ext>
              </a:extLst>
            </p:cNvPr>
            <p:cNvSpPr/>
            <p:nvPr/>
          </p:nvSpPr>
          <p:spPr>
            <a:xfrm>
              <a:off x="5472071" y="3505616"/>
              <a:ext cx="12857" cy="531273"/>
            </a:xfrm>
            <a:custGeom>
              <a:avLst/>
              <a:gdLst>
                <a:gd name="connsiteX0" fmla="*/ 0 w 12857"/>
                <a:gd name="connsiteY0" fmla="*/ 0 h 531273"/>
                <a:gd name="connsiteX1" fmla="*/ 0 w 12857"/>
                <a:gd name="connsiteY1" fmla="*/ 531274 h 531273"/>
              </a:gdLst>
              <a:ahLst/>
              <a:cxnLst>
                <a:cxn ang="0">
                  <a:pos x="connsiteX0" y="connsiteY0"/>
                </a:cxn>
                <a:cxn ang="0">
                  <a:pos x="connsiteX1" y="connsiteY1"/>
                </a:cxn>
              </a:cxnLst>
              <a:rect l="l" t="t" r="r" b="b"/>
              <a:pathLst>
                <a:path w="12857" h="531273">
                  <a:moveTo>
                    <a:pt x="0" y="0"/>
                  </a:moveTo>
                  <a:lnTo>
                    <a:pt x="0" y="531274"/>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2" name="Freeform: Shape 51">
              <a:extLst>
                <a:ext uri="{FF2B5EF4-FFF2-40B4-BE49-F238E27FC236}">
                  <a16:creationId xmlns:a16="http://schemas.microsoft.com/office/drawing/2014/main" id="{2BB14938-3BB3-4107-5C40-CCE7A1672A72}"/>
                </a:ext>
              </a:extLst>
            </p:cNvPr>
            <p:cNvSpPr/>
            <p:nvPr/>
          </p:nvSpPr>
          <p:spPr>
            <a:xfrm>
              <a:off x="6227966" y="4076234"/>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3" name="Freeform: Shape 52">
              <a:extLst>
                <a:ext uri="{FF2B5EF4-FFF2-40B4-BE49-F238E27FC236}">
                  <a16:creationId xmlns:a16="http://schemas.microsoft.com/office/drawing/2014/main" id="{84BDBDD2-5469-DC54-4506-AE750D064BCF}"/>
                </a:ext>
              </a:extLst>
            </p:cNvPr>
            <p:cNvSpPr/>
            <p:nvPr/>
          </p:nvSpPr>
          <p:spPr>
            <a:xfrm>
              <a:off x="6227966" y="3580318"/>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4" name="Freeform: Shape 53">
              <a:extLst>
                <a:ext uri="{FF2B5EF4-FFF2-40B4-BE49-F238E27FC236}">
                  <a16:creationId xmlns:a16="http://schemas.microsoft.com/office/drawing/2014/main" id="{95622C97-EDB7-467B-D2E9-C02EFEEEE431}"/>
                </a:ext>
              </a:extLst>
            </p:cNvPr>
            <p:cNvSpPr/>
            <p:nvPr/>
          </p:nvSpPr>
          <p:spPr>
            <a:xfrm>
              <a:off x="6254067" y="3580318"/>
              <a:ext cx="12857" cy="495915"/>
            </a:xfrm>
            <a:custGeom>
              <a:avLst/>
              <a:gdLst>
                <a:gd name="connsiteX0" fmla="*/ 0 w 12857"/>
                <a:gd name="connsiteY0" fmla="*/ 0 h 495915"/>
                <a:gd name="connsiteX1" fmla="*/ 0 w 12857"/>
                <a:gd name="connsiteY1" fmla="*/ 495916 h 495915"/>
              </a:gdLst>
              <a:ahLst/>
              <a:cxnLst>
                <a:cxn ang="0">
                  <a:pos x="connsiteX0" y="connsiteY0"/>
                </a:cxn>
                <a:cxn ang="0">
                  <a:pos x="connsiteX1" y="connsiteY1"/>
                </a:cxn>
              </a:cxnLst>
              <a:rect l="l" t="t" r="r" b="b"/>
              <a:pathLst>
                <a:path w="12857" h="495915">
                  <a:moveTo>
                    <a:pt x="0" y="0"/>
                  </a:moveTo>
                  <a:lnTo>
                    <a:pt x="0" y="495916"/>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5" name="Freeform: Shape 54">
              <a:extLst>
                <a:ext uri="{FF2B5EF4-FFF2-40B4-BE49-F238E27FC236}">
                  <a16:creationId xmlns:a16="http://schemas.microsoft.com/office/drawing/2014/main" id="{8935DF52-D521-3E91-8D51-EE877876E08F}"/>
                </a:ext>
              </a:extLst>
            </p:cNvPr>
            <p:cNvSpPr/>
            <p:nvPr/>
          </p:nvSpPr>
          <p:spPr>
            <a:xfrm>
              <a:off x="4288019" y="3747981"/>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6" name="Freeform: Shape 55">
              <a:extLst>
                <a:ext uri="{FF2B5EF4-FFF2-40B4-BE49-F238E27FC236}">
                  <a16:creationId xmlns:a16="http://schemas.microsoft.com/office/drawing/2014/main" id="{CF7A9FD7-324C-9D6E-104A-97DCCD26AEC6}"/>
                </a:ext>
              </a:extLst>
            </p:cNvPr>
            <p:cNvSpPr/>
            <p:nvPr/>
          </p:nvSpPr>
          <p:spPr>
            <a:xfrm>
              <a:off x="4288019" y="3435928"/>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7" name="Freeform: Shape 56">
              <a:extLst>
                <a:ext uri="{FF2B5EF4-FFF2-40B4-BE49-F238E27FC236}">
                  <a16:creationId xmlns:a16="http://schemas.microsoft.com/office/drawing/2014/main" id="{B7BF2534-825E-C57E-6E01-A7B7D1D4EA87}"/>
                </a:ext>
              </a:extLst>
            </p:cNvPr>
            <p:cNvSpPr/>
            <p:nvPr/>
          </p:nvSpPr>
          <p:spPr>
            <a:xfrm>
              <a:off x="4314120" y="3435928"/>
              <a:ext cx="12857" cy="312052"/>
            </a:xfrm>
            <a:custGeom>
              <a:avLst/>
              <a:gdLst>
                <a:gd name="connsiteX0" fmla="*/ 0 w 12857"/>
                <a:gd name="connsiteY0" fmla="*/ 0 h 312052"/>
                <a:gd name="connsiteX1" fmla="*/ 0 w 12857"/>
                <a:gd name="connsiteY1" fmla="*/ 312053 h 312052"/>
              </a:gdLst>
              <a:ahLst/>
              <a:cxnLst>
                <a:cxn ang="0">
                  <a:pos x="connsiteX0" y="connsiteY0"/>
                </a:cxn>
                <a:cxn ang="0">
                  <a:pos x="connsiteX1" y="connsiteY1"/>
                </a:cxn>
              </a:cxnLst>
              <a:rect l="l" t="t" r="r" b="b"/>
              <a:pathLst>
                <a:path w="12857" h="312052">
                  <a:moveTo>
                    <a:pt x="0" y="0"/>
                  </a:moveTo>
                  <a:lnTo>
                    <a:pt x="0" y="312053"/>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8" name="Freeform: Shape 57">
              <a:extLst>
                <a:ext uri="{FF2B5EF4-FFF2-40B4-BE49-F238E27FC236}">
                  <a16:creationId xmlns:a16="http://schemas.microsoft.com/office/drawing/2014/main" id="{267581DE-9AD5-0ACC-0A04-0429598C0AA6}"/>
                </a:ext>
              </a:extLst>
            </p:cNvPr>
            <p:cNvSpPr/>
            <p:nvPr/>
          </p:nvSpPr>
          <p:spPr>
            <a:xfrm>
              <a:off x="7002505" y="4036890"/>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9" name="Freeform: Shape 58">
              <a:extLst>
                <a:ext uri="{FF2B5EF4-FFF2-40B4-BE49-F238E27FC236}">
                  <a16:creationId xmlns:a16="http://schemas.microsoft.com/office/drawing/2014/main" id="{C7C49976-A615-D00A-6A4F-376D19382EF4}"/>
                </a:ext>
              </a:extLst>
            </p:cNvPr>
            <p:cNvSpPr/>
            <p:nvPr/>
          </p:nvSpPr>
          <p:spPr>
            <a:xfrm>
              <a:off x="7002505" y="3332296"/>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0" name="Freeform: Shape 59">
              <a:extLst>
                <a:ext uri="{FF2B5EF4-FFF2-40B4-BE49-F238E27FC236}">
                  <a16:creationId xmlns:a16="http://schemas.microsoft.com/office/drawing/2014/main" id="{75CE4B7C-E7F5-39EE-6C10-647E267FC119}"/>
                </a:ext>
              </a:extLst>
            </p:cNvPr>
            <p:cNvSpPr/>
            <p:nvPr/>
          </p:nvSpPr>
          <p:spPr>
            <a:xfrm>
              <a:off x="7028606" y="3332296"/>
              <a:ext cx="12857" cy="704465"/>
            </a:xfrm>
            <a:custGeom>
              <a:avLst/>
              <a:gdLst>
                <a:gd name="connsiteX0" fmla="*/ 0 w 12857"/>
                <a:gd name="connsiteY0" fmla="*/ 0 h 704465"/>
                <a:gd name="connsiteX1" fmla="*/ 0 w 12857"/>
                <a:gd name="connsiteY1" fmla="*/ 704465 h 704465"/>
              </a:gdLst>
              <a:ahLst/>
              <a:cxnLst>
                <a:cxn ang="0">
                  <a:pos x="connsiteX0" y="connsiteY0"/>
                </a:cxn>
                <a:cxn ang="0">
                  <a:pos x="connsiteX1" y="connsiteY1"/>
                </a:cxn>
              </a:cxnLst>
              <a:rect l="l" t="t" r="r" b="b"/>
              <a:pathLst>
                <a:path w="12857" h="704465">
                  <a:moveTo>
                    <a:pt x="0" y="0"/>
                  </a:moveTo>
                  <a:lnTo>
                    <a:pt x="0" y="704465"/>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AF7A069B-325C-4B15-5077-4EA3D2E556AC}"/>
                </a:ext>
              </a:extLst>
            </p:cNvPr>
            <p:cNvSpPr/>
            <p:nvPr/>
          </p:nvSpPr>
          <p:spPr>
            <a:xfrm>
              <a:off x="7787845" y="4102463"/>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2" name="Freeform: Shape 61">
              <a:extLst>
                <a:ext uri="{FF2B5EF4-FFF2-40B4-BE49-F238E27FC236}">
                  <a16:creationId xmlns:a16="http://schemas.microsoft.com/office/drawing/2014/main" id="{723350BF-E11A-9FEB-F1D0-EE9B98651F0D}"/>
                </a:ext>
              </a:extLst>
            </p:cNvPr>
            <p:cNvSpPr/>
            <p:nvPr/>
          </p:nvSpPr>
          <p:spPr>
            <a:xfrm>
              <a:off x="7787845" y="3706322"/>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3" name="Freeform: Shape 62">
              <a:extLst>
                <a:ext uri="{FF2B5EF4-FFF2-40B4-BE49-F238E27FC236}">
                  <a16:creationId xmlns:a16="http://schemas.microsoft.com/office/drawing/2014/main" id="{36EFC255-9924-8218-1212-A8F4FC556C57}"/>
                </a:ext>
              </a:extLst>
            </p:cNvPr>
            <p:cNvSpPr/>
            <p:nvPr/>
          </p:nvSpPr>
          <p:spPr>
            <a:xfrm>
              <a:off x="7813817" y="3706322"/>
              <a:ext cx="12857" cy="396141"/>
            </a:xfrm>
            <a:custGeom>
              <a:avLst/>
              <a:gdLst>
                <a:gd name="connsiteX0" fmla="*/ 0 w 12857"/>
                <a:gd name="connsiteY0" fmla="*/ 0 h 396141"/>
                <a:gd name="connsiteX1" fmla="*/ 0 w 12857"/>
                <a:gd name="connsiteY1" fmla="*/ 396141 h 396141"/>
              </a:gdLst>
              <a:ahLst/>
              <a:cxnLst>
                <a:cxn ang="0">
                  <a:pos x="connsiteX0" y="connsiteY0"/>
                </a:cxn>
                <a:cxn ang="0">
                  <a:pos x="connsiteX1" y="connsiteY1"/>
                </a:cxn>
              </a:cxnLst>
              <a:rect l="l" t="t" r="r" b="b"/>
              <a:pathLst>
                <a:path w="12857" h="396141">
                  <a:moveTo>
                    <a:pt x="0" y="0"/>
                  </a:moveTo>
                  <a:lnTo>
                    <a:pt x="0" y="396141"/>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4" name="Freeform: Shape 63">
              <a:extLst>
                <a:ext uri="{FF2B5EF4-FFF2-40B4-BE49-F238E27FC236}">
                  <a16:creationId xmlns:a16="http://schemas.microsoft.com/office/drawing/2014/main" id="{0ADE5A79-D512-79AB-12CE-28DFFF3439C6}"/>
                </a:ext>
              </a:extLst>
            </p:cNvPr>
            <p:cNvSpPr/>
            <p:nvPr/>
          </p:nvSpPr>
          <p:spPr>
            <a:xfrm>
              <a:off x="8559812" y="4102463"/>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5" name="Freeform: Shape 64">
              <a:extLst>
                <a:ext uri="{FF2B5EF4-FFF2-40B4-BE49-F238E27FC236}">
                  <a16:creationId xmlns:a16="http://schemas.microsoft.com/office/drawing/2014/main" id="{79C2E668-9D51-FA36-78F2-207387FEE575}"/>
                </a:ext>
              </a:extLst>
            </p:cNvPr>
            <p:cNvSpPr/>
            <p:nvPr/>
          </p:nvSpPr>
          <p:spPr>
            <a:xfrm>
              <a:off x="8559812" y="3390798"/>
              <a:ext cx="52201" cy="12857"/>
            </a:xfrm>
            <a:custGeom>
              <a:avLst/>
              <a:gdLst>
                <a:gd name="connsiteX0" fmla="*/ 0 w 52201"/>
                <a:gd name="connsiteY0" fmla="*/ 0 h 12857"/>
                <a:gd name="connsiteX1" fmla="*/ 52202 w 52201"/>
                <a:gd name="connsiteY1" fmla="*/ 0 h 12857"/>
              </a:gdLst>
              <a:ahLst/>
              <a:cxnLst>
                <a:cxn ang="0">
                  <a:pos x="connsiteX0" y="connsiteY0"/>
                </a:cxn>
                <a:cxn ang="0">
                  <a:pos x="connsiteX1" y="connsiteY1"/>
                </a:cxn>
              </a:cxnLst>
              <a:rect l="l" t="t" r="r" b="b"/>
              <a:pathLst>
                <a:path w="52201" h="12857">
                  <a:moveTo>
                    <a:pt x="0" y="0"/>
                  </a:moveTo>
                  <a:lnTo>
                    <a:pt x="52202" y="0"/>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6" name="Freeform: Shape 65">
              <a:extLst>
                <a:ext uri="{FF2B5EF4-FFF2-40B4-BE49-F238E27FC236}">
                  <a16:creationId xmlns:a16="http://schemas.microsoft.com/office/drawing/2014/main" id="{81BC3F05-23A0-8F07-89CD-8BADE292EF64}"/>
                </a:ext>
              </a:extLst>
            </p:cNvPr>
            <p:cNvSpPr/>
            <p:nvPr/>
          </p:nvSpPr>
          <p:spPr>
            <a:xfrm>
              <a:off x="8585913" y="3390798"/>
              <a:ext cx="12857" cy="711665"/>
            </a:xfrm>
            <a:custGeom>
              <a:avLst/>
              <a:gdLst>
                <a:gd name="connsiteX0" fmla="*/ 0 w 12857"/>
                <a:gd name="connsiteY0" fmla="*/ 0 h 711665"/>
                <a:gd name="connsiteX1" fmla="*/ 0 w 12857"/>
                <a:gd name="connsiteY1" fmla="*/ 711665 h 711665"/>
              </a:gdLst>
              <a:ahLst/>
              <a:cxnLst>
                <a:cxn ang="0">
                  <a:pos x="connsiteX0" y="connsiteY0"/>
                </a:cxn>
                <a:cxn ang="0">
                  <a:pos x="connsiteX1" y="connsiteY1"/>
                </a:cxn>
              </a:cxnLst>
              <a:rect l="l" t="t" r="r" b="b"/>
              <a:pathLst>
                <a:path w="12857" h="711665">
                  <a:moveTo>
                    <a:pt x="0" y="0"/>
                  </a:moveTo>
                  <a:lnTo>
                    <a:pt x="0" y="711665"/>
                  </a:lnTo>
                </a:path>
              </a:pathLst>
            </a:custGeom>
            <a:noFill/>
            <a:ln w="9525"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67" name="TextBox 66">
            <a:extLst>
              <a:ext uri="{FF2B5EF4-FFF2-40B4-BE49-F238E27FC236}">
                <a16:creationId xmlns:a16="http://schemas.microsoft.com/office/drawing/2014/main" id="{9C95ECE3-8594-10D7-326E-9DFF5AE7D90D}"/>
              </a:ext>
            </a:extLst>
          </p:cNvPr>
          <p:cNvSpPr txBox="1"/>
          <p:nvPr/>
        </p:nvSpPr>
        <p:spPr>
          <a:xfrm>
            <a:off x="3333622" y="1365941"/>
            <a:ext cx="242304" cy="184666"/>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0</a:t>
            </a:r>
          </a:p>
        </p:txBody>
      </p:sp>
      <p:sp>
        <p:nvSpPr>
          <p:cNvPr id="68" name="TextBox 67">
            <a:extLst>
              <a:ext uri="{FF2B5EF4-FFF2-40B4-BE49-F238E27FC236}">
                <a16:creationId xmlns:a16="http://schemas.microsoft.com/office/drawing/2014/main" id="{51D54676-F167-C78A-860B-D7B4587921A1}"/>
              </a:ext>
            </a:extLst>
          </p:cNvPr>
          <p:cNvSpPr txBox="1"/>
          <p:nvPr/>
        </p:nvSpPr>
        <p:spPr>
          <a:xfrm>
            <a:off x="3333622" y="1593342"/>
            <a:ext cx="242304" cy="184666"/>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–6</a:t>
            </a:r>
          </a:p>
        </p:txBody>
      </p:sp>
      <p:sp>
        <p:nvSpPr>
          <p:cNvPr id="69" name="TextBox 68">
            <a:extLst>
              <a:ext uri="{FF2B5EF4-FFF2-40B4-BE49-F238E27FC236}">
                <a16:creationId xmlns:a16="http://schemas.microsoft.com/office/drawing/2014/main" id="{6DA42D18-63D7-0D2A-A88B-A2E5318C1FA7}"/>
              </a:ext>
            </a:extLst>
          </p:cNvPr>
          <p:cNvSpPr txBox="1"/>
          <p:nvPr/>
        </p:nvSpPr>
        <p:spPr>
          <a:xfrm>
            <a:off x="3333622" y="1820743"/>
            <a:ext cx="242304" cy="184666"/>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–12</a:t>
            </a:r>
          </a:p>
        </p:txBody>
      </p:sp>
      <p:sp>
        <p:nvSpPr>
          <p:cNvPr id="70" name="TextBox 69">
            <a:extLst>
              <a:ext uri="{FF2B5EF4-FFF2-40B4-BE49-F238E27FC236}">
                <a16:creationId xmlns:a16="http://schemas.microsoft.com/office/drawing/2014/main" id="{64517854-5BBE-0F33-45F6-4F7BF2791553}"/>
              </a:ext>
            </a:extLst>
          </p:cNvPr>
          <p:cNvSpPr txBox="1"/>
          <p:nvPr/>
        </p:nvSpPr>
        <p:spPr>
          <a:xfrm>
            <a:off x="3333622" y="2048144"/>
            <a:ext cx="242304" cy="184666"/>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–18</a:t>
            </a:r>
          </a:p>
        </p:txBody>
      </p:sp>
      <p:sp>
        <p:nvSpPr>
          <p:cNvPr id="71" name="TextBox 70">
            <a:extLst>
              <a:ext uri="{FF2B5EF4-FFF2-40B4-BE49-F238E27FC236}">
                <a16:creationId xmlns:a16="http://schemas.microsoft.com/office/drawing/2014/main" id="{ABF09C4E-3656-E063-89B1-A18D59802D32}"/>
              </a:ext>
            </a:extLst>
          </p:cNvPr>
          <p:cNvSpPr txBox="1"/>
          <p:nvPr/>
        </p:nvSpPr>
        <p:spPr>
          <a:xfrm>
            <a:off x="3333622" y="2275545"/>
            <a:ext cx="242304" cy="184666"/>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sp>
        <p:nvSpPr>
          <p:cNvPr id="72" name="TextBox 71">
            <a:extLst>
              <a:ext uri="{FF2B5EF4-FFF2-40B4-BE49-F238E27FC236}">
                <a16:creationId xmlns:a16="http://schemas.microsoft.com/office/drawing/2014/main" id="{60726533-EF14-073F-8A63-0B908F165C9A}"/>
              </a:ext>
            </a:extLst>
          </p:cNvPr>
          <p:cNvSpPr txBox="1"/>
          <p:nvPr/>
        </p:nvSpPr>
        <p:spPr>
          <a:xfrm>
            <a:off x="3333622" y="2502946"/>
            <a:ext cx="242304" cy="184666"/>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–30</a:t>
            </a:r>
          </a:p>
        </p:txBody>
      </p:sp>
      <p:sp>
        <p:nvSpPr>
          <p:cNvPr id="73" name="TextBox 72">
            <a:extLst>
              <a:ext uri="{FF2B5EF4-FFF2-40B4-BE49-F238E27FC236}">
                <a16:creationId xmlns:a16="http://schemas.microsoft.com/office/drawing/2014/main" id="{1F3181C8-86B2-72C3-8EE0-0C185ED69189}"/>
              </a:ext>
            </a:extLst>
          </p:cNvPr>
          <p:cNvSpPr txBox="1"/>
          <p:nvPr/>
        </p:nvSpPr>
        <p:spPr>
          <a:xfrm>
            <a:off x="3333622" y="2730347"/>
            <a:ext cx="242304" cy="184666"/>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–36</a:t>
            </a:r>
          </a:p>
        </p:txBody>
      </p:sp>
      <p:sp>
        <p:nvSpPr>
          <p:cNvPr id="74" name="TextBox 73">
            <a:extLst>
              <a:ext uri="{FF2B5EF4-FFF2-40B4-BE49-F238E27FC236}">
                <a16:creationId xmlns:a16="http://schemas.microsoft.com/office/drawing/2014/main" id="{AC575317-8ACC-29CA-CACE-131642307A0C}"/>
              </a:ext>
            </a:extLst>
          </p:cNvPr>
          <p:cNvSpPr txBox="1"/>
          <p:nvPr/>
        </p:nvSpPr>
        <p:spPr>
          <a:xfrm>
            <a:off x="3333622" y="2957748"/>
            <a:ext cx="242304" cy="184666"/>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–42</a:t>
            </a:r>
          </a:p>
        </p:txBody>
      </p:sp>
      <p:sp>
        <p:nvSpPr>
          <p:cNvPr id="75" name="TextBox 74">
            <a:extLst>
              <a:ext uri="{FF2B5EF4-FFF2-40B4-BE49-F238E27FC236}">
                <a16:creationId xmlns:a16="http://schemas.microsoft.com/office/drawing/2014/main" id="{F93C750A-0B25-7003-78ED-609AE5A194DB}"/>
              </a:ext>
            </a:extLst>
          </p:cNvPr>
          <p:cNvSpPr txBox="1"/>
          <p:nvPr/>
        </p:nvSpPr>
        <p:spPr>
          <a:xfrm>
            <a:off x="3333622" y="3185149"/>
            <a:ext cx="242304" cy="184666"/>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–48</a:t>
            </a:r>
          </a:p>
        </p:txBody>
      </p:sp>
      <p:sp>
        <p:nvSpPr>
          <p:cNvPr id="76" name="TextBox 75">
            <a:extLst>
              <a:ext uri="{FF2B5EF4-FFF2-40B4-BE49-F238E27FC236}">
                <a16:creationId xmlns:a16="http://schemas.microsoft.com/office/drawing/2014/main" id="{86A04AD1-F8F7-0B4E-D341-FA3FAF2619C1}"/>
              </a:ext>
            </a:extLst>
          </p:cNvPr>
          <p:cNvSpPr txBox="1"/>
          <p:nvPr/>
        </p:nvSpPr>
        <p:spPr>
          <a:xfrm>
            <a:off x="3333622" y="3412550"/>
            <a:ext cx="242304" cy="184666"/>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–54</a:t>
            </a:r>
          </a:p>
        </p:txBody>
      </p:sp>
      <p:sp>
        <p:nvSpPr>
          <p:cNvPr id="77" name="TextBox 76">
            <a:extLst>
              <a:ext uri="{FF2B5EF4-FFF2-40B4-BE49-F238E27FC236}">
                <a16:creationId xmlns:a16="http://schemas.microsoft.com/office/drawing/2014/main" id="{ECA788A2-C595-D01C-9F0E-136F065026DF}"/>
              </a:ext>
            </a:extLst>
          </p:cNvPr>
          <p:cNvSpPr txBox="1"/>
          <p:nvPr/>
        </p:nvSpPr>
        <p:spPr>
          <a:xfrm>
            <a:off x="3333622" y="3639948"/>
            <a:ext cx="242304" cy="184666"/>
          </a:xfrm>
          <a:prstGeom prst="rect">
            <a:avLst/>
          </a:prstGeom>
          <a:noFill/>
        </p:spPr>
        <p:txBody>
          <a:bodyPr wrap="squar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–60</a:t>
            </a:r>
          </a:p>
        </p:txBody>
      </p:sp>
      <p:sp>
        <p:nvSpPr>
          <p:cNvPr id="78" name="TextBox 77">
            <a:extLst>
              <a:ext uri="{FF2B5EF4-FFF2-40B4-BE49-F238E27FC236}">
                <a16:creationId xmlns:a16="http://schemas.microsoft.com/office/drawing/2014/main" id="{B59D2DC6-1A68-B21F-AB24-864548831C92}"/>
              </a:ext>
            </a:extLst>
          </p:cNvPr>
          <p:cNvSpPr txBox="1"/>
          <p:nvPr/>
        </p:nvSpPr>
        <p:spPr>
          <a:xfrm>
            <a:off x="3490817" y="3831894"/>
            <a:ext cx="566592"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0</a:t>
            </a:r>
          </a:p>
        </p:txBody>
      </p:sp>
      <p:grpSp>
        <p:nvGrpSpPr>
          <p:cNvPr id="79" name="Group 78">
            <a:extLst>
              <a:ext uri="{FF2B5EF4-FFF2-40B4-BE49-F238E27FC236}">
                <a16:creationId xmlns:a16="http://schemas.microsoft.com/office/drawing/2014/main" id="{CC0C2D2A-07FC-5A41-D9F0-242D6007F168}"/>
              </a:ext>
            </a:extLst>
          </p:cNvPr>
          <p:cNvGrpSpPr/>
          <p:nvPr/>
        </p:nvGrpSpPr>
        <p:grpSpPr>
          <a:xfrm>
            <a:off x="3807605" y="3832689"/>
            <a:ext cx="5115204" cy="195759"/>
            <a:chOff x="3807605" y="4034989"/>
            <a:chExt cx="5115204" cy="195759"/>
          </a:xfrm>
        </p:grpSpPr>
        <p:sp>
          <p:nvSpPr>
            <p:cNvPr id="80" name="TextBox 79">
              <a:extLst>
                <a:ext uri="{FF2B5EF4-FFF2-40B4-BE49-F238E27FC236}">
                  <a16:creationId xmlns:a16="http://schemas.microsoft.com/office/drawing/2014/main" id="{0D1F6172-DCD0-8746-3CDE-7C8DA323ABD3}"/>
                </a:ext>
              </a:extLst>
            </p:cNvPr>
            <p:cNvSpPr txBox="1"/>
            <p:nvPr/>
          </p:nvSpPr>
          <p:spPr>
            <a:xfrm>
              <a:off x="3807605" y="4034989"/>
              <a:ext cx="177554"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1</a:t>
              </a:r>
            </a:p>
          </p:txBody>
        </p:sp>
        <p:sp>
          <p:nvSpPr>
            <p:cNvPr id="81" name="TextBox 80">
              <a:extLst>
                <a:ext uri="{FF2B5EF4-FFF2-40B4-BE49-F238E27FC236}">
                  <a16:creationId xmlns:a16="http://schemas.microsoft.com/office/drawing/2014/main" id="{F4248466-DED7-97DD-7EBF-BBC58313B532}"/>
                </a:ext>
              </a:extLst>
            </p:cNvPr>
            <p:cNvSpPr txBox="1"/>
            <p:nvPr/>
          </p:nvSpPr>
          <p:spPr>
            <a:xfrm>
              <a:off x="4012967" y="4034989"/>
              <a:ext cx="177554"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2</a:t>
              </a:r>
            </a:p>
          </p:txBody>
        </p:sp>
        <p:sp>
          <p:nvSpPr>
            <p:cNvPr id="82" name="TextBox 81">
              <a:extLst>
                <a:ext uri="{FF2B5EF4-FFF2-40B4-BE49-F238E27FC236}">
                  <a16:creationId xmlns:a16="http://schemas.microsoft.com/office/drawing/2014/main" id="{04B972FA-C4B3-7E1F-9081-ACFEEAECA9CB}"/>
                </a:ext>
              </a:extLst>
            </p:cNvPr>
            <p:cNvSpPr txBox="1"/>
            <p:nvPr/>
          </p:nvSpPr>
          <p:spPr>
            <a:xfrm>
              <a:off x="4413289" y="4034989"/>
              <a:ext cx="177554"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4</a:t>
              </a:r>
            </a:p>
          </p:txBody>
        </p:sp>
        <p:sp>
          <p:nvSpPr>
            <p:cNvPr id="83" name="TextBox 82">
              <a:extLst>
                <a:ext uri="{FF2B5EF4-FFF2-40B4-BE49-F238E27FC236}">
                  <a16:creationId xmlns:a16="http://schemas.microsoft.com/office/drawing/2014/main" id="{99586F5C-054F-200E-3565-C39DCB36EEAE}"/>
                </a:ext>
              </a:extLst>
            </p:cNvPr>
            <p:cNvSpPr txBox="1"/>
            <p:nvPr/>
          </p:nvSpPr>
          <p:spPr>
            <a:xfrm>
              <a:off x="5280559" y="4034989"/>
              <a:ext cx="177554"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8</a:t>
              </a:r>
            </a:p>
          </p:txBody>
        </p:sp>
        <p:sp>
          <p:nvSpPr>
            <p:cNvPr id="84" name="TextBox 83">
              <a:extLst>
                <a:ext uri="{FF2B5EF4-FFF2-40B4-BE49-F238E27FC236}">
                  <a16:creationId xmlns:a16="http://schemas.microsoft.com/office/drawing/2014/main" id="{1D531CD8-B212-3438-EC2C-7AA42D725406}"/>
                </a:ext>
              </a:extLst>
            </p:cNvPr>
            <p:cNvSpPr txBox="1"/>
            <p:nvPr/>
          </p:nvSpPr>
          <p:spPr>
            <a:xfrm>
              <a:off x="6162344" y="4046082"/>
              <a:ext cx="177554"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12</a:t>
              </a:r>
            </a:p>
          </p:txBody>
        </p:sp>
        <p:sp>
          <p:nvSpPr>
            <p:cNvPr id="85" name="TextBox 84">
              <a:extLst>
                <a:ext uri="{FF2B5EF4-FFF2-40B4-BE49-F238E27FC236}">
                  <a16:creationId xmlns:a16="http://schemas.microsoft.com/office/drawing/2014/main" id="{80DAF81D-1DD6-29FF-74B8-06E54491B75F}"/>
                </a:ext>
              </a:extLst>
            </p:cNvPr>
            <p:cNvSpPr txBox="1"/>
            <p:nvPr/>
          </p:nvSpPr>
          <p:spPr>
            <a:xfrm>
              <a:off x="7013619" y="4046082"/>
              <a:ext cx="177554"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16</a:t>
              </a:r>
            </a:p>
          </p:txBody>
        </p:sp>
        <p:sp>
          <p:nvSpPr>
            <p:cNvPr id="86" name="TextBox 85">
              <a:extLst>
                <a:ext uri="{FF2B5EF4-FFF2-40B4-BE49-F238E27FC236}">
                  <a16:creationId xmlns:a16="http://schemas.microsoft.com/office/drawing/2014/main" id="{9C6A595F-1E5D-B101-5225-FF1F56B5D618}"/>
                </a:ext>
              </a:extLst>
            </p:cNvPr>
            <p:cNvSpPr txBox="1"/>
            <p:nvPr/>
          </p:nvSpPr>
          <p:spPr>
            <a:xfrm>
              <a:off x="7873039" y="4046082"/>
              <a:ext cx="177554"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20</a:t>
              </a:r>
            </a:p>
          </p:txBody>
        </p:sp>
        <p:sp>
          <p:nvSpPr>
            <p:cNvPr id="87" name="TextBox 86">
              <a:extLst>
                <a:ext uri="{FF2B5EF4-FFF2-40B4-BE49-F238E27FC236}">
                  <a16:creationId xmlns:a16="http://schemas.microsoft.com/office/drawing/2014/main" id="{3F0C7F09-23A0-E93D-DED9-1A64F82BC369}"/>
                </a:ext>
              </a:extLst>
            </p:cNvPr>
            <p:cNvSpPr txBox="1"/>
            <p:nvPr/>
          </p:nvSpPr>
          <p:spPr>
            <a:xfrm>
              <a:off x="8745255" y="4046082"/>
              <a:ext cx="177554"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grpSp>
      <p:sp>
        <p:nvSpPr>
          <p:cNvPr id="88" name="TextBox 87">
            <a:extLst>
              <a:ext uri="{FF2B5EF4-FFF2-40B4-BE49-F238E27FC236}">
                <a16:creationId xmlns:a16="http://schemas.microsoft.com/office/drawing/2014/main" id="{F30A94D6-CC86-D2A9-0E0E-DFEEE6A6ADE2}"/>
              </a:ext>
            </a:extLst>
          </p:cNvPr>
          <p:cNvSpPr txBox="1"/>
          <p:nvPr/>
        </p:nvSpPr>
        <p:spPr>
          <a:xfrm>
            <a:off x="5548558" y="4076450"/>
            <a:ext cx="1393110" cy="184666"/>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a:ea typeface="+mn-ea"/>
                <a:cs typeface="+mn-cs"/>
              </a:rPr>
              <a:t>Analysis visit (weeks)</a:t>
            </a:r>
          </a:p>
        </p:txBody>
      </p:sp>
      <p:sp>
        <p:nvSpPr>
          <p:cNvPr id="89" name="TextBox 88">
            <a:extLst>
              <a:ext uri="{FF2B5EF4-FFF2-40B4-BE49-F238E27FC236}">
                <a16:creationId xmlns:a16="http://schemas.microsoft.com/office/drawing/2014/main" id="{F692C047-7286-4749-0004-6EE4705C0E35}"/>
              </a:ext>
            </a:extLst>
          </p:cNvPr>
          <p:cNvSpPr txBox="1"/>
          <p:nvPr/>
        </p:nvSpPr>
        <p:spPr>
          <a:xfrm>
            <a:off x="6370014" y="1373035"/>
            <a:ext cx="1155579" cy="184666"/>
          </a:xfrm>
          <a:prstGeom prst="rect">
            <a:avLst/>
          </a:prstGeom>
          <a:noFill/>
        </p:spPr>
        <p:txBody>
          <a:bodyPr wrap="square" lIns="0" tIns="0" rIns="0" bIns="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Mean </a:t>
            </a: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sym typeface="Symbol" panose="05050102010706020507" pitchFamily="18" charset="2"/>
              </a:rPr>
              <a:t> SE</a:t>
            </a:r>
            <a:endPar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B0819FE3-7E46-DD6F-2C12-66F0705709AA}"/>
              </a:ext>
            </a:extLst>
          </p:cNvPr>
          <p:cNvSpPr txBox="1"/>
          <p:nvPr/>
        </p:nvSpPr>
        <p:spPr>
          <a:xfrm rot="16200000">
            <a:off x="1926943" y="2520400"/>
            <a:ext cx="2395431" cy="184666"/>
          </a:xfrm>
          <a:prstGeom prst="rect">
            <a:avLst/>
          </a:prstGeom>
          <a:noFill/>
        </p:spPr>
        <p:txBody>
          <a:bodyPr wrap="square" lIns="0" tIns="0" rIns="0" b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a:ea typeface="+mn-ea"/>
                <a:cs typeface="+mn-cs"/>
              </a:rPr>
              <a:t>Change in LDL-C from baseline (%)</a:t>
            </a:r>
          </a:p>
        </p:txBody>
      </p:sp>
      <p:sp>
        <p:nvSpPr>
          <p:cNvPr id="91" name="TextBox 90">
            <a:extLst>
              <a:ext uri="{FF2B5EF4-FFF2-40B4-BE49-F238E27FC236}">
                <a16:creationId xmlns:a16="http://schemas.microsoft.com/office/drawing/2014/main" id="{AD922D91-22E5-E8FE-CC69-102AF4D4C585}"/>
              </a:ext>
            </a:extLst>
          </p:cNvPr>
          <p:cNvSpPr txBox="1"/>
          <p:nvPr/>
        </p:nvSpPr>
        <p:spPr>
          <a:xfrm>
            <a:off x="2230603" y="4436404"/>
            <a:ext cx="1343091" cy="153888"/>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Number of patients</a:t>
            </a:r>
          </a:p>
        </p:txBody>
      </p:sp>
      <p:sp>
        <p:nvSpPr>
          <p:cNvPr id="92" name="TextBox 91">
            <a:extLst>
              <a:ext uri="{FF2B5EF4-FFF2-40B4-BE49-F238E27FC236}">
                <a16:creationId xmlns:a16="http://schemas.microsoft.com/office/drawing/2014/main" id="{8C69FA69-9DE6-4ADE-A2E2-BF759BD0C57F}"/>
              </a:ext>
            </a:extLst>
          </p:cNvPr>
          <p:cNvSpPr txBox="1"/>
          <p:nvPr/>
        </p:nvSpPr>
        <p:spPr>
          <a:xfrm>
            <a:off x="3831462" y="4436777"/>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13</a:t>
            </a:r>
          </a:p>
        </p:txBody>
      </p:sp>
      <p:sp>
        <p:nvSpPr>
          <p:cNvPr id="93" name="TextBox 92">
            <a:extLst>
              <a:ext uri="{FF2B5EF4-FFF2-40B4-BE49-F238E27FC236}">
                <a16:creationId xmlns:a16="http://schemas.microsoft.com/office/drawing/2014/main" id="{E1270001-5FD2-1408-B559-EEED499213BA}"/>
              </a:ext>
            </a:extLst>
          </p:cNvPr>
          <p:cNvSpPr txBox="1"/>
          <p:nvPr/>
        </p:nvSpPr>
        <p:spPr>
          <a:xfrm>
            <a:off x="4017774" y="4436777"/>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14</a:t>
            </a:r>
          </a:p>
        </p:txBody>
      </p:sp>
      <p:sp>
        <p:nvSpPr>
          <p:cNvPr id="94" name="TextBox 93">
            <a:extLst>
              <a:ext uri="{FF2B5EF4-FFF2-40B4-BE49-F238E27FC236}">
                <a16:creationId xmlns:a16="http://schemas.microsoft.com/office/drawing/2014/main" id="{89EE4B95-DCF8-DEC8-32B5-C7A065FE959A}"/>
              </a:ext>
            </a:extLst>
          </p:cNvPr>
          <p:cNvSpPr txBox="1"/>
          <p:nvPr/>
        </p:nvSpPr>
        <p:spPr>
          <a:xfrm>
            <a:off x="4418096" y="4436777"/>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13</a:t>
            </a:r>
          </a:p>
        </p:txBody>
      </p:sp>
      <p:sp>
        <p:nvSpPr>
          <p:cNvPr id="95" name="TextBox 94">
            <a:extLst>
              <a:ext uri="{FF2B5EF4-FFF2-40B4-BE49-F238E27FC236}">
                <a16:creationId xmlns:a16="http://schemas.microsoft.com/office/drawing/2014/main" id="{DDC8ACC7-4C3A-75D7-8633-78387B6CE956}"/>
              </a:ext>
            </a:extLst>
          </p:cNvPr>
          <p:cNvSpPr txBox="1"/>
          <p:nvPr/>
        </p:nvSpPr>
        <p:spPr>
          <a:xfrm>
            <a:off x="5285366" y="4436777"/>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14</a:t>
            </a:r>
          </a:p>
        </p:txBody>
      </p:sp>
      <p:sp>
        <p:nvSpPr>
          <p:cNvPr id="96" name="TextBox 95">
            <a:extLst>
              <a:ext uri="{FF2B5EF4-FFF2-40B4-BE49-F238E27FC236}">
                <a16:creationId xmlns:a16="http://schemas.microsoft.com/office/drawing/2014/main" id="{004B8FC0-42E6-5A21-4E71-842F781DAE5D}"/>
              </a:ext>
            </a:extLst>
          </p:cNvPr>
          <p:cNvSpPr txBox="1"/>
          <p:nvPr/>
        </p:nvSpPr>
        <p:spPr>
          <a:xfrm>
            <a:off x="6167151" y="4436777"/>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14</a:t>
            </a:r>
          </a:p>
        </p:txBody>
      </p:sp>
      <p:sp>
        <p:nvSpPr>
          <p:cNvPr id="97" name="TextBox 96">
            <a:extLst>
              <a:ext uri="{FF2B5EF4-FFF2-40B4-BE49-F238E27FC236}">
                <a16:creationId xmlns:a16="http://schemas.microsoft.com/office/drawing/2014/main" id="{1BB983F4-406B-03A1-FE81-7B59618F7331}"/>
              </a:ext>
            </a:extLst>
          </p:cNvPr>
          <p:cNvSpPr txBox="1"/>
          <p:nvPr/>
        </p:nvSpPr>
        <p:spPr>
          <a:xfrm>
            <a:off x="7018426" y="4436777"/>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13</a:t>
            </a:r>
          </a:p>
        </p:txBody>
      </p:sp>
      <p:sp>
        <p:nvSpPr>
          <p:cNvPr id="98" name="TextBox 97">
            <a:extLst>
              <a:ext uri="{FF2B5EF4-FFF2-40B4-BE49-F238E27FC236}">
                <a16:creationId xmlns:a16="http://schemas.microsoft.com/office/drawing/2014/main" id="{06527D2A-5BA7-E573-AA57-A6CC17B46474}"/>
              </a:ext>
            </a:extLst>
          </p:cNvPr>
          <p:cNvSpPr txBox="1"/>
          <p:nvPr/>
        </p:nvSpPr>
        <p:spPr>
          <a:xfrm>
            <a:off x="7877846" y="4436777"/>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13</a:t>
            </a:r>
          </a:p>
        </p:txBody>
      </p:sp>
      <p:sp>
        <p:nvSpPr>
          <p:cNvPr id="99" name="TextBox 98">
            <a:extLst>
              <a:ext uri="{FF2B5EF4-FFF2-40B4-BE49-F238E27FC236}">
                <a16:creationId xmlns:a16="http://schemas.microsoft.com/office/drawing/2014/main" id="{CE445955-BCA7-355E-77B7-C1757340F239}"/>
              </a:ext>
            </a:extLst>
          </p:cNvPr>
          <p:cNvSpPr txBox="1"/>
          <p:nvPr/>
        </p:nvSpPr>
        <p:spPr>
          <a:xfrm>
            <a:off x="8750062" y="4436777"/>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14</a:t>
            </a:r>
          </a:p>
        </p:txBody>
      </p:sp>
      <p:sp>
        <p:nvSpPr>
          <p:cNvPr id="100" name="TextBox 99">
            <a:extLst>
              <a:ext uri="{FF2B5EF4-FFF2-40B4-BE49-F238E27FC236}">
                <a16:creationId xmlns:a16="http://schemas.microsoft.com/office/drawing/2014/main" id="{F8724BEE-9F71-083C-3B11-DD8133ECBCBC}"/>
              </a:ext>
            </a:extLst>
          </p:cNvPr>
          <p:cNvSpPr txBox="1"/>
          <p:nvPr/>
        </p:nvSpPr>
        <p:spPr>
          <a:xfrm>
            <a:off x="3679080" y="4437149"/>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14</a:t>
            </a:r>
          </a:p>
        </p:txBody>
      </p:sp>
      <p:sp>
        <p:nvSpPr>
          <p:cNvPr id="101" name="TextBox 100">
            <a:extLst>
              <a:ext uri="{FF2B5EF4-FFF2-40B4-BE49-F238E27FC236}">
                <a16:creationId xmlns:a16="http://schemas.microsoft.com/office/drawing/2014/main" id="{C240A76C-9778-C09F-5E06-CD7C0603F111}"/>
              </a:ext>
            </a:extLst>
          </p:cNvPr>
          <p:cNvSpPr txBox="1"/>
          <p:nvPr/>
        </p:nvSpPr>
        <p:spPr>
          <a:xfrm flipH="1">
            <a:off x="332664" y="5619764"/>
            <a:ext cx="8961756" cy="833178"/>
          </a:xfrm>
          <a:prstGeom prst="rect">
            <a:avLst/>
          </a:prstGeom>
          <a:noFill/>
        </p:spPr>
        <p:txBody>
          <a:bodyPr wrap="square" lIns="90000" tIns="46800" rIns="90000" bIns="4680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There were no missing data at the primary efficacy time point (Week 24). LDL-C was calculated using the Friedewald equation except when TG &gt;</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4.52 mmol/L (&gt;400 mg/dL) or </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calculated LDL-C &lt;</a:t>
            </a: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0.65 mmol/L (&lt;25 mg/dL), </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in which case LDL-C was determined </a:t>
            </a:r>
            <a:r>
              <a:rPr lang="en-GB" sz="1200" dirty="0">
                <a:solidFill>
                  <a:srgbClr val="323232"/>
                </a:solidFill>
                <a:latin typeface="Calibri" panose="020F0502020204030204" pitchFamily="34" charset="0"/>
                <a:ea typeface="Calibri" panose="020F0502020204030204" pitchFamily="34" charset="0"/>
                <a:cs typeface="Calibri" panose="020F0502020204030204" pitchFamily="34" charset="0"/>
              </a:rPr>
              <a:t>by</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beta-quantification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LDL-C, low-density lipoprotein cholesterol; SE, standard error; TG, triglycerides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Wiegman A </a:t>
            </a:r>
            <a:r>
              <a:rPr kumimoji="0" lang="fr-FR"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Circulation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2024;149:343–53</a:t>
            </a:r>
            <a:endPar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5" name="Slide Number Placeholder 4">
            <a:extLst>
              <a:ext uri="{FF2B5EF4-FFF2-40B4-BE49-F238E27FC236}">
                <a16:creationId xmlns:a16="http://schemas.microsoft.com/office/drawing/2014/main" id="{F544E471-B7AA-1AAF-6ECB-11D0DF5B2C4C}"/>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55</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72661027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AE1287-0B40-DEE7-7F4D-13524B3694B6}"/>
              </a:ext>
            </a:extLst>
          </p:cNvPr>
          <p:cNvSpPr>
            <a:spLocks noGrp="1"/>
          </p:cNvSpPr>
          <p:nvPr>
            <p:ph type="title"/>
          </p:nvPr>
        </p:nvSpPr>
        <p:spPr/>
        <p:txBody>
          <a:bodyPr/>
          <a:lstStyle/>
          <a:p>
            <a:r>
              <a:rPr lang="en-GB" dirty="0"/>
              <a:t>Study 17100 Part B: Percentage change in LDL-C from baseline to Week 24 – baseline subgroup analysis</a:t>
            </a:r>
          </a:p>
        </p:txBody>
      </p:sp>
      <p:sp>
        <p:nvSpPr>
          <p:cNvPr id="3" name="Text Placeholder 2">
            <a:extLst>
              <a:ext uri="{FF2B5EF4-FFF2-40B4-BE49-F238E27FC236}">
                <a16:creationId xmlns:a16="http://schemas.microsoft.com/office/drawing/2014/main" id="{A1180034-9668-CAA1-A144-4E93A5696626}"/>
              </a:ext>
            </a:extLst>
          </p:cNvPr>
          <p:cNvSpPr>
            <a:spLocks noGrp="1"/>
          </p:cNvSpPr>
          <p:nvPr>
            <p:ph type="body" sz="quarter" idx="13"/>
          </p:nvPr>
        </p:nvSpPr>
        <p:spPr/>
        <p:txBody>
          <a:bodyPr/>
          <a:lstStyle/>
          <a:p>
            <a:pPr>
              <a:spcAft>
                <a:spcPts val="1200"/>
              </a:spcAft>
            </a:pPr>
            <a:r>
              <a:rPr lang="en-GB" sz="2400" dirty="0"/>
              <a:t>Subgroup analyses showed that the LDL-C reduction achieved with </a:t>
            </a:r>
            <a:r>
              <a:rPr lang="en-GB" sz="2400" dirty="0" err="1"/>
              <a:t>evinacumab</a:t>
            </a:r>
            <a:r>
              <a:rPr lang="en-GB" sz="2400" dirty="0"/>
              <a:t> </a:t>
            </a:r>
            <a:br>
              <a:rPr lang="en-GB" sz="2400" dirty="0"/>
            </a:br>
            <a:r>
              <a:rPr lang="en-GB" sz="2400" dirty="0"/>
              <a:t>was similar regardless of sex, race, ethnicity, baseline apheresis status and LDLR </a:t>
            </a:r>
            <a:br>
              <a:rPr lang="en-GB" sz="2400" dirty="0"/>
            </a:br>
            <a:r>
              <a:rPr lang="en-GB" sz="2400" dirty="0"/>
              <a:t>functional activity </a:t>
            </a:r>
            <a:endParaRPr lang="en-GB" sz="2400" dirty="0">
              <a:solidFill>
                <a:srgbClr val="FF0000"/>
              </a:solidFill>
            </a:endParaRPr>
          </a:p>
          <a:p>
            <a:pPr>
              <a:spcAft>
                <a:spcPts val="1200"/>
              </a:spcAft>
            </a:pPr>
            <a:r>
              <a:rPr lang="en-GB" sz="2400" i="1" dirty="0"/>
              <a:t>Post hoc </a:t>
            </a:r>
            <a:r>
              <a:rPr lang="en-GB" sz="2400" dirty="0"/>
              <a:t>analyses showed that LDL-C reduction at Week 24 with </a:t>
            </a:r>
            <a:r>
              <a:rPr lang="en-GB" sz="2400" dirty="0" err="1"/>
              <a:t>evinacumab</a:t>
            </a:r>
            <a:r>
              <a:rPr lang="en-GB" sz="2400" dirty="0"/>
              <a:t> was </a:t>
            </a:r>
            <a:br>
              <a:rPr lang="en-GB" sz="2400" dirty="0"/>
            </a:br>
            <a:r>
              <a:rPr lang="en-GB" sz="2400" dirty="0"/>
              <a:t>similar whether baseline LDL-C values were above or below median values and </a:t>
            </a:r>
            <a:br>
              <a:rPr lang="en-GB" sz="2400" dirty="0"/>
            </a:br>
            <a:r>
              <a:rPr lang="en-GB" sz="2400" dirty="0"/>
              <a:t>regardless of </a:t>
            </a:r>
            <a:r>
              <a:rPr lang="en-GB" sz="2400" dirty="0" err="1"/>
              <a:t>lomitapide</a:t>
            </a:r>
            <a:r>
              <a:rPr lang="en-GB" sz="2400" dirty="0"/>
              <a:t> treatment </a:t>
            </a:r>
          </a:p>
          <a:p>
            <a:pPr>
              <a:spcAft>
                <a:spcPts val="1200"/>
              </a:spcAft>
            </a:pPr>
            <a:endParaRPr lang="en-GB" sz="2000" dirty="0"/>
          </a:p>
        </p:txBody>
      </p:sp>
      <p:sp>
        <p:nvSpPr>
          <p:cNvPr id="4" name="Footer Placeholder 3">
            <a:extLst>
              <a:ext uri="{FF2B5EF4-FFF2-40B4-BE49-F238E27FC236}">
                <a16:creationId xmlns:a16="http://schemas.microsoft.com/office/drawing/2014/main" id="{B9C6FD62-3115-CE06-C9DB-479BE2176F0D}"/>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7" name="TextBox 6">
            <a:extLst>
              <a:ext uri="{FF2B5EF4-FFF2-40B4-BE49-F238E27FC236}">
                <a16:creationId xmlns:a16="http://schemas.microsoft.com/office/drawing/2014/main" id="{F842467C-2639-3430-24CA-C8FAF96F5B7B}"/>
              </a:ext>
            </a:extLst>
          </p:cNvPr>
          <p:cNvSpPr txBox="1"/>
          <p:nvPr/>
        </p:nvSpPr>
        <p:spPr>
          <a:xfrm flipH="1">
            <a:off x="332665" y="5990530"/>
            <a:ext cx="10451531" cy="463846"/>
          </a:xfrm>
          <a:prstGeom prst="rect">
            <a:avLst/>
          </a:prstGeom>
          <a:noFill/>
        </p:spPr>
        <p:txBody>
          <a:bodyPr wrap="square" lIns="90000" tIns="46800" rIns="90000" bIns="4680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LDL-C, low-density lipoprotein cholesterol; </a:t>
            </a:r>
            <a:r>
              <a:rPr kumimoji="0" lang="en-GB" sz="1200" b="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LDLR</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low-density lipoprotein receptor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Wiegman A </a:t>
            </a:r>
            <a:r>
              <a:rPr kumimoji="0" lang="fr-FR"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Circulation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2024;149:343–53</a:t>
            </a:r>
            <a:endPar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8" name="Slide Number Placeholder 4">
            <a:extLst>
              <a:ext uri="{FF2B5EF4-FFF2-40B4-BE49-F238E27FC236}">
                <a16:creationId xmlns:a16="http://schemas.microsoft.com/office/drawing/2014/main" id="{10366A65-14EB-B2EA-74D2-FE6D589C012F}"/>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56</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423150107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69" name="Straight Connector 568">
            <a:extLst>
              <a:ext uri="{FF2B5EF4-FFF2-40B4-BE49-F238E27FC236}">
                <a16:creationId xmlns:a16="http://schemas.microsoft.com/office/drawing/2014/main" id="{80147E6B-8EB1-174D-1CAD-4A146FC3C1EF}"/>
              </a:ext>
            </a:extLst>
          </p:cNvPr>
          <p:cNvCxnSpPr/>
          <p:nvPr/>
        </p:nvCxnSpPr>
        <p:spPr>
          <a:xfrm>
            <a:off x="4808949" y="1935125"/>
            <a:ext cx="458513" cy="0"/>
          </a:xfrm>
          <a:prstGeom prst="line">
            <a:avLst/>
          </a:prstGeom>
          <a:ln>
            <a:solidFill>
              <a:schemeClr val="accent2"/>
            </a:solidFill>
          </a:ln>
          <a:effectLst/>
        </p:spPr>
        <p:style>
          <a:lnRef idx="2">
            <a:schemeClr val="accent1"/>
          </a:lnRef>
          <a:fillRef idx="0">
            <a:schemeClr val="accent1"/>
          </a:fillRef>
          <a:effectRef idx="1">
            <a:schemeClr val="accent1"/>
          </a:effectRef>
          <a:fontRef idx="minor">
            <a:schemeClr val="tx1"/>
          </a:fontRef>
        </p:style>
      </p:cxnSp>
      <p:sp>
        <p:nvSpPr>
          <p:cNvPr id="2" name="Title 1">
            <a:extLst>
              <a:ext uri="{FF2B5EF4-FFF2-40B4-BE49-F238E27FC236}">
                <a16:creationId xmlns:a16="http://schemas.microsoft.com/office/drawing/2014/main" id="{16A5F229-632E-0427-F4E0-2C54FC623975}"/>
              </a:ext>
            </a:extLst>
          </p:cNvPr>
          <p:cNvSpPr>
            <a:spLocks noGrp="1"/>
          </p:cNvSpPr>
          <p:nvPr>
            <p:ph type="title"/>
          </p:nvPr>
        </p:nvSpPr>
        <p:spPr/>
        <p:txBody>
          <a:bodyPr/>
          <a:lstStyle/>
          <a:p>
            <a:r>
              <a:rPr lang="en-GB" dirty="0"/>
              <a:t>Study 17100 Part B: Secondary efficacy endpoints – percentage change in ApoB, non-HDL-C, TC and Lp(a) from baseline to Week 24</a:t>
            </a:r>
          </a:p>
        </p:txBody>
      </p:sp>
      <p:sp>
        <p:nvSpPr>
          <p:cNvPr id="3" name="Footer Placeholder 3">
            <a:extLst>
              <a:ext uri="{FF2B5EF4-FFF2-40B4-BE49-F238E27FC236}">
                <a16:creationId xmlns:a16="http://schemas.microsoft.com/office/drawing/2014/main" id="{8C826A5D-6D85-2CCF-B789-E8D8CAE2A001}"/>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288" name="TextBox 287">
            <a:extLst>
              <a:ext uri="{FF2B5EF4-FFF2-40B4-BE49-F238E27FC236}">
                <a16:creationId xmlns:a16="http://schemas.microsoft.com/office/drawing/2014/main" id="{81839074-F0D6-989E-23FC-C7E45C00BFD6}"/>
              </a:ext>
            </a:extLst>
          </p:cNvPr>
          <p:cNvSpPr txBox="1"/>
          <p:nvPr/>
        </p:nvSpPr>
        <p:spPr>
          <a:xfrm>
            <a:off x="949117" y="1250021"/>
            <a:ext cx="1029376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All graphs show LS mean (± SE) for N=14 patients</a:t>
            </a:r>
          </a:p>
        </p:txBody>
      </p:sp>
      <p:grpSp>
        <p:nvGrpSpPr>
          <p:cNvPr id="290" name="Graphic 5">
            <a:extLst>
              <a:ext uri="{FF2B5EF4-FFF2-40B4-BE49-F238E27FC236}">
                <a16:creationId xmlns:a16="http://schemas.microsoft.com/office/drawing/2014/main" id="{93EC5535-7E38-EF75-8148-B76BAF81B48A}"/>
              </a:ext>
            </a:extLst>
          </p:cNvPr>
          <p:cNvGrpSpPr/>
          <p:nvPr/>
        </p:nvGrpSpPr>
        <p:grpSpPr>
          <a:xfrm>
            <a:off x="2302746" y="2367241"/>
            <a:ext cx="8749865" cy="3192259"/>
            <a:chOff x="2275137" y="2294638"/>
            <a:chExt cx="7751394" cy="2827982"/>
          </a:xfrm>
        </p:grpSpPr>
        <p:sp>
          <p:nvSpPr>
            <p:cNvPr id="404" name="Freeform: Shape 403">
              <a:extLst>
                <a:ext uri="{FF2B5EF4-FFF2-40B4-BE49-F238E27FC236}">
                  <a16:creationId xmlns:a16="http://schemas.microsoft.com/office/drawing/2014/main" id="{0DE4BAAC-864B-7814-E25E-836295300ACB}"/>
                </a:ext>
              </a:extLst>
            </p:cNvPr>
            <p:cNvSpPr/>
            <p:nvPr/>
          </p:nvSpPr>
          <p:spPr>
            <a:xfrm>
              <a:off x="4994176" y="3068821"/>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5" name="Freeform: Shape 404">
              <a:extLst>
                <a:ext uri="{FF2B5EF4-FFF2-40B4-BE49-F238E27FC236}">
                  <a16:creationId xmlns:a16="http://schemas.microsoft.com/office/drawing/2014/main" id="{F02C5306-093E-9BC5-4A2A-566959081507}"/>
                </a:ext>
              </a:extLst>
            </p:cNvPr>
            <p:cNvSpPr/>
            <p:nvPr/>
          </p:nvSpPr>
          <p:spPr>
            <a:xfrm>
              <a:off x="4994176" y="2636071"/>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6" name="Freeform: Shape 405">
              <a:extLst>
                <a:ext uri="{FF2B5EF4-FFF2-40B4-BE49-F238E27FC236}">
                  <a16:creationId xmlns:a16="http://schemas.microsoft.com/office/drawing/2014/main" id="{A3FC6AA1-1E56-12A0-24C6-83CB5D4B11E1}"/>
                </a:ext>
              </a:extLst>
            </p:cNvPr>
            <p:cNvSpPr/>
            <p:nvPr/>
          </p:nvSpPr>
          <p:spPr>
            <a:xfrm>
              <a:off x="5028252" y="2636071"/>
              <a:ext cx="16786" cy="432917"/>
            </a:xfrm>
            <a:custGeom>
              <a:avLst/>
              <a:gdLst>
                <a:gd name="connsiteX0" fmla="*/ 0 w 16786"/>
                <a:gd name="connsiteY0" fmla="*/ 0 h 432917"/>
                <a:gd name="connsiteX1" fmla="*/ 0 w 16786"/>
                <a:gd name="connsiteY1" fmla="*/ 432918 h 432917"/>
              </a:gdLst>
              <a:ahLst/>
              <a:cxnLst>
                <a:cxn ang="0">
                  <a:pos x="connsiteX0" y="connsiteY0"/>
                </a:cxn>
                <a:cxn ang="0">
                  <a:pos x="connsiteX1" y="connsiteY1"/>
                </a:cxn>
              </a:cxnLst>
              <a:rect l="l" t="t" r="r" b="b"/>
              <a:pathLst>
                <a:path w="16786" h="432917">
                  <a:moveTo>
                    <a:pt x="0" y="0"/>
                  </a:moveTo>
                  <a:lnTo>
                    <a:pt x="0" y="432918"/>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7" name="Freeform: Shape 406">
              <a:extLst>
                <a:ext uri="{FF2B5EF4-FFF2-40B4-BE49-F238E27FC236}">
                  <a16:creationId xmlns:a16="http://schemas.microsoft.com/office/drawing/2014/main" id="{2325E5DA-6F24-8312-3C30-DF501DEB2020}"/>
                </a:ext>
              </a:extLst>
            </p:cNvPr>
            <p:cNvSpPr/>
            <p:nvPr/>
          </p:nvSpPr>
          <p:spPr>
            <a:xfrm>
              <a:off x="3601588" y="3008558"/>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8" name="Freeform: Shape 407">
              <a:extLst>
                <a:ext uri="{FF2B5EF4-FFF2-40B4-BE49-F238E27FC236}">
                  <a16:creationId xmlns:a16="http://schemas.microsoft.com/office/drawing/2014/main" id="{2A3C3EDC-904A-CEE3-109A-69534EC8A95F}"/>
                </a:ext>
              </a:extLst>
            </p:cNvPr>
            <p:cNvSpPr/>
            <p:nvPr/>
          </p:nvSpPr>
          <p:spPr>
            <a:xfrm>
              <a:off x="3601588" y="2701537"/>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9" name="Freeform: Shape 408">
              <a:extLst>
                <a:ext uri="{FF2B5EF4-FFF2-40B4-BE49-F238E27FC236}">
                  <a16:creationId xmlns:a16="http://schemas.microsoft.com/office/drawing/2014/main" id="{753BF17D-4F2F-8A50-298C-6F89C5247E33}"/>
                </a:ext>
              </a:extLst>
            </p:cNvPr>
            <p:cNvSpPr/>
            <p:nvPr/>
          </p:nvSpPr>
          <p:spPr>
            <a:xfrm>
              <a:off x="3635664" y="2701537"/>
              <a:ext cx="16786" cy="307020"/>
            </a:xfrm>
            <a:custGeom>
              <a:avLst/>
              <a:gdLst>
                <a:gd name="connsiteX0" fmla="*/ 0 w 16786"/>
                <a:gd name="connsiteY0" fmla="*/ 0 h 307020"/>
                <a:gd name="connsiteX1" fmla="*/ 0 w 16786"/>
                <a:gd name="connsiteY1" fmla="*/ 307021 h 307020"/>
              </a:gdLst>
              <a:ahLst/>
              <a:cxnLst>
                <a:cxn ang="0">
                  <a:pos x="connsiteX0" y="connsiteY0"/>
                </a:cxn>
                <a:cxn ang="0">
                  <a:pos x="connsiteX1" y="connsiteY1"/>
                </a:cxn>
              </a:cxnLst>
              <a:rect l="l" t="t" r="r" b="b"/>
              <a:pathLst>
                <a:path w="16786" h="307020">
                  <a:moveTo>
                    <a:pt x="0" y="0"/>
                  </a:moveTo>
                  <a:lnTo>
                    <a:pt x="0" y="307021"/>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0" name="Freeform: Shape 409">
              <a:extLst>
                <a:ext uri="{FF2B5EF4-FFF2-40B4-BE49-F238E27FC236}">
                  <a16:creationId xmlns:a16="http://schemas.microsoft.com/office/drawing/2014/main" id="{85F31C8A-BA72-837E-A05E-DC627759218B}"/>
                </a:ext>
              </a:extLst>
            </p:cNvPr>
            <p:cNvSpPr/>
            <p:nvPr/>
          </p:nvSpPr>
          <p:spPr>
            <a:xfrm>
              <a:off x="3140972" y="3034073"/>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1" name="Freeform: Shape 410">
              <a:extLst>
                <a:ext uri="{FF2B5EF4-FFF2-40B4-BE49-F238E27FC236}">
                  <a16:creationId xmlns:a16="http://schemas.microsoft.com/office/drawing/2014/main" id="{FB3FE7AC-335F-5C3F-3F78-F947976622E0}"/>
                </a:ext>
              </a:extLst>
            </p:cNvPr>
            <p:cNvSpPr/>
            <p:nvPr/>
          </p:nvSpPr>
          <p:spPr>
            <a:xfrm>
              <a:off x="3140972" y="2738131"/>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2" name="Freeform: Shape 411">
              <a:extLst>
                <a:ext uri="{FF2B5EF4-FFF2-40B4-BE49-F238E27FC236}">
                  <a16:creationId xmlns:a16="http://schemas.microsoft.com/office/drawing/2014/main" id="{6AEBB168-18D4-D2A6-CF84-F4912D87DF2E}"/>
                </a:ext>
              </a:extLst>
            </p:cNvPr>
            <p:cNvSpPr/>
            <p:nvPr/>
          </p:nvSpPr>
          <p:spPr>
            <a:xfrm>
              <a:off x="3175049" y="2738131"/>
              <a:ext cx="16786" cy="295773"/>
            </a:xfrm>
            <a:custGeom>
              <a:avLst/>
              <a:gdLst>
                <a:gd name="connsiteX0" fmla="*/ 0 w 16786"/>
                <a:gd name="connsiteY0" fmla="*/ 0 h 295773"/>
                <a:gd name="connsiteX1" fmla="*/ 0 w 16786"/>
                <a:gd name="connsiteY1" fmla="*/ 295774 h 295773"/>
              </a:gdLst>
              <a:ahLst/>
              <a:cxnLst>
                <a:cxn ang="0">
                  <a:pos x="connsiteX0" y="connsiteY0"/>
                </a:cxn>
                <a:cxn ang="0">
                  <a:pos x="connsiteX1" y="connsiteY1"/>
                </a:cxn>
              </a:cxnLst>
              <a:rect l="l" t="t" r="r" b="b"/>
              <a:pathLst>
                <a:path w="16786" h="295773">
                  <a:moveTo>
                    <a:pt x="0" y="0"/>
                  </a:moveTo>
                  <a:lnTo>
                    <a:pt x="0" y="295774"/>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3" name="Freeform: Shape 412">
              <a:extLst>
                <a:ext uri="{FF2B5EF4-FFF2-40B4-BE49-F238E27FC236}">
                  <a16:creationId xmlns:a16="http://schemas.microsoft.com/office/drawing/2014/main" id="{A79E911B-DBB7-E0B7-FD18-B98DFE65860A}"/>
                </a:ext>
              </a:extLst>
            </p:cNvPr>
            <p:cNvSpPr/>
            <p:nvPr/>
          </p:nvSpPr>
          <p:spPr>
            <a:xfrm>
              <a:off x="2680525" y="2810480"/>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4" name="Freeform: Shape 413">
              <a:extLst>
                <a:ext uri="{FF2B5EF4-FFF2-40B4-BE49-F238E27FC236}">
                  <a16:creationId xmlns:a16="http://schemas.microsoft.com/office/drawing/2014/main" id="{831A7F1C-DF2A-C528-47B2-6F3D1958D52A}"/>
                </a:ext>
              </a:extLst>
            </p:cNvPr>
            <p:cNvSpPr/>
            <p:nvPr/>
          </p:nvSpPr>
          <p:spPr>
            <a:xfrm>
              <a:off x="2680525" y="2548614"/>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5" name="Freeform: Shape 414">
              <a:extLst>
                <a:ext uri="{FF2B5EF4-FFF2-40B4-BE49-F238E27FC236}">
                  <a16:creationId xmlns:a16="http://schemas.microsoft.com/office/drawing/2014/main" id="{38382122-54BE-5177-7033-6935B0798365}"/>
                </a:ext>
              </a:extLst>
            </p:cNvPr>
            <p:cNvSpPr/>
            <p:nvPr/>
          </p:nvSpPr>
          <p:spPr>
            <a:xfrm>
              <a:off x="2714601" y="2548614"/>
              <a:ext cx="16786" cy="261865"/>
            </a:xfrm>
            <a:custGeom>
              <a:avLst/>
              <a:gdLst>
                <a:gd name="connsiteX0" fmla="*/ 0 w 16786"/>
                <a:gd name="connsiteY0" fmla="*/ 0 h 261865"/>
                <a:gd name="connsiteX1" fmla="*/ 0 w 16786"/>
                <a:gd name="connsiteY1" fmla="*/ 261866 h 261865"/>
              </a:gdLst>
              <a:ahLst/>
              <a:cxnLst>
                <a:cxn ang="0">
                  <a:pos x="connsiteX0" y="connsiteY0"/>
                </a:cxn>
                <a:cxn ang="0">
                  <a:pos x="connsiteX1" y="connsiteY1"/>
                </a:cxn>
              </a:cxnLst>
              <a:rect l="l" t="t" r="r" b="b"/>
              <a:pathLst>
                <a:path w="16786" h="261865">
                  <a:moveTo>
                    <a:pt x="0" y="0"/>
                  </a:moveTo>
                  <a:lnTo>
                    <a:pt x="0" y="261866"/>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6" name="Freeform: Shape 415">
              <a:extLst>
                <a:ext uri="{FF2B5EF4-FFF2-40B4-BE49-F238E27FC236}">
                  <a16:creationId xmlns:a16="http://schemas.microsoft.com/office/drawing/2014/main" id="{04657514-336A-0E41-E63D-9430EB9D800B}"/>
                </a:ext>
              </a:extLst>
            </p:cNvPr>
            <p:cNvSpPr/>
            <p:nvPr/>
          </p:nvSpPr>
          <p:spPr>
            <a:xfrm>
              <a:off x="4994176" y="5059001"/>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7" name="Freeform: Shape 416">
              <a:extLst>
                <a:ext uri="{FF2B5EF4-FFF2-40B4-BE49-F238E27FC236}">
                  <a16:creationId xmlns:a16="http://schemas.microsoft.com/office/drawing/2014/main" id="{DC068925-F584-BCAA-DEF1-67681EAB6313}"/>
                </a:ext>
              </a:extLst>
            </p:cNvPr>
            <p:cNvSpPr/>
            <p:nvPr/>
          </p:nvSpPr>
          <p:spPr>
            <a:xfrm>
              <a:off x="4994176" y="4700110"/>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8" name="Freeform: Shape 417">
              <a:extLst>
                <a:ext uri="{FF2B5EF4-FFF2-40B4-BE49-F238E27FC236}">
                  <a16:creationId xmlns:a16="http://schemas.microsoft.com/office/drawing/2014/main" id="{FB9324B6-7754-C73A-2F37-C0BA44D2C253}"/>
                </a:ext>
              </a:extLst>
            </p:cNvPr>
            <p:cNvSpPr/>
            <p:nvPr/>
          </p:nvSpPr>
          <p:spPr>
            <a:xfrm>
              <a:off x="5028252" y="4700110"/>
              <a:ext cx="16786" cy="358722"/>
            </a:xfrm>
            <a:custGeom>
              <a:avLst/>
              <a:gdLst>
                <a:gd name="connsiteX0" fmla="*/ 0 w 16786"/>
                <a:gd name="connsiteY0" fmla="*/ 0 h 358722"/>
                <a:gd name="connsiteX1" fmla="*/ 0 w 16786"/>
                <a:gd name="connsiteY1" fmla="*/ 358723 h 358722"/>
              </a:gdLst>
              <a:ahLst/>
              <a:cxnLst>
                <a:cxn ang="0">
                  <a:pos x="connsiteX0" y="connsiteY0"/>
                </a:cxn>
                <a:cxn ang="0">
                  <a:pos x="connsiteX1" y="connsiteY1"/>
                </a:cxn>
              </a:cxnLst>
              <a:rect l="l" t="t" r="r" b="b"/>
              <a:pathLst>
                <a:path w="16786" h="358722">
                  <a:moveTo>
                    <a:pt x="0" y="0"/>
                  </a:moveTo>
                  <a:lnTo>
                    <a:pt x="0" y="358723"/>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9" name="Freeform: Shape 418">
              <a:extLst>
                <a:ext uri="{FF2B5EF4-FFF2-40B4-BE49-F238E27FC236}">
                  <a16:creationId xmlns:a16="http://schemas.microsoft.com/office/drawing/2014/main" id="{85BD1824-2C60-FED6-1911-6265C6E55147}"/>
                </a:ext>
              </a:extLst>
            </p:cNvPr>
            <p:cNvSpPr/>
            <p:nvPr/>
          </p:nvSpPr>
          <p:spPr>
            <a:xfrm>
              <a:off x="4532722" y="4984134"/>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0" name="Freeform: Shape 419">
              <a:extLst>
                <a:ext uri="{FF2B5EF4-FFF2-40B4-BE49-F238E27FC236}">
                  <a16:creationId xmlns:a16="http://schemas.microsoft.com/office/drawing/2014/main" id="{B060849C-F757-B19C-EB3C-28485D7B56A7}"/>
                </a:ext>
              </a:extLst>
            </p:cNvPr>
            <p:cNvSpPr/>
            <p:nvPr/>
          </p:nvSpPr>
          <p:spPr>
            <a:xfrm>
              <a:off x="4532722" y="4635483"/>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1" name="Freeform: Shape 420">
              <a:extLst>
                <a:ext uri="{FF2B5EF4-FFF2-40B4-BE49-F238E27FC236}">
                  <a16:creationId xmlns:a16="http://schemas.microsoft.com/office/drawing/2014/main" id="{3170872C-91B2-054E-EE50-E161B312806B}"/>
                </a:ext>
              </a:extLst>
            </p:cNvPr>
            <p:cNvSpPr/>
            <p:nvPr/>
          </p:nvSpPr>
          <p:spPr>
            <a:xfrm>
              <a:off x="4566630" y="4635483"/>
              <a:ext cx="16786" cy="348818"/>
            </a:xfrm>
            <a:custGeom>
              <a:avLst/>
              <a:gdLst>
                <a:gd name="connsiteX0" fmla="*/ 0 w 16786"/>
                <a:gd name="connsiteY0" fmla="*/ 0 h 348818"/>
                <a:gd name="connsiteX1" fmla="*/ 0 w 16786"/>
                <a:gd name="connsiteY1" fmla="*/ 348819 h 348818"/>
              </a:gdLst>
              <a:ahLst/>
              <a:cxnLst>
                <a:cxn ang="0">
                  <a:pos x="connsiteX0" y="connsiteY0"/>
                </a:cxn>
                <a:cxn ang="0">
                  <a:pos x="connsiteX1" y="connsiteY1"/>
                </a:cxn>
              </a:cxnLst>
              <a:rect l="l" t="t" r="r" b="b"/>
              <a:pathLst>
                <a:path w="16786" h="348818">
                  <a:moveTo>
                    <a:pt x="0" y="0"/>
                  </a:moveTo>
                  <a:lnTo>
                    <a:pt x="0" y="348819"/>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2" name="Freeform: Shape 421">
              <a:extLst>
                <a:ext uri="{FF2B5EF4-FFF2-40B4-BE49-F238E27FC236}">
                  <a16:creationId xmlns:a16="http://schemas.microsoft.com/office/drawing/2014/main" id="{C42CCD0B-47A8-5C82-5807-1961E3D8BDE4}"/>
                </a:ext>
              </a:extLst>
            </p:cNvPr>
            <p:cNvSpPr/>
            <p:nvPr/>
          </p:nvSpPr>
          <p:spPr>
            <a:xfrm>
              <a:off x="4067574" y="5001256"/>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3" name="Freeform: Shape 422">
              <a:extLst>
                <a:ext uri="{FF2B5EF4-FFF2-40B4-BE49-F238E27FC236}">
                  <a16:creationId xmlns:a16="http://schemas.microsoft.com/office/drawing/2014/main" id="{F2CAECF8-7664-B2B3-9061-724467D34A22}"/>
                </a:ext>
              </a:extLst>
            </p:cNvPr>
            <p:cNvSpPr/>
            <p:nvPr/>
          </p:nvSpPr>
          <p:spPr>
            <a:xfrm>
              <a:off x="4067574" y="4668384"/>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4" name="Freeform: Shape 423">
              <a:extLst>
                <a:ext uri="{FF2B5EF4-FFF2-40B4-BE49-F238E27FC236}">
                  <a16:creationId xmlns:a16="http://schemas.microsoft.com/office/drawing/2014/main" id="{C1B7ED7A-DB35-52F8-0BFE-6D2588CCAFBB}"/>
                </a:ext>
              </a:extLst>
            </p:cNvPr>
            <p:cNvSpPr/>
            <p:nvPr/>
          </p:nvSpPr>
          <p:spPr>
            <a:xfrm>
              <a:off x="4101650" y="4668384"/>
              <a:ext cx="16786" cy="332871"/>
            </a:xfrm>
            <a:custGeom>
              <a:avLst/>
              <a:gdLst>
                <a:gd name="connsiteX0" fmla="*/ 0 w 16786"/>
                <a:gd name="connsiteY0" fmla="*/ 0 h 332871"/>
                <a:gd name="connsiteX1" fmla="*/ 0 w 16786"/>
                <a:gd name="connsiteY1" fmla="*/ 332872 h 332871"/>
              </a:gdLst>
              <a:ahLst/>
              <a:cxnLst>
                <a:cxn ang="0">
                  <a:pos x="connsiteX0" y="connsiteY0"/>
                </a:cxn>
                <a:cxn ang="0">
                  <a:pos x="connsiteX1" y="connsiteY1"/>
                </a:cxn>
              </a:cxnLst>
              <a:rect l="l" t="t" r="r" b="b"/>
              <a:pathLst>
                <a:path w="16786" h="332871">
                  <a:moveTo>
                    <a:pt x="0" y="0"/>
                  </a:moveTo>
                  <a:lnTo>
                    <a:pt x="0" y="332872"/>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5" name="Freeform: Shape 424">
              <a:extLst>
                <a:ext uri="{FF2B5EF4-FFF2-40B4-BE49-F238E27FC236}">
                  <a16:creationId xmlns:a16="http://schemas.microsoft.com/office/drawing/2014/main" id="{75F60143-EC25-5C98-039C-90C95F84FD8E}"/>
                </a:ext>
              </a:extLst>
            </p:cNvPr>
            <p:cNvSpPr/>
            <p:nvPr/>
          </p:nvSpPr>
          <p:spPr>
            <a:xfrm>
              <a:off x="3604609" y="5031975"/>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6" name="Freeform: Shape 425">
              <a:extLst>
                <a:ext uri="{FF2B5EF4-FFF2-40B4-BE49-F238E27FC236}">
                  <a16:creationId xmlns:a16="http://schemas.microsoft.com/office/drawing/2014/main" id="{08507666-A30F-8CEF-0564-0497752EE27B}"/>
                </a:ext>
              </a:extLst>
            </p:cNvPr>
            <p:cNvSpPr/>
            <p:nvPr/>
          </p:nvSpPr>
          <p:spPr>
            <a:xfrm>
              <a:off x="3604609" y="4784545"/>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7" name="Freeform: Shape 426">
              <a:extLst>
                <a:ext uri="{FF2B5EF4-FFF2-40B4-BE49-F238E27FC236}">
                  <a16:creationId xmlns:a16="http://schemas.microsoft.com/office/drawing/2014/main" id="{F2E9CFC9-D39F-F271-081C-2B395A12C064}"/>
                </a:ext>
              </a:extLst>
            </p:cNvPr>
            <p:cNvSpPr/>
            <p:nvPr/>
          </p:nvSpPr>
          <p:spPr>
            <a:xfrm>
              <a:off x="3638685" y="4784545"/>
              <a:ext cx="16786" cy="247429"/>
            </a:xfrm>
            <a:custGeom>
              <a:avLst/>
              <a:gdLst>
                <a:gd name="connsiteX0" fmla="*/ 0 w 16786"/>
                <a:gd name="connsiteY0" fmla="*/ 0 h 247429"/>
                <a:gd name="connsiteX1" fmla="*/ 0 w 16786"/>
                <a:gd name="connsiteY1" fmla="*/ 247430 h 247429"/>
              </a:gdLst>
              <a:ahLst/>
              <a:cxnLst>
                <a:cxn ang="0">
                  <a:pos x="connsiteX0" y="connsiteY0"/>
                </a:cxn>
                <a:cxn ang="0">
                  <a:pos x="connsiteX1" y="connsiteY1"/>
                </a:cxn>
              </a:cxnLst>
              <a:rect l="l" t="t" r="r" b="b"/>
              <a:pathLst>
                <a:path w="16786" h="247429">
                  <a:moveTo>
                    <a:pt x="0" y="0"/>
                  </a:moveTo>
                  <a:lnTo>
                    <a:pt x="0" y="24743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8" name="Freeform: Shape 427">
              <a:extLst>
                <a:ext uri="{FF2B5EF4-FFF2-40B4-BE49-F238E27FC236}">
                  <a16:creationId xmlns:a16="http://schemas.microsoft.com/office/drawing/2014/main" id="{90DBD5B3-7DF9-89E1-7BD9-31AAD0CB3724}"/>
                </a:ext>
              </a:extLst>
            </p:cNvPr>
            <p:cNvSpPr/>
            <p:nvPr/>
          </p:nvSpPr>
          <p:spPr>
            <a:xfrm>
              <a:off x="3142147" y="5019889"/>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9" name="Freeform: Shape 428">
              <a:extLst>
                <a:ext uri="{FF2B5EF4-FFF2-40B4-BE49-F238E27FC236}">
                  <a16:creationId xmlns:a16="http://schemas.microsoft.com/office/drawing/2014/main" id="{B39F01C4-B2D6-50D3-5360-1945C5124C05}"/>
                </a:ext>
              </a:extLst>
            </p:cNvPr>
            <p:cNvSpPr/>
            <p:nvPr/>
          </p:nvSpPr>
          <p:spPr>
            <a:xfrm>
              <a:off x="3142147" y="4746944"/>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0" name="Freeform: Shape 429">
              <a:extLst>
                <a:ext uri="{FF2B5EF4-FFF2-40B4-BE49-F238E27FC236}">
                  <a16:creationId xmlns:a16="http://schemas.microsoft.com/office/drawing/2014/main" id="{ABB94C84-3B67-CFE4-4045-53E93B03A914}"/>
                </a:ext>
              </a:extLst>
            </p:cNvPr>
            <p:cNvSpPr/>
            <p:nvPr/>
          </p:nvSpPr>
          <p:spPr>
            <a:xfrm>
              <a:off x="3176224" y="4746944"/>
              <a:ext cx="16786" cy="272944"/>
            </a:xfrm>
            <a:custGeom>
              <a:avLst/>
              <a:gdLst>
                <a:gd name="connsiteX0" fmla="*/ 0 w 16786"/>
                <a:gd name="connsiteY0" fmla="*/ 0 h 272944"/>
                <a:gd name="connsiteX1" fmla="*/ 0 w 16786"/>
                <a:gd name="connsiteY1" fmla="*/ 272945 h 272944"/>
              </a:gdLst>
              <a:ahLst/>
              <a:cxnLst>
                <a:cxn ang="0">
                  <a:pos x="connsiteX0" y="connsiteY0"/>
                </a:cxn>
                <a:cxn ang="0">
                  <a:pos x="connsiteX1" y="connsiteY1"/>
                </a:cxn>
              </a:cxnLst>
              <a:rect l="l" t="t" r="r" b="b"/>
              <a:pathLst>
                <a:path w="16786" h="272944">
                  <a:moveTo>
                    <a:pt x="0" y="0"/>
                  </a:moveTo>
                  <a:lnTo>
                    <a:pt x="0" y="272945"/>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1" name="Freeform: Shape 430">
              <a:extLst>
                <a:ext uri="{FF2B5EF4-FFF2-40B4-BE49-F238E27FC236}">
                  <a16:creationId xmlns:a16="http://schemas.microsoft.com/office/drawing/2014/main" id="{D1F589AC-C06B-78F6-79FE-54F981AE985D}"/>
                </a:ext>
              </a:extLst>
            </p:cNvPr>
            <p:cNvSpPr/>
            <p:nvPr/>
          </p:nvSpPr>
          <p:spPr>
            <a:xfrm>
              <a:off x="2674650" y="4826679"/>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2" name="Freeform: Shape 431">
              <a:extLst>
                <a:ext uri="{FF2B5EF4-FFF2-40B4-BE49-F238E27FC236}">
                  <a16:creationId xmlns:a16="http://schemas.microsoft.com/office/drawing/2014/main" id="{1D6175DE-3881-C22F-FEA6-E8298C564945}"/>
                </a:ext>
              </a:extLst>
            </p:cNvPr>
            <p:cNvSpPr/>
            <p:nvPr/>
          </p:nvSpPr>
          <p:spPr>
            <a:xfrm>
              <a:off x="2674650" y="4572031"/>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3" name="Freeform: Shape 432">
              <a:extLst>
                <a:ext uri="{FF2B5EF4-FFF2-40B4-BE49-F238E27FC236}">
                  <a16:creationId xmlns:a16="http://schemas.microsoft.com/office/drawing/2014/main" id="{B060D7BB-1AC9-BD03-BA97-690CE535A28C}"/>
                </a:ext>
              </a:extLst>
            </p:cNvPr>
            <p:cNvSpPr/>
            <p:nvPr/>
          </p:nvSpPr>
          <p:spPr>
            <a:xfrm>
              <a:off x="2708726" y="4572031"/>
              <a:ext cx="16786" cy="254647"/>
            </a:xfrm>
            <a:custGeom>
              <a:avLst/>
              <a:gdLst>
                <a:gd name="connsiteX0" fmla="*/ 0 w 16786"/>
                <a:gd name="connsiteY0" fmla="*/ 0 h 254647"/>
                <a:gd name="connsiteX1" fmla="*/ 0 w 16786"/>
                <a:gd name="connsiteY1" fmla="*/ 254648 h 254647"/>
              </a:gdLst>
              <a:ahLst/>
              <a:cxnLst>
                <a:cxn ang="0">
                  <a:pos x="connsiteX0" y="connsiteY0"/>
                </a:cxn>
                <a:cxn ang="0">
                  <a:pos x="connsiteX1" y="connsiteY1"/>
                </a:cxn>
              </a:cxnLst>
              <a:rect l="l" t="t" r="r" b="b"/>
              <a:pathLst>
                <a:path w="16786" h="254647">
                  <a:moveTo>
                    <a:pt x="0" y="0"/>
                  </a:moveTo>
                  <a:lnTo>
                    <a:pt x="0" y="254648"/>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4" name="Freeform: Shape 433">
              <a:extLst>
                <a:ext uri="{FF2B5EF4-FFF2-40B4-BE49-F238E27FC236}">
                  <a16:creationId xmlns:a16="http://schemas.microsoft.com/office/drawing/2014/main" id="{7AC5AFB8-D326-6323-6BDF-1525E9088219}"/>
                </a:ext>
              </a:extLst>
            </p:cNvPr>
            <p:cNvSpPr/>
            <p:nvPr/>
          </p:nvSpPr>
          <p:spPr>
            <a:xfrm>
              <a:off x="2393984" y="4844976"/>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5" name="Freeform: Shape 434">
              <a:extLst>
                <a:ext uri="{FF2B5EF4-FFF2-40B4-BE49-F238E27FC236}">
                  <a16:creationId xmlns:a16="http://schemas.microsoft.com/office/drawing/2014/main" id="{B369079B-08E9-4679-B7CB-D43C411042A9}"/>
                </a:ext>
              </a:extLst>
            </p:cNvPr>
            <p:cNvSpPr/>
            <p:nvPr/>
          </p:nvSpPr>
          <p:spPr>
            <a:xfrm>
              <a:off x="2393984" y="4694403"/>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6" name="Freeform: Shape 435">
              <a:extLst>
                <a:ext uri="{FF2B5EF4-FFF2-40B4-BE49-F238E27FC236}">
                  <a16:creationId xmlns:a16="http://schemas.microsoft.com/office/drawing/2014/main" id="{ED856F4A-DCB9-6473-902D-1FB18F4A2B8F}"/>
                </a:ext>
              </a:extLst>
            </p:cNvPr>
            <p:cNvSpPr/>
            <p:nvPr/>
          </p:nvSpPr>
          <p:spPr>
            <a:xfrm>
              <a:off x="2428060" y="4694403"/>
              <a:ext cx="16786" cy="150572"/>
            </a:xfrm>
            <a:custGeom>
              <a:avLst/>
              <a:gdLst>
                <a:gd name="connsiteX0" fmla="*/ 0 w 16786"/>
                <a:gd name="connsiteY0" fmla="*/ 0 h 150572"/>
                <a:gd name="connsiteX1" fmla="*/ 0 w 16786"/>
                <a:gd name="connsiteY1" fmla="*/ 150573 h 150572"/>
              </a:gdLst>
              <a:ahLst/>
              <a:cxnLst>
                <a:cxn ang="0">
                  <a:pos x="connsiteX0" y="connsiteY0"/>
                </a:cxn>
                <a:cxn ang="0">
                  <a:pos x="connsiteX1" y="connsiteY1"/>
                </a:cxn>
              </a:cxnLst>
              <a:rect l="l" t="t" r="r" b="b"/>
              <a:pathLst>
                <a:path w="16786" h="150572">
                  <a:moveTo>
                    <a:pt x="0" y="0"/>
                  </a:moveTo>
                  <a:lnTo>
                    <a:pt x="0" y="150573"/>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7" name="Freeform: Shape 436">
              <a:extLst>
                <a:ext uri="{FF2B5EF4-FFF2-40B4-BE49-F238E27FC236}">
                  <a16:creationId xmlns:a16="http://schemas.microsoft.com/office/drawing/2014/main" id="{9312ECF3-9CAF-9933-1B3E-AB834F836974}"/>
                </a:ext>
              </a:extLst>
            </p:cNvPr>
            <p:cNvSpPr/>
            <p:nvPr/>
          </p:nvSpPr>
          <p:spPr>
            <a:xfrm>
              <a:off x="2275137" y="4631119"/>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8" name="Freeform: Shape 437">
              <a:extLst>
                <a:ext uri="{FF2B5EF4-FFF2-40B4-BE49-F238E27FC236}">
                  <a16:creationId xmlns:a16="http://schemas.microsoft.com/office/drawing/2014/main" id="{AA1C4EB3-D0FB-EFEF-4302-920E507278B5}"/>
                </a:ext>
              </a:extLst>
            </p:cNvPr>
            <p:cNvSpPr/>
            <p:nvPr/>
          </p:nvSpPr>
          <p:spPr>
            <a:xfrm>
              <a:off x="2275137" y="4340213"/>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9" name="Freeform: Shape 438">
              <a:extLst>
                <a:ext uri="{FF2B5EF4-FFF2-40B4-BE49-F238E27FC236}">
                  <a16:creationId xmlns:a16="http://schemas.microsoft.com/office/drawing/2014/main" id="{19CE8CD5-300D-009D-72A3-3EC3E3EFB569}"/>
                </a:ext>
              </a:extLst>
            </p:cNvPr>
            <p:cNvSpPr/>
            <p:nvPr/>
          </p:nvSpPr>
          <p:spPr>
            <a:xfrm>
              <a:off x="2309213" y="4340213"/>
              <a:ext cx="16786" cy="290906"/>
            </a:xfrm>
            <a:custGeom>
              <a:avLst/>
              <a:gdLst>
                <a:gd name="connsiteX0" fmla="*/ 0 w 16786"/>
                <a:gd name="connsiteY0" fmla="*/ 0 h 290906"/>
                <a:gd name="connsiteX1" fmla="*/ 0 w 16786"/>
                <a:gd name="connsiteY1" fmla="*/ 290906 h 290906"/>
              </a:gdLst>
              <a:ahLst/>
              <a:cxnLst>
                <a:cxn ang="0">
                  <a:pos x="connsiteX0" y="connsiteY0"/>
                </a:cxn>
                <a:cxn ang="0">
                  <a:pos x="connsiteX1" y="connsiteY1"/>
                </a:cxn>
              </a:cxnLst>
              <a:rect l="l" t="t" r="r" b="b"/>
              <a:pathLst>
                <a:path w="16786" h="290906">
                  <a:moveTo>
                    <a:pt x="0" y="0"/>
                  </a:moveTo>
                  <a:lnTo>
                    <a:pt x="0" y="290906"/>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0" name="Freeform: Shape 439">
              <a:extLst>
                <a:ext uri="{FF2B5EF4-FFF2-40B4-BE49-F238E27FC236}">
                  <a16:creationId xmlns:a16="http://schemas.microsoft.com/office/drawing/2014/main" id="{85257089-7D9A-4943-5A5E-405ADC939542}"/>
                </a:ext>
              </a:extLst>
            </p:cNvPr>
            <p:cNvSpPr/>
            <p:nvPr/>
          </p:nvSpPr>
          <p:spPr>
            <a:xfrm>
              <a:off x="9958379" y="3146037"/>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1" name="Freeform: Shape 440">
              <a:extLst>
                <a:ext uri="{FF2B5EF4-FFF2-40B4-BE49-F238E27FC236}">
                  <a16:creationId xmlns:a16="http://schemas.microsoft.com/office/drawing/2014/main" id="{292D0D4C-731B-C48B-5E0A-20988012991D}"/>
                </a:ext>
              </a:extLst>
            </p:cNvPr>
            <p:cNvSpPr/>
            <p:nvPr/>
          </p:nvSpPr>
          <p:spPr>
            <a:xfrm>
              <a:off x="9958379" y="2715470"/>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2" name="Freeform: Shape 441">
              <a:extLst>
                <a:ext uri="{FF2B5EF4-FFF2-40B4-BE49-F238E27FC236}">
                  <a16:creationId xmlns:a16="http://schemas.microsoft.com/office/drawing/2014/main" id="{75830A0B-671A-2210-4319-49E44A05B1F1}"/>
                </a:ext>
              </a:extLst>
            </p:cNvPr>
            <p:cNvSpPr/>
            <p:nvPr/>
          </p:nvSpPr>
          <p:spPr>
            <a:xfrm>
              <a:off x="9992455" y="2715470"/>
              <a:ext cx="16786" cy="430567"/>
            </a:xfrm>
            <a:custGeom>
              <a:avLst/>
              <a:gdLst>
                <a:gd name="connsiteX0" fmla="*/ 0 w 16786"/>
                <a:gd name="connsiteY0" fmla="*/ 0 h 430567"/>
                <a:gd name="connsiteX1" fmla="*/ 0 w 16786"/>
                <a:gd name="connsiteY1" fmla="*/ 430568 h 430567"/>
              </a:gdLst>
              <a:ahLst/>
              <a:cxnLst>
                <a:cxn ang="0">
                  <a:pos x="connsiteX0" y="connsiteY0"/>
                </a:cxn>
                <a:cxn ang="0">
                  <a:pos x="connsiteX1" y="connsiteY1"/>
                </a:cxn>
              </a:cxnLst>
              <a:rect l="l" t="t" r="r" b="b"/>
              <a:pathLst>
                <a:path w="16786" h="430567">
                  <a:moveTo>
                    <a:pt x="0" y="0"/>
                  </a:moveTo>
                  <a:lnTo>
                    <a:pt x="0" y="430568"/>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3" name="Freeform: Shape 442">
              <a:extLst>
                <a:ext uri="{FF2B5EF4-FFF2-40B4-BE49-F238E27FC236}">
                  <a16:creationId xmlns:a16="http://schemas.microsoft.com/office/drawing/2014/main" id="{BE9D8CE6-C0EA-F83A-92A6-F70E50C160A8}"/>
                </a:ext>
              </a:extLst>
            </p:cNvPr>
            <p:cNvSpPr/>
            <p:nvPr/>
          </p:nvSpPr>
          <p:spPr>
            <a:xfrm>
              <a:off x="9493231" y="3049013"/>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4" name="Freeform: Shape 443">
              <a:extLst>
                <a:ext uri="{FF2B5EF4-FFF2-40B4-BE49-F238E27FC236}">
                  <a16:creationId xmlns:a16="http://schemas.microsoft.com/office/drawing/2014/main" id="{5300E04D-BD34-CD5B-B7A8-877F5623D4C0}"/>
                </a:ext>
              </a:extLst>
            </p:cNvPr>
            <p:cNvSpPr/>
            <p:nvPr/>
          </p:nvSpPr>
          <p:spPr>
            <a:xfrm>
              <a:off x="9493231" y="2294638"/>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5" name="Freeform: Shape 444">
              <a:extLst>
                <a:ext uri="{FF2B5EF4-FFF2-40B4-BE49-F238E27FC236}">
                  <a16:creationId xmlns:a16="http://schemas.microsoft.com/office/drawing/2014/main" id="{08CC4399-88A0-D67D-6B12-15BCBA818D42}"/>
                </a:ext>
              </a:extLst>
            </p:cNvPr>
            <p:cNvSpPr/>
            <p:nvPr/>
          </p:nvSpPr>
          <p:spPr>
            <a:xfrm>
              <a:off x="9527307" y="2294638"/>
              <a:ext cx="16786" cy="754374"/>
            </a:xfrm>
            <a:custGeom>
              <a:avLst/>
              <a:gdLst>
                <a:gd name="connsiteX0" fmla="*/ 0 w 16786"/>
                <a:gd name="connsiteY0" fmla="*/ 0 h 754374"/>
                <a:gd name="connsiteX1" fmla="*/ 0 w 16786"/>
                <a:gd name="connsiteY1" fmla="*/ 754375 h 754374"/>
              </a:gdLst>
              <a:ahLst/>
              <a:cxnLst>
                <a:cxn ang="0">
                  <a:pos x="connsiteX0" y="connsiteY0"/>
                </a:cxn>
                <a:cxn ang="0">
                  <a:pos x="connsiteX1" y="connsiteY1"/>
                </a:cxn>
              </a:cxnLst>
              <a:rect l="l" t="t" r="r" b="b"/>
              <a:pathLst>
                <a:path w="16786" h="754374">
                  <a:moveTo>
                    <a:pt x="0" y="0"/>
                  </a:moveTo>
                  <a:lnTo>
                    <a:pt x="0" y="754375"/>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6" name="Freeform: Shape 445">
              <a:extLst>
                <a:ext uri="{FF2B5EF4-FFF2-40B4-BE49-F238E27FC236}">
                  <a16:creationId xmlns:a16="http://schemas.microsoft.com/office/drawing/2014/main" id="{6549942A-8E2F-67D3-4FC5-68D616F04972}"/>
                </a:ext>
              </a:extLst>
            </p:cNvPr>
            <p:cNvSpPr/>
            <p:nvPr/>
          </p:nvSpPr>
          <p:spPr>
            <a:xfrm>
              <a:off x="9032616" y="3092657"/>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7" name="Freeform: Shape 446">
              <a:extLst>
                <a:ext uri="{FF2B5EF4-FFF2-40B4-BE49-F238E27FC236}">
                  <a16:creationId xmlns:a16="http://schemas.microsoft.com/office/drawing/2014/main" id="{858EDD3D-569C-954A-4A09-9944E82030F9}"/>
                </a:ext>
              </a:extLst>
            </p:cNvPr>
            <p:cNvSpPr/>
            <p:nvPr/>
          </p:nvSpPr>
          <p:spPr>
            <a:xfrm>
              <a:off x="9032616" y="2700530"/>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8" name="Freeform: Shape 447">
              <a:extLst>
                <a:ext uri="{FF2B5EF4-FFF2-40B4-BE49-F238E27FC236}">
                  <a16:creationId xmlns:a16="http://schemas.microsoft.com/office/drawing/2014/main" id="{AC7BB302-32F9-7C8F-1AA6-4B99DA27DD2A}"/>
                </a:ext>
              </a:extLst>
            </p:cNvPr>
            <p:cNvSpPr/>
            <p:nvPr/>
          </p:nvSpPr>
          <p:spPr>
            <a:xfrm>
              <a:off x="9066692" y="2700530"/>
              <a:ext cx="16786" cy="392127"/>
            </a:xfrm>
            <a:custGeom>
              <a:avLst/>
              <a:gdLst>
                <a:gd name="connsiteX0" fmla="*/ 0 w 16786"/>
                <a:gd name="connsiteY0" fmla="*/ 0 h 392127"/>
                <a:gd name="connsiteX1" fmla="*/ 0 w 16786"/>
                <a:gd name="connsiteY1" fmla="*/ 392127 h 392127"/>
              </a:gdLst>
              <a:ahLst/>
              <a:cxnLst>
                <a:cxn ang="0">
                  <a:pos x="connsiteX0" y="connsiteY0"/>
                </a:cxn>
                <a:cxn ang="0">
                  <a:pos x="connsiteX1" y="connsiteY1"/>
                </a:cxn>
              </a:cxnLst>
              <a:rect l="l" t="t" r="r" b="b"/>
              <a:pathLst>
                <a:path w="16786" h="392127">
                  <a:moveTo>
                    <a:pt x="0" y="0"/>
                  </a:moveTo>
                  <a:lnTo>
                    <a:pt x="0" y="392127"/>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9" name="Freeform: Shape 448">
              <a:extLst>
                <a:ext uri="{FF2B5EF4-FFF2-40B4-BE49-F238E27FC236}">
                  <a16:creationId xmlns:a16="http://schemas.microsoft.com/office/drawing/2014/main" id="{E39058AB-47B4-98EA-459B-AF30A81CD6DA}"/>
                </a:ext>
              </a:extLst>
            </p:cNvPr>
            <p:cNvSpPr/>
            <p:nvPr/>
          </p:nvSpPr>
          <p:spPr>
            <a:xfrm>
              <a:off x="8567637" y="3119683"/>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0" name="Freeform: Shape 449">
              <a:extLst>
                <a:ext uri="{FF2B5EF4-FFF2-40B4-BE49-F238E27FC236}">
                  <a16:creationId xmlns:a16="http://schemas.microsoft.com/office/drawing/2014/main" id="{877A010A-9AB7-0582-61DB-88AEFF4541AC}"/>
                </a:ext>
              </a:extLst>
            </p:cNvPr>
            <p:cNvSpPr/>
            <p:nvPr/>
          </p:nvSpPr>
          <p:spPr>
            <a:xfrm>
              <a:off x="8567637" y="2827098"/>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1" name="Freeform: Shape 450">
              <a:extLst>
                <a:ext uri="{FF2B5EF4-FFF2-40B4-BE49-F238E27FC236}">
                  <a16:creationId xmlns:a16="http://schemas.microsoft.com/office/drawing/2014/main" id="{E893DF77-81AE-1BBA-AD6E-9E548F67C47E}"/>
                </a:ext>
              </a:extLst>
            </p:cNvPr>
            <p:cNvSpPr/>
            <p:nvPr/>
          </p:nvSpPr>
          <p:spPr>
            <a:xfrm>
              <a:off x="8601713" y="2827098"/>
              <a:ext cx="16786" cy="292584"/>
            </a:xfrm>
            <a:custGeom>
              <a:avLst/>
              <a:gdLst>
                <a:gd name="connsiteX0" fmla="*/ 0 w 16786"/>
                <a:gd name="connsiteY0" fmla="*/ 0 h 292584"/>
                <a:gd name="connsiteX1" fmla="*/ 0 w 16786"/>
                <a:gd name="connsiteY1" fmla="*/ 292585 h 292584"/>
              </a:gdLst>
              <a:ahLst/>
              <a:cxnLst>
                <a:cxn ang="0">
                  <a:pos x="connsiteX0" y="connsiteY0"/>
                </a:cxn>
                <a:cxn ang="0">
                  <a:pos x="connsiteX1" y="connsiteY1"/>
                </a:cxn>
              </a:cxnLst>
              <a:rect l="l" t="t" r="r" b="b"/>
              <a:pathLst>
                <a:path w="16786" h="292584">
                  <a:moveTo>
                    <a:pt x="0" y="0"/>
                  </a:moveTo>
                  <a:lnTo>
                    <a:pt x="0" y="292585"/>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2" name="Freeform: Shape 451">
              <a:extLst>
                <a:ext uri="{FF2B5EF4-FFF2-40B4-BE49-F238E27FC236}">
                  <a16:creationId xmlns:a16="http://schemas.microsoft.com/office/drawing/2014/main" id="{1B4D53B6-F28E-CAC3-D80A-4F20BEED92FA}"/>
                </a:ext>
              </a:extLst>
            </p:cNvPr>
            <p:cNvSpPr/>
            <p:nvPr/>
          </p:nvSpPr>
          <p:spPr>
            <a:xfrm>
              <a:off x="8112225" y="3106590"/>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3" name="Freeform: Shape 452">
              <a:extLst>
                <a:ext uri="{FF2B5EF4-FFF2-40B4-BE49-F238E27FC236}">
                  <a16:creationId xmlns:a16="http://schemas.microsoft.com/office/drawing/2014/main" id="{EAB18AAE-FFD4-3D7E-70FE-7B604CA5867F}"/>
                </a:ext>
              </a:extLst>
            </p:cNvPr>
            <p:cNvSpPr/>
            <p:nvPr/>
          </p:nvSpPr>
          <p:spPr>
            <a:xfrm>
              <a:off x="8112225" y="2786811"/>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4" name="Freeform: Shape 453">
              <a:extLst>
                <a:ext uri="{FF2B5EF4-FFF2-40B4-BE49-F238E27FC236}">
                  <a16:creationId xmlns:a16="http://schemas.microsoft.com/office/drawing/2014/main" id="{BBE074BD-1326-FEDF-5827-3FA6EA8F0257}"/>
                </a:ext>
              </a:extLst>
            </p:cNvPr>
            <p:cNvSpPr/>
            <p:nvPr/>
          </p:nvSpPr>
          <p:spPr>
            <a:xfrm>
              <a:off x="8146302" y="2786811"/>
              <a:ext cx="16786" cy="319610"/>
            </a:xfrm>
            <a:custGeom>
              <a:avLst/>
              <a:gdLst>
                <a:gd name="connsiteX0" fmla="*/ 0 w 16786"/>
                <a:gd name="connsiteY0" fmla="*/ 0 h 319610"/>
                <a:gd name="connsiteX1" fmla="*/ 0 w 16786"/>
                <a:gd name="connsiteY1" fmla="*/ 319610 h 319610"/>
              </a:gdLst>
              <a:ahLst/>
              <a:cxnLst>
                <a:cxn ang="0">
                  <a:pos x="connsiteX0" y="connsiteY0"/>
                </a:cxn>
                <a:cxn ang="0">
                  <a:pos x="connsiteX1" y="connsiteY1"/>
                </a:cxn>
              </a:cxnLst>
              <a:rect l="l" t="t" r="r" b="b"/>
              <a:pathLst>
                <a:path w="16786" h="319610">
                  <a:moveTo>
                    <a:pt x="0" y="0"/>
                  </a:moveTo>
                  <a:lnTo>
                    <a:pt x="0" y="31961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5" name="Freeform: Shape 454">
              <a:extLst>
                <a:ext uri="{FF2B5EF4-FFF2-40B4-BE49-F238E27FC236}">
                  <a16:creationId xmlns:a16="http://schemas.microsoft.com/office/drawing/2014/main" id="{BCF3CCD8-0818-22DD-A5A5-28ED5D5BB65E}"/>
                </a:ext>
              </a:extLst>
            </p:cNvPr>
            <p:cNvSpPr/>
            <p:nvPr/>
          </p:nvSpPr>
          <p:spPr>
            <a:xfrm>
              <a:off x="7643721" y="2836499"/>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6" name="Freeform: Shape 455">
              <a:extLst>
                <a:ext uri="{FF2B5EF4-FFF2-40B4-BE49-F238E27FC236}">
                  <a16:creationId xmlns:a16="http://schemas.microsoft.com/office/drawing/2014/main" id="{2EB3D348-DFF0-84A1-2581-654BCA9E5585}"/>
                </a:ext>
              </a:extLst>
            </p:cNvPr>
            <p:cNvSpPr/>
            <p:nvPr/>
          </p:nvSpPr>
          <p:spPr>
            <a:xfrm>
              <a:off x="7643721" y="2565736"/>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7" name="Freeform: Shape 456">
              <a:extLst>
                <a:ext uri="{FF2B5EF4-FFF2-40B4-BE49-F238E27FC236}">
                  <a16:creationId xmlns:a16="http://schemas.microsoft.com/office/drawing/2014/main" id="{E409E87A-70F1-DAE4-4BCB-0D8A82129A1D}"/>
                </a:ext>
              </a:extLst>
            </p:cNvPr>
            <p:cNvSpPr/>
            <p:nvPr/>
          </p:nvSpPr>
          <p:spPr>
            <a:xfrm>
              <a:off x="7677797" y="2565736"/>
              <a:ext cx="16786" cy="270594"/>
            </a:xfrm>
            <a:custGeom>
              <a:avLst/>
              <a:gdLst>
                <a:gd name="connsiteX0" fmla="*/ 0 w 16786"/>
                <a:gd name="connsiteY0" fmla="*/ 0 h 270594"/>
                <a:gd name="connsiteX1" fmla="*/ 0 w 16786"/>
                <a:gd name="connsiteY1" fmla="*/ 270595 h 270594"/>
              </a:gdLst>
              <a:ahLst/>
              <a:cxnLst>
                <a:cxn ang="0">
                  <a:pos x="connsiteX0" y="connsiteY0"/>
                </a:cxn>
                <a:cxn ang="0">
                  <a:pos x="connsiteX1" y="connsiteY1"/>
                </a:cxn>
              </a:cxnLst>
              <a:rect l="l" t="t" r="r" b="b"/>
              <a:pathLst>
                <a:path w="16786" h="270594">
                  <a:moveTo>
                    <a:pt x="0" y="0"/>
                  </a:moveTo>
                  <a:lnTo>
                    <a:pt x="0" y="270595"/>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8" name="Freeform: Shape 457">
              <a:extLst>
                <a:ext uri="{FF2B5EF4-FFF2-40B4-BE49-F238E27FC236}">
                  <a16:creationId xmlns:a16="http://schemas.microsoft.com/office/drawing/2014/main" id="{2ECA4155-6564-BF8B-AF36-E3DDE262251B}"/>
                </a:ext>
              </a:extLst>
            </p:cNvPr>
            <p:cNvSpPr/>
            <p:nvPr/>
          </p:nvSpPr>
          <p:spPr>
            <a:xfrm>
              <a:off x="7360033" y="2942924"/>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9" name="Freeform: Shape 458">
              <a:extLst>
                <a:ext uri="{FF2B5EF4-FFF2-40B4-BE49-F238E27FC236}">
                  <a16:creationId xmlns:a16="http://schemas.microsoft.com/office/drawing/2014/main" id="{031579CE-99CA-04D1-1F45-2645267A1D07}"/>
                </a:ext>
              </a:extLst>
            </p:cNvPr>
            <p:cNvSpPr/>
            <p:nvPr/>
          </p:nvSpPr>
          <p:spPr>
            <a:xfrm>
              <a:off x="7360033" y="2746524"/>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0" name="Freeform: Shape 459">
              <a:extLst>
                <a:ext uri="{FF2B5EF4-FFF2-40B4-BE49-F238E27FC236}">
                  <a16:creationId xmlns:a16="http://schemas.microsoft.com/office/drawing/2014/main" id="{ADA0B1CA-52BA-8461-003C-8915E751CA13}"/>
                </a:ext>
              </a:extLst>
            </p:cNvPr>
            <p:cNvSpPr/>
            <p:nvPr/>
          </p:nvSpPr>
          <p:spPr>
            <a:xfrm>
              <a:off x="7394109" y="2746524"/>
              <a:ext cx="16786" cy="196399"/>
            </a:xfrm>
            <a:custGeom>
              <a:avLst/>
              <a:gdLst>
                <a:gd name="connsiteX0" fmla="*/ 0 w 16786"/>
                <a:gd name="connsiteY0" fmla="*/ 0 h 196399"/>
                <a:gd name="connsiteX1" fmla="*/ 0 w 16786"/>
                <a:gd name="connsiteY1" fmla="*/ 196399 h 196399"/>
              </a:gdLst>
              <a:ahLst/>
              <a:cxnLst>
                <a:cxn ang="0">
                  <a:pos x="connsiteX0" y="connsiteY0"/>
                </a:cxn>
                <a:cxn ang="0">
                  <a:pos x="connsiteX1" y="connsiteY1"/>
                </a:cxn>
              </a:cxnLst>
              <a:rect l="l" t="t" r="r" b="b"/>
              <a:pathLst>
                <a:path w="16786" h="196399">
                  <a:moveTo>
                    <a:pt x="0" y="0"/>
                  </a:moveTo>
                  <a:lnTo>
                    <a:pt x="0" y="196399"/>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1" name="Freeform: Shape 460">
              <a:extLst>
                <a:ext uri="{FF2B5EF4-FFF2-40B4-BE49-F238E27FC236}">
                  <a16:creationId xmlns:a16="http://schemas.microsoft.com/office/drawing/2014/main" id="{5DCD927B-FFF2-0093-CF93-CA349A9D41F0}"/>
                </a:ext>
              </a:extLst>
            </p:cNvPr>
            <p:cNvSpPr/>
            <p:nvPr/>
          </p:nvSpPr>
          <p:spPr>
            <a:xfrm>
              <a:off x="7241689" y="2751224"/>
              <a:ext cx="68152" cy="16786"/>
            </a:xfrm>
            <a:custGeom>
              <a:avLst/>
              <a:gdLst>
                <a:gd name="connsiteX0" fmla="*/ 0 w 68152"/>
                <a:gd name="connsiteY0" fmla="*/ 0 h 16786"/>
                <a:gd name="connsiteX1" fmla="*/ 68153 w 68152"/>
                <a:gd name="connsiteY1" fmla="*/ 0 h 16786"/>
              </a:gdLst>
              <a:ahLst/>
              <a:cxnLst>
                <a:cxn ang="0">
                  <a:pos x="connsiteX0" y="connsiteY0"/>
                </a:cxn>
                <a:cxn ang="0">
                  <a:pos x="connsiteX1" y="connsiteY1"/>
                </a:cxn>
              </a:cxnLst>
              <a:rect l="l" t="t" r="r" b="b"/>
              <a:pathLst>
                <a:path w="68152" h="16786">
                  <a:moveTo>
                    <a:pt x="0" y="0"/>
                  </a:moveTo>
                  <a:lnTo>
                    <a:pt x="68153"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2" name="Freeform: Shape 461">
              <a:extLst>
                <a:ext uri="{FF2B5EF4-FFF2-40B4-BE49-F238E27FC236}">
                  <a16:creationId xmlns:a16="http://schemas.microsoft.com/office/drawing/2014/main" id="{8C9D5A24-ECCE-BE6F-82E3-BDC8BA9B30F2}"/>
                </a:ext>
              </a:extLst>
            </p:cNvPr>
            <p:cNvSpPr/>
            <p:nvPr/>
          </p:nvSpPr>
          <p:spPr>
            <a:xfrm>
              <a:off x="7241689" y="2573961"/>
              <a:ext cx="68152" cy="16786"/>
            </a:xfrm>
            <a:custGeom>
              <a:avLst/>
              <a:gdLst>
                <a:gd name="connsiteX0" fmla="*/ 0 w 68152"/>
                <a:gd name="connsiteY0" fmla="*/ 0 h 16786"/>
                <a:gd name="connsiteX1" fmla="*/ 68153 w 68152"/>
                <a:gd name="connsiteY1" fmla="*/ 0 h 16786"/>
              </a:gdLst>
              <a:ahLst/>
              <a:cxnLst>
                <a:cxn ang="0">
                  <a:pos x="connsiteX0" y="connsiteY0"/>
                </a:cxn>
                <a:cxn ang="0">
                  <a:pos x="connsiteX1" y="connsiteY1"/>
                </a:cxn>
              </a:cxnLst>
              <a:rect l="l" t="t" r="r" b="b"/>
              <a:pathLst>
                <a:path w="68152" h="16786">
                  <a:moveTo>
                    <a:pt x="0" y="0"/>
                  </a:moveTo>
                  <a:lnTo>
                    <a:pt x="68153"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3" name="Freeform: Shape 462">
              <a:extLst>
                <a:ext uri="{FF2B5EF4-FFF2-40B4-BE49-F238E27FC236}">
                  <a16:creationId xmlns:a16="http://schemas.microsoft.com/office/drawing/2014/main" id="{7968F87D-91B9-455A-7175-A808B2A9F651}"/>
                </a:ext>
              </a:extLst>
            </p:cNvPr>
            <p:cNvSpPr/>
            <p:nvPr/>
          </p:nvSpPr>
          <p:spPr>
            <a:xfrm>
              <a:off x="7275765" y="2573961"/>
              <a:ext cx="16786" cy="177262"/>
            </a:xfrm>
            <a:custGeom>
              <a:avLst/>
              <a:gdLst>
                <a:gd name="connsiteX0" fmla="*/ 0 w 16786"/>
                <a:gd name="connsiteY0" fmla="*/ 0 h 177262"/>
                <a:gd name="connsiteX1" fmla="*/ 0 w 16786"/>
                <a:gd name="connsiteY1" fmla="*/ 177263 h 177262"/>
              </a:gdLst>
              <a:ahLst/>
              <a:cxnLst>
                <a:cxn ang="0">
                  <a:pos x="connsiteX0" y="connsiteY0"/>
                </a:cxn>
                <a:cxn ang="0">
                  <a:pos x="connsiteX1" y="connsiteY1"/>
                </a:cxn>
              </a:cxnLst>
              <a:rect l="l" t="t" r="r" b="b"/>
              <a:pathLst>
                <a:path w="16786" h="177262">
                  <a:moveTo>
                    <a:pt x="0" y="0"/>
                  </a:moveTo>
                  <a:lnTo>
                    <a:pt x="0" y="177263"/>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4" name="Freeform: Shape 463">
              <a:extLst>
                <a:ext uri="{FF2B5EF4-FFF2-40B4-BE49-F238E27FC236}">
                  <a16:creationId xmlns:a16="http://schemas.microsoft.com/office/drawing/2014/main" id="{601A2A7C-C9DF-2BEA-2A9B-2172A8C9C1E5}"/>
                </a:ext>
              </a:extLst>
            </p:cNvPr>
            <p:cNvSpPr/>
            <p:nvPr/>
          </p:nvSpPr>
          <p:spPr>
            <a:xfrm>
              <a:off x="9958379" y="5105834"/>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5" name="Freeform: Shape 464">
              <a:extLst>
                <a:ext uri="{FF2B5EF4-FFF2-40B4-BE49-F238E27FC236}">
                  <a16:creationId xmlns:a16="http://schemas.microsoft.com/office/drawing/2014/main" id="{68555CFF-A05D-1EAC-1692-BFD851E3513D}"/>
                </a:ext>
              </a:extLst>
            </p:cNvPr>
            <p:cNvSpPr/>
            <p:nvPr/>
          </p:nvSpPr>
          <p:spPr>
            <a:xfrm>
              <a:off x="9958379" y="4937468"/>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6" name="Freeform: Shape 465">
              <a:extLst>
                <a:ext uri="{FF2B5EF4-FFF2-40B4-BE49-F238E27FC236}">
                  <a16:creationId xmlns:a16="http://schemas.microsoft.com/office/drawing/2014/main" id="{8EFE82D1-F447-0D75-2FE6-AA5764176FB7}"/>
                </a:ext>
              </a:extLst>
            </p:cNvPr>
            <p:cNvSpPr/>
            <p:nvPr/>
          </p:nvSpPr>
          <p:spPr>
            <a:xfrm>
              <a:off x="9992455" y="4937468"/>
              <a:ext cx="16786" cy="168534"/>
            </a:xfrm>
            <a:custGeom>
              <a:avLst/>
              <a:gdLst>
                <a:gd name="connsiteX0" fmla="*/ 0 w 16786"/>
                <a:gd name="connsiteY0" fmla="*/ 0 h 168534"/>
                <a:gd name="connsiteX1" fmla="*/ 0 w 16786"/>
                <a:gd name="connsiteY1" fmla="*/ 168534 h 168534"/>
              </a:gdLst>
              <a:ahLst/>
              <a:cxnLst>
                <a:cxn ang="0">
                  <a:pos x="connsiteX0" y="connsiteY0"/>
                </a:cxn>
                <a:cxn ang="0">
                  <a:pos x="connsiteX1" y="connsiteY1"/>
                </a:cxn>
              </a:cxnLst>
              <a:rect l="l" t="t" r="r" b="b"/>
              <a:pathLst>
                <a:path w="16786" h="168534">
                  <a:moveTo>
                    <a:pt x="0" y="0"/>
                  </a:moveTo>
                  <a:lnTo>
                    <a:pt x="0" y="168534"/>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7" name="Freeform: Shape 466">
              <a:extLst>
                <a:ext uri="{FF2B5EF4-FFF2-40B4-BE49-F238E27FC236}">
                  <a16:creationId xmlns:a16="http://schemas.microsoft.com/office/drawing/2014/main" id="{2D93F6D7-334E-6BD0-6203-CF1D5F2302F1}"/>
                </a:ext>
              </a:extLst>
            </p:cNvPr>
            <p:cNvSpPr/>
            <p:nvPr/>
          </p:nvSpPr>
          <p:spPr>
            <a:xfrm>
              <a:off x="8572001" y="4985980"/>
              <a:ext cx="68152" cy="16786"/>
            </a:xfrm>
            <a:custGeom>
              <a:avLst/>
              <a:gdLst>
                <a:gd name="connsiteX0" fmla="*/ 0 w 68152"/>
                <a:gd name="connsiteY0" fmla="*/ 0 h 16786"/>
                <a:gd name="connsiteX1" fmla="*/ 68153 w 68152"/>
                <a:gd name="connsiteY1" fmla="*/ 0 h 16786"/>
              </a:gdLst>
              <a:ahLst/>
              <a:cxnLst>
                <a:cxn ang="0">
                  <a:pos x="connsiteX0" y="connsiteY0"/>
                </a:cxn>
                <a:cxn ang="0">
                  <a:pos x="connsiteX1" y="connsiteY1"/>
                </a:cxn>
              </a:cxnLst>
              <a:rect l="l" t="t" r="r" b="b"/>
              <a:pathLst>
                <a:path w="68152" h="16786">
                  <a:moveTo>
                    <a:pt x="0" y="0"/>
                  </a:moveTo>
                  <a:lnTo>
                    <a:pt x="68153"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8" name="Freeform: Shape 467">
              <a:extLst>
                <a:ext uri="{FF2B5EF4-FFF2-40B4-BE49-F238E27FC236}">
                  <a16:creationId xmlns:a16="http://schemas.microsoft.com/office/drawing/2014/main" id="{A772CA21-95B0-88BC-5EA7-16629D0C50FE}"/>
                </a:ext>
              </a:extLst>
            </p:cNvPr>
            <p:cNvSpPr/>
            <p:nvPr/>
          </p:nvSpPr>
          <p:spPr>
            <a:xfrm>
              <a:off x="8572001" y="4452513"/>
              <a:ext cx="68152" cy="16786"/>
            </a:xfrm>
            <a:custGeom>
              <a:avLst/>
              <a:gdLst>
                <a:gd name="connsiteX0" fmla="*/ 0 w 68152"/>
                <a:gd name="connsiteY0" fmla="*/ 0 h 16786"/>
                <a:gd name="connsiteX1" fmla="*/ 68153 w 68152"/>
                <a:gd name="connsiteY1" fmla="*/ 0 h 16786"/>
              </a:gdLst>
              <a:ahLst/>
              <a:cxnLst>
                <a:cxn ang="0">
                  <a:pos x="connsiteX0" y="connsiteY0"/>
                </a:cxn>
                <a:cxn ang="0">
                  <a:pos x="connsiteX1" y="connsiteY1"/>
                </a:cxn>
              </a:cxnLst>
              <a:rect l="l" t="t" r="r" b="b"/>
              <a:pathLst>
                <a:path w="68152" h="16786">
                  <a:moveTo>
                    <a:pt x="0" y="0"/>
                  </a:moveTo>
                  <a:lnTo>
                    <a:pt x="68153"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9" name="Freeform: Shape 468">
              <a:extLst>
                <a:ext uri="{FF2B5EF4-FFF2-40B4-BE49-F238E27FC236}">
                  <a16:creationId xmlns:a16="http://schemas.microsoft.com/office/drawing/2014/main" id="{73B7124C-4D87-C745-9427-A065E03CCDB3}"/>
                </a:ext>
              </a:extLst>
            </p:cNvPr>
            <p:cNvSpPr/>
            <p:nvPr/>
          </p:nvSpPr>
          <p:spPr>
            <a:xfrm>
              <a:off x="8606077" y="4452513"/>
              <a:ext cx="16786" cy="533299"/>
            </a:xfrm>
            <a:custGeom>
              <a:avLst/>
              <a:gdLst>
                <a:gd name="connsiteX0" fmla="*/ 0 w 16786"/>
                <a:gd name="connsiteY0" fmla="*/ 0 h 533299"/>
                <a:gd name="connsiteX1" fmla="*/ 0 w 16786"/>
                <a:gd name="connsiteY1" fmla="*/ 533300 h 533299"/>
              </a:gdLst>
              <a:ahLst/>
              <a:cxnLst>
                <a:cxn ang="0">
                  <a:pos x="connsiteX0" y="connsiteY0"/>
                </a:cxn>
                <a:cxn ang="0">
                  <a:pos x="connsiteX1" y="connsiteY1"/>
                </a:cxn>
              </a:cxnLst>
              <a:rect l="l" t="t" r="r" b="b"/>
              <a:pathLst>
                <a:path w="16786" h="533299">
                  <a:moveTo>
                    <a:pt x="0" y="0"/>
                  </a:moveTo>
                  <a:lnTo>
                    <a:pt x="0" y="53330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70" name="Freeform: Shape 469">
              <a:extLst>
                <a:ext uri="{FF2B5EF4-FFF2-40B4-BE49-F238E27FC236}">
                  <a16:creationId xmlns:a16="http://schemas.microsoft.com/office/drawing/2014/main" id="{0654AD8D-0E27-CB42-3CA4-4DCED74C2F99}"/>
                </a:ext>
              </a:extLst>
            </p:cNvPr>
            <p:cNvSpPr/>
            <p:nvPr/>
          </p:nvSpPr>
          <p:spPr>
            <a:xfrm>
              <a:off x="8105847" y="5087034"/>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71" name="Freeform: Shape 470">
              <a:extLst>
                <a:ext uri="{FF2B5EF4-FFF2-40B4-BE49-F238E27FC236}">
                  <a16:creationId xmlns:a16="http://schemas.microsoft.com/office/drawing/2014/main" id="{045B108F-82C9-1682-E03B-4A2D951ED9B0}"/>
                </a:ext>
              </a:extLst>
            </p:cNvPr>
            <p:cNvSpPr/>
            <p:nvPr/>
          </p:nvSpPr>
          <p:spPr>
            <a:xfrm>
              <a:off x="8105847" y="4719247"/>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72" name="Freeform: Shape 471">
              <a:extLst>
                <a:ext uri="{FF2B5EF4-FFF2-40B4-BE49-F238E27FC236}">
                  <a16:creationId xmlns:a16="http://schemas.microsoft.com/office/drawing/2014/main" id="{3E6D86D5-9F3B-1EFE-250B-F0449DF95222}"/>
                </a:ext>
              </a:extLst>
            </p:cNvPr>
            <p:cNvSpPr/>
            <p:nvPr/>
          </p:nvSpPr>
          <p:spPr>
            <a:xfrm>
              <a:off x="8139923" y="4719247"/>
              <a:ext cx="16786" cy="367787"/>
            </a:xfrm>
            <a:custGeom>
              <a:avLst/>
              <a:gdLst>
                <a:gd name="connsiteX0" fmla="*/ 0 w 16786"/>
                <a:gd name="connsiteY0" fmla="*/ 0 h 367787"/>
                <a:gd name="connsiteX1" fmla="*/ 0 w 16786"/>
                <a:gd name="connsiteY1" fmla="*/ 367787 h 367787"/>
              </a:gdLst>
              <a:ahLst/>
              <a:cxnLst>
                <a:cxn ang="0">
                  <a:pos x="connsiteX0" y="connsiteY0"/>
                </a:cxn>
                <a:cxn ang="0">
                  <a:pos x="connsiteX1" y="connsiteY1"/>
                </a:cxn>
              </a:cxnLst>
              <a:rect l="l" t="t" r="r" b="b"/>
              <a:pathLst>
                <a:path w="16786" h="367787">
                  <a:moveTo>
                    <a:pt x="0" y="0"/>
                  </a:moveTo>
                  <a:lnTo>
                    <a:pt x="0" y="367787"/>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73" name="Freeform: Shape 472">
              <a:extLst>
                <a:ext uri="{FF2B5EF4-FFF2-40B4-BE49-F238E27FC236}">
                  <a16:creationId xmlns:a16="http://schemas.microsoft.com/office/drawing/2014/main" id="{F10E7DEE-D684-20BA-1788-8489EBC4734B}"/>
                </a:ext>
              </a:extLst>
            </p:cNvPr>
            <p:cNvSpPr/>
            <p:nvPr/>
          </p:nvSpPr>
          <p:spPr>
            <a:xfrm>
              <a:off x="7643721" y="4760709"/>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74" name="Freeform: Shape 473">
              <a:extLst>
                <a:ext uri="{FF2B5EF4-FFF2-40B4-BE49-F238E27FC236}">
                  <a16:creationId xmlns:a16="http://schemas.microsoft.com/office/drawing/2014/main" id="{44ACC525-5972-B2CF-B9C4-A95159A36EF0}"/>
                </a:ext>
              </a:extLst>
            </p:cNvPr>
            <p:cNvSpPr/>
            <p:nvPr/>
          </p:nvSpPr>
          <p:spPr>
            <a:xfrm>
              <a:off x="7643721" y="4350620"/>
              <a:ext cx="68152" cy="16786"/>
            </a:xfrm>
            <a:custGeom>
              <a:avLst/>
              <a:gdLst>
                <a:gd name="connsiteX0" fmla="*/ 0 w 68152"/>
                <a:gd name="connsiteY0" fmla="*/ 0 h 16786"/>
                <a:gd name="connsiteX1" fmla="*/ 68152 w 68152"/>
                <a:gd name="connsiteY1" fmla="*/ 0 h 16786"/>
              </a:gdLst>
              <a:ahLst/>
              <a:cxnLst>
                <a:cxn ang="0">
                  <a:pos x="connsiteX0" y="connsiteY0"/>
                </a:cxn>
                <a:cxn ang="0">
                  <a:pos x="connsiteX1" y="connsiteY1"/>
                </a:cxn>
              </a:cxnLst>
              <a:rect l="l" t="t" r="r" b="b"/>
              <a:pathLst>
                <a:path w="68152" h="16786">
                  <a:moveTo>
                    <a:pt x="0" y="0"/>
                  </a:moveTo>
                  <a:lnTo>
                    <a:pt x="68152" y="0"/>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75" name="Freeform: Shape 474">
              <a:extLst>
                <a:ext uri="{FF2B5EF4-FFF2-40B4-BE49-F238E27FC236}">
                  <a16:creationId xmlns:a16="http://schemas.microsoft.com/office/drawing/2014/main" id="{75880CD8-A6D9-733F-AACC-271D2EB77181}"/>
                </a:ext>
              </a:extLst>
            </p:cNvPr>
            <p:cNvSpPr/>
            <p:nvPr/>
          </p:nvSpPr>
          <p:spPr>
            <a:xfrm>
              <a:off x="7677797" y="4350620"/>
              <a:ext cx="16786" cy="410088"/>
            </a:xfrm>
            <a:custGeom>
              <a:avLst/>
              <a:gdLst>
                <a:gd name="connsiteX0" fmla="*/ 0 w 16786"/>
                <a:gd name="connsiteY0" fmla="*/ 0 h 410088"/>
                <a:gd name="connsiteX1" fmla="*/ 0 w 16786"/>
                <a:gd name="connsiteY1" fmla="*/ 410088 h 410088"/>
              </a:gdLst>
              <a:ahLst/>
              <a:cxnLst>
                <a:cxn ang="0">
                  <a:pos x="connsiteX0" y="connsiteY0"/>
                </a:cxn>
                <a:cxn ang="0">
                  <a:pos x="connsiteX1" y="connsiteY1"/>
                </a:cxn>
              </a:cxnLst>
              <a:rect l="l" t="t" r="r" b="b"/>
              <a:pathLst>
                <a:path w="16786" h="410088">
                  <a:moveTo>
                    <a:pt x="0" y="0"/>
                  </a:moveTo>
                  <a:lnTo>
                    <a:pt x="0" y="410088"/>
                  </a:lnTo>
                </a:path>
              </a:pathLst>
            </a:custGeom>
            <a:noFill/>
            <a:ln w="12577"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326" name="Freeform: Shape 325">
            <a:extLst>
              <a:ext uri="{FF2B5EF4-FFF2-40B4-BE49-F238E27FC236}">
                <a16:creationId xmlns:a16="http://schemas.microsoft.com/office/drawing/2014/main" id="{C90B3495-E87E-3C9E-030B-ED80EA1F54FA}"/>
              </a:ext>
            </a:extLst>
          </p:cNvPr>
          <p:cNvSpPr/>
          <p:nvPr/>
        </p:nvSpPr>
        <p:spPr>
          <a:xfrm>
            <a:off x="2229794" y="1887653"/>
            <a:ext cx="3250999" cy="1475522"/>
          </a:xfrm>
          <a:custGeom>
            <a:avLst/>
            <a:gdLst>
              <a:gd name="connsiteX0" fmla="*/ 2880020 w 2880019"/>
              <a:gd name="connsiteY0" fmla="*/ 1307147 h 1307146"/>
              <a:gd name="connsiteX1" fmla="*/ 0 w 2880019"/>
              <a:gd name="connsiteY1" fmla="*/ 1307147 h 1307146"/>
              <a:gd name="connsiteX2" fmla="*/ 0 w 2880019"/>
              <a:gd name="connsiteY2" fmla="*/ 0 h 1307146"/>
            </a:gdLst>
            <a:ahLst/>
            <a:cxnLst>
              <a:cxn ang="0">
                <a:pos x="connsiteX0" y="connsiteY0"/>
              </a:cxn>
              <a:cxn ang="0">
                <a:pos x="connsiteX1" y="connsiteY1"/>
              </a:cxn>
              <a:cxn ang="0">
                <a:pos x="connsiteX2" y="connsiteY2"/>
              </a:cxn>
            </a:cxnLst>
            <a:rect l="l" t="t" r="r" b="b"/>
            <a:pathLst>
              <a:path w="2880019" h="1307146">
                <a:moveTo>
                  <a:pt x="2880020" y="1307147"/>
                </a:moveTo>
                <a:lnTo>
                  <a:pt x="0" y="1307147"/>
                </a:lnTo>
                <a:lnTo>
                  <a:pt x="0"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7" name="Freeform: Shape 326">
            <a:extLst>
              <a:ext uri="{FF2B5EF4-FFF2-40B4-BE49-F238E27FC236}">
                <a16:creationId xmlns:a16="http://schemas.microsoft.com/office/drawing/2014/main" id="{FA72F2C5-D2F0-AE64-137B-54395F5D6CB4}"/>
              </a:ext>
            </a:extLst>
          </p:cNvPr>
          <p:cNvSpPr/>
          <p:nvPr/>
        </p:nvSpPr>
        <p:spPr>
          <a:xfrm>
            <a:off x="7827192" y="1869084"/>
            <a:ext cx="3270516" cy="1494092"/>
          </a:xfrm>
          <a:custGeom>
            <a:avLst/>
            <a:gdLst>
              <a:gd name="connsiteX0" fmla="*/ 2897309 w 2897309"/>
              <a:gd name="connsiteY0" fmla="*/ 1323597 h 1323597"/>
              <a:gd name="connsiteX1" fmla="*/ 0 w 2897309"/>
              <a:gd name="connsiteY1" fmla="*/ 1323597 h 1323597"/>
              <a:gd name="connsiteX2" fmla="*/ 0 w 2897309"/>
              <a:gd name="connsiteY2" fmla="*/ 0 h 1323597"/>
            </a:gdLst>
            <a:ahLst/>
            <a:cxnLst>
              <a:cxn ang="0">
                <a:pos x="connsiteX0" y="connsiteY0"/>
              </a:cxn>
              <a:cxn ang="0">
                <a:pos x="connsiteX1" y="connsiteY1"/>
              </a:cxn>
              <a:cxn ang="0">
                <a:pos x="connsiteX2" y="connsiteY2"/>
              </a:cxn>
            </a:cxnLst>
            <a:rect l="l" t="t" r="r" b="b"/>
            <a:pathLst>
              <a:path w="2897309" h="1323597">
                <a:moveTo>
                  <a:pt x="2897309" y="1323597"/>
                </a:moveTo>
                <a:lnTo>
                  <a:pt x="0" y="1323597"/>
                </a:lnTo>
                <a:lnTo>
                  <a:pt x="0"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8" name="Freeform: Shape 327">
            <a:extLst>
              <a:ext uri="{FF2B5EF4-FFF2-40B4-BE49-F238E27FC236}">
                <a16:creationId xmlns:a16="http://schemas.microsoft.com/office/drawing/2014/main" id="{19CD6579-6052-785F-E668-897BB35DC0DC}"/>
              </a:ext>
            </a:extLst>
          </p:cNvPr>
          <p:cNvSpPr/>
          <p:nvPr/>
        </p:nvSpPr>
        <p:spPr>
          <a:xfrm>
            <a:off x="2229794" y="4060103"/>
            <a:ext cx="3250999" cy="1490302"/>
          </a:xfrm>
          <a:custGeom>
            <a:avLst/>
            <a:gdLst>
              <a:gd name="connsiteX0" fmla="*/ 2880020 w 2880019"/>
              <a:gd name="connsiteY0" fmla="*/ 1320240 h 1320240"/>
              <a:gd name="connsiteX1" fmla="*/ 0 w 2880019"/>
              <a:gd name="connsiteY1" fmla="*/ 1320240 h 1320240"/>
              <a:gd name="connsiteX2" fmla="*/ 0 w 2880019"/>
              <a:gd name="connsiteY2" fmla="*/ 0 h 1320240"/>
            </a:gdLst>
            <a:ahLst/>
            <a:cxnLst>
              <a:cxn ang="0">
                <a:pos x="connsiteX0" y="connsiteY0"/>
              </a:cxn>
              <a:cxn ang="0">
                <a:pos x="connsiteX1" y="connsiteY1"/>
              </a:cxn>
              <a:cxn ang="0">
                <a:pos x="connsiteX2" y="connsiteY2"/>
              </a:cxn>
            </a:cxnLst>
            <a:rect l="l" t="t" r="r" b="b"/>
            <a:pathLst>
              <a:path w="2880019" h="1320240">
                <a:moveTo>
                  <a:pt x="2880020" y="1320240"/>
                </a:moveTo>
                <a:lnTo>
                  <a:pt x="0" y="1320240"/>
                </a:lnTo>
                <a:lnTo>
                  <a:pt x="0"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9" name="Freeform: Shape 328">
            <a:extLst>
              <a:ext uri="{FF2B5EF4-FFF2-40B4-BE49-F238E27FC236}">
                <a16:creationId xmlns:a16="http://schemas.microsoft.com/office/drawing/2014/main" id="{79B993C8-A75A-1637-8D7E-1BB2064A2CBB}"/>
              </a:ext>
            </a:extLst>
          </p:cNvPr>
          <p:cNvSpPr/>
          <p:nvPr/>
        </p:nvSpPr>
        <p:spPr>
          <a:xfrm>
            <a:off x="7827192" y="4055556"/>
            <a:ext cx="3270516" cy="1494661"/>
          </a:xfrm>
          <a:custGeom>
            <a:avLst/>
            <a:gdLst>
              <a:gd name="connsiteX0" fmla="*/ 2897309 w 2897309"/>
              <a:gd name="connsiteY0" fmla="*/ 1323597 h 1324101"/>
              <a:gd name="connsiteX1" fmla="*/ 0 w 2897309"/>
              <a:gd name="connsiteY1" fmla="*/ 1324101 h 1324101"/>
              <a:gd name="connsiteX2" fmla="*/ 0 w 2897309"/>
              <a:gd name="connsiteY2" fmla="*/ 0 h 1324101"/>
            </a:gdLst>
            <a:ahLst/>
            <a:cxnLst>
              <a:cxn ang="0">
                <a:pos x="connsiteX0" y="connsiteY0"/>
              </a:cxn>
              <a:cxn ang="0">
                <a:pos x="connsiteX1" y="connsiteY1"/>
              </a:cxn>
              <a:cxn ang="0">
                <a:pos x="connsiteX2" y="connsiteY2"/>
              </a:cxn>
            </a:cxnLst>
            <a:rect l="l" t="t" r="r" b="b"/>
            <a:pathLst>
              <a:path w="2897309" h="1324101">
                <a:moveTo>
                  <a:pt x="2897309" y="1323597"/>
                </a:moveTo>
                <a:lnTo>
                  <a:pt x="0" y="1324101"/>
                </a:lnTo>
                <a:lnTo>
                  <a:pt x="0"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0" name="Freeform: Shape 329">
            <a:extLst>
              <a:ext uri="{FF2B5EF4-FFF2-40B4-BE49-F238E27FC236}">
                <a16:creationId xmlns:a16="http://schemas.microsoft.com/office/drawing/2014/main" id="{CFFFEA7D-320C-6EA6-4ECC-9F7122AA6A35}"/>
              </a:ext>
            </a:extLst>
          </p:cNvPr>
          <p:cNvSpPr/>
          <p:nvPr/>
        </p:nvSpPr>
        <p:spPr>
          <a:xfrm>
            <a:off x="2144729" y="1891258"/>
            <a:ext cx="91710" cy="18948"/>
          </a:xfrm>
          <a:custGeom>
            <a:avLst/>
            <a:gdLst>
              <a:gd name="connsiteX0" fmla="*/ 0 w 81245"/>
              <a:gd name="connsiteY0" fmla="*/ 0 h 16786"/>
              <a:gd name="connsiteX1" fmla="*/ 81246 w 81245"/>
              <a:gd name="connsiteY1" fmla="*/ 0 h 16786"/>
            </a:gdLst>
            <a:ahLst/>
            <a:cxnLst>
              <a:cxn ang="0">
                <a:pos x="connsiteX0" y="connsiteY0"/>
              </a:cxn>
              <a:cxn ang="0">
                <a:pos x="connsiteX1" y="connsiteY1"/>
              </a:cxn>
            </a:cxnLst>
            <a:rect l="l" t="t" r="r" b="b"/>
            <a:pathLst>
              <a:path w="81245" h="16786">
                <a:moveTo>
                  <a:pt x="0" y="0"/>
                </a:moveTo>
                <a:lnTo>
                  <a:pt x="81246"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1" name="Freeform: Shape 330">
            <a:extLst>
              <a:ext uri="{FF2B5EF4-FFF2-40B4-BE49-F238E27FC236}">
                <a16:creationId xmlns:a16="http://schemas.microsoft.com/office/drawing/2014/main" id="{29044C79-1CE0-4EC4-02A8-9A8392B49F35}"/>
              </a:ext>
            </a:extLst>
          </p:cNvPr>
          <p:cNvSpPr/>
          <p:nvPr/>
        </p:nvSpPr>
        <p:spPr>
          <a:xfrm>
            <a:off x="2147179" y="2021809"/>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2" name="Freeform: Shape 331">
            <a:extLst>
              <a:ext uri="{FF2B5EF4-FFF2-40B4-BE49-F238E27FC236}">
                <a16:creationId xmlns:a16="http://schemas.microsoft.com/office/drawing/2014/main" id="{D38CA4CD-EAA8-0F69-0DC6-053544409EE0}"/>
              </a:ext>
            </a:extLst>
          </p:cNvPr>
          <p:cNvSpPr/>
          <p:nvPr/>
        </p:nvSpPr>
        <p:spPr>
          <a:xfrm>
            <a:off x="2147179" y="2155965"/>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3" name="Freeform: Shape 332">
            <a:extLst>
              <a:ext uri="{FF2B5EF4-FFF2-40B4-BE49-F238E27FC236}">
                <a16:creationId xmlns:a16="http://schemas.microsoft.com/office/drawing/2014/main" id="{2F05812B-C634-4AE2-374C-3B89694E45EA}"/>
              </a:ext>
            </a:extLst>
          </p:cNvPr>
          <p:cNvSpPr/>
          <p:nvPr/>
        </p:nvSpPr>
        <p:spPr>
          <a:xfrm>
            <a:off x="2147179" y="2290121"/>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4" name="Freeform: Shape 333">
            <a:extLst>
              <a:ext uri="{FF2B5EF4-FFF2-40B4-BE49-F238E27FC236}">
                <a16:creationId xmlns:a16="http://schemas.microsoft.com/office/drawing/2014/main" id="{B03C0CF6-9353-69B6-0A5F-41548CD497ED}"/>
              </a:ext>
            </a:extLst>
          </p:cNvPr>
          <p:cNvSpPr/>
          <p:nvPr/>
        </p:nvSpPr>
        <p:spPr>
          <a:xfrm>
            <a:off x="2147179" y="2424275"/>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5" name="Freeform: Shape 334">
            <a:extLst>
              <a:ext uri="{FF2B5EF4-FFF2-40B4-BE49-F238E27FC236}">
                <a16:creationId xmlns:a16="http://schemas.microsoft.com/office/drawing/2014/main" id="{E5B3AC62-B8A6-EA6B-75DE-13842702028B}"/>
              </a:ext>
            </a:extLst>
          </p:cNvPr>
          <p:cNvSpPr/>
          <p:nvPr/>
        </p:nvSpPr>
        <p:spPr>
          <a:xfrm>
            <a:off x="2147179" y="2692398"/>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6" name="Freeform: Shape 335">
            <a:extLst>
              <a:ext uri="{FF2B5EF4-FFF2-40B4-BE49-F238E27FC236}">
                <a16:creationId xmlns:a16="http://schemas.microsoft.com/office/drawing/2014/main" id="{7A3FC9A0-2C15-98CD-5FB0-67DCDE17E8F8}"/>
              </a:ext>
            </a:extLst>
          </p:cNvPr>
          <p:cNvSpPr/>
          <p:nvPr/>
        </p:nvSpPr>
        <p:spPr>
          <a:xfrm>
            <a:off x="2147179" y="2558242"/>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7" name="Freeform: Shape 336">
            <a:extLst>
              <a:ext uri="{FF2B5EF4-FFF2-40B4-BE49-F238E27FC236}">
                <a16:creationId xmlns:a16="http://schemas.microsoft.com/office/drawing/2014/main" id="{E9BC82FD-40E2-D6FB-87A3-E3A3FBE82245}"/>
              </a:ext>
            </a:extLst>
          </p:cNvPr>
          <p:cNvSpPr/>
          <p:nvPr/>
        </p:nvSpPr>
        <p:spPr>
          <a:xfrm>
            <a:off x="2147179" y="2826553"/>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8" name="Freeform: Shape 337">
            <a:extLst>
              <a:ext uri="{FF2B5EF4-FFF2-40B4-BE49-F238E27FC236}">
                <a16:creationId xmlns:a16="http://schemas.microsoft.com/office/drawing/2014/main" id="{9CDFBCA9-1507-DE88-9356-9DF473BE72EB}"/>
              </a:ext>
            </a:extLst>
          </p:cNvPr>
          <p:cNvSpPr/>
          <p:nvPr/>
        </p:nvSpPr>
        <p:spPr>
          <a:xfrm>
            <a:off x="2147179" y="2960709"/>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9" name="Freeform: Shape 338">
            <a:extLst>
              <a:ext uri="{FF2B5EF4-FFF2-40B4-BE49-F238E27FC236}">
                <a16:creationId xmlns:a16="http://schemas.microsoft.com/office/drawing/2014/main" id="{E343F397-0F33-CB38-2AB3-E4826F71C593}"/>
              </a:ext>
            </a:extLst>
          </p:cNvPr>
          <p:cNvSpPr/>
          <p:nvPr/>
        </p:nvSpPr>
        <p:spPr>
          <a:xfrm>
            <a:off x="2147179" y="3229020"/>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0" name="Freeform: Shape 339">
            <a:extLst>
              <a:ext uri="{FF2B5EF4-FFF2-40B4-BE49-F238E27FC236}">
                <a16:creationId xmlns:a16="http://schemas.microsoft.com/office/drawing/2014/main" id="{D06DCE84-13F5-D9B2-9764-25B256E617AF}"/>
              </a:ext>
            </a:extLst>
          </p:cNvPr>
          <p:cNvSpPr/>
          <p:nvPr/>
        </p:nvSpPr>
        <p:spPr>
          <a:xfrm>
            <a:off x="2147179" y="3094865"/>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1" name="Freeform: Shape 340">
            <a:extLst>
              <a:ext uri="{FF2B5EF4-FFF2-40B4-BE49-F238E27FC236}">
                <a16:creationId xmlns:a16="http://schemas.microsoft.com/office/drawing/2014/main" id="{4A460478-3381-09D9-6868-60ED6D9A6BFB}"/>
              </a:ext>
            </a:extLst>
          </p:cNvPr>
          <p:cNvSpPr/>
          <p:nvPr/>
        </p:nvSpPr>
        <p:spPr>
          <a:xfrm>
            <a:off x="2147179" y="3363176"/>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2" name="Freeform: Shape 341">
            <a:extLst>
              <a:ext uri="{FF2B5EF4-FFF2-40B4-BE49-F238E27FC236}">
                <a16:creationId xmlns:a16="http://schemas.microsoft.com/office/drawing/2014/main" id="{39029C24-54B0-1F0E-7318-04A67C92059D}"/>
              </a:ext>
            </a:extLst>
          </p:cNvPr>
          <p:cNvSpPr/>
          <p:nvPr/>
        </p:nvSpPr>
        <p:spPr>
          <a:xfrm>
            <a:off x="7741511" y="1870853"/>
            <a:ext cx="91710" cy="18948"/>
          </a:xfrm>
          <a:custGeom>
            <a:avLst/>
            <a:gdLst>
              <a:gd name="connsiteX0" fmla="*/ 0 w 81245"/>
              <a:gd name="connsiteY0" fmla="*/ 0 h 16786"/>
              <a:gd name="connsiteX1" fmla="*/ 81245 w 81245"/>
              <a:gd name="connsiteY1" fmla="*/ 0 h 16786"/>
            </a:gdLst>
            <a:ahLst/>
            <a:cxnLst>
              <a:cxn ang="0">
                <a:pos x="connsiteX0" y="connsiteY0"/>
              </a:cxn>
              <a:cxn ang="0">
                <a:pos x="connsiteX1" y="connsiteY1"/>
              </a:cxn>
            </a:cxnLst>
            <a:rect l="l" t="t" r="r" b="b"/>
            <a:pathLst>
              <a:path w="81245" h="16786">
                <a:moveTo>
                  <a:pt x="0" y="0"/>
                </a:moveTo>
                <a:lnTo>
                  <a:pt x="81245"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3" name="Freeform: Shape 342">
            <a:extLst>
              <a:ext uri="{FF2B5EF4-FFF2-40B4-BE49-F238E27FC236}">
                <a16:creationId xmlns:a16="http://schemas.microsoft.com/office/drawing/2014/main" id="{E54C88AE-F672-882E-FBFC-432F469EB274}"/>
              </a:ext>
            </a:extLst>
          </p:cNvPr>
          <p:cNvSpPr/>
          <p:nvPr/>
        </p:nvSpPr>
        <p:spPr>
          <a:xfrm>
            <a:off x="7735481" y="2021809"/>
            <a:ext cx="82614" cy="18948"/>
          </a:xfrm>
          <a:custGeom>
            <a:avLst/>
            <a:gdLst>
              <a:gd name="connsiteX0" fmla="*/ 0 w 73187"/>
              <a:gd name="connsiteY0" fmla="*/ 0 h 16786"/>
              <a:gd name="connsiteX1" fmla="*/ 73188 w 73187"/>
              <a:gd name="connsiteY1" fmla="*/ 0 h 16786"/>
            </a:gdLst>
            <a:ahLst/>
            <a:cxnLst>
              <a:cxn ang="0">
                <a:pos x="connsiteX0" y="connsiteY0"/>
              </a:cxn>
              <a:cxn ang="0">
                <a:pos x="connsiteX1" y="connsiteY1"/>
              </a:cxn>
            </a:cxnLst>
            <a:rect l="l" t="t" r="r" b="b"/>
            <a:pathLst>
              <a:path w="73187"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4" name="Freeform: Shape 343">
            <a:extLst>
              <a:ext uri="{FF2B5EF4-FFF2-40B4-BE49-F238E27FC236}">
                <a16:creationId xmlns:a16="http://schemas.microsoft.com/office/drawing/2014/main" id="{2F21CF6F-D1F7-9F83-8F19-795DEE0B5CB9}"/>
              </a:ext>
            </a:extLst>
          </p:cNvPr>
          <p:cNvSpPr/>
          <p:nvPr/>
        </p:nvSpPr>
        <p:spPr>
          <a:xfrm>
            <a:off x="7735481" y="2178135"/>
            <a:ext cx="82614" cy="18948"/>
          </a:xfrm>
          <a:custGeom>
            <a:avLst/>
            <a:gdLst>
              <a:gd name="connsiteX0" fmla="*/ 0 w 73187"/>
              <a:gd name="connsiteY0" fmla="*/ 0 h 16786"/>
              <a:gd name="connsiteX1" fmla="*/ 73188 w 73187"/>
              <a:gd name="connsiteY1" fmla="*/ 0 h 16786"/>
            </a:gdLst>
            <a:ahLst/>
            <a:cxnLst>
              <a:cxn ang="0">
                <a:pos x="connsiteX0" y="connsiteY0"/>
              </a:cxn>
              <a:cxn ang="0">
                <a:pos x="connsiteX1" y="connsiteY1"/>
              </a:cxn>
            </a:cxnLst>
            <a:rect l="l" t="t" r="r" b="b"/>
            <a:pathLst>
              <a:path w="73187"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5" name="Freeform: Shape 344">
            <a:extLst>
              <a:ext uri="{FF2B5EF4-FFF2-40B4-BE49-F238E27FC236}">
                <a16:creationId xmlns:a16="http://schemas.microsoft.com/office/drawing/2014/main" id="{C81B7EA6-922C-0AA7-875F-12D8F435A29C}"/>
              </a:ext>
            </a:extLst>
          </p:cNvPr>
          <p:cNvSpPr/>
          <p:nvPr/>
        </p:nvSpPr>
        <p:spPr>
          <a:xfrm>
            <a:off x="7735481" y="2318543"/>
            <a:ext cx="82614" cy="18948"/>
          </a:xfrm>
          <a:custGeom>
            <a:avLst/>
            <a:gdLst>
              <a:gd name="connsiteX0" fmla="*/ 0 w 73187"/>
              <a:gd name="connsiteY0" fmla="*/ 0 h 16786"/>
              <a:gd name="connsiteX1" fmla="*/ 73188 w 73187"/>
              <a:gd name="connsiteY1" fmla="*/ 0 h 16786"/>
            </a:gdLst>
            <a:ahLst/>
            <a:cxnLst>
              <a:cxn ang="0">
                <a:pos x="connsiteX0" y="connsiteY0"/>
              </a:cxn>
              <a:cxn ang="0">
                <a:pos x="connsiteX1" y="connsiteY1"/>
              </a:cxn>
            </a:cxnLst>
            <a:rect l="l" t="t" r="r" b="b"/>
            <a:pathLst>
              <a:path w="73187"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6" name="Freeform: Shape 345">
            <a:extLst>
              <a:ext uri="{FF2B5EF4-FFF2-40B4-BE49-F238E27FC236}">
                <a16:creationId xmlns:a16="http://schemas.microsoft.com/office/drawing/2014/main" id="{03738033-FD76-78CE-AA1D-BAAD089F6891}"/>
              </a:ext>
            </a:extLst>
          </p:cNvPr>
          <p:cNvSpPr/>
          <p:nvPr/>
        </p:nvSpPr>
        <p:spPr>
          <a:xfrm>
            <a:off x="7735481" y="2467289"/>
            <a:ext cx="82614" cy="18948"/>
          </a:xfrm>
          <a:custGeom>
            <a:avLst/>
            <a:gdLst>
              <a:gd name="connsiteX0" fmla="*/ 0 w 73187"/>
              <a:gd name="connsiteY0" fmla="*/ 0 h 16786"/>
              <a:gd name="connsiteX1" fmla="*/ 73188 w 73187"/>
              <a:gd name="connsiteY1" fmla="*/ 0 h 16786"/>
            </a:gdLst>
            <a:ahLst/>
            <a:cxnLst>
              <a:cxn ang="0">
                <a:pos x="connsiteX0" y="connsiteY0"/>
              </a:cxn>
              <a:cxn ang="0">
                <a:pos x="connsiteX1" y="connsiteY1"/>
              </a:cxn>
            </a:cxnLst>
            <a:rect l="l" t="t" r="r" b="b"/>
            <a:pathLst>
              <a:path w="73187"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7" name="Freeform: Shape 346">
            <a:extLst>
              <a:ext uri="{FF2B5EF4-FFF2-40B4-BE49-F238E27FC236}">
                <a16:creationId xmlns:a16="http://schemas.microsoft.com/office/drawing/2014/main" id="{D6AC1461-44BC-FA66-2429-2233C979F1BB}"/>
              </a:ext>
            </a:extLst>
          </p:cNvPr>
          <p:cNvSpPr/>
          <p:nvPr/>
        </p:nvSpPr>
        <p:spPr>
          <a:xfrm>
            <a:off x="7735481" y="2616603"/>
            <a:ext cx="82614" cy="18948"/>
          </a:xfrm>
          <a:custGeom>
            <a:avLst/>
            <a:gdLst>
              <a:gd name="connsiteX0" fmla="*/ 0 w 73187"/>
              <a:gd name="connsiteY0" fmla="*/ 0 h 16786"/>
              <a:gd name="connsiteX1" fmla="*/ 73188 w 73187"/>
              <a:gd name="connsiteY1" fmla="*/ 0 h 16786"/>
            </a:gdLst>
            <a:ahLst/>
            <a:cxnLst>
              <a:cxn ang="0">
                <a:pos x="connsiteX0" y="connsiteY0"/>
              </a:cxn>
              <a:cxn ang="0">
                <a:pos x="connsiteX1" y="connsiteY1"/>
              </a:cxn>
            </a:cxnLst>
            <a:rect l="l" t="t" r="r" b="b"/>
            <a:pathLst>
              <a:path w="73187"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8" name="Freeform: Shape 347">
            <a:extLst>
              <a:ext uri="{FF2B5EF4-FFF2-40B4-BE49-F238E27FC236}">
                <a16:creationId xmlns:a16="http://schemas.microsoft.com/office/drawing/2014/main" id="{E0201D99-A31B-FFD8-9BB3-1798A5DFC96E}"/>
              </a:ext>
            </a:extLst>
          </p:cNvPr>
          <p:cNvSpPr/>
          <p:nvPr/>
        </p:nvSpPr>
        <p:spPr>
          <a:xfrm>
            <a:off x="7735481" y="2769708"/>
            <a:ext cx="82614" cy="18948"/>
          </a:xfrm>
          <a:custGeom>
            <a:avLst/>
            <a:gdLst>
              <a:gd name="connsiteX0" fmla="*/ 0 w 73187"/>
              <a:gd name="connsiteY0" fmla="*/ 0 h 16786"/>
              <a:gd name="connsiteX1" fmla="*/ 73188 w 73187"/>
              <a:gd name="connsiteY1" fmla="*/ 0 h 16786"/>
            </a:gdLst>
            <a:ahLst/>
            <a:cxnLst>
              <a:cxn ang="0">
                <a:pos x="connsiteX0" y="connsiteY0"/>
              </a:cxn>
              <a:cxn ang="0">
                <a:pos x="connsiteX1" y="connsiteY1"/>
              </a:cxn>
            </a:cxnLst>
            <a:rect l="l" t="t" r="r" b="b"/>
            <a:pathLst>
              <a:path w="73187"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9" name="Freeform: Shape 348">
            <a:extLst>
              <a:ext uri="{FF2B5EF4-FFF2-40B4-BE49-F238E27FC236}">
                <a16:creationId xmlns:a16="http://schemas.microsoft.com/office/drawing/2014/main" id="{1B990758-BACE-55F3-DDD3-7DDA3D8BB221}"/>
              </a:ext>
            </a:extLst>
          </p:cNvPr>
          <p:cNvSpPr/>
          <p:nvPr/>
        </p:nvSpPr>
        <p:spPr>
          <a:xfrm>
            <a:off x="7735481" y="2922812"/>
            <a:ext cx="82614" cy="18948"/>
          </a:xfrm>
          <a:custGeom>
            <a:avLst/>
            <a:gdLst>
              <a:gd name="connsiteX0" fmla="*/ 0 w 73187"/>
              <a:gd name="connsiteY0" fmla="*/ 0 h 16786"/>
              <a:gd name="connsiteX1" fmla="*/ 73188 w 73187"/>
              <a:gd name="connsiteY1" fmla="*/ 0 h 16786"/>
            </a:gdLst>
            <a:ahLst/>
            <a:cxnLst>
              <a:cxn ang="0">
                <a:pos x="connsiteX0" y="connsiteY0"/>
              </a:cxn>
              <a:cxn ang="0">
                <a:pos x="connsiteX1" y="connsiteY1"/>
              </a:cxn>
            </a:cxnLst>
            <a:rect l="l" t="t" r="r" b="b"/>
            <a:pathLst>
              <a:path w="73187"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0" name="Freeform: Shape 349">
            <a:extLst>
              <a:ext uri="{FF2B5EF4-FFF2-40B4-BE49-F238E27FC236}">
                <a16:creationId xmlns:a16="http://schemas.microsoft.com/office/drawing/2014/main" id="{CDB620A3-5724-11E7-D390-1D73CEEFAB19}"/>
              </a:ext>
            </a:extLst>
          </p:cNvPr>
          <p:cNvSpPr/>
          <p:nvPr/>
        </p:nvSpPr>
        <p:spPr>
          <a:xfrm>
            <a:off x="7735481" y="3210072"/>
            <a:ext cx="82614" cy="18948"/>
          </a:xfrm>
          <a:custGeom>
            <a:avLst/>
            <a:gdLst>
              <a:gd name="connsiteX0" fmla="*/ 0 w 73187"/>
              <a:gd name="connsiteY0" fmla="*/ 0 h 16786"/>
              <a:gd name="connsiteX1" fmla="*/ 73188 w 73187"/>
              <a:gd name="connsiteY1" fmla="*/ 0 h 16786"/>
            </a:gdLst>
            <a:ahLst/>
            <a:cxnLst>
              <a:cxn ang="0">
                <a:pos x="connsiteX0" y="connsiteY0"/>
              </a:cxn>
              <a:cxn ang="0">
                <a:pos x="connsiteX1" y="connsiteY1"/>
              </a:cxn>
            </a:cxnLst>
            <a:rect l="l" t="t" r="r" b="b"/>
            <a:pathLst>
              <a:path w="73187"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1" name="Freeform: Shape 350">
            <a:extLst>
              <a:ext uri="{FF2B5EF4-FFF2-40B4-BE49-F238E27FC236}">
                <a16:creationId xmlns:a16="http://schemas.microsoft.com/office/drawing/2014/main" id="{9544200A-489C-45A1-37ED-E5966F734BFC}"/>
              </a:ext>
            </a:extLst>
          </p:cNvPr>
          <p:cNvSpPr/>
          <p:nvPr/>
        </p:nvSpPr>
        <p:spPr>
          <a:xfrm>
            <a:off x="7735481" y="3056968"/>
            <a:ext cx="82614" cy="18948"/>
          </a:xfrm>
          <a:custGeom>
            <a:avLst/>
            <a:gdLst>
              <a:gd name="connsiteX0" fmla="*/ 0 w 73187"/>
              <a:gd name="connsiteY0" fmla="*/ 0 h 16786"/>
              <a:gd name="connsiteX1" fmla="*/ 73188 w 73187"/>
              <a:gd name="connsiteY1" fmla="*/ 0 h 16786"/>
            </a:gdLst>
            <a:ahLst/>
            <a:cxnLst>
              <a:cxn ang="0">
                <a:pos x="connsiteX0" y="connsiteY0"/>
              </a:cxn>
              <a:cxn ang="0">
                <a:pos x="connsiteX1" y="connsiteY1"/>
              </a:cxn>
            </a:cxnLst>
            <a:rect l="l" t="t" r="r" b="b"/>
            <a:pathLst>
              <a:path w="73187"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2" name="Freeform: Shape 351">
            <a:extLst>
              <a:ext uri="{FF2B5EF4-FFF2-40B4-BE49-F238E27FC236}">
                <a16:creationId xmlns:a16="http://schemas.microsoft.com/office/drawing/2014/main" id="{404D11FA-A7AB-ED2D-265B-C03EAE0B9635}"/>
              </a:ext>
            </a:extLst>
          </p:cNvPr>
          <p:cNvSpPr/>
          <p:nvPr/>
        </p:nvSpPr>
        <p:spPr>
          <a:xfrm>
            <a:off x="7735481" y="3363176"/>
            <a:ext cx="82614" cy="18948"/>
          </a:xfrm>
          <a:custGeom>
            <a:avLst/>
            <a:gdLst>
              <a:gd name="connsiteX0" fmla="*/ 0 w 73187"/>
              <a:gd name="connsiteY0" fmla="*/ 0 h 16786"/>
              <a:gd name="connsiteX1" fmla="*/ 73188 w 73187"/>
              <a:gd name="connsiteY1" fmla="*/ 0 h 16786"/>
            </a:gdLst>
            <a:ahLst/>
            <a:cxnLst>
              <a:cxn ang="0">
                <a:pos x="connsiteX0" y="connsiteY0"/>
              </a:cxn>
              <a:cxn ang="0">
                <a:pos x="connsiteX1" y="connsiteY1"/>
              </a:cxn>
            </a:cxnLst>
            <a:rect l="l" t="t" r="r" b="b"/>
            <a:pathLst>
              <a:path w="73187"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3" name="Freeform: Shape 352">
            <a:extLst>
              <a:ext uri="{FF2B5EF4-FFF2-40B4-BE49-F238E27FC236}">
                <a16:creationId xmlns:a16="http://schemas.microsoft.com/office/drawing/2014/main" id="{AC09EA51-2879-CC6B-198D-FA4E632B945D}"/>
              </a:ext>
            </a:extLst>
          </p:cNvPr>
          <p:cNvSpPr/>
          <p:nvPr/>
        </p:nvSpPr>
        <p:spPr>
          <a:xfrm>
            <a:off x="7749692" y="4058375"/>
            <a:ext cx="72572" cy="18948"/>
          </a:xfrm>
          <a:custGeom>
            <a:avLst/>
            <a:gdLst>
              <a:gd name="connsiteX0" fmla="*/ 0 w 64291"/>
              <a:gd name="connsiteY0" fmla="*/ 0 h 16786"/>
              <a:gd name="connsiteX1" fmla="*/ 64291 w 64291"/>
              <a:gd name="connsiteY1" fmla="*/ 0 h 16786"/>
            </a:gdLst>
            <a:ahLst/>
            <a:cxnLst>
              <a:cxn ang="0">
                <a:pos x="connsiteX0" y="connsiteY0"/>
              </a:cxn>
              <a:cxn ang="0">
                <a:pos x="connsiteX1" y="connsiteY1"/>
              </a:cxn>
            </a:cxnLst>
            <a:rect l="l" t="t" r="r" b="b"/>
            <a:pathLst>
              <a:path w="64291" h="16786">
                <a:moveTo>
                  <a:pt x="0" y="0"/>
                </a:moveTo>
                <a:lnTo>
                  <a:pt x="64291"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4" name="Freeform: Shape 353">
            <a:extLst>
              <a:ext uri="{FF2B5EF4-FFF2-40B4-BE49-F238E27FC236}">
                <a16:creationId xmlns:a16="http://schemas.microsoft.com/office/drawing/2014/main" id="{75DAA76F-25D4-DDBE-2D94-F74E7BDEB384}"/>
              </a:ext>
            </a:extLst>
          </p:cNvPr>
          <p:cNvSpPr/>
          <p:nvPr/>
        </p:nvSpPr>
        <p:spPr>
          <a:xfrm>
            <a:off x="7749881" y="4208281"/>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5" name="Freeform: Shape 354">
            <a:extLst>
              <a:ext uri="{FF2B5EF4-FFF2-40B4-BE49-F238E27FC236}">
                <a16:creationId xmlns:a16="http://schemas.microsoft.com/office/drawing/2014/main" id="{3CB42B88-D512-A88B-E925-2946F9F26FC6}"/>
              </a:ext>
            </a:extLst>
          </p:cNvPr>
          <p:cNvSpPr/>
          <p:nvPr/>
        </p:nvSpPr>
        <p:spPr>
          <a:xfrm>
            <a:off x="7749881" y="4364795"/>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6" name="Freeform: Shape 355">
            <a:extLst>
              <a:ext uri="{FF2B5EF4-FFF2-40B4-BE49-F238E27FC236}">
                <a16:creationId xmlns:a16="http://schemas.microsoft.com/office/drawing/2014/main" id="{3F964E6E-3D4B-ABA8-CAE1-A67DD76BEAAD}"/>
              </a:ext>
            </a:extLst>
          </p:cNvPr>
          <p:cNvSpPr/>
          <p:nvPr/>
        </p:nvSpPr>
        <p:spPr>
          <a:xfrm>
            <a:off x="7749881" y="4505015"/>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7" name="Freeform: Shape 356">
            <a:extLst>
              <a:ext uri="{FF2B5EF4-FFF2-40B4-BE49-F238E27FC236}">
                <a16:creationId xmlns:a16="http://schemas.microsoft.com/office/drawing/2014/main" id="{6BA31ED2-AE96-134E-8B5E-535EEB269EE2}"/>
              </a:ext>
            </a:extLst>
          </p:cNvPr>
          <p:cNvSpPr/>
          <p:nvPr/>
        </p:nvSpPr>
        <p:spPr>
          <a:xfrm>
            <a:off x="7749881" y="4653761"/>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8" name="Freeform: Shape 357">
            <a:extLst>
              <a:ext uri="{FF2B5EF4-FFF2-40B4-BE49-F238E27FC236}">
                <a16:creationId xmlns:a16="http://schemas.microsoft.com/office/drawing/2014/main" id="{EAD45B49-316F-5A26-7980-74F9E8CBA2D2}"/>
              </a:ext>
            </a:extLst>
          </p:cNvPr>
          <p:cNvSpPr/>
          <p:nvPr/>
        </p:nvSpPr>
        <p:spPr>
          <a:xfrm>
            <a:off x="7749881" y="4803076"/>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9" name="Freeform: Shape 358">
            <a:extLst>
              <a:ext uri="{FF2B5EF4-FFF2-40B4-BE49-F238E27FC236}">
                <a16:creationId xmlns:a16="http://schemas.microsoft.com/office/drawing/2014/main" id="{26898535-C934-72D4-4803-5A5E9E8CD6A8}"/>
              </a:ext>
            </a:extLst>
          </p:cNvPr>
          <p:cNvSpPr/>
          <p:nvPr/>
        </p:nvSpPr>
        <p:spPr>
          <a:xfrm>
            <a:off x="7749881" y="4956180"/>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0" name="Freeform: Shape 359">
            <a:extLst>
              <a:ext uri="{FF2B5EF4-FFF2-40B4-BE49-F238E27FC236}">
                <a16:creationId xmlns:a16="http://schemas.microsoft.com/office/drawing/2014/main" id="{642DA5BA-85FC-A8F8-C7D3-D0B34D988803}"/>
              </a:ext>
            </a:extLst>
          </p:cNvPr>
          <p:cNvSpPr/>
          <p:nvPr/>
        </p:nvSpPr>
        <p:spPr>
          <a:xfrm>
            <a:off x="7749881" y="5109284"/>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1" name="Freeform: Shape 360">
            <a:extLst>
              <a:ext uri="{FF2B5EF4-FFF2-40B4-BE49-F238E27FC236}">
                <a16:creationId xmlns:a16="http://schemas.microsoft.com/office/drawing/2014/main" id="{D43727BD-662A-5FE4-A18E-356B13AA5451}"/>
              </a:ext>
            </a:extLst>
          </p:cNvPr>
          <p:cNvSpPr/>
          <p:nvPr/>
        </p:nvSpPr>
        <p:spPr>
          <a:xfrm>
            <a:off x="7749881" y="5396544"/>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2" name="Freeform: Shape 361">
            <a:extLst>
              <a:ext uri="{FF2B5EF4-FFF2-40B4-BE49-F238E27FC236}">
                <a16:creationId xmlns:a16="http://schemas.microsoft.com/office/drawing/2014/main" id="{68BE0375-CE2A-EA2A-3EF1-83F2135D9316}"/>
              </a:ext>
            </a:extLst>
          </p:cNvPr>
          <p:cNvSpPr/>
          <p:nvPr/>
        </p:nvSpPr>
        <p:spPr>
          <a:xfrm>
            <a:off x="7749881" y="5243440"/>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3" name="Freeform: Shape 362">
            <a:extLst>
              <a:ext uri="{FF2B5EF4-FFF2-40B4-BE49-F238E27FC236}">
                <a16:creationId xmlns:a16="http://schemas.microsoft.com/office/drawing/2014/main" id="{FF55A5C1-645C-014C-B074-DB5F0987FB93}"/>
              </a:ext>
            </a:extLst>
          </p:cNvPr>
          <p:cNvSpPr/>
          <p:nvPr/>
        </p:nvSpPr>
        <p:spPr>
          <a:xfrm>
            <a:off x="7749881" y="5549648"/>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4" name="Freeform: Shape 363">
            <a:extLst>
              <a:ext uri="{FF2B5EF4-FFF2-40B4-BE49-F238E27FC236}">
                <a16:creationId xmlns:a16="http://schemas.microsoft.com/office/drawing/2014/main" id="{219E9D65-04DC-1E4F-6CBE-D77C22BE389B}"/>
              </a:ext>
            </a:extLst>
          </p:cNvPr>
          <p:cNvSpPr/>
          <p:nvPr/>
        </p:nvSpPr>
        <p:spPr>
          <a:xfrm>
            <a:off x="2141334" y="4066647"/>
            <a:ext cx="82615" cy="45719"/>
          </a:xfrm>
          <a:custGeom>
            <a:avLst/>
            <a:gdLst>
              <a:gd name="connsiteX0" fmla="*/ 0 w 64291"/>
              <a:gd name="connsiteY0" fmla="*/ 0 h 16786"/>
              <a:gd name="connsiteX1" fmla="*/ 64291 w 64291"/>
              <a:gd name="connsiteY1" fmla="*/ 0 h 16786"/>
            </a:gdLst>
            <a:ahLst/>
            <a:cxnLst>
              <a:cxn ang="0">
                <a:pos x="connsiteX0" y="connsiteY0"/>
              </a:cxn>
              <a:cxn ang="0">
                <a:pos x="connsiteX1" y="connsiteY1"/>
              </a:cxn>
            </a:cxnLst>
            <a:rect l="l" t="t" r="r" b="b"/>
            <a:pathLst>
              <a:path w="64291" h="16786">
                <a:moveTo>
                  <a:pt x="0" y="0"/>
                </a:moveTo>
                <a:lnTo>
                  <a:pt x="64291"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5" name="Freeform: Shape 364">
            <a:extLst>
              <a:ext uri="{FF2B5EF4-FFF2-40B4-BE49-F238E27FC236}">
                <a16:creationId xmlns:a16="http://schemas.microsoft.com/office/drawing/2014/main" id="{6784DB54-D50E-A1EC-6B65-CC8847A953DE}"/>
              </a:ext>
            </a:extLst>
          </p:cNvPr>
          <p:cNvSpPr/>
          <p:nvPr/>
        </p:nvSpPr>
        <p:spPr>
          <a:xfrm>
            <a:off x="2147557" y="4208471"/>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6" name="Freeform: Shape 365">
            <a:extLst>
              <a:ext uri="{FF2B5EF4-FFF2-40B4-BE49-F238E27FC236}">
                <a16:creationId xmlns:a16="http://schemas.microsoft.com/office/drawing/2014/main" id="{F766A387-1758-8428-81D4-3985A664FB54}"/>
              </a:ext>
            </a:extLst>
          </p:cNvPr>
          <p:cNvSpPr/>
          <p:nvPr/>
        </p:nvSpPr>
        <p:spPr>
          <a:xfrm>
            <a:off x="2147557" y="4364795"/>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7" name="Freeform: Shape 366">
            <a:extLst>
              <a:ext uri="{FF2B5EF4-FFF2-40B4-BE49-F238E27FC236}">
                <a16:creationId xmlns:a16="http://schemas.microsoft.com/office/drawing/2014/main" id="{D3CC7674-F8F1-5060-09A1-8C308E814089}"/>
              </a:ext>
            </a:extLst>
          </p:cNvPr>
          <p:cNvSpPr/>
          <p:nvPr/>
        </p:nvSpPr>
        <p:spPr>
          <a:xfrm>
            <a:off x="2147557" y="4505205"/>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8" name="Freeform: Shape 367">
            <a:extLst>
              <a:ext uri="{FF2B5EF4-FFF2-40B4-BE49-F238E27FC236}">
                <a16:creationId xmlns:a16="http://schemas.microsoft.com/office/drawing/2014/main" id="{1418C6BB-37E3-3896-6AE2-76422E2A7D95}"/>
              </a:ext>
            </a:extLst>
          </p:cNvPr>
          <p:cNvSpPr/>
          <p:nvPr/>
        </p:nvSpPr>
        <p:spPr>
          <a:xfrm>
            <a:off x="2147557" y="4653951"/>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9" name="Freeform: Shape 368">
            <a:extLst>
              <a:ext uri="{FF2B5EF4-FFF2-40B4-BE49-F238E27FC236}">
                <a16:creationId xmlns:a16="http://schemas.microsoft.com/office/drawing/2014/main" id="{833F16BA-32EA-CF8E-5D4A-31D9429606B3}"/>
              </a:ext>
            </a:extLst>
          </p:cNvPr>
          <p:cNvSpPr/>
          <p:nvPr/>
        </p:nvSpPr>
        <p:spPr>
          <a:xfrm>
            <a:off x="2147557" y="4803265"/>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0" name="Freeform: Shape 369">
            <a:extLst>
              <a:ext uri="{FF2B5EF4-FFF2-40B4-BE49-F238E27FC236}">
                <a16:creationId xmlns:a16="http://schemas.microsoft.com/office/drawing/2014/main" id="{1375E51B-3091-BEB9-A082-FDCCF2F5325D}"/>
              </a:ext>
            </a:extLst>
          </p:cNvPr>
          <p:cNvSpPr/>
          <p:nvPr/>
        </p:nvSpPr>
        <p:spPr>
          <a:xfrm>
            <a:off x="2147557" y="4956370"/>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1" name="Freeform: Shape 370">
            <a:extLst>
              <a:ext uri="{FF2B5EF4-FFF2-40B4-BE49-F238E27FC236}">
                <a16:creationId xmlns:a16="http://schemas.microsoft.com/office/drawing/2014/main" id="{16857C56-A647-CA14-FCA1-214434154C78}"/>
              </a:ext>
            </a:extLst>
          </p:cNvPr>
          <p:cNvSpPr/>
          <p:nvPr/>
        </p:nvSpPr>
        <p:spPr>
          <a:xfrm>
            <a:off x="2147557" y="5109474"/>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2" name="Freeform: Shape 371">
            <a:extLst>
              <a:ext uri="{FF2B5EF4-FFF2-40B4-BE49-F238E27FC236}">
                <a16:creationId xmlns:a16="http://schemas.microsoft.com/office/drawing/2014/main" id="{43643E7C-DC2B-5DCB-302C-82C0EF18BA00}"/>
              </a:ext>
            </a:extLst>
          </p:cNvPr>
          <p:cNvSpPr/>
          <p:nvPr/>
        </p:nvSpPr>
        <p:spPr>
          <a:xfrm>
            <a:off x="2147557" y="5396734"/>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3" name="Freeform: Shape 372">
            <a:extLst>
              <a:ext uri="{FF2B5EF4-FFF2-40B4-BE49-F238E27FC236}">
                <a16:creationId xmlns:a16="http://schemas.microsoft.com/office/drawing/2014/main" id="{626EA3B6-226A-88E6-D027-960A0571C348}"/>
              </a:ext>
            </a:extLst>
          </p:cNvPr>
          <p:cNvSpPr/>
          <p:nvPr/>
        </p:nvSpPr>
        <p:spPr>
          <a:xfrm>
            <a:off x="2147557" y="5243630"/>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4" name="Freeform: Shape 373">
            <a:extLst>
              <a:ext uri="{FF2B5EF4-FFF2-40B4-BE49-F238E27FC236}">
                <a16:creationId xmlns:a16="http://schemas.microsoft.com/office/drawing/2014/main" id="{A45AD5D3-7786-1FB2-D7C1-436BE31CD60F}"/>
              </a:ext>
            </a:extLst>
          </p:cNvPr>
          <p:cNvSpPr/>
          <p:nvPr/>
        </p:nvSpPr>
        <p:spPr>
          <a:xfrm>
            <a:off x="2147557" y="5549838"/>
            <a:ext cx="82615" cy="18948"/>
          </a:xfrm>
          <a:custGeom>
            <a:avLst/>
            <a:gdLst>
              <a:gd name="connsiteX0" fmla="*/ 0 w 73188"/>
              <a:gd name="connsiteY0" fmla="*/ 0 h 16786"/>
              <a:gd name="connsiteX1" fmla="*/ 73188 w 73188"/>
              <a:gd name="connsiteY1" fmla="*/ 0 h 16786"/>
            </a:gdLst>
            <a:ahLst/>
            <a:cxnLst>
              <a:cxn ang="0">
                <a:pos x="connsiteX0" y="connsiteY0"/>
              </a:cxn>
              <a:cxn ang="0">
                <a:pos x="connsiteX1" y="connsiteY1"/>
              </a:cxn>
            </a:cxnLst>
            <a:rect l="l" t="t" r="r" b="b"/>
            <a:pathLst>
              <a:path w="73188" h="16786">
                <a:moveTo>
                  <a:pt x="0" y="0"/>
                </a:moveTo>
                <a:lnTo>
                  <a:pt x="73188" y="0"/>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5" name="Freeform: Shape 374">
            <a:extLst>
              <a:ext uri="{FF2B5EF4-FFF2-40B4-BE49-F238E27FC236}">
                <a16:creationId xmlns:a16="http://schemas.microsoft.com/office/drawing/2014/main" id="{1F6220D3-DACE-CEA3-01F4-0F41337BE164}"/>
              </a:ext>
            </a:extLst>
          </p:cNvPr>
          <p:cNvSpPr/>
          <p:nvPr/>
        </p:nvSpPr>
        <p:spPr>
          <a:xfrm>
            <a:off x="2277924"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6" name="Freeform: Shape 375">
            <a:extLst>
              <a:ext uri="{FF2B5EF4-FFF2-40B4-BE49-F238E27FC236}">
                <a16:creationId xmlns:a16="http://schemas.microsoft.com/office/drawing/2014/main" id="{5526F954-5359-34C0-B56D-72B1324B653D}"/>
              </a:ext>
            </a:extLst>
          </p:cNvPr>
          <p:cNvSpPr/>
          <p:nvPr/>
        </p:nvSpPr>
        <p:spPr>
          <a:xfrm>
            <a:off x="2341212"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7" name="Freeform: Shape 376">
            <a:extLst>
              <a:ext uri="{FF2B5EF4-FFF2-40B4-BE49-F238E27FC236}">
                <a16:creationId xmlns:a16="http://schemas.microsoft.com/office/drawing/2014/main" id="{CD3DBCFE-FBA3-E40C-0559-CE3CB2A8652B}"/>
              </a:ext>
            </a:extLst>
          </p:cNvPr>
          <p:cNvSpPr/>
          <p:nvPr/>
        </p:nvSpPr>
        <p:spPr>
          <a:xfrm>
            <a:off x="2475935"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8" name="Freeform: Shape 377">
            <a:extLst>
              <a:ext uri="{FF2B5EF4-FFF2-40B4-BE49-F238E27FC236}">
                <a16:creationId xmlns:a16="http://schemas.microsoft.com/office/drawing/2014/main" id="{4236D9F9-B566-49E5-FFD5-B18BDF06AC70}"/>
              </a:ext>
            </a:extLst>
          </p:cNvPr>
          <p:cNvSpPr/>
          <p:nvPr/>
        </p:nvSpPr>
        <p:spPr>
          <a:xfrm>
            <a:off x="3839472"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9" name="Freeform: Shape 378">
            <a:extLst>
              <a:ext uri="{FF2B5EF4-FFF2-40B4-BE49-F238E27FC236}">
                <a16:creationId xmlns:a16="http://schemas.microsoft.com/office/drawing/2014/main" id="{35CDB9B2-4E66-A9AB-EF28-CFBBB1BC60A5}"/>
              </a:ext>
            </a:extLst>
          </p:cNvPr>
          <p:cNvSpPr/>
          <p:nvPr/>
        </p:nvSpPr>
        <p:spPr>
          <a:xfrm>
            <a:off x="3319904"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0" name="Freeform: Shape 379">
            <a:extLst>
              <a:ext uri="{FF2B5EF4-FFF2-40B4-BE49-F238E27FC236}">
                <a16:creationId xmlns:a16="http://schemas.microsoft.com/office/drawing/2014/main" id="{33EB8F24-F332-0B72-43C0-E4BC96899AF4}"/>
              </a:ext>
            </a:extLst>
          </p:cNvPr>
          <p:cNvSpPr/>
          <p:nvPr/>
        </p:nvSpPr>
        <p:spPr>
          <a:xfrm>
            <a:off x="2792187"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1" name="Freeform: Shape 380">
            <a:extLst>
              <a:ext uri="{FF2B5EF4-FFF2-40B4-BE49-F238E27FC236}">
                <a16:creationId xmlns:a16="http://schemas.microsoft.com/office/drawing/2014/main" id="{82EFECD2-32FA-9F3A-5448-02B284F9D00F}"/>
              </a:ext>
            </a:extLst>
          </p:cNvPr>
          <p:cNvSpPr/>
          <p:nvPr/>
        </p:nvSpPr>
        <p:spPr>
          <a:xfrm>
            <a:off x="4364536"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2" name="Freeform: Shape 381">
            <a:extLst>
              <a:ext uri="{FF2B5EF4-FFF2-40B4-BE49-F238E27FC236}">
                <a16:creationId xmlns:a16="http://schemas.microsoft.com/office/drawing/2014/main" id="{E27B0B47-6B62-F785-FF3B-2D2D2B89B95E}"/>
              </a:ext>
            </a:extLst>
          </p:cNvPr>
          <p:cNvSpPr/>
          <p:nvPr/>
        </p:nvSpPr>
        <p:spPr>
          <a:xfrm>
            <a:off x="4889410"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3" name="Freeform: Shape 382">
            <a:extLst>
              <a:ext uri="{FF2B5EF4-FFF2-40B4-BE49-F238E27FC236}">
                <a16:creationId xmlns:a16="http://schemas.microsoft.com/office/drawing/2014/main" id="{BDD0D493-C021-0C59-6827-954D60DBE3FB}"/>
              </a:ext>
            </a:extLst>
          </p:cNvPr>
          <p:cNvSpPr/>
          <p:nvPr/>
        </p:nvSpPr>
        <p:spPr>
          <a:xfrm>
            <a:off x="5410495"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4" name="Freeform: Shape 383">
            <a:extLst>
              <a:ext uri="{FF2B5EF4-FFF2-40B4-BE49-F238E27FC236}">
                <a16:creationId xmlns:a16="http://schemas.microsoft.com/office/drawing/2014/main" id="{FB768A83-D8F4-6B60-FA77-0BE20254FF87}"/>
              </a:ext>
            </a:extLst>
          </p:cNvPr>
          <p:cNvSpPr/>
          <p:nvPr/>
        </p:nvSpPr>
        <p:spPr>
          <a:xfrm>
            <a:off x="2277924"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5" name="Freeform: Shape 384">
            <a:extLst>
              <a:ext uri="{FF2B5EF4-FFF2-40B4-BE49-F238E27FC236}">
                <a16:creationId xmlns:a16="http://schemas.microsoft.com/office/drawing/2014/main" id="{C6729627-A811-10AF-5122-34D233C4112E}"/>
              </a:ext>
            </a:extLst>
          </p:cNvPr>
          <p:cNvSpPr/>
          <p:nvPr/>
        </p:nvSpPr>
        <p:spPr>
          <a:xfrm>
            <a:off x="2792187"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6" name="Freeform: Shape 385">
            <a:extLst>
              <a:ext uri="{FF2B5EF4-FFF2-40B4-BE49-F238E27FC236}">
                <a16:creationId xmlns:a16="http://schemas.microsoft.com/office/drawing/2014/main" id="{B84160CF-3A24-64F1-372A-8734CF283C7F}"/>
              </a:ext>
            </a:extLst>
          </p:cNvPr>
          <p:cNvSpPr/>
          <p:nvPr/>
        </p:nvSpPr>
        <p:spPr>
          <a:xfrm>
            <a:off x="3319904"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7" name="Freeform: Shape 386">
            <a:extLst>
              <a:ext uri="{FF2B5EF4-FFF2-40B4-BE49-F238E27FC236}">
                <a16:creationId xmlns:a16="http://schemas.microsoft.com/office/drawing/2014/main" id="{8CCD002F-8DD2-83D2-853A-85FBAA6BDDC1}"/>
              </a:ext>
            </a:extLst>
          </p:cNvPr>
          <p:cNvSpPr/>
          <p:nvPr/>
        </p:nvSpPr>
        <p:spPr>
          <a:xfrm>
            <a:off x="7951304"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8" name="Freeform: Shape 387">
            <a:extLst>
              <a:ext uri="{FF2B5EF4-FFF2-40B4-BE49-F238E27FC236}">
                <a16:creationId xmlns:a16="http://schemas.microsoft.com/office/drawing/2014/main" id="{0F53119A-20A3-F76B-2DF5-5108DD921484}"/>
              </a:ext>
            </a:extLst>
          </p:cNvPr>
          <p:cNvSpPr/>
          <p:nvPr/>
        </p:nvSpPr>
        <p:spPr>
          <a:xfrm>
            <a:off x="7874563"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89" name="Freeform: Shape 388">
            <a:extLst>
              <a:ext uri="{FF2B5EF4-FFF2-40B4-BE49-F238E27FC236}">
                <a16:creationId xmlns:a16="http://schemas.microsoft.com/office/drawing/2014/main" id="{03C52FE0-B007-416A-CB97-8015E2EBAB53}"/>
              </a:ext>
            </a:extLst>
          </p:cNvPr>
          <p:cNvSpPr/>
          <p:nvPr/>
        </p:nvSpPr>
        <p:spPr>
          <a:xfrm>
            <a:off x="3839472"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0" name="Freeform: Shape 389">
            <a:extLst>
              <a:ext uri="{FF2B5EF4-FFF2-40B4-BE49-F238E27FC236}">
                <a16:creationId xmlns:a16="http://schemas.microsoft.com/office/drawing/2014/main" id="{32DA7EAB-21E9-C209-7FBE-BFC3D3BD1354}"/>
              </a:ext>
            </a:extLst>
          </p:cNvPr>
          <p:cNvSpPr/>
          <p:nvPr/>
        </p:nvSpPr>
        <p:spPr>
          <a:xfrm>
            <a:off x="8081102"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1" name="Freeform: Shape 390">
            <a:extLst>
              <a:ext uri="{FF2B5EF4-FFF2-40B4-BE49-F238E27FC236}">
                <a16:creationId xmlns:a16="http://schemas.microsoft.com/office/drawing/2014/main" id="{DACE591C-5C30-998C-B182-07163C62A3DE}"/>
              </a:ext>
            </a:extLst>
          </p:cNvPr>
          <p:cNvSpPr/>
          <p:nvPr/>
        </p:nvSpPr>
        <p:spPr>
          <a:xfrm>
            <a:off x="8922986"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2" name="Freeform: Shape 391">
            <a:extLst>
              <a:ext uri="{FF2B5EF4-FFF2-40B4-BE49-F238E27FC236}">
                <a16:creationId xmlns:a16="http://schemas.microsoft.com/office/drawing/2014/main" id="{DC06106D-F113-37C6-9648-F6CCCBDAC607}"/>
              </a:ext>
            </a:extLst>
          </p:cNvPr>
          <p:cNvSpPr/>
          <p:nvPr/>
        </p:nvSpPr>
        <p:spPr>
          <a:xfrm>
            <a:off x="5410495"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3" name="Freeform: Shape 392">
            <a:extLst>
              <a:ext uri="{FF2B5EF4-FFF2-40B4-BE49-F238E27FC236}">
                <a16:creationId xmlns:a16="http://schemas.microsoft.com/office/drawing/2014/main" id="{3057087B-77E1-314E-6551-0DA629691F2B}"/>
              </a:ext>
            </a:extLst>
          </p:cNvPr>
          <p:cNvSpPr/>
          <p:nvPr/>
        </p:nvSpPr>
        <p:spPr>
          <a:xfrm>
            <a:off x="9444449"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4" name="Freeform: Shape 393">
            <a:extLst>
              <a:ext uri="{FF2B5EF4-FFF2-40B4-BE49-F238E27FC236}">
                <a16:creationId xmlns:a16="http://schemas.microsoft.com/office/drawing/2014/main" id="{426551BC-5AF4-1B42-B1B0-0EB7F83F242B}"/>
              </a:ext>
            </a:extLst>
          </p:cNvPr>
          <p:cNvSpPr/>
          <p:nvPr/>
        </p:nvSpPr>
        <p:spPr>
          <a:xfrm>
            <a:off x="8401332"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5" name="Freeform: Shape 394">
            <a:extLst>
              <a:ext uri="{FF2B5EF4-FFF2-40B4-BE49-F238E27FC236}">
                <a16:creationId xmlns:a16="http://schemas.microsoft.com/office/drawing/2014/main" id="{BBB679BD-7EAD-BFFE-6A3F-D0A50E1691EE}"/>
              </a:ext>
            </a:extLst>
          </p:cNvPr>
          <p:cNvSpPr/>
          <p:nvPr/>
        </p:nvSpPr>
        <p:spPr>
          <a:xfrm>
            <a:off x="9971408"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6" name="Freeform: Shape 395">
            <a:extLst>
              <a:ext uri="{FF2B5EF4-FFF2-40B4-BE49-F238E27FC236}">
                <a16:creationId xmlns:a16="http://schemas.microsoft.com/office/drawing/2014/main" id="{DE8082E9-6558-3897-ACD5-E5F46BDACD56}"/>
              </a:ext>
            </a:extLst>
          </p:cNvPr>
          <p:cNvSpPr/>
          <p:nvPr/>
        </p:nvSpPr>
        <p:spPr>
          <a:xfrm>
            <a:off x="11014145"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7" name="Freeform: Shape 396">
            <a:extLst>
              <a:ext uri="{FF2B5EF4-FFF2-40B4-BE49-F238E27FC236}">
                <a16:creationId xmlns:a16="http://schemas.microsoft.com/office/drawing/2014/main" id="{B82BA7EA-C2EA-799D-D00A-2BD10DCBEDA1}"/>
              </a:ext>
            </a:extLst>
          </p:cNvPr>
          <p:cNvSpPr/>
          <p:nvPr/>
        </p:nvSpPr>
        <p:spPr>
          <a:xfrm>
            <a:off x="8401332"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8" name="Freeform: Shape 397">
            <a:extLst>
              <a:ext uri="{FF2B5EF4-FFF2-40B4-BE49-F238E27FC236}">
                <a16:creationId xmlns:a16="http://schemas.microsoft.com/office/drawing/2014/main" id="{F7DDD04A-198E-AFEF-33CB-BC8C05784E30}"/>
              </a:ext>
            </a:extLst>
          </p:cNvPr>
          <p:cNvSpPr/>
          <p:nvPr/>
        </p:nvSpPr>
        <p:spPr>
          <a:xfrm>
            <a:off x="7874563"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9" name="Freeform: Shape 398">
            <a:extLst>
              <a:ext uri="{FF2B5EF4-FFF2-40B4-BE49-F238E27FC236}">
                <a16:creationId xmlns:a16="http://schemas.microsoft.com/office/drawing/2014/main" id="{48972771-7ECB-ED44-460B-B626BC54920B}"/>
              </a:ext>
            </a:extLst>
          </p:cNvPr>
          <p:cNvSpPr/>
          <p:nvPr/>
        </p:nvSpPr>
        <p:spPr>
          <a:xfrm>
            <a:off x="10489081" y="336317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0" name="Freeform: Shape 399">
            <a:extLst>
              <a:ext uri="{FF2B5EF4-FFF2-40B4-BE49-F238E27FC236}">
                <a16:creationId xmlns:a16="http://schemas.microsoft.com/office/drawing/2014/main" id="{C919B16F-9E4B-208B-00DB-E02F1DA5337A}"/>
              </a:ext>
            </a:extLst>
          </p:cNvPr>
          <p:cNvSpPr/>
          <p:nvPr/>
        </p:nvSpPr>
        <p:spPr>
          <a:xfrm>
            <a:off x="11014145"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1" name="Freeform: Shape 400">
            <a:extLst>
              <a:ext uri="{FF2B5EF4-FFF2-40B4-BE49-F238E27FC236}">
                <a16:creationId xmlns:a16="http://schemas.microsoft.com/office/drawing/2014/main" id="{0766D0DC-66EF-E32F-B844-4A27EC311972}"/>
              </a:ext>
            </a:extLst>
          </p:cNvPr>
          <p:cNvSpPr/>
          <p:nvPr/>
        </p:nvSpPr>
        <p:spPr>
          <a:xfrm>
            <a:off x="8922986"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2" name="Freeform: Shape 401">
            <a:extLst>
              <a:ext uri="{FF2B5EF4-FFF2-40B4-BE49-F238E27FC236}">
                <a16:creationId xmlns:a16="http://schemas.microsoft.com/office/drawing/2014/main" id="{BEA09CC4-81FA-60A4-5733-B84A6909743F}"/>
              </a:ext>
            </a:extLst>
          </p:cNvPr>
          <p:cNvSpPr/>
          <p:nvPr/>
        </p:nvSpPr>
        <p:spPr>
          <a:xfrm>
            <a:off x="9444449"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3" name="Freeform: Shape 402">
            <a:extLst>
              <a:ext uri="{FF2B5EF4-FFF2-40B4-BE49-F238E27FC236}">
                <a16:creationId xmlns:a16="http://schemas.microsoft.com/office/drawing/2014/main" id="{BD72DA9E-BD7D-BEF2-6378-C87C291104C5}"/>
              </a:ext>
            </a:extLst>
          </p:cNvPr>
          <p:cNvSpPr/>
          <p:nvPr/>
        </p:nvSpPr>
        <p:spPr>
          <a:xfrm>
            <a:off x="11014145" y="5550406"/>
            <a:ext cx="18948" cy="67077"/>
          </a:xfrm>
          <a:custGeom>
            <a:avLst/>
            <a:gdLst>
              <a:gd name="connsiteX0" fmla="*/ 0 w 16786"/>
              <a:gd name="connsiteY0" fmla="*/ 0 h 59423"/>
              <a:gd name="connsiteX1" fmla="*/ 0 w 16786"/>
              <a:gd name="connsiteY1" fmla="*/ 59423 h 59423"/>
            </a:gdLst>
            <a:ahLst/>
            <a:cxnLst>
              <a:cxn ang="0">
                <a:pos x="connsiteX0" y="connsiteY0"/>
              </a:cxn>
              <a:cxn ang="0">
                <a:pos x="connsiteX1" y="connsiteY1"/>
              </a:cxn>
            </a:cxnLst>
            <a:rect l="l" t="t" r="r" b="b"/>
            <a:pathLst>
              <a:path w="16786" h="59423">
                <a:moveTo>
                  <a:pt x="0" y="0"/>
                </a:moveTo>
                <a:lnTo>
                  <a:pt x="0" y="59423"/>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93" name="Graphic 5">
            <a:extLst>
              <a:ext uri="{FF2B5EF4-FFF2-40B4-BE49-F238E27FC236}">
                <a16:creationId xmlns:a16="http://schemas.microsoft.com/office/drawing/2014/main" id="{E4D514AD-74C6-EBF8-77AC-61F272D7B31A}"/>
              </a:ext>
            </a:extLst>
          </p:cNvPr>
          <p:cNvGrpSpPr/>
          <p:nvPr/>
        </p:nvGrpSpPr>
        <p:grpSpPr>
          <a:xfrm>
            <a:off x="2277924" y="1869274"/>
            <a:ext cx="8736222" cy="3587905"/>
            <a:chOff x="2253147" y="1853495"/>
            <a:chExt cx="7739308" cy="3178480"/>
          </a:xfrm>
          <a:noFill/>
        </p:grpSpPr>
        <p:sp>
          <p:nvSpPr>
            <p:cNvPr id="322" name="Freeform: Shape 321">
              <a:extLst>
                <a:ext uri="{FF2B5EF4-FFF2-40B4-BE49-F238E27FC236}">
                  <a16:creationId xmlns:a16="http://schemas.microsoft.com/office/drawing/2014/main" id="{41EB6977-4B19-C9B1-EAF1-7C4B15E9DD0D}"/>
                </a:ext>
              </a:extLst>
            </p:cNvPr>
            <p:cNvSpPr/>
            <p:nvPr/>
          </p:nvSpPr>
          <p:spPr>
            <a:xfrm>
              <a:off x="2253148" y="1869777"/>
              <a:ext cx="2775105" cy="1011037"/>
            </a:xfrm>
            <a:custGeom>
              <a:avLst/>
              <a:gdLst>
                <a:gd name="connsiteX0" fmla="*/ 2775106 w 2775105"/>
                <a:gd name="connsiteY0" fmla="*/ 972764 h 1011037"/>
                <a:gd name="connsiteX1" fmla="*/ 1383356 w 2775105"/>
                <a:gd name="connsiteY1" fmla="*/ 988376 h 1011037"/>
                <a:gd name="connsiteX2" fmla="*/ 910823 w 2775105"/>
                <a:gd name="connsiteY2" fmla="*/ 1011037 h 1011037"/>
                <a:gd name="connsiteX3" fmla="*/ 463301 w 2775105"/>
                <a:gd name="connsiteY3" fmla="*/ 819002 h 1011037"/>
                <a:gd name="connsiteX4" fmla="*/ 0 w 2775105"/>
                <a:gd name="connsiteY4" fmla="*/ 0 h 1011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105" h="1011037">
                  <a:moveTo>
                    <a:pt x="2775106" y="972764"/>
                  </a:moveTo>
                  <a:lnTo>
                    <a:pt x="1383356" y="988376"/>
                  </a:lnTo>
                  <a:lnTo>
                    <a:pt x="910823" y="1011037"/>
                  </a:lnTo>
                  <a:lnTo>
                    <a:pt x="463301" y="819002"/>
                  </a:lnTo>
                  <a:lnTo>
                    <a:pt x="0" y="0"/>
                  </a:lnTo>
                </a:path>
              </a:pathLst>
            </a:custGeom>
            <a:noFill/>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3" name="Freeform: Shape 322">
              <a:extLst>
                <a:ext uri="{FF2B5EF4-FFF2-40B4-BE49-F238E27FC236}">
                  <a16:creationId xmlns:a16="http://schemas.microsoft.com/office/drawing/2014/main" id="{C176919B-E732-9E38-9C48-4C3F46F75652}"/>
                </a:ext>
              </a:extLst>
            </p:cNvPr>
            <p:cNvSpPr/>
            <p:nvPr/>
          </p:nvSpPr>
          <p:spPr>
            <a:xfrm>
              <a:off x="2253147" y="3799191"/>
              <a:ext cx="2775105" cy="1109908"/>
            </a:xfrm>
            <a:custGeom>
              <a:avLst/>
              <a:gdLst>
                <a:gd name="connsiteX0" fmla="*/ 2775106 w 2775105"/>
                <a:gd name="connsiteY0" fmla="*/ 1078854 h 1109908"/>
                <a:gd name="connsiteX1" fmla="*/ 2313651 w 2775105"/>
                <a:gd name="connsiteY1" fmla="*/ 1020941 h 1109908"/>
                <a:gd name="connsiteX2" fmla="*/ 1856729 w 2775105"/>
                <a:gd name="connsiteY2" fmla="*/ 1043602 h 1109908"/>
                <a:gd name="connsiteX3" fmla="*/ 1383356 w 2775105"/>
                <a:gd name="connsiteY3" fmla="*/ 1109908 h 1109908"/>
                <a:gd name="connsiteX4" fmla="*/ 913677 w 2775105"/>
                <a:gd name="connsiteY4" fmla="*/ 1090100 h 1109908"/>
                <a:gd name="connsiteX5" fmla="*/ 461958 w 2775105"/>
                <a:gd name="connsiteY5" fmla="*/ 899576 h 1109908"/>
                <a:gd name="connsiteX6" fmla="*/ 175249 w 2775105"/>
                <a:gd name="connsiteY6" fmla="*/ 974443 h 1109908"/>
                <a:gd name="connsiteX7" fmla="*/ 56066 w 2775105"/>
                <a:gd name="connsiteY7" fmla="*/ 677997 h 1109908"/>
                <a:gd name="connsiteX8" fmla="*/ 0 w 2775105"/>
                <a:gd name="connsiteY8" fmla="*/ 0 h 110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5105" h="1109908">
                  <a:moveTo>
                    <a:pt x="2775106" y="1078854"/>
                  </a:moveTo>
                  <a:lnTo>
                    <a:pt x="2313651" y="1020941"/>
                  </a:lnTo>
                  <a:lnTo>
                    <a:pt x="1856729" y="1043602"/>
                  </a:lnTo>
                  <a:lnTo>
                    <a:pt x="1383356" y="1109908"/>
                  </a:lnTo>
                  <a:lnTo>
                    <a:pt x="913677" y="1090100"/>
                  </a:lnTo>
                  <a:lnTo>
                    <a:pt x="461958" y="899576"/>
                  </a:lnTo>
                  <a:lnTo>
                    <a:pt x="175249" y="974443"/>
                  </a:lnTo>
                  <a:lnTo>
                    <a:pt x="56066" y="677997"/>
                  </a:lnTo>
                  <a:lnTo>
                    <a:pt x="0" y="0"/>
                  </a:lnTo>
                </a:path>
              </a:pathLst>
            </a:custGeom>
            <a:noFill/>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4" name="Freeform: Shape 323">
              <a:extLst>
                <a:ext uri="{FF2B5EF4-FFF2-40B4-BE49-F238E27FC236}">
                  <a16:creationId xmlns:a16="http://schemas.microsoft.com/office/drawing/2014/main" id="{14D1FE72-DEA2-781B-72D4-CAD3B525FC19}"/>
                </a:ext>
              </a:extLst>
            </p:cNvPr>
            <p:cNvSpPr/>
            <p:nvPr/>
          </p:nvSpPr>
          <p:spPr>
            <a:xfrm>
              <a:off x="7210971" y="1853495"/>
              <a:ext cx="2781484" cy="1123169"/>
            </a:xfrm>
            <a:custGeom>
              <a:avLst/>
              <a:gdLst>
                <a:gd name="connsiteX0" fmla="*/ 2781485 w 2781484"/>
                <a:gd name="connsiteY0" fmla="*/ 1076504 h 1123169"/>
                <a:gd name="connsiteX1" fmla="*/ 2323891 w 2781484"/>
                <a:gd name="connsiteY1" fmla="*/ 816820 h 1123169"/>
                <a:gd name="connsiteX2" fmla="*/ 1857736 w 2781484"/>
                <a:gd name="connsiteY2" fmla="*/ 1045449 h 1123169"/>
                <a:gd name="connsiteX3" fmla="*/ 1391078 w 2781484"/>
                <a:gd name="connsiteY3" fmla="*/ 1123169 h 1123169"/>
                <a:gd name="connsiteX4" fmla="*/ 928952 w 2781484"/>
                <a:gd name="connsiteY4" fmla="*/ 1096311 h 1123169"/>
                <a:gd name="connsiteX5" fmla="*/ 466826 w 2781484"/>
                <a:gd name="connsiteY5" fmla="*/ 853582 h 1123169"/>
                <a:gd name="connsiteX6" fmla="*/ 182970 w 2781484"/>
                <a:gd name="connsiteY6" fmla="*/ 976457 h 1123169"/>
                <a:gd name="connsiteX7" fmla="*/ 67984 w 2781484"/>
                <a:gd name="connsiteY7" fmla="*/ 815477 h 1123169"/>
                <a:gd name="connsiteX8" fmla="*/ 0 w 2781484"/>
                <a:gd name="connsiteY8" fmla="*/ 0 h 1123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81484" h="1123169">
                  <a:moveTo>
                    <a:pt x="2781485" y="1076504"/>
                  </a:moveTo>
                  <a:lnTo>
                    <a:pt x="2323891" y="816820"/>
                  </a:lnTo>
                  <a:lnTo>
                    <a:pt x="1857736" y="1045449"/>
                  </a:lnTo>
                  <a:lnTo>
                    <a:pt x="1391078" y="1123169"/>
                  </a:lnTo>
                  <a:lnTo>
                    <a:pt x="928952" y="1096311"/>
                  </a:lnTo>
                  <a:lnTo>
                    <a:pt x="466826" y="853582"/>
                  </a:lnTo>
                  <a:lnTo>
                    <a:pt x="182970" y="976457"/>
                  </a:lnTo>
                  <a:lnTo>
                    <a:pt x="67984" y="815477"/>
                  </a:lnTo>
                  <a:lnTo>
                    <a:pt x="0" y="0"/>
                  </a:lnTo>
                </a:path>
              </a:pathLst>
            </a:custGeom>
            <a:noFill/>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5" name="Freeform: Shape 324">
              <a:extLst>
                <a:ext uri="{FF2B5EF4-FFF2-40B4-BE49-F238E27FC236}">
                  <a16:creationId xmlns:a16="http://schemas.microsoft.com/office/drawing/2014/main" id="{C7C38399-D265-2D96-64EA-B1AA09E690EC}"/>
                </a:ext>
              </a:extLst>
            </p:cNvPr>
            <p:cNvSpPr/>
            <p:nvPr/>
          </p:nvSpPr>
          <p:spPr>
            <a:xfrm>
              <a:off x="7219699" y="3809431"/>
              <a:ext cx="2772755" cy="1222544"/>
            </a:xfrm>
            <a:custGeom>
              <a:avLst/>
              <a:gdLst>
                <a:gd name="connsiteX0" fmla="*/ 2772756 w 2772755"/>
                <a:gd name="connsiteY0" fmla="*/ 1222544 h 1222544"/>
                <a:gd name="connsiteX1" fmla="*/ 1382349 w 2772755"/>
                <a:gd name="connsiteY1" fmla="*/ 906291 h 1222544"/>
                <a:gd name="connsiteX2" fmla="*/ 920223 w 2772755"/>
                <a:gd name="connsiteY2" fmla="*/ 1085568 h 1222544"/>
                <a:gd name="connsiteX3" fmla="*/ 458097 w 2772755"/>
                <a:gd name="connsiteY3" fmla="*/ 742457 h 1222544"/>
                <a:gd name="connsiteX4" fmla="*/ 0 w 2772755"/>
                <a:gd name="connsiteY4" fmla="*/ 0 h 1222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2755" h="1222544">
                  <a:moveTo>
                    <a:pt x="2772756" y="1222544"/>
                  </a:moveTo>
                  <a:lnTo>
                    <a:pt x="1382349" y="906291"/>
                  </a:lnTo>
                  <a:lnTo>
                    <a:pt x="920223" y="1085568"/>
                  </a:lnTo>
                  <a:lnTo>
                    <a:pt x="458097" y="742457"/>
                  </a:lnTo>
                  <a:lnTo>
                    <a:pt x="0" y="0"/>
                  </a:lnTo>
                </a:path>
              </a:pathLst>
            </a:custGeom>
            <a:noFill/>
            <a:ln w="1905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294" name="Graphic 5">
            <a:extLst>
              <a:ext uri="{FF2B5EF4-FFF2-40B4-BE49-F238E27FC236}">
                <a16:creationId xmlns:a16="http://schemas.microsoft.com/office/drawing/2014/main" id="{A9CA09E1-16D9-3CB5-640E-E7E635B93454}"/>
              </a:ext>
            </a:extLst>
          </p:cNvPr>
          <p:cNvGrpSpPr/>
          <p:nvPr/>
        </p:nvGrpSpPr>
        <p:grpSpPr>
          <a:xfrm>
            <a:off x="2253294" y="1853167"/>
            <a:ext cx="8798179" cy="3641340"/>
            <a:chOff x="2231328" y="1839226"/>
            <a:chExt cx="7794195" cy="3225817"/>
          </a:xfrm>
          <a:solidFill>
            <a:srgbClr val="521D5B"/>
          </a:solidFill>
        </p:grpSpPr>
        <p:sp>
          <p:nvSpPr>
            <p:cNvPr id="295" name="Freeform: Shape 294">
              <a:extLst>
                <a:ext uri="{FF2B5EF4-FFF2-40B4-BE49-F238E27FC236}">
                  <a16:creationId xmlns:a16="http://schemas.microsoft.com/office/drawing/2014/main" id="{DA8F9B3C-C849-765E-A242-3EE544A33CCE}"/>
                </a:ext>
              </a:extLst>
            </p:cNvPr>
            <p:cNvSpPr/>
            <p:nvPr/>
          </p:nvSpPr>
          <p:spPr>
            <a:xfrm>
              <a:off x="4533561" y="4784545"/>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6" y="66138"/>
                    <a:pt x="0" y="51332"/>
                    <a:pt x="0" y="33069"/>
                  </a:cubicBezTo>
                  <a:cubicBezTo>
                    <a:pt x="0" y="14806"/>
                    <a:pt x="14806" y="0"/>
                    <a:pt x="33069" y="0"/>
                  </a:cubicBezTo>
                  <a:cubicBezTo>
                    <a:pt x="51332" y="0"/>
                    <a:pt x="66138" y="14806"/>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96" name="Freeform: Shape 295">
              <a:extLst>
                <a:ext uri="{FF2B5EF4-FFF2-40B4-BE49-F238E27FC236}">
                  <a16:creationId xmlns:a16="http://schemas.microsoft.com/office/drawing/2014/main" id="{877F8F07-4834-4BD8-B86A-0E554C9EA42B}"/>
                </a:ext>
              </a:extLst>
            </p:cNvPr>
            <p:cNvSpPr/>
            <p:nvPr/>
          </p:nvSpPr>
          <p:spPr>
            <a:xfrm>
              <a:off x="4068582" y="4801667"/>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6"/>
                    <a:pt x="14805" y="0"/>
                    <a:pt x="33069" y="0"/>
                  </a:cubicBezTo>
                  <a:cubicBezTo>
                    <a:pt x="51332" y="0"/>
                    <a:pt x="66138" y="14806"/>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97" name="Freeform: Shape 296">
              <a:extLst>
                <a:ext uri="{FF2B5EF4-FFF2-40B4-BE49-F238E27FC236}">
                  <a16:creationId xmlns:a16="http://schemas.microsoft.com/office/drawing/2014/main" id="{E71A0DEE-9758-D983-F55A-AD8900061DCC}"/>
                </a:ext>
              </a:extLst>
            </p:cNvPr>
            <p:cNvSpPr/>
            <p:nvPr/>
          </p:nvSpPr>
          <p:spPr>
            <a:xfrm>
              <a:off x="4995183" y="4850347"/>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6" y="66138"/>
                    <a:pt x="0" y="51332"/>
                    <a:pt x="0" y="33069"/>
                  </a:cubicBezTo>
                  <a:cubicBezTo>
                    <a:pt x="0" y="14805"/>
                    <a:pt x="14806" y="0"/>
                    <a:pt x="33069" y="0"/>
                  </a:cubicBezTo>
                  <a:cubicBezTo>
                    <a:pt x="51332"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98" name="Freeform: Shape 297">
              <a:extLst>
                <a:ext uri="{FF2B5EF4-FFF2-40B4-BE49-F238E27FC236}">
                  <a16:creationId xmlns:a16="http://schemas.microsoft.com/office/drawing/2014/main" id="{79549E9E-5915-E423-CBAF-E5F248A6246D}"/>
                </a:ext>
              </a:extLst>
            </p:cNvPr>
            <p:cNvSpPr/>
            <p:nvPr/>
          </p:nvSpPr>
          <p:spPr>
            <a:xfrm>
              <a:off x="3610066" y="4875191"/>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3" y="66138"/>
                    <a:pt x="33069" y="66138"/>
                  </a:cubicBezTo>
                  <a:cubicBezTo>
                    <a:pt x="14806" y="66138"/>
                    <a:pt x="0" y="51332"/>
                    <a:pt x="0" y="33069"/>
                  </a:cubicBezTo>
                  <a:cubicBezTo>
                    <a:pt x="0" y="14805"/>
                    <a:pt x="14805" y="0"/>
                    <a:pt x="33069" y="0"/>
                  </a:cubicBezTo>
                  <a:cubicBezTo>
                    <a:pt x="51332"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99" name="Freeform: Shape 298">
              <a:extLst>
                <a:ext uri="{FF2B5EF4-FFF2-40B4-BE49-F238E27FC236}">
                  <a16:creationId xmlns:a16="http://schemas.microsoft.com/office/drawing/2014/main" id="{820064E2-F6A9-A924-830C-9DBF199715C7}"/>
                </a:ext>
              </a:extLst>
            </p:cNvPr>
            <p:cNvSpPr/>
            <p:nvPr/>
          </p:nvSpPr>
          <p:spPr>
            <a:xfrm>
              <a:off x="3143155" y="4850683"/>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6"/>
                    <a:pt x="14805" y="0"/>
                    <a:pt x="33069" y="0"/>
                  </a:cubicBezTo>
                  <a:cubicBezTo>
                    <a:pt x="51332" y="0"/>
                    <a:pt x="66138" y="14806"/>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0" name="Freeform: Shape 299">
              <a:extLst>
                <a:ext uri="{FF2B5EF4-FFF2-40B4-BE49-F238E27FC236}">
                  <a16:creationId xmlns:a16="http://schemas.microsoft.com/office/drawing/2014/main" id="{15ADB236-303E-7981-A1A6-CB03E4AD93CA}"/>
                </a:ext>
              </a:extLst>
            </p:cNvPr>
            <p:cNvSpPr/>
            <p:nvPr/>
          </p:nvSpPr>
          <p:spPr>
            <a:xfrm>
              <a:off x="2675657" y="4667041"/>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6"/>
                    <a:pt x="14805" y="0"/>
                    <a:pt x="33069" y="0"/>
                  </a:cubicBezTo>
                  <a:cubicBezTo>
                    <a:pt x="51332" y="0"/>
                    <a:pt x="66138" y="14806"/>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1" name="Freeform: Shape 300">
              <a:extLst>
                <a:ext uri="{FF2B5EF4-FFF2-40B4-BE49-F238E27FC236}">
                  <a16:creationId xmlns:a16="http://schemas.microsoft.com/office/drawing/2014/main" id="{EB7958FD-4CD8-CA98-D805-97D690D5C524}"/>
                </a:ext>
              </a:extLst>
            </p:cNvPr>
            <p:cNvSpPr/>
            <p:nvPr/>
          </p:nvSpPr>
          <p:spPr>
            <a:xfrm>
              <a:off x="2394991" y="4736537"/>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6"/>
                    <a:pt x="14805" y="0"/>
                    <a:pt x="33069" y="0"/>
                  </a:cubicBezTo>
                  <a:cubicBezTo>
                    <a:pt x="51332" y="0"/>
                    <a:pt x="66138" y="14806"/>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2" name="Freeform: Shape 301">
              <a:extLst>
                <a:ext uri="{FF2B5EF4-FFF2-40B4-BE49-F238E27FC236}">
                  <a16:creationId xmlns:a16="http://schemas.microsoft.com/office/drawing/2014/main" id="{CB456797-4A6D-6F0B-D3CC-37DBA4F2CA62}"/>
                </a:ext>
              </a:extLst>
            </p:cNvPr>
            <p:cNvSpPr/>
            <p:nvPr/>
          </p:nvSpPr>
          <p:spPr>
            <a:xfrm>
              <a:off x="2276144" y="4452513"/>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6"/>
                    <a:pt x="14805" y="0"/>
                    <a:pt x="33069" y="0"/>
                  </a:cubicBezTo>
                  <a:cubicBezTo>
                    <a:pt x="51332" y="0"/>
                    <a:pt x="66138" y="14806"/>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3" name="Freeform: Shape 302">
              <a:extLst>
                <a:ext uri="{FF2B5EF4-FFF2-40B4-BE49-F238E27FC236}">
                  <a16:creationId xmlns:a16="http://schemas.microsoft.com/office/drawing/2014/main" id="{60C847C4-8B43-39B3-AC30-4AD8B1DD3B5F}"/>
                </a:ext>
              </a:extLst>
            </p:cNvPr>
            <p:cNvSpPr/>
            <p:nvPr/>
          </p:nvSpPr>
          <p:spPr>
            <a:xfrm>
              <a:off x="7644728" y="2667461"/>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3" y="66138"/>
                    <a:pt x="33069" y="66138"/>
                  </a:cubicBezTo>
                  <a:cubicBezTo>
                    <a:pt x="14805" y="66138"/>
                    <a:pt x="0" y="51332"/>
                    <a:pt x="0" y="33069"/>
                  </a:cubicBezTo>
                  <a:cubicBezTo>
                    <a:pt x="0" y="14805"/>
                    <a:pt x="14805" y="0"/>
                    <a:pt x="33069" y="0"/>
                  </a:cubicBezTo>
                  <a:cubicBezTo>
                    <a:pt x="51333"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4" name="Freeform: Shape 303">
              <a:extLst>
                <a:ext uri="{FF2B5EF4-FFF2-40B4-BE49-F238E27FC236}">
                  <a16:creationId xmlns:a16="http://schemas.microsoft.com/office/drawing/2014/main" id="{567116C0-9E0E-2FBD-FDB3-AE8C4B3EDDC9}"/>
                </a:ext>
              </a:extLst>
            </p:cNvPr>
            <p:cNvSpPr/>
            <p:nvPr/>
          </p:nvSpPr>
          <p:spPr>
            <a:xfrm>
              <a:off x="9959386" y="2887697"/>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3" y="66138"/>
                    <a:pt x="33069" y="66138"/>
                  </a:cubicBezTo>
                  <a:cubicBezTo>
                    <a:pt x="14805" y="66138"/>
                    <a:pt x="0" y="51332"/>
                    <a:pt x="0" y="33069"/>
                  </a:cubicBezTo>
                  <a:cubicBezTo>
                    <a:pt x="0" y="14806"/>
                    <a:pt x="14805" y="0"/>
                    <a:pt x="33069" y="0"/>
                  </a:cubicBezTo>
                  <a:cubicBezTo>
                    <a:pt x="51333"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5" name="Freeform: Shape 304">
              <a:extLst>
                <a:ext uri="{FF2B5EF4-FFF2-40B4-BE49-F238E27FC236}">
                  <a16:creationId xmlns:a16="http://schemas.microsoft.com/office/drawing/2014/main" id="{595A3146-6ABD-B7D8-CD6D-F945017A75F6}"/>
                </a:ext>
              </a:extLst>
            </p:cNvPr>
            <p:cNvSpPr/>
            <p:nvPr/>
          </p:nvSpPr>
          <p:spPr>
            <a:xfrm>
              <a:off x="8568644" y="2943427"/>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3" y="66138"/>
                    <a:pt x="33069" y="66138"/>
                  </a:cubicBezTo>
                  <a:cubicBezTo>
                    <a:pt x="14805" y="66138"/>
                    <a:pt x="0" y="51332"/>
                    <a:pt x="0" y="33069"/>
                  </a:cubicBezTo>
                  <a:cubicBezTo>
                    <a:pt x="0" y="14806"/>
                    <a:pt x="14805" y="0"/>
                    <a:pt x="33069" y="0"/>
                  </a:cubicBezTo>
                  <a:cubicBezTo>
                    <a:pt x="51333"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6" name="Freeform: Shape 305">
              <a:extLst>
                <a:ext uri="{FF2B5EF4-FFF2-40B4-BE49-F238E27FC236}">
                  <a16:creationId xmlns:a16="http://schemas.microsoft.com/office/drawing/2014/main" id="{F9249D10-BCDF-2E74-7689-F8B6BA53AD55}"/>
                </a:ext>
              </a:extLst>
            </p:cNvPr>
            <p:cNvSpPr/>
            <p:nvPr/>
          </p:nvSpPr>
          <p:spPr>
            <a:xfrm>
              <a:off x="8113233" y="2913548"/>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3" y="66138"/>
                    <a:pt x="33069" y="66138"/>
                  </a:cubicBezTo>
                  <a:cubicBezTo>
                    <a:pt x="14805" y="66138"/>
                    <a:pt x="0" y="51333"/>
                    <a:pt x="0" y="33069"/>
                  </a:cubicBezTo>
                  <a:cubicBezTo>
                    <a:pt x="0" y="14806"/>
                    <a:pt x="14805" y="0"/>
                    <a:pt x="33069" y="0"/>
                  </a:cubicBezTo>
                  <a:cubicBezTo>
                    <a:pt x="51333"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7" name="Freeform: Shape 306">
              <a:extLst>
                <a:ext uri="{FF2B5EF4-FFF2-40B4-BE49-F238E27FC236}">
                  <a16:creationId xmlns:a16="http://schemas.microsoft.com/office/drawing/2014/main" id="{BE241300-D5B1-2D5B-F024-A6C1C2E04B03}"/>
                </a:ext>
              </a:extLst>
            </p:cNvPr>
            <p:cNvSpPr/>
            <p:nvPr/>
          </p:nvSpPr>
          <p:spPr>
            <a:xfrm>
              <a:off x="7361040" y="2794029"/>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3" y="66138"/>
                    <a:pt x="33069" y="66138"/>
                  </a:cubicBezTo>
                  <a:cubicBezTo>
                    <a:pt x="14805" y="66138"/>
                    <a:pt x="0" y="51332"/>
                    <a:pt x="0" y="33069"/>
                  </a:cubicBezTo>
                  <a:cubicBezTo>
                    <a:pt x="0" y="14805"/>
                    <a:pt x="14805" y="0"/>
                    <a:pt x="33069" y="0"/>
                  </a:cubicBezTo>
                  <a:cubicBezTo>
                    <a:pt x="51333"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8" name="Freeform: Shape 307">
              <a:extLst>
                <a:ext uri="{FF2B5EF4-FFF2-40B4-BE49-F238E27FC236}">
                  <a16:creationId xmlns:a16="http://schemas.microsoft.com/office/drawing/2014/main" id="{71368D3C-EB72-3055-4480-677ECC8802D5}"/>
                </a:ext>
              </a:extLst>
            </p:cNvPr>
            <p:cNvSpPr/>
            <p:nvPr/>
          </p:nvSpPr>
          <p:spPr>
            <a:xfrm>
              <a:off x="7242697" y="2618109"/>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3"/>
                    <a:pt x="0" y="33069"/>
                  </a:cubicBezTo>
                  <a:cubicBezTo>
                    <a:pt x="0" y="14806"/>
                    <a:pt x="14805" y="0"/>
                    <a:pt x="33069" y="0"/>
                  </a:cubicBezTo>
                  <a:cubicBezTo>
                    <a:pt x="51332"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9" name="Freeform: Shape 308">
              <a:extLst>
                <a:ext uri="{FF2B5EF4-FFF2-40B4-BE49-F238E27FC236}">
                  <a16:creationId xmlns:a16="http://schemas.microsoft.com/office/drawing/2014/main" id="{DF4011C0-6AED-BD89-FAB3-5727F1CF7A29}"/>
                </a:ext>
              </a:extLst>
            </p:cNvPr>
            <p:cNvSpPr/>
            <p:nvPr/>
          </p:nvSpPr>
          <p:spPr>
            <a:xfrm>
              <a:off x="9494239" y="2638756"/>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5"/>
                    <a:pt x="14805" y="0"/>
                    <a:pt x="33069" y="0"/>
                  </a:cubicBezTo>
                  <a:cubicBezTo>
                    <a:pt x="51332"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0" name="Freeform: Shape 309">
              <a:extLst>
                <a:ext uri="{FF2B5EF4-FFF2-40B4-BE49-F238E27FC236}">
                  <a16:creationId xmlns:a16="http://schemas.microsoft.com/office/drawing/2014/main" id="{D7744218-D605-B770-F70B-C0FB278BD369}"/>
                </a:ext>
              </a:extLst>
            </p:cNvPr>
            <p:cNvSpPr/>
            <p:nvPr/>
          </p:nvSpPr>
          <p:spPr>
            <a:xfrm>
              <a:off x="9033624" y="2863525"/>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5"/>
                    <a:pt x="14805" y="0"/>
                    <a:pt x="33069" y="0"/>
                  </a:cubicBezTo>
                  <a:cubicBezTo>
                    <a:pt x="51332"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1" name="Freeform: Shape 310">
              <a:extLst>
                <a:ext uri="{FF2B5EF4-FFF2-40B4-BE49-F238E27FC236}">
                  <a16:creationId xmlns:a16="http://schemas.microsoft.com/office/drawing/2014/main" id="{B7808E02-166D-32D1-0068-F7C6FF192C8F}"/>
                </a:ext>
              </a:extLst>
            </p:cNvPr>
            <p:cNvSpPr/>
            <p:nvPr/>
          </p:nvSpPr>
          <p:spPr>
            <a:xfrm>
              <a:off x="2231328" y="1845695"/>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5"/>
                    <a:pt x="14805" y="0"/>
                    <a:pt x="33069" y="0"/>
                  </a:cubicBezTo>
                  <a:cubicBezTo>
                    <a:pt x="51332"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2" name="Freeform: Shape 311">
              <a:extLst>
                <a:ext uri="{FF2B5EF4-FFF2-40B4-BE49-F238E27FC236}">
                  <a16:creationId xmlns:a16="http://schemas.microsoft.com/office/drawing/2014/main" id="{F64AAC9C-E436-CEA2-1018-0B37A2D1D6E8}"/>
                </a:ext>
              </a:extLst>
            </p:cNvPr>
            <p:cNvSpPr/>
            <p:nvPr/>
          </p:nvSpPr>
          <p:spPr>
            <a:xfrm>
              <a:off x="7184784" y="1839226"/>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3" y="66138"/>
                    <a:pt x="33069" y="66138"/>
                  </a:cubicBezTo>
                  <a:cubicBezTo>
                    <a:pt x="14805" y="66138"/>
                    <a:pt x="0" y="51332"/>
                    <a:pt x="0" y="33069"/>
                  </a:cubicBezTo>
                  <a:cubicBezTo>
                    <a:pt x="0" y="14805"/>
                    <a:pt x="14805" y="0"/>
                    <a:pt x="33069" y="0"/>
                  </a:cubicBezTo>
                  <a:cubicBezTo>
                    <a:pt x="51333" y="0"/>
                    <a:pt x="66138" y="14806"/>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3" name="Freeform: Shape 312">
              <a:extLst>
                <a:ext uri="{FF2B5EF4-FFF2-40B4-BE49-F238E27FC236}">
                  <a16:creationId xmlns:a16="http://schemas.microsoft.com/office/drawing/2014/main" id="{C7589C41-D728-7259-09D7-D413FBFB420C}"/>
                </a:ext>
              </a:extLst>
            </p:cNvPr>
            <p:cNvSpPr/>
            <p:nvPr/>
          </p:nvSpPr>
          <p:spPr>
            <a:xfrm>
              <a:off x="8106854" y="4859748"/>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3" y="66138"/>
                    <a:pt x="33069" y="66138"/>
                  </a:cubicBezTo>
                  <a:cubicBezTo>
                    <a:pt x="14805" y="66138"/>
                    <a:pt x="0" y="51332"/>
                    <a:pt x="0" y="33069"/>
                  </a:cubicBezTo>
                  <a:cubicBezTo>
                    <a:pt x="0" y="14805"/>
                    <a:pt x="14805" y="0"/>
                    <a:pt x="33069" y="0"/>
                  </a:cubicBezTo>
                  <a:cubicBezTo>
                    <a:pt x="51333" y="0"/>
                    <a:pt x="66138" y="14805"/>
                    <a:pt x="66138" y="33069"/>
                  </a:cubicBezTo>
                  <a:close/>
                </a:path>
              </a:pathLst>
            </a:custGeom>
            <a:solidFill>
              <a:schemeClr val="accent2"/>
            </a:solidFill>
            <a:ln w="1677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4" name="Freeform: Shape 313">
              <a:extLst>
                <a:ext uri="{FF2B5EF4-FFF2-40B4-BE49-F238E27FC236}">
                  <a16:creationId xmlns:a16="http://schemas.microsoft.com/office/drawing/2014/main" id="{F5DBB2A5-98CF-3DBD-8091-EB1EE0A309A4}"/>
                </a:ext>
              </a:extLst>
            </p:cNvPr>
            <p:cNvSpPr/>
            <p:nvPr/>
          </p:nvSpPr>
          <p:spPr>
            <a:xfrm>
              <a:off x="7645735" y="4522008"/>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3" y="66138"/>
                    <a:pt x="33069" y="66138"/>
                  </a:cubicBezTo>
                  <a:cubicBezTo>
                    <a:pt x="14805" y="66138"/>
                    <a:pt x="0" y="51332"/>
                    <a:pt x="0" y="33069"/>
                  </a:cubicBezTo>
                  <a:cubicBezTo>
                    <a:pt x="0" y="14806"/>
                    <a:pt x="14805" y="0"/>
                    <a:pt x="33069" y="0"/>
                  </a:cubicBezTo>
                  <a:cubicBezTo>
                    <a:pt x="51333" y="0"/>
                    <a:pt x="66138" y="14806"/>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5" name="Freeform: Shape 314">
              <a:extLst>
                <a:ext uri="{FF2B5EF4-FFF2-40B4-BE49-F238E27FC236}">
                  <a16:creationId xmlns:a16="http://schemas.microsoft.com/office/drawing/2014/main" id="{0CE6C7C7-12D8-DBE5-87E0-43FD71F10B7B}"/>
                </a:ext>
              </a:extLst>
            </p:cNvPr>
            <p:cNvSpPr/>
            <p:nvPr/>
          </p:nvSpPr>
          <p:spPr>
            <a:xfrm>
              <a:off x="7186631" y="3776362"/>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6"/>
                    <a:pt x="14805" y="0"/>
                    <a:pt x="33069" y="0"/>
                  </a:cubicBezTo>
                  <a:cubicBezTo>
                    <a:pt x="51332" y="0"/>
                    <a:pt x="66138" y="14806"/>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6" name="Freeform: Shape 315">
              <a:extLst>
                <a:ext uri="{FF2B5EF4-FFF2-40B4-BE49-F238E27FC236}">
                  <a16:creationId xmlns:a16="http://schemas.microsoft.com/office/drawing/2014/main" id="{C62983CC-64B6-991E-9841-AECE120EC6B9}"/>
                </a:ext>
              </a:extLst>
            </p:cNvPr>
            <p:cNvSpPr/>
            <p:nvPr/>
          </p:nvSpPr>
          <p:spPr>
            <a:xfrm>
              <a:off x="9959386" y="4998906"/>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3" y="66138"/>
                    <a:pt x="33069" y="66138"/>
                  </a:cubicBezTo>
                  <a:cubicBezTo>
                    <a:pt x="14805" y="66138"/>
                    <a:pt x="0" y="51332"/>
                    <a:pt x="0" y="33069"/>
                  </a:cubicBezTo>
                  <a:cubicBezTo>
                    <a:pt x="0" y="14806"/>
                    <a:pt x="14805" y="0"/>
                    <a:pt x="33069" y="0"/>
                  </a:cubicBezTo>
                  <a:cubicBezTo>
                    <a:pt x="51333" y="0"/>
                    <a:pt x="66138" y="14806"/>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7" name="Freeform: Shape 316">
              <a:extLst>
                <a:ext uri="{FF2B5EF4-FFF2-40B4-BE49-F238E27FC236}">
                  <a16:creationId xmlns:a16="http://schemas.microsoft.com/office/drawing/2014/main" id="{CFB9C1AE-A5EB-0592-472C-DA7B0B6ED6CE}"/>
                </a:ext>
              </a:extLst>
            </p:cNvPr>
            <p:cNvSpPr/>
            <p:nvPr/>
          </p:nvSpPr>
          <p:spPr>
            <a:xfrm>
              <a:off x="8573008" y="4686178"/>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6"/>
                    <a:pt x="14805" y="0"/>
                    <a:pt x="33069" y="0"/>
                  </a:cubicBezTo>
                  <a:cubicBezTo>
                    <a:pt x="51332" y="0"/>
                    <a:pt x="66138" y="14806"/>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8" name="Freeform: Shape 317">
              <a:extLst>
                <a:ext uri="{FF2B5EF4-FFF2-40B4-BE49-F238E27FC236}">
                  <a16:creationId xmlns:a16="http://schemas.microsoft.com/office/drawing/2014/main" id="{BE9EA0A7-E73C-4BC5-B33D-F409B1B1B2F1}"/>
                </a:ext>
              </a:extLst>
            </p:cNvPr>
            <p:cNvSpPr/>
            <p:nvPr/>
          </p:nvSpPr>
          <p:spPr>
            <a:xfrm>
              <a:off x="3141980" y="2850599"/>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3"/>
                    <a:pt x="0" y="33069"/>
                  </a:cubicBezTo>
                  <a:cubicBezTo>
                    <a:pt x="0" y="14806"/>
                    <a:pt x="14805" y="0"/>
                    <a:pt x="33069" y="0"/>
                  </a:cubicBezTo>
                  <a:cubicBezTo>
                    <a:pt x="51332" y="0"/>
                    <a:pt x="66138" y="14805"/>
                    <a:pt x="66138" y="33069"/>
                  </a:cubicBezTo>
                  <a:close/>
                </a:path>
              </a:pathLst>
            </a:custGeom>
            <a:solidFill>
              <a:schemeClr val="accent2"/>
            </a:solidFill>
            <a:ln w="1677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9" name="Freeform: Shape 318">
              <a:extLst>
                <a:ext uri="{FF2B5EF4-FFF2-40B4-BE49-F238E27FC236}">
                  <a16:creationId xmlns:a16="http://schemas.microsoft.com/office/drawing/2014/main" id="{BC50B052-8EB4-BB0F-F1C9-C7249732CB12}"/>
                </a:ext>
              </a:extLst>
            </p:cNvPr>
            <p:cNvSpPr/>
            <p:nvPr/>
          </p:nvSpPr>
          <p:spPr>
            <a:xfrm>
              <a:off x="2681532" y="2646478"/>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5"/>
                    <a:pt x="14805" y="0"/>
                    <a:pt x="33069" y="0"/>
                  </a:cubicBezTo>
                  <a:cubicBezTo>
                    <a:pt x="51332"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0" name="Freeform: Shape 319">
              <a:extLst>
                <a:ext uri="{FF2B5EF4-FFF2-40B4-BE49-F238E27FC236}">
                  <a16:creationId xmlns:a16="http://schemas.microsoft.com/office/drawing/2014/main" id="{766ADB61-2E89-6330-0A0E-6ECDBB3D0540}"/>
                </a:ext>
              </a:extLst>
            </p:cNvPr>
            <p:cNvSpPr/>
            <p:nvPr/>
          </p:nvSpPr>
          <p:spPr>
            <a:xfrm>
              <a:off x="4995183" y="2810480"/>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6" y="66138"/>
                    <a:pt x="0" y="51333"/>
                    <a:pt x="0" y="33069"/>
                  </a:cubicBezTo>
                  <a:cubicBezTo>
                    <a:pt x="0" y="14806"/>
                    <a:pt x="14806" y="0"/>
                    <a:pt x="33069" y="0"/>
                  </a:cubicBezTo>
                  <a:cubicBezTo>
                    <a:pt x="51332"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1" name="Freeform: Shape 320">
              <a:extLst>
                <a:ext uri="{FF2B5EF4-FFF2-40B4-BE49-F238E27FC236}">
                  <a16:creationId xmlns:a16="http://schemas.microsoft.com/office/drawing/2014/main" id="{95BCCC6B-F04E-F0FF-8760-1360E4E17C0C}"/>
                </a:ext>
              </a:extLst>
            </p:cNvPr>
            <p:cNvSpPr/>
            <p:nvPr/>
          </p:nvSpPr>
          <p:spPr>
            <a:xfrm>
              <a:off x="3602595" y="2817530"/>
              <a:ext cx="66137" cy="66137"/>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3" y="66138"/>
                    <a:pt x="33069" y="66138"/>
                  </a:cubicBezTo>
                  <a:cubicBezTo>
                    <a:pt x="14806" y="66138"/>
                    <a:pt x="0" y="51332"/>
                    <a:pt x="0" y="33069"/>
                  </a:cubicBezTo>
                  <a:cubicBezTo>
                    <a:pt x="0" y="14806"/>
                    <a:pt x="14805" y="0"/>
                    <a:pt x="33069" y="0"/>
                  </a:cubicBezTo>
                  <a:cubicBezTo>
                    <a:pt x="51332" y="0"/>
                    <a:pt x="66138" y="14805"/>
                    <a:pt x="66138" y="33069"/>
                  </a:cubicBezTo>
                  <a:close/>
                </a:path>
              </a:pathLst>
            </a:custGeom>
            <a:solidFill>
              <a:schemeClr val="accent2"/>
            </a:solidFill>
            <a:ln w="1677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476" name="TextBox 475">
            <a:extLst>
              <a:ext uri="{FF2B5EF4-FFF2-40B4-BE49-F238E27FC236}">
                <a16:creationId xmlns:a16="http://schemas.microsoft.com/office/drawing/2014/main" id="{DDC88ADE-8C77-64F9-CB34-B9B87EFCE9C6}"/>
              </a:ext>
            </a:extLst>
          </p:cNvPr>
          <p:cNvSpPr txBox="1"/>
          <p:nvPr/>
        </p:nvSpPr>
        <p:spPr>
          <a:xfrm>
            <a:off x="1992805" y="3463358"/>
            <a:ext cx="566592"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0</a:t>
            </a:r>
          </a:p>
        </p:txBody>
      </p:sp>
      <p:sp>
        <p:nvSpPr>
          <p:cNvPr id="477" name="TextBox 476">
            <a:extLst>
              <a:ext uri="{FF2B5EF4-FFF2-40B4-BE49-F238E27FC236}">
                <a16:creationId xmlns:a16="http://schemas.microsoft.com/office/drawing/2014/main" id="{B8DD8E28-868A-F998-0CCD-C74DA01A0F26}"/>
              </a:ext>
            </a:extLst>
          </p:cNvPr>
          <p:cNvSpPr txBox="1"/>
          <p:nvPr/>
        </p:nvSpPr>
        <p:spPr>
          <a:xfrm>
            <a:off x="2703409" y="3463358"/>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a:t>
            </a:r>
          </a:p>
        </p:txBody>
      </p:sp>
      <p:sp>
        <p:nvSpPr>
          <p:cNvPr id="478" name="TextBox 477">
            <a:extLst>
              <a:ext uri="{FF2B5EF4-FFF2-40B4-BE49-F238E27FC236}">
                <a16:creationId xmlns:a16="http://schemas.microsoft.com/office/drawing/2014/main" id="{AABB146E-5C8B-30AC-52CA-188102A6E7B6}"/>
              </a:ext>
            </a:extLst>
          </p:cNvPr>
          <p:cNvSpPr txBox="1"/>
          <p:nvPr/>
        </p:nvSpPr>
        <p:spPr>
          <a:xfrm>
            <a:off x="3229799" y="3463358"/>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8</a:t>
            </a:r>
          </a:p>
        </p:txBody>
      </p:sp>
      <p:sp>
        <p:nvSpPr>
          <p:cNvPr id="479" name="TextBox 478">
            <a:extLst>
              <a:ext uri="{FF2B5EF4-FFF2-40B4-BE49-F238E27FC236}">
                <a16:creationId xmlns:a16="http://schemas.microsoft.com/office/drawing/2014/main" id="{242AD72E-5949-058B-EE66-32E85DF4A6FB}"/>
              </a:ext>
            </a:extLst>
          </p:cNvPr>
          <p:cNvSpPr txBox="1"/>
          <p:nvPr/>
        </p:nvSpPr>
        <p:spPr>
          <a:xfrm>
            <a:off x="3749747" y="3463358"/>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12</a:t>
            </a:r>
          </a:p>
        </p:txBody>
      </p:sp>
      <p:sp>
        <p:nvSpPr>
          <p:cNvPr id="480" name="TextBox 479">
            <a:extLst>
              <a:ext uri="{FF2B5EF4-FFF2-40B4-BE49-F238E27FC236}">
                <a16:creationId xmlns:a16="http://schemas.microsoft.com/office/drawing/2014/main" id="{9FA45982-CFDD-66BD-54F9-9C2CB464002F}"/>
              </a:ext>
            </a:extLst>
          </p:cNvPr>
          <p:cNvSpPr txBox="1"/>
          <p:nvPr/>
        </p:nvSpPr>
        <p:spPr>
          <a:xfrm>
            <a:off x="5332515" y="3463358"/>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sp>
        <p:nvSpPr>
          <p:cNvPr id="481" name="TextBox 480">
            <a:extLst>
              <a:ext uri="{FF2B5EF4-FFF2-40B4-BE49-F238E27FC236}">
                <a16:creationId xmlns:a16="http://schemas.microsoft.com/office/drawing/2014/main" id="{85EA068F-1287-181A-019E-79D5BAAB16FF}"/>
              </a:ext>
            </a:extLst>
          </p:cNvPr>
          <p:cNvSpPr txBox="1"/>
          <p:nvPr/>
        </p:nvSpPr>
        <p:spPr>
          <a:xfrm>
            <a:off x="3140263" y="3676288"/>
            <a:ext cx="1393110"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Analysis visit (weeks)</a:t>
            </a:r>
          </a:p>
        </p:txBody>
      </p:sp>
      <p:grpSp>
        <p:nvGrpSpPr>
          <p:cNvPr id="482" name="Group 481">
            <a:extLst>
              <a:ext uri="{FF2B5EF4-FFF2-40B4-BE49-F238E27FC236}">
                <a16:creationId xmlns:a16="http://schemas.microsoft.com/office/drawing/2014/main" id="{04D63BD6-44CB-6904-9695-C20B045368DA}"/>
              </a:ext>
            </a:extLst>
          </p:cNvPr>
          <p:cNvGrpSpPr/>
          <p:nvPr/>
        </p:nvGrpSpPr>
        <p:grpSpPr>
          <a:xfrm>
            <a:off x="2205849" y="5640510"/>
            <a:ext cx="3293422" cy="153888"/>
            <a:chOff x="1722892" y="5324989"/>
            <a:chExt cx="3293422" cy="153888"/>
          </a:xfrm>
        </p:grpSpPr>
        <p:sp>
          <p:nvSpPr>
            <p:cNvPr id="483" name="TextBox 482">
              <a:extLst>
                <a:ext uri="{FF2B5EF4-FFF2-40B4-BE49-F238E27FC236}">
                  <a16:creationId xmlns:a16="http://schemas.microsoft.com/office/drawing/2014/main" id="{459EC043-7DEC-3ED5-AD80-28936BECAB02}"/>
                </a:ext>
              </a:extLst>
            </p:cNvPr>
            <p:cNvSpPr txBox="1"/>
            <p:nvPr/>
          </p:nvSpPr>
          <p:spPr>
            <a:xfrm>
              <a:off x="1776416"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a:t>
              </a:r>
            </a:p>
          </p:txBody>
        </p:sp>
        <p:sp>
          <p:nvSpPr>
            <p:cNvPr id="484" name="TextBox 483">
              <a:extLst>
                <a:ext uri="{FF2B5EF4-FFF2-40B4-BE49-F238E27FC236}">
                  <a16:creationId xmlns:a16="http://schemas.microsoft.com/office/drawing/2014/main" id="{51F806FF-BA77-705F-3A7D-6EF0766E848B}"/>
                </a:ext>
              </a:extLst>
            </p:cNvPr>
            <p:cNvSpPr txBox="1"/>
            <p:nvPr/>
          </p:nvSpPr>
          <p:spPr>
            <a:xfrm>
              <a:off x="1907350"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a:t>
              </a:r>
            </a:p>
          </p:txBody>
        </p:sp>
        <p:sp>
          <p:nvSpPr>
            <p:cNvPr id="485" name="TextBox 484">
              <a:extLst>
                <a:ext uri="{FF2B5EF4-FFF2-40B4-BE49-F238E27FC236}">
                  <a16:creationId xmlns:a16="http://schemas.microsoft.com/office/drawing/2014/main" id="{51F7F99A-0A08-4061-D47F-1EAA113C4A50}"/>
                </a:ext>
              </a:extLst>
            </p:cNvPr>
            <p:cNvSpPr txBox="1"/>
            <p:nvPr/>
          </p:nvSpPr>
          <p:spPr>
            <a:xfrm>
              <a:off x="3792801"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16</a:t>
              </a:r>
            </a:p>
          </p:txBody>
        </p:sp>
        <p:sp>
          <p:nvSpPr>
            <p:cNvPr id="486" name="TextBox 485">
              <a:extLst>
                <a:ext uri="{FF2B5EF4-FFF2-40B4-BE49-F238E27FC236}">
                  <a16:creationId xmlns:a16="http://schemas.microsoft.com/office/drawing/2014/main" id="{22D12CD7-4639-7C93-31CB-AAD6CB859F21}"/>
                </a:ext>
              </a:extLst>
            </p:cNvPr>
            <p:cNvSpPr txBox="1"/>
            <p:nvPr/>
          </p:nvSpPr>
          <p:spPr>
            <a:xfrm>
              <a:off x="4325992"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20</a:t>
              </a:r>
            </a:p>
          </p:txBody>
        </p:sp>
        <p:sp>
          <p:nvSpPr>
            <p:cNvPr id="487" name="TextBox 486">
              <a:extLst>
                <a:ext uri="{FF2B5EF4-FFF2-40B4-BE49-F238E27FC236}">
                  <a16:creationId xmlns:a16="http://schemas.microsoft.com/office/drawing/2014/main" id="{ECAE14B8-15C0-FB68-D287-F2A21EE70A0D}"/>
                </a:ext>
              </a:extLst>
            </p:cNvPr>
            <p:cNvSpPr txBox="1"/>
            <p:nvPr/>
          </p:nvSpPr>
          <p:spPr>
            <a:xfrm>
              <a:off x="1722892" y="5325734"/>
              <a:ext cx="13338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0</a:t>
              </a:r>
            </a:p>
          </p:txBody>
        </p:sp>
        <p:sp>
          <p:nvSpPr>
            <p:cNvPr id="488" name="TextBox 487">
              <a:extLst>
                <a:ext uri="{FF2B5EF4-FFF2-40B4-BE49-F238E27FC236}">
                  <a16:creationId xmlns:a16="http://schemas.microsoft.com/office/drawing/2014/main" id="{D5FD3A48-6AD8-3772-98C6-EB35F8A63B4D}"/>
                </a:ext>
              </a:extLst>
            </p:cNvPr>
            <p:cNvSpPr txBox="1"/>
            <p:nvPr/>
          </p:nvSpPr>
          <p:spPr>
            <a:xfrm>
              <a:off x="2219774"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a:t>
              </a:r>
            </a:p>
          </p:txBody>
        </p:sp>
        <p:sp>
          <p:nvSpPr>
            <p:cNvPr id="489" name="TextBox 488">
              <a:extLst>
                <a:ext uri="{FF2B5EF4-FFF2-40B4-BE49-F238E27FC236}">
                  <a16:creationId xmlns:a16="http://schemas.microsoft.com/office/drawing/2014/main" id="{BBC821B4-5046-760F-CD57-BF7D20A02A43}"/>
                </a:ext>
              </a:extLst>
            </p:cNvPr>
            <p:cNvSpPr txBox="1"/>
            <p:nvPr/>
          </p:nvSpPr>
          <p:spPr>
            <a:xfrm>
              <a:off x="2773046" y="5324989"/>
              <a:ext cx="136353" cy="15388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8</a:t>
              </a:r>
            </a:p>
          </p:txBody>
        </p:sp>
        <p:sp>
          <p:nvSpPr>
            <p:cNvPr id="490" name="TextBox 489">
              <a:extLst>
                <a:ext uri="{FF2B5EF4-FFF2-40B4-BE49-F238E27FC236}">
                  <a16:creationId xmlns:a16="http://schemas.microsoft.com/office/drawing/2014/main" id="{E5A7E81A-7571-790C-F3A9-5C872FE685CD}"/>
                </a:ext>
              </a:extLst>
            </p:cNvPr>
            <p:cNvSpPr txBox="1"/>
            <p:nvPr/>
          </p:nvSpPr>
          <p:spPr>
            <a:xfrm>
              <a:off x="3265084"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12</a:t>
              </a:r>
            </a:p>
          </p:txBody>
        </p:sp>
        <p:sp>
          <p:nvSpPr>
            <p:cNvPr id="491" name="TextBox 490">
              <a:extLst>
                <a:ext uri="{FF2B5EF4-FFF2-40B4-BE49-F238E27FC236}">
                  <a16:creationId xmlns:a16="http://schemas.microsoft.com/office/drawing/2014/main" id="{180DCCBA-403B-9930-9C2D-A28C34CE38FA}"/>
                </a:ext>
              </a:extLst>
            </p:cNvPr>
            <p:cNvSpPr txBox="1"/>
            <p:nvPr/>
          </p:nvSpPr>
          <p:spPr>
            <a:xfrm>
              <a:off x="4838760"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grpSp>
      <p:sp>
        <p:nvSpPr>
          <p:cNvPr id="492" name="TextBox 491">
            <a:extLst>
              <a:ext uri="{FF2B5EF4-FFF2-40B4-BE49-F238E27FC236}">
                <a16:creationId xmlns:a16="http://schemas.microsoft.com/office/drawing/2014/main" id="{001A6B6A-33D7-7535-ABBD-3F01B82974CC}"/>
              </a:ext>
            </a:extLst>
          </p:cNvPr>
          <p:cNvSpPr txBox="1"/>
          <p:nvPr/>
        </p:nvSpPr>
        <p:spPr>
          <a:xfrm>
            <a:off x="7596729" y="5636158"/>
            <a:ext cx="566592"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0</a:t>
            </a:r>
          </a:p>
        </p:txBody>
      </p:sp>
      <p:sp>
        <p:nvSpPr>
          <p:cNvPr id="493" name="TextBox 492">
            <a:extLst>
              <a:ext uri="{FF2B5EF4-FFF2-40B4-BE49-F238E27FC236}">
                <a16:creationId xmlns:a16="http://schemas.microsoft.com/office/drawing/2014/main" id="{C88F8F91-8AFE-96DD-31E5-EFA4BABAD2A1}"/>
              </a:ext>
            </a:extLst>
          </p:cNvPr>
          <p:cNvSpPr txBox="1"/>
          <p:nvPr/>
        </p:nvSpPr>
        <p:spPr>
          <a:xfrm>
            <a:off x="8308288" y="5636158"/>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a:t>
            </a:r>
          </a:p>
        </p:txBody>
      </p:sp>
      <p:sp>
        <p:nvSpPr>
          <p:cNvPr id="494" name="TextBox 493">
            <a:extLst>
              <a:ext uri="{FF2B5EF4-FFF2-40B4-BE49-F238E27FC236}">
                <a16:creationId xmlns:a16="http://schemas.microsoft.com/office/drawing/2014/main" id="{CF29A880-4C43-33AE-E338-2EE0F06E01CA}"/>
              </a:ext>
            </a:extLst>
          </p:cNvPr>
          <p:cNvSpPr txBox="1"/>
          <p:nvPr/>
        </p:nvSpPr>
        <p:spPr>
          <a:xfrm>
            <a:off x="8861560" y="5635413"/>
            <a:ext cx="136353" cy="15388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8</a:t>
            </a:r>
          </a:p>
        </p:txBody>
      </p:sp>
      <p:sp>
        <p:nvSpPr>
          <p:cNvPr id="495" name="TextBox 494">
            <a:extLst>
              <a:ext uri="{FF2B5EF4-FFF2-40B4-BE49-F238E27FC236}">
                <a16:creationId xmlns:a16="http://schemas.microsoft.com/office/drawing/2014/main" id="{EADBAAC2-2E5E-B7F8-7710-EE03AB170B1B}"/>
              </a:ext>
            </a:extLst>
          </p:cNvPr>
          <p:cNvSpPr txBox="1"/>
          <p:nvPr/>
        </p:nvSpPr>
        <p:spPr>
          <a:xfrm>
            <a:off x="9353598" y="5636158"/>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12</a:t>
            </a:r>
          </a:p>
        </p:txBody>
      </p:sp>
      <p:sp>
        <p:nvSpPr>
          <p:cNvPr id="496" name="TextBox 495">
            <a:extLst>
              <a:ext uri="{FF2B5EF4-FFF2-40B4-BE49-F238E27FC236}">
                <a16:creationId xmlns:a16="http://schemas.microsoft.com/office/drawing/2014/main" id="{92994824-90CF-5BE8-CFDF-F4628FC12838}"/>
              </a:ext>
            </a:extLst>
          </p:cNvPr>
          <p:cNvSpPr txBox="1"/>
          <p:nvPr/>
        </p:nvSpPr>
        <p:spPr>
          <a:xfrm>
            <a:off x="10927274" y="5636158"/>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grpSp>
        <p:nvGrpSpPr>
          <p:cNvPr id="497" name="Group 496">
            <a:extLst>
              <a:ext uri="{FF2B5EF4-FFF2-40B4-BE49-F238E27FC236}">
                <a16:creationId xmlns:a16="http://schemas.microsoft.com/office/drawing/2014/main" id="{BB78F0BF-8DCD-B67B-D71C-38FD06B3AE36}"/>
              </a:ext>
            </a:extLst>
          </p:cNvPr>
          <p:cNvGrpSpPr/>
          <p:nvPr/>
        </p:nvGrpSpPr>
        <p:grpSpPr>
          <a:xfrm>
            <a:off x="7785371" y="3463933"/>
            <a:ext cx="3313270" cy="153888"/>
            <a:chOff x="1703044" y="5324989"/>
            <a:chExt cx="3313270" cy="153888"/>
          </a:xfrm>
        </p:grpSpPr>
        <p:sp>
          <p:nvSpPr>
            <p:cNvPr id="498" name="TextBox 497">
              <a:extLst>
                <a:ext uri="{FF2B5EF4-FFF2-40B4-BE49-F238E27FC236}">
                  <a16:creationId xmlns:a16="http://schemas.microsoft.com/office/drawing/2014/main" id="{801E4E1B-544A-6CFB-D70D-6C364FEB061F}"/>
                </a:ext>
              </a:extLst>
            </p:cNvPr>
            <p:cNvSpPr txBox="1"/>
            <p:nvPr/>
          </p:nvSpPr>
          <p:spPr>
            <a:xfrm>
              <a:off x="1784508"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a:t>
              </a:r>
            </a:p>
          </p:txBody>
        </p:sp>
        <p:sp>
          <p:nvSpPr>
            <p:cNvPr id="499" name="TextBox 498">
              <a:extLst>
                <a:ext uri="{FF2B5EF4-FFF2-40B4-BE49-F238E27FC236}">
                  <a16:creationId xmlns:a16="http://schemas.microsoft.com/office/drawing/2014/main" id="{B259A9CB-3B38-4E29-A4D1-E5885E2362EE}"/>
                </a:ext>
              </a:extLst>
            </p:cNvPr>
            <p:cNvSpPr txBox="1"/>
            <p:nvPr/>
          </p:nvSpPr>
          <p:spPr>
            <a:xfrm>
              <a:off x="1907350"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a:t>
              </a:r>
            </a:p>
          </p:txBody>
        </p:sp>
        <p:sp>
          <p:nvSpPr>
            <p:cNvPr id="500" name="TextBox 499">
              <a:extLst>
                <a:ext uri="{FF2B5EF4-FFF2-40B4-BE49-F238E27FC236}">
                  <a16:creationId xmlns:a16="http://schemas.microsoft.com/office/drawing/2014/main" id="{8E66067C-169D-3F05-7109-EC7E32F4A234}"/>
                </a:ext>
              </a:extLst>
            </p:cNvPr>
            <p:cNvSpPr txBox="1"/>
            <p:nvPr/>
          </p:nvSpPr>
          <p:spPr>
            <a:xfrm>
              <a:off x="3792801"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16</a:t>
              </a:r>
            </a:p>
          </p:txBody>
        </p:sp>
        <p:sp>
          <p:nvSpPr>
            <p:cNvPr id="501" name="TextBox 500">
              <a:extLst>
                <a:ext uri="{FF2B5EF4-FFF2-40B4-BE49-F238E27FC236}">
                  <a16:creationId xmlns:a16="http://schemas.microsoft.com/office/drawing/2014/main" id="{D81983AE-38F0-E0B5-B6E5-4C44BAA76E2D}"/>
                </a:ext>
              </a:extLst>
            </p:cNvPr>
            <p:cNvSpPr txBox="1"/>
            <p:nvPr/>
          </p:nvSpPr>
          <p:spPr>
            <a:xfrm>
              <a:off x="4325992"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20</a:t>
              </a:r>
            </a:p>
          </p:txBody>
        </p:sp>
        <p:sp>
          <p:nvSpPr>
            <p:cNvPr id="502" name="TextBox 501">
              <a:extLst>
                <a:ext uri="{FF2B5EF4-FFF2-40B4-BE49-F238E27FC236}">
                  <a16:creationId xmlns:a16="http://schemas.microsoft.com/office/drawing/2014/main" id="{D034E585-6576-A2AF-6876-D1C7875EDEB9}"/>
                </a:ext>
              </a:extLst>
            </p:cNvPr>
            <p:cNvSpPr txBox="1"/>
            <p:nvPr/>
          </p:nvSpPr>
          <p:spPr>
            <a:xfrm>
              <a:off x="1703044" y="5325734"/>
              <a:ext cx="167056"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0</a:t>
              </a:r>
            </a:p>
          </p:txBody>
        </p:sp>
        <p:sp>
          <p:nvSpPr>
            <p:cNvPr id="503" name="TextBox 502">
              <a:extLst>
                <a:ext uri="{FF2B5EF4-FFF2-40B4-BE49-F238E27FC236}">
                  <a16:creationId xmlns:a16="http://schemas.microsoft.com/office/drawing/2014/main" id="{D174477B-F232-9A7B-8C7B-0650C8207D24}"/>
                </a:ext>
              </a:extLst>
            </p:cNvPr>
            <p:cNvSpPr txBox="1"/>
            <p:nvPr/>
          </p:nvSpPr>
          <p:spPr>
            <a:xfrm>
              <a:off x="2219774"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a:t>
              </a:r>
            </a:p>
          </p:txBody>
        </p:sp>
        <p:sp>
          <p:nvSpPr>
            <p:cNvPr id="504" name="TextBox 503">
              <a:extLst>
                <a:ext uri="{FF2B5EF4-FFF2-40B4-BE49-F238E27FC236}">
                  <a16:creationId xmlns:a16="http://schemas.microsoft.com/office/drawing/2014/main" id="{4BE8ED31-2474-EDE6-4AAB-93A30F93322F}"/>
                </a:ext>
              </a:extLst>
            </p:cNvPr>
            <p:cNvSpPr txBox="1"/>
            <p:nvPr/>
          </p:nvSpPr>
          <p:spPr>
            <a:xfrm>
              <a:off x="2773046" y="5324989"/>
              <a:ext cx="136353" cy="153888"/>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8</a:t>
              </a:r>
            </a:p>
          </p:txBody>
        </p:sp>
        <p:sp>
          <p:nvSpPr>
            <p:cNvPr id="505" name="TextBox 504">
              <a:extLst>
                <a:ext uri="{FF2B5EF4-FFF2-40B4-BE49-F238E27FC236}">
                  <a16:creationId xmlns:a16="http://schemas.microsoft.com/office/drawing/2014/main" id="{4009F4F1-2BFA-F1FA-B470-3ECE28600383}"/>
                </a:ext>
              </a:extLst>
            </p:cNvPr>
            <p:cNvSpPr txBox="1"/>
            <p:nvPr/>
          </p:nvSpPr>
          <p:spPr>
            <a:xfrm>
              <a:off x="3265084"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12</a:t>
              </a:r>
            </a:p>
          </p:txBody>
        </p:sp>
        <p:sp>
          <p:nvSpPr>
            <p:cNvPr id="506" name="TextBox 505">
              <a:extLst>
                <a:ext uri="{FF2B5EF4-FFF2-40B4-BE49-F238E27FC236}">
                  <a16:creationId xmlns:a16="http://schemas.microsoft.com/office/drawing/2014/main" id="{45D5DCFB-94A6-C4EA-00A3-EBC418C45636}"/>
                </a:ext>
              </a:extLst>
            </p:cNvPr>
            <p:cNvSpPr txBox="1"/>
            <p:nvPr/>
          </p:nvSpPr>
          <p:spPr>
            <a:xfrm>
              <a:off x="4838760" y="5325734"/>
              <a:ext cx="177554"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grpSp>
      <p:sp>
        <p:nvSpPr>
          <p:cNvPr id="507" name="TextBox 506">
            <a:extLst>
              <a:ext uri="{FF2B5EF4-FFF2-40B4-BE49-F238E27FC236}">
                <a16:creationId xmlns:a16="http://schemas.microsoft.com/office/drawing/2014/main" id="{D2C00863-769E-39C4-2D41-E2092D48B644}"/>
              </a:ext>
            </a:extLst>
          </p:cNvPr>
          <p:cNvSpPr txBox="1"/>
          <p:nvPr/>
        </p:nvSpPr>
        <p:spPr>
          <a:xfrm>
            <a:off x="3145917" y="5833599"/>
            <a:ext cx="1393110"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Analysis visit (weeks)</a:t>
            </a:r>
          </a:p>
        </p:txBody>
      </p:sp>
      <p:sp>
        <p:nvSpPr>
          <p:cNvPr id="508" name="TextBox 507">
            <a:extLst>
              <a:ext uri="{FF2B5EF4-FFF2-40B4-BE49-F238E27FC236}">
                <a16:creationId xmlns:a16="http://schemas.microsoft.com/office/drawing/2014/main" id="{D60A364E-6462-2B29-1784-506FDA11399B}"/>
              </a:ext>
            </a:extLst>
          </p:cNvPr>
          <p:cNvSpPr txBox="1"/>
          <p:nvPr/>
        </p:nvSpPr>
        <p:spPr>
          <a:xfrm>
            <a:off x="8755263" y="3676288"/>
            <a:ext cx="1393110"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Analysis visit (weeks)</a:t>
            </a:r>
          </a:p>
        </p:txBody>
      </p:sp>
      <p:sp>
        <p:nvSpPr>
          <p:cNvPr id="509" name="TextBox 508">
            <a:extLst>
              <a:ext uri="{FF2B5EF4-FFF2-40B4-BE49-F238E27FC236}">
                <a16:creationId xmlns:a16="http://schemas.microsoft.com/office/drawing/2014/main" id="{304DEF6A-33BB-06FA-38F1-C38E0F737A27}"/>
              </a:ext>
            </a:extLst>
          </p:cNvPr>
          <p:cNvSpPr txBox="1"/>
          <p:nvPr/>
        </p:nvSpPr>
        <p:spPr>
          <a:xfrm>
            <a:off x="8740492" y="5833599"/>
            <a:ext cx="1393110" cy="1531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Analysis visit (weeks)</a:t>
            </a:r>
          </a:p>
        </p:txBody>
      </p:sp>
      <p:sp>
        <p:nvSpPr>
          <p:cNvPr id="510" name="TextBox 509">
            <a:extLst>
              <a:ext uri="{FF2B5EF4-FFF2-40B4-BE49-F238E27FC236}">
                <a16:creationId xmlns:a16="http://schemas.microsoft.com/office/drawing/2014/main" id="{6D1B3B48-4109-DAED-24A2-5A13C528DB0D}"/>
              </a:ext>
            </a:extLst>
          </p:cNvPr>
          <p:cNvSpPr txBox="1"/>
          <p:nvPr/>
        </p:nvSpPr>
        <p:spPr>
          <a:xfrm rot="16200000">
            <a:off x="6511299" y="4645685"/>
            <a:ext cx="1295911"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Change in Lp(a) </a:t>
            </a:r>
            <a:b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b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from baseline (%)</a:t>
            </a:r>
          </a:p>
        </p:txBody>
      </p:sp>
      <p:grpSp>
        <p:nvGrpSpPr>
          <p:cNvPr id="511" name="Group 510">
            <a:extLst>
              <a:ext uri="{FF2B5EF4-FFF2-40B4-BE49-F238E27FC236}">
                <a16:creationId xmlns:a16="http://schemas.microsoft.com/office/drawing/2014/main" id="{BC88B34B-49BA-70B4-235F-5E392BD332C1}"/>
              </a:ext>
            </a:extLst>
          </p:cNvPr>
          <p:cNvGrpSpPr/>
          <p:nvPr/>
        </p:nvGrpSpPr>
        <p:grpSpPr>
          <a:xfrm>
            <a:off x="7097476" y="1801608"/>
            <a:ext cx="600510" cy="1633658"/>
            <a:chOff x="6614519" y="1486087"/>
            <a:chExt cx="600510" cy="1633658"/>
          </a:xfrm>
        </p:grpSpPr>
        <p:sp>
          <p:nvSpPr>
            <p:cNvPr id="512" name="TextBox 511">
              <a:extLst>
                <a:ext uri="{FF2B5EF4-FFF2-40B4-BE49-F238E27FC236}">
                  <a16:creationId xmlns:a16="http://schemas.microsoft.com/office/drawing/2014/main" id="{6C376A96-42C4-AACD-39E1-3C10DC7C59A6}"/>
                </a:ext>
              </a:extLst>
            </p:cNvPr>
            <p:cNvSpPr txBox="1"/>
            <p:nvPr/>
          </p:nvSpPr>
          <p:spPr>
            <a:xfrm>
              <a:off x="6964122" y="1486087"/>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0</a:t>
              </a:r>
            </a:p>
          </p:txBody>
        </p:sp>
        <p:sp>
          <p:nvSpPr>
            <p:cNvPr id="513" name="TextBox 512">
              <a:extLst>
                <a:ext uri="{FF2B5EF4-FFF2-40B4-BE49-F238E27FC236}">
                  <a16:creationId xmlns:a16="http://schemas.microsoft.com/office/drawing/2014/main" id="{43878515-4C16-783F-29DE-1B1576C77BFF}"/>
                </a:ext>
              </a:extLst>
            </p:cNvPr>
            <p:cNvSpPr txBox="1"/>
            <p:nvPr/>
          </p:nvSpPr>
          <p:spPr>
            <a:xfrm>
              <a:off x="6964122" y="1633175"/>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–6</a:t>
              </a:r>
            </a:p>
          </p:txBody>
        </p:sp>
        <p:sp>
          <p:nvSpPr>
            <p:cNvPr id="514" name="TextBox 513">
              <a:extLst>
                <a:ext uri="{FF2B5EF4-FFF2-40B4-BE49-F238E27FC236}">
                  <a16:creationId xmlns:a16="http://schemas.microsoft.com/office/drawing/2014/main" id="{7E75EEE3-DBEE-BB03-8895-72904A4E5DE5}"/>
                </a:ext>
              </a:extLst>
            </p:cNvPr>
            <p:cNvSpPr txBox="1"/>
            <p:nvPr/>
          </p:nvSpPr>
          <p:spPr>
            <a:xfrm>
              <a:off x="6964122" y="1779904"/>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–12</a:t>
              </a:r>
            </a:p>
          </p:txBody>
        </p:sp>
        <p:sp>
          <p:nvSpPr>
            <p:cNvPr id="515" name="TextBox 514">
              <a:extLst>
                <a:ext uri="{FF2B5EF4-FFF2-40B4-BE49-F238E27FC236}">
                  <a16:creationId xmlns:a16="http://schemas.microsoft.com/office/drawing/2014/main" id="{0D6FA7D2-DAA3-BD12-9B92-120CF9F68064}"/>
                </a:ext>
              </a:extLst>
            </p:cNvPr>
            <p:cNvSpPr txBox="1"/>
            <p:nvPr/>
          </p:nvSpPr>
          <p:spPr>
            <a:xfrm>
              <a:off x="6964122" y="1916137"/>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–18</a:t>
              </a:r>
            </a:p>
          </p:txBody>
        </p:sp>
        <p:sp>
          <p:nvSpPr>
            <p:cNvPr id="516" name="TextBox 515">
              <a:extLst>
                <a:ext uri="{FF2B5EF4-FFF2-40B4-BE49-F238E27FC236}">
                  <a16:creationId xmlns:a16="http://schemas.microsoft.com/office/drawing/2014/main" id="{16C0EB4C-400F-AF1A-2943-963FA55D3C13}"/>
                </a:ext>
              </a:extLst>
            </p:cNvPr>
            <p:cNvSpPr txBox="1"/>
            <p:nvPr/>
          </p:nvSpPr>
          <p:spPr>
            <a:xfrm>
              <a:off x="6964122" y="2062570"/>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sp>
          <p:nvSpPr>
            <p:cNvPr id="517" name="TextBox 516">
              <a:extLst>
                <a:ext uri="{FF2B5EF4-FFF2-40B4-BE49-F238E27FC236}">
                  <a16:creationId xmlns:a16="http://schemas.microsoft.com/office/drawing/2014/main" id="{EE4BCBDB-678B-566C-D9C3-9B02B4E05A38}"/>
                </a:ext>
              </a:extLst>
            </p:cNvPr>
            <p:cNvSpPr txBox="1"/>
            <p:nvPr/>
          </p:nvSpPr>
          <p:spPr>
            <a:xfrm>
              <a:off x="6614519" y="2227042"/>
              <a:ext cx="591907" cy="153888"/>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–30</a:t>
              </a:r>
            </a:p>
          </p:txBody>
        </p:sp>
        <p:sp>
          <p:nvSpPr>
            <p:cNvPr id="518" name="TextBox 517">
              <a:extLst>
                <a:ext uri="{FF2B5EF4-FFF2-40B4-BE49-F238E27FC236}">
                  <a16:creationId xmlns:a16="http://schemas.microsoft.com/office/drawing/2014/main" id="{83452A12-52A6-019E-DA30-30E8EDF0CA23}"/>
                </a:ext>
              </a:extLst>
            </p:cNvPr>
            <p:cNvSpPr txBox="1"/>
            <p:nvPr/>
          </p:nvSpPr>
          <p:spPr>
            <a:xfrm>
              <a:off x="6964122" y="2376838"/>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–36</a:t>
              </a:r>
            </a:p>
          </p:txBody>
        </p:sp>
        <p:sp>
          <p:nvSpPr>
            <p:cNvPr id="519" name="TextBox 518">
              <a:extLst>
                <a:ext uri="{FF2B5EF4-FFF2-40B4-BE49-F238E27FC236}">
                  <a16:creationId xmlns:a16="http://schemas.microsoft.com/office/drawing/2014/main" id="{A95B7FE2-ECA3-F702-4994-59D607EF9CE7}"/>
                </a:ext>
              </a:extLst>
            </p:cNvPr>
            <p:cNvSpPr txBox="1"/>
            <p:nvPr/>
          </p:nvSpPr>
          <p:spPr>
            <a:xfrm>
              <a:off x="6964122" y="2529981"/>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–42</a:t>
              </a:r>
            </a:p>
          </p:txBody>
        </p:sp>
        <p:sp>
          <p:nvSpPr>
            <p:cNvPr id="520" name="TextBox 519">
              <a:extLst>
                <a:ext uri="{FF2B5EF4-FFF2-40B4-BE49-F238E27FC236}">
                  <a16:creationId xmlns:a16="http://schemas.microsoft.com/office/drawing/2014/main" id="{9FB16BB7-9594-98AB-A569-8571E9C59820}"/>
                </a:ext>
              </a:extLst>
            </p:cNvPr>
            <p:cNvSpPr txBox="1"/>
            <p:nvPr/>
          </p:nvSpPr>
          <p:spPr>
            <a:xfrm>
              <a:off x="6964122" y="2666515"/>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–48</a:t>
              </a:r>
            </a:p>
          </p:txBody>
        </p:sp>
        <p:sp>
          <p:nvSpPr>
            <p:cNvPr id="521" name="TextBox 520">
              <a:extLst>
                <a:ext uri="{FF2B5EF4-FFF2-40B4-BE49-F238E27FC236}">
                  <a16:creationId xmlns:a16="http://schemas.microsoft.com/office/drawing/2014/main" id="{608FB1CD-00C7-B7D9-B06A-69439E061B34}"/>
                </a:ext>
              </a:extLst>
            </p:cNvPr>
            <p:cNvSpPr txBox="1"/>
            <p:nvPr/>
          </p:nvSpPr>
          <p:spPr>
            <a:xfrm>
              <a:off x="6964122" y="2817557"/>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–54</a:t>
              </a:r>
            </a:p>
          </p:txBody>
        </p:sp>
        <p:sp>
          <p:nvSpPr>
            <p:cNvPr id="522" name="TextBox 521">
              <a:extLst>
                <a:ext uri="{FF2B5EF4-FFF2-40B4-BE49-F238E27FC236}">
                  <a16:creationId xmlns:a16="http://schemas.microsoft.com/office/drawing/2014/main" id="{82DA60E2-252C-BA22-9B82-44EC1CD50834}"/>
                </a:ext>
              </a:extLst>
            </p:cNvPr>
            <p:cNvSpPr txBox="1"/>
            <p:nvPr/>
          </p:nvSpPr>
          <p:spPr>
            <a:xfrm>
              <a:off x="6972725" y="2966602"/>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–60</a:t>
              </a:r>
            </a:p>
          </p:txBody>
        </p:sp>
      </p:grpSp>
      <p:grpSp>
        <p:nvGrpSpPr>
          <p:cNvPr id="523" name="Group 522">
            <a:extLst>
              <a:ext uri="{FF2B5EF4-FFF2-40B4-BE49-F238E27FC236}">
                <a16:creationId xmlns:a16="http://schemas.microsoft.com/office/drawing/2014/main" id="{00366BD0-50FC-52D6-A927-6C4F09F49B16}"/>
              </a:ext>
            </a:extLst>
          </p:cNvPr>
          <p:cNvGrpSpPr/>
          <p:nvPr/>
        </p:nvGrpSpPr>
        <p:grpSpPr>
          <a:xfrm>
            <a:off x="7101464" y="3993562"/>
            <a:ext cx="591907" cy="1637819"/>
            <a:chOff x="6614519" y="1486087"/>
            <a:chExt cx="591907" cy="1637819"/>
          </a:xfrm>
        </p:grpSpPr>
        <p:sp>
          <p:nvSpPr>
            <p:cNvPr id="524" name="TextBox 523">
              <a:extLst>
                <a:ext uri="{FF2B5EF4-FFF2-40B4-BE49-F238E27FC236}">
                  <a16:creationId xmlns:a16="http://schemas.microsoft.com/office/drawing/2014/main" id="{1576CCB2-3E1D-3D60-16D4-E5779573EBBC}"/>
                </a:ext>
              </a:extLst>
            </p:cNvPr>
            <p:cNvSpPr txBox="1"/>
            <p:nvPr/>
          </p:nvSpPr>
          <p:spPr>
            <a:xfrm>
              <a:off x="6964122" y="1486087"/>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0</a:t>
              </a:r>
            </a:p>
          </p:txBody>
        </p:sp>
        <p:sp>
          <p:nvSpPr>
            <p:cNvPr id="525" name="TextBox 524">
              <a:extLst>
                <a:ext uri="{FF2B5EF4-FFF2-40B4-BE49-F238E27FC236}">
                  <a16:creationId xmlns:a16="http://schemas.microsoft.com/office/drawing/2014/main" id="{FAB2DF91-8A4D-C659-0346-186A9128C6A2}"/>
                </a:ext>
              </a:extLst>
            </p:cNvPr>
            <p:cNvSpPr txBox="1"/>
            <p:nvPr/>
          </p:nvSpPr>
          <p:spPr>
            <a:xfrm>
              <a:off x="6964122" y="1633175"/>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a:t>
              </a:r>
            </a:p>
          </p:txBody>
        </p:sp>
        <p:sp>
          <p:nvSpPr>
            <p:cNvPr id="526" name="TextBox 525">
              <a:extLst>
                <a:ext uri="{FF2B5EF4-FFF2-40B4-BE49-F238E27FC236}">
                  <a16:creationId xmlns:a16="http://schemas.microsoft.com/office/drawing/2014/main" id="{D682326F-708A-9888-4E56-0E7421D9C3F1}"/>
                </a:ext>
              </a:extLst>
            </p:cNvPr>
            <p:cNvSpPr txBox="1"/>
            <p:nvPr/>
          </p:nvSpPr>
          <p:spPr>
            <a:xfrm>
              <a:off x="6964122" y="1779904"/>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–8</a:t>
              </a:r>
            </a:p>
          </p:txBody>
        </p:sp>
        <p:sp>
          <p:nvSpPr>
            <p:cNvPr id="527" name="TextBox 526">
              <a:extLst>
                <a:ext uri="{FF2B5EF4-FFF2-40B4-BE49-F238E27FC236}">
                  <a16:creationId xmlns:a16="http://schemas.microsoft.com/office/drawing/2014/main" id="{6829B689-C2B9-1E51-25EA-327342A2ED08}"/>
                </a:ext>
              </a:extLst>
            </p:cNvPr>
            <p:cNvSpPr txBox="1"/>
            <p:nvPr/>
          </p:nvSpPr>
          <p:spPr>
            <a:xfrm>
              <a:off x="6964122" y="1916137"/>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–12</a:t>
              </a:r>
            </a:p>
          </p:txBody>
        </p:sp>
        <p:sp>
          <p:nvSpPr>
            <p:cNvPr id="528" name="TextBox 527">
              <a:extLst>
                <a:ext uri="{FF2B5EF4-FFF2-40B4-BE49-F238E27FC236}">
                  <a16:creationId xmlns:a16="http://schemas.microsoft.com/office/drawing/2014/main" id="{C329D2BF-DFEC-DC79-85ED-02A9F5045C13}"/>
                </a:ext>
              </a:extLst>
            </p:cNvPr>
            <p:cNvSpPr txBox="1"/>
            <p:nvPr/>
          </p:nvSpPr>
          <p:spPr>
            <a:xfrm>
              <a:off x="6964122" y="2062570"/>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–16</a:t>
              </a:r>
            </a:p>
          </p:txBody>
        </p:sp>
        <p:sp>
          <p:nvSpPr>
            <p:cNvPr id="529" name="TextBox 528">
              <a:extLst>
                <a:ext uri="{FF2B5EF4-FFF2-40B4-BE49-F238E27FC236}">
                  <a16:creationId xmlns:a16="http://schemas.microsoft.com/office/drawing/2014/main" id="{78CA0F19-D8EE-D2C0-F2DA-EAB3CA0FEDFE}"/>
                </a:ext>
              </a:extLst>
            </p:cNvPr>
            <p:cNvSpPr txBox="1"/>
            <p:nvPr/>
          </p:nvSpPr>
          <p:spPr>
            <a:xfrm>
              <a:off x="6614519" y="2227042"/>
              <a:ext cx="591907" cy="153888"/>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–20</a:t>
              </a:r>
            </a:p>
          </p:txBody>
        </p:sp>
        <p:sp>
          <p:nvSpPr>
            <p:cNvPr id="530" name="TextBox 529">
              <a:extLst>
                <a:ext uri="{FF2B5EF4-FFF2-40B4-BE49-F238E27FC236}">
                  <a16:creationId xmlns:a16="http://schemas.microsoft.com/office/drawing/2014/main" id="{57BDA8FB-40AA-FAB9-7674-6B104624BC78}"/>
                </a:ext>
              </a:extLst>
            </p:cNvPr>
            <p:cNvSpPr txBox="1"/>
            <p:nvPr/>
          </p:nvSpPr>
          <p:spPr>
            <a:xfrm>
              <a:off x="6964122" y="2376838"/>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sp>
          <p:nvSpPr>
            <p:cNvPr id="531" name="TextBox 530">
              <a:extLst>
                <a:ext uri="{FF2B5EF4-FFF2-40B4-BE49-F238E27FC236}">
                  <a16:creationId xmlns:a16="http://schemas.microsoft.com/office/drawing/2014/main" id="{C7AC1179-A230-55D9-608C-F9C65C3216FB}"/>
                </a:ext>
              </a:extLst>
            </p:cNvPr>
            <p:cNvSpPr txBox="1"/>
            <p:nvPr/>
          </p:nvSpPr>
          <p:spPr>
            <a:xfrm>
              <a:off x="6964122" y="2529981"/>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–28</a:t>
              </a:r>
            </a:p>
          </p:txBody>
        </p:sp>
        <p:sp>
          <p:nvSpPr>
            <p:cNvPr id="532" name="TextBox 531">
              <a:extLst>
                <a:ext uri="{FF2B5EF4-FFF2-40B4-BE49-F238E27FC236}">
                  <a16:creationId xmlns:a16="http://schemas.microsoft.com/office/drawing/2014/main" id="{0871B4F8-9B00-ACFB-C97D-033024BC2242}"/>
                </a:ext>
              </a:extLst>
            </p:cNvPr>
            <p:cNvSpPr txBox="1"/>
            <p:nvPr/>
          </p:nvSpPr>
          <p:spPr>
            <a:xfrm>
              <a:off x="6964122" y="2666515"/>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–32</a:t>
              </a:r>
            </a:p>
          </p:txBody>
        </p:sp>
        <p:sp>
          <p:nvSpPr>
            <p:cNvPr id="533" name="TextBox 532">
              <a:extLst>
                <a:ext uri="{FF2B5EF4-FFF2-40B4-BE49-F238E27FC236}">
                  <a16:creationId xmlns:a16="http://schemas.microsoft.com/office/drawing/2014/main" id="{F2979B0E-58E4-6E4D-FB45-F38B0B6E8D4B}"/>
                </a:ext>
              </a:extLst>
            </p:cNvPr>
            <p:cNvSpPr txBox="1"/>
            <p:nvPr/>
          </p:nvSpPr>
          <p:spPr>
            <a:xfrm>
              <a:off x="6964122" y="2817557"/>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–36</a:t>
              </a:r>
            </a:p>
          </p:txBody>
        </p:sp>
        <p:sp>
          <p:nvSpPr>
            <p:cNvPr id="534" name="TextBox 533">
              <a:extLst>
                <a:ext uri="{FF2B5EF4-FFF2-40B4-BE49-F238E27FC236}">
                  <a16:creationId xmlns:a16="http://schemas.microsoft.com/office/drawing/2014/main" id="{2AB8EBB6-77B0-C104-AC19-3870453B3D0E}"/>
                </a:ext>
              </a:extLst>
            </p:cNvPr>
            <p:cNvSpPr txBox="1"/>
            <p:nvPr/>
          </p:nvSpPr>
          <p:spPr>
            <a:xfrm>
              <a:off x="6964122" y="2970763"/>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–40</a:t>
              </a:r>
            </a:p>
          </p:txBody>
        </p:sp>
      </p:grpSp>
      <p:sp>
        <p:nvSpPr>
          <p:cNvPr id="535" name="TextBox 534">
            <a:extLst>
              <a:ext uri="{FF2B5EF4-FFF2-40B4-BE49-F238E27FC236}">
                <a16:creationId xmlns:a16="http://schemas.microsoft.com/office/drawing/2014/main" id="{134F869A-4BDC-9F14-11AB-356F094D3CE7}"/>
              </a:ext>
            </a:extLst>
          </p:cNvPr>
          <p:cNvSpPr txBox="1"/>
          <p:nvPr/>
        </p:nvSpPr>
        <p:spPr>
          <a:xfrm rot="16200000">
            <a:off x="6462699" y="2461683"/>
            <a:ext cx="1393110"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Change in non-HDL-C </a:t>
            </a:r>
            <a:b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b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from baseline (%)</a:t>
            </a:r>
          </a:p>
        </p:txBody>
      </p:sp>
      <p:grpSp>
        <p:nvGrpSpPr>
          <p:cNvPr id="536" name="Group 535">
            <a:extLst>
              <a:ext uri="{FF2B5EF4-FFF2-40B4-BE49-F238E27FC236}">
                <a16:creationId xmlns:a16="http://schemas.microsoft.com/office/drawing/2014/main" id="{5546DF0F-F4DB-78BA-A78F-74D83455757E}"/>
              </a:ext>
            </a:extLst>
          </p:cNvPr>
          <p:cNvGrpSpPr/>
          <p:nvPr/>
        </p:nvGrpSpPr>
        <p:grpSpPr>
          <a:xfrm>
            <a:off x="1513971" y="3967202"/>
            <a:ext cx="591907" cy="1637819"/>
            <a:chOff x="6614519" y="1486087"/>
            <a:chExt cx="591907" cy="1637819"/>
          </a:xfrm>
        </p:grpSpPr>
        <p:sp>
          <p:nvSpPr>
            <p:cNvPr id="537" name="TextBox 536">
              <a:extLst>
                <a:ext uri="{FF2B5EF4-FFF2-40B4-BE49-F238E27FC236}">
                  <a16:creationId xmlns:a16="http://schemas.microsoft.com/office/drawing/2014/main" id="{D5FA891D-1C6C-49FE-85BD-D38E58C135E5}"/>
                </a:ext>
              </a:extLst>
            </p:cNvPr>
            <p:cNvSpPr txBox="1"/>
            <p:nvPr/>
          </p:nvSpPr>
          <p:spPr>
            <a:xfrm>
              <a:off x="6964122" y="1486087"/>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0</a:t>
              </a:r>
            </a:p>
          </p:txBody>
        </p:sp>
        <p:sp>
          <p:nvSpPr>
            <p:cNvPr id="538" name="TextBox 537">
              <a:extLst>
                <a:ext uri="{FF2B5EF4-FFF2-40B4-BE49-F238E27FC236}">
                  <a16:creationId xmlns:a16="http://schemas.microsoft.com/office/drawing/2014/main" id="{50F8290F-75E9-3A8E-3800-172FC3795818}"/>
                </a:ext>
              </a:extLst>
            </p:cNvPr>
            <p:cNvSpPr txBox="1"/>
            <p:nvPr/>
          </p:nvSpPr>
          <p:spPr>
            <a:xfrm>
              <a:off x="6964122" y="1633175"/>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–6</a:t>
              </a:r>
            </a:p>
          </p:txBody>
        </p:sp>
        <p:sp>
          <p:nvSpPr>
            <p:cNvPr id="539" name="TextBox 538">
              <a:extLst>
                <a:ext uri="{FF2B5EF4-FFF2-40B4-BE49-F238E27FC236}">
                  <a16:creationId xmlns:a16="http://schemas.microsoft.com/office/drawing/2014/main" id="{36C868C8-B1DC-D2BA-0A29-56C89D0128E4}"/>
                </a:ext>
              </a:extLst>
            </p:cNvPr>
            <p:cNvSpPr txBox="1"/>
            <p:nvPr/>
          </p:nvSpPr>
          <p:spPr>
            <a:xfrm>
              <a:off x="6964122" y="1779904"/>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–12</a:t>
              </a:r>
            </a:p>
          </p:txBody>
        </p:sp>
        <p:sp>
          <p:nvSpPr>
            <p:cNvPr id="540" name="TextBox 539">
              <a:extLst>
                <a:ext uri="{FF2B5EF4-FFF2-40B4-BE49-F238E27FC236}">
                  <a16:creationId xmlns:a16="http://schemas.microsoft.com/office/drawing/2014/main" id="{25EF3D1A-5E02-FAAA-5FF7-617F9F2FD929}"/>
                </a:ext>
              </a:extLst>
            </p:cNvPr>
            <p:cNvSpPr txBox="1"/>
            <p:nvPr/>
          </p:nvSpPr>
          <p:spPr>
            <a:xfrm>
              <a:off x="6964122" y="1916137"/>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–18</a:t>
              </a:r>
            </a:p>
          </p:txBody>
        </p:sp>
        <p:sp>
          <p:nvSpPr>
            <p:cNvPr id="541" name="TextBox 540">
              <a:extLst>
                <a:ext uri="{FF2B5EF4-FFF2-40B4-BE49-F238E27FC236}">
                  <a16:creationId xmlns:a16="http://schemas.microsoft.com/office/drawing/2014/main" id="{5E113604-693E-9317-91B2-7856685CF5AF}"/>
                </a:ext>
              </a:extLst>
            </p:cNvPr>
            <p:cNvSpPr txBox="1"/>
            <p:nvPr/>
          </p:nvSpPr>
          <p:spPr>
            <a:xfrm>
              <a:off x="6964122" y="2062570"/>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–24</a:t>
              </a:r>
            </a:p>
          </p:txBody>
        </p:sp>
        <p:sp>
          <p:nvSpPr>
            <p:cNvPr id="542" name="TextBox 541">
              <a:extLst>
                <a:ext uri="{FF2B5EF4-FFF2-40B4-BE49-F238E27FC236}">
                  <a16:creationId xmlns:a16="http://schemas.microsoft.com/office/drawing/2014/main" id="{032E1999-AA74-2FAB-8A94-897BDA1DB8B9}"/>
                </a:ext>
              </a:extLst>
            </p:cNvPr>
            <p:cNvSpPr txBox="1"/>
            <p:nvPr/>
          </p:nvSpPr>
          <p:spPr>
            <a:xfrm>
              <a:off x="6614519" y="2237674"/>
              <a:ext cx="591907" cy="153888"/>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–30</a:t>
              </a:r>
            </a:p>
          </p:txBody>
        </p:sp>
        <p:sp>
          <p:nvSpPr>
            <p:cNvPr id="543" name="TextBox 542">
              <a:extLst>
                <a:ext uri="{FF2B5EF4-FFF2-40B4-BE49-F238E27FC236}">
                  <a16:creationId xmlns:a16="http://schemas.microsoft.com/office/drawing/2014/main" id="{8FFF45B4-FC24-5A03-9517-8FA647D40050}"/>
                </a:ext>
              </a:extLst>
            </p:cNvPr>
            <p:cNvSpPr txBox="1"/>
            <p:nvPr/>
          </p:nvSpPr>
          <p:spPr>
            <a:xfrm>
              <a:off x="6964122" y="2387470"/>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–36</a:t>
              </a:r>
            </a:p>
          </p:txBody>
        </p:sp>
        <p:sp>
          <p:nvSpPr>
            <p:cNvPr id="544" name="TextBox 543">
              <a:extLst>
                <a:ext uri="{FF2B5EF4-FFF2-40B4-BE49-F238E27FC236}">
                  <a16:creationId xmlns:a16="http://schemas.microsoft.com/office/drawing/2014/main" id="{38A08374-3BB2-8601-C695-2711B03BA068}"/>
                </a:ext>
              </a:extLst>
            </p:cNvPr>
            <p:cNvSpPr txBox="1"/>
            <p:nvPr/>
          </p:nvSpPr>
          <p:spPr>
            <a:xfrm>
              <a:off x="6964122" y="2529981"/>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–42</a:t>
              </a:r>
            </a:p>
          </p:txBody>
        </p:sp>
        <p:sp>
          <p:nvSpPr>
            <p:cNvPr id="545" name="TextBox 544">
              <a:extLst>
                <a:ext uri="{FF2B5EF4-FFF2-40B4-BE49-F238E27FC236}">
                  <a16:creationId xmlns:a16="http://schemas.microsoft.com/office/drawing/2014/main" id="{DA5CDDE7-B55B-F551-B31E-C6BC8E6D2510}"/>
                </a:ext>
              </a:extLst>
            </p:cNvPr>
            <p:cNvSpPr txBox="1"/>
            <p:nvPr/>
          </p:nvSpPr>
          <p:spPr>
            <a:xfrm>
              <a:off x="6964122" y="2666515"/>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–48</a:t>
              </a:r>
            </a:p>
          </p:txBody>
        </p:sp>
        <p:sp>
          <p:nvSpPr>
            <p:cNvPr id="546" name="TextBox 545">
              <a:extLst>
                <a:ext uri="{FF2B5EF4-FFF2-40B4-BE49-F238E27FC236}">
                  <a16:creationId xmlns:a16="http://schemas.microsoft.com/office/drawing/2014/main" id="{FEA774E2-F555-FA3B-41EA-9130762F7629}"/>
                </a:ext>
              </a:extLst>
            </p:cNvPr>
            <p:cNvSpPr txBox="1"/>
            <p:nvPr/>
          </p:nvSpPr>
          <p:spPr>
            <a:xfrm>
              <a:off x="6964122" y="2817557"/>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–54</a:t>
              </a:r>
            </a:p>
          </p:txBody>
        </p:sp>
        <p:sp>
          <p:nvSpPr>
            <p:cNvPr id="547" name="TextBox 546">
              <a:extLst>
                <a:ext uri="{FF2B5EF4-FFF2-40B4-BE49-F238E27FC236}">
                  <a16:creationId xmlns:a16="http://schemas.microsoft.com/office/drawing/2014/main" id="{14C4DA8E-DE1F-B8C3-40E9-445DC6EE28E5}"/>
                </a:ext>
              </a:extLst>
            </p:cNvPr>
            <p:cNvSpPr txBox="1"/>
            <p:nvPr/>
          </p:nvSpPr>
          <p:spPr>
            <a:xfrm>
              <a:off x="6964122" y="2970763"/>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–60</a:t>
              </a:r>
            </a:p>
          </p:txBody>
        </p:sp>
      </p:grpSp>
      <p:grpSp>
        <p:nvGrpSpPr>
          <p:cNvPr id="548" name="Group 547">
            <a:extLst>
              <a:ext uri="{FF2B5EF4-FFF2-40B4-BE49-F238E27FC236}">
                <a16:creationId xmlns:a16="http://schemas.microsoft.com/office/drawing/2014/main" id="{1BACB463-79BD-4E73-A144-355B6DD4C2F9}"/>
              </a:ext>
            </a:extLst>
          </p:cNvPr>
          <p:cNvGrpSpPr/>
          <p:nvPr/>
        </p:nvGrpSpPr>
        <p:grpSpPr>
          <a:xfrm>
            <a:off x="1849029" y="1806869"/>
            <a:ext cx="257949" cy="1634516"/>
            <a:chOff x="1849029" y="1806869"/>
            <a:chExt cx="257949" cy="1634516"/>
          </a:xfrm>
        </p:grpSpPr>
        <p:sp>
          <p:nvSpPr>
            <p:cNvPr id="549" name="TextBox 548">
              <a:extLst>
                <a:ext uri="{FF2B5EF4-FFF2-40B4-BE49-F238E27FC236}">
                  <a16:creationId xmlns:a16="http://schemas.microsoft.com/office/drawing/2014/main" id="{D2986044-6BD1-D436-BE24-CC142D822BE8}"/>
                </a:ext>
              </a:extLst>
            </p:cNvPr>
            <p:cNvSpPr txBox="1"/>
            <p:nvPr/>
          </p:nvSpPr>
          <p:spPr>
            <a:xfrm>
              <a:off x="1864022" y="1806869"/>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0</a:t>
              </a:r>
            </a:p>
          </p:txBody>
        </p:sp>
        <p:sp>
          <p:nvSpPr>
            <p:cNvPr id="550" name="TextBox 549">
              <a:extLst>
                <a:ext uri="{FF2B5EF4-FFF2-40B4-BE49-F238E27FC236}">
                  <a16:creationId xmlns:a16="http://schemas.microsoft.com/office/drawing/2014/main" id="{E18D91FF-DE42-A942-8512-16CBC8A4C7C9}"/>
                </a:ext>
              </a:extLst>
            </p:cNvPr>
            <p:cNvSpPr txBox="1"/>
            <p:nvPr/>
          </p:nvSpPr>
          <p:spPr>
            <a:xfrm>
              <a:off x="1864022" y="1942798"/>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–5</a:t>
              </a:r>
            </a:p>
          </p:txBody>
        </p:sp>
        <p:sp>
          <p:nvSpPr>
            <p:cNvPr id="551" name="TextBox 550">
              <a:extLst>
                <a:ext uri="{FF2B5EF4-FFF2-40B4-BE49-F238E27FC236}">
                  <a16:creationId xmlns:a16="http://schemas.microsoft.com/office/drawing/2014/main" id="{3A4C84AE-3F19-D230-8F70-558C6113B371}"/>
                </a:ext>
              </a:extLst>
            </p:cNvPr>
            <p:cNvSpPr txBox="1"/>
            <p:nvPr/>
          </p:nvSpPr>
          <p:spPr>
            <a:xfrm>
              <a:off x="1864022" y="2078740"/>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–10</a:t>
              </a:r>
            </a:p>
          </p:txBody>
        </p:sp>
        <p:sp>
          <p:nvSpPr>
            <p:cNvPr id="552" name="TextBox 551">
              <a:extLst>
                <a:ext uri="{FF2B5EF4-FFF2-40B4-BE49-F238E27FC236}">
                  <a16:creationId xmlns:a16="http://schemas.microsoft.com/office/drawing/2014/main" id="{851E88CD-357E-DB86-993E-92A247781C13}"/>
                </a:ext>
              </a:extLst>
            </p:cNvPr>
            <p:cNvSpPr txBox="1"/>
            <p:nvPr/>
          </p:nvSpPr>
          <p:spPr>
            <a:xfrm>
              <a:off x="1864022" y="2207927"/>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–15</a:t>
              </a:r>
            </a:p>
          </p:txBody>
        </p:sp>
        <p:sp>
          <p:nvSpPr>
            <p:cNvPr id="553" name="TextBox 552">
              <a:extLst>
                <a:ext uri="{FF2B5EF4-FFF2-40B4-BE49-F238E27FC236}">
                  <a16:creationId xmlns:a16="http://schemas.microsoft.com/office/drawing/2014/main" id="{0CD7178E-443D-5158-AEF3-2216E22687BB}"/>
                </a:ext>
              </a:extLst>
            </p:cNvPr>
            <p:cNvSpPr txBox="1"/>
            <p:nvPr/>
          </p:nvSpPr>
          <p:spPr>
            <a:xfrm>
              <a:off x="1864022" y="2342360"/>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–20</a:t>
              </a:r>
            </a:p>
          </p:txBody>
        </p:sp>
        <p:sp>
          <p:nvSpPr>
            <p:cNvPr id="554" name="TextBox 553">
              <a:extLst>
                <a:ext uri="{FF2B5EF4-FFF2-40B4-BE49-F238E27FC236}">
                  <a16:creationId xmlns:a16="http://schemas.microsoft.com/office/drawing/2014/main" id="{2F679A50-C0E6-5EF9-9CDA-FF3390DD3B8B}"/>
                </a:ext>
              </a:extLst>
            </p:cNvPr>
            <p:cNvSpPr txBox="1"/>
            <p:nvPr/>
          </p:nvSpPr>
          <p:spPr>
            <a:xfrm>
              <a:off x="1849029" y="2483109"/>
              <a:ext cx="257297" cy="153888"/>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–25</a:t>
              </a:r>
            </a:p>
          </p:txBody>
        </p:sp>
        <p:sp>
          <p:nvSpPr>
            <p:cNvPr id="555" name="TextBox 554">
              <a:extLst>
                <a:ext uri="{FF2B5EF4-FFF2-40B4-BE49-F238E27FC236}">
                  <a16:creationId xmlns:a16="http://schemas.microsoft.com/office/drawing/2014/main" id="{D8F7B39E-CEB2-F002-DE27-60232D2CEC9A}"/>
                </a:ext>
              </a:extLst>
            </p:cNvPr>
            <p:cNvSpPr txBox="1"/>
            <p:nvPr/>
          </p:nvSpPr>
          <p:spPr>
            <a:xfrm>
              <a:off x="1864022" y="2611628"/>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–30</a:t>
              </a:r>
            </a:p>
          </p:txBody>
        </p:sp>
        <p:sp>
          <p:nvSpPr>
            <p:cNvPr id="556" name="TextBox 555">
              <a:extLst>
                <a:ext uri="{FF2B5EF4-FFF2-40B4-BE49-F238E27FC236}">
                  <a16:creationId xmlns:a16="http://schemas.microsoft.com/office/drawing/2014/main" id="{13598DAE-3350-3865-9713-3ED0B0032E6A}"/>
                </a:ext>
              </a:extLst>
            </p:cNvPr>
            <p:cNvSpPr txBox="1"/>
            <p:nvPr/>
          </p:nvSpPr>
          <p:spPr>
            <a:xfrm>
              <a:off x="1864022" y="2744676"/>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–35</a:t>
              </a:r>
            </a:p>
          </p:txBody>
        </p:sp>
        <p:sp>
          <p:nvSpPr>
            <p:cNvPr id="557" name="TextBox 556">
              <a:extLst>
                <a:ext uri="{FF2B5EF4-FFF2-40B4-BE49-F238E27FC236}">
                  <a16:creationId xmlns:a16="http://schemas.microsoft.com/office/drawing/2014/main" id="{2F7351AF-F647-FB3F-7ACA-C42E8BF471EF}"/>
                </a:ext>
              </a:extLst>
            </p:cNvPr>
            <p:cNvSpPr txBox="1"/>
            <p:nvPr/>
          </p:nvSpPr>
          <p:spPr>
            <a:xfrm>
              <a:off x="1864022" y="2890879"/>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–40</a:t>
              </a:r>
            </a:p>
          </p:txBody>
        </p:sp>
        <p:sp>
          <p:nvSpPr>
            <p:cNvPr id="558" name="TextBox 557">
              <a:extLst>
                <a:ext uri="{FF2B5EF4-FFF2-40B4-BE49-F238E27FC236}">
                  <a16:creationId xmlns:a16="http://schemas.microsoft.com/office/drawing/2014/main" id="{79E4B9CC-0219-62FA-9C3D-0087E337E2C8}"/>
                </a:ext>
              </a:extLst>
            </p:cNvPr>
            <p:cNvSpPr txBox="1"/>
            <p:nvPr/>
          </p:nvSpPr>
          <p:spPr>
            <a:xfrm>
              <a:off x="1864022" y="3029377"/>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–45</a:t>
              </a:r>
            </a:p>
          </p:txBody>
        </p:sp>
        <p:sp>
          <p:nvSpPr>
            <p:cNvPr id="559" name="TextBox 558">
              <a:extLst>
                <a:ext uri="{FF2B5EF4-FFF2-40B4-BE49-F238E27FC236}">
                  <a16:creationId xmlns:a16="http://schemas.microsoft.com/office/drawing/2014/main" id="{1EC12A9D-7BBD-F29D-1F7F-1978B71F63BF}"/>
                </a:ext>
              </a:extLst>
            </p:cNvPr>
            <p:cNvSpPr txBox="1"/>
            <p:nvPr/>
          </p:nvSpPr>
          <p:spPr>
            <a:xfrm>
              <a:off x="1864022" y="3153769"/>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–50</a:t>
              </a:r>
            </a:p>
          </p:txBody>
        </p:sp>
        <p:sp>
          <p:nvSpPr>
            <p:cNvPr id="560" name="TextBox 559">
              <a:extLst>
                <a:ext uri="{FF2B5EF4-FFF2-40B4-BE49-F238E27FC236}">
                  <a16:creationId xmlns:a16="http://schemas.microsoft.com/office/drawing/2014/main" id="{30BD7D7E-51C4-5E9B-F1A6-7DC3AC66784F}"/>
                </a:ext>
              </a:extLst>
            </p:cNvPr>
            <p:cNvSpPr txBox="1"/>
            <p:nvPr/>
          </p:nvSpPr>
          <p:spPr>
            <a:xfrm>
              <a:off x="1864674" y="3288242"/>
              <a:ext cx="242304" cy="153143"/>
            </a:xfrm>
            <a:prstGeom prst="rect">
              <a:avLst/>
            </a:prstGeom>
            <a:noFill/>
          </p:spPr>
          <p:txBody>
            <a:bodyPr wrap="square" lIns="0" tIns="0" rIns="0" bIns="0"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a:ea typeface="+mn-ea"/>
                  <a:cs typeface="+mn-cs"/>
                </a:rPr>
                <a:t>–55</a:t>
              </a:r>
            </a:p>
          </p:txBody>
        </p:sp>
      </p:grpSp>
      <p:sp>
        <p:nvSpPr>
          <p:cNvPr id="561" name="TextBox 560">
            <a:extLst>
              <a:ext uri="{FF2B5EF4-FFF2-40B4-BE49-F238E27FC236}">
                <a16:creationId xmlns:a16="http://schemas.microsoft.com/office/drawing/2014/main" id="{116E77DF-1562-AB29-0FEA-07B8326AE2BB}"/>
              </a:ext>
            </a:extLst>
          </p:cNvPr>
          <p:cNvSpPr txBox="1"/>
          <p:nvPr/>
        </p:nvSpPr>
        <p:spPr>
          <a:xfrm rot="16200000">
            <a:off x="911573" y="2460967"/>
            <a:ext cx="1393110"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Change in ApoB</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from baseline (%)</a:t>
            </a:r>
          </a:p>
        </p:txBody>
      </p:sp>
      <p:sp>
        <p:nvSpPr>
          <p:cNvPr id="562" name="TextBox 561">
            <a:extLst>
              <a:ext uri="{FF2B5EF4-FFF2-40B4-BE49-F238E27FC236}">
                <a16:creationId xmlns:a16="http://schemas.microsoft.com/office/drawing/2014/main" id="{3F485FCF-5A47-2609-AEA3-5594C2492CC7}"/>
              </a:ext>
            </a:extLst>
          </p:cNvPr>
          <p:cNvSpPr txBox="1"/>
          <p:nvPr/>
        </p:nvSpPr>
        <p:spPr>
          <a:xfrm rot="16200000">
            <a:off x="677413" y="4657125"/>
            <a:ext cx="1861431"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Change in TC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a:ea typeface="+mn-ea"/>
                <a:cs typeface="+mn-cs"/>
              </a:rPr>
              <a:t>from baseline (%)</a:t>
            </a:r>
          </a:p>
        </p:txBody>
      </p:sp>
      <p:sp>
        <p:nvSpPr>
          <p:cNvPr id="563" name="Freeform: Shape 562">
            <a:extLst>
              <a:ext uri="{FF2B5EF4-FFF2-40B4-BE49-F238E27FC236}">
                <a16:creationId xmlns:a16="http://schemas.microsoft.com/office/drawing/2014/main" id="{DCFACEC9-0B9D-09AA-87F3-366864E6D449}"/>
              </a:ext>
            </a:extLst>
          </p:cNvPr>
          <p:cNvSpPr/>
          <p:nvPr/>
        </p:nvSpPr>
        <p:spPr>
          <a:xfrm>
            <a:off x="2238738" y="4050807"/>
            <a:ext cx="74656" cy="74656"/>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5"/>
                  <a:pt x="14805" y="0"/>
                  <a:pt x="33069" y="0"/>
                </a:cubicBezTo>
                <a:cubicBezTo>
                  <a:pt x="51332"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68" name="Freeform: Shape 567">
            <a:extLst>
              <a:ext uri="{FF2B5EF4-FFF2-40B4-BE49-F238E27FC236}">
                <a16:creationId xmlns:a16="http://schemas.microsoft.com/office/drawing/2014/main" id="{A0EBD771-0132-725A-E2B3-F1B61B8C9391}"/>
              </a:ext>
            </a:extLst>
          </p:cNvPr>
          <p:cNvSpPr/>
          <p:nvPr/>
        </p:nvSpPr>
        <p:spPr>
          <a:xfrm>
            <a:off x="4989755" y="1884462"/>
            <a:ext cx="100456" cy="100456"/>
          </a:xfrm>
          <a:custGeom>
            <a:avLst/>
            <a:gdLst>
              <a:gd name="connsiteX0" fmla="*/ 66138 w 66137"/>
              <a:gd name="connsiteY0" fmla="*/ 33069 h 66137"/>
              <a:gd name="connsiteX1" fmla="*/ 33069 w 66137"/>
              <a:gd name="connsiteY1" fmla="*/ 66138 h 66137"/>
              <a:gd name="connsiteX2" fmla="*/ 0 w 66137"/>
              <a:gd name="connsiteY2" fmla="*/ 33069 h 66137"/>
              <a:gd name="connsiteX3" fmla="*/ 33069 w 66137"/>
              <a:gd name="connsiteY3" fmla="*/ 0 h 66137"/>
              <a:gd name="connsiteX4" fmla="*/ 66138 w 66137"/>
              <a:gd name="connsiteY4" fmla="*/ 33069 h 6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137" h="66137">
                <a:moveTo>
                  <a:pt x="66138" y="33069"/>
                </a:moveTo>
                <a:cubicBezTo>
                  <a:pt x="66138" y="51332"/>
                  <a:pt x="51332" y="66138"/>
                  <a:pt x="33069" y="66138"/>
                </a:cubicBezTo>
                <a:cubicBezTo>
                  <a:pt x="14805" y="66138"/>
                  <a:pt x="0" y="51332"/>
                  <a:pt x="0" y="33069"/>
                </a:cubicBezTo>
                <a:cubicBezTo>
                  <a:pt x="0" y="14805"/>
                  <a:pt x="14805" y="0"/>
                  <a:pt x="33069" y="0"/>
                </a:cubicBezTo>
                <a:cubicBezTo>
                  <a:pt x="51332" y="0"/>
                  <a:pt x="66138" y="14805"/>
                  <a:pt x="66138" y="33069"/>
                </a:cubicBezTo>
                <a:close/>
              </a:path>
            </a:pathLst>
          </a:custGeom>
          <a:solidFill>
            <a:schemeClr val="accent2"/>
          </a:solidFill>
          <a:ln w="167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70" name="TextBox 569">
            <a:extLst>
              <a:ext uri="{FF2B5EF4-FFF2-40B4-BE49-F238E27FC236}">
                <a16:creationId xmlns:a16="http://schemas.microsoft.com/office/drawing/2014/main" id="{62EE2ABB-A6FE-B8B9-3477-117B4A148C36}"/>
              </a:ext>
            </a:extLst>
          </p:cNvPr>
          <p:cNvSpPr txBox="1"/>
          <p:nvPr/>
        </p:nvSpPr>
        <p:spPr>
          <a:xfrm flipH="1">
            <a:off x="332666" y="5990530"/>
            <a:ext cx="10199961" cy="463846"/>
          </a:xfrm>
          <a:prstGeom prst="rect">
            <a:avLst/>
          </a:prstGeom>
          <a:noFill/>
        </p:spPr>
        <p:txBody>
          <a:bodyPr wrap="square" lIns="90000" tIns="46800" rIns="90000" bIns="4680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ApoB, apolipoprotein B; HDL-C, high-density lipoprotein cholesterol; </a:t>
            </a:r>
            <a:r>
              <a:rPr kumimoji="0" lang="en-GB" sz="1200" b="0" i="0" u="none" strike="noStrike" kern="1200" cap="none" spc="0" normalizeH="0" baseline="0" noProof="0" dirty="0" err="1">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Lp</a:t>
            </a: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 lipoprotein a; LS, least squares; SE, standard error; TC, total cholesterol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Wiegman A </a:t>
            </a:r>
            <a:r>
              <a:rPr kumimoji="0" lang="fr-FR"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Circulation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2024;149:343–53</a:t>
            </a:r>
            <a:endPar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4" name="Slide Number Placeholder 4">
            <a:extLst>
              <a:ext uri="{FF2B5EF4-FFF2-40B4-BE49-F238E27FC236}">
                <a16:creationId xmlns:a16="http://schemas.microsoft.com/office/drawing/2014/main" id="{C82BF36B-380B-9097-3042-6C19CED063B2}"/>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57</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30513424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13F42B-651C-5994-B793-6AA1B675B252}"/>
              </a:ext>
            </a:extLst>
          </p:cNvPr>
          <p:cNvSpPr>
            <a:spLocks noGrp="1"/>
          </p:cNvSpPr>
          <p:nvPr>
            <p:ph type="title"/>
          </p:nvPr>
        </p:nvSpPr>
        <p:spPr/>
        <p:txBody>
          <a:bodyPr/>
          <a:lstStyle/>
          <a:p>
            <a:r>
              <a:rPr lang="en-GB" dirty="0"/>
              <a:t>Study 17100 Part B: Safety summary</a:t>
            </a:r>
          </a:p>
        </p:txBody>
      </p:sp>
      <p:sp>
        <p:nvSpPr>
          <p:cNvPr id="3" name="Text Placeholder 2">
            <a:extLst>
              <a:ext uri="{FF2B5EF4-FFF2-40B4-BE49-F238E27FC236}">
                <a16:creationId xmlns:a16="http://schemas.microsoft.com/office/drawing/2014/main" id="{6FC5A3A6-F5D8-33C4-B2D8-25629B924D8B}"/>
              </a:ext>
            </a:extLst>
          </p:cNvPr>
          <p:cNvSpPr>
            <a:spLocks noGrp="1"/>
          </p:cNvSpPr>
          <p:nvPr>
            <p:ph type="body" sz="quarter" idx="13"/>
          </p:nvPr>
        </p:nvSpPr>
        <p:spPr/>
        <p:txBody>
          <a:bodyPr/>
          <a:lstStyle/>
          <a:p>
            <a:pPr>
              <a:spcAft>
                <a:spcPts val="1200"/>
              </a:spcAft>
            </a:pPr>
            <a:r>
              <a:rPr lang="en-GB" sz="2400" dirty="0"/>
              <a:t>Overall, evinacumab was generally well tolerated in children aged 5–11 years with HoFH</a:t>
            </a:r>
          </a:p>
          <a:p>
            <a:pPr>
              <a:spcAft>
                <a:spcPts val="1200"/>
              </a:spcAft>
            </a:pPr>
            <a:r>
              <a:rPr lang="en-US" sz="2400" dirty="0"/>
              <a:t>TEAEs were reported in 10 (71.4%) patients; however, only two (14.3%) of these TEAEs (nausea and abdominal pain) were considered to be treatment related</a:t>
            </a:r>
          </a:p>
          <a:p>
            <a:pPr>
              <a:spcAft>
                <a:spcPts val="1200"/>
              </a:spcAft>
            </a:pPr>
            <a:r>
              <a:rPr lang="en-US" sz="2400" dirty="0"/>
              <a:t>One serious TEAE of tonsillitis occurred (n=1), but this was not considered to be </a:t>
            </a:r>
            <a:br>
              <a:rPr lang="en-US" sz="2400" dirty="0"/>
            </a:br>
            <a:r>
              <a:rPr lang="en-US" sz="2400" dirty="0"/>
              <a:t>treatment related</a:t>
            </a:r>
          </a:p>
          <a:p>
            <a:pPr>
              <a:spcAft>
                <a:spcPts val="1200"/>
              </a:spcAft>
            </a:pPr>
            <a:r>
              <a:rPr lang="en-GB" sz="2400" dirty="0"/>
              <a:t>No patient experienced a TEAE resulting in permanent discontinuation of the study drug, and no deaths were reported in the study</a:t>
            </a:r>
          </a:p>
          <a:p>
            <a:pPr>
              <a:spcAft>
                <a:spcPts val="1200"/>
              </a:spcAft>
            </a:pPr>
            <a:r>
              <a:rPr lang="en-GB" sz="2400" dirty="0"/>
              <a:t>Immunogenicity potential was minimal. Only one patient developed treatment-emergent ADAs with a low titre; no NAbs were detected</a:t>
            </a:r>
          </a:p>
          <a:p>
            <a:pPr>
              <a:spcAft>
                <a:spcPts val="1200"/>
              </a:spcAft>
            </a:pPr>
            <a:endParaRPr lang="en-GB" sz="2000" dirty="0"/>
          </a:p>
        </p:txBody>
      </p:sp>
      <p:sp>
        <p:nvSpPr>
          <p:cNvPr id="4" name="Footer Placeholder 3">
            <a:extLst>
              <a:ext uri="{FF2B5EF4-FFF2-40B4-BE49-F238E27FC236}">
                <a16:creationId xmlns:a16="http://schemas.microsoft.com/office/drawing/2014/main" id="{A388F9D7-21C2-9785-8860-8F5D039447D5}"/>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7" name="TextBox 6">
            <a:extLst>
              <a:ext uri="{FF2B5EF4-FFF2-40B4-BE49-F238E27FC236}">
                <a16:creationId xmlns:a16="http://schemas.microsoft.com/office/drawing/2014/main" id="{5CF5888F-1C85-B7E1-437D-DEFC0DF70CF0}"/>
              </a:ext>
            </a:extLst>
          </p:cNvPr>
          <p:cNvSpPr txBox="1"/>
          <p:nvPr/>
        </p:nvSpPr>
        <p:spPr>
          <a:xfrm flipH="1">
            <a:off x="332665" y="5990530"/>
            <a:ext cx="10499156" cy="463846"/>
          </a:xfrm>
          <a:prstGeom prst="rect">
            <a:avLst/>
          </a:prstGeom>
          <a:noFill/>
        </p:spPr>
        <p:txBody>
          <a:bodyPr wrap="square" lIns="90000" tIns="46800" rIns="90000" bIns="4680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ADA, antidrug antibody; HoFH, homozygous familial hypercholesterolaemia; NAb, neutralizing antibody; TEAE, treatment-emergent adverse event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Wiegman A </a:t>
            </a:r>
            <a:r>
              <a:rPr kumimoji="0" lang="fr-FR"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Circulation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2024;149:343–53</a:t>
            </a:r>
            <a:endPar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5" name="Slide Number Placeholder 4">
            <a:extLst>
              <a:ext uri="{FF2B5EF4-FFF2-40B4-BE49-F238E27FC236}">
                <a16:creationId xmlns:a16="http://schemas.microsoft.com/office/drawing/2014/main" id="{ADD8B0ED-BCBB-D92F-B484-E06CB49679EB}"/>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58</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08447817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D8A86A-915D-4EDB-6804-B84C9B802453}"/>
            </a:ext>
          </a:extLst>
        </p:cNvPr>
        <p:cNvGrpSpPr/>
        <p:nvPr/>
      </p:nvGrpSpPr>
      <p:grpSpPr>
        <a:xfrm>
          <a:off x="0" y="0"/>
          <a:ext cx="0" cy="0"/>
          <a:chOff x="0" y="0"/>
          <a:chExt cx="0" cy="0"/>
        </a:xfrm>
      </p:grpSpPr>
      <p:sp>
        <p:nvSpPr>
          <p:cNvPr id="52" name="Title 51">
            <a:extLst>
              <a:ext uri="{FF2B5EF4-FFF2-40B4-BE49-F238E27FC236}">
                <a16:creationId xmlns:a16="http://schemas.microsoft.com/office/drawing/2014/main" id="{9875BA96-71EF-FFDE-88F9-7C055430346E}"/>
              </a:ext>
            </a:extLst>
          </p:cNvPr>
          <p:cNvSpPr>
            <a:spLocks noGrp="1"/>
          </p:cNvSpPr>
          <p:nvPr>
            <p:ph type="title"/>
          </p:nvPr>
        </p:nvSpPr>
        <p:spPr/>
        <p:txBody>
          <a:bodyPr/>
          <a:lstStyle/>
          <a:p>
            <a:r>
              <a:rPr lang="en-GB" sz="3200" kern="1400" dirty="0">
                <a:effectLst/>
                <a:ea typeface="Calibri" panose="020F0502020204030204" pitchFamily="34" charset="0"/>
                <a:cs typeface="Arial" panose="020B0604020202020204" pitchFamily="34" charset="0"/>
              </a:rPr>
              <a:t>Study 17100 Part C: Mean (± SE) percentage change in </a:t>
            </a:r>
            <a:br>
              <a:rPr lang="en-GB" sz="3200" kern="1400" dirty="0">
                <a:effectLst/>
                <a:ea typeface="Calibri" panose="020F0502020204030204" pitchFamily="34" charset="0"/>
                <a:cs typeface="Arial" panose="020B0604020202020204" pitchFamily="34" charset="0"/>
              </a:rPr>
            </a:br>
            <a:r>
              <a:rPr lang="en-GB" sz="3200" kern="1400" dirty="0">
                <a:effectLst/>
                <a:ea typeface="Calibri" panose="020F0502020204030204" pitchFamily="34" charset="0"/>
                <a:cs typeface="Arial" panose="020B0604020202020204" pitchFamily="34" charset="0"/>
              </a:rPr>
              <a:t>calculated LDL-C from baseline</a:t>
            </a:r>
            <a:endParaRPr lang="en-GB" sz="3200" dirty="0"/>
          </a:p>
        </p:txBody>
      </p:sp>
      <p:sp>
        <p:nvSpPr>
          <p:cNvPr id="3" name="Footer Placeholder 3">
            <a:extLst>
              <a:ext uri="{FF2B5EF4-FFF2-40B4-BE49-F238E27FC236}">
                <a16:creationId xmlns:a16="http://schemas.microsoft.com/office/drawing/2014/main" id="{15EA1D21-E33F-D904-0EF8-58BC9A24E233}"/>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TextBox 4">
            <a:extLst>
              <a:ext uri="{FF2B5EF4-FFF2-40B4-BE49-F238E27FC236}">
                <a16:creationId xmlns:a16="http://schemas.microsoft.com/office/drawing/2014/main" id="{21CC4B02-1C0E-93F2-1730-AAD7A7A75F57}"/>
              </a:ext>
            </a:extLst>
          </p:cNvPr>
          <p:cNvSpPr txBox="1"/>
          <p:nvPr/>
        </p:nvSpPr>
        <p:spPr>
          <a:xfrm>
            <a:off x="9360615" y="2590865"/>
            <a:ext cx="2490009" cy="1754326"/>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00" cap="none" spc="0" normalizeH="0" baseline="0" noProof="0" dirty="0">
                <a:ln>
                  <a:noFill/>
                </a:ln>
                <a:solidFill>
                  <a:srgbClr val="000000"/>
                </a:solidFill>
                <a:effectLst/>
                <a:uLnTx/>
                <a:uFillTx/>
                <a:latin typeface="Calibri" panose="020F0502020204030204"/>
                <a:ea typeface="Calibri" panose="020F0502020204030204" pitchFamily="34" charset="0"/>
                <a:cs typeface="+mn-cs"/>
              </a:rPr>
              <a:t>Mean percentage reductions </a:t>
            </a:r>
            <a:r>
              <a:rPr kumimoji="0" lang="en-GB" sz="1800" b="0" i="0" u="none" strike="noStrike" kern="100" cap="none" spc="0" normalizeH="0" baseline="0" noProof="0" dirty="0">
                <a:ln>
                  <a:noFill/>
                </a:ln>
                <a:solidFill>
                  <a:srgbClr val="000000"/>
                </a:solidFill>
                <a:effectLst/>
                <a:uLnTx/>
                <a:uFillTx/>
                <a:latin typeface="Calibri" panose="020F0502020204030204"/>
                <a:ea typeface="Calibri" panose="020F0502020204030204" pitchFamily="34" charset="0"/>
                <a:cs typeface="+mn-cs"/>
              </a:rPr>
              <a:t>from baseline in LDL-C with </a:t>
            </a:r>
            <a:r>
              <a:rPr kumimoji="0" lang="en-GB" sz="1800" b="0" i="0" u="none" strike="noStrike" kern="100" cap="none" spc="0" normalizeH="0" baseline="0" noProof="0" dirty="0" err="1">
                <a:ln>
                  <a:noFill/>
                </a:ln>
                <a:solidFill>
                  <a:srgbClr val="000000"/>
                </a:solidFill>
                <a:effectLst/>
                <a:uLnTx/>
                <a:uFillTx/>
                <a:latin typeface="Calibri" panose="020F0502020204030204"/>
                <a:ea typeface="Calibri" panose="020F0502020204030204" pitchFamily="34" charset="0"/>
                <a:cs typeface="+mn-cs"/>
              </a:rPr>
              <a:t>evinacumab</a:t>
            </a:r>
            <a:r>
              <a:rPr kumimoji="0" lang="en-GB" sz="1800" b="0" i="0" u="none" strike="noStrike" kern="100" cap="none" spc="0" normalizeH="0" baseline="0" noProof="0" dirty="0">
                <a:ln>
                  <a:noFill/>
                </a:ln>
                <a:solidFill>
                  <a:srgbClr val="000000"/>
                </a:solidFill>
                <a:effectLst/>
                <a:uLnTx/>
                <a:uFillTx/>
                <a:latin typeface="Calibri" panose="020F0502020204030204"/>
                <a:ea typeface="Calibri" panose="020F0502020204030204" pitchFamily="34" charset="0"/>
                <a:cs typeface="+mn-cs"/>
              </a:rPr>
              <a:t> were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00" cap="none" spc="0" normalizeH="0" baseline="0" noProof="0" dirty="0">
                <a:ln>
                  <a:noFill/>
                </a:ln>
                <a:solidFill>
                  <a:srgbClr val="000000"/>
                </a:solidFill>
                <a:effectLst/>
                <a:uLnTx/>
                <a:uFillTx/>
                <a:latin typeface="Calibri" panose="020F0502020204030204"/>
                <a:ea typeface="Calibri" panose="020F0502020204030204" pitchFamily="34" charset="0"/>
                <a:cs typeface="Arial" panose="020B0604020202020204" pitchFamily="34" charset="0"/>
              </a:rPr>
              <a:t>44.6%</a:t>
            </a:r>
            <a:r>
              <a:rPr kumimoji="0" lang="en-GB" sz="1800" b="0" i="0" u="none" strike="noStrike" kern="100" cap="none" spc="0" normalizeH="0" baseline="0" noProof="0" dirty="0">
                <a:ln>
                  <a:noFill/>
                </a:ln>
                <a:solidFill>
                  <a:srgbClr val="000000"/>
                </a:solidFill>
                <a:effectLst/>
                <a:uLnTx/>
                <a:uFillTx/>
                <a:latin typeface="Calibri" panose="020F0502020204030204"/>
                <a:ea typeface="Calibri" panose="020F0502020204030204" pitchFamily="34" charset="0"/>
                <a:cs typeface="Arial" panose="020B0604020202020204" pitchFamily="34" charset="0"/>
              </a:rPr>
              <a:t> at Week 48 and </a:t>
            </a:r>
            <a:r>
              <a:rPr kumimoji="0" lang="en-GB" sz="1800" b="1" i="0" u="none" strike="noStrike" kern="100" cap="none" spc="0" normalizeH="0" baseline="0" noProof="0" dirty="0">
                <a:ln>
                  <a:noFill/>
                </a:ln>
                <a:solidFill>
                  <a:srgbClr val="000000"/>
                </a:solidFill>
                <a:effectLst/>
                <a:uLnTx/>
                <a:uFillTx/>
                <a:latin typeface="Calibri" panose="020F0502020204030204"/>
                <a:ea typeface="Calibri" panose="020F0502020204030204" pitchFamily="34" charset="0"/>
                <a:cs typeface="Arial" panose="020B0604020202020204" pitchFamily="34" charset="0"/>
              </a:rPr>
              <a:t>40.7%</a:t>
            </a:r>
            <a:r>
              <a:rPr kumimoji="0" lang="en-GB" sz="1800" b="0" i="0" u="none" strike="noStrike" kern="100" cap="none" spc="0" normalizeH="0" baseline="0" noProof="0" dirty="0">
                <a:ln>
                  <a:noFill/>
                </a:ln>
                <a:solidFill>
                  <a:srgbClr val="000000"/>
                </a:solidFill>
                <a:effectLst/>
                <a:uLnTx/>
                <a:uFillTx/>
                <a:latin typeface="Calibri" panose="020F0502020204030204"/>
                <a:ea typeface="Calibri" panose="020F0502020204030204" pitchFamily="34" charset="0"/>
                <a:cs typeface="Arial" panose="020B0604020202020204" pitchFamily="34" charset="0"/>
              </a:rPr>
              <a:t> at Week 72</a:t>
            </a:r>
            <a:endParaRPr kumimoji="0" lang="en-GB"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78A9F8C0-BBBB-ED38-2AFC-06F736DF5C20}"/>
              </a:ext>
            </a:extLst>
          </p:cNvPr>
          <p:cNvSpPr txBox="1"/>
          <p:nvPr/>
        </p:nvSpPr>
        <p:spPr>
          <a:xfrm flipH="1">
            <a:off x="332373" y="5988973"/>
            <a:ext cx="10828375" cy="463846"/>
          </a:xfrm>
          <a:prstGeom prst="rect">
            <a:avLst/>
          </a:prstGeom>
          <a:noFill/>
        </p:spPr>
        <p:txBody>
          <a:bodyPr wrap="square" lIns="90000" tIns="46800" rIns="90000" bIns="46800" rtlCol="0" anchor="b" anchorCtr="0">
            <a:spAutoFit/>
          </a:bodyPr>
          <a:lstStyle/>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IV, intravenous; LDL-C, low-density lipoprotein cholesterol; Q4W, every 4 weeks; SE, standard error</a:t>
            </a:r>
          </a:p>
          <a:p>
            <a:pPr marL="0" marR="0" lvl="0" indent="0" algn="l" defTabSz="91355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a:ea typeface="+mn-ea"/>
                <a:cs typeface="+mn-cs"/>
              </a:rPr>
              <a:t>Unpublished data – academic in confidence – do not copy or distribute</a:t>
            </a:r>
            <a:endPar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endParaRPr>
          </a:p>
        </p:txBody>
      </p:sp>
      <p:sp>
        <p:nvSpPr>
          <p:cNvPr id="237" name="Freeform: Shape 236">
            <a:extLst>
              <a:ext uri="{FF2B5EF4-FFF2-40B4-BE49-F238E27FC236}">
                <a16:creationId xmlns:a16="http://schemas.microsoft.com/office/drawing/2014/main" id="{BFAF74C5-18AB-BC61-9D21-363CD183AAAF}"/>
              </a:ext>
            </a:extLst>
          </p:cNvPr>
          <p:cNvSpPr/>
          <p:nvPr/>
        </p:nvSpPr>
        <p:spPr>
          <a:xfrm>
            <a:off x="1198045" y="2152465"/>
            <a:ext cx="7869122" cy="2500741"/>
          </a:xfrm>
          <a:custGeom>
            <a:avLst/>
            <a:gdLst>
              <a:gd name="connsiteX0" fmla="*/ 0 w 8632544"/>
              <a:gd name="connsiteY0" fmla="*/ 0 h 3387752"/>
              <a:gd name="connsiteX1" fmla="*/ 0 w 8632544"/>
              <a:gd name="connsiteY1" fmla="*/ 3387752 h 3387752"/>
              <a:gd name="connsiteX2" fmla="*/ 8632545 w 8632544"/>
              <a:gd name="connsiteY2" fmla="*/ 3387752 h 3387752"/>
            </a:gdLst>
            <a:ahLst/>
            <a:cxnLst>
              <a:cxn ang="0">
                <a:pos x="connsiteX0" y="connsiteY0"/>
              </a:cxn>
              <a:cxn ang="0">
                <a:pos x="connsiteX1" y="connsiteY1"/>
              </a:cxn>
              <a:cxn ang="0">
                <a:pos x="connsiteX2" y="connsiteY2"/>
              </a:cxn>
            </a:cxnLst>
            <a:rect l="l" t="t" r="r" b="b"/>
            <a:pathLst>
              <a:path w="8632544" h="3387752">
                <a:moveTo>
                  <a:pt x="0" y="0"/>
                </a:moveTo>
                <a:lnTo>
                  <a:pt x="0" y="3387752"/>
                </a:lnTo>
                <a:lnTo>
                  <a:pt x="8632545" y="3387752"/>
                </a:lnTo>
              </a:path>
            </a:pathLst>
          </a:custGeom>
          <a:noFill/>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38" name="Freeform: Shape 237">
            <a:extLst>
              <a:ext uri="{FF2B5EF4-FFF2-40B4-BE49-F238E27FC236}">
                <a16:creationId xmlns:a16="http://schemas.microsoft.com/office/drawing/2014/main" id="{C8AD3D8A-A83F-D397-579E-718819FAEDF7}"/>
              </a:ext>
            </a:extLst>
          </p:cNvPr>
          <p:cNvSpPr/>
          <p:nvPr/>
        </p:nvSpPr>
        <p:spPr>
          <a:xfrm>
            <a:off x="1132008" y="4653208"/>
            <a:ext cx="66037" cy="0"/>
          </a:xfrm>
          <a:custGeom>
            <a:avLst/>
            <a:gdLst>
              <a:gd name="connsiteX0" fmla="*/ 0 w 111783"/>
              <a:gd name="connsiteY0" fmla="*/ 0 h 7211"/>
              <a:gd name="connsiteX1" fmla="*/ 111783 w 111783"/>
              <a:gd name="connsiteY1" fmla="*/ 0 h 7211"/>
            </a:gdLst>
            <a:ahLst/>
            <a:cxnLst>
              <a:cxn ang="0">
                <a:pos x="connsiteX0" y="connsiteY0"/>
              </a:cxn>
              <a:cxn ang="0">
                <a:pos x="connsiteX1" y="connsiteY1"/>
              </a:cxn>
            </a:cxnLst>
            <a:rect l="l" t="t" r="r" b="b"/>
            <a:pathLst>
              <a:path w="111783" h="7211">
                <a:moveTo>
                  <a:pt x="0" y="0"/>
                </a:moveTo>
                <a:lnTo>
                  <a:pt x="111783" y="0"/>
                </a:lnTo>
              </a:path>
            </a:pathLst>
          </a:custGeom>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39" name="Freeform: Shape 238">
            <a:extLst>
              <a:ext uri="{FF2B5EF4-FFF2-40B4-BE49-F238E27FC236}">
                <a16:creationId xmlns:a16="http://schemas.microsoft.com/office/drawing/2014/main" id="{E1BA860C-3177-CA40-477E-13536A784A6E}"/>
              </a:ext>
            </a:extLst>
          </p:cNvPr>
          <p:cNvSpPr/>
          <p:nvPr/>
        </p:nvSpPr>
        <p:spPr>
          <a:xfrm>
            <a:off x="1132008" y="4402359"/>
            <a:ext cx="66037" cy="0"/>
          </a:xfrm>
          <a:custGeom>
            <a:avLst/>
            <a:gdLst>
              <a:gd name="connsiteX0" fmla="*/ 0 w 111783"/>
              <a:gd name="connsiteY0" fmla="*/ 0 h 7211"/>
              <a:gd name="connsiteX1" fmla="*/ 111783 w 111783"/>
              <a:gd name="connsiteY1" fmla="*/ 0 h 7211"/>
            </a:gdLst>
            <a:ahLst/>
            <a:cxnLst>
              <a:cxn ang="0">
                <a:pos x="connsiteX0" y="connsiteY0"/>
              </a:cxn>
              <a:cxn ang="0">
                <a:pos x="connsiteX1" y="connsiteY1"/>
              </a:cxn>
            </a:cxnLst>
            <a:rect l="l" t="t" r="r" b="b"/>
            <a:pathLst>
              <a:path w="111783" h="7211">
                <a:moveTo>
                  <a:pt x="0" y="0"/>
                </a:moveTo>
                <a:lnTo>
                  <a:pt x="111783" y="0"/>
                </a:lnTo>
              </a:path>
            </a:pathLst>
          </a:custGeom>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41" name="Freeform: Shape 240">
            <a:extLst>
              <a:ext uri="{FF2B5EF4-FFF2-40B4-BE49-F238E27FC236}">
                <a16:creationId xmlns:a16="http://schemas.microsoft.com/office/drawing/2014/main" id="{065AEDDD-36B6-8C60-111E-63FAB131DA42}"/>
              </a:ext>
            </a:extLst>
          </p:cNvPr>
          <p:cNvSpPr/>
          <p:nvPr/>
        </p:nvSpPr>
        <p:spPr>
          <a:xfrm>
            <a:off x="1132008" y="2660709"/>
            <a:ext cx="66037" cy="0"/>
          </a:xfrm>
          <a:custGeom>
            <a:avLst/>
            <a:gdLst>
              <a:gd name="connsiteX0" fmla="*/ 0 w 111783"/>
              <a:gd name="connsiteY0" fmla="*/ 0 h 7211"/>
              <a:gd name="connsiteX1" fmla="*/ 111783 w 111783"/>
              <a:gd name="connsiteY1" fmla="*/ 0 h 7211"/>
            </a:gdLst>
            <a:ahLst/>
            <a:cxnLst>
              <a:cxn ang="0">
                <a:pos x="connsiteX0" y="connsiteY0"/>
              </a:cxn>
              <a:cxn ang="0">
                <a:pos x="connsiteX1" y="connsiteY1"/>
              </a:cxn>
            </a:cxnLst>
            <a:rect l="l" t="t" r="r" b="b"/>
            <a:pathLst>
              <a:path w="111783" h="7211">
                <a:moveTo>
                  <a:pt x="0" y="0"/>
                </a:moveTo>
                <a:lnTo>
                  <a:pt x="111783" y="0"/>
                </a:lnTo>
              </a:path>
            </a:pathLst>
          </a:custGeom>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42" name="Freeform: Shape 241">
            <a:extLst>
              <a:ext uri="{FF2B5EF4-FFF2-40B4-BE49-F238E27FC236}">
                <a16:creationId xmlns:a16="http://schemas.microsoft.com/office/drawing/2014/main" id="{77F2E3C4-9305-A90D-3E97-696655460834}"/>
              </a:ext>
            </a:extLst>
          </p:cNvPr>
          <p:cNvSpPr/>
          <p:nvPr/>
        </p:nvSpPr>
        <p:spPr>
          <a:xfrm>
            <a:off x="1132008" y="2906794"/>
            <a:ext cx="66037" cy="0"/>
          </a:xfrm>
          <a:custGeom>
            <a:avLst/>
            <a:gdLst>
              <a:gd name="connsiteX0" fmla="*/ 0 w 111783"/>
              <a:gd name="connsiteY0" fmla="*/ 0 h 7211"/>
              <a:gd name="connsiteX1" fmla="*/ 111783 w 111783"/>
              <a:gd name="connsiteY1" fmla="*/ 0 h 7211"/>
            </a:gdLst>
            <a:ahLst/>
            <a:cxnLst>
              <a:cxn ang="0">
                <a:pos x="connsiteX0" y="connsiteY0"/>
              </a:cxn>
              <a:cxn ang="0">
                <a:pos x="connsiteX1" y="connsiteY1"/>
              </a:cxn>
            </a:cxnLst>
            <a:rect l="l" t="t" r="r" b="b"/>
            <a:pathLst>
              <a:path w="111783" h="7211">
                <a:moveTo>
                  <a:pt x="0" y="0"/>
                </a:moveTo>
                <a:lnTo>
                  <a:pt x="111783" y="0"/>
                </a:lnTo>
              </a:path>
            </a:pathLst>
          </a:custGeom>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43" name="Freeform: Shape 242">
            <a:extLst>
              <a:ext uri="{FF2B5EF4-FFF2-40B4-BE49-F238E27FC236}">
                <a16:creationId xmlns:a16="http://schemas.microsoft.com/office/drawing/2014/main" id="{41062BA9-C0A8-A525-9177-72E9128EA219}"/>
              </a:ext>
            </a:extLst>
          </p:cNvPr>
          <p:cNvSpPr/>
          <p:nvPr/>
        </p:nvSpPr>
        <p:spPr>
          <a:xfrm>
            <a:off x="1132008" y="3157645"/>
            <a:ext cx="66037" cy="0"/>
          </a:xfrm>
          <a:custGeom>
            <a:avLst/>
            <a:gdLst>
              <a:gd name="connsiteX0" fmla="*/ 0 w 111783"/>
              <a:gd name="connsiteY0" fmla="*/ 0 h 7211"/>
              <a:gd name="connsiteX1" fmla="*/ 111783 w 111783"/>
              <a:gd name="connsiteY1" fmla="*/ 0 h 7211"/>
            </a:gdLst>
            <a:ahLst/>
            <a:cxnLst>
              <a:cxn ang="0">
                <a:pos x="connsiteX0" y="connsiteY0"/>
              </a:cxn>
              <a:cxn ang="0">
                <a:pos x="connsiteX1" y="connsiteY1"/>
              </a:cxn>
            </a:cxnLst>
            <a:rect l="l" t="t" r="r" b="b"/>
            <a:pathLst>
              <a:path w="111783" h="7211">
                <a:moveTo>
                  <a:pt x="0" y="0"/>
                </a:moveTo>
                <a:lnTo>
                  <a:pt x="111783" y="0"/>
                </a:lnTo>
              </a:path>
            </a:pathLst>
          </a:custGeom>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44" name="Freeform: Shape 243">
            <a:extLst>
              <a:ext uri="{FF2B5EF4-FFF2-40B4-BE49-F238E27FC236}">
                <a16:creationId xmlns:a16="http://schemas.microsoft.com/office/drawing/2014/main" id="{8819BEA7-2126-1975-7202-EF5D6D10EBA6}"/>
              </a:ext>
            </a:extLst>
          </p:cNvPr>
          <p:cNvSpPr/>
          <p:nvPr/>
        </p:nvSpPr>
        <p:spPr>
          <a:xfrm>
            <a:off x="1132008" y="3413255"/>
            <a:ext cx="66037" cy="0"/>
          </a:xfrm>
          <a:custGeom>
            <a:avLst/>
            <a:gdLst>
              <a:gd name="connsiteX0" fmla="*/ 0 w 111783"/>
              <a:gd name="connsiteY0" fmla="*/ 0 h 7211"/>
              <a:gd name="connsiteX1" fmla="*/ 111783 w 111783"/>
              <a:gd name="connsiteY1" fmla="*/ 0 h 7211"/>
            </a:gdLst>
            <a:ahLst/>
            <a:cxnLst>
              <a:cxn ang="0">
                <a:pos x="connsiteX0" y="connsiteY0"/>
              </a:cxn>
              <a:cxn ang="0">
                <a:pos x="connsiteX1" y="connsiteY1"/>
              </a:cxn>
            </a:cxnLst>
            <a:rect l="l" t="t" r="r" b="b"/>
            <a:pathLst>
              <a:path w="111783" h="7211">
                <a:moveTo>
                  <a:pt x="0" y="0"/>
                </a:moveTo>
                <a:lnTo>
                  <a:pt x="111783" y="0"/>
                </a:lnTo>
              </a:path>
            </a:pathLst>
          </a:custGeom>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45" name="Freeform: Shape 244">
            <a:extLst>
              <a:ext uri="{FF2B5EF4-FFF2-40B4-BE49-F238E27FC236}">
                <a16:creationId xmlns:a16="http://schemas.microsoft.com/office/drawing/2014/main" id="{997474C0-6781-B4BF-5226-8EE4D180BAA3}"/>
              </a:ext>
            </a:extLst>
          </p:cNvPr>
          <p:cNvSpPr/>
          <p:nvPr/>
        </p:nvSpPr>
        <p:spPr>
          <a:xfrm>
            <a:off x="1132008" y="3652195"/>
            <a:ext cx="66037" cy="0"/>
          </a:xfrm>
          <a:custGeom>
            <a:avLst/>
            <a:gdLst>
              <a:gd name="connsiteX0" fmla="*/ 0 w 111783"/>
              <a:gd name="connsiteY0" fmla="*/ 0 h 7211"/>
              <a:gd name="connsiteX1" fmla="*/ 111783 w 111783"/>
              <a:gd name="connsiteY1" fmla="*/ 0 h 7211"/>
            </a:gdLst>
            <a:ahLst/>
            <a:cxnLst>
              <a:cxn ang="0">
                <a:pos x="connsiteX0" y="connsiteY0"/>
              </a:cxn>
              <a:cxn ang="0">
                <a:pos x="connsiteX1" y="connsiteY1"/>
              </a:cxn>
            </a:cxnLst>
            <a:rect l="l" t="t" r="r" b="b"/>
            <a:pathLst>
              <a:path w="111783" h="7211">
                <a:moveTo>
                  <a:pt x="0" y="0"/>
                </a:moveTo>
                <a:lnTo>
                  <a:pt x="111783" y="0"/>
                </a:lnTo>
              </a:path>
            </a:pathLst>
          </a:custGeom>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46" name="Freeform: Shape 245">
            <a:extLst>
              <a:ext uri="{FF2B5EF4-FFF2-40B4-BE49-F238E27FC236}">
                <a16:creationId xmlns:a16="http://schemas.microsoft.com/office/drawing/2014/main" id="{17A22C0B-9BE5-263E-0A12-015647EFA5C5}"/>
              </a:ext>
            </a:extLst>
          </p:cNvPr>
          <p:cNvSpPr/>
          <p:nvPr/>
        </p:nvSpPr>
        <p:spPr>
          <a:xfrm>
            <a:off x="1132008" y="3907807"/>
            <a:ext cx="66037" cy="0"/>
          </a:xfrm>
          <a:custGeom>
            <a:avLst/>
            <a:gdLst>
              <a:gd name="connsiteX0" fmla="*/ 0 w 111783"/>
              <a:gd name="connsiteY0" fmla="*/ 0 h 7211"/>
              <a:gd name="connsiteX1" fmla="*/ 111783 w 111783"/>
              <a:gd name="connsiteY1" fmla="*/ 0 h 7211"/>
            </a:gdLst>
            <a:ahLst/>
            <a:cxnLst>
              <a:cxn ang="0">
                <a:pos x="connsiteX0" y="connsiteY0"/>
              </a:cxn>
              <a:cxn ang="0">
                <a:pos x="connsiteX1" y="connsiteY1"/>
              </a:cxn>
            </a:cxnLst>
            <a:rect l="l" t="t" r="r" b="b"/>
            <a:pathLst>
              <a:path w="111783" h="7211">
                <a:moveTo>
                  <a:pt x="0" y="0"/>
                </a:moveTo>
                <a:lnTo>
                  <a:pt x="111783" y="0"/>
                </a:lnTo>
              </a:path>
            </a:pathLst>
          </a:custGeom>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47" name="Freeform: Shape 246">
            <a:extLst>
              <a:ext uri="{FF2B5EF4-FFF2-40B4-BE49-F238E27FC236}">
                <a16:creationId xmlns:a16="http://schemas.microsoft.com/office/drawing/2014/main" id="{D7025304-F654-1CC7-8D67-0975BAF85478}"/>
              </a:ext>
            </a:extLst>
          </p:cNvPr>
          <p:cNvSpPr/>
          <p:nvPr/>
        </p:nvSpPr>
        <p:spPr>
          <a:xfrm>
            <a:off x="1132008" y="4151511"/>
            <a:ext cx="66037" cy="0"/>
          </a:xfrm>
          <a:custGeom>
            <a:avLst/>
            <a:gdLst>
              <a:gd name="connsiteX0" fmla="*/ 0 w 111783"/>
              <a:gd name="connsiteY0" fmla="*/ 0 h 7211"/>
              <a:gd name="connsiteX1" fmla="*/ 111783 w 111783"/>
              <a:gd name="connsiteY1" fmla="*/ 0 h 7211"/>
            </a:gdLst>
            <a:ahLst/>
            <a:cxnLst>
              <a:cxn ang="0">
                <a:pos x="connsiteX0" y="connsiteY0"/>
              </a:cxn>
              <a:cxn ang="0">
                <a:pos x="connsiteX1" y="connsiteY1"/>
              </a:cxn>
            </a:cxnLst>
            <a:rect l="l" t="t" r="r" b="b"/>
            <a:pathLst>
              <a:path w="111783" h="7211">
                <a:moveTo>
                  <a:pt x="0" y="0"/>
                </a:moveTo>
                <a:lnTo>
                  <a:pt x="111783" y="0"/>
                </a:lnTo>
              </a:path>
            </a:pathLst>
          </a:custGeom>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48" name="Freeform: Shape 247">
            <a:extLst>
              <a:ext uri="{FF2B5EF4-FFF2-40B4-BE49-F238E27FC236}">
                <a16:creationId xmlns:a16="http://schemas.microsoft.com/office/drawing/2014/main" id="{1B24AF3A-1CE2-9F34-C253-26CEE784C128}"/>
              </a:ext>
            </a:extLst>
          </p:cNvPr>
          <p:cNvSpPr/>
          <p:nvPr/>
        </p:nvSpPr>
        <p:spPr>
          <a:xfrm>
            <a:off x="1132008" y="2156632"/>
            <a:ext cx="66037" cy="0"/>
          </a:xfrm>
          <a:custGeom>
            <a:avLst/>
            <a:gdLst>
              <a:gd name="connsiteX0" fmla="*/ 0 w 111783"/>
              <a:gd name="connsiteY0" fmla="*/ 0 h 7211"/>
              <a:gd name="connsiteX1" fmla="*/ 111783 w 111783"/>
              <a:gd name="connsiteY1" fmla="*/ 0 h 7211"/>
            </a:gdLst>
            <a:ahLst/>
            <a:cxnLst>
              <a:cxn ang="0">
                <a:pos x="connsiteX0" y="connsiteY0"/>
              </a:cxn>
              <a:cxn ang="0">
                <a:pos x="connsiteX1" y="connsiteY1"/>
              </a:cxn>
            </a:cxnLst>
            <a:rect l="l" t="t" r="r" b="b"/>
            <a:pathLst>
              <a:path w="111783" h="7211">
                <a:moveTo>
                  <a:pt x="0" y="0"/>
                </a:moveTo>
                <a:lnTo>
                  <a:pt x="111783" y="0"/>
                </a:lnTo>
              </a:path>
            </a:pathLst>
          </a:custGeom>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nvGrpSpPr>
          <p:cNvPr id="253" name="Graphic 8">
            <a:extLst>
              <a:ext uri="{FF2B5EF4-FFF2-40B4-BE49-F238E27FC236}">
                <a16:creationId xmlns:a16="http://schemas.microsoft.com/office/drawing/2014/main" id="{201CAE36-72FE-5A52-E250-F111B8052CB6}"/>
              </a:ext>
            </a:extLst>
          </p:cNvPr>
          <p:cNvGrpSpPr/>
          <p:nvPr/>
        </p:nvGrpSpPr>
        <p:grpSpPr>
          <a:xfrm>
            <a:off x="1696744" y="3451318"/>
            <a:ext cx="94838" cy="609508"/>
            <a:chOff x="9946893" y="2760311"/>
            <a:chExt cx="110412" cy="1616240"/>
          </a:xfrm>
        </p:grpSpPr>
        <p:sp>
          <p:nvSpPr>
            <p:cNvPr id="254" name="Freeform: Shape 253">
              <a:extLst>
                <a:ext uri="{FF2B5EF4-FFF2-40B4-BE49-F238E27FC236}">
                  <a16:creationId xmlns:a16="http://schemas.microsoft.com/office/drawing/2014/main" id="{34D9A151-BF26-457F-5EB6-0499592CD642}"/>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55" name="Freeform: Shape 254">
              <a:extLst>
                <a:ext uri="{FF2B5EF4-FFF2-40B4-BE49-F238E27FC236}">
                  <a16:creationId xmlns:a16="http://schemas.microsoft.com/office/drawing/2014/main" id="{B62794CD-7009-2925-B256-2A74A4B8D6C6}"/>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56" name="Freeform: Shape 255">
              <a:extLst>
                <a:ext uri="{FF2B5EF4-FFF2-40B4-BE49-F238E27FC236}">
                  <a16:creationId xmlns:a16="http://schemas.microsoft.com/office/drawing/2014/main" id="{AAC8BFCE-7F0C-63A1-450C-F08AB1639DFA}"/>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sp>
        <p:nvSpPr>
          <p:cNvPr id="347" name="Shape37_20220226_154047">
            <a:extLst>
              <a:ext uri="{FF2B5EF4-FFF2-40B4-BE49-F238E27FC236}">
                <a16:creationId xmlns:a16="http://schemas.microsoft.com/office/drawing/2014/main" id="{338998BC-D9D6-EBA5-5B3C-520A07E0BC71}"/>
              </a:ext>
            </a:extLst>
          </p:cNvPr>
          <p:cNvSpPr txBox="1"/>
          <p:nvPr/>
        </p:nvSpPr>
        <p:spPr>
          <a:xfrm>
            <a:off x="968203" y="2060244"/>
            <a:ext cx="78548" cy="184666"/>
          </a:xfrm>
          <a:prstGeom prst="rect">
            <a:avLst/>
          </a:prstGeom>
          <a:noFill/>
        </p:spPr>
        <p:txBody>
          <a:bodyPr wrap="non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0</a:t>
            </a:r>
          </a:p>
        </p:txBody>
      </p:sp>
      <p:sp>
        <p:nvSpPr>
          <p:cNvPr id="348" name="Shape37_20220226_154047">
            <a:extLst>
              <a:ext uri="{FF2B5EF4-FFF2-40B4-BE49-F238E27FC236}">
                <a16:creationId xmlns:a16="http://schemas.microsoft.com/office/drawing/2014/main" id="{EBDD04A6-D7FF-DCEB-E3D6-3780E9ABC2CB}"/>
              </a:ext>
            </a:extLst>
          </p:cNvPr>
          <p:cNvSpPr txBox="1"/>
          <p:nvPr/>
        </p:nvSpPr>
        <p:spPr>
          <a:xfrm>
            <a:off x="891259" y="2309723"/>
            <a:ext cx="155492" cy="184666"/>
          </a:xfrm>
          <a:prstGeom prst="rect">
            <a:avLst/>
          </a:prstGeom>
          <a:noFill/>
        </p:spPr>
        <p:txBody>
          <a:bodyPr wrap="non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a:t>
            </a:r>
          </a:p>
        </p:txBody>
      </p:sp>
      <p:sp>
        <p:nvSpPr>
          <p:cNvPr id="349" name="Shape37_20220226_154047">
            <a:extLst>
              <a:ext uri="{FF2B5EF4-FFF2-40B4-BE49-F238E27FC236}">
                <a16:creationId xmlns:a16="http://schemas.microsoft.com/office/drawing/2014/main" id="{B9746669-FBF0-28C2-5A64-6AD3CAF02B87}"/>
              </a:ext>
            </a:extLst>
          </p:cNvPr>
          <p:cNvSpPr txBox="1"/>
          <p:nvPr/>
        </p:nvSpPr>
        <p:spPr>
          <a:xfrm>
            <a:off x="812712" y="2567535"/>
            <a:ext cx="234039" cy="184666"/>
          </a:xfrm>
          <a:prstGeom prst="rect">
            <a:avLst/>
          </a:prstGeom>
          <a:noFill/>
        </p:spPr>
        <p:txBody>
          <a:bodyPr wrap="non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−12</a:t>
            </a:r>
          </a:p>
        </p:txBody>
      </p:sp>
      <p:sp>
        <p:nvSpPr>
          <p:cNvPr id="350" name="Shape37_20220226_154047">
            <a:extLst>
              <a:ext uri="{FF2B5EF4-FFF2-40B4-BE49-F238E27FC236}">
                <a16:creationId xmlns:a16="http://schemas.microsoft.com/office/drawing/2014/main" id="{DC8BAD04-417B-5A3A-B2A6-4E3B414070C7}"/>
              </a:ext>
            </a:extLst>
          </p:cNvPr>
          <p:cNvSpPr txBox="1"/>
          <p:nvPr/>
        </p:nvSpPr>
        <p:spPr>
          <a:xfrm>
            <a:off x="812712" y="3069881"/>
            <a:ext cx="234039" cy="184666"/>
          </a:xfrm>
          <a:prstGeom prst="rect">
            <a:avLst/>
          </a:prstGeom>
          <a:noFill/>
        </p:spPr>
        <p:txBody>
          <a:bodyPr wrap="non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−24</a:t>
            </a:r>
          </a:p>
        </p:txBody>
      </p:sp>
      <p:sp>
        <p:nvSpPr>
          <p:cNvPr id="351" name="Shape37_20220226_154047">
            <a:extLst>
              <a:ext uri="{FF2B5EF4-FFF2-40B4-BE49-F238E27FC236}">
                <a16:creationId xmlns:a16="http://schemas.microsoft.com/office/drawing/2014/main" id="{821D36A1-148C-8C31-566E-5754AFE40E01}"/>
              </a:ext>
            </a:extLst>
          </p:cNvPr>
          <p:cNvSpPr txBox="1"/>
          <p:nvPr/>
        </p:nvSpPr>
        <p:spPr>
          <a:xfrm>
            <a:off x="812712" y="3316985"/>
            <a:ext cx="234039" cy="184666"/>
          </a:xfrm>
          <a:prstGeom prst="rect">
            <a:avLst/>
          </a:prstGeom>
          <a:noFill/>
        </p:spPr>
        <p:txBody>
          <a:bodyPr wrap="non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−30</a:t>
            </a:r>
          </a:p>
        </p:txBody>
      </p:sp>
      <p:sp>
        <p:nvSpPr>
          <p:cNvPr id="352" name="Shape37_20220226_154047">
            <a:extLst>
              <a:ext uri="{FF2B5EF4-FFF2-40B4-BE49-F238E27FC236}">
                <a16:creationId xmlns:a16="http://schemas.microsoft.com/office/drawing/2014/main" id="{7199764B-305E-3822-70C5-ABC4816C9A5F}"/>
              </a:ext>
            </a:extLst>
          </p:cNvPr>
          <p:cNvSpPr txBox="1"/>
          <p:nvPr/>
        </p:nvSpPr>
        <p:spPr>
          <a:xfrm>
            <a:off x="812712" y="3561030"/>
            <a:ext cx="234039" cy="184666"/>
          </a:xfrm>
          <a:prstGeom prst="rect">
            <a:avLst/>
          </a:prstGeom>
          <a:noFill/>
        </p:spPr>
        <p:txBody>
          <a:bodyPr wrap="non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−36</a:t>
            </a:r>
          </a:p>
        </p:txBody>
      </p:sp>
      <p:sp>
        <p:nvSpPr>
          <p:cNvPr id="353" name="Shape37_20220226_154047">
            <a:extLst>
              <a:ext uri="{FF2B5EF4-FFF2-40B4-BE49-F238E27FC236}">
                <a16:creationId xmlns:a16="http://schemas.microsoft.com/office/drawing/2014/main" id="{93947DC9-A5C8-8F1C-BF9E-4402C1471AD5}"/>
              </a:ext>
            </a:extLst>
          </p:cNvPr>
          <p:cNvSpPr txBox="1"/>
          <p:nvPr/>
        </p:nvSpPr>
        <p:spPr>
          <a:xfrm>
            <a:off x="812712" y="3811679"/>
            <a:ext cx="234039" cy="184666"/>
          </a:xfrm>
          <a:prstGeom prst="rect">
            <a:avLst/>
          </a:prstGeom>
          <a:noFill/>
        </p:spPr>
        <p:txBody>
          <a:bodyPr wrap="non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−42</a:t>
            </a:r>
          </a:p>
        </p:txBody>
      </p:sp>
      <p:sp>
        <p:nvSpPr>
          <p:cNvPr id="354" name="Shape37_20220226_154047">
            <a:extLst>
              <a:ext uri="{FF2B5EF4-FFF2-40B4-BE49-F238E27FC236}">
                <a16:creationId xmlns:a16="http://schemas.microsoft.com/office/drawing/2014/main" id="{58D3ACE3-20FF-B02E-EE60-B0344BDCCEF6}"/>
              </a:ext>
            </a:extLst>
          </p:cNvPr>
          <p:cNvSpPr txBox="1"/>
          <p:nvPr/>
        </p:nvSpPr>
        <p:spPr>
          <a:xfrm>
            <a:off x="812712" y="4312977"/>
            <a:ext cx="234039" cy="184666"/>
          </a:xfrm>
          <a:prstGeom prst="rect">
            <a:avLst/>
          </a:prstGeom>
          <a:noFill/>
        </p:spPr>
        <p:txBody>
          <a:bodyPr wrap="non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−54</a:t>
            </a:r>
          </a:p>
        </p:txBody>
      </p:sp>
      <p:sp>
        <p:nvSpPr>
          <p:cNvPr id="355" name="Shape37_20220226_154047">
            <a:extLst>
              <a:ext uri="{FF2B5EF4-FFF2-40B4-BE49-F238E27FC236}">
                <a16:creationId xmlns:a16="http://schemas.microsoft.com/office/drawing/2014/main" id="{6D9EE6C1-954F-20FC-CBA3-02D781843107}"/>
              </a:ext>
            </a:extLst>
          </p:cNvPr>
          <p:cNvSpPr txBox="1"/>
          <p:nvPr/>
        </p:nvSpPr>
        <p:spPr>
          <a:xfrm>
            <a:off x="812713" y="4560874"/>
            <a:ext cx="234039" cy="184666"/>
          </a:xfrm>
          <a:prstGeom prst="rect">
            <a:avLst/>
          </a:prstGeom>
          <a:noFill/>
        </p:spPr>
        <p:txBody>
          <a:bodyPr wrap="non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−60</a:t>
            </a:r>
          </a:p>
        </p:txBody>
      </p:sp>
      <p:sp>
        <p:nvSpPr>
          <p:cNvPr id="369" name="Shape37_20220226_154047">
            <a:extLst>
              <a:ext uri="{FF2B5EF4-FFF2-40B4-BE49-F238E27FC236}">
                <a16:creationId xmlns:a16="http://schemas.microsoft.com/office/drawing/2014/main" id="{854F5D66-6C80-1C91-6257-67783D87C2B7}"/>
              </a:ext>
            </a:extLst>
          </p:cNvPr>
          <p:cNvSpPr txBox="1"/>
          <p:nvPr/>
        </p:nvSpPr>
        <p:spPr>
          <a:xfrm>
            <a:off x="4603798" y="4986628"/>
            <a:ext cx="1258358"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Analysis visit (weeks)</a:t>
            </a:r>
          </a:p>
        </p:txBody>
      </p:sp>
      <p:sp>
        <p:nvSpPr>
          <p:cNvPr id="381" name="Shape37_20220226_154047">
            <a:extLst>
              <a:ext uri="{FF2B5EF4-FFF2-40B4-BE49-F238E27FC236}">
                <a16:creationId xmlns:a16="http://schemas.microsoft.com/office/drawing/2014/main" id="{CAF5FCA1-765A-2E2A-1EB0-D809AD171482}"/>
              </a:ext>
            </a:extLst>
          </p:cNvPr>
          <p:cNvSpPr txBox="1"/>
          <p:nvPr/>
        </p:nvSpPr>
        <p:spPr>
          <a:xfrm>
            <a:off x="1331840" y="4732173"/>
            <a:ext cx="78548"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0</a:t>
            </a:r>
          </a:p>
        </p:txBody>
      </p:sp>
      <p:sp>
        <p:nvSpPr>
          <p:cNvPr id="386" name="Shape37_20220226_154047">
            <a:extLst>
              <a:ext uri="{FF2B5EF4-FFF2-40B4-BE49-F238E27FC236}">
                <a16:creationId xmlns:a16="http://schemas.microsoft.com/office/drawing/2014/main" id="{5FC1CC56-462C-743D-221E-BE68B4FE6E01}"/>
              </a:ext>
            </a:extLst>
          </p:cNvPr>
          <p:cNvSpPr txBox="1"/>
          <p:nvPr/>
        </p:nvSpPr>
        <p:spPr>
          <a:xfrm rot="16200000">
            <a:off x="-548520" y="3316985"/>
            <a:ext cx="2289730"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Mean (± SE) change from baseline (%)</a:t>
            </a:r>
          </a:p>
        </p:txBody>
      </p:sp>
      <p:sp>
        <p:nvSpPr>
          <p:cNvPr id="459" name="Oval 458">
            <a:extLst>
              <a:ext uri="{FF2B5EF4-FFF2-40B4-BE49-F238E27FC236}">
                <a16:creationId xmlns:a16="http://schemas.microsoft.com/office/drawing/2014/main" id="{B9B657A1-6FC7-B6F5-FB9A-065935671BBD}"/>
              </a:ext>
            </a:extLst>
          </p:cNvPr>
          <p:cNvSpPr/>
          <p:nvPr/>
        </p:nvSpPr>
        <p:spPr>
          <a:xfrm>
            <a:off x="1315262" y="2098559"/>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464" name="Freeform: Shape 463">
            <a:extLst>
              <a:ext uri="{FF2B5EF4-FFF2-40B4-BE49-F238E27FC236}">
                <a16:creationId xmlns:a16="http://schemas.microsoft.com/office/drawing/2014/main" id="{83D3F184-68DB-547A-AD55-10023D0507FB}"/>
              </a:ext>
            </a:extLst>
          </p:cNvPr>
          <p:cNvSpPr/>
          <p:nvPr/>
        </p:nvSpPr>
        <p:spPr>
          <a:xfrm>
            <a:off x="1132008" y="2406117"/>
            <a:ext cx="66037" cy="0"/>
          </a:xfrm>
          <a:custGeom>
            <a:avLst/>
            <a:gdLst>
              <a:gd name="connsiteX0" fmla="*/ 0 w 111783"/>
              <a:gd name="connsiteY0" fmla="*/ 0 h 7211"/>
              <a:gd name="connsiteX1" fmla="*/ 111783 w 111783"/>
              <a:gd name="connsiteY1" fmla="*/ 0 h 7211"/>
            </a:gdLst>
            <a:ahLst/>
            <a:cxnLst>
              <a:cxn ang="0">
                <a:pos x="connsiteX0" y="connsiteY0"/>
              </a:cxn>
              <a:cxn ang="0">
                <a:pos x="connsiteX1" y="connsiteY1"/>
              </a:cxn>
            </a:cxnLst>
            <a:rect l="l" t="t" r="r" b="b"/>
            <a:pathLst>
              <a:path w="111783" h="7211">
                <a:moveTo>
                  <a:pt x="0" y="0"/>
                </a:moveTo>
                <a:lnTo>
                  <a:pt x="111783" y="0"/>
                </a:lnTo>
              </a:path>
            </a:pathLst>
          </a:custGeom>
          <a:ln w="6350"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cxnSp>
        <p:nvCxnSpPr>
          <p:cNvPr id="465" name="Straight Connector 464">
            <a:extLst>
              <a:ext uri="{FF2B5EF4-FFF2-40B4-BE49-F238E27FC236}">
                <a16:creationId xmlns:a16="http://schemas.microsoft.com/office/drawing/2014/main" id="{8FA416BF-8482-DEA2-80BA-020E3B2F42DB}"/>
              </a:ext>
            </a:extLst>
          </p:cNvPr>
          <p:cNvCxnSpPr>
            <a:cxnSpLocks/>
          </p:cNvCxnSpPr>
          <p:nvPr/>
        </p:nvCxnSpPr>
        <p:spPr>
          <a:xfrm flipH="1" flipV="1">
            <a:off x="1365518" y="4653207"/>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68" name="Straight Connector 467">
            <a:extLst>
              <a:ext uri="{FF2B5EF4-FFF2-40B4-BE49-F238E27FC236}">
                <a16:creationId xmlns:a16="http://schemas.microsoft.com/office/drawing/2014/main" id="{7E8F6AE8-C42D-82CA-FACB-C800444BD7B9}"/>
              </a:ext>
            </a:extLst>
          </p:cNvPr>
          <p:cNvCxnSpPr>
            <a:cxnSpLocks/>
          </p:cNvCxnSpPr>
          <p:nvPr/>
        </p:nvCxnSpPr>
        <p:spPr>
          <a:xfrm flipH="1" flipV="1">
            <a:off x="1739375" y="4653207"/>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69" name="Straight Connector 468">
            <a:extLst>
              <a:ext uri="{FF2B5EF4-FFF2-40B4-BE49-F238E27FC236}">
                <a16:creationId xmlns:a16="http://schemas.microsoft.com/office/drawing/2014/main" id="{23250729-25D7-82F5-22CB-9C177BF1E3B3}"/>
              </a:ext>
            </a:extLst>
          </p:cNvPr>
          <p:cNvCxnSpPr>
            <a:cxnSpLocks/>
          </p:cNvCxnSpPr>
          <p:nvPr/>
        </p:nvCxnSpPr>
        <p:spPr>
          <a:xfrm flipH="1" flipV="1">
            <a:off x="2170381" y="4653207"/>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70" name="Straight Connector 469">
            <a:extLst>
              <a:ext uri="{FF2B5EF4-FFF2-40B4-BE49-F238E27FC236}">
                <a16:creationId xmlns:a16="http://schemas.microsoft.com/office/drawing/2014/main" id="{44DB2517-C1D2-48B6-1CB9-35AB28D5E264}"/>
              </a:ext>
            </a:extLst>
          </p:cNvPr>
          <p:cNvCxnSpPr>
            <a:cxnSpLocks/>
          </p:cNvCxnSpPr>
          <p:nvPr/>
        </p:nvCxnSpPr>
        <p:spPr>
          <a:xfrm flipH="1" flipV="1">
            <a:off x="2603513" y="4657435"/>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71" name="Straight Connector 470">
            <a:extLst>
              <a:ext uri="{FF2B5EF4-FFF2-40B4-BE49-F238E27FC236}">
                <a16:creationId xmlns:a16="http://schemas.microsoft.com/office/drawing/2014/main" id="{3DED2413-6A39-C6A3-2188-E556B5D554BD}"/>
              </a:ext>
            </a:extLst>
          </p:cNvPr>
          <p:cNvCxnSpPr>
            <a:cxnSpLocks/>
          </p:cNvCxnSpPr>
          <p:nvPr/>
        </p:nvCxnSpPr>
        <p:spPr>
          <a:xfrm flipH="1" flipV="1">
            <a:off x="3036173" y="4653207"/>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72" name="Straight Connector 471">
            <a:extLst>
              <a:ext uri="{FF2B5EF4-FFF2-40B4-BE49-F238E27FC236}">
                <a16:creationId xmlns:a16="http://schemas.microsoft.com/office/drawing/2014/main" id="{683B0319-5218-2C20-833A-C8FEB1B1F4E6}"/>
              </a:ext>
            </a:extLst>
          </p:cNvPr>
          <p:cNvCxnSpPr>
            <a:cxnSpLocks/>
          </p:cNvCxnSpPr>
          <p:nvPr/>
        </p:nvCxnSpPr>
        <p:spPr>
          <a:xfrm flipH="1" flipV="1">
            <a:off x="3467179" y="4653207"/>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73" name="Straight Connector 472">
            <a:extLst>
              <a:ext uri="{FF2B5EF4-FFF2-40B4-BE49-F238E27FC236}">
                <a16:creationId xmlns:a16="http://schemas.microsoft.com/office/drawing/2014/main" id="{204F59E6-EA98-F70B-C989-1589924610CA}"/>
              </a:ext>
            </a:extLst>
          </p:cNvPr>
          <p:cNvCxnSpPr>
            <a:cxnSpLocks/>
          </p:cNvCxnSpPr>
          <p:nvPr/>
        </p:nvCxnSpPr>
        <p:spPr>
          <a:xfrm flipH="1" flipV="1">
            <a:off x="3900311" y="4657435"/>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77" name="Straight Connector 476">
            <a:extLst>
              <a:ext uri="{FF2B5EF4-FFF2-40B4-BE49-F238E27FC236}">
                <a16:creationId xmlns:a16="http://schemas.microsoft.com/office/drawing/2014/main" id="{38E9A0BD-9EE8-EE25-C4BF-DE269AC321D9}"/>
              </a:ext>
            </a:extLst>
          </p:cNvPr>
          <p:cNvCxnSpPr>
            <a:cxnSpLocks/>
          </p:cNvCxnSpPr>
          <p:nvPr/>
        </p:nvCxnSpPr>
        <p:spPr>
          <a:xfrm flipH="1" flipV="1">
            <a:off x="4326221" y="4653207"/>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78" name="Straight Connector 477">
            <a:extLst>
              <a:ext uri="{FF2B5EF4-FFF2-40B4-BE49-F238E27FC236}">
                <a16:creationId xmlns:a16="http://schemas.microsoft.com/office/drawing/2014/main" id="{EE226AB7-07D4-E2A3-CBA7-5D928860310D}"/>
              </a:ext>
            </a:extLst>
          </p:cNvPr>
          <p:cNvCxnSpPr>
            <a:cxnSpLocks/>
          </p:cNvCxnSpPr>
          <p:nvPr/>
        </p:nvCxnSpPr>
        <p:spPr>
          <a:xfrm flipH="1" flipV="1">
            <a:off x="4757227" y="4653207"/>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79" name="Straight Connector 478">
            <a:extLst>
              <a:ext uri="{FF2B5EF4-FFF2-40B4-BE49-F238E27FC236}">
                <a16:creationId xmlns:a16="http://schemas.microsoft.com/office/drawing/2014/main" id="{E5E1CC07-C40E-D6CE-6F17-82DE6991EB5E}"/>
              </a:ext>
            </a:extLst>
          </p:cNvPr>
          <p:cNvCxnSpPr>
            <a:cxnSpLocks/>
          </p:cNvCxnSpPr>
          <p:nvPr/>
        </p:nvCxnSpPr>
        <p:spPr>
          <a:xfrm flipH="1" flipV="1">
            <a:off x="5190359" y="4657435"/>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80" name="Straight Connector 479">
            <a:extLst>
              <a:ext uri="{FF2B5EF4-FFF2-40B4-BE49-F238E27FC236}">
                <a16:creationId xmlns:a16="http://schemas.microsoft.com/office/drawing/2014/main" id="{2E267371-800D-1B79-F8E7-2421172D4BB5}"/>
              </a:ext>
            </a:extLst>
          </p:cNvPr>
          <p:cNvCxnSpPr>
            <a:cxnSpLocks/>
          </p:cNvCxnSpPr>
          <p:nvPr/>
        </p:nvCxnSpPr>
        <p:spPr>
          <a:xfrm flipH="1" flipV="1">
            <a:off x="5615753" y="4653207"/>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81" name="Straight Connector 480">
            <a:extLst>
              <a:ext uri="{FF2B5EF4-FFF2-40B4-BE49-F238E27FC236}">
                <a16:creationId xmlns:a16="http://schemas.microsoft.com/office/drawing/2014/main" id="{761CDDEF-F8F3-41FE-D438-061CADEDCB5D}"/>
              </a:ext>
            </a:extLst>
          </p:cNvPr>
          <p:cNvCxnSpPr>
            <a:cxnSpLocks/>
          </p:cNvCxnSpPr>
          <p:nvPr/>
        </p:nvCxnSpPr>
        <p:spPr>
          <a:xfrm flipH="1" flipV="1">
            <a:off x="6046759" y="4653207"/>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82" name="Straight Connector 481">
            <a:extLst>
              <a:ext uri="{FF2B5EF4-FFF2-40B4-BE49-F238E27FC236}">
                <a16:creationId xmlns:a16="http://schemas.microsoft.com/office/drawing/2014/main" id="{227BEA4E-BF51-DA7C-C5AD-1D86C5540852}"/>
              </a:ext>
            </a:extLst>
          </p:cNvPr>
          <p:cNvCxnSpPr>
            <a:cxnSpLocks/>
          </p:cNvCxnSpPr>
          <p:nvPr/>
        </p:nvCxnSpPr>
        <p:spPr>
          <a:xfrm flipH="1" flipV="1">
            <a:off x="6487034" y="4657435"/>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83" name="Straight Connector 482">
            <a:extLst>
              <a:ext uri="{FF2B5EF4-FFF2-40B4-BE49-F238E27FC236}">
                <a16:creationId xmlns:a16="http://schemas.microsoft.com/office/drawing/2014/main" id="{1993BD94-6B29-9808-CF04-47B87D7BABFB}"/>
              </a:ext>
            </a:extLst>
          </p:cNvPr>
          <p:cNvCxnSpPr>
            <a:cxnSpLocks/>
          </p:cNvCxnSpPr>
          <p:nvPr/>
        </p:nvCxnSpPr>
        <p:spPr>
          <a:xfrm flipH="1" flipV="1">
            <a:off x="6908773" y="4653207"/>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84" name="Straight Connector 483">
            <a:extLst>
              <a:ext uri="{FF2B5EF4-FFF2-40B4-BE49-F238E27FC236}">
                <a16:creationId xmlns:a16="http://schemas.microsoft.com/office/drawing/2014/main" id="{7DF3ED5A-704E-2718-2A4B-5E5D758FC59F}"/>
              </a:ext>
            </a:extLst>
          </p:cNvPr>
          <p:cNvCxnSpPr>
            <a:cxnSpLocks/>
          </p:cNvCxnSpPr>
          <p:nvPr/>
        </p:nvCxnSpPr>
        <p:spPr>
          <a:xfrm flipH="1" flipV="1">
            <a:off x="7339779" y="4653207"/>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a:extLst>
              <a:ext uri="{FF2B5EF4-FFF2-40B4-BE49-F238E27FC236}">
                <a16:creationId xmlns:a16="http://schemas.microsoft.com/office/drawing/2014/main" id="{86467F6B-542A-1630-ED1A-425CC370DB69}"/>
              </a:ext>
            </a:extLst>
          </p:cNvPr>
          <p:cNvCxnSpPr>
            <a:cxnSpLocks/>
          </p:cNvCxnSpPr>
          <p:nvPr/>
        </p:nvCxnSpPr>
        <p:spPr>
          <a:xfrm flipH="1" flipV="1">
            <a:off x="7772911" y="4657435"/>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86" name="Straight Connector 485">
            <a:extLst>
              <a:ext uri="{FF2B5EF4-FFF2-40B4-BE49-F238E27FC236}">
                <a16:creationId xmlns:a16="http://schemas.microsoft.com/office/drawing/2014/main" id="{FCE15868-15A5-59A7-2FB9-D885BB9ECE76}"/>
              </a:ext>
            </a:extLst>
          </p:cNvPr>
          <p:cNvCxnSpPr>
            <a:cxnSpLocks/>
          </p:cNvCxnSpPr>
          <p:nvPr/>
        </p:nvCxnSpPr>
        <p:spPr>
          <a:xfrm flipH="1" flipV="1">
            <a:off x="8208681" y="4657435"/>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87" name="Straight Connector 486">
            <a:extLst>
              <a:ext uri="{FF2B5EF4-FFF2-40B4-BE49-F238E27FC236}">
                <a16:creationId xmlns:a16="http://schemas.microsoft.com/office/drawing/2014/main" id="{8A06FD09-3918-90AC-17C6-4B044433D1C2}"/>
              </a:ext>
            </a:extLst>
          </p:cNvPr>
          <p:cNvCxnSpPr>
            <a:cxnSpLocks/>
          </p:cNvCxnSpPr>
          <p:nvPr/>
        </p:nvCxnSpPr>
        <p:spPr>
          <a:xfrm flipH="1" flipV="1">
            <a:off x="8634925" y="4657435"/>
            <a:ext cx="1363" cy="72000"/>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cxnSp>
        <p:nvCxnSpPr>
          <p:cNvPr id="488" name="Straight Connector 487">
            <a:extLst>
              <a:ext uri="{FF2B5EF4-FFF2-40B4-BE49-F238E27FC236}">
                <a16:creationId xmlns:a16="http://schemas.microsoft.com/office/drawing/2014/main" id="{ADC22496-5FC0-4474-B4F9-08879BC531BD}"/>
              </a:ext>
            </a:extLst>
          </p:cNvPr>
          <p:cNvCxnSpPr>
            <a:cxnSpLocks/>
          </p:cNvCxnSpPr>
          <p:nvPr/>
        </p:nvCxnSpPr>
        <p:spPr>
          <a:xfrm flipV="1">
            <a:off x="9067167" y="4646063"/>
            <a:ext cx="1" cy="76229"/>
          </a:xfrm>
          <a:prstGeom prst="line">
            <a:avLst/>
          </a:prstGeom>
          <a:ln w="6350">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cxnSp>
      <p:sp>
        <p:nvSpPr>
          <p:cNvPr id="490" name="Shape37_20220226_154047">
            <a:extLst>
              <a:ext uri="{FF2B5EF4-FFF2-40B4-BE49-F238E27FC236}">
                <a16:creationId xmlns:a16="http://schemas.microsoft.com/office/drawing/2014/main" id="{51451E6E-5BDE-13DE-F3AF-C7657C54C3E3}"/>
              </a:ext>
            </a:extLst>
          </p:cNvPr>
          <p:cNvSpPr txBox="1"/>
          <p:nvPr/>
        </p:nvSpPr>
        <p:spPr>
          <a:xfrm>
            <a:off x="812712" y="4059178"/>
            <a:ext cx="234039" cy="184666"/>
          </a:xfrm>
          <a:prstGeom prst="rect">
            <a:avLst/>
          </a:prstGeom>
          <a:noFill/>
        </p:spPr>
        <p:txBody>
          <a:bodyPr wrap="non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−48</a:t>
            </a:r>
          </a:p>
        </p:txBody>
      </p:sp>
      <p:sp>
        <p:nvSpPr>
          <p:cNvPr id="491" name="Shape37_20220226_154047">
            <a:extLst>
              <a:ext uri="{FF2B5EF4-FFF2-40B4-BE49-F238E27FC236}">
                <a16:creationId xmlns:a16="http://schemas.microsoft.com/office/drawing/2014/main" id="{715862AF-43B7-3286-9179-A12643DF17B6}"/>
              </a:ext>
            </a:extLst>
          </p:cNvPr>
          <p:cNvSpPr txBox="1"/>
          <p:nvPr/>
        </p:nvSpPr>
        <p:spPr>
          <a:xfrm>
            <a:off x="812712" y="2815687"/>
            <a:ext cx="234039" cy="184666"/>
          </a:xfrm>
          <a:prstGeom prst="rect">
            <a:avLst/>
          </a:prstGeom>
          <a:noFill/>
        </p:spPr>
        <p:txBody>
          <a:bodyPr wrap="non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−18</a:t>
            </a:r>
          </a:p>
        </p:txBody>
      </p:sp>
      <p:sp>
        <p:nvSpPr>
          <p:cNvPr id="492" name="Shape37_20220226_154047">
            <a:extLst>
              <a:ext uri="{FF2B5EF4-FFF2-40B4-BE49-F238E27FC236}">
                <a16:creationId xmlns:a16="http://schemas.microsoft.com/office/drawing/2014/main" id="{ED30437B-9E2D-661D-144B-08F5DA27A364}"/>
              </a:ext>
            </a:extLst>
          </p:cNvPr>
          <p:cNvSpPr txBox="1"/>
          <p:nvPr/>
        </p:nvSpPr>
        <p:spPr>
          <a:xfrm>
            <a:off x="1694971" y="4732173"/>
            <a:ext cx="78548"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a:t>
            </a:r>
          </a:p>
        </p:txBody>
      </p:sp>
      <p:sp>
        <p:nvSpPr>
          <p:cNvPr id="493" name="Shape37_20220226_154047">
            <a:extLst>
              <a:ext uri="{FF2B5EF4-FFF2-40B4-BE49-F238E27FC236}">
                <a16:creationId xmlns:a16="http://schemas.microsoft.com/office/drawing/2014/main" id="{6D84D973-5C9E-9411-EB19-7393752D1269}"/>
              </a:ext>
            </a:extLst>
          </p:cNvPr>
          <p:cNvSpPr txBox="1"/>
          <p:nvPr/>
        </p:nvSpPr>
        <p:spPr>
          <a:xfrm>
            <a:off x="2137469" y="4732173"/>
            <a:ext cx="78548"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8</a:t>
            </a:r>
          </a:p>
        </p:txBody>
      </p:sp>
      <p:sp>
        <p:nvSpPr>
          <p:cNvPr id="494" name="Shape37_20220226_154047">
            <a:extLst>
              <a:ext uri="{FF2B5EF4-FFF2-40B4-BE49-F238E27FC236}">
                <a16:creationId xmlns:a16="http://schemas.microsoft.com/office/drawing/2014/main" id="{1BC10124-FFCF-E79B-C279-1E3132DBD4FB}"/>
              </a:ext>
            </a:extLst>
          </p:cNvPr>
          <p:cNvSpPr txBox="1"/>
          <p:nvPr/>
        </p:nvSpPr>
        <p:spPr>
          <a:xfrm>
            <a:off x="2521481"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12</a:t>
            </a:r>
          </a:p>
        </p:txBody>
      </p:sp>
      <p:sp>
        <p:nvSpPr>
          <p:cNvPr id="495" name="Shape37_20220226_154047">
            <a:extLst>
              <a:ext uri="{FF2B5EF4-FFF2-40B4-BE49-F238E27FC236}">
                <a16:creationId xmlns:a16="http://schemas.microsoft.com/office/drawing/2014/main" id="{71AF58BA-1205-4E38-E84D-DCC5E77E65E4}"/>
              </a:ext>
            </a:extLst>
          </p:cNvPr>
          <p:cNvSpPr txBox="1"/>
          <p:nvPr/>
        </p:nvSpPr>
        <p:spPr>
          <a:xfrm>
            <a:off x="2955156"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16</a:t>
            </a:r>
          </a:p>
        </p:txBody>
      </p:sp>
      <p:sp>
        <p:nvSpPr>
          <p:cNvPr id="496" name="Shape37_20220226_154047">
            <a:extLst>
              <a:ext uri="{FF2B5EF4-FFF2-40B4-BE49-F238E27FC236}">
                <a16:creationId xmlns:a16="http://schemas.microsoft.com/office/drawing/2014/main" id="{9030B68B-C422-E6ED-B064-4D4C166287D9}"/>
              </a:ext>
            </a:extLst>
          </p:cNvPr>
          <p:cNvSpPr txBox="1"/>
          <p:nvPr/>
        </p:nvSpPr>
        <p:spPr>
          <a:xfrm>
            <a:off x="3387529"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497" name="Shape37_20220226_154047">
            <a:extLst>
              <a:ext uri="{FF2B5EF4-FFF2-40B4-BE49-F238E27FC236}">
                <a16:creationId xmlns:a16="http://schemas.microsoft.com/office/drawing/2014/main" id="{EB336224-B5EB-4F69-158D-D02E5AD8A4C9}"/>
              </a:ext>
            </a:extLst>
          </p:cNvPr>
          <p:cNvSpPr txBox="1"/>
          <p:nvPr/>
        </p:nvSpPr>
        <p:spPr>
          <a:xfrm>
            <a:off x="3825012"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24</a:t>
            </a:r>
          </a:p>
        </p:txBody>
      </p:sp>
      <p:sp>
        <p:nvSpPr>
          <p:cNvPr id="498" name="Shape37_20220226_154047">
            <a:extLst>
              <a:ext uri="{FF2B5EF4-FFF2-40B4-BE49-F238E27FC236}">
                <a16:creationId xmlns:a16="http://schemas.microsoft.com/office/drawing/2014/main" id="{EF41A954-5FA7-C466-30B0-248108336875}"/>
              </a:ext>
            </a:extLst>
          </p:cNvPr>
          <p:cNvSpPr txBox="1"/>
          <p:nvPr/>
        </p:nvSpPr>
        <p:spPr>
          <a:xfrm>
            <a:off x="4251615"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28</a:t>
            </a:r>
          </a:p>
        </p:txBody>
      </p:sp>
      <p:sp>
        <p:nvSpPr>
          <p:cNvPr id="499" name="Shape37_20220226_154047">
            <a:extLst>
              <a:ext uri="{FF2B5EF4-FFF2-40B4-BE49-F238E27FC236}">
                <a16:creationId xmlns:a16="http://schemas.microsoft.com/office/drawing/2014/main" id="{412A6E6E-A24C-45D2-1BE3-7B92F9380761}"/>
              </a:ext>
            </a:extLst>
          </p:cNvPr>
          <p:cNvSpPr txBox="1"/>
          <p:nvPr/>
        </p:nvSpPr>
        <p:spPr>
          <a:xfrm>
            <a:off x="4683408"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32</a:t>
            </a:r>
          </a:p>
        </p:txBody>
      </p:sp>
      <p:sp>
        <p:nvSpPr>
          <p:cNvPr id="500" name="Shape37_20220226_154047">
            <a:extLst>
              <a:ext uri="{FF2B5EF4-FFF2-40B4-BE49-F238E27FC236}">
                <a16:creationId xmlns:a16="http://schemas.microsoft.com/office/drawing/2014/main" id="{12CF8B26-8CEE-D1AA-1C92-7BABB0E53222}"/>
              </a:ext>
            </a:extLst>
          </p:cNvPr>
          <p:cNvSpPr txBox="1"/>
          <p:nvPr/>
        </p:nvSpPr>
        <p:spPr>
          <a:xfrm>
            <a:off x="5109499"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36</a:t>
            </a:r>
          </a:p>
        </p:txBody>
      </p:sp>
      <p:sp>
        <p:nvSpPr>
          <p:cNvPr id="501" name="Shape37_20220226_154047">
            <a:extLst>
              <a:ext uri="{FF2B5EF4-FFF2-40B4-BE49-F238E27FC236}">
                <a16:creationId xmlns:a16="http://schemas.microsoft.com/office/drawing/2014/main" id="{DF9EB756-5EA1-7DCA-8A1D-D09A0942F0F9}"/>
              </a:ext>
            </a:extLst>
          </p:cNvPr>
          <p:cNvSpPr txBox="1"/>
          <p:nvPr/>
        </p:nvSpPr>
        <p:spPr>
          <a:xfrm>
            <a:off x="5545004"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40</a:t>
            </a:r>
          </a:p>
        </p:txBody>
      </p:sp>
      <p:sp>
        <p:nvSpPr>
          <p:cNvPr id="502" name="Shape37_20220226_154047">
            <a:extLst>
              <a:ext uri="{FF2B5EF4-FFF2-40B4-BE49-F238E27FC236}">
                <a16:creationId xmlns:a16="http://schemas.microsoft.com/office/drawing/2014/main" id="{ED10C0A8-F9AF-FC7B-A483-69F91B98F5EC}"/>
              </a:ext>
            </a:extLst>
          </p:cNvPr>
          <p:cNvSpPr txBox="1"/>
          <p:nvPr/>
        </p:nvSpPr>
        <p:spPr>
          <a:xfrm>
            <a:off x="5968866"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44</a:t>
            </a:r>
          </a:p>
        </p:txBody>
      </p:sp>
      <p:sp>
        <p:nvSpPr>
          <p:cNvPr id="503" name="Shape37_20220226_154047">
            <a:extLst>
              <a:ext uri="{FF2B5EF4-FFF2-40B4-BE49-F238E27FC236}">
                <a16:creationId xmlns:a16="http://schemas.microsoft.com/office/drawing/2014/main" id="{2E534FC9-4078-09BB-014C-00630ECBC7E9}"/>
              </a:ext>
            </a:extLst>
          </p:cNvPr>
          <p:cNvSpPr txBox="1"/>
          <p:nvPr/>
        </p:nvSpPr>
        <p:spPr>
          <a:xfrm>
            <a:off x="6413357"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48</a:t>
            </a:r>
          </a:p>
        </p:txBody>
      </p:sp>
      <p:sp>
        <p:nvSpPr>
          <p:cNvPr id="504" name="Shape37_20220226_154047">
            <a:extLst>
              <a:ext uri="{FF2B5EF4-FFF2-40B4-BE49-F238E27FC236}">
                <a16:creationId xmlns:a16="http://schemas.microsoft.com/office/drawing/2014/main" id="{61330CF1-7BA6-A48D-AFFD-2B3A227C0CB6}"/>
              </a:ext>
            </a:extLst>
          </p:cNvPr>
          <p:cNvSpPr txBox="1"/>
          <p:nvPr/>
        </p:nvSpPr>
        <p:spPr>
          <a:xfrm>
            <a:off x="6835971"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52</a:t>
            </a:r>
          </a:p>
        </p:txBody>
      </p:sp>
      <p:sp>
        <p:nvSpPr>
          <p:cNvPr id="505" name="Shape37_20220226_154047">
            <a:extLst>
              <a:ext uri="{FF2B5EF4-FFF2-40B4-BE49-F238E27FC236}">
                <a16:creationId xmlns:a16="http://schemas.microsoft.com/office/drawing/2014/main" id="{AF33BA78-7244-02BE-4E7C-B612B48AE647}"/>
              </a:ext>
            </a:extLst>
          </p:cNvPr>
          <p:cNvSpPr txBox="1"/>
          <p:nvPr/>
        </p:nvSpPr>
        <p:spPr>
          <a:xfrm>
            <a:off x="7263648"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56</a:t>
            </a:r>
          </a:p>
        </p:txBody>
      </p:sp>
      <p:sp>
        <p:nvSpPr>
          <p:cNvPr id="506" name="Shape37_20220226_154047">
            <a:extLst>
              <a:ext uri="{FF2B5EF4-FFF2-40B4-BE49-F238E27FC236}">
                <a16:creationId xmlns:a16="http://schemas.microsoft.com/office/drawing/2014/main" id="{36058BE4-2B21-1745-74D1-84862F6A63CD}"/>
              </a:ext>
            </a:extLst>
          </p:cNvPr>
          <p:cNvSpPr txBox="1"/>
          <p:nvPr/>
        </p:nvSpPr>
        <p:spPr>
          <a:xfrm>
            <a:off x="7705373"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60</a:t>
            </a:r>
          </a:p>
        </p:txBody>
      </p:sp>
      <p:sp>
        <p:nvSpPr>
          <p:cNvPr id="507" name="Shape37_20220226_154047">
            <a:extLst>
              <a:ext uri="{FF2B5EF4-FFF2-40B4-BE49-F238E27FC236}">
                <a16:creationId xmlns:a16="http://schemas.microsoft.com/office/drawing/2014/main" id="{135434ED-DEC5-EA55-ECCE-E507C4576DA5}"/>
              </a:ext>
            </a:extLst>
          </p:cNvPr>
          <p:cNvSpPr txBox="1"/>
          <p:nvPr/>
        </p:nvSpPr>
        <p:spPr>
          <a:xfrm>
            <a:off x="8130245"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64</a:t>
            </a:r>
          </a:p>
        </p:txBody>
      </p:sp>
      <p:sp>
        <p:nvSpPr>
          <p:cNvPr id="508" name="Shape37_20220226_154047">
            <a:extLst>
              <a:ext uri="{FF2B5EF4-FFF2-40B4-BE49-F238E27FC236}">
                <a16:creationId xmlns:a16="http://schemas.microsoft.com/office/drawing/2014/main" id="{22ED4A70-4372-ABC2-C5E3-7AB7EC992CCE}"/>
              </a:ext>
            </a:extLst>
          </p:cNvPr>
          <p:cNvSpPr txBox="1"/>
          <p:nvPr/>
        </p:nvSpPr>
        <p:spPr>
          <a:xfrm>
            <a:off x="8563631"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68</a:t>
            </a:r>
          </a:p>
        </p:txBody>
      </p:sp>
      <p:sp>
        <p:nvSpPr>
          <p:cNvPr id="509" name="Shape37_20220226_154047">
            <a:extLst>
              <a:ext uri="{FF2B5EF4-FFF2-40B4-BE49-F238E27FC236}">
                <a16:creationId xmlns:a16="http://schemas.microsoft.com/office/drawing/2014/main" id="{E3E10879-DF93-7177-636D-5FBE82AD2EFB}"/>
              </a:ext>
            </a:extLst>
          </p:cNvPr>
          <p:cNvSpPr txBox="1"/>
          <p:nvPr/>
        </p:nvSpPr>
        <p:spPr>
          <a:xfrm>
            <a:off x="8997715" y="4732173"/>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72</a:t>
            </a:r>
          </a:p>
        </p:txBody>
      </p:sp>
      <p:sp>
        <p:nvSpPr>
          <p:cNvPr id="510" name="Shape37_20220226_154047">
            <a:extLst>
              <a:ext uri="{FF2B5EF4-FFF2-40B4-BE49-F238E27FC236}">
                <a16:creationId xmlns:a16="http://schemas.microsoft.com/office/drawing/2014/main" id="{72BD82FD-427D-9287-89AA-3316B63BFBA5}"/>
              </a:ext>
            </a:extLst>
          </p:cNvPr>
          <p:cNvSpPr txBox="1"/>
          <p:nvPr/>
        </p:nvSpPr>
        <p:spPr>
          <a:xfrm>
            <a:off x="64736" y="5084032"/>
            <a:ext cx="1013025" cy="369332"/>
          </a:xfrm>
          <a:prstGeom prst="rect">
            <a:avLst/>
          </a:prstGeom>
          <a:noFill/>
        </p:spPr>
        <p:txBody>
          <a:bodyPr wrap="square" lIns="0" tIns="0" rIns="0" bIns="0" rtlCol="0" anchor="ctr">
            <a:spAutoFit/>
          </a:bodyPr>
          <a:lstStyle/>
          <a:p>
            <a:pPr marL="0" marR="0" lvl="0" indent="0" algn="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Number of </a:t>
            </a:r>
            <a:b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b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patients</a:t>
            </a:r>
          </a:p>
        </p:txBody>
      </p:sp>
      <p:sp>
        <p:nvSpPr>
          <p:cNvPr id="511" name="Shape37_20220226_154047">
            <a:extLst>
              <a:ext uri="{FF2B5EF4-FFF2-40B4-BE49-F238E27FC236}">
                <a16:creationId xmlns:a16="http://schemas.microsoft.com/office/drawing/2014/main" id="{1C3E7CD7-F574-B165-AA8C-EB3D96D57E74}"/>
              </a:ext>
            </a:extLst>
          </p:cNvPr>
          <p:cNvSpPr txBox="1"/>
          <p:nvPr/>
        </p:nvSpPr>
        <p:spPr>
          <a:xfrm>
            <a:off x="1280988"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512" name="Shape37_20220226_154047">
            <a:extLst>
              <a:ext uri="{FF2B5EF4-FFF2-40B4-BE49-F238E27FC236}">
                <a16:creationId xmlns:a16="http://schemas.microsoft.com/office/drawing/2014/main" id="{8D41CF6B-4267-0A5B-1841-B1487E8ABA66}"/>
              </a:ext>
            </a:extLst>
          </p:cNvPr>
          <p:cNvSpPr txBox="1"/>
          <p:nvPr/>
        </p:nvSpPr>
        <p:spPr>
          <a:xfrm>
            <a:off x="1662024"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13</a:t>
            </a:r>
          </a:p>
        </p:txBody>
      </p:sp>
      <p:sp>
        <p:nvSpPr>
          <p:cNvPr id="513" name="Shape37_20220226_154047">
            <a:extLst>
              <a:ext uri="{FF2B5EF4-FFF2-40B4-BE49-F238E27FC236}">
                <a16:creationId xmlns:a16="http://schemas.microsoft.com/office/drawing/2014/main" id="{1909082A-C342-1240-868A-2A65046BA14E}"/>
              </a:ext>
            </a:extLst>
          </p:cNvPr>
          <p:cNvSpPr txBox="1"/>
          <p:nvPr/>
        </p:nvSpPr>
        <p:spPr>
          <a:xfrm>
            <a:off x="2081471"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514" name="Shape37_20220226_154047">
            <a:extLst>
              <a:ext uri="{FF2B5EF4-FFF2-40B4-BE49-F238E27FC236}">
                <a16:creationId xmlns:a16="http://schemas.microsoft.com/office/drawing/2014/main" id="{D7E3FA1C-9745-B87A-1EBD-0CF840B844DB}"/>
              </a:ext>
            </a:extLst>
          </p:cNvPr>
          <p:cNvSpPr txBox="1"/>
          <p:nvPr/>
        </p:nvSpPr>
        <p:spPr>
          <a:xfrm>
            <a:off x="2519766"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p>
        </p:txBody>
      </p:sp>
      <p:sp>
        <p:nvSpPr>
          <p:cNvPr id="516" name="Shape37_20220226_154047">
            <a:extLst>
              <a:ext uri="{FF2B5EF4-FFF2-40B4-BE49-F238E27FC236}">
                <a16:creationId xmlns:a16="http://schemas.microsoft.com/office/drawing/2014/main" id="{F7B5AE57-C5B2-E563-88C1-F5901937E468}"/>
              </a:ext>
            </a:extLst>
          </p:cNvPr>
          <p:cNvSpPr txBox="1"/>
          <p:nvPr/>
        </p:nvSpPr>
        <p:spPr>
          <a:xfrm>
            <a:off x="2953838"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19</a:t>
            </a:r>
          </a:p>
        </p:txBody>
      </p:sp>
      <p:sp>
        <p:nvSpPr>
          <p:cNvPr id="517" name="Shape37_20220226_154047">
            <a:extLst>
              <a:ext uri="{FF2B5EF4-FFF2-40B4-BE49-F238E27FC236}">
                <a16:creationId xmlns:a16="http://schemas.microsoft.com/office/drawing/2014/main" id="{008727D7-A0FC-09CC-08D7-8FB55C2FFEBB}"/>
              </a:ext>
            </a:extLst>
          </p:cNvPr>
          <p:cNvSpPr txBox="1"/>
          <p:nvPr/>
        </p:nvSpPr>
        <p:spPr>
          <a:xfrm>
            <a:off x="3391988"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13</a:t>
            </a:r>
          </a:p>
        </p:txBody>
      </p:sp>
      <p:sp>
        <p:nvSpPr>
          <p:cNvPr id="518" name="Shape37_20220226_154047">
            <a:extLst>
              <a:ext uri="{FF2B5EF4-FFF2-40B4-BE49-F238E27FC236}">
                <a16:creationId xmlns:a16="http://schemas.microsoft.com/office/drawing/2014/main" id="{40753ACA-EACF-A2AC-7E06-85124A812288}"/>
              </a:ext>
            </a:extLst>
          </p:cNvPr>
          <p:cNvSpPr txBox="1"/>
          <p:nvPr/>
        </p:nvSpPr>
        <p:spPr>
          <a:xfrm>
            <a:off x="3808181"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20</a:t>
            </a:r>
          </a:p>
        </p:txBody>
      </p:sp>
      <p:sp>
        <p:nvSpPr>
          <p:cNvPr id="519" name="Shape37_20220226_154047">
            <a:extLst>
              <a:ext uri="{FF2B5EF4-FFF2-40B4-BE49-F238E27FC236}">
                <a16:creationId xmlns:a16="http://schemas.microsoft.com/office/drawing/2014/main" id="{747E3C63-6795-F391-4FFF-AA3F995AE7C7}"/>
              </a:ext>
            </a:extLst>
          </p:cNvPr>
          <p:cNvSpPr txBox="1"/>
          <p:nvPr/>
        </p:nvSpPr>
        <p:spPr>
          <a:xfrm>
            <a:off x="4280676" y="5268698"/>
            <a:ext cx="78548"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9</a:t>
            </a:r>
          </a:p>
        </p:txBody>
      </p:sp>
      <p:sp>
        <p:nvSpPr>
          <p:cNvPr id="520" name="Shape37_20220226_154047">
            <a:extLst>
              <a:ext uri="{FF2B5EF4-FFF2-40B4-BE49-F238E27FC236}">
                <a16:creationId xmlns:a16="http://schemas.microsoft.com/office/drawing/2014/main" id="{DA79FC12-5C75-F6FA-7710-F3EEAC5FBE95}"/>
              </a:ext>
            </a:extLst>
          </p:cNvPr>
          <p:cNvSpPr txBox="1"/>
          <p:nvPr/>
        </p:nvSpPr>
        <p:spPr>
          <a:xfrm>
            <a:off x="4685883"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15</a:t>
            </a:r>
          </a:p>
        </p:txBody>
      </p:sp>
      <p:sp>
        <p:nvSpPr>
          <p:cNvPr id="521" name="Shape37_20220226_154047">
            <a:extLst>
              <a:ext uri="{FF2B5EF4-FFF2-40B4-BE49-F238E27FC236}">
                <a16:creationId xmlns:a16="http://schemas.microsoft.com/office/drawing/2014/main" id="{BCD4FE46-FC67-192A-1369-D9989802D582}"/>
              </a:ext>
            </a:extLst>
          </p:cNvPr>
          <p:cNvSpPr txBox="1"/>
          <p:nvPr/>
        </p:nvSpPr>
        <p:spPr>
          <a:xfrm>
            <a:off x="5150676" y="5268698"/>
            <a:ext cx="78548"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9</a:t>
            </a:r>
          </a:p>
        </p:txBody>
      </p:sp>
      <p:sp>
        <p:nvSpPr>
          <p:cNvPr id="522" name="Shape37_20220226_154047">
            <a:extLst>
              <a:ext uri="{FF2B5EF4-FFF2-40B4-BE49-F238E27FC236}">
                <a16:creationId xmlns:a16="http://schemas.microsoft.com/office/drawing/2014/main" id="{F52C9E19-9F4D-564F-AD76-4F2F239F1D7E}"/>
              </a:ext>
            </a:extLst>
          </p:cNvPr>
          <p:cNvSpPr txBox="1"/>
          <p:nvPr/>
        </p:nvSpPr>
        <p:spPr>
          <a:xfrm>
            <a:off x="5540174"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16</a:t>
            </a:r>
          </a:p>
        </p:txBody>
      </p:sp>
      <p:sp>
        <p:nvSpPr>
          <p:cNvPr id="523" name="Shape37_20220226_154047">
            <a:extLst>
              <a:ext uri="{FF2B5EF4-FFF2-40B4-BE49-F238E27FC236}">
                <a16:creationId xmlns:a16="http://schemas.microsoft.com/office/drawing/2014/main" id="{1C2E82E5-537A-C1A8-972F-AB7F3BFEEC76}"/>
              </a:ext>
            </a:extLst>
          </p:cNvPr>
          <p:cNvSpPr txBox="1"/>
          <p:nvPr/>
        </p:nvSpPr>
        <p:spPr>
          <a:xfrm>
            <a:off x="6005291" y="5268698"/>
            <a:ext cx="78548"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9</a:t>
            </a:r>
          </a:p>
        </p:txBody>
      </p:sp>
      <p:sp>
        <p:nvSpPr>
          <p:cNvPr id="524" name="Shape37_20220226_154047">
            <a:extLst>
              <a:ext uri="{FF2B5EF4-FFF2-40B4-BE49-F238E27FC236}">
                <a16:creationId xmlns:a16="http://schemas.microsoft.com/office/drawing/2014/main" id="{432D0FDE-2754-E285-2440-3000FE0335E5}"/>
              </a:ext>
            </a:extLst>
          </p:cNvPr>
          <p:cNvSpPr txBox="1"/>
          <p:nvPr/>
        </p:nvSpPr>
        <p:spPr>
          <a:xfrm>
            <a:off x="6402639"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16</a:t>
            </a:r>
          </a:p>
        </p:txBody>
      </p:sp>
      <p:sp>
        <p:nvSpPr>
          <p:cNvPr id="525" name="Shape37_20220226_154047">
            <a:extLst>
              <a:ext uri="{FF2B5EF4-FFF2-40B4-BE49-F238E27FC236}">
                <a16:creationId xmlns:a16="http://schemas.microsoft.com/office/drawing/2014/main" id="{5DECE935-5086-6BCC-5E3B-9899358ADCFB}"/>
              </a:ext>
            </a:extLst>
          </p:cNvPr>
          <p:cNvSpPr txBox="1"/>
          <p:nvPr/>
        </p:nvSpPr>
        <p:spPr>
          <a:xfrm>
            <a:off x="6825063"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p>
        </p:txBody>
      </p:sp>
      <p:sp>
        <p:nvSpPr>
          <p:cNvPr id="526" name="Shape37_20220226_154047">
            <a:extLst>
              <a:ext uri="{FF2B5EF4-FFF2-40B4-BE49-F238E27FC236}">
                <a16:creationId xmlns:a16="http://schemas.microsoft.com/office/drawing/2014/main" id="{FDECE64F-06C3-6F73-40CE-74395A993297}"/>
              </a:ext>
            </a:extLst>
          </p:cNvPr>
          <p:cNvSpPr txBox="1"/>
          <p:nvPr/>
        </p:nvSpPr>
        <p:spPr>
          <a:xfrm>
            <a:off x="7260831"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p>
        </p:txBody>
      </p:sp>
      <p:sp>
        <p:nvSpPr>
          <p:cNvPr id="527" name="Shape37_20220226_154047">
            <a:extLst>
              <a:ext uri="{FF2B5EF4-FFF2-40B4-BE49-F238E27FC236}">
                <a16:creationId xmlns:a16="http://schemas.microsoft.com/office/drawing/2014/main" id="{EAC67033-A425-420B-957D-DCA1FC8518EF}"/>
              </a:ext>
            </a:extLst>
          </p:cNvPr>
          <p:cNvSpPr txBox="1"/>
          <p:nvPr/>
        </p:nvSpPr>
        <p:spPr>
          <a:xfrm>
            <a:off x="7691837"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p>
        </p:txBody>
      </p:sp>
      <p:sp>
        <p:nvSpPr>
          <p:cNvPr id="528" name="Shape37_20220226_154047">
            <a:extLst>
              <a:ext uri="{FF2B5EF4-FFF2-40B4-BE49-F238E27FC236}">
                <a16:creationId xmlns:a16="http://schemas.microsoft.com/office/drawing/2014/main" id="{EFB47E72-F2E8-8E0D-0897-374EE1BA0401}"/>
              </a:ext>
            </a:extLst>
          </p:cNvPr>
          <p:cNvSpPr txBox="1"/>
          <p:nvPr/>
        </p:nvSpPr>
        <p:spPr>
          <a:xfrm>
            <a:off x="8122843"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13</a:t>
            </a:r>
          </a:p>
        </p:txBody>
      </p:sp>
      <p:sp>
        <p:nvSpPr>
          <p:cNvPr id="529" name="Shape37_20220226_154047">
            <a:extLst>
              <a:ext uri="{FF2B5EF4-FFF2-40B4-BE49-F238E27FC236}">
                <a16:creationId xmlns:a16="http://schemas.microsoft.com/office/drawing/2014/main" id="{E64E97B7-9851-6CCA-1114-337A1F5FE164}"/>
              </a:ext>
            </a:extLst>
          </p:cNvPr>
          <p:cNvSpPr txBox="1"/>
          <p:nvPr/>
        </p:nvSpPr>
        <p:spPr>
          <a:xfrm>
            <a:off x="8558612"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13</a:t>
            </a:r>
          </a:p>
        </p:txBody>
      </p:sp>
      <p:sp>
        <p:nvSpPr>
          <p:cNvPr id="530" name="Shape37_20220226_154047">
            <a:extLst>
              <a:ext uri="{FF2B5EF4-FFF2-40B4-BE49-F238E27FC236}">
                <a16:creationId xmlns:a16="http://schemas.microsoft.com/office/drawing/2014/main" id="{790FAE0D-F439-84A7-062E-729655B9BBB6}"/>
              </a:ext>
            </a:extLst>
          </p:cNvPr>
          <p:cNvSpPr txBox="1"/>
          <p:nvPr/>
        </p:nvSpPr>
        <p:spPr>
          <a:xfrm>
            <a:off x="8988620" y="5268698"/>
            <a:ext cx="157094" cy="184666"/>
          </a:xfrm>
          <a:prstGeom prst="rect">
            <a:avLst/>
          </a:prstGeom>
          <a:noFill/>
        </p:spPr>
        <p:txBody>
          <a:bodyPr wrap="none" lIns="0" tIns="0" rIns="0" bIns="0" rtlCol="0" anchor="ctr">
            <a:spAutoFit/>
          </a:bodyPr>
          <a:lstStyle/>
          <a:p>
            <a:pPr marL="0" marR="0" lvl="0" indent="0" algn="ctr"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8DC63F"/>
                </a:solidFill>
                <a:effectLst/>
                <a:uLnTx/>
                <a:uFillTx/>
                <a:latin typeface="Calibri Light" panose="020F0302020204030204" pitchFamily="34" charset="0"/>
                <a:ea typeface="Calibri Light" panose="020F0302020204030204" pitchFamily="34" charset="0"/>
                <a:cs typeface="Calibri Light" panose="020F0302020204030204" pitchFamily="34" charset="0"/>
              </a:rPr>
              <a:t>14</a:t>
            </a:r>
          </a:p>
        </p:txBody>
      </p:sp>
      <p:sp>
        <p:nvSpPr>
          <p:cNvPr id="531" name="Shape37_20220226_154047">
            <a:extLst>
              <a:ext uri="{FF2B5EF4-FFF2-40B4-BE49-F238E27FC236}">
                <a16:creationId xmlns:a16="http://schemas.microsoft.com/office/drawing/2014/main" id="{9FCB168E-BEF2-0B45-17B8-F8EAE11C478B}"/>
              </a:ext>
            </a:extLst>
          </p:cNvPr>
          <p:cNvSpPr txBox="1"/>
          <p:nvPr/>
        </p:nvSpPr>
        <p:spPr>
          <a:xfrm>
            <a:off x="4457252" y="1957171"/>
            <a:ext cx="2448333" cy="184666"/>
          </a:xfrm>
          <a:prstGeom prst="rect">
            <a:avLst/>
          </a:prstGeom>
          <a:noFill/>
        </p:spPr>
        <p:txBody>
          <a:bodyPr wrap="square" lIns="0" tIns="0" rIns="0" bIns="0" rtlCol="0" anchor="ctr">
            <a:spAutoFit/>
          </a:bodyPr>
          <a:lstStyle/>
          <a:p>
            <a:pPr marL="0" marR="0" lvl="0" indent="0" algn="l" defTabSz="342892"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err="1">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Evinacumab</a:t>
            </a:r>
            <a:r>
              <a:rPr kumimoji="0" lang="en-US" sz="1200" b="0" i="0" u="none" strike="noStrike" kern="1200" cap="none" spc="0" normalizeH="0" baseline="0" noProof="0" dirty="0">
                <a:ln>
                  <a:noFill/>
                </a:ln>
                <a:solidFill>
                  <a:srgbClr val="000000"/>
                </a:solidFill>
                <a:effectLst/>
                <a:uLnTx/>
                <a:uFillTx/>
                <a:latin typeface="Calibri Light" panose="020F0302020204030204" pitchFamily="34" charset="0"/>
                <a:ea typeface="Calibri Light" panose="020F0302020204030204" pitchFamily="34" charset="0"/>
                <a:cs typeface="Calibri Light" panose="020F0302020204030204" pitchFamily="34" charset="0"/>
              </a:rPr>
              <a:t> 15 mg/kg IV Q4W</a:t>
            </a:r>
          </a:p>
        </p:txBody>
      </p:sp>
      <p:sp>
        <p:nvSpPr>
          <p:cNvPr id="532" name="Freeform: Shape 531">
            <a:extLst>
              <a:ext uri="{FF2B5EF4-FFF2-40B4-BE49-F238E27FC236}">
                <a16:creationId xmlns:a16="http://schemas.microsoft.com/office/drawing/2014/main" id="{A5B5BF21-2F99-6405-E95E-F21F1BD33ADD}"/>
              </a:ext>
            </a:extLst>
          </p:cNvPr>
          <p:cNvSpPr/>
          <p:nvPr/>
        </p:nvSpPr>
        <p:spPr>
          <a:xfrm>
            <a:off x="1362236" y="2159000"/>
            <a:ext cx="7702550" cy="2222500"/>
          </a:xfrm>
          <a:custGeom>
            <a:avLst/>
            <a:gdLst>
              <a:gd name="connsiteX0" fmla="*/ 0 w 7702550"/>
              <a:gd name="connsiteY0" fmla="*/ 0 h 2222500"/>
              <a:gd name="connsiteX1" fmla="*/ 387350 w 7702550"/>
              <a:gd name="connsiteY1" fmla="*/ 1593850 h 2222500"/>
              <a:gd name="connsiteX2" fmla="*/ 819150 w 7702550"/>
              <a:gd name="connsiteY2" fmla="*/ 2089150 h 2222500"/>
              <a:gd name="connsiteX3" fmla="*/ 1244600 w 7702550"/>
              <a:gd name="connsiteY3" fmla="*/ 2120900 h 2222500"/>
              <a:gd name="connsiteX4" fmla="*/ 1682750 w 7702550"/>
              <a:gd name="connsiteY4" fmla="*/ 1949450 h 2222500"/>
              <a:gd name="connsiteX5" fmla="*/ 2114550 w 7702550"/>
              <a:gd name="connsiteY5" fmla="*/ 2222500 h 2222500"/>
              <a:gd name="connsiteX6" fmla="*/ 2540000 w 7702550"/>
              <a:gd name="connsiteY6" fmla="*/ 1873250 h 2222500"/>
              <a:gd name="connsiteX7" fmla="*/ 2978150 w 7702550"/>
              <a:gd name="connsiteY7" fmla="*/ 1739900 h 2222500"/>
              <a:gd name="connsiteX8" fmla="*/ 3403600 w 7702550"/>
              <a:gd name="connsiteY8" fmla="*/ 2133600 h 2222500"/>
              <a:gd name="connsiteX9" fmla="*/ 3829050 w 7702550"/>
              <a:gd name="connsiteY9" fmla="*/ 1320800 h 2222500"/>
              <a:gd name="connsiteX10" fmla="*/ 4254500 w 7702550"/>
              <a:gd name="connsiteY10" fmla="*/ 2006600 h 2222500"/>
              <a:gd name="connsiteX11" fmla="*/ 4692650 w 7702550"/>
              <a:gd name="connsiteY11" fmla="*/ 927100 h 2222500"/>
              <a:gd name="connsiteX12" fmla="*/ 5118100 w 7702550"/>
              <a:gd name="connsiteY12" fmla="*/ 1854200 h 2222500"/>
              <a:gd name="connsiteX13" fmla="*/ 5556250 w 7702550"/>
              <a:gd name="connsiteY13" fmla="*/ 1784350 h 2222500"/>
              <a:gd name="connsiteX14" fmla="*/ 5988050 w 7702550"/>
              <a:gd name="connsiteY14" fmla="*/ 1727200 h 2222500"/>
              <a:gd name="connsiteX15" fmla="*/ 6413500 w 7702550"/>
              <a:gd name="connsiteY15" fmla="*/ 1828800 h 2222500"/>
              <a:gd name="connsiteX16" fmla="*/ 6845300 w 7702550"/>
              <a:gd name="connsiteY16" fmla="*/ 1644650 h 2222500"/>
              <a:gd name="connsiteX17" fmla="*/ 7277100 w 7702550"/>
              <a:gd name="connsiteY17" fmla="*/ 1581150 h 2222500"/>
              <a:gd name="connsiteX18" fmla="*/ 7702550 w 7702550"/>
              <a:gd name="connsiteY18" fmla="*/ 1695450 h 2222500"/>
              <a:gd name="connsiteX19" fmla="*/ 7702550 w 7702550"/>
              <a:gd name="connsiteY19" fmla="*/ 1695450 h 222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702550" h="2222500">
                <a:moveTo>
                  <a:pt x="0" y="0"/>
                </a:moveTo>
                <a:lnTo>
                  <a:pt x="387350" y="1593850"/>
                </a:lnTo>
                <a:lnTo>
                  <a:pt x="819150" y="2089150"/>
                </a:lnTo>
                <a:lnTo>
                  <a:pt x="1244600" y="2120900"/>
                </a:lnTo>
                <a:lnTo>
                  <a:pt x="1682750" y="1949450"/>
                </a:lnTo>
                <a:lnTo>
                  <a:pt x="2114550" y="2222500"/>
                </a:lnTo>
                <a:lnTo>
                  <a:pt x="2540000" y="1873250"/>
                </a:lnTo>
                <a:lnTo>
                  <a:pt x="2978150" y="1739900"/>
                </a:lnTo>
                <a:lnTo>
                  <a:pt x="3403600" y="2133600"/>
                </a:lnTo>
                <a:lnTo>
                  <a:pt x="3829050" y="1320800"/>
                </a:lnTo>
                <a:lnTo>
                  <a:pt x="4254500" y="2006600"/>
                </a:lnTo>
                <a:lnTo>
                  <a:pt x="4692650" y="927100"/>
                </a:lnTo>
                <a:lnTo>
                  <a:pt x="5118100" y="1854200"/>
                </a:lnTo>
                <a:lnTo>
                  <a:pt x="5556250" y="1784350"/>
                </a:lnTo>
                <a:lnTo>
                  <a:pt x="5988050" y="1727200"/>
                </a:lnTo>
                <a:lnTo>
                  <a:pt x="6413500" y="1828800"/>
                </a:lnTo>
                <a:lnTo>
                  <a:pt x="6845300" y="1644650"/>
                </a:lnTo>
                <a:lnTo>
                  <a:pt x="7277100" y="1581150"/>
                </a:lnTo>
                <a:lnTo>
                  <a:pt x="7702550" y="1695450"/>
                </a:lnTo>
                <a:lnTo>
                  <a:pt x="7702550" y="1695450"/>
                </a:lnTo>
              </a:path>
            </a:pathLst>
          </a:custGeom>
          <a:no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33" name="Oval 532">
            <a:extLst>
              <a:ext uri="{FF2B5EF4-FFF2-40B4-BE49-F238E27FC236}">
                <a16:creationId xmlns:a16="http://schemas.microsoft.com/office/drawing/2014/main" id="{0DFF3AAF-6306-9660-5720-5FB40C9446CA}"/>
              </a:ext>
            </a:extLst>
          </p:cNvPr>
          <p:cNvSpPr/>
          <p:nvPr/>
        </p:nvSpPr>
        <p:spPr>
          <a:xfrm>
            <a:off x="1693840" y="3694640"/>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34" name="Oval 533">
            <a:extLst>
              <a:ext uri="{FF2B5EF4-FFF2-40B4-BE49-F238E27FC236}">
                <a16:creationId xmlns:a16="http://schemas.microsoft.com/office/drawing/2014/main" id="{64013DFF-3F46-9593-6923-D1F2F387C11D}"/>
              </a:ext>
            </a:extLst>
          </p:cNvPr>
          <p:cNvSpPr/>
          <p:nvPr/>
        </p:nvSpPr>
        <p:spPr>
          <a:xfrm>
            <a:off x="2135165" y="4189588"/>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35" name="Oval 534">
            <a:extLst>
              <a:ext uri="{FF2B5EF4-FFF2-40B4-BE49-F238E27FC236}">
                <a16:creationId xmlns:a16="http://schemas.microsoft.com/office/drawing/2014/main" id="{23482CC0-968B-BDB5-6AD0-A0D31C7AA4C5}"/>
              </a:ext>
            </a:extLst>
          </p:cNvPr>
          <p:cNvSpPr/>
          <p:nvPr/>
        </p:nvSpPr>
        <p:spPr>
          <a:xfrm>
            <a:off x="2552204" y="4221338"/>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36" name="Oval 535">
            <a:extLst>
              <a:ext uri="{FF2B5EF4-FFF2-40B4-BE49-F238E27FC236}">
                <a16:creationId xmlns:a16="http://schemas.microsoft.com/office/drawing/2014/main" id="{76153FA2-68E3-1042-FF62-68AA75E4EDFB}"/>
              </a:ext>
            </a:extLst>
          </p:cNvPr>
          <p:cNvSpPr/>
          <p:nvPr/>
        </p:nvSpPr>
        <p:spPr>
          <a:xfrm>
            <a:off x="2987179" y="4053036"/>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37" name="Oval 536">
            <a:extLst>
              <a:ext uri="{FF2B5EF4-FFF2-40B4-BE49-F238E27FC236}">
                <a16:creationId xmlns:a16="http://schemas.microsoft.com/office/drawing/2014/main" id="{6AFE32C4-4FFD-E0B1-1C7D-90C51866DDB2}"/>
              </a:ext>
            </a:extLst>
          </p:cNvPr>
          <p:cNvSpPr/>
          <p:nvPr/>
        </p:nvSpPr>
        <p:spPr>
          <a:xfrm>
            <a:off x="3418979" y="4312101"/>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38" name="Oval 537">
            <a:extLst>
              <a:ext uri="{FF2B5EF4-FFF2-40B4-BE49-F238E27FC236}">
                <a16:creationId xmlns:a16="http://schemas.microsoft.com/office/drawing/2014/main" id="{2D9CA201-8798-C0DD-F6D1-94C04C80B0A0}"/>
              </a:ext>
            </a:extLst>
          </p:cNvPr>
          <p:cNvSpPr/>
          <p:nvPr/>
        </p:nvSpPr>
        <p:spPr>
          <a:xfrm>
            <a:off x="3847327" y="3976166"/>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39" name="Oval 538">
            <a:extLst>
              <a:ext uri="{FF2B5EF4-FFF2-40B4-BE49-F238E27FC236}">
                <a16:creationId xmlns:a16="http://schemas.microsoft.com/office/drawing/2014/main" id="{8D7D5EE8-4D6E-5566-DA34-58F660780576}"/>
              </a:ext>
            </a:extLst>
          </p:cNvPr>
          <p:cNvSpPr/>
          <p:nvPr/>
        </p:nvSpPr>
        <p:spPr>
          <a:xfrm>
            <a:off x="4278413" y="3853187"/>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0" name="Oval 539">
            <a:extLst>
              <a:ext uri="{FF2B5EF4-FFF2-40B4-BE49-F238E27FC236}">
                <a16:creationId xmlns:a16="http://schemas.microsoft.com/office/drawing/2014/main" id="{E959499F-3D59-4742-E582-1E01C24FE5D1}"/>
              </a:ext>
            </a:extLst>
          </p:cNvPr>
          <p:cNvSpPr/>
          <p:nvPr/>
        </p:nvSpPr>
        <p:spPr>
          <a:xfrm>
            <a:off x="4713069" y="4226635"/>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1" name="Oval 540">
            <a:extLst>
              <a:ext uri="{FF2B5EF4-FFF2-40B4-BE49-F238E27FC236}">
                <a16:creationId xmlns:a16="http://schemas.microsoft.com/office/drawing/2014/main" id="{550DD1DC-9D1E-485A-6F56-B4E7A5FF7E6B}"/>
              </a:ext>
            </a:extLst>
          </p:cNvPr>
          <p:cNvSpPr/>
          <p:nvPr/>
        </p:nvSpPr>
        <p:spPr>
          <a:xfrm>
            <a:off x="5133065" y="3432175"/>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2" name="Oval 541">
            <a:extLst>
              <a:ext uri="{FF2B5EF4-FFF2-40B4-BE49-F238E27FC236}">
                <a16:creationId xmlns:a16="http://schemas.microsoft.com/office/drawing/2014/main" id="{6B350C89-D0FC-78B6-8683-04131755F52A}"/>
              </a:ext>
            </a:extLst>
          </p:cNvPr>
          <p:cNvSpPr/>
          <p:nvPr/>
        </p:nvSpPr>
        <p:spPr>
          <a:xfrm>
            <a:off x="5560371" y="4099861"/>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3" name="Oval 542">
            <a:extLst>
              <a:ext uri="{FF2B5EF4-FFF2-40B4-BE49-F238E27FC236}">
                <a16:creationId xmlns:a16="http://schemas.microsoft.com/office/drawing/2014/main" id="{8A8EE449-4FE8-AD7B-59E4-6A830476EA63}"/>
              </a:ext>
            </a:extLst>
          </p:cNvPr>
          <p:cNvSpPr/>
          <p:nvPr/>
        </p:nvSpPr>
        <p:spPr>
          <a:xfrm>
            <a:off x="5998991" y="3042552"/>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4" name="Oval 543">
            <a:extLst>
              <a:ext uri="{FF2B5EF4-FFF2-40B4-BE49-F238E27FC236}">
                <a16:creationId xmlns:a16="http://schemas.microsoft.com/office/drawing/2014/main" id="{2D649A0A-22D1-1F10-F466-E617E8E79747}"/>
              </a:ext>
            </a:extLst>
          </p:cNvPr>
          <p:cNvSpPr/>
          <p:nvPr/>
        </p:nvSpPr>
        <p:spPr>
          <a:xfrm>
            <a:off x="6433966" y="3957734"/>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5" name="Oval 544">
            <a:extLst>
              <a:ext uri="{FF2B5EF4-FFF2-40B4-BE49-F238E27FC236}">
                <a16:creationId xmlns:a16="http://schemas.microsoft.com/office/drawing/2014/main" id="{775803B1-1635-7DA5-3271-DBEFE77727D6}"/>
              </a:ext>
            </a:extLst>
          </p:cNvPr>
          <p:cNvSpPr/>
          <p:nvPr/>
        </p:nvSpPr>
        <p:spPr>
          <a:xfrm>
            <a:off x="6859333" y="3882869"/>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6" name="Oval 545">
            <a:extLst>
              <a:ext uri="{FF2B5EF4-FFF2-40B4-BE49-F238E27FC236}">
                <a16:creationId xmlns:a16="http://schemas.microsoft.com/office/drawing/2014/main" id="{66AB0497-A91B-1F30-CEA2-5505496246A1}"/>
              </a:ext>
            </a:extLst>
          </p:cNvPr>
          <p:cNvSpPr/>
          <p:nvPr/>
        </p:nvSpPr>
        <p:spPr>
          <a:xfrm>
            <a:off x="7296453" y="3835219"/>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7" name="Oval 546">
            <a:extLst>
              <a:ext uri="{FF2B5EF4-FFF2-40B4-BE49-F238E27FC236}">
                <a16:creationId xmlns:a16="http://schemas.microsoft.com/office/drawing/2014/main" id="{E2F8B439-7F7A-909C-1C06-D92F77AE1F78}"/>
              </a:ext>
            </a:extLst>
          </p:cNvPr>
          <p:cNvSpPr/>
          <p:nvPr/>
        </p:nvSpPr>
        <p:spPr>
          <a:xfrm>
            <a:off x="7715553" y="3936685"/>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8" name="Oval 547">
            <a:extLst>
              <a:ext uri="{FF2B5EF4-FFF2-40B4-BE49-F238E27FC236}">
                <a16:creationId xmlns:a16="http://schemas.microsoft.com/office/drawing/2014/main" id="{E86F1557-291B-671B-2335-C2D31E210405}"/>
              </a:ext>
            </a:extLst>
          </p:cNvPr>
          <p:cNvSpPr/>
          <p:nvPr/>
        </p:nvSpPr>
        <p:spPr>
          <a:xfrm>
            <a:off x="8153703" y="3757910"/>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49" name="Oval 548">
            <a:extLst>
              <a:ext uri="{FF2B5EF4-FFF2-40B4-BE49-F238E27FC236}">
                <a16:creationId xmlns:a16="http://schemas.microsoft.com/office/drawing/2014/main" id="{732BDCBF-46AB-93DA-79A5-3C3CFBACFE00}"/>
              </a:ext>
            </a:extLst>
          </p:cNvPr>
          <p:cNvSpPr/>
          <p:nvPr/>
        </p:nvSpPr>
        <p:spPr>
          <a:xfrm>
            <a:off x="9013167" y="3796290"/>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550" name="Oval 549">
            <a:extLst>
              <a:ext uri="{FF2B5EF4-FFF2-40B4-BE49-F238E27FC236}">
                <a16:creationId xmlns:a16="http://schemas.microsoft.com/office/drawing/2014/main" id="{5896F045-0BC1-F438-EB13-533A44A62525}"/>
              </a:ext>
            </a:extLst>
          </p:cNvPr>
          <p:cNvSpPr/>
          <p:nvPr/>
        </p:nvSpPr>
        <p:spPr>
          <a:xfrm>
            <a:off x="8584542" y="3688290"/>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grpSp>
        <p:nvGrpSpPr>
          <p:cNvPr id="551" name="Graphic 8">
            <a:extLst>
              <a:ext uri="{FF2B5EF4-FFF2-40B4-BE49-F238E27FC236}">
                <a16:creationId xmlns:a16="http://schemas.microsoft.com/office/drawing/2014/main" id="{4E21C493-493C-7AFA-AC2C-1A8B0BA17F98}"/>
              </a:ext>
            </a:extLst>
          </p:cNvPr>
          <p:cNvGrpSpPr/>
          <p:nvPr/>
        </p:nvGrpSpPr>
        <p:grpSpPr>
          <a:xfrm>
            <a:off x="2137890" y="4019393"/>
            <a:ext cx="94838" cy="470058"/>
            <a:chOff x="9946893" y="2760311"/>
            <a:chExt cx="110412" cy="1616240"/>
          </a:xfrm>
        </p:grpSpPr>
        <p:sp>
          <p:nvSpPr>
            <p:cNvPr id="552" name="Freeform: Shape 551">
              <a:extLst>
                <a:ext uri="{FF2B5EF4-FFF2-40B4-BE49-F238E27FC236}">
                  <a16:creationId xmlns:a16="http://schemas.microsoft.com/office/drawing/2014/main" id="{90D842D2-C070-852C-8E86-9F843EBEFCBB}"/>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53" name="Freeform: Shape 552">
              <a:extLst>
                <a:ext uri="{FF2B5EF4-FFF2-40B4-BE49-F238E27FC236}">
                  <a16:creationId xmlns:a16="http://schemas.microsoft.com/office/drawing/2014/main" id="{710D7D96-042E-6FE7-E6C9-24B25AB44F8C}"/>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54" name="Freeform: Shape 553">
              <a:extLst>
                <a:ext uri="{FF2B5EF4-FFF2-40B4-BE49-F238E27FC236}">
                  <a16:creationId xmlns:a16="http://schemas.microsoft.com/office/drawing/2014/main" id="{FC8E5658-EA83-7D81-5D00-F7583ABDD047}"/>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565" name="Graphic 8">
            <a:extLst>
              <a:ext uri="{FF2B5EF4-FFF2-40B4-BE49-F238E27FC236}">
                <a16:creationId xmlns:a16="http://schemas.microsoft.com/office/drawing/2014/main" id="{816611CE-E16A-09A4-088B-E3009F4D6AF7}"/>
              </a:ext>
            </a:extLst>
          </p:cNvPr>
          <p:cNvGrpSpPr/>
          <p:nvPr/>
        </p:nvGrpSpPr>
        <p:grpSpPr>
          <a:xfrm>
            <a:off x="2559087" y="3972994"/>
            <a:ext cx="94838" cy="595827"/>
            <a:chOff x="9946893" y="2760311"/>
            <a:chExt cx="110412" cy="1616240"/>
          </a:xfrm>
        </p:grpSpPr>
        <p:sp>
          <p:nvSpPr>
            <p:cNvPr id="566" name="Freeform: Shape 565">
              <a:extLst>
                <a:ext uri="{FF2B5EF4-FFF2-40B4-BE49-F238E27FC236}">
                  <a16:creationId xmlns:a16="http://schemas.microsoft.com/office/drawing/2014/main" id="{63036EC0-32D7-0A68-D61D-7A28D3C77106}"/>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67" name="Freeform: Shape 566">
              <a:extLst>
                <a:ext uri="{FF2B5EF4-FFF2-40B4-BE49-F238E27FC236}">
                  <a16:creationId xmlns:a16="http://schemas.microsoft.com/office/drawing/2014/main" id="{8130E47D-BD35-0C1D-E908-90F7DECD04CC}"/>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68" name="Freeform: Shape 567">
              <a:extLst>
                <a:ext uri="{FF2B5EF4-FFF2-40B4-BE49-F238E27FC236}">
                  <a16:creationId xmlns:a16="http://schemas.microsoft.com/office/drawing/2014/main" id="{65DF18B6-AFCB-569B-FC17-E4D337D4C09A}"/>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569" name="Graphic 8">
            <a:extLst>
              <a:ext uri="{FF2B5EF4-FFF2-40B4-BE49-F238E27FC236}">
                <a16:creationId xmlns:a16="http://schemas.microsoft.com/office/drawing/2014/main" id="{7E5D6F42-BDB9-4611-BA44-9C905E2413E6}"/>
              </a:ext>
            </a:extLst>
          </p:cNvPr>
          <p:cNvGrpSpPr/>
          <p:nvPr/>
        </p:nvGrpSpPr>
        <p:grpSpPr>
          <a:xfrm>
            <a:off x="2996069" y="3796290"/>
            <a:ext cx="94838" cy="606069"/>
            <a:chOff x="9946893" y="2760311"/>
            <a:chExt cx="110412" cy="1616240"/>
          </a:xfrm>
        </p:grpSpPr>
        <p:sp>
          <p:nvSpPr>
            <p:cNvPr id="570" name="Freeform: Shape 569">
              <a:extLst>
                <a:ext uri="{FF2B5EF4-FFF2-40B4-BE49-F238E27FC236}">
                  <a16:creationId xmlns:a16="http://schemas.microsoft.com/office/drawing/2014/main" id="{4ACD5DBB-47BB-9073-909A-FA164B432BC1}"/>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71" name="Freeform: Shape 570">
              <a:extLst>
                <a:ext uri="{FF2B5EF4-FFF2-40B4-BE49-F238E27FC236}">
                  <a16:creationId xmlns:a16="http://schemas.microsoft.com/office/drawing/2014/main" id="{F3F37AE2-D52B-44A5-A708-6684F949A935}"/>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72" name="Freeform: Shape 571">
              <a:extLst>
                <a:ext uri="{FF2B5EF4-FFF2-40B4-BE49-F238E27FC236}">
                  <a16:creationId xmlns:a16="http://schemas.microsoft.com/office/drawing/2014/main" id="{936FD298-2B65-D48C-FE59-ACD4316F999F}"/>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573" name="Graphic 8">
            <a:extLst>
              <a:ext uri="{FF2B5EF4-FFF2-40B4-BE49-F238E27FC236}">
                <a16:creationId xmlns:a16="http://schemas.microsoft.com/office/drawing/2014/main" id="{B38691BF-6A51-0B12-E4E9-CA2E9954C762}"/>
              </a:ext>
            </a:extLst>
          </p:cNvPr>
          <p:cNvGrpSpPr/>
          <p:nvPr/>
        </p:nvGrpSpPr>
        <p:grpSpPr>
          <a:xfrm>
            <a:off x="3426701" y="4114804"/>
            <a:ext cx="94838" cy="498201"/>
            <a:chOff x="9946893" y="2760311"/>
            <a:chExt cx="110412" cy="1616240"/>
          </a:xfrm>
        </p:grpSpPr>
        <p:sp>
          <p:nvSpPr>
            <p:cNvPr id="574" name="Freeform: Shape 573">
              <a:extLst>
                <a:ext uri="{FF2B5EF4-FFF2-40B4-BE49-F238E27FC236}">
                  <a16:creationId xmlns:a16="http://schemas.microsoft.com/office/drawing/2014/main" id="{8DADC7DA-D669-9834-77B6-82611538567F}"/>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75" name="Freeform: Shape 574">
              <a:extLst>
                <a:ext uri="{FF2B5EF4-FFF2-40B4-BE49-F238E27FC236}">
                  <a16:creationId xmlns:a16="http://schemas.microsoft.com/office/drawing/2014/main" id="{FEE46DAF-FA2D-F41D-C0FB-8CB0DA0D3A48}"/>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76" name="Freeform: Shape 575">
              <a:extLst>
                <a:ext uri="{FF2B5EF4-FFF2-40B4-BE49-F238E27FC236}">
                  <a16:creationId xmlns:a16="http://schemas.microsoft.com/office/drawing/2014/main" id="{E9E96345-DCED-EE19-ED87-1A31012AD2D7}"/>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581" name="Graphic 8">
            <a:extLst>
              <a:ext uri="{FF2B5EF4-FFF2-40B4-BE49-F238E27FC236}">
                <a16:creationId xmlns:a16="http://schemas.microsoft.com/office/drawing/2014/main" id="{620AD5B8-D010-F39A-0F2B-74CADF9C08F9}"/>
              </a:ext>
            </a:extLst>
          </p:cNvPr>
          <p:cNvGrpSpPr/>
          <p:nvPr/>
        </p:nvGrpSpPr>
        <p:grpSpPr>
          <a:xfrm>
            <a:off x="3857927" y="3692525"/>
            <a:ext cx="94838" cy="682625"/>
            <a:chOff x="9946893" y="2760311"/>
            <a:chExt cx="110412" cy="1616240"/>
          </a:xfrm>
        </p:grpSpPr>
        <p:sp>
          <p:nvSpPr>
            <p:cNvPr id="582" name="Freeform: Shape 581">
              <a:extLst>
                <a:ext uri="{FF2B5EF4-FFF2-40B4-BE49-F238E27FC236}">
                  <a16:creationId xmlns:a16="http://schemas.microsoft.com/office/drawing/2014/main" id="{759D01A8-4830-90EF-76F9-3E532A0E00EC}"/>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83" name="Freeform: Shape 582">
              <a:extLst>
                <a:ext uri="{FF2B5EF4-FFF2-40B4-BE49-F238E27FC236}">
                  <a16:creationId xmlns:a16="http://schemas.microsoft.com/office/drawing/2014/main" id="{99F305B3-B2CC-A722-E48F-43D1D878AFB8}"/>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84" name="Freeform: Shape 583">
              <a:extLst>
                <a:ext uri="{FF2B5EF4-FFF2-40B4-BE49-F238E27FC236}">
                  <a16:creationId xmlns:a16="http://schemas.microsoft.com/office/drawing/2014/main" id="{63C8ABC6-8B0B-6910-F268-D2707587E7E4}"/>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585" name="Graphic 8">
            <a:extLst>
              <a:ext uri="{FF2B5EF4-FFF2-40B4-BE49-F238E27FC236}">
                <a16:creationId xmlns:a16="http://schemas.microsoft.com/office/drawing/2014/main" id="{952ADEA1-5D78-C82F-246C-1BDC04AD5C12}"/>
              </a:ext>
            </a:extLst>
          </p:cNvPr>
          <p:cNvGrpSpPr/>
          <p:nvPr/>
        </p:nvGrpSpPr>
        <p:grpSpPr>
          <a:xfrm>
            <a:off x="4287026" y="3679825"/>
            <a:ext cx="94838" cy="471685"/>
            <a:chOff x="9946893" y="2760311"/>
            <a:chExt cx="110412" cy="1616240"/>
          </a:xfrm>
        </p:grpSpPr>
        <p:sp>
          <p:nvSpPr>
            <p:cNvPr id="586" name="Freeform: Shape 585">
              <a:extLst>
                <a:ext uri="{FF2B5EF4-FFF2-40B4-BE49-F238E27FC236}">
                  <a16:creationId xmlns:a16="http://schemas.microsoft.com/office/drawing/2014/main" id="{4F43473F-0959-83BA-F126-F3DC0CC06368}"/>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87" name="Freeform: Shape 586">
              <a:extLst>
                <a:ext uri="{FF2B5EF4-FFF2-40B4-BE49-F238E27FC236}">
                  <a16:creationId xmlns:a16="http://schemas.microsoft.com/office/drawing/2014/main" id="{6E3C4CDF-6D36-A7AB-ACA7-AE3447E970CD}"/>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88" name="Freeform: Shape 587">
              <a:extLst>
                <a:ext uri="{FF2B5EF4-FFF2-40B4-BE49-F238E27FC236}">
                  <a16:creationId xmlns:a16="http://schemas.microsoft.com/office/drawing/2014/main" id="{59BE1419-E394-6283-51E5-64350C31864D}"/>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589" name="Graphic 8">
            <a:extLst>
              <a:ext uri="{FF2B5EF4-FFF2-40B4-BE49-F238E27FC236}">
                <a16:creationId xmlns:a16="http://schemas.microsoft.com/office/drawing/2014/main" id="{A84009F3-B885-A297-A5FD-83D9A4562691}"/>
              </a:ext>
            </a:extLst>
          </p:cNvPr>
          <p:cNvGrpSpPr/>
          <p:nvPr/>
        </p:nvGrpSpPr>
        <p:grpSpPr>
          <a:xfrm>
            <a:off x="4715915" y="4114802"/>
            <a:ext cx="94838" cy="374648"/>
            <a:chOff x="9946893" y="2760311"/>
            <a:chExt cx="110412" cy="1616240"/>
          </a:xfrm>
        </p:grpSpPr>
        <p:sp>
          <p:nvSpPr>
            <p:cNvPr id="590" name="Freeform: Shape 589">
              <a:extLst>
                <a:ext uri="{FF2B5EF4-FFF2-40B4-BE49-F238E27FC236}">
                  <a16:creationId xmlns:a16="http://schemas.microsoft.com/office/drawing/2014/main" id="{2A6BE9EA-B509-A4E2-4BF7-C999C56E5DFB}"/>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91" name="Freeform: Shape 590">
              <a:extLst>
                <a:ext uri="{FF2B5EF4-FFF2-40B4-BE49-F238E27FC236}">
                  <a16:creationId xmlns:a16="http://schemas.microsoft.com/office/drawing/2014/main" id="{1F41F416-26DB-6091-700F-B4A5E3B88AA3}"/>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92" name="Freeform: Shape 591">
              <a:extLst>
                <a:ext uri="{FF2B5EF4-FFF2-40B4-BE49-F238E27FC236}">
                  <a16:creationId xmlns:a16="http://schemas.microsoft.com/office/drawing/2014/main" id="{03116FB9-6DBE-C915-BC23-FF97AAF460FF}"/>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593" name="Graphic 8">
            <a:extLst>
              <a:ext uri="{FF2B5EF4-FFF2-40B4-BE49-F238E27FC236}">
                <a16:creationId xmlns:a16="http://schemas.microsoft.com/office/drawing/2014/main" id="{132EE88F-A5FA-ACC9-673A-75D1953B7B1C}"/>
              </a:ext>
            </a:extLst>
          </p:cNvPr>
          <p:cNvGrpSpPr/>
          <p:nvPr/>
        </p:nvGrpSpPr>
        <p:grpSpPr>
          <a:xfrm>
            <a:off x="5143052" y="2819417"/>
            <a:ext cx="94838" cy="1332092"/>
            <a:chOff x="9946893" y="2760311"/>
            <a:chExt cx="110412" cy="1616240"/>
          </a:xfrm>
        </p:grpSpPr>
        <p:sp>
          <p:nvSpPr>
            <p:cNvPr id="594" name="Freeform: Shape 593">
              <a:extLst>
                <a:ext uri="{FF2B5EF4-FFF2-40B4-BE49-F238E27FC236}">
                  <a16:creationId xmlns:a16="http://schemas.microsoft.com/office/drawing/2014/main" id="{949D2CC4-254A-986D-CA89-A8656A9B0395}"/>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95" name="Freeform: Shape 594">
              <a:extLst>
                <a:ext uri="{FF2B5EF4-FFF2-40B4-BE49-F238E27FC236}">
                  <a16:creationId xmlns:a16="http://schemas.microsoft.com/office/drawing/2014/main" id="{279D6DAC-6CDE-013D-AB06-46B71A8D6829}"/>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596" name="Freeform: Shape 595">
              <a:extLst>
                <a:ext uri="{FF2B5EF4-FFF2-40B4-BE49-F238E27FC236}">
                  <a16:creationId xmlns:a16="http://schemas.microsoft.com/office/drawing/2014/main" id="{5129DE0B-ED25-9F29-34A7-50EB003B958D}"/>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602" name="Graphic 8">
            <a:extLst>
              <a:ext uri="{FF2B5EF4-FFF2-40B4-BE49-F238E27FC236}">
                <a16:creationId xmlns:a16="http://schemas.microsoft.com/office/drawing/2014/main" id="{3808052D-1F62-ECF9-9E75-B176995EEE98}"/>
              </a:ext>
            </a:extLst>
          </p:cNvPr>
          <p:cNvGrpSpPr/>
          <p:nvPr/>
        </p:nvGrpSpPr>
        <p:grpSpPr>
          <a:xfrm>
            <a:off x="5565953" y="3957638"/>
            <a:ext cx="94838" cy="428945"/>
            <a:chOff x="9946893" y="2760311"/>
            <a:chExt cx="110412" cy="1616240"/>
          </a:xfrm>
        </p:grpSpPr>
        <p:sp>
          <p:nvSpPr>
            <p:cNvPr id="603" name="Freeform: Shape 602">
              <a:extLst>
                <a:ext uri="{FF2B5EF4-FFF2-40B4-BE49-F238E27FC236}">
                  <a16:creationId xmlns:a16="http://schemas.microsoft.com/office/drawing/2014/main" id="{25136A05-A81A-5C6F-F56A-58AC38C28E64}"/>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04" name="Freeform: Shape 603">
              <a:extLst>
                <a:ext uri="{FF2B5EF4-FFF2-40B4-BE49-F238E27FC236}">
                  <a16:creationId xmlns:a16="http://schemas.microsoft.com/office/drawing/2014/main" id="{8055F5F5-B370-F81E-6624-21A250551AE8}"/>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05" name="Freeform: Shape 604">
              <a:extLst>
                <a:ext uri="{FF2B5EF4-FFF2-40B4-BE49-F238E27FC236}">
                  <a16:creationId xmlns:a16="http://schemas.microsoft.com/office/drawing/2014/main" id="{2486E88A-2754-E9AF-EC48-7B71987975D6}"/>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606" name="Graphic 8">
            <a:extLst>
              <a:ext uri="{FF2B5EF4-FFF2-40B4-BE49-F238E27FC236}">
                <a16:creationId xmlns:a16="http://schemas.microsoft.com/office/drawing/2014/main" id="{57C47480-C2BD-7658-5E50-9DB61BEC06B1}"/>
              </a:ext>
            </a:extLst>
          </p:cNvPr>
          <p:cNvGrpSpPr/>
          <p:nvPr/>
        </p:nvGrpSpPr>
        <p:grpSpPr>
          <a:xfrm>
            <a:off x="6010711" y="2573119"/>
            <a:ext cx="94838" cy="1036793"/>
            <a:chOff x="9946893" y="2760311"/>
            <a:chExt cx="110412" cy="1616240"/>
          </a:xfrm>
        </p:grpSpPr>
        <p:sp>
          <p:nvSpPr>
            <p:cNvPr id="607" name="Freeform: Shape 606">
              <a:extLst>
                <a:ext uri="{FF2B5EF4-FFF2-40B4-BE49-F238E27FC236}">
                  <a16:creationId xmlns:a16="http://schemas.microsoft.com/office/drawing/2014/main" id="{218BF3AD-1FA4-917E-B214-68C3C7C34F0A}"/>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08" name="Freeform: Shape 607">
              <a:extLst>
                <a:ext uri="{FF2B5EF4-FFF2-40B4-BE49-F238E27FC236}">
                  <a16:creationId xmlns:a16="http://schemas.microsoft.com/office/drawing/2014/main" id="{93755729-718F-4F55-B20F-E9341F4F251E}"/>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09" name="Freeform: Shape 608">
              <a:extLst>
                <a:ext uri="{FF2B5EF4-FFF2-40B4-BE49-F238E27FC236}">
                  <a16:creationId xmlns:a16="http://schemas.microsoft.com/office/drawing/2014/main" id="{743CF35C-CEEE-1157-DE51-656E554F0D65}"/>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610" name="Graphic 8">
            <a:extLst>
              <a:ext uri="{FF2B5EF4-FFF2-40B4-BE49-F238E27FC236}">
                <a16:creationId xmlns:a16="http://schemas.microsoft.com/office/drawing/2014/main" id="{ACB3EDE6-F7DA-27B7-1944-EB16C6F60C39}"/>
              </a:ext>
            </a:extLst>
          </p:cNvPr>
          <p:cNvGrpSpPr/>
          <p:nvPr/>
        </p:nvGrpSpPr>
        <p:grpSpPr>
          <a:xfrm>
            <a:off x="6434574" y="3796290"/>
            <a:ext cx="94838" cy="442019"/>
            <a:chOff x="9946893" y="2760311"/>
            <a:chExt cx="110412" cy="1616240"/>
          </a:xfrm>
        </p:grpSpPr>
        <p:sp>
          <p:nvSpPr>
            <p:cNvPr id="611" name="Freeform: Shape 610">
              <a:extLst>
                <a:ext uri="{FF2B5EF4-FFF2-40B4-BE49-F238E27FC236}">
                  <a16:creationId xmlns:a16="http://schemas.microsoft.com/office/drawing/2014/main" id="{5D388D4E-239F-84FD-B9F7-716FF319A0F4}"/>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12" name="Freeform: Shape 611">
              <a:extLst>
                <a:ext uri="{FF2B5EF4-FFF2-40B4-BE49-F238E27FC236}">
                  <a16:creationId xmlns:a16="http://schemas.microsoft.com/office/drawing/2014/main" id="{96132709-9E46-F432-0F80-94684A646B97}"/>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13" name="Freeform: Shape 612">
              <a:extLst>
                <a:ext uri="{FF2B5EF4-FFF2-40B4-BE49-F238E27FC236}">
                  <a16:creationId xmlns:a16="http://schemas.microsoft.com/office/drawing/2014/main" id="{D2C0B7A1-4F39-1D83-D778-DE0D430A5097}"/>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619" name="Graphic 8">
            <a:extLst>
              <a:ext uri="{FF2B5EF4-FFF2-40B4-BE49-F238E27FC236}">
                <a16:creationId xmlns:a16="http://schemas.microsoft.com/office/drawing/2014/main" id="{66D31D98-3FC8-7FB8-6508-94698DD98CD7}"/>
              </a:ext>
            </a:extLst>
          </p:cNvPr>
          <p:cNvGrpSpPr/>
          <p:nvPr/>
        </p:nvGrpSpPr>
        <p:grpSpPr>
          <a:xfrm>
            <a:off x="6865683" y="3652195"/>
            <a:ext cx="94838" cy="584047"/>
            <a:chOff x="9946893" y="2760311"/>
            <a:chExt cx="110412" cy="1616240"/>
          </a:xfrm>
        </p:grpSpPr>
        <p:sp>
          <p:nvSpPr>
            <p:cNvPr id="620" name="Freeform: Shape 619">
              <a:extLst>
                <a:ext uri="{FF2B5EF4-FFF2-40B4-BE49-F238E27FC236}">
                  <a16:creationId xmlns:a16="http://schemas.microsoft.com/office/drawing/2014/main" id="{73B30109-EFF0-2839-51BC-47D58903B5B9}"/>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21" name="Freeform: Shape 620">
              <a:extLst>
                <a:ext uri="{FF2B5EF4-FFF2-40B4-BE49-F238E27FC236}">
                  <a16:creationId xmlns:a16="http://schemas.microsoft.com/office/drawing/2014/main" id="{1E87F839-460C-2E5C-6CA8-A8DCA7BEA85A}"/>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22" name="Freeform: Shape 621">
              <a:extLst>
                <a:ext uri="{FF2B5EF4-FFF2-40B4-BE49-F238E27FC236}">
                  <a16:creationId xmlns:a16="http://schemas.microsoft.com/office/drawing/2014/main" id="{B3AC038A-64B0-E4F4-4C91-729B46B9CDA5}"/>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623" name="Graphic 8">
            <a:extLst>
              <a:ext uri="{FF2B5EF4-FFF2-40B4-BE49-F238E27FC236}">
                <a16:creationId xmlns:a16="http://schemas.microsoft.com/office/drawing/2014/main" id="{065B41E2-D0DD-1719-709E-D6D3A0CBFB7A}"/>
              </a:ext>
            </a:extLst>
          </p:cNvPr>
          <p:cNvGrpSpPr/>
          <p:nvPr/>
        </p:nvGrpSpPr>
        <p:grpSpPr>
          <a:xfrm>
            <a:off x="7298845" y="3562351"/>
            <a:ext cx="94838" cy="654844"/>
            <a:chOff x="9946893" y="2760311"/>
            <a:chExt cx="110412" cy="1616240"/>
          </a:xfrm>
        </p:grpSpPr>
        <p:sp>
          <p:nvSpPr>
            <p:cNvPr id="624" name="Freeform: Shape 623">
              <a:extLst>
                <a:ext uri="{FF2B5EF4-FFF2-40B4-BE49-F238E27FC236}">
                  <a16:creationId xmlns:a16="http://schemas.microsoft.com/office/drawing/2014/main" id="{EBF0FE1F-2B9F-DB6A-9909-F0DE68CF890B}"/>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25" name="Freeform: Shape 624">
              <a:extLst>
                <a:ext uri="{FF2B5EF4-FFF2-40B4-BE49-F238E27FC236}">
                  <a16:creationId xmlns:a16="http://schemas.microsoft.com/office/drawing/2014/main" id="{B5001395-91E9-8083-B7AA-DB16AD022A03}"/>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26" name="Freeform: Shape 625">
              <a:extLst>
                <a:ext uri="{FF2B5EF4-FFF2-40B4-BE49-F238E27FC236}">
                  <a16:creationId xmlns:a16="http://schemas.microsoft.com/office/drawing/2014/main" id="{ECD5E758-A5B6-392E-53E0-70A61DD9987B}"/>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627" name="Graphic 8">
            <a:extLst>
              <a:ext uri="{FF2B5EF4-FFF2-40B4-BE49-F238E27FC236}">
                <a16:creationId xmlns:a16="http://schemas.microsoft.com/office/drawing/2014/main" id="{B0E2C851-8FB8-DE14-CFCF-FE8BD64E0AD6}"/>
              </a:ext>
            </a:extLst>
          </p:cNvPr>
          <p:cNvGrpSpPr/>
          <p:nvPr/>
        </p:nvGrpSpPr>
        <p:grpSpPr>
          <a:xfrm>
            <a:off x="7720326" y="3700463"/>
            <a:ext cx="94838" cy="589982"/>
            <a:chOff x="9946893" y="2760311"/>
            <a:chExt cx="110412" cy="1616240"/>
          </a:xfrm>
        </p:grpSpPr>
        <p:sp>
          <p:nvSpPr>
            <p:cNvPr id="628" name="Freeform: Shape 627">
              <a:extLst>
                <a:ext uri="{FF2B5EF4-FFF2-40B4-BE49-F238E27FC236}">
                  <a16:creationId xmlns:a16="http://schemas.microsoft.com/office/drawing/2014/main" id="{2C980DB3-2D70-7030-E4BD-0E0E275F3F13}"/>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29" name="Freeform: Shape 628">
              <a:extLst>
                <a:ext uri="{FF2B5EF4-FFF2-40B4-BE49-F238E27FC236}">
                  <a16:creationId xmlns:a16="http://schemas.microsoft.com/office/drawing/2014/main" id="{B6EC54E3-C85C-2AFE-525C-DF6BB741C6B3}"/>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30" name="Freeform: Shape 629">
              <a:extLst>
                <a:ext uri="{FF2B5EF4-FFF2-40B4-BE49-F238E27FC236}">
                  <a16:creationId xmlns:a16="http://schemas.microsoft.com/office/drawing/2014/main" id="{EFBFF8CA-70F7-834D-3B9E-54D5109E302A}"/>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631" name="Graphic 8">
            <a:extLst>
              <a:ext uri="{FF2B5EF4-FFF2-40B4-BE49-F238E27FC236}">
                <a16:creationId xmlns:a16="http://schemas.microsoft.com/office/drawing/2014/main" id="{03308D11-9E6D-B429-F014-EDCD0DA81897}"/>
              </a:ext>
            </a:extLst>
          </p:cNvPr>
          <p:cNvGrpSpPr/>
          <p:nvPr/>
        </p:nvGrpSpPr>
        <p:grpSpPr>
          <a:xfrm>
            <a:off x="8153407" y="3450597"/>
            <a:ext cx="94838" cy="718967"/>
            <a:chOff x="9946893" y="2760311"/>
            <a:chExt cx="110412" cy="1616240"/>
          </a:xfrm>
        </p:grpSpPr>
        <p:sp>
          <p:nvSpPr>
            <p:cNvPr id="632" name="Freeform: Shape 631">
              <a:extLst>
                <a:ext uri="{FF2B5EF4-FFF2-40B4-BE49-F238E27FC236}">
                  <a16:creationId xmlns:a16="http://schemas.microsoft.com/office/drawing/2014/main" id="{20C5EF2E-FB8C-02A8-CB90-AF84E4319F7D}"/>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33" name="Freeform: Shape 632">
              <a:extLst>
                <a:ext uri="{FF2B5EF4-FFF2-40B4-BE49-F238E27FC236}">
                  <a16:creationId xmlns:a16="http://schemas.microsoft.com/office/drawing/2014/main" id="{1EE10271-EC5A-F805-D324-29DAB2673658}"/>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34" name="Freeform: Shape 633">
              <a:extLst>
                <a:ext uri="{FF2B5EF4-FFF2-40B4-BE49-F238E27FC236}">
                  <a16:creationId xmlns:a16="http://schemas.microsoft.com/office/drawing/2014/main" id="{5742198C-9F63-C74C-B61B-6CAC0853195C}"/>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635" name="Graphic 8">
            <a:extLst>
              <a:ext uri="{FF2B5EF4-FFF2-40B4-BE49-F238E27FC236}">
                <a16:creationId xmlns:a16="http://schemas.microsoft.com/office/drawing/2014/main" id="{BDF998AB-0BCF-EC27-FA21-EBF661C95148}"/>
              </a:ext>
            </a:extLst>
          </p:cNvPr>
          <p:cNvGrpSpPr/>
          <p:nvPr/>
        </p:nvGrpSpPr>
        <p:grpSpPr>
          <a:xfrm>
            <a:off x="8595638" y="3301596"/>
            <a:ext cx="94838" cy="898449"/>
            <a:chOff x="9946893" y="2760311"/>
            <a:chExt cx="110412" cy="1616240"/>
          </a:xfrm>
        </p:grpSpPr>
        <p:sp>
          <p:nvSpPr>
            <p:cNvPr id="636" name="Freeform: Shape 635">
              <a:extLst>
                <a:ext uri="{FF2B5EF4-FFF2-40B4-BE49-F238E27FC236}">
                  <a16:creationId xmlns:a16="http://schemas.microsoft.com/office/drawing/2014/main" id="{ACDAB071-ECF6-81D6-B49A-DEB242F7E551}"/>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37" name="Freeform: Shape 636">
              <a:extLst>
                <a:ext uri="{FF2B5EF4-FFF2-40B4-BE49-F238E27FC236}">
                  <a16:creationId xmlns:a16="http://schemas.microsoft.com/office/drawing/2014/main" id="{EC9064C7-7431-B194-585D-4D2CC9208413}"/>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38" name="Freeform: Shape 637">
              <a:extLst>
                <a:ext uri="{FF2B5EF4-FFF2-40B4-BE49-F238E27FC236}">
                  <a16:creationId xmlns:a16="http://schemas.microsoft.com/office/drawing/2014/main" id="{265BBEC7-59C5-2C43-DCF8-823F7FF0AAD6}"/>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grpSp>
        <p:nvGrpSpPr>
          <p:cNvPr id="639" name="Graphic 8">
            <a:extLst>
              <a:ext uri="{FF2B5EF4-FFF2-40B4-BE49-F238E27FC236}">
                <a16:creationId xmlns:a16="http://schemas.microsoft.com/office/drawing/2014/main" id="{77461659-EA13-C270-9CD1-3DDAC6F7CF43}"/>
              </a:ext>
            </a:extLst>
          </p:cNvPr>
          <p:cNvGrpSpPr/>
          <p:nvPr/>
        </p:nvGrpSpPr>
        <p:grpSpPr>
          <a:xfrm>
            <a:off x="9021345" y="3413254"/>
            <a:ext cx="94838" cy="884327"/>
            <a:chOff x="9946893" y="2760311"/>
            <a:chExt cx="110412" cy="1616240"/>
          </a:xfrm>
        </p:grpSpPr>
        <p:sp>
          <p:nvSpPr>
            <p:cNvPr id="640" name="Freeform: Shape 639">
              <a:extLst>
                <a:ext uri="{FF2B5EF4-FFF2-40B4-BE49-F238E27FC236}">
                  <a16:creationId xmlns:a16="http://schemas.microsoft.com/office/drawing/2014/main" id="{7E9F0FAA-470A-EC07-D33E-EC84F76242F2}"/>
                </a:ext>
              </a:extLst>
            </p:cNvPr>
            <p:cNvSpPr/>
            <p:nvPr/>
          </p:nvSpPr>
          <p:spPr>
            <a:xfrm>
              <a:off x="10001631" y="2760311"/>
              <a:ext cx="7211" cy="1610543"/>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41" name="Freeform: Shape 640">
              <a:extLst>
                <a:ext uri="{FF2B5EF4-FFF2-40B4-BE49-F238E27FC236}">
                  <a16:creationId xmlns:a16="http://schemas.microsoft.com/office/drawing/2014/main" id="{847607EB-FBFA-3285-CD54-AE615D0E1E2E}"/>
                </a:ext>
              </a:extLst>
            </p:cNvPr>
            <p:cNvSpPr/>
            <p:nvPr/>
          </p:nvSpPr>
          <p:spPr>
            <a:xfrm>
              <a:off x="9946893" y="2760311"/>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642" name="Freeform: Shape 641">
              <a:extLst>
                <a:ext uri="{FF2B5EF4-FFF2-40B4-BE49-F238E27FC236}">
                  <a16:creationId xmlns:a16="http://schemas.microsoft.com/office/drawing/2014/main" id="{396829C5-C08A-686E-845C-70AAACB77A85}"/>
                </a:ext>
              </a:extLst>
            </p:cNvPr>
            <p:cNvSpPr/>
            <p:nvPr/>
          </p:nvSpPr>
          <p:spPr>
            <a:xfrm>
              <a:off x="9946893" y="4376552"/>
              <a:ext cx="110412" cy="7211"/>
            </a:xfrm>
            <a:custGeom>
              <a:avLst/>
              <a:gdLst>
                <a:gd name="connsiteX0" fmla="*/ 0 w 110412"/>
                <a:gd name="connsiteY0" fmla="*/ 0 h 7211"/>
                <a:gd name="connsiteX1" fmla="*/ 110413 w 110412"/>
                <a:gd name="connsiteY1" fmla="*/ 0 h 7211"/>
              </a:gdLst>
              <a:ahLst/>
              <a:cxnLst>
                <a:cxn ang="0">
                  <a:pos x="connsiteX0" y="connsiteY0"/>
                </a:cxn>
                <a:cxn ang="0">
                  <a:pos x="connsiteX1" y="connsiteY1"/>
                </a:cxn>
              </a:cxnLst>
              <a:rect l="l" t="t" r="r" b="b"/>
              <a:pathLst>
                <a:path w="110412" h="7211">
                  <a:moveTo>
                    <a:pt x="0" y="0"/>
                  </a:moveTo>
                  <a:lnTo>
                    <a:pt x="110413" y="0"/>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grpSp>
      <p:sp>
        <p:nvSpPr>
          <p:cNvPr id="644" name="Oval 643">
            <a:extLst>
              <a:ext uri="{FF2B5EF4-FFF2-40B4-BE49-F238E27FC236}">
                <a16:creationId xmlns:a16="http://schemas.microsoft.com/office/drawing/2014/main" id="{8265D975-9598-7A86-A95C-E3B6658B0441}"/>
              </a:ext>
            </a:extLst>
          </p:cNvPr>
          <p:cNvSpPr/>
          <p:nvPr/>
        </p:nvSpPr>
        <p:spPr>
          <a:xfrm>
            <a:off x="4013516" y="2009530"/>
            <a:ext cx="108000" cy="1080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FFFFFF"/>
              </a:solidFill>
              <a:effectLst/>
              <a:uLnTx/>
              <a:uFillTx/>
              <a:latin typeface="Century Gothic"/>
              <a:ea typeface="+mn-ea"/>
              <a:cs typeface="+mn-cs"/>
            </a:endParaRPr>
          </a:p>
        </p:txBody>
      </p:sp>
      <p:sp>
        <p:nvSpPr>
          <p:cNvPr id="646" name="Freeform: Shape 645">
            <a:extLst>
              <a:ext uri="{FF2B5EF4-FFF2-40B4-BE49-F238E27FC236}">
                <a16:creationId xmlns:a16="http://schemas.microsoft.com/office/drawing/2014/main" id="{B1AE780D-7DE6-EBCC-7D4B-09C3CB25443C}"/>
              </a:ext>
            </a:extLst>
          </p:cNvPr>
          <p:cNvSpPr/>
          <p:nvPr/>
        </p:nvSpPr>
        <p:spPr>
          <a:xfrm rot="5400000">
            <a:off x="4044657" y="1885527"/>
            <a:ext cx="45719" cy="400442"/>
          </a:xfrm>
          <a:custGeom>
            <a:avLst/>
            <a:gdLst>
              <a:gd name="connsiteX0" fmla="*/ 0 w 7211"/>
              <a:gd name="connsiteY0" fmla="*/ 0 h 1610543"/>
              <a:gd name="connsiteX1" fmla="*/ 0 w 7211"/>
              <a:gd name="connsiteY1" fmla="*/ 1610544 h 1610543"/>
            </a:gdLst>
            <a:ahLst/>
            <a:cxnLst>
              <a:cxn ang="0">
                <a:pos x="connsiteX0" y="connsiteY0"/>
              </a:cxn>
              <a:cxn ang="0">
                <a:pos x="connsiteX1" y="connsiteY1"/>
              </a:cxn>
            </a:cxnLst>
            <a:rect l="l" t="t" r="r" b="b"/>
            <a:pathLst>
              <a:path w="7211" h="1610543">
                <a:moveTo>
                  <a:pt x="0" y="0"/>
                </a:moveTo>
                <a:lnTo>
                  <a:pt x="0" y="1610544"/>
                </a:lnTo>
              </a:path>
            </a:pathLst>
          </a:custGeom>
          <a:ln w="12700" cap="flat">
            <a:solidFill>
              <a:schemeClr val="accent2"/>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323232"/>
              </a:solidFill>
              <a:effectLst/>
              <a:uLnTx/>
              <a:uFillTx/>
              <a:latin typeface="Century Gothic"/>
              <a:ea typeface="+mn-ea"/>
              <a:cs typeface="+mn-cs"/>
            </a:endParaRPr>
          </a:p>
        </p:txBody>
      </p:sp>
      <p:sp>
        <p:nvSpPr>
          <p:cNvPr id="2" name="Slide Number Placeholder 4">
            <a:extLst>
              <a:ext uri="{FF2B5EF4-FFF2-40B4-BE49-F238E27FC236}">
                <a16:creationId xmlns:a16="http://schemas.microsoft.com/office/drawing/2014/main" id="{0482FFD5-94BE-ED82-E8E0-11C958131574}"/>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59</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87189620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693F0B-D67C-DB6C-B4BB-C21A9BA863D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C3F2573-999F-1D59-A0F9-BF8AE85189E6}"/>
              </a:ext>
            </a:extLst>
          </p:cNvPr>
          <p:cNvSpPr>
            <a:spLocks noGrp="1"/>
          </p:cNvSpPr>
          <p:nvPr>
            <p:ph type="title"/>
          </p:nvPr>
        </p:nvSpPr>
        <p:spPr/>
        <p:txBody>
          <a:bodyPr/>
          <a:lstStyle/>
          <a:p>
            <a:r>
              <a:rPr lang="en-GB" dirty="0"/>
              <a:t>Study 17100 Part C: Safety summary</a:t>
            </a:r>
          </a:p>
        </p:txBody>
      </p:sp>
      <p:sp>
        <p:nvSpPr>
          <p:cNvPr id="3" name="Text Placeholder 2">
            <a:extLst>
              <a:ext uri="{FF2B5EF4-FFF2-40B4-BE49-F238E27FC236}">
                <a16:creationId xmlns:a16="http://schemas.microsoft.com/office/drawing/2014/main" id="{5AC30B13-A523-2CEB-F07D-796E061051EA}"/>
              </a:ext>
            </a:extLst>
          </p:cNvPr>
          <p:cNvSpPr>
            <a:spLocks noGrp="1"/>
          </p:cNvSpPr>
          <p:nvPr>
            <p:ph type="body" sz="quarter" idx="13"/>
          </p:nvPr>
        </p:nvSpPr>
        <p:spPr/>
        <p:txBody>
          <a:bodyPr/>
          <a:lstStyle/>
          <a:p>
            <a:pPr>
              <a:spcAft>
                <a:spcPts val="1200"/>
              </a:spcAft>
            </a:pPr>
            <a:r>
              <a:rPr lang="en-US" sz="2400" dirty="0"/>
              <a:t>All 20 (100%) patients experienced a TEAE; the most frequently reported TEAEs were: </a:t>
            </a:r>
          </a:p>
          <a:p>
            <a:pPr lvl="1">
              <a:spcBef>
                <a:spcPts val="0"/>
              </a:spcBef>
              <a:spcAft>
                <a:spcPts val="1200"/>
              </a:spcAft>
            </a:pPr>
            <a:r>
              <a:rPr lang="en-US" sz="2000" dirty="0"/>
              <a:t>COVID-19 (n=15 patients; 75.0%), headache, pyrexia, oropharyngeal pain and vomiting </a:t>
            </a:r>
            <a:br>
              <a:rPr lang="en-US" sz="2000" dirty="0"/>
            </a:br>
            <a:r>
              <a:rPr lang="en-US" sz="2000" dirty="0"/>
              <a:t>(each n=6 patients; 30.0%) </a:t>
            </a:r>
          </a:p>
          <a:p>
            <a:pPr>
              <a:spcAft>
                <a:spcPts val="1200"/>
              </a:spcAft>
            </a:pPr>
            <a:r>
              <a:rPr lang="en-US" sz="2400" dirty="0"/>
              <a:t>TEAEs were considered treatment related in 4 (20.0%) patients:</a:t>
            </a:r>
          </a:p>
          <a:p>
            <a:pPr lvl="1">
              <a:spcBef>
                <a:spcPts val="0"/>
              </a:spcBef>
              <a:spcAft>
                <a:spcPts val="1200"/>
              </a:spcAft>
            </a:pPr>
            <a:r>
              <a:rPr lang="en-US" sz="2000" dirty="0"/>
              <a:t>Abdominal pain and nausea (n=1 patient; 5.0%), contact dermatitis and rash (n=1 patient; 5.0%), </a:t>
            </a:r>
            <a:br>
              <a:rPr lang="en-US" sz="2000" dirty="0"/>
            </a:br>
            <a:r>
              <a:rPr lang="en-US" sz="2000" dirty="0"/>
              <a:t>fatigue (n=1 patient; 5.0%) and infusion-site swelling (n=1 patient; 5.0%) </a:t>
            </a:r>
          </a:p>
          <a:p>
            <a:pPr>
              <a:spcAft>
                <a:spcPts val="1200"/>
              </a:spcAft>
            </a:pPr>
            <a:r>
              <a:rPr lang="en-US" sz="2400" dirty="0"/>
              <a:t>SAEs occurred in 2 (10.0%) patients (aortic valve stenosis and tonsillitis </a:t>
            </a:r>
            <a:br>
              <a:rPr lang="en-US" sz="2400" dirty="0"/>
            </a:br>
            <a:r>
              <a:rPr lang="en-US" sz="2400" dirty="0"/>
              <a:t>[n=1 patient each; 5.0%]); neither were considered related to study treatment</a:t>
            </a:r>
          </a:p>
          <a:p>
            <a:pPr>
              <a:spcAft>
                <a:spcPts val="1200"/>
              </a:spcAft>
            </a:pPr>
            <a:r>
              <a:rPr lang="en-US" sz="2400" dirty="0"/>
              <a:t>No patients discontinued treatment because of TEAEs, and there were no deaths</a:t>
            </a:r>
            <a:endParaRPr lang="en-GB" sz="2000" dirty="0"/>
          </a:p>
        </p:txBody>
      </p:sp>
      <p:sp>
        <p:nvSpPr>
          <p:cNvPr id="4" name="Footer Placeholder 3">
            <a:extLst>
              <a:ext uri="{FF2B5EF4-FFF2-40B4-BE49-F238E27FC236}">
                <a16:creationId xmlns:a16="http://schemas.microsoft.com/office/drawing/2014/main" id="{0B4C112A-DD24-ED8C-F9C6-5BA0E5601A05}"/>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6" name="TextBox 5">
            <a:extLst>
              <a:ext uri="{FF2B5EF4-FFF2-40B4-BE49-F238E27FC236}">
                <a16:creationId xmlns:a16="http://schemas.microsoft.com/office/drawing/2014/main" id="{DC643FD7-C991-837E-C990-F05C3A7A98E7}"/>
              </a:ext>
            </a:extLst>
          </p:cNvPr>
          <p:cNvSpPr txBox="1"/>
          <p:nvPr/>
        </p:nvSpPr>
        <p:spPr>
          <a:xfrm flipH="1">
            <a:off x="332373" y="5988973"/>
            <a:ext cx="10828375" cy="463846"/>
          </a:xfrm>
          <a:prstGeom prst="rect">
            <a:avLst/>
          </a:prstGeom>
          <a:noFill/>
        </p:spPr>
        <p:txBody>
          <a:bodyPr wrap="square" lIns="90000" tIns="46800" rIns="90000" bIns="46800" rtlCol="0" anchor="b" anchorCtr="0">
            <a:spAutoFit/>
          </a:bodyPr>
          <a:lstStyle/>
          <a:p>
            <a:pPr marL="0" marR="0" lvl="0" indent="0" algn="l" defTabSz="913554"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COVID-19, coronavirus disease 2019; SAE, serious adverse event; TEAE, treatment-emergent adverse event</a:t>
            </a:r>
          </a:p>
          <a:p>
            <a:pPr marL="0" marR="0" lvl="0" indent="0" algn="l" defTabSz="91355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323232"/>
                </a:solidFill>
                <a:effectLst/>
                <a:uLnTx/>
                <a:uFillTx/>
                <a:latin typeface="Calibri" panose="020F0502020204030204"/>
                <a:ea typeface="+mn-ea"/>
                <a:cs typeface="+mn-cs"/>
              </a:rPr>
              <a:t>Unpublished data – academic in confidence – do not copy or distribute</a:t>
            </a:r>
            <a:endPar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endParaRPr>
          </a:p>
        </p:txBody>
      </p:sp>
      <p:sp>
        <p:nvSpPr>
          <p:cNvPr id="5" name="Slide Number Placeholder 4">
            <a:extLst>
              <a:ext uri="{FF2B5EF4-FFF2-40B4-BE49-F238E27FC236}">
                <a16:creationId xmlns:a16="http://schemas.microsoft.com/office/drawing/2014/main" id="{8F394ADA-901E-4EEE-AD9D-EC47E4171762}"/>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60</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3214656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F97C75-F3FB-537F-7BF8-BDA106AFA82C}"/>
              </a:ext>
            </a:extLst>
          </p:cNvPr>
          <p:cNvSpPr>
            <a:spLocks noGrp="1"/>
          </p:cNvSpPr>
          <p:nvPr>
            <p:ph type="title"/>
          </p:nvPr>
        </p:nvSpPr>
        <p:spPr/>
        <p:txBody>
          <a:bodyPr/>
          <a:lstStyle/>
          <a:p>
            <a:r>
              <a:rPr lang="en-US" dirty="0"/>
              <a:t>Summary and conclusion</a:t>
            </a:r>
            <a:r>
              <a:rPr lang="en-US" baseline="30000" dirty="0"/>
              <a:t>1–4</a:t>
            </a:r>
            <a:endParaRPr lang="en-GB" baseline="30000" dirty="0"/>
          </a:p>
        </p:txBody>
      </p:sp>
      <p:sp>
        <p:nvSpPr>
          <p:cNvPr id="3" name="Text Placeholder 2">
            <a:extLst>
              <a:ext uri="{FF2B5EF4-FFF2-40B4-BE49-F238E27FC236}">
                <a16:creationId xmlns:a16="http://schemas.microsoft.com/office/drawing/2014/main" id="{872774E1-5529-6E09-7043-FEE250544757}"/>
              </a:ext>
            </a:extLst>
          </p:cNvPr>
          <p:cNvSpPr>
            <a:spLocks noGrp="1"/>
          </p:cNvSpPr>
          <p:nvPr>
            <p:ph type="body" sz="quarter" idx="13"/>
          </p:nvPr>
        </p:nvSpPr>
        <p:spPr/>
        <p:txBody>
          <a:bodyPr/>
          <a:lstStyle/>
          <a:p>
            <a:pPr>
              <a:spcAft>
                <a:spcPts val="1200"/>
              </a:spcAft>
            </a:pPr>
            <a:r>
              <a:rPr lang="en-GB" sz="2400" dirty="0"/>
              <a:t>In two Phase III studies, the addition of evinacumab to maximally tolerated LLT reduced LDL-C levels at 24 weeks by 48.3% and 47.1% in patients with HoFH aged 5–11 and ≥12 years, respectively</a:t>
            </a:r>
          </a:p>
          <a:p>
            <a:pPr>
              <a:spcAft>
                <a:spcPts val="1200"/>
              </a:spcAft>
            </a:pPr>
            <a:r>
              <a:rPr lang="en-US" sz="2400" dirty="0"/>
              <a:t>A similar effect was observed regardless of the level of LDLR function and apheresis usage</a:t>
            </a:r>
          </a:p>
          <a:p>
            <a:pPr>
              <a:spcAft>
                <a:spcPts val="1200"/>
              </a:spcAft>
            </a:pPr>
            <a:r>
              <a:rPr lang="en-US" sz="2400" dirty="0"/>
              <a:t>Reductions in LDL-C were maintained to 72 and 104 weeks, respectively </a:t>
            </a:r>
          </a:p>
          <a:p>
            <a:pPr>
              <a:spcAft>
                <a:spcPts val="1200"/>
              </a:spcAft>
            </a:pPr>
            <a:r>
              <a:rPr lang="en-US" sz="2400" dirty="0"/>
              <a:t>Evinacumab was generally well tolerated in both studies</a:t>
            </a:r>
            <a:endParaRPr lang="en-GB" sz="2400" dirty="0"/>
          </a:p>
          <a:p>
            <a:pPr>
              <a:spcAft>
                <a:spcPts val="1200"/>
              </a:spcAft>
            </a:pPr>
            <a:r>
              <a:rPr lang="en-ZA" sz="2400" dirty="0"/>
              <a:t>As standard LLT rarely lowers LDL-C to recommended treatment goals in paediatric patients with HoFH, evinacumab should be considered when further LDL-C lowering is needed after optimization of standard LLT</a:t>
            </a:r>
          </a:p>
          <a:p>
            <a:pPr>
              <a:spcAft>
                <a:spcPts val="1200"/>
              </a:spcAft>
            </a:pPr>
            <a:endParaRPr lang="en-GB" sz="2400" dirty="0"/>
          </a:p>
          <a:p>
            <a:pPr>
              <a:spcAft>
                <a:spcPts val="1200"/>
              </a:spcAft>
            </a:pPr>
            <a:endParaRPr lang="en-GB" sz="2000" dirty="0"/>
          </a:p>
        </p:txBody>
      </p:sp>
      <p:sp>
        <p:nvSpPr>
          <p:cNvPr id="4" name="Footer Placeholder 3">
            <a:extLst>
              <a:ext uri="{FF2B5EF4-FFF2-40B4-BE49-F238E27FC236}">
                <a16:creationId xmlns:a16="http://schemas.microsoft.com/office/drawing/2014/main" id="{EA0961D9-3438-1736-55CF-47424F53552E}"/>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7" name="TextBox 6">
            <a:extLst>
              <a:ext uri="{FF2B5EF4-FFF2-40B4-BE49-F238E27FC236}">
                <a16:creationId xmlns:a16="http://schemas.microsoft.com/office/drawing/2014/main" id="{FDD2986F-3461-8F4B-C18E-B6F19675337C}"/>
              </a:ext>
            </a:extLst>
          </p:cNvPr>
          <p:cNvSpPr txBox="1"/>
          <p:nvPr/>
        </p:nvSpPr>
        <p:spPr>
          <a:xfrm flipH="1">
            <a:off x="338788" y="5803070"/>
            <a:ext cx="10508681" cy="648512"/>
          </a:xfrm>
          <a:prstGeom prst="rect">
            <a:avLst/>
          </a:prstGeom>
          <a:noFill/>
        </p:spPr>
        <p:txBody>
          <a:bodyPr wrap="square" lIns="90000" tIns="46800" rIns="90000" bIns="46800" rtlCol="0" anchor="b" anchorCtr="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HoFH, homozygous familial hypercholesterolaemia; LDL-C, low-density lipoprotein cholesterol; LLT, lipid-lowering therapy, LDLR; low-density lipoprotein receptor</a:t>
            </a:r>
          </a:p>
          <a:p>
            <a:pPr>
              <a:defRPr/>
            </a:pP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1. Raal FJ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N Engl J Med</a:t>
            </a:r>
            <a:r>
              <a:rPr kumimoji="0" lang="en-US"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2020;383:711–20; 2</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Wiegman A </a:t>
            </a:r>
            <a:r>
              <a:rPr kumimoji="0" lang="fr-FR" sz="1200" b="0" i="1"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et al. Circulation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2024;149:343–53; 3. </a:t>
            </a: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Gaudet D </a:t>
            </a:r>
            <a:r>
              <a:rPr kumimoji="0" lang="fr-FR" sz="1200" b="0" i="1" u="none" strike="noStrike" kern="1200" cap="none" spc="0" normalizeH="0" baseline="0" noProof="0" dirty="0">
                <a:ln>
                  <a:noFill/>
                </a:ln>
                <a:solidFill>
                  <a:srgbClr val="323232"/>
                </a:solidFill>
                <a:effectLst/>
                <a:uLnTx/>
                <a:uFillTx/>
                <a:latin typeface="Calibri" panose="020F0502020204030204"/>
                <a:ea typeface="+mn-ea"/>
                <a:cs typeface="+mn-cs"/>
              </a:rPr>
              <a:t>et al. </a:t>
            </a:r>
            <a:r>
              <a:rPr kumimoji="0" lang="fr-FR" sz="1200" b="0" i="1" u="none" strike="noStrike" kern="1200" cap="none" spc="0" normalizeH="0" baseline="0" noProof="0" dirty="0" err="1">
                <a:ln>
                  <a:noFill/>
                </a:ln>
                <a:solidFill>
                  <a:srgbClr val="323232"/>
                </a:solidFill>
                <a:effectLst/>
                <a:uLnTx/>
                <a:uFillTx/>
                <a:latin typeface="Calibri" panose="020F0502020204030204"/>
                <a:ea typeface="+mn-ea"/>
                <a:cs typeface="+mn-cs"/>
              </a:rPr>
              <a:t>Eur</a:t>
            </a:r>
            <a:r>
              <a:rPr kumimoji="0" lang="fr-FR" sz="1200" b="0" i="1" u="none" strike="noStrike" kern="1200" cap="none" spc="0" normalizeH="0" baseline="0" noProof="0" dirty="0">
                <a:ln>
                  <a:noFill/>
                </a:ln>
                <a:solidFill>
                  <a:srgbClr val="323232"/>
                </a:solidFill>
                <a:effectLst/>
                <a:uLnTx/>
                <a:uFillTx/>
                <a:latin typeface="Calibri" panose="020F0502020204030204"/>
                <a:ea typeface="+mn-ea"/>
                <a:cs typeface="+mn-cs"/>
              </a:rPr>
              <a:t> </a:t>
            </a:r>
            <a:r>
              <a:rPr kumimoji="0" lang="fr-FR" sz="1200" b="0" i="1" u="none" strike="noStrike" kern="1200" cap="none" spc="0" normalizeH="0" baseline="0" noProof="0" dirty="0" err="1">
                <a:ln>
                  <a:noFill/>
                </a:ln>
                <a:solidFill>
                  <a:srgbClr val="323232"/>
                </a:solidFill>
                <a:effectLst/>
                <a:uLnTx/>
                <a:uFillTx/>
                <a:latin typeface="Calibri" panose="020F0502020204030204"/>
                <a:ea typeface="+mn-ea"/>
                <a:cs typeface="+mn-cs"/>
              </a:rPr>
              <a:t>Heart</a:t>
            </a:r>
            <a:r>
              <a:rPr kumimoji="0" lang="fr-FR" sz="1200" b="0" i="1" u="none" strike="noStrike" kern="1200" cap="none" spc="0" normalizeH="0" baseline="0" noProof="0" dirty="0">
                <a:ln>
                  <a:noFill/>
                </a:ln>
                <a:solidFill>
                  <a:srgbClr val="323232"/>
                </a:solidFill>
                <a:effectLst/>
                <a:uLnTx/>
                <a:uFillTx/>
                <a:latin typeface="Calibri" panose="020F0502020204030204"/>
                <a:ea typeface="+mn-ea"/>
                <a:cs typeface="+mn-cs"/>
              </a:rPr>
              <a:t> J </a:t>
            </a:r>
            <a:r>
              <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rPr>
              <a:t>2024;45:2422–34; 4. </a:t>
            </a:r>
            <a:r>
              <a:rPr kumimoji="0" lang="fr-FR" sz="1200" b="0" i="0" u="none" strike="noStrike" kern="1200" cap="none" spc="0" normalizeH="0" baseline="0" noProof="0" dirty="0">
                <a:ln>
                  <a:noFill/>
                </a:ln>
                <a:solidFill>
                  <a:srgbClr val="323232"/>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0" u="none" strike="noStrike" kern="1200" cap="none" spc="0" normalizeH="0" baseline="0" noProof="0" dirty="0">
                <a:ln>
                  <a:noFill/>
                </a:ln>
                <a:solidFill>
                  <a:srgbClr val="323232"/>
                </a:solidFill>
                <a:effectLst/>
                <a:uLnTx/>
                <a:uFillTx/>
                <a:latin typeface="Calibri" panose="020F0502020204030204"/>
                <a:ea typeface="+mn-ea"/>
                <a:cs typeface="+mn-cs"/>
              </a:rPr>
              <a:t>Unpublished data – academic in confidence – do not copy or distribute</a:t>
            </a:r>
            <a:endParaRPr kumimoji="0" lang="fr-FR" sz="1200" b="0" i="0" u="none" strike="noStrike" kern="1200" cap="none" spc="0" normalizeH="0" baseline="0" noProof="0" dirty="0">
              <a:ln>
                <a:noFill/>
              </a:ln>
              <a:solidFill>
                <a:srgbClr val="323232"/>
              </a:solidFill>
              <a:effectLst/>
              <a:uLnTx/>
              <a:uFillTx/>
              <a:latin typeface="Calibri" panose="020F0502020204030204"/>
              <a:ea typeface="+mn-ea"/>
              <a:cs typeface="+mn-cs"/>
            </a:endParaRPr>
          </a:p>
        </p:txBody>
      </p:sp>
      <p:sp>
        <p:nvSpPr>
          <p:cNvPr id="5" name="Slide Number Placeholder 4">
            <a:extLst>
              <a:ext uri="{FF2B5EF4-FFF2-40B4-BE49-F238E27FC236}">
                <a16:creationId xmlns:a16="http://schemas.microsoft.com/office/drawing/2014/main" id="{F4C8D0E9-C08B-1143-5E76-2CD520432B3F}"/>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61</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49589624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859297-7F2D-9CEA-1FA3-AB63BB1995E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EC00A89-C4FC-FF2A-8471-38FA0B85C1CD}"/>
              </a:ext>
            </a:extLst>
          </p:cNvPr>
          <p:cNvSpPr>
            <a:spLocks noGrp="1"/>
          </p:cNvSpPr>
          <p:nvPr>
            <p:ph type="title"/>
          </p:nvPr>
        </p:nvSpPr>
        <p:spPr/>
        <p:txBody>
          <a:bodyPr/>
          <a:lstStyle/>
          <a:p>
            <a:r>
              <a:rPr lang="en-GB" dirty="0"/>
              <a:t>Evinacumab (</a:t>
            </a:r>
            <a:r>
              <a:rPr lang="en-GB" dirty="0" err="1"/>
              <a:t>Evkeeza</a:t>
            </a:r>
            <a:r>
              <a:rPr lang="en-GB" dirty="0"/>
              <a:t>®</a:t>
            </a:r>
            <a:r>
              <a:rPr lang="en-GB" baseline="30000" dirty="0">
                <a:sym typeface="Wingdings 3" panose="05040102010807070707" pitchFamily="18" charset="2"/>
              </a:rPr>
              <a:t></a:t>
            </a:r>
            <a:r>
              <a:rPr lang="en-GB" dirty="0"/>
              <a:t>) is now indicated for paediatric </a:t>
            </a:r>
            <a:r>
              <a:rPr lang="en-US" dirty="0"/>
              <a:t>patients aged 6 months and older with HoFH</a:t>
            </a:r>
            <a:endParaRPr lang="en-GB" dirty="0"/>
          </a:p>
        </p:txBody>
      </p:sp>
      <p:sp>
        <p:nvSpPr>
          <p:cNvPr id="3" name="Text Placeholder 2">
            <a:extLst>
              <a:ext uri="{FF2B5EF4-FFF2-40B4-BE49-F238E27FC236}">
                <a16:creationId xmlns:a16="http://schemas.microsoft.com/office/drawing/2014/main" id="{5356216E-26E1-DFA2-2CD5-F9728F6C4BE4}"/>
              </a:ext>
            </a:extLst>
          </p:cNvPr>
          <p:cNvSpPr>
            <a:spLocks noGrp="1"/>
          </p:cNvSpPr>
          <p:nvPr>
            <p:ph type="body" sz="quarter" idx="13"/>
          </p:nvPr>
        </p:nvSpPr>
        <p:spPr/>
        <p:txBody>
          <a:bodyPr/>
          <a:lstStyle/>
          <a:p>
            <a:pPr>
              <a:spcAft>
                <a:spcPts val="1200"/>
              </a:spcAft>
            </a:pPr>
            <a:r>
              <a:rPr lang="en-US" sz="2400" dirty="0"/>
              <a:t>The efficacy of evinacumab for paediatric patients aged 6 months to &lt;5 years has been predicted based on integrated PK/PD modelling and simulations</a:t>
            </a:r>
          </a:p>
          <a:p>
            <a:pPr lvl="1">
              <a:spcBef>
                <a:spcPts val="0"/>
              </a:spcBef>
              <a:spcAft>
                <a:spcPts val="1200"/>
              </a:spcAft>
            </a:pPr>
            <a:r>
              <a:rPr lang="en-US" sz="2000" dirty="0"/>
              <a:t>This modelling predicted that these patients would be expected to achieve a similar or greater magnitude of LDL-C reduction at Week 24 compared with adults</a:t>
            </a:r>
          </a:p>
          <a:p>
            <a:pPr>
              <a:spcAft>
                <a:spcPts val="1200"/>
              </a:spcAft>
            </a:pPr>
            <a:r>
              <a:rPr lang="en-US" sz="2400" dirty="0"/>
              <a:t>Data are also available for five patients aged 1–5 years with HoFH who received evinacumab via compassionate use</a:t>
            </a:r>
          </a:p>
          <a:p>
            <a:pPr lvl="1">
              <a:spcBef>
                <a:spcPts val="0"/>
              </a:spcBef>
              <a:spcAft>
                <a:spcPts val="1200"/>
              </a:spcAft>
            </a:pPr>
            <a:r>
              <a:rPr lang="en-US" sz="2000" dirty="0"/>
              <a:t>Administration of evinacumab (15 mg/kg every 4 weeks) showed a clinically meaningful reduction in LDL-C consistent with that observed in patients ≥5 years old in clinical studies </a:t>
            </a:r>
          </a:p>
          <a:p>
            <a:pPr>
              <a:spcAft>
                <a:spcPts val="1200"/>
              </a:spcAft>
            </a:pPr>
            <a:r>
              <a:rPr lang="en-US" sz="2400" dirty="0"/>
              <a:t>The results of these two analyses have resulted in the EMA and MHRA expanding the therapeutic indication of evinacumab to include paediatric patients with HoFH aged </a:t>
            </a:r>
            <a:br>
              <a:rPr lang="en-US" sz="2400" dirty="0"/>
            </a:br>
            <a:r>
              <a:rPr lang="en-US" sz="2400" dirty="0"/>
              <a:t>6 months and older </a:t>
            </a:r>
            <a:endParaRPr lang="en-GB" sz="2000" dirty="0"/>
          </a:p>
        </p:txBody>
      </p:sp>
      <p:sp>
        <p:nvSpPr>
          <p:cNvPr id="4" name="Footer Placeholder 3">
            <a:extLst>
              <a:ext uri="{FF2B5EF4-FFF2-40B4-BE49-F238E27FC236}">
                <a16:creationId xmlns:a16="http://schemas.microsoft.com/office/drawing/2014/main" id="{74B67EAA-BCF5-9634-4BF4-8B68491E2A68}"/>
              </a:ext>
            </a:extLst>
          </p:cNvPr>
          <p:cNvSpPr>
            <a:spLocks noGrp="1"/>
          </p:cNvSpPr>
          <p:nvPr>
            <p:ph type="ftr" sz="quarter" idx="3"/>
          </p:nvPr>
        </p:nvSpPr>
        <p:spPr/>
        <p:txBody>
          <a:bodyPr/>
          <a:lstStyle/>
          <a:p>
            <a:pPr marL="0" marR="0" lvl="0" indent="0" algn="l" defTabSz="609036"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6" name="Rectangle 5">
            <a:extLst>
              <a:ext uri="{FF2B5EF4-FFF2-40B4-BE49-F238E27FC236}">
                <a16:creationId xmlns:a16="http://schemas.microsoft.com/office/drawing/2014/main" id="{80549944-3278-5C79-5669-9836872F374F}"/>
              </a:ext>
            </a:extLst>
          </p:cNvPr>
          <p:cNvSpPr/>
          <p:nvPr/>
        </p:nvSpPr>
        <p:spPr>
          <a:xfrm>
            <a:off x="339270" y="5809141"/>
            <a:ext cx="8488818" cy="646331"/>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EMA, European Medicines Agency; HoFH, homozygous familial hypercholesterolaemia; LDL-C, low-density lipoprotein cholesterol; MHRA, Medicines and Healthcare Products Regulatory Agency; PK/PD, pharmacokinetic/pharmacodynamic</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Ultragenyx Germany GmbH. </a:t>
            </a:r>
            <a:r>
              <a:rPr kumimoji="0" lang="en-GB" alt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Evkeeza</a:t>
            </a:r>
            <a:r>
              <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 (evinacumab) summary of product characteristics. 2025</a:t>
            </a:r>
          </a:p>
        </p:txBody>
      </p:sp>
      <p:sp>
        <p:nvSpPr>
          <p:cNvPr id="5" name="Slide Number Placeholder 4">
            <a:extLst>
              <a:ext uri="{FF2B5EF4-FFF2-40B4-BE49-F238E27FC236}">
                <a16:creationId xmlns:a16="http://schemas.microsoft.com/office/drawing/2014/main" id="{96B9616F-75B0-AD7D-0119-7C2FC24E2D51}"/>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62</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29046811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5776CA-2158-4AD6-39AD-5F3AEE8AEEA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CF6B118-7240-6A45-3410-980E30F34407}"/>
              </a:ext>
            </a:extLst>
          </p:cNvPr>
          <p:cNvSpPr>
            <a:spLocks noGrp="1"/>
          </p:cNvSpPr>
          <p:nvPr>
            <p:ph type="title"/>
          </p:nvPr>
        </p:nvSpPr>
        <p:spPr/>
        <p:txBody>
          <a:bodyPr/>
          <a:lstStyle/>
          <a:p>
            <a:r>
              <a:rPr lang="en-GB" dirty="0"/>
              <a:t>Instructions for submitting questions</a:t>
            </a:r>
          </a:p>
        </p:txBody>
      </p:sp>
      <p:sp>
        <p:nvSpPr>
          <p:cNvPr id="9" name="Footer Placeholder 3">
            <a:extLst>
              <a:ext uri="{FF2B5EF4-FFF2-40B4-BE49-F238E27FC236}">
                <a16:creationId xmlns:a16="http://schemas.microsoft.com/office/drawing/2014/main" id="{07CACD1C-E306-29F3-BE0B-79F2D2189EC9}"/>
              </a:ext>
            </a:extLst>
          </p:cNvPr>
          <p:cNvSpPr>
            <a:spLocks noGrp="1"/>
          </p:cNvSpPr>
          <p:nvPr>
            <p:ph type="ftr" sz="quarter" idx="3"/>
          </p:nvPr>
        </p:nvSpPr>
        <p:spPr/>
        <p:txBody>
          <a:bodyPr/>
          <a:lstStyle/>
          <a:p>
            <a:pPr marL="0" marR="0" lvl="0" indent="0" algn="l" defTabSz="608473"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7" name="Diagram 6">
            <a:extLst>
              <a:ext uri="{FF2B5EF4-FFF2-40B4-BE49-F238E27FC236}">
                <a16:creationId xmlns:a16="http://schemas.microsoft.com/office/drawing/2014/main" id="{BD7417FD-FFC9-A4C9-06BC-40A1BDCC0D89}"/>
              </a:ext>
            </a:extLst>
          </p:cNvPr>
          <p:cNvGraphicFramePr/>
          <p:nvPr>
            <p:extLst>
              <p:ext uri="{D42A27DB-BD31-4B8C-83A1-F6EECF244321}">
                <p14:modId xmlns:p14="http://schemas.microsoft.com/office/powerpoint/2010/main" val="2354368366"/>
              </p:ext>
            </p:extLst>
          </p:nvPr>
        </p:nvGraphicFramePr>
        <p:xfrm>
          <a:off x="435364" y="1520367"/>
          <a:ext cx="10942038" cy="461546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3" name="Picture 2" descr="A white question mark in a yellow circle&#10;&#10;Description automatically generated">
            <a:extLst>
              <a:ext uri="{FF2B5EF4-FFF2-40B4-BE49-F238E27FC236}">
                <a16:creationId xmlns:a16="http://schemas.microsoft.com/office/drawing/2014/main" id="{FEC36FB5-EAE6-512B-478C-BAD5F8060A28}"/>
              </a:ext>
            </a:extLst>
          </p:cNvPr>
          <p:cNvPicPr>
            <a:picLocks noChangeAspect="1"/>
          </p:cNvPicPr>
          <p:nvPr/>
        </p:nvPicPr>
        <p:blipFill>
          <a:blip r:embed="rId8" cstate="print">
            <a:duotone>
              <a:schemeClr val="accent3">
                <a:shade val="45000"/>
                <a:satMod val="135000"/>
              </a:schemeClr>
              <a:prstClr val="white"/>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 uri="{837473B0-CC2E-450A-ABE3-18F120FF3D39}">
                <a1611:picAttrSrcUrl xmlns:a1611="http://schemas.microsoft.com/office/drawing/2016/11/main" r:id="rId10"/>
              </a:ext>
            </a:extLst>
          </a:blip>
          <a:stretch>
            <a:fillRect/>
          </a:stretch>
        </p:blipFill>
        <p:spPr>
          <a:xfrm>
            <a:off x="884714" y="2938029"/>
            <a:ext cx="1793240" cy="1779166"/>
          </a:xfrm>
          <a:prstGeom prst="rect">
            <a:avLst/>
          </a:prstGeom>
        </p:spPr>
      </p:pic>
      <p:sp>
        <p:nvSpPr>
          <p:cNvPr id="4" name="Slide Number Placeholder 4">
            <a:extLst>
              <a:ext uri="{FF2B5EF4-FFF2-40B4-BE49-F238E27FC236}">
                <a16:creationId xmlns:a16="http://schemas.microsoft.com/office/drawing/2014/main" id="{C186DBEA-E41E-2B57-4C98-6A8C05B2A007}"/>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63</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90153252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5C4CC0-3E0B-3BDA-2E75-423F1B373737}"/>
              </a:ext>
            </a:extLst>
          </p:cNvPr>
          <p:cNvSpPr>
            <a:spLocks noGrp="1"/>
          </p:cNvSpPr>
          <p:nvPr>
            <p:ph type="ctrTitle"/>
          </p:nvPr>
        </p:nvSpPr>
        <p:spPr/>
        <p:txBody>
          <a:bodyPr/>
          <a:lstStyle/>
          <a:p>
            <a:r>
              <a:rPr kumimoji="0" lang="en-GB" sz="4000" b="0" i="0" u="none" strike="noStrike" kern="1200" cap="none" spc="0" normalizeH="0" baseline="0" noProof="0" dirty="0">
                <a:ln>
                  <a:noFill/>
                </a:ln>
                <a:solidFill>
                  <a:srgbClr val="000000"/>
                </a:solidFill>
                <a:effectLst/>
                <a:uLnTx/>
                <a:uFillTx/>
                <a:latin typeface="Calibri Light" panose="020F0302020204030204"/>
                <a:ea typeface="+mj-ea"/>
                <a:cs typeface="+mj-cs"/>
              </a:rPr>
              <a:t>Clinical experience with </a:t>
            </a:r>
            <a:r>
              <a:rPr kumimoji="0" lang="en-GB" sz="4000" b="0" i="0" u="none" strike="noStrike" kern="1200" cap="none" spc="0" normalizeH="0" baseline="0" noProof="0" dirty="0" err="1">
                <a:ln>
                  <a:noFill/>
                </a:ln>
                <a:solidFill>
                  <a:srgbClr val="000000"/>
                </a:solidFill>
                <a:effectLst/>
                <a:uLnTx/>
                <a:uFillTx/>
                <a:latin typeface="Calibri Light" panose="020F0302020204030204"/>
                <a:ea typeface="+mj-ea"/>
                <a:cs typeface="+mj-cs"/>
              </a:rPr>
              <a:t>evinacumab</a:t>
            </a:r>
            <a:r>
              <a:rPr kumimoji="0" lang="en-GB" sz="4000" b="0" i="0" u="none" strike="noStrike" kern="1200" cap="none" spc="0" normalizeH="0" baseline="0" noProof="0" dirty="0">
                <a:ln>
                  <a:noFill/>
                </a:ln>
                <a:solidFill>
                  <a:srgbClr val="000000"/>
                </a:solidFill>
                <a:effectLst/>
                <a:uLnTx/>
                <a:uFillTx/>
                <a:latin typeface="Calibri Light" panose="020F0302020204030204"/>
                <a:ea typeface="+mj-ea"/>
                <a:cs typeface="+mj-cs"/>
              </a:rPr>
              <a:t> </a:t>
            </a:r>
            <a:br>
              <a:rPr kumimoji="0" lang="en-GB" sz="4000" b="0" i="0" u="none" strike="noStrike" kern="1200" cap="none" spc="0" normalizeH="0" baseline="0" noProof="0" dirty="0">
                <a:ln>
                  <a:noFill/>
                </a:ln>
                <a:solidFill>
                  <a:srgbClr val="000000"/>
                </a:solidFill>
                <a:effectLst/>
                <a:uLnTx/>
                <a:uFillTx/>
                <a:latin typeface="Calibri Light" panose="020F0302020204030204"/>
                <a:ea typeface="+mj-ea"/>
                <a:cs typeface="+mj-cs"/>
              </a:rPr>
            </a:br>
            <a:r>
              <a:rPr kumimoji="0" lang="en-GB" sz="4000" b="0" i="0" u="none" strike="noStrike" kern="1200" cap="none" spc="0" normalizeH="0" baseline="0" noProof="0" dirty="0">
                <a:ln>
                  <a:noFill/>
                </a:ln>
                <a:solidFill>
                  <a:srgbClr val="000000"/>
                </a:solidFill>
                <a:effectLst/>
                <a:uLnTx/>
                <a:uFillTx/>
                <a:latin typeface="Calibri Light" panose="020F0302020204030204"/>
                <a:ea typeface="+mj-ea"/>
                <a:cs typeface="+mj-cs"/>
              </a:rPr>
              <a:t>at Evelina London Children’s Hospital</a:t>
            </a:r>
            <a:endParaRPr lang="en-GB" sz="4000" dirty="0"/>
          </a:p>
        </p:txBody>
      </p:sp>
      <p:sp>
        <p:nvSpPr>
          <p:cNvPr id="3" name="Subtitle 2">
            <a:extLst>
              <a:ext uri="{FF2B5EF4-FFF2-40B4-BE49-F238E27FC236}">
                <a16:creationId xmlns:a16="http://schemas.microsoft.com/office/drawing/2014/main" id="{6D5AD092-C3FE-76D2-F83D-6117CCEF73E7}"/>
              </a:ext>
            </a:extLst>
          </p:cNvPr>
          <p:cNvSpPr>
            <a:spLocks noGrp="1"/>
          </p:cNvSpPr>
          <p:nvPr>
            <p:ph type="subTitle" idx="1"/>
          </p:nvPr>
        </p:nvSpPr>
        <p:spPr/>
        <p:txBody>
          <a:bodyPr>
            <a:noAutofit/>
          </a:bodyPr>
          <a:lstStyle/>
          <a:p>
            <a:r>
              <a:rPr lang="en-US" sz="2800" dirty="0"/>
              <a:t>Dr Michael Champion, MBBS, FRCPCH</a:t>
            </a:r>
          </a:p>
          <a:p>
            <a:endParaRPr lang="en-GB" sz="2000" dirty="0"/>
          </a:p>
          <a:p>
            <a:r>
              <a:rPr lang="en-GB" sz="2000" dirty="0"/>
              <a:t>Consultant in Paediatric Inherited Metabolic Diseases,</a:t>
            </a:r>
          </a:p>
          <a:p>
            <a:r>
              <a:rPr lang="en-GB" sz="2000" dirty="0"/>
              <a:t>Department of Paediatric Inherited Metabolic Disease,</a:t>
            </a:r>
          </a:p>
          <a:p>
            <a:r>
              <a:rPr lang="en-GB" sz="2000" dirty="0"/>
              <a:t>Evelina London Children’s Hospital, London, UK</a:t>
            </a:r>
          </a:p>
        </p:txBody>
      </p:sp>
      <p:sp>
        <p:nvSpPr>
          <p:cNvPr id="6" name="Footer Placeholder 3">
            <a:extLst>
              <a:ext uri="{FF2B5EF4-FFF2-40B4-BE49-F238E27FC236}">
                <a16:creationId xmlns:a16="http://schemas.microsoft.com/office/drawing/2014/main" id="{66360A37-8DF9-429E-8BEB-09AD3CBD0F9A}"/>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pic>
        <p:nvPicPr>
          <p:cNvPr id="1026" name="Picture 2" descr="Image">
            <a:extLst>
              <a:ext uri="{FF2B5EF4-FFF2-40B4-BE49-F238E27FC236}">
                <a16:creationId xmlns:a16="http://schemas.microsoft.com/office/drawing/2014/main" id="{2A48734C-64C9-E58B-1454-478646D909F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76894" y="3746314"/>
            <a:ext cx="1905000" cy="1905000"/>
          </a:xfrm>
          <a:prstGeom prst="rect">
            <a:avLst/>
          </a:prstGeom>
          <a:noFill/>
          <a:extLst>
            <a:ext uri="{909E8E84-426E-40DD-AFC4-6F175D3DCCD1}">
              <a14:hiddenFill xmlns:a14="http://schemas.microsoft.com/office/drawing/2010/main">
                <a:solidFill>
                  <a:srgbClr val="FFFFFF"/>
                </a:solidFill>
              </a14:hiddenFill>
            </a:ext>
          </a:extLst>
        </p:spPr>
      </p:pic>
      <p:sp>
        <p:nvSpPr>
          <p:cNvPr id="7" name="Slide Number Placeholder 4">
            <a:extLst>
              <a:ext uri="{FF2B5EF4-FFF2-40B4-BE49-F238E27FC236}">
                <a16:creationId xmlns:a16="http://schemas.microsoft.com/office/drawing/2014/main" id="{06E16B9A-17B4-0BDB-6423-8D57DF5DA3E9}"/>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64</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40505057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3BC007-9A16-B4AC-9CA3-7BFDFBF97860}"/>
              </a:ext>
            </a:extLst>
          </p:cNvPr>
          <p:cNvSpPr>
            <a:spLocks noGrp="1"/>
          </p:cNvSpPr>
          <p:nvPr>
            <p:ph type="title"/>
          </p:nvPr>
        </p:nvSpPr>
        <p:spPr/>
        <p:txBody>
          <a:bodyPr/>
          <a:lstStyle/>
          <a:p>
            <a:r>
              <a:rPr lang="en-GB" dirty="0"/>
              <a:t>Disclosures</a:t>
            </a:r>
          </a:p>
        </p:txBody>
      </p:sp>
      <p:sp>
        <p:nvSpPr>
          <p:cNvPr id="3" name="Text Placeholder 2">
            <a:extLst>
              <a:ext uri="{FF2B5EF4-FFF2-40B4-BE49-F238E27FC236}">
                <a16:creationId xmlns:a16="http://schemas.microsoft.com/office/drawing/2014/main" id="{2C2B3425-2F72-F8BB-0987-8D6B7F81B669}"/>
              </a:ext>
            </a:extLst>
          </p:cNvPr>
          <p:cNvSpPr>
            <a:spLocks noGrp="1"/>
          </p:cNvSpPr>
          <p:nvPr>
            <p:ph type="body" sz="quarter" idx="13"/>
          </p:nvPr>
        </p:nvSpPr>
        <p:spPr/>
        <p:txBody>
          <a:bodyPr/>
          <a:lstStyle/>
          <a:p>
            <a:pPr>
              <a:spcAft>
                <a:spcPts val="1200"/>
              </a:spcAft>
            </a:pPr>
            <a:r>
              <a:rPr lang="en-GB" sz="2664" dirty="0"/>
              <a:t>Dr Champion has received honoraria for lectures delivered at this and other Ultragenyx-sponsored events</a:t>
            </a:r>
          </a:p>
          <a:p>
            <a:pPr>
              <a:spcAft>
                <a:spcPts val="1200"/>
              </a:spcAft>
            </a:pPr>
            <a:endParaRPr lang="en-GB" dirty="0"/>
          </a:p>
        </p:txBody>
      </p:sp>
      <p:sp>
        <p:nvSpPr>
          <p:cNvPr id="4" name="Footer Placeholder 3">
            <a:extLst>
              <a:ext uri="{FF2B5EF4-FFF2-40B4-BE49-F238E27FC236}">
                <a16:creationId xmlns:a16="http://schemas.microsoft.com/office/drawing/2014/main" id="{8B037F2D-42E7-19EA-B769-45144677FF70}"/>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9B217439-43B7-0271-42E0-E09EEADE35F3}"/>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65</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53152392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8E3395-EEDC-43E8-BFDB-7D8CFB0455BF}"/>
              </a:ext>
            </a:extLst>
          </p:cNvPr>
          <p:cNvSpPr>
            <a:spLocks noGrp="1"/>
          </p:cNvSpPr>
          <p:nvPr>
            <p:ph type="title"/>
          </p:nvPr>
        </p:nvSpPr>
        <p:spPr/>
        <p:txBody>
          <a:bodyPr/>
          <a:lstStyle/>
          <a:p>
            <a:r>
              <a:rPr lang="en-GB" dirty="0"/>
              <a:t>Patients with HoFH treated at ELCH </a:t>
            </a:r>
          </a:p>
        </p:txBody>
      </p:sp>
      <p:sp>
        <p:nvSpPr>
          <p:cNvPr id="7" name="Footer Placeholder 3">
            <a:extLst>
              <a:ext uri="{FF2B5EF4-FFF2-40B4-BE49-F238E27FC236}">
                <a16:creationId xmlns:a16="http://schemas.microsoft.com/office/drawing/2014/main" id="{8F084CFA-4DD7-78B9-876F-AC582601DA23}"/>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Rectangle 4">
            <a:extLst>
              <a:ext uri="{FF2B5EF4-FFF2-40B4-BE49-F238E27FC236}">
                <a16:creationId xmlns:a16="http://schemas.microsoft.com/office/drawing/2014/main" id="{5C9C9839-D430-CA59-9C7D-D89C1AAF8DAD}"/>
              </a:ext>
            </a:extLst>
          </p:cNvPr>
          <p:cNvSpPr/>
          <p:nvPr/>
        </p:nvSpPr>
        <p:spPr>
          <a:xfrm>
            <a:off x="335536" y="5803879"/>
            <a:ext cx="8763198" cy="646331"/>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ELCH, Evelina London Children’s Hospital; HoFH, homozygous familial </a:t>
            </a:r>
            <a:r>
              <a:rPr kumimoji="0" lang="en-US" alt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 LDL-C, low-density lipoprotein cholesterol; </a:t>
            </a:r>
            <a:r>
              <a:rPr kumimoji="0" lang="en-US" altLang="fr-FR" sz="1200" b="0" i="1" u="none" strike="noStrike" kern="1200" cap="none" spc="0" normalizeH="0" baseline="0" noProof="0" dirty="0">
                <a:ln>
                  <a:noFill/>
                </a:ln>
                <a:solidFill>
                  <a:srgbClr val="000000"/>
                </a:solidFill>
                <a:effectLst/>
                <a:uLnTx/>
                <a:uFillTx/>
                <a:latin typeface="Calibri" panose="020F0502020204030204"/>
                <a:ea typeface="+mn-ea"/>
                <a:cs typeface="+mn-cs"/>
              </a:rPr>
              <a:t>LDLR</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low-density lipoprotein receptor</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Clinical data based on </a:t>
            </a:r>
            <a:r>
              <a:rPr lang="en-US" altLang="fr-FR" sz="1200" dirty="0">
                <a:solidFill>
                  <a:srgbClr val="000000"/>
                </a:solidFill>
                <a:latin typeface="Calibri" panose="020F0502020204030204"/>
              </a:rPr>
              <a:t>Dr Champion</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’s clinical experience – unpublished data – do not copy or distribute</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8" name="Table 7">
            <a:extLst>
              <a:ext uri="{FF2B5EF4-FFF2-40B4-BE49-F238E27FC236}">
                <a16:creationId xmlns:a16="http://schemas.microsoft.com/office/drawing/2014/main" id="{577C5067-C982-6E85-8554-4A104307C115}"/>
              </a:ext>
            </a:extLst>
          </p:cNvPr>
          <p:cNvGraphicFramePr>
            <a:graphicFrameLocks noGrp="1"/>
          </p:cNvGraphicFramePr>
          <p:nvPr>
            <p:extLst>
              <p:ext uri="{D42A27DB-BD31-4B8C-83A1-F6EECF244321}">
                <p14:modId xmlns:p14="http://schemas.microsoft.com/office/powerpoint/2010/main" val="249478938"/>
              </p:ext>
            </p:extLst>
          </p:nvPr>
        </p:nvGraphicFramePr>
        <p:xfrm>
          <a:off x="849123" y="1257711"/>
          <a:ext cx="10493754" cy="4389120"/>
        </p:xfrm>
        <a:graphic>
          <a:graphicData uri="http://schemas.openxmlformats.org/drawingml/2006/table">
            <a:tbl>
              <a:tblPr firstRow="1" bandRow="1">
                <a:tableStyleId>{5C22544A-7EE6-4342-B048-85BDC9FD1C3A}</a:tableStyleId>
              </a:tblPr>
              <a:tblGrid>
                <a:gridCol w="3733733">
                  <a:extLst>
                    <a:ext uri="{9D8B030D-6E8A-4147-A177-3AD203B41FA5}">
                      <a16:colId xmlns:a16="http://schemas.microsoft.com/office/drawing/2014/main" val="1143296111"/>
                    </a:ext>
                  </a:extLst>
                </a:gridCol>
                <a:gridCol w="6760021">
                  <a:extLst>
                    <a:ext uri="{9D8B030D-6E8A-4147-A177-3AD203B41FA5}">
                      <a16:colId xmlns:a16="http://schemas.microsoft.com/office/drawing/2014/main" val="1636634920"/>
                    </a:ext>
                  </a:extLst>
                </a:gridCol>
              </a:tblGrid>
              <a:tr h="370840">
                <a:tc>
                  <a:txBody>
                    <a:bodyPr/>
                    <a:lstStyle/>
                    <a:p>
                      <a:r>
                        <a:rPr lang="en-GB" sz="2800" b="0" dirty="0">
                          <a:solidFill>
                            <a:schemeClr val="tx1"/>
                          </a:solidFill>
                        </a:rPr>
                        <a:t>16 patients:</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r>
                        <a:rPr lang="en-GB" sz="2800" b="0" dirty="0">
                          <a:solidFill>
                            <a:schemeClr val="tx1"/>
                          </a:solidFill>
                        </a:rPr>
                        <a:t>7 females; 9 males (14 in active follow-up)</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313128"/>
                  </a:ext>
                </a:extLst>
              </a:tr>
              <a:tr h="370840">
                <a:tc>
                  <a:txBody>
                    <a:bodyPr/>
                    <a:lstStyle/>
                    <a:p>
                      <a:r>
                        <a:rPr lang="en-GB" sz="2800" dirty="0"/>
                        <a:t>Age at diagnosis: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GB" sz="2800" dirty="0"/>
                        <a:t>Median 4 years 2 months (range 1 month to 9 years 4 months)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618908301"/>
                  </a:ext>
                </a:extLst>
              </a:tr>
              <a:tr h="370840">
                <a:tc>
                  <a:txBody>
                    <a:bodyPr/>
                    <a:lstStyle/>
                    <a:p>
                      <a:r>
                        <a:rPr lang="en-GB" sz="2800" dirty="0"/>
                        <a:t>Presentation: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GB" sz="2800" dirty="0"/>
                        <a:t>11 clinical; 5 cascade screening</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1689707"/>
                  </a:ext>
                </a:extLst>
              </a:tr>
              <a:tr h="370840">
                <a:tc>
                  <a:txBody>
                    <a:bodyPr/>
                    <a:lstStyle/>
                    <a:p>
                      <a:r>
                        <a:rPr lang="en-GB" sz="2800" dirty="0"/>
                        <a:t>Xanthomata: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GB" sz="2800" dirty="0"/>
                        <a:t>15/16 (3 had undergone biopsy)</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31880363"/>
                  </a:ext>
                </a:extLst>
              </a:tr>
              <a:tr h="370840">
                <a:tc>
                  <a:txBody>
                    <a:bodyPr/>
                    <a:lstStyle/>
                    <a:p>
                      <a:r>
                        <a:rPr lang="en-GB" sz="2800" dirty="0"/>
                        <a:t>LDL-C at diagnosis: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GB" sz="2800" dirty="0"/>
                        <a:t>Median 21.6 mmol/L (range 16.3–28.1)</a:t>
                      </a:r>
                    </a:p>
                    <a:p>
                      <a:r>
                        <a:rPr lang="en-GB" sz="2800" dirty="0"/>
                        <a:t>Median 835.3 mg/dL (range 650.3–1086.6)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68708561"/>
                  </a:ext>
                </a:extLst>
              </a:tr>
              <a:tr h="370840">
                <a:tc>
                  <a:txBody>
                    <a:bodyPr/>
                    <a:lstStyle/>
                    <a:p>
                      <a:r>
                        <a:rPr lang="en-GB" sz="2800" dirty="0"/>
                        <a:t>Genetics: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GB" sz="2800" dirty="0"/>
                        <a:t>16/16 monogenic – </a:t>
                      </a:r>
                      <a:r>
                        <a:rPr lang="en-GB" sz="2800" i="1" dirty="0"/>
                        <a:t>LDLR</a:t>
                      </a:r>
                      <a:r>
                        <a:rPr lang="en-GB" sz="2800" dirty="0"/>
                        <a:t> </a:t>
                      </a:r>
                    </a:p>
                    <a:p>
                      <a:r>
                        <a:rPr lang="en-GB" sz="2800" dirty="0"/>
                        <a:t>13/16 single variant</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58670340"/>
                  </a:ext>
                </a:extLst>
              </a:tr>
            </a:tbl>
          </a:graphicData>
        </a:graphic>
      </p:graphicFrame>
      <p:sp>
        <p:nvSpPr>
          <p:cNvPr id="4" name="Slide Number Placeholder 4">
            <a:extLst>
              <a:ext uri="{FF2B5EF4-FFF2-40B4-BE49-F238E27FC236}">
                <a16:creationId xmlns:a16="http://schemas.microsoft.com/office/drawing/2014/main" id="{539A45FD-6A40-9B57-8603-68ADAFB00E05}"/>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66</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32982140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C20CF7-4807-12DC-760A-B3CB0279C97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B5234C1-42A5-0E24-0DC0-CA6F931F0B20}"/>
              </a:ext>
            </a:extLst>
          </p:cNvPr>
          <p:cNvSpPr>
            <a:spLocks noGrp="1"/>
          </p:cNvSpPr>
          <p:nvPr>
            <p:ph type="title"/>
          </p:nvPr>
        </p:nvSpPr>
        <p:spPr/>
        <p:txBody>
          <a:bodyPr/>
          <a:lstStyle/>
          <a:p>
            <a:r>
              <a:rPr lang="en-GB" dirty="0"/>
              <a:t>Management of HoFH at ELCH </a:t>
            </a:r>
          </a:p>
        </p:txBody>
      </p:sp>
      <p:sp>
        <p:nvSpPr>
          <p:cNvPr id="7" name="Footer Placeholder 3">
            <a:extLst>
              <a:ext uri="{FF2B5EF4-FFF2-40B4-BE49-F238E27FC236}">
                <a16:creationId xmlns:a16="http://schemas.microsoft.com/office/drawing/2014/main" id="{8A45F068-3E0C-39D7-1E88-809C1D5CDD46}"/>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Rectangle 4">
            <a:extLst>
              <a:ext uri="{FF2B5EF4-FFF2-40B4-BE49-F238E27FC236}">
                <a16:creationId xmlns:a16="http://schemas.microsoft.com/office/drawing/2014/main" id="{58F62E0B-2A9E-7DB7-322A-C9A06515EC47}"/>
              </a:ext>
            </a:extLst>
          </p:cNvPr>
          <p:cNvSpPr/>
          <p:nvPr/>
        </p:nvSpPr>
        <p:spPr>
          <a:xfrm>
            <a:off x="335536" y="5988545"/>
            <a:ext cx="10301701" cy="461665"/>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ELCH, Evelina London Children’s Hospital; HoFH, homozygous familial </a:t>
            </a:r>
            <a:r>
              <a:rPr kumimoji="0" lang="en-US" alt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 LDL, low-density lipoprotein</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Clinical data based on </a:t>
            </a:r>
            <a:r>
              <a:rPr lang="en-US" altLang="fr-FR" sz="1200" dirty="0">
                <a:solidFill>
                  <a:srgbClr val="000000"/>
                </a:solidFill>
                <a:latin typeface="Calibri" panose="020F0502020204030204"/>
              </a:rPr>
              <a:t>Dr Champion</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’s clinical experience – unpublished data – do not copy or distribute</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aphicFrame>
        <p:nvGraphicFramePr>
          <p:cNvPr id="8" name="Table 7">
            <a:extLst>
              <a:ext uri="{FF2B5EF4-FFF2-40B4-BE49-F238E27FC236}">
                <a16:creationId xmlns:a16="http://schemas.microsoft.com/office/drawing/2014/main" id="{43A4FD16-0BBB-E0A4-6DF0-F755E99C4B16}"/>
              </a:ext>
            </a:extLst>
          </p:cNvPr>
          <p:cNvGraphicFramePr>
            <a:graphicFrameLocks noGrp="1"/>
          </p:cNvGraphicFramePr>
          <p:nvPr>
            <p:extLst>
              <p:ext uri="{D42A27DB-BD31-4B8C-83A1-F6EECF244321}">
                <p14:modId xmlns:p14="http://schemas.microsoft.com/office/powerpoint/2010/main" val="188706806"/>
              </p:ext>
            </p:extLst>
          </p:nvPr>
        </p:nvGraphicFramePr>
        <p:xfrm>
          <a:off x="849123" y="1257711"/>
          <a:ext cx="10493754" cy="3535680"/>
        </p:xfrm>
        <a:graphic>
          <a:graphicData uri="http://schemas.openxmlformats.org/drawingml/2006/table">
            <a:tbl>
              <a:tblPr firstRow="1" bandRow="1">
                <a:tableStyleId>{5C22544A-7EE6-4342-B048-85BDC9FD1C3A}</a:tableStyleId>
              </a:tblPr>
              <a:tblGrid>
                <a:gridCol w="3733733">
                  <a:extLst>
                    <a:ext uri="{9D8B030D-6E8A-4147-A177-3AD203B41FA5}">
                      <a16:colId xmlns:a16="http://schemas.microsoft.com/office/drawing/2014/main" val="1143296111"/>
                    </a:ext>
                  </a:extLst>
                </a:gridCol>
                <a:gridCol w="6760021">
                  <a:extLst>
                    <a:ext uri="{9D8B030D-6E8A-4147-A177-3AD203B41FA5}">
                      <a16:colId xmlns:a16="http://schemas.microsoft.com/office/drawing/2014/main" val="1636634920"/>
                    </a:ext>
                  </a:extLst>
                </a:gridCol>
              </a:tblGrid>
              <a:tr h="370840">
                <a:tc>
                  <a:txBody>
                    <a:bodyPr/>
                    <a:lstStyle/>
                    <a:p>
                      <a:r>
                        <a:rPr lang="en-GB" sz="2800" b="0" dirty="0">
                          <a:solidFill>
                            <a:schemeClr val="tx1"/>
                          </a:solidFill>
                        </a:rPr>
                        <a:t>Diet and statin:</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2800" b="0" i="0" u="none" strike="noStrike" kern="1200" cap="none" spc="0" normalizeH="0" baseline="0" noProof="0" dirty="0">
                          <a:ln>
                            <a:noFill/>
                          </a:ln>
                          <a:solidFill>
                            <a:prstClr val="black"/>
                          </a:solidFill>
                          <a:effectLst/>
                          <a:uLnTx/>
                          <a:uFillTx/>
                          <a:latin typeface="+mn-lt"/>
                          <a:ea typeface="+mn-ea"/>
                          <a:cs typeface="+mn-cs"/>
                        </a:rPr>
                        <a:t>n=14 (rosuvastatin n=9, atorvastatin n=5)</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313128"/>
                  </a:ext>
                </a:extLst>
              </a:tr>
              <a:tr h="370840">
                <a:tc>
                  <a:txBody>
                    <a:bodyPr/>
                    <a:lstStyle/>
                    <a:p>
                      <a:r>
                        <a:rPr lang="en-GB" sz="2800" dirty="0"/>
                        <a:t>Ezetimibe: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GB" sz="2800" dirty="0"/>
                        <a:t>n=13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618908301"/>
                  </a:ext>
                </a:extLst>
              </a:tr>
              <a:tr h="370840">
                <a:tc>
                  <a:txBody>
                    <a:bodyPr/>
                    <a:lstStyle/>
                    <a:p>
                      <a:r>
                        <a:rPr lang="en-GB" sz="2800" dirty="0"/>
                        <a:t>LDL apheresis: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GB" sz="2800" dirty="0"/>
                        <a:t>n=7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1689707"/>
                  </a:ext>
                </a:extLst>
              </a:tr>
              <a:tr h="370840">
                <a:tc>
                  <a:txBody>
                    <a:bodyPr/>
                    <a:lstStyle/>
                    <a:p>
                      <a:r>
                        <a:rPr lang="en-GB" sz="2800" dirty="0" err="1"/>
                        <a:t>Evolocumab</a:t>
                      </a:r>
                      <a:r>
                        <a:rPr lang="en-GB" sz="2800" dirty="0"/>
                        <a:t> (&gt;10 years):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GB" sz="2800" dirty="0"/>
                        <a:t>n=1 (n=4 unresponsive)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31880363"/>
                  </a:ext>
                </a:extLst>
              </a:tr>
              <a:tr h="370840">
                <a:tc>
                  <a:txBody>
                    <a:bodyPr/>
                    <a:lstStyle/>
                    <a:p>
                      <a:r>
                        <a:rPr lang="en-GB" sz="2800" dirty="0"/>
                        <a:t>Evinacumab:</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GB" sz="2800" dirty="0"/>
                        <a:t>n=8 (n=1 compassionate use)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68708561"/>
                  </a:ext>
                </a:extLst>
              </a:tr>
              <a:tr h="370840">
                <a:tc gridSpan="2">
                  <a:txBody>
                    <a:bodyPr/>
                    <a:lstStyle/>
                    <a:p>
                      <a:pPr marL="0" marR="0" lvl="0" indent="0" algn="l" defTabSz="913554"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2800" dirty="0"/>
                    </a:p>
                    <a:p>
                      <a:pPr marL="0" marR="0" lvl="0" indent="0" algn="l" defTabSz="913554"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2800" dirty="0"/>
                        <a:t>Treatment of a further two patients aged 5–10 years approved</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GB" sz="2800" dirty="0"/>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58670340"/>
                  </a:ext>
                </a:extLst>
              </a:tr>
            </a:tbl>
          </a:graphicData>
        </a:graphic>
      </p:graphicFrame>
      <p:sp>
        <p:nvSpPr>
          <p:cNvPr id="4" name="Slide Number Placeholder 4">
            <a:extLst>
              <a:ext uri="{FF2B5EF4-FFF2-40B4-BE49-F238E27FC236}">
                <a16:creationId xmlns:a16="http://schemas.microsoft.com/office/drawing/2014/main" id="{5683C045-2248-B785-AB04-F53726BE4ADC}"/>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67</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75359133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90F67C-A388-4375-B4B1-3BBED4358678}"/>
              </a:ext>
            </a:extLst>
          </p:cNvPr>
          <p:cNvSpPr>
            <a:spLocks noGrp="1"/>
          </p:cNvSpPr>
          <p:nvPr>
            <p:ph type="title"/>
          </p:nvPr>
        </p:nvSpPr>
        <p:spPr/>
        <p:txBody>
          <a:bodyPr/>
          <a:lstStyle/>
          <a:p>
            <a:r>
              <a:rPr lang="en-GB" dirty="0"/>
              <a:t>Case report</a:t>
            </a:r>
          </a:p>
        </p:txBody>
      </p:sp>
      <p:sp>
        <p:nvSpPr>
          <p:cNvPr id="3" name="Content Placeholder 2">
            <a:extLst>
              <a:ext uri="{FF2B5EF4-FFF2-40B4-BE49-F238E27FC236}">
                <a16:creationId xmlns:a16="http://schemas.microsoft.com/office/drawing/2014/main" id="{6FB0E934-DA15-403A-A7D1-58E254091C84}"/>
              </a:ext>
            </a:extLst>
          </p:cNvPr>
          <p:cNvSpPr>
            <a:spLocks noGrp="1"/>
          </p:cNvSpPr>
          <p:nvPr>
            <p:ph type="body" sz="quarter" idx="13"/>
          </p:nvPr>
        </p:nvSpPr>
        <p:spPr/>
        <p:txBody>
          <a:bodyPr>
            <a:noAutofit/>
          </a:bodyPr>
          <a:lstStyle/>
          <a:p>
            <a:pPr>
              <a:spcAft>
                <a:spcPts val="1200"/>
              </a:spcAft>
            </a:pPr>
            <a:r>
              <a:rPr lang="en-GB" sz="2000" dirty="0"/>
              <a:t>21-month-old infant</a:t>
            </a:r>
          </a:p>
          <a:p>
            <a:pPr>
              <a:spcAft>
                <a:spcPts val="1200"/>
              </a:spcAft>
            </a:pPr>
            <a:r>
              <a:rPr lang="en-GB" sz="2000" dirty="0"/>
              <a:t>Second child of consanguineous Afghan parents</a:t>
            </a:r>
          </a:p>
          <a:p>
            <a:pPr>
              <a:spcAft>
                <a:spcPts val="1200"/>
              </a:spcAft>
            </a:pPr>
            <a:r>
              <a:rPr lang="en-GB" sz="2000" dirty="0"/>
              <a:t>Yellow lumps noted on Achilles tendons, ankles and knees</a:t>
            </a:r>
          </a:p>
          <a:p>
            <a:pPr marL="0" indent="0">
              <a:spcAft>
                <a:spcPts val="1200"/>
              </a:spcAft>
              <a:buNone/>
            </a:pPr>
            <a:endParaRPr lang="en-GB" sz="2000" dirty="0"/>
          </a:p>
          <a:p>
            <a:pPr marL="0" indent="0">
              <a:spcAft>
                <a:spcPts val="1200"/>
              </a:spcAft>
              <a:buNone/>
            </a:pPr>
            <a:endParaRPr lang="en-GB" sz="2000" dirty="0"/>
          </a:p>
          <a:p>
            <a:pPr marL="0" indent="0">
              <a:spcAft>
                <a:spcPts val="1200"/>
              </a:spcAft>
              <a:buNone/>
            </a:pPr>
            <a:endParaRPr lang="en-GB" sz="2000" dirty="0"/>
          </a:p>
          <a:p>
            <a:pPr marL="0" indent="0">
              <a:spcAft>
                <a:spcPts val="1200"/>
              </a:spcAft>
              <a:buNone/>
            </a:pPr>
            <a:endParaRPr lang="en-GB" sz="2000" dirty="0"/>
          </a:p>
          <a:p>
            <a:pPr marL="0" indent="0">
              <a:spcAft>
                <a:spcPts val="1200"/>
              </a:spcAft>
              <a:buNone/>
            </a:pPr>
            <a:endParaRPr lang="en-GB" sz="2000" dirty="0"/>
          </a:p>
          <a:p>
            <a:pPr>
              <a:spcAft>
                <a:spcPts val="1200"/>
              </a:spcAft>
            </a:pPr>
            <a:r>
              <a:rPr lang="en-GB" sz="2000" dirty="0"/>
              <a:t>Genotyping: </a:t>
            </a:r>
            <a:r>
              <a:rPr lang="en-GB" sz="2000" i="1" dirty="0"/>
              <a:t>LDLR </a:t>
            </a:r>
            <a:r>
              <a:rPr lang="en-GB" sz="2000" dirty="0"/>
              <a:t>V797M/V797M</a:t>
            </a:r>
          </a:p>
          <a:p>
            <a:pPr lvl="1">
              <a:spcBef>
                <a:spcPts val="0"/>
              </a:spcBef>
              <a:spcAft>
                <a:spcPts val="1200"/>
              </a:spcAft>
            </a:pPr>
            <a:r>
              <a:rPr lang="en-GB" sz="1800" dirty="0"/>
              <a:t>Leads to </a:t>
            </a:r>
            <a:r>
              <a:rPr lang="en-GB" sz="1800" dirty="0" err="1"/>
              <a:t>miscleavage</a:t>
            </a:r>
            <a:r>
              <a:rPr lang="en-GB" sz="1800" dirty="0"/>
              <a:t> of mRNA and loss of the 16th exon</a:t>
            </a:r>
          </a:p>
          <a:p>
            <a:pPr>
              <a:spcAft>
                <a:spcPts val="1200"/>
              </a:spcAft>
            </a:pPr>
            <a:r>
              <a:rPr lang="en-GB" sz="2000" dirty="0"/>
              <a:t>Parents and brother heterozygous, younger sister homozygous</a:t>
            </a:r>
          </a:p>
        </p:txBody>
      </p:sp>
      <p:sp>
        <p:nvSpPr>
          <p:cNvPr id="9" name="Footer Placeholder 3">
            <a:extLst>
              <a:ext uri="{FF2B5EF4-FFF2-40B4-BE49-F238E27FC236}">
                <a16:creationId xmlns:a16="http://schemas.microsoft.com/office/drawing/2014/main" id="{BC0DE282-6C9B-1856-9FF6-435106798187}"/>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7" name="Table 6">
            <a:extLst>
              <a:ext uri="{FF2B5EF4-FFF2-40B4-BE49-F238E27FC236}">
                <a16:creationId xmlns:a16="http://schemas.microsoft.com/office/drawing/2014/main" id="{381E5C60-BDD1-5EED-96F9-37CE2FC9B8B7}"/>
              </a:ext>
            </a:extLst>
          </p:cNvPr>
          <p:cNvGraphicFramePr>
            <a:graphicFrameLocks noGrp="1"/>
          </p:cNvGraphicFramePr>
          <p:nvPr>
            <p:extLst>
              <p:ext uri="{D42A27DB-BD31-4B8C-83A1-F6EECF244321}">
                <p14:modId xmlns:p14="http://schemas.microsoft.com/office/powerpoint/2010/main" val="684971675"/>
              </p:ext>
            </p:extLst>
          </p:nvPr>
        </p:nvGraphicFramePr>
        <p:xfrm>
          <a:off x="522377" y="2824586"/>
          <a:ext cx="5756000" cy="1828800"/>
        </p:xfrm>
        <a:graphic>
          <a:graphicData uri="http://schemas.openxmlformats.org/drawingml/2006/table">
            <a:tbl>
              <a:tblPr firstRow="1" bandRow="1">
                <a:tableStyleId>{5C22544A-7EE6-4342-B048-85BDC9FD1C3A}</a:tableStyleId>
              </a:tblPr>
              <a:tblGrid>
                <a:gridCol w="1692000">
                  <a:extLst>
                    <a:ext uri="{9D8B030D-6E8A-4147-A177-3AD203B41FA5}">
                      <a16:colId xmlns:a16="http://schemas.microsoft.com/office/drawing/2014/main" val="3439088705"/>
                    </a:ext>
                  </a:extLst>
                </a:gridCol>
                <a:gridCol w="4064000">
                  <a:extLst>
                    <a:ext uri="{9D8B030D-6E8A-4147-A177-3AD203B41FA5}">
                      <a16:colId xmlns:a16="http://schemas.microsoft.com/office/drawing/2014/main" val="1992185675"/>
                    </a:ext>
                  </a:extLst>
                </a:gridCol>
              </a:tblGrid>
              <a:tr h="370840">
                <a:tc>
                  <a:txBody>
                    <a:bodyPr/>
                    <a:lstStyle/>
                    <a:p>
                      <a:r>
                        <a:rPr lang="en-GB" sz="2400" b="0" dirty="0">
                          <a:solidFill>
                            <a:schemeClr val="tx1"/>
                          </a:solidFill>
                        </a:rPr>
                        <a:t>Cholesterol</a:t>
                      </a:r>
                    </a:p>
                  </a:txBody>
                  <a:tcPr>
                    <a:lnT w="28575" cap="flat" cmpd="sng" algn="ctr">
                      <a:solidFill>
                        <a:schemeClr val="accent1"/>
                      </a:solidFill>
                      <a:prstDash val="solid"/>
                      <a:round/>
                      <a:headEnd type="none" w="med" len="med"/>
                      <a:tailEnd type="none" w="med" len="med"/>
                    </a:lnT>
                    <a:solidFill>
                      <a:schemeClr val="bg1"/>
                    </a:solidFill>
                  </a:tcPr>
                </a:tc>
                <a:tc>
                  <a:txBody>
                    <a:bodyPr/>
                    <a:lstStyle/>
                    <a:p>
                      <a:r>
                        <a:rPr lang="en-GB" sz="2400" b="0" dirty="0">
                          <a:solidFill>
                            <a:schemeClr val="tx1"/>
                          </a:solidFill>
                        </a:rPr>
                        <a:t>27.1 mmol/L (1048 mg/dL)</a:t>
                      </a:r>
                    </a:p>
                  </a:txBody>
                  <a:tcPr>
                    <a:lnT w="28575" cap="flat" cmpd="sng" algn="ctr">
                      <a:solidFill>
                        <a:schemeClr val="accent1"/>
                      </a:solidFill>
                      <a:prstDash val="solid"/>
                      <a:round/>
                      <a:headEnd type="none" w="med" len="med"/>
                      <a:tailEnd type="none" w="med" len="med"/>
                    </a:lnT>
                    <a:solidFill>
                      <a:schemeClr val="bg1"/>
                    </a:solidFill>
                  </a:tcPr>
                </a:tc>
                <a:extLst>
                  <a:ext uri="{0D108BD9-81ED-4DB2-BD59-A6C34878D82A}">
                    <a16:rowId xmlns:a16="http://schemas.microsoft.com/office/drawing/2014/main" val="858024337"/>
                  </a:ext>
                </a:extLst>
              </a:tr>
              <a:tr h="370840">
                <a:tc>
                  <a:txBody>
                    <a:bodyPr/>
                    <a:lstStyle/>
                    <a:p>
                      <a:r>
                        <a:rPr lang="en-GB" sz="2400" b="0" dirty="0">
                          <a:solidFill>
                            <a:schemeClr val="tx1"/>
                          </a:solidFill>
                        </a:rPr>
                        <a:t>LDL-C</a:t>
                      </a:r>
                    </a:p>
                  </a:txBody>
                  <a:tcPr>
                    <a:solidFill>
                      <a:schemeClr val="bg1"/>
                    </a:solidFill>
                  </a:tcPr>
                </a:tc>
                <a:tc>
                  <a:txBody>
                    <a:bodyPr/>
                    <a:lstStyle/>
                    <a:p>
                      <a:r>
                        <a:rPr lang="en-GB" sz="2400" b="0" dirty="0">
                          <a:solidFill>
                            <a:schemeClr val="tx1"/>
                          </a:solidFill>
                        </a:rPr>
                        <a:t>25.7 mmol/L (994 mg/dL)</a:t>
                      </a:r>
                    </a:p>
                  </a:txBody>
                  <a:tcPr>
                    <a:solidFill>
                      <a:schemeClr val="bg1"/>
                    </a:solidFill>
                  </a:tcPr>
                </a:tc>
                <a:extLst>
                  <a:ext uri="{0D108BD9-81ED-4DB2-BD59-A6C34878D82A}">
                    <a16:rowId xmlns:a16="http://schemas.microsoft.com/office/drawing/2014/main" val="3974605793"/>
                  </a:ext>
                </a:extLst>
              </a:tr>
              <a:tr h="370840">
                <a:tc>
                  <a:txBody>
                    <a:bodyPr/>
                    <a:lstStyle/>
                    <a:p>
                      <a:r>
                        <a:rPr lang="en-GB" sz="2400" b="0" dirty="0">
                          <a:solidFill>
                            <a:schemeClr val="tx1"/>
                          </a:solidFill>
                        </a:rPr>
                        <a:t>ApoB</a:t>
                      </a:r>
                    </a:p>
                  </a:txBody>
                  <a:tcPr>
                    <a:solidFill>
                      <a:schemeClr val="bg1"/>
                    </a:solidFill>
                  </a:tcPr>
                </a:tc>
                <a:tc>
                  <a:txBody>
                    <a:bodyPr/>
                    <a:lstStyle/>
                    <a:p>
                      <a:r>
                        <a:rPr lang="en-GB" sz="2400" b="0" dirty="0">
                          <a:solidFill>
                            <a:schemeClr val="tx1"/>
                          </a:solidFill>
                        </a:rPr>
                        <a:t>&gt;4 g/L</a:t>
                      </a:r>
                    </a:p>
                  </a:txBody>
                  <a:tcPr>
                    <a:solidFill>
                      <a:schemeClr val="bg1"/>
                    </a:solidFill>
                  </a:tcPr>
                </a:tc>
                <a:extLst>
                  <a:ext uri="{0D108BD9-81ED-4DB2-BD59-A6C34878D82A}">
                    <a16:rowId xmlns:a16="http://schemas.microsoft.com/office/drawing/2014/main" val="1769333694"/>
                  </a:ext>
                </a:extLst>
              </a:tr>
              <a:tr h="370840">
                <a:tc>
                  <a:txBody>
                    <a:bodyPr/>
                    <a:lstStyle/>
                    <a:p>
                      <a:r>
                        <a:rPr lang="en-GB" sz="2400" b="0" dirty="0" err="1">
                          <a:solidFill>
                            <a:schemeClr val="tx1"/>
                          </a:solidFill>
                        </a:rPr>
                        <a:t>Lp</a:t>
                      </a:r>
                      <a:r>
                        <a:rPr lang="en-GB" sz="2400" b="0" dirty="0">
                          <a:solidFill>
                            <a:schemeClr val="tx1"/>
                          </a:solidFill>
                        </a:rPr>
                        <a:t>(a)</a:t>
                      </a:r>
                    </a:p>
                  </a:txBody>
                  <a:tcPr>
                    <a:lnB w="28575" cap="flat" cmpd="sng" algn="ctr">
                      <a:solidFill>
                        <a:schemeClr val="accent1"/>
                      </a:solidFill>
                      <a:prstDash val="solid"/>
                      <a:round/>
                      <a:headEnd type="none" w="med" len="med"/>
                      <a:tailEnd type="none" w="med" len="med"/>
                    </a:lnB>
                    <a:solidFill>
                      <a:schemeClr val="bg1"/>
                    </a:solidFill>
                  </a:tcPr>
                </a:tc>
                <a:tc>
                  <a:txBody>
                    <a:bodyPr/>
                    <a:lstStyle/>
                    <a:p>
                      <a:r>
                        <a:rPr lang="en-GB" sz="2400" b="0" dirty="0">
                          <a:solidFill>
                            <a:schemeClr val="tx1"/>
                          </a:solidFill>
                        </a:rPr>
                        <a:t>&lt;20 nmol/L</a:t>
                      </a:r>
                    </a:p>
                  </a:txBody>
                  <a:tcPr>
                    <a:lnB w="2857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val="1327062520"/>
                  </a:ext>
                </a:extLst>
              </a:tr>
            </a:tbl>
          </a:graphicData>
        </a:graphic>
      </p:graphicFrame>
      <p:sp>
        <p:nvSpPr>
          <p:cNvPr id="8" name="Rectangle 7">
            <a:extLst>
              <a:ext uri="{FF2B5EF4-FFF2-40B4-BE49-F238E27FC236}">
                <a16:creationId xmlns:a16="http://schemas.microsoft.com/office/drawing/2014/main" id="{9238CF5B-D2BB-12BE-E46D-AAAB8F5B5894}"/>
              </a:ext>
            </a:extLst>
          </p:cNvPr>
          <p:cNvSpPr/>
          <p:nvPr/>
        </p:nvSpPr>
        <p:spPr>
          <a:xfrm>
            <a:off x="335536" y="5988545"/>
            <a:ext cx="9034802" cy="461665"/>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ApoB, apolipoprotein B; LDL-C, low-density lipoprotein cholesterol; </a:t>
            </a:r>
            <a:r>
              <a:rPr kumimoji="0" lang="en-US" altLang="fr-FR" sz="1200" b="0" i="1" u="none" strike="noStrike" kern="1200" cap="none" spc="0" normalizeH="0" baseline="0" noProof="0" dirty="0">
                <a:ln>
                  <a:noFill/>
                </a:ln>
                <a:solidFill>
                  <a:srgbClr val="000000"/>
                </a:solidFill>
                <a:effectLst/>
                <a:uLnTx/>
                <a:uFillTx/>
                <a:latin typeface="Calibri" panose="020F0502020204030204"/>
                <a:ea typeface="+mn-ea"/>
                <a:cs typeface="+mn-cs"/>
              </a:rPr>
              <a:t>LDLR</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 gene encoding low-density lipoprotein receptor; </a:t>
            </a:r>
            <a:r>
              <a:rPr kumimoji="0" lang="en-US" alt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Lp</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(a), lipoprotein a; mRNA, messenger RNA. Clinical data based on </a:t>
            </a:r>
            <a:r>
              <a:rPr lang="en-US" altLang="fr-FR" sz="1200" dirty="0">
                <a:solidFill>
                  <a:srgbClr val="000000"/>
                </a:solidFill>
                <a:latin typeface="Calibri" panose="020F0502020204030204"/>
              </a:rPr>
              <a:t>Dr Champion</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’s clinical experience – unpublished data – do not copy or distribute</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 name="Slide Number Placeholder 4">
            <a:extLst>
              <a:ext uri="{FF2B5EF4-FFF2-40B4-BE49-F238E27FC236}">
                <a16:creationId xmlns:a16="http://schemas.microsoft.com/office/drawing/2014/main" id="{D04CEC8B-5D26-C660-1D4E-0F542A108339}"/>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68</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60418156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055A7D-6347-494B-8741-FAEFF6804783}"/>
              </a:ext>
            </a:extLst>
          </p:cNvPr>
          <p:cNvSpPr>
            <a:spLocks noGrp="1"/>
          </p:cNvSpPr>
          <p:nvPr>
            <p:ph type="title"/>
          </p:nvPr>
        </p:nvSpPr>
        <p:spPr/>
        <p:txBody>
          <a:bodyPr/>
          <a:lstStyle/>
          <a:p>
            <a:r>
              <a:rPr lang="en-GB" dirty="0"/>
              <a:t>Management</a:t>
            </a:r>
          </a:p>
        </p:txBody>
      </p:sp>
      <p:sp>
        <p:nvSpPr>
          <p:cNvPr id="3" name="Content Placeholder 2">
            <a:extLst>
              <a:ext uri="{FF2B5EF4-FFF2-40B4-BE49-F238E27FC236}">
                <a16:creationId xmlns:a16="http://schemas.microsoft.com/office/drawing/2014/main" id="{202320E3-BC5A-4908-9580-0B2B126631CB}"/>
              </a:ext>
            </a:extLst>
          </p:cNvPr>
          <p:cNvSpPr>
            <a:spLocks noGrp="1"/>
          </p:cNvSpPr>
          <p:nvPr>
            <p:ph type="body" sz="quarter" idx="13"/>
          </p:nvPr>
        </p:nvSpPr>
        <p:spPr/>
        <p:txBody>
          <a:bodyPr>
            <a:normAutofit/>
          </a:bodyPr>
          <a:lstStyle/>
          <a:p>
            <a:pPr>
              <a:spcAft>
                <a:spcPts val="1200"/>
              </a:spcAft>
            </a:pPr>
            <a:r>
              <a:rPr lang="en-GB" sz="2400" dirty="0"/>
              <a:t>Diet + rosuvastatin </a:t>
            </a:r>
            <a:r>
              <a:rPr lang="en-GB" sz="2400" dirty="0">
                <a:sym typeface="Wingdings" panose="05000000000000000000" pitchFamily="2" charset="2"/>
              </a:rPr>
              <a:t>20 mg + ezetimibe 10 mg daily </a:t>
            </a:r>
          </a:p>
          <a:p>
            <a:pPr>
              <a:spcAft>
                <a:spcPts val="1200"/>
              </a:spcAft>
            </a:pPr>
            <a:r>
              <a:rPr lang="en-GB" sz="2400" dirty="0"/>
              <a:t>LDL-C 16.2 mmol/L (626 mg/dL): 37% reduction</a:t>
            </a:r>
          </a:p>
          <a:p>
            <a:pPr>
              <a:spcAft>
                <a:spcPts val="1200"/>
              </a:spcAft>
            </a:pPr>
            <a:r>
              <a:rPr lang="en-GB" sz="2400" dirty="0"/>
              <a:t>Decision for LDL apheresis at age 3 years 3 months</a:t>
            </a:r>
          </a:p>
        </p:txBody>
      </p:sp>
      <p:sp>
        <p:nvSpPr>
          <p:cNvPr id="8" name="Footer Placeholder 3">
            <a:extLst>
              <a:ext uri="{FF2B5EF4-FFF2-40B4-BE49-F238E27FC236}">
                <a16:creationId xmlns:a16="http://schemas.microsoft.com/office/drawing/2014/main" id="{BA917B4F-8F95-70C1-ADE8-A0C977E2A99B}"/>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7" name="Rectangle 6">
            <a:extLst>
              <a:ext uri="{FF2B5EF4-FFF2-40B4-BE49-F238E27FC236}">
                <a16:creationId xmlns:a16="http://schemas.microsoft.com/office/drawing/2014/main" id="{94CA8700-54D3-EF36-3FE4-7708496DE33E}"/>
              </a:ext>
            </a:extLst>
          </p:cNvPr>
          <p:cNvSpPr/>
          <p:nvPr/>
        </p:nvSpPr>
        <p:spPr>
          <a:xfrm>
            <a:off x="335537" y="5988545"/>
            <a:ext cx="10301701" cy="461665"/>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LDL, low-density lipoprotein; LDL-C, low-density lipoprotein cholesterol</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Clinical data based on </a:t>
            </a:r>
            <a:r>
              <a:rPr lang="en-US" altLang="fr-FR" sz="1200" dirty="0">
                <a:solidFill>
                  <a:srgbClr val="000000"/>
                </a:solidFill>
                <a:latin typeface="Calibri" panose="020F0502020204030204"/>
              </a:rPr>
              <a:t>Dr Champion</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’s clinical experience – unpublished data – do not copy or distribute</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 name="Slide Number Placeholder 4">
            <a:extLst>
              <a:ext uri="{FF2B5EF4-FFF2-40B4-BE49-F238E27FC236}">
                <a16:creationId xmlns:a16="http://schemas.microsoft.com/office/drawing/2014/main" id="{5953D5A2-4D6E-02CF-27C2-8C7AB594DAE0}"/>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69</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4018913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1A4AA7-E32F-4CCD-8F3E-80755FD1AB05}"/>
              </a:ext>
            </a:extLst>
          </p:cNvPr>
          <p:cNvSpPr>
            <a:spLocks noGrp="1"/>
          </p:cNvSpPr>
          <p:nvPr>
            <p:ph type="title"/>
          </p:nvPr>
        </p:nvSpPr>
        <p:spPr/>
        <p:txBody>
          <a:bodyPr/>
          <a:lstStyle/>
          <a:p>
            <a:r>
              <a:rPr lang="en-GB" dirty="0"/>
              <a:t>Vascular access</a:t>
            </a:r>
          </a:p>
        </p:txBody>
      </p:sp>
      <p:sp>
        <p:nvSpPr>
          <p:cNvPr id="3" name="Content Placeholder 2">
            <a:extLst>
              <a:ext uri="{FF2B5EF4-FFF2-40B4-BE49-F238E27FC236}">
                <a16:creationId xmlns:a16="http://schemas.microsoft.com/office/drawing/2014/main" id="{ED4FF084-83E4-42B9-80CB-C7418030A7A3}"/>
              </a:ext>
            </a:extLst>
          </p:cNvPr>
          <p:cNvSpPr>
            <a:spLocks noGrp="1"/>
          </p:cNvSpPr>
          <p:nvPr>
            <p:ph type="body" sz="quarter" idx="13"/>
          </p:nvPr>
        </p:nvSpPr>
        <p:spPr/>
        <p:txBody>
          <a:bodyPr/>
          <a:lstStyle/>
          <a:p>
            <a:pPr>
              <a:spcAft>
                <a:spcPts val="1200"/>
              </a:spcAft>
            </a:pPr>
            <a:r>
              <a:rPr lang="en-GB" sz="2400" dirty="0"/>
              <a:t>AV fistula preferred at ELCH</a:t>
            </a:r>
          </a:p>
          <a:p>
            <a:pPr>
              <a:spcAft>
                <a:spcPts val="1200"/>
              </a:spcAft>
            </a:pPr>
            <a:r>
              <a:rPr lang="en-GB" sz="2400" dirty="0"/>
              <a:t>Previous experience with four patients: median follow-up 8.3 years (range 2–10.5)</a:t>
            </a:r>
          </a:p>
          <a:p>
            <a:pPr lvl="1">
              <a:spcBef>
                <a:spcPts val="0"/>
              </a:spcBef>
              <a:spcAft>
                <a:spcPts val="1200"/>
              </a:spcAft>
            </a:pPr>
            <a:r>
              <a:rPr lang="en-GB" sz="2000" dirty="0"/>
              <a:t>Highest blood flow</a:t>
            </a:r>
          </a:p>
          <a:p>
            <a:pPr lvl="1">
              <a:spcBef>
                <a:spcPts val="0"/>
              </a:spcBef>
              <a:spcAft>
                <a:spcPts val="1200"/>
              </a:spcAft>
            </a:pPr>
            <a:r>
              <a:rPr lang="en-GB" sz="2000" dirty="0"/>
              <a:t>Shortest treatment time</a:t>
            </a:r>
          </a:p>
          <a:p>
            <a:pPr lvl="1">
              <a:spcBef>
                <a:spcPts val="0"/>
              </a:spcBef>
              <a:spcAft>
                <a:spcPts val="1200"/>
              </a:spcAft>
            </a:pPr>
            <a:r>
              <a:rPr lang="en-GB" sz="2000" dirty="0"/>
              <a:t>Lower infection/obstruction rate</a:t>
            </a:r>
          </a:p>
          <a:p>
            <a:pPr lvl="1">
              <a:spcBef>
                <a:spcPts val="0"/>
              </a:spcBef>
              <a:spcAft>
                <a:spcPts val="1200"/>
              </a:spcAft>
            </a:pPr>
            <a:r>
              <a:rPr lang="en-GB" sz="2000" dirty="0"/>
              <a:t>Safe for frequent use</a:t>
            </a:r>
          </a:p>
          <a:p>
            <a:pPr>
              <a:spcAft>
                <a:spcPts val="1200"/>
              </a:spcAft>
            </a:pPr>
            <a:r>
              <a:rPr lang="en-GB" sz="2400" dirty="0"/>
              <a:t>However:</a:t>
            </a:r>
          </a:p>
          <a:p>
            <a:pPr lvl="1">
              <a:spcBef>
                <a:spcPts val="0"/>
              </a:spcBef>
              <a:spcAft>
                <a:spcPts val="1200"/>
              </a:spcAft>
            </a:pPr>
            <a:r>
              <a:rPr lang="en-GB" sz="2000" dirty="0"/>
              <a:t>Maturation time can be long in small children</a:t>
            </a:r>
          </a:p>
          <a:p>
            <a:pPr lvl="1">
              <a:spcBef>
                <a:spcPts val="0"/>
              </a:spcBef>
              <a:spcAft>
                <a:spcPts val="1200"/>
              </a:spcAft>
            </a:pPr>
            <a:r>
              <a:rPr lang="en-GB" sz="2000" dirty="0"/>
              <a:t>Potential cardiac burden with large shunt volumes</a:t>
            </a:r>
          </a:p>
          <a:p>
            <a:pPr>
              <a:spcAft>
                <a:spcPts val="1200"/>
              </a:spcAft>
            </a:pPr>
            <a:endParaRPr lang="en-GB" dirty="0"/>
          </a:p>
        </p:txBody>
      </p:sp>
      <p:sp>
        <p:nvSpPr>
          <p:cNvPr id="8" name="Footer Placeholder 3">
            <a:extLst>
              <a:ext uri="{FF2B5EF4-FFF2-40B4-BE49-F238E27FC236}">
                <a16:creationId xmlns:a16="http://schemas.microsoft.com/office/drawing/2014/main" id="{13D65A0C-6E82-5AB4-3B3E-66B85F566C60}"/>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7" name="Rectangle 6">
            <a:extLst>
              <a:ext uri="{FF2B5EF4-FFF2-40B4-BE49-F238E27FC236}">
                <a16:creationId xmlns:a16="http://schemas.microsoft.com/office/drawing/2014/main" id="{7E7668F8-651F-63C9-A4A4-6BB45D879B98}"/>
              </a:ext>
            </a:extLst>
          </p:cNvPr>
          <p:cNvSpPr/>
          <p:nvPr/>
        </p:nvSpPr>
        <p:spPr>
          <a:xfrm>
            <a:off x="335536" y="5988545"/>
            <a:ext cx="10301701" cy="461665"/>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AV, arteriovenous; ELCH, Evelina London Children’s Hospital</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Clinical data based on </a:t>
            </a:r>
            <a:r>
              <a:rPr lang="en-US" altLang="fr-FR" sz="1200" dirty="0">
                <a:solidFill>
                  <a:srgbClr val="000000"/>
                </a:solidFill>
                <a:latin typeface="Calibri" panose="020F0502020204030204"/>
              </a:rPr>
              <a:t>Dr Champion</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’s clinical experience – unpublished data – do not copy or distribute</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 name="Slide Number Placeholder 4">
            <a:extLst>
              <a:ext uri="{FF2B5EF4-FFF2-40B4-BE49-F238E27FC236}">
                <a16:creationId xmlns:a16="http://schemas.microsoft.com/office/drawing/2014/main" id="{4C92A415-5439-F058-2145-8B2524D4D2F6}"/>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70</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565623159"/>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E34936-ED4B-4D9B-A6BB-C50D60306DB5}"/>
              </a:ext>
            </a:extLst>
          </p:cNvPr>
          <p:cNvSpPr>
            <a:spLocks noGrp="1"/>
          </p:cNvSpPr>
          <p:nvPr>
            <p:ph type="title"/>
          </p:nvPr>
        </p:nvSpPr>
        <p:spPr/>
        <p:txBody>
          <a:bodyPr/>
          <a:lstStyle/>
          <a:p>
            <a:r>
              <a:rPr lang="en-GB" dirty="0"/>
              <a:t>Cardiovascular assessment</a:t>
            </a:r>
          </a:p>
        </p:txBody>
      </p:sp>
      <p:sp>
        <p:nvSpPr>
          <p:cNvPr id="3" name="Content Placeholder 2">
            <a:extLst>
              <a:ext uri="{FF2B5EF4-FFF2-40B4-BE49-F238E27FC236}">
                <a16:creationId xmlns:a16="http://schemas.microsoft.com/office/drawing/2014/main" id="{10368D67-68C1-49D3-BE02-D14690045C33}"/>
              </a:ext>
            </a:extLst>
          </p:cNvPr>
          <p:cNvSpPr>
            <a:spLocks noGrp="1"/>
          </p:cNvSpPr>
          <p:nvPr>
            <p:ph type="body" sz="quarter" idx="13"/>
          </p:nvPr>
        </p:nvSpPr>
        <p:spPr>
          <a:xfrm>
            <a:off x="429683" y="1433232"/>
            <a:ext cx="7316038" cy="4821443"/>
          </a:xfrm>
        </p:spPr>
        <p:txBody>
          <a:bodyPr>
            <a:normAutofit/>
          </a:bodyPr>
          <a:lstStyle/>
          <a:p>
            <a:pPr>
              <a:spcAft>
                <a:spcPts val="1200"/>
              </a:spcAft>
            </a:pPr>
            <a:r>
              <a:rPr lang="en-GB" sz="2400" dirty="0"/>
              <a:t>Echocardiogram</a:t>
            </a:r>
          </a:p>
          <a:p>
            <a:pPr lvl="1">
              <a:spcBef>
                <a:spcPts val="0"/>
              </a:spcBef>
              <a:spcAft>
                <a:spcPts val="1200"/>
              </a:spcAft>
            </a:pPr>
            <a:r>
              <a:rPr lang="en-GB" sz="2000" dirty="0"/>
              <a:t>Mild narrowing of transverse aortic arch </a:t>
            </a:r>
          </a:p>
          <a:p>
            <a:pPr>
              <a:spcAft>
                <a:spcPts val="1200"/>
              </a:spcAft>
            </a:pPr>
            <a:r>
              <a:rPr lang="en-GB" sz="2400" dirty="0"/>
              <a:t>Gated cardiac CT</a:t>
            </a:r>
          </a:p>
          <a:p>
            <a:pPr lvl="1">
              <a:spcBef>
                <a:spcPts val="0"/>
              </a:spcBef>
              <a:spcAft>
                <a:spcPts val="1200"/>
              </a:spcAft>
            </a:pPr>
            <a:r>
              <a:rPr lang="en-GB" sz="2000" dirty="0"/>
              <a:t>Significant narrowing of aortic isthmus</a:t>
            </a:r>
          </a:p>
          <a:p>
            <a:pPr lvl="1">
              <a:spcBef>
                <a:spcPts val="0"/>
              </a:spcBef>
              <a:spcAft>
                <a:spcPts val="1200"/>
              </a:spcAft>
            </a:pPr>
            <a:r>
              <a:rPr lang="en-GB" sz="2000" dirty="0"/>
              <a:t>Irregular wall contour isthmus, proximal descending aorta </a:t>
            </a:r>
            <a:br>
              <a:rPr lang="en-GB" sz="2000" dirty="0"/>
            </a:br>
            <a:r>
              <a:rPr lang="en-GB" sz="2000" dirty="0"/>
              <a:t>and supra-aortic vessels</a:t>
            </a:r>
          </a:p>
          <a:p>
            <a:pPr lvl="1">
              <a:spcBef>
                <a:spcPts val="0"/>
              </a:spcBef>
              <a:spcAft>
                <a:spcPts val="1200"/>
              </a:spcAft>
            </a:pPr>
            <a:r>
              <a:rPr lang="en-GB" sz="2000" dirty="0" err="1"/>
              <a:t>Vasculitic</a:t>
            </a:r>
            <a:r>
              <a:rPr lang="en-GB" sz="2000" dirty="0"/>
              <a:t> process?</a:t>
            </a:r>
          </a:p>
          <a:p>
            <a:pPr>
              <a:spcAft>
                <a:spcPts val="1200"/>
              </a:spcAft>
            </a:pPr>
            <a:r>
              <a:rPr lang="en-GB" sz="2400" dirty="0"/>
              <a:t>Carotid USS</a:t>
            </a:r>
          </a:p>
          <a:p>
            <a:pPr lvl="1">
              <a:spcBef>
                <a:spcPts val="0"/>
              </a:spcBef>
              <a:spcAft>
                <a:spcPts val="1200"/>
              </a:spcAft>
            </a:pPr>
            <a:r>
              <a:rPr lang="en-GB" sz="2000" dirty="0"/>
              <a:t>Minor stenoses, origin CCAs </a:t>
            </a:r>
          </a:p>
          <a:p>
            <a:pPr lvl="1">
              <a:spcBef>
                <a:spcPts val="0"/>
              </a:spcBef>
              <a:spcAft>
                <a:spcPts val="1200"/>
              </a:spcAft>
            </a:pPr>
            <a:r>
              <a:rPr lang="en-GB" sz="2000" dirty="0"/>
              <a:t>Moderate stenoses, origin ICAs and left subclavian artery</a:t>
            </a:r>
          </a:p>
          <a:p>
            <a:pPr lvl="1">
              <a:spcBef>
                <a:spcPts val="0"/>
              </a:spcBef>
              <a:spcAft>
                <a:spcPts val="1200"/>
              </a:spcAft>
            </a:pPr>
            <a:endParaRPr lang="en-GB" dirty="0"/>
          </a:p>
        </p:txBody>
      </p:sp>
      <p:sp>
        <p:nvSpPr>
          <p:cNvPr id="10" name="Footer Placeholder 3">
            <a:extLst>
              <a:ext uri="{FF2B5EF4-FFF2-40B4-BE49-F238E27FC236}">
                <a16:creationId xmlns:a16="http://schemas.microsoft.com/office/drawing/2014/main" id="{E542F537-542F-2916-0091-48D4CD13D307}"/>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pic>
        <p:nvPicPr>
          <p:cNvPr id="4" name="Picture 3">
            <a:extLst>
              <a:ext uri="{FF2B5EF4-FFF2-40B4-BE49-F238E27FC236}">
                <a16:creationId xmlns:a16="http://schemas.microsoft.com/office/drawing/2014/main" id="{E3875B55-1D44-424C-91BB-39BBC8A627AB}"/>
              </a:ext>
            </a:extLst>
          </p:cNvPr>
          <p:cNvPicPr>
            <a:picLocks noChangeAspect="1"/>
          </p:cNvPicPr>
          <p:nvPr/>
        </p:nvPicPr>
        <p:blipFill rotWithShape="1">
          <a:blip r:embed="rId2"/>
          <a:srcRect l="3021" t="8791" r="3332" b="10985"/>
          <a:stretch/>
        </p:blipFill>
        <p:spPr>
          <a:xfrm>
            <a:off x="7993329" y="719137"/>
            <a:ext cx="3549445" cy="2463191"/>
          </a:xfrm>
          <a:prstGeom prst="rect">
            <a:avLst/>
          </a:prstGeom>
        </p:spPr>
      </p:pic>
      <p:pic>
        <p:nvPicPr>
          <p:cNvPr id="5" name="Picture 4">
            <a:extLst>
              <a:ext uri="{FF2B5EF4-FFF2-40B4-BE49-F238E27FC236}">
                <a16:creationId xmlns:a16="http://schemas.microsoft.com/office/drawing/2014/main" id="{AE1A5FF0-6DF0-44B2-8134-A77E887D7A4E}"/>
              </a:ext>
            </a:extLst>
          </p:cNvPr>
          <p:cNvPicPr>
            <a:picLocks noChangeAspect="1"/>
          </p:cNvPicPr>
          <p:nvPr/>
        </p:nvPicPr>
        <p:blipFill>
          <a:blip r:embed="rId3"/>
          <a:stretch>
            <a:fillRect/>
          </a:stretch>
        </p:blipFill>
        <p:spPr>
          <a:xfrm>
            <a:off x="8371280" y="3300054"/>
            <a:ext cx="2793543" cy="3087145"/>
          </a:xfrm>
          <a:prstGeom prst="rect">
            <a:avLst/>
          </a:prstGeom>
        </p:spPr>
      </p:pic>
      <p:sp>
        <p:nvSpPr>
          <p:cNvPr id="9" name="Rectangle 8">
            <a:extLst>
              <a:ext uri="{FF2B5EF4-FFF2-40B4-BE49-F238E27FC236}">
                <a16:creationId xmlns:a16="http://schemas.microsoft.com/office/drawing/2014/main" id="{6CDC951D-F9F8-32E7-A79D-4F50A88218A9}"/>
              </a:ext>
            </a:extLst>
          </p:cNvPr>
          <p:cNvSpPr/>
          <p:nvPr/>
        </p:nvSpPr>
        <p:spPr>
          <a:xfrm>
            <a:off x="335535" y="5813331"/>
            <a:ext cx="10301701" cy="646331"/>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CCA, common carotid artery; CT, computed tomography; ICA, internal carotid artery; USS, ultrasound scanning</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Images provided by speaker and used with permission</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Clinical data based on </a:t>
            </a:r>
            <a:r>
              <a:rPr lang="en-US" altLang="fr-FR" sz="1200" dirty="0">
                <a:solidFill>
                  <a:srgbClr val="000000"/>
                </a:solidFill>
                <a:latin typeface="Calibri" panose="020F0502020204030204"/>
              </a:rPr>
              <a:t>Dr Champion</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’s clinical experience – unpublished data – do not copy or distribute</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 name="Slide Number Placeholder 4">
            <a:extLst>
              <a:ext uri="{FF2B5EF4-FFF2-40B4-BE49-F238E27FC236}">
                <a16:creationId xmlns:a16="http://schemas.microsoft.com/office/drawing/2014/main" id="{44F1554C-60C8-0977-EA19-810A36C635A4}"/>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71</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80600711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F99186-F2AB-469F-A179-9C772777DD6B}"/>
              </a:ext>
            </a:extLst>
          </p:cNvPr>
          <p:cNvSpPr>
            <a:spLocks noGrp="1"/>
          </p:cNvSpPr>
          <p:nvPr>
            <p:ph type="title"/>
          </p:nvPr>
        </p:nvSpPr>
        <p:spPr/>
        <p:txBody>
          <a:bodyPr>
            <a:normAutofit/>
          </a:bodyPr>
          <a:lstStyle/>
          <a:p>
            <a:r>
              <a:rPr lang="en-GB" dirty="0"/>
              <a:t>HoFH + vasculitis?</a:t>
            </a:r>
          </a:p>
        </p:txBody>
      </p:sp>
      <p:sp>
        <p:nvSpPr>
          <p:cNvPr id="3" name="Content Placeholder 2">
            <a:extLst>
              <a:ext uri="{FF2B5EF4-FFF2-40B4-BE49-F238E27FC236}">
                <a16:creationId xmlns:a16="http://schemas.microsoft.com/office/drawing/2014/main" id="{22092CCD-15CA-4296-A80B-BC43FC5297FB}"/>
              </a:ext>
            </a:extLst>
          </p:cNvPr>
          <p:cNvSpPr>
            <a:spLocks noGrp="1"/>
          </p:cNvSpPr>
          <p:nvPr>
            <p:ph type="body" sz="quarter" idx="13"/>
          </p:nvPr>
        </p:nvSpPr>
        <p:spPr/>
        <p:txBody>
          <a:bodyPr>
            <a:noAutofit/>
          </a:bodyPr>
          <a:lstStyle/>
          <a:p>
            <a:pPr>
              <a:spcAft>
                <a:spcPts val="1200"/>
              </a:spcAft>
            </a:pPr>
            <a:r>
              <a:rPr lang="en-GB" sz="2000" dirty="0"/>
              <a:t>Swollen hands and feet, purplish discolouration – ESR 94 mm/h (5 m previously local hospital)</a:t>
            </a:r>
          </a:p>
          <a:p>
            <a:pPr lvl="0">
              <a:spcAft>
                <a:spcPts val="600"/>
              </a:spcAft>
            </a:pPr>
            <a:r>
              <a:rPr lang="en-GB" sz="2000" dirty="0"/>
              <a:t>Investigation: ESR 49 mm/h</a:t>
            </a:r>
          </a:p>
          <a:p>
            <a:pPr lvl="1">
              <a:spcBef>
                <a:spcPts val="0"/>
              </a:spcBef>
              <a:spcAft>
                <a:spcPts val="600"/>
              </a:spcAft>
            </a:pPr>
            <a:r>
              <a:rPr lang="en-GB" sz="1800" dirty="0"/>
              <a:t>USS of feet: complex joint effusions 1st and 5th toes </a:t>
            </a:r>
          </a:p>
          <a:p>
            <a:pPr lvl="1">
              <a:spcBef>
                <a:spcPts val="0"/>
              </a:spcBef>
              <a:spcAft>
                <a:spcPts val="600"/>
              </a:spcAft>
            </a:pPr>
            <a:r>
              <a:rPr lang="en-GB" sz="1800" dirty="0"/>
              <a:t>PET: no increased mural-related uptake in aorta</a:t>
            </a:r>
          </a:p>
          <a:p>
            <a:pPr lvl="1">
              <a:spcBef>
                <a:spcPts val="0"/>
              </a:spcBef>
              <a:spcAft>
                <a:spcPts val="600"/>
              </a:spcAft>
            </a:pPr>
            <a:r>
              <a:rPr lang="en-GB" sz="1800" dirty="0"/>
              <a:t>Aortic V</a:t>
            </a:r>
            <a:r>
              <a:rPr lang="en-GB" sz="1800" baseline="-25000" dirty="0"/>
              <a:t>max</a:t>
            </a:r>
            <a:r>
              <a:rPr lang="en-GB" sz="1800" dirty="0"/>
              <a:t> 2.8 </a:t>
            </a:r>
            <a:r>
              <a:rPr lang="en-GB" sz="1800" dirty="0">
                <a:sym typeface="Wingdings" panose="05000000000000000000" pitchFamily="2" charset="2"/>
              </a:rPr>
              <a:t> </a:t>
            </a:r>
            <a:r>
              <a:rPr lang="en-GB" sz="1800" dirty="0"/>
              <a:t>3.4 </a:t>
            </a:r>
            <a:r>
              <a:rPr lang="en-GB" sz="1800" dirty="0">
                <a:sym typeface="Wingdings" panose="05000000000000000000" pitchFamily="2" charset="2"/>
              </a:rPr>
              <a:t> </a:t>
            </a:r>
            <a:r>
              <a:rPr lang="en-GB" sz="1800" dirty="0"/>
              <a:t>3.9 </a:t>
            </a:r>
            <a:r>
              <a:rPr lang="en-GB" sz="1800" dirty="0">
                <a:sym typeface="Wingdings" panose="05000000000000000000" pitchFamily="2" charset="2"/>
              </a:rPr>
              <a:t> </a:t>
            </a:r>
            <a:r>
              <a:rPr lang="en-GB" sz="1800" dirty="0"/>
              <a:t>4.2 m/s with diastolic tail</a:t>
            </a:r>
          </a:p>
          <a:p>
            <a:pPr lvl="1">
              <a:spcBef>
                <a:spcPts val="0"/>
              </a:spcBef>
              <a:spcAft>
                <a:spcPts val="600"/>
              </a:spcAft>
            </a:pPr>
            <a:r>
              <a:rPr lang="en-GB" sz="1800" dirty="0"/>
              <a:t>Whole-body MRI (vasculitis protocol) at GOSH</a:t>
            </a:r>
          </a:p>
          <a:p>
            <a:pPr lvl="2">
              <a:spcBef>
                <a:spcPts val="0"/>
              </a:spcBef>
              <a:spcAft>
                <a:spcPts val="600"/>
              </a:spcAft>
            </a:pPr>
            <a:r>
              <a:rPr lang="en-GB" sz="1800" dirty="0"/>
              <a:t> Extensive mural thickening with late enhancement in aorta </a:t>
            </a:r>
          </a:p>
          <a:p>
            <a:pPr lvl="2">
              <a:spcBef>
                <a:spcPts val="0"/>
              </a:spcBef>
              <a:spcAft>
                <a:spcPts val="600"/>
              </a:spcAft>
            </a:pPr>
            <a:r>
              <a:rPr lang="en-GB" sz="1800" dirty="0"/>
              <a:t> Extension into proximal branch arteries</a:t>
            </a:r>
          </a:p>
          <a:p>
            <a:pPr lvl="2">
              <a:spcBef>
                <a:spcPts val="0"/>
              </a:spcBef>
              <a:spcAft>
                <a:spcPts val="1200"/>
              </a:spcAft>
            </a:pPr>
            <a:r>
              <a:rPr lang="en-GB" sz="1800" dirty="0"/>
              <a:t> Multiple-branch-origin stenoses</a:t>
            </a:r>
          </a:p>
          <a:p>
            <a:pPr>
              <a:spcAft>
                <a:spcPts val="600"/>
              </a:spcAft>
            </a:pPr>
            <a:r>
              <a:rPr lang="en-GB" sz="2000" dirty="0"/>
              <a:t>Diagnosis: Takayasu arteritis</a:t>
            </a:r>
          </a:p>
          <a:p>
            <a:pPr marL="547200" indent="-183600">
              <a:spcAft>
                <a:spcPts val="1200"/>
              </a:spcAft>
              <a:buNone/>
            </a:pPr>
            <a:r>
              <a:rPr lang="en-GB" sz="2000" dirty="0">
                <a:sym typeface="Wingdings" panose="05000000000000000000" pitchFamily="2" charset="2"/>
              </a:rPr>
              <a:t>	</a:t>
            </a:r>
            <a:r>
              <a:rPr lang="en-GB" sz="1800" dirty="0">
                <a:sym typeface="Wingdings" panose="05000000000000000000" pitchFamily="2" charset="2"/>
              </a:rPr>
              <a:t> DMARDs (prednisolone + azathioprine + adalimumab)</a:t>
            </a:r>
          </a:p>
          <a:p>
            <a:pPr>
              <a:spcAft>
                <a:spcPts val="1200"/>
              </a:spcAft>
            </a:pPr>
            <a:r>
              <a:rPr lang="en-GB" sz="2000" dirty="0">
                <a:sym typeface="Wingdings" panose="05000000000000000000" pitchFamily="2" charset="2"/>
              </a:rPr>
              <a:t>Request for compassionate-use evinacumab</a:t>
            </a:r>
            <a:endParaRPr lang="en-GB" sz="2000" dirty="0"/>
          </a:p>
        </p:txBody>
      </p:sp>
      <p:sp>
        <p:nvSpPr>
          <p:cNvPr id="10" name="Footer Placeholder 3">
            <a:extLst>
              <a:ext uri="{FF2B5EF4-FFF2-40B4-BE49-F238E27FC236}">
                <a16:creationId xmlns:a16="http://schemas.microsoft.com/office/drawing/2014/main" id="{B7E0D9CA-C2BC-4276-DA7B-24D505C14872}"/>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pic>
        <p:nvPicPr>
          <p:cNvPr id="4" name="Picture 3">
            <a:extLst>
              <a:ext uri="{FF2B5EF4-FFF2-40B4-BE49-F238E27FC236}">
                <a16:creationId xmlns:a16="http://schemas.microsoft.com/office/drawing/2014/main" id="{C3CBB015-E715-4D79-8218-C00A98034F61}"/>
              </a:ext>
            </a:extLst>
          </p:cNvPr>
          <p:cNvPicPr>
            <a:picLocks noChangeAspect="1"/>
          </p:cNvPicPr>
          <p:nvPr/>
        </p:nvPicPr>
        <p:blipFill rotWithShape="1">
          <a:blip r:embed="rId2"/>
          <a:srcRect l="68576"/>
          <a:stretch/>
        </p:blipFill>
        <p:spPr>
          <a:xfrm>
            <a:off x="9889738" y="2274672"/>
            <a:ext cx="1883164" cy="2785512"/>
          </a:xfrm>
          <a:prstGeom prst="rect">
            <a:avLst/>
          </a:prstGeom>
        </p:spPr>
      </p:pic>
      <p:pic>
        <p:nvPicPr>
          <p:cNvPr id="5" name="Picture 4">
            <a:extLst>
              <a:ext uri="{FF2B5EF4-FFF2-40B4-BE49-F238E27FC236}">
                <a16:creationId xmlns:a16="http://schemas.microsoft.com/office/drawing/2014/main" id="{7A59A5F1-05FE-4CCB-BB13-374C10410979}"/>
              </a:ext>
            </a:extLst>
          </p:cNvPr>
          <p:cNvPicPr>
            <a:picLocks noChangeAspect="1"/>
          </p:cNvPicPr>
          <p:nvPr/>
        </p:nvPicPr>
        <p:blipFill rotWithShape="1">
          <a:blip r:embed="rId3"/>
          <a:srcRect r="49966"/>
          <a:stretch/>
        </p:blipFill>
        <p:spPr>
          <a:xfrm>
            <a:off x="8007901" y="2274672"/>
            <a:ext cx="1955250" cy="2749534"/>
          </a:xfrm>
          <a:prstGeom prst="rect">
            <a:avLst/>
          </a:prstGeom>
        </p:spPr>
      </p:pic>
      <p:sp>
        <p:nvSpPr>
          <p:cNvPr id="9" name="Rectangle 8">
            <a:extLst>
              <a:ext uri="{FF2B5EF4-FFF2-40B4-BE49-F238E27FC236}">
                <a16:creationId xmlns:a16="http://schemas.microsoft.com/office/drawing/2014/main" id="{DC24A9AD-FCCE-D8FE-96DA-773B78581C86}"/>
              </a:ext>
            </a:extLst>
          </p:cNvPr>
          <p:cNvSpPr/>
          <p:nvPr/>
        </p:nvSpPr>
        <p:spPr>
          <a:xfrm>
            <a:off x="335536" y="5628665"/>
            <a:ext cx="9391959" cy="830997"/>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DMARD, disease-modifying anti-rheumatic drug; ESR, erythrocyte sedimentation rate; GOSH, Great Ormond Street Hospital; HoFH, homozygous familial </a:t>
            </a:r>
            <a:r>
              <a:rPr kumimoji="0" lang="en-US" altLang="fr-FR" sz="1200" b="0" i="0" u="none" strike="noStrike" kern="1200" cap="none" spc="0" normalizeH="0" baseline="0" noProof="0" dirty="0" err="1">
                <a:ln>
                  <a:noFill/>
                </a:ln>
                <a:solidFill>
                  <a:srgbClr val="000000"/>
                </a:solidFill>
                <a:effectLst/>
                <a:uLnTx/>
                <a:uFillTx/>
                <a:latin typeface="Calibri" panose="020F0502020204030204"/>
                <a:ea typeface="+mn-ea"/>
                <a:cs typeface="+mn-cs"/>
              </a:rPr>
              <a:t>hypercholesterolaemia</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 MRI, magnetic resonance imaging; PET, positron emission tomography; USS, ultrasound scanning; V</a:t>
            </a:r>
            <a:r>
              <a:rPr kumimoji="0" lang="en-US" altLang="fr-FR" sz="1200" b="0" i="0" u="none" strike="noStrike" kern="1200" cap="none" spc="0" normalizeH="0" baseline="-25000" noProof="0" dirty="0">
                <a:ln>
                  <a:noFill/>
                </a:ln>
                <a:solidFill>
                  <a:srgbClr val="000000"/>
                </a:solidFill>
                <a:effectLst/>
                <a:uLnTx/>
                <a:uFillTx/>
                <a:latin typeface="Calibri" panose="020F0502020204030204"/>
                <a:ea typeface="+mn-ea"/>
                <a:cs typeface="+mn-cs"/>
              </a:rPr>
              <a:t>max</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 maximum velocity. Images provided by speaker and used with permission</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Clinical data based on </a:t>
            </a:r>
            <a:r>
              <a:rPr lang="en-US" altLang="fr-FR" sz="1200" dirty="0">
                <a:solidFill>
                  <a:srgbClr val="000000"/>
                </a:solidFill>
                <a:latin typeface="Calibri" panose="020F0502020204030204"/>
              </a:rPr>
              <a:t>Dr Champion</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’s clinical experience – unpublished data – do not copy or distribute</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 name="Slide Number Placeholder 4">
            <a:extLst>
              <a:ext uri="{FF2B5EF4-FFF2-40B4-BE49-F238E27FC236}">
                <a16:creationId xmlns:a16="http://schemas.microsoft.com/office/drawing/2014/main" id="{359EB5C9-0FF4-A2FA-8E90-A72C5BCC1E43}"/>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72</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51764033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D4F60B-D1AD-481C-9763-F754B5237DB9}"/>
              </a:ext>
            </a:extLst>
          </p:cNvPr>
          <p:cNvSpPr>
            <a:spLocks noGrp="1"/>
          </p:cNvSpPr>
          <p:nvPr>
            <p:ph type="title"/>
          </p:nvPr>
        </p:nvSpPr>
        <p:spPr/>
        <p:txBody>
          <a:bodyPr>
            <a:normAutofit/>
          </a:bodyPr>
          <a:lstStyle/>
          <a:p>
            <a:r>
              <a:rPr lang="en-GB" dirty="0"/>
              <a:t>Progress</a:t>
            </a:r>
          </a:p>
        </p:txBody>
      </p:sp>
      <p:sp>
        <p:nvSpPr>
          <p:cNvPr id="3" name="Content Placeholder 2">
            <a:extLst>
              <a:ext uri="{FF2B5EF4-FFF2-40B4-BE49-F238E27FC236}">
                <a16:creationId xmlns:a16="http://schemas.microsoft.com/office/drawing/2014/main" id="{A52A80D1-2DDE-47E3-9381-73289C20C265}"/>
              </a:ext>
            </a:extLst>
          </p:cNvPr>
          <p:cNvSpPr>
            <a:spLocks noGrp="1"/>
          </p:cNvSpPr>
          <p:nvPr>
            <p:ph type="body" sz="quarter" idx="13"/>
          </p:nvPr>
        </p:nvSpPr>
        <p:spPr/>
        <p:txBody>
          <a:bodyPr>
            <a:normAutofit/>
          </a:bodyPr>
          <a:lstStyle/>
          <a:p>
            <a:pPr>
              <a:spcAft>
                <a:spcPts val="1200"/>
              </a:spcAft>
            </a:pPr>
            <a:r>
              <a:rPr lang="en-GB" sz="2400" dirty="0"/>
              <a:t>Aortic V</a:t>
            </a:r>
            <a:r>
              <a:rPr lang="en-GB" sz="2400" baseline="-25000" dirty="0"/>
              <a:t>max</a:t>
            </a:r>
            <a:r>
              <a:rPr lang="en-GB" sz="2400" dirty="0"/>
              <a:t> initially improved to 2.5 m/s</a:t>
            </a:r>
          </a:p>
          <a:p>
            <a:pPr>
              <a:spcAft>
                <a:spcPts val="1200"/>
              </a:spcAft>
            </a:pPr>
            <a:r>
              <a:rPr lang="en-GB" sz="2400" dirty="0"/>
              <a:t>6-month repeat MRI stable</a:t>
            </a:r>
          </a:p>
          <a:p>
            <a:pPr>
              <a:spcAft>
                <a:spcPts val="1200"/>
              </a:spcAft>
            </a:pPr>
            <a:r>
              <a:rPr lang="en-GB" sz="2400" dirty="0"/>
              <a:t>8-month V</a:t>
            </a:r>
            <a:r>
              <a:rPr lang="en-GB" sz="2400" baseline="-25000" dirty="0"/>
              <a:t>max</a:t>
            </a:r>
            <a:r>
              <a:rPr lang="en-GB" sz="2400" dirty="0"/>
              <a:t> 4.2 m/s, defined area ‘pinching’ 5.3 mm</a:t>
            </a:r>
          </a:p>
          <a:p>
            <a:pPr>
              <a:spcAft>
                <a:spcPts val="1200"/>
              </a:spcAft>
            </a:pPr>
            <a:r>
              <a:rPr lang="en-GB" sz="2400" dirty="0"/>
              <a:t>Mild-moderate LVH</a:t>
            </a:r>
          </a:p>
          <a:p>
            <a:pPr>
              <a:spcAft>
                <a:spcPts val="1200"/>
              </a:spcAft>
            </a:pPr>
            <a:r>
              <a:rPr lang="en-GB" sz="2400" dirty="0"/>
              <a:t>Hypertensive episode – severe headache, seizure</a:t>
            </a:r>
          </a:p>
          <a:p>
            <a:pPr lvl="1">
              <a:spcBef>
                <a:spcPts val="0"/>
              </a:spcBef>
              <a:spcAft>
                <a:spcPts val="1200"/>
              </a:spcAft>
            </a:pPr>
            <a:r>
              <a:rPr lang="en-GB" sz="2000" dirty="0"/>
              <a:t>BP 137/91 mmHg; prescribed nifedipine </a:t>
            </a:r>
            <a:r>
              <a:rPr lang="en-GB" sz="2000" dirty="0">
                <a:sym typeface="Wingdings" panose="05000000000000000000" pitchFamily="2" charset="2"/>
              </a:rPr>
              <a:t> amlodipine and atenolol</a:t>
            </a:r>
            <a:endParaRPr lang="en-GB" sz="2000" dirty="0"/>
          </a:p>
          <a:p>
            <a:pPr>
              <a:spcAft>
                <a:spcPts val="1200"/>
              </a:spcAft>
            </a:pPr>
            <a:endParaRPr lang="en-GB" dirty="0"/>
          </a:p>
          <a:p>
            <a:pPr>
              <a:spcAft>
                <a:spcPts val="1200"/>
              </a:spcAft>
            </a:pPr>
            <a:endParaRPr lang="en-GB" dirty="0"/>
          </a:p>
        </p:txBody>
      </p:sp>
      <p:sp>
        <p:nvSpPr>
          <p:cNvPr id="8" name="Footer Placeholder 3">
            <a:extLst>
              <a:ext uri="{FF2B5EF4-FFF2-40B4-BE49-F238E27FC236}">
                <a16:creationId xmlns:a16="http://schemas.microsoft.com/office/drawing/2014/main" id="{0BD8F9F6-2913-AA0C-4978-F8F000964F26}"/>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7" name="Rectangle 6">
            <a:extLst>
              <a:ext uri="{FF2B5EF4-FFF2-40B4-BE49-F238E27FC236}">
                <a16:creationId xmlns:a16="http://schemas.microsoft.com/office/drawing/2014/main" id="{3759DB1E-0A37-288B-8D93-CD008E964A88}"/>
              </a:ext>
            </a:extLst>
          </p:cNvPr>
          <p:cNvSpPr/>
          <p:nvPr/>
        </p:nvSpPr>
        <p:spPr>
          <a:xfrm>
            <a:off x="335537" y="5988545"/>
            <a:ext cx="10301701" cy="461665"/>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BP, blood pressure; LVH, left ventricular hypertrophy; MRI, magnetic resonance imaging; V</a:t>
            </a:r>
            <a:r>
              <a:rPr kumimoji="0" lang="en-US" altLang="fr-FR" sz="1200" b="0" i="0" u="none" strike="noStrike" kern="1200" cap="none" spc="0" normalizeH="0" baseline="-25000" noProof="0" dirty="0">
                <a:ln>
                  <a:noFill/>
                </a:ln>
                <a:solidFill>
                  <a:srgbClr val="000000"/>
                </a:solidFill>
                <a:effectLst/>
                <a:uLnTx/>
                <a:uFillTx/>
                <a:latin typeface="Calibri" panose="020F0502020204030204"/>
                <a:ea typeface="+mn-ea"/>
                <a:cs typeface="+mn-cs"/>
              </a:rPr>
              <a:t>max</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 maximum velocity</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Clinical data based on </a:t>
            </a:r>
            <a:r>
              <a:rPr lang="en-US" altLang="fr-FR" sz="1200" dirty="0">
                <a:solidFill>
                  <a:srgbClr val="000000"/>
                </a:solidFill>
                <a:latin typeface="Calibri" panose="020F0502020204030204"/>
              </a:rPr>
              <a:t>Dr Champion</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’s clinical experience – unpublished data – do not copy or distribute</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 name="Slide Number Placeholder 4">
            <a:extLst>
              <a:ext uri="{FF2B5EF4-FFF2-40B4-BE49-F238E27FC236}">
                <a16:creationId xmlns:a16="http://schemas.microsoft.com/office/drawing/2014/main" id="{824979CF-AE74-8B15-7E24-4D48425B0F8A}"/>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73</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94601778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CB0809-AF18-41CC-9DAB-28C69B5600BA}"/>
              </a:ext>
            </a:extLst>
          </p:cNvPr>
          <p:cNvSpPr>
            <a:spLocks noGrp="1"/>
          </p:cNvSpPr>
          <p:nvPr>
            <p:ph type="title"/>
          </p:nvPr>
        </p:nvSpPr>
        <p:spPr/>
        <p:txBody>
          <a:bodyPr>
            <a:normAutofit/>
          </a:bodyPr>
          <a:lstStyle/>
          <a:p>
            <a:r>
              <a:rPr lang="en-GB" dirty="0"/>
              <a:t>Aortic stenting</a:t>
            </a:r>
          </a:p>
        </p:txBody>
      </p:sp>
      <p:sp>
        <p:nvSpPr>
          <p:cNvPr id="3" name="Content Placeholder 2">
            <a:extLst>
              <a:ext uri="{FF2B5EF4-FFF2-40B4-BE49-F238E27FC236}">
                <a16:creationId xmlns:a16="http://schemas.microsoft.com/office/drawing/2014/main" id="{08B0E687-1059-46B4-AC81-19680A19803A}"/>
              </a:ext>
            </a:extLst>
          </p:cNvPr>
          <p:cNvSpPr>
            <a:spLocks noGrp="1"/>
          </p:cNvSpPr>
          <p:nvPr>
            <p:ph type="body" sz="quarter" idx="13"/>
          </p:nvPr>
        </p:nvSpPr>
        <p:spPr/>
        <p:txBody>
          <a:bodyPr>
            <a:normAutofit/>
          </a:bodyPr>
          <a:lstStyle/>
          <a:p>
            <a:pPr>
              <a:spcAft>
                <a:spcPts val="1200"/>
              </a:spcAft>
            </a:pPr>
            <a:r>
              <a:rPr lang="en-GB" sz="2400" dirty="0"/>
              <a:t>V</a:t>
            </a:r>
            <a:r>
              <a:rPr lang="en-GB" sz="2400" baseline="-25000" dirty="0"/>
              <a:t>max</a:t>
            </a:r>
            <a:r>
              <a:rPr lang="en-GB" sz="2400" dirty="0"/>
              <a:t>:</a:t>
            </a:r>
          </a:p>
          <a:p>
            <a:pPr lvl="1">
              <a:spcBef>
                <a:spcPts val="0"/>
              </a:spcBef>
              <a:spcAft>
                <a:spcPts val="1200"/>
              </a:spcAft>
            </a:pPr>
            <a:r>
              <a:rPr lang="en-GB" sz="2000" dirty="0"/>
              <a:t>Pre-stent 3.9 m/s</a:t>
            </a:r>
          </a:p>
          <a:p>
            <a:pPr lvl="1">
              <a:spcBef>
                <a:spcPts val="0"/>
              </a:spcBef>
              <a:spcAft>
                <a:spcPts val="1200"/>
              </a:spcAft>
            </a:pPr>
            <a:r>
              <a:rPr lang="en-GB" sz="2000" dirty="0"/>
              <a:t>Post-stent 2.9 m/s</a:t>
            </a:r>
          </a:p>
          <a:p>
            <a:pPr>
              <a:spcAft>
                <a:spcPts val="1200"/>
              </a:spcAft>
            </a:pPr>
            <a:r>
              <a:rPr lang="en-GB" sz="2400" dirty="0"/>
              <a:t>At 1 month, V</a:t>
            </a:r>
            <a:r>
              <a:rPr lang="en-GB" sz="2400" baseline="-25000" dirty="0"/>
              <a:t>max</a:t>
            </a:r>
            <a:r>
              <a:rPr lang="en-GB" sz="2400" dirty="0"/>
              <a:t> 2.0 m/s</a:t>
            </a:r>
          </a:p>
          <a:p>
            <a:pPr lvl="1">
              <a:spcBef>
                <a:spcPts val="0"/>
              </a:spcBef>
              <a:spcAft>
                <a:spcPts val="1200"/>
              </a:spcAft>
            </a:pPr>
            <a:r>
              <a:rPr lang="en-GB" sz="2000" dirty="0"/>
              <a:t>Resolution LVH</a:t>
            </a:r>
          </a:p>
          <a:p>
            <a:pPr lvl="1">
              <a:spcBef>
                <a:spcPts val="0"/>
              </a:spcBef>
              <a:spcAft>
                <a:spcPts val="1200"/>
              </a:spcAft>
            </a:pPr>
            <a:r>
              <a:rPr lang="en-GB" sz="2000" dirty="0"/>
              <a:t>Normal biventricular function</a:t>
            </a:r>
          </a:p>
        </p:txBody>
      </p:sp>
      <p:sp>
        <p:nvSpPr>
          <p:cNvPr id="11" name="Footer Placeholder 3">
            <a:extLst>
              <a:ext uri="{FF2B5EF4-FFF2-40B4-BE49-F238E27FC236}">
                <a16:creationId xmlns:a16="http://schemas.microsoft.com/office/drawing/2014/main" id="{4F614A54-8549-8F02-7DC1-FAB8AC5E689C}"/>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pic>
        <p:nvPicPr>
          <p:cNvPr id="4" name="Picture 3">
            <a:extLst>
              <a:ext uri="{FF2B5EF4-FFF2-40B4-BE49-F238E27FC236}">
                <a16:creationId xmlns:a16="http://schemas.microsoft.com/office/drawing/2014/main" id="{7EAFEBA6-BECF-443B-992B-506DB984B754}"/>
              </a:ext>
            </a:extLst>
          </p:cNvPr>
          <p:cNvPicPr>
            <a:picLocks noChangeAspect="1"/>
          </p:cNvPicPr>
          <p:nvPr/>
        </p:nvPicPr>
        <p:blipFill>
          <a:blip r:embed="rId2"/>
          <a:stretch>
            <a:fillRect/>
          </a:stretch>
        </p:blipFill>
        <p:spPr>
          <a:xfrm>
            <a:off x="5624406" y="891735"/>
            <a:ext cx="2691234" cy="2682731"/>
          </a:xfrm>
          <a:prstGeom prst="rect">
            <a:avLst/>
          </a:prstGeom>
        </p:spPr>
      </p:pic>
      <p:pic>
        <p:nvPicPr>
          <p:cNvPr id="5" name="Picture 4">
            <a:extLst>
              <a:ext uri="{FF2B5EF4-FFF2-40B4-BE49-F238E27FC236}">
                <a16:creationId xmlns:a16="http://schemas.microsoft.com/office/drawing/2014/main" id="{962D3C5B-13E7-4EFC-919F-0AD064CEEE67}"/>
              </a:ext>
            </a:extLst>
          </p:cNvPr>
          <p:cNvPicPr>
            <a:picLocks noChangeAspect="1"/>
          </p:cNvPicPr>
          <p:nvPr/>
        </p:nvPicPr>
        <p:blipFill rotWithShape="1">
          <a:blip r:embed="rId3"/>
          <a:srcRect t="1666"/>
          <a:stretch/>
        </p:blipFill>
        <p:spPr>
          <a:xfrm>
            <a:off x="8612153" y="891735"/>
            <a:ext cx="2702310" cy="2682731"/>
          </a:xfrm>
          <a:prstGeom prst="rect">
            <a:avLst/>
          </a:prstGeom>
        </p:spPr>
      </p:pic>
      <p:pic>
        <p:nvPicPr>
          <p:cNvPr id="6" name="Picture 5">
            <a:extLst>
              <a:ext uri="{FF2B5EF4-FFF2-40B4-BE49-F238E27FC236}">
                <a16:creationId xmlns:a16="http://schemas.microsoft.com/office/drawing/2014/main" id="{D4CE5536-A3AA-43EC-87AF-5C4E79A6C00E}"/>
              </a:ext>
            </a:extLst>
          </p:cNvPr>
          <p:cNvPicPr>
            <a:picLocks noChangeAspect="1"/>
          </p:cNvPicPr>
          <p:nvPr/>
        </p:nvPicPr>
        <p:blipFill>
          <a:blip r:embed="rId4"/>
          <a:stretch>
            <a:fillRect/>
          </a:stretch>
        </p:blipFill>
        <p:spPr>
          <a:xfrm>
            <a:off x="6819900" y="3676815"/>
            <a:ext cx="3317854" cy="2822852"/>
          </a:xfrm>
          <a:prstGeom prst="rect">
            <a:avLst/>
          </a:prstGeom>
        </p:spPr>
      </p:pic>
      <p:sp>
        <p:nvSpPr>
          <p:cNvPr id="10" name="Rectangle 9">
            <a:extLst>
              <a:ext uri="{FF2B5EF4-FFF2-40B4-BE49-F238E27FC236}">
                <a16:creationId xmlns:a16="http://schemas.microsoft.com/office/drawing/2014/main" id="{91DE2D57-F400-7D47-AA2B-A335AF3AED22}"/>
              </a:ext>
            </a:extLst>
          </p:cNvPr>
          <p:cNvSpPr/>
          <p:nvPr/>
        </p:nvSpPr>
        <p:spPr>
          <a:xfrm>
            <a:off x="335537" y="5813331"/>
            <a:ext cx="10301701" cy="646331"/>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LVH, left ventricular hypertrophy; V</a:t>
            </a:r>
            <a:r>
              <a:rPr kumimoji="0" lang="en-US" altLang="fr-FR" sz="1200" b="0" i="0" u="none" strike="noStrike" kern="1200" cap="none" spc="0" normalizeH="0" baseline="-25000" noProof="0" dirty="0">
                <a:ln>
                  <a:noFill/>
                </a:ln>
                <a:solidFill>
                  <a:srgbClr val="000000"/>
                </a:solidFill>
                <a:effectLst/>
                <a:uLnTx/>
                <a:uFillTx/>
                <a:latin typeface="Calibri" panose="020F0502020204030204"/>
                <a:ea typeface="+mn-ea"/>
                <a:cs typeface="+mn-cs"/>
              </a:rPr>
              <a:t>max</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 maximum velocity</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Images provided by speaker and used with permission</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Clinical data based on </a:t>
            </a:r>
            <a:r>
              <a:rPr lang="en-US" altLang="fr-FR" sz="1200" dirty="0">
                <a:solidFill>
                  <a:srgbClr val="000000"/>
                </a:solidFill>
                <a:latin typeface="Calibri" panose="020F0502020204030204"/>
              </a:rPr>
              <a:t>Dr Champion</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’s clinical experience – unpublished data – do not copy or distribute</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7" name="Slide Number Placeholder 4">
            <a:extLst>
              <a:ext uri="{FF2B5EF4-FFF2-40B4-BE49-F238E27FC236}">
                <a16:creationId xmlns:a16="http://schemas.microsoft.com/office/drawing/2014/main" id="{61E611AE-8AB1-0858-14CC-DD951E1338EA}"/>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74</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383899189"/>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1436A9-6504-4E31-A302-8383229AB55D}"/>
              </a:ext>
            </a:extLst>
          </p:cNvPr>
          <p:cNvSpPr>
            <a:spLocks noGrp="1"/>
          </p:cNvSpPr>
          <p:nvPr>
            <p:ph type="title"/>
          </p:nvPr>
        </p:nvSpPr>
        <p:spPr/>
        <p:txBody>
          <a:bodyPr/>
          <a:lstStyle/>
          <a:p>
            <a:r>
              <a:rPr lang="en-GB" dirty="0"/>
              <a:t>Response to evinacumab</a:t>
            </a:r>
          </a:p>
        </p:txBody>
      </p:sp>
      <p:sp>
        <p:nvSpPr>
          <p:cNvPr id="3" name="Text Placeholder 2">
            <a:extLst>
              <a:ext uri="{FF2B5EF4-FFF2-40B4-BE49-F238E27FC236}">
                <a16:creationId xmlns:a16="http://schemas.microsoft.com/office/drawing/2014/main" id="{AE0FC4C8-BCB4-60CE-C55E-91A365A062C7}"/>
              </a:ext>
            </a:extLst>
          </p:cNvPr>
          <p:cNvSpPr>
            <a:spLocks noGrp="1"/>
          </p:cNvSpPr>
          <p:nvPr>
            <p:ph type="body" sz="quarter" idx="13"/>
          </p:nvPr>
        </p:nvSpPr>
        <p:spPr>
          <a:xfrm>
            <a:off x="429683" y="1433232"/>
            <a:ext cx="11341100" cy="4821443"/>
          </a:xfrm>
        </p:spPr>
        <p:txBody>
          <a:bodyPr/>
          <a:lstStyle/>
          <a:p>
            <a:r>
              <a:rPr lang="en-GB" sz="2400" dirty="0"/>
              <a:t>Dose 15 mg/kg Q4W</a:t>
            </a:r>
          </a:p>
        </p:txBody>
      </p:sp>
      <p:sp>
        <p:nvSpPr>
          <p:cNvPr id="11" name="Footer Placeholder 3">
            <a:extLst>
              <a:ext uri="{FF2B5EF4-FFF2-40B4-BE49-F238E27FC236}">
                <a16:creationId xmlns:a16="http://schemas.microsoft.com/office/drawing/2014/main" id="{5E5ED00A-4483-DD74-65C5-F527C7C5A3F3}"/>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9" name="TextBox 8">
            <a:extLst>
              <a:ext uri="{FF2B5EF4-FFF2-40B4-BE49-F238E27FC236}">
                <a16:creationId xmlns:a16="http://schemas.microsoft.com/office/drawing/2014/main" id="{ED9760E3-8828-F4B7-FDC7-2539840F5839}"/>
              </a:ext>
            </a:extLst>
          </p:cNvPr>
          <p:cNvSpPr txBox="1"/>
          <p:nvPr/>
        </p:nvSpPr>
        <p:spPr>
          <a:xfrm>
            <a:off x="6794414" y="1433232"/>
            <a:ext cx="5235660" cy="4912114"/>
          </a:xfrm>
          <a:prstGeom prst="rect">
            <a:avLst/>
          </a:prstGeom>
          <a:noFill/>
        </p:spPr>
        <p:txBody>
          <a:bodyPr wrap="square" rtlCol="0">
            <a:spAutoFit/>
          </a:bodyPr>
          <a:lstStyle/>
          <a:p>
            <a:pPr marL="183600" marR="0" lvl="0" indent="-18360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GB" sz="2400" b="1" i="0" u="none" strike="noStrike" kern="1200" cap="none" spc="0" normalizeH="0" baseline="0" noProof="0" dirty="0">
                <a:ln>
                  <a:noFill/>
                </a:ln>
                <a:solidFill>
                  <a:srgbClr val="000000"/>
                </a:solidFill>
                <a:effectLst/>
                <a:uLnTx/>
                <a:uFillTx/>
                <a:latin typeface="+mj-lt"/>
                <a:ea typeface="+mn-ea"/>
                <a:cs typeface="+mn-cs"/>
              </a:rPr>
              <a:t>Interval LDL-C 6.65 → 1.89 mmol/L </a:t>
            </a:r>
            <a:r>
              <a:rPr kumimoji="0" lang="en-GB" sz="2400" b="1" i="0" u="none" strike="noStrike" kern="1200" cap="none" spc="0" normalizeH="0" baseline="0" noProof="0" dirty="0">
                <a:ln>
                  <a:noFill/>
                </a:ln>
                <a:solidFill>
                  <a:srgbClr val="BB16A3"/>
                </a:solidFill>
                <a:effectLst/>
                <a:uLnTx/>
                <a:uFillTx/>
                <a:latin typeface="+mj-lt"/>
                <a:ea typeface="+mn-ea"/>
                <a:cs typeface="+mn-cs"/>
              </a:rPr>
              <a:t>(72% reduction)</a:t>
            </a:r>
          </a:p>
          <a:p>
            <a:pPr marL="183600" marR="0" lvl="0" indent="-18360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GB" sz="2400" i="0" u="none" strike="noStrike" kern="1200" cap="none" spc="0" normalizeH="0" baseline="0" noProof="0" dirty="0">
                <a:ln>
                  <a:noFill/>
                </a:ln>
                <a:solidFill>
                  <a:srgbClr val="000000"/>
                </a:solidFill>
                <a:effectLst/>
                <a:uLnTx/>
                <a:uFillTx/>
                <a:latin typeface="+mj-lt"/>
                <a:ea typeface="+mn-ea"/>
                <a:cs typeface="+mn-cs"/>
              </a:rPr>
              <a:t>Infusions well tolerated</a:t>
            </a:r>
          </a:p>
          <a:p>
            <a:pPr marL="183600" marR="0" lvl="0" indent="-18360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lang="en-GB" sz="2400" dirty="0">
                <a:solidFill>
                  <a:srgbClr val="000000"/>
                </a:solidFill>
                <a:latin typeface="+mj-lt"/>
              </a:rPr>
              <a:t>After</a:t>
            </a:r>
            <a:r>
              <a:rPr kumimoji="0" lang="en-GB" sz="2400" i="0" u="none" strike="noStrike" kern="1200" cap="none" spc="0" normalizeH="0" baseline="0" noProof="0" dirty="0">
                <a:ln>
                  <a:noFill/>
                </a:ln>
                <a:solidFill>
                  <a:srgbClr val="000000"/>
                </a:solidFill>
                <a:effectLst/>
                <a:uLnTx/>
                <a:uFillTx/>
                <a:latin typeface="+mj-lt"/>
                <a:ea typeface="+mn-ea"/>
                <a:cs typeface="+mn-cs"/>
              </a:rPr>
              <a:t> first infusion:</a:t>
            </a:r>
          </a:p>
          <a:p>
            <a:pPr marL="547200" marR="0" lvl="1" indent="-18360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GB" sz="2000" i="0" u="none" strike="noStrike" kern="1200" cap="none" spc="0" normalizeH="0" baseline="0" noProof="0" dirty="0">
                <a:ln>
                  <a:noFill/>
                </a:ln>
                <a:solidFill>
                  <a:srgbClr val="000000"/>
                </a:solidFill>
                <a:effectLst/>
                <a:uLnTx/>
                <a:uFillTx/>
                <a:latin typeface="+mj-lt"/>
                <a:ea typeface="+mn-ea"/>
                <a:cs typeface="+mn-cs"/>
              </a:rPr>
              <a:t>Flu-like illness &lt;72 h</a:t>
            </a:r>
          </a:p>
          <a:p>
            <a:pPr marL="547200" marR="0" lvl="1" indent="-18360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GB" sz="2000" i="0" u="none" strike="noStrike" kern="1200" cap="none" spc="0" normalizeH="0" baseline="0" noProof="0" dirty="0">
                <a:ln>
                  <a:noFill/>
                </a:ln>
                <a:solidFill>
                  <a:srgbClr val="000000"/>
                </a:solidFill>
                <a:effectLst/>
                <a:uLnTx/>
                <a:uFillTx/>
                <a:latin typeface="+mj-lt"/>
                <a:ea typeface="+mn-ea"/>
                <a:cs typeface="+mn-cs"/>
              </a:rPr>
              <a:t>Back pain 10 days</a:t>
            </a:r>
          </a:p>
          <a:p>
            <a:pPr marL="547200" marR="0" lvl="1" indent="-18360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GB" sz="2000" i="0" u="none" strike="noStrike" kern="1200" cap="none" spc="0" normalizeH="0" baseline="0" noProof="0" dirty="0">
                <a:ln>
                  <a:noFill/>
                </a:ln>
                <a:solidFill>
                  <a:srgbClr val="000000"/>
                </a:solidFill>
                <a:effectLst/>
                <a:uLnTx/>
                <a:uFillTx/>
                <a:latin typeface="+mj-lt"/>
                <a:ea typeface="+mn-ea"/>
                <a:cs typeface="+mn-cs"/>
              </a:rPr>
              <a:t>Nasal stuffiness (variable)</a:t>
            </a:r>
          </a:p>
          <a:p>
            <a:pPr marL="547200" marR="0" lvl="1" indent="-18360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GB" sz="2000" i="0" u="none" strike="noStrike" kern="1200" cap="none" spc="0" normalizeH="0" baseline="0" noProof="0" dirty="0">
                <a:ln>
                  <a:noFill/>
                </a:ln>
                <a:solidFill>
                  <a:srgbClr val="000000"/>
                </a:solidFill>
                <a:effectLst/>
                <a:uLnTx/>
                <a:uFillTx/>
                <a:latin typeface="+mj-lt"/>
                <a:ea typeface="+mn-ea"/>
                <a:cs typeface="+mn-cs"/>
              </a:rPr>
              <a:t>Fatigue</a:t>
            </a:r>
          </a:p>
          <a:p>
            <a:pPr marL="183600" marR="0" lvl="0" indent="-18360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GB" sz="2400" i="0" u="none" strike="noStrike" kern="1200" cap="none" spc="0" normalizeH="0" baseline="0" noProof="0" dirty="0">
                <a:ln>
                  <a:noFill/>
                </a:ln>
                <a:solidFill>
                  <a:srgbClr val="000000"/>
                </a:solidFill>
                <a:effectLst/>
                <a:uLnTx/>
                <a:uFillTx/>
                <a:latin typeface="+mj-lt"/>
                <a:ea typeface="+mn-ea"/>
                <a:cs typeface="+mn-cs"/>
              </a:rPr>
              <a:t>Current (9 infusions)</a:t>
            </a:r>
          </a:p>
          <a:p>
            <a:pPr marL="547200" marR="0" lvl="1" indent="-18360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GB" sz="2000" i="0" u="none" strike="noStrike" kern="1200" cap="none" spc="0" normalizeH="0" baseline="0" noProof="0" dirty="0">
                <a:ln>
                  <a:noFill/>
                </a:ln>
                <a:solidFill>
                  <a:srgbClr val="000000"/>
                </a:solidFill>
                <a:effectLst/>
                <a:uLnTx/>
                <a:uFillTx/>
                <a:latin typeface="+mj-lt"/>
                <a:ea typeface="+mn-ea"/>
                <a:cs typeface="+mn-cs"/>
              </a:rPr>
              <a:t>Fatigue</a:t>
            </a:r>
          </a:p>
          <a:p>
            <a:pPr marL="183600" marR="0" lvl="0" indent="-183600" algn="l" defTabSz="914400" rtl="0" eaLnBrk="1" fontAlgn="auto" latinLnBrk="0" hangingPunct="1">
              <a:lnSpc>
                <a:spcPct val="90000"/>
              </a:lnSpc>
              <a:spcBef>
                <a:spcPts val="0"/>
              </a:spcBef>
              <a:spcAft>
                <a:spcPts val="1200"/>
              </a:spcAft>
              <a:buClrTx/>
              <a:buSzTx/>
              <a:buFont typeface="Arial" panose="020B0604020202020204" pitchFamily="34" charset="0"/>
              <a:buChar char="•"/>
              <a:tabLst/>
              <a:defRPr/>
            </a:pPr>
            <a:r>
              <a:rPr kumimoji="0" lang="en-GB" sz="2400" i="0" u="none" strike="noStrike" kern="1200" cap="none" spc="0" normalizeH="0" baseline="0" noProof="0" dirty="0">
                <a:ln>
                  <a:noFill/>
                </a:ln>
                <a:solidFill>
                  <a:srgbClr val="000000"/>
                </a:solidFill>
                <a:effectLst/>
                <a:uLnTx/>
                <a:uFillTx/>
                <a:latin typeface="+mj-lt"/>
                <a:ea typeface="+mn-ea"/>
                <a:cs typeface="+mn-cs"/>
              </a:rPr>
              <a:t>Variable ALT elevation (pre-dated)</a:t>
            </a:r>
          </a:p>
        </p:txBody>
      </p:sp>
      <p:sp>
        <p:nvSpPr>
          <p:cNvPr id="10" name="Rectangle 9">
            <a:extLst>
              <a:ext uri="{FF2B5EF4-FFF2-40B4-BE49-F238E27FC236}">
                <a16:creationId xmlns:a16="http://schemas.microsoft.com/office/drawing/2014/main" id="{5A04DCB5-78BA-8976-01C6-EF175D659697}"/>
              </a:ext>
            </a:extLst>
          </p:cNvPr>
          <p:cNvSpPr/>
          <p:nvPr/>
        </p:nvSpPr>
        <p:spPr>
          <a:xfrm>
            <a:off x="335537" y="5988545"/>
            <a:ext cx="10301701" cy="461665"/>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ALT, alanine transaminase; LDL-C, low-density lipoprotein cholesterol; Q4W, every 4 weeks</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Clinical data based on </a:t>
            </a:r>
            <a:r>
              <a:rPr lang="en-US" altLang="fr-FR" sz="1200" dirty="0">
                <a:solidFill>
                  <a:srgbClr val="000000"/>
                </a:solidFill>
                <a:latin typeface="Calibri" panose="020F0502020204030204"/>
              </a:rPr>
              <a:t>Dr Champion</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’s clinical experience – unpublished data – do not copy or distribute</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6" name="Group 5">
            <a:extLst>
              <a:ext uri="{FF2B5EF4-FFF2-40B4-BE49-F238E27FC236}">
                <a16:creationId xmlns:a16="http://schemas.microsoft.com/office/drawing/2014/main" id="{D58C0B41-5155-9CF4-206D-2BE0E95D6704}"/>
              </a:ext>
            </a:extLst>
          </p:cNvPr>
          <p:cNvGrpSpPr/>
          <p:nvPr/>
        </p:nvGrpSpPr>
        <p:grpSpPr>
          <a:xfrm>
            <a:off x="423821" y="2077445"/>
            <a:ext cx="5969615" cy="3692535"/>
            <a:chOff x="3017950" y="1608898"/>
            <a:chExt cx="5969615" cy="3692535"/>
          </a:xfrm>
        </p:grpSpPr>
        <p:sp>
          <p:nvSpPr>
            <p:cNvPr id="12" name="Freeform: Shape 11">
              <a:extLst>
                <a:ext uri="{FF2B5EF4-FFF2-40B4-BE49-F238E27FC236}">
                  <a16:creationId xmlns:a16="http://schemas.microsoft.com/office/drawing/2014/main" id="{12CD2EAB-2702-B919-084B-B3C4EFC47C35}"/>
                </a:ext>
              </a:extLst>
            </p:cNvPr>
            <p:cNvSpPr/>
            <p:nvPr/>
          </p:nvSpPr>
          <p:spPr>
            <a:xfrm>
              <a:off x="3693696" y="1749603"/>
              <a:ext cx="5281859" cy="2952000"/>
            </a:xfrm>
            <a:custGeom>
              <a:avLst/>
              <a:gdLst>
                <a:gd name="connsiteX0" fmla="*/ 0 w 4517136"/>
                <a:gd name="connsiteY0" fmla="*/ 0 h 4215384"/>
                <a:gd name="connsiteX1" fmla="*/ 0 w 4517136"/>
                <a:gd name="connsiteY1" fmla="*/ 4215384 h 4215384"/>
                <a:gd name="connsiteX2" fmla="*/ 4517136 w 4517136"/>
                <a:gd name="connsiteY2" fmla="*/ 4215384 h 4215384"/>
              </a:gdLst>
              <a:ahLst/>
              <a:cxnLst>
                <a:cxn ang="0">
                  <a:pos x="connsiteX0" y="connsiteY0"/>
                </a:cxn>
                <a:cxn ang="0">
                  <a:pos x="connsiteX1" y="connsiteY1"/>
                </a:cxn>
                <a:cxn ang="0">
                  <a:pos x="connsiteX2" y="connsiteY2"/>
                </a:cxn>
              </a:cxnLst>
              <a:rect l="l" t="t" r="r" b="b"/>
              <a:pathLst>
                <a:path w="4517136" h="4215384">
                  <a:moveTo>
                    <a:pt x="0" y="0"/>
                  </a:moveTo>
                  <a:lnTo>
                    <a:pt x="0" y="4215384"/>
                  </a:lnTo>
                  <a:lnTo>
                    <a:pt x="4517136" y="4215384"/>
                  </a:lnTo>
                </a:path>
              </a:pathLst>
            </a:custGeom>
            <a:noFill/>
            <a:ln w="6350" cap="sq">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BE5ACDAB-53B9-9B4B-512F-0687EAC129C4}"/>
                </a:ext>
              </a:extLst>
            </p:cNvPr>
            <p:cNvSpPr txBox="1"/>
            <p:nvPr/>
          </p:nvSpPr>
          <p:spPr>
            <a:xfrm>
              <a:off x="5747606" y="4993656"/>
              <a:ext cx="1174039"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a:ea typeface="+mn-ea"/>
                  <a:cs typeface="+mn-cs"/>
                </a:rPr>
                <a:t>Time (weeks)</a:t>
              </a:r>
              <a:endParaRPr kumimoji="0" lang="en-GB" sz="14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4" name="Freeform: Shape 13">
              <a:extLst>
                <a:ext uri="{FF2B5EF4-FFF2-40B4-BE49-F238E27FC236}">
                  <a16:creationId xmlns:a16="http://schemas.microsoft.com/office/drawing/2014/main" id="{8560B183-079C-5040-5FA4-2C79F5C3E42B}"/>
                </a:ext>
              </a:extLst>
            </p:cNvPr>
            <p:cNvSpPr/>
            <p:nvPr/>
          </p:nvSpPr>
          <p:spPr>
            <a:xfrm>
              <a:off x="3737987" y="2034791"/>
              <a:ext cx="321547" cy="1678075"/>
            </a:xfrm>
            <a:custGeom>
              <a:avLst/>
              <a:gdLst>
                <a:gd name="connsiteX0" fmla="*/ 0 w 321547"/>
                <a:gd name="connsiteY0" fmla="*/ 0 h 1678075"/>
                <a:gd name="connsiteX1" fmla="*/ 70338 w 321547"/>
                <a:gd name="connsiteY1" fmla="*/ 437104 h 1678075"/>
                <a:gd name="connsiteX2" fmla="*/ 130628 w 321547"/>
                <a:gd name="connsiteY2" fmla="*/ 1029956 h 1678075"/>
                <a:gd name="connsiteX3" fmla="*/ 195943 w 321547"/>
                <a:gd name="connsiteY3" fmla="*/ 1507253 h 1678075"/>
                <a:gd name="connsiteX4" fmla="*/ 256233 w 321547"/>
                <a:gd name="connsiteY4" fmla="*/ 1678075 h 1678075"/>
                <a:gd name="connsiteX5" fmla="*/ 321547 w 321547"/>
                <a:gd name="connsiteY5" fmla="*/ 1557495 h 1678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7" h="1678075">
                  <a:moveTo>
                    <a:pt x="0" y="0"/>
                  </a:moveTo>
                  <a:lnTo>
                    <a:pt x="70338" y="437104"/>
                  </a:lnTo>
                  <a:lnTo>
                    <a:pt x="130628" y="1029956"/>
                  </a:lnTo>
                  <a:lnTo>
                    <a:pt x="195943" y="1507253"/>
                  </a:lnTo>
                  <a:lnTo>
                    <a:pt x="256233" y="1678075"/>
                  </a:lnTo>
                  <a:lnTo>
                    <a:pt x="321547" y="1557495"/>
                  </a:lnTo>
                </a:path>
              </a:pathLst>
            </a:custGeom>
            <a:noFill/>
            <a:ln>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5" name="Freeform: Shape 14">
              <a:extLst>
                <a:ext uri="{FF2B5EF4-FFF2-40B4-BE49-F238E27FC236}">
                  <a16:creationId xmlns:a16="http://schemas.microsoft.com/office/drawing/2014/main" id="{7631F39A-5CC5-D7C1-302A-28E516568562}"/>
                </a:ext>
              </a:extLst>
            </p:cNvPr>
            <p:cNvSpPr/>
            <p:nvPr/>
          </p:nvSpPr>
          <p:spPr>
            <a:xfrm>
              <a:off x="4247194" y="3113903"/>
              <a:ext cx="257726" cy="677856"/>
            </a:xfrm>
            <a:custGeom>
              <a:avLst/>
              <a:gdLst>
                <a:gd name="connsiteX0" fmla="*/ 0 w 257726"/>
                <a:gd name="connsiteY0" fmla="*/ 0 h 677856"/>
                <a:gd name="connsiteX1" fmla="*/ 70610 w 257726"/>
                <a:gd name="connsiteY1" fmla="*/ 374233 h 677856"/>
                <a:gd name="connsiteX2" fmla="*/ 134159 w 257726"/>
                <a:gd name="connsiteY2" fmla="*/ 497800 h 677856"/>
                <a:gd name="connsiteX3" fmla="*/ 197708 w 257726"/>
                <a:gd name="connsiteY3" fmla="*/ 494270 h 677856"/>
                <a:gd name="connsiteX4" fmla="*/ 257726 w 257726"/>
                <a:gd name="connsiteY4" fmla="*/ 677856 h 677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726" h="677856">
                  <a:moveTo>
                    <a:pt x="0" y="0"/>
                  </a:moveTo>
                  <a:lnTo>
                    <a:pt x="70610" y="374233"/>
                  </a:lnTo>
                  <a:lnTo>
                    <a:pt x="134159" y="497800"/>
                  </a:lnTo>
                  <a:lnTo>
                    <a:pt x="197708" y="494270"/>
                  </a:lnTo>
                  <a:lnTo>
                    <a:pt x="257726" y="677856"/>
                  </a:lnTo>
                </a:path>
              </a:pathLst>
            </a:custGeom>
            <a:noFill/>
            <a:ln>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55BB7CF0-B951-4768-C944-1A48EBD0FFA1}"/>
                </a:ext>
              </a:extLst>
            </p:cNvPr>
            <p:cNvSpPr/>
            <p:nvPr/>
          </p:nvSpPr>
          <p:spPr>
            <a:xfrm>
              <a:off x="4692037" y="2856176"/>
              <a:ext cx="1080334" cy="1030907"/>
            </a:xfrm>
            <a:custGeom>
              <a:avLst/>
              <a:gdLst>
                <a:gd name="connsiteX0" fmla="*/ 0 w 1080334"/>
                <a:gd name="connsiteY0" fmla="*/ 808485 h 1030907"/>
                <a:gd name="connsiteX1" fmla="*/ 63549 w 1080334"/>
                <a:gd name="connsiteY1" fmla="*/ 875565 h 1030907"/>
                <a:gd name="connsiteX2" fmla="*/ 130629 w 1080334"/>
                <a:gd name="connsiteY2" fmla="*/ 1030907 h 1030907"/>
                <a:gd name="connsiteX3" fmla="*/ 194178 w 1080334"/>
                <a:gd name="connsiteY3" fmla="*/ 988541 h 1030907"/>
                <a:gd name="connsiteX4" fmla="*/ 261257 w 1080334"/>
                <a:gd name="connsiteY4" fmla="*/ 759058 h 1030907"/>
                <a:gd name="connsiteX5" fmla="*/ 324806 w 1080334"/>
                <a:gd name="connsiteY5" fmla="*/ 730814 h 1030907"/>
                <a:gd name="connsiteX6" fmla="*/ 388355 w 1080334"/>
                <a:gd name="connsiteY6" fmla="*/ 0 h 1030907"/>
                <a:gd name="connsiteX7" fmla="*/ 448374 w 1080334"/>
                <a:gd name="connsiteY7" fmla="*/ 28244 h 1030907"/>
                <a:gd name="connsiteX8" fmla="*/ 511923 w 1080334"/>
                <a:gd name="connsiteY8" fmla="*/ 402477 h 1030907"/>
                <a:gd name="connsiteX9" fmla="*/ 568411 w 1080334"/>
                <a:gd name="connsiteY9" fmla="*/ 734344 h 1030907"/>
                <a:gd name="connsiteX10" fmla="*/ 639021 w 1080334"/>
                <a:gd name="connsiteY10" fmla="*/ 720222 h 1030907"/>
                <a:gd name="connsiteX11" fmla="*/ 699039 w 1080334"/>
                <a:gd name="connsiteY11" fmla="*/ 928522 h 1030907"/>
                <a:gd name="connsiteX12" fmla="*/ 759058 w 1080334"/>
                <a:gd name="connsiteY12" fmla="*/ 748466 h 1030907"/>
                <a:gd name="connsiteX13" fmla="*/ 822607 w 1080334"/>
                <a:gd name="connsiteY13" fmla="*/ 737875 h 1030907"/>
                <a:gd name="connsiteX14" fmla="*/ 886156 w 1080334"/>
                <a:gd name="connsiteY14" fmla="*/ 773180 h 1030907"/>
                <a:gd name="connsiteX15" fmla="*/ 956766 w 1080334"/>
                <a:gd name="connsiteY15" fmla="*/ 582533 h 1030907"/>
                <a:gd name="connsiteX16" fmla="*/ 1020315 w 1080334"/>
                <a:gd name="connsiteY16" fmla="*/ 610777 h 1030907"/>
                <a:gd name="connsiteX17" fmla="*/ 1080334 w 1080334"/>
                <a:gd name="connsiteY17" fmla="*/ 699039 h 1030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0334" h="1030907">
                  <a:moveTo>
                    <a:pt x="0" y="808485"/>
                  </a:moveTo>
                  <a:lnTo>
                    <a:pt x="63549" y="875565"/>
                  </a:lnTo>
                  <a:lnTo>
                    <a:pt x="130629" y="1030907"/>
                  </a:lnTo>
                  <a:lnTo>
                    <a:pt x="194178" y="988541"/>
                  </a:lnTo>
                  <a:lnTo>
                    <a:pt x="261257" y="759058"/>
                  </a:lnTo>
                  <a:lnTo>
                    <a:pt x="324806" y="730814"/>
                  </a:lnTo>
                  <a:lnTo>
                    <a:pt x="388355" y="0"/>
                  </a:lnTo>
                  <a:lnTo>
                    <a:pt x="448374" y="28244"/>
                  </a:lnTo>
                  <a:lnTo>
                    <a:pt x="511923" y="402477"/>
                  </a:lnTo>
                  <a:lnTo>
                    <a:pt x="568411" y="734344"/>
                  </a:lnTo>
                  <a:lnTo>
                    <a:pt x="639021" y="720222"/>
                  </a:lnTo>
                  <a:lnTo>
                    <a:pt x="699039" y="928522"/>
                  </a:lnTo>
                  <a:lnTo>
                    <a:pt x="759058" y="748466"/>
                  </a:lnTo>
                  <a:lnTo>
                    <a:pt x="822607" y="737875"/>
                  </a:lnTo>
                  <a:lnTo>
                    <a:pt x="886156" y="773180"/>
                  </a:lnTo>
                  <a:lnTo>
                    <a:pt x="956766" y="582533"/>
                  </a:lnTo>
                  <a:lnTo>
                    <a:pt x="1020315" y="610777"/>
                  </a:lnTo>
                  <a:lnTo>
                    <a:pt x="1080334" y="699039"/>
                  </a:lnTo>
                </a:path>
              </a:pathLst>
            </a:custGeom>
            <a:noFill/>
            <a:ln>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 name="Freeform: Shape 16">
              <a:extLst>
                <a:ext uri="{FF2B5EF4-FFF2-40B4-BE49-F238E27FC236}">
                  <a16:creationId xmlns:a16="http://schemas.microsoft.com/office/drawing/2014/main" id="{665F59DC-82DE-F38A-EA0A-F3DF2DCA790A}"/>
                </a:ext>
              </a:extLst>
            </p:cNvPr>
            <p:cNvSpPr/>
            <p:nvPr/>
          </p:nvSpPr>
          <p:spPr>
            <a:xfrm>
              <a:off x="5895938" y="3576398"/>
              <a:ext cx="1140352" cy="840260"/>
            </a:xfrm>
            <a:custGeom>
              <a:avLst/>
              <a:gdLst>
                <a:gd name="connsiteX0" fmla="*/ 0 w 1140352"/>
                <a:gd name="connsiteY0" fmla="*/ 60019 h 840260"/>
                <a:gd name="connsiteX1" fmla="*/ 63549 w 1140352"/>
                <a:gd name="connsiteY1" fmla="*/ 105916 h 840260"/>
                <a:gd name="connsiteX2" fmla="*/ 130629 w 1140352"/>
                <a:gd name="connsiteY2" fmla="*/ 28244 h 840260"/>
                <a:gd name="connsiteX3" fmla="*/ 187117 w 1140352"/>
                <a:gd name="connsiteY3" fmla="*/ 233014 h 840260"/>
                <a:gd name="connsiteX4" fmla="*/ 250666 w 1140352"/>
                <a:gd name="connsiteY4" fmla="*/ 201239 h 840260"/>
                <a:gd name="connsiteX5" fmla="*/ 321276 w 1140352"/>
                <a:gd name="connsiteY5" fmla="*/ 187117 h 840260"/>
                <a:gd name="connsiteX6" fmla="*/ 388355 w 1140352"/>
                <a:gd name="connsiteY6" fmla="*/ 24714 h 840260"/>
                <a:gd name="connsiteX7" fmla="*/ 448374 w 1140352"/>
                <a:gd name="connsiteY7" fmla="*/ 105916 h 840260"/>
                <a:gd name="connsiteX8" fmla="*/ 515454 w 1140352"/>
                <a:gd name="connsiteY8" fmla="*/ 141221 h 840260"/>
                <a:gd name="connsiteX9" fmla="*/ 571942 w 1140352"/>
                <a:gd name="connsiteY9" fmla="*/ 162404 h 840260"/>
                <a:gd name="connsiteX10" fmla="*/ 639021 w 1140352"/>
                <a:gd name="connsiteY10" fmla="*/ 353051 h 840260"/>
                <a:gd name="connsiteX11" fmla="*/ 695509 w 1140352"/>
                <a:gd name="connsiteY11" fmla="*/ 91794 h 840260"/>
                <a:gd name="connsiteX12" fmla="*/ 759058 w 1140352"/>
                <a:gd name="connsiteY12" fmla="*/ 84733 h 840260"/>
                <a:gd name="connsiteX13" fmla="*/ 822607 w 1140352"/>
                <a:gd name="connsiteY13" fmla="*/ 0 h 840260"/>
                <a:gd name="connsiteX14" fmla="*/ 886156 w 1140352"/>
                <a:gd name="connsiteY14" fmla="*/ 660204 h 840260"/>
                <a:gd name="connsiteX15" fmla="*/ 949705 w 1140352"/>
                <a:gd name="connsiteY15" fmla="*/ 642552 h 840260"/>
                <a:gd name="connsiteX16" fmla="*/ 1016785 w 1140352"/>
                <a:gd name="connsiteY16" fmla="*/ 511923 h 840260"/>
                <a:gd name="connsiteX17" fmla="*/ 1080334 w 1140352"/>
                <a:gd name="connsiteY17" fmla="*/ 395417 h 840260"/>
                <a:gd name="connsiteX18" fmla="*/ 1140352 w 1140352"/>
                <a:gd name="connsiteY18" fmla="*/ 840260 h 84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0352" h="840260">
                  <a:moveTo>
                    <a:pt x="0" y="60019"/>
                  </a:moveTo>
                  <a:lnTo>
                    <a:pt x="63549" y="105916"/>
                  </a:lnTo>
                  <a:lnTo>
                    <a:pt x="130629" y="28244"/>
                  </a:lnTo>
                  <a:lnTo>
                    <a:pt x="187117" y="233014"/>
                  </a:lnTo>
                  <a:lnTo>
                    <a:pt x="250666" y="201239"/>
                  </a:lnTo>
                  <a:lnTo>
                    <a:pt x="321276" y="187117"/>
                  </a:lnTo>
                  <a:lnTo>
                    <a:pt x="388355" y="24714"/>
                  </a:lnTo>
                  <a:lnTo>
                    <a:pt x="448374" y="105916"/>
                  </a:lnTo>
                  <a:lnTo>
                    <a:pt x="515454" y="141221"/>
                  </a:lnTo>
                  <a:lnTo>
                    <a:pt x="571942" y="162404"/>
                  </a:lnTo>
                  <a:lnTo>
                    <a:pt x="639021" y="353051"/>
                  </a:lnTo>
                  <a:lnTo>
                    <a:pt x="695509" y="91794"/>
                  </a:lnTo>
                  <a:lnTo>
                    <a:pt x="759058" y="84733"/>
                  </a:lnTo>
                  <a:lnTo>
                    <a:pt x="822607" y="0"/>
                  </a:lnTo>
                  <a:lnTo>
                    <a:pt x="886156" y="660204"/>
                  </a:lnTo>
                  <a:lnTo>
                    <a:pt x="949705" y="642552"/>
                  </a:lnTo>
                  <a:lnTo>
                    <a:pt x="1016785" y="511923"/>
                  </a:lnTo>
                  <a:lnTo>
                    <a:pt x="1080334" y="395417"/>
                  </a:lnTo>
                  <a:lnTo>
                    <a:pt x="1140352" y="840260"/>
                  </a:lnTo>
                </a:path>
              </a:pathLst>
            </a:custGeom>
            <a:noFill/>
            <a:ln>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0AD5BEAA-EAEF-77F4-82F0-A03ACD3FF8D8}"/>
                </a:ext>
              </a:extLst>
            </p:cNvPr>
            <p:cNvSpPr/>
            <p:nvPr/>
          </p:nvSpPr>
          <p:spPr>
            <a:xfrm>
              <a:off x="7735330" y="3855308"/>
              <a:ext cx="1210962" cy="582533"/>
            </a:xfrm>
            <a:custGeom>
              <a:avLst/>
              <a:gdLst>
                <a:gd name="connsiteX0" fmla="*/ 0 w 1210962"/>
                <a:gd name="connsiteY0" fmla="*/ 508392 h 582533"/>
                <a:gd name="connsiteX1" fmla="*/ 60018 w 1210962"/>
                <a:gd name="connsiteY1" fmla="*/ 427191 h 582533"/>
                <a:gd name="connsiteX2" fmla="*/ 123567 w 1210962"/>
                <a:gd name="connsiteY2" fmla="*/ 540167 h 582533"/>
                <a:gd name="connsiteX3" fmla="*/ 190647 w 1210962"/>
                <a:gd name="connsiteY3" fmla="*/ 575472 h 582533"/>
                <a:gd name="connsiteX4" fmla="*/ 254196 w 1210962"/>
                <a:gd name="connsiteY4" fmla="*/ 582533 h 582533"/>
                <a:gd name="connsiteX5" fmla="*/ 314214 w 1210962"/>
                <a:gd name="connsiteY5" fmla="*/ 540167 h 582533"/>
                <a:gd name="connsiteX6" fmla="*/ 377763 w 1210962"/>
                <a:gd name="connsiteY6" fmla="*/ 550758 h 582533"/>
                <a:gd name="connsiteX7" fmla="*/ 441312 w 1210962"/>
                <a:gd name="connsiteY7" fmla="*/ 561350 h 582533"/>
                <a:gd name="connsiteX8" fmla="*/ 511923 w 1210962"/>
                <a:gd name="connsiteY8" fmla="*/ 557819 h 582533"/>
                <a:gd name="connsiteX9" fmla="*/ 571941 w 1210962"/>
                <a:gd name="connsiteY9" fmla="*/ 515453 h 582533"/>
                <a:gd name="connsiteX10" fmla="*/ 635490 w 1210962"/>
                <a:gd name="connsiteY10" fmla="*/ 561350 h 582533"/>
                <a:gd name="connsiteX11" fmla="*/ 695509 w 1210962"/>
                <a:gd name="connsiteY11" fmla="*/ 0 h 582533"/>
                <a:gd name="connsiteX12" fmla="*/ 762588 w 1210962"/>
                <a:gd name="connsiteY12" fmla="*/ 575472 h 582533"/>
                <a:gd name="connsiteX13" fmla="*/ 819076 w 1210962"/>
                <a:gd name="connsiteY13" fmla="*/ 536636 h 582533"/>
                <a:gd name="connsiteX14" fmla="*/ 889686 w 1210962"/>
                <a:gd name="connsiteY14" fmla="*/ 511923 h 582533"/>
                <a:gd name="connsiteX15" fmla="*/ 949705 w 1210962"/>
                <a:gd name="connsiteY15" fmla="*/ 533106 h 582533"/>
                <a:gd name="connsiteX16" fmla="*/ 1013254 w 1210962"/>
                <a:gd name="connsiteY16" fmla="*/ 476618 h 582533"/>
                <a:gd name="connsiteX17" fmla="*/ 1073272 w 1210962"/>
                <a:gd name="connsiteY17" fmla="*/ 508392 h 582533"/>
                <a:gd name="connsiteX18" fmla="*/ 1147413 w 1210962"/>
                <a:gd name="connsiteY18" fmla="*/ 547228 h 582533"/>
                <a:gd name="connsiteX19" fmla="*/ 1210962 w 1210962"/>
                <a:gd name="connsiteY19" fmla="*/ 554289 h 58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0962" h="582533">
                  <a:moveTo>
                    <a:pt x="0" y="508392"/>
                  </a:moveTo>
                  <a:lnTo>
                    <a:pt x="60018" y="427191"/>
                  </a:lnTo>
                  <a:lnTo>
                    <a:pt x="123567" y="540167"/>
                  </a:lnTo>
                  <a:lnTo>
                    <a:pt x="190647" y="575472"/>
                  </a:lnTo>
                  <a:lnTo>
                    <a:pt x="254196" y="582533"/>
                  </a:lnTo>
                  <a:lnTo>
                    <a:pt x="314214" y="540167"/>
                  </a:lnTo>
                  <a:lnTo>
                    <a:pt x="377763" y="550758"/>
                  </a:lnTo>
                  <a:lnTo>
                    <a:pt x="441312" y="561350"/>
                  </a:lnTo>
                  <a:lnTo>
                    <a:pt x="511923" y="557819"/>
                  </a:lnTo>
                  <a:lnTo>
                    <a:pt x="571941" y="515453"/>
                  </a:lnTo>
                  <a:lnTo>
                    <a:pt x="635490" y="561350"/>
                  </a:lnTo>
                  <a:lnTo>
                    <a:pt x="695509" y="0"/>
                  </a:lnTo>
                  <a:lnTo>
                    <a:pt x="762588" y="575472"/>
                  </a:lnTo>
                  <a:lnTo>
                    <a:pt x="819076" y="536636"/>
                  </a:lnTo>
                  <a:lnTo>
                    <a:pt x="889686" y="511923"/>
                  </a:lnTo>
                  <a:lnTo>
                    <a:pt x="949705" y="533106"/>
                  </a:lnTo>
                  <a:lnTo>
                    <a:pt x="1013254" y="476618"/>
                  </a:lnTo>
                  <a:lnTo>
                    <a:pt x="1073272" y="508392"/>
                  </a:lnTo>
                  <a:lnTo>
                    <a:pt x="1147413" y="547228"/>
                  </a:lnTo>
                  <a:lnTo>
                    <a:pt x="1210962" y="554289"/>
                  </a:lnTo>
                </a:path>
              </a:pathLst>
            </a:custGeom>
            <a:noFill/>
            <a:ln>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AEA8A360-CA06-9F0E-A386-6358F8CD37B1}"/>
                </a:ext>
              </a:extLst>
            </p:cNvPr>
            <p:cNvGrpSpPr/>
            <p:nvPr/>
          </p:nvGrpSpPr>
          <p:grpSpPr>
            <a:xfrm>
              <a:off x="3692987" y="1989791"/>
              <a:ext cx="5294578" cy="2568661"/>
              <a:chOff x="3692987" y="1989791"/>
              <a:chExt cx="5294578" cy="2568661"/>
            </a:xfrm>
            <a:solidFill>
              <a:schemeClr val="tx2"/>
            </a:solidFill>
          </p:grpSpPr>
          <p:sp>
            <p:nvSpPr>
              <p:cNvPr id="66" name="Freeform: Shape 65">
                <a:extLst>
                  <a:ext uri="{FF2B5EF4-FFF2-40B4-BE49-F238E27FC236}">
                    <a16:creationId xmlns:a16="http://schemas.microsoft.com/office/drawing/2014/main" id="{BF9E497A-9D2E-6F27-A665-EA14466C321D}"/>
                  </a:ext>
                </a:extLst>
              </p:cNvPr>
              <p:cNvSpPr/>
              <p:nvPr/>
            </p:nvSpPr>
            <p:spPr>
              <a:xfrm>
                <a:off x="7477603" y="4268377"/>
                <a:ext cx="134159" cy="144750"/>
              </a:xfrm>
              <a:custGeom>
                <a:avLst/>
                <a:gdLst>
                  <a:gd name="connsiteX0" fmla="*/ 0 w 134159"/>
                  <a:gd name="connsiteY0" fmla="*/ 130628 h 144750"/>
                  <a:gd name="connsiteX1" fmla="*/ 60019 w 134159"/>
                  <a:gd name="connsiteY1" fmla="*/ 0 h 144750"/>
                  <a:gd name="connsiteX2" fmla="*/ 134159 w 134159"/>
                  <a:gd name="connsiteY2" fmla="*/ 144750 h 144750"/>
                </a:gdLst>
                <a:ahLst/>
                <a:cxnLst>
                  <a:cxn ang="0">
                    <a:pos x="connsiteX0" y="connsiteY0"/>
                  </a:cxn>
                  <a:cxn ang="0">
                    <a:pos x="connsiteX1" y="connsiteY1"/>
                  </a:cxn>
                  <a:cxn ang="0">
                    <a:pos x="connsiteX2" y="connsiteY2"/>
                  </a:cxn>
                </a:cxnLst>
                <a:rect l="l" t="t" r="r" b="b"/>
                <a:pathLst>
                  <a:path w="134159" h="144750">
                    <a:moveTo>
                      <a:pt x="0" y="130628"/>
                    </a:moveTo>
                    <a:lnTo>
                      <a:pt x="60019" y="0"/>
                    </a:lnTo>
                    <a:lnTo>
                      <a:pt x="134159" y="144750"/>
                    </a:lnTo>
                  </a:path>
                </a:pathLst>
              </a:custGeom>
              <a:grpFill/>
              <a:ln>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7" name="Oval 66">
                <a:extLst>
                  <a:ext uri="{FF2B5EF4-FFF2-40B4-BE49-F238E27FC236}">
                    <a16:creationId xmlns:a16="http://schemas.microsoft.com/office/drawing/2014/main" id="{1CC48D87-FE88-8433-9FCE-D579570063C4}"/>
                  </a:ext>
                </a:extLst>
              </p:cNvPr>
              <p:cNvSpPr/>
              <p:nvPr/>
            </p:nvSpPr>
            <p:spPr>
              <a:xfrm>
                <a:off x="3692987" y="198979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8" name="Oval 67">
                <a:extLst>
                  <a:ext uri="{FF2B5EF4-FFF2-40B4-BE49-F238E27FC236}">
                    <a16:creationId xmlns:a16="http://schemas.microsoft.com/office/drawing/2014/main" id="{4312463B-431D-30D4-CA81-ADF33FC9F995}"/>
                  </a:ext>
                </a:extLst>
              </p:cNvPr>
              <p:cNvSpPr/>
              <p:nvPr/>
            </p:nvSpPr>
            <p:spPr>
              <a:xfrm>
                <a:off x="3765015" y="243022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9" name="Oval 68">
                <a:extLst>
                  <a:ext uri="{FF2B5EF4-FFF2-40B4-BE49-F238E27FC236}">
                    <a16:creationId xmlns:a16="http://schemas.microsoft.com/office/drawing/2014/main" id="{5BE06BF5-6670-6C4F-9019-3FC4755DB8C5}"/>
                  </a:ext>
                </a:extLst>
              </p:cNvPr>
              <p:cNvSpPr/>
              <p:nvPr/>
            </p:nvSpPr>
            <p:spPr>
              <a:xfrm>
                <a:off x="3827345" y="301923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0" name="Oval 69">
                <a:extLst>
                  <a:ext uri="{FF2B5EF4-FFF2-40B4-BE49-F238E27FC236}">
                    <a16:creationId xmlns:a16="http://schemas.microsoft.com/office/drawing/2014/main" id="{ECC0DBAB-FC5F-E460-63CD-F263DF955EA8}"/>
                  </a:ext>
                </a:extLst>
              </p:cNvPr>
              <p:cNvSpPr/>
              <p:nvPr/>
            </p:nvSpPr>
            <p:spPr>
              <a:xfrm>
                <a:off x="3887772" y="350207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1" name="Oval 70">
                <a:extLst>
                  <a:ext uri="{FF2B5EF4-FFF2-40B4-BE49-F238E27FC236}">
                    <a16:creationId xmlns:a16="http://schemas.microsoft.com/office/drawing/2014/main" id="{CCE5E365-2592-141C-7AF0-C2848FEBC6C8}"/>
                  </a:ext>
                </a:extLst>
              </p:cNvPr>
              <p:cNvSpPr/>
              <p:nvPr/>
            </p:nvSpPr>
            <p:spPr>
              <a:xfrm>
                <a:off x="3953498" y="367104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2" name="Oval 71">
                <a:extLst>
                  <a:ext uri="{FF2B5EF4-FFF2-40B4-BE49-F238E27FC236}">
                    <a16:creationId xmlns:a16="http://schemas.microsoft.com/office/drawing/2014/main" id="{F2F41AB2-6F83-F0A1-6E61-837D3F252D96}"/>
                  </a:ext>
                </a:extLst>
              </p:cNvPr>
              <p:cNvSpPr/>
              <p:nvPr/>
            </p:nvSpPr>
            <p:spPr>
              <a:xfrm>
                <a:off x="4018092" y="354707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3" name="Oval 72">
                <a:extLst>
                  <a:ext uri="{FF2B5EF4-FFF2-40B4-BE49-F238E27FC236}">
                    <a16:creationId xmlns:a16="http://schemas.microsoft.com/office/drawing/2014/main" id="{2ABD18DE-8890-0274-8201-101BC62D34BD}"/>
                  </a:ext>
                </a:extLst>
              </p:cNvPr>
              <p:cNvSpPr/>
              <p:nvPr/>
            </p:nvSpPr>
            <p:spPr>
              <a:xfrm>
                <a:off x="4201811" y="307130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4" name="Oval 73">
                <a:extLst>
                  <a:ext uri="{FF2B5EF4-FFF2-40B4-BE49-F238E27FC236}">
                    <a16:creationId xmlns:a16="http://schemas.microsoft.com/office/drawing/2014/main" id="{ADE841C6-DC80-EB14-8526-D95E7BE73FED}"/>
                  </a:ext>
                </a:extLst>
              </p:cNvPr>
              <p:cNvSpPr/>
              <p:nvPr/>
            </p:nvSpPr>
            <p:spPr>
              <a:xfrm>
                <a:off x="4272755" y="344097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5" name="Oval 74">
                <a:extLst>
                  <a:ext uri="{FF2B5EF4-FFF2-40B4-BE49-F238E27FC236}">
                    <a16:creationId xmlns:a16="http://schemas.microsoft.com/office/drawing/2014/main" id="{5E100D23-3CF9-1309-0D92-54879257913B}"/>
                  </a:ext>
                </a:extLst>
              </p:cNvPr>
              <p:cNvSpPr/>
              <p:nvPr/>
            </p:nvSpPr>
            <p:spPr>
              <a:xfrm>
                <a:off x="4339639" y="357120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6" name="Oval 75">
                <a:extLst>
                  <a:ext uri="{FF2B5EF4-FFF2-40B4-BE49-F238E27FC236}">
                    <a16:creationId xmlns:a16="http://schemas.microsoft.com/office/drawing/2014/main" id="{0A7C9402-2C31-30F0-9528-C5B5E97BEF6B}"/>
                  </a:ext>
                </a:extLst>
              </p:cNvPr>
              <p:cNvSpPr/>
              <p:nvPr/>
            </p:nvSpPr>
            <p:spPr>
              <a:xfrm>
                <a:off x="4402520" y="356162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7" name="Oval 76">
                <a:extLst>
                  <a:ext uri="{FF2B5EF4-FFF2-40B4-BE49-F238E27FC236}">
                    <a16:creationId xmlns:a16="http://schemas.microsoft.com/office/drawing/2014/main" id="{4DF1F19F-0E6F-752A-3AE2-6472ED6C7D29}"/>
                  </a:ext>
                </a:extLst>
              </p:cNvPr>
              <p:cNvSpPr/>
              <p:nvPr/>
            </p:nvSpPr>
            <p:spPr>
              <a:xfrm>
                <a:off x="4463478" y="3746759"/>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8" name="Oval 77">
                <a:extLst>
                  <a:ext uri="{FF2B5EF4-FFF2-40B4-BE49-F238E27FC236}">
                    <a16:creationId xmlns:a16="http://schemas.microsoft.com/office/drawing/2014/main" id="{F59467AE-7110-593F-5AC5-214F1CBA5863}"/>
                  </a:ext>
                </a:extLst>
              </p:cNvPr>
              <p:cNvSpPr/>
              <p:nvPr/>
            </p:nvSpPr>
            <p:spPr>
              <a:xfrm>
                <a:off x="4649304" y="3621537"/>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9" name="Oval 78">
                <a:extLst>
                  <a:ext uri="{FF2B5EF4-FFF2-40B4-BE49-F238E27FC236}">
                    <a16:creationId xmlns:a16="http://schemas.microsoft.com/office/drawing/2014/main" id="{C80A99BE-DABB-824A-DAFF-025E6FB53B10}"/>
                  </a:ext>
                </a:extLst>
              </p:cNvPr>
              <p:cNvSpPr/>
              <p:nvPr/>
            </p:nvSpPr>
            <p:spPr>
              <a:xfrm>
                <a:off x="4706407" y="367739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0" name="Oval 79">
                <a:extLst>
                  <a:ext uri="{FF2B5EF4-FFF2-40B4-BE49-F238E27FC236}">
                    <a16:creationId xmlns:a16="http://schemas.microsoft.com/office/drawing/2014/main" id="{BE15C38E-2E0A-E5C1-724D-3FDB2CE4E5D4}"/>
                  </a:ext>
                </a:extLst>
              </p:cNvPr>
              <p:cNvSpPr/>
              <p:nvPr/>
            </p:nvSpPr>
            <p:spPr>
              <a:xfrm>
                <a:off x="4775573" y="3841780"/>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1" name="Oval 80">
                <a:extLst>
                  <a:ext uri="{FF2B5EF4-FFF2-40B4-BE49-F238E27FC236}">
                    <a16:creationId xmlns:a16="http://schemas.microsoft.com/office/drawing/2014/main" id="{D0103F27-7803-F148-BFAE-00AEF2935847}"/>
                  </a:ext>
                </a:extLst>
              </p:cNvPr>
              <p:cNvSpPr/>
              <p:nvPr/>
            </p:nvSpPr>
            <p:spPr>
              <a:xfrm>
                <a:off x="4837356" y="3803958"/>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2" name="Oval 81">
                <a:extLst>
                  <a:ext uri="{FF2B5EF4-FFF2-40B4-BE49-F238E27FC236}">
                    <a16:creationId xmlns:a16="http://schemas.microsoft.com/office/drawing/2014/main" id="{EDE41043-102B-13CA-7C3D-451ED7E5041F}"/>
                  </a:ext>
                </a:extLst>
              </p:cNvPr>
              <p:cNvSpPr/>
              <p:nvPr/>
            </p:nvSpPr>
            <p:spPr>
              <a:xfrm>
                <a:off x="4907405" y="3576227"/>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3" name="Oval 82">
                <a:extLst>
                  <a:ext uri="{FF2B5EF4-FFF2-40B4-BE49-F238E27FC236}">
                    <a16:creationId xmlns:a16="http://schemas.microsoft.com/office/drawing/2014/main" id="{2A07DCF9-F2FE-38E1-1092-C8321EE25D11}"/>
                  </a:ext>
                </a:extLst>
              </p:cNvPr>
              <p:cNvSpPr/>
              <p:nvPr/>
            </p:nvSpPr>
            <p:spPr>
              <a:xfrm>
                <a:off x="4968558" y="3544859"/>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4" name="Oval 83">
                <a:extLst>
                  <a:ext uri="{FF2B5EF4-FFF2-40B4-BE49-F238E27FC236}">
                    <a16:creationId xmlns:a16="http://schemas.microsoft.com/office/drawing/2014/main" id="{85978B93-13A9-19BF-ECB3-420DB2A1557E}"/>
                  </a:ext>
                </a:extLst>
              </p:cNvPr>
              <p:cNvSpPr/>
              <p:nvPr/>
            </p:nvSpPr>
            <p:spPr>
              <a:xfrm>
                <a:off x="5027420" y="2810739"/>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5" name="Oval 84">
                <a:extLst>
                  <a:ext uri="{FF2B5EF4-FFF2-40B4-BE49-F238E27FC236}">
                    <a16:creationId xmlns:a16="http://schemas.microsoft.com/office/drawing/2014/main" id="{B1A36305-0CD9-0099-CF0F-0B02A945A9FA}"/>
                  </a:ext>
                </a:extLst>
              </p:cNvPr>
              <p:cNvSpPr/>
              <p:nvPr/>
            </p:nvSpPr>
            <p:spPr>
              <a:xfrm>
                <a:off x="5093179" y="2835178"/>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6" name="Oval 85">
                <a:extLst>
                  <a:ext uri="{FF2B5EF4-FFF2-40B4-BE49-F238E27FC236}">
                    <a16:creationId xmlns:a16="http://schemas.microsoft.com/office/drawing/2014/main" id="{4CCC7B7C-59F7-25F6-ABB3-BE8DA949F7B1}"/>
                  </a:ext>
                </a:extLst>
              </p:cNvPr>
              <p:cNvSpPr/>
              <p:nvPr/>
            </p:nvSpPr>
            <p:spPr>
              <a:xfrm>
                <a:off x="5153699" y="320970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7" name="Oval 86">
                <a:extLst>
                  <a:ext uri="{FF2B5EF4-FFF2-40B4-BE49-F238E27FC236}">
                    <a16:creationId xmlns:a16="http://schemas.microsoft.com/office/drawing/2014/main" id="{2673A839-B71E-56FF-3EFA-C1148583C1C6}"/>
                  </a:ext>
                </a:extLst>
              </p:cNvPr>
              <p:cNvSpPr/>
              <p:nvPr/>
            </p:nvSpPr>
            <p:spPr>
              <a:xfrm>
                <a:off x="5219157" y="354390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8" name="Oval 87">
                <a:extLst>
                  <a:ext uri="{FF2B5EF4-FFF2-40B4-BE49-F238E27FC236}">
                    <a16:creationId xmlns:a16="http://schemas.microsoft.com/office/drawing/2014/main" id="{60B47E4F-DCE7-3F6C-1C32-0FD400E49079}"/>
                  </a:ext>
                </a:extLst>
              </p:cNvPr>
              <p:cNvSpPr/>
              <p:nvPr/>
            </p:nvSpPr>
            <p:spPr>
              <a:xfrm>
                <a:off x="5284212" y="353282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9" name="Oval 88">
                <a:extLst>
                  <a:ext uri="{FF2B5EF4-FFF2-40B4-BE49-F238E27FC236}">
                    <a16:creationId xmlns:a16="http://schemas.microsoft.com/office/drawing/2014/main" id="{49CEDF36-1033-A722-082A-9774D4FA14F3}"/>
                  </a:ext>
                </a:extLst>
              </p:cNvPr>
              <p:cNvSpPr/>
              <p:nvPr/>
            </p:nvSpPr>
            <p:spPr>
              <a:xfrm>
                <a:off x="5342085" y="3741325"/>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0" name="Oval 89">
                <a:extLst>
                  <a:ext uri="{FF2B5EF4-FFF2-40B4-BE49-F238E27FC236}">
                    <a16:creationId xmlns:a16="http://schemas.microsoft.com/office/drawing/2014/main" id="{34A779BA-A78D-8FA4-AD8A-E506D6C8802F}"/>
                  </a:ext>
                </a:extLst>
              </p:cNvPr>
              <p:cNvSpPr/>
              <p:nvPr/>
            </p:nvSpPr>
            <p:spPr>
              <a:xfrm>
                <a:off x="5407384" y="3560293"/>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1" name="Oval 90">
                <a:extLst>
                  <a:ext uri="{FF2B5EF4-FFF2-40B4-BE49-F238E27FC236}">
                    <a16:creationId xmlns:a16="http://schemas.microsoft.com/office/drawing/2014/main" id="{A37CFBBD-C0A5-63C3-9E1D-57CC5976F924}"/>
                  </a:ext>
                </a:extLst>
              </p:cNvPr>
              <p:cNvSpPr/>
              <p:nvPr/>
            </p:nvSpPr>
            <p:spPr>
              <a:xfrm>
                <a:off x="5471329" y="354892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2" name="Oval 91">
                <a:extLst>
                  <a:ext uri="{FF2B5EF4-FFF2-40B4-BE49-F238E27FC236}">
                    <a16:creationId xmlns:a16="http://schemas.microsoft.com/office/drawing/2014/main" id="{6E78847E-06E9-D4EE-A894-F10883564357}"/>
                  </a:ext>
                </a:extLst>
              </p:cNvPr>
              <p:cNvSpPr/>
              <p:nvPr/>
            </p:nvSpPr>
            <p:spPr>
              <a:xfrm>
                <a:off x="5530556" y="358890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3" name="Oval 92">
                <a:extLst>
                  <a:ext uri="{FF2B5EF4-FFF2-40B4-BE49-F238E27FC236}">
                    <a16:creationId xmlns:a16="http://schemas.microsoft.com/office/drawing/2014/main" id="{E5A91D90-D333-AE16-C87F-AB9E38C9769C}"/>
                  </a:ext>
                </a:extLst>
              </p:cNvPr>
              <p:cNvSpPr/>
              <p:nvPr/>
            </p:nvSpPr>
            <p:spPr>
              <a:xfrm>
                <a:off x="5602926" y="339280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AB07276F-E260-B6A5-CC1E-27190C5D17FA}"/>
                  </a:ext>
                </a:extLst>
              </p:cNvPr>
              <p:cNvSpPr/>
              <p:nvPr/>
            </p:nvSpPr>
            <p:spPr>
              <a:xfrm>
                <a:off x="5664709" y="3429000"/>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5" name="Oval 94">
                <a:extLst>
                  <a:ext uri="{FF2B5EF4-FFF2-40B4-BE49-F238E27FC236}">
                    <a16:creationId xmlns:a16="http://schemas.microsoft.com/office/drawing/2014/main" id="{98927E30-F9AD-8EB5-7154-07C63861C65F}"/>
                  </a:ext>
                </a:extLst>
              </p:cNvPr>
              <p:cNvSpPr/>
              <p:nvPr/>
            </p:nvSpPr>
            <p:spPr>
              <a:xfrm>
                <a:off x="5726492" y="3513447"/>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6" name="Oval 95">
                <a:extLst>
                  <a:ext uri="{FF2B5EF4-FFF2-40B4-BE49-F238E27FC236}">
                    <a16:creationId xmlns:a16="http://schemas.microsoft.com/office/drawing/2014/main" id="{6855C42C-359A-C18F-FBC0-EF9666983BAF}"/>
                  </a:ext>
                </a:extLst>
              </p:cNvPr>
              <p:cNvSpPr/>
              <p:nvPr/>
            </p:nvSpPr>
            <p:spPr>
              <a:xfrm>
                <a:off x="5852612" y="3595073"/>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7" name="Oval 96">
                <a:extLst>
                  <a:ext uri="{FF2B5EF4-FFF2-40B4-BE49-F238E27FC236}">
                    <a16:creationId xmlns:a16="http://schemas.microsoft.com/office/drawing/2014/main" id="{B4FACB11-5757-6A48-B0FF-0BDD8AF04682}"/>
                  </a:ext>
                </a:extLst>
              </p:cNvPr>
              <p:cNvSpPr/>
              <p:nvPr/>
            </p:nvSpPr>
            <p:spPr>
              <a:xfrm>
                <a:off x="5914488" y="3640073"/>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8" name="Oval 97">
                <a:extLst>
                  <a:ext uri="{FF2B5EF4-FFF2-40B4-BE49-F238E27FC236}">
                    <a16:creationId xmlns:a16="http://schemas.microsoft.com/office/drawing/2014/main" id="{71F41ABB-C80D-E8BF-4149-B6DD6766D8AA}"/>
                  </a:ext>
                </a:extLst>
              </p:cNvPr>
              <p:cNvSpPr/>
              <p:nvPr/>
            </p:nvSpPr>
            <p:spPr>
              <a:xfrm>
                <a:off x="5978016" y="3558447"/>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9" name="Oval 98">
                <a:extLst>
                  <a:ext uri="{FF2B5EF4-FFF2-40B4-BE49-F238E27FC236}">
                    <a16:creationId xmlns:a16="http://schemas.microsoft.com/office/drawing/2014/main" id="{325BA5E5-3BF1-D2E2-AE5C-8C12598D1AA9}"/>
                  </a:ext>
                </a:extLst>
              </p:cNvPr>
              <p:cNvSpPr/>
              <p:nvPr/>
            </p:nvSpPr>
            <p:spPr>
              <a:xfrm>
                <a:off x="6041125" y="3763813"/>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0" name="Oval 99">
                <a:extLst>
                  <a:ext uri="{FF2B5EF4-FFF2-40B4-BE49-F238E27FC236}">
                    <a16:creationId xmlns:a16="http://schemas.microsoft.com/office/drawing/2014/main" id="{9730B828-9428-3947-D0D5-2F0B679B6BCD}"/>
                  </a:ext>
                </a:extLst>
              </p:cNvPr>
              <p:cNvSpPr/>
              <p:nvPr/>
            </p:nvSpPr>
            <p:spPr>
              <a:xfrm>
                <a:off x="6104675" y="3730073"/>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1" name="Oval 100">
                <a:extLst>
                  <a:ext uri="{FF2B5EF4-FFF2-40B4-BE49-F238E27FC236}">
                    <a16:creationId xmlns:a16="http://schemas.microsoft.com/office/drawing/2014/main" id="{33A77FAD-C2BE-DB24-AADE-1BC5E0B9EDFB}"/>
                  </a:ext>
                </a:extLst>
              </p:cNvPr>
              <p:cNvSpPr/>
              <p:nvPr/>
            </p:nvSpPr>
            <p:spPr>
              <a:xfrm>
                <a:off x="6169977" y="3713958"/>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2" name="Oval 101">
                <a:extLst>
                  <a:ext uri="{FF2B5EF4-FFF2-40B4-BE49-F238E27FC236}">
                    <a16:creationId xmlns:a16="http://schemas.microsoft.com/office/drawing/2014/main" id="{E2352755-FCD5-1682-C80D-4C809D1ACB7E}"/>
                  </a:ext>
                </a:extLst>
              </p:cNvPr>
              <p:cNvSpPr/>
              <p:nvPr/>
            </p:nvSpPr>
            <p:spPr>
              <a:xfrm>
                <a:off x="6235559" y="3558353"/>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3" name="Oval 102">
                <a:extLst>
                  <a:ext uri="{FF2B5EF4-FFF2-40B4-BE49-F238E27FC236}">
                    <a16:creationId xmlns:a16="http://schemas.microsoft.com/office/drawing/2014/main" id="{DEA6D3AC-8179-3E03-5BD2-CD93E980524A}"/>
                  </a:ext>
                </a:extLst>
              </p:cNvPr>
              <p:cNvSpPr/>
              <p:nvPr/>
            </p:nvSpPr>
            <p:spPr>
              <a:xfrm>
                <a:off x="6302644" y="363390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4" name="Oval 103">
                <a:extLst>
                  <a:ext uri="{FF2B5EF4-FFF2-40B4-BE49-F238E27FC236}">
                    <a16:creationId xmlns:a16="http://schemas.microsoft.com/office/drawing/2014/main" id="{0D837934-4921-E12A-E45C-2848339872E3}"/>
                  </a:ext>
                </a:extLst>
              </p:cNvPr>
              <p:cNvSpPr/>
              <p:nvPr/>
            </p:nvSpPr>
            <p:spPr>
              <a:xfrm>
                <a:off x="6355667" y="367480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5" name="Oval 104">
                <a:extLst>
                  <a:ext uri="{FF2B5EF4-FFF2-40B4-BE49-F238E27FC236}">
                    <a16:creationId xmlns:a16="http://schemas.microsoft.com/office/drawing/2014/main" id="{62678281-9D51-DC73-90AE-AB39FAE31867}"/>
                  </a:ext>
                </a:extLst>
              </p:cNvPr>
              <p:cNvSpPr/>
              <p:nvPr/>
            </p:nvSpPr>
            <p:spPr>
              <a:xfrm>
                <a:off x="6429281" y="369275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6" name="Oval 105">
                <a:extLst>
                  <a:ext uri="{FF2B5EF4-FFF2-40B4-BE49-F238E27FC236}">
                    <a16:creationId xmlns:a16="http://schemas.microsoft.com/office/drawing/2014/main" id="{43E13297-6AF7-F1F8-DF4D-765867EC6CE2}"/>
                  </a:ext>
                </a:extLst>
              </p:cNvPr>
              <p:cNvSpPr/>
              <p:nvPr/>
            </p:nvSpPr>
            <p:spPr>
              <a:xfrm>
                <a:off x="6488168" y="3878200"/>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7" name="Oval 106">
                <a:extLst>
                  <a:ext uri="{FF2B5EF4-FFF2-40B4-BE49-F238E27FC236}">
                    <a16:creationId xmlns:a16="http://schemas.microsoft.com/office/drawing/2014/main" id="{B3123DE0-E987-28AD-D473-9BC7DBE80FA6}"/>
                  </a:ext>
                </a:extLst>
              </p:cNvPr>
              <p:cNvSpPr/>
              <p:nvPr/>
            </p:nvSpPr>
            <p:spPr>
              <a:xfrm>
                <a:off x="6544138" y="361620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8" name="Oval 107">
                <a:extLst>
                  <a:ext uri="{FF2B5EF4-FFF2-40B4-BE49-F238E27FC236}">
                    <a16:creationId xmlns:a16="http://schemas.microsoft.com/office/drawing/2014/main" id="{32DB5BA9-77EB-12D6-AE21-2DA73BFF4082}"/>
                  </a:ext>
                </a:extLst>
              </p:cNvPr>
              <p:cNvSpPr/>
              <p:nvPr/>
            </p:nvSpPr>
            <p:spPr>
              <a:xfrm>
                <a:off x="6613995" y="3608803"/>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9" name="Oval 108">
                <a:extLst>
                  <a:ext uri="{FF2B5EF4-FFF2-40B4-BE49-F238E27FC236}">
                    <a16:creationId xmlns:a16="http://schemas.microsoft.com/office/drawing/2014/main" id="{89AB4F2F-DCF1-FC38-F5CD-E95A6F26DC99}"/>
                  </a:ext>
                </a:extLst>
              </p:cNvPr>
              <p:cNvSpPr/>
              <p:nvPr/>
            </p:nvSpPr>
            <p:spPr>
              <a:xfrm>
                <a:off x="6674362" y="352887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0" name="Oval 109">
                <a:extLst>
                  <a:ext uri="{FF2B5EF4-FFF2-40B4-BE49-F238E27FC236}">
                    <a16:creationId xmlns:a16="http://schemas.microsoft.com/office/drawing/2014/main" id="{1167FC2E-FA78-45D4-50EE-0DD1D9B44F45}"/>
                  </a:ext>
                </a:extLst>
              </p:cNvPr>
              <p:cNvSpPr/>
              <p:nvPr/>
            </p:nvSpPr>
            <p:spPr>
              <a:xfrm>
                <a:off x="6732062" y="418503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1" name="Oval 110">
                <a:extLst>
                  <a:ext uri="{FF2B5EF4-FFF2-40B4-BE49-F238E27FC236}">
                    <a16:creationId xmlns:a16="http://schemas.microsoft.com/office/drawing/2014/main" id="{FBD70351-9BA5-265F-9C67-78BE8E455EF4}"/>
                  </a:ext>
                </a:extLst>
              </p:cNvPr>
              <p:cNvSpPr/>
              <p:nvPr/>
            </p:nvSpPr>
            <p:spPr>
              <a:xfrm>
                <a:off x="6803045" y="4167665"/>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2" name="Oval 111">
                <a:extLst>
                  <a:ext uri="{FF2B5EF4-FFF2-40B4-BE49-F238E27FC236}">
                    <a16:creationId xmlns:a16="http://schemas.microsoft.com/office/drawing/2014/main" id="{29A356B1-7956-EC65-3693-E9C74BC21A91}"/>
                  </a:ext>
                </a:extLst>
              </p:cNvPr>
              <p:cNvSpPr/>
              <p:nvPr/>
            </p:nvSpPr>
            <p:spPr>
              <a:xfrm>
                <a:off x="6870270" y="404069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3" name="Oval 112">
                <a:extLst>
                  <a:ext uri="{FF2B5EF4-FFF2-40B4-BE49-F238E27FC236}">
                    <a16:creationId xmlns:a16="http://schemas.microsoft.com/office/drawing/2014/main" id="{6154BD51-7536-6456-60AE-282804714D8E}"/>
                  </a:ext>
                </a:extLst>
              </p:cNvPr>
              <p:cNvSpPr/>
              <p:nvPr/>
            </p:nvSpPr>
            <p:spPr>
              <a:xfrm>
                <a:off x="6932287" y="392462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4" name="Oval 113">
                <a:extLst>
                  <a:ext uri="{FF2B5EF4-FFF2-40B4-BE49-F238E27FC236}">
                    <a16:creationId xmlns:a16="http://schemas.microsoft.com/office/drawing/2014/main" id="{8276C844-50FE-F510-E4A8-E636B7985105}"/>
                  </a:ext>
                </a:extLst>
              </p:cNvPr>
              <p:cNvSpPr/>
              <p:nvPr/>
            </p:nvSpPr>
            <p:spPr>
              <a:xfrm>
                <a:off x="6993783" y="4366029"/>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5" name="Oval 114">
                <a:extLst>
                  <a:ext uri="{FF2B5EF4-FFF2-40B4-BE49-F238E27FC236}">
                    <a16:creationId xmlns:a16="http://schemas.microsoft.com/office/drawing/2014/main" id="{F9094624-4994-9887-9931-66F9E9F7D7CF}"/>
                  </a:ext>
                </a:extLst>
              </p:cNvPr>
              <p:cNvSpPr/>
              <p:nvPr/>
            </p:nvSpPr>
            <p:spPr>
              <a:xfrm>
                <a:off x="7117351" y="443784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6" name="Oval 115">
                <a:extLst>
                  <a:ext uri="{FF2B5EF4-FFF2-40B4-BE49-F238E27FC236}">
                    <a16:creationId xmlns:a16="http://schemas.microsoft.com/office/drawing/2014/main" id="{2E2293C1-511A-38EC-E1B2-BA7795794F17}"/>
                  </a:ext>
                </a:extLst>
              </p:cNvPr>
              <p:cNvSpPr/>
              <p:nvPr/>
            </p:nvSpPr>
            <p:spPr>
              <a:xfrm>
                <a:off x="7247374" y="446845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7" name="Oval 116">
                <a:extLst>
                  <a:ext uri="{FF2B5EF4-FFF2-40B4-BE49-F238E27FC236}">
                    <a16:creationId xmlns:a16="http://schemas.microsoft.com/office/drawing/2014/main" id="{A929EC67-A883-E72A-F104-7E05C1EAD023}"/>
                  </a:ext>
                </a:extLst>
              </p:cNvPr>
              <p:cNvSpPr/>
              <p:nvPr/>
            </p:nvSpPr>
            <p:spPr>
              <a:xfrm>
                <a:off x="7367731" y="430210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8" name="Oval 117">
                <a:extLst>
                  <a:ext uri="{FF2B5EF4-FFF2-40B4-BE49-F238E27FC236}">
                    <a16:creationId xmlns:a16="http://schemas.microsoft.com/office/drawing/2014/main" id="{74BBD06B-AFF6-A64E-2AF4-9AE305B9C23E}"/>
                  </a:ext>
                </a:extLst>
              </p:cNvPr>
              <p:cNvSpPr/>
              <p:nvPr/>
            </p:nvSpPr>
            <p:spPr>
              <a:xfrm>
                <a:off x="7435640" y="435101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9" name="Oval 118">
                <a:extLst>
                  <a:ext uri="{FF2B5EF4-FFF2-40B4-BE49-F238E27FC236}">
                    <a16:creationId xmlns:a16="http://schemas.microsoft.com/office/drawing/2014/main" id="{06697521-289E-957E-BC67-FACBE5877AC0}"/>
                  </a:ext>
                </a:extLst>
              </p:cNvPr>
              <p:cNvSpPr/>
              <p:nvPr/>
            </p:nvSpPr>
            <p:spPr>
              <a:xfrm>
                <a:off x="7495625" y="422368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0" name="Oval 119">
                <a:extLst>
                  <a:ext uri="{FF2B5EF4-FFF2-40B4-BE49-F238E27FC236}">
                    <a16:creationId xmlns:a16="http://schemas.microsoft.com/office/drawing/2014/main" id="{A5C05867-56A3-63C6-D52D-825417B54C35}"/>
                  </a:ext>
                </a:extLst>
              </p:cNvPr>
              <p:cNvSpPr/>
              <p:nvPr/>
            </p:nvSpPr>
            <p:spPr>
              <a:xfrm>
                <a:off x="7564511" y="4369327"/>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1" name="Oval 120">
                <a:extLst>
                  <a:ext uri="{FF2B5EF4-FFF2-40B4-BE49-F238E27FC236}">
                    <a16:creationId xmlns:a16="http://schemas.microsoft.com/office/drawing/2014/main" id="{8912953B-B799-F3A4-EA9E-E51DB531D821}"/>
                  </a:ext>
                </a:extLst>
              </p:cNvPr>
              <p:cNvSpPr/>
              <p:nvPr/>
            </p:nvSpPr>
            <p:spPr>
              <a:xfrm>
                <a:off x="7689303" y="431686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AB8C6062-2C99-F8FF-26D2-44EB8BFACC76}"/>
                  </a:ext>
                </a:extLst>
              </p:cNvPr>
              <p:cNvSpPr/>
              <p:nvPr/>
            </p:nvSpPr>
            <p:spPr>
              <a:xfrm>
                <a:off x="7748935" y="4236509"/>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3" name="Oval 122">
                <a:extLst>
                  <a:ext uri="{FF2B5EF4-FFF2-40B4-BE49-F238E27FC236}">
                    <a16:creationId xmlns:a16="http://schemas.microsoft.com/office/drawing/2014/main" id="{A0520356-8074-1A12-FA39-8414577CB0F3}"/>
                  </a:ext>
                </a:extLst>
              </p:cNvPr>
              <p:cNvSpPr/>
              <p:nvPr/>
            </p:nvSpPr>
            <p:spPr>
              <a:xfrm>
                <a:off x="7813138" y="4343017"/>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4" name="Oval 123">
                <a:extLst>
                  <a:ext uri="{FF2B5EF4-FFF2-40B4-BE49-F238E27FC236}">
                    <a16:creationId xmlns:a16="http://schemas.microsoft.com/office/drawing/2014/main" id="{A83BC2E3-CC85-420D-D6A5-7988B98F9D08}"/>
                  </a:ext>
                </a:extLst>
              </p:cNvPr>
              <p:cNvSpPr/>
              <p:nvPr/>
            </p:nvSpPr>
            <p:spPr>
              <a:xfrm>
                <a:off x="7872770" y="437845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5" name="Oval 124">
                <a:extLst>
                  <a:ext uri="{FF2B5EF4-FFF2-40B4-BE49-F238E27FC236}">
                    <a16:creationId xmlns:a16="http://schemas.microsoft.com/office/drawing/2014/main" id="{D8500556-9E9D-1608-701B-DF714C79C6A8}"/>
                  </a:ext>
                </a:extLst>
              </p:cNvPr>
              <p:cNvSpPr/>
              <p:nvPr/>
            </p:nvSpPr>
            <p:spPr>
              <a:xfrm>
                <a:off x="7938408" y="4388017"/>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6" name="Oval 125">
                <a:extLst>
                  <a:ext uri="{FF2B5EF4-FFF2-40B4-BE49-F238E27FC236}">
                    <a16:creationId xmlns:a16="http://schemas.microsoft.com/office/drawing/2014/main" id="{D9298B56-1430-4426-631D-D99D194FAC3F}"/>
                  </a:ext>
                </a:extLst>
              </p:cNvPr>
              <p:cNvSpPr/>
              <p:nvPr/>
            </p:nvSpPr>
            <p:spPr>
              <a:xfrm>
                <a:off x="7997486" y="4351016"/>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7" name="Oval 126">
                <a:extLst>
                  <a:ext uri="{FF2B5EF4-FFF2-40B4-BE49-F238E27FC236}">
                    <a16:creationId xmlns:a16="http://schemas.microsoft.com/office/drawing/2014/main" id="{D971FD59-88E4-8566-8747-BB26041D1FC5}"/>
                  </a:ext>
                </a:extLst>
              </p:cNvPr>
              <p:cNvSpPr/>
              <p:nvPr/>
            </p:nvSpPr>
            <p:spPr>
              <a:xfrm>
                <a:off x="8070321" y="436186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8" name="Oval 127">
                <a:extLst>
                  <a:ext uri="{FF2B5EF4-FFF2-40B4-BE49-F238E27FC236}">
                    <a16:creationId xmlns:a16="http://schemas.microsoft.com/office/drawing/2014/main" id="{58FBEFC8-34AE-6D2B-4167-80B6646E391E}"/>
                  </a:ext>
                </a:extLst>
              </p:cNvPr>
              <p:cNvSpPr/>
              <p:nvPr/>
            </p:nvSpPr>
            <p:spPr>
              <a:xfrm>
                <a:off x="8125880" y="437250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9" name="Oval 128">
                <a:extLst>
                  <a:ext uri="{FF2B5EF4-FFF2-40B4-BE49-F238E27FC236}">
                    <a16:creationId xmlns:a16="http://schemas.microsoft.com/office/drawing/2014/main" id="{5EC78304-B8EB-8C7D-D65C-E47A927A2462}"/>
                  </a:ext>
                </a:extLst>
              </p:cNvPr>
              <p:cNvSpPr/>
              <p:nvPr/>
            </p:nvSpPr>
            <p:spPr>
              <a:xfrm>
                <a:off x="8196140" y="4366029"/>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FE1868D8-21A5-2EF8-4B0D-EF7D982FC02D}"/>
                  </a:ext>
                </a:extLst>
              </p:cNvPr>
              <p:cNvSpPr/>
              <p:nvPr/>
            </p:nvSpPr>
            <p:spPr>
              <a:xfrm>
                <a:off x="8260032" y="4324204"/>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5A936DC8-D179-5B2D-D362-801BFF2E2433}"/>
                  </a:ext>
                </a:extLst>
              </p:cNvPr>
              <p:cNvSpPr/>
              <p:nvPr/>
            </p:nvSpPr>
            <p:spPr>
              <a:xfrm>
                <a:off x="8322761" y="4375400"/>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60BA947-F481-551A-371D-12A1CAF55D92}"/>
                  </a:ext>
                </a:extLst>
              </p:cNvPr>
              <p:cNvSpPr/>
              <p:nvPr/>
            </p:nvSpPr>
            <p:spPr>
              <a:xfrm>
                <a:off x="8388650" y="3805730"/>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2DF7E178-4E72-E365-DEFD-240C62A8E6DB}"/>
                  </a:ext>
                </a:extLst>
              </p:cNvPr>
              <p:cNvSpPr/>
              <p:nvPr/>
            </p:nvSpPr>
            <p:spPr>
              <a:xfrm>
                <a:off x="8447555" y="4381627"/>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4" name="Oval 133">
                <a:extLst>
                  <a:ext uri="{FF2B5EF4-FFF2-40B4-BE49-F238E27FC236}">
                    <a16:creationId xmlns:a16="http://schemas.microsoft.com/office/drawing/2014/main" id="{C206133E-40DE-EFE2-CB0C-513A5FCCBCC6}"/>
                  </a:ext>
                </a:extLst>
              </p:cNvPr>
              <p:cNvSpPr/>
              <p:nvPr/>
            </p:nvSpPr>
            <p:spPr>
              <a:xfrm>
                <a:off x="8510178" y="4340875"/>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5" name="Oval 134">
                <a:extLst>
                  <a:ext uri="{FF2B5EF4-FFF2-40B4-BE49-F238E27FC236}">
                    <a16:creationId xmlns:a16="http://schemas.microsoft.com/office/drawing/2014/main" id="{2B94B4F6-8221-5F4E-A6D3-1CCA17AF9586}"/>
                  </a:ext>
                </a:extLst>
              </p:cNvPr>
              <p:cNvSpPr/>
              <p:nvPr/>
            </p:nvSpPr>
            <p:spPr>
              <a:xfrm>
                <a:off x="8571797" y="4317977"/>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6" name="Oval 135">
                <a:extLst>
                  <a:ext uri="{FF2B5EF4-FFF2-40B4-BE49-F238E27FC236}">
                    <a16:creationId xmlns:a16="http://schemas.microsoft.com/office/drawing/2014/main" id="{11384292-6651-B961-3A4B-0EBCDAFC6E72}"/>
                  </a:ext>
                </a:extLst>
              </p:cNvPr>
              <p:cNvSpPr/>
              <p:nvPr/>
            </p:nvSpPr>
            <p:spPr>
              <a:xfrm>
                <a:off x="8637448" y="4343017"/>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7" name="Oval 136">
                <a:extLst>
                  <a:ext uri="{FF2B5EF4-FFF2-40B4-BE49-F238E27FC236}">
                    <a16:creationId xmlns:a16="http://schemas.microsoft.com/office/drawing/2014/main" id="{57BAFA8F-4DDD-E397-CFDF-7324E4F7F06E}"/>
                  </a:ext>
                </a:extLst>
              </p:cNvPr>
              <p:cNvSpPr/>
              <p:nvPr/>
            </p:nvSpPr>
            <p:spPr>
              <a:xfrm>
                <a:off x="8699784" y="4288452"/>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8" name="Oval 137">
                <a:extLst>
                  <a:ext uri="{FF2B5EF4-FFF2-40B4-BE49-F238E27FC236}">
                    <a16:creationId xmlns:a16="http://schemas.microsoft.com/office/drawing/2014/main" id="{8ADFA56A-B99C-6E63-77CE-9E037160FDC8}"/>
                  </a:ext>
                </a:extLst>
              </p:cNvPr>
              <p:cNvSpPr/>
              <p:nvPr/>
            </p:nvSpPr>
            <p:spPr>
              <a:xfrm>
                <a:off x="8759467" y="431686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9" name="Oval 138">
                <a:extLst>
                  <a:ext uri="{FF2B5EF4-FFF2-40B4-BE49-F238E27FC236}">
                    <a16:creationId xmlns:a16="http://schemas.microsoft.com/office/drawing/2014/main" id="{11D87394-78F2-CD54-B9DB-0061A4B2228B}"/>
                  </a:ext>
                </a:extLst>
              </p:cNvPr>
              <p:cNvSpPr/>
              <p:nvPr/>
            </p:nvSpPr>
            <p:spPr>
              <a:xfrm>
                <a:off x="8832249" y="4361861"/>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40" name="Oval 139">
                <a:extLst>
                  <a:ext uri="{FF2B5EF4-FFF2-40B4-BE49-F238E27FC236}">
                    <a16:creationId xmlns:a16="http://schemas.microsoft.com/office/drawing/2014/main" id="{700253CB-682D-343C-7934-93996D520050}"/>
                  </a:ext>
                </a:extLst>
              </p:cNvPr>
              <p:cNvSpPr/>
              <p:nvPr/>
            </p:nvSpPr>
            <p:spPr>
              <a:xfrm>
                <a:off x="8897565" y="4366029"/>
                <a:ext cx="90000" cy="90000"/>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20" name="TextBox 19">
              <a:extLst>
                <a:ext uri="{FF2B5EF4-FFF2-40B4-BE49-F238E27FC236}">
                  <a16:creationId xmlns:a16="http://schemas.microsoft.com/office/drawing/2014/main" id="{2E93D0FD-E3FC-9B48-E39A-AE8B7484D525}"/>
                </a:ext>
              </a:extLst>
            </p:cNvPr>
            <p:cNvSpPr txBox="1"/>
            <p:nvPr/>
          </p:nvSpPr>
          <p:spPr>
            <a:xfrm rot="16200000">
              <a:off x="1790243" y="3071716"/>
              <a:ext cx="2763192"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a:ea typeface="+mn-ea"/>
                  <a:cs typeface="+mn-cs"/>
                </a:rPr>
                <a:t>Calculated interval LDL-C (mmol/L)</a:t>
              </a:r>
              <a:endParaRPr kumimoji="0" lang="en-GB" sz="14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6CA62474-DAFD-DAD9-D5C4-71AC9081A093}"/>
                </a:ext>
              </a:extLst>
            </p:cNvPr>
            <p:cNvGrpSpPr/>
            <p:nvPr/>
          </p:nvGrpSpPr>
          <p:grpSpPr>
            <a:xfrm>
              <a:off x="3701919" y="4808999"/>
              <a:ext cx="5250785" cy="169277"/>
              <a:chOff x="3701919" y="4952974"/>
              <a:chExt cx="5250785" cy="169277"/>
            </a:xfrm>
          </p:grpSpPr>
          <p:sp>
            <p:nvSpPr>
              <p:cNvPr id="38" name="TextBox 37">
                <a:extLst>
                  <a:ext uri="{FF2B5EF4-FFF2-40B4-BE49-F238E27FC236}">
                    <a16:creationId xmlns:a16="http://schemas.microsoft.com/office/drawing/2014/main" id="{F8D11064-9EF8-3D4F-A71B-0C81D90227F4}"/>
                  </a:ext>
                </a:extLst>
              </p:cNvPr>
              <p:cNvSpPr txBox="1"/>
              <p:nvPr/>
            </p:nvSpPr>
            <p:spPr>
              <a:xfrm>
                <a:off x="8808434"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82</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8936B70F-6211-5DB8-BA10-D91CE6103FA8}"/>
                  </a:ext>
                </a:extLst>
              </p:cNvPr>
              <p:cNvSpPr txBox="1"/>
              <p:nvPr/>
            </p:nvSpPr>
            <p:spPr>
              <a:xfrm>
                <a:off x="8617968"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79</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3E2FB98B-D9D2-7EE7-76DC-3E3251322440}"/>
                  </a:ext>
                </a:extLst>
              </p:cNvPr>
              <p:cNvSpPr txBox="1"/>
              <p:nvPr/>
            </p:nvSpPr>
            <p:spPr>
              <a:xfrm>
                <a:off x="8427502"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76</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1" name="TextBox 40">
                <a:extLst>
                  <a:ext uri="{FF2B5EF4-FFF2-40B4-BE49-F238E27FC236}">
                    <a16:creationId xmlns:a16="http://schemas.microsoft.com/office/drawing/2014/main" id="{6D347074-7743-44B2-34CE-903E2430E08A}"/>
                  </a:ext>
                </a:extLst>
              </p:cNvPr>
              <p:cNvSpPr txBox="1"/>
              <p:nvPr/>
            </p:nvSpPr>
            <p:spPr>
              <a:xfrm>
                <a:off x="8237036"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73</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2807351B-CF6B-89C3-DA7F-3774E645B471}"/>
                  </a:ext>
                </a:extLst>
              </p:cNvPr>
              <p:cNvSpPr txBox="1"/>
              <p:nvPr/>
            </p:nvSpPr>
            <p:spPr>
              <a:xfrm>
                <a:off x="8046570"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70</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667C508D-4BB1-EB1B-4006-B1506088502B}"/>
                  </a:ext>
                </a:extLst>
              </p:cNvPr>
              <p:cNvSpPr txBox="1"/>
              <p:nvPr/>
            </p:nvSpPr>
            <p:spPr>
              <a:xfrm>
                <a:off x="7856104"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67</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4" name="TextBox 43">
                <a:extLst>
                  <a:ext uri="{FF2B5EF4-FFF2-40B4-BE49-F238E27FC236}">
                    <a16:creationId xmlns:a16="http://schemas.microsoft.com/office/drawing/2014/main" id="{D8D4A0E9-F166-E05C-4691-192EF9674364}"/>
                  </a:ext>
                </a:extLst>
              </p:cNvPr>
              <p:cNvSpPr txBox="1"/>
              <p:nvPr/>
            </p:nvSpPr>
            <p:spPr>
              <a:xfrm>
                <a:off x="7665638"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64</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B3FF0612-EE59-42CC-9981-88DEA0381EA1}"/>
                  </a:ext>
                </a:extLst>
              </p:cNvPr>
              <p:cNvSpPr txBox="1"/>
              <p:nvPr/>
            </p:nvSpPr>
            <p:spPr>
              <a:xfrm>
                <a:off x="7475172"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61</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6" name="TextBox 45">
                <a:extLst>
                  <a:ext uri="{FF2B5EF4-FFF2-40B4-BE49-F238E27FC236}">
                    <a16:creationId xmlns:a16="http://schemas.microsoft.com/office/drawing/2014/main" id="{0E65F9C0-C4E6-DD30-3B67-2BD08AE0FCBE}"/>
                  </a:ext>
                </a:extLst>
              </p:cNvPr>
              <p:cNvSpPr txBox="1"/>
              <p:nvPr/>
            </p:nvSpPr>
            <p:spPr>
              <a:xfrm>
                <a:off x="7284706"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58</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7E06A820-7BEE-7D91-9BAE-16D0DDA44807}"/>
                  </a:ext>
                </a:extLst>
              </p:cNvPr>
              <p:cNvSpPr txBox="1"/>
              <p:nvPr/>
            </p:nvSpPr>
            <p:spPr>
              <a:xfrm>
                <a:off x="7094240"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55</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8" name="TextBox 47">
                <a:extLst>
                  <a:ext uri="{FF2B5EF4-FFF2-40B4-BE49-F238E27FC236}">
                    <a16:creationId xmlns:a16="http://schemas.microsoft.com/office/drawing/2014/main" id="{07A5BD22-E335-C1DC-A2F5-080D70907025}"/>
                  </a:ext>
                </a:extLst>
              </p:cNvPr>
              <p:cNvSpPr txBox="1"/>
              <p:nvPr/>
            </p:nvSpPr>
            <p:spPr>
              <a:xfrm>
                <a:off x="6903774"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52</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9" name="TextBox 48">
                <a:extLst>
                  <a:ext uri="{FF2B5EF4-FFF2-40B4-BE49-F238E27FC236}">
                    <a16:creationId xmlns:a16="http://schemas.microsoft.com/office/drawing/2014/main" id="{B9857085-EE2A-6DD3-A813-26493665A0B3}"/>
                  </a:ext>
                </a:extLst>
              </p:cNvPr>
              <p:cNvSpPr txBox="1"/>
              <p:nvPr/>
            </p:nvSpPr>
            <p:spPr>
              <a:xfrm>
                <a:off x="6713308"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49</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0" name="TextBox 49">
                <a:extLst>
                  <a:ext uri="{FF2B5EF4-FFF2-40B4-BE49-F238E27FC236}">
                    <a16:creationId xmlns:a16="http://schemas.microsoft.com/office/drawing/2014/main" id="{7691FB80-3A57-31B9-7240-E01B694ED486}"/>
                  </a:ext>
                </a:extLst>
              </p:cNvPr>
              <p:cNvSpPr txBox="1"/>
              <p:nvPr/>
            </p:nvSpPr>
            <p:spPr>
              <a:xfrm>
                <a:off x="6522842"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46</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1" name="TextBox 50">
                <a:extLst>
                  <a:ext uri="{FF2B5EF4-FFF2-40B4-BE49-F238E27FC236}">
                    <a16:creationId xmlns:a16="http://schemas.microsoft.com/office/drawing/2014/main" id="{5B4B7648-9C0A-5E7E-B206-92C003C04635}"/>
                  </a:ext>
                </a:extLst>
              </p:cNvPr>
              <p:cNvSpPr txBox="1"/>
              <p:nvPr/>
            </p:nvSpPr>
            <p:spPr>
              <a:xfrm>
                <a:off x="6332375"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43</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19669878-27E7-85F8-34F6-14EB028E8999}"/>
                  </a:ext>
                </a:extLst>
              </p:cNvPr>
              <p:cNvSpPr txBox="1"/>
              <p:nvPr/>
            </p:nvSpPr>
            <p:spPr>
              <a:xfrm>
                <a:off x="6141910"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40</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3" name="TextBox 52">
                <a:extLst>
                  <a:ext uri="{FF2B5EF4-FFF2-40B4-BE49-F238E27FC236}">
                    <a16:creationId xmlns:a16="http://schemas.microsoft.com/office/drawing/2014/main" id="{819C6DD5-252B-60FC-DED8-F6F4F48B9D6D}"/>
                  </a:ext>
                </a:extLst>
              </p:cNvPr>
              <p:cNvSpPr txBox="1"/>
              <p:nvPr/>
            </p:nvSpPr>
            <p:spPr>
              <a:xfrm>
                <a:off x="5951444"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37</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017C283E-0648-1482-6947-53370B93793A}"/>
                  </a:ext>
                </a:extLst>
              </p:cNvPr>
              <p:cNvSpPr txBox="1"/>
              <p:nvPr/>
            </p:nvSpPr>
            <p:spPr>
              <a:xfrm>
                <a:off x="5760978"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34</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A7D404E5-68F3-104A-7C07-3DC3E75B3BD7}"/>
                  </a:ext>
                </a:extLst>
              </p:cNvPr>
              <p:cNvSpPr txBox="1"/>
              <p:nvPr/>
            </p:nvSpPr>
            <p:spPr>
              <a:xfrm>
                <a:off x="5570512"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31</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6" name="TextBox 55">
                <a:extLst>
                  <a:ext uri="{FF2B5EF4-FFF2-40B4-BE49-F238E27FC236}">
                    <a16:creationId xmlns:a16="http://schemas.microsoft.com/office/drawing/2014/main" id="{20E1D909-320B-16F3-2926-06A3DE9414DA}"/>
                  </a:ext>
                </a:extLst>
              </p:cNvPr>
              <p:cNvSpPr txBox="1"/>
              <p:nvPr/>
            </p:nvSpPr>
            <p:spPr>
              <a:xfrm>
                <a:off x="5380046"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28</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CA6BEB27-AAA0-FB5D-E67E-9E0A8BA72A4A}"/>
                  </a:ext>
                </a:extLst>
              </p:cNvPr>
              <p:cNvSpPr txBox="1"/>
              <p:nvPr/>
            </p:nvSpPr>
            <p:spPr>
              <a:xfrm>
                <a:off x="5189580"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25</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8" name="TextBox 57">
                <a:extLst>
                  <a:ext uri="{FF2B5EF4-FFF2-40B4-BE49-F238E27FC236}">
                    <a16:creationId xmlns:a16="http://schemas.microsoft.com/office/drawing/2014/main" id="{D9F6C46D-0816-2599-BB49-C7FD4ACC54A1}"/>
                  </a:ext>
                </a:extLst>
              </p:cNvPr>
              <p:cNvSpPr txBox="1"/>
              <p:nvPr/>
            </p:nvSpPr>
            <p:spPr>
              <a:xfrm>
                <a:off x="4999114"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22</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0E6826B6-1CAF-640D-83DB-49080C7A73D4}"/>
                  </a:ext>
                </a:extLst>
              </p:cNvPr>
              <p:cNvSpPr txBox="1"/>
              <p:nvPr/>
            </p:nvSpPr>
            <p:spPr>
              <a:xfrm>
                <a:off x="4808648"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19</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76889961-ABBA-BD06-2E1A-349BBF43AFC8}"/>
                  </a:ext>
                </a:extLst>
              </p:cNvPr>
              <p:cNvSpPr txBox="1"/>
              <p:nvPr/>
            </p:nvSpPr>
            <p:spPr>
              <a:xfrm>
                <a:off x="4618182"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16</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6BC775D8-81F1-E30B-6BB4-325D84F1565E}"/>
                  </a:ext>
                </a:extLst>
              </p:cNvPr>
              <p:cNvSpPr txBox="1"/>
              <p:nvPr/>
            </p:nvSpPr>
            <p:spPr>
              <a:xfrm>
                <a:off x="4427716"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13</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56978288-1B4F-82F7-47C0-19AEF8F4884C}"/>
                  </a:ext>
                </a:extLst>
              </p:cNvPr>
              <p:cNvSpPr txBox="1"/>
              <p:nvPr/>
            </p:nvSpPr>
            <p:spPr>
              <a:xfrm>
                <a:off x="4237250" y="4952974"/>
                <a:ext cx="144270"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10</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3" name="TextBox 62">
                <a:extLst>
                  <a:ext uri="{FF2B5EF4-FFF2-40B4-BE49-F238E27FC236}">
                    <a16:creationId xmlns:a16="http://schemas.microsoft.com/office/drawing/2014/main" id="{C2C9CEF9-3D0C-1A71-1395-3EF5DD0DDF59}"/>
                  </a:ext>
                </a:extLst>
              </p:cNvPr>
              <p:cNvSpPr txBox="1"/>
              <p:nvPr/>
            </p:nvSpPr>
            <p:spPr>
              <a:xfrm>
                <a:off x="4082851" y="4952974"/>
                <a:ext cx="72136"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7</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4" name="TextBox 63">
                <a:extLst>
                  <a:ext uri="{FF2B5EF4-FFF2-40B4-BE49-F238E27FC236}">
                    <a16:creationId xmlns:a16="http://schemas.microsoft.com/office/drawing/2014/main" id="{11463958-7285-2E8D-8F83-3EB69978BF98}"/>
                  </a:ext>
                </a:extLst>
              </p:cNvPr>
              <p:cNvSpPr txBox="1"/>
              <p:nvPr/>
            </p:nvSpPr>
            <p:spPr>
              <a:xfrm>
                <a:off x="3892385" y="4952974"/>
                <a:ext cx="72136"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4</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5" name="TextBox 64">
                <a:extLst>
                  <a:ext uri="{FF2B5EF4-FFF2-40B4-BE49-F238E27FC236}">
                    <a16:creationId xmlns:a16="http://schemas.microsoft.com/office/drawing/2014/main" id="{070510B5-3621-3D71-233E-F2DD05D94BA9}"/>
                  </a:ext>
                </a:extLst>
              </p:cNvPr>
              <p:cNvSpPr txBox="1"/>
              <p:nvPr/>
            </p:nvSpPr>
            <p:spPr>
              <a:xfrm>
                <a:off x="3701919" y="4952974"/>
                <a:ext cx="72136" cy="1692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GB" sz="11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22" name="TextBox 21">
              <a:extLst>
                <a:ext uri="{FF2B5EF4-FFF2-40B4-BE49-F238E27FC236}">
                  <a16:creationId xmlns:a16="http://schemas.microsoft.com/office/drawing/2014/main" id="{C6F7FC8D-B4BD-73AD-D90A-F1E6021A8FF1}"/>
                </a:ext>
              </a:extLst>
            </p:cNvPr>
            <p:cNvSpPr txBox="1"/>
            <p:nvPr/>
          </p:nvSpPr>
          <p:spPr>
            <a:xfrm>
              <a:off x="7066376" y="3137510"/>
              <a:ext cx="1028162" cy="307777"/>
            </a:xfrm>
            <a:prstGeom prst="rect">
              <a:avLst/>
            </a:prstGeom>
            <a:noFill/>
          </p:spPr>
          <p:txBody>
            <a:bodyPr wrap="none" l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err="1">
                  <a:ln>
                    <a:noFill/>
                  </a:ln>
                  <a:solidFill>
                    <a:srgbClr val="000000"/>
                  </a:solidFill>
                  <a:effectLst/>
                  <a:uLnTx/>
                  <a:uFillTx/>
                  <a:latin typeface="Calibri" panose="020F0502020204030204"/>
                  <a:ea typeface="+mn-ea"/>
                  <a:cs typeface="+mn-cs"/>
                </a:rPr>
                <a:t>Evinacumab</a:t>
              </a:r>
              <a:endParaRPr kumimoji="0" lang="en-GB" sz="14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B10446F0-C42D-A964-97C7-77490B8344C6}"/>
                </a:ext>
              </a:extLst>
            </p:cNvPr>
            <p:cNvSpPr txBox="1"/>
            <p:nvPr/>
          </p:nvSpPr>
          <p:spPr>
            <a:xfrm>
              <a:off x="4059534" y="1608898"/>
              <a:ext cx="860873" cy="307777"/>
            </a:xfrm>
            <a:prstGeom prst="rect">
              <a:avLst/>
            </a:prstGeom>
            <a:noFill/>
          </p:spPr>
          <p:txBody>
            <a:bodyPr wrap="none" l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a:ea typeface="+mn-ea"/>
                  <a:cs typeface="+mn-cs"/>
                </a:rPr>
                <a:t>Apheresis</a:t>
              </a:r>
              <a:endParaRPr kumimoji="0" lang="en-GB" sz="14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9D754AE4-86A8-59F6-6E66-67EEB1A6F042}"/>
                </a:ext>
              </a:extLst>
            </p:cNvPr>
            <p:cNvCxnSpPr>
              <a:cxnSpLocks/>
            </p:cNvCxnSpPr>
            <p:nvPr/>
          </p:nvCxnSpPr>
          <p:spPr>
            <a:xfrm flipH="1">
              <a:off x="3770071" y="1767806"/>
              <a:ext cx="289463" cy="195688"/>
            </a:xfrm>
            <a:prstGeom prst="straightConnector1">
              <a:avLst/>
            </a:prstGeom>
            <a:ln w="127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D0BB1A37-C1B8-1175-492E-A05ED83F3856}"/>
                </a:ext>
              </a:extLst>
            </p:cNvPr>
            <p:cNvCxnSpPr>
              <a:cxnSpLocks/>
            </p:cNvCxnSpPr>
            <p:nvPr/>
          </p:nvCxnSpPr>
          <p:spPr>
            <a:xfrm flipH="1">
              <a:off x="6776913" y="3306431"/>
              <a:ext cx="289463" cy="195688"/>
            </a:xfrm>
            <a:prstGeom prst="straightConnector1">
              <a:avLst/>
            </a:prstGeom>
            <a:ln w="127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5F35B7A2-BA58-CC52-3B32-B034F1970D31}"/>
                </a:ext>
              </a:extLst>
            </p:cNvPr>
            <p:cNvGrpSpPr/>
            <p:nvPr/>
          </p:nvGrpSpPr>
          <p:grpSpPr>
            <a:xfrm>
              <a:off x="3428474" y="1670453"/>
              <a:ext cx="157094" cy="3123483"/>
              <a:chOff x="3428474" y="1670453"/>
              <a:chExt cx="157094" cy="3123483"/>
            </a:xfrm>
          </p:grpSpPr>
          <p:sp>
            <p:nvSpPr>
              <p:cNvPr id="28" name="TextBox 27">
                <a:extLst>
                  <a:ext uri="{FF2B5EF4-FFF2-40B4-BE49-F238E27FC236}">
                    <a16:creationId xmlns:a16="http://schemas.microsoft.com/office/drawing/2014/main" id="{C16D5670-E1E5-73A3-5AF5-C5DCE51B6DC3}"/>
                  </a:ext>
                </a:extLst>
              </p:cNvPr>
              <p:cNvSpPr txBox="1"/>
              <p:nvPr/>
            </p:nvSpPr>
            <p:spPr>
              <a:xfrm>
                <a:off x="3428474" y="1670453"/>
                <a:ext cx="157094" cy="184666"/>
              </a:xfrm>
              <a:prstGeom prst="rect">
                <a:avLst/>
              </a:prstGeom>
              <a:noFill/>
            </p:spPr>
            <p:txBody>
              <a:bodyPr wrap="non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18</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9" name="TextBox 28">
                <a:extLst>
                  <a:ext uri="{FF2B5EF4-FFF2-40B4-BE49-F238E27FC236}">
                    <a16:creationId xmlns:a16="http://schemas.microsoft.com/office/drawing/2014/main" id="{317E9276-622E-1248-1072-331EA0D16B3C}"/>
                  </a:ext>
                </a:extLst>
              </p:cNvPr>
              <p:cNvSpPr txBox="1"/>
              <p:nvPr/>
            </p:nvSpPr>
            <p:spPr>
              <a:xfrm>
                <a:off x="3428474" y="1996988"/>
                <a:ext cx="157094" cy="184666"/>
              </a:xfrm>
              <a:prstGeom prst="rect">
                <a:avLst/>
              </a:prstGeom>
              <a:noFill/>
            </p:spPr>
            <p:txBody>
              <a:bodyPr wrap="non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16</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91A1D0CC-4FCA-31D1-5DD1-983C3A92EDE6}"/>
                  </a:ext>
                </a:extLst>
              </p:cNvPr>
              <p:cNvSpPr txBox="1"/>
              <p:nvPr/>
            </p:nvSpPr>
            <p:spPr>
              <a:xfrm>
                <a:off x="3428474" y="2323523"/>
                <a:ext cx="157094" cy="184666"/>
              </a:xfrm>
              <a:prstGeom prst="rect">
                <a:avLst/>
              </a:prstGeom>
              <a:noFill/>
            </p:spPr>
            <p:txBody>
              <a:bodyPr wrap="non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14</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 name="TextBox 30">
                <a:extLst>
                  <a:ext uri="{FF2B5EF4-FFF2-40B4-BE49-F238E27FC236}">
                    <a16:creationId xmlns:a16="http://schemas.microsoft.com/office/drawing/2014/main" id="{7438D0F0-EF67-AFBE-036F-D5ABDF13ACDB}"/>
                  </a:ext>
                </a:extLst>
              </p:cNvPr>
              <p:cNvSpPr txBox="1"/>
              <p:nvPr/>
            </p:nvSpPr>
            <p:spPr>
              <a:xfrm>
                <a:off x="3428474" y="2650058"/>
                <a:ext cx="157094" cy="184666"/>
              </a:xfrm>
              <a:prstGeom prst="rect">
                <a:avLst/>
              </a:prstGeom>
              <a:noFill/>
            </p:spPr>
            <p:txBody>
              <a:bodyPr wrap="non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12</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45DB95DD-B573-2BE1-641F-F90090CEC890}"/>
                  </a:ext>
                </a:extLst>
              </p:cNvPr>
              <p:cNvSpPr txBox="1"/>
              <p:nvPr/>
            </p:nvSpPr>
            <p:spPr>
              <a:xfrm>
                <a:off x="3428474" y="2976593"/>
                <a:ext cx="157094" cy="184666"/>
              </a:xfrm>
              <a:prstGeom prst="rect">
                <a:avLst/>
              </a:prstGeom>
              <a:noFill/>
            </p:spPr>
            <p:txBody>
              <a:bodyPr wrap="non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10</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120AFF57-8168-9BBA-DD13-6F0FE8F09C2D}"/>
                  </a:ext>
                </a:extLst>
              </p:cNvPr>
              <p:cNvSpPr txBox="1"/>
              <p:nvPr/>
            </p:nvSpPr>
            <p:spPr>
              <a:xfrm>
                <a:off x="3507020" y="3303128"/>
                <a:ext cx="78548" cy="184666"/>
              </a:xfrm>
              <a:prstGeom prst="rect">
                <a:avLst/>
              </a:prstGeom>
              <a:noFill/>
            </p:spPr>
            <p:txBody>
              <a:bodyPr wrap="non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8</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78749E50-F2E5-1537-2303-7A13885395D9}"/>
                  </a:ext>
                </a:extLst>
              </p:cNvPr>
              <p:cNvSpPr txBox="1"/>
              <p:nvPr/>
            </p:nvSpPr>
            <p:spPr>
              <a:xfrm>
                <a:off x="3507020" y="3629663"/>
                <a:ext cx="78548" cy="184666"/>
              </a:xfrm>
              <a:prstGeom prst="rect">
                <a:avLst/>
              </a:prstGeom>
              <a:noFill/>
            </p:spPr>
            <p:txBody>
              <a:bodyPr wrap="non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6</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 name="TextBox 34">
                <a:extLst>
                  <a:ext uri="{FF2B5EF4-FFF2-40B4-BE49-F238E27FC236}">
                    <a16:creationId xmlns:a16="http://schemas.microsoft.com/office/drawing/2014/main" id="{A74D215C-B584-E746-3469-317DC013AEB8}"/>
                  </a:ext>
                </a:extLst>
              </p:cNvPr>
              <p:cNvSpPr txBox="1"/>
              <p:nvPr/>
            </p:nvSpPr>
            <p:spPr>
              <a:xfrm>
                <a:off x="3507020" y="3956198"/>
                <a:ext cx="78548" cy="184666"/>
              </a:xfrm>
              <a:prstGeom prst="rect">
                <a:avLst/>
              </a:prstGeom>
              <a:noFill/>
            </p:spPr>
            <p:txBody>
              <a:bodyPr wrap="non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4</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A8ABCB0-DE2C-5E12-BDFF-D7437D68077D}"/>
                  </a:ext>
                </a:extLst>
              </p:cNvPr>
              <p:cNvSpPr txBox="1"/>
              <p:nvPr/>
            </p:nvSpPr>
            <p:spPr>
              <a:xfrm>
                <a:off x="3507020" y="4282733"/>
                <a:ext cx="78548" cy="184666"/>
              </a:xfrm>
              <a:prstGeom prst="rect">
                <a:avLst/>
              </a:prstGeom>
              <a:noFill/>
            </p:spPr>
            <p:txBody>
              <a:bodyPr wrap="non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2</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A2E1A938-74B6-279E-D7F2-2C27F963CCFD}"/>
                  </a:ext>
                </a:extLst>
              </p:cNvPr>
              <p:cNvSpPr txBox="1"/>
              <p:nvPr/>
            </p:nvSpPr>
            <p:spPr>
              <a:xfrm>
                <a:off x="3507020" y="4609270"/>
                <a:ext cx="78548" cy="184666"/>
              </a:xfrm>
              <a:prstGeom prst="rect">
                <a:avLst/>
              </a:prstGeom>
              <a:noFill/>
            </p:spPr>
            <p:txBody>
              <a:bodyPr wrap="none" lIns="0" tIns="0" rIns="0" bIns="0"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cxnSp>
          <p:nvCxnSpPr>
            <p:cNvPr id="27" name="Straight Connector 26">
              <a:extLst>
                <a:ext uri="{FF2B5EF4-FFF2-40B4-BE49-F238E27FC236}">
                  <a16:creationId xmlns:a16="http://schemas.microsoft.com/office/drawing/2014/main" id="{310614F8-9802-C1AD-2204-E57C429AE007}"/>
                </a:ext>
              </a:extLst>
            </p:cNvPr>
            <p:cNvCxnSpPr>
              <a:cxnSpLocks/>
            </p:cNvCxnSpPr>
            <p:nvPr/>
          </p:nvCxnSpPr>
          <p:spPr>
            <a:xfrm rot="5400000">
              <a:off x="6334296" y="1583317"/>
              <a:ext cx="0" cy="528120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 name="Slide Number Placeholder 4">
            <a:extLst>
              <a:ext uri="{FF2B5EF4-FFF2-40B4-BE49-F238E27FC236}">
                <a16:creationId xmlns:a16="http://schemas.microsoft.com/office/drawing/2014/main" id="{B55B16B0-D7B8-EA8F-F9AA-87994C0A9E11}"/>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75</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41834550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D8A47C-A9BE-489C-8BEF-68CC1527F611}"/>
              </a:ext>
            </a:extLst>
          </p:cNvPr>
          <p:cNvSpPr>
            <a:spLocks noGrp="1"/>
          </p:cNvSpPr>
          <p:nvPr>
            <p:ph type="title"/>
          </p:nvPr>
        </p:nvSpPr>
        <p:spPr/>
        <p:txBody>
          <a:bodyPr/>
          <a:lstStyle/>
          <a:p>
            <a:r>
              <a:rPr lang="en-GB" dirty="0"/>
              <a:t>Progress of other patients</a:t>
            </a:r>
          </a:p>
        </p:txBody>
      </p:sp>
      <p:sp>
        <p:nvSpPr>
          <p:cNvPr id="3" name="Text Placeholder 2">
            <a:extLst>
              <a:ext uri="{FF2B5EF4-FFF2-40B4-BE49-F238E27FC236}">
                <a16:creationId xmlns:a16="http://schemas.microsoft.com/office/drawing/2014/main" id="{3E4064EB-9CC7-4E3C-B2ED-09FB22D3A61C}"/>
              </a:ext>
            </a:extLst>
          </p:cNvPr>
          <p:cNvSpPr>
            <a:spLocks noGrp="1"/>
          </p:cNvSpPr>
          <p:nvPr>
            <p:ph type="body" sz="quarter" idx="13"/>
          </p:nvPr>
        </p:nvSpPr>
        <p:spPr/>
        <p:txBody>
          <a:bodyPr/>
          <a:lstStyle/>
          <a:p>
            <a:pPr>
              <a:spcAft>
                <a:spcPts val="1200"/>
              </a:spcAft>
            </a:pPr>
            <a:r>
              <a:rPr lang="en-GB" sz="2400" dirty="0"/>
              <a:t>2-month follow-up n=6, 1-month follow-up n=1</a:t>
            </a:r>
          </a:p>
          <a:p>
            <a:pPr>
              <a:spcAft>
                <a:spcPts val="1200"/>
              </a:spcAft>
            </a:pPr>
            <a:r>
              <a:rPr lang="en-GB" sz="2400" dirty="0"/>
              <a:t>Median LDL-C reduction 64% (range 53–72)</a:t>
            </a:r>
          </a:p>
          <a:p>
            <a:pPr>
              <a:spcAft>
                <a:spcPts val="1200"/>
              </a:spcAft>
            </a:pPr>
            <a:r>
              <a:rPr lang="en-GB" sz="2400" dirty="0"/>
              <a:t>Median LDL-C 2.4 mmol/L (range 1.8–4.6) [92.9 mg/dL (range 69.7–178.0)]</a:t>
            </a:r>
          </a:p>
          <a:p>
            <a:pPr>
              <a:spcAft>
                <a:spcPts val="1200"/>
              </a:spcAft>
            </a:pPr>
            <a:r>
              <a:rPr lang="en-GB" sz="2400" dirty="0"/>
              <a:t>No infusion reactions</a:t>
            </a:r>
          </a:p>
          <a:p>
            <a:pPr>
              <a:spcAft>
                <a:spcPts val="1200"/>
              </a:spcAft>
            </a:pPr>
            <a:r>
              <a:rPr lang="en-GB" sz="2400" dirty="0"/>
              <a:t>Adverse events:  </a:t>
            </a:r>
          </a:p>
          <a:p>
            <a:pPr lvl="1">
              <a:spcBef>
                <a:spcPts val="0"/>
              </a:spcBef>
              <a:spcAft>
                <a:spcPts val="1200"/>
              </a:spcAft>
            </a:pPr>
            <a:r>
              <a:rPr lang="en-GB" sz="2000" dirty="0"/>
              <a:t>One patient 72 h pyrexia, myalgia in calves</a:t>
            </a:r>
          </a:p>
          <a:p>
            <a:pPr lvl="1">
              <a:spcBef>
                <a:spcPts val="0"/>
              </a:spcBef>
              <a:spcAft>
                <a:spcPts val="1200"/>
              </a:spcAft>
            </a:pPr>
            <a:r>
              <a:rPr lang="en-GB" sz="2000" dirty="0"/>
              <a:t>One patient transient myalgia	</a:t>
            </a:r>
          </a:p>
        </p:txBody>
      </p:sp>
      <p:sp>
        <p:nvSpPr>
          <p:cNvPr id="7" name="Footer Placeholder 3">
            <a:extLst>
              <a:ext uri="{FF2B5EF4-FFF2-40B4-BE49-F238E27FC236}">
                <a16:creationId xmlns:a16="http://schemas.microsoft.com/office/drawing/2014/main" id="{98992218-2391-CCA6-A965-1FF9726B398F}"/>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4C667FB4-39C0-4426-B85D-04175F08EC59}"/>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76</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6" name="Rectangle 5">
            <a:extLst>
              <a:ext uri="{FF2B5EF4-FFF2-40B4-BE49-F238E27FC236}">
                <a16:creationId xmlns:a16="http://schemas.microsoft.com/office/drawing/2014/main" id="{5AC80AB5-590A-5830-5EA5-32EB02243D0A}"/>
              </a:ext>
            </a:extLst>
          </p:cNvPr>
          <p:cNvSpPr/>
          <p:nvPr/>
        </p:nvSpPr>
        <p:spPr>
          <a:xfrm>
            <a:off x="335535" y="5988545"/>
            <a:ext cx="10301701" cy="461665"/>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LDL-C, low-density lipoprotein cholesterol</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Clinical data based on </a:t>
            </a:r>
            <a:r>
              <a:rPr lang="en-US" altLang="fr-FR" sz="1200" dirty="0">
                <a:solidFill>
                  <a:srgbClr val="000000"/>
                </a:solidFill>
                <a:latin typeface="Calibri" panose="020F0502020204030204"/>
              </a:rPr>
              <a:t>Dr Champion</a:t>
            </a: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’s clinical experience – unpublished data – do not copy or distribute</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2261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61920E-2DCB-488B-B69B-8BCBC74201DD}"/>
              </a:ext>
            </a:extLst>
          </p:cNvPr>
          <p:cNvSpPr>
            <a:spLocks noGrp="1"/>
          </p:cNvSpPr>
          <p:nvPr>
            <p:ph type="title"/>
          </p:nvPr>
        </p:nvSpPr>
        <p:spPr/>
        <p:txBody>
          <a:bodyPr/>
          <a:lstStyle/>
          <a:p>
            <a:r>
              <a:rPr lang="en-GB"/>
              <a:t>Acknowledgements</a:t>
            </a:r>
            <a:endParaRPr lang="en-GB" dirty="0"/>
          </a:p>
        </p:txBody>
      </p:sp>
      <p:sp>
        <p:nvSpPr>
          <p:cNvPr id="3" name="Text Placeholder 2">
            <a:extLst>
              <a:ext uri="{FF2B5EF4-FFF2-40B4-BE49-F238E27FC236}">
                <a16:creationId xmlns:a16="http://schemas.microsoft.com/office/drawing/2014/main" id="{D5F329DC-D835-2087-2ECA-E727409B1CBF}"/>
              </a:ext>
            </a:extLst>
          </p:cNvPr>
          <p:cNvSpPr>
            <a:spLocks noGrp="1"/>
          </p:cNvSpPr>
          <p:nvPr>
            <p:ph type="body" sz="quarter" idx="13"/>
          </p:nvPr>
        </p:nvSpPr>
        <p:spPr/>
        <p:txBody>
          <a:bodyPr numCol="2"/>
          <a:lstStyle/>
          <a:p>
            <a:pPr marL="0" indent="0">
              <a:spcAft>
                <a:spcPts val="1200"/>
              </a:spcAft>
              <a:buNone/>
            </a:pPr>
            <a:r>
              <a:rPr lang="en-GB" sz="2400" b="1" dirty="0">
                <a:solidFill>
                  <a:schemeClr val="tx1"/>
                </a:solidFill>
              </a:rPr>
              <a:t>ELCH</a:t>
            </a:r>
          </a:p>
          <a:p>
            <a:pPr fontAlgn="t">
              <a:spcAft>
                <a:spcPts val="1200"/>
              </a:spcAft>
            </a:pPr>
            <a:r>
              <a:rPr lang="en-GB" sz="2400" dirty="0">
                <a:solidFill>
                  <a:srgbClr val="000000"/>
                </a:solidFill>
                <a:latin typeface="+mj-lt"/>
              </a:rPr>
              <a:t>Manish Sinha</a:t>
            </a:r>
          </a:p>
          <a:p>
            <a:pPr fontAlgn="t">
              <a:spcAft>
                <a:spcPts val="1200"/>
              </a:spcAft>
            </a:pPr>
            <a:r>
              <a:rPr lang="en-GB" sz="2400" dirty="0">
                <a:solidFill>
                  <a:srgbClr val="000000"/>
                </a:solidFill>
                <a:latin typeface="+mj-lt"/>
              </a:rPr>
              <a:t>Carmen Barton</a:t>
            </a:r>
          </a:p>
          <a:p>
            <a:pPr fontAlgn="t">
              <a:spcAft>
                <a:spcPts val="1200"/>
              </a:spcAft>
            </a:pPr>
            <a:r>
              <a:rPr lang="en-GB" sz="2400" dirty="0">
                <a:solidFill>
                  <a:srgbClr val="000000"/>
                </a:solidFill>
                <a:latin typeface="+mj-lt"/>
              </a:rPr>
              <a:t>Hannah </a:t>
            </a:r>
            <a:r>
              <a:rPr lang="en-GB" sz="2400" dirty="0" err="1">
                <a:solidFill>
                  <a:srgbClr val="000000"/>
                </a:solidFill>
                <a:latin typeface="+mj-lt"/>
              </a:rPr>
              <a:t>Bellsham</a:t>
            </a:r>
            <a:r>
              <a:rPr lang="en-GB" sz="2400" dirty="0">
                <a:solidFill>
                  <a:srgbClr val="000000"/>
                </a:solidFill>
                <a:latin typeface="+mj-lt"/>
              </a:rPr>
              <a:t>-Revell</a:t>
            </a:r>
          </a:p>
          <a:p>
            <a:pPr fontAlgn="t">
              <a:spcAft>
                <a:spcPts val="1200"/>
              </a:spcAft>
            </a:pPr>
            <a:r>
              <a:rPr lang="en-GB" sz="2400" dirty="0">
                <a:solidFill>
                  <a:srgbClr val="000000"/>
                </a:solidFill>
                <a:latin typeface="+mj-lt"/>
              </a:rPr>
              <a:t>Sujeev Mathur</a:t>
            </a:r>
          </a:p>
          <a:p>
            <a:pPr fontAlgn="t">
              <a:spcAft>
                <a:spcPts val="1200"/>
              </a:spcAft>
            </a:pPr>
            <a:r>
              <a:rPr lang="en-GB" sz="2400" dirty="0">
                <a:solidFill>
                  <a:srgbClr val="000000"/>
                </a:solidFill>
                <a:latin typeface="+mj-lt"/>
              </a:rPr>
              <a:t>Matt Jones</a:t>
            </a:r>
          </a:p>
          <a:p>
            <a:pPr fontAlgn="t">
              <a:spcAft>
                <a:spcPts val="1200"/>
              </a:spcAft>
            </a:pPr>
            <a:r>
              <a:rPr lang="en-GB" sz="2400" dirty="0">
                <a:solidFill>
                  <a:srgbClr val="000000"/>
                </a:solidFill>
                <a:latin typeface="+mj-lt"/>
              </a:rPr>
              <a:t>Nadia Rafiq</a:t>
            </a:r>
          </a:p>
          <a:p>
            <a:pPr fontAlgn="t">
              <a:spcAft>
                <a:spcPts val="1200"/>
              </a:spcAft>
            </a:pPr>
            <a:r>
              <a:rPr lang="en-GB" sz="2400" dirty="0">
                <a:solidFill>
                  <a:srgbClr val="000000"/>
                </a:solidFill>
                <a:latin typeface="+mj-lt"/>
              </a:rPr>
              <a:t>Theonymfi </a:t>
            </a:r>
            <a:r>
              <a:rPr lang="en-GB" sz="2400" dirty="0" err="1">
                <a:solidFill>
                  <a:srgbClr val="000000"/>
                </a:solidFill>
                <a:latin typeface="+mj-lt"/>
              </a:rPr>
              <a:t>Doudouliaki</a:t>
            </a:r>
            <a:endParaRPr lang="en-GB" sz="2400" dirty="0">
              <a:solidFill>
                <a:srgbClr val="000000"/>
              </a:solidFill>
              <a:latin typeface="+mj-lt"/>
            </a:endParaRPr>
          </a:p>
          <a:p>
            <a:pPr marL="0" indent="0">
              <a:spcAft>
                <a:spcPts val="1200"/>
              </a:spcAft>
              <a:buNone/>
            </a:pPr>
            <a:endParaRPr lang="en-GB" sz="2400" dirty="0"/>
          </a:p>
          <a:p>
            <a:pPr marL="0" indent="0">
              <a:spcAft>
                <a:spcPts val="1200"/>
              </a:spcAft>
              <a:buNone/>
            </a:pPr>
            <a:endParaRPr lang="en-GB" sz="2400" dirty="0"/>
          </a:p>
          <a:p>
            <a:pPr marL="0" algn="l" rtl="0" eaLnBrk="1" fontAlgn="t" latinLnBrk="0" hangingPunct="1">
              <a:spcAft>
                <a:spcPts val="1200"/>
              </a:spcAft>
              <a:buNone/>
            </a:pPr>
            <a:r>
              <a:rPr lang="en-GB" sz="2400" b="1" i="0" u="none" strike="noStrike" kern="1200" dirty="0">
                <a:solidFill>
                  <a:srgbClr val="000000"/>
                </a:solidFill>
                <a:effectLst/>
                <a:latin typeface="+mj-lt"/>
              </a:rPr>
              <a:t>St Thomas’ Hospital</a:t>
            </a:r>
            <a:endParaRPr lang="en-GB" sz="2400" b="0" i="0" u="none" strike="noStrike" dirty="0">
              <a:effectLst/>
              <a:latin typeface="+mj-lt"/>
            </a:endParaRPr>
          </a:p>
          <a:p>
            <a:pPr fontAlgn="t">
              <a:spcAft>
                <a:spcPts val="1200"/>
              </a:spcAft>
            </a:pPr>
            <a:r>
              <a:rPr lang="en-GB" sz="2400" b="0" i="0" u="none" strike="noStrike" kern="1200" dirty="0">
                <a:solidFill>
                  <a:srgbClr val="000000"/>
                </a:solidFill>
                <a:effectLst/>
                <a:latin typeface="+mj-lt"/>
              </a:rPr>
              <a:t>Tony Wierzbicki</a:t>
            </a:r>
            <a:endParaRPr lang="en-GB" sz="2400" b="0" i="0" u="none" strike="noStrike" dirty="0">
              <a:effectLst/>
              <a:latin typeface="+mj-lt"/>
            </a:endParaRPr>
          </a:p>
          <a:p>
            <a:pPr marL="0" algn="l" rtl="0" eaLnBrk="1" fontAlgn="t" latinLnBrk="0" hangingPunct="1">
              <a:spcAft>
                <a:spcPts val="1200"/>
              </a:spcAft>
              <a:buNone/>
            </a:pPr>
            <a:endParaRPr lang="en-GB" sz="2400" b="1" i="0" u="none" strike="noStrike" kern="1200" dirty="0">
              <a:solidFill>
                <a:srgbClr val="000000"/>
              </a:solidFill>
              <a:effectLst/>
              <a:latin typeface="+mj-lt"/>
            </a:endParaRPr>
          </a:p>
          <a:p>
            <a:pPr marL="0" algn="l" rtl="0" eaLnBrk="1" fontAlgn="t" latinLnBrk="0" hangingPunct="1">
              <a:spcAft>
                <a:spcPts val="1200"/>
              </a:spcAft>
              <a:buNone/>
            </a:pPr>
            <a:r>
              <a:rPr lang="en-GB" sz="2400" b="1" i="0" u="none" strike="noStrike" kern="1200" dirty="0">
                <a:solidFill>
                  <a:srgbClr val="000000"/>
                </a:solidFill>
                <a:effectLst/>
                <a:latin typeface="+mj-lt"/>
              </a:rPr>
              <a:t>GOSH</a:t>
            </a:r>
            <a:endParaRPr lang="en-GB" sz="2400" b="0" i="0" u="none" strike="noStrike" dirty="0">
              <a:effectLst/>
              <a:latin typeface="+mj-lt"/>
            </a:endParaRPr>
          </a:p>
          <a:p>
            <a:pPr fontAlgn="t">
              <a:spcAft>
                <a:spcPts val="1200"/>
              </a:spcAft>
            </a:pPr>
            <a:r>
              <a:rPr lang="en-GB" sz="2400" b="0" i="0" u="none" strike="noStrike" kern="1200" dirty="0">
                <a:solidFill>
                  <a:srgbClr val="000000"/>
                </a:solidFill>
                <a:effectLst/>
                <a:latin typeface="+mj-lt"/>
              </a:rPr>
              <a:t>Paul Brogan</a:t>
            </a:r>
            <a:endParaRPr lang="en-GB" sz="2400" b="0" i="0" u="none" strike="noStrike" dirty="0">
              <a:effectLst/>
              <a:latin typeface="+mj-lt"/>
            </a:endParaRPr>
          </a:p>
          <a:p>
            <a:pPr fontAlgn="t">
              <a:spcAft>
                <a:spcPts val="1200"/>
              </a:spcAft>
            </a:pPr>
            <a:r>
              <a:rPr lang="en-GB" sz="2400" b="0" i="0" u="none" strike="noStrike" kern="1200" dirty="0">
                <a:solidFill>
                  <a:srgbClr val="000000"/>
                </a:solidFill>
                <a:effectLst/>
                <a:latin typeface="+mj-lt"/>
              </a:rPr>
              <a:t>Kristian Mortensen </a:t>
            </a:r>
            <a:endParaRPr lang="en-GB" sz="2400" b="0" i="0" u="none" strike="noStrike" dirty="0">
              <a:effectLst/>
              <a:latin typeface="+mj-lt"/>
            </a:endParaRPr>
          </a:p>
          <a:p>
            <a:pPr marL="0" algn="l" rtl="0" eaLnBrk="1" fontAlgn="t" latinLnBrk="0" hangingPunct="1">
              <a:spcAft>
                <a:spcPts val="1200"/>
              </a:spcAft>
              <a:buNone/>
            </a:pPr>
            <a:endParaRPr lang="en-GB" sz="2400" b="1" i="0" u="none" strike="noStrike" kern="1200" dirty="0">
              <a:solidFill>
                <a:srgbClr val="000000"/>
              </a:solidFill>
              <a:effectLst/>
              <a:latin typeface="+mj-lt"/>
            </a:endParaRPr>
          </a:p>
          <a:p>
            <a:pPr marL="0" algn="l" rtl="0" eaLnBrk="1" fontAlgn="t" latinLnBrk="0" hangingPunct="1">
              <a:spcAft>
                <a:spcPts val="1200"/>
              </a:spcAft>
              <a:buNone/>
            </a:pPr>
            <a:r>
              <a:rPr lang="en-GB" sz="2400" b="1" i="0" u="none" strike="noStrike" kern="1200" dirty="0">
                <a:solidFill>
                  <a:srgbClr val="000000"/>
                </a:solidFill>
                <a:effectLst/>
                <a:latin typeface="+mj-lt"/>
              </a:rPr>
              <a:t>Amsterdam UMC</a:t>
            </a:r>
            <a:endParaRPr lang="en-GB" sz="2400" b="0" i="0" u="none" strike="noStrike" dirty="0">
              <a:effectLst/>
              <a:latin typeface="+mj-lt"/>
            </a:endParaRPr>
          </a:p>
          <a:p>
            <a:pPr fontAlgn="t">
              <a:spcAft>
                <a:spcPts val="1200"/>
              </a:spcAft>
            </a:pPr>
            <a:r>
              <a:rPr lang="en-GB" sz="2400" dirty="0">
                <a:solidFill>
                  <a:srgbClr val="000000"/>
                </a:solidFill>
                <a:latin typeface="+mj-lt"/>
              </a:rPr>
              <a:t>Albert Wiegman</a:t>
            </a:r>
          </a:p>
          <a:p>
            <a:pPr marL="0" indent="0">
              <a:spcAft>
                <a:spcPts val="1200"/>
              </a:spcAft>
              <a:buNone/>
            </a:pPr>
            <a:endParaRPr lang="en-GB" sz="2400" dirty="0"/>
          </a:p>
        </p:txBody>
      </p:sp>
      <p:sp>
        <p:nvSpPr>
          <p:cNvPr id="11" name="Footer Placeholder 3">
            <a:extLst>
              <a:ext uri="{FF2B5EF4-FFF2-40B4-BE49-F238E27FC236}">
                <a16:creationId xmlns:a16="http://schemas.microsoft.com/office/drawing/2014/main" id="{1CB18696-0CEF-E1C5-D9F8-F6485ADF9FCE}"/>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10" name="Rectangle 9">
            <a:extLst>
              <a:ext uri="{FF2B5EF4-FFF2-40B4-BE49-F238E27FC236}">
                <a16:creationId xmlns:a16="http://schemas.microsoft.com/office/drawing/2014/main" id="{F601187B-BEAE-E292-CF88-BEB4DEAFA119}"/>
              </a:ext>
            </a:extLst>
          </p:cNvPr>
          <p:cNvSpPr/>
          <p:nvPr/>
        </p:nvSpPr>
        <p:spPr>
          <a:xfrm>
            <a:off x="335537" y="6173211"/>
            <a:ext cx="10301701" cy="276999"/>
          </a:xfrm>
          <a:prstGeom prst="rect">
            <a:avLst/>
          </a:prstGeom>
        </p:spPr>
        <p:txBody>
          <a:bodyPr wrap="square" anchor="b">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altLang="fr-FR" sz="1200" b="0" i="0" u="none" strike="noStrike" kern="1200" cap="none" spc="0" normalizeH="0" baseline="0" noProof="0" dirty="0">
                <a:ln>
                  <a:noFill/>
                </a:ln>
                <a:solidFill>
                  <a:srgbClr val="000000"/>
                </a:solidFill>
                <a:effectLst/>
                <a:uLnTx/>
                <a:uFillTx/>
                <a:latin typeface="Calibri" panose="020F0502020204030204"/>
                <a:ea typeface="+mn-ea"/>
                <a:cs typeface="+mn-cs"/>
              </a:rPr>
              <a:t>ELCH, Evelina London Children’s Hospital; GOSH, Great Ormond Street Hospital; UMC, University Medical Center</a:t>
            </a:r>
            <a:endParaRPr kumimoji="0" lang="en-GB" altLang="fr-FR" sz="12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 name="Slide Number Placeholder 4">
            <a:extLst>
              <a:ext uri="{FF2B5EF4-FFF2-40B4-BE49-F238E27FC236}">
                <a16:creationId xmlns:a16="http://schemas.microsoft.com/office/drawing/2014/main" id="{5731F2A2-261E-009E-C1D3-2F416129DC43}"/>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77</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54825870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4FB420-ADDF-B874-8B7F-FCA1FFBA1F5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4D46DBD-40DF-6BA4-CD70-FDAFFCA89654}"/>
              </a:ext>
            </a:extLst>
          </p:cNvPr>
          <p:cNvSpPr>
            <a:spLocks noGrp="1"/>
          </p:cNvSpPr>
          <p:nvPr>
            <p:ph type="title"/>
          </p:nvPr>
        </p:nvSpPr>
        <p:spPr/>
        <p:txBody>
          <a:bodyPr/>
          <a:lstStyle/>
          <a:p>
            <a:r>
              <a:rPr lang="en-GB" dirty="0"/>
              <a:t>Instructions for submitting questions</a:t>
            </a:r>
          </a:p>
        </p:txBody>
      </p:sp>
      <p:sp>
        <p:nvSpPr>
          <p:cNvPr id="9" name="Footer Placeholder 3">
            <a:extLst>
              <a:ext uri="{FF2B5EF4-FFF2-40B4-BE49-F238E27FC236}">
                <a16:creationId xmlns:a16="http://schemas.microsoft.com/office/drawing/2014/main" id="{2A34802C-EF51-80A3-4EE8-E0BB1EE19B26}"/>
              </a:ext>
            </a:extLst>
          </p:cNvPr>
          <p:cNvSpPr>
            <a:spLocks noGrp="1"/>
          </p:cNvSpPr>
          <p:nvPr>
            <p:ph type="ftr" sz="quarter" idx="3"/>
          </p:nvPr>
        </p:nvSpPr>
        <p:spPr/>
        <p:txBody>
          <a:bodyPr/>
          <a:lstStyle/>
          <a:p>
            <a:pPr marL="0" marR="0" lvl="0" indent="0" algn="l" defTabSz="608473"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graphicFrame>
        <p:nvGraphicFramePr>
          <p:cNvPr id="7" name="Diagram 6">
            <a:extLst>
              <a:ext uri="{FF2B5EF4-FFF2-40B4-BE49-F238E27FC236}">
                <a16:creationId xmlns:a16="http://schemas.microsoft.com/office/drawing/2014/main" id="{22EC97FA-0024-4F8E-415D-B6F69B12F673}"/>
              </a:ext>
            </a:extLst>
          </p:cNvPr>
          <p:cNvGraphicFramePr/>
          <p:nvPr>
            <p:extLst>
              <p:ext uri="{D42A27DB-BD31-4B8C-83A1-F6EECF244321}">
                <p14:modId xmlns:p14="http://schemas.microsoft.com/office/powerpoint/2010/main" val="4140992088"/>
              </p:ext>
            </p:extLst>
          </p:nvPr>
        </p:nvGraphicFramePr>
        <p:xfrm>
          <a:off x="435364" y="1520367"/>
          <a:ext cx="10966314" cy="461546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3" name="Picture 2" descr="A white question mark in a yellow circle&#10;&#10;Description automatically generated">
            <a:extLst>
              <a:ext uri="{FF2B5EF4-FFF2-40B4-BE49-F238E27FC236}">
                <a16:creationId xmlns:a16="http://schemas.microsoft.com/office/drawing/2014/main" id="{697F3A02-2E2A-B12C-7634-972B12AAB8D8}"/>
              </a:ext>
            </a:extLst>
          </p:cNvPr>
          <p:cNvPicPr>
            <a:picLocks noChangeAspect="1"/>
          </p:cNvPicPr>
          <p:nvPr/>
        </p:nvPicPr>
        <p:blipFill>
          <a:blip r:embed="rId8" cstate="print">
            <a:duotone>
              <a:schemeClr val="accent3">
                <a:shade val="45000"/>
                <a:satMod val="135000"/>
              </a:schemeClr>
              <a:prstClr val="white"/>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 uri="{837473B0-CC2E-450A-ABE3-18F120FF3D39}">
                <a1611:picAttrSrcUrl xmlns:a1611="http://schemas.microsoft.com/office/drawing/2016/11/main" r:id="rId10"/>
              </a:ext>
            </a:extLst>
          </a:blip>
          <a:stretch>
            <a:fillRect/>
          </a:stretch>
        </p:blipFill>
        <p:spPr>
          <a:xfrm>
            <a:off x="884714" y="2938029"/>
            <a:ext cx="1793240" cy="1779166"/>
          </a:xfrm>
          <a:prstGeom prst="rect">
            <a:avLst/>
          </a:prstGeom>
        </p:spPr>
      </p:pic>
      <p:sp>
        <p:nvSpPr>
          <p:cNvPr id="4" name="Slide Number Placeholder 4">
            <a:extLst>
              <a:ext uri="{FF2B5EF4-FFF2-40B4-BE49-F238E27FC236}">
                <a16:creationId xmlns:a16="http://schemas.microsoft.com/office/drawing/2014/main" id="{B45D9C40-91E3-CB58-9362-6BF27125BDEC}"/>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78</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1314939632"/>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C4831D-C5DE-17A7-D30F-794EE06FBFE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275D302-E2C4-E985-4B2D-61669785893F}"/>
              </a:ext>
            </a:extLst>
          </p:cNvPr>
          <p:cNvSpPr>
            <a:spLocks noGrp="1"/>
          </p:cNvSpPr>
          <p:nvPr>
            <p:ph type="ctrTitle"/>
          </p:nvPr>
        </p:nvSpPr>
        <p:spPr/>
        <p:txBody>
          <a:bodyPr/>
          <a:lstStyle/>
          <a:p>
            <a:r>
              <a:rPr lang="en-GB" dirty="0"/>
              <a:t>Q&amp;A and panel discussion</a:t>
            </a:r>
          </a:p>
        </p:txBody>
      </p:sp>
      <p:sp>
        <p:nvSpPr>
          <p:cNvPr id="3" name="Subtitle 2">
            <a:extLst>
              <a:ext uri="{FF2B5EF4-FFF2-40B4-BE49-F238E27FC236}">
                <a16:creationId xmlns:a16="http://schemas.microsoft.com/office/drawing/2014/main" id="{B46CDCB6-7413-8660-08C8-F335FA1F06C4}"/>
              </a:ext>
            </a:extLst>
          </p:cNvPr>
          <p:cNvSpPr>
            <a:spLocks noGrp="1"/>
          </p:cNvSpPr>
          <p:nvPr>
            <p:ph type="subTitle" idx="1"/>
          </p:nvPr>
        </p:nvSpPr>
        <p:spPr>
          <a:xfrm>
            <a:off x="457202" y="3630169"/>
            <a:ext cx="9514571" cy="1655761"/>
          </a:xfrm>
        </p:spPr>
        <p:txBody>
          <a:bodyPr/>
          <a:lstStyle/>
          <a:p>
            <a:r>
              <a:rPr lang="en-GB" sz="2800" dirty="0"/>
              <a:t>Facilitated by Jaimini Cegla, MRCP, </a:t>
            </a:r>
            <a:r>
              <a:rPr lang="en-GB" sz="2800" dirty="0" err="1"/>
              <a:t>FRCPath</a:t>
            </a:r>
            <a:r>
              <a:rPr lang="en-GB" sz="2800" dirty="0"/>
              <a:t>, PhD</a:t>
            </a:r>
          </a:p>
          <a:p>
            <a:endParaRPr lang="en-GB" sz="2000" dirty="0"/>
          </a:p>
          <a:p>
            <a:r>
              <a:rPr lang="en-GB" sz="2000" dirty="0"/>
              <a:t>Consultant, Chemical Pathology and Metabolic Medicine, Hammersmith Hospital, London, UK</a:t>
            </a:r>
          </a:p>
        </p:txBody>
      </p:sp>
      <p:sp>
        <p:nvSpPr>
          <p:cNvPr id="4" name="Footer Placeholder 3">
            <a:extLst>
              <a:ext uri="{FF2B5EF4-FFF2-40B4-BE49-F238E27FC236}">
                <a16:creationId xmlns:a16="http://schemas.microsoft.com/office/drawing/2014/main" id="{9EA3151B-920B-8B88-2AEF-D1D04DE14BB5}"/>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67A2235C-3E27-22D2-8779-ACC704266848}"/>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79</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7" name="TextBox 6">
            <a:extLst>
              <a:ext uri="{FF2B5EF4-FFF2-40B4-BE49-F238E27FC236}">
                <a16:creationId xmlns:a16="http://schemas.microsoft.com/office/drawing/2014/main" id="{AA2E731E-976D-C429-67D0-C45048BF59DC}"/>
              </a:ext>
            </a:extLst>
          </p:cNvPr>
          <p:cNvSpPr txBox="1"/>
          <p:nvPr/>
        </p:nvSpPr>
        <p:spPr>
          <a:xfrm>
            <a:off x="1774143" y="5623737"/>
            <a:ext cx="7032171" cy="830997"/>
          </a:xfrm>
          <a:prstGeom prst="rect">
            <a:avLst/>
          </a:prstGeom>
          <a:noFill/>
          <a:ln w="19050">
            <a:solidFill>
              <a:schemeClr val="tx1"/>
            </a:solidFill>
          </a:ln>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30000" noProof="0" dirty="0">
                <a:ln>
                  <a:noFill/>
                </a:ln>
                <a:solidFill>
                  <a:srgbClr val="000000"/>
                </a:solidFill>
                <a:effectLst/>
                <a:uLnTx/>
                <a:uFillTx/>
                <a:latin typeface="Calibri" panose="020F0502020204030204"/>
                <a:ea typeface="+mn-ea"/>
                <a:cs typeface="+mn-cs"/>
                <a:sym typeface="Wingdings 3" panose="05040102010807070707" pitchFamily="18" charset="2"/>
              </a:rPr>
              <a:t></a:t>
            </a: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This medicinal product is subject to additional monitoring. This will allow quick identification of new safety information. Adverse events should be reported. Reporting forms and information can be found at: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a:ea typeface="+mn-ea"/>
                <a:cs typeface="+mn-cs"/>
              </a:rPr>
              <a:t>https://yellowcard.mhra.gov.uk or search for MHRA Yellow Card in the Google Play or Apple App Store. Adverse events should also be reported to ultragenyx@primevigilance.com or +44 (0)203 1399039</a:t>
            </a:r>
          </a:p>
        </p:txBody>
      </p:sp>
      <p:sp>
        <p:nvSpPr>
          <p:cNvPr id="10" name="TextBox 9">
            <a:extLst>
              <a:ext uri="{FF2B5EF4-FFF2-40B4-BE49-F238E27FC236}">
                <a16:creationId xmlns:a16="http://schemas.microsoft.com/office/drawing/2014/main" id="{331F5CA9-211B-6985-EC6A-5171C1B5628A}"/>
              </a:ext>
            </a:extLst>
          </p:cNvPr>
          <p:cNvSpPr txBox="1"/>
          <p:nvPr/>
        </p:nvSpPr>
        <p:spPr>
          <a:xfrm>
            <a:off x="326342" y="4882156"/>
            <a:ext cx="9927771" cy="646331"/>
          </a:xfrm>
          <a:prstGeom prst="rect">
            <a:avLst/>
          </a:prstGeom>
          <a:noFill/>
        </p:spPr>
        <p:txBody>
          <a:bodyPr wrap="square">
            <a:spAutoFit/>
          </a:bodyPr>
          <a:lstStyle/>
          <a:p>
            <a:pPr marL="0" marR="0" lvl="0" indent="0" algn="ctr" defTabSz="914400" rtl="0" eaLnBrk="1" fontAlgn="base" latinLnBrk="0" hangingPunct="1">
              <a:lnSpc>
                <a:spcPct val="100000"/>
              </a:lnSpc>
              <a:spcBef>
                <a:spcPts val="1400"/>
              </a:spcBef>
              <a:spcAft>
                <a:spcPts val="0"/>
              </a:spcAft>
              <a:buClr>
                <a:srgbClr val="53075B"/>
              </a:buClr>
              <a:buSzTx/>
              <a:buFontTx/>
              <a:buNone/>
              <a:tabLst/>
              <a:defRPr/>
            </a:pPr>
            <a:r>
              <a:rPr kumimoji="0" lang="en-GB" b="1" i="0" u="none" strike="noStrike" kern="0" cap="none" spc="0" normalizeH="0" baseline="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rPr>
              <a:t>This meeting has been initiated and funded by Ultragenyx: </a:t>
            </a:r>
          </a:p>
          <a:p>
            <a:pPr marL="0" marR="0" lvl="0" indent="0" algn="ctr" defTabSz="914400" rtl="0" eaLnBrk="1" fontAlgn="base" latinLnBrk="0" hangingPunct="1">
              <a:lnSpc>
                <a:spcPct val="100000"/>
              </a:lnSpc>
              <a:spcAft>
                <a:spcPts val="0"/>
              </a:spcAft>
              <a:buClr>
                <a:srgbClr val="53075B"/>
              </a:buClr>
              <a:buSzTx/>
              <a:buFontTx/>
              <a:buNone/>
              <a:tabLst/>
              <a:defRPr/>
            </a:pPr>
            <a:r>
              <a:rPr kumimoji="0" lang="en-US" b="1" i="0" u="none" strike="noStrike" kern="0" cap="none" spc="0" normalizeH="0" baseline="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rPr>
              <a:t>Ultragenyx products (</a:t>
            </a:r>
            <a:r>
              <a:rPr kumimoji="0" lang="en-US" b="1" i="0" u="none" strike="noStrike" kern="0" cap="none" spc="0" normalizeH="0" baseline="0" noProof="0" dirty="0" err="1">
                <a:ln>
                  <a:noFill/>
                </a:ln>
                <a:solidFill>
                  <a:srgbClr val="000000"/>
                </a:solidFill>
                <a:effectLst/>
                <a:uLnTx/>
                <a:uFillTx/>
                <a:latin typeface="Calibri" panose="020F0502020204030204"/>
                <a:ea typeface="Calibri" panose="020F0502020204030204" pitchFamily="34" charset="0"/>
                <a:cs typeface="Calibri" panose="020F0502020204030204" pitchFamily="34" charset="0"/>
              </a:rPr>
              <a:t>Evkeeza</a:t>
            </a:r>
            <a:r>
              <a:rPr kumimoji="0" lang="en-US" b="1" i="0" u="none" strike="noStrike" kern="0" cap="none" spc="0" normalizeH="0" baseline="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rPr>
              <a:t>®</a:t>
            </a:r>
            <a:r>
              <a:rPr kumimoji="0" lang="en-US" b="1" i="0" u="none" strike="noStrike" kern="0" cap="none" spc="0" normalizeH="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sym typeface="Wingdings 3" panose="05040102010807070707" pitchFamily="18" charset="2"/>
              </a:rPr>
              <a:t></a:t>
            </a:r>
            <a:r>
              <a:rPr kumimoji="0" lang="en-US" b="1" i="0" u="none" strike="noStrike" kern="0" cap="none" spc="0" normalizeH="0" baseline="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sym typeface="Wingdings 3" panose="05040102010807070707" pitchFamily="18" charset="2"/>
              </a:rPr>
              <a:t> [evinacumab])</a:t>
            </a:r>
            <a:r>
              <a:rPr kumimoji="0" lang="en-US" b="1" i="0" u="none" strike="noStrike" kern="0" cap="none" spc="0" normalizeH="0" baseline="0" noProof="0" dirty="0">
                <a:ln>
                  <a:noFill/>
                </a:ln>
                <a:solidFill>
                  <a:srgbClr val="000000"/>
                </a:solidFill>
                <a:effectLst/>
                <a:uLnTx/>
                <a:uFillTx/>
                <a:latin typeface="Calibri" panose="020F0502020204030204"/>
                <a:ea typeface="Calibri" panose="020F0502020204030204" pitchFamily="34" charset="0"/>
                <a:cs typeface="Calibri" panose="020F0502020204030204" pitchFamily="34" charset="0"/>
              </a:rPr>
              <a:t> will be discussed</a:t>
            </a:r>
          </a:p>
        </p:txBody>
      </p:sp>
    </p:spTree>
    <p:extLst>
      <p:ext uri="{BB962C8B-B14F-4D97-AF65-F5344CB8AC3E}">
        <p14:creationId xmlns:p14="http://schemas.microsoft.com/office/powerpoint/2010/main" val="66979920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9A48D7-97BF-F71A-CB19-B0ED64C8D9F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B7247F6-0FB4-1098-02E9-4F404F56E13F}"/>
              </a:ext>
            </a:extLst>
          </p:cNvPr>
          <p:cNvSpPr>
            <a:spLocks noGrp="1"/>
          </p:cNvSpPr>
          <p:nvPr>
            <p:ph type="ctrTitle"/>
          </p:nvPr>
        </p:nvSpPr>
        <p:spPr/>
        <p:txBody>
          <a:bodyPr/>
          <a:lstStyle/>
          <a:p>
            <a:r>
              <a:rPr lang="en-GB" dirty="0"/>
              <a:t>Thank you for your attention</a:t>
            </a:r>
          </a:p>
        </p:txBody>
      </p:sp>
      <p:sp>
        <p:nvSpPr>
          <p:cNvPr id="3" name="Subtitle 2">
            <a:extLst>
              <a:ext uri="{FF2B5EF4-FFF2-40B4-BE49-F238E27FC236}">
                <a16:creationId xmlns:a16="http://schemas.microsoft.com/office/drawing/2014/main" id="{46992BFC-1F8F-9F8C-6FF0-D7789EFCB764}"/>
              </a:ext>
            </a:extLst>
          </p:cNvPr>
          <p:cNvSpPr>
            <a:spLocks noGrp="1"/>
          </p:cNvSpPr>
          <p:nvPr>
            <p:ph type="subTitle" idx="1"/>
          </p:nvPr>
        </p:nvSpPr>
        <p:spPr/>
        <p:txBody>
          <a:bodyPr>
            <a:normAutofit/>
          </a:bodyPr>
          <a:lstStyle/>
          <a:p>
            <a:r>
              <a:rPr lang="en-GB" sz="2400" dirty="0"/>
              <a:t>Please complete the evaluation form and return to the meeting hosts</a:t>
            </a:r>
          </a:p>
        </p:txBody>
      </p:sp>
      <p:sp>
        <p:nvSpPr>
          <p:cNvPr id="4" name="Footer Placeholder 3">
            <a:extLst>
              <a:ext uri="{FF2B5EF4-FFF2-40B4-BE49-F238E27FC236}">
                <a16:creationId xmlns:a16="http://schemas.microsoft.com/office/drawing/2014/main" id="{50819C8F-104E-C09E-8FC1-D53BA0A8A577}"/>
              </a:ext>
            </a:extLst>
          </p:cNvPr>
          <p:cNvSpPr>
            <a:spLocks noGrp="1"/>
          </p:cNvSpPr>
          <p:nvPr>
            <p:ph type="ftr" sz="quarter" idx="3"/>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r>
              <a:rPr kumimoji="0" lang="en-GB"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
        <p:nvSpPr>
          <p:cNvPr id="5" name="Slide Number Placeholder 4">
            <a:extLst>
              <a:ext uri="{FF2B5EF4-FFF2-40B4-BE49-F238E27FC236}">
                <a16:creationId xmlns:a16="http://schemas.microsoft.com/office/drawing/2014/main" id="{FBE930AC-6273-4527-FDFA-1F0F9C1144E9}"/>
              </a:ext>
            </a:extLst>
          </p:cNvPr>
          <p:cNvSpPr>
            <a:spLocks noGrp="1"/>
          </p:cNvSpPr>
          <p:nvPr>
            <p:ph type="sldNum" sz="quarter" idx="4"/>
          </p:nvPr>
        </p:nvSpPr>
        <p:spPr>
          <a:xfrm>
            <a:off x="429685" y="6492872"/>
            <a:ext cx="290020" cy="183264"/>
          </a:xfrm>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80</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Tree>
    <p:extLst>
      <p:ext uri="{BB962C8B-B14F-4D97-AF65-F5344CB8AC3E}">
        <p14:creationId xmlns:p14="http://schemas.microsoft.com/office/powerpoint/2010/main" val="2928482775"/>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089B4E-C05A-A204-4875-CC7DFBC7FE1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BF67DE8-2F72-4CAF-1D72-582D64838C02}"/>
              </a:ext>
            </a:extLst>
          </p:cNvPr>
          <p:cNvSpPr>
            <a:spLocks noGrp="1"/>
          </p:cNvSpPr>
          <p:nvPr>
            <p:ph type="title"/>
          </p:nvPr>
        </p:nvSpPr>
        <p:spPr/>
        <p:txBody>
          <a:bodyPr/>
          <a:lstStyle/>
          <a:p>
            <a:r>
              <a:rPr kumimoji="0" lang="en-GB" sz="2400" b="1" i="0" u="none" strike="noStrike" kern="0" cap="none" spc="0" normalizeH="0" baseline="0" noProof="0" dirty="0" err="1">
                <a:ln>
                  <a:noFill/>
                </a:ln>
                <a:solidFill>
                  <a:srgbClr val="030303"/>
                </a:solidFill>
                <a:effectLst/>
                <a:uLnTx/>
                <a:uFillTx/>
                <a:latin typeface="Calibri" panose="020F0502020204030204" pitchFamily="34" charset="0"/>
                <a:ea typeface="Arial" panose="020B0604020202020204" pitchFamily="34" charset="0"/>
                <a:cs typeface="Times New Roman" panose="02020603050405020304" pitchFamily="18" charset="0"/>
              </a:rPr>
              <a:t>Evkeeza</a:t>
            </a:r>
            <a:r>
              <a:rPr kumimoji="0" lang="en-US" sz="2400" b="1" i="0" u="none" strike="noStrike" kern="0" cap="none" spc="0" normalizeH="0" baseline="0" noProof="0" dirty="0">
                <a:ln>
                  <a:noFill/>
                </a:ln>
                <a:solidFill>
                  <a:srgbClr val="000000"/>
                </a:solidFill>
                <a:effectLst/>
                <a:uLnTx/>
                <a:uFillTx/>
                <a:latin typeface="Calibri" panose="020F0502020204030204" pitchFamily="34" charset="0"/>
                <a:ea typeface="Arial" panose="020B0604020202020204" pitchFamily="34" charset="0"/>
                <a:cs typeface="Calibri" panose="020F0502020204030204" pitchFamily="34" charset="0"/>
                <a:sym typeface="Wingdings 3" panose="05040102010807070707" pitchFamily="18" charset="2"/>
              </a:rPr>
              <a:t></a:t>
            </a:r>
            <a:r>
              <a:rPr kumimoji="0" lang="en-US" sz="2400" b="1" i="0" u="none" strike="noStrike" kern="0" cap="none" spc="0" normalizeH="0" baseline="0" noProof="0" dirty="0">
                <a:ln>
                  <a:noFill/>
                </a:ln>
                <a:solidFill>
                  <a:srgbClr val="000000"/>
                </a:solidFill>
                <a:effectLst/>
                <a:uLnTx/>
                <a:uFillTx/>
                <a:latin typeface="Calibri" panose="020F0502020204030204" pitchFamily="34" charset="0"/>
                <a:ea typeface="Arial" panose="020B0604020202020204" pitchFamily="34" charset="0"/>
                <a:cs typeface="Times New Roman" panose="02020603050405020304" pitchFamily="18" charset="0"/>
              </a:rPr>
              <a:t> (</a:t>
            </a:r>
            <a:r>
              <a:rPr kumimoji="0" lang="en-US" sz="2400" b="1" i="0" u="none" strike="noStrike" kern="0" cap="none" spc="0" normalizeH="0" baseline="0" noProof="0" dirty="0" err="1">
                <a:ln>
                  <a:noFill/>
                </a:ln>
                <a:solidFill>
                  <a:srgbClr val="000000"/>
                </a:solidFill>
                <a:effectLst/>
                <a:uLnTx/>
                <a:uFillTx/>
                <a:latin typeface="Calibri" panose="020F0502020204030204" pitchFamily="34" charset="0"/>
                <a:ea typeface="Arial" panose="020B0604020202020204" pitchFamily="34" charset="0"/>
                <a:cs typeface="Times New Roman" panose="02020603050405020304" pitchFamily="18" charset="0"/>
              </a:rPr>
              <a:t>evinacumab</a:t>
            </a:r>
            <a:r>
              <a:rPr kumimoji="0" lang="en-US" sz="2400" b="1" i="0" u="none" strike="noStrike" kern="0" cap="none" spc="0" normalizeH="0" baseline="0" noProof="0" dirty="0">
                <a:ln>
                  <a:noFill/>
                </a:ln>
                <a:solidFill>
                  <a:srgbClr val="000000"/>
                </a:solidFill>
                <a:effectLst/>
                <a:uLnTx/>
                <a:uFillTx/>
                <a:latin typeface="Calibri" panose="020F0502020204030204" pitchFamily="34" charset="0"/>
                <a:ea typeface="Arial" panose="020B0604020202020204" pitchFamily="34" charset="0"/>
                <a:cs typeface="Times New Roman" panose="02020603050405020304" pitchFamily="18" charset="0"/>
              </a:rPr>
              <a:t>) </a:t>
            </a:r>
            <a:r>
              <a:rPr kumimoji="0" lang="en-GB" sz="2400" b="1" i="0" u="none" strike="noStrike" kern="0" cap="none" spc="0" normalizeH="0" baseline="0" noProof="0" dirty="0">
                <a:ln>
                  <a:noFill/>
                </a:ln>
                <a:solidFill>
                  <a:srgbClr val="030303"/>
                </a:solidFill>
                <a:effectLst/>
                <a:uLnTx/>
                <a:uFillTx/>
                <a:latin typeface="Calibri" panose="020F0502020204030204" pitchFamily="34" charset="0"/>
                <a:ea typeface="Arial" panose="020B0604020202020204" pitchFamily="34" charset="0"/>
                <a:cs typeface="Times New Roman" panose="02020603050405020304" pitchFamily="18" charset="0"/>
              </a:rPr>
              <a:t>150 mg/ml Concentrate for Solution for Infusion </a:t>
            </a:r>
            <a:br>
              <a:rPr kumimoji="0" lang="en-US" sz="2400" b="0" i="0" u="none" strike="noStrike" kern="100" cap="none" spc="0" normalizeH="0" baseline="0" noProof="0" dirty="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rPr>
            </a:br>
            <a:r>
              <a:rPr kumimoji="0" lang="en-GB" sz="2400" b="1" i="0" u="none" strike="noStrike" kern="0" cap="none" spc="0" normalizeH="0" baseline="0" noProof="0" dirty="0">
                <a:ln>
                  <a:noFill/>
                </a:ln>
                <a:solidFill>
                  <a:srgbClr val="030303"/>
                </a:solidFill>
                <a:effectLst/>
                <a:uLnTx/>
                <a:uFillTx/>
                <a:latin typeface="Calibri" panose="020F0502020204030204" pitchFamily="34" charset="0"/>
                <a:ea typeface="Arial" panose="020B0604020202020204" pitchFamily="34" charset="0"/>
                <a:cs typeface="Times New Roman" panose="02020603050405020304" pitchFamily="18" charset="0"/>
              </a:rPr>
              <a:t>Prescribing Information </a:t>
            </a:r>
            <a:r>
              <a:rPr lang="en-GB" sz="2400" b="1" kern="0" dirty="0">
                <a:solidFill>
                  <a:srgbClr val="030303"/>
                </a:solidFill>
                <a:latin typeface="Calibri" panose="020F0502020204030204" pitchFamily="34" charset="0"/>
                <a:ea typeface="Arial" panose="020B0604020202020204" pitchFamily="34" charset="0"/>
                <a:cs typeface="Times New Roman" panose="02020603050405020304" pitchFamily="18" charset="0"/>
              </a:rPr>
              <a:t>(UK)</a:t>
            </a:r>
            <a:endParaRPr lang="en-US" sz="2400" dirty="0"/>
          </a:p>
        </p:txBody>
      </p:sp>
      <p:sp>
        <p:nvSpPr>
          <p:cNvPr id="4" name="Slide Number Placeholder 3">
            <a:extLst>
              <a:ext uri="{FF2B5EF4-FFF2-40B4-BE49-F238E27FC236}">
                <a16:creationId xmlns:a16="http://schemas.microsoft.com/office/drawing/2014/main" id="{26709257-C1D2-48FA-3D00-54F05D848DE5}"/>
              </a:ext>
            </a:extLst>
          </p:cNvPr>
          <p:cNvSpPr>
            <a:spLocks noGrp="1"/>
          </p:cNvSpPr>
          <p:nvPr>
            <p:ph type="sldNum" sz="quarter" idx="4"/>
          </p:nvPr>
        </p:nvSpPr>
        <p:spPr/>
        <p:txBody>
          <a:bodyPr/>
          <a:lstStyle/>
          <a:p>
            <a:pPr marL="0" marR="0" lvl="0" indent="0" algn="l" defTabSz="1218072" rtl="0" eaLnBrk="1" fontAlgn="auto" latinLnBrk="0" hangingPunct="1">
              <a:lnSpc>
                <a:spcPct val="100000"/>
              </a:lnSpc>
              <a:spcBef>
                <a:spcPts val="0"/>
              </a:spcBef>
              <a:spcAft>
                <a:spcPts val="0"/>
              </a:spcAft>
              <a:buClrTx/>
              <a:buSzTx/>
              <a:buFontTx/>
              <a:buNone/>
              <a:tabLst/>
              <a:defRPr/>
            </a:pPr>
            <a:fld id="{A08AF143-45D7-9A4A-B150-A93742DEB287}" type="slidenum">
              <a:rPr kumimoji="0" lang="en-GB" sz="1199" b="0" i="0" u="none" strike="noStrike" kern="1200" cap="none" spc="0" normalizeH="0" baseline="0" noProof="0" smtClean="0">
                <a:ln>
                  <a:noFill/>
                </a:ln>
                <a:solidFill>
                  <a:srgbClr val="000000"/>
                </a:solidFill>
                <a:effectLst/>
                <a:uLnTx/>
                <a:uFillTx/>
                <a:latin typeface="Calibri Light" panose="020F0302020204030204" pitchFamily="34" charset="0"/>
                <a:ea typeface="+mn-ea"/>
                <a:cs typeface="Calibri Light" panose="020F0302020204030204" pitchFamily="34" charset="0"/>
              </a:rPr>
              <a:pPr marL="0" marR="0" lvl="0" indent="0" algn="l" defTabSz="1218072" rtl="0" eaLnBrk="1" fontAlgn="auto" latinLnBrk="0" hangingPunct="1">
                <a:lnSpc>
                  <a:spcPct val="100000"/>
                </a:lnSpc>
                <a:spcBef>
                  <a:spcPts val="0"/>
                </a:spcBef>
                <a:spcAft>
                  <a:spcPts val="0"/>
                </a:spcAft>
                <a:buClrTx/>
                <a:buSzTx/>
                <a:buFontTx/>
                <a:buNone/>
                <a:tabLst/>
                <a:defRPr/>
              </a:pPr>
              <a:t>81</a:t>
            </a:fld>
            <a:endParaRPr kumimoji="0" lang="en-GB" sz="1199"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endParaRPr>
          </a:p>
        </p:txBody>
      </p:sp>
      <p:sp>
        <p:nvSpPr>
          <p:cNvPr id="5" name="Text Placeholder 4">
            <a:extLst>
              <a:ext uri="{FF2B5EF4-FFF2-40B4-BE49-F238E27FC236}">
                <a16:creationId xmlns:a16="http://schemas.microsoft.com/office/drawing/2014/main" id="{7B0ED1DC-8E23-DFA7-AED9-2C1119CC5ABA}"/>
              </a:ext>
            </a:extLst>
          </p:cNvPr>
          <p:cNvSpPr>
            <a:spLocks noGrp="1"/>
          </p:cNvSpPr>
          <p:nvPr>
            <p:ph type="body" sz="quarter" idx="14"/>
          </p:nvPr>
        </p:nvSpPr>
        <p:spPr>
          <a:xfrm>
            <a:off x="429683" y="1184270"/>
            <a:ext cx="11325877" cy="423380"/>
          </a:xfrm>
        </p:spPr>
        <p:txBody>
          <a:bodyPr/>
          <a:lstStyle/>
          <a:p>
            <a:pPr marL="0" marR="0" lvl="0" indent="0" algn="l" defTabSz="913554"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GB" sz="1600" b="1" i="0" u="none" strike="noStrike" kern="0" cap="none" spc="0" normalizeH="0" baseline="0" noProof="0" dirty="0">
                <a:ln>
                  <a:noFill/>
                </a:ln>
                <a:solidFill>
                  <a:srgbClr val="030303"/>
                </a:solidFill>
                <a:effectLst/>
                <a:uLnTx/>
                <a:uFillTx/>
                <a:latin typeface="Calibri" panose="020F0502020204030204" pitchFamily="34" charset="0"/>
                <a:ea typeface="Arial" panose="020B0604020202020204" pitchFamily="34" charset="0"/>
                <a:cs typeface="Times New Roman" panose="02020603050405020304" pitchFamily="18" charset="0"/>
              </a:rPr>
              <a:t>Please consult the Summary of Product Characteristics (SmPC) before prescribing</a:t>
            </a:r>
            <a:endParaRPr kumimoji="0" lang="en-US" sz="1600" b="0" i="0" u="none" strike="noStrike" kern="100" cap="none" spc="0" normalizeH="0" baseline="0" noProof="0" dirty="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a:p>
            <a:endParaRPr lang="en-US" dirty="0"/>
          </a:p>
        </p:txBody>
      </p:sp>
      <p:sp>
        <p:nvSpPr>
          <p:cNvPr id="8" name="TextBox 7">
            <a:extLst>
              <a:ext uri="{FF2B5EF4-FFF2-40B4-BE49-F238E27FC236}">
                <a16:creationId xmlns:a16="http://schemas.microsoft.com/office/drawing/2014/main" id="{8C4E9BDF-E12A-0EAE-9472-7D7FEC5986D2}"/>
              </a:ext>
            </a:extLst>
          </p:cNvPr>
          <p:cNvSpPr txBox="1"/>
          <p:nvPr/>
        </p:nvSpPr>
        <p:spPr>
          <a:xfrm>
            <a:off x="1519661" y="5806587"/>
            <a:ext cx="9530860" cy="480324"/>
          </a:xfrm>
          <a:prstGeom prst="rect">
            <a:avLst/>
          </a:prstGeom>
          <a:noFill/>
          <a:ln>
            <a:solidFill>
              <a:schemeClr val="tx1"/>
            </a:solidFill>
          </a:ln>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dirty="0">
                <a:ln>
                  <a:noFill/>
                </a:ln>
                <a:solidFill>
                  <a:srgbClr val="000000"/>
                </a:solidFill>
                <a:effectLst/>
                <a:uLnTx/>
                <a:uFillTx/>
                <a:latin typeface="Calibri" panose="020F0502020204030204" pitchFamily="34" charset="0"/>
                <a:ea typeface="Aptos" panose="020B0004020202020204" pitchFamily="34" charset="0"/>
                <a:cs typeface="Times New Roman" panose="02020603050405020304" pitchFamily="18" charset="0"/>
              </a:rPr>
              <a:t>Adverse events should be reported. Reporting forms and information can be found at (UK): https://yellowcard.mhra.gov.uk or search for MHRA Yellow Card in the Google Play or Apple App Store. Adverse events should also be reported to ultragenyx@primevigilance.com or +44 (0)203 1399039.</a:t>
            </a:r>
            <a:endParaRPr kumimoji="0" lang="en-US" sz="1200" b="0" i="0" u="none" strike="noStrike" kern="100" cap="none" spc="0" normalizeH="0" baseline="0" noProof="0" dirty="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10" name="Text Placeholder 9">
            <a:extLst>
              <a:ext uri="{FF2B5EF4-FFF2-40B4-BE49-F238E27FC236}">
                <a16:creationId xmlns:a16="http://schemas.microsoft.com/office/drawing/2014/main" id="{8ADFF4C5-D754-A45F-F42A-91040495F16E}"/>
              </a:ext>
            </a:extLst>
          </p:cNvPr>
          <p:cNvSpPr>
            <a:spLocks noGrp="1"/>
          </p:cNvSpPr>
          <p:nvPr>
            <p:ph type="body" sz="quarter" idx="15"/>
          </p:nvPr>
        </p:nvSpPr>
        <p:spPr>
          <a:xfrm>
            <a:off x="429684" y="1525186"/>
            <a:ext cx="5485693" cy="4504906"/>
          </a:xfrm>
        </p:spPr>
        <p:txBody>
          <a:bodyPr/>
          <a:lstStyle/>
          <a:p>
            <a:pPr marL="0" indent="0">
              <a:buNone/>
            </a:pPr>
            <a:r>
              <a:rPr lang="en-GB" sz="1100" b="1" dirty="0">
                <a:solidFill>
                  <a:srgbClr val="030303"/>
                </a:solidFill>
                <a:effectLst/>
                <a:latin typeface="Calibri" panose="020F0502020204030204" pitchFamily="34" charset="0"/>
                <a:ea typeface="Aptos" panose="020B0004020202020204" pitchFamily="34" charset="0"/>
              </a:rPr>
              <a:t>Presentation:</a:t>
            </a:r>
            <a:r>
              <a:rPr lang="en-GB" sz="1100" dirty="0">
                <a:solidFill>
                  <a:srgbClr val="030303"/>
                </a:solidFill>
                <a:effectLst/>
                <a:latin typeface="Calibri" panose="020F0502020204030204" pitchFamily="34" charset="0"/>
                <a:ea typeface="Aptos" panose="020B0004020202020204" pitchFamily="34" charset="0"/>
              </a:rPr>
              <a:t> </a:t>
            </a:r>
            <a:r>
              <a:rPr lang="en-GB" sz="1100" dirty="0" err="1">
                <a:solidFill>
                  <a:srgbClr val="030303"/>
                </a:solidFill>
                <a:effectLst/>
                <a:latin typeface="Calibri" panose="020F0502020204030204" pitchFamily="34" charset="0"/>
                <a:ea typeface="Aptos" panose="020B0004020202020204" pitchFamily="34" charset="0"/>
              </a:rPr>
              <a:t>Evkeeza</a:t>
            </a:r>
            <a:r>
              <a:rPr lang="en-GB" sz="1100" dirty="0">
                <a:solidFill>
                  <a:srgbClr val="030303"/>
                </a:solidFill>
                <a:effectLst/>
                <a:latin typeface="Calibri" panose="020F0502020204030204" pitchFamily="34" charset="0"/>
                <a:ea typeface="Aptos" panose="020B0004020202020204" pitchFamily="34" charset="0"/>
              </a:rPr>
              <a:t> 150 mg/ml concentrate for solution for infusion (345 mg/2.3 ml vial). </a:t>
            </a:r>
            <a:r>
              <a:rPr lang="en-GB" sz="1100" b="1" dirty="0">
                <a:solidFill>
                  <a:srgbClr val="030303"/>
                </a:solidFill>
                <a:effectLst/>
                <a:latin typeface="Calibri" panose="020F0502020204030204" pitchFamily="34" charset="0"/>
                <a:ea typeface="Aptos" panose="020B0004020202020204" pitchFamily="34" charset="0"/>
              </a:rPr>
              <a:t>Indications:</a:t>
            </a:r>
            <a:r>
              <a:rPr lang="en-GB" sz="1100" dirty="0">
                <a:effectLst/>
                <a:latin typeface="Calibri" panose="020F0502020204030204" pitchFamily="34" charset="0"/>
                <a:ea typeface="Aptos" panose="020B0004020202020204" pitchFamily="34" charset="0"/>
              </a:rPr>
              <a:t> </a:t>
            </a:r>
            <a:r>
              <a:rPr lang="en-GB" sz="1100" dirty="0" err="1">
                <a:solidFill>
                  <a:srgbClr val="030303"/>
                </a:solidFill>
                <a:effectLst/>
                <a:latin typeface="Calibri" panose="020F0502020204030204" pitchFamily="34" charset="0"/>
                <a:ea typeface="Aptos" panose="020B0004020202020204" pitchFamily="34" charset="0"/>
              </a:rPr>
              <a:t>Evkeeza</a:t>
            </a:r>
            <a:r>
              <a:rPr lang="en-GB" sz="1100" dirty="0">
                <a:solidFill>
                  <a:srgbClr val="030303"/>
                </a:solidFill>
                <a:effectLst/>
                <a:latin typeface="Calibri" panose="020F0502020204030204" pitchFamily="34" charset="0"/>
                <a:ea typeface="Aptos" panose="020B0004020202020204" pitchFamily="34" charset="0"/>
              </a:rPr>
              <a:t> is indicated as an adjunct to diet and other low-density lipoprotein-cholesterol (LDL-C) lowering therapies for the treatment of adult and paediatric patients aged 6 months and older with homozygous familial hypercholesterolaemia (</a:t>
            </a:r>
            <a:r>
              <a:rPr lang="en-GB" sz="1100" dirty="0" err="1">
                <a:solidFill>
                  <a:srgbClr val="030303"/>
                </a:solidFill>
                <a:effectLst/>
                <a:latin typeface="Calibri" panose="020F0502020204030204" pitchFamily="34" charset="0"/>
                <a:ea typeface="Aptos" panose="020B0004020202020204" pitchFamily="34" charset="0"/>
              </a:rPr>
              <a:t>HoFH</a:t>
            </a:r>
            <a:r>
              <a:rPr lang="en-GB" sz="1100" dirty="0">
                <a:solidFill>
                  <a:srgbClr val="030303"/>
                </a:solidFill>
                <a:effectLst/>
                <a:latin typeface="Calibri" panose="020F0502020204030204" pitchFamily="34" charset="0"/>
                <a:ea typeface="Aptos" panose="020B0004020202020204" pitchFamily="34" charset="0"/>
              </a:rPr>
              <a:t>). </a:t>
            </a:r>
            <a:r>
              <a:rPr lang="en-GB" sz="1100" b="1" dirty="0">
                <a:solidFill>
                  <a:srgbClr val="030303"/>
                </a:solidFill>
                <a:effectLst/>
                <a:latin typeface="Calibri" panose="020F0502020204030204" pitchFamily="34" charset="0"/>
                <a:ea typeface="Aptos" panose="020B0004020202020204" pitchFamily="34" charset="0"/>
              </a:rPr>
              <a:t>Dosage and administration:</a:t>
            </a:r>
            <a:r>
              <a:rPr lang="en-GB" sz="1100" dirty="0">
                <a:effectLst/>
                <a:latin typeface="Calibri" panose="020F0502020204030204" pitchFamily="34" charset="0"/>
                <a:ea typeface="Aptos" panose="020B0004020202020204" pitchFamily="34" charset="0"/>
              </a:rPr>
              <a:t> </a:t>
            </a:r>
            <a:r>
              <a:rPr lang="en-GB" sz="1100" dirty="0">
                <a:solidFill>
                  <a:srgbClr val="030303"/>
                </a:solidFill>
                <a:effectLst/>
                <a:latin typeface="Calibri" panose="020F0502020204030204" pitchFamily="34" charset="0"/>
                <a:ea typeface="Aptos" panose="020B0004020202020204" pitchFamily="34" charset="0"/>
              </a:rPr>
              <a:t>The recommended dose is 15 mg/kg body weight (</a:t>
            </a:r>
            <a:r>
              <a:rPr lang="en-GB" sz="1100" dirty="0" err="1">
                <a:solidFill>
                  <a:srgbClr val="030303"/>
                </a:solidFill>
                <a:effectLst/>
                <a:latin typeface="Calibri" panose="020F0502020204030204" pitchFamily="34" charset="0"/>
                <a:ea typeface="Aptos" panose="020B0004020202020204" pitchFamily="34" charset="0"/>
              </a:rPr>
              <a:t>bw</a:t>
            </a:r>
            <a:r>
              <a:rPr lang="en-GB" sz="1100" dirty="0">
                <a:solidFill>
                  <a:srgbClr val="030303"/>
                </a:solidFill>
                <a:effectLst/>
                <a:latin typeface="Calibri" panose="020F0502020204030204" pitchFamily="34" charset="0"/>
                <a:ea typeface="Aptos" panose="020B0004020202020204" pitchFamily="34" charset="0"/>
              </a:rPr>
              <a:t>) administered by intravenous infusion over 60 minutes once monthly (every 4 weeks). If a dose is missed, it should be administered as soon as possible. Thereafter, treatment with </a:t>
            </a:r>
            <a:r>
              <a:rPr lang="en-GB" sz="1100" dirty="0" err="1">
                <a:solidFill>
                  <a:srgbClr val="030303"/>
                </a:solidFill>
                <a:effectLst/>
                <a:latin typeface="Calibri" panose="020F0502020204030204" pitchFamily="34" charset="0"/>
                <a:ea typeface="Aptos" panose="020B0004020202020204" pitchFamily="34" charset="0"/>
              </a:rPr>
              <a:t>Evkeeza</a:t>
            </a:r>
            <a:r>
              <a:rPr lang="en-GB" sz="1100" dirty="0">
                <a:solidFill>
                  <a:srgbClr val="030303"/>
                </a:solidFill>
                <a:effectLst/>
                <a:latin typeface="Calibri" panose="020F0502020204030204" pitchFamily="34" charset="0"/>
                <a:ea typeface="Aptos" panose="020B0004020202020204" pitchFamily="34" charset="0"/>
              </a:rPr>
              <a:t> should be scheduled monthly from the date of the last dose. The rate of infusion may be slowed, interrupted or discontinued if the patient develops any signs of adverse reactions, including infusion-associated symptoms. </a:t>
            </a:r>
            <a:r>
              <a:rPr lang="en-GB" sz="1100" dirty="0" err="1">
                <a:solidFill>
                  <a:srgbClr val="030303"/>
                </a:solidFill>
                <a:effectLst/>
                <a:latin typeface="Calibri" panose="020F0502020204030204" pitchFamily="34" charset="0"/>
                <a:ea typeface="Aptos" panose="020B0004020202020204" pitchFamily="34" charset="0"/>
              </a:rPr>
              <a:t>Evkeeza</a:t>
            </a:r>
            <a:r>
              <a:rPr lang="en-GB" sz="1100" dirty="0">
                <a:solidFill>
                  <a:srgbClr val="030303"/>
                </a:solidFill>
                <a:effectLst/>
                <a:latin typeface="Calibri" panose="020F0502020204030204" pitchFamily="34" charset="0"/>
                <a:ea typeface="Aptos" panose="020B0004020202020204" pitchFamily="34" charset="0"/>
              </a:rPr>
              <a:t> can be administered without regard to lipoprotein apheresis.</a:t>
            </a:r>
            <a:r>
              <a:rPr lang="en-GB" sz="1100" dirty="0">
                <a:solidFill>
                  <a:srgbClr val="212121"/>
                </a:solidFill>
                <a:effectLst/>
                <a:latin typeface="Calibri" panose="020F0502020204030204" pitchFamily="34" charset="0"/>
                <a:ea typeface="Aptos" panose="020B0004020202020204" pitchFamily="34" charset="0"/>
              </a:rPr>
              <a:t> </a:t>
            </a:r>
            <a:r>
              <a:rPr lang="en-GB" sz="1100" i="1" dirty="0">
                <a:solidFill>
                  <a:srgbClr val="030303"/>
                </a:solidFill>
                <a:effectLst/>
                <a:latin typeface="Calibri" panose="020F0502020204030204" pitchFamily="34" charset="0"/>
                <a:ea typeface="Aptos" panose="020B0004020202020204" pitchFamily="34" charset="0"/>
              </a:rPr>
              <a:t>Elderly: </a:t>
            </a:r>
            <a:r>
              <a:rPr lang="en-GB" sz="1100" b="1" dirty="0">
                <a:solidFill>
                  <a:srgbClr val="030303"/>
                </a:solidFill>
                <a:effectLst/>
                <a:latin typeface="Calibri" panose="020F0502020204030204" pitchFamily="34" charset="0"/>
                <a:ea typeface="Aptos" panose="020B0004020202020204" pitchFamily="34" charset="0"/>
              </a:rPr>
              <a:t> </a:t>
            </a:r>
            <a:r>
              <a:rPr lang="en-GB" sz="1100" dirty="0">
                <a:solidFill>
                  <a:srgbClr val="030303"/>
                </a:solidFill>
                <a:effectLst/>
                <a:latin typeface="Calibri" panose="020F0502020204030204" pitchFamily="34" charset="0"/>
                <a:ea typeface="Aptos" panose="020B0004020202020204" pitchFamily="34" charset="0"/>
              </a:rPr>
              <a:t>No dosage adjustment is required for elderly patients. </a:t>
            </a:r>
            <a:r>
              <a:rPr lang="en-GB" sz="1100" i="1" dirty="0">
                <a:solidFill>
                  <a:srgbClr val="030303"/>
                </a:solidFill>
                <a:effectLst/>
                <a:latin typeface="Calibri" panose="020F0502020204030204" pitchFamily="34" charset="0"/>
                <a:ea typeface="Aptos" panose="020B0004020202020204" pitchFamily="34" charset="0"/>
              </a:rPr>
              <a:t>Renal and hepatic impairment:</a:t>
            </a:r>
            <a:r>
              <a:rPr lang="en-GB" sz="1100" dirty="0">
                <a:solidFill>
                  <a:srgbClr val="030303"/>
                </a:solidFill>
                <a:effectLst/>
                <a:latin typeface="Calibri" panose="020F0502020204030204" pitchFamily="34" charset="0"/>
                <a:ea typeface="Aptos" panose="020B0004020202020204" pitchFamily="34" charset="0"/>
              </a:rPr>
              <a:t> No dose adjustment is required in patients with renal or hepatic impairment. </a:t>
            </a:r>
            <a:r>
              <a:rPr lang="en-GB" sz="1100" i="1" dirty="0">
                <a:solidFill>
                  <a:srgbClr val="030303"/>
                </a:solidFill>
                <a:effectLst/>
                <a:latin typeface="Calibri" panose="020F0502020204030204" pitchFamily="34" charset="0"/>
                <a:ea typeface="Aptos" panose="020B0004020202020204" pitchFamily="34" charset="0"/>
              </a:rPr>
              <a:t>Paediatric population:</a:t>
            </a:r>
            <a:r>
              <a:rPr lang="en-GB" sz="1100" dirty="0">
                <a:solidFill>
                  <a:srgbClr val="030303"/>
                </a:solidFill>
                <a:effectLst/>
                <a:latin typeface="Calibri" panose="020F0502020204030204" pitchFamily="34" charset="0"/>
                <a:ea typeface="Aptos" panose="020B0004020202020204" pitchFamily="34" charset="0"/>
              </a:rPr>
              <a:t> No dose </a:t>
            </a:r>
            <a:r>
              <a:rPr lang="en-GB" sz="1200" dirty="0">
                <a:solidFill>
                  <a:srgbClr val="030303"/>
                </a:solidFill>
                <a:effectLst/>
                <a:latin typeface="Calibri" panose="020F0502020204030204" pitchFamily="34" charset="0"/>
                <a:ea typeface="Aptos" panose="020B0004020202020204" pitchFamily="34" charset="0"/>
              </a:rPr>
              <a:t>adjustment</a:t>
            </a:r>
            <a:r>
              <a:rPr lang="en-GB" sz="1100" dirty="0">
                <a:solidFill>
                  <a:srgbClr val="030303"/>
                </a:solidFill>
                <a:effectLst/>
                <a:latin typeface="Calibri" panose="020F0502020204030204" pitchFamily="34" charset="0"/>
                <a:ea typeface="Aptos" panose="020B0004020202020204" pitchFamily="34" charset="0"/>
              </a:rPr>
              <a:t> is required for paediatric patients aged 6 months to 17 years. </a:t>
            </a:r>
            <a:r>
              <a:rPr lang="en-GB" sz="1100" dirty="0" err="1">
                <a:solidFill>
                  <a:srgbClr val="030303"/>
                </a:solidFill>
                <a:effectLst/>
                <a:latin typeface="Calibri" panose="020F0502020204030204" pitchFamily="34" charset="0"/>
                <a:ea typeface="Aptos" panose="020B0004020202020204" pitchFamily="34" charset="0"/>
              </a:rPr>
              <a:t>Evkeeza</a:t>
            </a:r>
            <a:r>
              <a:rPr lang="en-GB" sz="1100" dirty="0">
                <a:solidFill>
                  <a:srgbClr val="030303"/>
                </a:solidFill>
                <a:effectLst/>
                <a:latin typeface="Calibri" panose="020F0502020204030204" pitchFamily="34" charset="0"/>
                <a:ea typeface="Aptos" panose="020B0004020202020204" pitchFamily="34" charset="0"/>
              </a:rPr>
              <a:t> is not indicated in children aged &lt;6 months as the safety and efficacy have not been established.</a:t>
            </a:r>
            <a:r>
              <a:rPr lang="en-GB" sz="1100" b="1" dirty="0">
                <a:solidFill>
                  <a:srgbClr val="030303"/>
                </a:solidFill>
                <a:effectLst/>
                <a:latin typeface="Calibri" panose="020F0502020204030204" pitchFamily="34" charset="0"/>
                <a:ea typeface="Aptos" panose="020B0004020202020204" pitchFamily="34" charset="0"/>
              </a:rPr>
              <a:t> </a:t>
            </a:r>
            <a:r>
              <a:rPr lang="en-GB" sz="1100" dirty="0" err="1">
                <a:solidFill>
                  <a:srgbClr val="030303"/>
                </a:solidFill>
                <a:effectLst/>
                <a:latin typeface="Calibri" panose="020F0502020204030204" pitchFamily="34" charset="0"/>
                <a:ea typeface="Aptos" panose="020B0004020202020204" pitchFamily="34" charset="0"/>
              </a:rPr>
              <a:t>Evkeeza</a:t>
            </a:r>
            <a:r>
              <a:rPr lang="en-GB" sz="1100" dirty="0">
                <a:solidFill>
                  <a:srgbClr val="030303"/>
                </a:solidFill>
                <a:effectLst/>
                <a:latin typeface="Calibri" panose="020F0502020204030204" pitchFamily="34" charset="0"/>
                <a:ea typeface="Aptos" panose="020B0004020202020204" pitchFamily="34" charset="0"/>
              </a:rPr>
              <a:t> is for intravenous infusion use only. </a:t>
            </a:r>
            <a:r>
              <a:rPr lang="en-GB" sz="1100" dirty="0">
                <a:effectLst/>
                <a:latin typeface="Calibri" panose="020F0502020204030204" pitchFamily="34" charset="0"/>
                <a:ea typeface="Aptos" panose="020B0004020202020204" pitchFamily="34" charset="0"/>
              </a:rPr>
              <a:t>Do not administer </a:t>
            </a:r>
            <a:r>
              <a:rPr lang="en-GB" sz="1100" dirty="0" err="1">
                <a:effectLst/>
                <a:latin typeface="Calibri" panose="020F0502020204030204" pitchFamily="34" charset="0"/>
                <a:ea typeface="Aptos" panose="020B0004020202020204" pitchFamily="34" charset="0"/>
              </a:rPr>
              <a:t>Evkeeza</a:t>
            </a:r>
            <a:r>
              <a:rPr lang="en-GB" sz="1100" dirty="0">
                <a:effectLst/>
                <a:latin typeface="Calibri" panose="020F0502020204030204" pitchFamily="34" charset="0"/>
                <a:ea typeface="Aptos" panose="020B0004020202020204" pitchFamily="34" charset="0"/>
              </a:rPr>
              <a:t> as an intravenous push or bolus. Do not mix other medicinal products with </a:t>
            </a:r>
            <a:r>
              <a:rPr lang="en-GB" sz="1100" dirty="0" err="1">
                <a:effectLst/>
                <a:latin typeface="Calibri" panose="020F0502020204030204" pitchFamily="34" charset="0"/>
                <a:ea typeface="Aptos" panose="020B0004020202020204" pitchFamily="34" charset="0"/>
              </a:rPr>
              <a:t>Evkeeza</a:t>
            </a:r>
            <a:r>
              <a:rPr lang="en-GB" sz="1100" dirty="0">
                <a:effectLst/>
                <a:latin typeface="Calibri" panose="020F0502020204030204" pitchFamily="34" charset="0"/>
                <a:ea typeface="Aptos" panose="020B0004020202020204" pitchFamily="34" charset="0"/>
              </a:rPr>
              <a:t> or administer concomitantly via the same infusion line. For further details on administration please refer to SmPC. </a:t>
            </a:r>
            <a:r>
              <a:rPr lang="en-GB" sz="1100" b="1" dirty="0">
                <a:solidFill>
                  <a:srgbClr val="030303"/>
                </a:solidFill>
                <a:effectLst/>
                <a:latin typeface="Calibri" panose="020F0502020204030204" pitchFamily="34" charset="0"/>
                <a:ea typeface="Aptos" panose="020B0004020202020204" pitchFamily="34" charset="0"/>
              </a:rPr>
              <a:t>Contraindications: </a:t>
            </a:r>
            <a:r>
              <a:rPr lang="en-GB" sz="1100" dirty="0">
                <a:solidFill>
                  <a:srgbClr val="030303"/>
                </a:solidFill>
                <a:effectLst/>
                <a:latin typeface="Calibri" panose="020F0502020204030204" pitchFamily="34" charset="0"/>
                <a:ea typeface="Aptos" panose="020B0004020202020204" pitchFamily="34" charset="0"/>
              </a:rPr>
              <a:t>Hypersensitivity to the active substance or to any of the excipients.</a:t>
            </a:r>
            <a:r>
              <a:rPr lang="en-GB" sz="1100" dirty="0">
                <a:solidFill>
                  <a:srgbClr val="212121"/>
                </a:solidFill>
                <a:effectLst/>
                <a:latin typeface="Calibri" panose="020F0502020204030204" pitchFamily="34" charset="0"/>
                <a:ea typeface="Aptos" panose="020B0004020202020204" pitchFamily="34" charset="0"/>
              </a:rPr>
              <a:t> </a:t>
            </a:r>
            <a:r>
              <a:rPr lang="en-GB" sz="1100" b="1" dirty="0">
                <a:solidFill>
                  <a:srgbClr val="212121"/>
                </a:solidFill>
                <a:effectLst/>
                <a:latin typeface="Calibri" panose="020F0502020204030204" pitchFamily="34" charset="0"/>
                <a:ea typeface="Aptos" panose="020B0004020202020204" pitchFamily="34" charset="0"/>
              </a:rPr>
              <a:t>S</a:t>
            </a:r>
            <a:r>
              <a:rPr lang="en-GB" sz="1100" b="1" dirty="0">
                <a:solidFill>
                  <a:srgbClr val="030303"/>
                </a:solidFill>
                <a:effectLst/>
                <a:latin typeface="Calibri" panose="020F0502020204030204" pitchFamily="34" charset="0"/>
                <a:ea typeface="Aptos" panose="020B0004020202020204" pitchFamily="34" charset="0"/>
              </a:rPr>
              <a:t>pecial</a:t>
            </a:r>
            <a:r>
              <a:rPr lang="en-GB" sz="1100" b="1" spc="65" dirty="0">
                <a:solidFill>
                  <a:srgbClr val="030303"/>
                </a:solidFill>
                <a:effectLst/>
                <a:latin typeface="Calibri" panose="020F0502020204030204" pitchFamily="34" charset="0"/>
                <a:ea typeface="Aptos" panose="020B0004020202020204" pitchFamily="34" charset="0"/>
              </a:rPr>
              <a:t> </a:t>
            </a:r>
            <a:r>
              <a:rPr lang="en-GB" sz="1100" b="1" dirty="0">
                <a:solidFill>
                  <a:srgbClr val="030303"/>
                </a:solidFill>
                <a:effectLst/>
                <a:latin typeface="Calibri" panose="020F0502020204030204" pitchFamily="34" charset="0"/>
                <a:ea typeface="Aptos" panose="020B0004020202020204" pitchFamily="34" charset="0"/>
              </a:rPr>
              <a:t>warnings</a:t>
            </a:r>
            <a:r>
              <a:rPr lang="en-GB" sz="1100" b="1" spc="65" dirty="0">
                <a:solidFill>
                  <a:srgbClr val="030303"/>
                </a:solidFill>
                <a:effectLst/>
                <a:latin typeface="Calibri" panose="020F0502020204030204" pitchFamily="34" charset="0"/>
                <a:ea typeface="Aptos" panose="020B0004020202020204" pitchFamily="34" charset="0"/>
              </a:rPr>
              <a:t> </a:t>
            </a:r>
            <a:r>
              <a:rPr lang="en-GB" sz="1100" b="1" dirty="0">
                <a:solidFill>
                  <a:srgbClr val="030303"/>
                </a:solidFill>
                <a:effectLst/>
                <a:latin typeface="Calibri" panose="020F0502020204030204" pitchFamily="34" charset="0"/>
                <a:ea typeface="Aptos" panose="020B0004020202020204" pitchFamily="34" charset="0"/>
              </a:rPr>
              <a:t>and</a:t>
            </a:r>
            <a:r>
              <a:rPr lang="en-GB" sz="1100" b="1" spc="5" dirty="0">
                <a:solidFill>
                  <a:srgbClr val="030303"/>
                </a:solidFill>
                <a:effectLst/>
                <a:latin typeface="Calibri" panose="020F0502020204030204" pitchFamily="34" charset="0"/>
                <a:ea typeface="Aptos" panose="020B0004020202020204" pitchFamily="34" charset="0"/>
              </a:rPr>
              <a:t> </a:t>
            </a:r>
            <a:r>
              <a:rPr lang="en-GB" sz="1100" b="1" dirty="0">
                <a:solidFill>
                  <a:srgbClr val="030303"/>
                </a:solidFill>
                <a:effectLst/>
                <a:latin typeface="Calibri" panose="020F0502020204030204" pitchFamily="34" charset="0"/>
                <a:ea typeface="Aptos" panose="020B0004020202020204" pitchFamily="34" charset="0"/>
              </a:rPr>
              <a:t>precautions</a:t>
            </a:r>
            <a:r>
              <a:rPr lang="en-GB" sz="1100" b="1" spc="105" dirty="0">
                <a:solidFill>
                  <a:srgbClr val="030303"/>
                </a:solidFill>
                <a:effectLst/>
                <a:latin typeface="Calibri" panose="020F0502020204030204" pitchFamily="34" charset="0"/>
                <a:ea typeface="Aptos" panose="020B0004020202020204" pitchFamily="34" charset="0"/>
              </a:rPr>
              <a:t> </a:t>
            </a:r>
            <a:r>
              <a:rPr lang="en-GB" sz="1100" b="1" dirty="0">
                <a:solidFill>
                  <a:srgbClr val="030303"/>
                </a:solidFill>
                <a:effectLst/>
                <a:latin typeface="Calibri" panose="020F0502020204030204" pitchFamily="34" charset="0"/>
                <a:ea typeface="Aptos" panose="020B0004020202020204" pitchFamily="34" charset="0"/>
              </a:rPr>
              <a:t>for</a:t>
            </a:r>
            <a:r>
              <a:rPr lang="en-GB" sz="1100" b="1" spc="30" dirty="0">
                <a:solidFill>
                  <a:srgbClr val="030303"/>
                </a:solidFill>
                <a:effectLst/>
                <a:latin typeface="Calibri" panose="020F0502020204030204" pitchFamily="34" charset="0"/>
                <a:ea typeface="Aptos" panose="020B0004020202020204" pitchFamily="34" charset="0"/>
              </a:rPr>
              <a:t> </a:t>
            </a:r>
            <a:r>
              <a:rPr lang="en-GB" sz="1100" b="1" dirty="0">
                <a:solidFill>
                  <a:srgbClr val="030303"/>
                </a:solidFill>
                <a:effectLst/>
                <a:latin typeface="Calibri" panose="020F0502020204030204" pitchFamily="34" charset="0"/>
                <a:ea typeface="Aptos" panose="020B0004020202020204" pitchFamily="34" charset="0"/>
              </a:rPr>
              <a:t>use</a:t>
            </a:r>
            <a:r>
              <a:rPr lang="en-GB" sz="1100" dirty="0">
                <a:solidFill>
                  <a:srgbClr val="030303"/>
                </a:solidFill>
                <a:effectLst/>
                <a:latin typeface="Calibri" panose="020F0502020204030204" pitchFamily="34" charset="0"/>
                <a:ea typeface="Aptos" panose="020B0004020202020204" pitchFamily="34" charset="0"/>
              </a:rPr>
              <a:t>:</a:t>
            </a:r>
            <a:r>
              <a:rPr lang="en-GB" sz="1100" spc="10" dirty="0">
                <a:solidFill>
                  <a:srgbClr val="030303"/>
                </a:solidFill>
                <a:effectLst/>
                <a:latin typeface="Calibri" panose="020F0502020204030204" pitchFamily="34" charset="0"/>
                <a:ea typeface="Aptos" panose="020B0004020202020204" pitchFamily="34" charset="0"/>
              </a:rPr>
              <a:t> </a:t>
            </a:r>
            <a:r>
              <a:rPr lang="en-GB" sz="1100" i="1" dirty="0">
                <a:solidFill>
                  <a:srgbClr val="030303"/>
                </a:solidFill>
                <a:effectLst/>
                <a:latin typeface="Calibri" panose="020F0502020204030204" pitchFamily="34" charset="0"/>
                <a:ea typeface="Aptos" panose="020B0004020202020204" pitchFamily="34" charset="0"/>
              </a:rPr>
              <a:t>Traceability: </a:t>
            </a:r>
            <a:r>
              <a:rPr lang="en-GB" sz="1100" dirty="0">
                <a:solidFill>
                  <a:srgbClr val="030303"/>
                </a:solidFill>
                <a:effectLst/>
                <a:latin typeface="Calibri" panose="020F0502020204030204" pitchFamily="34" charset="0"/>
                <a:ea typeface="Aptos" panose="020B0004020202020204" pitchFamily="34" charset="0"/>
              </a:rPr>
              <a:t>In order to improve the traceability of biological medicinal products, the name and the batch number of the administered product should be clearly recorded. </a:t>
            </a:r>
            <a:r>
              <a:rPr lang="en-GB" sz="1100" i="1" dirty="0">
                <a:solidFill>
                  <a:srgbClr val="030303"/>
                </a:solidFill>
                <a:effectLst/>
                <a:latin typeface="Calibri" panose="020F0502020204030204" pitchFamily="34" charset="0"/>
                <a:ea typeface="Aptos" panose="020B0004020202020204" pitchFamily="34" charset="0"/>
              </a:rPr>
              <a:t>Hypersensitivity and infusion reactions:</a:t>
            </a:r>
            <a:r>
              <a:rPr lang="en-GB" sz="1100" dirty="0">
                <a:solidFill>
                  <a:srgbClr val="030303"/>
                </a:solidFill>
                <a:effectLst/>
                <a:latin typeface="Calibri" panose="020F0502020204030204" pitchFamily="34" charset="0"/>
                <a:ea typeface="Aptos" panose="020B0004020202020204" pitchFamily="34" charset="0"/>
              </a:rPr>
              <a:t> Hypersensitivity reactions, including anaphylaxis, and infusion reactions have been reported with </a:t>
            </a:r>
            <a:r>
              <a:rPr lang="en-GB" sz="1100" dirty="0" err="1">
                <a:solidFill>
                  <a:srgbClr val="030303"/>
                </a:solidFill>
                <a:effectLst/>
                <a:latin typeface="Calibri" panose="020F0502020204030204" pitchFamily="34" charset="0"/>
                <a:ea typeface="Aptos" panose="020B0004020202020204" pitchFamily="34" charset="0"/>
              </a:rPr>
              <a:t>Evkeeza</a:t>
            </a:r>
            <a:r>
              <a:rPr lang="en-GB" sz="1100" dirty="0">
                <a:solidFill>
                  <a:srgbClr val="030303"/>
                </a:solidFill>
                <a:effectLst/>
                <a:latin typeface="Calibri" panose="020F0502020204030204" pitchFamily="34" charset="0"/>
                <a:ea typeface="Aptos" panose="020B0004020202020204" pitchFamily="34" charset="0"/>
              </a:rPr>
              <a:t>.</a:t>
            </a:r>
            <a:r>
              <a:rPr lang="en-GB" sz="1100" dirty="0">
                <a:effectLst/>
                <a:latin typeface="Calibri" panose="020F0502020204030204" pitchFamily="34" charset="0"/>
                <a:ea typeface="Aptos" panose="020B0004020202020204" pitchFamily="34" charset="0"/>
              </a:rPr>
              <a:t> </a:t>
            </a:r>
            <a:r>
              <a:rPr lang="en-GB" sz="1100" dirty="0">
                <a:solidFill>
                  <a:srgbClr val="030303"/>
                </a:solidFill>
                <a:effectLst/>
                <a:latin typeface="Calibri" panose="020F0502020204030204" pitchFamily="34" charset="0"/>
                <a:ea typeface="Aptos" panose="020B0004020202020204" pitchFamily="34" charset="0"/>
              </a:rPr>
              <a:t>If signs or symptoms of serious hypersensitivity or serious infusion reactions occur, discontinue treatment with </a:t>
            </a:r>
            <a:r>
              <a:rPr lang="en-GB" sz="1100" dirty="0" err="1">
                <a:solidFill>
                  <a:srgbClr val="030303"/>
                </a:solidFill>
                <a:effectLst/>
                <a:latin typeface="Calibri" panose="020F0502020204030204" pitchFamily="34" charset="0"/>
                <a:ea typeface="Aptos" panose="020B0004020202020204" pitchFamily="34" charset="0"/>
              </a:rPr>
              <a:t>Evkeeza</a:t>
            </a:r>
            <a:r>
              <a:rPr lang="en-GB" sz="1100" dirty="0">
                <a:solidFill>
                  <a:srgbClr val="030303"/>
                </a:solidFill>
                <a:effectLst/>
                <a:latin typeface="Calibri" panose="020F0502020204030204" pitchFamily="34" charset="0"/>
                <a:ea typeface="Aptos" panose="020B0004020202020204" pitchFamily="34" charset="0"/>
              </a:rPr>
              <a:t>, treat according to the standard-of-care and monitor until signs and symptoms resolve. </a:t>
            </a:r>
            <a:r>
              <a:rPr lang="en-GB" sz="1100" i="1" dirty="0">
                <a:solidFill>
                  <a:srgbClr val="030303"/>
                </a:solidFill>
                <a:effectLst/>
                <a:latin typeface="Calibri" panose="020F0502020204030204" pitchFamily="34" charset="0"/>
                <a:ea typeface="Aptos" panose="020B0004020202020204" pitchFamily="34" charset="0"/>
              </a:rPr>
              <a:t>Excipients:</a:t>
            </a:r>
            <a:r>
              <a:rPr lang="en-GB" sz="1100" dirty="0">
                <a:solidFill>
                  <a:srgbClr val="030303"/>
                </a:solidFill>
                <a:effectLst/>
                <a:latin typeface="Calibri" panose="020F0502020204030204" pitchFamily="34" charset="0"/>
                <a:ea typeface="Aptos" panose="020B0004020202020204" pitchFamily="34" charset="0"/>
              </a:rPr>
              <a:t> </a:t>
            </a:r>
            <a:r>
              <a:rPr lang="en-GB" sz="1100" dirty="0" err="1">
                <a:solidFill>
                  <a:srgbClr val="030303"/>
                </a:solidFill>
                <a:effectLst/>
                <a:latin typeface="Calibri" panose="020F0502020204030204" pitchFamily="34" charset="0"/>
                <a:ea typeface="Aptos" panose="020B0004020202020204" pitchFamily="34" charset="0"/>
              </a:rPr>
              <a:t>Evkeeza</a:t>
            </a:r>
            <a:r>
              <a:rPr lang="en-GB" sz="1100" dirty="0">
                <a:solidFill>
                  <a:srgbClr val="030303"/>
                </a:solidFill>
                <a:effectLst/>
                <a:latin typeface="Calibri" panose="020F0502020204030204" pitchFamily="34" charset="0"/>
                <a:ea typeface="Aptos" panose="020B0004020202020204" pitchFamily="34" charset="0"/>
              </a:rPr>
              <a:t> contains 30 mg of proline in each ml. Proline may be harmful in patients with </a:t>
            </a:r>
            <a:r>
              <a:rPr lang="en-GB" sz="1100" dirty="0" err="1">
                <a:solidFill>
                  <a:srgbClr val="030303"/>
                </a:solidFill>
                <a:effectLst/>
                <a:latin typeface="Calibri" panose="020F0502020204030204" pitchFamily="34" charset="0"/>
                <a:ea typeface="Aptos" panose="020B0004020202020204" pitchFamily="34" charset="0"/>
              </a:rPr>
              <a:t>hyperprolinaemia</a:t>
            </a:r>
            <a:r>
              <a:rPr lang="en-GB" sz="1100" dirty="0">
                <a:solidFill>
                  <a:srgbClr val="030303"/>
                </a:solidFill>
                <a:effectLst/>
                <a:latin typeface="Calibri" panose="020F0502020204030204" pitchFamily="34" charset="0"/>
                <a:ea typeface="Aptos" panose="020B0004020202020204" pitchFamily="34" charset="0"/>
              </a:rPr>
              <a:t> type I or II. </a:t>
            </a:r>
            <a:r>
              <a:rPr lang="en-GB" sz="1100" dirty="0" err="1">
                <a:solidFill>
                  <a:srgbClr val="030303"/>
                </a:solidFill>
                <a:effectLst/>
                <a:latin typeface="Calibri" panose="020F0502020204030204" pitchFamily="34" charset="0"/>
                <a:ea typeface="Aptos" panose="020B0004020202020204" pitchFamily="34" charset="0"/>
              </a:rPr>
              <a:t>Evkeeza</a:t>
            </a:r>
            <a:r>
              <a:rPr lang="en-GB" sz="1100" dirty="0">
                <a:solidFill>
                  <a:srgbClr val="030303"/>
                </a:solidFill>
                <a:effectLst/>
                <a:latin typeface="Calibri" panose="020F0502020204030204" pitchFamily="34" charset="0"/>
                <a:ea typeface="Aptos" panose="020B0004020202020204" pitchFamily="34" charset="0"/>
              </a:rPr>
              <a:t> also contains 1 mg of polysorbate 80 in each ml. Polysorbates may</a:t>
            </a:r>
            <a:endParaRPr lang="en-US" sz="1200" dirty="0"/>
          </a:p>
        </p:txBody>
      </p:sp>
      <p:sp>
        <p:nvSpPr>
          <p:cNvPr id="12" name="Text Placeholder 11">
            <a:extLst>
              <a:ext uri="{FF2B5EF4-FFF2-40B4-BE49-F238E27FC236}">
                <a16:creationId xmlns:a16="http://schemas.microsoft.com/office/drawing/2014/main" id="{63EC046C-17A8-9069-C9A0-797FE7C9D4FE}"/>
              </a:ext>
            </a:extLst>
          </p:cNvPr>
          <p:cNvSpPr>
            <a:spLocks noGrp="1"/>
          </p:cNvSpPr>
          <p:nvPr>
            <p:ph type="body" sz="quarter" idx="16"/>
          </p:nvPr>
        </p:nvSpPr>
        <p:spPr>
          <a:xfrm>
            <a:off x="6285091" y="1551067"/>
            <a:ext cx="5485693" cy="4504906"/>
          </a:xfrm>
        </p:spPr>
        <p:txBody>
          <a:bodyPr/>
          <a:lstStyle/>
          <a:p>
            <a:pPr marL="0" indent="0">
              <a:buNone/>
            </a:pPr>
            <a:r>
              <a:rPr lang="en-GB" sz="1200" dirty="0">
                <a:solidFill>
                  <a:srgbClr val="030303"/>
                </a:solidFill>
                <a:effectLst/>
                <a:latin typeface="Calibri" panose="020F0502020204030204" pitchFamily="34" charset="0"/>
                <a:ea typeface="Aptos" panose="020B0004020202020204" pitchFamily="34" charset="0"/>
              </a:rPr>
              <a:t>cause allergic reactions. </a:t>
            </a:r>
            <a:r>
              <a:rPr lang="en-GB" sz="1200" b="1" dirty="0">
                <a:solidFill>
                  <a:srgbClr val="030303"/>
                </a:solidFill>
                <a:effectLst/>
                <a:latin typeface="Calibri" panose="020F0502020204030204" pitchFamily="34" charset="0"/>
                <a:ea typeface="Aptos" panose="020B0004020202020204" pitchFamily="34" charset="0"/>
              </a:rPr>
              <a:t>Effects on ability to drive and use machines:</a:t>
            </a:r>
            <a:r>
              <a:rPr lang="en-GB" sz="1200" dirty="0">
                <a:solidFill>
                  <a:srgbClr val="030303"/>
                </a:solidFill>
                <a:effectLst/>
                <a:latin typeface="Calibri" panose="020F0502020204030204" pitchFamily="34" charset="0"/>
                <a:ea typeface="Aptos" panose="020B0004020202020204" pitchFamily="34" charset="0"/>
              </a:rPr>
              <a:t> </a:t>
            </a:r>
            <a:r>
              <a:rPr lang="en-GB" sz="1200" dirty="0" err="1">
                <a:solidFill>
                  <a:srgbClr val="030303"/>
                </a:solidFill>
                <a:effectLst/>
                <a:latin typeface="Calibri" panose="020F0502020204030204" pitchFamily="34" charset="0"/>
                <a:ea typeface="Aptos" panose="020B0004020202020204" pitchFamily="34" charset="0"/>
              </a:rPr>
              <a:t>Evkeeza</a:t>
            </a:r>
            <a:r>
              <a:rPr lang="en-GB" sz="1200" dirty="0">
                <a:solidFill>
                  <a:srgbClr val="030303"/>
                </a:solidFill>
                <a:effectLst/>
                <a:latin typeface="Calibri" panose="020F0502020204030204" pitchFamily="34" charset="0"/>
                <a:ea typeface="Aptos" panose="020B0004020202020204" pitchFamily="34" charset="0"/>
              </a:rPr>
              <a:t> may have a minor influence on the ability to cycle, drive and use machines. Dizziness, fatigue and asthenia may occur following administration of </a:t>
            </a:r>
            <a:r>
              <a:rPr lang="en-GB" sz="1200" dirty="0" err="1">
                <a:solidFill>
                  <a:srgbClr val="030303"/>
                </a:solidFill>
                <a:effectLst/>
                <a:latin typeface="Calibri" panose="020F0502020204030204" pitchFamily="34" charset="0"/>
                <a:ea typeface="Aptos" panose="020B0004020202020204" pitchFamily="34" charset="0"/>
              </a:rPr>
              <a:t>Evkeeza</a:t>
            </a:r>
            <a:r>
              <a:rPr lang="en-GB" sz="1200" dirty="0">
                <a:solidFill>
                  <a:srgbClr val="030303"/>
                </a:solidFill>
                <a:effectLst/>
                <a:latin typeface="Calibri" panose="020F0502020204030204" pitchFamily="34" charset="0"/>
                <a:ea typeface="Aptos" panose="020B0004020202020204" pitchFamily="34" charset="0"/>
              </a:rPr>
              <a:t>. </a:t>
            </a:r>
            <a:r>
              <a:rPr lang="en-GB" sz="1200" b="1" dirty="0">
                <a:solidFill>
                  <a:srgbClr val="030303"/>
                </a:solidFill>
                <a:effectLst/>
                <a:latin typeface="Calibri" panose="020F0502020204030204" pitchFamily="34" charset="0"/>
                <a:ea typeface="Aptos" panose="020B0004020202020204" pitchFamily="34" charset="0"/>
              </a:rPr>
              <a:t>Interactions:</a:t>
            </a:r>
            <a:r>
              <a:rPr lang="en-GB" sz="1200" dirty="0">
                <a:effectLst/>
                <a:latin typeface="Calibri" panose="020F0502020204030204" pitchFamily="34" charset="0"/>
                <a:ea typeface="Aptos" panose="020B0004020202020204" pitchFamily="34" charset="0"/>
              </a:rPr>
              <a:t> </a:t>
            </a:r>
            <a:r>
              <a:rPr lang="en-GB" sz="1200" dirty="0">
                <a:solidFill>
                  <a:srgbClr val="030303"/>
                </a:solidFill>
                <a:effectLst/>
                <a:latin typeface="Calibri" panose="020F0502020204030204" pitchFamily="34" charset="0"/>
                <a:ea typeface="Aptos" panose="020B0004020202020204" pitchFamily="34" charset="0"/>
              </a:rPr>
              <a:t>No interaction studies have been performed.</a:t>
            </a:r>
            <a:r>
              <a:rPr lang="en-GB" sz="1200" dirty="0">
                <a:effectLst/>
                <a:latin typeface="Calibri" panose="020F0502020204030204" pitchFamily="34" charset="0"/>
                <a:ea typeface="Aptos" panose="020B0004020202020204" pitchFamily="34" charset="0"/>
              </a:rPr>
              <a:t> </a:t>
            </a:r>
            <a:r>
              <a:rPr lang="en-GB" sz="1200" dirty="0">
                <a:solidFill>
                  <a:srgbClr val="030303"/>
                </a:solidFill>
                <a:effectLst/>
                <a:latin typeface="Calibri" panose="020F0502020204030204" pitchFamily="34" charset="0"/>
                <a:ea typeface="Aptos" panose="020B0004020202020204" pitchFamily="34" charset="0"/>
              </a:rPr>
              <a:t>No interaction mechanisms between </a:t>
            </a:r>
            <a:r>
              <a:rPr lang="en-GB" sz="1200" dirty="0" err="1">
                <a:solidFill>
                  <a:srgbClr val="030303"/>
                </a:solidFill>
                <a:effectLst/>
                <a:latin typeface="Calibri" panose="020F0502020204030204" pitchFamily="34" charset="0"/>
                <a:ea typeface="Aptos" panose="020B0004020202020204" pitchFamily="34" charset="0"/>
              </a:rPr>
              <a:t>Evkeeza</a:t>
            </a:r>
            <a:r>
              <a:rPr lang="en-GB" sz="1200" dirty="0">
                <a:solidFill>
                  <a:srgbClr val="030303"/>
                </a:solidFill>
                <a:effectLst/>
                <a:latin typeface="Calibri" panose="020F0502020204030204" pitchFamily="34" charset="0"/>
                <a:ea typeface="Aptos" panose="020B0004020202020204" pitchFamily="34" charset="0"/>
              </a:rPr>
              <a:t> and other lipid-lowering medications have been observed. </a:t>
            </a:r>
            <a:r>
              <a:rPr lang="en-GB" sz="1200" b="1" dirty="0">
                <a:solidFill>
                  <a:srgbClr val="232323"/>
                </a:solidFill>
                <a:effectLst/>
                <a:latin typeface="Calibri" panose="020F0502020204030204" pitchFamily="34" charset="0"/>
                <a:ea typeface="Aptos" panose="020B0004020202020204" pitchFamily="34" charset="0"/>
              </a:rPr>
              <a:t>P</a:t>
            </a:r>
            <a:r>
              <a:rPr lang="en-GB" sz="1200" b="1" dirty="0">
                <a:solidFill>
                  <a:srgbClr val="030303"/>
                </a:solidFill>
                <a:effectLst/>
                <a:latin typeface="Calibri" panose="020F0502020204030204" pitchFamily="34" charset="0"/>
                <a:ea typeface="Aptos" panose="020B0004020202020204" pitchFamily="34" charset="0"/>
              </a:rPr>
              <a:t>regnancy</a:t>
            </a:r>
            <a:r>
              <a:rPr lang="en-GB" sz="1200" b="1" spc="40" dirty="0">
                <a:solidFill>
                  <a:srgbClr val="030303"/>
                </a:solidFill>
                <a:effectLst/>
                <a:latin typeface="Calibri" panose="020F0502020204030204" pitchFamily="34" charset="0"/>
                <a:ea typeface="Aptos" panose="020B0004020202020204" pitchFamily="34" charset="0"/>
              </a:rPr>
              <a:t> </a:t>
            </a:r>
            <a:r>
              <a:rPr lang="en-GB" sz="1200" b="1" dirty="0">
                <a:solidFill>
                  <a:srgbClr val="030303"/>
                </a:solidFill>
                <a:effectLst/>
                <a:latin typeface="Calibri" panose="020F0502020204030204" pitchFamily="34" charset="0"/>
                <a:ea typeface="Aptos" panose="020B0004020202020204" pitchFamily="34" charset="0"/>
              </a:rPr>
              <a:t>and</a:t>
            </a:r>
            <a:r>
              <a:rPr lang="en-GB" sz="1200" b="1" spc="-15" dirty="0">
                <a:solidFill>
                  <a:srgbClr val="030303"/>
                </a:solidFill>
                <a:effectLst/>
                <a:latin typeface="Calibri" panose="020F0502020204030204" pitchFamily="34" charset="0"/>
                <a:ea typeface="Aptos" panose="020B0004020202020204" pitchFamily="34" charset="0"/>
              </a:rPr>
              <a:t> </a:t>
            </a:r>
            <a:r>
              <a:rPr lang="en-GB" sz="1200" b="1" dirty="0">
                <a:solidFill>
                  <a:srgbClr val="030303"/>
                </a:solidFill>
                <a:effectLst/>
                <a:latin typeface="Calibri" panose="020F0502020204030204" pitchFamily="34" charset="0"/>
                <a:ea typeface="Aptos" panose="020B0004020202020204" pitchFamily="34" charset="0"/>
              </a:rPr>
              <a:t>lactation</a:t>
            </a:r>
            <a:r>
              <a:rPr lang="en-GB" sz="1200" b="1" dirty="0">
                <a:effectLst/>
                <a:latin typeface="Calibri" panose="020F0502020204030204" pitchFamily="34" charset="0"/>
                <a:ea typeface="Aptos" panose="020B0004020202020204" pitchFamily="34" charset="0"/>
              </a:rPr>
              <a:t>:</a:t>
            </a:r>
            <a:r>
              <a:rPr lang="en-GB" sz="1200" dirty="0">
                <a:effectLst/>
                <a:latin typeface="Calibri" panose="020F0502020204030204" pitchFamily="34" charset="0"/>
                <a:ea typeface="Aptos" panose="020B0004020202020204" pitchFamily="34" charset="0"/>
              </a:rPr>
              <a:t> Women of childbearing potential should use effective contraception during treatment with </a:t>
            </a:r>
            <a:r>
              <a:rPr lang="en-GB" sz="1200" dirty="0" err="1">
                <a:effectLst/>
                <a:latin typeface="Calibri" panose="020F0502020204030204" pitchFamily="34" charset="0"/>
                <a:ea typeface="Aptos" panose="020B0004020202020204" pitchFamily="34" charset="0"/>
              </a:rPr>
              <a:t>Evkeeza</a:t>
            </a:r>
            <a:r>
              <a:rPr lang="en-GB" sz="1200" dirty="0">
                <a:effectLst/>
                <a:latin typeface="Calibri" panose="020F0502020204030204" pitchFamily="34" charset="0"/>
                <a:ea typeface="Aptos" panose="020B0004020202020204" pitchFamily="34" charset="0"/>
              </a:rPr>
              <a:t> and for at least 5 months after the last dose of </a:t>
            </a:r>
            <a:r>
              <a:rPr lang="en-GB" sz="1200" dirty="0" err="1">
                <a:effectLst/>
                <a:latin typeface="Calibri" panose="020F0502020204030204" pitchFamily="34" charset="0"/>
                <a:ea typeface="Aptos" panose="020B0004020202020204" pitchFamily="34" charset="0"/>
              </a:rPr>
              <a:t>Evkeeza</a:t>
            </a:r>
            <a:r>
              <a:rPr lang="en-GB" sz="1200" dirty="0">
                <a:solidFill>
                  <a:srgbClr val="030303"/>
                </a:solidFill>
                <a:effectLst/>
                <a:latin typeface="Calibri" panose="020F0502020204030204" pitchFamily="34" charset="0"/>
                <a:ea typeface="Aptos" panose="020B0004020202020204" pitchFamily="34" charset="0"/>
              </a:rPr>
              <a:t>. </a:t>
            </a:r>
            <a:r>
              <a:rPr lang="en-GB" sz="1200" dirty="0" err="1">
                <a:solidFill>
                  <a:srgbClr val="030303"/>
                </a:solidFill>
                <a:effectLst/>
                <a:latin typeface="Calibri" panose="020F0502020204030204" pitchFamily="34" charset="0"/>
                <a:ea typeface="Aptos" panose="020B0004020202020204" pitchFamily="34" charset="0"/>
              </a:rPr>
              <a:t>Evkeeza</a:t>
            </a:r>
            <a:r>
              <a:rPr lang="en-GB" sz="1200" dirty="0">
                <a:solidFill>
                  <a:srgbClr val="030303"/>
                </a:solidFill>
                <a:effectLst/>
                <a:latin typeface="Calibri" panose="020F0502020204030204" pitchFamily="34" charset="0"/>
                <a:ea typeface="Aptos" panose="020B0004020202020204" pitchFamily="34" charset="0"/>
              </a:rPr>
              <a:t> may cause foetal harm when administered to a pregnant woman and it is not recommended during pregnancy and in women of childbearing potential not using effective contraception unless the expected benefit to the patient outweighs the potential risk to the foetus.</a:t>
            </a:r>
            <a:r>
              <a:rPr lang="en-GB" sz="1200" dirty="0">
                <a:effectLst/>
                <a:latin typeface="Calibri" panose="020F0502020204030204" pitchFamily="34" charset="0"/>
                <a:ea typeface="Aptos" panose="020B0004020202020204" pitchFamily="34" charset="0"/>
              </a:rPr>
              <a:t> </a:t>
            </a:r>
            <a:r>
              <a:rPr lang="en-GB" sz="1200" dirty="0">
                <a:solidFill>
                  <a:srgbClr val="030303"/>
                </a:solidFill>
                <a:effectLst/>
                <a:latin typeface="Calibri" panose="020F0502020204030204" pitchFamily="34" charset="0"/>
                <a:ea typeface="Aptos" panose="020B0004020202020204" pitchFamily="34" charset="0"/>
              </a:rPr>
              <a:t>It is unknown whether </a:t>
            </a:r>
            <a:r>
              <a:rPr lang="en-GB" sz="1200" dirty="0" err="1">
                <a:solidFill>
                  <a:srgbClr val="030303"/>
                </a:solidFill>
                <a:effectLst/>
                <a:latin typeface="Calibri" panose="020F0502020204030204" pitchFamily="34" charset="0"/>
                <a:ea typeface="Aptos" panose="020B0004020202020204" pitchFamily="34" charset="0"/>
              </a:rPr>
              <a:t>Evkeeza</a:t>
            </a:r>
            <a:r>
              <a:rPr lang="en-GB" sz="1200" dirty="0">
                <a:solidFill>
                  <a:srgbClr val="030303"/>
                </a:solidFill>
                <a:effectLst/>
                <a:latin typeface="Calibri" panose="020F0502020204030204" pitchFamily="34" charset="0"/>
                <a:ea typeface="Aptos" panose="020B0004020202020204" pitchFamily="34" charset="0"/>
              </a:rPr>
              <a:t> is excreted in human milk. </a:t>
            </a:r>
            <a:r>
              <a:rPr lang="en-GB" sz="1200" b="1" dirty="0">
                <a:solidFill>
                  <a:srgbClr val="030303"/>
                </a:solidFill>
                <a:effectLst/>
                <a:latin typeface="Calibri" panose="020F0502020204030204" pitchFamily="34" charset="0"/>
                <a:ea typeface="Aptos" panose="020B0004020202020204" pitchFamily="34" charset="0"/>
              </a:rPr>
              <a:t>Undesirable</a:t>
            </a:r>
            <a:r>
              <a:rPr lang="en-GB" sz="1200" b="1" spc="95" dirty="0">
                <a:solidFill>
                  <a:srgbClr val="030303"/>
                </a:solidFill>
                <a:effectLst/>
                <a:latin typeface="Calibri" panose="020F0502020204030204" pitchFamily="34" charset="0"/>
                <a:ea typeface="Aptos" panose="020B0004020202020204" pitchFamily="34" charset="0"/>
              </a:rPr>
              <a:t> </a:t>
            </a:r>
            <a:r>
              <a:rPr lang="en-GB" sz="1200" b="1" dirty="0">
                <a:solidFill>
                  <a:srgbClr val="030303"/>
                </a:solidFill>
                <a:effectLst/>
                <a:latin typeface="Calibri" panose="020F0502020204030204" pitchFamily="34" charset="0"/>
                <a:ea typeface="Aptos" panose="020B0004020202020204" pitchFamily="34" charset="0"/>
              </a:rPr>
              <a:t>effects: </a:t>
            </a:r>
            <a:r>
              <a:rPr lang="en-GB" sz="1200" dirty="0">
                <a:effectLst/>
                <a:latin typeface="Calibri" panose="020F0502020204030204" pitchFamily="34" charset="0"/>
                <a:ea typeface="Aptos" panose="020B0004020202020204" pitchFamily="34" charset="0"/>
              </a:rPr>
              <a:t>The most serious adverse reaction is anaphylaxis (0.9%)</a:t>
            </a:r>
            <a:r>
              <a:rPr lang="en-GB" sz="1200" i="1" dirty="0">
                <a:solidFill>
                  <a:srgbClr val="030303"/>
                </a:solidFill>
                <a:effectLst/>
                <a:latin typeface="Calibri" panose="020F0502020204030204" pitchFamily="34" charset="0"/>
                <a:ea typeface="Aptos" panose="020B0004020202020204" pitchFamily="34" charset="0"/>
              </a:rPr>
              <a:t>. Very common</a:t>
            </a:r>
            <a:r>
              <a:rPr lang="en-GB" sz="1200" dirty="0">
                <a:solidFill>
                  <a:srgbClr val="030303"/>
                </a:solidFill>
                <a:effectLst/>
                <a:latin typeface="Calibri" panose="020F0502020204030204" pitchFamily="34" charset="0"/>
                <a:ea typeface="Aptos" panose="020B0004020202020204" pitchFamily="34" charset="0"/>
              </a:rPr>
              <a:t> (≥ 1/10): nasopharyngitis, fatigue; </a:t>
            </a:r>
            <a:r>
              <a:rPr lang="en-GB" sz="1200" i="1" dirty="0">
                <a:solidFill>
                  <a:srgbClr val="030303"/>
                </a:solidFill>
                <a:effectLst/>
                <a:latin typeface="Calibri" panose="020F0502020204030204" pitchFamily="34" charset="0"/>
                <a:ea typeface="Aptos" panose="020B0004020202020204" pitchFamily="34" charset="0"/>
              </a:rPr>
              <a:t>Common</a:t>
            </a:r>
            <a:r>
              <a:rPr lang="en-GB" sz="1200" dirty="0">
                <a:solidFill>
                  <a:srgbClr val="030303"/>
                </a:solidFill>
                <a:effectLst/>
                <a:latin typeface="Calibri" panose="020F0502020204030204" pitchFamily="34" charset="0"/>
                <a:ea typeface="Aptos" panose="020B0004020202020204" pitchFamily="34" charset="0"/>
              </a:rPr>
              <a:t> (≥ 1/100 to &lt; 1/10): upper respiratory tract infection, dizziness, rhinorrhoea, nausea, abdominal pain, constipation, back pain, pain in extremity, influenza like illness, asthenia, infusion related reaction, and infusion site reactions; </a:t>
            </a:r>
            <a:r>
              <a:rPr lang="en-GB" sz="1200" i="1" dirty="0">
                <a:solidFill>
                  <a:srgbClr val="030303"/>
                </a:solidFill>
                <a:effectLst/>
                <a:latin typeface="Calibri" panose="020F0502020204030204" pitchFamily="34" charset="0"/>
                <a:ea typeface="Aptos" panose="020B0004020202020204" pitchFamily="34" charset="0"/>
              </a:rPr>
              <a:t>Uncommon</a:t>
            </a:r>
            <a:r>
              <a:rPr lang="en-GB" sz="1200" dirty="0">
                <a:solidFill>
                  <a:srgbClr val="030303"/>
                </a:solidFill>
                <a:effectLst/>
                <a:latin typeface="Calibri" panose="020F0502020204030204" pitchFamily="34" charset="0"/>
                <a:ea typeface="Aptos" panose="020B0004020202020204" pitchFamily="34" charset="0"/>
              </a:rPr>
              <a:t> (≥ 1/1000 to &lt; 1/100): anaphylaxis. </a:t>
            </a:r>
            <a:r>
              <a:rPr lang="en-GB" sz="1200" b="1" dirty="0">
                <a:solidFill>
                  <a:srgbClr val="030303"/>
                </a:solidFill>
                <a:effectLst/>
                <a:latin typeface="Calibri" panose="020F0502020204030204" pitchFamily="34" charset="0"/>
                <a:ea typeface="Aptos" panose="020B0004020202020204" pitchFamily="34" charset="0"/>
              </a:rPr>
              <a:t>For further information on adverse events please consult the SmPC. Legal category: </a:t>
            </a:r>
            <a:r>
              <a:rPr lang="en-GB" sz="1200" dirty="0">
                <a:solidFill>
                  <a:srgbClr val="030303"/>
                </a:solidFill>
                <a:effectLst/>
                <a:latin typeface="Calibri" panose="020F0502020204030204" pitchFamily="34" charset="0"/>
                <a:ea typeface="Aptos" panose="020B0004020202020204" pitchFamily="34" charset="0"/>
              </a:rPr>
              <a:t>POM.</a:t>
            </a:r>
            <a:r>
              <a:rPr lang="en-GB" sz="1200" b="1" dirty="0">
                <a:solidFill>
                  <a:srgbClr val="030303"/>
                </a:solidFill>
                <a:effectLst/>
                <a:latin typeface="Calibri" panose="020F0502020204030204" pitchFamily="34" charset="0"/>
                <a:ea typeface="Aptos" panose="020B0004020202020204" pitchFamily="34" charset="0"/>
              </a:rPr>
              <a:t> Presentation and </a:t>
            </a:r>
            <a:r>
              <a:rPr lang="en-GB" sz="1200" b="1" dirty="0">
                <a:effectLst/>
                <a:latin typeface="Calibri" panose="020F0502020204030204" pitchFamily="34" charset="0"/>
                <a:ea typeface="Aptos" panose="020B0004020202020204" pitchFamily="34" charset="0"/>
              </a:rPr>
              <a:t>cost: </a:t>
            </a:r>
            <a:r>
              <a:rPr lang="en-GB" sz="1200" dirty="0">
                <a:effectLst/>
                <a:latin typeface="Calibri" panose="020F0502020204030204" pitchFamily="34" charset="0"/>
                <a:ea typeface="Aptos" panose="020B0004020202020204" pitchFamily="34" charset="0"/>
              </a:rPr>
              <a:t>1 vial of 345 mg/2.3 ml of concentrate (150 mg/ml) £6,432.75. </a:t>
            </a:r>
            <a:r>
              <a:rPr lang="en-GB" sz="1200" b="1" dirty="0">
                <a:solidFill>
                  <a:srgbClr val="030303"/>
                </a:solidFill>
                <a:effectLst/>
                <a:latin typeface="Calibri" panose="020F0502020204030204" pitchFamily="34" charset="0"/>
                <a:ea typeface="Aptos" panose="020B0004020202020204" pitchFamily="34" charset="0"/>
              </a:rPr>
              <a:t>Marketing authorisation numbers: </a:t>
            </a:r>
            <a:r>
              <a:rPr lang="en-GB" sz="1200" dirty="0">
                <a:solidFill>
                  <a:srgbClr val="030303"/>
                </a:solidFill>
                <a:effectLst/>
                <a:latin typeface="Calibri" panose="020F0502020204030204" pitchFamily="34" charset="0"/>
                <a:ea typeface="Aptos" panose="020B0004020202020204" pitchFamily="34" charset="0"/>
              </a:rPr>
              <a:t>UK:</a:t>
            </a:r>
            <a:r>
              <a:rPr lang="en-GB" sz="1200" b="1" dirty="0">
                <a:solidFill>
                  <a:srgbClr val="030303"/>
                </a:solidFill>
                <a:effectLst/>
                <a:latin typeface="Calibri" panose="020F0502020204030204" pitchFamily="34" charset="0"/>
                <a:ea typeface="Aptos" panose="020B0004020202020204" pitchFamily="34" charset="0"/>
              </a:rPr>
              <a:t> </a:t>
            </a:r>
            <a:r>
              <a:rPr lang="en-GB" sz="1200" dirty="0">
                <a:solidFill>
                  <a:srgbClr val="030303"/>
                </a:solidFill>
                <a:effectLst/>
                <a:latin typeface="Calibri" panose="020F0502020204030204" pitchFamily="34" charset="0"/>
                <a:ea typeface="Aptos" panose="020B0004020202020204" pitchFamily="34" charset="0"/>
              </a:rPr>
              <a:t>PLGB 47793/0003. Further information is available from Ultragenyx UK Ltd, Suite 1, 7th Floor, 50 Broadway, London United Kingdom, SW1H 0BL +44 </a:t>
            </a:r>
            <a:r>
              <a:rPr lang="en-GB" sz="1200" dirty="0">
                <a:effectLst/>
                <a:latin typeface="Calibri" panose="020F0502020204030204" pitchFamily="34" charset="0"/>
                <a:ea typeface="Aptos" panose="020B0004020202020204" pitchFamily="34" charset="0"/>
              </a:rPr>
              <a:t>(0)203 1399039</a:t>
            </a:r>
            <a:r>
              <a:rPr lang="en-GB" sz="1200" dirty="0">
                <a:solidFill>
                  <a:srgbClr val="030303"/>
                </a:solidFill>
                <a:effectLst/>
                <a:latin typeface="Calibri" panose="020F0502020204030204" pitchFamily="34" charset="0"/>
                <a:ea typeface="Aptos" panose="020B0004020202020204" pitchFamily="34" charset="0"/>
              </a:rPr>
              <a:t>. </a:t>
            </a:r>
            <a:r>
              <a:rPr lang="en-GB" sz="1200" b="1" dirty="0">
                <a:solidFill>
                  <a:srgbClr val="030303"/>
                </a:solidFill>
                <a:effectLst/>
                <a:latin typeface="Calibri" panose="020F0502020204030204" pitchFamily="34" charset="0"/>
                <a:ea typeface="Aptos" panose="020B0004020202020204" pitchFamily="34" charset="0"/>
              </a:rPr>
              <a:t>Date of last revision: </a:t>
            </a:r>
            <a:r>
              <a:rPr lang="en-GB" sz="1200" dirty="0">
                <a:solidFill>
                  <a:srgbClr val="030303"/>
                </a:solidFill>
                <a:effectLst/>
                <a:latin typeface="Calibri" panose="020F0502020204030204" pitchFamily="34" charset="0"/>
                <a:ea typeface="Aptos" panose="020B0004020202020204" pitchFamily="34" charset="0"/>
              </a:rPr>
              <a:t>February 2025.</a:t>
            </a:r>
          </a:p>
          <a:p>
            <a:pPr marL="0" indent="0">
              <a:buNone/>
            </a:pPr>
            <a:endParaRPr lang="en-GB" sz="1200" dirty="0">
              <a:solidFill>
                <a:srgbClr val="030303"/>
              </a:solidFill>
              <a:latin typeface="Calibri" panose="020F0502020204030204" pitchFamily="34" charset="0"/>
              <a:ea typeface="Aptos" panose="020B0004020202020204" pitchFamily="34" charset="0"/>
            </a:endParaRPr>
          </a:p>
          <a:p>
            <a:pPr marL="0" indent="0">
              <a:buNone/>
            </a:pPr>
            <a:r>
              <a:rPr lang="en-GB" sz="1200" dirty="0">
                <a:solidFill>
                  <a:srgbClr val="030303"/>
                </a:solidFill>
                <a:effectLst/>
                <a:latin typeface="Calibri" panose="020F0502020204030204" pitchFamily="34" charset="0"/>
                <a:ea typeface="Aptos" panose="020B0004020202020204" pitchFamily="34" charset="0"/>
              </a:rPr>
              <a:t>UK-MRCP-UX858-00757</a:t>
            </a:r>
            <a:r>
              <a:rPr lang="en-GB" sz="1800" dirty="0">
                <a:solidFill>
                  <a:srgbClr val="030303"/>
                </a:solidFill>
                <a:effectLst/>
                <a:latin typeface="Calibri" panose="020F0502020204030204" pitchFamily="34" charset="0"/>
                <a:ea typeface="Aptos" panose="020B0004020202020204" pitchFamily="34" charset="0"/>
              </a:rPr>
              <a:t> </a:t>
            </a:r>
            <a:r>
              <a:rPr lang="en-GB" sz="1200" dirty="0">
                <a:solidFill>
                  <a:srgbClr val="030303"/>
                </a:solidFill>
                <a:effectLst/>
                <a:latin typeface="Calibri" panose="020F0502020204030204" pitchFamily="34" charset="0"/>
                <a:ea typeface="Aptos" panose="020B0004020202020204" pitchFamily="34" charset="0"/>
              </a:rPr>
              <a:t>  Date of preparation, February 2025</a:t>
            </a:r>
          </a:p>
          <a:p>
            <a:pPr marL="0" indent="0">
              <a:buNone/>
            </a:pPr>
            <a:endParaRPr lang="en-US" sz="1400" dirty="0"/>
          </a:p>
        </p:txBody>
      </p:sp>
      <p:sp>
        <p:nvSpPr>
          <p:cNvPr id="6" name="Footer Placeholder 3">
            <a:extLst>
              <a:ext uri="{FF2B5EF4-FFF2-40B4-BE49-F238E27FC236}">
                <a16:creationId xmlns:a16="http://schemas.microsoft.com/office/drawing/2014/main" id="{B0BFA43F-219C-4516-1DA6-0A21EC47E3EE}"/>
              </a:ext>
            </a:extLst>
          </p:cNvPr>
          <p:cNvSpPr txBox="1">
            <a:spLocks/>
          </p:cNvSpPr>
          <p:nvPr/>
        </p:nvSpPr>
        <p:spPr>
          <a:xfrm>
            <a:off x="719705" y="6492872"/>
            <a:ext cx="4093286" cy="183094"/>
          </a:xfrm>
          <a:prstGeom prst="rect">
            <a:avLst/>
          </a:prstGeom>
        </p:spPr>
        <p:txBody>
          <a:bodyPr vert="horz" lIns="0" tIns="0" rIns="0" bIns="0" rtlCol="0" anchor="b"/>
          <a:lstStyle>
            <a:defPPr>
              <a:defRPr lang="en-US"/>
            </a:defPPr>
            <a:lvl1pPr marL="0" algn="l" defTabSz="914400" rtl="0" eaLnBrk="1" latinLnBrk="0" hangingPunct="1">
              <a:defRPr lang="en-US" sz="1066" b="0" i="0" kern="1200" smtClean="0">
                <a:solidFill>
                  <a:schemeClr val="tx1"/>
                </a:solidFill>
                <a:latin typeface="Calibri Light" panose="020F0302020204030204" pitchFamily="34" charset="0"/>
                <a:ea typeface="+mn-ea"/>
                <a:cs typeface="Calibri Light" panose="020F030202020403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608473" rtl="0" eaLnBrk="1" fontAlgn="auto" latinLnBrk="0" hangingPunct="1">
              <a:lnSpc>
                <a:spcPct val="100000"/>
              </a:lnSpc>
              <a:spcBef>
                <a:spcPts val="0"/>
              </a:spcBef>
              <a:spcAft>
                <a:spcPts val="0"/>
              </a:spcAft>
              <a:buClrTx/>
              <a:buSzTx/>
              <a:buFontTx/>
              <a:buNone/>
              <a:tabLst/>
              <a:defRPr/>
            </a:pPr>
            <a:r>
              <a:rPr kumimoji="0" lang="en-US" sz="1066" b="0" i="0" u="none" strike="noStrike" kern="1200" cap="none" spc="0" normalizeH="0" baseline="0" noProof="0" dirty="0">
                <a:ln>
                  <a:noFill/>
                </a:ln>
                <a:solidFill>
                  <a:srgbClr val="000000"/>
                </a:solidFill>
                <a:effectLst/>
                <a:uLnTx/>
                <a:uFillTx/>
                <a:latin typeface="Calibri Light" panose="020F0302020204030204" pitchFamily="34" charset="0"/>
                <a:ea typeface="+mn-ea"/>
                <a:cs typeface="Calibri Light" panose="020F0302020204030204" pitchFamily="34" charset="0"/>
              </a:rPr>
              <a:t>© 2025 Ultragenyx Pharmaceutical Inc.   |    All Rights Reserved</a:t>
            </a:r>
          </a:p>
        </p:txBody>
      </p:sp>
    </p:spTree>
    <p:extLst>
      <p:ext uri="{BB962C8B-B14F-4D97-AF65-F5344CB8AC3E}">
        <p14:creationId xmlns:p14="http://schemas.microsoft.com/office/powerpoint/2010/main" val="3061932550"/>
      </p:ext>
    </p:extLst>
  </p:cSld>
  <p:clrMapOvr>
    <a:masterClrMapping/>
  </p:clrMapOvr>
</p:sld>
</file>

<file path=ppt/theme/theme1.xml><?xml version="1.0" encoding="utf-8"?>
<a:theme xmlns:a="http://schemas.openxmlformats.org/drawingml/2006/main" name="Ultragenyx">
  <a:themeElements>
    <a:clrScheme name="ultragenix color">
      <a:dk1>
        <a:srgbClr val="000000"/>
      </a:dk1>
      <a:lt1>
        <a:srgbClr val="FFFFFF"/>
      </a:lt1>
      <a:dk2>
        <a:srgbClr val="757575"/>
      </a:dk2>
      <a:lt2>
        <a:srgbClr val="F5F5F5"/>
      </a:lt2>
      <a:accent1>
        <a:srgbClr val="BB16A3"/>
      </a:accent1>
      <a:accent2>
        <a:srgbClr val="8DC63F"/>
      </a:accent2>
      <a:accent3>
        <a:srgbClr val="FF691B"/>
      </a:accent3>
      <a:accent4>
        <a:srgbClr val="DCE32F"/>
      </a:accent4>
      <a:accent5>
        <a:srgbClr val="04BAAE"/>
      </a:accent5>
      <a:accent6>
        <a:srgbClr val="ED178E"/>
      </a:accent6>
      <a:hlink>
        <a:srgbClr val="5910B3"/>
      </a:hlink>
      <a:folHlink>
        <a:srgbClr val="5910B3"/>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Ultragenyx">
  <a:themeElements>
    <a:clrScheme name="ultragenix color">
      <a:dk1>
        <a:srgbClr val="000000"/>
      </a:dk1>
      <a:lt1>
        <a:srgbClr val="FFFFFF"/>
      </a:lt1>
      <a:dk2>
        <a:srgbClr val="757575"/>
      </a:dk2>
      <a:lt2>
        <a:srgbClr val="F5F5F5"/>
      </a:lt2>
      <a:accent1>
        <a:srgbClr val="BB16A3"/>
      </a:accent1>
      <a:accent2>
        <a:srgbClr val="8DC63F"/>
      </a:accent2>
      <a:accent3>
        <a:srgbClr val="FF691B"/>
      </a:accent3>
      <a:accent4>
        <a:srgbClr val="DCE32F"/>
      </a:accent4>
      <a:accent5>
        <a:srgbClr val="04BAAE"/>
      </a:accent5>
      <a:accent6>
        <a:srgbClr val="ED178E"/>
      </a:accent6>
      <a:hlink>
        <a:srgbClr val="5910B3"/>
      </a:hlink>
      <a:folHlink>
        <a:srgbClr val="5910B3"/>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4_Ultragenyx">
  <a:themeElements>
    <a:clrScheme name="ultragenix color">
      <a:dk1>
        <a:srgbClr val="000000"/>
      </a:dk1>
      <a:lt1>
        <a:srgbClr val="FFFFFF"/>
      </a:lt1>
      <a:dk2>
        <a:srgbClr val="757575"/>
      </a:dk2>
      <a:lt2>
        <a:srgbClr val="F5F5F5"/>
      </a:lt2>
      <a:accent1>
        <a:srgbClr val="BB16A3"/>
      </a:accent1>
      <a:accent2>
        <a:srgbClr val="8DC63F"/>
      </a:accent2>
      <a:accent3>
        <a:srgbClr val="FF691B"/>
      </a:accent3>
      <a:accent4>
        <a:srgbClr val="DCE32F"/>
      </a:accent4>
      <a:accent5>
        <a:srgbClr val="04BAAE"/>
      </a:accent5>
      <a:accent6>
        <a:srgbClr val="ED178E"/>
      </a:accent6>
      <a:hlink>
        <a:srgbClr val="5910B3"/>
      </a:hlink>
      <a:folHlink>
        <a:srgbClr val="5910B3"/>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Ultragenyx">
  <a:themeElements>
    <a:clrScheme name="ultragenix color">
      <a:dk1>
        <a:srgbClr val="000000"/>
      </a:dk1>
      <a:lt1>
        <a:srgbClr val="FFFFFF"/>
      </a:lt1>
      <a:dk2>
        <a:srgbClr val="757575"/>
      </a:dk2>
      <a:lt2>
        <a:srgbClr val="F5F5F5"/>
      </a:lt2>
      <a:accent1>
        <a:srgbClr val="BB16A3"/>
      </a:accent1>
      <a:accent2>
        <a:srgbClr val="8DC63F"/>
      </a:accent2>
      <a:accent3>
        <a:srgbClr val="FF691B"/>
      </a:accent3>
      <a:accent4>
        <a:srgbClr val="DCE32F"/>
      </a:accent4>
      <a:accent5>
        <a:srgbClr val="04BAAE"/>
      </a:accent5>
      <a:accent6>
        <a:srgbClr val="ED178E"/>
      </a:accent6>
      <a:hlink>
        <a:srgbClr val="5910B3"/>
      </a:hlink>
      <a:folHlink>
        <a:srgbClr val="5910B3"/>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Custom 2">
    <a:dk1>
      <a:sysClr val="windowText" lastClr="000000"/>
    </a:dk1>
    <a:lt1>
      <a:sysClr val="window" lastClr="FFFFFF"/>
    </a:lt1>
    <a:dk2>
      <a:srgbClr val="5C6670"/>
    </a:dk2>
    <a:lt2>
      <a:srgbClr val="B8B09C"/>
    </a:lt2>
    <a:accent1>
      <a:srgbClr val="0F4DBC"/>
    </a:accent1>
    <a:accent2>
      <a:srgbClr val="D60057"/>
    </a:accent2>
    <a:accent3>
      <a:srgbClr val="FFC656"/>
    </a:accent3>
    <a:accent4>
      <a:srgbClr val="C4E86B"/>
    </a:accent4>
    <a:accent5>
      <a:srgbClr val="43B4E4"/>
    </a:accent5>
    <a:accent6>
      <a:srgbClr val="1F355E"/>
    </a:accent6>
    <a:hlink>
      <a:srgbClr val="0000FF"/>
    </a:hlink>
    <a:folHlink>
      <a:srgbClr val="80008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otalTime>1712</TotalTime>
  <Words>12308</Words>
  <Application>Microsoft Office PowerPoint</Application>
  <PresentationFormat>Widescreen</PresentationFormat>
  <Paragraphs>1848</Paragraphs>
  <Slides>81</Slides>
  <Notes>51</Notes>
  <HiddenSlides>0</HiddenSlides>
  <MMClips>0</MMClips>
  <ScaleCrop>false</ScaleCrop>
  <HeadingPairs>
    <vt:vector size="6" baseType="variant">
      <vt:variant>
        <vt:lpstr>Fonts Used</vt:lpstr>
      </vt:variant>
      <vt:variant>
        <vt:i4>9</vt:i4>
      </vt:variant>
      <vt:variant>
        <vt:lpstr>Theme</vt:lpstr>
      </vt:variant>
      <vt:variant>
        <vt:i4>4</vt:i4>
      </vt:variant>
      <vt:variant>
        <vt:lpstr>Slide Titles</vt:lpstr>
      </vt:variant>
      <vt:variant>
        <vt:i4>81</vt:i4>
      </vt:variant>
    </vt:vector>
  </HeadingPairs>
  <TitlesOfParts>
    <vt:vector size="94" baseType="lpstr">
      <vt:lpstr>Aptos</vt:lpstr>
      <vt:lpstr>Arial</vt:lpstr>
      <vt:lpstr>Calibri</vt:lpstr>
      <vt:lpstr>Calibri Light</vt:lpstr>
      <vt:lpstr>Century Gothic</vt:lpstr>
      <vt:lpstr>Symbol</vt:lpstr>
      <vt:lpstr>Times New Roman</vt:lpstr>
      <vt:lpstr>Wingdings</vt:lpstr>
      <vt:lpstr>Wingdings 3</vt:lpstr>
      <vt:lpstr>Ultragenyx</vt:lpstr>
      <vt:lpstr>1_Ultragenyx</vt:lpstr>
      <vt:lpstr>4_Ultragenyx</vt:lpstr>
      <vt:lpstr>2_Ultragenyx</vt:lpstr>
      <vt:lpstr>Optimizing the Diagnosis and Treatment of Homozygous Familial Hypercholesterolaemia (HoFH)</vt:lpstr>
      <vt:lpstr>Evkeeza®(evinacumab) EU and UK therapeutic indication</vt:lpstr>
      <vt:lpstr>Welcome and introduction</vt:lpstr>
      <vt:lpstr>Disclosures</vt:lpstr>
      <vt:lpstr>Agenda</vt:lpstr>
      <vt:lpstr>Instructions for submitting questions</vt:lpstr>
      <vt:lpstr>HoFH often presents at an early age with significant CAD:  Case example 1</vt:lpstr>
      <vt:lpstr>HoFH often presents at an early age with significant CAD:  Case example 2</vt:lpstr>
      <vt:lpstr>Homozygous familial hypercholesterolaemia (HoFH): aetiology, presentation and diagnosis through the lens of the HICC registry – where are the ‘missing’ patients?</vt:lpstr>
      <vt:lpstr>Disclosures</vt:lpstr>
      <vt:lpstr>HoFH</vt:lpstr>
      <vt:lpstr>HoFH is present in every region but remains grossly underdiagnosed</vt:lpstr>
      <vt:lpstr>HICC</vt:lpstr>
      <vt:lpstr>Identified patients versus estimated prevalence</vt:lpstr>
      <vt:lpstr>Delayed diagnosis and inadequate treatment translate  into worse outcomes </vt:lpstr>
      <vt:lpstr>Where are the ‘missing’ patients?</vt:lpstr>
      <vt:lpstr>2023 EAS consensus statement on HoFH</vt:lpstr>
      <vt:lpstr>2023 EAS consensus: Clinical diagnosis of HoFH</vt:lpstr>
      <vt:lpstr>Algorithm for diagnosis of phenotypic HoFH when clinically suspected in the absence of genetic data</vt:lpstr>
      <vt:lpstr>2023 EAS consensus full diagnostic algorithm for HoFH</vt:lpstr>
      <vt:lpstr>Sources of genetic complexity of phenotypic HoFH</vt:lpstr>
      <vt:lpstr>Sources of genetic complexity of phenotypic HoFH</vt:lpstr>
      <vt:lpstr>Sources of genetic complexity of phenotypic HoFH</vt:lpstr>
      <vt:lpstr>Genetic variability = phenotypic variability </vt:lpstr>
      <vt:lpstr>2023 EAS consensus: Initial assessment </vt:lpstr>
      <vt:lpstr>Treatment of HoFH (biallelic):  2023 EAS consensus statement recommendations</vt:lpstr>
      <vt:lpstr>Conclusions</vt:lpstr>
      <vt:lpstr>Instructions for submitting questions</vt:lpstr>
      <vt:lpstr>Efficacy and safety of evinacumab in patients with HoFH: a review of the clinical data in adult, adolescent and paediatric patients</vt:lpstr>
      <vt:lpstr>Disclosures</vt:lpstr>
      <vt:lpstr>Evinacumab and ANGPTL3 blockade</vt:lpstr>
      <vt:lpstr>The ELIPSE HoFH Phase III study</vt:lpstr>
      <vt:lpstr>ELIPSE HoFH Phase III study design1,2</vt:lpstr>
      <vt:lpstr>Key inclusion and exclusion criteria</vt:lpstr>
      <vt:lpstr>Patient demographics and baseline clinical characteristics</vt:lpstr>
      <vt:lpstr>Patient baseline clinical characteristics: LLTs</vt:lpstr>
      <vt:lpstr>Primary endpoint: percentage change in LDL-C levels  from baseline to Week 24</vt:lpstr>
      <vt:lpstr>Percentage change in LDL-C levels by type of LDLR variant</vt:lpstr>
      <vt:lpstr>Changes in LDL-C from baseline to Week 24 by baseline LLT</vt:lpstr>
      <vt:lpstr>Changes in other lipid parameters from baseline to Week 24</vt:lpstr>
      <vt:lpstr>ELIPSE HoFH OLTP: Mean percentage change in LDL-C to Week 48*</vt:lpstr>
      <vt:lpstr>TEAEs1,2</vt:lpstr>
      <vt:lpstr>TEAEs1,2 </vt:lpstr>
      <vt:lpstr>ELIPSE-OLE Study 1719</vt:lpstr>
      <vt:lpstr>ELIPSE-OLE Study 1719 design1,2</vt:lpstr>
      <vt:lpstr>Primary outcome: TEAEs and safety analyses</vt:lpstr>
      <vt:lpstr>Primary outcome: TEAEs and safety analyses</vt:lpstr>
      <vt:lpstr>ELIPSE-OLE: Percentage and absolute reduction in LDL-C, all patients</vt:lpstr>
      <vt:lpstr>Reductions in LDL-C were maintained up to Week 120</vt:lpstr>
      <vt:lpstr>Study 17100  (paediatric patients aged 5–11 years)</vt:lpstr>
      <vt:lpstr>Study 17100 design1,2</vt:lpstr>
      <vt:lpstr>Key inclusion criteria</vt:lpstr>
      <vt:lpstr>Study 17100 Parts B and C: Patient demographics and baseline clinical characteristics</vt:lpstr>
      <vt:lpstr>Study 17100 Parts B and C: Patient baseline clinical  characteristics – LLTs</vt:lpstr>
      <vt:lpstr>Study 17100 Part B: Primary efficacy endpoint – percentage change in LDL-C from baseline to Week 24*</vt:lpstr>
      <vt:lpstr>Study 17100 Part B: Percentage change in LDL-C from baseline to Week 24 – baseline subgroup analysis</vt:lpstr>
      <vt:lpstr>Study 17100 Part B: Secondary efficacy endpoints – percentage change in ApoB, non-HDL-C, TC and Lp(a) from baseline to Week 24</vt:lpstr>
      <vt:lpstr>Study 17100 Part B: Safety summary</vt:lpstr>
      <vt:lpstr>Study 17100 Part C: Mean (± SE) percentage change in  calculated LDL-C from baseline</vt:lpstr>
      <vt:lpstr>Study 17100 Part C: Safety summary</vt:lpstr>
      <vt:lpstr>Summary and conclusion1–4</vt:lpstr>
      <vt:lpstr>Evinacumab (Evkeeza®) is now indicated for paediatric patients aged 6 months and older with HoFH</vt:lpstr>
      <vt:lpstr>Instructions for submitting questions</vt:lpstr>
      <vt:lpstr>Clinical experience with evinacumab  at Evelina London Children’s Hospital</vt:lpstr>
      <vt:lpstr>Disclosures</vt:lpstr>
      <vt:lpstr>Patients with HoFH treated at ELCH </vt:lpstr>
      <vt:lpstr>Management of HoFH at ELCH </vt:lpstr>
      <vt:lpstr>Case report</vt:lpstr>
      <vt:lpstr>Management</vt:lpstr>
      <vt:lpstr>Vascular access</vt:lpstr>
      <vt:lpstr>Cardiovascular assessment</vt:lpstr>
      <vt:lpstr>HoFH + vasculitis?</vt:lpstr>
      <vt:lpstr>Progress</vt:lpstr>
      <vt:lpstr>Aortic stenting</vt:lpstr>
      <vt:lpstr>Response to evinacumab</vt:lpstr>
      <vt:lpstr>Progress of other patients</vt:lpstr>
      <vt:lpstr>Acknowledgements</vt:lpstr>
      <vt:lpstr>Instructions for submitting questions</vt:lpstr>
      <vt:lpstr>Q&amp;A and panel discussion</vt:lpstr>
      <vt:lpstr>Thank you for your attention</vt:lpstr>
      <vt:lpstr>Evkeeza (evinacumab) 150 mg/ml Concentrate for Solution for Infusion  Prescribing Information (UK)</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Carol Wareham</dc:creator>
  <cp:lastModifiedBy>Sophie Chang</cp:lastModifiedBy>
  <cp:revision>87</cp:revision>
  <dcterms:created xsi:type="dcterms:W3CDTF">2025-03-21T08:06:57Z</dcterms:created>
  <dcterms:modified xsi:type="dcterms:W3CDTF">2025-12-05T13:17:39Z</dcterms:modified>
</cp:coreProperties>
</file>